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258" r:id="rId2"/>
    <p:sldId id="261" r:id="rId3"/>
    <p:sldId id="274" r:id="rId4"/>
    <p:sldId id="268" r:id="rId5"/>
    <p:sldId id="270" r:id="rId6"/>
    <p:sldId id="271" r:id="rId7"/>
    <p:sldId id="272" r:id="rId8"/>
    <p:sldId id="283" r:id="rId9"/>
    <p:sldId id="292" r:id="rId10"/>
    <p:sldId id="320" r:id="rId11"/>
    <p:sldId id="280" r:id="rId12"/>
    <p:sldId id="275" r:id="rId13"/>
    <p:sldId id="277" r:id="rId14"/>
    <p:sldId id="278" r:id="rId15"/>
    <p:sldId id="267" r:id="rId16"/>
    <p:sldId id="276" r:id="rId17"/>
    <p:sldId id="298" r:id="rId18"/>
    <p:sldId id="327" r:id="rId19"/>
    <p:sldId id="296" r:id="rId20"/>
    <p:sldId id="302" r:id="rId21"/>
    <p:sldId id="308" r:id="rId22"/>
    <p:sldId id="311" r:id="rId23"/>
    <p:sldId id="321" r:id="rId24"/>
    <p:sldId id="322" r:id="rId25"/>
    <p:sldId id="323"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815" autoAdjust="0"/>
    <p:restoredTop sz="94660"/>
  </p:normalViewPr>
  <p:slideViewPr>
    <p:cSldViewPr snapToGrid="0">
      <p:cViewPr>
        <p:scale>
          <a:sx n="50" d="100"/>
          <a:sy n="50" d="100"/>
        </p:scale>
        <p:origin x="522" y="12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0444A04-EDB2-4209-928C-AC0D630C88D9}" type="datetimeFigureOut">
              <a:rPr lang="en-US" smtClean="0"/>
              <a:t>2/10/2021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A80FEF7-4CFE-4B79-A5ED-B7B2D16AA178}" type="slidenum">
              <a:rPr lang="en-US" smtClean="0"/>
              <a:t>‹#›</a:t>
            </a:fld>
            <a:endParaRPr lang="en-US"/>
          </a:p>
        </p:txBody>
      </p:sp>
    </p:spTree>
    <p:extLst>
      <p:ext uri="{BB962C8B-B14F-4D97-AF65-F5344CB8AC3E}">
        <p14:creationId xmlns:p14="http://schemas.microsoft.com/office/powerpoint/2010/main" val="60408270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4000" dirty="0"/>
          </a:p>
        </p:txBody>
      </p:sp>
      <p:sp>
        <p:nvSpPr>
          <p:cNvPr id="4" name="Slide Number Placeholder 3"/>
          <p:cNvSpPr>
            <a:spLocks noGrp="1"/>
          </p:cNvSpPr>
          <p:nvPr>
            <p:ph type="sldNum" sz="quarter" idx="5"/>
          </p:nvPr>
        </p:nvSpPr>
        <p:spPr/>
        <p:txBody>
          <a:bodyPr/>
          <a:lstStyle/>
          <a:p>
            <a:fld id="{B4F92231-A242-4F43-B73B-74DD02D29683}" type="slidenum">
              <a:rPr lang="en-US" smtClean="0"/>
              <a:t>6</a:t>
            </a:fld>
            <a:endParaRPr lang="en-US"/>
          </a:p>
        </p:txBody>
      </p:sp>
    </p:spTree>
    <p:extLst>
      <p:ext uri="{BB962C8B-B14F-4D97-AF65-F5344CB8AC3E}">
        <p14:creationId xmlns:p14="http://schemas.microsoft.com/office/powerpoint/2010/main" val="14608111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01F088AB-E448-4632-8024-042DD697DF34}"/>
              </a:ext>
            </a:extLst>
          </p:cNvPr>
          <p:cNvSpPr>
            <a:spLocks noGrp="1"/>
          </p:cNvSpPr>
          <p:nvPr>
            <p:ph type="pic" sz="quarter" idx="12" hasCustomPrompt="1"/>
          </p:nvPr>
        </p:nvSpPr>
        <p:spPr>
          <a:xfrm>
            <a:off x="0" y="0"/>
            <a:ext cx="12192000" cy="6858000"/>
          </a:xfrm>
          <a:prstGeom prst="rect">
            <a:avLst/>
          </a:prstGeom>
        </p:spPr>
        <p:txBody>
          <a:bodyPr anchor="ct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spTree>
    <p:extLst>
      <p:ext uri="{BB962C8B-B14F-4D97-AF65-F5344CB8AC3E}">
        <p14:creationId xmlns:p14="http://schemas.microsoft.com/office/powerpoint/2010/main" val="3234735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4DF3C83-19A7-4F30-9D18-E810472471A4}"/>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65000"/>
                    <a:alpha val="50000"/>
                  </a:schemeClr>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lumMod val="65000"/>
                  <a:alpha val="50000"/>
                </a:schemeClr>
              </a:solidFill>
              <a:latin typeface="Roboto Slab" pitchFamily="2" charset="0"/>
              <a:ea typeface="Roboto Slab" pitchFamily="2" charset="0"/>
              <a:cs typeface="Poppins ExtraBold" panose="00000900000000000000" pitchFamily="2" charset="0"/>
            </a:endParaRPr>
          </a:p>
        </p:txBody>
      </p:sp>
      <p:sp>
        <p:nvSpPr>
          <p:cNvPr id="9" name="TextBox 8">
            <a:extLst>
              <a:ext uri="{FF2B5EF4-FFF2-40B4-BE49-F238E27FC236}">
                <a16:creationId xmlns:a16="http://schemas.microsoft.com/office/drawing/2014/main" id="{3CA191C6-AB44-459F-8030-F341B12FCAFD}"/>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Page</a:t>
            </a:r>
          </a:p>
        </p:txBody>
      </p:sp>
      <p:sp>
        <p:nvSpPr>
          <p:cNvPr id="11" name="Picture Placeholder 3">
            <a:extLst>
              <a:ext uri="{FF2B5EF4-FFF2-40B4-BE49-F238E27FC236}">
                <a16:creationId xmlns:a16="http://schemas.microsoft.com/office/drawing/2014/main" id="{024FE520-7142-4687-A42B-564E093BF6FB}"/>
              </a:ext>
            </a:extLst>
          </p:cNvPr>
          <p:cNvSpPr>
            <a:spLocks noGrp="1"/>
          </p:cNvSpPr>
          <p:nvPr>
            <p:ph type="pic" sz="quarter" idx="11" hasCustomPrompt="1"/>
          </p:nvPr>
        </p:nvSpPr>
        <p:spPr>
          <a:xfrm>
            <a:off x="432082" y="0"/>
            <a:ext cx="4550271" cy="6858000"/>
          </a:xfrm>
          <a:prstGeom prst="rect">
            <a:avLst/>
          </a:prstGeom>
        </p:spPr>
        <p:txBody>
          <a:bodyPr anchor="ctr"/>
          <a:lstStyle>
            <a:lvl1pPr marL="0" indent="0" algn="ctr">
              <a:buNone/>
              <a:defRPr sz="40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85" name="Group 84">
            <a:extLst>
              <a:ext uri="{FF2B5EF4-FFF2-40B4-BE49-F238E27FC236}">
                <a16:creationId xmlns:a16="http://schemas.microsoft.com/office/drawing/2014/main" id="{AEEB6ECE-BFED-443C-9B88-75D8DA53C209}"/>
              </a:ext>
            </a:extLst>
          </p:cNvPr>
          <p:cNvGrpSpPr/>
          <p:nvPr userDrawn="1"/>
        </p:nvGrpSpPr>
        <p:grpSpPr>
          <a:xfrm>
            <a:off x="494646" y="478705"/>
            <a:ext cx="1115079" cy="220812"/>
            <a:chOff x="2675871" y="3183805"/>
            <a:chExt cx="4927016" cy="975666"/>
          </a:xfrm>
          <a:solidFill>
            <a:schemeClr val="accent3"/>
          </a:solidFill>
        </p:grpSpPr>
        <p:sp>
          <p:nvSpPr>
            <p:cNvPr id="86" name="Freeform: Shape 85">
              <a:extLst>
                <a:ext uri="{FF2B5EF4-FFF2-40B4-BE49-F238E27FC236}">
                  <a16:creationId xmlns:a16="http://schemas.microsoft.com/office/drawing/2014/main" id="{D8D30043-B347-4848-87D8-F9386F9101B8}"/>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Oval 86">
              <a:extLst>
                <a:ext uri="{FF2B5EF4-FFF2-40B4-BE49-F238E27FC236}">
                  <a16:creationId xmlns:a16="http://schemas.microsoft.com/office/drawing/2014/main" id="{9FDF77A0-F825-4D75-8396-8A7C83DB5F3B}"/>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Box 87">
            <a:extLst>
              <a:ext uri="{FF2B5EF4-FFF2-40B4-BE49-F238E27FC236}">
                <a16:creationId xmlns:a16="http://schemas.microsoft.com/office/drawing/2014/main" id="{6A2E6257-309C-4CB6-87AA-8549D2D95035}"/>
              </a:ext>
            </a:extLst>
          </p:cNvPr>
          <p:cNvSpPr txBox="1"/>
          <p:nvPr userDrawn="1"/>
        </p:nvSpPr>
        <p:spPr>
          <a:xfrm>
            <a:off x="498908" y="6258435"/>
            <a:ext cx="4550271" cy="230832"/>
          </a:xfrm>
          <a:prstGeom prst="rect">
            <a:avLst/>
          </a:prstGeom>
          <a:noFill/>
        </p:spPr>
        <p:txBody>
          <a:bodyPr wrap="square" rtlCol="0" anchor="t">
            <a:spAutoFit/>
          </a:bodyPr>
          <a:lstStyle/>
          <a:p>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www.objectives.com</a:t>
            </a:r>
          </a:p>
        </p:txBody>
      </p:sp>
    </p:spTree>
    <p:extLst>
      <p:ext uri="{BB962C8B-B14F-4D97-AF65-F5344CB8AC3E}">
        <p14:creationId xmlns:p14="http://schemas.microsoft.com/office/powerpoint/2010/main" val="43988332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4DF3C83-19A7-4F30-9D18-E810472471A4}"/>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65000"/>
                    <a:alpha val="50000"/>
                  </a:schemeClr>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lumMod val="65000"/>
                  <a:alpha val="50000"/>
                </a:schemeClr>
              </a:solidFill>
              <a:latin typeface="Roboto Slab" pitchFamily="2" charset="0"/>
              <a:ea typeface="Roboto Slab" pitchFamily="2" charset="0"/>
              <a:cs typeface="Poppins ExtraBold" panose="00000900000000000000" pitchFamily="2" charset="0"/>
            </a:endParaRPr>
          </a:p>
        </p:txBody>
      </p:sp>
      <p:sp>
        <p:nvSpPr>
          <p:cNvPr id="9" name="TextBox 8">
            <a:extLst>
              <a:ext uri="{FF2B5EF4-FFF2-40B4-BE49-F238E27FC236}">
                <a16:creationId xmlns:a16="http://schemas.microsoft.com/office/drawing/2014/main" id="{3CA191C6-AB44-459F-8030-F341B12FCAFD}"/>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Page</a:t>
            </a:r>
          </a:p>
        </p:txBody>
      </p:sp>
      <p:sp>
        <p:nvSpPr>
          <p:cNvPr id="11" name="Picture Placeholder 3">
            <a:extLst>
              <a:ext uri="{FF2B5EF4-FFF2-40B4-BE49-F238E27FC236}">
                <a16:creationId xmlns:a16="http://schemas.microsoft.com/office/drawing/2014/main" id="{024FE520-7142-4687-A42B-564E093BF6FB}"/>
              </a:ext>
            </a:extLst>
          </p:cNvPr>
          <p:cNvSpPr>
            <a:spLocks noGrp="1"/>
          </p:cNvSpPr>
          <p:nvPr>
            <p:ph type="pic" sz="quarter" idx="11" hasCustomPrompt="1"/>
          </p:nvPr>
        </p:nvSpPr>
        <p:spPr>
          <a:xfrm>
            <a:off x="2631122" y="0"/>
            <a:ext cx="4550271" cy="6858000"/>
          </a:xfrm>
          <a:prstGeom prst="rect">
            <a:avLst/>
          </a:prstGeom>
        </p:spPr>
        <p:txBody>
          <a:bodyPr anchor="ctr"/>
          <a:lstStyle>
            <a:lvl1pPr marL="0" indent="0" algn="ctr">
              <a:buNone/>
              <a:defRPr sz="40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85" name="Group 84">
            <a:extLst>
              <a:ext uri="{FF2B5EF4-FFF2-40B4-BE49-F238E27FC236}">
                <a16:creationId xmlns:a16="http://schemas.microsoft.com/office/drawing/2014/main" id="{B3CE2FDE-0181-497A-84CC-B5AF3662CF49}"/>
              </a:ext>
            </a:extLst>
          </p:cNvPr>
          <p:cNvGrpSpPr/>
          <p:nvPr userDrawn="1"/>
        </p:nvGrpSpPr>
        <p:grpSpPr>
          <a:xfrm>
            <a:off x="494646" y="478705"/>
            <a:ext cx="1115079" cy="220812"/>
            <a:chOff x="2675871" y="3183805"/>
            <a:chExt cx="4927016" cy="975666"/>
          </a:xfrm>
          <a:solidFill>
            <a:schemeClr val="accent3"/>
          </a:solidFill>
        </p:grpSpPr>
        <p:sp>
          <p:nvSpPr>
            <p:cNvPr id="86" name="Freeform: Shape 85">
              <a:extLst>
                <a:ext uri="{FF2B5EF4-FFF2-40B4-BE49-F238E27FC236}">
                  <a16:creationId xmlns:a16="http://schemas.microsoft.com/office/drawing/2014/main" id="{F6C4C3B5-2B62-4316-A4CF-049B41C46CD2}"/>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Oval 86">
              <a:extLst>
                <a:ext uri="{FF2B5EF4-FFF2-40B4-BE49-F238E27FC236}">
                  <a16:creationId xmlns:a16="http://schemas.microsoft.com/office/drawing/2014/main" id="{EE051B3A-774A-48C2-A1FE-ED2E183F236D}"/>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Box 87">
            <a:extLst>
              <a:ext uri="{FF2B5EF4-FFF2-40B4-BE49-F238E27FC236}">
                <a16:creationId xmlns:a16="http://schemas.microsoft.com/office/drawing/2014/main" id="{A7A9BA8A-7B30-454B-85C0-6DD29D8E0724}"/>
              </a:ext>
            </a:extLst>
          </p:cNvPr>
          <p:cNvSpPr txBox="1"/>
          <p:nvPr userDrawn="1"/>
        </p:nvSpPr>
        <p:spPr>
          <a:xfrm>
            <a:off x="498908" y="6258435"/>
            <a:ext cx="4550271" cy="230832"/>
          </a:xfrm>
          <a:prstGeom prst="rect">
            <a:avLst/>
          </a:prstGeom>
          <a:noFill/>
        </p:spPr>
        <p:txBody>
          <a:bodyPr wrap="square" rtlCol="0" anchor="t">
            <a:spAutoFit/>
          </a:bodyPr>
          <a:lstStyle/>
          <a:p>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www.objectives.com</a:t>
            </a:r>
          </a:p>
        </p:txBody>
      </p:sp>
    </p:spTree>
    <p:extLst>
      <p:ext uri="{BB962C8B-B14F-4D97-AF65-F5344CB8AC3E}">
        <p14:creationId xmlns:p14="http://schemas.microsoft.com/office/powerpoint/2010/main" val="18968340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4DF3C83-19A7-4F30-9D18-E810472471A4}"/>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65000"/>
                    <a:alpha val="50000"/>
                  </a:schemeClr>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lumMod val="65000"/>
                  <a:alpha val="50000"/>
                </a:schemeClr>
              </a:solidFill>
              <a:latin typeface="Roboto Slab" pitchFamily="2" charset="0"/>
              <a:ea typeface="Roboto Slab" pitchFamily="2" charset="0"/>
              <a:cs typeface="Poppins ExtraBold" panose="00000900000000000000" pitchFamily="2" charset="0"/>
            </a:endParaRPr>
          </a:p>
        </p:txBody>
      </p:sp>
      <p:sp>
        <p:nvSpPr>
          <p:cNvPr id="9" name="TextBox 8">
            <a:extLst>
              <a:ext uri="{FF2B5EF4-FFF2-40B4-BE49-F238E27FC236}">
                <a16:creationId xmlns:a16="http://schemas.microsoft.com/office/drawing/2014/main" id="{3CA191C6-AB44-459F-8030-F341B12FCAFD}"/>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Page</a:t>
            </a:r>
          </a:p>
        </p:txBody>
      </p:sp>
      <p:sp>
        <p:nvSpPr>
          <p:cNvPr id="11" name="Picture Placeholder 3">
            <a:extLst>
              <a:ext uri="{FF2B5EF4-FFF2-40B4-BE49-F238E27FC236}">
                <a16:creationId xmlns:a16="http://schemas.microsoft.com/office/drawing/2014/main" id="{024FE520-7142-4687-A42B-564E093BF6FB}"/>
              </a:ext>
            </a:extLst>
          </p:cNvPr>
          <p:cNvSpPr>
            <a:spLocks noGrp="1"/>
          </p:cNvSpPr>
          <p:nvPr>
            <p:ph type="pic" sz="quarter" idx="11" hasCustomPrompt="1"/>
          </p:nvPr>
        </p:nvSpPr>
        <p:spPr>
          <a:xfrm>
            <a:off x="5033630" y="0"/>
            <a:ext cx="4550271" cy="6858000"/>
          </a:xfrm>
          <a:prstGeom prst="rect">
            <a:avLst/>
          </a:prstGeom>
        </p:spPr>
        <p:txBody>
          <a:bodyPr anchor="ctr"/>
          <a:lstStyle>
            <a:lvl1pPr marL="0" indent="0" algn="ctr">
              <a:buNone/>
              <a:defRPr sz="40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85" name="Group 84">
            <a:extLst>
              <a:ext uri="{FF2B5EF4-FFF2-40B4-BE49-F238E27FC236}">
                <a16:creationId xmlns:a16="http://schemas.microsoft.com/office/drawing/2014/main" id="{96FCAC80-7C7B-4AD1-AFC6-B6BBAE936D59}"/>
              </a:ext>
            </a:extLst>
          </p:cNvPr>
          <p:cNvGrpSpPr/>
          <p:nvPr userDrawn="1"/>
        </p:nvGrpSpPr>
        <p:grpSpPr>
          <a:xfrm>
            <a:off x="494646" y="478705"/>
            <a:ext cx="1115079" cy="220812"/>
            <a:chOff x="2675871" y="3183805"/>
            <a:chExt cx="4927016" cy="975666"/>
          </a:xfrm>
          <a:solidFill>
            <a:schemeClr val="accent3"/>
          </a:solidFill>
        </p:grpSpPr>
        <p:sp>
          <p:nvSpPr>
            <p:cNvPr id="86" name="Freeform: Shape 85">
              <a:extLst>
                <a:ext uri="{FF2B5EF4-FFF2-40B4-BE49-F238E27FC236}">
                  <a16:creationId xmlns:a16="http://schemas.microsoft.com/office/drawing/2014/main" id="{8619D246-9243-4EE5-9921-C59856FBB502}"/>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Oval 86">
              <a:extLst>
                <a:ext uri="{FF2B5EF4-FFF2-40B4-BE49-F238E27FC236}">
                  <a16:creationId xmlns:a16="http://schemas.microsoft.com/office/drawing/2014/main" id="{9C3B2CE6-7F64-43EB-A478-AF519A8E0F2E}"/>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Box 87">
            <a:extLst>
              <a:ext uri="{FF2B5EF4-FFF2-40B4-BE49-F238E27FC236}">
                <a16:creationId xmlns:a16="http://schemas.microsoft.com/office/drawing/2014/main" id="{7CFB2E59-FF33-43CB-9B00-53DB9D840F65}"/>
              </a:ext>
            </a:extLst>
          </p:cNvPr>
          <p:cNvSpPr txBox="1"/>
          <p:nvPr userDrawn="1"/>
        </p:nvSpPr>
        <p:spPr>
          <a:xfrm>
            <a:off x="498908" y="6258435"/>
            <a:ext cx="4550271" cy="230832"/>
          </a:xfrm>
          <a:prstGeom prst="rect">
            <a:avLst/>
          </a:prstGeom>
          <a:noFill/>
        </p:spPr>
        <p:txBody>
          <a:bodyPr wrap="square" rtlCol="0" anchor="t">
            <a:spAutoFit/>
          </a:bodyPr>
          <a:lstStyle/>
          <a:p>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www.objectives.com</a:t>
            </a:r>
          </a:p>
        </p:txBody>
      </p:sp>
    </p:spTree>
    <p:extLst>
      <p:ext uri="{BB962C8B-B14F-4D97-AF65-F5344CB8AC3E}">
        <p14:creationId xmlns:p14="http://schemas.microsoft.com/office/powerpoint/2010/main" val="28691335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E87A5B7B-7AC4-4BD5-8E59-3D1D79805BA6}"/>
              </a:ext>
            </a:extLst>
          </p:cNvPr>
          <p:cNvSpPr txBox="1"/>
          <p:nvPr userDrawn="1"/>
        </p:nvSpPr>
        <p:spPr>
          <a:xfrm>
            <a:off x="498908" y="6258435"/>
            <a:ext cx="4550271" cy="230832"/>
          </a:xfrm>
          <a:prstGeom prst="rect">
            <a:avLst/>
          </a:prstGeom>
          <a:noFill/>
        </p:spPr>
        <p:txBody>
          <a:bodyPr wrap="square" rtlCol="0" anchor="t">
            <a:spAutoFit/>
          </a:bodyPr>
          <a:lstStyle/>
          <a:p>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www.objectives.com</a:t>
            </a:r>
          </a:p>
        </p:txBody>
      </p:sp>
      <p:sp>
        <p:nvSpPr>
          <p:cNvPr id="8" name="TextBox 7">
            <a:extLst>
              <a:ext uri="{FF2B5EF4-FFF2-40B4-BE49-F238E27FC236}">
                <a16:creationId xmlns:a16="http://schemas.microsoft.com/office/drawing/2014/main" id="{A4DF3C83-19A7-4F30-9D18-E810472471A4}"/>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65000"/>
                    <a:alpha val="50000"/>
                  </a:schemeClr>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lumMod val="65000"/>
                  <a:alpha val="50000"/>
                </a:schemeClr>
              </a:solidFill>
              <a:latin typeface="Roboto Slab" pitchFamily="2" charset="0"/>
              <a:ea typeface="Roboto Slab" pitchFamily="2" charset="0"/>
              <a:cs typeface="Poppins ExtraBold" panose="00000900000000000000" pitchFamily="2" charset="0"/>
            </a:endParaRPr>
          </a:p>
        </p:txBody>
      </p:sp>
      <p:sp>
        <p:nvSpPr>
          <p:cNvPr id="9" name="TextBox 8">
            <a:extLst>
              <a:ext uri="{FF2B5EF4-FFF2-40B4-BE49-F238E27FC236}">
                <a16:creationId xmlns:a16="http://schemas.microsoft.com/office/drawing/2014/main" id="{3CA191C6-AB44-459F-8030-F341B12FCAFD}"/>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Page</a:t>
            </a:r>
          </a:p>
        </p:txBody>
      </p:sp>
      <p:sp>
        <p:nvSpPr>
          <p:cNvPr id="11" name="Picture Placeholder 3">
            <a:extLst>
              <a:ext uri="{FF2B5EF4-FFF2-40B4-BE49-F238E27FC236}">
                <a16:creationId xmlns:a16="http://schemas.microsoft.com/office/drawing/2014/main" id="{024FE520-7142-4687-A42B-564E093BF6FB}"/>
              </a:ext>
            </a:extLst>
          </p:cNvPr>
          <p:cNvSpPr>
            <a:spLocks noGrp="1"/>
          </p:cNvSpPr>
          <p:nvPr>
            <p:ph type="pic" sz="quarter" idx="11" hasCustomPrompt="1"/>
          </p:nvPr>
        </p:nvSpPr>
        <p:spPr>
          <a:xfrm>
            <a:off x="7209647" y="0"/>
            <a:ext cx="4550271" cy="6858000"/>
          </a:xfrm>
          <a:prstGeom prst="rect">
            <a:avLst/>
          </a:prstGeom>
        </p:spPr>
        <p:txBody>
          <a:bodyPr anchor="ctr"/>
          <a:lstStyle>
            <a:lvl1pPr marL="0" indent="0" algn="ctr">
              <a:buNone/>
              <a:defRPr sz="40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85" name="Group 84">
            <a:extLst>
              <a:ext uri="{FF2B5EF4-FFF2-40B4-BE49-F238E27FC236}">
                <a16:creationId xmlns:a16="http://schemas.microsoft.com/office/drawing/2014/main" id="{254E31A0-CC54-463E-839C-C5B240927B1B}"/>
              </a:ext>
            </a:extLst>
          </p:cNvPr>
          <p:cNvGrpSpPr/>
          <p:nvPr userDrawn="1"/>
        </p:nvGrpSpPr>
        <p:grpSpPr>
          <a:xfrm>
            <a:off x="494646" y="478705"/>
            <a:ext cx="1115079" cy="220812"/>
            <a:chOff x="2675871" y="3183805"/>
            <a:chExt cx="4927016" cy="975666"/>
          </a:xfrm>
          <a:solidFill>
            <a:schemeClr val="accent3"/>
          </a:solidFill>
        </p:grpSpPr>
        <p:sp>
          <p:nvSpPr>
            <p:cNvPr id="86" name="Freeform: Shape 85">
              <a:extLst>
                <a:ext uri="{FF2B5EF4-FFF2-40B4-BE49-F238E27FC236}">
                  <a16:creationId xmlns:a16="http://schemas.microsoft.com/office/drawing/2014/main" id="{9C28D7CF-4467-47A1-9715-B0341E3FA062}"/>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Oval 86">
              <a:extLst>
                <a:ext uri="{FF2B5EF4-FFF2-40B4-BE49-F238E27FC236}">
                  <a16:creationId xmlns:a16="http://schemas.microsoft.com/office/drawing/2014/main" id="{8CE2346E-A240-4A0A-861D-A3F5E26F490B}"/>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302205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userDrawn="1">
  <p:cSld name="11_Title Slide">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E26B3A0-3E68-4D79-BCE2-BDB28830A0CA}"/>
              </a:ext>
            </a:extLst>
          </p:cNvPr>
          <p:cNvGrpSpPr/>
          <p:nvPr userDrawn="1"/>
        </p:nvGrpSpPr>
        <p:grpSpPr>
          <a:xfrm flipH="1">
            <a:off x="-3615" y="2"/>
            <a:ext cx="12199232" cy="6857998"/>
            <a:chOff x="-3615" y="2"/>
            <a:chExt cx="12199232" cy="6857998"/>
          </a:xfrm>
          <a:solidFill>
            <a:schemeClr val="accent3">
              <a:lumMod val="20000"/>
              <a:lumOff val="80000"/>
              <a:alpha val="10000"/>
            </a:schemeClr>
          </a:solidFill>
        </p:grpSpPr>
        <p:sp>
          <p:nvSpPr>
            <p:cNvPr id="10" name="Freeform 6">
              <a:extLst>
                <a:ext uri="{FF2B5EF4-FFF2-40B4-BE49-F238E27FC236}">
                  <a16:creationId xmlns:a16="http://schemas.microsoft.com/office/drawing/2014/main" id="{D6160DB0-6D18-49B7-87DB-8584358F839B}"/>
                </a:ext>
              </a:extLst>
            </p:cNvPr>
            <p:cNvSpPr>
              <a:spLocks noEditPoints="1"/>
            </p:cNvSpPr>
            <p:nvPr userDrawn="1"/>
          </p:nvSpPr>
          <p:spPr bwMode="auto">
            <a:xfrm>
              <a:off x="-3615" y="4475844"/>
              <a:ext cx="7960673" cy="2382153"/>
            </a:xfrm>
            <a:custGeom>
              <a:avLst/>
              <a:gdLst>
                <a:gd name="T0" fmla="*/ 11908 w 11979"/>
                <a:gd name="T1" fmla="*/ 3183 h 3587"/>
                <a:gd name="T2" fmla="*/ 11704 w 11979"/>
                <a:gd name="T3" fmla="*/ 2872 h 3587"/>
                <a:gd name="T4" fmla="*/ 11311 w 11979"/>
                <a:gd name="T5" fmla="*/ 2697 h 3587"/>
                <a:gd name="T6" fmla="*/ 10684 w 11979"/>
                <a:gd name="T7" fmla="*/ 2473 h 3587"/>
                <a:gd name="T8" fmla="*/ 10263 w 11979"/>
                <a:gd name="T9" fmla="*/ 2102 h 3587"/>
                <a:gd name="T10" fmla="*/ 10012 w 11979"/>
                <a:gd name="T11" fmla="*/ 1553 h 3587"/>
                <a:gd name="T12" fmla="*/ 9663 w 11979"/>
                <a:gd name="T13" fmla="*/ 1036 h 3587"/>
                <a:gd name="T14" fmla="*/ 9160 w 11979"/>
                <a:gd name="T15" fmla="*/ 809 h 3587"/>
                <a:gd name="T16" fmla="*/ 8950 w 11979"/>
                <a:gd name="T17" fmla="*/ 942 h 3587"/>
                <a:gd name="T18" fmla="*/ 8886 w 11979"/>
                <a:gd name="T19" fmla="*/ 1592 h 3587"/>
                <a:gd name="T20" fmla="*/ 9037 w 11979"/>
                <a:gd name="T21" fmla="*/ 1892 h 3587"/>
                <a:gd name="T22" fmla="*/ 9533 w 11979"/>
                <a:gd name="T23" fmla="*/ 2028 h 3587"/>
                <a:gd name="T24" fmla="*/ 9917 w 11979"/>
                <a:gd name="T25" fmla="*/ 2215 h 3587"/>
                <a:gd name="T26" fmla="*/ 9952 w 11979"/>
                <a:gd name="T27" fmla="*/ 2449 h 3587"/>
                <a:gd name="T28" fmla="*/ 9678 w 11979"/>
                <a:gd name="T29" fmla="*/ 2746 h 3587"/>
                <a:gd name="T30" fmla="*/ 9152 w 11979"/>
                <a:gd name="T31" fmla="*/ 3088 h 3587"/>
                <a:gd name="T32" fmla="*/ 8942 w 11979"/>
                <a:gd name="T33" fmla="*/ 3587 h 3587"/>
                <a:gd name="T34" fmla="*/ 9146 w 11979"/>
                <a:gd name="T35" fmla="*/ 3040 h 3587"/>
                <a:gd name="T36" fmla="*/ 9690 w 11979"/>
                <a:gd name="T37" fmla="*/ 2690 h 3587"/>
                <a:gd name="T38" fmla="*/ 9923 w 11979"/>
                <a:gd name="T39" fmla="*/ 2335 h 3587"/>
                <a:gd name="T40" fmla="*/ 9767 w 11979"/>
                <a:gd name="T41" fmla="*/ 2142 h 3587"/>
                <a:gd name="T42" fmla="*/ 9162 w 11979"/>
                <a:gd name="T43" fmla="*/ 1976 h 3587"/>
                <a:gd name="T44" fmla="*/ 8888 w 11979"/>
                <a:gd name="T45" fmla="*/ 1771 h 3587"/>
                <a:gd name="T46" fmla="*/ 8856 w 11979"/>
                <a:gd name="T47" fmla="*/ 1191 h 3587"/>
                <a:gd name="T48" fmla="*/ 8979 w 11979"/>
                <a:gd name="T49" fmla="*/ 830 h 3587"/>
                <a:gd name="T50" fmla="*/ 9363 w 11979"/>
                <a:gd name="T51" fmla="*/ 819 h 3587"/>
                <a:gd name="T52" fmla="*/ 9853 w 11979"/>
                <a:gd name="T53" fmla="*/ 1180 h 3587"/>
                <a:gd name="T54" fmla="*/ 10136 w 11979"/>
                <a:gd name="T55" fmla="*/ 1778 h 3587"/>
                <a:gd name="T56" fmla="*/ 10432 w 11979"/>
                <a:gd name="T57" fmla="*/ 2238 h 3587"/>
                <a:gd name="T58" fmla="*/ 10913 w 11979"/>
                <a:gd name="T59" fmla="*/ 2536 h 3587"/>
                <a:gd name="T60" fmla="*/ 11507 w 11979"/>
                <a:gd name="T61" fmla="*/ 2716 h 3587"/>
                <a:gd name="T62" fmla="*/ 11836 w 11979"/>
                <a:gd name="T63" fmla="*/ 2953 h 3587"/>
                <a:gd name="T64" fmla="*/ 11978 w 11979"/>
                <a:gd name="T65" fmla="*/ 3356 h 3587"/>
                <a:gd name="T66" fmla="*/ 7124 w 11979"/>
                <a:gd name="T67" fmla="*/ 3533 h 3587"/>
                <a:gd name="T68" fmla="*/ 6910 w 11979"/>
                <a:gd name="T69" fmla="*/ 3342 h 3587"/>
                <a:gd name="T70" fmla="*/ 6524 w 11979"/>
                <a:gd name="T71" fmla="*/ 3355 h 3587"/>
                <a:gd name="T72" fmla="*/ 5882 w 11979"/>
                <a:gd name="T73" fmla="*/ 3393 h 3587"/>
                <a:gd name="T74" fmla="*/ 5257 w 11979"/>
                <a:gd name="T75" fmla="*/ 2788 h 3587"/>
                <a:gd name="T76" fmla="*/ 4644 w 11979"/>
                <a:gd name="T77" fmla="*/ 2213 h 3587"/>
                <a:gd name="T78" fmla="*/ 4109 w 11979"/>
                <a:gd name="T79" fmla="*/ 2136 h 3587"/>
                <a:gd name="T80" fmla="*/ 3226 w 11979"/>
                <a:gd name="T81" fmla="*/ 2001 h 3587"/>
                <a:gd name="T82" fmla="*/ 2736 w 11979"/>
                <a:gd name="T83" fmla="*/ 1630 h 3587"/>
                <a:gd name="T84" fmla="*/ 2276 w 11979"/>
                <a:gd name="T85" fmla="*/ 1048 h 3587"/>
                <a:gd name="T86" fmla="*/ 1661 w 11979"/>
                <a:gd name="T87" fmla="*/ 786 h 3587"/>
                <a:gd name="T88" fmla="*/ 1168 w 11979"/>
                <a:gd name="T89" fmla="*/ 528 h 3587"/>
                <a:gd name="T90" fmla="*/ 898 w 11979"/>
                <a:gd name="T91" fmla="*/ 90 h 3587"/>
                <a:gd name="T92" fmla="*/ 538 w 11979"/>
                <a:gd name="T93" fmla="*/ 158 h 3587"/>
                <a:gd name="T94" fmla="*/ 31 w 11979"/>
                <a:gd name="T95" fmla="*/ 546 h 3587"/>
                <a:gd name="T96" fmla="*/ 491 w 11979"/>
                <a:gd name="T97" fmla="*/ 146 h 3587"/>
                <a:gd name="T98" fmla="*/ 828 w 11979"/>
                <a:gd name="T99" fmla="*/ 9 h 3587"/>
                <a:gd name="T100" fmla="*/ 1112 w 11979"/>
                <a:gd name="T101" fmla="*/ 339 h 3587"/>
                <a:gd name="T102" fmla="*/ 1408 w 11979"/>
                <a:gd name="T103" fmla="*/ 678 h 3587"/>
                <a:gd name="T104" fmla="*/ 2129 w 11979"/>
                <a:gd name="T105" fmla="*/ 903 h 3587"/>
                <a:gd name="T106" fmla="*/ 2579 w 11979"/>
                <a:gd name="T107" fmla="*/ 1337 h 3587"/>
                <a:gd name="T108" fmla="*/ 3010 w 11979"/>
                <a:gd name="T109" fmla="*/ 1845 h 3587"/>
                <a:gd name="T110" fmla="*/ 3758 w 11979"/>
                <a:gd name="T111" fmla="*/ 2073 h 3587"/>
                <a:gd name="T112" fmla="*/ 4443 w 11979"/>
                <a:gd name="T113" fmla="*/ 2119 h 3587"/>
                <a:gd name="T114" fmla="*/ 5013 w 11979"/>
                <a:gd name="T115" fmla="*/ 2466 h 3587"/>
                <a:gd name="T116" fmla="*/ 5686 w 11979"/>
                <a:gd name="T117" fmla="*/ 3190 h 3587"/>
                <a:gd name="T118" fmla="*/ 6229 w 11979"/>
                <a:gd name="T119" fmla="*/ 3382 h 3587"/>
                <a:gd name="T120" fmla="*/ 6796 w 11979"/>
                <a:gd name="T121" fmla="*/ 3277 h 3587"/>
                <a:gd name="T122" fmla="*/ 7092 w 11979"/>
                <a:gd name="T123" fmla="*/ 3416 h 3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79" h="3587">
                  <a:moveTo>
                    <a:pt x="11889" y="3587"/>
                  </a:moveTo>
                  <a:lnTo>
                    <a:pt x="11899" y="3568"/>
                  </a:lnTo>
                  <a:lnTo>
                    <a:pt x="11908" y="3547"/>
                  </a:lnTo>
                  <a:lnTo>
                    <a:pt x="11916" y="3525"/>
                  </a:lnTo>
                  <a:lnTo>
                    <a:pt x="11922" y="3504"/>
                  </a:lnTo>
                  <a:lnTo>
                    <a:pt x="11928" y="3481"/>
                  </a:lnTo>
                  <a:lnTo>
                    <a:pt x="11932" y="3459"/>
                  </a:lnTo>
                  <a:lnTo>
                    <a:pt x="11936" y="3436"/>
                  </a:lnTo>
                  <a:lnTo>
                    <a:pt x="11938" y="3413"/>
                  </a:lnTo>
                  <a:lnTo>
                    <a:pt x="11939" y="3387"/>
                  </a:lnTo>
                  <a:lnTo>
                    <a:pt x="11939" y="3363"/>
                  </a:lnTo>
                  <a:lnTo>
                    <a:pt x="11938" y="3338"/>
                  </a:lnTo>
                  <a:lnTo>
                    <a:pt x="11936" y="3313"/>
                  </a:lnTo>
                  <a:lnTo>
                    <a:pt x="11932" y="3286"/>
                  </a:lnTo>
                  <a:lnTo>
                    <a:pt x="11928" y="3260"/>
                  </a:lnTo>
                  <a:lnTo>
                    <a:pt x="11922" y="3233"/>
                  </a:lnTo>
                  <a:lnTo>
                    <a:pt x="11915" y="3205"/>
                  </a:lnTo>
                  <a:lnTo>
                    <a:pt x="11908" y="3183"/>
                  </a:lnTo>
                  <a:lnTo>
                    <a:pt x="11903" y="3163"/>
                  </a:lnTo>
                  <a:lnTo>
                    <a:pt x="11895" y="3142"/>
                  </a:lnTo>
                  <a:lnTo>
                    <a:pt x="11887" y="3121"/>
                  </a:lnTo>
                  <a:lnTo>
                    <a:pt x="11878" y="3102"/>
                  </a:lnTo>
                  <a:lnTo>
                    <a:pt x="11869" y="3082"/>
                  </a:lnTo>
                  <a:lnTo>
                    <a:pt x="11860" y="3064"/>
                  </a:lnTo>
                  <a:lnTo>
                    <a:pt x="11850" y="3046"/>
                  </a:lnTo>
                  <a:lnTo>
                    <a:pt x="11839" y="3027"/>
                  </a:lnTo>
                  <a:lnTo>
                    <a:pt x="11828" y="3010"/>
                  </a:lnTo>
                  <a:lnTo>
                    <a:pt x="11817" y="2993"/>
                  </a:lnTo>
                  <a:lnTo>
                    <a:pt x="11805" y="2976"/>
                  </a:lnTo>
                  <a:lnTo>
                    <a:pt x="11792" y="2960"/>
                  </a:lnTo>
                  <a:lnTo>
                    <a:pt x="11779" y="2944"/>
                  </a:lnTo>
                  <a:lnTo>
                    <a:pt x="11765" y="2929"/>
                  </a:lnTo>
                  <a:lnTo>
                    <a:pt x="11750" y="2914"/>
                  </a:lnTo>
                  <a:lnTo>
                    <a:pt x="11735" y="2900"/>
                  </a:lnTo>
                  <a:lnTo>
                    <a:pt x="11720" y="2885"/>
                  </a:lnTo>
                  <a:lnTo>
                    <a:pt x="11704" y="2872"/>
                  </a:lnTo>
                  <a:lnTo>
                    <a:pt x="11687" y="2859"/>
                  </a:lnTo>
                  <a:lnTo>
                    <a:pt x="11671" y="2846"/>
                  </a:lnTo>
                  <a:lnTo>
                    <a:pt x="11652" y="2833"/>
                  </a:lnTo>
                  <a:lnTo>
                    <a:pt x="11634" y="2822"/>
                  </a:lnTo>
                  <a:lnTo>
                    <a:pt x="11616" y="2811"/>
                  </a:lnTo>
                  <a:lnTo>
                    <a:pt x="11596" y="2800"/>
                  </a:lnTo>
                  <a:lnTo>
                    <a:pt x="11577" y="2790"/>
                  </a:lnTo>
                  <a:lnTo>
                    <a:pt x="11556" y="2780"/>
                  </a:lnTo>
                  <a:lnTo>
                    <a:pt x="11535" y="2770"/>
                  </a:lnTo>
                  <a:lnTo>
                    <a:pt x="11514" y="2761"/>
                  </a:lnTo>
                  <a:lnTo>
                    <a:pt x="11492" y="2753"/>
                  </a:lnTo>
                  <a:lnTo>
                    <a:pt x="11470" y="2745"/>
                  </a:lnTo>
                  <a:lnTo>
                    <a:pt x="11447" y="2737"/>
                  </a:lnTo>
                  <a:lnTo>
                    <a:pt x="11420" y="2729"/>
                  </a:lnTo>
                  <a:lnTo>
                    <a:pt x="11393" y="2721"/>
                  </a:lnTo>
                  <a:lnTo>
                    <a:pt x="11366" y="2713"/>
                  </a:lnTo>
                  <a:lnTo>
                    <a:pt x="11338" y="2705"/>
                  </a:lnTo>
                  <a:lnTo>
                    <a:pt x="11311" y="2697"/>
                  </a:lnTo>
                  <a:lnTo>
                    <a:pt x="11284" y="2690"/>
                  </a:lnTo>
                  <a:lnTo>
                    <a:pt x="11257" y="2682"/>
                  </a:lnTo>
                  <a:lnTo>
                    <a:pt x="11229" y="2675"/>
                  </a:lnTo>
                  <a:lnTo>
                    <a:pt x="11188" y="2664"/>
                  </a:lnTo>
                  <a:lnTo>
                    <a:pt x="11147" y="2652"/>
                  </a:lnTo>
                  <a:lnTo>
                    <a:pt x="11105" y="2640"/>
                  </a:lnTo>
                  <a:lnTo>
                    <a:pt x="11064" y="2628"/>
                  </a:lnTo>
                  <a:lnTo>
                    <a:pt x="11022" y="2616"/>
                  </a:lnTo>
                  <a:lnTo>
                    <a:pt x="10980" y="2602"/>
                  </a:lnTo>
                  <a:lnTo>
                    <a:pt x="10939" y="2588"/>
                  </a:lnTo>
                  <a:lnTo>
                    <a:pt x="10899" y="2573"/>
                  </a:lnTo>
                  <a:lnTo>
                    <a:pt x="10867" y="2560"/>
                  </a:lnTo>
                  <a:lnTo>
                    <a:pt x="10835" y="2547"/>
                  </a:lnTo>
                  <a:lnTo>
                    <a:pt x="10804" y="2533"/>
                  </a:lnTo>
                  <a:lnTo>
                    <a:pt x="10773" y="2519"/>
                  </a:lnTo>
                  <a:lnTo>
                    <a:pt x="10743" y="2504"/>
                  </a:lnTo>
                  <a:lnTo>
                    <a:pt x="10713" y="2489"/>
                  </a:lnTo>
                  <a:lnTo>
                    <a:pt x="10684" y="2473"/>
                  </a:lnTo>
                  <a:lnTo>
                    <a:pt x="10656" y="2457"/>
                  </a:lnTo>
                  <a:lnTo>
                    <a:pt x="10628" y="2440"/>
                  </a:lnTo>
                  <a:lnTo>
                    <a:pt x="10601" y="2423"/>
                  </a:lnTo>
                  <a:lnTo>
                    <a:pt x="10574" y="2406"/>
                  </a:lnTo>
                  <a:lnTo>
                    <a:pt x="10548" y="2387"/>
                  </a:lnTo>
                  <a:lnTo>
                    <a:pt x="10523" y="2368"/>
                  </a:lnTo>
                  <a:lnTo>
                    <a:pt x="10497" y="2348"/>
                  </a:lnTo>
                  <a:lnTo>
                    <a:pt x="10473" y="2329"/>
                  </a:lnTo>
                  <a:lnTo>
                    <a:pt x="10450" y="2308"/>
                  </a:lnTo>
                  <a:lnTo>
                    <a:pt x="10426" y="2288"/>
                  </a:lnTo>
                  <a:lnTo>
                    <a:pt x="10404" y="2266"/>
                  </a:lnTo>
                  <a:lnTo>
                    <a:pt x="10383" y="2244"/>
                  </a:lnTo>
                  <a:lnTo>
                    <a:pt x="10361" y="2221"/>
                  </a:lnTo>
                  <a:lnTo>
                    <a:pt x="10340" y="2198"/>
                  </a:lnTo>
                  <a:lnTo>
                    <a:pt x="10320" y="2175"/>
                  </a:lnTo>
                  <a:lnTo>
                    <a:pt x="10300" y="2151"/>
                  </a:lnTo>
                  <a:lnTo>
                    <a:pt x="10282" y="2126"/>
                  </a:lnTo>
                  <a:lnTo>
                    <a:pt x="10263" y="2102"/>
                  </a:lnTo>
                  <a:lnTo>
                    <a:pt x="10245" y="2075"/>
                  </a:lnTo>
                  <a:lnTo>
                    <a:pt x="10228" y="2050"/>
                  </a:lnTo>
                  <a:lnTo>
                    <a:pt x="10212" y="2024"/>
                  </a:lnTo>
                  <a:lnTo>
                    <a:pt x="10196" y="1996"/>
                  </a:lnTo>
                  <a:lnTo>
                    <a:pt x="10180" y="1969"/>
                  </a:lnTo>
                  <a:lnTo>
                    <a:pt x="10166" y="1941"/>
                  </a:lnTo>
                  <a:lnTo>
                    <a:pt x="10151" y="1912"/>
                  </a:lnTo>
                  <a:lnTo>
                    <a:pt x="10137" y="1883"/>
                  </a:lnTo>
                  <a:lnTo>
                    <a:pt x="10125" y="1853"/>
                  </a:lnTo>
                  <a:lnTo>
                    <a:pt x="10112" y="1823"/>
                  </a:lnTo>
                  <a:lnTo>
                    <a:pt x="10099" y="1792"/>
                  </a:lnTo>
                  <a:lnTo>
                    <a:pt x="10088" y="1762"/>
                  </a:lnTo>
                  <a:lnTo>
                    <a:pt x="10077" y="1731"/>
                  </a:lnTo>
                  <a:lnTo>
                    <a:pt x="10066" y="1701"/>
                  </a:lnTo>
                  <a:lnTo>
                    <a:pt x="10056" y="1672"/>
                  </a:lnTo>
                  <a:lnTo>
                    <a:pt x="10042" y="1633"/>
                  </a:lnTo>
                  <a:lnTo>
                    <a:pt x="10027" y="1592"/>
                  </a:lnTo>
                  <a:lnTo>
                    <a:pt x="10012" y="1553"/>
                  </a:lnTo>
                  <a:lnTo>
                    <a:pt x="9997" y="1514"/>
                  </a:lnTo>
                  <a:lnTo>
                    <a:pt x="9982" y="1480"/>
                  </a:lnTo>
                  <a:lnTo>
                    <a:pt x="9966" y="1446"/>
                  </a:lnTo>
                  <a:lnTo>
                    <a:pt x="9950" y="1412"/>
                  </a:lnTo>
                  <a:lnTo>
                    <a:pt x="9934" y="1379"/>
                  </a:lnTo>
                  <a:lnTo>
                    <a:pt x="9917" y="1348"/>
                  </a:lnTo>
                  <a:lnTo>
                    <a:pt x="9899" y="1317"/>
                  </a:lnTo>
                  <a:lnTo>
                    <a:pt x="9880" y="1287"/>
                  </a:lnTo>
                  <a:lnTo>
                    <a:pt x="9862" y="1259"/>
                  </a:lnTo>
                  <a:lnTo>
                    <a:pt x="9842" y="1230"/>
                  </a:lnTo>
                  <a:lnTo>
                    <a:pt x="9822" y="1202"/>
                  </a:lnTo>
                  <a:lnTo>
                    <a:pt x="9801" y="1176"/>
                  </a:lnTo>
                  <a:lnTo>
                    <a:pt x="9779" y="1151"/>
                  </a:lnTo>
                  <a:lnTo>
                    <a:pt x="9757" y="1127"/>
                  </a:lnTo>
                  <a:lnTo>
                    <a:pt x="9735" y="1103"/>
                  </a:lnTo>
                  <a:lnTo>
                    <a:pt x="9712" y="1080"/>
                  </a:lnTo>
                  <a:lnTo>
                    <a:pt x="9687" y="1057"/>
                  </a:lnTo>
                  <a:lnTo>
                    <a:pt x="9663" y="1036"/>
                  </a:lnTo>
                  <a:lnTo>
                    <a:pt x="9638" y="1016"/>
                  </a:lnTo>
                  <a:lnTo>
                    <a:pt x="9612" y="996"/>
                  </a:lnTo>
                  <a:lnTo>
                    <a:pt x="9585" y="978"/>
                  </a:lnTo>
                  <a:lnTo>
                    <a:pt x="9558" y="959"/>
                  </a:lnTo>
                  <a:lnTo>
                    <a:pt x="9530" y="942"/>
                  </a:lnTo>
                  <a:lnTo>
                    <a:pt x="9502" y="926"/>
                  </a:lnTo>
                  <a:lnTo>
                    <a:pt x="9473" y="910"/>
                  </a:lnTo>
                  <a:lnTo>
                    <a:pt x="9443" y="896"/>
                  </a:lnTo>
                  <a:lnTo>
                    <a:pt x="9413" y="882"/>
                  </a:lnTo>
                  <a:lnTo>
                    <a:pt x="9382" y="869"/>
                  </a:lnTo>
                  <a:lnTo>
                    <a:pt x="9350" y="857"/>
                  </a:lnTo>
                  <a:lnTo>
                    <a:pt x="9318" y="846"/>
                  </a:lnTo>
                  <a:lnTo>
                    <a:pt x="9285" y="835"/>
                  </a:lnTo>
                  <a:lnTo>
                    <a:pt x="9252" y="825"/>
                  </a:lnTo>
                  <a:lnTo>
                    <a:pt x="9217" y="817"/>
                  </a:lnTo>
                  <a:lnTo>
                    <a:pt x="9199" y="813"/>
                  </a:lnTo>
                  <a:lnTo>
                    <a:pt x="9179" y="810"/>
                  </a:lnTo>
                  <a:lnTo>
                    <a:pt x="9160" y="809"/>
                  </a:lnTo>
                  <a:lnTo>
                    <a:pt x="9140" y="809"/>
                  </a:lnTo>
                  <a:lnTo>
                    <a:pt x="9120" y="810"/>
                  </a:lnTo>
                  <a:lnTo>
                    <a:pt x="9100" y="813"/>
                  </a:lnTo>
                  <a:lnTo>
                    <a:pt x="9081" y="818"/>
                  </a:lnTo>
                  <a:lnTo>
                    <a:pt x="9061" y="824"/>
                  </a:lnTo>
                  <a:lnTo>
                    <a:pt x="9043" y="833"/>
                  </a:lnTo>
                  <a:lnTo>
                    <a:pt x="9026" y="843"/>
                  </a:lnTo>
                  <a:lnTo>
                    <a:pt x="9016" y="849"/>
                  </a:lnTo>
                  <a:lnTo>
                    <a:pt x="9008" y="856"/>
                  </a:lnTo>
                  <a:lnTo>
                    <a:pt x="9000" y="863"/>
                  </a:lnTo>
                  <a:lnTo>
                    <a:pt x="8993" y="871"/>
                  </a:lnTo>
                  <a:lnTo>
                    <a:pt x="8985" y="879"/>
                  </a:lnTo>
                  <a:lnTo>
                    <a:pt x="8979" y="888"/>
                  </a:lnTo>
                  <a:lnTo>
                    <a:pt x="8973" y="897"/>
                  </a:lnTo>
                  <a:lnTo>
                    <a:pt x="8966" y="908"/>
                  </a:lnTo>
                  <a:lnTo>
                    <a:pt x="8960" y="919"/>
                  </a:lnTo>
                  <a:lnTo>
                    <a:pt x="8956" y="931"/>
                  </a:lnTo>
                  <a:lnTo>
                    <a:pt x="8950" y="942"/>
                  </a:lnTo>
                  <a:lnTo>
                    <a:pt x="8945" y="955"/>
                  </a:lnTo>
                  <a:lnTo>
                    <a:pt x="8937" y="983"/>
                  </a:lnTo>
                  <a:lnTo>
                    <a:pt x="8929" y="1012"/>
                  </a:lnTo>
                  <a:lnTo>
                    <a:pt x="8922" y="1042"/>
                  </a:lnTo>
                  <a:lnTo>
                    <a:pt x="8915" y="1072"/>
                  </a:lnTo>
                  <a:lnTo>
                    <a:pt x="8909" y="1102"/>
                  </a:lnTo>
                  <a:lnTo>
                    <a:pt x="8904" y="1133"/>
                  </a:lnTo>
                  <a:lnTo>
                    <a:pt x="8898" y="1163"/>
                  </a:lnTo>
                  <a:lnTo>
                    <a:pt x="8895" y="1197"/>
                  </a:lnTo>
                  <a:lnTo>
                    <a:pt x="8891" y="1229"/>
                  </a:lnTo>
                  <a:lnTo>
                    <a:pt x="8888" y="1263"/>
                  </a:lnTo>
                  <a:lnTo>
                    <a:pt x="8886" y="1298"/>
                  </a:lnTo>
                  <a:lnTo>
                    <a:pt x="8883" y="1334"/>
                  </a:lnTo>
                  <a:lnTo>
                    <a:pt x="8881" y="1409"/>
                  </a:lnTo>
                  <a:lnTo>
                    <a:pt x="8881" y="1488"/>
                  </a:lnTo>
                  <a:lnTo>
                    <a:pt x="8882" y="1524"/>
                  </a:lnTo>
                  <a:lnTo>
                    <a:pt x="8883" y="1558"/>
                  </a:lnTo>
                  <a:lnTo>
                    <a:pt x="8886" y="1592"/>
                  </a:lnTo>
                  <a:lnTo>
                    <a:pt x="8889" y="1626"/>
                  </a:lnTo>
                  <a:lnTo>
                    <a:pt x="8895" y="1659"/>
                  </a:lnTo>
                  <a:lnTo>
                    <a:pt x="8902" y="1691"/>
                  </a:lnTo>
                  <a:lnTo>
                    <a:pt x="8906" y="1707"/>
                  </a:lnTo>
                  <a:lnTo>
                    <a:pt x="8912" y="1724"/>
                  </a:lnTo>
                  <a:lnTo>
                    <a:pt x="8918" y="1740"/>
                  </a:lnTo>
                  <a:lnTo>
                    <a:pt x="8925" y="1756"/>
                  </a:lnTo>
                  <a:lnTo>
                    <a:pt x="8932" y="1773"/>
                  </a:lnTo>
                  <a:lnTo>
                    <a:pt x="8940" y="1789"/>
                  </a:lnTo>
                  <a:lnTo>
                    <a:pt x="8949" y="1802"/>
                  </a:lnTo>
                  <a:lnTo>
                    <a:pt x="8958" y="1817"/>
                  </a:lnTo>
                  <a:lnTo>
                    <a:pt x="8967" y="1830"/>
                  </a:lnTo>
                  <a:lnTo>
                    <a:pt x="8977" y="1842"/>
                  </a:lnTo>
                  <a:lnTo>
                    <a:pt x="8988" y="1854"/>
                  </a:lnTo>
                  <a:lnTo>
                    <a:pt x="8999" y="1864"/>
                  </a:lnTo>
                  <a:lnTo>
                    <a:pt x="9012" y="1875"/>
                  </a:lnTo>
                  <a:lnTo>
                    <a:pt x="9024" y="1884"/>
                  </a:lnTo>
                  <a:lnTo>
                    <a:pt x="9037" y="1892"/>
                  </a:lnTo>
                  <a:lnTo>
                    <a:pt x="9051" y="1900"/>
                  </a:lnTo>
                  <a:lnTo>
                    <a:pt x="9066" y="1907"/>
                  </a:lnTo>
                  <a:lnTo>
                    <a:pt x="9081" y="1912"/>
                  </a:lnTo>
                  <a:lnTo>
                    <a:pt x="9097" y="1918"/>
                  </a:lnTo>
                  <a:lnTo>
                    <a:pt x="9113" y="1923"/>
                  </a:lnTo>
                  <a:lnTo>
                    <a:pt x="9143" y="1931"/>
                  </a:lnTo>
                  <a:lnTo>
                    <a:pt x="9172" y="1938"/>
                  </a:lnTo>
                  <a:lnTo>
                    <a:pt x="9202" y="1946"/>
                  </a:lnTo>
                  <a:lnTo>
                    <a:pt x="9232" y="1953"/>
                  </a:lnTo>
                  <a:lnTo>
                    <a:pt x="9262" y="1961"/>
                  </a:lnTo>
                  <a:lnTo>
                    <a:pt x="9291" y="1968"/>
                  </a:lnTo>
                  <a:lnTo>
                    <a:pt x="9320" y="1976"/>
                  </a:lnTo>
                  <a:lnTo>
                    <a:pt x="9350" y="1982"/>
                  </a:lnTo>
                  <a:lnTo>
                    <a:pt x="9387" y="1992"/>
                  </a:lnTo>
                  <a:lnTo>
                    <a:pt x="9422" y="2000"/>
                  </a:lnTo>
                  <a:lnTo>
                    <a:pt x="9459" y="2009"/>
                  </a:lnTo>
                  <a:lnTo>
                    <a:pt x="9496" y="2018"/>
                  </a:lnTo>
                  <a:lnTo>
                    <a:pt x="9533" y="2028"/>
                  </a:lnTo>
                  <a:lnTo>
                    <a:pt x="9569" y="2037"/>
                  </a:lnTo>
                  <a:lnTo>
                    <a:pt x="9606" y="2047"/>
                  </a:lnTo>
                  <a:lnTo>
                    <a:pt x="9643" y="2057"/>
                  </a:lnTo>
                  <a:lnTo>
                    <a:pt x="9679" y="2067"/>
                  </a:lnTo>
                  <a:lnTo>
                    <a:pt x="9717" y="2079"/>
                  </a:lnTo>
                  <a:lnTo>
                    <a:pt x="9735" y="2086"/>
                  </a:lnTo>
                  <a:lnTo>
                    <a:pt x="9753" y="2093"/>
                  </a:lnTo>
                  <a:lnTo>
                    <a:pt x="9770" y="2099"/>
                  </a:lnTo>
                  <a:lnTo>
                    <a:pt x="9787" y="2107"/>
                  </a:lnTo>
                  <a:lnTo>
                    <a:pt x="9804" y="2117"/>
                  </a:lnTo>
                  <a:lnTo>
                    <a:pt x="9821" y="2126"/>
                  </a:lnTo>
                  <a:lnTo>
                    <a:pt x="9837" y="2136"/>
                  </a:lnTo>
                  <a:lnTo>
                    <a:pt x="9853" y="2148"/>
                  </a:lnTo>
                  <a:lnTo>
                    <a:pt x="9868" y="2160"/>
                  </a:lnTo>
                  <a:lnTo>
                    <a:pt x="9881" y="2174"/>
                  </a:lnTo>
                  <a:lnTo>
                    <a:pt x="9895" y="2188"/>
                  </a:lnTo>
                  <a:lnTo>
                    <a:pt x="9909" y="2204"/>
                  </a:lnTo>
                  <a:lnTo>
                    <a:pt x="9917" y="2215"/>
                  </a:lnTo>
                  <a:lnTo>
                    <a:pt x="9925" y="2227"/>
                  </a:lnTo>
                  <a:lnTo>
                    <a:pt x="9932" y="2238"/>
                  </a:lnTo>
                  <a:lnTo>
                    <a:pt x="9938" y="2251"/>
                  </a:lnTo>
                  <a:lnTo>
                    <a:pt x="9943" y="2263"/>
                  </a:lnTo>
                  <a:lnTo>
                    <a:pt x="9949" y="2276"/>
                  </a:lnTo>
                  <a:lnTo>
                    <a:pt x="9952" y="2289"/>
                  </a:lnTo>
                  <a:lnTo>
                    <a:pt x="9957" y="2301"/>
                  </a:lnTo>
                  <a:lnTo>
                    <a:pt x="9959" y="2314"/>
                  </a:lnTo>
                  <a:lnTo>
                    <a:pt x="9962" y="2328"/>
                  </a:lnTo>
                  <a:lnTo>
                    <a:pt x="9964" y="2340"/>
                  </a:lnTo>
                  <a:lnTo>
                    <a:pt x="9964" y="2354"/>
                  </a:lnTo>
                  <a:lnTo>
                    <a:pt x="9965" y="2368"/>
                  </a:lnTo>
                  <a:lnTo>
                    <a:pt x="9964" y="2380"/>
                  </a:lnTo>
                  <a:lnTo>
                    <a:pt x="9963" y="2394"/>
                  </a:lnTo>
                  <a:lnTo>
                    <a:pt x="9962" y="2408"/>
                  </a:lnTo>
                  <a:lnTo>
                    <a:pt x="9959" y="2422"/>
                  </a:lnTo>
                  <a:lnTo>
                    <a:pt x="9956" y="2435"/>
                  </a:lnTo>
                  <a:lnTo>
                    <a:pt x="9952" y="2449"/>
                  </a:lnTo>
                  <a:lnTo>
                    <a:pt x="9948" y="2462"/>
                  </a:lnTo>
                  <a:lnTo>
                    <a:pt x="9943" y="2476"/>
                  </a:lnTo>
                  <a:lnTo>
                    <a:pt x="9938" y="2489"/>
                  </a:lnTo>
                  <a:lnTo>
                    <a:pt x="9931" y="2502"/>
                  </a:lnTo>
                  <a:lnTo>
                    <a:pt x="9924" y="2516"/>
                  </a:lnTo>
                  <a:lnTo>
                    <a:pt x="9917" y="2528"/>
                  </a:lnTo>
                  <a:lnTo>
                    <a:pt x="9909" y="2542"/>
                  </a:lnTo>
                  <a:lnTo>
                    <a:pt x="9900" y="2555"/>
                  </a:lnTo>
                  <a:lnTo>
                    <a:pt x="9891" y="2567"/>
                  </a:lnTo>
                  <a:lnTo>
                    <a:pt x="9880" y="2579"/>
                  </a:lnTo>
                  <a:lnTo>
                    <a:pt x="9870" y="2591"/>
                  </a:lnTo>
                  <a:lnTo>
                    <a:pt x="9858" y="2603"/>
                  </a:lnTo>
                  <a:lnTo>
                    <a:pt x="9847" y="2616"/>
                  </a:lnTo>
                  <a:lnTo>
                    <a:pt x="9815" y="2643"/>
                  </a:lnTo>
                  <a:lnTo>
                    <a:pt x="9783" y="2671"/>
                  </a:lnTo>
                  <a:lnTo>
                    <a:pt x="9748" y="2697"/>
                  </a:lnTo>
                  <a:lnTo>
                    <a:pt x="9714" y="2722"/>
                  </a:lnTo>
                  <a:lnTo>
                    <a:pt x="9678" y="2746"/>
                  </a:lnTo>
                  <a:lnTo>
                    <a:pt x="9643" y="2769"/>
                  </a:lnTo>
                  <a:lnTo>
                    <a:pt x="9607" y="2792"/>
                  </a:lnTo>
                  <a:lnTo>
                    <a:pt x="9572" y="2815"/>
                  </a:lnTo>
                  <a:lnTo>
                    <a:pt x="9548" y="2830"/>
                  </a:lnTo>
                  <a:lnTo>
                    <a:pt x="9525" y="2845"/>
                  </a:lnTo>
                  <a:lnTo>
                    <a:pt x="9500" y="2860"/>
                  </a:lnTo>
                  <a:lnTo>
                    <a:pt x="9478" y="2875"/>
                  </a:lnTo>
                  <a:lnTo>
                    <a:pt x="9447" y="2895"/>
                  </a:lnTo>
                  <a:lnTo>
                    <a:pt x="9414" y="2915"/>
                  </a:lnTo>
                  <a:lnTo>
                    <a:pt x="9382" y="2934"/>
                  </a:lnTo>
                  <a:lnTo>
                    <a:pt x="9351" y="2953"/>
                  </a:lnTo>
                  <a:lnTo>
                    <a:pt x="9317" y="2973"/>
                  </a:lnTo>
                  <a:lnTo>
                    <a:pt x="9283" y="2994"/>
                  </a:lnTo>
                  <a:lnTo>
                    <a:pt x="9248" y="3015"/>
                  </a:lnTo>
                  <a:lnTo>
                    <a:pt x="9214" y="3038"/>
                  </a:lnTo>
                  <a:lnTo>
                    <a:pt x="9192" y="3053"/>
                  </a:lnTo>
                  <a:lnTo>
                    <a:pt x="9171" y="3070"/>
                  </a:lnTo>
                  <a:lnTo>
                    <a:pt x="9152" y="3088"/>
                  </a:lnTo>
                  <a:lnTo>
                    <a:pt x="9133" y="3108"/>
                  </a:lnTo>
                  <a:lnTo>
                    <a:pt x="9116" y="3127"/>
                  </a:lnTo>
                  <a:lnTo>
                    <a:pt x="9100" y="3149"/>
                  </a:lnTo>
                  <a:lnTo>
                    <a:pt x="9085" y="3172"/>
                  </a:lnTo>
                  <a:lnTo>
                    <a:pt x="9071" y="3196"/>
                  </a:lnTo>
                  <a:lnTo>
                    <a:pt x="9059" y="3221"/>
                  </a:lnTo>
                  <a:lnTo>
                    <a:pt x="9047" y="3249"/>
                  </a:lnTo>
                  <a:lnTo>
                    <a:pt x="9036" y="3276"/>
                  </a:lnTo>
                  <a:lnTo>
                    <a:pt x="9027" y="3306"/>
                  </a:lnTo>
                  <a:lnTo>
                    <a:pt x="9018" y="3337"/>
                  </a:lnTo>
                  <a:lnTo>
                    <a:pt x="9010" y="3370"/>
                  </a:lnTo>
                  <a:lnTo>
                    <a:pt x="9003" y="3403"/>
                  </a:lnTo>
                  <a:lnTo>
                    <a:pt x="8997" y="3439"/>
                  </a:lnTo>
                  <a:lnTo>
                    <a:pt x="8992" y="3476"/>
                  </a:lnTo>
                  <a:lnTo>
                    <a:pt x="8988" y="3512"/>
                  </a:lnTo>
                  <a:lnTo>
                    <a:pt x="8984" y="3550"/>
                  </a:lnTo>
                  <a:lnTo>
                    <a:pt x="8981" y="3587"/>
                  </a:lnTo>
                  <a:lnTo>
                    <a:pt x="8942" y="3587"/>
                  </a:lnTo>
                  <a:lnTo>
                    <a:pt x="8945" y="3549"/>
                  </a:lnTo>
                  <a:lnTo>
                    <a:pt x="8949" y="3510"/>
                  </a:lnTo>
                  <a:lnTo>
                    <a:pt x="8953" y="3472"/>
                  </a:lnTo>
                  <a:lnTo>
                    <a:pt x="8958" y="3433"/>
                  </a:lnTo>
                  <a:lnTo>
                    <a:pt x="8965" y="3395"/>
                  </a:lnTo>
                  <a:lnTo>
                    <a:pt x="8972" y="3360"/>
                  </a:lnTo>
                  <a:lnTo>
                    <a:pt x="8980" y="3325"/>
                  </a:lnTo>
                  <a:lnTo>
                    <a:pt x="8989" y="3292"/>
                  </a:lnTo>
                  <a:lnTo>
                    <a:pt x="9000" y="3261"/>
                  </a:lnTo>
                  <a:lnTo>
                    <a:pt x="9012" y="3231"/>
                  </a:lnTo>
                  <a:lnTo>
                    <a:pt x="9024" y="3203"/>
                  </a:lnTo>
                  <a:lnTo>
                    <a:pt x="9038" y="3175"/>
                  </a:lnTo>
                  <a:lnTo>
                    <a:pt x="9053" y="3149"/>
                  </a:lnTo>
                  <a:lnTo>
                    <a:pt x="9069" y="3125"/>
                  </a:lnTo>
                  <a:lnTo>
                    <a:pt x="9086" y="3102"/>
                  </a:lnTo>
                  <a:lnTo>
                    <a:pt x="9105" y="3080"/>
                  </a:lnTo>
                  <a:lnTo>
                    <a:pt x="9125" y="3059"/>
                  </a:lnTo>
                  <a:lnTo>
                    <a:pt x="9146" y="3040"/>
                  </a:lnTo>
                  <a:lnTo>
                    <a:pt x="9168" y="3022"/>
                  </a:lnTo>
                  <a:lnTo>
                    <a:pt x="9192" y="3004"/>
                  </a:lnTo>
                  <a:lnTo>
                    <a:pt x="9226" y="2983"/>
                  </a:lnTo>
                  <a:lnTo>
                    <a:pt x="9261" y="2961"/>
                  </a:lnTo>
                  <a:lnTo>
                    <a:pt x="9296" y="2939"/>
                  </a:lnTo>
                  <a:lnTo>
                    <a:pt x="9331" y="2918"/>
                  </a:lnTo>
                  <a:lnTo>
                    <a:pt x="9363" y="2900"/>
                  </a:lnTo>
                  <a:lnTo>
                    <a:pt x="9394" y="2882"/>
                  </a:lnTo>
                  <a:lnTo>
                    <a:pt x="9425" y="2862"/>
                  </a:lnTo>
                  <a:lnTo>
                    <a:pt x="9456" y="2843"/>
                  </a:lnTo>
                  <a:lnTo>
                    <a:pt x="9480" y="2827"/>
                  </a:lnTo>
                  <a:lnTo>
                    <a:pt x="9503" y="2812"/>
                  </a:lnTo>
                  <a:lnTo>
                    <a:pt x="9527" y="2797"/>
                  </a:lnTo>
                  <a:lnTo>
                    <a:pt x="9550" y="2782"/>
                  </a:lnTo>
                  <a:lnTo>
                    <a:pt x="9585" y="2759"/>
                  </a:lnTo>
                  <a:lnTo>
                    <a:pt x="9621" y="2737"/>
                  </a:lnTo>
                  <a:lnTo>
                    <a:pt x="9655" y="2714"/>
                  </a:lnTo>
                  <a:lnTo>
                    <a:pt x="9690" y="2690"/>
                  </a:lnTo>
                  <a:lnTo>
                    <a:pt x="9724" y="2666"/>
                  </a:lnTo>
                  <a:lnTo>
                    <a:pt x="9757" y="2641"/>
                  </a:lnTo>
                  <a:lnTo>
                    <a:pt x="9788" y="2614"/>
                  </a:lnTo>
                  <a:lnTo>
                    <a:pt x="9819" y="2587"/>
                  </a:lnTo>
                  <a:lnTo>
                    <a:pt x="9840" y="2566"/>
                  </a:lnTo>
                  <a:lnTo>
                    <a:pt x="9858" y="2544"/>
                  </a:lnTo>
                  <a:lnTo>
                    <a:pt x="9874" y="2521"/>
                  </a:lnTo>
                  <a:lnTo>
                    <a:pt x="9888" y="2499"/>
                  </a:lnTo>
                  <a:lnTo>
                    <a:pt x="9900" y="2476"/>
                  </a:lnTo>
                  <a:lnTo>
                    <a:pt x="9909" y="2453"/>
                  </a:lnTo>
                  <a:lnTo>
                    <a:pt x="9917" y="2429"/>
                  </a:lnTo>
                  <a:lnTo>
                    <a:pt x="9921" y="2404"/>
                  </a:lnTo>
                  <a:lnTo>
                    <a:pt x="9924" y="2393"/>
                  </a:lnTo>
                  <a:lnTo>
                    <a:pt x="9924" y="2382"/>
                  </a:lnTo>
                  <a:lnTo>
                    <a:pt x="9925" y="2370"/>
                  </a:lnTo>
                  <a:lnTo>
                    <a:pt x="9925" y="2357"/>
                  </a:lnTo>
                  <a:lnTo>
                    <a:pt x="9924" y="2346"/>
                  </a:lnTo>
                  <a:lnTo>
                    <a:pt x="9923" y="2335"/>
                  </a:lnTo>
                  <a:lnTo>
                    <a:pt x="9921" y="2323"/>
                  </a:lnTo>
                  <a:lnTo>
                    <a:pt x="9918" y="2313"/>
                  </a:lnTo>
                  <a:lnTo>
                    <a:pt x="9916" y="2301"/>
                  </a:lnTo>
                  <a:lnTo>
                    <a:pt x="9912" y="2290"/>
                  </a:lnTo>
                  <a:lnTo>
                    <a:pt x="9908" y="2279"/>
                  </a:lnTo>
                  <a:lnTo>
                    <a:pt x="9903" y="2269"/>
                  </a:lnTo>
                  <a:lnTo>
                    <a:pt x="9897" y="2258"/>
                  </a:lnTo>
                  <a:lnTo>
                    <a:pt x="9892" y="2249"/>
                  </a:lnTo>
                  <a:lnTo>
                    <a:pt x="9885" y="2238"/>
                  </a:lnTo>
                  <a:lnTo>
                    <a:pt x="9878" y="2228"/>
                  </a:lnTo>
                  <a:lnTo>
                    <a:pt x="9865" y="2214"/>
                  </a:lnTo>
                  <a:lnTo>
                    <a:pt x="9854" y="2201"/>
                  </a:lnTo>
                  <a:lnTo>
                    <a:pt x="9840" y="2189"/>
                  </a:lnTo>
                  <a:lnTo>
                    <a:pt x="9826" y="2179"/>
                  </a:lnTo>
                  <a:lnTo>
                    <a:pt x="9813" y="2168"/>
                  </a:lnTo>
                  <a:lnTo>
                    <a:pt x="9798" y="2158"/>
                  </a:lnTo>
                  <a:lnTo>
                    <a:pt x="9783" y="2150"/>
                  </a:lnTo>
                  <a:lnTo>
                    <a:pt x="9767" y="2142"/>
                  </a:lnTo>
                  <a:lnTo>
                    <a:pt x="9735" y="2128"/>
                  </a:lnTo>
                  <a:lnTo>
                    <a:pt x="9701" y="2115"/>
                  </a:lnTo>
                  <a:lnTo>
                    <a:pt x="9667" y="2105"/>
                  </a:lnTo>
                  <a:lnTo>
                    <a:pt x="9632" y="2095"/>
                  </a:lnTo>
                  <a:lnTo>
                    <a:pt x="9596" y="2084"/>
                  </a:lnTo>
                  <a:lnTo>
                    <a:pt x="9559" y="2075"/>
                  </a:lnTo>
                  <a:lnTo>
                    <a:pt x="9522" y="2066"/>
                  </a:lnTo>
                  <a:lnTo>
                    <a:pt x="9487" y="2057"/>
                  </a:lnTo>
                  <a:lnTo>
                    <a:pt x="9450" y="2048"/>
                  </a:lnTo>
                  <a:lnTo>
                    <a:pt x="9413" y="2039"/>
                  </a:lnTo>
                  <a:lnTo>
                    <a:pt x="9377" y="2029"/>
                  </a:lnTo>
                  <a:lnTo>
                    <a:pt x="9341" y="2020"/>
                  </a:lnTo>
                  <a:lnTo>
                    <a:pt x="9311" y="2013"/>
                  </a:lnTo>
                  <a:lnTo>
                    <a:pt x="9281" y="2005"/>
                  </a:lnTo>
                  <a:lnTo>
                    <a:pt x="9252" y="1998"/>
                  </a:lnTo>
                  <a:lnTo>
                    <a:pt x="9222" y="1992"/>
                  </a:lnTo>
                  <a:lnTo>
                    <a:pt x="9192" y="1984"/>
                  </a:lnTo>
                  <a:lnTo>
                    <a:pt x="9162" y="1976"/>
                  </a:lnTo>
                  <a:lnTo>
                    <a:pt x="9132" y="1969"/>
                  </a:lnTo>
                  <a:lnTo>
                    <a:pt x="9104" y="1961"/>
                  </a:lnTo>
                  <a:lnTo>
                    <a:pt x="9084" y="1955"/>
                  </a:lnTo>
                  <a:lnTo>
                    <a:pt x="9066" y="1949"/>
                  </a:lnTo>
                  <a:lnTo>
                    <a:pt x="9049" y="1942"/>
                  </a:lnTo>
                  <a:lnTo>
                    <a:pt x="9032" y="1934"/>
                  </a:lnTo>
                  <a:lnTo>
                    <a:pt x="9016" y="1925"/>
                  </a:lnTo>
                  <a:lnTo>
                    <a:pt x="9001" y="1916"/>
                  </a:lnTo>
                  <a:lnTo>
                    <a:pt x="8988" y="1906"/>
                  </a:lnTo>
                  <a:lnTo>
                    <a:pt x="8974" y="1894"/>
                  </a:lnTo>
                  <a:lnTo>
                    <a:pt x="8961" y="1883"/>
                  </a:lnTo>
                  <a:lnTo>
                    <a:pt x="8949" y="1869"/>
                  </a:lnTo>
                  <a:lnTo>
                    <a:pt x="8937" y="1855"/>
                  </a:lnTo>
                  <a:lnTo>
                    <a:pt x="8926" y="1840"/>
                  </a:lnTo>
                  <a:lnTo>
                    <a:pt x="8915" y="1825"/>
                  </a:lnTo>
                  <a:lnTo>
                    <a:pt x="8906" y="1808"/>
                  </a:lnTo>
                  <a:lnTo>
                    <a:pt x="8897" y="1791"/>
                  </a:lnTo>
                  <a:lnTo>
                    <a:pt x="8888" y="1771"/>
                  </a:lnTo>
                  <a:lnTo>
                    <a:pt x="8881" y="1754"/>
                  </a:lnTo>
                  <a:lnTo>
                    <a:pt x="8874" y="1737"/>
                  </a:lnTo>
                  <a:lnTo>
                    <a:pt x="8870" y="1720"/>
                  </a:lnTo>
                  <a:lnTo>
                    <a:pt x="8864" y="1703"/>
                  </a:lnTo>
                  <a:lnTo>
                    <a:pt x="8856" y="1668"/>
                  </a:lnTo>
                  <a:lnTo>
                    <a:pt x="8850" y="1633"/>
                  </a:lnTo>
                  <a:lnTo>
                    <a:pt x="8847" y="1598"/>
                  </a:lnTo>
                  <a:lnTo>
                    <a:pt x="8844" y="1563"/>
                  </a:lnTo>
                  <a:lnTo>
                    <a:pt x="8843" y="1526"/>
                  </a:lnTo>
                  <a:lnTo>
                    <a:pt x="8842" y="1489"/>
                  </a:lnTo>
                  <a:lnTo>
                    <a:pt x="8842" y="1448"/>
                  </a:lnTo>
                  <a:lnTo>
                    <a:pt x="8842" y="1408"/>
                  </a:lnTo>
                  <a:lnTo>
                    <a:pt x="8843" y="1369"/>
                  </a:lnTo>
                  <a:lnTo>
                    <a:pt x="8844" y="1331"/>
                  </a:lnTo>
                  <a:lnTo>
                    <a:pt x="8847" y="1294"/>
                  </a:lnTo>
                  <a:lnTo>
                    <a:pt x="8849" y="1259"/>
                  </a:lnTo>
                  <a:lnTo>
                    <a:pt x="8852" y="1224"/>
                  </a:lnTo>
                  <a:lnTo>
                    <a:pt x="8856" y="1191"/>
                  </a:lnTo>
                  <a:lnTo>
                    <a:pt x="8860" y="1158"/>
                  </a:lnTo>
                  <a:lnTo>
                    <a:pt x="8865" y="1126"/>
                  </a:lnTo>
                  <a:lnTo>
                    <a:pt x="8871" y="1094"/>
                  </a:lnTo>
                  <a:lnTo>
                    <a:pt x="8876" y="1063"/>
                  </a:lnTo>
                  <a:lnTo>
                    <a:pt x="8883" y="1032"/>
                  </a:lnTo>
                  <a:lnTo>
                    <a:pt x="8891" y="1002"/>
                  </a:lnTo>
                  <a:lnTo>
                    <a:pt x="8899" y="972"/>
                  </a:lnTo>
                  <a:lnTo>
                    <a:pt x="8909" y="943"/>
                  </a:lnTo>
                  <a:lnTo>
                    <a:pt x="8913" y="930"/>
                  </a:lnTo>
                  <a:lnTo>
                    <a:pt x="8919" y="916"/>
                  </a:lnTo>
                  <a:lnTo>
                    <a:pt x="8925" y="902"/>
                  </a:lnTo>
                  <a:lnTo>
                    <a:pt x="8930" y="891"/>
                  </a:lnTo>
                  <a:lnTo>
                    <a:pt x="8938" y="879"/>
                  </a:lnTo>
                  <a:lnTo>
                    <a:pt x="8945" y="868"/>
                  </a:lnTo>
                  <a:lnTo>
                    <a:pt x="8953" y="857"/>
                  </a:lnTo>
                  <a:lnTo>
                    <a:pt x="8961" y="848"/>
                  </a:lnTo>
                  <a:lnTo>
                    <a:pt x="8971" y="839"/>
                  </a:lnTo>
                  <a:lnTo>
                    <a:pt x="8979" y="830"/>
                  </a:lnTo>
                  <a:lnTo>
                    <a:pt x="8989" y="822"/>
                  </a:lnTo>
                  <a:lnTo>
                    <a:pt x="8998" y="815"/>
                  </a:lnTo>
                  <a:lnTo>
                    <a:pt x="9008" y="808"/>
                  </a:lnTo>
                  <a:lnTo>
                    <a:pt x="9019" y="802"/>
                  </a:lnTo>
                  <a:lnTo>
                    <a:pt x="9029" y="796"/>
                  </a:lnTo>
                  <a:lnTo>
                    <a:pt x="9039" y="791"/>
                  </a:lnTo>
                  <a:lnTo>
                    <a:pt x="9062" y="783"/>
                  </a:lnTo>
                  <a:lnTo>
                    <a:pt x="9084" y="776"/>
                  </a:lnTo>
                  <a:lnTo>
                    <a:pt x="9108" y="772"/>
                  </a:lnTo>
                  <a:lnTo>
                    <a:pt x="9132" y="770"/>
                  </a:lnTo>
                  <a:lnTo>
                    <a:pt x="9155" y="769"/>
                  </a:lnTo>
                  <a:lnTo>
                    <a:pt x="9179" y="770"/>
                  </a:lnTo>
                  <a:lnTo>
                    <a:pt x="9203" y="774"/>
                  </a:lnTo>
                  <a:lnTo>
                    <a:pt x="9226" y="778"/>
                  </a:lnTo>
                  <a:lnTo>
                    <a:pt x="9262" y="787"/>
                  </a:lnTo>
                  <a:lnTo>
                    <a:pt x="9296" y="798"/>
                  </a:lnTo>
                  <a:lnTo>
                    <a:pt x="9330" y="808"/>
                  </a:lnTo>
                  <a:lnTo>
                    <a:pt x="9363" y="819"/>
                  </a:lnTo>
                  <a:lnTo>
                    <a:pt x="9395" y="832"/>
                  </a:lnTo>
                  <a:lnTo>
                    <a:pt x="9427" y="846"/>
                  </a:lnTo>
                  <a:lnTo>
                    <a:pt x="9459" y="861"/>
                  </a:lnTo>
                  <a:lnTo>
                    <a:pt x="9489" y="876"/>
                  </a:lnTo>
                  <a:lnTo>
                    <a:pt x="9520" y="892"/>
                  </a:lnTo>
                  <a:lnTo>
                    <a:pt x="9549" y="909"/>
                  </a:lnTo>
                  <a:lnTo>
                    <a:pt x="9577" y="926"/>
                  </a:lnTo>
                  <a:lnTo>
                    <a:pt x="9606" y="946"/>
                  </a:lnTo>
                  <a:lnTo>
                    <a:pt x="9634" y="965"/>
                  </a:lnTo>
                  <a:lnTo>
                    <a:pt x="9660" y="986"/>
                  </a:lnTo>
                  <a:lnTo>
                    <a:pt x="9686" y="1006"/>
                  </a:lnTo>
                  <a:lnTo>
                    <a:pt x="9713" y="1028"/>
                  </a:lnTo>
                  <a:lnTo>
                    <a:pt x="9737" y="1052"/>
                  </a:lnTo>
                  <a:lnTo>
                    <a:pt x="9762" y="1075"/>
                  </a:lnTo>
                  <a:lnTo>
                    <a:pt x="9785" y="1100"/>
                  </a:lnTo>
                  <a:lnTo>
                    <a:pt x="9808" y="1126"/>
                  </a:lnTo>
                  <a:lnTo>
                    <a:pt x="9831" y="1152"/>
                  </a:lnTo>
                  <a:lnTo>
                    <a:pt x="9853" y="1180"/>
                  </a:lnTo>
                  <a:lnTo>
                    <a:pt x="9873" y="1208"/>
                  </a:lnTo>
                  <a:lnTo>
                    <a:pt x="9894" y="1237"/>
                  </a:lnTo>
                  <a:lnTo>
                    <a:pt x="9913" y="1267"/>
                  </a:lnTo>
                  <a:lnTo>
                    <a:pt x="9933" y="1298"/>
                  </a:lnTo>
                  <a:lnTo>
                    <a:pt x="9951" y="1330"/>
                  </a:lnTo>
                  <a:lnTo>
                    <a:pt x="9969" y="1362"/>
                  </a:lnTo>
                  <a:lnTo>
                    <a:pt x="9986" y="1395"/>
                  </a:lnTo>
                  <a:lnTo>
                    <a:pt x="10003" y="1430"/>
                  </a:lnTo>
                  <a:lnTo>
                    <a:pt x="10018" y="1464"/>
                  </a:lnTo>
                  <a:lnTo>
                    <a:pt x="10034" y="1500"/>
                  </a:lnTo>
                  <a:lnTo>
                    <a:pt x="10049" y="1540"/>
                  </a:lnTo>
                  <a:lnTo>
                    <a:pt x="10064" y="1579"/>
                  </a:lnTo>
                  <a:lnTo>
                    <a:pt x="10079" y="1619"/>
                  </a:lnTo>
                  <a:lnTo>
                    <a:pt x="10092" y="1658"/>
                  </a:lnTo>
                  <a:lnTo>
                    <a:pt x="10103" y="1688"/>
                  </a:lnTo>
                  <a:lnTo>
                    <a:pt x="10114" y="1717"/>
                  </a:lnTo>
                  <a:lnTo>
                    <a:pt x="10125" y="1747"/>
                  </a:lnTo>
                  <a:lnTo>
                    <a:pt x="10136" y="1778"/>
                  </a:lnTo>
                  <a:lnTo>
                    <a:pt x="10149" y="1808"/>
                  </a:lnTo>
                  <a:lnTo>
                    <a:pt x="10160" y="1837"/>
                  </a:lnTo>
                  <a:lnTo>
                    <a:pt x="10173" y="1867"/>
                  </a:lnTo>
                  <a:lnTo>
                    <a:pt x="10186" y="1895"/>
                  </a:lnTo>
                  <a:lnTo>
                    <a:pt x="10200" y="1923"/>
                  </a:lnTo>
                  <a:lnTo>
                    <a:pt x="10215" y="1950"/>
                  </a:lnTo>
                  <a:lnTo>
                    <a:pt x="10230" y="1977"/>
                  </a:lnTo>
                  <a:lnTo>
                    <a:pt x="10245" y="2003"/>
                  </a:lnTo>
                  <a:lnTo>
                    <a:pt x="10261" y="2028"/>
                  </a:lnTo>
                  <a:lnTo>
                    <a:pt x="10278" y="2054"/>
                  </a:lnTo>
                  <a:lnTo>
                    <a:pt x="10295" y="2079"/>
                  </a:lnTo>
                  <a:lnTo>
                    <a:pt x="10313" y="2103"/>
                  </a:lnTo>
                  <a:lnTo>
                    <a:pt x="10331" y="2127"/>
                  </a:lnTo>
                  <a:lnTo>
                    <a:pt x="10351" y="2150"/>
                  </a:lnTo>
                  <a:lnTo>
                    <a:pt x="10370" y="2173"/>
                  </a:lnTo>
                  <a:lnTo>
                    <a:pt x="10391" y="2195"/>
                  </a:lnTo>
                  <a:lnTo>
                    <a:pt x="10411" y="2216"/>
                  </a:lnTo>
                  <a:lnTo>
                    <a:pt x="10432" y="2238"/>
                  </a:lnTo>
                  <a:lnTo>
                    <a:pt x="10454" y="2259"/>
                  </a:lnTo>
                  <a:lnTo>
                    <a:pt x="10477" y="2279"/>
                  </a:lnTo>
                  <a:lnTo>
                    <a:pt x="10500" y="2299"/>
                  </a:lnTo>
                  <a:lnTo>
                    <a:pt x="10524" y="2318"/>
                  </a:lnTo>
                  <a:lnTo>
                    <a:pt x="10548" y="2337"/>
                  </a:lnTo>
                  <a:lnTo>
                    <a:pt x="10572" y="2355"/>
                  </a:lnTo>
                  <a:lnTo>
                    <a:pt x="10597" y="2374"/>
                  </a:lnTo>
                  <a:lnTo>
                    <a:pt x="10624" y="2391"/>
                  </a:lnTo>
                  <a:lnTo>
                    <a:pt x="10650" y="2408"/>
                  </a:lnTo>
                  <a:lnTo>
                    <a:pt x="10676" y="2424"/>
                  </a:lnTo>
                  <a:lnTo>
                    <a:pt x="10704" y="2440"/>
                  </a:lnTo>
                  <a:lnTo>
                    <a:pt x="10733" y="2455"/>
                  </a:lnTo>
                  <a:lnTo>
                    <a:pt x="10761" y="2470"/>
                  </a:lnTo>
                  <a:lnTo>
                    <a:pt x="10790" y="2484"/>
                  </a:lnTo>
                  <a:lnTo>
                    <a:pt x="10820" y="2497"/>
                  </a:lnTo>
                  <a:lnTo>
                    <a:pt x="10851" y="2511"/>
                  </a:lnTo>
                  <a:lnTo>
                    <a:pt x="10880" y="2524"/>
                  </a:lnTo>
                  <a:lnTo>
                    <a:pt x="10913" y="2536"/>
                  </a:lnTo>
                  <a:lnTo>
                    <a:pt x="10953" y="2550"/>
                  </a:lnTo>
                  <a:lnTo>
                    <a:pt x="10993" y="2565"/>
                  </a:lnTo>
                  <a:lnTo>
                    <a:pt x="11034" y="2578"/>
                  </a:lnTo>
                  <a:lnTo>
                    <a:pt x="11075" y="2590"/>
                  </a:lnTo>
                  <a:lnTo>
                    <a:pt x="11117" y="2603"/>
                  </a:lnTo>
                  <a:lnTo>
                    <a:pt x="11158" y="2614"/>
                  </a:lnTo>
                  <a:lnTo>
                    <a:pt x="11199" y="2626"/>
                  </a:lnTo>
                  <a:lnTo>
                    <a:pt x="11240" y="2636"/>
                  </a:lnTo>
                  <a:lnTo>
                    <a:pt x="11267" y="2644"/>
                  </a:lnTo>
                  <a:lnTo>
                    <a:pt x="11295" y="2651"/>
                  </a:lnTo>
                  <a:lnTo>
                    <a:pt x="11322" y="2659"/>
                  </a:lnTo>
                  <a:lnTo>
                    <a:pt x="11350" y="2667"/>
                  </a:lnTo>
                  <a:lnTo>
                    <a:pt x="11377" y="2675"/>
                  </a:lnTo>
                  <a:lnTo>
                    <a:pt x="11405" y="2683"/>
                  </a:lnTo>
                  <a:lnTo>
                    <a:pt x="11431" y="2691"/>
                  </a:lnTo>
                  <a:lnTo>
                    <a:pt x="11459" y="2699"/>
                  </a:lnTo>
                  <a:lnTo>
                    <a:pt x="11483" y="2707"/>
                  </a:lnTo>
                  <a:lnTo>
                    <a:pt x="11507" y="2716"/>
                  </a:lnTo>
                  <a:lnTo>
                    <a:pt x="11530" y="2726"/>
                  </a:lnTo>
                  <a:lnTo>
                    <a:pt x="11553" y="2735"/>
                  </a:lnTo>
                  <a:lnTo>
                    <a:pt x="11574" y="2745"/>
                  </a:lnTo>
                  <a:lnTo>
                    <a:pt x="11596" y="2755"/>
                  </a:lnTo>
                  <a:lnTo>
                    <a:pt x="11617" y="2766"/>
                  </a:lnTo>
                  <a:lnTo>
                    <a:pt x="11636" y="2777"/>
                  </a:lnTo>
                  <a:lnTo>
                    <a:pt x="11657" y="2790"/>
                  </a:lnTo>
                  <a:lnTo>
                    <a:pt x="11675" y="2802"/>
                  </a:lnTo>
                  <a:lnTo>
                    <a:pt x="11695" y="2815"/>
                  </a:lnTo>
                  <a:lnTo>
                    <a:pt x="11712" y="2828"/>
                  </a:lnTo>
                  <a:lnTo>
                    <a:pt x="11731" y="2841"/>
                  </a:lnTo>
                  <a:lnTo>
                    <a:pt x="11747" y="2856"/>
                  </a:lnTo>
                  <a:lnTo>
                    <a:pt x="11764" y="2871"/>
                  </a:lnTo>
                  <a:lnTo>
                    <a:pt x="11779" y="2886"/>
                  </a:lnTo>
                  <a:lnTo>
                    <a:pt x="11795" y="2902"/>
                  </a:lnTo>
                  <a:lnTo>
                    <a:pt x="11809" y="2918"/>
                  </a:lnTo>
                  <a:lnTo>
                    <a:pt x="11823" y="2936"/>
                  </a:lnTo>
                  <a:lnTo>
                    <a:pt x="11836" y="2953"/>
                  </a:lnTo>
                  <a:lnTo>
                    <a:pt x="11850" y="2970"/>
                  </a:lnTo>
                  <a:lnTo>
                    <a:pt x="11861" y="2988"/>
                  </a:lnTo>
                  <a:lnTo>
                    <a:pt x="11874" y="3007"/>
                  </a:lnTo>
                  <a:lnTo>
                    <a:pt x="11884" y="3026"/>
                  </a:lnTo>
                  <a:lnTo>
                    <a:pt x="11896" y="3046"/>
                  </a:lnTo>
                  <a:lnTo>
                    <a:pt x="11905" y="3065"/>
                  </a:lnTo>
                  <a:lnTo>
                    <a:pt x="11914" y="3086"/>
                  </a:lnTo>
                  <a:lnTo>
                    <a:pt x="11923" y="3106"/>
                  </a:lnTo>
                  <a:lnTo>
                    <a:pt x="11931" y="3128"/>
                  </a:lnTo>
                  <a:lnTo>
                    <a:pt x="11939" y="3150"/>
                  </a:lnTo>
                  <a:lnTo>
                    <a:pt x="11946" y="3172"/>
                  </a:lnTo>
                  <a:lnTo>
                    <a:pt x="11953" y="3195"/>
                  </a:lnTo>
                  <a:lnTo>
                    <a:pt x="11960" y="3223"/>
                  </a:lnTo>
                  <a:lnTo>
                    <a:pt x="11966" y="3251"/>
                  </a:lnTo>
                  <a:lnTo>
                    <a:pt x="11970" y="3277"/>
                  </a:lnTo>
                  <a:lnTo>
                    <a:pt x="11975" y="3304"/>
                  </a:lnTo>
                  <a:lnTo>
                    <a:pt x="11977" y="3330"/>
                  </a:lnTo>
                  <a:lnTo>
                    <a:pt x="11978" y="3356"/>
                  </a:lnTo>
                  <a:lnTo>
                    <a:pt x="11979" y="3382"/>
                  </a:lnTo>
                  <a:lnTo>
                    <a:pt x="11978" y="3406"/>
                  </a:lnTo>
                  <a:lnTo>
                    <a:pt x="11977" y="3431"/>
                  </a:lnTo>
                  <a:lnTo>
                    <a:pt x="11974" y="3454"/>
                  </a:lnTo>
                  <a:lnTo>
                    <a:pt x="11970" y="3478"/>
                  </a:lnTo>
                  <a:lnTo>
                    <a:pt x="11965" y="3501"/>
                  </a:lnTo>
                  <a:lnTo>
                    <a:pt x="11959" y="3523"/>
                  </a:lnTo>
                  <a:lnTo>
                    <a:pt x="11952" y="3545"/>
                  </a:lnTo>
                  <a:lnTo>
                    <a:pt x="11944" y="3566"/>
                  </a:lnTo>
                  <a:lnTo>
                    <a:pt x="11935" y="3587"/>
                  </a:lnTo>
                  <a:lnTo>
                    <a:pt x="11889" y="3587"/>
                  </a:lnTo>
                  <a:close/>
                  <a:moveTo>
                    <a:pt x="7181" y="3587"/>
                  </a:moveTo>
                  <a:lnTo>
                    <a:pt x="7141" y="3587"/>
                  </a:lnTo>
                  <a:lnTo>
                    <a:pt x="7139" y="3577"/>
                  </a:lnTo>
                  <a:lnTo>
                    <a:pt x="7135" y="3568"/>
                  </a:lnTo>
                  <a:lnTo>
                    <a:pt x="7133" y="3557"/>
                  </a:lnTo>
                  <a:lnTo>
                    <a:pt x="7129" y="3548"/>
                  </a:lnTo>
                  <a:lnTo>
                    <a:pt x="7124" y="3533"/>
                  </a:lnTo>
                  <a:lnTo>
                    <a:pt x="7117" y="3519"/>
                  </a:lnTo>
                  <a:lnTo>
                    <a:pt x="7109" y="3506"/>
                  </a:lnTo>
                  <a:lnTo>
                    <a:pt x="7101" y="3492"/>
                  </a:lnTo>
                  <a:lnTo>
                    <a:pt x="7093" y="3478"/>
                  </a:lnTo>
                  <a:lnTo>
                    <a:pt x="7082" y="3465"/>
                  </a:lnTo>
                  <a:lnTo>
                    <a:pt x="7072" y="3453"/>
                  </a:lnTo>
                  <a:lnTo>
                    <a:pt x="7062" y="3441"/>
                  </a:lnTo>
                  <a:lnTo>
                    <a:pt x="7050" y="3430"/>
                  </a:lnTo>
                  <a:lnTo>
                    <a:pt x="7039" y="3418"/>
                  </a:lnTo>
                  <a:lnTo>
                    <a:pt x="7026" y="3408"/>
                  </a:lnTo>
                  <a:lnTo>
                    <a:pt x="7012" y="3398"/>
                  </a:lnTo>
                  <a:lnTo>
                    <a:pt x="7000" y="3389"/>
                  </a:lnTo>
                  <a:lnTo>
                    <a:pt x="6985" y="3379"/>
                  </a:lnTo>
                  <a:lnTo>
                    <a:pt x="6971" y="3370"/>
                  </a:lnTo>
                  <a:lnTo>
                    <a:pt x="6956" y="3362"/>
                  </a:lnTo>
                  <a:lnTo>
                    <a:pt x="6941" y="3355"/>
                  </a:lnTo>
                  <a:lnTo>
                    <a:pt x="6925" y="3348"/>
                  </a:lnTo>
                  <a:lnTo>
                    <a:pt x="6910" y="3342"/>
                  </a:lnTo>
                  <a:lnTo>
                    <a:pt x="6894" y="3337"/>
                  </a:lnTo>
                  <a:lnTo>
                    <a:pt x="6877" y="3331"/>
                  </a:lnTo>
                  <a:lnTo>
                    <a:pt x="6861" y="3328"/>
                  </a:lnTo>
                  <a:lnTo>
                    <a:pt x="6845" y="3323"/>
                  </a:lnTo>
                  <a:lnTo>
                    <a:pt x="6828" y="3321"/>
                  </a:lnTo>
                  <a:lnTo>
                    <a:pt x="6810" y="3319"/>
                  </a:lnTo>
                  <a:lnTo>
                    <a:pt x="6793" y="3316"/>
                  </a:lnTo>
                  <a:lnTo>
                    <a:pt x="6776" y="3316"/>
                  </a:lnTo>
                  <a:lnTo>
                    <a:pt x="6759" y="3316"/>
                  </a:lnTo>
                  <a:lnTo>
                    <a:pt x="6743" y="3316"/>
                  </a:lnTo>
                  <a:lnTo>
                    <a:pt x="6726" y="3317"/>
                  </a:lnTo>
                  <a:lnTo>
                    <a:pt x="6708" y="3320"/>
                  </a:lnTo>
                  <a:lnTo>
                    <a:pt x="6691" y="3323"/>
                  </a:lnTo>
                  <a:lnTo>
                    <a:pt x="6659" y="3330"/>
                  </a:lnTo>
                  <a:lnTo>
                    <a:pt x="6628" y="3336"/>
                  </a:lnTo>
                  <a:lnTo>
                    <a:pt x="6596" y="3342"/>
                  </a:lnTo>
                  <a:lnTo>
                    <a:pt x="6564" y="3348"/>
                  </a:lnTo>
                  <a:lnTo>
                    <a:pt x="6524" y="3355"/>
                  </a:lnTo>
                  <a:lnTo>
                    <a:pt x="6484" y="3363"/>
                  </a:lnTo>
                  <a:lnTo>
                    <a:pt x="6442" y="3371"/>
                  </a:lnTo>
                  <a:lnTo>
                    <a:pt x="6401" y="3381"/>
                  </a:lnTo>
                  <a:lnTo>
                    <a:pt x="6361" y="3390"/>
                  </a:lnTo>
                  <a:lnTo>
                    <a:pt x="6320" y="3399"/>
                  </a:lnTo>
                  <a:lnTo>
                    <a:pt x="6279" y="3408"/>
                  </a:lnTo>
                  <a:lnTo>
                    <a:pt x="6239" y="3420"/>
                  </a:lnTo>
                  <a:lnTo>
                    <a:pt x="6205" y="3428"/>
                  </a:lnTo>
                  <a:lnTo>
                    <a:pt x="6170" y="3433"/>
                  </a:lnTo>
                  <a:lnTo>
                    <a:pt x="6137" y="3438"/>
                  </a:lnTo>
                  <a:lnTo>
                    <a:pt x="6104" y="3440"/>
                  </a:lnTo>
                  <a:lnTo>
                    <a:pt x="6071" y="3439"/>
                  </a:lnTo>
                  <a:lnTo>
                    <a:pt x="6038" y="3437"/>
                  </a:lnTo>
                  <a:lnTo>
                    <a:pt x="6006" y="3432"/>
                  </a:lnTo>
                  <a:lnTo>
                    <a:pt x="5974" y="3425"/>
                  </a:lnTo>
                  <a:lnTo>
                    <a:pt x="5943" y="3417"/>
                  </a:lnTo>
                  <a:lnTo>
                    <a:pt x="5912" y="3406"/>
                  </a:lnTo>
                  <a:lnTo>
                    <a:pt x="5882" y="3393"/>
                  </a:lnTo>
                  <a:lnTo>
                    <a:pt x="5853" y="3378"/>
                  </a:lnTo>
                  <a:lnTo>
                    <a:pt x="5824" y="3361"/>
                  </a:lnTo>
                  <a:lnTo>
                    <a:pt x="5795" y="3342"/>
                  </a:lnTo>
                  <a:lnTo>
                    <a:pt x="5768" y="3320"/>
                  </a:lnTo>
                  <a:lnTo>
                    <a:pt x="5740" y="3297"/>
                  </a:lnTo>
                  <a:lnTo>
                    <a:pt x="5699" y="3258"/>
                  </a:lnTo>
                  <a:lnTo>
                    <a:pt x="5659" y="3219"/>
                  </a:lnTo>
                  <a:lnTo>
                    <a:pt x="5619" y="3179"/>
                  </a:lnTo>
                  <a:lnTo>
                    <a:pt x="5580" y="3137"/>
                  </a:lnTo>
                  <a:lnTo>
                    <a:pt x="5541" y="3096"/>
                  </a:lnTo>
                  <a:lnTo>
                    <a:pt x="5503" y="3055"/>
                  </a:lnTo>
                  <a:lnTo>
                    <a:pt x="5465" y="3014"/>
                  </a:lnTo>
                  <a:lnTo>
                    <a:pt x="5427" y="2972"/>
                  </a:lnTo>
                  <a:lnTo>
                    <a:pt x="5394" y="2936"/>
                  </a:lnTo>
                  <a:lnTo>
                    <a:pt x="5361" y="2899"/>
                  </a:lnTo>
                  <a:lnTo>
                    <a:pt x="5326" y="2862"/>
                  </a:lnTo>
                  <a:lnTo>
                    <a:pt x="5293" y="2825"/>
                  </a:lnTo>
                  <a:lnTo>
                    <a:pt x="5257" y="2788"/>
                  </a:lnTo>
                  <a:lnTo>
                    <a:pt x="5222" y="2750"/>
                  </a:lnTo>
                  <a:lnTo>
                    <a:pt x="5187" y="2712"/>
                  </a:lnTo>
                  <a:lnTo>
                    <a:pt x="5153" y="2674"/>
                  </a:lnTo>
                  <a:lnTo>
                    <a:pt x="5112" y="2629"/>
                  </a:lnTo>
                  <a:lnTo>
                    <a:pt x="5069" y="2583"/>
                  </a:lnTo>
                  <a:lnTo>
                    <a:pt x="5027" y="2539"/>
                  </a:lnTo>
                  <a:lnTo>
                    <a:pt x="4984" y="2494"/>
                  </a:lnTo>
                  <a:lnTo>
                    <a:pt x="4942" y="2449"/>
                  </a:lnTo>
                  <a:lnTo>
                    <a:pt x="4897" y="2404"/>
                  </a:lnTo>
                  <a:lnTo>
                    <a:pt x="4853" y="2361"/>
                  </a:lnTo>
                  <a:lnTo>
                    <a:pt x="4809" y="2320"/>
                  </a:lnTo>
                  <a:lnTo>
                    <a:pt x="4788" y="2301"/>
                  </a:lnTo>
                  <a:lnTo>
                    <a:pt x="4766" y="2284"/>
                  </a:lnTo>
                  <a:lnTo>
                    <a:pt x="4743" y="2268"/>
                  </a:lnTo>
                  <a:lnTo>
                    <a:pt x="4720" y="2253"/>
                  </a:lnTo>
                  <a:lnTo>
                    <a:pt x="4695" y="2238"/>
                  </a:lnTo>
                  <a:lnTo>
                    <a:pt x="4670" y="2226"/>
                  </a:lnTo>
                  <a:lnTo>
                    <a:pt x="4644" y="2213"/>
                  </a:lnTo>
                  <a:lnTo>
                    <a:pt x="4617" y="2203"/>
                  </a:lnTo>
                  <a:lnTo>
                    <a:pt x="4590" y="2192"/>
                  </a:lnTo>
                  <a:lnTo>
                    <a:pt x="4560" y="2183"/>
                  </a:lnTo>
                  <a:lnTo>
                    <a:pt x="4530" y="2175"/>
                  </a:lnTo>
                  <a:lnTo>
                    <a:pt x="4500" y="2168"/>
                  </a:lnTo>
                  <a:lnTo>
                    <a:pt x="4468" y="2162"/>
                  </a:lnTo>
                  <a:lnTo>
                    <a:pt x="4436" y="2158"/>
                  </a:lnTo>
                  <a:lnTo>
                    <a:pt x="4403" y="2154"/>
                  </a:lnTo>
                  <a:lnTo>
                    <a:pt x="4369" y="2151"/>
                  </a:lnTo>
                  <a:lnTo>
                    <a:pt x="4343" y="2150"/>
                  </a:lnTo>
                  <a:lnTo>
                    <a:pt x="4317" y="2148"/>
                  </a:lnTo>
                  <a:lnTo>
                    <a:pt x="4290" y="2146"/>
                  </a:lnTo>
                  <a:lnTo>
                    <a:pt x="4264" y="2145"/>
                  </a:lnTo>
                  <a:lnTo>
                    <a:pt x="4237" y="2143"/>
                  </a:lnTo>
                  <a:lnTo>
                    <a:pt x="4211" y="2142"/>
                  </a:lnTo>
                  <a:lnTo>
                    <a:pt x="4185" y="2141"/>
                  </a:lnTo>
                  <a:lnTo>
                    <a:pt x="4158" y="2140"/>
                  </a:lnTo>
                  <a:lnTo>
                    <a:pt x="4109" y="2136"/>
                  </a:lnTo>
                  <a:lnTo>
                    <a:pt x="4059" y="2134"/>
                  </a:lnTo>
                  <a:lnTo>
                    <a:pt x="4008" y="2130"/>
                  </a:lnTo>
                  <a:lnTo>
                    <a:pt x="3958" y="2127"/>
                  </a:lnTo>
                  <a:lnTo>
                    <a:pt x="3906" y="2123"/>
                  </a:lnTo>
                  <a:lnTo>
                    <a:pt x="3855" y="2120"/>
                  </a:lnTo>
                  <a:lnTo>
                    <a:pt x="3805" y="2117"/>
                  </a:lnTo>
                  <a:lnTo>
                    <a:pt x="3755" y="2112"/>
                  </a:lnTo>
                  <a:lnTo>
                    <a:pt x="3698" y="2106"/>
                  </a:lnTo>
                  <a:lnTo>
                    <a:pt x="3643" y="2099"/>
                  </a:lnTo>
                  <a:lnTo>
                    <a:pt x="3591" y="2093"/>
                  </a:lnTo>
                  <a:lnTo>
                    <a:pt x="3540" y="2084"/>
                  </a:lnTo>
                  <a:lnTo>
                    <a:pt x="3491" y="2075"/>
                  </a:lnTo>
                  <a:lnTo>
                    <a:pt x="3443" y="2065"/>
                  </a:lnTo>
                  <a:lnTo>
                    <a:pt x="3397" y="2055"/>
                  </a:lnTo>
                  <a:lnTo>
                    <a:pt x="3352" y="2042"/>
                  </a:lnTo>
                  <a:lnTo>
                    <a:pt x="3309" y="2029"/>
                  </a:lnTo>
                  <a:lnTo>
                    <a:pt x="3267" y="2016"/>
                  </a:lnTo>
                  <a:lnTo>
                    <a:pt x="3226" y="2001"/>
                  </a:lnTo>
                  <a:lnTo>
                    <a:pt x="3187" y="1985"/>
                  </a:lnTo>
                  <a:lnTo>
                    <a:pt x="3148" y="1968"/>
                  </a:lnTo>
                  <a:lnTo>
                    <a:pt x="3111" y="1949"/>
                  </a:lnTo>
                  <a:lnTo>
                    <a:pt x="3074" y="1930"/>
                  </a:lnTo>
                  <a:lnTo>
                    <a:pt x="3038" y="1910"/>
                  </a:lnTo>
                  <a:lnTo>
                    <a:pt x="3012" y="1894"/>
                  </a:lnTo>
                  <a:lnTo>
                    <a:pt x="2988" y="1878"/>
                  </a:lnTo>
                  <a:lnTo>
                    <a:pt x="2964" y="1861"/>
                  </a:lnTo>
                  <a:lnTo>
                    <a:pt x="2940" y="1842"/>
                  </a:lnTo>
                  <a:lnTo>
                    <a:pt x="2916" y="1823"/>
                  </a:lnTo>
                  <a:lnTo>
                    <a:pt x="2893" y="1802"/>
                  </a:lnTo>
                  <a:lnTo>
                    <a:pt x="2870" y="1782"/>
                  </a:lnTo>
                  <a:lnTo>
                    <a:pt x="2847" y="1759"/>
                  </a:lnTo>
                  <a:lnTo>
                    <a:pt x="2824" y="1736"/>
                  </a:lnTo>
                  <a:lnTo>
                    <a:pt x="2802" y="1711"/>
                  </a:lnTo>
                  <a:lnTo>
                    <a:pt x="2779" y="1685"/>
                  </a:lnTo>
                  <a:lnTo>
                    <a:pt x="2758" y="1658"/>
                  </a:lnTo>
                  <a:lnTo>
                    <a:pt x="2736" y="1630"/>
                  </a:lnTo>
                  <a:lnTo>
                    <a:pt x="2714" y="1600"/>
                  </a:lnTo>
                  <a:lnTo>
                    <a:pt x="2692" y="1570"/>
                  </a:lnTo>
                  <a:lnTo>
                    <a:pt x="2671" y="1537"/>
                  </a:lnTo>
                  <a:lnTo>
                    <a:pt x="2638" y="1492"/>
                  </a:lnTo>
                  <a:lnTo>
                    <a:pt x="2609" y="1447"/>
                  </a:lnTo>
                  <a:lnTo>
                    <a:pt x="2578" y="1402"/>
                  </a:lnTo>
                  <a:lnTo>
                    <a:pt x="2547" y="1360"/>
                  </a:lnTo>
                  <a:lnTo>
                    <a:pt x="2517" y="1318"/>
                  </a:lnTo>
                  <a:lnTo>
                    <a:pt x="2486" y="1277"/>
                  </a:lnTo>
                  <a:lnTo>
                    <a:pt x="2456" y="1238"/>
                  </a:lnTo>
                  <a:lnTo>
                    <a:pt x="2425" y="1199"/>
                  </a:lnTo>
                  <a:lnTo>
                    <a:pt x="2406" y="1174"/>
                  </a:lnTo>
                  <a:lnTo>
                    <a:pt x="2385" y="1151"/>
                  </a:lnTo>
                  <a:lnTo>
                    <a:pt x="2364" y="1128"/>
                  </a:lnTo>
                  <a:lnTo>
                    <a:pt x="2342" y="1106"/>
                  </a:lnTo>
                  <a:lnTo>
                    <a:pt x="2321" y="1085"/>
                  </a:lnTo>
                  <a:lnTo>
                    <a:pt x="2298" y="1066"/>
                  </a:lnTo>
                  <a:lnTo>
                    <a:pt x="2276" y="1048"/>
                  </a:lnTo>
                  <a:lnTo>
                    <a:pt x="2253" y="1029"/>
                  </a:lnTo>
                  <a:lnTo>
                    <a:pt x="2229" y="1012"/>
                  </a:lnTo>
                  <a:lnTo>
                    <a:pt x="2206" y="995"/>
                  </a:lnTo>
                  <a:lnTo>
                    <a:pt x="2182" y="980"/>
                  </a:lnTo>
                  <a:lnTo>
                    <a:pt x="2158" y="965"/>
                  </a:lnTo>
                  <a:lnTo>
                    <a:pt x="2134" y="951"/>
                  </a:lnTo>
                  <a:lnTo>
                    <a:pt x="2108" y="938"/>
                  </a:lnTo>
                  <a:lnTo>
                    <a:pt x="2084" y="925"/>
                  </a:lnTo>
                  <a:lnTo>
                    <a:pt x="2059" y="912"/>
                  </a:lnTo>
                  <a:lnTo>
                    <a:pt x="2010" y="891"/>
                  </a:lnTo>
                  <a:lnTo>
                    <a:pt x="1960" y="870"/>
                  </a:lnTo>
                  <a:lnTo>
                    <a:pt x="1910" y="853"/>
                  </a:lnTo>
                  <a:lnTo>
                    <a:pt x="1861" y="837"/>
                  </a:lnTo>
                  <a:lnTo>
                    <a:pt x="1812" y="822"/>
                  </a:lnTo>
                  <a:lnTo>
                    <a:pt x="1764" y="809"/>
                  </a:lnTo>
                  <a:lnTo>
                    <a:pt x="1717" y="799"/>
                  </a:lnTo>
                  <a:lnTo>
                    <a:pt x="1671" y="788"/>
                  </a:lnTo>
                  <a:lnTo>
                    <a:pt x="1661" y="786"/>
                  </a:lnTo>
                  <a:lnTo>
                    <a:pt x="1622" y="778"/>
                  </a:lnTo>
                  <a:lnTo>
                    <a:pt x="1584" y="769"/>
                  </a:lnTo>
                  <a:lnTo>
                    <a:pt x="1545" y="760"/>
                  </a:lnTo>
                  <a:lnTo>
                    <a:pt x="1506" y="751"/>
                  </a:lnTo>
                  <a:lnTo>
                    <a:pt x="1468" y="740"/>
                  </a:lnTo>
                  <a:lnTo>
                    <a:pt x="1430" y="728"/>
                  </a:lnTo>
                  <a:lnTo>
                    <a:pt x="1394" y="715"/>
                  </a:lnTo>
                  <a:lnTo>
                    <a:pt x="1357" y="700"/>
                  </a:lnTo>
                  <a:lnTo>
                    <a:pt x="1332" y="689"/>
                  </a:lnTo>
                  <a:lnTo>
                    <a:pt x="1309" y="675"/>
                  </a:lnTo>
                  <a:lnTo>
                    <a:pt x="1286" y="660"/>
                  </a:lnTo>
                  <a:lnTo>
                    <a:pt x="1266" y="644"/>
                  </a:lnTo>
                  <a:lnTo>
                    <a:pt x="1247" y="627"/>
                  </a:lnTo>
                  <a:lnTo>
                    <a:pt x="1229" y="608"/>
                  </a:lnTo>
                  <a:lnTo>
                    <a:pt x="1213" y="590"/>
                  </a:lnTo>
                  <a:lnTo>
                    <a:pt x="1196" y="569"/>
                  </a:lnTo>
                  <a:lnTo>
                    <a:pt x="1182" y="549"/>
                  </a:lnTo>
                  <a:lnTo>
                    <a:pt x="1168" y="528"/>
                  </a:lnTo>
                  <a:lnTo>
                    <a:pt x="1154" y="506"/>
                  </a:lnTo>
                  <a:lnTo>
                    <a:pt x="1141" y="483"/>
                  </a:lnTo>
                  <a:lnTo>
                    <a:pt x="1117" y="439"/>
                  </a:lnTo>
                  <a:lnTo>
                    <a:pt x="1094" y="393"/>
                  </a:lnTo>
                  <a:lnTo>
                    <a:pt x="1089" y="380"/>
                  </a:lnTo>
                  <a:lnTo>
                    <a:pt x="1083" y="369"/>
                  </a:lnTo>
                  <a:lnTo>
                    <a:pt x="1077" y="356"/>
                  </a:lnTo>
                  <a:lnTo>
                    <a:pt x="1070" y="345"/>
                  </a:lnTo>
                  <a:lnTo>
                    <a:pt x="1055" y="316"/>
                  </a:lnTo>
                  <a:lnTo>
                    <a:pt x="1040" y="287"/>
                  </a:lnTo>
                  <a:lnTo>
                    <a:pt x="1024" y="259"/>
                  </a:lnTo>
                  <a:lnTo>
                    <a:pt x="1007" y="230"/>
                  </a:lnTo>
                  <a:lnTo>
                    <a:pt x="990" y="201"/>
                  </a:lnTo>
                  <a:lnTo>
                    <a:pt x="972" y="175"/>
                  </a:lnTo>
                  <a:lnTo>
                    <a:pt x="952" y="148"/>
                  </a:lnTo>
                  <a:lnTo>
                    <a:pt x="930" y="123"/>
                  </a:lnTo>
                  <a:lnTo>
                    <a:pt x="914" y="106"/>
                  </a:lnTo>
                  <a:lnTo>
                    <a:pt x="898" y="90"/>
                  </a:lnTo>
                  <a:lnTo>
                    <a:pt x="881" y="77"/>
                  </a:lnTo>
                  <a:lnTo>
                    <a:pt x="863" y="66"/>
                  </a:lnTo>
                  <a:lnTo>
                    <a:pt x="845" y="57"/>
                  </a:lnTo>
                  <a:lnTo>
                    <a:pt x="827" y="50"/>
                  </a:lnTo>
                  <a:lnTo>
                    <a:pt x="809" y="44"/>
                  </a:lnTo>
                  <a:lnTo>
                    <a:pt x="789" y="41"/>
                  </a:lnTo>
                  <a:lnTo>
                    <a:pt x="771" y="39"/>
                  </a:lnTo>
                  <a:lnTo>
                    <a:pt x="751" y="41"/>
                  </a:lnTo>
                  <a:lnTo>
                    <a:pt x="731" y="44"/>
                  </a:lnTo>
                  <a:lnTo>
                    <a:pt x="711" y="49"/>
                  </a:lnTo>
                  <a:lnTo>
                    <a:pt x="691" y="56"/>
                  </a:lnTo>
                  <a:lnTo>
                    <a:pt x="670" y="65"/>
                  </a:lnTo>
                  <a:lnTo>
                    <a:pt x="649" y="75"/>
                  </a:lnTo>
                  <a:lnTo>
                    <a:pt x="629" y="89"/>
                  </a:lnTo>
                  <a:lnTo>
                    <a:pt x="606" y="105"/>
                  </a:lnTo>
                  <a:lnTo>
                    <a:pt x="583" y="121"/>
                  </a:lnTo>
                  <a:lnTo>
                    <a:pt x="561" y="139"/>
                  </a:lnTo>
                  <a:lnTo>
                    <a:pt x="538" y="158"/>
                  </a:lnTo>
                  <a:lnTo>
                    <a:pt x="517" y="177"/>
                  </a:lnTo>
                  <a:lnTo>
                    <a:pt x="496" y="195"/>
                  </a:lnTo>
                  <a:lnTo>
                    <a:pt x="475" y="215"/>
                  </a:lnTo>
                  <a:lnTo>
                    <a:pt x="454" y="234"/>
                  </a:lnTo>
                  <a:lnTo>
                    <a:pt x="431" y="255"/>
                  </a:lnTo>
                  <a:lnTo>
                    <a:pt x="382" y="301"/>
                  </a:lnTo>
                  <a:lnTo>
                    <a:pt x="332" y="346"/>
                  </a:lnTo>
                  <a:lnTo>
                    <a:pt x="306" y="367"/>
                  </a:lnTo>
                  <a:lnTo>
                    <a:pt x="281" y="388"/>
                  </a:lnTo>
                  <a:lnTo>
                    <a:pt x="255" y="409"/>
                  </a:lnTo>
                  <a:lnTo>
                    <a:pt x="228" y="429"/>
                  </a:lnTo>
                  <a:lnTo>
                    <a:pt x="202" y="449"/>
                  </a:lnTo>
                  <a:lnTo>
                    <a:pt x="174" y="467"/>
                  </a:lnTo>
                  <a:lnTo>
                    <a:pt x="147" y="484"/>
                  </a:lnTo>
                  <a:lnTo>
                    <a:pt x="119" y="502"/>
                  </a:lnTo>
                  <a:lnTo>
                    <a:pt x="91" y="518"/>
                  </a:lnTo>
                  <a:lnTo>
                    <a:pt x="61" y="533"/>
                  </a:lnTo>
                  <a:lnTo>
                    <a:pt x="31" y="546"/>
                  </a:lnTo>
                  <a:lnTo>
                    <a:pt x="0" y="560"/>
                  </a:lnTo>
                  <a:lnTo>
                    <a:pt x="0" y="518"/>
                  </a:lnTo>
                  <a:lnTo>
                    <a:pt x="29" y="505"/>
                  </a:lnTo>
                  <a:lnTo>
                    <a:pt x="56" y="491"/>
                  </a:lnTo>
                  <a:lnTo>
                    <a:pt x="84" y="476"/>
                  </a:lnTo>
                  <a:lnTo>
                    <a:pt x="110" y="462"/>
                  </a:lnTo>
                  <a:lnTo>
                    <a:pt x="137" y="444"/>
                  </a:lnTo>
                  <a:lnTo>
                    <a:pt x="163" y="427"/>
                  </a:lnTo>
                  <a:lnTo>
                    <a:pt x="188" y="410"/>
                  </a:lnTo>
                  <a:lnTo>
                    <a:pt x="213" y="392"/>
                  </a:lnTo>
                  <a:lnTo>
                    <a:pt x="262" y="353"/>
                  </a:lnTo>
                  <a:lnTo>
                    <a:pt x="310" y="312"/>
                  </a:lnTo>
                  <a:lnTo>
                    <a:pt x="358" y="270"/>
                  </a:lnTo>
                  <a:lnTo>
                    <a:pt x="405" y="226"/>
                  </a:lnTo>
                  <a:lnTo>
                    <a:pt x="427" y="206"/>
                  </a:lnTo>
                  <a:lnTo>
                    <a:pt x="449" y="186"/>
                  </a:lnTo>
                  <a:lnTo>
                    <a:pt x="469" y="167"/>
                  </a:lnTo>
                  <a:lnTo>
                    <a:pt x="491" y="146"/>
                  </a:lnTo>
                  <a:lnTo>
                    <a:pt x="514" y="127"/>
                  </a:lnTo>
                  <a:lnTo>
                    <a:pt x="536" y="108"/>
                  </a:lnTo>
                  <a:lnTo>
                    <a:pt x="559" y="90"/>
                  </a:lnTo>
                  <a:lnTo>
                    <a:pt x="583" y="72"/>
                  </a:lnTo>
                  <a:lnTo>
                    <a:pt x="607" y="56"/>
                  </a:lnTo>
                  <a:lnTo>
                    <a:pt x="631" y="41"/>
                  </a:lnTo>
                  <a:lnTo>
                    <a:pt x="655" y="28"/>
                  </a:lnTo>
                  <a:lnTo>
                    <a:pt x="679" y="18"/>
                  </a:lnTo>
                  <a:lnTo>
                    <a:pt x="702" y="10"/>
                  </a:lnTo>
                  <a:lnTo>
                    <a:pt x="726" y="4"/>
                  </a:lnTo>
                  <a:lnTo>
                    <a:pt x="749" y="2"/>
                  </a:lnTo>
                  <a:lnTo>
                    <a:pt x="761" y="0"/>
                  </a:lnTo>
                  <a:lnTo>
                    <a:pt x="772" y="0"/>
                  </a:lnTo>
                  <a:lnTo>
                    <a:pt x="783" y="0"/>
                  </a:lnTo>
                  <a:lnTo>
                    <a:pt x="795" y="2"/>
                  </a:lnTo>
                  <a:lnTo>
                    <a:pt x="806" y="4"/>
                  </a:lnTo>
                  <a:lnTo>
                    <a:pt x="817" y="5"/>
                  </a:lnTo>
                  <a:lnTo>
                    <a:pt x="828" y="9"/>
                  </a:lnTo>
                  <a:lnTo>
                    <a:pt x="839" y="12"/>
                  </a:lnTo>
                  <a:lnTo>
                    <a:pt x="850" y="15"/>
                  </a:lnTo>
                  <a:lnTo>
                    <a:pt x="860" y="20"/>
                  </a:lnTo>
                  <a:lnTo>
                    <a:pt x="871" y="26"/>
                  </a:lnTo>
                  <a:lnTo>
                    <a:pt x="881" y="30"/>
                  </a:lnTo>
                  <a:lnTo>
                    <a:pt x="902" y="44"/>
                  </a:lnTo>
                  <a:lnTo>
                    <a:pt x="922" y="59"/>
                  </a:lnTo>
                  <a:lnTo>
                    <a:pt x="942" y="77"/>
                  </a:lnTo>
                  <a:lnTo>
                    <a:pt x="960" y="97"/>
                  </a:lnTo>
                  <a:lnTo>
                    <a:pt x="982" y="123"/>
                  </a:lnTo>
                  <a:lnTo>
                    <a:pt x="1003" y="151"/>
                  </a:lnTo>
                  <a:lnTo>
                    <a:pt x="1022" y="179"/>
                  </a:lnTo>
                  <a:lnTo>
                    <a:pt x="1040" y="208"/>
                  </a:lnTo>
                  <a:lnTo>
                    <a:pt x="1058" y="238"/>
                  </a:lnTo>
                  <a:lnTo>
                    <a:pt x="1075" y="268"/>
                  </a:lnTo>
                  <a:lnTo>
                    <a:pt x="1090" y="298"/>
                  </a:lnTo>
                  <a:lnTo>
                    <a:pt x="1106" y="326"/>
                  </a:lnTo>
                  <a:lnTo>
                    <a:pt x="1112" y="339"/>
                  </a:lnTo>
                  <a:lnTo>
                    <a:pt x="1117" y="350"/>
                  </a:lnTo>
                  <a:lnTo>
                    <a:pt x="1124" y="363"/>
                  </a:lnTo>
                  <a:lnTo>
                    <a:pt x="1130" y="374"/>
                  </a:lnTo>
                  <a:lnTo>
                    <a:pt x="1153" y="420"/>
                  </a:lnTo>
                  <a:lnTo>
                    <a:pt x="1176" y="464"/>
                  </a:lnTo>
                  <a:lnTo>
                    <a:pt x="1187" y="484"/>
                  </a:lnTo>
                  <a:lnTo>
                    <a:pt x="1200" y="505"/>
                  </a:lnTo>
                  <a:lnTo>
                    <a:pt x="1214" y="526"/>
                  </a:lnTo>
                  <a:lnTo>
                    <a:pt x="1227" y="544"/>
                  </a:lnTo>
                  <a:lnTo>
                    <a:pt x="1241" y="562"/>
                  </a:lnTo>
                  <a:lnTo>
                    <a:pt x="1256" y="581"/>
                  </a:lnTo>
                  <a:lnTo>
                    <a:pt x="1273" y="597"/>
                  </a:lnTo>
                  <a:lnTo>
                    <a:pt x="1291" y="613"/>
                  </a:lnTo>
                  <a:lnTo>
                    <a:pt x="1309" y="628"/>
                  </a:lnTo>
                  <a:lnTo>
                    <a:pt x="1328" y="642"/>
                  </a:lnTo>
                  <a:lnTo>
                    <a:pt x="1350" y="653"/>
                  </a:lnTo>
                  <a:lnTo>
                    <a:pt x="1372" y="665"/>
                  </a:lnTo>
                  <a:lnTo>
                    <a:pt x="1408" y="678"/>
                  </a:lnTo>
                  <a:lnTo>
                    <a:pt x="1444" y="691"/>
                  </a:lnTo>
                  <a:lnTo>
                    <a:pt x="1481" y="702"/>
                  </a:lnTo>
                  <a:lnTo>
                    <a:pt x="1518" y="713"/>
                  </a:lnTo>
                  <a:lnTo>
                    <a:pt x="1556" y="722"/>
                  </a:lnTo>
                  <a:lnTo>
                    <a:pt x="1593" y="731"/>
                  </a:lnTo>
                  <a:lnTo>
                    <a:pt x="1631" y="739"/>
                  </a:lnTo>
                  <a:lnTo>
                    <a:pt x="1669" y="747"/>
                  </a:lnTo>
                  <a:lnTo>
                    <a:pt x="1679" y="749"/>
                  </a:lnTo>
                  <a:lnTo>
                    <a:pt x="1726" y="760"/>
                  </a:lnTo>
                  <a:lnTo>
                    <a:pt x="1775" y="771"/>
                  </a:lnTo>
                  <a:lnTo>
                    <a:pt x="1824" y="785"/>
                  </a:lnTo>
                  <a:lnTo>
                    <a:pt x="1874" y="799"/>
                  </a:lnTo>
                  <a:lnTo>
                    <a:pt x="1925" y="816"/>
                  </a:lnTo>
                  <a:lnTo>
                    <a:pt x="1976" y="834"/>
                  </a:lnTo>
                  <a:lnTo>
                    <a:pt x="2027" y="855"/>
                  </a:lnTo>
                  <a:lnTo>
                    <a:pt x="2079" y="878"/>
                  </a:lnTo>
                  <a:lnTo>
                    <a:pt x="2104" y="891"/>
                  </a:lnTo>
                  <a:lnTo>
                    <a:pt x="2129" y="903"/>
                  </a:lnTo>
                  <a:lnTo>
                    <a:pt x="2154" y="917"/>
                  </a:lnTo>
                  <a:lnTo>
                    <a:pt x="2180" y="932"/>
                  </a:lnTo>
                  <a:lnTo>
                    <a:pt x="2205" y="948"/>
                  </a:lnTo>
                  <a:lnTo>
                    <a:pt x="2229" y="964"/>
                  </a:lnTo>
                  <a:lnTo>
                    <a:pt x="2253" y="981"/>
                  </a:lnTo>
                  <a:lnTo>
                    <a:pt x="2277" y="998"/>
                  </a:lnTo>
                  <a:lnTo>
                    <a:pt x="2301" y="1017"/>
                  </a:lnTo>
                  <a:lnTo>
                    <a:pt x="2324" y="1037"/>
                  </a:lnTo>
                  <a:lnTo>
                    <a:pt x="2347" y="1057"/>
                  </a:lnTo>
                  <a:lnTo>
                    <a:pt x="2370" y="1079"/>
                  </a:lnTo>
                  <a:lnTo>
                    <a:pt x="2393" y="1102"/>
                  </a:lnTo>
                  <a:lnTo>
                    <a:pt x="2415" y="1124"/>
                  </a:lnTo>
                  <a:lnTo>
                    <a:pt x="2435" y="1149"/>
                  </a:lnTo>
                  <a:lnTo>
                    <a:pt x="2456" y="1174"/>
                  </a:lnTo>
                  <a:lnTo>
                    <a:pt x="2487" y="1214"/>
                  </a:lnTo>
                  <a:lnTo>
                    <a:pt x="2518" y="1254"/>
                  </a:lnTo>
                  <a:lnTo>
                    <a:pt x="2548" y="1294"/>
                  </a:lnTo>
                  <a:lnTo>
                    <a:pt x="2579" y="1337"/>
                  </a:lnTo>
                  <a:lnTo>
                    <a:pt x="2610" y="1380"/>
                  </a:lnTo>
                  <a:lnTo>
                    <a:pt x="2641" y="1424"/>
                  </a:lnTo>
                  <a:lnTo>
                    <a:pt x="2672" y="1470"/>
                  </a:lnTo>
                  <a:lnTo>
                    <a:pt x="2703" y="1516"/>
                  </a:lnTo>
                  <a:lnTo>
                    <a:pt x="2724" y="1547"/>
                  </a:lnTo>
                  <a:lnTo>
                    <a:pt x="2745" y="1576"/>
                  </a:lnTo>
                  <a:lnTo>
                    <a:pt x="2767" y="1605"/>
                  </a:lnTo>
                  <a:lnTo>
                    <a:pt x="2788" y="1633"/>
                  </a:lnTo>
                  <a:lnTo>
                    <a:pt x="2809" y="1659"/>
                  </a:lnTo>
                  <a:lnTo>
                    <a:pt x="2831" y="1684"/>
                  </a:lnTo>
                  <a:lnTo>
                    <a:pt x="2852" y="1707"/>
                  </a:lnTo>
                  <a:lnTo>
                    <a:pt x="2874" y="1730"/>
                  </a:lnTo>
                  <a:lnTo>
                    <a:pt x="2896" y="1752"/>
                  </a:lnTo>
                  <a:lnTo>
                    <a:pt x="2918" y="1773"/>
                  </a:lnTo>
                  <a:lnTo>
                    <a:pt x="2941" y="1792"/>
                  </a:lnTo>
                  <a:lnTo>
                    <a:pt x="2964" y="1812"/>
                  </a:lnTo>
                  <a:lnTo>
                    <a:pt x="2987" y="1829"/>
                  </a:lnTo>
                  <a:lnTo>
                    <a:pt x="3010" y="1845"/>
                  </a:lnTo>
                  <a:lnTo>
                    <a:pt x="3034" y="1861"/>
                  </a:lnTo>
                  <a:lnTo>
                    <a:pt x="3058" y="1876"/>
                  </a:lnTo>
                  <a:lnTo>
                    <a:pt x="3093" y="1895"/>
                  </a:lnTo>
                  <a:lnTo>
                    <a:pt x="3128" y="1915"/>
                  </a:lnTo>
                  <a:lnTo>
                    <a:pt x="3165" y="1932"/>
                  </a:lnTo>
                  <a:lnTo>
                    <a:pt x="3203" y="1949"/>
                  </a:lnTo>
                  <a:lnTo>
                    <a:pt x="3242" y="1964"/>
                  </a:lnTo>
                  <a:lnTo>
                    <a:pt x="3281" y="1979"/>
                  </a:lnTo>
                  <a:lnTo>
                    <a:pt x="3322" y="1993"/>
                  </a:lnTo>
                  <a:lnTo>
                    <a:pt x="3365" y="2005"/>
                  </a:lnTo>
                  <a:lnTo>
                    <a:pt x="3408" y="2017"/>
                  </a:lnTo>
                  <a:lnTo>
                    <a:pt x="3453" y="2027"/>
                  </a:lnTo>
                  <a:lnTo>
                    <a:pt x="3500" y="2036"/>
                  </a:lnTo>
                  <a:lnTo>
                    <a:pt x="3548" y="2045"/>
                  </a:lnTo>
                  <a:lnTo>
                    <a:pt x="3597" y="2054"/>
                  </a:lnTo>
                  <a:lnTo>
                    <a:pt x="3649" y="2060"/>
                  </a:lnTo>
                  <a:lnTo>
                    <a:pt x="3703" y="2067"/>
                  </a:lnTo>
                  <a:lnTo>
                    <a:pt x="3758" y="2073"/>
                  </a:lnTo>
                  <a:lnTo>
                    <a:pt x="3808" y="2078"/>
                  </a:lnTo>
                  <a:lnTo>
                    <a:pt x="3859" y="2081"/>
                  </a:lnTo>
                  <a:lnTo>
                    <a:pt x="3909" y="2084"/>
                  </a:lnTo>
                  <a:lnTo>
                    <a:pt x="3960" y="2088"/>
                  </a:lnTo>
                  <a:lnTo>
                    <a:pt x="4010" y="2091"/>
                  </a:lnTo>
                  <a:lnTo>
                    <a:pt x="4061" y="2094"/>
                  </a:lnTo>
                  <a:lnTo>
                    <a:pt x="4111" y="2097"/>
                  </a:lnTo>
                  <a:lnTo>
                    <a:pt x="4161" y="2099"/>
                  </a:lnTo>
                  <a:lnTo>
                    <a:pt x="4187" y="2101"/>
                  </a:lnTo>
                  <a:lnTo>
                    <a:pt x="4213" y="2103"/>
                  </a:lnTo>
                  <a:lnTo>
                    <a:pt x="4240" y="2104"/>
                  </a:lnTo>
                  <a:lnTo>
                    <a:pt x="4266" y="2105"/>
                  </a:lnTo>
                  <a:lnTo>
                    <a:pt x="4293" y="2107"/>
                  </a:lnTo>
                  <a:lnTo>
                    <a:pt x="4319" y="2109"/>
                  </a:lnTo>
                  <a:lnTo>
                    <a:pt x="4345" y="2110"/>
                  </a:lnTo>
                  <a:lnTo>
                    <a:pt x="4372" y="2112"/>
                  </a:lnTo>
                  <a:lnTo>
                    <a:pt x="4407" y="2114"/>
                  </a:lnTo>
                  <a:lnTo>
                    <a:pt x="4443" y="2119"/>
                  </a:lnTo>
                  <a:lnTo>
                    <a:pt x="4476" y="2123"/>
                  </a:lnTo>
                  <a:lnTo>
                    <a:pt x="4509" y="2130"/>
                  </a:lnTo>
                  <a:lnTo>
                    <a:pt x="4541" y="2137"/>
                  </a:lnTo>
                  <a:lnTo>
                    <a:pt x="4572" y="2146"/>
                  </a:lnTo>
                  <a:lnTo>
                    <a:pt x="4603" y="2156"/>
                  </a:lnTo>
                  <a:lnTo>
                    <a:pt x="4632" y="2166"/>
                  </a:lnTo>
                  <a:lnTo>
                    <a:pt x="4661" y="2177"/>
                  </a:lnTo>
                  <a:lnTo>
                    <a:pt x="4688" y="2190"/>
                  </a:lnTo>
                  <a:lnTo>
                    <a:pt x="4716" y="2205"/>
                  </a:lnTo>
                  <a:lnTo>
                    <a:pt x="4741" y="2220"/>
                  </a:lnTo>
                  <a:lnTo>
                    <a:pt x="4766" y="2236"/>
                  </a:lnTo>
                  <a:lnTo>
                    <a:pt x="4790" y="2253"/>
                  </a:lnTo>
                  <a:lnTo>
                    <a:pt x="4813" y="2270"/>
                  </a:lnTo>
                  <a:lnTo>
                    <a:pt x="4835" y="2290"/>
                  </a:lnTo>
                  <a:lnTo>
                    <a:pt x="4880" y="2333"/>
                  </a:lnTo>
                  <a:lnTo>
                    <a:pt x="4925" y="2377"/>
                  </a:lnTo>
                  <a:lnTo>
                    <a:pt x="4969" y="2421"/>
                  </a:lnTo>
                  <a:lnTo>
                    <a:pt x="5013" y="2466"/>
                  </a:lnTo>
                  <a:lnTo>
                    <a:pt x="5055" y="2511"/>
                  </a:lnTo>
                  <a:lnTo>
                    <a:pt x="5098" y="2557"/>
                  </a:lnTo>
                  <a:lnTo>
                    <a:pt x="5140" y="2603"/>
                  </a:lnTo>
                  <a:lnTo>
                    <a:pt x="5182" y="2648"/>
                  </a:lnTo>
                  <a:lnTo>
                    <a:pt x="5216" y="2685"/>
                  </a:lnTo>
                  <a:lnTo>
                    <a:pt x="5252" y="2723"/>
                  </a:lnTo>
                  <a:lnTo>
                    <a:pt x="5286" y="2761"/>
                  </a:lnTo>
                  <a:lnTo>
                    <a:pt x="5322" y="2799"/>
                  </a:lnTo>
                  <a:lnTo>
                    <a:pt x="5355" y="2836"/>
                  </a:lnTo>
                  <a:lnTo>
                    <a:pt x="5389" y="2872"/>
                  </a:lnTo>
                  <a:lnTo>
                    <a:pt x="5422" y="2909"/>
                  </a:lnTo>
                  <a:lnTo>
                    <a:pt x="5457" y="2946"/>
                  </a:lnTo>
                  <a:lnTo>
                    <a:pt x="5494" y="2987"/>
                  </a:lnTo>
                  <a:lnTo>
                    <a:pt x="5531" y="3028"/>
                  </a:lnTo>
                  <a:lnTo>
                    <a:pt x="5569" y="3070"/>
                  </a:lnTo>
                  <a:lnTo>
                    <a:pt x="5608" y="3110"/>
                  </a:lnTo>
                  <a:lnTo>
                    <a:pt x="5647" y="3150"/>
                  </a:lnTo>
                  <a:lnTo>
                    <a:pt x="5686" y="3190"/>
                  </a:lnTo>
                  <a:lnTo>
                    <a:pt x="5726" y="3229"/>
                  </a:lnTo>
                  <a:lnTo>
                    <a:pt x="5767" y="3268"/>
                  </a:lnTo>
                  <a:lnTo>
                    <a:pt x="5792" y="3290"/>
                  </a:lnTo>
                  <a:lnTo>
                    <a:pt x="5818" y="3309"/>
                  </a:lnTo>
                  <a:lnTo>
                    <a:pt x="5845" y="3328"/>
                  </a:lnTo>
                  <a:lnTo>
                    <a:pt x="5871" y="3344"/>
                  </a:lnTo>
                  <a:lnTo>
                    <a:pt x="5899" y="3358"/>
                  </a:lnTo>
                  <a:lnTo>
                    <a:pt x="5926" y="3370"/>
                  </a:lnTo>
                  <a:lnTo>
                    <a:pt x="5955" y="3381"/>
                  </a:lnTo>
                  <a:lnTo>
                    <a:pt x="5983" y="3389"/>
                  </a:lnTo>
                  <a:lnTo>
                    <a:pt x="6012" y="3394"/>
                  </a:lnTo>
                  <a:lnTo>
                    <a:pt x="6042" y="3399"/>
                  </a:lnTo>
                  <a:lnTo>
                    <a:pt x="6072" y="3400"/>
                  </a:lnTo>
                  <a:lnTo>
                    <a:pt x="6103" y="3401"/>
                  </a:lnTo>
                  <a:lnTo>
                    <a:pt x="6134" y="3399"/>
                  </a:lnTo>
                  <a:lnTo>
                    <a:pt x="6165" y="3395"/>
                  </a:lnTo>
                  <a:lnTo>
                    <a:pt x="6197" y="3389"/>
                  </a:lnTo>
                  <a:lnTo>
                    <a:pt x="6229" y="3382"/>
                  </a:lnTo>
                  <a:lnTo>
                    <a:pt x="6269" y="3370"/>
                  </a:lnTo>
                  <a:lnTo>
                    <a:pt x="6310" y="3360"/>
                  </a:lnTo>
                  <a:lnTo>
                    <a:pt x="6352" y="3351"/>
                  </a:lnTo>
                  <a:lnTo>
                    <a:pt x="6393" y="3342"/>
                  </a:lnTo>
                  <a:lnTo>
                    <a:pt x="6434" y="3334"/>
                  </a:lnTo>
                  <a:lnTo>
                    <a:pt x="6476" y="3325"/>
                  </a:lnTo>
                  <a:lnTo>
                    <a:pt x="6517" y="3317"/>
                  </a:lnTo>
                  <a:lnTo>
                    <a:pt x="6557" y="3309"/>
                  </a:lnTo>
                  <a:lnTo>
                    <a:pt x="6589" y="3304"/>
                  </a:lnTo>
                  <a:lnTo>
                    <a:pt x="6620" y="3297"/>
                  </a:lnTo>
                  <a:lnTo>
                    <a:pt x="6652" y="3291"/>
                  </a:lnTo>
                  <a:lnTo>
                    <a:pt x="6683" y="3284"/>
                  </a:lnTo>
                  <a:lnTo>
                    <a:pt x="6702" y="3281"/>
                  </a:lnTo>
                  <a:lnTo>
                    <a:pt x="6721" y="3278"/>
                  </a:lnTo>
                  <a:lnTo>
                    <a:pt x="6739" y="3277"/>
                  </a:lnTo>
                  <a:lnTo>
                    <a:pt x="6759" y="3276"/>
                  </a:lnTo>
                  <a:lnTo>
                    <a:pt x="6777" y="3276"/>
                  </a:lnTo>
                  <a:lnTo>
                    <a:pt x="6796" y="3277"/>
                  </a:lnTo>
                  <a:lnTo>
                    <a:pt x="6815" y="3280"/>
                  </a:lnTo>
                  <a:lnTo>
                    <a:pt x="6833" y="3282"/>
                  </a:lnTo>
                  <a:lnTo>
                    <a:pt x="6852" y="3285"/>
                  </a:lnTo>
                  <a:lnTo>
                    <a:pt x="6870" y="3289"/>
                  </a:lnTo>
                  <a:lnTo>
                    <a:pt x="6888" y="3295"/>
                  </a:lnTo>
                  <a:lnTo>
                    <a:pt x="6907" y="3299"/>
                  </a:lnTo>
                  <a:lnTo>
                    <a:pt x="6924" y="3306"/>
                  </a:lnTo>
                  <a:lnTo>
                    <a:pt x="6941" y="3313"/>
                  </a:lnTo>
                  <a:lnTo>
                    <a:pt x="6958" y="3320"/>
                  </a:lnTo>
                  <a:lnTo>
                    <a:pt x="6976" y="3329"/>
                  </a:lnTo>
                  <a:lnTo>
                    <a:pt x="6992" y="3337"/>
                  </a:lnTo>
                  <a:lnTo>
                    <a:pt x="7008" y="3347"/>
                  </a:lnTo>
                  <a:lnTo>
                    <a:pt x="7023" y="3356"/>
                  </a:lnTo>
                  <a:lnTo>
                    <a:pt x="7038" y="3368"/>
                  </a:lnTo>
                  <a:lnTo>
                    <a:pt x="7053" y="3378"/>
                  </a:lnTo>
                  <a:lnTo>
                    <a:pt x="7066" y="3391"/>
                  </a:lnTo>
                  <a:lnTo>
                    <a:pt x="7079" y="3402"/>
                  </a:lnTo>
                  <a:lnTo>
                    <a:pt x="7092" y="3416"/>
                  </a:lnTo>
                  <a:lnTo>
                    <a:pt x="7104" y="3429"/>
                  </a:lnTo>
                  <a:lnTo>
                    <a:pt x="7114" y="3442"/>
                  </a:lnTo>
                  <a:lnTo>
                    <a:pt x="7126" y="3457"/>
                  </a:lnTo>
                  <a:lnTo>
                    <a:pt x="7135" y="3471"/>
                  </a:lnTo>
                  <a:lnTo>
                    <a:pt x="7144" y="3487"/>
                  </a:lnTo>
                  <a:lnTo>
                    <a:pt x="7152" y="3502"/>
                  </a:lnTo>
                  <a:lnTo>
                    <a:pt x="7159" y="3518"/>
                  </a:lnTo>
                  <a:lnTo>
                    <a:pt x="7166" y="3534"/>
                  </a:lnTo>
                  <a:lnTo>
                    <a:pt x="7171" y="3547"/>
                  </a:lnTo>
                  <a:lnTo>
                    <a:pt x="7174" y="3561"/>
                  </a:lnTo>
                  <a:lnTo>
                    <a:pt x="7178" y="3573"/>
                  </a:lnTo>
                  <a:lnTo>
                    <a:pt x="7181" y="35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1" name="Freeform 7">
              <a:extLst>
                <a:ext uri="{FF2B5EF4-FFF2-40B4-BE49-F238E27FC236}">
                  <a16:creationId xmlns:a16="http://schemas.microsoft.com/office/drawing/2014/main" id="{29269A21-FE5E-4887-9529-9BC5AA15CF8F}"/>
                </a:ext>
              </a:extLst>
            </p:cNvPr>
            <p:cNvSpPr>
              <a:spLocks noEditPoints="1"/>
            </p:cNvSpPr>
            <p:nvPr userDrawn="1"/>
          </p:nvSpPr>
          <p:spPr bwMode="auto">
            <a:xfrm>
              <a:off x="-3615" y="2"/>
              <a:ext cx="5676224" cy="6857995"/>
            </a:xfrm>
            <a:custGeom>
              <a:avLst/>
              <a:gdLst>
                <a:gd name="T0" fmla="*/ 7488 w 8538"/>
                <a:gd name="T1" fmla="*/ 9809 h 10318"/>
                <a:gd name="T2" fmla="*/ 7304 w 8538"/>
                <a:gd name="T3" fmla="*/ 9642 h 10318"/>
                <a:gd name="T4" fmla="*/ 6497 w 8538"/>
                <a:gd name="T5" fmla="*/ 9734 h 10318"/>
                <a:gd name="T6" fmla="*/ 5855 w 8538"/>
                <a:gd name="T7" fmla="*/ 9606 h 10318"/>
                <a:gd name="T8" fmla="*/ 5128 w 8538"/>
                <a:gd name="T9" fmla="*/ 8980 h 10318"/>
                <a:gd name="T10" fmla="*/ 4500 w 8538"/>
                <a:gd name="T11" fmla="*/ 8656 h 10318"/>
                <a:gd name="T12" fmla="*/ 3376 w 8538"/>
                <a:gd name="T13" fmla="*/ 8421 h 10318"/>
                <a:gd name="T14" fmla="*/ 2879 w 8538"/>
                <a:gd name="T15" fmla="*/ 8050 h 10318"/>
                <a:gd name="T16" fmla="*/ 2295 w 8538"/>
                <a:gd name="T17" fmla="*/ 7467 h 10318"/>
                <a:gd name="T18" fmla="*/ 1529 w 8538"/>
                <a:gd name="T19" fmla="*/ 7010 h 10318"/>
                <a:gd name="T20" fmla="*/ 993 w 8538"/>
                <a:gd name="T21" fmla="*/ 6137 h 10318"/>
                <a:gd name="T22" fmla="*/ 670 w 8538"/>
                <a:gd name="T23" fmla="*/ 5910 h 10318"/>
                <a:gd name="T24" fmla="*/ 161 w 8538"/>
                <a:gd name="T25" fmla="*/ 6382 h 10318"/>
                <a:gd name="T26" fmla="*/ 244 w 8538"/>
                <a:gd name="T27" fmla="*/ 6203 h 10318"/>
                <a:gd name="T28" fmla="*/ 679 w 8538"/>
                <a:gd name="T29" fmla="*/ 5869 h 10318"/>
                <a:gd name="T30" fmla="*/ 953 w 8538"/>
                <a:gd name="T31" fmla="*/ 6026 h 10318"/>
                <a:gd name="T32" fmla="*/ 1497 w 8538"/>
                <a:gd name="T33" fmla="*/ 6890 h 10318"/>
                <a:gd name="T34" fmla="*/ 2188 w 8538"/>
                <a:gd name="T35" fmla="*/ 7368 h 10318"/>
                <a:gd name="T36" fmla="*/ 2813 w 8538"/>
                <a:gd name="T37" fmla="*/ 7893 h 10318"/>
                <a:gd name="T38" fmla="*/ 3342 w 8538"/>
                <a:gd name="T39" fmla="*/ 8362 h 10318"/>
                <a:gd name="T40" fmla="*/ 4438 w 8538"/>
                <a:gd name="T41" fmla="*/ 8608 h 10318"/>
                <a:gd name="T42" fmla="*/ 5121 w 8538"/>
                <a:gd name="T43" fmla="*/ 8918 h 10318"/>
                <a:gd name="T44" fmla="*/ 5826 w 8538"/>
                <a:gd name="T45" fmla="*/ 9540 h 10318"/>
                <a:gd name="T46" fmla="*/ 6445 w 8538"/>
                <a:gd name="T47" fmla="*/ 9697 h 10318"/>
                <a:gd name="T48" fmla="*/ 7270 w 8538"/>
                <a:gd name="T49" fmla="*/ 9606 h 10318"/>
                <a:gd name="T50" fmla="*/ 7522 w 8538"/>
                <a:gd name="T51" fmla="*/ 9781 h 10318"/>
                <a:gd name="T52" fmla="*/ 7591 w 8538"/>
                <a:gd name="T53" fmla="*/ 10318 h 10318"/>
                <a:gd name="T54" fmla="*/ 8358 w 8538"/>
                <a:gd name="T55" fmla="*/ 9668 h 10318"/>
                <a:gd name="T56" fmla="*/ 7807 w 8538"/>
                <a:gd name="T57" fmla="*/ 9347 h 10318"/>
                <a:gd name="T58" fmla="*/ 7786 w 8538"/>
                <a:gd name="T59" fmla="*/ 9056 h 10318"/>
                <a:gd name="T60" fmla="*/ 8293 w 8538"/>
                <a:gd name="T61" fmla="*/ 8420 h 10318"/>
                <a:gd name="T62" fmla="*/ 8449 w 8538"/>
                <a:gd name="T63" fmla="*/ 7822 h 10318"/>
                <a:gd name="T64" fmla="*/ 8246 w 8538"/>
                <a:gd name="T65" fmla="*/ 7518 h 10318"/>
                <a:gd name="T66" fmla="*/ 7439 w 8538"/>
                <a:gd name="T67" fmla="*/ 7061 h 10318"/>
                <a:gd name="T68" fmla="*/ 6610 w 8538"/>
                <a:gd name="T69" fmla="*/ 6737 h 10318"/>
                <a:gd name="T70" fmla="*/ 6067 w 8538"/>
                <a:gd name="T71" fmla="*/ 6467 h 10318"/>
                <a:gd name="T72" fmla="*/ 5513 w 8538"/>
                <a:gd name="T73" fmla="*/ 5511 h 10318"/>
                <a:gd name="T74" fmla="*/ 5084 w 8538"/>
                <a:gd name="T75" fmla="*/ 4493 h 10318"/>
                <a:gd name="T76" fmla="*/ 5342 w 8538"/>
                <a:gd name="T77" fmla="*/ 3834 h 10318"/>
                <a:gd name="T78" fmla="*/ 5833 w 8538"/>
                <a:gd name="T79" fmla="*/ 3127 h 10318"/>
                <a:gd name="T80" fmla="*/ 5530 w 8538"/>
                <a:gd name="T81" fmla="*/ 2586 h 10318"/>
                <a:gd name="T82" fmla="*/ 5192 w 8538"/>
                <a:gd name="T83" fmla="*/ 1975 h 10318"/>
                <a:gd name="T84" fmla="*/ 5551 w 8538"/>
                <a:gd name="T85" fmla="*/ 1126 h 10318"/>
                <a:gd name="T86" fmla="*/ 5783 w 8538"/>
                <a:gd name="T87" fmla="*/ 500 h 10318"/>
                <a:gd name="T88" fmla="*/ 5585 w 8538"/>
                <a:gd name="T89" fmla="*/ 0 h 10318"/>
                <a:gd name="T90" fmla="*/ 5823 w 8538"/>
                <a:gd name="T91" fmla="*/ 525 h 10318"/>
                <a:gd name="T92" fmla="*/ 5560 w 8538"/>
                <a:gd name="T93" fmla="*/ 1185 h 10318"/>
                <a:gd name="T94" fmla="*/ 5231 w 8538"/>
                <a:gd name="T95" fmla="*/ 2008 h 10318"/>
                <a:gd name="T96" fmla="*/ 5517 w 8538"/>
                <a:gd name="T97" fmla="*/ 2523 h 10318"/>
                <a:gd name="T98" fmla="*/ 5878 w 8538"/>
                <a:gd name="T99" fmla="*/ 3105 h 10318"/>
                <a:gd name="T100" fmla="*/ 5403 w 8538"/>
                <a:gd name="T101" fmla="*/ 3825 h 10318"/>
                <a:gd name="T102" fmla="*/ 5117 w 8538"/>
                <a:gd name="T103" fmla="*/ 4449 h 10318"/>
                <a:gd name="T104" fmla="*/ 5527 w 8538"/>
                <a:gd name="T105" fmla="*/ 5456 h 10318"/>
                <a:gd name="T106" fmla="*/ 6080 w 8538"/>
                <a:gd name="T107" fmla="*/ 6421 h 10318"/>
                <a:gd name="T108" fmla="*/ 6570 w 8538"/>
                <a:gd name="T109" fmla="*/ 6687 h 10318"/>
                <a:gd name="T110" fmla="*/ 7438 w 8538"/>
                <a:gd name="T111" fmla="*/ 7014 h 10318"/>
                <a:gd name="T112" fmla="*/ 8254 w 8538"/>
                <a:gd name="T113" fmla="*/ 7475 h 10318"/>
                <a:gd name="T114" fmla="*/ 8483 w 8538"/>
                <a:gd name="T115" fmla="*/ 7795 h 10318"/>
                <a:gd name="T116" fmla="*/ 8348 w 8538"/>
                <a:gd name="T117" fmla="*/ 8412 h 10318"/>
                <a:gd name="T118" fmla="*/ 7836 w 8538"/>
                <a:gd name="T119" fmla="*/ 9039 h 10318"/>
                <a:gd name="T120" fmla="*/ 7943 w 8538"/>
                <a:gd name="T121" fmla="*/ 9366 h 10318"/>
                <a:gd name="T122" fmla="*/ 8499 w 8538"/>
                <a:gd name="T123" fmla="*/ 986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8" h="10318">
                  <a:moveTo>
                    <a:pt x="7550" y="10318"/>
                  </a:moveTo>
                  <a:lnTo>
                    <a:pt x="7543" y="10284"/>
                  </a:lnTo>
                  <a:lnTo>
                    <a:pt x="7539" y="10249"/>
                  </a:lnTo>
                  <a:lnTo>
                    <a:pt x="7534" y="10215"/>
                  </a:lnTo>
                  <a:lnTo>
                    <a:pt x="7530" y="10180"/>
                  </a:lnTo>
                  <a:lnTo>
                    <a:pt x="7526" y="10146"/>
                  </a:lnTo>
                  <a:lnTo>
                    <a:pt x="7523" y="10112"/>
                  </a:lnTo>
                  <a:lnTo>
                    <a:pt x="7519" y="10077"/>
                  </a:lnTo>
                  <a:lnTo>
                    <a:pt x="7517" y="10044"/>
                  </a:lnTo>
                  <a:lnTo>
                    <a:pt x="7515" y="10022"/>
                  </a:lnTo>
                  <a:lnTo>
                    <a:pt x="7513" y="10000"/>
                  </a:lnTo>
                  <a:lnTo>
                    <a:pt x="7511" y="9977"/>
                  </a:lnTo>
                  <a:lnTo>
                    <a:pt x="7509" y="9956"/>
                  </a:lnTo>
                  <a:lnTo>
                    <a:pt x="7507" y="9934"/>
                  </a:lnTo>
                  <a:lnTo>
                    <a:pt x="7504" y="9911"/>
                  </a:lnTo>
                  <a:lnTo>
                    <a:pt x="7501" y="9889"/>
                  </a:lnTo>
                  <a:lnTo>
                    <a:pt x="7499" y="9867"/>
                  </a:lnTo>
                  <a:lnTo>
                    <a:pt x="7496" y="9848"/>
                  </a:lnTo>
                  <a:lnTo>
                    <a:pt x="7492" y="9828"/>
                  </a:lnTo>
                  <a:lnTo>
                    <a:pt x="7488" y="9809"/>
                  </a:lnTo>
                  <a:lnTo>
                    <a:pt x="7484" y="9790"/>
                  </a:lnTo>
                  <a:lnTo>
                    <a:pt x="7474" y="9754"/>
                  </a:lnTo>
                  <a:lnTo>
                    <a:pt x="7462" y="9719"/>
                  </a:lnTo>
                  <a:lnTo>
                    <a:pt x="7459" y="9709"/>
                  </a:lnTo>
                  <a:lnTo>
                    <a:pt x="7453" y="9699"/>
                  </a:lnTo>
                  <a:lnTo>
                    <a:pt x="7448" y="9688"/>
                  </a:lnTo>
                  <a:lnTo>
                    <a:pt x="7443" y="9680"/>
                  </a:lnTo>
                  <a:lnTo>
                    <a:pt x="7437" y="9672"/>
                  </a:lnTo>
                  <a:lnTo>
                    <a:pt x="7430" y="9665"/>
                  </a:lnTo>
                  <a:lnTo>
                    <a:pt x="7422" y="9659"/>
                  </a:lnTo>
                  <a:lnTo>
                    <a:pt x="7414" y="9653"/>
                  </a:lnTo>
                  <a:lnTo>
                    <a:pt x="7406" y="9648"/>
                  </a:lnTo>
                  <a:lnTo>
                    <a:pt x="7397" y="9645"/>
                  </a:lnTo>
                  <a:lnTo>
                    <a:pt x="7387" y="9641"/>
                  </a:lnTo>
                  <a:lnTo>
                    <a:pt x="7377" y="9639"/>
                  </a:lnTo>
                  <a:lnTo>
                    <a:pt x="7367" y="9638"/>
                  </a:lnTo>
                  <a:lnTo>
                    <a:pt x="7357" y="9638"/>
                  </a:lnTo>
                  <a:lnTo>
                    <a:pt x="7345" y="9638"/>
                  </a:lnTo>
                  <a:lnTo>
                    <a:pt x="7332" y="9639"/>
                  </a:lnTo>
                  <a:lnTo>
                    <a:pt x="7304" y="9642"/>
                  </a:lnTo>
                  <a:lnTo>
                    <a:pt x="7275" y="9646"/>
                  </a:lnTo>
                  <a:lnTo>
                    <a:pt x="7246" y="9649"/>
                  </a:lnTo>
                  <a:lnTo>
                    <a:pt x="7218" y="9653"/>
                  </a:lnTo>
                  <a:lnTo>
                    <a:pt x="7189" y="9656"/>
                  </a:lnTo>
                  <a:lnTo>
                    <a:pt x="7160" y="9660"/>
                  </a:lnTo>
                  <a:lnTo>
                    <a:pt x="7132" y="9663"/>
                  </a:lnTo>
                  <a:lnTo>
                    <a:pt x="7102" y="9667"/>
                  </a:lnTo>
                  <a:lnTo>
                    <a:pt x="7063" y="9671"/>
                  </a:lnTo>
                  <a:lnTo>
                    <a:pt x="7023" y="9676"/>
                  </a:lnTo>
                  <a:lnTo>
                    <a:pt x="6983" y="9681"/>
                  </a:lnTo>
                  <a:lnTo>
                    <a:pt x="6944" y="9686"/>
                  </a:lnTo>
                  <a:lnTo>
                    <a:pt x="6903" y="9691"/>
                  </a:lnTo>
                  <a:lnTo>
                    <a:pt x="6863" y="9695"/>
                  </a:lnTo>
                  <a:lnTo>
                    <a:pt x="6824" y="9700"/>
                  </a:lnTo>
                  <a:lnTo>
                    <a:pt x="6784" y="9704"/>
                  </a:lnTo>
                  <a:lnTo>
                    <a:pt x="6715" y="9712"/>
                  </a:lnTo>
                  <a:lnTo>
                    <a:pt x="6661" y="9718"/>
                  </a:lnTo>
                  <a:lnTo>
                    <a:pt x="6606" y="9724"/>
                  </a:lnTo>
                  <a:lnTo>
                    <a:pt x="6552" y="9730"/>
                  </a:lnTo>
                  <a:lnTo>
                    <a:pt x="6497" y="9734"/>
                  </a:lnTo>
                  <a:lnTo>
                    <a:pt x="6442" y="9736"/>
                  </a:lnTo>
                  <a:lnTo>
                    <a:pt x="6388" y="9739"/>
                  </a:lnTo>
                  <a:lnTo>
                    <a:pt x="6333" y="9739"/>
                  </a:lnTo>
                  <a:lnTo>
                    <a:pt x="6279" y="9736"/>
                  </a:lnTo>
                  <a:lnTo>
                    <a:pt x="6252" y="9734"/>
                  </a:lnTo>
                  <a:lnTo>
                    <a:pt x="6224" y="9732"/>
                  </a:lnTo>
                  <a:lnTo>
                    <a:pt x="6198" y="9728"/>
                  </a:lnTo>
                  <a:lnTo>
                    <a:pt x="6170" y="9724"/>
                  </a:lnTo>
                  <a:lnTo>
                    <a:pt x="6144" y="9719"/>
                  </a:lnTo>
                  <a:lnTo>
                    <a:pt x="6118" y="9714"/>
                  </a:lnTo>
                  <a:lnTo>
                    <a:pt x="6090" y="9708"/>
                  </a:lnTo>
                  <a:lnTo>
                    <a:pt x="6064" y="9700"/>
                  </a:lnTo>
                  <a:lnTo>
                    <a:pt x="6037" y="9692"/>
                  </a:lnTo>
                  <a:lnTo>
                    <a:pt x="6011" y="9683"/>
                  </a:lnTo>
                  <a:lnTo>
                    <a:pt x="5985" y="9672"/>
                  </a:lnTo>
                  <a:lnTo>
                    <a:pt x="5958" y="9662"/>
                  </a:lnTo>
                  <a:lnTo>
                    <a:pt x="5932" y="9649"/>
                  </a:lnTo>
                  <a:lnTo>
                    <a:pt x="5907" y="9636"/>
                  </a:lnTo>
                  <a:lnTo>
                    <a:pt x="5880" y="9622"/>
                  </a:lnTo>
                  <a:lnTo>
                    <a:pt x="5855" y="9606"/>
                  </a:lnTo>
                  <a:lnTo>
                    <a:pt x="5804" y="9574"/>
                  </a:lnTo>
                  <a:lnTo>
                    <a:pt x="5759" y="9543"/>
                  </a:lnTo>
                  <a:lnTo>
                    <a:pt x="5715" y="9512"/>
                  </a:lnTo>
                  <a:lnTo>
                    <a:pt x="5674" y="9483"/>
                  </a:lnTo>
                  <a:lnTo>
                    <a:pt x="5635" y="9453"/>
                  </a:lnTo>
                  <a:lnTo>
                    <a:pt x="5599" y="9425"/>
                  </a:lnTo>
                  <a:lnTo>
                    <a:pt x="5565" y="9396"/>
                  </a:lnTo>
                  <a:lnTo>
                    <a:pt x="5531" y="9367"/>
                  </a:lnTo>
                  <a:lnTo>
                    <a:pt x="5497" y="9335"/>
                  </a:lnTo>
                  <a:lnTo>
                    <a:pt x="5463" y="9304"/>
                  </a:lnTo>
                  <a:lnTo>
                    <a:pt x="5429" y="9272"/>
                  </a:lnTo>
                  <a:lnTo>
                    <a:pt x="5395" y="9240"/>
                  </a:lnTo>
                  <a:lnTo>
                    <a:pt x="5362" y="9207"/>
                  </a:lnTo>
                  <a:lnTo>
                    <a:pt x="5328" y="9174"/>
                  </a:lnTo>
                  <a:lnTo>
                    <a:pt x="5295" y="9142"/>
                  </a:lnTo>
                  <a:lnTo>
                    <a:pt x="5263" y="9110"/>
                  </a:lnTo>
                  <a:lnTo>
                    <a:pt x="5230" y="9078"/>
                  </a:lnTo>
                  <a:lnTo>
                    <a:pt x="5195" y="9045"/>
                  </a:lnTo>
                  <a:lnTo>
                    <a:pt x="5162" y="9013"/>
                  </a:lnTo>
                  <a:lnTo>
                    <a:pt x="5128" y="8980"/>
                  </a:lnTo>
                  <a:lnTo>
                    <a:pt x="5093" y="8946"/>
                  </a:lnTo>
                  <a:lnTo>
                    <a:pt x="5059" y="8914"/>
                  </a:lnTo>
                  <a:lnTo>
                    <a:pt x="5024" y="8882"/>
                  </a:lnTo>
                  <a:lnTo>
                    <a:pt x="4990" y="8850"/>
                  </a:lnTo>
                  <a:lnTo>
                    <a:pt x="4967" y="8832"/>
                  </a:lnTo>
                  <a:lnTo>
                    <a:pt x="4944" y="8813"/>
                  </a:lnTo>
                  <a:lnTo>
                    <a:pt x="4920" y="8796"/>
                  </a:lnTo>
                  <a:lnTo>
                    <a:pt x="4895" y="8780"/>
                  </a:lnTo>
                  <a:lnTo>
                    <a:pt x="4868" y="8764"/>
                  </a:lnTo>
                  <a:lnTo>
                    <a:pt x="4841" y="8750"/>
                  </a:lnTo>
                  <a:lnTo>
                    <a:pt x="4812" y="8736"/>
                  </a:lnTo>
                  <a:lnTo>
                    <a:pt x="4782" y="8724"/>
                  </a:lnTo>
                  <a:lnTo>
                    <a:pt x="4753" y="8712"/>
                  </a:lnTo>
                  <a:lnTo>
                    <a:pt x="4720" y="8702"/>
                  </a:lnTo>
                  <a:lnTo>
                    <a:pt x="4687" y="8692"/>
                  </a:lnTo>
                  <a:lnTo>
                    <a:pt x="4652" y="8684"/>
                  </a:lnTo>
                  <a:lnTo>
                    <a:pt x="4616" y="8676"/>
                  </a:lnTo>
                  <a:lnTo>
                    <a:pt x="4579" y="8668"/>
                  </a:lnTo>
                  <a:lnTo>
                    <a:pt x="4540" y="8662"/>
                  </a:lnTo>
                  <a:lnTo>
                    <a:pt x="4500" y="8656"/>
                  </a:lnTo>
                  <a:lnTo>
                    <a:pt x="4434" y="8647"/>
                  </a:lnTo>
                  <a:lnTo>
                    <a:pt x="4379" y="8640"/>
                  </a:lnTo>
                  <a:lnTo>
                    <a:pt x="4322" y="8633"/>
                  </a:lnTo>
                  <a:lnTo>
                    <a:pt x="4267" y="8625"/>
                  </a:lnTo>
                  <a:lnTo>
                    <a:pt x="4211" y="8618"/>
                  </a:lnTo>
                  <a:lnTo>
                    <a:pt x="4155" y="8610"/>
                  </a:lnTo>
                  <a:lnTo>
                    <a:pt x="4099" y="8602"/>
                  </a:lnTo>
                  <a:lnTo>
                    <a:pt x="4042" y="8593"/>
                  </a:lnTo>
                  <a:lnTo>
                    <a:pt x="3986" y="8584"/>
                  </a:lnTo>
                  <a:lnTo>
                    <a:pt x="3930" y="8573"/>
                  </a:lnTo>
                  <a:lnTo>
                    <a:pt x="3875" y="8563"/>
                  </a:lnTo>
                  <a:lnTo>
                    <a:pt x="3819" y="8552"/>
                  </a:lnTo>
                  <a:lnTo>
                    <a:pt x="3763" y="8540"/>
                  </a:lnTo>
                  <a:lnTo>
                    <a:pt x="3708" y="8526"/>
                  </a:lnTo>
                  <a:lnTo>
                    <a:pt x="3652" y="8513"/>
                  </a:lnTo>
                  <a:lnTo>
                    <a:pt x="3597" y="8498"/>
                  </a:lnTo>
                  <a:lnTo>
                    <a:pt x="3542" y="8482"/>
                  </a:lnTo>
                  <a:lnTo>
                    <a:pt x="3485" y="8463"/>
                  </a:lnTo>
                  <a:lnTo>
                    <a:pt x="3430" y="8443"/>
                  </a:lnTo>
                  <a:lnTo>
                    <a:pt x="3376" y="8421"/>
                  </a:lnTo>
                  <a:lnTo>
                    <a:pt x="3323" y="8398"/>
                  </a:lnTo>
                  <a:lnTo>
                    <a:pt x="3274" y="8373"/>
                  </a:lnTo>
                  <a:lnTo>
                    <a:pt x="3225" y="8346"/>
                  </a:lnTo>
                  <a:lnTo>
                    <a:pt x="3202" y="8333"/>
                  </a:lnTo>
                  <a:lnTo>
                    <a:pt x="3178" y="8318"/>
                  </a:lnTo>
                  <a:lnTo>
                    <a:pt x="3156" y="8303"/>
                  </a:lnTo>
                  <a:lnTo>
                    <a:pt x="3133" y="8288"/>
                  </a:lnTo>
                  <a:lnTo>
                    <a:pt x="3111" y="8272"/>
                  </a:lnTo>
                  <a:lnTo>
                    <a:pt x="3089" y="8256"/>
                  </a:lnTo>
                  <a:lnTo>
                    <a:pt x="3069" y="8240"/>
                  </a:lnTo>
                  <a:lnTo>
                    <a:pt x="3048" y="8223"/>
                  </a:lnTo>
                  <a:lnTo>
                    <a:pt x="3027" y="8205"/>
                  </a:lnTo>
                  <a:lnTo>
                    <a:pt x="3008" y="8188"/>
                  </a:lnTo>
                  <a:lnTo>
                    <a:pt x="2988" y="8170"/>
                  </a:lnTo>
                  <a:lnTo>
                    <a:pt x="2969" y="8150"/>
                  </a:lnTo>
                  <a:lnTo>
                    <a:pt x="2950" y="8132"/>
                  </a:lnTo>
                  <a:lnTo>
                    <a:pt x="2932" y="8112"/>
                  </a:lnTo>
                  <a:lnTo>
                    <a:pt x="2914" y="8092"/>
                  </a:lnTo>
                  <a:lnTo>
                    <a:pt x="2896" y="8072"/>
                  </a:lnTo>
                  <a:lnTo>
                    <a:pt x="2879" y="8050"/>
                  </a:lnTo>
                  <a:lnTo>
                    <a:pt x="2863" y="8030"/>
                  </a:lnTo>
                  <a:lnTo>
                    <a:pt x="2847" y="8008"/>
                  </a:lnTo>
                  <a:lnTo>
                    <a:pt x="2831" y="7986"/>
                  </a:lnTo>
                  <a:lnTo>
                    <a:pt x="2807" y="7952"/>
                  </a:lnTo>
                  <a:lnTo>
                    <a:pt x="2782" y="7917"/>
                  </a:lnTo>
                  <a:lnTo>
                    <a:pt x="2755" y="7882"/>
                  </a:lnTo>
                  <a:lnTo>
                    <a:pt x="2728" y="7846"/>
                  </a:lnTo>
                  <a:lnTo>
                    <a:pt x="2698" y="7811"/>
                  </a:lnTo>
                  <a:lnTo>
                    <a:pt x="2667" y="7775"/>
                  </a:lnTo>
                  <a:lnTo>
                    <a:pt x="2635" y="7739"/>
                  </a:lnTo>
                  <a:lnTo>
                    <a:pt x="2602" y="7703"/>
                  </a:lnTo>
                  <a:lnTo>
                    <a:pt x="2566" y="7669"/>
                  </a:lnTo>
                  <a:lnTo>
                    <a:pt x="2529" y="7634"/>
                  </a:lnTo>
                  <a:lnTo>
                    <a:pt x="2490" y="7601"/>
                  </a:lnTo>
                  <a:lnTo>
                    <a:pt x="2450" y="7569"/>
                  </a:lnTo>
                  <a:lnTo>
                    <a:pt x="2408" y="7538"/>
                  </a:lnTo>
                  <a:lnTo>
                    <a:pt x="2364" y="7508"/>
                  </a:lnTo>
                  <a:lnTo>
                    <a:pt x="2341" y="7493"/>
                  </a:lnTo>
                  <a:lnTo>
                    <a:pt x="2318" y="7479"/>
                  </a:lnTo>
                  <a:lnTo>
                    <a:pt x="2295" y="7467"/>
                  </a:lnTo>
                  <a:lnTo>
                    <a:pt x="2271" y="7453"/>
                  </a:lnTo>
                  <a:lnTo>
                    <a:pt x="2221" y="7428"/>
                  </a:lnTo>
                  <a:lnTo>
                    <a:pt x="2170" y="7404"/>
                  </a:lnTo>
                  <a:lnTo>
                    <a:pt x="2119" y="7380"/>
                  </a:lnTo>
                  <a:lnTo>
                    <a:pt x="2067" y="7355"/>
                  </a:lnTo>
                  <a:lnTo>
                    <a:pt x="2015" y="7332"/>
                  </a:lnTo>
                  <a:lnTo>
                    <a:pt x="1963" y="7310"/>
                  </a:lnTo>
                  <a:lnTo>
                    <a:pt x="1910" y="7287"/>
                  </a:lnTo>
                  <a:lnTo>
                    <a:pt x="1857" y="7265"/>
                  </a:lnTo>
                  <a:lnTo>
                    <a:pt x="1822" y="7249"/>
                  </a:lnTo>
                  <a:lnTo>
                    <a:pt x="1787" y="7232"/>
                  </a:lnTo>
                  <a:lnTo>
                    <a:pt x="1755" y="7212"/>
                  </a:lnTo>
                  <a:lnTo>
                    <a:pt x="1723" y="7193"/>
                  </a:lnTo>
                  <a:lnTo>
                    <a:pt x="1692" y="7171"/>
                  </a:lnTo>
                  <a:lnTo>
                    <a:pt x="1662" y="7148"/>
                  </a:lnTo>
                  <a:lnTo>
                    <a:pt x="1634" y="7123"/>
                  </a:lnTo>
                  <a:lnTo>
                    <a:pt x="1606" y="7097"/>
                  </a:lnTo>
                  <a:lnTo>
                    <a:pt x="1580" y="7070"/>
                  </a:lnTo>
                  <a:lnTo>
                    <a:pt x="1554" y="7040"/>
                  </a:lnTo>
                  <a:lnTo>
                    <a:pt x="1529" y="7010"/>
                  </a:lnTo>
                  <a:lnTo>
                    <a:pt x="1506" y="6978"/>
                  </a:lnTo>
                  <a:lnTo>
                    <a:pt x="1484" y="6945"/>
                  </a:lnTo>
                  <a:lnTo>
                    <a:pt x="1463" y="6910"/>
                  </a:lnTo>
                  <a:lnTo>
                    <a:pt x="1443" y="6874"/>
                  </a:lnTo>
                  <a:lnTo>
                    <a:pt x="1424" y="6837"/>
                  </a:lnTo>
                  <a:lnTo>
                    <a:pt x="1399" y="6787"/>
                  </a:lnTo>
                  <a:lnTo>
                    <a:pt x="1375" y="6737"/>
                  </a:lnTo>
                  <a:lnTo>
                    <a:pt x="1349" y="6689"/>
                  </a:lnTo>
                  <a:lnTo>
                    <a:pt x="1324" y="6641"/>
                  </a:lnTo>
                  <a:lnTo>
                    <a:pt x="1296" y="6593"/>
                  </a:lnTo>
                  <a:lnTo>
                    <a:pt x="1269" y="6545"/>
                  </a:lnTo>
                  <a:lnTo>
                    <a:pt x="1241" y="6497"/>
                  </a:lnTo>
                  <a:lnTo>
                    <a:pt x="1213" y="6450"/>
                  </a:lnTo>
                  <a:lnTo>
                    <a:pt x="1183" y="6405"/>
                  </a:lnTo>
                  <a:lnTo>
                    <a:pt x="1153" y="6359"/>
                  </a:lnTo>
                  <a:lnTo>
                    <a:pt x="1122" y="6314"/>
                  </a:lnTo>
                  <a:lnTo>
                    <a:pt x="1091" y="6269"/>
                  </a:lnTo>
                  <a:lnTo>
                    <a:pt x="1059" y="6225"/>
                  </a:lnTo>
                  <a:lnTo>
                    <a:pt x="1027" y="6181"/>
                  </a:lnTo>
                  <a:lnTo>
                    <a:pt x="993" y="6137"/>
                  </a:lnTo>
                  <a:lnTo>
                    <a:pt x="960" y="6095"/>
                  </a:lnTo>
                  <a:lnTo>
                    <a:pt x="942" y="6073"/>
                  </a:lnTo>
                  <a:lnTo>
                    <a:pt x="923" y="6052"/>
                  </a:lnTo>
                  <a:lnTo>
                    <a:pt x="904" y="6032"/>
                  </a:lnTo>
                  <a:lnTo>
                    <a:pt x="884" y="6011"/>
                  </a:lnTo>
                  <a:lnTo>
                    <a:pt x="876" y="6002"/>
                  </a:lnTo>
                  <a:lnTo>
                    <a:pt x="856" y="5981"/>
                  </a:lnTo>
                  <a:lnTo>
                    <a:pt x="836" y="5964"/>
                  </a:lnTo>
                  <a:lnTo>
                    <a:pt x="816" y="5949"/>
                  </a:lnTo>
                  <a:lnTo>
                    <a:pt x="796" y="5937"/>
                  </a:lnTo>
                  <a:lnTo>
                    <a:pt x="775" y="5926"/>
                  </a:lnTo>
                  <a:lnTo>
                    <a:pt x="755" y="5918"/>
                  </a:lnTo>
                  <a:lnTo>
                    <a:pt x="744" y="5915"/>
                  </a:lnTo>
                  <a:lnTo>
                    <a:pt x="734" y="5913"/>
                  </a:lnTo>
                  <a:lnTo>
                    <a:pt x="723" y="5910"/>
                  </a:lnTo>
                  <a:lnTo>
                    <a:pt x="712" y="5909"/>
                  </a:lnTo>
                  <a:lnTo>
                    <a:pt x="702" y="5908"/>
                  </a:lnTo>
                  <a:lnTo>
                    <a:pt x="692" y="5908"/>
                  </a:lnTo>
                  <a:lnTo>
                    <a:pt x="680" y="5909"/>
                  </a:lnTo>
                  <a:lnTo>
                    <a:pt x="670" y="5910"/>
                  </a:lnTo>
                  <a:lnTo>
                    <a:pt x="648" y="5914"/>
                  </a:lnTo>
                  <a:lnTo>
                    <a:pt x="626" y="5921"/>
                  </a:lnTo>
                  <a:lnTo>
                    <a:pt x="603" y="5929"/>
                  </a:lnTo>
                  <a:lnTo>
                    <a:pt x="582" y="5940"/>
                  </a:lnTo>
                  <a:lnTo>
                    <a:pt x="559" y="5953"/>
                  </a:lnTo>
                  <a:lnTo>
                    <a:pt x="536" y="5969"/>
                  </a:lnTo>
                  <a:lnTo>
                    <a:pt x="501" y="5996"/>
                  </a:lnTo>
                  <a:lnTo>
                    <a:pt x="467" y="6025"/>
                  </a:lnTo>
                  <a:lnTo>
                    <a:pt x="435" y="6056"/>
                  </a:lnTo>
                  <a:lnTo>
                    <a:pt x="403" y="6087"/>
                  </a:lnTo>
                  <a:lnTo>
                    <a:pt x="372" y="6120"/>
                  </a:lnTo>
                  <a:lnTo>
                    <a:pt x="341" y="6153"/>
                  </a:lnTo>
                  <a:lnTo>
                    <a:pt x="311" y="6187"/>
                  </a:lnTo>
                  <a:lnTo>
                    <a:pt x="281" y="6220"/>
                  </a:lnTo>
                  <a:lnTo>
                    <a:pt x="273" y="6229"/>
                  </a:lnTo>
                  <a:lnTo>
                    <a:pt x="249" y="6258"/>
                  </a:lnTo>
                  <a:lnTo>
                    <a:pt x="226" y="6289"/>
                  </a:lnTo>
                  <a:lnTo>
                    <a:pt x="204" y="6320"/>
                  </a:lnTo>
                  <a:lnTo>
                    <a:pt x="182" y="6351"/>
                  </a:lnTo>
                  <a:lnTo>
                    <a:pt x="161" y="6382"/>
                  </a:lnTo>
                  <a:lnTo>
                    <a:pt x="139" y="6413"/>
                  </a:lnTo>
                  <a:lnTo>
                    <a:pt x="116" y="6444"/>
                  </a:lnTo>
                  <a:lnTo>
                    <a:pt x="92" y="6472"/>
                  </a:lnTo>
                  <a:lnTo>
                    <a:pt x="69" y="6499"/>
                  </a:lnTo>
                  <a:lnTo>
                    <a:pt x="46" y="6524"/>
                  </a:lnTo>
                  <a:lnTo>
                    <a:pt x="23" y="6547"/>
                  </a:lnTo>
                  <a:lnTo>
                    <a:pt x="0" y="6570"/>
                  </a:lnTo>
                  <a:lnTo>
                    <a:pt x="0" y="6514"/>
                  </a:lnTo>
                  <a:lnTo>
                    <a:pt x="15" y="6497"/>
                  </a:lnTo>
                  <a:lnTo>
                    <a:pt x="31" y="6481"/>
                  </a:lnTo>
                  <a:lnTo>
                    <a:pt x="46" y="6464"/>
                  </a:lnTo>
                  <a:lnTo>
                    <a:pt x="62" y="6447"/>
                  </a:lnTo>
                  <a:lnTo>
                    <a:pt x="85" y="6418"/>
                  </a:lnTo>
                  <a:lnTo>
                    <a:pt x="107" y="6389"/>
                  </a:lnTo>
                  <a:lnTo>
                    <a:pt x="128" y="6359"/>
                  </a:lnTo>
                  <a:lnTo>
                    <a:pt x="149" y="6329"/>
                  </a:lnTo>
                  <a:lnTo>
                    <a:pt x="172" y="6297"/>
                  </a:lnTo>
                  <a:lnTo>
                    <a:pt x="195" y="6265"/>
                  </a:lnTo>
                  <a:lnTo>
                    <a:pt x="219" y="6234"/>
                  </a:lnTo>
                  <a:lnTo>
                    <a:pt x="244" y="6203"/>
                  </a:lnTo>
                  <a:lnTo>
                    <a:pt x="251" y="6195"/>
                  </a:lnTo>
                  <a:lnTo>
                    <a:pt x="282" y="6160"/>
                  </a:lnTo>
                  <a:lnTo>
                    <a:pt x="312" y="6126"/>
                  </a:lnTo>
                  <a:lnTo>
                    <a:pt x="344" y="6091"/>
                  </a:lnTo>
                  <a:lnTo>
                    <a:pt x="375" y="6058"/>
                  </a:lnTo>
                  <a:lnTo>
                    <a:pt x="408" y="6026"/>
                  </a:lnTo>
                  <a:lnTo>
                    <a:pt x="442" y="5995"/>
                  </a:lnTo>
                  <a:lnTo>
                    <a:pt x="476" y="5965"/>
                  </a:lnTo>
                  <a:lnTo>
                    <a:pt x="513" y="5938"/>
                  </a:lnTo>
                  <a:lnTo>
                    <a:pt x="539" y="5919"/>
                  </a:lnTo>
                  <a:lnTo>
                    <a:pt x="564" y="5905"/>
                  </a:lnTo>
                  <a:lnTo>
                    <a:pt x="577" y="5898"/>
                  </a:lnTo>
                  <a:lnTo>
                    <a:pt x="591" y="5892"/>
                  </a:lnTo>
                  <a:lnTo>
                    <a:pt x="603" y="5886"/>
                  </a:lnTo>
                  <a:lnTo>
                    <a:pt x="616" y="5882"/>
                  </a:lnTo>
                  <a:lnTo>
                    <a:pt x="629" y="5878"/>
                  </a:lnTo>
                  <a:lnTo>
                    <a:pt x="641" y="5875"/>
                  </a:lnTo>
                  <a:lnTo>
                    <a:pt x="654" y="5872"/>
                  </a:lnTo>
                  <a:lnTo>
                    <a:pt x="666" y="5870"/>
                  </a:lnTo>
                  <a:lnTo>
                    <a:pt x="679" y="5869"/>
                  </a:lnTo>
                  <a:lnTo>
                    <a:pt x="692" y="5868"/>
                  </a:lnTo>
                  <a:lnTo>
                    <a:pt x="704" y="5869"/>
                  </a:lnTo>
                  <a:lnTo>
                    <a:pt x="716" y="5869"/>
                  </a:lnTo>
                  <a:lnTo>
                    <a:pt x="728" y="5871"/>
                  </a:lnTo>
                  <a:lnTo>
                    <a:pt x="741" y="5874"/>
                  </a:lnTo>
                  <a:lnTo>
                    <a:pt x="753" y="5876"/>
                  </a:lnTo>
                  <a:lnTo>
                    <a:pt x="765" y="5879"/>
                  </a:lnTo>
                  <a:lnTo>
                    <a:pt x="777" y="5884"/>
                  </a:lnTo>
                  <a:lnTo>
                    <a:pt x="789" y="5888"/>
                  </a:lnTo>
                  <a:lnTo>
                    <a:pt x="801" y="5894"/>
                  </a:lnTo>
                  <a:lnTo>
                    <a:pt x="812" y="5900"/>
                  </a:lnTo>
                  <a:lnTo>
                    <a:pt x="825" y="5907"/>
                  </a:lnTo>
                  <a:lnTo>
                    <a:pt x="836" y="5915"/>
                  </a:lnTo>
                  <a:lnTo>
                    <a:pt x="848" y="5923"/>
                  </a:lnTo>
                  <a:lnTo>
                    <a:pt x="859" y="5932"/>
                  </a:lnTo>
                  <a:lnTo>
                    <a:pt x="882" y="5952"/>
                  </a:lnTo>
                  <a:lnTo>
                    <a:pt x="905" y="5974"/>
                  </a:lnTo>
                  <a:lnTo>
                    <a:pt x="913" y="5984"/>
                  </a:lnTo>
                  <a:lnTo>
                    <a:pt x="933" y="6004"/>
                  </a:lnTo>
                  <a:lnTo>
                    <a:pt x="953" y="6026"/>
                  </a:lnTo>
                  <a:lnTo>
                    <a:pt x="973" y="6048"/>
                  </a:lnTo>
                  <a:lnTo>
                    <a:pt x="991" y="6071"/>
                  </a:lnTo>
                  <a:lnTo>
                    <a:pt x="1024" y="6113"/>
                  </a:lnTo>
                  <a:lnTo>
                    <a:pt x="1058" y="6157"/>
                  </a:lnTo>
                  <a:lnTo>
                    <a:pt x="1091" y="6202"/>
                  </a:lnTo>
                  <a:lnTo>
                    <a:pt x="1123" y="6246"/>
                  </a:lnTo>
                  <a:lnTo>
                    <a:pt x="1154" y="6291"/>
                  </a:lnTo>
                  <a:lnTo>
                    <a:pt x="1185" y="6337"/>
                  </a:lnTo>
                  <a:lnTo>
                    <a:pt x="1216" y="6383"/>
                  </a:lnTo>
                  <a:lnTo>
                    <a:pt x="1246" y="6430"/>
                  </a:lnTo>
                  <a:lnTo>
                    <a:pt x="1274" y="6477"/>
                  </a:lnTo>
                  <a:lnTo>
                    <a:pt x="1303" y="6525"/>
                  </a:lnTo>
                  <a:lnTo>
                    <a:pt x="1331" y="6573"/>
                  </a:lnTo>
                  <a:lnTo>
                    <a:pt x="1358" y="6621"/>
                  </a:lnTo>
                  <a:lnTo>
                    <a:pt x="1385" y="6671"/>
                  </a:lnTo>
                  <a:lnTo>
                    <a:pt x="1410" y="6720"/>
                  </a:lnTo>
                  <a:lnTo>
                    <a:pt x="1435" y="6769"/>
                  </a:lnTo>
                  <a:lnTo>
                    <a:pt x="1460" y="6820"/>
                  </a:lnTo>
                  <a:lnTo>
                    <a:pt x="1477" y="6855"/>
                  </a:lnTo>
                  <a:lnTo>
                    <a:pt x="1497" y="6890"/>
                  </a:lnTo>
                  <a:lnTo>
                    <a:pt x="1516" y="6923"/>
                  </a:lnTo>
                  <a:lnTo>
                    <a:pt x="1538" y="6955"/>
                  </a:lnTo>
                  <a:lnTo>
                    <a:pt x="1560" y="6985"/>
                  </a:lnTo>
                  <a:lnTo>
                    <a:pt x="1584" y="7015"/>
                  </a:lnTo>
                  <a:lnTo>
                    <a:pt x="1608" y="7042"/>
                  </a:lnTo>
                  <a:lnTo>
                    <a:pt x="1634" y="7069"/>
                  </a:lnTo>
                  <a:lnTo>
                    <a:pt x="1660" y="7093"/>
                  </a:lnTo>
                  <a:lnTo>
                    <a:pt x="1687" y="7117"/>
                  </a:lnTo>
                  <a:lnTo>
                    <a:pt x="1715" y="7139"/>
                  </a:lnTo>
                  <a:lnTo>
                    <a:pt x="1745" y="7159"/>
                  </a:lnTo>
                  <a:lnTo>
                    <a:pt x="1775" y="7179"/>
                  </a:lnTo>
                  <a:lnTo>
                    <a:pt x="1807" y="7197"/>
                  </a:lnTo>
                  <a:lnTo>
                    <a:pt x="1839" y="7213"/>
                  </a:lnTo>
                  <a:lnTo>
                    <a:pt x="1872" y="7228"/>
                  </a:lnTo>
                  <a:lnTo>
                    <a:pt x="1926" y="7251"/>
                  </a:lnTo>
                  <a:lnTo>
                    <a:pt x="1979" y="7274"/>
                  </a:lnTo>
                  <a:lnTo>
                    <a:pt x="2032" y="7297"/>
                  </a:lnTo>
                  <a:lnTo>
                    <a:pt x="2084" y="7320"/>
                  </a:lnTo>
                  <a:lnTo>
                    <a:pt x="2136" y="7344"/>
                  </a:lnTo>
                  <a:lnTo>
                    <a:pt x="2188" y="7368"/>
                  </a:lnTo>
                  <a:lnTo>
                    <a:pt x="2238" y="7393"/>
                  </a:lnTo>
                  <a:lnTo>
                    <a:pt x="2290" y="7418"/>
                  </a:lnTo>
                  <a:lnTo>
                    <a:pt x="2314" y="7432"/>
                  </a:lnTo>
                  <a:lnTo>
                    <a:pt x="2338" y="7445"/>
                  </a:lnTo>
                  <a:lnTo>
                    <a:pt x="2362" y="7460"/>
                  </a:lnTo>
                  <a:lnTo>
                    <a:pt x="2385" y="7474"/>
                  </a:lnTo>
                  <a:lnTo>
                    <a:pt x="2408" y="7490"/>
                  </a:lnTo>
                  <a:lnTo>
                    <a:pt x="2431" y="7505"/>
                  </a:lnTo>
                  <a:lnTo>
                    <a:pt x="2453" y="7521"/>
                  </a:lnTo>
                  <a:lnTo>
                    <a:pt x="2473" y="7537"/>
                  </a:lnTo>
                  <a:lnTo>
                    <a:pt x="2514" y="7570"/>
                  </a:lnTo>
                  <a:lnTo>
                    <a:pt x="2555" y="7604"/>
                  </a:lnTo>
                  <a:lnTo>
                    <a:pt x="2593" y="7639"/>
                  </a:lnTo>
                  <a:lnTo>
                    <a:pt x="2628" y="7674"/>
                  </a:lnTo>
                  <a:lnTo>
                    <a:pt x="2662" y="7711"/>
                  </a:lnTo>
                  <a:lnTo>
                    <a:pt x="2696" y="7748"/>
                  </a:lnTo>
                  <a:lnTo>
                    <a:pt x="2728" y="7784"/>
                  </a:lnTo>
                  <a:lnTo>
                    <a:pt x="2758" y="7821"/>
                  </a:lnTo>
                  <a:lnTo>
                    <a:pt x="2785" y="7858"/>
                  </a:lnTo>
                  <a:lnTo>
                    <a:pt x="2813" y="7893"/>
                  </a:lnTo>
                  <a:lnTo>
                    <a:pt x="2839" y="7929"/>
                  </a:lnTo>
                  <a:lnTo>
                    <a:pt x="2863" y="7963"/>
                  </a:lnTo>
                  <a:lnTo>
                    <a:pt x="2894" y="8006"/>
                  </a:lnTo>
                  <a:lnTo>
                    <a:pt x="2927" y="8047"/>
                  </a:lnTo>
                  <a:lnTo>
                    <a:pt x="2944" y="8067"/>
                  </a:lnTo>
                  <a:lnTo>
                    <a:pt x="2961" y="8086"/>
                  </a:lnTo>
                  <a:lnTo>
                    <a:pt x="2979" y="8104"/>
                  </a:lnTo>
                  <a:lnTo>
                    <a:pt x="2997" y="8123"/>
                  </a:lnTo>
                  <a:lnTo>
                    <a:pt x="3016" y="8141"/>
                  </a:lnTo>
                  <a:lnTo>
                    <a:pt x="3034" y="8158"/>
                  </a:lnTo>
                  <a:lnTo>
                    <a:pt x="3054" y="8175"/>
                  </a:lnTo>
                  <a:lnTo>
                    <a:pt x="3073" y="8193"/>
                  </a:lnTo>
                  <a:lnTo>
                    <a:pt x="3094" y="8209"/>
                  </a:lnTo>
                  <a:lnTo>
                    <a:pt x="3114" y="8225"/>
                  </a:lnTo>
                  <a:lnTo>
                    <a:pt x="3135" y="8241"/>
                  </a:lnTo>
                  <a:lnTo>
                    <a:pt x="3156" y="8256"/>
                  </a:lnTo>
                  <a:lnTo>
                    <a:pt x="3200" y="8286"/>
                  </a:lnTo>
                  <a:lnTo>
                    <a:pt x="3245" y="8312"/>
                  </a:lnTo>
                  <a:lnTo>
                    <a:pt x="3292" y="8338"/>
                  </a:lnTo>
                  <a:lnTo>
                    <a:pt x="3342" y="8362"/>
                  </a:lnTo>
                  <a:lnTo>
                    <a:pt x="3392" y="8385"/>
                  </a:lnTo>
                  <a:lnTo>
                    <a:pt x="3445" y="8406"/>
                  </a:lnTo>
                  <a:lnTo>
                    <a:pt x="3499" y="8427"/>
                  </a:lnTo>
                  <a:lnTo>
                    <a:pt x="3554" y="8444"/>
                  </a:lnTo>
                  <a:lnTo>
                    <a:pt x="3609" y="8460"/>
                  </a:lnTo>
                  <a:lnTo>
                    <a:pt x="3663" y="8475"/>
                  </a:lnTo>
                  <a:lnTo>
                    <a:pt x="3718" y="8489"/>
                  </a:lnTo>
                  <a:lnTo>
                    <a:pt x="3773" y="8501"/>
                  </a:lnTo>
                  <a:lnTo>
                    <a:pt x="3828" y="8514"/>
                  </a:lnTo>
                  <a:lnTo>
                    <a:pt x="3883" y="8524"/>
                  </a:lnTo>
                  <a:lnTo>
                    <a:pt x="3938" y="8534"/>
                  </a:lnTo>
                  <a:lnTo>
                    <a:pt x="3994" y="8545"/>
                  </a:lnTo>
                  <a:lnTo>
                    <a:pt x="4049" y="8554"/>
                  </a:lnTo>
                  <a:lnTo>
                    <a:pt x="4106" y="8563"/>
                  </a:lnTo>
                  <a:lnTo>
                    <a:pt x="4162" y="8571"/>
                  </a:lnTo>
                  <a:lnTo>
                    <a:pt x="4217" y="8579"/>
                  </a:lnTo>
                  <a:lnTo>
                    <a:pt x="4273" y="8586"/>
                  </a:lnTo>
                  <a:lnTo>
                    <a:pt x="4328" y="8594"/>
                  </a:lnTo>
                  <a:lnTo>
                    <a:pt x="4383" y="8601"/>
                  </a:lnTo>
                  <a:lnTo>
                    <a:pt x="4438" y="8608"/>
                  </a:lnTo>
                  <a:lnTo>
                    <a:pt x="4505" y="8617"/>
                  </a:lnTo>
                  <a:lnTo>
                    <a:pt x="4547" y="8623"/>
                  </a:lnTo>
                  <a:lnTo>
                    <a:pt x="4587" y="8630"/>
                  </a:lnTo>
                  <a:lnTo>
                    <a:pt x="4626" y="8637"/>
                  </a:lnTo>
                  <a:lnTo>
                    <a:pt x="4663" y="8646"/>
                  </a:lnTo>
                  <a:lnTo>
                    <a:pt x="4699" y="8655"/>
                  </a:lnTo>
                  <a:lnTo>
                    <a:pt x="4734" y="8665"/>
                  </a:lnTo>
                  <a:lnTo>
                    <a:pt x="4767" y="8677"/>
                  </a:lnTo>
                  <a:lnTo>
                    <a:pt x="4800" y="8688"/>
                  </a:lnTo>
                  <a:lnTo>
                    <a:pt x="4831" y="8702"/>
                  </a:lnTo>
                  <a:lnTo>
                    <a:pt x="4860" y="8716"/>
                  </a:lnTo>
                  <a:lnTo>
                    <a:pt x="4889" y="8731"/>
                  </a:lnTo>
                  <a:lnTo>
                    <a:pt x="4917" y="8747"/>
                  </a:lnTo>
                  <a:lnTo>
                    <a:pt x="4943" y="8764"/>
                  </a:lnTo>
                  <a:lnTo>
                    <a:pt x="4968" y="8782"/>
                  </a:lnTo>
                  <a:lnTo>
                    <a:pt x="4992" y="8801"/>
                  </a:lnTo>
                  <a:lnTo>
                    <a:pt x="5016" y="8821"/>
                  </a:lnTo>
                  <a:lnTo>
                    <a:pt x="5051" y="8853"/>
                  </a:lnTo>
                  <a:lnTo>
                    <a:pt x="5086" y="8885"/>
                  </a:lnTo>
                  <a:lnTo>
                    <a:pt x="5121" y="8918"/>
                  </a:lnTo>
                  <a:lnTo>
                    <a:pt x="5155" y="8951"/>
                  </a:lnTo>
                  <a:lnTo>
                    <a:pt x="5190" y="8984"/>
                  </a:lnTo>
                  <a:lnTo>
                    <a:pt x="5223" y="9016"/>
                  </a:lnTo>
                  <a:lnTo>
                    <a:pt x="5257" y="9049"/>
                  </a:lnTo>
                  <a:lnTo>
                    <a:pt x="5291" y="9083"/>
                  </a:lnTo>
                  <a:lnTo>
                    <a:pt x="5323" y="9115"/>
                  </a:lnTo>
                  <a:lnTo>
                    <a:pt x="5356" y="9147"/>
                  </a:lnTo>
                  <a:lnTo>
                    <a:pt x="5389" y="9179"/>
                  </a:lnTo>
                  <a:lnTo>
                    <a:pt x="5422" y="9211"/>
                  </a:lnTo>
                  <a:lnTo>
                    <a:pt x="5456" y="9243"/>
                  </a:lnTo>
                  <a:lnTo>
                    <a:pt x="5490" y="9275"/>
                  </a:lnTo>
                  <a:lnTo>
                    <a:pt x="5523" y="9306"/>
                  </a:lnTo>
                  <a:lnTo>
                    <a:pt x="5558" y="9337"/>
                  </a:lnTo>
                  <a:lnTo>
                    <a:pt x="5590" y="9366"/>
                  </a:lnTo>
                  <a:lnTo>
                    <a:pt x="5624" y="9395"/>
                  </a:lnTo>
                  <a:lnTo>
                    <a:pt x="5660" y="9422"/>
                  </a:lnTo>
                  <a:lnTo>
                    <a:pt x="5698" y="9451"/>
                  </a:lnTo>
                  <a:lnTo>
                    <a:pt x="5738" y="9481"/>
                  </a:lnTo>
                  <a:lnTo>
                    <a:pt x="5780" y="9511"/>
                  </a:lnTo>
                  <a:lnTo>
                    <a:pt x="5826" y="9540"/>
                  </a:lnTo>
                  <a:lnTo>
                    <a:pt x="5876" y="9572"/>
                  </a:lnTo>
                  <a:lnTo>
                    <a:pt x="5901" y="9587"/>
                  </a:lnTo>
                  <a:lnTo>
                    <a:pt x="5925" y="9601"/>
                  </a:lnTo>
                  <a:lnTo>
                    <a:pt x="5950" y="9614"/>
                  </a:lnTo>
                  <a:lnTo>
                    <a:pt x="5975" y="9626"/>
                  </a:lnTo>
                  <a:lnTo>
                    <a:pt x="6001" y="9637"/>
                  </a:lnTo>
                  <a:lnTo>
                    <a:pt x="6026" y="9646"/>
                  </a:lnTo>
                  <a:lnTo>
                    <a:pt x="6051" y="9655"/>
                  </a:lnTo>
                  <a:lnTo>
                    <a:pt x="6076" y="9663"/>
                  </a:lnTo>
                  <a:lnTo>
                    <a:pt x="6103" y="9670"/>
                  </a:lnTo>
                  <a:lnTo>
                    <a:pt x="6128" y="9676"/>
                  </a:lnTo>
                  <a:lnTo>
                    <a:pt x="6154" y="9681"/>
                  </a:lnTo>
                  <a:lnTo>
                    <a:pt x="6181" y="9686"/>
                  </a:lnTo>
                  <a:lnTo>
                    <a:pt x="6207" y="9689"/>
                  </a:lnTo>
                  <a:lnTo>
                    <a:pt x="6232" y="9693"/>
                  </a:lnTo>
                  <a:lnTo>
                    <a:pt x="6259" y="9695"/>
                  </a:lnTo>
                  <a:lnTo>
                    <a:pt x="6285" y="9697"/>
                  </a:lnTo>
                  <a:lnTo>
                    <a:pt x="6338" y="9699"/>
                  </a:lnTo>
                  <a:lnTo>
                    <a:pt x="6392" y="9699"/>
                  </a:lnTo>
                  <a:lnTo>
                    <a:pt x="6445" y="9697"/>
                  </a:lnTo>
                  <a:lnTo>
                    <a:pt x="6498" y="9694"/>
                  </a:lnTo>
                  <a:lnTo>
                    <a:pt x="6551" y="9689"/>
                  </a:lnTo>
                  <a:lnTo>
                    <a:pt x="6604" y="9685"/>
                  </a:lnTo>
                  <a:lnTo>
                    <a:pt x="6658" y="9679"/>
                  </a:lnTo>
                  <a:lnTo>
                    <a:pt x="6711" y="9672"/>
                  </a:lnTo>
                  <a:lnTo>
                    <a:pt x="6780" y="9665"/>
                  </a:lnTo>
                  <a:lnTo>
                    <a:pt x="6820" y="9661"/>
                  </a:lnTo>
                  <a:lnTo>
                    <a:pt x="6859" y="9656"/>
                  </a:lnTo>
                  <a:lnTo>
                    <a:pt x="6899" y="9652"/>
                  </a:lnTo>
                  <a:lnTo>
                    <a:pt x="6939" y="9647"/>
                  </a:lnTo>
                  <a:lnTo>
                    <a:pt x="6978" y="9642"/>
                  </a:lnTo>
                  <a:lnTo>
                    <a:pt x="7018" y="9637"/>
                  </a:lnTo>
                  <a:lnTo>
                    <a:pt x="7058" y="9632"/>
                  </a:lnTo>
                  <a:lnTo>
                    <a:pt x="7097" y="9628"/>
                  </a:lnTo>
                  <a:lnTo>
                    <a:pt x="7126" y="9624"/>
                  </a:lnTo>
                  <a:lnTo>
                    <a:pt x="7155" y="9621"/>
                  </a:lnTo>
                  <a:lnTo>
                    <a:pt x="7184" y="9617"/>
                  </a:lnTo>
                  <a:lnTo>
                    <a:pt x="7213" y="9614"/>
                  </a:lnTo>
                  <a:lnTo>
                    <a:pt x="7242" y="9609"/>
                  </a:lnTo>
                  <a:lnTo>
                    <a:pt x="7270" y="9606"/>
                  </a:lnTo>
                  <a:lnTo>
                    <a:pt x="7299" y="9602"/>
                  </a:lnTo>
                  <a:lnTo>
                    <a:pt x="7328" y="9600"/>
                  </a:lnTo>
                  <a:lnTo>
                    <a:pt x="7344" y="9598"/>
                  </a:lnTo>
                  <a:lnTo>
                    <a:pt x="7359" y="9598"/>
                  </a:lnTo>
                  <a:lnTo>
                    <a:pt x="7373" y="9599"/>
                  </a:lnTo>
                  <a:lnTo>
                    <a:pt x="7386" y="9601"/>
                  </a:lnTo>
                  <a:lnTo>
                    <a:pt x="7400" y="9605"/>
                  </a:lnTo>
                  <a:lnTo>
                    <a:pt x="7413" y="9608"/>
                  </a:lnTo>
                  <a:lnTo>
                    <a:pt x="7424" y="9614"/>
                  </a:lnTo>
                  <a:lnTo>
                    <a:pt x="7436" y="9620"/>
                  </a:lnTo>
                  <a:lnTo>
                    <a:pt x="7446" y="9628"/>
                  </a:lnTo>
                  <a:lnTo>
                    <a:pt x="7456" y="9636"/>
                  </a:lnTo>
                  <a:lnTo>
                    <a:pt x="7465" y="9645"/>
                  </a:lnTo>
                  <a:lnTo>
                    <a:pt x="7474" y="9656"/>
                  </a:lnTo>
                  <a:lnTo>
                    <a:pt x="7482" y="9668"/>
                  </a:lnTo>
                  <a:lnTo>
                    <a:pt x="7488" y="9679"/>
                  </a:lnTo>
                  <a:lnTo>
                    <a:pt x="7494" y="9693"/>
                  </a:lnTo>
                  <a:lnTo>
                    <a:pt x="7500" y="9708"/>
                  </a:lnTo>
                  <a:lnTo>
                    <a:pt x="7511" y="9743"/>
                  </a:lnTo>
                  <a:lnTo>
                    <a:pt x="7522" y="9781"/>
                  </a:lnTo>
                  <a:lnTo>
                    <a:pt x="7526" y="9801"/>
                  </a:lnTo>
                  <a:lnTo>
                    <a:pt x="7531" y="9821"/>
                  </a:lnTo>
                  <a:lnTo>
                    <a:pt x="7534" y="9842"/>
                  </a:lnTo>
                  <a:lnTo>
                    <a:pt x="7538" y="9863"/>
                  </a:lnTo>
                  <a:lnTo>
                    <a:pt x="7541" y="9884"/>
                  </a:lnTo>
                  <a:lnTo>
                    <a:pt x="7543" y="9906"/>
                  </a:lnTo>
                  <a:lnTo>
                    <a:pt x="7546" y="9929"/>
                  </a:lnTo>
                  <a:lnTo>
                    <a:pt x="7548" y="9951"/>
                  </a:lnTo>
                  <a:lnTo>
                    <a:pt x="7550" y="9974"/>
                  </a:lnTo>
                  <a:lnTo>
                    <a:pt x="7553" y="9996"/>
                  </a:lnTo>
                  <a:lnTo>
                    <a:pt x="7554" y="10019"/>
                  </a:lnTo>
                  <a:lnTo>
                    <a:pt x="7556" y="10040"/>
                  </a:lnTo>
                  <a:lnTo>
                    <a:pt x="7560" y="10075"/>
                  </a:lnTo>
                  <a:lnTo>
                    <a:pt x="7562" y="10109"/>
                  </a:lnTo>
                  <a:lnTo>
                    <a:pt x="7565" y="10145"/>
                  </a:lnTo>
                  <a:lnTo>
                    <a:pt x="7570" y="10179"/>
                  </a:lnTo>
                  <a:lnTo>
                    <a:pt x="7573" y="10214"/>
                  </a:lnTo>
                  <a:lnTo>
                    <a:pt x="7579" y="10249"/>
                  </a:lnTo>
                  <a:lnTo>
                    <a:pt x="7584" y="10284"/>
                  </a:lnTo>
                  <a:lnTo>
                    <a:pt x="7591" y="10318"/>
                  </a:lnTo>
                  <a:lnTo>
                    <a:pt x="7550" y="10318"/>
                  </a:lnTo>
                  <a:close/>
                  <a:moveTo>
                    <a:pt x="8477" y="10318"/>
                  </a:moveTo>
                  <a:lnTo>
                    <a:pt x="8486" y="10279"/>
                  </a:lnTo>
                  <a:lnTo>
                    <a:pt x="8492" y="10240"/>
                  </a:lnTo>
                  <a:lnTo>
                    <a:pt x="8497" y="10200"/>
                  </a:lnTo>
                  <a:lnTo>
                    <a:pt x="8499" y="10159"/>
                  </a:lnTo>
                  <a:lnTo>
                    <a:pt x="8499" y="10117"/>
                  </a:lnTo>
                  <a:lnTo>
                    <a:pt x="8497" y="10076"/>
                  </a:lnTo>
                  <a:lnTo>
                    <a:pt x="8493" y="10034"/>
                  </a:lnTo>
                  <a:lnTo>
                    <a:pt x="8486" y="9990"/>
                  </a:lnTo>
                  <a:lnTo>
                    <a:pt x="8480" y="9951"/>
                  </a:lnTo>
                  <a:lnTo>
                    <a:pt x="8472" y="9913"/>
                  </a:lnTo>
                  <a:lnTo>
                    <a:pt x="8461" y="9878"/>
                  </a:lnTo>
                  <a:lnTo>
                    <a:pt x="8451" y="9842"/>
                  </a:lnTo>
                  <a:lnTo>
                    <a:pt x="8438" y="9810"/>
                  </a:lnTo>
                  <a:lnTo>
                    <a:pt x="8424" y="9778"/>
                  </a:lnTo>
                  <a:lnTo>
                    <a:pt x="8411" y="9748"/>
                  </a:lnTo>
                  <a:lnTo>
                    <a:pt x="8395" y="9720"/>
                  </a:lnTo>
                  <a:lnTo>
                    <a:pt x="8377" y="9693"/>
                  </a:lnTo>
                  <a:lnTo>
                    <a:pt x="8358" y="9668"/>
                  </a:lnTo>
                  <a:lnTo>
                    <a:pt x="8338" y="9644"/>
                  </a:lnTo>
                  <a:lnTo>
                    <a:pt x="8317" y="9621"/>
                  </a:lnTo>
                  <a:lnTo>
                    <a:pt x="8294" y="9600"/>
                  </a:lnTo>
                  <a:lnTo>
                    <a:pt x="8270" y="9579"/>
                  </a:lnTo>
                  <a:lnTo>
                    <a:pt x="8244" y="9561"/>
                  </a:lnTo>
                  <a:lnTo>
                    <a:pt x="8217" y="9543"/>
                  </a:lnTo>
                  <a:lnTo>
                    <a:pt x="8180" y="9521"/>
                  </a:lnTo>
                  <a:lnTo>
                    <a:pt x="8142" y="9500"/>
                  </a:lnTo>
                  <a:lnTo>
                    <a:pt x="8102" y="9480"/>
                  </a:lnTo>
                  <a:lnTo>
                    <a:pt x="8061" y="9460"/>
                  </a:lnTo>
                  <a:lnTo>
                    <a:pt x="8018" y="9441"/>
                  </a:lnTo>
                  <a:lnTo>
                    <a:pt x="7974" y="9421"/>
                  </a:lnTo>
                  <a:lnTo>
                    <a:pt x="7928" y="9403"/>
                  </a:lnTo>
                  <a:lnTo>
                    <a:pt x="7881" y="9384"/>
                  </a:lnTo>
                  <a:lnTo>
                    <a:pt x="7866" y="9379"/>
                  </a:lnTo>
                  <a:lnTo>
                    <a:pt x="7852" y="9373"/>
                  </a:lnTo>
                  <a:lnTo>
                    <a:pt x="7839" y="9366"/>
                  </a:lnTo>
                  <a:lnTo>
                    <a:pt x="7828" y="9360"/>
                  </a:lnTo>
                  <a:lnTo>
                    <a:pt x="7817" y="9353"/>
                  </a:lnTo>
                  <a:lnTo>
                    <a:pt x="7807" y="9347"/>
                  </a:lnTo>
                  <a:lnTo>
                    <a:pt x="7798" y="9340"/>
                  </a:lnTo>
                  <a:lnTo>
                    <a:pt x="7789" y="9332"/>
                  </a:lnTo>
                  <a:lnTo>
                    <a:pt x="7782" y="9325"/>
                  </a:lnTo>
                  <a:lnTo>
                    <a:pt x="7775" y="9318"/>
                  </a:lnTo>
                  <a:lnTo>
                    <a:pt x="7768" y="9310"/>
                  </a:lnTo>
                  <a:lnTo>
                    <a:pt x="7764" y="9302"/>
                  </a:lnTo>
                  <a:lnTo>
                    <a:pt x="7758" y="9294"/>
                  </a:lnTo>
                  <a:lnTo>
                    <a:pt x="7755" y="9286"/>
                  </a:lnTo>
                  <a:lnTo>
                    <a:pt x="7751" y="9278"/>
                  </a:lnTo>
                  <a:lnTo>
                    <a:pt x="7748" y="9270"/>
                  </a:lnTo>
                  <a:lnTo>
                    <a:pt x="7743" y="9252"/>
                  </a:lnTo>
                  <a:lnTo>
                    <a:pt x="7742" y="9235"/>
                  </a:lnTo>
                  <a:lnTo>
                    <a:pt x="7741" y="9218"/>
                  </a:lnTo>
                  <a:lnTo>
                    <a:pt x="7742" y="9201"/>
                  </a:lnTo>
                  <a:lnTo>
                    <a:pt x="7745" y="9184"/>
                  </a:lnTo>
                  <a:lnTo>
                    <a:pt x="7749" y="9166"/>
                  </a:lnTo>
                  <a:lnTo>
                    <a:pt x="7753" y="9148"/>
                  </a:lnTo>
                  <a:lnTo>
                    <a:pt x="7759" y="9131"/>
                  </a:lnTo>
                  <a:lnTo>
                    <a:pt x="7772" y="9093"/>
                  </a:lnTo>
                  <a:lnTo>
                    <a:pt x="7786" y="9056"/>
                  </a:lnTo>
                  <a:lnTo>
                    <a:pt x="7800" y="9022"/>
                  </a:lnTo>
                  <a:lnTo>
                    <a:pt x="7817" y="8990"/>
                  </a:lnTo>
                  <a:lnTo>
                    <a:pt x="7833" y="8959"/>
                  </a:lnTo>
                  <a:lnTo>
                    <a:pt x="7849" y="8931"/>
                  </a:lnTo>
                  <a:lnTo>
                    <a:pt x="7867" y="8905"/>
                  </a:lnTo>
                  <a:lnTo>
                    <a:pt x="7885" y="8881"/>
                  </a:lnTo>
                  <a:lnTo>
                    <a:pt x="7914" y="8844"/>
                  </a:lnTo>
                  <a:lnTo>
                    <a:pt x="7944" y="8809"/>
                  </a:lnTo>
                  <a:lnTo>
                    <a:pt x="7975" y="8773"/>
                  </a:lnTo>
                  <a:lnTo>
                    <a:pt x="8006" y="8737"/>
                  </a:lnTo>
                  <a:lnTo>
                    <a:pt x="8037" y="8703"/>
                  </a:lnTo>
                  <a:lnTo>
                    <a:pt x="8069" y="8669"/>
                  </a:lnTo>
                  <a:lnTo>
                    <a:pt x="8100" y="8635"/>
                  </a:lnTo>
                  <a:lnTo>
                    <a:pt x="8131" y="8601"/>
                  </a:lnTo>
                  <a:lnTo>
                    <a:pt x="8160" y="8571"/>
                  </a:lnTo>
                  <a:lnTo>
                    <a:pt x="8187" y="8541"/>
                  </a:lnTo>
                  <a:lnTo>
                    <a:pt x="8215" y="8510"/>
                  </a:lnTo>
                  <a:lnTo>
                    <a:pt x="8242" y="8481"/>
                  </a:lnTo>
                  <a:lnTo>
                    <a:pt x="8268" y="8451"/>
                  </a:lnTo>
                  <a:lnTo>
                    <a:pt x="8293" y="8420"/>
                  </a:lnTo>
                  <a:lnTo>
                    <a:pt x="8314" y="8389"/>
                  </a:lnTo>
                  <a:lnTo>
                    <a:pt x="8335" y="8358"/>
                  </a:lnTo>
                  <a:lnTo>
                    <a:pt x="8355" y="8325"/>
                  </a:lnTo>
                  <a:lnTo>
                    <a:pt x="8373" y="8292"/>
                  </a:lnTo>
                  <a:lnTo>
                    <a:pt x="8389" y="8258"/>
                  </a:lnTo>
                  <a:lnTo>
                    <a:pt x="8403" y="8225"/>
                  </a:lnTo>
                  <a:lnTo>
                    <a:pt x="8416" y="8189"/>
                  </a:lnTo>
                  <a:lnTo>
                    <a:pt x="8427" y="8155"/>
                  </a:lnTo>
                  <a:lnTo>
                    <a:pt x="8437" y="8119"/>
                  </a:lnTo>
                  <a:lnTo>
                    <a:pt x="8445" y="8083"/>
                  </a:lnTo>
                  <a:lnTo>
                    <a:pt x="8451" y="8047"/>
                  </a:lnTo>
                  <a:lnTo>
                    <a:pt x="8455" y="8010"/>
                  </a:lnTo>
                  <a:lnTo>
                    <a:pt x="8458" y="7972"/>
                  </a:lnTo>
                  <a:lnTo>
                    <a:pt x="8459" y="7936"/>
                  </a:lnTo>
                  <a:lnTo>
                    <a:pt x="8459" y="7916"/>
                  </a:lnTo>
                  <a:lnTo>
                    <a:pt x="8458" y="7897"/>
                  </a:lnTo>
                  <a:lnTo>
                    <a:pt x="8457" y="7877"/>
                  </a:lnTo>
                  <a:lnTo>
                    <a:pt x="8454" y="7859"/>
                  </a:lnTo>
                  <a:lnTo>
                    <a:pt x="8452" y="7841"/>
                  </a:lnTo>
                  <a:lnTo>
                    <a:pt x="8449" y="7822"/>
                  </a:lnTo>
                  <a:lnTo>
                    <a:pt x="8444" y="7804"/>
                  </a:lnTo>
                  <a:lnTo>
                    <a:pt x="8439" y="7787"/>
                  </a:lnTo>
                  <a:lnTo>
                    <a:pt x="8434" y="7768"/>
                  </a:lnTo>
                  <a:lnTo>
                    <a:pt x="8428" y="7752"/>
                  </a:lnTo>
                  <a:lnTo>
                    <a:pt x="8421" y="7735"/>
                  </a:lnTo>
                  <a:lnTo>
                    <a:pt x="8414" y="7718"/>
                  </a:lnTo>
                  <a:lnTo>
                    <a:pt x="8406" y="7702"/>
                  </a:lnTo>
                  <a:lnTo>
                    <a:pt x="8398" y="7686"/>
                  </a:lnTo>
                  <a:lnTo>
                    <a:pt x="8389" y="7671"/>
                  </a:lnTo>
                  <a:lnTo>
                    <a:pt x="8379" y="7655"/>
                  </a:lnTo>
                  <a:lnTo>
                    <a:pt x="8368" y="7640"/>
                  </a:lnTo>
                  <a:lnTo>
                    <a:pt x="8357" y="7625"/>
                  </a:lnTo>
                  <a:lnTo>
                    <a:pt x="8345" y="7611"/>
                  </a:lnTo>
                  <a:lnTo>
                    <a:pt x="8333" y="7596"/>
                  </a:lnTo>
                  <a:lnTo>
                    <a:pt x="8320" y="7583"/>
                  </a:lnTo>
                  <a:lnTo>
                    <a:pt x="8306" y="7569"/>
                  </a:lnTo>
                  <a:lnTo>
                    <a:pt x="8293" y="7556"/>
                  </a:lnTo>
                  <a:lnTo>
                    <a:pt x="8278" y="7542"/>
                  </a:lnTo>
                  <a:lnTo>
                    <a:pt x="8262" y="7530"/>
                  </a:lnTo>
                  <a:lnTo>
                    <a:pt x="8246" y="7518"/>
                  </a:lnTo>
                  <a:lnTo>
                    <a:pt x="8229" y="7506"/>
                  </a:lnTo>
                  <a:lnTo>
                    <a:pt x="8211" y="7494"/>
                  </a:lnTo>
                  <a:lnTo>
                    <a:pt x="8194" y="7483"/>
                  </a:lnTo>
                  <a:lnTo>
                    <a:pt x="8174" y="7471"/>
                  </a:lnTo>
                  <a:lnTo>
                    <a:pt x="8156" y="7461"/>
                  </a:lnTo>
                  <a:lnTo>
                    <a:pt x="8135" y="7449"/>
                  </a:lnTo>
                  <a:lnTo>
                    <a:pt x="8063" y="7413"/>
                  </a:lnTo>
                  <a:lnTo>
                    <a:pt x="7992" y="7374"/>
                  </a:lnTo>
                  <a:lnTo>
                    <a:pt x="7921" y="7335"/>
                  </a:lnTo>
                  <a:lnTo>
                    <a:pt x="7850" y="7296"/>
                  </a:lnTo>
                  <a:lnTo>
                    <a:pt x="7779" y="7256"/>
                  </a:lnTo>
                  <a:lnTo>
                    <a:pt x="7709" y="7215"/>
                  </a:lnTo>
                  <a:lnTo>
                    <a:pt x="7639" y="7175"/>
                  </a:lnTo>
                  <a:lnTo>
                    <a:pt x="7570" y="7135"/>
                  </a:lnTo>
                  <a:lnTo>
                    <a:pt x="7548" y="7123"/>
                  </a:lnTo>
                  <a:lnTo>
                    <a:pt x="7526" y="7110"/>
                  </a:lnTo>
                  <a:lnTo>
                    <a:pt x="7504" y="7097"/>
                  </a:lnTo>
                  <a:lnTo>
                    <a:pt x="7483" y="7085"/>
                  </a:lnTo>
                  <a:lnTo>
                    <a:pt x="7461" y="7073"/>
                  </a:lnTo>
                  <a:lnTo>
                    <a:pt x="7439" y="7061"/>
                  </a:lnTo>
                  <a:lnTo>
                    <a:pt x="7418" y="7048"/>
                  </a:lnTo>
                  <a:lnTo>
                    <a:pt x="7397" y="7035"/>
                  </a:lnTo>
                  <a:lnTo>
                    <a:pt x="7324" y="6995"/>
                  </a:lnTo>
                  <a:lnTo>
                    <a:pt x="7252" y="6956"/>
                  </a:lnTo>
                  <a:lnTo>
                    <a:pt x="7214" y="6937"/>
                  </a:lnTo>
                  <a:lnTo>
                    <a:pt x="7176" y="6918"/>
                  </a:lnTo>
                  <a:lnTo>
                    <a:pt x="7139" y="6900"/>
                  </a:lnTo>
                  <a:lnTo>
                    <a:pt x="7100" y="6882"/>
                  </a:lnTo>
                  <a:lnTo>
                    <a:pt x="7061" y="6866"/>
                  </a:lnTo>
                  <a:lnTo>
                    <a:pt x="7020" y="6848"/>
                  </a:lnTo>
                  <a:lnTo>
                    <a:pt x="6980" y="6834"/>
                  </a:lnTo>
                  <a:lnTo>
                    <a:pt x="6939" y="6819"/>
                  </a:lnTo>
                  <a:lnTo>
                    <a:pt x="6898" y="6806"/>
                  </a:lnTo>
                  <a:lnTo>
                    <a:pt x="6855" y="6793"/>
                  </a:lnTo>
                  <a:lnTo>
                    <a:pt x="6812" y="6782"/>
                  </a:lnTo>
                  <a:lnTo>
                    <a:pt x="6768" y="6772"/>
                  </a:lnTo>
                  <a:lnTo>
                    <a:pt x="6760" y="6770"/>
                  </a:lnTo>
                  <a:lnTo>
                    <a:pt x="6711" y="6760"/>
                  </a:lnTo>
                  <a:lnTo>
                    <a:pt x="6660" y="6749"/>
                  </a:lnTo>
                  <a:lnTo>
                    <a:pt x="6610" y="6737"/>
                  </a:lnTo>
                  <a:lnTo>
                    <a:pt x="6559" y="6726"/>
                  </a:lnTo>
                  <a:lnTo>
                    <a:pt x="6509" y="6712"/>
                  </a:lnTo>
                  <a:lnTo>
                    <a:pt x="6458" y="6698"/>
                  </a:lnTo>
                  <a:lnTo>
                    <a:pt x="6409" y="6683"/>
                  </a:lnTo>
                  <a:lnTo>
                    <a:pt x="6360" y="6666"/>
                  </a:lnTo>
                  <a:lnTo>
                    <a:pt x="6336" y="6657"/>
                  </a:lnTo>
                  <a:lnTo>
                    <a:pt x="6313" y="6648"/>
                  </a:lnTo>
                  <a:lnTo>
                    <a:pt x="6291" y="6637"/>
                  </a:lnTo>
                  <a:lnTo>
                    <a:pt x="6268" y="6626"/>
                  </a:lnTo>
                  <a:lnTo>
                    <a:pt x="6247" y="6614"/>
                  </a:lnTo>
                  <a:lnTo>
                    <a:pt x="6227" y="6602"/>
                  </a:lnTo>
                  <a:lnTo>
                    <a:pt x="6207" y="6589"/>
                  </a:lnTo>
                  <a:lnTo>
                    <a:pt x="6188" y="6575"/>
                  </a:lnTo>
                  <a:lnTo>
                    <a:pt x="6169" y="6562"/>
                  </a:lnTo>
                  <a:lnTo>
                    <a:pt x="6151" y="6547"/>
                  </a:lnTo>
                  <a:lnTo>
                    <a:pt x="6134" y="6532"/>
                  </a:lnTo>
                  <a:lnTo>
                    <a:pt x="6116" y="6516"/>
                  </a:lnTo>
                  <a:lnTo>
                    <a:pt x="6099" y="6500"/>
                  </a:lnTo>
                  <a:lnTo>
                    <a:pt x="6083" y="6484"/>
                  </a:lnTo>
                  <a:lnTo>
                    <a:pt x="6067" y="6467"/>
                  </a:lnTo>
                  <a:lnTo>
                    <a:pt x="6052" y="6449"/>
                  </a:lnTo>
                  <a:lnTo>
                    <a:pt x="6022" y="6414"/>
                  </a:lnTo>
                  <a:lnTo>
                    <a:pt x="5995" y="6376"/>
                  </a:lnTo>
                  <a:lnTo>
                    <a:pt x="5968" y="6337"/>
                  </a:lnTo>
                  <a:lnTo>
                    <a:pt x="5942" y="6298"/>
                  </a:lnTo>
                  <a:lnTo>
                    <a:pt x="5918" y="6257"/>
                  </a:lnTo>
                  <a:lnTo>
                    <a:pt x="5894" y="6215"/>
                  </a:lnTo>
                  <a:lnTo>
                    <a:pt x="5870" y="6173"/>
                  </a:lnTo>
                  <a:lnTo>
                    <a:pt x="5847" y="6129"/>
                  </a:lnTo>
                  <a:lnTo>
                    <a:pt x="5812" y="6066"/>
                  </a:lnTo>
                  <a:lnTo>
                    <a:pt x="5779" y="6003"/>
                  </a:lnTo>
                  <a:lnTo>
                    <a:pt x="5745" y="5940"/>
                  </a:lnTo>
                  <a:lnTo>
                    <a:pt x="5710" y="5876"/>
                  </a:lnTo>
                  <a:lnTo>
                    <a:pt x="5676" y="5813"/>
                  </a:lnTo>
                  <a:lnTo>
                    <a:pt x="5642" y="5750"/>
                  </a:lnTo>
                  <a:lnTo>
                    <a:pt x="5607" y="5687"/>
                  </a:lnTo>
                  <a:lnTo>
                    <a:pt x="5573" y="5622"/>
                  </a:lnTo>
                  <a:lnTo>
                    <a:pt x="5553" y="5586"/>
                  </a:lnTo>
                  <a:lnTo>
                    <a:pt x="5533" y="5549"/>
                  </a:lnTo>
                  <a:lnTo>
                    <a:pt x="5513" y="5511"/>
                  </a:lnTo>
                  <a:lnTo>
                    <a:pt x="5492" y="5474"/>
                  </a:lnTo>
                  <a:lnTo>
                    <a:pt x="5473" y="5438"/>
                  </a:lnTo>
                  <a:lnTo>
                    <a:pt x="5452" y="5400"/>
                  </a:lnTo>
                  <a:lnTo>
                    <a:pt x="5433" y="5363"/>
                  </a:lnTo>
                  <a:lnTo>
                    <a:pt x="5412" y="5326"/>
                  </a:lnTo>
                  <a:lnTo>
                    <a:pt x="5363" y="5235"/>
                  </a:lnTo>
                  <a:lnTo>
                    <a:pt x="5315" y="5141"/>
                  </a:lnTo>
                  <a:lnTo>
                    <a:pt x="5292" y="5092"/>
                  </a:lnTo>
                  <a:lnTo>
                    <a:pt x="5269" y="5044"/>
                  </a:lnTo>
                  <a:lnTo>
                    <a:pt x="5246" y="4996"/>
                  </a:lnTo>
                  <a:lnTo>
                    <a:pt x="5224" y="4947"/>
                  </a:lnTo>
                  <a:lnTo>
                    <a:pt x="5203" y="4897"/>
                  </a:lnTo>
                  <a:lnTo>
                    <a:pt x="5184" y="4848"/>
                  </a:lnTo>
                  <a:lnTo>
                    <a:pt x="5164" y="4797"/>
                  </a:lnTo>
                  <a:lnTo>
                    <a:pt x="5147" y="4746"/>
                  </a:lnTo>
                  <a:lnTo>
                    <a:pt x="5131" y="4694"/>
                  </a:lnTo>
                  <a:lnTo>
                    <a:pt x="5116" y="4642"/>
                  </a:lnTo>
                  <a:lnTo>
                    <a:pt x="5104" y="4589"/>
                  </a:lnTo>
                  <a:lnTo>
                    <a:pt x="5092" y="4535"/>
                  </a:lnTo>
                  <a:lnTo>
                    <a:pt x="5084" y="4493"/>
                  </a:lnTo>
                  <a:lnTo>
                    <a:pt x="5078" y="4452"/>
                  </a:lnTo>
                  <a:lnTo>
                    <a:pt x="5074" y="4412"/>
                  </a:lnTo>
                  <a:lnTo>
                    <a:pt x="5073" y="4374"/>
                  </a:lnTo>
                  <a:lnTo>
                    <a:pt x="5073" y="4337"/>
                  </a:lnTo>
                  <a:lnTo>
                    <a:pt x="5074" y="4301"/>
                  </a:lnTo>
                  <a:lnTo>
                    <a:pt x="5077" y="4267"/>
                  </a:lnTo>
                  <a:lnTo>
                    <a:pt x="5083" y="4232"/>
                  </a:lnTo>
                  <a:lnTo>
                    <a:pt x="5091" y="4200"/>
                  </a:lnTo>
                  <a:lnTo>
                    <a:pt x="5100" y="4168"/>
                  </a:lnTo>
                  <a:lnTo>
                    <a:pt x="5112" y="4138"/>
                  </a:lnTo>
                  <a:lnTo>
                    <a:pt x="5124" y="4108"/>
                  </a:lnTo>
                  <a:lnTo>
                    <a:pt x="5140" y="4080"/>
                  </a:lnTo>
                  <a:lnTo>
                    <a:pt x="5157" y="4052"/>
                  </a:lnTo>
                  <a:lnTo>
                    <a:pt x="5176" y="4025"/>
                  </a:lnTo>
                  <a:lnTo>
                    <a:pt x="5198" y="3999"/>
                  </a:lnTo>
                  <a:lnTo>
                    <a:pt x="5225" y="3966"/>
                  </a:lnTo>
                  <a:lnTo>
                    <a:pt x="5254" y="3934"/>
                  </a:lnTo>
                  <a:lnTo>
                    <a:pt x="5283" y="3902"/>
                  </a:lnTo>
                  <a:lnTo>
                    <a:pt x="5311" y="3869"/>
                  </a:lnTo>
                  <a:lnTo>
                    <a:pt x="5342" y="3834"/>
                  </a:lnTo>
                  <a:lnTo>
                    <a:pt x="5373" y="3799"/>
                  </a:lnTo>
                  <a:lnTo>
                    <a:pt x="5404" y="3764"/>
                  </a:lnTo>
                  <a:lnTo>
                    <a:pt x="5434" y="3728"/>
                  </a:lnTo>
                  <a:lnTo>
                    <a:pt x="5465" y="3692"/>
                  </a:lnTo>
                  <a:lnTo>
                    <a:pt x="5495" y="3655"/>
                  </a:lnTo>
                  <a:lnTo>
                    <a:pt x="5525" y="3620"/>
                  </a:lnTo>
                  <a:lnTo>
                    <a:pt x="5554" y="3582"/>
                  </a:lnTo>
                  <a:lnTo>
                    <a:pt x="5588" y="3540"/>
                  </a:lnTo>
                  <a:lnTo>
                    <a:pt x="5621" y="3496"/>
                  </a:lnTo>
                  <a:lnTo>
                    <a:pt x="5655" y="3450"/>
                  </a:lnTo>
                  <a:lnTo>
                    <a:pt x="5689" y="3404"/>
                  </a:lnTo>
                  <a:lnTo>
                    <a:pt x="5721" y="3356"/>
                  </a:lnTo>
                  <a:lnTo>
                    <a:pt x="5751" y="3308"/>
                  </a:lnTo>
                  <a:lnTo>
                    <a:pt x="5765" y="3283"/>
                  </a:lnTo>
                  <a:lnTo>
                    <a:pt x="5779" y="3257"/>
                  </a:lnTo>
                  <a:lnTo>
                    <a:pt x="5792" y="3233"/>
                  </a:lnTo>
                  <a:lnTo>
                    <a:pt x="5804" y="3207"/>
                  </a:lnTo>
                  <a:lnTo>
                    <a:pt x="5816" y="3181"/>
                  </a:lnTo>
                  <a:lnTo>
                    <a:pt x="5825" y="3153"/>
                  </a:lnTo>
                  <a:lnTo>
                    <a:pt x="5833" y="3127"/>
                  </a:lnTo>
                  <a:lnTo>
                    <a:pt x="5838" y="3100"/>
                  </a:lnTo>
                  <a:lnTo>
                    <a:pt x="5842" y="3073"/>
                  </a:lnTo>
                  <a:lnTo>
                    <a:pt x="5843" y="3046"/>
                  </a:lnTo>
                  <a:lnTo>
                    <a:pt x="5843" y="3021"/>
                  </a:lnTo>
                  <a:lnTo>
                    <a:pt x="5841" y="2995"/>
                  </a:lnTo>
                  <a:lnTo>
                    <a:pt x="5837" y="2969"/>
                  </a:lnTo>
                  <a:lnTo>
                    <a:pt x="5831" y="2944"/>
                  </a:lnTo>
                  <a:lnTo>
                    <a:pt x="5823" y="2920"/>
                  </a:lnTo>
                  <a:lnTo>
                    <a:pt x="5812" y="2896"/>
                  </a:lnTo>
                  <a:lnTo>
                    <a:pt x="5801" y="2872"/>
                  </a:lnTo>
                  <a:lnTo>
                    <a:pt x="5787" y="2850"/>
                  </a:lnTo>
                  <a:lnTo>
                    <a:pt x="5771" y="2828"/>
                  </a:lnTo>
                  <a:lnTo>
                    <a:pt x="5754" y="2807"/>
                  </a:lnTo>
                  <a:lnTo>
                    <a:pt x="5726" y="2777"/>
                  </a:lnTo>
                  <a:lnTo>
                    <a:pt x="5698" y="2746"/>
                  </a:lnTo>
                  <a:lnTo>
                    <a:pt x="5667" y="2715"/>
                  </a:lnTo>
                  <a:lnTo>
                    <a:pt x="5635" y="2683"/>
                  </a:lnTo>
                  <a:lnTo>
                    <a:pt x="5601" y="2652"/>
                  </a:lnTo>
                  <a:lnTo>
                    <a:pt x="5567" y="2620"/>
                  </a:lnTo>
                  <a:lnTo>
                    <a:pt x="5530" y="2586"/>
                  </a:lnTo>
                  <a:lnTo>
                    <a:pt x="5491" y="2553"/>
                  </a:lnTo>
                  <a:lnTo>
                    <a:pt x="5449" y="2515"/>
                  </a:lnTo>
                  <a:lnTo>
                    <a:pt x="5405" y="2475"/>
                  </a:lnTo>
                  <a:lnTo>
                    <a:pt x="5385" y="2454"/>
                  </a:lnTo>
                  <a:lnTo>
                    <a:pt x="5364" y="2432"/>
                  </a:lnTo>
                  <a:lnTo>
                    <a:pt x="5343" y="2409"/>
                  </a:lnTo>
                  <a:lnTo>
                    <a:pt x="5324" y="2386"/>
                  </a:lnTo>
                  <a:lnTo>
                    <a:pt x="5305" y="2360"/>
                  </a:lnTo>
                  <a:lnTo>
                    <a:pt x="5288" y="2334"/>
                  </a:lnTo>
                  <a:lnTo>
                    <a:pt x="5271" y="2308"/>
                  </a:lnTo>
                  <a:lnTo>
                    <a:pt x="5256" y="2279"/>
                  </a:lnTo>
                  <a:lnTo>
                    <a:pt x="5242" y="2250"/>
                  </a:lnTo>
                  <a:lnTo>
                    <a:pt x="5230" y="2219"/>
                  </a:lnTo>
                  <a:lnTo>
                    <a:pt x="5219" y="2187"/>
                  </a:lnTo>
                  <a:lnTo>
                    <a:pt x="5210" y="2154"/>
                  </a:lnTo>
                  <a:lnTo>
                    <a:pt x="5203" y="2118"/>
                  </a:lnTo>
                  <a:lnTo>
                    <a:pt x="5198" y="2083"/>
                  </a:lnTo>
                  <a:lnTo>
                    <a:pt x="5194" y="2047"/>
                  </a:lnTo>
                  <a:lnTo>
                    <a:pt x="5192" y="2011"/>
                  </a:lnTo>
                  <a:lnTo>
                    <a:pt x="5192" y="1975"/>
                  </a:lnTo>
                  <a:lnTo>
                    <a:pt x="5193" y="1937"/>
                  </a:lnTo>
                  <a:lnTo>
                    <a:pt x="5196" y="1901"/>
                  </a:lnTo>
                  <a:lnTo>
                    <a:pt x="5201" y="1863"/>
                  </a:lnTo>
                  <a:lnTo>
                    <a:pt x="5208" y="1825"/>
                  </a:lnTo>
                  <a:lnTo>
                    <a:pt x="5216" y="1787"/>
                  </a:lnTo>
                  <a:lnTo>
                    <a:pt x="5226" y="1748"/>
                  </a:lnTo>
                  <a:lnTo>
                    <a:pt x="5238" y="1709"/>
                  </a:lnTo>
                  <a:lnTo>
                    <a:pt x="5252" y="1669"/>
                  </a:lnTo>
                  <a:lnTo>
                    <a:pt x="5266" y="1629"/>
                  </a:lnTo>
                  <a:lnTo>
                    <a:pt x="5284" y="1589"/>
                  </a:lnTo>
                  <a:lnTo>
                    <a:pt x="5302" y="1547"/>
                  </a:lnTo>
                  <a:lnTo>
                    <a:pt x="5327" y="1498"/>
                  </a:lnTo>
                  <a:lnTo>
                    <a:pt x="5354" y="1449"/>
                  </a:lnTo>
                  <a:lnTo>
                    <a:pt x="5381" y="1399"/>
                  </a:lnTo>
                  <a:lnTo>
                    <a:pt x="5409" y="1351"/>
                  </a:lnTo>
                  <a:lnTo>
                    <a:pt x="5437" y="1303"/>
                  </a:lnTo>
                  <a:lnTo>
                    <a:pt x="5467" y="1256"/>
                  </a:lnTo>
                  <a:lnTo>
                    <a:pt x="5497" y="1209"/>
                  </a:lnTo>
                  <a:lnTo>
                    <a:pt x="5527" y="1163"/>
                  </a:lnTo>
                  <a:lnTo>
                    <a:pt x="5551" y="1126"/>
                  </a:lnTo>
                  <a:lnTo>
                    <a:pt x="5574" y="1088"/>
                  </a:lnTo>
                  <a:lnTo>
                    <a:pt x="5598" y="1052"/>
                  </a:lnTo>
                  <a:lnTo>
                    <a:pt x="5621" y="1014"/>
                  </a:lnTo>
                  <a:lnTo>
                    <a:pt x="5642" y="979"/>
                  </a:lnTo>
                  <a:lnTo>
                    <a:pt x="5661" y="946"/>
                  </a:lnTo>
                  <a:lnTo>
                    <a:pt x="5678" y="913"/>
                  </a:lnTo>
                  <a:lnTo>
                    <a:pt x="5694" y="881"/>
                  </a:lnTo>
                  <a:lnTo>
                    <a:pt x="5709" y="850"/>
                  </a:lnTo>
                  <a:lnTo>
                    <a:pt x="5723" y="819"/>
                  </a:lnTo>
                  <a:lnTo>
                    <a:pt x="5736" y="788"/>
                  </a:lnTo>
                  <a:lnTo>
                    <a:pt x="5747" y="757"/>
                  </a:lnTo>
                  <a:lnTo>
                    <a:pt x="5756" y="727"/>
                  </a:lnTo>
                  <a:lnTo>
                    <a:pt x="5764" y="698"/>
                  </a:lnTo>
                  <a:lnTo>
                    <a:pt x="5771" y="669"/>
                  </a:lnTo>
                  <a:lnTo>
                    <a:pt x="5777" y="640"/>
                  </a:lnTo>
                  <a:lnTo>
                    <a:pt x="5780" y="612"/>
                  </a:lnTo>
                  <a:lnTo>
                    <a:pt x="5783" y="584"/>
                  </a:lnTo>
                  <a:lnTo>
                    <a:pt x="5784" y="555"/>
                  </a:lnTo>
                  <a:lnTo>
                    <a:pt x="5784" y="528"/>
                  </a:lnTo>
                  <a:lnTo>
                    <a:pt x="5783" y="500"/>
                  </a:lnTo>
                  <a:lnTo>
                    <a:pt x="5779" y="473"/>
                  </a:lnTo>
                  <a:lnTo>
                    <a:pt x="5776" y="445"/>
                  </a:lnTo>
                  <a:lnTo>
                    <a:pt x="5770" y="416"/>
                  </a:lnTo>
                  <a:lnTo>
                    <a:pt x="5763" y="389"/>
                  </a:lnTo>
                  <a:lnTo>
                    <a:pt x="5754" y="361"/>
                  </a:lnTo>
                  <a:lnTo>
                    <a:pt x="5745" y="334"/>
                  </a:lnTo>
                  <a:lnTo>
                    <a:pt x="5733" y="306"/>
                  </a:lnTo>
                  <a:lnTo>
                    <a:pt x="5721" y="278"/>
                  </a:lnTo>
                  <a:lnTo>
                    <a:pt x="5706" y="249"/>
                  </a:lnTo>
                  <a:lnTo>
                    <a:pt x="5691" y="220"/>
                  </a:lnTo>
                  <a:lnTo>
                    <a:pt x="5674" y="192"/>
                  </a:lnTo>
                  <a:lnTo>
                    <a:pt x="5655" y="163"/>
                  </a:lnTo>
                  <a:lnTo>
                    <a:pt x="5636" y="133"/>
                  </a:lnTo>
                  <a:lnTo>
                    <a:pt x="5615" y="103"/>
                  </a:lnTo>
                  <a:lnTo>
                    <a:pt x="5592" y="72"/>
                  </a:lnTo>
                  <a:lnTo>
                    <a:pt x="5578" y="54"/>
                  </a:lnTo>
                  <a:lnTo>
                    <a:pt x="5565" y="37"/>
                  </a:lnTo>
                  <a:lnTo>
                    <a:pt x="5550" y="18"/>
                  </a:lnTo>
                  <a:lnTo>
                    <a:pt x="5535" y="0"/>
                  </a:lnTo>
                  <a:lnTo>
                    <a:pt x="5585" y="0"/>
                  </a:lnTo>
                  <a:lnTo>
                    <a:pt x="5596" y="13"/>
                  </a:lnTo>
                  <a:lnTo>
                    <a:pt x="5605" y="24"/>
                  </a:lnTo>
                  <a:lnTo>
                    <a:pt x="5614" y="37"/>
                  </a:lnTo>
                  <a:lnTo>
                    <a:pt x="5624" y="49"/>
                  </a:lnTo>
                  <a:lnTo>
                    <a:pt x="5647" y="80"/>
                  </a:lnTo>
                  <a:lnTo>
                    <a:pt x="5669" y="111"/>
                  </a:lnTo>
                  <a:lnTo>
                    <a:pt x="5690" y="142"/>
                  </a:lnTo>
                  <a:lnTo>
                    <a:pt x="5708" y="173"/>
                  </a:lnTo>
                  <a:lnTo>
                    <a:pt x="5725" y="203"/>
                  </a:lnTo>
                  <a:lnTo>
                    <a:pt x="5741" y="233"/>
                  </a:lnTo>
                  <a:lnTo>
                    <a:pt x="5756" y="263"/>
                  </a:lnTo>
                  <a:lnTo>
                    <a:pt x="5769" y="292"/>
                  </a:lnTo>
                  <a:lnTo>
                    <a:pt x="5782" y="321"/>
                  </a:lnTo>
                  <a:lnTo>
                    <a:pt x="5792" y="351"/>
                  </a:lnTo>
                  <a:lnTo>
                    <a:pt x="5800" y="380"/>
                  </a:lnTo>
                  <a:lnTo>
                    <a:pt x="5808" y="409"/>
                  </a:lnTo>
                  <a:lnTo>
                    <a:pt x="5814" y="438"/>
                  </a:lnTo>
                  <a:lnTo>
                    <a:pt x="5818" y="467"/>
                  </a:lnTo>
                  <a:lnTo>
                    <a:pt x="5822" y="497"/>
                  </a:lnTo>
                  <a:lnTo>
                    <a:pt x="5823" y="525"/>
                  </a:lnTo>
                  <a:lnTo>
                    <a:pt x="5823" y="555"/>
                  </a:lnTo>
                  <a:lnTo>
                    <a:pt x="5822" y="585"/>
                  </a:lnTo>
                  <a:lnTo>
                    <a:pt x="5819" y="615"/>
                  </a:lnTo>
                  <a:lnTo>
                    <a:pt x="5815" y="645"/>
                  </a:lnTo>
                  <a:lnTo>
                    <a:pt x="5809" y="674"/>
                  </a:lnTo>
                  <a:lnTo>
                    <a:pt x="5802" y="705"/>
                  </a:lnTo>
                  <a:lnTo>
                    <a:pt x="5794" y="736"/>
                  </a:lnTo>
                  <a:lnTo>
                    <a:pt x="5784" y="767"/>
                  </a:lnTo>
                  <a:lnTo>
                    <a:pt x="5773" y="799"/>
                  </a:lnTo>
                  <a:lnTo>
                    <a:pt x="5761" y="832"/>
                  </a:lnTo>
                  <a:lnTo>
                    <a:pt x="5746" y="864"/>
                  </a:lnTo>
                  <a:lnTo>
                    <a:pt x="5731" y="897"/>
                  </a:lnTo>
                  <a:lnTo>
                    <a:pt x="5714" y="930"/>
                  </a:lnTo>
                  <a:lnTo>
                    <a:pt x="5695" y="965"/>
                  </a:lnTo>
                  <a:lnTo>
                    <a:pt x="5676" y="999"/>
                  </a:lnTo>
                  <a:lnTo>
                    <a:pt x="5654" y="1035"/>
                  </a:lnTo>
                  <a:lnTo>
                    <a:pt x="5631" y="1072"/>
                  </a:lnTo>
                  <a:lnTo>
                    <a:pt x="5607" y="1110"/>
                  </a:lnTo>
                  <a:lnTo>
                    <a:pt x="5584" y="1147"/>
                  </a:lnTo>
                  <a:lnTo>
                    <a:pt x="5560" y="1185"/>
                  </a:lnTo>
                  <a:lnTo>
                    <a:pt x="5530" y="1231"/>
                  </a:lnTo>
                  <a:lnTo>
                    <a:pt x="5500" y="1277"/>
                  </a:lnTo>
                  <a:lnTo>
                    <a:pt x="5472" y="1324"/>
                  </a:lnTo>
                  <a:lnTo>
                    <a:pt x="5443" y="1371"/>
                  </a:lnTo>
                  <a:lnTo>
                    <a:pt x="5416" y="1419"/>
                  </a:lnTo>
                  <a:lnTo>
                    <a:pt x="5388" y="1467"/>
                  </a:lnTo>
                  <a:lnTo>
                    <a:pt x="5363" y="1515"/>
                  </a:lnTo>
                  <a:lnTo>
                    <a:pt x="5338" y="1564"/>
                  </a:lnTo>
                  <a:lnTo>
                    <a:pt x="5319" y="1605"/>
                  </a:lnTo>
                  <a:lnTo>
                    <a:pt x="5303" y="1644"/>
                  </a:lnTo>
                  <a:lnTo>
                    <a:pt x="5288" y="1683"/>
                  </a:lnTo>
                  <a:lnTo>
                    <a:pt x="5274" y="1720"/>
                  </a:lnTo>
                  <a:lnTo>
                    <a:pt x="5263" y="1758"/>
                  </a:lnTo>
                  <a:lnTo>
                    <a:pt x="5254" y="1795"/>
                  </a:lnTo>
                  <a:lnTo>
                    <a:pt x="5246" y="1832"/>
                  </a:lnTo>
                  <a:lnTo>
                    <a:pt x="5239" y="1867"/>
                  </a:lnTo>
                  <a:lnTo>
                    <a:pt x="5234" y="1903"/>
                  </a:lnTo>
                  <a:lnTo>
                    <a:pt x="5232" y="1938"/>
                  </a:lnTo>
                  <a:lnTo>
                    <a:pt x="5231" y="1974"/>
                  </a:lnTo>
                  <a:lnTo>
                    <a:pt x="5231" y="2008"/>
                  </a:lnTo>
                  <a:lnTo>
                    <a:pt x="5233" y="2043"/>
                  </a:lnTo>
                  <a:lnTo>
                    <a:pt x="5237" y="2077"/>
                  </a:lnTo>
                  <a:lnTo>
                    <a:pt x="5242" y="2112"/>
                  </a:lnTo>
                  <a:lnTo>
                    <a:pt x="5249" y="2145"/>
                  </a:lnTo>
                  <a:lnTo>
                    <a:pt x="5256" y="2173"/>
                  </a:lnTo>
                  <a:lnTo>
                    <a:pt x="5265" y="2201"/>
                  </a:lnTo>
                  <a:lnTo>
                    <a:pt x="5274" y="2227"/>
                  </a:lnTo>
                  <a:lnTo>
                    <a:pt x="5286" y="2253"/>
                  </a:lnTo>
                  <a:lnTo>
                    <a:pt x="5299" y="2277"/>
                  </a:lnTo>
                  <a:lnTo>
                    <a:pt x="5312" y="2301"/>
                  </a:lnTo>
                  <a:lnTo>
                    <a:pt x="5327" y="2324"/>
                  </a:lnTo>
                  <a:lnTo>
                    <a:pt x="5344" y="2347"/>
                  </a:lnTo>
                  <a:lnTo>
                    <a:pt x="5362" y="2370"/>
                  </a:lnTo>
                  <a:lnTo>
                    <a:pt x="5380" y="2391"/>
                  </a:lnTo>
                  <a:lnTo>
                    <a:pt x="5401" y="2413"/>
                  </a:lnTo>
                  <a:lnTo>
                    <a:pt x="5421" y="2435"/>
                  </a:lnTo>
                  <a:lnTo>
                    <a:pt x="5443" y="2457"/>
                  </a:lnTo>
                  <a:lnTo>
                    <a:pt x="5467" y="2479"/>
                  </a:lnTo>
                  <a:lnTo>
                    <a:pt x="5491" y="2500"/>
                  </a:lnTo>
                  <a:lnTo>
                    <a:pt x="5517" y="2523"/>
                  </a:lnTo>
                  <a:lnTo>
                    <a:pt x="5556" y="2557"/>
                  </a:lnTo>
                  <a:lnTo>
                    <a:pt x="5593" y="2590"/>
                  </a:lnTo>
                  <a:lnTo>
                    <a:pt x="5629" y="2623"/>
                  </a:lnTo>
                  <a:lnTo>
                    <a:pt x="5662" y="2655"/>
                  </a:lnTo>
                  <a:lnTo>
                    <a:pt x="5695" y="2687"/>
                  </a:lnTo>
                  <a:lnTo>
                    <a:pt x="5726" y="2718"/>
                  </a:lnTo>
                  <a:lnTo>
                    <a:pt x="5755" y="2749"/>
                  </a:lnTo>
                  <a:lnTo>
                    <a:pt x="5784" y="2780"/>
                  </a:lnTo>
                  <a:lnTo>
                    <a:pt x="5803" y="2804"/>
                  </a:lnTo>
                  <a:lnTo>
                    <a:pt x="5821" y="2828"/>
                  </a:lnTo>
                  <a:lnTo>
                    <a:pt x="5835" y="2854"/>
                  </a:lnTo>
                  <a:lnTo>
                    <a:pt x="5849" y="2880"/>
                  </a:lnTo>
                  <a:lnTo>
                    <a:pt x="5860" y="2906"/>
                  </a:lnTo>
                  <a:lnTo>
                    <a:pt x="5869" y="2933"/>
                  </a:lnTo>
                  <a:lnTo>
                    <a:pt x="5876" y="2960"/>
                  </a:lnTo>
                  <a:lnTo>
                    <a:pt x="5880" y="2989"/>
                  </a:lnTo>
                  <a:lnTo>
                    <a:pt x="5882" y="3018"/>
                  </a:lnTo>
                  <a:lnTo>
                    <a:pt x="5884" y="3046"/>
                  </a:lnTo>
                  <a:lnTo>
                    <a:pt x="5881" y="3076"/>
                  </a:lnTo>
                  <a:lnTo>
                    <a:pt x="5878" y="3105"/>
                  </a:lnTo>
                  <a:lnTo>
                    <a:pt x="5871" y="3135"/>
                  </a:lnTo>
                  <a:lnTo>
                    <a:pt x="5863" y="3164"/>
                  </a:lnTo>
                  <a:lnTo>
                    <a:pt x="5853" y="3194"/>
                  </a:lnTo>
                  <a:lnTo>
                    <a:pt x="5840" y="3224"/>
                  </a:lnTo>
                  <a:lnTo>
                    <a:pt x="5827" y="3250"/>
                  </a:lnTo>
                  <a:lnTo>
                    <a:pt x="5814" y="3276"/>
                  </a:lnTo>
                  <a:lnTo>
                    <a:pt x="5800" y="3302"/>
                  </a:lnTo>
                  <a:lnTo>
                    <a:pt x="5785" y="3327"/>
                  </a:lnTo>
                  <a:lnTo>
                    <a:pt x="5754" y="3377"/>
                  </a:lnTo>
                  <a:lnTo>
                    <a:pt x="5722" y="3425"/>
                  </a:lnTo>
                  <a:lnTo>
                    <a:pt x="5687" y="3473"/>
                  </a:lnTo>
                  <a:lnTo>
                    <a:pt x="5653" y="3519"/>
                  </a:lnTo>
                  <a:lnTo>
                    <a:pt x="5619" y="3564"/>
                  </a:lnTo>
                  <a:lnTo>
                    <a:pt x="5585" y="3607"/>
                  </a:lnTo>
                  <a:lnTo>
                    <a:pt x="5556" y="3644"/>
                  </a:lnTo>
                  <a:lnTo>
                    <a:pt x="5526" y="3681"/>
                  </a:lnTo>
                  <a:lnTo>
                    <a:pt x="5496" y="3717"/>
                  </a:lnTo>
                  <a:lnTo>
                    <a:pt x="5465" y="3754"/>
                  </a:lnTo>
                  <a:lnTo>
                    <a:pt x="5434" y="3790"/>
                  </a:lnTo>
                  <a:lnTo>
                    <a:pt x="5403" y="3825"/>
                  </a:lnTo>
                  <a:lnTo>
                    <a:pt x="5372" y="3861"/>
                  </a:lnTo>
                  <a:lnTo>
                    <a:pt x="5341" y="3895"/>
                  </a:lnTo>
                  <a:lnTo>
                    <a:pt x="5312" y="3927"/>
                  </a:lnTo>
                  <a:lnTo>
                    <a:pt x="5284" y="3959"/>
                  </a:lnTo>
                  <a:lnTo>
                    <a:pt x="5255" y="3993"/>
                  </a:lnTo>
                  <a:lnTo>
                    <a:pt x="5227" y="4025"/>
                  </a:lnTo>
                  <a:lnTo>
                    <a:pt x="5208" y="4049"/>
                  </a:lnTo>
                  <a:lnTo>
                    <a:pt x="5190" y="4074"/>
                  </a:lnTo>
                  <a:lnTo>
                    <a:pt x="5174" y="4099"/>
                  </a:lnTo>
                  <a:lnTo>
                    <a:pt x="5160" y="4127"/>
                  </a:lnTo>
                  <a:lnTo>
                    <a:pt x="5147" y="4154"/>
                  </a:lnTo>
                  <a:lnTo>
                    <a:pt x="5137" y="4183"/>
                  </a:lnTo>
                  <a:lnTo>
                    <a:pt x="5129" y="4212"/>
                  </a:lnTo>
                  <a:lnTo>
                    <a:pt x="5122" y="4243"/>
                  </a:lnTo>
                  <a:lnTo>
                    <a:pt x="5116" y="4275"/>
                  </a:lnTo>
                  <a:lnTo>
                    <a:pt x="5113" y="4307"/>
                  </a:lnTo>
                  <a:lnTo>
                    <a:pt x="5112" y="4341"/>
                  </a:lnTo>
                  <a:lnTo>
                    <a:pt x="5112" y="4376"/>
                  </a:lnTo>
                  <a:lnTo>
                    <a:pt x="5114" y="4412"/>
                  </a:lnTo>
                  <a:lnTo>
                    <a:pt x="5117" y="4449"/>
                  </a:lnTo>
                  <a:lnTo>
                    <a:pt x="5123" y="4488"/>
                  </a:lnTo>
                  <a:lnTo>
                    <a:pt x="5130" y="4528"/>
                  </a:lnTo>
                  <a:lnTo>
                    <a:pt x="5141" y="4580"/>
                  </a:lnTo>
                  <a:lnTo>
                    <a:pt x="5154" y="4633"/>
                  </a:lnTo>
                  <a:lnTo>
                    <a:pt x="5169" y="4683"/>
                  </a:lnTo>
                  <a:lnTo>
                    <a:pt x="5185" y="4735"/>
                  </a:lnTo>
                  <a:lnTo>
                    <a:pt x="5202" y="4785"/>
                  </a:lnTo>
                  <a:lnTo>
                    <a:pt x="5221" y="4834"/>
                  </a:lnTo>
                  <a:lnTo>
                    <a:pt x="5240" y="4884"/>
                  </a:lnTo>
                  <a:lnTo>
                    <a:pt x="5261" y="4933"/>
                  </a:lnTo>
                  <a:lnTo>
                    <a:pt x="5283" y="4981"/>
                  </a:lnTo>
                  <a:lnTo>
                    <a:pt x="5304" y="5029"/>
                  </a:lnTo>
                  <a:lnTo>
                    <a:pt x="5327" y="5076"/>
                  </a:lnTo>
                  <a:lnTo>
                    <a:pt x="5350" y="5123"/>
                  </a:lnTo>
                  <a:lnTo>
                    <a:pt x="5398" y="5216"/>
                  </a:lnTo>
                  <a:lnTo>
                    <a:pt x="5447" y="5307"/>
                  </a:lnTo>
                  <a:lnTo>
                    <a:pt x="5467" y="5345"/>
                  </a:lnTo>
                  <a:lnTo>
                    <a:pt x="5487" y="5382"/>
                  </a:lnTo>
                  <a:lnTo>
                    <a:pt x="5507" y="5418"/>
                  </a:lnTo>
                  <a:lnTo>
                    <a:pt x="5527" y="5456"/>
                  </a:lnTo>
                  <a:lnTo>
                    <a:pt x="5547" y="5493"/>
                  </a:lnTo>
                  <a:lnTo>
                    <a:pt x="5567" y="5529"/>
                  </a:lnTo>
                  <a:lnTo>
                    <a:pt x="5588" y="5567"/>
                  </a:lnTo>
                  <a:lnTo>
                    <a:pt x="5608" y="5604"/>
                  </a:lnTo>
                  <a:lnTo>
                    <a:pt x="5642" y="5667"/>
                  </a:lnTo>
                  <a:lnTo>
                    <a:pt x="5676" y="5731"/>
                  </a:lnTo>
                  <a:lnTo>
                    <a:pt x="5710" y="5794"/>
                  </a:lnTo>
                  <a:lnTo>
                    <a:pt x="5745" y="5857"/>
                  </a:lnTo>
                  <a:lnTo>
                    <a:pt x="5779" y="5921"/>
                  </a:lnTo>
                  <a:lnTo>
                    <a:pt x="5814" y="5985"/>
                  </a:lnTo>
                  <a:lnTo>
                    <a:pt x="5848" y="6048"/>
                  </a:lnTo>
                  <a:lnTo>
                    <a:pt x="5881" y="6111"/>
                  </a:lnTo>
                  <a:lnTo>
                    <a:pt x="5904" y="6153"/>
                  </a:lnTo>
                  <a:lnTo>
                    <a:pt x="5927" y="6194"/>
                  </a:lnTo>
                  <a:lnTo>
                    <a:pt x="5950" y="6234"/>
                  </a:lnTo>
                  <a:lnTo>
                    <a:pt x="5974" y="6274"/>
                  </a:lnTo>
                  <a:lnTo>
                    <a:pt x="5998" y="6313"/>
                  </a:lnTo>
                  <a:lnTo>
                    <a:pt x="6025" y="6350"/>
                  </a:lnTo>
                  <a:lnTo>
                    <a:pt x="6051" y="6386"/>
                  </a:lnTo>
                  <a:lnTo>
                    <a:pt x="6080" y="6421"/>
                  </a:lnTo>
                  <a:lnTo>
                    <a:pt x="6095" y="6438"/>
                  </a:lnTo>
                  <a:lnTo>
                    <a:pt x="6110" y="6454"/>
                  </a:lnTo>
                  <a:lnTo>
                    <a:pt x="6125" y="6470"/>
                  </a:lnTo>
                  <a:lnTo>
                    <a:pt x="6141" y="6485"/>
                  </a:lnTo>
                  <a:lnTo>
                    <a:pt x="6158" y="6500"/>
                  </a:lnTo>
                  <a:lnTo>
                    <a:pt x="6174" y="6515"/>
                  </a:lnTo>
                  <a:lnTo>
                    <a:pt x="6191" y="6528"/>
                  </a:lnTo>
                  <a:lnTo>
                    <a:pt x="6209" y="6542"/>
                  </a:lnTo>
                  <a:lnTo>
                    <a:pt x="6228" y="6555"/>
                  </a:lnTo>
                  <a:lnTo>
                    <a:pt x="6247" y="6567"/>
                  </a:lnTo>
                  <a:lnTo>
                    <a:pt x="6267" y="6580"/>
                  </a:lnTo>
                  <a:lnTo>
                    <a:pt x="6286" y="6590"/>
                  </a:lnTo>
                  <a:lnTo>
                    <a:pt x="6307" y="6602"/>
                  </a:lnTo>
                  <a:lnTo>
                    <a:pt x="6329" y="6611"/>
                  </a:lnTo>
                  <a:lnTo>
                    <a:pt x="6350" y="6620"/>
                  </a:lnTo>
                  <a:lnTo>
                    <a:pt x="6373" y="6629"/>
                  </a:lnTo>
                  <a:lnTo>
                    <a:pt x="6422" y="6645"/>
                  </a:lnTo>
                  <a:lnTo>
                    <a:pt x="6470" y="6660"/>
                  </a:lnTo>
                  <a:lnTo>
                    <a:pt x="6519" y="6674"/>
                  </a:lnTo>
                  <a:lnTo>
                    <a:pt x="6570" y="6687"/>
                  </a:lnTo>
                  <a:lnTo>
                    <a:pt x="6619" y="6699"/>
                  </a:lnTo>
                  <a:lnTo>
                    <a:pt x="6669" y="6711"/>
                  </a:lnTo>
                  <a:lnTo>
                    <a:pt x="6719" y="6721"/>
                  </a:lnTo>
                  <a:lnTo>
                    <a:pt x="6769" y="6731"/>
                  </a:lnTo>
                  <a:lnTo>
                    <a:pt x="6777" y="6734"/>
                  </a:lnTo>
                  <a:lnTo>
                    <a:pt x="6821" y="6744"/>
                  </a:lnTo>
                  <a:lnTo>
                    <a:pt x="6864" y="6756"/>
                  </a:lnTo>
                  <a:lnTo>
                    <a:pt x="6908" y="6768"/>
                  </a:lnTo>
                  <a:lnTo>
                    <a:pt x="6950" y="6782"/>
                  </a:lnTo>
                  <a:lnTo>
                    <a:pt x="6993" y="6797"/>
                  </a:lnTo>
                  <a:lnTo>
                    <a:pt x="7034" y="6812"/>
                  </a:lnTo>
                  <a:lnTo>
                    <a:pt x="7074" y="6829"/>
                  </a:lnTo>
                  <a:lnTo>
                    <a:pt x="7114" y="6846"/>
                  </a:lnTo>
                  <a:lnTo>
                    <a:pt x="7153" y="6863"/>
                  </a:lnTo>
                  <a:lnTo>
                    <a:pt x="7192" y="6882"/>
                  </a:lnTo>
                  <a:lnTo>
                    <a:pt x="7231" y="6901"/>
                  </a:lnTo>
                  <a:lnTo>
                    <a:pt x="7269" y="6921"/>
                  </a:lnTo>
                  <a:lnTo>
                    <a:pt x="7344" y="6961"/>
                  </a:lnTo>
                  <a:lnTo>
                    <a:pt x="7416" y="7001"/>
                  </a:lnTo>
                  <a:lnTo>
                    <a:pt x="7438" y="7014"/>
                  </a:lnTo>
                  <a:lnTo>
                    <a:pt x="7460" y="7026"/>
                  </a:lnTo>
                  <a:lnTo>
                    <a:pt x="7480" y="7039"/>
                  </a:lnTo>
                  <a:lnTo>
                    <a:pt x="7502" y="7051"/>
                  </a:lnTo>
                  <a:lnTo>
                    <a:pt x="7524" y="7063"/>
                  </a:lnTo>
                  <a:lnTo>
                    <a:pt x="7546" y="7076"/>
                  </a:lnTo>
                  <a:lnTo>
                    <a:pt x="7568" y="7088"/>
                  </a:lnTo>
                  <a:lnTo>
                    <a:pt x="7589" y="7101"/>
                  </a:lnTo>
                  <a:lnTo>
                    <a:pt x="7658" y="7141"/>
                  </a:lnTo>
                  <a:lnTo>
                    <a:pt x="7728" y="7181"/>
                  </a:lnTo>
                  <a:lnTo>
                    <a:pt x="7798" y="7221"/>
                  </a:lnTo>
                  <a:lnTo>
                    <a:pt x="7868" y="7261"/>
                  </a:lnTo>
                  <a:lnTo>
                    <a:pt x="7939" y="7300"/>
                  </a:lnTo>
                  <a:lnTo>
                    <a:pt x="8010" y="7339"/>
                  </a:lnTo>
                  <a:lnTo>
                    <a:pt x="8081" y="7377"/>
                  </a:lnTo>
                  <a:lnTo>
                    <a:pt x="8154" y="7415"/>
                  </a:lnTo>
                  <a:lnTo>
                    <a:pt x="8174" y="7427"/>
                  </a:lnTo>
                  <a:lnTo>
                    <a:pt x="8195" y="7438"/>
                  </a:lnTo>
                  <a:lnTo>
                    <a:pt x="8216" y="7449"/>
                  </a:lnTo>
                  <a:lnTo>
                    <a:pt x="8234" y="7462"/>
                  </a:lnTo>
                  <a:lnTo>
                    <a:pt x="8254" y="7475"/>
                  </a:lnTo>
                  <a:lnTo>
                    <a:pt x="8271" y="7487"/>
                  </a:lnTo>
                  <a:lnTo>
                    <a:pt x="8288" y="7501"/>
                  </a:lnTo>
                  <a:lnTo>
                    <a:pt x="8305" y="7514"/>
                  </a:lnTo>
                  <a:lnTo>
                    <a:pt x="8321" y="7529"/>
                  </a:lnTo>
                  <a:lnTo>
                    <a:pt x="8336" y="7542"/>
                  </a:lnTo>
                  <a:lnTo>
                    <a:pt x="8350" y="7557"/>
                  </a:lnTo>
                  <a:lnTo>
                    <a:pt x="8365" y="7572"/>
                  </a:lnTo>
                  <a:lnTo>
                    <a:pt x="8377" y="7587"/>
                  </a:lnTo>
                  <a:lnTo>
                    <a:pt x="8390" y="7602"/>
                  </a:lnTo>
                  <a:lnTo>
                    <a:pt x="8402" y="7618"/>
                  </a:lnTo>
                  <a:lnTo>
                    <a:pt x="8413" y="7634"/>
                  </a:lnTo>
                  <a:lnTo>
                    <a:pt x="8423" y="7651"/>
                  </a:lnTo>
                  <a:lnTo>
                    <a:pt x="8434" y="7667"/>
                  </a:lnTo>
                  <a:lnTo>
                    <a:pt x="8443" y="7685"/>
                  </a:lnTo>
                  <a:lnTo>
                    <a:pt x="8451" y="7702"/>
                  </a:lnTo>
                  <a:lnTo>
                    <a:pt x="8459" y="7720"/>
                  </a:lnTo>
                  <a:lnTo>
                    <a:pt x="8466" y="7739"/>
                  </a:lnTo>
                  <a:lnTo>
                    <a:pt x="8472" y="7757"/>
                  </a:lnTo>
                  <a:lnTo>
                    <a:pt x="8477" y="7775"/>
                  </a:lnTo>
                  <a:lnTo>
                    <a:pt x="8483" y="7795"/>
                  </a:lnTo>
                  <a:lnTo>
                    <a:pt x="8486" y="7813"/>
                  </a:lnTo>
                  <a:lnTo>
                    <a:pt x="8491" y="7834"/>
                  </a:lnTo>
                  <a:lnTo>
                    <a:pt x="8493" y="7853"/>
                  </a:lnTo>
                  <a:lnTo>
                    <a:pt x="8496" y="7874"/>
                  </a:lnTo>
                  <a:lnTo>
                    <a:pt x="8498" y="7893"/>
                  </a:lnTo>
                  <a:lnTo>
                    <a:pt x="8498" y="7915"/>
                  </a:lnTo>
                  <a:lnTo>
                    <a:pt x="8499" y="7936"/>
                  </a:lnTo>
                  <a:lnTo>
                    <a:pt x="8498" y="7975"/>
                  </a:lnTo>
                  <a:lnTo>
                    <a:pt x="8494" y="8014"/>
                  </a:lnTo>
                  <a:lnTo>
                    <a:pt x="8490" y="8053"/>
                  </a:lnTo>
                  <a:lnTo>
                    <a:pt x="8483" y="8091"/>
                  </a:lnTo>
                  <a:lnTo>
                    <a:pt x="8475" y="8128"/>
                  </a:lnTo>
                  <a:lnTo>
                    <a:pt x="8465" y="8165"/>
                  </a:lnTo>
                  <a:lnTo>
                    <a:pt x="8453" y="8202"/>
                  </a:lnTo>
                  <a:lnTo>
                    <a:pt x="8441" y="8239"/>
                  </a:lnTo>
                  <a:lnTo>
                    <a:pt x="8424" y="8274"/>
                  </a:lnTo>
                  <a:lnTo>
                    <a:pt x="8408" y="8310"/>
                  </a:lnTo>
                  <a:lnTo>
                    <a:pt x="8389" y="8344"/>
                  </a:lnTo>
                  <a:lnTo>
                    <a:pt x="8369" y="8379"/>
                  </a:lnTo>
                  <a:lnTo>
                    <a:pt x="8348" y="8412"/>
                  </a:lnTo>
                  <a:lnTo>
                    <a:pt x="8324" y="8444"/>
                  </a:lnTo>
                  <a:lnTo>
                    <a:pt x="8298" y="8476"/>
                  </a:lnTo>
                  <a:lnTo>
                    <a:pt x="8272" y="8507"/>
                  </a:lnTo>
                  <a:lnTo>
                    <a:pt x="8244" y="8537"/>
                  </a:lnTo>
                  <a:lnTo>
                    <a:pt x="8216" y="8568"/>
                  </a:lnTo>
                  <a:lnTo>
                    <a:pt x="8188" y="8598"/>
                  </a:lnTo>
                  <a:lnTo>
                    <a:pt x="8161" y="8629"/>
                  </a:lnTo>
                  <a:lnTo>
                    <a:pt x="8129" y="8662"/>
                  </a:lnTo>
                  <a:lnTo>
                    <a:pt x="8098" y="8695"/>
                  </a:lnTo>
                  <a:lnTo>
                    <a:pt x="8067" y="8729"/>
                  </a:lnTo>
                  <a:lnTo>
                    <a:pt x="8036" y="8764"/>
                  </a:lnTo>
                  <a:lnTo>
                    <a:pt x="8005" y="8798"/>
                  </a:lnTo>
                  <a:lnTo>
                    <a:pt x="7975" y="8834"/>
                  </a:lnTo>
                  <a:lnTo>
                    <a:pt x="7945" y="8869"/>
                  </a:lnTo>
                  <a:lnTo>
                    <a:pt x="7915" y="8905"/>
                  </a:lnTo>
                  <a:lnTo>
                    <a:pt x="7898" y="8928"/>
                  </a:lnTo>
                  <a:lnTo>
                    <a:pt x="7882" y="8953"/>
                  </a:lnTo>
                  <a:lnTo>
                    <a:pt x="7866" y="8980"/>
                  </a:lnTo>
                  <a:lnTo>
                    <a:pt x="7851" y="9008"/>
                  </a:lnTo>
                  <a:lnTo>
                    <a:pt x="7836" y="9039"/>
                  </a:lnTo>
                  <a:lnTo>
                    <a:pt x="7822" y="9071"/>
                  </a:lnTo>
                  <a:lnTo>
                    <a:pt x="7808" y="9107"/>
                  </a:lnTo>
                  <a:lnTo>
                    <a:pt x="7796" y="9144"/>
                  </a:lnTo>
                  <a:lnTo>
                    <a:pt x="7790" y="9161"/>
                  </a:lnTo>
                  <a:lnTo>
                    <a:pt x="7787" y="9178"/>
                  </a:lnTo>
                  <a:lnTo>
                    <a:pt x="7783" y="9194"/>
                  </a:lnTo>
                  <a:lnTo>
                    <a:pt x="7781" y="9209"/>
                  </a:lnTo>
                  <a:lnTo>
                    <a:pt x="7780" y="9224"/>
                  </a:lnTo>
                  <a:lnTo>
                    <a:pt x="7781" y="9238"/>
                  </a:lnTo>
                  <a:lnTo>
                    <a:pt x="7783" y="9251"/>
                  </a:lnTo>
                  <a:lnTo>
                    <a:pt x="7788" y="9264"/>
                  </a:lnTo>
                  <a:lnTo>
                    <a:pt x="7794" y="9275"/>
                  </a:lnTo>
                  <a:lnTo>
                    <a:pt x="7800" y="9288"/>
                  </a:lnTo>
                  <a:lnTo>
                    <a:pt x="7811" y="9298"/>
                  </a:lnTo>
                  <a:lnTo>
                    <a:pt x="7822" y="9310"/>
                  </a:lnTo>
                  <a:lnTo>
                    <a:pt x="7837" y="9319"/>
                  </a:lnTo>
                  <a:lnTo>
                    <a:pt x="7853" y="9329"/>
                  </a:lnTo>
                  <a:lnTo>
                    <a:pt x="7873" y="9339"/>
                  </a:lnTo>
                  <a:lnTo>
                    <a:pt x="7895" y="9348"/>
                  </a:lnTo>
                  <a:lnTo>
                    <a:pt x="7943" y="9366"/>
                  </a:lnTo>
                  <a:lnTo>
                    <a:pt x="7990" y="9384"/>
                  </a:lnTo>
                  <a:lnTo>
                    <a:pt x="8034" y="9404"/>
                  </a:lnTo>
                  <a:lnTo>
                    <a:pt x="8078" y="9425"/>
                  </a:lnTo>
                  <a:lnTo>
                    <a:pt x="8120" y="9445"/>
                  </a:lnTo>
                  <a:lnTo>
                    <a:pt x="8161" y="9466"/>
                  </a:lnTo>
                  <a:lnTo>
                    <a:pt x="8200" y="9488"/>
                  </a:lnTo>
                  <a:lnTo>
                    <a:pt x="8238" y="9509"/>
                  </a:lnTo>
                  <a:lnTo>
                    <a:pt x="8266" y="9528"/>
                  </a:lnTo>
                  <a:lnTo>
                    <a:pt x="8294" y="9548"/>
                  </a:lnTo>
                  <a:lnTo>
                    <a:pt x="8320" y="9570"/>
                  </a:lnTo>
                  <a:lnTo>
                    <a:pt x="8344" y="9593"/>
                  </a:lnTo>
                  <a:lnTo>
                    <a:pt x="8367" y="9617"/>
                  </a:lnTo>
                  <a:lnTo>
                    <a:pt x="8389" y="9642"/>
                  </a:lnTo>
                  <a:lnTo>
                    <a:pt x="8408" y="9669"/>
                  </a:lnTo>
                  <a:lnTo>
                    <a:pt x="8427" y="9697"/>
                  </a:lnTo>
                  <a:lnTo>
                    <a:pt x="8444" y="9728"/>
                  </a:lnTo>
                  <a:lnTo>
                    <a:pt x="8460" y="9759"/>
                  </a:lnTo>
                  <a:lnTo>
                    <a:pt x="8474" y="9793"/>
                  </a:lnTo>
                  <a:lnTo>
                    <a:pt x="8488" y="9827"/>
                  </a:lnTo>
                  <a:lnTo>
                    <a:pt x="8499" y="9864"/>
                  </a:lnTo>
                  <a:lnTo>
                    <a:pt x="8509" y="9902"/>
                  </a:lnTo>
                  <a:lnTo>
                    <a:pt x="8519" y="9942"/>
                  </a:lnTo>
                  <a:lnTo>
                    <a:pt x="8525" y="9984"/>
                  </a:lnTo>
                  <a:lnTo>
                    <a:pt x="8532" y="10028"/>
                  </a:lnTo>
                  <a:lnTo>
                    <a:pt x="8537" y="10070"/>
                  </a:lnTo>
                  <a:lnTo>
                    <a:pt x="8538" y="10114"/>
                  </a:lnTo>
                  <a:lnTo>
                    <a:pt x="8538" y="10155"/>
                  </a:lnTo>
                  <a:lnTo>
                    <a:pt x="8537" y="10198"/>
                  </a:lnTo>
                  <a:lnTo>
                    <a:pt x="8532" y="10238"/>
                  </a:lnTo>
                  <a:lnTo>
                    <a:pt x="8527" y="10278"/>
                  </a:lnTo>
                  <a:lnTo>
                    <a:pt x="8519" y="10318"/>
                  </a:lnTo>
                  <a:lnTo>
                    <a:pt x="8477"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2" name="Freeform 8">
              <a:extLst>
                <a:ext uri="{FF2B5EF4-FFF2-40B4-BE49-F238E27FC236}">
                  <a16:creationId xmlns:a16="http://schemas.microsoft.com/office/drawing/2014/main" id="{A4B0AAAD-9FFB-4112-BDD0-26D78BBD78EC}"/>
                </a:ext>
              </a:extLst>
            </p:cNvPr>
            <p:cNvSpPr>
              <a:spLocks noEditPoints="1"/>
            </p:cNvSpPr>
            <p:nvPr userDrawn="1"/>
          </p:nvSpPr>
          <p:spPr bwMode="auto">
            <a:xfrm>
              <a:off x="7598803" y="32572"/>
              <a:ext cx="4596811" cy="4513063"/>
            </a:xfrm>
            <a:custGeom>
              <a:avLst/>
              <a:gdLst>
                <a:gd name="T0" fmla="*/ 3749 w 6916"/>
                <a:gd name="T1" fmla="*/ 222 h 6789"/>
                <a:gd name="T2" fmla="*/ 3783 w 6916"/>
                <a:gd name="T3" fmla="*/ 241 h 6789"/>
                <a:gd name="T4" fmla="*/ 3725 w 6916"/>
                <a:gd name="T5" fmla="*/ 448 h 6789"/>
                <a:gd name="T6" fmla="*/ 3899 w 6916"/>
                <a:gd name="T7" fmla="*/ 1029 h 6789"/>
                <a:gd name="T8" fmla="*/ 3994 w 6916"/>
                <a:gd name="T9" fmla="*/ 1089 h 6789"/>
                <a:gd name="T10" fmla="*/ 2970 w 6916"/>
                <a:gd name="T11" fmla="*/ 1230 h 6789"/>
                <a:gd name="T12" fmla="*/ 2495 w 6916"/>
                <a:gd name="T13" fmla="*/ 1279 h 6789"/>
                <a:gd name="T14" fmla="*/ 2516 w 6916"/>
                <a:gd name="T15" fmla="*/ 1315 h 6789"/>
                <a:gd name="T16" fmla="*/ 4173 w 6916"/>
                <a:gd name="T17" fmla="*/ 1313 h 6789"/>
                <a:gd name="T18" fmla="*/ 2196 w 6916"/>
                <a:gd name="T19" fmla="*/ 1415 h 6789"/>
                <a:gd name="T20" fmla="*/ 3592 w 6916"/>
                <a:gd name="T21" fmla="*/ 1565 h 6789"/>
                <a:gd name="T22" fmla="*/ 3561 w 6916"/>
                <a:gd name="T23" fmla="*/ 1488 h 6789"/>
                <a:gd name="T24" fmla="*/ 6455 w 6916"/>
                <a:gd name="T25" fmla="*/ 1619 h 6789"/>
                <a:gd name="T26" fmla="*/ 3753 w 6916"/>
                <a:gd name="T27" fmla="*/ 1713 h 6789"/>
                <a:gd name="T28" fmla="*/ 3966 w 6916"/>
                <a:gd name="T29" fmla="*/ 1864 h 6789"/>
                <a:gd name="T30" fmla="*/ 6028 w 6916"/>
                <a:gd name="T31" fmla="*/ 1794 h 6789"/>
                <a:gd name="T32" fmla="*/ 1929 w 6916"/>
                <a:gd name="T33" fmla="*/ 1695 h 6789"/>
                <a:gd name="T34" fmla="*/ 4157 w 6916"/>
                <a:gd name="T35" fmla="*/ 1917 h 6789"/>
                <a:gd name="T36" fmla="*/ 4258 w 6916"/>
                <a:gd name="T37" fmla="*/ 1696 h 6789"/>
                <a:gd name="T38" fmla="*/ 5338 w 6916"/>
                <a:gd name="T39" fmla="*/ 2064 h 6789"/>
                <a:gd name="T40" fmla="*/ 5577 w 6916"/>
                <a:gd name="T41" fmla="*/ 1972 h 6789"/>
                <a:gd name="T42" fmla="*/ 5132 w 6916"/>
                <a:gd name="T43" fmla="*/ 2122 h 6789"/>
                <a:gd name="T44" fmla="*/ 1685 w 6916"/>
                <a:gd name="T45" fmla="*/ 2367 h 6789"/>
                <a:gd name="T46" fmla="*/ 1723 w 6916"/>
                <a:gd name="T47" fmla="*/ 2375 h 6789"/>
                <a:gd name="T48" fmla="*/ 4686 w 6916"/>
                <a:gd name="T49" fmla="*/ 2344 h 6789"/>
                <a:gd name="T50" fmla="*/ 4630 w 6916"/>
                <a:gd name="T51" fmla="*/ 2582 h 6789"/>
                <a:gd name="T52" fmla="*/ 1714 w 6916"/>
                <a:gd name="T53" fmla="*/ 2601 h 6789"/>
                <a:gd name="T54" fmla="*/ 4594 w 6916"/>
                <a:gd name="T55" fmla="*/ 2783 h 6789"/>
                <a:gd name="T56" fmla="*/ 1750 w 6916"/>
                <a:gd name="T57" fmla="*/ 3220 h 6789"/>
                <a:gd name="T58" fmla="*/ 4552 w 6916"/>
                <a:gd name="T59" fmla="*/ 3525 h 6789"/>
                <a:gd name="T60" fmla="*/ 4588 w 6916"/>
                <a:gd name="T61" fmla="*/ 3270 h 6789"/>
                <a:gd name="T62" fmla="*/ 1768 w 6916"/>
                <a:gd name="T63" fmla="*/ 3623 h 6789"/>
                <a:gd name="T64" fmla="*/ 1756 w 6916"/>
                <a:gd name="T65" fmla="*/ 3796 h 6789"/>
                <a:gd name="T66" fmla="*/ 4535 w 6916"/>
                <a:gd name="T67" fmla="*/ 3738 h 6789"/>
                <a:gd name="T68" fmla="*/ 1620 w 6916"/>
                <a:gd name="T69" fmla="*/ 3998 h 6789"/>
                <a:gd name="T70" fmla="*/ 1056 w 6916"/>
                <a:gd name="T71" fmla="*/ 4389 h 6789"/>
                <a:gd name="T72" fmla="*/ 1243 w 6916"/>
                <a:gd name="T73" fmla="*/ 4324 h 6789"/>
                <a:gd name="T74" fmla="*/ 4375 w 6916"/>
                <a:gd name="T75" fmla="*/ 4168 h 6789"/>
                <a:gd name="T76" fmla="*/ 646 w 6916"/>
                <a:gd name="T77" fmla="*/ 4586 h 6789"/>
                <a:gd name="T78" fmla="*/ 689 w 6916"/>
                <a:gd name="T79" fmla="*/ 4607 h 6789"/>
                <a:gd name="T80" fmla="*/ 4176 w 6916"/>
                <a:gd name="T81" fmla="*/ 4620 h 6789"/>
                <a:gd name="T82" fmla="*/ 462 w 6916"/>
                <a:gd name="T83" fmla="*/ 4720 h 6789"/>
                <a:gd name="T84" fmla="*/ 3710 w 6916"/>
                <a:gd name="T85" fmla="*/ 5159 h 6789"/>
                <a:gd name="T86" fmla="*/ 3740 w 6916"/>
                <a:gd name="T87" fmla="*/ 5184 h 6789"/>
                <a:gd name="T88" fmla="*/ 156 w 6916"/>
                <a:gd name="T89" fmla="*/ 5071 h 6789"/>
                <a:gd name="T90" fmla="*/ 3420 w 6916"/>
                <a:gd name="T91" fmla="*/ 5541 h 6789"/>
                <a:gd name="T92" fmla="*/ 3502 w 6916"/>
                <a:gd name="T93" fmla="*/ 5457 h 6789"/>
                <a:gd name="T94" fmla="*/ 29 w 6916"/>
                <a:gd name="T95" fmla="*/ 5517 h 6789"/>
                <a:gd name="T96" fmla="*/ 3418 w 6916"/>
                <a:gd name="T97" fmla="*/ 5855 h 6789"/>
                <a:gd name="T98" fmla="*/ 3500 w 6916"/>
                <a:gd name="T99" fmla="*/ 6013 h 6789"/>
                <a:gd name="T100" fmla="*/ 345 w 6916"/>
                <a:gd name="T101" fmla="*/ 5986 h 6789"/>
                <a:gd name="T102" fmla="*/ 635 w 6916"/>
                <a:gd name="T103" fmla="*/ 6172 h 6789"/>
                <a:gd name="T104" fmla="*/ 1311 w 6916"/>
                <a:gd name="T105" fmla="*/ 6371 h 6789"/>
                <a:gd name="T106" fmla="*/ 1343 w 6916"/>
                <a:gd name="T107" fmla="*/ 6337 h 6789"/>
                <a:gd name="T108" fmla="*/ 3550 w 6916"/>
                <a:gd name="T109" fmla="*/ 6209 h 6789"/>
                <a:gd name="T110" fmla="*/ 1681 w 6916"/>
                <a:gd name="T111" fmla="*/ 6451 h 6789"/>
                <a:gd name="T112" fmla="*/ 1819 w 6916"/>
                <a:gd name="T113" fmla="*/ 6449 h 6789"/>
                <a:gd name="T114" fmla="*/ 2025 w 6916"/>
                <a:gd name="T115" fmla="*/ 6484 h 6789"/>
                <a:gd name="T116" fmla="*/ 2634 w 6916"/>
                <a:gd name="T117" fmla="*/ 6615 h 6789"/>
                <a:gd name="T118" fmla="*/ 2748 w 6916"/>
                <a:gd name="T119" fmla="*/ 6605 h 6789"/>
                <a:gd name="T120" fmla="*/ 2963 w 6916"/>
                <a:gd name="T121" fmla="*/ 6648 h 6789"/>
                <a:gd name="T122" fmla="*/ 3405 w 6916"/>
                <a:gd name="T123" fmla="*/ 6761 h 6789"/>
                <a:gd name="T124" fmla="*/ 3644 w 6916"/>
                <a:gd name="T125" fmla="*/ 6669 h 6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16" h="6789">
                  <a:moveTo>
                    <a:pt x="6916" y="1475"/>
                  </a:moveTo>
                  <a:lnTo>
                    <a:pt x="6913" y="1474"/>
                  </a:lnTo>
                  <a:lnTo>
                    <a:pt x="6909" y="1473"/>
                  </a:lnTo>
                  <a:lnTo>
                    <a:pt x="6905" y="1473"/>
                  </a:lnTo>
                  <a:lnTo>
                    <a:pt x="6901" y="1474"/>
                  </a:lnTo>
                  <a:lnTo>
                    <a:pt x="6676" y="1547"/>
                  </a:lnTo>
                  <a:lnTo>
                    <a:pt x="6672" y="1548"/>
                  </a:lnTo>
                  <a:lnTo>
                    <a:pt x="6669" y="1550"/>
                  </a:lnTo>
                  <a:lnTo>
                    <a:pt x="6666" y="1553"/>
                  </a:lnTo>
                  <a:lnTo>
                    <a:pt x="6665" y="1557"/>
                  </a:lnTo>
                  <a:lnTo>
                    <a:pt x="6662" y="1560"/>
                  </a:lnTo>
                  <a:lnTo>
                    <a:pt x="6662" y="1564"/>
                  </a:lnTo>
                  <a:lnTo>
                    <a:pt x="6662" y="1567"/>
                  </a:lnTo>
                  <a:lnTo>
                    <a:pt x="6664" y="1572"/>
                  </a:lnTo>
                  <a:lnTo>
                    <a:pt x="6666" y="1578"/>
                  </a:lnTo>
                  <a:lnTo>
                    <a:pt x="6671" y="1581"/>
                  </a:lnTo>
                  <a:lnTo>
                    <a:pt x="6676" y="1584"/>
                  </a:lnTo>
                  <a:lnTo>
                    <a:pt x="6682" y="1586"/>
                  </a:lnTo>
                  <a:lnTo>
                    <a:pt x="6688" y="1584"/>
                  </a:lnTo>
                  <a:lnTo>
                    <a:pt x="6913" y="1512"/>
                  </a:lnTo>
                  <a:lnTo>
                    <a:pt x="6915" y="1511"/>
                  </a:lnTo>
                  <a:lnTo>
                    <a:pt x="6916" y="1510"/>
                  </a:lnTo>
                  <a:lnTo>
                    <a:pt x="6916" y="1475"/>
                  </a:lnTo>
                  <a:close/>
                  <a:moveTo>
                    <a:pt x="3767" y="249"/>
                  </a:moveTo>
                  <a:lnTo>
                    <a:pt x="3760" y="247"/>
                  </a:lnTo>
                  <a:lnTo>
                    <a:pt x="3757" y="246"/>
                  </a:lnTo>
                  <a:lnTo>
                    <a:pt x="3753" y="244"/>
                  </a:lnTo>
                  <a:lnTo>
                    <a:pt x="3751" y="240"/>
                  </a:lnTo>
                  <a:lnTo>
                    <a:pt x="3750" y="237"/>
                  </a:lnTo>
                  <a:lnTo>
                    <a:pt x="3749" y="233"/>
                  </a:lnTo>
                  <a:lnTo>
                    <a:pt x="3748" y="230"/>
                  </a:lnTo>
                  <a:lnTo>
                    <a:pt x="3748" y="225"/>
                  </a:lnTo>
                  <a:lnTo>
                    <a:pt x="3749" y="222"/>
                  </a:lnTo>
                  <a:lnTo>
                    <a:pt x="3760" y="195"/>
                  </a:lnTo>
                  <a:lnTo>
                    <a:pt x="3772" y="169"/>
                  </a:lnTo>
                  <a:lnTo>
                    <a:pt x="3784" y="142"/>
                  </a:lnTo>
                  <a:lnTo>
                    <a:pt x="3798" y="115"/>
                  </a:lnTo>
                  <a:lnTo>
                    <a:pt x="3813" y="89"/>
                  </a:lnTo>
                  <a:lnTo>
                    <a:pt x="3828" y="62"/>
                  </a:lnTo>
                  <a:lnTo>
                    <a:pt x="3844" y="36"/>
                  </a:lnTo>
                  <a:lnTo>
                    <a:pt x="3861" y="10"/>
                  </a:lnTo>
                  <a:lnTo>
                    <a:pt x="3864" y="6"/>
                  </a:lnTo>
                  <a:lnTo>
                    <a:pt x="3867" y="4"/>
                  </a:lnTo>
                  <a:lnTo>
                    <a:pt x="3870" y="3"/>
                  </a:lnTo>
                  <a:lnTo>
                    <a:pt x="3874" y="2"/>
                  </a:lnTo>
                  <a:lnTo>
                    <a:pt x="3877" y="0"/>
                  </a:lnTo>
                  <a:lnTo>
                    <a:pt x="3881" y="2"/>
                  </a:lnTo>
                  <a:lnTo>
                    <a:pt x="3885" y="3"/>
                  </a:lnTo>
                  <a:lnTo>
                    <a:pt x="3889" y="4"/>
                  </a:lnTo>
                  <a:lnTo>
                    <a:pt x="3891" y="6"/>
                  </a:lnTo>
                  <a:lnTo>
                    <a:pt x="3894" y="10"/>
                  </a:lnTo>
                  <a:lnTo>
                    <a:pt x="3896" y="13"/>
                  </a:lnTo>
                  <a:lnTo>
                    <a:pt x="3897" y="17"/>
                  </a:lnTo>
                  <a:lnTo>
                    <a:pt x="3897" y="20"/>
                  </a:lnTo>
                  <a:lnTo>
                    <a:pt x="3897" y="25"/>
                  </a:lnTo>
                  <a:lnTo>
                    <a:pt x="3896" y="28"/>
                  </a:lnTo>
                  <a:lnTo>
                    <a:pt x="3894" y="31"/>
                  </a:lnTo>
                  <a:lnTo>
                    <a:pt x="3877" y="57"/>
                  </a:lnTo>
                  <a:lnTo>
                    <a:pt x="3862" y="83"/>
                  </a:lnTo>
                  <a:lnTo>
                    <a:pt x="3847" y="108"/>
                  </a:lnTo>
                  <a:lnTo>
                    <a:pt x="3834" y="134"/>
                  </a:lnTo>
                  <a:lnTo>
                    <a:pt x="3820" y="160"/>
                  </a:lnTo>
                  <a:lnTo>
                    <a:pt x="3808" y="185"/>
                  </a:lnTo>
                  <a:lnTo>
                    <a:pt x="3797" y="210"/>
                  </a:lnTo>
                  <a:lnTo>
                    <a:pt x="3785" y="237"/>
                  </a:lnTo>
                  <a:lnTo>
                    <a:pt x="3783" y="241"/>
                  </a:lnTo>
                  <a:lnTo>
                    <a:pt x="3779" y="246"/>
                  </a:lnTo>
                  <a:lnTo>
                    <a:pt x="3773" y="248"/>
                  </a:lnTo>
                  <a:lnTo>
                    <a:pt x="3767" y="249"/>
                  </a:lnTo>
                  <a:close/>
                  <a:moveTo>
                    <a:pt x="3721" y="712"/>
                  </a:moveTo>
                  <a:lnTo>
                    <a:pt x="3716" y="710"/>
                  </a:lnTo>
                  <a:lnTo>
                    <a:pt x="3710" y="707"/>
                  </a:lnTo>
                  <a:lnTo>
                    <a:pt x="3705" y="702"/>
                  </a:lnTo>
                  <a:lnTo>
                    <a:pt x="3703" y="697"/>
                  </a:lnTo>
                  <a:lnTo>
                    <a:pt x="3698" y="677"/>
                  </a:lnTo>
                  <a:lnTo>
                    <a:pt x="3694" y="658"/>
                  </a:lnTo>
                  <a:lnTo>
                    <a:pt x="3690" y="638"/>
                  </a:lnTo>
                  <a:lnTo>
                    <a:pt x="3687" y="619"/>
                  </a:lnTo>
                  <a:lnTo>
                    <a:pt x="3685" y="599"/>
                  </a:lnTo>
                  <a:lnTo>
                    <a:pt x="3683" y="579"/>
                  </a:lnTo>
                  <a:lnTo>
                    <a:pt x="3682" y="559"/>
                  </a:lnTo>
                  <a:lnTo>
                    <a:pt x="3682" y="538"/>
                  </a:lnTo>
                  <a:lnTo>
                    <a:pt x="3682" y="518"/>
                  </a:lnTo>
                  <a:lnTo>
                    <a:pt x="3683" y="497"/>
                  </a:lnTo>
                  <a:lnTo>
                    <a:pt x="3686" y="475"/>
                  </a:lnTo>
                  <a:lnTo>
                    <a:pt x="3688" y="455"/>
                  </a:lnTo>
                  <a:lnTo>
                    <a:pt x="3689" y="451"/>
                  </a:lnTo>
                  <a:lnTo>
                    <a:pt x="3690" y="448"/>
                  </a:lnTo>
                  <a:lnTo>
                    <a:pt x="3693" y="444"/>
                  </a:lnTo>
                  <a:lnTo>
                    <a:pt x="3695" y="442"/>
                  </a:lnTo>
                  <a:lnTo>
                    <a:pt x="3698" y="440"/>
                  </a:lnTo>
                  <a:lnTo>
                    <a:pt x="3702" y="439"/>
                  </a:lnTo>
                  <a:lnTo>
                    <a:pt x="3706" y="437"/>
                  </a:lnTo>
                  <a:lnTo>
                    <a:pt x="3710" y="437"/>
                  </a:lnTo>
                  <a:lnTo>
                    <a:pt x="3713" y="439"/>
                  </a:lnTo>
                  <a:lnTo>
                    <a:pt x="3717" y="440"/>
                  </a:lnTo>
                  <a:lnTo>
                    <a:pt x="3720" y="442"/>
                  </a:lnTo>
                  <a:lnTo>
                    <a:pt x="3722" y="445"/>
                  </a:lnTo>
                  <a:lnTo>
                    <a:pt x="3725" y="448"/>
                  </a:lnTo>
                  <a:lnTo>
                    <a:pt x="3726" y="451"/>
                  </a:lnTo>
                  <a:lnTo>
                    <a:pt x="3727" y="456"/>
                  </a:lnTo>
                  <a:lnTo>
                    <a:pt x="3727" y="459"/>
                  </a:lnTo>
                  <a:lnTo>
                    <a:pt x="3725" y="480"/>
                  </a:lnTo>
                  <a:lnTo>
                    <a:pt x="3722" y="499"/>
                  </a:lnTo>
                  <a:lnTo>
                    <a:pt x="3722" y="519"/>
                  </a:lnTo>
                  <a:lnTo>
                    <a:pt x="3721" y="538"/>
                  </a:lnTo>
                  <a:lnTo>
                    <a:pt x="3722" y="558"/>
                  </a:lnTo>
                  <a:lnTo>
                    <a:pt x="3722" y="576"/>
                  </a:lnTo>
                  <a:lnTo>
                    <a:pt x="3725" y="595"/>
                  </a:lnTo>
                  <a:lnTo>
                    <a:pt x="3727" y="613"/>
                  </a:lnTo>
                  <a:lnTo>
                    <a:pt x="3729" y="632"/>
                  </a:lnTo>
                  <a:lnTo>
                    <a:pt x="3733" y="651"/>
                  </a:lnTo>
                  <a:lnTo>
                    <a:pt x="3736" y="668"/>
                  </a:lnTo>
                  <a:lnTo>
                    <a:pt x="3741" y="686"/>
                  </a:lnTo>
                  <a:lnTo>
                    <a:pt x="3742" y="690"/>
                  </a:lnTo>
                  <a:lnTo>
                    <a:pt x="3741" y="694"/>
                  </a:lnTo>
                  <a:lnTo>
                    <a:pt x="3741" y="698"/>
                  </a:lnTo>
                  <a:lnTo>
                    <a:pt x="3738" y="701"/>
                  </a:lnTo>
                  <a:lnTo>
                    <a:pt x="3736" y="705"/>
                  </a:lnTo>
                  <a:lnTo>
                    <a:pt x="3734" y="707"/>
                  </a:lnTo>
                  <a:lnTo>
                    <a:pt x="3730" y="709"/>
                  </a:lnTo>
                  <a:lnTo>
                    <a:pt x="3727" y="710"/>
                  </a:lnTo>
                  <a:lnTo>
                    <a:pt x="3721" y="712"/>
                  </a:lnTo>
                  <a:close/>
                  <a:moveTo>
                    <a:pt x="3976" y="1104"/>
                  </a:moveTo>
                  <a:lnTo>
                    <a:pt x="3971" y="1103"/>
                  </a:lnTo>
                  <a:lnTo>
                    <a:pt x="3968" y="1102"/>
                  </a:lnTo>
                  <a:lnTo>
                    <a:pt x="3964" y="1100"/>
                  </a:lnTo>
                  <a:lnTo>
                    <a:pt x="3961" y="1097"/>
                  </a:lnTo>
                  <a:lnTo>
                    <a:pt x="3945" y="1080"/>
                  </a:lnTo>
                  <a:lnTo>
                    <a:pt x="3930" y="1063"/>
                  </a:lnTo>
                  <a:lnTo>
                    <a:pt x="3914" y="1046"/>
                  </a:lnTo>
                  <a:lnTo>
                    <a:pt x="3899" y="1029"/>
                  </a:lnTo>
                  <a:lnTo>
                    <a:pt x="3873" y="999"/>
                  </a:lnTo>
                  <a:lnTo>
                    <a:pt x="3849" y="971"/>
                  </a:lnTo>
                  <a:lnTo>
                    <a:pt x="3827" y="943"/>
                  </a:lnTo>
                  <a:lnTo>
                    <a:pt x="3806" y="915"/>
                  </a:lnTo>
                  <a:lnTo>
                    <a:pt x="3805" y="911"/>
                  </a:lnTo>
                  <a:lnTo>
                    <a:pt x="3804" y="908"/>
                  </a:lnTo>
                  <a:lnTo>
                    <a:pt x="3803" y="904"/>
                  </a:lnTo>
                  <a:lnTo>
                    <a:pt x="3803" y="901"/>
                  </a:lnTo>
                  <a:lnTo>
                    <a:pt x="3804" y="896"/>
                  </a:lnTo>
                  <a:lnTo>
                    <a:pt x="3806" y="893"/>
                  </a:lnTo>
                  <a:lnTo>
                    <a:pt x="3808" y="891"/>
                  </a:lnTo>
                  <a:lnTo>
                    <a:pt x="3812" y="888"/>
                  </a:lnTo>
                  <a:lnTo>
                    <a:pt x="3815" y="886"/>
                  </a:lnTo>
                  <a:lnTo>
                    <a:pt x="3819" y="885"/>
                  </a:lnTo>
                  <a:lnTo>
                    <a:pt x="3822" y="885"/>
                  </a:lnTo>
                  <a:lnTo>
                    <a:pt x="3826" y="885"/>
                  </a:lnTo>
                  <a:lnTo>
                    <a:pt x="3830" y="886"/>
                  </a:lnTo>
                  <a:lnTo>
                    <a:pt x="3834" y="887"/>
                  </a:lnTo>
                  <a:lnTo>
                    <a:pt x="3836" y="889"/>
                  </a:lnTo>
                  <a:lnTo>
                    <a:pt x="3839" y="893"/>
                  </a:lnTo>
                  <a:lnTo>
                    <a:pt x="3858" y="919"/>
                  </a:lnTo>
                  <a:lnTo>
                    <a:pt x="3878" y="946"/>
                  </a:lnTo>
                  <a:lnTo>
                    <a:pt x="3901" y="973"/>
                  </a:lnTo>
                  <a:lnTo>
                    <a:pt x="3924" y="999"/>
                  </a:lnTo>
                  <a:lnTo>
                    <a:pt x="3943" y="1018"/>
                  </a:lnTo>
                  <a:lnTo>
                    <a:pt x="3959" y="1036"/>
                  </a:lnTo>
                  <a:lnTo>
                    <a:pt x="3975" y="1053"/>
                  </a:lnTo>
                  <a:lnTo>
                    <a:pt x="3990" y="1071"/>
                  </a:lnTo>
                  <a:lnTo>
                    <a:pt x="3993" y="1074"/>
                  </a:lnTo>
                  <a:lnTo>
                    <a:pt x="3994" y="1077"/>
                  </a:lnTo>
                  <a:lnTo>
                    <a:pt x="3995" y="1081"/>
                  </a:lnTo>
                  <a:lnTo>
                    <a:pt x="3995" y="1084"/>
                  </a:lnTo>
                  <a:lnTo>
                    <a:pt x="3994" y="1089"/>
                  </a:lnTo>
                  <a:lnTo>
                    <a:pt x="3993" y="1092"/>
                  </a:lnTo>
                  <a:lnTo>
                    <a:pt x="3992" y="1096"/>
                  </a:lnTo>
                  <a:lnTo>
                    <a:pt x="3989" y="1098"/>
                  </a:lnTo>
                  <a:lnTo>
                    <a:pt x="3986" y="1100"/>
                  </a:lnTo>
                  <a:lnTo>
                    <a:pt x="3983" y="1103"/>
                  </a:lnTo>
                  <a:lnTo>
                    <a:pt x="3979" y="1103"/>
                  </a:lnTo>
                  <a:lnTo>
                    <a:pt x="3976" y="1104"/>
                  </a:lnTo>
                  <a:close/>
                  <a:moveTo>
                    <a:pt x="3199" y="1314"/>
                  </a:moveTo>
                  <a:lnTo>
                    <a:pt x="3194" y="1313"/>
                  </a:lnTo>
                  <a:lnTo>
                    <a:pt x="3156" y="1301"/>
                  </a:lnTo>
                  <a:lnTo>
                    <a:pt x="3117" y="1291"/>
                  </a:lnTo>
                  <a:lnTo>
                    <a:pt x="3078" y="1283"/>
                  </a:lnTo>
                  <a:lnTo>
                    <a:pt x="3039" y="1276"/>
                  </a:lnTo>
                  <a:lnTo>
                    <a:pt x="3020" y="1275"/>
                  </a:lnTo>
                  <a:lnTo>
                    <a:pt x="3003" y="1272"/>
                  </a:lnTo>
                  <a:lnTo>
                    <a:pt x="2985" y="1270"/>
                  </a:lnTo>
                  <a:lnTo>
                    <a:pt x="2966" y="1269"/>
                  </a:lnTo>
                  <a:lnTo>
                    <a:pt x="2963" y="1269"/>
                  </a:lnTo>
                  <a:lnTo>
                    <a:pt x="2960" y="1268"/>
                  </a:lnTo>
                  <a:lnTo>
                    <a:pt x="2956" y="1266"/>
                  </a:lnTo>
                  <a:lnTo>
                    <a:pt x="2954" y="1263"/>
                  </a:lnTo>
                  <a:lnTo>
                    <a:pt x="2952" y="1260"/>
                  </a:lnTo>
                  <a:lnTo>
                    <a:pt x="2949" y="1256"/>
                  </a:lnTo>
                  <a:lnTo>
                    <a:pt x="2949" y="1253"/>
                  </a:lnTo>
                  <a:lnTo>
                    <a:pt x="2948" y="1248"/>
                  </a:lnTo>
                  <a:lnTo>
                    <a:pt x="2949" y="1245"/>
                  </a:lnTo>
                  <a:lnTo>
                    <a:pt x="2950" y="1241"/>
                  </a:lnTo>
                  <a:lnTo>
                    <a:pt x="2953" y="1238"/>
                  </a:lnTo>
                  <a:lnTo>
                    <a:pt x="2955" y="1235"/>
                  </a:lnTo>
                  <a:lnTo>
                    <a:pt x="2958" y="1233"/>
                  </a:lnTo>
                  <a:lnTo>
                    <a:pt x="2962" y="1231"/>
                  </a:lnTo>
                  <a:lnTo>
                    <a:pt x="2965" y="1230"/>
                  </a:lnTo>
                  <a:lnTo>
                    <a:pt x="2970" y="1230"/>
                  </a:lnTo>
                  <a:lnTo>
                    <a:pt x="2988" y="1231"/>
                  </a:lnTo>
                  <a:lnTo>
                    <a:pt x="3007" y="1233"/>
                  </a:lnTo>
                  <a:lnTo>
                    <a:pt x="3025" y="1235"/>
                  </a:lnTo>
                  <a:lnTo>
                    <a:pt x="3043" y="1237"/>
                  </a:lnTo>
                  <a:lnTo>
                    <a:pt x="3085" y="1244"/>
                  </a:lnTo>
                  <a:lnTo>
                    <a:pt x="3126" y="1253"/>
                  </a:lnTo>
                  <a:lnTo>
                    <a:pt x="3166" y="1263"/>
                  </a:lnTo>
                  <a:lnTo>
                    <a:pt x="3206" y="1275"/>
                  </a:lnTo>
                  <a:lnTo>
                    <a:pt x="3210" y="1277"/>
                  </a:lnTo>
                  <a:lnTo>
                    <a:pt x="3213" y="1279"/>
                  </a:lnTo>
                  <a:lnTo>
                    <a:pt x="3215" y="1282"/>
                  </a:lnTo>
                  <a:lnTo>
                    <a:pt x="3218" y="1285"/>
                  </a:lnTo>
                  <a:lnTo>
                    <a:pt x="3219" y="1288"/>
                  </a:lnTo>
                  <a:lnTo>
                    <a:pt x="3219" y="1292"/>
                  </a:lnTo>
                  <a:lnTo>
                    <a:pt x="3219" y="1297"/>
                  </a:lnTo>
                  <a:lnTo>
                    <a:pt x="3219" y="1300"/>
                  </a:lnTo>
                  <a:lnTo>
                    <a:pt x="3215" y="1306"/>
                  </a:lnTo>
                  <a:lnTo>
                    <a:pt x="3211" y="1310"/>
                  </a:lnTo>
                  <a:lnTo>
                    <a:pt x="3205" y="1313"/>
                  </a:lnTo>
                  <a:lnTo>
                    <a:pt x="3199" y="1314"/>
                  </a:lnTo>
                  <a:close/>
                  <a:moveTo>
                    <a:pt x="2500" y="1318"/>
                  </a:moveTo>
                  <a:lnTo>
                    <a:pt x="2493" y="1317"/>
                  </a:lnTo>
                  <a:lnTo>
                    <a:pt x="2487" y="1314"/>
                  </a:lnTo>
                  <a:lnTo>
                    <a:pt x="2484" y="1309"/>
                  </a:lnTo>
                  <a:lnTo>
                    <a:pt x="2480" y="1303"/>
                  </a:lnTo>
                  <a:lnTo>
                    <a:pt x="2480" y="1300"/>
                  </a:lnTo>
                  <a:lnTo>
                    <a:pt x="2480" y="1295"/>
                  </a:lnTo>
                  <a:lnTo>
                    <a:pt x="2481" y="1292"/>
                  </a:lnTo>
                  <a:lnTo>
                    <a:pt x="2482" y="1288"/>
                  </a:lnTo>
                  <a:lnTo>
                    <a:pt x="2485" y="1285"/>
                  </a:lnTo>
                  <a:lnTo>
                    <a:pt x="2488" y="1283"/>
                  </a:lnTo>
                  <a:lnTo>
                    <a:pt x="2492" y="1280"/>
                  </a:lnTo>
                  <a:lnTo>
                    <a:pt x="2495" y="1279"/>
                  </a:lnTo>
                  <a:lnTo>
                    <a:pt x="2508" y="1277"/>
                  </a:lnTo>
                  <a:lnTo>
                    <a:pt x="2537" y="1270"/>
                  </a:lnTo>
                  <a:lnTo>
                    <a:pt x="2567" y="1264"/>
                  </a:lnTo>
                  <a:lnTo>
                    <a:pt x="2596" y="1259"/>
                  </a:lnTo>
                  <a:lnTo>
                    <a:pt x="2623" y="1253"/>
                  </a:lnTo>
                  <a:lnTo>
                    <a:pt x="2651" y="1248"/>
                  </a:lnTo>
                  <a:lnTo>
                    <a:pt x="2679" y="1244"/>
                  </a:lnTo>
                  <a:lnTo>
                    <a:pt x="2704" y="1240"/>
                  </a:lnTo>
                  <a:lnTo>
                    <a:pt x="2730" y="1237"/>
                  </a:lnTo>
                  <a:lnTo>
                    <a:pt x="2734" y="1237"/>
                  </a:lnTo>
                  <a:lnTo>
                    <a:pt x="2738" y="1238"/>
                  </a:lnTo>
                  <a:lnTo>
                    <a:pt x="2742" y="1239"/>
                  </a:lnTo>
                  <a:lnTo>
                    <a:pt x="2744" y="1241"/>
                  </a:lnTo>
                  <a:lnTo>
                    <a:pt x="2747" y="1244"/>
                  </a:lnTo>
                  <a:lnTo>
                    <a:pt x="2750" y="1247"/>
                  </a:lnTo>
                  <a:lnTo>
                    <a:pt x="2751" y="1251"/>
                  </a:lnTo>
                  <a:lnTo>
                    <a:pt x="2752" y="1255"/>
                  </a:lnTo>
                  <a:lnTo>
                    <a:pt x="2752" y="1259"/>
                  </a:lnTo>
                  <a:lnTo>
                    <a:pt x="2751" y="1262"/>
                  </a:lnTo>
                  <a:lnTo>
                    <a:pt x="2750" y="1266"/>
                  </a:lnTo>
                  <a:lnTo>
                    <a:pt x="2747" y="1269"/>
                  </a:lnTo>
                  <a:lnTo>
                    <a:pt x="2745" y="1272"/>
                  </a:lnTo>
                  <a:lnTo>
                    <a:pt x="2742" y="1274"/>
                  </a:lnTo>
                  <a:lnTo>
                    <a:pt x="2738" y="1276"/>
                  </a:lnTo>
                  <a:lnTo>
                    <a:pt x="2735" y="1277"/>
                  </a:lnTo>
                  <a:lnTo>
                    <a:pt x="2709" y="1279"/>
                  </a:lnTo>
                  <a:lnTo>
                    <a:pt x="2683" y="1283"/>
                  </a:lnTo>
                  <a:lnTo>
                    <a:pt x="2658" y="1287"/>
                  </a:lnTo>
                  <a:lnTo>
                    <a:pt x="2630" y="1292"/>
                  </a:lnTo>
                  <a:lnTo>
                    <a:pt x="2603" y="1297"/>
                  </a:lnTo>
                  <a:lnTo>
                    <a:pt x="2574" y="1302"/>
                  </a:lnTo>
                  <a:lnTo>
                    <a:pt x="2545" y="1309"/>
                  </a:lnTo>
                  <a:lnTo>
                    <a:pt x="2516" y="1315"/>
                  </a:lnTo>
                  <a:lnTo>
                    <a:pt x="2504" y="1318"/>
                  </a:lnTo>
                  <a:lnTo>
                    <a:pt x="2500" y="1318"/>
                  </a:lnTo>
                  <a:close/>
                  <a:moveTo>
                    <a:pt x="4224" y="1501"/>
                  </a:moveTo>
                  <a:lnTo>
                    <a:pt x="4217" y="1500"/>
                  </a:lnTo>
                  <a:lnTo>
                    <a:pt x="4211" y="1497"/>
                  </a:lnTo>
                  <a:lnTo>
                    <a:pt x="4208" y="1493"/>
                  </a:lnTo>
                  <a:lnTo>
                    <a:pt x="4204" y="1487"/>
                  </a:lnTo>
                  <a:lnTo>
                    <a:pt x="4196" y="1461"/>
                  </a:lnTo>
                  <a:lnTo>
                    <a:pt x="4187" y="1434"/>
                  </a:lnTo>
                  <a:lnTo>
                    <a:pt x="4177" y="1409"/>
                  </a:lnTo>
                  <a:lnTo>
                    <a:pt x="4165" y="1383"/>
                  </a:lnTo>
                  <a:lnTo>
                    <a:pt x="4153" y="1357"/>
                  </a:lnTo>
                  <a:lnTo>
                    <a:pt x="4139" y="1331"/>
                  </a:lnTo>
                  <a:lnTo>
                    <a:pt x="4123" y="1306"/>
                  </a:lnTo>
                  <a:lnTo>
                    <a:pt x="4107" y="1279"/>
                  </a:lnTo>
                  <a:lnTo>
                    <a:pt x="4104" y="1276"/>
                  </a:lnTo>
                  <a:lnTo>
                    <a:pt x="4103" y="1272"/>
                  </a:lnTo>
                  <a:lnTo>
                    <a:pt x="4103" y="1268"/>
                  </a:lnTo>
                  <a:lnTo>
                    <a:pt x="4103" y="1264"/>
                  </a:lnTo>
                  <a:lnTo>
                    <a:pt x="4104" y="1261"/>
                  </a:lnTo>
                  <a:lnTo>
                    <a:pt x="4107" y="1258"/>
                  </a:lnTo>
                  <a:lnTo>
                    <a:pt x="4109" y="1254"/>
                  </a:lnTo>
                  <a:lnTo>
                    <a:pt x="4112" y="1252"/>
                  </a:lnTo>
                  <a:lnTo>
                    <a:pt x="4116" y="1251"/>
                  </a:lnTo>
                  <a:lnTo>
                    <a:pt x="4119" y="1249"/>
                  </a:lnTo>
                  <a:lnTo>
                    <a:pt x="4123" y="1248"/>
                  </a:lnTo>
                  <a:lnTo>
                    <a:pt x="4127" y="1249"/>
                  </a:lnTo>
                  <a:lnTo>
                    <a:pt x="4131" y="1251"/>
                  </a:lnTo>
                  <a:lnTo>
                    <a:pt x="4134" y="1252"/>
                  </a:lnTo>
                  <a:lnTo>
                    <a:pt x="4137" y="1254"/>
                  </a:lnTo>
                  <a:lnTo>
                    <a:pt x="4139" y="1258"/>
                  </a:lnTo>
                  <a:lnTo>
                    <a:pt x="4157" y="1285"/>
                  </a:lnTo>
                  <a:lnTo>
                    <a:pt x="4173" y="1313"/>
                  </a:lnTo>
                  <a:lnTo>
                    <a:pt x="4188" y="1339"/>
                  </a:lnTo>
                  <a:lnTo>
                    <a:pt x="4201" y="1366"/>
                  </a:lnTo>
                  <a:lnTo>
                    <a:pt x="4213" y="1394"/>
                  </a:lnTo>
                  <a:lnTo>
                    <a:pt x="4225" y="1420"/>
                  </a:lnTo>
                  <a:lnTo>
                    <a:pt x="4234" y="1448"/>
                  </a:lnTo>
                  <a:lnTo>
                    <a:pt x="4242" y="1475"/>
                  </a:lnTo>
                  <a:lnTo>
                    <a:pt x="4243" y="1480"/>
                  </a:lnTo>
                  <a:lnTo>
                    <a:pt x="4243" y="1483"/>
                  </a:lnTo>
                  <a:lnTo>
                    <a:pt x="4242" y="1487"/>
                  </a:lnTo>
                  <a:lnTo>
                    <a:pt x="4241" y="1490"/>
                  </a:lnTo>
                  <a:lnTo>
                    <a:pt x="4239" y="1494"/>
                  </a:lnTo>
                  <a:lnTo>
                    <a:pt x="4235" y="1496"/>
                  </a:lnTo>
                  <a:lnTo>
                    <a:pt x="4233" y="1498"/>
                  </a:lnTo>
                  <a:lnTo>
                    <a:pt x="4228" y="1501"/>
                  </a:lnTo>
                  <a:lnTo>
                    <a:pt x="4224" y="1501"/>
                  </a:lnTo>
                  <a:close/>
                  <a:moveTo>
                    <a:pt x="2092" y="1547"/>
                  </a:moveTo>
                  <a:lnTo>
                    <a:pt x="2089" y="1547"/>
                  </a:lnTo>
                  <a:lnTo>
                    <a:pt x="2085" y="1545"/>
                  </a:lnTo>
                  <a:lnTo>
                    <a:pt x="2082" y="1543"/>
                  </a:lnTo>
                  <a:lnTo>
                    <a:pt x="2079" y="1541"/>
                  </a:lnTo>
                  <a:lnTo>
                    <a:pt x="2076" y="1537"/>
                  </a:lnTo>
                  <a:lnTo>
                    <a:pt x="2074" y="1534"/>
                  </a:lnTo>
                  <a:lnTo>
                    <a:pt x="2073" y="1531"/>
                  </a:lnTo>
                  <a:lnTo>
                    <a:pt x="2073" y="1527"/>
                  </a:lnTo>
                  <a:lnTo>
                    <a:pt x="2073" y="1524"/>
                  </a:lnTo>
                  <a:lnTo>
                    <a:pt x="2074" y="1519"/>
                  </a:lnTo>
                  <a:lnTo>
                    <a:pt x="2076" y="1516"/>
                  </a:lnTo>
                  <a:lnTo>
                    <a:pt x="2079" y="1513"/>
                  </a:lnTo>
                  <a:lnTo>
                    <a:pt x="2102" y="1492"/>
                  </a:lnTo>
                  <a:lnTo>
                    <a:pt x="2124" y="1471"/>
                  </a:lnTo>
                  <a:lnTo>
                    <a:pt x="2147" y="1451"/>
                  </a:lnTo>
                  <a:lnTo>
                    <a:pt x="2171" y="1432"/>
                  </a:lnTo>
                  <a:lnTo>
                    <a:pt x="2196" y="1415"/>
                  </a:lnTo>
                  <a:lnTo>
                    <a:pt x="2220" y="1397"/>
                  </a:lnTo>
                  <a:lnTo>
                    <a:pt x="2245" y="1383"/>
                  </a:lnTo>
                  <a:lnTo>
                    <a:pt x="2270" y="1368"/>
                  </a:lnTo>
                  <a:lnTo>
                    <a:pt x="2274" y="1365"/>
                  </a:lnTo>
                  <a:lnTo>
                    <a:pt x="2278" y="1364"/>
                  </a:lnTo>
                  <a:lnTo>
                    <a:pt x="2282" y="1364"/>
                  </a:lnTo>
                  <a:lnTo>
                    <a:pt x="2285" y="1365"/>
                  </a:lnTo>
                  <a:lnTo>
                    <a:pt x="2288" y="1366"/>
                  </a:lnTo>
                  <a:lnTo>
                    <a:pt x="2292" y="1369"/>
                  </a:lnTo>
                  <a:lnTo>
                    <a:pt x="2295" y="1371"/>
                  </a:lnTo>
                  <a:lnTo>
                    <a:pt x="2298" y="1375"/>
                  </a:lnTo>
                  <a:lnTo>
                    <a:pt x="2299" y="1378"/>
                  </a:lnTo>
                  <a:lnTo>
                    <a:pt x="2300" y="1383"/>
                  </a:lnTo>
                  <a:lnTo>
                    <a:pt x="2300" y="1386"/>
                  </a:lnTo>
                  <a:lnTo>
                    <a:pt x="2299" y="1389"/>
                  </a:lnTo>
                  <a:lnTo>
                    <a:pt x="2298" y="1393"/>
                  </a:lnTo>
                  <a:lnTo>
                    <a:pt x="2295" y="1396"/>
                  </a:lnTo>
                  <a:lnTo>
                    <a:pt x="2293" y="1399"/>
                  </a:lnTo>
                  <a:lnTo>
                    <a:pt x="2290" y="1401"/>
                  </a:lnTo>
                  <a:lnTo>
                    <a:pt x="2266" y="1416"/>
                  </a:lnTo>
                  <a:lnTo>
                    <a:pt x="2241" y="1431"/>
                  </a:lnTo>
                  <a:lnTo>
                    <a:pt x="2219" y="1447"/>
                  </a:lnTo>
                  <a:lnTo>
                    <a:pt x="2196" y="1464"/>
                  </a:lnTo>
                  <a:lnTo>
                    <a:pt x="2173" y="1481"/>
                  </a:lnTo>
                  <a:lnTo>
                    <a:pt x="2150" y="1501"/>
                  </a:lnTo>
                  <a:lnTo>
                    <a:pt x="2128" y="1520"/>
                  </a:lnTo>
                  <a:lnTo>
                    <a:pt x="2106" y="1541"/>
                  </a:lnTo>
                  <a:lnTo>
                    <a:pt x="2104" y="1543"/>
                  </a:lnTo>
                  <a:lnTo>
                    <a:pt x="2100" y="1545"/>
                  </a:lnTo>
                  <a:lnTo>
                    <a:pt x="2097" y="1547"/>
                  </a:lnTo>
                  <a:lnTo>
                    <a:pt x="2092" y="1547"/>
                  </a:lnTo>
                  <a:close/>
                  <a:moveTo>
                    <a:pt x="3596" y="1565"/>
                  </a:moveTo>
                  <a:lnTo>
                    <a:pt x="3592" y="1565"/>
                  </a:lnTo>
                  <a:lnTo>
                    <a:pt x="3588" y="1564"/>
                  </a:lnTo>
                  <a:lnTo>
                    <a:pt x="3586" y="1563"/>
                  </a:lnTo>
                  <a:lnTo>
                    <a:pt x="3582" y="1560"/>
                  </a:lnTo>
                  <a:lnTo>
                    <a:pt x="3558" y="1539"/>
                  </a:lnTo>
                  <a:lnTo>
                    <a:pt x="3535" y="1518"/>
                  </a:lnTo>
                  <a:lnTo>
                    <a:pt x="3512" y="1498"/>
                  </a:lnTo>
                  <a:lnTo>
                    <a:pt x="3490" y="1480"/>
                  </a:lnTo>
                  <a:lnTo>
                    <a:pt x="3467" y="1463"/>
                  </a:lnTo>
                  <a:lnTo>
                    <a:pt x="3445" y="1446"/>
                  </a:lnTo>
                  <a:lnTo>
                    <a:pt x="3422" y="1430"/>
                  </a:lnTo>
                  <a:lnTo>
                    <a:pt x="3400" y="1415"/>
                  </a:lnTo>
                  <a:lnTo>
                    <a:pt x="3397" y="1412"/>
                  </a:lnTo>
                  <a:lnTo>
                    <a:pt x="3394" y="1410"/>
                  </a:lnTo>
                  <a:lnTo>
                    <a:pt x="3393" y="1407"/>
                  </a:lnTo>
                  <a:lnTo>
                    <a:pt x="3392" y="1402"/>
                  </a:lnTo>
                  <a:lnTo>
                    <a:pt x="3391" y="1399"/>
                  </a:lnTo>
                  <a:lnTo>
                    <a:pt x="3391" y="1395"/>
                  </a:lnTo>
                  <a:lnTo>
                    <a:pt x="3392" y="1392"/>
                  </a:lnTo>
                  <a:lnTo>
                    <a:pt x="3394" y="1388"/>
                  </a:lnTo>
                  <a:lnTo>
                    <a:pt x="3397" y="1385"/>
                  </a:lnTo>
                  <a:lnTo>
                    <a:pt x="3400" y="1383"/>
                  </a:lnTo>
                  <a:lnTo>
                    <a:pt x="3404" y="1380"/>
                  </a:lnTo>
                  <a:lnTo>
                    <a:pt x="3407" y="1379"/>
                  </a:lnTo>
                  <a:lnTo>
                    <a:pt x="3410" y="1379"/>
                  </a:lnTo>
                  <a:lnTo>
                    <a:pt x="3414" y="1379"/>
                  </a:lnTo>
                  <a:lnTo>
                    <a:pt x="3418" y="1380"/>
                  </a:lnTo>
                  <a:lnTo>
                    <a:pt x="3422" y="1383"/>
                  </a:lnTo>
                  <a:lnTo>
                    <a:pt x="3445" y="1397"/>
                  </a:lnTo>
                  <a:lnTo>
                    <a:pt x="3468" y="1414"/>
                  </a:lnTo>
                  <a:lnTo>
                    <a:pt x="3491" y="1431"/>
                  </a:lnTo>
                  <a:lnTo>
                    <a:pt x="3514" y="1449"/>
                  </a:lnTo>
                  <a:lnTo>
                    <a:pt x="3538" y="1469"/>
                  </a:lnTo>
                  <a:lnTo>
                    <a:pt x="3561" y="1488"/>
                  </a:lnTo>
                  <a:lnTo>
                    <a:pt x="3585" y="1509"/>
                  </a:lnTo>
                  <a:lnTo>
                    <a:pt x="3609" y="1531"/>
                  </a:lnTo>
                  <a:lnTo>
                    <a:pt x="3612" y="1534"/>
                  </a:lnTo>
                  <a:lnTo>
                    <a:pt x="3613" y="1537"/>
                  </a:lnTo>
                  <a:lnTo>
                    <a:pt x="3615" y="1541"/>
                  </a:lnTo>
                  <a:lnTo>
                    <a:pt x="3616" y="1544"/>
                  </a:lnTo>
                  <a:lnTo>
                    <a:pt x="3616" y="1549"/>
                  </a:lnTo>
                  <a:lnTo>
                    <a:pt x="3615" y="1552"/>
                  </a:lnTo>
                  <a:lnTo>
                    <a:pt x="3612" y="1556"/>
                  </a:lnTo>
                  <a:lnTo>
                    <a:pt x="3610" y="1559"/>
                  </a:lnTo>
                  <a:lnTo>
                    <a:pt x="3607" y="1561"/>
                  </a:lnTo>
                  <a:lnTo>
                    <a:pt x="3603" y="1564"/>
                  </a:lnTo>
                  <a:lnTo>
                    <a:pt x="3600" y="1565"/>
                  </a:lnTo>
                  <a:lnTo>
                    <a:pt x="3596" y="1565"/>
                  </a:lnTo>
                  <a:close/>
                  <a:moveTo>
                    <a:pt x="6233" y="1734"/>
                  </a:moveTo>
                  <a:lnTo>
                    <a:pt x="6227" y="1732"/>
                  </a:lnTo>
                  <a:lnTo>
                    <a:pt x="6222" y="1730"/>
                  </a:lnTo>
                  <a:lnTo>
                    <a:pt x="6217" y="1725"/>
                  </a:lnTo>
                  <a:lnTo>
                    <a:pt x="6214" y="1720"/>
                  </a:lnTo>
                  <a:lnTo>
                    <a:pt x="6213" y="1716"/>
                  </a:lnTo>
                  <a:lnTo>
                    <a:pt x="6213" y="1712"/>
                  </a:lnTo>
                  <a:lnTo>
                    <a:pt x="6214" y="1708"/>
                  </a:lnTo>
                  <a:lnTo>
                    <a:pt x="6215" y="1705"/>
                  </a:lnTo>
                  <a:lnTo>
                    <a:pt x="6217" y="1701"/>
                  </a:lnTo>
                  <a:lnTo>
                    <a:pt x="6220" y="1699"/>
                  </a:lnTo>
                  <a:lnTo>
                    <a:pt x="6223" y="1697"/>
                  </a:lnTo>
                  <a:lnTo>
                    <a:pt x="6227" y="1695"/>
                  </a:lnTo>
                  <a:lnTo>
                    <a:pt x="6263" y="1683"/>
                  </a:lnTo>
                  <a:lnTo>
                    <a:pt x="6300" y="1670"/>
                  </a:lnTo>
                  <a:lnTo>
                    <a:pt x="6337" y="1659"/>
                  </a:lnTo>
                  <a:lnTo>
                    <a:pt x="6372" y="1646"/>
                  </a:lnTo>
                  <a:lnTo>
                    <a:pt x="6451" y="1620"/>
                  </a:lnTo>
                  <a:lnTo>
                    <a:pt x="6455" y="1619"/>
                  </a:lnTo>
                  <a:lnTo>
                    <a:pt x="6459" y="1619"/>
                  </a:lnTo>
                  <a:lnTo>
                    <a:pt x="6463" y="1620"/>
                  </a:lnTo>
                  <a:lnTo>
                    <a:pt x="6466" y="1621"/>
                  </a:lnTo>
                  <a:lnTo>
                    <a:pt x="6470" y="1623"/>
                  </a:lnTo>
                  <a:lnTo>
                    <a:pt x="6472" y="1626"/>
                  </a:lnTo>
                  <a:lnTo>
                    <a:pt x="6474" y="1629"/>
                  </a:lnTo>
                  <a:lnTo>
                    <a:pt x="6476" y="1633"/>
                  </a:lnTo>
                  <a:lnTo>
                    <a:pt x="6477" y="1637"/>
                  </a:lnTo>
                  <a:lnTo>
                    <a:pt x="6477" y="1641"/>
                  </a:lnTo>
                  <a:lnTo>
                    <a:pt x="6477" y="1644"/>
                  </a:lnTo>
                  <a:lnTo>
                    <a:pt x="6474" y="1647"/>
                  </a:lnTo>
                  <a:lnTo>
                    <a:pt x="6473" y="1651"/>
                  </a:lnTo>
                  <a:lnTo>
                    <a:pt x="6470" y="1653"/>
                  </a:lnTo>
                  <a:lnTo>
                    <a:pt x="6467" y="1656"/>
                  </a:lnTo>
                  <a:lnTo>
                    <a:pt x="6463" y="1658"/>
                  </a:lnTo>
                  <a:lnTo>
                    <a:pt x="6385" y="1683"/>
                  </a:lnTo>
                  <a:lnTo>
                    <a:pt x="6349" y="1696"/>
                  </a:lnTo>
                  <a:lnTo>
                    <a:pt x="6313" y="1708"/>
                  </a:lnTo>
                  <a:lnTo>
                    <a:pt x="6276" y="1720"/>
                  </a:lnTo>
                  <a:lnTo>
                    <a:pt x="6239" y="1732"/>
                  </a:lnTo>
                  <a:lnTo>
                    <a:pt x="6233" y="1734"/>
                  </a:lnTo>
                  <a:close/>
                  <a:moveTo>
                    <a:pt x="3960" y="1865"/>
                  </a:moveTo>
                  <a:lnTo>
                    <a:pt x="3950" y="1862"/>
                  </a:lnTo>
                  <a:lnTo>
                    <a:pt x="3924" y="1845"/>
                  </a:lnTo>
                  <a:lnTo>
                    <a:pt x="3900" y="1828"/>
                  </a:lnTo>
                  <a:lnTo>
                    <a:pt x="3875" y="1810"/>
                  </a:lnTo>
                  <a:lnTo>
                    <a:pt x="3851" y="1792"/>
                  </a:lnTo>
                  <a:lnTo>
                    <a:pt x="3828" y="1775"/>
                  </a:lnTo>
                  <a:lnTo>
                    <a:pt x="3804" y="1756"/>
                  </a:lnTo>
                  <a:lnTo>
                    <a:pt x="3781" y="1738"/>
                  </a:lnTo>
                  <a:lnTo>
                    <a:pt x="3758" y="1720"/>
                  </a:lnTo>
                  <a:lnTo>
                    <a:pt x="3756" y="1716"/>
                  </a:lnTo>
                  <a:lnTo>
                    <a:pt x="3753" y="1713"/>
                  </a:lnTo>
                  <a:lnTo>
                    <a:pt x="3752" y="1709"/>
                  </a:lnTo>
                  <a:lnTo>
                    <a:pt x="3751" y="1706"/>
                  </a:lnTo>
                  <a:lnTo>
                    <a:pt x="3751" y="1703"/>
                  </a:lnTo>
                  <a:lnTo>
                    <a:pt x="3752" y="1699"/>
                  </a:lnTo>
                  <a:lnTo>
                    <a:pt x="3753" y="1695"/>
                  </a:lnTo>
                  <a:lnTo>
                    <a:pt x="3756" y="1692"/>
                  </a:lnTo>
                  <a:lnTo>
                    <a:pt x="3758" y="1689"/>
                  </a:lnTo>
                  <a:lnTo>
                    <a:pt x="3761" y="1686"/>
                  </a:lnTo>
                  <a:lnTo>
                    <a:pt x="3765" y="1685"/>
                  </a:lnTo>
                  <a:lnTo>
                    <a:pt x="3769" y="1684"/>
                  </a:lnTo>
                  <a:lnTo>
                    <a:pt x="3773" y="1684"/>
                  </a:lnTo>
                  <a:lnTo>
                    <a:pt x="3776" y="1685"/>
                  </a:lnTo>
                  <a:lnTo>
                    <a:pt x="3780" y="1686"/>
                  </a:lnTo>
                  <a:lnTo>
                    <a:pt x="3783" y="1689"/>
                  </a:lnTo>
                  <a:lnTo>
                    <a:pt x="3806" y="1707"/>
                  </a:lnTo>
                  <a:lnTo>
                    <a:pt x="3828" y="1725"/>
                  </a:lnTo>
                  <a:lnTo>
                    <a:pt x="3852" y="1743"/>
                  </a:lnTo>
                  <a:lnTo>
                    <a:pt x="3875" y="1761"/>
                  </a:lnTo>
                  <a:lnTo>
                    <a:pt x="3899" y="1778"/>
                  </a:lnTo>
                  <a:lnTo>
                    <a:pt x="3923" y="1795"/>
                  </a:lnTo>
                  <a:lnTo>
                    <a:pt x="3947" y="1813"/>
                  </a:lnTo>
                  <a:lnTo>
                    <a:pt x="3971" y="1829"/>
                  </a:lnTo>
                  <a:lnTo>
                    <a:pt x="3975" y="1831"/>
                  </a:lnTo>
                  <a:lnTo>
                    <a:pt x="3977" y="1834"/>
                  </a:lnTo>
                  <a:lnTo>
                    <a:pt x="3978" y="1838"/>
                  </a:lnTo>
                  <a:lnTo>
                    <a:pt x="3979" y="1841"/>
                  </a:lnTo>
                  <a:lnTo>
                    <a:pt x="3981" y="1845"/>
                  </a:lnTo>
                  <a:lnTo>
                    <a:pt x="3979" y="1849"/>
                  </a:lnTo>
                  <a:lnTo>
                    <a:pt x="3978" y="1853"/>
                  </a:lnTo>
                  <a:lnTo>
                    <a:pt x="3977" y="1856"/>
                  </a:lnTo>
                  <a:lnTo>
                    <a:pt x="3974" y="1860"/>
                  </a:lnTo>
                  <a:lnTo>
                    <a:pt x="3969" y="1863"/>
                  </a:lnTo>
                  <a:lnTo>
                    <a:pt x="3966" y="1864"/>
                  </a:lnTo>
                  <a:lnTo>
                    <a:pt x="3960" y="1865"/>
                  </a:lnTo>
                  <a:close/>
                  <a:moveTo>
                    <a:pt x="5786" y="1888"/>
                  </a:moveTo>
                  <a:lnTo>
                    <a:pt x="5780" y="1887"/>
                  </a:lnTo>
                  <a:lnTo>
                    <a:pt x="5776" y="1885"/>
                  </a:lnTo>
                  <a:lnTo>
                    <a:pt x="5771" y="1881"/>
                  </a:lnTo>
                  <a:lnTo>
                    <a:pt x="5768" y="1876"/>
                  </a:lnTo>
                  <a:lnTo>
                    <a:pt x="5767" y="1872"/>
                  </a:lnTo>
                  <a:lnTo>
                    <a:pt x="5767" y="1868"/>
                  </a:lnTo>
                  <a:lnTo>
                    <a:pt x="5768" y="1864"/>
                  </a:lnTo>
                  <a:lnTo>
                    <a:pt x="5769" y="1861"/>
                  </a:lnTo>
                  <a:lnTo>
                    <a:pt x="5770" y="1857"/>
                  </a:lnTo>
                  <a:lnTo>
                    <a:pt x="5772" y="1855"/>
                  </a:lnTo>
                  <a:lnTo>
                    <a:pt x="5776" y="1852"/>
                  </a:lnTo>
                  <a:lnTo>
                    <a:pt x="5779" y="1851"/>
                  </a:lnTo>
                  <a:lnTo>
                    <a:pt x="5804" y="1841"/>
                  </a:lnTo>
                  <a:lnTo>
                    <a:pt x="5831" y="1831"/>
                  </a:lnTo>
                  <a:lnTo>
                    <a:pt x="5857" y="1822"/>
                  </a:lnTo>
                  <a:lnTo>
                    <a:pt x="5885" y="1812"/>
                  </a:lnTo>
                  <a:lnTo>
                    <a:pt x="5912" y="1801"/>
                  </a:lnTo>
                  <a:lnTo>
                    <a:pt x="5942" y="1791"/>
                  </a:lnTo>
                  <a:lnTo>
                    <a:pt x="5972" y="1781"/>
                  </a:lnTo>
                  <a:lnTo>
                    <a:pt x="6003" y="1770"/>
                  </a:lnTo>
                  <a:lnTo>
                    <a:pt x="6006" y="1769"/>
                  </a:lnTo>
                  <a:lnTo>
                    <a:pt x="6010" y="1769"/>
                  </a:lnTo>
                  <a:lnTo>
                    <a:pt x="6014" y="1770"/>
                  </a:lnTo>
                  <a:lnTo>
                    <a:pt x="6018" y="1771"/>
                  </a:lnTo>
                  <a:lnTo>
                    <a:pt x="6021" y="1774"/>
                  </a:lnTo>
                  <a:lnTo>
                    <a:pt x="6024" y="1776"/>
                  </a:lnTo>
                  <a:lnTo>
                    <a:pt x="6026" y="1779"/>
                  </a:lnTo>
                  <a:lnTo>
                    <a:pt x="6028" y="1783"/>
                  </a:lnTo>
                  <a:lnTo>
                    <a:pt x="6028" y="1786"/>
                  </a:lnTo>
                  <a:lnTo>
                    <a:pt x="6028" y="1790"/>
                  </a:lnTo>
                  <a:lnTo>
                    <a:pt x="6028" y="1794"/>
                  </a:lnTo>
                  <a:lnTo>
                    <a:pt x="6027" y="1798"/>
                  </a:lnTo>
                  <a:lnTo>
                    <a:pt x="6025" y="1801"/>
                  </a:lnTo>
                  <a:lnTo>
                    <a:pt x="6022" y="1803"/>
                  </a:lnTo>
                  <a:lnTo>
                    <a:pt x="6019" y="1806"/>
                  </a:lnTo>
                  <a:lnTo>
                    <a:pt x="6016" y="1807"/>
                  </a:lnTo>
                  <a:lnTo>
                    <a:pt x="5985" y="1818"/>
                  </a:lnTo>
                  <a:lnTo>
                    <a:pt x="5955" y="1829"/>
                  </a:lnTo>
                  <a:lnTo>
                    <a:pt x="5926" y="1839"/>
                  </a:lnTo>
                  <a:lnTo>
                    <a:pt x="5897" y="1848"/>
                  </a:lnTo>
                  <a:lnTo>
                    <a:pt x="5871" y="1859"/>
                  </a:lnTo>
                  <a:lnTo>
                    <a:pt x="5845" y="1869"/>
                  </a:lnTo>
                  <a:lnTo>
                    <a:pt x="5818" y="1878"/>
                  </a:lnTo>
                  <a:lnTo>
                    <a:pt x="5793" y="1887"/>
                  </a:lnTo>
                  <a:lnTo>
                    <a:pt x="5786" y="1888"/>
                  </a:lnTo>
                  <a:close/>
                  <a:moveTo>
                    <a:pt x="1825" y="1934"/>
                  </a:moveTo>
                  <a:lnTo>
                    <a:pt x="1817" y="1932"/>
                  </a:lnTo>
                  <a:lnTo>
                    <a:pt x="1814" y="1930"/>
                  </a:lnTo>
                  <a:lnTo>
                    <a:pt x="1810" y="1927"/>
                  </a:lnTo>
                  <a:lnTo>
                    <a:pt x="1808" y="1924"/>
                  </a:lnTo>
                  <a:lnTo>
                    <a:pt x="1807" y="1920"/>
                  </a:lnTo>
                  <a:lnTo>
                    <a:pt x="1806" y="1917"/>
                  </a:lnTo>
                  <a:lnTo>
                    <a:pt x="1806" y="1914"/>
                  </a:lnTo>
                  <a:lnTo>
                    <a:pt x="1806" y="1909"/>
                  </a:lnTo>
                  <a:lnTo>
                    <a:pt x="1808" y="1906"/>
                  </a:lnTo>
                  <a:lnTo>
                    <a:pt x="1823" y="1872"/>
                  </a:lnTo>
                  <a:lnTo>
                    <a:pt x="1840" y="1840"/>
                  </a:lnTo>
                  <a:lnTo>
                    <a:pt x="1858" y="1807"/>
                  </a:lnTo>
                  <a:lnTo>
                    <a:pt x="1877" y="1775"/>
                  </a:lnTo>
                  <a:lnTo>
                    <a:pt x="1889" y="1755"/>
                  </a:lnTo>
                  <a:lnTo>
                    <a:pt x="1901" y="1736"/>
                  </a:lnTo>
                  <a:lnTo>
                    <a:pt x="1913" y="1717"/>
                  </a:lnTo>
                  <a:lnTo>
                    <a:pt x="1926" y="1698"/>
                  </a:lnTo>
                  <a:lnTo>
                    <a:pt x="1929" y="1695"/>
                  </a:lnTo>
                  <a:lnTo>
                    <a:pt x="1932" y="1692"/>
                  </a:lnTo>
                  <a:lnTo>
                    <a:pt x="1935" y="1691"/>
                  </a:lnTo>
                  <a:lnTo>
                    <a:pt x="1939" y="1690"/>
                  </a:lnTo>
                  <a:lnTo>
                    <a:pt x="1943" y="1690"/>
                  </a:lnTo>
                  <a:lnTo>
                    <a:pt x="1947" y="1690"/>
                  </a:lnTo>
                  <a:lnTo>
                    <a:pt x="1950" y="1691"/>
                  </a:lnTo>
                  <a:lnTo>
                    <a:pt x="1954" y="1693"/>
                  </a:lnTo>
                  <a:lnTo>
                    <a:pt x="1957" y="1696"/>
                  </a:lnTo>
                  <a:lnTo>
                    <a:pt x="1959" y="1699"/>
                  </a:lnTo>
                  <a:lnTo>
                    <a:pt x="1962" y="1701"/>
                  </a:lnTo>
                  <a:lnTo>
                    <a:pt x="1962" y="1706"/>
                  </a:lnTo>
                  <a:lnTo>
                    <a:pt x="1963" y="1709"/>
                  </a:lnTo>
                  <a:lnTo>
                    <a:pt x="1962" y="1713"/>
                  </a:lnTo>
                  <a:lnTo>
                    <a:pt x="1960" y="1716"/>
                  </a:lnTo>
                  <a:lnTo>
                    <a:pt x="1959" y="1720"/>
                  </a:lnTo>
                  <a:lnTo>
                    <a:pt x="1947" y="1739"/>
                  </a:lnTo>
                  <a:lnTo>
                    <a:pt x="1934" y="1758"/>
                  </a:lnTo>
                  <a:lnTo>
                    <a:pt x="1923" y="1776"/>
                  </a:lnTo>
                  <a:lnTo>
                    <a:pt x="1911" y="1795"/>
                  </a:lnTo>
                  <a:lnTo>
                    <a:pt x="1893" y="1826"/>
                  </a:lnTo>
                  <a:lnTo>
                    <a:pt x="1876" y="1859"/>
                  </a:lnTo>
                  <a:lnTo>
                    <a:pt x="1858" y="1891"/>
                  </a:lnTo>
                  <a:lnTo>
                    <a:pt x="1843" y="1923"/>
                  </a:lnTo>
                  <a:lnTo>
                    <a:pt x="1840" y="1927"/>
                  </a:lnTo>
                  <a:lnTo>
                    <a:pt x="1835" y="1931"/>
                  </a:lnTo>
                  <a:lnTo>
                    <a:pt x="1831" y="1933"/>
                  </a:lnTo>
                  <a:lnTo>
                    <a:pt x="1825" y="1934"/>
                  </a:lnTo>
                  <a:close/>
                  <a:moveTo>
                    <a:pt x="4177" y="1934"/>
                  </a:moveTo>
                  <a:lnTo>
                    <a:pt x="4171" y="1933"/>
                  </a:lnTo>
                  <a:lnTo>
                    <a:pt x="4165" y="1931"/>
                  </a:lnTo>
                  <a:lnTo>
                    <a:pt x="4161" y="1926"/>
                  </a:lnTo>
                  <a:lnTo>
                    <a:pt x="4158" y="1922"/>
                  </a:lnTo>
                  <a:lnTo>
                    <a:pt x="4157" y="1917"/>
                  </a:lnTo>
                  <a:lnTo>
                    <a:pt x="4156" y="1914"/>
                  </a:lnTo>
                  <a:lnTo>
                    <a:pt x="4157" y="1909"/>
                  </a:lnTo>
                  <a:lnTo>
                    <a:pt x="4158" y="1906"/>
                  </a:lnTo>
                  <a:lnTo>
                    <a:pt x="4161" y="1902"/>
                  </a:lnTo>
                  <a:lnTo>
                    <a:pt x="4163" y="1900"/>
                  </a:lnTo>
                  <a:lnTo>
                    <a:pt x="4165" y="1898"/>
                  </a:lnTo>
                  <a:lnTo>
                    <a:pt x="4169" y="1895"/>
                  </a:lnTo>
                  <a:lnTo>
                    <a:pt x="4178" y="1892"/>
                  </a:lnTo>
                  <a:lnTo>
                    <a:pt x="4186" y="1887"/>
                  </a:lnTo>
                  <a:lnTo>
                    <a:pt x="4194" y="1881"/>
                  </a:lnTo>
                  <a:lnTo>
                    <a:pt x="4202" y="1876"/>
                  </a:lnTo>
                  <a:lnTo>
                    <a:pt x="4209" y="1869"/>
                  </a:lnTo>
                  <a:lnTo>
                    <a:pt x="4215" y="1861"/>
                  </a:lnTo>
                  <a:lnTo>
                    <a:pt x="4220" y="1852"/>
                  </a:lnTo>
                  <a:lnTo>
                    <a:pt x="4226" y="1842"/>
                  </a:lnTo>
                  <a:lnTo>
                    <a:pt x="4231" y="1833"/>
                  </a:lnTo>
                  <a:lnTo>
                    <a:pt x="4235" y="1823"/>
                  </a:lnTo>
                  <a:lnTo>
                    <a:pt x="4239" y="1812"/>
                  </a:lnTo>
                  <a:lnTo>
                    <a:pt x="4242" y="1800"/>
                  </a:lnTo>
                  <a:lnTo>
                    <a:pt x="4244" y="1789"/>
                  </a:lnTo>
                  <a:lnTo>
                    <a:pt x="4247" y="1776"/>
                  </a:lnTo>
                  <a:lnTo>
                    <a:pt x="4248" y="1762"/>
                  </a:lnTo>
                  <a:lnTo>
                    <a:pt x="4248" y="1750"/>
                  </a:lnTo>
                  <a:lnTo>
                    <a:pt x="4267" y="1742"/>
                  </a:lnTo>
                  <a:lnTo>
                    <a:pt x="4248" y="1742"/>
                  </a:lnTo>
                  <a:lnTo>
                    <a:pt x="4248" y="1728"/>
                  </a:lnTo>
                  <a:lnTo>
                    <a:pt x="4248" y="1714"/>
                  </a:lnTo>
                  <a:lnTo>
                    <a:pt x="4248" y="1711"/>
                  </a:lnTo>
                  <a:lnTo>
                    <a:pt x="4249" y="1707"/>
                  </a:lnTo>
                  <a:lnTo>
                    <a:pt x="4250" y="1704"/>
                  </a:lnTo>
                  <a:lnTo>
                    <a:pt x="4252" y="1700"/>
                  </a:lnTo>
                  <a:lnTo>
                    <a:pt x="4255" y="1698"/>
                  </a:lnTo>
                  <a:lnTo>
                    <a:pt x="4258" y="1696"/>
                  </a:lnTo>
                  <a:lnTo>
                    <a:pt x="4262" y="1695"/>
                  </a:lnTo>
                  <a:lnTo>
                    <a:pt x="4266" y="1693"/>
                  </a:lnTo>
                  <a:lnTo>
                    <a:pt x="4270" y="1693"/>
                  </a:lnTo>
                  <a:lnTo>
                    <a:pt x="4273" y="1695"/>
                  </a:lnTo>
                  <a:lnTo>
                    <a:pt x="4276" y="1697"/>
                  </a:lnTo>
                  <a:lnTo>
                    <a:pt x="4280" y="1699"/>
                  </a:lnTo>
                  <a:lnTo>
                    <a:pt x="4282" y="1701"/>
                  </a:lnTo>
                  <a:lnTo>
                    <a:pt x="4284" y="1705"/>
                  </a:lnTo>
                  <a:lnTo>
                    <a:pt x="4286" y="1708"/>
                  </a:lnTo>
                  <a:lnTo>
                    <a:pt x="4287" y="1712"/>
                  </a:lnTo>
                  <a:lnTo>
                    <a:pt x="4287" y="1727"/>
                  </a:lnTo>
                  <a:lnTo>
                    <a:pt x="4288" y="1742"/>
                  </a:lnTo>
                  <a:lnTo>
                    <a:pt x="4288" y="1750"/>
                  </a:lnTo>
                  <a:lnTo>
                    <a:pt x="4287" y="1767"/>
                  </a:lnTo>
                  <a:lnTo>
                    <a:pt x="4284" y="1783"/>
                  </a:lnTo>
                  <a:lnTo>
                    <a:pt x="4282" y="1798"/>
                  </a:lnTo>
                  <a:lnTo>
                    <a:pt x="4280" y="1813"/>
                  </a:lnTo>
                  <a:lnTo>
                    <a:pt x="4275" y="1828"/>
                  </a:lnTo>
                  <a:lnTo>
                    <a:pt x="4271" y="1841"/>
                  </a:lnTo>
                  <a:lnTo>
                    <a:pt x="4265" y="1854"/>
                  </a:lnTo>
                  <a:lnTo>
                    <a:pt x="4258" y="1865"/>
                  </a:lnTo>
                  <a:lnTo>
                    <a:pt x="4251" y="1877"/>
                  </a:lnTo>
                  <a:lnTo>
                    <a:pt x="4243" y="1887"/>
                  </a:lnTo>
                  <a:lnTo>
                    <a:pt x="4235" y="1898"/>
                  </a:lnTo>
                  <a:lnTo>
                    <a:pt x="4226" y="1907"/>
                  </a:lnTo>
                  <a:lnTo>
                    <a:pt x="4217" y="1915"/>
                  </a:lnTo>
                  <a:lnTo>
                    <a:pt x="4205" y="1922"/>
                  </a:lnTo>
                  <a:lnTo>
                    <a:pt x="4195" y="1927"/>
                  </a:lnTo>
                  <a:lnTo>
                    <a:pt x="4184" y="1932"/>
                  </a:lnTo>
                  <a:lnTo>
                    <a:pt x="4177" y="1934"/>
                  </a:lnTo>
                  <a:close/>
                  <a:moveTo>
                    <a:pt x="5349" y="2067"/>
                  </a:moveTo>
                  <a:lnTo>
                    <a:pt x="5343" y="2066"/>
                  </a:lnTo>
                  <a:lnTo>
                    <a:pt x="5338" y="2064"/>
                  </a:lnTo>
                  <a:lnTo>
                    <a:pt x="5334" y="2060"/>
                  </a:lnTo>
                  <a:lnTo>
                    <a:pt x="5331" y="2056"/>
                  </a:lnTo>
                  <a:lnTo>
                    <a:pt x="5330" y="2051"/>
                  </a:lnTo>
                  <a:lnTo>
                    <a:pt x="5330" y="2048"/>
                  </a:lnTo>
                  <a:lnTo>
                    <a:pt x="5330" y="2044"/>
                  </a:lnTo>
                  <a:lnTo>
                    <a:pt x="5331" y="2041"/>
                  </a:lnTo>
                  <a:lnTo>
                    <a:pt x="5332" y="2037"/>
                  </a:lnTo>
                  <a:lnTo>
                    <a:pt x="5334" y="2034"/>
                  </a:lnTo>
                  <a:lnTo>
                    <a:pt x="5338" y="2032"/>
                  </a:lnTo>
                  <a:lnTo>
                    <a:pt x="5341" y="2029"/>
                  </a:lnTo>
                  <a:lnTo>
                    <a:pt x="5369" y="2018"/>
                  </a:lnTo>
                  <a:lnTo>
                    <a:pt x="5396" y="2006"/>
                  </a:lnTo>
                  <a:lnTo>
                    <a:pt x="5422" y="1995"/>
                  </a:lnTo>
                  <a:lnTo>
                    <a:pt x="5450" y="1984"/>
                  </a:lnTo>
                  <a:lnTo>
                    <a:pt x="5478" y="1972"/>
                  </a:lnTo>
                  <a:lnTo>
                    <a:pt x="5505" y="1961"/>
                  </a:lnTo>
                  <a:lnTo>
                    <a:pt x="5531" y="1949"/>
                  </a:lnTo>
                  <a:lnTo>
                    <a:pt x="5559" y="1938"/>
                  </a:lnTo>
                  <a:lnTo>
                    <a:pt x="5564" y="1937"/>
                  </a:lnTo>
                  <a:lnTo>
                    <a:pt x="5567" y="1937"/>
                  </a:lnTo>
                  <a:lnTo>
                    <a:pt x="5570" y="1937"/>
                  </a:lnTo>
                  <a:lnTo>
                    <a:pt x="5575" y="1938"/>
                  </a:lnTo>
                  <a:lnTo>
                    <a:pt x="5577" y="1940"/>
                  </a:lnTo>
                  <a:lnTo>
                    <a:pt x="5581" y="1942"/>
                  </a:lnTo>
                  <a:lnTo>
                    <a:pt x="5583" y="1946"/>
                  </a:lnTo>
                  <a:lnTo>
                    <a:pt x="5585" y="1949"/>
                  </a:lnTo>
                  <a:lnTo>
                    <a:pt x="5586" y="1953"/>
                  </a:lnTo>
                  <a:lnTo>
                    <a:pt x="5586" y="1956"/>
                  </a:lnTo>
                  <a:lnTo>
                    <a:pt x="5586" y="1961"/>
                  </a:lnTo>
                  <a:lnTo>
                    <a:pt x="5585" y="1964"/>
                  </a:lnTo>
                  <a:lnTo>
                    <a:pt x="5583" y="1967"/>
                  </a:lnTo>
                  <a:lnTo>
                    <a:pt x="5581" y="1970"/>
                  </a:lnTo>
                  <a:lnTo>
                    <a:pt x="5577" y="1972"/>
                  </a:lnTo>
                  <a:lnTo>
                    <a:pt x="5574" y="1974"/>
                  </a:lnTo>
                  <a:lnTo>
                    <a:pt x="5547" y="1986"/>
                  </a:lnTo>
                  <a:lnTo>
                    <a:pt x="5520" y="1997"/>
                  </a:lnTo>
                  <a:lnTo>
                    <a:pt x="5492" y="2009"/>
                  </a:lnTo>
                  <a:lnTo>
                    <a:pt x="5465" y="2020"/>
                  </a:lnTo>
                  <a:lnTo>
                    <a:pt x="5439" y="2032"/>
                  </a:lnTo>
                  <a:lnTo>
                    <a:pt x="5411" y="2043"/>
                  </a:lnTo>
                  <a:lnTo>
                    <a:pt x="5383" y="2055"/>
                  </a:lnTo>
                  <a:lnTo>
                    <a:pt x="5357" y="2066"/>
                  </a:lnTo>
                  <a:lnTo>
                    <a:pt x="5349" y="2067"/>
                  </a:lnTo>
                  <a:close/>
                  <a:moveTo>
                    <a:pt x="4915" y="2257"/>
                  </a:moveTo>
                  <a:lnTo>
                    <a:pt x="4910" y="2257"/>
                  </a:lnTo>
                  <a:lnTo>
                    <a:pt x="4905" y="2254"/>
                  </a:lnTo>
                  <a:lnTo>
                    <a:pt x="4901" y="2251"/>
                  </a:lnTo>
                  <a:lnTo>
                    <a:pt x="4898" y="2245"/>
                  </a:lnTo>
                  <a:lnTo>
                    <a:pt x="4896" y="2242"/>
                  </a:lnTo>
                  <a:lnTo>
                    <a:pt x="4896" y="2238"/>
                  </a:lnTo>
                  <a:lnTo>
                    <a:pt x="4896" y="2234"/>
                  </a:lnTo>
                  <a:lnTo>
                    <a:pt x="4897" y="2230"/>
                  </a:lnTo>
                  <a:lnTo>
                    <a:pt x="4899" y="2227"/>
                  </a:lnTo>
                  <a:lnTo>
                    <a:pt x="4902" y="2224"/>
                  </a:lnTo>
                  <a:lnTo>
                    <a:pt x="4904" y="2221"/>
                  </a:lnTo>
                  <a:lnTo>
                    <a:pt x="4907" y="2220"/>
                  </a:lnTo>
                  <a:lnTo>
                    <a:pt x="4935" y="2207"/>
                  </a:lnTo>
                  <a:lnTo>
                    <a:pt x="4961" y="2196"/>
                  </a:lnTo>
                  <a:lnTo>
                    <a:pt x="4989" y="2183"/>
                  </a:lnTo>
                  <a:lnTo>
                    <a:pt x="5016" y="2172"/>
                  </a:lnTo>
                  <a:lnTo>
                    <a:pt x="5043" y="2159"/>
                  </a:lnTo>
                  <a:lnTo>
                    <a:pt x="5070" y="2148"/>
                  </a:lnTo>
                  <a:lnTo>
                    <a:pt x="5097" y="2136"/>
                  </a:lnTo>
                  <a:lnTo>
                    <a:pt x="5124" y="2123"/>
                  </a:lnTo>
                  <a:lnTo>
                    <a:pt x="5128" y="2122"/>
                  </a:lnTo>
                  <a:lnTo>
                    <a:pt x="5132" y="2122"/>
                  </a:lnTo>
                  <a:lnTo>
                    <a:pt x="5136" y="2122"/>
                  </a:lnTo>
                  <a:lnTo>
                    <a:pt x="5139" y="2123"/>
                  </a:lnTo>
                  <a:lnTo>
                    <a:pt x="5143" y="2125"/>
                  </a:lnTo>
                  <a:lnTo>
                    <a:pt x="5146" y="2127"/>
                  </a:lnTo>
                  <a:lnTo>
                    <a:pt x="5148" y="2130"/>
                  </a:lnTo>
                  <a:lnTo>
                    <a:pt x="5149" y="2134"/>
                  </a:lnTo>
                  <a:lnTo>
                    <a:pt x="5152" y="2137"/>
                  </a:lnTo>
                  <a:lnTo>
                    <a:pt x="5152" y="2142"/>
                  </a:lnTo>
                  <a:lnTo>
                    <a:pt x="5152" y="2145"/>
                  </a:lnTo>
                  <a:lnTo>
                    <a:pt x="5151" y="2149"/>
                  </a:lnTo>
                  <a:lnTo>
                    <a:pt x="5148" y="2152"/>
                  </a:lnTo>
                  <a:lnTo>
                    <a:pt x="5146" y="2156"/>
                  </a:lnTo>
                  <a:lnTo>
                    <a:pt x="5144" y="2158"/>
                  </a:lnTo>
                  <a:lnTo>
                    <a:pt x="5140" y="2160"/>
                  </a:lnTo>
                  <a:lnTo>
                    <a:pt x="5113" y="2172"/>
                  </a:lnTo>
                  <a:lnTo>
                    <a:pt x="5086" y="2183"/>
                  </a:lnTo>
                  <a:lnTo>
                    <a:pt x="5059" y="2196"/>
                  </a:lnTo>
                  <a:lnTo>
                    <a:pt x="5031" y="2207"/>
                  </a:lnTo>
                  <a:lnTo>
                    <a:pt x="5005" y="2220"/>
                  </a:lnTo>
                  <a:lnTo>
                    <a:pt x="4977" y="2231"/>
                  </a:lnTo>
                  <a:lnTo>
                    <a:pt x="4951" y="2244"/>
                  </a:lnTo>
                  <a:lnTo>
                    <a:pt x="4923" y="2255"/>
                  </a:lnTo>
                  <a:lnTo>
                    <a:pt x="4915" y="2257"/>
                  </a:lnTo>
                  <a:close/>
                  <a:moveTo>
                    <a:pt x="1705" y="2388"/>
                  </a:moveTo>
                  <a:lnTo>
                    <a:pt x="1702" y="2388"/>
                  </a:lnTo>
                  <a:lnTo>
                    <a:pt x="1699" y="2387"/>
                  </a:lnTo>
                  <a:lnTo>
                    <a:pt x="1695" y="2386"/>
                  </a:lnTo>
                  <a:lnTo>
                    <a:pt x="1692" y="2384"/>
                  </a:lnTo>
                  <a:lnTo>
                    <a:pt x="1689" y="2382"/>
                  </a:lnTo>
                  <a:lnTo>
                    <a:pt x="1687" y="2378"/>
                  </a:lnTo>
                  <a:lnTo>
                    <a:pt x="1685" y="2375"/>
                  </a:lnTo>
                  <a:lnTo>
                    <a:pt x="1685" y="2370"/>
                  </a:lnTo>
                  <a:lnTo>
                    <a:pt x="1685" y="2367"/>
                  </a:lnTo>
                  <a:lnTo>
                    <a:pt x="1689" y="2336"/>
                  </a:lnTo>
                  <a:lnTo>
                    <a:pt x="1692" y="2306"/>
                  </a:lnTo>
                  <a:lnTo>
                    <a:pt x="1697" y="2276"/>
                  </a:lnTo>
                  <a:lnTo>
                    <a:pt x="1701" y="2246"/>
                  </a:lnTo>
                  <a:lnTo>
                    <a:pt x="1707" y="2216"/>
                  </a:lnTo>
                  <a:lnTo>
                    <a:pt x="1713" y="2188"/>
                  </a:lnTo>
                  <a:lnTo>
                    <a:pt x="1720" y="2159"/>
                  </a:lnTo>
                  <a:lnTo>
                    <a:pt x="1726" y="2132"/>
                  </a:lnTo>
                  <a:lnTo>
                    <a:pt x="1728" y="2127"/>
                  </a:lnTo>
                  <a:lnTo>
                    <a:pt x="1730" y="2125"/>
                  </a:lnTo>
                  <a:lnTo>
                    <a:pt x="1732" y="2121"/>
                  </a:lnTo>
                  <a:lnTo>
                    <a:pt x="1736" y="2119"/>
                  </a:lnTo>
                  <a:lnTo>
                    <a:pt x="1739" y="2118"/>
                  </a:lnTo>
                  <a:lnTo>
                    <a:pt x="1742" y="2117"/>
                  </a:lnTo>
                  <a:lnTo>
                    <a:pt x="1747" y="2117"/>
                  </a:lnTo>
                  <a:lnTo>
                    <a:pt x="1750" y="2117"/>
                  </a:lnTo>
                  <a:lnTo>
                    <a:pt x="1754" y="2119"/>
                  </a:lnTo>
                  <a:lnTo>
                    <a:pt x="1757" y="2120"/>
                  </a:lnTo>
                  <a:lnTo>
                    <a:pt x="1761" y="2123"/>
                  </a:lnTo>
                  <a:lnTo>
                    <a:pt x="1763" y="2126"/>
                  </a:lnTo>
                  <a:lnTo>
                    <a:pt x="1764" y="2129"/>
                  </a:lnTo>
                  <a:lnTo>
                    <a:pt x="1765" y="2134"/>
                  </a:lnTo>
                  <a:lnTo>
                    <a:pt x="1765" y="2137"/>
                  </a:lnTo>
                  <a:lnTo>
                    <a:pt x="1764" y="2141"/>
                  </a:lnTo>
                  <a:lnTo>
                    <a:pt x="1757" y="2168"/>
                  </a:lnTo>
                  <a:lnTo>
                    <a:pt x="1752" y="2197"/>
                  </a:lnTo>
                  <a:lnTo>
                    <a:pt x="1746" y="2224"/>
                  </a:lnTo>
                  <a:lnTo>
                    <a:pt x="1740" y="2253"/>
                  </a:lnTo>
                  <a:lnTo>
                    <a:pt x="1736" y="2282"/>
                  </a:lnTo>
                  <a:lnTo>
                    <a:pt x="1731" y="2312"/>
                  </a:lnTo>
                  <a:lnTo>
                    <a:pt x="1728" y="2340"/>
                  </a:lnTo>
                  <a:lnTo>
                    <a:pt x="1724" y="2370"/>
                  </a:lnTo>
                  <a:lnTo>
                    <a:pt x="1723" y="2375"/>
                  </a:lnTo>
                  <a:lnTo>
                    <a:pt x="1722" y="2378"/>
                  </a:lnTo>
                  <a:lnTo>
                    <a:pt x="1720" y="2380"/>
                  </a:lnTo>
                  <a:lnTo>
                    <a:pt x="1717" y="2383"/>
                  </a:lnTo>
                  <a:lnTo>
                    <a:pt x="1715" y="2385"/>
                  </a:lnTo>
                  <a:lnTo>
                    <a:pt x="1711" y="2387"/>
                  </a:lnTo>
                  <a:lnTo>
                    <a:pt x="1708" y="2388"/>
                  </a:lnTo>
                  <a:lnTo>
                    <a:pt x="1705" y="2388"/>
                  </a:lnTo>
                  <a:close/>
                  <a:moveTo>
                    <a:pt x="4625" y="2582"/>
                  </a:moveTo>
                  <a:lnTo>
                    <a:pt x="4624" y="2582"/>
                  </a:lnTo>
                  <a:lnTo>
                    <a:pt x="4621" y="2581"/>
                  </a:lnTo>
                  <a:lnTo>
                    <a:pt x="4616" y="2580"/>
                  </a:lnTo>
                  <a:lnTo>
                    <a:pt x="4614" y="2578"/>
                  </a:lnTo>
                  <a:lnTo>
                    <a:pt x="4610" y="2575"/>
                  </a:lnTo>
                  <a:lnTo>
                    <a:pt x="4608" y="2572"/>
                  </a:lnTo>
                  <a:lnTo>
                    <a:pt x="4607" y="2568"/>
                  </a:lnTo>
                  <a:lnTo>
                    <a:pt x="4606" y="2565"/>
                  </a:lnTo>
                  <a:lnTo>
                    <a:pt x="4606" y="2560"/>
                  </a:lnTo>
                  <a:lnTo>
                    <a:pt x="4609" y="2513"/>
                  </a:lnTo>
                  <a:lnTo>
                    <a:pt x="4610" y="2501"/>
                  </a:lnTo>
                  <a:lnTo>
                    <a:pt x="4613" y="2488"/>
                  </a:lnTo>
                  <a:lnTo>
                    <a:pt x="4615" y="2474"/>
                  </a:lnTo>
                  <a:lnTo>
                    <a:pt x="4618" y="2463"/>
                  </a:lnTo>
                  <a:lnTo>
                    <a:pt x="4622" y="2450"/>
                  </a:lnTo>
                  <a:lnTo>
                    <a:pt x="4625" y="2439"/>
                  </a:lnTo>
                  <a:lnTo>
                    <a:pt x="4630" y="2426"/>
                  </a:lnTo>
                  <a:lnTo>
                    <a:pt x="4636" y="2415"/>
                  </a:lnTo>
                  <a:lnTo>
                    <a:pt x="4640" y="2404"/>
                  </a:lnTo>
                  <a:lnTo>
                    <a:pt x="4647" y="2393"/>
                  </a:lnTo>
                  <a:lnTo>
                    <a:pt x="4654" y="2383"/>
                  </a:lnTo>
                  <a:lnTo>
                    <a:pt x="4661" y="2372"/>
                  </a:lnTo>
                  <a:lnTo>
                    <a:pt x="4669" y="2363"/>
                  </a:lnTo>
                  <a:lnTo>
                    <a:pt x="4677" y="2353"/>
                  </a:lnTo>
                  <a:lnTo>
                    <a:pt x="4686" y="2344"/>
                  </a:lnTo>
                  <a:lnTo>
                    <a:pt x="4695" y="2335"/>
                  </a:lnTo>
                  <a:lnTo>
                    <a:pt x="4699" y="2332"/>
                  </a:lnTo>
                  <a:lnTo>
                    <a:pt x="4702" y="2331"/>
                  </a:lnTo>
                  <a:lnTo>
                    <a:pt x="4705" y="2330"/>
                  </a:lnTo>
                  <a:lnTo>
                    <a:pt x="4710" y="2330"/>
                  </a:lnTo>
                  <a:lnTo>
                    <a:pt x="4714" y="2330"/>
                  </a:lnTo>
                  <a:lnTo>
                    <a:pt x="4717" y="2331"/>
                  </a:lnTo>
                  <a:lnTo>
                    <a:pt x="4720" y="2333"/>
                  </a:lnTo>
                  <a:lnTo>
                    <a:pt x="4724" y="2336"/>
                  </a:lnTo>
                  <a:lnTo>
                    <a:pt x="4726" y="2339"/>
                  </a:lnTo>
                  <a:lnTo>
                    <a:pt x="4727" y="2343"/>
                  </a:lnTo>
                  <a:lnTo>
                    <a:pt x="4728" y="2346"/>
                  </a:lnTo>
                  <a:lnTo>
                    <a:pt x="4728" y="2351"/>
                  </a:lnTo>
                  <a:lnTo>
                    <a:pt x="4728" y="2354"/>
                  </a:lnTo>
                  <a:lnTo>
                    <a:pt x="4727" y="2357"/>
                  </a:lnTo>
                  <a:lnTo>
                    <a:pt x="4725" y="2361"/>
                  </a:lnTo>
                  <a:lnTo>
                    <a:pt x="4722" y="2364"/>
                  </a:lnTo>
                  <a:lnTo>
                    <a:pt x="4707" y="2379"/>
                  </a:lnTo>
                  <a:lnTo>
                    <a:pt x="4693" y="2396"/>
                  </a:lnTo>
                  <a:lnTo>
                    <a:pt x="4680" y="2414"/>
                  </a:lnTo>
                  <a:lnTo>
                    <a:pt x="4670" y="2432"/>
                  </a:lnTo>
                  <a:lnTo>
                    <a:pt x="4662" y="2452"/>
                  </a:lnTo>
                  <a:lnTo>
                    <a:pt x="4656" y="2472"/>
                  </a:lnTo>
                  <a:lnTo>
                    <a:pt x="4652" y="2494"/>
                  </a:lnTo>
                  <a:lnTo>
                    <a:pt x="4648" y="2517"/>
                  </a:lnTo>
                  <a:lnTo>
                    <a:pt x="4645" y="2564"/>
                  </a:lnTo>
                  <a:lnTo>
                    <a:pt x="4645" y="2567"/>
                  </a:lnTo>
                  <a:lnTo>
                    <a:pt x="4644" y="2571"/>
                  </a:lnTo>
                  <a:lnTo>
                    <a:pt x="4641" y="2574"/>
                  </a:lnTo>
                  <a:lnTo>
                    <a:pt x="4639" y="2577"/>
                  </a:lnTo>
                  <a:lnTo>
                    <a:pt x="4636" y="2579"/>
                  </a:lnTo>
                  <a:lnTo>
                    <a:pt x="4633" y="2581"/>
                  </a:lnTo>
                  <a:lnTo>
                    <a:pt x="4630" y="2582"/>
                  </a:lnTo>
                  <a:lnTo>
                    <a:pt x="4625" y="2582"/>
                  </a:lnTo>
                  <a:close/>
                  <a:moveTo>
                    <a:pt x="1710" y="2860"/>
                  </a:moveTo>
                  <a:lnTo>
                    <a:pt x="1707" y="2860"/>
                  </a:lnTo>
                  <a:lnTo>
                    <a:pt x="1703" y="2859"/>
                  </a:lnTo>
                  <a:lnTo>
                    <a:pt x="1700" y="2858"/>
                  </a:lnTo>
                  <a:lnTo>
                    <a:pt x="1698" y="2855"/>
                  </a:lnTo>
                  <a:lnTo>
                    <a:pt x="1694" y="2853"/>
                  </a:lnTo>
                  <a:lnTo>
                    <a:pt x="1693" y="2850"/>
                  </a:lnTo>
                  <a:lnTo>
                    <a:pt x="1692" y="2846"/>
                  </a:lnTo>
                  <a:lnTo>
                    <a:pt x="1691" y="2843"/>
                  </a:lnTo>
                  <a:lnTo>
                    <a:pt x="1687" y="2815"/>
                  </a:lnTo>
                  <a:lnTo>
                    <a:pt x="1685" y="2789"/>
                  </a:lnTo>
                  <a:lnTo>
                    <a:pt x="1683" y="2761"/>
                  </a:lnTo>
                  <a:lnTo>
                    <a:pt x="1681" y="2734"/>
                  </a:lnTo>
                  <a:lnTo>
                    <a:pt x="1678" y="2700"/>
                  </a:lnTo>
                  <a:lnTo>
                    <a:pt x="1677" y="2668"/>
                  </a:lnTo>
                  <a:lnTo>
                    <a:pt x="1676" y="2636"/>
                  </a:lnTo>
                  <a:lnTo>
                    <a:pt x="1676" y="2605"/>
                  </a:lnTo>
                  <a:lnTo>
                    <a:pt x="1676" y="2601"/>
                  </a:lnTo>
                  <a:lnTo>
                    <a:pt x="1677" y="2597"/>
                  </a:lnTo>
                  <a:lnTo>
                    <a:pt x="1678" y="2594"/>
                  </a:lnTo>
                  <a:lnTo>
                    <a:pt x="1681" y="2591"/>
                  </a:lnTo>
                  <a:lnTo>
                    <a:pt x="1684" y="2588"/>
                  </a:lnTo>
                  <a:lnTo>
                    <a:pt x="1687" y="2587"/>
                  </a:lnTo>
                  <a:lnTo>
                    <a:pt x="1691" y="2586"/>
                  </a:lnTo>
                  <a:lnTo>
                    <a:pt x="1694" y="2585"/>
                  </a:lnTo>
                  <a:lnTo>
                    <a:pt x="1699" y="2585"/>
                  </a:lnTo>
                  <a:lnTo>
                    <a:pt x="1702" y="2586"/>
                  </a:lnTo>
                  <a:lnTo>
                    <a:pt x="1706" y="2588"/>
                  </a:lnTo>
                  <a:lnTo>
                    <a:pt x="1708" y="2590"/>
                  </a:lnTo>
                  <a:lnTo>
                    <a:pt x="1711" y="2593"/>
                  </a:lnTo>
                  <a:lnTo>
                    <a:pt x="1713" y="2596"/>
                  </a:lnTo>
                  <a:lnTo>
                    <a:pt x="1714" y="2601"/>
                  </a:lnTo>
                  <a:lnTo>
                    <a:pt x="1715" y="2604"/>
                  </a:lnTo>
                  <a:lnTo>
                    <a:pt x="1715" y="2635"/>
                  </a:lnTo>
                  <a:lnTo>
                    <a:pt x="1716" y="2667"/>
                  </a:lnTo>
                  <a:lnTo>
                    <a:pt x="1718" y="2699"/>
                  </a:lnTo>
                  <a:lnTo>
                    <a:pt x="1720" y="2731"/>
                  </a:lnTo>
                  <a:lnTo>
                    <a:pt x="1722" y="2758"/>
                  </a:lnTo>
                  <a:lnTo>
                    <a:pt x="1724" y="2785"/>
                  </a:lnTo>
                  <a:lnTo>
                    <a:pt x="1726" y="2812"/>
                  </a:lnTo>
                  <a:lnTo>
                    <a:pt x="1730" y="2838"/>
                  </a:lnTo>
                  <a:lnTo>
                    <a:pt x="1730" y="2843"/>
                  </a:lnTo>
                  <a:lnTo>
                    <a:pt x="1729" y="2846"/>
                  </a:lnTo>
                  <a:lnTo>
                    <a:pt x="1728" y="2850"/>
                  </a:lnTo>
                  <a:lnTo>
                    <a:pt x="1725" y="2853"/>
                  </a:lnTo>
                  <a:lnTo>
                    <a:pt x="1723" y="2855"/>
                  </a:lnTo>
                  <a:lnTo>
                    <a:pt x="1720" y="2858"/>
                  </a:lnTo>
                  <a:lnTo>
                    <a:pt x="1716" y="2859"/>
                  </a:lnTo>
                  <a:lnTo>
                    <a:pt x="1713" y="2860"/>
                  </a:lnTo>
                  <a:lnTo>
                    <a:pt x="1710" y="2860"/>
                  </a:lnTo>
                  <a:close/>
                  <a:moveTo>
                    <a:pt x="4587" y="3054"/>
                  </a:moveTo>
                  <a:lnTo>
                    <a:pt x="4586" y="3054"/>
                  </a:lnTo>
                  <a:lnTo>
                    <a:pt x="4583" y="3053"/>
                  </a:lnTo>
                  <a:lnTo>
                    <a:pt x="4578" y="3051"/>
                  </a:lnTo>
                  <a:lnTo>
                    <a:pt x="4576" y="3049"/>
                  </a:lnTo>
                  <a:lnTo>
                    <a:pt x="4572" y="3047"/>
                  </a:lnTo>
                  <a:lnTo>
                    <a:pt x="4570" y="3043"/>
                  </a:lnTo>
                  <a:lnTo>
                    <a:pt x="4569" y="3040"/>
                  </a:lnTo>
                  <a:lnTo>
                    <a:pt x="4568" y="3036"/>
                  </a:lnTo>
                  <a:lnTo>
                    <a:pt x="4568" y="3032"/>
                  </a:lnTo>
                  <a:lnTo>
                    <a:pt x="4587" y="2797"/>
                  </a:lnTo>
                  <a:lnTo>
                    <a:pt x="4588" y="2792"/>
                  </a:lnTo>
                  <a:lnTo>
                    <a:pt x="4590" y="2789"/>
                  </a:lnTo>
                  <a:lnTo>
                    <a:pt x="4592" y="2785"/>
                  </a:lnTo>
                  <a:lnTo>
                    <a:pt x="4594" y="2783"/>
                  </a:lnTo>
                  <a:lnTo>
                    <a:pt x="4598" y="2781"/>
                  </a:lnTo>
                  <a:lnTo>
                    <a:pt x="4601" y="2780"/>
                  </a:lnTo>
                  <a:lnTo>
                    <a:pt x="4605" y="2778"/>
                  </a:lnTo>
                  <a:lnTo>
                    <a:pt x="4609" y="2778"/>
                  </a:lnTo>
                  <a:lnTo>
                    <a:pt x="4613" y="2780"/>
                  </a:lnTo>
                  <a:lnTo>
                    <a:pt x="4616" y="2781"/>
                  </a:lnTo>
                  <a:lnTo>
                    <a:pt x="4619" y="2783"/>
                  </a:lnTo>
                  <a:lnTo>
                    <a:pt x="4622" y="2785"/>
                  </a:lnTo>
                  <a:lnTo>
                    <a:pt x="4624" y="2789"/>
                  </a:lnTo>
                  <a:lnTo>
                    <a:pt x="4626" y="2792"/>
                  </a:lnTo>
                  <a:lnTo>
                    <a:pt x="4626" y="2796"/>
                  </a:lnTo>
                  <a:lnTo>
                    <a:pt x="4626" y="2800"/>
                  </a:lnTo>
                  <a:lnTo>
                    <a:pt x="4607" y="3035"/>
                  </a:lnTo>
                  <a:lnTo>
                    <a:pt x="4607" y="3039"/>
                  </a:lnTo>
                  <a:lnTo>
                    <a:pt x="4606" y="3042"/>
                  </a:lnTo>
                  <a:lnTo>
                    <a:pt x="4603" y="3046"/>
                  </a:lnTo>
                  <a:lnTo>
                    <a:pt x="4601" y="3048"/>
                  </a:lnTo>
                  <a:lnTo>
                    <a:pt x="4599" y="3050"/>
                  </a:lnTo>
                  <a:lnTo>
                    <a:pt x="4595" y="3053"/>
                  </a:lnTo>
                  <a:lnTo>
                    <a:pt x="4592" y="3053"/>
                  </a:lnTo>
                  <a:lnTo>
                    <a:pt x="4587" y="3054"/>
                  </a:lnTo>
                  <a:close/>
                  <a:moveTo>
                    <a:pt x="1783" y="3328"/>
                  </a:moveTo>
                  <a:lnTo>
                    <a:pt x="1779" y="3327"/>
                  </a:lnTo>
                  <a:lnTo>
                    <a:pt x="1776" y="3325"/>
                  </a:lnTo>
                  <a:lnTo>
                    <a:pt x="1772" y="3324"/>
                  </a:lnTo>
                  <a:lnTo>
                    <a:pt x="1770" y="3322"/>
                  </a:lnTo>
                  <a:lnTo>
                    <a:pt x="1768" y="3320"/>
                  </a:lnTo>
                  <a:lnTo>
                    <a:pt x="1765" y="3316"/>
                  </a:lnTo>
                  <a:lnTo>
                    <a:pt x="1764" y="3314"/>
                  </a:lnTo>
                  <a:lnTo>
                    <a:pt x="1763" y="3309"/>
                  </a:lnTo>
                  <a:lnTo>
                    <a:pt x="1760" y="3280"/>
                  </a:lnTo>
                  <a:lnTo>
                    <a:pt x="1755" y="3250"/>
                  </a:lnTo>
                  <a:lnTo>
                    <a:pt x="1750" y="3220"/>
                  </a:lnTo>
                  <a:lnTo>
                    <a:pt x="1746" y="3190"/>
                  </a:lnTo>
                  <a:lnTo>
                    <a:pt x="1726" y="3078"/>
                  </a:lnTo>
                  <a:lnTo>
                    <a:pt x="1726" y="3073"/>
                  </a:lnTo>
                  <a:lnTo>
                    <a:pt x="1726" y="3070"/>
                  </a:lnTo>
                  <a:lnTo>
                    <a:pt x="1728" y="3066"/>
                  </a:lnTo>
                  <a:lnTo>
                    <a:pt x="1730" y="3063"/>
                  </a:lnTo>
                  <a:lnTo>
                    <a:pt x="1732" y="3059"/>
                  </a:lnTo>
                  <a:lnTo>
                    <a:pt x="1736" y="3057"/>
                  </a:lnTo>
                  <a:lnTo>
                    <a:pt x="1739" y="3056"/>
                  </a:lnTo>
                  <a:lnTo>
                    <a:pt x="1742" y="3055"/>
                  </a:lnTo>
                  <a:lnTo>
                    <a:pt x="1746" y="3055"/>
                  </a:lnTo>
                  <a:lnTo>
                    <a:pt x="1750" y="3055"/>
                  </a:lnTo>
                  <a:lnTo>
                    <a:pt x="1754" y="3056"/>
                  </a:lnTo>
                  <a:lnTo>
                    <a:pt x="1757" y="3058"/>
                  </a:lnTo>
                  <a:lnTo>
                    <a:pt x="1760" y="3061"/>
                  </a:lnTo>
                  <a:lnTo>
                    <a:pt x="1762" y="3064"/>
                  </a:lnTo>
                  <a:lnTo>
                    <a:pt x="1764" y="3067"/>
                  </a:lnTo>
                  <a:lnTo>
                    <a:pt x="1765" y="3071"/>
                  </a:lnTo>
                  <a:lnTo>
                    <a:pt x="1785" y="3183"/>
                  </a:lnTo>
                  <a:lnTo>
                    <a:pt x="1789" y="3214"/>
                  </a:lnTo>
                  <a:lnTo>
                    <a:pt x="1794" y="3244"/>
                  </a:lnTo>
                  <a:lnTo>
                    <a:pt x="1799" y="3275"/>
                  </a:lnTo>
                  <a:lnTo>
                    <a:pt x="1802" y="3305"/>
                  </a:lnTo>
                  <a:lnTo>
                    <a:pt x="1802" y="3309"/>
                  </a:lnTo>
                  <a:lnTo>
                    <a:pt x="1802" y="3313"/>
                  </a:lnTo>
                  <a:lnTo>
                    <a:pt x="1800" y="3316"/>
                  </a:lnTo>
                  <a:lnTo>
                    <a:pt x="1799" y="3320"/>
                  </a:lnTo>
                  <a:lnTo>
                    <a:pt x="1795" y="3322"/>
                  </a:lnTo>
                  <a:lnTo>
                    <a:pt x="1793" y="3324"/>
                  </a:lnTo>
                  <a:lnTo>
                    <a:pt x="1789" y="3327"/>
                  </a:lnTo>
                  <a:lnTo>
                    <a:pt x="1785" y="3327"/>
                  </a:lnTo>
                  <a:lnTo>
                    <a:pt x="1783" y="3328"/>
                  </a:lnTo>
                  <a:close/>
                  <a:moveTo>
                    <a:pt x="4552" y="3525"/>
                  </a:moveTo>
                  <a:lnTo>
                    <a:pt x="4551" y="3525"/>
                  </a:lnTo>
                  <a:lnTo>
                    <a:pt x="4546" y="3524"/>
                  </a:lnTo>
                  <a:lnTo>
                    <a:pt x="4543" y="3523"/>
                  </a:lnTo>
                  <a:lnTo>
                    <a:pt x="4540" y="3520"/>
                  </a:lnTo>
                  <a:lnTo>
                    <a:pt x="4537" y="3517"/>
                  </a:lnTo>
                  <a:lnTo>
                    <a:pt x="4535" y="3515"/>
                  </a:lnTo>
                  <a:lnTo>
                    <a:pt x="4533" y="3511"/>
                  </a:lnTo>
                  <a:lnTo>
                    <a:pt x="4532" y="3507"/>
                  </a:lnTo>
                  <a:lnTo>
                    <a:pt x="4532" y="3503"/>
                  </a:lnTo>
                  <a:lnTo>
                    <a:pt x="4536" y="3463"/>
                  </a:lnTo>
                  <a:lnTo>
                    <a:pt x="4539" y="3423"/>
                  </a:lnTo>
                  <a:lnTo>
                    <a:pt x="4541" y="3384"/>
                  </a:lnTo>
                  <a:lnTo>
                    <a:pt x="4544" y="3344"/>
                  </a:lnTo>
                  <a:lnTo>
                    <a:pt x="4545" y="3324"/>
                  </a:lnTo>
                  <a:lnTo>
                    <a:pt x="4546" y="3306"/>
                  </a:lnTo>
                  <a:lnTo>
                    <a:pt x="4547" y="3286"/>
                  </a:lnTo>
                  <a:lnTo>
                    <a:pt x="4549" y="3268"/>
                  </a:lnTo>
                  <a:lnTo>
                    <a:pt x="4549" y="3264"/>
                  </a:lnTo>
                  <a:lnTo>
                    <a:pt x="4551" y="3260"/>
                  </a:lnTo>
                  <a:lnTo>
                    <a:pt x="4553" y="3257"/>
                  </a:lnTo>
                  <a:lnTo>
                    <a:pt x="4555" y="3254"/>
                  </a:lnTo>
                  <a:lnTo>
                    <a:pt x="4559" y="3252"/>
                  </a:lnTo>
                  <a:lnTo>
                    <a:pt x="4562" y="3251"/>
                  </a:lnTo>
                  <a:lnTo>
                    <a:pt x="4566" y="3250"/>
                  </a:lnTo>
                  <a:lnTo>
                    <a:pt x="4570" y="3250"/>
                  </a:lnTo>
                  <a:lnTo>
                    <a:pt x="4574" y="3250"/>
                  </a:lnTo>
                  <a:lnTo>
                    <a:pt x="4577" y="3252"/>
                  </a:lnTo>
                  <a:lnTo>
                    <a:pt x="4580" y="3253"/>
                  </a:lnTo>
                  <a:lnTo>
                    <a:pt x="4584" y="3257"/>
                  </a:lnTo>
                  <a:lnTo>
                    <a:pt x="4586" y="3259"/>
                  </a:lnTo>
                  <a:lnTo>
                    <a:pt x="4587" y="3262"/>
                  </a:lnTo>
                  <a:lnTo>
                    <a:pt x="4588" y="3267"/>
                  </a:lnTo>
                  <a:lnTo>
                    <a:pt x="4588" y="3270"/>
                  </a:lnTo>
                  <a:lnTo>
                    <a:pt x="4587" y="3290"/>
                  </a:lnTo>
                  <a:lnTo>
                    <a:pt x="4586" y="3308"/>
                  </a:lnTo>
                  <a:lnTo>
                    <a:pt x="4585" y="3327"/>
                  </a:lnTo>
                  <a:lnTo>
                    <a:pt x="4584" y="3346"/>
                  </a:lnTo>
                  <a:lnTo>
                    <a:pt x="4580" y="3386"/>
                  </a:lnTo>
                  <a:lnTo>
                    <a:pt x="4578" y="3426"/>
                  </a:lnTo>
                  <a:lnTo>
                    <a:pt x="4576" y="3467"/>
                  </a:lnTo>
                  <a:lnTo>
                    <a:pt x="4571" y="3507"/>
                  </a:lnTo>
                  <a:lnTo>
                    <a:pt x="4571" y="3510"/>
                  </a:lnTo>
                  <a:lnTo>
                    <a:pt x="4570" y="3514"/>
                  </a:lnTo>
                  <a:lnTo>
                    <a:pt x="4568" y="3517"/>
                  </a:lnTo>
                  <a:lnTo>
                    <a:pt x="4566" y="3519"/>
                  </a:lnTo>
                  <a:lnTo>
                    <a:pt x="4562" y="3522"/>
                  </a:lnTo>
                  <a:lnTo>
                    <a:pt x="4560" y="3524"/>
                  </a:lnTo>
                  <a:lnTo>
                    <a:pt x="4556" y="3524"/>
                  </a:lnTo>
                  <a:lnTo>
                    <a:pt x="4552" y="3525"/>
                  </a:lnTo>
                  <a:close/>
                  <a:moveTo>
                    <a:pt x="1756" y="3796"/>
                  </a:moveTo>
                  <a:lnTo>
                    <a:pt x="1750" y="3795"/>
                  </a:lnTo>
                  <a:lnTo>
                    <a:pt x="1747" y="3793"/>
                  </a:lnTo>
                  <a:lnTo>
                    <a:pt x="1744" y="3791"/>
                  </a:lnTo>
                  <a:lnTo>
                    <a:pt x="1741" y="3789"/>
                  </a:lnTo>
                  <a:lnTo>
                    <a:pt x="1739" y="3785"/>
                  </a:lnTo>
                  <a:lnTo>
                    <a:pt x="1737" y="3782"/>
                  </a:lnTo>
                  <a:lnTo>
                    <a:pt x="1737" y="3779"/>
                  </a:lnTo>
                  <a:lnTo>
                    <a:pt x="1737" y="3774"/>
                  </a:lnTo>
                  <a:lnTo>
                    <a:pt x="1737" y="3771"/>
                  </a:lnTo>
                  <a:lnTo>
                    <a:pt x="1740" y="3759"/>
                  </a:lnTo>
                  <a:lnTo>
                    <a:pt x="1744" y="3749"/>
                  </a:lnTo>
                  <a:lnTo>
                    <a:pt x="1749" y="3723"/>
                  </a:lnTo>
                  <a:lnTo>
                    <a:pt x="1755" y="3699"/>
                  </a:lnTo>
                  <a:lnTo>
                    <a:pt x="1761" y="3674"/>
                  </a:lnTo>
                  <a:lnTo>
                    <a:pt x="1764" y="3649"/>
                  </a:lnTo>
                  <a:lnTo>
                    <a:pt x="1768" y="3623"/>
                  </a:lnTo>
                  <a:lnTo>
                    <a:pt x="1771" y="3596"/>
                  </a:lnTo>
                  <a:lnTo>
                    <a:pt x="1773" y="3570"/>
                  </a:lnTo>
                  <a:lnTo>
                    <a:pt x="1775" y="3542"/>
                  </a:lnTo>
                  <a:lnTo>
                    <a:pt x="1775" y="3539"/>
                  </a:lnTo>
                  <a:lnTo>
                    <a:pt x="1777" y="3535"/>
                  </a:lnTo>
                  <a:lnTo>
                    <a:pt x="1778" y="3532"/>
                  </a:lnTo>
                  <a:lnTo>
                    <a:pt x="1781" y="3530"/>
                  </a:lnTo>
                  <a:lnTo>
                    <a:pt x="1784" y="3527"/>
                  </a:lnTo>
                  <a:lnTo>
                    <a:pt x="1787" y="3525"/>
                  </a:lnTo>
                  <a:lnTo>
                    <a:pt x="1791" y="3524"/>
                  </a:lnTo>
                  <a:lnTo>
                    <a:pt x="1795" y="3524"/>
                  </a:lnTo>
                  <a:lnTo>
                    <a:pt x="1799" y="3524"/>
                  </a:lnTo>
                  <a:lnTo>
                    <a:pt x="1802" y="3525"/>
                  </a:lnTo>
                  <a:lnTo>
                    <a:pt x="1806" y="3527"/>
                  </a:lnTo>
                  <a:lnTo>
                    <a:pt x="1809" y="3530"/>
                  </a:lnTo>
                  <a:lnTo>
                    <a:pt x="1811" y="3533"/>
                  </a:lnTo>
                  <a:lnTo>
                    <a:pt x="1812" y="3537"/>
                  </a:lnTo>
                  <a:lnTo>
                    <a:pt x="1814" y="3540"/>
                  </a:lnTo>
                  <a:lnTo>
                    <a:pt x="1814" y="3545"/>
                  </a:lnTo>
                  <a:lnTo>
                    <a:pt x="1812" y="3572"/>
                  </a:lnTo>
                  <a:lnTo>
                    <a:pt x="1810" y="3601"/>
                  </a:lnTo>
                  <a:lnTo>
                    <a:pt x="1807" y="3628"/>
                  </a:lnTo>
                  <a:lnTo>
                    <a:pt x="1803" y="3655"/>
                  </a:lnTo>
                  <a:lnTo>
                    <a:pt x="1799" y="3681"/>
                  </a:lnTo>
                  <a:lnTo>
                    <a:pt x="1794" y="3707"/>
                  </a:lnTo>
                  <a:lnTo>
                    <a:pt x="1788" y="3733"/>
                  </a:lnTo>
                  <a:lnTo>
                    <a:pt x="1781" y="3759"/>
                  </a:lnTo>
                  <a:lnTo>
                    <a:pt x="1778" y="3771"/>
                  </a:lnTo>
                  <a:lnTo>
                    <a:pt x="1775" y="3782"/>
                  </a:lnTo>
                  <a:lnTo>
                    <a:pt x="1772" y="3788"/>
                  </a:lnTo>
                  <a:lnTo>
                    <a:pt x="1768" y="3792"/>
                  </a:lnTo>
                  <a:lnTo>
                    <a:pt x="1762" y="3795"/>
                  </a:lnTo>
                  <a:lnTo>
                    <a:pt x="1756" y="3796"/>
                  </a:lnTo>
                  <a:close/>
                  <a:moveTo>
                    <a:pt x="4451" y="3985"/>
                  </a:moveTo>
                  <a:lnTo>
                    <a:pt x="4445" y="3985"/>
                  </a:lnTo>
                  <a:lnTo>
                    <a:pt x="4442" y="3983"/>
                  </a:lnTo>
                  <a:lnTo>
                    <a:pt x="4438" y="3980"/>
                  </a:lnTo>
                  <a:lnTo>
                    <a:pt x="4436" y="3978"/>
                  </a:lnTo>
                  <a:lnTo>
                    <a:pt x="4434" y="3975"/>
                  </a:lnTo>
                  <a:lnTo>
                    <a:pt x="4432" y="3971"/>
                  </a:lnTo>
                  <a:lnTo>
                    <a:pt x="4431" y="3968"/>
                  </a:lnTo>
                  <a:lnTo>
                    <a:pt x="4431" y="3963"/>
                  </a:lnTo>
                  <a:lnTo>
                    <a:pt x="4432" y="3960"/>
                  </a:lnTo>
                  <a:lnTo>
                    <a:pt x="4442" y="3931"/>
                  </a:lnTo>
                  <a:lnTo>
                    <a:pt x="4451" y="3902"/>
                  </a:lnTo>
                  <a:lnTo>
                    <a:pt x="4459" y="3875"/>
                  </a:lnTo>
                  <a:lnTo>
                    <a:pt x="4467" y="3846"/>
                  </a:lnTo>
                  <a:lnTo>
                    <a:pt x="4475" y="3818"/>
                  </a:lnTo>
                  <a:lnTo>
                    <a:pt x="4482" y="3790"/>
                  </a:lnTo>
                  <a:lnTo>
                    <a:pt x="4489" y="3761"/>
                  </a:lnTo>
                  <a:lnTo>
                    <a:pt x="4496" y="3734"/>
                  </a:lnTo>
                  <a:lnTo>
                    <a:pt x="4497" y="3730"/>
                  </a:lnTo>
                  <a:lnTo>
                    <a:pt x="4498" y="3727"/>
                  </a:lnTo>
                  <a:lnTo>
                    <a:pt x="4501" y="3723"/>
                  </a:lnTo>
                  <a:lnTo>
                    <a:pt x="4504" y="3721"/>
                  </a:lnTo>
                  <a:lnTo>
                    <a:pt x="4507" y="3720"/>
                  </a:lnTo>
                  <a:lnTo>
                    <a:pt x="4510" y="3719"/>
                  </a:lnTo>
                  <a:lnTo>
                    <a:pt x="4515" y="3719"/>
                  </a:lnTo>
                  <a:lnTo>
                    <a:pt x="4519" y="3719"/>
                  </a:lnTo>
                  <a:lnTo>
                    <a:pt x="4522" y="3720"/>
                  </a:lnTo>
                  <a:lnTo>
                    <a:pt x="4525" y="3722"/>
                  </a:lnTo>
                  <a:lnTo>
                    <a:pt x="4529" y="3725"/>
                  </a:lnTo>
                  <a:lnTo>
                    <a:pt x="4531" y="3728"/>
                  </a:lnTo>
                  <a:lnTo>
                    <a:pt x="4532" y="3732"/>
                  </a:lnTo>
                  <a:lnTo>
                    <a:pt x="4533" y="3735"/>
                  </a:lnTo>
                  <a:lnTo>
                    <a:pt x="4535" y="3738"/>
                  </a:lnTo>
                  <a:lnTo>
                    <a:pt x="4533" y="3743"/>
                  </a:lnTo>
                  <a:lnTo>
                    <a:pt x="4527" y="3771"/>
                  </a:lnTo>
                  <a:lnTo>
                    <a:pt x="4520" y="3799"/>
                  </a:lnTo>
                  <a:lnTo>
                    <a:pt x="4513" y="3828"/>
                  </a:lnTo>
                  <a:lnTo>
                    <a:pt x="4505" y="3857"/>
                  </a:lnTo>
                  <a:lnTo>
                    <a:pt x="4497" y="3885"/>
                  </a:lnTo>
                  <a:lnTo>
                    <a:pt x="4488" y="3914"/>
                  </a:lnTo>
                  <a:lnTo>
                    <a:pt x="4480" y="3943"/>
                  </a:lnTo>
                  <a:lnTo>
                    <a:pt x="4470" y="3972"/>
                  </a:lnTo>
                  <a:lnTo>
                    <a:pt x="4467" y="3977"/>
                  </a:lnTo>
                  <a:lnTo>
                    <a:pt x="4462" y="3982"/>
                  </a:lnTo>
                  <a:lnTo>
                    <a:pt x="4457" y="3985"/>
                  </a:lnTo>
                  <a:lnTo>
                    <a:pt x="4451" y="3985"/>
                  </a:lnTo>
                  <a:close/>
                  <a:moveTo>
                    <a:pt x="1489" y="4177"/>
                  </a:moveTo>
                  <a:lnTo>
                    <a:pt x="1484" y="4175"/>
                  </a:lnTo>
                  <a:lnTo>
                    <a:pt x="1480" y="4174"/>
                  </a:lnTo>
                  <a:lnTo>
                    <a:pt x="1476" y="4172"/>
                  </a:lnTo>
                  <a:lnTo>
                    <a:pt x="1473" y="4168"/>
                  </a:lnTo>
                  <a:lnTo>
                    <a:pt x="1471" y="4165"/>
                  </a:lnTo>
                  <a:lnTo>
                    <a:pt x="1469" y="4162"/>
                  </a:lnTo>
                  <a:lnTo>
                    <a:pt x="1468" y="4158"/>
                  </a:lnTo>
                  <a:lnTo>
                    <a:pt x="1469" y="4154"/>
                  </a:lnTo>
                  <a:lnTo>
                    <a:pt x="1469" y="4150"/>
                  </a:lnTo>
                  <a:lnTo>
                    <a:pt x="1472" y="4147"/>
                  </a:lnTo>
                  <a:lnTo>
                    <a:pt x="1474" y="4143"/>
                  </a:lnTo>
                  <a:lnTo>
                    <a:pt x="1476" y="4141"/>
                  </a:lnTo>
                  <a:lnTo>
                    <a:pt x="1499" y="4121"/>
                  </a:lnTo>
                  <a:lnTo>
                    <a:pt x="1522" y="4103"/>
                  </a:lnTo>
                  <a:lnTo>
                    <a:pt x="1544" y="4082"/>
                  </a:lnTo>
                  <a:lnTo>
                    <a:pt x="1565" y="4062"/>
                  </a:lnTo>
                  <a:lnTo>
                    <a:pt x="1584" y="4041"/>
                  </a:lnTo>
                  <a:lnTo>
                    <a:pt x="1603" y="4021"/>
                  </a:lnTo>
                  <a:lnTo>
                    <a:pt x="1620" y="3998"/>
                  </a:lnTo>
                  <a:lnTo>
                    <a:pt x="1637" y="3976"/>
                  </a:lnTo>
                  <a:lnTo>
                    <a:pt x="1639" y="3972"/>
                  </a:lnTo>
                  <a:lnTo>
                    <a:pt x="1643" y="3970"/>
                  </a:lnTo>
                  <a:lnTo>
                    <a:pt x="1646" y="3969"/>
                  </a:lnTo>
                  <a:lnTo>
                    <a:pt x="1650" y="3968"/>
                  </a:lnTo>
                  <a:lnTo>
                    <a:pt x="1653" y="3968"/>
                  </a:lnTo>
                  <a:lnTo>
                    <a:pt x="1656" y="3968"/>
                  </a:lnTo>
                  <a:lnTo>
                    <a:pt x="1661" y="3969"/>
                  </a:lnTo>
                  <a:lnTo>
                    <a:pt x="1664" y="3971"/>
                  </a:lnTo>
                  <a:lnTo>
                    <a:pt x="1667" y="3974"/>
                  </a:lnTo>
                  <a:lnTo>
                    <a:pt x="1669" y="3977"/>
                  </a:lnTo>
                  <a:lnTo>
                    <a:pt x="1671" y="3980"/>
                  </a:lnTo>
                  <a:lnTo>
                    <a:pt x="1671" y="3984"/>
                  </a:lnTo>
                  <a:lnTo>
                    <a:pt x="1672" y="3987"/>
                  </a:lnTo>
                  <a:lnTo>
                    <a:pt x="1671" y="3992"/>
                  </a:lnTo>
                  <a:lnTo>
                    <a:pt x="1670" y="3995"/>
                  </a:lnTo>
                  <a:lnTo>
                    <a:pt x="1669" y="3999"/>
                  </a:lnTo>
                  <a:lnTo>
                    <a:pt x="1651" y="4022"/>
                  </a:lnTo>
                  <a:lnTo>
                    <a:pt x="1632" y="4045"/>
                  </a:lnTo>
                  <a:lnTo>
                    <a:pt x="1613" y="4068"/>
                  </a:lnTo>
                  <a:lnTo>
                    <a:pt x="1592" y="4089"/>
                  </a:lnTo>
                  <a:lnTo>
                    <a:pt x="1572" y="4111"/>
                  </a:lnTo>
                  <a:lnTo>
                    <a:pt x="1549" y="4132"/>
                  </a:lnTo>
                  <a:lnTo>
                    <a:pt x="1525" y="4152"/>
                  </a:lnTo>
                  <a:lnTo>
                    <a:pt x="1500" y="4172"/>
                  </a:lnTo>
                  <a:lnTo>
                    <a:pt x="1495" y="4175"/>
                  </a:lnTo>
                  <a:lnTo>
                    <a:pt x="1489" y="4177"/>
                  </a:lnTo>
                  <a:close/>
                  <a:moveTo>
                    <a:pt x="1075" y="4404"/>
                  </a:moveTo>
                  <a:lnTo>
                    <a:pt x="1070" y="4404"/>
                  </a:lnTo>
                  <a:lnTo>
                    <a:pt x="1065" y="4401"/>
                  </a:lnTo>
                  <a:lnTo>
                    <a:pt x="1061" y="4398"/>
                  </a:lnTo>
                  <a:lnTo>
                    <a:pt x="1058" y="4392"/>
                  </a:lnTo>
                  <a:lnTo>
                    <a:pt x="1056" y="4389"/>
                  </a:lnTo>
                  <a:lnTo>
                    <a:pt x="1055" y="4385"/>
                  </a:lnTo>
                  <a:lnTo>
                    <a:pt x="1056" y="4382"/>
                  </a:lnTo>
                  <a:lnTo>
                    <a:pt x="1056" y="4377"/>
                  </a:lnTo>
                  <a:lnTo>
                    <a:pt x="1059" y="4374"/>
                  </a:lnTo>
                  <a:lnTo>
                    <a:pt x="1061" y="4372"/>
                  </a:lnTo>
                  <a:lnTo>
                    <a:pt x="1063" y="4368"/>
                  </a:lnTo>
                  <a:lnTo>
                    <a:pt x="1067" y="4367"/>
                  </a:lnTo>
                  <a:lnTo>
                    <a:pt x="1093" y="4353"/>
                  </a:lnTo>
                  <a:lnTo>
                    <a:pt x="1120" y="4341"/>
                  </a:lnTo>
                  <a:lnTo>
                    <a:pt x="1147" y="4328"/>
                  </a:lnTo>
                  <a:lnTo>
                    <a:pt x="1173" y="4315"/>
                  </a:lnTo>
                  <a:lnTo>
                    <a:pt x="1200" y="4303"/>
                  </a:lnTo>
                  <a:lnTo>
                    <a:pt x="1226" y="4289"/>
                  </a:lnTo>
                  <a:lnTo>
                    <a:pt x="1253" y="4276"/>
                  </a:lnTo>
                  <a:lnTo>
                    <a:pt x="1279" y="4263"/>
                  </a:lnTo>
                  <a:lnTo>
                    <a:pt x="1282" y="4261"/>
                  </a:lnTo>
                  <a:lnTo>
                    <a:pt x="1286" y="4260"/>
                  </a:lnTo>
                  <a:lnTo>
                    <a:pt x="1290" y="4260"/>
                  </a:lnTo>
                  <a:lnTo>
                    <a:pt x="1294" y="4261"/>
                  </a:lnTo>
                  <a:lnTo>
                    <a:pt x="1297" y="4263"/>
                  </a:lnTo>
                  <a:lnTo>
                    <a:pt x="1301" y="4265"/>
                  </a:lnTo>
                  <a:lnTo>
                    <a:pt x="1303" y="4268"/>
                  </a:lnTo>
                  <a:lnTo>
                    <a:pt x="1305" y="4272"/>
                  </a:lnTo>
                  <a:lnTo>
                    <a:pt x="1307" y="4275"/>
                  </a:lnTo>
                  <a:lnTo>
                    <a:pt x="1308" y="4279"/>
                  </a:lnTo>
                  <a:lnTo>
                    <a:pt x="1308" y="4282"/>
                  </a:lnTo>
                  <a:lnTo>
                    <a:pt x="1307" y="4287"/>
                  </a:lnTo>
                  <a:lnTo>
                    <a:pt x="1305" y="4290"/>
                  </a:lnTo>
                  <a:lnTo>
                    <a:pt x="1303" y="4292"/>
                  </a:lnTo>
                  <a:lnTo>
                    <a:pt x="1300" y="4296"/>
                  </a:lnTo>
                  <a:lnTo>
                    <a:pt x="1296" y="4298"/>
                  </a:lnTo>
                  <a:lnTo>
                    <a:pt x="1270" y="4311"/>
                  </a:lnTo>
                  <a:lnTo>
                    <a:pt x="1243" y="4324"/>
                  </a:lnTo>
                  <a:lnTo>
                    <a:pt x="1217" y="4337"/>
                  </a:lnTo>
                  <a:lnTo>
                    <a:pt x="1191" y="4351"/>
                  </a:lnTo>
                  <a:lnTo>
                    <a:pt x="1164" y="4363"/>
                  </a:lnTo>
                  <a:lnTo>
                    <a:pt x="1137" y="4376"/>
                  </a:lnTo>
                  <a:lnTo>
                    <a:pt x="1110" y="4389"/>
                  </a:lnTo>
                  <a:lnTo>
                    <a:pt x="1084" y="4402"/>
                  </a:lnTo>
                  <a:lnTo>
                    <a:pt x="1075" y="4404"/>
                  </a:lnTo>
                  <a:close/>
                  <a:moveTo>
                    <a:pt x="4270" y="4421"/>
                  </a:moveTo>
                  <a:lnTo>
                    <a:pt x="4260" y="4420"/>
                  </a:lnTo>
                  <a:lnTo>
                    <a:pt x="4257" y="4417"/>
                  </a:lnTo>
                  <a:lnTo>
                    <a:pt x="4254" y="4414"/>
                  </a:lnTo>
                  <a:lnTo>
                    <a:pt x="4252" y="4412"/>
                  </a:lnTo>
                  <a:lnTo>
                    <a:pt x="4250" y="4408"/>
                  </a:lnTo>
                  <a:lnTo>
                    <a:pt x="4249" y="4404"/>
                  </a:lnTo>
                  <a:lnTo>
                    <a:pt x="4249" y="4400"/>
                  </a:lnTo>
                  <a:lnTo>
                    <a:pt x="4250" y="4397"/>
                  </a:lnTo>
                  <a:lnTo>
                    <a:pt x="4251" y="4393"/>
                  </a:lnTo>
                  <a:lnTo>
                    <a:pt x="4265" y="4366"/>
                  </a:lnTo>
                  <a:lnTo>
                    <a:pt x="4278" y="4338"/>
                  </a:lnTo>
                  <a:lnTo>
                    <a:pt x="4291" y="4312"/>
                  </a:lnTo>
                  <a:lnTo>
                    <a:pt x="4303" y="4284"/>
                  </a:lnTo>
                  <a:lnTo>
                    <a:pt x="4315" y="4258"/>
                  </a:lnTo>
                  <a:lnTo>
                    <a:pt x="4327" y="4232"/>
                  </a:lnTo>
                  <a:lnTo>
                    <a:pt x="4338" y="4205"/>
                  </a:lnTo>
                  <a:lnTo>
                    <a:pt x="4350" y="4179"/>
                  </a:lnTo>
                  <a:lnTo>
                    <a:pt x="4352" y="4175"/>
                  </a:lnTo>
                  <a:lnTo>
                    <a:pt x="4354" y="4173"/>
                  </a:lnTo>
                  <a:lnTo>
                    <a:pt x="4357" y="4171"/>
                  </a:lnTo>
                  <a:lnTo>
                    <a:pt x="4360" y="4168"/>
                  </a:lnTo>
                  <a:lnTo>
                    <a:pt x="4365" y="4167"/>
                  </a:lnTo>
                  <a:lnTo>
                    <a:pt x="4368" y="4167"/>
                  </a:lnTo>
                  <a:lnTo>
                    <a:pt x="4372" y="4167"/>
                  </a:lnTo>
                  <a:lnTo>
                    <a:pt x="4375" y="4168"/>
                  </a:lnTo>
                  <a:lnTo>
                    <a:pt x="4380" y="4171"/>
                  </a:lnTo>
                  <a:lnTo>
                    <a:pt x="4382" y="4173"/>
                  </a:lnTo>
                  <a:lnTo>
                    <a:pt x="4384" y="4177"/>
                  </a:lnTo>
                  <a:lnTo>
                    <a:pt x="4387" y="4180"/>
                  </a:lnTo>
                  <a:lnTo>
                    <a:pt x="4388" y="4183"/>
                  </a:lnTo>
                  <a:lnTo>
                    <a:pt x="4388" y="4187"/>
                  </a:lnTo>
                  <a:lnTo>
                    <a:pt x="4388" y="4190"/>
                  </a:lnTo>
                  <a:lnTo>
                    <a:pt x="4387" y="4195"/>
                  </a:lnTo>
                  <a:lnTo>
                    <a:pt x="4375" y="4221"/>
                  </a:lnTo>
                  <a:lnTo>
                    <a:pt x="4364" y="4248"/>
                  </a:lnTo>
                  <a:lnTo>
                    <a:pt x="4351" y="4274"/>
                  </a:lnTo>
                  <a:lnTo>
                    <a:pt x="4340" y="4302"/>
                  </a:lnTo>
                  <a:lnTo>
                    <a:pt x="4327" y="4328"/>
                  </a:lnTo>
                  <a:lnTo>
                    <a:pt x="4313" y="4355"/>
                  </a:lnTo>
                  <a:lnTo>
                    <a:pt x="4301" y="4383"/>
                  </a:lnTo>
                  <a:lnTo>
                    <a:pt x="4287" y="4411"/>
                  </a:lnTo>
                  <a:lnTo>
                    <a:pt x="4283" y="4415"/>
                  </a:lnTo>
                  <a:lnTo>
                    <a:pt x="4279" y="4419"/>
                  </a:lnTo>
                  <a:lnTo>
                    <a:pt x="4274" y="4421"/>
                  </a:lnTo>
                  <a:lnTo>
                    <a:pt x="4270" y="4421"/>
                  </a:lnTo>
                  <a:close/>
                  <a:moveTo>
                    <a:pt x="656" y="4623"/>
                  </a:moveTo>
                  <a:lnTo>
                    <a:pt x="652" y="4622"/>
                  </a:lnTo>
                  <a:lnTo>
                    <a:pt x="647" y="4620"/>
                  </a:lnTo>
                  <a:lnTo>
                    <a:pt x="642" y="4617"/>
                  </a:lnTo>
                  <a:lnTo>
                    <a:pt x="640" y="4614"/>
                  </a:lnTo>
                  <a:lnTo>
                    <a:pt x="638" y="4609"/>
                  </a:lnTo>
                  <a:lnTo>
                    <a:pt x="637" y="4605"/>
                  </a:lnTo>
                  <a:lnTo>
                    <a:pt x="637" y="4602"/>
                  </a:lnTo>
                  <a:lnTo>
                    <a:pt x="638" y="4599"/>
                  </a:lnTo>
                  <a:lnTo>
                    <a:pt x="639" y="4595"/>
                  </a:lnTo>
                  <a:lnTo>
                    <a:pt x="640" y="4592"/>
                  </a:lnTo>
                  <a:lnTo>
                    <a:pt x="642" y="4588"/>
                  </a:lnTo>
                  <a:lnTo>
                    <a:pt x="646" y="4586"/>
                  </a:lnTo>
                  <a:lnTo>
                    <a:pt x="669" y="4572"/>
                  </a:lnTo>
                  <a:lnTo>
                    <a:pt x="689" y="4560"/>
                  </a:lnTo>
                  <a:lnTo>
                    <a:pt x="711" y="4548"/>
                  </a:lnTo>
                  <a:lnTo>
                    <a:pt x="733" y="4536"/>
                  </a:lnTo>
                  <a:lnTo>
                    <a:pt x="756" y="4523"/>
                  </a:lnTo>
                  <a:lnTo>
                    <a:pt x="779" y="4510"/>
                  </a:lnTo>
                  <a:lnTo>
                    <a:pt x="804" y="4497"/>
                  </a:lnTo>
                  <a:lnTo>
                    <a:pt x="828" y="4484"/>
                  </a:lnTo>
                  <a:lnTo>
                    <a:pt x="855" y="4470"/>
                  </a:lnTo>
                  <a:lnTo>
                    <a:pt x="858" y="4469"/>
                  </a:lnTo>
                  <a:lnTo>
                    <a:pt x="861" y="4469"/>
                  </a:lnTo>
                  <a:lnTo>
                    <a:pt x="865" y="4469"/>
                  </a:lnTo>
                  <a:lnTo>
                    <a:pt x="870" y="4469"/>
                  </a:lnTo>
                  <a:lnTo>
                    <a:pt x="873" y="4471"/>
                  </a:lnTo>
                  <a:lnTo>
                    <a:pt x="875" y="4474"/>
                  </a:lnTo>
                  <a:lnTo>
                    <a:pt x="879" y="4476"/>
                  </a:lnTo>
                  <a:lnTo>
                    <a:pt x="881" y="4479"/>
                  </a:lnTo>
                  <a:lnTo>
                    <a:pt x="882" y="4483"/>
                  </a:lnTo>
                  <a:lnTo>
                    <a:pt x="883" y="4487"/>
                  </a:lnTo>
                  <a:lnTo>
                    <a:pt x="883" y="4491"/>
                  </a:lnTo>
                  <a:lnTo>
                    <a:pt x="882" y="4494"/>
                  </a:lnTo>
                  <a:lnTo>
                    <a:pt x="880" y="4498"/>
                  </a:lnTo>
                  <a:lnTo>
                    <a:pt x="879" y="4501"/>
                  </a:lnTo>
                  <a:lnTo>
                    <a:pt x="875" y="4503"/>
                  </a:lnTo>
                  <a:lnTo>
                    <a:pt x="872" y="4506"/>
                  </a:lnTo>
                  <a:lnTo>
                    <a:pt x="847" y="4518"/>
                  </a:lnTo>
                  <a:lnTo>
                    <a:pt x="822" y="4532"/>
                  </a:lnTo>
                  <a:lnTo>
                    <a:pt x="798" y="4545"/>
                  </a:lnTo>
                  <a:lnTo>
                    <a:pt x="775" y="4557"/>
                  </a:lnTo>
                  <a:lnTo>
                    <a:pt x="752" y="4570"/>
                  </a:lnTo>
                  <a:lnTo>
                    <a:pt x="731" y="4581"/>
                  </a:lnTo>
                  <a:lnTo>
                    <a:pt x="710" y="4594"/>
                  </a:lnTo>
                  <a:lnTo>
                    <a:pt x="689" y="4607"/>
                  </a:lnTo>
                  <a:lnTo>
                    <a:pt x="666" y="4619"/>
                  </a:lnTo>
                  <a:lnTo>
                    <a:pt x="656" y="4623"/>
                  </a:lnTo>
                  <a:close/>
                  <a:moveTo>
                    <a:pt x="4032" y="4830"/>
                  </a:moveTo>
                  <a:lnTo>
                    <a:pt x="4021" y="4826"/>
                  </a:lnTo>
                  <a:lnTo>
                    <a:pt x="4018" y="4823"/>
                  </a:lnTo>
                  <a:lnTo>
                    <a:pt x="4015" y="4821"/>
                  </a:lnTo>
                  <a:lnTo>
                    <a:pt x="4014" y="4818"/>
                  </a:lnTo>
                  <a:lnTo>
                    <a:pt x="4013" y="4813"/>
                  </a:lnTo>
                  <a:lnTo>
                    <a:pt x="4013" y="4810"/>
                  </a:lnTo>
                  <a:lnTo>
                    <a:pt x="4013" y="4806"/>
                  </a:lnTo>
                  <a:lnTo>
                    <a:pt x="4014" y="4803"/>
                  </a:lnTo>
                  <a:lnTo>
                    <a:pt x="4016" y="4799"/>
                  </a:lnTo>
                  <a:lnTo>
                    <a:pt x="4045" y="4758"/>
                  </a:lnTo>
                  <a:lnTo>
                    <a:pt x="4072" y="4717"/>
                  </a:lnTo>
                  <a:lnTo>
                    <a:pt x="4098" y="4675"/>
                  </a:lnTo>
                  <a:lnTo>
                    <a:pt x="4122" y="4634"/>
                  </a:lnTo>
                  <a:lnTo>
                    <a:pt x="4141" y="4601"/>
                  </a:lnTo>
                  <a:lnTo>
                    <a:pt x="4143" y="4597"/>
                  </a:lnTo>
                  <a:lnTo>
                    <a:pt x="4146" y="4595"/>
                  </a:lnTo>
                  <a:lnTo>
                    <a:pt x="4149" y="4593"/>
                  </a:lnTo>
                  <a:lnTo>
                    <a:pt x="4153" y="4592"/>
                  </a:lnTo>
                  <a:lnTo>
                    <a:pt x="4156" y="4591"/>
                  </a:lnTo>
                  <a:lnTo>
                    <a:pt x="4161" y="4591"/>
                  </a:lnTo>
                  <a:lnTo>
                    <a:pt x="4164" y="4592"/>
                  </a:lnTo>
                  <a:lnTo>
                    <a:pt x="4167" y="4593"/>
                  </a:lnTo>
                  <a:lnTo>
                    <a:pt x="4171" y="4595"/>
                  </a:lnTo>
                  <a:lnTo>
                    <a:pt x="4173" y="4599"/>
                  </a:lnTo>
                  <a:lnTo>
                    <a:pt x="4176" y="4601"/>
                  </a:lnTo>
                  <a:lnTo>
                    <a:pt x="4177" y="4605"/>
                  </a:lnTo>
                  <a:lnTo>
                    <a:pt x="4178" y="4609"/>
                  </a:lnTo>
                  <a:lnTo>
                    <a:pt x="4178" y="4612"/>
                  </a:lnTo>
                  <a:lnTo>
                    <a:pt x="4177" y="4616"/>
                  </a:lnTo>
                  <a:lnTo>
                    <a:pt x="4176" y="4620"/>
                  </a:lnTo>
                  <a:lnTo>
                    <a:pt x="4156" y="4654"/>
                  </a:lnTo>
                  <a:lnTo>
                    <a:pt x="4132" y="4695"/>
                  </a:lnTo>
                  <a:lnTo>
                    <a:pt x="4106" y="4737"/>
                  </a:lnTo>
                  <a:lnTo>
                    <a:pt x="4078" y="4780"/>
                  </a:lnTo>
                  <a:lnTo>
                    <a:pt x="4048" y="4821"/>
                  </a:lnTo>
                  <a:lnTo>
                    <a:pt x="4045" y="4826"/>
                  </a:lnTo>
                  <a:lnTo>
                    <a:pt x="4041" y="4828"/>
                  </a:lnTo>
                  <a:lnTo>
                    <a:pt x="4037" y="4829"/>
                  </a:lnTo>
                  <a:lnTo>
                    <a:pt x="4032" y="4830"/>
                  </a:lnTo>
                  <a:close/>
                  <a:moveTo>
                    <a:pt x="293" y="4922"/>
                  </a:moveTo>
                  <a:lnTo>
                    <a:pt x="289" y="4922"/>
                  </a:lnTo>
                  <a:lnTo>
                    <a:pt x="286" y="4921"/>
                  </a:lnTo>
                  <a:lnTo>
                    <a:pt x="283" y="4920"/>
                  </a:lnTo>
                  <a:lnTo>
                    <a:pt x="280" y="4917"/>
                  </a:lnTo>
                  <a:lnTo>
                    <a:pt x="278" y="4914"/>
                  </a:lnTo>
                  <a:lnTo>
                    <a:pt x="275" y="4911"/>
                  </a:lnTo>
                  <a:lnTo>
                    <a:pt x="274" y="4907"/>
                  </a:lnTo>
                  <a:lnTo>
                    <a:pt x="273" y="4904"/>
                  </a:lnTo>
                  <a:lnTo>
                    <a:pt x="273" y="4900"/>
                  </a:lnTo>
                  <a:lnTo>
                    <a:pt x="274" y="4896"/>
                  </a:lnTo>
                  <a:lnTo>
                    <a:pt x="276" y="4892"/>
                  </a:lnTo>
                  <a:lnTo>
                    <a:pt x="279" y="4890"/>
                  </a:lnTo>
                  <a:lnTo>
                    <a:pt x="298" y="4868"/>
                  </a:lnTo>
                  <a:lnTo>
                    <a:pt x="319" y="4846"/>
                  </a:lnTo>
                  <a:lnTo>
                    <a:pt x="340" y="4826"/>
                  </a:lnTo>
                  <a:lnTo>
                    <a:pt x="361" y="4804"/>
                  </a:lnTo>
                  <a:lnTo>
                    <a:pt x="383" y="4783"/>
                  </a:lnTo>
                  <a:lnTo>
                    <a:pt x="406" y="4764"/>
                  </a:lnTo>
                  <a:lnTo>
                    <a:pt x="428" y="4744"/>
                  </a:lnTo>
                  <a:lnTo>
                    <a:pt x="452" y="4725"/>
                  </a:lnTo>
                  <a:lnTo>
                    <a:pt x="454" y="4722"/>
                  </a:lnTo>
                  <a:lnTo>
                    <a:pt x="459" y="4721"/>
                  </a:lnTo>
                  <a:lnTo>
                    <a:pt x="462" y="4720"/>
                  </a:lnTo>
                  <a:lnTo>
                    <a:pt x="466" y="4720"/>
                  </a:lnTo>
                  <a:lnTo>
                    <a:pt x="469" y="4721"/>
                  </a:lnTo>
                  <a:lnTo>
                    <a:pt x="473" y="4722"/>
                  </a:lnTo>
                  <a:lnTo>
                    <a:pt x="476" y="4725"/>
                  </a:lnTo>
                  <a:lnTo>
                    <a:pt x="479" y="4727"/>
                  </a:lnTo>
                  <a:lnTo>
                    <a:pt x="482" y="4731"/>
                  </a:lnTo>
                  <a:lnTo>
                    <a:pt x="483" y="4734"/>
                  </a:lnTo>
                  <a:lnTo>
                    <a:pt x="484" y="4737"/>
                  </a:lnTo>
                  <a:lnTo>
                    <a:pt x="484" y="4742"/>
                  </a:lnTo>
                  <a:lnTo>
                    <a:pt x="483" y="4745"/>
                  </a:lnTo>
                  <a:lnTo>
                    <a:pt x="482" y="4749"/>
                  </a:lnTo>
                  <a:lnTo>
                    <a:pt x="479" y="4752"/>
                  </a:lnTo>
                  <a:lnTo>
                    <a:pt x="476" y="4755"/>
                  </a:lnTo>
                  <a:lnTo>
                    <a:pt x="431" y="4794"/>
                  </a:lnTo>
                  <a:lnTo>
                    <a:pt x="389" y="4833"/>
                  </a:lnTo>
                  <a:lnTo>
                    <a:pt x="348" y="4874"/>
                  </a:lnTo>
                  <a:lnTo>
                    <a:pt x="307" y="4916"/>
                  </a:lnTo>
                  <a:lnTo>
                    <a:pt x="304" y="4919"/>
                  </a:lnTo>
                  <a:lnTo>
                    <a:pt x="301" y="4921"/>
                  </a:lnTo>
                  <a:lnTo>
                    <a:pt x="297" y="4922"/>
                  </a:lnTo>
                  <a:lnTo>
                    <a:pt x="293" y="4922"/>
                  </a:lnTo>
                  <a:close/>
                  <a:moveTo>
                    <a:pt x="3726" y="5189"/>
                  </a:moveTo>
                  <a:lnTo>
                    <a:pt x="3722" y="5189"/>
                  </a:lnTo>
                  <a:lnTo>
                    <a:pt x="3719" y="5188"/>
                  </a:lnTo>
                  <a:lnTo>
                    <a:pt x="3716" y="5186"/>
                  </a:lnTo>
                  <a:lnTo>
                    <a:pt x="3712" y="5184"/>
                  </a:lnTo>
                  <a:lnTo>
                    <a:pt x="3710" y="5181"/>
                  </a:lnTo>
                  <a:lnTo>
                    <a:pt x="3707" y="5178"/>
                  </a:lnTo>
                  <a:lnTo>
                    <a:pt x="3706" y="5174"/>
                  </a:lnTo>
                  <a:lnTo>
                    <a:pt x="3706" y="5170"/>
                  </a:lnTo>
                  <a:lnTo>
                    <a:pt x="3706" y="5166"/>
                  </a:lnTo>
                  <a:lnTo>
                    <a:pt x="3707" y="5163"/>
                  </a:lnTo>
                  <a:lnTo>
                    <a:pt x="3710" y="5159"/>
                  </a:lnTo>
                  <a:lnTo>
                    <a:pt x="3712" y="5156"/>
                  </a:lnTo>
                  <a:lnTo>
                    <a:pt x="3734" y="5133"/>
                  </a:lnTo>
                  <a:lnTo>
                    <a:pt x="3756" y="5110"/>
                  </a:lnTo>
                  <a:lnTo>
                    <a:pt x="3776" y="5087"/>
                  </a:lnTo>
                  <a:lnTo>
                    <a:pt x="3797" y="5065"/>
                  </a:lnTo>
                  <a:lnTo>
                    <a:pt x="3816" y="5044"/>
                  </a:lnTo>
                  <a:lnTo>
                    <a:pt x="3835" y="5023"/>
                  </a:lnTo>
                  <a:lnTo>
                    <a:pt x="3853" y="5002"/>
                  </a:lnTo>
                  <a:lnTo>
                    <a:pt x="3870" y="4983"/>
                  </a:lnTo>
                  <a:lnTo>
                    <a:pt x="3874" y="4981"/>
                  </a:lnTo>
                  <a:lnTo>
                    <a:pt x="3877" y="4978"/>
                  </a:lnTo>
                  <a:lnTo>
                    <a:pt x="3881" y="4977"/>
                  </a:lnTo>
                  <a:lnTo>
                    <a:pt x="3884" y="4976"/>
                  </a:lnTo>
                  <a:lnTo>
                    <a:pt x="3888" y="4976"/>
                  </a:lnTo>
                  <a:lnTo>
                    <a:pt x="3892" y="4977"/>
                  </a:lnTo>
                  <a:lnTo>
                    <a:pt x="3896" y="4978"/>
                  </a:lnTo>
                  <a:lnTo>
                    <a:pt x="3899" y="4981"/>
                  </a:lnTo>
                  <a:lnTo>
                    <a:pt x="3901" y="4984"/>
                  </a:lnTo>
                  <a:lnTo>
                    <a:pt x="3904" y="4987"/>
                  </a:lnTo>
                  <a:lnTo>
                    <a:pt x="3905" y="4991"/>
                  </a:lnTo>
                  <a:lnTo>
                    <a:pt x="3905" y="4994"/>
                  </a:lnTo>
                  <a:lnTo>
                    <a:pt x="3905" y="4998"/>
                  </a:lnTo>
                  <a:lnTo>
                    <a:pt x="3905" y="5001"/>
                  </a:lnTo>
                  <a:lnTo>
                    <a:pt x="3903" y="5006"/>
                  </a:lnTo>
                  <a:lnTo>
                    <a:pt x="3900" y="5008"/>
                  </a:lnTo>
                  <a:lnTo>
                    <a:pt x="3883" y="5029"/>
                  </a:lnTo>
                  <a:lnTo>
                    <a:pt x="3865" y="5049"/>
                  </a:lnTo>
                  <a:lnTo>
                    <a:pt x="3846" y="5070"/>
                  </a:lnTo>
                  <a:lnTo>
                    <a:pt x="3826" y="5092"/>
                  </a:lnTo>
                  <a:lnTo>
                    <a:pt x="3806" y="5114"/>
                  </a:lnTo>
                  <a:lnTo>
                    <a:pt x="3784" y="5137"/>
                  </a:lnTo>
                  <a:lnTo>
                    <a:pt x="3763" y="5159"/>
                  </a:lnTo>
                  <a:lnTo>
                    <a:pt x="3740" y="5184"/>
                  </a:lnTo>
                  <a:lnTo>
                    <a:pt x="3737" y="5186"/>
                  </a:lnTo>
                  <a:lnTo>
                    <a:pt x="3734" y="5188"/>
                  </a:lnTo>
                  <a:lnTo>
                    <a:pt x="3729" y="5189"/>
                  </a:lnTo>
                  <a:lnTo>
                    <a:pt x="3726" y="5189"/>
                  </a:lnTo>
                  <a:close/>
                  <a:moveTo>
                    <a:pt x="46" y="5321"/>
                  </a:moveTo>
                  <a:lnTo>
                    <a:pt x="39" y="5320"/>
                  </a:lnTo>
                  <a:lnTo>
                    <a:pt x="36" y="5319"/>
                  </a:lnTo>
                  <a:lnTo>
                    <a:pt x="32" y="5317"/>
                  </a:lnTo>
                  <a:lnTo>
                    <a:pt x="30" y="5314"/>
                  </a:lnTo>
                  <a:lnTo>
                    <a:pt x="28" y="5311"/>
                  </a:lnTo>
                  <a:lnTo>
                    <a:pt x="26" y="5307"/>
                  </a:lnTo>
                  <a:lnTo>
                    <a:pt x="25" y="5303"/>
                  </a:lnTo>
                  <a:lnTo>
                    <a:pt x="25" y="5299"/>
                  </a:lnTo>
                  <a:lnTo>
                    <a:pt x="26" y="5296"/>
                  </a:lnTo>
                  <a:lnTo>
                    <a:pt x="33" y="5274"/>
                  </a:lnTo>
                  <a:lnTo>
                    <a:pt x="41" y="5254"/>
                  </a:lnTo>
                  <a:lnTo>
                    <a:pt x="50" y="5232"/>
                  </a:lnTo>
                  <a:lnTo>
                    <a:pt x="60" y="5210"/>
                  </a:lnTo>
                  <a:lnTo>
                    <a:pt x="70" y="5189"/>
                  </a:lnTo>
                  <a:lnTo>
                    <a:pt x="80" y="5167"/>
                  </a:lnTo>
                  <a:lnTo>
                    <a:pt x="92" y="5147"/>
                  </a:lnTo>
                  <a:lnTo>
                    <a:pt x="104" y="5125"/>
                  </a:lnTo>
                  <a:lnTo>
                    <a:pt x="111" y="5114"/>
                  </a:lnTo>
                  <a:lnTo>
                    <a:pt x="118" y="5102"/>
                  </a:lnTo>
                  <a:lnTo>
                    <a:pt x="125" y="5091"/>
                  </a:lnTo>
                  <a:lnTo>
                    <a:pt x="133" y="5079"/>
                  </a:lnTo>
                  <a:lnTo>
                    <a:pt x="135" y="5076"/>
                  </a:lnTo>
                  <a:lnTo>
                    <a:pt x="138" y="5073"/>
                  </a:lnTo>
                  <a:lnTo>
                    <a:pt x="141" y="5072"/>
                  </a:lnTo>
                  <a:lnTo>
                    <a:pt x="146" y="5071"/>
                  </a:lnTo>
                  <a:lnTo>
                    <a:pt x="149" y="5070"/>
                  </a:lnTo>
                  <a:lnTo>
                    <a:pt x="153" y="5070"/>
                  </a:lnTo>
                  <a:lnTo>
                    <a:pt x="156" y="5071"/>
                  </a:lnTo>
                  <a:lnTo>
                    <a:pt x="159" y="5073"/>
                  </a:lnTo>
                  <a:lnTo>
                    <a:pt x="163" y="5076"/>
                  </a:lnTo>
                  <a:lnTo>
                    <a:pt x="165" y="5079"/>
                  </a:lnTo>
                  <a:lnTo>
                    <a:pt x="167" y="5083"/>
                  </a:lnTo>
                  <a:lnTo>
                    <a:pt x="169" y="5086"/>
                  </a:lnTo>
                  <a:lnTo>
                    <a:pt x="169" y="5090"/>
                  </a:lnTo>
                  <a:lnTo>
                    <a:pt x="169" y="5093"/>
                  </a:lnTo>
                  <a:lnTo>
                    <a:pt x="167" y="5098"/>
                  </a:lnTo>
                  <a:lnTo>
                    <a:pt x="166" y="5101"/>
                  </a:lnTo>
                  <a:lnTo>
                    <a:pt x="158" y="5111"/>
                  </a:lnTo>
                  <a:lnTo>
                    <a:pt x="151" y="5123"/>
                  </a:lnTo>
                  <a:lnTo>
                    <a:pt x="145" y="5134"/>
                  </a:lnTo>
                  <a:lnTo>
                    <a:pt x="138" y="5146"/>
                  </a:lnTo>
                  <a:lnTo>
                    <a:pt x="126" y="5166"/>
                  </a:lnTo>
                  <a:lnTo>
                    <a:pt x="115" y="5186"/>
                  </a:lnTo>
                  <a:lnTo>
                    <a:pt x="104" y="5206"/>
                  </a:lnTo>
                  <a:lnTo>
                    <a:pt x="95" y="5226"/>
                  </a:lnTo>
                  <a:lnTo>
                    <a:pt x="86" y="5247"/>
                  </a:lnTo>
                  <a:lnTo>
                    <a:pt x="78" y="5267"/>
                  </a:lnTo>
                  <a:lnTo>
                    <a:pt x="71" y="5287"/>
                  </a:lnTo>
                  <a:lnTo>
                    <a:pt x="64" y="5307"/>
                  </a:lnTo>
                  <a:lnTo>
                    <a:pt x="61" y="5313"/>
                  </a:lnTo>
                  <a:lnTo>
                    <a:pt x="57" y="5318"/>
                  </a:lnTo>
                  <a:lnTo>
                    <a:pt x="52" y="5320"/>
                  </a:lnTo>
                  <a:lnTo>
                    <a:pt x="46" y="5321"/>
                  </a:lnTo>
                  <a:close/>
                  <a:moveTo>
                    <a:pt x="3439" y="5561"/>
                  </a:moveTo>
                  <a:lnTo>
                    <a:pt x="3432" y="5559"/>
                  </a:lnTo>
                  <a:lnTo>
                    <a:pt x="3429" y="5557"/>
                  </a:lnTo>
                  <a:lnTo>
                    <a:pt x="3425" y="5555"/>
                  </a:lnTo>
                  <a:lnTo>
                    <a:pt x="3423" y="5552"/>
                  </a:lnTo>
                  <a:lnTo>
                    <a:pt x="3421" y="5548"/>
                  </a:lnTo>
                  <a:lnTo>
                    <a:pt x="3420" y="5545"/>
                  </a:lnTo>
                  <a:lnTo>
                    <a:pt x="3420" y="5541"/>
                  </a:lnTo>
                  <a:lnTo>
                    <a:pt x="3420" y="5538"/>
                  </a:lnTo>
                  <a:lnTo>
                    <a:pt x="3421" y="5533"/>
                  </a:lnTo>
                  <a:lnTo>
                    <a:pt x="3426" y="5520"/>
                  </a:lnTo>
                  <a:lnTo>
                    <a:pt x="3432" y="5506"/>
                  </a:lnTo>
                  <a:lnTo>
                    <a:pt x="3444" y="5483"/>
                  </a:lnTo>
                  <a:lnTo>
                    <a:pt x="3455" y="5460"/>
                  </a:lnTo>
                  <a:lnTo>
                    <a:pt x="3469" y="5437"/>
                  </a:lnTo>
                  <a:lnTo>
                    <a:pt x="3483" y="5414"/>
                  </a:lnTo>
                  <a:lnTo>
                    <a:pt x="3498" y="5392"/>
                  </a:lnTo>
                  <a:lnTo>
                    <a:pt x="3514" y="5369"/>
                  </a:lnTo>
                  <a:lnTo>
                    <a:pt x="3530" y="5349"/>
                  </a:lnTo>
                  <a:lnTo>
                    <a:pt x="3547" y="5327"/>
                  </a:lnTo>
                  <a:lnTo>
                    <a:pt x="3549" y="5325"/>
                  </a:lnTo>
                  <a:lnTo>
                    <a:pt x="3553" y="5322"/>
                  </a:lnTo>
                  <a:lnTo>
                    <a:pt x="3556" y="5321"/>
                  </a:lnTo>
                  <a:lnTo>
                    <a:pt x="3561" y="5320"/>
                  </a:lnTo>
                  <a:lnTo>
                    <a:pt x="3564" y="5320"/>
                  </a:lnTo>
                  <a:lnTo>
                    <a:pt x="3568" y="5321"/>
                  </a:lnTo>
                  <a:lnTo>
                    <a:pt x="3571" y="5322"/>
                  </a:lnTo>
                  <a:lnTo>
                    <a:pt x="3574" y="5325"/>
                  </a:lnTo>
                  <a:lnTo>
                    <a:pt x="3578" y="5328"/>
                  </a:lnTo>
                  <a:lnTo>
                    <a:pt x="3579" y="5332"/>
                  </a:lnTo>
                  <a:lnTo>
                    <a:pt x="3581" y="5335"/>
                  </a:lnTo>
                  <a:lnTo>
                    <a:pt x="3581" y="5338"/>
                  </a:lnTo>
                  <a:lnTo>
                    <a:pt x="3581" y="5342"/>
                  </a:lnTo>
                  <a:lnTo>
                    <a:pt x="3581" y="5345"/>
                  </a:lnTo>
                  <a:lnTo>
                    <a:pt x="3579" y="5350"/>
                  </a:lnTo>
                  <a:lnTo>
                    <a:pt x="3577" y="5352"/>
                  </a:lnTo>
                  <a:lnTo>
                    <a:pt x="3561" y="5373"/>
                  </a:lnTo>
                  <a:lnTo>
                    <a:pt x="3545" y="5393"/>
                  </a:lnTo>
                  <a:lnTo>
                    <a:pt x="3530" y="5414"/>
                  </a:lnTo>
                  <a:lnTo>
                    <a:pt x="3516" y="5436"/>
                  </a:lnTo>
                  <a:lnTo>
                    <a:pt x="3502" y="5457"/>
                  </a:lnTo>
                  <a:lnTo>
                    <a:pt x="3491" y="5478"/>
                  </a:lnTo>
                  <a:lnTo>
                    <a:pt x="3479" y="5500"/>
                  </a:lnTo>
                  <a:lnTo>
                    <a:pt x="3468" y="5522"/>
                  </a:lnTo>
                  <a:lnTo>
                    <a:pt x="3462" y="5535"/>
                  </a:lnTo>
                  <a:lnTo>
                    <a:pt x="3457" y="5547"/>
                  </a:lnTo>
                  <a:lnTo>
                    <a:pt x="3454" y="5553"/>
                  </a:lnTo>
                  <a:lnTo>
                    <a:pt x="3451" y="5557"/>
                  </a:lnTo>
                  <a:lnTo>
                    <a:pt x="3445" y="5560"/>
                  </a:lnTo>
                  <a:lnTo>
                    <a:pt x="3439" y="5561"/>
                  </a:lnTo>
                  <a:close/>
                  <a:moveTo>
                    <a:pt x="95" y="5777"/>
                  </a:moveTo>
                  <a:lnTo>
                    <a:pt x="89" y="5777"/>
                  </a:lnTo>
                  <a:lnTo>
                    <a:pt x="85" y="5774"/>
                  </a:lnTo>
                  <a:lnTo>
                    <a:pt x="81" y="5771"/>
                  </a:lnTo>
                  <a:lnTo>
                    <a:pt x="78" y="5767"/>
                  </a:lnTo>
                  <a:lnTo>
                    <a:pt x="62" y="5740"/>
                  </a:lnTo>
                  <a:lnTo>
                    <a:pt x="49" y="5711"/>
                  </a:lnTo>
                  <a:lnTo>
                    <a:pt x="37" y="5684"/>
                  </a:lnTo>
                  <a:lnTo>
                    <a:pt x="26" y="5655"/>
                  </a:lnTo>
                  <a:lnTo>
                    <a:pt x="17" y="5626"/>
                  </a:lnTo>
                  <a:lnTo>
                    <a:pt x="10" y="5596"/>
                  </a:lnTo>
                  <a:lnTo>
                    <a:pt x="5" y="5567"/>
                  </a:lnTo>
                  <a:lnTo>
                    <a:pt x="0" y="5537"/>
                  </a:lnTo>
                  <a:lnTo>
                    <a:pt x="0" y="5533"/>
                  </a:lnTo>
                  <a:lnTo>
                    <a:pt x="1" y="5529"/>
                  </a:lnTo>
                  <a:lnTo>
                    <a:pt x="2" y="5525"/>
                  </a:lnTo>
                  <a:lnTo>
                    <a:pt x="5" y="5522"/>
                  </a:lnTo>
                  <a:lnTo>
                    <a:pt x="7" y="5520"/>
                  </a:lnTo>
                  <a:lnTo>
                    <a:pt x="10" y="5517"/>
                  </a:lnTo>
                  <a:lnTo>
                    <a:pt x="14" y="5516"/>
                  </a:lnTo>
                  <a:lnTo>
                    <a:pt x="18" y="5515"/>
                  </a:lnTo>
                  <a:lnTo>
                    <a:pt x="22" y="5515"/>
                  </a:lnTo>
                  <a:lnTo>
                    <a:pt x="25" y="5516"/>
                  </a:lnTo>
                  <a:lnTo>
                    <a:pt x="29" y="5517"/>
                  </a:lnTo>
                  <a:lnTo>
                    <a:pt x="32" y="5520"/>
                  </a:lnTo>
                  <a:lnTo>
                    <a:pt x="34" y="5522"/>
                  </a:lnTo>
                  <a:lnTo>
                    <a:pt x="37" y="5525"/>
                  </a:lnTo>
                  <a:lnTo>
                    <a:pt x="39" y="5529"/>
                  </a:lnTo>
                  <a:lnTo>
                    <a:pt x="40" y="5532"/>
                  </a:lnTo>
                  <a:lnTo>
                    <a:pt x="44" y="5561"/>
                  </a:lnTo>
                  <a:lnTo>
                    <a:pt x="48" y="5588"/>
                  </a:lnTo>
                  <a:lnTo>
                    <a:pt x="55" y="5616"/>
                  </a:lnTo>
                  <a:lnTo>
                    <a:pt x="63" y="5642"/>
                  </a:lnTo>
                  <a:lnTo>
                    <a:pt x="73" y="5669"/>
                  </a:lnTo>
                  <a:lnTo>
                    <a:pt x="85" y="5695"/>
                  </a:lnTo>
                  <a:lnTo>
                    <a:pt x="97" y="5721"/>
                  </a:lnTo>
                  <a:lnTo>
                    <a:pt x="111" y="5747"/>
                  </a:lnTo>
                  <a:lnTo>
                    <a:pt x="114" y="5750"/>
                  </a:lnTo>
                  <a:lnTo>
                    <a:pt x="115" y="5755"/>
                  </a:lnTo>
                  <a:lnTo>
                    <a:pt x="115" y="5758"/>
                  </a:lnTo>
                  <a:lnTo>
                    <a:pt x="114" y="5762"/>
                  </a:lnTo>
                  <a:lnTo>
                    <a:pt x="112" y="5765"/>
                  </a:lnTo>
                  <a:lnTo>
                    <a:pt x="110" y="5768"/>
                  </a:lnTo>
                  <a:lnTo>
                    <a:pt x="108" y="5772"/>
                  </a:lnTo>
                  <a:lnTo>
                    <a:pt x="104" y="5774"/>
                  </a:lnTo>
                  <a:lnTo>
                    <a:pt x="95" y="5777"/>
                  </a:lnTo>
                  <a:close/>
                  <a:moveTo>
                    <a:pt x="3485" y="6021"/>
                  </a:moveTo>
                  <a:lnTo>
                    <a:pt x="3478" y="6020"/>
                  </a:lnTo>
                  <a:lnTo>
                    <a:pt x="3473" y="6017"/>
                  </a:lnTo>
                  <a:lnTo>
                    <a:pt x="3469" y="6013"/>
                  </a:lnTo>
                  <a:lnTo>
                    <a:pt x="3465" y="6007"/>
                  </a:lnTo>
                  <a:lnTo>
                    <a:pt x="3457" y="5982"/>
                  </a:lnTo>
                  <a:lnTo>
                    <a:pt x="3448" y="5957"/>
                  </a:lnTo>
                  <a:lnTo>
                    <a:pt x="3440" y="5930"/>
                  </a:lnTo>
                  <a:lnTo>
                    <a:pt x="3432" y="5905"/>
                  </a:lnTo>
                  <a:lnTo>
                    <a:pt x="3425" y="5880"/>
                  </a:lnTo>
                  <a:lnTo>
                    <a:pt x="3418" y="5855"/>
                  </a:lnTo>
                  <a:lnTo>
                    <a:pt x="3412" y="5828"/>
                  </a:lnTo>
                  <a:lnTo>
                    <a:pt x="3407" y="5803"/>
                  </a:lnTo>
                  <a:lnTo>
                    <a:pt x="3401" y="5777"/>
                  </a:lnTo>
                  <a:lnTo>
                    <a:pt x="3401" y="5773"/>
                  </a:lnTo>
                  <a:lnTo>
                    <a:pt x="3402" y="5768"/>
                  </a:lnTo>
                  <a:lnTo>
                    <a:pt x="3404" y="5765"/>
                  </a:lnTo>
                  <a:lnTo>
                    <a:pt x="3406" y="5762"/>
                  </a:lnTo>
                  <a:lnTo>
                    <a:pt x="3408" y="5759"/>
                  </a:lnTo>
                  <a:lnTo>
                    <a:pt x="3410" y="5757"/>
                  </a:lnTo>
                  <a:lnTo>
                    <a:pt x="3414" y="5755"/>
                  </a:lnTo>
                  <a:lnTo>
                    <a:pt x="3418" y="5754"/>
                  </a:lnTo>
                  <a:lnTo>
                    <a:pt x="3422" y="5754"/>
                  </a:lnTo>
                  <a:lnTo>
                    <a:pt x="3425" y="5755"/>
                  </a:lnTo>
                  <a:lnTo>
                    <a:pt x="3429" y="5756"/>
                  </a:lnTo>
                  <a:lnTo>
                    <a:pt x="3432" y="5757"/>
                  </a:lnTo>
                  <a:lnTo>
                    <a:pt x="3436" y="5760"/>
                  </a:lnTo>
                  <a:lnTo>
                    <a:pt x="3438" y="5763"/>
                  </a:lnTo>
                  <a:lnTo>
                    <a:pt x="3440" y="5766"/>
                  </a:lnTo>
                  <a:lnTo>
                    <a:pt x="3440" y="5771"/>
                  </a:lnTo>
                  <a:lnTo>
                    <a:pt x="3445" y="5795"/>
                  </a:lnTo>
                  <a:lnTo>
                    <a:pt x="3451" y="5820"/>
                  </a:lnTo>
                  <a:lnTo>
                    <a:pt x="3456" y="5845"/>
                  </a:lnTo>
                  <a:lnTo>
                    <a:pt x="3463" y="5869"/>
                  </a:lnTo>
                  <a:lnTo>
                    <a:pt x="3470" y="5895"/>
                  </a:lnTo>
                  <a:lnTo>
                    <a:pt x="3478" y="5920"/>
                  </a:lnTo>
                  <a:lnTo>
                    <a:pt x="3486" y="5945"/>
                  </a:lnTo>
                  <a:lnTo>
                    <a:pt x="3495" y="5969"/>
                  </a:lnTo>
                  <a:lnTo>
                    <a:pt x="3503" y="5994"/>
                  </a:lnTo>
                  <a:lnTo>
                    <a:pt x="3504" y="5999"/>
                  </a:lnTo>
                  <a:lnTo>
                    <a:pt x="3504" y="6002"/>
                  </a:lnTo>
                  <a:lnTo>
                    <a:pt x="3503" y="6006"/>
                  </a:lnTo>
                  <a:lnTo>
                    <a:pt x="3502" y="6009"/>
                  </a:lnTo>
                  <a:lnTo>
                    <a:pt x="3500" y="6013"/>
                  </a:lnTo>
                  <a:lnTo>
                    <a:pt x="3498" y="6016"/>
                  </a:lnTo>
                  <a:lnTo>
                    <a:pt x="3494" y="6019"/>
                  </a:lnTo>
                  <a:lnTo>
                    <a:pt x="3491" y="6020"/>
                  </a:lnTo>
                  <a:lnTo>
                    <a:pt x="3485" y="6021"/>
                  </a:lnTo>
                  <a:close/>
                  <a:moveTo>
                    <a:pt x="442" y="6090"/>
                  </a:moveTo>
                  <a:lnTo>
                    <a:pt x="432" y="6086"/>
                  </a:lnTo>
                  <a:lnTo>
                    <a:pt x="413" y="6076"/>
                  </a:lnTo>
                  <a:lnTo>
                    <a:pt x="393" y="6063"/>
                  </a:lnTo>
                  <a:lnTo>
                    <a:pt x="374" y="6052"/>
                  </a:lnTo>
                  <a:lnTo>
                    <a:pt x="354" y="6039"/>
                  </a:lnTo>
                  <a:lnTo>
                    <a:pt x="322" y="6019"/>
                  </a:lnTo>
                  <a:lnTo>
                    <a:pt x="291" y="5997"/>
                  </a:lnTo>
                  <a:lnTo>
                    <a:pt x="263" y="5974"/>
                  </a:lnTo>
                  <a:lnTo>
                    <a:pt x="235" y="5951"/>
                  </a:lnTo>
                  <a:lnTo>
                    <a:pt x="232" y="5947"/>
                  </a:lnTo>
                  <a:lnTo>
                    <a:pt x="229" y="5945"/>
                  </a:lnTo>
                  <a:lnTo>
                    <a:pt x="228" y="5941"/>
                  </a:lnTo>
                  <a:lnTo>
                    <a:pt x="228" y="5937"/>
                  </a:lnTo>
                  <a:lnTo>
                    <a:pt x="228" y="5934"/>
                  </a:lnTo>
                  <a:lnTo>
                    <a:pt x="228" y="5930"/>
                  </a:lnTo>
                  <a:lnTo>
                    <a:pt x="231" y="5927"/>
                  </a:lnTo>
                  <a:lnTo>
                    <a:pt x="233" y="5923"/>
                  </a:lnTo>
                  <a:lnTo>
                    <a:pt x="235" y="5920"/>
                  </a:lnTo>
                  <a:lnTo>
                    <a:pt x="239" y="5919"/>
                  </a:lnTo>
                  <a:lnTo>
                    <a:pt x="242" y="5916"/>
                  </a:lnTo>
                  <a:lnTo>
                    <a:pt x="245" y="5916"/>
                  </a:lnTo>
                  <a:lnTo>
                    <a:pt x="250" y="5916"/>
                  </a:lnTo>
                  <a:lnTo>
                    <a:pt x="253" y="5918"/>
                  </a:lnTo>
                  <a:lnTo>
                    <a:pt x="257" y="5919"/>
                  </a:lnTo>
                  <a:lnTo>
                    <a:pt x="260" y="5921"/>
                  </a:lnTo>
                  <a:lnTo>
                    <a:pt x="287" y="5943"/>
                  </a:lnTo>
                  <a:lnTo>
                    <a:pt x="315" y="5965"/>
                  </a:lnTo>
                  <a:lnTo>
                    <a:pt x="345" y="5986"/>
                  </a:lnTo>
                  <a:lnTo>
                    <a:pt x="375" y="6007"/>
                  </a:lnTo>
                  <a:lnTo>
                    <a:pt x="395" y="6019"/>
                  </a:lnTo>
                  <a:lnTo>
                    <a:pt x="413" y="6030"/>
                  </a:lnTo>
                  <a:lnTo>
                    <a:pt x="432" y="6041"/>
                  </a:lnTo>
                  <a:lnTo>
                    <a:pt x="452" y="6052"/>
                  </a:lnTo>
                  <a:lnTo>
                    <a:pt x="455" y="6054"/>
                  </a:lnTo>
                  <a:lnTo>
                    <a:pt x="458" y="6058"/>
                  </a:lnTo>
                  <a:lnTo>
                    <a:pt x="460" y="6061"/>
                  </a:lnTo>
                  <a:lnTo>
                    <a:pt x="461" y="6064"/>
                  </a:lnTo>
                  <a:lnTo>
                    <a:pt x="461" y="6068"/>
                  </a:lnTo>
                  <a:lnTo>
                    <a:pt x="461" y="6071"/>
                  </a:lnTo>
                  <a:lnTo>
                    <a:pt x="461" y="6076"/>
                  </a:lnTo>
                  <a:lnTo>
                    <a:pt x="459" y="6079"/>
                  </a:lnTo>
                  <a:lnTo>
                    <a:pt x="455" y="6084"/>
                  </a:lnTo>
                  <a:lnTo>
                    <a:pt x="452" y="6086"/>
                  </a:lnTo>
                  <a:lnTo>
                    <a:pt x="447" y="6088"/>
                  </a:lnTo>
                  <a:lnTo>
                    <a:pt x="442" y="6090"/>
                  </a:lnTo>
                  <a:close/>
                  <a:moveTo>
                    <a:pt x="879" y="6269"/>
                  </a:moveTo>
                  <a:lnTo>
                    <a:pt x="873" y="6267"/>
                  </a:lnTo>
                  <a:lnTo>
                    <a:pt x="843" y="6258"/>
                  </a:lnTo>
                  <a:lnTo>
                    <a:pt x="813" y="6249"/>
                  </a:lnTo>
                  <a:lnTo>
                    <a:pt x="785" y="6240"/>
                  </a:lnTo>
                  <a:lnTo>
                    <a:pt x="756" y="6231"/>
                  </a:lnTo>
                  <a:lnTo>
                    <a:pt x="728" y="6220"/>
                  </a:lnTo>
                  <a:lnTo>
                    <a:pt x="701" y="6211"/>
                  </a:lnTo>
                  <a:lnTo>
                    <a:pt x="674" y="6201"/>
                  </a:lnTo>
                  <a:lnTo>
                    <a:pt x="648" y="6189"/>
                  </a:lnTo>
                  <a:lnTo>
                    <a:pt x="644" y="6188"/>
                  </a:lnTo>
                  <a:lnTo>
                    <a:pt x="641" y="6186"/>
                  </a:lnTo>
                  <a:lnTo>
                    <a:pt x="639" y="6183"/>
                  </a:lnTo>
                  <a:lnTo>
                    <a:pt x="637" y="6179"/>
                  </a:lnTo>
                  <a:lnTo>
                    <a:pt x="635" y="6176"/>
                  </a:lnTo>
                  <a:lnTo>
                    <a:pt x="635" y="6172"/>
                  </a:lnTo>
                  <a:lnTo>
                    <a:pt x="635" y="6168"/>
                  </a:lnTo>
                  <a:lnTo>
                    <a:pt x="637" y="6164"/>
                  </a:lnTo>
                  <a:lnTo>
                    <a:pt x="639" y="6161"/>
                  </a:lnTo>
                  <a:lnTo>
                    <a:pt x="641" y="6157"/>
                  </a:lnTo>
                  <a:lnTo>
                    <a:pt x="644" y="6155"/>
                  </a:lnTo>
                  <a:lnTo>
                    <a:pt x="647" y="6154"/>
                  </a:lnTo>
                  <a:lnTo>
                    <a:pt x="650" y="6153"/>
                  </a:lnTo>
                  <a:lnTo>
                    <a:pt x="655" y="6152"/>
                  </a:lnTo>
                  <a:lnTo>
                    <a:pt x="658" y="6153"/>
                  </a:lnTo>
                  <a:lnTo>
                    <a:pt x="662" y="6154"/>
                  </a:lnTo>
                  <a:lnTo>
                    <a:pt x="688" y="6164"/>
                  </a:lnTo>
                  <a:lnTo>
                    <a:pt x="715" y="6173"/>
                  </a:lnTo>
                  <a:lnTo>
                    <a:pt x="742" y="6184"/>
                  </a:lnTo>
                  <a:lnTo>
                    <a:pt x="770" y="6193"/>
                  </a:lnTo>
                  <a:lnTo>
                    <a:pt x="797" y="6203"/>
                  </a:lnTo>
                  <a:lnTo>
                    <a:pt x="826" y="6212"/>
                  </a:lnTo>
                  <a:lnTo>
                    <a:pt x="855" y="6222"/>
                  </a:lnTo>
                  <a:lnTo>
                    <a:pt x="884" y="6230"/>
                  </a:lnTo>
                  <a:lnTo>
                    <a:pt x="888" y="6232"/>
                  </a:lnTo>
                  <a:lnTo>
                    <a:pt x="891" y="6234"/>
                  </a:lnTo>
                  <a:lnTo>
                    <a:pt x="894" y="6236"/>
                  </a:lnTo>
                  <a:lnTo>
                    <a:pt x="896" y="6240"/>
                  </a:lnTo>
                  <a:lnTo>
                    <a:pt x="897" y="6243"/>
                  </a:lnTo>
                  <a:lnTo>
                    <a:pt x="898" y="6247"/>
                  </a:lnTo>
                  <a:lnTo>
                    <a:pt x="898" y="6250"/>
                  </a:lnTo>
                  <a:lnTo>
                    <a:pt x="897" y="6255"/>
                  </a:lnTo>
                  <a:lnTo>
                    <a:pt x="895" y="6261"/>
                  </a:lnTo>
                  <a:lnTo>
                    <a:pt x="890" y="6265"/>
                  </a:lnTo>
                  <a:lnTo>
                    <a:pt x="884" y="6267"/>
                  </a:lnTo>
                  <a:lnTo>
                    <a:pt x="879" y="6269"/>
                  </a:lnTo>
                  <a:close/>
                  <a:moveTo>
                    <a:pt x="1339" y="6376"/>
                  </a:moveTo>
                  <a:lnTo>
                    <a:pt x="1334" y="6376"/>
                  </a:lnTo>
                  <a:lnTo>
                    <a:pt x="1311" y="6371"/>
                  </a:lnTo>
                  <a:lnTo>
                    <a:pt x="1287" y="6366"/>
                  </a:lnTo>
                  <a:lnTo>
                    <a:pt x="1264" y="6360"/>
                  </a:lnTo>
                  <a:lnTo>
                    <a:pt x="1240" y="6356"/>
                  </a:lnTo>
                  <a:lnTo>
                    <a:pt x="1216" y="6351"/>
                  </a:lnTo>
                  <a:lnTo>
                    <a:pt x="1193" y="6345"/>
                  </a:lnTo>
                  <a:lnTo>
                    <a:pt x="1169" y="6341"/>
                  </a:lnTo>
                  <a:lnTo>
                    <a:pt x="1146" y="6335"/>
                  </a:lnTo>
                  <a:lnTo>
                    <a:pt x="1104" y="6326"/>
                  </a:lnTo>
                  <a:lnTo>
                    <a:pt x="1099" y="6325"/>
                  </a:lnTo>
                  <a:lnTo>
                    <a:pt x="1095" y="6324"/>
                  </a:lnTo>
                  <a:lnTo>
                    <a:pt x="1093" y="6320"/>
                  </a:lnTo>
                  <a:lnTo>
                    <a:pt x="1091" y="6318"/>
                  </a:lnTo>
                  <a:lnTo>
                    <a:pt x="1089" y="6314"/>
                  </a:lnTo>
                  <a:lnTo>
                    <a:pt x="1087" y="6311"/>
                  </a:lnTo>
                  <a:lnTo>
                    <a:pt x="1087" y="6306"/>
                  </a:lnTo>
                  <a:lnTo>
                    <a:pt x="1089" y="6303"/>
                  </a:lnTo>
                  <a:lnTo>
                    <a:pt x="1090" y="6300"/>
                  </a:lnTo>
                  <a:lnTo>
                    <a:pt x="1091" y="6296"/>
                  </a:lnTo>
                  <a:lnTo>
                    <a:pt x="1094" y="6293"/>
                  </a:lnTo>
                  <a:lnTo>
                    <a:pt x="1097" y="6290"/>
                  </a:lnTo>
                  <a:lnTo>
                    <a:pt x="1100" y="6289"/>
                  </a:lnTo>
                  <a:lnTo>
                    <a:pt x="1104" y="6288"/>
                  </a:lnTo>
                  <a:lnTo>
                    <a:pt x="1108" y="6287"/>
                  </a:lnTo>
                  <a:lnTo>
                    <a:pt x="1112" y="6288"/>
                  </a:lnTo>
                  <a:lnTo>
                    <a:pt x="1154" y="6297"/>
                  </a:lnTo>
                  <a:lnTo>
                    <a:pt x="1177" y="6302"/>
                  </a:lnTo>
                  <a:lnTo>
                    <a:pt x="1201" y="6308"/>
                  </a:lnTo>
                  <a:lnTo>
                    <a:pt x="1225" y="6312"/>
                  </a:lnTo>
                  <a:lnTo>
                    <a:pt x="1248" y="6317"/>
                  </a:lnTo>
                  <a:lnTo>
                    <a:pt x="1272" y="6322"/>
                  </a:lnTo>
                  <a:lnTo>
                    <a:pt x="1295" y="6327"/>
                  </a:lnTo>
                  <a:lnTo>
                    <a:pt x="1319" y="6333"/>
                  </a:lnTo>
                  <a:lnTo>
                    <a:pt x="1343" y="6337"/>
                  </a:lnTo>
                  <a:lnTo>
                    <a:pt x="1347" y="6339"/>
                  </a:lnTo>
                  <a:lnTo>
                    <a:pt x="1350" y="6341"/>
                  </a:lnTo>
                  <a:lnTo>
                    <a:pt x="1352" y="6343"/>
                  </a:lnTo>
                  <a:lnTo>
                    <a:pt x="1355" y="6347"/>
                  </a:lnTo>
                  <a:lnTo>
                    <a:pt x="1357" y="6350"/>
                  </a:lnTo>
                  <a:lnTo>
                    <a:pt x="1358" y="6353"/>
                  </a:lnTo>
                  <a:lnTo>
                    <a:pt x="1358" y="6357"/>
                  </a:lnTo>
                  <a:lnTo>
                    <a:pt x="1358" y="6361"/>
                  </a:lnTo>
                  <a:lnTo>
                    <a:pt x="1357" y="6365"/>
                  </a:lnTo>
                  <a:lnTo>
                    <a:pt x="1355" y="6367"/>
                  </a:lnTo>
                  <a:lnTo>
                    <a:pt x="1354" y="6371"/>
                  </a:lnTo>
                  <a:lnTo>
                    <a:pt x="1351" y="6373"/>
                  </a:lnTo>
                  <a:lnTo>
                    <a:pt x="1346" y="6375"/>
                  </a:lnTo>
                  <a:lnTo>
                    <a:pt x="1339" y="6376"/>
                  </a:lnTo>
                  <a:close/>
                  <a:moveTo>
                    <a:pt x="3632" y="6469"/>
                  </a:moveTo>
                  <a:lnTo>
                    <a:pt x="3625" y="6468"/>
                  </a:lnTo>
                  <a:lnTo>
                    <a:pt x="3619" y="6466"/>
                  </a:lnTo>
                  <a:lnTo>
                    <a:pt x="3615" y="6461"/>
                  </a:lnTo>
                  <a:lnTo>
                    <a:pt x="3612" y="6454"/>
                  </a:lnTo>
                  <a:lnTo>
                    <a:pt x="3604" y="6423"/>
                  </a:lnTo>
                  <a:lnTo>
                    <a:pt x="3596" y="6394"/>
                  </a:lnTo>
                  <a:lnTo>
                    <a:pt x="3588" y="6364"/>
                  </a:lnTo>
                  <a:lnTo>
                    <a:pt x="3579" y="6334"/>
                  </a:lnTo>
                  <a:lnTo>
                    <a:pt x="3570" y="6306"/>
                  </a:lnTo>
                  <a:lnTo>
                    <a:pt x="3562" y="6280"/>
                  </a:lnTo>
                  <a:lnTo>
                    <a:pt x="3553" y="6254"/>
                  </a:lnTo>
                  <a:lnTo>
                    <a:pt x="3545" y="6231"/>
                  </a:lnTo>
                  <a:lnTo>
                    <a:pt x="3543" y="6226"/>
                  </a:lnTo>
                  <a:lnTo>
                    <a:pt x="3543" y="6223"/>
                  </a:lnTo>
                  <a:lnTo>
                    <a:pt x="3545" y="6219"/>
                  </a:lnTo>
                  <a:lnTo>
                    <a:pt x="3546" y="6216"/>
                  </a:lnTo>
                  <a:lnTo>
                    <a:pt x="3547" y="6212"/>
                  </a:lnTo>
                  <a:lnTo>
                    <a:pt x="3550" y="6209"/>
                  </a:lnTo>
                  <a:lnTo>
                    <a:pt x="3553" y="6207"/>
                  </a:lnTo>
                  <a:lnTo>
                    <a:pt x="3557" y="6205"/>
                  </a:lnTo>
                  <a:lnTo>
                    <a:pt x="3561" y="6204"/>
                  </a:lnTo>
                  <a:lnTo>
                    <a:pt x="3564" y="6204"/>
                  </a:lnTo>
                  <a:lnTo>
                    <a:pt x="3569" y="6204"/>
                  </a:lnTo>
                  <a:lnTo>
                    <a:pt x="3572" y="6207"/>
                  </a:lnTo>
                  <a:lnTo>
                    <a:pt x="3576" y="6208"/>
                  </a:lnTo>
                  <a:lnTo>
                    <a:pt x="3578" y="6211"/>
                  </a:lnTo>
                  <a:lnTo>
                    <a:pt x="3580" y="6214"/>
                  </a:lnTo>
                  <a:lnTo>
                    <a:pt x="3581" y="6217"/>
                  </a:lnTo>
                  <a:lnTo>
                    <a:pt x="3590" y="6241"/>
                  </a:lnTo>
                  <a:lnTo>
                    <a:pt x="3599" y="6267"/>
                  </a:lnTo>
                  <a:lnTo>
                    <a:pt x="3608" y="6295"/>
                  </a:lnTo>
                  <a:lnTo>
                    <a:pt x="3617" y="6324"/>
                  </a:lnTo>
                  <a:lnTo>
                    <a:pt x="3626" y="6352"/>
                  </a:lnTo>
                  <a:lnTo>
                    <a:pt x="3634" y="6383"/>
                  </a:lnTo>
                  <a:lnTo>
                    <a:pt x="3643" y="6414"/>
                  </a:lnTo>
                  <a:lnTo>
                    <a:pt x="3651" y="6445"/>
                  </a:lnTo>
                  <a:lnTo>
                    <a:pt x="3651" y="6450"/>
                  </a:lnTo>
                  <a:lnTo>
                    <a:pt x="3651" y="6453"/>
                  </a:lnTo>
                  <a:lnTo>
                    <a:pt x="3650" y="6457"/>
                  </a:lnTo>
                  <a:lnTo>
                    <a:pt x="3648" y="6460"/>
                  </a:lnTo>
                  <a:lnTo>
                    <a:pt x="3646" y="6464"/>
                  </a:lnTo>
                  <a:lnTo>
                    <a:pt x="3643" y="6466"/>
                  </a:lnTo>
                  <a:lnTo>
                    <a:pt x="3640" y="6468"/>
                  </a:lnTo>
                  <a:lnTo>
                    <a:pt x="3636" y="6469"/>
                  </a:lnTo>
                  <a:lnTo>
                    <a:pt x="3632" y="6469"/>
                  </a:lnTo>
                  <a:close/>
                  <a:moveTo>
                    <a:pt x="1801" y="6476"/>
                  </a:moveTo>
                  <a:lnTo>
                    <a:pt x="1796" y="6475"/>
                  </a:lnTo>
                  <a:lnTo>
                    <a:pt x="1768" y="6469"/>
                  </a:lnTo>
                  <a:lnTo>
                    <a:pt x="1739" y="6464"/>
                  </a:lnTo>
                  <a:lnTo>
                    <a:pt x="1710" y="6458"/>
                  </a:lnTo>
                  <a:lnTo>
                    <a:pt x="1681" y="6451"/>
                  </a:lnTo>
                  <a:lnTo>
                    <a:pt x="1652" y="6445"/>
                  </a:lnTo>
                  <a:lnTo>
                    <a:pt x="1623" y="6438"/>
                  </a:lnTo>
                  <a:lnTo>
                    <a:pt x="1594" y="6433"/>
                  </a:lnTo>
                  <a:lnTo>
                    <a:pt x="1566" y="6427"/>
                  </a:lnTo>
                  <a:lnTo>
                    <a:pt x="1561" y="6426"/>
                  </a:lnTo>
                  <a:lnTo>
                    <a:pt x="1558" y="6423"/>
                  </a:lnTo>
                  <a:lnTo>
                    <a:pt x="1555" y="6421"/>
                  </a:lnTo>
                  <a:lnTo>
                    <a:pt x="1553" y="6418"/>
                  </a:lnTo>
                  <a:lnTo>
                    <a:pt x="1551" y="6414"/>
                  </a:lnTo>
                  <a:lnTo>
                    <a:pt x="1550" y="6411"/>
                  </a:lnTo>
                  <a:lnTo>
                    <a:pt x="1550" y="6407"/>
                  </a:lnTo>
                  <a:lnTo>
                    <a:pt x="1550" y="6403"/>
                  </a:lnTo>
                  <a:lnTo>
                    <a:pt x="1551" y="6399"/>
                  </a:lnTo>
                  <a:lnTo>
                    <a:pt x="1553" y="6396"/>
                  </a:lnTo>
                  <a:lnTo>
                    <a:pt x="1555" y="6392"/>
                  </a:lnTo>
                  <a:lnTo>
                    <a:pt x="1559" y="6390"/>
                  </a:lnTo>
                  <a:lnTo>
                    <a:pt x="1562" y="6389"/>
                  </a:lnTo>
                  <a:lnTo>
                    <a:pt x="1566" y="6388"/>
                  </a:lnTo>
                  <a:lnTo>
                    <a:pt x="1569" y="6388"/>
                  </a:lnTo>
                  <a:lnTo>
                    <a:pt x="1574" y="6388"/>
                  </a:lnTo>
                  <a:lnTo>
                    <a:pt x="1603" y="6394"/>
                  </a:lnTo>
                  <a:lnTo>
                    <a:pt x="1631" y="6400"/>
                  </a:lnTo>
                  <a:lnTo>
                    <a:pt x="1660" y="6406"/>
                  </a:lnTo>
                  <a:lnTo>
                    <a:pt x="1690" y="6413"/>
                  </a:lnTo>
                  <a:lnTo>
                    <a:pt x="1718" y="6419"/>
                  </a:lnTo>
                  <a:lnTo>
                    <a:pt x="1747" y="6425"/>
                  </a:lnTo>
                  <a:lnTo>
                    <a:pt x="1776" y="6431"/>
                  </a:lnTo>
                  <a:lnTo>
                    <a:pt x="1804" y="6437"/>
                  </a:lnTo>
                  <a:lnTo>
                    <a:pt x="1809" y="6438"/>
                  </a:lnTo>
                  <a:lnTo>
                    <a:pt x="1812" y="6439"/>
                  </a:lnTo>
                  <a:lnTo>
                    <a:pt x="1815" y="6443"/>
                  </a:lnTo>
                  <a:lnTo>
                    <a:pt x="1817" y="6445"/>
                  </a:lnTo>
                  <a:lnTo>
                    <a:pt x="1819" y="6449"/>
                  </a:lnTo>
                  <a:lnTo>
                    <a:pt x="1820" y="6452"/>
                  </a:lnTo>
                  <a:lnTo>
                    <a:pt x="1820" y="6457"/>
                  </a:lnTo>
                  <a:lnTo>
                    <a:pt x="1820" y="6460"/>
                  </a:lnTo>
                  <a:lnTo>
                    <a:pt x="1819" y="6464"/>
                  </a:lnTo>
                  <a:lnTo>
                    <a:pt x="1817" y="6467"/>
                  </a:lnTo>
                  <a:lnTo>
                    <a:pt x="1816" y="6469"/>
                  </a:lnTo>
                  <a:lnTo>
                    <a:pt x="1814" y="6472"/>
                  </a:lnTo>
                  <a:lnTo>
                    <a:pt x="1808" y="6475"/>
                  </a:lnTo>
                  <a:lnTo>
                    <a:pt x="1801" y="6476"/>
                  </a:lnTo>
                  <a:close/>
                  <a:moveTo>
                    <a:pt x="2267" y="6554"/>
                  </a:moveTo>
                  <a:lnTo>
                    <a:pt x="2264" y="6554"/>
                  </a:lnTo>
                  <a:lnTo>
                    <a:pt x="2246" y="6552"/>
                  </a:lnTo>
                  <a:lnTo>
                    <a:pt x="2220" y="6548"/>
                  </a:lnTo>
                  <a:lnTo>
                    <a:pt x="2192" y="6545"/>
                  </a:lnTo>
                  <a:lnTo>
                    <a:pt x="2166" y="6542"/>
                  </a:lnTo>
                  <a:lnTo>
                    <a:pt x="2138" y="6538"/>
                  </a:lnTo>
                  <a:lnTo>
                    <a:pt x="2111" y="6534"/>
                  </a:lnTo>
                  <a:lnTo>
                    <a:pt x="2083" y="6530"/>
                  </a:lnTo>
                  <a:lnTo>
                    <a:pt x="2057" y="6525"/>
                  </a:lnTo>
                  <a:lnTo>
                    <a:pt x="2029" y="6521"/>
                  </a:lnTo>
                  <a:lnTo>
                    <a:pt x="2026" y="6520"/>
                  </a:lnTo>
                  <a:lnTo>
                    <a:pt x="2022" y="6519"/>
                  </a:lnTo>
                  <a:lnTo>
                    <a:pt x="2019" y="6516"/>
                  </a:lnTo>
                  <a:lnTo>
                    <a:pt x="2017" y="6513"/>
                  </a:lnTo>
                  <a:lnTo>
                    <a:pt x="2014" y="6509"/>
                  </a:lnTo>
                  <a:lnTo>
                    <a:pt x="2013" y="6506"/>
                  </a:lnTo>
                  <a:lnTo>
                    <a:pt x="2013" y="6503"/>
                  </a:lnTo>
                  <a:lnTo>
                    <a:pt x="2013" y="6498"/>
                  </a:lnTo>
                  <a:lnTo>
                    <a:pt x="2014" y="6495"/>
                  </a:lnTo>
                  <a:lnTo>
                    <a:pt x="2017" y="6491"/>
                  </a:lnTo>
                  <a:lnTo>
                    <a:pt x="2019" y="6489"/>
                  </a:lnTo>
                  <a:lnTo>
                    <a:pt x="2021" y="6485"/>
                  </a:lnTo>
                  <a:lnTo>
                    <a:pt x="2025" y="6484"/>
                  </a:lnTo>
                  <a:lnTo>
                    <a:pt x="2028" y="6483"/>
                  </a:lnTo>
                  <a:lnTo>
                    <a:pt x="2032" y="6482"/>
                  </a:lnTo>
                  <a:lnTo>
                    <a:pt x="2036" y="6482"/>
                  </a:lnTo>
                  <a:lnTo>
                    <a:pt x="2063" y="6486"/>
                  </a:lnTo>
                  <a:lnTo>
                    <a:pt x="2090" y="6491"/>
                  </a:lnTo>
                  <a:lnTo>
                    <a:pt x="2116" y="6495"/>
                  </a:lnTo>
                  <a:lnTo>
                    <a:pt x="2144" y="6499"/>
                  </a:lnTo>
                  <a:lnTo>
                    <a:pt x="2170" y="6503"/>
                  </a:lnTo>
                  <a:lnTo>
                    <a:pt x="2198" y="6506"/>
                  </a:lnTo>
                  <a:lnTo>
                    <a:pt x="2224" y="6509"/>
                  </a:lnTo>
                  <a:lnTo>
                    <a:pt x="2252" y="6513"/>
                  </a:lnTo>
                  <a:lnTo>
                    <a:pt x="2269" y="6514"/>
                  </a:lnTo>
                  <a:lnTo>
                    <a:pt x="2274" y="6515"/>
                  </a:lnTo>
                  <a:lnTo>
                    <a:pt x="2277" y="6517"/>
                  </a:lnTo>
                  <a:lnTo>
                    <a:pt x="2279" y="6520"/>
                  </a:lnTo>
                  <a:lnTo>
                    <a:pt x="2283" y="6522"/>
                  </a:lnTo>
                  <a:lnTo>
                    <a:pt x="2284" y="6525"/>
                  </a:lnTo>
                  <a:lnTo>
                    <a:pt x="2286" y="6529"/>
                  </a:lnTo>
                  <a:lnTo>
                    <a:pt x="2286" y="6532"/>
                  </a:lnTo>
                  <a:lnTo>
                    <a:pt x="2286" y="6537"/>
                  </a:lnTo>
                  <a:lnTo>
                    <a:pt x="2286" y="6540"/>
                  </a:lnTo>
                  <a:lnTo>
                    <a:pt x="2284" y="6544"/>
                  </a:lnTo>
                  <a:lnTo>
                    <a:pt x="2283" y="6546"/>
                  </a:lnTo>
                  <a:lnTo>
                    <a:pt x="2280" y="6548"/>
                  </a:lnTo>
                  <a:lnTo>
                    <a:pt x="2277" y="6551"/>
                  </a:lnTo>
                  <a:lnTo>
                    <a:pt x="2274" y="6553"/>
                  </a:lnTo>
                  <a:lnTo>
                    <a:pt x="2270" y="6553"/>
                  </a:lnTo>
                  <a:lnTo>
                    <a:pt x="2267" y="6554"/>
                  </a:lnTo>
                  <a:close/>
                  <a:moveTo>
                    <a:pt x="2732" y="6636"/>
                  </a:moveTo>
                  <a:lnTo>
                    <a:pt x="2728" y="6634"/>
                  </a:lnTo>
                  <a:lnTo>
                    <a:pt x="2696" y="6628"/>
                  </a:lnTo>
                  <a:lnTo>
                    <a:pt x="2665" y="6621"/>
                  </a:lnTo>
                  <a:lnTo>
                    <a:pt x="2634" y="6615"/>
                  </a:lnTo>
                  <a:lnTo>
                    <a:pt x="2605" y="6609"/>
                  </a:lnTo>
                  <a:lnTo>
                    <a:pt x="2578" y="6603"/>
                  </a:lnTo>
                  <a:lnTo>
                    <a:pt x="2550" y="6598"/>
                  </a:lnTo>
                  <a:lnTo>
                    <a:pt x="2524" y="6593"/>
                  </a:lnTo>
                  <a:lnTo>
                    <a:pt x="2497" y="6587"/>
                  </a:lnTo>
                  <a:lnTo>
                    <a:pt x="2494" y="6586"/>
                  </a:lnTo>
                  <a:lnTo>
                    <a:pt x="2490" y="6585"/>
                  </a:lnTo>
                  <a:lnTo>
                    <a:pt x="2487" y="6583"/>
                  </a:lnTo>
                  <a:lnTo>
                    <a:pt x="2485" y="6579"/>
                  </a:lnTo>
                  <a:lnTo>
                    <a:pt x="2482" y="6576"/>
                  </a:lnTo>
                  <a:lnTo>
                    <a:pt x="2481" y="6573"/>
                  </a:lnTo>
                  <a:lnTo>
                    <a:pt x="2481" y="6569"/>
                  </a:lnTo>
                  <a:lnTo>
                    <a:pt x="2481" y="6564"/>
                  </a:lnTo>
                  <a:lnTo>
                    <a:pt x="2482" y="6561"/>
                  </a:lnTo>
                  <a:lnTo>
                    <a:pt x="2485" y="6558"/>
                  </a:lnTo>
                  <a:lnTo>
                    <a:pt x="2487" y="6554"/>
                  </a:lnTo>
                  <a:lnTo>
                    <a:pt x="2489" y="6552"/>
                  </a:lnTo>
                  <a:lnTo>
                    <a:pt x="2493" y="6551"/>
                  </a:lnTo>
                  <a:lnTo>
                    <a:pt x="2496" y="6550"/>
                  </a:lnTo>
                  <a:lnTo>
                    <a:pt x="2501" y="6548"/>
                  </a:lnTo>
                  <a:lnTo>
                    <a:pt x="2504" y="6550"/>
                  </a:lnTo>
                  <a:lnTo>
                    <a:pt x="2531" y="6554"/>
                  </a:lnTo>
                  <a:lnTo>
                    <a:pt x="2557" y="6559"/>
                  </a:lnTo>
                  <a:lnTo>
                    <a:pt x="2584" y="6564"/>
                  </a:lnTo>
                  <a:lnTo>
                    <a:pt x="2613" y="6570"/>
                  </a:lnTo>
                  <a:lnTo>
                    <a:pt x="2642" y="6576"/>
                  </a:lnTo>
                  <a:lnTo>
                    <a:pt x="2673" y="6583"/>
                  </a:lnTo>
                  <a:lnTo>
                    <a:pt x="2704" y="6590"/>
                  </a:lnTo>
                  <a:lnTo>
                    <a:pt x="2737" y="6597"/>
                  </a:lnTo>
                  <a:lnTo>
                    <a:pt x="2740" y="6598"/>
                  </a:lnTo>
                  <a:lnTo>
                    <a:pt x="2744" y="6600"/>
                  </a:lnTo>
                  <a:lnTo>
                    <a:pt x="2746" y="6602"/>
                  </a:lnTo>
                  <a:lnTo>
                    <a:pt x="2748" y="6605"/>
                  </a:lnTo>
                  <a:lnTo>
                    <a:pt x="2751" y="6608"/>
                  </a:lnTo>
                  <a:lnTo>
                    <a:pt x="2752" y="6613"/>
                  </a:lnTo>
                  <a:lnTo>
                    <a:pt x="2752" y="6616"/>
                  </a:lnTo>
                  <a:lnTo>
                    <a:pt x="2752" y="6620"/>
                  </a:lnTo>
                  <a:lnTo>
                    <a:pt x="2748" y="6626"/>
                  </a:lnTo>
                  <a:lnTo>
                    <a:pt x="2745" y="6631"/>
                  </a:lnTo>
                  <a:lnTo>
                    <a:pt x="2739" y="6634"/>
                  </a:lnTo>
                  <a:lnTo>
                    <a:pt x="2732" y="6636"/>
                  </a:lnTo>
                  <a:close/>
                  <a:moveTo>
                    <a:pt x="3191" y="6750"/>
                  </a:moveTo>
                  <a:lnTo>
                    <a:pt x="3186" y="6750"/>
                  </a:lnTo>
                  <a:lnTo>
                    <a:pt x="3164" y="6743"/>
                  </a:lnTo>
                  <a:lnTo>
                    <a:pt x="3141" y="6738"/>
                  </a:lnTo>
                  <a:lnTo>
                    <a:pt x="3119" y="6731"/>
                  </a:lnTo>
                  <a:lnTo>
                    <a:pt x="3096" y="6725"/>
                  </a:lnTo>
                  <a:lnTo>
                    <a:pt x="3062" y="6715"/>
                  </a:lnTo>
                  <a:lnTo>
                    <a:pt x="3027" y="6706"/>
                  </a:lnTo>
                  <a:lnTo>
                    <a:pt x="2993" y="6696"/>
                  </a:lnTo>
                  <a:lnTo>
                    <a:pt x="2958" y="6687"/>
                  </a:lnTo>
                  <a:lnTo>
                    <a:pt x="2955" y="6686"/>
                  </a:lnTo>
                  <a:lnTo>
                    <a:pt x="2952" y="6684"/>
                  </a:lnTo>
                  <a:lnTo>
                    <a:pt x="2948" y="6681"/>
                  </a:lnTo>
                  <a:lnTo>
                    <a:pt x="2946" y="6679"/>
                  </a:lnTo>
                  <a:lnTo>
                    <a:pt x="2945" y="6676"/>
                  </a:lnTo>
                  <a:lnTo>
                    <a:pt x="2944" y="6671"/>
                  </a:lnTo>
                  <a:lnTo>
                    <a:pt x="2944" y="6668"/>
                  </a:lnTo>
                  <a:lnTo>
                    <a:pt x="2944" y="6664"/>
                  </a:lnTo>
                  <a:lnTo>
                    <a:pt x="2945" y="6660"/>
                  </a:lnTo>
                  <a:lnTo>
                    <a:pt x="2947" y="6656"/>
                  </a:lnTo>
                  <a:lnTo>
                    <a:pt x="2949" y="6654"/>
                  </a:lnTo>
                  <a:lnTo>
                    <a:pt x="2953" y="6652"/>
                  </a:lnTo>
                  <a:lnTo>
                    <a:pt x="2956" y="6649"/>
                  </a:lnTo>
                  <a:lnTo>
                    <a:pt x="2960" y="6649"/>
                  </a:lnTo>
                  <a:lnTo>
                    <a:pt x="2963" y="6648"/>
                  </a:lnTo>
                  <a:lnTo>
                    <a:pt x="2968" y="6649"/>
                  </a:lnTo>
                  <a:lnTo>
                    <a:pt x="3002" y="6657"/>
                  </a:lnTo>
                  <a:lnTo>
                    <a:pt x="3038" y="6668"/>
                  </a:lnTo>
                  <a:lnTo>
                    <a:pt x="3072" y="6677"/>
                  </a:lnTo>
                  <a:lnTo>
                    <a:pt x="3108" y="6687"/>
                  </a:lnTo>
                  <a:lnTo>
                    <a:pt x="3129" y="6693"/>
                  </a:lnTo>
                  <a:lnTo>
                    <a:pt x="3151" y="6700"/>
                  </a:lnTo>
                  <a:lnTo>
                    <a:pt x="3174" y="6706"/>
                  </a:lnTo>
                  <a:lnTo>
                    <a:pt x="3196" y="6712"/>
                  </a:lnTo>
                  <a:lnTo>
                    <a:pt x="3199" y="6714"/>
                  </a:lnTo>
                  <a:lnTo>
                    <a:pt x="3203" y="6716"/>
                  </a:lnTo>
                  <a:lnTo>
                    <a:pt x="3205" y="6718"/>
                  </a:lnTo>
                  <a:lnTo>
                    <a:pt x="3207" y="6722"/>
                  </a:lnTo>
                  <a:lnTo>
                    <a:pt x="3210" y="6725"/>
                  </a:lnTo>
                  <a:lnTo>
                    <a:pt x="3211" y="6728"/>
                  </a:lnTo>
                  <a:lnTo>
                    <a:pt x="3211" y="6732"/>
                  </a:lnTo>
                  <a:lnTo>
                    <a:pt x="3210" y="6737"/>
                  </a:lnTo>
                  <a:lnTo>
                    <a:pt x="3207" y="6742"/>
                  </a:lnTo>
                  <a:lnTo>
                    <a:pt x="3203" y="6747"/>
                  </a:lnTo>
                  <a:lnTo>
                    <a:pt x="3197" y="6749"/>
                  </a:lnTo>
                  <a:lnTo>
                    <a:pt x="3191" y="6750"/>
                  </a:lnTo>
                  <a:close/>
                  <a:moveTo>
                    <a:pt x="3433" y="6789"/>
                  </a:moveTo>
                  <a:lnTo>
                    <a:pt x="3423" y="6789"/>
                  </a:lnTo>
                  <a:lnTo>
                    <a:pt x="3420" y="6788"/>
                  </a:lnTo>
                  <a:lnTo>
                    <a:pt x="3415" y="6787"/>
                  </a:lnTo>
                  <a:lnTo>
                    <a:pt x="3413" y="6785"/>
                  </a:lnTo>
                  <a:lnTo>
                    <a:pt x="3409" y="6782"/>
                  </a:lnTo>
                  <a:lnTo>
                    <a:pt x="3407" y="6780"/>
                  </a:lnTo>
                  <a:lnTo>
                    <a:pt x="3405" y="6777"/>
                  </a:lnTo>
                  <a:lnTo>
                    <a:pt x="3404" y="6773"/>
                  </a:lnTo>
                  <a:lnTo>
                    <a:pt x="3404" y="6769"/>
                  </a:lnTo>
                  <a:lnTo>
                    <a:pt x="3405" y="6765"/>
                  </a:lnTo>
                  <a:lnTo>
                    <a:pt x="3405" y="6761"/>
                  </a:lnTo>
                  <a:lnTo>
                    <a:pt x="3407" y="6757"/>
                  </a:lnTo>
                  <a:lnTo>
                    <a:pt x="3409" y="6755"/>
                  </a:lnTo>
                  <a:lnTo>
                    <a:pt x="3412" y="6753"/>
                  </a:lnTo>
                  <a:lnTo>
                    <a:pt x="3415" y="6750"/>
                  </a:lnTo>
                  <a:lnTo>
                    <a:pt x="3420" y="6749"/>
                  </a:lnTo>
                  <a:lnTo>
                    <a:pt x="3424" y="6749"/>
                  </a:lnTo>
                  <a:lnTo>
                    <a:pt x="3433" y="6749"/>
                  </a:lnTo>
                  <a:lnTo>
                    <a:pt x="3451" y="6749"/>
                  </a:lnTo>
                  <a:lnTo>
                    <a:pt x="3467" y="6748"/>
                  </a:lnTo>
                  <a:lnTo>
                    <a:pt x="3482" y="6747"/>
                  </a:lnTo>
                  <a:lnTo>
                    <a:pt x="3496" y="6745"/>
                  </a:lnTo>
                  <a:lnTo>
                    <a:pt x="3510" y="6742"/>
                  </a:lnTo>
                  <a:lnTo>
                    <a:pt x="3524" y="6739"/>
                  </a:lnTo>
                  <a:lnTo>
                    <a:pt x="3535" y="6735"/>
                  </a:lnTo>
                  <a:lnTo>
                    <a:pt x="3547" y="6731"/>
                  </a:lnTo>
                  <a:lnTo>
                    <a:pt x="3558" y="6725"/>
                  </a:lnTo>
                  <a:lnTo>
                    <a:pt x="3568" y="6719"/>
                  </a:lnTo>
                  <a:lnTo>
                    <a:pt x="3577" y="6714"/>
                  </a:lnTo>
                  <a:lnTo>
                    <a:pt x="3586" y="6707"/>
                  </a:lnTo>
                  <a:lnTo>
                    <a:pt x="3593" y="6699"/>
                  </a:lnTo>
                  <a:lnTo>
                    <a:pt x="3600" y="6691"/>
                  </a:lnTo>
                  <a:lnTo>
                    <a:pt x="3607" y="6683"/>
                  </a:lnTo>
                  <a:lnTo>
                    <a:pt x="3611" y="6672"/>
                  </a:lnTo>
                  <a:lnTo>
                    <a:pt x="3613" y="6669"/>
                  </a:lnTo>
                  <a:lnTo>
                    <a:pt x="3617" y="6667"/>
                  </a:lnTo>
                  <a:lnTo>
                    <a:pt x="3619" y="6664"/>
                  </a:lnTo>
                  <a:lnTo>
                    <a:pt x="3624" y="6663"/>
                  </a:lnTo>
                  <a:lnTo>
                    <a:pt x="3627" y="6662"/>
                  </a:lnTo>
                  <a:lnTo>
                    <a:pt x="3631" y="6662"/>
                  </a:lnTo>
                  <a:lnTo>
                    <a:pt x="3634" y="6663"/>
                  </a:lnTo>
                  <a:lnTo>
                    <a:pt x="3639" y="6664"/>
                  </a:lnTo>
                  <a:lnTo>
                    <a:pt x="3642" y="6667"/>
                  </a:lnTo>
                  <a:lnTo>
                    <a:pt x="3644" y="6669"/>
                  </a:lnTo>
                  <a:lnTo>
                    <a:pt x="3647" y="6672"/>
                  </a:lnTo>
                  <a:lnTo>
                    <a:pt x="3648" y="6676"/>
                  </a:lnTo>
                  <a:lnTo>
                    <a:pt x="3649" y="6679"/>
                  </a:lnTo>
                  <a:lnTo>
                    <a:pt x="3649" y="6684"/>
                  </a:lnTo>
                  <a:lnTo>
                    <a:pt x="3648" y="6687"/>
                  </a:lnTo>
                  <a:lnTo>
                    <a:pt x="3647" y="6691"/>
                  </a:lnTo>
                  <a:lnTo>
                    <a:pt x="3640" y="6703"/>
                  </a:lnTo>
                  <a:lnTo>
                    <a:pt x="3632" y="6714"/>
                  </a:lnTo>
                  <a:lnTo>
                    <a:pt x="3624" y="6724"/>
                  </a:lnTo>
                  <a:lnTo>
                    <a:pt x="3615" y="6734"/>
                  </a:lnTo>
                  <a:lnTo>
                    <a:pt x="3604" y="6742"/>
                  </a:lnTo>
                  <a:lnTo>
                    <a:pt x="3593" y="6750"/>
                  </a:lnTo>
                  <a:lnTo>
                    <a:pt x="3581" y="6758"/>
                  </a:lnTo>
                  <a:lnTo>
                    <a:pt x="3569" y="6764"/>
                  </a:lnTo>
                  <a:lnTo>
                    <a:pt x="3555" y="6770"/>
                  </a:lnTo>
                  <a:lnTo>
                    <a:pt x="3540" y="6776"/>
                  </a:lnTo>
                  <a:lnTo>
                    <a:pt x="3524" y="6779"/>
                  </a:lnTo>
                  <a:lnTo>
                    <a:pt x="3508" y="6782"/>
                  </a:lnTo>
                  <a:lnTo>
                    <a:pt x="3491" y="6786"/>
                  </a:lnTo>
                  <a:lnTo>
                    <a:pt x="3472" y="6787"/>
                  </a:lnTo>
                  <a:lnTo>
                    <a:pt x="3453" y="6788"/>
                  </a:lnTo>
                  <a:lnTo>
                    <a:pt x="3433" y="678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3" name="Freeform 9">
              <a:extLst>
                <a:ext uri="{FF2B5EF4-FFF2-40B4-BE49-F238E27FC236}">
                  <a16:creationId xmlns:a16="http://schemas.microsoft.com/office/drawing/2014/main" id="{D5EFCDF3-A2FB-4AA6-A35E-960D4EA258AF}"/>
                </a:ext>
              </a:extLst>
            </p:cNvPr>
            <p:cNvSpPr>
              <a:spLocks noEditPoints="1"/>
            </p:cNvSpPr>
            <p:nvPr userDrawn="1"/>
          </p:nvSpPr>
          <p:spPr bwMode="auto">
            <a:xfrm>
              <a:off x="3546353" y="2"/>
              <a:ext cx="3559273" cy="4773611"/>
            </a:xfrm>
            <a:custGeom>
              <a:avLst/>
              <a:gdLst>
                <a:gd name="T0" fmla="*/ 653 w 5351"/>
                <a:gd name="T1" fmla="*/ 178 h 7183"/>
                <a:gd name="T2" fmla="*/ 793 w 5351"/>
                <a:gd name="T3" fmla="*/ 333 h 7183"/>
                <a:gd name="T4" fmla="*/ 3970 w 5351"/>
                <a:gd name="T5" fmla="*/ 206 h 7183"/>
                <a:gd name="T6" fmla="*/ 4267 w 5351"/>
                <a:gd name="T7" fmla="*/ 479 h 7183"/>
                <a:gd name="T8" fmla="*/ 4483 w 5351"/>
                <a:gd name="T9" fmla="*/ 631 h 7183"/>
                <a:gd name="T10" fmla="*/ 855 w 5351"/>
                <a:gd name="T11" fmla="*/ 522 h 7183"/>
                <a:gd name="T12" fmla="*/ 4827 w 5351"/>
                <a:gd name="T13" fmla="*/ 927 h 7183"/>
                <a:gd name="T14" fmla="*/ 4828 w 5351"/>
                <a:gd name="T15" fmla="*/ 877 h 7183"/>
                <a:gd name="T16" fmla="*/ 696 w 5351"/>
                <a:gd name="T17" fmla="*/ 961 h 7183"/>
                <a:gd name="T18" fmla="*/ 5181 w 5351"/>
                <a:gd name="T19" fmla="*/ 1246 h 7183"/>
                <a:gd name="T20" fmla="*/ 5129 w 5351"/>
                <a:gd name="T21" fmla="*/ 1133 h 7183"/>
                <a:gd name="T22" fmla="*/ 421 w 5351"/>
                <a:gd name="T23" fmla="*/ 1344 h 7183"/>
                <a:gd name="T24" fmla="*/ 5326 w 5351"/>
                <a:gd name="T25" fmla="*/ 1687 h 7183"/>
                <a:gd name="T26" fmla="*/ 5316 w 5351"/>
                <a:gd name="T27" fmla="*/ 1422 h 7183"/>
                <a:gd name="T28" fmla="*/ 296 w 5351"/>
                <a:gd name="T29" fmla="*/ 1897 h 7183"/>
                <a:gd name="T30" fmla="*/ 392 w 5351"/>
                <a:gd name="T31" fmla="*/ 2009 h 7183"/>
                <a:gd name="T32" fmla="*/ 5283 w 5351"/>
                <a:gd name="T33" fmla="*/ 1881 h 7183"/>
                <a:gd name="T34" fmla="*/ 599 w 5351"/>
                <a:gd name="T35" fmla="*/ 2289 h 7183"/>
                <a:gd name="T36" fmla="*/ 711 w 5351"/>
                <a:gd name="T37" fmla="*/ 2375 h 7183"/>
                <a:gd name="T38" fmla="*/ 5116 w 5351"/>
                <a:gd name="T39" fmla="*/ 2319 h 7183"/>
                <a:gd name="T40" fmla="*/ 863 w 5351"/>
                <a:gd name="T41" fmla="*/ 2571 h 7183"/>
                <a:gd name="T42" fmla="*/ 1015 w 5351"/>
                <a:gd name="T43" fmla="*/ 2734 h 7183"/>
                <a:gd name="T44" fmla="*/ 4903 w 5351"/>
                <a:gd name="T45" fmla="*/ 2742 h 7183"/>
                <a:gd name="T46" fmla="*/ 1091 w 5351"/>
                <a:gd name="T47" fmla="*/ 3109 h 7183"/>
                <a:gd name="T48" fmla="*/ 1139 w 5351"/>
                <a:gd name="T49" fmla="*/ 3069 h 7183"/>
                <a:gd name="T50" fmla="*/ 4639 w 5351"/>
                <a:gd name="T51" fmla="*/ 3155 h 7183"/>
                <a:gd name="T52" fmla="*/ 761 w 5351"/>
                <a:gd name="T53" fmla="*/ 3525 h 7183"/>
                <a:gd name="T54" fmla="*/ 791 w 5351"/>
                <a:gd name="T55" fmla="*/ 3528 h 7183"/>
                <a:gd name="T56" fmla="*/ 4311 w 5351"/>
                <a:gd name="T57" fmla="*/ 3457 h 7183"/>
                <a:gd name="T58" fmla="*/ 3791 w 5351"/>
                <a:gd name="T59" fmla="*/ 3717 h 7183"/>
                <a:gd name="T60" fmla="*/ 425 w 5351"/>
                <a:gd name="T61" fmla="*/ 3856 h 7183"/>
                <a:gd name="T62" fmla="*/ 618 w 5351"/>
                <a:gd name="T63" fmla="*/ 3691 h 7183"/>
                <a:gd name="T64" fmla="*/ 3439 w 5351"/>
                <a:gd name="T65" fmla="*/ 3846 h 7183"/>
                <a:gd name="T66" fmla="*/ 94 w 5351"/>
                <a:gd name="T67" fmla="*/ 4186 h 7183"/>
                <a:gd name="T68" fmla="*/ 225 w 5351"/>
                <a:gd name="T69" fmla="*/ 4067 h 7183"/>
                <a:gd name="T70" fmla="*/ 3039 w 5351"/>
                <a:gd name="T71" fmla="*/ 4077 h 7183"/>
                <a:gd name="T72" fmla="*/ 3092 w 5351"/>
                <a:gd name="T73" fmla="*/ 4341 h 7183"/>
                <a:gd name="T74" fmla="*/ 33 w 5351"/>
                <a:gd name="T75" fmla="*/ 4385 h 7183"/>
                <a:gd name="T76" fmla="*/ 3275 w 5351"/>
                <a:gd name="T77" fmla="*/ 4769 h 7183"/>
                <a:gd name="T78" fmla="*/ 3263 w 5351"/>
                <a:gd name="T79" fmla="*/ 4629 h 7183"/>
                <a:gd name="T80" fmla="*/ 68 w 5351"/>
                <a:gd name="T81" fmla="*/ 4857 h 7183"/>
                <a:gd name="T82" fmla="*/ 3347 w 5351"/>
                <a:gd name="T83" fmla="*/ 5236 h 7183"/>
                <a:gd name="T84" fmla="*/ 3349 w 5351"/>
                <a:gd name="T85" fmla="*/ 4979 h 7183"/>
                <a:gd name="T86" fmla="*/ 270 w 5351"/>
                <a:gd name="T87" fmla="*/ 5306 h 7183"/>
                <a:gd name="T88" fmla="*/ 426 w 5351"/>
                <a:gd name="T89" fmla="*/ 5510 h 7183"/>
                <a:gd name="T90" fmla="*/ 3393 w 5351"/>
                <a:gd name="T91" fmla="*/ 5437 h 7183"/>
                <a:gd name="T92" fmla="*/ 584 w 5351"/>
                <a:gd name="T93" fmla="*/ 5771 h 7183"/>
                <a:gd name="T94" fmla="*/ 711 w 5351"/>
                <a:gd name="T95" fmla="*/ 5878 h 7183"/>
                <a:gd name="T96" fmla="*/ 3440 w 5351"/>
                <a:gd name="T97" fmla="*/ 5905 h 7183"/>
                <a:gd name="T98" fmla="*/ 1027 w 5351"/>
                <a:gd name="T99" fmla="*/ 6212 h 7183"/>
                <a:gd name="T100" fmla="*/ 1022 w 5351"/>
                <a:gd name="T101" fmla="*/ 6163 h 7183"/>
                <a:gd name="T102" fmla="*/ 1233 w 5351"/>
                <a:gd name="T103" fmla="*/ 6288 h 7183"/>
                <a:gd name="T104" fmla="*/ 1871 w 5351"/>
                <a:gd name="T105" fmla="*/ 6564 h 7183"/>
                <a:gd name="T106" fmla="*/ 1916 w 5351"/>
                <a:gd name="T107" fmla="*/ 6543 h 7183"/>
                <a:gd name="T108" fmla="*/ 3499 w 5351"/>
                <a:gd name="T109" fmla="*/ 6417 h 7183"/>
                <a:gd name="T110" fmla="*/ 3525 w 5351"/>
                <a:gd name="T111" fmla="*/ 6625 h 7183"/>
                <a:gd name="T112" fmla="*/ 2107 w 5351"/>
                <a:gd name="T113" fmla="*/ 6665 h 7183"/>
                <a:gd name="T114" fmla="*/ 2538 w 5351"/>
                <a:gd name="T115" fmla="*/ 7003 h 7183"/>
                <a:gd name="T116" fmla="*/ 2726 w 5351"/>
                <a:gd name="T117" fmla="*/ 7057 h 7183"/>
                <a:gd name="T118" fmla="*/ 3439 w 5351"/>
                <a:gd name="T119" fmla="*/ 6866 h 7183"/>
                <a:gd name="T120" fmla="*/ 3383 w 5351"/>
                <a:gd name="T121" fmla="*/ 7090 h 7183"/>
                <a:gd name="T122" fmla="*/ 3078 w 5351"/>
                <a:gd name="T123" fmla="*/ 7139 h 7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51" h="7183">
                  <a:moveTo>
                    <a:pt x="3603" y="0"/>
                  </a:moveTo>
                  <a:lnTo>
                    <a:pt x="3673" y="0"/>
                  </a:lnTo>
                  <a:lnTo>
                    <a:pt x="3681" y="6"/>
                  </a:lnTo>
                  <a:lnTo>
                    <a:pt x="3724" y="34"/>
                  </a:lnTo>
                  <a:lnTo>
                    <a:pt x="3727" y="37"/>
                  </a:lnTo>
                  <a:lnTo>
                    <a:pt x="3729" y="40"/>
                  </a:lnTo>
                  <a:lnTo>
                    <a:pt x="3731" y="44"/>
                  </a:lnTo>
                  <a:lnTo>
                    <a:pt x="3732" y="47"/>
                  </a:lnTo>
                  <a:lnTo>
                    <a:pt x="3733" y="50"/>
                  </a:lnTo>
                  <a:lnTo>
                    <a:pt x="3732" y="55"/>
                  </a:lnTo>
                  <a:lnTo>
                    <a:pt x="3731" y="58"/>
                  </a:lnTo>
                  <a:lnTo>
                    <a:pt x="3729" y="62"/>
                  </a:lnTo>
                  <a:lnTo>
                    <a:pt x="3726" y="65"/>
                  </a:lnTo>
                  <a:lnTo>
                    <a:pt x="3721" y="68"/>
                  </a:lnTo>
                  <a:lnTo>
                    <a:pt x="3717" y="70"/>
                  </a:lnTo>
                  <a:lnTo>
                    <a:pt x="3712" y="70"/>
                  </a:lnTo>
                  <a:lnTo>
                    <a:pt x="3702" y="67"/>
                  </a:lnTo>
                  <a:lnTo>
                    <a:pt x="3659" y="38"/>
                  </a:lnTo>
                  <a:lnTo>
                    <a:pt x="3603" y="0"/>
                  </a:lnTo>
                  <a:close/>
                  <a:moveTo>
                    <a:pt x="778" y="341"/>
                  </a:moveTo>
                  <a:lnTo>
                    <a:pt x="772" y="339"/>
                  </a:lnTo>
                  <a:lnTo>
                    <a:pt x="768" y="338"/>
                  </a:lnTo>
                  <a:lnTo>
                    <a:pt x="764" y="335"/>
                  </a:lnTo>
                  <a:lnTo>
                    <a:pt x="761" y="330"/>
                  </a:lnTo>
                  <a:lnTo>
                    <a:pt x="752" y="317"/>
                  </a:lnTo>
                  <a:lnTo>
                    <a:pt x="742" y="302"/>
                  </a:lnTo>
                  <a:lnTo>
                    <a:pt x="732" y="286"/>
                  </a:lnTo>
                  <a:lnTo>
                    <a:pt x="722" y="271"/>
                  </a:lnTo>
                  <a:lnTo>
                    <a:pt x="701" y="241"/>
                  </a:lnTo>
                  <a:lnTo>
                    <a:pt x="678" y="210"/>
                  </a:lnTo>
                  <a:lnTo>
                    <a:pt x="653" y="178"/>
                  </a:lnTo>
                  <a:lnTo>
                    <a:pt x="623" y="142"/>
                  </a:lnTo>
                  <a:lnTo>
                    <a:pt x="621" y="140"/>
                  </a:lnTo>
                  <a:lnTo>
                    <a:pt x="620" y="135"/>
                  </a:lnTo>
                  <a:lnTo>
                    <a:pt x="618" y="132"/>
                  </a:lnTo>
                  <a:lnTo>
                    <a:pt x="618" y="128"/>
                  </a:lnTo>
                  <a:lnTo>
                    <a:pt x="620" y="125"/>
                  </a:lnTo>
                  <a:lnTo>
                    <a:pt x="621" y="122"/>
                  </a:lnTo>
                  <a:lnTo>
                    <a:pt x="623" y="118"/>
                  </a:lnTo>
                  <a:lnTo>
                    <a:pt x="625" y="115"/>
                  </a:lnTo>
                  <a:lnTo>
                    <a:pt x="629" y="112"/>
                  </a:lnTo>
                  <a:lnTo>
                    <a:pt x="632" y="111"/>
                  </a:lnTo>
                  <a:lnTo>
                    <a:pt x="637" y="110"/>
                  </a:lnTo>
                  <a:lnTo>
                    <a:pt x="640" y="110"/>
                  </a:lnTo>
                  <a:lnTo>
                    <a:pt x="644" y="111"/>
                  </a:lnTo>
                  <a:lnTo>
                    <a:pt x="647" y="112"/>
                  </a:lnTo>
                  <a:lnTo>
                    <a:pt x="651" y="115"/>
                  </a:lnTo>
                  <a:lnTo>
                    <a:pt x="654" y="117"/>
                  </a:lnTo>
                  <a:lnTo>
                    <a:pt x="684" y="153"/>
                  </a:lnTo>
                  <a:lnTo>
                    <a:pt x="710" y="187"/>
                  </a:lnTo>
                  <a:lnTo>
                    <a:pt x="733" y="218"/>
                  </a:lnTo>
                  <a:lnTo>
                    <a:pt x="755" y="249"/>
                  </a:lnTo>
                  <a:lnTo>
                    <a:pt x="765" y="264"/>
                  </a:lnTo>
                  <a:lnTo>
                    <a:pt x="776" y="280"/>
                  </a:lnTo>
                  <a:lnTo>
                    <a:pt x="785" y="296"/>
                  </a:lnTo>
                  <a:lnTo>
                    <a:pt x="794" y="311"/>
                  </a:lnTo>
                  <a:lnTo>
                    <a:pt x="796" y="314"/>
                  </a:lnTo>
                  <a:lnTo>
                    <a:pt x="797" y="318"/>
                  </a:lnTo>
                  <a:lnTo>
                    <a:pt x="797" y="322"/>
                  </a:lnTo>
                  <a:lnTo>
                    <a:pt x="796" y="326"/>
                  </a:lnTo>
                  <a:lnTo>
                    <a:pt x="795" y="329"/>
                  </a:lnTo>
                  <a:lnTo>
                    <a:pt x="793" y="333"/>
                  </a:lnTo>
                  <a:lnTo>
                    <a:pt x="791" y="335"/>
                  </a:lnTo>
                  <a:lnTo>
                    <a:pt x="787" y="337"/>
                  </a:lnTo>
                  <a:lnTo>
                    <a:pt x="778" y="341"/>
                  </a:lnTo>
                  <a:close/>
                  <a:moveTo>
                    <a:pt x="4098" y="345"/>
                  </a:moveTo>
                  <a:lnTo>
                    <a:pt x="4086" y="341"/>
                  </a:lnTo>
                  <a:lnTo>
                    <a:pt x="4064" y="325"/>
                  </a:lnTo>
                  <a:lnTo>
                    <a:pt x="4041" y="307"/>
                  </a:lnTo>
                  <a:lnTo>
                    <a:pt x="4019" y="290"/>
                  </a:lnTo>
                  <a:lnTo>
                    <a:pt x="3996" y="273"/>
                  </a:lnTo>
                  <a:lnTo>
                    <a:pt x="3972" y="256"/>
                  </a:lnTo>
                  <a:lnTo>
                    <a:pt x="3947" y="239"/>
                  </a:lnTo>
                  <a:lnTo>
                    <a:pt x="3922" y="220"/>
                  </a:lnTo>
                  <a:lnTo>
                    <a:pt x="3896" y="202"/>
                  </a:lnTo>
                  <a:lnTo>
                    <a:pt x="3892" y="198"/>
                  </a:lnTo>
                  <a:lnTo>
                    <a:pt x="3890" y="196"/>
                  </a:lnTo>
                  <a:lnTo>
                    <a:pt x="3889" y="193"/>
                  </a:lnTo>
                  <a:lnTo>
                    <a:pt x="3888" y="188"/>
                  </a:lnTo>
                  <a:lnTo>
                    <a:pt x="3888" y="185"/>
                  </a:lnTo>
                  <a:lnTo>
                    <a:pt x="3888" y="181"/>
                  </a:lnTo>
                  <a:lnTo>
                    <a:pt x="3889" y="178"/>
                  </a:lnTo>
                  <a:lnTo>
                    <a:pt x="3891" y="174"/>
                  </a:lnTo>
                  <a:lnTo>
                    <a:pt x="3894" y="171"/>
                  </a:lnTo>
                  <a:lnTo>
                    <a:pt x="3897" y="169"/>
                  </a:lnTo>
                  <a:lnTo>
                    <a:pt x="3900" y="167"/>
                  </a:lnTo>
                  <a:lnTo>
                    <a:pt x="3904" y="166"/>
                  </a:lnTo>
                  <a:lnTo>
                    <a:pt x="3907" y="165"/>
                  </a:lnTo>
                  <a:lnTo>
                    <a:pt x="3911" y="166"/>
                  </a:lnTo>
                  <a:lnTo>
                    <a:pt x="3915" y="167"/>
                  </a:lnTo>
                  <a:lnTo>
                    <a:pt x="3919" y="170"/>
                  </a:lnTo>
                  <a:lnTo>
                    <a:pt x="3945" y="188"/>
                  </a:lnTo>
                  <a:lnTo>
                    <a:pt x="3970" y="206"/>
                  </a:lnTo>
                  <a:lnTo>
                    <a:pt x="3994" y="224"/>
                  </a:lnTo>
                  <a:lnTo>
                    <a:pt x="4019" y="242"/>
                  </a:lnTo>
                  <a:lnTo>
                    <a:pt x="4043" y="259"/>
                  </a:lnTo>
                  <a:lnTo>
                    <a:pt x="4066" y="276"/>
                  </a:lnTo>
                  <a:lnTo>
                    <a:pt x="4087" y="292"/>
                  </a:lnTo>
                  <a:lnTo>
                    <a:pt x="4109" y="310"/>
                  </a:lnTo>
                  <a:lnTo>
                    <a:pt x="4113" y="312"/>
                  </a:lnTo>
                  <a:lnTo>
                    <a:pt x="4115" y="315"/>
                  </a:lnTo>
                  <a:lnTo>
                    <a:pt x="4116" y="319"/>
                  </a:lnTo>
                  <a:lnTo>
                    <a:pt x="4117" y="322"/>
                  </a:lnTo>
                  <a:lnTo>
                    <a:pt x="4117" y="326"/>
                  </a:lnTo>
                  <a:lnTo>
                    <a:pt x="4117" y="330"/>
                  </a:lnTo>
                  <a:lnTo>
                    <a:pt x="4116" y="334"/>
                  </a:lnTo>
                  <a:lnTo>
                    <a:pt x="4114" y="337"/>
                  </a:lnTo>
                  <a:lnTo>
                    <a:pt x="4110" y="341"/>
                  </a:lnTo>
                  <a:lnTo>
                    <a:pt x="4107" y="343"/>
                  </a:lnTo>
                  <a:lnTo>
                    <a:pt x="4102" y="344"/>
                  </a:lnTo>
                  <a:lnTo>
                    <a:pt x="4098" y="345"/>
                  </a:lnTo>
                  <a:close/>
                  <a:moveTo>
                    <a:pt x="4471" y="635"/>
                  </a:moveTo>
                  <a:lnTo>
                    <a:pt x="4465" y="634"/>
                  </a:lnTo>
                  <a:lnTo>
                    <a:pt x="4459" y="631"/>
                  </a:lnTo>
                  <a:lnTo>
                    <a:pt x="4436" y="612"/>
                  </a:lnTo>
                  <a:lnTo>
                    <a:pt x="4412" y="594"/>
                  </a:lnTo>
                  <a:lnTo>
                    <a:pt x="4389" y="576"/>
                  </a:lnTo>
                  <a:lnTo>
                    <a:pt x="4366" y="557"/>
                  </a:lnTo>
                  <a:lnTo>
                    <a:pt x="4342" y="540"/>
                  </a:lnTo>
                  <a:lnTo>
                    <a:pt x="4319" y="522"/>
                  </a:lnTo>
                  <a:lnTo>
                    <a:pt x="4296" y="504"/>
                  </a:lnTo>
                  <a:lnTo>
                    <a:pt x="4272" y="485"/>
                  </a:lnTo>
                  <a:lnTo>
                    <a:pt x="4270" y="483"/>
                  </a:lnTo>
                  <a:lnTo>
                    <a:pt x="4267" y="479"/>
                  </a:lnTo>
                  <a:lnTo>
                    <a:pt x="4266" y="476"/>
                  </a:lnTo>
                  <a:lnTo>
                    <a:pt x="4265" y="473"/>
                  </a:lnTo>
                  <a:lnTo>
                    <a:pt x="4265" y="468"/>
                  </a:lnTo>
                  <a:lnTo>
                    <a:pt x="4265" y="465"/>
                  </a:lnTo>
                  <a:lnTo>
                    <a:pt x="4267" y="461"/>
                  </a:lnTo>
                  <a:lnTo>
                    <a:pt x="4269" y="458"/>
                  </a:lnTo>
                  <a:lnTo>
                    <a:pt x="4272" y="454"/>
                  </a:lnTo>
                  <a:lnTo>
                    <a:pt x="4275" y="453"/>
                  </a:lnTo>
                  <a:lnTo>
                    <a:pt x="4279" y="451"/>
                  </a:lnTo>
                  <a:lnTo>
                    <a:pt x="4282" y="450"/>
                  </a:lnTo>
                  <a:lnTo>
                    <a:pt x="4286" y="450"/>
                  </a:lnTo>
                  <a:lnTo>
                    <a:pt x="4289" y="451"/>
                  </a:lnTo>
                  <a:lnTo>
                    <a:pt x="4294" y="452"/>
                  </a:lnTo>
                  <a:lnTo>
                    <a:pt x="4297" y="454"/>
                  </a:lnTo>
                  <a:lnTo>
                    <a:pt x="4320" y="473"/>
                  </a:lnTo>
                  <a:lnTo>
                    <a:pt x="4343" y="491"/>
                  </a:lnTo>
                  <a:lnTo>
                    <a:pt x="4367" y="508"/>
                  </a:lnTo>
                  <a:lnTo>
                    <a:pt x="4390" y="526"/>
                  </a:lnTo>
                  <a:lnTo>
                    <a:pt x="4413" y="545"/>
                  </a:lnTo>
                  <a:lnTo>
                    <a:pt x="4436" y="563"/>
                  </a:lnTo>
                  <a:lnTo>
                    <a:pt x="4460" y="582"/>
                  </a:lnTo>
                  <a:lnTo>
                    <a:pt x="4483" y="600"/>
                  </a:lnTo>
                  <a:lnTo>
                    <a:pt x="4485" y="602"/>
                  </a:lnTo>
                  <a:lnTo>
                    <a:pt x="4488" y="606"/>
                  </a:lnTo>
                  <a:lnTo>
                    <a:pt x="4490" y="609"/>
                  </a:lnTo>
                  <a:lnTo>
                    <a:pt x="4490" y="612"/>
                  </a:lnTo>
                  <a:lnTo>
                    <a:pt x="4491" y="617"/>
                  </a:lnTo>
                  <a:lnTo>
                    <a:pt x="4490" y="621"/>
                  </a:lnTo>
                  <a:lnTo>
                    <a:pt x="4489" y="624"/>
                  </a:lnTo>
                  <a:lnTo>
                    <a:pt x="4487" y="627"/>
                  </a:lnTo>
                  <a:lnTo>
                    <a:pt x="4483" y="631"/>
                  </a:lnTo>
                  <a:lnTo>
                    <a:pt x="4480" y="633"/>
                  </a:lnTo>
                  <a:lnTo>
                    <a:pt x="4475" y="634"/>
                  </a:lnTo>
                  <a:lnTo>
                    <a:pt x="4471" y="635"/>
                  </a:lnTo>
                  <a:close/>
                  <a:moveTo>
                    <a:pt x="834" y="789"/>
                  </a:moveTo>
                  <a:lnTo>
                    <a:pt x="826" y="788"/>
                  </a:lnTo>
                  <a:lnTo>
                    <a:pt x="823" y="786"/>
                  </a:lnTo>
                  <a:lnTo>
                    <a:pt x="820" y="783"/>
                  </a:lnTo>
                  <a:lnTo>
                    <a:pt x="818" y="780"/>
                  </a:lnTo>
                  <a:lnTo>
                    <a:pt x="816" y="778"/>
                  </a:lnTo>
                  <a:lnTo>
                    <a:pt x="815" y="773"/>
                  </a:lnTo>
                  <a:lnTo>
                    <a:pt x="815" y="770"/>
                  </a:lnTo>
                  <a:lnTo>
                    <a:pt x="815" y="766"/>
                  </a:lnTo>
                  <a:lnTo>
                    <a:pt x="816" y="762"/>
                  </a:lnTo>
                  <a:lnTo>
                    <a:pt x="824" y="741"/>
                  </a:lnTo>
                  <a:lnTo>
                    <a:pt x="831" y="720"/>
                  </a:lnTo>
                  <a:lnTo>
                    <a:pt x="838" y="701"/>
                  </a:lnTo>
                  <a:lnTo>
                    <a:pt x="842" y="680"/>
                  </a:lnTo>
                  <a:lnTo>
                    <a:pt x="846" y="661"/>
                  </a:lnTo>
                  <a:lnTo>
                    <a:pt x="848" y="641"/>
                  </a:lnTo>
                  <a:lnTo>
                    <a:pt x="850" y="621"/>
                  </a:lnTo>
                  <a:lnTo>
                    <a:pt x="850" y="601"/>
                  </a:lnTo>
                  <a:lnTo>
                    <a:pt x="850" y="586"/>
                  </a:lnTo>
                  <a:lnTo>
                    <a:pt x="849" y="571"/>
                  </a:lnTo>
                  <a:lnTo>
                    <a:pt x="848" y="556"/>
                  </a:lnTo>
                  <a:lnTo>
                    <a:pt x="846" y="541"/>
                  </a:lnTo>
                  <a:lnTo>
                    <a:pt x="846" y="538"/>
                  </a:lnTo>
                  <a:lnTo>
                    <a:pt x="846" y="534"/>
                  </a:lnTo>
                  <a:lnTo>
                    <a:pt x="848" y="530"/>
                  </a:lnTo>
                  <a:lnTo>
                    <a:pt x="849" y="528"/>
                  </a:lnTo>
                  <a:lnTo>
                    <a:pt x="851" y="524"/>
                  </a:lnTo>
                  <a:lnTo>
                    <a:pt x="855" y="522"/>
                  </a:lnTo>
                  <a:lnTo>
                    <a:pt x="858" y="521"/>
                  </a:lnTo>
                  <a:lnTo>
                    <a:pt x="862" y="520"/>
                  </a:lnTo>
                  <a:lnTo>
                    <a:pt x="866" y="520"/>
                  </a:lnTo>
                  <a:lnTo>
                    <a:pt x="870" y="520"/>
                  </a:lnTo>
                  <a:lnTo>
                    <a:pt x="873" y="521"/>
                  </a:lnTo>
                  <a:lnTo>
                    <a:pt x="877" y="523"/>
                  </a:lnTo>
                  <a:lnTo>
                    <a:pt x="880" y="525"/>
                  </a:lnTo>
                  <a:lnTo>
                    <a:pt x="882" y="529"/>
                  </a:lnTo>
                  <a:lnTo>
                    <a:pt x="883" y="532"/>
                  </a:lnTo>
                  <a:lnTo>
                    <a:pt x="885" y="536"/>
                  </a:lnTo>
                  <a:lnTo>
                    <a:pt x="887" y="552"/>
                  </a:lnTo>
                  <a:lnTo>
                    <a:pt x="889" y="569"/>
                  </a:lnTo>
                  <a:lnTo>
                    <a:pt x="889" y="585"/>
                  </a:lnTo>
                  <a:lnTo>
                    <a:pt x="890" y="601"/>
                  </a:lnTo>
                  <a:lnTo>
                    <a:pt x="889" y="623"/>
                  </a:lnTo>
                  <a:lnTo>
                    <a:pt x="888" y="645"/>
                  </a:lnTo>
                  <a:lnTo>
                    <a:pt x="885" y="666"/>
                  </a:lnTo>
                  <a:lnTo>
                    <a:pt x="881" y="688"/>
                  </a:lnTo>
                  <a:lnTo>
                    <a:pt x="875" y="710"/>
                  </a:lnTo>
                  <a:lnTo>
                    <a:pt x="869" y="732"/>
                  </a:lnTo>
                  <a:lnTo>
                    <a:pt x="862" y="755"/>
                  </a:lnTo>
                  <a:lnTo>
                    <a:pt x="852" y="778"/>
                  </a:lnTo>
                  <a:lnTo>
                    <a:pt x="849" y="782"/>
                  </a:lnTo>
                  <a:lnTo>
                    <a:pt x="844" y="786"/>
                  </a:lnTo>
                  <a:lnTo>
                    <a:pt x="840" y="788"/>
                  </a:lnTo>
                  <a:lnTo>
                    <a:pt x="834" y="789"/>
                  </a:lnTo>
                  <a:close/>
                  <a:moveTo>
                    <a:pt x="4839" y="931"/>
                  </a:moveTo>
                  <a:lnTo>
                    <a:pt x="4836" y="931"/>
                  </a:lnTo>
                  <a:lnTo>
                    <a:pt x="4833" y="930"/>
                  </a:lnTo>
                  <a:lnTo>
                    <a:pt x="4830" y="929"/>
                  </a:lnTo>
                  <a:lnTo>
                    <a:pt x="4827" y="927"/>
                  </a:lnTo>
                  <a:lnTo>
                    <a:pt x="4804" y="908"/>
                  </a:lnTo>
                  <a:lnTo>
                    <a:pt x="4781" y="889"/>
                  </a:lnTo>
                  <a:lnTo>
                    <a:pt x="4758" y="871"/>
                  </a:lnTo>
                  <a:lnTo>
                    <a:pt x="4735" y="852"/>
                  </a:lnTo>
                  <a:lnTo>
                    <a:pt x="4713" y="834"/>
                  </a:lnTo>
                  <a:lnTo>
                    <a:pt x="4690" y="814"/>
                  </a:lnTo>
                  <a:lnTo>
                    <a:pt x="4667" y="796"/>
                  </a:lnTo>
                  <a:lnTo>
                    <a:pt x="4644" y="778"/>
                  </a:lnTo>
                  <a:lnTo>
                    <a:pt x="4640" y="775"/>
                  </a:lnTo>
                  <a:lnTo>
                    <a:pt x="4639" y="772"/>
                  </a:lnTo>
                  <a:lnTo>
                    <a:pt x="4637" y="768"/>
                  </a:lnTo>
                  <a:lnTo>
                    <a:pt x="4637" y="765"/>
                  </a:lnTo>
                  <a:lnTo>
                    <a:pt x="4637" y="760"/>
                  </a:lnTo>
                  <a:lnTo>
                    <a:pt x="4637" y="757"/>
                  </a:lnTo>
                  <a:lnTo>
                    <a:pt x="4638" y="754"/>
                  </a:lnTo>
                  <a:lnTo>
                    <a:pt x="4640" y="750"/>
                  </a:lnTo>
                  <a:lnTo>
                    <a:pt x="4644" y="747"/>
                  </a:lnTo>
                  <a:lnTo>
                    <a:pt x="4647" y="746"/>
                  </a:lnTo>
                  <a:lnTo>
                    <a:pt x="4651" y="743"/>
                  </a:lnTo>
                  <a:lnTo>
                    <a:pt x="4654" y="743"/>
                  </a:lnTo>
                  <a:lnTo>
                    <a:pt x="4657" y="743"/>
                  </a:lnTo>
                  <a:lnTo>
                    <a:pt x="4661" y="743"/>
                  </a:lnTo>
                  <a:lnTo>
                    <a:pt x="4666" y="744"/>
                  </a:lnTo>
                  <a:lnTo>
                    <a:pt x="4668" y="747"/>
                  </a:lnTo>
                  <a:lnTo>
                    <a:pt x="4692" y="765"/>
                  </a:lnTo>
                  <a:lnTo>
                    <a:pt x="4715" y="785"/>
                  </a:lnTo>
                  <a:lnTo>
                    <a:pt x="4738" y="803"/>
                  </a:lnTo>
                  <a:lnTo>
                    <a:pt x="4761" y="821"/>
                  </a:lnTo>
                  <a:lnTo>
                    <a:pt x="4784" y="840"/>
                  </a:lnTo>
                  <a:lnTo>
                    <a:pt x="4807" y="859"/>
                  </a:lnTo>
                  <a:lnTo>
                    <a:pt x="4828" y="877"/>
                  </a:lnTo>
                  <a:lnTo>
                    <a:pt x="4851" y="897"/>
                  </a:lnTo>
                  <a:lnTo>
                    <a:pt x="4855" y="899"/>
                  </a:lnTo>
                  <a:lnTo>
                    <a:pt x="4857" y="903"/>
                  </a:lnTo>
                  <a:lnTo>
                    <a:pt x="4858" y="906"/>
                  </a:lnTo>
                  <a:lnTo>
                    <a:pt x="4859" y="910"/>
                  </a:lnTo>
                  <a:lnTo>
                    <a:pt x="4859" y="913"/>
                  </a:lnTo>
                  <a:lnTo>
                    <a:pt x="4858" y="918"/>
                  </a:lnTo>
                  <a:lnTo>
                    <a:pt x="4857" y="921"/>
                  </a:lnTo>
                  <a:lnTo>
                    <a:pt x="4855" y="924"/>
                  </a:lnTo>
                  <a:lnTo>
                    <a:pt x="4851" y="927"/>
                  </a:lnTo>
                  <a:lnTo>
                    <a:pt x="4848" y="929"/>
                  </a:lnTo>
                  <a:lnTo>
                    <a:pt x="4843" y="931"/>
                  </a:lnTo>
                  <a:lnTo>
                    <a:pt x="4839" y="931"/>
                  </a:lnTo>
                  <a:close/>
                  <a:moveTo>
                    <a:pt x="577" y="1186"/>
                  </a:moveTo>
                  <a:lnTo>
                    <a:pt x="566" y="1181"/>
                  </a:lnTo>
                  <a:lnTo>
                    <a:pt x="563" y="1179"/>
                  </a:lnTo>
                  <a:lnTo>
                    <a:pt x="561" y="1176"/>
                  </a:lnTo>
                  <a:lnTo>
                    <a:pt x="559" y="1172"/>
                  </a:lnTo>
                  <a:lnTo>
                    <a:pt x="558" y="1169"/>
                  </a:lnTo>
                  <a:lnTo>
                    <a:pt x="558" y="1165"/>
                  </a:lnTo>
                  <a:lnTo>
                    <a:pt x="559" y="1162"/>
                  </a:lnTo>
                  <a:lnTo>
                    <a:pt x="560" y="1157"/>
                  </a:lnTo>
                  <a:lnTo>
                    <a:pt x="561" y="1154"/>
                  </a:lnTo>
                  <a:lnTo>
                    <a:pt x="578" y="1131"/>
                  </a:lnTo>
                  <a:lnTo>
                    <a:pt x="596" y="1106"/>
                  </a:lnTo>
                  <a:lnTo>
                    <a:pt x="613" y="1082"/>
                  </a:lnTo>
                  <a:lnTo>
                    <a:pt x="630" y="1057"/>
                  </a:lnTo>
                  <a:lnTo>
                    <a:pt x="646" y="1033"/>
                  </a:lnTo>
                  <a:lnTo>
                    <a:pt x="663" y="1009"/>
                  </a:lnTo>
                  <a:lnTo>
                    <a:pt x="680" y="985"/>
                  </a:lnTo>
                  <a:lnTo>
                    <a:pt x="696" y="961"/>
                  </a:lnTo>
                  <a:lnTo>
                    <a:pt x="700" y="958"/>
                  </a:lnTo>
                  <a:lnTo>
                    <a:pt x="702" y="955"/>
                  </a:lnTo>
                  <a:lnTo>
                    <a:pt x="706" y="954"/>
                  </a:lnTo>
                  <a:lnTo>
                    <a:pt x="709" y="953"/>
                  </a:lnTo>
                  <a:lnTo>
                    <a:pt x="714" y="952"/>
                  </a:lnTo>
                  <a:lnTo>
                    <a:pt x="717" y="953"/>
                  </a:lnTo>
                  <a:lnTo>
                    <a:pt x="721" y="954"/>
                  </a:lnTo>
                  <a:lnTo>
                    <a:pt x="724" y="955"/>
                  </a:lnTo>
                  <a:lnTo>
                    <a:pt x="727" y="959"/>
                  </a:lnTo>
                  <a:lnTo>
                    <a:pt x="730" y="961"/>
                  </a:lnTo>
                  <a:lnTo>
                    <a:pt x="731" y="965"/>
                  </a:lnTo>
                  <a:lnTo>
                    <a:pt x="732" y="968"/>
                  </a:lnTo>
                  <a:lnTo>
                    <a:pt x="733" y="973"/>
                  </a:lnTo>
                  <a:lnTo>
                    <a:pt x="732" y="976"/>
                  </a:lnTo>
                  <a:lnTo>
                    <a:pt x="731" y="979"/>
                  </a:lnTo>
                  <a:lnTo>
                    <a:pt x="730" y="983"/>
                  </a:lnTo>
                  <a:lnTo>
                    <a:pt x="713" y="1008"/>
                  </a:lnTo>
                  <a:lnTo>
                    <a:pt x="695" y="1032"/>
                  </a:lnTo>
                  <a:lnTo>
                    <a:pt x="678" y="1056"/>
                  </a:lnTo>
                  <a:lnTo>
                    <a:pt x="662" y="1080"/>
                  </a:lnTo>
                  <a:lnTo>
                    <a:pt x="645" y="1105"/>
                  </a:lnTo>
                  <a:lnTo>
                    <a:pt x="628" y="1129"/>
                  </a:lnTo>
                  <a:lnTo>
                    <a:pt x="610" y="1153"/>
                  </a:lnTo>
                  <a:lnTo>
                    <a:pt x="593" y="1177"/>
                  </a:lnTo>
                  <a:lnTo>
                    <a:pt x="590" y="1181"/>
                  </a:lnTo>
                  <a:lnTo>
                    <a:pt x="586" y="1184"/>
                  </a:lnTo>
                  <a:lnTo>
                    <a:pt x="582" y="1185"/>
                  </a:lnTo>
                  <a:lnTo>
                    <a:pt x="577" y="1186"/>
                  </a:lnTo>
                  <a:close/>
                  <a:moveTo>
                    <a:pt x="5190" y="1248"/>
                  </a:moveTo>
                  <a:lnTo>
                    <a:pt x="5185" y="1247"/>
                  </a:lnTo>
                  <a:lnTo>
                    <a:pt x="5181" y="1246"/>
                  </a:lnTo>
                  <a:lnTo>
                    <a:pt x="5177" y="1243"/>
                  </a:lnTo>
                  <a:lnTo>
                    <a:pt x="5174" y="1240"/>
                  </a:lnTo>
                  <a:lnTo>
                    <a:pt x="5152" y="1213"/>
                  </a:lnTo>
                  <a:lnTo>
                    <a:pt x="5128" y="1187"/>
                  </a:lnTo>
                  <a:lnTo>
                    <a:pt x="5101" y="1162"/>
                  </a:lnTo>
                  <a:lnTo>
                    <a:pt x="5074" y="1137"/>
                  </a:lnTo>
                  <a:lnTo>
                    <a:pt x="5058" y="1122"/>
                  </a:lnTo>
                  <a:lnTo>
                    <a:pt x="5041" y="1108"/>
                  </a:lnTo>
                  <a:lnTo>
                    <a:pt x="5025" y="1093"/>
                  </a:lnTo>
                  <a:lnTo>
                    <a:pt x="5007" y="1078"/>
                  </a:lnTo>
                  <a:lnTo>
                    <a:pt x="5005" y="1076"/>
                  </a:lnTo>
                  <a:lnTo>
                    <a:pt x="5003" y="1072"/>
                  </a:lnTo>
                  <a:lnTo>
                    <a:pt x="5002" y="1069"/>
                  </a:lnTo>
                  <a:lnTo>
                    <a:pt x="5000" y="1066"/>
                  </a:lnTo>
                  <a:lnTo>
                    <a:pt x="5000" y="1061"/>
                  </a:lnTo>
                  <a:lnTo>
                    <a:pt x="5002" y="1057"/>
                  </a:lnTo>
                  <a:lnTo>
                    <a:pt x="5003" y="1054"/>
                  </a:lnTo>
                  <a:lnTo>
                    <a:pt x="5005" y="1051"/>
                  </a:lnTo>
                  <a:lnTo>
                    <a:pt x="5009" y="1048"/>
                  </a:lnTo>
                  <a:lnTo>
                    <a:pt x="5011" y="1046"/>
                  </a:lnTo>
                  <a:lnTo>
                    <a:pt x="5015" y="1045"/>
                  </a:lnTo>
                  <a:lnTo>
                    <a:pt x="5019" y="1044"/>
                  </a:lnTo>
                  <a:lnTo>
                    <a:pt x="5022" y="1044"/>
                  </a:lnTo>
                  <a:lnTo>
                    <a:pt x="5026" y="1045"/>
                  </a:lnTo>
                  <a:lnTo>
                    <a:pt x="5030" y="1046"/>
                  </a:lnTo>
                  <a:lnTo>
                    <a:pt x="5033" y="1048"/>
                  </a:lnTo>
                  <a:lnTo>
                    <a:pt x="5050" y="1063"/>
                  </a:lnTo>
                  <a:lnTo>
                    <a:pt x="5067" y="1078"/>
                  </a:lnTo>
                  <a:lnTo>
                    <a:pt x="5083" y="1092"/>
                  </a:lnTo>
                  <a:lnTo>
                    <a:pt x="5100" y="1107"/>
                  </a:lnTo>
                  <a:lnTo>
                    <a:pt x="5129" y="1133"/>
                  </a:lnTo>
                  <a:lnTo>
                    <a:pt x="5156" y="1160"/>
                  </a:lnTo>
                  <a:lnTo>
                    <a:pt x="5182" y="1187"/>
                  </a:lnTo>
                  <a:lnTo>
                    <a:pt x="5205" y="1216"/>
                  </a:lnTo>
                  <a:lnTo>
                    <a:pt x="5207" y="1219"/>
                  </a:lnTo>
                  <a:lnTo>
                    <a:pt x="5208" y="1223"/>
                  </a:lnTo>
                  <a:lnTo>
                    <a:pt x="5209" y="1226"/>
                  </a:lnTo>
                  <a:lnTo>
                    <a:pt x="5209" y="1231"/>
                  </a:lnTo>
                  <a:lnTo>
                    <a:pt x="5208" y="1234"/>
                  </a:lnTo>
                  <a:lnTo>
                    <a:pt x="5207" y="1238"/>
                  </a:lnTo>
                  <a:lnTo>
                    <a:pt x="5205" y="1241"/>
                  </a:lnTo>
                  <a:lnTo>
                    <a:pt x="5201" y="1243"/>
                  </a:lnTo>
                  <a:lnTo>
                    <a:pt x="5195" y="1247"/>
                  </a:lnTo>
                  <a:lnTo>
                    <a:pt x="5190" y="1248"/>
                  </a:lnTo>
                  <a:close/>
                  <a:moveTo>
                    <a:pt x="328" y="1584"/>
                  </a:moveTo>
                  <a:lnTo>
                    <a:pt x="321" y="1583"/>
                  </a:lnTo>
                  <a:lnTo>
                    <a:pt x="318" y="1582"/>
                  </a:lnTo>
                  <a:lnTo>
                    <a:pt x="314" y="1579"/>
                  </a:lnTo>
                  <a:lnTo>
                    <a:pt x="312" y="1576"/>
                  </a:lnTo>
                  <a:lnTo>
                    <a:pt x="310" y="1574"/>
                  </a:lnTo>
                  <a:lnTo>
                    <a:pt x="309" y="1570"/>
                  </a:lnTo>
                  <a:lnTo>
                    <a:pt x="309" y="1566"/>
                  </a:lnTo>
                  <a:lnTo>
                    <a:pt x="309" y="1562"/>
                  </a:lnTo>
                  <a:lnTo>
                    <a:pt x="309" y="1559"/>
                  </a:lnTo>
                  <a:lnTo>
                    <a:pt x="319" y="1530"/>
                  </a:lnTo>
                  <a:lnTo>
                    <a:pt x="331" y="1501"/>
                  </a:lnTo>
                  <a:lnTo>
                    <a:pt x="343" y="1474"/>
                  </a:lnTo>
                  <a:lnTo>
                    <a:pt x="357" y="1447"/>
                  </a:lnTo>
                  <a:lnTo>
                    <a:pt x="372" y="1421"/>
                  </a:lnTo>
                  <a:lnTo>
                    <a:pt x="387" y="1395"/>
                  </a:lnTo>
                  <a:lnTo>
                    <a:pt x="404" y="1369"/>
                  </a:lnTo>
                  <a:lnTo>
                    <a:pt x="421" y="1344"/>
                  </a:lnTo>
                  <a:lnTo>
                    <a:pt x="425" y="1342"/>
                  </a:lnTo>
                  <a:lnTo>
                    <a:pt x="427" y="1340"/>
                  </a:lnTo>
                  <a:lnTo>
                    <a:pt x="430" y="1337"/>
                  </a:lnTo>
                  <a:lnTo>
                    <a:pt x="435" y="1336"/>
                  </a:lnTo>
                  <a:lnTo>
                    <a:pt x="438" y="1336"/>
                  </a:lnTo>
                  <a:lnTo>
                    <a:pt x="442" y="1337"/>
                  </a:lnTo>
                  <a:lnTo>
                    <a:pt x="445" y="1338"/>
                  </a:lnTo>
                  <a:lnTo>
                    <a:pt x="449" y="1340"/>
                  </a:lnTo>
                  <a:lnTo>
                    <a:pt x="452" y="1343"/>
                  </a:lnTo>
                  <a:lnTo>
                    <a:pt x="454" y="1347"/>
                  </a:lnTo>
                  <a:lnTo>
                    <a:pt x="456" y="1350"/>
                  </a:lnTo>
                  <a:lnTo>
                    <a:pt x="457" y="1353"/>
                  </a:lnTo>
                  <a:lnTo>
                    <a:pt x="457" y="1357"/>
                  </a:lnTo>
                  <a:lnTo>
                    <a:pt x="457" y="1360"/>
                  </a:lnTo>
                  <a:lnTo>
                    <a:pt x="456" y="1365"/>
                  </a:lnTo>
                  <a:lnTo>
                    <a:pt x="453" y="1368"/>
                  </a:lnTo>
                  <a:lnTo>
                    <a:pt x="436" y="1391"/>
                  </a:lnTo>
                  <a:lnTo>
                    <a:pt x="421" y="1415"/>
                  </a:lnTo>
                  <a:lnTo>
                    <a:pt x="406" y="1441"/>
                  </a:lnTo>
                  <a:lnTo>
                    <a:pt x="392" y="1466"/>
                  </a:lnTo>
                  <a:lnTo>
                    <a:pt x="379" y="1491"/>
                  </a:lnTo>
                  <a:lnTo>
                    <a:pt x="367" y="1517"/>
                  </a:lnTo>
                  <a:lnTo>
                    <a:pt x="357" y="1544"/>
                  </a:lnTo>
                  <a:lnTo>
                    <a:pt x="347" y="1571"/>
                  </a:lnTo>
                  <a:lnTo>
                    <a:pt x="343" y="1576"/>
                  </a:lnTo>
                  <a:lnTo>
                    <a:pt x="340" y="1581"/>
                  </a:lnTo>
                  <a:lnTo>
                    <a:pt x="334" y="1583"/>
                  </a:lnTo>
                  <a:lnTo>
                    <a:pt x="328" y="1584"/>
                  </a:lnTo>
                  <a:close/>
                  <a:moveTo>
                    <a:pt x="5331" y="1687"/>
                  </a:moveTo>
                  <a:lnTo>
                    <a:pt x="5331" y="1687"/>
                  </a:lnTo>
                  <a:lnTo>
                    <a:pt x="5326" y="1687"/>
                  </a:lnTo>
                  <a:lnTo>
                    <a:pt x="5323" y="1686"/>
                  </a:lnTo>
                  <a:lnTo>
                    <a:pt x="5319" y="1684"/>
                  </a:lnTo>
                  <a:lnTo>
                    <a:pt x="5317" y="1681"/>
                  </a:lnTo>
                  <a:lnTo>
                    <a:pt x="5315" y="1678"/>
                  </a:lnTo>
                  <a:lnTo>
                    <a:pt x="5312" y="1675"/>
                  </a:lnTo>
                  <a:lnTo>
                    <a:pt x="5312" y="1671"/>
                  </a:lnTo>
                  <a:lnTo>
                    <a:pt x="5311" y="1668"/>
                  </a:lnTo>
                  <a:lnTo>
                    <a:pt x="5312" y="1652"/>
                  </a:lnTo>
                  <a:lnTo>
                    <a:pt x="5312" y="1637"/>
                  </a:lnTo>
                  <a:lnTo>
                    <a:pt x="5311" y="1611"/>
                  </a:lnTo>
                  <a:lnTo>
                    <a:pt x="5310" y="1586"/>
                  </a:lnTo>
                  <a:lnTo>
                    <a:pt x="5308" y="1561"/>
                  </a:lnTo>
                  <a:lnTo>
                    <a:pt x="5304" y="1537"/>
                  </a:lnTo>
                  <a:lnTo>
                    <a:pt x="5301" y="1512"/>
                  </a:lnTo>
                  <a:lnTo>
                    <a:pt x="5295" y="1488"/>
                  </a:lnTo>
                  <a:lnTo>
                    <a:pt x="5290" y="1465"/>
                  </a:lnTo>
                  <a:lnTo>
                    <a:pt x="5283" y="1441"/>
                  </a:lnTo>
                  <a:lnTo>
                    <a:pt x="5282" y="1437"/>
                  </a:lnTo>
                  <a:lnTo>
                    <a:pt x="5282" y="1433"/>
                  </a:lnTo>
                  <a:lnTo>
                    <a:pt x="5283" y="1429"/>
                  </a:lnTo>
                  <a:lnTo>
                    <a:pt x="5284" y="1426"/>
                  </a:lnTo>
                  <a:lnTo>
                    <a:pt x="5286" y="1422"/>
                  </a:lnTo>
                  <a:lnTo>
                    <a:pt x="5288" y="1420"/>
                  </a:lnTo>
                  <a:lnTo>
                    <a:pt x="5292" y="1418"/>
                  </a:lnTo>
                  <a:lnTo>
                    <a:pt x="5295" y="1416"/>
                  </a:lnTo>
                  <a:lnTo>
                    <a:pt x="5299" y="1415"/>
                  </a:lnTo>
                  <a:lnTo>
                    <a:pt x="5303" y="1415"/>
                  </a:lnTo>
                  <a:lnTo>
                    <a:pt x="5307" y="1415"/>
                  </a:lnTo>
                  <a:lnTo>
                    <a:pt x="5310" y="1418"/>
                  </a:lnTo>
                  <a:lnTo>
                    <a:pt x="5314" y="1419"/>
                  </a:lnTo>
                  <a:lnTo>
                    <a:pt x="5316" y="1422"/>
                  </a:lnTo>
                  <a:lnTo>
                    <a:pt x="5318" y="1426"/>
                  </a:lnTo>
                  <a:lnTo>
                    <a:pt x="5319" y="1429"/>
                  </a:lnTo>
                  <a:lnTo>
                    <a:pt x="5327" y="1453"/>
                  </a:lnTo>
                  <a:lnTo>
                    <a:pt x="5334" y="1478"/>
                  </a:lnTo>
                  <a:lnTo>
                    <a:pt x="5339" y="1505"/>
                  </a:lnTo>
                  <a:lnTo>
                    <a:pt x="5343" y="1530"/>
                  </a:lnTo>
                  <a:lnTo>
                    <a:pt x="5347" y="1556"/>
                  </a:lnTo>
                  <a:lnTo>
                    <a:pt x="5349" y="1583"/>
                  </a:lnTo>
                  <a:lnTo>
                    <a:pt x="5351" y="1610"/>
                  </a:lnTo>
                  <a:lnTo>
                    <a:pt x="5351" y="1637"/>
                  </a:lnTo>
                  <a:lnTo>
                    <a:pt x="5351" y="1653"/>
                  </a:lnTo>
                  <a:lnTo>
                    <a:pt x="5351" y="1669"/>
                  </a:lnTo>
                  <a:lnTo>
                    <a:pt x="5350" y="1672"/>
                  </a:lnTo>
                  <a:lnTo>
                    <a:pt x="5349" y="1676"/>
                  </a:lnTo>
                  <a:lnTo>
                    <a:pt x="5347" y="1679"/>
                  </a:lnTo>
                  <a:lnTo>
                    <a:pt x="5345" y="1683"/>
                  </a:lnTo>
                  <a:lnTo>
                    <a:pt x="5342" y="1685"/>
                  </a:lnTo>
                  <a:lnTo>
                    <a:pt x="5339" y="1686"/>
                  </a:lnTo>
                  <a:lnTo>
                    <a:pt x="5335" y="1687"/>
                  </a:lnTo>
                  <a:lnTo>
                    <a:pt x="5331" y="1687"/>
                  </a:lnTo>
                  <a:close/>
                  <a:moveTo>
                    <a:pt x="374" y="2036"/>
                  </a:moveTo>
                  <a:lnTo>
                    <a:pt x="370" y="2036"/>
                  </a:lnTo>
                  <a:lnTo>
                    <a:pt x="365" y="2034"/>
                  </a:lnTo>
                  <a:lnTo>
                    <a:pt x="362" y="2031"/>
                  </a:lnTo>
                  <a:lnTo>
                    <a:pt x="358" y="2027"/>
                  </a:lnTo>
                  <a:lnTo>
                    <a:pt x="349" y="2012"/>
                  </a:lnTo>
                  <a:lnTo>
                    <a:pt x="340" y="1996"/>
                  </a:lnTo>
                  <a:lnTo>
                    <a:pt x="327" y="1972"/>
                  </a:lnTo>
                  <a:lnTo>
                    <a:pt x="316" y="1946"/>
                  </a:lnTo>
                  <a:lnTo>
                    <a:pt x="305" y="1921"/>
                  </a:lnTo>
                  <a:lnTo>
                    <a:pt x="296" y="1897"/>
                  </a:lnTo>
                  <a:lnTo>
                    <a:pt x="289" y="1872"/>
                  </a:lnTo>
                  <a:lnTo>
                    <a:pt x="282" y="1847"/>
                  </a:lnTo>
                  <a:lnTo>
                    <a:pt x="278" y="1823"/>
                  </a:lnTo>
                  <a:lnTo>
                    <a:pt x="273" y="1798"/>
                  </a:lnTo>
                  <a:lnTo>
                    <a:pt x="273" y="1795"/>
                  </a:lnTo>
                  <a:lnTo>
                    <a:pt x="274" y="1792"/>
                  </a:lnTo>
                  <a:lnTo>
                    <a:pt x="275" y="1787"/>
                  </a:lnTo>
                  <a:lnTo>
                    <a:pt x="278" y="1785"/>
                  </a:lnTo>
                  <a:lnTo>
                    <a:pt x="280" y="1781"/>
                  </a:lnTo>
                  <a:lnTo>
                    <a:pt x="284" y="1779"/>
                  </a:lnTo>
                  <a:lnTo>
                    <a:pt x="287" y="1778"/>
                  </a:lnTo>
                  <a:lnTo>
                    <a:pt x="290" y="1777"/>
                  </a:lnTo>
                  <a:lnTo>
                    <a:pt x="295" y="1777"/>
                  </a:lnTo>
                  <a:lnTo>
                    <a:pt x="298" y="1778"/>
                  </a:lnTo>
                  <a:lnTo>
                    <a:pt x="302" y="1779"/>
                  </a:lnTo>
                  <a:lnTo>
                    <a:pt x="305" y="1781"/>
                  </a:lnTo>
                  <a:lnTo>
                    <a:pt x="308" y="1784"/>
                  </a:lnTo>
                  <a:lnTo>
                    <a:pt x="310" y="1787"/>
                  </a:lnTo>
                  <a:lnTo>
                    <a:pt x="312" y="1790"/>
                  </a:lnTo>
                  <a:lnTo>
                    <a:pt x="312" y="1794"/>
                  </a:lnTo>
                  <a:lnTo>
                    <a:pt x="316" y="1816"/>
                  </a:lnTo>
                  <a:lnTo>
                    <a:pt x="321" y="1839"/>
                  </a:lnTo>
                  <a:lnTo>
                    <a:pt x="327" y="1862"/>
                  </a:lnTo>
                  <a:lnTo>
                    <a:pt x="334" y="1884"/>
                  </a:lnTo>
                  <a:lnTo>
                    <a:pt x="342" y="1907"/>
                  </a:lnTo>
                  <a:lnTo>
                    <a:pt x="352" y="1931"/>
                  </a:lnTo>
                  <a:lnTo>
                    <a:pt x="363" y="1954"/>
                  </a:lnTo>
                  <a:lnTo>
                    <a:pt x="374" y="1977"/>
                  </a:lnTo>
                  <a:lnTo>
                    <a:pt x="382" y="1991"/>
                  </a:lnTo>
                  <a:lnTo>
                    <a:pt x="391" y="2006"/>
                  </a:lnTo>
                  <a:lnTo>
                    <a:pt x="392" y="2009"/>
                  </a:lnTo>
                  <a:lnTo>
                    <a:pt x="394" y="2013"/>
                  </a:lnTo>
                  <a:lnTo>
                    <a:pt x="395" y="2016"/>
                  </a:lnTo>
                  <a:lnTo>
                    <a:pt x="394" y="2021"/>
                  </a:lnTo>
                  <a:lnTo>
                    <a:pt x="392" y="2024"/>
                  </a:lnTo>
                  <a:lnTo>
                    <a:pt x="391" y="2028"/>
                  </a:lnTo>
                  <a:lnTo>
                    <a:pt x="388" y="2030"/>
                  </a:lnTo>
                  <a:lnTo>
                    <a:pt x="386" y="2032"/>
                  </a:lnTo>
                  <a:lnTo>
                    <a:pt x="374" y="2036"/>
                  </a:lnTo>
                  <a:close/>
                  <a:moveTo>
                    <a:pt x="5202" y="2139"/>
                  </a:moveTo>
                  <a:lnTo>
                    <a:pt x="5194" y="2138"/>
                  </a:lnTo>
                  <a:lnTo>
                    <a:pt x="5191" y="2136"/>
                  </a:lnTo>
                  <a:lnTo>
                    <a:pt x="5189" y="2133"/>
                  </a:lnTo>
                  <a:lnTo>
                    <a:pt x="5186" y="2131"/>
                  </a:lnTo>
                  <a:lnTo>
                    <a:pt x="5184" y="2128"/>
                  </a:lnTo>
                  <a:lnTo>
                    <a:pt x="5183" y="2123"/>
                  </a:lnTo>
                  <a:lnTo>
                    <a:pt x="5183" y="2120"/>
                  </a:lnTo>
                  <a:lnTo>
                    <a:pt x="5183" y="2116"/>
                  </a:lnTo>
                  <a:lnTo>
                    <a:pt x="5184" y="2112"/>
                  </a:lnTo>
                  <a:lnTo>
                    <a:pt x="5201" y="2071"/>
                  </a:lnTo>
                  <a:lnTo>
                    <a:pt x="5217" y="2031"/>
                  </a:lnTo>
                  <a:lnTo>
                    <a:pt x="5233" y="1992"/>
                  </a:lnTo>
                  <a:lnTo>
                    <a:pt x="5249" y="1952"/>
                  </a:lnTo>
                  <a:lnTo>
                    <a:pt x="5255" y="1937"/>
                  </a:lnTo>
                  <a:lnTo>
                    <a:pt x="5260" y="1923"/>
                  </a:lnTo>
                  <a:lnTo>
                    <a:pt x="5265" y="1909"/>
                  </a:lnTo>
                  <a:lnTo>
                    <a:pt x="5270" y="1894"/>
                  </a:lnTo>
                  <a:lnTo>
                    <a:pt x="5271" y="1890"/>
                  </a:lnTo>
                  <a:lnTo>
                    <a:pt x="5273" y="1887"/>
                  </a:lnTo>
                  <a:lnTo>
                    <a:pt x="5276" y="1884"/>
                  </a:lnTo>
                  <a:lnTo>
                    <a:pt x="5279" y="1882"/>
                  </a:lnTo>
                  <a:lnTo>
                    <a:pt x="5283" y="1881"/>
                  </a:lnTo>
                  <a:lnTo>
                    <a:pt x="5287" y="1880"/>
                  </a:lnTo>
                  <a:lnTo>
                    <a:pt x="5291" y="1880"/>
                  </a:lnTo>
                  <a:lnTo>
                    <a:pt x="5294" y="1881"/>
                  </a:lnTo>
                  <a:lnTo>
                    <a:pt x="5299" y="1882"/>
                  </a:lnTo>
                  <a:lnTo>
                    <a:pt x="5301" y="1884"/>
                  </a:lnTo>
                  <a:lnTo>
                    <a:pt x="5304" y="1888"/>
                  </a:lnTo>
                  <a:lnTo>
                    <a:pt x="5306" y="1890"/>
                  </a:lnTo>
                  <a:lnTo>
                    <a:pt x="5308" y="1894"/>
                  </a:lnTo>
                  <a:lnTo>
                    <a:pt x="5308" y="1898"/>
                  </a:lnTo>
                  <a:lnTo>
                    <a:pt x="5308" y="1902"/>
                  </a:lnTo>
                  <a:lnTo>
                    <a:pt x="5307" y="1906"/>
                  </a:lnTo>
                  <a:lnTo>
                    <a:pt x="5302" y="1921"/>
                  </a:lnTo>
                  <a:lnTo>
                    <a:pt x="5298" y="1936"/>
                  </a:lnTo>
                  <a:lnTo>
                    <a:pt x="5292" y="1951"/>
                  </a:lnTo>
                  <a:lnTo>
                    <a:pt x="5286" y="1967"/>
                  </a:lnTo>
                  <a:lnTo>
                    <a:pt x="5270" y="2006"/>
                  </a:lnTo>
                  <a:lnTo>
                    <a:pt x="5254" y="2046"/>
                  </a:lnTo>
                  <a:lnTo>
                    <a:pt x="5238" y="2087"/>
                  </a:lnTo>
                  <a:lnTo>
                    <a:pt x="5221" y="2128"/>
                  </a:lnTo>
                  <a:lnTo>
                    <a:pt x="5217" y="2132"/>
                  </a:lnTo>
                  <a:lnTo>
                    <a:pt x="5214" y="2137"/>
                  </a:lnTo>
                  <a:lnTo>
                    <a:pt x="5208" y="2139"/>
                  </a:lnTo>
                  <a:lnTo>
                    <a:pt x="5202" y="2139"/>
                  </a:lnTo>
                  <a:close/>
                  <a:moveTo>
                    <a:pt x="698" y="2380"/>
                  </a:moveTo>
                  <a:lnTo>
                    <a:pt x="694" y="2380"/>
                  </a:lnTo>
                  <a:lnTo>
                    <a:pt x="690" y="2379"/>
                  </a:lnTo>
                  <a:lnTo>
                    <a:pt x="686" y="2378"/>
                  </a:lnTo>
                  <a:lnTo>
                    <a:pt x="684" y="2374"/>
                  </a:lnTo>
                  <a:lnTo>
                    <a:pt x="655" y="2347"/>
                  </a:lnTo>
                  <a:lnTo>
                    <a:pt x="628" y="2318"/>
                  </a:lnTo>
                  <a:lnTo>
                    <a:pt x="599" y="2289"/>
                  </a:lnTo>
                  <a:lnTo>
                    <a:pt x="571" y="2262"/>
                  </a:lnTo>
                  <a:lnTo>
                    <a:pt x="516" y="2208"/>
                  </a:lnTo>
                  <a:lnTo>
                    <a:pt x="514" y="2204"/>
                  </a:lnTo>
                  <a:lnTo>
                    <a:pt x="512" y="2201"/>
                  </a:lnTo>
                  <a:lnTo>
                    <a:pt x="511" y="2198"/>
                  </a:lnTo>
                  <a:lnTo>
                    <a:pt x="511" y="2194"/>
                  </a:lnTo>
                  <a:lnTo>
                    <a:pt x="511" y="2190"/>
                  </a:lnTo>
                  <a:lnTo>
                    <a:pt x="512" y="2186"/>
                  </a:lnTo>
                  <a:lnTo>
                    <a:pt x="514" y="2183"/>
                  </a:lnTo>
                  <a:lnTo>
                    <a:pt x="516" y="2180"/>
                  </a:lnTo>
                  <a:lnTo>
                    <a:pt x="520" y="2177"/>
                  </a:lnTo>
                  <a:lnTo>
                    <a:pt x="523" y="2176"/>
                  </a:lnTo>
                  <a:lnTo>
                    <a:pt x="527" y="2175"/>
                  </a:lnTo>
                  <a:lnTo>
                    <a:pt x="530" y="2173"/>
                  </a:lnTo>
                  <a:lnTo>
                    <a:pt x="534" y="2175"/>
                  </a:lnTo>
                  <a:lnTo>
                    <a:pt x="538" y="2176"/>
                  </a:lnTo>
                  <a:lnTo>
                    <a:pt x="542" y="2177"/>
                  </a:lnTo>
                  <a:lnTo>
                    <a:pt x="544" y="2179"/>
                  </a:lnTo>
                  <a:lnTo>
                    <a:pt x="599" y="2234"/>
                  </a:lnTo>
                  <a:lnTo>
                    <a:pt x="628" y="2262"/>
                  </a:lnTo>
                  <a:lnTo>
                    <a:pt x="655" y="2290"/>
                  </a:lnTo>
                  <a:lnTo>
                    <a:pt x="684" y="2318"/>
                  </a:lnTo>
                  <a:lnTo>
                    <a:pt x="711" y="2347"/>
                  </a:lnTo>
                  <a:lnTo>
                    <a:pt x="714" y="2350"/>
                  </a:lnTo>
                  <a:lnTo>
                    <a:pt x="716" y="2354"/>
                  </a:lnTo>
                  <a:lnTo>
                    <a:pt x="717" y="2357"/>
                  </a:lnTo>
                  <a:lnTo>
                    <a:pt x="717" y="2360"/>
                  </a:lnTo>
                  <a:lnTo>
                    <a:pt x="717" y="2365"/>
                  </a:lnTo>
                  <a:lnTo>
                    <a:pt x="716" y="2368"/>
                  </a:lnTo>
                  <a:lnTo>
                    <a:pt x="714" y="2372"/>
                  </a:lnTo>
                  <a:lnTo>
                    <a:pt x="711" y="2375"/>
                  </a:lnTo>
                  <a:lnTo>
                    <a:pt x="708" y="2378"/>
                  </a:lnTo>
                  <a:lnTo>
                    <a:pt x="704" y="2379"/>
                  </a:lnTo>
                  <a:lnTo>
                    <a:pt x="701" y="2380"/>
                  </a:lnTo>
                  <a:lnTo>
                    <a:pt x="698" y="2380"/>
                  </a:lnTo>
                  <a:close/>
                  <a:moveTo>
                    <a:pt x="4999" y="2566"/>
                  </a:moveTo>
                  <a:lnTo>
                    <a:pt x="4990" y="2565"/>
                  </a:lnTo>
                  <a:lnTo>
                    <a:pt x="4987" y="2562"/>
                  </a:lnTo>
                  <a:lnTo>
                    <a:pt x="4984" y="2559"/>
                  </a:lnTo>
                  <a:lnTo>
                    <a:pt x="4982" y="2555"/>
                  </a:lnTo>
                  <a:lnTo>
                    <a:pt x="4981" y="2552"/>
                  </a:lnTo>
                  <a:lnTo>
                    <a:pt x="4980" y="2549"/>
                  </a:lnTo>
                  <a:lnTo>
                    <a:pt x="4980" y="2545"/>
                  </a:lnTo>
                  <a:lnTo>
                    <a:pt x="4980" y="2542"/>
                  </a:lnTo>
                  <a:lnTo>
                    <a:pt x="4982" y="2537"/>
                  </a:lnTo>
                  <a:lnTo>
                    <a:pt x="4996" y="2510"/>
                  </a:lnTo>
                  <a:lnTo>
                    <a:pt x="5010" y="2482"/>
                  </a:lnTo>
                  <a:lnTo>
                    <a:pt x="5023" y="2456"/>
                  </a:lnTo>
                  <a:lnTo>
                    <a:pt x="5037" y="2429"/>
                  </a:lnTo>
                  <a:lnTo>
                    <a:pt x="5050" y="2403"/>
                  </a:lnTo>
                  <a:lnTo>
                    <a:pt x="5062" y="2378"/>
                  </a:lnTo>
                  <a:lnTo>
                    <a:pt x="5075" y="2352"/>
                  </a:lnTo>
                  <a:lnTo>
                    <a:pt x="5088" y="2326"/>
                  </a:lnTo>
                  <a:lnTo>
                    <a:pt x="5089" y="2323"/>
                  </a:lnTo>
                  <a:lnTo>
                    <a:pt x="5092" y="2320"/>
                  </a:lnTo>
                  <a:lnTo>
                    <a:pt x="5095" y="2318"/>
                  </a:lnTo>
                  <a:lnTo>
                    <a:pt x="5098" y="2317"/>
                  </a:lnTo>
                  <a:lnTo>
                    <a:pt x="5103" y="2316"/>
                  </a:lnTo>
                  <a:lnTo>
                    <a:pt x="5106" y="2316"/>
                  </a:lnTo>
                  <a:lnTo>
                    <a:pt x="5109" y="2316"/>
                  </a:lnTo>
                  <a:lnTo>
                    <a:pt x="5113" y="2317"/>
                  </a:lnTo>
                  <a:lnTo>
                    <a:pt x="5116" y="2319"/>
                  </a:lnTo>
                  <a:lnTo>
                    <a:pt x="5120" y="2323"/>
                  </a:lnTo>
                  <a:lnTo>
                    <a:pt x="5122" y="2325"/>
                  </a:lnTo>
                  <a:lnTo>
                    <a:pt x="5123" y="2328"/>
                  </a:lnTo>
                  <a:lnTo>
                    <a:pt x="5124" y="2332"/>
                  </a:lnTo>
                  <a:lnTo>
                    <a:pt x="5124" y="2336"/>
                  </a:lnTo>
                  <a:lnTo>
                    <a:pt x="5124" y="2340"/>
                  </a:lnTo>
                  <a:lnTo>
                    <a:pt x="5123" y="2343"/>
                  </a:lnTo>
                  <a:lnTo>
                    <a:pt x="5111" y="2370"/>
                  </a:lnTo>
                  <a:lnTo>
                    <a:pt x="5098" y="2395"/>
                  </a:lnTo>
                  <a:lnTo>
                    <a:pt x="5085" y="2421"/>
                  </a:lnTo>
                  <a:lnTo>
                    <a:pt x="5073" y="2446"/>
                  </a:lnTo>
                  <a:lnTo>
                    <a:pt x="5059" y="2474"/>
                  </a:lnTo>
                  <a:lnTo>
                    <a:pt x="5045" y="2500"/>
                  </a:lnTo>
                  <a:lnTo>
                    <a:pt x="5031" y="2528"/>
                  </a:lnTo>
                  <a:lnTo>
                    <a:pt x="5017" y="2555"/>
                  </a:lnTo>
                  <a:lnTo>
                    <a:pt x="5013" y="2560"/>
                  </a:lnTo>
                  <a:lnTo>
                    <a:pt x="5010" y="2563"/>
                  </a:lnTo>
                  <a:lnTo>
                    <a:pt x="5005" y="2566"/>
                  </a:lnTo>
                  <a:lnTo>
                    <a:pt x="4999" y="2566"/>
                  </a:lnTo>
                  <a:close/>
                  <a:moveTo>
                    <a:pt x="999" y="2744"/>
                  </a:moveTo>
                  <a:lnTo>
                    <a:pt x="995" y="2742"/>
                  </a:lnTo>
                  <a:lnTo>
                    <a:pt x="990" y="2741"/>
                  </a:lnTo>
                  <a:lnTo>
                    <a:pt x="987" y="2738"/>
                  </a:lnTo>
                  <a:lnTo>
                    <a:pt x="983" y="2734"/>
                  </a:lnTo>
                  <a:lnTo>
                    <a:pt x="968" y="2711"/>
                  </a:lnTo>
                  <a:lnTo>
                    <a:pt x="952" y="2688"/>
                  </a:lnTo>
                  <a:lnTo>
                    <a:pt x="936" y="2666"/>
                  </a:lnTo>
                  <a:lnTo>
                    <a:pt x="919" y="2641"/>
                  </a:lnTo>
                  <a:lnTo>
                    <a:pt x="901" y="2618"/>
                  </a:lnTo>
                  <a:lnTo>
                    <a:pt x="882" y="2596"/>
                  </a:lnTo>
                  <a:lnTo>
                    <a:pt x="863" y="2571"/>
                  </a:lnTo>
                  <a:lnTo>
                    <a:pt x="842" y="2547"/>
                  </a:lnTo>
                  <a:lnTo>
                    <a:pt x="841" y="2544"/>
                  </a:lnTo>
                  <a:lnTo>
                    <a:pt x="839" y="2541"/>
                  </a:lnTo>
                  <a:lnTo>
                    <a:pt x="839" y="2537"/>
                  </a:lnTo>
                  <a:lnTo>
                    <a:pt x="838" y="2532"/>
                  </a:lnTo>
                  <a:lnTo>
                    <a:pt x="839" y="2529"/>
                  </a:lnTo>
                  <a:lnTo>
                    <a:pt x="840" y="2526"/>
                  </a:lnTo>
                  <a:lnTo>
                    <a:pt x="842" y="2522"/>
                  </a:lnTo>
                  <a:lnTo>
                    <a:pt x="844" y="2520"/>
                  </a:lnTo>
                  <a:lnTo>
                    <a:pt x="848" y="2518"/>
                  </a:lnTo>
                  <a:lnTo>
                    <a:pt x="851" y="2515"/>
                  </a:lnTo>
                  <a:lnTo>
                    <a:pt x="856" y="2515"/>
                  </a:lnTo>
                  <a:lnTo>
                    <a:pt x="859" y="2515"/>
                  </a:lnTo>
                  <a:lnTo>
                    <a:pt x="863" y="2515"/>
                  </a:lnTo>
                  <a:lnTo>
                    <a:pt x="866" y="2516"/>
                  </a:lnTo>
                  <a:lnTo>
                    <a:pt x="870" y="2519"/>
                  </a:lnTo>
                  <a:lnTo>
                    <a:pt x="873" y="2522"/>
                  </a:lnTo>
                  <a:lnTo>
                    <a:pt x="894" y="2546"/>
                  </a:lnTo>
                  <a:lnTo>
                    <a:pt x="913" y="2570"/>
                  </a:lnTo>
                  <a:lnTo>
                    <a:pt x="932" y="2594"/>
                  </a:lnTo>
                  <a:lnTo>
                    <a:pt x="950" y="2618"/>
                  </a:lnTo>
                  <a:lnTo>
                    <a:pt x="967" y="2643"/>
                  </a:lnTo>
                  <a:lnTo>
                    <a:pt x="984" y="2666"/>
                  </a:lnTo>
                  <a:lnTo>
                    <a:pt x="1000" y="2690"/>
                  </a:lnTo>
                  <a:lnTo>
                    <a:pt x="1017" y="2713"/>
                  </a:lnTo>
                  <a:lnTo>
                    <a:pt x="1018" y="2716"/>
                  </a:lnTo>
                  <a:lnTo>
                    <a:pt x="1019" y="2719"/>
                  </a:lnTo>
                  <a:lnTo>
                    <a:pt x="1019" y="2724"/>
                  </a:lnTo>
                  <a:lnTo>
                    <a:pt x="1019" y="2727"/>
                  </a:lnTo>
                  <a:lnTo>
                    <a:pt x="1018" y="2731"/>
                  </a:lnTo>
                  <a:lnTo>
                    <a:pt x="1015" y="2734"/>
                  </a:lnTo>
                  <a:lnTo>
                    <a:pt x="1013" y="2738"/>
                  </a:lnTo>
                  <a:lnTo>
                    <a:pt x="1011" y="2740"/>
                  </a:lnTo>
                  <a:lnTo>
                    <a:pt x="999" y="2744"/>
                  </a:lnTo>
                  <a:close/>
                  <a:moveTo>
                    <a:pt x="4773" y="2981"/>
                  </a:moveTo>
                  <a:lnTo>
                    <a:pt x="4763" y="2979"/>
                  </a:lnTo>
                  <a:lnTo>
                    <a:pt x="4761" y="2976"/>
                  </a:lnTo>
                  <a:lnTo>
                    <a:pt x="4757" y="2974"/>
                  </a:lnTo>
                  <a:lnTo>
                    <a:pt x="4755" y="2971"/>
                  </a:lnTo>
                  <a:lnTo>
                    <a:pt x="4754" y="2967"/>
                  </a:lnTo>
                  <a:lnTo>
                    <a:pt x="4754" y="2964"/>
                  </a:lnTo>
                  <a:lnTo>
                    <a:pt x="4754" y="2959"/>
                  </a:lnTo>
                  <a:lnTo>
                    <a:pt x="4754" y="2956"/>
                  </a:lnTo>
                  <a:lnTo>
                    <a:pt x="4756" y="2952"/>
                  </a:lnTo>
                  <a:lnTo>
                    <a:pt x="4770" y="2926"/>
                  </a:lnTo>
                  <a:lnTo>
                    <a:pt x="4785" y="2901"/>
                  </a:lnTo>
                  <a:lnTo>
                    <a:pt x="4800" y="2874"/>
                  </a:lnTo>
                  <a:lnTo>
                    <a:pt x="4813" y="2849"/>
                  </a:lnTo>
                  <a:lnTo>
                    <a:pt x="4828" y="2823"/>
                  </a:lnTo>
                  <a:lnTo>
                    <a:pt x="4842" y="2797"/>
                  </a:lnTo>
                  <a:lnTo>
                    <a:pt x="4856" y="2771"/>
                  </a:lnTo>
                  <a:lnTo>
                    <a:pt x="4871" y="2746"/>
                  </a:lnTo>
                  <a:lnTo>
                    <a:pt x="4873" y="2742"/>
                  </a:lnTo>
                  <a:lnTo>
                    <a:pt x="4875" y="2740"/>
                  </a:lnTo>
                  <a:lnTo>
                    <a:pt x="4879" y="2738"/>
                  </a:lnTo>
                  <a:lnTo>
                    <a:pt x="4882" y="2737"/>
                  </a:lnTo>
                  <a:lnTo>
                    <a:pt x="4886" y="2735"/>
                  </a:lnTo>
                  <a:lnTo>
                    <a:pt x="4890" y="2735"/>
                  </a:lnTo>
                  <a:lnTo>
                    <a:pt x="4894" y="2737"/>
                  </a:lnTo>
                  <a:lnTo>
                    <a:pt x="4897" y="2738"/>
                  </a:lnTo>
                  <a:lnTo>
                    <a:pt x="4901" y="2740"/>
                  </a:lnTo>
                  <a:lnTo>
                    <a:pt x="4903" y="2742"/>
                  </a:lnTo>
                  <a:lnTo>
                    <a:pt x="4905" y="2746"/>
                  </a:lnTo>
                  <a:lnTo>
                    <a:pt x="4906" y="2749"/>
                  </a:lnTo>
                  <a:lnTo>
                    <a:pt x="4908" y="2753"/>
                  </a:lnTo>
                  <a:lnTo>
                    <a:pt x="4908" y="2757"/>
                  </a:lnTo>
                  <a:lnTo>
                    <a:pt x="4906" y="2761"/>
                  </a:lnTo>
                  <a:lnTo>
                    <a:pt x="4905" y="2764"/>
                  </a:lnTo>
                  <a:lnTo>
                    <a:pt x="4892" y="2791"/>
                  </a:lnTo>
                  <a:lnTo>
                    <a:pt x="4877" y="2816"/>
                  </a:lnTo>
                  <a:lnTo>
                    <a:pt x="4863" y="2842"/>
                  </a:lnTo>
                  <a:lnTo>
                    <a:pt x="4848" y="2869"/>
                  </a:lnTo>
                  <a:lnTo>
                    <a:pt x="4834" y="2894"/>
                  </a:lnTo>
                  <a:lnTo>
                    <a:pt x="4819" y="2920"/>
                  </a:lnTo>
                  <a:lnTo>
                    <a:pt x="4804" y="2945"/>
                  </a:lnTo>
                  <a:lnTo>
                    <a:pt x="4791" y="2972"/>
                  </a:lnTo>
                  <a:lnTo>
                    <a:pt x="4787" y="2975"/>
                  </a:lnTo>
                  <a:lnTo>
                    <a:pt x="4783" y="2979"/>
                  </a:lnTo>
                  <a:lnTo>
                    <a:pt x="4778" y="2981"/>
                  </a:lnTo>
                  <a:lnTo>
                    <a:pt x="4773" y="2981"/>
                  </a:lnTo>
                  <a:close/>
                  <a:moveTo>
                    <a:pt x="1091" y="3183"/>
                  </a:moveTo>
                  <a:lnTo>
                    <a:pt x="1082" y="3181"/>
                  </a:lnTo>
                  <a:lnTo>
                    <a:pt x="1078" y="3179"/>
                  </a:lnTo>
                  <a:lnTo>
                    <a:pt x="1076" y="3176"/>
                  </a:lnTo>
                  <a:lnTo>
                    <a:pt x="1074" y="3174"/>
                  </a:lnTo>
                  <a:lnTo>
                    <a:pt x="1072" y="3170"/>
                  </a:lnTo>
                  <a:lnTo>
                    <a:pt x="1072" y="3166"/>
                  </a:lnTo>
                  <a:lnTo>
                    <a:pt x="1072" y="3162"/>
                  </a:lnTo>
                  <a:lnTo>
                    <a:pt x="1072" y="3159"/>
                  </a:lnTo>
                  <a:lnTo>
                    <a:pt x="1073" y="3154"/>
                  </a:lnTo>
                  <a:lnTo>
                    <a:pt x="1080" y="3139"/>
                  </a:lnTo>
                  <a:lnTo>
                    <a:pt x="1086" y="3124"/>
                  </a:lnTo>
                  <a:lnTo>
                    <a:pt x="1091" y="3109"/>
                  </a:lnTo>
                  <a:lnTo>
                    <a:pt x="1096" y="3094"/>
                  </a:lnTo>
                  <a:lnTo>
                    <a:pt x="1098" y="3080"/>
                  </a:lnTo>
                  <a:lnTo>
                    <a:pt x="1100" y="3065"/>
                  </a:lnTo>
                  <a:lnTo>
                    <a:pt x="1103" y="3050"/>
                  </a:lnTo>
                  <a:lnTo>
                    <a:pt x="1103" y="3035"/>
                  </a:lnTo>
                  <a:lnTo>
                    <a:pt x="1101" y="3012"/>
                  </a:lnTo>
                  <a:lnTo>
                    <a:pt x="1099" y="2988"/>
                  </a:lnTo>
                  <a:lnTo>
                    <a:pt x="1093" y="2965"/>
                  </a:lnTo>
                  <a:lnTo>
                    <a:pt x="1086" y="2940"/>
                  </a:lnTo>
                  <a:lnTo>
                    <a:pt x="1086" y="2936"/>
                  </a:lnTo>
                  <a:lnTo>
                    <a:pt x="1086" y="2932"/>
                  </a:lnTo>
                  <a:lnTo>
                    <a:pt x="1086" y="2928"/>
                  </a:lnTo>
                  <a:lnTo>
                    <a:pt x="1089" y="2925"/>
                  </a:lnTo>
                  <a:lnTo>
                    <a:pt x="1090" y="2921"/>
                  </a:lnTo>
                  <a:lnTo>
                    <a:pt x="1093" y="2919"/>
                  </a:lnTo>
                  <a:lnTo>
                    <a:pt x="1097" y="2917"/>
                  </a:lnTo>
                  <a:lnTo>
                    <a:pt x="1100" y="2914"/>
                  </a:lnTo>
                  <a:lnTo>
                    <a:pt x="1104" y="2914"/>
                  </a:lnTo>
                  <a:lnTo>
                    <a:pt x="1107" y="2914"/>
                  </a:lnTo>
                  <a:lnTo>
                    <a:pt x="1112" y="2914"/>
                  </a:lnTo>
                  <a:lnTo>
                    <a:pt x="1115" y="2917"/>
                  </a:lnTo>
                  <a:lnTo>
                    <a:pt x="1119" y="2919"/>
                  </a:lnTo>
                  <a:lnTo>
                    <a:pt x="1121" y="2921"/>
                  </a:lnTo>
                  <a:lnTo>
                    <a:pt x="1123" y="2925"/>
                  </a:lnTo>
                  <a:lnTo>
                    <a:pt x="1124" y="2928"/>
                  </a:lnTo>
                  <a:lnTo>
                    <a:pt x="1132" y="2956"/>
                  </a:lnTo>
                  <a:lnTo>
                    <a:pt x="1137" y="2982"/>
                  </a:lnTo>
                  <a:lnTo>
                    <a:pt x="1140" y="3008"/>
                  </a:lnTo>
                  <a:lnTo>
                    <a:pt x="1142" y="3035"/>
                  </a:lnTo>
                  <a:lnTo>
                    <a:pt x="1142" y="3052"/>
                  </a:lnTo>
                  <a:lnTo>
                    <a:pt x="1139" y="3069"/>
                  </a:lnTo>
                  <a:lnTo>
                    <a:pt x="1137" y="3086"/>
                  </a:lnTo>
                  <a:lnTo>
                    <a:pt x="1134" y="3104"/>
                  </a:lnTo>
                  <a:lnTo>
                    <a:pt x="1129" y="3121"/>
                  </a:lnTo>
                  <a:lnTo>
                    <a:pt x="1123" y="3138"/>
                  </a:lnTo>
                  <a:lnTo>
                    <a:pt x="1116" y="3155"/>
                  </a:lnTo>
                  <a:lnTo>
                    <a:pt x="1108" y="3172"/>
                  </a:lnTo>
                  <a:lnTo>
                    <a:pt x="1105" y="3177"/>
                  </a:lnTo>
                  <a:lnTo>
                    <a:pt x="1101" y="3181"/>
                  </a:lnTo>
                  <a:lnTo>
                    <a:pt x="1096" y="3183"/>
                  </a:lnTo>
                  <a:lnTo>
                    <a:pt x="1091" y="3183"/>
                  </a:lnTo>
                  <a:close/>
                  <a:moveTo>
                    <a:pt x="4490" y="3354"/>
                  </a:moveTo>
                  <a:lnTo>
                    <a:pt x="4485" y="3353"/>
                  </a:lnTo>
                  <a:lnTo>
                    <a:pt x="4481" y="3351"/>
                  </a:lnTo>
                  <a:lnTo>
                    <a:pt x="4477" y="3349"/>
                  </a:lnTo>
                  <a:lnTo>
                    <a:pt x="4474" y="3346"/>
                  </a:lnTo>
                  <a:lnTo>
                    <a:pt x="4472" y="3342"/>
                  </a:lnTo>
                  <a:lnTo>
                    <a:pt x="4471" y="3339"/>
                  </a:lnTo>
                  <a:lnTo>
                    <a:pt x="4469" y="3334"/>
                  </a:lnTo>
                  <a:lnTo>
                    <a:pt x="4471" y="3331"/>
                  </a:lnTo>
                  <a:lnTo>
                    <a:pt x="4471" y="3327"/>
                  </a:lnTo>
                  <a:lnTo>
                    <a:pt x="4473" y="3324"/>
                  </a:lnTo>
                  <a:lnTo>
                    <a:pt x="4475" y="3320"/>
                  </a:lnTo>
                  <a:lnTo>
                    <a:pt x="4477" y="3318"/>
                  </a:lnTo>
                  <a:lnTo>
                    <a:pt x="4503" y="3299"/>
                  </a:lnTo>
                  <a:lnTo>
                    <a:pt x="4527" y="3278"/>
                  </a:lnTo>
                  <a:lnTo>
                    <a:pt x="4549" y="3258"/>
                  </a:lnTo>
                  <a:lnTo>
                    <a:pt x="4569" y="3238"/>
                  </a:lnTo>
                  <a:lnTo>
                    <a:pt x="4589" y="3218"/>
                  </a:lnTo>
                  <a:lnTo>
                    <a:pt x="4606" y="3198"/>
                  </a:lnTo>
                  <a:lnTo>
                    <a:pt x="4623" y="3177"/>
                  </a:lnTo>
                  <a:lnTo>
                    <a:pt x="4639" y="3155"/>
                  </a:lnTo>
                  <a:lnTo>
                    <a:pt x="4641" y="3152"/>
                  </a:lnTo>
                  <a:lnTo>
                    <a:pt x="4644" y="3150"/>
                  </a:lnTo>
                  <a:lnTo>
                    <a:pt x="4647" y="3147"/>
                  </a:lnTo>
                  <a:lnTo>
                    <a:pt x="4652" y="3147"/>
                  </a:lnTo>
                  <a:lnTo>
                    <a:pt x="4655" y="3146"/>
                  </a:lnTo>
                  <a:lnTo>
                    <a:pt x="4659" y="3147"/>
                  </a:lnTo>
                  <a:lnTo>
                    <a:pt x="4662" y="3148"/>
                  </a:lnTo>
                  <a:lnTo>
                    <a:pt x="4666" y="3150"/>
                  </a:lnTo>
                  <a:lnTo>
                    <a:pt x="4669" y="3153"/>
                  </a:lnTo>
                  <a:lnTo>
                    <a:pt x="4671" y="3155"/>
                  </a:lnTo>
                  <a:lnTo>
                    <a:pt x="4674" y="3159"/>
                  </a:lnTo>
                  <a:lnTo>
                    <a:pt x="4675" y="3162"/>
                  </a:lnTo>
                  <a:lnTo>
                    <a:pt x="4675" y="3167"/>
                  </a:lnTo>
                  <a:lnTo>
                    <a:pt x="4675" y="3170"/>
                  </a:lnTo>
                  <a:lnTo>
                    <a:pt x="4674" y="3174"/>
                  </a:lnTo>
                  <a:lnTo>
                    <a:pt x="4671" y="3177"/>
                  </a:lnTo>
                  <a:lnTo>
                    <a:pt x="4654" y="3200"/>
                  </a:lnTo>
                  <a:lnTo>
                    <a:pt x="4637" y="3223"/>
                  </a:lnTo>
                  <a:lnTo>
                    <a:pt x="4618" y="3245"/>
                  </a:lnTo>
                  <a:lnTo>
                    <a:pt x="4598" y="3265"/>
                  </a:lnTo>
                  <a:lnTo>
                    <a:pt x="4576" y="3287"/>
                  </a:lnTo>
                  <a:lnTo>
                    <a:pt x="4553" y="3308"/>
                  </a:lnTo>
                  <a:lnTo>
                    <a:pt x="4528" y="3328"/>
                  </a:lnTo>
                  <a:lnTo>
                    <a:pt x="4501" y="3349"/>
                  </a:lnTo>
                  <a:lnTo>
                    <a:pt x="4490" y="3354"/>
                  </a:lnTo>
                  <a:close/>
                  <a:moveTo>
                    <a:pt x="777" y="3534"/>
                  </a:moveTo>
                  <a:lnTo>
                    <a:pt x="773" y="3534"/>
                  </a:lnTo>
                  <a:lnTo>
                    <a:pt x="770" y="3533"/>
                  </a:lnTo>
                  <a:lnTo>
                    <a:pt x="766" y="3530"/>
                  </a:lnTo>
                  <a:lnTo>
                    <a:pt x="763" y="3528"/>
                  </a:lnTo>
                  <a:lnTo>
                    <a:pt x="761" y="3525"/>
                  </a:lnTo>
                  <a:lnTo>
                    <a:pt x="758" y="3521"/>
                  </a:lnTo>
                  <a:lnTo>
                    <a:pt x="757" y="3518"/>
                  </a:lnTo>
                  <a:lnTo>
                    <a:pt x="757" y="3514"/>
                  </a:lnTo>
                  <a:lnTo>
                    <a:pt x="757" y="3510"/>
                  </a:lnTo>
                  <a:lnTo>
                    <a:pt x="758" y="3506"/>
                  </a:lnTo>
                  <a:lnTo>
                    <a:pt x="761" y="3503"/>
                  </a:lnTo>
                  <a:lnTo>
                    <a:pt x="763" y="3501"/>
                  </a:lnTo>
                  <a:lnTo>
                    <a:pt x="809" y="3456"/>
                  </a:lnTo>
                  <a:lnTo>
                    <a:pt x="852" y="3414"/>
                  </a:lnTo>
                  <a:lnTo>
                    <a:pt x="893" y="3373"/>
                  </a:lnTo>
                  <a:lnTo>
                    <a:pt x="932" y="3334"/>
                  </a:lnTo>
                  <a:lnTo>
                    <a:pt x="935" y="3332"/>
                  </a:lnTo>
                  <a:lnTo>
                    <a:pt x="939" y="3331"/>
                  </a:lnTo>
                  <a:lnTo>
                    <a:pt x="942" y="3330"/>
                  </a:lnTo>
                  <a:lnTo>
                    <a:pt x="945" y="3328"/>
                  </a:lnTo>
                  <a:lnTo>
                    <a:pt x="949" y="3330"/>
                  </a:lnTo>
                  <a:lnTo>
                    <a:pt x="952" y="3330"/>
                  </a:lnTo>
                  <a:lnTo>
                    <a:pt x="956" y="3332"/>
                  </a:lnTo>
                  <a:lnTo>
                    <a:pt x="959" y="3334"/>
                  </a:lnTo>
                  <a:lnTo>
                    <a:pt x="961" y="3338"/>
                  </a:lnTo>
                  <a:lnTo>
                    <a:pt x="964" y="3341"/>
                  </a:lnTo>
                  <a:lnTo>
                    <a:pt x="965" y="3345"/>
                  </a:lnTo>
                  <a:lnTo>
                    <a:pt x="965" y="3348"/>
                  </a:lnTo>
                  <a:lnTo>
                    <a:pt x="965" y="3353"/>
                  </a:lnTo>
                  <a:lnTo>
                    <a:pt x="964" y="3356"/>
                  </a:lnTo>
                  <a:lnTo>
                    <a:pt x="963" y="3359"/>
                  </a:lnTo>
                  <a:lnTo>
                    <a:pt x="959" y="3362"/>
                  </a:lnTo>
                  <a:lnTo>
                    <a:pt x="920" y="3402"/>
                  </a:lnTo>
                  <a:lnTo>
                    <a:pt x="880" y="3442"/>
                  </a:lnTo>
                  <a:lnTo>
                    <a:pt x="836" y="3484"/>
                  </a:lnTo>
                  <a:lnTo>
                    <a:pt x="791" y="3528"/>
                  </a:lnTo>
                  <a:lnTo>
                    <a:pt x="787" y="3530"/>
                  </a:lnTo>
                  <a:lnTo>
                    <a:pt x="785" y="3533"/>
                  </a:lnTo>
                  <a:lnTo>
                    <a:pt x="780" y="3534"/>
                  </a:lnTo>
                  <a:lnTo>
                    <a:pt x="777" y="3534"/>
                  </a:lnTo>
                  <a:close/>
                  <a:moveTo>
                    <a:pt x="4090" y="3606"/>
                  </a:moveTo>
                  <a:lnTo>
                    <a:pt x="4085" y="3605"/>
                  </a:lnTo>
                  <a:lnTo>
                    <a:pt x="4080" y="3604"/>
                  </a:lnTo>
                  <a:lnTo>
                    <a:pt x="4076" y="3600"/>
                  </a:lnTo>
                  <a:lnTo>
                    <a:pt x="4072" y="3596"/>
                  </a:lnTo>
                  <a:lnTo>
                    <a:pt x="4071" y="3592"/>
                  </a:lnTo>
                  <a:lnTo>
                    <a:pt x="4070" y="3589"/>
                  </a:lnTo>
                  <a:lnTo>
                    <a:pt x="4070" y="3584"/>
                  </a:lnTo>
                  <a:lnTo>
                    <a:pt x="4071" y="3581"/>
                  </a:lnTo>
                  <a:lnTo>
                    <a:pt x="4072" y="3577"/>
                  </a:lnTo>
                  <a:lnTo>
                    <a:pt x="4075" y="3574"/>
                  </a:lnTo>
                  <a:lnTo>
                    <a:pt x="4077" y="3572"/>
                  </a:lnTo>
                  <a:lnTo>
                    <a:pt x="4080" y="3569"/>
                  </a:lnTo>
                  <a:lnTo>
                    <a:pt x="4122" y="3545"/>
                  </a:lnTo>
                  <a:lnTo>
                    <a:pt x="4163" y="3521"/>
                  </a:lnTo>
                  <a:lnTo>
                    <a:pt x="4206" y="3495"/>
                  </a:lnTo>
                  <a:lnTo>
                    <a:pt x="4249" y="3468"/>
                  </a:lnTo>
                  <a:lnTo>
                    <a:pt x="4282" y="3448"/>
                  </a:lnTo>
                  <a:lnTo>
                    <a:pt x="4286" y="3445"/>
                  </a:lnTo>
                  <a:lnTo>
                    <a:pt x="4289" y="3444"/>
                  </a:lnTo>
                  <a:lnTo>
                    <a:pt x="4293" y="3444"/>
                  </a:lnTo>
                  <a:lnTo>
                    <a:pt x="4297" y="3444"/>
                  </a:lnTo>
                  <a:lnTo>
                    <a:pt x="4301" y="3447"/>
                  </a:lnTo>
                  <a:lnTo>
                    <a:pt x="4304" y="3448"/>
                  </a:lnTo>
                  <a:lnTo>
                    <a:pt x="4306" y="3450"/>
                  </a:lnTo>
                  <a:lnTo>
                    <a:pt x="4309" y="3453"/>
                  </a:lnTo>
                  <a:lnTo>
                    <a:pt x="4311" y="3457"/>
                  </a:lnTo>
                  <a:lnTo>
                    <a:pt x="4312" y="3462"/>
                  </a:lnTo>
                  <a:lnTo>
                    <a:pt x="4312" y="3465"/>
                  </a:lnTo>
                  <a:lnTo>
                    <a:pt x="4311" y="3468"/>
                  </a:lnTo>
                  <a:lnTo>
                    <a:pt x="4310" y="3472"/>
                  </a:lnTo>
                  <a:lnTo>
                    <a:pt x="4309" y="3475"/>
                  </a:lnTo>
                  <a:lnTo>
                    <a:pt x="4306" y="3479"/>
                  </a:lnTo>
                  <a:lnTo>
                    <a:pt x="4303" y="3481"/>
                  </a:lnTo>
                  <a:lnTo>
                    <a:pt x="4270" y="3502"/>
                  </a:lnTo>
                  <a:lnTo>
                    <a:pt x="4226" y="3528"/>
                  </a:lnTo>
                  <a:lnTo>
                    <a:pt x="4183" y="3554"/>
                  </a:lnTo>
                  <a:lnTo>
                    <a:pt x="4141" y="3580"/>
                  </a:lnTo>
                  <a:lnTo>
                    <a:pt x="4100" y="3604"/>
                  </a:lnTo>
                  <a:lnTo>
                    <a:pt x="4090" y="3606"/>
                  </a:lnTo>
                  <a:close/>
                  <a:moveTo>
                    <a:pt x="3664" y="3811"/>
                  </a:moveTo>
                  <a:lnTo>
                    <a:pt x="3658" y="3810"/>
                  </a:lnTo>
                  <a:lnTo>
                    <a:pt x="3654" y="3808"/>
                  </a:lnTo>
                  <a:lnTo>
                    <a:pt x="3649" y="3803"/>
                  </a:lnTo>
                  <a:lnTo>
                    <a:pt x="3646" y="3799"/>
                  </a:lnTo>
                  <a:lnTo>
                    <a:pt x="3645" y="3794"/>
                  </a:lnTo>
                  <a:lnTo>
                    <a:pt x="3645" y="3791"/>
                  </a:lnTo>
                  <a:lnTo>
                    <a:pt x="3646" y="3787"/>
                  </a:lnTo>
                  <a:lnTo>
                    <a:pt x="3647" y="3783"/>
                  </a:lnTo>
                  <a:lnTo>
                    <a:pt x="3648" y="3780"/>
                  </a:lnTo>
                  <a:lnTo>
                    <a:pt x="3650" y="3777"/>
                  </a:lnTo>
                  <a:lnTo>
                    <a:pt x="3654" y="3775"/>
                  </a:lnTo>
                  <a:lnTo>
                    <a:pt x="3657" y="3772"/>
                  </a:lnTo>
                  <a:lnTo>
                    <a:pt x="3684" y="3762"/>
                  </a:lnTo>
                  <a:lnTo>
                    <a:pt x="3711" y="3752"/>
                  </a:lnTo>
                  <a:lnTo>
                    <a:pt x="3737" y="3740"/>
                  </a:lnTo>
                  <a:lnTo>
                    <a:pt x="3764" y="3729"/>
                  </a:lnTo>
                  <a:lnTo>
                    <a:pt x="3791" y="3717"/>
                  </a:lnTo>
                  <a:lnTo>
                    <a:pt x="3818" y="3705"/>
                  </a:lnTo>
                  <a:lnTo>
                    <a:pt x="3845" y="3692"/>
                  </a:lnTo>
                  <a:lnTo>
                    <a:pt x="3873" y="3679"/>
                  </a:lnTo>
                  <a:lnTo>
                    <a:pt x="3876" y="3677"/>
                  </a:lnTo>
                  <a:lnTo>
                    <a:pt x="3880" y="3677"/>
                  </a:lnTo>
                  <a:lnTo>
                    <a:pt x="3884" y="3677"/>
                  </a:lnTo>
                  <a:lnTo>
                    <a:pt x="3888" y="3678"/>
                  </a:lnTo>
                  <a:lnTo>
                    <a:pt x="3891" y="3679"/>
                  </a:lnTo>
                  <a:lnTo>
                    <a:pt x="3894" y="3682"/>
                  </a:lnTo>
                  <a:lnTo>
                    <a:pt x="3897" y="3685"/>
                  </a:lnTo>
                  <a:lnTo>
                    <a:pt x="3899" y="3689"/>
                  </a:lnTo>
                  <a:lnTo>
                    <a:pt x="3900" y="3692"/>
                  </a:lnTo>
                  <a:lnTo>
                    <a:pt x="3900" y="3695"/>
                  </a:lnTo>
                  <a:lnTo>
                    <a:pt x="3900" y="3699"/>
                  </a:lnTo>
                  <a:lnTo>
                    <a:pt x="3899" y="3704"/>
                  </a:lnTo>
                  <a:lnTo>
                    <a:pt x="3898" y="3707"/>
                  </a:lnTo>
                  <a:lnTo>
                    <a:pt x="3896" y="3709"/>
                  </a:lnTo>
                  <a:lnTo>
                    <a:pt x="3894" y="3713"/>
                  </a:lnTo>
                  <a:lnTo>
                    <a:pt x="3890" y="3714"/>
                  </a:lnTo>
                  <a:lnTo>
                    <a:pt x="3863" y="3728"/>
                  </a:lnTo>
                  <a:lnTo>
                    <a:pt x="3835" y="3740"/>
                  </a:lnTo>
                  <a:lnTo>
                    <a:pt x="3807" y="3753"/>
                  </a:lnTo>
                  <a:lnTo>
                    <a:pt x="3780" y="3765"/>
                  </a:lnTo>
                  <a:lnTo>
                    <a:pt x="3752" y="3777"/>
                  </a:lnTo>
                  <a:lnTo>
                    <a:pt x="3726" y="3788"/>
                  </a:lnTo>
                  <a:lnTo>
                    <a:pt x="3698" y="3799"/>
                  </a:lnTo>
                  <a:lnTo>
                    <a:pt x="3672" y="3809"/>
                  </a:lnTo>
                  <a:lnTo>
                    <a:pt x="3664" y="3811"/>
                  </a:lnTo>
                  <a:close/>
                  <a:moveTo>
                    <a:pt x="433" y="3857"/>
                  </a:moveTo>
                  <a:lnTo>
                    <a:pt x="428" y="3857"/>
                  </a:lnTo>
                  <a:lnTo>
                    <a:pt x="425" y="3856"/>
                  </a:lnTo>
                  <a:lnTo>
                    <a:pt x="421" y="3854"/>
                  </a:lnTo>
                  <a:lnTo>
                    <a:pt x="418" y="3851"/>
                  </a:lnTo>
                  <a:lnTo>
                    <a:pt x="415" y="3848"/>
                  </a:lnTo>
                  <a:lnTo>
                    <a:pt x="414" y="3845"/>
                  </a:lnTo>
                  <a:lnTo>
                    <a:pt x="413" y="3841"/>
                  </a:lnTo>
                  <a:lnTo>
                    <a:pt x="412" y="3837"/>
                  </a:lnTo>
                  <a:lnTo>
                    <a:pt x="413" y="3833"/>
                  </a:lnTo>
                  <a:lnTo>
                    <a:pt x="414" y="3830"/>
                  </a:lnTo>
                  <a:lnTo>
                    <a:pt x="417" y="3826"/>
                  </a:lnTo>
                  <a:lnTo>
                    <a:pt x="419" y="3824"/>
                  </a:lnTo>
                  <a:lnTo>
                    <a:pt x="451" y="3793"/>
                  </a:lnTo>
                  <a:lnTo>
                    <a:pt x="483" y="3763"/>
                  </a:lnTo>
                  <a:lnTo>
                    <a:pt x="516" y="3732"/>
                  </a:lnTo>
                  <a:lnTo>
                    <a:pt x="548" y="3702"/>
                  </a:lnTo>
                  <a:lnTo>
                    <a:pt x="592" y="3662"/>
                  </a:lnTo>
                  <a:lnTo>
                    <a:pt x="594" y="3660"/>
                  </a:lnTo>
                  <a:lnTo>
                    <a:pt x="598" y="3658"/>
                  </a:lnTo>
                  <a:lnTo>
                    <a:pt x="602" y="3656"/>
                  </a:lnTo>
                  <a:lnTo>
                    <a:pt x="606" y="3656"/>
                  </a:lnTo>
                  <a:lnTo>
                    <a:pt x="609" y="3658"/>
                  </a:lnTo>
                  <a:lnTo>
                    <a:pt x="613" y="3659"/>
                  </a:lnTo>
                  <a:lnTo>
                    <a:pt x="616" y="3660"/>
                  </a:lnTo>
                  <a:lnTo>
                    <a:pt x="620" y="3663"/>
                  </a:lnTo>
                  <a:lnTo>
                    <a:pt x="622" y="3666"/>
                  </a:lnTo>
                  <a:lnTo>
                    <a:pt x="623" y="3669"/>
                  </a:lnTo>
                  <a:lnTo>
                    <a:pt x="624" y="3674"/>
                  </a:lnTo>
                  <a:lnTo>
                    <a:pt x="624" y="3677"/>
                  </a:lnTo>
                  <a:lnTo>
                    <a:pt x="624" y="3681"/>
                  </a:lnTo>
                  <a:lnTo>
                    <a:pt x="623" y="3684"/>
                  </a:lnTo>
                  <a:lnTo>
                    <a:pt x="621" y="3687"/>
                  </a:lnTo>
                  <a:lnTo>
                    <a:pt x="618" y="3691"/>
                  </a:lnTo>
                  <a:lnTo>
                    <a:pt x="575" y="3731"/>
                  </a:lnTo>
                  <a:lnTo>
                    <a:pt x="543" y="3761"/>
                  </a:lnTo>
                  <a:lnTo>
                    <a:pt x="511" y="3792"/>
                  </a:lnTo>
                  <a:lnTo>
                    <a:pt x="479" y="3822"/>
                  </a:lnTo>
                  <a:lnTo>
                    <a:pt x="445" y="3853"/>
                  </a:lnTo>
                  <a:lnTo>
                    <a:pt x="443" y="3855"/>
                  </a:lnTo>
                  <a:lnTo>
                    <a:pt x="440" y="3856"/>
                  </a:lnTo>
                  <a:lnTo>
                    <a:pt x="436" y="3857"/>
                  </a:lnTo>
                  <a:lnTo>
                    <a:pt x="433" y="3857"/>
                  </a:lnTo>
                  <a:close/>
                  <a:moveTo>
                    <a:pt x="3217" y="3960"/>
                  </a:moveTo>
                  <a:lnTo>
                    <a:pt x="3211" y="3959"/>
                  </a:lnTo>
                  <a:lnTo>
                    <a:pt x="3205" y="3957"/>
                  </a:lnTo>
                  <a:lnTo>
                    <a:pt x="3202" y="3954"/>
                  </a:lnTo>
                  <a:lnTo>
                    <a:pt x="3198" y="3949"/>
                  </a:lnTo>
                  <a:lnTo>
                    <a:pt x="3197" y="3944"/>
                  </a:lnTo>
                  <a:lnTo>
                    <a:pt x="3197" y="3941"/>
                  </a:lnTo>
                  <a:lnTo>
                    <a:pt x="3197" y="3937"/>
                  </a:lnTo>
                  <a:lnTo>
                    <a:pt x="3198" y="3934"/>
                  </a:lnTo>
                  <a:lnTo>
                    <a:pt x="3199" y="3931"/>
                  </a:lnTo>
                  <a:lnTo>
                    <a:pt x="3202" y="3927"/>
                  </a:lnTo>
                  <a:lnTo>
                    <a:pt x="3205" y="3925"/>
                  </a:lnTo>
                  <a:lnTo>
                    <a:pt x="3209" y="3923"/>
                  </a:lnTo>
                  <a:lnTo>
                    <a:pt x="3236" y="3911"/>
                  </a:lnTo>
                  <a:lnTo>
                    <a:pt x="3265" y="3901"/>
                  </a:lnTo>
                  <a:lnTo>
                    <a:pt x="3294" y="3890"/>
                  </a:lnTo>
                  <a:lnTo>
                    <a:pt x="3322" y="3880"/>
                  </a:lnTo>
                  <a:lnTo>
                    <a:pt x="3350" y="3871"/>
                  </a:lnTo>
                  <a:lnTo>
                    <a:pt x="3378" y="3863"/>
                  </a:lnTo>
                  <a:lnTo>
                    <a:pt x="3407" y="3855"/>
                  </a:lnTo>
                  <a:lnTo>
                    <a:pt x="3435" y="3847"/>
                  </a:lnTo>
                  <a:lnTo>
                    <a:pt x="3439" y="3846"/>
                  </a:lnTo>
                  <a:lnTo>
                    <a:pt x="3443" y="3846"/>
                  </a:lnTo>
                  <a:lnTo>
                    <a:pt x="3446" y="3847"/>
                  </a:lnTo>
                  <a:lnTo>
                    <a:pt x="3450" y="3848"/>
                  </a:lnTo>
                  <a:lnTo>
                    <a:pt x="3453" y="3850"/>
                  </a:lnTo>
                  <a:lnTo>
                    <a:pt x="3455" y="3853"/>
                  </a:lnTo>
                  <a:lnTo>
                    <a:pt x="3458" y="3856"/>
                  </a:lnTo>
                  <a:lnTo>
                    <a:pt x="3459" y="3861"/>
                  </a:lnTo>
                  <a:lnTo>
                    <a:pt x="3460" y="3864"/>
                  </a:lnTo>
                  <a:lnTo>
                    <a:pt x="3460" y="3868"/>
                  </a:lnTo>
                  <a:lnTo>
                    <a:pt x="3459" y="3872"/>
                  </a:lnTo>
                  <a:lnTo>
                    <a:pt x="3458" y="3876"/>
                  </a:lnTo>
                  <a:lnTo>
                    <a:pt x="3455" y="3878"/>
                  </a:lnTo>
                  <a:lnTo>
                    <a:pt x="3453" y="3881"/>
                  </a:lnTo>
                  <a:lnTo>
                    <a:pt x="3450" y="3882"/>
                  </a:lnTo>
                  <a:lnTo>
                    <a:pt x="3446" y="3885"/>
                  </a:lnTo>
                  <a:lnTo>
                    <a:pt x="3419" y="3893"/>
                  </a:lnTo>
                  <a:lnTo>
                    <a:pt x="3391" y="3901"/>
                  </a:lnTo>
                  <a:lnTo>
                    <a:pt x="3362" y="3909"/>
                  </a:lnTo>
                  <a:lnTo>
                    <a:pt x="3335" y="3918"/>
                  </a:lnTo>
                  <a:lnTo>
                    <a:pt x="3306" y="3927"/>
                  </a:lnTo>
                  <a:lnTo>
                    <a:pt x="3279" y="3937"/>
                  </a:lnTo>
                  <a:lnTo>
                    <a:pt x="3251" y="3948"/>
                  </a:lnTo>
                  <a:lnTo>
                    <a:pt x="3225" y="3959"/>
                  </a:lnTo>
                  <a:lnTo>
                    <a:pt x="3217" y="3960"/>
                  </a:lnTo>
                  <a:close/>
                  <a:moveTo>
                    <a:pt x="114" y="4205"/>
                  </a:moveTo>
                  <a:lnTo>
                    <a:pt x="103" y="4201"/>
                  </a:lnTo>
                  <a:lnTo>
                    <a:pt x="100" y="4199"/>
                  </a:lnTo>
                  <a:lnTo>
                    <a:pt x="98" y="4197"/>
                  </a:lnTo>
                  <a:lnTo>
                    <a:pt x="97" y="4193"/>
                  </a:lnTo>
                  <a:lnTo>
                    <a:pt x="94" y="4190"/>
                  </a:lnTo>
                  <a:lnTo>
                    <a:pt x="94" y="4186"/>
                  </a:lnTo>
                  <a:lnTo>
                    <a:pt x="94" y="4182"/>
                  </a:lnTo>
                  <a:lnTo>
                    <a:pt x="95" y="4178"/>
                  </a:lnTo>
                  <a:lnTo>
                    <a:pt x="97" y="4175"/>
                  </a:lnTo>
                  <a:lnTo>
                    <a:pt x="111" y="4152"/>
                  </a:lnTo>
                  <a:lnTo>
                    <a:pt x="126" y="4129"/>
                  </a:lnTo>
                  <a:lnTo>
                    <a:pt x="142" y="4107"/>
                  </a:lnTo>
                  <a:lnTo>
                    <a:pt x="158" y="4084"/>
                  </a:lnTo>
                  <a:lnTo>
                    <a:pt x="177" y="4063"/>
                  </a:lnTo>
                  <a:lnTo>
                    <a:pt x="195" y="4042"/>
                  </a:lnTo>
                  <a:lnTo>
                    <a:pt x="216" y="4020"/>
                  </a:lnTo>
                  <a:lnTo>
                    <a:pt x="235" y="3999"/>
                  </a:lnTo>
                  <a:lnTo>
                    <a:pt x="248" y="3988"/>
                  </a:lnTo>
                  <a:lnTo>
                    <a:pt x="251" y="3985"/>
                  </a:lnTo>
                  <a:lnTo>
                    <a:pt x="255" y="3983"/>
                  </a:lnTo>
                  <a:lnTo>
                    <a:pt x="258" y="3982"/>
                  </a:lnTo>
                  <a:lnTo>
                    <a:pt x="262" y="3982"/>
                  </a:lnTo>
                  <a:lnTo>
                    <a:pt x="265" y="3982"/>
                  </a:lnTo>
                  <a:lnTo>
                    <a:pt x="270" y="3983"/>
                  </a:lnTo>
                  <a:lnTo>
                    <a:pt x="273" y="3986"/>
                  </a:lnTo>
                  <a:lnTo>
                    <a:pt x="275" y="3988"/>
                  </a:lnTo>
                  <a:lnTo>
                    <a:pt x="278" y="3990"/>
                  </a:lnTo>
                  <a:lnTo>
                    <a:pt x="280" y="3994"/>
                  </a:lnTo>
                  <a:lnTo>
                    <a:pt x="281" y="3998"/>
                  </a:lnTo>
                  <a:lnTo>
                    <a:pt x="281" y="4002"/>
                  </a:lnTo>
                  <a:lnTo>
                    <a:pt x="281" y="4005"/>
                  </a:lnTo>
                  <a:lnTo>
                    <a:pt x="280" y="4009"/>
                  </a:lnTo>
                  <a:lnTo>
                    <a:pt x="278" y="4012"/>
                  </a:lnTo>
                  <a:lnTo>
                    <a:pt x="275" y="4015"/>
                  </a:lnTo>
                  <a:lnTo>
                    <a:pt x="264" y="4027"/>
                  </a:lnTo>
                  <a:lnTo>
                    <a:pt x="243" y="4048"/>
                  </a:lnTo>
                  <a:lnTo>
                    <a:pt x="225" y="4067"/>
                  </a:lnTo>
                  <a:lnTo>
                    <a:pt x="207" y="4088"/>
                  </a:lnTo>
                  <a:lnTo>
                    <a:pt x="191" y="4110"/>
                  </a:lnTo>
                  <a:lnTo>
                    <a:pt x="173" y="4130"/>
                  </a:lnTo>
                  <a:lnTo>
                    <a:pt x="158" y="4152"/>
                  </a:lnTo>
                  <a:lnTo>
                    <a:pt x="145" y="4173"/>
                  </a:lnTo>
                  <a:lnTo>
                    <a:pt x="131" y="4194"/>
                  </a:lnTo>
                  <a:lnTo>
                    <a:pt x="127" y="4199"/>
                  </a:lnTo>
                  <a:lnTo>
                    <a:pt x="123" y="4202"/>
                  </a:lnTo>
                  <a:lnTo>
                    <a:pt x="118" y="4204"/>
                  </a:lnTo>
                  <a:lnTo>
                    <a:pt x="114" y="4205"/>
                  </a:lnTo>
                  <a:close/>
                  <a:moveTo>
                    <a:pt x="3081" y="4345"/>
                  </a:moveTo>
                  <a:lnTo>
                    <a:pt x="3076" y="4344"/>
                  </a:lnTo>
                  <a:lnTo>
                    <a:pt x="3070" y="4341"/>
                  </a:lnTo>
                  <a:lnTo>
                    <a:pt x="3065" y="4338"/>
                  </a:lnTo>
                  <a:lnTo>
                    <a:pt x="3063" y="4332"/>
                  </a:lnTo>
                  <a:lnTo>
                    <a:pt x="3056" y="4315"/>
                  </a:lnTo>
                  <a:lnTo>
                    <a:pt x="3050" y="4298"/>
                  </a:lnTo>
                  <a:lnTo>
                    <a:pt x="3045" y="4280"/>
                  </a:lnTo>
                  <a:lnTo>
                    <a:pt x="3039" y="4263"/>
                  </a:lnTo>
                  <a:lnTo>
                    <a:pt x="3031" y="4235"/>
                  </a:lnTo>
                  <a:lnTo>
                    <a:pt x="3025" y="4207"/>
                  </a:lnTo>
                  <a:lnTo>
                    <a:pt x="3022" y="4181"/>
                  </a:lnTo>
                  <a:lnTo>
                    <a:pt x="3021" y="4155"/>
                  </a:lnTo>
                  <a:lnTo>
                    <a:pt x="3022" y="4138"/>
                  </a:lnTo>
                  <a:lnTo>
                    <a:pt x="3023" y="4121"/>
                  </a:lnTo>
                  <a:lnTo>
                    <a:pt x="3026" y="4105"/>
                  </a:lnTo>
                  <a:lnTo>
                    <a:pt x="3030" y="4090"/>
                  </a:lnTo>
                  <a:lnTo>
                    <a:pt x="3031" y="4087"/>
                  </a:lnTo>
                  <a:lnTo>
                    <a:pt x="3033" y="4083"/>
                  </a:lnTo>
                  <a:lnTo>
                    <a:pt x="3037" y="4080"/>
                  </a:lnTo>
                  <a:lnTo>
                    <a:pt x="3039" y="4077"/>
                  </a:lnTo>
                  <a:lnTo>
                    <a:pt x="3042" y="4076"/>
                  </a:lnTo>
                  <a:lnTo>
                    <a:pt x="3047" y="4075"/>
                  </a:lnTo>
                  <a:lnTo>
                    <a:pt x="3050" y="4075"/>
                  </a:lnTo>
                  <a:lnTo>
                    <a:pt x="3054" y="4076"/>
                  </a:lnTo>
                  <a:lnTo>
                    <a:pt x="3058" y="4077"/>
                  </a:lnTo>
                  <a:lnTo>
                    <a:pt x="3061" y="4080"/>
                  </a:lnTo>
                  <a:lnTo>
                    <a:pt x="3064" y="4083"/>
                  </a:lnTo>
                  <a:lnTo>
                    <a:pt x="3066" y="4085"/>
                  </a:lnTo>
                  <a:lnTo>
                    <a:pt x="3068" y="4089"/>
                  </a:lnTo>
                  <a:lnTo>
                    <a:pt x="3069" y="4093"/>
                  </a:lnTo>
                  <a:lnTo>
                    <a:pt x="3069" y="4097"/>
                  </a:lnTo>
                  <a:lnTo>
                    <a:pt x="3068" y="4100"/>
                  </a:lnTo>
                  <a:lnTo>
                    <a:pt x="3064" y="4114"/>
                  </a:lnTo>
                  <a:lnTo>
                    <a:pt x="3062" y="4127"/>
                  </a:lnTo>
                  <a:lnTo>
                    <a:pt x="3061" y="4141"/>
                  </a:lnTo>
                  <a:lnTo>
                    <a:pt x="3061" y="4155"/>
                  </a:lnTo>
                  <a:lnTo>
                    <a:pt x="3061" y="4177"/>
                  </a:lnTo>
                  <a:lnTo>
                    <a:pt x="3064" y="4201"/>
                  </a:lnTo>
                  <a:lnTo>
                    <a:pt x="3070" y="4225"/>
                  </a:lnTo>
                  <a:lnTo>
                    <a:pt x="3077" y="4252"/>
                  </a:lnTo>
                  <a:lnTo>
                    <a:pt x="3081" y="4268"/>
                  </a:lnTo>
                  <a:lnTo>
                    <a:pt x="3087" y="4285"/>
                  </a:lnTo>
                  <a:lnTo>
                    <a:pt x="3093" y="4301"/>
                  </a:lnTo>
                  <a:lnTo>
                    <a:pt x="3100" y="4318"/>
                  </a:lnTo>
                  <a:lnTo>
                    <a:pt x="3101" y="4322"/>
                  </a:lnTo>
                  <a:lnTo>
                    <a:pt x="3101" y="4325"/>
                  </a:lnTo>
                  <a:lnTo>
                    <a:pt x="3101" y="4330"/>
                  </a:lnTo>
                  <a:lnTo>
                    <a:pt x="3100" y="4333"/>
                  </a:lnTo>
                  <a:lnTo>
                    <a:pt x="3097" y="4337"/>
                  </a:lnTo>
                  <a:lnTo>
                    <a:pt x="3095" y="4339"/>
                  </a:lnTo>
                  <a:lnTo>
                    <a:pt x="3092" y="4341"/>
                  </a:lnTo>
                  <a:lnTo>
                    <a:pt x="3088" y="4344"/>
                  </a:lnTo>
                  <a:lnTo>
                    <a:pt x="3081" y="4345"/>
                  </a:lnTo>
                  <a:close/>
                  <a:moveTo>
                    <a:pt x="29" y="4659"/>
                  </a:moveTo>
                  <a:lnTo>
                    <a:pt x="25" y="4659"/>
                  </a:lnTo>
                  <a:lnTo>
                    <a:pt x="22" y="4658"/>
                  </a:lnTo>
                  <a:lnTo>
                    <a:pt x="20" y="4657"/>
                  </a:lnTo>
                  <a:lnTo>
                    <a:pt x="16" y="4654"/>
                  </a:lnTo>
                  <a:lnTo>
                    <a:pt x="14" y="4652"/>
                  </a:lnTo>
                  <a:lnTo>
                    <a:pt x="12" y="4650"/>
                  </a:lnTo>
                  <a:lnTo>
                    <a:pt x="10" y="4646"/>
                  </a:lnTo>
                  <a:lnTo>
                    <a:pt x="9" y="4643"/>
                  </a:lnTo>
                  <a:lnTo>
                    <a:pt x="8" y="4633"/>
                  </a:lnTo>
                  <a:lnTo>
                    <a:pt x="7" y="4621"/>
                  </a:lnTo>
                  <a:lnTo>
                    <a:pt x="6" y="4611"/>
                  </a:lnTo>
                  <a:lnTo>
                    <a:pt x="5" y="4600"/>
                  </a:lnTo>
                  <a:lnTo>
                    <a:pt x="2" y="4580"/>
                  </a:lnTo>
                  <a:lnTo>
                    <a:pt x="1" y="4560"/>
                  </a:lnTo>
                  <a:lnTo>
                    <a:pt x="0" y="4541"/>
                  </a:lnTo>
                  <a:lnTo>
                    <a:pt x="0" y="4521"/>
                  </a:lnTo>
                  <a:lnTo>
                    <a:pt x="0" y="4490"/>
                  </a:lnTo>
                  <a:lnTo>
                    <a:pt x="2" y="4461"/>
                  </a:lnTo>
                  <a:lnTo>
                    <a:pt x="6" y="4431"/>
                  </a:lnTo>
                  <a:lnTo>
                    <a:pt x="10" y="4401"/>
                  </a:lnTo>
                  <a:lnTo>
                    <a:pt x="12" y="4397"/>
                  </a:lnTo>
                  <a:lnTo>
                    <a:pt x="14" y="4394"/>
                  </a:lnTo>
                  <a:lnTo>
                    <a:pt x="16" y="4391"/>
                  </a:lnTo>
                  <a:lnTo>
                    <a:pt x="19" y="4388"/>
                  </a:lnTo>
                  <a:lnTo>
                    <a:pt x="22" y="4386"/>
                  </a:lnTo>
                  <a:lnTo>
                    <a:pt x="25" y="4385"/>
                  </a:lnTo>
                  <a:lnTo>
                    <a:pt x="30" y="4385"/>
                  </a:lnTo>
                  <a:lnTo>
                    <a:pt x="33" y="4385"/>
                  </a:lnTo>
                  <a:lnTo>
                    <a:pt x="37" y="4386"/>
                  </a:lnTo>
                  <a:lnTo>
                    <a:pt x="40" y="4388"/>
                  </a:lnTo>
                  <a:lnTo>
                    <a:pt x="44" y="4391"/>
                  </a:lnTo>
                  <a:lnTo>
                    <a:pt x="46" y="4393"/>
                  </a:lnTo>
                  <a:lnTo>
                    <a:pt x="48" y="4396"/>
                  </a:lnTo>
                  <a:lnTo>
                    <a:pt x="49" y="4400"/>
                  </a:lnTo>
                  <a:lnTo>
                    <a:pt x="49" y="4404"/>
                  </a:lnTo>
                  <a:lnTo>
                    <a:pt x="49" y="4408"/>
                  </a:lnTo>
                  <a:lnTo>
                    <a:pt x="45" y="4436"/>
                  </a:lnTo>
                  <a:lnTo>
                    <a:pt x="41" y="4464"/>
                  </a:lnTo>
                  <a:lnTo>
                    <a:pt x="40" y="4493"/>
                  </a:lnTo>
                  <a:lnTo>
                    <a:pt x="39" y="4521"/>
                  </a:lnTo>
                  <a:lnTo>
                    <a:pt x="39" y="4540"/>
                  </a:lnTo>
                  <a:lnTo>
                    <a:pt x="40" y="4558"/>
                  </a:lnTo>
                  <a:lnTo>
                    <a:pt x="41" y="4577"/>
                  </a:lnTo>
                  <a:lnTo>
                    <a:pt x="44" y="4596"/>
                  </a:lnTo>
                  <a:lnTo>
                    <a:pt x="45" y="4606"/>
                  </a:lnTo>
                  <a:lnTo>
                    <a:pt x="46" y="4616"/>
                  </a:lnTo>
                  <a:lnTo>
                    <a:pt x="47" y="4627"/>
                  </a:lnTo>
                  <a:lnTo>
                    <a:pt x="48" y="4637"/>
                  </a:lnTo>
                  <a:lnTo>
                    <a:pt x="49" y="4641"/>
                  </a:lnTo>
                  <a:lnTo>
                    <a:pt x="48" y="4644"/>
                  </a:lnTo>
                  <a:lnTo>
                    <a:pt x="47" y="4649"/>
                  </a:lnTo>
                  <a:lnTo>
                    <a:pt x="45" y="4651"/>
                  </a:lnTo>
                  <a:lnTo>
                    <a:pt x="43" y="4654"/>
                  </a:lnTo>
                  <a:lnTo>
                    <a:pt x="39" y="4657"/>
                  </a:lnTo>
                  <a:lnTo>
                    <a:pt x="36" y="4658"/>
                  </a:lnTo>
                  <a:lnTo>
                    <a:pt x="32" y="4659"/>
                  </a:lnTo>
                  <a:lnTo>
                    <a:pt x="29" y="4659"/>
                  </a:lnTo>
                  <a:close/>
                  <a:moveTo>
                    <a:pt x="3282" y="4770"/>
                  </a:moveTo>
                  <a:lnTo>
                    <a:pt x="3275" y="4769"/>
                  </a:lnTo>
                  <a:lnTo>
                    <a:pt x="3269" y="4767"/>
                  </a:lnTo>
                  <a:lnTo>
                    <a:pt x="3265" y="4762"/>
                  </a:lnTo>
                  <a:lnTo>
                    <a:pt x="3263" y="4756"/>
                  </a:lnTo>
                  <a:lnTo>
                    <a:pt x="3255" y="4727"/>
                  </a:lnTo>
                  <a:lnTo>
                    <a:pt x="3245" y="4698"/>
                  </a:lnTo>
                  <a:lnTo>
                    <a:pt x="3235" y="4670"/>
                  </a:lnTo>
                  <a:lnTo>
                    <a:pt x="3226" y="4643"/>
                  </a:lnTo>
                  <a:lnTo>
                    <a:pt x="3214" y="4616"/>
                  </a:lnTo>
                  <a:lnTo>
                    <a:pt x="3204" y="4590"/>
                  </a:lnTo>
                  <a:lnTo>
                    <a:pt x="3191" y="4565"/>
                  </a:lnTo>
                  <a:lnTo>
                    <a:pt x="3180" y="4540"/>
                  </a:lnTo>
                  <a:lnTo>
                    <a:pt x="3178" y="4536"/>
                  </a:lnTo>
                  <a:lnTo>
                    <a:pt x="3178" y="4532"/>
                  </a:lnTo>
                  <a:lnTo>
                    <a:pt x="3178" y="4528"/>
                  </a:lnTo>
                  <a:lnTo>
                    <a:pt x="3179" y="4525"/>
                  </a:lnTo>
                  <a:lnTo>
                    <a:pt x="3180" y="4521"/>
                  </a:lnTo>
                  <a:lnTo>
                    <a:pt x="3182" y="4518"/>
                  </a:lnTo>
                  <a:lnTo>
                    <a:pt x="3185" y="4516"/>
                  </a:lnTo>
                  <a:lnTo>
                    <a:pt x="3188" y="4513"/>
                  </a:lnTo>
                  <a:lnTo>
                    <a:pt x="3191" y="4512"/>
                  </a:lnTo>
                  <a:lnTo>
                    <a:pt x="3196" y="4511"/>
                  </a:lnTo>
                  <a:lnTo>
                    <a:pt x="3199" y="4511"/>
                  </a:lnTo>
                  <a:lnTo>
                    <a:pt x="3203" y="4512"/>
                  </a:lnTo>
                  <a:lnTo>
                    <a:pt x="3206" y="4513"/>
                  </a:lnTo>
                  <a:lnTo>
                    <a:pt x="3210" y="4516"/>
                  </a:lnTo>
                  <a:lnTo>
                    <a:pt x="3212" y="4518"/>
                  </a:lnTo>
                  <a:lnTo>
                    <a:pt x="3214" y="4521"/>
                  </a:lnTo>
                  <a:lnTo>
                    <a:pt x="3227" y="4548"/>
                  </a:lnTo>
                  <a:lnTo>
                    <a:pt x="3240" y="4574"/>
                  </a:lnTo>
                  <a:lnTo>
                    <a:pt x="3251" y="4602"/>
                  </a:lnTo>
                  <a:lnTo>
                    <a:pt x="3263" y="4629"/>
                  </a:lnTo>
                  <a:lnTo>
                    <a:pt x="3273" y="4657"/>
                  </a:lnTo>
                  <a:lnTo>
                    <a:pt x="3282" y="4685"/>
                  </a:lnTo>
                  <a:lnTo>
                    <a:pt x="3291" y="4715"/>
                  </a:lnTo>
                  <a:lnTo>
                    <a:pt x="3300" y="4745"/>
                  </a:lnTo>
                  <a:lnTo>
                    <a:pt x="3302" y="4750"/>
                  </a:lnTo>
                  <a:lnTo>
                    <a:pt x="3302" y="4753"/>
                  </a:lnTo>
                  <a:lnTo>
                    <a:pt x="3300" y="4756"/>
                  </a:lnTo>
                  <a:lnTo>
                    <a:pt x="3299" y="4760"/>
                  </a:lnTo>
                  <a:lnTo>
                    <a:pt x="3297" y="4763"/>
                  </a:lnTo>
                  <a:lnTo>
                    <a:pt x="3294" y="4767"/>
                  </a:lnTo>
                  <a:lnTo>
                    <a:pt x="3290" y="4768"/>
                  </a:lnTo>
                  <a:lnTo>
                    <a:pt x="3287" y="4770"/>
                  </a:lnTo>
                  <a:lnTo>
                    <a:pt x="3282" y="4770"/>
                  </a:lnTo>
                  <a:close/>
                  <a:moveTo>
                    <a:pt x="172" y="5107"/>
                  </a:moveTo>
                  <a:lnTo>
                    <a:pt x="168" y="5107"/>
                  </a:lnTo>
                  <a:lnTo>
                    <a:pt x="162" y="5105"/>
                  </a:lnTo>
                  <a:lnTo>
                    <a:pt x="158" y="5102"/>
                  </a:lnTo>
                  <a:lnTo>
                    <a:pt x="155" y="5097"/>
                  </a:lnTo>
                  <a:lnTo>
                    <a:pt x="141" y="5070"/>
                  </a:lnTo>
                  <a:lnTo>
                    <a:pt x="129" y="5042"/>
                  </a:lnTo>
                  <a:lnTo>
                    <a:pt x="117" y="5014"/>
                  </a:lnTo>
                  <a:lnTo>
                    <a:pt x="105" y="4986"/>
                  </a:lnTo>
                  <a:lnTo>
                    <a:pt x="94" y="4958"/>
                  </a:lnTo>
                  <a:lnTo>
                    <a:pt x="84" y="4931"/>
                  </a:lnTo>
                  <a:lnTo>
                    <a:pt x="74" y="4903"/>
                  </a:lnTo>
                  <a:lnTo>
                    <a:pt x="64" y="4876"/>
                  </a:lnTo>
                  <a:lnTo>
                    <a:pt x="63" y="4871"/>
                  </a:lnTo>
                  <a:lnTo>
                    <a:pt x="63" y="4868"/>
                  </a:lnTo>
                  <a:lnTo>
                    <a:pt x="64" y="4864"/>
                  </a:lnTo>
                  <a:lnTo>
                    <a:pt x="66" y="4861"/>
                  </a:lnTo>
                  <a:lnTo>
                    <a:pt x="68" y="4857"/>
                  </a:lnTo>
                  <a:lnTo>
                    <a:pt x="70" y="4855"/>
                  </a:lnTo>
                  <a:lnTo>
                    <a:pt x="74" y="4853"/>
                  </a:lnTo>
                  <a:lnTo>
                    <a:pt x="77" y="4850"/>
                  </a:lnTo>
                  <a:lnTo>
                    <a:pt x="82" y="4850"/>
                  </a:lnTo>
                  <a:lnTo>
                    <a:pt x="85" y="4849"/>
                  </a:lnTo>
                  <a:lnTo>
                    <a:pt x="88" y="4850"/>
                  </a:lnTo>
                  <a:lnTo>
                    <a:pt x="92" y="4852"/>
                  </a:lnTo>
                  <a:lnTo>
                    <a:pt x="95" y="4854"/>
                  </a:lnTo>
                  <a:lnTo>
                    <a:pt x="99" y="4856"/>
                  </a:lnTo>
                  <a:lnTo>
                    <a:pt x="100" y="4860"/>
                  </a:lnTo>
                  <a:lnTo>
                    <a:pt x="102" y="4863"/>
                  </a:lnTo>
                  <a:lnTo>
                    <a:pt x="111" y="4891"/>
                  </a:lnTo>
                  <a:lnTo>
                    <a:pt x="121" y="4917"/>
                  </a:lnTo>
                  <a:lnTo>
                    <a:pt x="131" y="4945"/>
                  </a:lnTo>
                  <a:lnTo>
                    <a:pt x="141" y="4972"/>
                  </a:lnTo>
                  <a:lnTo>
                    <a:pt x="153" y="4998"/>
                  </a:lnTo>
                  <a:lnTo>
                    <a:pt x="165" y="5026"/>
                  </a:lnTo>
                  <a:lnTo>
                    <a:pt x="177" y="5052"/>
                  </a:lnTo>
                  <a:lnTo>
                    <a:pt x="191" y="5080"/>
                  </a:lnTo>
                  <a:lnTo>
                    <a:pt x="192" y="5083"/>
                  </a:lnTo>
                  <a:lnTo>
                    <a:pt x="192" y="5087"/>
                  </a:lnTo>
                  <a:lnTo>
                    <a:pt x="192" y="5091"/>
                  </a:lnTo>
                  <a:lnTo>
                    <a:pt x="191" y="5095"/>
                  </a:lnTo>
                  <a:lnTo>
                    <a:pt x="189" y="5098"/>
                  </a:lnTo>
                  <a:lnTo>
                    <a:pt x="187" y="5102"/>
                  </a:lnTo>
                  <a:lnTo>
                    <a:pt x="185" y="5104"/>
                  </a:lnTo>
                  <a:lnTo>
                    <a:pt x="181" y="5106"/>
                  </a:lnTo>
                  <a:lnTo>
                    <a:pt x="172" y="5107"/>
                  </a:lnTo>
                  <a:close/>
                  <a:moveTo>
                    <a:pt x="3356" y="5237"/>
                  </a:moveTo>
                  <a:lnTo>
                    <a:pt x="3351" y="5237"/>
                  </a:lnTo>
                  <a:lnTo>
                    <a:pt x="3347" y="5236"/>
                  </a:lnTo>
                  <a:lnTo>
                    <a:pt x="3345" y="5234"/>
                  </a:lnTo>
                  <a:lnTo>
                    <a:pt x="3342" y="5231"/>
                  </a:lnTo>
                  <a:lnTo>
                    <a:pt x="3339" y="5229"/>
                  </a:lnTo>
                  <a:lnTo>
                    <a:pt x="3337" y="5226"/>
                  </a:lnTo>
                  <a:lnTo>
                    <a:pt x="3336" y="5223"/>
                  </a:lnTo>
                  <a:lnTo>
                    <a:pt x="3336" y="5219"/>
                  </a:lnTo>
                  <a:lnTo>
                    <a:pt x="3331" y="5176"/>
                  </a:lnTo>
                  <a:lnTo>
                    <a:pt x="3329" y="5150"/>
                  </a:lnTo>
                  <a:lnTo>
                    <a:pt x="3327" y="5123"/>
                  </a:lnTo>
                  <a:lnTo>
                    <a:pt x="3323" y="5098"/>
                  </a:lnTo>
                  <a:lnTo>
                    <a:pt x="3321" y="5074"/>
                  </a:lnTo>
                  <a:lnTo>
                    <a:pt x="3319" y="5050"/>
                  </a:lnTo>
                  <a:lnTo>
                    <a:pt x="3315" y="5028"/>
                  </a:lnTo>
                  <a:lnTo>
                    <a:pt x="3313" y="5006"/>
                  </a:lnTo>
                  <a:lnTo>
                    <a:pt x="3310" y="4985"/>
                  </a:lnTo>
                  <a:lnTo>
                    <a:pt x="3310" y="4981"/>
                  </a:lnTo>
                  <a:lnTo>
                    <a:pt x="3310" y="4977"/>
                  </a:lnTo>
                  <a:lnTo>
                    <a:pt x="3311" y="4973"/>
                  </a:lnTo>
                  <a:lnTo>
                    <a:pt x="3313" y="4971"/>
                  </a:lnTo>
                  <a:lnTo>
                    <a:pt x="3315" y="4967"/>
                  </a:lnTo>
                  <a:lnTo>
                    <a:pt x="3319" y="4965"/>
                  </a:lnTo>
                  <a:lnTo>
                    <a:pt x="3322" y="4964"/>
                  </a:lnTo>
                  <a:lnTo>
                    <a:pt x="3326" y="4963"/>
                  </a:lnTo>
                  <a:lnTo>
                    <a:pt x="3330" y="4963"/>
                  </a:lnTo>
                  <a:lnTo>
                    <a:pt x="3334" y="4963"/>
                  </a:lnTo>
                  <a:lnTo>
                    <a:pt x="3338" y="4964"/>
                  </a:lnTo>
                  <a:lnTo>
                    <a:pt x="3341" y="4966"/>
                  </a:lnTo>
                  <a:lnTo>
                    <a:pt x="3344" y="4969"/>
                  </a:lnTo>
                  <a:lnTo>
                    <a:pt x="3346" y="4972"/>
                  </a:lnTo>
                  <a:lnTo>
                    <a:pt x="3347" y="4975"/>
                  </a:lnTo>
                  <a:lnTo>
                    <a:pt x="3349" y="4979"/>
                  </a:lnTo>
                  <a:lnTo>
                    <a:pt x="3352" y="5001"/>
                  </a:lnTo>
                  <a:lnTo>
                    <a:pt x="3354" y="5023"/>
                  </a:lnTo>
                  <a:lnTo>
                    <a:pt x="3358" y="5045"/>
                  </a:lnTo>
                  <a:lnTo>
                    <a:pt x="3360" y="5070"/>
                  </a:lnTo>
                  <a:lnTo>
                    <a:pt x="3362" y="5094"/>
                  </a:lnTo>
                  <a:lnTo>
                    <a:pt x="3366" y="5119"/>
                  </a:lnTo>
                  <a:lnTo>
                    <a:pt x="3368" y="5145"/>
                  </a:lnTo>
                  <a:lnTo>
                    <a:pt x="3370" y="5173"/>
                  </a:lnTo>
                  <a:lnTo>
                    <a:pt x="3375" y="5215"/>
                  </a:lnTo>
                  <a:lnTo>
                    <a:pt x="3375" y="5219"/>
                  </a:lnTo>
                  <a:lnTo>
                    <a:pt x="3374" y="5223"/>
                  </a:lnTo>
                  <a:lnTo>
                    <a:pt x="3373" y="5227"/>
                  </a:lnTo>
                  <a:lnTo>
                    <a:pt x="3370" y="5230"/>
                  </a:lnTo>
                  <a:lnTo>
                    <a:pt x="3368" y="5232"/>
                  </a:lnTo>
                  <a:lnTo>
                    <a:pt x="3365" y="5235"/>
                  </a:lnTo>
                  <a:lnTo>
                    <a:pt x="3361" y="5236"/>
                  </a:lnTo>
                  <a:lnTo>
                    <a:pt x="3357" y="5237"/>
                  </a:lnTo>
                  <a:lnTo>
                    <a:pt x="3356" y="5237"/>
                  </a:lnTo>
                  <a:close/>
                  <a:moveTo>
                    <a:pt x="412" y="5516"/>
                  </a:moveTo>
                  <a:lnTo>
                    <a:pt x="406" y="5515"/>
                  </a:lnTo>
                  <a:lnTo>
                    <a:pt x="403" y="5513"/>
                  </a:lnTo>
                  <a:lnTo>
                    <a:pt x="398" y="5510"/>
                  </a:lnTo>
                  <a:lnTo>
                    <a:pt x="395" y="5507"/>
                  </a:lnTo>
                  <a:lnTo>
                    <a:pt x="379" y="5482"/>
                  </a:lnTo>
                  <a:lnTo>
                    <a:pt x="363" y="5457"/>
                  </a:lnTo>
                  <a:lnTo>
                    <a:pt x="347" y="5432"/>
                  </a:lnTo>
                  <a:lnTo>
                    <a:pt x="331" y="5407"/>
                  </a:lnTo>
                  <a:lnTo>
                    <a:pt x="314" y="5382"/>
                  </a:lnTo>
                  <a:lnTo>
                    <a:pt x="300" y="5356"/>
                  </a:lnTo>
                  <a:lnTo>
                    <a:pt x="285" y="5331"/>
                  </a:lnTo>
                  <a:lnTo>
                    <a:pt x="270" y="5306"/>
                  </a:lnTo>
                  <a:lnTo>
                    <a:pt x="267" y="5301"/>
                  </a:lnTo>
                  <a:lnTo>
                    <a:pt x="266" y="5298"/>
                  </a:lnTo>
                  <a:lnTo>
                    <a:pt x="266" y="5294"/>
                  </a:lnTo>
                  <a:lnTo>
                    <a:pt x="267" y="5291"/>
                  </a:lnTo>
                  <a:lnTo>
                    <a:pt x="269" y="5287"/>
                  </a:lnTo>
                  <a:lnTo>
                    <a:pt x="271" y="5284"/>
                  </a:lnTo>
                  <a:lnTo>
                    <a:pt x="273" y="5281"/>
                  </a:lnTo>
                  <a:lnTo>
                    <a:pt x="277" y="5278"/>
                  </a:lnTo>
                  <a:lnTo>
                    <a:pt x="280" y="5277"/>
                  </a:lnTo>
                  <a:lnTo>
                    <a:pt x="284" y="5276"/>
                  </a:lnTo>
                  <a:lnTo>
                    <a:pt x="287" y="5276"/>
                  </a:lnTo>
                  <a:lnTo>
                    <a:pt x="292" y="5276"/>
                  </a:lnTo>
                  <a:lnTo>
                    <a:pt x="295" y="5277"/>
                  </a:lnTo>
                  <a:lnTo>
                    <a:pt x="298" y="5279"/>
                  </a:lnTo>
                  <a:lnTo>
                    <a:pt x="301" y="5282"/>
                  </a:lnTo>
                  <a:lnTo>
                    <a:pt x="303" y="5285"/>
                  </a:lnTo>
                  <a:lnTo>
                    <a:pt x="318" y="5310"/>
                  </a:lnTo>
                  <a:lnTo>
                    <a:pt x="333" y="5336"/>
                  </a:lnTo>
                  <a:lnTo>
                    <a:pt x="349" y="5361"/>
                  </a:lnTo>
                  <a:lnTo>
                    <a:pt x="364" y="5386"/>
                  </a:lnTo>
                  <a:lnTo>
                    <a:pt x="380" y="5411"/>
                  </a:lnTo>
                  <a:lnTo>
                    <a:pt x="396" y="5435"/>
                  </a:lnTo>
                  <a:lnTo>
                    <a:pt x="412" y="5461"/>
                  </a:lnTo>
                  <a:lnTo>
                    <a:pt x="428" y="5485"/>
                  </a:lnTo>
                  <a:lnTo>
                    <a:pt x="429" y="5488"/>
                  </a:lnTo>
                  <a:lnTo>
                    <a:pt x="430" y="5492"/>
                  </a:lnTo>
                  <a:lnTo>
                    <a:pt x="431" y="5496"/>
                  </a:lnTo>
                  <a:lnTo>
                    <a:pt x="430" y="5500"/>
                  </a:lnTo>
                  <a:lnTo>
                    <a:pt x="429" y="5503"/>
                  </a:lnTo>
                  <a:lnTo>
                    <a:pt x="428" y="5507"/>
                  </a:lnTo>
                  <a:lnTo>
                    <a:pt x="426" y="5510"/>
                  </a:lnTo>
                  <a:lnTo>
                    <a:pt x="422" y="5512"/>
                  </a:lnTo>
                  <a:lnTo>
                    <a:pt x="412" y="5516"/>
                  </a:lnTo>
                  <a:close/>
                  <a:moveTo>
                    <a:pt x="3414" y="5706"/>
                  </a:moveTo>
                  <a:lnTo>
                    <a:pt x="3411" y="5705"/>
                  </a:lnTo>
                  <a:lnTo>
                    <a:pt x="3407" y="5705"/>
                  </a:lnTo>
                  <a:lnTo>
                    <a:pt x="3404" y="5703"/>
                  </a:lnTo>
                  <a:lnTo>
                    <a:pt x="3401" y="5702"/>
                  </a:lnTo>
                  <a:lnTo>
                    <a:pt x="3399" y="5698"/>
                  </a:lnTo>
                  <a:lnTo>
                    <a:pt x="3397" y="5696"/>
                  </a:lnTo>
                  <a:lnTo>
                    <a:pt x="3396" y="5692"/>
                  </a:lnTo>
                  <a:lnTo>
                    <a:pt x="3395" y="5689"/>
                  </a:lnTo>
                  <a:lnTo>
                    <a:pt x="3390" y="5660"/>
                  </a:lnTo>
                  <a:lnTo>
                    <a:pt x="3386" y="5630"/>
                  </a:lnTo>
                  <a:lnTo>
                    <a:pt x="3382" y="5601"/>
                  </a:lnTo>
                  <a:lnTo>
                    <a:pt x="3378" y="5572"/>
                  </a:lnTo>
                  <a:lnTo>
                    <a:pt x="3374" y="5542"/>
                  </a:lnTo>
                  <a:lnTo>
                    <a:pt x="3370" y="5513"/>
                  </a:lnTo>
                  <a:lnTo>
                    <a:pt x="3366" y="5484"/>
                  </a:lnTo>
                  <a:lnTo>
                    <a:pt x="3362" y="5455"/>
                  </a:lnTo>
                  <a:lnTo>
                    <a:pt x="3362" y="5450"/>
                  </a:lnTo>
                  <a:lnTo>
                    <a:pt x="3362" y="5447"/>
                  </a:lnTo>
                  <a:lnTo>
                    <a:pt x="3365" y="5443"/>
                  </a:lnTo>
                  <a:lnTo>
                    <a:pt x="3366" y="5440"/>
                  </a:lnTo>
                  <a:lnTo>
                    <a:pt x="3369" y="5438"/>
                  </a:lnTo>
                  <a:lnTo>
                    <a:pt x="3372" y="5435"/>
                  </a:lnTo>
                  <a:lnTo>
                    <a:pt x="3375" y="5433"/>
                  </a:lnTo>
                  <a:lnTo>
                    <a:pt x="3380" y="5432"/>
                  </a:lnTo>
                  <a:lnTo>
                    <a:pt x="3383" y="5432"/>
                  </a:lnTo>
                  <a:lnTo>
                    <a:pt x="3386" y="5433"/>
                  </a:lnTo>
                  <a:lnTo>
                    <a:pt x="3390" y="5434"/>
                  </a:lnTo>
                  <a:lnTo>
                    <a:pt x="3393" y="5437"/>
                  </a:lnTo>
                  <a:lnTo>
                    <a:pt x="3397" y="5439"/>
                  </a:lnTo>
                  <a:lnTo>
                    <a:pt x="3399" y="5442"/>
                  </a:lnTo>
                  <a:lnTo>
                    <a:pt x="3400" y="5446"/>
                  </a:lnTo>
                  <a:lnTo>
                    <a:pt x="3401" y="5449"/>
                  </a:lnTo>
                  <a:lnTo>
                    <a:pt x="3405" y="5479"/>
                  </a:lnTo>
                  <a:lnTo>
                    <a:pt x="3409" y="5508"/>
                  </a:lnTo>
                  <a:lnTo>
                    <a:pt x="3413" y="5537"/>
                  </a:lnTo>
                  <a:lnTo>
                    <a:pt x="3417" y="5566"/>
                  </a:lnTo>
                  <a:lnTo>
                    <a:pt x="3421" y="5596"/>
                  </a:lnTo>
                  <a:lnTo>
                    <a:pt x="3425" y="5625"/>
                  </a:lnTo>
                  <a:lnTo>
                    <a:pt x="3429" y="5654"/>
                  </a:lnTo>
                  <a:lnTo>
                    <a:pt x="3434" y="5683"/>
                  </a:lnTo>
                  <a:lnTo>
                    <a:pt x="3434" y="5687"/>
                  </a:lnTo>
                  <a:lnTo>
                    <a:pt x="3434" y="5691"/>
                  </a:lnTo>
                  <a:lnTo>
                    <a:pt x="3432" y="5695"/>
                  </a:lnTo>
                  <a:lnTo>
                    <a:pt x="3430" y="5698"/>
                  </a:lnTo>
                  <a:lnTo>
                    <a:pt x="3428" y="5700"/>
                  </a:lnTo>
                  <a:lnTo>
                    <a:pt x="3424" y="5703"/>
                  </a:lnTo>
                  <a:lnTo>
                    <a:pt x="3421" y="5705"/>
                  </a:lnTo>
                  <a:lnTo>
                    <a:pt x="3417" y="5706"/>
                  </a:lnTo>
                  <a:lnTo>
                    <a:pt x="3414" y="5706"/>
                  </a:lnTo>
                  <a:close/>
                  <a:moveTo>
                    <a:pt x="692" y="5895"/>
                  </a:moveTo>
                  <a:lnTo>
                    <a:pt x="688" y="5895"/>
                  </a:lnTo>
                  <a:lnTo>
                    <a:pt x="684" y="5894"/>
                  </a:lnTo>
                  <a:lnTo>
                    <a:pt x="680" y="5892"/>
                  </a:lnTo>
                  <a:lnTo>
                    <a:pt x="677" y="5888"/>
                  </a:lnTo>
                  <a:lnTo>
                    <a:pt x="659" y="5866"/>
                  </a:lnTo>
                  <a:lnTo>
                    <a:pt x="639" y="5841"/>
                  </a:lnTo>
                  <a:lnTo>
                    <a:pt x="621" y="5818"/>
                  </a:lnTo>
                  <a:lnTo>
                    <a:pt x="602" y="5796"/>
                  </a:lnTo>
                  <a:lnTo>
                    <a:pt x="584" y="5771"/>
                  </a:lnTo>
                  <a:lnTo>
                    <a:pt x="567" y="5749"/>
                  </a:lnTo>
                  <a:lnTo>
                    <a:pt x="548" y="5724"/>
                  </a:lnTo>
                  <a:lnTo>
                    <a:pt x="531" y="5702"/>
                  </a:lnTo>
                  <a:lnTo>
                    <a:pt x="529" y="5698"/>
                  </a:lnTo>
                  <a:lnTo>
                    <a:pt x="528" y="5693"/>
                  </a:lnTo>
                  <a:lnTo>
                    <a:pt x="528" y="5690"/>
                  </a:lnTo>
                  <a:lnTo>
                    <a:pt x="528" y="5687"/>
                  </a:lnTo>
                  <a:lnTo>
                    <a:pt x="529" y="5683"/>
                  </a:lnTo>
                  <a:lnTo>
                    <a:pt x="530" y="5680"/>
                  </a:lnTo>
                  <a:lnTo>
                    <a:pt x="532" y="5676"/>
                  </a:lnTo>
                  <a:lnTo>
                    <a:pt x="536" y="5674"/>
                  </a:lnTo>
                  <a:lnTo>
                    <a:pt x="539" y="5672"/>
                  </a:lnTo>
                  <a:lnTo>
                    <a:pt x="543" y="5671"/>
                  </a:lnTo>
                  <a:lnTo>
                    <a:pt x="546" y="5669"/>
                  </a:lnTo>
                  <a:lnTo>
                    <a:pt x="550" y="5669"/>
                  </a:lnTo>
                  <a:lnTo>
                    <a:pt x="553" y="5671"/>
                  </a:lnTo>
                  <a:lnTo>
                    <a:pt x="557" y="5673"/>
                  </a:lnTo>
                  <a:lnTo>
                    <a:pt x="560" y="5675"/>
                  </a:lnTo>
                  <a:lnTo>
                    <a:pt x="563" y="5677"/>
                  </a:lnTo>
                  <a:lnTo>
                    <a:pt x="581" y="5702"/>
                  </a:lnTo>
                  <a:lnTo>
                    <a:pt x="598" y="5724"/>
                  </a:lnTo>
                  <a:lnTo>
                    <a:pt x="616" y="5747"/>
                  </a:lnTo>
                  <a:lnTo>
                    <a:pt x="633" y="5771"/>
                  </a:lnTo>
                  <a:lnTo>
                    <a:pt x="652" y="5794"/>
                  </a:lnTo>
                  <a:lnTo>
                    <a:pt x="670" y="5817"/>
                  </a:lnTo>
                  <a:lnTo>
                    <a:pt x="688" y="5840"/>
                  </a:lnTo>
                  <a:lnTo>
                    <a:pt x="708" y="5863"/>
                  </a:lnTo>
                  <a:lnTo>
                    <a:pt x="710" y="5867"/>
                  </a:lnTo>
                  <a:lnTo>
                    <a:pt x="711" y="5870"/>
                  </a:lnTo>
                  <a:lnTo>
                    <a:pt x="711" y="5874"/>
                  </a:lnTo>
                  <a:lnTo>
                    <a:pt x="711" y="5878"/>
                  </a:lnTo>
                  <a:lnTo>
                    <a:pt x="711" y="5882"/>
                  </a:lnTo>
                  <a:lnTo>
                    <a:pt x="710" y="5885"/>
                  </a:lnTo>
                  <a:lnTo>
                    <a:pt x="708" y="5888"/>
                  </a:lnTo>
                  <a:lnTo>
                    <a:pt x="704" y="5891"/>
                  </a:lnTo>
                  <a:lnTo>
                    <a:pt x="702" y="5893"/>
                  </a:lnTo>
                  <a:lnTo>
                    <a:pt x="699" y="5894"/>
                  </a:lnTo>
                  <a:lnTo>
                    <a:pt x="695" y="5895"/>
                  </a:lnTo>
                  <a:lnTo>
                    <a:pt x="692" y="5895"/>
                  </a:lnTo>
                  <a:close/>
                  <a:moveTo>
                    <a:pt x="3494" y="6172"/>
                  </a:moveTo>
                  <a:lnTo>
                    <a:pt x="3491" y="6172"/>
                  </a:lnTo>
                  <a:lnTo>
                    <a:pt x="3487" y="6171"/>
                  </a:lnTo>
                  <a:lnTo>
                    <a:pt x="3484" y="6169"/>
                  </a:lnTo>
                  <a:lnTo>
                    <a:pt x="3482" y="6167"/>
                  </a:lnTo>
                  <a:lnTo>
                    <a:pt x="3479" y="6165"/>
                  </a:lnTo>
                  <a:lnTo>
                    <a:pt x="3477" y="6161"/>
                  </a:lnTo>
                  <a:lnTo>
                    <a:pt x="3476" y="6158"/>
                  </a:lnTo>
                  <a:lnTo>
                    <a:pt x="3475" y="6155"/>
                  </a:lnTo>
                  <a:lnTo>
                    <a:pt x="3470" y="6128"/>
                  </a:lnTo>
                  <a:lnTo>
                    <a:pt x="3466" y="6101"/>
                  </a:lnTo>
                  <a:lnTo>
                    <a:pt x="3461" y="6073"/>
                  </a:lnTo>
                  <a:lnTo>
                    <a:pt x="3456" y="6046"/>
                  </a:lnTo>
                  <a:lnTo>
                    <a:pt x="3452" y="6018"/>
                  </a:lnTo>
                  <a:lnTo>
                    <a:pt x="3447" y="5991"/>
                  </a:lnTo>
                  <a:lnTo>
                    <a:pt x="3442" y="5964"/>
                  </a:lnTo>
                  <a:lnTo>
                    <a:pt x="3437" y="5937"/>
                  </a:lnTo>
                  <a:lnTo>
                    <a:pt x="3435" y="5923"/>
                  </a:lnTo>
                  <a:lnTo>
                    <a:pt x="3434" y="5918"/>
                  </a:lnTo>
                  <a:lnTo>
                    <a:pt x="3435" y="5915"/>
                  </a:lnTo>
                  <a:lnTo>
                    <a:pt x="3436" y="5911"/>
                  </a:lnTo>
                  <a:lnTo>
                    <a:pt x="3437" y="5908"/>
                  </a:lnTo>
                  <a:lnTo>
                    <a:pt x="3440" y="5905"/>
                  </a:lnTo>
                  <a:lnTo>
                    <a:pt x="3443" y="5902"/>
                  </a:lnTo>
                  <a:lnTo>
                    <a:pt x="3446" y="5901"/>
                  </a:lnTo>
                  <a:lnTo>
                    <a:pt x="3450" y="5900"/>
                  </a:lnTo>
                  <a:lnTo>
                    <a:pt x="3454" y="5900"/>
                  </a:lnTo>
                  <a:lnTo>
                    <a:pt x="3458" y="5900"/>
                  </a:lnTo>
                  <a:lnTo>
                    <a:pt x="3461" y="5901"/>
                  </a:lnTo>
                  <a:lnTo>
                    <a:pt x="3464" y="5903"/>
                  </a:lnTo>
                  <a:lnTo>
                    <a:pt x="3468" y="5906"/>
                  </a:lnTo>
                  <a:lnTo>
                    <a:pt x="3470" y="5908"/>
                  </a:lnTo>
                  <a:lnTo>
                    <a:pt x="3471" y="5911"/>
                  </a:lnTo>
                  <a:lnTo>
                    <a:pt x="3473" y="5916"/>
                  </a:lnTo>
                  <a:lnTo>
                    <a:pt x="3476" y="5930"/>
                  </a:lnTo>
                  <a:lnTo>
                    <a:pt x="3481" y="5957"/>
                  </a:lnTo>
                  <a:lnTo>
                    <a:pt x="3485" y="5984"/>
                  </a:lnTo>
                  <a:lnTo>
                    <a:pt x="3491" y="6011"/>
                  </a:lnTo>
                  <a:lnTo>
                    <a:pt x="3495" y="6039"/>
                  </a:lnTo>
                  <a:lnTo>
                    <a:pt x="3500" y="6066"/>
                  </a:lnTo>
                  <a:lnTo>
                    <a:pt x="3505" y="6094"/>
                  </a:lnTo>
                  <a:lnTo>
                    <a:pt x="3509" y="6121"/>
                  </a:lnTo>
                  <a:lnTo>
                    <a:pt x="3514" y="6149"/>
                  </a:lnTo>
                  <a:lnTo>
                    <a:pt x="3514" y="6153"/>
                  </a:lnTo>
                  <a:lnTo>
                    <a:pt x="3514" y="6157"/>
                  </a:lnTo>
                  <a:lnTo>
                    <a:pt x="3512" y="6160"/>
                  </a:lnTo>
                  <a:lnTo>
                    <a:pt x="3510" y="6164"/>
                  </a:lnTo>
                  <a:lnTo>
                    <a:pt x="3508" y="6166"/>
                  </a:lnTo>
                  <a:lnTo>
                    <a:pt x="3505" y="6168"/>
                  </a:lnTo>
                  <a:lnTo>
                    <a:pt x="3501" y="6171"/>
                  </a:lnTo>
                  <a:lnTo>
                    <a:pt x="3497" y="6172"/>
                  </a:lnTo>
                  <a:lnTo>
                    <a:pt x="3494" y="6172"/>
                  </a:lnTo>
                  <a:close/>
                  <a:moveTo>
                    <a:pt x="1037" y="6214"/>
                  </a:moveTo>
                  <a:lnTo>
                    <a:pt x="1027" y="6212"/>
                  </a:lnTo>
                  <a:lnTo>
                    <a:pt x="1002" y="6196"/>
                  </a:lnTo>
                  <a:lnTo>
                    <a:pt x="976" y="6179"/>
                  </a:lnTo>
                  <a:lnTo>
                    <a:pt x="951" y="6163"/>
                  </a:lnTo>
                  <a:lnTo>
                    <a:pt x="927" y="6144"/>
                  </a:lnTo>
                  <a:lnTo>
                    <a:pt x="903" y="6126"/>
                  </a:lnTo>
                  <a:lnTo>
                    <a:pt x="880" y="6106"/>
                  </a:lnTo>
                  <a:lnTo>
                    <a:pt x="858" y="6087"/>
                  </a:lnTo>
                  <a:lnTo>
                    <a:pt x="835" y="6066"/>
                  </a:lnTo>
                  <a:lnTo>
                    <a:pt x="833" y="6064"/>
                  </a:lnTo>
                  <a:lnTo>
                    <a:pt x="831" y="6061"/>
                  </a:lnTo>
                  <a:lnTo>
                    <a:pt x="830" y="6057"/>
                  </a:lnTo>
                  <a:lnTo>
                    <a:pt x="830" y="6052"/>
                  </a:lnTo>
                  <a:lnTo>
                    <a:pt x="830" y="6049"/>
                  </a:lnTo>
                  <a:lnTo>
                    <a:pt x="831" y="6046"/>
                  </a:lnTo>
                  <a:lnTo>
                    <a:pt x="833" y="6042"/>
                  </a:lnTo>
                  <a:lnTo>
                    <a:pt x="835" y="6039"/>
                  </a:lnTo>
                  <a:lnTo>
                    <a:pt x="838" y="6036"/>
                  </a:lnTo>
                  <a:lnTo>
                    <a:pt x="841" y="6034"/>
                  </a:lnTo>
                  <a:lnTo>
                    <a:pt x="846" y="6033"/>
                  </a:lnTo>
                  <a:lnTo>
                    <a:pt x="849" y="6033"/>
                  </a:lnTo>
                  <a:lnTo>
                    <a:pt x="852" y="6033"/>
                  </a:lnTo>
                  <a:lnTo>
                    <a:pt x="856" y="6034"/>
                  </a:lnTo>
                  <a:lnTo>
                    <a:pt x="859" y="6035"/>
                  </a:lnTo>
                  <a:lnTo>
                    <a:pt x="863" y="6038"/>
                  </a:lnTo>
                  <a:lnTo>
                    <a:pt x="883" y="6058"/>
                  </a:lnTo>
                  <a:lnTo>
                    <a:pt x="905" y="6077"/>
                  </a:lnTo>
                  <a:lnTo>
                    <a:pt x="928" y="6095"/>
                  </a:lnTo>
                  <a:lnTo>
                    <a:pt x="951" y="6113"/>
                  </a:lnTo>
                  <a:lnTo>
                    <a:pt x="974" y="6130"/>
                  </a:lnTo>
                  <a:lnTo>
                    <a:pt x="998" y="6147"/>
                  </a:lnTo>
                  <a:lnTo>
                    <a:pt x="1022" y="6163"/>
                  </a:lnTo>
                  <a:lnTo>
                    <a:pt x="1047" y="6177"/>
                  </a:lnTo>
                  <a:lnTo>
                    <a:pt x="1051" y="6180"/>
                  </a:lnTo>
                  <a:lnTo>
                    <a:pt x="1053" y="6183"/>
                  </a:lnTo>
                  <a:lnTo>
                    <a:pt x="1056" y="6187"/>
                  </a:lnTo>
                  <a:lnTo>
                    <a:pt x="1057" y="6190"/>
                  </a:lnTo>
                  <a:lnTo>
                    <a:pt x="1057" y="6194"/>
                  </a:lnTo>
                  <a:lnTo>
                    <a:pt x="1057" y="6197"/>
                  </a:lnTo>
                  <a:lnTo>
                    <a:pt x="1056" y="6202"/>
                  </a:lnTo>
                  <a:lnTo>
                    <a:pt x="1054" y="6205"/>
                  </a:lnTo>
                  <a:lnTo>
                    <a:pt x="1051" y="6208"/>
                  </a:lnTo>
                  <a:lnTo>
                    <a:pt x="1047" y="6212"/>
                  </a:lnTo>
                  <a:lnTo>
                    <a:pt x="1043" y="6214"/>
                  </a:lnTo>
                  <a:lnTo>
                    <a:pt x="1037" y="6214"/>
                  </a:lnTo>
                  <a:close/>
                  <a:moveTo>
                    <a:pt x="1477" y="6384"/>
                  </a:moveTo>
                  <a:lnTo>
                    <a:pt x="1471" y="6383"/>
                  </a:lnTo>
                  <a:lnTo>
                    <a:pt x="1434" y="6370"/>
                  </a:lnTo>
                  <a:lnTo>
                    <a:pt x="1396" y="6359"/>
                  </a:lnTo>
                  <a:lnTo>
                    <a:pt x="1360" y="6347"/>
                  </a:lnTo>
                  <a:lnTo>
                    <a:pt x="1322" y="6336"/>
                  </a:lnTo>
                  <a:lnTo>
                    <a:pt x="1302" y="6331"/>
                  </a:lnTo>
                  <a:lnTo>
                    <a:pt x="1283" y="6324"/>
                  </a:lnTo>
                  <a:lnTo>
                    <a:pt x="1264" y="6319"/>
                  </a:lnTo>
                  <a:lnTo>
                    <a:pt x="1245" y="6313"/>
                  </a:lnTo>
                  <a:lnTo>
                    <a:pt x="1241" y="6311"/>
                  </a:lnTo>
                  <a:lnTo>
                    <a:pt x="1238" y="6308"/>
                  </a:lnTo>
                  <a:lnTo>
                    <a:pt x="1236" y="6306"/>
                  </a:lnTo>
                  <a:lnTo>
                    <a:pt x="1233" y="6303"/>
                  </a:lnTo>
                  <a:lnTo>
                    <a:pt x="1232" y="6299"/>
                  </a:lnTo>
                  <a:lnTo>
                    <a:pt x="1232" y="6294"/>
                  </a:lnTo>
                  <a:lnTo>
                    <a:pt x="1232" y="6291"/>
                  </a:lnTo>
                  <a:lnTo>
                    <a:pt x="1233" y="6288"/>
                  </a:lnTo>
                  <a:lnTo>
                    <a:pt x="1234" y="6284"/>
                  </a:lnTo>
                  <a:lnTo>
                    <a:pt x="1237" y="6281"/>
                  </a:lnTo>
                  <a:lnTo>
                    <a:pt x="1240" y="6278"/>
                  </a:lnTo>
                  <a:lnTo>
                    <a:pt x="1242" y="6276"/>
                  </a:lnTo>
                  <a:lnTo>
                    <a:pt x="1247" y="6275"/>
                  </a:lnTo>
                  <a:lnTo>
                    <a:pt x="1251" y="6274"/>
                  </a:lnTo>
                  <a:lnTo>
                    <a:pt x="1254" y="6274"/>
                  </a:lnTo>
                  <a:lnTo>
                    <a:pt x="1259" y="6275"/>
                  </a:lnTo>
                  <a:lnTo>
                    <a:pt x="1277" y="6282"/>
                  </a:lnTo>
                  <a:lnTo>
                    <a:pt x="1295" y="6288"/>
                  </a:lnTo>
                  <a:lnTo>
                    <a:pt x="1314" y="6293"/>
                  </a:lnTo>
                  <a:lnTo>
                    <a:pt x="1332" y="6298"/>
                  </a:lnTo>
                  <a:lnTo>
                    <a:pt x="1370" y="6309"/>
                  </a:lnTo>
                  <a:lnTo>
                    <a:pt x="1408" y="6321"/>
                  </a:lnTo>
                  <a:lnTo>
                    <a:pt x="1446" y="6333"/>
                  </a:lnTo>
                  <a:lnTo>
                    <a:pt x="1483" y="6346"/>
                  </a:lnTo>
                  <a:lnTo>
                    <a:pt x="1487" y="6348"/>
                  </a:lnTo>
                  <a:lnTo>
                    <a:pt x="1490" y="6351"/>
                  </a:lnTo>
                  <a:lnTo>
                    <a:pt x="1493" y="6353"/>
                  </a:lnTo>
                  <a:lnTo>
                    <a:pt x="1495" y="6356"/>
                  </a:lnTo>
                  <a:lnTo>
                    <a:pt x="1496" y="6360"/>
                  </a:lnTo>
                  <a:lnTo>
                    <a:pt x="1497" y="6363"/>
                  </a:lnTo>
                  <a:lnTo>
                    <a:pt x="1496" y="6368"/>
                  </a:lnTo>
                  <a:lnTo>
                    <a:pt x="1496" y="6371"/>
                  </a:lnTo>
                  <a:lnTo>
                    <a:pt x="1493" y="6377"/>
                  </a:lnTo>
                  <a:lnTo>
                    <a:pt x="1488" y="6381"/>
                  </a:lnTo>
                  <a:lnTo>
                    <a:pt x="1483" y="6384"/>
                  </a:lnTo>
                  <a:lnTo>
                    <a:pt x="1477" y="6384"/>
                  </a:lnTo>
                  <a:close/>
                  <a:moveTo>
                    <a:pt x="1907" y="6580"/>
                  </a:moveTo>
                  <a:lnTo>
                    <a:pt x="1896" y="6578"/>
                  </a:lnTo>
                  <a:lnTo>
                    <a:pt x="1871" y="6564"/>
                  </a:lnTo>
                  <a:lnTo>
                    <a:pt x="1845" y="6549"/>
                  </a:lnTo>
                  <a:lnTo>
                    <a:pt x="1818" y="6535"/>
                  </a:lnTo>
                  <a:lnTo>
                    <a:pt x="1793" y="6522"/>
                  </a:lnTo>
                  <a:lnTo>
                    <a:pt x="1767" y="6509"/>
                  </a:lnTo>
                  <a:lnTo>
                    <a:pt x="1740" y="6496"/>
                  </a:lnTo>
                  <a:lnTo>
                    <a:pt x="1714" y="6484"/>
                  </a:lnTo>
                  <a:lnTo>
                    <a:pt x="1688" y="6471"/>
                  </a:lnTo>
                  <a:lnTo>
                    <a:pt x="1684" y="6469"/>
                  </a:lnTo>
                  <a:lnTo>
                    <a:pt x="1682" y="6467"/>
                  </a:lnTo>
                  <a:lnTo>
                    <a:pt x="1680" y="6463"/>
                  </a:lnTo>
                  <a:lnTo>
                    <a:pt x="1677" y="6461"/>
                  </a:lnTo>
                  <a:lnTo>
                    <a:pt x="1677" y="6456"/>
                  </a:lnTo>
                  <a:lnTo>
                    <a:pt x="1676" y="6453"/>
                  </a:lnTo>
                  <a:lnTo>
                    <a:pt x="1677" y="6449"/>
                  </a:lnTo>
                  <a:lnTo>
                    <a:pt x="1678" y="6445"/>
                  </a:lnTo>
                  <a:lnTo>
                    <a:pt x="1681" y="6441"/>
                  </a:lnTo>
                  <a:lnTo>
                    <a:pt x="1683" y="6439"/>
                  </a:lnTo>
                  <a:lnTo>
                    <a:pt x="1686" y="6437"/>
                  </a:lnTo>
                  <a:lnTo>
                    <a:pt x="1689" y="6434"/>
                  </a:lnTo>
                  <a:lnTo>
                    <a:pt x="1693" y="6434"/>
                  </a:lnTo>
                  <a:lnTo>
                    <a:pt x="1697" y="6433"/>
                  </a:lnTo>
                  <a:lnTo>
                    <a:pt x="1700" y="6434"/>
                  </a:lnTo>
                  <a:lnTo>
                    <a:pt x="1705" y="6436"/>
                  </a:lnTo>
                  <a:lnTo>
                    <a:pt x="1731" y="6448"/>
                  </a:lnTo>
                  <a:lnTo>
                    <a:pt x="1758" y="6461"/>
                  </a:lnTo>
                  <a:lnTo>
                    <a:pt x="1784" y="6473"/>
                  </a:lnTo>
                  <a:lnTo>
                    <a:pt x="1810" y="6487"/>
                  </a:lnTo>
                  <a:lnTo>
                    <a:pt x="1837" y="6501"/>
                  </a:lnTo>
                  <a:lnTo>
                    <a:pt x="1863" y="6515"/>
                  </a:lnTo>
                  <a:lnTo>
                    <a:pt x="1889" y="6530"/>
                  </a:lnTo>
                  <a:lnTo>
                    <a:pt x="1916" y="6543"/>
                  </a:lnTo>
                  <a:lnTo>
                    <a:pt x="1919" y="6546"/>
                  </a:lnTo>
                  <a:lnTo>
                    <a:pt x="1922" y="6549"/>
                  </a:lnTo>
                  <a:lnTo>
                    <a:pt x="1924" y="6553"/>
                  </a:lnTo>
                  <a:lnTo>
                    <a:pt x="1925" y="6556"/>
                  </a:lnTo>
                  <a:lnTo>
                    <a:pt x="1926" y="6559"/>
                  </a:lnTo>
                  <a:lnTo>
                    <a:pt x="1926" y="6563"/>
                  </a:lnTo>
                  <a:lnTo>
                    <a:pt x="1925" y="6567"/>
                  </a:lnTo>
                  <a:lnTo>
                    <a:pt x="1924" y="6571"/>
                  </a:lnTo>
                  <a:lnTo>
                    <a:pt x="1920" y="6574"/>
                  </a:lnTo>
                  <a:lnTo>
                    <a:pt x="1916" y="6578"/>
                  </a:lnTo>
                  <a:lnTo>
                    <a:pt x="1911" y="6580"/>
                  </a:lnTo>
                  <a:lnTo>
                    <a:pt x="1907" y="6580"/>
                  </a:lnTo>
                  <a:close/>
                  <a:moveTo>
                    <a:pt x="3506" y="6642"/>
                  </a:moveTo>
                  <a:lnTo>
                    <a:pt x="3502" y="6642"/>
                  </a:lnTo>
                  <a:lnTo>
                    <a:pt x="3499" y="6641"/>
                  </a:lnTo>
                  <a:lnTo>
                    <a:pt x="3495" y="6640"/>
                  </a:lnTo>
                  <a:lnTo>
                    <a:pt x="3492" y="6637"/>
                  </a:lnTo>
                  <a:lnTo>
                    <a:pt x="3490" y="6635"/>
                  </a:lnTo>
                  <a:lnTo>
                    <a:pt x="3487" y="6632"/>
                  </a:lnTo>
                  <a:lnTo>
                    <a:pt x="3486" y="6628"/>
                  </a:lnTo>
                  <a:lnTo>
                    <a:pt x="3485" y="6625"/>
                  </a:lnTo>
                  <a:lnTo>
                    <a:pt x="3486" y="6620"/>
                  </a:lnTo>
                  <a:lnTo>
                    <a:pt x="3489" y="6595"/>
                  </a:lnTo>
                  <a:lnTo>
                    <a:pt x="3492" y="6570"/>
                  </a:lnTo>
                  <a:lnTo>
                    <a:pt x="3494" y="6546"/>
                  </a:lnTo>
                  <a:lnTo>
                    <a:pt x="3495" y="6522"/>
                  </a:lnTo>
                  <a:lnTo>
                    <a:pt x="3497" y="6497"/>
                  </a:lnTo>
                  <a:lnTo>
                    <a:pt x="3498" y="6473"/>
                  </a:lnTo>
                  <a:lnTo>
                    <a:pt x="3499" y="6450"/>
                  </a:lnTo>
                  <a:lnTo>
                    <a:pt x="3499" y="6426"/>
                  </a:lnTo>
                  <a:lnTo>
                    <a:pt x="3499" y="6417"/>
                  </a:lnTo>
                  <a:lnTo>
                    <a:pt x="3499" y="6407"/>
                  </a:lnTo>
                  <a:lnTo>
                    <a:pt x="3499" y="6398"/>
                  </a:lnTo>
                  <a:lnTo>
                    <a:pt x="3499" y="6387"/>
                  </a:lnTo>
                  <a:lnTo>
                    <a:pt x="3499" y="6384"/>
                  </a:lnTo>
                  <a:lnTo>
                    <a:pt x="3500" y="6379"/>
                  </a:lnTo>
                  <a:lnTo>
                    <a:pt x="3501" y="6376"/>
                  </a:lnTo>
                  <a:lnTo>
                    <a:pt x="3503" y="6374"/>
                  </a:lnTo>
                  <a:lnTo>
                    <a:pt x="3507" y="6371"/>
                  </a:lnTo>
                  <a:lnTo>
                    <a:pt x="3510" y="6369"/>
                  </a:lnTo>
                  <a:lnTo>
                    <a:pt x="3514" y="6368"/>
                  </a:lnTo>
                  <a:lnTo>
                    <a:pt x="3517" y="6367"/>
                  </a:lnTo>
                  <a:lnTo>
                    <a:pt x="3522" y="6368"/>
                  </a:lnTo>
                  <a:lnTo>
                    <a:pt x="3525" y="6369"/>
                  </a:lnTo>
                  <a:lnTo>
                    <a:pt x="3529" y="6370"/>
                  </a:lnTo>
                  <a:lnTo>
                    <a:pt x="3532" y="6372"/>
                  </a:lnTo>
                  <a:lnTo>
                    <a:pt x="3534" y="6376"/>
                  </a:lnTo>
                  <a:lnTo>
                    <a:pt x="3536" y="6379"/>
                  </a:lnTo>
                  <a:lnTo>
                    <a:pt x="3537" y="6383"/>
                  </a:lnTo>
                  <a:lnTo>
                    <a:pt x="3538" y="6386"/>
                  </a:lnTo>
                  <a:lnTo>
                    <a:pt x="3538" y="6397"/>
                  </a:lnTo>
                  <a:lnTo>
                    <a:pt x="3538" y="6407"/>
                  </a:lnTo>
                  <a:lnTo>
                    <a:pt x="3538" y="6417"/>
                  </a:lnTo>
                  <a:lnTo>
                    <a:pt x="3538" y="6426"/>
                  </a:lnTo>
                  <a:lnTo>
                    <a:pt x="3538" y="6450"/>
                  </a:lnTo>
                  <a:lnTo>
                    <a:pt x="3538" y="6475"/>
                  </a:lnTo>
                  <a:lnTo>
                    <a:pt x="3537" y="6499"/>
                  </a:lnTo>
                  <a:lnTo>
                    <a:pt x="3536" y="6524"/>
                  </a:lnTo>
                  <a:lnTo>
                    <a:pt x="3533" y="6548"/>
                  </a:lnTo>
                  <a:lnTo>
                    <a:pt x="3531" y="6573"/>
                  </a:lnTo>
                  <a:lnTo>
                    <a:pt x="3528" y="6600"/>
                  </a:lnTo>
                  <a:lnTo>
                    <a:pt x="3525" y="6625"/>
                  </a:lnTo>
                  <a:lnTo>
                    <a:pt x="3524" y="6629"/>
                  </a:lnTo>
                  <a:lnTo>
                    <a:pt x="3523" y="6632"/>
                  </a:lnTo>
                  <a:lnTo>
                    <a:pt x="3521" y="6635"/>
                  </a:lnTo>
                  <a:lnTo>
                    <a:pt x="3518" y="6637"/>
                  </a:lnTo>
                  <a:lnTo>
                    <a:pt x="3515" y="6640"/>
                  </a:lnTo>
                  <a:lnTo>
                    <a:pt x="3513" y="6641"/>
                  </a:lnTo>
                  <a:lnTo>
                    <a:pt x="3509" y="6642"/>
                  </a:lnTo>
                  <a:lnTo>
                    <a:pt x="3506" y="6642"/>
                  </a:lnTo>
                  <a:close/>
                  <a:moveTo>
                    <a:pt x="2300" y="6842"/>
                  </a:moveTo>
                  <a:lnTo>
                    <a:pt x="2289" y="6838"/>
                  </a:lnTo>
                  <a:lnTo>
                    <a:pt x="2265" y="6820"/>
                  </a:lnTo>
                  <a:lnTo>
                    <a:pt x="2240" y="6801"/>
                  </a:lnTo>
                  <a:lnTo>
                    <a:pt x="2216" y="6784"/>
                  </a:lnTo>
                  <a:lnTo>
                    <a:pt x="2192" y="6767"/>
                  </a:lnTo>
                  <a:lnTo>
                    <a:pt x="2168" y="6750"/>
                  </a:lnTo>
                  <a:lnTo>
                    <a:pt x="2144" y="6734"/>
                  </a:lnTo>
                  <a:lnTo>
                    <a:pt x="2120" y="6717"/>
                  </a:lnTo>
                  <a:lnTo>
                    <a:pt x="2097" y="6702"/>
                  </a:lnTo>
                  <a:lnTo>
                    <a:pt x="2094" y="6698"/>
                  </a:lnTo>
                  <a:lnTo>
                    <a:pt x="2091" y="6696"/>
                  </a:lnTo>
                  <a:lnTo>
                    <a:pt x="2089" y="6692"/>
                  </a:lnTo>
                  <a:lnTo>
                    <a:pt x="2089" y="6689"/>
                  </a:lnTo>
                  <a:lnTo>
                    <a:pt x="2088" y="6684"/>
                  </a:lnTo>
                  <a:lnTo>
                    <a:pt x="2088" y="6681"/>
                  </a:lnTo>
                  <a:lnTo>
                    <a:pt x="2089" y="6678"/>
                  </a:lnTo>
                  <a:lnTo>
                    <a:pt x="2091" y="6674"/>
                  </a:lnTo>
                  <a:lnTo>
                    <a:pt x="2094" y="6671"/>
                  </a:lnTo>
                  <a:lnTo>
                    <a:pt x="2097" y="6668"/>
                  </a:lnTo>
                  <a:lnTo>
                    <a:pt x="2101" y="6666"/>
                  </a:lnTo>
                  <a:lnTo>
                    <a:pt x="2104" y="6665"/>
                  </a:lnTo>
                  <a:lnTo>
                    <a:pt x="2107" y="6665"/>
                  </a:lnTo>
                  <a:lnTo>
                    <a:pt x="2112" y="6665"/>
                  </a:lnTo>
                  <a:lnTo>
                    <a:pt x="2115" y="6666"/>
                  </a:lnTo>
                  <a:lnTo>
                    <a:pt x="2119" y="6668"/>
                  </a:lnTo>
                  <a:lnTo>
                    <a:pt x="2143" y="6684"/>
                  </a:lnTo>
                  <a:lnTo>
                    <a:pt x="2167" y="6701"/>
                  </a:lnTo>
                  <a:lnTo>
                    <a:pt x="2191" y="6718"/>
                  </a:lnTo>
                  <a:lnTo>
                    <a:pt x="2215" y="6735"/>
                  </a:lnTo>
                  <a:lnTo>
                    <a:pt x="2239" y="6752"/>
                  </a:lnTo>
                  <a:lnTo>
                    <a:pt x="2263" y="6770"/>
                  </a:lnTo>
                  <a:lnTo>
                    <a:pt x="2288" y="6788"/>
                  </a:lnTo>
                  <a:lnTo>
                    <a:pt x="2312" y="6806"/>
                  </a:lnTo>
                  <a:lnTo>
                    <a:pt x="2315" y="6809"/>
                  </a:lnTo>
                  <a:lnTo>
                    <a:pt x="2317" y="6812"/>
                  </a:lnTo>
                  <a:lnTo>
                    <a:pt x="2319" y="6815"/>
                  </a:lnTo>
                  <a:lnTo>
                    <a:pt x="2320" y="6820"/>
                  </a:lnTo>
                  <a:lnTo>
                    <a:pt x="2320" y="6823"/>
                  </a:lnTo>
                  <a:lnTo>
                    <a:pt x="2320" y="6827"/>
                  </a:lnTo>
                  <a:lnTo>
                    <a:pt x="2319" y="6830"/>
                  </a:lnTo>
                  <a:lnTo>
                    <a:pt x="2316" y="6834"/>
                  </a:lnTo>
                  <a:lnTo>
                    <a:pt x="2313" y="6837"/>
                  </a:lnTo>
                  <a:lnTo>
                    <a:pt x="2309" y="6839"/>
                  </a:lnTo>
                  <a:lnTo>
                    <a:pt x="2305" y="6842"/>
                  </a:lnTo>
                  <a:lnTo>
                    <a:pt x="2300" y="6842"/>
                  </a:lnTo>
                  <a:close/>
                  <a:moveTo>
                    <a:pt x="2706" y="7081"/>
                  </a:moveTo>
                  <a:lnTo>
                    <a:pt x="2698" y="7079"/>
                  </a:lnTo>
                  <a:lnTo>
                    <a:pt x="2672" y="7069"/>
                  </a:lnTo>
                  <a:lnTo>
                    <a:pt x="2644" y="7056"/>
                  </a:lnTo>
                  <a:lnTo>
                    <a:pt x="2617" y="7043"/>
                  </a:lnTo>
                  <a:lnTo>
                    <a:pt x="2590" y="7031"/>
                  </a:lnTo>
                  <a:lnTo>
                    <a:pt x="2564" y="7017"/>
                  </a:lnTo>
                  <a:lnTo>
                    <a:pt x="2538" y="7003"/>
                  </a:lnTo>
                  <a:lnTo>
                    <a:pt x="2511" y="6988"/>
                  </a:lnTo>
                  <a:lnTo>
                    <a:pt x="2485" y="6973"/>
                  </a:lnTo>
                  <a:lnTo>
                    <a:pt x="2481" y="6971"/>
                  </a:lnTo>
                  <a:lnTo>
                    <a:pt x="2479" y="6968"/>
                  </a:lnTo>
                  <a:lnTo>
                    <a:pt x="2477" y="6964"/>
                  </a:lnTo>
                  <a:lnTo>
                    <a:pt x="2476" y="6961"/>
                  </a:lnTo>
                  <a:lnTo>
                    <a:pt x="2475" y="6957"/>
                  </a:lnTo>
                  <a:lnTo>
                    <a:pt x="2476" y="6953"/>
                  </a:lnTo>
                  <a:lnTo>
                    <a:pt x="2476" y="6949"/>
                  </a:lnTo>
                  <a:lnTo>
                    <a:pt x="2478" y="6946"/>
                  </a:lnTo>
                  <a:lnTo>
                    <a:pt x="2480" y="6943"/>
                  </a:lnTo>
                  <a:lnTo>
                    <a:pt x="2483" y="6940"/>
                  </a:lnTo>
                  <a:lnTo>
                    <a:pt x="2486" y="6938"/>
                  </a:lnTo>
                  <a:lnTo>
                    <a:pt x="2489" y="6937"/>
                  </a:lnTo>
                  <a:lnTo>
                    <a:pt x="2494" y="6937"/>
                  </a:lnTo>
                  <a:lnTo>
                    <a:pt x="2497" y="6937"/>
                  </a:lnTo>
                  <a:lnTo>
                    <a:pt x="2501" y="6938"/>
                  </a:lnTo>
                  <a:lnTo>
                    <a:pt x="2504" y="6939"/>
                  </a:lnTo>
                  <a:lnTo>
                    <a:pt x="2531" y="6954"/>
                  </a:lnTo>
                  <a:lnTo>
                    <a:pt x="2556" y="6968"/>
                  </a:lnTo>
                  <a:lnTo>
                    <a:pt x="2582" y="6982"/>
                  </a:lnTo>
                  <a:lnTo>
                    <a:pt x="2608" y="6995"/>
                  </a:lnTo>
                  <a:lnTo>
                    <a:pt x="2634" y="7008"/>
                  </a:lnTo>
                  <a:lnTo>
                    <a:pt x="2660" y="7021"/>
                  </a:lnTo>
                  <a:lnTo>
                    <a:pt x="2687" y="7032"/>
                  </a:lnTo>
                  <a:lnTo>
                    <a:pt x="2713" y="7043"/>
                  </a:lnTo>
                  <a:lnTo>
                    <a:pt x="2717" y="7045"/>
                  </a:lnTo>
                  <a:lnTo>
                    <a:pt x="2720" y="7047"/>
                  </a:lnTo>
                  <a:lnTo>
                    <a:pt x="2722" y="7050"/>
                  </a:lnTo>
                  <a:lnTo>
                    <a:pt x="2725" y="7054"/>
                  </a:lnTo>
                  <a:lnTo>
                    <a:pt x="2726" y="7057"/>
                  </a:lnTo>
                  <a:lnTo>
                    <a:pt x="2726" y="7061"/>
                  </a:lnTo>
                  <a:lnTo>
                    <a:pt x="2726" y="7065"/>
                  </a:lnTo>
                  <a:lnTo>
                    <a:pt x="2725" y="7069"/>
                  </a:lnTo>
                  <a:lnTo>
                    <a:pt x="2721" y="7073"/>
                  </a:lnTo>
                  <a:lnTo>
                    <a:pt x="2717" y="7078"/>
                  </a:lnTo>
                  <a:lnTo>
                    <a:pt x="2712" y="7080"/>
                  </a:lnTo>
                  <a:lnTo>
                    <a:pt x="2706" y="7081"/>
                  </a:lnTo>
                  <a:close/>
                  <a:moveTo>
                    <a:pt x="3374" y="7092"/>
                  </a:moveTo>
                  <a:lnTo>
                    <a:pt x="3372" y="7092"/>
                  </a:lnTo>
                  <a:lnTo>
                    <a:pt x="3368" y="7090"/>
                  </a:lnTo>
                  <a:lnTo>
                    <a:pt x="3365" y="7089"/>
                  </a:lnTo>
                  <a:lnTo>
                    <a:pt x="3362" y="7087"/>
                  </a:lnTo>
                  <a:lnTo>
                    <a:pt x="3359" y="7085"/>
                  </a:lnTo>
                  <a:lnTo>
                    <a:pt x="3357" y="7081"/>
                  </a:lnTo>
                  <a:lnTo>
                    <a:pt x="3356" y="7078"/>
                  </a:lnTo>
                  <a:lnTo>
                    <a:pt x="3354" y="7074"/>
                  </a:lnTo>
                  <a:lnTo>
                    <a:pt x="3354" y="7070"/>
                  </a:lnTo>
                  <a:lnTo>
                    <a:pt x="3356" y="7066"/>
                  </a:lnTo>
                  <a:lnTo>
                    <a:pt x="3357" y="7063"/>
                  </a:lnTo>
                  <a:lnTo>
                    <a:pt x="3359" y="7060"/>
                  </a:lnTo>
                  <a:lnTo>
                    <a:pt x="3370" y="7046"/>
                  </a:lnTo>
                  <a:lnTo>
                    <a:pt x="3381" y="7030"/>
                  </a:lnTo>
                  <a:lnTo>
                    <a:pt x="3390" y="7014"/>
                  </a:lnTo>
                  <a:lnTo>
                    <a:pt x="3399" y="6995"/>
                  </a:lnTo>
                  <a:lnTo>
                    <a:pt x="3407" y="6976"/>
                  </a:lnTo>
                  <a:lnTo>
                    <a:pt x="3414" y="6955"/>
                  </a:lnTo>
                  <a:lnTo>
                    <a:pt x="3421" y="6933"/>
                  </a:lnTo>
                  <a:lnTo>
                    <a:pt x="3428" y="6910"/>
                  </a:lnTo>
                  <a:lnTo>
                    <a:pt x="3431" y="6895"/>
                  </a:lnTo>
                  <a:lnTo>
                    <a:pt x="3436" y="6881"/>
                  </a:lnTo>
                  <a:lnTo>
                    <a:pt x="3439" y="6866"/>
                  </a:lnTo>
                  <a:lnTo>
                    <a:pt x="3443" y="6851"/>
                  </a:lnTo>
                  <a:lnTo>
                    <a:pt x="3444" y="6846"/>
                  </a:lnTo>
                  <a:lnTo>
                    <a:pt x="3446" y="6844"/>
                  </a:lnTo>
                  <a:lnTo>
                    <a:pt x="3448" y="6840"/>
                  </a:lnTo>
                  <a:lnTo>
                    <a:pt x="3452" y="6838"/>
                  </a:lnTo>
                  <a:lnTo>
                    <a:pt x="3454" y="6837"/>
                  </a:lnTo>
                  <a:lnTo>
                    <a:pt x="3459" y="6836"/>
                  </a:lnTo>
                  <a:lnTo>
                    <a:pt x="3462" y="6836"/>
                  </a:lnTo>
                  <a:lnTo>
                    <a:pt x="3467" y="6836"/>
                  </a:lnTo>
                  <a:lnTo>
                    <a:pt x="3470" y="6837"/>
                  </a:lnTo>
                  <a:lnTo>
                    <a:pt x="3474" y="6839"/>
                  </a:lnTo>
                  <a:lnTo>
                    <a:pt x="3476" y="6842"/>
                  </a:lnTo>
                  <a:lnTo>
                    <a:pt x="3478" y="6845"/>
                  </a:lnTo>
                  <a:lnTo>
                    <a:pt x="3481" y="6848"/>
                  </a:lnTo>
                  <a:lnTo>
                    <a:pt x="3482" y="6852"/>
                  </a:lnTo>
                  <a:lnTo>
                    <a:pt x="3482" y="6855"/>
                  </a:lnTo>
                  <a:lnTo>
                    <a:pt x="3481" y="6860"/>
                  </a:lnTo>
                  <a:lnTo>
                    <a:pt x="3477" y="6875"/>
                  </a:lnTo>
                  <a:lnTo>
                    <a:pt x="3474" y="6890"/>
                  </a:lnTo>
                  <a:lnTo>
                    <a:pt x="3470" y="6905"/>
                  </a:lnTo>
                  <a:lnTo>
                    <a:pt x="3466" y="6921"/>
                  </a:lnTo>
                  <a:lnTo>
                    <a:pt x="3459" y="6946"/>
                  </a:lnTo>
                  <a:lnTo>
                    <a:pt x="3452" y="6969"/>
                  </a:lnTo>
                  <a:lnTo>
                    <a:pt x="3443" y="6992"/>
                  </a:lnTo>
                  <a:lnTo>
                    <a:pt x="3434" y="7012"/>
                  </a:lnTo>
                  <a:lnTo>
                    <a:pt x="3424" y="7033"/>
                  </a:lnTo>
                  <a:lnTo>
                    <a:pt x="3413" y="7051"/>
                  </a:lnTo>
                  <a:lnTo>
                    <a:pt x="3401" y="7069"/>
                  </a:lnTo>
                  <a:lnTo>
                    <a:pt x="3390" y="7085"/>
                  </a:lnTo>
                  <a:lnTo>
                    <a:pt x="3386" y="7088"/>
                  </a:lnTo>
                  <a:lnTo>
                    <a:pt x="3383" y="7090"/>
                  </a:lnTo>
                  <a:lnTo>
                    <a:pt x="3378" y="7092"/>
                  </a:lnTo>
                  <a:lnTo>
                    <a:pt x="3374" y="7092"/>
                  </a:lnTo>
                  <a:close/>
                  <a:moveTo>
                    <a:pt x="3155" y="7183"/>
                  </a:moveTo>
                  <a:lnTo>
                    <a:pt x="3135" y="7183"/>
                  </a:lnTo>
                  <a:lnTo>
                    <a:pt x="3116" y="7182"/>
                  </a:lnTo>
                  <a:lnTo>
                    <a:pt x="3095" y="7180"/>
                  </a:lnTo>
                  <a:lnTo>
                    <a:pt x="3073" y="7178"/>
                  </a:lnTo>
                  <a:lnTo>
                    <a:pt x="3037" y="7173"/>
                  </a:lnTo>
                  <a:lnTo>
                    <a:pt x="3000" y="7166"/>
                  </a:lnTo>
                  <a:lnTo>
                    <a:pt x="2963" y="7159"/>
                  </a:lnTo>
                  <a:lnTo>
                    <a:pt x="2926" y="7151"/>
                  </a:lnTo>
                  <a:lnTo>
                    <a:pt x="2923" y="7150"/>
                  </a:lnTo>
                  <a:lnTo>
                    <a:pt x="2920" y="7148"/>
                  </a:lnTo>
                  <a:lnTo>
                    <a:pt x="2917" y="7146"/>
                  </a:lnTo>
                  <a:lnTo>
                    <a:pt x="2915" y="7143"/>
                  </a:lnTo>
                  <a:lnTo>
                    <a:pt x="2913" y="7140"/>
                  </a:lnTo>
                  <a:lnTo>
                    <a:pt x="2912" y="7136"/>
                  </a:lnTo>
                  <a:lnTo>
                    <a:pt x="2912" y="7132"/>
                  </a:lnTo>
                  <a:lnTo>
                    <a:pt x="2912" y="7128"/>
                  </a:lnTo>
                  <a:lnTo>
                    <a:pt x="2914" y="7124"/>
                  </a:lnTo>
                  <a:lnTo>
                    <a:pt x="2915" y="7121"/>
                  </a:lnTo>
                  <a:lnTo>
                    <a:pt x="2917" y="7118"/>
                  </a:lnTo>
                  <a:lnTo>
                    <a:pt x="2921" y="7116"/>
                  </a:lnTo>
                  <a:lnTo>
                    <a:pt x="2924" y="7115"/>
                  </a:lnTo>
                  <a:lnTo>
                    <a:pt x="2928" y="7113"/>
                  </a:lnTo>
                  <a:lnTo>
                    <a:pt x="2932" y="7112"/>
                  </a:lnTo>
                  <a:lnTo>
                    <a:pt x="2936" y="7113"/>
                  </a:lnTo>
                  <a:lnTo>
                    <a:pt x="2971" y="7121"/>
                  </a:lnTo>
                  <a:lnTo>
                    <a:pt x="3007" y="7127"/>
                  </a:lnTo>
                  <a:lnTo>
                    <a:pt x="3042" y="7134"/>
                  </a:lnTo>
                  <a:lnTo>
                    <a:pt x="3078" y="7139"/>
                  </a:lnTo>
                  <a:lnTo>
                    <a:pt x="3099" y="7141"/>
                  </a:lnTo>
                  <a:lnTo>
                    <a:pt x="3118" y="7142"/>
                  </a:lnTo>
                  <a:lnTo>
                    <a:pt x="3136" y="7143"/>
                  </a:lnTo>
                  <a:lnTo>
                    <a:pt x="3155" y="7143"/>
                  </a:lnTo>
                  <a:lnTo>
                    <a:pt x="3165" y="7143"/>
                  </a:lnTo>
                  <a:lnTo>
                    <a:pt x="3165" y="7143"/>
                  </a:lnTo>
                  <a:lnTo>
                    <a:pt x="3169" y="7144"/>
                  </a:lnTo>
                  <a:lnTo>
                    <a:pt x="3173" y="7146"/>
                  </a:lnTo>
                  <a:lnTo>
                    <a:pt x="3175" y="7147"/>
                  </a:lnTo>
                  <a:lnTo>
                    <a:pt x="3179" y="7149"/>
                  </a:lnTo>
                  <a:lnTo>
                    <a:pt x="3181" y="7152"/>
                  </a:lnTo>
                  <a:lnTo>
                    <a:pt x="3183" y="7156"/>
                  </a:lnTo>
                  <a:lnTo>
                    <a:pt x="3185" y="7159"/>
                  </a:lnTo>
                  <a:lnTo>
                    <a:pt x="3185" y="7163"/>
                  </a:lnTo>
                  <a:lnTo>
                    <a:pt x="3185" y="7167"/>
                  </a:lnTo>
                  <a:lnTo>
                    <a:pt x="3183" y="7171"/>
                  </a:lnTo>
                  <a:lnTo>
                    <a:pt x="3181" y="7174"/>
                  </a:lnTo>
                  <a:lnTo>
                    <a:pt x="3179" y="7176"/>
                  </a:lnTo>
                  <a:lnTo>
                    <a:pt x="3177" y="7180"/>
                  </a:lnTo>
                  <a:lnTo>
                    <a:pt x="3173" y="7181"/>
                  </a:lnTo>
                  <a:lnTo>
                    <a:pt x="3170" y="7182"/>
                  </a:lnTo>
                  <a:lnTo>
                    <a:pt x="3165" y="7183"/>
                  </a:lnTo>
                  <a:lnTo>
                    <a:pt x="3155" y="718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4" name="Freeform 10">
              <a:extLst>
                <a:ext uri="{FF2B5EF4-FFF2-40B4-BE49-F238E27FC236}">
                  <a16:creationId xmlns:a16="http://schemas.microsoft.com/office/drawing/2014/main" id="{87073F79-C115-4A55-A91C-18702DEECBC4}"/>
                </a:ext>
              </a:extLst>
            </p:cNvPr>
            <p:cNvSpPr>
              <a:spLocks/>
            </p:cNvSpPr>
            <p:nvPr userDrawn="1"/>
          </p:nvSpPr>
          <p:spPr bwMode="auto">
            <a:xfrm>
              <a:off x="-3615" y="1791271"/>
              <a:ext cx="5290056" cy="4475842"/>
            </a:xfrm>
            <a:custGeom>
              <a:avLst/>
              <a:gdLst>
                <a:gd name="T0" fmla="*/ 5843 w 7959"/>
                <a:gd name="T1" fmla="*/ 6528 h 6729"/>
                <a:gd name="T2" fmla="*/ 5180 w 7959"/>
                <a:gd name="T3" fmla="*/ 5937 h 6729"/>
                <a:gd name="T4" fmla="*/ 4400 w 7959"/>
                <a:gd name="T5" fmla="*/ 5718 h 6729"/>
                <a:gd name="T6" fmla="*/ 3389 w 7959"/>
                <a:gd name="T7" fmla="*/ 5420 h 6729"/>
                <a:gd name="T8" fmla="*/ 2672 w 7959"/>
                <a:gd name="T9" fmla="*/ 4747 h 6729"/>
                <a:gd name="T10" fmla="*/ 1915 w 7959"/>
                <a:gd name="T11" fmla="*/ 4317 h 6729"/>
                <a:gd name="T12" fmla="*/ 1549 w 7959"/>
                <a:gd name="T13" fmla="*/ 3832 h 6729"/>
                <a:gd name="T14" fmla="*/ 1154 w 7959"/>
                <a:gd name="T15" fmla="*/ 2906 h 6729"/>
                <a:gd name="T16" fmla="*/ 926 w 7959"/>
                <a:gd name="T17" fmla="*/ 2362 h 6729"/>
                <a:gd name="T18" fmla="*/ 287 w 7959"/>
                <a:gd name="T19" fmla="*/ 2859 h 6729"/>
                <a:gd name="T20" fmla="*/ 235 w 7959"/>
                <a:gd name="T21" fmla="*/ 2799 h 6729"/>
                <a:gd name="T22" fmla="*/ 905 w 7959"/>
                <a:gd name="T23" fmla="*/ 2287 h 6729"/>
                <a:gd name="T24" fmla="*/ 1086 w 7959"/>
                <a:gd name="T25" fmla="*/ 2470 h 6729"/>
                <a:gd name="T26" fmla="*/ 1471 w 7959"/>
                <a:gd name="T27" fmla="*/ 3514 h 6729"/>
                <a:gd name="T28" fmla="*/ 1850 w 7959"/>
                <a:gd name="T29" fmla="*/ 4154 h 6729"/>
                <a:gd name="T30" fmla="*/ 2461 w 7959"/>
                <a:gd name="T31" fmla="*/ 4527 h 6729"/>
                <a:gd name="T32" fmla="*/ 3139 w 7959"/>
                <a:gd name="T33" fmla="*/ 5117 h 6729"/>
                <a:gd name="T34" fmla="*/ 3966 w 7959"/>
                <a:gd name="T35" fmla="*/ 5559 h 6729"/>
                <a:gd name="T36" fmla="*/ 4961 w 7959"/>
                <a:gd name="T37" fmla="*/ 5715 h 6729"/>
                <a:gd name="T38" fmla="*/ 5448 w 7959"/>
                <a:gd name="T39" fmla="*/ 6089 h 6729"/>
                <a:gd name="T40" fmla="*/ 6084 w 7959"/>
                <a:gd name="T41" fmla="*/ 6565 h 6729"/>
                <a:gd name="T42" fmla="*/ 6713 w 7959"/>
                <a:gd name="T43" fmla="*/ 6611 h 6729"/>
                <a:gd name="T44" fmla="*/ 7180 w 7959"/>
                <a:gd name="T45" fmla="*/ 6184 h 6729"/>
                <a:gd name="T46" fmla="*/ 7558 w 7959"/>
                <a:gd name="T47" fmla="*/ 5627 h 6729"/>
                <a:gd name="T48" fmla="*/ 7877 w 7959"/>
                <a:gd name="T49" fmla="*/ 5292 h 6729"/>
                <a:gd name="T50" fmla="*/ 7781 w 7959"/>
                <a:gd name="T51" fmla="*/ 5090 h 6729"/>
                <a:gd name="T52" fmla="*/ 6991 w 7959"/>
                <a:gd name="T53" fmla="*/ 4808 h 6729"/>
                <a:gd name="T54" fmla="*/ 5936 w 7959"/>
                <a:gd name="T55" fmla="*/ 4358 h 6729"/>
                <a:gd name="T56" fmla="*/ 5661 w 7959"/>
                <a:gd name="T57" fmla="*/ 3876 h 6729"/>
                <a:gd name="T58" fmla="*/ 5208 w 7959"/>
                <a:gd name="T59" fmla="*/ 2692 h 6729"/>
                <a:gd name="T60" fmla="*/ 4568 w 7959"/>
                <a:gd name="T61" fmla="*/ 1433 h 6729"/>
                <a:gd name="T62" fmla="*/ 4665 w 7959"/>
                <a:gd name="T63" fmla="*/ 1039 h 6729"/>
                <a:gd name="T64" fmla="*/ 4910 w 7959"/>
                <a:gd name="T65" fmla="*/ 655 h 6729"/>
                <a:gd name="T66" fmla="*/ 4633 w 7959"/>
                <a:gd name="T67" fmla="*/ 323 h 6729"/>
                <a:gd name="T68" fmla="*/ 4156 w 7959"/>
                <a:gd name="T69" fmla="*/ 95 h 6729"/>
                <a:gd name="T70" fmla="*/ 3904 w 7959"/>
                <a:gd name="T71" fmla="*/ 655 h 6729"/>
                <a:gd name="T72" fmla="*/ 2991 w 7959"/>
                <a:gd name="T73" fmla="*/ 1538 h 6729"/>
                <a:gd name="T74" fmla="*/ 2097 w 7959"/>
                <a:gd name="T75" fmla="*/ 1941 h 6729"/>
                <a:gd name="T76" fmla="*/ 1147 w 7959"/>
                <a:gd name="T77" fmla="*/ 2133 h 6729"/>
                <a:gd name="T78" fmla="*/ 805 w 7959"/>
                <a:gd name="T79" fmla="*/ 1800 h 6729"/>
                <a:gd name="T80" fmla="*/ 223 w 7959"/>
                <a:gd name="T81" fmla="*/ 848 h 6729"/>
                <a:gd name="T82" fmla="*/ 274 w 7959"/>
                <a:gd name="T83" fmla="*/ 790 h 6729"/>
                <a:gd name="T84" fmla="*/ 878 w 7959"/>
                <a:gd name="T85" fmla="*/ 1769 h 6729"/>
                <a:gd name="T86" fmla="*/ 1129 w 7959"/>
                <a:gd name="T87" fmla="*/ 2056 h 6729"/>
                <a:gd name="T88" fmla="*/ 2089 w 7959"/>
                <a:gd name="T89" fmla="*/ 1863 h 6729"/>
                <a:gd name="T90" fmla="*/ 2938 w 7959"/>
                <a:gd name="T91" fmla="*/ 1479 h 6729"/>
                <a:gd name="T92" fmla="*/ 3833 w 7959"/>
                <a:gd name="T93" fmla="*/ 619 h 6729"/>
                <a:gd name="T94" fmla="*/ 4094 w 7959"/>
                <a:gd name="T95" fmla="*/ 46 h 6729"/>
                <a:gd name="T96" fmla="*/ 4344 w 7959"/>
                <a:gd name="T97" fmla="*/ 44 h 6729"/>
                <a:gd name="T98" fmla="*/ 4975 w 7959"/>
                <a:gd name="T99" fmla="*/ 558 h 6729"/>
                <a:gd name="T100" fmla="*/ 4872 w 7959"/>
                <a:gd name="T101" fmla="*/ 914 h 6729"/>
                <a:gd name="T102" fmla="*/ 4646 w 7959"/>
                <a:gd name="T103" fmla="*/ 1274 h 6729"/>
                <a:gd name="T104" fmla="*/ 4814 w 7959"/>
                <a:gd name="T105" fmla="*/ 1806 h 6729"/>
                <a:gd name="T106" fmla="*/ 5611 w 7959"/>
                <a:gd name="T107" fmla="*/ 3414 h 6729"/>
                <a:gd name="T108" fmla="*/ 5935 w 7959"/>
                <a:gd name="T109" fmla="*/ 4248 h 6729"/>
                <a:gd name="T110" fmla="*/ 6888 w 7959"/>
                <a:gd name="T111" fmla="*/ 4691 h 6729"/>
                <a:gd name="T112" fmla="*/ 7763 w 7959"/>
                <a:gd name="T113" fmla="*/ 4984 h 6729"/>
                <a:gd name="T114" fmla="*/ 7959 w 7959"/>
                <a:gd name="T115" fmla="*/ 5246 h 6729"/>
                <a:gd name="T116" fmla="*/ 7779 w 7959"/>
                <a:gd name="T117" fmla="*/ 5551 h 6729"/>
                <a:gd name="T118" fmla="*/ 7416 w 7959"/>
                <a:gd name="T119" fmla="*/ 5940 h 6729"/>
                <a:gd name="T120" fmla="*/ 7042 w 7959"/>
                <a:gd name="T121" fmla="*/ 6501 h 6729"/>
                <a:gd name="T122" fmla="*/ 6606 w 7959"/>
                <a:gd name="T123" fmla="*/ 6718 h 6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9" h="6729">
                  <a:moveTo>
                    <a:pt x="6474" y="6729"/>
                  </a:moveTo>
                  <a:lnTo>
                    <a:pt x="6435" y="6729"/>
                  </a:lnTo>
                  <a:lnTo>
                    <a:pt x="6396" y="6725"/>
                  </a:lnTo>
                  <a:lnTo>
                    <a:pt x="6356" y="6722"/>
                  </a:lnTo>
                  <a:lnTo>
                    <a:pt x="6317" y="6716"/>
                  </a:lnTo>
                  <a:lnTo>
                    <a:pt x="6277" y="6708"/>
                  </a:lnTo>
                  <a:lnTo>
                    <a:pt x="6236" y="6699"/>
                  </a:lnTo>
                  <a:lnTo>
                    <a:pt x="6196" y="6688"/>
                  </a:lnTo>
                  <a:lnTo>
                    <a:pt x="6154" y="6675"/>
                  </a:lnTo>
                  <a:lnTo>
                    <a:pt x="6121" y="6663"/>
                  </a:lnTo>
                  <a:lnTo>
                    <a:pt x="6088" y="6651"/>
                  </a:lnTo>
                  <a:lnTo>
                    <a:pt x="6056" y="6638"/>
                  </a:lnTo>
                  <a:lnTo>
                    <a:pt x="6024" y="6624"/>
                  </a:lnTo>
                  <a:lnTo>
                    <a:pt x="5993" y="6610"/>
                  </a:lnTo>
                  <a:lnTo>
                    <a:pt x="5962" y="6595"/>
                  </a:lnTo>
                  <a:lnTo>
                    <a:pt x="5931" y="6579"/>
                  </a:lnTo>
                  <a:lnTo>
                    <a:pt x="5901" y="6563"/>
                  </a:lnTo>
                  <a:lnTo>
                    <a:pt x="5872" y="6545"/>
                  </a:lnTo>
                  <a:lnTo>
                    <a:pt x="5843" y="6528"/>
                  </a:lnTo>
                  <a:lnTo>
                    <a:pt x="5815" y="6510"/>
                  </a:lnTo>
                  <a:lnTo>
                    <a:pt x="5787" y="6491"/>
                  </a:lnTo>
                  <a:lnTo>
                    <a:pt x="5760" y="6473"/>
                  </a:lnTo>
                  <a:lnTo>
                    <a:pt x="5732" y="6454"/>
                  </a:lnTo>
                  <a:lnTo>
                    <a:pt x="5706" y="6433"/>
                  </a:lnTo>
                  <a:lnTo>
                    <a:pt x="5679" y="6413"/>
                  </a:lnTo>
                  <a:lnTo>
                    <a:pt x="5628" y="6371"/>
                  </a:lnTo>
                  <a:lnTo>
                    <a:pt x="5578" y="6327"/>
                  </a:lnTo>
                  <a:lnTo>
                    <a:pt x="5530" y="6284"/>
                  </a:lnTo>
                  <a:lnTo>
                    <a:pt x="5482" y="6238"/>
                  </a:lnTo>
                  <a:lnTo>
                    <a:pt x="5436" y="6192"/>
                  </a:lnTo>
                  <a:lnTo>
                    <a:pt x="5391" y="6145"/>
                  </a:lnTo>
                  <a:lnTo>
                    <a:pt x="5348" y="6098"/>
                  </a:lnTo>
                  <a:lnTo>
                    <a:pt x="5304" y="6050"/>
                  </a:lnTo>
                  <a:lnTo>
                    <a:pt x="5286" y="6030"/>
                  </a:lnTo>
                  <a:lnTo>
                    <a:pt x="5265" y="6011"/>
                  </a:lnTo>
                  <a:lnTo>
                    <a:pt x="5245" y="5991"/>
                  </a:lnTo>
                  <a:lnTo>
                    <a:pt x="5224" y="5973"/>
                  </a:lnTo>
                  <a:lnTo>
                    <a:pt x="5180" y="5937"/>
                  </a:lnTo>
                  <a:lnTo>
                    <a:pt x="5136" y="5903"/>
                  </a:lnTo>
                  <a:lnTo>
                    <a:pt x="5112" y="5884"/>
                  </a:lnTo>
                  <a:lnTo>
                    <a:pt x="5083" y="5863"/>
                  </a:lnTo>
                  <a:lnTo>
                    <a:pt x="5054" y="5845"/>
                  </a:lnTo>
                  <a:lnTo>
                    <a:pt x="5024" y="5827"/>
                  </a:lnTo>
                  <a:lnTo>
                    <a:pt x="4993" y="5812"/>
                  </a:lnTo>
                  <a:lnTo>
                    <a:pt x="4962" y="5800"/>
                  </a:lnTo>
                  <a:lnTo>
                    <a:pt x="4930" y="5788"/>
                  </a:lnTo>
                  <a:lnTo>
                    <a:pt x="4898" y="5778"/>
                  </a:lnTo>
                  <a:lnTo>
                    <a:pt x="4865" y="5770"/>
                  </a:lnTo>
                  <a:lnTo>
                    <a:pt x="4831" y="5762"/>
                  </a:lnTo>
                  <a:lnTo>
                    <a:pt x="4796" y="5756"/>
                  </a:lnTo>
                  <a:lnTo>
                    <a:pt x="4761" y="5750"/>
                  </a:lnTo>
                  <a:lnTo>
                    <a:pt x="4725" y="5746"/>
                  </a:lnTo>
                  <a:lnTo>
                    <a:pt x="4652" y="5739"/>
                  </a:lnTo>
                  <a:lnTo>
                    <a:pt x="4576" y="5734"/>
                  </a:lnTo>
                  <a:lnTo>
                    <a:pt x="4517" y="5730"/>
                  </a:lnTo>
                  <a:lnTo>
                    <a:pt x="4459" y="5725"/>
                  </a:lnTo>
                  <a:lnTo>
                    <a:pt x="4400" y="5718"/>
                  </a:lnTo>
                  <a:lnTo>
                    <a:pt x="4343" y="5711"/>
                  </a:lnTo>
                  <a:lnTo>
                    <a:pt x="4286" y="5703"/>
                  </a:lnTo>
                  <a:lnTo>
                    <a:pt x="4228" y="5694"/>
                  </a:lnTo>
                  <a:lnTo>
                    <a:pt x="4171" y="5685"/>
                  </a:lnTo>
                  <a:lnTo>
                    <a:pt x="4115" y="5674"/>
                  </a:lnTo>
                  <a:lnTo>
                    <a:pt x="4059" y="5662"/>
                  </a:lnTo>
                  <a:lnTo>
                    <a:pt x="4001" y="5648"/>
                  </a:lnTo>
                  <a:lnTo>
                    <a:pt x="3946" y="5635"/>
                  </a:lnTo>
                  <a:lnTo>
                    <a:pt x="3890" y="5620"/>
                  </a:lnTo>
                  <a:lnTo>
                    <a:pt x="3834" y="5604"/>
                  </a:lnTo>
                  <a:lnTo>
                    <a:pt x="3779" y="5586"/>
                  </a:lnTo>
                  <a:lnTo>
                    <a:pt x="3722" y="5569"/>
                  </a:lnTo>
                  <a:lnTo>
                    <a:pt x="3667" y="5550"/>
                  </a:lnTo>
                  <a:lnTo>
                    <a:pt x="3618" y="5531"/>
                  </a:lnTo>
                  <a:lnTo>
                    <a:pt x="3570" y="5512"/>
                  </a:lnTo>
                  <a:lnTo>
                    <a:pt x="3523" y="5491"/>
                  </a:lnTo>
                  <a:lnTo>
                    <a:pt x="3477" y="5469"/>
                  </a:lnTo>
                  <a:lnTo>
                    <a:pt x="3432" y="5445"/>
                  </a:lnTo>
                  <a:lnTo>
                    <a:pt x="3389" y="5420"/>
                  </a:lnTo>
                  <a:lnTo>
                    <a:pt x="3346" y="5395"/>
                  </a:lnTo>
                  <a:lnTo>
                    <a:pt x="3305" y="5366"/>
                  </a:lnTo>
                  <a:lnTo>
                    <a:pt x="3265" y="5338"/>
                  </a:lnTo>
                  <a:lnTo>
                    <a:pt x="3226" y="5308"/>
                  </a:lnTo>
                  <a:lnTo>
                    <a:pt x="3188" y="5276"/>
                  </a:lnTo>
                  <a:lnTo>
                    <a:pt x="3151" y="5242"/>
                  </a:lnTo>
                  <a:lnTo>
                    <a:pt x="3116" y="5208"/>
                  </a:lnTo>
                  <a:lnTo>
                    <a:pt x="3080" y="5171"/>
                  </a:lnTo>
                  <a:lnTo>
                    <a:pt x="3047" y="5133"/>
                  </a:lnTo>
                  <a:lnTo>
                    <a:pt x="3013" y="5094"/>
                  </a:lnTo>
                  <a:lnTo>
                    <a:pt x="2960" y="5030"/>
                  </a:lnTo>
                  <a:lnTo>
                    <a:pt x="2903" y="4965"/>
                  </a:lnTo>
                  <a:lnTo>
                    <a:pt x="2872" y="4932"/>
                  </a:lnTo>
                  <a:lnTo>
                    <a:pt x="2841" y="4899"/>
                  </a:lnTo>
                  <a:lnTo>
                    <a:pt x="2810" y="4867"/>
                  </a:lnTo>
                  <a:lnTo>
                    <a:pt x="2777" y="4836"/>
                  </a:lnTo>
                  <a:lnTo>
                    <a:pt x="2743" y="4805"/>
                  </a:lnTo>
                  <a:lnTo>
                    <a:pt x="2708" y="4776"/>
                  </a:lnTo>
                  <a:lnTo>
                    <a:pt x="2672" y="4747"/>
                  </a:lnTo>
                  <a:lnTo>
                    <a:pt x="2634" y="4718"/>
                  </a:lnTo>
                  <a:lnTo>
                    <a:pt x="2595" y="4692"/>
                  </a:lnTo>
                  <a:lnTo>
                    <a:pt x="2556" y="4667"/>
                  </a:lnTo>
                  <a:lnTo>
                    <a:pt x="2514" y="4643"/>
                  </a:lnTo>
                  <a:lnTo>
                    <a:pt x="2472" y="4620"/>
                  </a:lnTo>
                  <a:lnTo>
                    <a:pt x="2425" y="4597"/>
                  </a:lnTo>
                  <a:lnTo>
                    <a:pt x="2378" y="4573"/>
                  </a:lnTo>
                  <a:lnTo>
                    <a:pt x="2332" y="4550"/>
                  </a:lnTo>
                  <a:lnTo>
                    <a:pt x="2285" y="4524"/>
                  </a:lnTo>
                  <a:lnTo>
                    <a:pt x="2239" y="4500"/>
                  </a:lnTo>
                  <a:lnTo>
                    <a:pt x="2193" y="4476"/>
                  </a:lnTo>
                  <a:lnTo>
                    <a:pt x="2149" y="4452"/>
                  </a:lnTo>
                  <a:lnTo>
                    <a:pt x="2103" y="4428"/>
                  </a:lnTo>
                  <a:lnTo>
                    <a:pt x="2073" y="4412"/>
                  </a:lnTo>
                  <a:lnTo>
                    <a:pt x="2028" y="4388"/>
                  </a:lnTo>
                  <a:lnTo>
                    <a:pt x="1982" y="4360"/>
                  </a:lnTo>
                  <a:lnTo>
                    <a:pt x="1960" y="4347"/>
                  </a:lnTo>
                  <a:lnTo>
                    <a:pt x="1937" y="4332"/>
                  </a:lnTo>
                  <a:lnTo>
                    <a:pt x="1915" y="4317"/>
                  </a:lnTo>
                  <a:lnTo>
                    <a:pt x="1893" y="4301"/>
                  </a:lnTo>
                  <a:lnTo>
                    <a:pt x="1871" y="4284"/>
                  </a:lnTo>
                  <a:lnTo>
                    <a:pt x="1849" y="4265"/>
                  </a:lnTo>
                  <a:lnTo>
                    <a:pt x="1829" y="4246"/>
                  </a:lnTo>
                  <a:lnTo>
                    <a:pt x="1809" y="4226"/>
                  </a:lnTo>
                  <a:lnTo>
                    <a:pt x="1790" y="4204"/>
                  </a:lnTo>
                  <a:lnTo>
                    <a:pt x="1771" y="4181"/>
                  </a:lnTo>
                  <a:lnTo>
                    <a:pt x="1753" y="4158"/>
                  </a:lnTo>
                  <a:lnTo>
                    <a:pt x="1737" y="4133"/>
                  </a:lnTo>
                  <a:lnTo>
                    <a:pt x="1721" y="4108"/>
                  </a:lnTo>
                  <a:lnTo>
                    <a:pt x="1706" y="4084"/>
                  </a:lnTo>
                  <a:lnTo>
                    <a:pt x="1690" y="4059"/>
                  </a:lnTo>
                  <a:lnTo>
                    <a:pt x="1674" y="4033"/>
                  </a:lnTo>
                  <a:lnTo>
                    <a:pt x="1653" y="4000"/>
                  </a:lnTo>
                  <a:lnTo>
                    <a:pt x="1631" y="3967"/>
                  </a:lnTo>
                  <a:lnTo>
                    <a:pt x="1611" y="3934"/>
                  </a:lnTo>
                  <a:lnTo>
                    <a:pt x="1590" y="3900"/>
                  </a:lnTo>
                  <a:lnTo>
                    <a:pt x="1569" y="3866"/>
                  </a:lnTo>
                  <a:lnTo>
                    <a:pt x="1549" y="3832"/>
                  </a:lnTo>
                  <a:lnTo>
                    <a:pt x="1529" y="3797"/>
                  </a:lnTo>
                  <a:lnTo>
                    <a:pt x="1510" y="3762"/>
                  </a:lnTo>
                  <a:lnTo>
                    <a:pt x="1481" y="3707"/>
                  </a:lnTo>
                  <a:lnTo>
                    <a:pt x="1452" y="3653"/>
                  </a:lnTo>
                  <a:lnTo>
                    <a:pt x="1425" y="3600"/>
                  </a:lnTo>
                  <a:lnTo>
                    <a:pt x="1399" y="3547"/>
                  </a:lnTo>
                  <a:lnTo>
                    <a:pt x="1374" y="3496"/>
                  </a:lnTo>
                  <a:lnTo>
                    <a:pt x="1351" y="3445"/>
                  </a:lnTo>
                  <a:lnTo>
                    <a:pt x="1328" y="3396"/>
                  </a:lnTo>
                  <a:lnTo>
                    <a:pt x="1308" y="3346"/>
                  </a:lnTo>
                  <a:lnTo>
                    <a:pt x="1287" y="3297"/>
                  </a:lnTo>
                  <a:lnTo>
                    <a:pt x="1268" y="3249"/>
                  </a:lnTo>
                  <a:lnTo>
                    <a:pt x="1249" y="3202"/>
                  </a:lnTo>
                  <a:lnTo>
                    <a:pt x="1232" y="3155"/>
                  </a:lnTo>
                  <a:lnTo>
                    <a:pt x="1216" y="3108"/>
                  </a:lnTo>
                  <a:lnTo>
                    <a:pt x="1201" y="3062"/>
                  </a:lnTo>
                  <a:lnTo>
                    <a:pt x="1186" y="3016"/>
                  </a:lnTo>
                  <a:lnTo>
                    <a:pt x="1172" y="2970"/>
                  </a:lnTo>
                  <a:lnTo>
                    <a:pt x="1154" y="2906"/>
                  </a:lnTo>
                  <a:lnTo>
                    <a:pt x="1133" y="2841"/>
                  </a:lnTo>
                  <a:lnTo>
                    <a:pt x="1112" y="2775"/>
                  </a:lnTo>
                  <a:lnTo>
                    <a:pt x="1089" y="2708"/>
                  </a:lnTo>
                  <a:lnTo>
                    <a:pt x="1065" y="2640"/>
                  </a:lnTo>
                  <a:lnTo>
                    <a:pt x="1039" y="2570"/>
                  </a:lnTo>
                  <a:lnTo>
                    <a:pt x="1013" y="2499"/>
                  </a:lnTo>
                  <a:lnTo>
                    <a:pt x="984" y="2427"/>
                  </a:lnTo>
                  <a:lnTo>
                    <a:pt x="976" y="2408"/>
                  </a:lnTo>
                  <a:lnTo>
                    <a:pt x="969" y="2393"/>
                  </a:lnTo>
                  <a:lnTo>
                    <a:pt x="964" y="2382"/>
                  </a:lnTo>
                  <a:lnTo>
                    <a:pt x="959" y="2374"/>
                  </a:lnTo>
                  <a:lnTo>
                    <a:pt x="954" y="2367"/>
                  </a:lnTo>
                  <a:lnTo>
                    <a:pt x="950" y="2364"/>
                  </a:lnTo>
                  <a:lnTo>
                    <a:pt x="948" y="2361"/>
                  </a:lnTo>
                  <a:lnTo>
                    <a:pt x="945" y="2359"/>
                  </a:lnTo>
                  <a:lnTo>
                    <a:pt x="942" y="2359"/>
                  </a:lnTo>
                  <a:lnTo>
                    <a:pt x="938" y="2359"/>
                  </a:lnTo>
                  <a:lnTo>
                    <a:pt x="933" y="2360"/>
                  </a:lnTo>
                  <a:lnTo>
                    <a:pt x="926" y="2362"/>
                  </a:lnTo>
                  <a:lnTo>
                    <a:pt x="917" y="2366"/>
                  </a:lnTo>
                  <a:lnTo>
                    <a:pt x="905" y="2372"/>
                  </a:lnTo>
                  <a:lnTo>
                    <a:pt x="892" y="2380"/>
                  </a:lnTo>
                  <a:lnTo>
                    <a:pt x="875" y="2390"/>
                  </a:lnTo>
                  <a:lnTo>
                    <a:pt x="835" y="2416"/>
                  </a:lnTo>
                  <a:lnTo>
                    <a:pt x="795" y="2444"/>
                  </a:lnTo>
                  <a:lnTo>
                    <a:pt x="754" y="2472"/>
                  </a:lnTo>
                  <a:lnTo>
                    <a:pt x="712" y="2502"/>
                  </a:lnTo>
                  <a:lnTo>
                    <a:pt x="670" y="2534"/>
                  </a:lnTo>
                  <a:lnTo>
                    <a:pt x="626" y="2569"/>
                  </a:lnTo>
                  <a:lnTo>
                    <a:pt x="583" y="2603"/>
                  </a:lnTo>
                  <a:lnTo>
                    <a:pt x="539" y="2641"/>
                  </a:lnTo>
                  <a:lnTo>
                    <a:pt x="502" y="2671"/>
                  </a:lnTo>
                  <a:lnTo>
                    <a:pt x="466" y="2702"/>
                  </a:lnTo>
                  <a:lnTo>
                    <a:pt x="430" y="2734"/>
                  </a:lnTo>
                  <a:lnTo>
                    <a:pt x="393" y="2765"/>
                  </a:lnTo>
                  <a:lnTo>
                    <a:pt x="358" y="2796"/>
                  </a:lnTo>
                  <a:lnTo>
                    <a:pt x="322" y="2828"/>
                  </a:lnTo>
                  <a:lnTo>
                    <a:pt x="287" y="2859"/>
                  </a:lnTo>
                  <a:lnTo>
                    <a:pt x="251" y="2890"/>
                  </a:lnTo>
                  <a:lnTo>
                    <a:pt x="220" y="2917"/>
                  </a:lnTo>
                  <a:lnTo>
                    <a:pt x="189" y="2945"/>
                  </a:lnTo>
                  <a:lnTo>
                    <a:pt x="158" y="2973"/>
                  </a:lnTo>
                  <a:lnTo>
                    <a:pt x="127" y="3000"/>
                  </a:lnTo>
                  <a:lnTo>
                    <a:pt x="95" y="3028"/>
                  </a:lnTo>
                  <a:lnTo>
                    <a:pt x="64" y="3055"/>
                  </a:lnTo>
                  <a:lnTo>
                    <a:pt x="32" y="3083"/>
                  </a:lnTo>
                  <a:lnTo>
                    <a:pt x="0" y="3109"/>
                  </a:lnTo>
                  <a:lnTo>
                    <a:pt x="0" y="3006"/>
                  </a:lnTo>
                  <a:lnTo>
                    <a:pt x="25" y="2984"/>
                  </a:lnTo>
                  <a:lnTo>
                    <a:pt x="50" y="2962"/>
                  </a:lnTo>
                  <a:lnTo>
                    <a:pt x="76" y="2940"/>
                  </a:lnTo>
                  <a:lnTo>
                    <a:pt x="101" y="2919"/>
                  </a:lnTo>
                  <a:lnTo>
                    <a:pt x="125" y="2896"/>
                  </a:lnTo>
                  <a:lnTo>
                    <a:pt x="150" y="2874"/>
                  </a:lnTo>
                  <a:lnTo>
                    <a:pt x="176" y="2852"/>
                  </a:lnTo>
                  <a:lnTo>
                    <a:pt x="200" y="2830"/>
                  </a:lnTo>
                  <a:lnTo>
                    <a:pt x="235" y="2799"/>
                  </a:lnTo>
                  <a:lnTo>
                    <a:pt x="271" y="2768"/>
                  </a:lnTo>
                  <a:lnTo>
                    <a:pt x="306" y="2737"/>
                  </a:lnTo>
                  <a:lnTo>
                    <a:pt x="343" y="2705"/>
                  </a:lnTo>
                  <a:lnTo>
                    <a:pt x="379" y="2674"/>
                  </a:lnTo>
                  <a:lnTo>
                    <a:pt x="415" y="2642"/>
                  </a:lnTo>
                  <a:lnTo>
                    <a:pt x="452" y="2611"/>
                  </a:lnTo>
                  <a:lnTo>
                    <a:pt x="488" y="2580"/>
                  </a:lnTo>
                  <a:lnTo>
                    <a:pt x="533" y="2542"/>
                  </a:lnTo>
                  <a:lnTo>
                    <a:pt x="578" y="2507"/>
                  </a:lnTo>
                  <a:lnTo>
                    <a:pt x="622" y="2472"/>
                  </a:lnTo>
                  <a:lnTo>
                    <a:pt x="665" y="2439"/>
                  </a:lnTo>
                  <a:lnTo>
                    <a:pt x="708" y="2408"/>
                  </a:lnTo>
                  <a:lnTo>
                    <a:pt x="750" y="2378"/>
                  </a:lnTo>
                  <a:lnTo>
                    <a:pt x="792" y="2350"/>
                  </a:lnTo>
                  <a:lnTo>
                    <a:pt x="833" y="2323"/>
                  </a:lnTo>
                  <a:lnTo>
                    <a:pt x="852" y="2312"/>
                  </a:lnTo>
                  <a:lnTo>
                    <a:pt x="871" y="2302"/>
                  </a:lnTo>
                  <a:lnTo>
                    <a:pt x="888" y="2292"/>
                  </a:lnTo>
                  <a:lnTo>
                    <a:pt x="905" y="2287"/>
                  </a:lnTo>
                  <a:lnTo>
                    <a:pt x="921" y="2282"/>
                  </a:lnTo>
                  <a:lnTo>
                    <a:pt x="937" y="2280"/>
                  </a:lnTo>
                  <a:lnTo>
                    <a:pt x="945" y="2280"/>
                  </a:lnTo>
                  <a:lnTo>
                    <a:pt x="953" y="2281"/>
                  </a:lnTo>
                  <a:lnTo>
                    <a:pt x="961" y="2282"/>
                  </a:lnTo>
                  <a:lnTo>
                    <a:pt x="969" y="2284"/>
                  </a:lnTo>
                  <a:lnTo>
                    <a:pt x="976" y="2288"/>
                  </a:lnTo>
                  <a:lnTo>
                    <a:pt x="984" y="2291"/>
                  </a:lnTo>
                  <a:lnTo>
                    <a:pt x="991" y="2295"/>
                  </a:lnTo>
                  <a:lnTo>
                    <a:pt x="997" y="2299"/>
                  </a:lnTo>
                  <a:lnTo>
                    <a:pt x="1004" y="2305"/>
                  </a:lnTo>
                  <a:lnTo>
                    <a:pt x="1009" y="2311"/>
                  </a:lnTo>
                  <a:lnTo>
                    <a:pt x="1015" y="2318"/>
                  </a:lnTo>
                  <a:lnTo>
                    <a:pt x="1020" y="2325"/>
                  </a:lnTo>
                  <a:lnTo>
                    <a:pt x="1030" y="2339"/>
                  </a:lnTo>
                  <a:lnTo>
                    <a:pt x="1039" y="2357"/>
                  </a:lnTo>
                  <a:lnTo>
                    <a:pt x="1048" y="2376"/>
                  </a:lnTo>
                  <a:lnTo>
                    <a:pt x="1058" y="2397"/>
                  </a:lnTo>
                  <a:lnTo>
                    <a:pt x="1086" y="2470"/>
                  </a:lnTo>
                  <a:lnTo>
                    <a:pt x="1114" y="2542"/>
                  </a:lnTo>
                  <a:lnTo>
                    <a:pt x="1139" y="2614"/>
                  </a:lnTo>
                  <a:lnTo>
                    <a:pt x="1163" y="2682"/>
                  </a:lnTo>
                  <a:lnTo>
                    <a:pt x="1187" y="2750"/>
                  </a:lnTo>
                  <a:lnTo>
                    <a:pt x="1208" y="2818"/>
                  </a:lnTo>
                  <a:lnTo>
                    <a:pt x="1229" y="2883"/>
                  </a:lnTo>
                  <a:lnTo>
                    <a:pt x="1248" y="2948"/>
                  </a:lnTo>
                  <a:lnTo>
                    <a:pt x="1262" y="2993"/>
                  </a:lnTo>
                  <a:lnTo>
                    <a:pt x="1276" y="3038"/>
                  </a:lnTo>
                  <a:lnTo>
                    <a:pt x="1291" y="3084"/>
                  </a:lnTo>
                  <a:lnTo>
                    <a:pt x="1307" y="3130"/>
                  </a:lnTo>
                  <a:lnTo>
                    <a:pt x="1324" y="3176"/>
                  </a:lnTo>
                  <a:lnTo>
                    <a:pt x="1341" y="3221"/>
                  </a:lnTo>
                  <a:lnTo>
                    <a:pt x="1360" y="3268"/>
                  </a:lnTo>
                  <a:lnTo>
                    <a:pt x="1380" y="3317"/>
                  </a:lnTo>
                  <a:lnTo>
                    <a:pt x="1402" y="3365"/>
                  </a:lnTo>
                  <a:lnTo>
                    <a:pt x="1424" y="3413"/>
                  </a:lnTo>
                  <a:lnTo>
                    <a:pt x="1447" y="3463"/>
                  </a:lnTo>
                  <a:lnTo>
                    <a:pt x="1471" y="3514"/>
                  </a:lnTo>
                  <a:lnTo>
                    <a:pt x="1496" y="3564"/>
                  </a:lnTo>
                  <a:lnTo>
                    <a:pt x="1522" y="3617"/>
                  </a:lnTo>
                  <a:lnTo>
                    <a:pt x="1550" y="3670"/>
                  </a:lnTo>
                  <a:lnTo>
                    <a:pt x="1580" y="3725"/>
                  </a:lnTo>
                  <a:lnTo>
                    <a:pt x="1598" y="3758"/>
                  </a:lnTo>
                  <a:lnTo>
                    <a:pt x="1617" y="3793"/>
                  </a:lnTo>
                  <a:lnTo>
                    <a:pt x="1637" y="3826"/>
                  </a:lnTo>
                  <a:lnTo>
                    <a:pt x="1658" y="3859"/>
                  </a:lnTo>
                  <a:lnTo>
                    <a:pt x="1678" y="3892"/>
                  </a:lnTo>
                  <a:lnTo>
                    <a:pt x="1699" y="3926"/>
                  </a:lnTo>
                  <a:lnTo>
                    <a:pt x="1720" y="3959"/>
                  </a:lnTo>
                  <a:lnTo>
                    <a:pt x="1740" y="3991"/>
                  </a:lnTo>
                  <a:lnTo>
                    <a:pt x="1756" y="4016"/>
                  </a:lnTo>
                  <a:lnTo>
                    <a:pt x="1772" y="4042"/>
                  </a:lnTo>
                  <a:lnTo>
                    <a:pt x="1788" y="4067"/>
                  </a:lnTo>
                  <a:lnTo>
                    <a:pt x="1803" y="4092"/>
                  </a:lnTo>
                  <a:lnTo>
                    <a:pt x="1818" y="4114"/>
                  </a:lnTo>
                  <a:lnTo>
                    <a:pt x="1833" y="4134"/>
                  </a:lnTo>
                  <a:lnTo>
                    <a:pt x="1850" y="4154"/>
                  </a:lnTo>
                  <a:lnTo>
                    <a:pt x="1868" y="4173"/>
                  </a:lnTo>
                  <a:lnTo>
                    <a:pt x="1885" y="4191"/>
                  </a:lnTo>
                  <a:lnTo>
                    <a:pt x="1903" y="4208"/>
                  </a:lnTo>
                  <a:lnTo>
                    <a:pt x="1923" y="4224"/>
                  </a:lnTo>
                  <a:lnTo>
                    <a:pt x="1942" y="4239"/>
                  </a:lnTo>
                  <a:lnTo>
                    <a:pt x="1963" y="4254"/>
                  </a:lnTo>
                  <a:lnTo>
                    <a:pt x="1983" y="4267"/>
                  </a:lnTo>
                  <a:lnTo>
                    <a:pt x="2004" y="4281"/>
                  </a:lnTo>
                  <a:lnTo>
                    <a:pt x="2025" y="4294"/>
                  </a:lnTo>
                  <a:lnTo>
                    <a:pt x="2067" y="4319"/>
                  </a:lnTo>
                  <a:lnTo>
                    <a:pt x="2111" y="4342"/>
                  </a:lnTo>
                  <a:lnTo>
                    <a:pt x="2141" y="4358"/>
                  </a:lnTo>
                  <a:lnTo>
                    <a:pt x="2185" y="4382"/>
                  </a:lnTo>
                  <a:lnTo>
                    <a:pt x="2230" y="4406"/>
                  </a:lnTo>
                  <a:lnTo>
                    <a:pt x="2276" y="4430"/>
                  </a:lnTo>
                  <a:lnTo>
                    <a:pt x="2322" y="4454"/>
                  </a:lnTo>
                  <a:lnTo>
                    <a:pt x="2368" y="4478"/>
                  </a:lnTo>
                  <a:lnTo>
                    <a:pt x="2415" y="4503"/>
                  </a:lnTo>
                  <a:lnTo>
                    <a:pt x="2461" y="4527"/>
                  </a:lnTo>
                  <a:lnTo>
                    <a:pt x="2506" y="4550"/>
                  </a:lnTo>
                  <a:lnTo>
                    <a:pt x="2551" y="4574"/>
                  </a:lnTo>
                  <a:lnTo>
                    <a:pt x="2595" y="4599"/>
                  </a:lnTo>
                  <a:lnTo>
                    <a:pt x="2637" y="4625"/>
                  </a:lnTo>
                  <a:lnTo>
                    <a:pt x="2679" y="4653"/>
                  </a:lnTo>
                  <a:lnTo>
                    <a:pt x="2718" y="4683"/>
                  </a:lnTo>
                  <a:lnTo>
                    <a:pt x="2755" y="4712"/>
                  </a:lnTo>
                  <a:lnTo>
                    <a:pt x="2792" y="4745"/>
                  </a:lnTo>
                  <a:lnTo>
                    <a:pt x="2828" y="4777"/>
                  </a:lnTo>
                  <a:lnTo>
                    <a:pt x="2862" y="4809"/>
                  </a:lnTo>
                  <a:lnTo>
                    <a:pt x="2896" y="4842"/>
                  </a:lnTo>
                  <a:lnTo>
                    <a:pt x="2929" y="4875"/>
                  </a:lnTo>
                  <a:lnTo>
                    <a:pt x="2960" y="4910"/>
                  </a:lnTo>
                  <a:lnTo>
                    <a:pt x="2989" y="4944"/>
                  </a:lnTo>
                  <a:lnTo>
                    <a:pt x="3019" y="4977"/>
                  </a:lnTo>
                  <a:lnTo>
                    <a:pt x="3048" y="5012"/>
                  </a:lnTo>
                  <a:lnTo>
                    <a:pt x="3074" y="5045"/>
                  </a:lnTo>
                  <a:lnTo>
                    <a:pt x="3106" y="5082"/>
                  </a:lnTo>
                  <a:lnTo>
                    <a:pt x="3139" y="5117"/>
                  </a:lnTo>
                  <a:lnTo>
                    <a:pt x="3171" y="5152"/>
                  </a:lnTo>
                  <a:lnTo>
                    <a:pt x="3205" y="5184"/>
                  </a:lnTo>
                  <a:lnTo>
                    <a:pt x="3239" y="5216"/>
                  </a:lnTo>
                  <a:lnTo>
                    <a:pt x="3276" y="5246"/>
                  </a:lnTo>
                  <a:lnTo>
                    <a:pt x="3313" y="5274"/>
                  </a:lnTo>
                  <a:lnTo>
                    <a:pt x="3351" y="5302"/>
                  </a:lnTo>
                  <a:lnTo>
                    <a:pt x="3390" y="5328"/>
                  </a:lnTo>
                  <a:lnTo>
                    <a:pt x="3430" y="5354"/>
                  </a:lnTo>
                  <a:lnTo>
                    <a:pt x="3471" y="5377"/>
                  </a:lnTo>
                  <a:lnTo>
                    <a:pt x="3512" y="5399"/>
                  </a:lnTo>
                  <a:lnTo>
                    <a:pt x="3556" y="5420"/>
                  </a:lnTo>
                  <a:lnTo>
                    <a:pt x="3601" y="5440"/>
                  </a:lnTo>
                  <a:lnTo>
                    <a:pt x="3647" y="5458"/>
                  </a:lnTo>
                  <a:lnTo>
                    <a:pt x="3693" y="5475"/>
                  </a:lnTo>
                  <a:lnTo>
                    <a:pt x="3748" y="5494"/>
                  </a:lnTo>
                  <a:lnTo>
                    <a:pt x="3802" y="5512"/>
                  </a:lnTo>
                  <a:lnTo>
                    <a:pt x="3857" y="5528"/>
                  </a:lnTo>
                  <a:lnTo>
                    <a:pt x="3911" y="5544"/>
                  </a:lnTo>
                  <a:lnTo>
                    <a:pt x="3966" y="5559"/>
                  </a:lnTo>
                  <a:lnTo>
                    <a:pt x="4020" y="5573"/>
                  </a:lnTo>
                  <a:lnTo>
                    <a:pt x="4075" y="5585"/>
                  </a:lnTo>
                  <a:lnTo>
                    <a:pt x="4130" y="5597"/>
                  </a:lnTo>
                  <a:lnTo>
                    <a:pt x="4186" y="5607"/>
                  </a:lnTo>
                  <a:lnTo>
                    <a:pt x="4241" y="5617"/>
                  </a:lnTo>
                  <a:lnTo>
                    <a:pt x="4297" y="5625"/>
                  </a:lnTo>
                  <a:lnTo>
                    <a:pt x="4353" y="5633"/>
                  </a:lnTo>
                  <a:lnTo>
                    <a:pt x="4410" y="5640"/>
                  </a:lnTo>
                  <a:lnTo>
                    <a:pt x="4466" y="5646"/>
                  </a:lnTo>
                  <a:lnTo>
                    <a:pt x="4523" y="5652"/>
                  </a:lnTo>
                  <a:lnTo>
                    <a:pt x="4580" y="5655"/>
                  </a:lnTo>
                  <a:lnTo>
                    <a:pt x="4662" y="5661"/>
                  </a:lnTo>
                  <a:lnTo>
                    <a:pt x="4740" y="5669"/>
                  </a:lnTo>
                  <a:lnTo>
                    <a:pt x="4778" y="5674"/>
                  </a:lnTo>
                  <a:lnTo>
                    <a:pt x="4816" y="5679"/>
                  </a:lnTo>
                  <a:lnTo>
                    <a:pt x="4853" y="5686"/>
                  </a:lnTo>
                  <a:lnTo>
                    <a:pt x="4889" y="5694"/>
                  </a:lnTo>
                  <a:lnTo>
                    <a:pt x="4926" y="5705"/>
                  </a:lnTo>
                  <a:lnTo>
                    <a:pt x="4961" y="5715"/>
                  </a:lnTo>
                  <a:lnTo>
                    <a:pt x="4996" y="5728"/>
                  </a:lnTo>
                  <a:lnTo>
                    <a:pt x="5030" y="5742"/>
                  </a:lnTo>
                  <a:lnTo>
                    <a:pt x="5063" y="5758"/>
                  </a:lnTo>
                  <a:lnTo>
                    <a:pt x="5097" y="5778"/>
                  </a:lnTo>
                  <a:lnTo>
                    <a:pt x="5113" y="5788"/>
                  </a:lnTo>
                  <a:lnTo>
                    <a:pt x="5129" y="5799"/>
                  </a:lnTo>
                  <a:lnTo>
                    <a:pt x="5145" y="5810"/>
                  </a:lnTo>
                  <a:lnTo>
                    <a:pt x="5160" y="5822"/>
                  </a:lnTo>
                  <a:lnTo>
                    <a:pt x="5184" y="5840"/>
                  </a:lnTo>
                  <a:lnTo>
                    <a:pt x="5207" y="5858"/>
                  </a:lnTo>
                  <a:lnTo>
                    <a:pt x="5231" y="5877"/>
                  </a:lnTo>
                  <a:lnTo>
                    <a:pt x="5254" y="5895"/>
                  </a:lnTo>
                  <a:lnTo>
                    <a:pt x="5277" y="5914"/>
                  </a:lnTo>
                  <a:lnTo>
                    <a:pt x="5300" y="5934"/>
                  </a:lnTo>
                  <a:lnTo>
                    <a:pt x="5322" y="5955"/>
                  </a:lnTo>
                  <a:lnTo>
                    <a:pt x="5342" y="5975"/>
                  </a:lnTo>
                  <a:lnTo>
                    <a:pt x="5363" y="5997"/>
                  </a:lnTo>
                  <a:lnTo>
                    <a:pt x="5405" y="6043"/>
                  </a:lnTo>
                  <a:lnTo>
                    <a:pt x="5448" y="6089"/>
                  </a:lnTo>
                  <a:lnTo>
                    <a:pt x="5491" y="6135"/>
                  </a:lnTo>
                  <a:lnTo>
                    <a:pt x="5535" y="6179"/>
                  </a:lnTo>
                  <a:lnTo>
                    <a:pt x="5581" y="6223"/>
                  </a:lnTo>
                  <a:lnTo>
                    <a:pt x="5628" y="6267"/>
                  </a:lnTo>
                  <a:lnTo>
                    <a:pt x="5676" y="6308"/>
                  </a:lnTo>
                  <a:lnTo>
                    <a:pt x="5725" y="6348"/>
                  </a:lnTo>
                  <a:lnTo>
                    <a:pt x="5751" y="6368"/>
                  </a:lnTo>
                  <a:lnTo>
                    <a:pt x="5776" y="6387"/>
                  </a:lnTo>
                  <a:lnTo>
                    <a:pt x="5802" y="6407"/>
                  </a:lnTo>
                  <a:lnTo>
                    <a:pt x="5829" y="6425"/>
                  </a:lnTo>
                  <a:lnTo>
                    <a:pt x="5855" y="6442"/>
                  </a:lnTo>
                  <a:lnTo>
                    <a:pt x="5882" y="6459"/>
                  </a:lnTo>
                  <a:lnTo>
                    <a:pt x="5910" y="6476"/>
                  </a:lnTo>
                  <a:lnTo>
                    <a:pt x="5938" y="6493"/>
                  </a:lnTo>
                  <a:lnTo>
                    <a:pt x="5966" y="6509"/>
                  </a:lnTo>
                  <a:lnTo>
                    <a:pt x="5995" y="6524"/>
                  </a:lnTo>
                  <a:lnTo>
                    <a:pt x="6025" y="6538"/>
                  </a:lnTo>
                  <a:lnTo>
                    <a:pt x="6055" y="6552"/>
                  </a:lnTo>
                  <a:lnTo>
                    <a:pt x="6084" y="6565"/>
                  </a:lnTo>
                  <a:lnTo>
                    <a:pt x="6115" y="6577"/>
                  </a:lnTo>
                  <a:lnTo>
                    <a:pt x="6147" y="6589"/>
                  </a:lnTo>
                  <a:lnTo>
                    <a:pt x="6180" y="6600"/>
                  </a:lnTo>
                  <a:lnTo>
                    <a:pt x="6215" y="6612"/>
                  </a:lnTo>
                  <a:lnTo>
                    <a:pt x="6251" y="6621"/>
                  </a:lnTo>
                  <a:lnTo>
                    <a:pt x="6285" y="6629"/>
                  </a:lnTo>
                  <a:lnTo>
                    <a:pt x="6321" y="6636"/>
                  </a:lnTo>
                  <a:lnTo>
                    <a:pt x="6355" y="6642"/>
                  </a:lnTo>
                  <a:lnTo>
                    <a:pt x="6389" y="6645"/>
                  </a:lnTo>
                  <a:lnTo>
                    <a:pt x="6424" y="6649"/>
                  </a:lnTo>
                  <a:lnTo>
                    <a:pt x="6457" y="6650"/>
                  </a:lnTo>
                  <a:lnTo>
                    <a:pt x="6490" y="6650"/>
                  </a:lnTo>
                  <a:lnTo>
                    <a:pt x="6524" y="6649"/>
                  </a:lnTo>
                  <a:lnTo>
                    <a:pt x="6556" y="6645"/>
                  </a:lnTo>
                  <a:lnTo>
                    <a:pt x="6589" y="6641"/>
                  </a:lnTo>
                  <a:lnTo>
                    <a:pt x="6620" y="6636"/>
                  </a:lnTo>
                  <a:lnTo>
                    <a:pt x="6652" y="6629"/>
                  </a:lnTo>
                  <a:lnTo>
                    <a:pt x="6683" y="6621"/>
                  </a:lnTo>
                  <a:lnTo>
                    <a:pt x="6713" y="6611"/>
                  </a:lnTo>
                  <a:lnTo>
                    <a:pt x="6743" y="6600"/>
                  </a:lnTo>
                  <a:lnTo>
                    <a:pt x="6773" y="6588"/>
                  </a:lnTo>
                  <a:lnTo>
                    <a:pt x="6801" y="6575"/>
                  </a:lnTo>
                  <a:lnTo>
                    <a:pt x="6830" y="6560"/>
                  </a:lnTo>
                  <a:lnTo>
                    <a:pt x="6858" y="6544"/>
                  </a:lnTo>
                  <a:lnTo>
                    <a:pt x="6884" y="6527"/>
                  </a:lnTo>
                  <a:lnTo>
                    <a:pt x="6911" y="6507"/>
                  </a:lnTo>
                  <a:lnTo>
                    <a:pt x="6937" y="6488"/>
                  </a:lnTo>
                  <a:lnTo>
                    <a:pt x="6962" y="6467"/>
                  </a:lnTo>
                  <a:lnTo>
                    <a:pt x="6986" y="6444"/>
                  </a:lnTo>
                  <a:lnTo>
                    <a:pt x="7010" y="6421"/>
                  </a:lnTo>
                  <a:lnTo>
                    <a:pt x="7033" y="6396"/>
                  </a:lnTo>
                  <a:lnTo>
                    <a:pt x="7055" y="6370"/>
                  </a:lnTo>
                  <a:lnTo>
                    <a:pt x="7077" y="6343"/>
                  </a:lnTo>
                  <a:lnTo>
                    <a:pt x="7097" y="6315"/>
                  </a:lnTo>
                  <a:lnTo>
                    <a:pt x="7117" y="6285"/>
                  </a:lnTo>
                  <a:lnTo>
                    <a:pt x="7137" y="6252"/>
                  </a:lnTo>
                  <a:lnTo>
                    <a:pt x="7158" y="6217"/>
                  </a:lnTo>
                  <a:lnTo>
                    <a:pt x="7180" y="6184"/>
                  </a:lnTo>
                  <a:lnTo>
                    <a:pt x="7199" y="6151"/>
                  </a:lnTo>
                  <a:lnTo>
                    <a:pt x="7220" y="6116"/>
                  </a:lnTo>
                  <a:lnTo>
                    <a:pt x="7241" y="6082"/>
                  </a:lnTo>
                  <a:lnTo>
                    <a:pt x="7260" y="6049"/>
                  </a:lnTo>
                  <a:lnTo>
                    <a:pt x="7280" y="6015"/>
                  </a:lnTo>
                  <a:lnTo>
                    <a:pt x="7303" y="5976"/>
                  </a:lnTo>
                  <a:lnTo>
                    <a:pt x="7326" y="5937"/>
                  </a:lnTo>
                  <a:lnTo>
                    <a:pt x="7350" y="5898"/>
                  </a:lnTo>
                  <a:lnTo>
                    <a:pt x="7373" y="5861"/>
                  </a:lnTo>
                  <a:lnTo>
                    <a:pt x="7389" y="5834"/>
                  </a:lnTo>
                  <a:lnTo>
                    <a:pt x="7405" y="5809"/>
                  </a:lnTo>
                  <a:lnTo>
                    <a:pt x="7423" y="5784"/>
                  </a:lnTo>
                  <a:lnTo>
                    <a:pt x="7440" y="5760"/>
                  </a:lnTo>
                  <a:lnTo>
                    <a:pt x="7459" y="5737"/>
                  </a:lnTo>
                  <a:lnTo>
                    <a:pt x="7477" y="5714"/>
                  </a:lnTo>
                  <a:lnTo>
                    <a:pt x="7496" y="5691"/>
                  </a:lnTo>
                  <a:lnTo>
                    <a:pt x="7517" y="5669"/>
                  </a:lnTo>
                  <a:lnTo>
                    <a:pt x="7538" y="5647"/>
                  </a:lnTo>
                  <a:lnTo>
                    <a:pt x="7558" y="5627"/>
                  </a:lnTo>
                  <a:lnTo>
                    <a:pt x="7580" y="5607"/>
                  </a:lnTo>
                  <a:lnTo>
                    <a:pt x="7602" y="5588"/>
                  </a:lnTo>
                  <a:lnTo>
                    <a:pt x="7624" y="5569"/>
                  </a:lnTo>
                  <a:lnTo>
                    <a:pt x="7647" y="5551"/>
                  </a:lnTo>
                  <a:lnTo>
                    <a:pt x="7671" y="5533"/>
                  </a:lnTo>
                  <a:lnTo>
                    <a:pt x="7695" y="5516"/>
                  </a:lnTo>
                  <a:lnTo>
                    <a:pt x="7712" y="5504"/>
                  </a:lnTo>
                  <a:lnTo>
                    <a:pt x="7729" y="5490"/>
                  </a:lnTo>
                  <a:lnTo>
                    <a:pt x="7747" y="5475"/>
                  </a:lnTo>
                  <a:lnTo>
                    <a:pt x="7763" y="5460"/>
                  </a:lnTo>
                  <a:lnTo>
                    <a:pt x="7792" y="5430"/>
                  </a:lnTo>
                  <a:lnTo>
                    <a:pt x="7820" y="5399"/>
                  </a:lnTo>
                  <a:lnTo>
                    <a:pt x="7836" y="5381"/>
                  </a:lnTo>
                  <a:lnTo>
                    <a:pt x="7850" y="5362"/>
                  </a:lnTo>
                  <a:lnTo>
                    <a:pt x="7860" y="5342"/>
                  </a:lnTo>
                  <a:lnTo>
                    <a:pt x="7869" y="5323"/>
                  </a:lnTo>
                  <a:lnTo>
                    <a:pt x="7872" y="5312"/>
                  </a:lnTo>
                  <a:lnTo>
                    <a:pt x="7875" y="5302"/>
                  </a:lnTo>
                  <a:lnTo>
                    <a:pt x="7877" y="5292"/>
                  </a:lnTo>
                  <a:lnTo>
                    <a:pt x="7878" y="5281"/>
                  </a:lnTo>
                  <a:lnTo>
                    <a:pt x="7880" y="5271"/>
                  </a:lnTo>
                  <a:lnTo>
                    <a:pt x="7880" y="5261"/>
                  </a:lnTo>
                  <a:lnTo>
                    <a:pt x="7880" y="5250"/>
                  </a:lnTo>
                  <a:lnTo>
                    <a:pt x="7880" y="5240"/>
                  </a:lnTo>
                  <a:lnTo>
                    <a:pt x="7877" y="5230"/>
                  </a:lnTo>
                  <a:lnTo>
                    <a:pt x="7875" y="5219"/>
                  </a:lnTo>
                  <a:lnTo>
                    <a:pt x="7873" y="5209"/>
                  </a:lnTo>
                  <a:lnTo>
                    <a:pt x="7869" y="5199"/>
                  </a:lnTo>
                  <a:lnTo>
                    <a:pt x="7865" y="5188"/>
                  </a:lnTo>
                  <a:lnTo>
                    <a:pt x="7860" y="5178"/>
                  </a:lnTo>
                  <a:lnTo>
                    <a:pt x="7854" y="5169"/>
                  </a:lnTo>
                  <a:lnTo>
                    <a:pt x="7849" y="5159"/>
                  </a:lnTo>
                  <a:lnTo>
                    <a:pt x="7843" y="5149"/>
                  </a:lnTo>
                  <a:lnTo>
                    <a:pt x="7835" y="5140"/>
                  </a:lnTo>
                  <a:lnTo>
                    <a:pt x="7828" y="5131"/>
                  </a:lnTo>
                  <a:lnTo>
                    <a:pt x="7819" y="5122"/>
                  </a:lnTo>
                  <a:lnTo>
                    <a:pt x="7802" y="5106"/>
                  </a:lnTo>
                  <a:lnTo>
                    <a:pt x="7781" y="5090"/>
                  </a:lnTo>
                  <a:lnTo>
                    <a:pt x="7751" y="5070"/>
                  </a:lnTo>
                  <a:lnTo>
                    <a:pt x="7721" y="5052"/>
                  </a:lnTo>
                  <a:lnTo>
                    <a:pt x="7691" y="5035"/>
                  </a:lnTo>
                  <a:lnTo>
                    <a:pt x="7661" y="5019"/>
                  </a:lnTo>
                  <a:lnTo>
                    <a:pt x="7628" y="5004"/>
                  </a:lnTo>
                  <a:lnTo>
                    <a:pt x="7596" y="4990"/>
                  </a:lnTo>
                  <a:lnTo>
                    <a:pt x="7564" y="4977"/>
                  </a:lnTo>
                  <a:lnTo>
                    <a:pt x="7532" y="4965"/>
                  </a:lnTo>
                  <a:lnTo>
                    <a:pt x="7499" y="4953"/>
                  </a:lnTo>
                  <a:lnTo>
                    <a:pt x="7465" y="4943"/>
                  </a:lnTo>
                  <a:lnTo>
                    <a:pt x="7432" y="4933"/>
                  </a:lnTo>
                  <a:lnTo>
                    <a:pt x="7399" y="4924"/>
                  </a:lnTo>
                  <a:lnTo>
                    <a:pt x="7332" y="4904"/>
                  </a:lnTo>
                  <a:lnTo>
                    <a:pt x="7265" y="4887"/>
                  </a:lnTo>
                  <a:lnTo>
                    <a:pt x="7244" y="4881"/>
                  </a:lnTo>
                  <a:lnTo>
                    <a:pt x="7180" y="4864"/>
                  </a:lnTo>
                  <a:lnTo>
                    <a:pt x="7117" y="4846"/>
                  </a:lnTo>
                  <a:lnTo>
                    <a:pt x="7054" y="4827"/>
                  </a:lnTo>
                  <a:lnTo>
                    <a:pt x="6991" y="4808"/>
                  </a:lnTo>
                  <a:lnTo>
                    <a:pt x="6927" y="4787"/>
                  </a:lnTo>
                  <a:lnTo>
                    <a:pt x="6864" y="4765"/>
                  </a:lnTo>
                  <a:lnTo>
                    <a:pt x="6801" y="4743"/>
                  </a:lnTo>
                  <a:lnTo>
                    <a:pt x="6738" y="4722"/>
                  </a:lnTo>
                  <a:lnTo>
                    <a:pt x="6674" y="4698"/>
                  </a:lnTo>
                  <a:lnTo>
                    <a:pt x="6611" y="4675"/>
                  </a:lnTo>
                  <a:lnTo>
                    <a:pt x="6547" y="4649"/>
                  </a:lnTo>
                  <a:lnTo>
                    <a:pt x="6482" y="4624"/>
                  </a:lnTo>
                  <a:lnTo>
                    <a:pt x="6417" y="4599"/>
                  </a:lnTo>
                  <a:lnTo>
                    <a:pt x="6352" y="4573"/>
                  </a:lnTo>
                  <a:lnTo>
                    <a:pt x="6285" y="4546"/>
                  </a:lnTo>
                  <a:lnTo>
                    <a:pt x="6219" y="4520"/>
                  </a:lnTo>
                  <a:lnTo>
                    <a:pt x="6172" y="4499"/>
                  </a:lnTo>
                  <a:lnTo>
                    <a:pt x="6127" y="4478"/>
                  </a:lnTo>
                  <a:lnTo>
                    <a:pt x="6084" y="4457"/>
                  </a:lnTo>
                  <a:lnTo>
                    <a:pt x="6044" y="4434"/>
                  </a:lnTo>
                  <a:lnTo>
                    <a:pt x="6006" y="4410"/>
                  </a:lnTo>
                  <a:lnTo>
                    <a:pt x="5971" y="4384"/>
                  </a:lnTo>
                  <a:lnTo>
                    <a:pt x="5936" y="4358"/>
                  </a:lnTo>
                  <a:lnTo>
                    <a:pt x="5905" y="4329"/>
                  </a:lnTo>
                  <a:lnTo>
                    <a:pt x="5890" y="4316"/>
                  </a:lnTo>
                  <a:lnTo>
                    <a:pt x="5876" y="4301"/>
                  </a:lnTo>
                  <a:lnTo>
                    <a:pt x="5862" y="4286"/>
                  </a:lnTo>
                  <a:lnTo>
                    <a:pt x="5848" y="4271"/>
                  </a:lnTo>
                  <a:lnTo>
                    <a:pt x="5835" y="4255"/>
                  </a:lnTo>
                  <a:lnTo>
                    <a:pt x="5823" y="4239"/>
                  </a:lnTo>
                  <a:lnTo>
                    <a:pt x="5811" y="4223"/>
                  </a:lnTo>
                  <a:lnTo>
                    <a:pt x="5800" y="4206"/>
                  </a:lnTo>
                  <a:lnTo>
                    <a:pt x="5788" y="4189"/>
                  </a:lnTo>
                  <a:lnTo>
                    <a:pt x="5778" y="4171"/>
                  </a:lnTo>
                  <a:lnTo>
                    <a:pt x="5768" y="4154"/>
                  </a:lnTo>
                  <a:lnTo>
                    <a:pt x="5759" y="4136"/>
                  </a:lnTo>
                  <a:lnTo>
                    <a:pt x="5741" y="4099"/>
                  </a:lnTo>
                  <a:lnTo>
                    <a:pt x="5725" y="4060"/>
                  </a:lnTo>
                  <a:lnTo>
                    <a:pt x="5708" y="4014"/>
                  </a:lnTo>
                  <a:lnTo>
                    <a:pt x="5691" y="3968"/>
                  </a:lnTo>
                  <a:lnTo>
                    <a:pt x="5676" y="3921"/>
                  </a:lnTo>
                  <a:lnTo>
                    <a:pt x="5661" y="3876"/>
                  </a:lnTo>
                  <a:lnTo>
                    <a:pt x="5647" y="3830"/>
                  </a:lnTo>
                  <a:lnTo>
                    <a:pt x="5634" y="3786"/>
                  </a:lnTo>
                  <a:lnTo>
                    <a:pt x="5621" y="3741"/>
                  </a:lnTo>
                  <a:lnTo>
                    <a:pt x="5609" y="3696"/>
                  </a:lnTo>
                  <a:lnTo>
                    <a:pt x="5593" y="3632"/>
                  </a:lnTo>
                  <a:lnTo>
                    <a:pt x="5575" y="3568"/>
                  </a:lnTo>
                  <a:lnTo>
                    <a:pt x="5556" y="3504"/>
                  </a:lnTo>
                  <a:lnTo>
                    <a:pt x="5535" y="3438"/>
                  </a:lnTo>
                  <a:lnTo>
                    <a:pt x="5513" y="3373"/>
                  </a:lnTo>
                  <a:lnTo>
                    <a:pt x="5490" y="3307"/>
                  </a:lnTo>
                  <a:lnTo>
                    <a:pt x="5465" y="3242"/>
                  </a:lnTo>
                  <a:lnTo>
                    <a:pt x="5439" y="3176"/>
                  </a:lnTo>
                  <a:lnTo>
                    <a:pt x="5410" y="3109"/>
                  </a:lnTo>
                  <a:lnTo>
                    <a:pt x="5381" y="3041"/>
                  </a:lnTo>
                  <a:lnTo>
                    <a:pt x="5349" y="2974"/>
                  </a:lnTo>
                  <a:lnTo>
                    <a:pt x="5317" y="2904"/>
                  </a:lnTo>
                  <a:lnTo>
                    <a:pt x="5283" y="2834"/>
                  </a:lnTo>
                  <a:lnTo>
                    <a:pt x="5246" y="2764"/>
                  </a:lnTo>
                  <a:lnTo>
                    <a:pt x="5208" y="2692"/>
                  </a:lnTo>
                  <a:lnTo>
                    <a:pt x="5169" y="2618"/>
                  </a:lnTo>
                  <a:lnTo>
                    <a:pt x="5067" y="2435"/>
                  </a:lnTo>
                  <a:lnTo>
                    <a:pt x="5013" y="2337"/>
                  </a:lnTo>
                  <a:lnTo>
                    <a:pt x="4959" y="2240"/>
                  </a:lnTo>
                  <a:lnTo>
                    <a:pt x="4905" y="2141"/>
                  </a:lnTo>
                  <a:lnTo>
                    <a:pt x="4851" y="2042"/>
                  </a:lnTo>
                  <a:lnTo>
                    <a:pt x="4797" y="1943"/>
                  </a:lnTo>
                  <a:lnTo>
                    <a:pt x="4745" y="1843"/>
                  </a:lnTo>
                  <a:lnTo>
                    <a:pt x="4692" y="1743"/>
                  </a:lnTo>
                  <a:lnTo>
                    <a:pt x="4640" y="1643"/>
                  </a:lnTo>
                  <a:lnTo>
                    <a:pt x="4629" y="1619"/>
                  </a:lnTo>
                  <a:lnTo>
                    <a:pt x="4617" y="1595"/>
                  </a:lnTo>
                  <a:lnTo>
                    <a:pt x="4608" y="1572"/>
                  </a:lnTo>
                  <a:lnTo>
                    <a:pt x="4599" y="1548"/>
                  </a:lnTo>
                  <a:lnTo>
                    <a:pt x="4591" y="1525"/>
                  </a:lnTo>
                  <a:lnTo>
                    <a:pt x="4584" y="1502"/>
                  </a:lnTo>
                  <a:lnTo>
                    <a:pt x="4577" y="1479"/>
                  </a:lnTo>
                  <a:lnTo>
                    <a:pt x="4572" y="1456"/>
                  </a:lnTo>
                  <a:lnTo>
                    <a:pt x="4568" y="1433"/>
                  </a:lnTo>
                  <a:lnTo>
                    <a:pt x="4564" y="1412"/>
                  </a:lnTo>
                  <a:lnTo>
                    <a:pt x="4562" y="1389"/>
                  </a:lnTo>
                  <a:lnTo>
                    <a:pt x="4561" y="1367"/>
                  </a:lnTo>
                  <a:lnTo>
                    <a:pt x="4561" y="1345"/>
                  </a:lnTo>
                  <a:lnTo>
                    <a:pt x="4561" y="1323"/>
                  </a:lnTo>
                  <a:lnTo>
                    <a:pt x="4562" y="1301"/>
                  </a:lnTo>
                  <a:lnTo>
                    <a:pt x="4564" y="1281"/>
                  </a:lnTo>
                  <a:lnTo>
                    <a:pt x="4568" y="1259"/>
                  </a:lnTo>
                  <a:lnTo>
                    <a:pt x="4572" y="1238"/>
                  </a:lnTo>
                  <a:lnTo>
                    <a:pt x="4577" y="1218"/>
                  </a:lnTo>
                  <a:lnTo>
                    <a:pt x="4584" y="1197"/>
                  </a:lnTo>
                  <a:lnTo>
                    <a:pt x="4591" y="1176"/>
                  </a:lnTo>
                  <a:lnTo>
                    <a:pt x="4599" y="1157"/>
                  </a:lnTo>
                  <a:lnTo>
                    <a:pt x="4607" y="1136"/>
                  </a:lnTo>
                  <a:lnTo>
                    <a:pt x="4617" y="1117"/>
                  </a:lnTo>
                  <a:lnTo>
                    <a:pt x="4628" y="1097"/>
                  </a:lnTo>
                  <a:lnTo>
                    <a:pt x="4639" y="1078"/>
                  </a:lnTo>
                  <a:lnTo>
                    <a:pt x="4652" y="1058"/>
                  </a:lnTo>
                  <a:lnTo>
                    <a:pt x="4665" y="1039"/>
                  </a:lnTo>
                  <a:lnTo>
                    <a:pt x="4680" y="1020"/>
                  </a:lnTo>
                  <a:lnTo>
                    <a:pt x="4695" y="1001"/>
                  </a:lnTo>
                  <a:lnTo>
                    <a:pt x="4712" y="983"/>
                  </a:lnTo>
                  <a:lnTo>
                    <a:pt x="4730" y="964"/>
                  </a:lnTo>
                  <a:lnTo>
                    <a:pt x="4750" y="942"/>
                  </a:lnTo>
                  <a:lnTo>
                    <a:pt x="4770" y="918"/>
                  </a:lnTo>
                  <a:lnTo>
                    <a:pt x="4789" y="893"/>
                  </a:lnTo>
                  <a:lnTo>
                    <a:pt x="4808" y="867"/>
                  </a:lnTo>
                  <a:lnTo>
                    <a:pt x="4831" y="837"/>
                  </a:lnTo>
                  <a:lnTo>
                    <a:pt x="4850" y="808"/>
                  </a:lnTo>
                  <a:lnTo>
                    <a:pt x="4867" y="781"/>
                  </a:lnTo>
                  <a:lnTo>
                    <a:pt x="4882" y="754"/>
                  </a:lnTo>
                  <a:lnTo>
                    <a:pt x="4894" y="729"/>
                  </a:lnTo>
                  <a:lnTo>
                    <a:pt x="4898" y="715"/>
                  </a:lnTo>
                  <a:lnTo>
                    <a:pt x="4902" y="703"/>
                  </a:lnTo>
                  <a:lnTo>
                    <a:pt x="4905" y="691"/>
                  </a:lnTo>
                  <a:lnTo>
                    <a:pt x="4907" y="679"/>
                  </a:lnTo>
                  <a:lnTo>
                    <a:pt x="4909" y="666"/>
                  </a:lnTo>
                  <a:lnTo>
                    <a:pt x="4910" y="655"/>
                  </a:lnTo>
                  <a:lnTo>
                    <a:pt x="4911" y="642"/>
                  </a:lnTo>
                  <a:lnTo>
                    <a:pt x="4910" y="630"/>
                  </a:lnTo>
                  <a:lnTo>
                    <a:pt x="4909" y="619"/>
                  </a:lnTo>
                  <a:lnTo>
                    <a:pt x="4907" y="608"/>
                  </a:lnTo>
                  <a:lnTo>
                    <a:pt x="4905" y="596"/>
                  </a:lnTo>
                  <a:lnTo>
                    <a:pt x="4902" y="585"/>
                  </a:lnTo>
                  <a:lnTo>
                    <a:pt x="4897" y="574"/>
                  </a:lnTo>
                  <a:lnTo>
                    <a:pt x="4892" y="563"/>
                  </a:lnTo>
                  <a:lnTo>
                    <a:pt x="4888" y="551"/>
                  </a:lnTo>
                  <a:lnTo>
                    <a:pt x="4881" y="541"/>
                  </a:lnTo>
                  <a:lnTo>
                    <a:pt x="4874" y="531"/>
                  </a:lnTo>
                  <a:lnTo>
                    <a:pt x="4867" y="520"/>
                  </a:lnTo>
                  <a:lnTo>
                    <a:pt x="4859" y="509"/>
                  </a:lnTo>
                  <a:lnTo>
                    <a:pt x="4850" y="499"/>
                  </a:lnTo>
                  <a:lnTo>
                    <a:pt x="4829" y="478"/>
                  </a:lnTo>
                  <a:lnTo>
                    <a:pt x="4806" y="458"/>
                  </a:lnTo>
                  <a:lnTo>
                    <a:pt x="4749" y="411"/>
                  </a:lnTo>
                  <a:lnTo>
                    <a:pt x="4691" y="367"/>
                  </a:lnTo>
                  <a:lnTo>
                    <a:pt x="4633" y="323"/>
                  </a:lnTo>
                  <a:lnTo>
                    <a:pt x="4575" y="282"/>
                  </a:lnTo>
                  <a:lnTo>
                    <a:pt x="4516" y="242"/>
                  </a:lnTo>
                  <a:lnTo>
                    <a:pt x="4457" y="203"/>
                  </a:lnTo>
                  <a:lnTo>
                    <a:pt x="4398" y="166"/>
                  </a:lnTo>
                  <a:lnTo>
                    <a:pt x="4340" y="132"/>
                  </a:lnTo>
                  <a:lnTo>
                    <a:pt x="4312" y="117"/>
                  </a:lnTo>
                  <a:lnTo>
                    <a:pt x="4288" y="104"/>
                  </a:lnTo>
                  <a:lnTo>
                    <a:pt x="4266" y="94"/>
                  </a:lnTo>
                  <a:lnTo>
                    <a:pt x="4246" y="87"/>
                  </a:lnTo>
                  <a:lnTo>
                    <a:pt x="4227" y="81"/>
                  </a:lnTo>
                  <a:lnTo>
                    <a:pt x="4211" y="79"/>
                  </a:lnTo>
                  <a:lnTo>
                    <a:pt x="4204" y="79"/>
                  </a:lnTo>
                  <a:lnTo>
                    <a:pt x="4197" y="79"/>
                  </a:lnTo>
                  <a:lnTo>
                    <a:pt x="4190" y="79"/>
                  </a:lnTo>
                  <a:lnTo>
                    <a:pt x="4184" y="81"/>
                  </a:lnTo>
                  <a:lnTo>
                    <a:pt x="4177" y="83"/>
                  </a:lnTo>
                  <a:lnTo>
                    <a:pt x="4170" y="86"/>
                  </a:lnTo>
                  <a:lnTo>
                    <a:pt x="4163" y="90"/>
                  </a:lnTo>
                  <a:lnTo>
                    <a:pt x="4156" y="95"/>
                  </a:lnTo>
                  <a:lnTo>
                    <a:pt x="4142" y="107"/>
                  </a:lnTo>
                  <a:lnTo>
                    <a:pt x="4129" y="124"/>
                  </a:lnTo>
                  <a:lnTo>
                    <a:pt x="4114" y="143"/>
                  </a:lnTo>
                  <a:lnTo>
                    <a:pt x="4099" y="165"/>
                  </a:lnTo>
                  <a:lnTo>
                    <a:pt x="4083" y="191"/>
                  </a:lnTo>
                  <a:lnTo>
                    <a:pt x="4067" y="219"/>
                  </a:lnTo>
                  <a:lnTo>
                    <a:pt x="4052" y="246"/>
                  </a:lnTo>
                  <a:lnTo>
                    <a:pt x="4039" y="274"/>
                  </a:lnTo>
                  <a:lnTo>
                    <a:pt x="4028" y="302"/>
                  </a:lnTo>
                  <a:lnTo>
                    <a:pt x="4017" y="332"/>
                  </a:lnTo>
                  <a:lnTo>
                    <a:pt x="4008" y="361"/>
                  </a:lnTo>
                  <a:lnTo>
                    <a:pt x="3999" y="391"/>
                  </a:lnTo>
                  <a:lnTo>
                    <a:pt x="3991" y="418"/>
                  </a:lnTo>
                  <a:lnTo>
                    <a:pt x="3984" y="445"/>
                  </a:lnTo>
                  <a:lnTo>
                    <a:pt x="3971" y="489"/>
                  </a:lnTo>
                  <a:lnTo>
                    <a:pt x="3956" y="532"/>
                  </a:lnTo>
                  <a:lnTo>
                    <a:pt x="3940" y="573"/>
                  </a:lnTo>
                  <a:lnTo>
                    <a:pt x="3923" y="614"/>
                  </a:lnTo>
                  <a:lnTo>
                    <a:pt x="3904" y="655"/>
                  </a:lnTo>
                  <a:lnTo>
                    <a:pt x="3882" y="694"/>
                  </a:lnTo>
                  <a:lnTo>
                    <a:pt x="3859" y="731"/>
                  </a:lnTo>
                  <a:lnTo>
                    <a:pt x="3834" y="769"/>
                  </a:lnTo>
                  <a:lnTo>
                    <a:pt x="3807" y="806"/>
                  </a:lnTo>
                  <a:lnTo>
                    <a:pt x="3779" y="842"/>
                  </a:lnTo>
                  <a:lnTo>
                    <a:pt x="3748" y="877"/>
                  </a:lnTo>
                  <a:lnTo>
                    <a:pt x="3716" y="911"/>
                  </a:lnTo>
                  <a:lnTo>
                    <a:pt x="3681" y="946"/>
                  </a:lnTo>
                  <a:lnTo>
                    <a:pt x="3644" y="979"/>
                  </a:lnTo>
                  <a:lnTo>
                    <a:pt x="3605" y="1012"/>
                  </a:lnTo>
                  <a:lnTo>
                    <a:pt x="3565" y="1046"/>
                  </a:lnTo>
                  <a:lnTo>
                    <a:pt x="3491" y="1104"/>
                  </a:lnTo>
                  <a:lnTo>
                    <a:pt x="3417" y="1164"/>
                  </a:lnTo>
                  <a:lnTo>
                    <a:pt x="3344" y="1226"/>
                  </a:lnTo>
                  <a:lnTo>
                    <a:pt x="3273" y="1288"/>
                  </a:lnTo>
                  <a:lnTo>
                    <a:pt x="3200" y="1350"/>
                  </a:lnTo>
                  <a:lnTo>
                    <a:pt x="3131" y="1413"/>
                  </a:lnTo>
                  <a:lnTo>
                    <a:pt x="3059" y="1476"/>
                  </a:lnTo>
                  <a:lnTo>
                    <a:pt x="2991" y="1538"/>
                  </a:lnTo>
                  <a:lnTo>
                    <a:pt x="2923" y="1600"/>
                  </a:lnTo>
                  <a:lnTo>
                    <a:pt x="2883" y="1634"/>
                  </a:lnTo>
                  <a:lnTo>
                    <a:pt x="2843" y="1666"/>
                  </a:lnTo>
                  <a:lnTo>
                    <a:pt x="2801" y="1697"/>
                  </a:lnTo>
                  <a:lnTo>
                    <a:pt x="2759" y="1726"/>
                  </a:lnTo>
                  <a:lnTo>
                    <a:pt x="2715" y="1753"/>
                  </a:lnTo>
                  <a:lnTo>
                    <a:pt x="2672" y="1779"/>
                  </a:lnTo>
                  <a:lnTo>
                    <a:pt x="2627" y="1802"/>
                  </a:lnTo>
                  <a:lnTo>
                    <a:pt x="2581" y="1823"/>
                  </a:lnTo>
                  <a:lnTo>
                    <a:pt x="2535" y="1843"/>
                  </a:lnTo>
                  <a:lnTo>
                    <a:pt x="2488" y="1861"/>
                  </a:lnTo>
                  <a:lnTo>
                    <a:pt x="2439" y="1877"/>
                  </a:lnTo>
                  <a:lnTo>
                    <a:pt x="2389" y="1892"/>
                  </a:lnTo>
                  <a:lnTo>
                    <a:pt x="2339" y="1905"/>
                  </a:lnTo>
                  <a:lnTo>
                    <a:pt x="2287" y="1915"/>
                  </a:lnTo>
                  <a:lnTo>
                    <a:pt x="2236" y="1924"/>
                  </a:lnTo>
                  <a:lnTo>
                    <a:pt x="2182" y="1932"/>
                  </a:lnTo>
                  <a:lnTo>
                    <a:pt x="2139" y="1937"/>
                  </a:lnTo>
                  <a:lnTo>
                    <a:pt x="2097" y="1941"/>
                  </a:lnTo>
                  <a:lnTo>
                    <a:pt x="2056" y="1946"/>
                  </a:lnTo>
                  <a:lnTo>
                    <a:pt x="2013" y="1951"/>
                  </a:lnTo>
                  <a:lnTo>
                    <a:pt x="1960" y="1956"/>
                  </a:lnTo>
                  <a:lnTo>
                    <a:pt x="1907" y="1963"/>
                  </a:lnTo>
                  <a:lnTo>
                    <a:pt x="1854" y="1969"/>
                  </a:lnTo>
                  <a:lnTo>
                    <a:pt x="1800" y="1976"/>
                  </a:lnTo>
                  <a:lnTo>
                    <a:pt x="1747" y="1983"/>
                  </a:lnTo>
                  <a:lnTo>
                    <a:pt x="1693" y="1991"/>
                  </a:lnTo>
                  <a:lnTo>
                    <a:pt x="1640" y="1999"/>
                  </a:lnTo>
                  <a:lnTo>
                    <a:pt x="1586" y="2008"/>
                  </a:lnTo>
                  <a:lnTo>
                    <a:pt x="1534" y="2018"/>
                  </a:lnTo>
                  <a:lnTo>
                    <a:pt x="1481" y="2030"/>
                  </a:lnTo>
                  <a:lnTo>
                    <a:pt x="1428" y="2041"/>
                  </a:lnTo>
                  <a:lnTo>
                    <a:pt x="1375" y="2055"/>
                  </a:lnTo>
                  <a:lnTo>
                    <a:pt x="1324" y="2070"/>
                  </a:lnTo>
                  <a:lnTo>
                    <a:pt x="1272" y="2087"/>
                  </a:lnTo>
                  <a:lnTo>
                    <a:pt x="1221" y="2104"/>
                  </a:lnTo>
                  <a:lnTo>
                    <a:pt x="1170" y="2125"/>
                  </a:lnTo>
                  <a:lnTo>
                    <a:pt x="1147" y="2133"/>
                  </a:lnTo>
                  <a:lnTo>
                    <a:pt x="1126" y="2139"/>
                  </a:lnTo>
                  <a:lnTo>
                    <a:pt x="1105" y="2142"/>
                  </a:lnTo>
                  <a:lnTo>
                    <a:pt x="1085" y="2144"/>
                  </a:lnTo>
                  <a:lnTo>
                    <a:pt x="1066" y="2144"/>
                  </a:lnTo>
                  <a:lnTo>
                    <a:pt x="1046" y="2142"/>
                  </a:lnTo>
                  <a:lnTo>
                    <a:pt x="1028" y="2138"/>
                  </a:lnTo>
                  <a:lnTo>
                    <a:pt x="1011" y="2131"/>
                  </a:lnTo>
                  <a:lnTo>
                    <a:pt x="993" y="2122"/>
                  </a:lnTo>
                  <a:lnTo>
                    <a:pt x="977" y="2111"/>
                  </a:lnTo>
                  <a:lnTo>
                    <a:pt x="961" y="2097"/>
                  </a:lnTo>
                  <a:lnTo>
                    <a:pt x="946" y="2083"/>
                  </a:lnTo>
                  <a:lnTo>
                    <a:pt x="933" y="2065"/>
                  </a:lnTo>
                  <a:lnTo>
                    <a:pt x="919" y="2047"/>
                  </a:lnTo>
                  <a:lnTo>
                    <a:pt x="906" y="2025"/>
                  </a:lnTo>
                  <a:lnTo>
                    <a:pt x="895" y="2001"/>
                  </a:lnTo>
                  <a:lnTo>
                    <a:pt x="871" y="1952"/>
                  </a:lnTo>
                  <a:lnTo>
                    <a:pt x="849" y="1901"/>
                  </a:lnTo>
                  <a:lnTo>
                    <a:pt x="827" y="1851"/>
                  </a:lnTo>
                  <a:lnTo>
                    <a:pt x="805" y="1800"/>
                  </a:lnTo>
                  <a:lnTo>
                    <a:pt x="785" y="1749"/>
                  </a:lnTo>
                  <a:lnTo>
                    <a:pt x="763" y="1697"/>
                  </a:lnTo>
                  <a:lnTo>
                    <a:pt x="742" y="1646"/>
                  </a:lnTo>
                  <a:lnTo>
                    <a:pt x="723" y="1593"/>
                  </a:lnTo>
                  <a:lnTo>
                    <a:pt x="697" y="1532"/>
                  </a:lnTo>
                  <a:lnTo>
                    <a:pt x="671" y="1472"/>
                  </a:lnTo>
                  <a:lnTo>
                    <a:pt x="645" y="1415"/>
                  </a:lnTo>
                  <a:lnTo>
                    <a:pt x="616" y="1359"/>
                  </a:lnTo>
                  <a:lnTo>
                    <a:pt x="586" y="1305"/>
                  </a:lnTo>
                  <a:lnTo>
                    <a:pt x="555" y="1252"/>
                  </a:lnTo>
                  <a:lnTo>
                    <a:pt x="523" y="1202"/>
                  </a:lnTo>
                  <a:lnTo>
                    <a:pt x="490" y="1151"/>
                  </a:lnTo>
                  <a:lnTo>
                    <a:pt x="455" y="1104"/>
                  </a:lnTo>
                  <a:lnTo>
                    <a:pt x="420" y="1057"/>
                  </a:lnTo>
                  <a:lnTo>
                    <a:pt x="383" y="1012"/>
                  </a:lnTo>
                  <a:lnTo>
                    <a:pt x="345" y="970"/>
                  </a:lnTo>
                  <a:lnTo>
                    <a:pt x="305" y="928"/>
                  </a:lnTo>
                  <a:lnTo>
                    <a:pt x="264" y="887"/>
                  </a:lnTo>
                  <a:lnTo>
                    <a:pt x="223" y="848"/>
                  </a:lnTo>
                  <a:lnTo>
                    <a:pt x="178" y="812"/>
                  </a:lnTo>
                  <a:lnTo>
                    <a:pt x="156" y="792"/>
                  </a:lnTo>
                  <a:lnTo>
                    <a:pt x="133" y="773"/>
                  </a:lnTo>
                  <a:lnTo>
                    <a:pt x="110" y="753"/>
                  </a:lnTo>
                  <a:lnTo>
                    <a:pt x="88" y="733"/>
                  </a:lnTo>
                  <a:lnTo>
                    <a:pt x="67" y="712"/>
                  </a:lnTo>
                  <a:lnTo>
                    <a:pt x="44" y="691"/>
                  </a:lnTo>
                  <a:lnTo>
                    <a:pt x="22" y="671"/>
                  </a:lnTo>
                  <a:lnTo>
                    <a:pt x="0" y="649"/>
                  </a:lnTo>
                  <a:lnTo>
                    <a:pt x="0" y="535"/>
                  </a:lnTo>
                  <a:lnTo>
                    <a:pt x="28" y="565"/>
                  </a:lnTo>
                  <a:lnTo>
                    <a:pt x="56" y="594"/>
                  </a:lnTo>
                  <a:lnTo>
                    <a:pt x="85" y="621"/>
                  </a:lnTo>
                  <a:lnTo>
                    <a:pt x="114" y="649"/>
                  </a:lnTo>
                  <a:lnTo>
                    <a:pt x="141" y="675"/>
                  </a:lnTo>
                  <a:lnTo>
                    <a:pt x="171" y="700"/>
                  </a:lnTo>
                  <a:lnTo>
                    <a:pt x="200" y="726"/>
                  </a:lnTo>
                  <a:lnTo>
                    <a:pt x="228" y="751"/>
                  </a:lnTo>
                  <a:lnTo>
                    <a:pt x="274" y="790"/>
                  </a:lnTo>
                  <a:lnTo>
                    <a:pt x="319" y="830"/>
                  </a:lnTo>
                  <a:lnTo>
                    <a:pt x="361" y="872"/>
                  </a:lnTo>
                  <a:lnTo>
                    <a:pt x="403" y="916"/>
                  </a:lnTo>
                  <a:lnTo>
                    <a:pt x="443" y="961"/>
                  </a:lnTo>
                  <a:lnTo>
                    <a:pt x="481" y="1008"/>
                  </a:lnTo>
                  <a:lnTo>
                    <a:pt x="519" y="1056"/>
                  </a:lnTo>
                  <a:lnTo>
                    <a:pt x="554" y="1105"/>
                  </a:lnTo>
                  <a:lnTo>
                    <a:pt x="588" y="1157"/>
                  </a:lnTo>
                  <a:lnTo>
                    <a:pt x="622" y="1210"/>
                  </a:lnTo>
                  <a:lnTo>
                    <a:pt x="654" y="1265"/>
                  </a:lnTo>
                  <a:lnTo>
                    <a:pt x="685" y="1321"/>
                  </a:lnTo>
                  <a:lnTo>
                    <a:pt x="715" y="1379"/>
                  </a:lnTo>
                  <a:lnTo>
                    <a:pt x="742" y="1439"/>
                  </a:lnTo>
                  <a:lnTo>
                    <a:pt x="770" y="1501"/>
                  </a:lnTo>
                  <a:lnTo>
                    <a:pt x="795" y="1564"/>
                  </a:lnTo>
                  <a:lnTo>
                    <a:pt x="816" y="1616"/>
                  </a:lnTo>
                  <a:lnTo>
                    <a:pt x="836" y="1667"/>
                  </a:lnTo>
                  <a:lnTo>
                    <a:pt x="857" y="1719"/>
                  </a:lnTo>
                  <a:lnTo>
                    <a:pt x="878" y="1769"/>
                  </a:lnTo>
                  <a:lnTo>
                    <a:pt x="899" y="1820"/>
                  </a:lnTo>
                  <a:lnTo>
                    <a:pt x="920" y="1869"/>
                  </a:lnTo>
                  <a:lnTo>
                    <a:pt x="943" y="1918"/>
                  </a:lnTo>
                  <a:lnTo>
                    <a:pt x="966" y="1968"/>
                  </a:lnTo>
                  <a:lnTo>
                    <a:pt x="976" y="1987"/>
                  </a:lnTo>
                  <a:lnTo>
                    <a:pt x="987" y="2005"/>
                  </a:lnTo>
                  <a:lnTo>
                    <a:pt x="997" y="2019"/>
                  </a:lnTo>
                  <a:lnTo>
                    <a:pt x="1007" y="2032"/>
                  </a:lnTo>
                  <a:lnTo>
                    <a:pt x="1019" y="2042"/>
                  </a:lnTo>
                  <a:lnTo>
                    <a:pt x="1029" y="2050"/>
                  </a:lnTo>
                  <a:lnTo>
                    <a:pt x="1040" y="2057"/>
                  </a:lnTo>
                  <a:lnTo>
                    <a:pt x="1051" y="2062"/>
                  </a:lnTo>
                  <a:lnTo>
                    <a:pt x="1062" y="2064"/>
                  </a:lnTo>
                  <a:lnTo>
                    <a:pt x="1074" y="2065"/>
                  </a:lnTo>
                  <a:lnTo>
                    <a:pt x="1084" y="2065"/>
                  </a:lnTo>
                  <a:lnTo>
                    <a:pt x="1096" y="2064"/>
                  </a:lnTo>
                  <a:lnTo>
                    <a:pt x="1107" y="2062"/>
                  </a:lnTo>
                  <a:lnTo>
                    <a:pt x="1118" y="2060"/>
                  </a:lnTo>
                  <a:lnTo>
                    <a:pt x="1129" y="2056"/>
                  </a:lnTo>
                  <a:lnTo>
                    <a:pt x="1140" y="2052"/>
                  </a:lnTo>
                  <a:lnTo>
                    <a:pt x="1193" y="2031"/>
                  </a:lnTo>
                  <a:lnTo>
                    <a:pt x="1246" y="2013"/>
                  </a:lnTo>
                  <a:lnTo>
                    <a:pt x="1299" y="1995"/>
                  </a:lnTo>
                  <a:lnTo>
                    <a:pt x="1352" y="1979"/>
                  </a:lnTo>
                  <a:lnTo>
                    <a:pt x="1406" y="1966"/>
                  </a:lnTo>
                  <a:lnTo>
                    <a:pt x="1460" y="1953"/>
                  </a:lnTo>
                  <a:lnTo>
                    <a:pt x="1515" y="1941"/>
                  </a:lnTo>
                  <a:lnTo>
                    <a:pt x="1569" y="1931"/>
                  </a:lnTo>
                  <a:lnTo>
                    <a:pt x="1624" y="1922"/>
                  </a:lnTo>
                  <a:lnTo>
                    <a:pt x="1678" y="1913"/>
                  </a:lnTo>
                  <a:lnTo>
                    <a:pt x="1733" y="1905"/>
                  </a:lnTo>
                  <a:lnTo>
                    <a:pt x="1787" y="1898"/>
                  </a:lnTo>
                  <a:lnTo>
                    <a:pt x="1842" y="1891"/>
                  </a:lnTo>
                  <a:lnTo>
                    <a:pt x="1896" y="1885"/>
                  </a:lnTo>
                  <a:lnTo>
                    <a:pt x="1950" y="1878"/>
                  </a:lnTo>
                  <a:lnTo>
                    <a:pt x="2005" y="1873"/>
                  </a:lnTo>
                  <a:lnTo>
                    <a:pt x="2046" y="1868"/>
                  </a:lnTo>
                  <a:lnTo>
                    <a:pt x="2089" y="1863"/>
                  </a:lnTo>
                  <a:lnTo>
                    <a:pt x="2130" y="1859"/>
                  </a:lnTo>
                  <a:lnTo>
                    <a:pt x="2173" y="1853"/>
                  </a:lnTo>
                  <a:lnTo>
                    <a:pt x="2223" y="1846"/>
                  </a:lnTo>
                  <a:lnTo>
                    <a:pt x="2272" y="1838"/>
                  </a:lnTo>
                  <a:lnTo>
                    <a:pt x="2321" y="1828"/>
                  </a:lnTo>
                  <a:lnTo>
                    <a:pt x="2368" y="1816"/>
                  </a:lnTo>
                  <a:lnTo>
                    <a:pt x="2415" y="1803"/>
                  </a:lnTo>
                  <a:lnTo>
                    <a:pt x="2461" y="1787"/>
                  </a:lnTo>
                  <a:lnTo>
                    <a:pt x="2505" y="1771"/>
                  </a:lnTo>
                  <a:lnTo>
                    <a:pt x="2549" y="1751"/>
                  </a:lnTo>
                  <a:lnTo>
                    <a:pt x="2591" y="1732"/>
                  </a:lnTo>
                  <a:lnTo>
                    <a:pt x="2634" y="1710"/>
                  </a:lnTo>
                  <a:lnTo>
                    <a:pt x="2675" y="1686"/>
                  </a:lnTo>
                  <a:lnTo>
                    <a:pt x="2715" y="1660"/>
                  </a:lnTo>
                  <a:lnTo>
                    <a:pt x="2755" y="1633"/>
                  </a:lnTo>
                  <a:lnTo>
                    <a:pt x="2794" y="1604"/>
                  </a:lnTo>
                  <a:lnTo>
                    <a:pt x="2832" y="1573"/>
                  </a:lnTo>
                  <a:lnTo>
                    <a:pt x="2870" y="1541"/>
                  </a:lnTo>
                  <a:lnTo>
                    <a:pt x="2938" y="1479"/>
                  </a:lnTo>
                  <a:lnTo>
                    <a:pt x="3008" y="1417"/>
                  </a:lnTo>
                  <a:lnTo>
                    <a:pt x="3078" y="1353"/>
                  </a:lnTo>
                  <a:lnTo>
                    <a:pt x="3149" y="1290"/>
                  </a:lnTo>
                  <a:lnTo>
                    <a:pt x="3221" y="1227"/>
                  </a:lnTo>
                  <a:lnTo>
                    <a:pt x="3293" y="1165"/>
                  </a:lnTo>
                  <a:lnTo>
                    <a:pt x="3367" y="1103"/>
                  </a:lnTo>
                  <a:lnTo>
                    <a:pt x="3441" y="1042"/>
                  </a:lnTo>
                  <a:lnTo>
                    <a:pt x="3516" y="983"/>
                  </a:lnTo>
                  <a:lnTo>
                    <a:pt x="3555" y="953"/>
                  </a:lnTo>
                  <a:lnTo>
                    <a:pt x="3591" y="922"/>
                  </a:lnTo>
                  <a:lnTo>
                    <a:pt x="3625" y="890"/>
                  </a:lnTo>
                  <a:lnTo>
                    <a:pt x="3657" y="859"/>
                  </a:lnTo>
                  <a:lnTo>
                    <a:pt x="3688" y="825"/>
                  </a:lnTo>
                  <a:lnTo>
                    <a:pt x="3717" y="793"/>
                  </a:lnTo>
                  <a:lnTo>
                    <a:pt x="3743" y="760"/>
                  </a:lnTo>
                  <a:lnTo>
                    <a:pt x="3768" y="726"/>
                  </a:lnTo>
                  <a:lnTo>
                    <a:pt x="3791" y="690"/>
                  </a:lnTo>
                  <a:lnTo>
                    <a:pt x="3813" y="655"/>
                  </a:lnTo>
                  <a:lnTo>
                    <a:pt x="3833" y="619"/>
                  </a:lnTo>
                  <a:lnTo>
                    <a:pt x="3851" y="581"/>
                  </a:lnTo>
                  <a:lnTo>
                    <a:pt x="3868" y="543"/>
                  </a:lnTo>
                  <a:lnTo>
                    <a:pt x="3883" y="505"/>
                  </a:lnTo>
                  <a:lnTo>
                    <a:pt x="3896" y="465"/>
                  </a:lnTo>
                  <a:lnTo>
                    <a:pt x="3908" y="425"/>
                  </a:lnTo>
                  <a:lnTo>
                    <a:pt x="3917" y="391"/>
                  </a:lnTo>
                  <a:lnTo>
                    <a:pt x="3927" y="359"/>
                  </a:lnTo>
                  <a:lnTo>
                    <a:pt x="3936" y="327"/>
                  </a:lnTo>
                  <a:lnTo>
                    <a:pt x="3946" y="296"/>
                  </a:lnTo>
                  <a:lnTo>
                    <a:pt x="3958" y="266"/>
                  </a:lnTo>
                  <a:lnTo>
                    <a:pt x="3970" y="236"/>
                  </a:lnTo>
                  <a:lnTo>
                    <a:pt x="3983" y="207"/>
                  </a:lnTo>
                  <a:lnTo>
                    <a:pt x="3998" y="180"/>
                  </a:lnTo>
                  <a:lnTo>
                    <a:pt x="4017" y="148"/>
                  </a:lnTo>
                  <a:lnTo>
                    <a:pt x="4036" y="118"/>
                  </a:lnTo>
                  <a:lnTo>
                    <a:pt x="4054" y="90"/>
                  </a:lnTo>
                  <a:lnTo>
                    <a:pt x="4073" y="66"/>
                  </a:lnTo>
                  <a:lnTo>
                    <a:pt x="4084" y="55"/>
                  </a:lnTo>
                  <a:lnTo>
                    <a:pt x="4094" y="46"/>
                  </a:lnTo>
                  <a:lnTo>
                    <a:pt x="4104" y="35"/>
                  </a:lnTo>
                  <a:lnTo>
                    <a:pt x="4115" y="27"/>
                  </a:lnTo>
                  <a:lnTo>
                    <a:pt x="4126" y="20"/>
                  </a:lnTo>
                  <a:lnTo>
                    <a:pt x="4139" y="13"/>
                  </a:lnTo>
                  <a:lnTo>
                    <a:pt x="4150" y="9"/>
                  </a:lnTo>
                  <a:lnTo>
                    <a:pt x="4164" y="4"/>
                  </a:lnTo>
                  <a:lnTo>
                    <a:pt x="4174" y="2"/>
                  </a:lnTo>
                  <a:lnTo>
                    <a:pt x="4185" y="1"/>
                  </a:lnTo>
                  <a:lnTo>
                    <a:pt x="4196" y="0"/>
                  </a:lnTo>
                  <a:lnTo>
                    <a:pt x="4208" y="0"/>
                  </a:lnTo>
                  <a:lnTo>
                    <a:pt x="4219" y="0"/>
                  </a:lnTo>
                  <a:lnTo>
                    <a:pt x="4231" y="2"/>
                  </a:lnTo>
                  <a:lnTo>
                    <a:pt x="4243" y="4"/>
                  </a:lnTo>
                  <a:lnTo>
                    <a:pt x="4256" y="8"/>
                  </a:lnTo>
                  <a:lnTo>
                    <a:pt x="4268" y="11"/>
                  </a:lnTo>
                  <a:lnTo>
                    <a:pt x="4282" y="16"/>
                  </a:lnTo>
                  <a:lnTo>
                    <a:pt x="4297" y="21"/>
                  </a:lnTo>
                  <a:lnTo>
                    <a:pt x="4312" y="28"/>
                  </a:lnTo>
                  <a:lnTo>
                    <a:pt x="4344" y="44"/>
                  </a:lnTo>
                  <a:lnTo>
                    <a:pt x="4379" y="63"/>
                  </a:lnTo>
                  <a:lnTo>
                    <a:pt x="4439" y="99"/>
                  </a:lnTo>
                  <a:lnTo>
                    <a:pt x="4499" y="136"/>
                  </a:lnTo>
                  <a:lnTo>
                    <a:pt x="4560" y="176"/>
                  </a:lnTo>
                  <a:lnTo>
                    <a:pt x="4619" y="216"/>
                  </a:lnTo>
                  <a:lnTo>
                    <a:pt x="4679" y="260"/>
                  </a:lnTo>
                  <a:lnTo>
                    <a:pt x="4739" y="304"/>
                  </a:lnTo>
                  <a:lnTo>
                    <a:pt x="4798" y="349"/>
                  </a:lnTo>
                  <a:lnTo>
                    <a:pt x="4857" y="398"/>
                  </a:lnTo>
                  <a:lnTo>
                    <a:pt x="4878" y="416"/>
                  </a:lnTo>
                  <a:lnTo>
                    <a:pt x="4898" y="435"/>
                  </a:lnTo>
                  <a:lnTo>
                    <a:pt x="4918" y="457"/>
                  </a:lnTo>
                  <a:lnTo>
                    <a:pt x="4935" y="480"/>
                  </a:lnTo>
                  <a:lnTo>
                    <a:pt x="4943" y="492"/>
                  </a:lnTo>
                  <a:lnTo>
                    <a:pt x="4951" y="504"/>
                  </a:lnTo>
                  <a:lnTo>
                    <a:pt x="4958" y="517"/>
                  </a:lnTo>
                  <a:lnTo>
                    <a:pt x="4965" y="531"/>
                  </a:lnTo>
                  <a:lnTo>
                    <a:pt x="4970" y="544"/>
                  </a:lnTo>
                  <a:lnTo>
                    <a:pt x="4975" y="558"/>
                  </a:lnTo>
                  <a:lnTo>
                    <a:pt x="4980" y="573"/>
                  </a:lnTo>
                  <a:lnTo>
                    <a:pt x="4983" y="588"/>
                  </a:lnTo>
                  <a:lnTo>
                    <a:pt x="4987" y="603"/>
                  </a:lnTo>
                  <a:lnTo>
                    <a:pt x="4988" y="619"/>
                  </a:lnTo>
                  <a:lnTo>
                    <a:pt x="4989" y="635"/>
                  </a:lnTo>
                  <a:lnTo>
                    <a:pt x="4989" y="652"/>
                  </a:lnTo>
                  <a:lnTo>
                    <a:pt x="4988" y="669"/>
                  </a:lnTo>
                  <a:lnTo>
                    <a:pt x="4985" y="687"/>
                  </a:lnTo>
                  <a:lnTo>
                    <a:pt x="4982" y="704"/>
                  </a:lnTo>
                  <a:lnTo>
                    <a:pt x="4977" y="722"/>
                  </a:lnTo>
                  <a:lnTo>
                    <a:pt x="4972" y="742"/>
                  </a:lnTo>
                  <a:lnTo>
                    <a:pt x="4965" y="760"/>
                  </a:lnTo>
                  <a:lnTo>
                    <a:pt x="4957" y="780"/>
                  </a:lnTo>
                  <a:lnTo>
                    <a:pt x="4946" y="800"/>
                  </a:lnTo>
                  <a:lnTo>
                    <a:pt x="4936" y="820"/>
                  </a:lnTo>
                  <a:lnTo>
                    <a:pt x="4923" y="840"/>
                  </a:lnTo>
                  <a:lnTo>
                    <a:pt x="4910" y="862"/>
                  </a:lnTo>
                  <a:lnTo>
                    <a:pt x="4894" y="884"/>
                  </a:lnTo>
                  <a:lnTo>
                    <a:pt x="4872" y="914"/>
                  </a:lnTo>
                  <a:lnTo>
                    <a:pt x="4851" y="940"/>
                  </a:lnTo>
                  <a:lnTo>
                    <a:pt x="4831" y="968"/>
                  </a:lnTo>
                  <a:lnTo>
                    <a:pt x="4809" y="994"/>
                  </a:lnTo>
                  <a:lnTo>
                    <a:pt x="4786" y="1019"/>
                  </a:lnTo>
                  <a:lnTo>
                    <a:pt x="4771" y="1035"/>
                  </a:lnTo>
                  <a:lnTo>
                    <a:pt x="4756" y="1051"/>
                  </a:lnTo>
                  <a:lnTo>
                    <a:pt x="4743" y="1067"/>
                  </a:lnTo>
                  <a:lnTo>
                    <a:pt x="4731" y="1085"/>
                  </a:lnTo>
                  <a:lnTo>
                    <a:pt x="4718" y="1101"/>
                  </a:lnTo>
                  <a:lnTo>
                    <a:pt x="4708" y="1118"/>
                  </a:lnTo>
                  <a:lnTo>
                    <a:pt x="4697" y="1134"/>
                  </a:lnTo>
                  <a:lnTo>
                    <a:pt x="4688" y="1151"/>
                  </a:lnTo>
                  <a:lnTo>
                    <a:pt x="4679" y="1168"/>
                  </a:lnTo>
                  <a:lnTo>
                    <a:pt x="4671" y="1186"/>
                  </a:lnTo>
                  <a:lnTo>
                    <a:pt x="4664" y="1203"/>
                  </a:lnTo>
                  <a:lnTo>
                    <a:pt x="4658" y="1221"/>
                  </a:lnTo>
                  <a:lnTo>
                    <a:pt x="4654" y="1238"/>
                  </a:lnTo>
                  <a:lnTo>
                    <a:pt x="4649" y="1257"/>
                  </a:lnTo>
                  <a:lnTo>
                    <a:pt x="4646" y="1274"/>
                  </a:lnTo>
                  <a:lnTo>
                    <a:pt x="4642" y="1292"/>
                  </a:lnTo>
                  <a:lnTo>
                    <a:pt x="4641" y="1311"/>
                  </a:lnTo>
                  <a:lnTo>
                    <a:pt x="4640" y="1329"/>
                  </a:lnTo>
                  <a:lnTo>
                    <a:pt x="4639" y="1348"/>
                  </a:lnTo>
                  <a:lnTo>
                    <a:pt x="4640" y="1367"/>
                  </a:lnTo>
                  <a:lnTo>
                    <a:pt x="4641" y="1386"/>
                  </a:lnTo>
                  <a:lnTo>
                    <a:pt x="4644" y="1405"/>
                  </a:lnTo>
                  <a:lnTo>
                    <a:pt x="4647" y="1424"/>
                  </a:lnTo>
                  <a:lnTo>
                    <a:pt x="4650" y="1444"/>
                  </a:lnTo>
                  <a:lnTo>
                    <a:pt x="4655" y="1463"/>
                  </a:lnTo>
                  <a:lnTo>
                    <a:pt x="4661" y="1484"/>
                  </a:lnTo>
                  <a:lnTo>
                    <a:pt x="4667" y="1503"/>
                  </a:lnTo>
                  <a:lnTo>
                    <a:pt x="4673" y="1524"/>
                  </a:lnTo>
                  <a:lnTo>
                    <a:pt x="4681" y="1545"/>
                  </a:lnTo>
                  <a:lnTo>
                    <a:pt x="4691" y="1565"/>
                  </a:lnTo>
                  <a:lnTo>
                    <a:pt x="4700" y="1586"/>
                  </a:lnTo>
                  <a:lnTo>
                    <a:pt x="4710" y="1607"/>
                  </a:lnTo>
                  <a:lnTo>
                    <a:pt x="4762" y="1706"/>
                  </a:lnTo>
                  <a:lnTo>
                    <a:pt x="4814" y="1806"/>
                  </a:lnTo>
                  <a:lnTo>
                    <a:pt x="4867" y="1906"/>
                  </a:lnTo>
                  <a:lnTo>
                    <a:pt x="4920" y="2005"/>
                  </a:lnTo>
                  <a:lnTo>
                    <a:pt x="4974" y="2103"/>
                  </a:lnTo>
                  <a:lnTo>
                    <a:pt x="5028" y="2202"/>
                  </a:lnTo>
                  <a:lnTo>
                    <a:pt x="5082" y="2299"/>
                  </a:lnTo>
                  <a:lnTo>
                    <a:pt x="5136" y="2397"/>
                  </a:lnTo>
                  <a:lnTo>
                    <a:pt x="5238" y="2580"/>
                  </a:lnTo>
                  <a:lnTo>
                    <a:pt x="5278" y="2655"/>
                  </a:lnTo>
                  <a:lnTo>
                    <a:pt x="5316" y="2728"/>
                  </a:lnTo>
                  <a:lnTo>
                    <a:pt x="5352" y="2799"/>
                  </a:lnTo>
                  <a:lnTo>
                    <a:pt x="5388" y="2870"/>
                  </a:lnTo>
                  <a:lnTo>
                    <a:pt x="5421" y="2940"/>
                  </a:lnTo>
                  <a:lnTo>
                    <a:pt x="5453" y="3010"/>
                  </a:lnTo>
                  <a:lnTo>
                    <a:pt x="5483" y="3079"/>
                  </a:lnTo>
                  <a:lnTo>
                    <a:pt x="5512" y="3147"/>
                  </a:lnTo>
                  <a:lnTo>
                    <a:pt x="5538" y="3215"/>
                  </a:lnTo>
                  <a:lnTo>
                    <a:pt x="5564" y="3281"/>
                  </a:lnTo>
                  <a:lnTo>
                    <a:pt x="5588" y="3348"/>
                  </a:lnTo>
                  <a:lnTo>
                    <a:pt x="5611" y="3414"/>
                  </a:lnTo>
                  <a:lnTo>
                    <a:pt x="5631" y="3481"/>
                  </a:lnTo>
                  <a:lnTo>
                    <a:pt x="5651" y="3546"/>
                  </a:lnTo>
                  <a:lnTo>
                    <a:pt x="5669" y="3611"/>
                  </a:lnTo>
                  <a:lnTo>
                    <a:pt x="5686" y="3678"/>
                  </a:lnTo>
                  <a:lnTo>
                    <a:pt x="5698" y="3720"/>
                  </a:lnTo>
                  <a:lnTo>
                    <a:pt x="5709" y="3764"/>
                  </a:lnTo>
                  <a:lnTo>
                    <a:pt x="5722" y="3808"/>
                  </a:lnTo>
                  <a:lnTo>
                    <a:pt x="5736" y="3852"/>
                  </a:lnTo>
                  <a:lnTo>
                    <a:pt x="5751" y="3897"/>
                  </a:lnTo>
                  <a:lnTo>
                    <a:pt x="5765" y="3942"/>
                  </a:lnTo>
                  <a:lnTo>
                    <a:pt x="5782" y="3986"/>
                  </a:lnTo>
                  <a:lnTo>
                    <a:pt x="5799" y="4032"/>
                  </a:lnTo>
                  <a:lnTo>
                    <a:pt x="5812" y="4067"/>
                  </a:lnTo>
                  <a:lnTo>
                    <a:pt x="5829" y="4100"/>
                  </a:lnTo>
                  <a:lnTo>
                    <a:pt x="5847" y="4132"/>
                  </a:lnTo>
                  <a:lnTo>
                    <a:pt x="5866" y="4163"/>
                  </a:lnTo>
                  <a:lnTo>
                    <a:pt x="5887" y="4193"/>
                  </a:lnTo>
                  <a:lnTo>
                    <a:pt x="5910" y="4220"/>
                  </a:lnTo>
                  <a:lnTo>
                    <a:pt x="5935" y="4248"/>
                  </a:lnTo>
                  <a:lnTo>
                    <a:pt x="5962" y="4274"/>
                  </a:lnTo>
                  <a:lnTo>
                    <a:pt x="5990" y="4300"/>
                  </a:lnTo>
                  <a:lnTo>
                    <a:pt x="6021" y="4324"/>
                  </a:lnTo>
                  <a:lnTo>
                    <a:pt x="6053" y="4347"/>
                  </a:lnTo>
                  <a:lnTo>
                    <a:pt x="6089" y="4368"/>
                  </a:lnTo>
                  <a:lnTo>
                    <a:pt x="6125" y="4389"/>
                  </a:lnTo>
                  <a:lnTo>
                    <a:pt x="6164" y="4410"/>
                  </a:lnTo>
                  <a:lnTo>
                    <a:pt x="6205" y="4428"/>
                  </a:lnTo>
                  <a:lnTo>
                    <a:pt x="6247" y="4446"/>
                  </a:lnTo>
                  <a:lnTo>
                    <a:pt x="6314" y="4473"/>
                  </a:lnTo>
                  <a:lnTo>
                    <a:pt x="6380" y="4499"/>
                  </a:lnTo>
                  <a:lnTo>
                    <a:pt x="6445" y="4526"/>
                  </a:lnTo>
                  <a:lnTo>
                    <a:pt x="6510" y="4551"/>
                  </a:lnTo>
                  <a:lnTo>
                    <a:pt x="6574" y="4576"/>
                  </a:lnTo>
                  <a:lnTo>
                    <a:pt x="6637" y="4600"/>
                  </a:lnTo>
                  <a:lnTo>
                    <a:pt x="6700" y="4623"/>
                  </a:lnTo>
                  <a:lnTo>
                    <a:pt x="6763" y="4647"/>
                  </a:lnTo>
                  <a:lnTo>
                    <a:pt x="6827" y="4669"/>
                  </a:lnTo>
                  <a:lnTo>
                    <a:pt x="6888" y="4691"/>
                  </a:lnTo>
                  <a:lnTo>
                    <a:pt x="6952" y="4711"/>
                  </a:lnTo>
                  <a:lnTo>
                    <a:pt x="7014" y="4732"/>
                  </a:lnTo>
                  <a:lnTo>
                    <a:pt x="7075" y="4751"/>
                  </a:lnTo>
                  <a:lnTo>
                    <a:pt x="7139" y="4770"/>
                  </a:lnTo>
                  <a:lnTo>
                    <a:pt x="7201" y="4788"/>
                  </a:lnTo>
                  <a:lnTo>
                    <a:pt x="7264" y="4805"/>
                  </a:lnTo>
                  <a:lnTo>
                    <a:pt x="7285" y="4811"/>
                  </a:lnTo>
                  <a:lnTo>
                    <a:pt x="7354" y="4829"/>
                  </a:lnTo>
                  <a:lnTo>
                    <a:pt x="7424" y="4848"/>
                  </a:lnTo>
                  <a:lnTo>
                    <a:pt x="7459" y="4858"/>
                  </a:lnTo>
                  <a:lnTo>
                    <a:pt x="7494" y="4870"/>
                  </a:lnTo>
                  <a:lnTo>
                    <a:pt x="7529" y="4881"/>
                  </a:lnTo>
                  <a:lnTo>
                    <a:pt x="7563" y="4893"/>
                  </a:lnTo>
                  <a:lnTo>
                    <a:pt x="7597" y="4905"/>
                  </a:lnTo>
                  <a:lnTo>
                    <a:pt x="7631" y="4919"/>
                  </a:lnTo>
                  <a:lnTo>
                    <a:pt x="7664" y="4934"/>
                  </a:lnTo>
                  <a:lnTo>
                    <a:pt x="7697" y="4950"/>
                  </a:lnTo>
                  <a:lnTo>
                    <a:pt x="7730" y="4967"/>
                  </a:lnTo>
                  <a:lnTo>
                    <a:pt x="7763" y="4984"/>
                  </a:lnTo>
                  <a:lnTo>
                    <a:pt x="7795" y="5005"/>
                  </a:lnTo>
                  <a:lnTo>
                    <a:pt x="7826" y="5026"/>
                  </a:lnTo>
                  <a:lnTo>
                    <a:pt x="7839" y="5036"/>
                  </a:lnTo>
                  <a:lnTo>
                    <a:pt x="7853" y="5046"/>
                  </a:lnTo>
                  <a:lnTo>
                    <a:pt x="7866" y="5058"/>
                  </a:lnTo>
                  <a:lnTo>
                    <a:pt x="7877" y="5069"/>
                  </a:lnTo>
                  <a:lnTo>
                    <a:pt x="7889" y="5081"/>
                  </a:lnTo>
                  <a:lnTo>
                    <a:pt x="7899" y="5093"/>
                  </a:lnTo>
                  <a:lnTo>
                    <a:pt x="7908" y="5106"/>
                  </a:lnTo>
                  <a:lnTo>
                    <a:pt x="7916" y="5118"/>
                  </a:lnTo>
                  <a:lnTo>
                    <a:pt x="7924" y="5132"/>
                  </a:lnTo>
                  <a:lnTo>
                    <a:pt x="7932" y="5146"/>
                  </a:lnTo>
                  <a:lnTo>
                    <a:pt x="7938" y="5160"/>
                  </a:lnTo>
                  <a:lnTo>
                    <a:pt x="7944" y="5174"/>
                  </a:lnTo>
                  <a:lnTo>
                    <a:pt x="7948" y="5187"/>
                  </a:lnTo>
                  <a:lnTo>
                    <a:pt x="7952" y="5202"/>
                  </a:lnTo>
                  <a:lnTo>
                    <a:pt x="7955" y="5217"/>
                  </a:lnTo>
                  <a:lnTo>
                    <a:pt x="7958" y="5232"/>
                  </a:lnTo>
                  <a:lnTo>
                    <a:pt x="7959" y="5246"/>
                  </a:lnTo>
                  <a:lnTo>
                    <a:pt x="7959" y="5261"/>
                  </a:lnTo>
                  <a:lnTo>
                    <a:pt x="7959" y="5276"/>
                  </a:lnTo>
                  <a:lnTo>
                    <a:pt x="7958" y="5289"/>
                  </a:lnTo>
                  <a:lnTo>
                    <a:pt x="7955" y="5304"/>
                  </a:lnTo>
                  <a:lnTo>
                    <a:pt x="7952" y="5318"/>
                  </a:lnTo>
                  <a:lnTo>
                    <a:pt x="7948" y="5333"/>
                  </a:lnTo>
                  <a:lnTo>
                    <a:pt x="7944" y="5347"/>
                  </a:lnTo>
                  <a:lnTo>
                    <a:pt x="7938" y="5361"/>
                  </a:lnTo>
                  <a:lnTo>
                    <a:pt x="7932" y="5374"/>
                  </a:lnTo>
                  <a:lnTo>
                    <a:pt x="7925" y="5388"/>
                  </a:lnTo>
                  <a:lnTo>
                    <a:pt x="7917" y="5402"/>
                  </a:lnTo>
                  <a:lnTo>
                    <a:pt x="7908" y="5414"/>
                  </a:lnTo>
                  <a:lnTo>
                    <a:pt x="7899" y="5428"/>
                  </a:lnTo>
                  <a:lnTo>
                    <a:pt x="7890" y="5441"/>
                  </a:lnTo>
                  <a:lnTo>
                    <a:pt x="7878" y="5452"/>
                  </a:lnTo>
                  <a:lnTo>
                    <a:pt x="7849" y="5486"/>
                  </a:lnTo>
                  <a:lnTo>
                    <a:pt x="7815" y="5519"/>
                  </a:lnTo>
                  <a:lnTo>
                    <a:pt x="7797" y="5536"/>
                  </a:lnTo>
                  <a:lnTo>
                    <a:pt x="7779" y="5551"/>
                  </a:lnTo>
                  <a:lnTo>
                    <a:pt x="7759" y="5567"/>
                  </a:lnTo>
                  <a:lnTo>
                    <a:pt x="7740" y="5581"/>
                  </a:lnTo>
                  <a:lnTo>
                    <a:pt x="7717" y="5597"/>
                  </a:lnTo>
                  <a:lnTo>
                    <a:pt x="7695" y="5614"/>
                  </a:lnTo>
                  <a:lnTo>
                    <a:pt x="7673" y="5630"/>
                  </a:lnTo>
                  <a:lnTo>
                    <a:pt x="7652" y="5647"/>
                  </a:lnTo>
                  <a:lnTo>
                    <a:pt x="7632" y="5666"/>
                  </a:lnTo>
                  <a:lnTo>
                    <a:pt x="7612" y="5684"/>
                  </a:lnTo>
                  <a:lnTo>
                    <a:pt x="7593" y="5703"/>
                  </a:lnTo>
                  <a:lnTo>
                    <a:pt x="7574" y="5723"/>
                  </a:lnTo>
                  <a:lnTo>
                    <a:pt x="7555" y="5744"/>
                  </a:lnTo>
                  <a:lnTo>
                    <a:pt x="7538" y="5764"/>
                  </a:lnTo>
                  <a:lnTo>
                    <a:pt x="7521" y="5785"/>
                  </a:lnTo>
                  <a:lnTo>
                    <a:pt x="7503" y="5807"/>
                  </a:lnTo>
                  <a:lnTo>
                    <a:pt x="7486" y="5830"/>
                  </a:lnTo>
                  <a:lnTo>
                    <a:pt x="7470" y="5853"/>
                  </a:lnTo>
                  <a:lnTo>
                    <a:pt x="7455" y="5877"/>
                  </a:lnTo>
                  <a:lnTo>
                    <a:pt x="7440" y="5901"/>
                  </a:lnTo>
                  <a:lnTo>
                    <a:pt x="7416" y="5940"/>
                  </a:lnTo>
                  <a:lnTo>
                    <a:pt x="7393" y="5978"/>
                  </a:lnTo>
                  <a:lnTo>
                    <a:pt x="7370" y="6017"/>
                  </a:lnTo>
                  <a:lnTo>
                    <a:pt x="7347" y="6056"/>
                  </a:lnTo>
                  <a:lnTo>
                    <a:pt x="7328" y="6089"/>
                  </a:lnTo>
                  <a:lnTo>
                    <a:pt x="7308" y="6123"/>
                  </a:lnTo>
                  <a:lnTo>
                    <a:pt x="7288" y="6156"/>
                  </a:lnTo>
                  <a:lnTo>
                    <a:pt x="7267" y="6191"/>
                  </a:lnTo>
                  <a:lnTo>
                    <a:pt x="7246" y="6225"/>
                  </a:lnTo>
                  <a:lnTo>
                    <a:pt x="7226" y="6260"/>
                  </a:lnTo>
                  <a:lnTo>
                    <a:pt x="7204" y="6293"/>
                  </a:lnTo>
                  <a:lnTo>
                    <a:pt x="7183" y="6327"/>
                  </a:lnTo>
                  <a:lnTo>
                    <a:pt x="7167" y="6351"/>
                  </a:lnTo>
                  <a:lnTo>
                    <a:pt x="7151" y="6374"/>
                  </a:lnTo>
                  <a:lnTo>
                    <a:pt x="7134" y="6397"/>
                  </a:lnTo>
                  <a:lnTo>
                    <a:pt x="7117" y="6419"/>
                  </a:lnTo>
                  <a:lnTo>
                    <a:pt x="7098" y="6441"/>
                  </a:lnTo>
                  <a:lnTo>
                    <a:pt x="7080" y="6462"/>
                  </a:lnTo>
                  <a:lnTo>
                    <a:pt x="7062" y="6481"/>
                  </a:lnTo>
                  <a:lnTo>
                    <a:pt x="7042" y="6501"/>
                  </a:lnTo>
                  <a:lnTo>
                    <a:pt x="7023" y="6519"/>
                  </a:lnTo>
                  <a:lnTo>
                    <a:pt x="7002" y="6536"/>
                  </a:lnTo>
                  <a:lnTo>
                    <a:pt x="6983" y="6553"/>
                  </a:lnTo>
                  <a:lnTo>
                    <a:pt x="6961" y="6569"/>
                  </a:lnTo>
                  <a:lnTo>
                    <a:pt x="6940" y="6585"/>
                  </a:lnTo>
                  <a:lnTo>
                    <a:pt x="6918" y="6599"/>
                  </a:lnTo>
                  <a:lnTo>
                    <a:pt x="6897" y="6613"/>
                  </a:lnTo>
                  <a:lnTo>
                    <a:pt x="6874" y="6627"/>
                  </a:lnTo>
                  <a:lnTo>
                    <a:pt x="6852" y="6638"/>
                  </a:lnTo>
                  <a:lnTo>
                    <a:pt x="6828" y="6651"/>
                  </a:lnTo>
                  <a:lnTo>
                    <a:pt x="6805" y="6661"/>
                  </a:lnTo>
                  <a:lnTo>
                    <a:pt x="6781" y="6671"/>
                  </a:lnTo>
                  <a:lnTo>
                    <a:pt x="6757" y="6681"/>
                  </a:lnTo>
                  <a:lnTo>
                    <a:pt x="6732" y="6689"/>
                  </a:lnTo>
                  <a:lnTo>
                    <a:pt x="6708" y="6697"/>
                  </a:lnTo>
                  <a:lnTo>
                    <a:pt x="6683" y="6704"/>
                  </a:lnTo>
                  <a:lnTo>
                    <a:pt x="6658" y="6709"/>
                  </a:lnTo>
                  <a:lnTo>
                    <a:pt x="6633" y="6714"/>
                  </a:lnTo>
                  <a:lnTo>
                    <a:pt x="6606" y="6718"/>
                  </a:lnTo>
                  <a:lnTo>
                    <a:pt x="6581" y="6723"/>
                  </a:lnTo>
                  <a:lnTo>
                    <a:pt x="6555" y="6725"/>
                  </a:lnTo>
                  <a:lnTo>
                    <a:pt x="6528" y="6728"/>
                  </a:lnTo>
                  <a:lnTo>
                    <a:pt x="6501" y="6729"/>
                  </a:lnTo>
                  <a:lnTo>
                    <a:pt x="6474" y="67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5" name="Freeform 11">
              <a:extLst>
                <a:ext uri="{FF2B5EF4-FFF2-40B4-BE49-F238E27FC236}">
                  <a16:creationId xmlns:a16="http://schemas.microsoft.com/office/drawing/2014/main" id="{9FB3EDFA-B4DF-4D57-884A-C9618EFBF676}"/>
                </a:ext>
              </a:extLst>
            </p:cNvPr>
            <p:cNvSpPr>
              <a:spLocks/>
            </p:cNvSpPr>
            <p:nvPr userDrawn="1"/>
          </p:nvSpPr>
          <p:spPr bwMode="auto">
            <a:xfrm>
              <a:off x="5942462" y="2"/>
              <a:ext cx="2163480" cy="6857995"/>
            </a:xfrm>
            <a:custGeom>
              <a:avLst/>
              <a:gdLst>
                <a:gd name="T0" fmla="*/ 3196 w 3256"/>
                <a:gd name="T1" fmla="*/ 9974 h 10318"/>
                <a:gd name="T2" fmla="*/ 3058 w 3256"/>
                <a:gd name="T3" fmla="*/ 9602 h 10318"/>
                <a:gd name="T4" fmla="*/ 2798 w 3256"/>
                <a:gd name="T5" fmla="*/ 9332 h 10318"/>
                <a:gd name="T6" fmla="*/ 2327 w 3256"/>
                <a:gd name="T7" fmla="*/ 9069 h 10318"/>
                <a:gd name="T8" fmla="*/ 1685 w 3256"/>
                <a:gd name="T9" fmla="*/ 8492 h 10318"/>
                <a:gd name="T10" fmla="*/ 1107 w 3256"/>
                <a:gd name="T11" fmla="*/ 7758 h 10318"/>
                <a:gd name="T12" fmla="*/ 559 w 3256"/>
                <a:gd name="T13" fmla="*/ 7289 h 10318"/>
                <a:gd name="T14" fmla="*/ 281 w 3256"/>
                <a:gd name="T15" fmla="*/ 7027 h 10318"/>
                <a:gd name="T16" fmla="*/ 162 w 3256"/>
                <a:gd name="T17" fmla="*/ 6692 h 10318"/>
                <a:gd name="T18" fmla="*/ 106 w 3256"/>
                <a:gd name="T19" fmla="*/ 6142 h 10318"/>
                <a:gd name="T20" fmla="*/ 13 w 3256"/>
                <a:gd name="T21" fmla="*/ 5571 h 10318"/>
                <a:gd name="T22" fmla="*/ 35 w 3256"/>
                <a:gd name="T23" fmla="*/ 5096 h 10318"/>
                <a:gd name="T24" fmla="*/ 176 w 3256"/>
                <a:gd name="T25" fmla="*/ 4785 h 10318"/>
                <a:gd name="T26" fmla="*/ 409 w 3256"/>
                <a:gd name="T27" fmla="*/ 4607 h 10318"/>
                <a:gd name="T28" fmla="*/ 836 w 3256"/>
                <a:gd name="T29" fmla="*/ 4530 h 10318"/>
                <a:gd name="T30" fmla="*/ 1520 w 3256"/>
                <a:gd name="T31" fmla="*/ 4517 h 10318"/>
                <a:gd name="T32" fmla="*/ 1823 w 3256"/>
                <a:gd name="T33" fmla="*/ 4478 h 10318"/>
                <a:gd name="T34" fmla="*/ 1962 w 3256"/>
                <a:gd name="T35" fmla="*/ 4364 h 10318"/>
                <a:gd name="T36" fmla="*/ 2042 w 3256"/>
                <a:gd name="T37" fmla="*/ 4162 h 10318"/>
                <a:gd name="T38" fmla="*/ 2047 w 3256"/>
                <a:gd name="T39" fmla="*/ 3770 h 10318"/>
                <a:gd name="T40" fmla="*/ 1886 w 3256"/>
                <a:gd name="T41" fmla="*/ 3278 h 10318"/>
                <a:gd name="T42" fmla="*/ 1769 w 3256"/>
                <a:gd name="T43" fmla="*/ 2886 h 10318"/>
                <a:gd name="T44" fmla="*/ 1829 w 3256"/>
                <a:gd name="T45" fmla="*/ 2484 h 10318"/>
                <a:gd name="T46" fmla="*/ 2042 w 3256"/>
                <a:gd name="T47" fmla="*/ 2087 h 10318"/>
                <a:gd name="T48" fmla="*/ 2199 w 3256"/>
                <a:gd name="T49" fmla="*/ 1762 h 10318"/>
                <a:gd name="T50" fmla="*/ 2179 w 3256"/>
                <a:gd name="T51" fmla="*/ 1475 h 10318"/>
                <a:gd name="T52" fmla="*/ 2051 w 3256"/>
                <a:gd name="T53" fmla="*/ 1201 h 10318"/>
                <a:gd name="T54" fmla="*/ 1785 w 3256"/>
                <a:gd name="T55" fmla="*/ 918 h 10318"/>
                <a:gd name="T56" fmla="*/ 1045 w 3256"/>
                <a:gd name="T57" fmla="*/ 362 h 10318"/>
                <a:gd name="T58" fmla="*/ 709 w 3256"/>
                <a:gd name="T59" fmla="*/ 0 h 10318"/>
                <a:gd name="T60" fmla="*/ 1107 w 3256"/>
                <a:gd name="T61" fmla="*/ 360 h 10318"/>
                <a:gd name="T62" fmla="*/ 1868 w 3256"/>
                <a:gd name="T63" fmla="*/ 937 h 10318"/>
                <a:gd name="T64" fmla="*/ 2101 w 3256"/>
                <a:gd name="T65" fmla="*/ 1203 h 10318"/>
                <a:gd name="T66" fmla="*/ 2223 w 3256"/>
                <a:gd name="T67" fmla="*/ 1491 h 10318"/>
                <a:gd name="T68" fmla="*/ 2234 w 3256"/>
                <a:gd name="T69" fmla="*/ 1790 h 10318"/>
                <a:gd name="T70" fmla="*/ 2090 w 3256"/>
                <a:gd name="T71" fmla="*/ 2083 h 10318"/>
                <a:gd name="T72" fmla="*/ 1881 w 3256"/>
                <a:gd name="T73" fmla="*/ 2464 h 10318"/>
                <a:gd name="T74" fmla="*/ 1805 w 3256"/>
                <a:gd name="T75" fmla="*/ 2849 h 10318"/>
                <a:gd name="T76" fmla="*/ 1912 w 3256"/>
                <a:gd name="T77" fmla="*/ 3234 h 10318"/>
                <a:gd name="T78" fmla="*/ 2079 w 3256"/>
                <a:gd name="T79" fmla="*/ 3731 h 10318"/>
                <a:gd name="T80" fmla="*/ 2087 w 3256"/>
                <a:gd name="T81" fmla="*/ 4135 h 10318"/>
                <a:gd name="T82" fmla="*/ 2003 w 3256"/>
                <a:gd name="T83" fmla="*/ 4373 h 10318"/>
                <a:gd name="T84" fmla="*/ 1853 w 3256"/>
                <a:gd name="T85" fmla="*/ 4506 h 10318"/>
                <a:gd name="T86" fmla="*/ 1576 w 3256"/>
                <a:gd name="T87" fmla="*/ 4553 h 10318"/>
                <a:gd name="T88" fmla="*/ 896 w 3256"/>
                <a:gd name="T89" fmla="*/ 4568 h 10318"/>
                <a:gd name="T90" fmla="*/ 443 w 3256"/>
                <a:gd name="T91" fmla="*/ 4635 h 10318"/>
                <a:gd name="T92" fmla="*/ 223 w 3256"/>
                <a:gd name="T93" fmla="*/ 4791 h 10318"/>
                <a:gd name="T94" fmla="*/ 84 w 3256"/>
                <a:gd name="T95" fmla="*/ 5060 h 10318"/>
                <a:gd name="T96" fmla="*/ 48 w 3256"/>
                <a:gd name="T97" fmla="*/ 5532 h 10318"/>
                <a:gd name="T98" fmla="*/ 150 w 3256"/>
                <a:gd name="T99" fmla="*/ 6188 h 10318"/>
                <a:gd name="T100" fmla="*/ 209 w 3256"/>
                <a:gd name="T101" fmla="*/ 6733 h 10318"/>
                <a:gd name="T102" fmla="*/ 327 w 3256"/>
                <a:gd name="T103" fmla="*/ 7027 h 10318"/>
                <a:gd name="T104" fmla="*/ 654 w 3256"/>
                <a:gd name="T105" fmla="*/ 7308 h 10318"/>
                <a:gd name="T106" fmla="*/ 1177 w 3256"/>
                <a:gd name="T107" fmla="*/ 7781 h 10318"/>
                <a:gd name="T108" fmla="*/ 1772 w 3256"/>
                <a:gd name="T109" fmla="*/ 8529 h 10318"/>
                <a:gd name="T110" fmla="*/ 2374 w 3256"/>
                <a:gd name="T111" fmla="*/ 9053 h 10318"/>
                <a:gd name="T112" fmla="*/ 2848 w 3256"/>
                <a:gd name="T113" fmla="*/ 9319 h 10318"/>
                <a:gd name="T114" fmla="*/ 3109 w 3256"/>
                <a:gd name="T115" fmla="*/ 9609 h 10318"/>
                <a:gd name="T116" fmla="*/ 3241 w 3256"/>
                <a:gd name="T117" fmla="*/ 1000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6" h="10318">
                  <a:moveTo>
                    <a:pt x="3206" y="10318"/>
                  </a:moveTo>
                  <a:lnTo>
                    <a:pt x="3210" y="10290"/>
                  </a:lnTo>
                  <a:lnTo>
                    <a:pt x="3213" y="10263"/>
                  </a:lnTo>
                  <a:lnTo>
                    <a:pt x="3216" y="10235"/>
                  </a:lnTo>
                  <a:lnTo>
                    <a:pt x="3217" y="10207"/>
                  </a:lnTo>
                  <a:lnTo>
                    <a:pt x="3217" y="10177"/>
                  </a:lnTo>
                  <a:lnTo>
                    <a:pt x="3216" y="10147"/>
                  </a:lnTo>
                  <a:lnTo>
                    <a:pt x="3214" y="10116"/>
                  </a:lnTo>
                  <a:lnTo>
                    <a:pt x="3211" y="10084"/>
                  </a:lnTo>
                  <a:lnTo>
                    <a:pt x="3207" y="10046"/>
                  </a:lnTo>
                  <a:lnTo>
                    <a:pt x="3202" y="10011"/>
                  </a:lnTo>
                  <a:lnTo>
                    <a:pt x="3196" y="9974"/>
                  </a:lnTo>
                  <a:lnTo>
                    <a:pt x="3189" y="9940"/>
                  </a:lnTo>
                  <a:lnTo>
                    <a:pt x="3181" y="9905"/>
                  </a:lnTo>
                  <a:lnTo>
                    <a:pt x="3173" y="9872"/>
                  </a:lnTo>
                  <a:lnTo>
                    <a:pt x="3164" y="9839"/>
                  </a:lnTo>
                  <a:lnTo>
                    <a:pt x="3154" y="9806"/>
                  </a:lnTo>
                  <a:lnTo>
                    <a:pt x="3142" y="9775"/>
                  </a:lnTo>
                  <a:lnTo>
                    <a:pt x="3131" y="9745"/>
                  </a:lnTo>
                  <a:lnTo>
                    <a:pt x="3118" y="9715"/>
                  </a:lnTo>
                  <a:lnTo>
                    <a:pt x="3104" y="9686"/>
                  </a:lnTo>
                  <a:lnTo>
                    <a:pt x="3090" y="9657"/>
                  </a:lnTo>
                  <a:lnTo>
                    <a:pt x="3074" y="9630"/>
                  </a:lnTo>
                  <a:lnTo>
                    <a:pt x="3058" y="9602"/>
                  </a:lnTo>
                  <a:lnTo>
                    <a:pt x="3042" y="9576"/>
                  </a:lnTo>
                  <a:lnTo>
                    <a:pt x="3024" y="9551"/>
                  </a:lnTo>
                  <a:lnTo>
                    <a:pt x="3006" y="9525"/>
                  </a:lnTo>
                  <a:lnTo>
                    <a:pt x="2986" y="9501"/>
                  </a:lnTo>
                  <a:lnTo>
                    <a:pt x="2965" y="9477"/>
                  </a:lnTo>
                  <a:lnTo>
                    <a:pt x="2945" y="9454"/>
                  </a:lnTo>
                  <a:lnTo>
                    <a:pt x="2922" y="9433"/>
                  </a:lnTo>
                  <a:lnTo>
                    <a:pt x="2899" y="9411"/>
                  </a:lnTo>
                  <a:lnTo>
                    <a:pt x="2875" y="9390"/>
                  </a:lnTo>
                  <a:lnTo>
                    <a:pt x="2851" y="9371"/>
                  </a:lnTo>
                  <a:lnTo>
                    <a:pt x="2824" y="9350"/>
                  </a:lnTo>
                  <a:lnTo>
                    <a:pt x="2798" y="9332"/>
                  </a:lnTo>
                  <a:lnTo>
                    <a:pt x="2770" y="9313"/>
                  </a:lnTo>
                  <a:lnTo>
                    <a:pt x="2743" y="9296"/>
                  </a:lnTo>
                  <a:lnTo>
                    <a:pt x="2713" y="9279"/>
                  </a:lnTo>
                  <a:lnTo>
                    <a:pt x="2683" y="9263"/>
                  </a:lnTo>
                  <a:lnTo>
                    <a:pt x="2652" y="9248"/>
                  </a:lnTo>
                  <a:lnTo>
                    <a:pt x="2605" y="9225"/>
                  </a:lnTo>
                  <a:lnTo>
                    <a:pt x="2556" y="9200"/>
                  </a:lnTo>
                  <a:lnTo>
                    <a:pt x="2505" y="9174"/>
                  </a:lnTo>
                  <a:lnTo>
                    <a:pt x="2454" y="9147"/>
                  </a:lnTo>
                  <a:lnTo>
                    <a:pt x="2402" y="9117"/>
                  </a:lnTo>
                  <a:lnTo>
                    <a:pt x="2352" y="9086"/>
                  </a:lnTo>
                  <a:lnTo>
                    <a:pt x="2327" y="9069"/>
                  </a:lnTo>
                  <a:lnTo>
                    <a:pt x="2301" y="9053"/>
                  </a:lnTo>
                  <a:lnTo>
                    <a:pt x="2277" y="9035"/>
                  </a:lnTo>
                  <a:lnTo>
                    <a:pt x="2253" y="9017"/>
                  </a:lnTo>
                  <a:lnTo>
                    <a:pt x="2187" y="8965"/>
                  </a:lnTo>
                  <a:lnTo>
                    <a:pt x="2120" y="8910"/>
                  </a:lnTo>
                  <a:lnTo>
                    <a:pt x="2055" y="8854"/>
                  </a:lnTo>
                  <a:lnTo>
                    <a:pt x="1992" y="8797"/>
                  </a:lnTo>
                  <a:lnTo>
                    <a:pt x="1927" y="8739"/>
                  </a:lnTo>
                  <a:lnTo>
                    <a:pt x="1865" y="8679"/>
                  </a:lnTo>
                  <a:lnTo>
                    <a:pt x="1805" y="8618"/>
                  </a:lnTo>
                  <a:lnTo>
                    <a:pt x="1744" y="8556"/>
                  </a:lnTo>
                  <a:lnTo>
                    <a:pt x="1685" y="8492"/>
                  </a:lnTo>
                  <a:lnTo>
                    <a:pt x="1627" y="8428"/>
                  </a:lnTo>
                  <a:lnTo>
                    <a:pt x="1569" y="8362"/>
                  </a:lnTo>
                  <a:lnTo>
                    <a:pt x="1513" y="8295"/>
                  </a:lnTo>
                  <a:lnTo>
                    <a:pt x="1458" y="8226"/>
                  </a:lnTo>
                  <a:lnTo>
                    <a:pt x="1404" y="8157"/>
                  </a:lnTo>
                  <a:lnTo>
                    <a:pt x="1351" y="8086"/>
                  </a:lnTo>
                  <a:lnTo>
                    <a:pt x="1300" y="8015"/>
                  </a:lnTo>
                  <a:lnTo>
                    <a:pt x="1262" y="7961"/>
                  </a:lnTo>
                  <a:lnTo>
                    <a:pt x="1224" y="7908"/>
                  </a:lnTo>
                  <a:lnTo>
                    <a:pt x="1186" y="7857"/>
                  </a:lnTo>
                  <a:lnTo>
                    <a:pt x="1146" y="7807"/>
                  </a:lnTo>
                  <a:lnTo>
                    <a:pt x="1107" y="7758"/>
                  </a:lnTo>
                  <a:lnTo>
                    <a:pt x="1066" y="7711"/>
                  </a:lnTo>
                  <a:lnTo>
                    <a:pt x="1045" y="7688"/>
                  </a:lnTo>
                  <a:lnTo>
                    <a:pt x="1023" y="7666"/>
                  </a:lnTo>
                  <a:lnTo>
                    <a:pt x="1002" y="7644"/>
                  </a:lnTo>
                  <a:lnTo>
                    <a:pt x="980" y="7623"/>
                  </a:lnTo>
                  <a:lnTo>
                    <a:pt x="929" y="7577"/>
                  </a:lnTo>
                  <a:lnTo>
                    <a:pt x="875" y="7531"/>
                  </a:lnTo>
                  <a:lnTo>
                    <a:pt x="820" y="7484"/>
                  </a:lnTo>
                  <a:lnTo>
                    <a:pt x="761" y="7437"/>
                  </a:lnTo>
                  <a:lnTo>
                    <a:pt x="698" y="7389"/>
                  </a:lnTo>
                  <a:lnTo>
                    <a:pt x="631" y="7339"/>
                  </a:lnTo>
                  <a:lnTo>
                    <a:pt x="559" y="7289"/>
                  </a:lnTo>
                  <a:lnTo>
                    <a:pt x="482" y="7235"/>
                  </a:lnTo>
                  <a:lnTo>
                    <a:pt x="459" y="7219"/>
                  </a:lnTo>
                  <a:lnTo>
                    <a:pt x="436" y="7202"/>
                  </a:lnTo>
                  <a:lnTo>
                    <a:pt x="415" y="7183"/>
                  </a:lnTo>
                  <a:lnTo>
                    <a:pt x="395" y="7166"/>
                  </a:lnTo>
                  <a:lnTo>
                    <a:pt x="375" y="7147"/>
                  </a:lnTo>
                  <a:lnTo>
                    <a:pt x="358" y="7128"/>
                  </a:lnTo>
                  <a:lnTo>
                    <a:pt x="341" y="7109"/>
                  </a:lnTo>
                  <a:lnTo>
                    <a:pt x="325" y="7089"/>
                  </a:lnTo>
                  <a:lnTo>
                    <a:pt x="309" y="7069"/>
                  </a:lnTo>
                  <a:lnTo>
                    <a:pt x="295" y="7048"/>
                  </a:lnTo>
                  <a:lnTo>
                    <a:pt x="281" y="7027"/>
                  </a:lnTo>
                  <a:lnTo>
                    <a:pt x="269" y="7007"/>
                  </a:lnTo>
                  <a:lnTo>
                    <a:pt x="257" y="6985"/>
                  </a:lnTo>
                  <a:lnTo>
                    <a:pt x="246" y="6963"/>
                  </a:lnTo>
                  <a:lnTo>
                    <a:pt x="235" y="6941"/>
                  </a:lnTo>
                  <a:lnTo>
                    <a:pt x="225" y="6920"/>
                  </a:lnTo>
                  <a:lnTo>
                    <a:pt x="217" y="6898"/>
                  </a:lnTo>
                  <a:lnTo>
                    <a:pt x="208" y="6875"/>
                  </a:lnTo>
                  <a:lnTo>
                    <a:pt x="201" y="6853"/>
                  </a:lnTo>
                  <a:lnTo>
                    <a:pt x="194" y="6830"/>
                  </a:lnTo>
                  <a:lnTo>
                    <a:pt x="181" y="6784"/>
                  </a:lnTo>
                  <a:lnTo>
                    <a:pt x="171" y="6738"/>
                  </a:lnTo>
                  <a:lnTo>
                    <a:pt x="162" y="6692"/>
                  </a:lnTo>
                  <a:lnTo>
                    <a:pt x="155" y="6648"/>
                  </a:lnTo>
                  <a:lnTo>
                    <a:pt x="149" y="6602"/>
                  </a:lnTo>
                  <a:lnTo>
                    <a:pt x="145" y="6557"/>
                  </a:lnTo>
                  <a:lnTo>
                    <a:pt x="140" y="6516"/>
                  </a:lnTo>
                  <a:lnTo>
                    <a:pt x="137" y="6476"/>
                  </a:lnTo>
                  <a:lnTo>
                    <a:pt x="133" y="6434"/>
                  </a:lnTo>
                  <a:lnTo>
                    <a:pt x="130" y="6393"/>
                  </a:lnTo>
                  <a:lnTo>
                    <a:pt x="125" y="6344"/>
                  </a:lnTo>
                  <a:lnTo>
                    <a:pt x="122" y="6293"/>
                  </a:lnTo>
                  <a:lnTo>
                    <a:pt x="116" y="6243"/>
                  </a:lnTo>
                  <a:lnTo>
                    <a:pt x="111" y="6192"/>
                  </a:lnTo>
                  <a:lnTo>
                    <a:pt x="106" y="6142"/>
                  </a:lnTo>
                  <a:lnTo>
                    <a:pt x="100" y="6091"/>
                  </a:lnTo>
                  <a:lnTo>
                    <a:pt x="93" y="6041"/>
                  </a:lnTo>
                  <a:lnTo>
                    <a:pt x="85" y="5992"/>
                  </a:lnTo>
                  <a:lnTo>
                    <a:pt x="78" y="5950"/>
                  </a:lnTo>
                  <a:lnTo>
                    <a:pt x="71" y="5910"/>
                  </a:lnTo>
                  <a:lnTo>
                    <a:pt x="63" y="5870"/>
                  </a:lnTo>
                  <a:lnTo>
                    <a:pt x="56" y="5829"/>
                  </a:lnTo>
                  <a:lnTo>
                    <a:pt x="43" y="5757"/>
                  </a:lnTo>
                  <a:lnTo>
                    <a:pt x="29" y="5683"/>
                  </a:lnTo>
                  <a:lnTo>
                    <a:pt x="23" y="5645"/>
                  </a:lnTo>
                  <a:lnTo>
                    <a:pt x="17" y="5609"/>
                  </a:lnTo>
                  <a:lnTo>
                    <a:pt x="13" y="5571"/>
                  </a:lnTo>
                  <a:lnTo>
                    <a:pt x="8" y="5534"/>
                  </a:lnTo>
                  <a:lnTo>
                    <a:pt x="5" y="5496"/>
                  </a:lnTo>
                  <a:lnTo>
                    <a:pt x="2" y="5458"/>
                  </a:lnTo>
                  <a:lnTo>
                    <a:pt x="0" y="5421"/>
                  </a:lnTo>
                  <a:lnTo>
                    <a:pt x="0" y="5383"/>
                  </a:lnTo>
                  <a:lnTo>
                    <a:pt x="0" y="5344"/>
                  </a:lnTo>
                  <a:lnTo>
                    <a:pt x="2" y="5306"/>
                  </a:lnTo>
                  <a:lnTo>
                    <a:pt x="6" y="5267"/>
                  </a:lnTo>
                  <a:lnTo>
                    <a:pt x="10" y="5229"/>
                  </a:lnTo>
                  <a:lnTo>
                    <a:pt x="16" y="5187"/>
                  </a:lnTo>
                  <a:lnTo>
                    <a:pt x="24" y="5142"/>
                  </a:lnTo>
                  <a:lnTo>
                    <a:pt x="35" y="5096"/>
                  </a:lnTo>
                  <a:lnTo>
                    <a:pt x="46" y="5048"/>
                  </a:lnTo>
                  <a:lnTo>
                    <a:pt x="54" y="5024"/>
                  </a:lnTo>
                  <a:lnTo>
                    <a:pt x="62" y="5000"/>
                  </a:lnTo>
                  <a:lnTo>
                    <a:pt x="70" y="4974"/>
                  </a:lnTo>
                  <a:lnTo>
                    <a:pt x="80" y="4950"/>
                  </a:lnTo>
                  <a:lnTo>
                    <a:pt x="91" y="4926"/>
                  </a:lnTo>
                  <a:lnTo>
                    <a:pt x="102" y="4901"/>
                  </a:lnTo>
                  <a:lnTo>
                    <a:pt x="115" y="4877"/>
                  </a:lnTo>
                  <a:lnTo>
                    <a:pt x="129" y="4853"/>
                  </a:lnTo>
                  <a:lnTo>
                    <a:pt x="144" y="4829"/>
                  </a:lnTo>
                  <a:lnTo>
                    <a:pt x="160" y="4807"/>
                  </a:lnTo>
                  <a:lnTo>
                    <a:pt x="176" y="4785"/>
                  </a:lnTo>
                  <a:lnTo>
                    <a:pt x="193" y="4764"/>
                  </a:lnTo>
                  <a:lnTo>
                    <a:pt x="210" y="4745"/>
                  </a:lnTo>
                  <a:lnTo>
                    <a:pt x="228" y="4727"/>
                  </a:lnTo>
                  <a:lnTo>
                    <a:pt x="247" y="4711"/>
                  </a:lnTo>
                  <a:lnTo>
                    <a:pt x="266" y="4694"/>
                  </a:lnTo>
                  <a:lnTo>
                    <a:pt x="286" y="4678"/>
                  </a:lnTo>
                  <a:lnTo>
                    <a:pt x="305" y="4665"/>
                  </a:lnTo>
                  <a:lnTo>
                    <a:pt x="325" y="4652"/>
                  </a:lnTo>
                  <a:lnTo>
                    <a:pt x="345" y="4639"/>
                  </a:lnTo>
                  <a:lnTo>
                    <a:pt x="366" y="4628"/>
                  </a:lnTo>
                  <a:lnTo>
                    <a:pt x="388" y="4618"/>
                  </a:lnTo>
                  <a:lnTo>
                    <a:pt x="409" y="4607"/>
                  </a:lnTo>
                  <a:lnTo>
                    <a:pt x="430" y="4599"/>
                  </a:lnTo>
                  <a:lnTo>
                    <a:pt x="452" y="4591"/>
                  </a:lnTo>
                  <a:lnTo>
                    <a:pt x="474" y="4583"/>
                  </a:lnTo>
                  <a:lnTo>
                    <a:pt x="496" y="4576"/>
                  </a:lnTo>
                  <a:lnTo>
                    <a:pt x="517" y="4571"/>
                  </a:lnTo>
                  <a:lnTo>
                    <a:pt x="562" y="4559"/>
                  </a:lnTo>
                  <a:lnTo>
                    <a:pt x="606" y="4551"/>
                  </a:lnTo>
                  <a:lnTo>
                    <a:pt x="649" y="4544"/>
                  </a:lnTo>
                  <a:lnTo>
                    <a:pt x="693" y="4540"/>
                  </a:lnTo>
                  <a:lnTo>
                    <a:pt x="735" y="4536"/>
                  </a:lnTo>
                  <a:lnTo>
                    <a:pt x="778" y="4534"/>
                  </a:lnTo>
                  <a:lnTo>
                    <a:pt x="836" y="4530"/>
                  </a:lnTo>
                  <a:lnTo>
                    <a:pt x="895" y="4528"/>
                  </a:lnTo>
                  <a:lnTo>
                    <a:pt x="953" y="4527"/>
                  </a:lnTo>
                  <a:lnTo>
                    <a:pt x="1012" y="4525"/>
                  </a:lnTo>
                  <a:lnTo>
                    <a:pt x="1070" y="4524"/>
                  </a:lnTo>
                  <a:lnTo>
                    <a:pt x="1129" y="4522"/>
                  </a:lnTo>
                  <a:lnTo>
                    <a:pt x="1187" y="4522"/>
                  </a:lnTo>
                  <a:lnTo>
                    <a:pt x="1245" y="4521"/>
                  </a:lnTo>
                  <a:lnTo>
                    <a:pt x="1299" y="4520"/>
                  </a:lnTo>
                  <a:lnTo>
                    <a:pt x="1354" y="4519"/>
                  </a:lnTo>
                  <a:lnTo>
                    <a:pt x="1409" y="4519"/>
                  </a:lnTo>
                  <a:lnTo>
                    <a:pt x="1464" y="4518"/>
                  </a:lnTo>
                  <a:lnTo>
                    <a:pt x="1520" y="4517"/>
                  </a:lnTo>
                  <a:lnTo>
                    <a:pt x="1575" y="4514"/>
                  </a:lnTo>
                  <a:lnTo>
                    <a:pt x="1630" y="4512"/>
                  </a:lnTo>
                  <a:lnTo>
                    <a:pt x="1685" y="4510"/>
                  </a:lnTo>
                  <a:lnTo>
                    <a:pt x="1701" y="4509"/>
                  </a:lnTo>
                  <a:lnTo>
                    <a:pt x="1719" y="4508"/>
                  </a:lnTo>
                  <a:lnTo>
                    <a:pt x="1733" y="4505"/>
                  </a:lnTo>
                  <a:lnTo>
                    <a:pt x="1749" y="4502"/>
                  </a:lnTo>
                  <a:lnTo>
                    <a:pt x="1764" y="4498"/>
                  </a:lnTo>
                  <a:lnTo>
                    <a:pt x="1779" y="4495"/>
                  </a:lnTo>
                  <a:lnTo>
                    <a:pt x="1794" y="4489"/>
                  </a:lnTo>
                  <a:lnTo>
                    <a:pt x="1809" y="4485"/>
                  </a:lnTo>
                  <a:lnTo>
                    <a:pt x="1823" y="4478"/>
                  </a:lnTo>
                  <a:lnTo>
                    <a:pt x="1837" y="4472"/>
                  </a:lnTo>
                  <a:lnTo>
                    <a:pt x="1849" y="4465"/>
                  </a:lnTo>
                  <a:lnTo>
                    <a:pt x="1863" y="4457"/>
                  </a:lnTo>
                  <a:lnTo>
                    <a:pt x="1876" y="4449"/>
                  </a:lnTo>
                  <a:lnTo>
                    <a:pt x="1887" y="4440"/>
                  </a:lnTo>
                  <a:lnTo>
                    <a:pt x="1900" y="4431"/>
                  </a:lnTo>
                  <a:lnTo>
                    <a:pt x="1911" y="4420"/>
                  </a:lnTo>
                  <a:lnTo>
                    <a:pt x="1922" y="4410"/>
                  </a:lnTo>
                  <a:lnTo>
                    <a:pt x="1932" y="4400"/>
                  </a:lnTo>
                  <a:lnTo>
                    <a:pt x="1942" y="4388"/>
                  </a:lnTo>
                  <a:lnTo>
                    <a:pt x="1953" y="4377"/>
                  </a:lnTo>
                  <a:lnTo>
                    <a:pt x="1962" y="4364"/>
                  </a:lnTo>
                  <a:lnTo>
                    <a:pt x="1971" y="4352"/>
                  </a:lnTo>
                  <a:lnTo>
                    <a:pt x="1979" y="4338"/>
                  </a:lnTo>
                  <a:lnTo>
                    <a:pt x="1987" y="4324"/>
                  </a:lnTo>
                  <a:lnTo>
                    <a:pt x="1995" y="4309"/>
                  </a:lnTo>
                  <a:lnTo>
                    <a:pt x="2002" y="4294"/>
                  </a:lnTo>
                  <a:lnTo>
                    <a:pt x="2009" y="4279"/>
                  </a:lnTo>
                  <a:lnTo>
                    <a:pt x="2014" y="4263"/>
                  </a:lnTo>
                  <a:lnTo>
                    <a:pt x="2020" y="4247"/>
                  </a:lnTo>
                  <a:lnTo>
                    <a:pt x="2026" y="4231"/>
                  </a:lnTo>
                  <a:lnTo>
                    <a:pt x="2031" y="4214"/>
                  </a:lnTo>
                  <a:lnTo>
                    <a:pt x="2035" y="4197"/>
                  </a:lnTo>
                  <a:lnTo>
                    <a:pt x="2042" y="4162"/>
                  </a:lnTo>
                  <a:lnTo>
                    <a:pt x="2048" y="4129"/>
                  </a:lnTo>
                  <a:lnTo>
                    <a:pt x="2052" y="4095"/>
                  </a:lnTo>
                  <a:lnTo>
                    <a:pt x="2057" y="4061"/>
                  </a:lnTo>
                  <a:lnTo>
                    <a:pt x="2059" y="4028"/>
                  </a:lnTo>
                  <a:lnTo>
                    <a:pt x="2062" y="3996"/>
                  </a:lnTo>
                  <a:lnTo>
                    <a:pt x="2063" y="3963"/>
                  </a:lnTo>
                  <a:lnTo>
                    <a:pt x="2063" y="3929"/>
                  </a:lnTo>
                  <a:lnTo>
                    <a:pt x="2062" y="3897"/>
                  </a:lnTo>
                  <a:lnTo>
                    <a:pt x="2059" y="3865"/>
                  </a:lnTo>
                  <a:lnTo>
                    <a:pt x="2056" y="3833"/>
                  </a:lnTo>
                  <a:lnTo>
                    <a:pt x="2051" y="3802"/>
                  </a:lnTo>
                  <a:lnTo>
                    <a:pt x="2047" y="3770"/>
                  </a:lnTo>
                  <a:lnTo>
                    <a:pt x="2040" y="3739"/>
                  </a:lnTo>
                  <a:lnTo>
                    <a:pt x="2033" y="3708"/>
                  </a:lnTo>
                  <a:lnTo>
                    <a:pt x="2024" y="3678"/>
                  </a:lnTo>
                  <a:lnTo>
                    <a:pt x="2010" y="3631"/>
                  </a:lnTo>
                  <a:lnTo>
                    <a:pt x="1995" y="3584"/>
                  </a:lnTo>
                  <a:lnTo>
                    <a:pt x="1980" y="3538"/>
                  </a:lnTo>
                  <a:lnTo>
                    <a:pt x="1964" y="3491"/>
                  </a:lnTo>
                  <a:lnTo>
                    <a:pt x="1948" y="3445"/>
                  </a:lnTo>
                  <a:lnTo>
                    <a:pt x="1931" y="3400"/>
                  </a:lnTo>
                  <a:lnTo>
                    <a:pt x="1915" y="3354"/>
                  </a:lnTo>
                  <a:lnTo>
                    <a:pt x="1897" y="3308"/>
                  </a:lnTo>
                  <a:lnTo>
                    <a:pt x="1886" y="3278"/>
                  </a:lnTo>
                  <a:lnTo>
                    <a:pt x="1876" y="3248"/>
                  </a:lnTo>
                  <a:lnTo>
                    <a:pt x="1864" y="3217"/>
                  </a:lnTo>
                  <a:lnTo>
                    <a:pt x="1854" y="3186"/>
                  </a:lnTo>
                  <a:lnTo>
                    <a:pt x="1842" y="3155"/>
                  </a:lnTo>
                  <a:lnTo>
                    <a:pt x="1831" y="3124"/>
                  </a:lnTo>
                  <a:lnTo>
                    <a:pt x="1821" y="3093"/>
                  </a:lnTo>
                  <a:lnTo>
                    <a:pt x="1810" y="3064"/>
                  </a:lnTo>
                  <a:lnTo>
                    <a:pt x="1799" y="3027"/>
                  </a:lnTo>
                  <a:lnTo>
                    <a:pt x="1790" y="2991"/>
                  </a:lnTo>
                  <a:lnTo>
                    <a:pt x="1780" y="2956"/>
                  </a:lnTo>
                  <a:lnTo>
                    <a:pt x="1775" y="2920"/>
                  </a:lnTo>
                  <a:lnTo>
                    <a:pt x="1769" y="2886"/>
                  </a:lnTo>
                  <a:lnTo>
                    <a:pt x="1766" y="2850"/>
                  </a:lnTo>
                  <a:lnTo>
                    <a:pt x="1763" y="2817"/>
                  </a:lnTo>
                  <a:lnTo>
                    <a:pt x="1763" y="2783"/>
                  </a:lnTo>
                  <a:lnTo>
                    <a:pt x="1763" y="2748"/>
                  </a:lnTo>
                  <a:lnTo>
                    <a:pt x="1766" y="2715"/>
                  </a:lnTo>
                  <a:lnTo>
                    <a:pt x="1770" y="2682"/>
                  </a:lnTo>
                  <a:lnTo>
                    <a:pt x="1776" y="2649"/>
                  </a:lnTo>
                  <a:lnTo>
                    <a:pt x="1783" y="2616"/>
                  </a:lnTo>
                  <a:lnTo>
                    <a:pt x="1792" y="2584"/>
                  </a:lnTo>
                  <a:lnTo>
                    <a:pt x="1801" y="2553"/>
                  </a:lnTo>
                  <a:lnTo>
                    <a:pt x="1814" y="2521"/>
                  </a:lnTo>
                  <a:lnTo>
                    <a:pt x="1829" y="2484"/>
                  </a:lnTo>
                  <a:lnTo>
                    <a:pt x="1846" y="2448"/>
                  </a:lnTo>
                  <a:lnTo>
                    <a:pt x="1863" y="2412"/>
                  </a:lnTo>
                  <a:lnTo>
                    <a:pt x="1881" y="2375"/>
                  </a:lnTo>
                  <a:lnTo>
                    <a:pt x="1901" y="2340"/>
                  </a:lnTo>
                  <a:lnTo>
                    <a:pt x="1919" y="2305"/>
                  </a:lnTo>
                  <a:lnTo>
                    <a:pt x="1940" y="2270"/>
                  </a:lnTo>
                  <a:lnTo>
                    <a:pt x="1959" y="2235"/>
                  </a:lnTo>
                  <a:lnTo>
                    <a:pt x="1977" y="2204"/>
                  </a:lnTo>
                  <a:lnTo>
                    <a:pt x="1994" y="2173"/>
                  </a:lnTo>
                  <a:lnTo>
                    <a:pt x="2011" y="2143"/>
                  </a:lnTo>
                  <a:lnTo>
                    <a:pt x="2028" y="2112"/>
                  </a:lnTo>
                  <a:lnTo>
                    <a:pt x="2042" y="2087"/>
                  </a:lnTo>
                  <a:lnTo>
                    <a:pt x="2056" y="2063"/>
                  </a:lnTo>
                  <a:lnTo>
                    <a:pt x="2070" y="2039"/>
                  </a:lnTo>
                  <a:lnTo>
                    <a:pt x="2084" y="2015"/>
                  </a:lnTo>
                  <a:lnTo>
                    <a:pt x="2107" y="1977"/>
                  </a:lnTo>
                  <a:lnTo>
                    <a:pt x="2129" y="1939"/>
                  </a:lnTo>
                  <a:lnTo>
                    <a:pt x="2150" y="1902"/>
                  </a:lnTo>
                  <a:lnTo>
                    <a:pt x="2167" y="1863"/>
                  </a:lnTo>
                  <a:lnTo>
                    <a:pt x="2176" y="1843"/>
                  </a:lnTo>
                  <a:lnTo>
                    <a:pt x="2183" y="1823"/>
                  </a:lnTo>
                  <a:lnTo>
                    <a:pt x="2189" y="1803"/>
                  </a:lnTo>
                  <a:lnTo>
                    <a:pt x="2195" y="1782"/>
                  </a:lnTo>
                  <a:lnTo>
                    <a:pt x="2199" y="1762"/>
                  </a:lnTo>
                  <a:lnTo>
                    <a:pt x="2203" y="1740"/>
                  </a:lnTo>
                  <a:lnTo>
                    <a:pt x="2205" y="1718"/>
                  </a:lnTo>
                  <a:lnTo>
                    <a:pt x="2206" y="1695"/>
                  </a:lnTo>
                  <a:lnTo>
                    <a:pt x="2205" y="1670"/>
                  </a:lnTo>
                  <a:lnTo>
                    <a:pt x="2205" y="1645"/>
                  </a:lnTo>
                  <a:lnTo>
                    <a:pt x="2203" y="1621"/>
                  </a:lnTo>
                  <a:lnTo>
                    <a:pt x="2200" y="1595"/>
                  </a:lnTo>
                  <a:lnTo>
                    <a:pt x="2198" y="1571"/>
                  </a:lnTo>
                  <a:lnTo>
                    <a:pt x="2195" y="1547"/>
                  </a:lnTo>
                  <a:lnTo>
                    <a:pt x="2190" y="1523"/>
                  </a:lnTo>
                  <a:lnTo>
                    <a:pt x="2184" y="1499"/>
                  </a:lnTo>
                  <a:lnTo>
                    <a:pt x="2179" y="1475"/>
                  </a:lnTo>
                  <a:lnTo>
                    <a:pt x="2172" y="1451"/>
                  </a:lnTo>
                  <a:lnTo>
                    <a:pt x="2165" y="1428"/>
                  </a:lnTo>
                  <a:lnTo>
                    <a:pt x="2157" y="1405"/>
                  </a:lnTo>
                  <a:lnTo>
                    <a:pt x="2148" y="1381"/>
                  </a:lnTo>
                  <a:lnTo>
                    <a:pt x="2138" y="1358"/>
                  </a:lnTo>
                  <a:lnTo>
                    <a:pt x="2128" y="1335"/>
                  </a:lnTo>
                  <a:lnTo>
                    <a:pt x="2118" y="1312"/>
                  </a:lnTo>
                  <a:lnTo>
                    <a:pt x="2105" y="1290"/>
                  </a:lnTo>
                  <a:lnTo>
                    <a:pt x="2094" y="1267"/>
                  </a:lnTo>
                  <a:lnTo>
                    <a:pt x="2080" y="1246"/>
                  </a:lnTo>
                  <a:lnTo>
                    <a:pt x="2066" y="1223"/>
                  </a:lnTo>
                  <a:lnTo>
                    <a:pt x="2051" y="1201"/>
                  </a:lnTo>
                  <a:lnTo>
                    <a:pt x="2036" y="1179"/>
                  </a:lnTo>
                  <a:lnTo>
                    <a:pt x="2020" y="1157"/>
                  </a:lnTo>
                  <a:lnTo>
                    <a:pt x="2003" y="1135"/>
                  </a:lnTo>
                  <a:lnTo>
                    <a:pt x="1986" y="1114"/>
                  </a:lnTo>
                  <a:lnTo>
                    <a:pt x="1967" y="1092"/>
                  </a:lnTo>
                  <a:lnTo>
                    <a:pt x="1948" y="1071"/>
                  </a:lnTo>
                  <a:lnTo>
                    <a:pt x="1928" y="1049"/>
                  </a:lnTo>
                  <a:lnTo>
                    <a:pt x="1908" y="1029"/>
                  </a:lnTo>
                  <a:lnTo>
                    <a:pt x="1886" y="1008"/>
                  </a:lnTo>
                  <a:lnTo>
                    <a:pt x="1864" y="986"/>
                  </a:lnTo>
                  <a:lnTo>
                    <a:pt x="1841" y="966"/>
                  </a:lnTo>
                  <a:lnTo>
                    <a:pt x="1785" y="918"/>
                  </a:lnTo>
                  <a:lnTo>
                    <a:pt x="1729" y="871"/>
                  </a:lnTo>
                  <a:lnTo>
                    <a:pt x="1671" y="825"/>
                  </a:lnTo>
                  <a:lnTo>
                    <a:pt x="1613" y="780"/>
                  </a:lnTo>
                  <a:lnTo>
                    <a:pt x="1553" y="736"/>
                  </a:lnTo>
                  <a:lnTo>
                    <a:pt x="1494" y="693"/>
                  </a:lnTo>
                  <a:lnTo>
                    <a:pt x="1435" y="650"/>
                  </a:lnTo>
                  <a:lnTo>
                    <a:pt x="1376" y="608"/>
                  </a:lnTo>
                  <a:lnTo>
                    <a:pt x="1302" y="555"/>
                  </a:lnTo>
                  <a:lnTo>
                    <a:pt x="1229" y="501"/>
                  </a:lnTo>
                  <a:lnTo>
                    <a:pt x="1154" y="447"/>
                  </a:lnTo>
                  <a:lnTo>
                    <a:pt x="1082" y="391"/>
                  </a:lnTo>
                  <a:lnTo>
                    <a:pt x="1045" y="362"/>
                  </a:lnTo>
                  <a:lnTo>
                    <a:pt x="1010" y="334"/>
                  </a:lnTo>
                  <a:lnTo>
                    <a:pt x="974" y="304"/>
                  </a:lnTo>
                  <a:lnTo>
                    <a:pt x="938" y="274"/>
                  </a:lnTo>
                  <a:lnTo>
                    <a:pt x="904" y="243"/>
                  </a:lnTo>
                  <a:lnTo>
                    <a:pt x="870" y="212"/>
                  </a:lnTo>
                  <a:lnTo>
                    <a:pt x="836" y="181"/>
                  </a:lnTo>
                  <a:lnTo>
                    <a:pt x="803" y="149"/>
                  </a:lnTo>
                  <a:lnTo>
                    <a:pt x="765" y="111"/>
                  </a:lnTo>
                  <a:lnTo>
                    <a:pt x="727" y="75"/>
                  </a:lnTo>
                  <a:lnTo>
                    <a:pt x="691" y="37"/>
                  </a:lnTo>
                  <a:lnTo>
                    <a:pt x="653" y="0"/>
                  </a:lnTo>
                  <a:lnTo>
                    <a:pt x="709" y="0"/>
                  </a:lnTo>
                  <a:lnTo>
                    <a:pt x="739" y="30"/>
                  </a:lnTo>
                  <a:lnTo>
                    <a:pt x="770" y="61"/>
                  </a:lnTo>
                  <a:lnTo>
                    <a:pt x="801" y="91"/>
                  </a:lnTo>
                  <a:lnTo>
                    <a:pt x="831" y="120"/>
                  </a:lnTo>
                  <a:lnTo>
                    <a:pt x="864" y="153"/>
                  </a:lnTo>
                  <a:lnTo>
                    <a:pt x="897" y="184"/>
                  </a:lnTo>
                  <a:lnTo>
                    <a:pt x="930" y="214"/>
                  </a:lnTo>
                  <a:lnTo>
                    <a:pt x="965" y="244"/>
                  </a:lnTo>
                  <a:lnTo>
                    <a:pt x="1000" y="274"/>
                  </a:lnTo>
                  <a:lnTo>
                    <a:pt x="1035" y="304"/>
                  </a:lnTo>
                  <a:lnTo>
                    <a:pt x="1070" y="333"/>
                  </a:lnTo>
                  <a:lnTo>
                    <a:pt x="1107" y="360"/>
                  </a:lnTo>
                  <a:lnTo>
                    <a:pt x="1179" y="416"/>
                  </a:lnTo>
                  <a:lnTo>
                    <a:pt x="1252" y="470"/>
                  </a:lnTo>
                  <a:lnTo>
                    <a:pt x="1325" y="523"/>
                  </a:lnTo>
                  <a:lnTo>
                    <a:pt x="1398" y="576"/>
                  </a:lnTo>
                  <a:lnTo>
                    <a:pt x="1458" y="618"/>
                  </a:lnTo>
                  <a:lnTo>
                    <a:pt x="1518" y="661"/>
                  </a:lnTo>
                  <a:lnTo>
                    <a:pt x="1577" y="705"/>
                  </a:lnTo>
                  <a:lnTo>
                    <a:pt x="1637" y="749"/>
                  </a:lnTo>
                  <a:lnTo>
                    <a:pt x="1696" y="795"/>
                  </a:lnTo>
                  <a:lnTo>
                    <a:pt x="1754" y="841"/>
                  </a:lnTo>
                  <a:lnTo>
                    <a:pt x="1811" y="888"/>
                  </a:lnTo>
                  <a:lnTo>
                    <a:pt x="1868" y="937"/>
                  </a:lnTo>
                  <a:lnTo>
                    <a:pt x="1891" y="958"/>
                  </a:lnTo>
                  <a:lnTo>
                    <a:pt x="1914" y="979"/>
                  </a:lnTo>
                  <a:lnTo>
                    <a:pt x="1936" y="1001"/>
                  </a:lnTo>
                  <a:lnTo>
                    <a:pt x="1957" y="1023"/>
                  </a:lnTo>
                  <a:lnTo>
                    <a:pt x="1978" y="1046"/>
                  </a:lnTo>
                  <a:lnTo>
                    <a:pt x="1997" y="1068"/>
                  </a:lnTo>
                  <a:lnTo>
                    <a:pt x="2017" y="1090"/>
                  </a:lnTo>
                  <a:lnTo>
                    <a:pt x="2035" y="1113"/>
                  </a:lnTo>
                  <a:lnTo>
                    <a:pt x="2052" y="1134"/>
                  </a:lnTo>
                  <a:lnTo>
                    <a:pt x="2070" y="1157"/>
                  </a:lnTo>
                  <a:lnTo>
                    <a:pt x="2086" y="1180"/>
                  </a:lnTo>
                  <a:lnTo>
                    <a:pt x="2101" y="1203"/>
                  </a:lnTo>
                  <a:lnTo>
                    <a:pt x="2114" y="1226"/>
                  </a:lnTo>
                  <a:lnTo>
                    <a:pt x="2128" y="1250"/>
                  </a:lnTo>
                  <a:lnTo>
                    <a:pt x="2142" y="1273"/>
                  </a:lnTo>
                  <a:lnTo>
                    <a:pt x="2153" y="1296"/>
                  </a:lnTo>
                  <a:lnTo>
                    <a:pt x="2165" y="1320"/>
                  </a:lnTo>
                  <a:lnTo>
                    <a:pt x="2175" y="1344"/>
                  </a:lnTo>
                  <a:lnTo>
                    <a:pt x="2185" y="1368"/>
                  </a:lnTo>
                  <a:lnTo>
                    <a:pt x="2195" y="1392"/>
                  </a:lnTo>
                  <a:lnTo>
                    <a:pt x="2203" y="1416"/>
                  </a:lnTo>
                  <a:lnTo>
                    <a:pt x="2211" y="1441"/>
                  </a:lnTo>
                  <a:lnTo>
                    <a:pt x="2218" y="1466"/>
                  </a:lnTo>
                  <a:lnTo>
                    <a:pt x="2223" y="1491"/>
                  </a:lnTo>
                  <a:lnTo>
                    <a:pt x="2229" y="1515"/>
                  </a:lnTo>
                  <a:lnTo>
                    <a:pt x="2234" y="1540"/>
                  </a:lnTo>
                  <a:lnTo>
                    <a:pt x="2237" y="1566"/>
                  </a:lnTo>
                  <a:lnTo>
                    <a:pt x="2240" y="1592"/>
                  </a:lnTo>
                  <a:lnTo>
                    <a:pt x="2243" y="1617"/>
                  </a:lnTo>
                  <a:lnTo>
                    <a:pt x="2244" y="1644"/>
                  </a:lnTo>
                  <a:lnTo>
                    <a:pt x="2245" y="1670"/>
                  </a:lnTo>
                  <a:lnTo>
                    <a:pt x="2245" y="1695"/>
                  </a:lnTo>
                  <a:lnTo>
                    <a:pt x="2244" y="1720"/>
                  </a:lnTo>
                  <a:lnTo>
                    <a:pt x="2242" y="1745"/>
                  </a:lnTo>
                  <a:lnTo>
                    <a:pt x="2238" y="1767"/>
                  </a:lnTo>
                  <a:lnTo>
                    <a:pt x="2234" y="1790"/>
                  </a:lnTo>
                  <a:lnTo>
                    <a:pt x="2228" y="1812"/>
                  </a:lnTo>
                  <a:lnTo>
                    <a:pt x="2221" y="1834"/>
                  </a:lnTo>
                  <a:lnTo>
                    <a:pt x="2213" y="1856"/>
                  </a:lnTo>
                  <a:lnTo>
                    <a:pt x="2204" y="1876"/>
                  </a:lnTo>
                  <a:lnTo>
                    <a:pt x="2195" y="1897"/>
                  </a:lnTo>
                  <a:lnTo>
                    <a:pt x="2185" y="1918"/>
                  </a:lnTo>
                  <a:lnTo>
                    <a:pt x="2175" y="1938"/>
                  </a:lnTo>
                  <a:lnTo>
                    <a:pt x="2164" y="1958"/>
                  </a:lnTo>
                  <a:lnTo>
                    <a:pt x="2141" y="1997"/>
                  </a:lnTo>
                  <a:lnTo>
                    <a:pt x="2118" y="2036"/>
                  </a:lnTo>
                  <a:lnTo>
                    <a:pt x="2104" y="2059"/>
                  </a:lnTo>
                  <a:lnTo>
                    <a:pt x="2090" y="2083"/>
                  </a:lnTo>
                  <a:lnTo>
                    <a:pt x="2076" y="2106"/>
                  </a:lnTo>
                  <a:lnTo>
                    <a:pt x="2063" y="2130"/>
                  </a:lnTo>
                  <a:lnTo>
                    <a:pt x="2045" y="2162"/>
                  </a:lnTo>
                  <a:lnTo>
                    <a:pt x="2028" y="2193"/>
                  </a:lnTo>
                  <a:lnTo>
                    <a:pt x="2011" y="2224"/>
                  </a:lnTo>
                  <a:lnTo>
                    <a:pt x="1994" y="2255"/>
                  </a:lnTo>
                  <a:lnTo>
                    <a:pt x="1974" y="2289"/>
                  </a:lnTo>
                  <a:lnTo>
                    <a:pt x="1955" y="2324"/>
                  </a:lnTo>
                  <a:lnTo>
                    <a:pt x="1935" y="2358"/>
                  </a:lnTo>
                  <a:lnTo>
                    <a:pt x="1917" y="2394"/>
                  </a:lnTo>
                  <a:lnTo>
                    <a:pt x="1899" y="2428"/>
                  </a:lnTo>
                  <a:lnTo>
                    <a:pt x="1881" y="2464"/>
                  </a:lnTo>
                  <a:lnTo>
                    <a:pt x="1865" y="2500"/>
                  </a:lnTo>
                  <a:lnTo>
                    <a:pt x="1849" y="2536"/>
                  </a:lnTo>
                  <a:lnTo>
                    <a:pt x="1839" y="2566"/>
                  </a:lnTo>
                  <a:lnTo>
                    <a:pt x="1829" y="2596"/>
                  </a:lnTo>
                  <a:lnTo>
                    <a:pt x="1821" y="2627"/>
                  </a:lnTo>
                  <a:lnTo>
                    <a:pt x="1814" y="2657"/>
                  </a:lnTo>
                  <a:lnTo>
                    <a:pt x="1809" y="2688"/>
                  </a:lnTo>
                  <a:lnTo>
                    <a:pt x="1806" y="2719"/>
                  </a:lnTo>
                  <a:lnTo>
                    <a:pt x="1803" y="2752"/>
                  </a:lnTo>
                  <a:lnTo>
                    <a:pt x="1802" y="2784"/>
                  </a:lnTo>
                  <a:lnTo>
                    <a:pt x="1802" y="2816"/>
                  </a:lnTo>
                  <a:lnTo>
                    <a:pt x="1805" y="2849"/>
                  </a:lnTo>
                  <a:lnTo>
                    <a:pt x="1808" y="2881"/>
                  </a:lnTo>
                  <a:lnTo>
                    <a:pt x="1814" y="2914"/>
                  </a:lnTo>
                  <a:lnTo>
                    <a:pt x="1819" y="2949"/>
                  </a:lnTo>
                  <a:lnTo>
                    <a:pt x="1828" y="2982"/>
                  </a:lnTo>
                  <a:lnTo>
                    <a:pt x="1837" y="3016"/>
                  </a:lnTo>
                  <a:lnTo>
                    <a:pt x="1848" y="3051"/>
                  </a:lnTo>
                  <a:lnTo>
                    <a:pt x="1858" y="3081"/>
                  </a:lnTo>
                  <a:lnTo>
                    <a:pt x="1869" y="3112"/>
                  </a:lnTo>
                  <a:lnTo>
                    <a:pt x="1879" y="3143"/>
                  </a:lnTo>
                  <a:lnTo>
                    <a:pt x="1891" y="3174"/>
                  </a:lnTo>
                  <a:lnTo>
                    <a:pt x="1901" y="3203"/>
                  </a:lnTo>
                  <a:lnTo>
                    <a:pt x="1912" y="3234"/>
                  </a:lnTo>
                  <a:lnTo>
                    <a:pt x="1924" y="3264"/>
                  </a:lnTo>
                  <a:lnTo>
                    <a:pt x="1934" y="3294"/>
                  </a:lnTo>
                  <a:lnTo>
                    <a:pt x="1951" y="3340"/>
                  </a:lnTo>
                  <a:lnTo>
                    <a:pt x="1969" y="3386"/>
                  </a:lnTo>
                  <a:lnTo>
                    <a:pt x="1985" y="3433"/>
                  </a:lnTo>
                  <a:lnTo>
                    <a:pt x="2001" y="3479"/>
                  </a:lnTo>
                  <a:lnTo>
                    <a:pt x="2017" y="3526"/>
                  </a:lnTo>
                  <a:lnTo>
                    <a:pt x="2033" y="3573"/>
                  </a:lnTo>
                  <a:lnTo>
                    <a:pt x="2048" y="3620"/>
                  </a:lnTo>
                  <a:lnTo>
                    <a:pt x="2062" y="3667"/>
                  </a:lnTo>
                  <a:lnTo>
                    <a:pt x="2071" y="3699"/>
                  </a:lnTo>
                  <a:lnTo>
                    <a:pt x="2079" y="3731"/>
                  </a:lnTo>
                  <a:lnTo>
                    <a:pt x="2084" y="3763"/>
                  </a:lnTo>
                  <a:lnTo>
                    <a:pt x="2090" y="3795"/>
                  </a:lnTo>
                  <a:lnTo>
                    <a:pt x="2095" y="3829"/>
                  </a:lnTo>
                  <a:lnTo>
                    <a:pt x="2098" y="3862"/>
                  </a:lnTo>
                  <a:lnTo>
                    <a:pt x="2101" y="3895"/>
                  </a:lnTo>
                  <a:lnTo>
                    <a:pt x="2102" y="3928"/>
                  </a:lnTo>
                  <a:lnTo>
                    <a:pt x="2102" y="3963"/>
                  </a:lnTo>
                  <a:lnTo>
                    <a:pt x="2101" y="3996"/>
                  </a:lnTo>
                  <a:lnTo>
                    <a:pt x="2099" y="4030"/>
                  </a:lnTo>
                  <a:lnTo>
                    <a:pt x="2096" y="4065"/>
                  </a:lnTo>
                  <a:lnTo>
                    <a:pt x="2092" y="4100"/>
                  </a:lnTo>
                  <a:lnTo>
                    <a:pt x="2087" y="4135"/>
                  </a:lnTo>
                  <a:lnTo>
                    <a:pt x="2081" y="4170"/>
                  </a:lnTo>
                  <a:lnTo>
                    <a:pt x="2073" y="4205"/>
                  </a:lnTo>
                  <a:lnTo>
                    <a:pt x="2068" y="4224"/>
                  </a:lnTo>
                  <a:lnTo>
                    <a:pt x="2064" y="4243"/>
                  </a:lnTo>
                  <a:lnTo>
                    <a:pt x="2058" y="4261"/>
                  </a:lnTo>
                  <a:lnTo>
                    <a:pt x="2051" y="4278"/>
                  </a:lnTo>
                  <a:lnTo>
                    <a:pt x="2044" y="4295"/>
                  </a:lnTo>
                  <a:lnTo>
                    <a:pt x="2037" y="4311"/>
                  </a:lnTo>
                  <a:lnTo>
                    <a:pt x="2029" y="4327"/>
                  </a:lnTo>
                  <a:lnTo>
                    <a:pt x="2021" y="4344"/>
                  </a:lnTo>
                  <a:lnTo>
                    <a:pt x="2012" y="4358"/>
                  </a:lnTo>
                  <a:lnTo>
                    <a:pt x="2003" y="4373"/>
                  </a:lnTo>
                  <a:lnTo>
                    <a:pt x="1993" y="4387"/>
                  </a:lnTo>
                  <a:lnTo>
                    <a:pt x="1982" y="4401"/>
                  </a:lnTo>
                  <a:lnTo>
                    <a:pt x="1971" y="4415"/>
                  </a:lnTo>
                  <a:lnTo>
                    <a:pt x="1959" y="4427"/>
                  </a:lnTo>
                  <a:lnTo>
                    <a:pt x="1948" y="4439"/>
                  </a:lnTo>
                  <a:lnTo>
                    <a:pt x="1935" y="4450"/>
                  </a:lnTo>
                  <a:lnTo>
                    <a:pt x="1923" y="4462"/>
                  </a:lnTo>
                  <a:lnTo>
                    <a:pt x="1910" y="4472"/>
                  </a:lnTo>
                  <a:lnTo>
                    <a:pt x="1896" y="4481"/>
                  </a:lnTo>
                  <a:lnTo>
                    <a:pt x="1883" y="4490"/>
                  </a:lnTo>
                  <a:lnTo>
                    <a:pt x="1868" y="4498"/>
                  </a:lnTo>
                  <a:lnTo>
                    <a:pt x="1853" y="4506"/>
                  </a:lnTo>
                  <a:lnTo>
                    <a:pt x="1838" y="4514"/>
                  </a:lnTo>
                  <a:lnTo>
                    <a:pt x="1823" y="4520"/>
                  </a:lnTo>
                  <a:lnTo>
                    <a:pt x="1807" y="4527"/>
                  </a:lnTo>
                  <a:lnTo>
                    <a:pt x="1791" y="4532"/>
                  </a:lnTo>
                  <a:lnTo>
                    <a:pt x="1774" y="4536"/>
                  </a:lnTo>
                  <a:lnTo>
                    <a:pt x="1758" y="4541"/>
                  </a:lnTo>
                  <a:lnTo>
                    <a:pt x="1740" y="4544"/>
                  </a:lnTo>
                  <a:lnTo>
                    <a:pt x="1723" y="4547"/>
                  </a:lnTo>
                  <a:lnTo>
                    <a:pt x="1705" y="4549"/>
                  </a:lnTo>
                  <a:lnTo>
                    <a:pt x="1688" y="4550"/>
                  </a:lnTo>
                  <a:lnTo>
                    <a:pt x="1631" y="4552"/>
                  </a:lnTo>
                  <a:lnTo>
                    <a:pt x="1576" y="4553"/>
                  </a:lnTo>
                  <a:lnTo>
                    <a:pt x="1521" y="4556"/>
                  </a:lnTo>
                  <a:lnTo>
                    <a:pt x="1465" y="4557"/>
                  </a:lnTo>
                  <a:lnTo>
                    <a:pt x="1410" y="4558"/>
                  </a:lnTo>
                  <a:lnTo>
                    <a:pt x="1355" y="4559"/>
                  </a:lnTo>
                  <a:lnTo>
                    <a:pt x="1300" y="4560"/>
                  </a:lnTo>
                  <a:lnTo>
                    <a:pt x="1245" y="4560"/>
                  </a:lnTo>
                  <a:lnTo>
                    <a:pt x="1187" y="4561"/>
                  </a:lnTo>
                  <a:lnTo>
                    <a:pt x="1130" y="4563"/>
                  </a:lnTo>
                  <a:lnTo>
                    <a:pt x="1072" y="4564"/>
                  </a:lnTo>
                  <a:lnTo>
                    <a:pt x="1013" y="4565"/>
                  </a:lnTo>
                  <a:lnTo>
                    <a:pt x="955" y="4566"/>
                  </a:lnTo>
                  <a:lnTo>
                    <a:pt x="896" y="4568"/>
                  </a:lnTo>
                  <a:lnTo>
                    <a:pt x="838" y="4571"/>
                  </a:lnTo>
                  <a:lnTo>
                    <a:pt x="780" y="4573"/>
                  </a:lnTo>
                  <a:lnTo>
                    <a:pt x="738" y="4575"/>
                  </a:lnTo>
                  <a:lnTo>
                    <a:pt x="695" y="4579"/>
                  </a:lnTo>
                  <a:lnTo>
                    <a:pt x="653" y="4583"/>
                  </a:lnTo>
                  <a:lnTo>
                    <a:pt x="610" y="4590"/>
                  </a:lnTo>
                  <a:lnTo>
                    <a:pt x="568" y="4598"/>
                  </a:lnTo>
                  <a:lnTo>
                    <a:pt x="526" y="4608"/>
                  </a:lnTo>
                  <a:lnTo>
                    <a:pt x="505" y="4614"/>
                  </a:lnTo>
                  <a:lnTo>
                    <a:pt x="484" y="4620"/>
                  </a:lnTo>
                  <a:lnTo>
                    <a:pt x="464" y="4628"/>
                  </a:lnTo>
                  <a:lnTo>
                    <a:pt x="443" y="4635"/>
                  </a:lnTo>
                  <a:lnTo>
                    <a:pt x="422" y="4644"/>
                  </a:lnTo>
                  <a:lnTo>
                    <a:pt x="403" y="4653"/>
                  </a:lnTo>
                  <a:lnTo>
                    <a:pt x="383" y="4662"/>
                  </a:lnTo>
                  <a:lnTo>
                    <a:pt x="364" y="4674"/>
                  </a:lnTo>
                  <a:lnTo>
                    <a:pt x="345" y="4685"/>
                  </a:lnTo>
                  <a:lnTo>
                    <a:pt x="326" y="4697"/>
                  </a:lnTo>
                  <a:lnTo>
                    <a:pt x="308" y="4711"/>
                  </a:lnTo>
                  <a:lnTo>
                    <a:pt x="290" y="4724"/>
                  </a:lnTo>
                  <a:lnTo>
                    <a:pt x="272" y="4739"/>
                  </a:lnTo>
                  <a:lnTo>
                    <a:pt x="255" y="4755"/>
                  </a:lnTo>
                  <a:lnTo>
                    <a:pt x="239" y="4772"/>
                  </a:lnTo>
                  <a:lnTo>
                    <a:pt x="223" y="4791"/>
                  </a:lnTo>
                  <a:lnTo>
                    <a:pt x="207" y="4809"/>
                  </a:lnTo>
                  <a:lnTo>
                    <a:pt x="192" y="4830"/>
                  </a:lnTo>
                  <a:lnTo>
                    <a:pt x="177" y="4850"/>
                  </a:lnTo>
                  <a:lnTo>
                    <a:pt x="163" y="4873"/>
                  </a:lnTo>
                  <a:lnTo>
                    <a:pt x="149" y="4896"/>
                  </a:lnTo>
                  <a:lnTo>
                    <a:pt x="138" y="4919"/>
                  </a:lnTo>
                  <a:lnTo>
                    <a:pt x="126" y="4942"/>
                  </a:lnTo>
                  <a:lnTo>
                    <a:pt x="116" y="4966"/>
                  </a:lnTo>
                  <a:lnTo>
                    <a:pt x="107" y="4989"/>
                  </a:lnTo>
                  <a:lnTo>
                    <a:pt x="99" y="5013"/>
                  </a:lnTo>
                  <a:lnTo>
                    <a:pt x="91" y="5036"/>
                  </a:lnTo>
                  <a:lnTo>
                    <a:pt x="84" y="5060"/>
                  </a:lnTo>
                  <a:lnTo>
                    <a:pt x="72" y="5106"/>
                  </a:lnTo>
                  <a:lnTo>
                    <a:pt x="63" y="5151"/>
                  </a:lnTo>
                  <a:lnTo>
                    <a:pt x="55" y="5193"/>
                  </a:lnTo>
                  <a:lnTo>
                    <a:pt x="49" y="5234"/>
                  </a:lnTo>
                  <a:lnTo>
                    <a:pt x="45" y="5271"/>
                  </a:lnTo>
                  <a:lnTo>
                    <a:pt x="41" y="5309"/>
                  </a:lnTo>
                  <a:lnTo>
                    <a:pt x="40" y="5346"/>
                  </a:lnTo>
                  <a:lnTo>
                    <a:pt x="39" y="5384"/>
                  </a:lnTo>
                  <a:lnTo>
                    <a:pt x="40" y="5421"/>
                  </a:lnTo>
                  <a:lnTo>
                    <a:pt x="41" y="5458"/>
                  </a:lnTo>
                  <a:lnTo>
                    <a:pt x="45" y="5495"/>
                  </a:lnTo>
                  <a:lnTo>
                    <a:pt x="48" y="5532"/>
                  </a:lnTo>
                  <a:lnTo>
                    <a:pt x="57" y="5605"/>
                  </a:lnTo>
                  <a:lnTo>
                    <a:pt x="69" y="5677"/>
                  </a:lnTo>
                  <a:lnTo>
                    <a:pt x="82" y="5750"/>
                  </a:lnTo>
                  <a:lnTo>
                    <a:pt x="95" y="5822"/>
                  </a:lnTo>
                  <a:lnTo>
                    <a:pt x="102" y="5863"/>
                  </a:lnTo>
                  <a:lnTo>
                    <a:pt x="110" y="5903"/>
                  </a:lnTo>
                  <a:lnTo>
                    <a:pt x="117" y="5945"/>
                  </a:lnTo>
                  <a:lnTo>
                    <a:pt x="124" y="5985"/>
                  </a:lnTo>
                  <a:lnTo>
                    <a:pt x="132" y="6035"/>
                  </a:lnTo>
                  <a:lnTo>
                    <a:pt x="139" y="6087"/>
                  </a:lnTo>
                  <a:lnTo>
                    <a:pt x="145" y="6137"/>
                  </a:lnTo>
                  <a:lnTo>
                    <a:pt x="150" y="6188"/>
                  </a:lnTo>
                  <a:lnTo>
                    <a:pt x="156" y="6239"/>
                  </a:lnTo>
                  <a:lnTo>
                    <a:pt x="161" y="6290"/>
                  </a:lnTo>
                  <a:lnTo>
                    <a:pt x="165" y="6340"/>
                  </a:lnTo>
                  <a:lnTo>
                    <a:pt x="169" y="6390"/>
                  </a:lnTo>
                  <a:lnTo>
                    <a:pt x="172" y="6431"/>
                  </a:lnTo>
                  <a:lnTo>
                    <a:pt x="176" y="6472"/>
                  </a:lnTo>
                  <a:lnTo>
                    <a:pt x="179" y="6512"/>
                  </a:lnTo>
                  <a:lnTo>
                    <a:pt x="184" y="6554"/>
                  </a:lnTo>
                  <a:lnTo>
                    <a:pt x="188" y="6598"/>
                  </a:lnTo>
                  <a:lnTo>
                    <a:pt x="194" y="6643"/>
                  </a:lnTo>
                  <a:lnTo>
                    <a:pt x="201" y="6688"/>
                  </a:lnTo>
                  <a:lnTo>
                    <a:pt x="209" y="6733"/>
                  </a:lnTo>
                  <a:lnTo>
                    <a:pt x="219" y="6777"/>
                  </a:lnTo>
                  <a:lnTo>
                    <a:pt x="231" y="6821"/>
                  </a:lnTo>
                  <a:lnTo>
                    <a:pt x="238" y="6843"/>
                  </a:lnTo>
                  <a:lnTo>
                    <a:pt x="246" y="6863"/>
                  </a:lnTo>
                  <a:lnTo>
                    <a:pt x="253" y="6885"/>
                  </a:lnTo>
                  <a:lnTo>
                    <a:pt x="262" y="6906"/>
                  </a:lnTo>
                  <a:lnTo>
                    <a:pt x="271" y="6926"/>
                  </a:lnTo>
                  <a:lnTo>
                    <a:pt x="280" y="6947"/>
                  </a:lnTo>
                  <a:lnTo>
                    <a:pt x="292" y="6968"/>
                  </a:lnTo>
                  <a:lnTo>
                    <a:pt x="302" y="6987"/>
                  </a:lnTo>
                  <a:lnTo>
                    <a:pt x="314" y="7008"/>
                  </a:lnTo>
                  <a:lnTo>
                    <a:pt x="327" y="7027"/>
                  </a:lnTo>
                  <a:lnTo>
                    <a:pt x="341" y="7047"/>
                  </a:lnTo>
                  <a:lnTo>
                    <a:pt x="355" y="7065"/>
                  </a:lnTo>
                  <a:lnTo>
                    <a:pt x="371" y="7084"/>
                  </a:lnTo>
                  <a:lnTo>
                    <a:pt x="387" y="7102"/>
                  </a:lnTo>
                  <a:lnTo>
                    <a:pt x="404" y="7120"/>
                  </a:lnTo>
                  <a:lnTo>
                    <a:pt x="422" y="7137"/>
                  </a:lnTo>
                  <a:lnTo>
                    <a:pt x="441" y="7155"/>
                  </a:lnTo>
                  <a:lnTo>
                    <a:pt x="461" y="7171"/>
                  </a:lnTo>
                  <a:lnTo>
                    <a:pt x="482" y="7187"/>
                  </a:lnTo>
                  <a:lnTo>
                    <a:pt x="505" y="7203"/>
                  </a:lnTo>
                  <a:lnTo>
                    <a:pt x="582" y="7257"/>
                  </a:lnTo>
                  <a:lnTo>
                    <a:pt x="654" y="7308"/>
                  </a:lnTo>
                  <a:lnTo>
                    <a:pt x="722" y="7358"/>
                  </a:lnTo>
                  <a:lnTo>
                    <a:pt x="786" y="7406"/>
                  </a:lnTo>
                  <a:lnTo>
                    <a:pt x="846" y="7454"/>
                  </a:lnTo>
                  <a:lnTo>
                    <a:pt x="902" y="7501"/>
                  </a:lnTo>
                  <a:lnTo>
                    <a:pt x="956" y="7547"/>
                  </a:lnTo>
                  <a:lnTo>
                    <a:pt x="1006" y="7594"/>
                  </a:lnTo>
                  <a:lnTo>
                    <a:pt x="1029" y="7616"/>
                  </a:lnTo>
                  <a:lnTo>
                    <a:pt x="1051" y="7638"/>
                  </a:lnTo>
                  <a:lnTo>
                    <a:pt x="1073" y="7661"/>
                  </a:lnTo>
                  <a:lnTo>
                    <a:pt x="1094" y="7683"/>
                  </a:lnTo>
                  <a:lnTo>
                    <a:pt x="1136" y="7732"/>
                  </a:lnTo>
                  <a:lnTo>
                    <a:pt x="1177" y="7781"/>
                  </a:lnTo>
                  <a:lnTo>
                    <a:pt x="1216" y="7833"/>
                  </a:lnTo>
                  <a:lnTo>
                    <a:pt x="1255" y="7884"/>
                  </a:lnTo>
                  <a:lnTo>
                    <a:pt x="1294" y="7938"/>
                  </a:lnTo>
                  <a:lnTo>
                    <a:pt x="1332" y="7992"/>
                  </a:lnTo>
                  <a:lnTo>
                    <a:pt x="1384" y="8063"/>
                  </a:lnTo>
                  <a:lnTo>
                    <a:pt x="1436" y="8133"/>
                  </a:lnTo>
                  <a:lnTo>
                    <a:pt x="1489" y="8202"/>
                  </a:lnTo>
                  <a:lnTo>
                    <a:pt x="1544" y="8270"/>
                  </a:lnTo>
                  <a:lnTo>
                    <a:pt x="1599" y="8336"/>
                  </a:lnTo>
                  <a:lnTo>
                    <a:pt x="1657" y="8401"/>
                  </a:lnTo>
                  <a:lnTo>
                    <a:pt x="1714" y="8466"/>
                  </a:lnTo>
                  <a:lnTo>
                    <a:pt x="1772" y="8529"/>
                  </a:lnTo>
                  <a:lnTo>
                    <a:pt x="1832" y="8591"/>
                  </a:lnTo>
                  <a:lnTo>
                    <a:pt x="1893" y="8650"/>
                  </a:lnTo>
                  <a:lnTo>
                    <a:pt x="1955" y="8710"/>
                  </a:lnTo>
                  <a:lnTo>
                    <a:pt x="2018" y="8767"/>
                  </a:lnTo>
                  <a:lnTo>
                    <a:pt x="2081" y="8825"/>
                  </a:lnTo>
                  <a:lnTo>
                    <a:pt x="2145" y="8880"/>
                  </a:lnTo>
                  <a:lnTo>
                    <a:pt x="2211" y="8934"/>
                  </a:lnTo>
                  <a:lnTo>
                    <a:pt x="2277" y="8986"/>
                  </a:lnTo>
                  <a:lnTo>
                    <a:pt x="2300" y="9004"/>
                  </a:lnTo>
                  <a:lnTo>
                    <a:pt x="2324" y="9021"/>
                  </a:lnTo>
                  <a:lnTo>
                    <a:pt x="2348" y="9037"/>
                  </a:lnTo>
                  <a:lnTo>
                    <a:pt x="2374" y="9053"/>
                  </a:lnTo>
                  <a:lnTo>
                    <a:pt x="2424" y="9084"/>
                  </a:lnTo>
                  <a:lnTo>
                    <a:pt x="2474" y="9113"/>
                  </a:lnTo>
                  <a:lnTo>
                    <a:pt x="2525" y="9140"/>
                  </a:lnTo>
                  <a:lnTo>
                    <a:pt x="2574" y="9165"/>
                  </a:lnTo>
                  <a:lnTo>
                    <a:pt x="2624" y="9189"/>
                  </a:lnTo>
                  <a:lnTo>
                    <a:pt x="2669" y="9212"/>
                  </a:lnTo>
                  <a:lnTo>
                    <a:pt x="2702" y="9228"/>
                  </a:lnTo>
                  <a:lnTo>
                    <a:pt x="2733" y="9244"/>
                  </a:lnTo>
                  <a:lnTo>
                    <a:pt x="2764" y="9263"/>
                  </a:lnTo>
                  <a:lnTo>
                    <a:pt x="2793" y="9281"/>
                  </a:lnTo>
                  <a:lnTo>
                    <a:pt x="2821" y="9300"/>
                  </a:lnTo>
                  <a:lnTo>
                    <a:pt x="2848" y="9319"/>
                  </a:lnTo>
                  <a:lnTo>
                    <a:pt x="2876" y="9340"/>
                  </a:lnTo>
                  <a:lnTo>
                    <a:pt x="2901" y="9360"/>
                  </a:lnTo>
                  <a:lnTo>
                    <a:pt x="2926" y="9382"/>
                  </a:lnTo>
                  <a:lnTo>
                    <a:pt x="2951" y="9404"/>
                  </a:lnTo>
                  <a:lnTo>
                    <a:pt x="2973" y="9428"/>
                  </a:lnTo>
                  <a:lnTo>
                    <a:pt x="2995" y="9451"/>
                  </a:lnTo>
                  <a:lnTo>
                    <a:pt x="3016" y="9476"/>
                  </a:lnTo>
                  <a:lnTo>
                    <a:pt x="3037" y="9501"/>
                  </a:lnTo>
                  <a:lnTo>
                    <a:pt x="3056" y="9527"/>
                  </a:lnTo>
                  <a:lnTo>
                    <a:pt x="3074" y="9553"/>
                  </a:lnTo>
                  <a:lnTo>
                    <a:pt x="3092" y="9581"/>
                  </a:lnTo>
                  <a:lnTo>
                    <a:pt x="3109" y="9609"/>
                  </a:lnTo>
                  <a:lnTo>
                    <a:pt x="3125" y="9638"/>
                  </a:lnTo>
                  <a:lnTo>
                    <a:pt x="3140" y="9668"/>
                  </a:lnTo>
                  <a:lnTo>
                    <a:pt x="3154" y="9697"/>
                  </a:lnTo>
                  <a:lnTo>
                    <a:pt x="3167" y="9728"/>
                  </a:lnTo>
                  <a:lnTo>
                    <a:pt x="3179" y="9761"/>
                  </a:lnTo>
                  <a:lnTo>
                    <a:pt x="3190" y="9793"/>
                  </a:lnTo>
                  <a:lnTo>
                    <a:pt x="3201" y="9826"/>
                  </a:lnTo>
                  <a:lnTo>
                    <a:pt x="3211" y="9860"/>
                  </a:lnTo>
                  <a:lnTo>
                    <a:pt x="3220" y="9895"/>
                  </a:lnTo>
                  <a:lnTo>
                    <a:pt x="3227" y="9930"/>
                  </a:lnTo>
                  <a:lnTo>
                    <a:pt x="3235" y="9966"/>
                  </a:lnTo>
                  <a:lnTo>
                    <a:pt x="3241" y="10004"/>
                  </a:lnTo>
                  <a:lnTo>
                    <a:pt x="3246" y="10042"/>
                  </a:lnTo>
                  <a:lnTo>
                    <a:pt x="3250" y="10079"/>
                  </a:lnTo>
                  <a:lnTo>
                    <a:pt x="3253" y="10112"/>
                  </a:lnTo>
                  <a:lnTo>
                    <a:pt x="3256" y="10144"/>
                  </a:lnTo>
                  <a:lnTo>
                    <a:pt x="3256" y="10175"/>
                  </a:lnTo>
                  <a:lnTo>
                    <a:pt x="3256" y="10204"/>
                  </a:lnTo>
                  <a:lnTo>
                    <a:pt x="3255" y="10233"/>
                  </a:lnTo>
                  <a:lnTo>
                    <a:pt x="3253" y="10262"/>
                  </a:lnTo>
                  <a:lnTo>
                    <a:pt x="3250" y="10290"/>
                  </a:lnTo>
                  <a:lnTo>
                    <a:pt x="3246" y="10318"/>
                  </a:lnTo>
                  <a:lnTo>
                    <a:pt x="3206"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 name="Freeform 12">
              <a:extLst>
                <a:ext uri="{FF2B5EF4-FFF2-40B4-BE49-F238E27FC236}">
                  <a16:creationId xmlns:a16="http://schemas.microsoft.com/office/drawing/2014/main" id="{8AC08C6F-593F-41B6-8304-467C4F248DF3}"/>
                </a:ext>
              </a:extLst>
            </p:cNvPr>
            <p:cNvSpPr>
              <a:spLocks/>
            </p:cNvSpPr>
            <p:nvPr userDrawn="1"/>
          </p:nvSpPr>
          <p:spPr bwMode="auto">
            <a:xfrm>
              <a:off x="6617097" y="2"/>
              <a:ext cx="3382473" cy="916572"/>
            </a:xfrm>
            <a:custGeom>
              <a:avLst/>
              <a:gdLst>
                <a:gd name="T0" fmla="*/ 2272 w 5087"/>
                <a:gd name="T1" fmla="*/ 1360 h 1377"/>
                <a:gd name="T2" fmla="*/ 2108 w 5087"/>
                <a:gd name="T3" fmla="*/ 1297 h 1377"/>
                <a:gd name="T4" fmla="*/ 1942 w 5087"/>
                <a:gd name="T5" fmla="*/ 1172 h 1377"/>
                <a:gd name="T6" fmla="*/ 1740 w 5087"/>
                <a:gd name="T7" fmla="*/ 942 h 1377"/>
                <a:gd name="T8" fmla="*/ 1638 w 5087"/>
                <a:gd name="T9" fmla="*/ 799 h 1377"/>
                <a:gd name="T10" fmla="*/ 1535 w 5087"/>
                <a:gd name="T11" fmla="*/ 697 h 1377"/>
                <a:gd name="T12" fmla="*/ 1414 w 5087"/>
                <a:gd name="T13" fmla="*/ 614 h 1377"/>
                <a:gd name="T14" fmla="*/ 1279 w 5087"/>
                <a:gd name="T15" fmla="*/ 549 h 1377"/>
                <a:gd name="T16" fmla="*/ 1125 w 5087"/>
                <a:gd name="T17" fmla="*/ 504 h 1377"/>
                <a:gd name="T18" fmla="*/ 936 w 5087"/>
                <a:gd name="T19" fmla="*/ 468 h 1377"/>
                <a:gd name="T20" fmla="*/ 729 w 5087"/>
                <a:gd name="T21" fmla="*/ 413 h 1377"/>
                <a:gd name="T22" fmla="*/ 531 w 5087"/>
                <a:gd name="T23" fmla="*/ 337 h 1377"/>
                <a:gd name="T24" fmla="*/ 338 w 5087"/>
                <a:gd name="T25" fmla="*/ 239 h 1377"/>
                <a:gd name="T26" fmla="*/ 151 w 5087"/>
                <a:gd name="T27" fmla="*/ 118 h 1377"/>
                <a:gd name="T28" fmla="*/ 62 w 5087"/>
                <a:gd name="T29" fmla="*/ 0 h 1377"/>
                <a:gd name="T30" fmla="*/ 413 w 5087"/>
                <a:gd name="T31" fmla="*/ 235 h 1377"/>
                <a:gd name="T32" fmla="*/ 658 w 5087"/>
                <a:gd name="T33" fmla="*/ 346 h 1377"/>
                <a:gd name="T34" fmla="*/ 915 w 5087"/>
                <a:gd name="T35" fmla="*/ 423 h 1377"/>
                <a:gd name="T36" fmla="*/ 1162 w 5087"/>
                <a:gd name="T37" fmla="*/ 471 h 1377"/>
                <a:gd name="T38" fmla="*/ 1319 w 5087"/>
                <a:gd name="T39" fmla="*/ 522 h 1377"/>
                <a:gd name="T40" fmla="*/ 1458 w 5087"/>
                <a:gd name="T41" fmla="*/ 593 h 1377"/>
                <a:gd name="T42" fmla="*/ 1579 w 5087"/>
                <a:gd name="T43" fmla="*/ 684 h 1377"/>
                <a:gd name="T44" fmla="*/ 1685 w 5087"/>
                <a:gd name="T45" fmla="*/ 794 h 1377"/>
                <a:gd name="T46" fmla="*/ 1802 w 5087"/>
                <a:gd name="T47" fmla="*/ 959 h 1377"/>
                <a:gd name="T48" fmla="*/ 2006 w 5087"/>
                <a:gd name="T49" fmla="*/ 1177 h 1377"/>
                <a:gd name="T50" fmla="*/ 2135 w 5087"/>
                <a:gd name="T51" fmla="*/ 1266 h 1377"/>
                <a:gd name="T52" fmla="*/ 2270 w 5087"/>
                <a:gd name="T53" fmla="*/ 1320 h 1377"/>
                <a:gd name="T54" fmla="*/ 2414 w 5087"/>
                <a:gd name="T55" fmla="*/ 1338 h 1377"/>
                <a:gd name="T56" fmla="*/ 2567 w 5087"/>
                <a:gd name="T57" fmla="*/ 1321 h 1377"/>
                <a:gd name="T58" fmla="*/ 2730 w 5087"/>
                <a:gd name="T59" fmla="*/ 1269 h 1377"/>
                <a:gd name="T60" fmla="*/ 2876 w 5087"/>
                <a:gd name="T61" fmla="*/ 1199 h 1377"/>
                <a:gd name="T62" fmla="*/ 3104 w 5087"/>
                <a:gd name="T63" fmla="*/ 1083 h 1377"/>
                <a:gd name="T64" fmla="*/ 3395 w 5087"/>
                <a:gd name="T65" fmla="*/ 953 h 1377"/>
                <a:gd name="T66" fmla="*/ 3679 w 5087"/>
                <a:gd name="T67" fmla="*/ 867 h 1377"/>
                <a:gd name="T68" fmla="*/ 4078 w 5087"/>
                <a:gd name="T69" fmla="*/ 774 h 1377"/>
                <a:gd name="T70" fmla="*/ 4338 w 5087"/>
                <a:gd name="T71" fmla="*/ 702 h 1377"/>
                <a:gd name="T72" fmla="*/ 4484 w 5087"/>
                <a:gd name="T73" fmla="*/ 635 h 1377"/>
                <a:gd name="T74" fmla="*/ 4611 w 5087"/>
                <a:gd name="T75" fmla="*/ 552 h 1377"/>
                <a:gd name="T76" fmla="*/ 4722 w 5087"/>
                <a:gd name="T77" fmla="*/ 450 h 1377"/>
                <a:gd name="T78" fmla="*/ 4818 w 5087"/>
                <a:gd name="T79" fmla="*/ 328 h 1377"/>
                <a:gd name="T80" fmla="*/ 4960 w 5087"/>
                <a:gd name="T81" fmla="*/ 114 h 1377"/>
                <a:gd name="T82" fmla="*/ 5031 w 5087"/>
                <a:gd name="T83" fmla="*/ 80 h 1377"/>
                <a:gd name="T84" fmla="*/ 4866 w 5087"/>
                <a:gd name="T85" fmla="*/ 327 h 1377"/>
                <a:gd name="T86" fmla="*/ 4770 w 5087"/>
                <a:gd name="T87" fmla="*/ 456 h 1377"/>
                <a:gd name="T88" fmla="*/ 4657 w 5087"/>
                <a:gd name="T89" fmla="*/ 565 h 1377"/>
                <a:gd name="T90" fmla="*/ 4527 w 5087"/>
                <a:gd name="T91" fmla="*/ 656 h 1377"/>
                <a:gd name="T92" fmla="*/ 4380 w 5087"/>
                <a:gd name="T93" fmla="*/ 728 h 1377"/>
                <a:gd name="T94" fmla="*/ 4212 w 5087"/>
                <a:gd name="T95" fmla="*/ 783 h 1377"/>
                <a:gd name="T96" fmla="*/ 3889 w 5087"/>
                <a:gd name="T97" fmla="*/ 857 h 1377"/>
                <a:gd name="T98" fmla="*/ 3519 w 5087"/>
                <a:gd name="T99" fmla="*/ 952 h 1377"/>
                <a:gd name="T100" fmla="*/ 3299 w 5087"/>
                <a:gd name="T101" fmla="*/ 1035 h 1377"/>
                <a:gd name="T102" fmla="*/ 2959 w 5087"/>
                <a:gd name="T103" fmla="*/ 1200 h 1377"/>
                <a:gd name="T104" fmla="*/ 2826 w 5087"/>
                <a:gd name="T105" fmla="*/ 1267 h 1377"/>
                <a:gd name="T106" fmla="*/ 2678 w 5087"/>
                <a:gd name="T107" fmla="*/ 1330 h 1377"/>
                <a:gd name="T108" fmla="*/ 2533 w 5087"/>
                <a:gd name="T109" fmla="*/ 1367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87" h="1377">
                  <a:moveTo>
                    <a:pt x="2417" y="1377"/>
                  </a:moveTo>
                  <a:lnTo>
                    <a:pt x="2387" y="1376"/>
                  </a:lnTo>
                  <a:lnTo>
                    <a:pt x="2358" y="1374"/>
                  </a:lnTo>
                  <a:lnTo>
                    <a:pt x="2328" y="1371"/>
                  </a:lnTo>
                  <a:lnTo>
                    <a:pt x="2300" y="1366"/>
                  </a:lnTo>
                  <a:lnTo>
                    <a:pt x="2272" y="1360"/>
                  </a:lnTo>
                  <a:lnTo>
                    <a:pt x="2244" y="1353"/>
                  </a:lnTo>
                  <a:lnTo>
                    <a:pt x="2216" y="1344"/>
                  </a:lnTo>
                  <a:lnTo>
                    <a:pt x="2188" y="1335"/>
                  </a:lnTo>
                  <a:lnTo>
                    <a:pt x="2161" y="1324"/>
                  </a:lnTo>
                  <a:lnTo>
                    <a:pt x="2135" y="1311"/>
                  </a:lnTo>
                  <a:lnTo>
                    <a:pt x="2108" y="1297"/>
                  </a:lnTo>
                  <a:lnTo>
                    <a:pt x="2082" y="1281"/>
                  </a:lnTo>
                  <a:lnTo>
                    <a:pt x="2055" y="1265"/>
                  </a:lnTo>
                  <a:lnTo>
                    <a:pt x="2030" y="1247"/>
                  </a:lnTo>
                  <a:lnTo>
                    <a:pt x="2005" y="1227"/>
                  </a:lnTo>
                  <a:lnTo>
                    <a:pt x="1981" y="1207"/>
                  </a:lnTo>
                  <a:lnTo>
                    <a:pt x="1942" y="1172"/>
                  </a:lnTo>
                  <a:lnTo>
                    <a:pt x="1905" y="1137"/>
                  </a:lnTo>
                  <a:lnTo>
                    <a:pt x="1868" y="1100"/>
                  </a:lnTo>
                  <a:lnTo>
                    <a:pt x="1834" y="1062"/>
                  </a:lnTo>
                  <a:lnTo>
                    <a:pt x="1801" y="1023"/>
                  </a:lnTo>
                  <a:lnTo>
                    <a:pt x="1770" y="983"/>
                  </a:lnTo>
                  <a:lnTo>
                    <a:pt x="1740" y="942"/>
                  </a:lnTo>
                  <a:lnTo>
                    <a:pt x="1712" y="900"/>
                  </a:lnTo>
                  <a:lnTo>
                    <a:pt x="1699" y="880"/>
                  </a:lnTo>
                  <a:lnTo>
                    <a:pt x="1684" y="859"/>
                  </a:lnTo>
                  <a:lnTo>
                    <a:pt x="1669" y="838"/>
                  </a:lnTo>
                  <a:lnTo>
                    <a:pt x="1654" y="819"/>
                  </a:lnTo>
                  <a:lnTo>
                    <a:pt x="1638" y="799"/>
                  </a:lnTo>
                  <a:lnTo>
                    <a:pt x="1622" y="781"/>
                  </a:lnTo>
                  <a:lnTo>
                    <a:pt x="1605" y="763"/>
                  </a:lnTo>
                  <a:lnTo>
                    <a:pt x="1589" y="746"/>
                  </a:lnTo>
                  <a:lnTo>
                    <a:pt x="1570" y="729"/>
                  </a:lnTo>
                  <a:lnTo>
                    <a:pt x="1553" y="712"/>
                  </a:lnTo>
                  <a:lnTo>
                    <a:pt x="1535" y="697"/>
                  </a:lnTo>
                  <a:lnTo>
                    <a:pt x="1515" y="681"/>
                  </a:lnTo>
                  <a:lnTo>
                    <a:pt x="1496" y="666"/>
                  </a:lnTo>
                  <a:lnTo>
                    <a:pt x="1476" y="653"/>
                  </a:lnTo>
                  <a:lnTo>
                    <a:pt x="1457" y="639"/>
                  </a:lnTo>
                  <a:lnTo>
                    <a:pt x="1436" y="626"/>
                  </a:lnTo>
                  <a:lnTo>
                    <a:pt x="1414" y="614"/>
                  </a:lnTo>
                  <a:lnTo>
                    <a:pt x="1394" y="601"/>
                  </a:lnTo>
                  <a:lnTo>
                    <a:pt x="1371" y="590"/>
                  </a:lnTo>
                  <a:lnTo>
                    <a:pt x="1349" y="579"/>
                  </a:lnTo>
                  <a:lnTo>
                    <a:pt x="1326" y="569"/>
                  </a:lnTo>
                  <a:lnTo>
                    <a:pt x="1302" y="559"/>
                  </a:lnTo>
                  <a:lnTo>
                    <a:pt x="1279" y="549"/>
                  </a:lnTo>
                  <a:lnTo>
                    <a:pt x="1254" y="540"/>
                  </a:lnTo>
                  <a:lnTo>
                    <a:pt x="1229" y="532"/>
                  </a:lnTo>
                  <a:lnTo>
                    <a:pt x="1204" y="524"/>
                  </a:lnTo>
                  <a:lnTo>
                    <a:pt x="1178" y="516"/>
                  </a:lnTo>
                  <a:lnTo>
                    <a:pt x="1151" y="510"/>
                  </a:lnTo>
                  <a:lnTo>
                    <a:pt x="1125" y="504"/>
                  </a:lnTo>
                  <a:lnTo>
                    <a:pt x="1098" y="498"/>
                  </a:lnTo>
                  <a:lnTo>
                    <a:pt x="1070" y="493"/>
                  </a:lnTo>
                  <a:lnTo>
                    <a:pt x="1043" y="487"/>
                  </a:lnTo>
                  <a:lnTo>
                    <a:pt x="1007" y="482"/>
                  </a:lnTo>
                  <a:lnTo>
                    <a:pt x="971" y="476"/>
                  </a:lnTo>
                  <a:lnTo>
                    <a:pt x="936" y="468"/>
                  </a:lnTo>
                  <a:lnTo>
                    <a:pt x="901" y="461"/>
                  </a:lnTo>
                  <a:lnTo>
                    <a:pt x="867" y="453"/>
                  </a:lnTo>
                  <a:lnTo>
                    <a:pt x="831" y="444"/>
                  </a:lnTo>
                  <a:lnTo>
                    <a:pt x="798" y="435"/>
                  </a:lnTo>
                  <a:lnTo>
                    <a:pt x="764" y="424"/>
                  </a:lnTo>
                  <a:lnTo>
                    <a:pt x="729" y="413"/>
                  </a:lnTo>
                  <a:lnTo>
                    <a:pt x="696" y="403"/>
                  </a:lnTo>
                  <a:lnTo>
                    <a:pt x="663" y="390"/>
                  </a:lnTo>
                  <a:lnTo>
                    <a:pt x="630" y="377"/>
                  </a:lnTo>
                  <a:lnTo>
                    <a:pt x="596" y="365"/>
                  </a:lnTo>
                  <a:lnTo>
                    <a:pt x="563" y="351"/>
                  </a:lnTo>
                  <a:lnTo>
                    <a:pt x="531" y="337"/>
                  </a:lnTo>
                  <a:lnTo>
                    <a:pt x="498" y="322"/>
                  </a:lnTo>
                  <a:lnTo>
                    <a:pt x="466" y="306"/>
                  </a:lnTo>
                  <a:lnTo>
                    <a:pt x="433" y="290"/>
                  </a:lnTo>
                  <a:lnTo>
                    <a:pt x="401" y="274"/>
                  </a:lnTo>
                  <a:lnTo>
                    <a:pt x="369" y="257"/>
                  </a:lnTo>
                  <a:lnTo>
                    <a:pt x="338" y="239"/>
                  </a:lnTo>
                  <a:lnTo>
                    <a:pt x="306" y="220"/>
                  </a:lnTo>
                  <a:lnTo>
                    <a:pt x="275" y="201"/>
                  </a:lnTo>
                  <a:lnTo>
                    <a:pt x="244" y="181"/>
                  </a:lnTo>
                  <a:lnTo>
                    <a:pt x="213" y="161"/>
                  </a:lnTo>
                  <a:lnTo>
                    <a:pt x="182" y="140"/>
                  </a:lnTo>
                  <a:lnTo>
                    <a:pt x="151" y="118"/>
                  </a:lnTo>
                  <a:lnTo>
                    <a:pt x="120" y="95"/>
                  </a:lnTo>
                  <a:lnTo>
                    <a:pt x="90" y="72"/>
                  </a:lnTo>
                  <a:lnTo>
                    <a:pt x="59" y="49"/>
                  </a:lnTo>
                  <a:lnTo>
                    <a:pt x="30" y="25"/>
                  </a:lnTo>
                  <a:lnTo>
                    <a:pt x="0" y="0"/>
                  </a:lnTo>
                  <a:lnTo>
                    <a:pt x="62" y="0"/>
                  </a:lnTo>
                  <a:lnTo>
                    <a:pt x="119" y="45"/>
                  </a:lnTo>
                  <a:lnTo>
                    <a:pt x="176" y="87"/>
                  </a:lnTo>
                  <a:lnTo>
                    <a:pt x="235" y="127"/>
                  </a:lnTo>
                  <a:lnTo>
                    <a:pt x="293" y="165"/>
                  </a:lnTo>
                  <a:lnTo>
                    <a:pt x="353" y="202"/>
                  </a:lnTo>
                  <a:lnTo>
                    <a:pt x="413" y="235"/>
                  </a:lnTo>
                  <a:lnTo>
                    <a:pt x="474" y="266"/>
                  </a:lnTo>
                  <a:lnTo>
                    <a:pt x="534" y="295"/>
                  </a:lnTo>
                  <a:lnTo>
                    <a:pt x="565" y="309"/>
                  </a:lnTo>
                  <a:lnTo>
                    <a:pt x="596" y="322"/>
                  </a:lnTo>
                  <a:lnTo>
                    <a:pt x="627" y="335"/>
                  </a:lnTo>
                  <a:lnTo>
                    <a:pt x="658" y="346"/>
                  </a:lnTo>
                  <a:lnTo>
                    <a:pt x="690" y="358"/>
                  </a:lnTo>
                  <a:lnTo>
                    <a:pt x="721" y="369"/>
                  </a:lnTo>
                  <a:lnTo>
                    <a:pt x="753" y="380"/>
                  </a:lnTo>
                  <a:lnTo>
                    <a:pt x="786" y="390"/>
                  </a:lnTo>
                  <a:lnTo>
                    <a:pt x="850" y="407"/>
                  </a:lnTo>
                  <a:lnTo>
                    <a:pt x="915" y="423"/>
                  </a:lnTo>
                  <a:lnTo>
                    <a:pt x="982" y="437"/>
                  </a:lnTo>
                  <a:lnTo>
                    <a:pt x="1048" y="448"/>
                  </a:lnTo>
                  <a:lnTo>
                    <a:pt x="1078" y="454"/>
                  </a:lnTo>
                  <a:lnTo>
                    <a:pt x="1107" y="459"/>
                  </a:lnTo>
                  <a:lnTo>
                    <a:pt x="1134" y="466"/>
                  </a:lnTo>
                  <a:lnTo>
                    <a:pt x="1162" y="471"/>
                  </a:lnTo>
                  <a:lnTo>
                    <a:pt x="1189" y="479"/>
                  </a:lnTo>
                  <a:lnTo>
                    <a:pt x="1217" y="486"/>
                  </a:lnTo>
                  <a:lnTo>
                    <a:pt x="1242" y="494"/>
                  </a:lnTo>
                  <a:lnTo>
                    <a:pt x="1269" y="504"/>
                  </a:lnTo>
                  <a:lnTo>
                    <a:pt x="1294" y="513"/>
                  </a:lnTo>
                  <a:lnTo>
                    <a:pt x="1319" y="522"/>
                  </a:lnTo>
                  <a:lnTo>
                    <a:pt x="1343" y="532"/>
                  </a:lnTo>
                  <a:lnTo>
                    <a:pt x="1367" y="544"/>
                  </a:lnTo>
                  <a:lnTo>
                    <a:pt x="1390" y="555"/>
                  </a:lnTo>
                  <a:lnTo>
                    <a:pt x="1413" y="567"/>
                  </a:lnTo>
                  <a:lnTo>
                    <a:pt x="1435" y="579"/>
                  </a:lnTo>
                  <a:lnTo>
                    <a:pt x="1458" y="593"/>
                  </a:lnTo>
                  <a:lnTo>
                    <a:pt x="1478" y="607"/>
                  </a:lnTo>
                  <a:lnTo>
                    <a:pt x="1500" y="621"/>
                  </a:lnTo>
                  <a:lnTo>
                    <a:pt x="1520" y="635"/>
                  </a:lnTo>
                  <a:lnTo>
                    <a:pt x="1540" y="650"/>
                  </a:lnTo>
                  <a:lnTo>
                    <a:pt x="1560" y="666"/>
                  </a:lnTo>
                  <a:lnTo>
                    <a:pt x="1579" y="684"/>
                  </a:lnTo>
                  <a:lnTo>
                    <a:pt x="1598" y="700"/>
                  </a:lnTo>
                  <a:lnTo>
                    <a:pt x="1616" y="718"/>
                  </a:lnTo>
                  <a:lnTo>
                    <a:pt x="1633" y="736"/>
                  </a:lnTo>
                  <a:lnTo>
                    <a:pt x="1650" y="755"/>
                  </a:lnTo>
                  <a:lnTo>
                    <a:pt x="1668" y="774"/>
                  </a:lnTo>
                  <a:lnTo>
                    <a:pt x="1685" y="794"/>
                  </a:lnTo>
                  <a:lnTo>
                    <a:pt x="1701" y="814"/>
                  </a:lnTo>
                  <a:lnTo>
                    <a:pt x="1716" y="835"/>
                  </a:lnTo>
                  <a:lnTo>
                    <a:pt x="1731" y="857"/>
                  </a:lnTo>
                  <a:lnTo>
                    <a:pt x="1746" y="880"/>
                  </a:lnTo>
                  <a:lnTo>
                    <a:pt x="1773" y="920"/>
                  </a:lnTo>
                  <a:lnTo>
                    <a:pt x="1802" y="959"/>
                  </a:lnTo>
                  <a:lnTo>
                    <a:pt x="1832" y="998"/>
                  </a:lnTo>
                  <a:lnTo>
                    <a:pt x="1864" y="1036"/>
                  </a:lnTo>
                  <a:lnTo>
                    <a:pt x="1897" y="1074"/>
                  </a:lnTo>
                  <a:lnTo>
                    <a:pt x="1933" y="1109"/>
                  </a:lnTo>
                  <a:lnTo>
                    <a:pt x="1968" y="1144"/>
                  </a:lnTo>
                  <a:lnTo>
                    <a:pt x="2006" y="1177"/>
                  </a:lnTo>
                  <a:lnTo>
                    <a:pt x="2027" y="1195"/>
                  </a:lnTo>
                  <a:lnTo>
                    <a:pt x="2049" y="1211"/>
                  </a:lnTo>
                  <a:lnTo>
                    <a:pt x="2069" y="1226"/>
                  </a:lnTo>
                  <a:lnTo>
                    <a:pt x="2091" y="1241"/>
                  </a:lnTo>
                  <a:lnTo>
                    <a:pt x="2113" y="1255"/>
                  </a:lnTo>
                  <a:lnTo>
                    <a:pt x="2135" y="1266"/>
                  </a:lnTo>
                  <a:lnTo>
                    <a:pt x="2156" y="1278"/>
                  </a:lnTo>
                  <a:lnTo>
                    <a:pt x="2179" y="1289"/>
                  </a:lnTo>
                  <a:lnTo>
                    <a:pt x="2201" y="1298"/>
                  </a:lnTo>
                  <a:lnTo>
                    <a:pt x="2224" y="1306"/>
                  </a:lnTo>
                  <a:lnTo>
                    <a:pt x="2247" y="1314"/>
                  </a:lnTo>
                  <a:lnTo>
                    <a:pt x="2270" y="1320"/>
                  </a:lnTo>
                  <a:lnTo>
                    <a:pt x="2294" y="1326"/>
                  </a:lnTo>
                  <a:lnTo>
                    <a:pt x="2318" y="1330"/>
                  </a:lnTo>
                  <a:lnTo>
                    <a:pt x="2341" y="1334"/>
                  </a:lnTo>
                  <a:lnTo>
                    <a:pt x="2365" y="1336"/>
                  </a:lnTo>
                  <a:lnTo>
                    <a:pt x="2390" y="1338"/>
                  </a:lnTo>
                  <a:lnTo>
                    <a:pt x="2414" y="1338"/>
                  </a:lnTo>
                  <a:lnTo>
                    <a:pt x="2440" y="1338"/>
                  </a:lnTo>
                  <a:lnTo>
                    <a:pt x="2465" y="1337"/>
                  </a:lnTo>
                  <a:lnTo>
                    <a:pt x="2490" y="1335"/>
                  </a:lnTo>
                  <a:lnTo>
                    <a:pt x="2515" y="1332"/>
                  </a:lnTo>
                  <a:lnTo>
                    <a:pt x="2542" y="1327"/>
                  </a:lnTo>
                  <a:lnTo>
                    <a:pt x="2567" y="1321"/>
                  </a:lnTo>
                  <a:lnTo>
                    <a:pt x="2593" y="1314"/>
                  </a:lnTo>
                  <a:lnTo>
                    <a:pt x="2621" y="1308"/>
                  </a:lnTo>
                  <a:lnTo>
                    <a:pt x="2647" y="1299"/>
                  </a:lnTo>
                  <a:lnTo>
                    <a:pt x="2675" y="1290"/>
                  </a:lnTo>
                  <a:lnTo>
                    <a:pt x="2702" y="1280"/>
                  </a:lnTo>
                  <a:lnTo>
                    <a:pt x="2730" y="1269"/>
                  </a:lnTo>
                  <a:lnTo>
                    <a:pt x="2757" y="1256"/>
                  </a:lnTo>
                  <a:lnTo>
                    <a:pt x="2786" y="1242"/>
                  </a:lnTo>
                  <a:lnTo>
                    <a:pt x="2808" y="1232"/>
                  </a:lnTo>
                  <a:lnTo>
                    <a:pt x="2831" y="1220"/>
                  </a:lnTo>
                  <a:lnTo>
                    <a:pt x="2853" y="1210"/>
                  </a:lnTo>
                  <a:lnTo>
                    <a:pt x="2876" y="1199"/>
                  </a:lnTo>
                  <a:lnTo>
                    <a:pt x="2897" y="1187"/>
                  </a:lnTo>
                  <a:lnTo>
                    <a:pt x="2919" y="1176"/>
                  </a:lnTo>
                  <a:lnTo>
                    <a:pt x="2941" y="1164"/>
                  </a:lnTo>
                  <a:lnTo>
                    <a:pt x="2964" y="1154"/>
                  </a:lnTo>
                  <a:lnTo>
                    <a:pt x="3034" y="1118"/>
                  </a:lnTo>
                  <a:lnTo>
                    <a:pt x="3104" y="1083"/>
                  </a:lnTo>
                  <a:lnTo>
                    <a:pt x="3175" y="1048"/>
                  </a:lnTo>
                  <a:lnTo>
                    <a:pt x="3247" y="1014"/>
                  </a:lnTo>
                  <a:lnTo>
                    <a:pt x="3284" y="998"/>
                  </a:lnTo>
                  <a:lnTo>
                    <a:pt x="3321" y="983"/>
                  </a:lnTo>
                  <a:lnTo>
                    <a:pt x="3357" y="968"/>
                  </a:lnTo>
                  <a:lnTo>
                    <a:pt x="3395" y="953"/>
                  </a:lnTo>
                  <a:lnTo>
                    <a:pt x="3432" y="939"/>
                  </a:lnTo>
                  <a:lnTo>
                    <a:pt x="3470" y="927"/>
                  </a:lnTo>
                  <a:lnTo>
                    <a:pt x="3508" y="914"/>
                  </a:lnTo>
                  <a:lnTo>
                    <a:pt x="3547" y="903"/>
                  </a:lnTo>
                  <a:lnTo>
                    <a:pt x="3612" y="884"/>
                  </a:lnTo>
                  <a:lnTo>
                    <a:pt x="3679" y="867"/>
                  </a:lnTo>
                  <a:lnTo>
                    <a:pt x="3745" y="851"/>
                  </a:lnTo>
                  <a:lnTo>
                    <a:pt x="3813" y="835"/>
                  </a:lnTo>
                  <a:lnTo>
                    <a:pt x="3879" y="819"/>
                  </a:lnTo>
                  <a:lnTo>
                    <a:pt x="3946" y="804"/>
                  </a:lnTo>
                  <a:lnTo>
                    <a:pt x="4012" y="789"/>
                  </a:lnTo>
                  <a:lnTo>
                    <a:pt x="4078" y="774"/>
                  </a:lnTo>
                  <a:lnTo>
                    <a:pt x="4143" y="759"/>
                  </a:lnTo>
                  <a:lnTo>
                    <a:pt x="4202" y="746"/>
                  </a:lnTo>
                  <a:lnTo>
                    <a:pt x="4258" y="729"/>
                  </a:lnTo>
                  <a:lnTo>
                    <a:pt x="4285" y="721"/>
                  </a:lnTo>
                  <a:lnTo>
                    <a:pt x="4312" y="712"/>
                  </a:lnTo>
                  <a:lnTo>
                    <a:pt x="4338" y="702"/>
                  </a:lnTo>
                  <a:lnTo>
                    <a:pt x="4363" y="693"/>
                  </a:lnTo>
                  <a:lnTo>
                    <a:pt x="4389" y="682"/>
                  </a:lnTo>
                  <a:lnTo>
                    <a:pt x="4413" y="671"/>
                  </a:lnTo>
                  <a:lnTo>
                    <a:pt x="4437" y="659"/>
                  </a:lnTo>
                  <a:lnTo>
                    <a:pt x="4461" y="648"/>
                  </a:lnTo>
                  <a:lnTo>
                    <a:pt x="4484" y="635"/>
                  </a:lnTo>
                  <a:lnTo>
                    <a:pt x="4507" y="623"/>
                  </a:lnTo>
                  <a:lnTo>
                    <a:pt x="4529" y="609"/>
                  </a:lnTo>
                  <a:lnTo>
                    <a:pt x="4550" y="595"/>
                  </a:lnTo>
                  <a:lnTo>
                    <a:pt x="4571" y="582"/>
                  </a:lnTo>
                  <a:lnTo>
                    <a:pt x="4592" y="567"/>
                  </a:lnTo>
                  <a:lnTo>
                    <a:pt x="4611" y="552"/>
                  </a:lnTo>
                  <a:lnTo>
                    <a:pt x="4632" y="536"/>
                  </a:lnTo>
                  <a:lnTo>
                    <a:pt x="4650" y="520"/>
                  </a:lnTo>
                  <a:lnTo>
                    <a:pt x="4670" y="502"/>
                  </a:lnTo>
                  <a:lnTo>
                    <a:pt x="4687" y="485"/>
                  </a:lnTo>
                  <a:lnTo>
                    <a:pt x="4705" y="468"/>
                  </a:lnTo>
                  <a:lnTo>
                    <a:pt x="4722" y="450"/>
                  </a:lnTo>
                  <a:lnTo>
                    <a:pt x="4740" y="430"/>
                  </a:lnTo>
                  <a:lnTo>
                    <a:pt x="4756" y="411"/>
                  </a:lnTo>
                  <a:lnTo>
                    <a:pt x="4772" y="391"/>
                  </a:lnTo>
                  <a:lnTo>
                    <a:pt x="4788" y="370"/>
                  </a:lnTo>
                  <a:lnTo>
                    <a:pt x="4803" y="350"/>
                  </a:lnTo>
                  <a:lnTo>
                    <a:pt x="4818" y="328"/>
                  </a:lnTo>
                  <a:lnTo>
                    <a:pt x="4833" y="306"/>
                  </a:lnTo>
                  <a:lnTo>
                    <a:pt x="4858" y="267"/>
                  </a:lnTo>
                  <a:lnTo>
                    <a:pt x="4883" y="228"/>
                  </a:lnTo>
                  <a:lnTo>
                    <a:pt x="4908" y="190"/>
                  </a:lnTo>
                  <a:lnTo>
                    <a:pt x="4934" y="151"/>
                  </a:lnTo>
                  <a:lnTo>
                    <a:pt x="4960" y="114"/>
                  </a:lnTo>
                  <a:lnTo>
                    <a:pt x="4986" y="76"/>
                  </a:lnTo>
                  <a:lnTo>
                    <a:pt x="5013" y="38"/>
                  </a:lnTo>
                  <a:lnTo>
                    <a:pt x="5039" y="0"/>
                  </a:lnTo>
                  <a:lnTo>
                    <a:pt x="5087" y="0"/>
                  </a:lnTo>
                  <a:lnTo>
                    <a:pt x="5059" y="40"/>
                  </a:lnTo>
                  <a:lnTo>
                    <a:pt x="5031" y="80"/>
                  </a:lnTo>
                  <a:lnTo>
                    <a:pt x="5002" y="122"/>
                  </a:lnTo>
                  <a:lnTo>
                    <a:pt x="4975" y="162"/>
                  </a:lnTo>
                  <a:lnTo>
                    <a:pt x="4947" y="203"/>
                  </a:lnTo>
                  <a:lnTo>
                    <a:pt x="4920" y="244"/>
                  </a:lnTo>
                  <a:lnTo>
                    <a:pt x="4892" y="286"/>
                  </a:lnTo>
                  <a:lnTo>
                    <a:pt x="4866" y="327"/>
                  </a:lnTo>
                  <a:lnTo>
                    <a:pt x="4851" y="350"/>
                  </a:lnTo>
                  <a:lnTo>
                    <a:pt x="4835" y="373"/>
                  </a:lnTo>
                  <a:lnTo>
                    <a:pt x="4819" y="395"/>
                  </a:lnTo>
                  <a:lnTo>
                    <a:pt x="4803" y="415"/>
                  </a:lnTo>
                  <a:lnTo>
                    <a:pt x="4787" y="436"/>
                  </a:lnTo>
                  <a:lnTo>
                    <a:pt x="4770" y="456"/>
                  </a:lnTo>
                  <a:lnTo>
                    <a:pt x="4751" y="476"/>
                  </a:lnTo>
                  <a:lnTo>
                    <a:pt x="4734" y="495"/>
                  </a:lnTo>
                  <a:lnTo>
                    <a:pt x="4716" y="514"/>
                  </a:lnTo>
                  <a:lnTo>
                    <a:pt x="4696" y="531"/>
                  </a:lnTo>
                  <a:lnTo>
                    <a:pt x="4677" y="549"/>
                  </a:lnTo>
                  <a:lnTo>
                    <a:pt x="4657" y="565"/>
                  </a:lnTo>
                  <a:lnTo>
                    <a:pt x="4636" y="583"/>
                  </a:lnTo>
                  <a:lnTo>
                    <a:pt x="4616" y="598"/>
                  </a:lnTo>
                  <a:lnTo>
                    <a:pt x="4594" y="614"/>
                  </a:lnTo>
                  <a:lnTo>
                    <a:pt x="4572" y="629"/>
                  </a:lnTo>
                  <a:lnTo>
                    <a:pt x="4550" y="642"/>
                  </a:lnTo>
                  <a:lnTo>
                    <a:pt x="4527" y="656"/>
                  </a:lnTo>
                  <a:lnTo>
                    <a:pt x="4505" y="670"/>
                  </a:lnTo>
                  <a:lnTo>
                    <a:pt x="4480" y="682"/>
                  </a:lnTo>
                  <a:lnTo>
                    <a:pt x="4456" y="695"/>
                  </a:lnTo>
                  <a:lnTo>
                    <a:pt x="4431" y="707"/>
                  </a:lnTo>
                  <a:lnTo>
                    <a:pt x="4406" y="718"/>
                  </a:lnTo>
                  <a:lnTo>
                    <a:pt x="4380" y="728"/>
                  </a:lnTo>
                  <a:lnTo>
                    <a:pt x="4353" y="739"/>
                  </a:lnTo>
                  <a:lnTo>
                    <a:pt x="4326" y="749"/>
                  </a:lnTo>
                  <a:lnTo>
                    <a:pt x="4298" y="758"/>
                  </a:lnTo>
                  <a:lnTo>
                    <a:pt x="4271" y="767"/>
                  </a:lnTo>
                  <a:lnTo>
                    <a:pt x="4242" y="775"/>
                  </a:lnTo>
                  <a:lnTo>
                    <a:pt x="4212" y="783"/>
                  </a:lnTo>
                  <a:lnTo>
                    <a:pt x="4182" y="791"/>
                  </a:lnTo>
                  <a:lnTo>
                    <a:pt x="4151" y="798"/>
                  </a:lnTo>
                  <a:lnTo>
                    <a:pt x="4087" y="812"/>
                  </a:lnTo>
                  <a:lnTo>
                    <a:pt x="4020" y="827"/>
                  </a:lnTo>
                  <a:lnTo>
                    <a:pt x="3955" y="842"/>
                  </a:lnTo>
                  <a:lnTo>
                    <a:pt x="3889" y="857"/>
                  </a:lnTo>
                  <a:lnTo>
                    <a:pt x="3822" y="873"/>
                  </a:lnTo>
                  <a:lnTo>
                    <a:pt x="3755" y="889"/>
                  </a:lnTo>
                  <a:lnTo>
                    <a:pt x="3689" y="905"/>
                  </a:lnTo>
                  <a:lnTo>
                    <a:pt x="3622" y="922"/>
                  </a:lnTo>
                  <a:lnTo>
                    <a:pt x="3557" y="941"/>
                  </a:lnTo>
                  <a:lnTo>
                    <a:pt x="3519" y="952"/>
                  </a:lnTo>
                  <a:lnTo>
                    <a:pt x="3482" y="963"/>
                  </a:lnTo>
                  <a:lnTo>
                    <a:pt x="3445" y="977"/>
                  </a:lnTo>
                  <a:lnTo>
                    <a:pt x="3408" y="990"/>
                  </a:lnTo>
                  <a:lnTo>
                    <a:pt x="3371" y="1005"/>
                  </a:lnTo>
                  <a:lnTo>
                    <a:pt x="3334" y="1020"/>
                  </a:lnTo>
                  <a:lnTo>
                    <a:pt x="3299" y="1035"/>
                  </a:lnTo>
                  <a:lnTo>
                    <a:pt x="3262" y="1051"/>
                  </a:lnTo>
                  <a:lnTo>
                    <a:pt x="3191" y="1084"/>
                  </a:lnTo>
                  <a:lnTo>
                    <a:pt x="3121" y="1118"/>
                  </a:lnTo>
                  <a:lnTo>
                    <a:pt x="3051" y="1154"/>
                  </a:lnTo>
                  <a:lnTo>
                    <a:pt x="2981" y="1188"/>
                  </a:lnTo>
                  <a:lnTo>
                    <a:pt x="2959" y="1200"/>
                  </a:lnTo>
                  <a:lnTo>
                    <a:pt x="2938" y="1211"/>
                  </a:lnTo>
                  <a:lnTo>
                    <a:pt x="2915" y="1223"/>
                  </a:lnTo>
                  <a:lnTo>
                    <a:pt x="2893" y="1234"/>
                  </a:lnTo>
                  <a:lnTo>
                    <a:pt x="2870" y="1244"/>
                  </a:lnTo>
                  <a:lnTo>
                    <a:pt x="2848" y="1256"/>
                  </a:lnTo>
                  <a:lnTo>
                    <a:pt x="2826" y="1267"/>
                  </a:lnTo>
                  <a:lnTo>
                    <a:pt x="2803" y="1278"/>
                  </a:lnTo>
                  <a:lnTo>
                    <a:pt x="2778" y="1290"/>
                  </a:lnTo>
                  <a:lnTo>
                    <a:pt x="2753" y="1302"/>
                  </a:lnTo>
                  <a:lnTo>
                    <a:pt x="2728" y="1312"/>
                  </a:lnTo>
                  <a:lnTo>
                    <a:pt x="2702" y="1321"/>
                  </a:lnTo>
                  <a:lnTo>
                    <a:pt x="2678" y="1330"/>
                  </a:lnTo>
                  <a:lnTo>
                    <a:pt x="2653" y="1338"/>
                  </a:lnTo>
                  <a:lnTo>
                    <a:pt x="2629" y="1345"/>
                  </a:lnTo>
                  <a:lnTo>
                    <a:pt x="2605" y="1352"/>
                  </a:lnTo>
                  <a:lnTo>
                    <a:pt x="2581" y="1358"/>
                  </a:lnTo>
                  <a:lnTo>
                    <a:pt x="2557" y="1363"/>
                  </a:lnTo>
                  <a:lnTo>
                    <a:pt x="2533" y="1367"/>
                  </a:lnTo>
                  <a:lnTo>
                    <a:pt x="2510" y="1371"/>
                  </a:lnTo>
                  <a:lnTo>
                    <a:pt x="2486" y="1374"/>
                  </a:lnTo>
                  <a:lnTo>
                    <a:pt x="2463" y="1375"/>
                  </a:lnTo>
                  <a:lnTo>
                    <a:pt x="2440" y="1376"/>
                  </a:lnTo>
                  <a:lnTo>
                    <a:pt x="2417" y="137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 name="Freeform 13">
              <a:extLst>
                <a:ext uri="{FF2B5EF4-FFF2-40B4-BE49-F238E27FC236}">
                  <a16:creationId xmlns:a16="http://schemas.microsoft.com/office/drawing/2014/main" id="{7B516C15-E4E8-425A-A644-E1935BF1BCEA}"/>
                </a:ext>
              </a:extLst>
            </p:cNvPr>
            <p:cNvSpPr>
              <a:spLocks/>
            </p:cNvSpPr>
            <p:nvPr userDrawn="1"/>
          </p:nvSpPr>
          <p:spPr bwMode="auto">
            <a:xfrm>
              <a:off x="10367127" y="4643339"/>
              <a:ext cx="1828490" cy="2214658"/>
            </a:xfrm>
            <a:custGeom>
              <a:avLst/>
              <a:gdLst>
                <a:gd name="T0" fmla="*/ 177 w 2749"/>
                <a:gd name="T1" fmla="*/ 3290 h 3332"/>
                <a:gd name="T2" fmla="*/ 212 w 2749"/>
                <a:gd name="T3" fmla="*/ 3101 h 3332"/>
                <a:gd name="T4" fmla="*/ 241 w 2749"/>
                <a:gd name="T5" fmla="*/ 2865 h 3332"/>
                <a:gd name="T6" fmla="*/ 259 w 2749"/>
                <a:gd name="T7" fmla="*/ 2580 h 3332"/>
                <a:gd name="T8" fmla="*/ 247 w 2749"/>
                <a:gd name="T9" fmla="*/ 2299 h 3332"/>
                <a:gd name="T10" fmla="*/ 206 w 2749"/>
                <a:gd name="T11" fmla="*/ 2022 h 3332"/>
                <a:gd name="T12" fmla="*/ 158 w 2749"/>
                <a:gd name="T13" fmla="*/ 1801 h 3332"/>
                <a:gd name="T14" fmla="*/ 99 w 2749"/>
                <a:gd name="T15" fmla="*/ 1546 h 3332"/>
                <a:gd name="T16" fmla="*/ 33 w 2749"/>
                <a:gd name="T17" fmla="*/ 1233 h 3332"/>
                <a:gd name="T18" fmla="*/ 2 w 2749"/>
                <a:gd name="T19" fmla="*/ 1004 h 3332"/>
                <a:gd name="T20" fmla="*/ 13 w 2749"/>
                <a:gd name="T21" fmla="*/ 814 h 3332"/>
                <a:gd name="T22" fmla="*/ 64 w 2749"/>
                <a:gd name="T23" fmla="*/ 644 h 3332"/>
                <a:gd name="T24" fmla="*/ 161 w 2749"/>
                <a:gd name="T25" fmla="*/ 482 h 3332"/>
                <a:gd name="T26" fmla="*/ 293 w 2749"/>
                <a:gd name="T27" fmla="*/ 346 h 3332"/>
                <a:gd name="T28" fmla="*/ 471 w 2749"/>
                <a:gd name="T29" fmla="*/ 223 h 3332"/>
                <a:gd name="T30" fmla="*/ 636 w 2749"/>
                <a:gd name="T31" fmla="*/ 131 h 3332"/>
                <a:gd name="T32" fmla="*/ 773 w 2749"/>
                <a:gd name="T33" fmla="*/ 74 h 3332"/>
                <a:gd name="T34" fmla="*/ 912 w 2749"/>
                <a:gd name="T35" fmla="*/ 33 h 3332"/>
                <a:gd name="T36" fmla="*/ 1056 w 2749"/>
                <a:gd name="T37" fmla="*/ 9 h 3332"/>
                <a:gd name="T38" fmla="*/ 1202 w 2749"/>
                <a:gd name="T39" fmla="*/ 0 h 3332"/>
                <a:gd name="T40" fmla="*/ 1350 w 2749"/>
                <a:gd name="T41" fmla="*/ 8 h 3332"/>
                <a:gd name="T42" fmla="*/ 1528 w 2749"/>
                <a:gd name="T43" fmla="*/ 39 h 3332"/>
                <a:gd name="T44" fmla="*/ 1742 w 2749"/>
                <a:gd name="T45" fmla="*/ 109 h 3332"/>
                <a:gd name="T46" fmla="*/ 1953 w 2749"/>
                <a:gd name="T47" fmla="*/ 210 h 3332"/>
                <a:gd name="T48" fmla="*/ 2165 w 2749"/>
                <a:gd name="T49" fmla="*/ 332 h 3332"/>
                <a:gd name="T50" fmla="*/ 2357 w 2749"/>
                <a:gd name="T51" fmla="*/ 424 h 3332"/>
                <a:gd name="T52" fmla="*/ 2551 w 2749"/>
                <a:gd name="T53" fmla="*/ 490 h 3332"/>
                <a:gd name="T54" fmla="*/ 2749 w 2749"/>
                <a:gd name="T55" fmla="*/ 525 h 3332"/>
                <a:gd name="T56" fmla="*/ 2585 w 2749"/>
                <a:gd name="T57" fmla="*/ 538 h 3332"/>
                <a:gd name="T58" fmla="*/ 2383 w 2749"/>
                <a:gd name="T59" fmla="*/ 478 h 3332"/>
                <a:gd name="T60" fmla="*/ 2186 w 2749"/>
                <a:gd name="T61" fmla="*/ 388 h 3332"/>
                <a:gd name="T62" fmla="*/ 1977 w 2749"/>
                <a:gd name="T63" fmla="*/ 268 h 3332"/>
                <a:gd name="T64" fmla="*/ 1769 w 2749"/>
                <a:gd name="T65" fmla="*/ 163 h 3332"/>
                <a:gd name="T66" fmla="*/ 1562 w 2749"/>
                <a:gd name="T67" fmla="*/ 88 h 3332"/>
                <a:gd name="T68" fmla="*/ 1375 w 2749"/>
                <a:gd name="T69" fmla="*/ 51 h 3332"/>
                <a:gd name="T70" fmla="*/ 1230 w 2749"/>
                <a:gd name="T71" fmla="*/ 40 h 3332"/>
                <a:gd name="T72" fmla="*/ 1088 w 2749"/>
                <a:gd name="T73" fmla="*/ 45 h 3332"/>
                <a:gd name="T74" fmla="*/ 949 w 2749"/>
                <a:gd name="T75" fmla="*/ 65 h 3332"/>
                <a:gd name="T76" fmla="*/ 813 w 2749"/>
                <a:gd name="T77" fmla="*/ 102 h 3332"/>
                <a:gd name="T78" fmla="*/ 680 w 2749"/>
                <a:gd name="T79" fmla="*/ 154 h 3332"/>
                <a:gd name="T80" fmla="*/ 549 w 2749"/>
                <a:gd name="T81" fmla="*/ 221 h 3332"/>
                <a:gd name="T82" fmla="*/ 348 w 2749"/>
                <a:gd name="T83" fmla="*/ 353 h 3332"/>
                <a:gd name="T84" fmla="*/ 216 w 2749"/>
                <a:gd name="T85" fmla="*/ 476 h 3332"/>
                <a:gd name="T86" fmla="*/ 114 w 2749"/>
                <a:gd name="T87" fmla="*/ 630 h 3332"/>
                <a:gd name="T88" fmla="*/ 59 w 2749"/>
                <a:gd name="T89" fmla="*/ 788 h 3332"/>
                <a:gd name="T90" fmla="*/ 41 w 2749"/>
                <a:gd name="T91" fmla="*/ 966 h 3332"/>
                <a:gd name="T92" fmla="*/ 59 w 2749"/>
                <a:gd name="T93" fmla="*/ 1163 h 3332"/>
                <a:gd name="T94" fmla="*/ 123 w 2749"/>
                <a:gd name="T95" fmla="*/ 1476 h 3332"/>
                <a:gd name="T96" fmla="*/ 186 w 2749"/>
                <a:gd name="T97" fmla="*/ 1748 h 3332"/>
                <a:gd name="T98" fmla="*/ 236 w 2749"/>
                <a:gd name="T99" fmla="*/ 1971 h 3332"/>
                <a:gd name="T100" fmla="*/ 280 w 2749"/>
                <a:gd name="T101" fmla="*/ 2238 h 3332"/>
                <a:gd name="T102" fmla="*/ 299 w 2749"/>
                <a:gd name="T103" fmla="*/ 2522 h 3332"/>
                <a:gd name="T104" fmla="*/ 286 w 2749"/>
                <a:gd name="T105" fmla="*/ 2811 h 3332"/>
                <a:gd name="T106" fmla="*/ 255 w 2749"/>
                <a:gd name="T107" fmla="*/ 3069 h 3332"/>
                <a:gd name="T108" fmla="*/ 224 w 2749"/>
                <a:gd name="T109" fmla="*/ 3261 h 3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49" h="3332">
                  <a:moveTo>
                    <a:pt x="166" y="3332"/>
                  </a:moveTo>
                  <a:lnTo>
                    <a:pt x="169" y="3322"/>
                  </a:lnTo>
                  <a:lnTo>
                    <a:pt x="171" y="3311"/>
                  </a:lnTo>
                  <a:lnTo>
                    <a:pt x="175" y="3300"/>
                  </a:lnTo>
                  <a:lnTo>
                    <a:pt x="177" y="3290"/>
                  </a:lnTo>
                  <a:lnTo>
                    <a:pt x="185" y="3253"/>
                  </a:lnTo>
                  <a:lnTo>
                    <a:pt x="193" y="3215"/>
                  </a:lnTo>
                  <a:lnTo>
                    <a:pt x="200" y="3177"/>
                  </a:lnTo>
                  <a:lnTo>
                    <a:pt x="206" y="3139"/>
                  </a:lnTo>
                  <a:lnTo>
                    <a:pt x="212" y="3101"/>
                  </a:lnTo>
                  <a:lnTo>
                    <a:pt x="216" y="3064"/>
                  </a:lnTo>
                  <a:lnTo>
                    <a:pt x="222" y="3026"/>
                  </a:lnTo>
                  <a:lnTo>
                    <a:pt x="226" y="2988"/>
                  </a:lnTo>
                  <a:lnTo>
                    <a:pt x="235" y="2924"/>
                  </a:lnTo>
                  <a:lnTo>
                    <a:pt x="241" y="2865"/>
                  </a:lnTo>
                  <a:lnTo>
                    <a:pt x="247" y="2808"/>
                  </a:lnTo>
                  <a:lnTo>
                    <a:pt x="252" y="2750"/>
                  </a:lnTo>
                  <a:lnTo>
                    <a:pt x="255" y="2693"/>
                  </a:lnTo>
                  <a:lnTo>
                    <a:pt x="257" y="2637"/>
                  </a:lnTo>
                  <a:lnTo>
                    <a:pt x="259" y="2580"/>
                  </a:lnTo>
                  <a:lnTo>
                    <a:pt x="259" y="2523"/>
                  </a:lnTo>
                  <a:lnTo>
                    <a:pt x="257" y="2466"/>
                  </a:lnTo>
                  <a:lnTo>
                    <a:pt x="255" y="2410"/>
                  </a:lnTo>
                  <a:lnTo>
                    <a:pt x="252" y="2354"/>
                  </a:lnTo>
                  <a:lnTo>
                    <a:pt x="247" y="2299"/>
                  </a:lnTo>
                  <a:lnTo>
                    <a:pt x="241" y="2242"/>
                  </a:lnTo>
                  <a:lnTo>
                    <a:pt x="235" y="2187"/>
                  </a:lnTo>
                  <a:lnTo>
                    <a:pt x="225" y="2132"/>
                  </a:lnTo>
                  <a:lnTo>
                    <a:pt x="216" y="2077"/>
                  </a:lnTo>
                  <a:lnTo>
                    <a:pt x="206" y="2022"/>
                  </a:lnTo>
                  <a:lnTo>
                    <a:pt x="197" y="1979"/>
                  </a:lnTo>
                  <a:lnTo>
                    <a:pt x="187" y="1934"/>
                  </a:lnTo>
                  <a:lnTo>
                    <a:pt x="177" y="1889"/>
                  </a:lnTo>
                  <a:lnTo>
                    <a:pt x="168" y="1846"/>
                  </a:lnTo>
                  <a:lnTo>
                    <a:pt x="158" y="1801"/>
                  </a:lnTo>
                  <a:lnTo>
                    <a:pt x="147" y="1757"/>
                  </a:lnTo>
                  <a:lnTo>
                    <a:pt x="137" y="1714"/>
                  </a:lnTo>
                  <a:lnTo>
                    <a:pt x="128" y="1670"/>
                  </a:lnTo>
                  <a:lnTo>
                    <a:pt x="113" y="1608"/>
                  </a:lnTo>
                  <a:lnTo>
                    <a:pt x="99" y="1546"/>
                  </a:lnTo>
                  <a:lnTo>
                    <a:pt x="85" y="1484"/>
                  </a:lnTo>
                  <a:lnTo>
                    <a:pt x="72" y="1421"/>
                  </a:lnTo>
                  <a:lnTo>
                    <a:pt x="58" y="1359"/>
                  </a:lnTo>
                  <a:lnTo>
                    <a:pt x="45" y="1296"/>
                  </a:lnTo>
                  <a:lnTo>
                    <a:pt x="33" y="1233"/>
                  </a:lnTo>
                  <a:lnTo>
                    <a:pt x="21" y="1170"/>
                  </a:lnTo>
                  <a:lnTo>
                    <a:pt x="13" y="1128"/>
                  </a:lnTo>
                  <a:lnTo>
                    <a:pt x="9" y="1085"/>
                  </a:lnTo>
                  <a:lnTo>
                    <a:pt x="4" y="1044"/>
                  </a:lnTo>
                  <a:lnTo>
                    <a:pt x="2" y="1004"/>
                  </a:lnTo>
                  <a:lnTo>
                    <a:pt x="0" y="964"/>
                  </a:lnTo>
                  <a:lnTo>
                    <a:pt x="2" y="926"/>
                  </a:lnTo>
                  <a:lnTo>
                    <a:pt x="4" y="888"/>
                  </a:lnTo>
                  <a:lnTo>
                    <a:pt x="7" y="850"/>
                  </a:lnTo>
                  <a:lnTo>
                    <a:pt x="13" y="814"/>
                  </a:lnTo>
                  <a:lnTo>
                    <a:pt x="20" y="779"/>
                  </a:lnTo>
                  <a:lnTo>
                    <a:pt x="29" y="743"/>
                  </a:lnTo>
                  <a:lnTo>
                    <a:pt x="38" y="710"/>
                  </a:lnTo>
                  <a:lnTo>
                    <a:pt x="51" y="677"/>
                  </a:lnTo>
                  <a:lnTo>
                    <a:pt x="64" y="644"/>
                  </a:lnTo>
                  <a:lnTo>
                    <a:pt x="78" y="611"/>
                  </a:lnTo>
                  <a:lnTo>
                    <a:pt x="95" y="580"/>
                  </a:lnTo>
                  <a:lnTo>
                    <a:pt x="115" y="546"/>
                  </a:lnTo>
                  <a:lnTo>
                    <a:pt x="137" y="513"/>
                  </a:lnTo>
                  <a:lnTo>
                    <a:pt x="161" y="482"/>
                  </a:lnTo>
                  <a:lnTo>
                    <a:pt x="185" y="452"/>
                  </a:lnTo>
                  <a:lnTo>
                    <a:pt x="212" y="423"/>
                  </a:lnTo>
                  <a:lnTo>
                    <a:pt x="238" y="396"/>
                  </a:lnTo>
                  <a:lnTo>
                    <a:pt x="265" y="371"/>
                  </a:lnTo>
                  <a:lnTo>
                    <a:pt x="293" y="346"/>
                  </a:lnTo>
                  <a:lnTo>
                    <a:pt x="323" y="324"/>
                  </a:lnTo>
                  <a:lnTo>
                    <a:pt x="352" y="302"/>
                  </a:lnTo>
                  <a:lnTo>
                    <a:pt x="381" y="280"/>
                  </a:lnTo>
                  <a:lnTo>
                    <a:pt x="411" y="260"/>
                  </a:lnTo>
                  <a:lnTo>
                    <a:pt x="471" y="223"/>
                  </a:lnTo>
                  <a:lnTo>
                    <a:pt x="529" y="187"/>
                  </a:lnTo>
                  <a:lnTo>
                    <a:pt x="556" y="172"/>
                  </a:lnTo>
                  <a:lnTo>
                    <a:pt x="582" y="157"/>
                  </a:lnTo>
                  <a:lnTo>
                    <a:pt x="608" y="143"/>
                  </a:lnTo>
                  <a:lnTo>
                    <a:pt x="636" y="131"/>
                  </a:lnTo>
                  <a:lnTo>
                    <a:pt x="664" y="118"/>
                  </a:lnTo>
                  <a:lnTo>
                    <a:pt x="690" y="106"/>
                  </a:lnTo>
                  <a:lnTo>
                    <a:pt x="717" y="94"/>
                  </a:lnTo>
                  <a:lnTo>
                    <a:pt x="745" y="84"/>
                  </a:lnTo>
                  <a:lnTo>
                    <a:pt x="773" y="74"/>
                  </a:lnTo>
                  <a:lnTo>
                    <a:pt x="800" y="64"/>
                  </a:lnTo>
                  <a:lnTo>
                    <a:pt x="829" y="55"/>
                  </a:lnTo>
                  <a:lnTo>
                    <a:pt x="856" y="47"/>
                  </a:lnTo>
                  <a:lnTo>
                    <a:pt x="885" y="40"/>
                  </a:lnTo>
                  <a:lnTo>
                    <a:pt x="912" y="33"/>
                  </a:lnTo>
                  <a:lnTo>
                    <a:pt x="941" y="28"/>
                  </a:lnTo>
                  <a:lnTo>
                    <a:pt x="970" y="22"/>
                  </a:lnTo>
                  <a:lnTo>
                    <a:pt x="998" y="16"/>
                  </a:lnTo>
                  <a:lnTo>
                    <a:pt x="1027" y="13"/>
                  </a:lnTo>
                  <a:lnTo>
                    <a:pt x="1056" y="9"/>
                  </a:lnTo>
                  <a:lnTo>
                    <a:pt x="1085" y="6"/>
                  </a:lnTo>
                  <a:lnTo>
                    <a:pt x="1114" y="4"/>
                  </a:lnTo>
                  <a:lnTo>
                    <a:pt x="1143" y="2"/>
                  </a:lnTo>
                  <a:lnTo>
                    <a:pt x="1172" y="1"/>
                  </a:lnTo>
                  <a:lnTo>
                    <a:pt x="1202" y="0"/>
                  </a:lnTo>
                  <a:lnTo>
                    <a:pt x="1231" y="1"/>
                  </a:lnTo>
                  <a:lnTo>
                    <a:pt x="1261" y="1"/>
                  </a:lnTo>
                  <a:lnTo>
                    <a:pt x="1290" y="4"/>
                  </a:lnTo>
                  <a:lnTo>
                    <a:pt x="1320" y="6"/>
                  </a:lnTo>
                  <a:lnTo>
                    <a:pt x="1350" y="8"/>
                  </a:lnTo>
                  <a:lnTo>
                    <a:pt x="1379" y="12"/>
                  </a:lnTo>
                  <a:lnTo>
                    <a:pt x="1410" y="16"/>
                  </a:lnTo>
                  <a:lnTo>
                    <a:pt x="1440" y="21"/>
                  </a:lnTo>
                  <a:lnTo>
                    <a:pt x="1485" y="30"/>
                  </a:lnTo>
                  <a:lnTo>
                    <a:pt x="1528" y="39"/>
                  </a:lnTo>
                  <a:lnTo>
                    <a:pt x="1572" y="51"/>
                  </a:lnTo>
                  <a:lnTo>
                    <a:pt x="1614" y="63"/>
                  </a:lnTo>
                  <a:lnTo>
                    <a:pt x="1657" y="77"/>
                  </a:lnTo>
                  <a:lnTo>
                    <a:pt x="1699" y="92"/>
                  </a:lnTo>
                  <a:lnTo>
                    <a:pt x="1742" y="109"/>
                  </a:lnTo>
                  <a:lnTo>
                    <a:pt x="1784" y="126"/>
                  </a:lnTo>
                  <a:lnTo>
                    <a:pt x="1826" y="146"/>
                  </a:lnTo>
                  <a:lnTo>
                    <a:pt x="1868" y="166"/>
                  </a:lnTo>
                  <a:lnTo>
                    <a:pt x="1910" y="187"/>
                  </a:lnTo>
                  <a:lnTo>
                    <a:pt x="1953" y="210"/>
                  </a:lnTo>
                  <a:lnTo>
                    <a:pt x="1995" y="233"/>
                  </a:lnTo>
                  <a:lnTo>
                    <a:pt x="2039" y="257"/>
                  </a:lnTo>
                  <a:lnTo>
                    <a:pt x="2083" y="283"/>
                  </a:lnTo>
                  <a:lnTo>
                    <a:pt x="2127" y="310"/>
                  </a:lnTo>
                  <a:lnTo>
                    <a:pt x="2165" y="332"/>
                  </a:lnTo>
                  <a:lnTo>
                    <a:pt x="2203" y="352"/>
                  </a:lnTo>
                  <a:lnTo>
                    <a:pt x="2241" y="373"/>
                  </a:lnTo>
                  <a:lnTo>
                    <a:pt x="2280" y="391"/>
                  </a:lnTo>
                  <a:lnTo>
                    <a:pt x="2318" y="408"/>
                  </a:lnTo>
                  <a:lnTo>
                    <a:pt x="2357" y="424"/>
                  </a:lnTo>
                  <a:lnTo>
                    <a:pt x="2395" y="441"/>
                  </a:lnTo>
                  <a:lnTo>
                    <a:pt x="2434" y="454"/>
                  </a:lnTo>
                  <a:lnTo>
                    <a:pt x="2473" y="467"/>
                  </a:lnTo>
                  <a:lnTo>
                    <a:pt x="2512" y="478"/>
                  </a:lnTo>
                  <a:lnTo>
                    <a:pt x="2551" y="490"/>
                  </a:lnTo>
                  <a:lnTo>
                    <a:pt x="2590" y="499"/>
                  </a:lnTo>
                  <a:lnTo>
                    <a:pt x="2630" y="507"/>
                  </a:lnTo>
                  <a:lnTo>
                    <a:pt x="2669" y="514"/>
                  </a:lnTo>
                  <a:lnTo>
                    <a:pt x="2709" y="520"/>
                  </a:lnTo>
                  <a:lnTo>
                    <a:pt x="2749" y="525"/>
                  </a:lnTo>
                  <a:lnTo>
                    <a:pt x="2749" y="564"/>
                  </a:lnTo>
                  <a:lnTo>
                    <a:pt x="2708" y="560"/>
                  </a:lnTo>
                  <a:lnTo>
                    <a:pt x="2666" y="554"/>
                  </a:lnTo>
                  <a:lnTo>
                    <a:pt x="2625" y="546"/>
                  </a:lnTo>
                  <a:lnTo>
                    <a:pt x="2585" y="538"/>
                  </a:lnTo>
                  <a:lnTo>
                    <a:pt x="2544" y="529"/>
                  </a:lnTo>
                  <a:lnTo>
                    <a:pt x="2504" y="517"/>
                  </a:lnTo>
                  <a:lnTo>
                    <a:pt x="2463" y="506"/>
                  </a:lnTo>
                  <a:lnTo>
                    <a:pt x="2423" y="492"/>
                  </a:lnTo>
                  <a:lnTo>
                    <a:pt x="2383" y="478"/>
                  </a:lnTo>
                  <a:lnTo>
                    <a:pt x="2343" y="462"/>
                  </a:lnTo>
                  <a:lnTo>
                    <a:pt x="2304" y="445"/>
                  </a:lnTo>
                  <a:lnTo>
                    <a:pt x="2264" y="428"/>
                  </a:lnTo>
                  <a:lnTo>
                    <a:pt x="2225" y="408"/>
                  </a:lnTo>
                  <a:lnTo>
                    <a:pt x="2186" y="388"/>
                  </a:lnTo>
                  <a:lnTo>
                    <a:pt x="2146" y="366"/>
                  </a:lnTo>
                  <a:lnTo>
                    <a:pt x="2107" y="343"/>
                  </a:lnTo>
                  <a:lnTo>
                    <a:pt x="2063" y="317"/>
                  </a:lnTo>
                  <a:lnTo>
                    <a:pt x="2019" y="293"/>
                  </a:lnTo>
                  <a:lnTo>
                    <a:pt x="1977" y="268"/>
                  </a:lnTo>
                  <a:lnTo>
                    <a:pt x="1936" y="244"/>
                  </a:lnTo>
                  <a:lnTo>
                    <a:pt x="1893" y="223"/>
                  </a:lnTo>
                  <a:lnTo>
                    <a:pt x="1852" y="202"/>
                  </a:lnTo>
                  <a:lnTo>
                    <a:pt x="1811" y="182"/>
                  </a:lnTo>
                  <a:lnTo>
                    <a:pt x="1769" y="163"/>
                  </a:lnTo>
                  <a:lnTo>
                    <a:pt x="1728" y="146"/>
                  </a:lnTo>
                  <a:lnTo>
                    <a:pt x="1687" y="130"/>
                  </a:lnTo>
                  <a:lnTo>
                    <a:pt x="1645" y="115"/>
                  </a:lnTo>
                  <a:lnTo>
                    <a:pt x="1604" y="101"/>
                  </a:lnTo>
                  <a:lnTo>
                    <a:pt x="1562" y="88"/>
                  </a:lnTo>
                  <a:lnTo>
                    <a:pt x="1519" y="78"/>
                  </a:lnTo>
                  <a:lnTo>
                    <a:pt x="1477" y="68"/>
                  </a:lnTo>
                  <a:lnTo>
                    <a:pt x="1433" y="60"/>
                  </a:lnTo>
                  <a:lnTo>
                    <a:pt x="1405" y="55"/>
                  </a:lnTo>
                  <a:lnTo>
                    <a:pt x="1375" y="51"/>
                  </a:lnTo>
                  <a:lnTo>
                    <a:pt x="1346" y="48"/>
                  </a:lnTo>
                  <a:lnTo>
                    <a:pt x="1317" y="45"/>
                  </a:lnTo>
                  <a:lnTo>
                    <a:pt x="1288" y="43"/>
                  </a:lnTo>
                  <a:lnTo>
                    <a:pt x="1259" y="41"/>
                  </a:lnTo>
                  <a:lnTo>
                    <a:pt x="1230" y="40"/>
                  </a:lnTo>
                  <a:lnTo>
                    <a:pt x="1202" y="40"/>
                  </a:lnTo>
                  <a:lnTo>
                    <a:pt x="1173" y="40"/>
                  </a:lnTo>
                  <a:lnTo>
                    <a:pt x="1145" y="41"/>
                  </a:lnTo>
                  <a:lnTo>
                    <a:pt x="1117" y="43"/>
                  </a:lnTo>
                  <a:lnTo>
                    <a:pt x="1088" y="45"/>
                  </a:lnTo>
                  <a:lnTo>
                    <a:pt x="1060" y="48"/>
                  </a:lnTo>
                  <a:lnTo>
                    <a:pt x="1033" y="52"/>
                  </a:lnTo>
                  <a:lnTo>
                    <a:pt x="1004" y="55"/>
                  </a:lnTo>
                  <a:lnTo>
                    <a:pt x="977" y="61"/>
                  </a:lnTo>
                  <a:lnTo>
                    <a:pt x="949" y="65"/>
                  </a:lnTo>
                  <a:lnTo>
                    <a:pt x="922" y="71"/>
                  </a:lnTo>
                  <a:lnTo>
                    <a:pt x="894" y="78"/>
                  </a:lnTo>
                  <a:lnTo>
                    <a:pt x="867" y="86"/>
                  </a:lnTo>
                  <a:lnTo>
                    <a:pt x="839" y="93"/>
                  </a:lnTo>
                  <a:lnTo>
                    <a:pt x="813" y="102"/>
                  </a:lnTo>
                  <a:lnTo>
                    <a:pt x="785" y="111"/>
                  </a:lnTo>
                  <a:lnTo>
                    <a:pt x="759" y="121"/>
                  </a:lnTo>
                  <a:lnTo>
                    <a:pt x="732" y="131"/>
                  </a:lnTo>
                  <a:lnTo>
                    <a:pt x="706" y="142"/>
                  </a:lnTo>
                  <a:lnTo>
                    <a:pt x="680" y="154"/>
                  </a:lnTo>
                  <a:lnTo>
                    <a:pt x="653" y="166"/>
                  </a:lnTo>
                  <a:lnTo>
                    <a:pt x="627" y="179"/>
                  </a:lnTo>
                  <a:lnTo>
                    <a:pt x="600" y="193"/>
                  </a:lnTo>
                  <a:lnTo>
                    <a:pt x="574" y="207"/>
                  </a:lnTo>
                  <a:lnTo>
                    <a:pt x="549" y="221"/>
                  </a:lnTo>
                  <a:lnTo>
                    <a:pt x="491" y="255"/>
                  </a:lnTo>
                  <a:lnTo>
                    <a:pt x="434" y="291"/>
                  </a:lnTo>
                  <a:lnTo>
                    <a:pt x="405" y="311"/>
                  </a:lnTo>
                  <a:lnTo>
                    <a:pt x="377" y="332"/>
                  </a:lnTo>
                  <a:lnTo>
                    <a:pt x="348" y="353"/>
                  </a:lnTo>
                  <a:lnTo>
                    <a:pt x="321" y="375"/>
                  </a:lnTo>
                  <a:lnTo>
                    <a:pt x="293" y="398"/>
                  </a:lnTo>
                  <a:lnTo>
                    <a:pt x="267" y="423"/>
                  </a:lnTo>
                  <a:lnTo>
                    <a:pt x="241" y="449"/>
                  </a:lnTo>
                  <a:lnTo>
                    <a:pt x="216" y="476"/>
                  </a:lnTo>
                  <a:lnTo>
                    <a:pt x="192" y="505"/>
                  </a:lnTo>
                  <a:lnTo>
                    <a:pt x="170" y="535"/>
                  </a:lnTo>
                  <a:lnTo>
                    <a:pt x="148" y="567"/>
                  </a:lnTo>
                  <a:lnTo>
                    <a:pt x="129" y="600"/>
                  </a:lnTo>
                  <a:lnTo>
                    <a:pt x="114" y="630"/>
                  </a:lnTo>
                  <a:lnTo>
                    <a:pt x="99" y="660"/>
                  </a:lnTo>
                  <a:lnTo>
                    <a:pt x="88" y="691"/>
                  </a:lnTo>
                  <a:lnTo>
                    <a:pt x="76" y="723"/>
                  </a:lnTo>
                  <a:lnTo>
                    <a:pt x="67" y="755"/>
                  </a:lnTo>
                  <a:lnTo>
                    <a:pt x="59" y="788"/>
                  </a:lnTo>
                  <a:lnTo>
                    <a:pt x="52" y="822"/>
                  </a:lnTo>
                  <a:lnTo>
                    <a:pt x="46" y="857"/>
                  </a:lnTo>
                  <a:lnTo>
                    <a:pt x="43" y="892"/>
                  </a:lnTo>
                  <a:lnTo>
                    <a:pt x="41" y="928"/>
                  </a:lnTo>
                  <a:lnTo>
                    <a:pt x="41" y="966"/>
                  </a:lnTo>
                  <a:lnTo>
                    <a:pt x="42" y="1004"/>
                  </a:lnTo>
                  <a:lnTo>
                    <a:pt x="44" y="1042"/>
                  </a:lnTo>
                  <a:lnTo>
                    <a:pt x="48" y="1082"/>
                  </a:lnTo>
                  <a:lnTo>
                    <a:pt x="52" y="1122"/>
                  </a:lnTo>
                  <a:lnTo>
                    <a:pt x="59" y="1163"/>
                  </a:lnTo>
                  <a:lnTo>
                    <a:pt x="70" y="1226"/>
                  </a:lnTo>
                  <a:lnTo>
                    <a:pt x="83" y="1288"/>
                  </a:lnTo>
                  <a:lnTo>
                    <a:pt x="97" y="1351"/>
                  </a:lnTo>
                  <a:lnTo>
                    <a:pt x="109" y="1413"/>
                  </a:lnTo>
                  <a:lnTo>
                    <a:pt x="123" y="1476"/>
                  </a:lnTo>
                  <a:lnTo>
                    <a:pt x="137" y="1538"/>
                  </a:lnTo>
                  <a:lnTo>
                    <a:pt x="152" y="1600"/>
                  </a:lnTo>
                  <a:lnTo>
                    <a:pt x="166" y="1661"/>
                  </a:lnTo>
                  <a:lnTo>
                    <a:pt x="176" y="1704"/>
                  </a:lnTo>
                  <a:lnTo>
                    <a:pt x="186" y="1748"/>
                  </a:lnTo>
                  <a:lnTo>
                    <a:pt x="195" y="1793"/>
                  </a:lnTo>
                  <a:lnTo>
                    <a:pt x="206" y="1836"/>
                  </a:lnTo>
                  <a:lnTo>
                    <a:pt x="216" y="1881"/>
                  </a:lnTo>
                  <a:lnTo>
                    <a:pt x="225" y="1926"/>
                  </a:lnTo>
                  <a:lnTo>
                    <a:pt x="236" y="1971"/>
                  </a:lnTo>
                  <a:lnTo>
                    <a:pt x="245" y="2014"/>
                  </a:lnTo>
                  <a:lnTo>
                    <a:pt x="255" y="2070"/>
                  </a:lnTo>
                  <a:lnTo>
                    <a:pt x="264" y="2125"/>
                  </a:lnTo>
                  <a:lnTo>
                    <a:pt x="274" y="2182"/>
                  </a:lnTo>
                  <a:lnTo>
                    <a:pt x="280" y="2238"/>
                  </a:lnTo>
                  <a:lnTo>
                    <a:pt x="286" y="2294"/>
                  </a:lnTo>
                  <a:lnTo>
                    <a:pt x="291" y="2351"/>
                  </a:lnTo>
                  <a:lnTo>
                    <a:pt x="294" y="2408"/>
                  </a:lnTo>
                  <a:lnTo>
                    <a:pt x="296" y="2465"/>
                  </a:lnTo>
                  <a:lnTo>
                    <a:pt x="299" y="2522"/>
                  </a:lnTo>
                  <a:lnTo>
                    <a:pt x="299" y="2580"/>
                  </a:lnTo>
                  <a:lnTo>
                    <a:pt x="298" y="2638"/>
                  </a:lnTo>
                  <a:lnTo>
                    <a:pt x="295" y="2695"/>
                  </a:lnTo>
                  <a:lnTo>
                    <a:pt x="291" y="2754"/>
                  </a:lnTo>
                  <a:lnTo>
                    <a:pt x="286" y="2811"/>
                  </a:lnTo>
                  <a:lnTo>
                    <a:pt x="280" y="2870"/>
                  </a:lnTo>
                  <a:lnTo>
                    <a:pt x="274" y="2928"/>
                  </a:lnTo>
                  <a:lnTo>
                    <a:pt x="265" y="2994"/>
                  </a:lnTo>
                  <a:lnTo>
                    <a:pt x="261" y="3031"/>
                  </a:lnTo>
                  <a:lnTo>
                    <a:pt x="255" y="3069"/>
                  </a:lnTo>
                  <a:lnTo>
                    <a:pt x="251" y="3108"/>
                  </a:lnTo>
                  <a:lnTo>
                    <a:pt x="245" y="3146"/>
                  </a:lnTo>
                  <a:lnTo>
                    <a:pt x="238" y="3185"/>
                  </a:lnTo>
                  <a:lnTo>
                    <a:pt x="231" y="3223"/>
                  </a:lnTo>
                  <a:lnTo>
                    <a:pt x="224" y="3261"/>
                  </a:lnTo>
                  <a:lnTo>
                    <a:pt x="215" y="3299"/>
                  </a:lnTo>
                  <a:lnTo>
                    <a:pt x="212" y="3316"/>
                  </a:lnTo>
                  <a:lnTo>
                    <a:pt x="207" y="3332"/>
                  </a:lnTo>
                  <a:lnTo>
                    <a:pt x="166" y="333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 name="Freeform 14">
              <a:extLst>
                <a:ext uri="{FF2B5EF4-FFF2-40B4-BE49-F238E27FC236}">
                  <a16:creationId xmlns:a16="http://schemas.microsoft.com/office/drawing/2014/main" id="{89B88EB5-4523-4AD5-AAE6-6300CA21BF9D}"/>
                </a:ext>
              </a:extLst>
            </p:cNvPr>
            <p:cNvSpPr>
              <a:spLocks/>
            </p:cNvSpPr>
            <p:nvPr userDrawn="1"/>
          </p:nvSpPr>
          <p:spPr bwMode="auto">
            <a:xfrm>
              <a:off x="10529968" y="4824794"/>
              <a:ext cx="1665646" cy="2033206"/>
            </a:xfrm>
            <a:custGeom>
              <a:avLst/>
              <a:gdLst>
                <a:gd name="T0" fmla="*/ 193 w 2503"/>
                <a:gd name="T1" fmla="*/ 2903 h 3061"/>
                <a:gd name="T2" fmla="*/ 211 w 2503"/>
                <a:gd name="T3" fmla="*/ 2710 h 3061"/>
                <a:gd name="T4" fmla="*/ 228 w 2503"/>
                <a:gd name="T5" fmla="*/ 2521 h 3061"/>
                <a:gd name="T6" fmla="*/ 233 w 2503"/>
                <a:gd name="T7" fmla="*/ 2302 h 3061"/>
                <a:gd name="T8" fmla="*/ 216 w 2503"/>
                <a:gd name="T9" fmla="*/ 2075 h 3061"/>
                <a:gd name="T10" fmla="*/ 177 w 2503"/>
                <a:gd name="T11" fmla="*/ 1837 h 3061"/>
                <a:gd name="T12" fmla="*/ 127 w 2503"/>
                <a:gd name="T13" fmla="*/ 1608 h 3061"/>
                <a:gd name="T14" fmla="*/ 72 w 2503"/>
                <a:gd name="T15" fmla="*/ 1365 h 3061"/>
                <a:gd name="T16" fmla="*/ 21 w 2503"/>
                <a:gd name="T17" fmla="*/ 1107 h 3061"/>
                <a:gd name="T18" fmla="*/ 1 w 2503"/>
                <a:gd name="T19" fmla="*/ 935 h 3061"/>
                <a:gd name="T20" fmla="*/ 7 w 2503"/>
                <a:gd name="T21" fmla="*/ 781 h 3061"/>
                <a:gd name="T22" fmla="*/ 37 w 2503"/>
                <a:gd name="T23" fmla="*/ 641 h 3061"/>
                <a:gd name="T24" fmla="*/ 119 w 2503"/>
                <a:gd name="T25" fmla="*/ 465 h 3061"/>
                <a:gd name="T26" fmla="*/ 251 w 2503"/>
                <a:gd name="T27" fmla="*/ 305 h 3061"/>
                <a:gd name="T28" fmla="*/ 432 w 2503"/>
                <a:gd name="T29" fmla="*/ 170 h 3061"/>
                <a:gd name="T30" fmla="*/ 640 w 2503"/>
                <a:gd name="T31" fmla="*/ 67 h 3061"/>
                <a:gd name="T32" fmla="*/ 836 w 2503"/>
                <a:gd name="T33" fmla="*/ 12 h 3061"/>
                <a:gd name="T34" fmla="*/ 1030 w 2503"/>
                <a:gd name="T35" fmla="*/ 1 h 3061"/>
                <a:gd name="T36" fmla="*/ 1216 w 2503"/>
                <a:gd name="T37" fmla="*/ 28 h 3061"/>
                <a:gd name="T38" fmla="*/ 1387 w 2503"/>
                <a:gd name="T39" fmla="*/ 87 h 3061"/>
                <a:gd name="T40" fmla="*/ 1562 w 2503"/>
                <a:gd name="T41" fmla="*/ 179 h 3061"/>
                <a:gd name="T42" fmla="*/ 1734 w 2503"/>
                <a:gd name="T43" fmla="*/ 296 h 3061"/>
                <a:gd name="T44" fmla="*/ 1856 w 2503"/>
                <a:gd name="T45" fmla="*/ 370 h 3061"/>
                <a:gd name="T46" fmla="*/ 2054 w 2503"/>
                <a:gd name="T47" fmla="*/ 460 h 3061"/>
                <a:gd name="T48" fmla="*/ 2306 w 2503"/>
                <a:gd name="T49" fmla="*/ 526 h 3061"/>
                <a:gd name="T50" fmla="*/ 2503 w 2503"/>
                <a:gd name="T51" fmla="*/ 593 h 3061"/>
                <a:gd name="T52" fmla="*/ 2249 w 2503"/>
                <a:gd name="T53" fmla="*/ 555 h 3061"/>
                <a:gd name="T54" fmla="*/ 1991 w 2503"/>
                <a:gd name="T55" fmla="*/ 477 h 3061"/>
                <a:gd name="T56" fmla="*/ 1812 w 2503"/>
                <a:gd name="T57" fmla="*/ 391 h 3061"/>
                <a:gd name="T58" fmla="*/ 1687 w 2503"/>
                <a:gd name="T59" fmla="*/ 311 h 3061"/>
                <a:gd name="T60" fmla="*/ 1508 w 2503"/>
                <a:gd name="T61" fmla="*/ 192 h 3061"/>
                <a:gd name="T62" fmla="*/ 1339 w 2503"/>
                <a:gd name="T63" fmla="*/ 110 h 3061"/>
                <a:gd name="T64" fmla="*/ 1173 w 2503"/>
                <a:gd name="T65" fmla="*/ 59 h 3061"/>
                <a:gd name="T66" fmla="*/ 991 w 2503"/>
                <a:gd name="T67" fmla="*/ 39 h 3061"/>
                <a:gd name="T68" fmla="*/ 805 w 2503"/>
                <a:gd name="T69" fmla="*/ 58 h 3061"/>
                <a:gd name="T70" fmla="*/ 615 w 2503"/>
                <a:gd name="T71" fmla="*/ 120 h 3061"/>
                <a:gd name="T72" fmla="*/ 415 w 2503"/>
                <a:gd name="T73" fmla="*/ 227 h 3061"/>
                <a:gd name="T74" fmla="*/ 251 w 2503"/>
                <a:gd name="T75" fmla="*/ 361 h 3061"/>
                <a:gd name="T76" fmla="*/ 133 w 2503"/>
                <a:gd name="T77" fmla="*/ 520 h 3061"/>
                <a:gd name="T78" fmla="*/ 67 w 2503"/>
                <a:gd name="T79" fmla="*/ 680 h 3061"/>
                <a:gd name="T80" fmla="*/ 42 w 2503"/>
                <a:gd name="T81" fmla="*/ 815 h 3061"/>
                <a:gd name="T82" fmla="*/ 42 w 2503"/>
                <a:gd name="T83" fmla="*/ 966 h 3061"/>
                <a:gd name="T84" fmla="*/ 69 w 2503"/>
                <a:gd name="T85" fmla="*/ 1151 h 3061"/>
                <a:gd name="T86" fmla="*/ 123 w 2503"/>
                <a:gd name="T87" fmla="*/ 1407 h 3061"/>
                <a:gd name="T88" fmla="*/ 177 w 2503"/>
                <a:gd name="T89" fmla="*/ 1646 h 3061"/>
                <a:gd name="T90" fmla="*/ 225 w 2503"/>
                <a:gd name="T91" fmla="*/ 1876 h 3061"/>
                <a:gd name="T92" fmla="*/ 259 w 2503"/>
                <a:gd name="T93" fmla="*/ 2117 h 3061"/>
                <a:gd name="T94" fmla="*/ 273 w 2503"/>
                <a:gd name="T95" fmla="*/ 2346 h 3061"/>
                <a:gd name="T96" fmla="*/ 264 w 2503"/>
                <a:gd name="T97" fmla="*/ 2567 h 3061"/>
                <a:gd name="T98" fmla="*/ 248 w 2503"/>
                <a:gd name="T99" fmla="*/ 2748 h 3061"/>
                <a:gd name="T100" fmla="*/ 227 w 2503"/>
                <a:gd name="T101" fmla="*/ 2943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3" h="3061">
                  <a:moveTo>
                    <a:pt x="167" y="3061"/>
                  </a:moveTo>
                  <a:lnTo>
                    <a:pt x="175" y="3022"/>
                  </a:lnTo>
                  <a:lnTo>
                    <a:pt x="182" y="2982"/>
                  </a:lnTo>
                  <a:lnTo>
                    <a:pt x="188" y="2943"/>
                  </a:lnTo>
                  <a:lnTo>
                    <a:pt x="193" y="2903"/>
                  </a:lnTo>
                  <a:lnTo>
                    <a:pt x="197" y="2863"/>
                  </a:lnTo>
                  <a:lnTo>
                    <a:pt x="201" y="2824"/>
                  </a:lnTo>
                  <a:lnTo>
                    <a:pt x="204" y="2783"/>
                  </a:lnTo>
                  <a:lnTo>
                    <a:pt x="208" y="2744"/>
                  </a:lnTo>
                  <a:lnTo>
                    <a:pt x="211" y="2710"/>
                  </a:lnTo>
                  <a:lnTo>
                    <a:pt x="214" y="2674"/>
                  </a:lnTo>
                  <a:lnTo>
                    <a:pt x="217" y="2640"/>
                  </a:lnTo>
                  <a:lnTo>
                    <a:pt x="220" y="2606"/>
                  </a:lnTo>
                  <a:lnTo>
                    <a:pt x="225" y="2563"/>
                  </a:lnTo>
                  <a:lnTo>
                    <a:pt x="228" y="2521"/>
                  </a:lnTo>
                  <a:lnTo>
                    <a:pt x="231" y="2477"/>
                  </a:lnTo>
                  <a:lnTo>
                    <a:pt x="233" y="2435"/>
                  </a:lnTo>
                  <a:lnTo>
                    <a:pt x="233" y="2391"/>
                  </a:lnTo>
                  <a:lnTo>
                    <a:pt x="233" y="2346"/>
                  </a:lnTo>
                  <a:lnTo>
                    <a:pt x="233" y="2302"/>
                  </a:lnTo>
                  <a:lnTo>
                    <a:pt x="231" y="2257"/>
                  </a:lnTo>
                  <a:lnTo>
                    <a:pt x="228" y="2212"/>
                  </a:lnTo>
                  <a:lnTo>
                    <a:pt x="225" y="2166"/>
                  </a:lnTo>
                  <a:lnTo>
                    <a:pt x="220" y="2120"/>
                  </a:lnTo>
                  <a:lnTo>
                    <a:pt x="216" y="2075"/>
                  </a:lnTo>
                  <a:lnTo>
                    <a:pt x="209" y="2028"/>
                  </a:lnTo>
                  <a:lnTo>
                    <a:pt x="202" y="1979"/>
                  </a:lnTo>
                  <a:lnTo>
                    <a:pt x="194" y="1932"/>
                  </a:lnTo>
                  <a:lnTo>
                    <a:pt x="186" y="1883"/>
                  </a:lnTo>
                  <a:lnTo>
                    <a:pt x="177" y="1837"/>
                  </a:lnTo>
                  <a:lnTo>
                    <a:pt x="167" y="1791"/>
                  </a:lnTo>
                  <a:lnTo>
                    <a:pt x="158" y="1745"/>
                  </a:lnTo>
                  <a:lnTo>
                    <a:pt x="148" y="1700"/>
                  </a:lnTo>
                  <a:lnTo>
                    <a:pt x="138" y="1654"/>
                  </a:lnTo>
                  <a:lnTo>
                    <a:pt x="127" y="1608"/>
                  </a:lnTo>
                  <a:lnTo>
                    <a:pt x="117" y="1562"/>
                  </a:lnTo>
                  <a:lnTo>
                    <a:pt x="107" y="1517"/>
                  </a:lnTo>
                  <a:lnTo>
                    <a:pt x="95" y="1467"/>
                  </a:lnTo>
                  <a:lnTo>
                    <a:pt x="84" y="1416"/>
                  </a:lnTo>
                  <a:lnTo>
                    <a:pt x="72" y="1365"/>
                  </a:lnTo>
                  <a:lnTo>
                    <a:pt x="61" y="1314"/>
                  </a:lnTo>
                  <a:lnTo>
                    <a:pt x="50" y="1263"/>
                  </a:lnTo>
                  <a:lnTo>
                    <a:pt x="40" y="1211"/>
                  </a:lnTo>
                  <a:lnTo>
                    <a:pt x="30" y="1159"/>
                  </a:lnTo>
                  <a:lnTo>
                    <a:pt x="21" y="1107"/>
                  </a:lnTo>
                  <a:lnTo>
                    <a:pt x="15" y="1071"/>
                  </a:lnTo>
                  <a:lnTo>
                    <a:pt x="9" y="1035"/>
                  </a:lnTo>
                  <a:lnTo>
                    <a:pt x="6" y="1001"/>
                  </a:lnTo>
                  <a:lnTo>
                    <a:pt x="3" y="967"/>
                  </a:lnTo>
                  <a:lnTo>
                    <a:pt x="1" y="935"/>
                  </a:lnTo>
                  <a:lnTo>
                    <a:pt x="0" y="902"/>
                  </a:lnTo>
                  <a:lnTo>
                    <a:pt x="0" y="870"/>
                  </a:lnTo>
                  <a:lnTo>
                    <a:pt x="1" y="840"/>
                  </a:lnTo>
                  <a:lnTo>
                    <a:pt x="3" y="810"/>
                  </a:lnTo>
                  <a:lnTo>
                    <a:pt x="7" y="781"/>
                  </a:lnTo>
                  <a:lnTo>
                    <a:pt x="10" y="752"/>
                  </a:lnTo>
                  <a:lnTo>
                    <a:pt x="16" y="724"/>
                  </a:lnTo>
                  <a:lnTo>
                    <a:pt x="22" y="696"/>
                  </a:lnTo>
                  <a:lnTo>
                    <a:pt x="29" y="668"/>
                  </a:lnTo>
                  <a:lnTo>
                    <a:pt x="37" y="641"/>
                  </a:lnTo>
                  <a:lnTo>
                    <a:pt x="47" y="615"/>
                  </a:lnTo>
                  <a:lnTo>
                    <a:pt x="62" y="576"/>
                  </a:lnTo>
                  <a:lnTo>
                    <a:pt x="79" y="538"/>
                  </a:lnTo>
                  <a:lnTo>
                    <a:pt x="99" y="501"/>
                  </a:lnTo>
                  <a:lnTo>
                    <a:pt x="119" y="465"/>
                  </a:lnTo>
                  <a:lnTo>
                    <a:pt x="142" y="431"/>
                  </a:lnTo>
                  <a:lnTo>
                    <a:pt x="166" y="398"/>
                  </a:lnTo>
                  <a:lnTo>
                    <a:pt x="193" y="366"/>
                  </a:lnTo>
                  <a:lnTo>
                    <a:pt x="221" y="335"/>
                  </a:lnTo>
                  <a:lnTo>
                    <a:pt x="251" y="305"/>
                  </a:lnTo>
                  <a:lnTo>
                    <a:pt x="283" y="276"/>
                  </a:lnTo>
                  <a:lnTo>
                    <a:pt x="318" y="248"/>
                  </a:lnTo>
                  <a:lnTo>
                    <a:pt x="353" y="221"/>
                  </a:lnTo>
                  <a:lnTo>
                    <a:pt x="392" y="195"/>
                  </a:lnTo>
                  <a:lnTo>
                    <a:pt x="432" y="170"/>
                  </a:lnTo>
                  <a:lnTo>
                    <a:pt x="475" y="145"/>
                  </a:lnTo>
                  <a:lnTo>
                    <a:pt x="520" y="121"/>
                  </a:lnTo>
                  <a:lnTo>
                    <a:pt x="560" y="102"/>
                  </a:lnTo>
                  <a:lnTo>
                    <a:pt x="600" y="84"/>
                  </a:lnTo>
                  <a:lnTo>
                    <a:pt x="640" y="67"/>
                  </a:lnTo>
                  <a:lnTo>
                    <a:pt x="680" y="53"/>
                  </a:lnTo>
                  <a:lnTo>
                    <a:pt x="719" y="40"/>
                  </a:lnTo>
                  <a:lnTo>
                    <a:pt x="758" y="28"/>
                  </a:lnTo>
                  <a:lnTo>
                    <a:pt x="797" y="19"/>
                  </a:lnTo>
                  <a:lnTo>
                    <a:pt x="836" y="12"/>
                  </a:lnTo>
                  <a:lnTo>
                    <a:pt x="875" y="7"/>
                  </a:lnTo>
                  <a:lnTo>
                    <a:pt x="914" y="2"/>
                  </a:lnTo>
                  <a:lnTo>
                    <a:pt x="952" y="0"/>
                  </a:lnTo>
                  <a:lnTo>
                    <a:pt x="991" y="0"/>
                  </a:lnTo>
                  <a:lnTo>
                    <a:pt x="1030" y="1"/>
                  </a:lnTo>
                  <a:lnTo>
                    <a:pt x="1069" y="3"/>
                  </a:lnTo>
                  <a:lnTo>
                    <a:pt x="1108" y="8"/>
                  </a:lnTo>
                  <a:lnTo>
                    <a:pt x="1147" y="14"/>
                  </a:lnTo>
                  <a:lnTo>
                    <a:pt x="1182" y="20"/>
                  </a:lnTo>
                  <a:lnTo>
                    <a:pt x="1216" y="28"/>
                  </a:lnTo>
                  <a:lnTo>
                    <a:pt x="1250" y="38"/>
                  </a:lnTo>
                  <a:lnTo>
                    <a:pt x="1285" y="48"/>
                  </a:lnTo>
                  <a:lnTo>
                    <a:pt x="1318" y="61"/>
                  </a:lnTo>
                  <a:lnTo>
                    <a:pt x="1352" y="73"/>
                  </a:lnTo>
                  <a:lnTo>
                    <a:pt x="1387" y="87"/>
                  </a:lnTo>
                  <a:lnTo>
                    <a:pt x="1421" y="103"/>
                  </a:lnTo>
                  <a:lnTo>
                    <a:pt x="1456" y="119"/>
                  </a:lnTo>
                  <a:lnTo>
                    <a:pt x="1491" y="137"/>
                  </a:lnTo>
                  <a:lnTo>
                    <a:pt x="1527" y="158"/>
                  </a:lnTo>
                  <a:lnTo>
                    <a:pt x="1562" y="179"/>
                  </a:lnTo>
                  <a:lnTo>
                    <a:pt x="1598" y="202"/>
                  </a:lnTo>
                  <a:lnTo>
                    <a:pt x="1635" y="226"/>
                  </a:lnTo>
                  <a:lnTo>
                    <a:pt x="1672" y="251"/>
                  </a:lnTo>
                  <a:lnTo>
                    <a:pt x="1710" y="278"/>
                  </a:lnTo>
                  <a:lnTo>
                    <a:pt x="1734" y="296"/>
                  </a:lnTo>
                  <a:lnTo>
                    <a:pt x="1759" y="312"/>
                  </a:lnTo>
                  <a:lnTo>
                    <a:pt x="1783" y="328"/>
                  </a:lnTo>
                  <a:lnTo>
                    <a:pt x="1807" y="343"/>
                  </a:lnTo>
                  <a:lnTo>
                    <a:pt x="1831" y="356"/>
                  </a:lnTo>
                  <a:lnTo>
                    <a:pt x="1856" y="370"/>
                  </a:lnTo>
                  <a:lnTo>
                    <a:pt x="1880" y="384"/>
                  </a:lnTo>
                  <a:lnTo>
                    <a:pt x="1905" y="397"/>
                  </a:lnTo>
                  <a:lnTo>
                    <a:pt x="1955" y="420"/>
                  </a:lnTo>
                  <a:lnTo>
                    <a:pt x="2005" y="440"/>
                  </a:lnTo>
                  <a:lnTo>
                    <a:pt x="2054" y="460"/>
                  </a:lnTo>
                  <a:lnTo>
                    <a:pt x="2105" y="476"/>
                  </a:lnTo>
                  <a:lnTo>
                    <a:pt x="2155" y="491"/>
                  </a:lnTo>
                  <a:lnTo>
                    <a:pt x="2206" y="504"/>
                  </a:lnTo>
                  <a:lnTo>
                    <a:pt x="2256" y="516"/>
                  </a:lnTo>
                  <a:lnTo>
                    <a:pt x="2306" y="526"/>
                  </a:lnTo>
                  <a:lnTo>
                    <a:pt x="2356" y="534"/>
                  </a:lnTo>
                  <a:lnTo>
                    <a:pt x="2405" y="541"/>
                  </a:lnTo>
                  <a:lnTo>
                    <a:pt x="2455" y="548"/>
                  </a:lnTo>
                  <a:lnTo>
                    <a:pt x="2503" y="553"/>
                  </a:lnTo>
                  <a:lnTo>
                    <a:pt x="2503" y="593"/>
                  </a:lnTo>
                  <a:lnTo>
                    <a:pt x="2454" y="587"/>
                  </a:lnTo>
                  <a:lnTo>
                    <a:pt x="2403" y="581"/>
                  </a:lnTo>
                  <a:lnTo>
                    <a:pt x="2352" y="573"/>
                  </a:lnTo>
                  <a:lnTo>
                    <a:pt x="2301" y="565"/>
                  </a:lnTo>
                  <a:lnTo>
                    <a:pt x="2249" y="555"/>
                  </a:lnTo>
                  <a:lnTo>
                    <a:pt x="2198" y="542"/>
                  </a:lnTo>
                  <a:lnTo>
                    <a:pt x="2146" y="530"/>
                  </a:lnTo>
                  <a:lnTo>
                    <a:pt x="2095" y="514"/>
                  </a:lnTo>
                  <a:lnTo>
                    <a:pt x="2043" y="496"/>
                  </a:lnTo>
                  <a:lnTo>
                    <a:pt x="1991" y="477"/>
                  </a:lnTo>
                  <a:lnTo>
                    <a:pt x="1940" y="456"/>
                  </a:lnTo>
                  <a:lnTo>
                    <a:pt x="1888" y="432"/>
                  </a:lnTo>
                  <a:lnTo>
                    <a:pt x="1863" y="418"/>
                  </a:lnTo>
                  <a:lnTo>
                    <a:pt x="1838" y="406"/>
                  </a:lnTo>
                  <a:lnTo>
                    <a:pt x="1812" y="391"/>
                  </a:lnTo>
                  <a:lnTo>
                    <a:pt x="1787" y="376"/>
                  </a:lnTo>
                  <a:lnTo>
                    <a:pt x="1762" y="361"/>
                  </a:lnTo>
                  <a:lnTo>
                    <a:pt x="1737" y="345"/>
                  </a:lnTo>
                  <a:lnTo>
                    <a:pt x="1711" y="328"/>
                  </a:lnTo>
                  <a:lnTo>
                    <a:pt x="1687" y="311"/>
                  </a:lnTo>
                  <a:lnTo>
                    <a:pt x="1651" y="283"/>
                  </a:lnTo>
                  <a:lnTo>
                    <a:pt x="1614" y="259"/>
                  </a:lnTo>
                  <a:lnTo>
                    <a:pt x="1578" y="235"/>
                  </a:lnTo>
                  <a:lnTo>
                    <a:pt x="1543" y="213"/>
                  </a:lnTo>
                  <a:lnTo>
                    <a:pt x="1508" y="192"/>
                  </a:lnTo>
                  <a:lnTo>
                    <a:pt x="1474" y="173"/>
                  </a:lnTo>
                  <a:lnTo>
                    <a:pt x="1440" y="156"/>
                  </a:lnTo>
                  <a:lnTo>
                    <a:pt x="1406" y="139"/>
                  </a:lnTo>
                  <a:lnTo>
                    <a:pt x="1372" y="124"/>
                  </a:lnTo>
                  <a:lnTo>
                    <a:pt x="1339" y="110"/>
                  </a:lnTo>
                  <a:lnTo>
                    <a:pt x="1307" y="97"/>
                  </a:lnTo>
                  <a:lnTo>
                    <a:pt x="1273" y="86"/>
                  </a:lnTo>
                  <a:lnTo>
                    <a:pt x="1240" y="75"/>
                  </a:lnTo>
                  <a:lnTo>
                    <a:pt x="1207" y="67"/>
                  </a:lnTo>
                  <a:lnTo>
                    <a:pt x="1173" y="59"/>
                  </a:lnTo>
                  <a:lnTo>
                    <a:pt x="1140" y="53"/>
                  </a:lnTo>
                  <a:lnTo>
                    <a:pt x="1102" y="47"/>
                  </a:lnTo>
                  <a:lnTo>
                    <a:pt x="1066" y="42"/>
                  </a:lnTo>
                  <a:lnTo>
                    <a:pt x="1028" y="40"/>
                  </a:lnTo>
                  <a:lnTo>
                    <a:pt x="991" y="39"/>
                  </a:lnTo>
                  <a:lnTo>
                    <a:pt x="953" y="39"/>
                  </a:lnTo>
                  <a:lnTo>
                    <a:pt x="917" y="41"/>
                  </a:lnTo>
                  <a:lnTo>
                    <a:pt x="880" y="46"/>
                  </a:lnTo>
                  <a:lnTo>
                    <a:pt x="842" y="51"/>
                  </a:lnTo>
                  <a:lnTo>
                    <a:pt x="805" y="58"/>
                  </a:lnTo>
                  <a:lnTo>
                    <a:pt x="767" y="67"/>
                  </a:lnTo>
                  <a:lnTo>
                    <a:pt x="730" y="78"/>
                  </a:lnTo>
                  <a:lnTo>
                    <a:pt x="692" y="90"/>
                  </a:lnTo>
                  <a:lnTo>
                    <a:pt x="654" y="104"/>
                  </a:lnTo>
                  <a:lnTo>
                    <a:pt x="615" y="120"/>
                  </a:lnTo>
                  <a:lnTo>
                    <a:pt x="576" y="137"/>
                  </a:lnTo>
                  <a:lnTo>
                    <a:pt x="537" y="157"/>
                  </a:lnTo>
                  <a:lnTo>
                    <a:pt x="494" y="179"/>
                  </a:lnTo>
                  <a:lnTo>
                    <a:pt x="453" y="203"/>
                  </a:lnTo>
                  <a:lnTo>
                    <a:pt x="415" y="227"/>
                  </a:lnTo>
                  <a:lnTo>
                    <a:pt x="379" y="252"/>
                  </a:lnTo>
                  <a:lnTo>
                    <a:pt x="343" y="277"/>
                  </a:lnTo>
                  <a:lnTo>
                    <a:pt x="311" y="305"/>
                  </a:lnTo>
                  <a:lnTo>
                    <a:pt x="280" y="332"/>
                  </a:lnTo>
                  <a:lnTo>
                    <a:pt x="251" y="361"/>
                  </a:lnTo>
                  <a:lnTo>
                    <a:pt x="224" y="391"/>
                  </a:lnTo>
                  <a:lnTo>
                    <a:pt x="198" y="422"/>
                  </a:lnTo>
                  <a:lnTo>
                    <a:pt x="174" y="453"/>
                  </a:lnTo>
                  <a:lnTo>
                    <a:pt x="154" y="486"/>
                  </a:lnTo>
                  <a:lnTo>
                    <a:pt x="133" y="520"/>
                  </a:lnTo>
                  <a:lnTo>
                    <a:pt x="115" y="555"/>
                  </a:lnTo>
                  <a:lnTo>
                    <a:pt x="99" y="592"/>
                  </a:lnTo>
                  <a:lnTo>
                    <a:pt x="84" y="628"/>
                  </a:lnTo>
                  <a:lnTo>
                    <a:pt x="75" y="654"/>
                  </a:lnTo>
                  <a:lnTo>
                    <a:pt x="67" y="680"/>
                  </a:lnTo>
                  <a:lnTo>
                    <a:pt x="60" y="705"/>
                  </a:lnTo>
                  <a:lnTo>
                    <a:pt x="54" y="732"/>
                  </a:lnTo>
                  <a:lnTo>
                    <a:pt x="49" y="759"/>
                  </a:lnTo>
                  <a:lnTo>
                    <a:pt x="46" y="787"/>
                  </a:lnTo>
                  <a:lnTo>
                    <a:pt x="42" y="815"/>
                  </a:lnTo>
                  <a:lnTo>
                    <a:pt x="40" y="844"/>
                  </a:lnTo>
                  <a:lnTo>
                    <a:pt x="39" y="873"/>
                  </a:lnTo>
                  <a:lnTo>
                    <a:pt x="39" y="904"/>
                  </a:lnTo>
                  <a:lnTo>
                    <a:pt x="40" y="935"/>
                  </a:lnTo>
                  <a:lnTo>
                    <a:pt x="42" y="966"/>
                  </a:lnTo>
                  <a:lnTo>
                    <a:pt x="45" y="998"/>
                  </a:lnTo>
                  <a:lnTo>
                    <a:pt x="49" y="1031"/>
                  </a:lnTo>
                  <a:lnTo>
                    <a:pt x="54" y="1065"/>
                  </a:lnTo>
                  <a:lnTo>
                    <a:pt x="60" y="1101"/>
                  </a:lnTo>
                  <a:lnTo>
                    <a:pt x="69" y="1151"/>
                  </a:lnTo>
                  <a:lnTo>
                    <a:pt x="78" y="1203"/>
                  </a:lnTo>
                  <a:lnTo>
                    <a:pt x="89" y="1255"/>
                  </a:lnTo>
                  <a:lnTo>
                    <a:pt x="100" y="1306"/>
                  </a:lnTo>
                  <a:lnTo>
                    <a:pt x="111" y="1357"/>
                  </a:lnTo>
                  <a:lnTo>
                    <a:pt x="123" y="1407"/>
                  </a:lnTo>
                  <a:lnTo>
                    <a:pt x="134" y="1459"/>
                  </a:lnTo>
                  <a:lnTo>
                    <a:pt x="146" y="1508"/>
                  </a:lnTo>
                  <a:lnTo>
                    <a:pt x="156" y="1554"/>
                  </a:lnTo>
                  <a:lnTo>
                    <a:pt x="166" y="1600"/>
                  </a:lnTo>
                  <a:lnTo>
                    <a:pt x="177" y="1646"/>
                  </a:lnTo>
                  <a:lnTo>
                    <a:pt x="187" y="1692"/>
                  </a:lnTo>
                  <a:lnTo>
                    <a:pt x="196" y="1737"/>
                  </a:lnTo>
                  <a:lnTo>
                    <a:pt x="206" y="1783"/>
                  </a:lnTo>
                  <a:lnTo>
                    <a:pt x="216" y="1830"/>
                  </a:lnTo>
                  <a:lnTo>
                    <a:pt x="225" y="1876"/>
                  </a:lnTo>
                  <a:lnTo>
                    <a:pt x="233" y="1926"/>
                  </a:lnTo>
                  <a:lnTo>
                    <a:pt x="241" y="1974"/>
                  </a:lnTo>
                  <a:lnTo>
                    <a:pt x="248" y="2022"/>
                  </a:lnTo>
                  <a:lnTo>
                    <a:pt x="255" y="2070"/>
                  </a:lnTo>
                  <a:lnTo>
                    <a:pt x="259" y="2117"/>
                  </a:lnTo>
                  <a:lnTo>
                    <a:pt x="264" y="2164"/>
                  </a:lnTo>
                  <a:lnTo>
                    <a:pt x="267" y="2210"/>
                  </a:lnTo>
                  <a:lnTo>
                    <a:pt x="270" y="2256"/>
                  </a:lnTo>
                  <a:lnTo>
                    <a:pt x="272" y="2302"/>
                  </a:lnTo>
                  <a:lnTo>
                    <a:pt x="273" y="2346"/>
                  </a:lnTo>
                  <a:lnTo>
                    <a:pt x="273" y="2391"/>
                  </a:lnTo>
                  <a:lnTo>
                    <a:pt x="272" y="2436"/>
                  </a:lnTo>
                  <a:lnTo>
                    <a:pt x="271" y="2479"/>
                  </a:lnTo>
                  <a:lnTo>
                    <a:pt x="267" y="2523"/>
                  </a:lnTo>
                  <a:lnTo>
                    <a:pt x="264" y="2567"/>
                  </a:lnTo>
                  <a:lnTo>
                    <a:pt x="260" y="2610"/>
                  </a:lnTo>
                  <a:lnTo>
                    <a:pt x="257" y="2645"/>
                  </a:lnTo>
                  <a:lnTo>
                    <a:pt x="253" y="2679"/>
                  </a:lnTo>
                  <a:lnTo>
                    <a:pt x="250" y="2713"/>
                  </a:lnTo>
                  <a:lnTo>
                    <a:pt x="248" y="2748"/>
                  </a:lnTo>
                  <a:lnTo>
                    <a:pt x="244" y="2786"/>
                  </a:lnTo>
                  <a:lnTo>
                    <a:pt x="241" y="2825"/>
                  </a:lnTo>
                  <a:lnTo>
                    <a:pt x="236" y="2865"/>
                  </a:lnTo>
                  <a:lnTo>
                    <a:pt x="233" y="2904"/>
                  </a:lnTo>
                  <a:lnTo>
                    <a:pt x="227" y="2943"/>
                  </a:lnTo>
                  <a:lnTo>
                    <a:pt x="221" y="2983"/>
                  </a:lnTo>
                  <a:lnTo>
                    <a:pt x="214" y="3022"/>
                  </a:lnTo>
                  <a:lnTo>
                    <a:pt x="208" y="3061"/>
                  </a:lnTo>
                  <a:lnTo>
                    <a:pt x="167" y="30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 name="Freeform 15">
              <a:extLst>
                <a:ext uri="{FF2B5EF4-FFF2-40B4-BE49-F238E27FC236}">
                  <a16:creationId xmlns:a16="http://schemas.microsoft.com/office/drawing/2014/main" id="{BBEFEA46-EA0A-402A-9B41-DD37A5640BB6}"/>
                </a:ext>
              </a:extLst>
            </p:cNvPr>
            <p:cNvSpPr>
              <a:spLocks/>
            </p:cNvSpPr>
            <p:nvPr userDrawn="1"/>
          </p:nvSpPr>
          <p:spPr bwMode="auto">
            <a:xfrm>
              <a:off x="10153105" y="4466539"/>
              <a:ext cx="2042512" cy="2391458"/>
            </a:xfrm>
            <a:custGeom>
              <a:avLst/>
              <a:gdLst>
                <a:gd name="T0" fmla="*/ 307 w 3075"/>
                <a:gd name="T1" fmla="*/ 3474 h 3596"/>
                <a:gd name="T2" fmla="*/ 346 w 3075"/>
                <a:gd name="T3" fmla="*/ 3313 h 3596"/>
                <a:gd name="T4" fmla="*/ 368 w 3075"/>
                <a:gd name="T5" fmla="*/ 3140 h 3596"/>
                <a:gd name="T6" fmla="*/ 374 w 3075"/>
                <a:gd name="T7" fmla="*/ 2899 h 3596"/>
                <a:gd name="T8" fmla="*/ 370 w 3075"/>
                <a:gd name="T9" fmla="*/ 2614 h 3596"/>
                <a:gd name="T10" fmla="*/ 359 w 3075"/>
                <a:gd name="T11" fmla="*/ 2473 h 3596"/>
                <a:gd name="T12" fmla="*/ 324 w 3075"/>
                <a:gd name="T13" fmla="*/ 2275 h 3596"/>
                <a:gd name="T14" fmla="*/ 228 w 3075"/>
                <a:gd name="T15" fmla="*/ 1894 h 3596"/>
                <a:gd name="T16" fmla="*/ 127 w 3075"/>
                <a:gd name="T17" fmla="*/ 1566 h 3596"/>
                <a:gd name="T18" fmla="*/ 89 w 3075"/>
                <a:gd name="T19" fmla="*/ 1442 h 3596"/>
                <a:gd name="T20" fmla="*/ 25 w 3075"/>
                <a:gd name="T21" fmla="*/ 1183 h 3596"/>
                <a:gd name="T22" fmla="*/ 0 w 3075"/>
                <a:gd name="T23" fmla="*/ 903 h 3596"/>
                <a:gd name="T24" fmla="*/ 24 w 3075"/>
                <a:gd name="T25" fmla="*/ 632 h 3596"/>
                <a:gd name="T26" fmla="*/ 71 w 3075"/>
                <a:gd name="T27" fmla="*/ 459 h 3596"/>
                <a:gd name="T28" fmla="*/ 127 w 3075"/>
                <a:gd name="T29" fmla="*/ 371 h 3596"/>
                <a:gd name="T30" fmla="*/ 208 w 3075"/>
                <a:gd name="T31" fmla="*/ 311 h 3596"/>
                <a:gd name="T32" fmla="*/ 352 w 3075"/>
                <a:gd name="T33" fmla="*/ 262 h 3596"/>
                <a:gd name="T34" fmla="*/ 550 w 3075"/>
                <a:gd name="T35" fmla="*/ 199 h 3596"/>
                <a:gd name="T36" fmla="*/ 710 w 3075"/>
                <a:gd name="T37" fmla="*/ 146 h 3596"/>
                <a:gd name="T38" fmla="*/ 892 w 3075"/>
                <a:gd name="T39" fmla="*/ 90 h 3596"/>
                <a:gd name="T40" fmla="*/ 1188 w 3075"/>
                <a:gd name="T41" fmla="*/ 23 h 3596"/>
                <a:gd name="T42" fmla="*/ 1460 w 3075"/>
                <a:gd name="T43" fmla="*/ 0 h 3596"/>
                <a:gd name="T44" fmla="*/ 1718 w 3075"/>
                <a:gd name="T45" fmla="*/ 22 h 3596"/>
                <a:gd name="T46" fmla="*/ 2001 w 3075"/>
                <a:gd name="T47" fmla="*/ 79 h 3596"/>
                <a:gd name="T48" fmla="*/ 2290 w 3075"/>
                <a:gd name="T49" fmla="*/ 160 h 3596"/>
                <a:gd name="T50" fmla="*/ 2589 w 3075"/>
                <a:gd name="T51" fmla="*/ 263 h 3596"/>
                <a:gd name="T52" fmla="*/ 2817 w 3075"/>
                <a:gd name="T53" fmla="*/ 350 h 3596"/>
                <a:gd name="T54" fmla="*/ 3022 w 3075"/>
                <a:gd name="T55" fmla="*/ 412 h 3596"/>
                <a:gd name="T56" fmla="*/ 3020 w 3075"/>
                <a:gd name="T57" fmla="*/ 451 h 3596"/>
                <a:gd name="T58" fmla="*/ 2808 w 3075"/>
                <a:gd name="T59" fmla="*/ 388 h 3596"/>
                <a:gd name="T60" fmla="*/ 2575 w 3075"/>
                <a:gd name="T61" fmla="*/ 300 h 3596"/>
                <a:gd name="T62" fmla="*/ 2279 w 3075"/>
                <a:gd name="T63" fmla="*/ 198 h 3596"/>
                <a:gd name="T64" fmla="*/ 1992 w 3075"/>
                <a:gd name="T65" fmla="*/ 118 h 3596"/>
                <a:gd name="T66" fmla="*/ 1712 w 3075"/>
                <a:gd name="T67" fmla="*/ 61 h 3596"/>
                <a:gd name="T68" fmla="*/ 1460 w 3075"/>
                <a:gd name="T69" fmla="*/ 40 h 3596"/>
                <a:gd name="T70" fmla="*/ 1193 w 3075"/>
                <a:gd name="T71" fmla="*/ 62 h 3596"/>
                <a:gd name="T72" fmla="*/ 902 w 3075"/>
                <a:gd name="T73" fmla="*/ 128 h 3596"/>
                <a:gd name="T74" fmla="*/ 721 w 3075"/>
                <a:gd name="T75" fmla="*/ 184 h 3596"/>
                <a:gd name="T76" fmla="*/ 563 w 3075"/>
                <a:gd name="T77" fmla="*/ 235 h 3596"/>
                <a:gd name="T78" fmla="*/ 363 w 3075"/>
                <a:gd name="T79" fmla="*/ 300 h 3596"/>
                <a:gd name="T80" fmla="*/ 228 w 3075"/>
                <a:gd name="T81" fmla="*/ 346 h 3596"/>
                <a:gd name="T82" fmla="*/ 156 w 3075"/>
                <a:gd name="T83" fmla="*/ 398 h 3596"/>
                <a:gd name="T84" fmla="*/ 106 w 3075"/>
                <a:gd name="T85" fmla="*/ 476 h 3596"/>
                <a:gd name="T86" fmla="*/ 63 w 3075"/>
                <a:gd name="T87" fmla="*/ 640 h 3596"/>
                <a:gd name="T88" fmla="*/ 39 w 3075"/>
                <a:gd name="T89" fmla="*/ 903 h 3596"/>
                <a:gd name="T90" fmla="*/ 64 w 3075"/>
                <a:gd name="T91" fmla="*/ 1177 h 3596"/>
                <a:gd name="T92" fmla="*/ 127 w 3075"/>
                <a:gd name="T93" fmla="*/ 1431 h 3596"/>
                <a:gd name="T94" fmla="*/ 165 w 3075"/>
                <a:gd name="T95" fmla="*/ 1554 h 3596"/>
                <a:gd name="T96" fmla="*/ 266 w 3075"/>
                <a:gd name="T97" fmla="*/ 1884 h 3596"/>
                <a:gd name="T98" fmla="*/ 363 w 3075"/>
                <a:gd name="T99" fmla="*/ 2267 h 3596"/>
                <a:gd name="T100" fmla="*/ 398 w 3075"/>
                <a:gd name="T101" fmla="*/ 2469 h 3596"/>
                <a:gd name="T102" fmla="*/ 410 w 3075"/>
                <a:gd name="T103" fmla="*/ 2613 h 3596"/>
                <a:gd name="T104" fmla="*/ 414 w 3075"/>
                <a:gd name="T105" fmla="*/ 2899 h 3596"/>
                <a:gd name="T106" fmla="*/ 407 w 3075"/>
                <a:gd name="T107" fmla="*/ 3140 h 3596"/>
                <a:gd name="T108" fmla="*/ 386 w 3075"/>
                <a:gd name="T109" fmla="*/ 3313 h 3596"/>
                <a:gd name="T110" fmla="*/ 348 w 3075"/>
                <a:gd name="T111" fmla="*/ 3474 h 3596"/>
                <a:gd name="T112" fmla="*/ 262 w 3075"/>
                <a:gd name="T113" fmla="*/ 3596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5" h="3596">
                  <a:moveTo>
                    <a:pt x="262" y="3596"/>
                  </a:moveTo>
                  <a:lnTo>
                    <a:pt x="275" y="3566"/>
                  </a:lnTo>
                  <a:lnTo>
                    <a:pt x="286" y="3536"/>
                  </a:lnTo>
                  <a:lnTo>
                    <a:pt x="297" y="3505"/>
                  </a:lnTo>
                  <a:lnTo>
                    <a:pt x="307" y="3474"/>
                  </a:lnTo>
                  <a:lnTo>
                    <a:pt x="316" y="3443"/>
                  </a:lnTo>
                  <a:lnTo>
                    <a:pt x="325" y="3411"/>
                  </a:lnTo>
                  <a:lnTo>
                    <a:pt x="332" y="3379"/>
                  </a:lnTo>
                  <a:lnTo>
                    <a:pt x="340" y="3346"/>
                  </a:lnTo>
                  <a:lnTo>
                    <a:pt x="346" y="3313"/>
                  </a:lnTo>
                  <a:lnTo>
                    <a:pt x="352" y="3279"/>
                  </a:lnTo>
                  <a:lnTo>
                    <a:pt x="357" y="3245"/>
                  </a:lnTo>
                  <a:lnTo>
                    <a:pt x="361" y="3209"/>
                  </a:lnTo>
                  <a:lnTo>
                    <a:pt x="364" y="3175"/>
                  </a:lnTo>
                  <a:lnTo>
                    <a:pt x="368" y="3140"/>
                  </a:lnTo>
                  <a:lnTo>
                    <a:pt x="370" y="3103"/>
                  </a:lnTo>
                  <a:lnTo>
                    <a:pt x="371" y="3066"/>
                  </a:lnTo>
                  <a:lnTo>
                    <a:pt x="372" y="3011"/>
                  </a:lnTo>
                  <a:lnTo>
                    <a:pt x="374" y="2955"/>
                  </a:lnTo>
                  <a:lnTo>
                    <a:pt x="374" y="2899"/>
                  </a:lnTo>
                  <a:lnTo>
                    <a:pt x="374" y="2841"/>
                  </a:lnTo>
                  <a:lnTo>
                    <a:pt x="374" y="2785"/>
                  </a:lnTo>
                  <a:lnTo>
                    <a:pt x="374" y="2728"/>
                  </a:lnTo>
                  <a:lnTo>
                    <a:pt x="372" y="2670"/>
                  </a:lnTo>
                  <a:lnTo>
                    <a:pt x="370" y="2614"/>
                  </a:lnTo>
                  <a:lnTo>
                    <a:pt x="369" y="2588"/>
                  </a:lnTo>
                  <a:lnTo>
                    <a:pt x="368" y="2560"/>
                  </a:lnTo>
                  <a:lnTo>
                    <a:pt x="365" y="2533"/>
                  </a:lnTo>
                  <a:lnTo>
                    <a:pt x="362" y="2503"/>
                  </a:lnTo>
                  <a:lnTo>
                    <a:pt x="359" y="2473"/>
                  </a:lnTo>
                  <a:lnTo>
                    <a:pt x="354" y="2441"/>
                  </a:lnTo>
                  <a:lnTo>
                    <a:pt x="349" y="2407"/>
                  </a:lnTo>
                  <a:lnTo>
                    <a:pt x="343" y="2371"/>
                  </a:lnTo>
                  <a:lnTo>
                    <a:pt x="335" y="2323"/>
                  </a:lnTo>
                  <a:lnTo>
                    <a:pt x="324" y="2275"/>
                  </a:lnTo>
                  <a:lnTo>
                    <a:pt x="315" y="2227"/>
                  </a:lnTo>
                  <a:lnTo>
                    <a:pt x="304" y="2178"/>
                  </a:lnTo>
                  <a:lnTo>
                    <a:pt x="281" y="2083"/>
                  </a:lnTo>
                  <a:lnTo>
                    <a:pt x="255" y="1988"/>
                  </a:lnTo>
                  <a:lnTo>
                    <a:pt x="228" y="1894"/>
                  </a:lnTo>
                  <a:lnTo>
                    <a:pt x="200" y="1801"/>
                  </a:lnTo>
                  <a:lnTo>
                    <a:pt x="172" y="1708"/>
                  </a:lnTo>
                  <a:lnTo>
                    <a:pt x="143" y="1615"/>
                  </a:lnTo>
                  <a:lnTo>
                    <a:pt x="135" y="1591"/>
                  </a:lnTo>
                  <a:lnTo>
                    <a:pt x="127" y="1566"/>
                  </a:lnTo>
                  <a:lnTo>
                    <a:pt x="120" y="1542"/>
                  </a:lnTo>
                  <a:lnTo>
                    <a:pt x="112" y="1517"/>
                  </a:lnTo>
                  <a:lnTo>
                    <a:pt x="104" y="1491"/>
                  </a:lnTo>
                  <a:lnTo>
                    <a:pt x="97" y="1467"/>
                  </a:lnTo>
                  <a:lnTo>
                    <a:pt x="89" y="1442"/>
                  </a:lnTo>
                  <a:lnTo>
                    <a:pt x="81" y="1418"/>
                  </a:lnTo>
                  <a:lnTo>
                    <a:pt x="64" y="1358"/>
                  </a:lnTo>
                  <a:lnTo>
                    <a:pt x="49" y="1299"/>
                  </a:lnTo>
                  <a:lnTo>
                    <a:pt x="36" y="1241"/>
                  </a:lnTo>
                  <a:lnTo>
                    <a:pt x="25" y="1183"/>
                  </a:lnTo>
                  <a:lnTo>
                    <a:pt x="16" y="1125"/>
                  </a:lnTo>
                  <a:lnTo>
                    <a:pt x="9" y="1069"/>
                  </a:lnTo>
                  <a:lnTo>
                    <a:pt x="4" y="1013"/>
                  </a:lnTo>
                  <a:lnTo>
                    <a:pt x="1" y="958"/>
                  </a:lnTo>
                  <a:lnTo>
                    <a:pt x="0" y="903"/>
                  </a:lnTo>
                  <a:lnTo>
                    <a:pt x="1" y="848"/>
                  </a:lnTo>
                  <a:lnTo>
                    <a:pt x="3" y="794"/>
                  </a:lnTo>
                  <a:lnTo>
                    <a:pt x="9" y="740"/>
                  </a:lnTo>
                  <a:lnTo>
                    <a:pt x="16" y="686"/>
                  </a:lnTo>
                  <a:lnTo>
                    <a:pt x="24" y="632"/>
                  </a:lnTo>
                  <a:lnTo>
                    <a:pt x="35" y="580"/>
                  </a:lnTo>
                  <a:lnTo>
                    <a:pt x="48" y="527"/>
                  </a:lnTo>
                  <a:lnTo>
                    <a:pt x="55" y="503"/>
                  </a:lnTo>
                  <a:lnTo>
                    <a:pt x="63" y="481"/>
                  </a:lnTo>
                  <a:lnTo>
                    <a:pt x="71" y="459"/>
                  </a:lnTo>
                  <a:lnTo>
                    <a:pt x="80" y="438"/>
                  </a:lnTo>
                  <a:lnTo>
                    <a:pt x="90" y="420"/>
                  </a:lnTo>
                  <a:lnTo>
                    <a:pt x="102" y="403"/>
                  </a:lnTo>
                  <a:lnTo>
                    <a:pt x="114" y="386"/>
                  </a:lnTo>
                  <a:lnTo>
                    <a:pt x="127" y="371"/>
                  </a:lnTo>
                  <a:lnTo>
                    <a:pt x="141" y="357"/>
                  </a:lnTo>
                  <a:lnTo>
                    <a:pt x="157" y="343"/>
                  </a:lnTo>
                  <a:lnTo>
                    <a:pt x="173" y="332"/>
                  </a:lnTo>
                  <a:lnTo>
                    <a:pt x="190" y="320"/>
                  </a:lnTo>
                  <a:lnTo>
                    <a:pt x="208" y="311"/>
                  </a:lnTo>
                  <a:lnTo>
                    <a:pt x="229" y="302"/>
                  </a:lnTo>
                  <a:lnTo>
                    <a:pt x="250" y="294"/>
                  </a:lnTo>
                  <a:lnTo>
                    <a:pt x="271" y="286"/>
                  </a:lnTo>
                  <a:lnTo>
                    <a:pt x="312" y="274"/>
                  </a:lnTo>
                  <a:lnTo>
                    <a:pt x="352" y="262"/>
                  </a:lnTo>
                  <a:lnTo>
                    <a:pt x="392" y="249"/>
                  </a:lnTo>
                  <a:lnTo>
                    <a:pt x="432" y="237"/>
                  </a:lnTo>
                  <a:lnTo>
                    <a:pt x="471" y="224"/>
                  </a:lnTo>
                  <a:lnTo>
                    <a:pt x="511" y="211"/>
                  </a:lnTo>
                  <a:lnTo>
                    <a:pt x="550" y="199"/>
                  </a:lnTo>
                  <a:lnTo>
                    <a:pt x="589" y="185"/>
                  </a:lnTo>
                  <a:lnTo>
                    <a:pt x="619" y="176"/>
                  </a:lnTo>
                  <a:lnTo>
                    <a:pt x="649" y="165"/>
                  </a:lnTo>
                  <a:lnTo>
                    <a:pt x="680" y="156"/>
                  </a:lnTo>
                  <a:lnTo>
                    <a:pt x="710" y="146"/>
                  </a:lnTo>
                  <a:lnTo>
                    <a:pt x="739" y="137"/>
                  </a:lnTo>
                  <a:lnTo>
                    <a:pt x="769" y="126"/>
                  </a:lnTo>
                  <a:lnTo>
                    <a:pt x="800" y="117"/>
                  </a:lnTo>
                  <a:lnTo>
                    <a:pt x="830" y="108"/>
                  </a:lnTo>
                  <a:lnTo>
                    <a:pt x="892" y="90"/>
                  </a:lnTo>
                  <a:lnTo>
                    <a:pt x="954" y="73"/>
                  </a:lnTo>
                  <a:lnTo>
                    <a:pt x="1014" y="58"/>
                  </a:lnTo>
                  <a:lnTo>
                    <a:pt x="1072" y="44"/>
                  </a:lnTo>
                  <a:lnTo>
                    <a:pt x="1131" y="32"/>
                  </a:lnTo>
                  <a:lnTo>
                    <a:pt x="1188" y="23"/>
                  </a:lnTo>
                  <a:lnTo>
                    <a:pt x="1243" y="15"/>
                  </a:lnTo>
                  <a:lnTo>
                    <a:pt x="1299" y="8"/>
                  </a:lnTo>
                  <a:lnTo>
                    <a:pt x="1353" y="4"/>
                  </a:lnTo>
                  <a:lnTo>
                    <a:pt x="1407" y="1"/>
                  </a:lnTo>
                  <a:lnTo>
                    <a:pt x="1460" y="0"/>
                  </a:lnTo>
                  <a:lnTo>
                    <a:pt x="1513" y="1"/>
                  </a:lnTo>
                  <a:lnTo>
                    <a:pt x="1565" y="4"/>
                  </a:lnTo>
                  <a:lnTo>
                    <a:pt x="1617" y="8"/>
                  </a:lnTo>
                  <a:lnTo>
                    <a:pt x="1667" y="14"/>
                  </a:lnTo>
                  <a:lnTo>
                    <a:pt x="1718" y="22"/>
                  </a:lnTo>
                  <a:lnTo>
                    <a:pt x="1775" y="31"/>
                  </a:lnTo>
                  <a:lnTo>
                    <a:pt x="1832" y="43"/>
                  </a:lnTo>
                  <a:lnTo>
                    <a:pt x="1888" y="54"/>
                  </a:lnTo>
                  <a:lnTo>
                    <a:pt x="1944" y="67"/>
                  </a:lnTo>
                  <a:lnTo>
                    <a:pt x="2001" y="79"/>
                  </a:lnTo>
                  <a:lnTo>
                    <a:pt x="2059" y="94"/>
                  </a:lnTo>
                  <a:lnTo>
                    <a:pt x="2116" y="109"/>
                  </a:lnTo>
                  <a:lnTo>
                    <a:pt x="2175" y="125"/>
                  </a:lnTo>
                  <a:lnTo>
                    <a:pt x="2232" y="143"/>
                  </a:lnTo>
                  <a:lnTo>
                    <a:pt x="2290" y="160"/>
                  </a:lnTo>
                  <a:lnTo>
                    <a:pt x="2349" y="178"/>
                  </a:lnTo>
                  <a:lnTo>
                    <a:pt x="2409" y="198"/>
                  </a:lnTo>
                  <a:lnTo>
                    <a:pt x="2468" y="218"/>
                  </a:lnTo>
                  <a:lnTo>
                    <a:pt x="2528" y="240"/>
                  </a:lnTo>
                  <a:lnTo>
                    <a:pt x="2589" y="263"/>
                  </a:lnTo>
                  <a:lnTo>
                    <a:pt x="2649" y="286"/>
                  </a:lnTo>
                  <a:lnTo>
                    <a:pt x="2667" y="293"/>
                  </a:lnTo>
                  <a:lnTo>
                    <a:pt x="2717" y="312"/>
                  </a:lnTo>
                  <a:lnTo>
                    <a:pt x="2766" y="332"/>
                  </a:lnTo>
                  <a:lnTo>
                    <a:pt x="2817" y="350"/>
                  </a:lnTo>
                  <a:lnTo>
                    <a:pt x="2867" y="367"/>
                  </a:lnTo>
                  <a:lnTo>
                    <a:pt x="2919" y="383"/>
                  </a:lnTo>
                  <a:lnTo>
                    <a:pt x="2971" y="398"/>
                  </a:lnTo>
                  <a:lnTo>
                    <a:pt x="2996" y="405"/>
                  </a:lnTo>
                  <a:lnTo>
                    <a:pt x="3022" y="412"/>
                  </a:lnTo>
                  <a:lnTo>
                    <a:pt x="3049" y="418"/>
                  </a:lnTo>
                  <a:lnTo>
                    <a:pt x="3075" y="422"/>
                  </a:lnTo>
                  <a:lnTo>
                    <a:pt x="3075" y="463"/>
                  </a:lnTo>
                  <a:lnTo>
                    <a:pt x="3047" y="457"/>
                  </a:lnTo>
                  <a:lnTo>
                    <a:pt x="3020" y="451"/>
                  </a:lnTo>
                  <a:lnTo>
                    <a:pt x="2994" y="445"/>
                  </a:lnTo>
                  <a:lnTo>
                    <a:pt x="2966" y="438"/>
                  </a:lnTo>
                  <a:lnTo>
                    <a:pt x="2912" y="424"/>
                  </a:lnTo>
                  <a:lnTo>
                    <a:pt x="2859" y="406"/>
                  </a:lnTo>
                  <a:lnTo>
                    <a:pt x="2808" y="388"/>
                  </a:lnTo>
                  <a:lnTo>
                    <a:pt x="2755" y="370"/>
                  </a:lnTo>
                  <a:lnTo>
                    <a:pt x="2704" y="349"/>
                  </a:lnTo>
                  <a:lnTo>
                    <a:pt x="2653" y="329"/>
                  </a:lnTo>
                  <a:lnTo>
                    <a:pt x="2636" y="323"/>
                  </a:lnTo>
                  <a:lnTo>
                    <a:pt x="2575" y="300"/>
                  </a:lnTo>
                  <a:lnTo>
                    <a:pt x="2515" y="278"/>
                  </a:lnTo>
                  <a:lnTo>
                    <a:pt x="2456" y="256"/>
                  </a:lnTo>
                  <a:lnTo>
                    <a:pt x="2396" y="235"/>
                  </a:lnTo>
                  <a:lnTo>
                    <a:pt x="2337" y="216"/>
                  </a:lnTo>
                  <a:lnTo>
                    <a:pt x="2279" y="198"/>
                  </a:lnTo>
                  <a:lnTo>
                    <a:pt x="2222" y="180"/>
                  </a:lnTo>
                  <a:lnTo>
                    <a:pt x="2163" y="163"/>
                  </a:lnTo>
                  <a:lnTo>
                    <a:pt x="2106" y="147"/>
                  </a:lnTo>
                  <a:lnTo>
                    <a:pt x="2049" y="132"/>
                  </a:lnTo>
                  <a:lnTo>
                    <a:pt x="1992" y="118"/>
                  </a:lnTo>
                  <a:lnTo>
                    <a:pt x="1936" y="105"/>
                  </a:lnTo>
                  <a:lnTo>
                    <a:pt x="1880" y="92"/>
                  </a:lnTo>
                  <a:lnTo>
                    <a:pt x="1823" y="81"/>
                  </a:lnTo>
                  <a:lnTo>
                    <a:pt x="1767" y="70"/>
                  </a:lnTo>
                  <a:lnTo>
                    <a:pt x="1712" y="61"/>
                  </a:lnTo>
                  <a:lnTo>
                    <a:pt x="1662" y="53"/>
                  </a:lnTo>
                  <a:lnTo>
                    <a:pt x="1612" y="47"/>
                  </a:lnTo>
                  <a:lnTo>
                    <a:pt x="1562" y="43"/>
                  </a:lnTo>
                  <a:lnTo>
                    <a:pt x="1511" y="40"/>
                  </a:lnTo>
                  <a:lnTo>
                    <a:pt x="1460" y="40"/>
                  </a:lnTo>
                  <a:lnTo>
                    <a:pt x="1407" y="40"/>
                  </a:lnTo>
                  <a:lnTo>
                    <a:pt x="1354" y="44"/>
                  </a:lnTo>
                  <a:lnTo>
                    <a:pt x="1302" y="48"/>
                  </a:lnTo>
                  <a:lnTo>
                    <a:pt x="1248" y="54"/>
                  </a:lnTo>
                  <a:lnTo>
                    <a:pt x="1193" y="62"/>
                  </a:lnTo>
                  <a:lnTo>
                    <a:pt x="1136" y="71"/>
                  </a:lnTo>
                  <a:lnTo>
                    <a:pt x="1080" y="83"/>
                  </a:lnTo>
                  <a:lnTo>
                    <a:pt x="1022" y="95"/>
                  </a:lnTo>
                  <a:lnTo>
                    <a:pt x="963" y="110"/>
                  </a:lnTo>
                  <a:lnTo>
                    <a:pt x="902" y="128"/>
                  </a:lnTo>
                  <a:lnTo>
                    <a:pt x="842" y="146"/>
                  </a:lnTo>
                  <a:lnTo>
                    <a:pt x="812" y="155"/>
                  </a:lnTo>
                  <a:lnTo>
                    <a:pt x="782" y="164"/>
                  </a:lnTo>
                  <a:lnTo>
                    <a:pt x="751" y="175"/>
                  </a:lnTo>
                  <a:lnTo>
                    <a:pt x="721" y="184"/>
                  </a:lnTo>
                  <a:lnTo>
                    <a:pt x="691" y="194"/>
                  </a:lnTo>
                  <a:lnTo>
                    <a:pt x="661" y="203"/>
                  </a:lnTo>
                  <a:lnTo>
                    <a:pt x="632" y="214"/>
                  </a:lnTo>
                  <a:lnTo>
                    <a:pt x="602" y="223"/>
                  </a:lnTo>
                  <a:lnTo>
                    <a:pt x="563" y="235"/>
                  </a:lnTo>
                  <a:lnTo>
                    <a:pt x="523" y="248"/>
                  </a:lnTo>
                  <a:lnTo>
                    <a:pt x="484" y="262"/>
                  </a:lnTo>
                  <a:lnTo>
                    <a:pt x="443" y="274"/>
                  </a:lnTo>
                  <a:lnTo>
                    <a:pt x="403" y="287"/>
                  </a:lnTo>
                  <a:lnTo>
                    <a:pt x="363" y="300"/>
                  </a:lnTo>
                  <a:lnTo>
                    <a:pt x="323" y="312"/>
                  </a:lnTo>
                  <a:lnTo>
                    <a:pt x="283" y="324"/>
                  </a:lnTo>
                  <a:lnTo>
                    <a:pt x="263" y="331"/>
                  </a:lnTo>
                  <a:lnTo>
                    <a:pt x="245" y="338"/>
                  </a:lnTo>
                  <a:lnTo>
                    <a:pt x="228" y="346"/>
                  </a:lnTo>
                  <a:lnTo>
                    <a:pt x="211" y="355"/>
                  </a:lnTo>
                  <a:lnTo>
                    <a:pt x="196" y="364"/>
                  </a:lnTo>
                  <a:lnTo>
                    <a:pt x="181" y="374"/>
                  </a:lnTo>
                  <a:lnTo>
                    <a:pt x="168" y="386"/>
                  </a:lnTo>
                  <a:lnTo>
                    <a:pt x="156" y="398"/>
                  </a:lnTo>
                  <a:lnTo>
                    <a:pt x="144" y="412"/>
                  </a:lnTo>
                  <a:lnTo>
                    <a:pt x="134" y="426"/>
                  </a:lnTo>
                  <a:lnTo>
                    <a:pt x="123" y="442"/>
                  </a:lnTo>
                  <a:lnTo>
                    <a:pt x="114" y="458"/>
                  </a:lnTo>
                  <a:lnTo>
                    <a:pt x="106" y="476"/>
                  </a:lnTo>
                  <a:lnTo>
                    <a:pt x="99" y="496"/>
                  </a:lnTo>
                  <a:lnTo>
                    <a:pt x="92" y="515"/>
                  </a:lnTo>
                  <a:lnTo>
                    <a:pt x="86" y="537"/>
                  </a:lnTo>
                  <a:lnTo>
                    <a:pt x="73" y="589"/>
                  </a:lnTo>
                  <a:lnTo>
                    <a:pt x="63" y="640"/>
                  </a:lnTo>
                  <a:lnTo>
                    <a:pt x="55" y="692"/>
                  </a:lnTo>
                  <a:lnTo>
                    <a:pt x="48" y="745"/>
                  </a:lnTo>
                  <a:lnTo>
                    <a:pt x="43" y="796"/>
                  </a:lnTo>
                  <a:lnTo>
                    <a:pt x="40" y="850"/>
                  </a:lnTo>
                  <a:lnTo>
                    <a:pt x="39" y="903"/>
                  </a:lnTo>
                  <a:lnTo>
                    <a:pt x="40" y="957"/>
                  </a:lnTo>
                  <a:lnTo>
                    <a:pt x="43" y="1011"/>
                  </a:lnTo>
                  <a:lnTo>
                    <a:pt x="48" y="1066"/>
                  </a:lnTo>
                  <a:lnTo>
                    <a:pt x="55" y="1121"/>
                  </a:lnTo>
                  <a:lnTo>
                    <a:pt x="64" y="1177"/>
                  </a:lnTo>
                  <a:lnTo>
                    <a:pt x="75" y="1233"/>
                  </a:lnTo>
                  <a:lnTo>
                    <a:pt x="88" y="1291"/>
                  </a:lnTo>
                  <a:lnTo>
                    <a:pt x="103" y="1348"/>
                  </a:lnTo>
                  <a:lnTo>
                    <a:pt x="119" y="1406"/>
                  </a:lnTo>
                  <a:lnTo>
                    <a:pt x="127" y="1431"/>
                  </a:lnTo>
                  <a:lnTo>
                    <a:pt x="134" y="1456"/>
                  </a:lnTo>
                  <a:lnTo>
                    <a:pt x="142" y="1480"/>
                  </a:lnTo>
                  <a:lnTo>
                    <a:pt x="150" y="1505"/>
                  </a:lnTo>
                  <a:lnTo>
                    <a:pt x="157" y="1529"/>
                  </a:lnTo>
                  <a:lnTo>
                    <a:pt x="165" y="1554"/>
                  </a:lnTo>
                  <a:lnTo>
                    <a:pt x="173" y="1579"/>
                  </a:lnTo>
                  <a:lnTo>
                    <a:pt x="181" y="1604"/>
                  </a:lnTo>
                  <a:lnTo>
                    <a:pt x="209" y="1697"/>
                  </a:lnTo>
                  <a:lnTo>
                    <a:pt x="238" y="1790"/>
                  </a:lnTo>
                  <a:lnTo>
                    <a:pt x="266" y="1884"/>
                  </a:lnTo>
                  <a:lnTo>
                    <a:pt x="293" y="1979"/>
                  </a:lnTo>
                  <a:lnTo>
                    <a:pt x="318" y="2074"/>
                  </a:lnTo>
                  <a:lnTo>
                    <a:pt x="343" y="2170"/>
                  </a:lnTo>
                  <a:lnTo>
                    <a:pt x="353" y="2219"/>
                  </a:lnTo>
                  <a:lnTo>
                    <a:pt x="363" y="2267"/>
                  </a:lnTo>
                  <a:lnTo>
                    <a:pt x="374" y="2315"/>
                  </a:lnTo>
                  <a:lnTo>
                    <a:pt x="382" y="2364"/>
                  </a:lnTo>
                  <a:lnTo>
                    <a:pt x="388" y="2401"/>
                  </a:lnTo>
                  <a:lnTo>
                    <a:pt x="393" y="2435"/>
                  </a:lnTo>
                  <a:lnTo>
                    <a:pt x="398" y="2469"/>
                  </a:lnTo>
                  <a:lnTo>
                    <a:pt x="401" y="2500"/>
                  </a:lnTo>
                  <a:lnTo>
                    <a:pt x="404" y="2529"/>
                  </a:lnTo>
                  <a:lnTo>
                    <a:pt x="407" y="2558"/>
                  </a:lnTo>
                  <a:lnTo>
                    <a:pt x="409" y="2586"/>
                  </a:lnTo>
                  <a:lnTo>
                    <a:pt x="410" y="2613"/>
                  </a:lnTo>
                  <a:lnTo>
                    <a:pt x="411" y="2670"/>
                  </a:lnTo>
                  <a:lnTo>
                    <a:pt x="413" y="2727"/>
                  </a:lnTo>
                  <a:lnTo>
                    <a:pt x="413" y="2784"/>
                  </a:lnTo>
                  <a:lnTo>
                    <a:pt x="414" y="2841"/>
                  </a:lnTo>
                  <a:lnTo>
                    <a:pt x="414" y="2899"/>
                  </a:lnTo>
                  <a:lnTo>
                    <a:pt x="413" y="2955"/>
                  </a:lnTo>
                  <a:lnTo>
                    <a:pt x="411" y="3011"/>
                  </a:lnTo>
                  <a:lnTo>
                    <a:pt x="410" y="3067"/>
                  </a:lnTo>
                  <a:lnTo>
                    <a:pt x="409" y="3104"/>
                  </a:lnTo>
                  <a:lnTo>
                    <a:pt x="407" y="3140"/>
                  </a:lnTo>
                  <a:lnTo>
                    <a:pt x="404" y="3175"/>
                  </a:lnTo>
                  <a:lnTo>
                    <a:pt x="401" y="3211"/>
                  </a:lnTo>
                  <a:lnTo>
                    <a:pt x="396" y="3245"/>
                  </a:lnTo>
                  <a:lnTo>
                    <a:pt x="392" y="3279"/>
                  </a:lnTo>
                  <a:lnTo>
                    <a:pt x="386" y="3313"/>
                  </a:lnTo>
                  <a:lnTo>
                    <a:pt x="380" y="3346"/>
                  </a:lnTo>
                  <a:lnTo>
                    <a:pt x="374" y="3379"/>
                  </a:lnTo>
                  <a:lnTo>
                    <a:pt x="365" y="3411"/>
                  </a:lnTo>
                  <a:lnTo>
                    <a:pt x="357" y="3443"/>
                  </a:lnTo>
                  <a:lnTo>
                    <a:pt x="348" y="3474"/>
                  </a:lnTo>
                  <a:lnTo>
                    <a:pt x="339" y="3505"/>
                  </a:lnTo>
                  <a:lnTo>
                    <a:pt x="329" y="3536"/>
                  </a:lnTo>
                  <a:lnTo>
                    <a:pt x="317" y="3566"/>
                  </a:lnTo>
                  <a:lnTo>
                    <a:pt x="306" y="3596"/>
                  </a:lnTo>
                  <a:lnTo>
                    <a:pt x="262" y="359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 name="Freeform 16">
              <a:extLst>
                <a:ext uri="{FF2B5EF4-FFF2-40B4-BE49-F238E27FC236}">
                  <a16:creationId xmlns:a16="http://schemas.microsoft.com/office/drawing/2014/main" id="{B1BA25AE-0895-4BBD-8573-5AB3AF92E6CA}"/>
                </a:ext>
              </a:extLst>
            </p:cNvPr>
            <p:cNvSpPr>
              <a:spLocks/>
            </p:cNvSpPr>
            <p:nvPr userDrawn="1"/>
          </p:nvSpPr>
          <p:spPr bwMode="auto">
            <a:xfrm>
              <a:off x="-3615" y="2"/>
              <a:ext cx="3666282" cy="1595858"/>
            </a:xfrm>
            <a:custGeom>
              <a:avLst/>
              <a:gdLst>
                <a:gd name="T0" fmla="*/ 3940 w 5514"/>
                <a:gd name="T1" fmla="*/ 2365 h 2401"/>
                <a:gd name="T2" fmla="*/ 3759 w 5514"/>
                <a:gd name="T3" fmla="*/ 2269 h 2401"/>
                <a:gd name="T4" fmla="*/ 3533 w 5514"/>
                <a:gd name="T5" fmla="*/ 2148 h 2401"/>
                <a:gd name="T6" fmla="*/ 3282 w 5514"/>
                <a:gd name="T7" fmla="*/ 2118 h 2401"/>
                <a:gd name="T8" fmla="*/ 2914 w 5514"/>
                <a:gd name="T9" fmla="*/ 2204 h 2401"/>
                <a:gd name="T10" fmla="*/ 2531 w 5514"/>
                <a:gd name="T11" fmla="*/ 2309 h 2401"/>
                <a:gd name="T12" fmla="*/ 2293 w 5514"/>
                <a:gd name="T13" fmla="*/ 2347 h 2401"/>
                <a:gd name="T14" fmla="*/ 2053 w 5514"/>
                <a:gd name="T15" fmla="*/ 2344 h 2401"/>
                <a:gd name="T16" fmla="*/ 1822 w 5514"/>
                <a:gd name="T17" fmla="*/ 2290 h 2401"/>
                <a:gd name="T18" fmla="*/ 1627 w 5514"/>
                <a:gd name="T19" fmla="*/ 2151 h 2401"/>
                <a:gd name="T20" fmla="*/ 1443 w 5514"/>
                <a:gd name="T21" fmla="*/ 1910 h 2401"/>
                <a:gd name="T22" fmla="*/ 1316 w 5514"/>
                <a:gd name="T23" fmla="*/ 1787 h 2401"/>
                <a:gd name="T24" fmla="*/ 1193 w 5514"/>
                <a:gd name="T25" fmla="*/ 1717 h 2401"/>
                <a:gd name="T26" fmla="*/ 1065 w 5514"/>
                <a:gd name="T27" fmla="*/ 1693 h 2401"/>
                <a:gd name="T28" fmla="*/ 882 w 5514"/>
                <a:gd name="T29" fmla="*/ 1717 h 2401"/>
                <a:gd name="T30" fmla="*/ 654 w 5514"/>
                <a:gd name="T31" fmla="*/ 1802 h 2401"/>
                <a:gd name="T32" fmla="*/ 279 w 5514"/>
                <a:gd name="T33" fmla="*/ 1956 h 2401"/>
                <a:gd name="T34" fmla="*/ 0 w 5514"/>
                <a:gd name="T35" fmla="*/ 2040 h 2401"/>
                <a:gd name="T36" fmla="*/ 201 w 5514"/>
                <a:gd name="T37" fmla="*/ 1942 h 2401"/>
                <a:gd name="T38" fmla="*/ 610 w 5514"/>
                <a:gd name="T39" fmla="*/ 1778 h 2401"/>
                <a:gd name="T40" fmla="*/ 839 w 5514"/>
                <a:gd name="T41" fmla="*/ 1688 h 2401"/>
                <a:gd name="T42" fmla="*/ 1051 w 5514"/>
                <a:gd name="T43" fmla="*/ 1653 h 2401"/>
                <a:gd name="T44" fmla="*/ 1188 w 5514"/>
                <a:gd name="T45" fmla="*/ 1673 h 2401"/>
                <a:gd name="T46" fmla="*/ 1323 w 5514"/>
                <a:gd name="T47" fmla="*/ 1742 h 2401"/>
                <a:gd name="T48" fmla="*/ 1441 w 5514"/>
                <a:gd name="T49" fmla="*/ 1847 h 2401"/>
                <a:gd name="T50" fmla="*/ 1631 w 5514"/>
                <a:gd name="T51" fmla="*/ 2097 h 2401"/>
                <a:gd name="T52" fmla="*/ 1809 w 5514"/>
                <a:gd name="T53" fmla="*/ 2240 h 2401"/>
                <a:gd name="T54" fmla="*/ 2024 w 5514"/>
                <a:gd name="T55" fmla="*/ 2302 h 2401"/>
                <a:gd name="T56" fmla="*/ 2256 w 5514"/>
                <a:gd name="T57" fmla="*/ 2310 h 2401"/>
                <a:gd name="T58" fmla="*/ 2488 w 5514"/>
                <a:gd name="T59" fmla="*/ 2278 h 2401"/>
                <a:gd name="T60" fmla="*/ 2848 w 5514"/>
                <a:gd name="T61" fmla="*/ 2183 h 2401"/>
                <a:gd name="T62" fmla="*/ 3241 w 5514"/>
                <a:gd name="T63" fmla="*/ 2083 h 2401"/>
                <a:gd name="T64" fmla="*/ 3457 w 5514"/>
                <a:gd name="T65" fmla="*/ 2087 h 2401"/>
                <a:gd name="T66" fmla="*/ 3581 w 5514"/>
                <a:gd name="T67" fmla="*/ 2125 h 2401"/>
                <a:gd name="T68" fmla="*/ 3779 w 5514"/>
                <a:gd name="T69" fmla="*/ 2234 h 2401"/>
                <a:gd name="T70" fmla="*/ 3950 w 5514"/>
                <a:gd name="T71" fmla="*/ 2326 h 2401"/>
                <a:gd name="T72" fmla="*/ 4087 w 5514"/>
                <a:gd name="T73" fmla="*/ 2360 h 2401"/>
                <a:gd name="T74" fmla="*/ 4208 w 5514"/>
                <a:gd name="T75" fmla="*/ 2328 h 2401"/>
                <a:gd name="T76" fmla="*/ 4507 w 5514"/>
                <a:gd name="T77" fmla="*/ 2121 h 2401"/>
                <a:gd name="T78" fmla="*/ 4711 w 5514"/>
                <a:gd name="T79" fmla="*/ 1901 h 2401"/>
                <a:gd name="T80" fmla="*/ 4991 w 5514"/>
                <a:gd name="T81" fmla="*/ 1486 h 2401"/>
                <a:gd name="T82" fmla="*/ 5254 w 5514"/>
                <a:gd name="T83" fmla="*/ 1079 h 2401"/>
                <a:gd name="T84" fmla="*/ 5404 w 5514"/>
                <a:gd name="T85" fmla="*/ 826 h 2401"/>
                <a:gd name="T86" fmla="*/ 5464 w 5514"/>
                <a:gd name="T87" fmla="*/ 648 h 2401"/>
                <a:gd name="T88" fmla="*/ 5473 w 5514"/>
                <a:gd name="T89" fmla="*/ 489 h 2401"/>
                <a:gd name="T90" fmla="*/ 5445 w 5514"/>
                <a:gd name="T91" fmla="*/ 354 h 2401"/>
                <a:gd name="T92" fmla="*/ 5346 w 5514"/>
                <a:gd name="T93" fmla="*/ 156 h 2401"/>
                <a:gd name="T94" fmla="*/ 5273 w 5514"/>
                <a:gd name="T95" fmla="*/ 0 h 2401"/>
                <a:gd name="T96" fmla="*/ 5425 w 5514"/>
                <a:gd name="T97" fmla="*/ 208 h 2401"/>
                <a:gd name="T98" fmla="*/ 5496 w 5514"/>
                <a:gd name="T99" fmla="*/ 387 h 2401"/>
                <a:gd name="T100" fmla="*/ 5514 w 5514"/>
                <a:gd name="T101" fmla="*/ 530 h 2401"/>
                <a:gd name="T102" fmla="*/ 5491 w 5514"/>
                <a:gd name="T103" fmla="*/ 707 h 2401"/>
                <a:gd name="T104" fmla="*/ 5412 w 5514"/>
                <a:gd name="T105" fmla="*/ 897 h 2401"/>
                <a:gd name="T106" fmla="*/ 5214 w 5514"/>
                <a:gd name="T107" fmla="*/ 1216 h 2401"/>
                <a:gd name="T108" fmla="*/ 4945 w 5514"/>
                <a:gd name="T109" fmla="*/ 1626 h 2401"/>
                <a:gd name="T110" fmla="*/ 4689 w 5514"/>
                <a:gd name="T111" fmla="*/ 1995 h 2401"/>
                <a:gd name="T112" fmla="*/ 4467 w 5514"/>
                <a:gd name="T113" fmla="*/ 2203 h 2401"/>
                <a:gd name="T114" fmla="*/ 4195 w 5514"/>
                <a:gd name="T115" fmla="*/ 2379 h 2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4" h="2401">
                  <a:moveTo>
                    <a:pt x="4091" y="2401"/>
                  </a:moveTo>
                  <a:lnTo>
                    <a:pt x="4067" y="2399"/>
                  </a:lnTo>
                  <a:lnTo>
                    <a:pt x="4042" y="2396"/>
                  </a:lnTo>
                  <a:lnTo>
                    <a:pt x="4017" y="2391"/>
                  </a:lnTo>
                  <a:lnTo>
                    <a:pt x="3992" y="2385"/>
                  </a:lnTo>
                  <a:lnTo>
                    <a:pt x="3967" y="2375"/>
                  </a:lnTo>
                  <a:lnTo>
                    <a:pt x="3940" y="2365"/>
                  </a:lnTo>
                  <a:lnTo>
                    <a:pt x="3914" y="2352"/>
                  </a:lnTo>
                  <a:lnTo>
                    <a:pt x="3888" y="2337"/>
                  </a:lnTo>
                  <a:lnTo>
                    <a:pt x="3864" y="2324"/>
                  </a:lnTo>
                  <a:lnTo>
                    <a:pt x="3841" y="2311"/>
                  </a:lnTo>
                  <a:lnTo>
                    <a:pt x="3816" y="2298"/>
                  </a:lnTo>
                  <a:lnTo>
                    <a:pt x="3792" y="2286"/>
                  </a:lnTo>
                  <a:lnTo>
                    <a:pt x="3759" y="2269"/>
                  </a:lnTo>
                  <a:lnTo>
                    <a:pt x="3726" y="2251"/>
                  </a:lnTo>
                  <a:lnTo>
                    <a:pt x="3693" y="2232"/>
                  </a:lnTo>
                  <a:lnTo>
                    <a:pt x="3660" y="2212"/>
                  </a:lnTo>
                  <a:lnTo>
                    <a:pt x="3630" y="2193"/>
                  </a:lnTo>
                  <a:lnTo>
                    <a:pt x="3599" y="2176"/>
                  </a:lnTo>
                  <a:lnTo>
                    <a:pt x="3566" y="2161"/>
                  </a:lnTo>
                  <a:lnTo>
                    <a:pt x="3533" y="2148"/>
                  </a:lnTo>
                  <a:lnTo>
                    <a:pt x="3500" y="2138"/>
                  </a:lnTo>
                  <a:lnTo>
                    <a:pt x="3465" y="2130"/>
                  </a:lnTo>
                  <a:lnTo>
                    <a:pt x="3431" y="2123"/>
                  </a:lnTo>
                  <a:lnTo>
                    <a:pt x="3395" y="2118"/>
                  </a:lnTo>
                  <a:lnTo>
                    <a:pt x="3359" y="2116"/>
                  </a:lnTo>
                  <a:lnTo>
                    <a:pt x="3321" y="2116"/>
                  </a:lnTo>
                  <a:lnTo>
                    <a:pt x="3282" y="2118"/>
                  </a:lnTo>
                  <a:lnTo>
                    <a:pt x="3243" y="2122"/>
                  </a:lnTo>
                  <a:lnTo>
                    <a:pt x="3202" y="2129"/>
                  </a:lnTo>
                  <a:lnTo>
                    <a:pt x="3159" y="2137"/>
                  </a:lnTo>
                  <a:lnTo>
                    <a:pt x="3116" y="2146"/>
                  </a:lnTo>
                  <a:lnTo>
                    <a:pt x="3071" y="2159"/>
                  </a:lnTo>
                  <a:lnTo>
                    <a:pt x="2966" y="2188"/>
                  </a:lnTo>
                  <a:lnTo>
                    <a:pt x="2914" y="2204"/>
                  </a:lnTo>
                  <a:lnTo>
                    <a:pt x="2859" y="2221"/>
                  </a:lnTo>
                  <a:lnTo>
                    <a:pt x="2805" y="2235"/>
                  </a:lnTo>
                  <a:lnTo>
                    <a:pt x="2751" y="2251"/>
                  </a:lnTo>
                  <a:lnTo>
                    <a:pt x="2696" y="2266"/>
                  </a:lnTo>
                  <a:lnTo>
                    <a:pt x="2641" y="2281"/>
                  </a:lnTo>
                  <a:lnTo>
                    <a:pt x="2586" y="2295"/>
                  </a:lnTo>
                  <a:lnTo>
                    <a:pt x="2531" y="2309"/>
                  </a:lnTo>
                  <a:lnTo>
                    <a:pt x="2497" y="2317"/>
                  </a:lnTo>
                  <a:lnTo>
                    <a:pt x="2463" y="2324"/>
                  </a:lnTo>
                  <a:lnTo>
                    <a:pt x="2428" y="2329"/>
                  </a:lnTo>
                  <a:lnTo>
                    <a:pt x="2395" y="2335"/>
                  </a:lnTo>
                  <a:lnTo>
                    <a:pt x="2361" y="2340"/>
                  </a:lnTo>
                  <a:lnTo>
                    <a:pt x="2326" y="2343"/>
                  </a:lnTo>
                  <a:lnTo>
                    <a:pt x="2293" y="2347"/>
                  </a:lnTo>
                  <a:lnTo>
                    <a:pt x="2259" y="2349"/>
                  </a:lnTo>
                  <a:lnTo>
                    <a:pt x="2224" y="2350"/>
                  </a:lnTo>
                  <a:lnTo>
                    <a:pt x="2190" y="2350"/>
                  </a:lnTo>
                  <a:lnTo>
                    <a:pt x="2155" y="2350"/>
                  </a:lnTo>
                  <a:lnTo>
                    <a:pt x="2122" y="2349"/>
                  </a:lnTo>
                  <a:lnTo>
                    <a:pt x="2088" y="2348"/>
                  </a:lnTo>
                  <a:lnTo>
                    <a:pt x="2053" y="2344"/>
                  </a:lnTo>
                  <a:lnTo>
                    <a:pt x="2019" y="2341"/>
                  </a:lnTo>
                  <a:lnTo>
                    <a:pt x="1986" y="2336"/>
                  </a:lnTo>
                  <a:lnTo>
                    <a:pt x="1951" y="2331"/>
                  </a:lnTo>
                  <a:lnTo>
                    <a:pt x="1917" y="2324"/>
                  </a:lnTo>
                  <a:lnTo>
                    <a:pt x="1885" y="2315"/>
                  </a:lnTo>
                  <a:lnTo>
                    <a:pt x="1853" y="2303"/>
                  </a:lnTo>
                  <a:lnTo>
                    <a:pt x="1822" y="2290"/>
                  </a:lnTo>
                  <a:lnTo>
                    <a:pt x="1791" y="2276"/>
                  </a:lnTo>
                  <a:lnTo>
                    <a:pt x="1762" y="2259"/>
                  </a:lnTo>
                  <a:lnTo>
                    <a:pt x="1733" y="2241"/>
                  </a:lnTo>
                  <a:lnTo>
                    <a:pt x="1706" y="2222"/>
                  </a:lnTo>
                  <a:lnTo>
                    <a:pt x="1678" y="2200"/>
                  </a:lnTo>
                  <a:lnTo>
                    <a:pt x="1652" y="2176"/>
                  </a:lnTo>
                  <a:lnTo>
                    <a:pt x="1627" y="2151"/>
                  </a:lnTo>
                  <a:lnTo>
                    <a:pt x="1603" y="2123"/>
                  </a:lnTo>
                  <a:lnTo>
                    <a:pt x="1578" y="2094"/>
                  </a:lnTo>
                  <a:lnTo>
                    <a:pt x="1556" y="2063"/>
                  </a:lnTo>
                  <a:lnTo>
                    <a:pt x="1533" y="2030"/>
                  </a:lnTo>
                  <a:lnTo>
                    <a:pt x="1504" y="1988"/>
                  </a:lnTo>
                  <a:lnTo>
                    <a:pt x="1474" y="1948"/>
                  </a:lnTo>
                  <a:lnTo>
                    <a:pt x="1443" y="1910"/>
                  </a:lnTo>
                  <a:lnTo>
                    <a:pt x="1412" y="1875"/>
                  </a:lnTo>
                  <a:lnTo>
                    <a:pt x="1396" y="1858"/>
                  </a:lnTo>
                  <a:lnTo>
                    <a:pt x="1381" y="1842"/>
                  </a:lnTo>
                  <a:lnTo>
                    <a:pt x="1365" y="1827"/>
                  </a:lnTo>
                  <a:lnTo>
                    <a:pt x="1349" y="1813"/>
                  </a:lnTo>
                  <a:lnTo>
                    <a:pt x="1332" y="1800"/>
                  </a:lnTo>
                  <a:lnTo>
                    <a:pt x="1316" y="1787"/>
                  </a:lnTo>
                  <a:lnTo>
                    <a:pt x="1300" y="1774"/>
                  </a:lnTo>
                  <a:lnTo>
                    <a:pt x="1284" y="1763"/>
                  </a:lnTo>
                  <a:lnTo>
                    <a:pt x="1265" y="1753"/>
                  </a:lnTo>
                  <a:lnTo>
                    <a:pt x="1248" y="1742"/>
                  </a:lnTo>
                  <a:lnTo>
                    <a:pt x="1230" y="1733"/>
                  </a:lnTo>
                  <a:lnTo>
                    <a:pt x="1211" y="1725"/>
                  </a:lnTo>
                  <a:lnTo>
                    <a:pt x="1193" y="1717"/>
                  </a:lnTo>
                  <a:lnTo>
                    <a:pt x="1175" y="1711"/>
                  </a:lnTo>
                  <a:lnTo>
                    <a:pt x="1156" y="1706"/>
                  </a:lnTo>
                  <a:lnTo>
                    <a:pt x="1138" y="1702"/>
                  </a:lnTo>
                  <a:lnTo>
                    <a:pt x="1120" y="1699"/>
                  </a:lnTo>
                  <a:lnTo>
                    <a:pt x="1101" y="1695"/>
                  </a:lnTo>
                  <a:lnTo>
                    <a:pt x="1083" y="1694"/>
                  </a:lnTo>
                  <a:lnTo>
                    <a:pt x="1065" y="1693"/>
                  </a:lnTo>
                  <a:lnTo>
                    <a:pt x="1046" y="1693"/>
                  </a:lnTo>
                  <a:lnTo>
                    <a:pt x="1028" y="1693"/>
                  </a:lnTo>
                  <a:lnTo>
                    <a:pt x="1009" y="1694"/>
                  </a:lnTo>
                  <a:lnTo>
                    <a:pt x="991" y="1695"/>
                  </a:lnTo>
                  <a:lnTo>
                    <a:pt x="954" y="1701"/>
                  </a:lnTo>
                  <a:lnTo>
                    <a:pt x="919" y="1708"/>
                  </a:lnTo>
                  <a:lnTo>
                    <a:pt x="882" y="1717"/>
                  </a:lnTo>
                  <a:lnTo>
                    <a:pt x="847" y="1727"/>
                  </a:lnTo>
                  <a:lnTo>
                    <a:pt x="811" y="1739"/>
                  </a:lnTo>
                  <a:lnTo>
                    <a:pt x="777" y="1751"/>
                  </a:lnTo>
                  <a:lnTo>
                    <a:pt x="742" y="1765"/>
                  </a:lnTo>
                  <a:lnTo>
                    <a:pt x="709" y="1779"/>
                  </a:lnTo>
                  <a:lnTo>
                    <a:pt x="681" y="1790"/>
                  </a:lnTo>
                  <a:lnTo>
                    <a:pt x="654" y="1802"/>
                  </a:lnTo>
                  <a:lnTo>
                    <a:pt x="626" y="1813"/>
                  </a:lnTo>
                  <a:lnTo>
                    <a:pt x="599" y="1826"/>
                  </a:lnTo>
                  <a:lnTo>
                    <a:pt x="536" y="1852"/>
                  </a:lnTo>
                  <a:lnTo>
                    <a:pt x="471" y="1879"/>
                  </a:lnTo>
                  <a:lnTo>
                    <a:pt x="408" y="1905"/>
                  </a:lnTo>
                  <a:lnTo>
                    <a:pt x="343" y="1930"/>
                  </a:lnTo>
                  <a:lnTo>
                    <a:pt x="279" y="1956"/>
                  </a:lnTo>
                  <a:lnTo>
                    <a:pt x="213" y="1978"/>
                  </a:lnTo>
                  <a:lnTo>
                    <a:pt x="148" y="2001"/>
                  </a:lnTo>
                  <a:lnTo>
                    <a:pt x="81" y="2021"/>
                  </a:lnTo>
                  <a:lnTo>
                    <a:pt x="62" y="2027"/>
                  </a:lnTo>
                  <a:lnTo>
                    <a:pt x="41" y="2032"/>
                  </a:lnTo>
                  <a:lnTo>
                    <a:pt x="21" y="2037"/>
                  </a:lnTo>
                  <a:lnTo>
                    <a:pt x="0" y="2040"/>
                  </a:lnTo>
                  <a:lnTo>
                    <a:pt x="0" y="2000"/>
                  </a:lnTo>
                  <a:lnTo>
                    <a:pt x="18" y="1997"/>
                  </a:lnTo>
                  <a:lnTo>
                    <a:pt x="36" y="1992"/>
                  </a:lnTo>
                  <a:lnTo>
                    <a:pt x="53" y="1989"/>
                  </a:lnTo>
                  <a:lnTo>
                    <a:pt x="70" y="1983"/>
                  </a:lnTo>
                  <a:lnTo>
                    <a:pt x="135" y="1964"/>
                  </a:lnTo>
                  <a:lnTo>
                    <a:pt x="201" y="1942"/>
                  </a:lnTo>
                  <a:lnTo>
                    <a:pt x="265" y="1918"/>
                  </a:lnTo>
                  <a:lnTo>
                    <a:pt x="330" y="1894"/>
                  </a:lnTo>
                  <a:lnTo>
                    <a:pt x="393" y="1868"/>
                  </a:lnTo>
                  <a:lnTo>
                    <a:pt x="458" y="1842"/>
                  </a:lnTo>
                  <a:lnTo>
                    <a:pt x="521" y="1816"/>
                  </a:lnTo>
                  <a:lnTo>
                    <a:pt x="583" y="1789"/>
                  </a:lnTo>
                  <a:lnTo>
                    <a:pt x="610" y="1778"/>
                  </a:lnTo>
                  <a:lnTo>
                    <a:pt x="638" y="1766"/>
                  </a:lnTo>
                  <a:lnTo>
                    <a:pt x="666" y="1754"/>
                  </a:lnTo>
                  <a:lnTo>
                    <a:pt x="694" y="1742"/>
                  </a:lnTo>
                  <a:lnTo>
                    <a:pt x="730" y="1728"/>
                  </a:lnTo>
                  <a:lnTo>
                    <a:pt x="765" y="1714"/>
                  </a:lnTo>
                  <a:lnTo>
                    <a:pt x="802" y="1701"/>
                  </a:lnTo>
                  <a:lnTo>
                    <a:pt x="839" y="1688"/>
                  </a:lnTo>
                  <a:lnTo>
                    <a:pt x="876" y="1678"/>
                  </a:lnTo>
                  <a:lnTo>
                    <a:pt x="914" y="1668"/>
                  </a:lnTo>
                  <a:lnTo>
                    <a:pt x="953" y="1661"/>
                  </a:lnTo>
                  <a:lnTo>
                    <a:pt x="992" y="1655"/>
                  </a:lnTo>
                  <a:lnTo>
                    <a:pt x="1012" y="1654"/>
                  </a:lnTo>
                  <a:lnTo>
                    <a:pt x="1031" y="1653"/>
                  </a:lnTo>
                  <a:lnTo>
                    <a:pt x="1051" y="1653"/>
                  </a:lnTo>
                  <a:lnTo>
                    <a:pt x="1070" y="1653"/>
                  </a:lnTo>
                  <a:lnTo>
                    <a:pt x="1090" y="1654"/>
                  </a:lnTo>
                  <a:lnTo>
                    <a:pt x="1109" y="1656"/>
                  </a:lnTo>
                  <a:lnTo>
                    <a:pt x="1129" y="1660"/>
                  </a:lnTo>
                  <a:lnTo>
                    <a:pt x="1148" y="1663"/>
                  </a:lnTo>
                  <a:lnTo>
                    <a:pt x="1168" y="1668"/>
                  </a:lnTo>
                  <a:lnTo>
                    <a:pt x="1188" y="1673"/>
                  </a:lnTo>
                  <a:lnTo>
                    <a:pt x="1208" y="1680"/>
                  </a:lnTo>
                  <a:lnTo>
                    <a:pt x="1227" y="1688"/>
                  </a:lnTo>
                  <a:lnTo>
                    <a:pt x="1247" y="1697"/>
                  </a:lnTo>
                  <a:lnTo>
                    <a:pt x="1266" y="1707"/>
                  </a:lnTo>
                  <a:lnTo>
                    <a:pt x="1286" y="1718"/>
                  </a:lnTo>
                  <a:lnTo>
                    <a:pt x="1305" y="1731"/>
                  </a:lnTo>
                  <a:lnTo>
                    <a:pt x="1323" y="1742"/>
                  </a:lnTo>
                  <a:lnTo>
                    <a:pt x="1340" y="1755"/>
                  </a:lnTo>
                  <a:lnTo>
                    <a:pt x="1357" y="1769"/>
                  </a:lnTo>
                  <a:lnTo>
                    <a:pt x="1373" y="1782"/>
                  </a:lnTo>
                  <a:lnTo>
                    <a:pt x="1390" y="1797"/>
                  </a:lnTo>
                  <a:lnTo>
                    <a:pt x="1408" y="1813"/>
                  </a:lnTo>
                  <a:lnTo>
                    <a:pt x="1424" y="1829"/>
                  </a:lnTo>
                  <a:lnTo>
                    <a:pt x="1441" y="1847"/>
                  </a:lnTo>
                  <a:lnTo>
                    <a:pt x="1473" y="1883"/>
                  </a:lnTo>
                  <a:lnTo>
                    <a:pt x="1505" y="1922"/>
                  </a:lnTo>
                  <a:lnTo>
                    <a:pt x="1536" y="1965"/>
                  </a:lnTo>
                  <a:lnTo>
                    <a:pt x="1566" y="2008"/>
                  </a:lnTo>
                  <a:lnTo>
                    <a:pt x="1586" y="2039"/>
                  </a:lnTo>
                  <a:lnTo>
                    <a:pt x="1608" y="2069"/>
                  </a:lnTo>
                  <a:lnTo>
                    <a:pt x="1631" y="2097"/>
                  </a:lnTo>
                  <a:lnTo>
                    <a:pt x="1654" y="2122"/>
                  </a:lnTo>
                  <a:lnTo>
                    <a:pt x="1678" y="2146"/>
                  </a:lnTo>
                  <a:lnTo>
                    <a:pt x="1703" y="2168"/>
                  </a:lnTo>
                  <a:lnTo>
                    <a:pt x="1729" y="2188"/>
                  </a:lnTo>
                  <a:lnTo>
                    <a:pt x="1754" y="2208"/>
                  </a:lnTo>
                  <a:lnTo>
                    <a:pt x="1781" y="2225"/>
                  </a:lnTo>
                  <a:lnTo>
                    <a:pt x="1809" y="2240"/>
                  </a:lnTo>
                  <a:lnTo>
                    <a:pt x="1838" y="2254"/>
                  </a:lnTo>
                  <a:lnTo>
                    <a:pt x="1866" y="2266"/>
                  </a:lnTo>
                  <a:lnTo>
                    <a:pt x="1896" y="2277"/>
                  </a:lnTo>
                  <a:lnTo>
                    <a:pt x="1927" y="2285"/>
                  </a:lnTo>
                  <a:lnTo>
                    <a:pt x="1958" y="2293"/>
                  </a:lnTo>
                  <a:lnTo>
                    <a:pt x="1990" y="2297"/>
                  </a:lnTo>
                  <a:lnTo>
                    <a:pt x="2024" y="2302"/>
                  </a:lnTo>
                  <a:lnTo>
                    <a:pt x="2057" y="2305"/>
                  </a:lnTo>
                  <a:lnTo>
                    <a:pt x="2090" y="2308"/>
                  </a:lnTo>
                  <a:lnTo>
                    <a:pt x="2123" y="2310"/>
                  </a:lnTo>
                  <a:lnTo>
                    <a:pt x="2157" y="2311"/>
                  </a:lnTo>
                  <a:lnTo>
                    <a:pt x="2190" y="2311"/>
                  </a:lnTo>
                  <a:lnTo>
                    <a:pt x="2223" y="2311"/>
                  </a:lnTo>
                  <a:lnTo>
                    <a:pt x="2256" y="2310"/>
                  </a:lnTo>
                  <a:lnTo>
                    <a:pt x="2290" y="2308"/>
                  </a:lnTo>
                  <a:lnTo>
                    <a:pt x="2323" y="2304"/>
                  </a:lnTo>
                  <a:lnTo>
                    <a:pt x="2356" y="2301"/>
                  </a:lnTo>
                  <a:lnTo>
                    <a:pt x="2389" y="2296"/>
                  </a:lnTo>
                  <a:lnTo>
                    <a:pt x="2423" y="2292"/>
                  </a:lnTo>
                  <a:lnTo>
                    <a:pt x="2456" y="2285"/>
                  </a:lnTo>
                  <a:lnTo>
                    <a:pt x="2488" y="2278"/>
                  </a:lnTo>
                  <a:lnTo>
                    <a:pt x="2521" y="2271"/>
                  </a:lnTo>
                  <a:lnTo>
                    <a:pt x="2576" y="2257"/>
                  </a:lnTo>
                  <a:lnTo>
                    <a:pt x="2632" y="2243"/>
                  </a:lnTo>
                  <a:lnTo>
                    <a:pt x="2685" y="2229"/>
                  </a:lnTo>
                  <a:lnTo>
                    <a:pt x="2740" y="2214"/>
                  </a:lnTo>
                  <a:lnTo>
                    <a:pt x="2794" y="2198"/>
                  </a:lnTo>
                  <a:lnTo>
                    <a:pt x="2848" y="2183"/>
                  </a:lnTo>
                  <a:lnTo>
                    <a:pt x="2902" y="2167"/>
                  </a:lnTo>
                  <a:lnTo>
                    <a:pt x="2956" y="2151"/>
                  </a:lnTo>
                  <a:lnTo>
                    <a:pt x="3061" y="2121"/>
                  </a:lnTo>
                  <a:lnTo>
                    <a:pt x="3108" y="2108"/>
                  </a:lnTo>
                  <a:lnTo>
                    <a:pt x="3153" y="2098"/>
                  </a:lnTo>
                  <a:lnTo>
                    <a:pt x="3197" y="2089"/>
                  </a:lnTo>
                  <a:lnTo>
                    <a:pt x="3241" y="2083"/>
                  </a:lnTo>
                  <a:lnTo>
                    <a:pt x="3282" y="2078"/>
                  </a:lnTo>
                  <a:lnTo>
                    <a:pt x="3323" y="2077"/>
                  </a:lnTo>
                  <a:lnTo>
                    <a:pt x="3362" y="2077"/>
                  </a:lnTo>
                  <a:lnTo>
                    <a:pt x="3401" y="2079"/>
                  </a:lnTo>
                  <a:lnTo>
                    <a:pt x="3421" y="2082"/>
                  </a:lnTo>
                  <a:lnTo>
                    <a:pt x="3439" y="2084"/>
                  </a:lnTo>
                  <a:lnTo>
                    <a:pt x="3457" y="2087"/>
                  </a:lnTo>
                  <a:lnTo>
                    <a:pt x="3476" y="2091"/>
                  </a:lnTo>
                  <a:lnTo>
                    <a:pt x="3494" y="2095"/>
                  </a:lnTo>
                  <a:lnTo>
                    <a:pt x="3511" y="2100"/>
                  </a:lnTo>
                  <a:lnTo>
                    <a:pt x="3530" y="2106"/>
                  </a:lnTo>
                  <a:lnTo>
                    <a:pt x="3547" y="2112"/>
                  </a:lnTo>
                  <a:lnTo>
                    <a:pt x="3564" y="2118"/>
                  </a:lnTo>
                  <a:lnTo>
                    <a:pt x="3581" y="2125"/>
                  </a:lnTo>
                  <a:lnTo>
                    <a:pt x="3599" y="2132"/>
                  </a:lnTo>
                  <a:lnTo>
                    <a:pt x="3616" y="2141"/>
                  </a:lnTo>
                  <a:lnTo>
                    <a:pt x="3649" y="2159"/>
                  </a:lnTo>
                  <a:lnTo>
                    <a:pt x="3682" y="2179"/>
                  </a:lnTo>
                  <a:lnTo>
                    <a:pt x="3713" y="2199"/>
                  </a:lnTo>
                  <a:lnTo>
                    <a:pt x="3745" y="2217"/>
                  </a:lnTo>
                  <a:lnTo>
                    <a:pt x="3779" y="2234"/>
                  </a:lnTo>
                  <a:lnTo>
                    <a:pt x="3811" y="2251"/>
                  </a:lnTo>
                  <a:lnTo>
                    <a:pt x="3835" y="2264"/>
                  </a:lnTo>
                  <a:lnTo>
                    <a:pt x="3859" y="2277"/>
                  </a:lnTo>
                  <a:lnTo>
                    <a:pt x="3883" y="2289"/>
                  </a:lnTo>
                  <a:lnTo>
                    <a:pt x="3907" y="2303"/>
                  </a:lnTo>
                  <a:lnTo>
                    <a:pt x="3929" y="2315"/>
                  </a:lnTo>
                  <a:lnTo>
                    <a:pt x="3950" y="2326"/>
                  </a:lnTo>
                  <a:lnTo>
                    <a:pt x="3970" y="2335"/>
                  </a:lnTo>
                  <a:lnTo>
                    <a:pt x="3991" y="2342"/>
                  </a:lnTo>
                  <a:lnTo>
                    <a:pt x="4010" y="2349"/>
                  </a:lnTo>
                  <a:lnTo>
                    <a:pt x="4031" y="2354"/>
                  </a:lnTo>
                  <a:lnTo>
                    <a:pt x="4049" y="2358"/>
                  </a:lnTo>
                  <a:lnTo>
                    <a:pt x="4069" y="2359"/>
                  </a:lnTo>
                  <a:lnTo>
                    <a:pt x="4087" y="2360"/>
                  </a:lnTo>
                  <a:lnTo>
                    <a:pt x="4106" y="2360"/>
                  </a:lnTo>
                  <a:lnTo>
                    <a:pt x="4124" y="2358"/>
                  </a:lnTo>
                  <a:lnTo>
                    <a:pt x="4141" y="2355"/>
                  </a:lnTo>
                  <a:lnTo>
                    <a:pt x="4158" y="2350"/>
                  </a:lnTo>
                  <a:lnTo>
                    <a:pt x="4176" y="2344"/>
                  </a:lnTo>
                  <a:lnTo>
                    <a:pt x="4192" y="2337"/>
                  </a:lnTo>
                  <a:lnTo>
                    <a:pt x="4208" y="2328"/>
                  </a:lnTo>
                  <a:lnTo>
                    <a:pt x="4274" y="2288"/>
                  </a:lnTo>
                  <a:lnTo>
                    <a:pt x="4341" y="2245"/>
                  </a:lnTo>
                  <a:lnTo>
                    <a:pt x="4375" y="2222"/>
                  </a:lnTo>
                  <a:lnTo>
                    <a:pt x="4408" y="2198"/>
                  </a:lnTo>
                  <a:lnTo>
                    <a:pt x="4442" y="2173"/>
                  </a:lnTo>
                  <a:lnTo>
                    <a:pt x="4475" y="2147"/>
                  </a:lnTo>
                  <a:lnTo>
                    <a:pt x="4507" y="2121"/>
                  </a:lnTo>
                  <a:lnTo>
                    <a:pt x="4539" y="2092"/>
                  </a:lnTo>
                  <a:lnTo>
                    <a:pt x="4570" y="2063"/>
                  </a:lnTo>
                  <a:lnTo>
                    <a:pt x="4601" y="2034"/>
                  </a:lnTo>
                  <a:lnTo>
                    <a:pt x="4630" y="2003"/>
                  </a:lnTo>
                  <a:lnTo>
                    <a:pt x="4658" y="1969"/>
                  </a:lnTo>
                  <a:lnTo>
                    <a:pt x="4686" y="1936"/>
                  </a:lnTo>
                  <a:lnTo>
                    <a:pt x="4711" y="1901"/>
                  </a:lnTo>
                  <a:lnTo>
                    <a:pt x="4753" y="1841"/>
                  </a:lnTo>
                  <a:lnTo>
                    <a:pt x="4793" y="1782"/>
                  </a:lnTo>
                  <a:lnTo>
                    <a:pt x="4833" y="1723"/>
                  </a:lnTo>
                  <a:lnTo>
                    <a:pt x="4873" y="1664"/>
                  </a:lnTo>
                  <a:lnTo>
                    <a:pt x="4912" y="1605"/>
                  </a:lnTo>
                  <a:lnTo>
                    <a:pt x="4952" y="1546"/>
                  </a:lnTo>
                  <a:lnTo>
                    <a:pt x="4991" y="1486"/>
                  </a:lnTo>
                  <a:lnTo>
                    <a:pt x="5029" y="1428"/>
                  </a:lnTo>
                  <a:lnTo>
                    <a:pt x="5068" y="1368"/>
                  </a:lnTo>
                  <a:lnTo>
                    <a:pt x="5106" y="1310"/>
                  </a:lnTo>
                  <a:lnTo>
                    <a:pt x="5144" y="1251"/>
                  </a:lnTo>
                  <a:lnTo>
                    <a:pt x="5180" y="1194"/>
                  </a:lnTo>
                  <a:lnTo>
                    <a:pt x="5217" y="1137"/>
                  </a:lnTo>
                  <a:lnTo>
                    <a:pt x="5254" y="1079"/>
                  </a:lnTo>
                  <a:lnTo>
                    <a:pt x="5291" y="1022"/>
                  </a:lnTo>
                  <a:lnTo>
                    <a:pt x="5326" y="966"/>
                  </a:lnTo>
                  <a:lnTo>
                    <a:pt x="5344" y="936"/>
                  </a:lnTo>
                  <a:lnTo>
                    <a:pt x="5361" y="907"/>
                  </a:lnTo>
                  <a:lnTo>
                    <a:pt x="5377" y="880"/>
                  </a:lnTo>
                  <a:lnTo>
                    <a:pt x="5391" y="852"/>
                  </a:lnTo>
                  <a:lnTo>
                    <a:pt x="5404" y="826"/>
                  </a:lnTo>
                  <a:lnTo>
                    <a:pt x="5417" y="799"/>
                  </a:lnTo>
                  <a:lnTo>
                    <a:pt x="5427" y="773"/>
                  </a:lnTo>
                  <a:lnTo>
                    <a:pt x="5436" y="748"/>
                  </a:lnTo>
                  <a:lnTo>
                    <a:pt x="5445" y="723"/>
                  </a:lnTo>
                  <a:lnTo>
                    <a:pt x="5452" y="697"/>
                  </a:lnTo>
                  <a:lnTo>
                    <a:pt x="5459" y="673"/>
                  </a:lnTo>
                  <a:lnTo>
                    <a:pt x="5464" y="648"/>
                  </a:lnTo>
                  <a:lnTo>
                    <a:pt x="5468" y="624"/>
                  </a:lnTo>
                  <a:lnTo>
                    <a:pt x="5472" y="600"/>
                  </a:lnTo>
                  <a:lnTo>
                    <a:pt x="5474" y="576"/>
                  </a:lnTo>
                  <a:lnTo>
                    <a:pt x="5475" y="551"/>
                  </a:lnTo>
                  <a:lnTo>
                    <a:pt x="5475" y="530"/>
                  </a:lnTo>
                  <a:lnTo>
                    <a:pt x="5474" y="509"/>
                  </a:lnTo>
                  <a:lnTo>
                    <a:pt x="5473" y="489"/>
                  </a:lnTo>
                  <a:lnTo>
                    <a:pt x="5471" y="469"/>
                  </a:lnTo>
                  <a:lnTo>
                    <a:pt x="5468" y="450"/>
                  </a:lnTo>
                  <a:lnTo>
                    <a:pt x="5465" y="430"/>
                  </a:lnTo>
                  <a:lnTo>
                    <a:pt x="5461" y="411"/>
                  </a:lnTo>
                  <a:lnTo>
                    <a:pt x="5457" y="391"/>
                  </a:lnTo>
                  <a:lnTo>
                    <a:pt x="5451" y="373"/>
                  </a:lnTo>
                  <a:lnTo>
                    <a:pt x="5445" y="354"/>
                  </a:lnTo>
                  <a:lnTo>
                    <a:pt x="5440" y="337"/>
                  </a:lnTo>
                  <a:lnTo>
                    <a:pt x="5433" y="319"/>
                  </a:lnTo>
                  <a:lnTo>
                    <a:pt x="5419" y="284"/>
                  </a:lnTo>
                  <a:lnTo>
                    <a:pt x="5403" y="250"/>
                  </a:lnTo>
                  <a:lnTo>
                    <a:pt x="5385" y="218"/>
                  </a:lnTo>
                  <a:lnTo>
                    <a:pt x="5366" y="186"/>
                  </a:lnTo>
                  <a:lnTo>
                    <a:pt x="5346" y="156"/>
                  </a:lnTo>
                  <a:lnTo>
                    <a:pt x="5325" y="126"/>
                  </a:lnTo>
                  <a:lnTo>
                    <a:pt x="5303" y="97"/>
                  </a:lnTo>
                  <a:lnTo>
                    <a:pt x="5280" y="69"/>
                  </a:lnTo>
                  <a:lnTo>
                    <a:pt x="5258" y="42"/>
                  </a:lnTo>
                  <a:lnTo>
                    <a:pt x="5235" y="16"/>
                  </a:lnTo>
                  <a:lnTo>
                    <a:pt x="5222" y="0"/>
                  </a:lnTo>
                  <a:lnTo>
                    <a:pt x="5273" y="0"/>
                  </a:lnTo>
                  <a:lnTo>
                    <a:pt x="5297" y="28"/>
                  </a:lnTo>
                  <a:lnTo>
                    <a:pt x="5319" y="55"/>
                  </a:lnTo>
                  <a:lnTo>
                    <a:pt x="5342" y="84"/>
                  </a:lnTo>
                  <a:lnTo>
                    <a:pt x="5364" y="114"/>
                  </a:lnTo>
                  <a:lnTo>
                    <a:pt x="5386" y="143"/>
                  </a:lnTo>
                  <a:lnTo>
                    <a:pt x="5405" y="175"/>
                  </a:lnTo>
                  <a:lnTo>
                    <a:pt x="5425" y="208"/>
                  </a:lnTo>
                  <a:lnTo>
                    <a:pt x="5442" y="242"/>
                  </a:lnTo>
                  <a:lnTo>
                    <a:pt x="5458" y="276"/>
                  </a:lnTo>
                  <a:lnTo>
                    <a:pt x="5473" y="312"/>
                  </a:lnTo>
                  <a:lnTo>
                    <a:pt x="5480" y="330"/>
                  </a:lnTo>
                  <a:lnTo>
                    <a:pt x="5486" y="349"/>
                  </a:lnTo>
                  <a:lnTo>
                    <a:pt x="5491" y="368"/>
                  </a:lnTo>
                  <a:lnTo>
                    <a:pt x="5496" y="387"/>
                  </a:lnTo>
                  <a:lnTo>
                    <a:pt x="5500" y="406"/>
                  </a:lnTo>
                  <a:lnTo>
                    <a:pt x="5504" y="427"/>
                  </a:lnTo>
                  <a:lnTo>
                    <a:pt x="5507" y="446"/>
                  </a:lnTo>
                  <a:lnTo>
                    <a:pt x="5511" y="467"/>
                  </a:lnTo>
                  <a:lnTo>
                    <a:pt x="5512" y="487"/>
                  </a:lnTo>
                  <a:lnTo>
                    <a:pt x="5513" y="509"/>
                  </a:lnTo>
                  <a:lnTo>
                    <a:pt x="5514" y="530"/>
                  </a:lnTo>
                  <a:lnTo>
                    <a:pt x="5514" y="552"/>
                  </a:lnTo>
                  <a:lnTo>
                    <a:pt x="5513" y="578"/>
                  </a:lnTo>
                  <a:lnTo>
                    <a:pt x="5511" y="603"/>
                  </a:lnTo>
                  <a:lnTo>
                    <a:pt x="5507" y="629"/>
                  </a:lnTo>
                  <a:lnTo>
                    <a:pt x="5503" y="655"/>
                  </a:lnTo>
                  <a:lnTo>
                    <a:pt x="5498" y="680"/>
                  </a:lnTo>
                  <a:lnTo>
                    <a:pt x="5491" y="707"/>
                  </a:lnTo>
                  <a:lnTo>
                    <a:pt x="5483" y="733"/>
                  </a:lnTo>
                  <a:lnTo>
                    <a:pt x="5474" y="759"/>
                  </a:lnTo>
                  <a:lnTo>
                    <a:pt x="5465" y="786"/>
                  </a:lnTo>
                  <a:lnTo>
                    <a:pt x="5453" y="813"/>
                  </a:lnTo>
                  <a:lnTo>
                    <a:pt x="5441" y="841"/>
                  </a:lnTo>
                  <a:lnTo>
                    <a:pt x="5427" y="868"/>
                  </a:lnTo>
                  <a:lnTo>
                    <a:pt x="5412" y="897"/>
                  </a:lnTo>
                  <a:lnTo>
                    <a:pt x="5396" y="927"/>
                  </a:lnTo>
                  <a:lnTo>
                    <a:pt x="5378" y="957"/>
                  </a:lnTo>
                  <a:lnTo>
                    <a:pt x="5359" y="986"/>
                  </a:lnTo>
                  <a:lnTo>
                    <a:pt x="5324" y="1043"/>
                  </a:lnTo>
                  <a:lnTo>
                    <a:pt x="5287" y="1100"/>
                  </a:lnTo>
                  <a:lnTo>
                    <a:pt x="5250" y="1157"/>
                  </a:lnTo>
                  <a:lnTo>
                    <a:pt x="5214" y="1216"/>
                  </a:lnTo>
                  <a:lnTo>
                    <a:pt x="5176" y="1273"/>
                  </a:lnTo>
                  <a:lnTo>
                    <a:pt x="5139" y="1332"/>
                  </a:lnTo>
                  <a:lnTo>
                    <a:pt x="5100" y="1390"/>
                  </a:lnTo>
                  <a:lnTo>
                    <a:pt x="5062" y="1450"/>
                  </a:lnTo>
                  <a:lnTo>
                    <a:pt x="5023" y="1508"/>
                  </a:lnTo>
                  <a:lnTo>
                    <a:pt x="4984" y="1568"/>
                  </a:lnTo>
                  <a:lnTo>
                    <a:pt x="4945" y="1626"/>
                  </a:lnTo>
                  <a:lnTo>
                    <a:pt x="4905" y="1686"/>
                  </a:lnTo>
                  <a:lnTo>
                    <a:pt x="4866" y="1746"/>
                  </a:lnTo>
                  <a:lnTo>
                    <a:pt x="4825" y="1804"/>
                  </a:lnTo>
                  <a:lnTo>
                    <a:pt x="4785" y="1864"/>
                  </a:lnTo>
                  <a:lnTo>
                    <a:pt x="4743" y="1922"/>
                  </a:lnTo>
                  <a:lnTo>
                    <a:pt x="4717" y="1959"/>
                  </a:lnTo>
                  <a:lnTo>
                    <a:pt x="4689" y="1995"/>
                  </a:lnTo>
                  <a:lnTo>
                    <a:pt x="4661" y="2028"/>
                  </a:lnTo>
                  <a:lnTo>
                    <a:pt x="4630" y="2060"/>
                  </a:lnTo>
                  <a:lnTo>
                    <a:pt x="4599" y="2091"/>
                  </a:lnTo>
                  <a:lnTo>
                    <a:pt x="4567" y="2121"/>
                  </a:lnTo>
                  <a:lnTo>
                    <a:pt x="4535" y="2149"/>
                  </a:lnTo>
                  <a:lnTo>
                    <a:pt x="4500" y="2177"/>
                  </a:lnTo>
                  <a:lnTo>
                    <a:pt x="4467" y="2203"/>
                  </a:lnTo>
                  <a:lnTo>
                    <a:pt x="4432" y="2229"/>
                  </a:lnTo>
                  <a:lnTo>
                    <a:pt x="4398" y="2253"/>
                  </a:lnTo>
                  <a:lnTo>
                    <a:pt x="4364" y="2277"/>
                  </a:lnTo>
                  <a:lnTo>
                    <a:pt x="4295" y="2321"/>
                  </a:lnTo>
                  <a:lnTo>
                    <a:pt x="4227" y="2363"/>
                  </a:lnTo>
                  <a:lnTo>
                    <a:pt x="4211" y="2371"/>
                  </a:lnTo>
                  <a:lnTo>
                    <a:pt x="4195" y="2379"/>
                  </a:lnTo>
                  <a:lnTo>
                    <a:pt x="4179" y="2386"/>
                  </a:lnTo>
                  <a:lnTo>
                    <a:pt x="4162" y="2391"/>
                  </a:lnTo>
                  <a:lnTo>
                    <a:pt x="4145" y="2395"/>
                  </a:lnTo>
                  <a:lnTo>
                    <a:pt x="4126" y="2398"/>
                  </a:lnTo>
                  <a:lnTo>
                    <a:pt x="4109" y="2399"/>
                  </a:lnTo>
                  <a:lnTo>
                    <a:pt x="4091" y="240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 name="Freeform 17">
              <a:extLst>
                <a:ext uri="{FF2B5EF4-FFF2-40B4-BE49-F238E27FC236}">
                  <a16:creationId xmlns:a16="http://schemas.microsoft.com/office/drawing/2014/main" id="{6965F5AB-A0FB-406D-AE3C-6FA928D2D71C}"/>
                </a:ext>
              </a:extLst>
            </p:cNvPr>
            <p:cNvSpPr>
              <a:spLocks/>
            </p:cNvSpPr>
            <p:nvPr userDrawn="1"/>
          </p:nvSpPr>
          <p:spPr bwMode="auto">
            <a:xfrm>
              <a:off x="8087332" y="2"/>
              <a:ext cx="1688911" cy="465264"/>
            </a:xfrm>
            <a:custGeom>
              <a:avLst/>
              <a:gdLst>
                <a:gd name="T0" fmla="*/ 582 w 2544"/>
                <a:gd name="T1" fmla="*/ 696 h 697"/>
                <a:gd name="T2" fmla="*/ 521 w 2544"/>
                <a:gd name="T3" fmla="*/ 689 h 697"/>
                <a:gd name="T4" fmla="*/ 463 w 2544"/>
                <a:gd name="T5" fmla="*/ 677 h 697"/>
                <a:gd name="T6" fmla="*/ 411 w 2544"/>
                <a:gd name="T7" fmla="*/ 659 h 697"/>
                <a:gd name="T8" fmla="*/ 360 w 2544"/>
                <a:gd name="T9" fmla="*/ 635 h 697"/>
                <a:gd name="T10" fmla="*/ 315 w 2544"/>
                <a:gd name="T11" fmla="*/ 607 h 697"/>
                <a:gd name="T12" fmla="*/ 273 w 2544"/>
                <a:gd name="T13" fmla="*/ 572 h 697"/>
                <a:gd name="T14" fmla="*/ 235 w 2544"/>
                <a:gd name="T15" fmla="*/ 532 h 697"/>
                <a:gd name="T16" fmla="*/ 202 w 2544"/>
                <a:gd name="T17" fmla="*/ 486 h 697"/>
                <a:gd name="T18" fmla="*/ 171 w 2544"/>
                <a:gd name="T19" fmla="*/ 435 h 697"/>
                <a:gd name="T20" fmla="*/ 146 w 2544"/>
                <a:gd name="T21" fmla="*/ 378 h 697"/>
                <a:gd name="T22" fmla="*/ 89 w 2544"/>
                <a:gd name="T23" fmla="*/ 236 h 697"/>
                <a:gd name="T24" fmla="*/ 34 w 2544"/>
                <a:gd name="T25" fmla="*/ 94 h 697"/>
                <a:gd name="T26" fmla="*/ 41 w 2544"/>
                <a:gd name="T27" fmla="*/ 0 h 697"/>
                <a:gd name="T28" fmla="*/ 93 w 2544"/>
                <a:gd name="T29" fmla="*/ 135 h 697"/>
                <a:gd name="T30" fmla="*/ 146 w 2544"/>
                <a:gd name="T31" fmla="*/ 272 h 697"/>
                <a:gd name="T32" fmla="*/ 190 w 2544"/>
                <a:gd name="T33" fmla="*/ 382 h 697"/>
                <a:gd name="T34" fmla="*/ 217 w 2544"/>
                <a:gd name="T35" fmla="*/ 435 h 697"/>
                <a:gd name="T36" fmla="*/ 247 w 2544"/>
                <a:gd name="T37" fmla="*/ 482 h 697"/>
                <a:gd name="T38" fmla="*/ 281 w 2544"/>
                <a:gd name="T39" fmla="*/ 524 h 697"/>
                <a:gd name="T40" fmla="*/ 320 w 2544"/>
                <a:gd name="T41" fmla="*/ 560 h 697"/>
                <a:gd name="T42" fmla="*/ 361 w 2544"/>
                <a:gd name="T43" fmla="*/ 590 h 697"/>
                <a:gd name="T44" fmla="*/ 408 w 2544"/>
                <a:gd name="T45" fmla="*/ 615 h 697"/>
                <a:gd name="T46" fmla="*/ 458 w 2544"/>
                <a:gd name="T47" fmla="*/ 634 h 697"/>
                <a:gd name="T48" fmla="*/ 512 w 2544"/>
                <a:gd name="T49" fmla="*/ 648 h 697"/>
                <a:gd name="T50" fmla="*/ 570 w 2544"/>
                <a:gd name="T51" fmla="*/ 656 h 697"/>
                <a:gd name="T52" fmla="*/ 631 w 2544"/>
                <a:gd name="T53" fmla="*/ 658 h 697"/>
                <a:gd name="T54" fmla="*/ 743 w 2544"/>
                <a:gd name="T55" fmla="*/ 651 h 697"/>
                <a:gd name="T56" fmla="*/ 878 w 2544"/>
                <a:gd name="T57" fmla="*/ 635 h 697"/>
                <a:gd name="T58" fmla="*/ 1007 w 2544"/>
                <a:gd name="T59" fmla="*/ 612 h 697"/>
                <a:gd name="T60" fmla="*/ 1252 w 2544"/>
                <a:gd name="T61" fmla="*/ 552 h 697"/>
                <a:gd name="T62" fmla="*/ 1386 w 2544"/>
                <a:gd name="T63" fmla="*/ 514 h 697"/>
                <a:gd name="T64" fmla="*/ 1522 w 2544"/>
                <a:gd name="T65" fmla="*/ 475 h 697"/>
                <a:gd name="T66" fmla="*/ 1761 w 2544"/>
                <a:gd name="T67" fmla="*/ 403 h 697"/>
                <a:gd name="T68" fmla="*/ 1957 w 2544"/>
                <a:gd name="T69" fmla="*/ 331 h 697"/>
                <a:gd name="T70" fmla="*/ 2071 w 2544"/>
                <a:gd name="T71" fmla="*/ 282 h 697"/>
                <a:gd name="T72" fmla="*/ 2159 w 2544"/>
                <a:gd name="T73" fmla="*/ 239 h 697"/>
                <a:gd name="T74" fmla="*/ 2243 w 2544"/>
                <a:gd name="T75" fmla="*/ 190 h 697"/>
                <a:gd name="T76" fmla="*/ 2322 w 2544"/>
                <a:gd name="T77" fmla="*/ 139 h 697"/>
                <a:gd name="T78" fmla="*/ 2397 w 2544"/>
                <a:gd name="T79" fmla="*/ 81 h 697"/>
                <a:gd name="T80" fmla="*/ 2467 w 2544"/>
                <a:gd name="T81" fmla="*/ 21 h 697"/>
                <a:gd name="T82" fmla="*/ 2520 w 2544"/>
                <a:gd name="T83" fmla="*/ 24 h 697"/>
                <a:gd name="T84" fmla="*/ 2443 w 2544"/>
                <a:gd name="T85" fmla="*/ 93 h 697"/>
                <a:gd name="T86" fmla="*/ 2362 w 2544"/>
                <a:gd name="T87" fmla="*/ 157 h 697"/>
                <a:gd name="T88" fmla="*/ 2275 w 2544"/>
                <a:gd name="T89" fmla="*/ 217 h 697"/>
                <a:gd name="T90" fmla="*/ 2183 w 2544"/>
                <a:gd name="T91" fmla="*/ 270 h 697"/>
                <a:gd name="T92" fmla="*/ 2087 w 2544"/>
                <a:gd name="T93" fmla="*/ 319 h 697"/>
                <a:gd name="T94" fmla="*/ 1972 w 2544"/>
                <a:gd name="T95" fmla="*/ 368 h 697"/>
                <a:gd name="T96" fmla="*/ 1775 w 2544"/>
                <a:gd name="T97" fmla="*/ 439 h 697"/>
                <a:gd name="T98" fmla="*/ 1534 w 2544"/>
                <a:gd name="T99" fmla="*/ 513 h 697"/>
                <a:gd name="T100" fmla="*/ 1396 w 2544"/>
                <a:gd name="T101" fmla="*/ 552 h 697"/>
                <a:gd name="T102" fmla="*/ 1262 w 2544"/>
                <a:gd name="T103" fmla="*/ 591 h 697"/>
                <a:gd name="T104" fmla="*/ 1014 w 2544"/>
                <a:gd name="T105" fmla="*/ 651 h 697"/>
                <a:gd name="T106" fmla="*/ 882 w 2544"/>
                <a:gd name="T107" fmla="*/ 674 h 697"/>
                <a:gd name="T108" fmla="*/ 747 w 2544"/>
                <a:gd name="T109" fmla="*/ 690 h 697"/>
                <a:gd name="T110" fmla="*/ 639 w 2544"/>
                <a:gd name="T111"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4" h="697">
                  <a:moveTo>
                    <a:pt x="625" y="697"/>
                  </a:moveTo>
                  <a:lnTo>
                    <a:pt x="603" y="697"/>
                  </a:lnTo>
                  <a:lnTo>
                    <a:pt x="582" y="696"/>
                  </a:lnTo>
                  <a:lnTo>
                    <a:pt x="561" y="694"/>
                  </a:lnTo>
                  <a:lnTo>
                    <a:pt x="540" y="693"/>
                  </a:lnTo>
                  <a:lnTo>
                    <a:pt x="521" y="689"/>
                  </a:lnTo>
                  <a:lnTo>
                    <a:pt x="501" y="686"/>
                  </a:lnTo>
                  <a:lnTo>
                    <a:pt x="482" y="682"/>
                  </a:lnTo>
                  <a:lnTo>
                    <a:pt x="463" y="677"/>
                  </a:lnTo>
                  <a:lnTo>
                    <a:pt x="445" y="672"/>
                  </a:lnTo>
                  <a:lnTo>
                    <a:pt x="428" y="666"/>
                  </a:lnTo>
                  <a:lnTo>
                    <a:pt x="411" y="659"/>
                  </a:lnTo>
                  <a:lnTo>
                    <a:pt x="393" y="653"/>
                  </a:lnTo>
                  <a:lnTo>
                    <a:pt x="376" y="645"/>
                  </a:lnTo>
                  <a:lnTo>
                    <a:pt x="360" y="635"/>
                  </a:lnTo>
                  <a:lnTo>
                    <a:pt x="345" y="627"/>
                  </a:lnTo>
                  <a:lnTo>
                    <a:pt x="330" y="617"/>
                  </a:lnTo>
                  <a:lnTo>
                    <a:pt x="315" y="607"/>
                  </a:lnTo>
                  <a:lnTo>
                    <a:pt x="301" y="596"/>
                  </a:lnTo>
                  <a:lnTo>
                    <a:pt x="287" y="585"/>
                  </a:lnTo>
                  <a:lnTo>
                    <a:pt x="273" y="572"/>
                  </a:lnTo>
                  <a:lnTo>
                    <a:pt x="260" y="560"/>
                  </a:lnTo>
                  <a:lnTo>
                    <a:pt x="248" y="546"/>
                  </a:lnTo>
                  <a:lnTo>
                    <a:pt x="235" y="532"/>
                  </a:lnTo>
                  <a:lnTo>
                    <a:pt x="224" y="517"/>
                  </a:lnTo>
                  <a:lnTo>
                    <a:pt x="212" y="502"/>
                  </a:lnTo>
                  <a:lnTo>
                    <a:pt x="202" y="486"/>
                  </a:lnTo>
                  <a:lnTo>
                    <a:pt x="192" y="470"/>
                  </a:lnTo>
                  <a:lnTo>
                    <a:pt x="181" y="453"/>
                  </a:lnTo>
                  <a:lnTo>
                    <a:pt x="171" y="435"/>
                  </a:lnTo>
                  <a:lnTo>
                    <a:pt x="162" y="416"/>
                  </a:lnTo>
                  <a:lnTo>
                    <a:pt x="154" y="398"/>
                  </a:lnTo>
                  <a:lnTo>
                    <a:pt x="146" y="378"/>
                  </a:lnTo>
                  <a:lnTo>
                    <a:pt x="126" y="330"/>
                  </a:lnTo>
                  <a:lnTo>
                    <a:pt x="108" y="283"/>
                  </a:lnTo>
                  <a:lnTo>
                    <a:pt x="89" y="236"/>
                  </a:lnTo>
                  <a:lnTo>
                    <a:pt x="71" y="188"/>
                  </a:lnTo>
                  <a:lnTo>
                    <a:pt x="53" y="141"/>
                  </a:lnTo>
                  <a:lnTo>
                    <a:pt x="34" y="94"/>
                  </a:lnTo>
                  <a:lnTo>
                    <a:pt x="17" y="47"/>
                  </a:lnTo>
                  <a:lnTo>
                    <a:pt x="0" y="0"/>
                  </a:lnTo>
                  <a:lnTo>
                    <a:pt x="41" y="0"/>
                  </a:lnTo>
                  <a:lnTo>
                    <a:pt x="58" y="45"/>
                  </a:lnTo>
                  <a:lnTo>
                    <a:pt x="76" y="91"/>
                  </a:lnTo>
                  <a:lnTo>
                    <a:pt x="93" y="135"/>
                  </a:lnTo>
                  <a:lnTo>
                    <a:pt x="110" y="181"/>
                  </a:lnTo>
                  <a:lnTo>
                    <a:pt x="127" y="227"/>
                  </a:lnTo>
                  <a:lnTo>
                    <a:pt x="146" y="272"/>
                  </a:lnTo>
                  <a:lnTo>
                    <a:pt x="164" y="318"/>
                  </a:lnTo>
                  <a:lnTo>
                    <a:pt x="182" y="364"/>
                  </a:lnTo>
                  <a:lnTo>
                    <a:pt x="190" y="382"/>
                  </a:lnTo>
                  <a:lnTo>
                    <a:pt x="198" y="400"/>
                  </a:lnTo>
                  <a:lnTo>
                    <a:pt x="208" y="417"/>
                  </a:lnTo>
                  <a:lnTo>
                    <a:pt x="217" y="435"/>
                  </a:lnTo>
                  <a:lnTo>
                    <a:pt x="226" y="451"/>
                  </a:lnTo>
                  <a:lnTo>
                    <a:pt x="236" y="467"/>
                  </a:lnTo>
                  <a:lnTo>
                    <a:pt x="247" y="482"/>
                  </a:lnTo>
                  <a:lnTo>
                    <a:pt x="258" y="497"/>
                  </a:lnTo>
                  <a:lnTo>
                    <a:pt x="270" y="510"/>
                  </a:lnTo>
                  <a:lnTo>
                    <a:pt x="281" y="524"/>
                  </a:lnTo>
                  <a:lnTo>
                    <a:pt x="294" y="537"/>
                  </a:lnTo>
                  <a:lnTo>
                    <a:pt x="306" y="548"/>
                  </a:lnTo>
                  <a:lnTo>
                    <a:pt x="320" y="560"/>
                  </a:lnTo>
                  <a:lnTo>
                    <a:pt x="334" y="570"/>
                  </a:lnTo>
                  <a:lnTo>
                    <a:pt x="348" y="580"/>
                  </a:lnTo>
                  <a:lnTo>
                    <a:pt x="361" y="590"/>
                  </a:lnTo>
                  <a:lnTo>
                    <a:pt x="377" y="599"/>
                  </a:lnTo>
                  <a:lnTo>
                    <a:pt x="392" y="607"/>
                  </a:lnTo>
                  <a:lnTo>
                    <a:pt x="408" y="615"/>
                  </a:lnTo>
                  <a:lnTo>
                    <a:pt x="424" y="622"/>
                  </a:lnTo>
                  <a:lnTo>
                    <a:pt x="440" y="629"/>
                  </a:lnTo>
                  <a:lnTo>
                    <a:pt x="458" y="634"/>
                  </a:lnTo>
                  <a:lnTo>
                    <a:pt x="476" y="639"/>
                  </a:lnTo>
                  <a:lnTo>
                    <a:pt x="493" y="643"/>
                  </a:lnTo>
                  <a:lnTo>
                    <a:pt x="512" y="648"/>
                  </a:lnTo>
                  <a:lnTo>
                    <a:pt x="531" y="651"/>
                  </a:lnTo>
                  <a:lnTo>
                    <a:pt x="551" y="654"/>
                  </a:lnTo>
                  <a:lnTo>
                    <a:pt x="570" y="656"/>
                  </a:lnTo>
                  <a:lnTo>
                    <a:pt x="590" y="657"/>
                  </a:lnTo>
                  <a:lnTo>
                    <a:pt x="610" y="657"/>
                  </a:lnTo>
                  <a:lnTo>
                    <a:pt x="631" y="658"/>
                  </a:lnTo>
                  <a:lnTo>
                    <a:pt x="653" y="657"/>
                  </a:lnTo>
                  <a:lnTo>
                    <a:pt x="697" y="655"/>
                  </a:lnTo>
                  <a:lnTo>
                    <a:pt x="743" y="651"/>
                  </a:lnTo>
                  <a:lnTo>
                    <a:pt x="788" y="647"/>
                  </a:lnTo>
                  <a:lnTo>
                    <a:pt x="833" y="642"/>
                  </a:lnTo>
                  <a:lnTo>
                    <a:pt x="878" y="635"/>
                  </a:lnTo>
                  <a:lnTo>
                    <a:pt x="921" y="629"/>
                  </a:lnTo>
                  <a:lnTo>
                    <a:pt x="965" y="621"/>
                  </a:lnTo>
                  <a:lnTo>
                    <a:pt x="1007" y="612"/>
                  </a:lnTo>
                  <a:lnTo>
                    <a:pt x="1091" y="594"/>
                  </a:lnTo>
                  <a:lnTo>
                    <a:pt x="1174" y="573"/>
                  </a:lnTo>
                  <a:lnTo>
                    <a:pt x="1252" y="552"/>
                  </a:lnTo>
                  <a:lnTo>
                    <a:pt x="1328" y="531"/>
                  </a:lnTo>
                  <a:lnTo>
                    <a:pt x="1356" y="522"/>
                  </a:lnTo>
                  <a:lnTo>
                    <a:pt x="1386" y="514"/>
                  </a:lnTo>
                  <a:lnTo>
                    <a:pt x="1414" y="506"/>
                  </a:lnTo>
                  <a:lnTo>
                    <a:pt x="1443" y="498"/>
                  </a:lnTo>
                  <a:lnTo>
                    <a:pt x="1522" y="475"/>
                  </a:lnTo>
                  <a:lnTo>
                    <a:pt x="1601" y="452"/>
                  </a:lnTo>
                  <a:lnTo>
                    <a:pt x="1682" y="428"/>
                  </a:lnTo>
                  <a:lnTo>
                    <a:pt x="1761" y="403"/>
                  </a:lnTo>
                  <a:lnTo>
                    <a:pt x="1840" y="375"/>
                  </a:lnTo>
                  <a:lnTo>
                    <a:pt x="1918" y="346"/>
                  </a:lnTo>
                  <a:lnTo>
                    <a:pt x="1957" y="331"/>
                  </a:lnTo>
                  <a:lnTo>
                    <a:pt x="1995" y="315"/>
                  </a:lnTo>
                  <a:lnTo>
                    <a:pt x="2033" y="299"/>
                  </a:lnTo>
                  <a:lnTo>
                    <a:pt x="2071" y="282"/>
                  </a:lnTo>
                  <a:lnTo>
                    <a:pt x="2100" y="268"/>
                  </a:lnTo>
                  <a:lnTo>
                    <a:pt x="2130" y="253"/>
                  </a:lnTo>
                  <a:lnTo>
                    <a:pt x="2159" y="239"/>
                  </a:lnTo>
                  <a:lnTo>
                    <a:pt x="2188" y="224"/>
                  </a:lnTo>
                  <a:lnTo>
                    <a:pt x="2215" y="208"/>
                  </a:lnTo>
                  <a:lnTo>
                    <a:pt x="2243" y="190"/>
                  </a:lnTo>
                  <a:lnTo>
                    <a:pt x="2269" y="173"/>
                  </a:lnTo>
                  <a:lnTo>
                    <a:pt x="2297" y="156"/>
                  </a:lnTo>
                  <a:lnTo>
                    <a:pt x="2322" y="139"/>
                  </a:lnTo>
                  <a:lnTo>
                    <a:pt x="2347" y="120"/>
                  </a:lnTo>
                  <a:lnTo>
                    <a:pt x="2372" y="101"/>
                  </a:lnTo>
                  <a:lnTo>
                    <a:pt x="2397" y="81"/>
                  </a:lnTo>
                  <a:lnTo>
                    <a:pt x="2422" y="62"/>
                  </a:lnTo>
                  <a:lnTo>
                    <a:pt x="2445" y="41"/>
                  </a:lnTo>
                  <a:lnTo>
                    <a:pt x="2467" y="21"/>
                  </a:lnTo>
                  <a:lnTo>
                    <a:pt x="2490" y="0"/>
                  </a:lnTo>
                  <a:lnTo>
                    <a:pt x="2544" y="0"/>
                  </a:lnTo>
                  <a:lnTo>
                    <a:pt x="2520" y="24"/>
                  </a:lnTo>
                  <a:lnTo>
                    <a:pt x="2495" y="48"/>
                  </a:lnTo>
                  <a:lnTo>
                    <a:pt x="2470" y="71"/>
                  </a:lnTo>
                  <a:lnTo>
                    <a:pt x="2443" y="93"/>
                  </a:lnTo>
                  <a:lnTo>
                    <a:pt x="2417" y="115"/>
                  </a:lnTo>
                  <a:lnTo>
                    <a:pt x="2389" y="136"/>
                  </a:lnTo>
                  <a:lnTo>
                    <a:pt x="2362" y="157"/>
                  </a:lnTo>
                  <a:lnTo>
                    <a:pt x="2333" y="178"/>
                  </a:lnTo>
                  <a:lnTo>
                    <a:pt x="2305" y="197"/>
                  </a:lnTo>
                  <a:lnTo>
                    <a:pt x="2275" y="217"/>
                  </a:lnTo>
                  <a:lnTo>
                    <a:pt x="2245" y="235"/>
                  </a:lnTo>
                  <a:lnTo>
                    <a:pt x="2214" y="252"/>
                  </a:lnTo>
                  <a:lnTo>
                    <a:pt x="2183" y="270"/>
                  </a:lnTo>
                  <a:lnTo>
                    <a:pt x="2152" y="287"/>
                  </a:lnTo>
                  <a:lnTo>
                    <a:pt x="2120" y="303"/>
                  </a:lnTo>
                  <a:lnTo>
                    <a:pt x="2087" y="319"/>
                  </a:lnTo>
                  <a:lnTo>
                    <a:pt x="2049" y="336"/>
                  </a:lnTo>
                  <a:lnTo>
                    <a:pt x="2011" y="352"/>
                  </a:lnTo>
                  <a:lnTo>
                    <a:pt x="1972" y="368"/>
                  </a:lnTo>
                  <a:lnTo>
                    <a:pt x="1933" y="383"/>
                  </a:lnTo>
                  <a:lnTo>
                    <a:pt x="1854" y="412"/>
                  </a:lnTo>
                  <a:lnTo>
                    <a:pt x="1775" y="439"/>
                  </a:lnTo>
                  <a:lnTo>
                    <a:pt x="1694" y="465"/>
                  </a:lnTo>
                  <a:lnTo>
                    <a:pt x="1614" y="489"/>
                  </a:lnTo>
                  <a:lnTo>
                    <a:pt x="1534" y="513"/>
                  </a:lnTo>
                  <a:lnTo>
                    <a:pt x="1453" y="536"/>
                  </a:lnTo>
                  <a:lnTo>
                    <a:pt x="1425" y="544"/>
                  </a:lnTo>
                  <a:lnTo>
                    <a:pt x="1396" y="552"/>
                  </a:lnTo>
                  <a:lnTo>
                    <a:pt x="1367" y="560"/>
                  </a:lnTo>
                  <a:lnTo>
                    <a:pt x="1339" y="569"/>
                  </a:lnTo>
                  <a:lnTo>
                    <a:pt x="1262" y="591"/>
                  </a:lnTo>
                  <a:lnTo>
                    <a:pt x="1183" y="611"/>
                  </a:lnTo>
                  <a:lnTo>
                    <a:pt x="1100" y="632"/>
                  </a:lnTo>
                  <a:lnTo>
                    <a:pt x="1014" y="651"/>
                  </a:lnTo>
                  <a:lnTo>
                    <a:pt x="970" y="659"/>
                  </a:lnTo>
                  <a:lnTo>
                    <a:pt x="927" y="668"/>
                  </a:lnTo>
                  <a:lnTo>
                    <a:pt x="882" y="674"/>
                  </a:lnTo>
                  <a:lnTo>
                    <a:pt x="837" y="681"/>
                  </a:lnTo>
                  <a:lnTo>
                    <a:pt x="792" y="686"/>
                  </a:lnTo>
                  <a:lnTo>
                    <a:pt x="747" y="690"/>
                  </a:lnTo>
                  <a:lnTo>
                    <a:pt x="700" y="694"/>
                  </a:lnTo>
                  <a:lnTo>
                    <a:pt x="654" y="696"/>
                  </a:lnTo>
                  <a:lnTo>
                    <a:pt x="639" y="697"/>
                  </a:lnTo>
                  <a:lnTo>
                    <a:pt x="625" y="69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 name="Freeform 18">
              <a:extLst>
                <a:ext uri="{FF2B5EF4-FFF2-40B4-BE49-F238E27FC236}">
                  <a16:creationId xmlns:a16="http://schemas.microsoft.com/office/drawing/2014/main" id="{B7459534-52CC-4DE3-AE58-3308A4D350B8}"/>
                </a:ext>
              </a:extLst>
            </p:cNvPr>
            <p:cNvSpPr>
              <a:spLocks noEditPoints="1"/>
            </p:cNvSpPr>
            <p:nvPr userDrawn="1"/>
          </p:nvSpPr>
          <p:spPr bwMode="auto">
            <a:xfrm>
              <a:off x="-3615" y="5564562"/>
              <a:ext cx="2144870" cy="1293435"/>
            </a:xfrm>
            <a:custGeom>
              <a:avLst/>
              <a:gdLst>
                <a:gd name="T0" fmla="*/ 275 w 3230"/>
                <a:gd name="T1" fmla="*/ 112 h 1949"/>
                <a:gd name="T2" fmla="*/ 357 w 3230"/>
                <a:gd name="T3" fmla="*/ 44 h 1949"/>
                <a:gd name="T4" fmla="*/ 465 w 3230"/>
                <a:gd name="T5" fmla="*/ 4 h 1949"/>
                <a:gd name="T6" fmla="*/ 523 w 3230"/>
                <a:gd name="T7" fmla="*/ 7 h 1949"/>
                <a:gd name="T8" fmla="*/ 522 w 3230"/>
                <a:gd name="T9" fmla="*/ 35 h 1949"/>
                <a:gd name="T10" fmla="*/ 481 w 3230"/>
                <a:gd name="T11" fmla="*/ 40 h 1949"/>
                <a:gd name="T12" fmla="*/ 361 w 3230"/>
                <a:gd name="T13" fmla="*/ 87 h 1949"/>
                <a:gd name="T14" fmla="*/ 3148 w 3230"/>
                <a:gd name="T15" fmla="*/ 1904 h 1949"/>
                <a:gd name="T16" fmla="*/ 3176 w 3230"/>
                <a:gd name="T17" fmla="*/ 1817 h 1949"/>
                <a:gd name="T18" fmla="*/ 3203 w 3230"/>
                <a:gd name="T19" fmla="*/ 1829 h 1949"/>
                <a:gd name="T20" fmla="*/ 3179 w 3230"/>
                <a:gd name="T21" fmla="*/ 1949 h 1949"/>
                <a:gd name="T22" fmla="*/ 119 w 3230"/>
                <a:gd name="T23" fmla="*/ 260 h 1949"/>
                <a:gd name="T24" fmla="*/ 146 w 3230"/>
                <a:gd name="T25" fmla="*/ 268 h 1949"/>
                <a:gd name="T26" fmla="*/ 110 w 3230"/>
                <a:gd name="T27" fmla="*/ 332 h 1949"/>
                <a:gd name="T28" fmla="*/ 6 w 3230"/>
                <a:gd name="T29" fmla="*/ 487 h 1949"/>
                <a:gd name="T30" fmla="*/ 849 w 3230"/>
                <a:gd name="T31" fmla="*/ 299 h 1949"/>
                <a:gd name="T32" fmla="*/ 697 w 3230"/>
                <a:gd name="T33" fmla="*/ 138 h 1949"/>
                <a:gd name="T34" fmla="*/ 702 w 3230"/>
                <a:gd name="T35" fmla="*/ 110 h 1949"/>
                <a:gd name="T36" fmla="*/ 748 w 3230"/>
                <a:gd name="T37" fmla="*/ 135 h 1949"/>
                <a:gd name="T38" fmla="*/ 892 w 3230"/>
                <a:gd name="T39" fmla="*/ 289 h 1949"/>
                <a:gd name="T40" fmla="*/ 886 w 3230"/>
                <a:gd name="T41" fmla="*/ 316 h 1949"/>
                <a:gd name="T42" fmla="*/ 1154 w 3230"/>
                <a:gd name="T43" fmla="*/ 591 h 1949"/>
                <a:gd name="T44" fmla="*/ 1022 w 3230"/>
                <a:gd name="T45" fmla="*/ 481 h 1949"/>
                <a:gd name="T46" fmla="*/ 1028 w 3230"/>
                <a:gd name="T47" fmla="*/ 453 h 1949"/>
                <a:gd name="T48" fmla="*/ 1069 w 3230"/>
                <a:gd name="T49" fmla="*/ 472 h 1949"/>
                <a:gd name="T50" fmla="*/ 1216 w 3230"/>
                <a:gd name="T51" fmla="*/ 584 h 1949"/>
                <a:gd name="T52" fmla="*/ 1245 w 3230"/>
                <a:gd name="T53" fmla="*/ 619 h 1949"/>
                <a:gd name="T54" fmla="*/ 1644 w 3230"/>
                <a:gd name="T55" fmla="*/ 756 h 1949"/>
                <a:gd name="T56" fmla="*/ 1436 w 3230"/>
                <a:gd name="T57" fmla="*/ 717 h 1949"/>
                <a:gd name="T58" fmla="*/ 1427 w 3230"/>
                <a:gd name="T59" fmla="*/ 691 h 1949"/>
                <a:gd name="T60" fmla="*/ 1476 w 3230"/>
                <a:gd name="T61" fmla="*/ 687 h 1949"/>
                <a:gd name="T62" fmla="*/ 1684 w 3230"/>
                <a:gd name="T63" fmla="*/ 721 h 1949"/>
                <a:gd name="T64" fmla="*/ 1697 w 3230"/>
                <a:gd name="T65" fmla="*/ 746 h 1949"/>
                <a:gd name="T66" fmla="*/ 2147 w 3230"/>
                <a:gd name="T67" fmla="*/ 815 h 1949"/>
                <a:gd name="T68" fmla="*/ 1944 w 3230"/>
                <a:gd name="T69" fmla="*/ 785 h 1949"/>
                <a:gd name="T70" fmla="*/ 1894 w 3230"/>
                <a:gd name="T71" fmla="*/ 764 h 1949"/>
                <a:gd name="T72" fmla="*/ 1911 w 3230"/>
                <a:gd name="T73" fmla="*/ 742 h 1949"/>
                <a:gd name="T74" fmla="*/ 2124 w 3230"/>
                <a:gd name="T75" fmla="*/ 771 h 1949"/>
                <a:gd name="T76" fmla="*/ 2167 w 3230"/>
                <a:gd name="T77" fmla="*/ 795 h 1949"/>
                <a:gd name="T78" fmla="*/ 2151 w 3230"/>
                <a:gd name="T79" fmla="*/ 815 h 1949"/>
                <a:gd name="T80" fmla="*/ 2446 w 3230"/>
                <a:gd name="T81" fmla="*/ 904 h 1949"/>
                <a:gd name="T82" fmla="*/ 2356 w 3230"/>
                <a:gd name="T83" fmla="*/ 861 h 1949"/>
                <a:gd name="T84" fmla="*/ 2371 w 3230"/>
                <a:gd name="T85" fmla="*/ 836 h 1949"/>
                <a:gd name="T86" fmla="*/ 2514 w 3230"/>
                <a:gd name="T87" fmla="*/ 892 h 1949"/>
                <a:gd name="T88" fmla="*/ 2611 w 3230"/>
                <a:gd name="T89" fmla="*/ 949 h 1949"/>
                <a:gd name="T90" fmla="*/ 2993 w 3230"/>
                <a:gd name="T91" fmla="*/ 1220 h 1949"/>
                <a:gd name="T92" fmla="*/ 2821 w 3230"/>
                <a:gd name="T93" fmla="*/ 1104 h 1949"/>
                <a:gd name="T94" fmla="*/ 2778 w 3230"/>
                <a:gd name="T95" fmla="*/ 1060 h 1949"/>
                <a:gd name="T96" fmla="*/ 2804 w 3230"/>
                <a:gd name="T97" fmla="*/ 1049 h 1949"/>
                <a:gd name="T98" fmla="*/ 3010 w 3230"/>
                <a:gd name="T99" fmla="*/ 1191 h 1949"/>
                <a:gd name="T100" fmla="*/ 3001 w 3230"/>
                <a:gd name="T101" fmla="*/ 1217 h 1949"/>
                <a:gd name="T102" fmla="*/ 3195 w 3230"/>
                <a:gd name="T103" fmla="*/ 1613 h 1949"/>
                <a:gd name="T104" fmla="*/ 3166 w 3230"/>
                <a:gd name="T105" fmla="*/ 1460 h 1949"/>
                <a:gd name="T106" fmla="*/ 3131 w 3230"/>
                <a:gd name="T107" fmla="*/ 1367 h 1949"/>
                <a:gd name="T108" fmla="*/ 3157 w 3230"/>
                <a:gd name="T109" fmla="*/ 1358 h 1949"/>
                <a:gd name="T110" fmla="*/ 3220 w 3230"/>
                <a:gd name="T111" fmla="*/ 1506 h 1949"/>
                <a:gd name="T112" fmla="*/ 3222 w 3230"/>
                <a:gd name="T113" fmla="*/ 1618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0" h="1949">
                  <a:moveTo>
                    <a:pt x="295" y="130"/>
                  </a:moveTo>
                  <a:lnTo>
                    <a:pt x="291" y="130"/>
                  </a:lnTo>
                  <a:lnTo>
                    <a:pt x="287" y="128"/>
                  </a:lnTo>
                  <a:lnTo>
                    <a:pt x="283" y="125"/>
                  </a:lnTo>
                  <a:lnTo>
                    <a:pt x="280" y="122"/>
                  </a:lnTo>
                  <a:lnTo>
                    <a:pt x="278" y="118"/>
                  </a:lnTo>
                  <a:lnTo>
                    <a:pt x="276" y="115"/>
                  </a:lnTo>
                  <a:lnTo>
                    <a:pt x="275" y="112"/>
                  </a:lnTo>
                  <a:lnTo>
                    <a:pt x="275" y="108"/>
                  </a:lnTo>
                  <a:lnTo>
                    <a:pt x="276" y="105"/>
                  </a:lnTo>
                  <a:lnTo>
                    <a:pt x="278" y="101"/>
                  </a:lnTo>
                  <a:lnTo>
                    <a:pt x="280" y="98"/>
                  </a:lnTo>
                  <a:lnTo>
                    <a:pt x="283" y="94"/>
                  </a:lnTo>
                  <a:lnTo>
                    <a:pt x="313" y="73"/>
                  </a:lnTo>
                  <a:lnTo>
                    <a:pt x="343" y="53"/>
                  </a:lnTo>
                  <a:lnTo>
                    <a:pt x="357" y="44"/>
                  </a:lnTo>
                  <a:lnTo>
                    <a:pt x="372" y="37"/>
                  </a:lnTo>
                  <a:lnTo>
                    <a:pt x="385" y="30"/>
                  </a:lnTo>
                  <a:lnTo>
                    <a:pt x="399" y="23"/>
                  </a:lnTo>
                  <a:lnTo>
                    <a:pt x="412" y="18"/>
                  </a:lnTo>
                  <a:lnTo>
                    <a:pt x="426" y="13"/>
                  </a:lnTo>
                  <a:lnTo>
                    <a:pt x="438" y="10"/>
                  </a:lnTo>
                  <a:lnTo>
                    <a:pt x="452" y="6"/>
                  </a:lnTo>
                  <a:lnTo>
                    <a:pt x="465" y="4"/>
                  </a:lnTo>
                  <a:lnTo>
                    <a:pt x="477" y="1"/>
                  </a:lnTo>
                  <a:lnTo>
                    <a:pt x="490" y="0"/>
                  </a:lnTo>
                  <a:lnTo>
                    <a:pt x="502" y="0"/>
                  </a:lnTo>
                  <a:lnTo>
                    <a:pt x="509" y="0"/>
                  </a:lnTo>
                  <a:lnTo>
                    <a:pt x="513" y="1"/>
                  </a:lnTo>
                  <a:lnTo>
                    <a:pt x="517" y="3"/>
                  </a:lnTo>
                  <a:lnTo>
                    <a:pt x="521" y="4"/>
                  </a:lnTo>
                  <a:lnTo>
                    <a:pt x="523" y="7"/>
                  </a:lnTo>
                  <a:lnTo>
                    <a:pt x="525" y="10"/>
                  </a:lnTo>
                  <a:lnTo>
                    <a:pt x="527" y="13"/>
                  </a:lnTo>
                  <a:lnTo>
                    <a:pt x="528" y="16"/>
                  </a:lnTo>
                  <a:lnTo>
                    <a:pt x="529" y="21"/>
                  </a:lnTo>
                  <a:lnTo>
                    <a:pt x="528" y="24"/>
                  </a:lnTo>
                  <a:lnTo>
                    <a:pt x="527" y="28"/>
                  </a:lnTo>
                  <a:lnTo>
                    <a:pt x="525" y="31"/>
                  </a:lnTo>
                  <a:lnTo>
                    <a:pt x="522" y="35"/>
                  </a:lnTo>
                  <a:lnTo>
                    <a:pt x="520" y="37"/>
                  </a:lnTo>
                  <a:lnTo>
                    <a:pt x="516" y="38"/>
                  </a:lnTo>
                  <a:lnTo>
                    <a:pt x="513" y="39"/>
                  </a:lnTo>
                  <a:lnTo>
                    <a:pt x="508" y="39"/>
                  </a:lnTo>
                  <a:lnTo>
                    <a:pt x="508" y="39"/>
                  </a:lnTo>
                  <a:lnTo>
                    <a:pt x="502" y="39"/>
                  </a:lnTo>
                  <a:lnTo>
                    <a:pt x="491" y="40"/>
                  </a:lnTo>
                  <a:lnTo>
                    <a:pt x="481" y="40"/>
                  </a:lnTo>
                  <a:lnTo>
                    <a:pt x="469" y="43"/>
                  </a:lnTo>
                  <a:lnTo>
                    <a:pt x="458" y="45"/>
                  </a:lnTo>
                  <a:lnTo>
                    <a:pt x="446" y="47"/>
                  </a:lnTo>
                  <a:lnTo>
                    <a:pt x="435" y="52"/>
                  </a:lnTo>
                  <a:lnTo>
                    <a:pt x="423" y="55"/>
                  </a:lnTo>
                  <a:lnTo>
                    <a:pt x="412" y="61"/>
                  </a:lnTo>
                  <a:lnTo>
                    <a:pt x="387" y="73"/>
                  </a:lnTo>
                  <a:lnTo>
                    <a:pt x="361" y="87"/>
                  </a:lnTo>
                  <a:lnTo>
                    <a:pt x="335" y="105"/>
                  </a:lnTo>
                  <a:lnTo>
                    <a:pt x="307" y="125"/>
                  </a:lnTo>
                  <a:lnTo>
                    <a:pt x="302" y="129"/>
                  </a:lnTo>
                  <a:lnTo>
                    <a:pt x="295" y="130"/>
                  </a:lnTo>
                  <a:close/>
                  <a:moveTo>
                    <a:pt x="3179" y="1949"/>
                  </a:moveTo>
                  <a:lnTo>
                    <a:pt x="3137" y="1949"/>
                  </a:lnTo>
                  <a:lnTo>
                    <a:pt x="3143" y="1927"/>
                  </a:lnTo>
                  <a:lnTo>
                    <a:pt x="3148" y="1904"/>
                  </a:lnTo>
                  <a:lnTo>
                    <a:pt x="3153" y="1882"/>
                  </a:lnTo>
                  <a:lnTo>
                    <a:pt x="3158" y="1860"/>
                  </a:lnTo>
                  <a:lnTo>
                    <a:pt x="3165" y="1831"/>
                  </a:lnTo>
                  <a:lnTo>
                    <a:pt x="3166" y="1827"/>
                  </a:lnTo>
                  <a:lnTo>
                    <a:pt x="3168" y="1824"/>
                  </a:lnTo>
                  <a:lnTo>
                    <a:pt x="3171" y="1822"/>
                  </a:lnTo>
                  <a:lnTo>
                    <a:pt x="3173" y="1818"/>
                  </a:lnTo>
                  <a:lnTo>
                    <a:pt x="3176" y="1817"/>
                  </a:lnTo>
                  <a:lnTo>
                    <a:pt x="3180" y="1816"/>
                  </a:lnTo>
                  <a:lnTo>
                    <a:pt x="3184" y="1816"/>
                  </a:lnTo>
                  <a:lnTo>
                    <a:pt x="3188" y="1816"/>
                  </a:lnTo>
                  <a:lnTo>
                    <a:pt x="3192" y="1817"/>
                  </a:lnTo>
                  <a:lnTo>
                    <a:pt x="3196" y="1819"/>
                  </a:lnTo>
                  <a:lnTo>
                    <a:pt x="3198" y="1822"/>
                  </a:lnTo>
                  <a:lnTo>
                    <a:pt x="3200" y="1825"/>
                  </a:lnTo>
                  <a:lnTo>
                    <a:pt x="3203" y="1829"/>
                  </a:lnTo>
                  <a:lnTo>
                    <a:pt x="3203" y="1832"/>
                  </a:lnTo>
                  <a:lnTo>
                    <a:pt x="3204" y="1835"/>
                  </a:lnTo>
                  <a:lnTo>
                    <a:pt x="3203" y="1840"/>
                  </a:lnTo>
                  <a:lnTo>
                    <a:pt x="3197" y="1869"/>
                  </a:lnTo>
                  <a:lnTo>
                    <a:pt x="3192" y="1888"/>
                  </a:lnTo>
                  <a:lnTo>
                    <a:pt x="3188" y="1909"/>
                  </a:lnTo>
                  <a:lnTo>
                    <a:pt x="3183" y="1928"/>
                  </a:lnTo>
                  <a:lnTo>
                    <a:pt x="3179" y="1949"/>
                  </a:lnTo>
                  <a:close/>
                  <a:moveTo>
                    <a:pt x="0" y="490"/>
                  </a:moveTo>
                  <a:lnTo>
                    <a:pt x="0" y="424"/>
                  </a:lnTo>
                  <a:lnTo>
                    <a:pt x="29" y="380"/>
                  </a:lnTo>
                  <a:lnTo>
                    <a:pt x="56" y="339"/>
                  </a:lnTo>
                  <a:lnTo>
                    <a:pt x="85" y="301"/>
                  </a:lnTo>
                  <a:lnTo>
                    <a:pt x="112" y="264"/>
                  </a:lnTo>
                  <a:lnTo>
                    <a:pt x="116" y="262"/>
                  </a:lnTo>
                  <a:lnTo>
                    <a:pt x="119" y="260"/>
                  </a:lnTo>
                  <a:lnTo>
                    <a:pt x="123" y="257"/>
                  </a:lnTo>
                  <a:lnTo>
                    <a:pt x="126" y="257"/>
                  </a:lnTo>
                  <a:lnTo>
                    <a:pt x="130" y="257"/>
                  </a:lnTo>
                  <a:lnTo>
                    <a:pt x="133" y="257"/>
                  </a:lnTo>
                  <a:lnTo>
                    <a:pt x="138" y="260"/>
                  </a:lnTo>
                  <a:lnTo>
                    <a:pt x="140" y="261"/>
                  </a:lnTo>
                  <a:lnTo>
                    <a:pt x="143" y="264"/>
                  </a:lnTo>
                  <a:lnTo>
                    <a:pt x="146" y="268"/>
                  </a:lnTo>
                  <a:lnTo>
                    <a:pt x="147" y="271"/>
                  </a:lnTo>
                  <a:lnTo>
                    <a:pt x="148" y="274"/>
                  </a:lnTo>
                  <a:lnTo>
                    <a:pt x="148" y="278"/>
                  </a:lnTo>
                  <a:lnTo>
                    <a:pt x="147" y="282"/>
                  </a:lnTo>
                  <a:lnTo>
                    <a:pt x="146" y="286"/>
                  </a:lnTo>
                  <a:lnTo>
                    <a:pt x="143" y="289"/>
                  </a:lnTo>
                  <a:lnTo>
                    <a:pt x="127" y="310"/>
                  </a:lnTo>
                  <a:lnTo>
                    <a:pt x="110" y="332"/>
                  </a:lnTo>
                  <a:lnTo>
                    <a:pt x="94" y="354"/>
                  </a:lnTo>
                  <a:lnTo>
                    <a:pt x="78" y="377"/>
                  </a:lnTo>
                  <a:lnTo>
                    <a:pt x="62" y="401"/>
                  </a:lnTo>
                  <a:lnTo>
                    <a:pt x="45" y="427"/>
                  </a:lnTo>
                  <a:lnTo>
                    <a:pt x="29" y="453"/>
                  </a:lnTo>
                  <a:lnTo>
                    <a:pt x="11" y="481"/>
                  </a:lnTo>
                  <a:lnTo>
                    <a:pt x="9" y="484"/>
                  </a:lnTo>
                  <a:lnTo>
                    <a:pt x="6" y="487"/>
                  </a:lnTo>
                  <a:lnTo>
                    <a:pt x="3" y="489"/>
                  </a:lnTo>
                  <a:lnTo>
                    <a:pt x="0" y="490"/>
                  </a:lnTo>
                  <a:close/>
                  <a:moveTo>
                    <a:pt x="875" y="318"/>
                  </a:moveTo>
                  <a:lnTo>
                    <a:pt x="872" y="318"/>
                  </a:lnTo>
                  <a:lnTo>
                    <a:pt x="867" y="317"/>
                  </a:lnTo>
                  <a:lnTo>
                    <a:pt x="864" y="315"/>
                  </a:lnTo>
                  <a:lnTo>
                    <a:pt x="861" y="312"/>
                  </a:lnTo>
                  <a:lnTo>
                    <a:pt x="849" y="299"/>
                  </a:lnTo>
                  <a:lnTo>
                    <a:pt x="825" y="272"/>
                  </a:lnTo>
                  <a:lnTo>
                    <a:pt x="802" y="247"/>
                  </a:lnTo>
                  <a:lnTo>
                    <a:pt x="778" y="221"/>
                  </a:lnTo>
                  <a:lnTo>
                    <a:pt x="754" y="195"/>
                  </a:lnTo>
                  <a:lnTo>
                    <a:pt x="738" y="178"/>
                  </a:lnTo>
                  <a:lnTo>
                    <a:pt x="720" y="162"/>
                  </a:lnTo>
                  <a:lnTo>
                    <a:pt x="700" y="141"/>
                  </a:lnTo>
                  <a:lnTo>
                    <a:pt x="697" y="138"/>
                  </a:lnTo>
                  <a:lnTo>
                    <a:pt x="695" y="135"/>
                  </a:lnTo>
                  <a:lnTo>
                    <a:pt x="694" y="131"/>
                  </a:lnTo>
                  <a:lnTo>
                    <a:pt x="694" y="128"/>
                  </a:lnTo>
                  <a:lnTo>
                    <a:pt x="694" y="123"/>
                  </a:lnTo>
                  <a:lnTo>
                    <a:pt x="695" y="120"/>
                  </a:lnTo>
                  <a:lnTo>
                    <a:pt x="696" y="116"/>
                  </a:lnTo>
                  <a:lnTo>
                    <a:pt x="700" y="113"/>
                  </a:lnTo>
                  <a:lnTo>
                    <a:pt x="702" y="110"/>
                  </a:lnTo>
                  <a:lnTo>
                    <a:pt x="705" y="109"/>
                  </a:lnTo>
                  <a:lnTo>
                    <a:pt x="709" y="108"/>
                  </a:lnTo>
                  <a:lnTo>
                    <a:pt x="714" y="107"/>
                  </a:lnTo>
                  <a:lnTo>
                    <a:pt x="717" y="108"/>
                  </a:lnTo>
                  <a:lnTo>
                    <a:pt x="720" y="108"/>
                  </a:lnTo>
                  <a:lnTo>
                    <a:pt x="724" y="110"/>
                  </a:lnTo>
                  <a:lnTo>
                    <a:pt x="727" y="113"/>
                  </a:lnTo>
                  <a:lnTo>
                    <a:pt x="748" y="135"/>
                  </a:lnTo>
                  <a:lnTo>
                    <a:pt x="765" y="151"/>
                  </a:lnTo>
                  <a:lnTo>
                    <a:pt x="782" y="168"/>
                  </a:lnTo>
                  <a:lnTo>
                    <a:pt x="806" y="194"/>
                  </a:lnTo>
                  <a:lnTo>
                    <a:pt x="831" y="219"/>
                  </a:lnTo>
                  <a:lnTo>
                    <a:pt x="855" y="246"/>
                  </a:lnTo>
                  <a:lnTo>
                    <a:pt x="878" y="272"/>
                  </a:lnTo>
                  <a:lnTo>
                    <a:pt x="890" y="286"/>
                  </a:lnTo>
                  <a:lnTo>
                    <a:pt x="892" y="289"/>
                  </a:lnTo>
                  <a:lnTo>
                    <a:pt x="894" y="293"/>
                  </a:lnTo>
                  <a:lnTo>
                    <a:pt x="895" y="296"/>
                  </a:lnTo>
                  <a:lnTo>
                    <a:pt x="895" y="300"/>
                  </a:lnTo>
                  <a:lnTo>
                    <a:pt x="895" y="303"/>
                  </a:lnTo>
                  <a:lnTo>
                    <a:pt x="894" y="308"/>
                  </a:lnTo>
                  <a:lnTo>
                    <a:pt x="891" y="310"/>
                  </a:lnTo>
                  <a:lnTo>
                    <a:pt x="889" y="313"/>
                  </a:lnTo>
                  <a:lnTo>
                    <a:pt x="886" y="316"/>
                  </a:lnTo>
                  <a:lnTo>
                    <a:pt x="882" y="317"/>
                  </a:lnTo>
                  <a:lnTo>
                    <a:pt x="879" y="318"/>
                  </a:lnTo>
                  <a:lnTo>
                    <a:pt x="875" y="318"/>
                  </a:lnTo>
                  <a:close/>
                  <a:moveTo>
                    <a:pt x="1226" y="632"/>
                  </a:moveTo>
                  <a:lnTo>
                    <a:pt x="1217" y="630"/>
                  </a:lnTo>
                  <a:lnTo>
                    <a:pt x="1195" y="617"/>
                  </a:lnTo>
                  <a:lnTo>
                    <a:pt x="1175" y="605"/>
                  </a:lnTo>
                  <a:lnTo>
                    <a:pt x="1154" y="591"/>
                  </a:lnTo>
                  <a:lnTo>
                    <a:pt x="1135" y="577"/>
                  </a:lnTo>
                  <a:lnTo>
                    <a:pt x="1115" y="562"/>
                  </a:lnTo>
                  <a:lnTo>
                    <a:pt x="1096" y="547"/>
                  </a:lnTo>
                  <a:lnTo>
                    <a:pt x="1077" y="533"/>
                  </a:lnTo>
                  <a:lnTo>
                    <a:pt x="1059" y="515"/>
                  </a:lnTo>
                  <a:lnTo>
                    <a:pt x="1042" y="500"/>
                  </a:lnTo>
                  <a:lnTo>
                    <a:pt x="1024" y="484"/>
                  </a:lnTo>
                  <a:lnTo>
                    <a:pt x="1022" y="481"/>
                  </a:lnTo>
                  <a:lnTo>
                    <a:pt x="1021" y="477"/>
                  </a:lnTo>
                  <a:lnTo>
                    <a:pt x="1020" y="474"/>
                  </a:lnTo>
                  <a:lnTo>
                    <a:pt x="1019" y="471"/>
                  </a:lnTo>
                  <a:lnTo>
                    <a:pt x="1019" y="467"/>
                  </a:lnTo>
                  <a:lnTo>
                    <a:pt x="1020" y="463"/>
                  </a:lnTo>
                  <a:lnTo>
                    <a:pt x="1022" y="459"/>
                  </a:lnTo>
                  <a:lnTo>
                    <a:pt x="1024" y="457"/>
                  </a:lnTo>
                  <a:lnTo>
                    <a:pt x="1028" y="453"/>
                  </a:lnTo>
                  <a:lnTo>
                    <a:pt x="1031" y="452"/>
                  </a:lnTo>
                  <a:lnTo>
                    <a:pt x="1035" y="451"/>
                  </a:lnTo>
                  <a:lnTo>
                    <a:pt x="1038" y="450"/>
                  </a:lnTo>
                  <a:lnTo>
                    <a:pt x="1042" y="451"/>
                  </a:lnTo>
                  <a:lnTo>
                    <a:pt x="1046" y="452"/>
                  </a:lnTo>
                  <a:lnTo>
                    <a:pt x="1050" y="453"/>
                  </a:lnTo>
                  <a:lnTo>
                    <a:pt x="1052" y="456"/>
                  </a:lnTo>
                  <a:lnTo>
                    <a:pt x="1069" y="472"/>
                  </a:lnTo>
                  <a:lnTo>
                    <a:pt x="1085" y="487"/>
                  </a:lnTo>
                  <a:lnTo>
                    <a:pt x="1102" y="503"/>
                  </a:lnTo>
                  <a:lnTo>
                    <a:pt x="1121" y="518"/>
                  </a:lnTo>
                  <a:lnTo>
                    <a:pt x="1139" y="531"/>
                  </a:lnTo>
                  <a:lnTo>
                    <a:pt x="1157" y="545"/>
                  </a:lnTo>
                  <a:lnTo>
                    <a:pt x="1176" y="559"/>
                  </a:lnTo>
                  <a:lnTo>
                    <a:pt x="1195" y="572"/>
                  </a:lnTo>
                  <a:lnTo>
                    <a:pt x="1216" y="584"/>
                  </a:lnTo>
                  <a:lnTo>
                    <a:pt x="1235" y="596"/>
                  </a:lnTo>
                  <a:lnTo>
                    <a:pt x="1239" y="598"/>
                  </a:lnTo>
                  <a:lnTo>
                    <a:pt x="1241" y="600"/>
                  </a:lnTo>
                  <a:lnTo>
                    <a:pt x="1243" y="604"/>
                  </a:lnTo>
                  <a:lnTo>
                    <a:pt x="1245" y="607"/>
                  </a:lnTo>
                  <a:lnTo>
                    <a:pt x="1246" y="611"/>
                  </a:lnTo>
                  <a:lnTo>
                    <a:pt x="1246" y="615"/>
                  </a:lnTo>
                  <a:lnTo>
                    <a:pt x="1245" y="619"/>
                  </a:lnTo>
                  <a:lnTo>
                    <a:pt x="1243" y="622"/>
                  </a:lnTo>
                  <a:lnTo>
                    <a:pt x="1240" y="627"/>
                  </a:lnTo>
                  <a:lnTo>
                    <a:pt x="1235" y="630"/>
                  </a:lnTo>
                  <a:lnTo>
                    <a:pt x="1231" y="631"/>
                  </a:lnTo>
                  <a:lnTo>
                    <a:pt x="1226" y="632"/>
                  </a:lnTo>
                  <a:close/>
                  <a:moveTo>
                    <a:pt x="1678" y="760"/>
                  </a:moveTo>
                  <a:lnTo>
                    <a:pt x="1676" y="760"/>
                  </a:lnTo>
                  <a:lnTo>
                    <a:pt x="1644" y="756"/>
                  </a:lnTo>
                  <a:lnTo>
                    <a:pt x="1613" y="753"/>
                  </a:lnTo>
                  <a:lnTo>
                    <a:pt x="1582" y="748"/>
                  </a:lnTo>
                  <a:lnTo>
                    <a:pt x="1552" y="744"/>
                  </a:lnTo>
                  <a:lnTo>
                    <a:pt x="1523" y="738"/>
                  </a:lnTo>
                  <a:lnTo>
                    <a:pt x="1495" y="732"/>
                  </a:lnTo>
                  <a:lnTo>
                    <a:pt x="1467" y="726"/>
                  </a:lnTo>
                  <a:lnTo>
                    <a:pt x="1440" y="719"/>
                  </a:lnTo>
                  <a:lnTo>
                    <a:pt x="1436" y="717"/>
                  </a:lnTo>
                  <a:lnTo>
                    <a:pt x="1433" y="715"/>
                  </a:lnTo>
                  <a:lnTo>
                    <a:pt x="1430" y="713"/>
                  </a:lnTo>
                  <a:lnTo>
                    <a:pt x="1428" y="710"/>
                  </a:lnTo>
                  <a:lnTo>
                    <a:pt x="1426" y="707"/>
                  </a:lnTo>
                  <a:lnTo>
                    <a:pt x="1426" y="702"/>
                  </a:lnTo>
                  <a:lnTo>
                    <a:pt x="1426" y="699"/>
                  </a:lnTo>
                  <a:lnTo>
                    <a:pt x="1426" y="694"/>
                  </a:lnTo>
                  <a:lnTo>
                    <a:pt x="1427" y="691"/>
                  </a:lnTo>
                  <a:lnTo>
                    <a:pt x="1429" y="687"/>
                  </a:lnTo>
                  <a:lnTo>
                    <a:pt x="1432" y="685"/>
                  </a:lnTo>
                  <a:lnTo>
                    <a:pt x="1435" y="683"/>
                  </a:lnTo>
                  <a:lnTo>
                    <a:pt x="1438" y="682"/>
                  </a:lnTo>
                  <a:lnTo>
                    <a:pt x="1442" y="680"/>
                  </a:lnTo>
                  <a:lnTo>
                    <a:pt x="1447" y="680"/>
                  </a:lnTo>
                  <a:lnTo>
                    <a:pt x="1450" y="680"/>
                  </a:lnTo>
                  <a:lnTo>
                    <a:pt x="1476" y="687"/>
                  </a:lnTo>
                  <a:lnTo>
                    <a:pt x="1504" y="694"/>
                  </a:lnTo>
                  <a:lnTo>
                    <a:pt x="1531" y="700"/>
                  </a:lnTo>
                  <a:lnTo>
                    <a:pt x="1559" y="705"/>
                  </a:lnTo>
                  <a:lnTo>
                    <a:pt x="1589" y="709"/>
                  </a:lnTo>
                  <a:lnTo>
                    <a:pt x="1617" y="714"/>
                  </a:lnTo>
                  <a:lnTo>
                    <a:pt x="1648" y="717"/>
                  </a:lnTo>
                  <a:lnTo>
                    <a:pt x="1679" y="721"/>
                  </a:lnTo>
                  <a:lnTo>
                    <a:pt x="1684" y="721"/>
                  </a:lnTo>
                  <a:lnTo>
                    <a:pt x="1687" y="723"/>
                  </a:lnTo>
                  <a:lnTo>
                    <a:pt x="1690" y="724"/>
                  </a:lnTo>
                  <a:lnTo>
                    <a:pt x="1693" y="727"/>
                  </a:lnTo>
                  <a:lnTo>
                    <a:pt x="1695" y="731"/>
                  </a:lnTo>
                  <a:lnTo>
                    <a:pt x="1697" y="734"/>
                  </a:lnTo>
                  <a:lnTo>
                    <a:pt x="1698" y="738"/>
                  </a:lnTo>
                  <a:lnTo>
                    <a:pt x="1698" y="741"/>
                  </a:lnTo>
                  <a:lnTo>
                    <a:pt x="1697" y="746"/>
                  </a:lnTo>
                  <a:lnTo>
                    <a:pt x="1695" y="749"/>
                  </a:lnTo>
                  <a:lnTo>
                    <a:pt x="1693" y="752"/>
                  </a:lnTo>
                  <a:lnTo>
                    <a:pt x="1691" y="755"/>
                  </a:lnTo>
                  <a:lnTo>
                    <a:pt x="1689" y="756"/>
                  </a:lnTo>
                  <a:lnTo>
                    <a:pt x="1685" y="758"/>
                  </a:lnTo>
                  <a:lnTo>
                    <a:pt x="1682" y="760"/>
                  </a:lnTo>
                  <a:lnTo>
                    <a:pt x="1678" y="760"/>
                  </a:lnTo>
                  <a:close/>
                  <a:moveTo>
                    <a:pt x="2147" y="815"/>
                  </a:moveTo>
                  <a:lnTo>
                    <a:pt x="2144" y="815"/>
                  </a:lnTo>
                  <a:lnTo>
                    <a:pt x="2118" y="810"/>
                  </a:lnTo>
                  <a:lnTo>
                    <a:pt x="2090" y="805"/>
                  </a:lnTo>
                  <a:lnTo>
                    <a:pt x="2064" y="801"/>
                  </a:lnTo>
                  <a:lnTo>
                    <a:pt x="2035" y="797"/>
                  </a:lnTo>
                  <a:lnTo>
                    <a:pt x="2005" y="793"/>
                  </a:lnTo>
                  <a:lnTo>
                    <a:pt x="1975" y="789"/>
                  </a:lnTo>
                  <a:lnTo>
                    <a:pt x="1944" y="785"/>
                  </a:lnTo>
                  <a:lnTo>
                    <a:pt x="1911" y="781"/>
                  </a:lnTo>
                  <a:lnTo>
                    <a:pt x="1908" y="780"/>
                  </a:lnTo>
                  <a:lnTo>
                    <a:pt x="1903" y="779"/>
                  </a:lnTo>
                  <a:lnTo>
                    <a:pt x="1901" y="777"/>
                  </a:lnTo>
                  <a:lnTo>
                    <a:pt x="1897" y="775"/>
                  </a:lnTo>
                  <a:lnTo>
                    <a:pt x="1896" y="771"/>
                  </a:lnTo>
                  <a:lnTo>
                    <a:pt x="1894" y="768"/>
                  </a:lnTo>
                  <a:lnTo>
                    <a:pt x="1894" y="764"/>
                  </a:lnTo>
                  <a:lnTo>
                    <a:pt x="1894" y="760"/>
                  </a:lnTo>
                  <a:lnTo>
                    <a:pt x="1894" y="756"/>
                  </a:lnTo>
                  <a:lnTo>
                    <a:pt x="1896" y="753"/>
                  </a:lnTo>
                  <a:lnTo>
                    <a:pt x="1898" y="749"/>
                  </a:lnTo>
                  <a:lnTo>
                    <a:pt x="1901" y="747"/>
                  </a:lnTo>
                  <a:lnTo>
                    <a:pt x="1904" y="745"/>
                  </a:lnTo>
                  <a:lnTo>
                    <a:pt x="1908" y="744"/>
                  </a:lnTo>
                  <a:lnTo>
                    <a:pt x="1911" y="742"/>
                  </a:lnTo>
                  <a:lnTo>
                    <a:pt x="1916" y="742"/>
                  </a:lnTo>
                  <a:lnTo>
                    <a:pt x="1949" y="746"/>
                  </a:lnTo>
                  <a:lnTo>
                    <a:pt x="1980" y="750"/>
                  </a:lnTo>
                  <a:lnTo>
                    <a:pt x="2011" y="754"/>
                  </a:lnTo>
                  <a:lnTo>
                    <a:pt x="2041" y="758"/>
                  </a:lnTo>
                  <a:lnTo>
                    <a:pt x="2069" y="762"/>
                  </a:lnTo>
                  <a:lnTo>
                    <a:pt x="2097" y="766"/>
                  </a:lnTo>
                  <a:lnTo>
                    <a:pt x="2124" y="771"/>
                  </a:lnTo>
                  <a:lnTo>
                    <a:pt x="2151" y="776"/>
                  </a:lnTo>
                  <a:lnTo>
                    <a:pt x="2154" y="777"/>
                  </a:lnTo>
                  <a:lnTo>
                    <a:pt x="2158" y="779"/>
                  </a:lnTo>
                  <a:lnTo>
                    <a:pt x="2161" y="781"/>
                  </a:lnTo>
                  <a:lnTo>
                    <a:pt x="2163" y="784"/>
                  </a:lnTo>
                  <a:lnTo>
                    <a:pt x="2166" y="787"/>
                  </a:lnTo>
                  <a:lnTo>
                    <a:pt x="2167" y="791"/>
                  </a:lnTo>
                  <a:lnTo>
                    <a:pt x="2167" y="795"/>
                  </a:lnTo>
                  <a:lnTo>
                    <a:pt x="2167" y="799"/>
                  </a:lnTo>
                  <a:lnTo>
                    <a:pt x="2166" y="802"/>
                  </a:lnTo>
                  <a:lnTo>
                    <a:pt x="2165" y="805"/>
                  </a:lnTo>
                  <a:lnTo>
                    <a:pt x="2162" y="808"/>
                  </a:lnTo>
                  <a:lnTo>
                    <a:pt x="2160" y="810"/>
                  </a:lnTo>
                  <a:lnTo>
                    <a:pt x="2157" y="812"/>
                  </a:lnTo>
                  <a:lnTo>
                    <a:pt x="2154" y="814"/>
                  </a:lnTo>
                  <a:lnTo>
                    <a:pt x="2151" y="815"/>
                  </a:lnTo>
                  <a:lnTo>
                    <a:pt x="2147" y="815"/>
                  </a:lnTo>
                  <a:close/>
                  <a:moveTo>
                    <a:pt x="2591" y="971"/>
                  </a:moveTo>
                  <a:lnTo>
                    <a:pt x="2582" y="968"/>
                  </a:lnTo>
                  <a:lnTo>
                    <a:pt x="2554" y="955"/>
                  </a:lnTo>
                  <a:lnTo>
                    <a:pt x="2526" y="941"/>
                  </a:lnTo>
                  <a:lnTo>
                    <a:pt x="2498" y="928"/>
                  </a:lnTo>
                  <a:lnTo>
                    <a:pt x="2472" y="916"/>
                  </a:lnTo>
                  <a:lnTo>
                    <a:pt x="2446" y="904"/>
                  </a:lnTo>
                  <a:lnTo>
                    <a:pt x="2419" y="894"/>
                  </a:lnTo>
                  <a:lnTo>
                    <a:pt x="2394" y="883"/>
                  </a:lnTo>
                  <a:lnTo>
                    <a:pt x="2369" y="874"/>
                  </a:lnTo>
                  <a:lnTo>
                    <a:pt x="2365" y="872"/>
                  </a:lnTo>
                  <a:lnTo>
                    <a:pt x="2362" y="870"/>
                  </a:lnTo>
                  <a:lnTo>
                    <a:pt x="2360" y="867"/>
                  </a:lnTo>
                  <a:lnTo>
                    <a:pt x="2357" y="864"/>
                  </a:lnTo>
                  <a:lnTo>
                    <a:pt x="2356" y="861"/>
                  </a:lnTo>
                  <a:lnTo>
                    <a:pt x="2356" y="856"/>
                  </a:lnTo>
                  <a:lnTo>
                    <a:pt x="2356" y="853"/>
                  </a:lnTo>
                  <a:lnTo>
                    <a:pt x="2357" y="849"/>
                  </a:lnTo>
                  <a:lnTo>
                    <a:pt x="2358" y="844"/>
                  </a:lnTo>
                  <a:lnTo>
                    <a:pt x="2361" y="842"/>
                  </a:lnTo>
                  <a:lnTo>
                    <a:pt x="2364" y="840"/>
                  </a:lnTo>
                  <a:lnTo>
                    <a:pt x="2368" y="838"/>
                  </a:lnTo>
                  <a:lnTo>
                    <a:pt x="2371" y="836"/>
                  </a:lnTo>
                  <a:lnTo>
                    <a:pt x="2375" y="835"/>
                  </a:lnTo>
                  <a:lnTo>
                    <a:pt x="2378" y="835"/>
                  </a:lnTo>
                  <a:lnTo>
                    <a:pt x="2383" y="836"/>
                  </a:lnTo>
                  <a:lnTo>
                    <a:pt x="2408" y="847"/>
                  </a:lnTo>
                  <a:lnTo>
                    <a:pt x="2434" y="857"/>
                  </a:lnTo>
                  <a:lnTo>
                    <a:pt x="2461" y="867"/>
                  </a:lnTo>
                  <a:lnTo>
                    <a:pt x="2488" y="879"/>
                  </a:lnTo>
                  <a:lnTo>
                    <a:pt x="2514" y="892"/>
                  </a:lnTo>
                  <a:lnTo>
                    <a:pt x="2543" y="905"/>
                  </a:lnTo>
                  <a:lnTo>
                    <a:pt x="2572" y="919"/>
                  </a:lnTo>
                  <a:lnTo>
                    <a:pt x="2601" y="934"/>
                  </a:lnTo>
                  <a:lnTo>
                    <a:pt x="2604" y="936"/>
                  </a:lnTo>
                  <a:lnTo>
                    <a:pt x="2606" y="939"/>
                  </a:lnTo>
                  <a:lnTo>
                    <a:pt x="2609" y="942"/>
                  </a:lnTo>
                  <a:lnTo>
                    <a:pt x="2610" y="945"/>
                  </a:lnTo>
                  <a:lnTo>
                    <a:pt x="2611" y="949"/>
                  </a:lnTo>
                  <a:lnTo>
                    <a:pt x="2611" y="953"/>
                  </a:lnTo>
                  <a:lnTo>
                    <a:pt x="2610" y="957"/>
                  </a:lnTo>
                  <a:lnTo>
                    <a:pt x="2609" y="960"/>
                  </a:lnTo>
                  <a:lnTo>
                    <a:pt x="2605" y="965"/>
                  </a:lnTo>
                  <a:lnTo>
                    <a:pt x="2602" y="968"/>
                  </a:lnTo>
                  <a:lnTo>
                    <a:pt x="2597" y="971"/>
                  </a:lnTo>
                  <a:lnTo>
                    <a:pt x="2591" y="971"/>
                  </a:lnTo>
                  <a:close/>
                  <a:moveTo>
                    <a:pt x="2993" y="1220"/>
                  </a:moveTo>
                  <a:lnTo>
                    <a:pt x="2989" y="1220"/>
                  </a:lnTo>
                  <a:lnTo>
                    <a:pt x="2986" y="1218"/>
                  </a:lnTo>
                  <a:lnTo>
                    <a:pt x="2983" y="1217"/>
                  </a:lnTo>
                  <a:lnTo>
                    <a:pt x="2980" y="1215"/>
                  </a:lnTo>
                  <a:lnTo>
                    <a:pt x="2945" y="1186"/>
                  </a:lnTo>
                  <a:lnTo>
                    <a:pt x="2907" y="1159"/>
                  </a:lnTo>
                  <a:lnTo>
                    <a:pt x="2866" y="1131"/>
                  </a:lnTo>
                  <a:lnTo>
                    <a:pt x="2821" y="1104"/>
                  </a:lnTo>
                  <a:lnTo>
                    <a:pt x="2788" y="1084"/>
                  </a:lnTo>
                  <a:lnTo>
                    <a:pt x="2784" y="1082"/>
                  </a:lnTo>
                  <a:lnTo>
                    <a:pt x="2782" y="1078"/>
                  </a:lnTo>
                  <a:lnTo>
                    <a:pt x="2779" y="1075"/>
                  </a:lnTo>
                  <a:lnTo>
                    <a:pt x="2778" y="1072"/>
                  </a:lnTo>
                  <a:lnTo>
                    <a:pt x="2778" y="1068"/>
                  </a:lnTo>
                  <a:lnTo>
                    <a:pt x="2778" y="1065"/>
                  </a:lnTo>
                  <a:lnTo>
                    <a:pt x="2778" y="1060"/>
                  </a:lnTo>
                  <a:lnTo>
                    <a:pt x="2781" y="1057"/>
                  </a:lnTo>
                  <a:lnTo>
                    <a:pt x="2783" y="1054"/>
                  </a:lnTo>
                  <a:lnTo>
                    <a:pt x="2785" y="1051"/>
                  </a:lnTo>
                  <a:lnTo>
                    <a:pt x="2789" y="1050"/>
                  </a:lnTo>
                  <a:lnTo>
                    <a:pt x="2792" y="1047"/>
                  </a:lnTo>
                  <a:lnTo>
                    <a:pt x="2797" y="1047"/>
                  </a:lnTo>
                  <a:lnTo>
                    <a:pt x="2800" y="1047"/>
                  </a:lnTo>
                  <a:lnTo>
                    <a:pt x="2804" y="1049"/>
                  </a:lnTo>
                  <a:lnTo>
                    <a:pt x="2807" y="1050"/>
                  </a:lnTo>
                  <a:lnTo>
                    <a:pt x="2840" y="1069"/>
                  </a:lnTo>
                  <a:lnTo>
                    <a:pt x="2887" y="1098"/>
                  </a:lnTo>
                  <a:lnTo>
                    <a:pt x="2930" y="1127"/>
                  </a:lnTo>
                  <a:lnTo>
                    <a:pt x="2969" y="1155"/>
                  </a:lnTo>
                  <a:lnTo>
                    <a:pt x="3005" y="1185"/>
                  </a:lnTo>
                  <a:lnTo>
                    <a:pt x="3008" y="1187"/>
                  </a:lnTo>
                  <a:lnTo>
                    <a:pt x="3010" y="1191"/>
                  </a:lnTo>
                  <a:lnTo>
                    <a:pt x="3011" y="1194"/>
                  </a:lnTo>
                  <a:lnTo>
                    <a:pt x="3012" y="1198"/>
                  </a:lnTo>
                  <a:lnTo>
                    <a:pt x="3012" y="1202"/>
                  </a:lnTo>
                  <a:lnTo>
                    <a:pt x="3011" y="1206"/>
                  </a:lnTo>
                  <a:lnTo>
                    <a:pt x="3010" y="1209"/>
                  </a:lnTo>
                  <a:lnTo>
                    <a:pt x="3008" y="1213"/>
                  </a:lnTo>
                  <a:lnTo>
                    <a:pt x="3004" y="1215"/>
                  </a:lnTo>
                  <a:lnTo>
                    <a:pt x="3001" y="1217"/>
                  </a:lnTo>
                  <a:lnTo>
                    <a:pt x="2996" y="1218"/>
                  </a:lnTo>
                  <a:lnTo>
                    <a:pt x="2993" y="1220"/>
                  </a:lnTo>
                  <a:close/>
                  <a:moveTo>
                    <a:pt x="3211" y="1621"/>
                  </a:moveTo>
                  <a:lnTo>
                    <a:pt x="3207" y="1621"/>
                  </a:lnTo>
                  <a:lnTo>
                    <a:pt x="3204" y="1620"/>
                  </a:lnTo>
                  <a:lnTo>
                    <a:pt x="3200" y="1618"/>
                  </a:lnTo>
                  <a:lnTo>
                    <a:pt x="3197" y="1615"/>
                  </a:lnTo>
                  <a:lnTo>
                    <a:pt x="3195" y="1613"/>
                  </a:lnTo>
                  <a:lnTo>
                    <a:pt x="3194" y="1610"/>
                  </a:lnTo>
                  <a:lnTo>
                    <a:pt x="3192" y="1606"/>
                  </a:lnTo>
                  <a:lnTo>
                    <a:pt x="3191" y="1601"/>
                  </a:lnTo>
                  <a:lnTo>
                    <a:pt x="3190" y="1572"/>
                  </a:lnTo>
                  <a:lnTo>
                    <a:pt x="3187" y="1543"/>
                  </a:lnTo>
                  <a:lnTo>
                    <a:pt x="3181" y="1514"/>
                  </a:lnTo>
                  <a:lnTo>
                    <a:pt x="3175" y="1487"/>
                  </a:lnTo>
                  <a:lnTo>
                    <a:pt x="3166" y="1460"/>
                  </a:lnTo>
                  <a:lnTo>
                    <a:pt x="3157" y="1435"/>
                  </a:lnTo>
                  <a:lnTo>
                    <a:pt x="3145" y="1410"/>
                  </a:lnTo>
                  <a:lnTo>
                    <a:pt x="3132" y="1386"/>
                  </a:lnTo>
                  <a:lnTo>
                    <a:pt x="3131" y="1382"/>
                  </a:lnTo>
                  <a:lnTo>
                    <a:pt x="3129" y="1379"/>
                  </a:lnTo>
                  <a:lnTo>
                    <a:pt x="3129" y="1374"/>
                  </a:lnTo>
                  <a:lnTo>
                    <a:pt x="3129" y="1371"/>
                  </a:lnTo>
                  <a:lnTo>
                    <a:pt x="3131" y="1367"/>
                  </a:lnTo>
                  <a:lnTo>
                    <a:pt x="3133" y="1364"/>
                  </a:lnTo>
                  <a:lnTo>
                    <a:pt x="3135" y="1362"/>
                  </a:lnTo>
                  <a:lnTo>
                    <a:pt x="3139" y="1359"/>
                  </a:lnTo>
                  <a:lnTo>
                    <a:pt x="3142" y="1357"/>
                  </a:lnTo>
                  <a:lnTo>
                    <a:pt x="3147" y="1356"/>
                  </a:lnTo>
                  <a:lnTo>
                    <a:pt x="3150" y="1356"/>
                  </a:lnTo>
                  <a:lnTo>
                    <a:pt x="3153" y="1357"/>
                  </a:lnTo>
                  <a:lnTo>
                    <a:pt x="3157" y="1358"/>
                  </a:lnTo>
                  <a:lnTo>
                    <a:pt x="3160" y="1361"/>
                  </a:lnTo>
                  <a:lnTo>
                    <a:pt x="3164" y="1363"/>
                  </a:lnTo>
                  <a:lnTo>
                    <a:pt x="3166" y="1366"/>
                  </a:lnTo>
                  <a:lnTo>
                    <a:pt x="3180" y="1393"/>
                  </a:lnTo>
                  <a:lnTo>
                    <a:pt x="3192" y="1419"/>
                  </a:lnTo>
                  <a:lnTo>
                    <a:pt x="3204" y="1448"/>
                  </a:lnTo>
                  <a:lnTo>
                    <a:pt x="3213" y="1476"/>
                  </a:lnTo>
                  <a:lnTo>
                    <a:pt x="3220" y="1506"/>
                  </a:lnTo>
                  <a:lnTo>
                    <a:pt x="3226" y="1536"/>
                  </a:lnTo>
                  <a:lnTo>
                    <a:pt x="3229" y="1568"/>
                  </a:lnTo>
                  <a:lnTo>
                    <a:pt x="3230" y="1600"/>
                  </a:lnTo>
                  <a:lnTo>
                    <a:pt x="3230" y="1605"/>
                  </a:lnTo>
                  <a:lnTo>
                    <a:pt x="3229" y="1608"/>
                  </a:lnTo>
                  <a:lnTo>
                    <a:pt x="3228" y="1612"/>
                  </a:lnTo>
                  <a:lnTo>
                    <a:pt x="3226" y="1615"/>
                  </a:lnTo>
                  <a:lnTo>
                    <a:pt x="3222" y="1618"/>
                  </a:lnTo>
                  <a:lnTo>
                    <a:pt x="3219" y="1619"/>
                  </a:lnTo>
                  <a:lnTo>
                    <a:pt x="3215" y="1620"/>
                  </a:lnTo>
                  <a:lnTo>
                    <a:pt x="3212" y="1621"/>
                  </a:lnTo>
                  <a:lnTo>
                    <a:pt x="3211" y="162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3" name="Freeform 19">
              <a:extLst>
                <a:ext uri="{FF2B5EF4-FFF2-40B4-BE49-F238E27FC236}">
                  <a16:creationId xmlns:a16="http://schemas.microsoft.com/office/drawing/2014/main" id="{3A61EFE2-89AE-4A90-A512-1C90A7DDB4E3}"/>
                </a:ext>
              </a:extLst>
            </p:cNvPr>
            <p:cNvSpPr>
              <a:spLocks noEditPoints="1"/>
            </p:cNvSpPr>
            <p:nvPr userDrawn="1"/>
          </p:nvSpPr>
          <p:spPr bwMode="auto">
            <a:xfrm>
              <a:off x="10683507" y="5020205"/>
              <a:ext cx="1512110" cy="1837795"/>
            </a:xfrm>
            <a:custGeom>
              <a:avLst/>
              <a:gdLst>
                <a:gd name="T0" fmla="*/ 268 w 2277"/>
                <a:gd name="T1" fmla="*/ 2672 h 2765"/>
                <a:gd name="T2" fmla="*/ 281 w 2277"/>
                <a:gd name="T3" fmla="*/ 2529 h 2765"/>
                <a:gd name="T4" fmla="*/ 291 w 2277"/>
                <a:gd name="T5" fmla="*/ 2286 h 2765"/>
                <a:gd name="T6" fmla="*/ 282 w 2277"/>
                <a:gd name="T7" fmla="*/ 2025 h 2765"/>
                <a:gd name="T8" fmla="*/ 243 w 2277"/>
                <a:gd name="T9" fmla="*/ 1759 h 2765"/>
                <a:gd name="T10" fmla="*/ 150 w 2277"/>
                <a:gd name="T11" fmla="*/ 1413 h 2765"/>
                <a:gd name="T12" fmla="*/ 54 w 2277"/>
                <a:gd name="T13" fmla="*/ 1109 h 2765"/>
                <a:gd name="T14" fmla="*/ 14 w 2277"/>
                <a:gd name="T15" fmla="*/ 931 h 2765"/>
                <a:gd name="T16" fmla="*/ 0 w 2277"/>
                <a:gd name="T17" fmla="*/ 760 h 2765"/>
                <a:gd name="T18" fmla="*/ 14 w 2277"/>
                <a:gd name="T19" fmla="*/ 597 h 2765"/>
                <a:gd name="T20" fmla="*/ 63 w 2277"/>
                <a:gd name="T21" fmla="*/ 432 h 2765"/>
                <a:gd name="T22" fmla="*/ 151 w 2277"/>
                <a:gd name="T23" fmla="*/ 285 h 2765"/>
                <a:gd name="T24" fmla="*/ 276 w 2277"/>
                <a:gd name="T25" fmla="*/ 163 h 2765"/>
                <a:gd name="T26" fmla="*/ 443 w 2277"/>
                <a:gd name="T27" fmla="*/ 65 h 2765"/>
                <a:gd name="T28" fmla="*/ 630 w 2277"/>
                <a:gd name="T29" fmla="*/ 10 h 2765"/>
                <a:gd name="T30" fmla="*/ 825 w 2277"/>
                <a:gd name="T31" fmla="*/ 3 h 2765"/>
                <a:gd name="T32" fmla="*/ 1001 w 2277"/>
                <a:gd name="T33" fmla="*/ 39 h 2765"/>
                <a:gd name="T34" fmla="*/ 1153 w 2277"/>
                <a:gd name="T35" fmla="*/ 103 h 2765"/>
                <a:gd name="T36" fmla="*/ 1308 w 2277"/>
                <a:gd name="T37" fmla="*/ 196 h 2765"/>
                <a:gd name="T38" fmla="*/ 1555 w 2277"/>
                <a:gd name="T39" fmla="*/ 352 h 2765"/>
                <a:gd name="T40" fmla="*/ 1833 w 2277"/>
                <a:gd name="T41" fmla="*/ 464 h 2765"/>
                <a:gd name="T42" fmla="*/ 2143 w 2277"/>
                <a:gd name="T43" fmla="*/ 531 h 2765"/>
                <a:gd name="T44" fmla="*/ 2139 w 2277"/>
                <a:gd name="T45" fmla="*/ 570 h 2765"/>
                <a:gd name="T46" fmla="*/ 1822 w 2277"/>
                <a:gd name="T47" fmla="*/ 502 h 2765"/>
                <a:gd name="T48" fmla="*/ 1538 w 2277"/>
                <a:gd name="T49" fmla="*/ 386 h 2765"/>
                <a:gd name="T50" fmla="*/ 1286 w 2277"/>
                <a:gd name="T51" fmla="*/ 229 h 2765"/>
                <a:gd name="T52" fmla="*/ 1136 w 2277"/>
                <a:gd name="T53" fmla="*/ 138 h 2765"/>
                <a:gd name="T54" fmla="*/ 990 w 2277"/>
                <a:gd name="T55" fmla="*/ 77 h 2765"/>
                <a:gd name="T56" fmla="*/ 820 w 2277"/>
                <a:gd name="T57" fmla="*/ 42 h 2765"/>
                <a:gd name="T58" fmla="*/ 635 w 2277"/>
                <a:gd name="T59" fmla="*/ 49 h 2765"/>
                <a:gd name="T60" fmla="*/ 458 w 2277"/>
                <a:gd name="T61" fmla="*/ 101 h 2765"/>
                <a:gd name="T62" fmla="*/ 301 w 2277"/>
                <a:gd name="T63" fmla="*/ 194 h 2765"/>
                <a:gd name="T64" fmla="*/ 182 w 2277"/>
                <a:gd name="T65" fmla="*/ 309 h 2765"/>
                <a:gd name="T66" fmla="*/ 99 w 2277"/>
                <a:gd name="T67" fmla="*/ 448 h 2765"/>
                <a:gd name="T68" fmla="*/ 52 w 2277"/>
                <a:gd name="T69" fmla="*/ 604 h 2765"/>
                <a:gd name="T70" fmla="*/ 40 w 2277"/>
                <a:gd name="T71" fmla="*/ 760 h 2765"/>
                <a:gd name="T72" fmla="*/ 53 w 2277"/>
                <a:gd name="T73" fmla="*/ 925 h 2765"/>
                <a:gd name="T74" fmla="*/ 92 w 2277"/>
                <a:gd name="T75" fmla="*/ 1098 h 2765"/>
                <a:gd name="T76" fmla="*/ 188 w 2277"/>
                <a:gd name="T77" fmla="*/ 1402 h 2765"/>
                <a:gd name="T78" fmla="*/ 281 w 2277"/>
                <a:gd name="T79" fmla="*/ 1750 h 2765"/>
                <a:gd name="T80" fmla="*/ 321 w 2277"/>
                <a:gd name="T81" fmla="*/ 2022 h 2765"/>
                <a:gd name="T82" fmla="*/ 330 w 2277"/>
                <a:gd name="T83" fmla="*/ 2284 h 2765"/>
                <a:gd name="T84" fmla="*/ 320 w 2277"/>
                <a:gd name="T85" fmla="*/ 2531 h 2765"/>
                <a:gd name="T86" fmla="*/ 307 w 2277"/>
                <a:gd name="T87" fmla="*/ 2673 h 2765"/>
                <a:gd name="T88" fmla="*/ 252 w 2277"/>
                <a:gd name="T89" fmla="*/ 2765 h 2765"/>
                <a:gd name="T90" fmla="*/ 2018 w 2277"/>
                <a:gd name="T91" fmla="*/ 2366 h 2765"/>
                <a:gd name="T92" fmla="*/ 1609 w 2277"/>
                <a:gd name="T93" fmla="*/ 2596 h 2765"/>
                <a:gd name="T94" fmla="*/ 1472 w 2277"/>
                <a:gd name="T95" fmla="*/ 2695 h 2765"/>
                <a:gd name="T96" fmla="*/ 1368 w 2277"/>
                <a:gd name="T97" fmla="*/ 2750 h 2765"/>
                <a:gd name="T98" fmla="*/ 1430 w 2277"/>
                <a:gd name="T99" fmla="*/ 2679 h 2765"/>
                <a:gd name="T100" fmla="*/ 1554 w 2277"/>
                <a:gd name="T101" fmla="*/ 2583 h 2765"/>
                <a:gd name="T102" fmla="*/ 1924 w 2277"/>
                <a:gd name="T103" fmla="*/ 2375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7" h="2765">
                  <a:moveTo>
                    <a:pt x="252" y="2765"/>
                  </a:moveTo>
                  <a:lnTo>
                    <a:pt x="257" y="2742"/>
                  </a:lnTo>
                  <a:lnTo>
                    <a:pt x="260" y="2719"/>
                  </a:lnTo>
                  <a:lnTo>
                    <a:pt x="265" y="2695"/>
                  </a:lnTo>
                  <a:lnTo>
                    <a:pt x="268" y="2672"/>
                  </a:lnTo>
                  <a:lnTo>
                    <a:pt x="271" y="2648"/>
                  </a:lnTo>
                  <a:lnTo>
                    <a:pt x="274" y="2624"/>
                  </a:lnTo>
                  <a:lnTo>
                    <a:pt x="276" y="2600"/>
                  </a:lnTo>
                  <a:lnTo>
                    <a:pt x="278" y="2576"/>
                  </a:lnTo>
                  <a:lnTo>
                    <a:pt x="281" y="2529"/>
                  </a:lnTo>
                  <a:lnTo>
                    <a:pt x="284" y="2482"/>
                  </a:lnTo>
                  <a:lnTo>
                    <a:pt x="287" y="2434"/>
                  </a:lnTo>
                  <a:lnTo>
                    <a:pt x="289" y="2385"/>
                  </a:lnTo>
                  <a:lnTo>
                    <a:pt x="290" y="2335"/>
                  </a:lnTo>
                  <a:lnTo>
                    <a:pt x="291" y="2286"/>
                  </a:lnTo>
                  <a:lnTo>
                    <a:pt x="291" y="2234"/>
                  </a:lnTo>
                  <a:lnTo>
                    <a:pt x="290" y="2182"/>
                  </a:lnTo>
                  <a:lnTo>
                    <a:pt x="289" y="2131"/>
                  </a:lnTo>
                  <a:lnTo>
                    <a:pt x="286" y="2078"/>
                  </a:lnTo>
                  <a:lnTo>
                    <a:pt x="282" y="2025"/>
                  </a:lnTo>
                  <a:lnTo>
                    <a:pt x="276" y="1972"/>
                  </a:lnTo>
                  <a:lnTo>
                    <a:pt x="271" y="1919"/>
                  </a:lnTo>
                  <a:lnTo>
                    <a:pt x="263" y="1866"/>
                  </a:lnTo>
                  <a:lnTo>
                    <a:pt x="253" y="1812"/>
                  </a:lnTo>
                  <a:lnTo>
                    <a:pt x="243" y="1759"/>
                  </a:lnTo>
                  <a:lnTo>
                    <a:pt x="227" y="1689"/>
                  </a:lnTo>
                  <a:lnTo>
                    <a:pt x="209" y="1619"/>
                  </a:lnTo>
                  <a:lnTo>
                    <a:pt x="190" y="1550"/>
                  </a:lnTo>
                  <a:lnTo>
                    <a:pt x="171" y="1482"/>
                  </a:lnTo>
                  <a:lnTo>
                    <a:pt x="150" y="1413"/>
                  </a:lnTo>
                  <a:lnTo>
                    <a:pt x="128" y="1345"/>
                  </a:lnTo>
                  <a:lnTo>
                    <a:pt x="107" y="1276"/>
                  </a:lnTo>
                  <a:lnTo>
                    <a:pt x="86" y="1210"/>
                  </a:lnTo>
                  <a:lnTo>
                    <a:pt x="65" y="1146"/>
                  </a:lnTo>
                  <a:lnTo>
                    <a:pt x="54" y="1109"/>
                  </a:lnTo>
                  <a:lnTo>
                    <a:pt x="44" y="1073"/>
                  </a:lnTo>
                  <a:lnTo>
                    <a:pt x="34" y="1037"/>
                  </a:lnTo>
                  <a:lnTo>
                    <a:pt x="26" y="1001"/>
                  </a:lnTo>
                  <a:lnTo>
                    <a:pt x="19" y="965"/>
                  </a:lnTo>
                  <a:lnTo>
                    <a:pt x="14" y="931"/>
                  </a:lnTo>
                  <a:lnTo>
                    <a:pt x="9" y="895"/>
                  </a:lnTo>
                  <a:lnTo>
                    <a:pt x="6" y="861"/>
                  </a:lnTo>
                  <a:lnTo>
                    <a:pt x="2" y="828"/>
                  </a:lnTo>
                  <a:lnTo>
                    <a:pt x="1" y="793"/>
                  </a:lnTo>
                  <a:lnTo>
                    <a:pt x="0" y="760"/>
                  </a:lnTo>
                  <a:lnTo>
                    <a:pt x="1" y="727"/>
                  </a:lnTo>
                  <a:lnTo>
                    <a:pt x="2" y="694"/>
                  </a:lnTo>
                  <a:lnTo>
                    <a:pt x="5" y="661"/>
                  </a:lnTo>
                  <a:lnTo>
                    <a:pt x="8" y="629"/>
                  </a:lnTo>
                  <a:lnTo>
                    <a:pt x="14" y="597"/>
                  </a:lnTo>
                  <a:lnTo>
                    <a:pt x="19" y="563"/>
                  </a:lnTo>
                  <a:lnTo>
                    <a:pt x="27" y="530"/>
                  </a:lnTo>
                  <a:lnTo>
                    <a:pt x="38" y="496"/>
                  </a:lnTo>
                  <a:lnTo>
                    <a:pt x="49" y="464"/>
                  </a:lnTo>
                  <a:lnTo>
                    <a:pt x="63" y="432"/>
                  </a:lnTo>
                  <a:lnTo>
                    <a:pt x="77" y="401"/>
                  </a:lnTo>
                  <a:lnTo>
                    <a:pt x="94" y="371"/>
                  </a:lnTo>
                  <a:lnTo>
                    <a:pt x="111" y="341"/>
                  </a:lnTo>
                  <a:lnTo>
                    <a:pt x="131" y="313"/>
                  </a:lnTo>
                  <a:lnTo>
                    <a:pt x="151" y="285"/>
                  </a:lnTo>
                  <a:lnTo>
                    <a:pt x="173" y="259"/>
                  </a:lnTo>
                  <a:lnTo>
                    <a:pt x="197" y="233"/>
                  </a:lnTo>
                  <a:lnTo>
                    <a:pt x="222" y="208"/>
                  </a:lnTo>
                  <a:lnTo>
                    <a:pt x="249" y="184"/>
                  </a:lnTo>
                  <a:lnTo>
                    <a:pt x="276" y="163"/>
                  </a:lnTo>
                  <a:lnTo>
                    <a:pt x="305" y="141"/>
                  </a:lnTo>
                  <a:lnTo>
                    <a:pt x="338" y="119"/>
                  </a:lnTo>
                  <a:lnTo>
                    <a:pt x="372" y="99"/>
                  </a:lnTo>
                  <a:lnTo>
                    <a:pt x="406" y="81"/>
                  </a:lnTo>
                  <a:lnTo>
                    <a:pt x="443" y="65"/>
                  </a:lnTo>
                  <a:lnTo>
                    <a:pt x="478" y="50"/>
                  </a:lnTo>
                  <a:lnTo>
                    <a:pt x="515" y="38"/>
                  </a:lnTo>
                  <a:lnTo>
                    <a:pt x="553" y="26"/>
                  </a:lnTo>
                  <a:lnTo>
                    <a:pt x="591" y="17"/>
                  </a:lnTo>
                  <a:lnTo>
                    <a:pt x="630" y="10"/>
                  </a:lnTo>
                  <a:lnTo>
                    <a:pt x="668" y="4"/>
                  </a:lnTo>
                  <a:lnTo>
                    <a:pt x="707" y="1"/>
                  </a:lnTo>
                  <a:lnTo>
                    <a:pt x="746" y="0"/>
                  </a:lnTo>
                  <a:lnTo>
                    <a:pt x="785" y="0"/>
                  </a:lnTo>
                  <a:lnTo>
                    <a:pt x="825" y="3"/>
                  </a:lnTo>
                  <a:lnTo>
                    <a:pt x="864" y="7"/>
                  </a:lnTo>
                  <a:lnTo>
                    <a:pt x="902" y="13"/>
                  </a:lnTo>
                  <a:lnTo>
                    <a:pt x="936" y="20"/>
                  </a:lnTo>
                  <a:lnTo>
                    <a:pt x="969" y="30"/>
                  </a:lnTo>
                  <a:lnTo>
                    <a:pt x="1001" y="39"/>
                  </a:lnTo>
                  <a:lnTo>
                    <a:pt x="1034" y="50"/>
                  </a:lnTo>
                  <a:lnTo>
                    <a:pt x="1064" y="62"/>
                  </a:lnTo>
                  <a:lnTo>
                    <a:pt x="1094" y="75"/>
                  </a:lnTo>
                  <a:lnTo>
                    <a:pt x="1124" y="89"/>
                  </a:lnTo>
                  <a:lnTo>
                    <a:pt x="1153" y="103"/>
                  </a:lnTo>
                  <a:lnTo>
                    <a:pt x="1180" y="118"/>
                  </a:lnTo>
                  <a:lnTo>
                    <a:pt x="1208" y="133"/>
                  </a:lnTo>
                  <a:lnTo>
                    <a:pt x="1234" y="149"/>
                  </a:lnTo>
                  <a:lnTo>
                    <a:pt x="1260" y="165"/>
                  </a:lnTo>
                  <a:lnTo>
                    <a:pt x="1308" y="196"/>
                  </a:lnTo>
                  <a:lnTo>
                    <a:pt x="1352" y="227"/>
                  </a:lnTo>
                  <a:lnTo>
                    <a:pt x="1402" y="261"/>
                  </a:lnTo>
                  <a:lnTo>
                    <a:pt x="1452" y="293"/>
                  </a:lnTo>
                  <a:lnTo>
                    <a:pt x="1503" y="323"/>
                  </a:lnTo>
                  <a:lnTo>
                    <a:pt x="1555" y="352"/>
                  </a:lnTo>
                  <a:lnTo>
                    <a:pt x="1608" y="377"/>
                  </a:lnTo>
                  <a:lnTo>
                    <a:pt x="1663" y="402"/>
                  </a:lnTo>
                  <a:lnTo>
                    <a:pt x="1718" y="424"/>
                  </a:lnTo>
                  <a:lnTo>
                    <a:pt x="1775" y="445"/>
                  </a:lnTo>
                  <a:lnTo>
                    <a:pt x="1833" y="464"/>
                  </a:lnTo>
                  <a:lnTo>
                    <a:pt x="1892" y="480"/>
                  </a:lnTo>
                  <a:lnTo>
                    <a:pt x="1952" y="495"/>
                  </a:lnTo>
                  <a:lnTo>
                    <a:pt x="2014" y="509"/>
                  </a:lnTo>
                  <a:lnTo>
                    <a:pt x="2077" y="520"/>
                  </a:lnTo>
                  <a:lnTo>
                    <a:pt x="2143" y="531"/>
                  </a:lnTo>
                  <a:lnTo>
                    <a:pt x="2209" y="538"/>
                  </a:lnTo>
                  <a:lnTo>
                    <a:pt x="2277" y="544"/>
                  </a:lnTo>
                  <a:lnTo>
                    <a:pt x="2277" y="583"/>
                  </a:lnTo>
                  <a:lnTo>
                    <a:pt x="2207" y="578"/>
                  </a:lnTo>
                  <a:lnTo>
                    <a:pt x="2139" y="570"/>
                  </a:lnTo>
                  <a:lnTo>
                    <a:pt x="2073" y="559"/>
                  </a:lnTo>
                  <a:lnTo>
                    <a:pt x="2009" y="548"/>
                  </a:lnTo>
                  <a:lnTo>
                    <a:pt x="1944" y="534"/>
                  </a:lnTo>
                  <a:lnTo>
                    <a:pt x="1882" y="519"/>
                  </a:lnTo>
                  <a:lnTo>
                    <a:pt x="1822" y="502"/>
                  </a:lnTo>
                  <a:lnTo>
                    <a:pt x="1763" y="483"/>
                  </a:lnTo>
                  <a:lnTo>
                    <a:pt x="1705" y="462"/>
                  </a:lnTo>
                  <a:lnTo>
                    <a:pt x="1648" y="439"/>
                  </a:lnTo>
                  <a:lnTo>
                    <a:pt x="1592" y="414"/>
                  </a:lnTo>
                  <a:lnTo>
                    <a:pt x="1538" y="386"/>
                  </a:lnTo>
                  <a:lnTo>
                    <a:pt x="1484" y="358"/>
                  </a:lnTo>
                  <a:lnTo>
                    <a:pt x="1432" y="327"/>
                  </a:lnTo>
                  <a:lnTo>
                    <a:pt x="1380" y="294"/>
                  </a:lnTo>
                  <a:lnTo>
                    <a:pt x="1329" y="259"/>
                  </a:lnTo>
                  <a:lnTo>
                    <a:pt x="1286" y="229"/>
                  </a:lnTo>
                  <a:lnTo>
                    <a:pt x="1240" y="198"/>
                  </a:lnTo>
                  <a:lnTo>
                    <a:pt x="1215" y="183"/>
                  </a:lnTo>
                  <a:lnTo>
                    <a:pt x="1190" y="168"/>
                  </a:lnTo>
                  <a:lnTo>
                    <a:pt x="1163" y="153"/>
                  </a:lnTo>
                  <a:lnTo>
                    <a:pt x="1136" y="138"/>
                  </a:lnTo>
                  <a:lnTo>
                    <a:pt x="1108" y="125"/>
                  </a:lnTo>
                  <a:lnTo>
                    <a:pt x="1079" y="112"/>
                  </a:lnTo>
                  <a:lnTo>
                    <a:pt x="1051" y="99"/>
                  </a:lnTo>
                  <a:lnTo>
                    <a:pt x="1021" y="88"/>
                  </a:lnTo>
                  <a:lnTo>
                    <a:pt x="990" y="77"/>
                  </a:lnTo>
                  <a:lnTo>
                    <a:pt x="959" y="67"/>
                  </a:lnTo>
                  <a:lnTo>
                    <a:pt x="927" y="59"/>
                  </a:lnTo>
                  <a:lnTo>
                    <a:pt x="895" y="52"/>
                  </a:lnTo>
                  <a:lnTo>
                    <a:pt x="858" y="46"/>
                  </a:lnTo>
                  <a:lnTo>
                    <a:pt x="820" y="42"/>
                  </a:lnTo>
                  <a:lnTo>
                    <a:pt x="783" y="40"/>
                  </a:lnTo>
                  <a:lnTo>
                    <a:pt x="747" y="39"/>
                  </a:lnTo>
                  <a:lnTo>
                    <a:pt x="709" y="41"/>
                  </a:lnTo>
                  <a:lnTo>
                    <a:pt x="672" y="43"/>
                  </a:lnTo>
                  <a:lnTo>
                    <a:pt x="635" y="49"/>
                  </a:lnTo>
                  <a:lnTo>
                    <a:pt x="599" y="56"/>
                  </a:lnTo>
                  <a:lnTo>
                    <a:pt x="563" y="64"/>
                  </a:lnTo>
                  <a:lnTo>
                    <a:pt x="528" y="74"/>
                  </a:lnTo>
                  <a:lnTo>
                    <a:pt x="492" y="87"/>
                  </a:lnTo>
                  <a:lnTo>
                    <a:pt x="458" y="101"/>
                  </a:lnTo>
                  <a:lnTo>
                    <a:pt x="424" y="117"/>
                  </a:lnTo>
                  <a:lnTo>
                    <a:pt x="391" y="134"/>
                  </a:lnTo>
                  <a:lnTo>
                    <a:pt x="359" y="152"/>
                  </a:lnTo>
                  <a:lnTo>
                    <a:pt x="327" y="173"/>
                  </a:lnTo>
                  <a:lnTo>
                    <a:pt x="301" y="194"/>
                  </a:lnTo>
                  <a:lnTo>
                    <a:pt x="274" y="214"/>
                  </a:lnTo>
                  <a:lnTo>
                    <a:pt x="249" y="237"/>
                  </a:lnTo>
                  <a:lnTo>
                    <a:pt x="226" y="260"/>
                  </a:lnTo>
                  <a:lnTo>
                    <a:pt x="203" y="284"/>
                  </a:lnTo>
                  <a:lnTo>
                    <a:pt x="182" y="309"/>
                  </a:lnTo>
                  <a:lnTo>
                    <a:pt x="163" y="336"/>
                  </a:lnTo>
                  <a:lnTo>
                    <a:pt x="144" y="362"/>
                  </a:lnTo>
                  <a:lnTo>
                    <a:pt x="128" y="390"/>
                  </a:lnTo>
                  <a:lnTo>
                    <a:pt x="112" y="418"/>
                  </a:lnTo>
                  <a:lnTo>
                    <a:pt x="99" y="448"/>
                  </a:lnTo>
                  <a:lnTo>
                    <a:pt x="86" y="478"/>
                  </a:lnTo>
                  <a:lnTo>
                    <a:pt x="76" y="509"/>
                  </a:lnTo>
                  <a:lnTo>
                    <a:pt x="66" y="540"/>
                  </a:lnTo>
                  <a:lnTo>
                    <a:pt x="58" y="572"/>
                  </a:lnTo>
                  <a:lnTo>
                    <a:pt x="52" y="604"/>
                  </a:lnTo>
                  <a:lnTo>
                    <a:pt x="47" y="635"/>
                  </a:lnTo>
                  <a:lnTo>
                    <a:pt x="44" y="666"/>
                  </a:lnTo>
                  <a:lnTo>
                    <a:pt x="41" y="697"/>
                  </a:lnTo>
                  <a:lnTo>
                    <a:pt x="40" y="728"/>
                  </a:lnTo>
                  <a:lnTo>
                    <a:pt x="40" y="760"/>
                  </a:lnTo>
                  <a:lnTo>
                    <a:pt x="40" y="793"/>
                  </a:lnTo>
                  <a:lnTo>
                    <a:pt x="42" y="826"/>
                  </a:lnTo>
                  <a:lnTo>
                    <a:pt x="45" y="859"/>
                  </a:lnTo>
                  <a:lnTo>
                    <a:pt x="48" y="892"/>
                  </a:lnTo>
                  <a:lnTo>
                    <a:pt x="53" y="925"/>
                  </a:lnTo>
                  <a:lnTo>
                    <a:pt x="58" y="960"/>
                  </a:lnTo>
                  <a:lnTo>
                    <a:pt x="65" y="994"/>
                  </a:lnTo>
                  <a:lnTo>
                    <a:pt x="73" y="1029"/>
                  </a:lnTo>
                  <a:lnTo>
                    <a:pt x="83" y="1063"/>
                  </a:lnTo>
                  <a:lnTo>
                    <a:pt x="92" y="1098"/>
                  </a:lnTo>
                  <a:lnTo>
                    <a:pt x="103" y="1134"/>
                  </a:lnTo>
                  <a:lnTo>
                    <a:pt x="123" y="1197"/>
                  </a:lnTo>
                  <a:lnTo>
                    <a:pt x="144" y="1265"/>
                  </a:lnTo>
                  <a:lnTo>
                    <a:pt x="166" y="1334"/>
                  </a:lnTo>
                  <a:lnTo>
                    <a:pt x="188" y="1402"/>
                  </a:lnTo>
                  <a:lnTo>
                    <a:pt x="209" y="1471"/>
                  </a:lnTo>
                  <a:lnTo>
                    <a:pt x="228" y="1540"/>
                  </a:lnTo>
                  <a:lnTo>
                    <a:pt x="248" y="1610"/>
                  </a:lnTo>
                  <a:lnTo>
                    <a:pt x="265" y="1680"/>
                  </a:lnTo>
                  <a:lnTo>
                    <a:pt x="281" y="1750"/>
                  </a:lnTo>
                  <a:lnTo>
                    <a:pt x="292" y="1805"/>
                  </a:lnTo>
                  <a:lnTo>
                    <a:pt x="302" y="1859"/>
                  </a:lnTo>
                  <a:lnTo>
                    <a:pt x="310" y="1913"/>
                  </a:lnTo>
                  <a:lnTo>
                    <a:pt x="315" y="1968"/>
                  </a:lnTo>
                  <a:lnTo>
                    <a:pt x="321" y="2022"/>
                  </a:lnTo>
                  <a:lnTo>
                    <a:pt x="325" y="2075"/>
                  </a:lnTo>
                  <a:lnTo>
                    <a:pt x="328" y="2128"/>
                  </a:lnTo>
                  <a:lnTo>
                    <a:pt x="329" y="2181"/>
                  </a:lnTo>
                  <a:lnTo>
                    <a:pt x="330" y="2233"/>
                  </a:lnTo>
                  <a:lnTo>
                    <a:pt x="330" y="2284"/>
                  </a:lnTo>
                  <a:lnTo>
                    <a:pt x="329" y="2335"/>
                  </a:lnTo>
                  <a:lnTo>
                    <a:pt x="328" y="2385"/>
                  </a:lnTo>
                  <a:lnTo>
                    <a:pt x="326" y="2435"/>
                  </a:lnTo>
                  <a:lnTo>
                    <a:pt x="323" y="2484"/>
                  </a:lnTo>
                  <a:lnTo>
                    <a:pt x="320" y="2531"/>
                  </a:lnTo>
                  <a:lnTo>
                    <a:pt x="318" y="2578"/>
                  </a:lnTo>
                  <a:lnTo>
                    <a:pt x="315" y="2602"/>
                  </a:lnTo>
                  <a:lnTo>
                    <a:pt x="313" y="2626"/>
                  </a:lnTo>
                  <a:lnTo>
                    <a:pt x="311" y="2649"/>
                  </a:lnTo>
                  <a:lnTo>
                    <a:pt x="307" y="2673"/>
                  </a:lnTo>
                  <a:lnTo>
                    <a:pt x="304" y="2696"/>
                  </a:lnTo>
                  <a:lnTo>
                    <a:pt x="301" y="2719"/>
                  </a:lnTo>
                  <a:lnTo>
                    <a:pt x="297" y="2742"/>
                  </a:lnTo>
                  <a:lnTo>
                    <a:pt x="292" y="2765"/>
                  </a:lnTo>
                  <a:lnTo>
                    <a:pt x="252" y="2765"/>
                  </a:lnTo>
                  <a:close/>
                  <a:moveTo>
                    <a:pt x="2277" y="2156"/>
                  </a:moveTo>
                  <a:lnTo>
                    <a:pt x="2277" y="2203"/>
                  </a:lnTo>
                  <a:lnTo>
                    <a:pt x="2190" y="2259"/>
                  </a:lnTo>
                  <a:lnTo>
                    <a:pt x="2104" y="2313"/>
                  </a:lnTo>
                  <a:lnTo>
                    <a:pt x="2018" y="2366"/>
                  </a:lnTo>
                  <a:lnTo>
                    <a:pt x="1933" y="2415"/>
                  </a:lnTo>
                  <a:lnTo>
                    <a:pt x="1849" y="2463"/>
                  </a:lnTo>
                  <a:lnTo>
                    <a:pt x="1767" y="2510"/>
                  </a:lnTo>
                  <a:lnTo>
                    <a:pt x="1687" y="2554"/>
                  </a:lnTo>
                  <a:lnTo>
                    <a:pt x="1609" y="2596"/>
                  </a:lnTo>
                  <a:lnTo>
                    <a:pt x="1578" y="2615"/>
                  </a:lnTo>
                  <a:lnTo>
                    <a:pt x="1550" y="2633"/>
                  </a:lnTo>
                  <a:lnTo>
                    <a:pt x="1522" y="2653"/>
                  </a:lnTo>
                  <a:lnTo>
                    <a:pt x="1496" y="2673"/>
                  </a:lnTo>
                  <a:lnTo>
                    <a:pt x="1472" y="2695"/>
                  </a:lnTo>
                  <a:lnTo>
                    <a:pt x="1449" y="2717"/>
                  </a:lnTo>
                  <a:lnTo>
                    <a:pt x="1427" y="2741"/>
                  </a:lnTo>
                  <a:lnTo>
                    <a:pt x="1407" y="2765"/>
                  </a:lnTo>
                  <a:lnTo>
                    <a:pt x="1358" y="2765"/>
                  </a:lnTo>
                  <a:lnTo>
                    <a:pt x="1368" y="2750"/>
                  </a:lnTo>
                  <a:lnTo>
                    <a:pt x="1380" y="2735"/>
                  </a:lnTo>
                  <a:lnTo>
                    <a:pt x="1391" y="2721"/>
                  </a:lnTo>
                  <a:lnTo>
                    <a:pt x="1404" y="2707"/>
                  </a:lnTo>
                  <a:lnTo>
                    <a:pt x="1417" y="2693"/>
                  </a:lnTo>
                  <a:lnTo>
                    <a:pt x="1430" y="2679"/>
                  </a:lnTo>
                  <a:lnTo>
                    <a:pt x="1444" y="2666"/>
                  </a:lnTo>
                  <a:lnTo>
                    <a:pt x="1458" y="2654"/>
                  </a:lnTo>
                  <a:lnTo>
                    <a:pt x="1488" y="2629"/>
                  </a:lnTo>
                  <a:lnTo>
                    <a:pt x="1520" y="2606"/>
                  </a:lnTo>
                  <a:lnTo>
                    <a:pt x="1554" y="2583"/>
                  </a:lnTo>
                  <a:lnTo>
                    <a:pt x="1590" y="2562"/>
                  </a:lnTo>
                  <a:lnTo>
                    <a:pt x="1670" y="2518"/>
                  </a:lnTo>
                  <a:lnTo>
                    <a:pt x="1753" y="2473"/>
                  </a:lnTo>
                  <a:lnTo>
                    <a:pt x="1838" y="2426"/>
                  </a:lnTo>
                  <a:lnTo>
                    <a:pt x="1924" y="2375"/>
                  </a:lnTo>
                  <a:lnTo>
                    <a:pt x="2011" y="2323"/>
                  </a:lnTo>
                  <a:lnTo>
                    <a:pt x="2099" y="2270"/>
                  </a:lnTo>
                  <a:lnTo>
                    <a:pt x="2188" y="2214"/>
                  </a:lnTo>
                  <a:lnTo>
                    <a:pt x="2277" y="21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4" name="Freeform 20">
              <a:extLst>
                <a:ext uri="{FF2B5EF4-FFF2-40B4-BE49-F238E27FC236}">
                  <a16:creationId xmlns:a16="http://schemas.microsoft.com/office/drawing/2014/main" id="{5C72CFA3-7AB7-411F-AABF-C3907D0F7ECE}"/>
                </a:ext>
              </a:extLst>
            </p:cNvPr>
            <p:cNvSpPr>
              <a:spLocks/>
            </p:cNvSpPr>
            <p:nvPr userDrawn="1"/>
          </p:nvSpPr>
          <p:spPr bwMode="auto">
            <a:xfrm>
              <a:off x="8445584" y="2"/>
              <a:ext cx="1009625" cy="190760"/>
            </a:xfrm>
            <a:custGeom>
              <a:avLst/>
              <a:gdLst>
                <a:gd name="T0" fmla="*/ 480 w 1519"/>
                <a:gd name="T1" fmla="*/ 286 h 286"/>
                <a:gd name="T2" fmla="*/ 413 w 1519"/>
                <a:gd name="T3" fmla="*/ 279 h 286"/>
                <a:gd name="T4" fmla="*/ 350 w 1519"/>
                <a:gd name="T5" fmla="*/ 267 h 286"/>
                <a:gd name="T6" fmla="*/ 288 w 1519"/>
                <a:gd name="T7" fmla="*/ 249 h 286"/>
                <a:gd name="T8" fmla="*/ 235 w 1519"/>
                <a:gd name="T9" fmla="*/ 227 h 286"/>
                <a:gd name="T10" fmla="*/ 192 w 1519"/>
                <a:gd name="T11" fmla="*/ 204 h 286"/>
                <a:gd name="T12" fmla="*/ 153 w 1519"/>
                <a:gd name="T13" fmla="*/ 179 h 286"/>
                <a:gd name="T14" fmla="*/ 117 w 1519"/>
                <a:gd name="T15" fmla="*/ 150 h 286"/>
                <a:gd name="T16" fmla="*/ 85 w 1519"/>
                <a:gd name="T17" fmla="*/ 119 h 286"/>
                <a:gd name="T18" fmla="*/ 58 w 1519"/>
                <a:gd name="T19" fmla="*/ 87 h 286"/>
                <a:gd name="T20" fmla="*/ 32 w 1519"/>
                <a:gd name="T21" fmla="*/ 53 h 286"/>
                <a:gd name="T22" fmla="*/ 9 w 1519"/>
                <a:gd name="T23" fmla="*/ 17 h 286"/>
                <a:gd name="T24" fmla="*/ 92 w 1519"/>
                <a:gd name="T25" fmla="*/ 0 h 286"/>
                <a:gd name="T26" fmla="*/ 113 w 1519"/>
                <a:gd name="T27" fmla="*/ 29 h 286"/>
                <a:gd name="T28" fmla="*/ 133 w 1519"/>
                <a:gd name="T29" fmla="*/ 54 h 286"/>
                <a:gd name="T30" fmla="*/ 156 w 1519"/>
                <a:gd name="T31" fmla="*/ 78 h 286"/>
                <a:gd name="T32" fmla="*/ 179 w 1519"/>
                <a:gd name="T33" fmla="*/ 100 h 286"/>
                <a:gd name="T34" fmla="*/ 204 w 1519"/>
                <a:gd name="T35" fmla="*/ 119 h 286"/>
                <a:gd name="T36" fmla="*/ 231 w 1519"/>
                <a:gd name="T37" fmla="*/ 136 h 286"/>
                <a:gd name="T38" fmla="*/ 260 w 1519"/>
                <a:gd name="T39" fmla="*/ 151 h 286"/>
                <a:gd name="T40" fmla="*/ 289 w 1519"/>
                <a:gd name="T41" fmla="*/ 165 h 286"/>
                <a:gd name="T42" fmla="*/ 327 w 1519"/>
                <a:gd name="T43" fmla="*/ 179 h 286"/>
                <a:gd name="T44" fmla="*/ 367 w 1519"/>
                <a:gd name="T45" fmla="*/ 190 h 286"/>
                <a:gd name="T46" fmla="*/ 409 w 1519"/>
                <a:gd name="T47" fmla="*/ 198 h 286"/>
                <a:gd name="T48" fmla="*/ 452 w 1519"/>
                <a:gd name="T49" fmla="*/ 204 h 286"/>
                <a:gd name="T50" fmla="*/ 496 w 1519"/>
                <a:gd name="T51" fmla="*/ 206 h 286"/>
                <a:gd name="T52" fmla="*/ 542 w 1519"/>
                <a:gd name="T53" fmla="*/ 206 h 286"/>
                <a:gd name="T54" fmla="*/ 589 w 1519"/>
                <a:gd name="T55" fmla="*/ 203 h 286"/>
                <a:gd name="T56" fmla="*/ 636 w 1519"/>
                <a:gd name="T57" fmla="*/ 197 h 286"/>
                <a:gd name="T58" fmla="*/ 729 w 1519"/>
                <a:gd name="T59" fmla="*/ 181 h 286"/>
                <a:gd name="T60" fmla="*/ 820 w 1519"/>
                <a:gd name="T61" fmla="*/ 163 h 286"/>
                <a:gd name="T62" fmla="*/ 910 w 1519"/>
                <a:gd name="T63" fmla="*/ 142 h 286"/>
                <a:gd name="T64" fmla="*/ 998 w 1519"/>
                <a:gd name="T65" fmla="*/ 119 h 286"/>
                <a:gd name="T66" fmla="*/ 1084 w 1519"/>
                <a:gd name="T67" fmla="*/ 93 h 286"/>
                <a:gd name="T68" fmla="*/ 1169 w 1519"/>
                <a:gd name="T69" fmla="*/ 64 h 286"/>
                <a:gd name="T70" fmla="*/ 1252 w 1519"/>
                <a:gd name="T71" fmla="*/ 33 h 286"/>
                <a:gd name="T72" fmla="*/ 1333 w 1519"/>
                <a:gd name="T73" fmla="*/ 0 h 286"/>
                <a:gd name="T74" fmla="*/ 1470 w 1519"/>
                <a:gd name="T75" fmla="*/ 24 h 286"/>
                <a:gd name="T76" fmla="*/ 1369 w 1519"/>
                <a:gd name="T77" fmla="*/ 71 h 286"/>
                <a:gd name="T78" fmla="*/ 1264 w 1519"/>
                <a:gd name="T79" fmla="*/ 114 h 286"/>
                <a:gd name="T80" fmla="*/ 1158 w 1519"/>
                <a:gd name="T81" fmla="*/ 151 h 286"/>
                <a:gd name="T82" fmla="*/ 1049 w 1519"/>
                <a:gd name="T83" fmla="*/ 186 h 286"/>
                <a:gd name="T84" fmla="*/ 937 w 1519"/>
                <a:gd name="T85" fmla="*/ 217 h 286"/>
                <a:gd name="T86" fmla="*/ 824 w 1519"/>
                <a:gd name="T87" fmla="*/ 243 h 286"/>
                <a:gd name="T88" fmla="*/ 707 w 1519"/>
                <a:gd name="T89" fmla="*/ 265 h 286"/>
                <a:gd name="T90" fmla="*/ 614 w 1519"/>
                <a:gd name="T91" fmla="*/ 280 h 286"/>
                <a:gd name="T92" fmla="*/ 546 w 1519"/>
                <a:gd name="T93"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19" h="286">
                  <a:moveTo>
                    <a:pt x="514" y="286"/>
                  </a:moveTo>
                  <a:lnTo>
                    <a:pt x="480" y="286"/>
                  </a:lnTo>
                  <a:lnTo>
                    <a:pt x="447" y="283"/>
                  </a:lnTo>
                  <a:lnTo>
                    <a:pt x="413" y="279"/>
                  </a:lnTo>
                  <a:lnTo>
                    <a:pt x="381" y="274"/>
                  </a:lnTo>
                  <a:lnTo>
                    <a:pt x="350" y="267"/>
                  </a:lnTo>
                  <a:lnTo>
                    <a:pt x="319" y="259"/>
                  </a:lnTo>
                  <a:lnTo>
                    <a:pt x="288" y="249"/>
                  </a:lnTo>
                  <a:lnTo>
                    <a:pt x="258" y="237"/>
                  </a:lnTo>
                  <a:lnTo>
                    <a:pt x="235" y="227"/>
                  </a:lnTo>
                  <a:lnTo>
                    <a:pt x="214" y="217"/>
                  </a:lnTo>
                  <a:lnTo>
                    <a:pt x="192" y="204"/>
                  </a:lnTo>
                  <a:lnTo>
                    <a:pt x="172" y="192"/>
                  </a:lnTo>
                  <a:lnTo>
                    <a:pt x="153" y="179"/>
                  </a:lnTo>
                  <a:lnTo>
                    <a:pt x="135" y="165"/>
                  </a:lnTo>
                  <a:lnTo>
                    <a:pt x="117" y="150"/>
                  </a:lnTo>
                  <a:lnTo>
                    <a:pt x="101" y="135"/>
                  </a:lnTo>
                  <a:lnTo>
                    <a:pt x="85" y="119"/>
                  </a:lnTo>
                  <a:lnTo>
                    <a:pt x="71" y="103"/>
                  </a:lnTo>
                  <a:lnTo>
                    <a:pt x="58" y="87"/>
                  </a:lnTo>
                  <a:lnTo>
                    <a:pt x="44" y="70"/>
                  </a:lnTo>
                  <a:lnTo>
                    <a:pt x="32" y="53"/>
                  </a:lnTo>
                  <a:lnTo>
                    <a:pt x="21" y="36"/>
                  </a:lnTo>
                  <a:lnTo>
                    <a:pt x="9" y="17"/>
                  </a:lnTo>
                  <a:lnTo>
                    <a:pt x="0" y="0"/>
                  </a:lnTo>
                  <a:lnTo>
                    <a:pt x="92" y="0"/>
                  </a:lnTo>
                  <a:lnTo>
                    <a:pt x="102" y="15"/>
                  </a:lnTo>
                  <a:lnTo>
                    <a:pt x="113" y="29"/>
                  </a:lnTo>
                  <a:lnTo>
                    <a:pt x="123" y="41"/>
                  </a:lnTo>
                  <a:lnTo>
                    <a:pt x="133" y="54"/>
                  </a:lnTo>
                  <a:lnTo>
                    <a:pt x="145" y="67"/>
                  </a:lnTo>
                  <a:lnTo>
                    <a:pt x="156" y="78"/>
                  </a:lnTo>
                  <a:lnTo>
                    <a:pt x="168" y="89"/>
                  </a:lnTo>
                  <a:lnTo>
                    <a:pt x="179" y="100"/>
                  </a:lnTo>
                  <a:lnTo>
                    <a:pt x="192" y="110"/>
                  </a:lnTo>
                  <a:lnTo>
                    <a:pt x="204" y="119"/>
                  </a:lnTo>
                  <a:lnTo>
                    <a:pt x="218" y="128"/>
                  </a:lnTo>
                  <a:lnTo>
                    <a:pt x="231" y="136"/>
                  </a:lnTo>
                  <a:lnTo>
                    <a:pt x="245" y="145"/>
                  </a:lnTo>
                  <a:lnTo>
                    <a:pt x="260" y="151"/>
                  </a:lnTo>
                  <a:lnTo>
                    <a:pt x="274" y="158"/>
                  </a:lnTo>
                  <a:lnTo>
                    <a:pt x="289" y="165"/>
                  </a:lnTo>
                  <a:lnTo>
                    <a:pt x="308" y="172"/>
                  </a:lnTo>
                  <a:lnTo>
                    <a:pt x="327" y="179"/>
                  </a:lnTo>
                  <a:lnTo>
                    <a:pt x="348" y="185"/>
                  </a:lnTo>
                  <a:lnTo>
                    <a:pt x="367" y="190"/>
                  </a:lnTo>
                  <a:lnTo>
                    <a:pt x="388" y="195"/>
                  </a:lnTo>
                  <a:lnTo>
                    <a:pt x="409" y="198"/>
                  </a:lnTo>
                  <a:lnTo>
                    <a:pt x="430" y="202"/>
                  </a:lnTo>
                  <a:lnTo>
                    <a:pt x="452" y="204"/>
                  </a:lnTo>
                  <a:lnTo>
                    <a:pt x="474" y="206"/>
                  </a:lnTo>
                  <a:lnTo>
                    <a:pt x="496" y="206"/>
                  </a:lnTo>
                  <a:lnTo>
                    <a:pt x="519" y="208"/>
                  </a:lnTo>
                  <a:lnTo>
                    <a:pt x="542" y="206"/>
                  </a:lnTo>
                  <a:lnTo>
                    <a:pt x="565" y="205"/>
                  </a:lnTo>
                  <a:lnTo>
                    <a:pt x="589" y="203"/>
                  </a:lnTo>
                  <a:lnTo>
                    <a:pt x="612" y="201"/>
                  </a:lnTo>
                  <a:lnTo>
                    <a:pt x="636" y="197"/>
                  </a:lnTo>
                  <a:lnTo>
                    <a:pt x="683" y="190"/>
                  </a:lnTo>
                  <a:lnTo>
                    <a:pt x="729" y="181"/>
                  </a:lnTo>
                  <a:lnTo>
                    <a:pt x="775" y="173"/>
                  </a:lnTo>
                  <a:lnTo>
                    <a:pt x="820" y="163"/>
                  </a:lnTo>
                  <a:lnTo>
                    <a:pt x="865" y="153"/>
                  </a:lnTo>
                  <a:lnTo>
                    <a:pt x="910" y="142"/>
                  </a:lnTo>
                  <a:lnTo>
                    <a:pt x="954" y="131"/>
                  </a:lnTo>
                  <a:lnTo>
                    <a:pt x="998" y="119"/>
                  </a:lnTo>
                  <a:lnTo>
                    <a:pt x="1041" y="107"/>
                  </a:lnTo>
                  <a:lnTo>
                    <a:pt x="1084" y="93"/>
                  </a:lnTo>
                  <a:lnTo>
                    <a:pt x="1127" y="79"/>
                  </a:lnTo>
                  <a:lnTo>
                    <a:pt x="1169" y="64"/>
                  </a:lnTo>
                  <a:lnTo>
                    <a:pt x="1211" y="49"/>
                  </a:lnTo>
                  <a:lnTo>
                    <a:pt x="1252" y="33"/>
                  </a:lnTo>
                  <a:lnTo>
                    <a:pt x="1293" y="17"/>
                  </a:lnTo>
                  <a:lnTo>
                    <a:pt x="1333" y="0"/>
                  </a:lnTo>
                  <a:lnTo>
                    <a:pt x="1519" y="0"/>
                  </a:lnTo>
                  <a:lnTo>
                    <a:pt x="1470" y="24"/>
                  </a:lnTo>
                  <a:lnTo>
                    <a:pt x="1419" y="48"/>
                  </a:lnTo>
                  <a:lnTo>
                    <a:pt x="1369" y="71"/>
                  </a:lnTo>
                  <a:lnTo>
                    <a:pt x="1317" y="93"/>
                  </a:lnTo>
                  <a:lnTo>
                    <a:pt x="1264" y="114"/>
                  </a:lnTo>
                  <a:lnTo>
                    <a:pt x="1212" y="133"/>
                  </a:lnTo>
                  <a:lnTo>
                    <a:pt x="1158" y="151"/>
                  </a:lnTo>
                  <a:lnTo>
                    <a:pt x="1104" y="170"/>
                  </a:lnTo>
                  <a:lnTo>
                    <a:pt x="1049" y="186"/>
                  </a:lnTo>
                  <a:lnTo>
                    <a:pt x="994" y="202"/>
                  </a:lnTo>
                  <a:lnTo>
                    <a:pt x="937" y="217"/>
                  </a:lnTo>
                  <a:lnTo>
                    <a:pt x="881" y="231"/>
                  </a:lnTo>
                  <a:lnTo>
                    <a:pt x="824" y="243"/>
                  </a:lnTo>
                  <a:lnTo>
                    <a:pt x="765" y="255"/>
                  </a:lnTo>
                  <a:lnTo>
                    <a:pt x="707" y="265"/>
                  </a:lnTo>
                  <a:lnTo>
                    <a:pt x="648" y="275"/>
                  </a:lnTo>
                  <a:lnTo>
                    <a:pt x="614" y="280"/>
                  </a:lnTo>
                  <a:lnTo>
                    <a:pt x="580" y="283"/>
                  </a:lnTo>
                  <a:lnTo>
                    <a:pt x="546" y="286"/>
                  </a:lnTo>
                  <a:lnTo>
                    <a:pt x="514" y="28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5" name="Freeform 21">
              <a:extLst>
                <a:ext uri="{FF2B5EF4-FFF2-40B4-BE49-F238E27FC236}">
                  <a16:creationId xmlns:a16="http://schemas.microsoft.com/office/drawing/2014/main" id="{411B543C-06E3-4459-BBCB-925E97370D34}"/>
                </a:ext>
              </a:extLst>
            </p:cNvPr>
            <p:cNvSpPr>
              <a:spLocks/>
            </p:cNvSpPr>
            <p:nvPr userDrawn="1"/>
          </p:nvSpPr>
          <p:spPr bwMode="auto">
            <a:xfrm>
              <a:off x="10353168" y="2"/>
              <a:ext cx="1698216" cy="1130594"/>
            </a:xfrm>
            <a:custGeom>
              <a:avLst/>
              <a:gdLst>
                <a:gd name="T0" fmla="*/ 1000 w 2555"/>
                <a:gd name="T1" fmla="*/ 1693 h 1704"/>
                <a:gd name="T2" fmla="*/ 870 w 2555"/>
                <a:gd name="T3" fmla="*/ 1647 h 1704"/>
                <a:gd name="T4" fmla="*/ 761 w 2555"/>
                <a:gd name="T5" fmla="*/ 1564 h 1704"/>
                <a:gd name="T6" fmla="*/ 668 w 2555"/>
                <a:gd name="T7" fmla="*/ 1452 h 1704"/>
                <a:gd name="T8" fmla="*/ 578 w 2555"/>
                <a:gd name="T9" fmla="*/ 1336 h 1704"/>
                <a:gd name="T10" fmla="*/ 428 w 2555"/>
                <a:gd name="T11" fmla="*/ 1144 h 1704"/>
                <a:gd name="T12" fmla="*/ 277 w 2555"/>
                <a:gd name="T13" fmla="*/ 955 h 1704"/>
                <a:gd name="T14" fmla="*/ 127 w 2555"/>
                <a:gd name="T15" fmla="*/ 764 h 1704"/>
                <a:gd name="T16" fmla="*/ 59 w 2555"/>
                <a:gd name="T17" fmla="*/ 662 h 1704"/>
                <a:gd name="T18" fmla="*/ 23 w 2555"/>
                <a:gd name="T19" fmla="*/ 583 h 1704"/>
                <a:gd name="T20" fmla="*/ 5 w 2555"/>
                <a:gd name="T21" fmla="*/ 501 h 1704"/>
                <a:gd name="T22" fmla="*/ 1 w 2555"/>
                <a:gd name="T23" fmla="*/ 420 h 1704"/>
                <a:gd name="T24" fmla="*/ 14 w 2555"/>
                <a:gd name="T25" fmla="*/ 338 h 1704"/>
                <a:gd name="T26" fmla="*/ 44 w 2555"/>
                <a:gd name="T27" fmla="*/ 258 h 1704"/>
                <a:gd name="T28" fmla="*/ 125 w 2555"/>
                <a:gd name="T29" fmla="*/ 127 h 1704"/>
                <a:gd name="T30" fmla="*/ 212 w 2555"/>
                <a:gd name="T31" fmla="*/ 13 h 1704"/>
                <a:gd name="T32" fmla="*/ 265 w 2555"/>
                <a:gd name="T33" fmla="*/ 72 h 1704"/>
                <a:gd name="T34" fmla="*/ 137 w 2555"/>
                <a:gd name="T35" fmla="*/ 251 h 1704"/>
                <a:gd name="T36" fmla="*/ 85 w 2555"/>
                <a:gd name="T37" fmla="*/ 384 h 1704"/>
                <a:gd name="T38" fmla="*/ 87 w 2555"/>
                <a:gd name="T39" fmla="*/ 518 h 1704"/>
                <a:gd name="T40" fmla="*/ 145 w 2555"/>
                <a:gd name="T41" fmla="*/ 653 h 1704"/>
                <a:gd name="T42" fmla="*/ 279 w 2555"/>
                <a:gd name="T43" fmla="*/ 832 h 1704"/>
                <a:gd name="T44" fmla="*/ 429 w 2555"/>
                <a:gd name="T45" fmla="*/ 1018 h 1704"/>
                <a:gd name="T46" fmla="*/ 581 w 2555"/>
                <a:gd name="T47" fmla="*/ 1210 h 1704"/>
                <a:gd name="T48" fmla="*/ 694 w 2555"/>
                <a:gd name="T49" fmla="*/ 1358 h 1704"/>
                <a:gd name="T50" fmla="*/ 785 w 2555"/>
                <a:gd name="T51" fmla="*/ 1473 h 1704"/>
                <a:gd name="T52" fmla="*/ 895 w 2555"/>
                <a:gd name="T53" fmla="*/ 1569 h 1704"/>
                <a:gd name="T54" fmla="*/ 1036 w 2555"/>
                <a:gd name="T55" fmla="*/ 1618 h 1704"/>
                <a:gd name="T56" fmla="*/ 1209 w 2555"/>
                <a:gd name="T57" fmla="*/ 1619 h 1704"/>
                <a:gd name="T58" fmla="*/ 1583 w 2555"/>
                <a:gd name="T59" fmla="*/ 1544 h 1704"/>
                <a:gd name="T60" fmla="*/ 1918 w 2555"/>
                <a:gd name="T61" fmla="*/ 1450 h 1704"/>
                <a:gd name="T62" fmla="*/ 2080 w 2555"/>
                <a:gd name="T63" fmla="*/ 1382 h 1704"/>
                <a:gd name="T64" fmla="*/ 2312 w 2555"/>
                <a:gd name="T65" fmla="*/ 1240 h 1704"/>
                <a:gd name="T66" fmla="*/ 2399 w 2555"/>
                <a:gd name="T67" fmla="*/ 1152 h 1704"/>
                <a:gd name="T68" fmla="*/ 2437 w 2555"/>
                <a:gd name="T69" fmla="*/ 1087 h 1704"/>
                <a:gd name="T70" fmla="*/ 2462 w 2555"/>
                <a:gd name="T71" fmla="*/ 1016 h 1704"/>
                <a:gd name="T72" fmla="*/ 2476 w 2555"/>
                <a:gd name="T73" fmla="*/ 849 h 1704"/>
                <a:gd name="T74" fmla="*/ 2461 w 2555"/>
                <a:gd name="T75" fmla="*/ 705 h 1704"/>
                <a:gd name="T76" fmla="*/ 2445 w 2555"/>
                <a:gd name="T77" fmla="*/ 563 h 1704"/>
                <a:gd name="T78" fmla="*/ 2424 w 2555"/>
                <a:gd name="T79" fmla="*/ 375 h 1704"/>
                <a:gd name="T80" fmla="*/ 2411 w 2555"/>
                <a:gd name="T81" fmla="*/ 186 h 1704"/>
                <a:gd name="T82" fmla="*/ 2415 w 2555"/>
                <a:gd name="T83" fmla="*/ 0 h 1704"/>
                <a:gd name="T84" fmla="*/ 2489 w 2555"/>
                <a:gd name="T85" fmla="*/ 145 h 1704"/>
                <a:gd name="T86" fmla="*/ 2499 w 2555"/>
                <a:gd name="T87" fmla="*/ 330 h 1704"/>
                <a:gd name="T88" fmla="*/ 2518 w 2555"/>
                <a:gd name="T89" fmla="*/ 517 h 1704"/>
                <a:gd name="T90" fmla="*/ 2536 w 2555"/>
                <a:gd name="T91" fmla="*/ 670 h 1704"/>
                <a:gd name="T92" fmla="*/ 2551 w 2555"/>
                <a:gd name="T93" fmla="*/ 803 h 1704"/>
                <a:gd name="T94" fmla="*/ 2552 w 2555"/>
                <a:gd name="T95" fmla="*/ 949 h 1704"/>
                <a:gd name="T96" fmla="*/ 2538 w 2555"/>
                <a:gd name="T97" fmla="*/ 1040 h 1704"/>
                <a:gd name="T98" fmla="*/ 2507 w 2555"/>
                <a:gd name="T99" fmla="*/ 1123 h 1704"/>
                <a:gd name="T100" fmla="*/ 2463 w 2555"/>
                <a:gd name="T101" fmla="*/ 1199 h 1704"/>
                <a:gd name="T102" fmla="*/ 2403 w 2555"/>
                <a:gd name="T103" fmla="*/ 1265 h 1704"/>
                <a:gd name="T104" fmla="*/ 2329 w 2555"/>
                <a:gd name="T105" fmla="*/ 1325 h 1704"/>
                <a:gd name="T106" fmla="*/ 2088 w 2555"/>
                <a:gd name="T107" fmla="*/ 1466 h 1704"/>
                <a:gd name="T108" fmla="*/ 1966 w 2555"/>
                <a:gd name="T109" fmla="*/ 1516 h 1704"/>
                <a:gd name="T110" fmla="*/ 1684 w 2555"/>
                <a:gd name="T111" fmla="*/ 1599 h 1704"/>
                <a:gd name="T112" fmla="*/ 1260 w 2555"/>
                <a:gd name="T113" fmla="*/ 1693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55" h="1704">
                  <a:moveTo>
                    <a:pt x="1121" y="1704"/>
                  </a:moveTo>
                  <a:lnTo>
                    <a:pt x="1090" y="1703"/>
                  </a:lnTo>
                  <a:lnTo>
                    <a:pt x="1059" y="1701"/>
                  </a:lnTo>
                  <a:lnTo>
                    <a:pt x="1029" y="1697"/>
                  </a:lnTo>
                  <a:lnTo>
                    <a:pt x="1000" y="1693"/>
                  </a:lnTo>
                  <a:lnTo>
                    <a:pt x="973" y="1686"/>
                  </a:lnTo>
                  <a:lnTo>
                    <a:pt x="945" y="1679"/>
                  </a:lnTo>
                  <a:lnTo>
                    <a:pt x="920" y="1670"/>
                  </a:lnTo>
                  <a:lnTo>
                    <a:pt x="895" y="1658"/>
                  </a:lnTo>
                  <a:lnTo>
                    <a:pt x="870" y="1647"/>
                  </a:lnTo>
                  <a:lnTo>
                    <a:pt x="847" y="1633"/>
                  </a:lnTo>
                  <a:lnTo>
                    <a:pt x="824" y="1618"/>
                  </a:lnTo>
                  <a:lnTo>
                    <a:pt x="802" y="1601"/>
                  </a:lnTo>
                  <a:lnTo>
                    <a:pt x="781" y="1584"/>
                  </a:lnTo>
                  <a:lnTo>
                    <a:pt x="761" y="1564"/>
                  </a:lnTo>
                  <a:lnTo>
                    <a:pt x="741" y="1544"/>
                  </a:lnTo>
                  <a:lnTo>
                    <a:pt x="723" y="1521"/>
                  </a:lnTo>
                  <a:lnTo>
                    <a:pt x="704" y="1498"/>
                  </a:lnTo>
                  <a:lnTo>
                    <a:pt x="686" y="1475"/>
                  </a:lnTo>
                  <a:lnTo>
                    <a:pt x="668" y="1452"/>
                  </a:lnTo>
                  <a:lnTo>
                    <a:pt x="651" y="1429"/>
                  </a:lnTo>
                  <a:lnTo>
                    <a:pt x="632" y="1406"/>
                  </a:lnTo>
                  <a:lnTo>
                    <a:pt x="614" y="1383"/>
                  </a:lnTo>
                  <a:lnTo>
                    <a:pt x="597" y="1360"/>
                  </a:lnTo>
                  <a:lnTo>
                    <a:pt x="578" y="1336"/>
                  </a:lnTo>
                  <a:lnTo>
                    <a:pt x="548" y="1297"/>
                  </a:lnTo>
                  <a:lnTo>
                    <a:pt x="519" y="1258"/>
                  </a:lnTo>
                  <a:lnTo>
                    <a:pt x="488" y="1220"/>
                  </a:lnTo>
                  <a:lnTo>
                    <a:pt x="458" y="1181"/>
                  </a:lnTo>
                  <a:lnTo>
                    <a:pt x="428" y="1144"/>
                  </a:lnTo>
                  <a:lnTo>
                    <a:pt x="397" y="1106"/>
                  </a:lnTo>
                  <a:lnTo>
                    <a:pt x="367" y="1068"/>
                  </a:lnTo>
                  <a:lnTo>
                    <a:pt x="337" y="1031"/>
                  </a:lnTo>
                  <a:lnTo>
                    <a:pt x="308" y="993"/>
                  </a:lnTo>
                  <a:lnTo>
                    <a:pt x="277" y="955"/>
                  </a:lnTo>
                  <a:lnTo>
                    <a:pt x="247" y="918"/>
                  </a:lnTo>
                  <a:lnTo>
                    <a:pt x="217" y="880"/>
                  </a:lnTo>
                  <a:lnTo>
                    <a:pt x="187" y="842"/>
                  </a:lnTo>
                  <a:lnTo>
                    <a:pt x="157" y="803"/>
                  </a:lnTo>
                  <a:lnTo>
                    <a:pt x="127" y="764"/>
                  </a:lnTo>
                  <a:lnTo>
                    <a:pt x="99" y="725"/>
                  </a:lnTo>
                  <a:lnTo>
                    <a:pt x="87" y="710"/>
                  </a:lnTo>
                  <a:lnTo>
                    <a:pt x="77" y="694"/>
                  </a:lnTo>
                  <a:lnTo>
                    <a:pt x="68" y="678"/>
                  </a:lnTo>
                  <a:lnTo>
                    <a:pt x="59" y="662"/>
                  </a:lnTo>
                  <a:lnTo>
                    <a:pt x="51" y="647"/>
                  </a:lnTo>
                  <a:lnTo>
                    <a:pt x="43" y="631"/>
                  </a:lnTo>
                  <a:lnTo>
                    <a:pt x="36" y="615"/>
                  </a:lnTo>
                  <a:lnTo>
                    <a:pt x="29" y="599"/>
                  </a:lnTo>
                  <a:lnTo>
                    <a:pt x="23" y="583"/>
                  </a:lnTo>
                  <a:lnTo>
                    <a:pt x="18" y="567"/>
                  </a:lnTo>
                  <a:lnTo>
                    <a:pt x="14" y="551"/>
                  </a:lnTo>
                  <a:lnTo>
                    <a:pt x="10" y="533"/>
                  </a:lnTo>
                  <a:lnTo>
                    <a:pt x="7" y="517"/>
                  </a:lnTo>
                  <a:lnTo>
                    <a:pt x="5" y="501"/>
                  </a:lnTo>
                  <a:lnTo>
                    <a:pt x="2" y="485"/>
                  </a:lnTo>
                  <a:lnTo>
                    <a:pt x="1" y="469"/>
                  </a:lnTo>
                  <a:lnTo>
                    <a:pt x="0" y="452"/>
                  </a:lnTo>
                  <a:lnTo>
                    <a:pt x="0" y="436"/>
                  </a:lnTo>
                  <a:lnTo>
                    <a:pt x="1" y="420"/>
                  </a:lnTo>
                  <a:lnTo>
                    <a:pt x="2" y="404"/>
                  </a:lnTo>
                  <a:lnTo>
                    <a:pt x="5" y="387"/>
                  </a:lnTo>
                  <a:lnTo>
                    <a:pt x="7" y="370"/>
                  </a:lnTo>
                  <a:lnTo>
                    <a:pt x="10" y="354"/>
                  </a:lnTo>
                  <a:lnTo>
                    <a:pt x="14" y="338"/>
                  </a:lnTo>
                  <a:lnTo>
                    <a:pt x="18" y="322"/>
                  </a:lnTo>
                  <a:lnTo>
                    <a:pt x="24" y="306"/>
                  </a:lnTo>
                  <a:lnTo>
                    <a:pt x="30" y="290"/>
                  </a:lnTo>
                  <a:lnTo>
                    <a:pt x="37" y="274"/>
                  </a:lnTo>
                  <a:lnTo>
                    <a:pt x="44" y="258"/>
                  </a:lnTo>
                  <a:lnTo>
                    <a:pt x="52" y="242"/>
                  </a:lnTo>
                  <a:lnTo>
                    <a:pt x="60" y="226"/>
                  </a:lnTo>
                  <a:lnTo>
                    <a:pt x="69" y="211"/>
                  </a:lnTo>
                  <a:lnTo>
                    <a:pt x="96" y="169"/>
                  </a:lnTo>
                  <a:lnTo>
                    <a:pt x="125" y="127"/>
                  </a:lnTo>
                  <a:lnTo>
                    <a:pt x="154" y="87"/>
                  </a:lnTo>
                  <a:lnTo>
                    <a:pt x="185" y="48"/>
                  </a:lnTo>
                  <a:lnTo>
                    <a:pt x="194" y="37"/>
                  </a:lnTo>
                  <a:lnTo>
                    <a:pt x="203" y="24"/>
                  </a:lnTo>
                  <a:lnTo>
                    <a:pt x="212" y="13"/>
                  </a:lnTo>
                  <a:lnTo>
                    <a:pt x="221" y="0"/>
                  </a:lnTo>
                  <a:lnTo>
                    <a:pt x="319" y="0"/>
                  </a:lnTo>
                  <a:lnTo>
                    <a:pt x="301" y="24"/>
                  </a:lnTo>
                  <a:lnTo>
                    <a:pt x="283" y="49"/>
                  </a:lnTo>
                  <a:lnTo>
                    <a:pt x="265" y="72"/>
                  </a:lnTo>
                  <a:lnTo>
                    <a:pt x="247" y="96"/>
                  </a:lnTo>
                  <a:lnTo>
                    <a:pt x="218" y="134"/>
                  </a:lnTo>
                  <a:lnTo>
                    <a:pt x="189" y="172"/>
                  </a:lnTo>
                  <a:lnTo>
                    <a:pt x="162" y="212"/>
                  </a:lnTo>
                  <a:lnTo>
                    <a:pt x="137" y="251"/>
                  </a:lnTo>
                  <a:lnTo>
                    <a:pt x="122" y="278"/>
                  </a:lnTo>
                  <a:lnTo>
                    <a:pt x="109" y="304"/>
                  </a:lnTo>
                  <a:lnTo>
                    <a:pt x="99" y="330"/>
                  </a:lnTo>
                  <a:lnTo>
                    <a:pt x="91" y="358"/>
                  </a:lnTo>
                  <a:lnTo>
                    <a:pt x="85" y="384"/>
                  </a:lnTo>
                  <a:lnTo>
                    <a:pt x="80" y="412"/>
                  </a:lnTo>
                  <a:lnTo>
                    <a:pt x="79" y="438"/>
                  </a:lnTo>
                  <a:lnTo>
                    <a:pt x="79" y="466"/>
                  </a:lnTo>
                  <a:lnTo>
                    <a:pt x="83" y="492"/>
                  </a:lnTo>
                  <a:lnTo>
                    <a:pt x="87" y="518"/>
                  </a:lnTo>
                  <a:lnTo>
                    <a:pt x="94" y="546"/>
                  </a:lnTo>
                  <a:lnTo>
                    <a:pt x="103" y="572"/>
                  </a:lnTo>
                  <a:lnTo>
                    <a:pt x="115" y="600"/>
                  </a:lnTo>
                  <a:lnTo>
                    <a:pt x="129" y="626"/>
                  </a:lnTo>
                  <a:lnTo>
                    <a:pt x="145" y="653"/>
                  </a:lnTo>
                  <a:lnTo>
                    <a:pt x="163" y="679"/>
                  </a:lnTo>
                  <a:lnTo>
                    <a:pt x="191" y="717"/>
                  </a:lnTo>
                  <a:lnTo>
                    <a:pt x="220" y="756"/>
                  </a:lnTo>
                  <a:lnTo>
                    <a:pt x="249" y="794"/>
                  </a:lnTo>
                  <a:lnTo>
                    <a:pt x="279" y="832"/>
                  </a:lnTo>
                  <a:lnTo>
                    <a:pt x="309" y="869"/>
                  </a:lnTo>
                  <a:lnTo>
                    <a:pt x="339" y="907"/>
                  </a:lnTo>
                  <a:lnTo>
                    <a:pt x="368" y="944"/>
                  </a:lnTo>
                  <a:lnTo>
                    <a:pt x="398" y="981"/>
                  </a:lnTo>
                  <a:lnTo>
                    <a:pt x="429" y="1018"/>
                  </a:lnTo>
                  <a:lnTo>
                    <a:pt x="459" y="1056"/>
                  </a:lnTo>
                  <a:lnTo>
                    <a:pt x="490" y="1094"/>
                  </a:lnTo>
                  <a:lnTo>
                    <a:pt x="520" y="1132"/>
                  </a:lnTo>
                  <a:lnTo>
                    <a:pt x="550" y="1171"/>
                  </a:lnTo>
                  <a:lnTo>
                    <a:pt x="581" y="1210"/>
                  </a:lnTo>
                  <a:lnTo>
                    <a:pt x="610" y="1249"/>
                  </a:lnTo>
                  <a:lnTo>
                    <a:pt x="641" y="1288"/>
                  </a:lnTo>
                  <a:lnTo>
                    <a:pt x="659" y="1311"/>
                  </a:lnTo>
                  <a:lnTo>
                    <a:pt x="677" y="1335"/>
                  </a:lnTo>
                  <a:lnTo>
                    <a:pt x="694" y="1358"/>
                  </a:lnTo>
                  <a:lnTo>
                    <a:pt x="712" y="1381"/>
                  </a:lnTo>
                  <a:lnTo>
                    <a:pt x="730" y="1404"/>
                  </a:lnTo>
                  <a:lnTo>
                    <a:pt x="748" y="1427"/>
                  </a:lnTo>
                  <a:lnTo>
                    <a:pt x="766" y="1450"/>
                  </a:lnTo>
                  <a:lnTo>
                    <a:pt x="785" y="1473"/>
                  </a:lnTo>
                  <a:lnTo>
                    <a:pt x="804" y="1496"/>
                  </a:lnTo>
                  <a:lnTo>
                    <a:pt x="825" y="1517"/>
                  </a:lnTo>
                  <a:lnTo>
                    <a:pt x="848" y="1537"/>
                  </a:lnTo>
                  <a:lnTo>
                    <a:pt x="871" y="1554"/>
                  </a:lnTo>
                  <a:lnTo>
                    <a:pt x="895" y="1569"/>
                  </a:lnTo>
                  <a:lnTo>
                    <a:pt x="921" y="1583"/>
                  </a:lnTo>
                  <a:lnTo>
                    <a:pt x="948" y="1595"/>
                  </a:lnTo>
                  <a:lnTo>
                    <a:pt x="976" y="1605"/>
                  </a:lnTo>
                  <a:lnTo>
                    <a:pt x="1006" y="1613"/>
                  </a:lnTo>
                  <a:lnTo>
                    <a:pt x="1036" y="1618"/>
                  </a:lnTo>
                  <a:lnTo>
                    <a:pt x="1068" y="1623"/>
                  </a:lnTo>
                  <a:lnTo>
                    <a:pt x="1101" y="1625"/>
                  </a:lnTo>
                  <a:lnTo>
                    <a:pt x="1136" y="1625"/>
                  </a:lnTo>
                  <a:lnTo>
                    <a:pt x="1171" y="1623"/>
                  </a:lnTo>
                  <a:lnTo>
                    <a:pt x="1209" y="1619"/>
                  </a:lnTo>
                  <a:lnTo>
                    <a:pt x="1247" y="1615"/>
                  </a:lnTo>
                  <a:lnTo>
                    <a:pt x="1332" y="1600"/>
                  </a:lnTo>
                  <a:lnTo>
                    <a:pt x="1417" y="1583"/>
                  </a:lnTo>
                  <a:lnTo>
                    <a:pt x="1501" y="1563"/>
                  </a:lnTo>
                  <a:lnTo>
                    <a:pt x="1583" y="1544"/>
                  </a:lnTo>
                  <a:lnTo>
                    <a:pt x="1665" y="1522"/>
                  </a:lnTo>
                  <a:lnTo>
                    <a:pt x="1744" y="1500"/>
                  </a:lnTo>
                  <a:lnTo>
                    <a:pt x="1821" y="1478"/>
                  </a:lnTo>
                  <a:lnTo>
                    <a:pt x="1895" y="1457"/>
                  </a:lnTo>
                  <a:lnTo>
                    <a:pt x="1918" y="1450"/>
                  </a:lnTo>
                  <a:lnTo>
                    <a:pt x="1941" y="1442"/>
                  </a:lnTo>
                  <a:lnTo>
                    <a:pt x="1963" y="1434"/>
                  </a:lnTo>
                  <a:lnTo>
                    <a:pt x="1986" y="1425"/>
                  </a:lnTo>
                  <a:lnTo>
                    <a:pt x="2033" y="1405"/>
                  </a:lnTo>
                  <a:lnTo>
                    <a:pt x="2080" y="1382"/>
                  </a:lnTo>
                  <a:lnTo>
                    <a:pt x="2128" y="1357"/>
                  </a:lnTo>
                  <a:lnTo>
                    <a:pt x="2178" y="1328"/>
                  </a:lnTo>
                  <a:lnTo>
                    <a:pt x="2230" y="1295"/>
                  </a:lnTo>
                  <a:lnTo>
                    <a:pt x="2284" y="1259"/>
                  </a:lnTo>
                  <a:lnTo>
                    <a:pt x="2312" y="1240"/>
                  </a:lnTo>
                  <a:lnTo>
                    <a:pt x="2337" y="1219"/>
                  </a:lnTo>
                  <a:lnTo>
                    <a:pt x="2360" y="1197"/>
                  </a:lnTo>
                  <a:lnTo>
                    <a:pt x="2380" y="1174"/>
                  </a:lnTo>
                  <a:lnTo>
                    <a:pt x="2390" y="1163"/>
                  </a:lnTo>
                  <a:lnTo>
                    <a:pt x="2399" y="1152"/>
                  </a:lnTo>
                  <a:lnTo>
                    <a:pt x="2407" y="1139"/>
                  </a:lnTo>
                  <a:lnTo>
                    <a:pt x="2416" y="1126"/>
                  </a:lnTo>
                  <a:lnTo>
                    <a:pt x="2423" y="1114"/>
                  </a:lnTo>
                  <a:lnTo>
                    <a:pt x="2430" y="1101"/>
                  </a:lnTo>
                  <a:lnTo>
                    <a:pt x="2437" y="1087"/>
                  </a:lnTo>
                  <a:lnTo>
                    <a:pt x="2442" y="1075"/>
                  </a:lnTo>
                  <a:lnTo>
                    <a:pt x="2448" y="1060"/>
                  </a:lnTo>
                  <a:lnTo>
                    <a:pt x="2453" y="1046"/>
                  </a:lnTo>
                  <a:lnTo>
                    <a:pt x="2457" y="1031"/>
                  </a:lnTo>
                  <a:lnTo>
                    <a:pt x="2462" y="1016"/>
                  </a:lnTo>
                  <a:lnTo>
                    <a:pt x="2469" y="986"/>
                  </a:lnTo>
                  <a:lnTo>
                    <a:pt x="2473" y="954"/>
                  </a:lnTo>
                  <a:lnTo>
                    <a:pt x="2476" y="920"/>
                  </a:lnTo>
                  <a:lnTo>
                    <a:pt x="2477" y="885"/>
                  </a:lnTo>
                  <a:lnTo>
                    <a:pt x="2476" y="849"/>
                  </a:lnTo>
                  <a:lnTo>
                    <a:pt x="2472" y="811"/>
                  </a:lnTo>
                  <a:lnTo>
                    <a:pt x="2470" y="785"/>
                  </a:lnTo>
                  <a:lnTo>
                    <a:pt x="2466" y="758"/>
                  </a:lnTo>
                  <a:lnTo>
                    <a:pt x="2464" y="732"/>
                  </a:lnTo>
                  <a:lnTo>
                    <a:pt x="2461" y="705"/>
                  </a:lnTo>
                  <a:lnTo>
                    <a:pt x="2458" y="679"/>
                  </a:lnTo>
                  <a:lnTo>
                    <a:pt x="2455" y="653"/>
                  </a:lnTo>
                  <a:lnTo>
                    <a:pt x="2452" y="626"/>
                  </a:lnTo>
                  <a:lnTo>
                    <a:pt x="2449" y="600"/>
                  </a:lnTo>
                  <a:lnTo>
                    <a:pt x="2445" y="563"/>
                  </a:lnTo>
                  <a:lnTo>
                    <a:pt x="2440" y="525"/>
                  </a:lnTo>
                  <a:lnTo>
                    <a:pt x="2435" y="487"/>
                  </a:lnTo>
                  <a:lnTo>
                    <a:pt x="2432" y="451"/>
                  </a:lnTo>
                  <a:lnTo>
                    <a:pt x="2427" y="413"/>
                  </a:lnTo>
                  <a:lnTo>
                    <a:pt x="2424" y="375"/>
                  </a:lnTo>
                  <a:lnTo>
                    <a:pt x="2421" y="337"/>
                  </a:lnTo>
                  <a:lnTo>
                    <a:pt x="2417" y="299"/>
                  </a:lnTo>
                  <a:lnTo>
                    <a:pt x="2415" y="262"/>
                  </a:lnTo>
                  <a:lnTo>
                    <a:pt x="2413" y="224"/>
                  </a:lnTo>
                  <a:lnTo>
                    <a:pt x="2411" y="186"/>
                  </a:lnTo>
                  <a:lnTo>
                    <a:pt x="2410" y="148"/>
                  </a:lnTo>
                  <a:lnTo>
                    <a:pt x="2410" y="111"/>
                  </a:lnTo>
                  <a:lnTo>
                    <a:pt x="2411" y="73"/>
                  </a:lnTo>
                  <a:lnTo>
                    <a:pt x="2413" y="37"/>
                  </a:lnTo>
                  <a:lnTo>
                    <a:pt x="2415" y="0"/>
                  </a:lnTo>
                  <a:lnTo>
                    <a:pt x="2494" y="0"/>
                  </a:lnTo>
                  <a:lnTo>
                    <a:pt x="2492" y="36"/>
                  </a:lnTo>
                  <a:lnTo>
                    <a:pt x="2491" y="72"/>
                  </a:lnTo>
                  <a:lnTo>
                    <a:pt x="2489" y="109"/>
                  </a:lnTo>
                  <a:lnTo>
                    <a:pt x="2489" y="145"/>
                  </a:lnTo>
                  <a:lnTo>
                    <a:pt x="2489" y="181"/>
                  </a:lnTo>
                  <a:lnTo>
                    <a:pt x="2491" y="219"/>
                  </a:lnTo>
                  <a:lnTo>
                    <a:pt x="2493" y="256"/>
                  </a:lnTo>
                  <a:lnTo>
                    <a:pt x="2496" y="292"/>
                  </a:lnTo>
                  <a:lnTo>
                    <a:pt x="2499" y="330"/>
                  </a:lnTo>
                  <a:lnTo>
                    <a:pt x="2502" y="367"/>
                  </a:lnTo>
                  <a:lnTo>
                    <a:pt x="2507" y="405"/>
                  </a:lnTo>
                  <a:lnTo>
                    <a:pt x="2510" y="443"/>
                  </a:lnTo>
                  <a:lnTo>
                    <a:pt x="2515" y="479"/>
                  </a:lnTo>
                  <a:lnTo>
                    <a:pt x="2518" y="517"/>
                  </a:lnTo>
                  <a:lnTo>
                    <a:pt x="2523" y="554"/>
                  </a:lnTo>
                  <a:lnTo>
                    <a:pt x="2527" y="591"/>
                  </a:lnTo>
                  <a:lnTo>
                    <a:pt x="2531" y="617"/>
                  </a:lnTo>
                  <a:lnTo>
                    <a:pt x="2533" y="643"/>
                  </a:lnTo>
                  <a:lnTo>
                    <a:pt x="2536" y="670"/>
                  </a:lnTo>
                  <a:lnTo>
                    <a:pt x="2540" y="696"/>
                  </a:lnTo>
                  <a:lnTo>
                    <a:pt x="2542" y="724"/>
                  </a:lnTo>
                  <a:lnTo>
                    <a:pt x="2546" y="750"/>
                  </a:lnTo>
                  <a:lnTo>
                    <a:pt x="2548" y="776"/>
                  </a:lnTo>
                  <a:lnTo>
                    <a:pt x="2551" y="803"/>
                  </a:lnTo>
                  <a:lnTo>
                    <a:pt x="2554" y="846"/>
                  </a:lnTo>
                  <a:lnTo>
                    <a:pt x="2555" y="888"/>
                  </a:lnTo>
                  <a:lnTo>
                    <a:pt x="2555" y="908"/>
                  </a:lnTo>
                  <a:lnTo>
                    <a:pt x="2554" y="929"/>
                  </a:lnTo>
                  <a:lnTo>
                    <a:pt x="2552" y="949"/>
                  </a:lnTo>
                  <a:lnTo>
                    <a:pt x="2550" y="967"/>
                  </a:lnTo>
                  <a:lnTo>
                    <a:pt x="2548" y="986"/>
                  </a:lnTo>
                  <a:lnTo>
                    <a:pt x="2546" y="1005"/>
                  </a:lnTo>
                  <a:lnTo>
                    <a:pt x="2541" y="1022"/>
                  </a:lnTo>
                  <a:lnTo>
                    <a:pt x="2538" y="1040"/>
                  </a:lnTo>
                  <a:lnTo>
                    <a:pt x="2532" y="1057"/>
                  </a:lnTo>
                  <a:lnTo>
                    <a:pt x="2527" y="1075"/>
                  </a:lnTo>
                  <a:lnTo>
                    <a:pt x="2520" y="1091"/>
                  </a:lnTo>
                  <a:lnTo>
                    <a:pt x="2515" y="1108"/>
                  </a:lnTo>
                  <a:lnTo>
                    <a:pt x="2507" y="1123"/>
                  </a:lnTo>
                  <a:lnTo>
                    <a:pt x="2500" y="1139"/>
                  </a:lnTo>
                  <a:lnTo>
                    <a:pt x="2491" y="1154"/>
                  </a:lnTo>
                  <a:lnTo>
                    <a:pt x="2482" y="1169"/>
                  </a:lnTo>
                  <a:lnTo>
                    <a:pt x="2472" y="1184"/>
                  </a:lnTo>
                  <a:lnTo>
                    <a:pt x="2463" y="1199"/>
                  </a:lnTo>
                  <a:lnTo>
                    <a:pt x="2452" y="1212"/>
                  </a:lnTo>
                  <a:lnTo>
                    <a:pt x="2440" y="1226"/>
                  </a:lnTo>
                  <a:lnTo>
                    <a:pt x="2429" y="1239"/>
                  </a:lnTo>
                  <a:lnTo>
                    <a:pt x="2416" y="1252"/>
                  </a:lnTo>
                  <a:lnTo>
                    <a:pt x="2403" y="1265"/>
                  </a:lnTo>
                  <a:lnTo>
                    <a:pt x="2390" y="1278"/>
                  </a:lnTo>
                  <a:lnTo>
                    <a:pt x="2375" y="1289"/>
                  </a:lnTo>
                  <a:lnTo>
                    <a:pt x="2360" y="1302"/>
                  </a:lnTo>
                  <a:lnTo>
                    <a:pt x="2345" y="1313"/>
                  </a:lnTo>
                  <a:lnTo>
                    <a:pt x="2329" y="1325"/>
                  </a:lnTo>
                  <a:lnTo>
                    <a:pt x="2271" y="1363"/>
                  </a:lnTo>
                  <a:lnTo>
                    <a:pt x="2217" y="1396"/>
                  </a:lnTo>
                  <a:lnTo>
                    <a:pt x="2165" y="1427"/>
                  </a:lnTo>
                  <a:lnTo>
                    <a:pt x="2113" y="1453"/>
                  </a:lnTo>
                  <a:lnTo>
                    <a:pt x="2088" y="1466"/>
                  </a:lnTo>
                  <a:lnTo>
                    <a:pt x="2064" y="1477"/>
                  </a:lnTo>
                  <a:lnTo>
                    <a:pt x="2039" y="1489"/>
                  </a:lnTo>
                  <a:lnTo>
                    <a:pt x="2014" y="1499"/>
                  </a:lnTo>
                  <a:lnTo>
                    <a:pt x="1990" y="1508"/>
                  </a:lnTo>
                  <a:lnTo>
                    <a:pt x="1966" y="1516"/>
                  </a:lnTo>
                  <a:lnTo>
                    <a:pt x="1941" y="1524"/>
                  </a:lnTo>
                  <a:lnTo>
                    <a:pt x="1917" y="1532"/>
                  </a:lnTo>
                  <a:lnTo>
                    <a:pt x="1842" y="1554"/>
                  </a:lnTo>
                  <a:lnTo>
                    <a:pt x="1764" y="1576"/>
                  </a:lnTo>
                  <a:lnTo>
                    <a:pt x="1684" y="1599"/>
                  </a:lnTo>
                  <a:lnTo>
                    <a:pt x="1601" y="1619"/>
                  </a:lnTo>
                  <a:lnTo>
                    <a:pt x="1518" y="1640"/>
                  </a:lnTo>
                  <a:lnTo>
                    <a:pt x="1433" y="1660"/>
                  </a:lnTo>
                  <a:lnTo>
                    <a:pt x="1347" y="1677"/>
                  </a:lnTo>
                  <a:lnTo>
                    <a:pt x="1260" y="1693"/>
                  </a:lnTo>
                  <a:lnTo>
                    <a:pt x="1224" y="1697"/>
                  </a:lnTo>
                  <a:lnTo>
                    <a:pt x="1189" y="1701"/>
                  </a:lnTo>
                  <a:lnTo>
                    <a:pt x="1154" y="1703"/>
                  </a:lnTo>
                  <a:lnTo>
                    <a:pt x="1121" y="1704"/>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6" name="Freeform 22">
              <a:extLst>
                <a:ext uri="{FF2B5EF4-FFF2-40B4-BE49-F238E27FC236}">
                  <a16:creationId xmlns:a16="http://schemas.microsoft.com/office/drawing/2014/main" id="{5D45EDF8-248B-4E48-8936-C7F4446A1BE2}"/>
                </a:ext>
              </a:extLst>
            </p:cNvPr>
            <p:cNvSpPr>
              <a:spLocks/>
            </p:cNvSpPr>
            <p:nvPr userDrawn="1"/>
          </p:nvSpPr>
          <p:spPr bwMode="auto">
            <a:xfrm>
              <a:off x="10204283" y="1242259"/>
              <a:ext cx="1991331" cy="3205672"/>
            </a:xfrm>
            <a:custGeom>
              <a:avLst/>
              <a:gdLst>
                <a:gd name="T0" fmla="*/ 2604 w 2997"/>
                <a:gd name="T1" fmla="*/ 4791 h 4826"/>
                <a:gd name="T2" fmla="*/ 2217 w 2997"/>
                <a:gd name="T3" fmla="*/ 4752 h 4826"/>
                <a:gd name="T4" fmla="*/ 1950 w 2997"/>
                <a:gd name="T5" fmla="*/ 4716 h 4826"/>
                <a:gd name="T6" fmla="*/ 1565 w 2997"/>
                <a:gd name="T7" fmla="*/ 4666 h 4826"/>
                <a:gd name="T8" fmla="*/ 1104 w 2997"/>
                <a:gd name="T9" fmla="*/ 4642 h 4826"/>
                <a:gd name="T10" fmla="*/ 656 w 2997"/>
                <a:gd name="T11" fmla="*/ 4656 h 4826"/>
                <a:gd name="T12" fmla="*/ 508 w 2997"/>
                <a:gd name="T13" fmla="*/ 4646 h 4826"/>
                <a:gd name="T14" fmla="*/ 382 w 2997"/>
                <a:gd name="T15" fmla="*/ 4609 h 4826"/>
                <a:gd name="T16" fmla="*/ 253 w 2997"/>
                <a:gd name="T17" fmla="*/ 4529 h 4826"/>
                <a:gd name="T18" fmla="*/ 140 w 2997"/>
                <a:gd name="T19" fmla="*/ 4392 h 4826"/>
                <a:gd name="T20" fmla="*/ 56 w 2997"/>
                <a:gd name="T21" fmla="*/ 4219 h 4826"/>
                <a:gd name="T22" fmla="*/ 8 w 2997"/>
                <a:gd name="T23" fmla="*/ 4027 h 4826"/>
                <a:gd name="T24" fmla="*/ 4 w 2997"/>
                <a:gd name="T25" fmla="*/ 3836 h 4826"/>
                <a:gd name="T26" fmla="*/ 56 w 2997"/>
                <a:gd name="T27" fmla="*/ 3634 h 4826"/>
                <a:gd name="T28" fmla="*/ 153 w 2997"/>
                <a:gd name="T29" fmla="*/ 3395 h 4826"/>
                <a:gd name="T30" fmla="*/ 384 w 2997"/>
                <a:gd name="T31" fmla="*/ 2943 h 4826"/>
                <a:gd name="T32" fmla="*/ 629 w 2997"/>
                <a:gd name="T33" fmla="*/ 2394 h 4826"/>
                <a:gd name="T34" fmla="*/ 733 w 2997"/>
                <a:gd name="T35" fmla="*/ 2091 h 4826"/>
                <a:gd name="T36" fmla="*/ 812 w 2997"/>
                <a:gd name="T37" fmla="*/ 1770 h 4826"/>
                <a:gd name="T38" fmla="*/ 858 w 2997"/>
                <a:gd name="T39" fmla="*/ 1481 h 4826"/>
                <a:gd name="T40" fmla="*/ 915 w 2997"/>
                <a:gd name="T41" fmla="*/ 1259 h 4826"/>
                <a:gd name="T42" fmla="*/ 990 w 2997"/>
                <a:gd name="T43" fmla="*/ 1106 h 4826"/>
                <a:gd name="T44" fmla="*/ 1071 w 2997"/>
                <a:gd name="T45" fmla="*/ 999 h 4826"/>
                <a:gd name="T46" fmla="*/ 1272 w 2997"/>
                <a:gd name="T47" fmla="*/ 811 h 4826"/>
                <a:gd name="T48" fmla="*/ 1476 w 2997"/>
                <a:gd name="T49" fmla="*/ 640 h 4826"/>
                <a:gd name="T50" fmla="*/ 1698 w 2997"/>
                <a:gd name="T51" fmla="*/ 471 h 4826"/>
                <a:gd name="T52" fmla="*/ 1960 w 2997"/>
                <a:gd name="T53" fmla="*/ 303 h 4826"/>
                <a:gd name="T54" fmla="*/ 2301 w 2997"/>
                <a:gd name="T55" fmla="*/ 159 h 4826"/>
                <a:gd name="T56" fmla="*/ 2680 w 2997"/>
                <a:gd name="T57" fmla="*/ 55 h 4826"/>
                <a:gd name="T58" fmla="*/ 2997 w 2997"/>
                <a:gd name="T59" fmla="*/ 39 h 4826"/>
                <a:gd name="T60" fmla="*/ 2623 w 2997"/>
                <a:gd name="T61" fmla="*/ 108 h 4826"/>
                <a:gd name="T62" fmla="*/ 2250 w 2997"/>
                <a:gd name="T63" fmla="*/ 218 h 4826"/>
                <a:gd name="T64" fmla="*/ 1949 w 2997"/>
                <a:gd name="T65" fmla="*/ 355 h 4826"/>
                <a:gd name="T66" fmla="*/ 1666 w 2997"/>
                <a:gd name="T67" fmla="*/ 544 h 4826"/>
                <a:gd name="T68" fmla="*/ 1481 w 2997"/>
                <a:gd name="T69" fmla="*/ 686 h 4826"/>
                <a:gd name="T70" fmla="*/ 1263 w 2997"/>
                <a:gd name="T71" fmla="*/ 873 h 4826"/>
                <a:gd name="T72" fmla="*/ 1085 w 2997"/>
                <a:gd name="T73" fmla="*/ 1043 h 4826"/>
                <a:gd name="T74" fmla="*/ 1001 w 2997"/>
                <a:gd name="T75" fmla="*/ 1165 h 4826"/>
                <a:gd name="T76" fmla="*/ 917 w 2997"/>
                <a:gd name="T77" fmla="*/ 1385 h 4826"/>
                <a:gd name="T78" fmla="*/ 879 w 2997"/>
                <a:gd name="T79" fmla="*/ 1608 h 4826"/>
                <a:gd name="T80" fmla="*/ 814 w 2997"/>
                <a:gd name="T81" fmla="*/ 1942 h 4826"/>
                <a:gd name="T82" fmla="*/ 721 w 2997"/>
                <a:gd name="T83" fmla="*/ 2256 h 4826"/>
                <a:gd name="T84" fmla="*/ 548 w 2997"/>
                <a:gd name="T85" fmla="*/ 2693 h 4826"/>
                <a:gd name="T86" fmla="*/ 297 w 2997"/>
                <a:gd name="T87" fmla="*/ 3195 h 4826"/>
                <a:gd name="T88" fmla="*/ 138 w 2997"/>
                <a:gd name="T89" fmla="*/ 3527 h 4826"/>
                <a:gd name="T90" fmla="*/ 58 w 2997"/>
                <a:gd name="T91" fmla="*/ 3756 h 4826"/>
                <a:gd name="T92" fmla="*/ 40 w 2997"/>
                <a:gd name="T93" fmla="*/ 3929 h 4826"/>
                <a:gd name="T94" fmla="*/ 66 w 2997"/>
                <a:gd name="T95" fmla="*/ 4113 h 4826"/>
                <a:gd name="T96" fmla="*/ 128 w 2997"/>
                <a:gd name="T97" fmla="*/ 4289 h 4826"/>
                <a:gd name="T98" fmla="*/ 222 w 2997"/>
                <a:gd name="T99" fmla="*/ 4438 h 4826"/>
                <a:gd name="T100" fmla="*/ 339 w 2997"/>
                <a:gd name="T101" fmla="*/ 4543 h 4826"/>
                <a:gd name="T102" fmla="*/ 454 w 2997"/>
                <a:gd name="T103" fmla="*/ 4593 h 4826"/>
                <a:gd name="T104" fmla="*/ 582 w 2997"/>
                <a:gd name="T105" fmla="*/ 4615 h 4826"/>
                <a:gd name="T106" fmla="*/ 815 w 2997"/>
                <a:gd name="T107" fmla="*/ 4610 h 4826"/>
                <a:gd name="T108" fmla="*/ 1360 w 2997"/>
                <a:gd name="T109" fmla="*/ 4610 h 4826"/>
                <a:gd name="T110" fmla="*/ 1764 w 2997"/>
                <a:gd name="T111" fmla="*/ 4650 h 4826"/>
                <a:gd name="T112" fmla="*/ 2087 w 2997"/>
                <a:gd name="T113" fmla="*/ 4695 h 4826"/>
                <a:gd name="T114" fmla="*/ 2384 w 2997"/>
                <a:gd name="T115" fmla="*/ 4732 h 4826"/>
                <a:gd name="T116" fmla="*/ 2827 w 2997"/>
                <a:gd name="T117" fmla="*/ 4772 h 4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7" h="4826">
                  <a:moveTo>
                    <a:pt x="2997" y="4826"/>
                  </a:moveTo>
                  <a:lnTo>
                    <a:pt x="2897" y="4818"/>
                  </a:lnTo>
                  <a:lnTo>
                    <a:pt x="2824" y="4811"/>
                  </a:lnTo>
                  <a:lnTo>
                    <a:pt x="2750" y="4805"/>
                  </a:lnTo>
                  <a:lnTo>
                    <a:pt x="2677" y="4798"/>
                  </a:lnTo>
                  <a:lnTo>
                    <a:pt x="2604" y="4791"/>
                  </a:lnTo>
                  <a:lnTo>
                    <a:pt x="2529" y="4785"/>
                  </a:lnTo>
                  <a:lnTo>
                    <a:pt x="2454" y="4777"/>
                  </a:lnTo>
                  <a:lnTo>
                    <a:pt x="2381" y="4771"/>
                  </a:lnTo>
                  <a:lnTo>
                    <a:pt x="2306" y="4763"/>
                  </a:lnTo>
                  <a:lnTo>
                    <a:pt x="2262" y="4757"/>
                  </a:lnTo>
                  <a:lnTo>
                    <a:pt x="2217" y="4752"/>
                  </a:lnTo>
                  <a:lnTo>
                    <a:pt x="2172" y="4746"/>
                  </a:lnTo>
                  <a:lnTo>
                    <a:pt x="2127" y="4741"/>
                  </a:lnTo>
                  <a:lnTo>
                    <a:pt x="2083" y="4734"/>
                  </a:lnTo>
                  <a:lnTo>
                    <a:pt x="2038" y="4728"/>
                  </a:lnTo>
                  <a:lnTo>
                    <a:pt x="1993" y="4721"/>
                  </a:lnTo>
                  <a:lnTo>
                    <a:pt x="1950" y="4716"/>
                  </a:lnTo>
                  <a:lnTo>
                    <a:pt x="1887" y="4706"/>
                  </a:lnTo>
                  <a:lnTo>
                    <a:pt x="1822" y="4697"/>
                  </a:lnTo>
                  <a:lnTo>
                    <a:pt x="1759" y="4689"/>
                  </a:lnTo>
                  <a:lnTo>
                    <a:pt x="1695" y="4681"/>
                  </a:lnTo>
                  <a:lnTo>
                    <a:pt x="1630" y="4673"/>
                  </a:lnTo>
                  <a:lnTo>
                    <a:pt x="1565" y="4666"/>
                  </a:lnTo>
                  <a:lnTo>
                    <a:pt x="1501" y="4659"/>
                  </a:lnTo>
                  <a:lnTo>
                    <a:pt x="1437" y="4654"/>
                  </a:lnTo>
                  <a:lnTo>
                    <a:pt x="1358" y="4649"/>
                  </a:lnTo>
                  <a:lnTo>
                    <a:pt x="1276" y="4646"/>
                  </a:lnTo>
                  <a:lnTo>
                    <a:pt x="1191" y="4643"/>
                  </a:lnTo>
                  <a:lnTo>
                    <a:pt x="1104" y="4642"/>
                  </a:lnTo>
                  <a:lnTo>
                    <a:pt x="1012" y="4643"/>
                  </a:lnTo>
                  <a:lnTo>
                    <a:pt x="916" y="4646"/>
                  </a:lnTo>
                  <a:lnTo>
                    <a:pt x="816" y="4649"/>
                  </a:lnTo>
                  <a:lnTo>
                    <a:pt x="712" y="4654"/>
                  </a:lnTo>
                  <a:lnTo>
                    <a:pt x="683" y="4656"/>
                  </a:lnTo>
                  <a:lnTo>
                    <a:pt x="656" y="4656"/>
                  </a:lnTo>
                  <a:lnTo>
                    <a:pt x="629" y="4656"/>
                  </a:lnTo>
                  <a:lnTo>
                    <a:pt x="603" y="4655"/>
                  </a:lnTo>
                  <a:lnTo>
                    <a:pt x="578" y="4654"/>
                  </a:lnTo>
                  <a:lnTo>
                    <a:pt x="554" y="4651"/>
                  </a:lnTo>
                  <a:lnTo>
                    <a:pt x="531" y="4649"/>
                  </a:lnTo>
                  <a:lnTo>
                    <a:pt x="508" y="4646"/>
                  </a:lnTo>
                  <a:lnTo>
                    <a:pt x="485" y="4641"/>
                  </a:lnTo>
                  <a:lnTo>
                    <a:pt x="463" y="4636"/>
                  </a:lnTo>
                  <a:lnTo>
                    <a:pt x="442" y="4631"/>
                  </a:lnTo>
                  <a:lnTo>
                    <a:pt x="422" y="4624"/>
                  </a:lnTo>
                  <a:lnTo>
                    <a:pt x="401" y="4617"/>
                  </a:lnTo>
                  <a:lnTo>
                    <a:pt x="382" y="4609"/>
                  </a:lnTo>
                  <a:lnTo>
                    <a:pt x="362" y="4600"/>
                  </a:lnTo>
                  <a:lnTo>
                    <a:pt x="343" y="4590"/>
                  </a:lnTo>
                  <a:lnTo>
                    <a:pt x="320" y="4578"/>
                  </a:lnTo>
                  <a:lnTo>
                    <a:pt x="297" y="4563"/>
                  </a:lnTo>
                  <a:lnTo>
                    <a:pt x="275" y="4547"/>
                  </a:lnTo>
                  <a:lnTo>
                    <a:pt x="253" y="4529"/>
                  </a:lnTo>
                  <a:lnTo>
                    <a:pt x="232" y="4509"/>
                  </a:lnTo>
                  <a:lnTo>
                    <a:pt x="212" y="4488"/>
                  </a:lnTo>
                  <a:lnTo>
                    <a:pt x="192" y="4465"/>
                  </a:lnTo>
                  <a:lnTo>
                    <a:pt x="174" y="4443"/>
                  </a:lnTo>
                  <a:lnTo>
                    <a:pt x="157" y="4417"/>
                  </a:lnTo>
                  <a:lnTo>
                    <a:pt x="140" y="4392"/>
                  </a:lnTo>
                  <a:lnTo>
                    <a:pt x="123" y="4365"/>
                  </a:lnTo>
                  <a:lnTo>
                    <a:pt x="107" y="4337"/>
                  </a:lnTo>
                  <a:lnTo>
                    <a:pt x="94" y="4308"/>
                  </a:lnTo>
                  <a:lnTo>
                    <a:pt x="80" y="4280"/>
                  </a:lnTo>
                  <a:lnTo>
                    <a:pt x="67" y="4249"/>
                  </a:lnTo>
                  <a:lnTo>
                    <a:pt x="56" y="4219"/>
                  </a:lnTo>
                  <a:lnTo>
                    <a:pt x="45" y="4188"/>
                  </a:lnTo>
                  <a:lnTo>
                    <a:pt x="35" y="4156"/>
                  </a:lnTo>
                  <a:lnTo>
                    <a:pt x="27" y="4124"/>
                  </a:lnTo>
                  <a:lnTo>
                    <a:pt x="19" y="4092"/>
                  </a:lnTo>
                  <a:lnTo>
                    <a:pt x="13" y="4059"/>
                  </a:lnTo>
                  <a:lnTo>
                    <a:pt x="8" y="4027"/>
                  </a:lnTo>
                  <a:lnTo>
                    <a:pt x="4" y="3995"/>
                  </a:lnTo>
                  <a:lnTo>
                    <a:pt x="2" y="3963"/>
                  </a:lnTo>
                  <a:lnTo>
                    <a:pt x="0" y="3931"/>
                  </a:lnTo>
                  <a:lnTo>
                    <a:pt x="0" y="3899"/>
                  </a:lnTo>
                  <a:lnTo>
                    <a:pt x="1" y="3867"/>
                  </a:lnTo>
                  <a:lnTo>
                    <a:pt x="4" y="3836"/>
                  </a:lnTo>
                  <a:lnTo>
                    <a:pt x="8" y="3805"/>
                  </a:lnTo>
                  <a:lnTo>
                    <a:pt x="12" y="3775"/>
                  </a:lnTo>
                  <a:lnTo>
                    <a:pt x="19" y="3745"/>
                  </a:lnTo>
                  <a:lnTo>
                    <a:pt x="27" y="3717"/>
                  </a:lnTo>
                  <a:lnTo>
                    <a:pt x="41" y="3675"/>
                  </a:lnTo>
                  <a:lnTo>
                    <a:pt x="56" y="3634"/>
                  </a:lnTo>
                  <a:lnTo>
                    <a:pt x="71" y="3593"/>
                  </a:lnTo>
                  <a:lnTo>
                    <a:pt x="86" y="3553"/>
                  </a:lnTo>
                  <a:lnTo>
                    <a:pt x="102" y="3512"/>
                  </a:lnTo>
                  <a:lnTo>
                    <a:pt x="119" y="3473"/>
                  </a:lnTo>
                  <a:lnTo>
                    <a:pt x="136" y="3434"/>
                  </a:lnTo>
                  <a:lnTo>
                    <a:pt x="153" y="3395"/>
                  </a:lnTo>
                  <a:lnTo>
                    <a:pt x="189" y="3321"/>
                  </a:lnTo>
                  <a:lnTo>
                    <a:pt x="226" y="3247"/>
                  </a:lnTo>
                  <a:lnTo>
                    <a:pt x="261" y="3177"/>
                  </a:lnTo>
                  <a:lnTo>
                    <a:pt x="297" y="3110"/>
                  </a:lnTo>
                  <a:lnTo>
                    <a:pt x="340" y="3027"/>
                  </a:lnTo>
                  <a:lnTo>
                    <a:pt x="384" y="2943"/>
                  </a:lnTo>
                  <a:lnTo>
                    <a:pt x="426" y="2856"/>
                  </a:lnTo>
                  <a:lnTo>
                    <a:pt x="469" y="2768"/>
                  </a:lnTo>
                  <a:lnTo>
                    <a:pt x="511" y="2679"/>
                  </a:lnTo>
                  <a:lnTo>
                    <a:pt x="552" y="2586"/>
                  </a:lnTo>
                  <a:lnTo>
                    <a:pt x="591" y="2490"/>
                  </a:lnTo>
                  <a:lnTo>
                    <a:pt x="629" y="2394"/>
                  </a:lnTo>
                  <a:lnTo>
                    <a:pt x="648" y="2345"/>
                  </a:lnTo>
                  <a:lnTo>
                    <a:pt x="666" y="2295"/>
                  </a:lnTo>
                  <a:lnTo>
                    <a:pt x="683" y="2245"/>
                  </a:lnTo>
                  <a:lnTo>
                    <a:pt x="700" y="2195"/>
                  </a:lnTo>
                  <a:lnTo>
                    <a:pt x="717" y="2143"/>
                  </a:lnTo>
                  <a:lnTo>
                    <a:pt x="733" y="2091"/>
                  </a:lnTo>
                  <a:lnTo>
                    <a:pt x="747" y="2040"/>
                  </a:lnTo>
                  <a:lnTo>
                    <a:pt x="762" y="1987"/>
                  </a:lnTo>
                  <a:lnTo>
                    <a:pt x="775" y="1933"/>
                  </a:lnTo>
                  <a:lnTo>
                    <a:pt x="789" y="1879"/>
                  </a:lnTo>
                  <a:lnTo>
                    <a:pt x="800" y="1825"/>
                  </a:lnTo>
                  <a:lnTo>
                    <a:pt x="812" y="1770"/>
                  </a:lnTo>
                  <a:lnTo>
                    <a:pt x="822" y="1715"/>
                  </a:lnTo>
                  <a:lnTo>
                    <a:pt x="832" y="1660"/>
                  </a:lnTo>
                  <a:lnTo>
                    <a:pt x="840" y="1604"/>
                  </a:lnTo>
                  <a:lnTo>
                    <a:pt x="848" y="1546"/>
                  </a:lnTo>
                  <a:lnTo>
                    <a:pt x="853" y="1514"/>
                  </a:lnTo>
                  <a:lnTo>
                    <a:pt x="858" y="1481"/>
                  </a:lnTo>
                  <a:lnTo>
                    <a:pt x="864" y="1446"/>
                  </a:lnTo>
                  <a:lnTo>
                    <a:pt x="871" y="1410"/>
                  </a:lnTo>
                  <a:lnTo>
                    <a:pt x="879" y="1373"/>
                  </a:lnTo>
                  <a:lnTo>
                    <a:pt x="890" y="1335"/>
                  </a:lnTo>
                  <a:lnTo>
                    <a:pt x="901" y="1296"/>
                  </a:lnTo>
                  <a:lnTo>
                    <a:pt x="915" y="1259"/>
                  </a:lnTo>
                  <a:lnTo>
                    <a:pt x="930" y="1220"/>
                  </a:lnTo>
                  <a:lnTo>
                    <a:pt x="947" y="1182"/>
                  </a:lnTo>
                  <a:lnTo>
                    <a:pt x="957" y="1162"/>
                  </a:lnTo>
                  <a:lnTo>
                    <a:pt x="967" y="1144"/>
                  </a:lnTo>
                  <a:lnTo>
                    <a:pt x="978" y="1124"/>
                  </a:lnTo>
                  <a:lnTo>
                    <a:pt x="990" y="1106"/>
                  </a:lnTo>
                  <a:lnTo>
                    <a:pt x="1001" y="1088"/>
                  </a:lnTo>
                  <a:lnTo>
                    <a:pt x="1014" y="1069"/>
                  </a:lnTo>
                  <a:lnTo>
                    <a:pt x="1027" y="1052"/>
                  </a:lnTo>
                  <a:lnTo>
                    <a:pt x="1041" y="1034"/>
                  </a:lnTo>
                  <a:lnTo>
                    <a:pt x="1056" y="1017"/>
                  </a:lnTo>
                  <a:lnTo>
                    <a:pt x="1071" y="999"/>
                  </a:lnTo>
                  <a:lnTo>
                    <a:pt x="1087" y="983"/>
                  </a:lnTo>
                  <a:lnTo>
                    <a:pt x="1104" y="967"/>
                  </a:lnTo>
                  <a:lnTo>
                    <a:pt x="1166" y="909"/>
                  </a:lnTo>
                  <a:lnTo>
                    <a:pt x="1202" y="877"/>
                  </a:lnTo>
                  <a:lnTo>
                    <a:pt x="1236" y="843"/>
                  </a:lnTo>
                  <a:lnTo>
                    <a:pt x="1272" y="811"/>
                  </a:lnTo>
                  <a:lnTo>
                    <a:pt x="1307" y="779"/>
                  </a:lnTo>
                  <a:lnTo>
                    <a:pt x="1344" y="747"/>
                  </a:lnTo>
                  <a:lnTo>
                    <a:pt x="1381" y="716"/>
                  </a:lnTo>
                  <a:lnTo>
                    <a:pt x="1419" y="685"/>
                  </a:lnTo>
                  <a:lnTo>
                    <a:pt x="1456" y="655"/>
                  </a:lnTo>
                  <a:lnTo>
                    <a:pt x="1476" y="640"/>
                  </a:lnTo>
                  <a:lnTo>
                    <a:pt x="1495" y="625"/>
                  </a:lnTo>
                  <a:lnTo>
                    <a:pt x="1515" y="611"/>
                  </a:lnTo>
                  <a:lnTo>
                    <a:pt x="1534" y="596"/>
                  </a:lnTo>
                  <a:lnTo>
                    <a:pt x="1588" y="554"/>
                  </a:lnTo>
                  <a:lnTo>
                    <a:pt x="1643" y="512"/>
                  </a:lnTo>
                  <a:lnTo>
                    <a:pt x="1698" y="471"/>
                  </a:lnTo>
                  <a:lnTo>
                    <a:pt x="1755" y="430"/>
                  </a:lnTo>
                  <a:lnTo>
                    <a:pt x="1812" y="391"/>
                  </a:lnTo>
                  <a:lnTo>
                    <a:pt x="1871" y="355"/>
                  </a:lnTo>
                  <a:lnTo>
                    <a:pt x="1899" y="336"/>
                  </a:lnTo>
                  <a:lnTo>
                    <a:pt x="1929" y="319"/>
                  </a:lnTo>
                  <a:lnTo>
                    <a:pt x="1960" y="303"/>
                  </a:lnTo>
                  <a:lnTo>
                    <a:pt x="1990" y="287"/>
                  </a:lnTo>
                  <a:lnTo>
                    <a:pt x="2052" y="258"/>
                  </a:lnTo>
                  <a:lnTo>
                    <a:pt x="2113" y="231"/>
                  </a:lnTo>
                  <a:lnTo>
                    <a:pt x="2175" y="205"/>
                  </a:lnTo>
                  <a:lnTo>
                    <a:pt x="2238" y="180"/>
                  </a:lnTo>
                  <a:lnTo>
                    <a:pt x="2301" y="159"/>
                  </a:lnTo>
                  <a:lnTo>
                    <a:pt x="2363" y="138"/>
                  </a:lnTo>
                  <a:lnTo>
                    <a:pt x="2427" y="119"/>
                  </a:lnTo>
                  <a:lnTo>
                    <a:pt x="2490" y="101"/>
                  </a:lnTo>
                  <a:lnTo>
                    <a:pt x="2553" y="84"/>
                  </a:lnTo>
                  <a:lnTo>
                    <a:pt x="2617" y="69"/>
                  </a:lnTo>
                  <a:lnTo>
                    <a:pt x="2680" y="55"/>
                  </a:lnTo>
                  <a:lnTo>
                    <a:pt x="2743" y="43"/>
                  </a:lnTo>
                  <a:lnTo>
                    <a:pt x="2808" y="30"/>
                  </a:lnTo>
                  <a:lnTo>
                    <a:pt x="2871" y="20"/>
                  </a:lnTo>
                  <a:lnTo>
                    <a:pt x="2934" y="10"/>
                  </a:lnTo>
                  <a:lnTo>
                    <a:pt x="2997" y="0"/>
                  </a:lnTo>
                  <a:lnTo>
                    <a:pt x="2997" y="39"/>
                  </a:lnTo>
                  <a:lnTo>
                    <a:pt x="2935" y="50"/>
                  </a:lnTo>
                  <a:lnTo>
                    <a:pt x="2873" y="59"/>
                  </a:lnTo>
                  <a:lnTo>
                    <a:pt x="2810" y="70"/>
                  </a:lnTo>
                  <a:lnTo>
                    <a:pt x="2748" y="82"/>
                  </a:lnTo>
                  <a:lnTo>
                    <a:pt x="2685" y="94"/>
                  </a:lnTo>
                  <a:lnTo>
                    <a:pt x="2623" y="108"/>
                  </a:lnTo>
                  <a:lnTo>
                    <a:pt x="2560" y="123"/>
                  </a:lnTo>
                  <a:lnTo>
                    <a:pt x="2498" y="139"/>
                  </a:lnTo>
                  <a:lnTo>
                    <a:pt x="2436" y="158"/>
                  </a:lnTo>
                  <a:lnTo>
                    <a:pt x="2374" y="176"/>
                  </a:lnTo>
                  <a:lnTo>
                    <a:pt x="2312" y="197"/>
                  </a:lnTo>
                  <a:lnTo>
                    <a:pt x="2250" y="218"/>
                  </a:lnTo>
                  <a:lnTo>
                    <a:pt x="2189" y="241"/>
                  </a:lnTo>
                  <a:lnTo>
                    <a:pt x="2129" y="266"/>
                  </a:lnTo>
                  <a:lnTo>
                    <a:pt x="2068" y="294"/>
                  </a:lnTo>
                  <a:lnTo>
                    <a:pt x="2008" y="323"/>
                  </a:lnTo>
                  <a:lnTo>
                    <a:pt x="1978" y="338"/>
                  </a:lnTo>
                  <a:lnTo>
                    <a:pt x="1949" y="355"/>
                  </a:lnTo>
                  <a:lnTo>
                    <a:pt x="1919" y="371"/>
                  </a:lnTo>
                  <a:lnTo>
                    <a:pt x="1890" y="388"/>
                  </a:lnTo>
                  <a:lnTo>
                    <a:pt x="1833" y="425"/>
                  </a:lnTo>
                  <a:lnTo>
                    <a:pt x="1776" y="464"/>
                  </a:lnTo>
                  <a:lnTo>
                    <a:pt x="1721" y="504"/>
                  </a:lnTo>
                  <a:lnTo>
                    <a:pt x="1666" y="544"/>
                  </a:lnTo>
                  <a:lnTo>
                    <a:pt x="1611" y="585"/>
                  </a:lnTo>
                  <a:lnTo>
                    <a:pt x="1559" y="627"/>
                  </a:lnTo>
                  <a:lnTo>
                    <a:pt x="1539" y="642"/>
                  </a:lnTo>
                  <a:lnTo>
                    <a:pt x="1520" y="656"/>
                  </a:lnTo>
                  <a:lnTo>
                    <a:pt x="1500" y="671"/>
                  </a:lnTo>
                  <a:lnTo>
                    <a:pt x="1481" y="686"/>
                  </a:lnTo>
                  <a:lnTo>
                    <a:pt x="1443" y="716"/>
                  </a:lnTo>
                  <a:lnTo>
                    <a:pt x="1406" y="746"/>
                  </a:lnTo>
                  <a:lnTo>
                    <a:pt x="1369" y="777"/>
                  </a:lnTo>
                  <a:lnTo>
                    <a:pt x="1334" y="809"/>
                  </a:lnTo>
                  <a:lnTo>
                    <a:pt x="1298" y="841"/>
                  </a:lnTo>
                  <a:lnTo>
                    <a:pt x="1263" y="873"/>
                  </a:lnTo>
                  <a:lnTo>
                    <a:pt x="1228" y="905"/>
                  </a:lnTo>
                  <a:lnTo>
                    <a:pt x="1194" y="937"/>
                  </a:lnTo>
                  <a:lnTo>
                    <a:pt x="1131" y="996"/>
                  </a:lnTo>
                  <a:lnTo>
                    <a:pt x="1115" y="1011"/>
                  </a:lnTo>
                  <a:lnTo>
                    <a:pt x="1100" y="1027"/>
                  </a:lnTo>
                  <a:lnTo>
                    <a:pt x="1085" y="1043"/>
                  </a:lnTo>
                  <a:lnTo>
                    <a:pt x="1071" y="1060"/>
                  </a:lnTo>
                  <a:lnTo>
                    <a:pt x="1057" y="1076"/>
                  </a:lnTo>
                  <a:lnTo>
                    <a:pt x="1045" y="1093"/>
                  </a:lnTo>
                  <a:lnTo>
                    <a:pt x="1033" y="1111"/>
                  </a:lnTo>
                  <a:lnTo>
                    <a:pt x="1022" y="1129"/>
                  </a:lnTo>
                  <a:lnTo>
                    <a:pt x="1001" y="1165"/>
                  </a:lnTo>
                  <a:lnTo>
                    <a:pt x="982" y="1201"/>
                  </a:lnTo>
                  <a:lnTo>
                    <a:pt x="965" y="1238"/>
                  </a:lnTo>
                  <a:lnTo>
                    <a:pt x="951" y="1275"/>
                  </a:lnTo>
                  <a:lnTo>
                    <a:pt x="938" y="1311"/>
                  </a:lnTo>
                  <a:lnTo>
                    <a:pt x="928" y="1348"/>
                  </a:lnTo>
                  <a:lnTo>
                    <a:pt x="917" y="1385"/>
                  </a:lnTo>
                  <a:lnTo>
                    <a:pt x="909" y="1420"/>
                  </a:lnTo>
                  <a:lnTo>
                    <a:pt x="902" y="1455"/>
                  </a:lnTo>
                  <a:lnTo>
                    <a:pt x="897" y="1488"/>
                  </a:lnTo>
                  <a:lnTo>
                    <a:pt x="892" y="1520"/>
                  </a:lnTo>
                  <a:lnTo>
                    <a:pt x="887" y="1551"/>
                  </a:lnTo>
                  <a:lnTo>
                    <a:pt x="879" y="1608"/>
                  </a:lnTo>
                  <a:lnTo>
                    <a:pt x="871" y="1666"/>
                  </a:lnTo>
                  <a:lnTo>
                    <a:pt x="861" y="1722"/>
                  </a:lnTo>
                  <a:lnTo>
                    <a:pt x="851" y="1778"/>
                  </a:lnTo>
                  <a:lnTo>
                    <a:pt x="839" y="1833"/>
                  </a:lnTo>
                  <a:lnTo>
                    <a:pt x="827" y="1888"/>
                  </a:lnTo>
                  <a:lnTo>
                    <a:pt x="814" y="1942"/>
                  </a:lnTo>
                  <a:lnTo>
                    <a:pt x="800" y="1996"/>
                  </a:lnTo>
                  <a:lnTo>
                    <a:pt x="785" y="2049"/>
                  </a:lnTo>
                  <a:lnTo>
                    <a:pt x="770" y="2102"/>
                  </a:lnTo>
                  <a:lnTo>
                    <a:pt x="754" y="2153"/>
                  </a:lnTo>
                  <a:lnTo>
                    <a:pt x="738" y="2206"/>
                  </a:lnTo>
                  <a:lnTo>
                    <a:pt x="721" y="2256"/>
                  </a:lnTo>
                  <a:lnTo>
                    <a:pt x="704" y="2307"/>
                  </a:lnTo>
                  <a:lnTo>
                    <a:pt x="686" y="2357"/>
                  </a:lnTo>
                  <a:lnTo>
                    <a:pt x="667" y="2407"/>
                  </a:lnTo>
                  <a:lnTo>
                    <a:pt x="628" y="2504"/>
                  </a:lnTo>
                  <a:lnTo>
                    <a:pt x="589" y="2599"/>
                  </a:lnTo>
                  <a:lnTo>
                    <a:pt x="548" y="2693"/>
                  </a:lnTo>
                  <a:lnTo>
                    <a:pt x="505" y="2784"/>
                  </a:lnTo>
                  <a:lnTo>
                    <a:pt x="462" y="2874"/>
                  </a:lnTo>
                  <a:lnTo>
                    <a:pt x="419" y="2961"/>
                  </a:lnTo>
                  <a:lnTo>
                    <a:pt x="376" y="3046"/>
                  </a:lnTo>
                  <a:lnTo>
                    <a:pt x="332" y="3128"/>
                  </a:lnTo>
                  <a:lnTo>
                    <a:pt x="297" y="3195"/>
                  </a:lnTo>
                  <a:lnTo>
                    <a:pt x="261" y="3265"/>
                  </a:lnTo>
                  <a:lnTo>
                    <a:pt x="224" y="3337"/>
                  </a:lnTo>
                  <a:lnTo>
                    <a:pt x="189" y="3411"/>
                  </a:lnTo>
                  <a:lnTo>
                    <a:pt x="172" y="3449"/>
                  </a:lnTo>
                  <a:lnTo>
                    <a:pt x="156" y="3488"/>
                  </a:lnTo>
                  <a:lnTo>
                    <a:pt x="138" y="3527"/>
                  </a:lnTo>
                  <a:lnTo>
                    <a:pt x="122" y="3566"/>
                  </a:lnTo>
                  <a:lnTo>
                    <a:pt x="107" y="3606"/>
                  </a:lnTo>
                  <a:lnTo>
                    <a:pt x="92" y="3647"/>
                  </a:lnTo>
                  <a:lnTo>
                    <a:pt x="79" y="3687"/>
                  </a:lnTo>
                  <a:lnTo>
                    <a:pt x="65" y="3728"/>
                  </a:lnTo>
                  <a:lnTo>
                    <a:pt x="58" y="3756"/>
                  </a:lnTo>
                  <a:lnTo>
                    <a:pt x="51" y="3783"/>
                  </a:lnTo>
                  <a:lnTo>
                    <a:pt x="47" y="3811"/>
                  </a:lnTo>
                  <a:lnTo>
                    <a:pt x="43" y="3839"/>
                  </a:lnTo>
                  <a:lnTo>
                    <a:pt x="41" y="3869"/>
                  </a:lnTo>
                  <a:lnTo>
                    <a:pt x="40" y="3899"/>
                  </a:lnTo>
                  <a:lnTo>
                    <a:pt x="40" y="3929"/>
                  </a:lnTo>
                  <a:lnTo>
                    <a:pt x="42" y="3960"/>
                  </a:lnTo>
                  <a:lnTo>
                    <a:pt x="44" y="3991"/>
                  </a:lnTo>
                  <a:lnTo>
                    <a:pt x="48" y="4020"/>
                  </a:lnTo>
                  <a:lnTo>
                    <a:pt x="52" y="4051"/>
                  </a:lnTo>
                  <a:lnTo>
                    <a:pt x="59" y="4082"/>
                  </a:lnTo>
                  <a:lnTo>
                    <a:pt x="66" y="4113"/>
                  </a:lnTo>
                  <a:lnTo>
                    <a:pt x="74" y="4143"/>
                  </a:lnTo>
                  <a:lnTo>
                    <a:pt x="83" y="4173"/>
                  </a:lnTo>
                  <a:lnTo>
                    <a:pt x="92" y="4203"/>
                  </a:lnTo>
                  <a:lnTo>
                    <a:pt x="104" y="4232"/>
                  </a:lnTo>
                  <a:lnTo>
                    <a:pt x="115" y="4260"/>
                  </a:lnTo>
                  <a:lnTo>
                    <a:pt x="128" y="4289"/>
                  </a:lnTo>
                  <a:lnTo>
                    <a:pt x="142" y="4315"/>
                  </a:lnTo>
                  <a:lnTo>
                    <a:pt x="157" y="4342"/>
                  </a:lnTo>
                  <a:lnTo>
                    <a:pt x="172" y="4368"/>
                  </a:lnTo>
                  <a:lnTo>
                    <a:pt x="188" y="4392"/>
                  </a:lnTo>
                  <a:lnTo>
                    <a:pt x="204" y="4415"/>
                  </a:lnTo>
                  <a:lnTo>
                    <a:pt x="222" y="4438"/>
                  </a:lnTo>
                  <a:lnTo>
                    <a:pt x="239" y="4459"/>
                  </a:lnTo>
                  <a:lnTo>
                    <a:pt x="259" y="4479"/>
                  </a:lnTo>
                  <a:lnTo>
                    <a:pt x="277" y="4498"/>
                  </a:lnTo>
                  <a:lnTo>
                    <a:pt x="298" y="4515"/>
                  </a:lnTo>
                  <a:lnTo>
                    <a:pt x="318" y="4530"/>
                  </a:lnTo>
                  <a:lnTo>
                    <a:pt x="339" y="4543"/>
                  </a:lnTo>
                  <a:lnTo>
                    <a:pt x="361" y="4556"/>
                  </a:lnTo>
                  <a:lnTo>
                    <a:pt x="378" y="4564"/>
                  </a:lnTo>
                  <a:lnTo>
                    <a:pt x="396" y="4572"/>
                  </a:lnTo>
                  <a:lnTo>
                    <a:pt x="415" y="4580"/>
                  </a:lnTo>
                  <a:lnTo>
                    <a:pt x="434" y="4587"/>
                  </a:lnTo>
                  <a:lnTo>
                    <a:pt x="454" y="4593"/>
                  </a:lnTo>
                  <a:lnTo>
                    <a:pt x="473" y="4599"/>
                  </a:lnTo>
                  <a:lnTo>
                    <a:pt x="494" y="4603"/>
                  </a:lnTo>
                  <a:lnTo>
                    <a:pt x="516" y="4607"/>
                  </a:lnTo>
                  <a:lnTo>
                    <a:pt x="538" y="4610"/>
                  </a:lnTo>
                  <a:lnTo>
                    <a:pt x="559" y="4612"/>
                  </a:lnTo>
                  <a:lnTo>
                    <a:pt x="582" y="4615"/>
                  </a:lnTo>
                  <a:lnTo>
                    <a:pt x="606" y="4616"/>
                  </a:lnTo>
                  <a:lnTo>
                    <a:pt x="630" y="4617"/>
                  </a:lnTo>
                  <a:lnTo>
                    <a:pt x="657" y="4617"/>
                  </a:lnTo>
                  <a:lnTo>
                    <a:pt x="682" y="4616"/>
                  </a:lnTo>
                  <a:lnTo>
                    <a:pt x="710" y="4615"/>
                  </a:lnTo>
                  <a:lnTo>
                    <a:pt x="815" y="4610"/>
                  </a:lnTo>
                  <a:lnTo>
                    <a:pt x="916" y="4605"/>
                  </a:lnTo>
                  <a:lnTo>
                    <a:pt x="1012" y="4603"/>
                  </a:lnTo>
                  <a:lnTo>
                    <a:pt x="1104" y="4603"/>
                  </a:lnTo>
                  <a:lnTo>
                    <a:pt x="1193" y="4603"/>
                  </a:lnTo>
                  <a:lnTo>
                    <a:pt x="1277" y="4605"/>
                  </a:lnTo>
                  <a:lnTo>
                    <a:pt x="1360" y="4610"/>
                  </a:lnTo>
                  <a:lnTo>
                    <a:pt x="1440" y="4615"/>
                  </a:lnTo>
                  <a:lnTo>
                    <a:pt x="1505" y="4620"/>
                  </a:lnTo>
                  <a:lnTo>
                    <a:pt x="1570" y="4626"/>
                  </a:lnTo>
                  <a:lnTo>
                    <a:pt x="1634" y="4634"/>
                  </a:lnTo>
                  <a:lnTo>
                    <a:pt x="1698" y="4641"/>
                  </a:lnTo>
                  <a:lnTo>
                    <a:pt x="1764" y="4650"/>
                  </a:lnTo>
                  <a:lnTo>
                    <a:pt x="1828" y="4658"/>
                  </a:lnTo>
                  <a:lnTo>
                    <a:pt x="1891" y="4667"/>
                  </a:lnTo>
                  <a:lnTo>
                    <a:pt x="1955" y="4677"/>
                  </a:lnTo>
                  <a:lnTo>
                    <a:pt x="1999" y="4682"/>
                  </a:lnTo>
                  <a:lnTo>
                    <a:pt x="2044" y="4689"/>
                  </a:lnTo>
                  <a:lnTo>
                    <a:pt x="2087" y="4695"/>
                  </a:lnTo>
                  <a:lnTo>
                    <a:pt x="2132" y="4702"/>
                  </a:lnTo>
                  <a:lnTo>
                    <a:pt x="2177" y="4707"/>
                  </a:lnTo>
                  <a:lnTo>
                    <a:pt x="2222" y="4713"/>
                  </a:lnTo>
                  <a:lnTo>
                    <a:pt x="2266" y="4718"/>
                  </a:lnTo>
                  <a:lnTo>
                    <a:pt x="2311" y="4724"/>
                  </a:lnTo>
                  <a:lnTo>
                    <a:pt x="2384" y="4732"/>
                  </a:lnTo>
                  <a:lnTo>
                    <a:pt x="2459" y="4738"/>
                  </a:lnTo>
                  <a:lnTo>
                    <a:pt x="2532" y="4745"/>
                  </a:lnTo>
                  <a:lnTo>
                    <a:pt x="2607" y="4752"/>
                  </a:lnTo>
                  <a:lnTo>
                    <a:pt x="2680" y="4759"/>
                  </a:lnTo>
                  <a:lnTo>
                    <a:pt x="2754" y="4766"/>
                  </a:lnTo>
                  <a:lnTo>
                    <a:pt x="2827" y="4772"/>
                  </a:lnTo>
                  <a:lnTo>
                    <a:pt x="2901" y="4777"/>
                  </a:lnTo>
                  <a:lnTo>
                    <a:pt x="2997" y="4785"/>
                  </a:lnTo>
                  <a:lnTo>
                    <a:pt x="2997" y="482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7" name="Freeform 23">
              <a:extLst>
                <a:ext uri="{FF2B5EF4-FFF2-40B4-BE49-F238E27FC236}">
                  <a16:creationId xmlns:a16="http://schemas.microsoft.com/office/drawing/2014/main" id="{C3CE0A14-0060-42B1-AD86-294FD0815074}"/>
                </a:ext>
              </a:extLst>
            </p:cNvPr>
            <p:cNvSpPr>
              <a:spLocks/>
            </p:cNvSpPr>
            <p:nvPr userDrawn="1"/>
          </p:nvSpPr>
          <p:spPr bwMode="auto">
            <a:xfrm>
              <a:off x="10460180" y="1507458"/>
              <a:ext cx="1735437" cy="2707838"/>
            </a:xfrm>
            <a:custGeom>
              <a:avLst/>
              <a:gdLst>
                <a:gd name="T0" fmla="*/ 1421 w 2613"/>
                <a:gd name="T1" fmla="*/ 4048 h 4076"/>
                <a:gd name="T2" fmla="*/ 930 w 2613"/>
                <a:gd name="T3" fmla="*/ 3952 h 4076"/>
                <a:gd name="T4" fmla="*/ 583 w 2613"/>
                <a:gd name="T5" fmla="*/ 3897 h 4076"/>
                <a:gd name="T6" fmla="*/ 429 w 2613"/>
                <a:gd name="T7" fmla="*/ 3876 h 4076"/>
                <a:gd name="T8" fmla="*/ 221 w 2613"/>
                <a:gd name="T9" fmla="*/ 3803 h 4076"/>
                <a:gd name="T10" fmla="*/ 96 w 2613"/>
                <a:gd name="T11" fmla="*/ 3698 h 4076"/>
                <a:gd name="T12" fmla="*/ 30 w 2613"/>
                <a:gd name="T13" fmla="*/ 3582 h 4076"/>
                <a:gd name="T14" fmla="*/ 2 w 2613"/>
                <a:gd name="T15" fmla="*/ 3460 h 4076"/>
                <a:gd name="T16" fmla="*/ 15 w 2613"/>
                <a:gd name="T17" fmla="*/ 3246 h 4076"/>
                <a:gd name="T18" fmla="*/ 116 w 2613"/>
                <a:gd name="T19" fmla="*/ 2884 h 4076"/>
                <a:gd name="T20" fmla="*/ 261 w 2613"/>
                <a:gd name="T21" fmla="*/ 2540 h 4076"/>
                <a:gd name="T22" fmla="*/ 417 w 2613"/>
                <a:gd name="T23" fmla="*/ 2196 h 4076"/>
                <a:gd name="T24" fmla="*/ 572 w 2613"/>
                <a:gd name="T25" fmla="*/ 1783 h 4076"/>
                <a:gd name="T26" fmla="*/ 664 w 2613"/>
                <a:gd name="T27" fmla="*/ 1410 h 4076"/>
                <a:gd name="T28" fmla="*/ 723 w 2613"/>
                <a:gd name="T29" fmla="*/ 1222 h 4076"/>
                <a:gd name="T30" fmla="*/ 805 w 2613"/>
                <a:gd name="T31" fmla="*/ 1059 h 4076"/>
                <a:gd name="T32" fmla="*/ 913 w 2613"/>
                <a:gd name="T33" fmla="*/ 921 h 4076"/>
                <a:gd name="T34" fmla="*/ 1047 w 2613"/>
                <a:gd name="T35" fmla="*/ 809 h 4076"/>
                <a:gd name="T36" fmla="*/ 1251 w 2613"/>
                <a:gd name="T37" fmla="*/ 658 h 4076"/>
                <a:gd name="T38" fmla="*/ 1400 w 2613"/>
                <a:gd name="T39" fmla="*/ 520 h 4076"/>
                <a:gd name="T40" fmla="*/ 1604 w 2613"/>
                <a:gd name="T41" fmla="*/ 322 h 4076"/>
                <a:gd name="T42" fmla="*/ 1786 w 2613"/>
                <a:gd name="T43" fmla="*/ 163 h 4076"/>
                <a:gd name="T44" fmla="*/ 2037 w 2613"/>
                <a:gd name="T45" fmla="*/ 47 h 4076"/>
                <a:gd name="T46" fmla="*/ 2349 w 2613"/>
                <a:gd name="T47" fmla="*/ 2 h 4076"/>
                <a:gd name="T48" fmla="*/ 2581 w 2613"/>
                <a:gd name="T49" fmla="*/ 28 h 4076"/>
                <a:gd name="T50" fmla="*/ 2450 w 2613"/>
                <a:gd name="T51" fmla="*/ 44 h 4076"/>
                <a:gd name="T52" fmla="*/ 2171 w 2613"/>
                <a:gd name="T53" fmla="*/ 58 h 4076"/>
                <a:gd name="T54" fmla="*/ 1904 w 2613"/>
                <a:gd name="T55" fmla="*/ 140 h 4076"/>
                <a:gd name="T56" fmla="*/ 1701 w 2613"/>
                <a:gd name="T57" fmla="*/ 283 h 4076"/>
                <a:gd name="T58" fmla="*/ 1529 w 2613"/>
                <a:gd name="T59" fmla="*/ 451 h 4076"/>
                <a:gd name="T60" fmla="*/ 1368 w 2613"/>
                <a:gd name="T61" fmla="*/ 604 h 4076"/>
                <a:gd name="T62" fmla="*/ 1145 w 2613"/>
                <a:gd name="T63" fmla="*/ 792 h 4076"/>
                <a:gd name="T64" fmla="*/ 993 w 2613"/>
                <a:gd name="T65" fmla="*/ 901 h 4076"/>
                <a:gd name="T66" fmla="*/ 880 w 2613"/>
                <a:gd name="T67" fmla="*/ 1022 h 4076"/>
                <a:gd name="T68" fmla="*/ 789 w 2613"/>
                <a:gd name="T69" fmla="*/ 1168 h 4076"/>
                <a:gd name="T70" fmla="*/ 724 w 2613"/>
                <a:gd name="T71" fmla="*/ 1339 h 4076"/>
                <a:gd name="T72" fmla="*/ 663 w 2613"/>
                <a:gd name="T73" fmla="*/ 1605 h 4076"/>
                <a:gd name="T74" fmla="*/ 526 w 2613"/>
                <a:gd name="T75" fmla="*/ 2036 h 4076"/>
                <a:gd name="T76" fmla="*/ 353 w 2613"/>
                <a:gd name="T77" fmla="*/ 2435 h 4076"/>
                <a:gd name="T78" fmla="*/ 172 w 2613"/>
                <a:gd name="T79" fmla="*/ 2846 h 4076"/>
                <a:gd name="T80" fmla="*/ 64 w 2613"/>
                <a:gd name="T81" fmla="*/ 3200 h 4076"/>
                <a:gd name="T82" fmla="*/ 45 w 2613"/>
                <a:gd name="T83" fmla="*/ 3483 h 4076"/>
                <a:gd name="T84" fmla="*/ 74 w 2613"/>
                <a:gd name="T85" fmla="*/ 3589 h 4076"/>
                <a:gd name="T86" fmla="*/ 129 w 2613"/>
                <a:gd name="T87" fmla="*/ 3678 h 4076"/>
                <a:gd name="T88" fmla="*/ 219 w 2613"/>
                <a:gd name="T89" fmla="*/ 3756 h 4076"/>
                <a:gd name="T90" fmla="*/ 416 w 2613"/>
                <a:gd name="T91" fmla="*/ 3832 h 4076"/>
                <a:gd name="T92" fmla="*/ 685 w 2613"/>
                <a:gd name="T93" fmla="*/ 3869 h 4076"/>
                <a:gd name="T94" fmla="*/ 1163 w 2613"/>
                <a:gd name="T95" fmla="*/ 3956 h 4076"/>
                <a:gd name="T96" fmla="*/ 1636 w 2613"/>
                <a:gd name="T97" fmla="*/ 4032 h 4076"/>
                <a:gd name="T98" fmla="*/ 2083 w 2613"/>
                <a:gd name="T99" fmla="*/ 4011 h 4076"/>
                <a:gd name="T100" fmla="*/ 2440 w 2613"/>
                <a:gd name="T101" fmla="*/ 3926 h 4076"/>
                <a:gd name="T102" fmla="*/ 2580 w 2613"/>
                <a:gd name="T103" fmla="*/ 3922 h 4076"/>
                <a:gd name="T104" fmla="*/ 2346 w 2613"/>
                <a:gd name="T105" fmla="*/ 3995 h 4076"/>
                <a:gd name="T106" fmla="*/ 2093 w 2613"/>
                <a:gd name="T107" fmla="*/ 4050 h 4076"/>
                <a:gd name="T108" fmla="*/ 1839 w 2613"/>
                <a:gd name="T109" fmla="*/ 4074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3" h="4076">
                  <a:moveTo>
                    <a:pt x="1766" y="4076"/>
                  </a:moveTo>
                  <a:lnTo>
                    <a:pt x="1709" y="4074"/>
                  </a:lnTo>
                  <a:lnTo>
                    <a:pt x="1652" y="4072"/>
                  </a:lnTo>
                  <a:lnTo>
                    <a:pt x="1593" y="4069"/>
                  </a:lnTo>
                  <a:lnTo>
                    <a:pt x="1536" y="4063"/>
                  </a:lnTo>
                  <a:lnTo>
                    <a:pt x="1478" y="4056"/>
                  </a:lnTo>
                  <a:lnTo>
                    <a:pt x="1421" y="4048"/>
                  </a:lnTo>
                  <a:lnTo>
                    <a:pt x="1364" y="4038"/>
                  </a:lnTo>
                  <a:lnTo>
                    <a:pt x="1305" y="4026"/>
                  </a:lnTo>
                  <a:lnTo>
                    <a:pt x="1231" y="4010"/>
                  </a:lnTo>
                  <a:lnTo>
                    <a:pt x="1155" y="3995"/>
                  </a:lnTo>
                  <a:lnTo>
                    <a:pt x="1080" y="3980"/>
                  </a:lnTo>
                  <a:lnTo>
                    <a:pt x="1005" y="3965"/>
                  </a:lnTo>
                  <a:lnTo>
                    <a:pt x="930" y="3952"/>
                  </a:lnTo>
                  <a:lnTo>
                    <a:pt x="857" y="3938"/>
                  </a:lnTo>
                  <a:lnTo>
                    <a:pt x="783" y="3925"/>
                  </a:lnTo>
                  <a:lnTo>
                    <a:pt x="711" y="3913"/>
                  </a:lnTo>
                  <a:lnTo>
                    <a:pt x="679" y="3908"/>
                  </a:lnTo>
                  <a:lnTo>
                    <a:pt x="647" y="3903"/>
                  </a:lnTo>
                  <a:lnTo>
                    <a:pt x="615" y="3900"/>
                  </a:lnTo>
                  <a:lnTo>
                    <a:pt x="583" y="3897"/>
                  </a:lnTo>
                  <a:lnTo>
                    <a:pt x="561" y="3894"/>
                  </a:lnTo>
                  <a:lnTo>
                    <a:pt x="539" y="3892"/>
                  </a:lnTo>
                  <a:lnTo>
                    <a:pt x="517" y="3890"/>
                  </a:lnTo>
                  <a:lnTo>
                    <a:pt x="495" y="3886"/>
                  </a:lnTo>
                  <a:lnTo>
                    <a:pt x="474" y="3884"/>
                  </a:lnTo>
                  <a:lnTo>
                    <a:pt x="451" y="3881"/>
                  </a:lnTo>
                  <a:lnTo>
                    <a:pt x="429" y="3876"/>
                  </a:lnTo>
                  <a:lnTo>
                    <a:pt x="407" y="3871"/>
                  </a:lnTo>
                  <a:lnTo>
                    <a:pt x="372" y="3862"/>
                  </a:lnTo>
                  <a:lnTo>
                    <a:pt x="337" y="3852"/>
                  </a:lnTo>
                  <a:lnTo>
                    <a:pt x="305" y="3840"/>
                  </a:lnTo>
                  <a:lnTo>
                    <a:pt x="275" y="3829"/>
                  </a:lnTo>
                  <a:lnTo>
                    <a:pt x="246" y="3816"/>
                  </a:lnTo>
                  <a:lnTo>
                    <a:pt x="221" y="3803"/>
                  </a:lnTo>
                  <a:lnTo>
                    <a:pt x="197" y="3789"/>
                  </a:lnTo>
                  <a:lnTo>
                    <a:pt x="175" y="3773"/>
                  </a:lnTo>
                  <a:lnTo>
                    <a:pt x="157" y="3759"/>
                  </a:lnTo>
                  <a:lnTo>
                    <a:pt x="140" y="3744"/>
                  </a:lnTo>
                  <a:lnTo>
                    <a:pt x="124" y="3729"/>
                  </a:lnTo>
                  <a:lnTo>
                    <a:pt x="110" y="3714"/>
                  </a:lnTo>
                  <a:lnTo>
                    <a:pt x="96" y="3698"/>
                  </a:lnTo>
                  <a:lnTo>
                    <a:pt x="84" y="3683"/>
                  </a:lnTo>
                  <a:lnTo>
                    <a:pt x="72" y="3666"/>
                  </a:lnTo>
                  <a:lnTo>
                    <a:pt x="62" y="3650"/>
                  </a:lnTo>
                  <a:lnTo>
                    <a:pt x="53" y="3634"/>
                  </a:lnTo>
                  <a:lnTo>
                    <a:pt x="43" y="3617"/>
                  </a:lnTo>
                  <a:lnTo>
                    <a:pt x="37" y="3600"/>
                  </a:lnTo>
                  <a:lnTo>
                    <a:pt x="30" y="3582"/>
                  </a:lnTo>
                  <a:lnTo>
                    <a:pt x="24" y="3565"/>
                  </a:lnTo>
                  <a:lnTo>
                    <a:pt x="18" y="3548"/>
                  </a:lnTo>
                  <a:lnTo>
                    <a:pt x="14" y="3530"/>
                  </a:lnTo>
                  <a:lnTo>
                    <a:pt x="10" y="3512"/>
                  </a:lnTo>
                  <a:lnTo>
                    <a:pt x="7" y="3495"/>
                  </a:lnTo>
                  <a:lnTo>
                    <a:pt x="4" y="3477"/>
                  </a:lnTo>
                  <a:lnTo>
                    <a:pt x="2" y="3460"/>
                  </a:lnTo>
                  <a:lnTo>
                    <a:pt x="1" y="3442"/>
                  </a:lnTo>
                  <a:lnTo>
                    <a:pt x="0" y="3407"/>
                  </a:lnTo>
                  <a:lnTo>
                    <a:pt x="1" y="3374"/>
                  </a:lnTo>
                  <a:lnTo>
                    <a:pt x="2" y="3340"/>
                  </a:lnTo>
                  <a:lnTo>
                    <a:pt x="6" y="3307"/>
                  </a:lnTo>
                  <a:lnTo>
                    <a:pt x="10" y="3276"/>
                  </a:lnTo>
                  <a:lnTo>
                    <a:pt x="15" y="3246"/>
                  </a:lnTo>
                  <a:lnTo>
                    <a:pt x="25" y="3194"/>
                  </a:lnTo>
                  <a:lnTo>
                    <a:pt x="37" y="3141"/>
                  </a:lnTo>
                  <a:lnTo>
                    <a:pt x="50" y="3088"/>
                  </a:lnTo>
                  <a:lnTo>
                    <a:pt x="64" y="3036"/>
                  </a:lnTo>
                  <a:lnTo>
                    <a:pt x="80" y="2985"/>
                  </a:lnTo>
                  <a:lnTo>
                    <a:pt x="97" y="2934"/>
                  </a:lnTo>
                  <a:lnTo>
                    <a:pt x="116" y="2884"/>
                  </a:lnTo>
                  <a:lnTo>
                    <a:pt x="134" y="2833"/>
                  </a:lnTo>
                  <a:lnTo>
                    <a:pt x="155" y="2784"/>
                  </a:lnTo>
                  <a:lnTo>
                    <a:pt x="174" y="2734"/>
                  </a:lnTo>
                  <a:lnTo>
                    <a:pt x="196" y="2685"/>
                  </a:lnTo>
                  <a:lnTo>
                    <a:pt x="218" y="2636"/>
                  </a:lnTo>
                  <a:lnTo>
                    <a:pt x="240" y="2588"/>
                  </a:lnTo>
                  <a:lnTo>
                    <a:pt x="261" y="2540"/>
                  </a:lnTo>
                  <a:lnTo>
                    <a:pt x="283" y="2492"/>
                  </a:lnTo>
                  <a:lnTo>
                    <a:pt x="306" y="2443"/>
                  </a:lnTo>
                  <a:lnTo>
                    <a:pt x="318" y="2418"/>
                  </a:lnTo>
                  <a:lnTo>
                    <a:pt x="343" y="2363"/>
                  </a:lnTo>
                  <a:lnTo>
                    <a:pt x="368" y="2308"/>
                  </a:lnTo>
                  <a:lnTo>
                    <a:pt x="393" y="2253"/>
                  </a:lnTo>
                  <a:lnTo>
                    <a:pt x="417" y="2196"/>
                  </a:lnTo>
                  <a:lnTo>
                    <a:pt x="441" y="2138"/>
                  </a:lnTo>
                  <a:lnTo>
                    <a:pt x="466" y="2081"/>
                  </a:lnTo>
                  <a:lnTo>
                    <a:pt x="489" y="2022"/>
                  </a:lnTo>
                  <a:lnTo>
                    <a:pt x="511" y="1964"/>
                  </a:lnTo>
                  <a:lnTo>
                    <a:pt x="532" y="1904"/>
                  </a:lnTo>
                  <a:lnTo>
                    <a:pt x="553" y="1844"/>
                  </a:lnTo>
                  <a:lnTo>
                    <a:pt x="572" y="1783"/>
                  </a:lnTo>
                  <a:lnTo>
                    <a:pt x="591" y="1722"/>
                  </a:lnTo>
                  <a:lnTo>
                    <a:pt x="608" y="1659"/>
                  </a:lnTo>
                  <a:lnTo>
                    <a:pt x="624" y="1597"/>
                  </a:lnTo>
                  <a:lnTo>
                    <a:pt x="639" y="1533"/>
                  </a:lnTo>
                  <a:lnTo>
                    <a:pt x="651" y="1468"/>
                  </a:lnTo>
                  <a:lnTo>
                    <a:pt x="657" y="1440"/>
                  </a:lnTo>
                  <a:lnTo>
                    <a:pt x="664" y="1410"/>
                  </a:lnTo>
                  <a:lnTo>
                    <a:pt x="671" y="1381"/>
                  </a:lnTo>
                  <a:lnTo>
                    <a:pt x="678" y="1354"/>
                  </a:lnTo>
                  <a:lnTo>
                    <a:pt x="686" y="1326"/>
                  </a:lnTo>
                  <a:lnTo>
                    <a:pt x="694" y="1300"/>
                  </a:lnTo>
                  <a:lnTo>
                    <a:pt x="703" y="1274"/>
                  </a:lnTo>
                  <a:lnTo>
                    <a:pt x="712" y="1247"/>
                  </a:lnTo>
                  <a:lnTo>
                    <a:pt x="723" y="1222"/>
                  </a:lnTo>
                  <a:lnTo>
                    <a:pt x="733" y="1197"/>
                  </a:lnTo>
                  <a:lnTo>
                    <a:pt x="743" y="1173"/>
                  </a:lnTo>
                  <a:lnTo>
                    <a:pt x="755" y="1150"/>
                  </a:lnTo>
                  <a:lnTo>
                    <a:pt x="766" y="1126"/>
                  </a:lnTo>
                  <a:lnTo>
                    <a:pt x="779" y="1104"/>
                  </a:lnTo>
                  <a:lnTo>
                    <a:pt x="791" y="1081"/>
                  </a:lnTo>
                  <a:lnTo>
                    <a:pt x="805" y="1059"/>
                  </a:lnTo>
                  <a:lnTo>
                    <a:pt x="819" y="1038"/>
                  </a:lnTo>
                  <a:lnTo>
                    <a:pt x="834" y="1018"/>
                  </a:lnTo>
                  <a:lnTo>
                    <a:pt x="849" y="997"/>
                  </a:lnTo>
                  <a:lnTo>
                    <a:pt x="864" y="978"/>
                  </a:lnTo>
                  <a:lnTo>
                    <a:pt x="880" y="959"/>
                  </a:lnTo>
                  <a:lnTo>
                    <a:pt x="896" y="940"/>
                  </a:lnTo>
                  <a:lnTo>
                    <a:pt x="913" y="921"/>
                  </a:lnTo>
                  <a:lnTo>
                    <a:pt x="930" y="904"/>
                  </a:lnTo>
                  <a:lnTo>
                    <a:pt x="949" y="887"/>
                  </a:lnTo>
                  <a:lnTo>
                    <a:pt x="967" y="871"/>
                  </a:lnTo>
                  <a:lnTo>
                    <a:pt x="986" y="855"/>
                  </a:lnTo>
                  <a:lnTo>
                    <a:pt x="1006" y="839"/>
                  </a:lnTo>
                  <a:lnTo>
                    <a:pt x="1027" y="824"/>
                  </a:lnTo>
                  <a:lnTo>
                    <a:pt x="1047" y="809"/>
                  </a:lnTo>
                  <a:lnTo>
                    <a:pt x="1068" y="794"/>
                  </a:lnTo>
                  <a:lnTo>
                    <a:pt x="1090" y="780"/>
                  </a:lnTo>
                  <a:lnTo>
                    <a:pt x="1123" y="759"/>
                  </a:lnTo>
                  <a:lnTo>
                    <a:pt x="1156" y="736"/>
                  </a:lnTo>
                  <a:lnTo>
                    <a:pt x="1188" y="710"/>
                  </a:lnTo>
                  <a:lnTo>
                    <a:pt x="1220" y="685"/>
                  </a:lnTo>
                  <a:lnTo>
                    <a:pt x="1251" y="658"/>
                  </a:lnTo>
                  <a:lnTo>
                    <a:pt x="1281" y="630"/>
                  </a:lnTo>
                  <a:lnTo>
                    <a:pt x="1311" y="603"/>
                  </a:lnTo>
                  <a:lnTo>
                    <a:pt x="1341" y="575"/>
                  </a:lnTo>
                  <a:lnTo>
                    <a:pt x="1356" y="561"/>
                  </a:lnTo>
                  <a:lnTo>
                    <a:pt x="1371" y="547"/>
                  </a:lnTo>
                  <a:lnTo>
                    <a:pt x="1386" y="534"/>
                  </a:lnTo>
                  <a:lnTo>
                    <a:pt x="1400" y="520"/>
                  </a:lnTo>
                  <a:lnTo>
                    <a:pt x="1434" y="489"/>
                  </a:lnTo>
                  <a:lnTo>
                    <a:pt x="1468" y="456"/>
                  </a:lnTo>
                  <a:lnTo>
                    <a:pt x="1501" y="422"/>
                  </a:lnTo>
                  <a:lnTo>
                    <a:pt x="1534" y="390"/>
                  </a:lnTo>
                  <a:lnTo>
                    <a:pt x="1556" y="367"/>
                  </a:lnTo>
                  <a:lnTo>
                    <a:pt x="1579" y="344"/>
                  </a:lnTo>
                  <a:lnTo>
                    <a:pt x="1604" y="322"/>
                  </a:lnTo>
                  <a:lnTo>
                    <a:pt x="1626" y="299"/>
                  </a:lnTo>
                  <a:lnTo>
                    <a:pt x="1651" y="276"/>
                  </a:lnTo>
                  <a:lnTo>
                    <a:pt x="1675" y="254"/>
                  </a:lnTo>
                  <a:lnTo>
                    <a:pt x="1699" y="232"/>
                  </a:lnTo>
                  <a:lnTo>
                    <a:pt x="1724" y="210"/>
                  </a:lnTo>
                  <a:lnTo>
                    <a:pt x="1754" y="186"/>
                  </a:lnTo>
                  <a:lnTo>
                    <a:pt x="1786" y="163"/>
                  </a:lnTo>
                  <a:lnTo>
                    <a:pt x="1818" y="143"/>
                  </a:lnTo>
                  <a:lnTo>
                    <a:pt x="1851" y="123"/>
                  </a:lnTo>
                  <a:lnTo>
                    <a:pt x="1886" y="105"/>
                  </a:lnTo>
                  <a:lnTo>
                    <a:pt x="1922" y="89"/>
                  </a:lnTo>
                  <a:lnTo>
                    <a:pt x="1959" y="74"/>
                  </a:lnTo>
                  <a:lnTo>
                    <a:pt x="1997" y="60"/>
                  </a:lnTo>
                  <a:lnTo>
                    <a:pt x="2037" y="47"/>
                  </a:lnTo>
                  <a:lnTo>
                    <a:pt x="2077" y="36"/>
                  </a:lnTo>
                  <a:lnTo>
                    <a:pt x="2120" y="27"/>
                  </a:lnTo>
                  <a:lnTo>
                    <a:pt x="2163" y="19"/>
                  </a:lnTo>
                  <a:lnTo>
                    <a:pt x="2208" y="13"/>
                  </a:lnTo>
                  <a:lnTo>
                    <a:pt x="2254" y="7"/>
                  </a:lnTo>
                  <a:lnTo>
                    <a:pt x="2301" y="4"/>
                  </a:lnTo>
                  <a:lnTo>
                    <a:pt x="2349" y="2"/>
                  </a:lnTo>
                  <a:lnTo>
                    <a:pt x="2382" y="0"/>
                  </a:lnTo>
                  <a:lnTo>
                    <a:pt x="2416" y="2"/>
                  </a:lnTo>
                  <a:lnTo>
                    <a:pt x="2449" y="4"/>
                  </a:lnTo>
                  <a:lnTo>
                    <a:pt x="2482" y="8"/>
                  </a:lnTo>
                  <a:lnTo>
                    <a:pt x="2515" y="13"/>
                  </a:lnTo>
                  <a:lnTo>
                    <a:pt x="2548" y="20"/>
                  </a:lnTo>
                  <a:lnTo>
                    <a:pt x="2581" y="28"/>
                  </a:lnTo>
                  <a:lnTo>
                    <a:pt x="2613" y="37"/>
                  </a:lnTo>
                  <a:lnTo>
                    <a:pt x="2613" y="78"/>
                  </a:lnTo>
                  <a:lnTo>
                    <a:pt x="2581" y="68"/>
                  </a:lnTo>
                  <a:lnTo>
                    <a:pt x="2549" y="60"/>
                  </a:lnTo>
                  <a:lnTo>
                    <a:pt x="2515" y="53"/>
                  </a:lnTo>
                  <a:lnTo>
                    <a:pt x="2483" y="47"/>
                  </a:lnTo>
                  <a:lnTo>
                    <a:pt x="2450" y="44"/>
                  </a:lnTo>
                  <a:lnTo>
                    <a:pt x="2417" y="42"/>
                  </a:lnTo>
                  <a:lnTo>
                    <a:pt x="2384" y="41"/>
                  </a:lnTo>
                  <a:lnTo>
                    <a:pt x="2351" y="41"/>
                  </a:lnTo>
                  <a:lnTo>
                    <a:pt x="2304" y="43"/>
                  </a:lnTo>
                  <a:lnTo>
                    <a:pt x="2259" y="46"/>
                  </a:lnTo>
                  <a:lnTo>
                    <a:pt x="2214" y="51"/>
                  </a:lnTo>
                  <a:lnTo>
                    <a:pt x="2171" y="58"/>
                  </a:lnTo>
                  <a:lnTo>
                    <a:pt x="2129" y="66"/>
                  </a:lnTo>
                  <a:lnTo>
                    <a:pt x="2089" y="74"/>
                  </a:lnTo>
                  <a:lnTo>
                    <a:pt x="2050" y="85"/>
                  </a:lnTo>
                  <a:lnTo>
                    <a:pt x="2012" y="97"/>
                  </a:lnTo>
                  <a:lnTo>
                    <a:pt x="1974" y="109"/>
                  </a:lnTo>
                  <a:lnTo>
                    <a:pt x="1938" y="124"/>
                  </a:lnTo>
                  <a:lnTo>
                    <a:pt x="1904" y="140"/>
                  </a:lnTo>
                  <a:lnTo>
                    <a:pt x="1871" y="158"/>
                  </a:lnTo>
                  <a:lnTo>
                    <a:pt x="1839" y="176"/>
                  </a:lnTo>
                  <a:lnTo>
                    <a:pt x="1808" y="197"/>
                  </a:lnTo>
                  <a:lnTo>
                    <a:pt x="1778" y="217"/>
                  </a:lnTo>
                  <a:lnTo>
                    <a:pt x="1749" y="240"/>
                  </a:lnTo>
                  <a:lnTo>
                    <a:pt x="1725" y="262"/>
                  </a:lnTo>
                  <a:lnTo>
                    <a:pt x="1701" y="283"/>
                  </a:lnTo>
                  <a:lnTo>
                    <a:pt x="1677" y="304"/>
                  </a:lnTo>
                  <a:lnTo>
                    <a:pt x="1654" y="327"/>
                  </a:lnTo>
                  <a:lnTo>
                    <a:pt x="1630" y="350"/>
                  </a:lnTo>
                  <a:lnTo>
                    <a:pt x="1607" y="372"/>
                  </a:lnTo>
                  <a:lnTo>
                    <a:pt x="1584" y="395"/>
                  </a:lnTo>
                  <a:lnTo>
                    <a:pt x="1562" y="418"/>
                  </a:lnTo>
                  <a:lnTo>
                    <a:pt x="1529" y="451"/>
                  </a:lnTo>
                  <a:lnTo>
                    <a:pt x="1496" y="484"/>
                  </a:lnTo>
                  <a:lnTo>
                    <a:pt x="1461" y="518"/>
                  </a:lnTo>
                  <a:lnTo>
                    <a:pt x="1427" y="550"/>
                  </a:lnTo>
                  <a:lnTo>
                    <a:pt x="1412" y="564"/>
                  </a:lnTo>
                  <a:lnTo>
                    <a:pt x="1397" y="576"/>
                  </a:lnTo>
                  <a:lnTo>
                    <a:pt x="1382" y="590"/>
                  </a:lnTo>
                  <a:lnTo>
                    <a:pt x="1368" y="604"/>
                  </a:lnTo>
                  <a:lnTo>
                    <a:pt x="1337" y="632"/>
                  </a:lnTo>
                  <a:lnTo>
                    <a:pt x="1308" y="660"/>
                  </a:lnTo>
                  <a:lnTo>
                    <a:pt x="1275" y="689"/>
                  </a:lnTo>
                  <a:lnTo>
                    <a:pt x="1244" y="715"/>
                  </a:lnTo>
                  <a:lnTo>
                    <a:pt x="1212" y="742"/>
                  </a:lnTo>
                  <a:lnTo>
                    <a:pt x="1179" y="768"/>
                  </a:lnTo>
                  <a:lnTo>
                    <a:pt x="1145" y="792"/>
                  </a:lnTo>
                  <a:lnTo>
                    <a:pt x="1110" y="815"/>
                  </a:lnTo>
                  <a:lnTo>
                    <a:pt x="1090" y="827"/>
                  </a:lnTo>
                  <a:lnTo>
                    <a:pt x="1069" y="841"/>
                  </a:lnTo>
                  <a:lnTo>
                    <a:pt x="1049" y="855"/>
                  </a:lnTo>
                  <a:lnTo>
                    <a:pt x="1030" y="870"/>
                  </a:lnTo>
                  <a:lnTo>
                    <a:pt x="1012" y="885"/>
                  </a:lnTo>
                  <a:lnTo>
                    <a:pt x="993" y="901"/>
                  </a:lnTo>
                  <a:lnTo>
                    <a:pt x="975" y="917"/>
                  </a:lnTo>
                  <a:lnTo>
                    <a:pt x="958" y="933"/>
                  </a:lnTo>
                  <a:lnTo>
                    <a:pt x="942" y="950"/>
                  </a:lnTo>
                  <a:lnTo>
                    <a:pt x="924" y="967"/>
                  </a:lnTo>
                  <a:lnTo>
                    <a:pt x="910" y="986"/>
                  </a:lnTo>
                  <a:lnTo>
                    <a:pt x="893" y="1004"/>
                  </a:lnTo>
                  <a:lnTo>
                    <a:pt x="880" y="1022"/>
                  </a:lnTo>
                  <a:lnTo>
                    <a:pt x="865" y="1042"/>
                  </a:lnTo>
                  <a:lnTo>
                    <a:pt x="851" y="1061"/>
                  </a:lnTo>
                  <a:lnTo>
                    <a:pt x="837" y="1082"/>
                  </a:lnTo>
                  <a:lnTo>
                    <a:pt x="825" y="1103"/>
                  </a:lnTo>
                  <a:lnTo>
                    <a:pt x="812" y="1124"/>
                  </a:lnTo>
                  <a:lnTo>
                    <a:pt x="801" y="1146"/>
                  </a:lnTo>
                  <a:lnTo>
                    <a:pt x="789" y="1168"/>
                  </a:lnTo>
                  <a:lnTo>
                    <a:pt x="779" y="1191"/>
                  </a:lnTo>
                  <a:lnTo>
                    <a:pt x="768" y="1214"/>
                  </a:lnTo>
                  <a:lnTo>
                    <a:pt x="758" y="1238"/>
                  </a:lnTo>
                  <a:lnTo>
                    <a:pt x="749" y="1262"/>
                  </a:lnTo>
                  <a:lnTo>
                    <a:pt x="740" y="1287"/>
                  </a:lnTo>
                  <a:lnTo>
                    <a:pt x="732" y="1312"/>
                  </a:lnTo>
                  <a:lnTo>
                    <a:pt x="724" y="1339"/>
                  </a:lnTo>
                  <a:lnTo>
                    <a:pt x="716" y="1365"/>
                  </a:lnTo>
                  <a:lnTo>
                    <a:pt x="709" y="1392"/>
                  </a:lnTo>
                  <a:lnTo>
                    <a:pt x="702" y="1419"/>
                  </a:lnTo>
                  <a:lnTo>
                    <a:pt x="696" y="1448"/>
                  </a:lnTo>
                  <a:lnTo>
                    <a:pt x="690" y="1477"/>
                  </a:lnTo>
                  <a:lnTo>
                    <a:pt x="678" y="1541"/>
                  </a:lnTo>
                  <a:lnTo>
                    <a:pt x="663" y="1605"/>
                  </a:lnTo>
                  <a:lnTo>
                    <a:pt x="647" y="1669"/>
                  </a:lnTo>
                  <a:lnTo>
                    <a:pt x="630" y="1732"/>
                  </a:lnTo>
                  <a:lnTo>
                    <a:pt x="610" y="1794"/>
                  </a:lnTo>
                  <a:lnTo>
                    <a:pt x="591" y="1855"/>
                  </a:lnTo>
                  <a:lnTo>
                    <a:pt x="570" y="1916"/>
                  </a:lnTo>
                  <a:lnTo>
                    <a:pt x="548" y="1977"/>
                  </a:lnTo>
                  <a:lnTo>
                    <a:pt x="526" y="2036"/>
                  </a:lnTo>
                  <a:lnTo>
                    <a:pt x="502" y="2095"/>
                  </a:lnTo>
                  <a:lnTo>
                    <a:pt x="478" y="2153"/>
                  </a:lnTo>
                  <a:lnTo>
                    <a:pt x="454" y="2211"/>
                  </a:lnTo>
                  <a:lnTo>
                    <a:pt x="430" y="2268"/>
                  </a:lnTo>
                  <a:lnTo>
                    <a:pt x="405" y="2324"/>
                  </a:lnTo>
                  <a:lnTo>
                    <a:pt x="378" y="2380"/>
                  </a:lnTo>
                  <a:lnTo>
                    <a:pt x="353" y="2435"/>
                  </a:lnTo>
                  <a:lnTo>
                    <a:pt x="342" y="2461"/>
                  </a:lnTo>
                  <a:lnTo>
                    <a:pt x="297" y="2555"/>
                  </a:lnTo>
                  <a:lnTo>
                    <a:pt x="253" y="2651"/>
                  </a:lnTo>
                  <a:lnTo>
                    <a:pt x="233" y="2699"/>
                  </a:lnTo>
                  <a:lnTo>
                    <a:pt x="212" y="2747"/>
                  </a:lnTo>
                  <a:lnTo>
                    <a:pt x="191" y="2797"/>
                  </a:lnTo>
                  <a:lnTo>
                    <a:pt x="172" y="2846"/>
                  </a:lnTo>
                  <a:lnTo>
                    <a:pt x="154" y="2895"/>
                  </a:lnTo>
                  <a:lnTo>
                    <a:pt x="135" y="2946"/>
                  </a:lnTo>
                  <a:lnTo>
                    <a:pt x="118" y="2996"/>
                  </a:lnTo>
                  <a:lnTo>
                    <a:pt x="103" y="3047"/>
                  </a:lnTo>
                  <a:lnTo>
                    <a:pt x="88" y="3097"/>
                  </a:lnTo>
                  <a:lnTo>
                    <a:pt x="76" y="3149"/>
                  </a:lnTo>
                  <a:lnTo>
                    <a:pt x="64" y="3200"/>
                  </a:lnTo>
                  <a:lnTo>
                    <a:pt x="54" y="3253"/>
                  </a:lnTo>
                  <a:lnTo>
                    <a:pt x="47" y="3296"/>
                  </a:lnTo>
                  <a:lnTo>
                    <a:pt x="42" y="3337"/>
                  </a:lnTo>
                  <a:lnTo>
                    <a:pt x="40" y="3376"/>
                  </a:lnTo>
                  <a:lnTo>
                    <a:pt x="40" y="3414"/>
                  </a:lnTo>
                  <a:lnTo>
                    <a:pt x="41" y="3449"/>
                  </a:lnTo>
                  <a:lnTo>
                    <a:pt x="45" y="3483"/>
                  </a:lnTo>
                  <a:lnTo>
                    <a:pt x="47" y="3499"/>
                  </a:lnTo>
                  <a:lnTo>
                    <a:pt x="50" y="3515"/>
                  </a:lnTo>
                  <a:lnTo>
                    <a:pt x="54" y="3531"/>
                  </a:lnTo>
                  <a:lnTo>
                    <a:pt x="58" y="3546"/>
                  </a:lnTo>
                  <a:lnTo>
                    <a:pt x="63" y="3561"/>
                  </a:lnTo>
                  <a:lnTo>
                    <a:pt x="69" y="3575"/>
                  </a:lnTo>
                  <a:lnTo>
                    <a:pt x="74" y="3589"/>
                  </a:lnTo>
                  <a:lnTo>
                    <a:pt x="80" y="3603"/>
                  </a:lnTo>
                  <a:lnTo>
                    <a:pt x="87" y="3616"/>
                  </a:lnTo>
                  <a:lnTo>
                    <a:pt x="94" y="3629"/>
                  </a:lnTo>
                  <a:lnTo>
                    <a:pt x="102" y="3642"/>
                  </a:lnTo>
                  <a:lnTo>
                    <a:pt x="111" y="3655"/>
                  </a:lnTo>
                  <a:lnTo>
                    <a:pt x="120" y="3666"/>
                  </a:lnTo>
                  <a:lnTo>
                    <a:pt x="129" y="3678"/>
                  </a:lnTo>
                  <a:lnTo>
                    <a:pt x="140" y="3689"/>
                  </a:lnTo>
                  <a:lnTo>
                    <a:pt x="150" y="3700"/>
                  </a:lnTo>
                  <a:lnTo>
                    <a:pt x="162" y="3711"/>
                  </a:lnTo>
                  <a:lnTo>
                    <a:pt x="173" y="3721"/>
                  </a:lnTo>
                  <a:lnTo>
                    <a:pt x="186" y="3731"/>
                  </a:lnTo>
                  <a:lnTo>
                    <a:pt x="198" y="3742"/>
                  </a:lnTo>
                  <a:lnTo>
                    <a:pt x="219" y="3756"/>
                  </a:lnTo>
                  <a:lnTo>
                    <a:pt x="241" y="3769"/>
                  </a:lnTo>
                  <a:lnTo>
                    <a:pt x="266" y="3782"/>
                  </a:lnTo>
                  <a:lnTo>
                    <a:pt x="291" y="3793"/>
                  </a:lnTo>
                  <a:lnTo>
                    <a:pt x="320" y="3804"/>
                  </a:lnTo>
                  <a:lnTo>
                    <a:pt x="350" y="3814"/>
                  </a:lnTo>
                  <a:lnTo>
                    <a:pt x="382" y="3824"/>
                  </a:lnTo>
                  <a:lnTo>
                    <a:pt x="416" y="3832"/>
                  </a:lnTo>
                  <a:lnTo>
                    <a:pt x="459" y="3842"/>
                  </a:lnTo>
                  <a:lnTo>
                    <a:pt x="501" y="3847"/>
                  </a:lnTo>
                  <a:lnTo>
                    <a:pt x="545" y="3853"/>
                  </a:lnTo>
                  <a:lnTo>
                    <a:pt x="587" y="3858"/>
                  </a:lnTo>
                  <a:lnTo>
                    <a:pt x="619" y="3861"/>
                  </a:lnTo>
                  <a:lnTo>
                    <a:pt x="653" y="3864"/>
                  </a:lnTo>
                  <a:lnTo>
                    <a:pt x="685" y="3869"/>
                  </a:lnTo>
                  <a:lnTo>
                    <a:pt x="718" y="3874"/>
                  </a:lnTo>
                  <a:lnTo>
                    <a:pt x="790" y="3886"/>
                  </a:lnTo>
                  <a:lnTo>
                    <a:pt x="864" y="3900"/>
                  </a:lnTo>
                  <a:lnTo>
                    <a:pt x="938" y="3913"/>
                  </a:lnTo>
                  <a:lnTo>
                    <a:pt x="1013" y="3928"/>
                  </a:lnTo>
                  <a:lnTo>
                    <a:pt x="1087" y="3941"/>
                  </a:lnTo>
                  <a:lnTo>
                    <a:pt x="1163" y="3956"/>
                  </a:lnTo>
                  <a:lnTo>
                    <a:pt x="1239" y="3971"/>
                  </a:lnTo>
                  <a:lnTo>
                    <a:pt x="1314" y="3987"/>
                  </a:lnTo>
                  <a:lnTo>
                    <a:pt x="1379" y="4000"/>
                  </a:lnTo>
                  <a:lnTo>
                    <a:pt x="1443" y="4011"/>
                  </a:lnTo>
                  <a:lnTo>
                    <a:pt x="1507" y="4020"/>
                  </a:lnTo>
                  <a:lnTo>
                    <a:pt x="1571" y="4027"/>
                  </a:lnTo>
                  <a:lnTo>
                    <a:pt x="1636" y="4032"/>
                  </a:lnTo>
                  <a:lnTo>
                    <a:pt x="1700" y="4035"/>
                  </a:lnTo>
                  <a:lnTo>
                    <a:pt x="1763" y="4035"/>
                  </a:lnTo>
                  <a:lnTo>
                    <a:pt x="1827" y="4035"/>
                  </a:lnTo>
                  <a:lnTo>
                    <a:pt x="1891" y="4032"/>
                  </a:lnTo>
                  <a:lnTo>
                    <a:pt x="1956" y="4027"/>
                  </a:lnTo>
                  <a:lnTo>
                    <a:pt x="2019" y="4020"/>
                  </a:lnTo>
                  <a:lnTo>
                    <a:pt x="2083" y="4011"/>
                  </a:lnTo>
                  <a:lnTo>
                    <a:pt x="2146" y="4001"/>
                  </a:lnTo>
                  <a:lnTo>
                    <a:pt x="2209" y="3988"/>
                  </a:lnTo>
                  <a:lnTo>
                    <a:pt x="2272" y="3973"/>
                  </a:lnTo>
                  <a:lnTo>
                    <a:pt x="2335" y="3957"/>
                  </a:lnTo>
                  <a:lnTo>
                    <a:pt x="2370" y="3947"/>
                  </a:lnTo>
                  <a:lnTo>
                    <a:pt x="2405" y="3937"/>
                  </a:lnTo>
                  <a:lnTo>
                    <a:pt x="2440" y="3926"/>
                  </a:lnTo>
                  <a:lnTo>
                    <a:pt x="2475" y="3915"/>
                  </a:lnTo>
                  <a:lnTo>
                    <a:pt x="2510" y="3903"/>
                  </a:lnTo>
                  <a:lnTo>
                    <a:pt x="2544" y="3892"/>
                  </a:lnTo>
                  <a:lnTo>
                    <a:pt x="2579" y="3881"/>
                  </a:lnTo>
                  <a:lnTo>
                    <a:pt x="2613" y="3869"/>
                  </a:lnTo>
                  <a:lnTo>
                    <a:pt x="2613" y="3910"/>
                  </a:lnTo>
                  <a:lnTo>
                    <a:pt x="2580" y="3922"/>
                  </a:lnTo>
                  <a:lnTo>
                    <a:pt x="2546" y="3933"/>
                  </a:lnTo>
                  <a:lnTo>
                    <a:pt x="2513" y="3944"/>
                  </a:lnTo>
                  <a:lnTo>
                    <a:pt x="2480" y="3955"/>
                  </a:lnTo>
                  <a:lnTo>
                    <a:pt x="2447" y="3965"/>
                  </a:lnTo>
                  <a:lnTo>
                    <a:pt x="2413" y="3976"/>
                  </a:lnTo>
                  <a:lnTo>
                    <a:pt x="2379" y="3986"/>
                  </a:lnTo>
                  <a:lnTo>
                    <a:pt x="2346" y="3995"/>
                  </a:lnTo>
                  <a:lnTo>
                    <a:pt x="2310" y="4004"/>
                  </a:lnTo>
                  <a:lnTo>
                    <a:pt x="2273" y="4014"/>
                  </a:lnTo>
                  <a:lnTo>
                    <a:pt x="2238" y="4023"/>
                  </a:lnTo>
                  <a:lnTo>
                    <a:pt x="2202" y="4031"/>
                  </a:lnTo>
                  <a:lnTo>
                    <a:pt x="2166" y="4038"/>
                  </a:lnTo>
                  <a:lnTo>
                    <a:pt x="2130" y="4045"/>
                  </a:lnTo>
                  <a:lnTo>
                    <a:pt x="2093" y="4050"/>
                  </a:lnTo>
                  <a:lnTo>
                    <a:pt x="2058" y="4055"/>
                  </a:lnTo>
                  <a:lnTo>
                    <a:pt x="2021" y="4061"/>
                  </a:lnTo>
                  <a:lnTo>
                    <a:pt x="1984" y="4064"/>
                  </a:lnTo>
                  <a:lnTo>
                    <a:pt x="1949" y="4067"/>
                  </a:lnTo>
                  <a:lnTo>
                    <a:pt x="1912" y="4071"/>
                  </a:lnTo>
                  <a:lnTo>
                    <a:pt x="1875" y="4072"/>
                  </a:lnTo>
                  <a:lnTo>
                    <a:pt x="1839" y="4074"/>
                  </a:lnTo>
                  <a:lnTo>
                    <a:pt x="1803" y="4076"/>
                  </a:lnTo>
                  <a:lnTo>
                    <a:pt x="1766" y="407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8" name="Freeform 24">
              <a:extLst>
                <a:ext uri="{FF2B5EF4-FFF2-40B4-BE49-F238E27FC236}">
                  <a16:creationId xmlns:a16="http://schemas.microsoft.com/office/drawing/2014/main" id="{CAD87A6F-D1D6-4F9A-ACAE-5B08D882E599}"/>
                </a:ext>
              </a:extLst>
            </p:cNvPr>
            <p:cNvSpPr>
              <a:spLocks/>
            </p:cNvSpPr>
            <p:nvPr userDrawn="1"/>
          </p:nvSpPr>
          <p:spPr bwMode="auto">
            <a:xfrm>
              <a:off x="-3615" y="6043786"/>
              <a:ext cx="1833141" cy="814214"/>
            </a:xfrm>
            <a:custGeom>
              <a:avLst/>
              <a:gdLst>
                <a:gd name="T0" fmla="*/ 2718 w 2757"/>
                <a:gd name="T1" fmla="*/ 1167 h 1228"/>
                <a:gd name="T2" fmla="*/ 2713 w 2757"/>
                <a:gd name="T3" fmla="*/ 1071 h 1228"/>
                <a:gd name="T4" fmla="*/ 2697 w 2757"/>
                <a:gd name="T5" fmla="*/ 979 h 1228"/>
                <a:gd name="T6" fmla="*/ 2667 w 2757"/>
                <a:gd name="T7" fmla="*/ 893 h 1228"/>
                <a:gd name="T8" fmla="*/ 2625 w 2757"/>
                <a:gd name="T9" fmla="*/ 811 h 1228"/>
                <a:gd name="T10" fmla="*/ 2570 w 2757"/>
                <a:gd name="T11" fmla="*/ 733 h 1228"/>
                <a:gd name="T12" fmla="*/ 2502 w 2757"/>
                <a:gd name="T13" fmla="*/ 658 h 1228"/>
                <a:gd name="T14" fmla="*/ 2420 w 2757"/>
                <a:gd name="T15" fmla="*/ 587 h 1228"/>
                <a:gd name="T16" fmla="*/ 2306 w 2757"/>
                <a:gd name="T17" fmla="*/ 507 h 1228"/>
                <a:gd name="T18" fmla="*/ 2162 w 2757"/>
                <a:gd name="T19" fmla="*/ 429 h 1228"/>
                <a:gd name="T20" fmla="*/ 2011 w 2757"/>
                <a:gd name="T21" fmla="*/ 371 h 1228"/>
                <a:gd name="T22" fmla="*/ 1851 w 2757"/>
                <a:gd name="T23" fmla="*/ 333 h 1228"/>
                <a:gd name="T24" fmla="*/ 1645 w 2757"/>
                <a:gd name="T25" fmla="*/ 306 h 1228"/>
                <a:gd name="T26" fmla="*/ 1409 w 2757"/>
                <a:gd name="T27" fmla="*/ 265 h 1228"/>
                <a:gd name="T28" fmla="*/ 1180 w 2757"/>
                <a:gd name="T29" fmla="*/ 208 h 1228"/>
                <a:gd name="T30" fmla="*/ 960 w 2757"/>
                <a:gd name="T31" fmla="*/ 138 h 1228"/>
                <a:gd name="T32" fmla="*/ 757 w 2757"/>
                <a:gd name="T33" fmla="*/ 64 h 1228"/>
                <a:gd name="T34" fmla="*/ 672 w 2757"/>
                <a:gd name="T35" fmla="*/ 44 h 1228"/>
                <a:gd name="T36" fmla="*/ 595 w 2757"/>
                <a:gd name="T37" fmla="*/ 39 h 1228"/>
                <a:gd name="T38" fmla="*/ 524 w 2757"/>
                <a:gd name="T39" fmla="*/ 49 h 1228"/>
                <a:gd name="T40" fmla="*/ 457 w 2757"/>
                <a:gd name="T41" fmla="*/ 75 h 1228"/>
                <a:gd name="T42" fmla="*/ 389 w 2757"/>
                <a:gd name="T43" fmla="*/ 119 h 1228"/>
                <a:gd name="T44" fmla="*/ 320 w 2757"/>
                <a:gd name="T45" fmla="*/ 180 h 1228"/>
                <a:gd name="T46" fmla="*/ 212 w 2757"/>
                <a:gd name="T47" fmla="*/ 298 h 1228"/>
                <a:gd name="T48" fmla="*/ 147 w 2757"/>
                <a:gd name="T49" fmla="*/ 391 h 1228"/>
                <a:gd name="T50" fmla="*/ 87 w 2757"/>
                <a:gd name="T51" fmla="*/ 491 h 1228"/>
                <a:gd name="T52" fmla="*/ 30 w 2757"/>
                <a:gd name="T53" fmla="*/ 581 h 1228"/>
                <a:gd name="T54" fmla="*/ 21 w 2757"/>
                <a:gd name="T55" fmla="*/ 523 h 1228"/>
                <a:gd name="T56" fmla="*/ 98 w 2757"/>
                <a:gd name="T57" fmla="*/ 396 h 1228"/>
                <a:gd name="T58" fmla="*/ 164 w 2757"/>
                <a:gd name="T59" fmla="*/ 296 h 1228"/>
                <a:gd name="T60" fmla="*/ 256 w 2757"/>
                <a:gd name="T61" fmla="*/ 189 h 1228"/>
                <a:gd name="T62" fmla="*/ 351 w 2757"/>
                <a:gd name="T63" fmla="*/ 99 h 1228"/>
                <a:gd name="T64" fmla="*/ 423 w 2757"/>
                <a:gd name="T65" fmla="*/ 48 h 1228"/>
                <a:gd name="T66" fmla="*/ 497 w 2757"/>
                <a:gd name="T67" fmla="*/ 16 h 1228"/>
                <a:gd name="T68" fmla="*/ 571 w 2757"/>
                <a:gd name="T69" fmla="*/ 1 h 1228"/>
                <a:gd name="T70" fmla="*/ 653 w 2757"/>
                <a:gd name="T71" fmla="*/ 2 h 1228"/>
                <a:gd name="T72" fmla="*/ 741 w 2757"/>
                <a:gd name="T73" fmla="*/ 19 h 1228"/>
                <a:gd name="T74" fmla="*/ 841 w 2757"/>
                <a:gd name="T75" fmla="*/ 51 h 1228"/>
                <a:gd name="T76" fmla="*/ 1028 w 2757"/>
                <a:gd name="T77" fmla="*/ 120 h 1228"/>
                <a:gd name="T78" fmla="*/ 1247 w 2757"/>
                <a:gd name="T79" fmla="*/ 185 h 1228"/>
                <a:gd name="T80" fmla="*/ 1474 w 2757"/>
                <a:gd name="T81" fmla="*/ 237 h 1228"/>
                <a:gd name="T82" fmla="*/ 1712 w 2757"/>
                <a:gd name="T83" fmla="*/ 275 h 1228"/>
                <a:gd name="T84" fmla="*/ 1901 w 2757"/>
                <a:gd name="T85" fmla="*/ 302 h 1228"/>
                <a:gd name="T86" fmla="*/ 2063 w 2757"/>
                <a:gd name="T87" fmla="*/ 346 h 1228"/>
                <a:gd name="T88" fmla="*/ 2216 w 2757"/>
                <a:gd name="T89" fmla="*/ 411 h 1228"/>
                <a:gd name="T90" fmla="*/ 2362 w 2757"/>
                <a:gd name="T91" fmla="*/ 496 h 1228"/>
                <a:gd name="T92" fmla="*/ 2467 w 2757"/>
                <a:gd name="T93" fmla="*/ 574 h 1228"/>
                <a:gd name="T94" fmla="*/ 2549 w 2757"/>
                <a:gd name="T95" fmla="*/ 650 h 1228"/>
                <a:gd name="T96" fmla="*/ 2617 w 2757"/>
                <a:gd name="T97" fmla="*/ 729 h 1228"/>
                <a:gd name="T98" fmla="*/ 2671 w 2757"/>
                <a:gd name="T99" fmla="*/ 813 h 1228"/>
                <a:gd name="T100" fmla="*/ 2712 w 2757"/>
                <a:gd name="T101" fmla="*/ 901 h 1228"/>
                <a:gd name="T102" fmla="*/ 2739 w 2757"/>
                <a:gd name="T103" fmla="*/ 994 h 1228"/>
                <a:gd name="T104" fmla="*/ 2754 w 2757"/>
                <a:gd name="T105" fmla="*/ 1092 h 1228"/>
                <a:gd name="T106" fmla="*/ 2757 w 2757"/>
                <a:gd name="T107" fmla="*/ 1195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57" h="1228">
                  <a:moveTo>
                    <a:pt x="2714" y="1228"/>
                  </a:moveTo>
                  <a:lnTo>
                    <a:pt x="2715" y="1218"/>
                  </a:lnTo>
                  <a:lnTo>
                    <a:pt x="2716" y="1192"/>
                  </a:lnTo>
                  <a:lnTo>
                    <a:pt x="2718" y="1167"/>
                  </a:lnTo>
                  <a:lnTo>
                    <a:pt x="2718" y="1143"/>
                  </a:lnTo>
                  <a:lnTo>
                    <a:pt x="2718" y="1118"/>
                  </a:lnTo>
                  <a:lnTo>
                    <a:pt x="2715" y="1095"/>
                  </a:lnTo>
                  <a:lnTo>
                    <a:pt x="2713" y="1071"/>
                  </a:lnTo>
                  <a:lnTo>
                    <a:pt x="2711" y="1048"/>
                  </a:lnTo>
                  <a:lnTo>
                    <a:pt x="2706" y="1025"/>
                  </a:lnTo>
                  <a:lnTo>
                    <a:pt x="2701" y="1002"/>
                  </a:lnTo>
                  <a:lnTo>
                    <a:pt x="2697" y="979"/>
                  </a:lnTo>
                  <a:lnTo>
                    <a:pt x="2690" y="957"/>
                  </a:lnTo>
                  <a:lnTo>
                    <a:pt x="2683" y="936"/>
                  </a:lnTo>
                  <a:lnTo>
                    <a:pt x="2676" y="914"/>
                  </a:lnTo>
                  <a:lnTo>
                    <a:pt x="2667" y="893"/>
                  </a:lnTo>
                  <a:lnTo>
                    <a:pt x="2658" y="872"/>
                  </a:lnTo>
                  <a:lnTo>
                    <a:pt x="2648" y="852"/>
                  </a:lnTo>
                  <a:lnTo>
                    <a:pt x="2637" y="831"/>
                  </a:lnTo>
                  <a:lnTo>
                    <a:pt x="2625" y="811"/>
                  </a:lnTo>
                  <a:lnTo>
                    <a:pt x="2612" y="791"/>
                  </a:lnTo>
                  <a:lnTo>
                    <a:pt x="2599" y="772"/>
                  </a:lnTo>
                  <a:lnTo>
                    <a:pt x="2584" y="752"/>
                  </a:lnTo>
                  <a:lnTo>
                    <a:pt x="2570" y="733"/>
                  </a:lnTo>
                  <a:lnTo>
                    <a:pt x="2555" y="714"/>
                  </a:lnTo>
                  <a:lnTo>
                    <a:pt x="2537" y="695"/>
                  </a:lnTo>
                  <a:lnTo>
                    <a:pt x="2520" y="676"/>
                  </a:lnTo>
                  <a:lnTo>
                    <a:pt x="2502" y="658"/>
                  </a:lnTo>
                  <a:lnTo>
                    <a:pt x="2482" y="640"/>
                  </a:lnTo>
                  <a:lnTo>
                    <a:pt x="2463" y="622"/>
                  </a:lnTo>
                  <a:lnTo>
                    <a:pt x="2442" y="604"/>
                  </a:lnTo>
                  <a:lnTo>
                    <a:pt x="2420" y="587"/>
                  </a:lnTo>
                  <a:lnTo>
                    <a:pt x="2397" y="570"/>
                  </a:lnTo>
                  <a:lnTo>
                    <a:pt x="2375" y="552"/>
                  </a:lnTo>
                  <a:lnTo>
                    <a:pt x="2340" y="528"/>
                  </a:lnTo>
                  <a:lnTo>
                    <a:pt x="2306" y="507"/>
                  </a:lnTo>
                  <a:lnTo>
                    <a:pt x="2270" y="485"/>
                  </a:lnTo>
                  <a:lnTo>
                    <a:pt x="2235" y="465"/>
                  </a:lnTo>
                  <a:lnTo>
                    <a:pt x="2199" y="446"/>
                  </a:lnTo>
                  <a:lnTo>
                    <a:pt x="2162" y="429"/>
                  </a:lnTo>
                  <a:lnTo>
                    <a:pt x="2126" y="413"/>
                  </a:lnTo>
                  <a:lnTo>
                    <a:pt x="2088" y="398"/>
                  </a:lnTo>
                  <a:lnTo>
                    <a:pt x="2050" y="384"/>
                  </a:lnTo>
                  <a:lnTo>
                    <a:pt x="2011" y="371"/>
                  </a:lnTo>
                  <a:lnTo>
                    <a:pt x="1972" y="360"/>
                  </a:lnTo>
                  <a:lnTo>
                    <a:pt x="1933" y="349"/>
                  </a:lnTo>
                  <a:lnTo>
                    <a:pt x="1893" y="340"/>
                  </a:lnTo>
                  <a:lnTo>
                    <a:pt x="1851" y="333"/>
                  </a:lnTo>
                  <a:lnTo>
                    <a:pt x="1810" y="326"/>
                  </a:lnTo>
                  <a:lnTo>
                    <a:pt x="1768" y="321"/>
                  </a:lnTo>
                  <a:lnTo>
                    <a:pt x="1706" y="314"/>
                  </a:lnTo>
                  <a:lnTo>
                    <a:pt x="1645" y="306"/>
                  </a:lnTo>
                  <a:lnTo>
                    <a:pt x="1585" y="297"/>
                  </a:lnTo>
                  <a:lnTo>
                    <a:pt x="1526" y="286"/>
                  </a:lnTo>
                  <a:lnTo>
                    <a:pt x="1467" y="276"/>
                  </a:lnTo>
                  <a:lnTo>
                    <a:pt x="1409" y="265"/>
                  </a:lnTo>
                  <a:lnTo>
                    <a:pt x="1350" y="252"/>
                  </a:lnTo>
                  <a:lnTo>
                    <a:pt x="1294" y="238"/>
                  </a:lnTo>
                  <a:lnTo>
                    <a:pt x="1237" y="224"/>
                  </a:lnTo>
                  <a:lnTo>
                    <a:pt x="1180" y="208"/>
                  </a:lnTo>
                  <a:lnTo>
                    <a:pt x="1125" y="192"/>
                  </a:lnTo>
                  <a:lnTo>
                    <a:pt x="1070" y="175"/>
                  </a:lnTo>
                  <a:lnTo>
                    <a:pt x="1015" y="158"/>
                  </a:lnTo>
                  <a:lnTo>
                    <a:pt x="960" y="138"/>
                  </a:lnTo>
                  <a:lnTo>
                    <a:pt x="906" y="119"/>
                  </a:lnTo>
                  <a:lnTo>
                    <a:pt x="853" y="98"/>
                  </a:lnTo>
                  <a:lnTo>
                    <a:pt x="803" y="80"/>
                  </a:lnTo>
                  <a:lnTo>
                    <a:pt x="757" y="64"/>
                  </a:lnTo>
                  <a:lnTo>
                    <a:pt x="734" y="58"/>
                  </a:lnTo>
                  <a:lnTo>
                    <a:pt x="714" y="52"/>
                  </a:lnTo>
                  <a:lnTo>
                    <a:pt x="692" y="48"/>
                  </a:lnTo>
                  <a:lnTo>
                    <a:pt x="672" y="44"/>
                  </a:lnTo>
                  <a:lnTo>
                    <a:pt x="652" y="42"/>
                  </a:lnTo>
                  <a:lnTo>
                    <a:pt x="632" y="40"/>
                  </a:lnTo>
                  <a:lnTo>
                    <a:pt x="614" y="39"/>
                  </a:lnTo>
                  <a:lnTo>
                    <a:pt x="595" y="39"/>
                  </a:lnTo>
                  <a:lnTo>
                    <a:pt x="577" y="40"/>
                  </a:lnTo>
                  <a:lnTo>
                    <a:pt x="559" y="42"/>
                  </a:lnTo>
                  <a:lnTo>
                    <a:pt x="541" y="45"/>
                  </a:lnTo>
                  <a:lnTo>
                    <a:pt x="524" y="49"/>
                  </a:lnTo>
                  <a:lnTo>
                    <a:pt x="507" y="55"/>
                  </a:lnTo>
                  <a:lnTo>
                    <a:pt x="490" y="60"/>
                  </a:lnTo>
                  <a:lnTo>
                    <a:pt x="474" y="67"/>
                  </a:lnTo>
                  <a:lnTo>
                    <a:pt x="457" y="75"/>
                  </a:lnTo>
                  <a:lnTo>
                    <a:pt x="439" y="84"/>
                  </a:lnTo>
                  <a:lnTo>
                    <a:pt x="423" y="95"/>
                  </a:lnTo>
                  <a:lnTo>
                    <a:pt x="406" y="106"/>
                  </a:lnTo>
                  <a:lnTo>
                    <a:pt x="389" y="119"/>
                  </a:lnTo>
                  <a:lnTo>
                    <a:pt x="372" y="133"/>
                  </a:lnTo>
                  <a:lnTo>
                    <a:pt x="354" y="148"/>
                  </a:lnTo>
                  <a:lnTo>
                    <a:pt x="337" y="162"/>
                  </a:lnTo>
                  <a:lnTo>
                    <a:pt x="320" y="180"/>
                  </a:lnTo>
                  <a:lnTo>
                    <a:pt x="283" y="218"/>
                  </a:lnTo>
                  <a:lnTo>
                    <a:pt x="244" y="259"/>
                  </a:lnTo>
                  <a:lnTo>
                    <a:pt x="228" y="278"/>
                  </a:lnTo>
                  <a:lnTo>
                    <a:pt x="212" y="298"/>
                  </a:lnTo>
                  <a:lnTo>
                    <a:pt x="196" y="320"/>
                  </a:lnTo>
                  <a:lnTo>
                    <a:pt x="180" y="341"/>
                  </a:lnTo>
                  <a:lnTo>
                    <a:pt x="164" y="365"/>
                  </a:lnTo>
                  <a:lnTo>
                    <a:pt x="147" y="391"/>
                  </a:lnTo>
                  <a:lnTo>
                    <a:pt x="131" y="417"/>
                  </a:lnTo>
                  <a:lnTo>
                    <a:pt x="115" y="445"/>
                  </a:lnTo>
                  <a:lnTo>
                    <a:pt x="101" y="468"/>
                  </a:lnTo>
                  <a:lnTo>
                    <a:pt x="87" y="491"/>
                  </a:lnTo>
                  <a:lnTo>
                    <a:pt x="73" y="513"/>
                  </a:lnTo>
                  <a:lnTo>
                    <a:pt x="59" y="536"/>
                  </a:lnTo>
                  <a:lnTo>
                    <a:pt x="45" y="559"/>
                  </a:lnTo>
                  <a:lnTo>
                    <a:pt x="30" y="581"/>
                  </a:lnTo>
                  <a:lnTo>
                    <a:pt x="15" y="604"/>
                  </a:lnTo>
                  <a:lnTo>
                    <a:pt x="0" y="627"/>
                  </a:lnTo>
                  <a:lnTo>
                    <a:pt x="0" y="555"/>
                  </a:lnTo>
                  <a:lnTo>
                    <a:pt x="21" y="523"/>
                  </a:lnTo>
                  <a:lnTo>
                    <a:pt x="41" y="491"/>
                  </a:lnTo>
                  <a:lnTo>
                    <a:pt x="61" y="457"/>
                  </a:lnTo>
                  <a:lnTo>
                    <a:pt x="80" y="425"/>
                  </a:lnTo>
                  <a:lnTo>
                    <a:pt x="98" y="396"/>
                  </a:lnTo>
                  <a:lnTo>
                    <a:pt x="115" y="369"/>
                  </a:lnTo>
                  <a:lnTo>
                    <a:pt x="131" y="343"/>
                  </a:lnTo>
                  <a:lnTo>
                    <a:pt x="148" y="318"/>
                  </a:lnTo>
                  <a:lnTo>
                    <a:pt x="164" y="296"/>
                  </a:lnTo>
                  <a:lnTo>
                    <a:pt x="181" y="274"/>
                  </a:lnTo>
                  <a:lnTo>
                    <a:pt x="198" y="253"/>
                  </a:lnTo>
                  <a:lnTo>
                    <a:pt x="215" y="232"/>
                  </a:lnTo>
                  <a:lnTo>
                    <a:pt x="256" y="189"/>
                  </a:lnTo>
                  <a:lnTo>
                    <a:pt x="295" y="149"/>
                  </a:lnTo>
                  <a:lnTo>
                    <a:pt x="313" y="132"/>
                  </a:lnTo>
                  <a:lnTo>
                    <a:pt x="333" y="114"/>
                  </a:lnTo>
                  <a:lnTo>
                    <a:pt x="351" y="99"/>
                  </a:lnTo>
                  <a:lnTo>
                    <a:pt x="369" y="84"/>
                  </a:lnTo>
                  <a:lnTo>
                    <a:pt x="388" y="72"/>
                  </a:lnTo>
                  <a:lnTo>
                    <a:pt x="406" y="59"/>
                  </a:lnTo>
                  <a:lnTo>
                    <a:pt x="423" y="48"/>
                  </a:lnTo>
                  <a:lnTo>
                    <a:pt x="442" y="39"/>
                  </a:lnTo>
                  <a:lnTo>
                    <a:pt x="460" y="29"/>
                  </a:lnTo>
                  <a:lnTo>
                    <a:pt x="478" y="23"/>
                  </a:lnTo>
                  <a:lnTo>
                    <a:pt x="497" y="16"/>
                  </a:lnTo>
                  <a:lnTo>
                    <a:pt x="515" y="10"/>
                  </a:lnTo>
                  <a:lnTo>
                    <a:pt x="533" y="6"/>
                  </a:lnTo>
                  <a:lnTo>
                    <a:pt x="553" y="3"/>
                  </a:lnTo>
                  <a:lnTo>
                    <a:pt x="571" y="1"/>
                  </a:lnTo>
                  <a:lnTo>
                    <a:pt x="591" y="0"/>
                  </a:lnTo>
                  <a:lnTo>
                    <a:pt x="611" y="0"/>
                  </a:lnTo>
                  <a:lnTo>
                    <a:pt x="632" y="0"/>
                  </a:lnTo>
                  <a:lnTo>
                    <a:pt x="653" y="2"/>
                  </a:lnTo>
                  <a:lnTo>
                    <a:pt x="673" y="4"/>
                  </a:lnTo>
                  <a:lnTo>
                    <a:pt x="695" y="9"/>
                  </a:lnTo>
                  <a:lnTo>
                    <a:pt x="718" y="13"/>
                  </a:lnTo>
                  <a:lnTo>
                    <a:pt x="741" y="19"/>
                  </a:lnTo>
                  <a:lnTo>
                    <a:pt x="765" y="26"/>
                  </a:lnTo>
                  <a:lnTo>
                    <a:pt x="789" y="33"/>
                  </a:lnTo>
                  <a:lnTo>
                    <a:pt x="814" y="42"/>
                  </a:lnTo>
                  <a:lnTo>
                    <a:pt x="841" y="51"/>
                  </a:lnTo>
                  <a:lnTo>
                    <a:pt x="867" y="62"/>
                  </a:lnTo>
                  <a:lnTo>
                    <a:pt x="920" y="82"/>
                  </a:lnTo>
                  <a:lnTo>
                    <a:pt x="974" y="102"/>
                  </a:lnTo>
                  <a:lnTo>
                    <a:pt x="1028" y="120"/>
                  </a:lnTo>
                  <a:lnTo>
                    <a:pt x="1082" y="138"/>
                  </a:lnTo>
                  <a:lnTo>
                    <a:pt x="1137" y="154"/>
                  </a:lnTo>
                  <a:lnTo>
                    <a:pt x="1192" y="171"/>
                  </a:lnTo>
                  <a:lnTo>
                    <a:pt x="1247" y="185"/>
                  </a:lnTo>
                  <a:lnTo>
                    <a:pt x="1303" y="200"/>
                  </a:lnTo>
                  <a:lnTo>
                    <a:pt x="1359" y="213"/>
                  </a:lnTo>
                  <a:lnTo>
                    <a:pt x="1417" y="226"/>
                  </a:lnTo>
                  <a:lnTo>
                    <a:pt x="1474" y="237"/>
                  </a:lnTo>
                  <a:lnTo>
                    <a:pt x="1533" y="247"/>
                  </a:lnTo>
                  <a:lnTo>
                    <a:pt x="1591" y="258"/>
                  </a:lnTo>
                  <a:lnTo>
                    <a:pt x="1651" y="267"/>
                  </a:lnTo>
                  <a:lnTo>
                    <a:pt x="1712" y="275"/>
                  </a:lnTo>
                  <a:lnTo>
                    <a:pt x="1772" y="282"/>
                  </a:lnTo>
                  <a:lnTo>
                    <a:pt x="1816" y="287"/>
                  </a:lnTo>
                  <a:lnTo>
                    <a:pt x="1858" y="294"/>
                  </a:lnTo>
                  <a:lnTo>
                    <a:pt x="1901" y="302"/>
                  </a:lnTo>
                  <a:lnTo>
                    <a:pt x="1942" y="312"/>
                  </a:lnTo>
                  <a:lnTo>
                    <a:pt x="1983" y="322"/>
                  </a:lnTo>
                  <a:lnTo>
                    <a:pt x="2024" y="333"/>
                  </a:lnTo>
                  <a:lnTo>
                    <a:pt x="2063" y="346"/>
                  </a:lnTo>
                  <a:lnTo>
                    <a:pt x="2102" y="361"/>
                  </a:lnTo>
                  <a:lnTo>
                    <a:pt x="2141" y="376"/>
                  </a:lnTo>
                  <a:lnTo>
                    <a:pt x="2178" y="393"/>
                  </a:lnTo>
                  <a:lnTo>
                    <a:pt x="2216" y="411"/>
                  </a:lnTo>
                  <a:lnTo>
                    <a:pt x="2253" y="430"/>
                  </a:lnTo>
                  <a:lnTo>
                    <a:pt x="2290" y="450"/>
                  </a:lnTo>
                  <a:lnTo>
                    <a:pt x="2326" y="473"/>
                  </a:lnTo>
                  <a:lnTo>
                    <a:pt x="2362" y="496"/>
                  </a:lnTo>
                  <a:lnTo>
                    <a:pt x="2397" y="520"/>
                  </a:lnTo>
                  <a:lnTo>
                    <a:pt x="2422" y="539"/>
                  </a:lnTo>
                  <a:lnTo>
                    <a:pt x="2445" y="556"/>
                  </a:lnTo>
                  <a:lnTo>
                    <a:pt x="2467" y="574"/>
                  </a:lnTo>
                  <a:lnTo>
                    <a:pt x="2489" y="593"/>
                  </a:lnTo>
                  <a:lnTo>
                    <a:pt x="2510" y="612"/>
                  </a:lnTo>
                  <a:lnTo>
                    <a:pt x="2529" y="630"/>
                  </a:lnTo>
                  <a:lnTo>
                    <a:pt x="2549" y="650"/>
                  </a:lnTo>
                  <a:lnTo>
                    <a:pt x="2567" y="669"/>
                  </a:lnTo>
                  <a:lnTo>
                    <a:pt x="2584" y="689"/>
                  </a:lnTo>
                  <a:lnTo>
                    <a:pt x="2601" y="710"/>
                  </a:lnTo>
                  <a:lnTo>
                    <a:pt x="2617" y="729"/>
                  </a:lnTo>
                  <a:lnTo>
                    <a:pt x="2632" y="750"/>
                  </a:lnTo>
                  <a:lnTo>
                    <a:pt x="2645" y="770"/>
                  </a:lnTo>
                  <a:lnTo>
                    <a:pt x="2659" y="792"/>
                  </a:lnTo>
                  <a:lnTo>
                    <a:pt x="2671" y="813"/>
                  </a:lnTo>
                  <a:lnTo>
                    <a:pt x="2682" y="835"/>
                  </a:lnTo>
                  <a:lnTo>
                    <a:pt x="2693" y="856"/>
                  </a:lnTo>
                  <a:lnTo>
                    <a:pt x="2703" y="879"/>
                  </a:lnTo>
                  <a:lnTo>
                    <a:pt x="2712" y="901"/>
                  </a:lnTo>
                  <a:lnTo>
                    <a:pt x="2720" y="924"/>
                  </a:lnTo>
                  <a:lnTo>
                    <a:pt x="2728" y="947"/>
                  </a:lnTo>
                  <a:lnTo>
                    <a:pt x="2734" y="971"/>
                  </a:lnTo>
                  <a:lnTo>
                    <a:pt x="2739" y="994"/>
                  </a:lnTo>
                  <a:lnTo>
                    <a:pt x="2745" y="1018"/>
                  </a:lnTo>
                  <a:lnTo>
                    <a:pt x="2749" y="1042"/>
                  </a:lnTo>
                  <a:lnTo>
                    <a:pt x="2752" y="1067"/>
                  </a:lnTo>
                  <a:lnTo>
                    <a:pt x="2754" y="1092"/>
                  </a:lnTo>
                  <a:lnTo>
                    <a:pt x="2757" y="1117"/>
                  </a:lnTo>
                  <a:lnTo>
                    <a:pt x="2757" y="1142"/>
                  </a:lnTo>
                  <a:lnTo>
                    <a:pt x="2757" y="1168"/>
                  </a:lnTo>
                  <a:lnTo>
                    <a:pt x="2757" y="1195"/>
                  </a:lnTo>
                  <a:lnTo>
                    <a:pt x="2754" y="1221"/>
                  </a:lnTo>
                  <a:lnTo>
                    <a:pt x="2754" y="1228"/>
                  </a:lnTo>
                  <a:lnTo>
                    <a:pt x="2714" y="122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9" name="Freeform 25">
              <a:extLst>
                <a:ext uri="{FF2B5EF4-FFF2-40B4-BE49-F238E27FC236}">
                  <a16:creationId xmlns:a16="http://schemas.microsoft.com/office/drawing/2014/main" id="{C467120A-7DF3-4310-9C5E-0F3B7EA6B3EE}"/>
                </a:ext>
              </a:extLst>
            </p:cNvPr>
            <p:cNvSpPr>
              <a:spLocks/>
            </p:cNvSpPr>
            <p:nvPr userDrawn="1"/>
          </p:nvSpPr>
          <p:spPr bwMode="auto">
            <a:xfrm>
              <a:off x="10776560" y="1991333"/>
              <a:ext cx="1419057" cy="2005290"/>
            </a:xfrm>
            <a:custGeom>
              <a:avLst/>
              <a:gdLst>
                <a:gd name="T0" fmla="*/ 972 w 2136"/>
                <a:gd name="T1" fmla="*/ 2995 h 3013"/>
                <a:gd name="T2" fmla="*/ 634 w 2136"/>
                <a:gd name="T3" fmla="*/ 2880 h 3013"/>
                <a:gd name="T4" fmla="*/ 299 w 2136"/>
                <a:gd name="T5" fmla="*/ 2705 h 3013"/>
                <a:gd name="T6" fmla="*/ 92 w 2136"/>
                <a:gd name="T7" fmla="*/ 2571 h 3013"/>
                <a:gd name="T8" fmla="*/ 1 w 2136"/>
                <a:gd name="T9" fmla="*/ 2335 h 3013"/>
                <a:gd name="T10" fmla="*/ 48 w 2136"/>
                <a:gd name="T11" fmla="*/ 2014 h 3013"/>
                <a:gd name="T12" fmla="*/ 202 w 2136"/>
                <a:gd name="T13" fmla="*/ 1656 h 3013"/>
                <a:gd name="T14" fmla="*/ 321 w 2136"/>
                <a:gd name="T15" fmla="*/ 1452 h 3013"/>
                <a:gd name="T16" fmla="*/ 453 w 2136"/>
                <a:gd name="T17" fmla="*/ 1214 h 3013"/>
                <a:gd name="T18" fmla="*/ 569 w 2136"/>
                <a:gd name="T19" fmla="*/ 966 h 3013"/>
                <a:gd name="T20" fmla="*/ 700 w 2136"/>
                <a:gd name="T21" fmla="*/ 738 h 3013"/>
                <a:gd name="T22" fmla="*/ 903 w 2136"/>
                <a:gd name="T23" fmla="*/ 644 h 3013"/>
                <a:gd name="T24" fmla="*/ 1054 w 2136"/>
                <a:gd name="T25" fmla="*/ 663 h 3013"/>
                <a:gd name="T26" fmla="*/ 1167 w 2136"/>
                <a:gd name="T27" fmla="*/ 779 h 3013"/>
                <a:gd name="T28" fmla="*/ 1285 w 2136"/>
                <a:gd name="T29" fmla="*/ 1026 h 3013"/>
                <a:gd name="T30" fmla="*/ 1394 w 2136"/>
                <a:gd name="T31" fmla="*/ 1120 h 3013"/>
                <a:gd name="T32" fmla="*/ 1465 w 2136"/>
                <a:gd name="T33" fmla="*/ 1068 h 3013"/>
                <a:gd name="T34" fmla="*/ 1527 w 2136"/>
                <a:gd name="T35" fmla="*/ 827 h 3013"/>
                <a:gd name="T36" fmla="*/ 1470 w 2136"/>
                <a:gd name="T37" fmla="*/ 496 h 3013"/>
                <a:gd name="T38" fmla="*/ 1475 w 2136"/>
                <a:gd name="T39" fmla="*/ 249 h 3013"/>
                <a:gd name="T40" fmla="*/ 1570 w 2136"/>
                <a:gd name="T41" fmla="*/ 60 h 3013"/>
                <a:gd name="T42" fmla="*/ 1650 w 2136"/>
                <a:gd name="T43" fmla="*/ 6 h 3013"/>
                <a:gd name="T44" fmla="*/ 1740 w 2136"/>
                <a:gd name="T45" fmla="*/ 7 h 3013"/>
                <a:gd name="T46" fmla="*/ 1915 w 2136"/>
                <a:gd name="T47" fmla="*/ 120 h 3013"/>
                <a:gd name="T48" fmla="*/ 2136 w 2136"/>
                <a:gd name="T49" fmla="*/ 301 h 3013"/>
                <a:gd name="T50" fmla="*/ 1870 w 2136"/>
                <a:gd name="T51" fmla="*/ 132 h 3013"/>
                <a:gd name="T52" fmla="*/ 1715 w 2136"/>
                <a:gd name="T53" fmla="*/ 42 h 3013"/>
                <a:gd name="T54" fmla="*/ 1584 w 2136"/>
                <a:gd name="T55" fmla="*/ 105 h 3013"/>
                <a:gd name="T56" fmla="*/ 1504 w 2136"/>
                <a:gd name="T57" fmla="*/ 309 h 3013"/>
                <a:gd name="T58" fmla="*/ 1521 w 2136"/>
                <a:gd name="T59" fmla="*/ 545 h 3013"/>
                <a:gd name="T60" fmla="*/ 1567 w 2136"/>
                <a:gd name="T61" fmla="*/ 879 h 3013"/>
                <a:gd name="T62" fmla="*/ 1499 w 2136"/>
                <a:gd name="T63" fmla="*/ 1088 h 3013"/>
                <a:gd name="T64" fmla="*/ 1397 w 2136"/>
                <a:gd name="T65" fmla="*/ 1159 h 3013"/>
                <a:gd name="T66" fmla="*/ 1293 w 2136"/>
                <a:gd name="T67" fmla="*/ 1099 h 3013"/>
                <a:gd name="T68" fmla="*/ 1174 w 2136"/>
                <a:gd name="T69" fmla="*/ 903 h 3013"/>
                <a:gd name="T70" fmla="*/ 1099 w 2136"/>
                <a:gd name="T71" fmla="*/ 745 h 3013"/>
                <a:gd name="T72" fmla="*/ 956 w 2136"/>
                <a:gd name="T73" fmla="*/ 682 h 3013"/>
                <a:gd name="T74" fmla="*/ 762 w 2136"/>
                <a:gd name="T75" fmla="*/ 735 h 3013"/>
                <a:gd name="T76" fmla="*/ 631 w 2136"/>
                <a:gd name="T77" fmla="*/ 926 h 3013"/>
                <a:gd name="T78" fmla="*/ 515 w 2136"/>
                <a:gd name="T79" fmla="*/ 1176 h 3013"/>
                <a:gd name="T80" fmla="*/ 387 w 2136"/>
                <a:gd name="T81" fmla="*/ 1420 h 3013"/>
                <a:gd name="T82" fmla="*/ 262 w 2136"/>
                <a:gd name="T83" fmla="*/ 1630 h 3013"/>
                <a:gd name="T84" fmla="*/ 110 w 2136"/>
                <a:gd name="T85" fmla="*/ 1951 h 3013"/>
                <a:gd name="T86" fmla="*/ 41 w 2136"/>
                <a:gd name="T87" fmla="*/ 2272 h 3013"/>
                <a:gd name="T88" fmla="*/ 92 w 2136"/>
                <a:gd name="T89" fmla="*/ 2504 h 3013"/>
                <a:gd name="T90" fmla="*/ 273 w 2136"/>
                <a:gd name="T91" fmla="*/ 2645 h 3013"/>
                <a:gd name="T92" fmla="*/ 579 w 2136"/>
                <a:gd name="T93" fmla="*/ 2810 h 3013"/>
                <a:gd name="T94" fmla="*/ 903 w 2136"/>
                <a:gd name="T95" fmla="*/ 2940 h 3013"/>
                <a:gd name="T96" fmla="*/ 1244 w 2136"/>
                <a:gd name="T97" fmla="*/ 2970 h 3013"/>
                <a:gd name="T98" fmla="*/ 1566 w 2136"/>
                <a:gd name="T99" fmla="*/ 2875 h 3013"/>
                <a:gd name="T100" fmla="*/ 1817 w 2136"/>
                <a:gd name="T101" fmla="*/ 2637 h 3013"/>
                <a:gd name="T102" fmla="*/ 1944 w 2136"/>
                <a:gd name="T103" fmla="*/ 2264 h 3013"/>
                <a:gd name="T104" fmla="*/ 2008 w 2136"/>
                <a:gd name="T105" fmla="*/ 2088 h 3013"/>
                <a:gd name="T106" fmla="*/ 2097 w 2136"/>
                <a:gd name="T107" fmla="*/ 1996 h 3013"/>
                <a:gd name="T108" fmla="*/ 2051 w 2136"/>
                <a:gd name="T109" fmla="*/ 2095 h 3013"/>
                <a:gd name="T110" fmla="*/ 1975 w 2136"/>
                <a:gd name="T111" fmla="*/ 2313 h 3013"/>
                <a:gd name="T112" fmla="*/ 1855 w 2136"/>
                <a:gd name="T113" fmla="*/ 2652 h 3013"/>
                <a:gd name="T114" fmla="*/ 1639 w 2136"/>
                <a:gd name="T115" fmla="*/ 2877 h 3013"/>
                <a:gd name="T116" fmla="*/ 1363 w 2136"/>
                <a:gd name="T117" fmla="*/ 2993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6" h="3013">
                  <a:moveTo>
                    <a:pt x="1162" y="3013"/>
                  </a:moveTo>
                  <a:lnTo>
                    <a:pt x="1139" y="3013"/>
                  </a:lnTo>
                  <a:lnTo>
                    <a:pt x="1115" y="3012"/>
                  </a:lnTo>
                  <a:lnTo>
                    <a:pt x="1091" y="3011"/>
                  </a:lnTo>
                  <a:lnTo>
                    <a:pt x="1067" y="3009"/>
                  </a:lnTo>
                  <a:lnTo>
                    <a:pt x="1043" y="3006"/>
                  </a:lnTo>
                  <a:lnTo>
                    <a:pt x="1019" y="3003"/>
                  </a:lnTo>
                  <a:lnTo>
                    <a:pt x="996" y="3000"/>
                  </a:lnTo>
                  <a:lnTo>
                    <a:pt x="972" y="2995"/>
                  </a:lnTo>
                  <a:lnTo>
                    <a:pt x="933" y="2987"/>
                  </a:lnTo>
                  <a:lnTo>
                    <a:pt x="894" y="2978"/>
                  </a:lnTo>
                  <a:lnTo>
                    <a:pt x="856" y="2967"/>
                  </a:lnTo>
                  <a:lnTo>
                    <a:pt x="818" y="2955"/>
                  </a:lnTo>
                  <a:lnTo>
                    <a:pt x="780" y="2942"/>
                  </a:lnTo>
                  <a:lnTo>
                    <a:pt x="743" y="2928"/>
                  </a:lnTo>
                  <a:lnTo>
                    <a:pt x="707" y="2914"/>
                  </a:lnTo>
                  <a:lnTo>
                    <a:pt x="670" y="2897"/>
                  </a:lnTo>
                  <a:lnTo>
                    <a:pt x="634" y="2880"/>
                  </a:lnTo>
                  <a:lnTo>
                    <a:pt x="599" y="2863"/>
                  </a:lnTo>
                  <a:lnTo>
                    <a:pt x="563" y="2846"/>
                  </a:lnTo>
                  <a:lnTo>
                    <a:pt x="528" y="2828"/>
                  </a:lnTo>
                  <a:lnTo>
                    <a:pt x="459" y="2791"/>
                  </a:lnTo>
                  <a:lnTo>
                    <a:pt x="389" y="2753"/>
                  </a:lnTo>
                  <a:lnTo>
                    <a:pt x="367" y="2742"/>
                  </a:lnTo>
                  <a:lnTo>
                    <a:pt x="345" y="2729"/>
                  </a:lnTo>
                  <a:lnTo>
                    <a:pt x="322" y="2716"/>
                  </a:lnTo>
                  <a:lnTo>
                    <a:pt x="299" y="2705"/>
                  </a:lnTo>
                  <a:lnTo>
                    <a:pt x="278" y="2692"/>
                  </a:lnTo>
                  <a:lnTo>
                    <a:pt x="255" y="2681"/>
                  </a:lnTo>
                  <a:lnTo>
                    <a:pt x="232" y="2668"/>
                  </a:lnTo>
                  <a:lnTo>
                    <a:pt x="209" y="2657"/>
                  </a:lnTo>
                  <a:lnTo>
                    <a:pt x="182" y="2642"/>
                  </a:lnTo>
                  <a:lnTo>
                    <a:pt x="157" y="2626"/>
                  </a:lnTo>
                  <a:lnTo>
                    <a:pt x="133" y="2608"/>
                  </a:lnTo>
                  <a:lnTo>
                    <a:pt x="112" y="2590"/>
                  </a:lnTo>
                  <a:lnTo>
                    <a:pt x="92" y="2571"/>
                  </a:lnTo>
                  <a:lnTo>
                    <a:pt x="75" y="2549"/>
                  </a:lnTo>
                  <a:lnTo>
                    <a:pt x="59" y="2527"/>
                  </a:lnTo>
                  <a:lnTo>
                    <a:pt x="45" y="2503"/>
                  </a:lnTo>
                  <a:lnTo>
                    <a:pt x="32" y="2478"/>
                  </a:lnTo>
                  <a:lnTo>
                    <a:pt x="23" y="2451"/>
                  </a:lnTo>
                  <a:lnTo>
                    <a:pt x="14" y="2425"/>
                  </a:lnTo>
                  <a:lnTo>
                    <a:pt x="8" y="2396"/>
                  </a:lnTo>
                  <a:lnTo>
                    <a:pt x="3" y="2366"/>
                  </a:lnTo>
                  <a:lnTo>
                    <a:pt x="1" y="2335"/>
                  </a:lnTo>
                  <a:lnTo>
                    <a:pt x="0" y="2302"/>
                  </a:lnTo>
                  <a:lnTo>
                    <a:pt x="1" y="2269"/>
                  </a:lnTo>
                  <a:lnTo>
                    <a:pt x="5" y="2233"/>
                  </a:lnTo>
                  <a:lnTo>
                    <a:pt x="8" y="2198"/>
                  </a:lnTo>
                  <a:lnTo>
                    <a:pt x="14" y="2161"/>
                  </a:lnTo>
                  <a:lnTo>
                    <a:pt x="21" y="2126"/>
                  </a:lnTo>
                  <a:lnTo>
                    <a:pt x="29" y="2089"/>
                  </a:lnTo>
                  <a:lnTo>
                    <a:pt x="38" y="2052"/>
                  </a:lnTo>
                  <a:lnTo>
                    <a:pt x="48" y="2014"/>
                  </a:lnTo>
                  <a:lnTo>
                    <a:pt x="60" y="1976"/>
                  </a:lnTo>
                  <a:lnTo>
                    <a:pt x="72" y="1939"/>
                  </a:lnTo>
                  <a:lnTo>
                    <a:pt x="87" y="1901"/>
                  </a:lnTo>
                  <a:lnTo>
                    <a:pt x="103" y="1862"/>
                  </a:lnTo>
                  <a:lnTo>
                    <a:pt x="119" y="1822"/>
                  </a:lnTo>
                  <a:lnTo>
                    <a:pt x="139" y="1782"/>
                  </a:lnTo>
                  <a:lnTo>
                    <a:pt x="158" y="1740"/>
                  </a:lnTo>
                  <a:lnTo>
                    <a:pt x="179" y="1699"/>
                  </a:lnTo>
                  <a:lnTo>
                    <a:pt x="202" y="1656"/>
                  </a:lnTo>
                  <a:lnTo>
                    <a:pt x="215" y="1634"/>
                  </a:lnTo>
                  <a:lnTo>
                    <a:pt x="227" y="1612"/>
                  </a:lnTo>
                  <a:lnTo>
                    <a:pt x="240" y="1589"/>
                  </a:lnTo>
                  <a:lnTo>
                    <a:pt x="252" y="1566"/>
                  </a:lnTo>
                  <a:lnTo>
                    <a:pt x="266" y="1544"/>
                  </a:lnTo>
                  <a:lnTo>
                    <a:pt x="279" y="1522"/>
                  </a:lnTo>
                  <a:lnTo>
                    <a:pt x="293" y="1501"/>
                  </a:lnTo>
                  <a:lnTo>
                    <a:pt x="305" y="1479"/>
                  </a:lnTo>
                  <a:lnTo>
                    <a:pt x="321" y="1452"/>
                  </a:lnTo>
                  <a:lnTo>
                    <a:pt x="336" y="1427"/>
                  </a:lnTo>
                  <a:lnTo>
                    <a:pt x="352" y="1401"/>
                  </a:lnTo>
                  <a:lnTo>
                    <a:pt x="367" y="1374"/>
                  </a:lnTo>
                  <a:lnTo>
                    <a:pt x="383" y="1348"/>
                  </a:lnTo>
                  <a:lnTo>
                    <a:pt x="398" y="1322"/>
                  </a:lnTo>
                  <a:lnTo>
                    <a:pt x="412" y="1295"/>
                  </a:lnTo>
                  <a:lnTo>
                    <a:pt x="427" y="1268"/>
                  </a:lnTo>
                  <a:lnTo>
                    <a:pt x="441" y="1241"/>
                  </a:lnTo>
                  <a:lnTo>
                    <a:pt x="453" y="1214"/>
                  </a:lnTo>
                  <a:lnTo>
                    <a:pt x="467" y="1186"/>
                  </a:lnTo>
                  <a:lnTo>
                    <a:pt x="480" y="1160"/>
                  </a:lnTo>
                  <a:lnTo>
                    <a:pt x="492" y="1132"/>
                  </a:lnTo>
                  <a:lnTo>
                    <a:pt x="505" y="1105"/>
                  </a:lnTo>
                  <a:lnTo>
                    <a:pt x="517" y="1077"/>
                  </a:lnTo>
                  <a:lnTo>
                    <a:pt x="530" y="1050"/>
                  </a:lnTo>
                  <a:lnTo>
                    <a:pt x="543" y="1022"/>
                  </a:lnTo>
                  <a:lnTo>
                    <a:pt x="555" y="994"/>
                  </a:lnTo>
                  <a:lnTo>
                    <a:pt x="569" y="966"/>
                  </a:lnTo>
                  <a:lnTo>
                    <a:pt x="582" y="937"/>
                  </a:lnTo>
                  <a:lnTo>
                    <a:pt x="595" y="909"/>
                  </a:lnTo>
                  <a:lnTo>
                    <a:pt x="609" y="881"/>
                  </a:lnTo>
                  <a:lnTo>
                    <a:pt x="623" y="852"/>
                  </a:lnTo>
                  <a:lnTo>
                    <a:pt x="638" y="825"/>
                  </a:lnTo>
                  <a:lnTo>
                    <a:pt x="652" y="801"/>
                  </a:lnTo>
                  <a:lnTo>
                    <a:pt x="667" y="778"/>
                  </a:lnTo>
                  <a:lnTo>
                    <a:pt x="683" y="757"/>
                  </a:lnTo>
                  <a:lnTo>
                    <a:pt x="700" y="738"/>
                  </a:lnTo>
                  <a:lnTo>
                    <a:pt x="718" y="721"/>
                  </a:lnTo>
                  <a:lnTo>
                    <a:pt x="738" y="705"/>
                  </a:lnTo>
                  <a:lnTo>
                    <a:pt x="758" y="691"/>
                  </a:lnTo>
                  <a:lnTo>
                    <a:pt x="780" y="678"/>
                  </a:lnTo>
                  <a:lnTo>
                    <a:pt x="803" y="668"/>
                  </a:lnTo>
                  <a:lnTo>
                    <a:pt x="826" y="659"/>
                  </a:lnTo>
                  <a:lnTo>
                    <a:pt x="851" y="652"/>
                  </a:lnTo>
                  <a:lnTo>
                    <a:pt x="876" y="647"/>
                  </a:lnTo>
                  <a:lnTo>
                    <a:pt x="903" y="644"/>
                  </a:lnTo>
                  <a:lnTo>
                    <a:pt x="929" y="643"/>
                  </a:lnTo>
                  <a:lnTo>
                    <a:pt x="958" y="643"/>
                  </a:lnTo>
                  <a:lnTo>
                    <a:pt x="987" y="645"/>
                  </a:lnTo>
                  <a:lnTo>
                    <a:pt x="999" y="647"/>
                  </a:lnTo>
                  <a:lnTo>
                    <a:pt x="1011" y="649"/>
                  </a:lnTo>
                  <a:lnTo>
                    <a:pt x="1023" y="652"/>
                  </a:lnTo>
                  <a:lnTo>
                    <a:pt x="1034" y="655"/>
                  </a:lnTo>
                  <a:lnTo>
                    <a:pt x="1045" y="660"/>
                  </a:lnTo>
                  <a:lnTo>
                    <a:pt x="1054" y="663"/>
                  </a:lnTo>
                  <a:lnTo>
                    <a:pt x="1065" y="668"/>
                  </a:lnTo>
                  <a:lnTo>
                    <a:pt x="1074" y="674"/>
                  </a:lnTo>
                  <a:lnTo>
                    <a:pt x="1091" y="685"/>
                  </a:lnTo>
                  <a:lnTo>
                    <a:pt x="1107" y="698"/>
                  </a:lnTo>
                  <a:lnTo>
                    <a:pt x="1122" y="711"/>
                  </a:lnTo>
                  <a:lnTo>
                    <a:pt x="1135" y="727"/>
                  </a:lnTo>
                  <a:lnTo>
                    <a:pt x="1146" y="744"/>
                  </a:lnTo>
                  <a:lnTo>
                    <a:pt x="1158" y="761"/>
                  </a:lnTo>
                  <a:lnTo>
                    <a:pt x="1167" y="779"/>
                  </a:lnTo>
                  <a:lnTo>
                    <a:pt x="1176" y="797"/>
                  </a:lnTo>
                  <a:lnTo>
                    <a:pt x="1191" y="835"/>
                  </a:lnTo>
                  <a:lnTo>
                    <a:pt x="1205" y="873"/>
                  </a:lnTo>
                  <a:lnTo>
                    <a:pt x="1214" y="898"/>
                  </a:lnTo>
                  <a:lnTo>
                    <a:pt x="1225" y="924"/>
                  </a:lnTo>
                  <a:lnTo>
                    <a:pt x="1238" y="950"/>
                  </a:lnTo>
                  <a:lnTo>
                    <a:pt x="1252" y="975"/>
                  </a:lnTo>
                  <a:lnTo>
                    <a:pt x="1268" y="1000"/>
                  </a:lnTo>
                  <a:lnTo>
                    <a:pt x="1285" y="1026"/>
                  </a:lnTo>
                  <a:lnTo>
                    <a:pt x="1303" y="1050"/>
                  </a:lnTo>
                  <a:lnTo>
                    <a:pt x="1323" y="1074"/>
                  </a:lnTo>
                  <a:lnTo>
                    <a:pt x="1333" y="1085"/>
                  </a:lnTo>
                  <a:lnTo>
                    <a:pt x="1343" y="1094"/>
                  </a:lnTo>
                  <a:lnTo>
                    <a:pt x="1354" y="1104"/>
                  </a:lnTo>
                  <a:lnTo>
                    <a:pt x="1364" y="1109"/>
                  </a:lnTo>
                  <a:lnTo>
                    <a:pt x="1374" y="1115"/>
                  </a:lnTo>
                  <a:lnTo>
                    <a:pt x="1385" y="1119"/>
                  </a:lnTo>
                  <a:lnTo>
                    <a:pt x="1394" y="1120"/>
                  </a:lnTo>
                  <a:lnTo>
                    <a:pt x="1404" y="1120"/>
                  </a:lnTo>
                  <a:lnTo>
                    <a:pt x="1414" y="1117"/>
                  </a:lnTo>
                  <a:lnTo>
                    <a:pt x="1424" y="1113"/>
                  </a:lnTo>
                  <a:lnTo>
                    <a:pt x="1433" y="1108"/>
                  </a:lnTo>
                  <a:lnTo>
                    <a:pt x="1441" y="1101"/>
                  </a:lnTo>
                  <a:lnTo>
                    <a:pt x="1448" y="1093"/>
                  </a:lnTo>
                  <a:lnTo>
                    <a:pt x="1455" y="1085"/>
                  </a:lnTo>
                  <a:lnTo>
                    <a:pt x="1460" y="1076"/>
                  </a:lnTo>
                  <a:lnTo>
                    <a:pt x="1465" y="1068"/>
                  </a:lnTo>
                  <a:lnTo>
                    <a:pt x="1480" y="1042"/>
                  </a:lnTo>
                  <a:lnTo>
                    <a:pt x="1491" y="1014"/>
                  </a:lnTo>
                  <a:lnTo>
                    <a:pt x="1503" y="988"/>
                  </a:lnTo>
                  <a:lnTo>
                    <a:pt x="1511" y="961"/>
                  </a:lnTo>
                  <a:lnTo>
                    <a:pt x="1519" y="935"/>
                  </a:lnTo>
                  <a:lnTo>
                    <a:pt x="1523" y="910"/>
                  </a:lnTo>
                  <a:lnTo>
                    <a:pt x="1527" y="886"/>
                  </a:lnTo>
                  <a:lnTo>
                    <a:pt x="1528" y="862"/>
                  </a:lnTo>
                  <a:lnTo>
                    <a:pt x="1527" y="827"/>
                  </a:lnTo>
                  <a:lnTo>
                    <a:pt x="1526" y="791"/>
                  </a:lnTo>
                  <a:lnTo>
                    <a:pt x="1522" y="754"/>
                  </a:lnTo>
                  <a:lnTo>
                    <a:pt x="1517" y="716"/>
                  </a:lnTo>
                  <a:lnTo>
                    <a:pt x="1511" y="677"/>
                  </a:lnTo>
                  <a:lnTo>
                    <a:pt x="1503" y="638"/>
                  </a:lnTo>
                  <a:lnTo>
                    <a:pt x="1494" y="597"/>
                  </a:lnTo>
                  <a:lnTo>
                    <a:pt x="1483" y="555"/>
                  </a:lnTo>
                  <a:lnTo>
                    <a:pt x="1475" y="526"/>
                  </a:lnTo>
                  <a:lnTo>
                    <a:pt x="1470" y="496"/>
                  </a:lnTo>
                  <a:lnTo>
                    <a:pt x="1465" y="467"/>
                  </a:lnTo>
                  <a:lnTo>
                    <a:pt x="1461" y="438"/>
                  </a:lnTo>
                  <a:lnTo>
                    <a:pt x="1459" y="411"/>
                  </a:lnTo>
                  <a:lnTo>
                    <a:pt x="1459" y="383"/>
                  </a:lnTo>
                  <a:lnTo>
                    <a:pt x="1459" y="356"/>
                  </a:lnTo>
                  <a:lnTo>
                    <a:pt x="1461" y="328"/>
                  </a:lnTo>
                  <a:lnTo>
                    <a:pt x="1465" y="302"/>
                  </a:lnTo>
                  <a:lnTo>
                    <a:pt x="1470" y="276"/>
                  </a:lnTo>
                  <a:lnTo>
                    <a:pt x="1475" y="249"/>
                  </a:lnTo>
                  <a:lnTo>
                    <a:pt x="1482" y="224"/>
                  </a:lnTo>
                  <a:lnTo>
                    <a:pt x="1491" y="199"/>
                  </a:lnTo>
                  <a:lnTo>
                    <a:pt x="1500" y="173"/>
                  </a:lnTo>
                  <a:lnTo>
                    <a:pt x="1512" y="148"/>
                  </a:lnTo>
                  <a:lnTo>
                    <a:pt x="1525" y="124"/>
                  </a:lnTo>
                  <a:lnTo>
                    <a:pt x="1539" y="100"/>
                  </a:lnTo>
                  <a:lnTo>
                    <a:pt x="1554" y="78"/>
                  </a:lnTo>
                  <a:lnTo>
                    <a:pt x="1562" y="69"/>
                  </a:lnTo>
                  <a:lnTo>
                    <a:pt x="1570" y="60"/>
                  </a:lnTo>
                  <a:lnTo>
                    <a:pt x="1578" y="51"/>
                  </a:lnTo>
                  <a:lnTo>
                    <a:pt x="1587" y="43"/>
                  </a:lnTo>
                  <a:lnTo>
                    <a:pt x="1595" y="36"/>
                  </a:lnTo>
                  <a:lnTo>
                    <a:pt x="1604" y="29"/>
                  </a:lnTo>
                  <a:lnTo>
                    <a:pt x="1613" y="23"/>
                  </a:lnTo>
                  <a:lnTo>
                    <a:pt x="1622" y="19"/>
                  </a:lnTo>
                  <a:lnTo>
                    <a:pt x="1631" y="14"/>
                  </a:lnTo>
                  <a:lnTo>
                    <a:pt x="1640" y="9"/>
                  </a:lnTo>
                  <a:lnTo>
                    <a:pt x="1650" y="6"/>
                  </a:lnTo>
                  <a:lnTo>
                    <a:pt x="1659" y="4"/>
                  </a:lnTo>
                  <a:lnTo>
                    <a:pt x="1669" y="3"/>
                  </a:lnTo>
                  <a:lnTo>
                    <a:pt x="1678" y="0"/>
                  </a:lnTo>
                  <a:lnTo>
                    <a:pt x="1689" y="0"/>
                  </a:lnTo>
                  <a:lnTo>
                    <a:pt x="1699" y="0"/>
                  </a:lnTo>
                  <a:lnTo>
                    <a:pt x="1709" y="1"/>
                  </a:lnTo>
                  <a:lnTo>
                    <a:pt x="1720" y="3"/>
                  </a:lnTo>
                  <a:lnTo>
                    <a:pt x="1730" y="5"/>
                  </a:lnTo>
                  <a:lnTo>
                    <a:pt x="1740" y="7"/>
                  </a:lnTo>
                  <a:lnTo>
                    <a:pt x="1761" y="14"/>
                  </a:lnTo>
                  <a:lnTo>
                    <a:pt x="1783" y="24"/>
                  </a:lnTo>
                  <a:lnTo>
                    <a:pt x="1806" y="37"/>
                  </a:lnTo>
                  <a:lnTo>
                    <a:pt x="1827" y="52"/>
                  </a:lnTo>
                  <a:lnTo>
                    <a:pt x="1837" y="58"/>
                  </a:lnTo>
                  <a:lnTo>
                    <a:pt x="1857" y="73"/>
                  </a:lnTo>
                  <a:lnTo>
                    <a:pt x="1877" y="87"/>
                  </a:lnTo>
                  <a:lnTo>
                    <a:pt x="1896" y="104"/>
                  </a:lnTo>
                  <a:lnTo>
                    <a:pt x="1915" y="120"/>
                  </a:lnTo>
                  <a:lnTo>
                    <a:pt x="1939" y="143"/>
                  </a:lnTo>
                  <a:lnTo>
                    <a:pt x="1964" y="163"/>
                  </a:lnTo>
                  <a:lnTo>
                    <a:pt x="1989" y="182"/>
                  </a:lnTo>
                  <a:lnTo>
                    <a:pt x="2017" y="200"/>
                  </a:lnTo>
                  <a:lnTo>
                    <a:pt x="2045" y="217"/>
                  </a:lnTo>
                  <a:lnTo>
                    <a:pt x="2074" y="232"/>
                  </a:lnTo>
                  <a:lnTo>
                    <a:pt x="2105" y="247"/>
                  </a:lnTo>
                  <a:lnTo>
                    <a:pt x="2136" y="259"/>
                  </a:lnTo>
                  <a:lnTo>
                    <a:pt x="2136" y="301"/>
                  </a:lnTo>
                  <a:lnTo>
                    <a:pt x="2100" y="287"/>
                  </a:lnTo>
                  <a:lnTo>
                    <a:pt x="2066" y="272"/>
                  </a:lnTo>
                  <a:lnTo>
                    <a:pt x="2033" y="255"/>
                  </a:lnTo>
                  <a:lnTo>
                    <a:pt x="2002" y="237"/>
                  </a:lnTo>
                  <a:lnTo>
                    <a:pt x="1971" y="217"/>
                  </a:lnTo>
                  <a:lnTo>
                    <a:pt x="1942" y="195"/>
                  </a:lnTo>
                  <a:lnTo>
                    <a:pt x="1915" y="172"/>
                  </a:lnTo>
                  <a:lnTo>
                    <a:pt x="1887" y="148"/>
                  </a:lnTo>
                  <a:lnTo>
                    <a:pt x="1870" y="132"/>
                  </a:lnTo>
                  <a:lnTo>
                    <a:pt x="1852" y="118"/>
                  </a:lnTo>
                  <a:lnTo>
                    <a:pt x="1833" y="104"/>
                  </a:lnTo>
                  <a:lnTo>
                    <a:pt x="1814" y="90"/>
                  </a:lnTo>
                  <a:lnTo>
                    <a:pt x="1804" y="84"/>
                  </a:lnTo>
                  <a:lnTo>
                    <a:pt x="1786" y="71"/>
                  </a:lnTo>
                  <a:lnTo>
                    <a:pt x="1768" y="60"/>
                  </a:lnTo>
                  <a:lnTo>
                    <a:pt x="1749" y="52"/>
                  </a:lnTo>
                  <a:lnTo>
                    <a:pt x="1732" y="46"/>
                  </a:lnTo>
                  <a:lnTo>
                    <a:pt x="1715" y="42"/>
                  </a:lnTo>
                  <a:lnTo>
                    <a:pt x="1699" y="39"/>
                  </a:lnTo>
                  <a:lnTo>
                    <a:pt x="1683" y="40"/>
                  </a:lnTo>
                  <a:lnTo>
                    <a:pt x="1668" y="43"/>
                  </a:lnTo>
                  <a:lnTo>
                    <a:pt x="1653" y="47"/>
                  </a:lnTo>
                  <a:lnTo>
                    <a:pt x="1638" y="54"/>
                  </a:lnTo>
                  <a:lnTo>
                    <a:pt x="1624" y="63"/>
                  </a:lnTo>
                  <a:lnTo>
                    <a:pt x="1611" y="75"/>
                  </a:lnTo>
                  <a:lnTo>
                    <a:pt x="1597" y="89"/>
                  </a:lnTo>
                  <a:lnTo>
                    <a:pt x="1584" y="105"/>
                  </a:lnTo>
                  <a:lnTo>
                    <a:pt x="1572" y="123"/>
                  </a:lnTo>
                  <a:lnTo>
                    <a:pt x="1559" y="144"/>
                  </a:lnTo>
                  <a:lnTo>
                    <a:pt x="1548" y="165"/>
                  </a:lnTo>
                  <a:lnTo>
                    <a:pt x="1537" y="188"/>
                  </a:lnTo>
                  <a:lnTo>
                    <a:pt x="1528" y="212"/>
                  </a:lnTo>
                  <a:lnTo>
                    <a:pt x="1520" y="235"/>
                  </a:lnTo>
                  <a:lnTo>
                    <a:pt x="1513" y="259"/>
                  </a:lnTo>
                  <a:lnTo>
                    <a:pt x="1507" y="284"/>
                  </a:lnTo>
                  <a:lnTo>
                    <a:pt x="1504" y="309"/>
                  </a:lnTo>
                  <a:lnTo>
                    <a:pt x="1500" y="333"/>
                  </a:lnTo>
                  <a:lnTo>
                    <a:pt x="1498" y="358"/>
                  </a:lnTo>
                  <a:lnTo>
                    <a:pt x="1498" y="385"/>
                  </a:lnTo>
                  <a:lnTo>
                    <a:pt x="1499" y="410"/>
                  </a:lnTo>
                  <a:lnTo>
                    <a:pt x="1500" y="436"/>
                  </a:lnTo>
                  <a:lnTo>
                    <a:pt x="1504" y="463"/>
                  </a:lnTo>
                  <a:lnTo>
                    <a:pt x="1509" y="490"/>
                  </a:lnTo>
                  <a:lnTo>
                    <a:pt x="1514" y="518"/>
                  </a:lnTo>
                  <a:lnTo>
                    <a:pt x="1521" y="545"/>
                  </a:lnTo>
                  <a:lnTo>
                    <a:pt x="1533" y="588"/>
                  </a:lnTo>
                  <a:lnTo>
                    <a:pt x="1542" y="630"/>
                  </a:lnTo>
                  <a:lnTo>
                    <a:pt x="1550" y="671"/>
                  </a:lnTo>
                  <a:lnTo>
                    <a:pt x="1556" y="711"/>
                  </a:lnTo>
                  <a:lnTo>
                    <a:pt x="1561" y="750"/>
                  </a:lnTo>
                  <a:lnTo>
                    <a:pt x="1565" y="788"/>
                  </a:lnTo>
                  <a:lnTo>
                    <a:pt x="1567" y="826"/>
                  </a:lnTo>
                  <a:lnTo>
                    <a:pt x="1567" y="862"/>
                  </a:lnTo>
                  <a:lnTo>
                    <a:pt x="1567" y="879"/>
                  </a:lnTo>
                  <a:lnTo>
                    <a:pt x="1565" y="896"/>
                  </a:lnTo>
                  <a:lnTo>
                    <a:pt x="1562" y="913"/>
                  </a:lnTo>
                  <a:lnTo>
                    <a:pt x="1560" y="929"/>
                  </a:lnTo>
                  <a:lnTo>
                    <a:pt x="1552" y="963"/>
                  </a:lnTo>
                  <a:lnTo>
                    <a:pt x="1543" y="992"/>
                  </a:lnTo>
                  <a:lnTo>
                    <a:pt x="1531" y="1021"/>
                  </a:lnTo>
                  <a:lnTo>
                    <a:pt x="1521" y="1046"/>
                  </a:lnTo>
                  <a:lnTo>
                    <a:pt x="1510" y="1068"/>
                  </a:lnTo>
                  <a:lnTo>
                    <a:pt x="1499" y="1088"/>
                  </a:lnTo>
                  <a:lnTo>
                    <a:pt x="1488" y="1106"/>
                  </a:lnTo>
                  <a:lnTo>
                    <a:pt x="1476" y="1121"/>
                  </a:lnTo>
                  <a:lnTo>
                    <a:pt x="1464" y="1133"/>
                  </a:lnTo>
                  <a:lnTo>
                    <a:pt x="1451" y="1143"/>
                  </a:lnTo>
                  <a:lnTo>
                    <a:pt x="1440" y="1150"/>
                  </a:lnTo>
                  <a:lnTo>
                    <a:pt x="1428" y="1154"/>
                  </a:lnTo>
                  <a:lnTo>
                    <a:pt x="1418" y="1158"/>
                  </a:lnTo>
                  <a:lnTo>
                    <a:pt x="1408" y="1159"/>
                  </a:lnTo>
                  <a:lnTo>
                    <a:pt x="1397" y="1159"/>
                  </a:lnTo>
                  <a:lnTo>
                    <a:pt x="1385" y="1159"/>
                  </a:lnTo>
                  <a:lnTo>
                    <a:pt x="1372" y="1155"/>
                  </a:lnTo>
                  <a:lnTo>
                    <a:pt x="1357" y="1151"/>
                  </a:lnTo>
                  <a:lnTo>
                    <a:pt x="1342" y="1143"/>
                  </a:lnTo>
                  <a:lnTo>
                    <a:pt x="1327" y="1132"/>
                  </a:lnTo>
                  <a:lnTo>
                    <a:pt x="1318" y="1125"/>
                  </a:lnTo>
                  <a:lnTo>
                    <a:pt x="1310" y="1117"/>
                  </a:lnTo>
                  <a:lnTo>
                    <a:pt x="1302" y="1109"/>
                  </a:lnTo>
                  <a:lnTo>
                    <a:pt x="1293" y="1099"/>
                  </a:lnTo>
                  <a:lnTo>
                    <a:pt x="1277" y="1081"/>
                  </a:lnTo>
                  <a:lnTo>
                    <a:pt x="1261" y="1059"/>
                  </a:lnTo>
                  <a:lnTo>
                    <a:pt x="1244" y="1035"/>
                  </a:lnTo>
                  <a:lnTo>
                    <a:pt x="1226" y="1010"/>
                  </a:lnTo>
                  <a:lnTo>
                    <a:pt x="1209" y="981"/>
                  </a:lnTo>
                  <a:lnTo>
                    <a:pt x="1194" y="951"/>
                  </a:lnTo>
                  <a:lnTo>
                    <a:pt x="1186" y="935"/>
                  </a:lnTo>
                  <a:lnTo>
                    <a:pt x="1179" y="919"/>
                  </a:lnTo>
                  <a:lnTo>
                    <a:pt x="1174" y="903"/>
                  </a:lnTo>
                  <a:lnTo>
                    <a:pt x="1168" y="886"/>
                  </a:lnTo>
                  <a:lnTo>
                    <a:pt x="1160" y="864"/>
                  </a:lnTo>
                  <a:lnTo>
                    <a:pt x="1153" y="843"/>
                  </a:lnTo>
                  <a:lnTo>
                    <a:pt x="1145" y="824"/>
                  </a:lnTo>
                  <a:lnTo>
                    <a:pt x="1137" y="805"/>
                  </a:lnTo>
                  <a:lnTo>
                    <a:pt x="1128" y="789"/>
                  </a:lnTo>
                  <a:lnTo>
                    <a:pt x="1119" y="773"/>
                  </a:lnTo>
                  <a:lnTo>
                    <a:pt x="1109" y="758"/>
                  </a:lnTo>
                  <a:lnTo>
                    <a:pt x="1099" y="745"/>
                  </a:lnTo>
                  <a:lnTo>
                    <a:pt x="1088" y="733"/>
                  </a:lnTo>
                  <a:lnTo>
                    <a:pt x="1076" y="722"/>
                  </a:lnTo>
                  <a:lnTo>
                    <a:pt x="1063" y="713"/>
                  </a:lnTo>
                  <a:lnTo>
                    <a:pt x="1049" y="705"/>
                  </a:lnTo>
                  <a:lnTo>
                    <a:pt x="1034" y="698"/>
                  </a:lnTo>
                  <a:lnTo>
                    <a:pt x="1018" y="692"/>
                  </a:lnTo>
                  <a:lnTo>
                    <a:pt x="1000" y="687"/>
                  </a:lnTo>
                  <a:lnTo>
                    <a:pt x="982" y="684"/>
                  </a:lnTo>
                  <a:lnTo>
                    <a:pt x="956" y="682"/>
                  </a:lnTo>
                  <a:lnTo>
                    <a:pt x="932" y="682"/>
                  </a:lnTo>
                  <a:lnTo>
                    <a:pt x="907" y="683"/>
                  </a:lnTo>
                  <a:lnTo>
                    <a:pt x="883" y="685"/>
                  </a:lnTo>
                  <a:lnTo>
                    <a:pt x="862" y="690"/>
                  </a:lnTo>
                  <a:lnTo>
                    <a:pt x="840" y="695"/>
                  </a:lnTo>
                  <a:lnTo>
                    <a:pt x="819" y="703"/>
                  </a:lnTo>
                  <a:lnTo>
                    <a:pt x="798" y="713"/>
                  </a:lnTo>
                  <a:lnTo>
                    <a:pt x="779" y="723"/>
                  </a:lnTo>
                  <a:lnTo>
                    <a:pt x="762" y="735"/>
                  </a:lnTo>
                  <a:lnTo>
                    <a:pt x="745" y="749"/>
                  </a:lnTo>
                  <a:lnTo>
                    <a:pt x="727" y="765"/>
                  </a:lnTo>
                  <a:lnTo>
                    <a:pt x="712" y="783"/>
                  </a:lnTo>
                  <a:lnTo>
                    <a:pt x="698" y="801"/>
                  </a:lnTo>
                  <a:lnTo>
                    <a:pt x="685" y="822"/>
                  </a:lnTo>
                  <a:lnTo>
                    <a:pt x="672" y="843"/>
                  </a:lnTo>
                  <a:lnTo>
                    <a:pt x="659" y="871"/>
                  </a:lnTo>
                  <a:lnTo>
                    <a:pt x="645" y="898"/>
                  </a:lnTo>
                  <a:lnTo>
                    <a:pt x="631" y="926"/>
                  </a:lnTo>
                  <a:lnTo>
                    <a:pt x="617" y="955"/>
                  </a:lnTo>
                  <a:lnTo>
                    <a:pt x="605" y="982"/>
                  </a:lnTo>
                  <a:lnTo>
                    <a:pt x="591" y="1011"/>
                  </a:lnTo>
                  <a:lnTo>
                    <a:pt x="578" y="1038"/>
                  </a:lnTo>
                  <a:lnTo>
                    <a:pt x="566" y="1066"/>
                  </a:lnTo>
                  <a:lnTo>
                    <a:pt x="553" y="1093"/>
                  </a:lnTo>
                  <a:lnTo>
                    <a:pt x="541" y="1121"/>
                  </a:lnTo>
                  <a:lnTo>
                    <a:pt x="528" y="1148"/>
                  </a:lnTo>
                  <a:lnTo>
                    <a:pt x="515" y="1176"/>
                  </a:lnTo>
                  <a:lnTo>
                    <a:pt x="502" y="1205"/>
                  </a:lnTo>
                  <a:lnTo>
                    <a:pt x="489" y="1232"/>
                  </a:lnTo>
                  <a:lnTo>
                    <a:pt x="475" y="1258"/>
                  </a:lnTo>
                  <a:lnTo>
                    <a:pt x="461" y="1286"/>
                  </a:lnTo>
                  <a:lnTo>
                    <a:pt x="447" y="1314"/>
                  </a:lnTo>
                  <a:lnTo>
                    <a:pt x="433" y="1340"/>
                  </a:lnTo>
                  <a:lnTo>
                    <a:pt x="418" y="1367"/>
                  </a:lnTo>
                  <a:lnTo>
                    <a:pt x="402" y="1394"/>
                  </a:lnTo>
                  <a:lnTo>
                    <a:pt x="387" y="1420"/>
                  </a:lnTo>
                  <a:lnTo>
                    <a:pt x="371" y="1447"/>
                  </a:lnTo>
                  <a:lnTo>
                    <a:pt x="355" y="1473"/>
                  </a:lnTo>
                  <a:lnTo>
                    <a:pt x="340" y="1498"/>
                  </a:lnTo>
                  <a:lnTo>
                    <a:pt x="326" y="1520"/>
                  </a:lnTo>
                  <a:lnTo>
                    <a:pt x="313" y="1542"/>
                  </a:lnTo>
                  <a:lnTo>
                    <a:pt x="301" y="1564"/>
                  </a:lnTo>
                  <a:lnTo>
                    <a:pt x="287" y="1587"/>
                  </a:lnTo>
                  <a:lnTo>
                    <a:pt x="274" y="1608"/>
                  </a:lnTo>
                  <a:lnTo>
                    <a:pt x="262" y="1630"/>
                  </a:lnTo>
                  <a:lnTo>
                    <a:pt x="249" y="1653"/>
                  </a:lnTo>
                  <a:lnTo>
                    <a:pt x="236" y="1675"/>
                  </a:lnTo>
                  <a:lnTo>
                    <a:pt x="215" y="1716"/>
                  </a:lnTo>
                  <a:lnTo>
                    <a:pt x="194" y="1757"/>
                  </a:lnTo>
                  <a:lnTo>
                    <a:pt x="174" y="1798"/>
                  </a:lnTo>
                  <a:lnTo>
                    <a:pt x="156" y="1837"/>
                  </a:lnTo>
                  <a:lnTo>
                    <a:pt x="140" y="1876"/>
                  </a:lnTo>
                  <a:lnTo>
                    <a:pt x="124" y="1913"/>
                  </a:lnTo>
                  <a:lnTo>
                    <a:pt x="110" y="1951"/>
                  </a:lnTo>
                  <a:lnTo>
                    <a:pt x="98" y="1988"/>
                  </a:lnTo>
                  <a:lnTo>
                    <a:pt x="86" y="2025"/>
                  </a:lnTo>
                  <a:lnTo>
                    <a:pt x="76" y="2061"/>
                  </a:lnTo>
                  <a:lnTo>
                    <a:pt x="67" y="2097"/>
                  </a:lnTo>
                  <a:lnTo>
                    <a:pt x="60" y="2132"/>
                  </a:lnTo>
                  <a:lnTo>
                    <a:pt x="53" y="2168"/>
                  </a:lnTo>
                  <a:lnTo>
                    <a:pt x="48" y="2202"/>
                  </a:lnTo>
                  <a:lnTo>
                    <a:pt x="44" y="2237"/>
                  </a:lnTo>
                  <a:lnTo>
                    <a:pt x="41" y="2272"/>
                  </a:lnTo>
                  <a:lnTo>
                    <a:pt x="40" y="2302"/>
                  </a:lnTo>
                  <a:lnTo>
                    <a:pt x="40" y="2331"/>
                  </a:lnTo>
                  <a:lnTo>
                    <a:pt x="42" y="2360"/>
                  </a:lnTo>
                  <a:lnTo>
                    <a:pt x="46" y="2386"/>
                  </a:lnTo>
                  <a:lnTo>
                    <a:pt x="52" y="2412"/>
                  </a:lnTo>
                  <a:lnTo>
                    <a:pt x="60" y="2436"/>
                  </a:lnTo>
                  <a:lnTo>
                    <a:pt x="69" y="2461"/>
                  </a:lnTo>
                  <a:lnTo>
                    <a:pt x="79" y="2483"/>
                  </a:lnTo>
                  <a:lnTo>
                    <a:pt x="92" y="2504"/>
                  </a:lnTo>
                  <a:lnTo>
                    <a:pt x="107" y="2525"/>
                  </a:lnTo>
                  <a:lnTo>
                    <a:pt x="122" y="2544"/>
                  </a:lnTo>
                  <a:lnTo>
                    <a:pt x="140" y="2561"/>
                  </a:lnTo>
                  <a:lnTo>
                    <a:pt x="160" y="2579"/>
                  </a:lnTo>
                  <a:lnTo>
                    <a:pt x="180" y="2594"/>
                  </a:lnTo>
                  <a:lnTo>
                    <a:pt x="203" y="2608"/>
                  </a:lnTo>
                  <a:lnTo>
                    <a:pt x="227" y="2622"/>
                  </a:lnTo>
                  <a:lnTo>
                    <a:pt x="250" y="2634"/>
                  </a:lnTo>
                  <a:lnTo>
                    <a:pt x="273" y="2645"/>
                  </a:lnTo>
                  <a:lnTo>
                    <a:pt x="296" y="2658"/>
                  </a:lnTo>
                  <a:lnTo>
                    <a:pt x="319" y="2669"/>
                  </a:lnTo>
                  <a:lnTo>
                    <a:pt x="341" y="2682"/>
                  </a:lnTo>
                  <a:lnTo>
                    <a:pt x="364" y="2694"/>
                  </a:lnTo>
                  <a:lnTo>
                    <a:pt x="387" y="2706"/>
                  </a:lnTo>
                  <a:lnTo>
                    <a:pt x="408" y="2719"/>
                  </a:lnTo>
                  <a:lnTo>
                    <a:pt x="476" y="2755"/>
                  </a:lnTo>
                  <a:lnTo>
                    <a:pt x="545" y="2792"/>
                  </a:lnTo>
                  <a:lnTo>
                    <a:pt x="579" y="2810"/>
                  </a:lnTo>
                  <a:lnTo>
                    <a:pt x="614" y="2828"/>
                  </a:lnTo>
                  <a:lnTo>
                    <a:pt x="649" y="2845"/>
                  </a:lnTo>
                  <a:lnTo>
                    <a:pt x="685" y="2861"/>
                  </a:lnTo>
                  <a:lnTo>
                    <a:pt x="720" y="2876"/>
                  </a:lnTo>
                  <a:lnTo>
                    <a:pt x="756" y="2891"/>
                  </a:lnTo>
                  <a:lnTo>
                    <a:pt x="793" y="2904"/>
                  </a:lnTo>
                  <a:lnTo>
                    <a:pt x="828" y="2917"/>
                  </a:lnTo>
                  <a:lnTo>
                    <a:pt x="866" y="2930"/>
                  </a:lnTo>
                  <a:lnTo>
                    <a:pt x="903" y="2940"/>
                  </a:lnTo>
                  <a:lnTo>
                    <a:pt x="941" y="2949"/>
                  </a:lnTo>
                  <a:lnTo>
                    <a:pt x="979" y="2957"/>
                  </a:lnTo>
                  <a:lnTo>
                    <a:pt x="1016" y="2963"/>
                  </a:lnTo>
                  <a:lnTo>
                    <a:pt x="1054" y="2967"/>
                  </a:lnTo>
                  <a:lnTo>
                    <a:pt x="1092" y="2971"/>
                  </a:lnTo>
                  <a:lnTo>
                    <a:pt x="1130" y="2973"/>
                  </a:lnTo>
                  <a:lnTo>
                    <a:pt x="1168" y="2973"/>
                  </a:lnTo>
                  <a:lnTo>
                    <a:pt x="1206" y="2972"/>
                  </a:lnTo>
                  <a:lnTo>
                    <a:pt x="1244" y="2970"/>
                  </a:lnTo>
                  <a:lnTo>
                    <a:pt x="1281" y="2966"/>
                  </a:lnTo>
                  <a:lnTo>
                    <a:pt x="1319" y="2961"/>
                  </a:lnTo>
                  <a:lnTo>
                    <a:pt x="1356" y="2953"/>
                  </a:lnTo>
                  <a:lnTo>
                    <a:pt x="1393" y="2945"/>
                  </a:lnTo>
                  <a:lnTo>
                    <a:pt x="1428" y="2934"/>
                  </a:lnTo>
                  <a:lnTo>
                    <a:pt x="1464" y="2922"/>
                  </a:lnTo>
                  <a:lnTo>
                    <a:pt x="1498" y="2908"/>
                  </a:lnTo>
                  <a:lnTo>
                    <a:pt x="1533" y="2892"/>
                  </a:lnTo>
                  <a:lnTo>
                    <a:pt x="1566" y="2875"/>
                  </a:lnTo>
                  <a:lnTo>
                    <a:pt x="1598" y="2856"/>
                  </a:lnTo>
                  <a:lnTo>
                    <a:pt x="1629" y="2834"/>
                  </a:lnTo>
                  <a:lnTo>
                    <a:pt x="1660" y="2813"/>
                  </a:lnTo>
                  <a:lnTo>
                    <a:pt x="1689" y="2787"/>
                  </a:lnTo>
                  <a:lnTo>
                    <a:pt x="1717" y="2761"/>
                  </a:lnTo>
                  <a:lnTo>
                    <a:pt x="1744" y="2733"/>
                  </a:lnTo>
                  <a:lnTo>
                    <a:pt x="1770" y="2704"/>
                  </a:lnTo>
                  <a:lnTo>
                    <a:pt x="1794" y="2672"/>
                  </a:lnTo>
                  <a:lnTo>
                    <a:pt x="1817" y="2637"/>
                  </a:lnTo>
                  <a:lnTo>
                    <a:pt x="1838" y="2602"/>
                  </a:lnTo>
                  <a:lnTo>
                    <a:pt x="1857" y="2563"/>
                  </a:lnTo>
                  <a:lnTo>
                    <a:pt x="1876" y="2524"/>
                  </a:lnTo>
                  <a:lnTo>
                    <a:pt x="1892" y="2481"/>
                  </a:lnTo>
                  <a:lnTo>
                    <a:pt x="1907" y="2438"/>
                  </a:lnTo>
                  <a:lnTo>
                    <a:pt x="1919" y="2391"/>
                  </a:lnTo>
                  <a:lnTo>
                    <a:pt x="1930" y="2342"/>
                  </a:lnTo>
                  <a:lnTo>
                    <a:pt x="1936" y="2306"/>
                  </a:lnTo>
                  <a:lnTo>
                    <a:pt x="1944" y="2264"/>
                  </a:lnTo>
                  <a:lnTo>
                    <a:pt x="1954" y="2222"/>
                  </a:lnTo>
                  <a:lnTo>
                    <a:pt x="1959" y="2201"/>
                  </a:lnTo>
                  <a:lnTo>
                    <a:pt x="1965" y="2181"/>
                  </a:lnTo>
                  <a:lnTo>
                    <a:pt x="1972" y="2160"/>
                  </a:lnTo>
                  <a:lnTo>
                    <a:pt x="1980" y="2141"/>
                  </a:lnTo>
                  <a:lnTo>
                    <a:pt x="1986" y="2127"/>
                  </a:lnTo>
                  <a:lnTo>
                    <a:pt x="1993" y="2113"/>
                  </a:lnTo>
                  <a:lnTo>
                    <a:pt x="1999" y="2100"/>
                  </a:lnTo>
                  <a:lnTo>
                    <a:pt x="2008" y="2088"/>
                  </a:lnTo>
                  <a:lnTo>
                    <a:pt x="2016" y="2075"/>
                  </a:lnTo>
                  <a:lnTo>
                    <a:pt x="2025" y="2064"/>
                  </a:lnTo>
                  <a:lnTo>
                    <a:pt x="2034" y="2053"/>
                  </a:lnTo>
                  <a:lnTo>
                    <a:pt x="2043" y="2042"/>
                  </a:lnTo>
                  <a:lnTo>
                    <a:pt x="2053" y="2032"/>
                  </a:lnTo>
                  <a:lnTo>
                    <a:pt x="2064" y="2022"/>
                  </a:lnTo>
                  <a:lnTo>
                    <a:pt x="2074" y="2013"/>
                  </a:lnTo>
                  <a:lnTo>
                    <a:pt x="2086" y="2004"/>
                  </a:lnTo>
                  <a:lnTo>
                    <a:pt x="2097" y="1996"/>
                  </a:lnTo>
                  <a:lnTo>
                    <a:pt x="2110" y="1988"/>
                  </a:lnTo>
                  <a:lnTo>
                    <a:pt x="2122" y="1981"/>
                  </a:lnTo>
                  <a:lnTo>
                    <a:pt x="2136" y="1974"/>
                  </a:lnTo>
                  <a:lnTo>
                    <a:pt x="2136" y="2019"/>
                  </a:lnTo>
                  <a:lnTo>
                    <a:pt x="2116" y="2032"/>
                  </a:lnTo>
                  <a:lnTo>
                    <a:pt x="2098" y="2045"/>
                  </a:lnTo>
                  <a:lnTo>
                    <a:pt x="2081" y="2060"/>
                  </a:lnTo>
                  <a:lnTo>
                    <a:pt x="2065" y="2076"/>
                  </a:lnTo>
                  <a:lnTo>
                    <a:pt x="2051" y="2095"/>
                  </a:lnTo>
                  <a:lnTo>
                    <a:pt x="2037" y="2114"/>
                  </a:lnTo>
                  <a:lnTo>
                    <a:pt x="2026" y="2135"/>
                  </a:lnTo>
                  <a:lnTo>
                    <a:pt x="2016" y="2157"/>
                  </a:lnTo>
                  <a:lnTo>
                    <a:pt x="2009" y="2175"/>
                  </a:lnTo>
                  <a:lnTo>
                    <a:pt x="2002" y="2193"/>
                  </a:lnTo>
                  <a:lnTo>
                    <a:pt x="1997" y="2213"/>
                  </a:lnTo>
                  <a:lnTo>
                    <a:pt x="1991" y="2232"/>
                  </a:lnTo>
                  <a:lnTo>
                    <a:pt x="1983" y="2272"/>
                  </a:lnTo>
                  <a:lnTo>
                    <a:pt x="1975" y="2313"/>
                  </a:lnTo>
                  <a:lnTo>
                    <a:pt x="1969" y="2350"/>
                  </a:lnTo>
                  <a:lnTo>
                    <a:pt x="1959" y="2393"/>
                  </a:lnTo>
                  <a:lnTo>
                    <a:pt x="1948" y="2435"/>
                  </a:lnTo>
                  <a:lnTo>
                    <a:pt x="1936" y="2475"/>
                  </a:lnTo>
                  <a:lnTo>
                    <a:pt x="1923" y="2513"/>
                  </a:lnTo>
                  <a:lnTo>
                    <a:pt x="1908" y="2550"/>
                  </a:lnTo>
                  <a:lnTo>
                    <a:pt x="1891" y="2586"/>
                  </a:lnTo>
                  <a:lnTo>
                    <a:pt x="1873" y="2620"/>
                  </a:lnTo>
                  <a:lnTo>
                    <a:pt x="1855" y="2652"/>
                  </a:lnTo>
                  <a:lnTo>
                    <a:pt x="1834" y="2683"/>
                  </a:lnTo>
                  <a:lnTo>
                    <a:pt x="1814" y="2712"/>
                  </a:lnTo>
                  <a:lnTo>
                    <a:pt x="1792" y="2740"/>
                  </a:lnTo>
                  <a:lnTo>
                    <a:pt x="1768" y="2767"/>
                  </a:lnTo>
                  <a:lnTo>
                    <a:pt x="1744" y="2791"/>
                  </a:lnTo>
                  <a:lnTo>
                    <a:pt x="1720" y="2815"/>
                  </a:lnTo>
                  <a:lnTo>
                    <a:pt x="1693" y="2837"/>
                  </a:lnTo>
                  <a:lnTo>
                    <a:pt x="1667" y="2857"/>
                  </a:lnTo>
                  <a:lnTo>
                    <a:pt x="1639" y="2877"/>
                  </a:lnTo>
                  <a:lnTo>
                    <a:pt x="1611" y="2895"/>
                  </a:lnTo>
                  <a:lnTo>
                    <a:pt x="1582" y="2912"/>
                  </a:lnTo>
                  <a:lnTo>
                    <a:pt x="1552" y="2927"/>
                  </a:lnTo>
                  <a:lnTo>
                    <a:pt x="1521" y="2941"/>
                  </a:lnTo>
                  <a:lnTo>
                    <a:pt x="1491" y="2954"/>
                  </a:lnTo>
                  <a:lnTo>
                    <a:pt x="1459" y="2965"/>
                  </a:lnTo>
                  <a:lnTo>
                    <a:pt x="1428" y="2975"/>
                  </a:lnTo>
                  <a:lnTo>
                    <a:pt x="1396" y="2985"/>
                  </a:lnTo>
                  <a:lnTo>
                    <a:pt x="1363" y="2993"/>
                  </a:lnTo>
                  <a:lnTo>
                    <a:pt x="1331" y="2998"/>
                  </a:lnTo>
                  <a:lnTo>
                    <a:pt x="1297" y="3004"/>
                  </a:lnTo>
                  <a:lnTo>
                    <a:pt x="1264" y="3008"/>
                  </a:lnTo>
                  <a:lnTo>
                    <a:pt x="1230" y="3011"/>
                  </a:lnTo>
                  <a:lnTo>
                    <a:pt x="1197" y="3012"/>
                  </a:lnTo>
                  <a:lnTo>
                    <a:pt x="1162" y="301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0" name="Freeform 26">
              <a:extLst>
                <a:ext uri="{FF2B5EF4-FFF2-40B4-BE49-F238E27FC236}">
                  <a16:creationId xmlns:a16="http://schemas.microsoft.com/office/drawing/2014/main" id="{D701A79C-3964-4C77-AC6A-AD1D76BACF76}"/>
                </a:ext>
              </a:extLst>
            </p:cNvPr>
            <p:cNvSpPr>
              <a:spLocks/>
            </p:cNvSpPr>
            <p:nvPr userDrawn="1"/>
          </p:nvSpPr>
          <p:spPr bwMode="auto">
            <a:xfrm>
              <a:off x="-3615" y="6313639"/>
              <a:ext cx="1530721" cy="544361"/>
            </a:xfrm>
            <a:custGeom>
              <a:avLst/>
              <a:gdLst>
                <a:gd name="T0" fmla="*/ 2261 w 2301"/>
                <a:gd name="T1" fmla="*/ 773 h 820"/>
                <a:gd name="T2" fmla="*/ 2259 w 2301"/>
                <a:gd name="T3" fmla="*/ 702 h 820"/>
                <a:gd name="T4" fmla="*/ 2247 w 2301"/>
                <a:gd name="T5" fmla="*/ 632 h 820"/>
                <a:gd name="T6" fmla="*/ 2225 w 2301"/>
                <a:gd name="T7" fmla="*/ 564 h 820"/>
                <a:gd name="T8" fmla="*/ 2194 w 2301"/>
                <a:gd name="T9" fmla="*/ 501 h 820"/>
                <a:gd name="T10" fmla="*/ 2157 w 2301"/>
                <a:gd name="T11" fmla="*/ 446 h 820"/>
                <a:gd name="T12" fmla="*/ 2115 w 2301"/>
                <a:gd name="T13" fmla="*/ 398 h 820"/>
                <a:gd name="T14" fmla="*/ 2071 w 2301"/>
                <a:gd name="T15" fmla="*/ 357 h 820"/>
                <a:gd name="T16" fmla="*/ 2024 w 2301"/>
                <a:gd name="T17" fmla="*/ 320 h 820"/>
                <a:gd name="T18" fmla="*/ 1958 w 2301"/>
                <a:gd name="T19" fmla="*/ 280 h 820"/>
                <a:gd name="T20" fmla="*/ 1854 w 2301"/>
                <a:gd name="T21" fmla="*/ 234 h 820"/>
                <a:gd name="T22" fmla="*/ 1748 w 2301"/>
                <a:gd name="T23" fmla="*/ 201 h 820"/>
                <a:gd name="T24" fmla="*/ 1644 w 2301"/>
                <a:gd name="T25" fmla="*/ 178 h 820"/>
                <a:gd name="T26" fmla="*/ 1568 w 2301"/>
                <a:gd name="T27" fmla="*/ 164 h 820"/>
                <a:gd name="T28" fmla="*/ 1494 w 2301"/>
                <a:gd name="T29" fmla="*/ 149 h 820"/>
                <a:gd name="T30" fmla="*/ 1381 w 2301"/>
                <a:gd name="T31" fmla="*/ 127 h 820"/>
                <a:gd name="T32" fmla="*/ 1191 w 2301"/>
                <a:gd name="T33" fmla="*/ 91 h 820"/>
                <a:gd name="T34" fmla="*/ 999 w 2301"/>
                <a:gd name="T35" fmla="*/ 57 h 820"/>
                <a:gd name="T36" fmla="*/ 890 w 2301"/>
                <a:gd name="T37" fmla="*/ 42 h 820"/>
                <a:gd name="T38" fmla="*/ 826 w 2301"/>
                <a:gd name="T39" fmla="*/ 40 h 820"/>
                <a:gd name="T40" fmla="*/ 763 w 2301"/>
                <a:gd name="T41" fmla="*/ 44 h 820"/>
                <a:gd name="T42" fmla="*/ 701 w 2301"/>
                <a:gd name="T43" fmla="*/ 54 h 820"/>
                <a:gd name="T44" fmla="*/ 641 w 2301"/>
                <a:gd name="T45" fmla="*/ 70 h 820"/>
                <a:gd name="T46" fmla="*/ 583 w 2301"/>
                <a:gd name="T47" fmla="*/ 93 h 820"/>
                <a:gd name="T48" fmla="*/ 527 w 2301"/>
                <a:gd name="T49" fmla="*/ 123 h 820"/>
                <a:gd name="T50" fmla="*/ 473 w 2301"/>
                <a:gd name="T51" fmla="*/ 158 h 820"/>
                <a:gd name="T52" fmla="*/ 420 w 2301"/>
                <a:gd name="T53" fmla="*/ 201 h 820"/>
                <a:gd name="T54" fmla="*/ 369 w 2301"/>
                <a:gd name="T55" fmla="*/ 250 h 820"/>
                <a:gd name="T56" fmla="*/ 321 w 2301"/>
                <a:gd name="T57" fmla="*/ 304 h 820"/>
                <a:gd name="T58" fmla="*/ 188 w 2301"/>
                <a:gd name="T59" fmla="*/ 472 h 820"/>
                <a:gd name="T60" fmla="*/ 70 w 2301"/>
                <a:gd name="T61" fmla="*/ 633 h 820"/>
                <a:gd name="T62" fmla="*/ 0 w 2301"/>
                <a:gd name="T63" fmla="*/ 666 h 820"/>
                <a:gd name="T64" fmla="*/ 99 w 2301"/>
                <a:gd name="T65" fmla="*/ 525 h 820"/>
                <a:gd name="T66" fmla="*/ 210 w 2301"/>
                <a:gd name="T67" fmla="*/ 380 h 820"/>
                <a:gd name="T68" fmla="*/ 307 w 2301"/>
                <a:gd name="T69" fmla="*/ 259 h 820"/>
                <a:gd name="T70" fmla="*/ 359 w 2301"/>
                <a:gd name="T71" fmla="*/ 204 h 820"/>
                <a:gd name="T72" fmla="*/ 413 w 2301"/>
                <a:gd name="T73" fmla="*/ 155 h 820"/>
                <a:gd name="T74" fmla="*/ 469 w 2301"/>
                <a:gd name="T75" fmla="*/ 112 h 820"/>
                <a:gd name="T76" fmla="*/ 528 w 2301"/>
                <a:gd name="T77" fmla="*/ 77 h 820"/>
                <a:gd name="T78" fmla="*/ 587 w 2301"/>
                <a:gd name="T79" fmla="*/ 48 h 820"/>
                <a:gd name="T80" fmla="*/ 649 w 2301"/>
                <a:gd name="T81" fmla="*/ 26 h 820"/>
                <a:gd name="T82" fmla="*/ 714 w 2301"/>
                <a:gd name="T83" fmla="*/ 10 h 820"/>
                <a:gd name="T84" fmla="*/ 780 w 2301"/>
                <a:gd name="T85" fmla="*/ 2 h 820"/>
                <a:gd name="T86" fmla="*/ 848 w 2301"/>
                <a:gd name="T87" fmla="*/ 0 h 820"/>
                <a:gd name="T88" fmla="*/ 917 w 2301"/>
                <a:gd name="T89" fmla="*/ 6 h 820"/>
                <a:gd name="T90" fmla="*/ 1069 w 2301"/>
                <a:gd name="T91" fmla="*/ 30 h 820"/>
                <a:gd name="T92" fmla="*/ 1261 w 2301"/>
                <a:gd name="T93" fmla="*/ 64 h 820"/>
                <a:gd name="T94" fmla="*/ 1451 w 2301"/>
                <a:gd name="T95" fmla="*/ 101 h 820"/>
                <a:gd name="T96" fmla="*/ 1526 w 2301"/>
                <a:gd name="T97" fmla="*/ 116 h 820"/>
                <a:gd name="T98" fmla="*/ 1601 w 2301"/>
                <a:gd name="T99" fmla="*/ 130 h 820"/>
                <a:gd name="T100" fmla="*/ 1687 w 2301"/>
                <a:gd name="T101" fmla="*/ 147 h 820"/>
                <a:gd name="T102" fmla="*/ 1796 w 2301"/>
                <a:gd name="T103" fmla="*/ 173 h 820"/>
                <a:gd name="T104" fmla="*/ 1907 w 2301"/>
                <a:gd name="T105" fmla="*/ 212 h 820"/>
                <a:gd name="T106" fmla="*/ 2013 w 2301"/>
                <a:gd name="T107" fmla="*/ 266 h 820"/>
                <a:gd name="T108" fmla="*/ 2065 w 2301"/>
                <a:gd name="T109" fmla="*/ 300 h 820"/>
                <a:gd name="T110" fmla="*/ 2113 w 2301"/>
                <a:gd name="T111" fmla="*/ 341 h 820"/>
                <a:gd name="T112" fmla="*/ 2159 w 2301"/>
                <a:gd name="T113" fmla="*/ 388 h 820"/>
                <a:gd name="T114" fmla="*/ 2201 w 2301"/>
                <a:gd name="T115" fmla="*/ 440 h 820"/>
                <a:gd name="T116" fmla="*/ 2243 w 2301"/>
                <a:gd name="T117" fmla="*/ 507 h 820"/>
                <a:gd name="T118" fmla="*/ 2274 w 2301"/>
                <a:gd name="T119" fmla="*/ 577 h 820"/>
                <a:gd name="T120" fmla="*/ 2292 w 2301"/>
                <a:gd name="T121" fmla="*/ 650 h 820"/>
                <a:gd name="T122" fmla="*/ 2301 w 2301"/>
                <a:gd name="T123" fmla="*/ 724 h 820"/>
                <a:gd name="T124" fmla="*/ 2298 w 2301"/>
                <a:gd name="T125" fmla="*/ 79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1" h="820">
                  <a:moveTo>
                    <a:pt x="2256" y="820"/>
                  </a:moveTo>
                  <a:lnTo>
                    <a:pt x="2259" y="797"/>
                  </a:lnTo>
                  <a:lnTo>
                    <a:pt x="2261" y="773"/>
                  </a:lnTo>
                  <a:lnTo>
                    <a:pt x="2261" y="749"/>
                  </a:lnTo>
                  <a:lnTo>
                    <a:pt x="2261" y="726"/>
                  </a:lnTo>
                  <a:lnTo>
                    <a:pt x="2259" y="702"/>
                  </a:lnTo>
                  <a:lnTo>
                    <a:pt x="2256" y="678"/>
                  </a:lnTo>
                  <a:lnTo>
                    <a:pt x="2252" y="655"/>
                  </a:lnTo>
                  <a:lnTo>
                    <a:pt x="2247" y="632"/>
                  </a:lnTo>
                  <a:lnTo>
                    <a:pt x="2240" y="609"/>
                  </a:lnTo>
                  <a:lnTo>
                    <a:pt x="2233" y="586"/>
                  </a:lnTo>
                  <a:lnTo>
                    <a:pt x="2225" y="564"/>
                  </a:lnTo>
                  <a:lnTo>
                    <a:pt x="2216" y="542"/>
                  </a:lnTo>
                  <a:lnTo>
                    <a:pt x="2206" y="522"/>
                  </a:lnTo>
                  <a:lnTo>
                    <a:pt x="2194" y="501"/>
                  </a:lnTo>
                  <a:lnTo>
                    <a:pt x="2183" y="482"/>
                  </a:lnTo>
                  <a:lnTo>
                    <a:pt x="2170" y="463"/>
                  </a:lnTo>
                  <a:lnTo>
                    <a:pt x="2157" y="446"/>
                  </a:lnTo>
                  <a:lnTo>
                    <a:pt x="2143" y="429"/>
                  </a:lnTo>
                  <a:lnTo>
                    <a:pt x="2129" y="414"/>
                  </a:lnTo>
                  <a:lnTo>
                    <a:pt x="2115" y="398"/>
                  </a:lnTo>
                  <a:lnTo>
                    <a:pt x="2100" y="383"/>
                  </a:lnTo>
                  <a:lnTo>
                    <a:pt x="2085" y="369"/>
                  </a:lnTo>
                  <a:lnTo>
                    <a:pt x="2071" y="357"/>
                  </a:lnTo>
                  <a:lnTo>
                    <a:pt x="2056" y="344"/>
                  </a:lnTo>
                  <a:lnTo>
                    <a:pt x="2040" y="331"/>
                  </a:lnTo>
                  <a:lnTo>
                    <a:pt x="2024" y="320"/>
                  </a:lnTo>
                  <a:lnTo>
                    <a:pt x="2007" y="310"/>
                  </a:lnTo>
                  <a:lnTo>
                    <a:pt x="1991" y="299"/>
                  </a:lnTo>
                  <a:lnTo>
                    <a:pt x="1958" y="280"/>
                  </a:lnTo>
                  <a:lnTo>
                    <a:pt x="1924" y="263"/>
                  </a:lnTo>
                  <a:lnTo>
                    <a:pt x="1889" y="248"/>
                  </a:lnTo>
                  <a:lnTo>
                    <a:pt x="1854" y="234"/>
                  </a:lnTo>
                  <a:lnTo>
                    <a:pt x="1819" y="221"/>
                  </a:lnTo>
                  <a:lnTo>
                    <a:pt x="1784" y="211"/>
                  </a:lnTo>
                  <a:lnTo>
                    <a:pt x="1748" y="201"/>
                  </a:lnTo>
                  <a:lnTo>
                    <a:pt x="1713" y="193"/>
                  </a:lnTo>
                  <a:lnTo>
                    <a:pt x="1678" y="185"/>
                  </a:lnTo>
                  <a:lnTo>
                    <a:pt x="1644" y="178"/>
                  </a:lnTo>
                  <a:lnTo>
                    <a:pt x="1619" y="173"/>
                  </a:lnTo>
                  <a:lnTo>
                    <a:pt x="1593" y="169"/>
                  </a:lnTo>
                  <a:lnTo>
                    <a:pt x="1568" y="164"/>
                  </a:lnTo>
                  <a:lnTo>
                    <a:pt x="1543" y="159"/>
                  </a:lnTo>
                  <a:lnTo>
                    <a:pt x="1519" y="154"/>
                  </a:lnTo>
                  <a:lnTo>
                    <a:pt x="1494" y="149"/>
                  </a:lnTo>
                  <a:lnTo>
                    <a:pt x="1468" y="144"/>
                  </a:lnTo>
                  <a:lnTo>
                    <a:pt x="1443" y="140"/>
                  </a:lnTo>
                  <a:lnTo>
                    <a:pt x="1381" y="127"/>
                  </a:lnTo>
                  <a:lnTo>
                    <a:pt x="1318" y="115"/>
                  </a:lnTo>
                  <a:lnTo>
                    <a:pt x="1254" y="103"/>
                  </a:lnTo>
                  <a:lnTo>
                    <a:pt x="1191" y="91"/>
                  </a:lnTo>
                  <a:lnTo>
                    <a:pt x="1126" y="79"/>
                  </a:lnTo>
                  <a:lnTo>
                    <a:pt x="1062" y="68"/>
                  </a:lnTo>
                  <a:lnTo>
                    <a:pt x="999" y="57"/>
                  </a:lnTo>
                  <a:lnTo>
                    <a:pt x="935" y="47"/>
                  </a:lnTo>
                  <a:lnTo>
                    <a:pt x="913" y="45"/>
                  </a:lnTo>
                  <a:lnTo>
                    <a:pt x="890" y="42"/>
                  </a:lnTo>
                  <a:lnTo>
                    <a:pt x="868" y="40"/>
                  </a:lnTo>
                  <a:lnTo>
                    <a:pt x="847" y="40"/>
                  </a:lnTo>
                  <a:lnTo>
                    <a:pt x="826" y="40"/>
                  </a:lnTo>
                  <a:lnTo>
                    <a:pt x="804" y="40"/>
                  </a:lnTo>
                  <a:lnTo>
                    <a:pt x="783" y="41"/>
                  </a:lnTo>
                  <a:lnTo>
                    <a:pt x="763" y="44"/>
                  </a:lnTo>
                  <a:lnTo>
                    <a:pt x="742" y="46"/>
                  </a:lnTo>
                  <a:lnTo>
                    <a:pt x="722" y="49"/>
                  </a:lnTo>
                  <a:lnTo>
                    <a:pt x="701" y="54"/>
                  </a:lnTo>
                  <a:lnTo>
                    <a:pt x="680" y="58"/>
                  </a:lnTo>
                  <a:lnTo>
                    <a:pt x="661" y="64"/>
                  </a:lnTo>
                  <a:lnTo>
                    <a:pt x="641" y="70"/>
                  </a:lnTo>
                  <a:lnTo>
                    <a:pt x="622" y="77"/>
                  </a:lnTo>
                  <a:lnTo>
                    <a:pt x="602" y="85"/>
                  </a:lnTo>
                  <a:lnTo>
                    <a:pt x="583" y="93"/>
                  </a:lnTo>
                  <a:lnTo>
                    <a:pt x="564" y="102"/>
                  </a:lnTo>
                  <a:lnTo>
                    <a:pt x="545" y="112"/>
                  </a:lnTo>
                  <a:lnTo>
                    <a:pt x="527" y="123"/>
                  </a:lnTo>
                  <a:lnTo>
                    <a:pt x="508" y="134"/>
                  </a:lnTo>
                  <a:lnTo>
                    <a:pt x="490" y="146"/>
                  </a:lnTo>
                  <a:lnTo>
                    <a:pt x="473" y="158"/>
                  </a:lnTo>
                  <a:lnTo>
                    <a:pt x="454" y="172"/>
                  </a:lnTo>
                  <a:lnTo>
                    <a:pt x="437" y="186"/>
                  </a:lnTo>
                  <a:lnTo>
                    <a:pt x="420" y="201"/>
                  </a:lnTo>
                  <a:lnTo>
                    <a:pt x="403" y="217"/>
                  </a:lnTo>
                  <a:lnTo>
                    <a:pt x="385" y="233"/>
                  </a:lnTo>
                  <a:lnTo>
                    <a:pt x="369" y="250"/>
                  </a:lnTo>
                  <a:lnTo>
                    <a:pt x="353" y="267"/>
                  </a:lnTo>
                  <a:lnTo>
                    <a:pt x="337" y="286"/>
                  </a:lnTo>
                  <a:lnTo>
                    <a:pt x="321" y="304"/>
                  </a:lnTo>
                  <a:lnTo>
                    <a:pt x="275" y="361"/>
                  </a:lnTo>
                  <a:lnTo>
                    <a:pt x="231" y="417"/>
                  </a:lnTo>
                  <a:lnTo>
                    <a:pt x="188" y="472"/>
                  </a:lnTo>
                  <a:lnTo>
                    <a:pt x="147" y="526"/>
                  </a:lnTo>
                  <a:lnTo>
                    <a:pt x="108" y="580"/>
                  </a:lnTo>
                  <a:lnTo>
                    <a:pt x="70" y="633"/>
                  </a:lnTo>
                  <a:lnTo>
                    <a:pt x="34" y="686"/>
                  </a:lnTo>
                  <a:lnTo>
                    <a:pt x="0" y="739"/>
                  </a:lnTo>
                  <a:lnTo>
                    <a:pt x="0" y="666"/>
                  </a:lnTo>
                  <a:lnTo>
                    <a:pt x="32" y="620"/>
                  </a:lnTo>
                  <a:lnTo>
                    <a:pt x="65" y="573"/>
                  </a:lnTo>
                  <a:lnTo>
                    <a:pt x="99" y="525"/>
                  </a:lnTo>
                  <a:lnTo>
                    <a:pt x="135" y="477"/>
                  </a:lnTo>
                  <a:lnTo>
                    <a:pt x="172" y="429"/>
                  </a:lnTo>
                  <a:lnTo>
                    <a:pt x="210" y="380"/>
                  </a:lnTo>
                  <a:lnTo>
                    <a:pt x="249" y="330"/>
                  </a:lnTo>
                  <a:lnTo>
                    <a:pt x="290" y="280"/>
                  </a:lnTo>
                  <a:lnTo>
                    <a:pt x="307" y="259"/>
                  </a:lnTo>
                  <a:lnTo>
                    <a:pt x="325" y="240"/>
                  </a:lnTo>
                  <a:lnTo>
                    <a:pt x="342" y="221"/>
                  </a:lnTo>
                  <a:lnTo>
                    <a:pt x="359" y="204"/>
                  </a:lnTo>
                  <a:lnTo>
                    <a:pt x="377" y="187"/>
                  </a:lnTo>
                  <a:lnTo>
                    <a:pt x="395" y="170"/>
                  </a:lnTo>
                  <a:lnTo>
                    <a:pt x="413" y="155"/>
                  </a:lnTo>
                  <a:lnTo>
                    <a:pt x="431" y="140"/>
                  </a:lnTo>
                  <a:lnTo>
                    <a:pt x="451" y="126"/>
                  </a:lnTo>
                  <a:lnTo>
                    <a:pt x="469" y="112"/>
                  </a:lnTo>
                  <a:lnTo>
                    <a:pt x="489" y="100"/>
                  </a:lnTo>
                  <a:lnTo>
                    <a:pt x="508" y="88"/>
                  </a:lnTo>
                  <a:lnTo>
                    <a:pt x="528" y="77"/>
                  </a:lnTo>
                  <a:lnTo>
                    <a:pt x="547" y="66"/>
                  </a:lnTo>
                  <a:lnTo>
                    <a:pt x="568" y="57"/>
                  </a:lnTo>
                  <a:lnTo>
                    <a:pt x="587" y="48"/>
                  </a:lnTo>
                  <a:lnTo>
                    <a:pt x="608" y="40"/>
                  </a:lnTo>
                  <a:lnTo>
                    <a:pt x="629" y="32"/>
                  </a:lnTo>
                  <a:lnTo>
                    <a:pt x="649" y="26"/>
                  </a:lnTo>
                  <a:lnTo>
                    <a:pt x="671" y="19"/>
                  </a:lnTo>
                  <a:lnTo>
                    <a:pt x="692" y="15"/>
                  </a:lnTo>
                  <a:lnTo>
                    <a:pt x="714" y="10"/>
                  </a:lnTo>
                  <a:lnTo>
                    <a:pt x="735" y="7"/>
                  </a:lnTo>
                  <a:lnTo>
                    <a:pt x="757" y="5"/>
                  </a:lnTo>
                  <a:lnTo>
                    <a:pt x="780" y="2"/>
                  </a:lnTo>
                  <a:lnTo>
                    <a:pt x="802" y="1"/>
                  </a:lnTo>
                  <a:lnTo>
                    <a:pt x="825" y="0"/>
                  </a:lnTo>
                  <a:lnTo>
                    <a:pt x="848" y="0"/>
                  </a:lnTo>
                  <a:lnTo>
                    <a:pt x="871" y="1"/>
                  </a:lnTo>
                  <a:lnTo>
                    <a:pt x="894" y="3"/>
                  </a:lnTo>
                  <a:lnTo>
                    <a:pt x="917" y="6"/>
                  </a:lnTo>
                  <a:lnTo>
                    <a:pt x="941" y="8"/>
                  </a:lnTo>
                  <a:lnTo>
                    <a:pt x="1005" y="18"/>
                  </a:lnTo>
                  <a:lnTo>
                    <a:pt x="1069" y="30"/>
                  </a:lnTo>
                  <a:lnTo>
                    <a:pt x="1133" y="40"/>
                  </a:lnTo>
                  <a:lnTo>
                    <a:pt x="1198" y="52"/>
                  </a:lnTo>
                  <a:lnTo>
                    <a:pt x="1261" y="64"/>
                  </a:lnTo>
                  <a:lnTo>
                    <a:pt x="1325" y="76"/>
                  </a:lnTo>
                  <a:lnTo>
                    <a:pt x="1388" y="88"/>
                  </a:lnTo>
                  <a:lnTo>
                    <a:pt x="1451" y="101"/>
                  </a:lnTo>
                  <a:lnTo>
                    <a:pt x="1476" y="105"/>
                  </a:lnTo>
                  <a:lnTo>
                    <a:pt x="1500" y="110"/>
                  </a:lnTo>
                  <a:lnTo>
                    <a:pt x="1526" y="116"/>
                  </a:lnTo>
                  <a:lnTo>
                    <a:pt x="1551" y="120"/>
                  </a:lnTo>
                  <a:lnTo>
                    <a:pt x="1576" y="125"/>
                  </a:lnTo>
                  <a:lnTo>
                    <a:pt x="1601" y="130"/>
                  </a:lnTo>
                  <a:lnTo>
                    <a:pt x="1625" y="134"/>
                  </a:lnTo>
                  <a:lnTo>
                    <a:pt x="1651" y="140"/>
                  </a:lnTo>
                  <a:lnTo>
                    <a:pt x="1687" y="147"/>
                  </a:lnTo>
                  <a:lnTo>
                    <a:pt x="1723" y="155"/>
                  </a:lnTo>
                  <a:lnTo>
                    <a:pt x="1760" y="163"/>
                  </a:lnTo>
                  <a:lnTo>
                    <a:pt x="1796" y="173"/>
                  </a:lnTo>
                  <a:lnTo>
                    <a:pt x="1833" y="185"/>
                  </a:lnTo>
                  <a:lnTo>
                    <a:pt x="1871" y="197"/>
                  </a:lnTo>
                  <a:lnTo>
                    <a:pt x="1907" y="212"/>
                  </a:lnTo>
                  <a:lnTo>
                    <a:pt x="1943" y="228"/>
                  </a:lnTo>
                  <a:lnTo>
                    <a:pt x="1979" y="247"/>
                  </a:lnTo>
                  <a:lnTo>
                    <a:pt x="2013" y="266"/>
                  </a:lnTo>
                  <a:lnTo>
                    <a:pt x="2030" y="277"/>
                  </a:lnTo>
                  <a:lnTo>
                    <a:pt x="2048" y="289"/>
                  </a:lnTo>
                  <a:lnTo>
                    <a:pt x="2065" y="300"/>
                  </a:lnTo>
                  <a:lnTo>
                    <a:pt x="2081" y="313"/>
                  </a:lnTo>
                  <a:lnTo>
                    <a:pt x="2097" y="327"/>
                  </a:lnTo>
                  <a:lnTo>
                    <a:pt x="2113" y="341"/>
                  </a:lnTo>
                  <a:lnTo>
                    <a:pt x="2129" y="355"/>
                  </a:lnTo>
                  <a:lnTo>
                    <a:pt x="2144" y="372"/>
                  </a:lnTo>
                  <a:lnTo>
                    <a:pt x="2159" y="388"/>
                  </a:lnTo>
                  <a:lnTo>
                    <a:pt x="2174" y="404"/>
                  </a:lnTo>
                  <a:lnTo>
                    <a:pt x="2188" y="422"/>
                  </a:lnTo>
                  <a:lnTo>
                    <a:pt x="2201" y="440"/>
                  </a:lnTo>
                  <a:lnTo>
                    <a:pt x="2216" y="462"/>
                  </a:lnTo>
                  <a:lnTo>
                    <a:pt x="2230" y="484"/>
                  </a:lnTo>
                  <a:lnTo>
                    <a:pt x="2243" y="507"/>
                  </a:lnTo>
                  <a:lnTo>
                    <a:pt x="2254" y="530"/>
                  </a:lnTo>
                  <a:lnTo>
                    <a:pt x="2264" y="554"/>
                  </a:lnTo>
                  <a:lnTo>
                    <a:pt x="2274" y="577"/>
                  </a:lnTo>
                  <a:lnTo>
                    <a:pt x="2280" y="601"/>
                  </a:lnTo>
                  <a:lnTo>
                    <a:pt x="2287" y="626"/>
                  </a:lnTo>
                  <a:lnTo>
                    <a:pt x="2292" y="650"/>
                  </a:lnTo>
                  <a:lnTo>
                    <a:pt x="2297" y="674"/>
                  </a:lnTo>
                  <a:lnTo>
                    <a:pt x="2299" y="698"/>
                  </a:lnTo>
                  <a:lnTo>
                    <a:pt x="2301" y="724"/>
                  </a:lnTo>
                  <a:lnTo>
                    <a:pt x="2301" y="748"/>
                  </a:lnTo>
                  <a:lnTo>
                    <a:pt x="2300" y="772"/>
                  </a:lnTo>
                  <a:lnTo>
                    <a:pt x="2298" y="796"/>
                  </a:lnTo>
                  <a:lnTo>
                    <a:pt x="2295" y="820"/>
                  </a:lnTo>
                  <a:lnTo>
                    <a:pt x="2256" y="82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1" name="Freeform 27">
              <a:extLst>
                <a:ext uri="{FF2B5EF4-FFF2-40B4-BE49-F238E27FC236}">
                  <a16:creationId xmlns:a16="http://schemas.microsoft.com/office/drawing/2014/main" id="{61106682-23C1-4B41-9D48-D7921DF67BD7}"/>
                </a:ext>
              </a:extLst>
            </p:cNvPr>
            <p:cNvSpPr>
              <a:spLocks/>
            </p:cNvSpPr>
            <p:nvPr userDrawn="1"/>
          </p:nvSpPr>
          <p:spPr bwMode="auto">
            <a:xfrm>
              <a:off x="10855653" y="5238877"/>
              <a:ext cx="1339961" cy="1158509"/>
            </a:xfrm>
            <a:custGeom>
              <a:avLst/>
              <a:gdLst>
                <a:gd name="T0" fmla="*/ 987 w 2017"/>
                <a:gd name="T1" fmla="*/ 1740 h 1741"/>
                <a:gd name="T2" fmla="*/ 792 w 2017"/>
                <a:gd name="T3" fmla="*/ 1710 h 1741"/>
                <a:gd name="T4" fmla="*/ 623 w 2017"/>
                <a:gd name="T5" fmla="*/ 1638 h 1741"/>
                <a:gd name="T6" fmla="*/ 480 w 2017"/>
                <a:gd name="T7" fmla="*/ 1523 h 1741"/>
                <a:gd name="T8" fmla="*/ 351 w 2017"/>
                <a:gd name="T9" fmla="*/ 1365 h 1741"/>
                <a:gd name="T10" fmla="*/ 233 w 2017"/>
                <a:gd name="T11" fmla="*/ 1179 h 1741"/>
                <a:gd name="T12" fmla="*/ 124 w 2017"/>
                <a:gd name="T13" fmla="*/ 967 h 1741"/>
                <a:gd name="T14" fmla="*/ 36 w 2017"/>
                <a:gd name="T15" fmla="*/ 744 h 1741"/>
                <a:gd name="T16" fmla="*/ 4 w 2017"/>
                <a:gd name="T17" fmla="*/ 594 h 1741"/>
                <a:gd name="T18" fmla="*/ 6 w 2017"/>
                <a:gd name="T19" fmla="*/ 426 h 1741"/>
                <a:gd name="T20" fmla="*/ 43 w 2017"/>
                <a:gd name="T21" fmla="*/ 293 h 1741"/>
                <a:gd name="T22" fmla="*/ 107 w 2017"/>
                <a:gd name="T23" fmla="*/ 189 h 1741"/>
                <a:gd name="T24" fmla="*/ 193 w 2017"/>
                <a:gd name="T25" fmla="*/ 106 h 1741"/>
                <a:gd name="T26" fmla="*/ 293 w 2017"/>
                <a:gd name="T27" fmla="*/ 47 h 1741"/>
                <a:gd name="T28" fmla="*/ 402 w 2017"/>
                <a:gd name="T29" fmla="*/ 11 h 1741"/>
                <a:gd name="T30" fmla="*/ 512 w 2017"/>
                <a:gd name="T31" fmla="*/ 0 h 1741"/>
                <a:gd name="T32" fmla="*/ 621 w 2017"/>
                <a:gd name="T33" fmla="*/ 16 h 1741"/>
                <a:gd name="T34" fmla="*/ 737 w 2017"/>
                <a:gd name="T35" fmla="*/ 54 h 1741"/>
                <a:gd name="T36" fmla="*/ 857 w 2017"/>
                <a:gd name="T37" fmla="*/ 110 h 1741"/>
                <a:gd name="T38" fmla="*/ 1080 w 2017"/>
                <a:gd name="T39" fmla="*/ 244 h 1741"/>
                <a:gd name="T40" fmla="*/ 1289 w 2017"/>
                <a:gd name="T41" fmla="*/ 350 h 1741"/>
                <a:gd name="T42" fmla="*/ 1512 w 2017"/>
                <a:gd name="T43" fmla="*/ 438 h 1741"/>
                <a:gd name="T44" fmla="*/ 1746 w 2017"/>
                <a:gd name="T45" fmla="*/ 509 h 1741"/>
                <a:gd name="T46" fmla="*/ 1971 w 2017"/>
                <a:gd name="T47" fmla="*/ 582 h 1741"/>
                <a:gd name="T48" fmla="*/ 1958 w 2017"/>
                <a:gd name="T49" fmla="*/ 619 h 1741"/>
                <a:gd name="T50" fmla="*/ 1735 w 2017"/>
                <a:gd name="T51" fmla="*/ 547 h 1741"/>
                <a:gd name="T52" fmla="*/ 1500 w 2017"/>
                <a:gd name="T53" fmla="*/ 475 h 1741"/>
                <a:gd name="T54" fmla="*/ 1273 w 2017"/>
                <a:gd name="T55" fmla="*/ 386 h 1741"/>
                <a:gd name="T56" fmla="*/ 1060 w 2017"/>
                <a:gd name="T57" fmla="*/ 278 h 1741"/>
                <a:gd name="T58" fmla="*/ 839 w 2017"/>
                <a:gd name="T59" fmla="*/ 145 h 1741"/>
                <a:gd name="T60" fmla="*/ 723 w 2017"/>
                <a:gd name="T61" fmla="*/ 90 h 1741"/>
                <a:gd name="T62" fmla="*/ 613 w 2017"/>
                <a:gd name="T63" fmla="*/ 55 h 1741"/>
                <a:gd name="T64" fmla="*/ 510 w 2017"/>
                <a:gd name="T65" fmla="*/ 40 h 1741"/>
                <a:gd name="T66" fmla="*/ 409 w 2017"/>
                <a:gd name="T67" fmla="*/ 50 h 1741"/>
                <a:gd name="T68" fmla="*/ 309 w 2017"/>
                <a:gd name="T69" fmla="*/ 85 h 1741"/>
                <a:gd name="T70" fmla="*/ 216 w 2017"/>
                <a:gd name="T71" fmla="*/ 141 h 1741"/>
                <a:gd name="T72" fmla="*/ 137 w 2017"/>
                <a:gd name="T73" fmla="*/ 216 h 1741"/>
                <a:gd name="T74" fmla="*/ 78 w 2017"/>
                <a:gd name="T75" fmla="*/ 311 h 1741"/>
                <a:gd name="T76" fmla="*/ 45 w 2017"/>
                <a:gd name="T77" fmla="*/ 432 h 1741"/>
                <a:gd name="T78" fmla="*/ 44 w 2017"/>
                <a:gd name="T79" fmla="*/ 590 h 1741"/>
                <a:gd name="T80" fmla="*/ 74 w 2017"/>
                <a:gd name="T81" fmla="*/ 735 h 1741"/>
                <a:gd name="T82" fmla="*/ 161 w 2017"/>
                <a:gd name="T83" fmla="*/ 951 h 1741"/>
                <a:gd name="T84" fmla="*/ 266 w 2017"/>
                <a:gd name="T85" fmla="*/ 1159 h 1741"/>
                <a:gd name="T86" fmla="*/ 383 w 2017"/>
                <a:gd name="T87" fmla="*/ 1341 h 1741"/>
                <a:gd name="T88" fmla="*/ 507 w 2017"/>
                <a:gd name="T89" fmla="*/ 1495 h 1741"/>
                <a:gd name="T90" fmla="*/ 644 w 2017"/>
                <a:gd name="T91" fmla="*/ 1604 h 1741"/>
                <a:gd name="T92" fmla="*/ 803 w 2017"/>
                <a:gd name="T93" fmla="*/ 1672 h 1741"/>
                <a:gd name="T94" fmla="*/ 989 w 2017"/>
                <a:gd name="T95" fmla="*/ 1701 h 1741"/>
                <a:gd name="T96" fmla="*/ 1123 w 2017"/>
                <a:gd name="T97" fmla="*/ 1698 h 1741"/>
                <a:gd name="T98" fmla="*/ 1254 w 2017"/>
                <a:gd name="T99" fmla="*/ 1681 h 1741"/>
                <a:gd name="T100" fmla="*/ 1384 w 2017"/>
                <a:gd name="T101" fmla="*/ 1649 h 1741"/>
                <a:gd name="T102" fmla="*/ 1512 w 2017"/>
                <a:gd name="T103" fmla="*/ 1602 h 1741"/>
                <a:gd name="T104" fmla="*/ 1767 w 2017"/>
                <a:gd name="T105" fmla="*/ 1462 h 1741"/>
                <a:gd name="T106" fmla="*/ 1918 w 2017"/>
                <a:gd name="T107" fmla="*/ 1349 h 1741"/>
                <a:gd name="T108" fmla="*/ 2017 w 2017"/>
                <a:gd name="T109" fmla="*/ 1318 h 1741"/>
                <a:gd name="T110" fmla="*/ 1908 w 2017"/>
                <a:gd name="T111" fmla="*/ 1408 h 1741"/>
                <a:gd name="T112" fmla="*/ 1742 w 2017"/>
                <a:gd name="T113" fmla="*/ 1525 h 1741"/>
                <a:gd name="T114" fmla="*/ 1495 w 2017"/>
                <a:gd name="T115" fmla="*/ 1652 h 1741"/>
                <a:gd name="T116" fmla="*/ 1244 w 2017"/>
                <a:gd name="T117" fmla="*/ 1724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7" h="1741">
                  <a:moveTo>
                    <a:pt x="1037" y="1741"/>
                  </a:moveTo>
                  <a:lnTo>
                    <a:pt x="1025" y="1741"/>
                  </a:lnTo>
                  <a:lnTo>
                    <a:pt x="1012" y="1741"/>
                  </a:lnTo>
                  <a:lnTo>
                    <a:pt x="1000" y="1740"/>
                  </a:lnTo>
                  <a:lnTo>
                    <a:pt x="987" y="1740"/>
                  </a:lnTo>
                  <a:lnTo>
                    <a:pt x="947" y="1737"/>
                  </a:lnTo>
                  <a:lnTo>
                    <a:pt x="907" y="1733"/>
                  </a:lnTo>
                  <a:lnTo>
                    <a:pt x="868" y="1727"/>
                  </a:lnTo>
                  <a:lnTo>
                    <a:pt x="830" y="1719"/>
                  </a:lnTo>
                  <a:lnTo>
                    <a:pt x="792" y="1710"/>
                  </a:lnTo>
                  <a:lnTo>
                    <a:pt x="756" y="1698"/>
                  </a:lnTo>
                  <a:lnTo>
                    <a:pt x="722" y="1686"/>
                  </a:lnTo>
                  <a:lnTo>
                    <a:pt x="687" y="1672"/>
                  </a:lnTo>
                  <a:lnTo>
                    <a:pt x="654" y="1656"/>
                  </a:lnTo>
                  <a:lnTo>
                    <a:pt x="623" y="1638"/>
                  </a:lnTo>
                  <a:lnTo>
                    <a:pt x="592" y="1618"/>
                  </a:lnTo>
                  <a:lnTo>
                    <a:pt x="562" y="1596"/>
                  </a:lnTo>
                  <a:lnTo>
                    <a:pt x="534" y="1573"/>
                  </a:lnTo>
                  <a:lnTo>
                    <a:pt x="506" y="1549"/>
                  </a:lnTo>
                  <a:lnTo>
                    <a:pt x="480" y="1523"/>
                  </a:lnTo>
                  <a:lnTo>
                    <a:pt x="453" y="1495"/>
                  </a:lnTo>
                  <a:lnTo>
                    <a:pt x="427" y="1463"/>
                  </a:lnTo>
                  <a:lnTo>
                    <a:pt x="402" y="1431"/>
                  </a:lnTo>
                  <a:lnTo>
                    <a:pt x="377" y="1399"/>
                  </a:lnTo>
                  <a:lnTo>
                    <a:pt x="351" y="1365"/>
                  </a:lnTo>
                  <a:lnTo>
                    <a:pt x="327" y="1329"/>
                  </a:lnTo>
                  <a:lnTo>
                    <a:pt x="303" y="1293"/>
                  </a:lnTo>
                  <a:lnTo>
                    <a:pt x="279" y="1257"/>
                  </a:lnTo>
                  <a:lnTo>
                    <a:pt x="256" y="1218"/>
                  </a:lnTo>
                  <a:lnTo>
                    <a:pt x="233" y="1179"/>
                  </a:lnTo>
                  <a:lnTo>
                    <a:pt x="210" y="1139"/>
                  </a:lnTo>
                  <a:lnTo>
                    <a:pt x="188" y="1097"/>
                  </a:lnTo>
                  <a:lnTo>
                    <a:pt x="167" y="1055"/>
                  </a:lnTo>
                  <a:lnTo>
                    <a:pt x="146" y="1011"/>
                  </a:lnTo>
                  <a:lnTo>
                    <a:pt x="124" y="967"/>
                  </a:lnTo>
                  <a:lnTo>
                    <a:pt x="104" y="922"/>
                  </a:lnTo>
                  <a:lnTo>
                    <a:pt x="84" y="875"/>
                  </a:lnTo>
                  <a:lnTo>
                    <a:pt x="63" y="826"/>
                  </a:lnTo>
                  <a:lnTo>
                    <a:pt x="45" y="772"/>
                  </a:lnTo>
                  <a:lnTo>
                    <a:pt x="36" y="744"/>
                  </a:lnTo>
                  <a:lnTo>
                    <a:pt x="28" y="715"/>
                  </a:lnTo>
                  <a:lnTo>
                    <a:pt x="20" y="687"/>
                  </a:lnTo>
                  <a:lnTo>
                    <a:pt x="14" y="656"/>
                  </a:lnTo>
                  <a:lnTo>
                    <a:pt x="8" y="625"/>
                  </a:lnTo>
                  <a:lnTo>
                    <a:pt x="4" y="594"/>
                  </a:lnTo>
                  <a:lnTo>
                    <a:pt x="2" y="562"/>
                  </a:lnTo>
                  <a:lnTo>
                    <a:pt x="0" y="528"/>
                  </a:lnTo>
                  <a:lnTo>
                    <a:pt x="0" y="495"/>
                  </a:lnTo>
                  <a:lnTo>
                    <a:pt x="3" y="461"/>
                  </a:lnTo>
                  <a:lnTo>
                    <a:pt x="6" y="426"/>
                  </a:lnTo>
                  <a:lnTo>
                    <a:pt x="12" y="391"/>
                  </a:lnTo>
                  <a:lnTo>
                    <a:pt x="18" y="366"/>
                  </a:lnTo>
                  <a:lnTo>
                    <a:pt x="26" y="340"/>
                  </a:lnTo>
                  <a:lnTo>
                    <a:pt x="34" y="316"/>
                  </a:lnTo>
                  <a:lnTo>
                    <a:pt x="43" y="293"/>
                  </a:lnTo>
                  <a:lnTo>
                    <a:pt x="54" y="270"/>
                  </a:lnTo>
                  <a:lnTo>
                    <a:pt x="66" y="250"/>
                  </a:lnTo>
                  <a:lnTo>
                    <a:pt x="78" y="229"/>
                  </a:lnTo>
                  <a:lnTo>
                    <a:pt x="92" y="208"/>
                  </a:lnTo>
                  <a:lnTo>
                    <a:pt x="107" y="189"/>
                  </a:lnTo>
                  <a:lnTo>
                    <a:pt x="123" y="171"/>
                  </a:lnTo>
                  <a:lnTo>
                    <a:pt x="139" y="153"/>
                  </a:lnTo>
                  <a:lnTo>
                    <a:pt x="156" y="137"/>
                  </a:lnTo>
                  <a:lnTo>
                    <a:pt x="174" y="121"/>
                  </a:lnTo>
                  <a:lnTo>
                    <a:pt x="193" y="106"/>
                  </a:lnTo>
                  <a:lnTo>
                    <a:pt x="211" y="93"/>
                  </a:lnTo>
                  <a:lnTo>
                    <a:pt x="231" y="80"/>
                  </a:lnTo>
                  <a:lnTo>
                    <a:pt x="252" y="67"/>
                  </a:lnTo>
                  <a:lnTo>
                    <a:pt x="272" y="57"/>
                  </a:lnTo>
                  <a:lnTo>
                    <a:pt x="293" y="47"/>
                  </a:lnTo>
                  <a:lnTo>
                    <a:pt x="315" y="38"/>
                  </a:lnTo>
                  <a:lnTo>
                    <a:pt x="335" y="30"/>
                  </a:lnTo>
                  <a:lnTo>
                    <a:pt x="357" y="23"/>
                  </a:lnTo>
                  <a:lnTo>
                    <a:pt x="380" y="16"/>
                  </a:lnTo>
                  <a:lnTo>
                    <a:pt x="402" y="11"/>
                  </a:lnTo>
                  <a:lnTo>
                    <a:pt x="424" y="7"/>
                  </a:lnTo>
                  <a:lnTo>
                    <a:pt x="445" y="3"/>
                  </a:lnTo>
                  <a:lnTo>
                    <a:pt x="468" y="1"/>
                  </a:lnTo>
                  <a:lnTo>
                    <a:pt x="490" y="0"/>
                  </a:lnTo>
                  <a:lnTo>
                    <a:pt x="512" y="0"/>
                  </a:lnTo>
                  <a:lnTo>
                    <a:pt x="534" y="1"/>
                  </a:lnTo>
                  <a:lnTo>
                    <a:pt x="554" y="3"/>
                  </a:lnTo>
                  <a:lnTo>
                    <a:pt x="576" y="7"/>
                  </a:lnTo>
                  <a:lnTo>
                    <a:pt x="599" y="11"/>
                  </a:lnTo>
                  <a:lnTo>
                    <a:pt x="621" y="16"/>
                  </a:lnTo>
                  <a:lnTo>
                    <a:pt x="644" y="22"/>
                  </a:lnTo>
                  <a:lnTo>
                    <a:pt x="667" y="28"/>
                  </a:lnTo>
                  <a:lnTo>
                    <a:pt x="690" y="36"/>
                  </a:lnTo>
                  <a:lnTo>
                    <a:pt x="714" y="44"/>
                  </a:lnTo>
                  <a:lnTo>
                    <a:pt x="737" y="54"/>
                  </a:lnTo>
                  <a:lnTo>
                    <a:pt x="760" y="63"/>
                  </a:lnTo>
                  <a:lnTo>
                    <a:pt x="784" y="73"/>
                  </a:lnTo>
                  <a:lnTo>
                    <a:pt x="808" y="85"/>
                  </a:lnTo>
                  <a:lnTo>
                    <a:pt x="832" y="97"/>
                  </a:lnTo>
                  <a:lnTo>
                    <a:pt x="857" y="110"/>
                  </a:lnTo>
                  <a:lnTo>
                    <a:pt x="908" y="140"/>
                  </a:lnTo>
                  <a:lnTo>
                    <a:pt x="960" y="172"/>
                  </a:lnTo>
                  <a:lnTo>
                    <a:pt x="1000" y="197"/>
                  </a:lnTo>
                  <a:lnTo>
                    <a:pt x="1040" y="221"/>
                  </a:lnTo>
                  <a:lnTo>
                    <a:pt x="1080" y="244"/>
                  </a:lnTo>
                  <a:lnTo>
                    <a:pt x="1120" y="267"/>
                  </a:lnTo>
                  <a:lnTo>
                    <a:pt x="1161" y="289"/>
                  </a:lnTo>
                  <a:lnTo>
                    <a:pt x="1204" y="309"/>
                  </a:lnTo>
                  <a:lnTo>
                    <a:pt x="1246" y="330"/>
                  </a:lnTo>
                  <a:lnTo>
                    <a:pt x="1289" y="350"/>
                  </a:lnTo>
                  <a:lnTo>
                    <a:pt x="1332" y="369"/>
                  </a:lnTo>
                  <a:lnTo>
                    <a:pt x="1377" y="387"/>
                  </a:lnTo>
                  <a:lnTo>
                    <a:pt x="1422" y="405"/>
                  </a:lnTo>
                  <a:lnTo>
                    <a:pt x="1466" y="421"/>
                  </a:lnTo>
                  <a:lnTo>
                    <a:pt x="1512" y="438"/>
                  </a:lnTo>
                  <a:lnTo>
                    <a:pt x="1559" y="453"/>
                  </a:lnTo>
                  <a:lnTo>
                    <a:pt x="1607" y="468"/>
                  </a:lnTo>
                  <a:lnTo>
                    <a:pt x="1655" y="481"/>
                  </a:lnTo>
                  <a:lnTo>
                    <a:pt x="1700" y="495"/>
                  </a:lnTo>
                  <a:lnTo>
                    <a:pt x="1746" y="509"/>
                  </a:lnTo>
                  <a:lnTo>
                    <a:pt x="1792" y="523"/>
                  </a:lnTo>
                  <a:lnTo>
                    <a:pt x="1837" y="538"/>
                  </a:lnTo>
                  <a:lnTo>
                    <a:pt x="1882" y="553"/>
                  </a:lnTo>
                  <a:lnTo>
                    <a:pt x="1926" y="567"/>
                  </a:lnTo>
                  <a:lnTo>
                    <a:pt x="1971" y="582"/>
                  </a:lnTo>
                  <a:lnTo>
                    <a:pt x="2016" y="597"/>
                  </a:lnTo>
                  <a:lnTo>
                    <a:pt x="2017" y="597"/>
                  </a:lnTo>
                  <a:lnTo>
                    <a:pt x="2017" y="639"/>
                  </a:lnTo>
                  <a:lnTo>
                    <a:pt x="2003" y="634"/>
                  </a:lnTo>
                  <a:lnTo>
                    <a:pt x="1958" y="619"/>
                  </a:lnTo>
                  <a:lnTo>
                    <a:pt x="1915" y="604"/>
                  </a:lnTo>
                  <a:lnTo>
                    <a:pt x="1870" y="589"/>
                  </a:lnTo>
                  <a:lnTo>
                    <a:pt x="1825" y="574"/>
                  </a:lnTo>
                  <a:lnTo>
                    <a:pt x="1780" y="561"/>
                  </a:lnTo>
                  <a:lnTo>
                    <a:pt x="1735" y="547"/>
                  </a:lnTo>
                  <a:lnTo>
                    <a:pt x="1690" y="533"/>
                  </a:lnTo>
                  <a:lnTo>
                    <a:pt x="1644" y="519"/>
                  </a:lnTo>
                  <a:lnTo>
                    <a:pt x="1596" y="506"/>
                  </a:lnTo>
                  <a:lnTo>
                    <a:pt x="1548" y="491"/>
                  </a:lnTo>
                  <a:lnTo>
                    <a:pt x="1500" y="475"/>
                  </a:lnTo>
                  <a:lnTo>
                    <a:pt x="1454" y="459"/>
                  </a:lnTo>
                  <a:lnTo>
                    <a:pt x="1407" y="441"/>
                  </a:lnTo>
                  <a:lnTo>
                    <a:pt x="1362" y="423"/>
                  </a:lnTo>
                  <a:lnTo>
                    <a:pt x="1317" y="405"/>
                  </a:lnTo>
                  <a:lnTo>
                    <a:pt x="1273" y="386"/>
                  </a:lnTo>
                  <a:lnTo>
                    <a:pt x="1229" y="366"/>
                  </a:lnTo>
                  <a:lnTo>
                    <a:pt x="1186" y="345"/>
                  </a:lnTo>
                  <a:lnTo>
                    <a:pt x="1144" y="324"/>
                  </a:lnTo>
                  <a:lnTo>
                    <a:pt x="1102" y="301"/>
                  </a:lnTo>
                  <a:lnTo>
                    <a:pt x="1060" y="278"/>
                  </a:lnTo>
                  <a:lnTo>
                    <a:pt x="1019" y="255"/>
                  </a:lnTo>
                  <a:lnTo>
                    <a:pt x="979" y="230"/>
                  </a:lnTo>
                  <a:lnTo>
                    <a:pt x="939" y="205"/>
                  </a:lnTo>
                  <a:lnTo>
                    <a:pt x="888" y="173"/>
                  </a:lnTo>
                  <a:lnTo>
                    <a:pt x="839" y="145"/>
                  </a:lnTo>
                  <a:lnTo>
                    <a:pt x="815" y="133"/>
                  </a:lnTo>
                  <a:lnTo>
                    <a:pt x="792" y="121"/>
                  </a:lnTo>
                  <a:lnTo>
                    <a:pt x="769" y="110"/>
                  </a:lnTo>
                  <a:lnTo>
                    <a:pt x="746" y="100"/>
                  </a:lnTo>
                  <a:lnTo>
                    <a:pt x="723" y="90"/>
                  </a:lnTo>
                  <a:lnTo>
                    <a:pt x="701" y="81"/>
                  </a:lnTo>
                  <a:lnTo>
                    <a:pt x="678" y="73"/>
                  </a:lnTo>
                  <a:lnTo>
                    <a:pt x="657" y="66"/>
                  </a:lnTo>
                  <a:lnTo>
                    <a:pt x="635" y="61"/>
                  </a:lnTo>
                  <a:lnTo>
                    <a:pt x="613" y="55"/>
                  </a:lnTo>
                  <a:lnTo>
                    <a:pt x="591" y="49"/>
                  </a:lnTo>
                  <a:lnTo>
                    <a:pt x="568" y="46"/>
                  </a:lnTo>
                  <a:lnTo>
                    <a:pt x="550" y="42"/>
                  </a:lnTo>
                  <a:lnTo>
                    <a:pt x="530" y="40"/>
                  </a:lnTo>
                  <a:lnTo>
                    <a:pt x="510" y="40"/>
                  </a:lnTo>
                  <a:lnTo>
                    <a:pt x="490" y="40"/>
                  </a:lnTo>
                  <a:lnTo>
                    <a:pt x="470" y="41"/>
                  </a:lnTo>
                  <a:lnTo>
                    <a:pt x="449" y="43"/>
                  </a:lnTo>
                  <a:lnTo>
                    <a:pt x="429" y="46"/>
                  </a:lnTo>
                  <a:lnTo>
                    <a:pt x="409" y="50"/>
                  </a:lnTo>
                  <a:lnTo>
                    <a:pt x="388" y="55"/>
                  </a:lnTo>
                  <a:lnTo>
                    <a:pt x="369" y="62"/>
                  </a:lnTo>
                  <a:lnTo>
                    <a:pt x="348" y="67"/>
                  </a:lnTo>
                  <a:lnTo>
                    <a:pt x="328" y="75"/>
                  </a:lnTo>
                  <a:lnTo>
                    <a:pt x="309" y="85"/>
                  </a:lnTo>
                  <a:lnTo>
                    <a:pt x="289" y="94"/>
                  </a:lnTo>
                  <a:lnTo>
                    <a:pt x="270" y="104"/>
                  </a:lnTo>
                  <a:lnTo>
                    <a:pt x="252" y="116"/>
                  </a:lnTo>
                  <a:lnTo>
                    <a:pt x="233" y="127"/>
                  </a:lnTo>
                  <a:lnTo>
                    <a:pt x="216" y="141"/>
                  </a:lnTo>
                  <a:lnTo>
                    <a:pt x="199" y="155"/>
                  </a:lnTo>
                  <a:lnTo>
                    <a:pt x="183" y="168"/>
                  </a:lnTo>
                  <a:lnTo>
                    <a:pt x="167" y="184"/>
                  </a:lnTo>
                  <a:lnTo>
                    <a:pt x="152" y="199"/>
                  </a:lnTo>
                  <a:lnTo>
                    <a:pt x="137" y="216"/>
                  </a:lnTo>
                  <a:lnTo>
                    <a:pt x="124" y="234"/>
                  </a:lnTo>
                  <a:lnTo>
                    <a:pt x="112" y="252"/>
                  </a:lnTo>
                  <a:lnTo>
                    <a:pt x="99" y="272"/>
                  </a:lnTo>
                  <a:lnTo>
                    <a:pt x="89" y="291"/>
                  </a:lnTo>
                  <a:lnTo>
                    <a:pt x="78" y="311"/>
                  </a:lnTo>
                  <a:lnTo>
                    <a:pt x="70" y="332"/>
                  </a:lnTo>
                  <a:lnTo>
                    <a:pt x="62" y="354"/>
                  </a:lnTo>
                  <a:lnTo>
                    <a:pt x="57" y="376"/>
                  </a:lnTo>
                  <a:lnTo>
                    <a:pt x="51" y="399"/>
                  </a:lnTo>
                  <a:lnTo>
                    <a:pt x="45" y="432"/>
                  </a:lnTo>
                  <a:lnTo>
                    <a:pt x="42" y="464"/>
                  </a:lnTo>
                  <a:lnTo>
                    <a:pt x="39" y="496"/>
                  </a:lnTo>
                  <a:lnTo>
                    <a:pt x="39" y="528"/>
                  </a:lnTo>
                  <a:lnTo>
                    <a:pt x="41" y="559"/>
                  </a:lnTo>
                  <a:lnTo>
                    <a:pt x="44" y="590"/>
                  </a:lnTo>
                  <a:lnTo>
                    <a:pt x="47" y="621"/>
                  </a:lnTo>
                  <a:lnTo>
                    <a:pt x="53" y="650"/>
                  </a:lnTo>
                  <a:lnTo>
                    <a:pt x="59" y="679"/>
                  </a:lnTo>
                  <a:lnTo>
                    <a:pt x="67" y="707"/>
                  </a:lnTo>
                  <a:lnTo>
                    <a:pt x="74" y="735"/>
                  </a:lnTo>
                  <a:lnTo>
                    <a:pt x="83" y="761"/>
                  </a:lnTo>
                  <a:lnTo>
                    <a:pt x="101" y="812"/>
                  </a:lnTo>
                  <a:lnTo>
                    <a:pt x="120" y="859"/>
                  </a:lnTo>
                  <a:lnTo>
                    <a:pt x="140" y="906"/>
                  </a:lnTo>
                  <a:lnTo>
                    <a:pt x="161" y="951"/>
                  </a:lnTo>
                  <a:lnTo>
                    <a:pt x="182" y="994"/>
                  </a:lnTo>
                  <a:lnTo>
                    <a:pt x="202" y="1038"/>
                  </a:lnTo>
                  <a:lnTo>
                    <a:pt x="223" y="1079"/>
                  </a:lnTo>
                  <a:lnTo>
                    <a:pt x="245" y="1119"/>
                  </a:lnTo>
                  <a:lnTo>
                    <a:pt x="266" y="1159"/>
                  </a:lnTo>
                  <a:lnTo>
                    <a:pt x="289" y="1197"/>
                  </a:lnTo>
                  <a:lnTo>
                    <a:pt x="312" y="1235"/>
                  </a:lnTo>
                  <a:lnTo>
                    <a:pt x="335" y="1272"/>
                  </a:lnTo>
                  <a:lnTo>
                    <a:pt x="359" y="1306"/>
                  </a:lnTo>
                  <a:lnTo>
                    <a:pt x="383" y="1341"/>
                  </a:lnTo>
                  <a:lnTo>
                    <a:pt x="408" y="1375"/>
                  </a:lnTo>
                  <a:lnTo>
                    <a:pt x="433" y="1407"/>
                  </a:lnTo>
                  <a:lnTo>
                    <a:pt x="458" y="1438"/>
                  </a:lnTo>
                  <a:lnTo>
                    <a:pt x="483" y="1469"/>
                  </a:lnTo>
                  <a:lnTo>
                    <a:pt x="507" y="1495"/>
                  </a:lnTo>
                  <a:lnTo>
                    <a:pt x="533" y="1521"/>
                  </a:lnTo>
                  <a:lnTo>
                    <a:pt x="559" y="1545"/>
                  </a:lnTo>
                  <a:lnTo>
                    <a:pt x="587" y="1566"/>
                  </a:lnTo>
                  <a:lnTo>
                    <a:pt x="614" y="1586"/>
                  </a:lnTo>
                  <a:lnTo>
                    <a:pt x="644" y="1604"/>
                  </a:lnTo>
                  <a:lnTo>
                    <a:pt x="674" y="1622"/>
                  </a:lnTo>
                  <a:lnTo>
                    <a:pt x="705" y="1636"/>
                  </a:lnTo>
                  <a:lnTo>
                    <a:pt x="736" y="1650"/>
                  </a:lnTo>
                  <a:lnTo>
                    <a:pt x="769" y="1662"/>
                  </a:lnTo>
                  <a:lnTo>
                    <a:pt x="803" y="1672"/>
                  </a:lnTo>
                  <a:lnTo>
                    <a:pt x="838" y="1681"/>
                  </a:lnTo>
                  <a:lnTo>
                    <a:pt x="874" y="1688"/>
                  </a:lnTo>
                  <a:lnTo>
                    <a:pt x="911" y="1694"/>
                  </a:lnTo>
                  <a:lnTo>
                    <a:pt x="949" y="1698"/>
                  </a:lnTo>
                  <a:lnTo>
                    <a:pt x="989" y="1701"/>
                  </a:lnTo>
                  <a:lnTo>
                    <a:pt x="1016" y="1701"/>
                  </a:lnTo>
                  <a:lnTo>
                    <a:pt x="1043" y="1701"/>
                  </a:lnTo>
                  <a:lnTo>
                    <a:pt x="1069" y="1701"/>
                  </a:lnTo>
                  <a:lnTo>
                    <a:pt x="1096" y="1700"/>
                  </a:lnTo>
                  <a:lnTo>
                    <a:pt x="1123" y="1698"/>
                  </a:lnTo>
                  <a:lnTo>
                    <a:pt x="1150" y="1696"/>
                  </a:lnTo>
                  <a:lnTo>
                    <a:pt x="1176" y="1693"/>
                  </a:lnTo>
                  <a:lnTo>
                    <a:pt x="1203" y="1690"/>
                  </a:lnTo>
                  <a:lnTo>
                    <a:pt x="1228" y="1686"/>
                  </a:lnTo>
                  <a:lnTo>
                    <a:pt x="1254" y="1681"/>
                  </a:lnTo>
                  <a:lnTo>
                    <a:pt x="1281" y="1677"/>
                  </a:lnTo>
                  <a:lnTo>
                    <a:pt x="1307" y="1670"/>
                  </a:lnTo>
                  <a:lnTo>
                    <a:pt x="1332" y="1664"/>
                  </a:lnTo>
                  <a:lnTo>
                    <a:pt x="1359" y="1657"/>
                  </a:lnTo>
                  <a:lnTo>
                    <a:pt x="1384" y="1649"/>
                  </a:lnTo>
                  <a:lnTo>
                    <a:pt x="1410" y="1641"/>
                  </a:lnTo>
                  <a:lnTo>
                    <a:pt x="1435" y="1632"/>
                  </a:lnTo>
                  <a:lnTo>
                    <a:pt x="1462" y="1623"/>
                  </a:lnTo>
                  <a:lnTo>
                    <a:pt x="1487" y="1612"/>
                  </a:lnTo>
                  <a:lnTo>
                    <a:pt x="1512" y="1602"/>
                  </a:lnTo>
                  <a:lnTo>
                    <a:pt x="1564" y="1579"/>
                  </a:lnTo>
                  <a:lnTo>
                    <a:pt x="1614" y="1554"/>
                  </a:lnTo>
                  <a:lnTo>
                    <a:pt x="1665" y="1526"/>
                  </a:lnTo>
                  <a:lnTo>
                    <a:pt x="1716" y="1495"/>
                  </a:lnTo>
                  <a:lnTo>
                    <a:pt x="1767" y="1462"/>
                  </a:lnTo>
                  <a:lnTo>
                    <a:pt x="1817" y="1428"/>
                  </a:lnTo>
                  <a:lnTo>
                    <a:pt x="1843" y="1408"/>
                  </a:lnTo>
                  <a:lnTo>
                    <a:pt x="1868" y="1389"/>
                  </a:lnTo>
                  <a:lnTo>
                    <a:pt x="1894" y="1369"/>
                  </a:lnTo>
                  <a:lnTo>
                    <a:pt x="1918" y="1349"/>
                  </a:lnTo>
                  <a:lnTo>
                    <a:pt x="1944" y="1328"/>
                  </a:lnTo>
                  <a:lnTo>
                    <a:pt x="1969" y="1307"/>
                  </a:lnTo>
                  <a:lnTo>
                    <a:pt x="1993" y="1287"/>
                  </a:lnTo>
                  <a:lnTo>
                    <a:pt x="2017" y="1266"/>
                  </a:lnTo>
                  <a:lnTo>
                    <a:pt x="2017" y="1318"/>
                  </a:lnTo>
                  <a:lnTo>
                    <a:pt x="1995" y="1336"/>
                  </a:lnTo>
                  <a:lnTo>
                    <a:pt x="1973" y="1354"/>
                  </a:lnTo>
                  <a:lnTo>
                    <a:pt x="1952" y="1373"/>
                  </a:lnTo>
                  <a:lnTo>
                    <a:pt x="1930" y="1390"/>
                  </a:lnTo>
                  <a:lnTo>
                    <a:pt x="1908" y="1408"/>
                  </a:lnTo>
                  <a:lnTo>
                    <a:pt x="1885" y="1425"/>
                  </a:lnTo>
                  <a:lnTo>
                    <a:pt x="1863" y="1443"/>
                  </a:lnTo>
                  <a:lnTo>
                    <a:pt x="1840" y="1459"/>
                  </a:lnTo>
                  <a:lnTo>
                    <a:pt x="1791" y="1493"/>
                  </a:lnTo>
                  <a:lnTo>
                    <a:pt x="1742" y="1525"/>
                  </a:lnTo>
                  <a:lnTo>
                    <a:pt x="1692" y="1555"/>
                  </a:lnTo>
                  <a:lnTo>
                    <a:pt x="1643" y="1583"/>
                  </a:lnTo>
                  <a:lnTo>
                    <a:pt x="1594" y="1608"/>
                  </a:lnTo>
                  <a:lnTo>
                    <a:pt x="1544" y="1632"/>
                  </a:lnTo>
                  <a:lnTo>
                    <a:pt x="1495" y="1652"/>
                  </a:lnTo>
                  <a:lnTo>
                    <a:pt x="1445" y="1671"/>
                  </a:lnTo>
                  <a:lnTo>
                    <a:pt x="1395" y="1687"/>
                  </a:lnTo>
                  <a:lnTo>
                    <a:pt x="1345" y="1702"/>
                  </a:lnTo>
                  <a:lnTo>
                    <a:pt x="1294" y="1713"/>
                  </a:lnTo>
                  <a:lnTo>
                    <a:pt x="1244" y="1724"/>
                  </a:lnTo>
                  <a:lnTo>
                    <a:pt x="1192" y="1730"/>
                  </a:lnTo>
                  <a:lnTo>
                    <a:pt x="1141" y="1736"/>
                  </a:lnTo>
                  <a:lnTo>
                    <a:pt x="1089" y="1740"/>
                  </a:lnTo>
                  <a:lnTo>
                    <a:pt x="1037" y="174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2" name="Freeform 28">
              <a:extLst>
                <a:ext uri="{FF2B5EF4-FFF2-40B4-BE49-F238E27FC236}">
                  <a16:creationId xmlns:a16="http://schemas.microsoft.com/office/drawing/2014/main" id="{53446853-ED3C-47DB-B078-1B54AC2A6318}"/>
                </a:ext>
              </a:extLst>
            </p:cNvPr>
            <p:cNvSpPr>
              <a:spLocks/>
            </p:cNvSpPr>
            <p:nvPr userDrawn="1"/>
          </p:nvSpPr>
          <p:spPr bwMode="auto">
            <a:xfrm>
              <a:off x="-3615" y="2465903"/>
              <a:ext cx="307074" cy="1093372"/>
            </a:xfrm>
            <a:custGeom>
              <a:avLst/>
              <a:gdLst>
                <a:gd name="T0" fmla="*/ 37 w 465"/>
                <a:gd name="T1" fmla="*/ 1565 h 1644"/>
                <a:gd name="T2" fmla="*/ 108 w 465"/>
                <a:gd name="T3" fmla="*/ 1499 h 1644"/>
                <a:gd name="T4" fmla="*/ 176 w 465"/>
                <a:gd name="T5" fmla="*/ 1427 h 1644"/>
                <a:gd name="T6" fmla="*/ 240 w 465"/>
                <a:gd name="T7" fmla="*/ 1347 h 1644"/>
                <a:gd name="T8" fmla="*/ 289 w 465"/>
                <a:gd name="T9" fmla="*/ 1277 h 1644"/>
                <a:gd name="T10" fmla="*/ 322 w 465"/>
                <a:gd name="T11" fmla="*/ 1224 h 1644"/>
                <a:gd name="T12" fmla="*/ 351 w 465"/>
                <a:gd name="T13" fmla="*/ 1171 h 1644"/>
                <a:gd name="T14" fmla="*/ 375 w 465"/>
                <a:gd name="T15" fmla="*/ 1120 h 1644"/>
                <a:gd name="T16" fmla="*/ 395 w 465"/>
                <a:gd name="T17" fmla="*/ 1068 h 1644"/>
                <a:gd name="T18" fmla="*/ 408 w 465"/>
                <a:gd name="T19" fmla="*/ 1018 h 1644"/>
                <a:gd name="T20" fmla="*/ 419 w 465"/>
                <a:gd name="T21" fmla="*/ 966 h 1644"/>
                <a:gd name="T22" fmla="*/ 424 w 465"/>
                <a:gd name="T23" fmla="*/ 914 h 1644"/>
                <a:gd name="T24" fmla="*/ 426 w 465"/>
                <a:gd name="T25" fmla="*/ 858 h 1644"/>
                <a:gd name="T26" fmla="*/ 423 w 465"/>
                <a:gd name="T27" fmla="*/ 797 h 1644"/>
                <a:gd name="T28" fmla="*/ 419 w 465"/>
                <a:gd name="T29" fmla="*/ 739 h 1644"/>
                <a:gd name="T30" fmla="*/ 410 w 465"/>
                <a:gd name="T31" fmla="*/ 680 h 1644"/>
                <a:gd name="T32" fmla="*/ 397 w 465"/>
                <a:gd name="T33" fmla="*/ 624 h 1644"/>
                <a:gd name="T34" fmla="*/ 382 w 465"/>
                <a:gd name="T35" fmla="*/ 568 h 1644"/>
                <a:gd name="T36" fmla="*/ 364 w 465"/>
                <a:gd name="T37" fmla="*/ 514 h 1644"/>
                <a:gd name="T38" fmla="*/ 341 w 465"/>
                <a:gd name="T39" fmla="*/ 461 h 1644"/>
                <a:gd name="T40" fmla="*/ 315 w 465"/>
                <a:gd name="T41" fmla="*/ 410 h 1644"/>
                <a:gd name="T42" fmla="*/ 287 w 465"/>
                <a:gd name="T43" fmla="*/ 359 h 1644"/>
                <a:gd name="T44" fmla="*/ 255 w 465"/>
                <a:gd name="T45" fmla="*/ 310 h 1644"/>
                <a:gd name="T46" fmla="*/ 219 w 465"/>
                <a:gd name="T47" fmla="*/ 262 h 1644"/>
                <a:gd name="T48" fmla="*/ 180 w 465"/>
                <a:gd name="T49" fmla="*/ 216 h 1644"/>
                <a:gd name="T50" fmla="*/ 138 w 465"/>
                <a:gd name="T51" fmla="*/ 171 h 1644"/>
                <a:gd name="T52" fmla="*/ 92 w 465"/>
                <a:gd name="T53" fmla="*/ 126 h 1644"/>
                <a:gd name="T54" fmla="*/ 44 w 465"/>
                <a:gd name="T55" fmla="*/ 85 h 1644"/>
                <a:gd name="T56" fmla="*/ 0 w 465"/>
                <a:gd name="T57" fmla="*/ 51 h 1644"/>
                <a:gd name="T58" fmla="*/ 10 w 465"/>
                <a:gd name="T59" fmla="*/ 8 h 1644"/>
                <a:gd name="T60" fmla="*/ 31 w 465"/>
                <a:gd name="T61" fmla="*/ 24 h 1644"/>
                <a:gd name="T62" fmla="*/ 69 w 465"/>
                <a:gd name="T63" fmla="*/ 54 h 1644"/>
                <a:gd name="T64" fmla="*/ 119 w 465"/>
                <a:gd name="T65" fmla="*/ 98 h 1644"/>
                <a:gd name="T66" fmla="*/ 166 w 465"/>
                <a:gd name="T67" fmla="*/ 144 h 1644"/>
                <a:gd name="T68" fmla="*/ 210 w 465"/>
                <a:gd name="T69" fmla="*/ 191 h 1644"/>
                <a:gd name="T70" fmla="*/ 250 w 465"/>
                <a:gd name="T71" fmla="*/ 239 h 1644"/>
                <a:gd name="T72" fmla="*/ 288 w 465"/>
                <a:gd name="T73" fmla="*/ 288 h 1644"/>
                <a:gd name="T74" fmla="*/ 321 w 465"/>
                <a:gd name="T75" fmla="*/ 339 h 1644"/>
                <a:gd name="T76" fmla="*/ 351 w 465"/>
                <a:gd name="T77" fmla="*/ 391 h 1644"/>
                <a:gd name="T78" fmla="*/ 377 w 465"/>
                <a:gd name="T79" fmla="*/ 445 h 1644"/>
                <a:gd name="T80" fmla="*/ 400 w 465"/>
                <a:gd name="T81" fmla="*/ 500 h 1644"/>
                <a:gd name="T82" fmla="*/ 420 w 465"/>
                <a:gd name="T83" fmla="*/ 557 h 1644"/>
                <a:gd name="T84" fmla="*/ 436 w 465"/>
                <a:gd name="T85" fmla="*/ 614 h 1644"/>
                <a:gd name="T86" fmla="*/ 449 w 465"/>
                <a:gd name="T87" fmla="*/ 674 h 1644"/>
                <a:gd name="T88" fmla="*/ 458 w 465"/>
                <a:gd name="T89" fmla="*/ 733 h 1644"/>
                <a:gd name="T90" fmla="*/ 463 w 465"/>
                <a:gd name="T91" fmla="*/ 795 h 1644"/>
                <a:gd name="T92" fmla="*/ 465 w 465"/>
                <a:gd name="T93" fmla="*/ 858 h 1644"/>
                <a:gd name="T94" fmla="*/ 463 w 465"/>
                <a:gd name="T95" fmla="*/ 917 h 1644"/>
                <a:gd name="T96" fmla="*/ 458 w 465"/>
                <a:gd name="T97" fmla="*/ 972 h 1644"/>
                <a:gd name="T98" fmla="*/ 447 w 465"/>
                <a:gd name="T99" fmla="*/ 1026 h 1644"/>
                <a:gd name="T100" fmla="*/ 432 w 465"/>
                <a:gd name="T101" fmla="*/ 1080 h 1644"/>
                <a:gd name="T102" fmla="*/ 412 w 465"/>
                <a:gd name="T103" fmla="*/ 1133 h 1644"/>
                <a:gd name="T104" fmla="*/ 388 w 465"/>
                <a:gd name="T105" fmla="*/ 1188 h 1644"/>
                <a:gd name="T106" fmla="*/ 358 w 465"/>
                <a:gd name="T107" fmla="*/ 1242 h 1644"/>
                <a:gd name="T108" fmla="*/ 322 w 465"/>
                <a:gd name="T109" fmla="*/ 1299 h 1644"/>
                <a:gd name="T110" fmla="*/ 268 w 465"/>
                <a:gd name="T111" fmla="*/ 1374 h 1644"/>
                <a:gd name="T112" fmla="*/ 197 w 465"/>
                <a:gd name="T113" fmla="*/ 1463 h 1644"/>
                <a:gd name="T114" fmla="*/ 122 w 465"/>
                <a:gd name="T115" fmla="*/ 1542 h 1644"/>
                <a:gd name="T116" fmla="*/ 62 w 465"/>
                <a:gd name="T117" fmla="*/ 1595 h 1644"/>
                <a:gd name="T118" fmla="*/ 21 w 465"/>
                <a:gd name="T119" fmla="*/ 1628 h 1644"/>
                <a:gd name="T120" fmla="*/ 0 w 465"/>
                <a:gd name="T121" fmla="*/ 1595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644">
                  <a:moveTo>
                    <a:pt x="0" y="1595"/>
                  </a:moveTo>
                  <a:lnTo>
                    <a:pt x="37" y="1565"/>
                  </a:lnTo>
                  <a:lnTo>
                    <a:pt x="72" y="1533"/>
                  </a:lnTo>
                  <a:lnTo>
                    <a:pt x="108" y="1499"/>
                  </a:lnTo>
                  <a:lnTo>
                    <a:pt x="142" y="1464"/>
                  </a:lnTo>
                  <a:lnTo>
                    <a:pt x="176" y="1427"/>
                  </a:lnTo>
                  <a:lnTo>
                    <a:pt x="208" y="1388"/>
                  </a:lnTo>
                  <a:lnTo>
                    <a:pt x="240" y="1347"/>
                  </a:lnTo>
                  <a:lnTo>
                    <a:pt x="271" y="1304"/>
                  </a:lnTo>
                  <a:lnTo>
                    <a:pt x="289" y="1277"/>
                  </a:lnTo>
                  <a:lnTo>
                    <a:pt x="306" y="1250"/>
                  </a:lnTo>
                  <a:lnTo>
                    <a:pt x="322" y="1224"/>
                  </a:lnTo>
                  <a:lnTo>
                    <a:pt x="337" y="1198"/>
                  </a:lnTo>
                  <a:lnTo>
                    <a:pt x="351" y="1171"/>
                  </a:lnTo>
                  <a:lnTo>
                    <a:pt x="364" y="1146"/>
                  </a:lnTo>
                  <a:lnTo>
                    <a:pt x="375" y="1120"/>
                  </a:lnTo>
                  <a:lnTo>
                    <a:pt x="385" y="1094"/>
                  </a:lnTo>
                  <a:lnTo>
                    <a:pt x="395" y="1068"/>
                  </a:lnTo>
                  <a:lnTo>
                    <a:pt x="401" y="1043"/>
                  </a:lnTo>
                  <a:lnTo>
                    <a:pt x="408" y="1018"/>
                  </a:lnTo>
                  <a:lnTo>
                    <a:pt x="414" y="991"/>
                  </a:lnTo>
                  <a:lnTo>
                    <a:pt x="419" y="966"/>
                  </a:lnTo>
                  <a:lnTo>
                    <a:pt x="422" y="941"/>
                  </a:lnTo>
                  <a:lnTo>
                    <a:pt x="424" y="914"/>
                  </a:lnTo>
                  <a:lnTo>
                    <a:pt x="426" y="889"/>
                  </a:lnTo>
                  <a:lnTo>
                    <a:pt x="426" y="858"/>
                  </a:lnTo>
                  <a:lnTo>
                    <a:pt x="426" y="827"/>
                  </a:lnTo>
                  <a:lnTo>
                    <a:pt x="423" y="797"/>
                  </a:lnTo>
                  <a:lnTo>
                    <a:pt x="421" y="768"/>
                  </a:lnTo>
                  <a:lnTo>
                    <a:pt x="419" y="739"/>
                  </a:lnTo>
                  <a:lnTo>
                    <a:pt x="414" y="709"/>
                  </a:lnTo>
                  <a:lnTo>
                    <a:pt x="410" y="680"/>
                  </a:lnTo>
                  <a:lnTo>
                    <a:pt x="404" y="652"/>
                  </a:lnTo>
                  <a:lnTo>
                    <a:pt x="397" y="624"/>
                  </a:lnTo>
                  <a:lnTo>
                    <a:pt x="390" y="596"/>
                  </a:lnTo>
                  <a:lnTo>
                    <a:pt x="382" y="568"/>
                  </a:lnTo>
                  <a:lnTo>
                    <a:pt x="373" y="540"/>
                  </a:lnTo>
                  <a:lnTo>
                    <a:pt x="364" y="514"/>
                  </a:lnTo>
                  <a:lnTo>
                    <a:pt x="352" y="488"/>
                  </a:lnTo>
                  <a:lnTo>
                    <a:pt x="341" y="461"/>
                  </a:lnTo>
                  <a:lnTo>
                    <a:pt x="328" y="435"/>
                  </a:lnTo>
                  <a:lnTo>
                    <a:pt x="315" y="410"/>
                  </a:lnTo>
                  <a:lnTo>
                    <a:pt x="302" y="384"/>
                  </a:lnTo>
                  <a:lnTo>
                    <a:pt x="287" y="359"/>
                  </a:lnTo>
                  <a:lnTo>
                    <a:pt x="271" y="334"/>
                  </a:lnTo>
                  <a:lnTo>
                    <a:pt x="255" y="310"/>
                  </a:lnTo>
                  <a:lnTo>
                    <a:pt x="237" y="286"/>
                  </a:lnTo>
                  <a:lnTo>
                    <a:pt x="219" y="262"/>
                  </a:lnTo>
                  <a:lnTo>
                    <a:pt x="200" y="239"/>
                  </a:lnTo>
                  <a:lnTo>
                    <a:pt x="180" y="216"/>
                  </a:lnTo>
                  <a:lnTo>
                    <a:pt x="159" y="193"/>
                  </a:lnTo>
                  <a:lnTo>
                    <a:pt x="138" y="171"/>
                  </a:lnTo>
                  <a:lnTo>
                    <a:pt x="115" y="148"/>
                  </a:lnTo>
                  <a:lnTo>
                    <a:pt x="92" y="126"/>
                  </a:lnTo>
                  <a:lnTo>
                    <a:pt x="68" y="106"/>
                  </a:lnTo>
                  <a:lnTo>
                    <a:pt x="44" y="85"/>
                  </a:lnTo>
                  <a:lnTo>
                    <a:pt x="17" y="63"/>
                  </a:lnTo>
                  <a:lnTo>
                    <a:pt x="0" y="51"/>
                  </a:lnTo>
                  <a:lnTo>
                    <a:pt x="0" y="0"/>
                  </a:lnTo>
                  <a:lnTo>
                    <a:pt x="10" y="8"/>
                  </a:lnTo>
                  <a:lnTo>
                    <a:pt x="21" y="16"/>
                  </a:lnTo>
                  <a:lnTo>
                    <a:pt x="31" y="24"/>
                  </a:lnTo>
                  <a:lnTo>
                    <a:pt x="41" y="34"/>
                  </a:lnTo>
                  <a:lnTo>
                    <a:pt x="69" y="54"/>
                  </a:lnTo>
                  <a:lnTo>
                    <a:pt x="94" y="76"/>
                  </a:lnTo>
                  <a:lnTo>
                    <a:pt x="119" y="98"/>
                  </a:lnTo>
                  <a:lnTo>
                    <a:pt x="143" y="121"/>
                  </a:lnTo>
                  <a:lnTo>
                    <a:pt x="166" y="144"/>
                  </a:lnTo>
                  <a:lnTo>
                    <a:pt x="188" y="167"/>
                  </a:lnTo>
                  <a:lnTo>
                    <a:pt x="210" y="191"/>
                  </a:lnTo>
                  <a:lnTo>
                    <a:pt x="231" y="215"/>
                  </a:lnTo>
                  <a:lnTo>
                    <a:pt x="250" y="239"/>
                  </a:lnTo>
                  <a:lnTo>
                    <a:pt x="270" y="263"/>
                  </a:lnTo>
                  <a:lnTo>
                    <a:pt x="288" y="288"/>
                  </a:lnTo>
                  <a:lnTo>
                    <a:pt x="304" y="313"/>
                  </a:lnTo>
                  <a:lnTo>
                    <a:pt x="321" y="339"/>
                  </a:lnTo>
                  <a:lnTo>
                    <a:pt x="336" y="365"/>
                  </a:lnTo>
                  <a:lnTo>
                    <a:pt x="351" y="391"/>
                  </a:lnTo>
                  <a:lnTo>
                    <a:pt x="365" y="418"/>
                  </a:lnTo>
                  <a:lnTo>
                    <a:pt x="377" y="445"/>
                  </a:lnTo>
                  <a:lnTo>
                    <a:pt x="389" y="473"/>
                  </a:lnTo>
                  <a:lnTo>
                    <a:pt x="400" y="500"/>
                  </a:lnTo>
                  <a:lnTo>
                    <a:pt x="411" y="528"/>
                  </a:lnTo>
                  <a:lnTo>
                    <a:pt x="420" y="557"/>
                  </a:lnTo>
                  <a:lnTo>
                    <a:pt x="428" y="585"/>
                  </a:lnTo>
                  <a:lnTo>
                    <a:pt x="436" y="614"/>
                  </a:lnTo>
                  <a:lnTo>
                    <a:pt x="443" y="644"/>
                  </a:lnTo>
                  <a:lnTo>
                    <a:pt x="449" y="674"/>
                  </a:lnTo>
                  <a:lnTo>
                    <a:pt x="453" y="703"/>
                  </a:lnTo>
                  <a:lnTo>
                    <a:pt x="458" y="733"/>
                  </a:lnTo>
                  <a:lnTo>
                    <a:pt x="461" y="764"/>
                  </a:lnTo>
                  <a:lnTo>
                    <a:pt x="463" y="795"/>
                  </a:lnTo>
                  <a:lnTo>
                    <a:pt x="465" y="826"/>
                  </a:lnTo>
                  <a:lnTo>
                    <a:pt x="465" y="858"/>
                  </a:lnTo>
                  <a:lnTo>
                    <a:pt x="465" y="889"/>
                  </a:lnTo>
                  <a:lnTo>
                    <a:pt x="463" y="917"/>
                  </a:lnTo>
                  <a:lnTo>
                    <a:pt x="461" y="944"/>
                  </a:lnTo>
                  <a:lnTo>
                    <a:pt x="458" y="972"/>
                  </a:lnTo>
                  <a:lnTo>
                    <a:pt x="453" y="998"/>
                  </a:lnTo>
                  <a:lnTo>
                    <a:pt x="447" y="1026"/>
                  </a:lnTo>
                  <a:lnTo>
                    <a:pt x="440" y="1052"/>
                  </a:lnTo>
                  <a:lnTo>
                    <a:pt x="432" y="1080"/>
                  </a:lnTo>
                  <a:lnTo>
                    <a:pt x="422" y="1107"/>
                  </a:lnTo>
                  <a:lnTo>
                    <a:pt x="412" y="1133"/>
                  </a:lnTo>
                  <a:lnTo>
                    <a:pt x="400" y="1161"/>
                  </a:lnTo>
                  <a:lnTo>
                    <a:pt x="388" y="1188"/>
                  </a:lnTo>
                  <a:lnTo>
                    <a:pt x="373" y="1215"/>
                  </a:lnTo>
                  <a:lnTo>
                    <a:pt x="358" y="1242"/>
                  </a:lnTo>
                  <a:lnTo>
                    <a:pt x="341" y="1271"/>
                  </a:lnTo>
                  <a:lnTo>
                    <a:pt x="322" y="1299"/>
                  </a:lnTo>
                  <a:lnTo>
                    <a:pt x="303" y="1327"/>
                  </a:lnTo>
                  <a:lnTo>
                    <a:pt x="268" y="1374"/>
                  </a:lnTo>
                  <a:lnTo>
                    <a:pt x="233" y="1419"/>
                  </a:lnTo>
                  <a:lnTo>
                    <a:pt x="197" y="1463"/>
                  </a:lnTo>
                  <a:lnTo>
                    <a:pt x="159" y="1503"/>
                  </a:lnTo>
                  <a:lnTo>
                    <a:pt x="122" y="1542"/>
                  </a:lnTo>
                  <a:lnTo>
                    <a:pt x="81" y="1577"/>
                  </a:lnTo>
                  <a:lnTo>
                    <a:pt x="62" y="1595"/>
                  </a:lnTo>
                  <a:lnTo>
                    <a:pt x="41" y="1612"/>
                  </a:lnTo>
                  <a:lnTo>
                    <a:pt x="21" y="1628"/>
                  </a:lnTo>
                  <a:lnTo>
                    <a:pt x="0" y="1644"/>
                  </a:lnTo>
                  <a:lnTo>
                    <a:pt x="0" y="1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3" name="Freeform 29">
              <a:extLst>
                <a:ext uri="{FF2B5EF4-FFF2-40B4-BE49-F238E27FC236}">
                  <a16:creationId xmlns:a16="http://schemas.microsoft.com/office/drawing/2014/main" id="{1FB4B93F-4DAE-43AA-A30C-3A177E2BDE25}"/>
                </a:ext>
              </a:extLst>
            </p:cNvPr>
            <p:cNvSpPr>
              <a:spLocks/>
            </p:cNvSpPr>
            <p:nvPr userDrawn="1"/>
          </p:nvSpPr>
          <p:spPr bwMode="auto">
            <a:xfrm>
              <a:off x="-3615" y="2768326"/>
              <a:ext cx="83748" cy="479224"/>
            </a:xfrm>
            <a:custGeom>
              <a:avLst/>
              <a:gdLst>
                <a:gd name="T0" fmla="*/ 9 w 125"/>
                <a:gd name="T1" fmla="*/ 643 h 724"/>
                <a:gd name="T2" fmla="*/ 26 w 125"/>
                <a:gd name="T3" fmla="*/ 612 h 724"/>
                <a:gd name="T4" fmla="*/ 41 w 125"/>
                <a:gd name="T5" fmla="*/ 581 h 724"/>
                <a:gd name="T6" fmla="*/ 54 w 125"/>
                <a:gd name="T7" fmla="*/ 547 h 724"/>
                <a:gd name="T8" fmla="*/ 64 w 125"/>
                <a:gd name="T9" fmla="*/ 514 h 724"/>
                <a:gd name="T10" fmla="*/ 72 w 125"/>
                <a:gd name="T11" fmla="*/ 479 h 724"/>
                <a:gd name="T12" fmla="*/ 81 w 125"/>
                <a:gd name="T13" fmla="*/ 425 h 724"/>
                <a:gd name="T14" fmla="*/ 85 w 125"/>
                <a:gd name="T15" fmla="*/ 365 h 724"/>
                <a:gd name="T16" fmla="*/ 85 w 125"/>
                <a:gd name="T17" fmla="*/ 321 h 724"/>
                <a:gd name="T18" fmla="*/ 80 w 125"/>
                <a:gd name="T19" fmla="*/ 279 h 724"/>
                <a:gd name="T20" fmla="*/ 73 w 125"/>
                <a:gd name="T21" fmla="*/ 238 h 724"/>
                <a:gd name="T22" fmla="*/ 63 w 125"/>
                <a:gd name="T23" fmla="*/ 199 h 724"/>
                <a:gd name="T24" fmla="*/ 49 w 125"/>
                <a:gd name="T25" fmla="*/ 160 h 724"/>
                <a:gd name="T26" fmla="*/ 32 w 125"/>
                <a:gd name="T27" fmla="*/ 122 h 724"/>
                <a:gd name="T28" fmla="*/ 11 w 125"/>
                <a:gd name="T29" fmla="*/ 85 h 724"/>
                <a:gd name="T30" fmla="*/ 0 w 125"/>
                <a:gd name="T31" fmla="*/ 0 h 724"/>
                <a:gd name="T32" fmla="*/ 32 w 125"/>
                <a:gd name="T33" fmla="*/ 44 h 724"/>
                <a:gd name="T34" fmla="*/ 59 w 125"/>
                <a:gd name="T35" fmla="*/ 87 h 724"/>
                <a:gd name="T36" fmla="*/ 81 w 125"/>
                <a:gd name="T37" fmla="*/ 133 h 724"/>
                <a:gd name="T38" fmla="*/ 100 w 125"/>
                <a:gd name="T39" fmla="*/ 182 h 724"/>
                <a:gd name="T40" fmla="*/ 112 w 125"/>
                <a:gd name="T41" fmla="*/ 231 h 724"/>
                <a:gd name="T42" fmla="*/ 120 w 125"/>
                <a:gd name="T43" fmla="*/ 282 h 724"/>
                <a:gd name="T44" fmla="*/ 125 w 125"/>
                <a:gd name="T45" fmla="*/ 335 h 724"/>
                <a:gd name="T46" fmla="*/ 124 w 125"/>
                <a:gd name="T47" fmla="*/ 390 h 724"/>
                <a:gd name="T48" fmla="*/ 119 w 125"/>
                <a:gd name="T49" fmla="*/ 436 h 724"/>
                <a:gd name="T50" fmla="*/ 112 w 125"/>
                <a:gd name="T51" fmla="*/ 482 h 724"/>
                <a:gd name="T52" fmla="*/ 101 w 125"/>
                <a:gd name="T53" fmla="*/ 526 h 724"/>
                <a:gd name="T54" fmla="*/ 87 w 125"/>
                <a:gd name="T55" fmla="*/ 568 h 724"/>
                <a:gd name="T56" fmla="*/ 70 w 125"/>
                <a:gd name="T57" fmla="*/ 609 h 724"/>
                <a:gd name="T58" fmla="*/ 50 w 125"/>
                <a:gd name="T59" fmla="*/ 649 h 724"/>
                <a:gd name="T60" fmla="*/ 26 w 125"/>
                <a:gd name="T61" fmla="*/ 687 h 724"/>
                <a:gd name="T62" fmla="*/ 0 w 125"/>
                <a:gd name="T63" fmla="*/ 72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724">
                  <a:moveTo>
                    <a:pt x="0" y="658"/>
                  </a:moveTo>
                  <a:lnTo>
                    <a:pt x="9" y="643"/>
                  </a:lnTo>
                  <a:lnTo>
                    <a:pt x="18" y="628"/>
                  </a:lnTo>
                  <a:lnTo>
                    <a:pt x="26" y="612"/>
                  </a:lnTo>
                  <a:lnTo>
                    <a:pt x="34" y="597"/>
                  </a:lnTo>
                  <a:lnTo>
                    <a:pt x="41" y="581"/>
                  </a:lnTo>
                  <a:lnTo>
                    <a:pt x="48" y="565"/>
                  </a:lnTo>
                  <a:lnTo>
                    <a:pt x="54" y="547"/>
                  </a:lnTo>
                  <a:lnTo>
                    <a:pt x="60" y="531"/>
                  </a:lnTo>
                  <a:lnTo>
                    <a:pt x="64" y="514"/>
                  </a:lnTo>
                  <a:lnTo>
                    <a:pt x="69" y="497"/>
                  </a:lnTo>
                  <a:lnTo>
                    <a:pt x="72" y="479"/>
                  </a:lnTo>
                  <a:lnTo>
                    <a:pt x="76" y="461"/>
                  </a:lnTo>
                  <a:lnTo>
                    <a:pt x="81" y="425"/>
                  </a:lnTo>
                  <a:lnTo>
                    <a:pt x="85" y="388"/>
                  </a:lnTo>
                  <a:lnTo>
                    <a:pt x="85" y="365"/>
                  </a:lnTo>
                  <a:lnTo>
                    <a:pt x="85" y="343"/>
                  </a:lnTo>
                  <a:lnTo>
                    <a:pt x="85" y="321"/>
                  </a:lnTo>
                  <a:lnTo>
                    <a:pt x="83" y="301"/>
                  </a:lnTo>
                  <a:lnTo>
                    <a:pt x="80" y="279"/>
                  </a:lnTo>
                  <a:lnTo>
                    <a:pt x="77" y="258"/>
                  </a:lnTo>
                  <a:lnTo>
                    <a:pt x="73" y="238"/>
                  </a:lnTo>
                  <a:lnTo>
                    <a:pt x="69" y="218"/>
                  </a:lnTo>
                  <a:lnTo>
                    <a:pt x="63" y="199"/>
                  </a:lnTo>
                  <a:lnTo>
                    <a:pt x="56" y="178"/>
                  </a:lnTo>
                  <a:lnTo>
                    <a:pt x="49" y="160"/>
                  </a:lnTo>
                  <a:lnTo>
                    <a:pt x="41" y="140"/>
                  </a:lnTo>
                  <a:lnTo>
                    <a:pt x="32" y="122"/>
                  </a:lnTo>
                  <a:lnTo>
                    <a:pt x="22" y="104"/>
                  </a:lnTo>
                  <a:lnTo>
                    <a:pt x="11" y="85"/>
                  </a:lnTo>
                  <a:lnTo>
                    <a:pt x="0" y="67"/>
                  </a:lnTo>
                  <a:lnTo>
                    <a:pt x="0" y="0"/>
                  </a:lnTo>
                  <a:lnTo>
                    <a:pt x="16" y="22"/>
                  </a:lnTo>
                  <a:lnTo>
                    <a:pt x="32" y="44"/>
                  </a:lnTo>
                  <a:lnTo>
                    <a:pt x="46" y="66"/>
                  </a:lnTo>
                  <a:lnTo>
                    <a:pt x="59" y="87"/>
                  </a:lnTo>
                  <a:lnTo>
                    <a:pt x="71" y="110"/>
                  </a:lnTo>
                  <a:lnTo>
                    <a:pt x="81" y="133"/>
                  </a:lnTo>
                  <a:lnTo>
                    <a:pt x="91" y="157"/>
                  </a:lnTo>
                  <a:lnTo>
                    <a:pt x="100" y="182"/>
                  </a:lnTo>
                  <a:lnTo>
                    <a:pt x="107" y="206"/>
                  </a:lnTo>
                  <a:lnTo>
                    <a:pt x="112" y="231"/>
                  </a:lnTo>
                  <a:lnTo>
                    <a:pt x="117" y="256"/>
                  </a:lnTo>
                  <a:lnTo>
                    <a:pt x="120" y="282"/>
                  </a:lnTo>
                  <a:lnTo>
                    <a:pt x="123" y="309"/>
                  </a:lnTo>
                  <a:lnTo>
                    <a:pt x="125" y="335"/>
                  </a:lnTo>
                  <a:lnTo>
                    <a:pt x="125" y="363"/>
                  </a:lnTo>
                  <a:lnTo>
                    <a:pt x="124" y="390"/>
                  </a:lnTo>
                  <a:lnTo>
                    <a:pt x="122" y="413"/>
                  </a:lnTo>
                  <a:lnTo>
                    <a:pt x="119" y="436"/>
                  </a:lnTo>
                  <a:lnTo>
                    <a:pt x="116" y="459"/>
                  </a:lnTo>
                  <a:lnTo>
                    <a:pt x="112" y="482"/>
                  </a:lnTo>
                  <a:lnTo>
                    <a:pt x="107" y="504"/>
                  </a:lnTo>
                  <a:lnTo>
                    <a:pt x="101" y="526"/>
                  </a:lnTo>
                  <a:lnTo>
                    <a:pt x="95" y="547"/>
                  </a:lnTo>
                  <a:lnTo>
                    <a:pt x="87" y="568"/>
                  </a:lnTo>
                  <a:lnTo>
                    <a:pt x="79" y="589"/>
                  </a:lnTo>
                  <a:lnTo>
                    <a:pt x="70" y="609"/>
                  </a:lnTo>
                  <a:lnTo>
                    <a:pt x="61" y="630"/>
                  </a:lnTo>
                  <a:lnTo>
                    <a:pt x="50" y="649"/>
                  </a:lnTo>
                  <a:lnTo>
                    <a:pt x="39" y="669"/>
                  </a:lnTo>
                  <a:lnTo>
                    <a:pt x="26" y="687"/>
                  </a:lnTo>
                  <a:lnTo>
                    <a:pt x="14" y="706"/>
                  </a:lnTo>
                  <a:lnTo>
                    <a:pt x="0" y="724"/>
                  </a:lnTo>
                  <a:lnTo>
                    <a:pt x="0" y="65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4" name="Freeform 30">
              <a:extLst>
                <a:ext uri="{FF2B5EF4-FFF2-40B4-BE49-F238E27FC236}">
                  <a16:creationId xmlns:a16="http://schemas.microsoft.com/office/drawing/2014/main" id="{9DE2F70C-765F-4CC1-AFB2-F860AD8D63AA}"/>
                </a:ext>
              </a:extLst>
            </p:cNvPr>
            <p:cNvSpPr>
              <a:spLocks noEditPoints="1"/>
            </p:cNvSpPr>
            <p:nvPr userDrawn="1"/>
          </p:nvSpPr>
          <p:spPr bwMode="auto">
            <a:xfrm>
              <a:off x="303459" y="1740090"/>
              <a:ext cx="1940153" cy="1037541"/>
            </a:xfrm>
            <a:custGeom>
              <a:avLst/>
              <a:gdLst>
                <a:gd name="T0" fmla="*/ 146 w 2918"/>
                <a:gd name="T1" fmla="*/ 126 h 1556"/>
                <a:gd name="T2" fmla="*/ 74 w 2918"/>
                <a:gd name="T3" fmla="*/ 180 h 1556"/>
                <a:gd name="T4" fmla="*/ 39 w 2918"/>
                <a:gd name="T5" fmla="*/ 275 h 1556"/>
                <a:gd name="T6" fmla="*/ 78 w 2918"/>
                <a:gd name="T7" fmla="*/ 376 h 1556"/>
                <a:gd name="T8" fmla="*/ 294 w 2918"/>
                <a:gd name="T9" fmla="*/ 640 h 1556"/>
                <a:gd name="T10" fmla="*/ 434 w 2918"/>
                <a:gd name="T11" fmla="*/ 842 h 1556"/>
                <a:gd name="T12" fmla="*/ 599 w 2918"/>
                <a:gd name="T13" fmla="*/ 1165 h 1556"/>
                <a:gd name="T14" fmla="*/ 745 w 2918"/>
                <a:gd name="T15" fmla="*/ 1375 h 1556"/>
                <a:gd name="T16" fmla="*/ 859 w 2918"/>
                <a:gd name="T17" fmla="*/ 1461 h 1556"/>
                <a:gd name="T18" fmla="*/ 990 w 2918"/>
                <a:gd name="T19" fmla="*/ 1505 h 1556"/>
                <a:gd name="T20" fmla="*/ 1254 w 2918"/>
                <a:gd name="T21" fmla="*/ 1517 h 1556"/>
                <a:gd name="T22" fmla="*/ 1580 w 2918"/>
                <a:gd name="T23" fmla="*/ 1493 h 1556"/>
                <a:gd name="T24" fmla="*/ 1836 w 2918"/>
                <a:gd name="T25" fmla="*/ 1411 h 1556"/>
                <a:gd name="T26" fmla="*/ 2099 w 2918"/>
                <a:gd name="T27" fmla="*/ 1242 h 1556"/>
                <a:gd name="T28" fmla="*/ 2346 w 2918"/>
                <a:gd name="T29" fmla="*/ 1058 h 1556"/>
                <a:gd name="T30" fmla="*/ 2612 w 2918"/>
                <a:gd name="T31" fmla="*/ 855 h 1556"/>
                <a:gd name="T32" fmla="*/ 2792 w 2918"/>
                <a:gd name="T33" fmla="*/ 682 h 1556"/>
                <a:gd name="T34" fmla="*/ 2873 w 2918"/>
                <a:gd name="T35" fmla="*/ 488 h 1556"/>
                <a:gd name="T36" fmla="*/ 2870 w 2918"/>
                <a:gd name="T37" fmla="*/ 327 h 1556"/>
                <a:gd name="T38" fmla="*/ 2809 w 2918"/>
                <a:gd name="T39" fmla="*/ 194 h 1556"/>
                <a:gd name="T40" fmla="*/ 2686 w 2918"/>
                <a:gd name="T41" fmla="*/ 90 h 1556"/>
                <a:gd name="T42" fmla="*/ 2515 w 2918"/>
                <a:gd name="T43" fmla="*/ 42 h 1556"/>
                <a:gd name="T44" fmla="*/ 2375 w 2918"/>
                <a:gd name="T45" fmla="*/ 41 h 1556"/>
                <a:gd name="T46" fmla="*/ 2149 w 2918"/>
                <a:gd name="T47" fmla="*/ 88 h 1556"/>
                <a:gd name="T48" fmla="*/ 1541 w 2918"/>
                <a:gd name="T49" fmla="*/ 226 h 1556"/>
                <a:gd name="T50" fmla="*/ 1135 w 2918"/>
                <a:gd name="T51" fmla="*/ 292 h 1556"/>
                <a:gd name="T52" fmla="*/ 895 w 2918"/>
                <a:gd name="T53" fmla="*/ 306 h 1556"/>
                <a:gd name="T54" fmla="*/ 662 w 2918"/>
                <a:gd name="T55" fmla="*/ 269 h 1556"/>
                <a:gd name="T56" fmla="*/ 412 w 2918"/>
                <a:gd name="T57" fmla="*/ 162 h 1556"/>
                <a:gd name="T58" fmla="*/ 261 w 2918"/>
                <a:gd name="T59" fmla="*/ 114 h 1556"/>
                <a:gd name="T60" fmla="*/ 1142 w 2918"/>
                <a:gd name="T61" fmla="*/ 1554 h 1556"/>
                <a:gd name="T62" fmla="*/ 940 w 2918"/>
                <a:gd name="T63" fmla="*/ 1533 h 1556"/>
                <a:gd name="T64" fmla="*/ 784 w 2918"/>
                <a:gd name="T65" fmla="*/ 1460 h 1556"/>
                <a:gd name="T66" fmla="*/ 656 w 2918"/>
                <a:gd name="T67" fmla="*/ 1335 h 1556"/>
                <a:gd name="T68" fmla="*/ 522 w 2918"/>
                <a:gd name="T69" fmla="*/ 1101 h 1556"/>
                <a:gd name="T70" fmla="*/ 353 w 2918"/>
                <a:gd name="T71" fmla="*/ 785 h 1556"/>
                <a:gd name="T72" fmla="*/ 178 w 2918"/>
                <a:gd name="T73" fmla="*/ 565 h 1556"/>
                <a:gd name="T74" fmla="*/ 22 w 2918"/>
                <a:gd name="T75" fmla="*/ 358 h 1556"/>
                <a:gd name="T76" fmla="*/ 2 w 2918"/>
                <a:gd name="T77" fmla="*/ 246 h 1556"/>
                <a:gd name="T78" fmla="*/ 51 w 2918"/>
                <a:gd name="T79" fmla="*/ 144 h 1556"/>
                <a:gd name="T80" fmla="*/ 144 w 2918"/>
                <a:gd name="T81" fmla="*/ 85 h 1556"/>
                <a:gd name="T82" fmla="*/ 277 w 2918"/>
                <a:gd name="T83" fmla="*/ 77 h 1556"/>
                <a:gd name="T84" fmla="*/ 456 w 2918"/>
                <a:gd name="T85" fmla="*/ 139 h 1556"/>
                <a:gd name="T86" fmla="*/ 701 w 2918"/>
                <a:gd name="T87" fmla="*/ 240 h 1556"/>
                <a:gd name="T88" fmla="*/ 921 w 2918"/>
                <a:gd name="T89" fmla="*/ 266 h 1556"/>
                <a:gd name="T90" fmla="*/ 1168 w 2918"/>
                <a:gd name="T91" fmla="*/ 250 h 1556"/>
                <a:gd name="T92" fmla="*/ 1622 w 2918"/>
                <a:gd name="T93" fmla="*/ 167 h 1556"/>
                <a:gd name="T94" fmla="*/ 2176 w 2918"/>
                <a:gd name="T95" fmla="*/ 41 h 1556"/>
                <a:gd name="T96" fmla="*/ 2378 w 2918"/>
                <a:gd name="T97" fmla="*/ 0 h 1556"/>
                <a:gd name="T98" fmla="*/ 2518 w 2918"/>
                <a:gd name="T99" fmla="*/ 3 h 1556"/>
                <a:gd name="T100" fmla="*/ 2705 w 2918"/>
                <a:gd name="T101" fmla="*/ 57 h 1556"/>
                <a:gd name="T102" fmla="*/ 2840 w 2918"/>
                <a:gd name="T103" fmla="*/ 171 h 1556"/>
                <a:gd name="T104" fmla="*/ 2908 w 2918"/>
                <a:gd name="T105" fmla="*/ 317 h 1556"/>
                <a:gd name="T106" fmla="*/ 2912 w 2918"/>
                <a:gd name="T107" fmla="*/ 494 h 1556"/>
                <a:gd name="T108" fmla="*/ 2826 w 2918"/>
                <a:gd name="T109" fmla="*/ 703 h 1556"/>
                <a:gd name="T110" fmla="*/ 2636 w 2918"/>
                <a:gd name="T111" fmla="*/ 886 h 1556"/>
                <a:gd name="T112" fmla="*/ 2370 w 2918"/>
                <a:gd name="T113" fmla="*/ 1091 h 1556"/>
                <a:gd name="T114" fmla="*/ 2122 w 2918"/>
                <a:gd name="T115" fmla="*/ 1274 h 1556"/>
                <a:gd name="T116" fmla="*/ 1853 w 2918"/>
                <a:gd name="T117" fmla="*/ 1446 h 1556"/>
                <a:gd name="T118" fmla="*/ 1588 w 2918"/>
                <a:gd name="T119" fmla="*/ 1532 h 1556"/>
                <a:gd name="T120" fmla="*/ 1357 w 2918"/>
                <a:gd name="T121" fmla="*/ 155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8" h="1556">
                  <a:moveTo>
                    <a:pt x="226" y="113"/>
                  </a:moveTo>
                  <a:lnTo>
                    <a:pt x="222" y="113"/>
                  </a:lnTo>
                  <a:lnTo>
                    <a:pt x="208" y="113"/>
                  </a:lnTo>
                  <a:lnTo>
                    <a:pt x="194" y="114"/>
                  </a:lnTo>
                  <a:lnTo>
                    <a:pt x="181" y="117"/>
                  </a:lnTo>
                  <a:lnTo>
                    <a:pt x="169" y="119"/>
                  </a:lnTo>
                  <a:lnTo>
                    <a:pt x="156" y="123"/>
                  </a:lnTo>
                  <a:lnTo>
                    <a:pt x="146" y="126"/>
                  </a:lnTo>
                  <a:lnTo>
                    <a:pt x="134" y="131"/>
                  </a:lnTo>
                  <a:lnTo>
                    <a:pt x="124" y="135"/>
                  </a:lnTo>
                  <a:lnTo>
                    <a:pt x="115" y="141"/>
                  </a:lnTo>
                  <a:lnTo>
                    <a:pt x="106" y="147"/>
                  </a:lnTo>
                  <a:lnTo>
                    <a:pt x="97" y="155"/>
                  </a:lnTo>
                  <a:lnTo>
                    <a:pt x="88" y="162"/>
                  </a:lnTo>
                  <a:lnTo>
                    <a:pt x="80" y="171"/>
                  </a:lnTo>
                  <a:lnTo>
                    <a:pt x="74" y="180"/>
                  </a:lnTo>
                  <a:lnTo>
                    <a:pt x="66" y="190"/>
                  </a:lnTo>
                  <a:lnTo>
                    <a:pt x="60" y="201"/>
                  </a:lnTo>
                  <a:lnTo>
                    <a:pt x="53" y="213"/>
                  </a:lnTo>
                  <a:lnTo>
                    <a:pt x="47" y="226"/>
                  </a:lnTo>
                  <a:lnTo>
                    <a:pt x="44" y="238"/>
                  </a:lnTo>
                  <a:lnTo>
                    <a:pt x="41" y="251"/>
                  </a:lnTo>
                  <a:lnTo>
                    <a:pt x="40" y="264"/>
                  </a:lnTo>
                  <a:lnTo>
                    <a:pt x="39" y="275"/>
                  </a:lnTo>
                  <a:lnTo>
                    <a:pt x="40" y="287"/>
                  </a:lnTo>
                  <a:lnTo>
                    <a:pt x="43" y="298"/>
                  </a:lnTo>
                  <a:lnTo>
                    <a:pt x="45" y="309"/>
                  </a:lnTo>
                  <a:lnTo>
                    <a:pt x="48" y="320"/>
                  </a:lnTo>
                  <a:lnTo>
                    <a:pt x="52" y="330"/>
                  </a:lnTo>
                  <a:lnTo>
                    <a:pt x="56" y="340"/>
                  </a:lnTo>
                  <a:lnTo>
                    <a:pt x="67" y="359"/>
                  </a:lnTo>
                  <a:lnTo>
                    <a:pt x="78" y="376"/>
                  </a:lnTo>
                  <a:lnTo>
                    <a:pt x="103" y="409"/>
                  </a:lnTo>
                  <a:lnTo>
                    <a:pt x="129" y="443"/>
                  </a:lnTo>
                  <a:lnTo>
                    <a:pt x="154" y="475"/>
                  </a:lnTo>
                  <a:lnTo>
                    <a:pt x="181" y="508"/>
                  </a:lnTo>
                  <a:lnTo>
                    <a:pt x="208" y="540"/>
                  </a:lnTo>
                  <a:lnTo>
                    <a:pt x="236" y="573"/>
                  </a:lnTo>
                  <a:lnTo>
                    <a:pt x="264" y="607"/>
                  </a:lnTo>
                  <a:lnTo>
                    <a:pt x="294" y="640"/>
                  </a:lnTo>
                  <a:lnTo>
                    <a:pt x="313" y="664"/>
                  </a:lnTo>
                  <a:lnTo>
                    <a:pt x="333" y="688"/>
                  </a:lnTo>
                  <a:lnTo>
                    <a:pt x="351" y="713"/>
                  </a:lnTo>
                  <a:lnTo>
                    <a:pt x="368" y="738"/>
                  </a:lnTo>
                  <a:lnTo>
                    <a:pt x="386" y="764"/>
                  </a:lnTo>
                  <a:lnTo>
                    <a:pt x="403" y="789"/>
                  </a:lnTo>
                  <a:lnTo>
                    <a:pt x="418" y="815"/>
                  </a:lnTo>
                  <a:lnTo>
                    <a:pt x="434" y="842"/>
                  </a:lnTo>
                  <a:lnTo>
                    <a:pt x="462" y="894"/>
                  </a:lnTo>
                  <a:lnTo>
                    <a:pt x="491" y="948"/>
                  </a:lnTo>
                  <a:lnTo>
                    <a:pt x="517" y="1002"/>
                  </a:lnTo>
                  <a:lnTo>
                    <a:pt x="544" y="1056"/>
                  </a:lnTo>
                  <a:lnTo>
                    <a:pt x="558" y="1083"/>
                  </a:lnTo>
                  <a:lnTo>
                    <a:pt x="571" y="1110"/>
                  </a:lnTo>
                  <a:lnTo>
                    <a:pt x="585" y="1138"/>
                  </a:lnTo>
                  <a:lnTo>
                    <a:pt x="599" y="1165"/>
                  </a:lnTo>
                  <a:lnTo>
                    <a:pt x="621" y="1208"/>
                  </a:lnTo>
                  <a:lnTo>
                    <a:pt x="645" y="1247"/>
                  </a:lnTo>
                  <a:lnTo>
                    <a:pt x="668" y="1283"/>
                  </a:lnTo>
                  <a:lnTo>
                    <a:pt x="693" y="1316"/>
                  </a:lnTo>
                  <a:lnTo>
                    <a:pt x="706" y="1333"/>
                  </a:lnTo>
                  <a:lnTo>
                    <a:pt x="718" y="1347"/>
                  </a:lnTo>
                  <a:lnTo>
                    <a:pt x="732" y="1361"/>
                  </a:lnTo>
                  <a:lnTo>
                    <a:pt x="745" y="1375"/>
                  </a:lnTo>
                  <a:lnTo>
                    <a:pt x="758" y="1389"/>
                  </a:lnTo>
                  <a:lnTo>
                    <a:pt x="772" y="1401"/>
                  </a:lnTo>
                  <a:lnTo>
                    <a:pt x="786" y="1413"/>
                  </a:lnTo>
                  <a:lnTo>
                    <a:pt x="800" y="1423"/>
                  </a:lnTo>
                  <a:lnTo>
                    <a:pt x="815" y="1433"/>
                  </a:lnTo>
                  <a:lnTo>
                    <a:pt x="830" y="1444"/>
                  </a:lnTo>
                  <a:lnTo>
                    <a:pt x="843" y="1453"/>
                  </a:lnTo>
                  <a:lnTo>
                    <a:pt x="859" y="1461"/>
                  </a:lnTo>
                  <a:lnTo>
                    <a:pt x="874" y="1469"/>
                  </a:lnTo>
                  <a:lnTo>
                    <a:pt x="890" y="1476"/>
                  </a:lnTo>
                  <a:lnTo>
                    <a:pt x="906" y="1482"/>
                  </a:lnTo>
                  <a:lnTo>
                    <a:pt x="922" y="1489"/>
                  </a:lnTo>
                  <a:lnTo>
                    <a:pt x="938" y="1493"/>
                  </a:lnTo>
                  <a:lnTo>
                    <a:pt x="956" y="1498"/>
                  </a:lnTo>
                  <a:lnTo>
                    <a:pt x="973" y="1501"/>
                  </a:lnTo>
                  <a:lnTo>
                    <a:pt x="990" y="1505"/>
                  </a:lnTo>
                  <a:lnTo>
                    <a:pt x="1008" y="1508"/>
                  </a:lnTo>
                  <a:lnTo>
                    <a:pt x="1027" y="1510"/>
                  </a:lnTo>
                  <a:lnTo>
                    <a:pt x="1045" y="1511"/>
                  </a:lnTo>
                  <a:lnTo>
                    <a:pt x="1064" y="1513"/>
                  </a:lnTo>
                  <a:lnTo>
                    <a:pt x="1112" y="1514"/>
                  </a:lnTo>
                  <a:lnTo>
                    <a:pt x="1160" y="1515"/>
                  </a:lnTo>
                  <a:lnTo>
                    <a:pt x="1207" y="1516"/>
                  </a:lnTo>
                  <a:lnTo>
                    <a:pt x="1254" y="1517"/>
                  </a:lnTo>
                  <a:lnTo>
                    <a:pt x="1301" y="1517"/>
                  </a:lnTo>
                  <a:lnTo>
                    <a:pt x="1348" y="1516"/>
                  </a:lnTo>
                  <a:lnTo>
                    <a:pt x="1394" y="1514"/>
                  </a:lnTo>
                  <a:lnTo>
                    <a:pt x="1440" y="1511"/>
                  </a:lnTo>
                  <a:lnTo>
                    <a:pt x="1475" y="1508"/>
                  </a:lnTo>
                  <a:lnTo>
                    <a:pt x="1511" y="1505"/>
                  </a:lnTo>
                  <a:lnTo>
                    <a:pt x="1545" y="1500"/>
                  </a:lnTo>
                  <a:lnTo>
                    <a:pt x="1580" y="1493"/>
                  </a:lnTo>
                  <a:lnTo>
                    <a:pt x="1613" y="1486"/>
                  </a:lnTo>
                  <a:lnTo>
                    <a:pt x="1646" y="1478"/>
                  </a:lnTo>
                  <a:lnTo>
                    <a:pt x="1680" y="1470"/>
                  </a:lnTo>
                  <a:lnTo>
                    <a:pt x="1712" y="1460"/>
                  </a:lnTo>
                  <a:lnTo>
                    <a:pt x="1744" y="1450"/>
                  </a:lnTo>
                  <a:lnTo>
                    <a:pt x="1775" y="1437"/>
                  </a:lnTo>
                  <a:lnTo>
                    <a:pt x="1805" y="1424"/>
                  </a:lnTo>
                  <a:lnTo>
                    <a:pt x="1836" y="1411"/>
                  </a:lnTo>
                  <a:lnTo>
                    <a:pt x="1864" y="1396"/>
                  </a:lnTo>
                  <a:lnTo>
                    <a:pt x="1894" y="1380"/>
                  </a:lnTo>
                  <a:lnTo>
                    <a:pt x="1923" y="1364"/>
                  </a:lnTo>
                  <a:lnTo>
                    <a:pt x="1950" y="1345"/>
                  </a:lnTo>
                  <a:lnTo>
                    <a:pt x="1988" y="1320"/>
                  </a:lnTo>
                  <a:lnTo>
                    <a:pt x="2026" y="1295"/>
                  </a:lnTo>
                  <a:lnTo>
                    <a:pt x="2063" y="1268"/>
                  </a:lnTo>
                  <a:lnTo>
                    <a:pt x="2099" y="1242"/>
                  </a:lnTo>
                  <a:lnTo>
                    <a:pt x="2136" y="1214"/>
                  </a:lnTo>
                  <a:lnTo>
                    <a:pt x="2173" y="1188"/>
                  </a:lnTo>
                  <a:lnTo>
                    <a:pt x="2210" y="1161"/>
                  </a:lnTo>
                  <a:lnTo>
                    <a:pt x="2245" y="1134"/>
                  </a:lnTo>
                  <a:lnTo>
                    <a:pt x="2252" y="1130"/>
                  </a:lnTo>
                  <a:lnTo>
                    <a:pt x="2283" y="1105"/>
                  </a:lnTo>
                  <a:lnTo>
                    <a:pt x="2315" y="1083"/>
                  </a:lnTo>
                  <a:lnTo>
                    <a:pt x="2346" y="1058"/>
                  </a:lnTo>
                  <a:lnTo>
                    <a:pt x="2377" y="1034"/>
                  </a:lnTo>
                  <a:lnTo>
                    <a:pt x="2408" y="1011"/>
                  </a:lnTo>
                  <a:lnTo>
                    <a:pt x="2439" y="987"/>
                  </a:lnTo>
                  <a:lnTo>
                    <a:pt x="2470" y="963"/>
                  </a:lnTo>
                  <a:lnTo>
                    <a:pt x="2501" y="940"/>
                  </a:lnTo>
                  <a:lnTo>
                    <a:pt x="2539" y="912"/>
                  </a:lnTo>
                  <a:lnTo>
                    <a:pt x="2575" y="883"/>
                  </a:lnTo>
                  <a:lnTo>
                    <a:pt x="2612" y="855"/>
                  </a:lnTo>
                  <a:lnTo>
                    <a:pt x="2650" y="827"/>
                  </a:lnTo>
                  <a:lnTo>
                    <a:pt x="2674" y="807"/>
                  </a:lnTo>
                  <a:lnTo>
                    <a:pt x="2697" y="788"/>
                  </a:lnTo>
                  <a:lnTo>
                    <a:pt x="2719" y="767"/>
                  </a:lnTo>
                  <a:lnTo>
                    <a:pt x="2739" y="746"/>
                  </a:lnTo>
                  <a:lnTo>
                    <a:pt x="2758" y="726"/>
                  </a:lnTo>
                  <a:lnTo>
                    <a:pt x="2776" y="704"/>
                  </a:lnTo>
                  <a:lnTo>
                    <a:pt x="2792" y="682"/>
                  </a:lnTo>
                  <a:lnTo>
                    <a:pt x="2807" y="659"/>
                  </a:lnTo>
                  <a:lnTo>
                    <a:pt x="2821" y="636"/>
                  </a:lnTo>
                  <a:lnTo>
                    <a:pt x="2832" y="612"/>
                  </a:lnTo>
                  <a:lnTo>
                    <a:pt x="2844" y="588"/>
                  </a:lnTo>
                  <a:lnTo>
                    <a:pt x="2853" y="564"/>
                  </a:lnTo>
                  <a:lnTo>
                    <a:pt x="2861" y="539"/>
                  </a:lnTo>
                  <a:lnTo>
                    <a:pt x="2867" y="514"/>
                  </a:lnTo>
                  <a:lnTo>
                    <a:pt x="2873" y="488"/>
                  </a:lnTo>
                  <a:lnTo>
                    <a:pt x="2876" y="462"/>
                  </a:lnTo>
                  <a:lnTo>
                    <a:pt x="2878" y="441"/>
                  </a:lnTo>
                  <a:lnTo>
                    <a:pt x="2879" y="422"/>
                  </a:lnTo>
                  <a:lnTo>
                    <a:pt x="2879" y="402"/>
                  </a:lnTo>
                  <a:lnTo>
                    <a:pt x="2878" y="383"/>
                  </a:lnTo>
                  <a:lnTo>
                    <a:pt x="2876" y="365"/>
                  </a:lnTo>
                  <a:lnTo>
                    <a:pt x="2874" y="345"/>
                  </a:lnTo>
                  <a:lnTo>
                    <a:pt x="2870" y="327"/>
                  </a:lnTo>
                  <a:lnTo>
                    <a:pt x="2866" y="308"/>
                  </a:lnTo>
                  <a:lnTo>
                    <a:pt x="2860" y="291"/>
                  </a:lnTo>
                  <a:lnTo>
                    <a:pt x="2853" y="274"/>
                  </a:lnTo>
                  <a:lnTo>
                    <a:pt x="2846" y="257"/>
                  </a:lnTo>
                  <a:lnTo>
                    <a:pt x="2838" y="241"/>
                  </a:lnTo>
                  <a:lnTo>
                    <a:pt x="2829" y="225"/>
                  </a:lnTo>
                  <a:lnTo>
                    <a:pt x="2820" y="209"/>
                  </a:lnTo>
                  <a:lnTo>
                    <a:pt x="2809" y="194"/>
                  </a:lnTo>
                  <a:lnTo>
                    <a:pt x="2798" y="180"/>
                  </a:lnTo>
                  <a:lnTo>
                    <a:pt x="2784" y="165"/>
                  </a:lnTo>
                  <a:lnTo>
                    <a:pt x="2769" y="150"/>
                  </a:lnTo>
                  <a:lnTo>
                    <a:pt x="2754" y="136"/>
                  </a:lnTo>
                  <a:lnTo>
                    <a:pt x="2738" y="124"/>
                  </a:lnTo>
                  <a:lnTo>
                    <a:pt x="2722" y="112"/>
                  </a:lnTo>
                  <a:lnTo>
                    <a:pt x="2704" y="101"/>
                  </a:lnTo>
                  <a:lnTo>
                    <a:pt x="2686" y="90"/>
                  </a:lnTo>
                  <a:lnTo>
                    <a:pt x="2667" y="81"/>
                  </a:lnTo>
                  <a:lnTo>
                    <a:pt x="2647" y="73"/>
                  </a:lnTo>
                  <a:lnTo>
                    <a:pt x="2627" y="65"/>
                  </a:lnTo>
                  <a:lnTo>
                    <a:pt x="2605" y="59"/>
                  </a:lnTo>
                  <a:lnTo>
                    <a:pt x="2583" y="54"/>
                  </a:lnTo>
                  <a:lnTo>
                    <a:pt x="2561" y="49"/>
                  </a:lnTo>
                  <a:lnTo>
                    <a:pt x="2538" y="45"/>
                  </a:lnTo>
                  <a:lnTo>
                    <a:pt x="2515" y="42"/>
                  </a:lnTo>
                  <a:lnTo>
                    <a:pt x="2489" y="40"/>
                  </a:lnTo>
                  <a:lnTo>
                    <a:pt x="2470" y="39"/>
                  </a:lnTo>
                  <a:lnTo>
                    <a:pt x="2449" y="39"/>
                  </a:lnTo>
                  <a:lnTo>
                    <a:pt x="2427" y="39"/>
                  </a:lnTo>
                  <a:lnTo>
                    <a:pt x="2408" y="39"/>
                  </a:lnTo>
                  <a:lnTo>
                    <a:pt x="2396" y="40"/>
                  </a:lnTo>
                  <a:lnTo>
                    <a:pt x="2385" y="41"/>
                  </a:lnTo>
                  <a:lnTo>
                    <a:pt x="2375" y="41"/>
                  </a:lnTo>
                  <a:lnTo>
                    <a:pt x="2363" y="39"/>
                  </a:lnTo>
                  <a:lnTo>
                    <a:pt x="2363" y="39"/>
                  </a:lnTo>
                  <a:lnTo>
                    <a:pt x="2328" y="47"/>
                  </a:lnTo>
                  <a:lnTo>
                    <a:pt x="2292" y="56"/>
                  </a:lnTo>
                  <a:lnTo>
                    <a:pt x="2257" y="64"/>
                  </a:lnTo>
                  <a:lnTo>
                    <a:pt x="2220" y="72"/>
                  </a:lnTo>
                  <a:lnTo>
                    <a:pt x="2184" y="80"/>
                  </a:lnTo>
                  <a:lnTo>
                    <a:pt x="2149" y="88"/>
                  </a:lnTo>
                  <a:lnTo>
                    <a:pt x="2113" y="96"/>
                  </a:lnTo>
                  <a:lnTo>
                    <a:pt x="2078" y="104"/>
                  </a:lnTo>
                  <a:lnTo>
                    <a:pt x="1989" y="125"/>
                  </a:lnTo>
                  <a:lnTo>
                    <a:pt x="1900" y="145"/>
                  </a:lnTo>
                  <a:lnTo>
                    <a:pt x="1810" y="166"/>
                  </a:lnTo>
                  <a:lnTo>
                    <a:pt x="1721" y="187"/>
                  </a:lnTo>
                  <a:lnTo>
                    <a:pt x="1630" y="206"/>
                  </a:lnTo>
                  <a:lnTo>
                    <a:pt x="1541" y="226"/>
                  </a:lnTo>
                  <a:lnTo>
                    <a:pt x="1450" y="245"/>
                  </a:lnTo>
                  <a:lnTo>
                    <a:pt x="1359" y="264"/>
                  </a:lnTo>
                  <a:lnTo>
                    <a:pt x="1323" y="270"/>
                  </a:lnTo>
                  <a:lnTo>
                    <a:pt x="1285" y="276"/>
                  </a:lnTo>
                  <a:lnTo>
                    <a:pt x="1247" y="282"/>
                  </a:lnTo>
                  <a:lnTo>
                    <a:pt x="1209" y="285"/>
                  </a:lnTo>
                  <a:lnTo>
                    <a:pt x="1171" y="289"/>
                  </a:lnTo>
                  <a:lnTo>
                    <a:pt x="1135" y="292"/>
                  </a:lnTo>
                  <a:lnTo>
                    <a:pt x="1097" y="295"/>
                  </a:lnTo>
                  <a:lnTo>
                    <a:pt x="1059" y="297"/>
                  </a:lnTo>
                  <a:lnTo>
                    <a:pt x="1033" y="298"/>
                  </a:lnTo>
                  <a:lnTo>
                    <a:pt x="1005" y="300"/>
                  </a:lnTo>
                  <a:lnTo>
                    <a:pt x="979" y="301"/>
                  </a:lnTo>
                  <a:lnTo>
                    <a:pt x="951" y="304"/>
                  </a:lnTo>
                  <a:lnTo>
                    <a:pt x="924" y="306"/>
                  </a:lnTo>
                  <a:lnTo>
                    <a:pt x="895" y="306"/>
                  </a:lnTo>
                  <a:lnTo>
                    <a:pt x="866" y="306"/>
                  </a:lnTo>
                  <a:lnTo>
                    <a:pt x="838" y="304"/>
                  </a:lnTo>
                  <a:lnTo>
                    <a:pt x="809" y="301"/>
                  </a:lnTo>
                  <a:lnTo>
                    <a:pt x="780" y="297"/>
                  </a:lnTo>
                  <a:lnTo>
                    <a:pt x="752" y="292"/>
                  </a:lnTo>
                  <a:lnTo>
                    <a:pt x="722" y="285"/>
                  </a:lnTo>
                  <a:lnTo>
                    <a:pt x="692" y="277"/>
                  </a:lnTo>
                  <a:lnTo>
                    <a:pt x="662" y="269"/>
                  </a:lnTo>
                  <a:lnTo>
                    <a:pt x="631" y="259"/>
                  </a:lnTo>
                  <a:lnTo>
                    <a:pt x="600" y="248"/>
                  </a:lnTo>
                  <a:lnTo>
                    <a:pt x="568" y="235"/>
                  </a:lnTo>
                  <a:lnTo>
                    <a:pt x="536" y="221"/>
                  </a:lnTo>
                  <a:lnTo>
                    <a:pt x="503" y="205"/>
                  </a:lnTo>
                  <a:lnTo>
                    <a:pt x="468" y="189"/>
                  </a:lnTo>
                  <a:lnTo>
                    <a:pt x="441" y="175"/>
                  </a:lnTo>
                  <a:lnTo>
                    <a:pt x="412" y="162"/>
                  </a:lnTo>
                  <a:lnTo>
                    <a:pt x="383" y="149"/>
                  </a:lnTo>
                  <a:lnTo>
                    <a:pt x="353" y="137"/>
                  </a:lnTo>
                  <a:lnTo>
                    <a:pt x="339" y="132"/>
                  </a:lnTo>
                  <a:lnTo>
                    <a:pt x="324" y="127"/>
                  </a:lnTo>
                  <a:lnTo>
                    <a:pt x="308" y="124"/>
                  </a:lnTo>
                  <a:lnTo>
                    <a:pt x="293" y="120"/>
                  </a:lnTo>
                  <a:lnTo>
                    <a:pt x="277" y="117"/>
                  </a:lnTo>
                  <a:lnTo>
                    <a:pt x="261" y="114"/>
                  </a:lnTo>
                  <a:lnTo>
                    <a:pt x="243" y="113"/>
                  </a:lnTo>
                  <a:lnTo>
                    <a:pt x="226" y="113"/>
                  </a:lnTo>
                  <a:close/>
                  <a:moveTo>
                    <a:pt x="1270" y="1556"/>
                  </a:moveTo>
                  <a:lnTo>
                    <a:pt x="1245" y="1556"/>
                  </a:lnTo>
                  <a:lnTo>
                    <a:pt x="1220" y="1556"/>
                  </a:lnTo>
                  <a:lnTo>
                    <a:pt x="1193" y="1555"/>
                  </a:lnTo>
                  <a:lnTo>
                    <a:pt x="1167" y="1555"/>
                  </a:lnTo>
                  <a:lnTo>
                    <a:pt x="1142" y="1554"/>
                  </a:lnTo>
                  <a:lnTo>
                    <a:pt x="1115" y="1554"/>
                  </a:lnTo>
                  <a:lnTo>
                    <a:pt x="1089" y="1553"/>
                  </a:lnTo>
                  <a:lnTo>
                    <a:pt x="1062" y="1552"/>
                  </a:lnTo>
                  <a:lnTo>
                    <a:pt x="1036" y="1550"/>
                  </a:lnTo>
                  <a:lnTo>
                    <a:pt x="1011" y="1548"/>
                  </a:lnTo>
                  <a:lnTo>
                    <a:pt x="987" y="1544"/>
                  </a:lnTo>
                  <a:lnTo>
                    <a:pt x="963" y="1539"/>
                  </a:lnTo>
                  <a:lnTo>
                    <a:pt x="940" y="1533"/>
                  </a:lnTo>
                  <a:lnTo>
                    <a:pt x="918" y="1528"/>
                  </a:lnTo>
                  <a:lnTo>
                    <a:pt x="897" y="1520"/>
                  </a:lnTo>
                  <a:lnTo>
                    <a:pt x="877" y="1511"/>
                  </a:lnTo>
                  <a:lnTo>
                    <a:pt x="856" y="1502"/>
                  </a:lnTo>
                  <a:lnTo>
                    <a:pt x="838" y="1493"/>
                  </a:lnTo>
                  <a:lnTo>
                    <a:pt x="818" y="1483"/>
                  </a:lnTo>
                  <a:lnTo>
                    <a:pt x="801" y="1471"/>
                  </a:lnTo>
                  <a:lnTo>
                    <a:pt x="784" y="1460"/>
                  </a:lnTo>
                  <a:lnTo>
                    <a:pt x="768" y="1447"/>
                  </a:lnTo>
                  <a:lnTo>
                    <a:pt x="752" y="1435"/>
                  </a:lnTo>
                  <a:lnTo>
                    <a:pt x="737" y="1421"/>
                  </a:lnTo>
                  <a:lnTo>
                    <a:pt x="722" y="1407"/>
                  </a:lnTo>
                  <a:lnTo>
                    <a:pt x="708" y="1393"/>
                  </a:lnTo>
                  <a:lnTo>
                    <a:pt x="694" y="1380"/>
                  </a:lnTo>
                  <a:lnTo>
                    <a:pt x="682" y="1365"/>
                  </a:lnTo>
                  <a:lnTo>
                    <a:pt x="656" y="1335"/>
                  </a:lnTo>
                  <a:lnTo>
                    <a:pt x="635" y="1304"/>
                  </a:lnTo>
                  <a:lnTo>
                    <a:pt x="614" y="1273"/>
                  </a:lnTo>
                  <a:lnTo>
                    <a:pt x="596" y="1242"/>
                  </a:lnTo>
                  <a:lnTo>
                    <a:pt x="578" y="1212"/>
                  </a:lnTo>
                  <a:lnTo>
                    <a:pt x="563" y="1182"/>
                  </a:lnTo>
                  <a:lnTo>
                    <a:pt x="550" y="1155"/>
                  </a:lnTo>
                  <a:lnTo>
                    <a:pt x="536" y="1128"/>
                  </a:lnTo>
                  <a:lnTo>
                    <a:pt x="522" y="1101"/>
                  </a:lnTo>
                  <a:lnTo>
                    <a:pt x="509" y="1073"/>
                  </a:lnTo>
                  <a:lnTo>
                    <a:pt x="483" y="1021"/>
                  </a:lnTo>
                  <a:lnTo>
                    <a:pt x="457" y="968"/>
                  </a:lnTo>
                  <a:lnTo>
                    <a:pt x="429" y="915"/>
                  </a:lnTo>
                  <a:lnTo>
                    <a:pt x="400" y="862"/>
                  </a:lnTo>
                  <a:lnTo>
                    <a:pt x="386" y="837"/>
                  </a:lnTo>
                  <a:lnTo>
                    <a:pt x="370" y="811"/>
                  </a:lnTo>
                  <a:lnTo>
                    <a:pt x="353" y="785"/>
                  </a:lnTo>
                  <a:lnTo>
                    <a:pt x="337" y="761"/>
                  </a:lnTo>
                  <a:lnTo>
                    <a:pt x="320" y="736"/>
                  </a:lnTo>
                  <a:lnTo>
                    <a:pt x="302" y="713"/>
                  </a:lnTo>
                  <a:lnTo>
                    <a:pt x="283" y="689"/>
                  </a:lnTo>
                  <a:lnTo>
                    <a:pt x="264" y="666"/>
                  </a:lnTo>
                  <a:lnTo>
                    <a:pt x="234" y="632"/>
                  </a:lnTo>
                  <a:lnTo>
                    <a:pt x="205" y="599"/>
                  </a:lnTo>
                  <a:lnTo>
                    <a:pt x="178" y="565"/>
                  </a:lnTo>
                  <a:lnTo>
                    <a:pt x="150" y="532"/>
                  </a:lnTo>
                  <a:lnTo>
                    <a:pt x="123" y="500"/>
                  </a:lnTo>
                  <a:lnTo>
                    <a:pt x="98" y="467"/>
                  </a:lnTo>
                  <a:lnTo>
                    <a:pt x="71" y="433"/>
                  </a:lnTo>
                  <a:lnTo>
                    <a:pt x="46" y="399"/>
                  </a:lnTo>
                  <a:lnTo>
                    <a:pt x="37" y="385"/>
                  </a:lnTo>
                  <a:lnTo>
                    <a:pt x="29" y="371"/>
                  </a:lnTo>
                  <a:lnTo>
                    <a:pt x="22" y="358"/>
                  </a:lnTo>
                  <a:lnTo>
                    <a:pt x="15" y="344"/>
                  </a:lnTo>
                  <a:lnTo>
                    <a:pt x="10" y="330"/>
                  </a:lnTo>
                  <a:lnTo>
                    <a:pt x="6" y="316"/>
                  </a:lnTo>
                  <a:lnTo>
                    <a:pt x="4" y="303"/>
                  </a:lnTo>
                  <a:lnTo>
                    <a:pt x="1" y="288"/>
                  </a:lnTo>
                  <a:lnTo>
                    <a:pt x="0" y="274"/>
                  </a:lnTo>
                  <a:lnTo>
                    <a:pt x="0" y="260"/>
                  </a:lnTo>
                  <a:lnTo>
                    <a:pt x="2" y="246"/>
                  </a:lnTo>
                  <a:lnTo>
                    <a:pt x="5" y="234"/>
                  </a:lnTo>
                  <a:lnTo>
                    <a:pt x="8" y="220"/>
                  </a:lnTo>
                  <a:lnTo>
                    <a:pt x="13" y="206"/>
                  </a:lnTo>
                  <a:lnTo>
                    <a:pt x="18" y="194"/>
                  </a:lnTo>
                  <a:lnTo>
                    <a:pt x="25" y="181"/>
                  </a:lnTo>
                  <a:lnTo>
                    <a:pt x="33" y="167"/>
                  </a:lnTo>
                  <a:lnTo>
                    <a:pt x="41" y="156"/>
                  </a:lnTo>
                  <a:lnTo>
                    <a:pt x="51" y="144"/>
                  </a:lnTo>
                  <a:lnTo>
                    <a:pt x="61" y="134"/>
                  </a:lnTo>
                  <a:lnTo>
                    <a:pt x="70" y="125"/>
                  </a:lnTo>
                  <a:lnTo>
                    <a:pt x="82" y="116"/>
                  </a:lnTo>
                  <a:lnTo>
                    <a:pt x="93" y="108"/>
                  </a:lnTo>
                  <a:lnTo>
                    <a:pt x="105" y="101"/>
                  </a:lnTo>
                  <a:lnTo>
                    <a:pt x="117" y="95"/>
                  </a:lnTo>
                  <a:lnTo>
                    <a:pt x="130" y="89"/>
                  </a:lnTo>
                  <a:lnTo>
                    <a:pt x="144" y="85"/>
                  </a:lnTo>
                  <a:lnTo>
                    <a:pt x="157" y="81"/>
                  </a:lnTo>
                  <a:lnTo>
                    <a:pt x="172" y="78"/>
                  </a:lnTo>
                  <a:lnTo>
                    <a:pt x="188" y="75"/>
                  </a:lnTo>
                  <a:lnTo>
                    <a:pt x="204" y="74"/>
                  </a:lnTo>
                  <a:lnTo>
                    <a:pt x="222" y="74"/>
                  </a:lnTo>
                  <a:lnTo>
                    <a:pt x="240" y="74"/>
                  </a:lnTo>
                  <a:lnTo>
                    <a:pt x="259" y="74"/>
                  </a:lnTo>
                  <a:lnTo>
                    <a:pt x="277" y="77"/>
                  </a:lnTo>
                  <a:lnTo>
                    <a:pt x="295" y="79"/>
                  </a:lnTo>
                  <a:lnTo>
                    <a:pt x="312" y="84"/>
                  </a:lnTo>
                  <a:lnTo>
                    <a:pt x="329" y="87"/>
                  </a:lnTo>
                  <a:lnTo>
                    <a:pt x="345" y="93"/>
                  </a:lnTo>
                  <a:lnTo>
                    <a:pt x="363" y="97"/>
                  </a:lnTo>
                  <a:lnTo>
                    <a:pt x="395" y="110"/>
                  </a:lnTo>
                  <a:lnTo>
                    <a:pt x="426" y="124"/>
                  </a:lnTo>
                  <a:lnTo>
                    <a:pt x="456" y="139"/>
                  </a:lnTo>
                  <a:lnTo>
                    <a:pt x="485" y="153"/>
                  </a:lnTo>
                  <a:lnTo>
                    <a:pt x="519" y="170"/>
                  </a:lnTo>
                  <a:lnTo>
                    <a:pt x="551" y="184"/>
                  </a:lnTo>
                  <a:lnTo>
                    <a:pt x="582" y="198"/>
                  </a:lnTo>
                  <a:lnTo>
                    <a:pt x="613" y="210"/>
                  </a:lnTo>
                  <a:lnTo>
                    <a:pt x="643" y="221"/>
                  </a:lnTo>
                  <a:lnTo>
                    <a:pt x="672" y="230"/>
                  </a:lnTo>
                  <a:lnTo>
                    <a:pt x="701" y="240"/>
                  </a:lnTo>
                  <a:lnTo>
                    <a:pt x="730" y="246"/>
                  </a:lnTo>
                  <a:lnTo>
                    <a:pt x="757" y="253"/>
                  </a:lnTo>
                  <a:lnTo>
                    <a:pt x="786" y="258"/>
                  </a:lnTo>
                  <a:lnTo>
                    <a:pt x="813" y="262"/>
                  </a:lnTo>
                  <a:lnTo>
                    <a:pt x="840" y="265"/>
                  </a:lnTo>
                  <a:lnTo>
                    <a:pt x="867" y="266"/>
                  </a:lnTo>
                  <a:lnTo>
                    <a:pt x="895" y="267"/>
                  </a:lnTo>
                  <a:lnTo>
                    <a:pt x="921" y="266"/>
                  </a:lnTo>
                  <a:lnTo>
                    <a:pt x="948" y="265"/>
                  </a:lnTo>
                  <a:lnTo>
                    <a:pt x="975" y="262"/>
                  </a:lnTo>
                  <a:lnTo>
                    <a:pt x="1003" y="261"/>
                  </a:lnTo>
                  <a:lnTo>
                    <a:pt x="1029" y="259"/>
                  </a:lnTo>
                  <a:lnTo>
                    <a:pt x="1057" y="258"/>
                  </a:lnTo>
                  <a:lnTo>
                    <a:pt x="1093" y="256"/>
                  </a:lnTo>
                  <a:lnTo>
                    <a:pt x="1131" y="252"/>
                  </a:lnTo>
                  <a:lnTo>
                    <a:pt x="1168" y="250"/>
                  </a:lnTo>
                  <a:lnTo>
                    <a:pt x="1205" y="246"/>
                  </a:lnTo>
                  <a:lnTo>
                    <a:pt x="1242" y="243"/>
                  </a:lnTo>
                  <a:lnTo>
                    <a:pt x="1279" y="237"/>
                  </a:lnTo>
                  <a:lnTo>
                    <a:pt x="1316" y="231"/>
                  </a:lnTo>
                  <a:lnTo>
                    <a:pt x="1351" y="226"/>
                  </a:lnTo>
                  <a:lnTo>
                    <a:pt x="1442" y="206"/>
                  </a:lnTo>
                  <a:lnTo>
                    <a:pt x="1532" y="188"/>
                  </a:lnTo>
                  <a:lnTo>
                    <a:pt x="1622" y="167"/>
                  </a:lnTo>
                  <a:lnTo>
                    <a:pt x="1712" y="148"/>
                  </a:lnTo>
                  <a:lnTo>
                    <a:pt x="1802" y="127"/>
                  </a:lnTo>
                  <a:lnTo>
                    <a:pt x="1892" y="108"/>
                  </a:lnTo>
                  <a:lnTo>
                    <a:pt x="1980" y="87"/>
                  </a:lnTo>
                  <a:lnTo>
                    <a:pt x="2068" y="66"/>
                  </a:lnTo>
                  <a:lnTo>
                    <a:pt x="2104" y="58"/>
                  </a:lnTo>
                  <a:lnTo>
                    <a:pt x="2140" y="50"/>
                  </a:lnTo>
                  <a:lnTo>
                    <a:pt x="2176" y="41"/>
                  </a:lnTo>
                  <a:lnTo>
                    <a:pt x="2212" y="33"/>
                  </a:lnTo>
                  <a:lnTo>
                    <a:pt x="2247" y="25"/>
                  </a:lnTo>
                  <a:lnTo>
                    <a:pt x="2283" y="17"/>
                  </a:lnTo>
                  <a:lnTo>
                    <a:pt x="2318" y="9"/>
                  </a:lnTo>
                  <a:lnTo>
                    <a:pt x="2354" y="1"/>
                  </a:lnTo>
                  <a:lnTo>
                    <a:pt x="2363" y="1"/>
                  </a:lnTo>
                  <a:lnTo>
                    <a:pt x="2368" y="0"/>
                  </a:lnTo>
                  <a:lnTo>
                    <a:pt x="2378" y="0"/>
                  </a:lnTo>
                  <a:lnTo>
                    <a:pt x="2387" y="0"/>
                  </a:lnTo>
                  <a:lnTo>
                    <a:pt x="2398" y="0"/>
                  </a:lnTo>
                  <a:lnTo>
                    <a:pt x="2407" y="0"/>
                  </a:lnTo>
                  <a:lnTo>
                    <a:pt x="2427" y="0"/>
                  </a:lnTo>
                  <a:lnTo>
                    <a:pt x="2449" y="0"/>
                  </a:lnTo>
                  <a:lnTo>
                    <a:pt x="2471" y="0"/>
                  </a:lnTo>
                  <a:lnTo>
                    <a:pt x="2492" y="1"/>
                  </a:lnTo>
                  <a:lnTo>
                    <a:pt x="2518" y="3"/>
                  </a:lnTo>
                  <a:lnTo>
                    <a:pt x="2543" y="6"/>
                  </a:lnTo>
                  <a:lnTo>
                    <a:pt x="2569" y="10"/>
                  </a:lnTo>
                  <a:lnTo>
                    <a:pt x="2594" y="16"/>
                  </a:lnTo>
                  <a:lnTo>
                    <a:pt x="2617" y="22"/>
                  </a:lnTo>
                  <a:lnTo>
                    <a:pt x="2640" y="30"/>
                  </a:lnTo>
                  <a:lnTo>
                    <a:pt x="2663" y="38"/>
                  </a:lnTo>
                  <a:lnTo>
                    <a:pt x="2684" y="47"/>
                  </a:lnTo>
                  <a:lnTo>
                    <a:pt x="2705" y="57"/>
                  </a:lnTo>
                  <a:lnTo>
                    <a:pt x="2726" y="69"/>
                  </a:lnTo>
                  <a:lnTo>
                    <a:pt x="2745" y="80"/>
                  </a:lnTo>
                  <a:lnTo>
                    <a:pt x="2764" y="94"/>
                  </a:lnTo>
                  <a:lnTo>
                    <a:pt x="2781" y="108"/>
                  </a:lnTo>
                  <a:lnTo>
                    <a:pt x="2798" y="123"/>
                  </a:lnTo>
                  <a:lnTo>
                    <a:pt x="2813" y="137"/>
                  </a:lnTo>
                  <a:lnTo>
                    <a:pt x="2828" y="155"/>
                  </a:lnTo>
                  <a:lnTo>
                    <a:pt x="2840" y="171"/>
                  </a:lnTo>
                  <a:lnTo>
                    <a:pt x="2852" y="187"/>
                  </a:lnTo>
                  <a:lnTo>
                    <a:pt x="2863" y="204"/>
                  </a:lnTo>
                  <a:lnTo>
                    <a:pt x="2873" y="222"/>
                  </a:lnTo>
                  <a:lnTo>
                    <a:pt x="2882" y="240"/>
                  </a:lnTo>
                  <a:lnTo>
                    <a:pt x="2890" y="259"/>
                  </a:lnTo>
                  <a:lnTo>
                    <a:pt x="2897" y="279"/>
                  </a:lnTo>
                  <a:lnTo>
                    <a:pt x="2904" y="298"/>
                  </a:lnTo>
                  <a:lnTo>
                    <a:pt x="2908" y="317"/>
                  </a:lnTo>
                  <a:lnTo>
                    <a:pt x="2912" y="338"/>
                  </a:lnTo>
                  <a:lnTo>
                    <a:pt x="2915" y="359"/>
                  </a:lnTo>
                  <a:lnTo>
                    <a:pt x="2917" y="379"/>
                  </a:lnTo>
                  <a:lnTo>
                    <a:pt x="2918" y="401"/>
                  </a:lnTo>
                  <a:lnTo>
                    <a:pt x="2918" y="423"/>
                  </a:lnTo>
                  <a:lnTo>
                    <a:pt x="2917" y="445"/>
                  </a:lnTo>
                  <a:lnTo>
                    <a:pt x="2915" y="467"/>
                  </a:lnTo>
                  <a:lnTo>
                    <a:pt x="2912" y="494"/>
                  </a:lnTo>
                  <a:lnTo>
                    <a:pt x="2906" y="523"/>
                  </a:lnTo>
                  <a:lnTo>
                    <a:pt x="2899" y="549"/>
                  </a:lnTo>
                  <a:lnTo>
                    <a:pt x="2890" y="577"/>
                  </a:lnTo>
                  <a:lnTo>
                    <a:pt x="2881" y="603"/>
                  </a:lnTo>
                  <a:lnTo>
                    <a:pt x="2869" y="628"/>
                  </a:lnTo>
                  <a:lnTo>
                    <a:pt x="2855" y="654"/>
                  </a:lnTo>
                  <a:lnTo>
                    <a:pt x="2842" y="679"/>
                  </a:lnTo>
                  <a:lnTo>
                    <a:pt x="2826" y="703"/>
                  </a:lnTo>
                  <a:lnTo>
                    <a:pt x="2808" y="727"/>
                  </a:lnTo>
                  <a:lnTo>
                    <a:pt x="2789" y="750"/>
                  </a:lnTo>
                  <a:lnTo>
                    <a:pt x="2769" y="773"/>
                  </a:lnTo>
                  <a:lnTo>
                    <a:pt x="2748" y="795"/>
                  </a:lnTo>
                  <a:lnTo>
                    <a:pt x="2725" y="816"/>
                  </a:lnTo>
                  <a:lnTo>
                    <a:pt x="2699" y="838"/>
                  </a:lnTo>
                  <a:lnTo>
                    <a:pt x="2673" y="859"/>
                  </a:lnTo>
                  <a:lnTo>
                    <a:pt x="2636" y="886"/>
                  </a:lnTo>
                  <a:lnTo>
                    <a:pt x="2600" y="915"/>
                  </a:lnTo>
                  <a:lnTo>
                    <a:pt x="2563" y="943"/>
                  </a:lnTo>
                  <a:lnTo>
                    <a:pt x="2525" y="971"/>
                  </a:lnTo>
                  <a:lnTo>
                    <a:pt x="2494" y="995"/>
                  </a:lnTo>
                  <a:lnTo>
                    <a:pt x="2463" y="1018"/>
                  </a:lnTo>
                  <a:lnTo>
                    <a:pt x="2432" y="1042"/>
                  </a:lnTo>
                  <a:lnTo>
                    <a:pt x="2401" y="1066"/>
                  </a:lnTo>
                  <a:lnTo>
                    <a:pt x="2370" y="1091"/>
                  </a:lnTo>
                  <a:lnTo>
                    <a:pt x="2338" y="1113"/>
                  </a:lnTo>
                  <a:lnTo>
                    <a:pt x="2307" y="1138"/>
                  </a:lnTo>
                  <a:lnTo>
                    <a:pt x="2276" y="1161"/>
                  </a:lnTo>
                  <a:lnTo>
                    <a:pt x="2269" y="1165"/>
                  </a:lnTo>
                  <a:lnTo>
                    <a:pt x="2232" y="1193"/>
                  </a:lnTo>
                  <a:lnTo>
                    <a:pt x="2196" y="1220"/>
                  </a:lnTo>
                  <a:lnTo>
                    <a:pt x="2159" y="1247"/>
                  </a:lnTo>
                  <a:lnTo>
                    <a:pt x="2122" y="1274"/>
                  </a:lnTo>
                  <a:lnTo>
                    <a:pt x="2086" y="1300"/>
                  </a:lnTo>
                  <a:lnTo>
                    <a:pt x="2048" y="1327"/>
                  </a:lnTo>
                  <a:lnTo>
                    <a:pt x="2010" y="1353"/>
                  </a:lnTo>
                  <a:lnTo>
                    <a:pt x="1972" y="1378"/>
                  </a:lnTo>
                  <a:lnTo>
                    <a:pt x="1943" y="1397"/>
                  </a:lnTo>
                  <a:lnTo>
                    <a:pt x="1914" y="1414"/>
                  </a:lnTo>
                  <a:lnTo>
                    <a:pt x="1883" y="1430"/>
                  </a:lnTo>
                  <a:lnTo>
                    <a:pt x="1853" y="1446"/>
                  </a:lnTo>
                  <a:lnTo>
                    <a:pt x="1821" y="1460"/>
                  </a:lnTo>
                  <a:lnTo>
                    <a:pt x="1790" y="1474"/>
                  </a:lnTo>
                  <a:lnTo>
                    <a:pt x="1758" y="1486"/>
                  </a:lnTo>
                  <a:lnTo>
                    <a:pt x="1724" y="1498"/>
                  </a:lnTo>
                  <a:lnTo>
                    <a:pt x="1691" y="1508"/>
                  </a:lnTo>
                  <a:lnTo>
                    <a:pt x="1657" y="1517"/>
                  </a:lnTo>
                  <a:lnTo>
                    <a:pt x="1622" y="1525"/>
                  </a:lnTo>
                  <a:lnTo>
                    <a:pt x="1588" y="1532"/>
                  </a:lnTo>
                  <a:lnTo>
                    <a:pt x="1552" y="1538"/>
                  </a:lnTo>
                  <a:lnTo>
                    <a:pt x="1515" y="1544"/>
                  </a:lnTo>
                  <a:lnTo>
                    <a:pt x="1480" y="1548"/>
                  </a:lnTo>
                  <a:lnTo>
                    <a:pt x="1443" y="1550"/>
                  </a:lnTo>
                  <a:lnTo>
                    <a:pt x="1421" y="1552"/>
                  </a:lnTo>
                  <a:lnTo>
                    <a:pt x="1400" y="1553"/>
                  </a:lnTo>
                  <a:lnTo>
                    <a:pt x="1379" y="1554"/>
                  </a:lnTo>
                  <a:lnTo>
                    <a:pt x="1357" y="1555"/>
                  </a:lnTo>
                  <a:lnTo>
                    <a:pt x="1335" y="1555"/>
                  </a:lnTo>
                  <a:lnTo>
                    <a:pt x="1314" y="1556"/>
                  </a:lnTo>
                  <a:lnTo>
                    <a:pt x="1292" y="1556"/>
                  </a:lnTo>
                  <a:lnTo>
                    <a:pt x="1270" y="15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5" name="Freeform 31">
              <a:extLst>
                <a:ext uri="{FF2B5EF4-FFF2-40B4-BE49-F238E27FC236}">
                  <a16:creationId xmlns:a16="http://schemas.microsoft.com/office/drawing/2014/main" id="{C5E06471-5C8A-4E5A-BA0D-49965EDFDF79}"/>
                </a:ext>
              </a:extLst>
            </p:cNvPr>
            <p:cNvSpPr>
              <a:spLocks noEditPoints="1"/>
            </p:cNvSpPr>
            <p:nvPr userDrawn="1"/>
          </p:nvSpPr>
          <p:spPr bwMode="auto">
            <a:xfrm>
              <a:off x="9148135" y="1619122"/>
              <a:ext cx="1051497" cy="1298089"/>
            </a:xfrm>
            <a:custGeom>
              <a:avLst/>
              <a:gdLst>
                <a:gd name="T0" fmla="*/ 287 w 1588"/>
                <a:gd name="T1" fmla="*/ 90 h 1953"/>
                <a:gd name="T2" fmla="*/ 174 w 1588"/>
                <a:gd name="T3" fmla="*/ 179 h 1953"/>
                <a:gd name="T4" fmla="*/ 94 w 1588"/>
                <a:gd name="T5" fmla="*/ 292 h 1953"/>
                <a:gd name="T6" fmla="*/ 49 w 1588"/>
                <a:gd name="T7" fmla="*/ 426 h 1953"/>
                <a:gd name="T8" fmla="*/ 40 w 1588"/>
                <a:gd name="T9" fmla="*/ 578 h 1953"/>
                <a:gd name="T10" fmla="*/ 66 w 1588"/>
                <a:gd name="T11" fmla="*/ 751 h 1953"/>
                <a:gd name="T12" fmla="*/ 92 w 1588"/>
                <a:gd name="T13" fmla="*/ 937 h 1953"/>
                <a:gd name="T14" fmla="*/ 122 w 1588"/>
                <a:gd name="T15" fmla="*/ 1135 h 1953"/>
                <a:gd name="T16" fmla="*/ 201 w 1588"/>
                <a:gd name="T17" fmla="*/ 1496 h 1953"/>
                <a:gd name="T18" fmla="*/ 282 w 1588"/>
                <a:gd name="T19" fmla="*/ 1747 h 1953"/>
                <a:gd name="T20" fmla="*/ 386 w 1588"/>
                <a:gd name="T21" fmla="*/ 1850 h 1953"/>
                <a:gd name="T22" fmla="*/ 550 w 1588"/>
                <a:gd name="T23" fmla="*/ 1902 h 1953"/>
                <a:gd name="T24" fmla="*/ 833 w 1588"/>
                <a:gd name="T25" fmla="*/ 1907 h 1953"/>
                <a:gd name="T26" fmla="*/ 985 w 1588"/>
                <a:gd name="T27" fmla="*/ 1877 h 1953"/>
                <a:gd name="T28" fmla="*/ 1098 w 1588"/>
                <a:gd name="T29" fmla="*/ 1831 h 1953"/>
                <a:gd name="T30" fmla="*/ 1201 w 1588"/>
                <a:gd name="T31" fmla="*/ 1765 h 1953"/>
                <a:gd name="T32" fmla="*/ 1304 w 1588"/>
                <a:gd name="T33" fmla="*/ 1667 h 1953"/>
                <a:gd name="T34" fmla="*/ 1408 w 1588"/>
                <a:gd name="T35" fmla="*/ 1532 h 1953"/>
                <a:gd name="T36" fmla="*/ 1491 w 1588"/>
                <a:gd name="T37" fmla="*/ 1373 h 1953"/>
                <a:gd name="T38" fmla="*/ 1540 w 1588"/>
                <a:gd name="T39" fmla="*/ 1197 h 1953"/>
                <a:gd name="T40" fmla="*/ 1545 w 1588"/>
                <a:gd name="T41" fmla="*/ 1009 h 1953"/>
                <a:gd name="T42" fmla="*/ 1495 w 1588"/>
                <a:gd name="T43" fmla="*/ 824 h 1953"/>
                <a:gd name="T44" fmla="*/ 1404 w 1588"/>
                <a:gd name="T45" fmla="*/ 664 h 1953"/>
                <a:gd name="T46" fmla="*/ 1252 w 1588"/>
                <a:gd name="T47" fmla="*/ 507 h 1953"/>
                <a:gd name="T48" fmla="*/ 1006 w 1588"/>
                <a:gd name="T49" fmla="*/ 302 h 1953"/>
                <a:gd name="T50" fmla="*/ 738 w 1588"/>
                <a:gd name="T51" fmla="*/ 132 h 1953"/>
                <a:gd name="T52" fmla="*/ 578 w 1588"/>
                <a:gd name="T53" fmla="*/ 69 h 1953"/>
                <a:gd name="T54" fmla="*/ 430 w 1588"/>
                <a:gd name="T55" fmla="*/ 43 h 1953"/>
                <a:gd name="T56" fmla="*/ 614 w 1588"/>
                <a:gd name="T57" fmla="*/ 1950 h 1953"/>
                <a:gd name="T58" fmla="*/ 416 w 1588"/>
                <a:gd name="T59" fmla="*/ 1908 h 1953"/>
                <a:gd name="T60" fmla="*/ 307 w 1588"/>
                <a:gd name="T61" fmla="*/ 1842 h 1953"/>
                <a:gd name="T62" fmla="*/ 254 w 1588"/>
                <a:gd name="T63" fmla="*/ 1779 h 1953"/>
                <a:gd name="T64" fmla="*/ 197 w 1588"/>
                <a:gd name="T65" fmla="*/ 1628 h 1953"/>
                <a:gd name="T66" fmla="*/ 104 w 1588"/>
                <a:gd name="T67" fmla="*/ 1245 h 1953"/>
                <a:gd name="T68" fmla="*/ 63 w 1588"/>
                <a:gd name="T69" fmla="*/ 1009 h 1953"/>
                <a:gd name="T70" fmla="*/ 36 w 1588"/>
                <a:gd name="T71" fmla="*/ 819 h 1953"/>
                <a:gd name="T72" fmla="*/ 6 w 1588"/>
                <a:gd name="T73" fmla="*/ 636 h 1953"/>
                <a:gd name="T74" fmla="*/ 2 w 1588"/>
                <a:gd name="T75" fmla="*/ 469 h 1953"/>
                <a:gd name="T76" fmla="*/ 39 w 1588"/>
                <a:gd name="T77" fmla="*/ 317 h 1953"/>
                <a:gd name="T78" fmla="*/ 112 w 1588"/>
                <a:gd name="T79" fmla="*/ 189 h 1953"/>
                <a:gd name="T80" fmla="*/ 223 w 1588"/>
                <a:gd name="T81" fmla="*/ 85 h 1953"/>
                <a:gd name="T82" fmla="*/ 368 w 1588"/>
                <a:gd name="T83" fmla="*/ 10 h 1953"/>
                <a:gd name="T84" fmla="*/ 484 w 1588"/>
                <a:gd name="T85" fmla="*/ 12 h 1953"/>
                <a:gd name="T86" fmla="*/ 637 w 1588"/>
                <a:gd name="T87" fmla="*/ 42 h 1953"/>
                <a:gd name="T88" fmla="*/ 851 w 1588"/>
                <a:gd name="T89" fmla="*/ 151 h 1953"/>
                <a:gd name="T90" fmla="*/ 1115 w 1588"/>
                <a:gd name="T91" fmla="*/ 337 h 1953"/>
                <a:gd name="T92" fmla="*/ 1358 w 1588"/>
                <a:gd name="T93" fmla="*/ 555 h 1953"/>
                <a:gd name="T94" fmla="*/ 1468 w 1588"/>
                <a:gd name="T95" fmla="*/ 686 h 1953"/>
                <a:gd name="T96" fmla="*/ 1554 w 1588"/>
                <a:gd name="T97" fmla="*/ 869 h 1953"/>
                <a:gd name="T98" fmla="*/ 1588 w 1588"/>
                <a:gd name="T99" fmla="*/ 1070 h 1953"/>
                <a:gd name="T100" fmla="*/ 1568 w 1588"/>
                <a:gd name="T101" fmla="*/ 1264 h 1953"/>
                <a:gd name="T102" fmla="*/ 1502 w 1588"/>
                <a:gd name="T103" fmla="*/ 1443 h 1953"/>
                <a:gd name="T104" fmla="*/ 1407 w 1588"/>
                <a:gd name="T105" fmla="*/ 1602 h 1953"/>
                <a:gd name="T106" fmla="*/ 1295 w 1588"/>
                <a:gd name="T107" fmla="*/ 1735 h 1953"/>
                <a:gd name="T108" fmla="*/ 1129 w 1588"/>
                <a:gd name="T109" fmla="*/ 1860 h 1953"/>
                <a:gd name="T110" fmla="*/ 922 w 1588"/>
                <a:gd name="T111" fmla="*/ 1933 h 1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953">
                  <a:moveTo>
                    <a:pt x="406" y="38"/>
                  </a:moveTo>
                  <a:lnTo>
                    <a:pt x="380" y="47"/>
                  </a:lnTo>
                  <a:lnTo>
                    <a:pt x="356" y="57"/>
                  </a:lnTo>
                  <a:lnTo>
                    <a:pt x="332" y="67"/>
                  </a:lnTo>
                  <a:lnTo>
                    <a:pt x="309" y="78"/>
                  </a:lnTo>
                  <a:lnTo>
                    <a:pt x="287" y="90"/>
                  </a:lnTo>
                  <a:lnTo>
                    <a:pt x="267" y="103"/>
                  </a:lnTo>
                  <a:lnTo>
                    <a:pt x="246" y="117"/>
                  </a:lnTo>
                  <a:lnTo>
                    <a:pt x="227" y="132"/>
                  </a:lnTo>
                  <a:lnTo>
                    <a:pt x="208" y="147"/>
                  </a:lnTo>
                  <a:lnTo>
                    <a:pt x="191" y="163"/>
                  </a:lnTo>
                  <a:lnTo>
                    <a:pt x="174" y="179"/>
                  </a:lnTo>
                  <a:lnTo>
                    <a:pt x="159" y="196"/>
                  </a:lnTo>
                  <a:lnTo>
                    <a:pt x="144" y="214"/>
                  </a:lnTo>
                  <a:lnTo>
                    <a:pt x="130" y="233"/>
                  </a:lnTo>
                  <a:lnTo>
                    <a:pt x="117" y="252"/>
                  </a:lnTo>
                  <a:lnTo>
                    <a:pt x="105" y="272"/>
                  </a:lnTo>
                  <a:lnTo>
                    <a:pt x="94" y="292"/>
                  </a:lnTo>
                  <a:lnTo>
                    <a:pt x="83" y="313"/>
                  </a:lnTo>
                  <a:lnTo>
                    <a:pt x="74" y="335"/>
                  </a:lnTo>
                  <a:lnTo>
                    <a:pt x="66" y="356"/>
                  </a:lnTo>
                  <a:lnTo>
                    <a:pt x="59" y="379"/>
                  </a:lnTo>
                  <a:lnTo>
                    <a:pt x="53" y="402"/>
                  </a:lnTo>
                  <a:lnTo>
                    <a:pt x="49" y="426"/>
                  </a:lnTo>
                  <a:lnTo>
                    <a:pt x="44" y="450"/>
                  </a:lnTo>
                  <a:lnTo>
                    <a:pt x="41" y="475"/>
                  </a:lnTo>
                  <a:lnTo>
                    <a:pt x="40" y="500"/>
                  </a:lnTo>
                  <a:lnTo>
                    <a:pt x="39" y="525"/>
                  </a:lnTo>
                  <a:lnTo>
                    <a:pt x="39" y="551"/>
                  </a:lnTo>
                  <a:lnTo>
                    <a:pt x="40" y="578"/>
                  </a:lnTo>
                  <a:lnTo>
                    <a:pt x="42" y="604"/>
                  </a:lnTo>
                  <a:lnTo>
                    <a:pt x="45" y="632"/>
                  </a:lnTo>
                  <a:lnTo>
                    <a:pt x="50" y="658"/>
                  </a:lnTo>
                  <a:lnTo>
                    <a:pt x="56" y="689"/>
                  </a:lnTo>
                  <a:lnTo>
                    <a:pt x="61" y="720"/>
                  </a:lnTo>
                  <a:lnTo>
                    <a:pt x="66" y="751"/>
                  </a:lnTo>
                  <a:lnTo>
                    <a:pt x="71" y="782"/>
                  </a:lnTo>
                  <a:lnTo>
                    <a:pt x="75" y="813"/>
                  </a:lnTo>
                  <a:lnTo>
                    <a:pt x="80" y="843"/>
                  </a:lnTo>
                  <a:lnTo>
                    <a:pt x="83" y="874"/>
                  </a:lnTo>
                  <a:lnTo>
                    <a:pt x="88" y="905"/>
                  </a:lnTo>
                  <a:lnTo>
                    <a:pt x="92" y="937"/>
                  </a:lnTo>
                  <a:lnTo>
                    <a:pt x="97" y="970"/>
                  </a:lnTo>
                  <a:lnTo>
                    <a:pt x="102" y="1003"/>
                  </a:lnTo>
                  <a:lnTo>
                    <a:pt x="106" y="1037"/>
                  </a:lnTo>
                  <a:lnTo>
                    <a:pt x="112" y="1070"/>
                  </a:lnTo>
                  <a:lnTo>
                    <a:pt x="117" y="1103"/>
                  </a:lnTo>
                  <a:lnTo>
                    <a:pt x="122" y="1135"/>
                  </a:lnTo>
                  <a:lnTo>
                    <a:pt x="129" y="1168"/>
                  </a:lnTo>
                  <a:lnTo>
                    <a:pt x="143" y="1237"/>
                  </a:lnTo>
                  <a:lnTo>
                    <a:pt x="157" y="1305"/>
                  </a:lnTo>
                  <a:lnTo>
                    <a:pt x="172" y="1370"/>
                  </a:lnTo>
                  <a:lnTo>
                    <a:pt x="186" y="1435"/>
                  </a:lnTo>
                  <a:lnTo>
                    <a:pt x="201" y="1496"/>
                  </a:lnTo>
                  <a:lnTo>
                    <a:pt x="217" y="1557"/>
                  </a:lnTo>
                  <a:lnTo>
                    <a:pt x="235" y="1618"/>
                  </a:lnTo>
                  <a:lnTo>
                    <a:pt x="252" y="1677"/>
                  </a:lnTo>
                  <a:lnTo>
                    <a:pt x="260" y="1702"/>
                  </a:lnTo>
                  <a:lnTo>
                    <a:pt x="270" y="1725"/>
                  </a:lnTo>
                  <a:lnTo>
                    <a:pt x="282" y="1747"/>
                  </a:lnTo>
                  <a:lnTo>
                    <a:pt x="295" y="1767"/>
                  </a:lnTo>
                  <a:lnTo>
                    <a:pt x="310" y="1787"/>
                  </a:lnTo>
                  <a:lnTo>
                    <a:pt x="326" y="1805"/>
                  </a:lnTo>
                  <a:lnTo>
                    <a:pt x="345" y="1821"/>
                  </a:lnTo>
                  <a:lnTo>
                    <a:pt x="365" y="1836"/>
                  </a:lnTo>
                  <a:lnTo>
                    <a:pt x="386" y="1850"/>
                  </a:lnTo>
                  <a:lnTo>
                    <a:pt x="410" y="1862"/>
                  </a:lnTo>
                  <a:lnTo>
                    <a:pt x="434" y="1874"/>
                  </a:lnTo>
                  <a:lnTo>
                    <a:pt x="461" y="1883"/>
                  </a:lnTo>
                  <a:lnTo>
                    <a:pt x="489" y="1891"/>
                  </a:lnTo>
                  <a:lnTo>
                    <a:pt x="518" y="1898"/>
                  </a:lnTo>
                  <a:lnTo>
                    <a:pt x="550" y="1902"/>
                  </a:lnTo>
                  <a:lnTo>
                    <a:pt x="582" y="1907"/>
                  </a:lnTo>
                  <a:lnTo>
                    <a:pt x="636" y="1911"/>
                  </a:lnTo>
                  <a:lnTo>
                    <a:pt x="689" y="1913"/>
                  </a:lnTo>
                  <a:lnTo>
                    <a:pt x="738" y="1914"/>
                  </a:lnTo>
                  <a:lnTo>
                    <a:pt x="788" y="1912"/>
                  </a:lnTo>
                  <a:lnTo>
                    <a:pt x="833" y="1907"/>
                  </a:lnTo>
                  <a:lnTo>
                    <a:pt x="879" y="1901"/>
                  </a:lnTo>
                  <a:lnTo>
                    <a:pt x="901" y="1898"/>
                  </a:lnTo>
                  <a:lnTo>
                    <a:pt x="923" y="1893"/>
                  </a:lnTo>
                  <a:lnTo>
                    <a:pt x="944" y="1889"/>
                  </a:lnTo>
                  <a:lnTo>
                    <a:pt x="964" y="1883"/>
                  </a:lnTo>
                  <a:lnTo>
                    <a:pt x="985" y="1877"/>
                  </a:lnTo>
                  <a:lnTo>
                    <a:pt x="1004" y="1872"/>
                  </a:lnTo>
                  <a:lnTo>
                    <a:pt x="1024" y="1865"/>
                  </a:lnTo>
                  <a:lnTo>
                    <a:pt x="1043" y="1857"/>
                  </a:lnTo>
                  <a:lnTo>
                    <a:pt x="1062" y="1849"/>
                  </a:lnTo>
                  <a:lnTo>
                    <a:pt x="1081" y="1841"/>
                  </a:lnTo>
                  <a:lnTo>
                    <a:pt x="1098" y="1831"/>
                  </a:lnTo>
                  <a:lnTo>
                    <a:pt x="1117" y="1821"/>
                  </a:lnTo>
                  <a:lnTo>
                    <a:pt x="1134" y="1811"/>
                  </a:lnTo>
                  <a:lnTo>
                    <a:pt x="1151" y="1800"/>
                  </a:lnTo>
                  <a:lnTo>
                    <a:pt x="1168" y="1789"/>
                  </a:lnTo>
                  <a:lnTo>
                    <a:pt x="1184" y="1777"/>
                  </a:lnTo>
                  <a:lnTo>
                    <a:pt x="1201" y="1765"/>
                  </a:lnTo>
                  <a:lnTo>
                    <a:pt x="1217" y="1752"/>
                  </a:lnTo>
                  <a:lnTo>
                    <a:pt x="1233" y="1738"/>
                  </a:lnTo>
                  <a:lnTo>
                    <a:pt x="1248" y="1725"/>
                  </a:lnTo>
                  <a:lnTo>
                    <a:pt x="1266" y="1706"/>
                  </a:lnTo>
                  <a:lnTo>
                    <a:pt x="1285" y="1688"/>
                  </a:lnTo>
                  <a:lnTo>
                    <a:pt x="1304" y="1667"/>
                  </a:lnTo>
                  <a:lnTo>
                    <a:pt x="1322" y="1647"/>
                  </a:lnTo>
                  <a:lnTo>
                    <a:pt x="1339" y="1625"/>
                  </a:lnTo>
                  <a:lnTo>
                    <a:pt x="1358" y="1603"/>
                  </a:lnTo>
                  <a:lnTo>
                    <a:pt x="1375" y="1580"/>
                  </a:lnTo>
                  <a:lnTo>
                    <a:pt x="1391" y="1556"/>
                  </a:lnTo>
                  <a:lnTo>
                    <a:pt x="1408" y="1532"/>
                  </a:lnTo>
                  <a:lnTo>
                    <a:pt x="1423" y="1507"/>
                  </a:lnTo>
                  <a:lnTo>
                    <a:pt x="1438" y="1482"/>
                  </a:lnTo>
                  <a:lnTo>
                    <a:pt x="1453" y="1455"/>
                  </a:lnTo>
                  <a:lnTo>
                    <a:pt x="1466" y="1428"/>
                  </a:lnTo>
                  <a:lnTo>
                    <a:pt x="1479" y="1400"/>
                  </a:lnTo>
                  <a:lnTo>
                    <a:pt x="1491" y="1373"/>
                  </a:lnTo>
                  <a:lnTo>
                    <a:pt x="1501" y="1344"/>
                  </a:lnTo>
                  <a:lnTo>
                    <a:pt x="1511" y="1315"/>
                  </a:lnTo>
                  <a:lnTo>
                    <a:pt x="1521" y="1287"/>
                  </a:lnTo>
                  <a:lnTo>
                    <a:pt x="1529" y="1257"/>
                  </a:lnTo>
                  <a:lnTo>
                    <a:pt x="1536" y="1227"/>
                  </a:lnTo>
                  <a:lnTo>
                    <a:pt x="1540" y="1197"/>
                  </a:lnTo>
                  <a:lnTo>
                    <a:pt x="1545" y="1166"/>
                  </a:lnTo>
                  <a:lnTo>
                    <a:pt x="1548" y="1135"/>
                  </a:lnTo>
                  <a:lnTo>
                    <a:pt x="1549" y="1104"/>
                  </a:lnTo>
                  <a:lnTo>
                    <a:pt x="1549" y="1073"/>
                  </a:lnTo>
                  <a:lnTo>
                    <a:pt x="1548" y="1041"/>
                  </a:lnTo>
                  <a:lnTo>
                    <a:pt x="1545" y="1009"/>
                  </a:lnTo>
                  <a:lnTo>
                    <a:pt x="1540" y="978"/>
                  </a:lnTo>
                  <a:lnTo>
                    <a:pt x="1534" y="946"/>
                  </a:lnTo>
                  <a:lnTo>
                    <a:pt x="1526" y="914"/>
                  </a:lnTo>
                  <a:lnTo>
                    <a:pt x="1517" y="882"/>
                  </a:lnTo>
                  <a:lnTo>
                    <a:pt x="1506" y="850"/>
                  </a:lnTo>
                  <a:lnTo>
                    <a:pt x="1495" y="824"/>
                  </a:lnTo>
                  <a:lnTo>
                    <a:pt x="1483" y="797"/>
                  </a:lnTo>
                  <a:lnTo>
                    <a:pt x="1469" y="768"/>
                  </a:lnTo>
                  <a:lnTo>
                    <a:pt x="1453" y="738"/>
                  </a:lnTo>
                  <a:lnTo>
                    <a:pt x="1435" y="707"/>
                  </a:lnTo>
                  <a:lnTo>
                    <a:pt x="1415" y="678"/>
                  </a:lnTo>
                  <a:lnTo>
                    <a:pt x="1404" y="664"/>
                  </a:lnTo>
                  <a:lnTo>
                    <a:pt x="1392" y="649"/>
                  </a:lnTo>
                  <a:lnTo>
                    <a:pt x="1381" y="635"/>
                  </a:lnTo>
                  <a:lnTo>
                    <a:pt x="1368" y="621"/>
                  </a:lnTo>
                  <a:lnTo>
                    <a:pt x="1330" y="582"/>
                  </a:lnTo>
                  <a:lnTo>
                    <a:pt x="1291" y="544"/>
                  </a:lnTo>
                  <a:lnTo>
                    <a:pt x="1252" y="507"/>
                  </a:lnTo>
                  <a:lnTo>
                    <a:pt x="1213" y="471"/>
                  </a:lnTo>
                  <a:lnTo>
                    <a:pt x="1172" y="436"/>
                  </a:lnTo>
                  <a:lnTo>
                    <a:pt x="1132" y="401"/>
                  </a:lnTo>
                  <a:lnTo>
                    <a:pt x="1090" y="368"/>
                  </a:lnTo>
                  <a:lnTo>
                    <a:pt x="1048" y="335"/>
                  </a:lnTo>
                  <a:lnTo>
                    <a:pt x="1006" y="302"/>
                  </a:lnTo>
                  <a:lnTo>
                    <a:pt x="962" y="272"/>
                  </a:lnTo>
                  <a:lnTo>
                    <a:pt x="918" y="242"/>
                  </a:lnTo>
                  <a:lnTo>
                    <a:pt x="875" y="213"/>
                  </a:lnTo>
                  <a:lnTo>
                    <a:pt x="830" y="184"/>
                  </a:lnTo>
                  <a:lnTo>
                    <a:pt x="784" y="158"/>
                  </a:lnTo>
                  <a:lnTo>
                    <a:pt x="738" y="132"/>
                  </a:lnTo>
                  <a:lnTo>
                    <a:pt x="692" y="106"/>
                  </a:lnTo>
                  <a:lnTo>
                    <a:pt x="671" y="96"/>
                  </a:lnTo>
                  <a:lnTo>
                    <a:pt x="649" y="87"/>
                  </a:lnTo>
                  <a:lnTo>
                    <a:pt x="626" y="80"/>
                  </a:lnTo>
                  <a:lnTo>
                    <a:pt x="602" y="74"/>
                  </a:lnTo>
                  <a:lnTo>
                    <a:pt x="578" y="69"/>
                  </a:lnTo>
                  <a:lnTo>
                    <a:pt x="552" y="64"/>
                  </a:lnTo>
                  <a:lnTo>
                    <a:pt x="527" y="59"/>
                  </a:lnTo>
                  <a:lnTo>
                    <a:pt x="501" y="55"/>
                  </a:lnTo>
                  <a:lnTo>
                    <a:pt x="478" y="51"/>
                  </a:lnTo>
                  <a:lnTo>
                    <a:pt x="454" y="48"/>
                  </a:lnTo>
                  <a:lnTo>
                    <a:pt x="430" y="43"/>
                  </a:lnTo>
                  <a:lnTo>
                    <a:pt x="406" y="38"/>
                  </a:lnTo>
                  <a:lnTo>
                    <a:pt x="406" y="38"/>
                  </a:lnTo>
                  <a:close/>
                  <a:moveTo>
                    <a:pt x="719" y="1953"/>
                  </a:moveTo>
                  <a:lnTo>
                    <a:pt x="684" y="1953"/>
                  </a:lnTo>
                  <a:lnTo>
                    <a:pt x="650" y="1951"/>
                  </a:lnTo>
                  <a:lnTo>
                    <a:pt x="614" y="1950"/>
                  </a:lnTo>
                  <a:lnTo>
                    <a:pt x="579" y="1946"/>
                  </a:lnTo>
                  <a:lnTo>
                    <a:pt x="543" y="1941"/>
                  </a:lnTo>
                  <a:lnTo>
                    <a:pt x="509" y="1936"/>
                  </a:lnTo>
                  <a:lnTo>
                    <a:pt x="476" y="1929"/>
                  </a:lnTo>
                  <a:lnTo>
                    <a:pt x="446" y="1920"/>
                  </a:lnTo>
                  <a:lnTo>
                    <a:pt x="416" y="1908"/>
                  </a:lnTo>
                  <a:lnTo>
                    <a:pt x="388" y="1897"/>
                  </a:lnTo>
                  <a:lnTo>
                    <a:pt x="363" y="1883"/>
                  </a:lnTo>
                  <a:lnTo>
                    <a:pt x="339" y="1867"/>
                  </a:lnTo>
                  <a:lnTo>
                    <a:pt x="329" y="1859"/>
                  </a:lnTo>
                  <a:lnTo>
                    <a:pt x="317" y="1851"/>
                  </a:lnTo>
                  <a:lnTo>
                    <a:pt x="307" y="1842"/>
                  </a:lnTo>
                  <a:lnTo>
                    <a:pt x="298" y="1831"/>
                  </a:lnTo>
                  <a:lnTo>
                    <a:pt x="287" y="1822"/>
                  </a:lnTo>
                  <a:lnTo>
                    <a:pt x="279" y="1812"/>
                  </a:lnTo>
                  <a:lnTo>
                    <a:pt x="270" y="1802"/>
                  </a:lnTo>
                  <a:lnTo>
                    <a:pt x="262" y="1790"/>
                  </a:lnTo>
                  <a:lnTo>
                    <a:pt x="254" y="1779"/>
                  </a:lnTo>
                  <a:lnTo>
                    <a:pt x="247" y="1767"/>
                  </a:lnTo>
                  <a:lnTo>
                    <a:pt x="240" y="1755"/>
                  </a:lnTo>
                  <a:lnTo>
                    <a:pt x="235" y="1742"/>
                  </a:lnTo>
                  <a:lnTo>
                    <a:pt x="223" y="1716"/>
                  </a:lnTo>
                  <a:lnTo>
                    <a:pt x="214" y="1688"/>
                  </a:lnTo>
                  <a:lnTo>
                    <a:pt x="197" y="1628"/>
                  </a:lnTo>
                  <a:lnTo>
                    <a:pt x="180" y="1568"/>
                  </a:lnTo>
                  <a:lnTo>
                    <a:pt x="164" y="1507"/>
                  </a:lnTo>
                  <a:lnTo>
                    <a:pt x="147" y="1444"/>
                  </a:lnTo>
                  <a:lnTo>
                    <a:pt x="133" y="1379"/>
                  </a:lnTo>
                  <a:lnTo>
                    <a:pt x="118" y="1313"/>
                  </a:lnTo>
                  <a:lnTo>
                    <a:pt x="104" y="1245"/>
                  </a:lnTo>
                  <a:lnTo>
                    <a:pt x="90" y="1175"/>
                  </a:lnTo>
                  <a:lnTo>
                    <a:pt x="84" y="1143"/>
                  </a:lnTo>
                  <a:lnTo>
                    <a:pt x="78" y="1109"/>
                  </a:lnTo>
                  <a:lnTo>
                    <a:pt x="73" y="1076"/>
                  </a:lnTo>
                  <a:lnTo>
                    <a:pt x="67" y="1042"/>
                  </a:lnTo>
                  <a:lnTo>
                    <a:pt x="63" y="1009"/>
                  </a:lnTo>
                  <a:lnTo>
                    <a:pt x="58" y="976"/>
                  </a:lnTo>
                  <a:lnTo>
                    <a:pt x="53" y="942"/>
                  </a:lnTo>
                  <a:lnTo>
                    <a:pt x="49" y="909"/>
                  </a:lnTo>
                  <a:lnTo>
                    <a:pt x="44" y="879"/>
                  </a:lnTo>
                  <a:lnTo>
                    <a:pt x="41" y="848"/>
                  </a:lnTo>
                  <a:lnTo>
                    <a:pt x="36" y="819"/>
                  </a:lnTo>
                  <a:lnTo>
                    <a:pt x="32" y="788"/>
                  </a:lnTo>
                  <a:lnTo>
                    <a:pt x="27" y="757"/>
                  </a:lnTo>
                  <a:lnTo>
                    <a:pt x="22" y="727"/>
                  </a:lnTo>
                  <a:lnTo>
                    <a:pt x="17" y="696"/>
                  </a:lnTo>
                  <a:lnTo>
                    <a:pt x="12" y="666"/>
                  </a:lnTo>
                  <a:lnTo>
                    <a:pt x="6" y="636"/>
                  </a:lnTo>
                  <a:lnTo>
                    <a:pt x="3" y="608"/>
                  </a:lnTo>
                  <a:lnTo>
                    <a:pt x="1" y="579"/>
                  </a:lnTo>
                  <a:lnTo>
                    <a:pt x="0" y="550"/>
                  </a:lnTo>
                  <a:lnTo>
                    <a:pt x="0" y="523"/>
                  </a:lnTo>
                  <a:lnTo>
                    <a:pt x="0" y="495"/>
                  </a:lnTo>
                  <a:lnTo>
                    <a:pt x="2" y="469"/>
                  </a:lnTo>
                  <a:lnTo>
                    <a:pt x="5" y="442"/>
                  </a:lnTo>
                  <a:lnTo>
                    <a:pt x="10" y="416"/>
                  </a:lnTo>
                  <a:lnTo>
                    <a:pt x="16" y="391"/>
                  </a:lnTo>
                  <a:lnTo>
                    <a:pt x="21" y="366"/>
                  </a:lnTo>
                  <a:lnTo>
                    <a:pt x="29" y="341"/>
                  </a:lnTo>
                  <a:lnTo>
                    <a:pt x="39" y="317"/>
                  </a:lnTo>
                  <a:lnTo>
                    <a:pt x="48" y="294"/>
                  </a:lnTo>
                  <a:lnTo>
                    <a:pt x="59" y="273"/>
                  </a:lnTo>
                  <a:lnTo>
                    <a:pt x="71" y="251"/>
                  </a:lnTo>
                  <a:lnTo>
                    <a:pt x="83" y="229"/>
                  </a:lnTo>
                  <a:lnTo>
                    <a:pt x="97" y="208"/>
                  </a:lnTo>
                  <a:lnTo>
                    <a:pt x="112" y="189"/>
                  </a:lnTo>
                  <a:lnTo>
                    <a:pt x="128" y="169"/>
                  </a:lnTo>
                  <a:lnTo>
                    <a:pt x="145" y="151"/>
                  </a:lnTo>
                  <a:lnTo>
                    <a:pt x="164" y="133"/>
                  </a:lnTo>
                  <a:lnTo>
                    <a:pt x="182" y="117"/>
                  </a:lnTo>
                  <a:lnTo>
                    <a:pt x="203" y="99"/>
                  </a:lnTo>
                  <a:lnTo>
                    <a:pt x="223" y="85"/>
                  </a:lnTo>
                  <a:lnTo>
                    <a:pt x="245" y="70"/>
                  </a:lnTo>
                  <a:lnTo>
                    <a:pt x="268" y="56"/>
                  </a:lnTo>
                  <a:lnTo>
                    <a:pt x="291" y="43"/>
                  </a:lnTo>
                  <a:lnTo>
                    <a:pt x="316" y="31"/>
                  </a:lnTo>
                  <a:lnTo>
                    <a:pt x="341" y="20"/>
                  </a:lnTo>
                  <a:lnTo>
                    <a:pt x="368" y="10"/>
                  </a:lnTo>
                  <a:lnTo>
                    <a:pt x="395" y="0"/>
                  </a:lnTo>
                  <a:lnTo>
                    <a:pt x="406" y="0"/>
                  </a:lnTo>
                  <a:lnTo>
                    <a:pt x="415" y="0"/>
                  </a:lnTo>
                  <a:lnTo>
                    <a:pt x="438" y="4"/>
                  </a:lnTo>
                  <a:lnTo>
                    <a:pt x="461" y="9"/>
                  </a:lnTo>
                  <a:lnTo>
                    <a:pt x="484" y="12"/>
                  </a:lnTo>
                  <a:lnTo>
                    <a:pt x="508" y="17"/>
                  </a:lnTo>
                  <a:lnTo>
                    <a:pt x="534" y="20"/>
                  </a:lnTo>
                  <a:lnTo>
                    <a:pt x="560" y="25"/>
                  </a:lnTo>
                  <a:lnTo>
                    <a:pt x="586" y="30"/>
                  </a:lnTo>
                  <a:lnTo>
                    <a:pt x="612" y="35"/>
                  </a:lnTo>
                  <a:lnTo>
                    <a:pt x="637" y="42"/>
                  </a:lnTo>
                  <a:lnTo>
                    <a:pt x="663" y="50"/>
                  </a:lnTo>
                  <a:lnTo>
                    <a:pt x="688" y="60"/>
                  </a:lnTo>
                  <a:lnTo>
                    <a:pt x="711" y="72"/>
                  </a:lnTo>
                  <a:lnTo>
                    <a:pt x="758" y="97"/>
                  </a:lnTo>
                  <a:lnTo>
                    <a:pt x="804" y="124"/>
                  </a:lnTo>
                  <a:lnTo>
                    <a:pt x="851" y="151"/>
                  </a:lnTo>
                  <a:lnTo>
                    <a:pt x="895" y="180"/>
                  </a:lnTo>
                  <a:lnTo>
                    <a:pt x="940" y="210"/>
                  </a:lnTo>
                  <a:lnTo>
                    <a:pt x="985" y="239"/>
                  </a:lnTo>
                  <a:lnTo>
                    <a:pt x="1028" y="272"/>
                  </a:lnTo>
                  <a:lnTo>
                    <a:pt x="1072" y="304"/>
                  </a:lnTo>
                  <a:lnTo>
                    <a:pt x="1115" y="337"/>
                  </a:lnTo>
                  <a:lnTo>
                    <a:pt x="1157" y="370"/>
                  </a:lnTo>
                  <a:lnTo>
                    <a:pt x="1198" y="406"/>
                  </a:lnTo>
                  <a:lnTo>
                    <a:pt x="1238" y="441"/>
                  </a:lnTo>
                  <a:lnTo>
                    <a:pt x="1280" y="478"/>
                  </a:lnTo>
                  <a:lnTo>
                    <a:pt x="1319" y="516"/>
                  </a:lnTo>
                  <a:lnTo>
                    <a:pt x="1358" y="555"/>
                  </a:lnTo>
                  <a:lnTo>
                    <a:pt x="1397" y="594"/>
                  </a:lnTo>
                  <a:lnTo>
                    <a:pt x="1409" y="609"/>
                  </a:lnTo>
                  <a:lnTo>
                    <a:pt x="1423" y="624"/>
                  </a:lnTo>
                  <a:lnTo>
                    <a:pt x="1435" y="639"/>
                  </a:lnTo>
                  <a:lnTo>
                    <a:pt x="1446" y="655"/>
                  </a:lnTo>
                  <a:lnTo>
                    <a:pt x="1468" y="686"/>
                  </a:lnTo>
                  <a:lnTo>
                    <a:pt x="1487" y="718"/>
                  </a:lnTo>
                  <a:lnTo>
                    <a:pt x="1505" y="749"/>
                  </a:lnTo>
                  <a:lnTo>
                    <a:pt x="1518" y="780"/>
                  </a:lnTo>
                  <a:lnTo>
                    <a:pt x="1532" y="808"/>
                  </a:lnTo>
                  <a:lnTo>
                    <a:pt x="1542" y="836"/>
                  </a:lnTo>
                  <a:lnTo>
                    <a:pt x="1554" y="869"/>
                  </a:lnTo>
                  <a:lnTo>
                    <a:pt x="1564" y="902"/>
                  </a:lnTo>
                  <a:lnTo>
                    <a:pt x="1573" y="937"/>
                  </a:lnTo>
                  <a:lnTo>
                    <a:pt x="1579" y="970"/>
                  </a:lnTo>
                  <a:lnTo>
                    <a:pt x="1584" y="1003"/>
                  </a:lnTo>
                  <a:lnTo>
                    <a:pt x="1587" y="1037"/>
                  </a:lnTo>
                  <a:lnTo>
                    <a:pt x="1588" y="1070"/>
                  </a:lnTo>
                  <a:lnTo>
                    <a:pt x="1588" y="1103"/>
                  </a:lnTo>
                  <a:lnTo>
                    <a:pt x="1587" y="1135"/>
                  </a:lnTo>
                  <a:lnTo>
                    <a:pt x="1584" y="1168"/>
                  </a:lnTo>
                  <a:lnTo>
                    <a:pt x="1580" y="1201"/>
                  </a:lnTo>
                  <a:lnTo>
                    <a:pt x="1575" y="1232"/>
                  </a:lnTo>
                  <a:lnTo>
                    <a:pt x="1568" y="1264"/>
                  </a:lnTo>
                  <a:lnTo>
                    <a:pt x="1560" y="1295"/>
                  </a:lnTo>
                  <a:lnTo>
                    <a:pt x="1550" y="1326"/>
                  </a:lnTo>
                  <a:lnTo>
                    <a:pt x="1539" y="1355"/>
                  </a:lnTo>
                  <a:lnTo>
                    <a:pt x="1529" y="1385"/>
                  </a:lnTo>
                  <a:lnTo>
                    <a:pt x="1516" y="1414"/>
                  </a:lnTo>
                  <a:lnTo>
                    <a:pt x="1502" y="1443"/>
                  </a:lnTo>
                  <a:lnTo>
                    <a:pt x="1488" y="1471"/>
                  </a:lnTo>
                  <a:lnTo>
                    <a:pt x="1474" y="1499"/>
                  </a:lnTo>
                  <a:lnTo>
                    <a:pt x="1457" y="1525"/>
                  </a:lnTo>
                  <a:lnTo>
                    <a:pt x="1441" y="1552"/>
                  </a:lnTo>
                  <a:lnTo>
                    <a:pt x="1424" y="1577"/>
                  </a:lnTo>
                  <a:lnTo>
                    <a:pt x="1407" y="1602"/>
                  </a:lnTo>
                  <a:lnTo>
                    <a:pt x="1390" y="1626"/>
                  </a:lnTo>
                  <a:lnTo>
                    <a:pt x="1371" y="1649"/>
                  </a:lnTo>
                  <a:lnTo>
                    <a:pt x="1352" y="1672"/>
                  </a:lnTo>
                  <a:lnTo>
                    <a:pt x="1334" y="1694"/>
                  </a:lnTo>
                  <a:lnTo>
                    <a:pt x="1314" y="1714"/>
                  </a:lnTo>
                  <a:lnTo>
                    <a:pt x="1295" y="1735"/>
                  </a:lnTo>
                  <a:lnTo>
                    <a:pt x="1274" y="1753"/>
                  </a:lnTo>
                  <a:lnTo>
                    <a:pt x="1248" y="1779"/>
                  </a:lnTo>
                  <a:lnTo>
                    <a:pt x="1219" y="1800"/>
                  </a:lnTo>
                  <a:lnTo>
                    <a:pt x="1190" y="1822"/>
                  </a:lnTo>
                  <a:lnTo>
                    <a:pt x="1160" y="1842"/>
                  </a:lnTo>
                  <a:lnTo>
                    <a:pt x="1129" y="1860"/>
                  </a:lnTo>
                  <a:lnTo>
                    <a:pt x="1097" y="1876"/>
                  </a:lnTo>
                  <a:lnTo>
                    <a:pt x="1064" y="1891"/>
                  </a:lnTo>
                  <a:lnTo>
                    <a:pt x="1031" y="1904"/>
                  </a:lnTo>
                  <a:lnTo>
                    <a:pt x="995" y="1915"/>
                  </a:lnTo>
                  <a:lnTo>
                    <a:pt x="960" y="1925"/>
                  </a:lnTo>
                  <a:lnTo>
                    <a:pt x="922" y="1933"/>
                  </a:lnTo>
                  <a:lnTo>
                    <a:pt x="884" y="1940"/>
                  </a:lnTo>
                  <a:lnTo>
                    <a:pt x="844" y="1946"/>
                  </a:lnTo>
                  <a:lnTo>
                    <a:pt x="804" y="1950"/>
                  </a:lnTo>
                  <a:lnTo>
                    <a:pt x="761" y="1952"/>
                  </a:lnTo>
                  <a:lnTo>
                    <a:pt x="719" y="195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6" name="Freeform 32">
              <a:extLst>
                <a:ext uri="{FF2B5EF4-FFF2-40B4-BE49-F238E27FC236}">
                  <a16:creationId xmlns:a16="http://schemas.microsoft.com/office/drawing/2014/main" id="{021E463F-BCD0-4A0E-960B-4C13EFACDFEE}"/>
                </a:ext>
              </a:extLst>
            </p:cNvPr>
            <p:cNvSpPr>
              <a:spLocks noEditPoints="1"/>
            </p:cNvSpPr>
            <p:nvPr userDrawn="1"/>
          </p:nvSpPr>
          <p:spPr bwMode="auto">
            <a:xfrm>
              <a:off x="6607792" y="2270492"/>
              <a:ext cx="395476" cy="395476"/>
            </a:xfrm>
            <a:custGeom>
              <a:avLst/>
              <a:gdLst>
                <a:gd name="T0" fmla="*/ 156 w 589"/>
                <a:gd name="T1" fmla="*/ 62 h 595"/>
                <a:gd name="T2" fmla="*/ 119 w 589"/>
                <a:gd name="T3" fmla="*/ 88 h 595"/>
                <a:gd name="T4" fmla="*/ 90 w 589"/>
                <a:gd name="T5" fmla="*/ 121 h 595"/>
                <a:gd name="T6" fmla="*/ 63 w 589"/>
                <a:gd name="T7" fmla="*/ 164 h 595"/>
                <a:gd name="T8" fmla="*/ 45 w 589"/>
                <a:gd name="T9" fmla="*/ 226 h 595"/>
                <a:gd name="T10" fmla="*/ 40 w 589"/>
                <a:gd name="T11" fmla="*/ 288 h 595"/>
                <a:gd name="T12" fmla="*/ 49 w 589"/>
                <a:gd name="T13" fmla="*/ 359 h 595"/>
                <a:gd name="T14" fmla="*/ 70 w 589"/>
                <a:gd name="T15" fmla="*/ 415 h 595"/>
                <a:gd name="T16" fmla="*/ 98 w 589"/>
                <a:gd name="T17" fmla="*/ 452 h 595"/>
                <a:gd name="T18" fmla="*/ 164 w 589"/>
                <a:gd name="T19" fmla="*/ 506 h 595"/>
                <a:gd name="T20" fmla="*/ 258 w 589"/>
                <a:gd name="T21" fmla="*/ 546 h 595"/>
                <a:gd name="T22" fmla="*/ 347 w 589"/>
                <a:gd name="T23" fmla="*/ 556 h 595"/>
                <a:gd name="T24" fmla="*/ 395 w 589"/>
                <a:gd name="T25" fmla="*/ 548 h 595"/>
                <a:gd name="T26" fmla="*/ 437 w 589"/>
                <a:gd name="T27" fmla="*/ 529 h 595"/>
                <a:gd name="T28" fmla="*/ 476 w 589"/>
                <a:gd name="T29" fmla="*/ 501 h 595"/>
                <a:gd name="T30" fmla="*/ 508 w 589"/>
                <a:gd name="T31" fmla="*/ 463 h 595"/>
                <a:gd name="T32" fmla="*/ 532 w 589"/>
                <a:gd name="T33" fmla="*/ 419 h 595"/>
                <a:gd name="T34" fmla="*/ 546 w 589"/>
                <a:gd name="T35" fmla="*/ 372 h 595"/>
                <a:gd name="T36" fmla="*/ 548 w 589"/>
                <a:gd name="T37" fmla="*/ 325 h 595"/>
                <a:gd name="T38" fmla="*/ 542 w 589"/>
                <a:gd name="T39" fmla="*/ 280 h 595"/>
                <a:gd name="T40" fmla="*/ 514 w 589"/>
                <a:gd name="T41" fmla="*/ 222 h 595"/>
                <a:gd name="T42" fmla="*/ 450 w 589"/>
                <a:gd name="T43" fmla="*/ 134 h 595"/>
                <a:gd name="T44" fmla="*/ 375 w 589"/>
                <a:gd name="T45" fmla="*/ 75 h 595"/>
                <a:gd name="T46" fmla="*/ 289 w 589"/>
                <a:gd name="T47" fmla="*/ 45 h 595"/>
                <a:gd name="T48" fmla="*/ 212 w 589"/>
                <a:gd name="T49" fmla="*/ 41 h 595"/>
                <a:gd name="T50" fmla="*/ 256 w 589"/>
                <a:gd name="T51" fmla="*/ 587 h 595"/>
                <a:gd name="T52" fmla="*/ 162 w 589"/>
                <a:gd name="T53" fmla="*/ 551 h 595"/>
                <a:gd name="T54" fmla="*/ 82 w 589"/>
                <a:gd name="T55" fmla="*/ 493 h 595"/>
                <a:gd name="T56" fmla="*/ 32 w 589"/>
                <a:gd name="T57" fmla="*/ 427 h 595"/>
                <a:gd name="T58" fmla="*/ 15 w 589"/>
                <a:gd name="T59" fmla="*/ 382 h 595"/>
                <a:gd name="T60" fmla="*/ 2 w 589"/>
                <a:gd name="T61" fmla="*/ 322 h 595"/>
                <a:gd name="T62" fmla="*/ 1 w 589"/>
                <a:gd name="T63" fmla="*/ 254 h 595"/>
                <a:gd name="T64" fmla="*/ 14 w 589"/>
                <a:gd name="T65" fmla="*/ 183 h 595"/>
                <a:gd name="T66" fmla="*/ 43 w 589"/>
                <a:gd name="T67" fmla="*/ 119 h 595"/>
                <a:gd name="T68" fmla="*/ 75 w 589"/>
                <a:gd name="T69" fmla="*/ 76 h 595"/>
                <a:gd name="T70" fmla="*/ 115 w 589"/>
                <a:gd name="T71" fmla="*/ 42 h 595"/>
                <a:gd name="T72" fmla="*/ 162 w 589"/>
                <a:gd name="T73" fmla="*/ 17 h 595"/>
                <a:gd name="T74" fmla="*/ 212 w 589"/>
                <a:gd name="T75" fmla="*/ 2 h 595"/>
                <a:gd name="T76" fmla="*/ 297 w 589"/>
                <a:gd name="T77" fmla="*/ 6 h 595"/>
                <a:gd name="T78" fmla="*/ 392 w 589"/>
                <a:gd name="T79" fmla="*/ 39 h 595"/>
                <a:gd name="T80" fmla="*/ 476 w 589"/>
                <a:gd name="T81" fmla="*/ 104 h 595"/>
                <a:gd name="T82" fmla="*/ 547 w 589"/>
                <a:gd name="T83" fmla="*/ 201 h 595"/>
                <a:gd name="T84" fmla="*/ 578 w 589"/>
                <a:gd name="T85" fmla="*/ 269 h 595"/>
                <a:gd name="T86" fmla="*/ 589 w 589"/>
                <a:gd name="T87" fmla="*/ 323 h 595"/>
                <a:gd name="T88" fmla="*/ 585 w 589"/>
                <a:gd name="T89" fmla="*/ 378 h 595"/>
                <a:gd name="T90" fmla="*/ 569 w 589"/>
                <a:gd name="T91" fmla="*/ 434 h 595"/>
                <a:gd name="T92" fmla="*/ 540 w 589"/>
                <a:gd name="T93" fmla="*/ 486 h 595"/>
                <a:gd name="T94" fmla="*/ 503 w 589"/>
                <a:gd name="T95" fmla="*/ 530 h 595"/>
                <a:gd name="T96" fmla="*/ 457 w 589"/>
                <a:gd name="T97" fmla="*/ 564 h 595"/>
                <a:gd name="T98" fmla="*/ 405 w 589"/>
                <a:gd name="T99" fmla="*/ 585 h 595"/>
                <a:gd name="T100" fmla="*/ 347 w 589"/>
                <a:gd name="T10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9" h="595">
                  <a:moveTo>
                    <a:pt x="212" y="41"/>
                  </a:moveTo>
                  <a:lnTo>
                    <a:pt x="188" y="48"/>
                  </a:lnTo>
                  <a:lnTo>
                    <a:pt x="166" y="57"/>
                  </a:lnTo>
                  <a:lnTo>
                    <a:pt x="156" y="62"/>
                  </a:lnTo>
                  <a:lnTo>
                    <a:pt x="147" y="68"/>
                  </a:lnTo>
                  <a:lnTo>
                    <a:pt x="138" y="74"/>
                  </a:lnTo>
                  <a:lnTo>
                    <a:pt x="129" y="81"/>
                  </a:lnTo>
                  <a:lnTo>
                    <a:pt x="119" y="88"/>
                  </a:lnTo>
                  <a:lnTo>
                    <a:pt x="111" y="96"/>
                  </a:lnTo>
                  <a:lnTo>
                    <a:pt x="103" y="104"/>
                  </a:lnTo>
                  <a:lnTo>
                    <a:pt x="97" y="112"/>
                  </a:lnTo>
                  <a:lnTo>
                    <a:pt x="90" y="121"/>
                  </a:lnTo>
                  <a:lnTo>
                    <a:pt x="83" y="130"/>
                  </a:lnTo>
                  <a:lnTo>
                    <a:pt x="76" y="139"/>
                  </a:lnTo>
                  <a:lnTo>
                    <a:pt x="70" y="150"/>
                  </a:lnTo>
                  <a:lnTo>
                    <a:pt x="63" y="164"/>
                  </a:lnTo>
                  <a:lnTo>
                    <a:pt x="58" y="179"/>
                  </a:lnTo>
                  <a:lnTo>
                    <a:pt x="52" y="195"/>
                  </a:lnTo>
                  <a:lnTo>
                    <a:pt x="47" y="210"/>
                  </a:lnTo>
                  <a:lnTo>
                    <a:pt x="45" y="226"/>
                  </a:lnTo>
                  <a:lnTo>
                    <a:pt x="43" y="242"/>
                  </a:lnTo>
                  <a:lnTo>
                    <a:pt x="40" y="257"/>
                  </a:lnTo>
                  <a:lnTo>
                    <a:pt x="40" y="273"/>
                  </a:lnTo>
                  <a:lnTo>
                    <a:pt x="40" y="288"/>
                  </a:lnTo>
                  <a:lnTo>
                    <a:pt x="40" y="303"/>
                  </a:lnTo>
                  <a:lnTo>
                    <a:pt x="41" y="318"/>
                  </a:lnTo>
                  <a:lnTo>
                    <a:pt x="44" y="332"/>
                  </a:lnTo>
                  <a:lnTo>
                    <a:pt x="49" y="359"/>
                  </a:lnTo>
                  <a:lnTo>
                    <a:pt x="56" y="384"/>
                  </a:lnTo>
                  <a:lnTo>
                    <a:pt x="60" y="394"/>
                  </a:lnTo>
                  <a:lnTo>
                    <a:pt x="64" y="404"/>
                  </a:lnTo>
                  <a:lnTo>
                    <a:pt x="70" y="415"/>
                  </a:lnTo>
                  <a:lnTo>
                    <a:pt x="76" y="424"/>
                  </a:lnTo>
                  <a:lnTo>
                    <a:pt x="83" y="434"/>
                  </a:lnTo>
                  <a:lnTo>
                    <a:pt x="90" y="443"/>
                  </a:lnTo>
                  <a:lnTo>
                    <a:pt x="98" y="452"/>
                  </a:lnTo>
                  <a:lnTo>
                    <a:pt x="106" y="460"/>
                  </a:lnTo>
                  <a:lnTo>
                    <a:pt x="123" y="478"/>
                  </a:lnTo>
                  <a:lnTo>
                    <a:pt x="142" y="493"/>
                  </a:lnTo>
                  <a:lnTo>
                    <a:pt x="164" y="506"/>
                  </a:lnTo>
                  <a:lnTo>
                    <a:pt x="186" y="519"/>
                  </a:lnTo>
                  <a:lnTo>
                    <a:pt x="210" y="530"/>
                  </a:lnTo>
                  <a:lnTo>
                    <a:pt x="234" y="540"/>
                  </a:lnTo>
                  <a:lnTo>
                    <a:pt x="258" y="546"/>
                  </a:lnTo>
                  <a:lnTo>
                    <a:pt x="284" y="552"/>
                  </a:lnTo>
                  <a:lnTo>
                    <a:pt x="309" y="554"/>
                  </a:lnTo>
                  <a:lnTo>
                    <a:pt x="334" y="556"/>
                  </a:lnTo>
                  <a:lnTo>
                    <a:pt x="347" y="556"/>
                  </a:lnTo>
                  <a:lnTo>
                    <a:pt x="359" y="554"/>
                  </a:lnTo>
                  <a:lnTo>
                    <a:pt x="371" y="552"/>
                  </a:lnTo>
                  <a:lnTo>
                    <a:pt x="383" y="550"/>
                  </a:lnTo>
                  <a:lnTo>
                    <a:pt x="395" y="548"/>
                  </a:lnTo>
                  <a:lnTo>
                    <a:pt x="405" y="544"/>
                  </a:lnTo>
                  <a:lnTo>
                    <a:pt x="417" y="540"/>
                  </a:lnTo>
                  <a:lnTo>
                    <a:pt x="427" y="535"/>
                  </a:lnTo>
                  <a:lnTo>
                    <a:pt x="437" y="529"/>
                  </a:lnTo>
                  <a:lnTo>
                    <a:pt x="448" y="523"/>
                  </a:lnTo>
                  <a:lnTo>
                    <a:pt x="458" y="517"/>
                  </a:lnTo>
                  <a:lnTo>
                    <a:pt x="467" y="509"/>
                  </a:lnTo>
                  <a:lnTo>
                    <a:pt x="476" y="501"/>
                  </a:lnTo>
                  <a:lnTo>
                    <a:pt x="485" y="493"/>
                  </a:lnTo>
                  <a:lnTo>
                    <a:pt x="493" y="483"/>
                  </a:lnTo>
                  <a:lnTo>
                    <a:pt x="501" y="473"/>
                  </a:lnTo>
                  <a:lnTo>
                    <a:pt x="508" y="463"/>
                  </a:lnTo>
                  <a:lnTo>
                    <a:pt x="515" y="452"/>
                  </a:lnTo>
                  <a:lnTo>
                    <a:pt x="522" y="442"/>
                  </a:lnTo>
                  <a:lnTo>
                    <a:pt x="528" y="431"/>
                  </a:lnTo>
                  <a:lnTo>
                    <a:pt x="532" y="419"/>
                  </a:lnTo>
                  <a:lnTo>
                    <a:pt x="537" y="408"/>
                  </a:lnTo>
                  <a:lnTo>
                    <a:pt x="540" y="395"/>
                  </a:lnTo>
                  <a:lnTo>
                    <a:pt x="544" y="384"/>
                  </a:lnTo>
                  <a:lnTo>
                    <a:pt x="546" y="372"/>
                  </a:lnTo>
                  <a:lnTo>
                    <a:pt x="547" y="361"/>
                  </a:lnTo>
                  <a:lnTo>
                    <a:pt x="548" y="349"/>
                  </a:lnTo>
                  <a:lnTo>
                    <a:pt x="550" y="338"/>
                  </a:lnTo>
                  <a:lnTo>
                    <a:pt x="548" y="325"/>
                  </a:lnTo>
                  <a:lnTo>
                    <a:pt x="548" y="314"/>
                  </a:lnTo>
                  <a:lnTo>
                    <a:pt x="546" y="303"/>
                  </a:lnTo>
                  <a:lnTo>
                    <a:pt x="544" y="292"/>
                  </a:lnTo>
                  <a:lnTo>
                    <a:pt x="542" y="280"/>
                  </a:lnTo>
                  <a:lnTo>
                    <a:pt x="537" y="270"/>
                  </a:lnTo>
                  <a:lnTo>
                    <a:pt x="534" y="259"/>
                  </a:lnTo>
                  <a:lnTo>
                    <a:pt x="528" y="248"/>
                  </a:lnTo>
                  <a:lnTo>
                    <a:pt x="514" y="222"/>
                  </a:lnTo>
                  <a:lnTo>
                    <a:pt x="499" y="198"/>
                  </a:lnTo>
                  <a:lnTo>
                    <a:pt x="483" y="175"/>
                  </a:lnTo>
                  <a:lnTo>
                    <a:pt x="467" y="153"/>
                  </a:lnTo>
                  <a:lnTo>
                    <a:pt x="450" y="134"/>
                  </a:lnTo>
                  <a:lnTo>
                    <a:pt x="433" y="116"/>
                  </a:lnTo>
                  <a:lnTo>
                    <a:pt x="414" y="100"/>
                  </a:lnTo>
                  <a:lnTo>
                    <a:pt x="395" y="87"/>
                  </a:lnTo>
                  <a:lnTo>
                    <a:pt x="375" y="75"/>
                  </a:lnTo>
                  <a:lnTo>
                    <a:pt x="355" y="65"/>
                  </a:lnTo>
                  <a:lnTo>
                    <a:pt x="334" y="57"/>
                  </a:lnTo>
                  <a:lnTo>
                    <a:pt x="312" y="50"/>
                  </a:lnTo>
                  <a:lnTo>
                    <a:pt x="289" y="45"/>
                  </a:lnTo>
                  <a:lnTo>
                    <a:pt x="266" y="42"/>
                  </a:lnTo>
                  <a:lnTo>
                    <a:pt x="242" y="41"/>
                  </a:lnTo>
                  <a:lnTo>
                    <a:pt x="218" y="41"/>
                  </a:lnTo>
                  <a:lnTo>
                    <a:pt x="212" y="41"/>
                  </a:lnTo>
                  <a:close/>
                  <a:moveTo>
                    <a:pt x="332" y="595"/>
                  </a:moveTo>
                  <a:lnTo>
                    <a:pt x="306" y="595"/>
                  </a:lnTo>
                  <a:lnTo>
                    <a:pt x="281" y="591"/>
                  </a:lnTo>
                  <a:lnTo>
                    <a:pt x="256" y="587"/>
                  </a:lnTo>
                  <a:lnTo>
                    <a:pt x="232" y="580"/>
                  </a:lnTo>
                  <a:lnTo>
                    <a:pt x="208" y="572"/>
                  </a:lnTo>
                  <a:lnTo>
                    <a:pt x="184" y="562"/>
                  </a:lnTo>
                  <a:lnTo>
                    <a:pt x="162" y="551"/>
                  </a:lnTo>
                  <a:lnTo>
                    <a:pt x="140" y="538"/>
                  </a:lnTo>
                  <a:lnTo>
                    <a:pt x="119" y="525"/>
                  </a:lnTo>
                  <a:lnTo>
                    <a:pt x="100" y="509"/>
                  </a:lnTo>
                  <a:lnTo>
                    <a:pt x="82" y="493"/>
                  </a:lnTo>
                  <a:lnTo>
                    <a:pt x="66" y="475"/>
                  </a:lnTo>
                  <a:lnTo>
                    <a:pt x="51" y="457"/>
                  </a:lnTo>
                  <a:lnTo>
                    <a:pt x="38" y="437"/>
                  </a:lnTo>
                  <a:lnTo>
                    <a:pt x="32" y="427"/>
                  </a:lnTo>
                  <a:lnTo>
                    <a:pt x="28" y="417"/>
                  </a:lnTo>
                  <a:lnTo>
                    <a:pt x="23" y="407"/>
                  </a:lnTo>
                  <a:lnTo>
                    <a:pt x="19" y="396"/>
                  </a:lnTo>
                  <a:lnTo>
                    <a:pt x="15" y="382"/>
                  </a:lnTo>
                  <a:lnTo>
                    <a:pt x="10" y="369"/>
                  </a:lnTo>
                  <a:lnTo>
                    <a:pt x="8" y="354"/>
                  </a:lnTo>
                  <a:lnTo>
                    <a:pt x="5" y="338"/>
                  </a:lnTo>
                  <a:lnTo>
                    <a:pt x="2" y="322"/>
                  </a:lnTo>
                  <a:lnTo>
                    <a:pt x="1" y="306"/>
                  </a:lnTo>
                  <a:lnTo>
                    <a:pt x="0" y="288"/>
                  </a:lnTo>
                  <a:lnTo>
                    <a:pt x="0" y="271"/>
                  </a:lnTo>
                  <a:lnTo>
                    <a:pt x="1" y="254"/>
                  </a:lnTo>
                  <a:lnTo>
                    <a:pt x="4" y="236"/>
                  </a:lnTo>
                  <a:lnTo>
                    <a:pt x="6" y="218"/>
                  </a:lnTo>
                  <a:lnTo>
                    <a:pt x="9" y="200"/>
                  </a:lnTo>
                  <a:lnTo>
                    <a:pt x="14" y="183"/>
                  </a:lnTo>
                  <a:lnTo>
                    <a:pt x="21" y="166"/>
                  </a:lnTo>
                  <a:lnTo>
                    <a:pt x="28" y="148"/>
                  </a:lnTo>
                  <a:lnTo>
                    <a:pt x="36" y="131"/>
                  </a:lnTo>
                  <a:lnTo>
                    <a:pt x="43" y="119"/>
                  </a:lnTo>
                  <a:lnTo>
                    <a:pt x="49" y="108"/>
                  </a:lnTo>
                  <a:lnTo>
                    <a:pt x="58" y="97"/>
                  </a:lnTo>
                  <a:lnTo>
                    <a:pt x="66" y="87"/>
                  </a:lnTo>
                  <a:lnTo>
                    <a:pt x="75" y="76"/>
                  </a:lnTo>
                  <a:lnTo>
                    <a:pt x="84" y="67"/>
                  </a:lnTo>
                  <a:lnTo>
                    <a:pt x="94" y="59"/>
                  </a:lnTo>
                  <a:lnTo>
                    <a:pt x="105" y="50"/>
                  </a:lnTo>
                  <a:lnTo>
                    <a:pt x="115" y="42"/>
                  </a:lnTo>
                  <a:lnTo>
                    <a:pt x="126" y="35"/>
                  </a:lnTo>
                  <a:lnTo>
                    <a:pt x="138" y="28"/>
                  </a:lnTo>
                  <a:lnTo>
                    <a:pt x="149" y="22"/>
                  </a:lnTo>
                  <a:lnTo>
                    <a:pt x="162" y="17"/>
                  </a:lnTo>
                  <a:lnTo>
                    <a:pt x="176" y="11"/>
                  </a:lnTo>
                  <a:lnTo>
                    <a:pt x="188" y="6"/>
                  </a:lnTo>
                  <a:lnTo>
                    <a:pt x="202" y="3"/>
                  </a:lnTo>
                  <a:lnTo>
                    <a:pt x="212" y="2"/>
                  </a:lnTo>
                  <a:lnTo>
                    <a:pt x="216" y="2"/>
                  </a:lnTo>
                  <a:lnTo>
                    <a:pt x="243" y="0"/>
                  </a:lnTo>
                  <a:lnTo>
                    <a:pt x="271" y="3"/>
                  </a:lnTo>
                  <a:lnTo>
                    <a:pt x="297" y="6"/>
                  </a:lnTo>
                  <a:lnTo>
                    <a:pt x="323" y="11"/>
                  </a:lnTo>
                  <a:lnTo>
                    <a:pt x="347" y="19"/>
                  </a:lnTo>
                  <a:lnTo>
                    <a:pt x="370" y="28"/>
                  </a:lnTo>
                  <a:lnTo>
                    <a:pt x="392" y="39"/>
                  </a:lnTo>
                  <a:lnTo>
                    <a:pt x="414" y="52"/>
                  </a:lnTo>
                  <a:lnTo>
                    <a:pt x="436" y="67"/>
                  </a:lnTo>
                  <a:lnTo>
                    <a:pt x="457" y="84"/>
                  </a:lnTo>
                  <a:lnTo>
                    <a:pt x="476" y="104"/>
                  </a:lnTo>
                  <a:lnTo>
                    <a:pt x="495" y="126"/>
                  </a:lnTo>
                  <a:lnTo>
                    <a:pt x="513" y="148"/>
                  </a:lnTo>
                  <a:lnTo>
                    <a:pt x="531" y="174"/>
                  </a:lnTo>
                  <a:lnTo>
                    <a:pt x="547" y="201"/>
                  </a:lnTo>
                  <a:lnTo>
                    <a:pt x="563" y="231"/>
                  </a:lnTo>
                  <a:lnTo>
                    <a:pt x="569" y="244"/>
                  </a:lnTo>
                  <a:lnTo>
                    <a:pt x="575" y="256"/>
                  </a:lnTo>
                  <a:lnTo>
                    <a:pt x="578" y="269"/>
                  </a:lnTo>
                  <a:lnTo>
                    <a:pt x="583" y="283"/>
                  </a:lnTo>
                  <a:lnTo>
                    <a:pt x="585" y="295"/>
                  </a:lnTo>
                  <a:lnTo>
                    <a:pt x="587" y="309"/>
                  </a:lnTo>
                  <a:lnTo>
                    <a:pt x="589" y="323"/>
                  </a:lnTo>
                  <a:lnTo>
                    <a:pt x="589" y="337"/>
                  </a:lnTo>
                  <a:lnTo>
                    <a:pt x="589" y="350"/>
                  </a:lnTo>
                  <a:lnTo>
                    <a:pt x="587" y="364"/>
                  </a:lnTo>
                  <a:lnTo>
                    <a:pt x="585" y="378"/>
                  </a:lnTo>
                  <a:lnTo>
                    <a:pt x="582" y="392"/>
                  </a:lnTo>
                  <a:lnTo>
                    <a:pt x="578" y="407"/>
                  </a:lnTo>
                  <a:lnTo>
                    <a:pt x="574" y="420"/>
                  </a:lnTo>
                  <a:lnTo>
                    <a:pt x="569" y="434"/>
                  </a:lnTo>
                  <a:lnTo>
                    <a:pt x="563" y="447"/>
                  </a:lnTo>
                  <a:lnTo>
                    <a:pt x="557" y="460"/>
                  </a:lnTo>
                  <a:lnTo>
                    <a:pt x="548" y="473"/>
                  </a:lnTo>
                  <a:lnTo>
                    <a:pt x="540" y="486"/>
                  </a:lnTo>
                  <a:lnTo>
                    <a:pt x="531" y="498"/>
                  </a:lnTo>
                  <a:lnTo>
                    <a:pt x="522" y="509"/>
                  </a:lnTo>
                  <a:lnTo>
                    <a:pt x="513" y="520"/>
                  </a:lnTo>
                  <a:lnTo>
                    <a:pt x="503" y="530"/>
                  </a:lnTo>
                  <a:lnTo>
                    <a:pt x="491" y="540"/>
                  </a:lnTo>
                  <a:lnTo>
                    <a:pt x="481" y="549"/>
                  </a:lnTo>
                  <a:lnTo>
                    <a:pt x="468" y="557"/>
                  </a:lnTo>
                  <a:lnTo>
                    <a:pt x="457" y="564"/>
                  </a:lnTo>
                  <a:lnTo>
                    <a:pt x="444" y="571"/>
                  </a:lnTo>
                  <a:lnTo>
                    <a:pt x="431" y="576"/>
                  </a:lnTo>
                  <a:lnTo>
                    <a:pt x="418" y="581"/>
                  </a:lnTo>
                  <a:lnTo>
                    <a:pt x="405" y="585"/>
                  </a:lnTo>
                  <a:lnTo>
                    <a:pt x="391" y="589"/>
                  </a:lnTo>
                  <a:lnTo>
                    <a:pt x="376" y="591"/>
                  </a:lnTo>
                  <a:lnTo>
                    <a:pt x="362" y="593"/>
                  </a:lnTo>
                  <a:lnTo>
                    <a:pt x="347" y="595"/>
                  </a:lnTo>
                  <a:lnTo>
                    <a:pt x="332" y="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7" name="Freeform 33">
              <a:extLst>
                <a:ext uri="{FF2B5EF4-FFF2-40B4-BE49-F238E27FC236}">
                  <a16:creationId xmlns:a16="http://schemas.microsoft.com/office/drawing/2014/main" id="{8C54FC52-8D46-4ECA-88CD-430C05115991}"/>
                </a:ext>
              </a:extLst>
            </p:cNvPr>
            <p:cNvSpPr>
              <a:spLocks noEditPoints="1"/>
            </p:cNvSpPr>
            <p:nvPr userDrawn="1"/>
          </p:nvSpPr>
          <p:spPr bwMode="auto">
            <a:xfrm>
              <a:off x="7273118" y="4731741"/>
              <a:ext cx="749077" cy="795603"/>
            </a:xfrm>
            <a:custGeom>
              <a:avLst/>
              <a:gdLst>
                <a:gd name="T0" fmla="*/ 96 w 1126"/>
                <a:gd name="T1" fmla="*/ 69 h 1192"/>
                <a:gd name="T2" fmla="*/ 57 w 1126"/>
                <a:gd name="T3" fmla="*/ 121 h 1192"/>
                <a:gd name="T4" fmla="*/ 39 w 1126"/>
                <a:gd name="T5" fmla="*/ 190 h 1192"/>
                <a:gd name="T6" fmla="*/ 46 w 1126"/>
                <a:gd name="T7" fmla="*/ 276 h 1192"/>
                <a:gd name="T8" fmla="*/ 78 w 1126"/>
                <a:gd name="T9" fmla="*/ 394 h 1192"/>
                <a:gd name="T10" fmla="*/ 128 w 1126"/>
                <a:gd name="T11" fmla="*/ 513 h 1192"/>
                <a:gd name="T12" fmla="*/ 191 w 1126"/>
                <a:gd name="T13" fmla="*/ 626 h 1192"/>
                <a:gd name="T14" fmla="*/ 270 w 1126"/>
                <a:gd name="T15" fmla="*/ 730 h 1192"/>
                <a:gd name="T16" fmla="*/ 379 w 1126"/>
                <a:gd name="T17" fmla="*/ 845 h 1192"/>
                <a:gd name="T18" fmla="*/ 492 w 1126"/>
                <a:gd name="T19" fmla="*/ 947 h 1192"/>
                <a:gd name="T20" fmla="*/ 606 w 1126"/>
                <a:gd name="T21" fmla="*/ 1029 h 1192"/>
                <a:gd name="T22" fmla="*/ 720 w 1126"/>
                <a:gd name="T23" fmla="*/ 1093 h 1192"/>
                <a:gd name="T24" fmla="*/ 818 w 1126"/>
                <a:gd name="T25" fmla="*/ 1131 h 1192"/>
                <a:gd name="T26" fmla="*/ 923 w 1126"/>
                <a:gd name="T27" fmla="*/ 1150 h 1192"/>
                <a:gd name="T28" fmla="*/ 997 w 1126"/>
                <a:gd name="T29" fmla="*/ 1150 h 1192"/>
                <a:gd name="T30" fmla="*/ 1046 w 1126"/>
                <a:gd name="T31" fmla="*/ 1127 h 1192"/>
                <a:gd name="T32" fmla="*/ 1069 w 1126"/>
                <a:gd name="T33" fmla="*/ 1099 h 1192"/>
                <a:gd name="T34" fmla="*/ 1085 w 1126"/>
                <a:gd name="T35" fmla="*/ 1041 h 1192"/>
                <a:gd name="T36" fmla="*/ 1075 w 1126"/>
                <a:gd name="T37" fmla="*/ 947 h 1192"/>
                <a:gd name="T38" fmla="*/ 1036 w 1126"/>
                <a:gd name="T39" fmla="*/ 822 h 1192"/>
                <a:gd name="T40" fmla="*/ 974 w 1126"/>
                <a:gd name="T41" fmla="*/ 701 h 1192"/>
                <a:gd name="T42" fmla="*/ 889 w 1126"/>
                <a:gd name="T43" fmla="*/ 585 h 1192"/>
                <a:gd name="T44" fmla="*/ 765 w 1126"/>
                <a:gd name="T45" fmla="*/ 457 h 1192"/>
                <a:gd name="T46" fmla="*/ 578 w 1126"/>
                <a:gd name="T47" fmla="*/ 294 h 1192"/>
                <a:gd name="T48" fmla="*/ 378 w 1126"/>
                <a:gd name="T49" fmla="*/ 131 h 1192"/>
                <a:gd name="T50" fmla="*/ 319 w 1126"/>
                <a:gd name="T51" fmla="*/ 90 h 1192"/>
                <a:gd name="T52" fmla="*/ 261 w 1126"/>
                <a:gd name="T53" fmla="*/ 61 h 1192"/>
                <a:gd name="T54" fmla="*/ 203 w 1126"/>
                <a:gd name="T55" fmla="*/ 45 h 1192"/>
                <a:gd name="T56" fmla="*/ 145 w 1126"/>
                <a:gd name="T57" fmla="*/ 41 h 1192"/>
                <a:gd name="T58" fmla="*/ 948 w 1126"/>
                <a:gd name="T59" fmla="*/ 1192 h 1192"/>
                <a:gd name="T60" fmla="*/ 834 w 1126"/>
                <a:gd name="T61" fmla="*/ 1176 h 1192"/>
                <a:gd name="T62" fmla="*/ 733 w 1126"/>
                <a:gd name="T63" fmla="*/ 1143 h 1192"/>
                <a:gd name="T64" fmla="*/ 614 w 1126"/>
                <a:gd name="T65" fmla="*/ 1081 h 1192"/>
                <a:gd name="T66" fmla="*/ 497 w 1126"/>
                <a:gd name="T67" fmla="*/ 1002 h 1192"/>
                <a:gd name="T68" fmla="*/ 381 w 1126"/>
                <a:gd name="T69" fmla="*/ 902 h 1192"/>
                <a:gd name="T70" fmla="*/ 263 w 1126"/>
                <a:gd name="T71" fmla="*/ 780 h 1192"/>
                <a:gd name="T72" fmla="*/ 177 w 1126"/>
                <a:gd name="T73" fmla="*/ 675 h 1192"/>
                <a:gd name="T74" fmla="*/ 107 w 1126"/>
                <a:gd name="T75" fmla="*/ 560 h 1192"/>
                <a:gd name="T76" fmla="*/ 52 w 1126"/>
                <a:gd name="T77" fmla="*/ 437 h 1192"/>
                <a:gd name="T78" fmla="*/ 13 w 1126"/>
                <a:gd name="T79" fmla="*/ 309 h 1192"/>
                <a:gd name="T80" fmla="*/ 0 w 1126"/>
                <a:gd name="T81" fmla="*/ 205 h 1192"/>
                <a:gd name="T82" fmla="*/ 15 w 1126"/>
                <a:gd name="T83" fmla="*/ 119 h 1192"/>
                <a:gd name="T84" fmla="*/ 58 w 1126"/>
                <a:gd name="T85" fmla="*/ 51 h 1192"/>
                <a:gd name="T86" fmla="*/ 126 w 1126"/>
                <a:gd name="T87" fmla="*/ 3 h 1192"/>
                <a:gd name="T88" fmla="*/ 161 w 1126"/>
                <a:gd name="T89" fmla="*/ 0 h 1192"/>
                <a:gd name="T90" fmla="*/ 226 w 1126"/>
                <a:gd name="T91" fmla="*/ 10 h 1192"/>
                <a:gd name="T92" fmla="*/ 291 w 1126"/>
                <a:gd name="T93" fmla="*/ 31 h 1192"/>
                <a:gd name="T94" fmla="*/ 354 w 1126"/>
                <a:gd name="T95" fmla="*/ 66 h 1192"/>
                <a:gd name="T96" fmla="*/ 459 w 1126"/>
                <a:gd name="T97" fmla="*/ 147 h 1192"/>
                <a:gd name="T98" fmla="*/ 652 w 1126"/>
                <a:gd name="T99" fmla="*/ 304 h 1192"/>
                <a:gd name="T100" fmla="*/ 838 w 1126"/>
                <a:gd name="T101" fmla="*/ 472 h 1192"/>
                <a:gd name="T102" fmla="*/ 944 w 1126"/>
                <a:gd name="T103" fmla="*/ 590 h 1192"/>
                <a:gd name="T104" fmla="*/ 1027 w 1126"/>
                <a:gd name="T105" fmla="*/ 713 h 1192"/>
                <a:gd name="T106" fmla="*/ 1085 w 1126"/>
                <a:gd name="T107" fmla="*/ 840 h 1192"/>
                <a:gd name="T108" fmla="*/ 1121 w 1126"/>
                <a:gd name="T109" fmla="*/ 972 h 1192"/>
                <a:gd name="T110" fmla="*/ 1123 w 1126"/>
                <a:gd name="T111" fmla="*/ 1048 h 1192"/>
                <a:gd name="T112" fmla="*/ 1115 w 1126"/>
                <a:gd name="T113" fmla="*/ 1091 h 1192"/>
                <a:gd name="T114" fmla="*/ 1097 w 1126"/>
                <a:gd name="T115" fmla="*/ 1128 h 1192"/>
                <a:gd name="T116" fmla="*/ 1061 w 1126"/>
                <a:gd name="T117" fmla="*/ 1165 h 1192"/>
                <a:gd name="T118" fmla="*/ 999 w 1126"/>
                <a:gd name="T119" fmla="*/ 1189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192">
                  <a:moveTo>
                    <a:pt x="140" y="39"/>
                  </a:moveTo>
                  <a:lnTo>
                    <a:pt x="124" y="49"/>
                  </a:lnTo>
                  <a:lnTo>
                    <a:pt x="109" y="58"/>
                  </a:lnTo>
                  <a:lnTo>
                    <a:pt x="96" y="69"/>
                  </a:lnTo>
                  <a:lnTo>
                    <a:pt x="83" y="81"/>
                  </a:lnTo>
                  <a:lnTo>
                    <a:pt x="73" y="93"/>
                  </a:lnTo>
                  <a:lnTo>
                    <a:pt x="63" y="106"/>
                  </a:lnTo>
                  <a:lnTo>
                    <a:pt x="57" y="121"/>
                  </a:lnTo>
                  <a:lnTo>
                    <a:pt x="50" y="137"/>
                  </a:lnTo>
                  <a:lnTo>
                    <a:pt x="45" y="153"/>
                  </a:lnTo>
                  <a:lnTo>
                    <a:pt x="42" y="170"/>
                  </a:lnTo>
                  <a:lnTo>
                    <a:pt x="39" y="190"/>
                  </a:lnTo>
                  <a:lnTo>
                    <a:pt x="39" y="209"/>
                  </a:lnTo>
                  <a:lnTo>
                    <a:pt x="40" y="230"/>
                  </a:lnTo>
                  <a:lnTo>
                    <a:pt x="43" y="252"/>
                  </a:lnTo>
                  <a:lnTo>
                    <a:pt x="46" y="276"/>
                  </a:lnTo>
                  <a:lnTo>
                    <a:pt x="51" y="300"/>
                  </a:lnTo>
                  <a:lnTo>
                    <a:pt x="59" y="331"/>
                  </a:lnTo>
                  <a:lnTo>
                    <a:pt x="68" y="363"/>
                  </a:lnTo>
                  <a:lnTo>
                    <a:pt x="78" y="394"/>
                  </a:lnTo>
                  <a:lnTo>
                    <a:pt x="89" y="424"/>
                  </a:lnTo>
                  <a:lnTo>
                    <a:pt x="101" y="455"/>
                  </a:lnTo>
                  <a:lnTo>
                    <a:pt x="114" y="483"/>
                  </a:lnTo>
                  <a:lnTo>
                    <a:pt x="128" y="513"/>
                  </a:lnTo>
                  <a:lnTo>
                    <a:pt x="141" y="542"/>
                  </a:lnTo>
                  <a:lnTo>
                    <a:pt x="157" y="569"/>
                  </a:lnTo>
                  <a:lnTo>
                    <a:pt x="174" y="598"/>
                  </a:lnTo>
                  <a:lnTo>
                    <a:pt x="191" y="626"/>
                  </a:lnTo>
                  <a:lnTo>
                    <a:pt x="209" y="652"/>
                  </a:lnTo>
                  <a:lnTo>
                    <a:pt x="229" y="678"/>
                  </a:lnTo>
                  <a:lnTo>
                    <a:pt x="249" y="704"/>
                  </a:lnTo>
                  <a:lnTo>
                    <a:pt x="270" y="730"/>
                  </a:lnTo>
                  <a:lnTo>
                    <a:pt x="292" y="754"/>
                  </a:lnTo>
                  <a:lnTo>
                    <a:pt x="320" y="786"/>
                  </a:lnTo>
                  <a:lnTo>
                    <a:pt x="350" y="816"/>
                  </a:lnTo>
                  <a:lnTo>
                    <a:pt x="379" y="845"/>
                  </a:lnTo>
                  <a:lnTo>
                    <a:pt x="408" y="872"/>
                  </a:lnTo>
                  <a:lnTo>
                    <a:pt x="436" y="899"/>
                  </a:lnTo>
                  <a:lnTo>
                    <a:pt x="464" y="924"/>
                  </a:lnTo>
                  <a:lnTo>
                    <a:pt x="492" y="947"/>
                  </a:lnTo>
                  <a:lnTo>
                    <a:pt x="521" y="970"/>
                  </a:lnTo>
                  <a:lnTo>
                    <a:pt x="549" y="990"/>
                  </a:lnTo>
                  <a:lnTo>
                    <a:pt x="577" y="1011"/>
                  </a:lnTo>
                  <a:lnTo>
                    <a:pt x="606" y="1029"/>
                  </a:lnTo>
                  <a:lnTo>
                    <a:pt x="634" y="1046"/>
                  </a:lnTo>
                  <a:lnTo>
                    <a:pt x="662" y="1064"/>
                  </a:lnTo>
                  <a:lnTo>
                    <a:pt x="691" y="1079"/>
                  </a:lnTo>
                  <a:lnTo>
                    <a:pt x="720" y="1093"/>
                  </a:lnTo>
                  <a:lnTo>
                    <a:pt x="749" y="1107"/>
                  </a:lnTo>
                  <a:lnTo>
                    <a:pt x="771" y="1115"/>
                  </a:lnTo>
                  <a:lnTo>
                    <a:pt x="794" y="1124"/>
                  </a:lnTo>
                  <a:lnTo>
                    <a:pt x="818" y="1131"/>
                  </a:lnTo>
                  <a:lnTo>
                    <a:pt x="843" y="1137"/>
                  </a:lnTo>
                  <a:lnTo>
                    <a:pt x="869" y="1143"/>
                  </a:lnTo>
                  <a:lnTo>
                    <a:pt x="895" y="1146"/>
                  </a:lnTo>
                  <a:lnTo>
                    <a:pt x="923" y="1150"/>
                  </a:lnTo>
                  <a:lnTo>
                    <a:pt x="950" y="1152"/>
                  </a:lnTo>
                  <a:lnTo>
                    <a:pt x="966" y="1153"/>
                  </a:lnTo>
                  <a:lnTo>
                    <a:pt x="982" y="1152"/>
                  </a:lnTo>
                  <a:lnTo>
                    <a:pt x="997" y="1150"/>
                  </a:lnTo>
                  <a:lnTo>
                    <a:pt x="1011" y="1146"/>
                  </a:lnTo>
                  <a:lnTo>
                    <a:pt x="1024" y="1141"/>
                  </a:lnTo>
                  <a:lnTo>
                    <a:pt x="1036" y="1135"/>
                  </a:lnTo>
                  <a:lnTo>
                    <a:pt x="1046" y="1127"/>
                  </a:lnTo>
                  <a:lnTo>
                    <a:pt x="1056" y="1118"/>
                  </a:lnTo>
                  <a:lnTo>
                    <a:pt x="1060" y="1112"/>
                  </a:lnTo>
                  <a:lnTo>
                    <a:pt x="1065" y="1105"/>
                  </a:lnTo>
                  <a:lnTo>
                    <a:pt x="1069" y="1099"/>
                  </a:lnTo>
                  <a:lnTo>
                    <a:pt x="1073" y="1091"/>
                  </a:lnTo>
                  <a:lnTo>
                    <a:pt x="1079" y="1076"/>
                  </a:lnTo>
                  <a:lnTo>
                    <a:pt x="1082" y="1059"/>
                  </a:lnTo>
                  <a:lnTo>
                    <a:pt x="1085" y="1041"/>
                  </a:lnTo>
                  <a:lnTo>
                    <a:pt x="1085" y="1021"/>
                  </a:lnTo>
                  <a:lnTo>
                    <a:pt x="1084" y="1001"/>
                  </a:lnTo>
                  <a:lnTo>
                    <a:pt x="1082" y="979"/>
                  </a:lnTo>
                  <a:lnTo>
                    <a:pt x="1075" y="947"/>
                  </a:lnTo>
                  <a:lnTo>
                    <a:pt x="1068" y="915"/>
                  </a:lnTo>
                  <a:lnTo>
                    <a:pt x="1059" y="884"/>
                  </a:lnTo>
                  <a:lnTo>
                    <a:pt x="1049" y="853"/>
                  </a:lnTo>
                  <a:lnTo>
                    <a:pt x="1036" y="822"/>
                  </a:lnTo>
                  <a:lnTo>
                    <a:pt x="1024" y="791"/>
                  </a:lnTo>
                  <a:lnTo>
                    <a:pt x="1009" y="761"/>
                  </a:lnTo>
                  <a:lnTo>
                    <a:pt x="993" y="731"/>
                  </a:lnTo>
                  <a:lnTo>
                    <a:pt x="974" y="701"/>
                  </a:lnTo>
                  <a:lnTo>
                    <a:pt x="956" y="671"/>
                  </a:lnTo>
                  <a:lnTo>
                    <a:pt x="935" y="643"/>
                  </a:lnTo>
                  <a:lnTo>
                    <a:pt x="913" y="614"/>
                  </a:lnTo>
                  <a:lnTo>
                    <a:pt x="889" y="585"/>
                  </a:lnTo>
                  <a:lnTo>
                    <a:pt x="864" y="557"/>
                  </a:lnTo>
                  <a:lnTo>
                    <a:pt x="838" y="528"/>
                  </a:lnTo>
                  <a:lnTo>
                    <a:pt x="810" y="501"/>
                  </a:lnTo>
                  <a:lnTo>
                    <a:pt x="765" y="457"/>
                  </a:lnTo>
                  <a:lnTo>
                    <a:pt x="720" y="416"/>
                  </a:lnTo>
                  <a:lnTo>
                    <a:pt x="673" y="374"/>
                  </a:lnTo>
                  <a:lnTo>
                    <a:pt x="625" y="334"/>
                  </a:lnTo>
                  <a:lnTo>
                    <a:pt x="578" y="294"/>
                  </a:lnTo>
                  <a:lnTo>
                    <a:pt x="530" y="255"/>
                  </a:lnTo>
                  <a:lnTo>
                    <a:pt x="482" y="216"/>
                  </a:lnTo>
                  <a:lnTo>
                    <a:pt x="435" y="178"/>
                  </a:lnTo>
                  <a:lnTo>
                    <a:pt x="378" y="131"/>
                  </a:lnTo>
                  <a:lnTo>
                    <a:pt x="363" y="120"/>
                  </a:lnTo>
                  <a:lnTo>
                    <a:pt x="348" y="109"/>
                  </a:lnTo>
                  <a:lnTo>
                    <a:pt x="333" y="99"/>
                  </a:lnTo>
                  <a:lnTo>
                    <a:pt x="319" y="90"/>
                  </a:lnTo>
                  <a:lnTo>
                    <a:pt x="304" y="82"/>
                  </a:lnTo>
                  <a:lnTo>
                    <a:pt x="291" y="74"/>
                  </a:lnTo>
                  <a:lnTo>
                    <a:pt x="276" y="67"/>
                  </a:lnTo>
                  <a:lnTo>
                    <a:pt x="261" y="61"/>
                  </a:lnTo>
                  <a:lnTo>
                    <a:pt x="247" y="57"/>
                  </a:lnTo>
                  <a:lnTo>
                    <a:pt x="232" y="52"/>
                  </a:lnTo>
                  <a:lnTo>
                    <a:pt x="217" y="47"/>
                  </a:lnTo>
                  <a:lnTo>
                    <a:pt x="203" y="45"/>
                  </a:lnTo>
                  <a:lnTo>
                    <a:pt x="188" y="43"/>
                  </a:lnTo>
                  <a:lnTo>
                    <a:pt x="175" y="41"/>
                  </a:lnTo>
                  <a:lnTo>
                    <a:pt x="160" y="41"/>
                  </a:lnTo>
                  <a:lnTo>
                    <a:pt x="145" y="41"/>
                  </a:lnTo>
                  <a:lnTo>
                    <a:pt x="140" y="39"/>
                  </a:lnTo>
                  <a:close/>
                  <a:moveTo>
                    <a:pt x="963" y="1192"/>
                  </a:moveTo>
                  <a:lnTo>
                    <a:pt x="956" y="1192"/>
                  </a:lnTo>
                  <a:lnTo>
                    <a:pt x="948" y="1192"/>
                  </a:lnTo>
                  <a:lnTo>
                    <a:pt x="918" y="1189"/>
                  </a:lnTo>
                  <a:lnTo>
                    <a:pt x="889" y="1185"/>
                  </a:lnTo>
                  <a:lnTo>
                    <a:pt x="861" y="1181"/>
                  </a:lnTo>
                  <a:lnTo>
                    <a:pt x="834" y="1176"/>
                  </a:lnTo>
                  <a:lnTo>
                    <a:pt x="807" y="1169"/>
                  </a:lnTo>
                  <a:lnTo>
                    <a:pt x="782" y="1161"/>
                  </a:lnTo>
                  <a:lnTo>
                    <a:pt x="757" y="1152"/>
                  </a:lnTo>
                  <a:lnTo>
                    <a:pt x="733" y="1143"/>
                  </a:lnTo>
                  <a:lnTo>
                    <a:pt x="703" y="1129"/>
                  </a:lnTo>
                  <a:lnTo>
                    <a:pt x="674" y="1114"/>
                  </a:lnTo>
                  <a:lnTo>
                    <a:pt x="644" y="1098"/>
                  </a:lnTo>
                  <a:lnTo>
                    <a:pt x="614" y="1081"/>
                  </a:lnTo>
                  <a:lnTo>
                    <a:pt x="585" y="1063"/>
                  </a:lnTo>
                  <a:lnTo>
                    <a:pt x="556" y="1043"/>
                  </a:lnTo>
                  <a:lnTo>
                    <a:pt x="527" y="1022"/>
                  </a:lnTo>
                  <a:lnTo>
                    <a:pt x="497" y="1002"/>
                  </a:lnTo>
                  <a:lnTo>
                    <a:pt x="468" y="978"/>
                  </a:lnTo>
                  <a:lnTo>
                    <a:pt x="440" y="954"/>
                  </a:lnTo>
                  <a:lnTo>
                    <a:pt x="410" y="928"/>
                  </a:lnTo>
                  <a:lnTo>
                    <a:pt x="381" y="902"/>
                  </a:lnTo>
                  <a:lnTo>
                    <a:pt x="351" y="873"/>
                  </a:lnTo>
                  <a:lnTo>
                    <a:pt x="323" y="843"/>
                  </a:lnTo>
                  <a:lnTo>
                    <a:pt x="293" y="814"/>
                  </a:lnTo>
                  <a:lnTo>
                    <a:pt x="263" y="780"/>
                  </a:lnTo>
                  <a:lnTo>
                    <a:pt x="240" y="755"/>
                  </a:lnTo>
                  <a:lnTo>
                    <a:pt x="218" y="729"/>
                  </a:lnTo>
                  <a:lnTo>
                    <a:pt x="196" y="701"/>
                  </a:lnTo>
                  <a:lnTo>
                    <a:pt x="177" y="675"/>
                  </a:lnTo>
                  <a:lnTo>
                    <a:pt x="159" y="646"/>
                  </a:lnTo>
                  <a:lnTo>
                    <a:pt x="140" y="619"/>
                  </a:lnTo>
                  <a:lnTo>
                    <a:pt x="123" y="589"/>
                  </a:lnTo>
                  <a:lnTo>
                    <a:pt x="107" y="560"/>
                  </a:lnTo>
                  <a:lnTo>
                    <a:pt x="92" y="530"/>
                  </a:lnTo>
                  <a:lnTo>
                    <a:pt x="77" y="499"/>
                  </a:lnTo>
                  <a:lnTo>
                    <a:pt x="65" y="470"/>
                  </a:lnTo>
                  <a:lnTo>
                    <a:pt x="52" y="437"/>
                  </a:lnTo>
                  <a:lnTo>
                    <a:pt x="40" y="406"/>
                  </a:lnTo>
                  <a:lnTo>
                    <a:pt x="30" y="374"/>
                  </a:lnTo>
                  <a:lnTo>
                    <a:pt x="21" y="341"/>
                  </a:lnTo>
                  <a:lnTo>
                    <a:pt x="13" y="309"/>
                  </a:lnTo>
                  <a:lnTo>
                    <a:pt x="7" y="280"/>
                  </a:lnTo>
                  <a:lnTo>
                    <a:pt x="3" y="254"/>
                  </a:lnTo>
                  <a:lnTo>
                    <a:pt x="0" y="229"/>
                  </a:lnTo>
                  <a:lnTo>
                    <a:pt x="0" y="205"/>
                  </a:lnTo>
                  <a:lnTo>
                    <a:pt x="1" y="181"/>
                  </a:lnTo>
                  <a:lnTo>
                    <a:pt x="4" y="159"/>
                  </a:lnTo>
                  <a:lnTo>
                    <a:pt x="8" y="138"/>
                  </a:lnTo>
                  <a:lnTo>
                    <a:pt x="15" y="119"/>
                  </a:lnTo>
                  <a:lnTo>
                    <a:pt x="23" y="100"/>
                  </a:lnTo>
                  <a:lnTo>
                    <a:pt x="32" y="82"/>
                  </a:lnTo>
                  <a:lnTo>
                    <a:pt x="44" y="66"/>
                  </a:lnTo>
                  <a:lnTo>
                    <a:pt x="58" y="51"/>
                  </a:lnTo>
                  <a:lnTo>
                    <a:pt x="73" y="37"/>
                  </a:lnTo>
                  <a:lnTo>
                    <a:pt x="89" y="25"/>
                  </a:lnTo>
                  <a:lnTo>
                    <a:pt x="107" y="13"/>
                  </a:lnTo>
                  <a:lnTo>
                    <a:pt x="126" y="3"/>
                  </a:lnTo>
                  <a:lnTo>
                    <a:pt x="133" y="0"/>
                  </a:lnTo>
                  <a:lnTo>
                    <a:pt x="140" y="2"/>
                  </a:lnTo>
                  <a:lnTo>
                    <a:pt x="144" y="0"/>
                  </a:lnTo>
                  <a:lnTo>
                    <a:pt x="161" y="0"/>
                  </a:lnTo>
                  <a:lnTo>
                    <a:pt x="177" y="2"/>
                  </a:lnTo>
                  <a:lnTo>
                    <a:pt x="193" y="4"/>
                  </a:lnTo>
                  <a:lnTo>
                    <a:pt x="210" y="6"/>
                  </a:lnTo>
                  <a:lnTo>
                    <a:pt x="226" y="10"/>
                  </a:lnTo>
                  <a:lnTo>
                    <a:pt x="242" y="13"/>
                  </a:lnTo>
                  <a:lnTo>
                    <a:pt x="258" y="19"/>
                  </a:lnTo>
                  <a:lnTo>
                    <a:pt x="274" y="25"/>
                  </a:lnTo>
                  <a:lnTo>
                    <a:pt x="291" y="31"/>
                  </a:lnTo>
                  <a:lnTo>
                    <a:pt x="307" y="38"/>
                  </a:lnTo>
                  <a:lnTo>
                    <a:pt x="323" y="46"/>
                  </a:lnTo>
                  <a:lnTo>
                    <a:pt x="339" y="55"/>
                  </a:lnTo>
                  <a:lnTo>
                    <a:pt x="354" y="66"/>
                  </a:lnTo>
                  <a:lnTo>
                    <a:pt x="370" y="76"/>
                  </a:lnTo>
                  <a:lnTo>
                    <a:pt x="386" y="89"/>
                  </a:lnTo>
                  <a:lnTo>
                    <a:pt x="402" y="101"/>
                  </a:lnTo>
                  <a:lnTo>
                    <a:pt x="459" y="147"/>
                  </a:lnTo>
                  <a:lnTo>
                    <a:pt x="507" y="186"/>
                  </a:lnTo>
                  <a:lnTo>
                    <a:pt x="556" y="225"/>
                  </a:lnTo>
                  <a:lnTo>
                    <a:pt x="604" y="264"/>
                  </a:lnTo>
                  <a:lnTo>
                    <a:pt x="652" y="304"/>
                  </a:lnTo>
                  <a:lnTo>
                    <a:pt x="699" y="346"/>
                  </a:lnTo>
                  <a:lnTo>
                    <a:pt x="746" y="387"/>
                  </a:lnTo>
                  <a:lnTo>
                    <a:pt x="792" y="429"/>
                  </a:lnTo>
                  <a:lnTo>
                    <a:pt x="838" y="472"/>
                  </a:lnTo>
                  <a:lnTo>
                    <a:pt x="866" y="502"/>
                  </a:lnTo>
                  <a:lnTo>
                    <a:pt x="894" y="530"/>
                  </a:lnTo>
                  <a:lnTo>
                    <a:pt x="920" y="560"/>
                  </a:lnTo>
                  <a:lnTo>
                    <a:pt x="944" y="590"/>
                  </a:lnTo>
                  <a:lnTo>
                    <a:pt x="967" y="621"/>
                  </a:lnTo>
                  <a:lnTo>
                    <a:pt x="989" y="651"/>
                  </a:lnTo>
                  <a:lnTo>
                    <a:pt x="1009" y="682"/>
                  </a:lnTo>
                  <a:lnTo>
                    <a:pt x="1027" y="713"/>
                  </a:lnTo>
                  <a:lnTo>
                    <a:pt x="1044" y="744"/>
                  </a:lnTo>
                  <a:lnTo>
                    <a:pt x="1059" y="776"/>
                  </a:lnTo>
                  <a:lnTo>
                    <a:pt x="1073" y="807"/>
                  </a:lnTo>
                  <a:lnTo>
                    <a:pt x="1085" y="840"/>
                  </a:lnTo>
                  <a:lnTo>
                    <a:pt x="1097" y="872"/>
                  </a:lnTo>
                  <a:lnTo>
                    <a:pt x="1106" y="905"/>
                  </a:lnTo>
                  <a:lnTo>
                    <a:pt x="1114" y="939"/>
                  </a:lnTo>
                  <a:lnTo>
                    <a:pt x="1121" y="972"/>
                  </a:lnTo>
                  <a:lnTo>
                    <a:pt x="1124" y="998"/>
                  </a:lnTo>
                  <a:lnTo>
                    <a:pt x="1126" y="1024"/>
                  </a:lnTo>
                  <a:lnTo>
                    <a:pt x="1124" y="1036"/>
                  </a:lnTo>
                  <a:lnTo>
                    <a:pt x="1123" y="1048"/>
                  </a:lnTo>
                  <a:lnTo>
                    <a:pt x="1122" y="1059"/>
                  </a:lnTo>
                  <a:lnTo>
                    <a:pt x="1121" y="1071"/>
                  </a:lnTo>
                  <a:lnTo>
                    <a:pt x="1118" y="1081"/>
                  </a:lnTo>
                  <a:lnTo>
                    <a:pt x="1115" y="1091"/>
                  </a:lnTo>
                  <a:lnTo>
                    <a:pt x="1111" y="1102"/>
                  </a:lnTo>
                  <a:lnTo>
                    <a:pt x="1107" y="1111"/>
                  </a:lnTo>
                  <a:lnTo>
                    <a:pt x="1103" y="1120"/>
                  </a:lnTo>
                  <a:lnTo>
                    <a:pt x="1097" y="1128"/>
                  </a:lnTo>
                  <a:lnTo>
                    <a:pt x="1091" y="1136"/>
                  </a:lnTo>
                  <a:lnTo>
                    <a:pt x="1084" y="1144"/>
                  </a:lnTo>
                  <a:lnTo>
                    <a:pt x="1074" y="1155"/>
                  </a:lnTo>
                  <a:lnTo>
                    <a:pt x="1061" y="1165"/>
                  </a:lnTo>
                  <a:lnTo>
                    <a:pt x="1048" y="1173"/>
                  </a:lnTo>
                  <a:lnTo>
                    <a:pt x="1033" y="1180"/>
                  </a:lnTo>
                  <a:lnTo>
                    <a:pt x="1017" y="1185"/>
                  </a:lnTo>
                  <a:lnTo>
                    <a:pt x="999" y="1189"/>
                  </a:lnTo>
                  <a:lnTo>
                    <a:pt x="982" y="1191"/>
                  </a:lnTo>
                  <a:lnTo>
                    <a:pt x="963" y="11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8" name="Freeform 34">
              <a:extLst>
                <a:ext uri="{FF2B5EF4-FFF2-40B4-BE49-F238E27FC236}">
                  <a16:creationId xmlns:a16="http://schemas.microsoft.com/office/drawing/2014/main" id="{BBABE532-0067-4F1D-9E5B-06A8E5E0FB4C}"/>
                </a:ext>
              </a:extLst>
            </p:cNvPr>
            <p:cNvSpPr>
              <a:spLocks noEditPoints="1"/>
            </p:cNvSpPr>
            <p:nvPr userDrawn="1"/>
          </p:nvSpPr>
          <p:spPr bwMode="auto">
            <a:xfrm>
              <a:off x="8366491" y="1400449"/>
              <a:ext cx="2009942" cy="2489165"/>
            </a:xfrm>
            <a:custGeom>
              <a:avLst/>
              <a:gdLst>
                <a:gd name="T0" fmla="*/ 1227 w 3021"/>
                <a:gd name="T1" fmla="*/ 173 h 3747"/>
                <a:gd name="T2" fmla="*/ 1024 w 3021"/>
                <a:gd name="T3" fmla="*/ 461 h 3747"/>
                <a:gd name="T4" fmla="*/ 982 w 3021"/>
                <a:gd name="T5" fmla="*/ 845 h 3747"/>
                <a:gd name="T6" fmla="*/ 1054 w 3021"/>
                <a:gd name="T7" fmla="*/ 1401 h 3747"/>
                <a:gd name="T8" fmla="*/ 1073 w 3021"/>
                <a:gd name="T9" fmla="*/ 1726 h 3747"/>
                <a:gd name="T10" fmla="*/ 1042 w 3021"/>
                <a:gd name="T11" fmla="*/ 2064 h 3747"/>
                <a:gd name="T12" fmla="*/ 892 w 3021"/>
                <a:gd name="T13" fmla="*/ 2347 h 3747"/>
                <a:gd name="T14" fmla="*/ 601 w 3021"/>
                <a:gd name="T15" fmla="*/ 2589 h 3747"/>
                <a:gd name="T16" fmla="*/ 176 w 3021"/>
                <a:gd name="T17" fmla="*/ 2936 h 3747"/>
                <a:gd name="T18" fmla="*/ 50 w 3021"/>
                <a:gd name="T19" fmla="*/ 3162 h 3747"/>
                <a:gd name="T20" fmla="*/ 54 w 3021"/>
                <a:gd name="T21" fmla="*/ 3332 h 3747"/>
                <a:gd name="T22" fmla="*/ 159 w 3021"/>
                <a:gd name="T23" fmla="*/ 3482 h 3747"/>
                <a:gd name="T24" fmla="*/ 463 w 3021"/>
                <a:gd name="T25" fmla="*/ 3658 h 3747"/>
                <a:gd name="T26" fmla="*/ 817 w 3021"/>
                <a:gd name="T27" fmla="*/ 3704 h 3747"/>
                <a:gd name="T28" fmla="*/ 1001 w 3021"/>
                <a:gd name="T29" fmla="*/ 3644 h 3747"/>
                <a:gd name="T30" fmla="*/ 1147 w 3021"/>
                <a:gd name="T31" fmla="*/ 3478 h 3747"/>
                <a:gd name="T32" fmla="*/ 1262 w 3021"/>
                <a:gd name="T33" fmla="*/ 3201 h 3747"/>
                <a:gd name="T34" fmla="*/ 1377 w 3021"/>
                <a:gd name="T35" fmla="*/ 2921 h 3747"/>
                <a:gd name="T36" fmla="*/ 1536 w 3021"/>
                <a:gd name="T37" fmla="*/ 2743 h 3747"/>
                <a:gd name="T38" fmla="*/ 1774 w 3021"/>
                <a:gd name="T39" fmla="*/ 2628 h 3747"/>
                <a:gd name="T40" fmla="*/ 2165 w 3021"/>
                <a:gd name="T41" fmla="*/ 2542 h 3747"/>
                <a:gd name="T42" fmla="*/ 2500 w 3021"/>
                <a:gd name="T43" fmla="*/ 2372 h 3747"/>
                <a:gd name="T44" fmla="*/ 2732 w 3021"/>
                <a:gd name="T45" fmla="*/ 2120 h 3747"/>
                <a:gd name="T46" fmla="*/ 2891 w 3021"/>
                <a:gd name="T47" fmla="*/ 1810 h 3747"/>
                <a:gd name="T48" fmla="*/ 2981 w 3021"/>
                <a:gd name="T49" fmla="*/ 1399 h 3747"/>
                <a:gd name="T50" fmla="*/ 2954 w 3021"/>
                <a:gd name="T51" fmla="*/ 1132 h 3747"/>
                <a:gd name="T52" fmla="*/ 2860 w 3021"/>
                <a:gd name="T53" fmla="*/ 916 h 3747"/>
                <a:gd name="T54" fmla="*/ 2561 w 3021"/>
                <a:gd name="T55" fmla="*/ 590 h 3747"/>
                <a:gd name="T56" fmla="*/ 2186 w 3021"/>
                <a:gd name="T57" fmla="*/ 281 h 3747"/>
                <a:gd name="T58" fmla="*/ 1800 w 3021"/>
                <a:gd name="T59" fmla="*/ 63 h 3747"/>
                <a:gd name="T60" fmla="*/ 728 w 3021"/>
                <a:gd name="T61" fmla="*/ 3747 h 3747"/>
                <a:gd name="T62" fmla="*/ 382 w 3021"/>
                <a:gd name="T63" fmla="*/ 3669 h 3747"/>
                <a:gd name="T64" fmla="*/ 102 w 3021"/>
                <a:gd name="T65" fmla="*/ 3482 h 3747"/>
                <a:gd name="T66" fmla="*/ 8 w 3021"/>
                <a:gd name="T67" fmla="*/ 3311 h 3747"/>
                <a:gd name="T68" fmla="*/ 22 w 3021"/>
                <a:gd name="T69" fmla="*/ 3117 h 3747"/>
                <a:gd name="T70" fmla="*/ 198 w 3021"/>
                <a:gd name="T71" fmla="*/ 2856 h 3747"/>
                <a:gd name="T72" fmla="*/ 654 w 3021"/>
                <a:gd name="T73" fmla="*/ 2507 h 3747"/>
                <a:gd name="T74" fmla="*/ 894 w 3021"/>
                <a:gd name="T75" fmla="*/ 2278 h 3747"/>
                <a:gd name="T76" fmla="*/ 1018 w 3021"/>
                <a:gd name="T77" fmla="*/ 1998 h 3747"/>
                <a:gd name="T78" fmla="*/ 1029 w 3021"/>
                <a:gd name="T79" fmla="*/ 1654 h 3747"/>
                <a:gd name="T80" fmla="*/ 1007 w 3021"/>
                <a:gd name="T81" fmla="*/ 1331 h 3747"/>
                <a:gd name="T82" fmla="*/ 937 w 3021"/>
                <a:gd name="T83" fmla="*/ 770 h 3747"/>
                <a:gd name="T84" fmla="*/ 1014 w 3021"/>
                <a:gd name="T85" fmla="*/ 382 h 3747"/>
                <a:gd name="T86" fmla="*/ 1258 w 3021"/>
                <a:gd name="T87" fmla="*/ 103 h 3747"/>
                <a:gd name="T88" fmla="*/ 1594 w 3021"/>
                <a:gd name="T89" fmla="*/ 0 h 3747"/>
                <a:gd name="T90" fmla="*/ 1831 w 3021"/>
                <a:gd name="T91" fmla="*/ 29 h 3747"/>
                <a:gd name="T92" fmla="*/ 2094 w 3021"/>
                <a:gd name="T93" fmla="*/ 158 h 3747"/>
                <a:gd name="T94" fmla="*/ 2491 w 3021"/>
                <a:gd name="T95" fmla="*/ 478 h 3747"/>
                <a:gd name="T96" fmla="*/ 2853 w 3021"/>
                <a:gd name="T97" fmla="*/ 838 h 3747"/>
                <a:gd name="T98" fmla="*/ 2972 w 3021"/>
                <a:gd name="T99" fmla="*/ 1056 h 3747"/>
                <a:gd name="T100" fmla="*/ 3021 w 3021"/>
                <a:gd name="T101" fmla="*/ 1304 h 3747"/>
                <a:gd name="T102" fmla="*/ 2978 w 3021"/>
                <a:gd name="T103" fmla="*/ 1658 h 3747"/>
                <a:gd name="T104" fmla="*/ 2847 w 3021"/>
                <a:gd name="T105" fmla="*/ 2007 h 3747"/>
                <a:gd name="T106" fmla="*/ 2643 w 3021"/>
                <a:gd name="T107" fmla="*/ 2292 h 3747"/>
                <a:gd name="T108" fmla="*/ 2347 w 3021"/>
                <a:gd name="T109" fmla="*/ 2518 h 3747"/>
                <a:gd name="T110" fmla="*/ 1917 w 3021"/>
                <a:gd name="T111" fmla="*/ 2634 h 3747"/>
                <a:gd name="T112" fmla="*/ 1653 w 3021"/>
                <a:gd name="T113" fmla="*/ 2717 h 3747"/>
                <a:gd name="T114" fmla="*/ 1470 w 3021"/>
                <a:gd name="T115" fmla="*/ 2856 h 3747"/>
                <a:gd name="T116" fmla="*/ 1353 w 3021"/>
                <a:gd name="T117" fmla="*/ 3070 h 3747"/>
                <a:gd name="T118" fmla="*/ 1241 w 3021"/>
                <a:gd name="T119" fmla="*/ 3371 h 3747"/>
                <a:gd name="T120" fmla="*/ 1100 w 3021"/>
                <a:gd name="T121" fmla="*/ 3611 h 3747"/>
                <a:gd name="T122" fmla="*/ 924 w 3021"/>
                <a:gd name="T123" fmla="*/ 3723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21" h="3747">
                  <a:moveTo>
                    <a:pt x="1502" y="44"/>
                  </a:moveTo>
                  <a:lnTo>
                    <a:pt x="1502" y="44"/>
                  </a:lnTo>
                  <a:lnTo>
                    <a:pt x="1466" y="54"/>
                  </a:lnTo>
                  <a:lnTo>
                    <a:pt x="1432" y="65"/>
                  </a:lnTo>
                  <a:lnTo>
                    <a:pt x="1399" y="77"/>
                  </a:lnTo>
                  <a:lnTo>
                    <a:pt x="1368" y="89"/>
                  </a:lnTo>
                  <a:lnTo>
                    <a:pt x="1337" y="104"/>
                  </a:lnTo>
                  <a:lnTo>
                    <a:pt x="1307" y="119"/>
                  </a:lnTo>
                  <a:lnTo>
                    <a:pt x="1279" y="135"/>
                  </a:lnTo>
                  <a:lnTo>
                    <a:pt x="1252" y="153"/>
                  </a:lnTo>
                  <a:lnTo>
                    <a:pt x="1227" y="173"/>
                  </a:lnTo>
                  <a:lnTo>
                    <a:pt x="1202" y="192"/>
                  </a:lnTo>
                  <a:lnTo>
                    <a:pt x="1178" y="214"/>
                  </a:lnTo>
                  <a:lnTo>
                    <a:pt x="1157" y="237"/>
                  </a:lnTo>
                  <a:lnTo>
                    <a:pt x="1136" y="260"/>
                  </a:lnTo>
                  <a:lnTo>
                    <a:pt x="1116" y="285"/>
                  </a:lnTo>
                  <a:lnTo>
                    <a:pt x="1098" y="312"/>
                  </a:lnTo>
                  <a:lnTo>
                    <a:pt x="1081" y="339"/>
                  </a:lnTo>
                  <a:lnTo>
                    <a:pt x="1065" y="369"/>
                  </a:lnTo>
                  <a:lnTo>
                    <a:pt x="1050" y="399"/>
                  </a:lnTo>
                  <a:lnTo>
                    <a:pt x="1036" y="430"/>
                  </a:lnTo>
                  <a:lnTo>
                    <a:pt x="1024" y="461"/>
                  </a:lnTo>
                  <a:lnTo>
                    <a:pt x="1013" y="493"/>
                  </a:lnTo>
                  <a:lnTo>
                    <a:pt x="1004" y="526"/>
                  </a:lnTo>
                  <a:lnTo>
                    <a:pt x="996" y="559"/>
                  </a:lnTo>
                  <a:lnTo>
                    <a:pt x="989" y="593"/>
                  </a:lnTo>
                  <a:lnTo>
                    <a:pt x="983" y="627"/>
                  </a:lnTo>
                  <a:lnTo>
                    <a:pt x="980" y="661"/>
                  </a:lnTo>
                  <a:lnTo>
                    <a:pt x="978" y="697"/>
                  </a:lnTo>
                  <a:lnTo>
                    <a:pt x="976" y="734"/>
                  </a:lnTo>
                  <a:lnTo>
                    <a:pt x="978" y="770"/>
                  </a:lnTo>
                  <a:lnTo>
                    <a:pt x="979" y="807"/>
                  </a:lnTo>
                  <a:lnTo>
                    <a:pt x="982" y="845"/>
                  </a:lnTo>
                  <a:lnTo>
                    <a:pt x="987" y="883"/>
                  </a:lnTo>
                  <a:lnTo>
                    <a:pt x="1002" y="984"/>
                  </a:lnTo>
                  <a:lnTo>
                    <a:pt x="1009" y="1032"/>
                  </a:lnTo>
                  <a:lnTo>
                    <a:pt x="1015" y="1081"/>
                  </a:lnTo>
                  <a:lnTo>
                    <a:pt x="1022" y="1129"/>
                  </a:lnTo>
                  <a:lnTo>
                    <a:pt x="1028" y="1179"/>
                  </a:lnTo>
                  <a:lnTo>
                    <a:pt x="1035" y="1228"/>
                  </a:lnTo>
                  <a:lnTo>
                    <a:pt x="1041" y="1277"/>
                  </a:lnTo>
                  <a:lnTo>
                    <a:pt x="1046" y="1327"/>
                  </a:lnTo>
                  <a:lnTo>
                    <a:pt x="1052" y="1376"/>
                  </a:lnTo>
                  <a:lnTo>
                    <a:pt x="1054" y="1401"/>
                  </a:lnTo>
                  <a:lnTo>
                    <a:pt x="1057" y="1426"/>
                  </a:lnTo>
                  <a:lnTo>
                    <a:pt x="1059" y="1452"/>
                  </a:lnTo>
                  <a:lnTo>
                    <a:pt x="1060" y="1477"/>
                  </a:lnTo>
                  <a:lnTo>
                    <a:pt x="1061" y="1502"/>
                  </a:lnTo>
                  <a:lnTo>
                    <a:pt x="1063" y="1527"/>
                  </a:lnTo>
                  <a:lnTo>
                    <a:pt x="1064" y="1551"/>
                  </a:lnTo>
                  <a:lnTo>
                    <a:pt x="1065" y="1577"/>
                  </a:lnTo>
                  <a:lnTo>
                    <a:pt x="1067" y="1615"/>
                  </a:lnTo>
                  <a:lnTo>
                    <a:pt x="1068" y="1651"/>
                  </a:lnTo>
                  <a:lnTo>
                    <a:pt x="1071" y="1689"/>
                  </a:lnTo>
                  <a:lnTo>
                    <a:pt x="1073" y="1726"/>
                  </a:lnTo>
                  <a:lnTo>
                    <a:pt x="1075" y="1759"/>
                  </a:lnTo>
                  <a:lnTo>
                    <a:pt x="1076" y="1791"/>
                  </a:lnTo>
                  <a:lnTo>
                    <a:pt x="1076" y="1824"/>
                  </a:lnTo>
                  <a:lnTo>
                    <a:pt x="1075" y="1855"/>
                  </a:lnTo>
                  <a:lnTo>
                    <a:pt x="1074" y="1888"/>
                  </a:lnTo>
                  <a:lnTo>
                    <a:pt x="1071" y="1917"/>
                  </a:lnTo>
                  <a:lnTo>
                    <a:pt x="1067" y="1948"/>
                  </a:lnTo>
                  <a:lnTo>
                    <a:pt x="1063" y="1978"/>
                  </a:lnTo>
                  <a:lnTo>
                    <a:pt x="1057" y="2007"/>
                  </a:lnTo>
                  <a:lnTo>
                    <a:pt x="1050" y="2037"/>
                  </a:lnTo>
                  <a:lnTo>
                    <a:pt x="1042" y="2064"/>
                  </a:lnTo>
                  <a:lnTo>
                    <a:pt x="1033" y="2093"/>
                  </a:lnTo>
                  <a:lnTo>
                    <a:pt x="1024" y="2120"/>
                  </a:lnTo>
                  <a:lnTo>
                    <a:pt x="1013" y="2147"/>
                  </a:lnTo>
                  <a:lnTo>
                    <a:pt x="1001" y="2173"/>
                  </a:lnTo>
                  <a:lnTo>
                    <a:pt x="988" y="2200"/>
                  </a:lnTo>
                  <a:lnTo>
                    <a:pt x="974" y="2226"/>
                  </a:lnTo>
                  <a:lnTo>
                    <a:pt x="960" y="2251"/>
                  </a:lnTo>
                  <a:lnTo>
                    <a:pt x="944" y="2275"/>
                  </a:lnTo>
                  <a:lnTo>
                    <a:pt x="927" y="2299"/>
                  </a:lnTo>
                  <a:lnTo>
                    <a:pt x="910" y="2323"/>
                  </a:lnTo>
                  <a:lnTo>
                    <a:pt x="892" y="2347"/>
                  </a:lnTo>
                  <a:lnTo>
                    <a:pt x="871" y="2370"/>
                  </a:lnTo>
                  <a:lnTo>
                    <a:pt x="850" y="2392"/>
                  </a:lnTo>
                  <a:lnTo>
                    <a:pt x="829" y="2415"/>
                  </a:lnTo>
                  <a:lnTo>
                    <a:pt x="807" y="2437"/>
                  </a:lnTo>
                  <a:lnTo>
                    <a:pt x="783" y="2458"/>
                  </a:lnTo>
                  <a:lnTo>
                    <a:pt x="757" y="2479"/>
                  </a:lnTo>
                  <a:lnTo>
                    <a:pt x="732" y="2499"/>
                  </a:lnTo>
                  <a:lnTo>
                    <a:pt x="705" y="2520"/>
                  </a:lnTo>
                  <a:lnTo>
                    <a:pt x="677" y="2539"/>
                  </a:lnTo>
                  <a:lnTo>
                    <a:pt x="648" y="2559"/>
                  </a:lnTo>
                  <a:lnTo>
                    <a:pt x="601" y="2589"/>
                  </a:lnTo>
                  <a:lnTo>
                    <a:pt x="555" y="2622"/>
                  </a:lnTo>
                  <a:lnTo>
                    <a:pt x="510" y="2654"/>
                  </a:lnTo>
                  <a:lnTo>
                    <a:pt x="463" y="2688"/>
                  </a:lnTo>
                  <a:lnTo>
                    <a:pt x="418" y="2723"/>
                  </a:lnTo>
                  <a:lnTo>
                    <a:pt x="372" y="2758"/>
                  </a:lnTo>
                  <a:lnTo>
                    <a:pt x="327" y="2795"/>
                  </a:lnTo>
                  <a:lnTo>
                    <a:pt x="282" y="2831"/>
                  </a:lnTo>
                  <a:lnTo>
                    <a:pt x="253" y="2858"/>
                  </a:lnTo>
                  <a:lnTo>
                    <a:pt x="225" y="2884"/>
                  </a:lnTo>
                  <a:lnTo>
                    <a:pt x="200" y="2909"/>
                  </a:lnTo>
                  <a:lnTo>
                    <a:pt x="176" y="2936"/>
                  </a:lnTo>
                  <a:lnTo>
                    <a:pt x="154" y="2963"/>
                  </a:lnTo>
                  <a:lnTo>
                    <a:pt x="133" y="2990"/>
                  </a:lnTo>
                  <a:lnTo>
                    <a:pt x="115" y="3016"/>
                  </a:lnTo>
                  <a:lnTo>
                    <a:pt x="99" y="3044"/>
                  </a:lnTo>
                  <a:lnTo>
                    <a:pt x="89" y="3061"/>
                  </a:lnTo>
                  <a:lnTo>
                    <a:pt x="81" y="3078"/>
                  </a:lnTo>
                  <a:lnTo>
                    <a:pt x="73" y="3095"/>
                  </a:lnTo>
                  <a:lnTo>
                    <a:pt x="66" y="3111"/>
                  </a:lnTo>
                  <a:lnTo>
                    <a:pt x="60" y="3129"/>
                  </a:lnTo>
                  <a:lnTo>
                    <a:pt x="54" y="3145"/>
                  </a:lnTo>
                  <a:lnTo>
                    <a:pt x="50" y="3162"/>
                  </a:lnTo>
                  <a:lnTo>
                    <a:pt x="46" y="3178"/>
                  </a:lnTo>
                  <a:lnTo>
                    <a:pt x="43" y="3194"/>
                  </a:lnTo>
                  <a:lnTo>
                    <a:pt x="42" y="3210"/>
                  </a:lnTo>
                  <a:lnTo>
                    <a:pt x="39" y="3226"/>
                  </a:lnTo>
                  <a:lnTo>
                    <a:pt x="39" y="3241"/>
                  </a:lnTo>
                  <a:lnTo>
                    <a:pt x="40" y="3257"/>
                  </a:lnTo>
                  <a:lnTo>
                    <a:pt x="42" y="3272"/>
                  </a:lnTo>
                  <a:lnTo>
                    <a:pt x="43" y="3288"/>
                  </a:lnTo>
                  <a:lnTo>
                    <a:pt x="46" y="3303"/>
                  </a:lnTo>
                  <a:lnTo>
                    <a:pt x="50" y="3318"/>
                  </a:lnTo>
                  <a:lnTo>
                    <a:pt x="54" y="3332"/>
                  </a:lnTo>
                  <a:lnTo>
                    <a:pt x="60" y="3346"/>
                  </a:lnTo>
                  <a:lnTo>
                    <a:pt x="66" y="3361"/>
                  </a:lnTo>
                  <a:lnTo>
                    <a:pt x="73" y="3375"/>
                  </a:lnTo>
                  <a:lnTo>
                    <a:pt x="81" y="3389"/>
                  </a:lnTo>
                  <a:lnTo>
                    <a:pt x="90" y="3403"/>
                  </a:lnTo>
                  <a:lnTo>
                    <a:pt x="99" y="3416"/>
                  </a:lnTo>
                  <a:lnTo>
                    <a:pt x="109" y="3430"/>
                  </a:lnTo>
                  <a:lnTo>
                    <a:pt x="120" y="3443"/>
                  </a:lnTo>
                  <a:lnTo>
                    <a:pt x="132" y="3457"/>
                  </a:lnTo>
                  <a:lnTo>
                    <a:pt x="145" y="3469"/>
                  </a:lnTo>
                  <a:lnTo>
                    <a:pt x="159" y="3482"/>
                  </a:lnTo>
                  <a:lnTo>
                    <a:pt x="172" y="3493"/>
                  </a:lnTo>
                  <a:lnTo>
                    <a:pt x="187" y="3506"/>
                  </a:lnTo>
                  <a:lnTo>
                    <a:pt x="203" y="3517"/>
                  </a:lnTo>
                  <a:lnTo>
                    <a:pt x="235" y="3540"/>
                  </a:lnTo>
                  <a:lnTo>
                    <a:pt x="268" y="3562"/>
                  </a:lnTo>
                  <a:lnTo>
                    <a:pt x="300" y="3582"/>
                  </a:lnTo>
                  <a:lnTo>
                    <a:pt x="333" y="3600"/>
                  </a:lnTo>
                  <a:lnTo>
                    <a:pt x="365" y="3616"/>
                  </a:lnTo>
                  <a:lnTo>
                    <a:pt x="397" y="3632"/>
                  </a:lnTo>
                  <a:lnTo>
                    <a:pt x="429" y="3646"/>
                  </a:lnTo>
                  <a:lnTo>
                    <a:pt x="463" y="3658"/>
                  </a:lnTo>
                  <a:lnTo>
                    <a:pt x="495" y="3670"/>
                  </a:lnTo>
                  <a:lnTo>
                    <a:pt x="527" y="3679"/>
                  </a:lnTo>
                  <a:lnTo>
                    <a:pt x="560" y="3688"/>
                  </a:lnTo>
                  <a:lnTo>
                    <a:pt x="592" y="3695"/>
                  </a:lnTo>
                  <a:lnTo>
                    <a:pt x="624" y="3700"/>
                  </a:lnTo>
                  <a:lnTo>
                    <a:pt x="658" y="3704"/>
                  </a:lnTo>
                  <a:lnTo>
                    <a:pt x="690" y="3707"/>
                  </a:lnTo>
                  <a:lnTo>
                    <a:pt x="722" y="3708"/>
                  </a:lnTo>
                  <a:lnTo>
                    <a:pt x="761" y="3708"/>
                  </a:lnTo>
                  <a:lnTo>
                    <a:pt x="799" y="3705"/>
                  </a:lnTo>
                  <a:lnTo>
                    <a:pt x="817" y="3704"/>
                  </a:lnTo>
                  <a:lnTo>
                    <a:pt x="835" y="3702"/>
                  </a:lnTo>
                  <a:lnTo>
                    <a:pt x="854" y="3699"/>
                  </a:lnTo>
                  <a:lnTo>
                    <a:pt x="871" y="3695"/>
                  </a:lnTo>
                  <a:lnTo>
                    <a:pt x="888" y="3692"/>
                  </a:lnTo>
                  <a:lnTo>
                    <a:pt x="905" y="3687"/>
                  </a:lnTo>
                  <a:lnTo>
                    <a:pt x="921" y="3681"/>
                  </a:lnTo>
                  <a:lnTo>
                    <a:pt x="937" y="3676"/>
                  </a:lnTo>
                  <a:lnTo>
                    <a:pt x="954" y="3669"/>
                  </a:lnTo>
                  <a:lnTo>
                    <a:pt x="970" y="3662"/>
                  </a:lnTo>
                  <a:lnTo>
                    <a:pt x="985" y="3653"/>
                  </a:lnTo>
                  <a:lnTo>
                    <a:pt x="1001" y="3644"/>
                  </a:lnTo>
                  <a:lnTo>
                    <a:pt x="1015" y="3634"/>
                  </a:lnTo>
                  <a:lnTo>
                    <a:pt x="1029" y="3623"/>
                  </a:lnTo>
                  <a:lnTo>
                    <a:pt x="1044" y="3611"/>
                  </a:lnTo>
                  <a:lnTo>
                    <a:pt x="1058" y="3598"/>
                  </a:lnTo>
                  <a:lnTo>
                    <a:pt x="1072" y="3584"/>
                  </a:lnTo>
                  <a:lnTo>
                    <a:pt x="1084" y="3569"/>
                  </a:lnTo>
                  <a:lnTo>
                    <a:pt x="1098" y="3553"/>
                  </a:lnTo>
                  <a:lnTo>
                    <a:pt x="1111" y="3536"/>
                  </a:lnTo>
                  <a:lnTo>
                    <a:pt x="1123" y="3519"/>
                  </a:lnTo>
                  <a:lnTo>
                    <a:pt x="1136" y="3499"/>
                  </a:lnTo>
                  <a:lnTo>
                    <a:pt x="1147" y="3478"/>
                  </a:lnTo>
                  <a:lnTo>
                    <a:pt x="1160" y="3457"/>
                  </a:lnTo>
                  <a:lnTo>
                    <a:pt x="1172" y="3434"/>
                  </a:lnTo>
                  <a:lnTo>
                    <a:pt x="1183" y="3408"/>
                  </a:lnTo>
                  <a:lnTo>
                    <a:pt x="1193" y="3383"/>
                  </a:lnTo>
                  <a:lnTo>
                    <a:pt x="1205" y="3356"/>
                  </a:lnTo>
                  <a:lnTo>
                    <a:pt x="1214" y="3330"/>
                  </a:lnTo>
                  <a:lnTo>
                    <a:pt x="1224" y="3304"/>
                  </a:lnTo>
                  <a:lnTo>
                    <a:pt x="1233" y="3279"/>
                  </a:lnTo>
                  <a:lnTo>
                    <a:pt x="1244" y="3252"/>
                  </a:lnTo>
                  <a:lnTo>
                    <a:pt x="1253" y="3227"/>
                  </a:lnTo>
                  <a:lnTo>
                    <a:pt x="1262" y="3201"/>
                  </a:lnTo>
                  <a:lnTo>
                    <a:pt x="1272" y="3176"/>
                  </a:lnTo>
                  <a:lnTo>
                    <a:pt x="1282" y="3149"/>
                  </a:lnTo>
                  <a:lnTo>
                    <a:pt x="1293" y="3118"/>
                  </a:lnTo>
                  <a:lnTo>
                    <a:pt x="1305" y="3087"/>
                  </a:lnTo>
                  <a:lnTo>
                    <a:pt x="1316" y="3056"/>
                  </a:lnTo>
                  <a:lnTo>
                    <a:pt x="1328" y="3025"/>
                  </a:lnTo>
                  <a:lnTo>
                    <a:pt x="1337" y="3004"/>
                  </a:lnTo>
                  <a:lnTo>
                    <a:pt x="1346" y="2982"/>
                  </a:lnTo>
                  <a:lnTo>
                    <a:pt x="1355" y="2961"/>
                  </a:lnTo>
                  <a:lnTo>
                    <a:pt x="1365" y="2942"/>
                  </a:lnTo>
                  <a:lnTo>
                    <a:pt x="1377" y="2921"/>
                  </a:lnTo>
                  <a:lnTo>
                    <a:pt x="1388" y="2903"/>
                  </a:lnTo>
                  <a:lnTo>
                    <a:pt x="1400" y="2884"/>
                  </a:lnTo>
                  <a:lnTo>
                    <a:pt x="1412" y="2866"/>
                  </a:lnTo>
                  <a:lnTo>
                    <a:pt x="1426" y="2849"/>
                  </a:lnTo>
                  <a:lnTo>
                    <a:pt x="1440" y="2831"/>
                  </a:lnTo>
                  <a:lnTo>
                    <a:pt x="1455" y="2815"/>
                  </a:lnTo>
                  <a:lnTo>
                    <a:pt x="1470" y="2801"/>
                  </a:lnTo>
                  <a:lnTo>
                    <a:pt x="1485" y="2784"/>
                  </a:lnTo>
                  <a:lnTo>
                    <a:pt x="1502" y="2771"/>
                  </a:lnTo>
                  <a:lnTo>
                    <a:pt x="1519" y="2756"/>
                  </a:lnTo>
                  <a:lnTo>
                    <a:pt x="1536" y="2743"/>
                  </a:lnTo>
                  <a:lnTo>
                    <a:pt x="1555" y="2729"/>
                  </a:lnTo>
                  <a:lnTo>
                    <a:pt x="1573" y="2717"/>
                  </a:lnTo>
                  <a:lnTo>
                    <a:pt x="1594" y="2705"/>
                  </a:lnTo>
                  <a:lnTo>
                    <a:pt x="1613" y="2694"/>
                  </a:lnTo>
                  <a:lnTo>
                    <a:pt x="1634" y="2682"/>
                  </a:lnTo>
                  <a:lnTo>
                    <a:pt x="1656" y="2672"/>
                  </a:lnTo>
                  <a:lnTo>
                    <a:pt x="1679" y="2663"/>
                  </a:lnTo>
                  <a:lnTo>
                    <a:pt x="1701" y="2654"/>
                  </a:lnTo>
                  <a:lnTo>
                    <a:pt x="1724" y="2645"/>
                  </a:lnTo>
                  <a:lnTo>
                    <a:pt x="1749" y="2637"/>
                  </a:lnTo>
                  <a:lnTo>
                    <a:pt x="1774" y="2628"/>
                  </a:lnTo>
                  <a:lnTo>
                    <a:pt x="1800" y="2620"/>
                  </a:lnTo>
                  <a:lnTo>
                    <a:pt x="1827" y="2614"/>
                  </a:lnTo>
                  <a:lnTo>
                    <a:pt x="1853" y="2608"/>
                  </a:lnTo>
                  <a:lnTo>
                    <a:pt x="1882" y="2601"/>
                  </a:lnTo>
                  <a:lnTo>
                    <a:pt x="1909" y="2596"/>
                  </a:lnTo>
                  <a:lnTo>
                    <a:pt x="1926" y="2593"/>
                  </a:lnTo>
                  <a:lnTo>
                    <a:pt x="1994" y="2580"/>
                  </a:lnTo>
                  <a:lnTo>
                    <a:pt x="2063" y="2567"/>
                  </a:lnTo>
                  <a:lnTo>
                    <a:pt x="2097" y="2560"/>
                  </a:lnTo>
                  <a:lnTo>
                    <a:pt x="2132" y="2552"/>
                  </a:lnTo>
                  <a:lnTo>
                    <a:pt x="2165" y="2542"/>
                  </a:lnTo>
                  <a:lnTo>
                    <a:pt x="2198" y="2533"/>
                  </a:lnTo>
                  <a:lnTo>
                    <a:pt x="2231" y="2522"/>
                  </a:lnTo>
                  <a:lnTo>
                    <a:pt x="2265" y="2510"/>
                  </a:lnTo>
                  <a:lnTo>
                    <a:pt x="2297" y="2498"/>
                  </a:lnTo>
                  <a:lnTo>
                    <a:pt x="2329" y="2484"/>
                  </a:lnTo>
                  <a:lnTo>
                    <a:pt x="2360" y="2468"/>
                  </a:lnTo>
                  <a:lnTo>
                    <a:pt x="2391" y="2451"/>
                  </a:lnTo>
                  <a:lnTo>
                    <a:pt x="2421" y="2431"/>
                  </a:lnTo>
                  <a:lnTo>
                    <a:pt x="2449" y="2411"/>
                  </a:lnTo>
                  <a:lnTo>
                    <a:pt x="2475" y="2391"/>
                  </a:lnTo>
                  <a:lnTo>
                    <a:pt x="2500" y="2372"/>
                  </a:lnTo>
                  <a:lnTo>
                    <a:pt x="2524" y="2351"/>
                  </a:lnTo>
                  <a:lnTo>
                    <a:pt x="2548" y="2330"/>
                  </a:lnTo>
                  <a:lnTo>
                    <a:pt x="2570" y="2308"/>
                  </a:lnTo>
                  <a:lnTo>
                    <a:pt x="2593" y="2287"/>
                  </a:lnTo>
                  <a:lnTo>
                    <a:pt x="2615" y="2265"/>
                  </a:lnTo>
                  <a:lnTo>
                    <a:pt x="2635" y="2242"/>
                  </a:lnTo>
                  <a:lnTo>
                    <a:pt x="2656" y="2219"/>
                  </a:lnTo>
                  <a:lnTo>
                    <a:pt x="2675" y="2195"/>
                  </a:lnTo>
                  <a:lnTo>
                    <a:pt x="2695" y="2171"/>
                  </a:lnTo>
                  <a:lnTo>
                    <a:pt x="2713" y="2146"/>
                  </a:lnTo>
                  <a:lnTo>
                    <a:pt x="2732" y="2120"/>
                  </a:lnTo>
                  <a:lnTo>
                    <a:pt x="2749" y="2095"/>
                  </a:lnTo>
                  <a:lnTo>
                    <a:pt x="2766" y="2069"/>
                  </a:lnTo>
                  <a:lnTo>
                    <a:pt x="2782" y="2042"/>
                  </a:lnTo>
                  <a:lnTo>
                    <a:pt x="2798" y="2015"/>
                  </a:lnTo>
                  <a:lnTo>
                    <a:pt x="2813" y="1987"/>
                  </a:lnTo>
                  <a:lnTo>
                    <a:pt x="2828" y="1959"/>
                  </a:lnTo>
                  <a:lnTo>
                    <a:pt x="2842" y="1930"/>
                  </a:lnTo>
                  <a:lnTo>
                    <a:pt x="2854" y="1901"/>
                  </a:lnTo>
                  <a:lnTo>
                    <a:pt x="2867" y="1871"/>
                  </a:lnTo>
                  <a:lnTo>
                    <a:pt x="2880" y="1841"/>
                  </a:lnTo>
                  <a:lnTo>
                    <a:pt x="2891" y="1810"/>
                  </a:lnTo>
                  <a:lnTo>
                    <a:pt x="2903" y="1779"/>
                  </a:lnTo>
                  <a:lnTo>
                    <a:pt x="2913" y="1746"/>
                  </a:lnTo>
                  <a:lnTo>
                    <a:pt x="2922" y="1714"/>
                  </a:lnTo>
                  <a:lnTo>
                    <a:pt x="2931" y="1681"/>
                  </a:lnTo>
                  <a:lnTo>
                    <a:pt x="2940" y="1648"/>
                  </a:lnTo>
                  <a:lnTo>
                    <a:pt x="2948" y="1613"/>
                  </a:lnTo>
                  <a:lnTo>
                    <a:pt x="2955" y="1579"/>
                  </a:lnTo>
                  <a:lnTo>
                    <a:pt x="2962" y="1543"/>
                  </a:lnTo>
                  <a:lnTo>
                    <a:pt x="2970" y="1495"/>
                  </a:lnTo>
                  <a:lnTo>
                    <a:pt x="2977" y="1447"/>
                  </a:lnTo>
                  <a:lnTo>
                    <a:pt x="2981" y="1399"/>
                  </a:lnTo>
                  <a:lnTo>
                    <a:pt x="2982" y="1352"/>
                  </a:lnTo>
                  <a:lnTo>
                    <a:pt x="2982" y="1329"/>
                  </a:lnTo>
                  <a:lnTo>
                    <a:pt x="2981" y="1306"/>
                  </a:lnTo>
                  <a:lnTo>
                    <a:pt x="2979" y="1284"/>
                  </a:lnTo>
                  <a:lnTo>
                    <a:pt x="2978" y="1261"/>
                  </a:lnTo>
                  <a:lnTo>
                    <a:pt x="2975" y="1240"/>
                  </a:lnTo>
                  <a:lnTo>
                    <a:pt x="2972" y="1218"/>
                  </a:lnTo>
                  <a:lnTo>
                    <a:pt x="2969" y="1196"/>
                  </a:lnTo>
                  <a:lnTo>
                    <a:pt x="2964" y="1174"/>
                  </a:lnTo>
                  <a:lnTo>
                    <a:pt x="2960" y="1153"/>
                  </a:lnTo>
                  <a:lnTo>
                    <a:pt x="2954" y="1132"/>
                  </a:lnTo>
                  <a:lnTo>
                    <a:pt x="2948" y="1111"/>
                  </a:lnTo>
                  <a:lnTo>
                    <a:pt x="2943" y="1090"/>
                  </a:lnTo>
                  <a:lnTo>
                    <a:pt x="2936" y="1070"/>
                  </a:lnTo>
                  <a:lnTo>
                    <a:pt x="2928" y="1050"/>
                  </a:lnTo>
                  <a:lnTo>
                    <a:pt x="2920" y="1030"/>
                  </a:lnTo>
                  <a:lnTo>
                    <a:pt x="2912" y="1010"/>
                  </a:lnTo>
                  <a:lnTo>
                    <a:pt x="2903" y="991"/>
                  </a:lnTo>
                  <a:lnTo>
                    <a:pt x="2892" y="972"/>
                  </a:lnTo>
                  <a:lnTo>
                    <a:pt x="2882" y="953"/>
                  </a:lnTo>
                  <a:lnTo>
                    <a:pt x="2872" y="934"/>
                  </a:lnTo>
                  <a:lnTo>
                    <a:pt x="2860" y="916"/>
                  </a:lnTo>
                  <a:lnTo>
                    <a:pt x="2847" y="898"/>
                  </a:lnTo>
                  <a:lnTo>
                    <a:pt x="2835" y="879"/>
                  </a:lnTo>
                  <a:lnTo>
                    <a:pt x="2822" y="861"/>
                  </a:lnTo>
                  <a:lnTo>
                    <a:pt x="2791" y="822"/>
                  </a:lnTo>
                  <a:lnTo>
                    <a:pt x="2758" y="784"/>
                  </a:lnTo>
                  <a:lnTo>
                    <a:pt x="2725" y="747"/>
                  </a:lnTo>
                  <a:lnTo>
                    <a:pt x="2690" y="712"/>
                  </a:lnTo>
                  <a:lnTo>
                    <a:pt x="2657" y="679"/>
                  </a:lnTo>
                  <a:lnTo>
                    <a:pt x="2624" y="647"/>
                  </a:lnTo>
                  <a:lnTo>
                    <a:pt x="2592" y="618"/>
                  </a:lnTo>
                  <a:lnTo>
                    <a:pt x="2561" y="590"/>
                  </a:lnTo>
                  <a:lnTo>
                    <a:pt x="2530" y="562"/>
                  </a:lnTo>
                  <a:lnTo>
                    <a:pt x="2498" y="534"/>
                  </a:lnTo>
                  <a:lnTo>
                    <a:pt x="2465" y="508"/>
                  </a:lnTo>
                  <a:lnTo>
                    <a:pt x="2432" y="480"/>
                  </a:lnTo>
                  <a:lnTo>
                    <a:pt x="2400" y="454"/>
                  </a:lnTo>
                  <a:lnTo>
                    <a:pt x="2367" y="427"/>
                  </a:lnTo>
                  <a:lnTo>
                    <a:pt x="2335" y="401"/>
                  </a:lnTo>
                  <a:lnTo>
                    <a:pt x="2303" y="375"/>
                  </a:lnTo>
                  <a:lnTo>
                    <a:pt x="2264" y="344"/>
                  </a:lnTo>
                  <a:lnTo>
                    <a:pt x="2225" y="312"/>
                  </a:lnTo>
                  <a:lnTo>
                    <a:pt x="2186" y="281"/>
                  </a:lnTo>
                  <a:lnTo>
                    <a:pt x="2147" y="249"/>
                  </a:lnTo>
                  <a:lnTo>
                    <a:pt x="2110" y="219"/>
                  </a:lnTo>
                  <a:lnTo>
                    <a:pt x="2072" y="191"/>
                  </a:lnTo>
                  <a:lnTo>
                    <a:pt x="2034" y="166"/>
                  </a:lnTo>
                  <a:lnTo>
                    <a:pt x="1996" y="143"/>
                  </a:lnTo>
                  <a:lnTo>
                    <a:pt x="1957" y="122"/>
                  </a:lnTo>
                  <a:lnTo>
                    <a:pt x="1919" y="104"/>
                  </a:lnTo>
                  <a:lnTo>
                    <a:pt x="1879" y="88"/>
                  </a:lnTo>
                  <a:lnTo>
                    <a:pt x="1840" y="74"/>
                  </a:lnTo>
                  <a:lnTo>
                    <a:pt x="1821" y="68"/>
                  </a:lnTo>
                  <a:lnTo>
                    <a:pt x="1800" y="63"/>
                  </a:lnTo>
                  <a:lnTo>
                    <a:pt x="1781" y="58"/>
                  </a:lnTo>
                  <a:lnTo>
                    <a:pt x="1760" y="54"/>
                  </a:lnTo>
                  <a:lnTo>
                    <a:pt x="1720" y="47"/>
                  </a:lnTo>
                  <a:lnTo>
                    <a:pt x="1679" y="42"/>
                  </a:lnTo>
                  <a:lnTo>
                    <a:pt x="1637" y="40"/>
                  </a:lnTo>
                  <a:lnTo>
                    <a:pt x="1595" y="39"/>
                  </a:lnTo>
                  <a:lnTo>
                    <a:pt x="1552" y="41"/>
                  </a:lnTo>
                  <a:lnTo>
                    <a:pt x="1509" y="46"/>
                  </a:lnTo>
                  <a:lnTo>
                    <a:pt x="1502" y="44"/>
                  </a:lnTo>
                  <a:close/>
                  <a:moveTo>
                    <a:pt x="734" y="3747"/>
                  </a:moveTo>
                  <a:lnTo>
                    <a:pt x="728" y="3747"/>
                  </a:lnTo>
                  <a:lnTo>
                    <a:pt x="722" y="3747"/>
                  </a:lnTo>
                  <a:lnTo>
                    <a:pt x="687" y="3746"/>
                  </a:lnTo>
                  <a:lnTo>
                    <a:pt x="654" y="3743"/>
                  </a:lnTo>
                  <a:lnTo>
                    <a:pt x="620" y="3739"/>
                  </a:lnTo>
                  <a:lnTo>
                    <a:pt x="585" y="3733"/>
                  </a:lnTo>
                  <a:lnTo>
                    <a:pt x="552" y="3726"/>
                  </a:lnTo>
                  <a:lnTo>
                    <a:pt x="518" y="3718"/>
                  </a:lnTo>
                  <a:lnTo>
                    <a:pt x="483" y="3708"/>
                  </a:lnTo>
                  <a:lnTo>
                    <a:pt x="450" y="3696"/>
                  </a:lnTo>
                  <a:lnTo>
                    <a:pt x="416" y="3683"/>
                  </a:lnTo>
                  <a:lnTo>
                    <a:pt x="382" y="3669"/>
                  </a:lnTo>
                  <a:lnTo>
                    <a:pt x="348" y="3653"/>
                  </a:lnTo>
                  <a:lnTo>
                    <a:pt x="315" y="3634"/>
                  </a:lnTo>
                  <a:lnTo>
                    <a:pt x="281" y="3616"/>
                  </a:lnTo>
                  <a:lnTo>
                    <a:pt x="247" y="3595"/>
                  </a:lnTo>
                  <a:lnTo>
                    <a:pt x="214" y="3574"/>
                  </a:lnTo>
                  <a:lnTo>
                    <a:pt x="180" y="3549"/>
                  </a:lnTo>
                  <a:lnTo>
                    <a:pt x="163" y="3537"/>
                  </a:lnTo>
                  <a:lnTo>
                    <a:pt x="146" y="3523"/>
                  </a:lnTo>
                  <a:lnTo>
                    <a:pt x="131" y="3509"/>
                  </a:lnTo>
                  <a:lnTo>
                    <a:pt x="116" y="3496"/>
                  </a:lnTo>
                  <a:lnTo>
                    <a:pt x="102" y="3482"/>
                  </a:lnTo>
                  <a:lnTo>
                    <a:pt x="89" y="3467"/>
                  </a:lnTo>
                  <a:lnTo>
                    <a:pt x="77" y="3453"/>
                  </a:lnTo>
                  <a:lnTo>
                    <a:pt x="66" y="3438"/>
                  </a:lnTo>
                  <a:lnTo>
                    <a:pt x="55" y="3423"/>
                  </a:lnTo>
                  <a:lnTo>
                    <a:pt x="46" y="3407"/>
                  </a:lnTo>
                  <a:lnTo>
                    <a:pt x="37" y="3392"/>
                  </a:lnTo>
                  <a:lnTo>
                    <a:pt x="30" y="3376"/>
                  </a:lnTo>
                  <a:lnTo>
                    <a:pt x="23" y="3360"/>
                  </a:lnTo>
                  <a:lnTo>
                    <a:pt x="17" y="3344"/>
                  </a:lnTo>
                  <a:lnTo>
                    <a:pt x="12" y="3327"/>
                  </a:lnTo>
                  <a:lnTo>
                    <a:pt x="8" y="3311"/>
                  </a:lnTo>
                  <a:lnTo>
                    <a:pt x="5" y="3294"/>
                  </a:lnTo>
                  <a:lnTo>
                    <a:pt x="3" y="3277"/>
                  </a:lnTo>
                  <a:lnTo>
                    <a:pt x="0" y="3260"/>
                  </a:lnTo>
                  <a:lnTo>
                    <a:pt x="0" y="3242"/>
                  </a:lnTo>
                  <a:lnTo>
                    <a:pt x="0" y="3225"/>
                  </a:lnTo>
                  <a:lnTo>
                    <a:pt x="1" y="3208"/>
                  </a:lnTo>
                  <a:lnTo>
                    <a:pt x="4" y="3189"/>
                  </a:lnTo>
                  <a:lnTo>
                    <a:pt x="7" y="3172"/>
                  </a:lnTo>
                  <a:lnTo>
                    <a:pt x="11" y="3154"/>
                  </a:lnTo>
                  <a:lnTo>
                    <a:pt x="16" y="3135"/>
                  </a:lnTo>
                  <a:lnTo>
                    <a:pt x="22" y="3117"/>
                  </a:lnTo>
                  <a:lnTo>
                    <a:pt x="29" y="3099"/>
                  </a:lnTo>
                  <a:lnTo>
                    <a:pt x="36" y="3080"/>
                  </a:lnTo>
                  <a:lnTo>
                    <a:pt x="45" y="3062"/>
                  </a:lnTo>
                  <a:lnTo>
                    <a:pt x="54" y="3043"/>
                  </a:lnTo>
                  <a:lnTo>
                    <a:pt x="65" y="3024"/>
                  </a:lnTo>
                  <a:lnTo>
                    <a:pt x="82" y="2996"/>
                  </a:lnTo>
                  <a:lnTo>
                    <a:pt x="101" y="2967"/>
                  </a:lnTo>
                  <a:lnTo>
                    <a:pt x="122" y="2939"/>
                  </a:lnTo>
                  <a:lnTo>
                    <a:pt x="145" y="2912"/>
                  </a:lnTo>
                  <a:lnTo>
                    <a:pt x="170" y="2883"/>
                  </a:lnTo>
                  <a:lnTo>
                    <a:pt x="198" y="2856"/>
                  </a:lnTo>
                  <a:lnTo>
                    <a:pt x="226" y="2829"/>
                  </a:lnTo>
                  <a:lnTo>
                    <a:pt x="257" y="2802"/>
                  </a:lnTo>
                  <a:lnTo>
                    <a:pt x="302" y="2764"/>
                  </a:lnTo>
                  <a:lnTo>
                    <a:pt x="348" y="2727"/>
                  </a:lnTo>
                  <a:lnTo>
                    <a:pt x="394" y="2692"/>
                  </a:lnTo>
                  <a:lnTo>
                    <a:pt x="440" y="2656"/>
                  </a:lnTo>
                  <a:lnTo>
                    <a:pt x="486" y="2622"/>
                  </a:lnTo>
                  <a:lnTo>
                    <a:pt x="533" y="2588"/>
                  </a:lnTo>
                  <a:lnTo>
                    <a:pt x="580" y="2556"/>
                  </a:lnTo>
                  <a:lnTo>
                    <a:pt x="627" y="2525"/>
                  </a:lnTo>
                  <a:lnTo>
                    <a:pt x="654" y="2507"/>
                  </a:lnTo>
                  <a:lnTo>
                    <a:pt x="682" y="2489"/>
                  </a:lnTo>
                  <a:lnTo>
                    <a:pt x="707" y="2469"/>
                  </a:lnTo>
                  <a:lnTo>
                    <a:pt x="731" y="2450"/>
                  </a:lnTo>
                  <a:lnTo>
                    <a:pt x="755" y="2429"/>
                  </a:lnTo>
                  <a:lnTo>
                    <a:pt x="778" y="2408"/>
                  </a:lnTo>
                  <a:lnTo>
                    <a:pt x="800" y="2388"/>
                  </a:lnTo>
                  <a:lnTo>
                    <a:pt x="820" y="2367"/>
                  </a:lnTo>
                  <a:lnTo>
                    <a:pt x="840" y="2345"/>
                  </a:lnTo>
                  <a:lnTo>
                    <a:pt x="859" y="2323"/>
                  </a:lnTo>
                  <a:lnTo>
                    <a:pt x="878" y="2300"/>
                  </a:lnTo>
                  <a:lnTo>
                    <a:pt x="894" y="2278"/>
                  </a:lnTo>
                  <a:lnTo>
                    <a:pt x="910" y="2255"/>
                  </a:lnTo>
                  <a:lnTo>
                    <a:pt x="925" y="2230"/>
                  </a:lnTo>
                  <a:lnTo>
                    <a:pt x="940" y="2206"/>
                  </a:lnTo>
                  <a:lnTo>
                    <a:pt x="952" y="2182"/>
                  </a:lnTo>
                  <a:lnTo>
                    <a:pt x="965" y="2157"/>
                  </a:lnTo>
                  <a:lnTo>
                    <a:pt x="976" y="2132"/>
                  </a:lnTo>
                  <a:lnTo>
                    <a:pt x="986" y="2105"/>
                  </a:lnTo>
                  <a:lnTo>
                    <a:pt x="996" y="2079"/>
                  </a:lnTo>
                  <a:lnTo>
                    <a:pt x="1004" y="2053"/>
                  </a:lnTo>
                  <a:lnTo>
                    <a:pt x="1011" y="2025"/>
                  </a:lnTo>
                  <a:lnTo>
                    <a:pt x="1018" y="1998"/>
                  </a:lnTo>
                  <a:lnTo>
                    <a:pt x="1024" y="1970"/>
                  </a:lnTo>
                  <a:lnTo>
                    <a:pt x="1028" y="1941"/>
                  </a:lnTo>
                  <a:lnTo>
                    <a:pt x="1032" y="1913"/>
                  </a:lnTo>
                  <a:lnTo>
                    <a:pt x="1034" y="1883"/>
                  </a:lnTo>
                  <a:lnTo>
                    <a:pt x="1036" y="1853"/>
                  </a:lnTo>
                  <a:lnTo>
                    <a:pt x="1037" y="1822"/>
                  </a:lnTo>
                  <a:lnTo>
                    <a:pt x="1036" y="1792"/>
                  </a:lnTo>
                  <a:lnTo>
                    <a:pt x="1036" y="1760"/>
                  </a:lnTo>
                  <a:lnTo>
                    <a:pt x="1034" y="1729"/>
                  </a:lnTo>
                  <a:lnTo>
                    <a:pt x="1032" y="1691"/>
                  </a:lnTo>
                  <a:lnTo>
                    <a:pt x="1029" y="1654"/>
                  </a:lnTo>
                  <a:lnTo>
                    <a:pt x="1027" y="1616"/>
                  </a:lnTo>
                  <a:lnTo>
                    <a:pt x="1026" y="1579"/>
                  </a:lnTo>
                  <a:lnTo>
                    <a:pt x="1025" y="1554"/>
                  </a:lnTo>
                  <a:lnTo>
                    <a:pt x="1024" y="1529"/>
                  </a:lnTo>
                  <a:lnTo>
                    <a:pt x="1022" y="1504"/>
                  </a:lnTo>
                  <a:lnTo>
                    <a:pt x="1021" y="1479"/>
                  </a:lnTo>
                  <a:lnTo>
                    <a:pt x="1019" y="1454"/>
                  </a:lnTo>
                  <a:lnTo>
                    <a:pt x="1018" y="1430"/>
                  </a:lnTo>
                  <a:lnTo>
                    <a:pt x="1015" y="1405"/>
                  </a:lnTo>
                  <a:lnTo>
                    <a:pt x="1013" y="1379"/>
                  </a:lnTo>
                  <a:lnTo>
                    <a:pt x="1007" y="1331"/>
                  </a:lnTo>
                  <a:lnTo>
                    <a:pt x="1002" y="1282"/>
                  </a:lnTo>
                  <a:lnTo>
                    <a:pt x="996" y="1233"/>
                  </a:lnTo>
                  <a:lnTo>
                    <a:pt x="989" y="1183"/>
                  </a:lnTo>
                  <a:lnTo>
                    <a:pt x="982" y="1135"/>
                  </a:lnTo>
                  <a:lnTo>
                    <a:pt x="976" y="1086"/>
                  </a:lnTo>
                  <a:lnTo>
                    <a:pt x="970" y="1038"/>
                  </a:lnTo>
                  <a:lnTo>
                    <a:pt x="963" y="989"/>
                  </a:lnTo>
                  <a:lnTo>
                    <a:pt x="948" y="889"/>
                  </a:lnTo>
                  <a:lnTo>
                    <a:pt x="943" y="848"/>
                  </a:lnTo>
                  <a:lnTo>
                    <a:pt x="940" y="809"/>
                  </a:lnTo>
                  <a:lnTo>
                    <a:pt x="937" y="770"/>
                  </a:lnTo>
                  <a:lnTo>
                    <a:pt x="937" y="733"/>
                  </a:lnTo>
                  <a:lnTo>
                    <a:pt x="939" y="695"/>
                  </a:lnTo>
                  <a:lnTo>
                    <a:pt x="941" y="658"/>
                  </a:lnTo>
                  <a:lnTo>
                    <a:pt x="944" y="621"/>
                  </a:lnTo>
                  <a:lnTo>
                    <a:pt x="950" y="585"/>
                  </a:lnTo>
                  <a:lnTo>
                    <a:pt x="957" y="549"/>
                  </a:lnTo>
                  <a:lnTo>
                    <a:pt x="966" y="515"/>
                  </a:lnTo>
                  <a:lnTo>
                    <a:pt x="975" y="480"/>
                  </a:lnTo>
                  <a:lnTo>
                    <a:pt x="987" y="447"/>
                  </a:lnTo>
                  <a:lnTo>
                    <a:pt x="999" y="414"/>
                  </a:lnTo>
                  <a:lnTo>
                    <a:pt x="1014" y="382"/>
                  </a:lnTo>
                  <a:lnTo>
                    <a:pt x="1030" y="351"/>
                  </a:lnTo>
                  <a:lnTo>
                    <a:pt x="1048" y="320"/>
                  </a:lnTo>
                  <a:lnTo>
                    <a:pt x="1065" y="290"/>
                  </a:lnTo>
                  <a:lnTo>
                    <a:pt x="1084" y="262"/>
                  </a:lnTo>
                  <a:lnTo>
                    <a:pt x="1105" y="236"/>
                  </a:lnTo>
                  <a:lnTo>
                    <a:pt x="1128" y="211"/>
                  </a:lnTo>
                  <a:lnTo>
                    <a:pt x="1151" y="187"/>
                  </a:lnTo>
                  <a:lnTo>
                    <a:pt x="1175" y="164"/>
                  </a:lnTo>
                  <a:lnTo>
                    <a:pt x="1201" y="142"/>
                  </a:lnTo>
                  <a:lnTo>
                    <a:pt x="1229" y="121"/>
                  </a:lnTo>
                  <a:lnTo>
                    <a:pt x="1258" y="103"/>
                  </a:lnTo>
                  <a:lnTo>
                    <a:pt x="1287" y="85"/>
                  </a:lnTo>
                  <a:lnTo>
                    <a:pt x="1318" y="68"/>
                  </a:lnTo>
                  <a:lnTo>
                    <a:pt x="1350" y="54"/>
                  </a:lnTo>
                  <a:lnTo>
                    <a:pt x="1384" y="40"/>
                  </a:lnTo>
                  <a:lnTo>
                    <a:pt x="1419" y="27"/>
                  </a:lnTo>
                  <a:lnTo>
                    <a:pt x="1455" y="16"/>
                  </a:lnTo>
                  <a:lnTo>
                    <a:pt x="1493" y="7"/>
                  </a:lnTo>
                  <a:lnTo>
                    <a:pt x="1502" y="7"/>
                  </a:lnTo>
                  <a:lnTo>
                    <a:pt x="1504" y="7"/>
                  </a:lnTo>
                  <a:lnTo>
                    <a:pt x="1549" y="2"/>
                  </a:lnTo>
                  <a:lnTo>
                    <a:pt x="1594" y="0"/>
                  </a:lnTo>
                  <a:lnTo>
                    <a:pt x="1617" y="0"/>
                  </a:lnTo>
                  <a:lnTo>
                    <a:pt x="1638" y="0"/>
                  </a:lnTo>
                  <a:lnTo>
                    <a:pt x="1660" y="1"/>
                  </a:lnTo>
                  <a:lnTo>
                    <a:pt x="1682" y="2"/>
                  </a:lnTo>
                  <a:lnTo>
                    <a:pt x="1704" y="4"/>
                  </a:lnTo>
                  <a:lnTo>
                    <a:pt x="1724" y="8"/>
                  </a:lnTo>
                  <a:lnTo>
                    <a:pt x="1746" y="11"/>
                  </a:lnTo>
                  <a:lnTo>
                    <a:pt x="1768" y="15"/>
                  </a:lnTo>
                  <a:lnTo>
                    <a:pt x="1789" y="19"/>
                  </a:lnTo>
                  <a:lnTo>
                    <a:pt x="1809" y="25"/>
                  </a:lnTo>
                  <a:lnTo>
                    <a:pt x="1831" y="29"/>
                  </a:lnTo>
                  <a:lnTo>
                    <a:pt x="1852" y="36"/>
                  </a:lnTo>
                  <a:lnTo>
                    <a:pt x="1872" y="43"/>
                  </a:lnTo>
                  <a:lnTo>
                    <a:pt x="1893" y="51"/>
                  </a:lnTo>
                  <a:lnTo>
                    <a:pt x="1914" y="59"/>
                  </a:lnTo>
                  <a:lnTo>
                    <a:pt x="1933" y="67"/>
                  </a:lnTo>
                  <a:lnTo>
                    <a:pt x="1954" y="77"/>
                  </a:lnTo>
                  <a:lnTo>
                    <a:pt x="1974" y="87"/>
                  </a:lnTo>
                  <a:lnTo>
                    <a:pt x="1994" y="97"/>
                  </a:lnTo>
                  <a:lnTo>
                    <a:pt x="2015" y="109"/>
                  </a:lnTo>
                  <a:lnTo>
                    <a:pt x="2055" y="132"/>
                  </a:lnTo>
                  <a:lnTo>
                    <a:pt x="2094" y="158"/>
                  </a:lnTo>
                  <a:lnTo>
                    <a:pt x="2133" y="187"/>
                  </a:lnTo>
                  <a:lnTo>
                    <a:pt x="2172" y="218"/>
                  </a:lnTo>
                  <a:lnTo>
                    <a:pt x="2211" y="250"/>
                  </a:lnTo>
                  <a:lnTo>
                    <a:pt x="2250" y="282"/>
                  </a:lnTo>
                  <a:lnTo>
                    <a:pt x="2288" y="313"/>
                  </a:lnTo>
                  <a:lnTo>
                    <a:pt x="2327" y="344"/>
                  </a:lnTo>
                  <a:lnTo>
                    <a:pt x="2360" y="370"/>
                  </a:lnTo>
                  <a:lnTo>
                    <a:pt x="2392" y="397"/>
                  </a:lnTo>
                  <a:lnTo>
                    <a:pt x="2425" y="423"/>
                  </a:lnTo>
                  <a:lnTo>
                    <a:pt x="2457" y="450"/>
                  </a:lnTo>
                  <a:lnTo>
                    <a:pt x="2491" y="478"/>
                  </a:lnTo>
                  <a:lnTo>
                    <a:pt x="2523" y="504"/>
                  </a:lnTo>
                  <a:lnTo>
                    <a:pt x="2555" y="533"/>
                  </a:lnTo>
                  <a:lnTo>
                    <a:pt x="2587" y="561"/>
                  </a:lnTo>
                  <a:lnTo>
                    <a:pt x="2618" y="588"/>
                  </a:lnTo>
                  <a:lnTo>
                    <a:pt x="2651" y="619"/>
                  </a:lnTo>
                  <a:lnTo>
                    <a:pt x="2685" y="651"/>
                  </a:lnTo>
                  <a:lnTo>
                    <a:pt x="2719" y="684"/>
                  </a:lnTo>
                  <a:lnTo>
                    <a:pt x="2755" y="721"/>
                  </a:lnTo>
                  <a:lnTo>
                    <a:pt x="2788" y="758"/>
                  </a:lnTo>
                  <a:lnTo>
                    <a:pt x="2821" y="797"/>
                  </a:lnTo>
                  <a:lnTo>
                    <a:pt x="2853" y="838"/>
                  </a:lnTo>
                  <a:lnTo>
                    <a:pt x="2867" y="856"/>
                  </a:lnTo>
                  <a:lnTo>
                    <a:pt x="2881" y="875"/>
                  </a:lnTo>
                  <a:lnTo>
                    <a:pt x="2893" y="894"/>
                  </a:lnTo>
                  <a:lnTo>
                    <a:pt x="2905" y="914"/>
                  </a:lnTo>
                  <a:lnTo>
                    <a:pt x="2916" y="933"/>
                  </a:lnTo>
                  <a:lnTo>
                    <a:pt x="2928" y="954"/>
                  </a:lnTo>
                  <a:lnTo>
                    <a:pt x="2938" y="973"/>
                  </a:lnTo>
                  <a:lnTo>
                    <a:pt x="2947" y="994"/>
                  </a:lnTo>
                  <a:lnTo>
                    <a:pt x="2956" y="1015"/>
                  </a:lnTo>
                  <a:lnTo>
                    <a:pt x="2964" y="1035"/>
                  </a:lnTo>
                  <a:lnTo>
                    <a:pt x="2972" y="1056"/>
                  </a:lnTo>
                  <a:lnTo>
                    <a:pt x="2979" y="1078"/>
                  </a:lnTo>
                  <a:lnTo>
                    <a:pt x="2986" y="1100"/>
                  </a:lnTo>
                  <a:lnTo>
                    <a:pt x="2993" y="1121"/>
                  </a:lnTo>
                  <a:lnTo>
                    <a:pt x="2998" y="1143"/>
                  </a:lnTo>
                  <a:lnTo>
                    <a:pt x="3003" y="1165"/>
                  </a:lnTo>
                  <a:lnTo>
                    <a:pt x="3007" y="1188"/>
                  </a:lnTo>
                  <a:lnTo>
                    <a:pt x="3011" y="1211"/>
                  </a:lnTo>
                  <a:lnTo>
                    <a:pt x="3014" y="1234"/>
                  </a:lnTo>
                  <a:lnTo>
                    <a:pt x="3017" y="1257"/>
                  </a:lnTo>
                  <a:lnTo>
                    <a:pt x="3018" y="1280"/>
                  </a:lnTo>
                  <a:lnTo>
                    <a:pt x="3021" y="1304"/>
                  </a:lnTo>
                  <a:lnTo>
                    <a:pt x="3021" y="1328"/>
                  </a:lnTo>
                  <a:lnTo>
                    <a:pt x="3021" y="1351"/>
                  </a:lnTo>
                  <a:lnTo>
                    <a:pt x="3021" y="1376"/>
                  </a:lnTo>
                  <a:lnTo>
                    <a:pt x="3020" y="1400"/>
                  </a:lnTo>
                  <a:lnTo>
                    <a:pt x="3018" y="1424"/>
                  </a:lnTo>
                  <a:lnTo>
                    <a:pt x="3016" y="1449"/>
                  </a:lnTo>
                  <a:lnTo>
                    <a:pt x="3010" y="1500"/>
                  </a:lnTo>
                  <a:lnTo>
                    <a:pt x="3001" y="1551"/>
                  </a:lnTo>
                  <a:lnTo>
                    <a:pt x="2994" y="1587"/>
                  </a:lnTo>
                  <a:lnTo>
                    <a:pt x="2986" y="1623"/>
                  </a:lnTo>
                  <a:lnTo>
                    <a:pt x="2978" y="1658"/>
                  </a:lnTo>
                  <a:lnTo>
                    <a:pt x="2969" y="1693"/>
                  </a:lnTo>
                  <a:lnTo>
                    <a:pt x="2960" y="1726"/>
                  </a:lnTo>
                  <a:lnTo>
                    <a:pt x="2950" y="1759"/>
                  </a:lnTo>
                  <a:lnTo>
                    <a:pt x="2939" y="1792"/>
                  </a:lnTo>
                  <a:lnTo>
                    <a:pt x="2928" y="1824"/>
                  </a:lnTo>
                  <a:lnTo>
                    <a:pt x="2916" y="1857"/>
                  </a:lnTo>
                  <a:lnTo>
                    <a:pt x="2904" y="1888"/>
                  </a:lnTo>
                  <a:lnTo>
                    <a:pt x="2890" y="1917"/>
                  </a:lnTo>
                  <a:lnTo>
                    <a:pt x="2876" y="1948"/>
                  </a:lnTo>
                  <a:lnTo>
                    <a:pt x="2862" y="1977"/>
                  </a:lnTo>
                  <a:lnTo>
                    <a:pt x="2847" y="2007"/>
                  </a:lnTo>
                  <a:lnTo>
                    <a:pt x="2831" y="2036"/>
                  </a:lnTo>
                  <a:lnTo>
                    <a:pt x="2815" y="2063"/>
                  </a:lnTo>
                  <a:lnTo>
                    <a:pt x="2799" y="2091"/>
                  </a:lnTo>
                  <a:lnTo>
                    <a:pt x="2782" y="2117"/>
                  </a:lnTo>
                  <a:lnTo>
                    <a:pt x="2764" y="2143"/>
                  </a:lnTo>
                  <a:lnTo>
                    <a:pt x="2745" y="2170"/>
                  </a:lnTo>
                  <a:lnTo>
                    <a:pt x="2726" y="2195"/>
                  </a:lnTo>
                  <a:lnTo>
                    <a:pt x="2706" y="2220"/>
                  </a:lnTo>
                  <a:lnTo>
                    <a:pt x="2686" y="2244"/>
                  </a:lnTo>
                  <a:lnTo>
                    <a:pt x="2665" y="2268"/>
                  </a:lnTo>
                  <a:lnTo>
                    <a:pt x="2643" y="2292"/>
                  </a:lnTo>
                  <a:lnTo>
                    <a:pt x="2620" y="2315"/>
                  </a:lnTo>
                  <a:lnTo>
                    <a:pt x="2597" y="2337"/>
                  </a:lnTo>
                  <a:lnTo>
                    <a:pt x="2574" y="2359"/>
                  </a:lnTo>
                  <a:lnTo>
                    <a:pt x="2550" y="2381"/>
                  </a:lnTo>
                  <a:lnTo>
                    <a:pt x="2525" y="2401"/>
                  </a:lnTo>
                  <a:lnTo>
                    <a:pt x="2500" y="2422"/>
                  </a:lnTo>
                  <a:lnTo>
                    <a:pt x="2473" y="2443"/>
                  </a:lnTo>
                  <a:lnTo>
                    <a:pt x="2443" y="2464"/>
                  </a:lnTo>
                  <a:lnTo>
                    <a:pt x="2412" y="2484"/>
                  </a:lnTo>
                  <a:lnTo>
                    <a:pt x="2379" y="2502"/>
                  </a:lnTo>
                  <a:lnTo>
                    <a:pt x="2347" y="2518"/>
                  </a:lnTo>
                  <a:lnTo>
                    <a:pt x="2314" y="2533"/>
                  </a:lnTo>
                  <a:lnTo>
                    <a:pt x="2281" y="2547"/>
                  </a:lnTo>
                  <a:lnTo>
                    <a:pt x="2246" y="2559"/>
                  </a:lnTo>
                  <a:lnTo>
                    <a:pt x="2213" y="2570"/>
                  </a:lnTo>
                  <a:lnTo>
                    <a:pt x="2179" y="2580"/>
                  </a:lnTo>
                  <a:lnTo>
                    <a:pt x="2143" y="2589"/>
                  </a:lnTo>
                  <a:lnTo>
                    <a:pt x="2109" y="2598"/>
                  </a:lnTo>
                  <a:lnTo>
                    <a:pt x="2073" y="2606"/>
                  </a:lnTo>
                  <a:lnTo>
                    <a:pt x="2003" y="2619"/>
                  </a:lnTo>
                  <a:lnTo>
                    <a:pt x="1933" y="2632"/>
                  </a:lnTo>
                  <a:lnTo>
                    <a:pt x="1917" y="2634"/>
                  </a:lnTo>
                  <a:lnTo>
                    <a:pt x="1890" y="2640"/>
                  </a:lnTo>
                  <a:lnTo>
                    <a:pt x="1862" y="2646"/>
                  </a:lnTo>
                  <a:lnTo>
                    <a:pt x="1837" y="2651"/>
                  </a:lnTo>
                  <a:lnTo>
                    <a:pt x="1810" y="2658"/>
                  </a:lnTo>
                  <a:lnTo>
                    <a:pt x="1786" y="2665"/>
                  </a:lnTo>
                  <a:lnTo>
                    <a:pt x="1762" y="2673"/>
                  </a:lnTo>
                  <a:lnTo>
                    <a:pt x="1739" y="2680"/>
                  </a:lnTo>
                  <a:lnTo>
                    <a:pt x="1716" y="2689"/>
                  </a:lnTo>
                  <a:lnTo>
                    <a:pt x="1695" y="2697"/>
                  </a:lnTo>
                  <a:lnTo>
                    <a:pt x="1674" y="2706"/>
                  </a:lnTo>
                  <a:lnTo>
                    <a:pt x="1653" y="2717"/>
                  </a:lnTo>
                  <a:lnTo>
                    <a:pt x="1634" y="2727"/>
                  </a:lnTo>
                  <a:lnTo>
                    <a:pt x="1614" y="2737"/>
                  </a:lnTo>
                  <a:lnTo>
                    <a:pt x="1596" y="2749"/>
                  </a:lnTo>
                  <a:lnTo>
                    <a:pt x="1578" y="2760"/>
                  </a:lnTo>
                  <a:lnTo>
                    <a:pt x="1560" y="2772"/>
                  </a:lnTo>
                  <a:lnTo>
                    <a:pt x="1544" y="2786"/>
                  </a:lnTo>
                  <a:lnTo>
                    <a:pt x="1528" y="2798"/>
                  </a:lnTo>
                  <a:lnTo>
                    <a:pt x="1512" y="2812"/>
                  </a:lnTo>
                  <a:lnTo>
                    <a:pt x="1498" y="2826"/>
                  </a:lnTo>
                  <a:lnTo>
                    <a:pt x="1484" y="2841"/>
                  </a:lnTo>
                  <a:lnTo>
                    <a:pt x="1470" y="2856"/>
                  </a:lnTo>
                  <a:lnTo>
                    <a:pt x="1457" y="2872"/>
                  </a:lnTo>
                  <a:lnTo>
                    <a:pt x="1445" y="2888"/>
                  </a:lnTo>
                  <a:lnTo>
                    <a:pt x="1433" y="2905"/>
                  </a:lnTo>
                  <a:lnTo>
                    <a:pt x="1422" y="2922"/>
                  </a:lnTo>
                  <a:lnTo>
                    <a:pt x="1410" y="2940"/>
                  </a:lnTo>
                  <a:lnTo>
                    <a:pt x="1400" y="2959"/>
                  </a:lnTo>
                  <a:lnTo>
                    <a:pt x="1391" y="2978"/>
                  </a:lnTo>
                  <a:lnTo>
                    <a:pt x="1381" y="2998"/>
                  </a:lnTo>
                  <a:lnTo>
                    <a:pt x="1372" y="3018"/>
                  </a:lnTo>
                  <a:lnTo>
                    <a:pt x="1364" y="3039"/>
                  </a:lnTo>
                  <a:lnTo>
                    <a:pt x="1353" y="3070"/>
                  </a:lnTo>
                  <a:lnTo>
                    <a:pt x="1341" y="3101"/>
                  </a:lnTo>
                  <a:lnTo>
                    <a:pt x="1330" y="3132"/>
                  </a:lnTo>
                  <a:lnTo>
                    <a:pt x="1318" y="3163"/>
                  </a:lnTo>
                  <a:lnTo>
                    <a:pt x="1309" y="3189"/>
                  </a:lnTo>
                  <a:lnTo>
                    <a:pt x="1300" y="3215"/>
                  </a:lnTo>
                  <a:lnTo>
                    <a:pt x="1290" y="3241"/>
                  </a:lnTo>
                  <a:lnTo>
                    <a:pt x="1280" y="3266"/>
                  </a:lnTo>
                  <a:lnTo>
                    <a:pt x="1270" y="3293"/>
                  </a:lnTo>
                  <a:lnTo>
                    <a:pt x="1261" y="3319"/>
                  </a:lnTo>
                  <a:lnTo>
                    <a:pt x="1251" y="3344"/>
                  </a:lnTo>
                  <a:lnTo>
                    <a:pt x="1241" y="3371"/>
                  </a:lnTo>
                  <a:lnTo>
                    <a:pt x="1230" y="3398"/>
                  </a:lnTo>
                  <a:lnTo>
                    <a:pt x="1219" y="3426"/>
                  </a:lnTo>
                  <a:lnTo>
                    <a:pt x="1206" y="3451"/>
                  </a:lnTo>
                  <a:lnTo>
                    <a:pt x="1194" y="3475"/>
                  </a:lnTo>
                  <a:lnTo>
                    <a:pt x="1182" y="3498"/>
                  </a:lnTo>
                  <a:lnTo>
                    <a:pt x="1169" y="3520"/>
                  </a:lnTo>
                  <a:lnTo>
                    <a:pt x="1155" y="3540"/>
                  </a:lnTo>
                  <a:lnTo>
                    <a:pt x="1142" y="3560"/>
                  </a:lnTo>
                  <a:lnTo>
                    <a:pt x="1129" y="3578"/>
                  </a:lnTo>
                  <a:lnTo>
                    <a:pt x="1114" y="3595"/>
                  </a:lnTo>
                  <a:lnTo>
                    <a:pt x="1100" y="3611"/>
                  </a:lnTo>
                  <a:lnTo>
                    <a:pt x="1085" y="3625"/>
                  </a:lnTo>
                  <a:lnTo>
                    <a:pt x="1071" y="3640"/>
                  </a:lnTo>
                  <a:lnTo>
                    <a:pt x="1056" y="3653"/>
                  </a:lnTo>
                  <a:lnTo>
                    <a:pt x="1041" y="3664"/>
                  </a:lnTo>
                  <a:lnTo>
                    <a:pt x="1025" y="3675"/>
                  </a:lnTo>
                  <a:lnTo>
                    <a:pt x="1009" y="3685"/>
                  </a:lnTo>
                  <a:lnTo>
                    <a:pt x="993" y="3694"/>
                  </a:lnTo>
                  <a:lnTo>
                    <a:pt x="975" y="3702"/>
                  </a:lnTo>
                  <a:lnTo>
                    <a:pt x="959" y="3710"/>
                  </a:lnTo>
                  <a:lnTo>
                    <a:pt x="942" y="3716"/>
                  </a:lnTo>
                  <a:lnTo>
                    <a:pt x="924" y="3723"/>
                  </a:lnTo>
                  <a:lnTo>
                    <a:pt x="907" y="3727"/>
                  </a:lnTo>
                  <a:lnTo>
                    <a:pt x="888" y="3732"/>
                  </a:lnTo>
                  <a:lnTo>
                    <a:pt x="870" y="3735"/>
                  </a:lnTo>
                  <a:lnTo>
                    <a:pt x="851" y="3739"/>
                  </a:lnTo>
                  <a:lnTo>
                    <a:pt x="833" y="3741"/>
                  </a:lnTo>
                  <a:lnTo>
                    <a:pt x="814" y="3743"/>
                  </a:lnTo>
                  <a:lnTo>
                    <a:pt x="775" y="3747"/>
                  </a:lnTo>
                  <a:lnTo>
                    <a:pt x="734" y="37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9" name="Freeform 35">
              <a:extLst>
                <a:ext uri="{FF2B5EF4-FFF2-40B4-BE49-F238E27FC236}">
                  <a16:creationId xmlns:a16="http://schemas.microsoft.com/office/drawing/2014/main" id="{35A89AC9-8328-4240-9009-6B87988401DA}"/>
                </a:ext>
              </a:extLst>
            </p:cNvPr>
            <p:cNvSpPr>
              <a:spLocks noEditPoints="1"/>
            </p:cNvSpPr>
            <p:nvPr userDrawn="1"/>
          </p:nvSpPr>
          <p:spPr bwMode="auto">
            <a:xfrm>
              <a:off x="7394087" y="1377184"/>
              <a:ext cx="1260868" cy="1488846"/>
            </a:xfrm>
            <a:custGeom>
              <a:avLst/>
              <a:gdLst>
                <a:gd name="T0" fmla="*/ 739 w 1899"/>
                <a:gd name="T1" fmla="*/ 112 h 2237"/>
                <a:gd name="T2" fmla="*/ 511 w 1899"/>
                <a:gd name="T3" fmla="*/ 215 h 2237"/>
                <a:gd name="T4" fmla="*/ 297 w 1899"/>
                <a:gd name="T5" fmla="*/ 368 h 2237"/>
                <a:gd name="T6" fmla="*/ 142 w 1899"/>
                <a:gd name="T7" fmla="*/ 537 h 2237"/>
                <a:gd name="T8" fmla="*/ 79 w 1899"/>
                <a:gd name="T9" fmla="*/ 662 h 2237"/>
                <a:gd name="T10" fmla="*/ 43 w 1899"/>
                <a:gd name="T11" fmla="*/ 831 h 2237"/>
                <a:gd name="T12" fmla="*/ 48 w 1899"/>
                <a:gd name="T13" fmla="*/ 1020 h 2237"/>
                <a:gd name="T14" fmla="*/ 149 w 1899"/>
                <a:gd name="T15" fmla="*/ 1363 h 2237"/>
                <a:gd name="T16" fmla="*/ 357 w 1899"/>
                <a:gd name="T17" fmla="*/ 1930 h 2237"/>
                <a:gd name="T18" fmla="*/ 446 w 1899"/>
                <a:gd name="T19" fmla="*/ 2085 h 2237"/>
                <a:gd name="T20" fmla="*/ 532 w 1899"/>
                <a:gd name="T21" fmla="*/ 2157 h 2237"/>
                <a:gd name="T22" fmla="*/ 640 w 1899"/>
                <a:gd name="T23" fmla="*/ 2193 h 2237"/>
                <a:gd name="T24" fmla="*/ 825 w 1899"/>
                <a:gd name="T25" fmla="*/ 2190 h 2237"/>
                <a:gd name="T26" fmla="*/ 1200 w 1899"/>
                <a:gd name="T27" fmla="*/ 2119 h 2237"/>
                <a:gd name="T28" fmla="*/ 1499 w 1899"/>
                <a:gd name="T29" fmla="*/ 1999 h 2237"/>
                <a:gd name="T30" fmla="*/ 1638 w 1899"/>
                <a:gd name="T31" fmla="*/ 1903 h 2237"/>
                <a:gd name="T32" fmla="*/ 1743 w 1899"/>
                <a:gd name="T33" fmla="*/ 1790 h 2237"/>
                <a:gd name="T34" fmla="*/ 1814 w 1899"/>
                <a:gd name="T35" fmla="*/ 1658 h 2237"/>
                <a:gd name="T36" fmla="*/ 1852 w 1899"/>
                <a:gd name="T37" fmla="*/ 1505 h 2237"/>
                <a:gd name="T38" fmla="*/ 1856 w 1899"/>
                <a:gd name="T39" fmla="*/ 1307 h 2237"/>
                <a:gd name="T40" fmla="*/ 1814 w 1899"/>
                <a:gd name="T41" fmla="*/ 1003 h 2237"/>
                <a:gd name="T42" fmla="*/ 1754 w 1899"/>
                <a:gd name="T43" fmla="*/ 711 h 2237"/>
                <a:gd name="T44" fmla="*/ 1691 w 1899"/>
                <a:gd name="T45" fmla="*/ 494 h 2237"/>
                <a:gd name="T46" fmla="*/ 1630 w 1899"/>
                <a:gd name="T47" fmla="*/ 310 h 2237"/>
                <a:gd name="T48" fmla="*/ 1564 w 1899"/>
                <a:gd name="T49" fmla="*/ 199 h 2237"/>
                <a:gd name="T50" fmla="*/ 1471 w 1899"/>
                <a:gd name="T51" fmla="*/ 115 h 2237"/>
                <a:gd name="T52" fmla="*/ 1354 w 1899"/>
                <a:gd name="T53" fmla="*/ 61 h 2237"/>
                <a:gd name="T54" fmla="*/ 1217 w 1899"/>
                <a:gd name="T55" fmla="*/ 40 h 2237"/>
                <a:gd name="T56" fmla="*/ 630 w 1899"/>
                <a:gd name="T57" fmla="*/ 2232 h 2237"/>
                <a:gd name="T58" fmla="*/ 528 w 1899"/>
                <a:gd name="T59" fmla="*/ 2199 h 2237"/>
                <a:gd name="T60" fmla="*/ 443 w 1899"/>
                <a:gd name="T61" fmla="*/ 2140 h 2237"/>
                <a:gd name="T62" fmla="*/ 356 w 1899"/>
                <a:gd name="T63" fmla="*/ 2017 h 2237"/>
                <a:gd name="T64" fmla="*/ 168 w 1899"/>
                <a:gd name="T65" fmla="*/ 1540 h 2237"/>
                <a:gd name="T66" fmla="*/ 20 w 1899"/>
                <a:gd name="T67" fmla="*/ 1083 h 2237"/>
                <a:gd name="T68" fmla="*/ 0 w 1899"/>
                <a:gd name="T69" fmla="*/ 884 h 2237"/>
                <a:gd name="T70" fmla="*/ 29 w 1899"/>
                <a:gd name="T71" fmla="*/ 692 h 2237"/>
                <a:gd name="T72" fmla="*/ 87 w 1899"/>
                <a:gd name="T73" fmla="*/ 552 h 2237"/>
                <a:gd name="T74" fmla="*/ 213 w 1899"/>
                <a:gd name="T75" fmla="*/ 392 h 2237"/>
                <a:gd name="T76" fmla="*/ 429 w 1899"/>
                <a:gd name="T77" fmla="*/ 221 h 2237"/>
                <a:gd name="T78" fmla="*/ 668 w 1899"/>
                <a:gd name="T79" fmla="*/ 97 h 2237"/>
                <a:gd name="T80" fmla="*/ 992 w 1899"/>
                <a:gd name="T81" fmla="*/ 1 h 2237"/>
                <a:gd name="T82" fmla="*/ 1263 w 1899"/>
                <a:gd name="T83" fmla="*/ 3 h 2237"/>
                <a:gd name="T84" fmla="*/ 1405 w 1899"/>
                <a:gd name="T85" fmla="*/ 37 h 2237"/>
                <a:gd name="T86" fmla="*/ 1525 w 1899"/>
                <a:gd name="T87" fmla="*/ 106 h 2237"/>
                <a:gd name="T88" fmla="*/ 1618 w 1899"/>
                <a:gd name="T89" fmla="*/ 205 h 2237"/>
                <a:gd name="T90" fmla="*/ 1682 w 1899"/>
                <a:gd name="T91" fmla="*/ 334 h 2237"/>
                <a:gd name="T92" fmla="*/ 1748 w 1899"/>
                <a:gd name="T93" fmla="*/ 544 h 2237"/>
                <a:gd name="T94" fmla="*/ 1806 w 1899"/>
                <a:gd name="T95" fmla="*/ 767 h 2237"/>
                <a:gd name="T96" fmla="*/ 1877 w 1899"/>
                <a:gd name="T97" fmla="*/ 1133 h 2237"/>
                <a:gd name="T98" fmla="*/ 1899 w 1899"/>
                <a:gd name="T99" fmla="*/ 1375 h 2237"/>
                <a:gd name="T100" fmla="*/ 1883 w 1899"/>
                <a:gd name="T101" fmla="*/ 1559 h 2237"/>
                <a:gd name="T102" fmla="*/ 1833 w 1899"/>
                <a:gd name="T103" fmla="*/ 1714 h 2237"/>
                <a:gd name="T104" fmla="*/ 1748 w 1899"/>
                <a:gd name="T105" fmla="*/ 1848 h 2237"/>
                <a:gd name="T106" fmla="*/ 1627 w 1899"/>
                <a:gd name="T107" fmla="*/ 1963 h 2237"/>
                <a:gd name="T108" fmla="*/ 1432 w 1899"/>
                <a:gd name="T109" fmla="*/ 2077 h 2237"/>
                <a:gd name="T110" fmla="*/ 1124 w 1899"/>
                <a:gd name="T111" fmla="*/ 2180 h 2237"/>
                <a:gd name="T112" fmla="*/ 770 w 1899"/>
                <a:gd name="T113" fmla="*/ 2236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9" h="2237">
                  <a:moveTo>
                    <a:pt x="1002" y="39"/>
                  </a:moveTo>
                  <a:lnTo>
                    <a:pt x="1002" y="39"/>
                  </a:lnTo>
                  <a:lnTo>
                    <a:pt x="922" y="58"/>
                  </a:lnTo>
                  <a:lnTo>
                    <a:pt x="847" y="79"/>
                  </a:lnTo>
                  <a:lnTo>
                    <a:pt x="810" y="89"/>
                  </a:lnTo>
                  <a:lnTo>
                    <a:pt x="774" y="100"/>
                  </a:lnTo>
                  <a:lnTo>
                    <a:pt x="739" y="112"/>
                  </a:lnTo>
                  <a:lnTo>
                    <a:pt x="704" y="125"/>
                  </a:lnTo>
                  <a:lnTo>
                    <a:pt x="671" y="138"/>
                  </a:lnTo>
                  <a:lnTo>
                    <a:pt x="638" y="152"/>
                  </a:lnTo>
                  <a:lnTo>
                    <a:pt x="605" y="166"/>
                  </a:lnTo>
                  <a:lnTo>
                    <a:pt x="574" y="182"/>
                  </a:lnTo>
                  <a:lnTo>
                    <a:pt x="542" y="198"/>
                  </a:lnTo>
                  <a:lnTo>
                    <a:pt x="511" y="215"/>
                  </a:lnTo>
                  <a:lnTo>
                    <a:pt x="481" y="234"/>
                  </a:lnTo>
                  <a:lnTo>
                    <a:pt x="451" y="254"/>
                  </a:lnTo>
                  <a:lnTo>
                    <a:pt x="420" y="275"/>
                  </a:lnTo>
                  <a:lnTo>
                    <a:pt x="389" y="298"/>
                  </a:lnTo>
                  <a:lnTo>
                    <a:pt x="358" y="320"/>
                  </a:lnTo>
                  <a:lnTo>
                    <a:pt x="327" y="344"/>
                  </a:lnTo>
                  <a:lnTo>
                    <a:pt x="297" y="368"/>
                  </a:lnTo>
                  <a:lnTo>
                    <a:pt x="269" y="393"/>
                  </a:lnTo>
                  <a:lnTo>
                    <a:pt x="241" y="419"/>
                  </a:lnTo>
                  <a:lnTo>
                    <a:pt x="215" y="447"/>
                  </a:lnTo>
                  <a:lnTo>
                    <a:pt x="188" y="476"/>
                  </a:lnTo>
                  <a:lnTo>
                    <a:pt x="165" y="507"/>
                  </a:lnTo>
                  <a:lnTo>
                    <a:pt x="154" y="521"/>
                  </a:lnTo>
                  <a:lnTo>
                    <a:pt x="142" y="537"/>
                  </a:lnTo>
                  <a:lnTo>
                    <a:pt x="132" y="555"/>
                  </a:lnTo>
                  <a:lnTo>
                    <a:pt x="122" y="571"/>
                  </a:lnTo>
                  <a:lnTo>
                    <a:pt x="113" y="589"/>
                  </a:lnTo>
                  <a:lnTo>
                    <a:pt x="103" y="606"/>
                  </a:lnTo>
                  <a:lnTo>
                    <a:pt x="95" y="625"/>
                  </a:lnTo>
                  <a:lnTo>
                    <a:pt x="87" y="643"/>
                  </a:lnTo>
                  <a:lnTo>
                    <a:pt x="79" y="662"/>
                  </a:lnTo>
                  <a:lnTo>
                    <a:pt x="72" y="683"/>
                  </a:lnTo>
                  <a:lnTo>
                    <a:pt x="67" y="703"/>
                  </a:lnTo>
                  <a:lnTo>
                    <a:pt x="61" y="724"/>
                  </a:lnTo>
                  <a:lnTo>
                    <a:pt x="55" y="751"/>
                  </a:lnTo>
                  <a:lnTo>
                    <a:pt x="49" y="777"/>
                  </a:lnTo>
                  <a:lnTo>
                    <a:pt x="46" y="804"/>
                  </a:lnTo>
                  <a:lnTo>
                    <a:pt x="43" y="831"/>
                  </a:lnTo>
                  <a:lnTo>
                    <a:pt x="40" y="857"/>
                  </a:lnTo>
                  <a:lnTo>
                    <a:pt x="39" y="885"/>
                  </a:lnTo>
                  <a:lnTo>
                    <a:pt x="39" y="913"/>
                  </a:lnTo>
                  <a:lnTo>
                    <a:pt x="40" y="939"/>
                  </a:lnTo>
                  <a:lnTo>
                    <a:pt x="41" y="966"/>
                  </a:lnTo>
                  <a:lnTo>
                    <a:pt x="44" y="994"/>
                  </a:lnTo>
                  <a:lnTo>
                    <a:pt x="48" y="1020"/>
                  </a:lnTo>
                  <a:lnTo>
                    <a:pt x="53" y="1048"/>
                  </a:lnTo>
                  <a:lnTo>
                    <a:pt x="59" y="1075"/>
                  </a:lnTo>
                  <a:lnTo>
                    <a:pt x="65" y="1103"/>
                  </a:lnTo>
                  <a:lnTo>
                    <a:pt x="72" y="1129"/>
                  </a:lnTo>
                  <a:lnTo>
                    <a:pt x="82" y="1157"/>
                  </a:lnTo>
                  <a:lnTo>
                    <a:pt x="123" y="1283"/>
                  </a:lnTo>
                  <a:lnTo>
                    <a:pt x="149" y="1363"/>
                  </a:lnTo>
                  <a:lnTo>
                    <a:pt x="177" y="1445"/>
                  </a:lnTo>
                  <a:lnTo>
                    <a:pt x="204" y="1526"/>
                  </a:lnTo>
                  <a:lnTo>
                    <a:pt x="233" y="1608"/>
                  </a:lnTo>
                  <a:lnTo>
                    <a:pt x="263" y="1689"/>
                  </a:lnTo>
                  <a:lnTo>
                    <a:pt x="293" y="1770"/>
                  </a:lnTo>
                  <a:lnTo>
                    <a:pt x="325" y="1851"/>
                  </a:lnTo>
                  <a:lnTo>
                    <a:pt x="357" y="1930"/>
                  </a:lnTo>
                  <a:lnTo>
                    <a:pt x="375" y="1970"/>
                  </a:lnTo>
                  <a:lnTo>
                    <a:pt x="395" y="2008"/>
                  </a:lnTo>
                  <a:lnTo>
                    <a:pt x="404" y="2025"/>
                  </a:lnTo>
                  <a:lnTo>
                    <a:pt x="414" y="2041"/>
                  </a:lnTo>
                  <a:lnTo>
                    <a:pt x="425" y="2056"/>
                  </a:lnTo>
                  <a:lnTo>
                    <a:pt x="436" y="2071"/>
                  </a:lnTo>
                  <a:lnTo>
                    <a:pt x="446" y="2085"/>
                  </a:lnTo>
                  <a:lnTo>
                    <a:pt x="458" y="2097"/>
                  </a:lnTo>
                  <a:lnTo>
                    <a:pt x="469" y="2109"/>
                  </a:lnTo>
                  <a:lnTo>
                    <a:pt x="481" y="2120"/>
                  </a:lnTo>
                  <a:lnTo>
                    <a:pt x="493" y="2131"/>
                  </a:lnTo>
                  <a:lnTo>
                    <a:pt x="506" y="2140"/>
                  </a:lnTo>
                  <a:lnTo>
                    <a:pt x="519" y="2149"/>
                  </a:lnTo>
                  <a:lnTo>
                    <a:pt x="532" y="2157"/>
                  </a:lnTo>
                  <a:lnTo>
                    <a:pt x="546" y="2165"/>
                  </a:lnTo>
                  <a:lnTo>
                    <a:pt x="561" y="2171"/>
                  </a:lnTo>
                  <a:lnTo>
                    <a:pt x="576" y="2176"/>
                  </a:lnTo>
                  <a:lnTo>
                    <a:pt x="591" y="2182"/>
                  </a:lnTo>
                  <a:lnTo>
                    <a:pt x="607" y="2187"/>
                  </a:lnTo>
                  <a:lnTo>
                    <a:pt x="624" y="2190"/>
                  </a:lnTo>
                  <a:lnTo>
                    <a:pt x="640" y="2193"/>
                  </a:lnTo>
                  <a:lnTo>
                    <a:pt x="659" y="2195"/>
                  </a:lnTo>
                  <a:lnTo>
                    <a:pt x="677" y="2197"/>
                  </a:lnTo>
                  <a:lnTo>
                    <a:pt x="695" y="2198"/>
                  </a:lnTo>
                  <a:lnTo>
                    <a:pt x="716" y="2198"/>
                  </a:lnTo>
                  <a:lnTo>
                    <a:pt x="735" y="2198"/>
                  </a:lnTo>
                  <a:lnTo>
                    <a:pt x="779" y="2196"/>
                  </a:lnTo>
                  <a:lnTo>
                    <a:pt x="825" y="2190"/>
                  </a:lnTo>
                  <a:lnTo>
                    <a:pt x="904" y="2180"/>
                  </a:lnTo>
                  <a:lnTo>
                    <a:pt x="987" y="2167"/>
                  </a:lnTo>
                  <a:lnTo>
                    <a:pt x="1028" y="2159"/>
                  </a:lnTo>
                  <a:lnTo>
                    <a:pt x="1070" y="2151"/>
                  </a:lnTo>
                  <a:lnTo>
                    <a:pt x="1114" y="2141"/>
                  </a:lnTo>
                  <a:lnTo>
                    <a:pt x="1156" y="2131"/>
                  </a:lnTo>
                  <a:lnTo>
                    <a:pt x="1200" y="2119"/>
                  </a:lnTo>
                  <a:lnTo>
                    <a:pt x="1242" y="2107"/>
                  </a:lnTo>
                  <a:lnTo>
                    <a:pt x="1286" y="2092"/>
                  </a:lnTo>
                  <a:lnTo>
                    <a:pt x="1328" y="2077"/>
                  </a:lnTo>
                  <a:lnTo>
                    <a:pt x="1372" y="2059"/>
                  </a:lnTo>
                  <a:lnTo>
                    <a:pt x="1415" y="2041"/>
                  </a:lnTo>
                  <a:lnTo>
                    <a:pt x="1457" y="2020"/>
                  </a:lnTo>
                  <a:lnTo>
                    <a:pt x="1499" y="1999"/>
                  </a:lnTo>
                  <a:lnTo>
                    <a:pt x="1521" y="1986"/>
                  </a:lnTo>
                  <a:lnTo>
                    <a:pt x="1542" y="1973"/>
                  </a:lnTo>
                  <a:lnTo>
                    <a:pt x="1562" y="1960"/>
                  </a:lnTo>
                  <a:lnTo>
                    <a:pt x="1583" y="1946"/>
                  </a:lnTo>
                  <a:lnTo>
                    <a:pt x="1601" y="1932"/>
                  </a:lnTo>
                  <a:lnTo>
                    <a:pt x="1620" y="1918"/>
                  </a:lnTo>
                  <a:lnTo>
                    <a:pt x="1638" y="1903"/>
                  </a:lnTo>
                  <a:lnTo>
                    <a:pt x="1655" y="1889"/>
                  </a:lnTo>
                  <a:lnTo>
                    <a:pt x="1671" y="1873"/>
                  </a:lnTo>
                  <a:lnTo>
                    <a:pt x="1688" y="1856"/>
                  </a:lnTo>
                  <a:lnTo>
                    <a:pt x="1702" y="1840"/>
                  </a:lnTo>
                  <a:lnTo>
                    <a:pt x="1716" y="1824"/>
                  </a:lnTo>
                  <a:lnTo>
                    <a:pt x="1730" y="1807"/>
                  </a:lnTo>
                  <a:lnTo>
                    <a:pt x="1743" y="1790"/>
                  </a:lnTo>
                  <a:lnTo>
                    <a:pt x="1755" y="1773"/>
                  </a:lnTo>
                  <a:lnTo>
                    <a:pt x="1767" y="1754"/>
                  </a:lnTo>
                  <a:lnTo>
                    <a:pt x="1777" y="1736"/>
                  </a:lnTo>
                  <a:lnTo>
                    <a:pt x="1787" y="1717"/>
                  </a:lnTo>
                  <a:lnTo>
                    <a:pt x="1798" y="1697"/>
                  </a:lnTo>
                  <a:lnTo>
                    <a:pt x="1806" y="1678"/>
                  </a:lnTo>
                  <a:lnTo>
                    <a:pt x="1814" y="1658"/>
                  </a:lnTo>
                  <a:lnTo>
                    <a:pt x="1822" y="1637"/>
                  </a:lnTo>
                  <a:lnTo>
                    <a:pt x="1829" y="1616"/>
                  </a:lnTo>
                  <a:lnTo>
                    <a:pt x="1834" y="1595"/>
                  </a:lnTo>
                  <a:lnTo>
                    <a:pt x="1840" y="1573"/>
                  </a:lnTo>
                  <a:lnTo>
                    <a:pt x="1845" y="1551"/>
                  </a:lnTo>
                  <a:lnTo>
                    <a:pt x="1848" y="1528"/>
                  </a:lnTo>
                  <a:lnTo>
                    <a:pt x="1852" y="1505"/>
                  </a:lnTo>
                  <a:lnTo>
                    <a:pt x="1855" y="1481"/>
                  </a:lnTo>
                  <a:lnTo>
                    <a:pt x="1856" y="1458"/>
                  </a:lnTo>
                  <a:lnTo>
                    <a:pt x="1858" y="1434"/>
                  </a:lnTo>
                  <a:lnTo>
                    <a:pt x="1858" y="1409"/>
                  </a:lnTo>
                  <a:lnTo>
                    <a:pt x="1858" y="1375"/>
                  </a:lnTo>
                  <a:lnTo>
                    <a:pt x="1857" y="1340"/>
                  </a:lnTo>
                  <a:lnTo>
                    <a:pt x="1856" y="1307"/>
                  </a:lnTo>
                  <a:lnTo>
                    <a:pt x="1854" y="1273"/>
                  </a:lnTo>
                  <a:lnTo>
                    <a:pt x="1850" y="1238"/>
                  </a:lnTo>
                  <a:lnTo>
                    <a:pt x="1847" y="1205"/>
                  </a:lnTo>
                  <a:lnTo>
                    <a:pt x="1842" y="1171"/>
                  </a:lnTo>
                  <a:lnTo>
                    <a:pt x="1838" y="1137"/>
                  </a:lnTo>
                  <a:lnTo>
                    <a:pt x="1826" y="1070"/>
                  </a:lnTo>
                  <a:lnTo>
                    <a:pt x="1814" y="1003"/>
                  </a:lnTo>
                  <a:lnTo>
                    <a:pt x="1801" y="937"/>
                  </a:lnTo>
                  <a:lnTo>
                    <a:pt x="1787" y="871"/>
                  </a:lnTo>
                  <a:lnTo>
                    <a:pt x="1780" y="839"/>
                  </a:lnTo>
                  <a:lnTo>
                    <a:pt x="1774" y="807"/>
                  </a:lnTo>
                  <a:lnTo>
                    <a:pt x="1767" y="775"/>
                  </a:lnTo>
                  <a:lnTo>
                    <a:pt x="1761" y="743"/>
                  </a:lnTo>
                  <a:lnTo>
                    <a:pt x="1754" y="711"/>
                  </a:lnTo>
                  <a:lnTo>
                    <a:pt x="1746" y="680"/>
                  </a:lnTo>
                  <a:lnTo>
                    <a:pt x="1738" y="649"/>
                  </a:lnTo>
                  <a:lnTo>
                    <a:pt x="1729" y="618"/>
                  </a:lnTo>
                  <a:lnTo>
                    <a:pt x="1720" y="586"/>
                  </a:lnTo>
                  <a:lnTo>
                    <a:pt x="1710" y="556"/>
                  </a:lnTo>
                  <a:lnTo>
                    <a:pt x="1700" y="525"/>
                  </a:lnTo>
                  <a:lnTo>
                    <a:pt x="1691" y="494"/>
                  </a:lnTo>
                  <a:lnTo>
                    <a:pt x="1680" y="462"/>
                  </a:lnTo>
                  <a:lnTo>
                    <a:pt x="1670" y="430"/>
                  </a:lnTo>
                  <a:lnTo>
                    <a:pt x="1660" y="398"/>
                  </a:lnTo>
                  <a:lnTo>
                    <a:pt x="1650" y="365"/>
                  </a:lnTo>
                  <a:lnTo>
                    <a:pt x="1644" y="347"/>
                  </a:lnTo>
                  <a:lnTo>
                    <a:pt x="1638" y="329"/>
                  </a:lnTo>
                  <a:lnTo>
                    <a:pt x="1630" y="310"/>
                  </a:lnTo>
                  <a:lnTo>
                    <a:pt x="1623" y="293"/>
                  </a:lnTo>
                  <a:lnTo>
                    <a:pt x="1614" y="276"/>
                  </a:lnTo>
                  <a:lnTo>
                    <a:pt x="1605" y="260"/>
                  </a:lnTo>
                  <a:lnTo>
                    <a:pt x="1596" y="244"/>
                  </a:lnTo>
                  <a:lnTo>
                    <a:pt x="1585" y="228"/>
                  </a:lnTo>
                  <a:lnTo>
                    <a:pt x="1575" y="214"/>
                  </a:lnTo>
                  <a:lnTo>
                    <a:pt x="1564" y="199"/>
                  </a:lnTo>
                  <a:lnTo>
                    <a:pt x="1552" y="185"/>
                  </a:lnTo>
                  <a:lnTo>
                    <a:pt x="1540" y="173"/>
                  </a:lnTo>
                  <a:lnTo>
                    <a:pt x="1527" y="160"/>
                  </a:lnTo>
                  <a:lnTo>
                    <a:pt x="1513" y="148"/>
                  </a:lnTo>
                  <a:lnTo>
                    <a:pt x="1499" y="136"/>
                  </a:lnTo>
                  <a:lnTo>
                    <a:pt x="1486" y="126"/>
                  </a:lnTo>
                  <a:lnTo>
                    <a:pt x="1471" y="115"/>
                  </a:lnTo>
                  <a:lnTo>
                    <a:pt x="1455" y="106"/>
                  </a:lnTo>
                  <a:lnTo>
                    <a:pt x="1440" y="97"/>
                  </a:lnTo>
                  <a:lnTo>
                    <a:pt x="1424" y="89"/>
                  </a:lnTo>
                  <a:lnTo>
                    <a:pt x="1406" y="81"/>
                  </a:lnTo>
                  <a:lnTo>
                    <a:pt x="1389" y="74"/>
                  </a:lnTo>
                  <a:lnTo>
                    <a:pt x="1372" y="67"/>
                  </a:lnTo>
                  <a:lnTo>
                    <a:pt x="1354" y="61"/>
                  </a:lnTo>
                  <a:lnTo>
                    <a:pt x="1335" y="57"/>
                  </a:lnTo>
                  <a:lnTo>
                    <a:pt x="1317" y="52"/>
                  </a:lnTo>
                  <a:lnTo>
                    <a:pt x="1298" y="48"/>
                  </a:lnTo>
                  <a:lnTo>
                    <a:pt x="1278" y="45"/>
                  </a:lnTo>
                  <a:lnTo>
                    <a:pt x="1259" y="42"/>
                  </a:lnTo>
                  <a:lnTo>
                    <a:pt x="1238" y="41"/>
                  </a:lnTo>
                  <a:lnTo>
                    <a:pt x="1217" y="40"/>
                  </a:lnTo>
                  <a:lnTo>
                    <a:pt x="1197" y="40"/>
                  </a:lnTo>
                  <a:lnTo>
                    <a:pt x="1007" y="40"/>
                  </a:lnTo>
                  <a:lnTo>
                    <a:pt x="1002" y="39"/>
                  </a:lnTo>
                  <a:close/>
                  <a:moveTo>
                    <a:pt x="716" y="2237"/>
                  </a:moveTo>
                  <a:lnTo>
                    <a:pt x="680" y="2236"/>
                  </a:lnTo>
                  <a:lnTo>
                    <a:pt x="646" y="2234"/>
                  </a:lnTo>
                  <a:lnTo>
                    <a:pt x="630" y="2232"/>
                  </a:lnTo>
                  <a:lnTo>
                    <a:pt x="614" y="2228"/>
                  </a:lnTo>
                  <a:lnTo>
                    <a:pt x="598" y="2225"/>
                  </a:lnTo>
                  <a:lnTo>
                    <a:pt x="583" y="2221"/>
                  </a:lnTo>
                  <a:lnTo>
                    <a:pt x="569" y="2217"/>
                  </a:lnTo>
                  <a:lnTo>
                    <a:pt x="554" y="2212"/>
                  </a:lnTo>
                  <a:lnTo>
                    <a:pt x="540" y="2206"/>
                  </a:lnTo>
                  <a:lnTo>
                    <a:pt x="528" y="2199"/>
                  </a:lnTo>
                  <a:lnTo>
                    <a:pt x="514" y="2193"/>
                  </a:lnTo>
                  <a:lnTo>
                    <a:pt x="501" y="2186"/>
                  </a:lnTo>
                  <a:lnTo>
                    <a:pt x="490" y="2178"/>
                  </a:lnTo>
                  <a:lnTo>
                    <a:pt x="477" y="2170"/>
                  </a:lnTo>
                  <a:lnTo>
                    <a:pt x="466" y="2160"/>
                  </a:lnTo>
                  <a:lnTo>
                    <a:pt x="454" y="2150"/>
                  </a:lnTo>
                  <a:lnTo>
                    <a:pt x="443" y="2140"/>
                  </a:lnTo>
                  <a:lnTo>
                    <a:pt x="433" y="2129"/>
                  </a:lnTo>
                  <a:lnTo>
                    <a:pt x="422" y="2117"/>
                  </a:lnTo>
                  <a:lnTo>
                    <a:pt x="412" y="2105"/>
                  </a:lnTo>
                  <a:lnTo>
                    <a:pt x="402" y="2092"/>
                  </a:lnTo>
                  <a:lnTo>
                    <a:pt x="392" y="2078"/>
                  </a:lnTo>
                  <a:lnTo>
                    <a:pt x="373" y="2049"/>
                  </a:lnTo>
                  <a:lnTo>
                    <a:pt x="356" y="2017"/>
                  </a:lnTo>
                  <a:lnTo>
                    <a:pt x="337" y="1983"/>
                  </a:lnTo>
                  <a:lnTo>
                    <a:pt x="321" y="1945"/>
                  </a:lnTo>
                  <a:lnTo>
                    <a:pt x="288" y="1866"/>
                  </a:lnTo>
                  <a:lnTo>
                    <a:pt x="256" y="1784"/>
                  </a:lnTo>
                  <a:lnTo>
                    <a:pt x="226" y="1703"/>
                  </a:lnTo>
                  <a:lnTo>
                    <a:pt x="196" y="1621"/>
                  </a:lnTo>
                  <a:lnTo>
                    <a:pt x="168" y="1540"/>
                  </a:lnTo>
                  <a:lnTo>
                    <a:pt x="140" y="1457"/>
                  </a:lnTo>
                  <a:lnTo>
                    <a:pt x="113" y="1376"/>
                  </a:lnTo>
                  <a:lnTo>
                    <a:pt x="85" y="1294"/>
                  </a:lnTo>
                  <a:lnTo>
                    <a:pt x="44" y="1169"/>
                  </a:lnTo>
                  <a:lnTo>
                    <a:pt x="35" y="1141"/>
                  </a:lnTo>
                  <a:lnTo>
                    <a:pt x="26" y="1112"/>
                  </a:lnTo>
                  <a:lnTo>
                    <a:pt x="20" y="1083"/>
                  </a:lnTo>
                  <a:lnTo>
                    <a:pt x="14" y="1055"/>
                  </a:lnTo>
                  <a:lnTo>
                    <a:pt x="9" y="1026"/>
                  </a:lnTo>
                  <a:lnTo>
                    <a:pt x="5" y="997"/>
                  </a:lnTo>
                  <a:lnTo>
                    <a:pt x="2" y="970"/>
                  </a:lnTo>
                  <a:lnTo>
                    <a:pt x="0" y="941"/>
                  </a:lnTo>
                  <a:lnTo>
                    <a:pt x="0" y="913"/>
                  </a:lnTo>
                  <a:lnTo>
                    <a:pt x="0" y="884"/>
                  </a:lnTo>
                  <a:lnTo>
                    <a:pt x="1" y="855"/>
                  </a:lnTo>
                  <a:lnTo>
                    <a:pt x="4" y="828"/>
                  </a:lnTo>
                  <a:lnTo>
                    <a:pt x="7" y="799"/>
                  </a:lnTo>
                  <a:lnTo>
                    <a:pt x="10" y="770"/>
                  </a:lnTo>
                  <a:lnTo>
                    <a:pt x="16" y="743"/>
                  </a:lnTo>
                  <a:lnTo>
                    <a:pt x="23" y="714"/>
                  </a:lnTo>
                  <a:lnTo>
                    <a:pt x="29" y="692"/>
                  </a:lnTo>
                  <a:lnTo>
                    <a:pt x="36" y="671"/>
                  </a:lnTo>
                  <a:lnTo>
                    <a:pt x="43" y="650"/>
                  </a:lnTo>
                  <a:lnTo>
                    <a:pt x="51" y="629"/>
                  </a:lnTo>
                  <a:lnTo>
                    <a:pt x="59" y="610"/>
                  </a:lnTo>
                  <a:lnTo>
                    <a:pt x="68" y="590"/>
                  </a:lnTo>
                  <a:lnTo>
                    <a:pt x="77" y="571"/>
                  </a:lnTo>
                  <a:lnTo>
                    <a:pt x="87" y="552"/>
                  </a:lnTo>
                  <a:lnTo>
                    <a:pt x="99" y="534"/>
                  </a:lnTo>
                  <a:lnTo>
                    <a:pt x="109" y="517"/>
                  </a:lnTo>
                  <a:lnTo>
                    <a:pt x="122" y="500"/>
                  </a:lnTo>
                  <a:lnTo>
                    <a:pt x="133" y="484"/>
                  </a:lnTo>
                  <a:lnTo>
                    <a:pt x="158" y="451"/>
                  </a:lnTo>
                  <a:lnTo>
                    <a:pt x="186" y="420"/>
                  </a:lnTo>
                  <a:lnTo>
                    <a:pt x="213" y="392"/>
                  </a:lnTo>
                  <a:lnTo>
                    <a:pt x="243" y="364"/>
                  </a:lnTo>
                  <a:lnTo>
                    <a:pt x="273" y="338"/>
                  </a:lnTo>
                  <a:lnTo>
                    <a:pt x="304" y="313"/>
                  </a:lnTo>
                  <a:lnTo>
                    <a:pt x="335" y="289"/>
                  </a:lnTo>
                  <a:lnTo>
                    <a:pt x="366" y="264"/>
                  </a:lnTo>
                  <a:lnTo>
                    <a:pt x="397" y="243"/>
                  </a:lnTo>
                  <a:lnTo>
                    <a:pt x="429" y="221"/>
                  </a:lnTo>
                  <a:lnTo>
                    <a:pt x="461" y="199"/>
                  </a:lnTo>
                  <a:lnTo>
                    <a:pt x="495" y="180"/>
                  </a:lnTo>
                  <a:lnTo>
                    <a:pt x="529" y="161"/>
                  </a:lnTo>
                  <a:lnTo>
                    <a:pt x="563" y="143"/>
                  </a:lnTo>
                  <a:lnTo>
                    <a:pt x="598" y="127"/>
                  </a:lnTo>
                  <a:lnTo>
                    <a:pt x="632" y="111"/>
                  </a:lnTo>
                  <a:lnTo>
                    <a:pt x="668" y="97"/>
                  </a:lnTo>
                  <a:lnTo>
                    <a:pt x="704" y="83"/>
                  </a:lnTo>
                  <a:lnTo>
                    <a:pt x="740" y="71"/>
                  </a:lnTo>
                  <a:lnTo>
                    <a:pt x="776" y="59"/>
                  </a:lnTo>
                  <a:lnTo>
                    <a:pt x="812" y="48"/>
                  </a:lnTo>
                  <a:lnTo>
                    <a:pt x="849" y="37"/>
                  </a:lnTo>
                  <a:lnTo>
                    <a:pt x="921" y="18"/>
                  </a:lnTo>
                  <a:lnTo>
                    <a:pt x="992" y="1"/>
                  </a:lnTo>
                  <a:lnTo>
                    <a:pt x="1002" y="1"/>
                  </a:lnTo>
                  <a:lnTo>
                    <a:pt x="1007" y="0"/>
                  </a:lnTo>
                  <a:lnTo>
                    <a:pt x="1197" y="0"/>
                  </a:lnTo>
                  <a:lnTo>
                    <a:pt x="1197" y="0"/>
                  </a:lnTo>
                  <a:lnTo>
                    <a:pt x="1220" y="1"/>
                  </a:lnTo>
                  <a:lnTo>
                    <a:pt x="1241" y="2"/>
                  </a:lnTo>
                  <a:lnTo>
                    <a:pt x="1263" y="3"/>
                  </a:lnTo>
                  <a:lnTo>
                    <a:pt x="1285" y="6"/>
                  </a:lnTo>
                  <a:lnTo>
                    <a:pt x="1306" y="10"/>
                  </a:lnTo>
                  <a:lnTo>
                    <a:pt x="1327" y="13"/>
                  </a:lnTo>
                  <a:lnTo>
                    <a:pt x="1347" y="19"/>
                  </a:lnTo>
                  <a:lnTo>
                    <a:pt x="1367" y="24"/>
                  </a:lnTo>
                  <a:lnTo>
                    <a:pt x="1386" y="31"/>
                  </a:lnTo>
                  <a:lnTo>
                    <a:pt x="1405" y="37"/>
                  </a:lnTo>
                  <a:lnTo>
                    <a:pt x="1424" y="45"/>
                  </a:lnTo>
                  <a:lnTo>
                    <a:pt x="1442" y="53"/>
                  </a:lnTo>
                  <a:lnTo>
                    <a:pt x="1459" y="63"/>
                  </a:lnTo>
                  <a:lnTo>
                    <a:pt x="1476" y="73"/>
                  </a:lnTo>
                  <a:lnTo>
                    <a:pt x="1494" y="83"/>
                  </a:lnTo>
                  <a:lnTo>
                    <a:pt x="1510" y="94"/>
                  </a:lnTo>
                  <a:lnTo>
                    <a:pt x="1525" y="106"/>
                  </a:lnTo>
                  <a:lnTo>
                    <a:pt x="1540" y="118"/>
                  </a:lnTo>
                  <a:lnTo>
                    <a:pt x="1554" y="131"/>
                  </a:lnTo>
                  <a:lnTo>
                    <a:pt x="1568" y="145"/>
                  </a:lnTo>
                  <a:lnTo>
                    <a:pt x="1582" y="159"/>
                  </a:lnTo>
                  <a:lnTo>
                    <a:pt x="1595" y="174"/>
                  </a:lnTo>
                  <a:lnTo>
                    <a:pt x="1606" y="189"/>
                  </a:lnTo>
                  <a:lnTo>
                    <a:pt x="1618" y="205"/>
                  </a:lnTo>
                  <a:lnTo>
                    <a:pt x="1629" y="222"/>
                  </a:lnTo>
                  <a:lnTo>
                    <a:pt x="1639" y="239"/>
                  </a:lnTo>
                  <a:lnTo>
                    <a:pt x="1650" y="258"/>
                  </a:lnTo>
                  <a:lnTo>
                    <a:pt x="1658" y="276"/>
                  </a:lnTo>
                  <a:lnTo>
                    <a:pt x="1667" y="294"/>
                  </a:lnTo>
                  <a:lnTo>
                    <a:pt x="1675" y="314"/>
                  </a:lnTo>
                  <a:lnTo>
                    <a:pt x="1682" y="334"/>
                  </a:lnTo>
                  <a:lnTo>
                    <a:pt x="1688" y="354"/>
                  </a:lnTo>
                  <a:lnTo>
                    <a:pt x="1698" y="386"/>
                  </a:lnTo>
                  <a:lnTo>
                    <a:pt x="1707" y="418"/>
                  </a:lnTo>
                  <a:lnTo>
                    <a:pt x="1717" y="450"/>
                  </a:lnTo>
                  <a:lnTo>
                    <a:pt x="1728" y="482"/>
                  </a:lnTo>
                  <a:lnTo>
                    <a:pt x="1738" y="513"/>
                  </a:lnTo>
                  <a:lnTo>
                    <a:pt x="1748" y="544"/>
                  </a:lnTo>
                  <a:lnTo>
                    <a:pt x="1758" y="575"/>
                  </a:lnTo>
                  <a:lnTo>
                    <a:pt x="1768" y="607"/>
                  </a:lnTo>
                  <a:lnTo>
                    <a:pt x="1776" y="638"/>
                  </a:lnTo>
                  <a:lnTo>
                    <a:pt x="1785" y="671"/>
                  </a:lnTo>
                  <a:lnTo>
                    <a:pt x="1792" y="703"/>
                  </a:lnTo>
                  <a:lnTo>
                    <a:pt x="1799" y="735"/>
                  </a:lnTo>
                  <a:lnTo>
                    <a:pt x="1806" y="767"/>
                  </a:lnTo>
                  <a:lnTo>
                    <a:pt x="1813" y="799"/>
                  </a:lnTo>
                  <a:lnTo>
                    <a:pt x="1819" y="831"/>
                  </a:lnTo>
                  <a:lnTo>
                    <a:pt x="1825" y="863"/>
                  </a:lnTo>
                  <a:lnTo>
                    <a:pt x="1839" y="930"/>
                  </a:lnTo>
                  <a:lnTo>
                    <a:pt x="1853" y="996"/>
                  </a:lnTo>
                  <a:lnTo>
                    <a:pt x="1865" y="1064"/>
                  </a:lnTo>
                  <a:lnTo>
                    <a:pt x="1877" y="1133"/>
                  </a:lnTo>
                  <a:lnTo>
                    <a:pt x="1881" y="1167"/>
                  </a:lnTo>
                  <a:lnTo>
                    <a:pt x="1886" y="1202"/>
                  </a:lnTo>
                  <a:lnTo>
                    <a:pt x="1889" y="1236"/>
                  </a:lnTo>
                  <a:lnTo>
                    <a:pt x="1893" y="1270"/>
                  </a:lnTo>
                  <a:lnTo>
                    <a:pt x="1895" y="1305"/>
                  </a:lnTo>
                  <a:lnTo>
                    <a:pt x="1897" y="1340"/>
                  </a:lnTo>
                  <a:lnTo>
                    <a:pt x="1899" y="1375"/>
                  </a:lnTo>
                  <a:lnTo>
                    <a:pt x="1897" y="1410"/>
                  </a:lnTo>
                  <a:lnTo>
                    <a:pt x="1897" y="1436"/>
                  </a:lnTo>
                  <a:lnTo>
                    <a:pt x="1896" y="1462"/>
                  </a:lnTo>
                  <a:lnTo>
                    <a:pt x="1894" y="1487"/>
                  </a:lnTo>
                  <a:lnTo>
                    <a:pt x="1891" y="1511"/>
                  </a:lnTo>
                  <a:lnTo>
                    <a:pt x="1887" y="1535"/>
                  </a:lnTo>
                  <a:lnTo>
                    <a:pt x="1883" y="1559"/>
                  </a:lnTo>
                  <a:lnTo>
                    <a:pt x="1878" y="1583"/>
                  </a:lnTo>
                  <a:lnTo>
                    <a:pt x="1872" y="1606"/>
                  </a:lnTo>
                  <a:lnTo>
                    <a:pt x="1865" y="1628"/>
                  </a:lnTo>
                  <a:lnTo>
                    <a:pt x="1858" y="1651"/>
                  </a:lnTo>
                  <a:lnTo>
                    <a:pt x="1850" y="1673"/>
                  </a:lnTo>
                  <a:lnTo>
                    <a:pt x="1842" y="1694"/>
                  </a:lnTo>
                  <a:lnTo>
                    <a:pt x="1833" y="1714"/>
                  </a:lnTo>
                  <a:lnTo>
                    <a:pt x="1823" y="1735"/>
                  </a:lnTo>
                  <a:lnTo>
                    <a:pt x="1813" y="1756"/>
                  </a:lnTo>
                  <a:lnTo>
                    <a:pt x="1801" y="1775"/>
                  </a:lnTo>
                  <a:lnTo>
                    <a:pt x="1788" y="1793"/>
                  </a:lnTo>
                  <a:lnTo>
                    <a:pt x="1776" y="1813"/>
                  </a:lnTo>
                  <a:lnTo>
                    <a:pt x="1762" y="1831"/>
                  </a:lnTo>
                  <a:lnTo>
                    <a:pt x="1748" y="1848"/>
                  </a:lnTo>
                  <a:lnTo>
                    <a:pt x="1732" y="1867"/>
                  </a:lnTo>
                  <a:lnTo>
                    <a:pt x="1717" y="1884"/>
                  </a:lnTo>
                  <a:lnTo>
                    <a:pt x="1700" y="1900"/>
                  </a:lnTo>
                  <a:lnTo>
                    <a:pt x="1683" y="1916"/>
                  </a:lnTo>
                  <a:lnTo>
                    <a:pt x="1665" y="1932"/>
                  </a:lnTo>
                  <a:lnTo>
                    <a:pt x="1646" y="1948"/>
                  </a:lnTo>
                  <a:lnTo>
                    <a:pt x="1627" y="1963"/>
                  </a:lnTo>
                  <a:lnTo>
                    <a:pt x="1606" y="1978"/>
                  </a:lnTo>
                  <a:lnTo>
                    <a:pt x="1585" y="1992"/>
                  </a:lnTo>
                  <a:lnTo>
                    <a:pt x="1564" y="2006"/>
                  </a:lnTo>
                  <a:lnTo>
                    <a:pt x="1542" y="2019"/>
                  </a:lnTo>
                  <a:lnTo>
                    <a:pt x="1518" y="2033"/>
                  </a:lnTo>
                  <a:lnTo>
                    <a:pt x="1475" y="2056"/>
                  </a:lnTo>
                  <a:lnTo>
                    <a:pt x="1432" y="2077"/>
                  </a:lnTo>
                  <a:lnTo>
                    <a:pt x="1388" y="2095"/>
                  </a:lnTo>
                  <a:lnTo>
                    <a:pt x="1343" y="2113"/>
                  </a:lnTo>
                  <a:lnTo>
                    <a:pt x="1300" y="2129"/>
                  </a:lnTo>
                  <a:lnTo>
                    <a:pt x="1256" y="2143"/>
                  </a:lnTo>
                  <a:lnTo>
                    <a:pt x="1211" y="2157"/>
                  </a:lnTo>
                  <a:lnTo>
                    <a:pt x="1168" y="2168"/>
                  </a:lnTo>
                  <a:lnTo>
                    <a:pt x="1124" y="2180"/>
                  </a:lnTo>
                  <a:lnTo>
                    <a:pt x="1081" y="2189"/>
                  </a:lnTo>
                  <a:lnTo>
                    <a:pt x="1037" y="2198"/>
                  </a:lnTo>
                  <a:lnTo>
                    <a:pt x="995" y="2205"/>
                  </a:lnTo>
                  <a:lnTo>
                    <a:pt x="911" y="2219"/>
                  </a:lnTo>
                  <a:lnTo>
                    <a:pt x="829" y="2229"/>
                  </a:lnTo>
                  <a:lnTo>
                    <a:pt x="800" y="2233"/>
                  </a:lnTo>
                  <a:lnTo>
                    <a:pt x="770" y="2236"/>
                  </a:lnTo>
                  <a:lnTo>
                    <a:pt x="742" y="2237"/>
                  </a:lnTo>
                  <a:lnTo>
                    <a:pt x="716" y="22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0" name="Freeform 36">
              <a:extLst>
                <a:ext uri="{FF2B5EF4-FFF2-40B4-BE49-F238E27FC236}">
                  <a16:creationId xmlns:a16="http://schemas.microsoft.com/office/drawing/2014/main" id="{B547F275-F383-4961-8312-98C637FE7B0D}"/>
                </a:ext>
              </a:extLst>
            </p:cNvPr>
            <p:cNvSpPr>
              <a:spLocks noEditPoints="1"/>
            </p:cNvSpPr>
            <p:nvPr userDrawn="1"/>
          </p:nvSpPr>
          <p:spPr bwMode="auto">
            <a:xfrm>
              <a:off x="847820" y="5224921"/>
              <a:ext cx="707202" cy="623454"/>
            </a:xfrm>
            <a:custGeom>
              <a:avLst/>
              <a:gdLst>
                <a:gd name="T0" fmla="*/ 311 w 1066"/>
                <a:gd name="T1" fmla="*/ 63 h 943"/>
                <a:gd name="T2" fmla="*/ 228 w 1066"/>
                <a:gd name="T3" fmla="*/ 103 h 943"/>
                <a:gd name="T4" fmla="*/ 151 w 1066"/>
                <a:gd name="T5" fmla="*/ 166 h 943"/>
                <a:gd name="T6" fmla="*/ 73 w 1066"/>
                <a:gd name="T7" fmla="*/ 286 h 943"/>
                <a:gd name="T8" fmla="*/ 40 w 1066"/>
                <a:gd name="T9" fmla="*/ 423 h 943"/>
                <a:gd name="T10" fmla="*/ 56 w 1066"/>
                <a:gd name="T11" fmla="*/ 572 h 943"/>
                <a:gd name="T12" fmla="*/ 112 w 1066"/>
                <a:gd name="T13" fmla="*/ 708 h 943"/>
                <a:gd name="T14" fmla="*/ 201 w 1066"/>
                <a:gd name="T15" fmla="*/ 801 h 943"/>
                <a:gd name="T16" fmla="*/ 326 w 1066"/>
                <a:gd name="T17" fmla="*/ 865 h 943"/>
                <a:gd name="T18" fmla="*/ 475 w 1066"/>
                <a:gd name="T19" fmla="*/ 899 h 943"/>
                <a:gd name="T20" fmla="*/ 609 w 1066"/>
                <a:gd name="T21" fmla="*/ 901 h 943"/>
                <a:gd name="T22" fmla="*/ 737 w 1066"/>
                <a:gd name="T23" fmla="*/ 884 h 943"/>
                <a:gd name="T24" fmla="*/ 914 w 1066"/>
                <a:gd name="T25" fmla="*/ 835 h 943"/>
                <a:gd name="T26" fmla="*/ 972 w 1066"/>
                <a:gd name="T27" fmla="*/ 796 h 943"/>
                <a:gd name="T28" fmla="*/ 1004 w 1066"/>
                <a:gd name="T29" fmla="*/ 755 h 943"/>
                <a:gd name="T30" fmla="*/ 1022 w 1066"/>
                <a:gd name="T31" fmla="*/ 705 h 943"/>
                <a:gd name="T32" fmla="*/ 1022 w 1066"/>
                <a:gd name="T33" fmla="*/ 610 h 943"/>
                <a:gd name="T34" fmla="*/ 988 w 1066"/>
                <a:gd name="T35" fmla="*/ 477 h 943"/>
                <a:gd name="T36" fmla="*/ 938 w 1066"/>
                <a:gd name="T37" fmla="*/ 360 h 943"/>
                <a:gd name="T38" fmla="*/ 875 w 1066"/>
                <a:gd name="T39" fmla="*/ 261 h 943"/>
                <a:gd name="T40" fmla="*/ 798 w 1066"/>
                <a:gd name="T41" fmla="*/ 180 h 943"/>
                <a:gd name="T42" fmla="*/ 709 w 1066"/>
                <a:gd name="T43" fmla="*/ 116 h 943"/>
                <a:gd name="T44" fmla="*/ 604 w 1066"/>
                <a:gd name="T45" fmla="*/ 70 h 943"/>
                <a:gd name="T46" fmla="*/ 490 w 1066"/>
                <a:gd name="T47" fmla="*/ 44 h 943"/>
                <a:gd name="T48" fmla="*/ 408 w 1066"/>
                <a:gd name="T49" fmla="*/ 40 h 943"/>
                <a:gd name="T50" fmla="*/ 484 w 1066"/>
                <a:gd name="T51" fmla="*/ 939 h 943"/>
                <a:gd name="T52" fmla="*/ 311 w 1066"/>
                <a:gd name="T53" fmla="*/ 901 h 943"/>
                <a:gd name="T54" fmla="*/ 175 w 1066"/>
                <a:gd name="T55" fmla="*/ 830 h 943"/>
                <a:gd name="T56" fmla="*/ 79 w 1066"/>
                <a:gd name="T57" fmla="*/ 728 h 943"/>
                <a:gd name="T58" fmla="*/ 18 w 1066"/>
                <a:gd name="T59" fmla="*/ 583 h 943"/>
                <a:gd name="T60" fmla="*/ 1 w 1066"/>
                <a:gd name="T61" fmla="*/ 420 h 943"/>
                <a:gd name="T62" fmla="*/ 38 w 1066"/>
                <a:gd name="T63" fmla="*/ 269 h 943"/>
                <a:gd name="T64" fmla="*/ 121 w 1066"/>
                <a:gd name="T65" fmla="*/ 140 h 943"/>
                <a:gd name="T66" fmla="*/ 205 w 1066"/>
                <a:gd name="T67" fmla="*/ 70 h 943"/>
                <a:gd name="T68" fmla="*/ 295 w 1066"/>
                <a:gd name="T69" fmla="*/ 27 h 943"/>
                <a:gd name="T70" fmla="*/ 399 w 1066"/>
                <a:gd name="T71" fmla="*/ 0 h 943"/>
                <a:gd name="T72" fmla="*/ 469 w 1066"/>
                <a:gd name="T73" fmla="*/ 3 h 943"/>
                <a:gd name="T74" fmla="*/ 593 w 1066"/>
                <a:gd name="T75" fmla="*/ 24 h 943"/>
                <a:gd name="T76" fmla="*/ 705 w 1066"/>
                <a:gd name="T77" fmla="*/ 70 h 943"/>
                <a:gd name="T78" fmla="*/ 804 w 1066"/>
                <a:gd name="T79" fmla="*/ 135 h 943"/>
                <a:gd name="T80" fmla="*/ 889 w 1066"/>
                <a:gd name="T81" fmla="*/ 218 h 943"/>
                <a:gd name="T82" fmla="*/ 959 w 1066"/>
                <a:gd name="T83" fmla="*/ 319 h 943"/>
                <a:gd name="T84" fmla="*/ 1015 w 1066"/>
                <a:gd name="T85" fmla="*/ 437 h 943"/>
                <a:gd name="T86" fmla="*/ 1055 w 1066"/>
                <a:gd name="T87" fmla="*/ 575 h 943"/>
                <a:gd name="T88" fmla="*/ 1066 w 1066"/>
                <a:gd name="T89" fmla="*/ 649 h 943"/>
                <a:gd name="T90" fmla="*/ 1060 w 1066"/>
                <a:gd name="T91" fmla="*/ 716 h 943"/>
                <a:gd name="T92" fmla="*/ 1038 w 1066"/>
                <a:gd name="T93" fmla="*/ 774 h 943"/>
                <a:gd name="T94" fmla="*/ 1000 w 1066"/>
                <a:gd name="T95" fmla="*/ 822 h 943"/>
                <a:gd name="T96" fmla="*/ 947 w 1066"/>
                <a:gd name="T97" fmla="*/ 861 h 943"/>
                <a:gd name="T98" fmla="*/ 846 w 1066"/>
                <a:gd name="T99" fmla="*/ 900 h 943"/>
                <a:gd name="T100" fmla="*/ 668 w 1066"/>
                <a:gd name="T101" fmla="*/ 936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6" h="943">
                  <a:moveTo>
                    <a:pt x="393" y="39"/>
                  </a:moveTo>
                  <a:lnTo>
                    <a:pt x="392" y="39"/>
                  </a:lnTo>
                  <a:lnTo>
                    <a:pt x="360" y="47"/>
                  </a:lnTo>
                  <a:lnTo>
                    <a:pt x="327" y="57"/>
                  </a:lnTo>
                  <a:lnTo>
                    <a:pt x="311" y="63"/>
                  </a:lnTo>
                  <a:lnTo>
                    <a:pt x="294" y="70"/>
                  </a:lnTo>
                  <a:lnTo>
                    <a:pt x="276" y="77"/>
                  </a:lnTo>
                  <a:lnTo>
                    <a:pt x="260" y="85"/>
                  </a:lnTo>
                  <a:lnTo>
                    <a:pt x="244" y="94"/>
                  </a:lnTo>
                  <a:lnTo>
                    <a:pt x="228" y="103"/>
                  </a:lnTo>
                  <a:lnTo>
                    <a:pt x="212" y="113"/>
                  </a:lnTo>
                  <a:lnTo>
                    <a:pt x="196" y="125"/>
                  </a:lnTo>
                  <a:lnTo>
                    <a:pt x="181" y="138"/>
                  </a:lnTo>
                  <a:lnTo>
                    <a:pt x="166" y="151"/>
                  </a:lnTo>
                  <a:lnTo>
                    <a:pt x="151" y="166"/>
                  </a:lnTo>
                  <a:lnTo>
                    <a:pt x="138" y="182"/>
                  </a:lnTo>
                  <a:lnTo>
                    <a:pt x="118" y="208"/>
                  </a:lnTo>
                  <a:lnTo>
                    <a:pt x="102" y="233"/>
                  </a:lnTo>
                  <a:lnTo>
                    <a:pt x="87" y="259"/>
                  </a:lnTo>
                  <a:lnTo>
                    <a:pt x="73" y="286"/>
                  </a:lnTo>
                  <a:lnTo>
                    <a:pt x="63" y="312"/>
                  </a:lnTo>
                  <a:lnTo>
                    <a:pt x="54" y="338"/>
                  </a:lnTo>
                  <a:lnTo>
                    <a:pt x="47" y="366"/>
                  </a:lnTo>
                  <a:lnTo>
                    <a:pt x="42" y="394"/>
                  </a:lnTo>
                  <a:lnTo>
                    <a:pt x="40" y="423"/>
                  </a:lnTo>
                  <a:lnTo>
                    <a:pt x="39" y="452"/>
                  </a:lnTo>
                  <a:lnTo>
                    <a:pt x="40" y="482"/>
                  </a:lnTo>
                  <a:lnTo>
                    <a:pt x="43" y="511"/>
                  </a:lnTo>
                  <a:lnTo>
                    <a:pt x="49" y="541"/>
                  </a:lnTo>
                  <a:lnTo>
                    <a:pt x="56" y="572"/>
                  </a:lnTo>
                  <a:lnTo>
                    <a:pt x="66" y="604"/>
                  </a:lnTo>
                  <a:lnTo>
                    <a:pt x="77" y="636"/>
                  </a:lnTo>
                  <a:lnTo>
                    <a:pt x="88" y="662"/>
                  </a:lnTo>
                  <a:lnTo>
                    <a:pt x="100" y="685"/>
                  </a:lnTo>
                  <a:lnTo>
                    <a:pt x="112" y="708"/>
                  </a:lnTo>
                  <a:lnTo>
                    <a:pt x="127" y="728"/>
                  </a:lnTo>
                  <a:lnTo>
                    <a:pt x="143" y="748"/>
                  </a:lnTo>
                  <a:lnTo>
                    <a:pt x="160" y="767"/>
                  </a:lnTo>
                  <a:lnTo>
                    <a:pt x="180" y="784"/>
                  </a:lnTo>
                  <a:lnTo>
                    <a:pt x="201" y="801"/>
                  </a:lnTo>
                  <a:lnTo>
                    <a:pt x="222" y="815"/>
                  </a:lnTo>
                  <a:lnTo>
                    <a:pt x="245" y="830"/>
                  </a:lnTo>
                  <a:lnTo>
                    <a:pt x="271" y="843"/>
                  </a:lnTo>
                  <a:lnTo>
                    <a:pt x="297" y="854"/>
                  </a:lnTo>
                  <a:lnTo>
                    <a:pt x="326" y="865"/>
                  </a:lnTo>
                  <a:lnTo>
                    <a:pt x="356" y="875"/>
                  </a:lnTo>
                  <a:lnTo>
                    <a:pt x="386" y="883"/>
                  </a:lnTo>
                  <a:lnTo>
                    <a:pt x="420" y="890"/>
                  </a:lnTo>
                  <a:lnTo>
                    <a:pt x="447" y="896"/>
                  </a:lnTo>
                  <a:lnTo>
                    <a:pt x="475" y="899"/>
                  </a:lnTo>
                  <a:lnTo>
                    <a:pt x="502" y="901"/>
                  </a:lnTo>
                  <a:lnTo>
                    <a:pt x="529" y="904"/>
                  </a:lnTo>
                  <a:lnTo>
                    <a:pt x="556" y="904"/>
                  </a:lnTo>
                  <a:lnTo>
                    <a:pt x="583" y="904"/>
                  </a:lnTo>
                  <a:lnTo>
                    <a:pt x="609" y="901"/>
                  </a:lnTo>
                  <a:lnTo>
                    <a:pt x="635" y="899"/>
                  </a:lnTo>
                  <a:lnTo>
                    <a:pt x="661" y="897"/>
                  </a:lnTo>
                  <a:lnTo>
                    <a:pt x="687" y="893"/>
                  </a:lnTo>
                  <a:lnTo>
                    <a:pt x="712" y="889"/>
                  </a:lnTo>
                  <a:lnTo>
                    <a:pt x="737" y="884"/>
                  </a:lnTo>
                  <a:lnTo>
                    <a:pt x="788" y="874"/>
                  </a:lnTo>
                  <a:lnTo>
                    <a:pt x="837" y="862"/>
                  </a:lnTo>
                  <a:lnTo>
                    <a:pt x="865" y="854"/>
                  </a:lnTo>
                  <a:lnTo>
                    <a:pt x="891" y="845"/>
                  </a:lnTo>
                  <a:lnTo>
                    <a:pt x="914" y="835"/>
                  </a:lnTo>
                  <a:lnTo>
                    <a:pt x="936" y="822"/>
                  </a:lnTo>
                  <a:lnTo>
                    <a:pt x="945" y="817"/>
                  </a:lnTo>
                  <a:lnTo>
                    <a:pt x="954" y="810"/>
                  </a:lnTo>
                  <a:lnTo>
                    <a:pt x="963" y="803"/>
                  </a:lnTo>
                  <a:lnTo>
                    <a:pt x="972" y="796"/>
                  </a:lnTo>
                  <a:lnTo>
                    <a:pt x="980" y="788"/>
                  </a:lnTo>
                  <a:lnTo>
                    <a:pt x="986" y="780"/>
                  </a:lnTo>
                  <a:lnTo>
                    <a:pt x="992" y="772"/>
                  </a:lnTo>
                  <a:lnTo>
                    <a:pt x="998" y="764"/>
                  </a:lnTo>
                  <a:lnTo>
                    <a:pt x="1004" y="755"/>
                  </a:lnTo>
                  <a:lnTo>
                    <a:pt x="1008" y="745"/>
                  </a:lnTo>
                  <a:lnTo>
                    <a:pt x="1013" y="736"/>
                  </a:lnTo>
                  <a:lnTo>
                    <a:pt x="1016" y="726"/>
                  </a:lnTo>
                  <a:lnTo>
                    <a:pt x="1020" y="717"/>
                  </a:lnTo>
                  <a:lnTo>
                    <a:pt x="1022" y="705"/>
                  </a:lnTo>
                  <a:lnTo>
                    <a:pt x="1024" y="695"/>
                  </a:lnTo>
                  <a:lnTo>
                    <a:pt x="1025" y="684"/>
                  </a:lnTo>
                  <a:lnTo>
                    <a:pt x="1027" y="661"/>
                  </a:lnTo>
                  <a:lnTo>
                    <a:pt x="1025" y="636"/>
                  </a:lnTo>
                  <a:lnTo>
                    <a:pt x="1022" y="610"/>
                  </a:lnTo>
                  <a:lnTo>
                    <a:pt x="1017" y="584"/>
                  </a:lnTo>
                  <a:lnTo>
                    <a:pt x="1011" y="555"/>
                  </a:lnTo>
                  <a:lnTo>
                    <a:pt x="1004" y="529"/>
                  </a:lnTo>
                  <a:lnTo>
                    <a:pt x="996" y="502"/>
                  </a:lnTo>
                  <a:lnTo>
                    <a:pt x="988" y="477"/>
                  </a:lnTo>
                  <a:lnTo>
                    <a:pt x="978" y="452"/>
                  </a:lnTo>
                  <a:lnTo>
                    <a:pt x="969" y="428"/>
                  </a:lnTo>
                  <a:lnTo>
                    <a:pt x="959" y="405"/>
                  </a:lnTo>
                  <a:lnTo>
                    <a:pt x="949" y="382"/>
                  </a:lnTo>
                  <a:lnTo>
                    <a:pt x="938" y="360"/>
                  </a:lnTo>
                  <a:lnTo>
                    <a:pt x="927" y="338"/>
                  </a:lnTo>
                  <a:lnTo>
                    <a:pt x="914" y="319"/>
                  </a:lnTo>
                  <a:lnTo>
                    <a:pt x="902" y="298"/>
                  </a:lnTo>
                  <a:lnTo>
                    <a:pt x="889" y="280"/>
                  </a:lnTo>
                  <a:lnTo>
                    <a:pt x="875" y="261"/>
                  </a:lnTo>
                  <a:lnTo>
                    <a:pt x="860" y="243"/>
                  </a:lnTo>
                  <a:lnTo>
                    <a:pt x="846" y="226"/>
                  </a:lnTo>
                  <a:lnTo>
                    <a:pt x="830" y="210"/>
                  </a:lnTo>
                  <a:lnTo>
                    <a:pt x="814" y="195"/>
                  </a:lnTo>
                  <a:lnTo>
                    <a:pt x="798" y="180"/>
                  </a:lnTo>
                  <a:lnTo>
                    <a:pt x="781" y="165"/>
                  </a:lnTo>
                  <a:lnTo>
                    <a:pt x="764" y="152"/>
                  </a:lnTo>
                  <a:lnTo>
                    <a:pt x="746" y="140"/>
                  </a:lnTo>
                  <a:lnTo>
                    <a:pt x="727" y="127"/>
                  </a:lnTo>
                  <a:lnTo>
                    <a:pt x="709" y="116"/>
                  </a:lnTo>
                  <a:lnTo>
                    <a:pt x="688" y="105"/>
                  </a:lnTo>
                  <a:lnTo>
                    <a:pt x="669" y="95"/>
                  </a:lnTo>
                  <a:lnTo>
                    <a:pt x="648" y="86"/>
                  </a:lnTo>
                  <a:lnTo>
                    <a:pt x="626" y="78"/>
                  </a:lnTo>
                  <a:lnTo>
                    <a:pt x="604" y="70"/>
                  </a:lnTo>
                  <a:lnTo>
                    <a:pt x="581" y="62"/>
                  </a:lnTo>
                  <a:lnTo>
                    <a:pt x="559" y="56"/>
                  </a:lnTo>
                  <a:lnTo>
                    <a:pt x="534" y="49"/>
                  </a:lnTo>
                  <a:lnTo>
                    <a:pt x="513" y="46"/>
                  </a:lnTo>
                  <a:lnTo>
                    <a:pt x="490" y="44"/>
                  </a:lnTo>
                  <a:lnTo>
                    <a:pt x="467" y="42"/>
                  </a:lnTo>
                  <a:lnTo>
                    <a:pt x="443" y="41"/>
                  </a:lnTo>
                  <a:lnTo>
                    <a:pt x="431" y="41"/>
                  </a:lnTo>
                  <a:lnTo>
                    <a:pt x="420" y="41"/>
                  </a:lnTo>
                  <a:lnTo>
                    <a:pt x="408" y="40"/>
                  </a:lnTo>
                  <a:lnTo>
                    <a:pt x="396" y="40"/>
                  </a:lnTo>
                  <a:lnTo>
                    <a:pt x="393" y="39"/>
                  </a:lnTo>
                  <a:close/>
                  <a:moveTo>
                    <a:pt x="555" y="943"/>
                  </a:moveTo>
                  <a:lnTo>
                    <a:pt x="520" y="943"/>
                  </a:lnTo>
                  <a:lnTo>
                    <a:pt x="484" y="939"/>
                  </a:lnTo>
                  <a:lnTo>
                    <a:pt x="448" y="936"/>
                  </a:lnTo>
                  <a:lnTo>
                    <a:pt x="413" y="929"/>
                  </a:lnTo>
                  <a:lnTo>
                    <a:pt x="377" y="921"/>
                  </a:lnTo>
                  <a:lnTo>
                    <a:pt x="343" y="912"/>
                  </a:lnTo>
                  <a:lnTo>
                    <a:pt x="311" y="901"/>
                  </a:lnTo>
                  <a:lnTo>
                    <a:pt x="281" y="890"/>
                  </a:lnTo>
                  <a:lnTo>
                    <a:pt x="252" y="877"/>
                  </a:lnTo>
                  <a:lnTo>
                    <a:pt x="225" y="862"/>
                  </a:lnTo>
                  <a:lnTo>
                    <a:pt x="199" y="848"/>
                  </a:lnTo>
                  <a:lnTo>
                    <a:pt x="175" y="830"/>
                  </a:lnTo>
                  <a:lnTo>
                    <a:pt x="152" y="813"/>
                  </a:lnTo>
                  <a:lnTo>
                    <a:pt x="132" y="794"/>
                  </a:lnTo>
                  <a:lnTo>
                    <a:pt x="113" y="773"/>
                  </a:lnTo>
                  <a:lnTo>
                    <a:pt x="95" y="751"/>
                  </a:lnTo>
                  <a:lnTo>
                    <a:pt x="79" y="728"/>
                  </a:lnTo>
                  <a:lnTo>
                    <a:pt x="65" y="703"/>
                  </a:lnTo>
                  <a:lnTo>
                    <a:pt x="52" y="678"/>
                  </a:lnTo>
                  <a:lnTo>
                    <a:pt x="40" y="650"/>
                  </a:lnTo>
                  <a:lnTo>
                    <a:pt x="29" y="616"/>
                  </a:lnTo>
                  <a:lnTo>
                    <a:pt x="18" y="583"/>
                  </a:lnTo>
                  <a:lnTo>
                    <a:pt x="10" y="548"/>
                  </a:lnTo>
                  <a:lnTo>
                    <a:pt x="4" y="516"/>
                  </a:lnTo>
                  <a:lnTo>
                    <a:pt x="1" y="483"/>
                  </a:lnTo>
                  <a:lnTo>
                    <a:pt x="0" y="451"/>
                  </a:lnTo>
                  <a:lnTo>
                    <a:pt x="1" y="420"/>
                  </a:lnTo>
                  <a:lnTo>
                    <a:pt x="4" y="389"/>
                  </a:lnTo>
                  <a:lnTo>
                    <a:pt x="9" y="358"/>
                  </a:lnTo>
                  <a:lnTo>
                    <a:pt x="17" y="328"/>
                  </a:lnTo>
                  <a:lnTo>
                    <a:pt x="26" y="298"/>
                  </a:lnTo>
                  <a:lnTo>
                    <a:pt x="38" y="269"/>
                  </a:lnTo>
                  <a:lnTo>
                    <a:pt x="52" y="241"/>
                  </a:lnTo>
                  <a:lnTo>
                    <a:pt x="68" y="212"/>
                  </a:lnTo>
                  <a:lnTo>
                    <a:pt x="86" y="185"/>
                  </a:lnTo>
                  <a:lnTo>
                    <a:pt x="107" y="158"/>
                  </a:lnTo>
                  <a:lnTo>
                    <a:pt x="121" y="140"/>
                  </a:lnTo>
                  <a:lnTo>
                    <a:pt x="138" y="124"/>
                  </a:lnTo>
                  <a:lnTo>
                    <a:pt x="154" y="109"/>
                  </a:lnTo>
                  <a:lnTo>
                    <a:pt x="171" y="95"/>
                  </a:lnTo>
                  <a:lnTo>
                    <a:pt x="188" y="81"/>
                  </a:lnTo>
                  <a:lnTo>
                    <a:pt x="205" y="70"/>
                  </a:lnTo>
                  <a:lnTo>
                    <a:pt x="222" y="60"/>
                  </a:lnTo>
                  <a:lnTo>
                    <a:pt x="241" y="50"/>
                  </a:lnTo>
                  <a:lnTo>
                    <a:pt x="259" y="41"/>
                  </a:lnTo>
                  <a:lnTo>
                    <a:pt x="276" y="34"/>
                  </a:lnTo>
                  <a:lnTo>
                    <a:pt x="295" y="27"/>
                  </a:lnTo>
                  <a:lnTo>
                    <a:pt x="313" y="21"/>
                  </a:lnTo>
                  <a:lnTo>
                    <a:pt x="349" y="10"/>
                  </a:lnTo>
                  <a:lnTo>
                    <a:pt x="383" y="1"/>
                  </a:lnTo>
                  <a:lnTo>
                    <a:pt x="393" y="1"/>
                  </a:lnTo>
                  <a:lnTo>
                    <a:pt x="399" y="0"/>
                  </a:lnTo>
                  <a:lnTo>
                    <a:pt x="411" y="1"/>
                  </a:lnTo>
                  <a:lnTo>
                    <a:pt x="421" y="1"/>
                  </a:lnTo>
                  <a:lnTo>
                    <a:pt x="432" y="2"/>
                  </a:lnTo>
                  <a:lnTo>
                    <a:pt x="444" y="2"/>
                  </a:lnTo>
                  <a:lnTo>
                    <a:pt x="469" y="3"/>
                  </a:lnTo>
                  <a:lnTo>
                    <a:pt x="493" y="5"/>
                  </a:lnTo>
                  <a:lnTo>
                    <a:pt x="518" y="7"/>
                  </a:lnTo>
                  <a:lnTo>
                    <a:pt x="544" y="11"/>
                  </a:lnTo>
                  <a:lnTo>
                    <a:pt x="569" y="17"/>
                  </a:lnTo>
                  <a:lnTo>
                    <a:pt x="593" y="24"/>
                  </a:lnTo>
                  <a:lnTo>
                    <a:pt x="617" y="32"/>
                  </a:lnTo>
                  <a:lnTo>
                    <a:pt x="640" y="41"/>
                  </a:lnTo>
                  <a:lnTo>
                    <a:pt x="662" y="50"/>
                  </a:lnTo>
                  <a:lnTo>
                    <a:pt x="685" y="60"/>
                  </a:lnTo>
                  <a:lnTo>
                    <a:pt x="705" y="70"/>
                  </a:lnTo>
                  <a:lnTo>
                    <a:pt x="727" y="81"/>
                  </a:lnTo>
                  <a:lnTo>
                    <a:pt x="747" y="94"/>
                  </a:lnTo>
                  <a:lnTo>
                    <a:pt x="766" y="107"/>
                  </a:lnTo>
                  <a:lnTo>
                    <a:pt x="786" y="120"/>
                  </a:lnTo>
                  <a:lnTo>
                    <a:pt x="804" y="135"/>
                  </a:lnTo>
                  <a:lnTo>
                    <a:pt x="822" y="150"/>
                  </a:lnTo>
                  <a:lnTo>
                    <a:pt x="840" y="165"/>
                  </a:lnTo>
                  <a:lnTo>
                    <a:pt x="857" y="182"/>
                  </a:lnTo>
                  <a:lnTo>
                    <a:pt x="873" y="200"/>
                  </a:lnTo>
                  <a:lnTo>
                    <a:pt x="889" y="218"/>
                  </a:lnTo>
                  <a:lnTo>
                    <a:pt x="904" y="236"/>
                  </a:lnTo>
                  <a:lnTo>
                    <a:pt x="919" y="256"/>
                  </a:lnTo>
                  <a:lnTo>
                    <a:pt x="933" y="276"/>
                  </a:lnTo>
                  <a:lnTo>
                    <a:pt x="946" y="297"/>
                  </a:lnTo>
                  <a:lnTo>
                    <a:pt x="959" y="319"/>
                  </a:lnTo>
                  <a:lnTo>
                    <a:pt x="972" y="341"/>
                  </a:lnTo>
                  <a:lnTo>
                    <a:pt x="983" y="364"/>
                  </a:lnTo>
                  <a:lnTo>
                    <a:pt x="994" y="388"/>
                  </a:lnTo>
                  <a:lnTo>
                    <a:pt x="1005" y="412"/>
                  </a:lnTo>
                  <a:lnTo>
                    <a:pt x="1015" y="437"/>
                  </a:lnTo>
                  <a:lnTo>
                    <a:pt x="1024" y="463"/>
                  </a:lnTo>
                  <a:lnTo>
                    <a:pt x="1032" y="490"/>
                  </a:lnTo>
                  <a:lnTo>
                    <a:pt x="1041" y="517"/>
                  </a:lnTo>
                  <a:lnTo>
                    <a:pt x="1048" y="546"/>
                  </a:lnTo>
                  <a:lnTo>
                    <a:pt x="1055" y="575"/>
                  </a:lnTo>
                  <a:lnTo>
                    <a:pt x="1059" y="591"/>
                  </a:lnTo>
                  <a:lnTo>
                    <a:pt x="1062" y="606"/>
                  </a:lnTo>
                  <a:lnTo>
                    <a:pt x="1063" y="620"/>
                  </a:lnTo>
                  <a:lnTo>
                    <a:pt x="1064" y="635"/>
                  </a:lnTo>
                  <a:lnTo>
                    <a:pt x="1066" y="649"/>
                  </a:lnTo>
                  <a:lnTo>
                    <a:pt x="1066" y="664"/>
                  </a:lnTo>
                  <a:lnTo>
                    <a:pt x="1066" y="677"/>
                  </a:lnTo>
                  <a:lnTo>
                    <a:pt x="1064" y="690"/>
                  </a:lnTo>
                  <a:lnTo>
                    <a:pt x="1062" y="703"/>
                  </a:lnTo>
                  <a:lnTo>
                    <a:pt x="1060" y="716"/>
                  </a:lnTo>
                  <a:lnTo>
                    <a:pt x="1056" y="728"/>
                  </a:lnTo>
                  <a:lnTo>
                    <a:pt x="1053" y="740"/>
                  </a:lnTo>
                  <a:lnTo>
                    <a:pt x="1048" y="751"/>
                  </a:lnTo>
                  <a:lnTo>
                    <a:pt x="1044" y="763"/>
                  </a:lnTo>
                  <a:lnTo>
                    <a:pt x="1038" y="774"/>
                  </a:lnTo>
                  <a:lnTo>
                    <a:pt x="1031" y="784"/>
                  </a:lnTo>
                  <a:lnTo>
                    <a:pt x="1024" y="795"/>
                  </a:lnTo>
                  <a:lnTo>
                    <a:pt x="1017" y="804"/>
                  </a:lnTo>
                  <a:lnTo>
                    <a:pt x="1009" y="813"/>
                  </a:lnTo>
                  <a:lnTo>
                    <a:pt x="1000" y="822"/>
                  </a:lnTo>
                  <a:lnTo>
                    <a:pt x="991" y="830"/>
                  </a:lnTo>
                  <a:lnTo>
                    <a:pt x="981" y="840"/>
                  </a:lnTo>
                  <a:lnTo>
                    <a:pt x="970" y="846"/>
                  </a:lnTo>
                  <a:lnTo>
                    <a:pt x="959" y="854"/>
                  </a:lnTo>
                  <a:lnTo>
                    <a:pt x="947" y="861"/>
                  </a:lnTo>
                  <a:lnTo>
                    <a:pt x="935" y="868"/>
                  </a:lnTo>
                  <a:lnTo>
                    <a:pt x="921" y="874"/>
                  </a:lnTo>
                  <a:lnTo>
                    <a:pt x="908" y="881"/>
                  </a:lnTo>
                  <a:lnTo>
                    <a:pt x="879" y="891"/>
                  </a:lnTo>
                  <a:lnTo>
                    <a:pt x="846" y="900"/>
                  </a:lnTo>
                  <a:lnTo>
                    <a:pt x="812" y="908"/>
                  </a:lnTo>
                  <a:lnTo>
                    <a:pt x="777" y="916"/>
                  </a:lnTo>
                  <a:lnTo>
                    <a:pt x="741" y="924"/>
                  </a:lnTo>
                  <a:lnTo>
                    <a:pt x="704" y="930"/>
                  </a:lnTo>
                  <a:lnTo>
                    <a:pt x="668" y="936"/>
                  </a:lnTo>
                  <a:lnTo>
                    <a:pt x="631" y="939"/>
                  </a:lnTo>
                  <a:lnTo>
                    <a:pt x="593" y="943"/>
                  </a:lnTo>
                  <a:lnTo>
                    <a:pt x="555" y="94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1" name="Freeform 37">
              <a:extLst>
                <a:ext uri="{FF2B5EF4-FFF2-40B4-BE49-F238E27FC236}">
                  <a16:creationId xmlns:a16="http://schemas.microsoft.com/office/drawing/2014/main" id="{639FFB9C-970B-4E55-B4EF-1D0D1876DAF8}"/>
                </a:ext>
              </a:extLst>
            </p:cNvPr>
            <p:cNvSpPr>
              <a:spLocks noEditPoints="1"/>
            </p:cNvSpPr>
            <p:nvPr userDrawn="1"/>
          </p:nvSpPr>
          <p:spPr bwMode="auto">
            <a:xfrm>
              <a:off x="7957058" y="1172468"/>
              <a:ext cx="2558953" cy="2977691"/>
            </a:xfrm>
            <a:custGeom>
              <a:avLst/>
              <a:gdLst>
                <a:gd name="T0" fmla="*/ 1797 w 3848"/>
                <a:gd name="T1" fmla="*/ 187 h 4478"/>
                <a:gd name="T2" fmla="*/ 1541 w 3848"/>
                <a:gd name="T3" fmla="*/ 455 h 4478"/>
                <a:gd name="T4" fmla="*/ 1411 w 3848"/>
                <a:gd name="T5" fmla="*/ 762 h 4478"/>
                <a:gd name="T6" fmla="*/ 1395 w 3848"/>
                <a:gd name="T7" fmla="*/ 1099 h 4478"/>
                <a:gd name="T8" fmla="*/ 1466 w 3848"/>
                <a:gd name="T9" fmla="*/ 1758 h 4478"/>
                <a:gd name="T10" fmla="*/ 1442 w 3848"/>
                <a:gd name="T11" fmla="*/ 2188 h 4478"/>
                <a:gd name="T12" fmla="*/ 1339 w 3848"/>
                <a:gd name="T13" fmla="*/ 2421 h 4478"/>
                <a:gd name="T14" fmla="*/ 1112 w 3848"/>
                <a:gd name="T15" fmla="*/ 2649 h 4478"/>
                <a:gd name="T16" fmla="*/ 637 w 3848"/>
                <a:gd name="T17" fmla="*/ 2952 h 4478"/>
                <a:gd name="T18" fmla="*/ 247 w 3848"/>
                <a:gd name="T19" fmla="*/ 3271 h 4478"/>
                <a:gd name="T20" fmla="*/ 49 w 3848"/>
                <a:gd name="T21" fmla="*/ 3671 h 4478"/>
                <a:gd name="T22" fmla="*/ 57 w 3848"/>
                <a:gd name="T23" fmla="*/ 3864 h 4478"/>
                <a:gd name="T24" fmla="*/ 216 w 3848"/>
                <a:gd name="T25" fmla="*/ 4048 h 4478"/>
                <a:gd name="T26" fmla="*/ 683 w 3848"/>
                <a:gd name="T27" fmla="*/ 4252 h 4478"/>
                <a:gd name="T28" fmla="*/ 1370 w 3848"/>
                <a:gd name="T29" fmla="*/ 4424 h 4478"/>
                <a:gd name="T30" fmla="*/ 1854 w 3848"/>
                <a:gd name="T31" fmla="*/ 4403 h 4478"/>
                <a:gd name="T32" fmla="*/ 2084 w 3848"/>
                <a:gd name="T33" fmla="*/ 4288 h 4478"/>
                <a:gd name="T34" fmla="*/ 2189 w 3848"/>
                <a:gd name="T35" fmla="*/ 4128 h 4478"/>
                <a:gd name="T36" fmla="*/ 2268 w 3848"/>
                <a:gd name="T37" fmla="*/ 3760 h 4478"/>
                <a:gd name="T38" fmla="*/ 2354 w 3848"/>
                <a:gd name="T39" fmla="*/ 3507 h 4478"/>
                <a:gd name="T40" fmla="*/ 2530 w 3848"/>
                <a:gd name="T41" fmla="*/ 3331 h 4478"/>
                <a:gd name="T42" fmla="*/ 2905 w 3848"/>
                <a:gd name="T43" fmla="*/ 3175 h 4478"/>
                <a:gd name="T44" fmla="*/ 3222 w 3848"/>
                <a:gd name="T45" fmla="*/ 2987 h 4478"/>
                <a:gd name="T46" fmla="*/ 3516 w 3848"/>
                <a:gd name="T47" fmla="*/ 2615 h 4478"/>
                <a:gd name="T48" fmla="*/ 3784 w 3848"/>
                <a:gd name="T49" fmla="*/ 1922 h 4478"/>
                <a:gd name="T50" fmla="*/ 3789 w 3848"/>
                <a:gd name="T51" fmla="*/ 1392 h 4478"/>
                <a:gd name="T52" fmla="*/ 3693 w 3848"/>
                <a:gd name="T53" fmla="*/ 1091 h 4478"/>
                <a:gd name="T54" fmla="*/ 3514 w 3848"/>
                <a:gd name="T55" fmla="*/ 856 h 4478"/>
                <a:gd name="T56" fmla="*/ 2939 w 3848"/>
                <a:gd name="T57" fmla="*/ 346 h 4478"/>
                <a:gd name="T58" fmla="*/ 2651 w 3848"/>
                <a:gd name="T59" fmla="*/ 134 h 4478"/>
                <a:gd name="T60" fmla="*/ 2349 w 3848"/>
                <a:gd name="T61" fmla="*/ 44 h 4478"/>
                <a:gd name="T62" fmla="*/ 1446 w 3848"/>
                <a:gd name="T63" fmla="*/ 4472 h 4478"/>
                <a:gd name="T64" fmla="*/ 788 w 3848"/>
                <a:gd name="T65" fmla="*/ 4325 h 4478"/>
                <a:gd name="T66" fmla="*/ 249 w 3848"/>
                <a:gd name="T67" fmla="*/ 4118 h 4478"/>
                <a:gd name="T68" fmla="*/ 32 w 3848"/>
                <a:gd name="T69" fmla="*/ 3908 h 4478"/>
                <a:gd name="T70" fmla="*/ 4 w 3848"/>
                <a:gd name="T71" fmla="*/ 3707 h 4478"/>
                <a:gd name="T72" fmla="*/ 161 w 3848"/>
                <a:gd name="T73" fmla="*/ 3323 h 4478"/>
                <a:gd name="T74" fmla="*/ 561 w 3848"/>
                <a:gd name="T75" fmla="*/ 2953 h 4478"/>
                <a:gd name="T76" fmla="*/ 1000 w 3848"/>
                <a:gd name="T77" fmla="*/ 2678 h 4478"/>
                <a:gd name="T78" fmla="*/ 1306 w 3848"/>
                <a:gd name="T79" fmla="*/ 2401 h 4478"/>
                <a:gd name="T80" fmla="*/ 1403 w 3848"/>
                <a:gd name="T81" fmla="*/ 2179 h 4478"/>
                <a:gd name="T82" fmla="*/ 1426 w 3848"/>
                <a:gd name="T83" fmla="*/ 1759 h 4478"/>
                <a:gd name="T84" fmla="*/ 1356 w 3848"/>
                <a:gd name="T85" fmla="*/ 1103 h 4478"/>
                <a:gd name="T86" fmla="*/ 1372 w 3848"/>
                <a:gd name="T87" fmla="*/ 752 h 4478"/>
                <a:gd name="T88" fmla="*/ 1506 w 3848"/>
                <a:gd name="T89" fmla="*/ 435 h 4478"/>
                <a:gd name="T90" fmla="*/ 1743 w 3848"/>
                <a:gd name="T91" fmla="*/ 175 h 4478"/>
                <a:gd name="T92" fmla="*/ 2148 w 3848"/>
                <a:gd name="T93" fmla="*/ 7 h 4478"/>
                <a:gd name="T94" fmla="*/ 2433 w 3848"/>
                <a:gd name="T95" fmla="*/ 16 h 4478"/>
                <a:gd name="T96" fmla="*/ 2742 w 3848"/>
                <a:gd name="T97" fmla="*/ 141 h 4478"/>
                <a:gd name="T98" fmla="*/ 3107 w 3848"/>
                <a:gd name="T99" fmla="*/ 453 h 4478"/>
                <a:gd name="T100" fmla="*/ 3596 w 3848"/>
                <a:gd name="T101" fmla="*/ 882 h 4478"/>
                <a:gd name="T102" fmla="*/ 3760 w 3848"/>
                <a:gd name="T103" fmla="*/ 1142 h 4478"/>
                <a:gd name="T104" fmla="*/ 3840 w 3848"/>
                <a:gd name="T105" fmla="*/ 1475 h 4478"/>
                <a:gd name="T106" fmla="*/ 3786 w 3848"/>
                <a:gd name="T107" fmla="*/ 2096 h 4478"/>
                <a:gd name="T108" fmla="*/ 3524 w 3848"/>
                <a:gd name="T109" fmla="*/ 2679 h 4478"/>
                <a:gd name="T110" fmla="*/ 3227 w 3848"/>
                <a:gd name="T111" fmla="*/ 3034 h 4478"/>
                <a:gd name="T112" fmla="*/ 2862 w 3848"/>
                <a:gd name="T113" fmla="*/ 3234 h 4478"/>
                <a:gd name="T114" fmla="*/ 2535 w 3848"/>
                <a:gd name="T115" fmla="*/ 3374 h 4478"/>
                <a:gd name="T116" fmla="*/ 2378 w 3848"/>
                <a:gd name="T117" fmla="*/ 3545 h 4478"/>
                <a:gd name="T118" fmla="*/ 2301 w 3848"/>
                <a:gd name="T119" fmla="*/ 3798 h 4478"/>
                <a:gd name="T120" fmla="*/ 2231 w 3848"/>
                <a:gd name="T121" fmla="*/ 4124 h 4478"/>
                <a:gd name="T122" fmla="*/ 2123 w 3848"/>
                <a:gd name="T123" fmla="*/ 4306 h 4478"/>
                <a:gd name="T124" fmla="*/ 1940 w 3848"/>
                <a:gd name="T125" fmla="*/ 4419 h 4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8" h="4478">
                  <a:moveTo>
                    <a:pt x="2157" y="45"/>
                  </a:moveTo>
                  <a:lnTo>
                    <a:pt x="2157" y="45"/>
                  </a:lnTo>
                  <a:lnTo>
                    <a:pt x="2113" y="56"/>
                  </a:lnTo>
                  <a:lnTo>
                    <a:pt x="2072" y="68"/>
                  </a:lnTo>
                  <a:lnTo>
                    <a:pt x="2032" y="80"/>
                  </a:lnTo>
                  <a:lnTo>
                    <a:pt x="1994" y="93"/>
                  </a:lnTo>
                  <a:lnTo>
                    <a:pt x="1957" y="107"/>
                  </a:lnTo>
                  <a:lnTo>
                    <a:pt x="1922" y="120"/>
                  </a:lnTo>
                  <a:lnTo>
                    <a:pt x="1888" y="137"/>
                  </a:lnTo>
                  <a:lnTo>
                    <a:pt x="1856" y="153"/>
                  </a:lnTo>
                  <a:lnTo>
                    <a:pt x="1826" y="169"/>
                  </a:lnTo>
                  <a:lnTo>
                    <a:pt x="1797" y="187"/>
                  </a:lnTo>
                  <a:lnTo>
                    <a:pt x="1769" y="205"/>
                  </a:lnTo>
                  <a:lnTo>
                    <a:pt x="1743" y="225"/>
                  </a:lnTo>
                  <a:lnTo>
                    <a:pt x="1717" y="245"/>
                  </a:lnTo>
                  <a:lnTo>
                    <a:pt x="1693" y="267"/>
                  </a:lnTo>
                  <a:lnTo>
                    <a:pt x="1669" y="290"/>
                  </a:lnTo>
                  <a:lnTo>
                    <a:pt x="1647" y="314"/>
                  </a:lnTo>
                  <a:lnTo>
                    <a:pt x="1628" y="337"/>
                  </a:lnTo>
                  <a:lnTo>
                    <a:pt x="1608" y="360"/>
                  </a:lnTo>
                  <a:lnTo>
                    <a:pt x="1590" y="383"/>
                  </a:lnTo>
                  <a:lnTo>
                    <a:pt x="1573" y="407"/>
                  </a:lnTo>
                  <a:lnTo>
                    <a:pt x="1556" y="431"/>
                  </a:lnTo>
                  <a:lnTo>
                    <a:pt x="1541" y="455"/>
                  </a:lnTo>
                  <a:lnTo>
                    <a:pt x="1525" y="479"/>
                  </a:lnTo>
                  <a:lnTo>
                    <a:pt x="1511" y="504"/>
                  </a:lnTo>
                  <a:lnTo>
                    <a:pt x="1497" y="529"/>
                  </a:lnTo>
                  <a:lnTo>
                    <a:pt x="1485" y="554"/>
                  </a:lnTo>
                  <a:lnTo>
                    <a:pt x="1472" y="579"/>
                  </a:lnTo>
                  <a:lnTo>
                    <a:pt x="1462" y="604"/>
                  </a:lnTo>
                  <a:lnTo>
                    <a:pt x="1451" y="630"/>
                  </a:lnTo>
                  <a:lnTo>
                    <a:pt x="1441" y="656"/>
                  </a:lnTo>
                  <a:lnTo>
                    <a:pt x="1433" y="681"/>
                  </a:lnTo>
                  <a:lnTo>
                    <a:pt x="1425" y="708"/>
                  </a:lnTo>
                  <a:lnTo>
                    <a:pt x="1417" y="735"/>
                  </a:lnTo>
                  <a:lnTo>
                    <a:pt x="1411" y="762"/>
                  </a:lnTo>
                  <a:lnTo>
                    <a:pt x="1405" y="788"/>
                  </a:lnTo>
                  <a:lnTo>
                    <a:pt x="1400" y="816"/>
                  </a:lnTo>
                  <a:lnTo>
                    <a:pt x="1396" y="843"/>
                  </a:lnTo>
                  <a:lnTo>
                    <a:pt x="1393" y="871"/>
                  </a:lnTo>
                  <a:lnTo>
                    <a:pt x="1390" y="898"/>
                  </a:lnTo>
                  <a:lnTo>
                    <a:pt x="1388" y="927"/>
                  </a:lnTo>
                  <a:lnTo>
                    <a:pt x="1388" y="954"/>
                  </a:lnTo>
                  <a:lnTo>
                    <a:pt x="1388" y="983"/>
                  </a:lnTo>
                  <a:lnTo>
                    <a:pt x="1388" y="1012"/>
                  </a:lnTo>
                  <a:lnTo>
                    <a:pt x="1389" y="1040"/>
                  </a:lnTo>
                  <a:lnTo>
                    <a:pt x="1392" y="1069"/>
                  </a:lnTo>
                  <a:lnTo>
                    <a:pt x="1395" y="1099"/>
                  </a:lnTo>
                  <a:lnTo>
                    <a:pt x="1400" y="1127"/>
                  </a:lnTo>
                  <a:lnTo>
                    <a:pt x="1404" y="1157"/>
                  </a:lnTo>
                  <a:lnTo>
                    <a:pt x="1413" y="1213"/>
                  </a:lnTo>
                  <a:lnTo>
                    <a:pt x="1421" y="1272"/>
                  </a:lnTo>
                  <a:lnTo>
                    <a:pt x="1429" y="1330"/>
                  </a:lnTo>
                  <a:lnTo>
                    <a:pt x="1436" y="1392"/>
                  </a:lnTo>
                  <a:lnTo>
                    <a:pt x="1443" y="1456"/>
                  </a:lnTo>
                  <a:lnTo>
                    <a:pt x="1450" y="1521"/>
                  </a:lnTo>
                  <a:lnTo>
                    <a:pt x="1456" y="1590"/>
                  </a:lnTo>
                  <a:lnTo>
                    <a:pt x="1460" y="1661"/>
                  </a:lnTo>
                  <a:lnTo>
                    <a:pt x="1464" y="1709"/>
                  </a:lnTo>
                  <a:lnTo>
                    <a:pt x="1466" y="1758"/>
                  </a:lnTo>
                  <a:lnTo>
                    <a:pt x="1467" y="1808"/>
                  </a:lnTo>
                  <a:lnTo>
                    <a:pt x="1467" y="1857"/>
                  </a:lnTo>
                  <a:lnTo>
                    <a:pt x="1467" y="1907"/>
                  </a:lnTo>
                  <a:lnTo>
                    <a:pt x="1466" y="1958"/>
                  </a:lnTo>
                  <a:lnTo>
                    <a:pt x="1464" y="2009"/>
                  </a:lnTo>
                  <a:lnTo>
                    <a:pt x="1462" y="2060"/>
                  </a:lnTo>
                  <a:lnTo>
                    <a:pt x="1459" y="2082"/>
                  </a:lnTo>
                  <a:lnTo>
                    <a:pt x="1457" y="2104"/>
                  </a:lnTo>
                  <a:lnTo>
                    <a:pt x="1455" y="2125"/>
                  </a:lnTo>
                  <a:lnTo>
                    <a:pt x="1451" y="2147"/>
                  </a:lnTo>
                  <a:lnTo>
                    <a:pt x="1447" y="2168"/>
                  </a:lnTo>
                  <a:lnTo>
                    <a:pt x="1442" y="2188"/>
                  </a:lnTo>
                  <a:lnTo>
                    <a:pt x="1436" y="2209"/>
                  </a:lnTo>
                  <a:lnTo>
                    <a:pt x="1431" y="2230"/>
                  </a:lnTo>
                  <a:lnTo>
                    <a:pt x="1425" y="2250"/>
                  </a:lnTo>
                  <a:lnTo>
                    <a:pt x="1417" y="2270"/>
                  </a:lnTo>
                  <a:lnTo>
                    <a:pt x="1410" y="2290"/>
                  </a:lnTo>
                  <a:lnTo>
                    <a:pt x="1401" y="2310"/>
                  </a:lnTo>
                  <a:lnTo>
                    <a:pt x="1393" y="2328"/>
                  </a:lnTo>
                  <a:lnTo>
                    <a:pt x="1384" y="2348"/>
                  </a:lnTo>
                  <a:lnTo>
                    <a:pt x="1373" y="2366"/>
                  </a:lnTo>
                  <a:lnTo>
                    <a:pt x="1363" y="2386"/>
                  </a:lnTo>
                  <a:lnTo>
                    <a:pt x="1351" y="2404"/>
                  </a:lnTo>
                  <a:lnTo>
                    <a:pt x="1339" y="2421"/>
                  </a:lnTo>
                  <a:lnTo>
                    <a:pt x="1327" y="2440"/>
                  </a:lnTo>
                  <a:lnTo>
                    <a:pt x="1314" y="2457"/>
                  </a:lnTo>
                  <a:lnTo>
                    <a:pt x="1300" y="2474"/>
                  </a:lnTo>
                  <a:lnTo>
                    <a:pt x="1286" y="2491"/>
                  </a:lnTo>
                  <a:lnTo>
                    <a:pt x="1271" y="2508"/>
                  </a:lnTo>
                  <a:lnTo>
                    <a:pt x="1256" y="2526"/>
                  </a:lnTo>
                  <a:lnTo>
                    <a:pt x="1240" y="2542"/>
                  </a:lnTo>
                  <a:lnTo>
                    <a:pt x="1224" y="2558"/>
                  </a:lnTo>
                  <a:lnTo>
                    <a:pt x="1207" y="2574"/>
                  </a:lnTo>
                  <a:lnTo>
                    <a:pt x="1189" y="2590"/>
                  </a:lnTo>
                  <a:lnTo>
                    <a:pt x="1152" y="2620"/>
                  </a:lnTo>
                  <a:lnTo>
                    <a:pt x="1112" y="2649"/>
                  </a:lnTo>
                  <a:lnTo>
                    <a:pt x="1068" y="2680"/>
                  </a:lnTo>
                  <a:lnTo>
                    <a:pt x="1022" y="2711"/>
                  </a:lnTo>
                  <a:lnTo>
                    <a:pt x="976" y="2741"/>
                  </a:lnTo>
                  <a:lnTo>
                    <a:pt x="930" y="2771"/>
                  </a:lnTo>
                  <a:lnTo>
                    <a:pt x="885" y="2800"/>
                  </a:lnTo>
                  <a:lnTo>
                    <a:pt x="839" y="2828"/>
                  </a:lnTo>
                  <a:lnTo>
                    <a:pt x="793" y="2857"/>
                  </a:lnTo>
                  <a:lnTo>
                    <a:pt x="747" y="2885"/>
                  </a:lnTo>
                  <a:lnTo>
                    <a:pt x="719" y="2902"/>
                  </a:lnTo>
                  <a:lnTo>
                    <a:pt x="692" y="2918"/>
                  </a:lnTo>
                  <a:lnTo>
                    <a:pt x="664" y="2935"/>
                  </a:lnTo>
                  <a:lnTo>
                    <a:pt x="637" y="2952"/>
                  </a:lnTo>
                  <a:lnTo>
                    <a:pt x="609" y="2969"/>
                  </a:lnTo>
                  <a:lnTo>
                    <a:pt x="582" y="2987"/>
                  </a:lnTo>
                  <a:lnTo>
                    <a:pt x="554" y="3004"/>
                  </a:lnTo>
                  <a:lnTo>
                    <a:pt x="527" y="3021"/>
                  </a:lnTo>
                  <a:lnTo>
                    <a:pt x="487" y="3049"/>
                  </a:lnTo>
                  <a:lnTo>
                    <a:pt x="448" y="3077"/>
                  </a:lnTo>
                  <a:lnTo>
                    <a:pt x="410" y="3107"/>
                  </a:lnTo>
                  <a:lnTo>
                    <a:pt x="374" y="3138"/>
                  </a:lnTo>
                  <a:lnTo>
                    <a:pt x="340" y="3169"/>
                  </a:lnTo>
                  <a:lnTo>
                    <a:pt x="308" y="3202"/>
                  </a:lnTo>
                  <a:lnTo>
                    <a:pt x="277" y="3236"/>
                  </a:lnTo>
                  <a:lnTo>
                    <a:pt x="247" y="3271"/>
                  </a:lnTo>
                  <a:lnTo>
                    <a:pt x="219" y="3307"/>
                  </a:lnTo>
                  <a:lnTo>
                    <a:pt x="194" y="3345"/>
                  </a:lnTo>
                  <a:lnTo>
                    <a:pt x="169" y="3382"/>
                  </a:lnTo>
                  <a:lnTo>
                    <a:pt x="147" y="3421"/>
                  </a:lnTo>
                  <a:lnTo>
                    <a:pt x="125" y="3462"/>
                  </a:lnTo>
                  <a:lnTo>
                    <a:pt x="107" y="3503"/>
                  </a:lnTo>
                  <a:lnTo>
                    <a:pt x="88" y="3545"/>
                  </a:lnTo>
                  <a:lnTo>
                    <a:pt x="74" y="3588"/>
                  </a:lnTo>
                  <a:lnTo>
                    <a:pt x="66" y="3609"/>
                  </a:lnTo>
                  <a:lnTo>
                    <a:pt x="60" y="3631"/>
                  </a:lnTo>
                  <a:lnTo>
                    <a:pt x="54" y="3651"/>
                  </a:lnTo>
                  <a:lnTo>
                    <a:pt x="49" y="3671"/>
                  </a:lnTo>
                  <a:lnTo>
                    <a:pt x="46" y="3690"/>
                  </a:lnTo>
                  <a:lnTo>
                    <a:pt x="43" y="3708"/>
                  </a:lnTo>
                  <a:lnTo>
                    <a:pt x="41" y="3726"/>
                  </a:lnTo>
                  <a:lnTo>
                    <a:pt x="40" y="3744"/>
                  </a:lnTo>
                  <a:lnTo>
                    <a:pt x="39" y="3761"/>
                  </a:lnTo>
                  <a:lnTo>
                    <a:pt x="39" y="3777"/>
                  </a:lnTo>
                  <a:lnTo>
                    <a:pt x="40" y="3792"/>
                  </a:lnTo>
                  <a:lnTo>
                    <a:pt x="43" y="3808"/>
                  </a:lnTo>
                  <a:lnTo>
                    <a:pt x="45" y="3823"/>
                  </a:lnTo>
                  <a:lnTo>
                    <a:pt x="48" y="3837"/>
                  </a:lnTo>
                  <a:lnTo>
                    <a:pt x="53" y="3850"/>
                  </a:lnTo>
                  <a:lnTo>
                    <a:pt x="57" y="3864"/>
                  </a:lnTo>
                  <a:lnTo>
                    <a:pt x="62" y="3878"/>
                  </a:lnTo>
                  <a:lnTo>
                    <a:pt x="69" y="3890"/>
                  </a:lnTo>
                  <a:lnTo>
                    <a:pt x="75" y="3903"/>
                  </a:lnTo>
                  <a:lnTo>
                    <a:pt x="83" y="3915"/>
                  </a:lnTo>
                  <a:lnTo>
                    <a:pt x="91" y="3927"/>
                  </a:lnTo>
                  <a:lnTo>
                    <a:pt x="99" y="3939"/>
                  </a:lnTo>
                  <a:lnTo>
                    <a:pt x="108" y="3950"/>
                  </a:lnTo>
                  <a:lnTo>
                    <a:pt x="118" y="3962"/>
                  </a:lnTo>
                  <a:lnTo>
                    <a:pt x="139" y="3983"/>
                  </a:lnTo>
                  <a:lnTo>
                    <a:pt x="163" y="4005"/>
                  </a:lnTo>
                  <a:lnTo>
                    <a:pt x="188" y="4027"/>
                  </a:lnTo>
                  <a:lnTo>
                    <a:pt x="216" y="4048"/>
                  </a:lnTo>
                  <a:lnTo>
                    <a:pt x="243" y="4067"/>
                  </a:lnTo>
                  <a:lnTo>
                    <a:pt x="271" y="4085"/>
                  </a:lnTo>
                  <a:lnTo>
                    <a:pt x="298" y="4102"/>
                  </a:lnTo>
                  <a:lnTo>
                    <a:pt x="327" y="4118"/>
                  </a:lnTo>
                  <a:lnTo>
                    <a:pt x="357" y="4132"/>
                  </a:lnTo>
                  <a:lnTo>
                    <a:pt x="387" y="4146"/>
                  </a:lnTo>
                  <a:lnTo>
                    <a:pt x="415" y="4160"/>
                  </a:lnTo>
                  <a:lnTo>
                    <a:pt x="446" y="4171"/>
                  </a:lnTo>
                  <a:lnTo>
                    <a:pt x="506" y="4194"/>
                  </a:lnTo>
                  <a:lnTo>
                    <a:pt x="566" y="4215"/>
                  </a:lnTo>
                  <a:lnTo>
                    <a:pt x="625" y="4233"/>
                  </a:lnTo>
                  <a:lnTo>
                    <a:pt x="683" y="4252"/>
                  </a:lnTo>
                  <a:lnTo>
                    <a:pt x="740" y="4269"/>
                  </a:lnTo>
                  <a:lnTo>
                    <a:pt x="800" y="4287"/>
                  </a:lnTo>
                  <a:lnTo>
                    <a:pt x="860" y="4305"/>
                  </a:lnTo>
                  <a:lnTo>
                    <a:pt x="921" y="4323"/>
                  </a:lnTo>
                  <a:lnTo>
                    <a:pt x="983" y="4340"/>
                  </a:lnTo>
                  <a:lnTo>
                    <a:pt x="1044" y="4357"/>
                  </a:lnTo>
                  <a:lnTo>
                    <a:pt x="1106" y="4372"/>
                  </a:lnTo>
                  <a:lnTo>
                    <a:pt x="1168" y="4387"/>
                  </a:lnTo>
                  <a:lnTo>
                    <a:pt x="1230" y="4401"/>
                  </a:lnTo>
                  <a:lnTo>
                    <a:pt x="1278" y="4410"/>
                  </a:lnTo>
                  <a:lnTo>
                    <a:pt x="1324" y="4418"/>
                  </a:lnTo>
                  <a:lnTo>
                    <a:pt x="1370" y="4424"/>
                  </a:lnTo>
                  <a:lnTo>
                    <a:pt x="1415" y="4430"/>
                  </a:lnTo>
                  <a:lnTo>
                    <a:pt x="1458" y="4433"/>
                  </a:lnTo>
                  <a:lnTo>
                    <a:pt x="1501" y="4436"/>
                  </a:lnTo>
                  <a:lnTo>
                    <a:pt x="1543" y="4438"/>
                  </a:lnTo>
                  <a:lnTo>
                    <a:pt x="1584" y="4438"/>
                  </a:lnTo>
                  <a:lnTo>
                    <a:pt x="1624" y="4436"/>
                  </a:lnTo>
                  <a:lnTo>
                    <a:pt x="1665" y="4434"/>
                  </a:lnTo>
                  <a:lnTo>
                    <a:pt x="1704" y="4431"/>
                  </a:lnTo>
                  <a:lnTo>
                    <a:pt x="1743" y="4426"/>
                  </a:lnTo>
                  <a:lnTo>
                    <a:pt x="1780" y="4419"/>
                  </a:lnTo>
                  <a:lnTo>
                    <a:pt x="1817" y="4412"/>
                  </a:lnTo>
                  <a:lnTo>
                    <a:pt x="1854" y="4403"/>
                  </a:lnTo>
                  <a:lnTo>
                    <a:pt x="1891" y="4394"/>
                  </a:lnTo>
                  <a:lnTo>
                    <a:pt x="1926" y="4383"/>
                  </a:lnTo>
                  <a:lnTo>
                    <a:pt x="1959" y="4369"/>
                  </a:lnTo>
                  <a:lnTo>
                    <a:pt x="1975" y="4362"/>
                  </a:lnTo>
                  <a:lnTo>
                    <a:pt x="1990" y="4354"/>
                  </a:lnTo>
                  <a:lnTo>
                    <a:pt x="2005" y="4346"/>
                  </a:lnTo>
                  <a:lnTo>
                    <a:pt x="2020" y="4338"/>
                  </a:lnTo>
                  <a:lnTo>
                    <a:pt x="2034" y="4329"/>
                  </a:lnTo>
                  <a:lnTo>
                    <a:pt x="2047" y="4319"/>
                  </a:lnTo>
                  <a:lnTo>
                    <a:pt x="2060" y="4310"/>
                  </a:lnTo>
                  <a:lnTo>
                    <a:pt x="2072" y="4300"/>
                  </a:lnTo>
                  <a:lnTo>
                    <a:pt x="2084" y="4288"/>
                  </a:lnTo>
                  <a:lnTo>
                    <a:pt x="2096" y="4278"/>
                  </a:lnTo>
                  <a:lnTo>
                    <a:pt x="2106" y="4267"/>
                  </a:lnTo>
                  <a:lnTo>
                    <a:pt x="2117" y="4255"/>
                  </a:lnTo>
                  <a:lnTo>
                    <a:pt x="2127" y="4243"/>
                  </a:lnTo>
                  <a:lnTo>
                    <a:pt x="2136" y="4230"/>
                  </a:lnTo>
                  <a:lnTo>
                    <a:pt x="2145" y="4216"/>
                  </a:lnTo>
                  <a:lnTo>
                    <a:pt x="2154" y="4202"/>
                  </a:lnTo>
                  <a:lnTo>
                    <a:pt x="2162" y="4189"/>
                  </a:lnTo>
                  <a:lnTo>
                    <a:pt x="2169" y="4174"/>
                  </a:lnTo>
                  <a:lnTo>
                    <a:pt x="2176" y="4159"/>
                  </a:lnTo>
                  <a:lnTo>
                    <a:pt x="2183" y="4144"/>
                  </a:lnTo>
                  <a:lnTo>
                    <a:pt x="2189" y="4128"/>
                  </a:lnTo>
                  <a:lnTo>
                    <a:pt x="2195" y="4112"/>
                  </a:lnTo>
                  <a:lnTo>
                    <a:pt x="2200" y="4095"/>
                  </a:lnTo>
                  <a:lnTo>
                    <a:pt x="2205" y="4077"/>
                  </a:lnTo>
                  <a:lnTo>
                    <a:pt x="2213" y="4042"/>
                  </a:lnTo>
                  <a:lnTo>
                    <a:pt x="2219" y="4004"/>
                  </a:lnTo>
                  <a:lnTo>
                    <a:pt x="2224" y="3965"/>
                  </a:lnTo>
                  <a:lnTo>
                    <a:pt x="2232" y="3926"/>
                  </a:lnTo>
                  <a:lnTo>
                    <a:pt x="2240" y="3887"/>
                  </a:lnTo>
                  <a:lnTo>
                    <a:pt x="2248" y="3849"/>
                  </a:lnTo>
                  <a:lnTo>
                    <a:pt x="2255" y="3819"/>
                  </a:lnTo>
                  <a:lnTo>
                    <a:pt x="2262" y="3790"/>
                  </a:lnTo>
                  <a:lnTo>
                    <a:pt x="2268" y="3760"/>
                  </a:lnTo>
                  <a:lnTo>
                    <a:pt x="2274" y="3729"/>
                  </a:lnTo>
                  <a:lnTo>
                    <a:pt x="2278" y="3707"/>
                  </a:lnTo>
                  <a:lnTo>
                    <a:pt x="2283" y="3684"/>
                  </a:lnTo>
                  <a:lnTo>
                    <a:pt x="2289" y="3662"/>
                  </a:lnTo>
                  <a:lnTo>
                    <a:pt x="2294" y="3642"/>
                  </a:lnTo>
                  <a:lnTo>
                    <a:pt x="2301" y="3621"/>
                  </a:lnTo>
                  <a:lnTo>
                    <a:pt x="2308" y="3601"/>
                  </a:lnTo>
                  <a:lnTo>
                    <a:pt x="2316" y="3581"/>
                  </a:lnTo>
                  <a:lnTo>
                    <a:pt x="2324" y="3562"/>
                  </a:lnTo>
                  <a:lnTo>
                    <a:pt x="2333" y="3543"/>
                  </a:lnTo>
                  <a:lnTo>
                    <a:pt x="2344" y="3525"/>
                  </a:lnTo>
                  <a:lnTo>
                    <a:pt x="2354" y="3507"/>
                  </a:lnTo>
                  <a:lnTo>
                    <a:pt x="2366" y="3490"/>
                  </a:lnTo>
                  <a:lnTo>
                    <a:pt x="2377" y="3473"/>
                  </a:lnTo>
                  <a:lnTo>
                    <a:pt x="2390" y="3457"/>
                  </a:lnTo>
                  <a:lnTo>
                    <a:pt x="2402" y="3441"/>
                  </a:lnTo>
                  <a:lnTo>
                    <a:pt x="2416" y="3426"/>
                  </a:lnTo>
                  <a:lnTo>
                    <a:pt x="2430" y="3411"/>
                  </a:lnTo>
                  <a:lnTo>
                    <a:pt x="2445" y="3396"/>
                  </a:lnTo>
                  <a:lnTo>
                    <a:pt x="2461" y="3382"/>
                  </a:lnTo>
                  <a:lnTo>
                    <a:pt x="2477" y="3369"/>
                  </a:lnTo>
                  <a:lnTo>
                    <a:pt x="2494" y="3355"/>
                  </a:lnTo>
                  <a:lnTo>
                    <a:pt x="2511" y="3342"/>
                  </a:lnTo>
                  <a:lnTo>
                    <a:pt x="2530" y="3331"/>
                  </a:lnTo>
                  <a:lnTo>
                    <a:pt x="2548" y="3318"/>
                  </a:lnTo>
                  <a:lnTo>
                    <a:pt x="2567" y="3308"/>
                  </a:lnTo>
                  <a:lnTo>
                    <a:pt x="2588" y="3296"/>
                  </a:lnTo>
                  <a:lnTo>
                    <a:pt x="2609" y="3286"/>
                  </a:lnTo>
                  <a:lnTo>
                    <a:pt x="2630" y="3276"/>
                  </a:lnTo>
                  <a:lnTo>
                    <a:pt x="2652" y="3267"/>
                  </a:lnTo>
                  <a:lnTo>
                    <a:pt x="2675" y="3257"/>
                  </a:lnTo>
                  <a:lnTo>
                    <a:pt x="2698" y="3249"/>
                  </a:lnTo>
                  <a:lnTo>
                    <a:pt x="2722" y="3240"/>
                  </a:lnTo>
                  <a:lnTo>
                    <a:pt x="2786" y="3220"/>
                  </a:lnTo>
                  <a:lnTo>
                    <a:pt x="2847" y="3198"/>
                  </a:lnTo>
                  <a:lnTo>
                    <a:pt x="2905" y="3175"/>
                  </a:lnTo>
                  <a:lnTo>
                    <a:pt x="2961" y="3151"/>
                  </a:lnTo>
                  <a:lnTo>
                    <a:pt x="2987" y="3139"/>
                  </a:lnTo>
                  <a:lnTo>
                    <a:pt x="3014" y="3125"/>
                  </a:lnTo>
                  <a:lnTo>
                    <a:pt x="3040" y="3113"/>
                  </a:lnTo>
                  <a:lnTo>
                    <a:pt x="3065" y="3098"/>
                  </a:lnTo>
                  <a:lnTo>
                    <a:pt x="3089" y="3084"/>
                  </a:lnTo>
                  <a:lnTo>
                    <a:pt x="3115" y="3068"/>
                  </a:lnTo>
                  <a:lnTo>
                    <a:pt x="3138" y="3052"/>
                  </a:lnTo>
                  <a:lnTo>
                    <a:pt x="3162" y="3036"/>
                  </a:lnTo>
                  <a:lnTo>
                    <a:pt x="3182" y="3020"/>
                  </a:lnTo>
                  <a:lnTo>
                    <a:pt x="3203" y="3004"/>
                  </a:lnTo>
                  <a:lnTo>
                    <a:pt x="3222" y="2987"/>
                  </a:lnTo>
                  <a:lnTo>
                    <a:pt x="3242" y="2969"/>
                  </a:lnTo>
                  <a:lnTo>
                    <a:pt x="3261" y="2952"/>
                  </a:lnTo>
                  <a:lnTo>
                    <a:pt x="3280" y="2934"/>
                  </a:lnTo>
                  <a:lnTo>
                    <a:pt x="3297" y="2916"/>
                  </a:lnTo>
                  <a:lnTo>
                    <a:pt x="3314" y="2897"/>
                  </a:lnTo>
                  <a:lnTo>
                    <a:pt x="3349" y="2859"/>
                  </a:lnTo>
                  <a:lnTo>
                    <a:pt x="3380" y="2820"/>
                  </a:lnTo>
                  <a:lnTo>
                    <a:pt x="3411" y="2780"/>
                  </a:lnTo>
                  <a:lnTo>
                    <a:pt x="3438" y="2740"/>
                  </a:lnTo>
                  <a:lnTo>
                    <a:pt x="3466" y="2699"/>
                  </a:lnTo>
                  <a:lnTo>
                    <a:pt x="3492" y="2658"/>
                  </a:lnTo>
                  <a:lnTo>
                    <a:pt x="3516" y="2615"/>
                  </a:lnTo>
                  <a:lnTo>
                    <a:pt x="3540" y="2574"/>
                  </a:lnTo>
                  <a:lnTo>
                    <a:pt x="3584" y="2490"/>
                  </a:lnTo>
                  <a:lnTo>
                    <a:pt x="3625" y="2407"/>
                  </a:lnTo>
                  <a:lnTo>
                    <a:pt x="3650" y="2355"/>
                  </a:lnTo>
                  <a:lnTo>
                    <a:pt x="3673" y="2301"/>
                  </a:lnTo>
                  <a:lnTo>
                    <a:pt x="3695" y="2247"/>
                  </a:lnTo>
                  <a:lnTo>
                    <a:pt x="3715" y="2193"/>
                  </a:lnTo>
                  <a:lnTo>
                    <a:pt x="3732" y="2139"/>
                  </a:lnTo>
                  <a:lnTo>
                    <a:pt x="3748" y="2085"/>
                  </a:lnTo>
                  <a:lnTo>
                    <a:pt x="3762" y="2031"/>
                  </a:lnTo>
                  <a:lnTo>
                    <a:pt x="3774" y="1976"/>
                  </a:lnTo>
                  <a:lnTo>
                    <a:pt x="3784" y="1922"/>
                  </a:lnTo>
                  <a:lnTo>
                    <a:pt x="3794" y="1868"/>
                  </a:lnTo>
                  <a:lnTo>
                    <a:pt x="3799" y="1813"/>
                  </a:lnTo>
                  <a:lnTo>
                    <a:pt x="3805" y="1758"/>
                  </a:lnTo>
                  <a:lnTo>
                    <a:pt x="3807" y="1704"/>
                  </a:lnTo>
                  <a:lnTo>
                    <a:pt x="3809" y="1649"/>
                  </a:lnTo>
                  <a:lnTo>
                    <a:pt x="3807" y="1595"/>
                  </a:lnTo>
                  <a:lnTo>
                    <a:pt x="3805" y="1540"/>
                  </a:lnTo>
                  <a:lnTo>
                    <a:pt x="3803" y="1509"/>
                  </a:lnTo>
                  <a:lnTo>
                    <a:pt x="3801" y="1480"/>
                  </a:lnTo>
                  <a:lnTo>
                    <a:pt x="3797" y="1450"/>
                  </a:lnTo>
                  <a:lnTo>
                    <a:pt x="3793" y="1421"/>
                  </a:lnTo>
                  <a:lnTo>
                    <a:pt x="3789" y="1392"/>
                  </a:lnTo>
                  <a:lnTo>
                    <a:pt x="3783" y="1365"/>
                  </a:lnTo>
                  <a:lnTo>
                    <a:pt x="3778" y="1337"/>
                  </a:lnTo>
                  <a:lnTo>
                    <a:pt x="3772" y="1310"/>
                  </a:lnTo>
                  <a:lnTo>
                    <a:pt x="3765" y="1283"/>
                  </a:lnTo>
                  <a:lnTo>
                    <a:pt x="3758" y="1258"/>
                  </a:lnTo>
                  <a:lnTo>
                    <a:pt x="3751" y="1232"/>
                  </a:lnTo>
                  <a:lnTo>
                    <a:pt x="3742" y="1208"/>
                  </a:lnTo>
                  <a:lnTo>
                    <a:pt x="3734" y="1184"/>
                  </a:lnTo>
                  <a:lnTo>
                    <a:pt x="3724" y="1160"/>
                  </a:lnTo>
                  <a:lnTo>
                    <a:pt x="3715" y="1136"/>
                  </a:lnTo>
                  <a:lnTo>
                    <a:pt x="3704" y="1113"/>
                  </a:lnTo>
                  <a:lnTo>
                    <a:pt x="3693" y="1091"/>
                  </a:lnTo>
                  <a:lnTo>
                    <a:pt x="3681" y="1069"/>
                  </a:lnTo>
                  <a:lnTo>
                    <a:pt x="3669" y="1047"/>
                  </a:lnTo>
                  <a:lnTo>
                    <a:pt x="3656" y="1025"/>
                  </a:lnTo>
                  <a:lnTo>
                    <a:pt x="3642" y="1005"/>
                  </a:lnTo>
                  <a:lnTo>
                    <a:pt x="3628" y="985"/>
                  </a:lnTo>
                  <a:lnTo>
                    <a:pt x="3614" y="966"/>
                  </a:lnTo>
                  <a:lnTo>
                    <a:pt x="3599" y="946"/>
                  </a:lnTo>
                  <a:lnTo>
                    <a:pt x="3583" y="927"/>
                  </a:lnTo>
                  <a:lnTo>
                    <a:pt x="3567" y="908"/>
                  </a:lnTo>
                  <a:lnTo>
                    <a:pt x="3549" y="890"/>
                  </a:lnTo>
                  <a:lnTo>
                    <a:pt x="3532" y="873"/>
                  </a:lnTo>
                  <a:lnTo>
                    <a:pt x="3514" y="856"/>
                  </a:lnTo>
                  <a:lnTo>
                    <a:pt x="3495" y="838"/>
                  </a:lnTo>
                  <a:lnTo>
                    <a:pt x="3476" y="821"/>
                  </a:lnTo>
                  <a:lnTo>
                    <a:pt x="3455" y="805"/>
                  </a:lnTo>
                  <a:lnTo>
                    <a:pt x="3390" y="754"/>
                  </a:lnTo>
                  <a:lnTo>
                    <a:pt x="3326" y="701"/>
                  </a:lnTo>
                  <a:lnTo>
                    <a:pt x="3263" y="647"/>
                  </a:lnTo>
                  <a:lnTo>
                    <a:pt x="3201" y="592"/>
                  </a:lnTo>
                  <a:lnTo>
                    <a:pt x="3139" y="538"/>
                  </a:lnTo>
                  <a:lnTo>
                    <a:pt x="3079" y="482"/>
                  </a:lnTo>
                  <a:lnTo>
                    <a:pt x="3021" y="426"/>
                  </a:lnTo>
                  <a:lnTo>
                    <a:pt x="2962" y="369"/>
                  </a:lnTo>
                  <a:lnTo>
                    <a:pt x="2939" y="346"/>
                  </a:lnTo>
                  <a:lnTo>
                    <a:pt x="2915" y="323"/>
                  </a:lnTo>
                  <a:lnTo>
                    <a:pt x="2891" y="302"/>
                  </a:lnTo>
                  <a:lnTo>
                    <a:pt x="2867" y="281"/>
                  </a:lnTo>
                  <a:lnTo>
                    <a:pt x="2844" y="262"/>
                  </a:lnTo>
                  <a:lnTo>
                    <a:pt x="2820" y="242"/>
                  </a:lnTo>
                  <a:lnTo>
                    <a:pt x="2796" y="225"/>
                  </a:lnTo>
                  <a:lnTo>
                    <a:pt x="2772" y="208"/>
                  </a:lnTo>
                  <a:lnTo>
                    <a:pt x="2747" y="190"/>
                  </a:lnTo>
                  <a:lnTo>
                    <a:pt x="2723" y="175"/>
                  </a:lnTo>
                  <a:lnTo>
                    <a:pt x="2699" y="161"/>
                  </a:lnTo>
                  <a:lnTo>
                    <a:pt x="2675" y="147"/>
                  </a:lnTo>
                  <a:lnTo>
                    <a:pt x="2651" y="134"/>
                  </a:lnTo>
                  <a:lnTo>
                    <a:pt x="2626" y="122"/>
                  </a:lnTo>
                  <a:lnTo>
                    <a:pt x="2602" y="111"/>
                  </a:lnTo>
                  <a:lnTo>
                    <a:pt x="2578" y="100"/>
                  </a:lnTo>
                  <a:lnTo>
                    <a:pt x="2552" y="91"/>
                  </a:lnTo>
                  <a:lnTo>
                    <a:pt x="2527" y="83"/>
                  </a:lnTo>
                  <a:lnTo>
                    <a:pt x="2503" y="75"/>
                  </a:lnTo>
                  <a:lnTo>
                    <a:pt x="2478" y="67"/>
                  </a:lnTo>
                  <a:lnTo>
                    <a:pt x="2453" y="61"/>
                  </a:lnTo>
                  <a:lnTo>
                    <a:pt x="2427" y="55"/>
                  </a:lnTo>
                  <a:lnTo>
                    <a:pt x="2401" y="50"/>
                  </a:lnTo>
                  <a:lnTo>
                    <a:pt x="2376" y="47"/>
                  </a:lnTo>
                  <a:lnTo>
                    <a:pt x="2349" y="44"/>
                  </a:lnTo>
                  <a:lnTo>
                    <a:pt x="2324" y="41"/>
                  </a:lnTo>
                  <a:lnTo>
                    <a:pt x="2298" y="40"/>
                  </a:lnTo>
                  <a:lnTo>
                    <a:pt x="2271" y="40"/>
                  </a:lnTo>
                  <a:lnTo>
                    <a:pt x="2245" y="40"/>
                  </a:lnTo>
                  <a:lnTo>
                    <a:pt x="2218" y="41"/>
                  </a:lnTo>
                  <a:lnTo>
                    <a:pt x="2191" y="44"/>
                  </a:lnTo>
                  <a:lnTo>
                    <a:pt x="2164" y="46"/>
                  </a:lnTo>
                  <a:lnTo>
                    <a:pt x="2157" y="45"/>
                  </a:lnTo>
                  <a:close/>
                  <a:moveTo>
                    <a:pt x="1571" y="4478"/>
                  </a:moveTo>
                  <a:lnTo>
                    <a:pt x="1529" y="4477"/>
                  </a:lnTo>
                  <a:lnTo>
                    <a:pt x="1488" y="4475"/>
                  </a:lnTo>
                  <a:lnTo>
                    <a:pt x="1446" y="4472"/>
                  </a:lnTo>
                  <a:lnTo>
                    <a:pt x="1403" y="4467"/>
                  </a:lnTo>
                  <a:lnTo>
                    <a:pt x="1359" y="4463"/>
                  </a:lnTo>
                  <a:lnTo>
                    <a:pt x="1315" y="4456"/>
                  </a:lnTo>
                  <a:lnTo>
                    <a:pt x="1269" y="4448"/>
                  </a:lnTo>
                  <a:lnTo>
                    <a:pt x="1222" y="4439"/>
                  </a:lnTo>
                  <a:lnTo>
                    <a:pt x="1160" y="4426"/>
                  </a:lnTo>
                  <a:lnTo>
                    <a:pt x="1097" y="4411"/>
                  </a:lnTo>
                  <a:lnTo>
                    <a:pt x="1035" y="4395"/>
                  </a:lnTo>
                  <a:lnTo>
                    <a:pt x="973" y="4378"/>
                  </a:lnTo>
                  <a:lnTo>
                    <a:pt x="911" y="4361"/>
                  </a:lnTo>
                  <a:lnTo>
                    <a:pt x="850" y="4342"/>
                  </a:lnTo>
                  <a:lnTo>
                    <a:pt x="788" y="4325"/>
                  </a:lnTo>
                  <a:lnTo>
                    <a:pt x="729" y="4307"/>
                  </a:lnTo>
                  <a:lnTo>
                    <a:pt x="671" y="4290"/>
                  </a:lnTo>
                  <a:lnTo>
                    <a:pt x="613" y="4271"/>
                  </a:lnTo>
                  <a:lnTo>
                    <a:pt x="552" y="4252"/>
                  </a:lnTo>
                  <a:lnTo>
                    <a:pt x="491" y="4231"/>
                  </a:lnTo>
                  <a:lnTo>
                    <a:pt x="429" y="4208"/>
                  </a:lnTo>
                  <a:lnTo>
                    <a:pt x="398" y="4196"/>
                  </a:lnTo>
                  <a:lnTo>
                    <a:pt x="368" y="4182"/>
                  </a:lnTo>
                  <a:lnTo>
                    <a:pt x="337" y="4167"/>
                  </a:lnTo>
                  <a:lnTo>
                    <a:pt x="308" y="4152"/>
                  </a:lnTo>
                  <a:lnTo>
                    <a:pt x="278" y="4136"/>
                  </a:lnTo>
                  <a:lnTo>
                    <a:pt x="249" y="4118"/>
                  </a:lnTo>
                  <a:lnTo>
                    <a:pt x="220" y="4099"/>
                  </a:lnTo>
                  <a:lnTo>
                    <a:pt x="193" y="4080"/>
                  </a:lnTo>
                  <a:lnTo>
                    <a:pt x="163" y="4057"/>
                  </a:lnTo>
                  <a:lnTo>
                    <a:pt x="135" y="4034"/>
                  </a:lnTo>
                  <a:lnTo>
                    <a:pt x="110" y="4010"/>
                  </a:lnTo>
                  <a:lnTo>
                    <a:pt x="87" y="3986"/>
                  </a:lnTo>
                  <a:lnTo>
                    <a:pt x="76" y="3974"/>
                  </a:lnTo>
                  <a:lnTo>
                    <a:pt x="67" y="3962"/>
                  </a:lnTo>
                  <a:lnTo>
                    <a:pt x="56" y="3948"/>
                  </a:lnTo>
                  <a:lnTo>
                    <a:pt x="48" y="3935"/>
                  </a:lnTo>
                  <a:lnTo>
                    <a:pt x="40" y="3921"/>
                  </a:lnTo>
                  <a:lnTo>
                    <a:pt x="32" y="3908"/>
                  </a:lnTo>
                  <a:lnTo>
                    <a:pt x="27" y="3894"/>
                  </a:lnTo>
                  <a:lnTo>
                    <a:pt x="20" y="3879"/>
                  </a:lnTo>
                  <a:lnTo>
                    <a:pt x="15" y="3864"/>
                  </a:lnTo>
                  <a:lnTo>
                    <a:pt x="10" y="3848"/>
                  </a:lnTo>
                  <a:lnTo>
                    <a:pt x="7" y="3833"/>
                  </a:lnTo>
                  <a:lnTo>
                    <a:pt x="4" y="3816"/>
                  </a:lnTo>
                  <a:lnTo>
                    <a:pt x="1" y="3800"/>
                  </a:lnTo>
                  <a:lnTo>
                    <a:pt x="0" y="3783"/>
                  </a:lnTo>
                  <a:lnTo>
                    <a:pt x="0" y="3764"/>
                  </a:lnTo>
                  <a:lnTo>
                    <a:pt x="0" y="3746"/>
                  </a:lnTo>
                  <a:lnTo>
                    <a:pt x="1" y="3726"/>
                  </a:lnTo>
                  <a:lnTo>
                    <a:pt x="4" y="3707"/>
                  </a:lnTo>
                  <a:lnTo>
                    <a:pt x="7" y="3687"/>
                  </a:lnTo>
                  <a:lnTo>
                    <a:pt x="10" y="3666"/>
                  </a:lnTo>
                  <a:lnTo>
                    <a:pt x="15" y="3644"/>
                  </a:lnTo>
                  <a:lnTo>
                    <a:pt x="21" y="3622"/>
                  </a:lnTo>
                  <a:lnTo>
                    <a:pt x="28" y="3599"/>
                  </a:lnTo>
                  <a:lnTo>
                    <a:pt x="36" y="3575"/>
                  </a:lnTo>
                  <a:lnTo>
                    <a:pt x="52" y="3530"/>
                  </a:lnTo>
                  <a:lnTo>
                    <a:pt x="70" y="3487"/>
                  </a:lnTo>
                  <a:lnTo>
                    <a:pt x="91" y="3444"/>
                  </a:lnTo>
                  <a:lnTo>
                    <a:pt x="113" y="3403"/>
                  </a:lnTo>
                  <a:lnTo>
                    <a:pt x="135" y="3362"/>
                  </a:lnTo>
                  <a:lnTo>
                    <a:pt x="161" y="3323"/>
                  </a:lnTo>
                  <a:lnTo>
                    <a:pt x="187" y="3284"/>
                  </a:lnTo>
                  <a:lnTo>
                    <a:pt x="216" y="3247"/>
                  </a:lnTo>
                  <a:lnTo>
                    <a:pt x="247" y="3210"/>
                  </a:lnTo>
                  <a:lnTo>
                    <a:pt x="279" y="3176"/>
                  </a:lnTo>
                  <a:lnTo>
                    <a:pt x="312" y="3142"/>
                  </a:lnTo>
                  <a:lnTo>
                    <a:pt x="348" y="3108"/>
                  </a:lnTo>
                  <a:lnTo>
                    <a:pt x="384" y="3077"/>
                  </a:lnTo>
                  <a:lnTo>
                    <a:pt x="423" y="3046"/>
                  </a:lnTo>
                  <a:lnTo>
                    <a:pt x="464" y="3017"/>
                  </a:lnTo>
                  <a:lnTo>
                    <a:pt x="506" y="2989"/>
                  </a:lnTo>
                  <a:lnTo>
                    <a:pt x="534" y="2971"/>
                  </a:lnTo>
                  <a:lnTo>
                    <a:pt x="561" y="2953"/>
                  </a:lnTo>
                  <a:lnTo>
                    <a:pt x="589" y="2936"/>
                  </a:lnTo>
                  <a:lnTo>
                    <a:pt x="616" y="2919"/>
                  </a:lnTo>
                  <a:lnTo>
                    <a:pt x="644" y="2902"/>
                  </a:lnTo>
                  <a:lnTo>
                    <a:pt x="671" y="2885"/>
                  </a:lnTo>
                  <a:lnTo>
                    <a:pt x="699" y="2867"/>
                  </a:lnTo>
                  <a:lnTo>
                    <a:pt x="726" y="2851"/>
                  </a:lnTo>
                  <a:lnTo>
                    <a:pt x="772" y="2824"/>
                  </a:lnTo>
                  <a:lnTo>
                    <a:pt x="818" y="2795"/>
                  </a:lnTo>
                  <a:lnTo>
                    <a:pt x="864" y="2766"/>
                  </a:lnTo>
                  <a:lnTo>
                    <a:pt x="910" y="2738"/>
                  </a:lnTo>
                  <a:lnTo>
                    <a:pt x="955" y="2708"/>
                  </a:lnTo>
                  <a:lnTo>
                    <a:pt x="1000" y="2678"/>
                  </a:lnTo>
                  <a:lnTo>
                    <a:pt x="1045" y="2648"/>
                  </a:lnTo>
                  <a:lnTo>
                    <a:pt x="1089" y="2617"/>
                  </a:lnTo>
                  <a:lnTo>
                    <a:pt x="1127" y="2589"/>
                  </a:lnTo>
                  <a:lnTo>
                    <a:pt x="1162" y="2560"/>
                  </a:lnTo>
                  <a:lnTo>
                    <a:pt x="1195" y="2530"/>
                  </a:lnTo>
                  <a:lnTo>
                    <a:pt x="1226" y="2499"/>
                  </a:lnTo>
                  <a:lnTo>
                    <a:pt x="1241" y="2483"/>
                  </a:lnTo>
                  <a:lnTo>
                    <a:pt x="1255" y="2467"/>
                  </a:lnTo>
                  <a:lnTo>
                    <a:pt x="1269" y="2451"/>
                  </a:lnTo>
                  <a:lnTo>
                    <a:pt x="1281" y="2434"/>
                  </a:lnTo>
                  <a:lnTo>
                    <a:pt x="1294" y="2418"/>
                  </a:lnTo>
                  <a:lnTo>
                    <a:pt x="1306" y="2401"/>
                  </a:lnTo>
                  <a:lnTo>
                    <a:pt x="1317" y="2383"/>
                  </a:lnTo>
                  <a:lnTo>
                    <a:pt x="1327" y="2366"/>
                  </a:lnTo>
                  <a:lnTo>
                    <a:pt x="1338" y="2349"/>
                  </a:lnTo>
                  <a:lnTo>
                    <a:pt x="1348" y="2331"/>
                  </a:lnTo>
                  <a:lnTo>
                    <a:pt x="1356" y="2312"/>
                  </a:lnTo>
                  <a:lnTo>
                    <a:pt x="1365" y="2294"/>
                  </a:lnTo>
                  <a:lnTo>
                    <a:pt x="1373" y="2276"/>
                  </a:lnTo>
                  <a:lnTo>
                    <a:pt x="1380" y="2257"/>
                  </a:lnTo>
                  <a:lnTo>
                    <a:pt x="1387" y="2238"/>
                  </a:lnTo>
                  <a:lnTo>
                    <a:pt x="1393" y="2218"/>
                  </a:lnTo>
                  <a:lnTo>
                    <a:pt x="1398" y="2200"/>
                  </a:lnTo>
                  <a:lnTo>
                    <a:pt x="1403" y="2179"/>
                  </a:lnTo>
                  <a:lnTo>
                    <a:pt x="1408" y="2160"/>
                  </a:lnTo>
                  <a:lnTo>
                    <a:pt x="1412" y="2140"/>
                  </a:lnTo>
                  <a:lnTo>
                    <a:pt x="1416" y="2120"/>
                  </a:lnTo>
                  <a:lnTo>
                    <a:pt x="1418" y="2099"/>
                  </a:lnTo>
                  <a:lnTo>
                    <a:pt x="1420" y="2078"/>
                  </a:lnTo>
                  <a:lnTo>
                    <a:pt x="1421" y="2058"/>
                  </a:lnTo>
                  <a:lnTo>
                    <a:pt x="1425" y="2007"/>
                  </a:lnTo>
                  <a:lnTo>
                    <a:pt x="1426" y="1957"/>
                  </a:lnTo>
                  <a:lnTo>
                    <a:pt x="1427" y="1907"/>
                  </a:lnTo>
                  <a:lnTo>
                    <a:pt x="1428" y="1857"/>
                  </a:lnTo>
                  <a:lnTo>
                    <a:pt x="1427" y="1808"/>
                  </a:lnTo>
                  <a:lnTo>
                    <a:pt x="1426" y="1759"/>
                  </a:lnTo>
                  <a:lnTo>
                    <a:pt x="1424" y="1711"/>
                  </a:lnTo>
                  <a:lnTo>
                    <a:pt x="1421" y="1663"/>
                  </a:lnTo>
                  <a:lnTo>
                    <a:pt x="1416" y="1592"/>
                  </a:lnTo>
                  <a:lnTo>
                    <a:pt x="1411" y="1524"/>
                  </a:lnTo>
                  <a:lnTo>
                    <a:pt x="1404" y="1459"/>
                  </a:lnTo>
                  <a:lnTo>
                    <a:pt x="1397" y="1397"/>
                  </a:lnTo>
                  <a:lnTo>
                    <a:pt x="1390" y="1336"/>
                  </a:lnTo>
                  <a:lnTo>
                    <a:pt x="1382" y="1278"/>
                  </a:lnTo>
                  <a:lnTo>
                    <a:pt x="1374" y="1220"/>
                  </a:lnTo>
                  <a:lnTo>
                    <a:pt x="1365" y="1164"/>
                  </a:lnTo>
                  <a:lnTo>
                    <a:pt x="1361" y="1133"/>
                  </a:lnTo>
                  <a:lnTo>
                    <a:pt x="1356" y="1103"/>
                  </a:lnTo>
                  <a:lnTo>
                    <a:pt x="1353" y="1072"/>
                  </a:lnTo>
                  <a:lnTo>
                    <a:pt x="1350" y="1043"/>
                  </a:lnTo>
                  <a:lnTo>
                    <a:pt x="1349" y="1013"/>
                  </a:lnTo>
                  <a:lnTo>
                    <a:pt x="1348" y="983"/>
                  </a:lnTo>
                  <a:lnTo>
                    <a:pt x="1348" y="953"/>
                  </a:lnTo>
                  <a:lnTo>
                    <a:pt x="1349" y="924"/>
                  </a:lnTo>
                  <a:lnTo>
                    <a:pt x="1351" y="895"/>
                  </a:lnTo>
                  <a:lnTo>
                    <a:pt x="1354" y="866"/>
                  </a:lnTo>
                  <a:lnTo>
                    <a:pt x="1357" y="837"/>
                  </a:lnTo>
                  <a:lnTo>
                    <a:pt x="1361" y="809"/>
                  </a:lnTo>
                  <a:lnTo>
                    <a:pt x="1366" y="781"/>
                  </a:lnTo>
                  <a:lnTo>
                    <a:pt x="1372" y="752"/>
                  </a:lnTo>
                  <a:lnTo>
                    <a:pt x="1379" y="725"/>
                  </a:lnTo>
                  <a:lnTo>
                    <a:pt x="1386" y="697"/>
                  </a:lnTo>
                  <a:lnTo>
                    <a:pt x="1395" y="670"/>
                  </a:lnTo>
                  <a:lnTo>
                    <a:pt x="1404" y="642"/>
                  </a:lnTo>
                  <a:lnTo>
                    <a:pt x="1413" y="616"/>
                  </a:lnTo>
                  <a:lnTo>
                    <a:pt x="1425" y="590"/>
                  </a:lnTo>
                  <a:lnTo>
                    <a:pt x="1436" y="563"/>
                  </a:lnTo>
                  <a:lnTo>
                    <a:pt x="1449" y="537"/>
                  </a:lnTo>
                  <a:lnTo>
                    <a:pt x="1462" y="510"/>
                  </a:lnTo>
                  <a:lnTo>
                    <a:pt x="1476" y="485"/>
                  </a:lnTo>
                  <a:lnTo>
                    <a:pt x="1491" y="460"/>
                  </a:lnTo>
                  <a:lnTo>
                    <a:pt x="1506" y="435"/>
                  </a:lnTo>
                  <a:lnTo>
                    <a:pt x="1524" y="409"/>
                  </a:lnTo>
                  <a:lnTo>
                    <a:pt x="1541" y="384"/>
                  </a:lnTo>
                  <a:lnTo>
                    <a:pt x="1559" y="360"/>
                  </a:lnTo>
                  <a:lnTo>
                    <a:pt x="1577" y="336"/>
                  </a:lnTo>
                  <a:lnTo>
                    <a:pt x="1597" y="312"/>
                  </a:lnTo>
                  <a:lnTo>
                    <a:pt x="1618" y="288"/>
                  </a:lnTo>
                  <a:lnTo>
                    <a:pt x="1632" y="272"/>
                  </a:lnTo>
                  <a:lnTo>
                    <a:pt x="1647" y="257"/>
                  </a:lnTo>
                  <a:lnTo>
                    <a:pt x="1663" y="242"/>
                  </a:lnTo>
                  <a:lnTo>
                    <a:pt x="1678" y="227"/>
                  </a:lnTo>
                  <a:lnTo>
                    <a:pt x="1710" y="201"/>
                  </a:lnTo>
                  <a:lnTo>
                    <a:pt x="1743" y="175"/>
                  </a:lnTo>
                  <a:lnTo>
                    <a:pt x="1776" y="154"/>
                  </a:lnTo>
                  <a:lnTo>
                    <a:pt x="1810" y="133"/>
                  </a:lnTo>
                  <a:lnTo>
                    <a:pt x="1845" y="114"/>
                  </a:lnTo>
                  <a:lnTo>
                    <a:pt x="1879" y="96"/>
                  </a:lnTo>
                  <a:lnTo>
                    <a:pt x="1914" y="81"/>
                  </a:lnTo>
                  <a:lnTo>
                    <a:pt x="1948" y="68"/>
                  </a:lnTo>
                  <a:lnTo>
                    <a:pt x="1982" y="54"/>
                  </a:lnTo>
                  <a:lnTo>
                    <a:pt x="2017" y="42"/>
                  </a:lnTo>
                  <a:lnTo>
                    <a:pt x="2050" y="32"/>
                  </a:lnTo>
                  <a:lnTo>
                    <a:pt x="2083" y="23"/>
                  </a:lnTo>
                  <a:lnTo>
                    <a:pt x="2117" y="15"/>
                  </a:lnTo>
                  <a:lnTo>
                    <a:pt x="2148" y="7"/>
                  </a:lnTo>
                  <a:lnTo>
                    <a:pt x="2157" y="7"/>
                  </a:lnTo>
                  <a:lnTo>
                    <a:pt x="2159" y="7"/>
                  </a:lnTo>
                  <a:lnTo>
                    <a:pt x="2188" y="3"/>
                  </a:lnTo>
                  <a:lnTo>
                    <a:pt x="2216" y="2"/>
                  </a:lnTo>
                  <a:lnTo>
                    <a:pt x="2244" y="1"/>
                  </a:lnTo>
                  <a:lnTo>
                    <a:pt x="2271" y="0"/>
                  </a:lnTo>
                  <a:lnTo>
                    <a:pt x="2299" y="1"/>
                  </a:lnTo>
                  <a:lnTo>
                    <a:pt x="2327" y="2"/>
                  </a:lnTo>
                  <a:lnTo>
                    <a:pt x="2353" y="5"/>
                  </a:lnTo>
                  <a:lnTo>
                    <a:pt x="2380" y="8"/>
                  </a:lnTo>
                  <a:lnTo>
                    <a:pt x="2407" y="11"/>
                  </a:lnTo>
                  <a:lnTo>
                    <a:pt x="2433" y="16"/>
                  </a:lnTo>
                  <a:lnTo>
                    <a:pt x="2460" y="22"/>
                  </a:lnTo>
                  <a:lnTo>
                    <a:pt x="2486" y="29"/>
                  </a:lnTo>
                  <a:lnTo>
                    <a:pt x="2512" y="36"/>
                  </a:lnTo>
                  <a:lnTo>
                    <a:pt x="2539" y="44"/>
                  </a:lnTo>
                  <a:lnTo>
                    <a:pt x="2564" y="53"/>
                  </a:lnTo>
                  <a:lnTo>
                    <a:pt x="2590" y="63"/>
                  </a:lnTo>
                  <a:lnTo>
                    <a:pt x="2616" y="73"/>
                  </a:lnTo>
                  <a:lnTo>
                    <a:pt x="2641" y="85"/>
                  </a:lnTo>
                  <a:lnTo>
                    <a:pt x="2667" y="98"/>
                  </a:lnTo>
                  <a:lnTo>
                    <a:pt x="2692" y="111"/>
                  </a:lnTo>
                  <a:lnTo>
                    <a:pt x="2718" y="125"/>
                  </a:lnTo>
                  <a:lnTo>
                    <a:pt x="2742" y="141"/>
                  </a:lnTo>
                  <a:lnTo>
                    <a:pt x="2767" y="157"/>
                  </a:lnTo>
                  <a:lnTo>
                    <a:pt x="2792" y="173"/>
                  </a:lnTo>
                  <a:lnTo>
                    <a:pt x="2817" y="192"/>
                  </a:lnTo>
                  <a:lnTo>
                    <a:pt x="2842" y="210"/>
                  </a:lnTo>
                  <a:lnTo>
                    <a:pt x="2867" y="229"/>
                  </a:lnTo>
                  <a:lnTo>
                    <a:pt x="2892" y="250"/>
                  </a:lnTo>
                  <a:lnTo>
                    <a:pt x="2916" y="272"/>
                  </a:lnTo>
                  <a:lnTo>
                    <a:pt x="2941" y="294"/>
                  </a:lnTo>
                  <a:lnTo>
                    <a:pt x="2965" y="317"/>
                  </a:lnTo>
                  <a:lnTo>
                    <a:pt x="2991" y="342"/>
                  </a:lnTo>
                  <a:lnTo>
                    <a:pt x="3048" y="397"/>
                  </a:lnTo>
                  <a:lnTo>
                    <a:pt x="3107" y="453"/>
                  </a:lnTo>
                  <a:lnTo>
                    <a:pt x="3166" y="508"/>
                  </a:lnTo>
                  <a:lnTo>
                    <a:pt x="3227" y="563"/>
                  </a:lnTo>
                  <a:lnTo>
                    <a:pt x="3288" y="617"/>
                  </a:lnTo>
                  <a:lnTo>
                    <a:pt x="3351" y="670"/>
                  </a:lnTo>
                  <a:lnTo>
                    <a:pt x="3415" y="723"/>
                  </a:lnTo>
                  <a:lnTo>
                    <a:pt x="3481" y="774"/>
                  </a:lnTo>
                  <a:lnTo>
                    <a:pt x="3501" y="791"/>
                  </a:lnTo>
                  <a:lnTo>
                    <a:pt x="3522" y="809"/>
                  </a:lnTo>
                  <a:lnTo>
                    <a:pt x="3541" y="826"/>
                  </a:lnTo>
                  <a:lnTo>
                    <a:pt x="3560" y="844"/>
                  </a:lnTo>
                  <a:lnTo>
                    <a:pt x="3578" y="863"/>
                  </a:lnTo>
                  <a:lnTo>
                    <a:pt x="3596" y="882"/>
                  </a:lnTo>
                  <a:lnTo>
                    <a:pt x="3612" y="902"/>
                  </a:lnTo>
                  <a:lnTo>
                    <a:pt x="3630" y="921"/>
                  </a:lnTo>
                  <a:lnTo>
                    <a:pt x="3646" y="941"/>
                  </a:lnTo>
                  <a:lnTo>
                    <a:pt x="3661" y="961"/>
                  </a:lnTo>
                  <a:lnTo>
                    <a:pt x="3676" y="983"/>
                  </a:lnTo>
                  <a:lnTo>
                    <a:pt x="3689" y="1004"/>
                  </a:lnTo>
                  <a:lnTo>
                    <a:pt x="3702" y="1025"/>
                  </a:lnTo>
                  <a:lnTo>
                    <a:pt x="3716" y="1048"/>
                  </a:lnTo>
                  <a:lnTo>
                    <a:pt x="3727" y="1071"/>
                  </a:lnTo>
                  <a:lnTo>
                    <a:pt x="3739" y="1094"/>
                  </a:lnTo>
                  <a:lnTo>
                    <a:pt x="3750" y="1118"/>
                  </a:lnTo>
                  <a:lnTo>
                    <a:pt x="3760" y="1142"/>
                  </a:lnTo>
                  <a:lnTo>
                    <a:pt x="3770" y="1168"/>
                  </a:lnTo>
                  <a:lnTo>
                    <a:pt x="3779" y="1193"/>
                  </a:lnTo>
                  <a:lnTo>
                    <a:pt x="3788" y="1218"/>
                  </a:lnTo>
                  <a:lnTo>
                    <a:pt x="3796" y="1244"/>
                  </a:lnTo>
                  <a:lnTo>
                    <a:pt x="3803" y="1272"/>
                  </a:lnTo>
                  <a:lnTo>
                    <a:pt x="3810" y="1300"/>
                  </a:lnTo>
                  <a:lnTo>
                    <a:pt x="3817" y="1327"/>
                  </a:lnTo>
                  <a:lnTo>
                    <a:pt x="3822" y="1356"/>
                  </a:lnTo>
                  <a:lnTo>
                    <a:pt x="3827" y="1384"/>
                  </a:lnTo>
                  <a:lnTo>
                    <a:pt x="3832" y="1414"/>
                  </a:lnTo>
                  <a:lnTo>
                    <a:pt x="3836" y="1444"/>
                  </a:lnTo>
                  <a:lnTo>
                    <a:pt x="3840" y="1475"/>
                  </a:lnTo>
                  <a:lnTo>
                    <a:pt x="3842" y="1506"/>
                  </a:lnTo>
                  <a:lnTo>
                    <a:pt x="3844" y="1538"/>
                  </a:lnTo>
                  <a:lnTo>
                    <a:pt x="3848" y="1593"/>
                  </a:lnTo>
                  <a:lnTo>
                    <a:pt x="3848" y="1649"/>
                  </a:lnTo>
                  <a:lnTo>
                    <a:pt x="3846" y="1706"/>
                  </a:lnTo>
                  <a:lnTo>
                    <a:pt x="3844" y="1762"/>
                  </a:lnTo>
                  <a:lnTo>
                    <a:pt x="3840" y="1817"/>
                  </a:lnTo>
                  <a:lnTo>
                    <a:pt x="3833" y="1873"/>
                  </a:lnTo>
                  <a:lnTo>
                    <a:pt x="3823" y="1929"/>
                  </a:lnTo>
                  <a:lnTo>
                    <a:pt x="3813" y="1984"/>
                  </a:lnTo>
                  <a:lnTo>
                    <a:pt x="3801" y="2039"/>
                  </a:lnTo>
                  <a:lnTo>
                    <a:pt x="3786" y="2096"/>
                  </a:lnTo>
                  <a:lnTo>
                    <a:pt x="3770" y="2151"/>
                  </a:lnTo>
                  <a:lnTo>
                    <a:pt x="3751" y="2206"/>
                  </a:lnTo>
                  <a:lnTo>
                    <a:pt x="3732" y="2261"/>
                  </a:lnTo>
                  <a:lnTo>
                    <a:pt x="3710" y="2316"/>
                  </a:lnTo>
                  <a:lnTo>
                    <a:pt x="3686" y="2371"/>
                  </a:lnTo>
                  <a:lnTo>
                    <a:pt x="3661" y="2425"/>
                  </a:lnTo>
                  <a:lnTo>
                    <a:pt x="3640" y="2467"/>
                  </a:lnTo>
                  <a:lnTo>
                    <a:pt x="3618" y="2508"/>
                  </a:lnTo>
                  <a:lnTo>
                    <a:pt x="3596" y="2552"/>
                  </a:lnTo>
                  <a:lnTo>
                    <a:pt x="3573" y="2594"/>
                  </a:lnTo>
                  <a:lnTo>
                    <a:pt x="3549" y="2637"/>
                  </a:lnTo>
                  <a:lnTo>
                    <a:pt x="3524" y="2679"/>
                  </a:lnTo>
                  <a:lnTo>
                    <a:pt x="3498" y="2722"/>
                  </a:lnTo>
                  <a:lnTo>
                    <a:pt x="3470" y="2764"/>
                  </a:lnTo>
                  <a:lnTo>
                    <a:pt x="3440" y="2805"/>
                  </a:lnTo>
                  <a:lnTo>
                    <a:pt x="3409" y="2847"/>
                  </a:lnTo>
                  <a:lnTo>
                    <a:pt x="3377" y="2887"/>
                  </a:lnTo>
                  <a:lnTo>
                    <a:pt x="3343" y="2925"/>
                  </a:lnTo>
                  <a:lnTo>
                    <a:pt x="3325" y="2944"/>
                  </a:lnTo>
                  <a:lnTo>
                    <a:pt x="3306" y="2963"/>
                  </a:lnTo>
                  <a:lnTo>
                    <a:pt x="3288" y="2981"/>
                  </a:lnTo>
                  <a:lnTo>
                    <a:pt x="3268" y="2999"/>
                  </a:lnTo>
                  <a:lnTo>
                    <a:pt x="3248" y="3017"/>
                  </a:lnTo>
                  <a:lnTo>
                    <a:pt x="3227" y="3034"/>
                  </a:lnTo>
                  <a:lnTo>
                    <a:pt x="3206" y="3051"/>
                  </a:lnTo>
                  <a:lnTo>
                    <a:pt x="3185" y="3067"/>
                  </a:lnTo>
                  <a:lnTo>
                    <a:pt x="3160" y="3084"/>
                  </a:lnTo>
                  <a:lnTo>
                    <a:pt x="3136" y="3101"/>
                  </a:lnTo>
                  <a:lnTo>
                    <a:pt x="3111" y="3117"/>
                  </a:lnTo>
                  <a:lnTo>
                    <a:pt x="3085" y="3132"/>
                  </a:lnTo>
                  <a:lnTo>
                    <a:pt x="3060" y="3146"/>
                  </a:lnTo>
                  <a:lnTo>
                    <a:pt x="3033" y="3160"/>
                  </a:lnTo>
                  <a:lnTo>
                    <a:pt x="3006" y="3174"/>
                  </a:lnTo>
                  <a:lnTo>
                    <a:pt x="2978" y="3186"/>
                  </a:lnTo>
                  <a:lnTo>
                    <a:pt x="2921" y="3210"/>
                  </a:lnTo>
                  <a:lnTo>
                    <a:pt x="2862" y="3234"/>
                  </a:lnTo>
                  <a:lnTo>
                    <a:pt x="2800" y="3256"/>
                  </a:lnTo>
                  <a:lnTo>
                    <a:pt x="2735" y="3278"/>
                  </a:lnTo>
                  <a:lnTo>
                    <a:pt x="2712" y="3286"/>
                  </a:lnTo>
                  <a:lnTo>
                    <a:pt x="2690" y="3294"/>
                  </a:lnTo>
                  <a:lnTo>
                    <a:pt x="2668" y="3302"/>
                  </a:lnTo>
                  <a:lnTo>
                    <a:pt x="2648" y="3311"/>
                  </a:lnTo>
                  <a:lnTo>
                    <a:pt x="2627" y="3320"/>
                  </a:lnTo>
                  <a:lnTo>
                    <a:pt x="2608" y="3331"/>
                  </a:lnTo>
                  <a:lnTo>
                    <a:pt x="2589" y="3341"/>
                  </a:lnTo>
                  <a:lnTo>
                    <a:pt x="2571" y="3351"/>
                  </a:lnTo>
                  <a:lnTo>
                    <a:pt x="2552" y="3363"/>
                  </a:lnTo>
                  <a:lnTo>
                    <a:pt x="2535" y="3374"/>
                  </a:lnTo>
                  <a:lnTo>
                    <a:pt x="2519" y="3386"/>
                  </a:lnTo>
                  <a:lnTo>
                    <a:pt x="2503" y="3398"/>
                  </a:lnTo>
                  <a:lnTo>
                    <a:pt x="2488" y="3411"/>
                  </a:lnTo>
                  <a:lnTo>
                    <a:pt x="2473" y="3424"/>
                  </a:lnTo>
                  <a:lnTo>
                    <a:pt x="2460" y="3437"/>
                  </a:lnTo>
                  <a:lnTo>
                    <a:pt x="2446" y="3451"/>
                  </a:lnTo>
                  <a:lnTo>
                    <a:pt x="2433" y="3466"/>
                  </a:lnTo>
                  <a:lnTo>
                    <a:pt x="2421" y="3481"/>
                  </a:lnTo>
                  <a:lnTo>
                    <a:pt x="2409" y="3496"/>
                  </a:lnTo>
                  <a:lnTo>
                    <a:pt x="2399" y="3512"/>
                  </a:lnTo>
                  <a:lnTo>
                    <a:pt x="2388" y="3528"/>
                  </a:lnTo>
                  <a:lnTo>
                    <a:pt x="2378" y="3545"/>
                  </a:lnTo>
                  <a:lnTo>
                    <a:pt x="2369" y="3561"/>
                  </a:lnTo>
                  <a:lnTo>
                    <a:pt x="2360" y="3580"/>
                  </a:lnTo>
                  <a:lnTo>
                    <a:pt x="2353" y="3597"/>
                  </a:lnTo>
                  <a:lnTo>
                    <a:pt x="2345" y="3615"/>
                  </a:lnTo>
                  <a:lnTo>
                    <a:pt x="2338" y="3635"/>
                  </a:lnTo>
                  <a:lnTo>
                    <a:pt x="2332" y="3654"/>
                  </a:lnTo>
                  <a:lnTo>
                    <a:pt x="2327" y="3674"/>
                  </a:lnTo>
                  <a:lnTo>
                    <a:pt x="2321" y="3694"/>
                  </a:lnTo>
                  <a:lnTo>
                    <a:pt x="2316" y="3715"/>
                  </a:lnTo>
                  <a:lnTo>
                    <a:pt x="2313" y="3736"/>
                  </a:lnTo>
                  <a:lnTo>
                    <a:pt x="2307" y="3767"/>
                  </a:lnTo>
                  <a:lnTo>
                    <a:pt x="2301" y="3798"/>
                  </a:lnTo>
                  <a:lnTo>
                    <a:pt x="2294" y="3827"/>
                  </a:lnTo>
                  <a:lnTo>
                    <a:pt x="2287" y="3858"/>
                  </a:lnTo>
                  <a:lnTo>
                    <a:pt x="2279" y="3895"/>
                  </a:lnTo>
                  <a:lnTo>
                    <a:pt x="2271" y="3933"/>
                  </a:lnTo>
                  <a:lnTo>
                    <a:pt x="2263" y="3971"/>
                  </a:lnTo>
                  <a:lnTo>
                    <a:pt x="2258" y="4010"/>
                  </a:lnTo>
                  <a:lnTo>
                    <a:pt x="2254" y="4029"/>
                  </a:lnTo>
                  <a:lnTo>
                    <a:pt x="2251" y="4050"/>
                  </a:lnTo>
                  <a:lnTo>
                    <a:pt x="2247" y="4069"/>
                  </a:lnTo>
                  <a:lnTo>
                    <a:pt x="2243" y="4088"/>
                  </a:lnTo>
                  <a:lnTo>
                    <a:pt x="2237" y="4106"/>
                  </a:lnTo>
                  <a:lnTo>
                    <a:pt x="2231" y="4124"/>
                  </a:lnTo>
                  <a:lnTo>
                    <a:pt x="2226" y="4142"/>
                  </a:lnTo>
                  <a:lnTo>
                    <a:pt x="2219" y="4159"/>
                  </a:lnTo>
                  <a:lnTo>
                    <a:pt x="2212" y="4176"/>
                  </a:lnTo>
                  <a:lnTo>
                    <a:pt x="2204" y="4192"/>
                  </a:lnTo>
                  <a:lnTo>
                    <a:pt x="2196" y="4208"/>
                  </a:lnTo>
                  <a:lnTo>
                    <a:pt x="2187" y="4223"/>
                  </a:lnTo>
                  <a:lnTo>
                    <a:pt x="2177" y="4238"/>
                  </a:lnTo>
                  <a:lnTo>
                    <a:pt x="2168" y="4253"/>
                  </a:lnTo>
                  <a:lnTo>
                    <a:pt x="2158" y="4267"/>
                  </a:lnTo>
                  <a:lnTo>
                    <a:pt x="2146" y="4280"/>
                  </a:lnTo>
                  <a:lnTo>
                    <a:pt x="2135" y="4293"/>
                  </a:lnTo>
                  <a:lnTo>
                    <a:pt x="2123" y="4306"/>
                  </a:lnTo>
                  <a:lnTo>
                    <a:pt x="2111" y="4317"/>
                  </a:lnTo>
                  <a:lnTo>
                    <a:pt x="2098" y="4329"/>
                  </a:lnTo>
                  <a:lnTo>
                    <a:pt x="2084" y="4340"/>
                  </a:lnTo>
                  <a:lnTo>
                    <a:pt x="2071" y="4350"/>
                  </a:lnTo>
                  <a:lnTo>
                    <a:pt x="2056" y="4361"/>
                  </a:lnTo>
                  <a:lnTo>
                    <a:pt x="2041" y="4371"/>
                  </a:lnTo>
                  <a:lnTo>
                    <a:pt x="2025" y="4380"/>
                  </a:lnTo>
                  <a:lnTo>
                    <a:pt x="2009" y="4388"/>
                  </a:lnTo>
                  <a:lnTo>
                    <a:pt x="1993" y="4397"/>
                  </a:lnTo>
                  <a:lnTo>
                    <a:pt x="1975" y="4404"/>
                  </a:lnTo>
                  <a:lnTo>
                    <a:pt x="1958" y="4412"/>
                  </a:lnTo>
                  <a:lnTo>
                    <a:pt x="1940" y="4419"/>
                  </a:lnTo>
                  <a:lnTo>
                    <a:pt x="1922" y="4425"/>
                  </a:lnTo>
                  <a:lnTo>
                    <a:pt x="1902" y="4432"/>
                  </a:lnTo>
                  <a:lnTo>
                    <a:pt x="1863" y="4442"/>
                  </a:lnTo>
                  <a:lnTo>
                    <a:pt x="1823" y="4451"/>
                  </a:lnTo>
                  <a:lnTo>
                    <a:pt x="1782" y="4459"/>
                  </a:lnTo>
                  <a:lnTo>
                    <a:pt x="1741" y="4466"/>
                  </a:lnTo>
                  <a:lnTo>
                    <a:pt x="1699" y="4471"/>
                  </a:lnTo>
                  <a:lnTo>
                    <a:pt x="1658" y="4474"/>
                  </a:lnTo>
                  <a:lnTo>
                    <a:pt x="1614" y="4477"/>
                  </a:lnTo>
                  <a:lnTo>
                    <a:pt x="1571" y="447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2" name="Freeform 38">
              <a:extLst>
                <a:ext uri="{FF2B5EF4-FFF2-40B4-BE49-F238E27FC236}">
                  <a16:creationId xmlns:a16="http://schemas.microsoft.com/office/drawing/2014/main" id="{408A7BAC-8139-4C71-9A7E-DEB9E1750509}"/>
                </a:ext>
              </a:extLst>
            </p:cNvPr>
            <p:cNvSpPr>
              <a:spLocks noEditPoints="1"/>
            </p:cNvSpPr>
            <p:nvPr userDrawn="1"/>
          </p:nvSpPr>
          <p:spPr bwMode="auto">
            <a:xfrm>
              <a:off x="6035515" y="1153857"/>
              <a:ext cx="172149" cy="139579"/>
            </a:xfrm>
            <a:custGeom>
              <a:avLst/>
              <a:gdLst>
                <a:gd name="T0" fmla="*/ 87 w 262"/>
                <a:gd name="T1" fmla="*/ 51 h 211"/>
                <a:gd name="T2" fmla="*/ 63 w 262"/>
                <a:gd name="T3" fmla="*/ 75 h 211"/>
                <a:gd name="T4" fmla="*/ 46 w 262"/>
                <a:gd name="T5" fmla="*/ 95 h 211"/>
                <a:gd name="T6" fmla="*/ 40 w 262"/>
                <a:gd name="T7" fmla="*/ 107 h 211"/>
                <a:gd name="T8" fmla="*/ 42 w 262"/>
                <a:gd name="T9" fmla="*/ 117 h 211"/>
                <a:gd name="T10" fmla="*/ 54 w 262"/>
                <a:gd name="T11" fmla="*/ 132 h 211"/>
                <a:gd name="T12" fmla="*/ 75 w 262"/>
                <a:gd name="T13" fmla="*/ 148 h 211"/>
                <a:gd name="T14" fmla="*/ 101 w 262"/>
                <a:gd name="T15" fmla="*/ 163 h 211"/>
                <a:gd name="T16" fmla="*/ 122 w 262"/>
                <a:gd name="T17" fmla="*/ 171 h 211"/>
                <a:gd name="T18" fmla="*/ 137 w 262"/>
                <a:gd name="T19" fmla="*/ 171 h 211"/>
                <a:gd name="T20" fmla="*/ 154 w 262"/>
                <a:gd name="T21" fmla="*/ 169 h 211"/>
                <a:gd name="T22" fmla="*/ 170 w 262"/>
                <a:gd name="T23" fmla="*/ 162 h 211"/>
                <a:gd name="T24" fmla="*/ 187 w 262"/>
                <a:gd name="T25" fmla="*/ 153 h 211"/>
                <a:gd name="T26" fmla="*/ 201 w 262"/>
                <a:gd name="T27" fmla="*/ 141 h 211"/>
                <a:gd name="T28" fmla="*/ 212 w 262"/>
                <a:gd name="T29" fmla="*/ 129 h 211"/>
                <a:gd name="T30" fmla="*/ 219 w 262"/>
                <a:gd name="T31" fmla="*/ 116 h 211"/>
                <a:gd name="T32" fmla="*/ 222 w 262"/>
                <a:gd name="T33" fmla="*/ 102 h 211"/>
                <a:gd name="T34" fmla="*/ 218 w 262"/>
                <a:gd name="T35" fmla="*/ 86 h 211"/>
                <a:gd name="T36" fmla="*/ 206 w 262"/>
                <a:gd name="T37" fmla="*/ 71 h 211"/>
                <a:gd name="T38" fmla="*/ 184 w 262"/>
                <a:gd name="T39" fmla="*/ 57 h 211"/>
                <a:gd name="T40" fmla="*/ 155 w 262"/>
                <a:gd name="T41" fmla="*/ 47 h 211"/>
                <a:gd name="T42" fmla="*/ 118 w 262"/>
                <a:gd name="T43" fmla="*/ 40 h 211"/>
                <a:gd name="T44" fmla="*/ 133 w 262"/>
                <a:gd name="T45" fmla="*/ 211 h 211"/>
                <a:gd name="T46" fmla="*/ 117 w 262"/>
                <a:gd name="T47" fmla="*/ 210 h 211"/>
                <a:gd name="T48" fmla="*/ 102 w 262"/>
                <a:gd name="T49" fmla="*/ 205 h 211"/>
                <a:gd name="T50" fmla="*/ 71 w 262"/>
                <a:gd name="T51" fmla="*/ 192 h 211"/>
                <a:gd name="T52" fmla="*/ 39 w 262"/>
                <a:gd name="T53" fmla="*/ 171 h 211"/>
                <a:gd name="T54" fmla="*/ 24 w 262"/>
                <a:gd name="T55" fmla="*/ 158 h 211"/>
                <a:gd name="T56" fmla="*/ 13 w 262"/>
                <a:gd name="T57" fmla="*/ 145 h 211"/>
                <a:gd name="T58" fmla="*/ 5 w 262"/>
                <a:gd name="T59" fmla="*/ 131 h 211"/>
                <a:gd name="T60" fmla="*/ 0 w 262"/>
                <a:gd name="T61" fmla="*/ 115 h 211"/>
                <a:gd name="T62" fmla="*/ 0 w 262"/>
                <a:gd name="T63" fmla="*/ 104 h 211"/>
                <a:gd name="T64" fmla="*/ 3 w 262"/>
                <a:gd name="T65" fmla="*/ 94 h 211"/>
                <a:gd name="T66" fmla="*/ 14 w 262"/>
                <a:gd name="T67" fmla="*/ 73 h 211"/>
                <a:gd name="T68" fmla="*/ 48 w 262"/>
                <a:gd name="T69" fmla="*/ 34 h 211"/>
                <a:gd name="T70" fmla="*/ 74 w 262"/>
                <a:gd name="T71" fmla="*/ 7 h 211"/>
                <a:gd name="T72" fmla="*/ 83 w 262"/>
                <a:gd name="T73" fmla="*/ 0 h 211"/>
                <a:gd name="T74" fmla="*/ 94 w 262"/>
                <a:gd name="T75" fmla="*/ 0 h 211"/>
                <a:gd name="T76" fmla="*/ 125 w 262"/>
                <a:gd name="T77" fmla="*/ 2 h 211"/>
                <a:gd name="T78" fmla="*/ 169 w 262"/>
                <a:gd name="T79" fmla="*/ 10 h 211"/>
                <a:gd name="T80" fmla="*/ 206 w 262"/>
                <a:gd name="T81" fmla="*/ 24 h 211"/>
                <a:gd name="T82" fmla="*/ 229 w 262"/>
                <a:gd name="T83" fmla="*/ 39 h 211"/>
                <a:gd name="T84" fmla="*/ 240 w 262"/>
                <a:gd name="T85" fmla="*/ 49 h 211"/>
                <a:gd name="T86" fmla="*/ 249 w 262"/>
                <a:gd name="T87" fmla="*/ 62 h 211"/>
                <a:gd name="T88" fmla="*/ 257 w 262"/>
                <a:gd name="T89" fmla="*/ 77 h 211"/>
                <a:gd name="T90" fmla="*/ 261 w 262"/>
                <a:gd name="T91" fmla="*/ 93 h 211"/>
                <a:gd name="T92" fmla="*/ 261 w 262"/>
                <a:gd name="T93" fmla="*/ 109 h 211"/>
                <a:gd name="T94" fmla="*/ 257 w 262"/>
                <a:gd name="T95" fmla="*/ 127 h 211"/>
                <a:gd name="T96" fmla="*/ 247 w 262"/>
                <a:gd name="T97" fmla="*/ 148 h 211"/>
                <a:gd name="T98" fmla="*/ 231 w 262"/>
                <a:gd name="T99" fmla="*/ 168 h 211"/>
                <a:gd name="T100" fmla="*/ 210 w 262"/>
                <a:gd name="T101" fmla="*/ 185 h 211"/>
                <a:gd name="T102" fmla="*/ 181 w 262"/>
                <a:gd name="T103" fmla="*/ 200 h 211"/>
                <a:gd name="T104" fmla="*/ 157 w 262"/>
                <a:gd name="T105" fmla="*/ 208 h 211"/>
                <a:gd name="T106" fmla="*/ 141 w 262"/>
                <a:gd name="T107" fmla="*/ 21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2" h="211">
                  <a:moveTo>
                    <a:pt x="98" y="39"/>
                  </a:moveTo>
                  <a:lnTo>
                    <a:pt x="87" y="51"/>
                  </a:lnTo>
                  <a:lnTo>
                    <a:pt x="76" y="62"/>
                  </a:lnTo>
                  <a:lnTo>
                    <a:pt x="63" y="75"/>
                  </a:lnTo>
                  <a:lnTo>
                    <a:pt x="52" y="88"/>
                  </a:lnTo>
                  <a:lnTo>
                    <a:pt x="46" y="95"/>
                  </a:lnTo>
                  <a:lnTo>
                    <a:pt x="43" y="101"/>
                  </a:lnTo>
                  <a:lnTo>
                    <a:pt x="40" y="107"/>
                  </a:lnTo>
                  <a:lnTo>
                    <a:pt x="39" y="111"/>
                  </a:lnTo>
                  <a:lnTo>
                    <a:pt x="42" y="117"/>
                  </a:lnTo>
                  <a:lnTo>
                    <a:pt x="46" y="124"/>
                  </a:lnTo>
                  <a:lnTo>
                    <a:pt x="54" y="132"/>
                  </a:lnTo>
                  <a:lnTo>
                    <a:pt x="63" y="140"/>
                  </a:lnTo>
                  <a:lnTo>
                    <a:pt x="75" y="148"/>
                  </a:lnTo>
                  <a:lnTo>
                    <a:pt x="87" y="156"/>
                  </a:lnTo>
                  <a:lnTo>
                    <a:pt x="101" y="163"/>
                  </a:lnTo>
                  <a:lnTo>
                    <a:pt x="116" y="169"/>
                  </a:lnTo>
                  <a:lnTo>
                    <a:pt x="122" y="171"/>
                  </a:lnTo>
                  <a:lnTo>
                    <a:pt x="130" y="171"/>
                  </a:lnTo>
                  <a:lnTo>
                    <a:pt x="137" y="171"/>
                  </a:lnTo>
                  <a:lnTo>
                    <a:pt x="145" y="170"/>
                  </a:lnTo>
                  <a:lnTo>
                    <a:pt x="154" y="169"/>
                  </a:lnTo>
                  <a:lnTo>
                    <a:pt x="162" y="165"/>
                  </a:lnTo>
                  <a:lnTo>
                    <a:pt x="170" y="162"/>
                  </a:lnTo>
                  <a:lnTo>
                    <a:pt x="179" y="157"/>
                  </a:lnTo>
                  <a:lnTo>
                    <a:pt x="187" y="153"/>
                  </a:lnTo>
                  <a:lnTo>
                    <a:pt x="194" y="147"/>
                  </a:lnTo>
                  <a:lnTo>
                    <a:pt x="201" y="141"/>
                  </a:lnTo>
                  <a:lnTo>
                    <a:pt x="208" y="135"/>
                  </a:lnTo>
                  <a:lnTo>
                    <a:pt x="212" y="129"/>
                  </a:lnTo>
                  <a:lnTo>
                    <a:pt x="216" y="123"/>
                  </a:lnTo>
                  <a:lnTo>
                    <a:pt x="219" y="116"/>
                  </a:lnTo>
                  <a:lnTo>
                    <a:pt x="222" y="110"/>
                  </a:lnTo>
                  <a:lnTo>
                    <a:pt x="222" y="102"/>
                  </a:lnTo>
                  <a:lnTo>
                    <a:pt x="220" y="94"/>
                  </a:lnTo>
                  <a:lnTo>
                    <a:pt x="218" y="86"/>
                  </a:lnTo>
                  <a:lnTo>
                    <a:pt x="214" y="79"/>
                  </a:lnTo>
                  <a:lnTo>
                    <a:pt x="206" y="71"/>
                  </a:lnTo>
                  <a:lnTo>
                    <a:pt x="196" y="64"/>
                  </a:lnTo>
                  <a:lnTo>
                    <a:pt x="184" y="57"/>
                  </a:lnTo>
                  <a:lnTo>
                    <a:pt x="170" y="52"/>
                  </a:lnTo>
                  <a:lnTo>
                    <a:pt x="155" y="47"/>
                  </a:lnTo>
                  <a:lnTo>
                    <a:pt x="138" y="44"/>
                  </a:lnTo>
                  <a:lnTo>
                    <a:pt x="118" y="40"/>
                  </a:lnTo>
                  <a:lnTo>
                    <a:pt x="98" y="39"/>
                  </a:lnTo>
                  <a:close/>
                  <a:moveTo>
                    <a:pt x="133" y="211"/>
                  </a:moveTo>
                  <a:lnTo>
                    <a:pt x="125" y="210"/>
                  </a:lnTo>
                  <a:lnTo>
                    <a:pt x="117" y="210"/>
                  </a:lnTo>
                  <a:lnTo>
                    <a:pt x="109" y="208"/>
                  </a:lnTo>
                  <a:lnTo>
                    <a:pt x="102" y="205"/>
                  </a:lnTo>
                  <a:lnTo>
                    <a:pt x="87" y="200"/>
                  </a:lnTo>
                  <a:lnTo>
                    <a:pt x="71" y="192"/>
                  </a:lnTo>
                  <a:lnTo>
                    <a:pt x="55" y="181"/>
                  </a:lnTo>
                  <a:lnTo>
                    <a:pt x="39" y="171"/>
                  </a:lnTo>
                  <a:lnTo>
                    <a:pt x="31" y="164"/>
                  </a:lnTo>
                  <a:lnTo>
                    <a:pt x="24" y="158"/>
                  </a:lnTo>
                  <a:lnTo>
                    <a:pt x="19" y="151"/>
                  </a:lnTo>
                  <a:lnTo>
                    <a:pt x="13" y="145"/>
                  </a:lnTo>
                  <a:lnTo>
                    <a:pt x="8" y="138"/>
                  </a:lnTo>
                  <a:lnTo>
                    <a:pt x="5" y="131"/>
                  </a:lnTo>
                  <a:lnTo>
                    <a:pt x="1" y="123"/>
                  </a:lnTo>
                  <a:lnTo>
                    <a:pt x="0" y="115"/>
                  </a:lnTo>
                  <a:lnTo>
                    <a:pt x="0" y="110"/>
                  </a:lnTo>
                  <a:lnTo>
                    <a:pt x="0" y="104"/>
                  </a:lnTo>
                  <a:lnTo>
                    <a:pt x="1" y="99"/>
                  </a:lnTo>
                  <a:lnTo>
                    <a:pt x="3" y="94"/>
                  </a:lnTo>
                  <a:lnTo>
                    <a:pt x="7" y="84"/>
                  </a:lnTo>
                  <a:lnTo>
                    <a:pt x="14" y="73"/>
                  </a:lnTo>
                  <a:lnTo>
                    <a:pt x="29" y="54"/>
                  </a:lnTo>
                  <a:lnTo>
                    <a:pt x="48" y="34"/>
                  </a:lnTo>
                  <a:lnTo>
                    <a:pt x="61" y="21"/>
                  </a:lnTo>
                  <a:lnTo>
                    <a:pt x="74" y="7"/>
                  </a:lnTo>
                  <a:lnTo>
                    <a:pt x="78" y="3"/>
                  </a:lnTo>
                  <a:lnTo>
                    <a:pt x="83" y="0"/>
                  </a:lnTo>
                  <a:lnTo>
                    <a:pt x="89" y="0"/>
                  </a:lnTo>
                  <a:lnTo>
                    <a:pt x="94" y="0"/>
                  </a:lnTo>
                  <a:lnTo>
                    <a:pt x="100" y="0"/>
                  </a:lnTo>
                  <a:lnTo>
                    <a:pt x="125" y="2"/>
                  </a:lnTo>
                  <a:lnTo>
                    <a:pt x="148" y="6"/>
                  </a:lnTo>
                  <a:lnTo>
                    <a:pt x="169" y="10"/>
                  </a:lnTo>
                  <a:lnTo>
                    <a:pt x="188" y="17"/>
                  </a:lnTo>
                  <a:lnTo>
                    <a:pt x="206" y="24"/>
                  </a:lnTo>
                  <a:lnTo>
                    <a:pt x="222" y="33"/>
                  </a:lnTo>
                  <a:lnTo>
                    <a:pt x="229" y="39"/>
                  </a:lnTo>
                  <a:lnTo>
                    <a:pt x="234" y="44"/>
                  </a:lnTo>
                  <a:lnTo>
                    <a:pt x="240" y="49"/>
                  </a:lnTo>
                  <a:lnTo>
                    <a:pt x="245" y="55"/>
                  </a:lnTo>
                  <a:lnTo>
                    <a:pt x="249" y="62"/>
                  </a:lnTo>
                  <a:lnTo>
                    <a:pt x="254" y="69"/>
                  </a:lnTo>
                  <a:lnTo>
                    <a:pt x="257" y="77"/>
                  </a:lnTo>
                  <a:lnTo>
                    <a:pt x="259" y="85"/>
                  </a:lnTo>
                  <a:lnTo>
                    <a:pt x="261" y="93"/>
                  </a:lnTo>
                  <a:lnTo>
                    <a:pt x="262" y="101"/>
                  </a:lnTo>
                  <a:lnTo>
                    <a:pt x="261" y="109"/>
                  </a:lnTo>
                  <a:lnTo>
                    <a:pt x="259" y="117"/>
                  </a:lnTo>
                  <a:lnTo>
                    <a:pt x="257" y="127"/>
                  </a:lnTo>
                  <a:lnTo>
                    <a:pt x="253" y="138"/>
                  </a:lnTo>
                  <a:lnTo>
                    <a:pt x="247" y="148"/>
                  </a:lnTo>
                  <a:lnTo>
                    <a:pt x="240" y="158"/>
                  </a:lnTo>
                  <a:lnTo>
                    <a:pt x="231" y="168"/>
                  </a:lnTo>
                  <a:lnTo>
                    <a:pt x="222" y="177"/>
                  </a:lnTo>
                  <a:lnTo>
                    <a:pt x="210" y="185"/>
                  </a:lnTo>
                  <a:lnTo>
                    <a:pt x="199" y="192"/>
                  </a:lnTo>
                  <a:lnTo>
                    <a:pt x="181" y="200"/>
                  </a:lnTo>
                  <a:lnTo>
                    <a:pt x="165" y="206"/>
                  </a:lnTo>
                  <a:lnTo>
                    <a:pt x="157" y="208"/>
                  </a:lnTo>
                  <a:lnTo>
                    <a:pt x="149" y="210"/>
                  </a:lnTo>
                  <a:lnTo>
                    <a:pt x="141" y="210"/>
                  </a:lnTo>
                  <a:lnTo>
                    <a:pt x="133" y="2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3" name="Freeform 39">
              <a:extLst>
                <a:ext uri="{FF2B5EF4-FFF2-40B4-BE49-F238E27FC236}">
                  <a16:creationId xmlns:a16="http://schemas.microsoft.com/office/drawing/2014/main" id="{3D47AC72-9C8A-43A4-9A20-6DEFC072BB60}"/>
                </a:ext>
              </a:extLst>
            </p:cNvPr>
            <p:cNvSpPr>
              <a:spLocks/>
            </p:cNvSpPr>
            <p:nvPr userDrawn="1"/>
          </p:nvSpPr>
          <p:spPr bwMode="auto">
            <a:xfrm>
              <a:off x="8352531" y="5801849"/>
              <a:ext cx="1498151" cy="1056151"/>
            </a:xfrm>
            <a:custGeom>
              <a:avLst/>
              <a:gdLst>
                <a:gd name="T0" fmla="*/ 341 w 2255"/>
                <a:gd name="T1" fmla="*/ 50 h 1589"/>
                <a:gd name="T2" fmla="*/ 229 w 2255"/>
                <a:gd name="T3" fmla="*/ 66 h 1589"/>
                <a:gd name="T4" fmla="*/ 148 w 2255"/>
                <a:gd name="T5" fmla="*/ 97 h 1589"/>
                <a:gd name="T6" fmla="*/ 103 w 2255"/>
                <a:gd name="T7" fmla="*/ 132 h 1589"/>
                <a:gd name="T8" fmla="*/ 70 w 2255"/>
                <a:gd name="T9" fmla="*/ 177 h 1589"/>
                <a:gd name="T10" fmla="*/ 44 w 2255"/>
                <a:gd name="T11" fmla="*/ 259 h 1589"/>
                <a:gd name="T12" fmla="*/ 42 w 2255"/>
                <a:gd name="T13" fmla="*/ 420 h 1589"/>
                <a:gd name="T14" fmla="*/ 67 w 2255"/>
                <a:gd name="T15" fmla="*/ 596 h 1589"/>
                <a:gd name="T16" fmla="*/ 156 w 2255"/>
                <a:gd name="T17" fmla="*/ 942 h 1589"/>
                <a:gd name="T18" fmla="*/ 282 w 2255"/>
                <a:gd name="T19" fmla="*/ 1349 h 1589"/>
                <a:gd name="T20" fmla="*/ 376 w 2255"/>
                <a:gd name="T21" fmla="*/ 1589 h 1589"/>
                <a:gd name="T22" fmla="*/ 270 w 2255"/>
                <a:gd name="T23" fmla="*/ 1432 h 1589"/>
                <a:gd name="T24" fmla="*/ 141 w 2255"/>
                <a:gd name="T25" fmla="*/ 1033 h 1589"/>
                <a:gd name="T26" fmla="*/ 42 w 2255"/>
                <a:gd name="T27" fmla="*/ 673 h 1589"/>
                <a:gd name="T28" fmla="*/ 6 w 2255"/>
                <a:gd name="T29" fmla="*/ 459 h 1589"/>
                <a:gd name="T30" fmla="*/ 0 w 2255"/>
                <a:gd name="T31" fmla="*/ 296 h 1589"/>
                <a:gd name="T32" fmla="*/ 12 w 2255"/>
                <a:gd name="T33" fmla="*/ 222 h 1589"/>
                <a:gd name="T34" fmla="*/ 37 w 2255"/>
                <a:gd name="T35" fmla="*/ 158 h 1589"/>
                <a:gd name="T36" fmla="*/ 75 w 2255"/>
                <a:gd name="T37" fmla="*/ 105 h 1589"/>
                <a:gd name="T38" fmla="*/ 126 w 2255"/>
                <a:gd name="T39" fmla="*/ 64 h 1589"/>
                <a:gd name="T40" fmla="*/ 190 w 2255"/>
                <a:gd name="T41" fmla="*/ 35 h 1589"/>
                <a:gd name="T42" fmla="*/ 266 w 2255"/>
                <a:gd name="T43" fmla="*/ 20 h 1589"/>
                <a:gd name="T44" fmla="*/ 351 w 2255"/>
                <a:gd name="T45" fmla="*/ 7 h 1589"/>
                <a:gd name="T46" fmla="*/ 485 w 2255"/>
                <a:gd name="T47" fmla="*/ 6 h 1589"/>
                <a:gd name="T48" fmla="*/ 863 w 2255"/>
                <a:gd name="T49" fmla="*/ 49 h 1589"/>
                <a:gd name="T50" fmla="*/ 1109 w 2255"/>
                <a:gd name="T51" fmla="*/ 99 h 1589"/>
                <a:gd name="T52" fmla="*/ 1363 w 2255"/>
                <a:gd name="T53" fmla="*/ 174 h 1589"/>
                <a:gd name="T54" fmla="*/ 1526 w 2255"/>
                <a:gd name="T55" fmla="*/ 241 h 1589"/>
                <a:gd name="T56" fmla="*/ 1676 w 2255"/>
                <a:gd name="T57" fmla="*/ 335 h 1589"/>
                <a:gd name="T58" fmla="*/ 1864 w 2255"/>
                <a:gd name="T59" fmla="*/ 511 h 1589"/>
                <a:gd name="T60" fmla="*/ 2018 w 2255"/>
                <a:gd name="T61" fmla="*/ 700 h 1589"/>
                <a:gd name="T62" fmla="*/ 2177 w 2255"/>
                <a:gd name="T63" fmla="*/ 946 h 1589"/>
                <a:gd name="T64" fmla="*/ 2236 w 2255"/>
                <a:gd name="T65" fmla="*/ 1082 h 1589"/>
                <a:gd name="T66" fmla="*/ 2255 w 2255"/>
                <a:gd name="T67" fmla="*/ 1214 h 1589"/>
                <a:gd name="T68" fmla="*/ 2238 w 2255"/>
                <a:gd name="T69" fmla="*/ 1338 h 1589"/>
                <a:gd name="T70" fmla="*/ 2198 w 2255"/>
                <a:gd name="T71" fmla="*/ 1427 h 1589"/>
                <a:gd name="T72" fmla="*/ 2135 w 2255"/>
                <a:gd name="T73" fmla="*/ 1506 h 1589"/>
                <a:gd name="T74" fmla="*/ 2052 w 2255"/>
                <a:gd name="T75" fmla="*/ 1576 h 1589"/>
                <a:gd name="T76" fmla="*/ 2021 w 2255"/>
                <a:gd name="T77" fmla="*/ 1550 h 1589"/>
                <a:gd name="T78" fmla="*/ 2112 w 2255"/>
                <a:gd name="T79" fmla="*/ 1473 h 1589"/>
                <a:gd name="T80" fmla="*/ 2176 w 2255"/>
                <a:gd name="T81" fmla="*/ 1385 h 1589"/>
                <a:gd name="T82" fmla="*/ 2211 w 2255"/>
                <a:gd name="T83" fmla="*/ 1282 h 1589"/>
                <a:gd name="T84" fmla="*/ 2213 w 2255"/>
                <a:gd name="T85" fmla="*/ 1165 h 1589"/>
                <a:gd name="T86" fmla="*/ 2180 w 2255"/>
                <a:gd name="T87" fmla="*/ 1041 h 1589"/>
                <a:gd name="T88" fmla="*/ 2086 w 2255"/>
                <a:gd name="T89" fmla="*/ 870 h 1589"/>
                <a:gd name="T90" fmla="*/ 1931 w 2255"/>
                <a:gd name="T91" fmla="*/ 648 h 1589"/>
                <a:gd name="T92" fmla="*/ 1767 w 2255"/>
                <a:gd name="T93" fmla="*/ 466 h 1589"/>
                <a:gd name="T94" fmla="*/ 1595 w 2255"/>
                <a:gd name="T95" fmla="*/ 326 h 1589"/>
                <a:gd name="T96" fmla="*/ 1444 w 2255"/>
                <a:gd name="T97" fmla="*/ 247 h 1589"/>
                <a:gd name="T98" fmla="*/ 1283 w 2255"/>
                <a:gd name="T99" fmla="*/ 189 h 1589"/>
                <a:gd name="T100" fmla="*/ 1003 w 2255"/>
                <a:gd name="T101" fmla="*/ 115 h 1589"/>
                <a:gd name="T102" fmla="*/ 759 w 2255"/>
                <a:gd name="T103" fmla="*/ 74 h 1589"/>
                <a:gd name="T104" fmla="*/ 392 w 2255"/>
                <a:gd name="T105" fmla="*/ 39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5" h="1589">
                  <a:moveTo>
                    <a:pt x="392" y="39"/>
                  </a:moveTo>
                  <a:lnTo>
                    <a:pt x="391" y="39"/>
                  </a:lnTo>
                  <a:lnTo>
                    <a:pt x="375" y="43"/>
                  </a:lnTo>
                  <a:lnTo>
                    <a:pt x="359" y="46"/>
                  </a:lnTo>
                  <a:lnTo>
                    <a:pt x="341" y="50"/>
                  </a:lnTo>
                  <a:lnTo>
                    <a:pt x="322" y="53"/>
                  </a:lnTo>
                  <a:lnTo>
                    <a:pt x="304" y="56"/>
                  </a:lnTo>
                  <a:lnTo>
                    <a:pt x="285" y="58"/>
                  </a:lnTo>
                  <a:lnTo>
                    <a:pt x="256" y="61"/>
                  </a:lnTo>
                  <a:lnTo>
                    <a:pt x="229" y="66"/>
                  </a:lnTo>
                  <a:lnTo>
                    <a:pt x="204" y="73"/>
                  </a:lnTo>
                  <a:lnTo>
                    <a:pt x="180" y="81"/>
                  </a:lnTo>
                  <a:lnTo>
                    <a:pt x="170" y="85"/>
                  </a:lnTo>
                  <a:lnTo>
                    <a:pt x="158" y="91"/>
                  </a:lnTo>
                  <a:lnTo>
                    <a:pt x="148" y="97"/>
                  </a:lnTo>
                  <a:lnTo>
                    <a:pt x="139" y="103"/>
                  </a:lnTo>
                  <a:lnTo>
                    <a:pt x="130" y="109"/>
                  </a:lnTo>
                  <a:lnTo>
                    <a:pt x="120" y="116"/>
                  </a:lnTo>
                  <a:lnTo>
                    <a:pt x="111" y="124"/>
                  </a:lnTo>
                  <a:lnTo>
                    <a:pt x="103" y="132"/>
                  </a:lnTo>
                  <a:lnTo>
                    <a:pt x="96" y="140"/>
                  </a:lnTo>
                  <a:lnTo>
                    <a:pt x="90" y="148"/>
                  </a:lnTo>
                  <a:lnTo>
                    <a:pt x="83" y="158"/>
                  </a:lnTo>
                  <a:lnTo>
                    <a:pt x="76" y="168"/>
                  </a:lnTo>
                  <a:lnTo>
                    <a:pt x="70" y="177"/>
                  </a:lnTo>
                  <a:lnTo>
                    <a:pt x="65" y="189"/>
                  </a:lnTo>
                  <a:lnTo>
                    <a:pt x="61" y="199"/>
                  </a:lnTo>
                  <a:lnTo>
                    <a:pt x="56" y="210"/>
                  </a:lnTo>
                  <a:lnTo>
                    <a:pt x="49" y="233"/>
                  </a:lnTo>
                  <a:lnTo>
                    <a:pt x="44" y="259"/>
                  </a:lnTo>
                  <a:lnTo>
                    <a:pt x="40" y="285"/>
                  </a:lnTo>
                  <a:lnTo>
                    <a:pt x="39" y="314"/>
                  </a:lnTo>
                  <a:lnTo>
                    <a:pt x="39" y="349"/>
                  </a:lnTo>
                  <a:lnTo>
                    <a:pt x="40" y="385"/>
                  </a:lnTo>
                  <a:lnTo>
                    <a:pt x="42" y="420"/>
                  </a:lnTo>
                  <a:lnTo>
                    <a:pt x="46" y="456"/>
                  </a:lnTo>
                  <a:lnTo>
                    <a:pt x="49" y="491"/>
                  </a:lnTo>
                  <a:lnTo>
                    <a:pt x="54" y="526"/>
                  </a:lnTo>
                  <a:lnTo>
                    <a:pt x="60" y="561"/>
                  </a:lnTo>
                  <a:lnTo>
                    <a:pt x="67" y="596"/>
                  </a:lnTo>
                  <a:lnTo>
                    <a:pt x="80" y="665"/>
                  </a:lnTo>
                  <a:lnTo>
                    <a:pt x="98" y="732"/>
                  </a:lnTo>
                  <a:lnTo>
                    <a:pt x="115" y="800"/>
                  </a:lnTo>
                  <a:lnTo>
                    <a:pt x="133" y="865"/>
                  </a:lnTo>
                  <a:lnTo>
                    <a:pt x="156" y="942"/>
                  </a:lnTo>
                  <a:lnTo>
                    <a:pt x="179" y="1024"/>
                  </a:lnTo>
                  <a:lnTo>
                    <a:pt x="203" y="1105"/>
                  </a:lnTo>
                  <a:lnTo>
                    <a:pt x="228" y="1186"/>
                  </a:lnTo>
                  <a:lnTo>
                    <a:pt x="255" y="1268"/>
                  </a:lnTo>
                  <a:lnTo>
                    <a:pt x="282" y="1349"/>
                  </a:lnTo>
                  <a:lnTo>
                    <a:pt x="311" y="1431"/>
                  </a:lnTo>
                  <a:lnTo>
                    <a:pt x="327" y="1470"/>
                  </a:lnTo>
                  <a:lnTo>
                    <a:pt x="343" y="1510"/>
                  </a:lnTo>
                  <a:lnTo>
                    <a:pt x="359" y="1550"/>
                  </a:lnTo>
                  <a:lnTo>
                    <a:pt x="376" y="1589"/>
                  </a:lnTo>
                  <a:lnTo>
                    <a:pt x="334" y="1589"/>
                  </a:lnTo>
                  <a:lnTo>
                    <a:pt x="317" y="1550"/>
                  </a:lnTo>
                  <a:lnTo>
                    <a:pt x="301" y="1511"/>
                  </a:lnTo>
                  <a:lnTo>
                    <a:pt x="285" y="1472"/>
                  </a:lnTo>
                  <a:lnTo>
                    <a:pt x="270" y="1432"/>
                  </a:lnTo>
                  <a:lnTo>
                    <a:pt x="241" y="1353"/>
                  </a:lnTo>
                  <a:lnTo>
                    <a:pt x="215" y="1274"/>
                  </a:lnTo>
                  <a:lnTo>
                    <a:pt x="189" y="1193"/>
                  </a:lnTo>
                  <a:lnTo>
                    <a:pt x="164" y="1113"/>
                  </a:lnTo>
                  <a:lnTo>
                    <a:pt x="141" y="1033"/>
                  </a:lnTo>
                  <a:lnTo>
                    <a:pt x="118" y="954"/>
                  </a:lnTo>
                  <a:lnTo>
                    <a:pt x="95" y="876"/>
                  </a:lnTo>
                  <a:lnTo>
                    <a:pt x="77" y="809"/>
                  </a:lnTo>
                  <a:lnTo>
                    <a:pt x="59" y="741"/>
                  </a:lnTo>
                  <a:lnTo>
                    <a:pt x="42" y="673"/>
                  </a:lnTo>
                  <a:lnTo>
                    <a:pt x="28" y="603"/>
                  </a:lnTo>
                  <a:lnTo>
                    <a:pt x="21" y="567"/>
                  </a:lnTo>
                  <a:lnTo>
                    <a:pt x="15" y="532"/>
                  </a:lnTo>
                  <a:lnTo>
                    <a:pt x="10" y="495"/>
                  </a:lnTo>
                  <a:lnTo>
                    <a:pt x="6" y="459"/>
                  </a:lnTo>
                  <a:lnTo>
                    <a:pt x="3" y="423"/>
                  </a:lnTo>
                  <a:lnTo>
                    <a:pt x="1" y="386"/>
                  </a:lnTo>
                  <a:lnTo>
                    <a:pt x="0" y="349"/>
                  </a:lnTo>
                  <a:lnTo>
                    <a:pt x="0" y="312"/>
                  </a:lnTo>
                  <a:lnTo>
                    <a:pt x="0" y="296"/>
                  </a:lnTo>
                  <a:lnTo>
                    <a:pt x="1" y="280"/>
                  </a:lnTo>
                  <a:lnTo>
                    <a:pt x="2" y="265"/>
                  </a:lnTo>
                  <a:lnTo>
                    <a:pt x="5" y="251"/>
                  </a:lnTo>
                  <a:lnTo>
                    <a:pt x="8" y="236"/>
                  </a:lnTo>
                  <a:lnTo>
                    <a:pt x="12" y="222"/>
                  </a:lnTo>
                  <a:lnTo>
                    <a:pt x="15" y="208"/>
                  </a:lnTo>
                  <a:lnTo>
                    <a:pt x="20" y="194"/>
                  </a:lnTo>
                  <a:lnTo>
                    <a:pt x="24" y="182"/>
                  </a:lnTo>
                  <a:lnTo>
                    <a:pt x="30" y="169"/>
                  </a:lnTo>
                  <a:lnTo>
                    <a:pt x="37" y="158"/>
                  </a:lnTo>
                  <a:lnTo>
                    <a:pt x="44" y="146"/>
                  </a:lnTo>
                  <a:lnTo>
                    <a:pt x="51" y="135"/>
                  </a:lnTo>
                  <a:lnTo>
                    <a:pt x="59" y="124"/>
                  </a:lnTo>
                  <a:lnTo>
                    <a:pt x="67" y="114"/>
                  </a:lnTo>
                  <a:lnTo>
                    <a:pt x="75" y="105"/>
                  </a:lnTo>
                  <a:lnTo>
                    <a:pt x="84" y="96"/>
                  </a:lnTo>
                  <a:lnTo>
                    <a:pt x="94" y="86"/>
                  </a:lnTo>
                  <a:lnTo>
                    <a:pt x="104" y="78"/>
                  </a:lnTo>
                  <a:lnTo>
                    <a:pt x="115" y="70"/>
                  </a:lnTo>
                  <a:lnTo>
                    <a:pt x="126" y="64"/>
                  </a:lnTo>
                  <a:lnTo>
                    <a:pt x="139" y="57"/>
                  </a:lnTo>
                  <a:lnTo>
                    <a:pt x="150" y="51"/>
                  </a:lnTo>
                  <a:lnTo>
                    <a:pt x="163" y="45"/>
                  </a:lnTo>
                  <a:lnTo>
                    <a:pt x="177" y="39"/>
                  </a:lnTo>
                  <a:lnTo>
                    <a:pt x="190" y="35"/>
                  </a:lnTo>
                  <a:lnTo>
                    <a:pt x="204" y="31"/>
                  </a:lnTo>
                  <a:lnTo>
                    <a:pt x="219" y="28"/>
                  </a:lnTo>
                  <a:lnTo>
                    <a:pt x="234" y="25"/>
                  </a:lnTo>
                  <a:lnTo>
                    <a:pt x="250" y="22"/>
                  </a:lnTo>
                  <a:lnTo>
                    <a:pt x="266" y="20"/>
                  </a:lnTo>
                  <a:lnTo>
                    <a:pt x="282" y="19"/>
                  </a:lnTo>
                  <a:lnTo>
                    <a:pt x="299" y="17"/>
                  </a:lnTo>
                  <a:lnTo>
                    <a:pt x="316" y="14"/>
                  </a:lnTo>
                  <a:lnTo>
                    <a:pt x="333" y="11"/>
                  </a:lnTo>
                  <a:lnTo>
                    <a:pt x="351" y="7"/>
                  </a:lnTo>
                  <a:lnTo>
                    <a:pt x="367" y="4"/>
                  </a:lnTo>
                  <a:lnTo>
                    <a:pt x="384" y="0"/>
                  </a:lnTo>
                  <a:lnTo>
                    <a:pt x="392" y="0"/>
                  </a:lnTo>
                  <a:lnTo>
                    <a:pt x="398" y="0"/>
                  </a:lnTo>
                  <a:lnTo>
                    <a:pt x="485" y="6"/>
                  </a:lnTo>
                  <a:lnTo>
                    <a:pt x="577" y="14"/>
                  </a:lnTo>
                  <a:lnTo>
                    <a:pt x="670" y="23"/>
                  </a:lnTo>
                  <a:lnTo>
                    <a:pt x="765" y="35"/>
                  </a:lnTo>
                  <a:lnTo>
                    <a:pt x="815" y="42"/>
                  </a:lnTo>
                  <a:lnTo>
                    <a:pt x="863" y="49"/>
                  </a:lnTo>
                  <a:lnTo>
                    <a:pt x="912" y="58"/>
                  </a:lnTo>
                  <a:lnTo>
                    <a:pt x="961" y="66"/>
                  </a:lnTo>
                  <a:lnTo>
                    <a:pt x="1011" y="76"/>
                  </a:lnTo>
                  <a:lnTo>
                    <a:pt x="1060" y="88"/>
                  </a:lnTo>
                  <a:lnTo>
                    <a:pt x="1109" y="99"/>
                  </a:lnTo>
                  <a:lnTo>
                    <a:pt x="1160" y="112"/>
                  </a:lnTo>
                  <a:lnTo>
                    <a:pt x="1229" y="131"/>
                  </a:lnTo>
                  <a:lnTo>
                    <a:pt x="1296" y="151"/>
                  </a:lnTo>
                  <a:lnTo>
                    <a:pt x="1330" y="162"/>
                  </a:lnTo>
                  <a:lnTo>
                    <a:pt x="1363" y="174"/>
                  </a:lnTo>
                  <a:lnTo>
                    <a:pt x="1396" y="185"/>
                  </a:lnTo>
                  <a:lnTo>
                    <a:pt x="1429" y="198"/>
                  </a:lnTo>
                  <a:lnTo>
                    <a:pt x="1461" y="212"/>
                  </a:lnTo>
                  <a:lnTo>
                    <a:pt x="1494" y="225"/>
                  </a:lnTo>
                  <a:lnTo>
                    <a:pt x="1526" y="241"/>
                  </a:lnTo>
                  <a:lnTo>
                    <a:pt x="1557" y="257"/>
                  </a:lnTo>
                  <a:lnTo>
                    <a:pt x="1587" y="275"/>
                  </a:lnTo>
                  <a:lnTo>
                    <a:pt x="1617" y="294"/>
                  </a:lnTo>
                  <a:lnTo>
                    <a:pt x="1646" y="314"/>
                  </a:lnTo>
                  <a:lnTo>
                    <a:pt x="1676" y="335"/>
                  </a:lnTo>
                  <a:lnTo>
                    <a:pt x="1716" y="369"/>
                  </a:lnTo>
                  <a:lnTo>
                    <a:pt x="1755" y="403"/>
                  </a:lnTo>
                  <a:lnTo>
                    <a:pt x="1793" y="437"/>
                  </a:lnTo>
                  <a:lnTo>
                    <a:pt x="1830" y="474"/>
                  </a:lnTo>
                  <a:lnTo>
                    <a:pt x="1864" y="511"/>
                  </a:lnTo>
                  <a:lnTo>
                    <a:pt x="1897" y="548"/>
                  </a:lnTo>
                  <a:lnTo>
                    <a:pt x="1930" y="585"/>
                  </a:lnTo>
                  <a:lnTo>
                    <a:pt x="1960" y="623"/>
                  </a:lnTo>
                  <a:lnTo>
                    <a:pt x="1990" y="661"/>
                  </a:lnTo>
                  <a:lnTo>
                    <a:pt x="2018" y="700"/>
                  </a:lnTo>
                  <a:lnTo>
                    <a:pt x="2045" y="738"/>
                  </a:lnTo>
                  <a:lnTo>
                    <a:pt x="2071" y="775"/>
                  </a:lnTo>
                  <a:lnTo>
                    <a:pt x="2119" y="848"/>
                  </a:lnTo>
                  <a:lnTo>
                    <a:pt x="2161" y="918"/>
                  </a:lnTo>
                  <a:lnTo>
                    <a:pt x="2177" y="946"/>
                  </a:lnTo>
                  <a:lnTo>
                    <a:pt x="2192" y="973"/>
                  </a:lnTo>
                  <a:lnTo>
                    <a:pt x="2205" y="1001"/>
                  </a:lnTo>
                  <a:lnTo>
                    <a:pt x="2217" y="1028"/>
                  </a:lnTo>
                  <a:lnTo>
                    <a:pt x="2227" y="1056"/>
                  </a:lnTo>
                  <a:lnTo>
                    <a:pt x="2236" y="1082"/>
                  </a:lnTo>
                  <a:lnTo>
                    <a:pt x="2243" y="1110"/>
                  </a:lnTo>
                  <a:lnTo>
                    <a:pt x="2248" y="1136"/>
                  </a:lnTo>
                  <a:lnTo>
                    <a:pt x="2252" y="1162"/>
                  </a:lnTo>
                  <a:lnTo>
                    <a:pt x="2255" y="1188"/>
                  </a:lnTo>
                  <a:lnTo>
                    <a:pt x="2255" y="1214"/>
                  </a:lnTo>
                  <a:lnTo>
                    <a:pt x="2255" y="1239"/>
                  </a:lnTo>
                  <a:lnTo>
                    <a:pt x="2253" y="1264"/>
                  </a:lnTo>
                  <a:lnTo>
                    <a:pt x="2250" y="1290"/>
                  </a:lnTo>
                  <a:lnTo>
                    <a:pt x="2245" y="1314"/>
                  </a:lnTo>
                  <a:lnTo>
                    <a:pt x="2238" y="1338"/>
                  </a:lnTo>
                  <a:lnTo>
                    <a:pt x="2231" y="1356"/>
                  </a:lnTo>
                  <a:lnTo>
                    <a:pt x="2224" y="1375"/>
                  </a:lnTo>
                  <a:lnTo>
                    <a:pt x="2216" y="1393"/>
                  </a:lnTo>
                  <a:lnTo>
                    <a:pt x="2207" y="1410"/>
                  </a:lnTo>
                  <a:lnTo>
                    <a:pt x="2198" y="1427"/>
                  </a:lnTo>
                  <a:lnTo>
                    <a:pt x="2186" y="1443"/>
                  </a:lnTo>
                  <a:lnTo>
                    <a:pt x="2175" y="1459"/>
                  </a:lnTo>
                  <a:lnTo>
                    <a:pt x="2162" y="1475"/>
                  </a:lnTo>
                  <a:lnTo>
                    <a:pt x="2150" y="1492"/>
                  </a:lnTo>
                  <a:lnTo>
                    <a:pt x="2135" y="1506"/>
                  </a:lnTo>
                  <a:lnTo>
                    <a:pt x="2120" y="1521"/>
                  </a:lnTo>
                  <a:lnTo>
                    <a:pt x="2104" y="1536"/>
                  </a:lnTo>
                  <a:lnTo>
                    <a:pt x="2088" y="1550"/>
                  </a:lnTo>
                  <a:lnTo>
                    <a:pt x="2071" y="1564"/>
                  </a:lnTo>
                  <a:lnTo>
                    <a:pt x="2052" y="1576"/>
                  </a:lnTo>
                  <a:lnTo>
                    <a:pt x="2033" y="1589"/>
                  </a:lnTo>
                  <a:lnTo>
                    <a:pt x="1954" y="1589"/>
                  </a:lnTo>
                  <a:lnTo>
                    <a:pt x="1977" y="1576"/>
                  </a:lnTo>
                  <a:lnTo>
                    <a:pt x="1999" y="1564"/>
                  </a:lnTo>
                  <a:lnTo>
                    <a:pt x="2021" y="1550"/>
                  </a:lnTo>
                  <a:lnTo>
                    <a:pt x="2041" y="1535"/>
                  </a:lnTo>
                  <a:lnTo>
                    <a:pt x="2060" y="1521"/>
                  </a:lnTo>
                  <a:lnTo>
                    <a:pt x="2079" y="1505"/>
                  </a:lnTo>
                  <a:lnTo>
                    <a:pt x="2096" y="1489"/>
                  </a:lnTo>
                  <a:lnTo>
                    <a:pt x="2112" y="1473"/>
                  </a:lnTo>
                  <a:lnTo>
                    <a:pt x="2127" y="1457"/>
                  </a:lnTo>
                  <a:lnTo>
                    <a:pt x="2142" y="1440"/>
                  </a:lnTo>
                  <a:lnTo>
                    <a:pt x="2154" y="1422"/>
                  </a:lnTo>
                  <a:lnTo>
                    <a:pt x="2166" y="1403"/>
                  </a:lnTo>
                  <a:lnTo>
                    <a:pt x="2176" y="1385"/>
                  </a:lnTo>
                  <a:lnTo>
                    <a:pt x="2185" y="1365"/>
                  </a:lnTo>
                  <a:lnTo>
                    <a:pt x="2193" y="1346"/>
                  </a:lnTo>
                  <a:lnTo>
                    <a:pt x="2200" y="1326"/>
                  </a:lnTo>
                  <a:lnTo>
                    <a:pt x="2206" y="1305"/>
                  </a:lnTo>
                  <a:lnTo>
                    <a:pt x="2211" y="1282"/>
                  </a:lnTo>
                  <a:lnTo>
                    <a:pt x="2214" y="1259"/>
                  </a:lnTo>
                  <a:lnTo>
                    <a:pt x="2216" y="1236"/>
                  </a:lnTo>
                  <a:lnTo>
                    <a:pt x="2216" y="1213"/>
                  </a:lnTo>
                  <a:lnTo>
                    <a:pt x="2215" y="1189"/>
                  </a:lnTo>
                  <a:lnTo>
                    <a:pt x="2213" y="1165"/>
                  </a:lnTo>
                  <a:lnTo>
                    <a:pt x="2209" y="1141"/>
                  </a:lnTo>
                  <a:lnTo>
                    <a:pt x="2204" y="1116"/>
                  </a:lnTo>
                  <a:lnTo>
                    <a:pt x="2197" y="1091"/>
                  </a:lnTo>
                  <a:lnTo>
                    <a:pt x="2189" y="1066"/>
                  </a:lnTo>
                  <a:lnTo>
                    <a:pt x="2180" y="1041"/>
                  </a:lnTo>
                  <a:lnTo>
                    <a:pt x="2169" y="1016"/>
                  </a:lnTo>
                  <a:lnTo>
                    <a:pt x="2157" y="990"/>
                  </a:lnTo>
                  <a:lnTo>
                    <a:pt x="2143" y="964"/>
                  </a:lnTo>
                  <a:lnTo>
                    <a:pt x="2128" y="939"/>
                  </a:lnTo>
                  <a:lnTo>
                    <a:pt x="2086" y="870"/>
                  </a:lnTo>
                  <a:lnTo>
                    <a:pt x="2038" y="798"/>
                  </a:lnTo>
                  <a:lnTo>
                    <a:pt x="2013" y="761"/>
                  </a:lnTo>
                  <a:lnTo>
                    <a:pt x="1987" y="724"/>
                  </a:lnTo>
                  <a:lnTo>
                    <a:pt x="1959" y="686"/>
                  </a:lnTo>
                  <a:lnTo>
                    <a:pt x="1931" y="648"/>
                  </a:lnTo>
                  <a:lnTo>
                    <a:pt x="1900" y="612"/>
                  </a:lnTo>
                  <a:lnTo>
                    <a:pt x="1869" y="575"/>
                  </a:lnTo>
                  <a:lnTo>
                    <a:pt x="1837" y="538"/>
                  </a:lnTo>
                  <a:lnTo>
                    <a:pt x="1802" y="502"/>
                  </a:lnTo>
                  <a:lnTo>
                    <a:pt x="1767" y="466"/>
                  </a:lnTo>
                  <a:lnTo>
                    <a:pt x="1730" y="433"/>
                  </a:lnTo>
                  <a:lnTo>
                    <a:pt x="1691" y="398"/>
                  </a:lnTo>
                  <a:lnTo>
                    <a:pt x="1652" y="366"/>
                  </a:lnTo>
                  <a:lnTo>
                    <a:pt x="1623" y="346"/>
                  </a:lnTo>
                  <a:lnTo>
                    <a:pt x="1595" y="326"/>
                  </a:lnTo>
                  <a:lnTo>
                    <a:pt x="1566" y="309"/>
                  </a:lnTo>
                  <a:lnTo>
                    <a:pt x="1536" y="292"/>
                  </a:lnTo>
                  <a:lnTo>
                    <a:pt x="1506" y="276"/>
                  </a:lnTo>
                  <a:lnTo>
                    <a:pt x="1475" y="261"/>
                  </a:lnTo>
                  <a:lnTo>
                    <a:pt x="1444" y="247"/>
                  </a:lnTo>
                  <a:lnTo>
                    <a:pt x="1412" y="233"/>
                  </a:lnTo>
                  <a:lnTo>
                    <a:pt x="1381" y="222"/>
                  </a:lnTo>
                  <a:lnTo>
                    <a:pt x="1348" y="209"/>
                  </a:lnTo>
                  <a:lnTo>
                    <a:pt x="1316" y="199"/>
                  </a:lnTo>
                  <a:lnTo>
                    <a:pt x="1283" y="189"/>
                  </a:lnTo>
                  <a:lnTo>
                    <a:pt x="1216" y="168"/>
                  </a:lnTo>
                  <a:lnTo>
                    <a:pt x="1149" y="150"/>
                  </a:lnTo>
                  <a:lnTo>
                    <a:pt x="1100" y="137"/>
                  </a:lnTo>
                  <a:lnTo>
                    <a:pt x="1051" y="125"/>
                  </a:lnTo>
                  <a:lnTo>
                    <a:pt x="1003" y="115"/>
                  </a:lnTo>
                  <a:lnTo>
                    <a:pt x="953" y="105"/>
                  </a:lnTo>
                  <a:lnTo>
                    <a:pt x="905" y="96"/>
                  </a:lnTo>
                  <a:lnTo>
                    <a:pt x="856" y="88"/>
                  </a:lnTo>
                  <a:lnTo>
                    <a:pt x="808" y="81"/>
                  </a:lnTo>
                  <a:lnTo>
                    <a:pt x="759" y="74"/>
                  </a:lnTo>
                  <a:lnTo>
                    <a:pt x="665" y="62"/>
                  </a:lnTo>
                  <a:lnTo>
                    <a:pt x="572" y="53"/>
                  </a:lnTo>
                  <a:lnTo>
                    <a:pt x="483" y="45"/>
                  </a:lnTo>
                  <a:lnTo>
                    <a:pt x="396" y="39"/>
                  </a:lnTo>
                  <a:lnTo>
                    <a:pt x="392"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4" name="Freeform 40">
              <a:extLst>
                <a:ext uri="{FF2B5EF4-FFF2-40B4-BE49-F238E27FC236}">
                  <a16:creationId xmlns:a16="http://schemas.microsoft.com/office/drawing/2014/main" id="{8EBF6652-138C-4E4E-8B23-52A584A5AA0F}"/>
                </a:ext>
              </a:extLst>
            </p:cNvPr>
            <p:cNvSpPr>
              <a:spLocks noEditPoints="1"/>
            </p:cNvSpPr>
            <p:nvPr userDrawn="1"/>
          </p:nvSpPr>
          <p:spPr bwMode="auto">
            <a:xfrm>
              <a:off x="9417988" y="2005292"/>
              <a:ext cx="465264" cy="562971"/>
            </a:xfrm>
            <a:custGeom>
              <a:avLst/>
              <a:gdLst>
                <a:gd name="T0" fmla="*/ 111 w 700"/>
                <a:gd name="T1" fmla="*/ 62 h 847"/>
                <a:gd name="T2" fmla="*/ 77 w 700"/>
                <a:gd name="T3" fmla="*/ 99 h 847"/>
                <a:gd name="T4" fmla="*/ 56 w 700"/>
                <a:gd name="T5" fmla="*/ 148 h 847"/>
                <a:gd name="T6" fmla="*/ 41 w 700"/>
                <a:gd name="T7" fmla="*/ 255 h 847"/>
                <a:gd name="T8" fmla="*/ 42 w 700"/>
                <a:gd name="T9" fmla="*/ 374 h 847"/>
                <a:gd name="T10" fmla="*/ 62 w 700"/>
                <a:gd name="T11" fmla="*/ 488 h 847"/>
                <a:gd name="T12" fmla="*/ 100 w 700"/>
                <a:gd name="T13" fmla="*/ 598 h 847"/>
                <a:gd name="T14" fmla="*/ 146 w 700"/>
                <a:gd name="T15" fmla="*/ 690 h 847"/>
                <a:gd name="T16" fmla="*/ 178 w 700"/>
                <a:gd name="T17" fmla="*/ 729 h 847"/>
                <a:gd name="T18" fmla="*/ 216 w 700"/>
                <a:gd name="T19" fmla="*/ 761 h 847"/>
                <a:gd name="T20" fmla="*/ 270 w 700"/>
                <a:gd name="T21" fmla="*/ 788 h 847"/>
                <a:gd name="T22" fmla="*/ 364 w 700"/>
                <a:gd name="T23" fmla="*/ 807 h 847"/>
                <a:gd name="T24" fmla="*/ 454 w 700"/>
                <a:gd name="T25" fmla="*/ 796 h 847"/>
                <a:gd name="T26" fmla="*/ 513 w 700"/>
                <a:gd name="T27" fmla="*/ 770 h 847"/>
                <a:gd name="T28" fmla="*/ 556 w 700"/>
                <a:gd name="T29" fmla="*/ 737 h 847"/>
                <a:gd name="T30" fmla="*/ 593 w 700"/>
                <a:gd name="T31" fmla="*/ 695 h 847"/>
                <a:gd name="T32" fmla="*/ 638 w 700"/>
                <a:gd name="T33" fmla="*/ 612 h 847"/>
                <a:gd name="T34" fmla="*/ 660 w 700"/>
                <a:gd name="T35" fmla="*/ 508 h 847"/>
                <a:gd name="T36" fmla="*/ 650 w 700"/>
                <a:gd name="T37" fmla="*/ 414 h 847"/>
                <a:gd name="T38" fmla="*/ 616 w 700"/>
                <a:gd name="T39" fmla="*/ 332 h 847"/>
                <a:gd name="T40" fmla="*/ 559 w 700"/>
                <a:gd name="T41" fmla="*/ 248 h 847"/>
                <a:gd name="T42" fmla="*/ 483 w 700"/>
                <a:gd name="T43" fmla="*/ 171 h 847"/>
                <a:gd name="T44" fmla="*/ 399 w 700"/>
                <a:gd name="T45" fmla="*/ 108 h 847"/>
                <a:gd name="T46" fmla="*/ 329 w 700"/>
                <a:gd name="T47" fmla="*/ 71 h 847"/>
                <a:gd name="T48" fmla="*/ 263 w 700"/>
                <a:gd name="T49" fmla="*/ 48 h 847"/>
                <a:gd name="T50" fmla="*/ 200 w 700"/>
                <a:gd name="T51" fmla="*/ 39 h 847"/>
                <a:gd name="T52" fmla="*/ 148 w 700"/>
                <a:gd name="T53" fmla="*/ 44 h 847"/>
                <a:gd name="T54" fmla="*/ 317 w 700"/>
                <a:gd name="T55" fmla="*/ 841 h 847"/>
                <a:gd name="T56" fmla="*/ 241 w 700"/>
                <a:gd name="T57" fmla="*/ 819 h 847"/>
                <a:gd name="T58" fmla="*/ 172 w 700"/>
                <a:gd name="T59" fmla="*/ 777 h 847"/>
                <a:gd name="T60" fmla="*/ 116 w 700"/>
                <a:gd name="T61" fmla="*/ 716 h 847"/>
                <a:gd name="T62" fmla="*/ 63 w 700"/>
                <a:gd name="T63" fmla="*/ 614 h 847"/>
                <a:gd name="T64" fmla="*/ 24 w 700"/>
                <a:gd name="T65" fmla="*/ 498 h 847"/>
                <a:gd name="T66" fmla="*/ 3 w 700"/>
                <a:gd name="T67" fmla="*/ 378 h 847"/>
                <a:gd name="T68" fmla="*/ 1 w 700"/>
                <a:gd name="T69" fmla="*/ 253 h 847"/>
                <a:gd name="T70" fmla="*/ 17 w 700"/>
                <a:gd name="T71" fmla="*/ 140 h 847"/>
                <a:gd name="T72" fmla="*/ 42 w 700"/>
                <a:gd name="T73" fmla="*/ 79 h 847"/>
                <a:gd name="T74" fmla="*/ 87 w 700"/>
                <a:gd name="T75" fmla="*/ 31 h 847"/>
                <a:gd name="T76" fmla="*/ 148 w 700"/>
                <a:gd name="T77" fmla="*/ 5 h 847"/>
                <a:gd name="T78" fmla="*/ 198 w 700"/>
                <a:gd name="T79" fmla="*/ 0 h 847"/>
                <a:gd name="T80" fmla="*/ 268 w 700"/>
                <a:gd name="T81" fmla="*/ 9 h 847"/>
                <a:gd name="T82" fmla="*/ 343 w 700"/>
                <a:gd name="T83" fmla="*/ 33 h 847"/>
                <a:gd name="T84" fmla="*/ 420 w 700"/>
                <a:gd name="T85" fmla="*/ 75 h 847"/>
                <a:gd name="T86" fmla="*/ 509 w 700"/>
                <a:gd name="T87" fmla="*/ 141 h 847"/>
                <a:gd name="T88" fmla="*/ 590 w 700"/>
                <a:gd name="T89" fmla="*/ 225 h 847"/>
                <a:gd name="T90" fmla="*/ 652 w 700"/>
                <a:gd name="T91" fmla="*/ 316 h 847"/>
                <a:gd name="T92" fmla="*/ 689 w 700"/>
                <a:gd name="T93" fmla="*/ 405 h 847"/>
                <a:gd name="T94" fmla="*/ 699 w 700"/>
                <a:gd name="T95" fmla="*/ 468 h 847"/>
                <a:gd name="T96" fmla="*/ 692 w 700"/>
                <a:gd name="T97" fmla="*/ 570 h 847"/>
                <a:gd name="T98" fmla="*/ 669 w 700"/>
                <a:gd name="T99" fmla="*/ 641 h 847"/>
                <a:gd name="T100" fmla="*/ 641 w 700"/>
                <a:gd name="T101" fmla="*/ 695 h 847"/>
                <a:gd name="T102" fmla="*/ 605 w 700"/>
                <a:gd name="T103" fmla="*/ 745 h 847"/>
                <a:gd name="T104" fmla="*/ 560 w 700"/>
                <a:gd name="T105" fmla="*/ 786 h 847"/>
                <a:gd name="T106" fmla="*/ 505 w 700"/>
                <a:gd name="T107" fmla="*/ 818 h 847"/>
                <a:gd name="T108" fmla="*/ 450 w 700"/>
                <a:gd name="T109" fmla="*/ 837 h 847"/>
                <a:gd name="T110" fmla="*/ 390 w 700"/>
                <a:gd name="T111" fmla="*/ 84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847">
                  <a:moveTo>
                    <a:pt x="148" y="44"/>
                  </a:moveTo>
                  <a:lnTo>
                    <a:pt x="134" y="48"/>
                  </a:lnTo>
                  <a:lnTo>
                    <a:pt x="122" y="55"/>
                  </a:lnTo>
                  <a:lnTo>
                    <a:pt x="111" y="62"/>
                  </a:lnTo>
                  <a:lnTo>
                    <a:pt x="101" y="70"/>
                  </a:lnTo>
                  <a:lnTo>
                    <a:pt x="92" y="79"/>
                  </a:lnTo>
                  <a:lnTo>
                    <a:pt x="84" y="89"/>
                  </a:lnTo>
                  <a:lnTo>
                    <a:pt x="77" y="99"/>
                  </a:lnTo>
                  <a:lnTo>
                    <a:pt x="70" y="110"/>
                  </a:lnTo>
                  <a:lnTo>
                    <a:pt x="64" y="123"/>
                  </a:lnTo>
                  <a:lnTo>
                    <a:pt x="60" y="136"/>
                  </a:lnTo>
                  <a:lnTo>
                    <a:pt x="56" y="148"/>
                  </a:lnTo>
                  <a:lnTo>
                    <a:pt x="52" y="162"/>
                  </a:lnTo>
                  <a:lnTo>
                    <a:pt x="47" y="193"/>
                  </a:lnTo>
                  <a:lnTo>
                    <a:pt x="42" y="225"/>
                  </a:lnTo>
                  <a:lnTo>
                    <a:pt x="41" y="255"/>
                  </a:lnTo>
                  <a:lnTo>
                    <a:pt x="39" y="286"/>
                  </a:lnTo>
                  <a:lnTo>
                    <a:pt x="39" y="316"/>
                  </a:lnTo>
                  <a:lnTo>
                    <a:pt x="40" y="345"/>
                  </a:lnTo>
                  <a:lnTo>
                    <a:pt x="42" y="374"/>
                  </a:lnTo>
                  <a:lnTo>
                    <a:pt x="46" y="403"/>
                  </a:lnTo>
                  <a:lnTo>
                    <a:pt x="50" y="431"/>
                  </a:lnTo>
                  <a:lnTo>
                    <a:pt x="55" y="460"/>
                  </a:lnTo>
                  <a:lnTo>
                    <a:pt x="62" y="488"/>
                  </a:lnTo>
                  <a:lnTo>
                    <a:pt x="70" y="516"/>
                  </a:lnTo>
                  <a:lnTo>
                    <a:pt x="78" y="544"/>
                  </a:lnTo>
                  <a:lnTo>
                    <a:pt x="88" y="570"/>
                  </a:lnTo>
                  <a:lnTo>
                    <a:pt x="100" y="598"/>
                  </a:lnTo>
                  <a:lnTo>
                    <a:pt x="111" y="624"/>
                  </a:lnTo>
                  <a:lnTo>
                    <a:pt x="125" y="652"/>
                  </a:lnTo>
                  <a:lnTo>
                    <a:pt x="139" y="678"/>
                  </a:lnTo>
                  <a:lnTo>
                    <a:pt x="146" y="690"/>
                  </a:lnTo>
                  <a:lnTo>
                    <a:pt x="153" y="700"/>
                  </a:lnTo>
                  <a:lnTo>
                    <a:pt x="161" y="710"/>
                  </a:lnTo>
                  <a:lnTo>
                    <a:pt x="169" y="719"/>
                  </a:lnTo>
                  <a:lnTo>
                    <a:pt x="178" y="729"/>
                  </a:lnTo>
                  <a:lnTo>
                    <a:pt x="187" y="738"/>
                  </a:lnTo>
                  <a:lnTo>
                    <a:pt x="196" y="746"/>
                  </a:lnTo>
                  <a:lnTo>
                    <a:pt x="205" y="754"/>
                  </a:lnTo>
                  <a:lnTo>
                    <a:pt x="216" y="761"/>
                  </a:lnTo>
                  <a:lnTo>
                    <a:pt x="226" y="768"/>
                  </a:lnTo>
                  <a:lnTo>
                    <a:pt x="237" y="773"/>
                  </a:lnTo>
                  <a:lnTo>
                    <a:pt x="248" y="779"/>
                  </a:lnTo>
                  <a:lnTo>
                    <a:pt x="270" y="788"/>
                  </a:lnTo>
                  <a:lnTo>
                    <a:pt x="293" y="796"/>
                  </a:lnTo>
                  <a:lnTo>
                    <a:pt x="317" y="802"/>
                  </a:lnTo>
                  <a:lnTo>
                    <a:pt x="340" y="805"/>
                  </a:lnTo>
                  <a:lnTo>
                    <a:pt x="364" y="807"/>
                  </a:lnTo>
                  <a:lnTo>
                    <a:pt x="388" y="807"/>
                  </a:lnTo>
                  <a:lnTo>
                    <a:pt x="411" y="805"/>
                  </a:lnTo>
                  <a:lnTo>
                    <a:pt x="432" y="801"/>
                  </a:lnTo>
                  <a:lnTo>
                    <a:pt x="454" y="796"/>
                  </a:lnTo>
                  <a:lnTo>
                    <a:pt x="475" y="788"/>
                  </a:lnTo>
                  <a:lnTo>
                    <a:pt x="489" y="782"/>
                  </a:lnTo>
                  <a:lnTo>
                    <a:pt x="501" y="777"/>
                  </a:lnTo>
                  <a:lnTo>
                    <a:pt x="513" y="770"/>
                  </a:lnTo>
                  <a:lnTo>
                    <a:pt x="524" y="762"/>
                  </a:lnTo>
                  <a:lnTo>
                    <a:pt x="536" y="754"/>
                  </a:lnTo>
                  <a:lnTo>
                    <a:pt x="546" y="746"/>
                  </a:lnTo>
                  <a:lnTo>
                    <a:pt x="556" y="737"/>
                  </a:lnTo>
                  <a:lnTo>
                    <a:pt x="567" y="726"/>
                  </a:lnTo>
                  <a:lnTo>
                    <a:pt x="576" y="717"/>
                  </a:lnTo>
                  <a:lnTo>
                    <a:pt x="585" y="707"/>
                  </a:lnTo>
                  <a:lnTo>
                    <a:pt x="593" y="695"/>
                  </a:lnTo>
                  <a:lnTo>
                    <a:pt x="601" y="684"/>
                  </a:lnTo>
                  <a:lnTo>
                    <a:pt x="615" y="661"/>
                  </a:lnTo>
                  <a:lnTo>
                    <a:pt x="628" y="637"/>
                  </a:lnTo>
                  <a:lnTo>
                    <a:pt x="638" y="612"/>
                  </a:lnTo>
                  <a:lnTo>
                    <a:pt x="646" y="586"/>
                  </a:lnTo>
                  <a:lnTo>
                    <a:pt x="653" y="560"/>
                  </a:lnTo>
                  <a:lnTo>
                    <a:pt x="657" y="535"/>
                  </a:lnTo>
                  <a:lnTo>
                    <a:pt x="660" y="508"/>
                  </a:lnTo>
                  <a:lnTo>
                    <a:pt x="660" y="483"/>
                  </a:lnTo>
                  <a:lnTo>
                    <a:pt x="658" y="458"/>
                  </a:lnTo>
                  <a:lnTo>
                    <a:pt x="655" y="434"/>
                  </a:lnTo>
                  <a:lnTo>
                    <a:pt x="650" y="414"/>
                  </a:lnTo>
                  <a:lnTo>
                    <a:pt x="645" y="394"/>
                  </a:lnTo>
                  <a:lnTo>
                    <a:pt x="637" y="373"/>
                  </a:lnTo>
                  <a:lnTo>
                    <a:pt x="626" y="352"/>
                  </a:lnTo>
                  <a:lnTo>
                    <a:pt x="616" y="332"/>
                  </a:lnTo>
                  <a:lnTo>
                    <a:pt x="603" y="311"/>
                  </a:lnTo>
                  <a:lnTo>
                    <a:pt x="590" y="289"/>
                  </a:lnTo>
                  <a:lnTo>
                    <a:pt x="575" y="269"/>
                  </a:lnTo>
                  <a:lnTo>
                    <a:pt x="559" y="248"/>
                  </a:lnTo>
                  <a:lnTo>
                    <a:pt x="540" y="228"/>
                  </a:lnTo>
                  <a:lnTo>
                    <a:pt x="522" y="209"/>
                  </a:lnTo>
                  <a:lnTo>
                    <a:pt x="502" y="189"/>
                  </a:lnTo>
                  <a:lnTo>
                    <a:pt x="483" y="171"/>
                  </a:lnTo>
                  <a:lnTo>
                    <a:pt x="461" y="153"/>
                  </a:lnTo>
                  <a:lnTo>
                    <a:pt x="439" y="136"/>
                  </a:lnTo>
                  <a:lnTo>
                    <a:pt x="416" y="119"/>
                  </a:lnTo>
                  <a:lnTo>
                    <a:pt x="399" y="108"/>
                  </a:lnTo>
                  <a:lnTo>
                    <a:pt x="382" y="98"/>
                  </a:lnTo>
                  <a:lnTo>
                    <a:pt x="364" y="87"/>
                  </a:lnTo>
                  <a:lnTo>
                    <a:pt x="346" y="79"/>
                  </a:lnTo>
                  <a:lnTo>
                    <a:pt x="329" y="71"/>
                  </a:lnTo>
                  <a:lnTo>
                    <a:pt x="312" y="64"/>
                  </a:lnTo>
                  <a:lnTo>
                    <a:pt x="296" y="58"/>
                  </a:lnTo>
                  <a:lnTo>
                    <a:pt x="279" y="53"/>
                  </a:lnTo>
                  <a:lnTo>
                    <a:pt x="263" y="48"/>
                  </a:lnTo>
                  <a:lnTo>
                    <a:pt x="247" y="45"/>
                  </a:lnTo>
                  <a:lnTo>
                    <a:pt x="231" y="41"/>
                  </a:lnTo>
                  <a:lnTo>
                    <a:pt x="215" y="40"/>
                  </a:lnTo>
                  <a:lnTo>
                    <a:pt x="200" y="39"/>
                  </a:lnTo>
                  <a:lnTo>
                    <a:pt x="185" y="40"/>
                  </a:lnTo>
                  <a:lnTo>
                    <a:pt x="171" y="41"/>
                  </a:lnTo>
                  <a:lnTo>
                    <a:pt x="156" y="44"/>
                  </a:lnTo>
                  <a:lnTo>
                    <a:pt x="148" y="44"/>
                  </a:lnTo>
                  <a:close/>
                  <a:moveTo>
                    <a:pt x="375" y="847"/>
                  </a:moveTo>
                  <a:lnTo>
                    <a:pt x="356" y="846"/>
                  </a:lnTo>
                  <a:lnTo>
                    <a:pt x="336" y="844"/>
                  </a:lnTo>
                  <a:lnTo>
                    <a:pt x="317" y="841"/>
                  </a:lnTo>
                  <a:lnTo>
                    <a:pt x="298" y="837"/>
                  </a:lnTo>
                  <a:lnTo>
                    <a:pt x="279" y="832"/>
                  </a:lnTo>
                  <a:lnTo>
                    <a:pt x="259" y="826"/>
                  </a:lnTo>
                  <a:lnTo>
                    <a:pt x="241" y="819"/>
                  </a:lnTo>
                  <a:lnTo>
                    <a:pt x="223" y="810"/>
                  </a:lnTo>
                  <a:lnTo>
                    <a:pt x="205" y="801"/>
                  </a:lnTo>
                  <a:lnTo>
                    <a:pt x="188" y="789"/>
                  </a:lnTo>
                  <a:lnTo>
                    <a:pt x="172" y="777"/>
                  </a:lnTo>
                  <a:lnTo>
                    <a:pt x="157" y="764"/>
                  </a:lnTo>
                  <a:lnTo>
                    <a:pt x="142" y="749"/>
                  </a:lnTo>
                  <a:lnTo>
                    <a:pt x="129" y="733"/>
                  </a:lnTo>
                  <a:lnTo>
                    <a:pt x="116" y="716"/>
                  </a:lnTo>
                  <a:lnTo>
                    <a:pt x="104" y="698"/>
                  </a:lnTo>
                  <a:lnTo>
                    <a:pt x="89" y="670"/>
                  </a:lnTo>
                  <a:lnTo>
                    <a:pt x="76" y="641"/>
                  </a:lnTo>
                  <a:lnTo>
                    <a:pt x="63" y="614"/>
                  </a:lnTo>
                  <a:lnTo>
                    <a:pt x="52" y="585"/>
                  </a:lnTo>
                  <a:lnTo>
                    <a:pt x="41" y="556"/>
                  </a:lnTo>
                  <a:lnTo>
                    <a:pt x="32" y="528"/>
                  </a:lnTo>
                  <a:lnTo>
                    <a:pt x="24" y="498"/>
                  </a:lnTo>
                  <a:lnTo>
                    <a:pt x="17" y="468"/>
                  </a:lnTo>
                  <a:lnTo>
                    <a:pt x="11" y="438"/>
                  </a:lnTo>
                  <a:lnTo>
                    <a:pt x="7" y="409"/>
                  </a:lnTo>
                  <a:lnTo>
                    <a:pt x="3" y="378"/>
                  </a:lnTo>
                  <a:lnTo>
                    <a:pt x="1" y="347"/>
                  </a:lnTo>
                  <a:lnTo>
                    <a:pt x="0" y="316"/>
                  </a:lnTo>
                  <a:lnTo>
                    <a:pt x="0" y="285"/>
                  </a:lnTo>
                  <a:lnTo>
                    <a:pt x="1" y="253"/>
                  </a:lnTo>
                  <a:lnTo>
                    <a:pt x="3" y="222"/>
                  </a:lnTo>
                  <a:lnTo>
                    <a:pt x="8" y="188"/>
                  </a:lnTo>
                  <a:lnTo>
                    <a:pt x="14" y="156"/>
                  </a:lnTo>
                  <a:lnTo>
                    <a:pt x="17" y="140"/>
                  </a:lnTo>
                  <a:lnTo>
                    <a:pt x="22" y="124"/>
                  </a:lnTo>
                  <a:lnTo>
                    <a:pt x="28" y="109"/>
                  </a:lnTo>
                  <a:lnTo>
                    <a:pt x="34" y="94"/>
                  </a:lnTo>
                  <a:lnTo>
                    <a:pt x="42" y="79"/>
                  </a:lnTo>
                  <a:lnTo>
                    <a:pt x="52" y="67"/>
                  </a:lnTo>
                  <a:lnTo>
                    <a:pt x="62" y="54"/>
                  </a:lnTo>
                  <a:lnTo>
                    <a:pt x="73" y="41"/>
                  </a:lnTo>
                  <a:lnTo>
                    <a:pt x="87" y="31"/>
                  </a:lnTo>
                  <a:lnTo>
                    <a:pt x="102" y="21"/>
                  </a:lnTo>
                  <a:lnTo>
                    <a:pt x="118" y="13"/>
                  </a:lnTo>
                  <a:lnTo>
                    <a:pt x="137" y="6"/>
                  </a:lnTo>
                  <a:lnTo>
                    <a:pt x="148" y="5"/>
                  </a:lnTo>
                  <a:lnTo>
                    <a:pt x="149" y="5"/>
                  </a:lnTo>
                  <a:lnTo>
                    <a:pt x="165" y="2"/>
                  </a:lnTo>
                  <a:lnTo>
                    <a:pt x="181" y="1"/>
                  </a:lnTo>
                  <a:lnTo>
                    <a:pt x="198" y="0"/>
                  </a:lnTo>
                  <a:lnTo>
                    <a:pt x="216" y="1"/>
                  </a:lnTo>
                  <a:lnTo>
                    <a:pt x="233" y="2"/>
                  </a:lnTo>
                  <a:lnTo>
                    <a:pt x="251" y="5"/>
                  </a:lnTo>
                  <a:lnTo>
                    <a:pt x="268" y="9"/>
                  </a:lnTo>
                  <a:lnTo>
                    <a:pt x="287" y="14"/>
                  </a:lnTo>
                  <a:lnTo>
                    <a:pt x="305" y="20"/>
                  </a:lnTo>
                  <a:lnTo>
                    <a:pt x="325" y="27"/>
                  </a:lnTo>
                  <a:lnTo>
                    <a:pt x="343" y="33"/>
                  </a:lnTo>
                  <a:lnTo>
                    <a:pt x="363" y="43"/>
                  </a:lnTo>
                  <a:lnTo>
                    <a:pt x="381" y="52"/>
                  </a:lnTo>
                  <a:lnTo>
                    <a:pt x="400" y="63"/>
                  </a:lnTo>
                  <a:lnTo>
                    <a:pt x="420" y="75"/>
                  </a:lnTo>
                  <a:lnTo>
                    <a:pt x="438" y="87"/>
                  </a:lnTo>
                  <a:lnTo>
                    <a:pt x="462" y="105"/>
                  </a:lnTo>
                  <a:lnTo>
                    <a:pt x="486" y="123"/>
                  </a:lnTo>
                  <a:lnTo>
                    <a:pt x="509" y="141"/>
                  </a:lnTo>
                  <a:lnTo>
                    <a:pt x="531" y="162"/>
                  </a:lnTo>
                  <a:lnTo>
                    <a:pt x="552" y="183"/>
                  </a:lnTo>
                  <a:lnTo>
                    <a:pt x="571" y="203"/>
                  </a:lnTo>
                  <a:lnTo>
                    <a:pt x="590" y="225"/>
                  </a:lnTo>
                  <a:lnTo>
                    <a:pt x="607" y="248"/>
                  </a:lnTo>
                  <a:lnTo>
                    <a:pt x="623" y="270"/>
                  </a:lnTo>
                  <a:lnTo>
                    <a:pt x="638" y="293"/>
                  </a:lnTo>
                  <a:lnTo>
                    <a:pt x="652" y="316"/>
                  </a:lnTo>
                  <a:lnTo>
                    <a:pt x="663" y="337"/>
                  </a:lnTo>
                  <a:lnTo>
                    <a:pt x="673" y="360"/>
                  </a:lnTo>
                  <a:lnTo>
                    <a:pt x="683" y="383"/>
                  </a:lnTo>
                  <a:lnTo>
                    <a:pt x="689" y="405"/>
                  </a:lnTo>
                  <a:lnTo>
                    <a:pt x="694" y="427"/>
                  </a:lnTo>
                  <a:lnTo>
                    <a:pt x="696" y="441"/>
                  </a:lnTo>
                  <a:lnTo>
                    <a:pt x="697" y="454"/>
                  </a:lnTo>
                  <a:lnTo>
                    <a:pt x="699" y="468"/>
                  </a:lnTo>
                  <a:lnTo>
                    <a:pt x="700" y="483"/>
                  </a:lnTo>
                  <a:lnTo>
                    <a:pt x="699" y="512"/>
                  </a:lnTo>
                  <a:lnTo>
                    <a:pt x="696" y="540"/>
                  </a:lnTo>
                  <a:lnTo>
                    <a:pt x="692" y="570"/>
                  </a:lnTo>
                  <a:lnTo>
                    <a:pt x="684" y="599"/>
                  </a:lnTo>
                  <a:lnTo>
                    <a:pt x="680" y="613"/>
                  </a:lnTo>
                  <a:lnTo>
                    <a:pt x="675" y="628"/>
                  </a:lnTo>
                  <a:lnTo>
                    <a:pt x="669" y="641"/>
                  </a:lnTo>
                  <a:lnTo>
                    <a:pt x="663" y="655"/>
                  </a:lnTo>
                  <a:lnTo>
                    <a:pt x="656" y="669"/>
                  </a:lnTo>
                  <a:lnTo>
                    <a:pt x="649" y="683"/>
                  </a:lnTo>
                  <a:lnTo>
                    <a:pt x="641" y="695"/>
                  </a:lnTo>
                  <a:lnTo>
                    <a:pt x="633" y="708"/>
                  </a:lnTo>
                  <a:lnTo>
                    <a:pt x="624" y="720"/>
                  </a:lnTo>
                  <a:lnTo>
                    <a:pt x="615" y="733"/>
                  </a:lnTo>
                  <a:lnTo>
                    <a:pt x="605" y="745"/>
                  </a:lnTo>
                  <a:lnTo>
                    <a:pt x="594" y="755"/>
                  </a:lnTo>
                  <a:lnTo>
                    <a:pt x="583" y="766"/>
                  </a:lnTo>
                  <a:lnTo>
                    <a:pt x="571" y="777"/>
                  </a:lnTo>
                  <a:lnTo>
                    <a:pt x="560" y="786"/>
                  </a:lnTo>
                  <a:lnTo>
                    <a:pt x="546" y="795"/>
                  </a:lnTo>
                  <a:lnTo>
                    <a:pt x="533" y="803"/>
                  </a:lnTo>
                  <a:lnTo>
                    <a:pt x="520" y="811"/>
                  </a:lnTo>
                  <a:lnTo>
                    <a:pt x="505" y="818"/>
                  </a:lnTo>
                  <a:lnTo>
                    <a:pt x="490" y="825"/>
                  </a:lnTo>
                  <a:lnTo>
                    <a:pt x="477" y="829"/>
                  </a:lnTo>
                  <a:lnTo>
                    <a:pt x="463" y="834"/>
                  </a:lnTo>
                  <a:lnTo>
                    <a:pt x="450" y="837"/>
                  </a:lnTo>
                  <a:lnTo>
                    <a:pt x="435" y="841"/>
                  </a:lnTo>
                  <a:lnTo>
                    <a:pt x="420" y="843"/>
                  </a:lnTo>
                  <a:lnTo>
                    <a:pt x="406" y="844"/>
                  </a:lnTo>
                  <a:lnTo>
                    <a:pt x="390" y="846"/>
                  </a:lnTo>
                  <a:lnTo>
                    <a:pt x="375" y="8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5" name="Freeform 41">
              <a:extLst>
                <a:ext uri="{FF2B5EF4-FFF2-40B4-BE49-F238E27FC236}">
                  <a16:creationId xmlns:a16="http://schemas.microsoft.com/office/drawing/2014/main" id="{6BDE3799-C148-4B58-8A83-62E4462EB5B5}"/>
                </a:ext>
              </a:extLst>
            </p:cNvPr>
            <p:cNvSpPr>
              <a:spLocks noEditPoints="1"/>
            </p:cNvSpPr>
            <p:nvPr userDrawn="1"/>
          </p:nvSpPr>
          <p:spPr bwMode="auto">
            <a:xfrm>
              <a:off x="5314357" y="749079"/>
              <a:ext cx="1344615" cy="1000320"/>
            </a:xfrm>
            <a:custGeom>
              <a:avLst/>
              <a:gdLst>
                <a:gd name="T0" fmla="*/ 934 w 2024"/>
                <a:gd name="T1" fmla="*/ 75 h 1506"/>
                <a:gd name="T2" fmla="*/ 757 w 2024"/>
                <a:gd name="T3" fmla="*/ 147 h 1506"/>
                <a:gd name="T4" fmla="*/ 597 w 2024"/>
                <a:gd name="T5" fmla="*/ 241 h 1506"/>
                <a:gd name="T6" fmla="*/ 453 w 2024"/>
                <a:gd name="T7" fmla="*/ 350 h 1506"/>
                <a:gd name="T8" fmla="*/ 249 w 2024"/>
                <a:gd name="T9" fmla="*/ 546 h 1506"/>
                <a:gd name="T10" fmla="*/ 79 w 2024"/>
                <a:gd name="T11" fmla="*/ 748 h 1506"/>
                <a:gd name="T12" fmla="*/ 50 w 2024"/>
                <a:gd name="T13" fmla="*/ 809 h 1506"/>
                <a:gd name="T14" fmla="*/ 39 w 2024"/>
                <a:gd name="T15" fmla="*/ 867 h 1506"/>
                <a:gd name="T16" fmla="*/ 46 w 2024"/>
                <a:gd name="T17" fmla="*/ 922 h 1506"/>
                <a:gd name="T18" fmla="*/ 66 w 2024"/>
                <a:gd name="T19" fmla="*/ 971 h 1506"/>
                <a:gd name="T20" fmla="*/ 180 w 2024"/>
                <a:gd name="T21" fmla="*/ 1084 h 1506"/>
                <a:gd name="T22" fmla="*/ 436 w 2024"/>
                <a:gd name="T23" fmla="*/ 1252 h 1506"/>
                <a:gd name="T24" fmla="*/ 713 w 2024"/>
                <a:gd name="T25" fmla="*/ 1376 h 1506"/>
                <a:gd name="T26" fmla="*/ 1010 w 2024"/>
                <a:gd name="T27" fmla="*/ 1456 h 1506"/>
                <a:gd name="T28" fmla="*/ 1187 w 2024"/>
                <a:gd name="T29" fmla="*/ 1464 h 1506"/>
                <a:gd name="T30" fmla="*/ 1361 w 2024"/>
                <a:gd name="T31" fmla="*/ 1423 h 1506"/>
                <a:gd name="T32" fmla="*/ 1530 w 2024"/>
                <a:gd name="T33" fmla="*/ 1336 h 1506"/>
                <a:gd name="T34" fmla="*/ 1698 w 2024"/>
                <a:gd name="T35" fmla="*/ 1208 h 1506"/>
                <a:gd name="T36" fmla="*/ 1804 w 2024"/>
                <a:gd name="T37" fmla="*/ 1103 h 1506"/>
                <a:gd name="T38" fmla="*/ 1896 w 2024"/>
                <a:gd name="T39" fmla="*/ 977 h 1506"/>
                <a:gd name="T40" fmla="*/ 1964 w 2024"/>
                <a:gd name="T41" fmla="*/ 824 h 1506"/>
                <a:gd name="T42" fmla="*/ 1983 w 2024"/>
                <a:gd name="T43" fmla="*/ 685 h 1506"/>
                <a:gd name="T44" fmla="*/ 1964 w 2024"/>
                <a:gd name="T45" fmla="*/ 561 h 1506"/>
                <a:gd name="T46" fmla="*/ 1914 w 2024"/>
                <a:gd name="T47" fmla="*/ 451 h 1506"/>
                <a:gd name="T48" fmla="*/ 1842 w 2024"/>
                <a:gd name="T49" fmla="*/ 356 h 1506"/>
                <a:gd name="T50" fmla="*/ 1722 w 2024"/>
                <a:gd name="T51" fmla="*/ 248 h 1506"/>
                <a:gd name="T52" fmla="*/ 1521 w 2024"/>
                <a:gd name="T53" fmla="*/ 125 h 1506"/>
                <a:gd name="T54" fmla="*/ 1314 w 2024"/>
                <a:gd name="T55" fmla="*/ 56 h 1506"/>
                <a:gd name="T56" fmla="*/ 1099 w 2024"/>
                <a:gd name="T57" fmla="*/ 40 h 1506"/>
                <a:gd name="T58" fmla="*/ 1065 w 2024"/>
                <a:gd name="T59" fmla="*/ 1503 h 1506"/>
                <a:gd name="T60" fmla="*/ 819 w 2024"/>
                <a:gd name="T61" fmla="*/ 1452 h 1506"/>
                <a:gd name="T62" fmla="*/ 527 w 2024"/>
                <a:gd name="T63" fmla="*/ 1343 h 1506"/>
                <a:gd name="T64" fmla="*/ 258 w 2024"/>
                <a:gd name="T65" fmla="*/ 1189 h 1506"/>
                <a:gd name="T66" fmla="*/ 83 w 2024"/>
                <a:gd name="T67" fmla="*/ 1055 h 1506"/>
                <a:gd name="T68" fmla="*/ 39 w 2024"/>
                <a:gd name="T69" fmla="*/ 1001 h 1506"/>
                <a:gd name="T70" fmla="*/ 10 w 2024"/>
                <a:gd name="T71" fmla="*/ 943 h 1506"/>
                <a:gd name="T72" fmla="*/ 0 w 2024"/>
                <a:gd name="T73" fmla="*/ 881 h 1506"/>
                <a:gd name="T74" fmla="*/ 8 w 2024"/>
                <a:gd name="T75" fmla="*/ 812 h 1506"/>
                <a:gd name="T76" fmla="*/ 36 w 2024"/>
                <a:gd name="T77" fmla="*/ 743 h 1506"/>
                <a:gd name="T78" fmla="*/ 85 w 2024"/>
                <a:gd name="T79" fmla="*/ 673 h 1506"/>
                <a:gd name="T80" fmla="*/ 321 w 2024"/>
                <a:gd name="T81" fmla="*/ 415 h 1506"/>
                <a:gd name="T82" fmla="*/ 487 w 2024"/>
                <a:gd name="T83" fmla="*/ 272 h 1506"/>
                <a:gd name="T84" fmla="*/ 641 w 2024"/>
                <a:gd name="T85" fmla="*/ 166 h 1506"/>
                <a:gd name="T86" fmla="*/ 811 w 2024"/>
                <a:gd name="T87" fmla="*/ 79 h 1506"/>
                <a:gd name="T88" fmla="*/ 999 w 2024"/>
                <a:gd name="T89" fmla="*/ 14 h 1506"/>
                <a:gd name="T90" fmla="*/ 1142 w 2024"/>
                <a:gd name="T91" fmla="*/ 0 h 1506"/>
                <a:gd name="T92" fmla="*/ 1365 w 2024"/>
                <a:gd name="T93" fmla="*/ 29 h 1506"/>
                <a:gd name="T94" fmla="*/ 1579 w 2024"/>
                <a:gd name="T95" fmla="*/ 111 h 1506"/>
                <a:gd name="T96" fmla="*/ 1772 w 2024"/>
                <a:gd name="T97" fmla="*/ 236 h 1506"/>
                <a:gd name="T98" fmla="*/ 1886 w 2024"/>
                <a:gd name="T99" fmla="*/ 344 h 1506"/>
                <a:gd name="T100" fmla="*/ 1966 w 2024"/>
                <a:gd name="T101" fmla="*/ 459 h 1506"/>
                <a:gd name="T102" fmla="*/ 2012 w 2024"/>
                <a:gd name="T103" fmla="*/ 579 h 1506"/>
                <a:gd name="T104" fmla="*/ 2023 w 2024"/>
                <a:gd name="T105" fmla="*/ 705 h 1506"/>
                <a:gd name="T106" fmla="*/ 2001 w 2024"/>
                <a:gd name="T107" fmla="*/ 836 h 1506"/>
                <a:gd name="T108" fmla="*/ 1945 w 2024"/>
                <a:gd name="T109" fmla="*/ 970 h 1506"/>
                <a:gd name="T110" fmla="*/ 1856 w 2024"/>
                <a:gd name="T111" fmla="*/ 1103 h 1506"/>
                <a:gd name="T112" fmla="*/ 1747 w 2024"/>
                <a:gd name="T113" fmla="*/ 1217 h 1506"/>
                <a:gd name="T114" fmla="*/ 1586 w 2024"/>
                <a:gd name="T115" fmla="*/ 1345 h 1506"/>
                <a:gd name="T116" fmla="*/ 1447 w 2024"/>
                <a:gd name="T117" fmla="*/ 1429 h 1506"/>
                <a:gd name="T118" fmla="*/ 1304 w 2024"/>
                <a:gd name="T119" fmla="*/ 1483 h 1506"/>
                <a:gd name="T120" fmla="*/ 1158 w 2024"/>
                <a:gd name="T121" fmla="*/ 1505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4" h="1506">
                  <a:moveTo>
                    <a:pt x="1048" y="42"/>
                  </a:moveTo>
                  <a:lnTo>
                    <a:pt x="1048" y="42"/>
                  </a:lnTo>
                  <a:lnTo>
                    <a:pt x="1009" y="52"/>
                  </a:lnTo>
                  <a:lnTo>
                    <a:pt x="971" y="63"/>
                  </a:lnTo>
                  <a:lnTo>
                    <a:pt x="934" y="75"/>
                  </a:lnTo>
                  <a:lnTo>
                    <a:pt x="897" y="87"/>
                  </a:lnTo>
                  <a:lnTo>
                    <a:pt x="861" y="101"/>
                  </a:lnTo>
                  <a:lnTo>
                    <a:pt x="826" y="116"/>
                  </a:lnTo>
                  <a:lnTo>
                    <a:pt x="791" y="131"/>
                  </a:lnTo>
                  <a:lnTo>
                    <a:pt x="757" y="147"/>
                  </a:lnTo>
                  <a:lnTo>
                    <a:pt x="724" y="164"/>
                  </a:lnTo>
                  <a:lnTo>
                    <a:pt x="691" y="182"/>
                  </a:lnTo>
                  <a:lnTo>
                    <a:pt x="659" y="201"/>
                  </a:lnTo>
                  <a:lnTo>
                    <a:pt x="628" y="220"/>
                  </a:lnTo>
                  <a:lnTo>
                    <a:pt x="597" y="241"/>
                  </a:lnTo>
                  <a:lnTo>
                    <a:pt x="568" y="262"/>
                  </a:lnTo>
                  <a:lnTo>
                    <a:pt x="538" y="283"/>
                  </a:lnTo>
                  <a:lnTo>
                    <a:pt x="509" y="305"/>
                  </a:lnTo>
                  <a:lnTo>
                    <a:pt x="480" y="327"/>
                  </a:lnTo>
                  <a:lnTo>
                    <a:pt x="453" y="350"/>
                  </a:lnTo>
                  <a:lnTo>
                    <a:pt x="425" y="374"/>
                  </a:lnTo>
                  <a:lnTo>
                    <a:pt x="399" y="397"/>
                  </a:lnTo>
                  <a:lnTo>
                    <a:pt x="347" y="446"/>
                  </a:lnTo>
                  <a:lnTo>
                    <a:pt x="297" y="495"/>
                  </a:lnTo>
                  <a:lnTo>
                    <a:pt x="249" y="546"/>
                  </a:lnTo>
                  <a:lnTo>
                    <a:pt x="203" y="596"/>
                  </a:lnTo>
                  <a:lnTo>
                    <a:pt x="158" y="648"/>
                  </a:lnTo>
                  <a:lnTo>
                    <a:pt x="114" y="699"/>
                  </a:lnTo>
                  <a:lnTo>
                    <a:pt x="95" y="724"/>
                  </a:lnTo>
                  <a:lnTo>
                    <a:pt x="79" y="748"/>
                  </a:lnTo>
                  <a:lnTo>
                    <a:pt x="72" y="760"/>
                  </a:lnTo>
                  <a:lnTo>
                    <a:pt x="65" y="772"/>
                  </a:lnTo>
                  <a:lnTo>
                    <a:pt x="59" y="785"/>
                  </a:lnTo>
                  <a:lnTo>
                    <a:pt x="55" y="796"/>
                  </a:lnTo>
                  <a:lnTo>
                    <a:pt x="50" y="809"/>
                  </a:lnTo>
                  <a:lnTo>
                    <a:pt x="47" y="820"/>
                  </a:lnTo>
                  <a:lnTo>
                    <a:pt x="43" y="833"/>
                  </a:lnTo>
                  <a:lnTo>
                    <a:pt x="41" y="844"/>
                  </a:lnTo>
                  <a:lnTo>
                    <a:pt x="40" y="856"/>
                  </a:lnTo>
                  <a:lnTo>
                    <a:pt x="39" y="867"/>
                  </a:lnTo>
                  <a:lnTo>
                    <a:pt x="39" y="880"/>
                  </a:lnTo>
                  <a:lnTo>
                    <a:pt x="40" y="891"/>
                  </a:lnTo>
                  <a:lnTo>
                    <a:pt x="41" y="902"/>
                  </a:lnTo>
                  <a:lnTo>
                    <a:pt x="43" y="912"/>
                  </a:lnTo>
                  <a:lnTo>
                    <a:pt x="46" y="922"/>
                  </a:lnTo>
                  <a:lnTo>
                    <a:pt x="48" y="932"/>
                  </a:lnTo>
                  <a:lnTo>
                    <a:pt x="53" y="942"/>
                  </a:lnTo>
                  <a:lnTo>
                    <a:pt x="56" y="952"/>
                  </a:lnTo>
                  <a:lnTo>
                    <a:pt x="62" y="962"/>
                  </a:lnTo>
                  <a:lnTo>
                    <a:pt x="66" y="971"/>
                  </a:lnTo>
                  <a:lnTo>
                    <a:pt x="79" y="991"/>
                  </a:lnTo>
                  <a:lnTo>
                    <a:pt x="95" y="1009"/>
                  </a:lnTo>
                  <a:lnTo>
                    <a:pt x="112" y="1028"/>
                  </a:lnTo>
                  <a:lnTo>
                    <a:pt x="132" y="1045"/>
                  </a:lnTo>
                  <a:lnTo>
                    <a:pt x="180" y="1084"/>
                  </a:lnTo>
                  <a:lnTo>
                    <a:pt x="229" y="1122"/>
                  </a:lnTo>
                  <a:lnTo>
                    <a:pt x="280" y="1157"/>
                  </a:lnTo>
                  <a:lnTo>
                    <a:pt x="330" y="1191"/>
                  </a:lnTo>
                  <a:lnTo>
                    <a:pt x="383" y="1223"/>
                  </a:lnTo>
                  <a:lnTo>
                    <a:pt x="436" y="1252"/>
                  </a:lnTo>
                  <a:lnTo>
                    <a:pt x="490" y="1281"/>
                  </a:lnTo>
                  <a:lnTo>
                    <a:pt x="543" y="1308"/>
                  </a:lnTo>
                  <a:lnTo>
                    <a:pt x="600" y="1333"/>
                  </a:lnTo>
                  <a:lnTo>
                    <a:pt x="656" y="1356"/>
                  </a:lnTo>
                  <a:lnTo>
                    <a:pt x="713" y="1376"/>
                  </a:lnTo>
                  <a:lnTo>
                    <a:pt x="771" y="1396"/>
                  </a:lnTo>
                  <a:lnTo>
                    <a:pt x="829" y="1414"/>
                  </a:lnTo>
                  <a:lnTo>
                    <a:pt x="889" y="1429"/>
                  </a:lnTo>
                  <a:lnTo>
                    <a:pt x="950" y="1444"/>
                  </a:lnTo>
                  <a:lnTo>
                    <a:pt x="1010" y="1456"/>
                  </a:lnTo>
                  <a:lnTo>
                    <a:pt x="1046" y="1461"/>
                  </a:lnTo>
                  <a:lnTo>
                    <a:pt x="1081" y="1465"/>
                  </a:lnTo>
                  <a:lnTo>
                    <a:pt x="1116" y="1466"/>
                  </a:lnTo>
                  <a:lnTo>
                    <a:pt x="1151" y="1466"/>
                  </a:lnTo>
                  <a:lnTo>
                    <a:pt x="1187" y="1464"/>
                  </a:lnTo>
                  <a:lnTo>
                    <a:pt x="1223" y="1460"/>
                  </a:lnTo>
                  <a:lnTo>
                    <a:pt x="1257" y="1453"/>
                  </a:lnTo>
                  <a:lnTo>
                    <a:pt x="1293" y="1445"/>
                  </a:lnTo>
                  <a:lnTo>
                    <a:pt x="1327" y="1436"/>
                  </a:lnTo>
                  <a:lnTo>
                    <a:pt x="1361" y="1423"/>
                  </a:lnTo>
                  <a:lnTo>
                    <a:pt x="1396" y="1410"/>
                  </a:lnTo>
                  <a:lnTo>
                    <a:pt x="1430" y="1395"/>
                  </a:lnTo>
                  <a:lnTo>
                    <a:pt x="1463" y="1378"/>
                  </a:lnTo>
                  <a:lnTo>
                    <a:pt x="1497" y="1358"/>
                  </a:lnTo>
                  <a:lnTo>
                    <a:pt x="1530" y="1336"/>
                  </a:lnTo>
                  <a:lnTo>
                    <a:pt x="1562" y="1313"/>
                  </a:lnTo>
                  <a:lnTo>
                    <a:pt x="1607" y="1280"/>
                  </a:lnTo>
                  <a:lnTo>
                    <a:pt x="1652" y="1246"/>
                  </a:lnTo>
                  <a:lnTo>
                    <a:pt x="1675" y="1227"/>
                  </a:lnTo>
                  <a:lnTo>
                    <a:pt x="1698" y="1208"/>
                  </a:lnTo>
                  <a:lnTo>
                    <a:pt x="1719" y="1188"/>
                  </a:lnTo>
                  <a:lnTo>
                    <a:pt x="1741" y="1168"/>
                  </a:lnTo>
                  <a:lnTo>
                    <a:pt x="1763" y="1147"/>
                  </a:lnTo>
                  <a:lnTo>
                    <a:pt x="1784" y="1125"/>
                  </a:lnTo>
                  <a:lnTo>
                    <a:pt x="1804" y="1103"/>
                  </a:lnTo>
                  <a:lnTo>
                    <a:pt x="1825" y="1079"/>
                  </a:lnTo>
                  <a:lnTo>
                    <a:pt x="1844" y="1055"/>
                  </a:lnTo>
                  <a:lnTo>
                    <a:pt x="1863" y="1030"/>
                  </a:lnTo>
                  <a:lnTo>
                    <a:pt x="1880" y="1005"/>
                  </a:lnTo>
                  <a:lnTo>
                    <a:pt x="1896" y="977"/>
                  </a:lnTo>
                  <a:lnTo>
                    <a:pt x="1914" y="945"/>
                  </a:lnTo>
                  <a:lnTo>
                    <a:pt x="1929" y="914"/>
                  </a:lnTo>
                  <a:lnTo>
                    <a:pt x="1943" y="883"/>
                  </a:lnTo>
                  <a:lnTo>
                    <a:pt x="1954" y="853"/>
                  </a:lnTo>
                  <a:lnTo>
                    <a:pt x="1964" y="824"/>
                  </a:lnTo>
                  <a:lnTo>
                    <a:pt x="1972" y="795"/>
                  </a:lnTo>
                  <a:lnTo>
                    <a:pt x="1977" y="766"/>
                  </a:lnTo>
                  <a:lnTo>
                    <a:pt x="1981" y="739"/>
                  </a:lnTo>
                  <a:lnTo>
                    <a:pt x="1983" y="711"/>
                  </a:lnTo>
                  <a:lnTo>
                    <a:pt x="1983" y="685"/>
                  </a:lnTo>
                  <a:lnTo>
                    <a:pt x="1982" y="658"/>
                  </a:lnTo>
                  <a:lnTo>
                    <a:pt x="1980" y="633"/>
                  </a:lnTo>
                  <a:lnTo>
                    <a:pt x="1976" y="608"/>
                  </a:lnTo>
                  <a:lnTo>
                    <a:pt x="1971" y="584"/>
                  </a:lnTo>
                  <a:lnTo>
                    <a:pt x="1964" y="561"/>
                  </a:lnTo>
                  <a:lnTo>
                    <a:pt x="1956" y="537"/>
                  </a:lnTo>
                  <a:lnTo>
                    <a:pt x="1948" y="515"/>
                  </a:lnTo>
                  <a:lnTo>
                    <a:pt x="1937" y="493"/>
                  </a:lnTo>
                  <a:lnTo>
                    <a:pt x="1926" y="471"/>
                  </a:lnTo>
                  <a:lnTo>
                    <a:pt x="1914" y="451"/>
                  </a:lnTo>
                  <a:lnTo>
                    <a:pt x="1901" y="430"/>
                  </a:lnTo>
                  <a:lnTo>
                    <a:pt x="1888" y="411"/>
                  </a:lnTo>
                  <a:lnTo>
                    <a:pt x="1873" y="392"/>
                  </a:lnTo>
                  <a:lnTo>
                    <a:pt x="1858" y="374"/>
                  </a:lnTo>
                  <a:lnTo>
                    <a:pt x="1842" y="356"/>
                  </a:lnTo>
                  <a:lnTo>
                    <a:pt x="1826" y="338"/>
                  </a:lnTo>
                  <a:lnTo>
                    <a:pt x="1809" y="322"/>
                  </a:lnTo>
                  <a:lnTo>
                    <a:pt x="1793" y="306"/>
                  </a:lnTo>
                  <a:lnTo>
                    <a:pt x="1757" y="275"/>
                  </a:lnTo>
                  <a:lnTo>
                    <a:pt x="1722" y="248"/>
                  </a:lnTo>
                  <a:lnTo>
                    <a:pt x="1681" y="219"/>
                  </a:lnTo>
                  <a:lnTo>
                    <a:pt x="1642" y="193"/>
                  </a:lnTo>
                  <a:lnTo>
                    <a:pt x="1602" y="167"/>
                  </a:lnTo>
                  <a:lnTo>
                    <a:pt x="1562" y="146"/>
                  </a:lnTo>
                  <a:lnTo>
                    <a:pt x="1521" y="125"/>
                  </a:lnTo>
                  <a:lnTo>
                    <a:pt x="1481" y="108"/>
                  </a:lnTo>
                  <a:lnTo>
                    <a:pt x="1439" y="92"/>
                  </a:lnTo>
                  <a:lnTo>
                    <a:pt x="1398" y="78"/>
                  </a:lnTo>
                  <a:lnTo>
                    <a:pt x="1357" y="65"/>
                  </a:lnTo>
                  <a:lnTo>
                    <a:pt x="1314" y="56"/>
                  </a:lnTo>
                  <a:lnTo>
                    <a:pt x="1272" y="49"/>
                  </a:lnTo>
                  <a:lnTo>
                    <a:pt x="1229" y="44"/>
                  </a:lnTo>
                  <a:lnTo>
                    <a:pt x="1186" y="40"/>
                  </a:lnTo>
                  <a:lnTo>
                    <a:pt x="1143" y="39"/>
                  </a:lnTo>
                  <a:lnTo>
                    <a:pt x="1099" y="40"/>
                  </a:lnTo>
                  <a:lnTo>
                    <a:pt x="1055" y="42"/>
                  </a:lnTo>
                  <a:lnTo>
                    <a:pt x="1048" y="42"/>
                  </a:lnTo>
                  <a:close/>
                  <a:moveTo>
                    <a:pt x="1129" y="1506"/>
                  </a:moveTo>
                  <a:lnTo>
                    <a:pt x="1098" y="1505"/>
                  </a:lnTo>
                  <a:lnTo>
                    <a:pt x="1065" y="1503"/>
                  </a:lnTo>
                  <a:lnTo>
                    <a:pt x="1034" y="1499"/>
                  </a:lnTo>
                  <a:lnTo>
                    <a:pt x="1003" y="1494"/>
                  </a:lnTo>
                  <a:lnTo>
                    <a:pt x="940" y="1482"/>
                  </a:lnTo>
                  <a:lnTo>
                    <a:pt x="880" y="1468"/>
                  </a:lnTo>
                  <a:lnTo>
                    <a:pt x="819" y="1452"/>
                  </a:lnTo>
                  <a:lnTo>
                    <a:pt x="759" y="1434"/>
                  </a:lnTo>
                  <a:lnTo>
                    <a:pt x="700" y="1414"/>
                  </a:lnTo>
                  <a:lnTo>
                    <a:pt x="641" y="1392"/>
                  </a:lnTo>
                  <a:lnTo>
                    <a:pt x="584" y="1368"/>
                  </a:lnTo>
                  <a:lnTo>
                    <a:pt x="527" y="1343"/>
                  </a:lnTo>
                  <a:lnTo>
                    <a:pt x="471" y="1316"/>
                  </a:lnTo>
                  <a:lnTo>
                    <a:pt x="416" y="1287"/>
                  </a:lnTo>
                  <a:lnTo>
                    <a:pt x="362" y="1256"/>
                  </a:lnTo>
                  <a:lnTo>
                    <a:pt x="309" y="1224"/>
                  </a:lnTo>
                  <a:lnTo>
                    <a:pt x="258" y="1189"/>
                  </a:lnTo>
                  <a:lnTo>
                    <a:pt x="206" y="1154"/>
                  </a:lnTo>
                  <a:lnTo>
                    <a:pt x="156" y="1116"/>
                  </a:lnTo>
                  <a:lnTo>
                    <a:pt x="106" y="1076"/>
                  </a:lnTo>
                  <a:lnTo>
                    <a:pt x="95" y="1066"/>
                  </a:lnTo>
                  <a:lnTo>
                    <a:pt x="83" y="1055"/>
                  </a:lnTo>
                  <a:lnTo>
                    <a:pt x="73" y="1045"/>
                  </a:lnTo>
                  <a:lnTo>
                    <a:pt x="64" y="1035"/>
                  </a:lnTo>
                  <a:lnTo>
                    <a:pt x="55" y="1023"/>
                  </a:lnTo>
                  <a:lnTo>
                    <a:pt x="47" y="1013"/>
                  </a:lnTo>
                  <a:lnTo>
                    <a:pt x="39" y="1001"/>
                  </a:lnTo>
                  <a:lnTo>
                    <a:pt x="32" y="990"/>
                  </a:lnTo>
                  <a:lnTo>
                    <a:pt x="25" y="978"/>
                  </a:lnTo>
                  <a:lnTo>
                    <a:pt x="20" y="967"/>
                  </a:lnTo>
                  <a:lnTo>
                    <a:pt x="15" y="955"/>
                  </a:lnTo>
                  <a:lnTo>
                    <a:pt x="10" y="943"/>
                  </a:lnTo>
                  <a:lnTo>
                    <a:pt x="7" y="931"/>
                  </a:lnTo>
                  <a:lnTo>
                    <a:pt x="4" y="919"/>
                  </a:lnTo>
                  <a:lnTo>
                    <a:pt x="2" y="907"/>
                  </a:lnTo>
                  <a:lnTo>
                    <a:pt x="1" y="895"/>
                  </a:lnTo>
                  <a:lnTo>
                    <a:pt x="0" y="881"/>
                  </a:lnTo>
                  <a:lnTo>
                    <a:pt x="0" y="867"/>
                  </a:lnTo>
                  <a:lnTo>
                    <a:pt x="1" y="853"/>
                  </a:lnTo>
                  <a:lnTo>
                    <a:pt x="2" y="840"/>
                  </a:lnTo>
                  <a:lnTo>
                    <a:pt x="4" y="826"/>
                  </a:lnTo>
                  <a:lnTo>
                    <a:pt x="8" y="812"/>
                  </a:lnTo>
                  <a:lnTo>
                    <a:pt x="12" y="798"/>
                  </a:lnTo>
                  <a:lnTo>
                    <a:pt x="17" y="785"/>
                  </a:lnTo>
                  <a:lnTo>
                    <a:pt x="23" y="771"/>
                  </a:lnTo>
                  <a:lnTo>
                    <a:pt x="28" y="757"/>
                  </a:lnTo>
                  <a:lnTo>
                    <a:pt x="36" y="743"/>
                  </a:lnTo>
                  <a:lnTo>
                    <a:pt x="44" y="729"/>
                  </a:lnTo>
                  <a:lnTo>
                    <a:pt x="53" y="716"/>
                  </a:lnTo>
                  <a:lnTo>
                    <a:pt x="63" y="701"/>
                  </a:lnTo>
                  <a:lnTo>
                    <a:pt x="73" y="687"/>
                  </a:lnTo>
                  <a:lnTo>
                    <a:pt x="85" y="673"/>
                  </a:lnTo>
                  <a:lnTo>
                    <a:pt x="128" y="622"/>
                  </a:lnTo>
                  <a:lnTo>
                    <a:pt x="174" y="570"/>
                  </a:lnTo>
                  <a:lnTo>
                    <a:pt x="221" y="517"/>
                  </a:lnTo>
                  <a:lnTo>
                    <a:pt x="270" y="467"/>
                  </a:lnTo>
                  <a:lnTo>
                    <a:pt x="321" y="415"/>
                  </a:lnTo>
                  <a:lnTo>
                    <a:pt x="374" y="366"/>
                  </a:lnTo>
                  <a:lnTo>
                    <a:pt x="401" y="342"/>
                  </a:lnTo>
                  <a:lnTo>
                    <a:pt x="430" y="319"/>
                  </a:lnTo>
                  <a:lnTo>
                    <a:pt x="457" y="295"/>
                  </a:lnTo>
                  <a:lnTo>
                    <a:pt x="487" y="272"/>
                  </a:lnTo>
                  <a:lnTo>
                    <a:pt x="516" y="250"/>
                  </a:lnTo>
                  <a:lnTo>
                    <a:pt x="547" y="228"/>
                  </a:lnTo>
                  <a:lnTo>
                    <a:pt x="577" y="206"/>
                  </a:lnTo>
                  <a:lnTo>
                    <a:pt x="609" y="186"/>
                  </a:lnTo>
                  <a:lnTo>
                    <a:pt x="641" y="166"/>
                  </a:lnTo>
                  <a:lnTo>
                    <a:pt x="673" y="147"/>
                  </a:lnTo>
                  <a:lnTo>
                    <a:pt x="706" y="128"/>
                  </a:lnTo>
                  <a:lnTo>
                    <a:pt x="741" y="111"/>
                  </a:lnTo>
                  <a:lnTo>
                    <a:pt x="775" y="94"/>
                  </a:lnTo>
                  <a:lnTo>
                    <a:pt x="811" y="79"/>
                  </a:lnTo>
                  <a:lnTo>
                    <a:pt x="847" y="64"/>
                  </a:lnTo>
                  <a:lnTo>
                    <a:pt x="884" y="49"/>
                  </a:lnTo>
                  <a:lnTo>
                    <a:pt x="922" y="37"/>
                  </a:lnTo>
                  <a:lnTo>
                    <a:pt x="960" y="24"/>
                  </a:lnTo>
                  <a:lnTo>
                    <a:pt x="999" y="14"/>
                  </a:lnTo>
                  <a:lnTo>
                    <a:pt x="1039" y="3"/>
                  </a:lnTo>
                  <a:lnTo>
                    <a:pt x="1048" y="5"/>
                  </a:lnTo>
                  <a:lnTo>
                    <a:pt x="1052" y="3"/>
                  </a:lnTo>
                  <a:lnTo>
                    <a:pt x="1096" y="0"/>
                  </a:lnTo>
                  <a:lnTo>
                    <a:pt x="1142" y="0"/>
                  </a:lnTo>
                  <a:lnTo>
                    <a:pt x="1187" y="1"/>
                  </a:lnTo>
                  <a:lnTo>
                    <a:pt x="1232" y="5"/>
                  </a:lnTo>
                  <a:lnTo>
                    <a:pt x="1277" y="10"/>
                  </a:lnTo>
                  <a:lnTo>
                    <a:pt x="1321" y="18"/>
                  </a:lnTo>
                  <a:lnTo>
                    <a:pt x="1365" y="29"/>
                  </a:lnTo>
                  <a:lnTo>
                    <a:pt x="1408" y="40"/>
                  </a:lnTo>
                  <a:lnTo>
                    <a:pt x="1452" y="55"/>
                  </a:lnTo>
                  <a:lnTo>
                    <a:pt x="1494" y="71"/>
                  </a:lnTo>
                  <a:lnTo>
                    <a:pt x="1537" y="91"/>
                  </a:lnTo>
                  <a:lnTo>
                    <a:pt x="1579" y="111"/>
                  </a:lnTo>
                  <a:lnTo>
                    <a:pt x="1622" y="134"/>
                  </a:lnTo>
                  <a:lnTo>
                    <a:pt x="1663" y="159"/>
                  </a:lnTo>
                  <a:lnTo>
                    <a:pt x="1704" y="187"/>
                  </a:lnTo>
                  <a:lnTo>
                    <a:pt x="1746" y="216"/>
                  </a:lnTo>
                  <a:lnTo>
                    <a:pt x="1772" y="236"/>
                  </a:lnTo>
                  <a:lnTo>
                    <a:pt x="1797" y="258"/>
                  </a:lnTo>
                  <a:lnTo>
                    <a:pt x="1821" y="279"/>
                  </a:lnTo>
                  <a:lnTo>
                    <a:pt x="1844" y="301"/>
                  </a:lnTo>
                  <a:lnTo>
                    <a:pt x="1866" y="322"/>
                  </a:lnTo>
                  <a:lnTo>
                    <a:pt x="1886" y="344"/>
                  </a:lnTo>
                  <a:lnTo>
                    <a:pt x="1904" y="367"/>
                  </a:lnTo>
                  <a:lnTo>
                    <a:pt x="1921" y="390"/>
                  </a:lnTo>
                  <a:lnTo>
                    <a:pt x="1937" y="413"/>
                  </a:lnTo>
                  <a:lnTo>
                    <a:pt x="1952" y="436"/>
                  </a:lnTo>
                  <a:lnTo>
                    <a:pt x="1966" y="459"/>
                  </a:lnTo>
                  <a:lnTo>
                    <a:pt x="1977" y="483"/>
                  </a:lnTo>
                  <a:lnTo>
                    <a:pt x="1988" y="507"/>
                  </a:lnTo>
                  <a:lnTo>
                    <a:pt x="1997" y="531"/>
                  </a:lnTo>
                  <a:lnTo>
                    <a:pt x="2005" y="555"/>
                  </a:lnTo>
                  <a:lnTo>
                    <a:pt x="2012" y="579"/>
                  </a:lnTo>
                  <a:lnTo>
                    <a:pt x="2016" y="604"/>
                  </a:lnTo>
                  <a:lnTo>
                    <a:pt x="2021" y="630"/>
                  </a:lnTo>
                  <a:lnTo>
                    <a:pt x="2023" y="654"/>
                  </a:lnTo>
                  <a:lnTo>
                    <a:pt x="2024" y="680"/>
                  </a:lnTo>
                  <a:lnTo>
                    <a:pt x="2023" y="705"/>
                  </a:lnTo>
                  <a:lnTo>
                    <a:pt x="2022" y="731"/>
                  </a:lnTo>
                  <a:lnTo>
                    <a:pt x="2019" y="757"/>
                  </a:lnTo>
                  <a:lnTo>
                    <a:pt x="2015" y="783"/>
                  </a:lnTo>
                  <a:lnTo>
                    <a:pt x="2008" y="810"/>
                  </a:lnTo>
                  <a:lnTo>
                    <a:pt x="2001" y="836"/>
                  </a:lnTo>
                  <a:lnTo>
                    <a:pt x="1993" y="863"/>
                  </a:lnTo>
                  <a:lnTo>
                    <a:pt x="1983" y="889"/>
                  </a:lnTo>
                  <a:lnTo>
                    <a:pt x="1973" y="916"/>
                  </a:lnTo>
                  <a:lnTo>
                    <a:pt x="1960" y="943"/>
                  </a:lnTo>
                  <a:lnTo>
                    <a:pt x="1945" y="970"/>
                  </a:lnTo>
                  <a:lnTo>
                    <a:pt x="1930" y="998"/>
                  </a:lnTo>
                  <a:lnTo>
                    <a:pt x="1913" y="1025"/>
                  </a:lnTo>
                  <a:lnTo>
                    <a:pt x="1895" y="1053"/>
                  </a:lnTo>
                  <a:lnTo>
                    <a:pt x="1875" y="1078"/>
                  </a:lnTo>
                  <a:lnTo>
                    <a:pt x="1856" y="1103"/>
                  </a:lnTo>
                  <a:lnTo>
                    <a:pt x="1835" y="1127"/>
                  </a:lnTo>
                  <a:lnTo>
                    <a:pt x="1813" y="1152"/>
                  </a:lnTo>
                  <a:lnTo>
                    <a:pt x="1792" y="1173"/>
                  </a:lnTo>
                  <a:lnTo>
                    <a:pt x="1770" y="1195"/>
                  </a:lnTo>
                  <a:lnTo>
                    <a:pt x="1747" y="1217"/>
                  </a:lnTo>
                  <a:lnTo>
                    <a:pt x="1724" y="1236"/>
                  </a:lnTo>
                  <a:lnTo>
                    <a:pt x="1701" y="1256"/>
                  </a:lnTo>
                  <a:lnTo>
                    <a:pt x="1678" y="1275"/>
                  </a:lnTo>
                  <a:lnTo>
                    <a:pt x="1632" y="1311"/>
                  </a:lnTo>
                  <a:lnTo>
                    <a:pt x="1586" y="1345"/>
                  </a:lnTo>
                  <a:lnTo>
                    <a:pt x="1559" y="1365"/>
                  </a:lnTo>
                  <a:lnTo>
                    <a:pt x="1531" y="1382"/>
                  </a:lnTo>
                  <a:lnTo>
                    <a:pt x="1504" y="1399"/>
                  </a:lnTo>
                  <a:lnTo>
                    <a:pt x="1476" y="1415"/>
                  </a:lnTo>
                  <a:lnTo>
                    <a:pt x="1447" y="1429"/>
                  </a:lnTo>
                  <a:lnTo>
                    <a:pt x="1420" y="1443"/>
                  </a:lnTo>
                  <a:lnTo>
                    <a:pt x="1391" y="1454"/>
                  </a:lnTo>
                  <a:lnTo>
                    <a:pt x="1363" y="1466"/>
                  </a:lnTo>
                  <a:lnTo>
                    <a:pt x="1334" y="1475"/>
                  </a:lnTo>
                  <a:lnTo>
                    <a:pt x="1304" y="1483"/>
                  </a:lnTo>
                  <a:lnTo>
                    <a:pt x="1275" y="1490"/>
                  </a:lnTo>
                  <a:lnTo>
                    <a:pt x="1247" y="1496"/>
                  </a:lnTo>
                  <a:lnTo>
                    <a:pt x="1217" y="1500"/>
                  </a:lnTo>
                  <a:lnTo>
                    <a:pt x="1187" y="1504"/>
                  </a:lnTo>
                  <a:lnTo>
                    <a:pt x="1158" y="1505"/>
                  </a:lnTo>
                  <a:lnTo>
                    <a:pt x="1129" y="150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6" name="Freeform 42">
              <a:extLst>
                <a:ext uri="{FF2B5EF4-FFF2-40B4-BE49-F238E27FC236}">
                  <a16:creationId xmlns:a16="http://schemas.microsoft.com/office/drawing/2014/main" id="{691ACA9B-10B3-4BC0-8F3F-2A8418AB27E5}"/>
                </a:ext>
              </a:extLst>
            </p:cNvPr>
            <p:cNvSpPr>
              <a:spLocks/>
            </p:cNvSpPr>
            <p:nvPr userDrawn="1"/>
          </p:nvSpPr>
          <p:spPr bwMode="auto">
            <a:xfrm>
              <a:off x="2397149" y="6053091"/>
              <a:ext cx="1265519" cy="804909"/>
            </a:xfrm>
            <a:custGeom>
              <a:avLst/>
              <a:gdLst>
                <a:gd name="T0" fmla="*/ 518 w 1903"/>
                <a:gd name="T1" fmla="*/ 64 h 1210"/>
                <a:gd name="T2" fmla="*/ 398 w 1903"/>
                <a:gd name="T3" fmla="*/ 92 h 1210"/>
                <a:gd name="T4" fmla="*/ 315 w 1903"/>
                <a:gd name="T5" fmla="*/ 126 h 1210"/>
                <a:gd name="T6" fmla="*/ 247 w 1903"/>
                <a:gd name="T7" fmla="*/ 174 h 1210"/>
                <a:gd name="T8" fmla="*/ 196 w 1903"/>
                <a:gd name="T9" fmla="*/ 234 h 1210"/>
                <a:gd name="T10" fmla="*/ 160 w 1903"/>
                <a:gd name="T11" fmla="*/ 303 h 1210"/>
                <a:gd name="T12" fmla="*/ 138 w 1903"/>
                <a:gd name="T13" fmla="*/ 377 h 1210"/>
                <a:gd name="T14" fmla="*/ 126 w 1903"/>
                <a:gd name="T15" fmla="*/ 455 h 1210"/>
                <a:gd name="T16" fmla="*/ 128 w 1903"/>
                <a:gd name="T17" fmla="*/ 534 h 1210"/>
                <a:gd name="T18" fmla="*/ 140 w 1903"/>
                <a:gd name="T19" fmla="*/ 635 h 1210"/>
                <a:gd name="T20" fmla="*/ 148 w 1903"/>
                <a:gd name="T21" fmla="*/ 799 h 1210"/>
                <a:gd name="T22" fmla="*/ 132 w 1903"/>
                <a:gd name="T23" fmla="*/ 957 h 1210"/>
                <a:gd name="T24" fmla="*/ 91 w 1903"/>
                <a:gd name="T25" fmla="*/ 1104 h 1210"/>
                <a:gd name="T26" fmla="*/ 0 w 1903"/>
                <a:gd name="T27" fmla="*/ 1210 h 1210"/>
                <a:gd name="T28" fmla="*/ 61 w 1903"/>
                <a:gd name="T29" fmla="*/ 1070 h 1210"/>
                <a:gd name="T30" fmla="*/ 98 w 1903"/>
                <a:gd name="T31" fmla="*/ 922 h 1210"/>
                <a:gd name="T32" fmla="*/ 109 w 1903"/>
                <a:gd name="T33" fmla="*/ 765 h 1210"/>
                <a:gd name="T34" fmla="*/ 96 w 1903"/>
                <a:gd name="T35" fmla="*/ 599 h 1210"/>
                <a:gd name="T36" fmla="*/ 87 w 1903"/>
                <a:gd name="T37" fmla="*/ 517 h 1210"/>
                <a:gd name="T38" fmla="*/ 90 w 1903"/>
                <a:gd name="T39" fmla="*/ 432 h 1210"/>
                <a:gd name="T40" fmla="*/ 105 w 1903"/>
                <a:gd name="T41" fmla="*/ 349 h 1210"/>
                <a:gd name="T42" fmla="*/ 133 w 1903"/>
                <a:gd name="T43" fmla="*/ 268 h 1210"/>
                <a:gd name="T44" fmla="*/ 177 w 1903"/>
                <a:gd name="T45" fmla="*/ 195 h 1210"/>
                <a:gd name="T46" fmla="*/ 238 w 1903"/>
                <a:gd name="T47" fmla="*/ 132 h 1210"/>
                <a:gd name="T48" fmla="*/ 316 w 1903"/>
                <a:gd name="T49" fmla="*/ 81 h 1210"/>
                <a:gd name="T50" fmla="*/ 413 w 1903"/>
                <a:gd name="T51" fmla="*/ 47 h 1210"/>
                <a:gd name="T52" fmla="*/ 541 w 1903"/>
                <a:gd name="T53" fmla="*/ 18 h 1210"/>
                <a:gd name="T54" fmla="*/ 669 w 1903"/>
                <a:gd name="T55" fmla="*/ 2 h 1210"/>
                <a:gd name="T56" fmla="*/ 804 w 1903"/>
                <a:gd name="T57" fmla="*/ 24 h 1210"/>
                <a:gd name="T58" fmla="*/ 944 w 1903"/>
                <a:gd name="T59" fmla="*/ 68 h 1210"/>
                <a:gd name="T60" fmla="*/ 1030 w 1903"/>
                <a:gd name="T61" fmla="*/ 112 h 1210"/>
                <a:gd name="T62" fmla="*/ 1095 w 1903"/>
                <a:gd name="T63" fmla="*/ 158 h 1210"/>
                <a:gd name="T64" fmla="*/ 1155 w 1903"/>
                <a:gd name="T65" fmla="*/ 217 h 1210"/>
                <a:gd name="T66" fmla="*/ 1222 w 1903"/>
                <a:gd name="T67" fmla="*/ 294 h 1210"/>
                <a:gd name="T68" fmla="*/ 1325 w 1903"/>
                <a:gd name="T69" fmla="*/ 416 h 1210"/>
                <a:gd name="T70" fmla="*/ 1438 w 1903"/>
                <a:gd name="T71" fmla="*/ 559 h 1210"/>
                <a:gd name="T72" fmla="*/ 1613 w 1903"/>
                <a:gd name="T73" fmla="*/ 814 h 1210"/>
                <a:gd name="T74" fmla="*/ 1804 w 1903"/>
                <a:gd name="T75" fmla="*/ 1080 h 1210"/>
                <a:gd name="T76" fmla="*/ 1805 w 1903"/>
                <a:gd name="T77" fmla="*/ 1148 h 1210"/>
                <a:gd name="T78" fmla="*/ 1621 w 1903"/>
                <a:gd name="T79" fmla="*/ 895 h 1210"/>
                <a:gd name="T80" fmla="*/ 1431 w 1903"/>
                <a:gd name="T81" fmla="*/ 618 h 1210"/>
                <a:gd name="T82" fmla="*/ 1323 w 1903"/>
                <a:gd name="T83" fmla="*/ 476 h 1210"/>
                <a:gd name="T84" fmla="*/ 1208 w 1903"/>
                <a:gd name="T85" fmla="*/ 339 h 1210"/>
                <a:gd name="T86" fmla="*/ 1141 w 1903"/>
                <a:gd name="T87" fmla="*/ 259 h 1210"/>
                <a:gd name="T88" fmla="*/ 1084 w 1903"/>
                <a:gd name="T89" fmla="*/ 202 h 1210"/>
                <a:gd name="T90" fmla="*/ 1024 w 1903"/>
                <a:gd name="T91" fmla="*/ 155 h 1210"/>
                <a:gd name="T92" fmla="*/ 959 w 1903"/>
                <a:gd name="T93" fmla="*/ 118 h 1210"/>
                <a:gd name="T94" fmla="*/ 827 w 1903"/>
                <a:gd name="T95" fmla="*/ 70 h 1210"/>
                <a:gd name="T96" fmla="*/ 695 w 1903"/>
                <a:gd name="T97" fmla="*/ 4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03" h="1210">
                  <a:moveTo>
                    <a:pt x="631" y="38"/>
                  </a:moveTo>
                  <a:lnTo>
                    <a:pt x="630" y="38"/>
                  </a:lnTo>
                  <a:lnTo>
                    <a:pt x="549" y="57"/>
                  </a:lnTo>
                  <a:lnTo>
                    <a:pt x="518" y="64"/>
                  </a:lnTo>
                  <a:lnTo>
                    <a:pt x="486" y="71"/>
                  </a:lnTo>
                  <a:lnTo>
                    <a:pt x="455" y="78"/>
                  </a:lnTo>
                  <a:lnTo>
                    <a:pt x="422" y="86"/>
                  </a:lnTo>
                  <a:lnTo>
                    <a:pt x="398" y="92"/>
                  </a:lnTo>
                  <a:lnTo>
                    <a:pt x="375" y="99"/>
                  </a:lnTo>
                  <a:lnTo>
                    <a:pt x="354" y="108"/>
                  </a:lnTo>
                  <a:lnTo>
                    <a:pt x="333" y="116"/>
                  </a:lnTo>
                  <a:lnTo>
                    <a:pt x="315" y="126"/>
                  </a:lnTo>
                  <a:lnTo>
                    <a:pt x="296" y="138"/>
                  </a:lnTo>
                  <a:lnTo>
                    <a:pt x="279" y="149"/>
                  </a:lnTo>
                  <a:lnTo>
                    <a:pt x="262" y="162"/>
                  </a:lnTo>
                  <a:lnTo>
                    <a:pt x="247" y="174"/>
                  </a:lnTo>
                  <a:lnTo>
                    <a:pt x="233" y="189"/>
                  </a:lnTo>
                  <a:lnTo>
                    <a:pt x="219" y="203"/>
                  </a:lnTo>
                  <a:lnTo>
                    <a:pt x="208" y="219"/>
                  </a:lnTo>
                  <a:lnTo>
                    <a:pt x="196" y="234"/>
                  </a:lnTo>
                  <a:lnTo>
                    <a:pt x="186" y="251"/>
                  </a:lnTo>
                  <a:lnTo>
                    <a:pt x="176" y="267"/>
                  </a:lnTo>
                  <a:lnTo>
                    <a:pt x="168" y="284"/>
                  </a:lnTo>
                  <a:lnTo>
                    <a:pt x="160" y="303"/>
                  </a:lnTo>
                  <a:lnTo>
                    <a:pt x="153" y="321"/>
                  </a:lnTo>
                  <a:lnTo>
                    <a:pt x="147" y="339"/>
                  </a:lnTo>
                  <a:lnTo>
                    <a:pt x="141" y="358"/>
                  </a:lnTo>
                  <a:lnTo>
                    <a:pt x="138" y="377"/>
                  </a:lnTo>
                  <a:lnTo>
                    <a:pt x="133" y="397"/>
                  </a:lnTo>
                  <a:lnTo>
                    <a:pt x="131" y="416"/>
                  </a:lnTo>
                  <a:lnTo>
                    <a:pt x="129" y="436"/>
                  </a:lnTo>
                  <a:lnTo>
                    <a:pt x="126" y="455"/>
                  </a:lnTo>
                  <a:lnTo>
                    <a:pt x="126" y="475"/>
                  </a:lnTo>
                  <a:lnTo>
                    <a:pt x="126" y="494"/>
                  </a:lnTo>
                  <a:lnTo>
                    <a:pt x="126" y="515"/>
                  </a:lnTo>
                  <a:lnTo>
                    <a:pt x="128" y="534"/>
                  </a:lnTo>
                  <a:lnTo>
                    <a:pt x="129" y="554"/>
                  </a:lnTo>
                  <a:lnTo>
                    <a:pt x="131" y="573"/>
                  </a:lnTo>
                  <a:lnTo>
                    <a:pt x="135" y="593"/>
                  </a:lnTo>
                  <a:lnTo>
                    <a:pt x="140" y="635"/>
                  </a:lnTo>
                  <a:lnTo>
                    <a:pt x="145" y="677"/>
                  </a:lnTo>
                  <a:lnTo>
                    <a:pt x="147" y="718"/>
                  </a:lnTo>
                  <a:lnTo>
                    <a:pt x="148" y="759"/>
                  </a:lnTo>
                  <a:lnTo>
                    <a:pt x="148" y="799"/>
                  </a:lnTo>
                  <a:lnTo>
                    <a:pt x="147" y="840"/>
                  </a:lnTo>
                  <a:lnTo>
                    <a:pt x="144" y="879"/>
                  </a:lnTo>
                  <a:lnTo>
                    <a:pt x="138" y="918"/>
                  </a:lnTo>
                  <a:lnTo>
                    <a:pt x="132" y="957"/>
                  </a:lnTo>
                  <a:lnTo>
                    <a:pt x="124" y="994"/>
                  </a:lnTo>
                  <a:lnTo>
                    <a:pt x="115" y="1031"/>
                  </a:lnTo>
                  <a:lnTo>
                    <a:pt x="104" y="1068"/>
                  </a:lnTo>
                  <a:lnTo>
                    <a:pt x="91" y="1104"/>
                  </a:lnTo>
                  <a:lnTo>
                    <a:pt x="77" y="1140"/>
                  </a:lnTo>
                  <a:lnTo>
                    <a:pt x="62" y="1176"/>
                  </a:lnTo>
                  <a:lnTo>
                    <a:pt x="45" y="1210"/>
                  </a:lnTo>
                  <a:lnTo>
                    <a:pt x="0" y="1210"/>
                  </a:lnTo>
                  <a:lnTo>
                    <a:pt x="18" y="1176"/>
                  </a:lnTo>
                  <a:lnTo>
                    <a:pt x="34" y="1141"/>
                  </a:lnTo>
                  <a:lnTo>
                    <a:pt x="48" y="1106"/>
                  </a:lnTo>
                  <a:lnTo>
                    <a:pt x="61" y="1070"/>
                  </a:lnTo>
                  <a:lnTo>
                    <a:pt x="73" y="1035"/>
                  </a:lnTo>
                  <a:lnTo>
                    <a:pt x="83" y="997"/>
                  </a:lnTo>
                  <a:lnTo>
                    <a:pt x="91" y="960"/>
                  </a:lnTo>
                  <a:lnTo>
                    <a:pt x="98" y="922"/>
                  </a:lnTo>
                  <a:lnTo>
                    <a:pt x="104" y="883"/>
                  </a:lnTo>
                  <a:lnTo>
                    <a:pt x="107" y="844"/>
                  </a:lnTo>
                  <a:lnTo>
                    <a:pt x="109" y="805"/>
                  </a:lnTo>
                  <a:lnTo>
                    <a:pt x="109" y="765"/>
                  </a:lnTo>
                  <a:lnTo>
                    <a:pt x="108" y="724"/>
                  </a:lnTo>
                  <a:lnTo>
                    <a:pt x="106" y="682"/>
                  </a:lnTo>
                  <a:lnTo>
                    <a:pt x="101" y="641"/>
                  </a:lnTo>
                  <a:lnTo>
                    <a:pt x="96" y="599"/>
                  </a:lnTo>
                  <a:lnTo>
                    <a:pt x="92" y="579"/>
                  </a:lnTo>
                  <a:lnTo>
                    <a:pt x="90" y="559"/>
                  </a:lnTo>
                  <a:lnTo>
                    <a:pt x="89" y="538"/>
                  </a:lnTo>
                  <a:lnTo>
                    <a:pt x="87" y="517"/>
                  </a:lnTo>
                  <a:lnTo>
                    <a:pt x="87" y="495"/>
                  </a:lnTo>
                  <a:lnTo>
                    <a:pt x="87" y="475"/>
                  </a:lnTo>
                  <a:lnTo>
                    <a:pt x="89" y="453"/>
                  </a:lnTo>
                  <a:lnTo>
                    <a:pt x="90" y="432"/>
                  </a:lnTo>
                  <a:lnTo>
                    <a:pt x="92" y="412"/>
                  </a:lnTo>
                  <a:lnTo>
                    <a:pt x="96" y="390"/>
                  </a:lnTo>
                  <a:lnTo>
                    <a:pt x="100" y="369"/>
                  </a:lnTo>
                  <a:lnTo>
                    <a:pt x="105" y="349"/>
                  </a:lnTo>
                  <a:lnTo>
                    <a:pt x="110" y="328"/>
                  </a:lnTo>
                  <a:lnTo>
                    <a:pt x="117" y="307"/>
                  </a:lnTo>
                  <a:lnTo>
                    <a:pt x="125" y="288"/>
                  </a:lnTo>
                  <a:lnTo>
                    <a:pt x="133" y="268"/>
                  </a:lnTo>
                  <a:lnTo>
                    <a:pt x="143" y="249"/>
                  </a:lnTo>
                  <a:lnTo>
                    <a:pt x="153" y="231"/>
                  </a:lnTo>
                  <a:lnTo>
                    <a:pt x="164" y="212"/>
                  </a:lnTo>
                  <a:lnTo>
                    <a:pt x="177" y="195"/>
                  </a:lnTo>
                  <a:lnTo>
                    <a:pt x="191" y="178"/>
                  </a:lnTo>
                  <a:lnTo>
                    <a:pt x="204" y="162"/>
                  </a:lnTo>
                  <a:lnTo>
                    <a:pt x="221" y="147"/>
                  </a:lnTo>
                  <a:lnTo>
                    <a:pt x="238" y="132"/>
                  </a:lnTo>
                  <a:lnTo>
                    <a:pt x="255" y="118"/>
                  </a:lnTo>
                  <a:lnTo>
                    <a:pt x="274" y="104"/>
                  </a:lnTo>
                  <a:lnTo>
                    <a:pt x="294" y="93"/>
                  </a:lnTo>
                  <a:lnTo>
                    <a:pt x="316" y="81"/>
                  </a:lnTo>
                  <a:lnTo>
                    <a:pt x="339" y="71"/>
                  </a:lnTo>
                  <a:lnTo>
                    <a:pt x="362" y="62"/>
                  </a:lnTo>
                  <a:lnTo>
                    <a:pt x="387" y="54"/>
                  </a:lnTo>
                  <a:lnTo>
                    <a:pt x="413" y="47"/>
                  </a:lnTo>
                  <a:lnTo>
                    <a:pt x="445" y="40"/>
                  </a:lnTo>
                  <a:lnTo>
                    <a:pt x="478" y="33"/>
                  </a:lnTo>
                  <a:lnTo>
                    <a:pt x="508" y="25"/>
                  </a:lnTo>
                  <a:lnTo>
                    <a:pt x="541" y="18"/>
                  </a:lnTo>
                  <a:lnTo>
                    <a:pt x="622" y="0"/>
                  </a:lnTo>
                  <a:lnTo>
                    <a:pt x="631" y="0"/>
                  </a:lnTo>
                  <a:lnTo>
                    <a:pt x="637" y="0"/>
                  </a:lnTo>
                  <a:lnTo>
                    <a:pt x="669" y="2"/>
                  </a:lnTo>
                  <a:lnTo>
                    <a:pt x="702" y="6"/>
                  </a:lnTo>
                  <a:lnTo>
                    <a:pt x="736" y="10"/>
                  </a:lnTo>
                  <a:lnTo>
                    <a:pt x="770" y="16"/>
                  </a:lnTo>
                  <a:lnTo>
                    <a:pt x="804" y="24"/>
                  </a:lnTo>
                  <a:lnTo>
                    <a:pt x="840" y="32"/>
                  </a:lnTo>
                  <a:lnTo>
                    <a:pt x="874" y="42"/>
                  </a:lnTo>
                  <a:lnTo>
                    <a:pt x="910" y="54"/>
                  </a:lnTo>
                  <a:lnTo>
                    <a:pt x="944" y="68"/>
                  </a:lnTo>
                  <a:lnTo>
                    <a:pt x="979" y="84"/>
                  </a:lnTo>
                  <a:lnTo>
                    <a:pt x="996" y="93"/>
                  </a:lnTo>
                  <a:lnTo>
                    <a:pt x="1013" y="102"/>
                  </a:lnTo>
                  <a:lnTo>
                    <a:pt x="1030" y="112"/>
                  </a:lnTo>
                  <a:lnTo>
                    <a:pt x="1046" y="123"/>
                  </a:lnTo>
                  <a:lnTo>
                    <a:pt x="1063" y="134"/>
                  </a:lnTo>
                  <a:lnTo>
                    <a:pt x="1079" y="146"/>
                  </a:lnTo>
                  <a:lnTo>
                    <a:pt x="1095" y="158"/>
                  </a:lnTo>
                  <a:lnTo>
                    <a:pt x="1111" y="172"/>
                  </a:lnTo>
                  <a:lnTo>
                    <a:pt x="1126" y="187"/>
                  </a:lnTo>
                  <a:lnTo>
                    <a:pt x="1142" y="202"/>
                  </a:lnTo>
                  <a:lnTo>
                    <a:pt x="1155" y="217"/>
                  </a:lnTo>
                  <a:lnTo>
                    <a:pt x="1170" y="234"/>
                  </a:lnTo>
                  <a:lnTo>
                    <a:pt x="1188" y="253"/>
                  </a:lnTo>
                  <a:lnTo>
                    <a:pt x="1205" y="274"/>
                  </a:lnTo>
                  <a:lnTo>
                    <a:pt x="1222" y="294"/>
                  </a:lnTo>
                  <a:lnTo>
                    <a:pt x="1239" y="314"/>
                  </a:lnTo>
                  <a:lnTo>
                    <a:pt x="1268" y="347"/>
                  </a:lnTo>
                  <a:lnTo>
                    <a:pt x="1297" y="382"/>
                  </a:lnTo>
                  <a:lnTo>
                    <a:pt x="1325" y="416"/>
                  </a:lnTo>
                  <a:lnTo>
                    <a:pt x="1354" y="451"/>
                  </a:lnTo>
                  <a:lnTo>
                    <a:pt x="1383" y="486"/>
                  </a:lnTo>
                  <a:lnTo>
                    <a:pt x="1410" y="522"/>
                  </a:lnTo>
                  <a:lnTo>
                    <a:pt x="1438" y="559"/>
                  </a:lnTo>
                  <a:lnTo>
                    <a:pt x="1463" y="595"/>
                  </a:lnTo>
                  <a:lnTo>
                    <a:pt x="1523" y="681"/>
                  </a:lnTo>
                  <a:lnTo>
                    <a:pt x="1567" y="748"/>
                  </a:lnTo>
                  <a:lnTo>
                    <a:pt x="1613" y="814"/>
                  </a:lnTo>
                  <a:lnTo>
                    <a:pt x="1660" y="882"/>
                  </a:lnTo>
                  <a:lnTo>
                    <a:pt x="1707" y="948"/>
                  </a:lnTo>
                  <a:lnTo>
                    <a:pt x="1754" y="1015"/>
                  </a:lnTo>
                  <a:lnTo>
                    <a:pt x="1804" y="1080"/>
                  </a:lnTo>
                  <a:lnTo>
                    <a:pt x="1853" y="1146"/>
                  </a:lnTo>
                  <a:lnTo>
                    <a:pt x="1903" y="1210"/>
                  </a:lnTo>
                  <a:lnTo>
                    <a:pt x="1853" y="1210"/>
                  </a:lnTo>
                  <a:lnTo>
                    <a:pt x="1805" y="1148"/>
                  </a:lnTo>
                  <a:lnTo>
                    <a:pt x="1758" y="1085"/>
                  </a:lnTo>
                  <a:lnTo>
                    <a:pt x="1712" y="1022"/>
                  </a:lnTo>
                  <a:lnTo>
                    <a:pt x="1666" y="959"/>
                  </a:lnTo>
                  <a:lnTo>
                    <a:pt x="1621" y="895"/>
                  </a:lnTo>
                  <a:lnTo>
                    <a:pt x="1576" y="832"/>
                  </a:lnTo>
                  <a:lnTo>
                    <a:pt x="1533" y="767"/>
                  </a:lnTo>
                  <a:lnTo>
                    <a:pt x="1489" y="704"/>
                  </a:lnTo>
                  <a:lnTo>
                    <a:pt x="1431" y="618"/>
                  </a:lnTo>
                  <a:lnTo>
                    <a:pt x="1406" y="581"/>
                  </a:lnTo>
                  <a:lnTo>
                    <a:pt x="1379" y="546"/>
                  </a:lnTo>
                  <a:lnTo>
                    <a:pt x="1352" y="510"/>
                  </a:lnTo>
                  <a:lnTo>
                    <a:pt x="1323" y="476"/>
                  </a:lnTo>
                  <a:lnTo>
                    <a:pt x="1295" y="440"/>
                  </a:lnTo>
                  <a:lnTo>
                    <a:pt x="1267" y="407"/>
                  </a:lnTo>
                  <a:lnTo>
                    <a:pt x="1237" y="373"/>
                  </a:lnTo>
                  <a:lnTo>
                    <a:pt x="1208" y="339"/>
                  </a:lnTo>
                  <a:lnTo>
                    <a:pt x="1191" y="319"/>
                  </a:lnTo>
                  <a:lnTo>
                    <a:pt x="1174" y="299"/>
                  </a:lnTo>
                  <a:lnTo>
                    <a:pt x="1158" y="279"/>
                  </a:lnTo>
                  <a:lnTo>
                    <a:pt x="1141" y="259"/>
                  </a:lnTo>
                  <a:lnTo>
                    <a:pt x="1127" y="243"/>
                  </a:lnTo>
                  <a:lnTo>
                    <a:pt x="1113" y="228"/>
                  </a:lnTo>
                  <a:lnTo>
                    <a:pt x="1098" y="214"/>
                  </a:lnTo>
                  <a:lnTo>
                    <a:pt x="1084" y="202"/>
                  </a:lnTo>
                  <a:lnTo>
                    <a:pt x="1069" y="189"/>
                  </a:lnTo>
                  <a:lnTo>
                    <a:pt x="1055" y="177"/>
                  </a:lnTo>
                  <a:lnTo>
                    <a:pt x="1038" y="165"/>
                  </a:lnTo>
                  <a:lnTo>
                    <a:pt x="1024" y="155"/>
                  </a:lnTo>
                  <a:lnTo>
                    <a:pt x="1007" y="144"/>
                  </a:lnTo>
                  <a:lnTo>
                    <a:pt x="991" y="135"/>
                  </a:lnTo>
                  <a:lnTo>
                    <a:pt x="975" y="126"/>
                  </a:lnTo>
                  <a:lnTo>
                    <a:pt x="959" y="118"/>
                  </a:lnTo>
                  <a:lnTo>
                    <a:pt x="927" y="103"/>
                  </a:lnTo>
                  <a:lnTo>
                    <a:pt x="894" y="91"/>
                  </a:lnTo>
                  <a:lnTo>
                    <a:pt x="861" y="79"/>
                  </a:lnTo>
                  <a:lnTo>
                    <a:pt x="827" y="70"/>
                  </a:lnTo>
                  <a:lnTo>
                    <a:pt x="794" y="62"/>
                  </a:lnTo>
                  <a:lnTo>
                    <a:pt x="761" y="55"/>
                  </a:lnTo>
                  <a:lnTo>
                    <a:pt x="728" y="49"/>
                  </a:lnTo>
                  <a:lnTo>
                    <a:pt x="695" y="45"/>
                  </a:lnTo>
                  <a:lnTo>
                    <a:pt x="664" y="41"/>
                  </a:lnTo>
                  <a:lnTo>
                    <a:pt x="634" y="39"/>
                  </a:lnTo>
                  <a:lnTo>
                    <a:pt x="631" y="3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7" name="Freeform 43">
              <a:extLst>
                <a:ext uri="{FF2B5EF4-FFF2-40B4-BE49-F238E27FC236}">
                  <a16:creationId xmlns:a16="http://schemas.microsoft.com/office/drawing/2014/main" id="{258BEDD4-EB30-4743-87AE-D9BE20BB077C}"/>
                </a:ext>
              </a:extLst>
            </p:cNvPr>
            <p:cNvSpPr>
              <a:spLocks noEditPoints="1"/>
            </p:cNvSpPr>
            <p:nvPr userDrawn="1"/>
          </p:nvSpPr>
          <p:spPr bwMode="auto">
            <a:xfrm>
              <a:off x="8654954" y="6155450"/>
              <a:ext cx="516445" cy="614149"/>
            </a:xfrm>
            <a:custGeom>
              <a:avLst/>
              <a:gdLst>
                <a:gd name="T0" fmla="*/ 123 w 774"/>
                <a:gd name="T1" fmla="*/ 69 h 923"/>
                <a:gd name="T2" fmla="*/ 68 w 774"/>
                <a:gd name="T3" fmla="*/ 108 h 923"/>
                <a:gd name="T4" fmla="*/ 49 w 774"/>
                <a:gd name="T5" fmla="*/ 137 h 923"/>
                <a:gd name="T6" fmla="*/ 39 w 774"/>
                <a:gd name="T7" fmla="*/ 179 h 923"/>
                <a:gd name="T8" fmla="*/ 46 w 774"/>
                <a:gd name="T9" fmla="*/ 278 h 923"/>
                <a:gd name="T10" fmla="*/ 80 w 774"/>
                <a:gd name="T11" fmla="*/ 430 h 923"/>
                <a:gd name="T12" fmla="*/ 134 w 774"/>
                <a:gd name="T13" fmla="*/ 574 h 923"/>
                <a:gd name="T14" fmla="*/ 205 w 774"/>
                <a:gd name="T15" fmla="*/ 698 h 923"/>
                <a:gd name="T16" fmla="*/ 296 w 774"/>
                <a:gd name="T17" fmla="*/ 802 h 923"/>
                <a:gd name="T18" fmla="*/ 367 w 774"/>
                <a:gd name="T19" fmla="*/ 857 h 923"/>
                <a:gd name="T20" fmla="*/ 430 w 774"/>
                <a:gd name="T21" fmla="*/ 880 h 923"/>
                <a:gd name="T22" fmla="*/ 495 w 774"/>
                <a:gd name="T23" fmla="*/ 880 h 923"/>
                <a:gd name="T24" fmla="*/ 564 w 774"/>
                <a:gd name="T25" fmla="*/ 856 h 923"/>
                <a:gd name="T26" fmla="*/ 629 w 774"/>
                <a:gd name="T27" fmla="*/ 816 h 923"/>
                <a:gd name="T28" fmla="*/ 677 w 774"/>
                <a:gd name="T29" fmla="*/ 767 h 923"/>
                <a:gd name="T30" fmla="*/ 710 w 774"/>
                <a:gd name="T31" fmla="*/ 706 h 923"/>
                <a:gd name="T32" fmla="*/ 729 w 774"/>
                <a:gd name="T33" fmla="*/ 633 h 923"/>
                <a:gd name="T34" fmla="*/ 734 w 774"/>
                <a:gd name="T35" fmla="*/ 542 h 923"/>
                <a:gd name="T36" fmla="*/ 712 w 774"/>
                <a:gd name="T37" fmla="*/ 449 h 923"/>
                <a:gd name="T38" fmla="*/ 671 w 774"/>
                <a:gd name="T39" fmla="*/ 361 h 923"/>
                <a:gd name="T40" fmla="*/ 612 w 774"/>
                <a:gd name="T41" fmla="*/ 278 h 923"/>
                <a:gd name="T42" fmla="*/ 541 w 774"/>
                <a:gd name="T43" fmla="*/ 205 h 923"/>
                <a:gd name="T44" fmla="*/ 463 w 774"/>
                <a:gd name="T45" fmla="*/ 143 h 923"/>
                <a:gd name="T46" fmla="*/ 382 w 774"/>
                <a:gd name="T47" fmla="*/ 94 h 923"/>
                <a:gd name="T48" fmla="*/ 303 w 774"/>
                <a:gd name="T49" fmla="*/ 62 h 923"/>
                <a:gd name="T50" fmla="*/ 241 w 774"/>
                <a:gd name="T51" fmla="*/ 49 h 923"/>
                <a:gd name="T52" fmla="*/ 461 w 774"/>
                <a:gd name="T53" fmla="*/ 923 h 923"/>
                <a:gd name="T54" fmla="*/ 376 w 774"/>
                <a:gd name="T55" fmla="*/ 905 h 923"/>
                <a:gd name="T56" fmla="*/ 296 w 774"/>
                <a:gd name="T57" fmla="*/ 855 h 923"/>
                <a:gd name="T58" fmla="*/ 196 w 774"/>
                <a:gd name="T59" fmla="*/ 750 h 923"/>
                <a:gd name="T60" fmla="*/ 116 w 774"/>
                <a:gd name="T61" fmla="*/ 627 h 923"/>
                <a:gd name="T62" fmla="*/ 55 w 774"/>
                <a:gd name="T63" fmla="*/ 482 h 923"/>
                <a:gd name="T64" fmla="*/ 13 w 774"/>
                <a:gd name="T65" fmla="*/ 316 h 923"/>
                <a:gd name="T66" fmla="*/ 0 w 774"/>
                <a:gd name="T67" fmla="*/ 193 h 923"/>
                <a:gd name="T68" fmla="*/ 4 w 774"/>
                <a:gd name="T69" fmla="*/ 147 h 923"/>
                <a:gd name="T70" fmla="*/ 19 w 774"/>
                <a:gd name="T71" fmla="*/ 109 h 923"/>
                <a:gd name="T72" fmla="*/ 43 w 774"/>
                <a:gd name="T73" fmla="*/ 77 h 923"/>
                <a:gd name="T74" fmla="*/ 79 w 774"/>
                <a:gd name="T75" fmla="*/ 50 h 923"/>
                <a:gd name="T76" fmla="*/ 187 w 774"/>
                <a:gd name="T77" fmla="*/ 0 h 923"/>
                <a:gd name="T78" fmla="*/ 250 w 774"/>
                <a:gd name="T79" fmla="*/ 10 h 923"/>
                <a:gd name="T80" fmla="*/ 313 w 774"/>
                <a:gd name="T81" fmla="*/ 24 h 923"/>
                <a:gd name="T82" fmla="*/ 398 w 774"/>
                <a:gd name="T83" fmla="*/ 58 h 923"/>
                <a:gd name="T84" fmla="*/ 484 w 774"/>
                <a:gd name="T85" fmla="*/ 108 h 923"/>
                <a:gd name="T86" fmla="*/ 568 w 774"/>
                <a:gd name="T87" fmla="*/ 174 h 923"/>
                <a:gd name="T88" fmla="*/ 643 w 774"/>
                <a:gd name="T89" fmla="*/ 252 h 923"/>
                <a:gd name="T90" fmla="*/ 707 w 774"/>
                <a:gd name="T91" fmla="*/ 340 h 923"/>
                <a:gd name="T92" fmla="*/ 751 w 774"/>
                <a:gd name="T93" fmla="*/ 436 h 923"/>
                <a:gd name="T94" fmla="*/ 773 w 774"/>
                <a:gd name="T95" fmla="*/ 538 h 923"/>
                <a:gd name="T96" fmla="*/ 768 w 774"/>
                <a:gd name="T97" fmla="*/ 640 h 923"/>
                <a:gd name="T98" fmla="*/ 747 w 774"/>
                <a:gd name="T99" fmla="*/ 722 h 923"/>
                <a:gd name="T100" fmla="*/ 709 w 774"/>
                <a:gd name="T101" fmla="*/ 789 h 923"/>
                <a:gd name="T102" fmla="*/ 654 w 774"/>
                <a:gd name="T103" fmla="*/ 846 h 923"/>
                <a:gd name="T104" fmla="*/ 584 w 774"/>
                <a:gd name="T105" fmla="*/ 890 h 923"/>
                <a:gd name="T106" fmla="*/ 513 w 774"/>
                <a:gd name="T107" fmla="*/ 917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4" h="923">
                  <a:moveTo>
                    <a:pt x="198" y="38"/>
                  </a:moveTo>
                  <a:lnTo>
                    <a:pt x="170" y="49"/>
                  </a:lnTo>
                  <a:lnTo>
                    <a:pt x="146" y="59"/>
                  </a:lnTo>
                  <a:lnTo>
                    <a:pt x="123" y="69"/>
                  </a:lnTo>
                  <a:lnTo>
                    <a:pt x="104" y="80"/>
                  </a:lnTo>
                  <a:lnTo>
                    <a:pt x="87" y="91"/>
                  </a:lnTo>
                  <a:lnTo>
                    <a:pt x="73" y="102"/>
                  </a:lnTo>
                  <a:lnTo>
                    <a:pt x="68" y="108"/>
                  </a:lnTo>
                  <a:lnTo>
                    <a:pt x="62" y="115"/>
                  </a:lnTo>
                  <a:lnTo>
                    <a:pt x="57" y="122"/>
                  </a:lnTo>
                  <a:lnTo>
                    <a:pt x="54" y="129"/>
                  </a:lnTo>
                  <a:lnTo>
                    <a:pt x="49" y="137"/>
                  </a:lnTo>
                  <a:lnTo>
                    <a:pt x="47" y="144"/>
                  </a:lnTo>
                  <a:lnTo>
                    <a:pt x="45" y="153"/>
                  </a:lnTo>
                  <a:lnTo>
                    <a:pt x="42" y="161"/>
                  </a:lnTo>
                  <a:lnTo>
                    <a:pt x="39" y="179"/>
                  </a:lnTo>
                  <a:lnTo>
                    <a:pt x="39" y="200"/>
                  </a:lnTo>
                  <a:lnTo>
                    <a:pt x="40" y="224"/>
                  </a:lnTo>
                  <a:lnTo>
                    <a:pt x="42" y="249"/>
                  </a:lnTo>
                  <a:lnTo>
                    <a:pt x="46" y="278"/>
                  </a:lnTo>
                  <a:lnTo>
                    <a:pt x="52" y="309"/>
                  </a:lnTo>
                  <a:lnTo>
                    <a:pt x="60" y="351"/>
                  </a:lnTo>
                  <a:lnTo>
                    <a:pt x="70" y="391"/>
                  </a:lnTo>
                  <a:lnTo>
                    <a:pt x="80" y="430"/>
                  </a:lnTo>
                  <a:lnTo>
                    <a:pt x="92" y="468"/>
                  </a:lnTo>
                  <a:lnTo>
                    <a:pt x="104" y="505"/>
                  </a:lnTo>
                  <a:lnTo>
                    <a:pt x="118" y="541"/>
                  </a:lnTo>
                  <a:lnTo>
                    <a:pt x="134" y="574"/>
                  </a:lnTo>
                  <a:lnTo>
                    <a:pt x="150" y="607"/>
                  </a:lnTo>
                  <a:lnTo>
                    <a:pt x="167" y="638"/>
                  </a:lnTo>
                  <a:lnTo>
                    <a:pt x="186" y="669"/>
                  </a:lnTo>
                  <a:lnTo>
                    <a:pt x="205" y="698"/>
                  </a:lnTo>
                  <a:lnTo>
                    <a:pt x="226" y="725"/>
                  </a:lnTo>
                  <a:lnTo>
                    <a:pt x="248" y="752"/>
                  </a:lnTo>
                  <a:lnTo>
                    <a:pt x="272" y="778"/>
                  </a:lnTo>
                  <a:lnTo>
                    <a:pt x="296" y="802"/>
                  </a:lnTo>
                  <a:lnTo>
                    <a:pt x="321" y="825"/>
                  </a:lnTo>
                  <a:lnTo>
                    <a:pt x="336" y="838"/>
                  </a:lnTo>
                  <a:lnTo>
                    <a:pt x="352" y="848"/>
                  </a:lnTo>
                  <a:lnTo>
                    <a:pt x="367" y="857"/>
                  </a:lnTo>
                  <a:lnTo>
                    <a:pt x="383" y="865"/>
                  </a:lnTo>
                  <a:lnTo>
                    <a:pt x="398" y="872"/>
                  </a:lnTo>
                  <a:lnTo>
                    <a:pt x="414" y="877"/>
                  </a:lnTo>
                  <a:lnTo>
                    <a:pt x="430" y="880"/>
                  </a:lnTo>
                  <a:lnTo>
                    <a:pt x="446" y="882"/>
                  </a:lnTo>
                  <a:lnTo>
                    <a:pt x="462" y="884"/>
                  </a:lnTo>
                  <a:lnTo>
                    <a:pt x="479" y="882"/>
                  </a:lnTo>
                  <a:lnTo>
                    <a:pt x="495" y="880"/>
                  </a:lnTo>
                  <a:lnTo>
                    <a:pt x="513" y="877"/>
                  </a:lnTo>
                  <a:lnTo>
                    <a:pt x="530" y="871"/>
                  </a:lnTo>
                  <a:lnTo>
                    <a:pt x="547" y="864"/>
                  </a:lnTo>
                  <a:lnTo>
                    <a:pt x="564" y="856"/>
                  </a:lnTo>
                  <a:lnTo>
                    <a:pt x="583" y="847"/>
                  </a:lnTo>
                  <a:lnTo>
                    <a:pt x="599" y="836"/>
                  </a:lnTo>
                  <a:lnTo>
                    <a:pt x="615" y="826"/>
                  </a:lnTo>
                  <a:lnTo>
                    <a:pt x="629" y="816"/>
                  </a:lnTo>
                  <a:lnTo>
                    <a:pt x="642" y="804"/>
                  </a:lnTo>
                  <a:lnTo>
                    <a:pt x="655" y="792"/>
                  </a:lnTo>
                  <a:lnTo>
                    <a:pt x="666" y="779"/>
                  </a:lnTo>
                  <a:lnTo>
                    <a:pt x="677" y="767"/>
                  </a:lnTo>
                  <a:lnTo>
                    <a:pt x="687" y="752"/>
                  </a:lnTo>
                  <a:lnTo>
                    <a:pt x="695" y="738"/>
                  </a:lnTo>
                  <a:lnTo>
                    <a:pt x="703" y="722"/>
                  </a:lnTo>
                  <a:lnTo>
                    <a:pt x="710" y="706"/>
                  </a:lnTo>
                  <a:lnTo>
                    <a:pt x="716" y="690"/>
                  </a:lnTo>
                  <a:lnTo>
                    <a:pt x="721" y="671"/>
                  </a:lnTo>
                  <a:lnTo>
                    <a:pt x="726" y="653"/>
                  </a:lnTo>
                  <a:lnTo>
                    <a:pt x="729" y="633"/>
                  </a:lnTo>
                  <a:lnTo>
                    <a:pt x="733" y="613"/>
                  </a:lnTo>
                  <a:lnTo>
                    <a:pt x="735" y="589"/>
                  </a:lnTo>
                  <a:lnTo>
                    <a:pt x="735" y="566"/>
                  </a:lnTo>
                  <a:lnTo>
                    <a:pt x="734" y="542"/>
                  </a:lnTo>
                  <a:lnTo>
                    <a:pt x="731" y="519"/>
                  </a:lnTo>
                  <a:lnTo>
                    <a:pt x="726" y="495"/>
                  </a:lnTo>
                  <a:lnTo>
                    <a:pt x="720" y="472"/>
                  </a:lnTo>
                  <a:lnTo>
                    <a:pt x="712" y="449"/>
                  </a:lnTo>
                  <a:lnTo>
                    <a:pt x="704" y="426"/>
                  </a:lnTo>
                  <a:lnTo>
                    <a:pt x="694" y="404"/>
                  </a:lnTo>
                  <a:lnTo>
                    <a:pt x="684" y="381"/>
                  </a:lnTo>
                  <a:lnTo>
                    <a:pt x="671" y="361"/>
                  </a:lnTo>
                  <a:lnTo>
                    <a:pt x="657" y="339"/>
                  </a:lnTo>
                  <a:lnTo>
                    <a:pt x="643" y="318"/>
                  </a:lnTo>
                  <a:lnTo>
                    <a:pt x="629" y="297"/>
                  </a:lnTo>
                  <a:lnTo>
                    <a:pt x="612" y="278"/>
                  </a:lnTo>
                  <a:lnTo>
                    <a:pt x="595" y="258"/>
                  </a:lnTo>
                  <a:lnTo>
                    <a:pt x="578" y="240"/>
                  </a:lnTo>
                  <a:lnTo>
                    <a:pt x="560" y="222"/>
                  </a:lnTo>
                  <a:lnTo>
                    <a:pt x="541" y="205"/>
                  </a:lnTo>
                  <a:lnTo>
                    <a:pt x="523" y="187"/>
                  </a:lnTo>
                  <a:lnTo>
                    <a:pt x="503" y="171"/>
                  </a:lnTo>
                  <a:lnTo>
                    <a:pt x="484" y="156"/>
                  </a:lnTo>
                  <a:lnTo>
                    <a:pt x="463" y="143"/>
                  </a:lnTo>
                  <a:lnTo>
                    <a:pt x="444" y="129"/>
                  </a:lnTo>
                  <a:lnTo>
                    <a:pt x="423" y="116"/>
                  </a:lnTo>
                  <a:lnTo>
                    <a:pt x="403" y="105"/>
                  </a:lnTo>
                  <a:lnTo>
                    <a:pt x="382" y="94"/>
                  </a:lnTo>
                  <a:lnTo>
                    <a:pt x="362" y="85"/>
                  </a:lnTo>
                  <a:lnTo>
                    <a:pt x="342" y="76"/>
                  </a:lnTo>
                  <a:lnTo>
                    <a:pt x="322" y="69"/>
                  </a:lnTo>
                  <a:lnTo>
                    <a:pt x="303" y="62"/>
                  </a:lnTo>
                  <a:lnTo>
                    <a:pt x="283" y="58"/>
                  </a:lnTo>
                  <a:lnTo>
                    <a:pt x="269" y="54"/>
                  </a:lnTo>
                  <a:lnTo>
                    <a:pt x="256" y="51"/>
                  </a:lnTo>
                  <a:lnTo>
                    <a:pt x="241" y="49"/>
                  </a:lnTo>
                  <a:lnTo>
                    <a:pt x="227" y="45"/>
                  </a:lnTo>
                  <a:lnTo>
                    <a:pt x="198" y="38"/>
                  </a:lnTo>
                  <a:lnTo>
                    <a:pt x="198" y="38"/>
                  </a:lnTo>
                  <a:close/>
                  <a:moveTo>
                    <a:pt x="461" y="923"/>
                  </a:moveTo>
                  <a:lnTo>
                    <a:pt x="439" y="921"/>
                  </a:lnTo>
                  <a:lnTo>
                    <a:pt x="417" y="918"/>
                  </a:lnTo>
                  <a:lnTo>
                    <a:pt x="397" y="913"/>
                  </a:lnTo>
                  <a:lnTo>
                    <a:pt x="376" y="905"/>
                  </a:lnTo>
                  <a:lnTo>
                    <a:pt x="356" y="896"/>
                  </a:lnTo>
                  <a:lnTo>
                    <a:pt x="335" y="885"/>
                  </a:lnTo>
                  <a:lnTo>
                    <a:pt x="315" y="871"/>
                  </a:lnTo>
                  <a:lnTo>
                    <a:pt x="296" y="855"/>
                  </a:lnTo>
                  <a:lnTo>
                    <a:pt x="268" y="831"/>
                  </a:lnTo>
                  <a:lnTo>
                    <a:pt x="243" y="806"/>
                  </a:lnTo>
                  <a:lnTo>
                    <a:pt x="219" y="778"/>
                  </a:lnTo>
                  <a:lnTo>
                    <a:pt x="196" y="750"/>
                  </a:lnTo>
                  <a:lnTo>
                    <a:pt x="174" y="722"/>
                  </a:lnTo>
                  <a:lnTo>
                    <a:pt x="154" y="691"/>
                  </a:lnTo>
                  <a:lnTo>
                    <a:pt x="134" y="660"/>
                  </a:lnTo>
                  <a:lnTo>
                    <a:pt x="116" y="627"/>
                  </a:lnTo>
                  <a:lnTo>
                    <a:pt x="99" y="592"/>
                  </a:lnTo>
                  <a:lnTo>
                    <a:pt x="82" y="557"/>
                  </a:lnTo>
                  <a:lnTo>
                    <a:pt x="69" y="520"/>
                  </a:lnTo>
                  <a:lnTo>
                    <a:pt x="55" y="482"/>
                  </a:lnTo>
                  <a:lnTo>
                    <a:pt x="42" y="443"/>
                  </a:lnTo>
                  <a:lnTo>
                    <a:pt x="32" y="402"/>
                  </a:lnTo>
                  <a:lnTo>
                    <a:pt x="22" y="359"/>
                  </a:lnTo>
                  <a:lnTo>
                    <a:pt x="13" y="316"/>
                  </a:lnTo>
                  <a:lnTo>
                    <a:pt x="7" y="281"/>
                  </a:lnTo>
                  <a:lnTo>
                    <a:pt x="2" y="249"/>
                  </a:lnTo>
                  <a:lnTo>
                    <a:pt x="0" y="219"/>
                  </a:lnTo>
                  <a:lnTo>
                    <a:pt x="0" y="193"/>
                  </a:lnTo>
                  <a:lnTo>
                    <a:pt x="0" y="180"/>
                  </a:lnTo>
                  <a:lnTo>
                    <a:pt x="1" y="169"/>
                  </a:lnTo>
                  <a:lnTo>
                    <a:pt x="2" y="157"/>
                  </a:lnTo>
                  <a:lnTo>
                    <a:pt x="4" y="147"/>
                  </a:lnTo>
                  <a:lnTo>
                    <a:pt x="8" y="137"/>
                  </a:lnTo>
                  <a:lnTo>
                    <a:pt x="10" y="127"/>
                  </a:lnTo>
                  <a:lnTo>
                    <a:pt x="15" y="117"/>
                  </a:lnTo>
                  <a:lnTo>
                    <a:pt x="19" y="109"/>
                  </a:lnTo>
                  <a:lnTo>
                    <a:pt x="24" y="100"/>
                  </a:lnTo>
                  <a:lnTo>
                    <a:pt x="30" y="92"/>
                  </a:lnTo>
                  <a:lnTo>
                    <a:pt x="37" y="84"/>
                  </a:lnTo>
                  <a:lnTo>
                    <a:pt x="43" y="77"/>
                  </a:lnTo>
                  <a:lnTo>
                    <a:pt x="52" y="69"/>
                  </a:lnTo>
                  <a:lnTo>
                    <a:pt x="60" y="62"/>
                  </a:lnTo>
                  <a:lnTo>
                    <a:pt x="69" y="55"/>
                  </a:lnTo>
                  <a:lnTo>
                    <a:pt x="79" y="50"/>
                  </a:lnTo>
                  <a:lnTo>
                    <a:pt x="101" y="37"/>
                  </a:lnTo>
                  <a:lnTo>
                    <a:pt x="126" y="24"/>
                  </a:lnTo>
                  <a:lnTo>
                    <a:pt x="155" y="13"/>
                  </a:lnTo>
                  <a:lnTo>
                    <a:pt x="187" y="0"/>
                  </a:lnTo>
                  <a:lnTo>
                    <a:pt x="198" y="0"/>
                  </a:lnTo>
                  <a:lnTo>
                    <a:pt x="208" y="0"/>
                  </a:lnTo>
                  <a:lnTo>
                    <a:pt x="236" y="6"/>
                  </a:lnTo>
                  <a:lnTo>
                    <a:pt x="250" y="10"/>
                  </a:lnTo>
                  <a:lnTo>
                    <a:pt x="264" y="13"/>
                  </a:lnTo>
                  <a:lnTo>
                    <a:pt x="279" y="16"/>
                  </a:lnTo>
                  <a:lnTo>
                    <a:pt x="292" y="19"/>
                  </a:lnTo>
                  <a:lnTo>
                    <a:pt x="313" y="24"/>
                  </a:lnTo>
                  <a:lnTo>
                    <a:pt x="334" y="31"/>
                  </a:lnTo>
                  <a:lnTo>
                    <a:pt x="354" y="39"/>
                  </a:lnTo>
                  <a:lnTo>
                    <a:pt x="376" y="47"/>
                  </a:lnTo>
                  <a:lnTo>
                    <a:pt x="398" y="58"/>
                  </a:lnTo>
                  <a:lnTo>
                    <a:pt x="419" y="69"/>
                  </a:lnTo>
                  <a:lnTo>
                    <a:pt x="440" y="81"/>
                  </a:lnTo>
                  <a:lnTo>
                    <a:pt x="462" y="94"/>
                  </a:lnTo>
                  <a:lnTo>
                    <a:pt x="484" y="108"/>
                  </a:lnTo>
                  <a:lnTo>
                    <a:pt x="506" y="123"/>
                  </a:lnTo>
                  <a:lnTo>
                    <a:pt x="526" y="139"/>
                  </a:lnTo>
                  <a:lnTo>
                    <a:pt x="547" y="156"/>
                  </a:lnTo>
                  <a:lnTo>
                    <a:pt x="568" y="174"/>
                  </a:lnTo>
                  <a:lnTo>
                    <a:pt x="587" y="192"/>
                  </a:lnTo>
                  <a:lnTo>
                    <a:pt x="607" y="211"/>
                  </a:lnTo>
                  <a:lnTo>
                    <a:pt x="625" y="231"/>
                  </a:lnTo>
                  <a:lnTo>
                    <a:pt x="643" y="252"/>
                  </a:lnTo>
                  <a:lnTo>
                    <a:pt x="661" y="273"/>
                  </a:lnTo>
                  <a:lnTo>
                    <a:pt x="677" y="295"/>
                  </a:lnTo>
                  <a:lnTo>
                    <a:pt x="692" y="317"/>
                  </a:lnTo>
                  <a:lnTo>
                    <a:pt x="707" y="340"/>
                  </a:lnTo>
                  <a:lnTo>
                    <a:pt x="719" y="364"/>
                  </a:lnTo>
                  <a:lnTo>
                    <a:pt x="731" y="388"/>
                  </a:lnTo>
                  <a:lnTo>
                    <a:pt x="742" y="412"/>
                  </a:lnTo>
                  <a:lnTo>
                    <a:pt x="751" y="436"/>
                  </a:lnTo>
                  <a:lnTo>
                    <a:pt x="759" y="461"/>
                  </a:lnTo>
                  <a:lnTo>
                    <a:pt x="765" y="487"/>
                  </a:lnTo>
                  <a:lnTo>
                    <a:pt x="770" y="513"/>
                  </a:lnTo>
                  <a:lnTo>
                    <a:pt x="773" y="538"/>
                  </a:lnTo>
                  <a:lnTo>
                    <a:pt x="774" y="565"/>
                  </a:lnTo>
                  <a:lnTo>
                    <a:pt x="774" y="591"/>
                  </a:lnTo>
                  <a:lnTo>
                    <a:pt x="772" y="617"/>
                  </a:lnTo>
                  <a:lnTo>
                    <a:pt x="768" y="640"/>
                  </a:lnTo>
                  <a:lnTo>
                    <a:pt x="764" y="662"/>
                  </a:lnTo>
                  <a:lnTo>
                    <a:pt x="759" y="683"/>
                  </a:lnTo>
                  <a:lnTo>
                    <a:pt x="754" y="702"/>
                  </a:lnTo>
                  <a:lnTo>
                    <a:pt x="747" y="722"/>
                  </a:lnTo>
                  <a:lnTo>
                    <a:pt x="739" y="740"/>
                  </a:lnTo>
                  <a:lnTo>
                    <a:pt x="729" y="757"/>
                  </a:lnTo>
                  <a:lnTo>
                    <a:pt x="719" y="773"/>
                  </a:lnTo>
                  <a:lnTo>
                    <a:pt x="709" y="789"/>
                  </a:lnTo>
                  <a:lnTo>
                    <a:pt x="696" y="804"/>
                  </a:lnTo>
                  <a:lnTo>
                    <a:pt x="684" y="819"/>
                  </a:lnTo>
                  <a:lnTo>
                    <a:pt x="670" y="833"/>
                  </a:lnTo>
                  <a:lnTo>
                    <a:pt x="654" y="846"/>
                  </a:lnTo>
                  <a:lnTo>
                    <a:pt x="638" y="858"/>
                  </a:lnTo>
                  <a:lnTo>
                    <a:pt x="620" y="870"/>
                  </a:lnTo>
                  <a:lnTo>
                    <a:pt x="602" y="881"/>
                  </a:lnTo>
                  <a:lnTo>
                    <a:pt x="584" y="890"/>
                  </a:lnTo>
                  <a:lnTo>
                    <a:pt x="565" y="900"/>
                  </a:lnTo>
                  <a:lnTo>
                    <a:pt x="548" y="906"/>
                  </a:lnTo>
                  <a:lnTo>
                    <a:pt x="530" y="912"/>
                  </a:lnTo>
                  <a:lnTo>
                    <a:pt x="513" y="917"/>
                  </a:lnTo>
                  <a:lnTo>
                    <a:pt x="495" y="920"/>
                  </a:lnTo>
                  <a:lnTo>
                    <a:pt x="478" y="923"/>
                  </a:lnTo>
                  <a:lnTo>
                    <a:pt x="461" y="92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8" name="Freeform 44">
              <a:extLst>
                <a:ext uri="{FF2B5EF4-FFF2-40B4-BE49-F238E27FC236}">
                  <a16:creationId xmlns:a16="http://schemas.microsoft.com/office/drawing/2014/main" id="{2ADE5DCF-6CC4-45F2-A4A9-83A504CC7589}"/>
                </a:ext>
              </a:extLst>
            </p:cNvPr>
            <p:cNvSpPr>
              <a:spLocks noEditPoints="1"/>
            </p:cNvSpPr>
            <p:nvPr userDrawn="1"/>
          </p:nvSpPr>
          <p:spPr bwMode="auto">
            <a:xfrm>
              <a:off x="4048838" y="493182"/>
              <a:ext cx="2824156" cy="1614468"/>
            </a:xfrm>
            <a:custGeom>
              <a:avLst/>
              <a:gdLst>
                <a:gd name="T0" fmla="*/ 610 w 4251"/>
                <a:gd name="T1" fmla="*/ 421 h 2427"/>
                <a:gd name="T2" fmla="*/ 374 w 4251"/>
                <a:gd name="T3" fmla="*/ 510 h 2427"/>
                <a:gd name="T4" fmla="*/ 181 w 4251"/>
                <a:gd name="T5" fmla="*/ 669 h 2427"/>
                <a:gd name="T6" fmla="*/ 48 w 4251"/>
                <a:gd name="T7" fmla="*/ 885 h 2427"/>
                <a:gd name="T8" fmla="*/ 81 w 4251"/>
                <a:gd name="T9" fmla="*/ 1130 h 2427"/>
                <a:gd name="T10" fmla="*/ 260 w 4251"/>
                <a:gd name="T11" fmla="*/ 1409 h 2427"/>
                <a:gd name="T12" fmla="*/ 489 w 4251"/>
                <a:gd name="T13" fmla="*/ 1651 h 2427"/>
                <a:gd name="T14" fmla="*/ 975 w 4251"/>
                <a:gd name="T15" fmla="*/ 1977 h 2427"/>
                <a:gd name="T16" fmla="*/ 1416 w 4251"/>
                <a:gd name="T17" fmla="*/ 2268 h 2427"/>
                <a:gd name="T18" fmla="*/ 1719 w 4251"/>
                <a:gd name="T19" fmla="*/ 2387 h 2427"/>
                <a:gd name="T20" fmla="*/ 2159 w 4251"/>
                <a:gd name="T21" fmla="*/ 2325 h 2427"/>
                <a:gd name="T22" fmla="*/ 2682 w 4251"/>
                <a:gd name="T23" fmla="*/ 2311 h 2427"/>
                <a:gd name="T24" fmla="*/ 2966 w 4251"/>
                <a:gd name="T25" fmla="*/ 2299 h 2427"/>
                <a:gd name="T26" fmla="*/ 3219 w 4251"/>
                <a:gd name="T27" fmla="*/ 2227 h 2427"/>
                <a:gd name="T28" fmla="*/ 3578 w 4251"/>
                <a:gd name="T29" fmla="*/ 2009 h 2427"/>
                <a:gd name="T30" fmla="*/ 3948 w 4251"/>
                <a:gd name="T31" fmla="*/ 1645 h 2427"/>
                <a:gd name="T32" fmla="*/ 4174 w 4251"/>
                <a:gd name="T33" fmla="*/ 1248 h 2427"/>
                <a:gd name="T34" fmla="*/ 4191 w 4251"/>
                <a:gd name="T35" fmla="*/ 863 h 2427"/>
                <a:gd name="T36" fmla="*/ 4093 w 4251"/>
                <a:gd name="T37" fmla="*/ 639 h 2427"/>
                <a:gd name="T38" fmla="*/ 3918 w 4251"/>
                <a:gd name="T39" fmla="*/ 458 h 2427"/>
                <a:gd name="T40" fmla="*/ 3464 w 4251"/>
                <a:gd name="T41" fmla="*/ 145 h 2427"/>
                <a:gd name="T42" fmla="*/ 3080 w 4251"/>
                <a:gd name="T43" fmla="*/ 42 h 2427"/>
                <a:gd name="T44" fmla="*/ 2702 w 4251"/>
                <a:gd name="T45" fmla="*/ 97 h 2427"/>
                <a:gd name="T46" fmla="*/ 2178 w 4251"/>
                <a:gd name="T47" fmla="*/ 365 h 2427"/>
                <a:gd name="T48" fmla="*/ 1902 w 4251"/>
                <a:gd name="T49" fmla="*/ 495 h 2427"/>
                <a:gd name="T50" fmla="*/ 1601 w 4251"/>
                <a:gd name="T51" fmla="*/ 545 h 2427"/>
                <a:gd name="T52" fmla="*/ 1288 w 4251"/>
                <a:gd name="T53" fmla="*/ 508 h 2427"/>
                <a:gd name="T54" fmla="*/ 923 w 4251"/>
                <a:gd name="T55" fmla="*/ 412 h 2427"/>
                <a:gd name="T56" fmla="*/ 1647 w 4251"/>
                <a:gd name="T57" fmla="*/ 2417 h 2427"/>
                <a:gd name="T58" fmla="*/ 1408 w 4251"/>
                <a:gd name="T59" fmla="*/ 2311 h 2427"/>
                <a:gd name="T60" fmla="*/ 1010 w 4251"/>
                <a:gd name="T61" fmla="*/ 2041 h 2427"/>
                <a:gd name="T62" fmla="*/ 542 w 4251"/>
                <a:gd name="T63" fmla="*/ 1747 h 2427"/>
                <a:gd name="T64" fmla="*/ 294 w 4251"/>
                <a:gd name="T65" fmla="*/ 1511 h 2427"/>
                <a:gd name="T66" fmla="*/ 93 w 4251"/>
                <a:gd name="T67" fmla="*/ 1237 h 2427"/>
                <a:gd name="T68" fmla="*/ 0 w 4251"/>
                <a:gd name="T69" fmla="*/ 948 h 2427"/>
                <a:gd name="T70" fmla="*/ 101 w 4251"/>
                <a:gd name="T71" fmla="*/ 707 h 2427"/>
                <a:gd name="T72" fmla="*/ 289 w 4251"/>
                <a:gd name="T73" fmla="*/ 519 h 2427"/>
                <a:gd name="T74" fmla="*/ 524 w 4251"/>
                <a:gd name="T75" fmla="*/ 403 h 2427"/>
                <a:gd name="T76" fmla="*/ 805 w 4251"/>
                <a:gd name="T77" fmla="*/ 363 h 2427"/>
                <a:gd name="T78" fmla="*/ 1203 w 4251"/>
                <a:gd name="T79" fmla="*/ 443 h 2427"/>
                <a:gd name="T80" fmla="*/ 1510 w 4251"/>
                <a:gd name="T81" fmla="*/ 504 h 2427"/>
                <a:gd name="T82" fmla="*/ 1804 w 4251"/>
                <a:gd name="T83" fmla="*/ 480 h 2427"/>
                <a:gd name="T84" fmla="*/ 2087 w 4251"/>
                <a:gd name="T85" fmla="*/ 372 h 2427"/>
                <a:gd name="T86" fmla="*/ 2551 w 4251"/>
                <a:gd name="T87" fmla="*/ 115 h 2427"/>
                <a:gd name="T88" fmla="*/ 2945 w 4251"/>
                <a:gd name="T89" fmla="*/ 3 h 2427"/>
                <a:gd name="T90" fmla="*/ 3371 w 4251"/>
                <a:gd name="T91" fmla="*/ 60 h 2427"/>
                <a:gd name="T92" fmla="*/ 3802 w 4251"/>
                <a:gd name="T93" fmla="*/ 319 h 2427"/>
                <a:gd name="T94" fmla="*/ 4083 w 4251"/>
                <a:gd name="T95" fmla="*/ 561 h 2427"/>
                <a:gd name="T96" fmla="*/ 4202 w 4251"/>
                <a:gd name="T97" fmla="*/ 768 h 2427"/>
                <a:gd name="T98" fmla="*/ 4250 w 4251"/>
                <a:gd name="T99" fmla="*/ 972 h 2427"/>
                <a:gd name="T100" fmla="*/ 4225 w 4251"/>
                <a:gd name="T101" fmla="*/ 1217 h 2427"/>
                <a:gd name="T102" fmla="*/ 4010 w 4251"/>
                <a:gd name="T103" fmla="*/ 1630 h 2427"/>
                <a:gd name="T104" fmla="*/ 3646 w 4251"/>
                <a:gd name="T105" fmla="*/ 2004 h 2427"/>
                <a:gd name="T106" fmla="*/ 3308 w 4251"/>
                <a:gd name="T107" fmla="*/ 2229 h 2427"/>
                <a:gd name="T108" fmla="*/ 3052 w 4251"/>
                <a:gd name="T109" fmla="*/ 2322 h 2427"/>
                <a:gd name="T110" fmla="*/ 2784 w 4251"/>
                <a:gd name="T111" fmla="*/ 2353 h 2427"/>
                <a:gd name="T112" fmla="*/ 2324 w 4251"/>
                <a:gd name="T113" fmla="*/ 2352 h 2427"/>
                <a:gd name="T114" fmla="*/ 1819 w 4251"/>
                <a:gd name="T115" fmla="*/ 2423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51" h="2427">
                  <a:moveTo>
                    <a:pt x="791" y="402"/>
                  </a:moveTo>
                  <a:lnTo>
                    <a:pt x="780" y="402"/>
                  </a:lnTo>
                  <a:lnTo>
                    <a:pt x="768" y="403"/>
                  </a:lnTo>
                  <a:lnTo>
                    <a:pt x="757" y="403"/>
                  </a:lnTo>
                  <a:lnTo>
                    <a:pt x="744" y="403"/>
                  </a:lnTo>
                  <a:lnTo>
                    <a:pt x="717" y="405"/>
                  </a:lnTo>
                  <a:lnTo>
                    <a:pt x="689" y="409"/>
                  </a:lnTo>
                  <a:lnTo>
                    <a:pt x="663" y="412"/>
                  </a:lnTo>
                  <a:lnTo>
                    <a:pt x="636" y="416"/>
                  </a:lnTo>
                  <a:lnTo>
                    <a:pt x="610" y="421"/>
                  </a:lnTo>
                  <a:lnTo>
                    <a:pt x="585" y="427"/>
                  </a:lnTo>
                  <a:lnTo>
                    <a:pt x="559" y="433"/>
                  </a:lnTo>
                  <a:lnTo>
                    <a:pt x="534" y="440"/>
                  </a:lnTo>
                  <a:lnTo>
                    <a:pt x="510" y="448"/>
                  </a:lnTo>
                  <a:lnTo>
                    <a:pt x="486" y="457"/>
                  </a:lnTo>
                  <a:lnTo>
                    <a:pt x="462" y="466"/>
                  </a:lnTo>
                  <a:lnTo>
                    <a:pt x="439" y="475"/>
                  </a:lnTo>
                  <a:lnTo>
                    <a:pt x="417" y="487"/>
                  </a:lnTo>
                  <a:lnTo>
                    <a:pt x="394" y="497"/>
                  </a:lnTo>
                  <a:lnTo>
                    <a:pt x="374" y="510"/>
                  </a:lnTo>
                  <a:lnTo>
                    <a:pt x="352" y="522"/>
                  </a:lnTo>
                  <a:lnTo>
                    <a:pt x="331" y="536"/>
                  </a:lnTo>
                  <a:lnTo>
                    <a:pt x="311" y="550"/>
                  </a:lnTo>
                  <a:lnTo>
                    <a:pt x="291" y="565"/>
                  </a:lnTo>
                  <a:lnTo>
                    <a:pt x="272" y="581"/>
                  </a:lnTo>
                  <a:lnTo>
                    <a:pt x="252" y="597"/>
                  </a:lnTo>
                  <a:lnTo>
                    <a:pt x="234" y="614"/>
                  </a:lnTo>
                  <a:lnTo>
                    <a:pt x="216" y="631"/>
                  </a:lnTo>
                  <a:lnTo>
                    <a:pt x="198" y="650"/>
                  </a:lnTo>
                  <a:lnTo>
                    <a:pt x="181" y="669"/>
                  </a:lnTo>
                  <a:lnTo>
                    <a:pt x="165" y="689"/>
                  </a:lnTo>
                  <a:lnTo>
                    <a:pt x="149" y="709"/>
                  </a:lnTo>
                  <a:lnTo>
                    <a:pt x="133" y="730"/>
                  </a:lnTo>
                  <a:lnTo>
                    <a:pt x="118" y="752"/>
                  </a:lnTo>
                  <a:lnTo>
                    <a:pt x="103" y="775"/>
                  </a:lnTo>
                  <a:lnTo>
                    <a:pt x="88" y="798"/>
                  </a:lnTo>
                  <a:lnTo>
                    <a:pt x="74" y="822"/>
                  </a:lnTo>
                  <a:lnTo>
                    <a:pt x="64" y="842"/>
                  </a:lnTo>
                  <a:lnTo>
                    <a:pt x="55" y="863"/>
                  </a:lnTo>
                  <a:lnTo>
                    <a:pt x="48" y="885"/>
                  </a:lnTo>
                  <a:lnTo>
                    <a:pt x="43" y="906"/>
                  </a:lnTo>
                  <a:lnTo>
                    <a:pt x="40" y="929"/>
                  </a:lnTo>
                  <a:lnTo>
                    <a:pt x="39" y="952"/>
                  </a:lnTo>
                  <a:lnTo>
                    <a:pt x="40" y="976"/>
                  </a:lnTo>
                  <a:lnTo>
                    <a:pt x="42" y="1001"/>
                  </a:lnTo>
                  <a:lnTo>
                    <a:pt x="46" y="1026"/>
                  </a:lnTo>
                  <a:lnTo>
                    <a:pt x="51" y="1051"/>
                  </a:lnTo>
                  <a:lnTo>
                    <a:pt x="59" y="1076"/>
                  </a:lnTo>
                  <a:lnTo>
                    <a:pt x="70" y="1103"/>
                  </a:lnTo>
                  <a:lnTo>
                    <a:pt x="81" y="1130"/>
                  </a:lnTo>
                  <a:lnTo>
                    <a:pt x="94" y="1158"/>
                  </a:lnTo>
                  <a:lnTo>
                    <a:pt x="110" y="1186"/>
                  </a:lnTo>
                  <a:lnTo>
                    <a:pt x="126" y="1216"/>
                  </a:lnTo>
                  <a:lnTo>
                    <a:pt x="144" y="1245"/>
                  </a:lnTo>
                  <a:lnTo>
                    <a:pt x="163" y="1272"/>
                  </a:lnTo>
                  <a:lnTo>
                    <a:pt x="181" y="1301"/>
                  </a:lnTo>
                  <a:lnTo>
                    <a:pt x="200" y="1329"/>
                  </a:lnTo>
                  <a:lnTo>
                    <a:pt x="220" y="1355"/>
                  </a:lnTo>
                  <a:lnTo>
                    <a:pt x="241" y="1382"/>
                  </a:lnTo>
                  <a:lnTo>
                    <a:pt x="260" y="1409"/>
                  </a:lnTo>
                  <a:lnTo>
                    <a:pt x="282" y="1434"/>
                  </a:lnTo>
                  <a:lnTo>
                    <a:pt x="303" y="1460"/>
                  </a:lnTo>
                  <a:lnTo>
                    <a:pt x="324" y="1486"/>
                  </a:lnTo>
                  <a:lnTo>
                    <a:pt x="347" y="1510"/>
                  </a:lnTo>
                  <a:lnTo>
                    <a:pt x="369" y="1535"/>
                  </a:lnTo>
                  <a:lnTo>
                    <a:pt x="393" y="1559"/>
                  </a:lnTo>
                  <a:lnTo>
                    <a:pt x="416" y="1582"/>
                  </a:lnTo>
                  <a:lnTo>
                    <a:pt x="440" y="1606"/>
                  </a:lnTo>
                  <a:lnTo>
                    <a:pt x="465" y="1629"/>
                  </a:lnTo>
                  <a:lnTo>
                    <a:pt x="489" y="1651"/>
                  </a:lnTo>
                  <a:lnTo>
                    <a:pt x="515" y="1674"/>
                  </a:lnTo>
                  <a:lnTo>
                    <a:pt x="541" y="1696"/>
                  </a:lnTo>
                  <a:lnTo>
                    <a:pt x="568" y="1717"/>
                  </a:lnTo>
                  <a:lnTo>
                    <a:pt x="621" y="1759"/>
                  </a:lnTo>
                  <a:lnTo>
                    <a:pt x="678" y="1799"/>
                  </a:lnTo>
                  <a:lnTo>
                    <a:pt x="736" y="1839"/>
                  </a:lnTo>
                  <a:lnTo>
                    <a:pt x="796" y="1877"/>
                  </a:lnTo>
                  <a:lnTo>
                    <a:pt x="858" y="1912"/>
                  </a:lnTo>
                  <a:lnTo>
                    <a:pt x="922" y="1948"/>
                  </a:lnTo>
                  <a:lnTo>
                    <a:pt x="975" y="1977"/>
                  </a:lnTo>
                  <a:lnTo>
                    <a:pt x="1030" y="2006"/>
                  </a:lnTo>
                  <a:lnTo>
                    <a:pt x="1088" y="2040"/>
                  </a:lnTo>
                  <a:lnTo>
                    <a:pt x="1147" y="2076"/>
                  </a:lnTo>
                  <a:lnTo>
                    <a:pt x="1208" y="2114"/>
                  </a:lnTo>
                  <a:lnTo>
                    <a:pt x="1268" y="2156"/>
                  </a:lnTo>
                  <a:lnTo>
                    <a:pt x="1298" y="2176"/>
                  </a:lnTo>
                  <a:lnTo>
                    <a:pt x="1328" y="2199"/>
                  </a:lnTo>
                  <a:lnTo>
                    <a:pt x="1358" y="2221"/>
                  </a:lnTo>
                  <a:lnTo>
                    <a:pt x="1387" y="2245"/>
                  </a:lnTo>
                  <a:lnTo>
                    <a:pt x="1416" y="2268"/>
                  </a:lnTo>
                  <a:lnTo>
                    <a:pt x="1446" y="2290"/>
                  </a:lnTo>
                  <a:lnTo>
                    <a:pt x="1476" y="2308"/>
                  </a:lnTo>
                  <a:lnTo>
                    <a:pt x="1506" y="2325"/>
                  </a:lnTo>
                  <a:lnTo>
                    <a:pt x="1536" y="2340"/>
                  </a:lnTo>
                  <a:lnTo>
                    <a:pt x="1566" y="2353"/>
                  </a:lnTo>
                  <a:lnTo>
                    <a:pt x="1595" y="2364"/>
                  </a:lnTo>
                  <a:lnTo>
                    <a:pt x="1625" y="2373"/>
                  </a:lnTo>
                  <a:lnTo>
                    <a:pt x="1656" y="2379"/>
                  </a:lnTo>
                  <a:lnTo>
                    <a:pt x="1687" y="2385"/>
                  </a:lnTo>
                  <a:lnTo>
                    <a:pt x="1719" y="2387"/>
                  </a:lnTo>
                  <a:lnTo>
                    <a:pt x="1750" y="2387"/>
                  </a:lnTo>
                  <a:lnTo>
                    <a:pt x="1782" y="2386"/>
                  </a:lnTo>
                  <a:lnTo>
                    <a:pt x="1816" y="2384"/>
                  </a:lnTo>
                  <a:lnTo>
                    <a:pt x="1849" y="2378"/>
                  </a:lnTo>
                  <a:lnTo>
                    <a:pt x="1883" y="2371"/>
                  </a:lnTo>
                  <a:lnTo>
                    <a:pt x="1938" y="2359"/>
                  </a:lnTo>
                  <a:lnTo>
                    <a:pt x="1993" y="2348"/>
                  </a:lnTo>
                  <a:lnTo>
                    <a:pt x="2048" y="2339"/>
                  </a:lnTo>
                  <a:lnTo>
                    <a:pt x="2104" y="2332"/>
                  </a:lnTo>
                  <a:lnTo>
                    <a:pt x="2159" y="2325"/>
                  </a:lnTo>
                  <a:lnTo>
                    <a:pt x="2212" y="2321"/>
                  </a:lnTo>
                  <a:lnTo>
                    <a:pt x="2268" y="2316"/>
                  </a:lnTo>
                  <a:lnTo>
                    <a:pt x="2321" y="2313"/>
                  </a:lnTo>
                  <a:lnTo>
                    <a:pt x="2374" y="2310"/>
                  </a:lnTo>
                  <a:lnTo>
                    <a:pt x="2428" y="2309"/>
                  </a:lnTo>
                  <a:lnTo>
                    <a:pt x="2480" y="2308"/>
                  </a:lnTo>
                  <a:lnTo>
                    <a:pt x="2531" y="2308"/>
                  </a:lnTo>
                  <a:lnTo>
                    <a:pt x="2583" y="2309"/>
                  </a:lnTo>
                  <a:lnTo>
                    <a:pt x="2632" y="2310"/>
                  </a:lnTo>
                  <a:lnTo>
                    <a:pt x="2682" y="2311"/>
                  </a:lnTo>
                  <a:lnTo>
                    <a:pt x="2730" y="2313"/>
                  </a:lnTo>
                  <a:lnTo>
                    <a:pt x="2757" y="2314"/>
                  </a:lnTo>
                  <a:lnTo>
                    <a:pt x="2784" y="2314"/>
                  </a:lnTo>
                  <a:lnTo>
                    <a:pt x="2810" y="2314"/>
                  </a:lnTo>
                  <a:lnTo>
                    <a:pt x="2837" y="2313"/>
                  </a:lnTo>
                  <a:lnTo>
                    <a:pt x="2863" y="2311"/>
                  </a:lnTo>
                  <a:lnTo>
                    <a:pt x="2889" y="2309"/>
                  </a:lnTo>
                  <a:lnTo>
                    <a:pt x="2915" y="2306"/>
                  </a:lnTo>
                  <a:lnTo>
                    <a:pt x="2941" y="2302"/>
                  </a:lnTo>
                  <a:lnTo>
                    <a:pt x="2966" y="2299"/>
                  </a:lnTo>
                  <a:lnTo>
                    <a:pt x="2993" y="2294"/>
                  </a:lnTo>
                  <a:lnTo>
                    <a:pt x="3018" y="2289"/>
                  </a:lnTo>
                  <a:lnTo>
                    <a:pt x="3043" y="2284"/>
                  </a:lnTo>
                  <a:lnTo>
                    <a:pt x="3068" y="2277"/>
                  </a:lnTo>
                  <a:lnTo>
                    <a:pt x="3093" y="2270"/>
                  </a:lnTo>
                  <a:lnTo>
                    <a:pt x="3119" y="2262"/>
                  </a:lnTo>
                  <a:lnTo>
                    <a:pt x="3144" y="2254"/>
                  </a:lnTo>
                  <a:lnTo>
                    <a:pt x="3169" y="2246"/>
                  </a:lnTo>
                  <a:lnTo>
                    <a:pt x="3193" y="2237"/>
                  </a:lnTo>
                  <a:lnTo>
                    <a:pt x="3219" y="2227"/>
                  </a:lnTo>
                  <a:lnTo>
                    <a:pt x="3243" y="2216"/>
                  </a:lnTo>
                  <a:lnTo>
                    <a:pt x="3268" y="2205"/>
                  </a:lnTo>
                  <a:lnTo>
                    <a:pt x="3292" y="2193"/>
                  </a:lnTo>
                  <a:lnTo>
                    <a:pt x="3316" y="2182"/>
                  </a:lnTo>
                  <a:lnTo>
                    <a:pt x="3340" y="2168"/>
                  </a:lnTo>
                  <a:lnTo>
                    <a:pt x="3388" y="2141"/>
                  </a:lnTo>
                  <a:lnTo>
                    <a:pt x="3436" y="2111"/>
                  </a:lnTo>
                  <a:lnTo>
                    <a:pt x="3485" y="2079"/>
                  </a:lnTo>
                  <a:lnTo>
                    <a:pt x="3532" y="2044"/>
                  </a:lnTo>
                  <a:lnTo>
                    <a:pt x="3578" y="2009"/>
                  </a:lnTo>
                  <a:lnTo>
                    <a:pt x="3621" y="1973"/>
                  </a:lnTo>
                  <a:lnTo>
                    <a:pt x="3664" y="1938"/>
                  </a:lnTo>
                  <a:lnTo>
                    <a:pt x="3704" y="1902"/>
                  </a:lnTo>
                  <a:lnTo>
                    <a:pt x="3743" y="1866"/>
                  </a:lnTo>
                  <a:lnTo>
                    <a:pt x="3781" y="1831"/>
                  </a:lnTo>
                  <a:lnTo>
                    <a:pt x="3817" y="1794"/>
                  </a:lnTo>
                  <a:lnTo>
                    <a:pt x="3853" y="1758"/>
                  </a:lnTo>
                  <a:lnTo>
                    <a:pt x="3886" y="1720"/>
                  </a:lnTo>
                  <a:lnTo>
                    <a:pt x="3918" y="1683"/>
                  </a:lnTo>
                  <a:lnTo>
                    <a:pt x="3948" y="1645"/>
                  </a:lnTo>
                  <a:lnTo>
                    <a:pt x="3978" y="1607"/>
                  </a:lnTo>
                  <a:lnTo>
                    <a:pt x="4005" y="1568"/>
                  </a:lnTo>
                  <a:lnTo>
                    <a:pt x="4033" y="1530"/>
                  </a:lnTo>
                  <a:lnTo>
                    <a:pt x="4058" y="1490"/>
                  </a:lnTo>
                  <a:lnTo>
                    <a:pt x="4081" y="1451"/>
                  </a:lnTo>
                  <a:lnTo>
                    <a:pt x="4104" y="1410"/>
                  </a:lnTo>
                  <a:lnTo>
                    <a:pt x="4126" y="1369"/>
                  </a:lnTo>
                  <a:lnTo>
                    <a:pt x="4144" y="1329"/>
                  </a:lnTo>
                  <a:lnTo>
                    <a:pt x="4160" y="1288"/>
                  </a:lnTo>
                  <a:lnTo>
                    <a:pt x="4174" y="1248"/>
                  </a:lnTo>
                  <a:lnTo>
                    <a:pt x="4186" y="1208"/>
                  </a:lnTo>
                  <a:lnTo>
                    <a:pt x="4196" y="1169"/>
                  </a:lnTo>
                  <a:lnTo>
                    <a:pt x="4203" y="1130"/>
                  </a:lnTo>
                  <a:lnTo>
                    <a:pt x="4208" y="1091"/>
                  </a:lnTo>
                  <a:lnTo>
                    <a:pt x="4211" y="1052"/>
                  </a:lnTo>
                  <a:lnTo>
                    <a:pt x="4212" y="1013"/>
                  </a:lnTo>
                  <a:lnTo>
                    <a:pt x="4210" y="975"/>
                  </a:lnTo>
                  <a:lnTo>
                    <a:pt x="4206" y="937"/>
                  </a:lnTo>
                  <a:lnTo>
                    <a:pt x="4200" y="901"/>
                  </a:lnTo>
                  <a:lnTo>
                    <a:pt x="4191" y="863"/>
                  </a:lnTo>
                  <a:lnTo>
                    <a:pt x="4181" y="826"/>
                  </a:lnTo>
                  <a:lnTo>
                    <a:pt x="4174" y="804"/>
                  </a:lnTo>
                  <a:lnTo>
                    <a:pt x="4165" y="783"/>
                  </a:lnTo>
                  <a:lnTo>
                    <a:pt x="4157" y="761"/>
                  </a:lnTo>
                  <a:lnTo>
                    <a:pt x="4148" y="739"/>
                  </a:lnTo>
                  <a:lnTo>
                    <a:pt x="4137" y="718"/>
                  </a:lnTo>
                  <a:lnTo>
                    <a:pt x="4127" y="698"/>
                  </a:lnTo>
                  <a:lnTo>
                    <a:pt x="4116" y="678"/>
                  </a:lnTo>
                  <a:lnTo>
                    <a:pt x="4104" y="659"/>
                  </a:lnTo>
                  <a:lnTo>
                    <a:pt x="4093" y="639"/>
                  </a:lnTo>
                  <a:lnTo>
                    <a:pt x="4080" y="621"/>
                  </a:lnTo>
                  <a:lnTo>
                    <a:pt x="4067" y="604"/>
                  </a:lnTo>
                  <a:lnTo>
                    <a:pt x="4054" y="586"/>
                  </a:lnTo>
                  <a:lnTo>
                    <a:pt x="4040" y="570"/>
                  </a:lnTo>
                  <a:lnTo>
                    <a:pt x="4026" y="554"/>
                  </a:lnTo>
                  <a:lnTo>
                    <a:pt x="4012" y="541"/>
                  </a:lnTo>
                  <a:lnTo>
                    <a:pt x="3997" y="527"/>
                  </a:lnTo>
                  <a:lnTo>
                    <a:pt x="3972" y="503"/>
                  </a:lnTo>
                  <a:lnTo>
                    <a:pt x="3946" y="480"/>
                  </a:lnTo>
                  <a:lnTo>
                    <a:pt x="3918" y="458"/>
                  </a:lnTo>
                  <a:lnTo>
                    <a:pt x="3891" y="436"/>
                  </a:lnTo>
                  <a:lnTo>
                    <a:pt x="3836" y="393"/>
                  </a:lnTo>
                  <a:lnTo>
                    <a:pt x="3778" y="351"/>
                  </a:lnTo>
                  <a:lnTo>
                    <a:pt x="3721" y="311"/>
                  </a:lnTo>
                  <a:lnTo>
                    <a:pt x="3662" y="271"/>
                  </a:lnTo>
                  <a:lnTo>
                    <a:pt x="3603" y="232"/>
                  </a:lnTo>
                  <a:lnTo>
                    <a:pt x="3544" y="194"/>
                  </a:lnTo>
                  <a:lnTo>
                    <a:pt x="3531" y="185"/>
                  </a:lnTo>
                  <a:lnTo>
                    <a:pt x="3497" y="164"/>
                  </a:lnTo>
                  <a:lnTo>
                    <a:pt x="3464" y="145"/>
                  </a:lnTo>
                  <a:lnTo>
                    <a:pt x="3428" y="128"/>
                  </a:lnTo>
                  <a:lnTo>
                    <a:pt x="3393" y="112"/>
                  </a:lnTo>
                  <a:lnTo>
                    <a:pt x="3357" y="97"/>
                  </a:lnTo>
                  <a:lnTo>
                    <a:pt x="3319" y="84"/>
                  </a:lnTo>
                  <a:lnTo>
                    <a:pt x="3282" y="74"/>
                  </a:lnTo>
                  <a:lnTo>
                    <a:pt x="3244" y="63"/>
                  </a:lnTo>
                  <a:lnTo>
                    <a:pt x="3204" y="55"/>
                  </a:lnTo>
                  <a:lnTo>
                    <a:pt x="3163" y="50"/>
                  </a:lnTo>
                  <a:lnTo>
                    <a:pt x="3122" y="45"/>
                  </a:lnTo>
                  <a:lnTo>
                    <a:pt x="3080" y="42"/>
                  </a:lnTo>
                  <a:lnTo>
                    <a:pt x="3036" y="41"/>
                  </a:lnTo>
                  <a:lnTo>
                    <a:pt x="2993" y="41"/>
                  </a:lnTo>
                  <a:lnTo>
                    <a:pt x="2947" y="42"/>
                  </a:lnTo>
                  <a:lnTo>
                    <a:pt x="2901" y="45"/>
                  </a:lnTo>
                  <a:lnTo>
                    <a:pt x="2895" y="44"/>
                  </a:lnTo>
                  <a:lnTo>
                    <a:pt x="2894" y="44"/>
                  </a:lnTo>
                  <a:lnTo>
                    <a:pt x="2845" y="54"/>
                  </a:lnTo>
                  <a:lnTo>
                    <a:pt x="2796" y="67"/>
                  </a:lnTo>
                  <a:lnTo>
                    <a:pt x="2749" y="81"/>
                  </a:lnTo>
                  <a:lnTo>
                    <a:pt x="2702" y="97"/>
                  </a:lnTo>
                  <a:lnTo>
                    <a:pt x="2655" y="114"/>
                  </a:lnTo>
                  <a:lnTo>
                    <a:pt x="2611" y="132"/>
                  </a:lnTo>
                  <a:lnTo>
                    <a:pt x="2565" y="152"/>
                  </a:lnTo>
                  <a:lnTo>
                    <a:pt x="2520" y="174"/>
                  </a:lnTo>
                  <a:lnTo>
                    <a:pt x="2476" y="195"/>
                  </a:lnTo>
                  <a:lnTo>
                    <a:pt x="2433" y="218"/>
                  </a:lnTo>
                  <a:lnTo>
                    <a:pt x="2389" y="241"/>
                  </a:lnTo>
                  <a:lnTo>
                    <a:pt x="2347" y="266"/>
                  </a:lnTo>
                  <a:lnTo>
                    <a:pt x="2262" y="316"/>
                  </a:lnTo>
                  <a:lnTo>
                    <a:pt x="2178" y="365"/>
                  </a:lnTo>
                  <a:lnTo>
                    <a:pt x="2163" y="374"/>
                  </a:lnTo>
                  <a:lnTo>
                    <a:pt x="2134" y="391"/>
                  </a:lnTo>
                  <a:lnTo>
                    <a:pt x="2106" y="406"/>
                  </a:lnTo>
                  <a:lnTo>
                    <a:pt x="2077" y="422"/>
                  </a:lnTo>
                  <a:lnTo>
                    <a:pt x="2047" y="436"/>
                  </a:lnTo>
                  <a:lnTo>
                    <a:pt x="2019" y="450"/>
                  </a:lnTo>
                  <a:lnTo>
                    <a:pt x="1990" y="463"/>
                  </a:lnTo>
                  <a:lnTo>
                    <a:pt x="1960" y="474"/>
                  </a:lnTo>
                  <a:lnTo>
                    <a:pt x="1930" y="484"/>
                  </a:lnTo>
                  <a:lnTo>
                    <a:pt x="1902" y="495"/>
                  </a:lnTo>
                  <a:lnTo>
                    <a:pt x="1872" y="504"/>
                  </a:lnTo>
                  <a:lnTo>
                    <a:pt x="1842" y="512"/>
                  </a:lnTo>
                  <a:lnTo>
                    <a:pt x="1812" y="519"/>
                  </a:lnTo>
                  <a:lnTo>
                    <a:pt x="1782" y="525"/>
                  </a:lnTo>
                  <a:lnTo>
                    <a:pt x="1752" y="530"/>
                  </a:lnTo>
                  <a:lnTo>
                    <a:pt x="1723" y="535"/>
                  </a:lnTo>
                  <a:lnTo>
                    <a:pt x="1692" y="539"/>
                  </a:lnTo>
                  <a:lnTo>
                    <a:pt x="1662" y="542"/>
                  </a:lnTo>
                  <a:lnTo>
                    <a:pt x="1631" y="544"/>
                  </a:lnTo>
                  <a:lnTo>
                    <a:pt x="1601" y="545"/>
                  </a:lnTo>
                  <a:lnTo>
                    <a:pt x="1570" y="545"/>
                  </a:lnTo>
                  <a:lnTo>
                    <a:pt x="1539" y="545"/>
                  </a:lnTo>
                  <a:lnTo>
                    <a:pt x="1508" y="543"/>
                  </a:lnTo>
                  <a:lnTo>
                    <a:pt x="1477" y="541"/>
                  </a:lnTo>
                  <a:lnTo>
                    <a:pt x="1446" y="537"/>
                  </a:lnTo>
                  <a:lnTo>
                    <a:pt x="1414" y="534"/>
                  </a:lnTo>
                  <a:lnTo>
                    <a:pt x="1383" y="529"/>
                  </a:lnTo>
                  <a:lnTo>
                    <a:pt x="1351" y="523"/>
                  </a:lnTo>
                  <a:lnTo>
                    <a:pt x="1320" y="517"/>
                  </a:lnTo>
                  <a:lnTo>
                    <a:pt x="1288" y="508"/>
                  </a:lnTo>
                  <a:lnTo>
                    <a:pt x="1256" y="500"/>
                  </a:lnTo>
                  <a:lnTo>
                    <a:pt x="1223" y="491"/>
                  </a:lnTo>
                  <a:lnTo>
                    <a:pt x="1190" y="481"/>
                  </a:lnTo>
                  <a:lnTo>
                    <a:pt x="1146" y="466"/>
                  </a:lnTo>
                  <a:lnTo>
                    <a:pt x="1099" y="452"/>
                  </a:lnTo>
                  <a:lnTo>
                    <a:pt x="1050" y="439"/>
                  </a:lnTo>
                  <a:lnTo>
                    <a:pt x="1000" y="427"/>
                  </a:lnTo>
                  <a:lnTo>
                    <a:pt x="975" y="421"/>
                  </a:lnTo>
                  <a:lnTo>
                    <a:pt x="949" y="417"/>
                  </a:lnTo>
                  <a:lnTo>
                    <a:pt x="923" y="412"/>
                  </a:lnTo>
                  <a:lnTo>
                    <a:pt x="897" y="409"/>
                  </a:lnTo>
                  <a:lnTo>
                    <a:pt x="871" y="406"/>
                  </a:lnTo>
                  <a:lnTo>
                    <a:pt x="844" y="404"/>
                  </a:lnTo>
                  <a:lnTo>
                    <a:pt x="818" y="403"/>
                  </a:lnTo>
                  <a:lnTo>
                    <a:pt x="791" y="402"/>
                  </a:lnTo>
                  <a:close/>
                  <a:moveTo>
                    <a:pt x="1748" y="2427"/>
                  </a:moveTo>
                  <a:lnTo>
                    <a:pt x="1723" y="2426"/>
                  </a:lnTo>
                  <a:lnTo>
                    <a:pt x="1697" y="2425"/>
                  </a:lnTo>
                  <a:lnTo>
                    <a:pt x="1672" y="2422"/>
                  </a:lnTo>
                  <a:lnTo>
                    <a:pt x="1647" y="2417"/>
                  </a:lnTo>
                  <a:lnTo>
                    <a:pt x="1623" y="2412"/>
                  </a:lnTo>
                  <a:lnTo>
                    <a:pt x="1599" y="2406"/>
                  </a:lnTo>
                  <a:lnTo>
                    <a:pt x="1575" y="2399"/>
                  </a:lnTo>
                  <a:lnTo>
                    <a:pt x="1551" y="2389"/>
                  </a:lnTo>
                  <a:lnTo>
                    <a:pt x="1526" y="2379"/>
                  </a:lnTo>
                  <a:lnTo>
                    <a:pt x="1502" y="2368"/>
                  </a:lnTo>
                  <a:lnTo>
                    <a:pt x="1479" y="2355"/>
                  </a:lnTo>
                  <a:lnTo>
                    <a:pt x="1455" y="2342"/>
                  </a:lnTo>
                  <a:lnTo>
                    <a:pt x="1431" y="2328"/>
                  </a:lnTo>
                  <a:lnTo>
                    <a:pt x="1408" y="2311"/>
                  </a:lnTo>
                  <a:lnTo>
                    <a:pt x="1385" y="2294"/>
                  </a:lnTo>
                  <a:lnTo>
                    <a:pt x="1361" y="2275"/>
                  </a:lnTo>
                  <a:lnTo>
                    <a:pt x="1333" y="2252"/>
                  </a:lnTo>
                  <a:lnTo>
                    <a:pt x="1304" y="2230"/>
                  </a:lnTo>
                  <a:lnTo>
                    <a:pt x="1274" y="2208"/>
                  </a:lnTo>
                  <a:lnTo>
                    <a:pt x="1245" y="2188"/>
                  </a:lnTo>
                  <a:lnTo>
                    <a:pt x="1186" y="2146"/>
                  </a:lnTo>
                  <a:lnTo>
                    <a:pt x="1126" y="2108"/>
                  </a:lnTo>
                  <a:lnTo>
                    <a:pt x="1068" y="2074"/>
                  </a:lnTo>
                  <a:lnTo>
                    <a:pt x="1010" y="2041"/>
                  </a:lnTo>
                  <a:lnTo>
                    <a:pt x="955" y="2011"/>
                  </a:lnTo>
                  <a:lnTo>
                    <a:pt x="904" y="1982"/>
                  </a:lnTo>
                  <a:lnTo>
                    <a:pt x="838" y="1947"/>
                  </a:lnTo>
                  <a:lnTo>
                    <a:pt x="775" y="1910"/>
                  </a:lnTo>
                  <a:lnTo>
                    <a:pt x="714" y="1871"/>
                  </a:lnTo>
                  <a:lnTo>
                    <a:pt x="655" y="1831"/>
                  </a:lnTo>
                  <a:lnTo>
                    <a:pt x="626" y="1811"/>
                  </a:lnTo>
                  <a:lnTo>
                    <a:pt x="597" y="1790"/>
                  </a:lnTo>
                  <a:lnTo>
                    <a:pt x="570" y="1769"/>
                  </a:lnTo>
                  <a:lnTo>
                    <a:pt x="542" y="1747"/>
                  </a:lnTo>
                  <a:lnTo>
                    <a:pt x="516" y="1725"/>
                  </a:lnTo>
                  <a:lnTo>
                    <a:pt x="489" y="1704"/>
                  </a:lnTo>
                  <a:lnTo>
                    <a:pt x="463" y="1681"/>
                  </a:lnTo>
                  <a:lnTo>
                    <a:pt x="438" y="1658"/>
                  </a:lnTo>
                  <a:lnTo>
                    <a:pt x="413" y="1634"/>
                  </a:lnTo>
                  <a:lnTo>
                    <a:pt x="389" y="1611"/>
                  </a:lnTo>
                  <a:lnTo>
                    <a:pt x="364" y="1587"/>
                  </a:lnTo>
                  <a:lnTo>
                    <a:pt x="340" y="1561"/>
                  </a:lnTo>
                  <a:lnTo>
                    <a:pt x="317" y="1536"/>
                  </a:lnTo>
                  <a:lnTo>
                    <a:pt x="294" y="1511"/>
                  </a:lnTo>
                  <a:lnTo>
                    <a:pt x="273" y="1486"/>
                  </a:lnTo>
                  <a:lnTo>
                    <a:pt x="251" y="1459"/>
                  </a:lnTo>
                  <a:lnTo>
                    <a:pt x="229" y="1433"/>
                  </a:lnTo>
                  <a:lnTo>
                    <a:pt x="208" y="1407"/>
                  </a:lnTo>
                  <a:lnTo>
                    <a:pt x="188" y="1379"/>
                  </a:lnTo>
                  <a:lnTo>
                    <a:pt x="168" y="1351"/>
                  </a:lnTo>
                  <a:lnTo>
                    <a:pt x="149" y="1323"/>
                  </a:lnTo>
                  <a:lnTo>
                    <a:pt x="129" y="1294"/>
                  </a:lnTo>
                  <a:lnTo>
                    <a:pt x="111" y="1265"/>
                  </a:lnTo>
                  <a:lnTo>
                    <a:pt x="93" y="1237"/>
                  </a:lnTo>
                  <a:lnTo>
                    <a:pt x="74" y="1205"/>
                  </a:lnTo>
                  <a:lnTo>
                    <a:pt x="58" y="1174"/>
                  </a:lnTo>
                  <a:lnTo>
                    <a:pt x="43" y="1144"/>
                  </a:lnTo>
                  <a:lnTo>
                    <a:pt x="31" y="1114"/>
                  </a:lnTo>
                  <a:lnTo>
                    <a:pt x="20" y="1084"/>
                  </a:lnTo>
                  <a:lnTo>
                    <a:pt x="12" y="1057"/>
                  </a:lnTo>
                  <a:lnTo>
                    <a:pt x="7" y="1028"/>
                  </a:lnTo>
                  <a:lnTo>
                    <a:pt x="2" y="1002"/>
                  </a:lnTo>
                  <a:lnTo>
                    <a:pt x="0" y="974"/>
                  </a:lnTo>
                  <a:lnTo>
                    <a:pt x="0" y="948"/>
                  </a:lnTo>
                  <a:lnTo>
                    <a:pt x="1" y="923"/>
                  </a:lnTo>
                  <a:lnTo>
                    <a:pt x="4" y="897"/>
                  </a:lnTo>
                  <a:lnTo>
                    <a:pt x="11" y="873"/>
                  </a:lnTo>
                  <a:lnTo>
                    <a:pt x="18" y="849"/>
                  </a:lnTo>
                  <a:lnTo>
                    <a:pt x="28" y="825"/>
                  </a:lnTo>
                  <a:lnTo>
                    <a:pt x="40" y="802"/>
                  </a:lnTo>
                  <a:lnTo>
                    <a:pt x="55" y="778"/>
                  </a:lnTo>
                  <a:lnTo>
                    <a:pt x="70" y="754"/>
                  </a:lnTo>
                  <a:lnTo>
                    <a:pt x="85" y="730"/>
                  </a:lnTo>
                  <a:lnTo>
                    <a:pt x="101" y="707"/>
                  </a:lnTo>
                  <a:lnTo>
                    <a:pt x="117" y="685"/>
                  </a:lnTo>
                  <a:lnTo>
                    <a:pt x="134" y="664"/>
                  </a:lnTo>
                  <a:lnTo>
                    <a:pt x="152" y="644"/>
                  </a:lnTo>
                  <a:lnTo>
                    <a:pt x="169" y="623"/>
                  </a:lnTo>
                  <a:lnTo>
                    <a:pt x="188" y="605"/>
                  </a:lnTo>
                  <a:lnTo>
                    <a:pt x="207" y="586"/>
                  </a:lnTo>
                  <a:lnTo>
                    <a:pt x="227" y="568"/>
                  </a:lnTo>
                  <a:lnTo>
                    <a:pt x="246" y="551"/>
                  </a:lnTo>
                  <a:lnTo>
                    <a:pt x="267" y="535"/>
                  </a:lnTo>
                  <a:lnTo>
                    <a:pt x="289" y="519"/>
                  </a:lnTo>
                  <a:lnTo>
                    <a:pt x="309" y="504"/>
                  </a:lnTo>
                  <a:lnTo>
                    <a:pt x="331" y="490"/>
                  </a:lnTo>
                  <a:lnTo>
                    <a:pt x="354" y="476"/>
                  </a:lnTo>
                  <a:lnTo>
                    <a:pt x="377" y="464"/>
                  </a:lnTo>
                  <a:lnTo>
                    <a:pt x="400" y="452"/>
                  </a:lnTo>
                  <a:lnTo>
                    <a:pt x="424" y="441"/>
                  </a:lnTo>
                  <a:lnTo>
                    <a:pt x="448" y="430"/>
                  </a:lnTo>
                  <a:lnTo>
                    <a:pt x="472" y="420"/>
                  </a:lnTo>
                  <a:lnTo>
                    <a:pt x="498" y="411"/>
                  </a:lnTo>
                  <a:lnTo>
                    <a:pt x="524" y="403"/>
                  </a:lnTo>
                  <a:lnTo>
                    <a:pt x="549" y="395"/>
                  </a:lnTo>
                  <a:lnTo>
                    <a:pt x="576" y="389"/>
                  </a:lnTo>
                  <a:lnTo>
                    <a:pt x="602" y="382"/>
                  </a:lnTo>
                  <a:lnTo>
                    <a:pt x="629" y="378"/>
                  </a:lnTo>
                  <a:lnTo>
                    <a:pt x="657" y="373"/>
                  </a:lnTo>
                  <a:lnTo>
                    <a:pt x="686" y="370"/>
                  </a:lnTo>
                  <a:lnTo>
                    <a:pt x="713" y="366"/>
                  </a:lnTo>
                  <a:lnTo>
                    <a:pt x="742" y="364"/>
                  </a:lnTo>
                  <a:lnTo>
                    <a:pt x="774" y="363"/>
                  </a:lnTo>
                  <a:lnTo>
                    <a:pt x="805" y="363"/>
                  </a:lnTo>
                  <a:lnTo>
                    <a:pt x="836" y="364"/>
                  </a:lnTo>
                  <a:lnTo>
                    <a:pt x="866" y="366"/>
                  </a:lnTo>
                  <a:lnTo>
                    <a:pt x="897" y="370"/>
                  </a:lnTo>
                  <a:lnTo>
                    <a:pt x="927" y="373"/>
                  </a:lnTo>
                  <a:lnTo>
                    <a:pt x="956" y="378"/>
                  </a:lnTo>
                  <a:lnTo>
                    <a:pt x="985" y="383"/>
                  </a:lnTo>
                  <a:lnTo>
                    <a:pt x="1042" y="396"/>
                  </a:lnTo>
                  <a:lnTo>
                    <a:pt x="1097" y="411"/>
                  </a:lnTo>
                  <a:lnTo>
                    <a:pt x="1151" y="427"/>
                  </a:lnTo>
                  <a:lnTo>
                    <a:pt x="1203" y="443"/>
                  </a:lnTo>
                  <a:lnTo>
                    <a:pt x="1234" y="453"/>
                  </a:lnTo>
                  <a:lnTo>
                    <a:pt x="1265" y="463"/>
                  </a:lnTo>
                  <a:lnTo>
                    <a:pt x="1297" y="471"/>
                  </a:lnTo>
                  <a:lnTo>
                    <a:pt x="1328" y="478"/>
                  </a:lnTo>
                  <a:lnTo>
                    <a:pt x="1358" y="484"/>
                  </a:lnTo>
                  <a:lnTo>
                    <a:pt x="1389" y="490"/>
                  </a:lnTo>
                  <a:lnTo>
                    <a:pt x="1420" y="495"/>
                  </a:lnTo>
                  <a:lnTo>
                    <a:pt x="1450" y="498"/>
                  </a:lnTo>
                  <a:lnTo>
                    <a:pt x="1479" y="502"/>
                  </a:lnTo>
                  <a:lnTo>
                    <a:pt x="1510" y="504"/>
                  </a:lnTo>
                  <a:lnTo>
                    <a:pt x="1540" y="505"/>
                  </a:lnTo>
                  <a:lnTo>
                    <a:pt x="1570" y="506"/>
                  </a:lnTo>
                  <a:lnTo>
                    <a:pt x="1600" y="505"/>
                  </a:lnTo>
                  <a:lnTo>
                    <a:pt x="1629" y="504"/>
                  </a:lnTo>
                  <a:lnTo>
                    <a:pt x="1658" y="503"/>
                  </a:lnTo>
                  <a:lnTo>
                    <a:pt x="1688" y="499"/>
                  </a:lnTo>
                  <a:lnTo>
                    <a:pt x="1717" y="496"/>
                  </a:lnTo>
                  <a:lnTo>
                    <a:pt x="1746" y="491"/>
                  </a:lnTo>
                  <a:lnTo>
                    <a:pt x="1775" y="487"/>
                  </a:lnTo>
                  <a:lnTo>
                    <a:pt x="1804" y="480"/>
                  </a:lnTo>
                  <a:lnTo>
                    <a:pt x="1833" y="473"/>
                  </a:lnTo>
                  <a:lnTo>
                    <a:pt x="1861" y="465"/>
                  </a:lnTo>
                  <a:lnTo>
                    <a:pt x="1890" y="457"/>
                  </a:lnTo>
                  <a:lnTo>
                    <a:pt x="1919" y="447"/>
                  </a:lnTo>
                  <a:lnTo>
                    <a:pt x="1946" y="436"/>
                  </a:lnTo>
                  <a:lnTo>
                    <a:pt x="1975" y="426"/>
                  </a:lnTo>
                  <a:lnTo>
                    <a:pt x="2004" y="413"/>
                  </a:lnTo>
                  <a:lnTo>
                    <a:pt x="2031" y="401"/>
                  </a:lnTo>
                  <a:lnTo>
                    <a:pt x="2060" y="387"/>
                  </a:lnTo>
                  <a:lnTo>
                    <a:pt x="2087" y="372"/>
                  </a:lnTo>
                  <a:lnTo>
                    <a:pt x="2115" y="357"/>
                  </a:lnTo>
                  <a:lnTo>
                    <a:pt x="2144" y="340"/>
                  </a:lnTo>
                  <a:lnTo>
                    <a:pt x="2157" y="332"/>
                  </a:lnTo>
                  <a:lnTo>
                    <a:pt x="2242" y="281"/>
                  </a:lnTo>
                  <a:lnTo>
                    <a:pt x="2328" y="231"/>
                  </a:lnTo>
                  <a:lnTo>
                    <a:pt x="2372" y="207"/>
                  </a:lnTo>
                  <a:lnTo>
                    <a:pt x="2416" y="183"/>
                  </a:lnTo>
                  <a:lnTo>
                    <a:pt x="2460" y="159"/>
                  </a:lnTo>
                  <a:lnTo>
                    <a:pt x="2505" y="137"/>
                  </a:lnTo>
                  <a:lnTo>
                    <a:pt x="2551" y="115"/>
                  </a:lnTo>
                  <a:lnTo>
                    <a:pt x="2597" y="96"/>
                  </a:lnTo>
                  <a:lnTo>
                    <a:pt x="2643" y="76"/>
                  </a:lnTo>
                  <a:lnTo>
                    <a:pt x="2690" y="59"/>
                  </a:lnTo>
                  <a:lnTo>
                    <a:pt x="2738" y="43"/>
                  </a:lnTo>
                  <a:lnTo>
                    <a:pt x="2787" y="29"/>
                  </a:lnTo>
                  <a:lnTo>
                    <a:pt x="2837" y="16"/>
                  </a:lnTo>
                  <a:lnTo>
                    <a:pt x="2886" y="6"/>
                  </a:lnTo>
                  <a:lnTo>
                    <a:pt x="2895" y="6"/>
                  </a:lnTo>
                  <a:lnTo>
                    <a:pt x="2897" y="5"/>
                  </a:lnTo>
                  <a:lnTo>
                    <a:pt x="2945" y="3"/>
                  </a:lnTo>
                  <a:lnTo>
                    <a:pt x="2993" y="0"/>
                  </a:lnTo>
                  <a:lnTo>
                    <a:pt x="3038" y="0"/>
                  </a:lnTo>
                  <a:lnTo>
                    <a:pt x="3083" y="3"/>
                  </a:lnTo>
                  <a:lnTo>
                    <a:pt x="3127" y="6"/>
                  </a:lnTo>
                  <a:lnTo>
                    <a:pt x="3170" y="11"/>
                  </a:lnTo>
                  <a:lnTo>
                    <a:pt x="3212" y="18"/>
                  </a:lnTo>
                  <a:lnTo>
                    <a:pt x="3253" y="26"/>
                  </a:lnTo>
                  <a:lnTo>
                    <a:pt x="3293" y="36"/>
                  </a:lnTo>
                  <a:lnTo>
                    <a:pt x="3333" y="47"/>
                  </a:lnTo>
                  <a:lnTo>
                    <a:pt x="3371" y="60"/>
                  </a:lnTo>
                  <a:lnTo>
                    <a:pt x="3409" y="75"/>
                  </a:lnTo>
                  <a:lnTo>
                    <a:pt x="3446" y="92"/>
                  </a:lnTo>
                  <a:lnTo>
                    <a:pt x="3482" y="110"/>
                  </a:lnTo>
                  <a:lnTo>
                    <a:pt x="3518" y="130"/>
                  </a:lnTo>
                  <a:lnTo>
                    <a:pt x="3552" y="152"/>
                  </a:lnTo>
                  <a:lnTo>
                    <a:pt x="3566" y="161"/>
                  </a:lnTo>
                  <a:lnTo>
                    <a:pt x="3626" y="200"/>
                  </a:lnTo>
                  <a:lnTo>
                    <a:pt x="3684" y="239"/>
                  </a:lnTo>
                  <a:lnTo>
                    <a:pt x="3744" y="279"/>
                  </a:lnTo>
                  <a:lnTo>
                    <a:pt x="3802" y="319"/>
                  </a:lnTo>
                  <a:lnTo>
                    <a:pt x="3860" y="362"/>
                  </a:lnTo>
                  <a:lnTo>
                    <a:pt x="3916" y="405"/>
                  </a:lnTo>
                  <a:lnTo>
                    <a:pt x="3943" y="427"/>
                  </a:lnTo>
                  <a:lnTo>
                    <a:pt x="3971" y="450"/>
                  </a:lnTo>
                  <a:lnTo>
                    <a:pt x="3999" y="474"/>
                  </a:lnTo>
                  <a:lnTo>
                    <a:pt x="4024" y="497"/>
                  </a:lnTo>
                  <a:lnTo>
                    <a:pt x="4040" y="512"/>
                  </a:lnTo>
                  <a:lnTo>
                    <a:pt x="4055" y="528"/>
                  </a:lnTo>
                  <a:lnTo>
                    <a:pt x="4070" y="544"/>
                  </a:lnTo>
                  <a:lnTo>
                    <a:pt x="4083" y="561"/>
                  </a:lnTo>
                  <a:lnTo>
                    <a:pt x="4098" y="580"/>
                  </a:lnTo>
                  <a:lnTo>
                    <a:pt x="4112" y="598"/>
                  </a:lnTo>
                  <a:lnTo>
                    <a:pt x="4125" y="617"/>
                  </a:lnTo>
                  <a:lnTo>
                    <a:pt x="4137" y="637"/>
                  </a:lnTo>
                  <a:lnTo>
                    <a:pt x="4150" y="658"/>
                  </a:lnTo>
                  <a:lnTo>
                    <a:pt x="4161" y="679"/>
                  </a:lnTo>
                  <a:lnTo>
                    <a:pt x="4172" y="701"/>
                  </a:lnTo>
                  <a:lnTo>
                    <a:pt x="4183" y="723"/>
                  </a:lnTo>
                  <a:lnTo>
                    <a:pt x="4192" y="745"/>
                  </a:lnTo>
                  <a:lnTo>
                    <a:pt x="4202" y="768"/>
                  </a:lnTo>
                  <a:lnTo>
                    <a:pt x="4211" y="791"/>
                  </a:lnTo>
                  <a:lnTo>
                    <a:pt x="4219" y="815"/>
                  </a:lnTo>
                  <a:lnTo>
                    <a:pt x="4225" y="834"/>
                  </a:lnTo>
                  <a:lnTo>
                    <a:pt x="4230" y="854"/>
                  </a:lnTo>
                  <a:lnTo>
                    <a:pt x="4235" y="873"/>
                  </a:lnTo>
                  <a:lnTo>
                    <a:pt x="4238" y="893"/>
                  </a:lnTo>
                  <a:lnTo>
                    <a:pt x="4242" y="912"/>
                  </a:lnTo>
                  <a:lnTo>
                    <a:pt x="4245" y="932"/>
                  </a:lnTo>
                  <a:lnTo>
                    <a:pt x="4247" y="952"/>
                  </a:lnTo>
                  <a:lnTo>
                    <a:pt x="4250" y="972"/>
                  </a:lnTo>
                  <a:lnTo>
                    <a:pt x="4251" y="991"/>
                  </a:lnTo>
                  <a:lnTo>
                    <a:pt x="4251" y="1012"/>
                  </a:lnTo>
                  <a:lnTo>
                    <a:pt x="4251" y="1033"/>
                  </a:lnTo>
                  <a:lnTo>
                    <a:pt x="4251" y="1052"/>
                  </a:lnTo>
                  <a:lnTo>
                    <a:pt x="4250" y="1073"/>
                  </a:lnTo>
                  <a:lnTo>
                    <a:pt x="4247" y="1093"/>
                  </a:lnTo>
                  <a:lnTo>
                    <a:pt x="4245" y="1114"/>
                  </a:lnTo>
                  <a:lnTo>
                    <a:pt x="4242" y="1134"/>
                  </a:lnTo>
                  <a:lnTo>
                    <a:pt x="4235" y="1175"/>
                  </a:lnTo>
                  <a:lnTo>
                    <a:pt x="4225" y="1217"/>
                  </a:lnTo>
                  <a:lnTo>
                    <a:pt x="4212" y="1259"/>
                  </a:lnTo>
                  <a:lnTo>
                    <a:pt x="4198" y="1301"/>
                  </a:lnTo>
                  <a:lnTo>
                    <a:pt x="4181" y="1343"/>
                  </a:lnTo>
                  <a:lnTo>
                    <a:pt x="4161" y="1386"/>
                  </a:lnTo>
                  <a:lnTo>
                    <a:pt x="4140" y="1428"/>
                  </a:lnTo>
                  <a:lnTo>
                    <a:pt x="4116" y="1471"/>
                  </a:lnTo>
                  <a:lnTo>
                    <a:pt x="4091" y="1511"/>
                  </a:lnTo>
                  <a:lnTo>
                    <a:pt x="4065" y="1551"/>
                  </a:lnTo>
                  <a:lnTo>
                    <a:pt x="4039" y="1591"/>
                  </a:lnTo>
                  <a:lnTo>
                    <a:pt x="4010" y="1630"/>
                  </a:lnTo>
                  <a:lnTo>
                    <a:pt x="3980" y="1669"/>
                  </a:lnTo>
                  <a:lnTo>
                    <a:pt x="3948" y="1707"/>
                  </a:lnTo>
                  <a:lnTo>
                    <a:pt x="3916" y="1746"/>
                  </a:lnTo>
                  <a:lnTo>
                    <a:pt x="3882" y="1784"/>
                  </a:lnTo>
                  <a:lnTo>
                    <a:pt x="3846" y="1821"/>
                  </a:lnTo>
                  <a:lnTo>
                    <a:pt x="3809" y="1858"/>
                  </a:lnTo>
                  <a:lnTo>
                    <a:pt x="3770" y="1895"/>
                  </a:lnTo>
                  <a:lnTo>
                    <a:pt x="3731" y="1932"/>
                  </a:lnTo>
                  <a:lnTo>
                    <a:pt x="3689" y="1967"/>
                  </a:lnTo>
                  <a:lnTo>
                    <a:pt x="3646" y="2004"/>
                  </a:lnTo>
                  <a:lnTo>
                    <a:pt x="3602" y="2040"/>
                  </a:lnTo>
                  <a:lnTo>
                    <a:pt x="3556" y="2075"/>
                  </a:lnTo>
                  <a:lnTo>
                    <a:pt x="3506" y="2111"/>
                  </a:lnTo>
                  <a:lnTo>
                    <a:pt x="3458" y="2144"/>
                  </a:lnTo>
                  <a:lnTo>
                    <a:pt x="3433" y="2160"/>
                  </a:lnTo>
                  <a:lnTo>
                    <a:pt x="3408" y="2175"/>
                  </a:lnTo>
                  <a:lnTo>
                    <a:pt x="3384" y="2190"/>
                  </a:lnTo>
                  <a:lnTo>
                    <a:pt x="3358" y="2204"/>
                  </a:lnTo>
                  <a:lnTo>
                    <a:pt x="3333" y="2216"/>
                  </a:lnTo>
                  <a:lnTo>
                    <a:pt x="3308" y="2229"/>
                  </a:lnTo>
                  <a:lnTo>
                    <a:pt x="3283" y="2242"/>
                  </a:lnTo>
                  <a:lnTo>
                    <a:pt x="3258" y="2253"/>
                  </a:lnTo>
                  <a:lnTo>
                    <a:pt x="3232" y="2263"/>
                  </a:lnTo>
                  <a:lnTo>
                    <a:pt x="3207" y="2274"/>
                  </a:lnTo>
                  <a:lnTo>
                    <a:pt x="3182" y="2283"/>
                  </a:lnTo>
                  <a:lnTo>
                    <a:pt x="3155" y="2292"/>
                  </a:lnTo>
                  <a:lnTo>
                    <a:pt x="3130" y="2300"/>
                  </a:lnTo>
                  <a:lnTo>
                    <a:pt x="3104" y="2308"/>
                  </a:lnTo>
                  <a:lnTo>
                    <a:pt x="3079" y="2315"/>
                  </a:lnTo>
                  <a:lnTo>
                    <a:pt x="3052" y="2322"/>
                  </a:lnTo>
                  <a:lnTo>
                    <a:pt x="3026" y="2328"/>
                  </a:lnTo>
                  <a:lnTo>
                    <a:pt x="2999" y="2333"/>
                  </a:lnTo>
                  <a:lnTo>
                    <a:pt x="2973" y="2338"/>
                  </a:lnTo>
                  <a:lnTo>
                    <a:pt x="2947" y="2341"/>
                  </a:lnTo>
                  <a:lnTo>
                    <a:pt x="2919" y="2345"/>
                  </a:lnTo>
                  <a:lnTo>
                    <a:pt x="2893" y="2348"/>
                  </a:lnTo>
                  <a:lnTo>
                    <a:pt x="2865" y="2350"/>
                  </a:lnTo>
                  <a:lnTo>
                    <a:pt x="2839" y="2352"/>
                  </a:lnTo>
                  <a:lnTo>
                    <a:pt x="2811" y="2353"/>
                  </a:lnTo>
                  <a:lnTo>
                    <a:pt x="2784" y="2353"/>
                  </a:lnTo>
                  <a:lnTo>
                    <a:pt x="2756" y="2353"/>
                  </a:lnTo>
                  <a:lnTo>
                    <a:pt x="2729" y="2353"/>
                  </a:lnTo>
                  <a:lnTo>
                    <a:pt x="2681" y="2350"/>
                  </a:lnTo>
                  <a:lnTo>
                    <a:pt x="2632" y="2349"/>
                  </a:lnTo>
                  <a:lnTo>
                    <a:pt x="2583" y="2348"/>
                  </a:lnTo>
                  <a:lnTo>
                    <a:pt x="2533" y="2348"/>
                  </a:lnTo>
                  <a:lnTo>
                    <a:pt x="2481" y="2348"/>
                  </a:lnTo>
                  <a:lnTo>
                    <a:pt x="2429" y="2348"/>
                  </a:lnTo>
                  <a:lnTo>
                    <a:pt x="2377" y="2349"/>
                  </a:lnTo>
                  <a:lnTo>
                    <a:pt x="2324" y="2352"/>
                  </a:lnTo>
                  <a:lnTo>
                    <a:pt x="2271" y="2355"/>
                  </a:lnTo>
                  <a:lnTo>
                    <a:pt x="2217" y="2360"/>
                  </a:lnTo>
                  <a:lnTo>
                    <a:pt x="2163" y="2364"/>
                  </a:lnTo>
                  <a:lnTo>
                    <a:pt x="2109" y="2371"/>
                  </a:lnTo>
                  <a:lnTo>
                    <a:pt x="2055" y="2378"/>
                  </a:lnTo>
                  <a:lnTo>
                    <a:pt x="2000" y="2387"/>
                  </a:lnTo>
                  <a:lnTo>
                    <a:pt x="1946" y="2398"/>
                  </a:lnTo>
                  <a:lnTo>
                    <a:pt x="1892" y="2409"/>
                  </a:lnTo>
                  <a:lnTo>
                    <a:pt x="1856" y="2417"/>
                  </a:lnTo>
                  <a:lnTo>
                    <a:pt x="1819" y="2423"/>
                  </a:lnTo>
                  <a:lnTo>
                    <a:pt x="1783" y="2426"/>
                  </a:lnTo>
                  <a:lnTo>
                    <a:pt x="1748" y="242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9" name="Freeform 45">
              <a:extLst>
                <a:ext uri="{FF2B5EF4-FFF2-40B4-BE49-F238E27FC236}">
                  <a16:creationId xmlns:a16="http://schemas.microsoft.com/office/drawing/2014/main" id="{67F625B6-8DC1-458C-9ACD-41B1833F376E}"/>
                </a:ext>
              </a:extLst>
            </p:cNvPr>
            <p:cNvSpPr>
              <a:spLocks/>
            </p:cNvSpPr>
            <p:nvPr userDrawn="1"/>
          </p:nvSpPr>
          <p:spPr bwMode="auto">
            <a:xfrm>
              <a:off x="2881023" y="6481134"/>
              <a:ext cx="409433" cy="376866"/>
            </a:xfrm>
            <a:custGeom>
              <a:avLst/>
              <a:gdLst>
                <a:gd name="T0" fmla="*/ 119 w 620"/>
                <a:gd name="T1" fmla="*/ 47 h 568"/>
                <a:gd name="T2" fmla="*/ 99 w 620"/>
                <a:gd name="T3" fmla="*/ 62 h 568"/>
                <a:gd name="T4" fmla="*/ 81 w 620"/>
                <a:gd name="T5" fmla="*/ 81 h 568"/>
                <a:gd name="T6" fmla="*/ 66 w 620"/>
                <a:gd name="T7" fmla="*/ 101 h 568"/>
                <a:gd name="T8" fmla="*/ 54 w 620"/>
                <a:gd name="T9" fmla="*/ 123 h 568"/>
                <a:gd name="T10" fmla="*/ 45 w 620"/>
                <a:gd name="T11" fmla="*/ 147 h 568"/>
                <a:gd name="T12" fmla="*/ 41 w 620"/>
                <a:gd name="T13" fmla="*/ 170 h 568"/>
                <a:gd name="T14" fmla="*/ 41 w 620"/>
                <a:gd name="T15" fmla="*/ 194 h 568"/>
                <a:gd name="T16" fmla="*/ 52 w 620"/>
                <a:gd name="T17" fmla="*/ 256 h 568"/>
                <a:gd name="T18" fmla="*/ 64 w 620"/>
                <a:gd name="T19" fmla="*/ 352 h 568"/>
                <a:gd name="T20" fmla="*/ 66 w 620"/>
                <a:gd name="T21" fmla="*/ 420 h 568"/>
                <a:gd name="T22" fmla="*/ 65 w 620"/>
                <a:gd name="T23" fmla="*/ 464 h 568"/>
                <a:gd name="T24" fmla="*/ 61 w 620"/>
                <a:gd name="T25" fmla="*/ 507 h 568"/>
                <a:gd name="T26" fmla="*/ 55 w 620"/>
                <a:gd name="T27" fmla="*/ 547 h 568"/>
                <a:gd name="T28" fmla="*/ 11 w 620"/>
                <a:gd name="T29" fmla="*/ 568 h 568"/>
                <a:gd name="T30" fmla="*/ 19 w 620"/>
                <a:gd name="T31" fmla="*/ 529 h 568"/>
                <a:gd name="T32" fmla="*/ 23 w 620"/>
                <a:gd name="T33" fmla="*/ 488 h 568"/>
                <a:gd name="T34" fmla="*/ 26 w 620"/>
                <a:gd name="T35" fmla="*/ 445 h 568"/>
                <a:gd name="T36" fmla="*/ 26 w 620"/>
                <a:gd name="T37" fmla="*/ 402 h 568"/>
                <a:gd name="T38" fmla="*/ 20 w 620"/>
                <a:gd name="T39" fmla="*/ 311 h 568"/>
                <a:gd name="T40" fmla="*/ 4 w 620"/>
                <a:gd name="T41" fmla="*/ 214 h 568"/>
                <a:gd name="T42" fmla="*/ 0 w 620"/>
                <a:gd name="T43" fmla="*/ 183 h 568"/>
                <a:gd name="T44" fmla="*/ 4 w 620"/>
                <a:gd name="T45" fmla="*/ 152 h 568"/>
                <a:gd name="T46" fmla="*/ 12 w 620"/>
                <a:gd name="T47" fmla="*/ 121 h 568"/>
                <a:gd name="T48" fmla="*/ 26 w 620"/>
                <a:gd name="T49" fmla="*/ 92 h 568"/>
                <a:gd name="T50" fmla="*/ 43 w 620"/>
                <a:gd name="T51" fmla="*/ 64 h 568"/>
                <a:gd name="T52" fmla="*/ 65 w 620"/>
                <a:gd name="T53" fmla="*/ 39 h 568"/>
                <a:gd name="T54" fmla="*/ 90 w 620"/>
                <a:gd name="T55" fmla="*/ 19 h 568"/>
                <a:gd name="T56" fmla="*/ 119 w 620"/>
                <a:gd name="T57" fmla="*/ 3 h 568"/>
                <a:gd name="T58" fmla="*/ 132 w 620"/>
                <a:gd name="T59" fmla="*/ 1 h 568"/>
                <a:gd name="T60" fmla="*/ 142 w 620"/>
                <a:gd name="T61" fmla="*/ 1 h 568"/>
                <a:gd name="T62" fmla="*/ 150 w 620"/>
                <a:gd name="T63" fmla="*/ 5 h 568"/>
                <a:gd name="T64" fmla="*/ 174 w 620"/>
                <a:gd name="T65" fmla="*/ 25 h 568"/>
                <a:gd name="T66" fmla="*/ 199 w 620"/>
                <a:gd name="T67" fmla="*/ 45 h 568"/>
                <a:gd name="T68" fmla="*/ 255 w 620"/>
                <a:gd name="T69" fmla="*/ 90 h 568"/>
                <a:gd name="T70" fmla="*/ 280 w 620"/>
                <a:gd name="T71" fmla="*/ 115 h 568"/>
                <a:gd name="T72" fmla="*/ 302 w 620"/>
                <a:gd name="T73" fmla="*/ 144 h 568"/>
                <a:gd name="T74" fmla="*/ 376 w 620"/>
                <a:gd name="T75" fmla="*/ 254 h 568"/>
                <a:gd name="T76" fmla="*/ 454 w 620"/>
                <a:gd name="T77" fmla="*/ 360 h 568"/>
                <a:gd name="T78" fmla="*/ 534 w 620"/>
                <a:gd name="T79" fmla="*/ 466 h 568"/>
                <a:gd name="T80" fmla="*/ 620 w 620"/>
                <a:gd name="T81" fmla="*/ 568 h 568"/>
                <a:gd name="T82" fmla="*/ 527 w 620"/>
                <a:gd name="T83" fmla="*/ 520 h 568"/>
                <a:gd name="T84" fmla="*/ 449 w 620"/>
                <a:gd name="T85" fmla="*/ 421 h 568"/>
                <a:gd name="T86" fmla="*/ 374 w 620"/>
                <a:gd name="T87" fmla="*/ 320 h 568"/>
                <a:gd name="T88" fmla="*/ 303 w 620"/>
                <a:gd name="T89" fmla="*/ 217 h 568"/>
                <a:gd name="T90" fmla="*/ 260 w 620"/>
                <a:gd name="T91" fmla="*/ 152 h 568"/>
                <a:gd name="T92" fmla="*/ 239 w 620"/>
                <a:gd name="T93" fmla="*/ 129 h 568"/>
                <a:gd name="T94" fmla="*/ 202 w 620"/>
                <a:gd name="T95" fmla="*/ 97 h 568"/>
                <a:gd name="T96" fmla="*/ 163 w 620"/>
                <a:gd name="T97" fmla="*/ 67 h 568"/>
                <a:gd name="T98" fmla="*/ 142 w 620"/>
                <a:gd name="T99" fmla="*/ 5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0" h="568">
                  <a:moveTo>
                    <a:pt x="130" y="40"/>
                  </a:moveTo>
                  <a:lnTo>
                    <a:pt x="119" y="47"/>
                  </a:lnTo>
                  <a:lnTo>
                    <a:pt x="108" y="54"/>
                  </a:lnTo>
                  <a:lnTo>
                    <a:pt x="99" y="62"/>
                  </a:lnTo>
                  <a:lnTo>
                    <a:pt x="90" y="71"/>
                  </a:lnTo>
                  <a:lnTo>
                    <a:pt x="81" y="81"/>
                  </a:lnTo>
                  <a:lnTo>
                    <a:pt x="73" y="91"/>
                  </a:lnTo>
                  <a:lnTo>
                    <a:pt x="66" y="101"/>
                  </a:lnTo>
                  <a:lnTo>
                    <a:pt x="59" y="113"/>
                  </a:lnTo>
                  <a:lnTo>
                    <a:pt x="54" y="123"/>
                  </a:lnTo>
                  <a:lnTo>
                    <a:pt x="49" y="136"/>
                  </a:lnTo>
                  <a:lnTo>
                    <a:pt x="45" y="147"/>
                  </a:lnTo>
                  <a:lnTo>
                    <a:pt x="43" y="159"/>
                  </a:lnTo>
                  <a:lnTo>
                    <a:pt x="41" y="170"/>
                  </a:lnTo>
                  <a:lnTo>
                    <a:pt x="41" y="183"/>
                  </a:lnTo>
                  <a:lnTo>
                    <a:pt x="41" y="194"/>
                  </a:lnTo>
                  <a:lnTo>
                    <a:pt x="43" y="206"/>
                  </a:lnTo>
                  <a:lnTo>
                    <a:pt x="52" y="256"/>
                  </a:lnTo>
                  <a:lnTo>
                    <a:pt x="59" y="304"/>
                  </a:lnTo>
                  <a:lnTo>
                    <a:pt x="64" y="352"/>
                  </a:lnTo>
                  <a:lnTo>
                    <a:pt x="66" y="398"/>
                  </a:lnTo>
                  <a:lnTo>
                    <a:pt x="66" y="420"/>
                  </a:lnTo>
                  <a:lnTo>
                    <a:pt x="66" y="443"/>
                  </a:lnTo>
                  <a:lnTo>
                    <a:pt x="65" y="464"/>
                  </a:lnTo>
                  <a:lnTo>
                    <a:pt x="64" y="485"/>
                  </a:lnTo>
                  <a:lnTo>
                    <a:pt x="61" y="507"/>
                  </a:lnTo>
                  <a:lnTo>
                    <a:pt x="59" y="528"/>
                  </a:lnTo>
                  <a:lnTo>
                    <a:pt x="55" y="547"/>
                  </a:lnTo>
                  <a:lnTo>
                    <a:pt x="52" y="568"/>
                  </a:lnTo>
                  <a:lnTo>
                    <a:pt x="11" y="568"/>
                  </a:lnTo>
                  <a:lnTo>
                    <a:pt x="15" y="549"/>
                  </a:lnTo>
                  <a:lnTo>
                    <a:pt x="19" y="529"/>
                  </a:lnTo>
                  <a:lnTo>
                    <a:pt x="21" y="508"/>
                  </a:lnTo>
                  <a:lnTo>
                    <a:pt x="23" y="488"/>
                  </a:lnTo>
                  <a:lnTo>
                    <a:pt x="25" y="467"/>
                  </a:lnTo>
                  <a:lnTo>
                    <a:pt x="26" y="445"/>
                  </a:lnTo>
                  <a:lnTo>
                    <a:pt x="26" y="423"/>
                  </a:lnTo>
                  <a:lnTo>
                    <a:pt x="26" y="402"/>
                  </a:lnTo>
                  <a:lnTo>
                    <a:pt x="23" y="357"/>
                  </a:lnTo>
                  <a:lnTo>
                    <a:pt x="20" y="311"/>
                  </a:lnTo>
                  <a:lnTo>
                    <a:pt x="13" y="263"/>
                  </a:lnTo>
                  <a:lnTo>
                    <a:pt x="4" y="214"/>
                  </a:lnTo>
                  <a:lnTo>
                    <a:pt x="2" y="198"/>
                  </a:lnTo>
                  <a:lnTo>
                    <a:pt x="0" y="183"/>
                  </a:lnTo>
                  <a:lnTo>
                    <a:pt x="2" y="168"/>
                  </a:lnTo>
                  <a:lnTo>
                    <a:pt x="4" y="152"/>
                  </a:lnTo>
                  <a:lnTo>
                    <a:pt x="7" y="137"/>
                  </a:lnTo>
                  <a:lnTo>
                    <a:pt x="12" y="121"/>
                  </a:lnTo>
                  <a:lnTo>
                    <a:pt x="19" y="106"/>
                  </a:lnTo>
                  <a:lnTo>
                    <a:pt x="26" y="92"/>
                  </a:lnTo>
                  <a:lnTo>
                    <a:pt x="34" y="78"/>
                  </a:lnTo>
                  <a:lnTo>
                    <a:pt x="43" y="64"/>
                  </a:lnTo>
                  <a:lnTo>
                    <a:pt x="53" y="52"/>
                  </a:lnTo>
                  <a:lnTo>
                    <a:pt x="65" y="39"/>
                  </a:lnTo>
                  <a:lnTo>
                    <a:pt x="77" y="29"/>
                  </a:lnTo>
                  <a:lnTo>
                    <a:pt x="90" y="19"/>
                  </a:lnTo>
                  <a:lnTo>
                    <a:pt x="105" y="9"/>
                  </a:lnTo>
                  <a:lnTo>
                    <a:pt x="119" y="3"/>
                  </a:lnTo>
                  <a:lnTo>
                    <a:pt x="125" y="0"/>
                  </a:lnTo>
                  <a:lnTo>
                    <a:pt x="132" y="1"/>
                  </a:lnTo>
                  <a:lnTo>
                    <a:pt x="137" y="0"/>
                  </a:lnTo>
                  <a:lnTo>
                    <a:pt x="142" y="1"/>
                  </a:lnTo>
                  <a:lnTo>
                    <a:pt x="145" y="3"/>
                  </a:lnTo>
                  <a:lnTo>
                    <a:pt x="150" y="5"/>
                  </a:lnTo>
                  <a:lnTo>
                    <a:pt x="161" y="15"/>
                  </a:lnTo>
                  <a:lnTo>
                    <a:pt x="174" y="25"/>
                  </a:lnTo>
                  <a:lnTo>
                    <a:pt x="186" y="35"/>
                  </a:lnTo>
                  <a:lnTo>
                    <a:pt x="199" y="45"/>
                  </a:lnTo>
                  <a:lnTo>
                    <a:pt x="228" y="67"/>
                  </a:lnTo>
                  <a:lnTo>
                    <a:pt x="255" y="90"/>
                  </a:lnTo>
                  <a:lnTo>
                    <a:pt x="268" y="102"/>
                  </a:lnTo>
                  <a:lnTo>
                    <a:pt x="280" y="115"/>
                  </a:lnTo>
                  <a:lnTo>
                    <a:pt x="292" y="129"/>
                  </a:lnTo>
                  <a:lnTo>
                    <a:pt x="302" y="144"/>
                  </a:lnTo>
                  <a:lnTo>
                    <a:pt x="339" y="199"/>
                  </a:lnTo>
                  <a:lnTo>
                    <a:pt x="376" y="254"/>
                  </a:lnTo>
                  <a:lnTo>
                    <a:pt x="415" y="308"/>
                  </a:lnTo>
                  <a:lnTo>
                    <a:pt x="454" y="360"/>
                  </a:lnTo>
                  <a:lnTo>
                    <a:pt x="494" y="413"/>
                  </a:lnTo>
                  <a:lnTo>
                    <a:pt x="534" y="466"/>
                  </a:lnTo>
                  <a:lnTo>
                    <a:pt x="576" y="518"/>
                  </a:lnTo>
                  <a:lnTo>
                    <a:pt x="620" y="568"/>
                  </a:lnTo>
                  <a:lnTo>
                    <a:pt x="568" y="568"/>
                  </a:lnTo>
                  <a:lnTo>
                    <a:pt x="527" y="520"/>
                  </a:lnTo>
                  <a:lnTo>
                    <a:pt x="488" y="471"/>
                  </a:lnTo>
                  <a:lnTo>
                    <a:pt x="449" y="421"/>
                  </a:lnTo>
                  <a:lnTo>
                    <a:pt x="411" y="371"/>
                  </a:lnTo>
                  <a:lnTo>
                    <a:pt x="374" y="320"/>
                  </a:lnTo>
                  <a:lnTo>
                    <a:pt x="339" y="269"/>
                  </a:lnTo>
                  <a:lnTo>
                    <a:pt x="303" y="217"/>
                  </a:lnTo>
                  <a:lnTo>
                    <a:pt x="269" y="164"/>
                  </a:lnTo>
                  <a:lnTo>
                    <a:pt x="260" y="152"/>
                  </a:lnTo>
                  <a:lnTo>
                    <a:pt x="251" y="140"/>
                  </a:lnTo>
                  <a:lnTo>
                    <a:pt x="239" y="129"/>
                  </a:lnTo>
                  <a:lnTo>
                    <a:pt x="228" y="118"/>
                  </a:lnTo>
                  <a:lnTo>
                    <a:pt x="202" y="97"/>
                  </a:lnTo>
                  <a:lnTo>
                    <a:pt x="175" y="76"/>
                  </a:lnTo>
                  <a:lnTo>
                    <a:pt x="163" y="67"/>
                  </a:lnTo>
                  <a:lnTo>
                    <a:pt x="152" y="59"/>
                  </a:lnTo>
                  <a:lnTo>
                    <a:pt x="142" y="50"/>
                  </a:lnTo>
                  <a:lnTo>
                    <a:pt x="130" y="4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0" name="Freeform 46">
              <a:extLst>
                <a:ext uri="{FF2B5EF4-FFF2-40B4-BE49-F238E27FC236}">
                  <a16:creationId xmlns:a16="http://schemas.microsoft.com/office/drawing/2014/main" id="{C31514B5-8724-420F-ACD2-12E8078AC83A}"/>
                </a:ext>
              </a:extLst>
            </p:cNvPr>
            <p:cNvSpPr>
              <a:spLocks/>
            </p:cNvSpPr>
            <p:nvPr userDrawn="1"/>
          </p:nvSpPr>
          <p:spPr bwMode="auto">
            <a:xfrm>
              <a:off x="10962665" y="2"/>
              <a:ext cx="595538" cy="432697"/>
            </a:xfrm>
            <a:custGeom>
              <a:avLst/>
              <a:gdLst>
                <a:gd name="T0" fmla="*/ 39 w 899"/>
                <a:gd name="T1" fmla="*/ 41 h 648"/>
                <a:gd name="T2" fmla="*/ 44 w 899"/>
                <a:gd name="T3" fmla="*/ 101 h 648"/>
                <a:gd name="T4" fmla="*/ 54 w 899"/>
                <a:gd name="T5" fmla="*/ 158 h 648"/>
                <a:gd name="T6" fmla="*/ 70 w 899"/>
                <a:gd name="T7" fmla="*/ 213 h 648"/>
                <a:gd name="T8" fmla="*/ 93 w 899"/>
                <a:gd name="T9" fmla="*/ 265 h 648"/>
                <a:gd name="T10" fmla="*/ 123 w 899"/>
                <a:gd name="T11" fmla="*/ 313 h 648"/>
                <a:gd name="T12" fmla="*/ 158 w 899"/>
                <a:gd name="T13" fmla="*/ 359 h 648"/>
                <a:gd name="T14" fmla="*/ 200 w 899"/>
                <a:gd name="T15" fmla="*/ 403 h 648"/>
                <a:gd name="T16" fmla="*/ 248 w 899"/>
                <a:gd name="T17" fmla="*/ 443 h 648"/>
                <a:gd name="T18" fmla="*/ 303 w 899"/>
                <a:gd name="T19" fmla="*/ 479 h 648"/>
                <a:gd name="T20" fmla="*/ 363 w 899"/>
                <a:gd name="T21" fmla="*/ 514 h 648"/>
                <a:gd name="T22" fmla="*/ 435 w 899"/>
                <a:gd name="T23" fmla="*/ 547 h 648"/>
                <a:gd name="T24" fmla="*/ 508 w 899"/>
                <a:gd name="T25" fmla="*/ 575 h 648"/>
                <a:gd name="T26" fmla="*/ 577 w 899"/>
                <a:gd name="T27" fmla="*/ 599 h 648"/>
                <a:gd name="T28" fmla="*/ 617 w 899"/>
                <a:gd name="T29" fmla="*/ 608 h 648"/>
                <a:gd name="T30" fmla="*/ 654 w 899"/>
                <a:gd name="T31" fmla="*/ 606 h 648"/>
                <a:gd name="T32" fmla="*/ 687 w 899"/>
                <a:gd name="T33" fmla="*/ 593 h 648"/>
                <a:gd name="T34" fmla="*/ 717 w 899"/>
                <a:gd name="T35" fmla="*/ 570 h 648"/>
                <a:gd name="T36" fmla="*/ 743 w 899"/>
                <a:gd name="T37" fmla="*/ 537 h 648"/>
                <a:gd name="T38" fmla="*/ 787 w 899"/>
                <a:gd name="T39" fmla="*/ 454 h 648"/>
                <a:gd name="T40" fmla="*/ 827 w 899"/>
                <a:gd name="T41" fmla="*/ 352 h 648"/>
                <a:gd name="T42" fmla="*/ 852 w 899"/>
                <a:gd name="T43" fmla="*/ 251 h 648"/>
                <a:gd name="T44" fmla="*/ 860 w 899"/>
                <a:gd name="T45" fmla="*/ 154 h 648"/>
                <a:gd name="T46" fmla="*/ 852 w 899"/>
                <a:gd name="T47" fmla="*/ 60 h 648"/>
                <a:gd name="T48" fmla="*/ 879 w 899"/>
                <a:gd name="T49" fmla="*/ 0 h 648"/>
                <a:gd name="T50" fmla="*/ 897 w 899"/>
                <a:gd name="T51" fmla="*/ 95 h 648"/>
                <a:gd name="T52" fmla="*/ 898 w 899"/>
                <a:gd name="T53" fmla="*/ 194 h 648"/>
                <a:gd name="T54" fmla="*/ 883 w 899"/>
                <a:gd name="T55" fmla="*/ 296 h 648"/>
                <a:gd name="T56" fmla="*/ 852 w 899"/>
                <a:gd name="T57" fmla="*/ 401 h 648"/>
                <a:gd name="T58" fmla="*/ 805 w 899"/>
                <a:gd name="T59" fmla="*/ 507 h 648"/>
                <a:gd name="T60" fmla="*/ 771 w 899"/>
                <a:gd name="T61" fmla="*/ 567 h 648"/>
                <a:gd name="T62" fmla="*/ 746 w 899"/>
                <a:gd name="T63" fmla="*/ 598 h 648"/>
                <a:gd name="T64" fmla="*/ 717 w 899"/>
                <a:gd name="T65" fmla="*/ 621 h 648"/>
                <a:gd name="T66" fmla="*/ 687 w 899"/>
                <a:gd name="T67" fmla="*/ 638 h 648"/>
                <a:gd name="T68" fmla="*/ 654 w 899"/>
                <a:gd name="T69" fmla="*/ 646 h 648"/>
                <a:gd name="T70" fmla="*/ 615 w 899"/>
                <a:gd name="T71" fmla="*/ 647 h 648"/>
                <a:gd name="T72" fmla="*/ 564 w 899"/>
                <a:gd name="T73" fmla="*/ 635 h 648"/>
                <a:gd name="T74" fmla="*/ 495 w 899"/>
                <a:gd name="T75" fmla="*/ 611 h 648"/>
                <a:gd name="T76" fmla="*/ 419 w 899"/>
                <a:gd name="T77" fmla="*/ 583 h 648"/>
                <a:gd name="T78" fmla="*/ 345 w 899"/>
                <a:gd name="T79" fmla="*/ 549 h 648"/>
                <a:gd name="T80" fmla="*/ 280 w 899"/>
                <a:gd name="T81" fmla="*/ 513 h 648"/>
                <a:gd name="T82" fmla="*/ 223 w 899"/>
                <a:gd name="T83" fmla="*/ 473 h 648"/>
                <a:gd name="T84" fmla="*/ 171 w 899"/>
                <a:gd name="T85" fmla="*/ 430 h 648"/>
                <a:gd name="T86" fmla="*/ 126 w 899"/>
                <a:gd name="T87" fmla="*/ 384 h 648"/>
                <a:gd name="T88" fmla="*/ 88 w 899"/>
                <a:gd name="T89" fmla="*/ 335 h 648"/>
                <a:gd name="T90" fmla="*/ 57 w 899"/>
                <a:gd name="T91" fmla="*/ 282 h 648"/>
                <a:gd name="T92" fmla="*/ 33 w 899"/>
                <a:gd name="T93" fmla="*/ 227 h 648"/>
                <a:gd name="T94" fmla="*/ 15 w 899"/>
                <a:gd name="T95" fmla="*/ 170 h 648"/>
                <a:gd name="T96" fmla="*/ 4 w 899"/>
                <a:gd name="T97" fmla="*/ 109 h 648"/>
                <a:gd name="T98" fmla="*/ 0 w 899"/>
                <a:gd name="T99" fmla="*/ 45 h 648"/>
                <a:gd name="T100" fmla="*/ 40 w 899"/>
                <a:gd name="T101"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9" h="648">
                  <a:moveTo>
                    <a:pt x="40" y="0"/>
                  </a:moveTo>
                  <a:lnTo>
                    <a:pt x="39" y="21"/>
                  </a:lnTo>
                  <a:lnTo>
                    <a:pt x="39" y="41"/>
                  </a:lnTo>
                  <a:lnTo>
                    <a:pt x="40" y="62"/>
                  </a:lnTo>
                  <a:lnTo>
                    <a:pt x="41" y="81"/>
                  </a:lnTo>
                  <a:lnTo>
                    <a:pt x="44" y="101"/>
                  </a:lnTo>
                  <a:lnTo>
                    <a:pt x="46" y="120"/>
                  </a:lnTo>
                  <a:lnTo>
                    <a:pt x="49" y="140"/>
                  </a:lnTo>
                  <a:lnTo>
                    <a:pt x="54" y="158"/>
                  </a:lnTo>
                  <a:lnTo>
                    <a:pt x="59" y="177"/>
                  </a:lnTo>
                  <a:lnTo>
                    <a:pt x="64" y="195"/>
                  </a:lnTo>
                  <a:lnTo>
                    <a:pt x="70" y="213"/>
                  </a:lnTo>
                  <a:lnTo>
                    <a:pt x="77" y="231"/>
                  </a:lnTo>
                  <a:lnTo>
                    <a:pt x="85" y="248"/>
                  </a:lnTo>
                  <a:lnTo>
                    <a:pt x="93" y="265"/>
                  </a:lnTo>
                  <a:lnTo>
                    <a:pt x="102" y="281"/>
                  </a:lnTo>
                  <a:lnTo>
                    <a:pt x="113" y="297"/>
                  </a:lnTo>
                  <a:lnTo>
                    <a:pt x="123" y="313"/>
                  </a:lnTo>
                  <a:lnTo>
                    <a:pt x="133" y="329"/>
                  </a:lnTo>
                  <a:lnTo>
                    <a:pt x="146" y="344"/>
                  </a:lnTo>
                  <a:lnTo>
                    <a:pt x="158" y="359"/>
                  </a:lnTo>
                  <a:lnTo>
                    <a:pt x="171" y="374"/>
                  </a:lnTo>
                  <a:lnTo>
                    <a:pt x="185" y="388"/>
                  </a:lnTo>
                  <a:lnTo>
                    <a:pt x="200" y="403"/>
                  </a:lnTo>
                  <a:lnTo>
                    <a:pt x="216" y="416"/>
                  </a:lnTo>
                  <a:lnTo>
                    <a:pt x="232" y="429"/>
                  </a:lnTo>
                  <a:lnTo>
                    <a:pt x="248" y="443"/>
                  </a:lnTo>
                  <a:lnTo>
                    <a:pt x="265" y="455"/>
                  </a:lnTo>
                  <a:lnTo>
                    <a:pt x="283" y="468"/>
                  </a:lnTo>
                  <a:lnTo>
                    <a:pt x="303" y="479"/>
                  </a:lnTo>
                  <a:lnTo>
                    <a:pt x="322" y="491"/>
                  </a:lnTo>
                  <a:lnTo>
                    <a:pt x="342" y="502"/>
                  </a:lnTo>
                  <a:lnTo>
                    <a:pt x="363" y="514"/>
                  </a:lnTo>
                  <a:lnTo>
                    <a:pt x="387" y="525"/>
                  </a:lnTo>
                  <a:lnTo>
                    <a:pt x="411" y="537"/>
                  </a:lnTo>
                  <a:lnTo>
                    <a:pt x="435" y="547"/>
                  </a:lnTo>
                  <a:lnTo>
                    <a:pt x="459" y="556"/>
                  </a:lnTo>
                  <a:lnTo>
                    <a:pt x="484" y="565"/>
                  </a:lnTo>
                  <a:lnTo>
                    <a:pt x="508" y="575"/>
                  </a:lnTo>
                  <a:lnTo>
                    <a:pt x="534" y="584"/>
                  </a:lnTo>
                  <a:lnTo>
                    <a:pt x="559" y="592"/>
                  </a:lnTo>
                  <a:lnTo>
                    <a:pt x="577" y="599"/>
                  </a:lnTo>
                  <a:lnTo>
                    <a:pt x="591" y="602"/>
                  </a:lnTo>
                  <a:lnTo>
                    <a:pt x="605" y="606"/>
                  </a:lnTo>
                  <a:lnTo>
                    <a:pt x="617" y="608"/>
                  </a:lnTo>
                  <a:lnTo>
                    <a:pt x="630" y="608"/>
                  </a:lnTo>
                  <a:lnTo>
                    <a:pt x="642" y="608"/>
                  </a:lnTo>
                  <a:lnTo>
                    <a:pt x="654" y="606"/>
                  </a:lnTo>
                  <a:lnTo>
                    <a:pt x="665" y="603"/>
                  </a:lnTo>
                  <a:lnTo>
                    <a:pt x="676" y="599"/>
                  </a:lnTo>
                  <a:lnTo>
                    <a:pt x="687" y="593"/>
                  </a:lnTo>
                  <a:lnTo>
                    <a:pt x="698" y="587"/>
                  </a:lnTo>
                  <a:lnTo>
                    <a:pt x="707" y="579"/>
                  </a:lnTo>
                  <a:lnTo>
                    <a:pt x="717" y="570"/>
                  </a:lnTo>
                  <a:lnTo>
                    <a:pt x="726" y="560"/>
                  </a:lnTo>
                  <a:lnTo>
                    <a:pt x="735" y="549"/>
                  </a:lnTo>
                  <a:lnTo>
                    <a:pt x="743" y="537"/>
                  </a:lnTo>
                  <a:lnTo>
                    <a:pt x="751" y="523"/>
                  </a:lnTo>
                  <a:lnTo>
                    <a:pt x="771" y="489"/>
                  </a:lnTo>
                  <a:lnTo>
                    <a:pt x="787" y="454"/>
                  </a:lnTo>
                  <a:lnTo>
                    <a:pt x="803" y="420"/>
                  </a:lnTo>
                  <a:lnTo>
                    <a:pt x="816" y="385"/>
                  </a:lnTo>
                  <a:lnTo>
                    <a:pt x="827" y="352"/>
                  </a:lnTo>
                  <a:lnTo>
                    <a:pt x="838" y="318"/>
                  </a:lnTo>
                  <a:lnTo>
                    <a:pt x="846" y="284"/>
                  </a:lnTo>
                  <a:lnTo>
                    <a:pt x="852" y="251"/>
                  </a:lnTo>
                  <a:lnTo>
                    <a:pt x="856" y="218"/>
                  </a:lnTo>
                  <a:lnTo>
                    <a:pt x="859" y="186"/>
                  </a:lnTo>
                  <a:lnTo>
                    <a:pt x="860" y="154"/>
                  </a:lnTo>
                  <a:lnTo>
                    <a:pt x="859" y="122"/>
                  </a:lnTo>
                  <a:lnTo>
                    <a:pt x="857" y="91"/>
                  </a:lnTo>
                  <a:lnTo>
                    <a:pt x="852" y="60"/>
                  </a:lnTo>
                  <a:lnTo>
                    <a:pt x="846" y="30"/>
                  </a:lnTo>
                  <a:lnTo>
                    <a:pt x="838" y="0"/>
                  </a:lnTo>
                  <a:lnTo>
                    <a:pt x="879" y="0"/>
                  </a:lnTo>
                  <a:lnTo>
                    <a:pt x="887" y="31"/>
                  </a:lnTo>
                  <a:lnTo>
                    <a:pt x="893" y="63"/>
                  </a:lnTo>
                  <a:lnTo>
                    <a:pt x="897" y="95"/>
                  </a:lnTo>
                  <a:lnTo>
                    <a:pt x="899" y="127"/>
                  </a:lnTo>
                  <a:lnTo>
                    <a:pt x="899" y="161"/>
                  </a:lnTo>
                  <a:lnTo>
                    <a:pt x="898" y="194"/>
                  </a:lnTo>
                  <a:lnTo>
                    <a:pt x="895" y="227"/>
                  </a:lnTo>
                  <a:lnTo>
                    <a:pt x="890" y="262"/>
                  </a:lnTo>
                  <a:lnTo>
                    <a:pt x="883" y="296"/>
                  </a:lnTo>
                  <a:lnTo>
                    <a:pt x="874" y="331"/>
                  </a:lnTo>
                  <a:lnTo>
                    <a:pt x="864" y="366"/>
                  </a:lnTo>
                  <a:lnTo>
                    <a:pt x="852" y="401"/>
                  </a:lnTo>
                  <a:lnTo>
                    <a:pt x="839" y="436"/>
                  </a:lnTo>
                  <a:lnTo>
                    <a:pt x="823" y="471"/>
                  </a:lnTo>
                  <a:lnTo>
                    <a:pt x="805" y="507"/>
                  </a:lnTo>
                  <a:lnTo>
                    <a:pt x="786" y="543"/>
                  </a:lnTo>
                  <a:lnTo>
                    <a:pt x="779" y="555"/>
                  </a:lnTo>
                  <a:lnTo>
                    <a:pt x="771" y="567"/>
                  </a:lnTo>
                  <a:lnTo>
                    <a:pt x="763" y="578"/>
                  </a:lnTo>
                  <a:lnTo>
                    <a:pt x="754" y="588"/>
                  </a:lnTo>
                  <a:lnTo>
                    <a:pt x="746" y="598"/>
                  </a:lnTo>
                  <a:lnTo>
                    <a:pt x="737" y="606"/>
                  </a:lnTo>
                  <a:lnTo>
                    <a:pt x="727" y="614"/>
                  </a:lnTo>
                  <a:lnTo>
                    <a:pt x="717" y="621"/>
                  </a:lnTo>
                  <a:lnTo>
                    <a:pt x="708" y="627"/>
                  </a:lnTo>
                  <a:lnTo>
                    <a:pt x="698" y="633"/>
                  </a:lnTo>
                  <a:lnTo>
                    <a:pt x="687" y="638"/>
                  </a:lnTo>
                  <a:lnTo>
                    <a:pt x="676" y="641"/>
                  </a:lnTo>
                  <a:lnTo>
                    <a:pt x="665" y="643"/>
                  </a:lnTo>
                  <a:lnTo>
                    <a:pt x="654" y="646"/>
                  </a:lnTo>
                  <a:lnTo>
                    <a:pt x="642" y="647"/>
                  </a:lnTo>
                  <a:lnTo>
                    <a:pt x="631" y="648"/>
                  </a:lnTo>
                  <a:lnTo>
                    <a:pt x="615" y="647"/>
                  </a:lnTo>
                  <a:lnTo>
                    <a:pt x="599" y="645"/>
                  </a:lnTo>
                  <a:lnTo>
                    <a:pt x="582" y="641"/>
                  </a:lnTo>
                  <a:lnTo>
                    <a:pt x="564" y="635"/>
                  </a:lnTo>
                  <a:lnTo>
                    <a:pt x="545" y="629"/>
                  </a:lnTo>
                  <a:lnTo>
                    <a:pt x="520" y="621"/>
                  </a:lnTo>
                  <a:lnTo>
                    <a:pt x="495" y="611"/>
                  </a:lnTo>
                  <a:lnTo>
                    <a:pt x="469" y="602"/>
                  </a:lnTo>
                  <a:lnTo>
                    <a:pt x="444" y="593"/>
                  </a:lnTo>
                  <a:lnTo>
                    <a:pt x="419" y="583"/>
                  </a:lnTo>
                  <a:lnTo>
                    <a:pt x="394" y="572"/>
                  </a:lnTo>
                  <a:lnTo>
                    <a:pt x="369" y="561"/>
                  </a:lnTo>
                  <a:lnTo>
                    <a:pt x="345" y="549"/>
                  </a:lnTo>
                  <a:lnTo>
                    <a:pt x="322" y="537"/>
                  </a:lnTo>
                  <a:lnTo>
                    <a:pt x="301" y="525"/>
                  </a:lnTo>
                  <a:lnTo>
                    <a:pt x="280" y="513"/>
                  </a:lnTo>
                  <a:lnTo>
                    <a:pt x="260" y="499"/>
                  </a:lnTo>
                  <a:lnTo>
                    <a:pt x="241" y="486"/>
                  </a:lnTo>
                  <a:lnTo>
                    <a:pt x="223" y="473"/>
                  </a:lnTo>
                  <a:lnTo>
                    <a:pt x="204" y="459"/>
                  </a:lnTo>
                  <a:lnTo>
                    <a:pt x="187" y="444"/>
                  </a:lnTo>
                  <a:lnTo>
                    <a:pt x="171" y="430"/>
                  </a:lnTo>
                  <a:lnTo>
                    <a:pt x="156" y="415"/>
                  </a:lnTo>
                  <a:lnTo>
                    <a:pt x="141" y="399"/>
                  </a:lnTo>
                  <a:lnTo>
                    <a:pt x="126" y="384"/>
                  </a:lnTo>
                  <a:lnTo>
                    <a:pt x="114" y="368"/>
                  </a:lnTo>
                  <a:lnTo>
                    <a:pt x="101" y="351"/>
                  </a:lnTo>
                  <a:lnTo>
                    <a:pt x="88" y="335"/>
                  </a:lnTo>
                  <a:lnTo>
                    <a:pt x="78" y="318"/>
                  </a:lnTo>
                  <a:lnTo>
                    <a:pt x="67" y="301"/>
                  </a:lnTo>
                  <a:lnTo>
                    <a:pt x="57" y="282"/>
                  </a:lnTo>
                  <a:lnTo>
                    <a:pt x="48" y="265"/>
                  </a:lnTo>
                  <a:lnTo>
                    <a:pt x="40" y="247"/>
                  </a:lnTo>
                  <a:lnTo>
                    <a:pt x="33" y="227"/>
                  </a:lnTo>
                  <a:lnTo>
                    <a:pt x="26" y="209"/>
                  </a:lnTo>
                  <a:lnTo>
                    <a:pt x="21" y="189"/>
                  </a:lnTo>
                  <a:lnTo>
                    <a:pt x="15" y="170"/>
                  </a:lnTo>
                  <a:lnTo>
                    <a:pt x="10" y="149"/>
                  </a:lnTo>
                  <a:lnTo>
                    <a:pt x="7" y="130"/>
                  </a:lnTo>
                  <a:lnTo>
                    <a:pt x="4" y="109"/>
                  </a:lnTo>
                  <a:lnTo>
                    <a:pt x="2" y="87"/>
                  </a:lnTo>
                  <a:lnTo>
                    <a:pt x="0" y="67"/>
                  </a:lnTo>
                  <a:lnTo>
                    <a:pt x="0" y="45"/>
                  </a:lnTo>
                  <a:lnTo>
                    <a:pt x="0" y="22"/>
                  </a:lnTo>
                  <a:lnTo>
                    <a:pt x="0" y="0"/>
                  </a:lnTo>
                  <a:lnTo>
                    <a:pt x="4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1" name="Freeform 47">
              <a:extLst>
                <a:ext uri="{FF2B5EF4-FFF2-40B4-BE49-F238E27FC236}">
                  <a16:creationId xmlns:a16="http://schemas.microsoft.com/office/drawing/2014/main" id="{B7D66B2E-9A9B-41FE-B5FD-665D20C7FAB3}"/>
                </a:ext>
              </a:extLst>
            </p:cNvPr>
            <p:cNvSpPr>
              <a:spLocks/>
            </p:cNvSpPr>
            <p:nvPr userDrawn="1"/>
          </p:nvSpPr>
          <p:spPr bwMode="auto">
            <a:xfrm>
              <a:off x="187145" y="6555577"/>
              <a:ext cx="888656" cy="302423"/>
            </a:xfrm>
            <a:custGeom>
              <a:avLst/>
              <a:gdLst>
                <a:gd name="T0" fmla="*/ 572 w 1334"/>
                <a:gd name="T1" fmla="*/ 46 h 454"/>
                <a:gd name="T2" fmla="*/ 478 w 1334"/>
                <a:gd name="T3" fmla="*/ 71 h 454"/>
                <a:gd name="T4" fmla="*/ 396 w 1334"/>
                <a:gd name="T5" fmla="*/ 102 h 454"/>
                <a:gd name="T6" fmla="*/ 322 w 1334"/>
                <a:gd name="T7" fmla="*/ 140 h 454"/>
                <a:gd name="T8" fmla="*/ 258 w 1334"/>
                <a:gd name="T9" fmla="*/ 187 h 454"/>
                <a:gd name="T10" fmla="*/ 202 w 1334"/>
                <a:gd name="T11" fmla="*/ 241 h 454"/>
                <a:gd name="T12" fmla="*/ 134 w 1334"/>
                <a:gd name="T13" fmla="*/ 321 h 454"/>
                <a:gd name="T14" fmla="*/ 78 w 1334"/>
                <a:gd name="T15" fmla="*/ 400 h 454"/>
                <a:gd name="T16" fmla="*/ 0 w 1334"/>
                <a:gd name="T17" fmla="*/ 454 h 454"/>
                <a:gd name="T18" fmla="*/ 55 w 1334"/>
                <a:gd name="T19" fmla="*/ 363 h 454"/>
                <a:gd name="T20" fmla="*/ 120 w 1334"/>
                <a:gd name="T21" fmla="*/ 274 h 454"/>
                <a:gd name="T22" fmla="*/ 191 w 1334"/>
                <a:gd name="T23" fmla="*/ 195 h 454"/>
                <a:gd name="T24" fmla="*/ 253 w 1334"/>
                <a:gd name="T25" fmla="*/ 140 h 454"/>
                <a:gd name="T26" fmla="*/ 326 w 1334"/>
                <a:gd name="T27" fmla="*/ 94 h 454"/>
                <a:gd name="T28" fmla="*/ 406 w 1334"/>
                <a:gd name="T29" fmla="*/ 55 h 454"/>
                <a:gd name="T30" fmla="*/ 497 w 1334"/>
                <a:gd name="T31" fmla="*/ 24 h 454"/>
                <a:gd name="T32" fmla="*/ 599 w 1334"/>
                <a:gd name="T33" fmla="*/ 0 h 454"/>
                <a:gd name="T34" fmla="*/ 662 w 1334"/>
                <a:gd name="T35" fmla="*/ 6 h 454"/>
                <a:gd name="T36" fmla="*/ 740 w 1334"/>
                <a:gd name="T37" fmla="*/ 16 h 454"/>
                <a:gd name="T38" fmla="*/ 832 w 1334"/>
                <a:gd name="T39" fmla="*/ 30 h 454"/>
                <a:gd name="T40" fmla="*/ 925 w 1334"/>
                <a:gd name="T41" fmla="*/ 50 h 454"/>
                <a:gd name="T42" fmla="*/ 1012 w 1334"/>
                <a:gd name="T43" fmla="*/ 77 h 454"/>
                <a:gd name="T44" fmla="*/ 1093 w 1334"/>
                <a:gd name="T45" fmla="*/ 111 h 454"/>
                <a:gd name="T46" fmla="*/ 1171 w 1334"/>
                <a:gd name="T47" fmla="*/ 151 h 454"/>
                <a:gd name="T48" fmla="*/ 1238 w 1334"/>
                <a:gd name="T49" fmla="*/ 194 h 454"/>
                <a:gd name="T50" fmla="*/ 1282 w 1334"/>
                <a:gd name="T51" fmla="*/ 236 h 454"/>
                <a:gd name="T52" fmla="*/ 1313 w 1334"/>
                <a:gd name="T53" fmla="*/ 284 h 454"/>
                <a:gd name="T54" fmla="*/ 1331 w 1334"/>
                <a:gd name="T55" fmla="*/ 338 h 454"/>
                <a:gd name="T56" fmla="*/ 1334 w 1334"/>
                <a:gd name="T57" fmla="*/ 394 h 454"/>
                <a:gd name="T58" fmla="*/ 1324 w 1334"/>
                <a:gd name="T59" fmla="*/ 454 h 454"/>
                <a:gd name="T60" fmla="*/ 1292 w 1334"/>
                <a:gd name="T61" fmla="*/ 418 h 454"/>
                <a:gd name="T62" fmla="*/ 1295 w 1334"/>
                <a:gd name="T63" fmla="*/ 368 h 454"/>
                <a:gd name="T64" fmla="*/ 1285 w 1334"/>
                <a:gd name="T65" fmla="*/ 320 h 454"/>
                <a:gd name="T66" fmla="*/ 1263 w 1334"/>
                <a:gd name="T67" fmla="*/ 276 h 454"/>
                <a:gd name="T68" fmla="*/ 1228 w 1334"/>
                <a:gd name="T69" fmla="*/ 237 h 454"/>
                <a:gd name="T70" fmla="*/ 1175 w 1334"/>
                <a:gd name="T71" fmla="*/ 199 h 454"/>
                <a:gd name="T72" fmla="*/ 1102 w 1334"/>
                <a:gd name="T73" fmla="*/ 158 h 454"/>
                <a:gd name="T74" fmla="*/ 1024 w 1334"/>
                <a:gd name="T75" fmla="*/ 124 h 454"/>
                <a:gd name="T76" fmla="*/ 942 w 1334"/>
                <a:gd name="T77" fmla="*/ 96 h 454"/>
                <a:gd name="T78" fmla="*/ 855 w 1334"/>
                <a:gd name="T79" fmla="*/ 74 h 454"/>
                <a:gd name="T80" fmla="*/ 760 w 1334"/>
                <a:gd name="T81" fmla="*/ 58 h 454"/>
                <a:gd name="T82" fmla="*/ 684 w 1334"/>
                <a:gd name="T83" fmla="*/ 48 h 454"/>
                <a:gd name="T84" fmla="*/ 608 w 1334"/>
                <a:gd name="T85" fmla="*/ 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4" h="454">
                  <a:moveTo>
                    <a:pt x="608" y="39"/>
                  </a:moveTo>
                  <a:lnTo>
                    <a:pt x="607" y="39"/>
                  </a:lnTo>
                  <a:lnTo>
                    <a:pt x="572" y="46"/>
                  </a:lnTo>
                  <a:lnTo>
                    <a:pt x="540" y="54"/>
                  </a:lnTo>
                  <a:lnTo>
                    <a:pt x="508" y="62"/>
                  </a:lnTo>
                  <a:lnTo>
                    <a:pt x="478" y="71"/>
                  </a:lnTo>
                  <a:lnTo>
                    <a:pt x="450" y="80"/>
                  </a:lnTo>
                  <a:lnTo>
                    <a:pt x="422" y="90"/>
                  </a:lnTo>
                  <a:lnTo>
                    <a:pt x="396" y="102"/>
                  </a:lnTo>
                  <a:lnTo>
                    <a:pt x="370" y="113"/>
                  </a:lnTo>
                  <a:lnTo>
                    <a:pt x="345" y="126"/>
                  </a:lnTo>
                  <a:lnTo>
                    <a:pt x="322" y="140"/>
                  </a:lnTo>
                  <a:lnTo>
                    <a:pt x="300" y="155"/>
                  </a:lnTo>
                  <a:lnTo>
                    <a:pt x="279" y="170"/>
                  </a:lnTo>
                  <a:lnTo>
                    <a:pt x="258" y="187"/>
                  </a:lnTo>
                  <a:lnTo>
                    <a:pt x="239" y="204"/>
                  </a:lnTo>
                  <a:lnTo>
                    <a:pt x="219" y="221"/>
                  </a:lnTo>
                  <a:lnTo>
                    <a:pt x="202" y="241"/>
                  </a:lnTo>
                  <a:lnTo>
                    <a:pt x="178" y="267"/>
                  </a:lnTo>
                  <a:lnTo>
                    <a:pt x="156" y="293"/>
                  </a:lnTo>
                  <a:lnTo>
                    <a:pt x="134" y="321"/>
                  </a:lnTo>
                  <a:lnTo>
                    <a:pt x="115" y="347"/>
                  </a:lnTo>
                  <a:lnTo>
                    <a:pt x="95" y="374"/>
                  </a:lnTo>
                  <a:lnTo>
                    <a:pt x="78" y="400"/>
                  </a:lnTo>
                  <a:lnTo>
                    <a:pt x="61" y="428"/>
                  </a:lnTo>
                  <a:lnTo>
                    <a:pt x="46" y="454"/>
                  </a:lnTo>
                  <a:lnTo>
                    <a:pt x="0" y="454"/>
                  </a:lnTo>
                  <a:lnTo>
                    <a:pt x="17" y="424"/>
                  </a:lnTo>
                  <a:lnTo>
                    <a:pt x="35" y="393"/>
                  </a:lnTo>
                  <a:lnTo>
                    <a:pt x="55" y="363"/>
                  </a:lnTo>
                  <a:lnTo>
                    <a:pt x="76" y="334"/>
                  </a:lnTo>
                  <a:lnTo>
                    <a:pt x="97" y="304"/>
                  </a:lnTo>
                  <a:lnTo>
                    <a:pt x="120" y="274"/>
                  </a:lnTo>
                  <a:lnTo>
                    <a:pt x="146" y="244"/>
                  </a:lnTo>
                  <a:lnTo>
                    <a:pt x="172" y="214"/>
                  </a:lnTo>
                  <a:lnTo>
                    <a:pt x="191" y="195"/>
                  </a:lnTo>
                  <a:lnTo>
                    <a:pt x="211" y="175"/>
                  </a:lnTo>
                  <a:lnTo>
                    <a:pt x="232" y="157"/>
                  </a:lnTo>
                  <a:lnTo>
                    <a:pt x="253" y="140"/>
                  </a:lnTo>
                  <a:lnTo>
                    <a:pt x="276" y="124"/>
                  </a:lnTo>
                  <a:lnTo>
                    <a:pt x="300" y="108"/>
                  </a:lnTo>
                  <a:lnTo>
                    <a:pt x="326" y="94"/>
                  </a:lnTo>
                  <a:lnTo>
                    <a:pt x="351" y="80"/>
                  </a:lnTo>
                  <a:lnTo>
                    <a:pt x="378" y="66"/>
                  </a:lnTo>
                  <a:lnTo>
                    <a:pt x="406" y="55"/>
                  </a:lnTo>
                  <a:lnTo>
                    <a:pt x="435" y="43"/>
                  </a:lnTo>
                  <a:lnTo>
                    <a:pt x="466" y="33"/>
                  </a:lnTo>
                  <a:lnTo>
                    <a:pt x="497" y="24"/>
                  </a:lnTo>
                  <a:lnTo>
                    <a:pt x="530" y="15"/>
                  </a:lnTo>
                  <a:lnTo>
                    <a:pt x="564" y="8"/>
                  </a:lnTo>
                  <a:lnTo>
                    <a:pt x="599" y="0"/>
                  </a:lnTo>
                  <a:lnTo>
                    <a:pt x="608" y="1"/>
                  </a:lnTo>
                  <a:lnTo>
                    <a:pt x="615" y="0"/>
                  </a:lnTo>
                  <a:lnTo>
                    <a:pt x="662" y="6"/>
                  </a:lnTo>
                  <a:lnTo>
                    <a:pt x="688" y="9"/>
                  </a:lnTo>
                  <a:lnTo>
                    <a:pt x="715" y="12"/>
                  </a:lnTo>
                  <a:lnTo>
                    <a:pt x="740" y="16"/>
                  </a:lnTo>
                  <a:lnTo>
                    <a:pt x="766" y="19"/>
                  </a:lnTo>
                  <a:lnTo>
                    <a:pt x="799" y="24"/>
                  </a:lnTo>
                  <a:lnTo>
                    <a:pt x="832" y="30"/>
                  </a:lnTo>
                  <a:lnTo>
                    <a:pt x="863" y="35"/>
                  </a:lnTo>
                  <a:lnTo>
                    <a:pt x="894" y="42"/>
                  </a:lnTo>
                  <a:lnTo>
                    <a:pt x="925" y="50"/>
                  </a:lnTo>
                  <a:lnTo>
                    <a:pt x="953" y="58"/>
                  </a:lnTo>
                  <a:lnTo>
                    <a:pt x="983" y="67"/>
                  </a:lnTo>
                  <a:lnTo>
                    <a:pt x="1012" y="77"/>
                  </a:lnTo>
                  <a:lnTo>
                    <a:pt x="1039" y="88"/>
                  </a:lnTo>
                  <a:lnTo>
                    <a:pt x="1067" y="98"/>
                  </a:lnTo>
                  <a:lnTo>
                    <a:pt x="1093" y="111"/>
                  </a:lnTo>
                  <a:lnTo>
                    <a:pt x="1120" y="124"/>
                  </a:lnTo>
                  <a:lnTo>
                    <a:pt x="1146" y="136"/>
                  </a:lnTo>
                  <a:lnTo>
                    <a:pt x="1171" y="151"/>
                  </a:lnTo>
                  <a:lnTo>
                    <a:pt x="1195" y="165"/>
                  </a:lnTo>
                  <a:lnTo>
                    <a:pt x="1219" y="181"/>
                  </a:lnTo>
                  <a:lnTo>
                    <a:pt x="1238" y="194"/>
                  </a:lnTo>
                  <a:lnTo>
                    <a:pt x="1254" y="207"/>
                  </a:lnTo>
                  <a:lnTo>
                    <a:pt x="1269" y="221"/>
                  </a:lnTo>
                  <a:lnTo>
                    <a:pt x="1282" y="236"/>
                  </a:lnTo>
                  <a:lnTo>
                    <a:pt x="1294" y="252"/>
                  </a:lnTo>
                  <a:lnTo>
                    <a:pt x="1304" y="268"/>
                  </a:lnTo>
                  <a:lnTo>
                    <a:pt x="1313" y="284"/>
                  </a:lnTo>
                  <a:lnTo>
                    <a:pt x="1320" y="301"/>
                  </a:lnTo>
                  <a:lnTo>
                    <a:pt x="1326" y="320"/>
                  </a:lnTo>
                  <a:lnTo>
                    <a:pt x="1331" y="338"/>
                  </a:lnTo>
                  <a:lnTo>
                    <a:pt x="1333" y="357"/>
                  </a:lnTo>
                  <a:lnTo>
                    <a:pt x="1334" y="375"/>
                  </a:lnTo>
                  <a:lnTo>
                    <a:pt x="1334" y="394"/>
                  </a:lnTo>
                  <a:lnTo>
                    <a:pt x="1332" y="414"/>
                  </a:lnTo>
                  <a:lnTo>
                    <a:pt x="1328" y="435"/>
                  </a:lnTo>
                  <a:lnTo>
                    <a:pt x="1324" y="454"/>
                  </a:lnTo>
                  <a:lnTo>
                    <a:pt x="1282" y="454"/>
                  </a:lnTo>
                  <a:lnTo>
                    <a:pt x="1287" y="436"/>
                  </a:lnTo>
                  <a:lnTo>
                    <a:pt x="1292" y="418"/>
                  </a:lnTo>
                  <a:lnTo>
                    <a:pt x="1294" y="401"/>
                  </a:lnTo>
                  <a:lnTo>
                    <a:pt x="1295" y="384"/>
                  </a:lnTo>
                  <a:lnTo>
                    <a:pt x="1295" y="368"/>
                  </a:lnTo>
                  <a:lnTo>
                    <a:pt x="1293" y="351"/>
                  </a:lnTo>
                  <a:lnTo>
                    <a:pt x="1289" y="336"/>
                  </a:lnTo>
                  <a:lnTo>
                    <a:pt x="1285" y="320"/>
                  </a:lnTo>
                  <a:lnTo>
                    <a:pt x="1279" y="305"/>
                  </a:lnTo>
                  <a:lnTo>
                    <a:pt x="1271" y="290"/>
                  </a:lnTo>
                  <a:lnTo>
                    <a:pt x="1263" y="276"/>
                  </a:lnTo>
                  <a:lnTo>
                    <a:pt x="1253" y="262"/>
                  </a:lnTo>
                  <a:lnTo>
                    <a:pt x="1241" y="250"/>
                  </a:lnTo>
                  <a:lnTo>
                    <a:pt x="1228" y="237"/>
                  </a:lnTo>
                  <a:lnTo>
                    <a:pt x="1214" y="225"/>
                  </a:lnTo>
                  <a:lnTo>
                    <a:pt x="1199" y="214"/>
                  </a:lnTo>
                  <a:lnTo>
                    <a:pt x="1175" y="199"/>
                  </a:lnTo>
                  <a:lnTo>
                    <a:pt x="1150" y="184"/>
                  </a:lnTo>
                  <a:lnTo>
                    <a:pt x="1126" y="171"/>
                  </a:lnTo>
                  <a:lnTo>
                    <a:pt x="1102" y="158"/>
                  </a:lnTo>
                  <a:lnTo>
                    <a:pt x="1077" y="147"/>
                  </a:lnTo>
                  <a:lnTo>
                    <a:pt x="1051" y="135"/>
                  </a:lnTo>
                  <a:lnTo>
                    <a:pt x="1024" y="124"/>
                  </a:lnTo>
                  <a:lnTo>
                    <a:pt x="998" y="115"/>
                  </a:lnTo>
                  <a:lnTo>
                    <a:pt x="970" y="104"/>
                  </a:lnTo>
                  <a:lnTo>
                    <a:pt x="942" y="96"/>
                  </a:lnTo>
                  <a:lnTo>
                    <a:pt x="913" y="88"/>
                  </a:lnTo>
                  <a:lnTo>
                    <a:pt x="884" y="81"/>
                  </a:lnTo>
                  <a:lnTo>
                    <a:pt x="855" y="74"/>
                  </a:lnTo>
                  <a:lnTo>
                    <a:pt x="824" y="69"/>
                  </a:lnTo>
                  <a:lnTo>
                    <a:pt x="793" y="63"/>
                  </a:lnTo>
                  <a:lnTo>
                    <a:pt x="760" y="58"/>
                  </a:lnTo>
                  <a:lnTo>
                    <a:pt x="735" y="55"/>
                  </a:lnTo>
                  <a:lnTo>
                    <a:pt x="709" y="51"/>
                  </a:lnTo>
                  <a:lnTo>
                    <a:pt x="684" y="48"/>
                  </a:lnTo>
                  <a:lnTo>
                    <a:pt x="657" y="45"/>
                  </a:lnTo>
                  <a:lnTo>
                    <a:pt x="610" y="39"/>
                  </a:lnTo>
                  <a:lnTo>
                    <a:pt x="608"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2" name="Freeform 48">
              <a:extLst>
                <a:ext uri="{FF2B5EF4-FFF2-40B4-BE49-F238E27FC236}">
                  <a16:creationId xmlns:a16="http://schemas.microsoft.com/office/drawing/2014/main" id="{67E8929B-96EF-4F09-B0D3-7D1452555370}"/>
                </a:ext>
              </a:extLst>
            </p:cNvPr>
            <p:cNvSpPr>
              <a:spLocks/>
            </p:cNvSpPr>
            <p:nvPr userDrawn="1"/>
          </p:nvSpPr>
          <p:spPr bwMode="auto">
            <a:xfrm>
              <a:off x="512830" y="2"/>
              <a:ext cx="2554302" cy="637413"/>
            </a:xfrm>
            <a:custGeom>
              <a:avLst/>
              <a:gdLst>
                <a:gd name="T0" fmla="*/ 2449 w 3847"/>
                <a:gd name="T1" fmla="*/ 551 h 961"/>
                <a:gd name="T2" fmla="*/ 2618 w 3847"/>
                <a:gd name="T3" fmla="*/ 624 h 961"/>
                <a:gd name="T4" fmla="*/ 2789 w 3847"/>
                <a:gd name="T5" fmla="*/ 720 h 961"/>
                <a:gd name="T6" fmla="*/ 3046 w 3847"/>
                <a:gd name="T7" fmla="*/ 851 h 961"/>
                <a:gd name="T8" fmla="*/ 3236 w 3847"/>
                <a:gd name="T9" fmla="*/ 911 h 961"/>
                <a:gd name="T10" fmla="*/ 3437 w 3847"/>
                <a:gd name="T11" fmla="*/ 915 h 961"/>
                <a:gd name="T12" fmla="*/ 3608 w 3847"/>
                <a:gd name="T13" fmla="*/ 857 h 961"/>
                <a:gd name="T14" fmla="*/ 3691 w 3847"/>
                <a:gd name="T15" fmla="*/ 797 h 961"/>
                <a:gd name="T16" fmla="*/ 3757 w 3847"/>
                <a:gd name="T17" fmla="*/ 719 h 961"/>
                <a:gd name="T18" fmla="*/ 3798 w 3847"/>
                <a:gd name="T19" fmla="*/ 622 h 961"/>
                <a:gd name="T20" fmla="*/ 3804 w 3847"/>
                <a:gd name="T21" fmla="*/ 525 h 961"/>
                <a:gd name="T22" fmla="*/ 3771 w 3847"/>
                <a:gd name="T23" fmla="*/ 430 h 961"/>
                <a:gd name="T24" fmla="*/ 3673 w 3847"/>
                <a:gd name="T25" fmla="*/ 304 h 961"/>
                <a:gd name="T26" fmla="*/ 3427 w 3847"/>
                <a:gd name="T27" fmla="*/ 44 h 961"/>
                <a:gd name="T28" fmla="*/ 3594 w 3847"/>
                <a:gd name="T29" fmla="*/ 161 h 961"/>
                <a:gd name="T30" fmla="*/ 3772 w 3847"/>
                <a:gd name="T31" fmla="*/ 359 h 961"/>
                <a:gd name="T32" fmla="*/ 3832 w 3847"/>
                <a:gd name="T33" fmla="*/ 468 h 961"/>
                <a:gd name="T34" fmla="*/ 3847 w 3847"/>
                <a:gd name="T35" fmla="*/ 576 h 961"/>
                <a:gd name="T36" fmla="*/ 3818 w 3847"/>
                <a:gd name="T37" fmla="*/ 688 h 961"/>
                <a:gd name="T38" fmla="*/ 3758 w 3847"/>
                <a:gd name="T39" fmla="*/ 785 h 961"/>
                <a:gd name="T40" fmla="*/ 3676 w 3847"/>
                <a:gd name="T41" fmla="*/ 859 h 961"/>
                <a:gd name="T42" fmla="*/ 3579 w 3847"/>
                <a:gd name="T43" fmla="*/ 914 h 961"/>
                <a:gd name="T44" fmla="*/ 3410 w 3847"/>
                <a:gd name="T45" fmla="*/ 959 h 961"/>
                <a:gd name="T46" fmla="*/ 3287 w 3847"/>
                <a:gd name="T47" fmla="*/ 958 h 961"/>
                <a:gd name="T48" fmla="*/ 3103 w 3847"/>
                <a:gd name="T49" fmla="*/ 916 h 961"/>
                <a:gd name="T50" fmla="*/ 2878 w 3847"/>
                <a:gd name="T51" fmla="*/ 814 h 961"/>
                <a:gd name="T52" fmla="*/ 2681 w 3847"/>
                <a:gd name="T53" fmla="*/ 704 h 961"/>
                <a:gd name="T54" fmla="*/ 2518 w 3847"/>
                <a:gd name="T55" fmla="*/ 619 h 961"/>
                <a:gd name="T56" fmla="*/ 2408 w 3847"/>
                <a:gd name="T57" fmla="*/ 579 h 961"/>
                <a:gd name="T58" fmla="*/ 2306 w 3847"/>
                <a:gd name="T59" fmla="*/ 569 h 961"/>
                <a:gd name="T60" fmla="*/ 2200 w 3847"/>
                <a:gd name="T61" fmla="*/ 585 h 961"/>
                <a:gd name="T62" fmla="*/ 2024 w 3847"/>
                <a:gd name="T63" fmla="*/ 655 h 961"/>
                <a:gd name="T64" fmla="*/ 1876 w 3847"/>
                <a:gd name="T65" fmla="*/ 732 h 961"/>
                <a:gd name="T66" fmla="*/ 1690 w 3847"/>
                <a:gd name="T67" fmla="*/ 799 h 961"/>
                <a:gd name="T68" fmla="*/ 1493 w 3847"/>
                <a:gd name="T69" fmla="*/ 828 h 961"/>
                <a:gd name="T70" fmla="*/ 1294 w 3847"/>
                <a:gd name="T71" fmla="*/ 819 h 961"/>
                <a:gd name="T72" fmla="*/ 1116 w 3847"/>
                <a:gd name="T73" fmla="*/ 796 h 961"/>
                <a:gd name="T74" fmla="*/ 962 w 3847"/>
                <a:gd name="T75" fmla="*/ 776 h 961"/>
                <a:gd name="T76" fmla="*/ 771 w 3847"/>
                <a:gd name="T77" fmla="*/ 759 h 961"/>
                <a:gd name="T78" fmla="*/ 569 w 3847"/>
                <a:gd name="T79" fmla="*/ 747 h 961"/>
                <a:gd name="T80" fmla="*/ 371 w 3847"/>
                <a:gd name="T81" fmla="*/ 731 h 961"/>
                <a:gd name="T82" fmla="*/ 246 w 3847"/>
                <a:gd name="T83" fmla="*/ 701 h 961"/>
                <a:gd name="T84" fmla="*/ 94 w 3847"/>
                <a:gd name="T85" fmla="*/ 599 h 961"/>
                <a:gd name="T86" fmla="*/ 43 w 3847"/>
                <a:gd name="T87" fmla="*/ 529 h 961"/>
                <a:gd name="T88" fmla="*/ 13 w 3847"/>
                <a:gd name="T89" fmla="*/ 452 h 961"/>
                <a:gd name="T90" fmla="*/ 7 w 3847"/>
                <a:gd name="T91" fmla="*/ 240 h 961"/>
                <a:gd name="T92" fmla="*/ 69 w 3847"/>
                <a:gd name="T93" fmla="*/ 0 h 961"/>
                <a:gd name="T94" fmla="*/ 52 w 3847"/>
                <a:gd name="T95" fmla="*/ 206 h 961"/>
                <a:gd name="T96" fmla="*/ 45 w 3847"/>
                <a:gd name="T97" fmla="*/ 412 h 961"/>
                <a:gd name="T98" fmla="*/ 73 w 3847"/>
                <a:gd name="T99" fmla="*/ 501 h 961"/>
                <a:gd name="T100" fmla="*/ 144 w 3847"/>
                <a:gd name="T101" fmla="*/ 593 h 961"/>
                <a:gd name="T102" fmla="*/ 288 w 3847"/>
                <a:gd name="T103" fmla="*/ 674 h 961"/>
                <a:gd name="T104" fmla="*/ 473 w 3847"/>
                <a:gd name="T105" fmla="*/ 700 h 961"/>
                <a:gd name="T106" fmla="*/ 671 w 3847"/>
                <a:gd name="T107" fmla="*/ 713 h 961"/>
                <a:gd name="T108" fmla="*/ 878 w 3847"/>
                <a:gd name="T109" fmla="*/ 728 h 961"/>
                <a:gd name="T110" fmla="*/ 1044 w 3847"/>
                <a:gd name="T111" fmla="*/ 747 h 961"/>
                <a:gd name="T112" fmla="*/ 1209 w 3847"/>
                <a:gd name="T113" fmla="*/ 770 h 961"/>
                <a:gd name="T114" fmla="*/ 1392 w 3847"/>
                <a:gd name="T115" fmla="*/ 788 h 961"/>
                <a:gd name="T116" fmla="*/ 1588 w 3847"/>
                <a:gd name="T117" fmla="*/ 780 h 961"/>
                <a:gd name="T118" fmla="*/ 1770 w 3847"/>
                <a:gd name="T119" fmla="*/ 734 h 961"/>
                <a:gd name="T120" fmla="*/ 1918 w 3847"/>
                <a:gd name="T121" fmla="*/ 665 h 961"/>
                <a:gd name="T122" fmla="*/ 2114 w 3847"/>
                <a:gd name="T123" fmla="*/ 571 h 961"/>
                <a:gd name="T124" fmla="*/ 2252 w 3847"/>
                <a:gd name="T125" fmla="*/ 533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7" h="961">
                  <a:moveTo>
                    <a:pt x="2315" y="529"/>
                  </a:moveTo>
                  <a:lnTo>
                    <a:pt x="2342" y="530"/>
                  </a:lnTo>
                  <a:lnTo>
                    <a:pt x="2368" y="532"/>
                  </a:lnTo>
                  <a:lnTo>
                    <a:pt x="2394" y="537"/>
                  </a:lnTo>
                  <a:lnTo>
                    <a:pt x="2422" y="543"/>
                  </a:lnTo>
                  <a:lnTo>
                    <a:pt x="2449" y="551"/>
                  </a:lnTo>
                  <a:lnTo>
                    <a:pt x="2477" y="560"/>
                  </a:lnTo>
                  <a:lnTo>
                    <a:pt x="2506" y="570"/>
                  </a:lnTo>
                  <a:lnTo>
                    <a:pt x="2535" y="583"/>
                  </a:lnTo>
                  <a:lnTo>
                    <a:pt x="2563" y="596"/>
                  </a:lnTo>
                  <a:lnTo>
                    <a:pt x="2591" y="610"/>
                  </a:lnTo>
                  <a:lnTo>
                    <a:pt x="2618" y="624"/>
                  </a:lnTo>
                  <a:lnTo>
                    <a:pt x="2646" y="639"/>
                  </a:lnTo>
                  <a:lnTo>
                    <a:pt x="2673" y="654"/>
                  </a:lnTo>
                  <a:lnTo>
                    <a:pt x="2701" y="670"/>
                  </a:lnTo>
                  <a:lnTo>
                    <a:pt x="2727" y="685"/>
                  </a:lnTo>
                  <a:lnTo>
                    <a:pt x="2753" y="700"/>
                  </a:lnTo>
                  <a:lnTo>
                    <a:pt x="2789" y="720"/>
                  </a:lnTo>
                  <a:lnTo>
                    <a:pt x="2825" y="740"/>
                  </a:lnTo>
                  <a:lnTo>
                    <a:pt x="2860" y="760"/>
                  </a:lnTo>
                  <a:lnTo>
                    <a:pt x="2897" y="779"/>
                  </a:lnTo>
                  <a:lnTo>
                    <a:pt x="2955" y="809"/>
                  </a:lnTo>
                  <a:lnTo>
                    <a:pt x="3015" y="837"/>
                  </a:lnTo>
                  <a:lnTo>
                    <a:pt x="3046" y="851"/>
                  </a:lnTo>
                  <a:lnTo>
                    <a:pt x="3077" y="864"/>
                  </a:lnTo>
                  <a:lnTo>
                    <a:pt x="3108" y="875"/>
                  </a:lnTo>
                  <a:lnTo>
                    <a:pt x="3139" y="887"/>
                  </a:lnTo>
                  <a:lnTo>
                    <a:pt x="3171" y="896"/>
                  </a:lnTo>
                  <a:lnTo>
                    <a:pt x="3203" y="904"/>
                  </a:lnTo>
                  <a:lnTo>
                    <a:pt x="3236" y="911"/>
                  </a:lnTo>
                  <a:lnTo>
                    <a:pt x="3268" y="916"/>
                  </a:lnTo>
                  <a:lnTo>
                    <a:pt x="3303" y="920"/>
                  </a:lnTo>
                  <a:lnTo>
                    <a:pt x="3336" y="922"/>
                  </a:lnTo>
                  <a:lnTo>
                    <a:pt x="3371" y="922"/>
                  </a:lnTo>
                  <a:lnTo>
                    <a:pt x="3406" y="920"/>
                  </a:lnTo>
                  <a:lnTo>
                    <a:pt x="3437" y="915"/>
                  </a:lnTo>
                  <a:lnTo>
                    <a:pt x="3468" y="910"/>
                  </a:lnTo>
                  <a:lnTo>
                    <a:pt x="3500" y="902"/>
                  </a:lnTo>
                  <a:lnTo>
                    <a:pt x="3531" y="891"/>
                  </a:lnTo>
                  <a:lnTo>
                    <a:pt x="3562" y="879"/>
                  </a:lnTo>
                  <a:lnTo>
                    <a:pt x="3593" y="865"/>
                  </a:lnTo>
                  <a:lnTo>
                    <a:pt x="3608" y="857"/>
                  </a:lnTo>
                  <a:lnTo>
                    <a:pt x="3623" y="848"/>
                  </a:lnTo>
                  <a:lnTo>
                    <a:pt x="3637" y="838"/>
                  </a:lnTo>
                  <a:lnTo>
                    <a:pt x="3652" y="829"/>
                  </a:lnTo>
                  <a:lnTo>
                    <a:pt x="3665" y="819"/>
                  </a:lnTo>
                  <a:lnTo>
                    <a:pt x="3678" y="809"/>
                  </a:lnTo>
                  <a:lnTo>
                    <a:pt x="3691" y="797"/>
                  </a:lnTo>
                  <a:lnTo>
                    <a:pt x="3703" y="786"/>
                  </a:lnTo>
                  <a:lnTo>
                    <a:pt x="3715" y="773"/>
                  </a:lnTo>
                  <a:lnTo>
                    <a:pt x="3726" y="760"/>
                  </a:lnTo>
                  <a:lnTo>
                    <a:pt x="3738" y="748"/>
                  </a:lnTo>
                  <a:lnTo>
                    <a:pt x="3747" y="734"/>
                  </a:lnTo>
                  <a:lnTo>
                    <a:pt x="3757" y="719"/>
                  </a:lnTo>
                  <a:lnTo>
                    <a:pt x="3765" y="704"/>
                  </a:lnTo>
                  <a:lnTo>
                    <a:pt x="3774" y="689"/>
                  </a:lnTo>
                  <a:lnTo>
                    <a:pt x="3781" y="673"/>
                  </a:lnTo>
                  <a:lnTo>
                    <a:pt x="3788" y="656"/>
                  </a:lnTo>
                  <a:lnTo>
                    <a:pt x="3794" y="640"/>
                  </a:lnTo>
                  <a:lnTo>
                    <a:pt x="3798" y="622"/>
                  </a:lnTo>
                  <a:lnTo>
                    <a:pt x="3803" y="604"/>
                  </a:lnTo>
                  <a:lnTo>
                    <a:pt x="3805" y="588"/>
                  </a:lnTo>
                  <a:lnTo>
                    <a:pt x="3806" y="572"/>
                  </a:lnTo>
                  <a:lnTo>
                    <a:pt x="3808" y="557"/>
                  </a:lnTo>
                  <a:lnTo>
                    <a:pt x="3806" y="541"/>
                  </a:lnTo>
                  <a:lnTo>
                    <a:pt x="3804" y="525"/>
                  </a:lnTo>
                  <a:lnTo>
                    <a:pt x="3802" y="510"/>
                  </a:lnTo>
                  <a:lnTo>
                    <a:pt x="3797" y="494"/>
                  </a:lnTo>
                  <a:lnTo>
                    <a:pt x="3793" y="478"/>
                  </a:lnTo>
                  <a:lnTo>
                    <a:pt x="3787" y="462"/>
                  </a:lnTo>
                  <a:lnTo>
                    <a:pt x="3779" y="446"/>
                  </a:lnTo>
                  <a:lnTo>
                    <a:pt x="3771" y="430"/>
                  </a:lnTo>
                  <a:lnTo>
                    <a:pt x="3762" y="414"/>
                  </a:lnTo>
                  <a:lnTo>
                    <a:pt x="3751" y="398"/>
                  </a:lnTo>
                  <a:lnTo>
                    <a:pt x="3739" y="381"/>
                  </a:lnTo>
                  <a:lnTo>
                    <a:pt x="3726" y="365"/>
                  </a:lnTo>
                  <a:lnTo>
                    <a:pt x="3712" y="349"/>
                  </a:lnTo>
                  <a:lnTo>
                    <a:pt x="3673" y="304"/>
                  </a:lnTo>
                  <a:lnTo>
                    <a:pt x="3634" y="260"/>
                  </a:lnTo>
                  <a:lnTo>
                    <a:pt x="3594" y="217"/>
                  </a:lnTo>
                  <a:lnTo>
                    <a:pt x="3553" y="173"/>
                  </a:lnTo>
                  <a:lnTo>
                    <a:pt x="3512" y="130"/>
                  </a:lnTo>
                  <a:lnTo>
                    <a:pt x="3469" y="87"/>
                  </a:lnTo>
                  <a:lnTo>
                    <a:pt x="3427" y="44"/>
                  </a:lnTo>
                  <a:lnTo>
                    <a:pt x="3384" y="0"/>
                  </a:lnTo>
                  <a:lnTo>
                    <a:pt x="3439" y="0"/>
                  </a:lnTo>
                  <a:lnTo>
                    <a:pt x="3480" y="40"/>
                  </a:lnTo>
                  <a:lnTo>
                    <a:pt x="3519" y="80"/>
                  </a:lnTo>
                  <a:lnTo>
                    <a:pt x="3556" y="120"/>
                  </a:lnTo>
                  <a:lnTo>
                    <a:pt x="3594" y="161"/>
                  </a:lnTo>
                  <a:lnTo>
                    <a:pt x="3632" y="201"/>
                  </a:lnTo>
                  <a:lnTo>
                    <a:pt x="3670" y="241"/>
                  </a:lnTo>
                  <a:lnTo>
                    <a:pt x="3707" y="281"/>
                  </a:lnTo>
                  <a:lnTo>
                    <a:pt x="3742" y="322"/>
                  </a:lnTo>
                  <a:lnTo>
                    <a:pt x="3757" y="341"/>
                  </a:lnTo>
                  <a:lnTo>
                    <a:pt x="3772" y="359"/>
                  </a:lnTo>
                  <a:lnTo>
                    <a:pt x="3785" y="377"/>
                  </a:lnTo>
                  <a:lnTo>
                    <a:pt x="3796" y="396"/>
                  </a:lnTo>
                  <a:lnTo>
                    <a:pt x="3808" y="414"/>
                  </a:lnTo>
                  <a:lnTo>
                    <a:pt x="3817" y="432"/>
                  </a:lnTo>
                  <a:lnTo>
                    <a:pt x="3825" y="450"/>
                  </a:lnTo>
                  <a:lnTo>
                    <a:pt x="3832" y="468"/>
                  </a:lnTo>
                  <a:lnTo>
                    <a:pt x="3836" y="486"/>
                  </a:lnTo>
                  <a:lnTo>
                    <a:pt x="3841" y="504"/>
                  </a:lnTo>
                  <a:lnTo>
                    <a:pt x="3844" y="522"/>
                  </a:lnTo>
                  <a:lnTo>
                    <a:pt x="3845" y="540"/>
                  </a:lnTo>
                  <a:lnTo>
                    <a:pt x="3847" y="557"/>
                  </a:lnTo>
                  <a:lnTo>
                    <a:pt x="3847" y="576"/>
                  </a:lnTo>
                  <a:lnTo>
                    <a:pt x="3844" y="594"/>
                  </a:lnTo>
                  <a:lnTo>
                    <a:pt x="3841" y="611"/>
                  </a:lnTo>
                  <a:lnTo>
                    <a:pt x="3836" y="632"/>
                  </a:lnTo>
                  <a:lnTo>
                    <a:pt x="3832" y="650"/>
                  </a:lnTo>
                  <a:lnTo>
                    <a:pt x="3825" y="670"/>
                  </a:lnTo>
                  <a:lnTo>
                    <a:pt x="3818" y="688"/>
                  </a:lnTo>
                  <a:lnTo>
                    <a:pt x="3810" y="705"/>
                  </a:lnTo>
                  <a:lnTo>
                    <a:pt x="3801" y="723"/>
                  </a:lnTo>
                  <a:lnTo>
                    <a:pt x="3792" y="739"/>
                  </a:lnTo>
                  <a:lnTo>
                    <a:pt x="3781" y="755"/>
                  </a:lnTo>
                  <a:lnTo>
                    <a:pt x="3770" y="770"/>
                  </a:lnTo>
                  <a:lnTo>
                    <a:pt x="3758" y="785"/>
                  </a:lnTo>
                  <a:lnTo>
                    <a:pt x="3746" y="798"/>
                  </a:lnTo>
                  <a:lnTo>
                    <a:pt x="3733" y="812"/>
                  </a:lnTo>
                  <a:lnTo>
                    <a:pt x="3719" y="825"/>
                  </a:lnTo>
                  <a:lnTo>
                    <a:pt x="3706" y="837"/>
                  </a:lnTo>
                  <a:lnTo>
                    <a:pt x="3691" y="849"/>
                  </a:lnTo>
                  <a:lnTo>
                    <a:pt x="3676" y="859"/>
                  </a:lnTo>
                  <a:lnTo>
                    <a:pt x="3661" y="871"/>
                  </a:lnTo>
                  <a:lnTo>
                    <a:pt x="3645" y="880"/>
                  </a:lnTo>
                  <a:lnTo>
                    <a:pt x="3630" y="890"/>
                  </a:lnTo>
                  <a:lnTo>
                    <a:pt x="3613" y="898"/>
                  </a:lnTo>
                  <a:lnTo>
                    <a:pt x="3597" y="906"/>
                  </a:lnTo>
                  <a:lnTo>
                    <a:pt x="3579" y="914"/>
                  </a:lnTo>
                  <a:lnTo>
                    <a:pt x="3563" y="921"/>
                  </a:lnTo>
                  <a:lnTo>
                    <a:pt x="3546" y="928"/>
                  </a:lnTo>
                  <a:lnTo>
                    <a:pt x="3512" y="939"/>
                  </a:lnTo>
                  <a:lnTo>
                    <a:pt x="3477" y="947"/>
                  </a:lnTo>
                  <a:lnTo>
                    <a:pt x="3443" y="954"/>
                  </a:lnTo>
                  <a:lnTo>
                    <a:pt x="3410" y="959"/>
                  </a:lnTo>
                  <a:lnTo>
                    <a:pt x="3395" y="960"/>
                  </a:lnTo>
                  <a:lnTo>
                    <a:pt x="3380" y="961"/>
                  </a:lnTo>
                  <a:lnTo>
                    <a:pt x="3366" y="961"/>
                  </a:lnTo>
                  <a:lnTo>
                    <a:pt x="3351" y="961"/>
                  </a:lnTo>
                  <a:lnTo>
                    <a:pt x="3319" y="961"/>
                  </a:lnTo>
                  <a:lnTo>
                    <a:pt x="3287" y="958"/>
                  </a:lnTo>
                  <a:lnTo>
                    <a:pt x="3256" y="954"/>
                  </a:lnTo>
                  <a:lnTo>
                    <a:pt x="3225" y="949"/>
                  </a:lnTo>
                  <a:lnTo>
                    <a:pt x="3194" y="943"/>
                  </a:lnTo>
                  <a:lnTo>
                    <a:pt x="3163" y="935"/>
                  </a:lnTo>
                  <a:lnTo>
                    <a:pt x="3133" y="926"/>
                  </a:lnTo>
                  <a:lnTo>
                    <a:pt x="3103" y="916"/>
                  </a:lnTo>
                  <a:lnTo>
                    <a:pt x="3075" y="905"/>
                  </a:lnTo>
                  <a:lnTo>
                    <a:pt x="3046" y="893"/>
                  </a:lnTo>
                  <a:lnTo>
                    <a:pt x="3017" y="882"/>
                  </a:lnTo>
                  <a:lnTo>
                    <a:pt x="2989" y="869"/>
                  </a:lnTo>
                  <a:lnTo>
                    <a:pt x="2934" y="842"/>
                  </a:lnTo>
                  <a:lnTo>
                    <a:pt x="2878" y="814"/>
                  </a:lnTo>
                  <a:lnTo>
                    <a:pt x="2842" y="795"/>
                  </a:lnTo>
                  <a:lnTo>
                    <a:pt x="2805" y="774"/>
                  </a:lnTo>
                  <a:lnTo>
                    <a:pt x="2769" y="755"/>
                  </a:lnTo>
                  <a:lnTo>
                    <a:pt x="2734" y="734"/>
                  </a:lnTo>
                  <a:lnTo>
                    <a:pt x="2708" y="719"/>
                  </a:lnTo>
                  <a:lnTo>
                    <a:pt x="2681" y="704"/>
                  </a:lnTo>
                  <a:lnTo>
                    <a:pt x="2655" y="689"/>
                  </a:lnTo>
                  <a:lnTo>
                    <a:pt x="2627" y="674"/>
                  </a:lnTo>
                  <a:lnTo>
                    <a:pt x="2601" y="659"/>
                  </a:lnTo>
                  <a:lnTo>
                    <a:pt x="2573" y="646"/>
                  </a:lnTo>
                  <a:lnTo>
                    <a:pt x="2546" y="632"/>
                  </a:lnTo>
                  <a:lnTo>
                    <a:pt x="2518" y="619"/>
                  </a:lnTo>
                  <a:lnTo>
                    <a:pt x="2500" y="610"/>
                  </a:lnTo>
                  <a:lnTo>
                    <a:pt x="2480" y="602"/>
                  </a:lnTo>
                  <a:lnTo>
                    <a:pt x="2462" y="595"/>
                  </a:lnTo>
                  <a:lnTo>
                    <a:pt x="2444" y="590"/>
                  </a:lnTo>
                  <a:lnTo>
                    <a:pt x="2426" y="584"/>
                  </a:lnTo>
                  <a:lnTo>
                    <a:pt x="2408" y="579"/>
                  </a:lnTo>
                  <a:lnTo>
                    <a:pt x="2391" y="576"/>
                  </a:lnTo>
                  <a:lnTo>
                    <a:pt x="2374" y="573"/>
                  </a:lnTo>
                  <a:lnTo>
                    <a:pt x="2357" y="571"/>
                  </a:lnTo>
                  <a:lnTo>
                    <a:pt x="2339" y="569"/>
                  </a:lnTo>
                  <a:lnTo>
                    <a:pt x="2322" y="569"/>
                  </a:lnTo>
                  <a:lnTo>
                    <a:pt x="2306" y="569"/>
                  </a:lnTo>
                  <a:lnTo>
                    <a:pt x="2289" y="569"/>
                  </a:lnTo>
                  <a:lnTo>
                    <a:pt x="2272" y="571"/>
                  </a:lnTo>
                  <a:lnTo>
                    <a:pt x="2254" y="573"/>
                  </a:lnTo>
                  <a:lnTo>
                    <a:pt x="2238" y="576"/>
                  </a:lnTo>
                  <a:lnTo>
                    <a:pt x="2219" y="580"/>
                  </a:lnTo>
                  <a:lnTo>
                    <a:pt x="2200" y="585"/>
                  </a:lnTo>
                  <a:lnTo>
                    <a:pt x="2181" y="591"/>
                  </a:lnTo>
                  <a:lnTo>
                    <a:pt x="2163" y="596"/>
                  </a:lnTo>
                  <a:lnTo>
                    <a:pt x="2127" y="609"/>
                  </a:lnTo>
                  <a:lnTo>
                    <a:pt x="2092" y="623"/>
                  </a:lnTo>
                  <a:lnTo>
                    <a:pt x="2057" y="639"/>
                  </a:lnTo>
                  <a:lnTo>
                    <a:pt x="2024" y="655"/>
                  </a:lnTo>
                  <a:lnTo>
                    <a:pt x="1989" y="672"/>
                  </a:lnTo>
                  <a:lnTo>
                    <a:pt x="1956" y="689"/>
                  </a:lnTo>
                  <a:lnTo>
                    <a:pt x="1937" y="701"/>
                  </a:lnTo>
                  <a:lnTo>
                    <a:pt x="1916" y="711"/>
                  </a:lnTo>
                  <a:lnTo>
                    <a:pt x="1895" y="721"/>
                  </a:lnTo>
                  <a:lnTo>
                    <a:pt x="1876" y="732"/>
                  </a:lnTo>
                  <a:lnTo>
                    <a:pt x="1846" y="746"/>
                  </a:lnTo>
                  <a:lnTo>
                    <a:pt x="1815" y="758"/>
                  </a:lnTo>
                  <a:lnTo>
                    <a:pt x="1785" y="770"/>
                  </a:lnTo>
                  <a:lnTo>
                    <a:pt x="1754" y="781"/>
                  </a:lnTo>
                  <a:lnTo>
                    <a:pt x="1722" y="790"/>
                  </a:lnTo>
                  <a:lnTo>
                    <a:pt x="1690" y="799"/>
                  </a:lnTo>
                  <a:lnTo>
                    <a:pt x="1658" y="806"/>
                  </a:lnTo>
                  <a:lnTo>
                    <a:pt x="1626" y="813"/>
                  </a:lnTo>
                  <a:lnTo>
                    <a:pt x="1594" y="818"/>
                  </a:lnTo>
                  <a:lnTo>
                    <a:pt x="1560" y="822"/>
                  </a:lnTo>
                  <a:lnTo>
                    <a:pt x="1526" y="826"/>
                  </a:lnTo>
                  <a:lnTo>
                    <a:pt x="1493" y="828"/>
                  </a:lnTo>
                  <a:lnTo>
                    <a:pt x="1458" y="829"/>
                  </a:lnTo>
                  <a:lnTo>
                    <a:pt x="1424" y="828"/>
                  </a:lnTo>
                  <a:lnTo>
                    <a:pt x="1389" y="827"/>
                  </a:lnTo>
                  <a:lnTo>
                    <a:pt x="1354" y="825"/>
                  </a:lnTo>
                  <a:lnTo>
                    <a:pt x="1324" y="822"/>
                  </a:lnTo>
                  <a:lnTo>
                    <a:pt x="1294" y="819"/>
                  </a:lnTo>
                  <a:lnTo>
                    <a:pt x="1264" y="815"/>
                  </a:lnTo>
                  <a:lnTo>
                    <a:pt x="1235" y="812"/>
                  </a:lnTo>
                  <a:lnTo>
                    <a:pt x="1205" y="809"/>
                  </a:lnTo>
                  <a:lnTo>
                    <a:pt x="1175" y="805"/>
                  </a:lnTo>
                  <a:lnTo>
                    <a:pt x="1146" y="801"/>
                  </a:lnTo>
                  <a:lnTo>
                    <a:pt x="1116" y="796"/>
                  </a:lnTo>
                  <a:lnTo>
                    <a:pt x="1091" y="793"/>
                  </a:lnTo>
                  <a:lnTo>
                    <a:pt x="1065" y="789"/>
                  </a:lnTo>
                  <a:lnTo>
                    <a:pt x="1040" y="786"/>
                  </a:lnTo>
                  <a:lnTo>
                    <a:pt x="1013" y="782"/>
                  </a:lnTo>
                  <a:lnTo>
                    <a:pt x="987" y="779"/>
                  </a:lnTo>
                  <a:lnTo>
                    <a:pt x="962" y="776"/>
                  </a:lnTo>
                  <a:lnTo>
                    <a:pt x="935" y="773"/>
                  </a:lnTo>
                  <a:lnTo>
                    <a:pt x="909" y="771"/>
                  </a:lnTo>
                  <a:lnTo>
                    <a:pt x="874" y="767"/>
                  </a:lnTo>
                  <a:lnTo>
                    <a:pt x="840" y="765"/>
                  </a:lnTo>
                  <a:lnTo>
                    <a:pt x="806" y="762"/>
                  </a:lnTo>
                  <a:lnTo>
                    <a:pt x="771" y="759"/>
                  </a:lnTo>
                  <a:lnTo>
                    <a:pt x="738" y="757"/>
                  </a:lnTo>
                  <a:lnTo>
                    <a:pt x="703" y="755"/>
                  </a:lnTo>
                  <a:lnTo>
                    <a:pt x="669" y="752"/>
                  </a:lnTo>
                  <a:lnTo>
                    <a:pt x="635" y="750"/>
                  </a:lnTo>
                  <a:lnTo>
                    <a:pt x="603" y="748"/>
                  </a:lnTo>
                  <a:lnTo>
                    <a:pt x="569" y="747"/>
                  </a:lnTo>
                  <a:lnTo>
                    <a:pt x="536" y="744"/>
                  </a:lnTo>
                  <a:lnTo>
                    <a:pt x="503" y="742"/>
                  </a:lnTo>
                  <a:lnTo>
                    <a:pt x="469" y="739"/>
                  </a:lnTo>
                  <a:lnTo>
                    <a:pt x="436" y="736"/>
                  </a:lnTo>
                  <a:lnTo>
                    <a:pt x="403" y="734"/>
                  </a:lnTo>
                  <a:lnTo>
                    <a:pt x="371" y="731"/>
                  </a:lnTo>
                  <a:lnTo>
                    <a:pt x="354" y="729"/>
                  </a:lnTo>
                  <a:lnTo>
                    <a:pt x="339" y="727"/>
                  </a:lnTo>
                  <a:lnTo>
                    <a:pt x="323" y="724"/>
                  </a:lnTo>
                  <a:lnTo>
                    <a:pt x="307" y="720"/>
                  </a:lnTo>
                  <a:lnTo>
                    <a:pt x="276" y="711"/>
                  </a:lnTo>
                  <a:lnTo>
                    <a:pt x="246" y="701"/>
                  </a:lnTo>
                  <a:lnTo>
                    <a:pt x="217" y="688"/>
                  </a:lnTo>
                  <a:lnTo>
                    <a:pt x="190" y="673"/>
                  </a:lnTo>
                  <a:lnTo>
                    <a:pt x="163" y="657"/>
                  </a:lnTo>
                  <a:lnTo>
                    <a:pt x="139" y="639"/>
                  </a:lnTo>
                  <a:lnTo>
                    <a:pt x="115" y="619"/>
                  </a:lnTo>
                  <a:lnTo>
                    <a:pt x="94" y="599"/>
                  </a:lnTo>
                  <a:lnTo>
                    <a:pt x="84" y="588"/>
                  </a:lnTo>
                  <a:lnTo>
                    <a:pt x="75" y="577"/>
                  </a:lnTo>
                  <a:lnTo>
                    <a:pt x="66" y="565"/>
                  </a:lnTo>
                  <a:lnTo>
                    <a:pt x="58" y="554"/>
                  </a:lnTo>
                  <a:lnTo>
                    <a:pt x="50" y="541"/>
                  </a:lnTo>
                  <a:lnTo>
                    <a:pt x="43" y="529"/>
                  </a:lnTo>
                  <a:lnTo>
                    <a:pt x="36" y="517"/>
                  </a:lnTo>
                  <a:lnTo>
                    <a:pt x="30" y="505"/>
                  </a:lnTo>
                  <a:lnTo>
                    <a:pt x="24" y="491"/>
                  </a:lnTo>
                  <a:lnTo>
                    <a:pt x="20" y="478"/>
                  </a:lnTo>
                  <a:lnTo>
                    <a:pt x="16" y="465"/>
                  </a:lnTo>
                  <a:lnTo>
                    <a:pt x="13" y="452"/>
                  </a:lnTo>
                  <a:lnTo>
                    <a:pt x="7" y="419"/>
                  </a:lnTo>
                  <a:lnTo>
                    <a:pt x="3" y="385"/>
                  </a:lnTo>
                  <a:lnTo>
                    <a:pt x="0" y="350"/>
                  </a:lnTo>
                  <a:lnTo>
                    <a:pt x="0" y="314"/>
                  </a:lnTo>
                  <a:lnTo>
                    <a:pt x="3" y="278"/>
                  </a:lnTo>
                  <a:lnTo>
                    <a:pt x="7" y="240"/>
                  </a:lnTo>
                  <a:lnTo>
                    <a:pt x="13" y="201"/>
                  </a:lnTo>
                  <a:lnTo>
                    <a:pt x="21" y="159"/>
                  </a:lnTo>
                  <a:lnTo>
                    <a:pt x="31" y="118"/>
                  </a:lnTo>
                  <a:lnTo>
                    <a:pt x="43" y="78"/>
                  </a:lnTo>
                  <a:lnTo>
                    <a:pt x="55" y="39"/>
                  </a:lnTo>
                  <a:lnTo>
                    <a:pt x="69" y="0"/>
                  </a:lnTo>
                  <a:lnTo>
                    <a:pt x="112" y="0"/>
                  </a:lnTo>
                  <a:lnTo>
                    <a:pt x="96" y="41"/>
                  </a:lnTo>
                  <a:lnTo>
                    <a:pt x="82" y="83"/>
                  </a:lnTo>
                  <a:lnTo>
                    <a:pt x="70" y="125"/>
                  </a:lnTo>
                  <a:lnTo>
                    <a:pt x="60" y="167"/>
                  </a:lnTo>
                  <a:lnTo>
                    <a:pt x="52" y="206"/>
                  </a:lnTo>
                  <a:lnTo>
                    <a:pt x="46" y="244"/>
                  </a:lnTo>
                  <a:lnTo>
                    <a:pt x="42" y="280"/>
                  </a:lnTo>
                  <a:lnTo>
                    <a:pt x="40" y="314"/>
                  </a:lnTo>
                  <a:lnTo>
                    <a:pt x="40" y="349"/>
                  </a:lnTo>
                  <a:lnTo>
                    <a:pt x="42" y="381"/>
                  </a:lnTo>
                  <a:lnTo>
                    <a:pt x="45" y="412"/>
                  </a:lnTo>
                  <a:lnTo>
                    <a:pt x="51" y="443"/>
                  </a:lnTo>
                  <a:lnTo>
                    <a:pt x="54" y="455"/>
                  </a:lnTo>
                  <a:lnTo>
                    <a:pt x="58" y="467"/>
                  </a:lnTo>
                  <a:lnTo>
                    <a:pt x="62" y="478"/>
                  </a:lnTo>
                  <a:lnTo>
                    <a:pt x="67" y="490"/>
                  </a:lnTo>
                  <a:lnTo>
                    <a:pt x="73" y="501"/>
                  </a:lnTo>
                  <a:lnTo>
                    <a:pt x="78" y="513"/>
                  </a:lnTo>
                  <a:lnTo>
                    <a:pt x="84" y="523"/>
                  </a:lnTo>
                  <a:lnTo>
                    <a:pt x="91" y="533"/>
                  </a:lnTo>
                  <a:lnTo>
                    <a:pt x="107" y="554"/>
                  </a:lnTo>
                  <a:lnTo>
                    <a:pt x="124" y="573"/>
                  </a:lnTo>
                  <a:lnTo>
                    <a:pt x="144" y="593"/>
                  </a:lnTo>
                  <a:lnTo>
                    <a:pt x="164" y="610"/>
                  </a:lnTo>
                  <a:lnTo>
                    <a:pt x="187" y="626"/>
                  </a:lnTo>
                  <a:lnTo>
                    <a:pt x="210" y="640"/>
                  </a:lnTo>
                  <a:lnTo>
                    <a:pt x="235" y="654"/>
                  </a:lnTo>
                  <a:lnTo>
                    <a:pt x="262" y="665"/>
                  </a:lnTo>
                  <a:lnTo>
                    <a:pt x="288" y="674"/>
                  </a:lnTo>
                  <a:lnTo>
                    <a:pt x="317" y="682"/>
                  </a:lnTo>
                  <a:lnTo>
                    <a:pt x="344" y="688"/>
                  </a:lnTo>
                  <a:lnTo>
                    <a:pt x="374" y="692"/>
                  </a:lnTo>
                  <a:lnTo>
                    <a:pt x="406" y="695"/>
                  </a:lnTo>
                  <a:lnTo>
                    <a:pt x="440" y="697"/>
                  </a:lnTo>
                  <a:lnTo>
                    <a:pt x="473" y="700"/>
                  </a:lnTo>
                  <a:lnTo>
                    <a:pt x="506" y="702"/>
                  </a:lnTo>
                  <a:lnTo>
                    <a:pt x="539" y="704"/>
                  </a:lnTo>
                  <a:lnTo>
                    <a:pt x="573" y="707"/>
                  </a:lnTo>
                  <a:lnTo>
                    <a:pt x="605" y="709"/>
                  </a:lnTo>
                  <a:lnTo>
                    <a:pt x="638" y="711"/>
                  </a:lnTo>
                  <a:lnTo>
                    <a:pt x="671" y="713"/>
                  </a:lnTo>
                  <a:lnTo>
                    <a:pt x="706" y="716"/>
                  </a:lnTo>
                  <a:lnTo>
                    <a:pt x="740" y="718"/>
                  </a:lnTo>
                  <a:lnTo>
                    <a:pt x="775" y="720"/>
                  </a:lnTo>
                  <a:lnTo>
                    <a:pt x="809" y="723"/>
                  </a:lnTo>
                  <a:lnTo>
                    <a:pt x="843" y="725"/>
                  </a:lnTo>
                  <a:lnTo>
                    <a:pt x="878" y="728"/>
                  </a:lnTo>
                  <a:lnTo>
                    <a:pt x="912" y="732"/>
                  </a:lnTo>
                  <a:lnTo>
                    <a:pt x="939" y="734"/>
                  </a:lnTo>
                  <a:lnTo>
                    <a:pt x="965" y="737"/>
                  </a:lnTo>
                  <a:lnTo>
                    <a:pt x="991" y="740"/>
                  </a:lnTo>
                  <a:lnTo>
                    <a:pt x="1018" y="743"/>
                  </a:lnTo>
                  <a:lnTo>
                    <a:pt x="1044" y="747"/>
                  </a:lnTo>
                  <a:lnTo>
                    <a:pt x="1071" y="750"/>
                  </a:lnTo>
                  <a:lnTo>
                    <a:pt x="1097" y="754"/>
                  </a:lnTo>
                  <a:lnTo>
                    <a:pt x="1122" y="757"/>
                  </a:lnTo>
                  <a:lnTo>
                    <a:pt x="1151" y="762"/>
                  </a:lnTo>
                  <a:lnTo>
                    <a:pt x="1181" y="765"/>
                  </a:lnTo>
                  <a:lnTo>
                    <a:pt x="1209" y="770"/>
                  </a:lnTo>
                  <a:lnTo>
                    <a:pt x="1239" y="773"/>
                  </a:lnTo>
                  <a:lnTo>
                    <a:pt x="1269" y="776"/>
                  </a:lnTo>
                  <a:lnTo>
                    <a:pt x="1298" y="780"/>
                  </a:lnTo>
                  <a:lnTo>
                    <a:pt x="1328" y="783"/>
                  </a:lnTo>
                  <a:lnTo>
                    <a:pt x="1357" y="786"/>
                  </a:lnTo>
                  <a:lnTo>
                    <a:pt x="1392" y="788"/>
                  </a:lnTo>
                  <a:lnTo>
                    <a:pt x="1425" y="789"/>
                  </a:lnTo>
                  <a:lnTo>
                    <a:pt x="1458" y="789"/>
                  </a:lnTo>
                  <a:lnTo>
                    <a:pt x="1492" y="789"/>
                  </a:lnTo>
                  <a:lnTo>
                    <a:pt x="1524" y="787"/>
                  </a:lnTo>
                  <a:lnTo>
                    <a:pt x="1556" y="783"/>
                  </a:lnTo>
                  <a:lnTo>
                    <a:pt x="1588" y="780"/>
                  </a:lnTo>
                  <a:lnTo>
                    <a:pt x="1619" y="774"/>
                  </a:lnTo>
                  <a:lnTo>
                    <a:pt x="1650" y="768"/>
                  </a:lnTo>
                  <a:lnTo>
                    <a:pt x="1681" y="762"/>
                  </a:lnTo>
                  <a:lnTo>
                    <a:pt x="1711" y="754"/>
                  </a:lnTo>
                  <a:lnTo>
                    <a:pt x="1740" y="744"/>
                  </a:lnTo>
                  <a:lnTo>
                    <a:pt x="1770" y="734"/>
                  </a:lnTo>
                  <a:lnTo>
                    <a:pt x="1800" y="723"/>
                  </a:lnTo>
                  <a:lnTo>
                    <a:pt x="1829" y="710"/>
                  </a:lnTo>
                  <a:lnTo>
                    <a:pt x="1859" y="696"/>
                  </a:lnTo>
                  <a:lnTo>
                    <a:pt x="1878" y="686"/>
                  </a:lnTo>
                  <a:lnTo>
                    <a:pt x="1899" y="676"/>
                  </a:lnTo>
                  <a:lnTo>
                    <a:pt x="1918" y="665"/>
                  </a:lnTo>
                  <a:lnTo>
                    <a:pt x="1939" y="655"/>
                  </a:lnTo>
                  <a:lnTo>
                    <a:pt x="1972" y="637"/>
                  </a:lnTo>
                  <a:lnTo>
                    <a:pt x="2007" y="619"/>
                  </a:lnTo>
                  <a:lnTo>
                    <a:pt x="2042" y="602"/>
                  </a:lnTo>
                  <a:lnTo>
                    <a:pt x="2078" y="586"/>
                  </a:lnTo>
                  <a:lnTo>
                    <a:pt x="2114" y="571"/>
                  </a:lnTo>
                  <a:lnTo>
                    <a:pt x="2152" y="559"/>
                  </a:lnTo>
                  <a:lnTo>
                    <a:pt x="2171" y="552"/>
                  </a:lnTo>
                  <a:lnTo>
                    <a:pt x="2190" y="547"/>
                  </a:lnTo>
                  <a:lnTo>
                    <a:pt x="2210" y="541"/>
                  </a:lnTo>
                  <a:lnTo>
                    <a:pt x="2230" y="538"/>
                  </a:lnTo>
                  <a:lnTo>
                    <a:pt x="2252" y="533"/>
                  </a:lnTo>
                  <a:lnTo>
                    <a:pt x="2273" y="531"/>
                  </a:lnTo>
                  <a:lnTo>
                    <a:pt x="2295" y="530"/>
                  </a:lnTo>
                  <a:lnTo>
                    <a:pt x="2315" y="5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3" name="Freeform 49">
              <a:extLst>
                <a:ext uri="{FF2B5EF4-FFF2-40B4-BE49-F238E27FC236}">
                  <a16:creationId xmlns:a16="http://schemas.microsoft.com/office/drawing/2014/main" id="{CB1CAE06-EA6B-4571-9B27-711E1F6A1105}"/>
                </a:ext>
              </a:extLst>
            </p:cNvPr>
            <p:cNvSpPr>
              <a:spLocks/>
            </p:cNvSpPr>
            <p:nvPr userDrawn="1"/>
          </p:nvSpPr>
          <p:spPr bwMode="auto">
            <a:xfrm>
              <a:off x="4132586" y="2"/>
              <a:ext cx="902613" cy="204716"/>
            </a:xfrm>
            <a:custGeom>
              <a:avLst/>
              <a:gdLst>
                <a:gd name="T0" fmla="*/ 115 w 1360"/>
                <a:gd name="T1" fmla="*/ 31 h 306"/>
                <a:gd name="T2" fmla="*/ 209 w 1360"/>
                <a:gd name="T3" fmla="*/ 88 h 306"/>
                <a:gd name="T4" fmla="*/ 308 w 1360"/>
                <a:gd name="T5" fmla="*/ 142 h 306"/>
                <a:gd name="T6" fmla="*/ 409 w 1360"/>
                <a:gd name="T7" fmla="*/ 192 h 306"/>
                <a:gd name="T8" fmla="*/ 495 w 1360"/>
                <a:gd name="T9" fmla="*/ 229 h 306"/>
                <a:gd name="T10" fmla="*/ 564 w 1360"/>
                <a:gd name="T11" fmla="*/ 250 h 306"/>
                <a:gd name="T12" fmla="*/ 632 w 1360"/>
                <a:gd name="T13" fmla="*/ 263 h 306"/>
                <a:gd name="T14" fmla="*/ 701 w 1360"/>
                <a:gd name="T15" fmla="*/ 267 h 306"/>
                <a:gd name="T16" fmla="*/ 770 w 1360"/>
                <a:gd name="T17" fmla="*/ 262 h 306"/>
                <a:gd name="T18" fmla="*/ 840 w 1360"/>
                <a:gd name="T19" fmla="*/ 248 h 306"/>
                <a:gd name="T20" fmla="*/ 911 w 1360"/>
                <a:gd name="T21" fmla="*/ 225 h 306"/>
                <a:gd name="T22" fmla="*/ 983 w 1360"/>
                <a:gd name="T23" fmla="*/ 193 h 306"/>
                <a:gd name="T24" fmla="*/ 1057 w 1360"/>
                <a:gd name="T25" fmla="*/ 154 h 306"/>
                <a:gd name="T26" fmla="*/ 1127 w 1360"/>
                <a:gd name="T27" fmla="*/ 112 h 306"/>
                <a:gd name="T28" fmla="*/ 1196 w 1360"/>
                <a:gd name="T29" fmla="*/ 69 h 306"/>
                <a:gd name="T30" fmla="*/ 1262 w 1360"/>
                <a:gd name="T31" fmla="*/ 23 h 306"/>
                <a:gd name="T32" fmla="*/ 1360 w 1360"/>
                <a:gd name="T33" fmla="*/ 0 h 306"/>
                <a:gd name="T34" fmla="*/ 1284 w 1360"/>
                <a:gd name="T35" fmla="*/ 56 h 306"/>
                <a:gd name="T36" fmla="*/ 1206 w 1360"/>
                <a:gd name="T37" fmla="*/ 109 h 306"/>
                <a:gd name="T38" fmla="*/ 1123 w 1360"/>
                <a:gd name="T39" fmla="*/ 159 h 306"/>
                <a:gd name="T40" fmla="*/ 1040 w 1360"/>
                <a:gd name="T41" fmla="*/ 209 h 306"/>
                <a:gd name="T42" fmla="*/ 995 w 1360"/>
                <a:gd name="T43" fmla="*/ 232 h 306"/>
                <a:gd name="T44" fmla="*/ 951 w 1360"/>
                <a:gd name="T45" fmla="*/ 251 h 306"/>
                <a:gd name="T46" fmla="*/ 908 w 1360"/>
                <a:gd name="T47" fmla="*/ 268 h 306"/>
                <a:gd name="T48" fmla="*/ 865 w 1360"/>
                <a:gd name="T49" fmla="*/ 282 h 306"/>
                <a:gd name="T50" fmla="*/ 823 w 1360"/>
                <a:gd name="T51" fmla="*/ 292 h 306"/>
                <a:gd name="T52" fmla="*/ 780 w 1360"/>
                <a:gd name="T53" fmla="*/ 301 h 306"/>
                <a:gd name="T54" fmla="*/ 738 w 1360"/>
                <a:gd name="T55" fmla="*/ 305 h 306"/>
                <a:gd name="T56" fmla="*/ 697 w 1360"/>
                <a:gd name="T57" fmla="*/ 306 h 306"/>
                <a:gd name="T58" fmla="*/ 634 w 1360"/>
                <a:gd name="T59" fmla="*/ 303 h 306"/>
                <a:gd name="T60" fmla="*/ 570 w 1360"/>
                <a:gd name="T61" fmla="*/ 292 h 306"/>
                <a:gd name="T62" fmla="*/ 507 w 1360"/>
                <a:gd name="T63" fmla="*/ 275 h 306"/>
                <a:gd name="T64" fmla="*/ 444 w 1360"/>
                <a:gd name="T65" fmla="*/ 251 h 306"/>
                <a:gd name="T66" fmla="*/ 327 w 1360"/>
                <a:gd name="T67" fmla="*/ 197 h 306"/>
                <a:gd name="T68" fmla="*/ 214 w 1360"/>
                <a:gd name="T69" fmla="*/ 136 h 306"/>
                <a:gd name="T70" fmla="*/ 105 w 1360"/>
                <a:gd name="T71" fmla="*/ 71 h 306"/>
                <a:gd name="T72" fmla="*/ 0 w 1360"/>
                <a:gd name="T7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0" h="306">
                  <a:moveTo>
                    <a:pt x="69" y="0"/>
                  </a:moveTo>
                  <a:lnTo>
                    <a:pt x="115" y="31"/>
                  </a:lnTo>
                  <a:lnTo>
                    <a:pt x="162" y="60"/>
                  </a:lnTo>
                  <a:lnTo>
                    <a:pt x="209" y="88"/>
                  </a:lnTo>
                  <a:lnTo>
                    <a:pt x="258" y="116"/>
                  </a:lnTo>
                  <a:lnTo>
                    <a:pt x="308" y="142"/>
                  </a:lnTo>
                  <a:lnTo>
                    <a:pt x="357" y="167"/>
                  </a:lnTo>
                  <a:lnTo>
                    <a:pt x="409" y="192"/>
                  </a:lnTo>
                  <a:lnTo>
                    <a:pt x="460" y="216"/>
                  </a:lnTo>
                  <a:lnTo>
                    <a:pt x="495" y="229"/>
                  </a:lnTo>
                  <a:lnTo>
                    <a:pt x="529" y="241"/>
                  </a:lnTo>
                  <a:lnTo>
                    <a:pt x="564" y="250"/>
                  </a:lnTo>
                  <a:lnTo>
                    <a:pt x="598" y="258"/>
                  </a:lnTo>
                  <a:lnTo>
                    <a:pt x="632" y="263"/>
                  </a:lnTo>
                  <a:lnTo>
                    <a:pt x="667" y="266"/>
                  </a:lnTo>
                  <a:lnTo>
                    <a:pt x="701" y="267"/>
                  </a:lnTo>
                  <a:lnTo>
                    <a:pt x="736" y="265"/>
                  </a:lnTo>
                  <a:lnTo>
                    <a:pt x="770" y="262"/>
                  </a:lnTo>
                  <a:lnTo>
                    <a:pt x="806" y="256"/>
                  </a:lnTo>
                  <a:lnTo>
                    <a:pt x="840" y="248"/>
                  </a:lnTo>
                  <a:lnTo>
                    <a:pt x="876" y="237"/>
                  </a:lnTo>
                  <a:lnTo>
                    <a:pt x="911" y="225"/>
                  </a:lnTo>
                  <a:lnTo>
                    <a:pt x="948" y="210"/>
                  </a:lnTo>
                  <a:lnTo>
                    <a:pt x="983" y="193"/>
                  </a:lnTo>
                  <a:lnTo>
                    <a:pt x="1020" y="173"/>
                  </a:lnTo>
                  <a:lnTo>
                    <a:pt x="1057" y="154"/>
                  </a:lnTo>
                  <a:lnTo>
                    <a:pt x="1092" y="133"/>
                  </a:lnTo>
                  <a:lnTo>
                    <a:pt x="1127" y="112"/>
                  </a:lnTo>
                  <a:lnTo>
                    <a:pt x="1161" y="91"/>
                  </a:lnTo>
                  <a:lnTo>
                    <a:pt x="1196" y="69"/>
                  </a:lnTo>
                  <a:lnTo>
                    <a:pt x="1229" y="46"/>
                  </a:lnTo>
                  <a:lnTo>
                    <a:pt x="1262" y="23"/>
                  </a:lnTo>
                  <a:lnTo>
                    <a:pt x="1294" y="0"/>
                  </a:lnTo>
                  <a:lnTo>
                    <a:pt x="1360" y="0"/>
                  </a:lnTo>
                  <a:lnTo>
                    <a:pt x="1323" y="29"/>
                  </a:lnTo>
                  <a:lnTo>
                    <a:pt x="1284" y="56"/>
                  </a:lnTo>
                  <a:lnTo>
                    <a:pt x="1245" y="83"/>
                  </a:lnTo>
                  <a:lnTo>
                    <a:pt x="1206" y="109"/>
                  </a:lnTo>
                  <a:lnTo>
                    <a:pt x="1165" y="134"/>
                  </a:lnTo>
                  <a:lnTo>
                    <a:pt x="1123" y="159"/>
                  </a:lnTo>
                  <a:lnTo>
                    <a:pt x="1082" y="185"/>
                  </a:lnTo>
                  <a:lnTo>
                    <a:pt x="1040" y="209"/>
                  </a:lnTo>
                  <a:lnTo>
                    <a:pt x="1018" y="220"/>
                  </a:lnTo>
                  <a:lnTo>
                    <a:pt x="995" y="232"/>
                  </a:lnTo>
                  <a:lnTo>
                    <a:pt x="973" y="242"/>
                  </a:lnTo>
                  <a:lnTo>
                    <a:pt x="951" y="251"/>
                  </a:lnTo>
                  <a:lnTo>
                    <a:pt x="929" y="260"/>
                  </a:lnTo>
                  <a:lnTo>
                    <a:pt x="908" y="268"/>
                  </a:lnTo>
                  <a:lnTo>
                    <a:pt x="886" y="275"/>
                  </a:lnTo>
                  <a:lnTo>
                    <a:pt x="865" y="282"/>
                  </a:lnTo>
                  <a:lnTo>
                    <a:pt x="843" y="288"/>
                  </a:lnTo>
                  <a:lnTo>
                    <a:pt x="823" y="292"/>
                  </a:lnTo>
                  <a:lnTo>
                    <a:pt x="801" y="297"/>
                  </a:lnTo>
                  <a:lnTo>
                    <a:pt x="780" y="301"/>
                  </a:lnTo>
                  <a:lnTo>
                    <a:pt x="759" y="303"/>
                  </a:lnTo>
                  <a:lnTo>
                    <a:pt x="738" y="305"/>
                  </a:lnTo>
                  <a:lnTo>
                    <a:pt x="717" y="306"/>
                  </a:lnTo>
                  <a:lnTo>
                    <a:pt x="697" y="306"/>
                  </a:lnTo>
                  <a:lnTo>
                    <a:pt x="664" y="305"/>
                  </a:lnTo>
                  <a:lnTo>
                    <a:pt x="634" y="303"/>
                  </a:lnTo>
                  <a:lnTo>
                    <a:pt x="603" y="298"/>
                  </a:lnTo>
                  <a:lnTo>
                    <a:pt x="570" y="292"/>
                  </a:lnTo>
                  <a:lnTo>
                    <a:pt x="539" y="284"/>
                  </a:lnTo>
                  <a:lnTo>
                    <a:pt x="507" y="275"/>
                  </a:lnTo>
                  <a:lnTo>
                    <a:pt x="476" y="264"/>
                  </a:lnTo>
                  <a:lnTo>
                    <a:pt x="444" y="251"/>
                  </a:lnTo>
                  <a:lnTo>
                    <a:pt x="386" y="225"/>
                  </a:lnTo>
                  <a:lnTo>
                    <a:pt x="327" y="197"/>
                  </a:lnTo>
                  <a:lnTo>
                    <a:pt x="270" y="167"/>
                  </a:lnTo>
                  <a:lnTo>
                    <a:pt x="214" y="136"/>
                  </a:lnTo>
                  <a:lnTo>
                    <a:pt x="159" y="104"/>
                  </a:lnTo>
                  <a:lnTo>
                    <a:pt x="105" y="71"/>
                  </a:lnTo>
                  <a:lnTo>
                    <a:pt x="52" y="37"/>
                  </a:lnTo>
                  <a:lnTo>
                    <a:pt x="0" y="0"/>
                  </a:lnTo>
                  <a:lnTo>
                    <a:pt x="69"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4" name="Freeform 50">
              <a:extLst>
                <a:ext uri="{FF2B5EF4-FFF2-40B4-BE49-F238E27FC236}">
                  <a16:creationId xmlns:a16="http://schemas.microsoft.com/office/drawing/2014/main" id="{30BB050F-015D-462E-B57E-E5AE9AA4DB85}"/>
                </a:ext>
              </a:extLst>
            </p:cNvPr>
            <p:cNvSpPr>
              <a:spLocks noEditPoints="1"/>
            </p:cNvSpPr>
            <p:nvPr userDrawn="1"/>
          </p:nvSpPr>
          <p:spPr bwMode="auto">
            <a:xfrm>
              <a:off x="-3615" y="2"/>
              <a:ext cx="3456915" cy="1279478"/>
            </a:xfrm>
            <a:custGeom>
              <a:avLst/>
              <a:gdLst>
                <a:gd name="T0" fmla="*/ 1619 w 5198"/>
                <a:gd name="T1" fmla="*/ 1203 h 1925"/>
                <a:gd name="T2" fmla="*/ 1840 w 5198"/>
                <a:gd name="T3" fmla="*/ 1318 h 1925"/>
                <a:gd name="T4" fmla="*/ 1986 w 5198"/>
                <a:gd name="T5" fmla="*/ 1513 h 1925"/>
                <a:gd name="T6" fmla="*/ 2100 w 5198"/>
                <a:gd name="T7" fmla="*/ 1711 h 1925"/>
                <a:gd name="T8" fmla="*/ 2225 w 5198"/>
                <a:gd name="T9" fmla="*/ 1813 h 1925"/>
                <a:gd name="T10" fmla="*/ 2384 w 5198"/>
                <a:gd name="T11" fmla="*/ 1845 h 1925"/>
                <a:gd name="T12" fmla="*/ 2544 w 5198"/>
                <a:gd name="T13" fmla="*/ 1817 h 1925"/>
                <a:gd name="T14" fmla="*/ 2729 w 5198"/>
                <a:gd name="T15" fmla="*/ 1716 h 1925"/>
                <a:gd name="T16" fmla="*/ 2914 w 5198"/>
                <a:gd name="T17" fmla="*/ 1538 h 1925"/>
                <a:gd name="T18" fmla="*/ 3105 w 5198"/>
                <a:gd name="T19" fmla="*/ 1343 h 1925"/>
                <a:gd name="T20" fmla="*/ 3246 w 5198"/>
                <a:gd name="T21" fmla="*/ 1272 h 1925"/>
                <a:gd name="T22" fmla="*/ 3406 w 5198"/>
                <a:gd name="T23" fmla="*/ 1257 h 1925"/>
                <a:gd name="T24" fmla="*/ 3733 w 5198"/>
                <a:gd name="T25" fmla="*/ 1363 h 1925"/>
                <a:gd name="T26" fmla="*/ 3986 w 5198"/>
                <a:gd name="T27" fmla="*/ 1461 h 1925"/>
                <a:gd name="T28" fmla="*/ 4311 w 5198"/>
                <a:gd name="T29" fmla="*/ 1468 h 1925"/>
                <a:gd name="T30" fmla="*/ 4639 w 5198"/>
                <a:gd name="T31" fmla="*/ 1282 h 1925"/>
                <a:gd name="T32" fmla="*/ 4944 w 5198"/>
                <a:gd name="T33" fmla="*/ 953 h 1925"/>
                <a:gd name="T34" fmla="*/ 5096 w 5198"/>
                <a:gd name="T35" fmla="*/ 680 h 1925"/>
                <a:gd name="T36" fmla="*/ 5118 w 5198"/>
                <a:gd name="T37" fmla="*/ 510 h 1925"/>
                <a:gd name="T38" fmla="*/ 5071 w 5198"/>
                <a:gd name="T39" fmla="*/ 344 h 1925"/>
                <a:gd name="T40" fmla="*/ 4956 w 5198"/>
                <a:gd name="T41" fmla="*/ 181 h 1925"/>
                <a:gd name="T42" fmla="*/ 4983 w 5198"/>
                <a:gd name="T43" fmla="*/ 95 h 1925"/>
                <a:gd name="T44" fmla="*/ 5133 w 5198"/>
                <a:gd name="T45" fmla="*/ 292 h 1925"/>
                <a:gd name="T46" fmla="*/ 5195 w 5198"/>
                <a:gd name="T47" fmla="*/ 484 h 1925"/>
                <a:gd name="T48" fmla="*/ 5178 w 5198"/>
                <a:gd name="T49" fmla="*/ 681 h 1925"/>
                <a:gd name="T50" fmla="*/ 5039 w 5198"/>
                <a:gd name="T51" fmla="*/ 955 h 1925"/>
                <a:gd name="T52" fmla="*/ 4728 w 5198"/>
                <a:gd name="T53" fmla="*/ 1310 h 1925"/>
                <a:gd name="T54" fmla="*/ 4467 w 5198"/>
                <a:gd name="T55" fmla="*/ 1492 h 1925"/>
                <a:gd name="T56" fmla="*/ 4290 w 5198"/>
                <a:gd name="T57" fmla="*/ 1554 h 1925"/>
                <a:gd name="T58" fmla="*/ 4108 w 5198"/>
                <a:gd name="T59" fmla="*/ 1564 h 1925"/>
                <a:gd name="T60" fmla="*/ 3923 w 5198"/>
                <a:gd name="T61" fmla="*/ 1523 h 1925"/>
                <a:gd name="T62" fmla="*/ 3665 w 5198"/>
                <a:gd name="T63" fmla="*/ 1420 h 1925"/>
                <a:gd name="T64" fmla="*/ 3375 w 5198"/>
                <a:gd name="T65" fmla="*/ 1334 h 1925"/>
                <a:gd name="T66" fmla="*/ 3152 w 5198"/>
                <a:gd name="T67" fmla="*/ 1406 h 1925"/>
                <a:gd name="T68" fmla="*/ 2929 w 5198"/>
                <a:gd name="T69" fmla="*/ 1639 h 1925"/>
                <a:gd name="T70" fmla="*/ 2729 w 5198"/>
                <a:gd name="T71" fmla="*/ 1811 h 1925"/>
                <a:gd name="T72" fmla="*/ 2497 w 5198"/>
                <a:gd name="T73" fmla="*/ 1913 h 1925"/>
                <a:gd name="T74" fmla="*/ 2236 w 5198"/>
                <a:gd name="T75" fmla="*/ 1902 h 1925"/>
                <a:gd name="T76" fmla="*/ 2029 w 5198"/>
                <a:gd name="T77" fmla="*/ 1747 h 1925"/>
                <a:gd name="T78" fmla="*/ 1907 w 5198"/>
                <a:gd name="T79" fmla="*/ 1533 h 1925"/>
                <a:gd name="T80" fmla="*/ 1770 w 5198"/>
                <a:gd name="T81" fmla="*/ 1363 h 1925"/>
                <a:gd name="T82" fmla="*/ 1554 w 5198"/>
                <a:gd name="T83" fmla="*/ 1270 h 1925"/>
                <a:gd name="T84" fmla="*/ 1139 w 5198"/>
                <a:gd name="T85" fmla="*/ 1255 h 1925"/>
                <a:gd name="T86" fmla="*/ 694 w 5198"/>
                <a:gd name="T87" fmla="*/ 1333 h 1925"/>
                <a:gd name="T88" fmla="*/ 424 w 5198"/>
                <a:gd name="T89" fmla="*/ 1407 h 1925"/>
                <a:gd name="T90" fmla="*/ 161 w 5198"/>
                <a:gd name="T91" fmla="*/ 1433 h 1925"/>
                <a:gd name="T92" fmla="*/ 0 w 5198"/>
                <a:gd name="T93" fmla="*/ 1365 h 1925"/>
                <a:gd name="T94" fmla="*/ 39 w 5198"/>
                <a:gd name="T95" fmla="*/ 1289 h 1925"/>
                <a:gd name="T96" fmla="*/ 166 w 5198"/>
                <a:gd name="T97" fmla="*/ 1355 h 1925"/>
                <a:gd name="T98" fmla="*/ 406 w 5198"/>
                <a:gd name="T99" fmla="*/ 1330 h 1925"/>
                <a:gd name="T100" fmla="*/ 675 w 5198"/>
                <a:gd name="T101" fmla="*/ 1257 h 1925"/>
                <a:gd name="T102" fmla="*/ 1076 w 5198"/>
                <a:gd name="T103" fmla="*/ 1181 h 1925"/>
                <a:gd name="T104" fmla="*/ 256 w 5198"/>
                <a:gd name="T105" fmla="*/ 103 h 1925"/>
                <a:gd name="T106" fmla="*/ 130 w 5198"/>
                <a:gd name="T107" fmla="*/ 462 h 1925"/>
                <a:gd name="T108" fmla="*/ 54 w 5198"/>
                <a:gd name="T109" fmla="*/ 840 h 1925"/>
                <a:gd name="T110" fmla="*/ 0 w 5198"/>
                <a:gd name="T111" fmla="*/ 1119 h 1925"/>
                <a:gd name="T112" fmla="*/ 85 w 5198"/>
                <a:gd name="T113" fmla="*/ 328 h 1925"/>
                <a:gd name="T114" fmla="*/ 220 w 5198"/>
                <a:gd name="T115"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8" h="1925">
                  <a:moveTo>
                    <a:pt x="1303" y="1168"/>
                  </a:moveTo>
                  <a:lnTo>
                    <a:pt x="1342" y="1168"/>
                  </a:lnTo>
                  <a:lnTo>
                    <a:pt x="1382" y="1170"/>
                  </a:lnTo>
                  <a:lnTo>
                    <a:pt x="1421" y="1172"/>
                  </a:lnTo>
                  <a:lnTo>
                    <a:pt x="1460" y="1176"/>
                  </a:lnTo>
                  <a:lnTo>
                    <a:pt x="1500" y="1181"/>
                  </a:lnTo>
                  <a:lnTo>
                    <a:pt x="1539" y="1187"/>
                  </a:lnTo>
                  <a:lnTo>
                    <a:pt x="1580" y="1195"/>
                  </a:lnTo>
                  <a:lnTo>
                    <a:pt x="1619" y="1203"/>
                  </a:lnTo>
                  <a:lnTo>
                    <a:pt x="1646" y="1211"/>
                  </a:lnTo>
                  <a:lnTo>
                    <a:pt x="1674" y="1220"/>
                  </a:lnTo>
                  <a:lnTo>
                    <a:pt x="1700" y="1230"/>
                  </a:lnTo>
                  <a:lnTo>
                    <a:pt x="1725" y="1241"/>
                  </a:lnTo>
                  <a:lnTo>
                    <a:pt x="1749" y="1254"/>
                  </a:lnTo>
                  <a:lnTo>
                    <a:pt x="1773" y="1269"/>
                  </a:lnTo>
                  <a:lnTo>
                    <a:pt x="1796" y="1283"/>
                  </a:lnTo>
                  <a:lnTo>
                    <a:pt x="1818" y="1299"/>
                  </a:lnTo>
                  <a:lnTo>
                    <a:pt x="1840" y="1318"/>
                  </a:lnTo>
                  <a:lnTo>
                    <a:pt x="1861" y="1337"/>
                  </a:lnTo>
                  <a:lnTo>
                    <a:pt x="1880" y="1357"/>
                  </a:lnTo>
                  <a:lnTo>
                    <a:pt x="1898" y="1379"/>
                  </a:lnTo>
                  <a:lnTo>
                    <a:pt x="1917" y="1402"/>
                  </a:lnTo>
                  <a:lnTo>
                    <a:pt x="1934" y="1426"/>
                  </a:lnTo>
                  <a:lnTo>
                    <a:pt x="1950" y="1451"/>
                  </a:lnTo>
                  <a:lnTo>
                    <a:pt x="1965" y="1477"/>
                  </a:lnTo>
                  <a:lnTo>
                    <a:pt x="1975" y="1496"/>
                  </a:lnTo>
                  <a:lnTo>
                    <a:pt x="1986" y="1513"/>
                  </a:lnTo>
                  <a:lnTo>
                    <a:pt x="1996" y="1529"/>
                  </a:lnTo>
                  <a:lnTo>
                    <a:pt x="2006" y="1546"/>
                  </a:lnTo>
                  <a:lnTo>
                    <a:pt x="2022" y="1574"/>
                  </a:lnTo>
                  <a:lnTo>
                    <a:pt x="2038" y="1602"/>
                  </a:lnTo>
                  <a:lnTo>
                    <a:pt x="2055" y="1631"/>
                  </a:lnTo>
                  <a:lnTo>
                    <a:pt x="2069" y="1660"/>
                  </a:lnTo>
                  <a:lnTo>
                    <a:pt x="2079" y="1678"/>
                  </a:lnTo>
                  <a:lnTo>
                    <a:pt x="2089" y="1695"/>
                  </a:lnTo>
                  <a:lnTo>
                    <a:pt x="2100" y="1711"/>
                  </a:lnTo>
                  <a:lnTo>
                    <a:pt x="2112" y="1726"/>
                  </a:lnTo>
                  <a:lnTo>
                    <a:pt x="2123" y="1740"/>
                  </a:lnTo>
                  <a:lnTo>
                    <a:pt x="2137" y="1754"/>
                  </a:lnTo>
                  <a:lnTo>
                    <a:pt x="2151" y="1765"/>
                  </a:lnTo>
                  <a:lnTo>
                    <a:pt x="2165" y="1777"/>
                  </a:lnTo>
                  <a:lnTo>
                    <a:pt x="2180" y="1787"/>
                  </a:lnTo>
                  <a:lnTo>
                    <a:pt x="2194" y="1796"/>
                  </a:lnTo>
                  <a:lnTo>
                    <a:pt x="2211" y="1805"/>
                  </a:lnTo>
                  <a:lnTo>
                    <a:pt x="2225" y="1813"/>
                  </a:lnTo>
                  <a:lnTo>
                    <a:pt x="2243" y="1820"/>
                  </a:lnTo>
                  <a:lnTo>
                    <a:pt x="2259" y="1826"/>
                  </a:lnTo>
                  <a:lnTo>
                    <a:pt x="2276" y="1831"/>
                  </a:lnTo>
                  <a:lnTo>
                    <a:pt x="2293" y="1835"/>
                  </a:lnTo>
                  <a:lnTo>
                    <a:pt x="2311" y="1839"/>
                  </a:lnTo>
                  <a:lnTo>
                    <a:pt x="2329" y="1842"/>
                  </a:lnTo>
                  <a:lnTo>
                    <a:pt x="2347" y="1843"/>
                  </a:lnTo>
                  <a:lnTo>
                    <a:pt x="2365" y="1844"/>
                  </a:lnTo>
                  <a:lnTo>
                    <a:pt x="2384" y="1845"/>
                  </a:lnTo>
                  <a:lnTo>
                    <a:pt x="2401" y="1844"/>
                  </a:lnTo>
                  <a:lnTo>
                    <a:pt x="2419" y="1844"/>
                  </a:lnTo>
                  <a:lnTo>
                    <a:pt x="2438" y="1842"/>
                  </a:lnTo>
                  <a:lnTo>
                    <a:pt x="2456" y="1840"/>
                  </a:lnTo>
                  <a:lnTo>
                    <a:pt x="2474" y="1836"/>
                  </a:lnTo>
                  <a:lnTo>
                    <a:pt x="2492" y="1833"/>
                  </a:lnTo>
                  <a:lnTo>
                    <a:pt x="2510" y="1828"/>
                  </a:lnTo>
                  <a:lnTo>
                    <a:pt x="2527" y="1823"/>
                  </a:lnTo>
                  <a:lnTo>
                    <a:pt x="2544" y="1817"/>
                  </a:lnTo>
                  <a:lnTo>
                    <a:pt x="2562" y="1811"/>
                  </a:lnTo>
                  <a:lnTo>
                    <a:pt x="2578" y="1804"/>
                  </a:lnTo>
                  <a:lnTo>
                    <a:pt x="2601" y="1794"/>
                  </a:lnTo>
                  <a:lnTo>
                    <a:pt x="2622" y="1782"/>
                  </a:lnTo>
                  <a:lnTo>
                    <a:pt x="2644" y="1771"/>
                  </a:lnTo>
                  <a:lnTo>
                    <a:pt x="2666" y="1758"/>
                  </a:lnTo>
                  <a:lnTo>
                    <a:pt x="2688" y="1745"/>
                  </a:lnTo>
                  <a:lnTo>
                    <a:pt x="2708" y="1731"/>
                  </a:lnTo>
                  <a:lnTo>
                    <a:pt x="2729" y="1716"/>
                  </a:lnTo>
                  <a:lnTo>
                    <a:pt x="2750" y="1700"/>
                  </a:lnTo>
                  <a:lnTo>
                    <a:pt x="2770" y="1683"/>
                  </a:lnTo>
                  <a:lnTo>
                    <a:pt x="2791" y="1665"/>
                  </a:lnTo>
                  <a:lnTo>
                    <a:pt x="2812" y="1647"/>
                  </a:lnTo>
                  <a:lnTo>
                    <a:pt x="2831" y="1626"/>
                  </a:lnTo>
                  <a:lnTo>
                    <a:pt x="2852" y="1606"/>
                  </a:lnTo>
                  <a:lnTo>
                    <a:pt x="2872" y="1585"/>
                  </a:lnTo>
                  <a:lnTo>
                    <a:pt x="2893" y="1562"/>
                  </a:lnTo>
                  <a:lnTo>
                    <a:pt x="2914" y="1538"/>
                  </a:lnTo>
                  <a:lnTo>
                    <a:pt x="2933" y="1515"/>
                  </a:lnTo>
                  <a:lnTo>
                    <a:pt x="2953" y="1492"/>
                  </a:lnTo>
                  <a:lnTo>
                    <a:pt x="2972" y="1469"/>
                  </a:lnTo>
                  <a:lnTo>
                    <a:pt x="2993" y="1447"/>
                  </a:lnTo>
                  <a:lnTo>
                    <a:pt x="3013" y="1426"/>
                  </a:lnTo>
                  <a:lnTo>
                    <a:pt x="3034" y="1405"/>
                  </a:lnTo>
                  <a:lnTo>
                    <a:pt x="3056" y="1384"/>
                  </a:lnTo>
                  <a:lnTo>
                    <a:pt x="3079" y="1364"/>
                  </a:lnTo>
                  <a:lnTo>
                    <a:pt x="3105" y="1343"/>
                  </a:lnTo>
                  <a:lnTo>
                    <a:pt x="3132" y="1325"/>
                  </a:lnTo>
                  <a:lnTo>
                    <a:pt x="3145" y="1316"/>
                  </a:lnTo>
                  <a:lnTo>
                    <a:pt x="3159" y="1308"/>
                  </a:lnTo>
                  <a:lnTo>
                    <a:pt x="3174" y="1301"/>
                  </a:lnTo>
                  <a:lnTo>
                    <a:pt x="3188" y="1294"/>
                  </a:lnTo>
                  <a:lnTo>
                    <a:pt x="3203" y="1287"/>
                  </a:lnTo>
                  <a:lnTo>
                    <a:pt x="3217" y="1281"/>
                  </a:lnTo>
                  <a:lnTo>
                    <a:pt x="3231" y="1277"/>
                  </a:lnTo>
                  <a:lnTo>
                    <a:pt x="3246" y="1272"/>
                  </a:lnTo>
                  <a:lnTo>
                    <a:pt x="3262" y="1267"/>
                  </a:lnTo>
                  <a:lnTo>
                    <a:pt x="3277" y="1264"/>
                  </a:lnTo>
                  <a:lnTo>
                    <a:pt x="3292" y="1262"/>
                  </a:lnTo>
                  <a:lnTo>
                    <a:pt x="3308" y="1259"/>
                  </a:lnTo>
                  <a:lnTo>
                    <a:pt x="3324" y="1257"/>
                  </a:lnTo>
                  <a:lnTo>
                    <a:pt x="3340" y="1256"/>
                  </a:lnTo>
                  <a:lnTo>
                    <a:pt x="3356" y="1256"/>
                  </a:lnTo>
                  <a:lnTo>
                    <a:pt x="3373" y="1256"/>
                  </a:lnTo>
                  <a:lnTo>
                    <a:pt x="3406" y="1257"/>
                  </a:lnTo>
                  <a:lnTo>
                    <a:pt x="3439" y="1262"/>
                  </a:lnTo>
                  <a:lnTo>
                    <a:pt x="3473" y="1267"/>
                  </a:lnTo>
                  <a:lnTo>
                    <a:pt x="3509" y="1277"/>
                  </a:lnTo>
                  <a:lnTo>
                    <a:pt x="3545" y="1287"/>
                  </a:lnTo>
                  <a:lnTo>
                    <a:pt x="3581" y="1299"/>
                  </a:lnTo>
                  <a:lnTo>
                    <a:pt x="3619" y="1316"/>
                  </a:lnTo>
                  <a:lnTo>
                    <a:pt x="3657" y="1330"/>
                  </a:lnTo>
                  <a:lnTo>
                    <a:pt x="3695" y="1347"/>
                  </a:lnTo>
                  <a:lnTo>
                    <a:pt x="3733" y="1363"/>
                  </a:lnTo>
                  <a:lnTo>
                    <a:pt x="3759" y="1374"/>
                  </a:lnTo>
                  <a:lnTo>
                    <a:pt x="3787" y="1386"/>
                  </a:lnTo>
                  <a:lnTo>
                    <a:pt x="3813" y="1397"/>
                  </a:lnTo>
                  <a:lnTo>
                    <a:pt x="3841" y="1407"/>
                  </a:lnTo>
                  <a:lnTo>
                    <a:pt x="3867" y="1419"/>
                  </a:lnTo>
                  <a:lnTo>
                    <a:pt x="3894" y="1429"/>
                  </a:lnTo>
                  <a:lnTo>
                    <a:pt x="3922" y="1439"/>
                  </a:lnTo>
                  <a:lnTo>
                    <a:pt x="3950" y="1450"/>
                  </a:lnTo>
                  <a:lnTo>
                    <a:pt x="3986" y="1461"/>
                  </a:lnTo>
                  <a:lnTo>
                    <a:pt x="4023" y="1472"/>
                  </a:lnTo>
                  <a:lnTo>
                    <a:pt x="4060" y="1478"/>
                  </a:lnTo>
                  <a:lnTo>
                    <a:pt x="4096" y="1484"/>
                  </a:lnTo>
                  <a:lnTo>
                    <a:pt x="4133" y="1488"/>
                  </a:lnTo>
                  <a:lnTo>
                    <a:pt x="4169" y="1488"/>
                  </a:lnTo>
                  <a:lnTo>
                    <a:pt x="4204" y="1486"/>
                  </a:lnTo>
                  <a:lnTo>
                    <a:pt x="4240" y="1483"/>
                  </a:lnTo>
                  <a:lnTo>
                    <a:pt x="4275" y="1477"/>
                  </a:lnTo>
                  <a:lnTo>
                    <a:pt x="4311" y="1468"/>
                  </a:lnTo>
                  <a:lnTo>
                    <a:pt x="4345" y="1458"/>
                  </a:lnTo>
                  <a:lnTo>
                    <a:pt x="4381" y="1445"/>
                  </a:lnTo>
                  <a:lnTo>
                    <a:pt x="4415" y="1430"/>
                  </a:lnTo>
                  <a:lnTo>
                    <a:pt x="4451" y="1413"/>
                  </a:lnTo>
                  <a:lnTo>
                    <a:pt x="4485" y="1392"/>
                  </a:lnTo>
                  <a:lnTo>
                    <a:pt x="4520" y="1371"/>
                  </a:lnTo>
                  <a:lnTo>
                    <a:pt x="4561" y="1343"/>
                  </a:lnTo>
                  <a:lnTo>
                    <a:pt x="4601" y="1313"/>
                  </a:lnTo>
                  <a:lnTo>
                    <a:pt x="4639" y="1282"/>
                  </a:lnTo>
                  <a:lnTo>
                    <a:pt x="4678" y="1250"/>
                  </a:lnTo>
                  <a:lnTo>
                    <a:pt x="4715" y="1218"/>
                  </a:lnTo>
                  <a:lnTo>
                    <a:pt x="4750" y="1184"/>
                  </a:lnTo>
                  <a:lnTo>
                    <a:pt x="4786" y="1148"/>
                  </a:lnTo>
                  <a:lnTo>
                    <a:pt x="4819" y="1111"/>
                  </a:lnTo>
                  <a:lnTo>
                    <a:pt x="4852" y="1074"/>
                  </a:lnTo>
                  <a:lnTo>
                    <a:pt x="4884" y="1035"/>
                  </a:lnTo>
                  <a:lnTo>
                    <a:pt x="4914" y="994"/>
                  </a:lnTo>
                  <a:lnTo>
                    <a:pt x="4944" y="953"/>
                  </a:lnTo>
                  <a:lnTo>
                    <a:pt x="4973" y="911"/>
                  </a:lnTo>
                  <a:lnTo>
                    <a:pt x="5001" y="868"/>
                  </a:lnTo>
                  <a:lnTo>
                    <a:pt x="5028" y="824"/>
                  </a:lnTo>
                  <a:lnTo>
                    <a:pt x="5053" y="778"/>
                  </a:lnTo>
                  <a:lnTo>
                    <a:pt x="5063" y="758"/>
                  </a:lnTo>
                  <a:lnTo>
                    <a:pt x="5073" y="739"/>
                  </a:lnTo>
                  <a:lnTo>
                    <a:pt x="5081" y="719"/>
                  </a:lnTo>
                  <a:lnTo>
                    <a:pt x="5089" y="700"/>
                  </a:lnTo>
                  <a:lnTo>
                    <a:pt x="5096" y="680"/>
                  </a:lnTo>
                  <a:lnTo>
                    <a:pt x="5101" y="662"/>
                  </a:lnTo>
                  <a:lnTo>
                    <a:pt x="5106" y="642"/>
                  </a:lnTo>
                  <a:lnTo>
                    <a:pt x="5110" y="623"/>
                  </a:lnTo>
                  <a:lnTo>
                    <a:pt x="5114" y="604"/>
                  </a:lnTo>
                  <a:lnTo>
                    <a:pt x="5116" y="585"/>
                  </a:lnTo>
                  <a:lnTo>
                    <a:pt x="5118" y="567"/>
                  </a:lnTo>
                  <a:lnTo>
                    <a:pt x="5118" y="547"/>
                  </a:lnTo>
                  <a:lnTo>
                    <a:pt x="5118" y="529"/>
                  </a:lnTo>
                  <a:lnTo>
                    <a:pt x="5118" y="510"/>
                  </a:lnTo>
                  <a:lnTo>
                    <a:pt x="5116" y="492"/>
                  </a:lnTo>
                  <a:lnTo>
                    <a:pt x="5114" y="473"/>
                  </a:lnTo>
                  <a:lnTo>
                    <a:pt x="5110" y="454"/>
                  </a:lnTo>
                  <a:lnTo>
                    <a:pt x="5106" y="436"/>
                  </a:lnTo>
                  <a:lnTo>
                    <a:pt x="5101" y="417"/>
                  </a:lnTo>
                  <a:lnTo>
                    <a:pt x="5094" y="399"/>
                  </a:lnTo>
                  <a:lnTo>
                    <a:pt x="5087" y="381"/>
                  </a:lnTo>
                  <a:lnTo>
                    <a:pt x="5081" y="362"/>
                  </a:lnTo>
                  <a:lnTo>
                    <a:pt x="5071" y="344"/>
                  </a:lnTo>
                  <a:lnTo>
                    <a:pt x="5062" y="326"/>
                  </a:lnTo>
                  <a:lnTo>
                    <a:pt x="5052" y="307"/>
                  </a:lnTo>
                  <a:lnTo>
                    <a:pt x="5040" y="290"/>
                  </a:lnTo>
                  <a:lnTo>
                    <a:pt x="5029" y="272"/>
                  </a:lnTo>
                  <a:lnTo>
                    <a:pt x="5016" y="253"/>
                  </a:lnTo>
                  <a:lnTo>
                    <a:pt x="5003" y="235"/>
                  </a:lnTo>
                  <a:lnTo>
                    <a:pt x="4988" y="218"/>
                  </a:lnTo>
                  <a:lnTo>
                    <a:pt x="4973" y="200"/>
                  </a:lnTo>
                  <a:lnTo>
                    <a:pt x="4956" y="181"/>
                  </a:lnTo>
                  <a:lnTo>
                    <a:pt x="4921" y="145"/>
                  </a:lnTo>
                  <a:lnTo>
                    <a:pt x="4886" y="108"/>
                  </a:lnTo>
                  <a:lnTo>
                    <a:pt x="4850" y="72"/>
                  </a:lnTo>
                  <a:lnTo>
                    <a:pt x="4814" y="36"/>
                  </a:lnTo>
                  <a:lnTo>
                    <a:pt x="4780" y="0"/>
                  </a:lnTo>
                  <a:lnTo>
                    <a:pt x="4890" y="0"/>
                  </a:lnTo>
                  <a:lnTo>
                    <a:pt x="4921" y="32"/>
                  </a:lnTo>
                  <a:lnTo>
                    <a:pt x="4952" y="63"/>
                  </a:lnTo>
                  <a:lnTo>
                    <a:pt x="4983" y="95"/>
                  </a:lnTo>
                  <a:lnTo>
                    <a:pt x="5014" y="127"/>
                  </a:lnTo>
                  <a:lnTo>
                    <a:pt x="5032" y="148"/>
                  </a:lnTo>
                  <a:lnTo>
                    <a:pt x="5050" y="169"/>
                  </a:lnTo>
                  <a:lnTo>
                    <a:pt x="5066" y="189"/>
                  </a:lnTo>
                  <a:lnTo>
                    <a:pt x="5082" y="210"/>
                  </a:lnTo>
                  <a:lnTo>
                    <a:pt x="5096" y="231"/>
                  </a:lnTo>
                  <a:lnTo>
                    <a:pt x="5109" y="251"/>
                  </a:lnTo>
                  <a:lnTo>
                    <a:pt x="5122" y="272"/>
                  </a:lnTo>
                  <a:lnTo>
                    <a:pt x="5133" y="292"/>
                  </a:lnTo>
                  <a:lnTo>
                    <a:pt x="5145" y="314"/>
                  </a:lnTo>
                  <a:lnTo>
                    <a:pt x="5154" y="335"/>
                  </a:lnTo>
                  <a:lnTo>
                    <a:pt x="5163" y="356"/>
                  </a:lnTo>
                  <a:lnTo>
                    <a:pt x="5171" y="377"/>
                  </a:lnTo>
                  <a:lnTo>
                    <a:pt x="5177" y="398"/>
                  </a:lnTo>
                  <a:lnTo>
                    <a:pt x="5184" y="420"/>
                  </a:lnTo>
                  <a:lnTo>
                    <a:pt x="5188" y="442"/>
                  </a:lnTo>
                  <a:lnTo>
                    <a:pt x="5192" y="463"/>
                  </a:lnTo>
                  <a:lnTo>
                    <a:pt x="5195" y="484"/>
                  </a:lnTo>
                  <a:lnTo>
                    <a:pt x="5196" y="506"/>
                  </a:lnTo>
                  <a:lnTo>
                    <a:pt x="5198" y="528"/>
                  </a:lnTo>
                  <a:lnTo>
                    <a:pt x="5198" y="549"/>
                  </a:lnTo>
                  <a:lnTo>
                    <a:pt x="5196" y="571"/>
                  </a:lnTo>
                  <a:lnTo>
                    <a:pt x="5195" y="593"/>
                  </a:lnTo>
                  <a:lnTo>
                    <a:pt x="5192" y="615"/>
                  </a:lnTo>
                  <a:lnTo>
                    <a:pt x="5188" y="637"/>
                  </a:lnTo>
                  <a:lnTo>
                    <a:pt x="5184" y="659"/>
                  </a:lnTo>
                  <a:lnTo>
                    <a:pt x="5178" y="681"/>
                  </a:lnTo>
                  <a:lnTo>
                    <a:pt x="5171" y="703"/>
                  </a:lnTo>
                  <a:lnTo>
                    <a:pt x="5163" y="726"/>
                  </a:lnTo>
                  <a:lnTo>
                    <a:pt x="5154" y="748"/>
                  </a:lnTo>
                  <a:lnTo>
                    <a:pt x="5145" y="771"/>
                  </a:lnTo>
                  <a:lnTo>
                    <a:pt x="5133" y="793"/>
                  </a:lnTo>
                  <a:lnTo>
                    <a:pt x="5122" y="815"/>
                  </a:lnTo>
                  <a:lnTo>
                    <a:pt x="5096" y="863"/>
                  </a:lnTo>
                  <a:lnTo>
                    <a:pt x="5068" y="910"/>
                  </a:lnTo>
                  <a:lnTo>
                    <a:pt x="5039" y="955"/>
                  </a:lnTo>
                  <a:lnTo>
                    <a:pt x="5008" y="999"/>
                  </a:lnTo>
                  <a:lnTo>
                    <a:pt x="4977" y="1043"/>
                  </a:lnTo>
                  <a:lnTo>
                    <a:pt x="4945" y="1084"/>
                  </a:lnTo>
                  <a:lnTo>
                    <a:pt x="4912" y="1125"/>
                  </a:lnTo>
                  <a:lnTo>
                    <a:pt x="4878" y="1164"/>
                  </a:lnTo>
                  <a:lnTo>
                    <a:pt x="4842" y="1203"/>
                  </a:lnTo>
                  <a:lnTo>
                    <a:pt x="4805" y="1240"/>
                  </a:lnTo>
                  <a:lnTo>
                    <a:pt x="4767" y="1275"/>
                  </a:lnTo>
                  <a:lnTo>
                    <a:pt x="4728" y="1310"/>
                  </a:lnTo>
                  <a:lnTo>
                    <a:pt x="4689" y="1344"/>
                  </a:lnTo>
                  <a:lnTo>
                    <a:pt x="4648" y="1376"/>
                  </a:lnTo>
                  <a:lnTo>
                    <a:pt x="4607" y="1407"/>
                  </a:lnTo>
                  <a:lnTo>
                    <a:pt x="4563" y="1436"/>
                  </a:lnTo>
                  <a:lnTo>
                    <a:pt x="4545" y="1449"/>
                  </a:lnTo>
                  <a:lnTo>
                    <a:pt x="4525" y="1461"/>
                  </a:lnTo>
                  <a:lnTo>
                    <a:pt x="4506" y="1472"/>
                  </a:lnTo>
                  <a:lnTo>
                    <a:pt x="4486" y="1483"/>
                  </a:lnTo>
                  <a:lnTo>
                    <a:pt x="4467" y="1492"/>
                  </a:lnTo>
                  <a:lnTo>
                    <a:pt x="4447" y="1501"/>
                  </a:lnTo>
                  <a:lnTo>
                    <a:pt x="4428" y="1511"/>
                  </a:lnTo>
                  <a:lnTo>
                    <a:pt x="4408" y="1519"/>
                  </a:lnTo>
                  <a:lnTo>
                    <a:pt x="4389" y="1525"/>
                  </a:lnTo>
                  <a:lnTo>
                    <a:pt x="4369" y="1532"/>
                  </a:lnTo>
                  <a:lnTo>
                    <a:pt x="4350" y="1539"/>
                  </a:lnTo>
                  <a:lnTo>
                    <a:pt x="4329" y="1545"/>
                  </a:lnTo>
                  <a:lnTo>
                    <a:pt x="4310" y="1550"/>
                  </a:lnTo>
                  <a:lnTo>
                    <a:pt x="4290" y="1554"/>
                  </a:lnTo>
                  <a:lnTo>
                    <a:pt x="4270" y="1558"/>
                  </a:lnTo>
                  <a:lnTo>
                    <a:pt x="4250" y="1560"/>
                  </a:lnTo>
                  <a:lnTo>
                    <a:pt x="4229" y="1563"/>
                  </a:lnTo>
                  <a:lnTo>
                    <a:pt x="4210" y="1564"/>
                  </a:lnTo>
                  <a:lnTo>
                    <a:pt x="4189" y="1566"/>
                  </a:lnTo>
                  <a:lnTo>
                    <a:pt x="4169" y="1567"/>
                  </a:lnTo>
                  <a:lnTo>
                    <a:pt x="4149" y="1567"/>
                  </a:lnTo>
                  <a:lnTo>
                    <a:pt x="4129" y="1566"/>
                  </a:lnTo>
                  <a:lnTo>
                    <a:pt x="4108" y="1564"/>
                  </a:lnTo>
                  <a:lnTo>
                    <a:pt x="4087" y="1562"/>
                  </a:lnTo>
                  <a:lnTo>
                    <a:pt x="4068" y="1560"/>
                  </a:lnTo>
                  <a:lnTo>
                    <a:pt x="4047" y="1556"/>
                  </a:lnTo>
                  <a:lnTo>
                    <a:pt x="4026" y="1552"/>
                  </a:lnTo>
                  <a:lnTo>
                    <a:pt x="4006" y="1548"/>
                  </a:lnTo>
                  <a:lnTo>
                    <a:pt x="3985" y="1543"/>
                  </a:lnTo>
                  <a:lnTo>
                    <a:pt x="3964" y="1537"/>
                  </a:lnTo>
                  <a:lnTo>
                    <a:pt x="3944" y="1530"/>
                  </a:lnTo>
                  <a:lnTo>
                    <a:pt x="3923" y="1523"/>
                  </a:lnTo>
                  <a:lnTo>
                    <a:pt x="3894" y="1513"/>
                  </a:lnTo>
                  <a:lnTo>
                    <a:pt x="3867" y="1503"/>
                  </a:lnTo>
                  <a:lnTo>
                    <a:pt x="3839" y="1492"/>
                  </a:lnTo>
                  <a:lnTo>
                    <a:pt x="3811" y="1481"/>
                  </a:lnTo>
                  <a:lnTo>
                    <a:pt x="3783" y="1469"/>
                  </a:lnTo>
                  <a:lnTo>
                    <a:pt x="3757" y="1458"/>
                  </a:lnTo>
                  <a:lnTo>
                    <a:pt x="3729" y="1446"/>
                  </a:lnTo>
                  <a:lnTo>
                    <a:pt x="3703" y="1435"/>
                  </a:lnTo>
                  <a:lnTo>
                    <a:pt x="3665" y="1420"/>
                  </a:lnTo>
                  <a:lnTo>
                    <a:pt x="3627" y="1404"/>
                  </a:lnTo>
                  <a:lnTo>
                    <a:pt x="3591" y="1388"/>
                  </a:lnTo>
                  <a:lnTo>
                    <a:pt x="3553" y="1373"/>
                  </a:lnTo>
                  <a:lnTo>
                    <a:pt x="3521" y="1363"/>
                  </a:lnTo>
                  <a:lnTo>
                    <a:pt x="3491" y="1352"/>
                  </a:lnTo>
                  <a:lnTo>
                    <a:pt x="3461" y="1345"/>
                  </a:lnTo>
                  <a:lnTo>
                    <a:pt x="3431" y="1340"/>
                  </a:lnTo>
                  <a:lnTo>
                    <a:pt x="3404" y="1336"/>
                  </a:lnTo>
                  <a:lnTo>
                    <a:pt x="3375" y="1334"/>
                  </a:lnTo>
                  <a:lnTo>
                    <a:pt x="3348" y="1335"/>
                  </a:lnTo>
                  <a:lnTo>
                    <a:pt x="3321" y="1336"/>
                  </a:lnTo>
                  <a:lnTo>
                    <a:pt x="3296" y="1341"/>
                  </a:lnTo>
                  <a:lnTo>
                    <a:pt x="3270" y="1347"/>
                  </a:lnTo>
                  <a:lnTo>
                    <a:pt x="3245" y="1355"/>
                  </a:lnTo>
                  <a:lnTo>
                    <a:pt x="3221" y="1365"/>
                  </a:lnTo>
                  <a:lnTo>
                    <a:pt x="3197" y="1376"/>
                  </a:lnTo>
                  <a:lnTo>
                    <a:pt x="3174" y="1390"/>
                  </a:lnTo>
                  <a:lnTo>
                    <a:pt x="3152" y="1406"/>
                  </a:lnTo>
                  <a:lnTo>
                    <a:pt x="3131" y="1423"/>
                  </a:lnTo>
                  <a:lnTo>
                    <a:pt x="3109" y="1443"/>
                  </a:lnTo>
                  <a:lnTo>
                    <a:pt x="3089" y="1461"/>
                  </a:lnTo>
                  <a:lnTo>
                    <a:pt x="3069" y="1482"/>
                  </a:lnTo>
                  <a:lnTo>
                    <a:pt x="3049" y="1503"/>
                  </a:lnTo>
                  <a:lnTo>
                    <a:pt x="3011" y="1545"/>
                  </a:lnTo>
                  <a:lnTo>
                    <a:pt x="2973" y="1589"/>
                  </a:lnTo>
                  <a:lnTo>
                    <a:pt x="2952" y="1615"/>
                  </a:lnTo>
                  <a:lnTo>
                    <a:pt x="2929" y="1639"/>
                  </a:lnTo>
                  <a:lnTo>
                    <a:pt x="2907" y="1662"/>
                  </a:lnTo>
                  <a:lnTo>
                    <a:pt x="2885" y="1685"/>
                  </a:lnTo>
                  <a:lnTo>
                    <a:pt x="2863" y="1706"/>
                  </a:lnTo>
                  <a:lnTo>
                    <a:pt x="2841" y="1725"/>
                  </a:lnTo>
                  <a:lnTo>
                    <a:pt x="2820" y="1745"/>
                  </a:lnTo>
                  <a:lnTo>
                    <a:pt x="2797" y="1763"/>
                  </a:lnTo>
                  <a:lnTo>
                    <a:pt x="2775" y="1780"/>
                  </a:lnTo>
                  <a:lnTo>
                    <a:pt x="2752" y="1796"/>
                  </a:lnTo>
                  <a:lnTo>
                    <a:pt x="2729" y="1811"/>
                  </a:lnTo>
                  <a:lnTo>
                    <a:pt x="2706" y="1826"/>
                  </a:lnTo>
                  <a:lnTo>
                    <a:pt x="2683" y="1840"/>
                  </a:lnTo>
                  <a:lnTo>
                    <a:pt x="2659" y="1852"/>
                  </a:lnTo>
                  <a:lnTo>
                    <a:pt x="2635" y="1865"/>
                  </a:lnTo>
                  <a:lnTo>
                    <a:pt x="2610" y="1876"/>
                  </a:lnTo>
                  <a:lnTo>
                    <a:pt x="2582" y="1888"/>
                  </a:lnTo>
                  <a:lnTo>
                    <a:pt x="2554" y="1897"/>
                  </a:lnTo>
                  <a:lnTo>
                    <a:pt x="2525" y="1906"/>
                  </a:lnTo>
                  <a:lnTo>
                    <a:pt x="2497" y="1913"/>
                  </a:lnTo>
                  <a:lnTo>
                    <a:pt x="2469" y="1918"/>
                  </a:lnTo>
                  <a:lnTo>
                    <a:pt x="2441" y="1922"/>
                  </a:lnTo>
                  <a:lnTo>
                    <a:pt x="2412" y="1925"/>
                  </a:lnTo>
                  <a:lnTo>
                    <a:pt x="2385" y="1925"/>
                  </a:lnTo>
                  <a:lnTo>
                    <a:pt x="2354" y="1925"/>
                  </a:lnTo>
                  <a:lnTo>
                    <a:pt x="2324" y="1921"/>
                  </a:lnTo>
                  <a:lnTo>
                    <a:pt x="2294" y="1917"/>
                  </a:lnTo>
                  <a:lnTo>
                    <a:pt x="2264" y="1910"/>
                  </a:lnTo>
                  <a:lnTo>
                    <a:pt x="2236" y="1902"/>
                  </a:lnTo>
                  <a:lnTo>
                    <a:pt x="2208" y="1891"/>
                  </a:lnTo>
                  <a:lnTo>
                    <a:pt x="2182" y="1879"/>
                  </a:lnTo>
                  <a:lnTo>
                    <a:pt x="2157" y="1865"/>
                  </a:lnTo>
                  <a:lnTo>
                    <a:pt x="2131" y="1849"/>
                  </a:lnTo>
                  <a:lnTo>
                    <a:pt x="2108" y="1832"/>
                  </a:lnTo>
                  <a:lnTo>
                    <a:pt x="2087" y="1813"/>
                  </a:lnTo>
                  <a:lnTo>
                    <a:pt x="2066" y="1793"/>
                  </a:lnTo>
                  <a:lnTo>
                    <a:pt x="2046" y="1771"/>
                  </a:lnTo>
                  <a:lnTo>
                    <a:pt x="2029" y="1747"/>
                  </a:lnTo>
                  <a:lnTo>
                    <a:pt x="2013" y="1722"/>
                  </a:lnTo>
                  <a:lnTo>
                    <a:pt x="1998" y="1694"/>
                  </a:lnTo>
                  <a:lnTo>
                    <a:pt x="1985" y="1668"/>
                  </a:lnTo>
                  <a:lnTo>
                    <a:pt x="1971" y="1640"/>
                  </a:lnTo>
                  <a:lnTo>
                    <a:pt x="1955" y="1614"/>
                  </a:lnTo>
                  <a:lnTo>
                    <a:pt x="1939" y="1587"/>
                  </a:lnTo>
                  <a:lnTo>
                    <a:pt x="1928" y="1569"/>
                  </a:lnTo>
                  <a:lnTo>
                    <a:pt x="1917" y="1552"/>
                  </a:lnTo>
                  <a:lnTo>
                    <a:pt x="1907" y="1533"/>
                  </a:lnTo>
                  <a:lnTo>
                    <a:pt x="1896" y="1516"/>
                  </a:lnTo>
                  <a:lnTo>
                    <a:pt x="1884" y="1492"/>
                  </a:lnTo>
                  <a:lnTo>
                    <a:pt x="1869" y="1470"/>
                  </a:lnTo>
                  <a:lnTo>
                    <a:pt x="1854" y="1450"/>
                  </a:lnTo>
                  <a:lnTo>
                    <a:pt x="1839" y="1430"/>
                  </a:lnTo>
                  <a:lnTo>
                    <a:pt x="1823" y="1412"/>
                  </a:lnTo>
                  <a:lnTo>
                    <a:pt x="1806" y="1394"/>
                  </a:lnTo>
                  <a:lnTo>
                    <a:pt x="1788" y="1377"/>
                  </a:lnTo>
                  <a:lnTo>
                    <a:pt x="1770" y="1363"/>
                  </a:lnTo>
                  <a:lnTo>
                    <a:pt x="1752" y="1348"/>
                  </a:lnTo>
                  <a:lnTo>
                    <a:pt x="1732" y="1335"/>
                  </a:lnTo>
                  <a:lnTo>
                    <a:pt x="1712" y="1324"/>
                  </a:lnTo>
                  <a:lnTo>
                    <a:pt x="1691" y="1312"/>
                  </a:lnTo>
                  <a:lnTo>
                    <a:pt x="1669" y="1303"/>
                  </a:lnTo>
                  <a:lnTo>
                    <a:pt x="1647" y="1294"/>
                  </a:lnTo>
                  <a:lnTo>
                    <a:pt x="1624" y="1287"/>
                  </a:lnTo>
                  <a:lnTo>
                    <a:pt x="1600" y="1280"/>
                  </a:lnTo>
                  <a:lnTo>
                    <a:pt x="1554" y="1270"/>
                  </a:lnTo>
                  <a:lnTo>
                    <a:pt x="1508" y="1262"/>
                  </a:lnTo>
                  <a:lnTo>
                    <a:pt x="1461" y="1256"/>
                  </a:lnTo>
                  <a:lnTo>
                    <a:pt x="1416" y="1251"/>
                  </a:lnTo>
                  <a:lnTo>
                    <a:pt x="1370" y="1248"/>
                  </a:lnTo>
                  <a:lnTo>
                    <a:pt x="1324" y="1247"/>
                  </a:lnTo>
                  <a:lnTo>
                    <a:pt x="1277" y="1247"/>
                  </a:lnTo>
                  <a:lnTo>
                    <a:pt x="1231" y="1248"/>
                  </a:lnTo>
                  <a:lnTo>
                    <a:pt x="1185" y="1250"/>
                  </a:lnTo>
                  <a:lnTo>
                    <a:pt x="1139" y="1255"/>
                  </a:lnTo>
                  <a:lnTo>
                    <a:pt x="1094" y="1259"/>
                  </a:lnTo>
                  <a:lnTo>
                    <a:pt x="1048" y="1264"/>
                  </a:lnTo>
                  <a:lnTo>
                    <a:pt x="959" y="1278"/>
                  </a:lnTo>
                  <a:lnTo>
                    <a:pt x="870" y="1293"/>
                  </a:lnTo>
                  <a:lnTo>
                    <a:pt x="834" y="1299"/>
                  </a:lnTo>
                  <a:lnTo>
                    <a:pt x="800" y="1306"/>
                  </a:lnTo>
                  <a:lnTo>
                    <a:pt x="764" y="1316"/>
                  </a:lnTo>
                  <a:lnTo>
                    <a:pt x="728" y="1324"/>
                  </a:lnTo>
                  <a:lnTo>
                    <a:pt x="694" y="1333"/>
                  </a:lnTo>
                  <a:lnTo>
                    <a:pt x="658" y="1343"/>
                  </a:lnTo>
                  <a:lnTo>
                    <a:pt x="624" y="1352"/>
                  </a:lnTo>
                  <a:lnTo>
                    <a:pt x="590" y="1363"/>
                  </a:lnTo>
                  <a:lnTo>
                    <a:pt x="562" y="1369"/>
                  </a:lnTo>
                  <a:lnTo>
                    <a:pt x="535" y="1377"/>
                  </a:lnTo>
                  <a:lnTo>
                    <a:pt x="508" y="1386"/>
                  </a:lnTo>
                  <a:lnTo>
                    <a:pt x="481" y="1392"/>
                  </a:lnTo>
                  <a:lnTo>
                    <a:pt x="453" y="1399"/>
                  </a:lnTo>
                  <a:lnTo>
                    <a:pt x="424" y="1407"/>
                  </a:lnTo>
                  <a:lnTo>
                    <a:pt x="397" y="1413"/>
                  </a:lnTo>
                  <a:lnTo>
                    <a:pt x="369" y="1420"/>
                  </a:lnTo>
                  <a:lnTo>
                    <a:pt x="341" y="1426"/>
                  </a:lnTo>
                  <a:lnTo>
                    <a:pt x="312" y="1429"/>
                  </a:lnTo>
                  <a:lnTo>
                    <a:pt x="283" y="1433"/>
                  </a:lnTo>
                  <a:lnTo>
                    <a:pt x="254" y="1435"/>
                  </a:lnTo>
                  <a:lnTo>
                    <a:pt x="223" y="1435"/>
                  </a:lnTo>
                  <a:lnTo>
                    <a:pt x="192" y="1435"/>
                  </a:lnTo>
                  <a:lnTo>
                    <a:pt x="161" y="1433"/>
                  </a:lnTo>
                  <a:lnTo>
                    <a:pt x="130" y="1430"/>
                  </a:lnTo>
                  <a:lnTo>
                    <a:pt x="112" y="1427"/>
                  </a:lnTo>
                  <a:lnTo>
                    <a:pt x="94" y="1422"/>
                  </a:lnTo>
                  <a:lnTo>
                    <a:pt x="77" y="1416"/>
                  </a:lnTo>
                  <a:lnTo>
                    <a:pt x="61" y="1408"/>
                  </a:lnTo>
                  <a:lnTo>
                    <a:pt x="45" y="1400"/>
                  </a:lnTo>
                  <a:lnTo>
                    <a:pt x="29" y="1389"/>
                  </a:lnTo>
                  <a:lnTo>
                    <a:pt x="14" y="1377"/>
                  </a:lnTo>
                  <a:lnTo>
                    <a:pt x="0" y="1365"/>
                  </a:lnTo>
                  <a:lnTo>
                    <a:pt x="0" y="1191"/>
                  </a:lnTo>
                  <a:lnTo>
                    <a:pt x="2" y="1204"/>
                  </a:lnTo>
                  <a:lnTo>
                    <a:pt x="6" y="1217"/>
                  </a:lnTo>
                  <a:lnTo>
                    <a:pt x="9" y="1231"/>
                  </a:lnTo>
                  <a:lnTo>
                    <a:pt x="14" y="1243"/>
                  </a:lnTo>
                  <a:lnTo>
                    <a:pt x="20" y="1255"/>
                  </a:lnTo>
                  <a:lnTo>
                    <a:pt x="25" y="1267"/>
                  </a:lnTo>
                  <a:lnTo>
                    <a:pt x="32" y="1278"/>
                  </a:lnTo>
                  <a:lnTo>
                    <a:pt x="39" y="1289"/>
                  </a:lnTo>
                  <a:lnTo>
                    <a:pt x="49" y="1302"/>
                  </a:lnTo>
                  <a:lnTo>
                    <a:pt x="61" y="1313"/>
                  </a:lnTo>
                  <a:lnTo>
                    <a:pt x="72" y="1324"/>
                  </a:lnTo>
                  <a:lnTo>
                    <a:pt x="85" y="1332"/>
                  </a:lnTo>
                  <a:lnTo>
                    <a:pt x="98" y="1340"/>
                  </a:lnTo>
                  <a:lnTo>
                    <a:pt x="111" y="1345"/>
                  </a:lnTo>
                  <a:lnTo>
                    <a:pt x="125" y="1349"/>
                  </a:lnTo>
                  <a:lnTo>
                    <a:pt x="139" y="1351"/>
                  </a:lnTo>
                  <a:lnTo>
                    <a:pt x="166" y="1355"/>
                  </a:lnTo>
                  <a:lnTo>
                    <a:pt x="195" y="1356"/>
                  </a:lnTo>
                  <a:lnTo>
                    <a:pt x="223" y="1357"/>
                  </a:lnTo>
                  <a:lnTo>
                    <a:pt x="249" y="1356"/>
                  </a:lnTo>
                  <a:lnTo>
                    <a:pt x="275" y="1355"/>
                  </a:lnTo>
                  <a:lnTo>
                    <a:pt x="302" y="1351"/>
                  </a:lnTo>
                  <a:lnTo>
                    <a:pt x="327" y="1348"/>
                  </a:lnTo>
                  <a:lnTo>
                    <a:pt x="352" y="1343"/>
                  </a:lnTo>
                  <a:lnTo>
                    <a:pt x="380" y="1336"/>
                  </a:lnTo>
                  <a:lnTo>
                    <a:pt x="406" y="1330"/>
                  </a:lnTo>
                  <a:lnTo>
                    <a:pt x="434" y="1324"/>
                  </a:lnTo>
                  <a:lnTo>
                    <a:pt x="460" y="1317"/>
                  </a:lnTo>
                  <a:lnTo>
                    <a:pt x="488" y="1309"/>
                  </a:lnTo>
                  <a:lnTo>
                    <a:pt x="515" y="1302"/>
                  </a:lnTo>
                  <a:lnTo>
                    <a:pt x="541" y="1294"/>
                  </a:lnTo>
                  <a:lnTo>
                    <a:pt x="568" y="1287"/>
                  </a:lnTo>
                  <a:lnTo>
                    <a:pt x="603" y="1277"/>
                  </a:lnTo>
                  <a:lnTo>
                    <a:pt x="639" y="1266"/>
                  </a:lnTo>
                  <a:lnTo>
                    <a:pt x="675" y="1257"/>
                  </a:lnTo>
                  <a:lnTo>
                    <a:pt x="710" y="1248"/>
                  </a:lnTo>
                  <a:lnTo>
                    <a:pt x="747" y="1239"/>
                  </a:lnTo>
                  <a:lnTo>
                    <a:pt x="782" y="1230"/>
                  </a:lnTo>
                  <a:lnTo>
                    <a:pt x="819" y="1222"/>
                  </a:lnTo>
                  <a:lnTo>
                    <a:pt x="856" y="1215"/>
                  </a:lnTo>
                  <a:lnTo>
                    <a:pt x="911" y="1205"/>
                  </a:lnTo>
                  <a:lnTo>
                    <a:pt x="965" y="1196"/>
                  </a:lnTo>
                  <a:lnTo>
                    <a:pt x="1021" y="1188"/>
                  </a:lnTo>
                  <a:lnTo>
                    <a:pt x="1076" y="1181"/>
                  </a:lnTo>
                  <a:lnTo>
                    <a:pt x="1132" y="1176"/>
                  </a:lnTo>
                  <a:lnTo>
                    <a:pt x="1190" y="1171"/>
                  </a:lnTo>
                  <a:lnTo>
                    <a:pt x="1246" y="1169"/>
                  </a:lnTo>
                  <a:lnTo>
                    <a:pt x="1303" y="1168"/>
                  </a:lnTo>
                  <a:close/>
                  <a:moveTo>
                    <a:pt x="220" y="0"/>
                  </a:moveTo>
                  <a:lnTo>
                    <a:pt x="310" y="0"/>
                  </a:lnTo>
                  <a:lnTo>
                    <a:pt x="291" y="33"/>
                  </a:lnTo>
                  <a:lnTo>
                    <a:pt x="273" y="68"/>
                  </a:lnTo>
                  <a:lnTo>
                    <a:pt x="256" y="103"/>
                  </a:lnTo>
                  <a:lnTo>
                    <a:pt x="240" y="139"/>
                  </a:lnTo>
                  <a:lnTo>
                    <a:pt x="224" y="175"/>
                  </a:lnTo>
                  <a:lnTo>
                    <a:pt x="209" y="213"/>
                  </a:lnTo>
                  <a:lnTo>
                    <a:pt x="194" y="252"/>
                  </a:lnTo>
                  <a:lnTo>
                    <a:pt x="180" y="292"/>
                  </a:lnTo>
                  <a:lnTo>
                    <a:pt x="166" y="333"/>
                  </a:lnTo>
                  <a:lnTo>
                    <a:pt x="154" y="375"/>
                  </a:lnTo>
                  <a:lnTo>
                    <a:pt x="141" y="419"/>
                  </a:lnTo>
                  <a:lnTo>
                    <a:pt x="130" y="462"/>
                  </a:lnTo>
                  <a:lnTo>
                    <a:pt x="118" y="508"/>
                  </a:lnTo>
                  <a:lnTo>
                    <a:pt x="108" y="555"/>
                  </a:lnTo>
                  <a:lnTo>
                    <a:pt x="98" y="603"/>
                  </a:lnTo>
                  <a:lnTo>
                    <a:pt x="88" y="654"/>
                  </a:lnTo>
                  <a:lnTo>
                    <a:pt x="81" y="690"/>
                  </a:lnTo>
                  <a:lnTo>
                    <a:pt x="75" y="727"/>
                  </a:lnTo>
                  <a:lnTo>
                    <a:pt x="68" y="764"/>
                  </a:lnTo>
                  <a:lnTo>
                    <a:pt x="61" y="802"/>
                  </a:lnTo>
                  <a:lnTo>
                    <a:pt x="54" y="840"/>
                  </a:lnTo>
                  <a:lnTo>
                    <a:pt x="46" y="877"/>
                  </a:lnTo>
                  <a:lnTo>
                    <a:pt x="39" y="916"/>
                  </a:lnTo>
                  <a:lnTo>
                    <a:pt x="32" y="954"/>
                  </a:lnTo>
                  <a:lnTo>
                    <a:pt x="25" y="993"/>
                  </a:lnTo>
                  <a:lnTo>
                    <a:pt x="17" y="1031"/>
                  </a:lnTo>
                  <a:lnTo>
                    <a:pt x="10" y="1069"/>
                  </a:lnTo>
                  <a:lnTo>
                    <a:pt x="2" y="1108"/>
                  </a:lnTo>
                  <a:lnTo>
                    <a:pt x="1" y="1114"/>
                  </a:lnTo>
                  <a:lnTo>
                    <a:pt x="0" y="1119"/>
                  </a:lnTo>
                  <a:lnTo>
                    <a:pt x="0" y="695"/>
                  </a:lnTo>
                  <a:lnTo>
                    <a:pt x="10" y="639"/>
                  </a:lnTo>
                  <a:lnTo>
                    <a:pt x="20" y="591"/>
                  </a:lnTo>
                  <a:lnTo>
                    <a:pt x="30" y="545"/>
                  </a:lnTo>
                  <a:lnTo>
                    <a:pt x="40" y="499"/>
                  </a:lnTo>
                  <a:lnTo>
                    <a:pt x="50" y="454"/>
                  </a:lnTo>
                  <a:lnTo>
                    <a:pt x="62" y="412"/>
                  </a:lnTo>
                  <a:lnTo>
                    <a:pt x="73" y="369"/>
                  </a:lnTo>
                  <a:lnTo>
                    <a:pt x="85" y="328"/>
                  </a:lnTo>
                  <a:lnTo>
                    <a:pt x="98" y="288"/>
                  </a:lnTo>
                  <a:lnTo>
                    <a:pt x="111" y="249"/>
                  </a:lnTo>
                  <a:lnTo>
                    <a:pt x="125" y="211"/>
                  </a:lnTo>
                  <a:lnTo>
                    <a:pt x="139" y="174"/>
                  </a:lnTo>
                  <a:lnTo>
                    <a:pt x="154" y="138"/>
                  </a:lnTo>
                  <a:lnTo>
                    <a:pt x="170" y="102"/>
                  </a:lnTo>
                  <a:lnTo>
                    <a:pt x="186" y="68"/>
                  </a:lnTo>
                  <a:lnTo>
                    <a:pt x="202" y="33"/>
                  </a:lnTo>
                  <a:lnTo>
                    <a:pt x="22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5" name="Freeform 51">
              <a:extLst>
                <a:ext uri="{FF2B5EF4-FFF2-40B4-BE49-F238E27FC236}">
                  <a16:creationId xmlns:a16="http://schemas.microsoft.com/office/drawing/2014/main" id="{3E67EF97-B3B4-4BDF-A26C-374353605F55}"/>
                </a:ext>
              </a:extLst>
            </p:cNvPr>
            <p:cNvSpPr>
              <a:spLocks noEditPoints="1"/>
            </p:cNvSpPr>
            <p:nvPr userDrawn="1"/>
          </p:nvSpPr>
          <p:spPr bwMode="auto">
            <a:xfrm>
              <a:off x="4476881" y="1139901"/>
              <a:ext cx="404781" cy="288464"/>
            </a:xfrm>
            <a:custGeom>
              <a:avLst/>
              <a:gdLst>
                <a:gd name="T0" fmla="*/ 141 w 608"/>
                <a:gd name="T1" fmla="*/ 48 h 437"/>
                <a:gd name="T2" fmla="*/ 97 w 608"/>
                <a:gd name="T3" fmla="*/ 66 h 437"/>
                <a:gd name="T4" fmla="*/ 71 w 608"/>
                <a:gd name="T5" fmla="*/ 84 h 437"/>
                <a:gd name="T6" fmla="*/ 52 w 608"/>
                <a:gd name="T7" fmla="*/ 109 h 437"/>
                <a:gd name="T8" fmla="*/ 41 w 608"/>
                <a:gd name="T9" fmla="*/ 139 h 437"/>
                <a:gd name="T10" fmla="*/ 40 w 608"/>
                <a:gd name="T11" fmla="*/ 178 h 437"/>
                <a:gd name="T12" fmla="*/ 48 w 608"/>
                <a:gd name="T13" fmla="*/ 215 h 437"/>
                <a:gd name="T14" fmla="*/ 64 w 608"/>
                <a:gd name="T15" fmla="*/ 250 h 437"/>
                <a:gd name="T16" fmla="*/ 89 w 608"/>
                <a:gd name="T17" fmla="*/ 282 h 437"/>
                <a:gd name="T18" fmla="*/ 124 w 608"/>
                <a:gd name="T19" fmla="*/ 314 h 437"/>
                <a:gd name="T20" fmla="*/ 174 w 608"/>
                <a:gd name="T21" fmla="*/ 347 h 437"/>
                <a:gd name="T22" fmla="*/ 239 w 608"/>
                <a:gd name="T23" fmla="*/ 378 h 437"/>
                <a:gd name="T24" fmla="*/ 303 w 608"/>
                <a:gd name="T25" fmla="*/ 394 h 437"/>
                <a:gd name="T26" fmla="*/ 366 w 608"/>
                <a:gd name="T27" fmla="*/ 395 h 437"/>
                <a:gd name="T28" fmla="*/ 429 w 608"/>
                <a:gd name="T29" fmla="*/ 381 h 437"/>
                <a:gd name="T30" fmla="*/ 492 w 608"/>
                <a:gd name="T31" fmla="*/ 353 h 437"/>
                <a:gd name="T32" fmla="*/ 536 w 608"/>
                <a:gd name="T33" fmla="*/ 322 h 437"/>
                <a:gd name="T34" fmla="*/ 561 w 608"/>
                <a:gd name="T35" fmla="*/ 287 h 437"/>
                <a:gd name="T36" fmla="*/ 569 w 608"/>
                <a:gd name="T37" fmla="*/ 253 h 437"/>
                <a:gd name="T38" fmla="*/ 560 w 608"/>
                <a:gd name="T39" fmla="*/ 221 h 437"/>
                <a:gd name="T40" fmla="*/ 536 w 608"/>
                <a:gd name="T41" fmla="*/ 188 h 437"/>
                <a:gd name="T42" fmla="*/ 485 w 608"/>
                <a:gd name="T43" fmla="*/ 142 h 437"/>
                <a:gd name="T44" fmla="*/ 423 w 608"/>
                <a:gd name="T45" fmla="*/ 100 h 437"/>
                <a:gd name="T46" fmla="*/ 358 w 608"/>
                <a:gd name="T47" fmla="*/ 68 h 437"/>
                <a:gd name="T48" fmla="*/ 290 w 608"/>
                <a:gd name="T49" fmla="*/ 49 h 437"/>
                <a:gd name="T50" fmla="*/ 219 w 608"/>
                <a:gd name="T51" fmla="*/ 40 h 437"/>
                <a:gd name="T52" fmla="*/ 165 w 608"/>
                <a:gd name="T53" fmla="*/ 39 h 437"/>
                <a:gd name="T54" fmla="*/ 287 w 608"/>
                <a:gd name="T55" fmla="*/ 433 h 437"/>
                <a:gd name="T56" fmla="*/ 210 w 608"/>
                <a:gd name="T57" fmla="*/ 409 h 437"/>
                <a:gd name="T58" fmla="*/ 131 w 608"/>
                <a:gd name="T59" fmla="*/ 367 h 437"/>
                <a:gd name="T60" fmla="*/ 73 w 608"/>
                <a:gd name="T61" fmla="*/ 322 h 437"/>
                <a:gd name="T62" fmla="*/ 41 w 608"/>
                <a:gd name="T63" fmla="*/ 286 h 437"/>
                <a:gd name="T64" fmla="*/ 16 w 608"/>
                <a:gd name="T65" fmla="*/ 243 h 437"/>
                <a:gd name="T66" fmla="*/ 2 w 608"/>
                <a:gd name="T67" fmla="*/ 190 h 437"/>
                <a:gd name="T68" fmla="*/ 2 w 608"/>
                <a:gd name="T69" fmla="*/ 134 h 437"/>
                <a:gd name="T70" fmla="*/ 17 w 608"/>
                <a:gd name="T71" fmla="*/ 89 h 437"/>
                <a:gd name="T72" fmla="*/ 42 w 608"/>
                <a:gd name="T73" fmla="*/ 57 h 437"/>
                <a:gd name="T74" fmla="*/ 77 w 608"/>
                <a:gd name="T75" fmla="*/ 33 h 437"/>
                <a:gd name="T76" fmla="*/ 127 w 608"/>
                <a:gd name="T77" fmla="*/ 11 h 437"/>
                <a:gd name="T78" fmla="*/ 170 w 608"/>
                <a:gd name="T79" fmla="*/ 0 h 437"/>
                <a:gd name="T80" fmla="*/ 248 w 608"/>
                <a:gd name="T81" fmla="*/ 2 h 437"/>
                <a:gd name="T82" fmla="*/ 322 w 608"/>
                <a:gd name="T83" fmla="*/ 16 h 437"/>
                <a:gd name="T84" fmla="*/ 395 w 608"/>
                <a:gd name="T85" fmla="*/ 42 h 437"/>
                <a:gd name="T86" fmla="*/ 465 w 608"/>
                <a:gd name="T87" fmla="*/ 79 h 437"/>
                <a:gd name="T88" fmla="*/ 530 w 608"/>
                <a:gd name="T89" fmla="*/ 128 h 437"/>
                <a:gd name="T90" fmla="*/ 569 w 608"/>
                <a:gd name="T91" fmla="*/ 166 h 437"/>
                <a:gd name="T92" fmla="*/ 593 w 608"/>
                <a:gd name="T93" fmla="*/ 199 h 437"/>
                <a:gd name="T94" fmla="*/ 607 w 608"/>
                <a:gd name="T95" fmla="*/ 244 h 437"/>
                <a:gd name="T96" fmla="*/ 606 w 608"/>
                <a:gd name="T97" fmla="*/ 277 h 437"/>
                <a:gd name="T98" fmla="*/ 599 w 608"/>
                <a:gd name="T99" fmla="*/ 301 h 437"/>
                <a:gd name="T100" fmla="*/ 585 w 608"/>
                <a:gd name="T101" fmla="*/ 324 h 437"/>
                <a:gd name="T102" fmla="*/ 549 w 608"/>
                <a:gd name="T103" fmla="*/ 361 h 437"/>
                <a:gd name="T104" fmla="*/ 490 w 608"/>
                <a:gd name="T105" fmla="*/ 399 h 437"/>
                <a:gd name="T106" fmla="*/ 424 w 608"/>
                <a:gd name="T107" fmla="*/ 425 h 437"/>
                <a:gd name="T108" fmla="*/ 360 w 608"/>
                <a:gd name="T109"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8" h="437">
                  <a:moveTo>
                    <a:pt x="165" y="39"/>
                  </a:moveTo>
                  <a:lnTo>
                    <a:pt x="165" y="39"/>
                  </a:lnTo>
                  <a:lnTo>
                    <a:pt x="141" y="48"/>
                  </a:lnTo>
                  <a:lnTo>
                    <a:pt x="118" y="56"/>
                  </a:lnTo>
                  <a:lnTo>
                    <a:pt x="108" y="61"/>
                  </a:lnTo>
                  <a:lnTo>
                    <a:pt x="97" y="66"/>
                  </a:lnTo>
                  <a:lnTo>
                    <a:pt x="88" y="72"/>
                  </a:lnTo>
                  <a:lnTo>
                    <a:pt x="79" y="78"/>
                  </a:lnTo>
                  <a:lnTo>
                    <a:pt x="71" y="84"/>
                  </a:lnTo>
                  <a:lnTo>
                    <a:pt x="63" y="91"/>
                  </a:lnTo>
                  <a:lnTo>
                    <a:pt x="57" y="99"/>
                  </a:lnTo>
                  <a:lnTo>
                    <a:pt x="52" y="109"/>
                  </a:lnTo>
                  <a:lnTo>
                    <a:pt x="47" y="118"/>
                  </a:lnTo>
                  <a:lnTo>
                    <a:pt x="44" y="128"/>
                  </a:lnTo>
                  <a:lnTo>
                    <a:pt x="41" y="139"/>
                  </a:lnTo>
                  <a:lnTo>
                    <a:pt x="40" y="153"/>
                  </a:lnTo>
                  <a:lnTo>
                    <a:pt x="39" y="166"/>
                  </a:lnTo>
                  <a:lnTo>
                    <a:pt x="40" y="178"/>
                  </a:lnTo>
                  <a:lnTo>
                    <a:pt x="41" y="191"/>
                  </a:lnTo>
                  <a:lnTo>
                    <a:pt x="45" y="204"/>
                  </a:lnTo>
                  <a:lnTo>
                    <a:pt x="48" y="215"/>
                  </a:lnTo>
                  <a:lnTo>
                    <a:pt x="53" y="227"/>
                  </a:lnTo>
                  <a:lnTo>
                    <a:pt x="57" y="238"/>
                  </a:lnTo>
                  <a:lnTo>
                    <a:pt x="64" y="250"/>
                  </a:lnTo>
                  <a:lnTo>
                    <a:pt x="71" y="260"/>
                  </a:lnTo>
                  <a:lnTo>
                    <a:pt x="80" y="271"/>
                  </a:lnTo>
                  <a:lnTo>
                    <a:pt x="89" y="282"/>
                  </a:lnTo>
                  <a:lnTo>
                    <a:pt x="100" y="292"/>
                  </a:lnTo>
                  <a:lnTo>
                    <a:pt x="111" y="303"/>
                  </a:lnTo>
                  <a:lnTo>
                    <a:pt x="124" y="314"/>
                  </a:lnTo>
                  <a:lnTo>
                    <a:pt x="138" y="324"/>
                  </a:lnTo>
                  <a:lnTo>
                    <a:pt x="153" y="334"/>
                  </a:lnTo>
                  <a:lnTo>
                    <a:pt x="174" y="347"/>
                  </a:lnTo>
                  <a:lnTo>
                    <a:pt x="196" y="360"/>
                  </a:lnTo>
                  <a:lnTo>
                    <a:pt x="218" y="370"/>
                  </a:lnTo>
                  <a:lnTo>
                    <a:pt x="239" y="378"/>
                  </a:lnTo>
                  <a:lnTo>
                    <a:pt x="260" y="386"/>
                  </a:lnTo>
                  <a:lnTo>
                    <a:pt x="281" y="391"/>
                  </a:lnTo>
                  <a:lnTo>
                    <a:pt x="303" y="394"/>
                  </a:lnTo>
                  <a:lnTo>
                    <a:pt x="323" y="396"/>
                  </a:lnTo>
                  <a:lnTo>
                    <a:pt x="345" y="398"/>
                  </a:lnTo>
                  <a:lnTo>
                    <a:pt x="366" y="395"/>
                  </a:lnTo>
                  <a:lnTo>
                    <a:pt x="387" y="393"/>
                  </a:lnTo>
                  <a:lnTo>
                    <a:pt x="408" y="388"/>
                  </a:lnTo>
                  <a:lnTo>
                    <a:pt x="429" y="381"/>
                  </a:lnTo>
                  <a:lnTo>
                    <a:pt x="450" y="373"/>
                  </a:lnTo>
                  <a:lnTo>
                    <a:pt x="470" y="364"/>
                  </a:lnTo>
                  <a:lnTo>
                    <a:pt x="492" y="353"/>
                  </a:lnTo>
                  <a:lnTo>
                    <a:pt x="508" y="342"/>
                  </a:lnTo>
                  <a:lnTo>
                    <a:pt x="523" y="332"/>
                  </a:lnTo>
                  <a:lnTo>
                    <a:pt x="536" y="322"/>
                  </a:lnTo>
                  <a:lnTo>
                    <a:pt x="546" y="310"/>
                  </a:lnTo>
                  <a:lnTo>
                    <a:pt x="555" y="299"/>
                  </a:lnTo>
                  <a:lnTo>
                    <a:pt x="561" y="287"/>
                  </a:lnTo>
                  <a:lnTo>
                    <a:pt x="565" y="276"/>
                  </a:lnTo>
                  <a:lnTo>
                    <a:pt x="568" y="264"/>
                  </a:lnTo>
                  <a:lnTo>
                    <a:pt x="569" y="253"/>
                  </a:lnTo>
                  <a:lnTo>
                    <a:pt x="568" y="243"/>
                  </a:lnTo>
                  <a:lnTo>
                    <a:pt x="564" y="231"/>
                  </a:lnTo>
                  <a:lnTo>
                    <a:pt x="560" y="221"/>
                  </a:lnTo>
                  <a:lnTo>
                    <a:pt x="553" y="209"/>
                  </a:lnTo>
                  <a:lnTo>
                    <a:pt x="546" y="199"/>
                  </a:lnTo>
                  <a:lnTo>
                    <a:pt x="536" y="188"/>
                  </a:lnTo>
                  <a:lnTo>
                    <a:pt x="524" y="176"/>
                  </a:lnTo>
                  <a:lnTo>
                    <a:pt x="505" y="159"/>
                  </a:lnTo>
                  <a:lnTo>
                    <a:pt x="485" y="142"/>
                  </a:lnTo>
                  <a:lnTo>
                    <a:pt x="465" y="127"/>
                  </a:lnTo>
                  <a:lnTo>
                    <a:pt x="444" y="113"/>
                  </a:lnTo>
                  <a:lnTo>
                    <a:pt x="423" y="100"/>
                  </a:lnTo>
                  <a:lnTo>
                    <a:pt x="401" y="89"/>
                  </a:lnTo>
                  <a:lnTo>
                    <a:pt x="380" y="78"/>
                  </a:lnTo>
                  <a:lnTo>
                    <a:pt x="358" y="68"/>
                  </a:lnTo>
                  <a:lnTo>
                    <a:pt x="336" y="60"/>
                  </a:lnTo>
                  <a:lnTo>
                    <a:pt x="313" y="55"/>
                  </a:lnTo>
                  <a:lnTo>
                    <a:pt x="290" y="49"/>
                  </a:lnTo>
                  <a:lnTo>
                    <a:pt x="267" y="44"/>
                  </a:lnTo>
                  <a:lnTo>
                    <a:pt x="243" y="41"/>
                  </a:lnTo>
                  <a:lnTo>
                    <a:pt x="219" y="40"/>
                  </a:lnTo>
                  <a:lnTo>
                    <a:pt x="195" y="39"/>
                  </a:lnTo>
                  <a:lnTo>
                    <a:pt x="171" y="39"/>
                  </a:lnTo>
                  <a:lnTo>
                    <a:pt x="165" y="39"/>
                  </a:lnTo>
                  <a:close/>
                  <a:moveTo>
                    <a:pt x="338" y="437"/>
                  </a:moveTo>
                  <a:lnTo>
                    <a:pt x="313" y="435"/>
                  </a:lnTo>
                  <a:lnTo>
                    <a:pt x="287" y="433"/>
                  </a:lnTo>
                  <a:lnTo>
                    <a:pt x="261" y="427"/>
                  </a:lnTo>
                  <a:lnTo>
                    <a:pt x="235" y="419"/>
                  </a:lnTo>
                  <a:lnTo>
                    <a:pt x="210" y="409"/>
                  </a:lnTo>
                  <a:lnTo>
                    <a:pt x="183" y="398"/>
                  </a:lnTo>
                  <a:lnTo>
                    <a:pt x="157" y="383"/>
                  </a:lnTo>
                  <a:lnTo>
                    <a:pt x="131" y="367"/>
                  </a:lnTo>
                  <a:lnTo>
                    <a:pt x="108" y="351"/>
                  </a:lnTo>
                  <a:lnTo>
                    <a:pt x="85" y="332"/>
                  </a:lnTo>
                  <a:lnTo>
                    <a:pt x="73" y="322"/>
                  </a:lnTo>
                  <a:lnTo>
                    <a:pt x="62" y="310"/>
                  </a:lnTo>
                  <a:lnTo>
                    <a:pt x="52" y="299"/>
                  </a:lnTo>
                  <a:lnTo>
                    <a:pt x="41" y="286"/>
                  </a:lnTo>
                  <a:lnTo>
                    <a:pt x="32" y="273"/>
                  </a:lnTo>
                  <a:lnTo>
                    <a:pt x="24" y="258"/>
                  </a:lnTo>
                  <a:lnTo>
                    <a:pt x="16" y="243"/>
                  </a:lnTo>
                  <a:lnTo>
                    <a:pt x="10" y="227"/>
                  </a:lnTo>
                  <a:lnTo>
                    <a:pt x="6" y="208"/>
                  </a:lnTo>
                  <a:lnTo>
                    <a:pt x="2" y="190"/>
                  </a:lnTo>
                  <a:lnTo>
                    <a:pt x="0" y="172"/>
                  </a:lnTo>
                  <a:lnTo>
                    <a:pt x="0" y="151"/>
                  </a:lnTo>
                  <a:lnTo>
                    <a:pt x="2" y="134"/>
                  </a:lnTo>
                  <a:lnTo>
                    <a:pt x="6" y="118"/>
                  </a:lnTo>
                  <a:lnTo>
                    <a:pt x="10" y="103"/>
                  </a:lnTo>
                  <a:lnTo>
                    <a:pt x="17" y="89"/>
                  </a:lnTo>
                  <a:lnTo>
                    <a:pt x="24" y="78"/>
                  </a:lnTo>
                  <a:lnTo>
                    <a:pt x="33" y="67"/>
                  </a:lnTo>
                  <a:lnTo>
                    <a:pt x="42" y="57"/>
                  </a:lnTo>
                  <a:lnTo>
                    <a:pt x="54" y="48"/>
                  </a:lnTo>
                  <a:lnTo>
                    <a:pt x="64" y="40"/>
                  </a:lnTo>
                  <a:lnTo>
                    <a:pt x="77" y="33"/>
                  </a:lnTo>
                  <a:lnTo>
                    <a:pt x="88" y="27"/>
                  </a:lnTo>
                  <a:lnTo>
                    <a:pt x="101" y="21"/>
                  </a:lnTo>
                  <a:lnTo>
                    <a:pt x="127" y="11"/>
                  </a:lnTo>
                  <a:lnTo>
                    <a:pt x="151" y="2"/>
                  </a:lnTo>
                  <a:lnTo>
                    <a:pt x="163" y="1"/>
                  </a:lnTo>
                  <a:lnTo>
                    <a:pt x="170" y="0"/>
                  </a:lnTo>
                  <a:lnTo>
                    <a:pt x="196" y="0"/>
                  </a:lnTo>
                  <a:lnTo>
                    <a:pt x="221" y="0"/>
                  </a:lnTo>
                  <a:lnTo>
                    <a:pt x="248" y="2"/>
                  </a:lnTo>
                  <a:lnTo>
                    <a:pt x="273" y="5"/>
                  </a:lnTo>
                  <a:lnTo>
                    <a:pt x="298" y="10"/>
                  </a:lnTo>
                  <a:lnTo>
                    <a:pt x="322" y="16"/>
                  </a:lnTo>
                  <a:lnTo>
                    <a:pt x="348" y="22"/>
                  </a:lnTo>
                  <a:lnTo>
                    <a:pt x="372" y="32"/>
                  </a:lnTo>
                  <a:lnTo>
                    <a:pt x="395" y="42"/>
                  </a:lnTo>
                  <a:lnTo>
                    <a:pt x="419" y="52"/>
                  </a:lnTo>
                  <a:lnTo>
                    <a:pt x="442" y="65"/>
                  </a:lnTo>
                  <a:lnTo>
                    <a:pt x="465" y="79"/>
                  </a:lnTo>
                  <a:lnTo>
                    <a:pt x="486" y="95"/>
                  </a:lnTo>
                  <a:lnTo>
                    <a:pt x="508" y="111"/>
                  </a:lnTo>
                  <a:lnTo>
                    <a:pt x="530" y="128"/>
                  </a:lnTo>
                  <a:lnTo>
                    <a:pt x="552" y="148"/>
                  </a:lnTo>
                  <a:lnTo>
                    <a:pt x="561" y="157"/>
                  </a:lnTo>
                  <a:lnTo>
                    <a:pt x="569" y="166"/>
                  </a:lnTo>
                  <a:lnTo>
                    <a:pt x="576" y="174"/>
                  </a:lnTo>
                  <a:lnTo>
                    <a:pt x="583" y="183"/>
                  </a:lnTo>
                  <a:lnTo>
                    <a:pt x="593" y="199"/>
                  </a:lnTo>
                  <a:lnTo>
                    <a:pt x="600" y="215"/>
                  </a:lnTo>
                  <a:lnTo>
                    <a:pt x="604" y="230"/>
                  </a:lnTo>
                  <a:lnTo>
                    <a:pt x="607" y="244"/>
                  </a:lnTo>
                  <a:lnTo>
                    <a:pt x="608" y="258"/>
                  </a:lnTo>
                  <a:lnTo>
                    <a:pt x="607" y="268"/>
                  </a:lnTo>
                  <a:lnTo>
                    <a:pt x="606" y="277"/>
                  </a:lnTo>
                  <a:lnTo>
                    <a:pt x="604" y="285"/>
                  </a:lnTo>
                  <a:lnTo>
                    <a:pt x="601" y="293"/>
                  </a:lnTo>
                  <a:lnTo>
                    <a:pt x="599" y="301"/>
                  </a:lnTo>
                  <a:lnTo>
                    <a:pt x="594" y="309"/>
                  </a:lnTo>
                  <a:lnTo>
                    <a:pt x="590" y="317"/>
                  </a:lnTo>
                  <a:lnTo>
                    <a:pt x="585" y="324"/>
                  </a:lnTo>
                  <a:lnTo>
                    <a:pt x="579" y="332"/>
                  </a:lnTo>
                  <a:lnTo>
                    <a:pt x="565" y="347"/>
                  </a:lnTo>
                  <a:lnTo>
                    <a:pt x="549" y="361"/>
                  </a:lnTo>
                  <a:lnTo>
                    <a:pt x="532" y="375"/>
                  </a:lnTo>
                  <a:lnTo>
                    <a:pt x="512" y="387"/>
                  </a:lnTo>
                  <a:lnTo>
                    <a:pt x="490" y="399"/>
                  </a:lnTo>
                  <a:lnTo>
                    <a:pt x="468" y="409"/>
                  </a:lnTo>
                  <a:lnTo>
                    <a:pt x="446" y="417"/>
                  </a:lnTo>
                  <a:lnTo>
                    <a:pt x="424" y="425"/>
                  </a:lnTo>
                  <a:lnTo>
                    <a:pt x="404" y="430"/>
                  </a:lnTo>
                  <a:lnTo>
                    <a:pt x="382" y="434"/>
                  </a:lnTo>
                  <a:lnTo>
                    <a:pt x="360" y="437"/>
                  </a:lnTo>
                  <a:lnTo>
                    <a:pt x="338" y="4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6" name="Freeform 52">
              <a:extLst>
                <a:ext uri="{FF2B5EF4-FFF2-40B4-BE49-F238E27FC236}">
                  <a16:creationId xmlns:a16="http://schemas.microsoft.com/office/drawing/2014/main" id="{9C1479FD-8632-47CE-8DA7-FCD14D9209DA}"/>
                </a:ext>
              </a:extLst>
            </p:cNvPr>
            <p:cNvSpPr>
              <a:spLocks/>
            </p:cNvSpPr>
            <p:nvPr userDrawn="1"/>
          </p:nvSpPr>
          <p:spPr bwMode="auto">
            <a:xfrm>
              <a:off x="7012570" y="2"/>
              <a:ext cx="181455" cy="9305"/>
            </a:xfrm>
            <a:custGeom>
              <a:avLst/>
              <a:gdLst>
                <a:gd name="T0" fmla="*/ 271 w 271"/>
                <a:gd name="T1" fmla="*/ 0 h 13"/>
                <a:gd name="T2" fmla="*/ 238 w 271"/>
                <a:gd name="T3" fmla="*/ 6 h 13"/>
                <a:gd name="T4" fmla="*/ 204 w 271"/>
                <a:gd name="T5" fmla="*/ 9 h 13"/>
                <a:gd name="T6" fmla="*/ 170 w 271"/>
                <a:gd name="T7" fmla="*/ 11 h 13"/>
                <a:gd name="T8" fmla="*/ 137 w 271"/>
                <a:gd name="T9" fmla="*/ 13 h 13"/>
                <a:gd name="T10" fmla="*/ 102 w 271"/>
                <a:gd name="T11" fmla="*/ 11 h 13"/>
                <a:gd name="T12" fmla="*/ 68 w 271"/>
                <a:gd name="T13" fmla="*/ 9 h 13"/>
                <a:gd name="T14" fmla="*/ 35 w 271"/>
                <a:gd name="T15" fmla="*/ 6 h 13"/>
                <a:gd name="T16" fmla="*/ 0 w 271"/>
                <a:gd name="T17" fmla="*/ 0 h 13"/>
                <a:gd name="T18" fmla="*/ 271 w 27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13">
                  <a:moveTo>
                    <a:pt x="271" y="0"/>
                  </a:moveTo>
                  <a:lnTo>
                    <a:pt x="238" y="6"/>
                  </a:lnTo>
                  <a:lnTo>
                    <a:pt x="204" y="9"/>
                  </a:lnTo>
                  <a:lnTo>
                    <a:pt x="170" y="11"/>
                  </a:lnTo>
                  <a:lnTo>
                    <a:pt x="137" y="13"/>
                  </a:lnTo>
                  <a:lnTo>
                    <a:pt x="102" y="11"/>
                  </a:lnTo>
                  <a:lnTo>
                    <a:pt x="68" y="9"/>
                  </a:lnTo>
                  <a:lnTo>
                    <a:pt x="35" y="6"/>
                  </a:lnTo>
                  <a:lnTo>
                    <a:pt x="0" y="0"/>
                  </a:lnTo>
                  <a:lnTo>
                    <a:pt x="271"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7" name="Freeform 53">
              <a:extLst>
                <a:ext uri="{FF2B5EF4-FFF2-40B4-BE49-F238E27FC236}">
                  <a16:creationId xmlns:a16="http://schemas.microsoft.com/office/drawing/2014/main" id="{51577EBF-EED6-4352-BE8E-735BED71DB9E}"/>
                </a:ext>
              </a:extLst>
            </p:cNvPr>
            <p:cNvSpPr>
              <a:spLocks noEditPoints="1"/>
            </p:cNvSpPr>
            <p:nvPr userDrawn="1"/>
          </p:nvSpPr>
          <p:spPr bwMode="auto">
            <a:xfrm>
              <a:off x="3709194" y="2293756"/>
              <a:ext cx="2005290" cy="2200701"/>
            </a:xfrm>
            <a:custGeom>
              <a:avLst/>
              <a:gdLst>
                <a:gd name="T0" fmla="*/ 1280 w 3014"/>
                <a:gd name="T1" fmla="*/ 85 h 3312"/>
                <a:gd name="T2" fmla="*/ 839 w 3014"/>
                <a:gd name="T3" fmla="*/ 270 h 3312"/>
                <a:gd name="T4" fmla="*/ 387 w 3014"/>
                <a:gd name="T5" fmla="*/ 591 h 3312"/>
                <a:gd name="T6" fmla="*/ 201 w 3014"/>
                <a:gd name="T7" fmla="*/ 768 h 3312"/>
                <a:gd name="T8" fmla="*/ 90 w 3014"/>
                <a:gd name="T9" fmla="*/ 934 h 3312"/>
                <a:gd name="T10" fmla="*/ 42 w 3014"/>
                <a:gd name="T11" fmla="*/ 1123 h 3312"/>
                <a:gd name="T12" fmla="*/ 59 w 3014"/>
                <a:gd name="T13" fmla="*/ 1337 h 3312"/>
                <a:gd name="T14" fmla="*/ 162 w 3014"/>
                <a:gd name="T15" fmla="*/ 1625 h 3312"/>
                <a:gd name="T16" fmla="*/ 346 w 3014"/>
                <a:gd name="T17" fmla="*/ 1906 h 3312"/>
                <a:gd name="T18" fmla="*/ 690 w 3014"/>
                <a:gd name="T19" fmla="*/ 2249 h 3312"/>
                <a:gd name="T20" fmla="*/ 1015 w 3014"/>
                <a:gd name="T21" fmla="*/ 2468 h 3312"/>
                <a:gd name="T22" fmla="*/ 1504 w 3014"/>
                <a:gd name="T23" fmla="*/ 2689 h 3312"/>
                <a:gd name="T24" fmla="*/ 1940 w 3014"/>
                <a:gd name="T25" fmla="*/ 2930 h 3312"/>
                <a:gd name="T26" fmla="*/ 2218 w 3014"/>
                <a:gd name="T27" fmla="*/ 3104 h 3312"/>
                <a:gd name="T28" fmla="*/ 2526 w 3014"/>
                <a:gd name="T29" fmla="*/ 3252 h 3312"/>
                <a:gd name="T30" fmla="*/ 2666 w 3014"/>
                <a:gd name="T31" fmla="*/ 3272 h 3312"/>
                <a:gd name="T32" fmla="*/ 2799 w 3014"/>
                <a:gd name="T33" fmla="*/ 3218 h 3312"/>
                <a:gd name="T34" fmla="*/ 2919 w 3014"/>
                <a:gd name="T35" fmla="*/ 3072 h 3312"/>
                <a:gd name="T36" fmla="*/ 2973 w 3014"/>
                <a:gd name="T37" fmla="*/ 2831 h 3312"/>
                <a:gd name="T38" fmla="*/ 2945 w 3014"/>
                <a:gd name="T39" fmla="*/ 2500 h 3312"/>
                <a:gd name="T40" fmla="*/ 2866 w 3014"/>
                <a:gd name="T41" fmla="*/ 2050 h 3312"/>
                <a:gd name="T42" fmla="*/ 2752 w 3014"/>
                <a:gd name="T43" fmla="*/ 1637 h 3312"/>
                <a:gd name="T44" fmla="*/ 2583 w 3014"/>
                <a:gd name="T45" fmla="*/ 1371 h 3312"/>
                <a:gd name="T46" fmla="*/ 2291 w 3014"/>
                <a:gd name="T47" fmla="*/ 1032 h 3312"/>
                <a:gd name="T48" fmla="*/ 2091 w 3014"/>
                <a:gd name="T49" fmla="*/ 574 h 3312"/>
                <a:gd name="T50" fmla="*/ 1952 w 3014"/>
                <a:gd name="T51" fmla="*/ 224 h 3312"/>
                <a:gd name="T52" fmla="*/ 1868 w 3014"/>
                <a:gd name="T53" fmla="*/ 87 h 3312"/>
                <a:gd name="T54" fmla="*/ 1719 w 3014"/>
                <a:gd name="T55" fmla="*/ 41 h 3312"/>
                <a:gd name="T56" fmla="*/ 2621 w 3014"/>
                <a:gd name="T57" fmla="*/ 3312 h 3312"/>
                <a:gd name="T58" fmla="*/ 2439 w 3014"/>
                <a:gd name="T59" fmla="*/ 3261 h 3312"/>
                <a:gd name="T60" fmla="*/ 2140 w 3014"/>
                <a:gd name="T61" fmla="*/ 3103 h 3312"/>
                <a:gd name="T62" fmla="*/ 1839 w 3014"/>
                <a:gd name="T63" fmla="*/ 2914 h 3312"/>
                <a:gd name="T64" fmla="*/ 1358 w 3014"/>
                <a:gd name="T65" fmla="*/ 2665 h 3312"/>
                <a:gd name="T66" fmla="*/ 941 w 3014"/>
                <a:gd name="T67" fmla="*/ 2473 h 3312"/>
                <a:gd name="T68" fmla="*/ 578 w 3014"/>
                <a:gd name="T69" fmla="*/ 2201 h 3312"/>
                <a:gd name="T70" fmla="*/ 268 w 3014"/>
                <a:gd name="T71" fmla="*/ 1870 h 3312"/>
                <a:gd name="T72" fmla="*/ 95 w 3014"/>
                <a:gd name="T73" fmla="*/ 1572 h 3312"/>
                <a:gd name="T74" fmla="*/ 11 w 3014"/>
                <a:gd name="T75" fmla="*/ 1292 h 3312"/>
                <a:gd name="T76" fmla="*/ 9 w 3014"/>
                <a:gd name="T77" fmla="*/ 1072 h 3312"/>
                <a:gd name="T78" fmla="*/ 74 w 3014"/>
                <a:gd name="T79" fmla="*/ 877 h 3312"/>
                <a:gd name="T80" fmla="*/ 208 w 3014"/>
                <a:gd name="T81" fmla="*/ 706 h 3312"/>
                <a:gd name="T82" fmla="*/ 362 w 3014"/>
                <a:gd name="T83" fmla="*/ 561 h 3312"/>
                <a:gd name="T84" fmla="*/ 724 w 3014"/>
                <a:gd name="T85" fmla="*/ 295 h 3312"/>
                <a:gd name="T86" fmla="*/ 1174 w 3014"/>
                <a:gd name="T87" fmla="*/ 74 h 3312"/>
                <a:gd name="T88" fmla="*/ 1465 w 3014"/>
                <a:gd name="T89" fmla="*/ 0 h 3312"/>
                <a:gd name="T90" fmla="*/ 1730 w 3014"/>
                <a:gd name="T91" fmla="*/ 2 h 3312"/>
                <a:gd name="T92" fmla="*/ 1891 w 3014"/>
                <a:gd name="T93" fmla="*/ 54 h 3312"/>
                <a:gd name="T94" fmla="*/ 1978 w 3014"/>
                <a:gd name="T95" fmla="*/ 187 h 3312"/>
                <a:gd name="T96" fmla="*/ 2116 w 3014"/>
                <a:gd name="T97" fmla="*/ 521 h 3312"/>
                <a:gd name="T98" fmla="*/ 2297 w 3014"/>
                <a:gd name="T99" fmla="*/ 965 h 3312"/>
                <a:gd name="T100" fmla="*/ 2586 w 3014"/>
                <a:gd name="T101" fmla="*/ 1318 h 3312"/>
                <a:gd name="T102" fmla="*/ 2773 w 3014"/>
                <a:gd name="T103" fmla="*/ 1587 h 3312"/>
                <a:gd name="T104" fmla="*/ 2891 w 3014"/>
                <a:gd name="T105" fmla="*/ 1979 h 3312"/>
                <a:gd name="T106" fmla="*/ 2974 w 3014"/>
                <a:gd name="T107" fmla="*/ 2429 h 3312"/>
                <a:gd name="T108" fmla="*/ 3014 w 3014"/>
                <a:gd name="T109" fmla="*/ 2800 h 3312"/>
                <a:gd name="T110" fmla="*/ 2964 w 3014"/>
                <a:gd name="T111" fmla="*/ 3067 h 3312"/>
                <a:gd name="T112" fmla="*/ 2840 w 3014"/>
                <a:gd name="T113" fmla="*/ 3236 h 3312"/>
                <a:gd name="T114" fmla="*/ 2674 w 3014"/>
                <a:gd name="T115" fmla="*/ 3309 h 3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4" h="3312">
                  <a:moveTo>
                    <a:pt x="1475" y="39"/>
                  </a:moveTo>
                  <a:lnTo>
                    <a:pt x="1475" y="39"/>
                  </a:lnTo>
                  <a:lnTo>
                    <a:pt x="1456" y="44"/>
                  </a:lnTo>
                  <a:lnTo>
                    <a:pt x="1438" y="48"/>
                  </a:lnTo>
                  <a:lnTo>
                    <a:pt x="1418" y="52"/>
                  </a:lnTo>
                  <a:lnTo>
                    <a:pt x="1400" y="57"/>
                  </a:lnTo>
                  <a:lnTo>
                    <a:pt x="1360" y="66"/>
                  </a:lnTo>
                  <a:lnTo>
                    <a:pt x="1320" y="76"/>
                  </a:lnTo>
                  <a:lnTo>
                    <a:pt x="1280" y="85"/>
                  </a:lnTo>
                  <a:lnTo>
                    <a:pt x="1239" y="96"/>
                  </a:lnTo>
                  <a:lnTo>
                    <a:pt x="1185" y="112"/>
                  </a:lnTo>
                  <a:lnTo>
                    <a:pt x="1134" y="129"/>
                  </a:lnTo>
                  <a:lnTo>
                    <a:pt x="1083" y="148"/>
                  </a:lnTo>
                  <a:lnTo>
                    <a:pt x="1033" y="169"/>
                  </a:lnTo>
                  <a:lnTo>
                    <a:pt x="984" y="192"/>
                  </a:lnTo>
                  <a:lnTo>
                    <a:pt x="935" y="216"/>
                  </a:lnTo>
                  <a:lnTo>
                    <a:pt x="887" y="242"/>
                  </a:lnTo>
                  <a:lnTo>
                    <a:pt x="839" y="270"/>
                  </a:lnTo>
                  <a:lnTo>
                    <a:pt x="792" y="299"/>
                  </a:lnTo>
                  <a:lnTo>
                    <a:pt x="745" y="330"/>
                  </a:lnTo>
                  <a:lnTo>
                    <a:pt x="697" y="362"/>
                  </a:lnTo>
                  <a:lnTo>
                    <a:pt x="649" y="394"/>
                  </a:lnTo>
                  <a:lnTo>
                    <a:pt x="552" y="464"/>
                  </a:lnTo>
                  <a:lnTo>
                    <a:pt x="452" y="538"/>
                  </a:lnTo>
                  <a:lnTo>
                    <a:pt x="430" y="556"/>
                  </a:lnTo>
                  <a:lnTo>
                    <a:pt x="408" y="573"/>
                  </a:lnTo>
                  <a:lnTo>
                    <a:pt x="387" y="591"/>
                  </a:lnTo>
                  <a:lnTo>
                    <a:pt x="365" y="611"/>
                  </a:lnTo>
                  <a:lnTo>
                    <a:pt x="324" y="649"/>
                  </a:lnTo>
                  <a:lnTo>
                    <a:pt x="284" y="688"/>
                  </a:lnTo>
                  <a:lnTo>
                    <a:pt x="272" y="699"/>
                  </a:lnTo>
                  <a:lnTo>
                    <a:pt x="260" y="712"/>
                  </a:lnTo>
                  <a:lnTo>
                    <a:pt x="247" y="723"/>
                  </a:lnTo>
                  <a:lnTo>
                    <a:pt x="236" y="735"/>
                  </a:lnTo>
                  <a:lnTo>
                    <a:pt x="218" y="751"/>
                  </a:lnTo>
                  <a:lnTo>
                    <a:pt x="201" y="768"/>
                  </a:lnTo>
                  <a:lnTo>
                    <a:pt x="186" y="786"/>
                  </a:lnTo>
                  <a:lnTo>
                    <a:pt x="171" y="803"/>
                  </a:lnTo>
                  <a:lnTo>
                    <a:pt x="158" y="822"/>
                  </a:lnTo>
                  <a:lnTo>
                    <a:pt x="144" y="839"/>
                  </a:lnTo>
                  <a:lnTo>
                    <a:pt x="131" y="858"/>
                  </a:lnTo>
                  <a:lnTo>
                    <a:pt x="120" y="877"/>
                  </a:lnTo>
                  <a:lnTo>
                    <a:pt x="108" y="896"/>
                  </a:lnTo>
                  <a:lnTo>
                    <a:pt x="99" y="915"/>
                  </a:lnTo>
                  <a:lnTo>
                    <a:pt x="90" y="934"/>
                  </a:lnTo>
                  <a:lnTo>
                    <a:pt x="81" y="955"/>
                  </a:lnTo>
                  <a:lnTo>
                    <a:pt x="74" y="974"/>
                  </a:lnTo>
                  <a:lnTo>
                    <a:pt x="67" y="995"/>
                  </a:lnTo>
                  <a:lnTo>
                    <a:pt x="60" y="1016"/>
                  </a:lnTo>
                  <a:lnTo>
                    <a:pt x="56" y="1036"/>
                  </a:lnTo>
                  <a:lnTo>
                    <a:pt x="51" y="1058"/>
                  </a:lnTo>
                  <a:lnTo>
                    <a:pt x="48" y="1080"/>
                  </a:lnTo>
                  <a:lnTo>
                    <a:pt x="44" y="1102"/>
                  </a:lnTo>
                  <a:lnTo>
                    <a:pt x="42" y="1123"/>
                  </a:lnTo>
                  <a:lnTo>
                    <a:pt x="41" y="1146"/>
                  </a:lnTo>
                  <a:lnTo>
                    <a:pt x="41" y="1169"/>
                  </a:lnTo>
                  <a:lnTo>
                    <a:pt x="41" y="1192"/>
                  </a:lnTo>
                  <a:lnTo>
                    <a:pt x="42" y="1215"/>
                  </a:lnTo>
                  <a:lnTo>
                    <a:pt x="44" y="1239"/>
                  </a:lnTo>
                  <a:lnTo>
                    <a:pt x="46" y="1263"/>
                  </a:lnTo>
                  <a:lnTo>
                    <a:pt x="50" y="1287"/>
                  </a:lnTo>
                  <a:lnTo>
                    <a:pt x="54" y="1311"/>
                  </a:lnTo>
                  <a:lnTo>
                    <a:pt x="59" y="1337"/>
                  </a:lnTo>
                  <a:lnTo>
                    <a:pt x="66" y="1362"/>
                  </a:lnTo>
                  <a:lnTo>
                    <a:pt x="72" y="1388"/>
                  </a:lnTo>
                  <a:lnTo>
                    <a:pt x="80" y="1414"/>
                  </a:lnTo>
                  <a:lnTo>
                    <a:pt x="91" y="1450"/>
                  </a:lnTo>
                  <a:lnTo>
                    <a:pt x="104" y="1486"/>
                  </a:lnTo>
                  <a:lnTo>
                    <a:pt x="116" y="1521"/>
                  </a:lnTo>
                  <a:lnTo>
                    <a:pt x="131" y="1556"/>
                  </a:lnTo>
                  <a:lnTo>
                    <a:pt x="146" y="1590"/>
                  </a:lnTo>
                  <a:lnTo>
                    <a:pt x="162" y="1625"/>
                  </a:lnTo>
                  <a:lnTo>
                    <a:pt x="178" y="1658"/>
                  </a:lnTo>
                  <a:lnTo>
                    <a:pt x="197" y="1691"/>
                  </a:lnTo>
                  <a:lnTo>
                    <a:pt x="215" y="1723"/>
                  </a:lnTo>
                  <a:lnTo>
                    <a:pt x="235" y="1754"/>
                  </a:lnTo>
                  <a:lnTo>
                    <a:pt x="255" y="1786"/>
                  </a:lnTo>
                  <a:lnTo>
                    <a:pt x="277" y="1816"/>
                  </a:lnTo>
                  <a:lnTo>
                    <a:pt x="299" y="1847"/>
                  </a:lnTo>
                  <a:lnTo>
                    <a:pt x="322" y="1876"/>
                  </a:lnTo>
                  <a:lnTo>
                    <a:pt x="346" y="1906"/>
                  </a:lnTo>
                  <a:lnTo>
                    <a:pt x="371" y="1934"/>
                  </a:lnTo>
                  <a:lnTo>
                    <a:pt x="407" y="1973"/>
                  </a:lnTo>
                  <a:lnTo>
                    <a:pt x="443" y="2012"/>
                  </a:lnTo>
                  <a:lnTo>
                    <a:pt x="481" y="2052"/>
                  </a:lnTo>
                  <a:lnTo>
                    <a:pt x="520" y="2093"/>
                  </a:lnTo>
                  <a:lnTo>
                    <a:pt x="561" y="2133"/>
                  </a:lnTo>
                  <a:lnTo>
                    <a:pt x="603" y="2172"/>
                  </a:lnTo>
                  <a:lnTo>
                    <a:pt x="645" y="2211"/>
                  </a:lnTo>
                  <a:lnTo>
                    <a:pt x="690" y="2249"/>
                  </a:lnTo>
                  <a:lnTo>
                    <a:pt x="736" y="2286"/>
                  </a:lnTo>
                  <a:lnTo>
                    <a:pt x="783" y="2322"/>
                  </a:lnTo>
                  <a:lnTo>
                    <a:pt x="832" y="2357"/>
                  </a:lnTo>
                  <a:lnTo>
                    <a:pt x="881" y="2391"/>
                  </a:lnTo>
                  <a:lnTo>
                    <a:pt x="908" y="2407"/>
                  </a:lnTo>
                  <a:lnTo>
                    <a:pt x="934" y="2423"/>
                  </a:lnTo>
                  <a:lnTo>
                    <a:pt x="961" y="2439"/>
                  </a:lnTo>
                  <a:lnTo>
                    <a:pt x="987" y="2454"/>
                  </a:lnTo>
                  <a:lnTo>
                    <a:pt x="1015" y="2468"/>
                  </a:lnTo>
                  <a:lnTo>
                    <a:pt x="1042" y="2481"/>
                  </a:lnTo>
                  <a:lnTo>
                    <a:pt x="1071" y="2495"/>
                  </a:lnTo>
                  <a:lnTo>
                    <a:pt x="1099" y="2508"/>
                  </a:lnTo>
                  <a:lnTo>
                    <a:pt x="1180" y="2543"/>
                  </a:lnTo>
                  <a:lnTo>
                    <a:pt x="1244" y="2572"/>
                  </a:lnTo>
                  <a:lnTo>
                    <a:pt x="1309" y="2599"/>
                  </a:lnTo>
                  <a:lnTo>
                    <a:pt x="1374" y="2629"/>
                  </a:lnTo>
                  <a:lnTo>
                    <a:pt x="1439" y="2659"/>
                  </a:lnTo>
                  <a:lnTo>
                    <a:pt x="1504" y="2689"/>
                  </a:lnTo>
                  <a:lnTo>
                    <a:pt x="1569" y="2720"/>
                  </a:lnTo>
                  <a:lnTo>
                    <a:pt x="1632" y="2752"/>
                  </a:lnTo>
                  <a:lnTo>
                    <a:pt x="1696" y="2785"/>
                  </a:lnTo>
                  <a:lnTo>
                    <a:pt x="1737" y="2808"/>
                  </a:lnTo>
                  <a:lnTo>
                    <a:pt x="1779" y="2831"/>
                  </a:lnTo>
                  <a:lnTo>
                    <a:pt x="1819" y="2855"/>
                  </a:lnTo>
                  <a:lnTo>
                    <a:pt x="1860" y="2880"/>
                  </a:lnTo>
                  <a:lnTo>
                    <a:pt x="1900" y="2905"/>
                  </a:lnTo>
                  <a:lnTo>
                    <a:pt x="1940" y="2930"/>
                  </a:lnTo>
                  <a:lnTo>
                    <a:pt x="1979" y="2955"/>
                  </a:lnTo>
                  <a:lnTo>
                    <a:pt x="2018" y="2980"/>
                  </a:lnTo>
                  <a:lnTo>
                    <a:pt x="2047" y="2999"/>
                  </a:lnTo>
                  <a:lnTo>
                    <a:pt x="2075" y="3016"/>
                  </a:lnTo>
                  <a:lnTo>
                    <a:pt x="2103" y="3034"/>
                  </a:lnTo>
                  <a:lnTo>
                    <a:pt x="2132" y="3051"/>
                  </a:lnTo>
                  <a:lnTo>
                    <a:pt x="2161" y="3070"/>
                  </a:lnTo>
                  <a:lnTo>
                    <a:pt x="2189" y="3087"/>
                  </a:lnTo>
                  <a:lnTo>
                    <a:pt x="2218" y="3104"/>
                  </a:lnTo>
                  <a:lnTo>
                    <a:pt x="2247" y="3121"/>
                  </a:lnTo>
                  <a:lnTo>
                    <a:pt x="2280" y="3141"/>
                  </a:lnTo>
                  <a:lnTo>
                    <a:pt x="2314" y="3159"/>
                  </a:lnTo>
                  <a:lnTo>
                    <a:pt x="2349" y="3176"/>
                  </a:lnTo>
                  <a:lnTo>
                    <a:pt x="2383" y="3194"/>
                  </a:lnTo>
                  <a:lnTo>
                    <a:pt x="2419" y="3210"/>
                  </a:lnTo>
                  <a:lnTo>
                    <a:pt x="2454" y="3225"/>
                  </a:lnTo>
                  <a:lnTo>
                    <a:pt x="2491" y="3239"/>
                  </a:lnTo>
                  <a:lnTo>
                    <a:pt x="2526" y="3252"/>
                  </a:lnTo>
                  <a:lnTo>
                    <a:pt x="2543" y="3258"/>
                  </a:lnTo>
                  <a:lnTo>
                    <a:pt x="2559" y="3262"/>
                  </a:lnTo>
                  <a:lnTo>
                    <a:pt x="2575" y="3266"/>
                  </a:lnTo>
                  <a:lnTo>
                    <a:pt x="2591" y="3269"/>
                  </a:lnTo>
                  <a:lnTo>
                    <a:pt x="2606" y="3272"/>
                  </a:lnTo>
                  <a:lnTo>
                    <a:pt x="2622" y="3273"/>
                  </a:lnTo>
                  <a:lnTo>
                    <a:pt x="2637" y="3273"/>
                  </a:lnTo>
                  <a:lnTo>
                    <a:pt x="2652" y="3273"/>
                  </a:lnTo>
                  <a:lnTo>
                    <a:pt x="2666" y="3272"/>
                  </a:lnTo>
                  <a:lnTo>
                    <a:pt x="2681" y="3269"/>
                  </a:lnTo>
                  <a:lnTo>
                    <a:pt x="2696" y="3266"/>
                  </a:lnTo>
                  <a:lnTo>
                    <a:pt x="2711" y="3262"/>
                  </a:lnTo>
                  <a:lnTo>
                    <a:pt x="2725" y="3258"/>
                  </a:lnTo>
                  <a:lnTo>
                    <a:pt x="2740" y="3252"/>
                  </a:lnTo>
                  <a:lnTo>
                    <a:pt x="2754" y="3246"/>
                  </a:lnTo>
                  <a:lnTo>
                    <a:pt x="2767" y="3238"/>
                  </a:lnTo>
                  <a:lnTo>
                    <a:pt x="2783" y="3229"/>
                  </a:lnTo>
                  <a:lnTo>
                    <a:pt x="2799" y="3218"/>
                  </a:lnTo>
                  <a:lnTo>
                    <a:pt x="2816" y="3205"/>
                  </a:lnTo>
                  <a:lnTo>
                    <a:pt x="2830" y="3191"/>
                  </a:lnTo>
                  <a:lnTo>
                    <a:pt x="2845" y="3178"/>
                  </a:lnTo>
                  <a:lnTo>
                    <a:pt x="2859" y="3161"/>
                  </a:lnTo>
                  <a:lnTo>
                    <a:pt x="2873" y="3145"/>
                  </a:lnTo>
                  <a:lnTo>
                    <a:pt x="2886" y="3128"/>
                  </a:lnTo>
                  <a:lnTo>
                    <a:pt x="2897" y="3110"/>
                  </a:lnTo>
                  <a:lnTo>
                    <a:pt x="2908" y="3092"/>
                  </a:lnTo>
                  <a:lnTo>
                    <a:pt x="2919" y="3072"/>
                  </a:lnTo>
                  <a:lnTo>
                    <a:pt x="2928" y="3051"/>
                  </a:lnTo>
                  <a:lnTo>
                    <a:pt x="2936" y="3031"/>
                  </a:lnTo>
                  <a:lnTo>
                    <a:pt x="2944" y="3010"/>
                  </a:lnTo>
                  <a:lnTo>
                    <a:pt x="2950" y="2988"/>
                  </a:lnTo>
                  <a:lnTo>
                    <a:pt x="2955" y="2967"/>
                  </a:lnTo>
                  <a:lnTo>
                    <a:pt x="2962" y="2932"/>
                  </a:lnTo>
                  <a:lnTo>
                    <a:pt x="2967" y="2899"/>
                  </a:lnTo>
                  <a:lnTo>
                    <a:pt x="2970" y="2866"/>
                  </a:lnTo>
                  <a:lnTo>
                    <a:pt x="2973" y="2831"/>
                  </a:lnTo>
                  <a:lnTo>
                    <a:pt x="2974" y="2798"/>
                  </a:lnTo>
                  <a:lnTo>
                    <a:pt x="2974" y="2765"/>
                  </a:lnTo>
                  <a:lnTo>
                    <a:pt x="2973" y="2731"/>
                  </a:lnTo>
                  <a:lnTo>
                    <a:pt x="2970" y="2698"/>
                  </a:lnTo>
                  <a:lnTo>
                    <a:pt x="2968" y="2665"/>
                  </a:lnTo>
                  <a:lnTo>
                    <a:pt x="2965" y="2632"/>
                  </a:lnTo>
                  <a:lnTo>
                    <a:pt x="2960" y="2598"/>
                  </a:lnTo>
                  <a:lnTo>
                    <a:pt x="2955" y="2565"/>
                  </a:lnTo>
                  <a:lnTo>
                    <a:pt x="2945" y="2500"/>
                  </a:lnTo>
                  <a:lnTo>
                    <a:pt x="2935" y="2434"/>
                  </a:lnTo>
                  <a:lnTo>
                    <a:pt x="2929" y="2403"/>
                  </a:lnTo>
                  <a:lnTo>
                    <a:pt x="2925" y="2374"/>
                  </a:lnTo>
                  <a:lnTo>
                    <a:pt x="2919" y="2343"/>
                  </a:lnTo>
                  <a:lnTo>
                    <a:pt x="2914" y="2312"/>
                  </a:lnTo>
                  <a:lnTo>
                    <a:pt x="2904" y="2245"/>
                  </a:lnTo>
                  <a:lnTo>
                    <a:pt x="2892" y="2179"/>
                  </a:lnTo>
                  <a:lnTo>
                    <a:pt x="2880" y="2113"/>
                  </a:lnTo>
                  <a:lnTo>
                    <a:pt x="2866" y="2050"/>
                  </a:lnTo>
                  <a:lnTo>
                    <a:pt x="2852" y="1987"/>
                  </a:lnTo>
                  <a:lnTo>
                    <a:pt x="2838" y="1927"/>
                  </a:lnTo>
                  <a:lnTo>
                    <a:pt x="2825" y="1868"/>
                  </a:lnTo>
                  <a:lnTo>
                    <a:pt x="2811" y="1812"/>
                  </a:lnTo>
                  <a:lnTo>
                    <a:pt x="2802" y="1776"/>
                  </a:lnTo>
                  <a:lnTo>
                    <a:pt x="2791" y="1739"/>
                  </a:lnTo>
                  <a:lnTo>
                    <a:pt x="2780" y="1705"/>
                  </a:lnTo>
                  <a:lnTo>
                    <a:pt x="2766" y="1670"/>
                  </a:lnTo>
                  <a:lnTo>
                    <a:pt x="2752" y="1637"/>
                  </a:lnTo>
                  <a:lnTo>
                    <a:pt x="2738" y="1604"/>
                  </a:lnTo>
                  <a:lnTo>
                    <a:pt x="2723" y="1573"/>
                  </a:lnTo>
                  <a:lnTo>
                    <a:pt x="2705" y="1541"/>
                  </a:lnTo>
                  <a:lnTo>
                    <a:pt x="2687" y="1511"/>
                  </a:lnTo>
                  <a:lnTo>
                    <a:pt x="2669" y="1481"/>
                  </a:lnTo>
                  <a:lnTo>
                    <a:pt x="2648" y="1453"/>
                  </a:lnTo>
                  <a:lnTo>
                    <a:pt x="2627" y="1425"/>
                  </a:lnTo>
                  <a:lnTo>
                    <a:pt x="2606" y="1397"/>
                  </a:lnTo>
                  <a:lnTo>
                    <a:pt x="2583" y="1371"/>
                  </a:lnTo>
                  <a:lnTo>
                    <a:pt x="2559" y="1346"/>
                  </a:lnTo>
                  <a:lnTo>
                    <a:pt x="2533" y="1322"/>
                  </a:lnTo>
                  <a:lnTo>
                    <a:pt x="2493" y="1284"/>
                  </a:lnTo>
                  <a:lnTo>
                    <a:pt x="2456" y="1244"/>
                  </a:lnTo>
                  <a:lnTo>
                    <a:pt x="2420" y="1204"/>
                  </a:lnTo>
                  <a:lnTo>
                    <a:pt x="2385" y="1162"/>
                  </a:lnTo>
                  <a:lnTo>
                    <a:pt x="2352" y="1120"/>
                  </a:lnTo>
                  <a:lnTo>
                    <a:pt x="2321" y="1076"/>
                  </a:lnTo>
                  <a:lnTo>
                    <a:pt x="2291" y="1032"/>
                  </a:lnTo>
                  <a:lnTo>
                    <a:pt x="2263" y="986"/>
                  </a:lnTo>
                  <a:lnTo>
                    <a:pt x="2236" y="939"/>
                  </a:lnTo>
                  <a:lnTo>
                    <a:pt x="2211" y="891"/>
                  </a:lnTo>
                  <a:lnTo>
                    <a:pt x="2187" y="840"/>
                  </a:lnTo>
                  <a:lnTo>
                    <a:pt x="2165" y="790"/>
                  </a:lnTo>
                  <a:lnTo>
                    <a:pt x="2144" y="738"/>
                  </a:lnTo>
                  <a:lnTo>
                    <a:pt x="2125" y="685"/>
                  </a:lnTo>
                  <a:lnTo>
                    <a:pt x="2108" y="630"/>
                  </a:lnTo>
                  <a:lnTo>
                    <a:pt x="2091" y="574"/>
                  </a:lnTo>
                  <a:lnTo>
                    <a:pt x="2079" y="533"/>
                  </a:lnTo>
                  <a:lnTo>
                    <a:pt x="2064" y="490"/>
                  </a:lnTo>
                  <a:lnTo>
                    <a:pt x="2049" y="449"/>
                  </a:lnTo>
                  <a:lnTo>
                    <a:pt x="2033" y="408"/>
                  </a:lnTo>
                  <a:lnTo>
                    <a:pt x="2016" y="366"/>
                  </a:lnTo>
                  <a:lnTo>
                    <a:pt x="1998" y="326"/>
                  </a:lnTo>
                  <a:lnTo>
                    <a:pt x="1980" y="285"/>
                  </a:lnTo>
                  <a:lnTo>
                    <a:pt x="1962" y="245"/>
                  </a:lnTo>
                  <a:lnTo>
                    <a:pt x="1952" y="224"/>
                  </a:lnTo>
                  <a:lnTo>
                    <a:pt x="1943" y="203"/>
                  </a:lnTo>
                  <a:lnTo>
                    <a:pt x="1933" y="182"/>
                  </a:lnTo>
                  <a:lnTo>
                    <a:pt x="1924" y="161"/>
                  </a:lnTo>
                  <a:lnTo>
                    <a:pt x="1916" y="146"/>
                  </a:lnTo>
                  <a:lnTo>
                    <a:pt x="1908" y="131"/>
                  </a:lnTo>
                  <a:lnTo>
                    <a:pt x="1900" y="119"/>
                  </a:lnTo>
                  <a:lnTo>
                    <a:pt x="1890" y="107"/>
                  </a:lnTo>
                  <a:lnTo>
                    <a:pt x="1879" y="96"/>
                  </a:lnTo>
                  <a:lnTo>
                    <a:pt x="1868" y="87"/>
                  </a:lnTo>
                  <a:lnTo>
                    <a:pt x="1855" y="77"/>
                  </a:lnTo>
                  <a:lnTo>
                    <a:pt x="1842" y="69"/>
                  </a:lnTo>
                  <a:lnTo>
                    <a:pt x="1828" y="62"/>
                  </a:lnTo>
                  <a:lnTo>
                    <a:pt x="1812" y="57"/>
                  </a:lnTo>
                  <a:lnTo>
                    <a:pt x="1796" y="51"/>
                  </a:lnTo>
                  <a:lnTo>
                    <a:pt x="1777" y="48"/>
                  </a:lnTo>
                  <a:lnTo>
                    <a:pt x="1759" y="44"/>
                  </a:lnTo>
                  <a:lnTo>
                    <a:pt x="1740" y="42"/>
                  </a:lnTo>
                  <a:lnTo>
                    <a:pt x="1719" y="41"/>
                  </a:lnTo>
                  <a:lnTo>
                    <a:pt x="1697" y="39"/>
                  </a:lnTo>
                  <a:lnTo>
                    <a:pt x="1659" y="39"/>
                  </a:lnTo>
                  <a:lnTo>
                    <a:pt x="1621" y="39"/>
                  </a:lnTo>
                  <a:lnTo>
                    <a:pt x="1584" y="39"/>
                  </a:lnTo>
                  <a:lnTo>
                    <a:pt x="1546" y="39"/>
                  </a:lnTo>
                  <a:lnTo>
                    <a:pt x="1479" y="39"/>
                  </a:lnTo>
                  <a:lnTo>
                    <a:pt x="1475" y="39"/>
                  </a:lnTo>
                  <a:close/>
                  <a:moveTo>
                    <a:pt x="2635" y="3312"/>
                  </a:moveTo>
                  <a:lnTo>
                    <a:pt x="2621" y="3312"/>
                  </a:lnTo>
                  <a:lnTo>
                    <a:pt x="2606" y="3311"/>
                  </a:lnTo>
                  <a:lnTo>
                    <a:pt x="2591" y="3308"/>
                  </a:lnTo>
                  <a:lnTo>
                    <a:pt x="2576" y="3306"/>
                  </a:lnTo>
                  <a:lnTo>
                    <a:pt x="2560" y="3304"/>
                  </a:lnTo>
                  <a:lnTo>
                    <a:pt x="2545" y="3299"/>
                  </a:lnTo>
                  <a:lnTo>
                    <a:pt x="2529" y="3295"/>
                  </a:lnTo>
                  <a:lnTo>
                    <a:pt x="2514" y="3290"/>
                  </a:lnTo>
                  <a:lnTo>
                    <a:pt x="2476" y="3276"/>
                  </a:lnTo>
                  <a:lnTo>
                    <a:pt x="2439" y="3261"/>
                  </a:lnTo>
                  <a:lnTo>
                    <a:pt x="2403" y="3245"/>
                  </a:lnTo>
                  <a:lnTo>
                    <a:pt x="2367" y="3229"/>
                  </a:lnTo>
                  <a:lnTo>
                    <a:pt x="2330" y="3212"/>
                  </a:lnTo>
                  <a:lnTo>
                    <a:pt x="2296" y="3194"/>
                  </a:lnTo>
                  <a:lnTo>
                    <a:pt x="2261" y="3175"/>
                  </a:lnTo>
                  <a:lnTo>
                    <a:pt x="2227" y="3156"/>
                  </a:lnTo>
                  <a:lnTo>
                    <a:pt x="2197" y="3139"/>
                  </a:lnTo>
                  <a:lnTo>
                    <a:pt x="2169" y="3121"/>
                  </a:lnTo>
                  <a:lnTo>
                    <a:pt x="2140" y="3103"/>
                  </a:lnTo>
                  <a:lnTo>
                    <a:pt x="2111" y="3086"/>
                  </a:lnTo>
                  <a:lnTo>
                    <a:pt x="2083" y="3067"/>
                  </a:lnTo>
                  <a:lnTo>
                    <a:pt x="2054" y="3049"/>
                  </a:lnTo>
                  <a:lnTo>
                    <a:pt x="2025" y="3032"/>
                  </a:lnTo>
                  <a:lnTo>
                    <a:pt x="1998" y="3014"/>
                  </a:lnTo>
                  <a:lnTo>
                    <a:pt x="1959" y="2988"/>
                  </a:lnTo>
                  <a:lnTo>
                    <a:pt x="1920" y="2963"/>
                  </a:lnTo>
                  <a:lnTo>
                    <a:pt x="1879" y="2939"/>
                  </a:lnTo>
                  <a:lnTo>
                    <a:pt x="1839" y="2914"/>
                  </a:lnTo>
                  <a:lnTo>
                    <a:pt x="1799" y="2890"/>
                  </a:lnTo>
                  <a:lnTo>
                    <a:pt x="1759" y="2866"/>
                  </a:lnTo>
                  <a:lnTo>
                    <a:pt x="1718" y="2843"/>
                  </a:lnTo>
                  <a:lnTo>
                    <a:pt x="1676" y="2820"/>
                  </a:lnTo>
                  <a:lnTo>
                    <a:pt x="1615" y="2786"/>
                  </a:lnTo>
                  <a:lnTo>
                    <a:pt x="1550" y="2755"/>
                  </a:lnTo>
                  <a:lnTo>
                    <a:pt x="1487" y="2724"/>
                  </a:lnTo>
                  <a:lnTo>
                    <a:pt x="1422" y="2695"/>
                  </a:lnTo>
                  <a:lnTo>
                    <a:pt x="1358" y="2665"/>
                  </a:lnTo>
                  <a:lnTo>
                    <a:pt x="1293" y="2636"/>
                  </a:lnTo>
                  <a:lnTo>
                    <a:pt x="1228" y="2608"/>
                  </a:lnTo>
                  <a:lnTo>
                    <a:pt x="1164" y="2580"/>
                  </a:lnTo>
                  <a:lnTo>
                    <a:pt x="1083" y="2544"/>
                  </a:lnTo>
                  <a:lnTo>
                    <a:pt x="1055" y="2531"/>
                  </a:lnTo>
                  <a:lnTo>
                    <a:pt x="1025" y="2517"/>
                  </a:lnTo>
                  <a:lnTo>
                    <a:pt x="997" y="2503"/>
                  </a:lnTo>
                  <a:lnTo>
                    <a:pt x="969" y="2488"/>
                  </a:lnTo>
                  <a:lnTo>
                    <a:pt x="941" y="2473"/>
                  </a:lnTo>
                  <a:lnTo>
                    <a:pt x="915" y="2457"/>
                  </a:lnTo>
                  <a:lnTo>
                    <a:pt x="888" y="2441"/>
                  </a:lnTo>
                  <a:lnTo>
                    <a:pt x="862" y="2425"/>
                  </a:lnTo>
                  <a:lnTo>
                    <a:pt x="810" y="2391"/>
                  </a:lnTo>
                  <a:lnTo>
                    <a:pt x="761" y="2355"/>
                  </a:lnTo>
                  <a:lnTo>
                    <a:pt x="713" y="2317"/>
                  </a:lnTo>
                  <a:lnTo>
                    <a:pt x="666" y="2279"/>
                  </a:lnTo>
                  <a:lnTo>
                    <a:pt x="621" y="2240"/>
                  </a:lnTo>
                  <a:lnTo>
                    <a:pt x="578" y="2201"/>
                  </a:lnTo>
                  <a:lnTo>
                    <a:pt x="535" y="2161"/>
                  </a:lnTo>
                  <a:lnTo>
                    <a:pt x="494" y="2121"/>
                  </a:lnTo>
                  <a:lnTo>
                    <a:pt x="454" y="2081"/>
                  </a:lnTo>
                  <a:lnTo>
                    <a:pt x="416" y="2040"/>
                  </a:lnTo>
                  <a:lnTo>
                    <a:pt x="378" y="2000"/>
                  </a:lnTo>
                  <a:lnTo>
                    <a:pt x="341" y="1959"/>
                  </a:lnTo>
                  <a:lnTo>
                    <a:pt x="316" y="1931"/>
                  </a:lnTo>
                  <a:lnTo>
                    <a:pt x="292" y="1901"/>
                  </a:lnTo>
                  <a:lnTo>
                    <a:pt x="268" y="1870"/>
                  </a:lnTo>
                  <a:lnTo>
                    <a:pt x="245" y="1839"/>
                  </a:lnTo>
                  <a:lnTo>
                    <a:pt x="223" y="1808"/>
                  </a:lnTo>
                  <a:lnTo>
                    <a:pt x="201" y="1776"/>
                  </a:lnTo>
                  <a:lnTo>
                    <a:pt x="182" y="1743"/>
                  </a:lnTo>
                  <a:lnTo>
                    <a:pt x="162" y="1709"/>
                  </a:lnTo>
                  <a:lnTo>
                    <a:pt x="144" y="1676"/>
                  </a:lnTo>
                  <a:lnTo>
                    <a:pt x="127" y="1642"/>
                  </a:lnTo>
                  <a:lnTo>
                    <a:pt x="109" y="1607"/>
                  </a:lnTo>
                  <a:lnTo>
                    <a:pt x="95" y="1572"/>
                  </a:lnTo>
                  <a:lnTo>
                    <a:pt x="80" y="1536"/>
                  </a:lnTo>
                  <a:lnTo>
                    <a:pt x="66" y="1500"/>
                  </a:lnTo>
                  <a:lnTo>
                    <a:pt x="53" y="1463"/>
                  </a:lnTo>
                  <a:lnTo>
                    <a:pt x="42" y="1425"/>
                  </a:lnTo>
                  <a:lnTo>
                    <a:pt x="34" y="1397"/>
                  </a:lnTo>
                  <a:lnTo>
                    <a:pt x="27" y="1371"/>
                  </a:lnTo>
                  <a:lnTo>
                    <a:pt x="21" y="1344"/>
                  </a:lnTo>
                  <a:lnTo>
                    <a:pt x="15" y="1317"/>
                  </a:lnTo>
                  <a:lnTo>
                    <a:pt x="11" y="1292"/>
                  </a:lnTo>
                  <a:lnTo>
                    <a:pt x="7" y="1266"/>
                  </a:lnTo>
                  <a:lnTo>
                    <a:pt x="4" y="1240"/>
                  </a:lnTo>
                  <a:lnTo>
                    <a:pt x="2" y="1215"/>
                  </a:lnTo>
                  <a:lnTo>
                    <a:pt x="2" y="1191"/>
                  </a:lnTo>
                  <a:lnTo>
                    <a:pt x="0" y="1166"/>
                  </a:lnTo>
                  <a:lnTo>
                    <a:pt x="2" y="1142"/>
                  </a:lnTo>
                  <a:lnTo>
                    <a:pt x="3" y="1119"/>
                  </a:lnTo>
                  <a:lnTo>
                    <a:pt x="5" y="1095"/>
                  </a:lnTo>
                  <a:lnTo>
                    <a:pt x="9" y="1072"/>
                  </a:lnTo>
                  <a:lnTo>
                    <a:pt x="12" y="1049"/>
                  </a:lnTo>
                  <a:lnTo>
                    <a:pt x="17" y="1026"/>
                  </a:lnTo>
                  <a:lnTo>
                    <a:pt x="22" y="1004"/>
                  </a:lnTo>
                  <a:lnTo>
                    <a:pt x="29" y="982"/>
                  </a:lnTo>
                  <a:lnTo>
                    <a:pt x="36" y="960"/>
                  </a:lnTo>
                  <a:lnTo>
                    <a:pt x="44" y="939"/>
                  </a:lnTo>
                  <a:lnTo>
                    <a:pt x="53" y="918"/>
                  </a:lnTo>
                  <a:lnTo>
                    <a:pt x="64" y="897"/>
                  </a:lnTo>
                  <a:lnTo>
                    <a:pt x="74" y="877"/>
                  </a:lnTo>
                  <a:lnTo>
                    <a:pt x="85" y="857"/>
                  </a:lnTo>
                  <a:lnTo>
                    <a:pt x="98" y="837"/>
                  </a:lnTo>
                  <a:lnTo>
                    <a:pt x="111" y="817"/>
                  </a:lnTo>
                  <a:lnTo>
                    <a:pt x="126" y="798"/>
                  </a:lnTo>
                  <a:lnTo>
                    <a:pt x="140" y="779"/>
                  </a:lnTo>
                  <a:lnTo>
                    <a:pt x="155" y="760"/>
                  </a:lnTo>
                  <a:lnTo>
                    <a:pt x="173" y="741"/>
                  </a:lnTo>
                  <a:lnTo>
                    <a:pt x="190" y="723"/>
                  </a:lnTo>
                  <a:lnTo>
                    <a:pt x="208" y="706"/>
                  </a:lnTo>
                  <a:lnTo>
                    <a:pt x="221" y="694"/>
                  </a:lnTo>
                  <a:lnTo>
                    <a:pt x="232" y="683"/>
                  </a:lnTo>
                  <a:lnTo>
                    <a:pt x="245" y="671"/>
                  </a:lnTo>
                  <a:lnTo>
                    <a:pt x="256" y="660"/>
                  </a:lnTo>
                  <a:lnTo>
                    <a:pt x="277" y="639"/>
                  </a:lnTo>
                  <a:lnTo>
                    <a:pt x="298" y="620"/>
                  </a:lnTo>
                  <a:lnTo>
                    <a:pt x="318" y="600"/>
                  </a:lnTo>
                  <a:lnTo>
                    <a:pt x="340" y="581"/>
                  </a:lnTo>
                  <a:lnTo>
                    <a:pt x="362" y="561"/>
                  </a:lnTo>
                  <a:lnTo>
                    <a:pt x="384" y="543"/>
                  </a:lnTo>
                  <a:lnTo>
                    <a:pt x="405" y="525"/>
                  </a:lnTo>
                  <a:lnTo>
                    <a:pt x="428" y="506"/>
                  </a:lnTo>
                  <a:lnTo>
                    <a:pt x="479" y="468"/>
                  </a:lnTo>
                  <a:lnTo>
                    <a:pt x="529" y="432"/>
                  </a:lnTo>
                  <a:lnTo>
                    <a:pt x="579" y="396"/>
                  </a:lnTo>
                  <a:lnTo>
                    <a:pt x="628" y="361"/>
                  </a:lnTo>
                  <a:lnTo>
                    <a:pt x="676" y="327"/>
                  </a:lnTo>
                  <a:lnTo>
                    <a:pt x="724" y="295"/>
                  </a:lnTo>
                  <a:lnTo>
                    <a:pt x="773" y="264"/>
                  </a:lnTo>
                  <a:lnTo>
                    <a:pt x="822" y="236"/>
                  </a:lnTo>
                  <a:lnTo>
                    <a:pt x="870" y="207"/>
                  </a:lnTo>
                  <a:lnTo>
                    <a:pt x="919" y="181"/>
                  </a:lnTo>
                  <a:lnTo>
                    <a:pt x="969" y="156"/>
                  </a:lnTo>
                  <a:lnTo>
                    <a:pt x="1018" y="132"/>
                  </a:lnTo>
                  <a:lnTo>
                    <a:pt x="1070" y="112"/>
                  </a:lnTo>
                  <a:lnTo>
                    <a:pt x="1121" y="92"/>
                  </a:lnTo>
                  <a:lnTo>
                    <a:pt x="1174" y="74"/>
                  </a:lnTo>
                  <a:lnTo>
                    <a:pt x="1229" y="58"/>
                  </a:lnTo>
                  <a:lnTo>
                    <a:pt x="1269" y="48"/>
                  </a:lnTo>
                  <a:lnTo>
                    <a:pt x="1309" y="37"/>
                  </a:lnTo>
                  <a:lnTo>
                    <a:pt x="1351" y="28"/>
                  </a:lnTo>
                  <a:lnTo>
                    <a:pt x="1391" y="19"/>
                  </a:lnTo>
                  <a:lnTo>
                    <a:pt x="1410" y="14"/>
                  </a:lnTo>
                  <a:lnTo>
                    <a:pt x="1429" y="10"/>
                  </a:lnTo>
                  <a:lnTo>
                    <a:pt x="1447" y="5"/>
                  </a:lnTo>
                  <a:lnTo>
                    <a:pt x="1465" y="0"/>
                  </a:lnTo>
                  <a:lnTo>
                    <a:pt x="1475" y="0"/>
                  </a:lnTo>
                  <a:lnTo>
                    <a:pt x="1479" y="0"/>
                  </a:lnTo>
                  <a:lnTo>
                    <a:pt x="1546" y="0"/>
                  </a:lnTo>
                  <a:lnTo>
                    <a:pt x="1584" y="0"/>
                  </a:lnTo>
                  <a:lnTo>
                    <a:pt x="1621" y="0"/>
                  </a:lnTo>
                  <a:lnTo>
                    <a:pt x="1659" y="0"/>
                  </a:lnTo>
                  <a:lnTo>
                    <a:pt x="1697" y="0"/>
                  </a:lnTo>
                  <a:lnTo>
                    <a:pt x="1713" y="0"/>
                  </a:lnTo>
                  <a:lnTo>
                    <a:pt x="1730" y="2"/>
                  </a:lnTo>
                  <a:lnTo>
                    <a:pt x="1749" y="3"/>
                  </a:lnTo>
                  <a:lnTo>
                    <a:pt x="1766" y="5"/>
                  </a:lnTo>
                  <a:lnTo>
                    <a:pt x="1784" y="9"/>
                  </a:lnTo>
                  <a:lnTo>
                    <a:pt x="1803" y="12"/>
                  </a:lnTo>
                  <a:lnTo>
                    <a:pt x="1821" y="18"/>
                  </a:lnTo>
                  <a:lnTo>
                    <a:pt x="1839" y="25"/>
                  </a:lnTo>
                  <a:lnTo>
                    <a:pt x="1857" y="33"/>
                  </a:lnTo>
                  <a:lnTo>
                    <a:pt x="1875" y="43"/>
                  </a:lnTo>
                  <a:lnTo>
                    <a:pt x="1891" y="54"/>
                  </a:lnTo>
                  <a:lnTo>
                    <a:pt x="1907" y="68"/>
                  </a:lnTo>
                  <a:lnTo>
                    <a:pt x="1922" y="84"/>
                  </a:lnTo>
                  <a:lnTo>
                    <a:pt x="1936" y="101"/>
                  </a:lnTo>
                  <a:lnTo>
                    <a:pt x="1943" y="112"/>
                  </a:lnTo>
                  <a:lnTo>
                    <a:pt x="1948" y="122"/>
                  </a:lnTo>
                  <a:lnTo>
                    <a:pt x="1954" y="134"/>
                  </a:lnTo>
                  <a:lnTo>
                    <a:pt x="1960" y="145"/>
                  </a:lnTo>
                  <a:lnTo>
                    <a:pt x="1969" y="166"/>
                  </a:lnTo>
                  <a:lnTo>
                    <a:pt x="1978" y="187"/>
                  </a:lnTo>
                  <a:lnTo>
                    <a:pt x="1988" y="208"/>
                  </a:lnTo>
                  <a:lnTo>
                    <a:pt x="1998" y="229"/>
                  </a:lnTo>
                  <a:lnTo>
                    <a:pt x="2016" y="270"/>
                  </a:lnTo>
                  <a:lnTo>
                    <a:pt x="2034" y="310"/>
                  </a:lnTo>
                  <a:lnTo>
                    <a:pt x="2053" y="351"/>
                  </a:lnTo>
                  <a:lnTo>
                    <a:pt x="2070" y="394"/>
                  </a:lnTo>
                  <a:lnTo>
                    <a:pt x="2086" y="435"/>
                  </a:lnTo>
                  <a:lnTo>
                    <a:pt x="2102" y="478"/>
                  </a:lnTo>
                  <a:lnTo>
                    <a:pt x="2116" y="521"/>
                  </a:lnTo>
                  <a:lnTo>
                    <a:pt x="2130" y="564"/>
                  </a:lnTo>
                  <a:lnTo>
                    <a:pt x="2144" y="619"/>
                  </a:lnTo>
                  <a:lnTo>
                    <a:pt x="2163" y="671"/>
                  </a:lnTo>
                  <a:lnTo>
                    <a:pt x="2181" y="723"/>
                  </a:lnTo>
                  <a:lnTo>
                    <a:pt x="2202" y="775"/>
                  </a:lnTo>
                  <a:lnTo>
                    <a:pt x="2222" y="824"/>
                  </a:lnTo>
                  <a:lnTo>
                    <a:pt x="2247" y="872"/>
                  </a:lnTo>
                  <a:lnTo>
                    <a:pt x="2271" y="919"/>
                  </a:lnTo>
                  <a:lnTo>
                    <a:pt x="2297" y="965"/>
                  </a:lnTo>
                  <a:lnTo>
                    <a:pt x="2325" y="1010"/>
                  </a:lnTo>
                  <a:lnTo>
                    <a:pt x="2353" y="1053"/>
                  </a:lnTo>
                  <a:lnTo>
                    <a:pt x="2384" y="1096"/>
                  </a:lnTo>
                  <a:lnTo>
                    <a:pt x="2416" y="1137"/>
                  </a:lnTo>
                  <a:lnTo>
                    <a:pt x="2450" y="1178"/>
                  </a:lnTo>
                  <a:lnTo>
                    <a:pt x="2485" y="1217"/>
                  </a:lnTo>
                  <a:lnTo>
                    <a:pt x="2522" y="1255"/>
                  </a:lnTo>
                  <a:lnTo>
                    <a:pt x="2560" y="1293"/>
                  </a:lnTo>
                  <a:lnTo>
                    <a:pt x="2586" y="1318"/>
                  </a:lnTo>
                  <a:lnTo>
                    <a:pt x="2611" y="1345"/>
                  </a:lnTo>
                  <a:lnTo>
                    <a:pt x="2635" y="1372"/>
                  </a:lnTo>
                  <a:lnTo>
                    <a:pt x="2658" y="1401"/>
                  </a:lnTo>
                  <a:lnTo>
                    <a:pt x="2680" y="1430"/>
                  </a:lnTo>
                  <a:lnTo>
                    <a:pt x="2701" y="1459"/>
                  </a:lnTo>
                  <a:lnTo>
                    <a:pt x="2720" y="1490"/>
                  </a:lnTo>
                  <a:lnTo>
                    <a:pt x="2740" y="1521"/>
                  </a:lnTo>
                  <a:lnTo>
                    <a:pt x="2757" y="1553"/>
                  </a:lnTo>
                  <a:lnTo>
                    <a:pt x="2773" y="1587"/>
                  </a:lnTo>
                  <a:lnTo>
                    <a:pt x="2789" y="1621"/>
                  </a:lnTo>
                  <a:lnTo>
                    <a:pt x="2803" y="1656"/>
                  </a:lnTo>
                  <a:lnTo>
                    <a:pt x="2817" y="1691"/>
                  </a:lnTo>
                  <a:lnTo>
                    <a:pt x="2828" y="1728"/>
                  </a:lnTo>
                  <a:lnTo>
                    <a:pt x="2840" y="1764"/>
                  </a:lnTo>
                  <a:lnTo>
                    <a:pt x="2850" y="1802"/>
                  </a:lnTo>
                  <a:lnTo>
                    <a:pt x="2864" y="1860"/>
                  </a:lnTo>
                  <a:lnTo>
                    <a:pt x="2877" y="1918"/>
                  </a:lnTo>
                  <a:lnTo>
                    <a:pt x="2891" y="1979"/>
                  </a:lnTo>
                  <a:lnTo>
                    <a:pt x="2905" y="2042"/>
                  </a:lnTo>
                  <a:lnTo>
                    <a:pt x="2918" y="2106"/>
                  </a:lnTo>
                  <a:lnTo>
                    <a:pt x="2930" y="2172"/>
                  </a:lnTo>
                  <a:lnTo>
                    <a:pt x="2943" y="2238"/>
                  </a:lnTo>
                  <a:lnTo>
                    <a:pt x="2953" y="2306"/>
                  </a:lnTo>
                  <a:lnTo>
                    <a:pt x="2958" y="2336"/>
                  </a:lnTo>
                  <a:lnTo>
                    <a:pt x="2964" y="2367"/>
                  </a:lnTo>
                  <a:lnTo>
                    <a:pt x="2968" y="2398"/>
                  </a:lnTo>
                  <a:lnTo>
                    <a:pt x="2974" y="2429"/>
                  </a:lnTo>
                  <a:lnTo>
                    <a:pt x="2984" y="2495"/>
                  </a:lnTo>
                  <a:lnTo>
                    <a:pt x="2996" y="2562"/>
                  </a:lnTo>
                  <a:lnTo>
                    <a:pt x="3000" y="2595"/>
                  </a:lnTo>
                  <a:lnTo>
                    <a:pt x="3004" y="2629"/>
                  </a:lnTo>
                  <a:lnTo>
                    <a:pt x="3007" y="2664"/>
                  </a:lnTo>
                  <a:lnTo>
                    <a:pt x="3011" y="2697"/>
                  </a:lnTo>
                  <a:lnTo>
                    <a:pt x="3013" y="2731"/>
                  </a:lnTo>
                  <a:lnTo>
                    <a:pt x="3014" y="2766"/>
                  </a:lnTo>
                  <a:lnTo>
                    <a:pt x="3014" y="2800"/>
                  </a:lnTo>
                  <a:lnTo>
                    <a:pt x="3013" y="2835"/>
                  </a:lnTo>
                  <a:lnTo>
                    <a:pt x="3009" y="2870"/>
                  </a:lnTo>
                  <a:lnTo>
                    <a:pt x="3006" y="2905"/>
                  </a:lnTo>
                  <a:lnTo>
                    <a:pt x="3000" y="2939"/>
                  </a:lnTo>
                  <a:lnTo>
                    <a:pt x="2993" y="2975"/>
                  </a:lnTo>
                  <a:lnTo>
                    <a:pt x="2988" y="2999"/>
                  </a:lnTo>
                  <a:lnTo>
                    <a:pt x="2981" y="3023"/>
                  </a:lnTo>
                  <a:lnTo>
                    <a:pt x="2973" y="3046"/>
                  </a:lnTo>
                  <a:lnTo>
                    <a:pt x="2964" y="3067"/>
                  </a:lnTo>
                  <a:lnTo>
                    <a:pt x="2953" y="3090"/>
                  </a:lnTo>
                  <a:lnTo>
                    <a:pt x="2942" y="3111"/>
                  </a:lnTo>
                  <a:lnTo>
                    <a:pt x="2930" y="3132"/>
                  </a:lnTo>
                  <a:lnTo>
                    <a:pt x="2916" y="3151"/>
                  </a:lnTo>
                  <a:lnTo>
                    <a:pt x="2903" y="3171"/>
                  </a:lnTo>
                  <a:lnTo>
                    <a:pt x="2888" y="3189"/>
                  </a:lnTo>
                  <a:lnTo>
                    <a:pt x="2873" y="3205"/>
                  </a:lnTo>
                  <a:lnTo>
                    <a:pt x="2857" y="3221"/>
                  </a:lnTo>
                  <a:lnTo>
                    <a:pt x="2840" y="3236"/>
                  </a:lnTo>
                  <a:lnTo>
                    <a:pt x="2822" y="3250"/>
                  </a:lnTo>
                  <a:lnTo>
                    <a:pt x="2804" y="3262"/>
                  </a:lnTo>
                  <a:lnTo>
                    <a:pt x="2786" y="3273"/>
                  </a:lnTo>
                  <a:lnTo>
                    <a:pt x="2769" y="3282"/>
                  </a:lnTo>
                  <a:lnTo>
                    <a:pt x="2750" y="3290"/>
                  </a:lnTo>
                  <a:lnTo>
                    <a:pt x="2732" y="3297"/>
                  </a:lnTo>
                  <a:lnTo>
                    <a:pt x="2713" y="3303"/>
                  </a:lnTo>
                  <a:lnTo>
                    <a:pt x="2694" y="3306"/>
                  </a:lnTo>
                  <a:lnTo>
                    <a:pt x="2674" y="3309"/>
                  </a:lnTo>
                  <a:lnTo>
                    <a:pt x="2656" y="3312"/>
                  </a:lnTo>
                  <a:lnTo>
                    <a:pt x="2635" y="33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8" name="Freeform 54">
              <a:extLst>
                <a:ext uri="{FF2B5EF4-FFF2-40B4-BE49-F238E27FC236}">
                  <a16:creationId xmlns:a16="http://schemas.microsoft.com/office/drawing/2014/main" id="{BAED12DD-2641-421E-BADF-271E27621FDD}"/>
                </a:ext>
              </a:extLst>
            </p:cNvPr>
            <p:cNvSpPr>
              <a:spLocks noEditPoints="1"/>
            </p:cNvSpPr>
            <p:nvPr userDrawn="1"/>
          </p:nvSpPr>
          <p:spPr bwMode="auto">
            <a:xfrm>
              <a:off x="3885994" y="2582220"/>
              <a:ext cx="1563288" cy="1521416"/>
            </a:xfrm>
            <a:custGeom>
              <a:avLst/>
              <a:gdLst>
                <a:gd name="T0" fmla="*/ 799 w 2355"/>
                <a:gd name="T1" fmla="*/ 77 h 2287"/>
                <a:gd name="T2" fmla="*/ 498 w 2355"/>
                <a:gd name="T3" fmla="*/ 221 h 2287"/>
                <a:gd name="T4" fmla="*/ 257 w 2355"/>
                <a:gd name="T5" fmla="*/ 397 h 2287"/>
                <a:gd name="T6" fmla="*/ 122 w 2355"/>
                <a:gd name="T7" fmla="*/ 547 h 2287"/>
                <a:gd name="T8" fmla="*/ 51 w 2355"/>
                <a:gd name="T9" fmla="*/ 715 h 2287"/>
                <a:gd name="T10" fmla="*/ 43 w 2355"/>
                <a:gd name="T11" fmla="*/ 895 h 2287"/>
                <a:gd name="T12" fmla="*/ 101 w 2355"/>
                <a:gd name="T13" fmla="*/ 1082 h 2287"/>
                <a:gd name="T14" fmla="*/ 245 w 2355"/>
                <a:gd name="T15" fmla="*/ 1295 h 2287"/>
                <a:gd name="T16" fmla="*/ 464 w 2355"/>
                <a:gd name="T17" fmla="*/ 1492 h 2287"/>
                <a:gd name="T18" fmla="*/ 801 w 2355"/>
                <a:gd name="T19" fmla="*/ 1709 h 2287"/>
                <a:gd name="T20" fmla="*/ 1323 w 2355"/>
                <a:gd name="T21" fmla="*/ 1972 h 2287"/>
                <a:gd name="T22" fmla="*/ 1858 w 2355"/>
                <a:gd name="T23" fmla="*/ 2195 h 2287"/>
                <a:gd name="T24" fmla="*/ 1976 w 2355"/>
                <a:gd name="T25" fmla="*/ 2230 h 2287"/>
                <a:gd name="T26" fmla="*/ 2081 w 2355"/>
                <a:gd name="T27" fmla="*/ 2247 h 2287"/>
                <a:gd name="T28" fmla="*/ 2179 w 2355"/>
                <a:gd name="T29" fmla="*/ 2235 h 2287"/>
                <a:gd name="T30" fmla="*/ 2250 w 2355"/>
                <a:gd name="T31" fmla="*/ 2190 h 2287"/>
                <a:gd name="T32" fmla="*/ 2293 w 2355"/>
                <a:gd name="T33" fmla="*/ 2114 h 2287"/>
                <a:gd name="T34" fmla="*/ 2313 w 2355"/>
                <a:gd name="T35" fmla="*/ 1984 h 2287"/>
                <a:gd name="T36" fmla="*/ 2306 w 2355"/>
                <a:gd name="T37" fmla="*/ 1724 h 2287"/>
                <a:gd name="T38" fmla="*/ 2249 w 2355"/>
                <a:gd name="T39" fmla="*/ 1493 h 2287"/>
                <a:gd name="T40" fmla="*/ 2143 w 2355"/>
                <a:gd name="T41" fmla="*/ 1289 h 2287"/>
                <a:gd name="T42" fmla="*/ 1988 w 2355"/>
                <a:gd name="T43" fmla="*/ 1113 h 2287"/>
                <a:gd name="T44" fmla="*/ 1820 w 2355"/>
                <a:gd name="T45" fmla="*/ 967 h 2287"/>
                <a:gd name="T46" fmla="*/ 1689 w 2355"/>
                <a:gd name="T47" fmla="*/ 787 h 2287"/>
                <a:gd name="T48" fmla="*/ 1585 w 2355"/>
                <a:gd name="T49" fmla="*/ 556 h 2287"/>
                <a:gd name="T50" fmla="*/ 1479 w 2355"/>
                <a:gd name="T51" fmla="*/ 331 h 2287"/>
                <a:gd name="T52" fmla="*/ 1390 w 2355"/>
                <a:gd name="T53" fmla="*/ 209 h 2287"/>
                <a:gd name="T54" fmla="*/ 1283 w 2355"/>
                <a:gd name="T55" fmla="*/ 118 h 2287"/>
                <a:gd name="T56" fmla="*/ 1158 w 2355"/>
                <a:gd name="T57" fmla="*/ 62 h 2287"/>
                <a:gd name="T58" fmla="*/ 1018 w 2355"/>
                <a:gd name="T59" fmla="*/ 40 h 2287"/>
                <a:gd name="T60" fmla="*/ 2046 w 2355"/>
                <a:gd name="T61" fmla="*/ 2284 h 2287"/>
                <a:gd name="T62" fmla="*/ 1936 w 2355"/>
                <a:gd name="T63" fmla="*/ 2263 h 2287"/>
                <a:gd name="T64" fmla="*/ 1613 w 2355"/>
                <a:gd name="T65" fmla="*/ 2138 h 2287"/>
                <a:gd name="T66" fmla="*/ 1079 w 2355"/>
                <a:gd name="T67" fmla="*/ 1901 h 2287"/>
                <a:gd name="T68" fmla="*/ 567 w 2355"/>
                <a:gd name="T69" fmla="*/ 1613 h 2287"/>
                <a:gd name="T70" fmla="*/ 289 w 2355"/>
                <a:gd name="T71" fmla="*/ 1398 h 2287"/>
                <a:gd name="T72" fmla="*/ 96 w 2355"/>
                <a:gd name="T73" fmla="*/ 1156 h 2287"/>
                <a:gd name="T74" fmla="*/ 15 w 2355"/>
                <a:gd name="T75" fmla="*/ 955 h 2287"/>
                <a:gd name="T76" fmla="*/ 4 w 2355"/>
                <a:gd name="T77" fmla="*/ 760 h 2287"/>
                <a:gd name="T78" fmla="*/ 61 w 2355"/>
                <a:gd name="T79" fmla="*/ 577 h 2287"/>
                <a:gd name="T80" fmla="*/ 184 w 2355"/>
                <a:gd name="T81" fmla="*/ 409 h 2287"/>
                <a:gd name="T82" fmla="*/ 401 w 2355"/>
                <a:gd name="T83" fmla="*/ 239 h 2287"/>
                <a:gd name="T84" fmla="*/ 693 w 2355"/>
                <a:gd name="T85" fmla="*/ 75 h 2287"/>
                <a:gd name="T86" fmla="*/ 938 w 2355"/>
                <a:gd name="T87" fmla="*/ 1 h 2287"/>
                <a:gd name="T88" fmla="*/ 1065 w 2355"/>
                <a:gd name="T89" fmla="*/ 3 h 2287"/>
                <a:gd name="T90" fmla="*/ 1211 w 2355"/>
                <a:gd name="T91" fmla="*/ 38 h 2287"/>
                <a:gd name="T92" fmla="*/ 1338 w 2355"/>
                <a:gd name="T93" fmla="*/ 108 h 2287"/>
                <a:gd name="T94" fmla="*/ 1447 w 2355"/>
                <a:gd name="T95" fmla="*/ 215 h 2287"/>
                <a:gd name="T96" fmla="*/ 1542 w 2355"/>
                <a:gd name="T97" fmla="*/ 367 h 2287"/>
                <a:gd name="T98" fmla="*/ 1649 w 2355"/>
                <a:gd name="T99" fmla="*/ 610 h 2287"/>
                <a:gd name="T100" fmla="*/ 1757 w 2355"/>
                <a:gd name="T101" fmla="*/ 820 h 2287"/>
                <a:gd name="T102" fmla="*/ 1889 w 2355"/>
                <a:gd name="T103" fmla="*/ 978 h 2287"/>
                <a:gd name="T104" fmla="*/ 2066 w 2355"/>
                <a:gd name="T105" fmla="*/ 1133 h 2287"/>
                <a:gd name="T106" fmla="*/ 2213 w 2355"/>
                <a:gd name="T107" fmla="*/ 1325 h 2287"/>
                <a:gd name="T108" fmla="*/ 2308 w 2355"/>
                <a:gd name="T109" fmla="*/ 1544 h 2287"/>
                <a:gd name="T110" fmla="*/ 2352 w 2355"/>
                <a:gd name="T111" fmla="*/ 1792 h 2287"/>
                <a:gd name="T112" fmla="*/ 2349 w 2355"/>
                <a:gd name="T113" fmla="*/ 2046 h 2287"/>
                <a:gd name="T114" fmla="*/ 2318 w 2355"/>
                <a:gd name="T115" fmla="*/ 2157 h 2287"/>
                <a:gd name="T116" fmla="*/ 2258 w 2355"/>
                <a:gd name="T117" fmla="*/ 2237 h 2287"/>
                <a:gd name="T118" fmla="*/ 2142 w 2355"/>
                <a:gd name="T119" fmla="*/ 2285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5" h="2287">
                  <a:moveTo>
                    <a:pt x="946" y="40"/>
                  </a:moveTo>
                  <a:lnTo>
                    <a:pt x="944" y="40"/>
                  </a:lnTo>
                  <a:lnTo>
                    <a:pt x="919" y="45"/>
                  </a:lnTo>
                  <a:lnTo>
                    <a:pt x="895" y="50"/>
                  </a:lnTo>
                  <a:lnTo>
                    <a:pt x="871" y="56"/>
                  </a:lnTo>
                  <a:lnTo>
                    <a:pt x="847" y="63"/>
                  </a:lnTo>
                  <a:lnTo>
                    <a:pt x="799" y="77"/>
                  </a:lnTo>
                  <a:lnTo>
                    <a:pt x="753" y="93"/>
                  </a:lnTo>
                  <a:lnTo>
                    <a:pt x="708" y="111"/>
                  </a:lnTo>
                  <a:lnTo>
                    <a:pt x="663" y="131"/>
                  </a:lnTo>
                  <a:lnTo>
                    <a:pt x="621" y="151"/>
                  </a:lnTo>
                  <a:lnTo>
                    <a:pt x="578" y="174"/>
                  </a:lnTo>
                  <a:lnTo>
                    <a:pt x="538" y="197"/>
                  </a:lnTo>
                  <a:lnTo>
                    <a:pt x="498" y="221"/>
                  </a:lnTo>
                  <a:lnTo>
                    <a:pt x="460" y="247"/>
                  </a:lnTo>
                  <a:lnTo>
                    <a:pt x="422" y="272"/>
                  </a:lnTo>
                  <a:lnTo>
                    <a:pt x="386" y="298"/>
                  </a:lnTo>
                  <a:lnTo>
                    <a:pt x="350" y="323"/>
                  </a:lnTo>
                  <a:lnTo>
                    <a:pt x="316" y="350"/>
                  </a:lnTo>
                  <a:lnTo>
                    <a:pt x="281" y="376"/>
                  </a:lnTo>
                  <a:lnTo>
                    <a:pt x="257" y="397"/>
                  </a:lnTo>
                  <a:lnTo>
                    <a:pt x="234" y="416"/>
                  </a:lnTo>
                  <a:lnTo>
                    <a:pt x="213" y="437"/>
                  </a:lnTo>
                  <a:lnTo>
                    <a:pt x="192" y="459"/>
                  </a:lnTo>
                  <a:lnTo>
                    <a:pt x="172" y="481"/>
                  </a:lnTo>
                  <a:lnTo>
                    <a:pt x="154" y="502"/>
                  </a:lnTo>
                  <a:lnTo>
                    <a:pt x="138" y="524"/>
                  </a:lnTo>
                  <a:lnTo>
                    <a:pt x="122" y="547"/>
                  </a:lnTo>
                  <a:lnTo>
                    <a:pt x="108" y="570"/>
                  </a:lnTo>
                  <a:lnTo>
                    <a:pt x="96" y="594"/>
                  </a:lnTo>
                  <a:lnTo>
                    <a:pt x="83" y="617"/>
                  </a:lnTo>
                  <a:lnTo>
                    <a:pt x="74" y="641"/>
                  </a:lnTo>
                  <a:lnTo>
                    <a:pt x="65" y="665"/>
                  </a:lnTo>
                  <a:lnTo>
                    <a:pt x="57" y="690"/>
                  </a:lnTo>
                  <a:lnTo>
                    <a:pt x="51" y="715"/>
                  </a:lnTo>
                  <a:lnTo>
                    <a:pt x="45" y="740"/>
                  </a:lnTo>
                  <a:lnTo>
                    <a:pt x="42" y="765"/>
                  </a:lnTo>
                  <a:lnTo>
                    <a:pt x="39" y="791"/>
                  </a:lnTo>
                  <a:lnTo>
                    <a:pt x="38" y="817"/>
                  </a:lnTo>
                  <a:lnTo>
                    <a:pt x="38" y="843"/>
                  </a:lnTo>
                  <a:lnTo>
                    <a:pt x="40" y="868"/>
                  </a:lnTo>
                  <a:lnTo>
                    <a:pt x="43" y="895"/>
                  </a:lnTo>
                  <a:lnTo>
                    <a:pt x="47" y="921"/>
                  </a:lnTo>
                  <a:lnTo>
                    <a:pt x="53" y="947"/>
                  </a:lnTo>
                  <a:lnTo>
                    <a:pt x="60" y="975"/>
                  </a:lnTo>
                  <a:lnTo>
                    <a:pt x="68" y="1001"/>
                  </a:lnTo>
                  <a:lnTo>
                    <a:pt x="77" y="1028"/>
                  </a:lnTo>
                  <a:lnTo>
                    <a:pt x="89" y="1055"/>
                  </a:lnTo>
                  <a:lnTo>
                    <a:pt x="101" y="1082"/>
                  </a:lnTo>
                  <a:lnTo>
                    <a:pt x="115" y="1109"/>
                  </a:lnTo>
                  <a:lnTo>
                    <a:pt x="130" y="1137"/>
                  </a:lnTo>
                  <a:lnTo>
                    <a:pt x="146" y="1163"/>
                  </a:lnTo>
                  <a:lnTo>
                    <a:pt x="169" y="1199"/>
                  </a:lnTo>
                  <a:lnTo>
                    <a:pt x="193" y="1232"/>
                  </a:lnTo>
                  <a:lnTo>
                    <a:pt x="218" y="1264"/>
                  </a:lnTo>
                  <a:lnTo>
                    <a:pt x="245" y="1295"/>
                  </a:lnTo>
                  <a:lnTo>
                    <a:pt x="272" y="1326"/>
                  </a:lnTo>
                  <a:lnTo>
                    <a:pt x="301" y="1355"/>
                  </a:lnTo>
                  <a:lnTo>
                    <a:pt x="332" y="1383"/>
                  </a:lnTo>
                  <a:lnTo>
                    <a:pt x="363" y="1412"/>
                  </a:lnTo>
                  <a:lnTo>
                    <a:pt x="395" y="1439"/>
                  </a:lnTo>
                  <a:lnTo>
                    <a:pt x="429" y="1466"/>
                  </a:lnTo>
                  <a:lnTo>
                    <a:pt x="464" y="1492"/>
                  </a:lnTo>
                  <a:lnTo>
                    <a:pt x="500" y="1519"/>
                  </a:lnTo>
                  <a:lnTo>
                    <a:pt x="538" y="1545"/>
                  </a:lnTo>
                  <a:lnTo>
                    <a:pt x="576" y="1571"/>
                  </a:lnTo>
                  <a:lnTo>
                    <a:pt x="616" y="1597"/>
                  </a:lnTo>
                  <a:lnTo>
                    <a:pt x="658" y="1623"/>
                  </a:lnTo>
                  <a:lnTo>
                    <a:pt x="729" y="1667"/>
                  </a:lnTo>
                  <a:lnTo>
                    <a:pt x="801" y="1709"/>
                  </a:lnTo>
                  <a:lnTo>
                    <a:pt x="873" y="1750"/>
                  </a:lnTo>
                  <a:lnTo>
                    <a:pt x="948" y="1789"/>
                  </a:lnTo>
                  <a:lnTo>
                    <a:pt x="1021" y="1828"/>
                  </a:lnTo>
                  <a:lnTo>
                    <a:pt x="1097" y="1865"/>
                  </a:lnTo>
                  <a:lnTo>
                    <a:pt x="1172" y="1902"/>
                  </a:lnTo>
                  <a:lnTo>
                    <a:pt x="1247" y="1937"/>
                  </a:lnTo>
                  <a:lnTo>
                    <a:pt x="1323" y="1972"/>
                  </a:lnTo>
                  <a:lnTo>
                    <a:pt x="1400" y="2005"/>
                  </a:lnTo>
                  <a:lnTo>
                    <a:pt x="1476" y="2038"/>
                  </a:lnTo>
                  <a:lnTo>
                    <a:pt x="1552" y="2070"/>
                  </a:lnTo>
                  <a:lnTo>
                    <a:pt x="1629" y="2102"/>
                  </a:lnTo>
                  <a:lnTo>
                    <a:pt x="1705" y="2133"/>
                  </a:lnTo>
                  <a:lnTo>
                    <a:pt x="1782" y="2164"/>
                  </a:lnTo>
                  <a:lnTo>
                    <a:pt x="1858" y="2195"/>
                  </a:lnTo>
                  <a:lnTo>
                    <a:pt x="1905" y="2215"/>
                  </a:lnTo>
                  <a:lnTo>
                    <a:pt x="1916" y="2218"/>
                  </a:lnTo>
                  <a:lnTo>
                    <a:pt x="1929" y="2222"/>
                  </a:lnTo>
                  <a:lnTo>
                    <a:pt x="1942" y="2224"/>
                  </a:lnTo>
                  <a:lnTo>
                    <a:pt x="1956" y="2226"/>
                  </a:lnTo>
                  <a:lnTo>
                    <a:pt x="1967" y="2227"/>
                  </a:lnTo>
                  <a:lnTo>
                    <a:pt x="1976" y="2230"/>
                  </a:lnTo>
                  <a:lnTo>
                    <a:pt x="1986" y="2231"/>
                  </a:lnTo>
                  <a:lnTo>
                    <a:pt x="1995" y="2233"/>
                  </a:lnTo>
                  <a:lnTo>
                    <a:pt x="2014" y="2238"/>
                  </a:lnTo>
                  <a:lnTo>
                    <a:pt x="2031" y="2241"/>
                  </a:lnTo>
                  <a:lnTo>
                    <a:pt x="2048" y="2243"/>
                  </a:lnTo>
                  <a:lnTo>
                    <a:pt x="2065" y="2246"/>
                  </a:lnTo>
                  <a:lnTo>
                    <a:pt x="2081" y="2247"/>
                  </a:lnTo>
                  <a:lnTo>
                    <a:pt x="2096" y="2248"/>
                  </a:lnTo>
                  <a:lnTo>
                    <a:pt x="2111" y="2248"/>
                  </a:lnTo>
                  <a:lnTo>
                    <a:pt x="2126" y="2247"/>
                  </a:lnTo>
                  <a:lnTo>
                    <a:pt x="2140" y="2245"/>
                  </a:lnTo>
                  <a:lnTo>
                    <a:pt x="2153" y="2242"/>
                  </a:lnTo>
                  <a:lnTo>
                    <a:pt x="2166" y="2240"/>
                  </a:lnTo>
                  <a:lnTo>
                    <a:pt x="2179" y="2235"/>
                  </a:lnTo>
                  <a:lnTo>
                    <a:pt x="2191" y="2231"/>
                  </a:lnTo>
                  <a:lnTo>
                    <a:pt x="2203" y="2225"/>
                  </a:lnTo>
                  <a:lnTo>
                    <a:pt x="2213" y="2219"/>
                  </a:lnTo>
                  <a:lnTo>
                    <a:pt x="2223" y="2213"/>
                  </a:lnTo>
                  <a:lnTo>
                    <a:pt x="2233" y="2206"/>
                  </a:lnTo>
                  <a:lnTo>
                    <a:pt x="2242" y="2198"/>
                  </a:lnTo>
                  <a:lnTo>
                    <a:pt x="2250" y="2190"/>
                  </a:lnTo>
                  <a:lnTo>
                    <a:pt x="2257" y="2180"/>
                  </a:lnTo>
                  <a:lnTo>
                    <a:pt x="2265" y="2171"/>
                  </a:lnTo>
                  <a:lnTo>
                    <a:pt x="2272" y="2161"/>
                  </a:lnTo>
                  <a:lnTo>
                    <a:pt x="2277" y="2149"/>
                  </a:lnTo>
                  <a:lnTo>
                    <a:pt x="2283" y="2138"/>
                  </a:lnTo>
                  <a:lnTo>
                    <a:pt x="2289" y="2126"/>
                  </a:lnTo>
                  <a:lnTo>
                    <a:pt x="2293" y="2114"/>
                  </a:lnTo>
                  <a:lnTo>
                    <a:pt x="2297" y="2100"/>
                  </a:lnTo>
                  <a:lnTo>
                    <a:pt x="2301" y="2086"/>
                  </a:lnTo>
                  <a:lnTo>
                    <a:pt x="2304" y="2071"/>
                  </a:lnTo>
                  <a:lnTo>
                    <a:pt x="2307" y="2057"/>
                  </a:lnTo>
                  <a:lnTo>
                    <a:pt x="2310" y="2040"/>
                  </a:lnTo>
                  <a:lnTo>
                    <a:pt x="2311" y="2023"/>
                  </a:lnTo>
                  <a:lnTo>
                    <a:pt x="2313" y="1984"/>
                  </a:lnTo>
                  <a:lnTo>
                    <a:pt x="2315" y="1945"/>
                  </a:lnTo>
                  <a:lnTo>
                    <a:pt x="2316" y="1907"/>
                  </a:lnTo>
                  <a:lnTo>
                    <a:pt x="2316" y="1870"/>
                  </a:lnTo>
                  <a:lnTo>
                    <a:pt x="2315" y="1832"/>
                  </a:lnTo>
                  <a:lnTo>
                    <a:pt x="2313" y="1795"/>
                  </a:lnTo>
                  <a:lnTo>
                    <a:pt x="2310" y="1759"/>
                  </a:lnTo>
                  <a:lnTo>
                    <a:pt x="2306" y="1724"/>
                  </a:lnTo>
                  <a:lnTo>
                    <a:pt x="2300" y="1689"/>
                  </a:lnTo>
                  <a:lnTo>
                    <a:pt x="2295" y="1655"/>
                  </a:lnTo>
                  <a:lnTo>
                    <a:pt x="2288" y="1622"/>
                  </a:lnTo>
                  <a:lnTo>
                    <a:pt x="2280" y="1589"/>
                  </a:lnTo>
                  <a:lnTo>
                    <a:pt x="2270" y="1556"/>
                  </a:lnTo>
                  <a:lnTo>
                    <a:pt x="2260" y="1524"/>
                  </a:lnTo>
                  <a:lnTo>
                    <a:pt x="2249" y="1493"/>
                  </a:lnTo>
                  <a:lnTo>
                    <a:pt x="2237" y="1462"/>
                  </a:lnTo>
                  <a:lnTo>
                    <a:pt x="2223" y="1433"/>
                  </a:lnTo>
                  <a:lnTo>
                    <a:pt x="2210" y="1403"/>
                  </a:lnTo>
                  <a:lnTo>
                    <a:pt x="2195" y="1374"/>
                  </a:lnTo>
                  <a:lnTo>
                    <a:pt x="2179" y="1345"/>
                  </a:lnTo>
                  <a:lnTo>
                    <a:pt x="2162" y="1317"/>
                  </a:lnTo>
                  <a:lnTo>
                    <a:pt x="2143" y="1289"/>
                  </a:lnTo>
                  <a:lnTo>
                    <a:pt x="2125" y="1263"/>
                  </a:lnTo>
                  <a:lnTo>
                    <a:pt x="2104" y="1236"/>
                  </a:lnTo>
                  <a:lnTo>
                    <a:pt x="2084" y="1210"/>
                  </a:lnTo>
                  <a:lnTo>
                    <a:pt x="2061" y="1185"/>
                  </a:lnTo>
                  <a:lnTo>
                    <a:pt x="2038" y="1161"/>
                  </a:lnTo>
                  <a:lnTo>
                    <a:pt x="2014" y="1137"/>
                  </a:lnTo>
                  <a:lnTo>
                    <a:pt x="1988" y="1113"/>
                  </a:lnTo>
                  <a:lnTo>
                    <a:pt x="1962" y="1090"/>
                  </a:lnTo>
                  <a:lnTo>
                    <a:pt x="1934" y="1067"/>
                  </a:lnTo>
                  <a:lnTo>
                    <a:pt x="1906" y="1045"/>
                  </a:lnTo>
                  <a:lnTo>
                    <a:pt x="1884" y="1027"/>
                  </a:lnTo>
                  <a:lnTo>
                    <a:pt x="1862" y="1008"/>
                  </a:lnTo>
                  <a:lnTo>
                    <a:pt x="1840" y="988"/>
                  </a:lnTo>
                  <a:lnTo>
                    <a:pt x="1820" y="967"/>
                  </a:lnTo>
                  <a:lnTo>
                    <a:pt x="1800" y="944"/>
                  </a:lnTo>
                  <a:lnTo>
                    <a:pt x="1780" y="921"/>
                  </a:lnTo>
                  <a:lnTo>
                    <a:pt x="1761" y="896"/>
                  </a:lnTo>
                  <a:lnTo>
                    <a:pt x="1742" y="871"/>
                  </a:lnTo>
                  <a:lnTo>
                    <a:pt x="1724" y="843"/>
                  </a:lnTo>
                  <a:lnTo>
                    <a:pt x="1706" y="816"/>
                  </a:lnTo>
                  <a:lnTo>
                    <a:pt x="1689" y="787"/>
                  </a:lnTo>
                  <a:lnTo>
                    <a:pt x="1673" y="756"/>
                  </a:lnTo>
                  <a:lnTo>
                    <a:pt x="1657" y="725"/>
                  </a:lnTo>
                  <a:lnTo>
                    <a:pt x="1642" y="693"/>
                  </a:lnTo>
                  <a:lnTo>
                    <a:pt x="1627" y="658"/>
                  </a:lnTo>
                  <a:lnTo>
                    <a:pt x="1612" y="624"/>
                  </a:lnTo>
                  <a:lnTo>
                    <a:pt x="1599" y="591"/>
                  </a:lnTo>
                  <a:lnTo>
                    <a:pt x="1585" y="556"/>
                  </a:lnTo>
                  <a:lnTo>
                    <a:pt x="1571" y="522"/>
                  </a:lnTo>
                  <a:lnTo>
                    <a:pt x="1556" y="487"/>
                  </a:lnTo>
                  <a:lnTo>
                    <a:pt x="1541" y="453"/>
                  </a:lnTo>
                  <a:lnTo>
                    <a:pt x="1525" y="420"/>
                  </a:lnTo>
                  <a:lnTo>
                    <a:pt x="1508" y="385"/>
                  </a:lnTo>
                  <a:lnTo>
                    <a:pt x="1490" y="352"/>
                  </a:lnTo>
                  <a:lnTo>
                    <a:pt x="1479" y="331"/>
                  </a:lnTo>
                  <a:lnTo>
                    <a:pt x="1468" y="312"/>
                  </a:lnTo>
                  <a:lnTo>
                    <a:pt x="1455" y="294"/>
                  </a:lnTo>
                  <a:lnTo>
                    <a:pt x="1442" y="275"/>
                  </a:lnTo>
                  <a:lnTo>
                    <a:pt x="1430" y="257"/>
                  </a:lnTo>
                  <a:lnTo>
                    <a:pt x="1417" y="241"/>
                  </a:lnTo>
                  <a:lnTo>
                    <a:pt x="1403" y="225"/>
                  </a:lnTo>
                  <a:lnTo>
                    <a:pt x="1390" y="209"/>
                  </a:lnTo>
                  <a:lnTo>
                    <a:pt x="1376" y="194"/>
                  </a:lnTo>
                  <a:lnTo>
                    <a:pt x="1361" y="180"/>
                  </a:lnTo>
                  <a:lnTo>
                    <a:pt x="1346" y="166"/>
                  </a:lnTo>
                  <a:lnTo>
                    <a:pt x="1331" y="154"/>
                  </a:lnTo>
                  <a:lnTo>
                    <a:pt x="1315" y="141"/>
                  </a:lnTo>
                  <a:lnTo>
                    <a:pt x="1299" y="130"/>
                  </a:lnTo>
                  <a:lnTo>
                    <a:pt x="1283" y="118"/>
                  </a:lnTo>
                  <a:lnTo>
                    <a:pt x="1266" y="109"/>
                  </a:lnTo>
                  <a:lnTo>
                    <a:pt x="1248" y="99"/>
                  </a:lnTo>
                  <a:lnTo>
                    <a:pt x="1231" y="91"/>
                  </a:lnTo>
                  <a:lnTo>
                    <a:pt x="1214" y="83"/>
                  </a:lnTo>
                  <a:lnTo>
                    <a:pt x="1196" y="75"/>
                  </a:lnTo>
                  <a:lnTo>
                    <a:pt x="1177" y="69"/>
                  </a:lnTo>
                  <a:lnTo>
                    <a:pt x="1158" y="62"/>
                  </a:lnTo>
                  <a:lnTo>
                    <a:pt x="1139" y="57"/>
                  </a:lnTo>
                  <a:lnTo>
                    <a:pt x="1120" y="53"/>
                  </a:lnTo>
                  <a:lnTo>
                    <a:pt x="1100" y="48"/>
                  </a:lnTo>
                  <a:lnTo>
                    <a:pt x="1080" y="46"/>
                  </a:lnTo>
                  <a:lnTo>
                    <a:pt x="1059" y="42"/>
                  </a:lnTo>
                  <a:lnTo>
                    <a:pt x="1038" y="41"/>
                  </a:lnTo>
                  <a:lnTo>
                    <a:pt x="1018" y="40"/>
                  </a:lnTo>
                  <a:lnTo>
                    <a:pt x="996" y="39"/>
                  </a:lnTo>
                  <a:lnTo>
                    <a:pt x="974" y="40"/>
                  </a:lnTo>
                  <a:lnTo>
                    <a:pt x="951" y="40"/>
                  </a:lnTo>
                  <a:lnTo>
                    <a:pt x="946" y="40"/>
                  </a:lnTo>
                  <a:close/>
                  <a:moveTo>
                    <a:pt x="2101" y="2287"/>
                  </a:moveTo>
                  <a:lnTo>
                    <a:pt x="2073" y="2286"/>
                  </a:lnTo>
                  <a:lnTo>
                    <a:pt x="2046" y="2284"/>
                  </a:lnTo>
                  <a:lnTo>
                    <a:pt x="2016" y="2278"/>
                  </a:lnTo>
                  <a:lnTo>
                    <a:pt x="1986" y="2272"/>
                  </a:lnTo>
                  <a:lnTo>
                    <a:pt x="1977" y="2270"/>
                  </a:lnTo>
                  <a:lnTo>
                    <a:pt x="1969" y="2268"/>
                  </a:lnTo>
                  <a:lnTo>
                    <a:pt x="1960" y="2266"/>
                  </a:lnTo>
                  <a:lnTo>
                    <a:pt x="1950" y="2265"/>
                  </a:lnTo>
                  <a:lnTo>
                    <a:pt x="1936" y="2263"/>
                  </a:lnTo>
                  <a:lnTo>
                    <a:pt x="1919" y="2260"/>
                  </a:lnTo>
                  <a:lnTo>
                    <a:pt x="1905" y="2256"/>
                  </a:lnTo>
                  <a:lnTo>
                    <a:pt x="1890" y="2251"/>
                  </a:lnTo>
                  <a:lnTo>
                    <a:pt x="1843" y="2232"/>
                  </a:lnTo>
                  <a:lnTo>
                    <a:pt x="1766" y="2201"/>
                  </a:lnTo>
                  <a:lnTo>
                    <a:pt x="1690" y="2170"/>
                  </a:lnTo>
                  <a:lnTo>
                    <a:pt x="1613" y="2138"/>
                  </a:lnTo>
                  <a:lnTo>
                    <a:pt x="1536" y="2106"/>
                  </a:lnTo>
                  <a:lnTo>
                    <a:pt x="1459" y="2074"/>
                  </a:lnTo>
                  <a:lnTo>
                    <a:pt x="1383" y="2040"/>
                  </a:lnTo>
                  <a:lnTo>
                    <a:pt x="1307" y="2007"/>
                  </a:lnTo>
                  <a:lnTo>
                    <a:pt x="1230" y="1972"/>
                  </a:lnTo>
                  <a:lnTo>
                    <a:pt x="1154" y="1937"/>
                  </a:lnTo>
                  <a:lnTo>
                    <a:pt x="1079" y="1901"/>
                  </a:lnTo>
                  <a:lnTo>
                    <a:pt x="1003" y="1863"/>
                  </a:lnTo>
                  <a:lnTo>
                    <a:pt x="928" y="1825"/>
                  </a:lnTo>
                  <a:lnTo>
                    <a:pt x="854" y="1785"/>
                  </a:lnTo>
                  <a:lnTo>
                    <a:pt x="780" y="1743"/>
                  </a:lnTo>
                  <a:lnTo>
                    <a:pt x="708" y="1701"/>
                  </a:lnTo>
                  <a:lnTo>
                    <a:pt x="636" y="1656"/>
                  </a:lnTo>
                  <a:lnTo>
                    <a:pt x="567" y="1613"/>
                  </a:lnTo>
                  <a:lnTo>
                    <a:pt x="497" y="1564"/>
                  </a:lnTo>
                  <a:lnTo>
                    <a:pt x="461" y="1539"/>
                  </a:lnTo>
                  <a:lnTo>
                    <a:pt x="426" y="1514"/>
                  </a:lnTo>
                  <a:lnTo>
                    <a:pt x="392" y="1486"/>
                  </a:lnTo>
                  <a:lnTo>
                    <a:pt x="357" y="1459"/>
                  </a:lnTo>
                  <a:lnTo>
                    <a:pt x="323" y="1429"/>
                  </a:lnTo>
                  <a:lnTo>
                    <a:pt x="289" y="1398"/>
                  </a:lnTo>
                  <a:lnTo>
                    <a:pt x="257" y="1367"/>
                  </a:lnTo>
                  <a:lnTo>
                    <a:pt x="226" y="1333"/>
                  </a:lnTo>
                  <a:lnTo>
                    <a:pt x="195" y="1298"/>
                  </a:lnTo>
                  <a:lnTo>
                    <a:pt x="167" y="1262"/>
                  </a:lnTo>
                  <a:lnTo>
                    <a:pt x="139" y="1224"/>
                  </a:lnTo>
                  <a:lnTo>
                    <a:pt x="113" y="1184"/>
                  </a:lnTo>
                  <a:lnTo>
                    <a:pt x="96" y="1156"/>
                  </a:lnTo>
                  <a:lnTo>
                    <a:pt x="79" y="1127"/>
                  </a:lnTo>
                  <a:lnTo>
                    <a:pt x="66" y="1099"/>
                  </a:lnTo>
                  <a:lnTo>
                    <a:pt x="52" y="1070"/>
                  </a:lnTo>
                  <a:lnTo>
                    <a:pt x="40" y="1041"/>
                  </a:lnTo>
                  <a:lnTo>
                    <a:pt x="31" y="1013"/>
                  </a:lnTo>
                  <a:lnTo>
                    <a:pt x="22" y="984"/>
                  </a:lnTo>
                  <a:lnTo>
                    <a:pt x="15" y="955"/>
                  </a:lnTo>
                  <a:lnTo>
                    <a:pt x="10" y="928"/>
                  </a:lnTo>
                  <a:lnTo>
                    <a:pt x="5" y="899"/>
                  </a:lnTo>
                  <a:lnTo>
                    <a:pt x="1" y="872"/>
                  </a:lnTo>
                  <a:lnTo>
                    <a:pt x="0" y="843"/>
                  </a:lnTo>
                  <a:lnTo>
                    <a:pt x="0" y="816"/>
                  </a:lnTo>
                  <a:lnTo>
                    <a:pt x="1" y="788"/>
                  </a:lnTo>
                  <a:lnTo>
                    <a:pt x="4" y="760"/>
                  </a:lnTo>
                  <a:lnTo>
                    <a:pt x="8" y="734"/>
                  </a:lnTo>
                  <a:lnTo>
                    <a:pt x="13" y="707"/>
                  </a:lnTo>
                  <a:lnTo>
                    <a:pt x="20" y="680"/>
                  </a:lnTo>
                  <a:lnTo>
                    <a:pt x="28" y="654"/>
                  </a:lnTo>
                  <a:lnTo>
                    <a:pt x="38" y="627"/>
                  </a:lnTo>
                  <a:lnTo>
                    <a:pt x="49" y="602"/>
                  </a:lnTo>
                  <a:lnTo>
                    <a:pt x="61" y="577"/>
                  </a:lnTo>
                  <a:lnTo>
                    <a:pt x="74" y="552"/>
                  </a:lnTo>
                  <a:lnTo>
                    <a:pt x="90" y="526"/>
                  </a:lnTo>
                  <a:lnTo>
                    <a:pt x="106" y="502"/>
                  </a:lnTo>
                  <a:lnTo>
                    <a:pt x="123" y="478"/>
                  </a:lnTo>
                  <a:lnTo>
                    <a:pt x="143" y="455"/>
                  </a:lnTo>
                  <a:lnTo>
                    <a:pt x="162" y="432"/>
                  </a:lnTo>
                  <a:lnTo>
                    <a:pt x="184" y="409"/>
                  </a:lnTo>
                  <a:lnTo>
                    <a:pt x="207" y="388"/>
                  </a:lnTo>
                  <a:lnTo>
                    <a:pt x="232" y="366"/>
                  </a:lnTo>
                  <a:lnTo>
                    <a:pt x="257" y="345"/>
                  </a:lnTo>
                  <a:lnTo>
                    <a:pt x="292" y="319"/>
                  </a:lnTo>
                  <a:lnTo>
                    <a:pt x="327" y="291"/>
                  </a:lnTo>
                  <a:lnTo>
                    <a:pt x="364" y="265"/>
                  </a:lnTo>
                  <a:lnTo>
                    <a:pt x="401" y="239"/>
                  </a:lnTo>
                  <a:lnTo>
                    <a:pt x="440" y="212"/>
                  </a:lnTo>
                  <a:lnTo>
                    <a:pt x="479" y="187"/>
                  </a:lnTo>
                  <a:lnTo>
                    <a:pt x="520" y="162"/>
                  </a:lnTo>
                  <a:lnTo>
                    <a:pt x="561" y="139"/>
                  </a:lnTo>
                  <a:lnTo>
                    <a:pt x="605" y="116"/>
                  </a:lnTo>
                  <a:lnTo>
                    <a:pt x="648" y="94"/>
                  </a:lnTo>
                  <a:lnTo>
                    <a:pt x="693" y="75"/>
                  </a:lnTo>
                  <a:lnTo>
                    <a:pt x="740" y="56"/>
                  </a:lnTo>
                  <a:lnTo>
                    <a:pt x="787" y="39"/>
                  </a:lnTo>
                  <a:lnTo>
                    <a:pt x="837" y="24"/>
                  </a:lnTo>
                  <a:lnTo>
                    <a:pt x="862" y="18"/>
                  </a:lnTo>
                  <a:lnTo>
                    <a:pt x="887" y="11"/>
                  </a:lnTo>
                  <a:lnTo>
                    <a:pt x="912" y="7"/>
                  </a:lnTo>
                  <a:lnTo>
                    <a:pt x="938" y="1"/>
                  </a:lnTo>
                  <a:lnTo>
                    <a:pt x="946" y="2"/>
                  </a:lnTo>
                  <a:lnTo>
                    <a:pt x="949" y="1"/>
                  </a:lnTo>
                  <a:lnTo>
                    <a:pt x="973" y="0"/>
                  </a:lnTo>
                  <a:lnTo>
                    <a:pt x="997" y="0"/>
                  </a:lnTo>
                  <a:lnTo>
                    <a:pt x="1020" y="0"/>
                  </a:lnTo>
                  <a:lnTo>
                    <a:pt x="1042" y="1"/>
                  </a:lnTo>
                  <a:lnTo>
                    <a:pt x="1065" y="3"/>
                  </a:lnTo>
                  <a:lnTo>
                    <a:pt x="1087" y="6"/>
                  </a:lnTo>
                  <a:lnTo>
                    <a:pt x="1108" y="9"/>
                  </a:lnTo>
                  <a:lnTo>
                    <a:pt x="1129" y="14"/>
                  </a:lnTo>
                  <a:lnTo>
                    <a:pt x="1150" y="18"/>
                  </a:lnTo>
                  <a:lnTo>
                    <a:pt x="1170" y="24"/>
                  </a:lnTo>
                  <a:lnTo>
                    <a:pt x="1191" y="31"/>
                  </a:lnTo>
                  <a:lnTo>
                    <a:pt x="1211" y="38"/>
                  </a:lnTo>
                  <a:lnTo>
                    <a:pt x="1230" y="46"/>
                  </a:lnTo>
                  <a:lnTo>
                    <a:pt x="1248" y="54"/>
                  </a:lnTo>
                  <a:lnTo>
                    <a:pt x="1267" y="63"/>
                  </a:lnTo>
                  <a:lnTo>
                    <a:pt x="1285" y="73"/>
                  </a:lnTo>
                  <a:lnTo>
                    <a:pt x="1303" y="85"/>
                  </a:lnTo>
                  <a:lnTo>
                    <a:pt x="1321" y="96"/>
                  </a:lnTo>
                  <a:lnTo>
                    <a:pt x="1338" y="108"/>
                  </a:lnTo>
                  <a:lnTo>
                    <a:pt x="1354" y="122"/>
                  </a:lnTo>
                  <a:lnTo>
                    <a:pt x="1371" y="135"/>
                  </a:lnTo>
                  <a:lnTo>
                    <a:pt x="1387" y="149"/>
                  </a:lnTo>
                  <a:lnTo>
                    <a:pt x="1402" y="164"/>
                  </a:lnTo>
                  <a:lnTo>
                    <a:pt x="1417" y="180"/>
                  </a:lnTo>
                  <a:lnTo>
                    <a:pt x="1432" y="197"/>
                  </a:lnTo>
                  <a:lnTo>
                    <a:pt x="1447" y="215"/>
                  </a:lnTo>
                  <a:lnTo>
                    <a:pt x="1461" y="233"/>
                  </a:lnTo>
                  <a:lnTo>
                    <a:pt x="1474" y="251"/>
                  </a:lnTo>
                  <a:lnTo>
                    <a:pt x="1487" y="271"/>
                  </a:lnTo>
                  <a:lnTo>
                    <a:pt x="1501" y="291"/>
                  </a:lnTo>
                  <a:lnTo>
                    <a:pt x="1512" y="312"/>
                  </a:lnTo>
                  <a:lnTo>
                    <a:pt x="1525" y="334"/>
                  </a:lnTo>
                  <a:lnTo>
                    <a:pt x="1542" y="367"/>
                  </a:lnTo>
                  <a:lnTo>
                    <a:pt x="1559" y="401"/>
                  </a:lnTo>
                  <a:lnTo>
                    <a:pt x="1576" y="437"/>
                  </a:lnTo>
                  <a:lnTo>
                    <a:pt x="1591" y="471"/>
                  </a:lnTo>
                  <a:lnTo>
                    <a:pt x="1606" y="506"/>
                  </a:lnTo>
                  <a:lnTo>
                    <a:pt x="1621" y="541"/>
                  </a:lnTo>
                  <a:lnTo>
                    <a:pt x="1635" y="576"/>
                  </a:lnTo>
                  <a:lnTo>
                    <a:pt x="1649" y="610"/>
                  </a:lnTo>
                  <a:lnTo>
                    <a:pt x="1663" y="643"/>
                  </a:lnTo>
                  <a:lnTo>
                    <a:pt x="1677" y="676"/>
                  </a:lnTo>
                  <a:lnTo>
                    <a:pt x="1692" y="707"/>
                  </a:lnTo>
                  <a:lnTo>
                    <a:pt x="1707" y="736"/>
                  </a:lnTo>
                  <a:lnTo>
                    <a:pt x="1723" y="766"/>
                  </a:lnTo>
                  <a:lnTo>
                    <a:pt x="1739" y="794"/>
                  </a:lnTo>
                  <a:lnTo>
                    <a:pt x="1757" y="820"/>
                  </a:lnTo>
                  <a:lnTo>
                    <a:pt x="1774" y="846"/>
                  </a:lnTo>
                  <a:lnTo>
                    <a:pt x="1791" y="872"/>
                  </a:lnTo>
                  <a:lnTo>
                    <a:pt x="1809" y="895"/>
                  </a:lnTo>
                  <a:lnTo>
                    <a:pt x="1829" y="918"/>
                  </a:lnTo>
                  <a:lnTo>
                    <a:pt x="1848" y="938"/>
                  </a:lnTo>
                  <a:lnTo>
                    <a:pt x="1868" y="959"/>
                  </a:lnTo>
                  <a:lnTo>
                    <a:pt x="1889" y="978"/>
                  </a:lnTo>
                  <a:lnTo>
                    <a:pt x="1909" y="997"/>
                  </a:lnTo>
                  <a:lnTo>
                    <a:pt x="1930" y="1013"/>
                  </a:lnTo>
                  <a:lnTo>
                    <a:pt x="1960" y="1036"/>
                  </a:lnTo>
                  <a:lnTo>
                    <a:pt x="1988" y="1060"/>
                  </a:lnTo>
                  <a:lnTo>
                    <a:pt x="2015" y="1084"/>
                  </a:lnTo>
                  <a:lnTo>
                    <a:pt x="2041" y="1108"/>
                  </a:lnTo>
                  <a:lnTo>
                    <a:pt x="2066" y="1133"/>
                  </a:lnTo>
                  <a:lnTo>
                    <a:pt x="2090" y="1160"/>
                  </a:lnTo>
                  <a:lnTo>
                    <a:pt x="2113" y="1185"/>
                  </a:lnTo>
                  <a:lnTo>
                    <a:pt x="2135" y="1212"/>
                  </a:lnTo>
                  <a:lnTo>
                    <a:pt x="2156" y="1240"/>
                  </a:lnTo>
                  <a:lnTo>
                    <a:pt x="2176" y="1267"/>
                  </a:lnTo>
                  <a:lnTo>
                    <a:pt x="2195" y="1296"/>
                  </a:lnTo>
                  <a:lnTo>
                    <a:pt x="2213" y="1325"/>
                  </a:lnTo>
                  <a:lnTo>
                    <a:pt x="2229" y="1355"/>
                  </a:lnTo>
                  <a:lnTo>
                    <a:pt x="2245" y="1384"/>
                  </a:lnTo>
                  <a:lnTo>
                    <a:pt x="2260" y="1415"/>
                  </a:lnTo>
                  <a:lnTo>
                    <a:pt x="2273" y="1446"/>
                  </a:lnTo>
                  <a:lnTo>
                    <a:pt x="2285" y="1478"/>
                  </a:lnTo>
                  <a:lnTo>
                    <a:pt x="2297" y="1511"/>
                  </a:lnTo>
                  <a:lnTo>
                    <a:pt x="2308" y="1544"/>
                  </a:lnTo>
                  <a:lnTo>
                    <a:pt x="2318" y="1577"/>
                  </a:lnTo>
                  <a:lnTo>
                    <a:pt x="2326" y="1611"/>
                  </a:lnTo>
                  <a:lnTo>
                    <a:pt x="2332" y="1646"/>
                  </a:lnTo>
                  <a:lnTo>
                    <a:pt x="2339" y="1681"/>
                  </a:lnTo>
                  <a:lnTo>
                    <a:pt x="2345" y="1717"/>
                  </a:lnTo>
                  <a:lnTo>
                    <a:pt x="2349" y="1754"/>
                  </a:lnTo>
                  <a:lnTo>
                    <a:pt x="2352" y="1792"/>
                  </a:lnTo>
                  <a:lnTo>
                    <a:pt x="2354" y="1828"/>
                  </a:lnTo>
                  <a:lnTo>
                    <a:pt x="2355" y="1867"/>
                  </a:lnTo>
                  <a:lnTo>
                    <a:pt x="2355" y="1906"/>
                  </a:lnTo>
                  <a:lnTo>
                    <a:pt x="2354" y="1945"/>
                  </a:lnTo>
                  <a:lnTo>
                    <a:pt x="2353" y="1987"/>
                  </a:lnTo>
                  <a:lnTo>
                    <a:pt x="2350" y="2027"/>
                  </a:lnTo>
                  <a:lnTo>
                    <a:pt x="2349" y="2046"/>
                  </a:lnTo>
                  <a:lnTo>
                    <a:pt x="2345" y="2063"/>
                  </a:lnTo>
                  <a:lnTo>
                    <a:pt x="2343" y="2081"/>
                  </a:lnTo>
                  <a:lnTo>
                    <a:pt x="2338" y="2098"/>
                  </a:lnTo>
                  <a:lnTo>
                    <a:pt x="2335" y="2114"/>
                  </a:lnTo>
                  <a:lnTo>
                    <a:pt x="2329" y="2129"/>
                  </a:lnTo>
                  <a:lnTo>
                    <a:pt x="2323" y="2144"/>
                  </a:lnTo>
                  <a:lnTo>
                    <a:pt x="2318" y="2157"/>
                  </a:lnTo>
                  <a:lnTo>
                    <a:pt x="2311" y="2171"/>
                  </a:lnTo>
                  <a:lnTo>
                    <a:pt x="2304" y="2184"/>
                  </a:lnTo>
                  <a:lnTo>
                    <a:pt x="2296" y="2195"/>
                  </a:lnTo>
                  <a:lnTo>
                    <a:pt x="2287" y="2207"/>
                  </a:lnTo>
                  <a:lnTo>
                    <a:pt x="2277" y="2217"/>
                  </a:lnTo>
                  <a:lnTo>
                    <a:pt x="2268" y="2227"/>
                  </a:lnTo>
                  <a:lnTo>
                    <a:pt x="2258" y="2237"/>
                  </a:lnTo>
                  <a:lnTo>
                    <a:pt x="2246" y="2245"/>
                  </a:lnTo>
                  <a:lnTo>
                    <a:pt x="2231" y="2255"/>
                  </a:lnTo>
                  <a:lnTo>
                    <a:pt x="2215" y="2263"/>
                  </a:lnTo>
                  <a:lnTo>
                    <a:pt x="2198" y="2271"/>
                  </a:lnTo>
                  <a:lnTo>
                    <a:pt x="2180" y="2277"/>
                  </a:lnTo>
                  <a:lnTo>
                    <a:pt x="2162" y="2281"/>
                  </a:lnTo>
                  <a:lnTo>
                    <a:pt x="2142" y="2285"/>
                  </a:lnTo>
                  <a:lnTo>
                    <a:pt x="2121" y="2287"/>
                  </a:lnTo>
                  <a:lnTo>
                    <a:pt x="2101" y="22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9" name="Freeform 55">
              <a:extLst>
                <a:ext uri="{FF2B5EF4-FFF2-40B4-BE49-F238E27FC236}">
                  <a16:creationId xmlns:a16="http://schemas.microsoft.com/office/drawing/2014/main" id="{C96C2B3C-566D-4B3E-9AB7-C2ABE1E02292}"/>
                </a:ext>
              </a:extLst>
            </p:cNvPr>
            <p:cNvSpPr>
              <a:spLocks noEditPoints="1"/>
            </p:cNvSpPr>
            <p:nvPr userDrawn="1"/>
          </p:nvSpPr>
          <p:spPr bwMode="auto">
            <a:xfrm>
              <a:off x="7663940" y="1740090"/>
              <a:ext cx="800255" cy="856086"/>
            </a:xfrm>
            <a:custGeom>
              <a:avLst/>
              <a:gdLst>
                <a:gd name="T0" fmla="*/ 398 w 1204"/>
                <a:gd name="T1" fmla="*/ 89 h 1292"/>
                <a:gd name="T2" fmla="*/ 251 w 1204"/>
                <a:gd name="T3" fmla="*/ 154 h 1292"/>
                <a:gd name="T4" fmla="*/ 164 w 1204"/>
                <a:gd name="T5" fmla="*/ 218 h 1292"/>
                <a:gd name="T6" fmla="*/ 104 w 1204"/>
                <a:gd name="T7" fmla="*/ 290 h 1292"/>
                <a:gd name="T8" fmla="*/ 63 w 1204"/>
                <a:gd name="T9" fmla="*/ 374 h 1292"/>
                <a:gd name="T10" fmla="*/ 42 w 1204"/>
                <a:gd name="T11" fmla="*/ 468 h 1292"/>
                <a:gd name="T12" fmla="*/ 45 w 1204"/>
                <a:gd name="T13" fmla="*/ 590 h 1292"/>
                <a:gd name="T14" fmla="*/ 116 w 1204"/>
                <a:gd name="T15" fmla="*/ 851 h 1292"/>
                <a:gd name="T16" fmla="*/ 185 w 1204"/>
                <a:gd name="T17" fmla="*/ 981 h 1292"/>
                <a:gd name="T18" fmla="*/ 258 w 1204"/>
                <a:gd name="T19" fmla="*/ 1073 h 1292"/>
                <a:gd name="T20" fmla="*/ 348 w 1204"/>
                <a:gd name="T21" fmla="*/ 1148 h 1292"/>
                <a:gd name="T22" fmla="*/ 467 w 1204"/>
                <a:gd name="T23" fmla="*/ 1213 h 1292"/>
                <a:gd name="T24" fmla="*/ 610 w 1204"/>
                <a:gd name="T25" fmla="*/ 1249 h 1292"/>
                <a:gd name="T26" fmla="*/ 755 w 1204"/>
                <a:gd name="T27" fmla="*/ 1247 h 1292"/>
                <a:gd name="T28" fmla="*/ 890 w 1204"/>
                <a:gd name="T29" fmla="*/ 1207 h 1292"/>
                <a:gd name="T30" fmla="*/ 1008 w 1204"/>
                <a:gd name="T31" fmla="*/ 1132 h 1292"/>
                <a:gd name="T32" fmla="*/ 1100 w 1204"/>
                <a:gd name="T33" fmla="*/ 1026 h 1292"/>
                <a:gd name="T34" fmla="*/ 1149 w 1204"/>
                <a:gd name="T35" fmla="*/ 910 h 1292"/>
                <a:gd name="T36" fmla="*/ 1164 w 1204"/>
                <a:gd name="T37" fmla="*/ 779 h 1292"/>
                <a:gd name="T38" fmla="*/ 1134 w 1204"/>
                <a:gd name="T39" fmla="*/ 573 h 1292"/>
                <a:gd name="T40" fmla="*/ 1064 w 1204"/>
                <a:gd name="T41" fmla="*/ 360 h 1292"/>
                <a:gd name="T42" fmla="*/ 993 w 1204"/>
                <a:gd name="T43" fmla="*/ 236 h 1292"/>
                <a:gd name="T44" fmla="*/ 905 w 1204"/>
                <a:gd name="T45" fmla="*/ 142 h 1292"/>
                <a:gd name="T46" fmla="*/ 802 w 1204"/>
                <a:gd name="T47" fmla="*/ 78 h 1292"/>
                <a:gd name="T48" fmla="*/ 681 w 1204"/>
                <a:gd name="T49" fmla="*/ 45 h 1292"/>
                <a:gd name="T50" fmla="*/ 546 w 1204"/>
                <a:gd name="T51" fmla="*/ 43 h 1292"/>
                <a:gd name="T52" fmla="*/ 617 w 1204"/>
                <a:gd name="T53" fmla="*/ 1289 h 1292"/>
                <a:gd name="T54" fmla="*/ 505 w 1204"/>
                <a:gd name="T55" fmla="*/ 1268 h 1292"/>
                <a:gd name="T56" fmla="*/ 396 w 1204"/>
                <a:gd name="T57" fmla="*/ 1223 h 1292"/>
                <a:gd name="T58" fmla="*/ 291 w 1204"/>
                <a:gd name="T59" fmla="*/ 1155 h 1292"/>
                <a:gd name="T60" fmla="*/ 203 w 1204"/>
                <a:gd name="T61" fmla="*/ 1070 h 1292"/>
                <a:gd name="T62" fmla="*/ 130 w 1204"/>
                <a:gd name="T63" fmla="*/ 968 h 1292"/>
                <a:gd name="T64" fmla="*/ 71 w 1204"/>
                <a:gd name="T65" fmla="*/ 848 h 1292"/>
                <a:gd name="T66" fmla="*/ 8 w 1204"/>
                <a:gd name="T67" fmla="*/ 614 h 1292"/>
                <a:gd name="T68" fmla="*/ 1 w 1204"/>
                <a:gd name="T69" fmla="*/ 498 h 1292"/>
                <a:gd name="T70" fmla="*/ 16 w 1204"/>
                <a:gd name="T71" fmla="*/ 392 h 1292"/>
                <a:gd name="T72" fmla="*/ 54 w 1204"/>
                <a:gd name="T73" fmla="*/ 298 h 1292"/>
                <a:gd name="T74" fmla="*/ 112 w 1204"/>
                <a:gd name="T75" fmla="*/ 215 h 1292"/>
                <a:gd name="T76" fmla="*/ 193 w 1204"/>
                <a:gd name="T77" fmla="*/ 145 h 1292"/>
                <a:gd name="T78" fmla="*/ 333 w 1204"/>
                <a:gd name="T79" fmla="*/ 71 h 1292"/>
                <a:gd name="T80" fmla="*/ 479 w 1204"/>
                <a:gd name="T81" fmla="*/ 16 h 1292"/>
                <a:gd name="T82" fmla="*/ 593 w 1204"/>
                <a:gd name="T83" fmla="*/ 0 h 1292"/>
                <a:gd name="T84" fmla="*/ 734 w 1204"/>
                <a:gd name="T85" fmla="*/ 14 h 1292"/>
                <a:gd name="T86" fmla="*/ 857 w 1204"/>
                <a:gd name="T87" fmla="*/ 61 h 1292"/>
                <a:gd name="T88" fmla="*/ 962 w 1204"/>
                <a:gd name="T89" fmla="*/ 139 h 1292"/>
                <a:gd name="T90" fmla="*/ 1052 w 1204"/>
                <a:gd name="T91" fmla="*/ 251 h 1292"/>
                <a:gd name="T92" fmla="*/ 1125 w 1204"/>
                <a:gd name="T93" fmla="*/ 404 h 1292"/>
                <a:gd name="T94" fmla="*/ 1191 w 1204"/>
                <a:gd name="T95" fmla="*/ 655 h 1292"/>
                <a:gd name="T96" fmla="*/ 1203 w 1204"/>
                <a:gd name="T97" fmla="*/ 827 h 1292"/>
                <a:gd name="T98" fmla="*/ 1173 w 1204"/>
                <a:gd name="T99" fmla="*/ 965 h 1292"/>
                <a:gd name="T100" fmla="*/ 1101 w 1204"/>
                <a:gd name="T101" fmla="*/ 1093 h 1292"/>
                <a:gd name="T102" fmla="*/ 953 w 1204"/>
                <a:gd name="T103" fmla="*/ 1219 h 1292"/>
                <a:gd name="T104" fmla="*/ 772 w 1204"/>
                <a:gd name="T105" fmla="*/ 128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4" h="1292">
                  <a:moveTo>
                    <a:pt x="515" y="44"/>
                  </a:moveTo>
                  <a:lnTo>
                    <a:pt x="492" y="53"/>
                  </a:lnTo>
                  <a:lnTo>
                    <a:pt x="469" y="62"/>
                  </a:lnTo>
                  <a:lnTo>
                    <a:pt x="446" y="71"/>
                  </a:lnTo>
                  <a:lnTo>
                    <a:pt x="423" y="79"/>
                  </a:lnTo>
                  <a:lnTo>
                    <a:pt x="398" y="89"/>
                  </a:lnTo>
                  <a:lnTo>
                    <a:pt x="373" y="98"/>
                  </a:lnTo>
                  <a:lnTo>
                    <a:pt x="349" y="108"/>
                  </a:lnTo>
                  <a:lnTo>
                    <a:pt x="323" y="118"/>
                  </a:lnTo>
                  <a:lnTo>
                    <a:pt x="298" y="129"/>
                  </a:lnTo>
                  <a:lnTo>
                    <a:pt x="275" y="141"/>
                  </a:lnTo>
                  <a:lnTo>
                    <a:pt x="251" y="154"/>
                  </a:lnTo>
                  <a:lnTo>
                    <a:pt x="229" y="168"/>
                  </a:lnTo>
                  <a:lnTo>
                    <a:pt x="216" y="177"/>
                  </a:lnTo>
                  <a:lnTo>
                    <a:pt x="202" y="186"/>
                  </a:lnTo>
                  <a:lnTo>
                    <a:pt x="189" y="196"/>
                  </a:lnTo>
                  <a:lnTo>
                    <a:pt x="177" y="208"/>
                  </a:lnTo>
                  <a:lnTo>
                    <a:pt x="164" y="218"/>
                  </a:lnTo>
                  <a:lnTo>
                    <a:pt x="152" y="230"/>
                  </a:lnTo>
                  <a:lnTo>
                    <a:pt x="142" y="241"/>
                  </a:lnTo>
                  <a:lnTo>
                    <a:pt x="132" y="253"/>
                  </a:lnTo>
                  <a:lnTo>
                    <a:pt x="122" y="265"/>
                  </a:lnTo>
                  <a:lnTo>
                    <a:pt x="112" y="278"/>
                  </a:lnTo>
                  <a:lnTo>
                    <a:pt x="104" y="290"/>
                  </a:lnTo>
                  <a:lnTo>
                    <a:pt x="96" y="304"/>
                  </a:lnTo>
                  <a:lnTo>
                    <a:pt x="88" y="318"/>
                  </a:lnTo>
                  <a:lnTo>
                    <a:pt x="81" y="332"/>
                  </a:lnTo>
                  <a:lnTo>
                    <a:pt x="74" y="345"/>
                  </a:lnTo>
                  <a:lnTo>
                    <a:pt x="69" y="360"/>
                  </a:lnTo>
                  <a:lnTo>
                    <a:pt x="63" y="374"/>
                  </a:lnTo>
                  <a:lnTo>
                    <a:pt x="58" y="389"/>
                  </a:lnTo>
                  <a:lnTo>
                    <a:pt x="54" y="405"/>
                  </a:lnTo>
                  <a:lnTo>
                    <a:pt x="50" y="420"/>
                  </a:lnTo>
                  <a:lnTo>
                    <a:pt x="47" y="436"/>
                  </a:lnTo>
                  <a:lnTo>
                    <a:pt x="45" y="452"/>
                  </a:lnTo>
                  <a:lnTo>
                    <a:pt x="42" y="468"/>
                  </a:lnTo>
                  <a:lnTo>
                    <a:pt x="41" y="485"/>
                  </a:lnTo>
                  <a:lnTo>
                    <a:pt x="40" y="501"/>
                  </a:lnTo>
                  <a:lnTo>
                    <a:pt x="40" y="519"/>
                  </a:lnTo>
                  <a:lnTo>
                    <a:pt x="40" y="536"/>
                  </a:lnTo>
                  <a:lnTo>
                    <a:pt x="41" y="554"/>
                  </a:lnTo>
                  <a:lnTo>
                    <a:pt x="45" y="590"/>
                  </a:lnTo>
                  <a:lnTo>
                    <a:pt x="50" y="626"/>
                  </a:lnTo>
                  <a:lnTo>
                    <a:pt x="60" y="675"/>
                  </a:lnTo>
                  <a:lnTo>
                    <a:pt x="71" y="723"/>
                  </a:lnTo>
                  <a:lnTo>
                    <a:pt x="85" y="768"/>
                  </a:lnTo>
                  <a:lnTo>
                    <a:pt x="100" y="810"/>
                  </a:lnTo>
                  <a:lnTo>
                    <a:pt x="116" y="851"/>
                  </a:lnTo>
                  <a:lnTo>
                    <a:pt x="133" y="891"/>
                  </a:lnTo>
                  <a:lnTo>
                    <a:pt x="142" y="910"/>
                  </a:lnTo>
                  <a:lnTo>
                    <a:pt x="152" y="928"/>
                  </a:lnTo>
                  <a:lnTo>
                    <a:pt x="163" y="946"/>
                  </a:lnTo>
                  <a:lnTo>
                    <a:pt x="173" y="964"/>
                  </a:lnTo>
                  <a:lnTo>
                    <a:pt x="185" y="981"/>
                  </a:lnTo>
                  <a:lnTo>
                    <a:pt x="196" y="997"/>
                  </a:lnTo>
                  <a:lnTo>
                    <a:pt x="208" y="1013"/>
                  </a:lnTo>
                  <a:lnTo>
                    <a:pt x="219" y="1029"/>
                  </a:lnTo>
                  <a:lnTo>
                    <a:pt x="232" y="1044"/>
                  </a:lnTo>
                  <a:lnTo>
                    <a:pt x="245" y="1059"/>
                  </a:lnTo>
                  <a:lnTo>
                    <a:pt x="258" y="1073"/>
                  </a:lnTo>
                  <a:lnTo>
                    <a:pt x="272" y="1086"/>
                  </a:lnTo>
                  <a:lnTo>
                    <a:pt x="287" y="1099"/>
                  </a:lnTo>
                  <a:lnTo>
                    <a:pt x="302" y="1113"/>
                  </a:lnTo>
                  <a:lnTo>
                    <a:pt x="317" y="1124"/>
                  </a:lnTo>
                  <a:lnTo>
                    <a:pt x="331" y="1137"/>
                  </a:lnTo>
                  <a:lnTo>
                    <a:pt x="348" y="1148"/>
                  </a:lnTo>
                  <a:lnTo>
                    <a:pt x="364" y="1159"/>
                  </a:lnTo>
                  <a:lnTo>
                    <a:pt x="380" y="1169"/>
                  </a:lnTo>
                  <a:lnTo>
                    <a:pt x="397" y="1179"/>
                  </a:lnTo>
                  <a:lnTo>
                    <a:pt x="420" y="1192"/>
                  </a:lnTo>
                  <a:lnTo>
                    <a:pt x="443" y="1202"/>
                  </a:lnTo>
                  <a:lnTo>
                    <a:pt x="467" y="1213"/>
                  </a:lnTo>
                  <a:lnTo>
                    <a:pt x="490" y="1222"/>
                  </a:lnTo>
                  <a:lnTo>
                    <a:pt x="514" y="1230"/>
                  </a:lnTo>
                  <a:lnTo>
                    <a:pt x="538" y="1235"/>
                  </a:lnTo>
                  <a:lnTo>
                    <a:pt x="562" y="1241"/>
                  </a:lnTo>
                  <a:lnTo>
                    <a:pt x="586" y="1246"/>
                  </a:lnTo>
                  <a:lnTo>
                    <a:pt x="610" y="1249"/>
                  </a:lnTo>
                  <a:lnTo>
                    <a:pt x="634" y="1252"/>
                  </a:lnTo>
                  <a:lnTo>
                    <a:pt x="658" y="1253"/>
                  </a:lnTo>
                  <a:lnTo>
                    <a:pt x="682" y="1253"/>
                  </a:lnTo>
                  <a:lnTo>
                    <a:pt x="707" y="1252"/>
                  </a:lnTo>
                  <a:lnTo>
                    <a:pt x="731" y="1250"/>
                  </a:lnTo>
                  <a:lnTo>
                    <a:pt x="755" y="1247"/>
                  </a:lnTo>
                  <a:lnTo>
                    <a:pt x="778" y="1242"/>
                  </a:lnTo>
                  <a:lnTo>
                    <a:pt x="801" y="1238"/>
                  </a:lnTo>
                  <a:lnTo>
                    <a:pt x="824" y="1232"/>
                  </a:lnTo>
                  <a:lnTo>
                    <a:pt x="847" y="1224"/>
                  </a:lnTo>
                  <a:lnTo>
                    <a:pt x="868" y="1216"/>
                  </a:lnTo>
                  <a:lnTo>
                    <a:pt x="890" y="1207"/>
                  </a:lnTo>
                  <a:lnTo>
                    <a:pt x="911" y="1198"/>
                  </a:lnTo>
                  <a:lnTo>
                    <a:pt x="931" y="1186"/>
                  </a:lnTo>
                  <a:lnTo>
                    <a:pt x="952" y="1174"/>
                  </a:lnTo>
                  <a:lnTo>
                    <a:pt x="972" y="1161"/>
                  </a:lnTo>
                  <a:lnTo>
                    <a:pt x="991" y="1147"/>
                  </a:lnTo>
                  <a:lnTo>
                    <a:pt x="1008" y="1132"/>
                  </a:lnTo>
                  <a:lnTo>
                    <a:pt x="1027" y="1116"/>
                  </a:lnTo>
                  <a:lnTo>
                    <a:pt x="1043" y="1100"/>
                  </a:lnTo>
                  <a:lnTo>
                    <a:pt x="1059" y="1082"/>
                  </a:lnTo>
                  <a:lnTo>
                    <a:pt x="1074" y="1063"/>
                  </a:lnTo>
                  <a:lnTo>
                    <a:pt x="1089" y="1044"/>
                  </a:lnTo>
                  <a:lnTo>
                    <a:pt x="1100" y="1026"/>
                  </a:lnTo>
                  <a:lnTo>
                    <a:pt x="1110" y="1008"/>
                  </a:lnTo>
                  <a:lnTo>
                    <a:pt x="1121" y="989"/>
                  </a:lnTo>
                  <a:lnTo>
                    <a:pt x="1129" y="971"/>
                  </a:lnTo>
                  <a:lnTo>
                    <a:pt x="1137" y="950"/>
                  </a:lnTo>
                  <a:lnTo>
                    <a:pt x="1144" y="930"/>
                  </a:lnTo>
                  <a:lnTo>
                    <a:pt x="1149" y="910"/>
                  </a:lnTo>
                  <a:lnTo>
                    <a:pt x="1155" y="889"/>
                  </a:lnTo>
                  <a:lnTo>
                    <a:pt x="1159" y="867"/>
                  </a:lnTo>
                  <a:lnTo>
                    <a:pt x="1162" y="846"/>
                  </a:lnTo>
                  <a:lnTo>
                    <a:pt x="1163" y="824"/>
                  </a:lnTo>
                  <a:lnTo>
                    <a:pt x="1164" y="802"/>
                  </a:lnTo>
                  <a:lnTo>
                    <a:pt x="1164" y="779"/>
                  </a:lnTo>
                  <a:lnTo>
                    <a:pt x="1164" y="756"/>
                  </a:lnTo>
                  <a:lnTo>
                    <a:pt x="1162" y="732"/>
                  </a:lnTo>
                  <a:lnTo>
                    <a:pt x="1159" y="709"/>
                  </a:lnTo>
                  <a:lnTo>
                    <a:pt x="1152" y="662"/>
                  </a:lnTo>
                  <a:lnTo>
                    <a:pt x="1144" y="616"/>
                  </a:lnTo>
                  <a:lnTo>
                    <a:pt x="1134" y="573"/>
                  </a:lnTo>
                  <a:lnTo>
                    <a:pt x="1124" y="531"/>
                  </a:lnTo>
                  <a:lnTo>
                    <a:pt x="1114" y="492"/>
                  </a:lnTo>
                  <a:lnTo>
                    <a:pt x="1102" y="454"/>
                  </a:lnTo>
                  <a:lnTo>
                    <a:pt x="1089" y="418"/>
                  </a:lnTo>
                  <a:lnTo>
                    <a:pt x="1075" y="383"/>
                  </a:lnTo>
                  <a:lnTo>
                    <a:pt x="1064" y="360"/>
                  </a:lnTo>
                  <a:lnTo>
                    <a:pt x="1054" y="337"/>
                  </a:lnTo>
                  <a:lnTo>
                    <a:pt x="1043" y="316"/>
                  </a:lnTo>
                  <a:lnTo>
                    <a:pt x="1031" y="294"/>
                  </a:lnTo>
                  <a:lnTo>
                    <a:pt x="1019" y="274"/>
                  </a:lnTo>
                  <a:lnTo>
                    <a:pt x="1006" y="255"/>
                  </a:lnTo>
                  <a:lnTo>
                    <a:pt x="993" y="236"/>
                  </a:lnTo>
                  <a:lnTo>
                    <a:pt x="980" y="218"/>
                  </a:lnTo>
                  <a:lnTo>
                    <a:pt x="966" y="201"/>
                  </a:lnTo>
                  <a:lnTo>
                    <a:pt x="951" y="185"/>
                  </a:lnTo>
                  <a:lnTo>
                    <a:pt x="936" y="170"/>
                  </a:lnTo>
                  <a:lnTo>
                    <a:pt x="921" y="155"/>
                  </a:lnTo>
                  <a:lnTo>
                    <a:pt x="905" y="142"/>
                  </a:lnTo>
                  <a:lnTo>
                    <a:pt x="889" y="130"/>
                  </a:lnTo>
                  <a:lnTo>
                    <a:pt x="873" y="117"/>
                  </a:lnTo>
                  <a:lnTo>
                    <a:pt x="856" y="107"/>
                  </a:lnTo>
                  <a:lnTo>
                    <a:pt x="837" y="97"/>
                  </a:lnTo>
                  <a:lnTo>
                    <a:pt x="820" y="86"/>
                  </a:lnTo>
                  <a:lnTo>
                    <a:pt x="802" y="78"/>
                  </a:lnTo>
                  <a:lnTo>
                    <a:pt x="782" y="70"/>
                  </a:lnTo>
                  <a:lnTo>
                    <a:pt x="763" y="63"/>
                  </a:lnTo>
                  <a:lnTo>
                    <a:pt x="743" y="58"/>
                  </a:lnTo>
                  <a:lnTo>
                    <a:pt x="723" y="53"/>
                  </a:lnTo>
                  <a:lnTo>
                    <a:pt x="702" y="48"/>
                  </a:lnTo>
                  <a:lnTo>
                    <a:pt x="681" y="45"/>
                  </a:lnTo>
                  <a:lnTo>
                    <a:pt x="660" y="43"/>
                  </a:lnTo>
                  <a:lnTo>
                    <a:pt x="638" y="40"/>
                  </a:lnTo>
                  <a:lnTo>
                    <a:pt x="616" y="39"/>
                  </a:lnTo>
                  <a:lnTo>
                    <a:pt x="593" y="39"/>
                  </a:lnTo>
                  <a:lnTo>
                    <a:pt x="569" y="40"/>
                  </a:lnTo>
                  <a:lnTo>
                    <a:pt x="546" y="43"/>
                  </a:lnTo>
                  <a:lnTo>
                    <a:pt x="522" y="45"/>
                  </a:lnTo>
                  <a:lnTo>
                    <a:pt x="515" y="44"/>
                  </a:lnTo>
                  <a:close/>
                  <a:moveTo>
                    <a:pt x="673" y="1292"/>
                  </a:moveTo>
                  <a:lnTo>
                    <a:pt x="655" y="1292"/>
                  </a:lnTo>
                  <a:lnTo>
                    <a:pt x="635" y="1291"/>
                  </a:lnTo>
                  <a:lnTo>
                    <a:pt x="617" y="1289"/>
                  </a:lnTo>
                  <a:lnTo>
                    <a:pt x="598" y="1287"/>
                  </a:lnTo>
                  <a:lnTo>
                    <a:pt x="579" y="1285"/>
                  </a:lnTo>
                  <a:lnTo>
                    <a:pt x="561" y="1281"/>
                  </a:lnTo>
                  <a:lnTo>
                    <a:pt x="541" y="1278"/>
                  </a:lnTo>
                  <a:lnTo>
                    <a:pt x="523" y="1273"/>
                  </a:lnTo>
                  <a:lnTo>
                    <a:pt x="505" y="1268"/>
                  </a:lnTo>
                  <a:lnTo>
                    <a:pt x="486" y="1262"/>
                  </a:lnTo>
                  <a:lnTo>
                    <a:pt x="468" y="1255"/>
                  </a:lnTo>
                  <a:lnTo>
                    <a:pt x="450" y="1248"/>
                  </a:lnTo>
                  <a:lnTo>
                    <a:pt x="431" y="1240"/>
                  </a:lnTo>
                  <a:lnTo>
                    <a:pt x="413" y="1232"/>
                  </a:lnTo>
                  <a:lnTo>
                    <a:pt x="396" y="1223"/>
                  </a:lnTo>
                  <a:lnTo>
                    <a:pt x="377" y="1214"/>
                  </a:lnTo>
                  <a:lnTo>
                    <a:pt x="360" y="1203"/>
                  </a:lnTo>
                  <a:lnTo>
                    <a:pt x="342" y="1192"/>
                  </a:lnTo>
                  <a:lnTo>
                    <a:pt x="325" y="1180"/>
                  </a:lnTo>
                  <a:lnTo>
                    <a:pt x="309" y="1168"/>
                  </a:lnTo>
                  <a:lnTo>
                    <a:pt x="291" y="1155"/>
                  </a:lnTo>
                  <a:lnTo>
                    <a:pt x="276" y="1143"/>
                  </a:lnTo>
                  <a:lnTo>
                    <a:pt x="260" y="1129"/>
                  </a:lnTo>
                  <a:lnTo>
                    <a:pt x="245" y="1115"/>
                  </a:lnTo>
                  <a:lnTo>
                    <a:pt x="231" y="1101"/>
                  </a:lnTo>
                  <a:lnTo>
                    <a:pt x="217" y="1086"/>
                  </a:lnTo>
                  <a:lnTo>
                    <a:pt x="203" y="1070"/>
                  </a:lnTo>
                  <a:lnTo>
                    <a:pt x="190" y="1054"/>
                  </a:lnTo>
                  <a:lnTo>
                    <a:pt x="177" y="1038"/>
                  </a:lnTo>
                  <a:lnTo>
                    <a:pt x="165" y="1022"/>
                  </a:lnTo>
                  <a:lnTo>
                    <a:pt x="152" y="1004"/>
                  </a:lnTo>
                  <a:lnTo>
                    <a:pt x="141" y="987"/>
                  </a:lnTo>
                  <a:lnTo>
                    <a:pt x="130" y="968"/>
                  </a:lnTo>
                  <a:lnTo>
                    <a:pt x="119" y="950"/>
                  </a:lnTo>
                  <a:lnTo>
                    <a:pt x="109" y="930"/>
                  </a:lnTo>
                  <a:lnTo>
                    <a:pt x="99" y="911"/>
                  </a:lnTo>
                  <a:lnTo>
                    <a:pt x="89" y="890"/>
                  </a:lnTo>
                  <a:lnTo>
                    <a:pt x="80" y="870"/>
                  </a:lnTo>
                  <a:lnTo>
                    <a:pt x="71" y="848"/>
                  </a:lnTo>
                  <a:lnTo>
                    <a:pt x="63" y="826"/>
                  </a:lnTo>
                  <a:lnTo>
                    <a:pt x="48" y="781"/>
                  </a:lnTo>
                  <a:lnTo>
                    <a:pt x="34" y="734"/>
                  </a:lnTo>
                  <a:lnTo>
                    <a:pt x="22" y="685"/>
                  </a:lnTo>
                  <a:lnTo>
                    <a:pt x="11" y="633"/>
                  </a:lnTo>
                  <a:lnTo>
                    <a:pt x="8" y="614"/>
                  </a:lnTo>
                  <a:lnTo>
                    <a:pt x="5" y="593"/>
                  </a:lnTo>
                  <a:lnTo>
                    <a:pt x="3" y="574"/>
                  </a:lnTo>
                  <a:lnTo>
                    <a:pt x="1" y="555"/>
                  </a:lnTo>
                  <a:lnTo>
                    <a:pt x="1" y="536"/>
                  </a:lnTo>
                  <a:lnTo>
                    <a:pt x="0" y="517"/>
                  </a:lnTo>
                  <a:lnTo>
                    <a:pt x="1" y="498"/>
                  </a:lnTo>
                  <a:lnTo>
                    <a:pt x="2" y="481"/>
                  </a:lnTo>
                  <a:lnTo>
                    <a:pt x="3" y="462"/>
                  </a:lnTo>
                  <a:lnTo>
                    <a:pt x="6" y="444"/>
                  </a:lnTo>
                  <a:lnTo>
                    <a:pt x="9" y="427"/>
                  </a:lnTo>
                  <a:lnTo>
                    <a:pt x="13" y="410"/>
                  </a:lnTo>
                  <a:lnTo>
                    <a:pt x="16" y="392"/>
                  </a:lnTo>
                  <a:lnTo>
                    <a:pt x="21" y="376"/>
                  </a:lnTo>
                  <a:lnTo>
                    <a:pt x="26" y="360"/>
                  </a:lnTo>
                  <a:lnTo>
                    <a:pt x="32" y="344"/>
                  </a:lnTo>
                  <a:lnTo>
                    <a:pt x="39" y="328"/>
                  </a:lnTo>
                  <a:lnTo>
                    <a:pt x="46" y="313"/>
                  </a:lnTo>
                  <a:lnTo>
                    <a:pt x="54" y="298"/>
                  </a:lnTo>
                  <a:lnTo>
                    <a:pt x="62" y="284"/>
                  </a:lnTo>
                  <a:lnTo>
                    <a:pt x="71" y="269"/>
                  </a:lnTo>
                  <a:lnTo>
                    <a:pt x="80" y="255"/>
                  </a:lnTo>
                  <a:lnTo>
                    <a:pt x="91" y="241"/>
                  </a:lnTo>
                  <a:lnTo>
                    <a:pt x="101" y="227"/>
                  </a:lnTo>
                  <a:lnTo>
                    <a:pt x="112" y="215"/>
                  </a:lnTo>
                  <a:lnTo>
                    <a:pt x="125" y="202"/>
                  </a:lnTo>
                  <a:lnTo>
                    <a:pt x="136" y="189"/>
                  </a:lnTo>
                  <a:lnTo>
                    <a:pt x="150" y="178"/>
                  </a:lnTo>
                  <a:lnTo>
                    <a:pt x="164" y="167"/>
                  </a:lnTo>
                  <a:lnTo>
                    <a:pt x="178" y="155"/>
                  </a:lnTo>
                  <a:lnTo>
                    <a:pt x="193" y="145"/>
                  </a:lnTo>
                  <a:lnTo>
                    <a:pt x="208" y="134"/>
                  </a:lnTo>
                  <a:lnTo>
                    <a:pt x="232" y="119"/>
                  </a:lnTo>
                  <a:lnTo>
                    <a:pt x="256" y="107"/>
                  </a:lnTo>
                  <a:lnTo>
                    <a:pt x="281" y="94"/>
                  </a:lnTo>
                  <a:lnTo>
                    <a:pt x="306" y="83"/>
                  </a:lnTo>
                  <a:lnTo>
                    <a:pt x="333" y="71"/>
                  </a:lnTo>
                  <a:lnTo>
                    <a:pt x="358" y="62"/>
                  </a:lnTo>
                  <a:lnTo>
                    <a:pt x="384" y="52"/>
                  </a:lnTo>
                  <a:lnTo>
                    <a:pt x="411" y="43"/>
                  </a:lnTo>
                  <a:lnTo>
                    <a:pt x="434" y="33"/>
                  </a:lnTo>
                  <a:lnTo>
                    <a:pt x="456" y="25"/>
                  </a:lnTo>
                  <a:lnTo>
                    <a:pt x="479" y="16"/>
                  </a:lnTo>
                  <a:lnTo>
                    <a:pt x="502" y="7"/>
                  </a:lnTo>
                  <a:lnTo>
                    <a:pt x="515" y="6"/>
                  </a:lnTo>
                  <a:lnTo>
                    <a:pt x="517" y="6"/>
                  </a:lnTo>
                  <a:lnTo>
                    <a:pt x="543" y="2"/>
                  </a:lnTo>
                  <a:lnTo>
                    <a:pt x="568" y="1"/>
                  </a:lnTo>
                  <a:lnTo>
                    <a:pt x="593" y="0"/>
                  </a:lnTo>
                  <a:lnTo>
                    <a:pt x="618" y="0"/>
                  </a:lnTo>
                  <a:lnTo>
                    <a:pt x="642" y="1"/>
                  </a:lnTo>
                  <a:lnTo>
                    <a:pt x="665" y="2"/>
                  </a:lnTo>
                  <a:lnTo>
                    <a:pt x="688" y="6"/>
                  </a:lnTo>
                  <a:lnTo>
                    <a:pt x="711" y="9"/>
                  </a:lnTo>
                  <a:lnTo>
                    <a:pt x="734" y="14"/>
                  </a:lnTo>
                  <a:lnTo>
                    <a:pt x="755" y="20"/>
                  </a:lnTo>
                  <a:lnTo>
                    <a:pt x="777" y="25"/>
                  </a:lnTo>
                  <a:lnTo>
                    <a:pt x="797" y="33"/>
                  </a:lnTo>
                  <a:lnTo>
                    <a:pt x="818" y="41"/>
                  </a:lnTo>
                  <a:lnTo>
                    <a:pt x="837" y="51"/>
                  </a:lnTo>
                  <a:lnTo>
                    <a:pt x="857" y="61"/>
                  </a:lnTo>
                  <a:lnTo>
                    <a:pt x="875" y="71"/>
                  </a:lnTo>
                  <a:lnTo>
                    <a:pt x="894" y="83"/>
                  </a:lnTo>
                  <a:lnTo>
                    <a:pt x="912" y="95"/>
                  </a:lnTo>
                  <a:lnTo>
                    <a:pt x="929" y="109"/>
                  </a:lnTo>
                  <a:lnTo>
                    <a:pt x="946" y="124"/>
                  </a:lnTo>
                  <a:lnTo>
                    <a:pt x="962" y="139"/>
                  </a:lnTo>
                  <a:lnTo>
                    <a:pt x="978" y="156"/>
                  </a:lnTo>
                  <a:lnTo>
                    <a:pt x="994" y="173"/>
                  </a:lnTo>
                  <a:lnTo>
                    <a:pt x="1009" y="191"/>
                  </a:lnTo>
                  <a:lnTo>
                    <a:pt x="1024" y="210"/>
                  </a:lnTo>
                  <a:lnTo>
                    <a:pt x="1038" y="230"/>
                  </a:lnTo>
                  <a:lnTo>
                    <a:pt x="1052" y="251"/>
                  </a:lnTo>
                  <a:lnTo>
                    <a:pt x="1064" y="272"/>
                  </a:lnTo>
                  <a:lnTo>
                    <a:pt x="1077" y="295"/>
                  </a:lnTo>
                  <a:lnTo>
                    <a:pt x="1089" y="319"/>
                  </a:lnTo>
                  <a:lnTo>
                    <a:pt x="1100" y="343"/>
                  </a:lnTo>
                  <a:lnTo>
                    <a:pt x="1111" y="368"/>
                  </a:lnTo>
                  <a:lnTo>
                    <a:pt x="1125" y="404"/>
                  </a:lnTo>
                  <a:lnTo>
                    <a:pt x="1139" y="442"/>
                  </a:lnTo>
                  <a:lnTo>
                    <a:pt x="1152" y="481"/>
                  </a:lnTo>
                  <a:lnTo>
                    <a:pt x="1162" y="521"/>
                  </a:lnTo>
                  <a:lnTo>
                    <a:pt x="1172" y="563"/>
                  </a:lnTo>
                  <a:lnTo>
                    <a:pt x="1181" y="608"/>
                  </a:lnTo>
                  <a:lnTo>
                    <a:pt x="1191" y="655"/>
                  </a:lnTo>
                  <a:lnTo>
                    <a:pt x="1198" y="703"/>
                  </a:lnTo>
                  <a:lnTo>
                    <a:pt x="1201" y="729"/>
                  </a:lnTo>
                  <a:lnTo>
                    <a:pt x="1203" y="754"/>
                  </a:lnTo>
                  <a:lnTo>
                    <a:pt x="1204" y="779"/>
                  </a:lnTo>
                  <a:lnTo>
                    <a:pt x="1204" y="803"/>
                  </a:lnTo>
                  <a:lnTo>
                    <a:pt x="1203" y="827"/>
                  </a:lnTo>
                  <a:lnTo>
                    <a:pt x="1201" y="851"/>
                  </a:lnTo>
                  <a:lnTo>
                    <a:pt x="1198" y="875"/>
                  </a:lnTo>
                  <a:lnTo>
                    <a:pt x="1193" y="898"/>
                  </a:lnTo>
                  <a:lnTo>
                    <a:pt x="1187" y="920"/>
                  </a:lnTo>
                  <a:lnTo>
                    <a:pt x="1181" y="943"/>
                  </a:lnTo>
                  <a:lnTo>
                    <a:pt x="1173" y="965"/>
                  </a:lnTo>
                  <a:lnTo>
                    <a:pt x="1165" y="985"/>
                  </a:lnTo>
                  <a:lnTo>
                    <a:pt x="1155" y="1007"/>
                  </a:lnTo>
                  <a:lnTo>
                    <a:pt x="1145" y="1027"/>
                  </a:lnTo>
                  <a:lnTo>
                    <a:pt x="1133" y="1047"/>
                  </a:lnTo>
                  <a:lnTo>
                    <a:pt x="1121" y="1066"/>
                  </a:lnTo>
                  <a:lnTo>
                    <a:pt x="1101" y="1093"/>
                  </a:lnTo>
                  <a:lnTo>
                    <a:pt x="1079" y="1118"/>
                  </a:lnTo>
                  <a:lnTo>
                    <a:pt x="1058" y="1141"/>
                  </a:lnTo>
                  <a:lnTo>
                    <a:pt x="1033" y="1163"/>
                  </a:lnTo>
                  <a:lnTo>
                    <a:pt x="1007" y="1184"/>
                  </a:lnTo>
                  <a:lnTo>
                    <a:pt x="981" y="1202"/>
                  </a:lnTo>
                  <a:lnTo>
                    <a:pt x="953" y="1219"/>
                  </a:lnTo>
                  <a:lnTo>
                    <a:pt x="926" y="1234"/>
                  </a:lnTo>
                  <a:lnTo>
                    <a:pt x="896" y="1248"/>
                  </a:lnTo>
                  <a:lnTo>
                    <a:pt x="866" y="1260"/>
                  </a:lnTo>
                  <a:lnTo>
                    <a:pt x="835" y="1269"/>
                  </a:lnTo>
                  <a:lnTo>
                    <a:pt x="803" y="1278"/>
                  </a:lnTo>
                  <a:lnTo>
                    <a:pt x="772" y="1284"/>
                  </a:lnTo>
                  <a:lnTo>
                    <a:pt x="739" y="1288"/>
                  </a:lnTo>
                  <a:lnTo>
                    <a:pt x="707" y="1292"/>
                  </a:lnTo>
                  <a:lnTo>
                    <a:pt x="673" y="12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0" name="Freeform 56">
              <a:extLst>
                <a:ext uri="{FF2B5EF4-FFF2-40B4-BE49-F238E27FC236}">
                  <a16:creationId xmlns:a16="http://schemas.microsoft.com/office/drawing/2014/main" id="{5676CFE5-2DE6-4C14-9A37-6AF59CF82852}"/>
                </a:ext>
              </a:extLst>
            </p:cNvPr>
            <p:cNvSpPr>
              <a:spLocks noEditPoints="1"/>
            </p:cNvSpPr>
            <p:nvPr userDrawn="1"/>
          </p:nvSpPr>
          <p:spPr bwMode="auto">
            <a:xfrm>
              <a:off x="1024620" y="2833463"/>
              <a:ext cx="3466220" cy="3121925"/>
            </a:xfrm>
            <a:custGeom>
              <a:avLst/>
              <a:gdLst>
                <a:gd name="T0" fmla="*/ 3875 w 5217"/>
                <a:gd name="T1" fmla="*/ 3876 h 4698"/>
                <a:gd name="T2" fmla="*/ 4272 w 5217"/>
                <a:gd name="T3" fmla="*/ 4394 h 4698"/>
                <a:gd name="T4" fmla="*/ 4691 w 5217"/>
                <a:gd name="T5" fmla="*/ 4643 h 4698"/>
                <a:gd name="T6" fmla="*/ 5011 w 5217"/>
                <a:gd name="T7" fmla="*/ 4608 h 4698"/>
                <a:gd name="T8" fmla="*/ 5169 w 5217"/>
                <a:gd name="T9" fmla="*/ 4347 h 4698"/>
                <a:gd name="T10" fmla="*/ 5138 w 5217"/>
                <a:gd name="T11" fmla="*/ 3999 h 4698"/>
                <a:gd name="T12" fmla="*/ 4934 w 5217"/>
                <a:gd name="T13" fmla="*/ 3720 h 4698"/>
                <a:gd name="T14" fmla="*/ 4514 w 5217"/>
                <a:gd name="T15" fmla="*/ 3495 h 4698"/>
                <a:gd name="T16" fmla="*/ 4046 w 5217"/>
                <a:gd name="T17" fmla="*/ 3370 h 4698"/>
                <a:gd name="T18" fmla="*/ 3875 w 5217"/>
                <a:gd name="T19" fmla="*/ 3214 h 4698"/>
                <a:gd name="T20" fmla="*/ 3805 w 5217"/>
                <a:gd name="T21" fmla="*/ 2837 h 4698"/>
                <a:gd name="T22" fmla="*/ 3774 w 5217"/>
                <a:gd name="T23" fmla="*/ 2198 h 4698"/>
                <a:gd name="T24" fmla="*/ 3605 w 5217"/>
                <a:gd name="T25" fmla="*/ 1484 h 4698"/>
                <a:gd name="T26" fmla="*/ 3132 w 5217"/>
                <a:gd name="T27" fmla="*/ 700 h 4698"/>
                <a:gd name="T28" fmla="*/ 2702 w 5217"/>
                <a:gd name="T29" fmla="*/ 304 h 4698"/>
                <a:gd name="T30" fmla="*/ 2348 w 5217"/>
                <a:gd name="T31" fmla="*/ 66 h 4698"/>
                <a:gd name="T32" fmla="*/ 2057 w 5217"/>
                <a:gd name="T33" fmla="*/ 68 h 4698"/>
                <a:gd name="T34" fmla="*/ 1667 w 5217"/>
                <a:gd name="T35" fmla="*/ 404 h 4698"/>
                <a:gd name="T36" fmla="*/ 1270 w 5217"/>
                <a:gd name="T37" fmla="*/ 711 h 4698"/>
                <a:gd name="T38" fmla="*/ 548 w 5217"/>
                <a:gd name="T39" fmla="*/ 840 h 4698"/>
                <a:gd name="T40" fmla="*/ 233 w 5217"/>
                <a:gd name="T41" fmla="*/ 959 h 4698"/>
                <a:gd name="T42" fmla="*/ 84 w 5217"/>
                <a:gd name="T43" fmla="*/ 1156 h 4698"/>
                <a:gd name="T44" fmla="*/ 51 w 5217"/>
                <a:gd name="T45" fmla="*/ 1546 h 4698"/>
                <a:gd name="T46" fmla="*/ 271 w 5217"/>
                <a:gd name="T47" fmla="*/ 2144 h 4698"/>
                <a:gd name="T48" fmla="*/ 733 w 5217"/>
                <a:gd name="T49" fmla="*/ 2611 h 4698"/>
                <a:gd name="T50" fmla="*/ 1214 w 5217"/>
                <a:gd name="T51" fmla="*/ 2869 h 4698"/>
                <a:gd name="T52" fmla="*/ 1720 w 5217"/>
                <a:gd name="T53" fmla="*/ 3316 h 4698"/>
                <a:gd name="T54" fmla="*/ 2117 w 5217"/>
                <a:gd name="T55" fmla="*/ 3618 h 4698"/>
                <a:gd name="T56" fmla="*/ 2742 w 5217"/>
                <a:gd name="T57" fmla="*/ 3813 h 4698"/>
                <a:gd name="T58" fmla="*/ 3445 w 5217"/>
                <a:gd name="T59" fmla="*/ 3752 h 4698"/>
                <a:gd name="T60" fmla="*/ 4584 w 5217"/>
                <a:gd name="T61" fmla="*/ 4651 h 4698"/>
                <a:gd name="T62" fmla="*/ 4162 w 5217"/>
                <a:gd name="T63" fmla="*/ 4328 h 4698"/>
                <a:gd name="T64" fmla="*/ 3832 w 5217"/>
                <a:gd name="T65" fmla="*/ 3888 h 4698"/>
                <a:gd name="T66" fmla="*/ 3637 w 5217"/>
                <a:gd name="T67" fmla="*/ 3790 h 4698"/>
                <a:gd name="T68" fmla="*/ 3095 w 5217"/>
                <a:gd name="T69" fmla="*/ 3848 h 4698"/>
                <a:gd name="T70" fmla="*/ 2478 w 5217"/>
                <a:gd name="T71" fmla="*/ 3797 h 4698"/>
                <a:gd name="T72" fmla="*/ 1939 w 5217"/>
                <a:gd name="T73" fmla="*/ 3559 h 4698"/>
                <a:gd name="T74" fmla="*/ 1451 w 5217"/>
                <a:gd name="T75" fmla="*/ 3106 h 4698"/>
                <a:gd name="T76" fmla="*/ 916 w 5217"/>
                <a:gd name="T77" fmla="*/ 2756 h 4698"/>
                <a:gd name="T78" fmla="*/ 412 w 5217"/>
                <a:gd name="T79" fmla="*/ 2407 h 4698"/>
                <a:gd name="T80" fmla="*/ 83 w 5217"/>
                <a:gd name="T81" fmla="*/ 1817 h 4698"/>
                <a:gd name="T82" fmla="*/ 7 w 5217"/>
                <a:gd name="T83" fmla="*/ 1307 h 4698"/>
                <a:gd name="T84" fmla="*/ 114 w 5217"/>
                <a:gd name="T85" fmla="*/ 1022 h 4698"/>
                <a:gd name="T86" fmla="*/ 331 w 5217"/>
                <a:gd name="T87" fmla="*/ 858 h 4698"/>
                <a:gd name="T88" fmla="*/ 1036 w 5217"/>
                <a:gd name="T89" fmla="*/ 725 h 4698"/>
                <a:gd name="T90" fmla="*/ 1555 w 5217"/>
                <a:gd name="T91" fmla="*/ 470 h 4698"/>
                <a:gd name="T92" fmla="*/ 1989 w 5217"/>
                <a:gd name="T93" fmla="*/ 56 h 4698"/>
                <a:gd name="T94" fmla="*/ 2261 w 5217"/>
                <a:gd name="T95" fmla="*/ 5 h 4698"/>
                <a:gd name="T96" fmla="*/ 2597 w 5217"/>
                <a:gd name="T97" fmla="*/ 177 h 4698"/>
                <a:gd name="T98" fmla="*/ 3020 w 5217"/>
                <a:gd name="T99" fmla="*/ 524 h 4698"/>
                <a:gd name="T100" fmla="*/ 3496 w 5217"/>
                <a:gd name="T101" fmla="*/ 1176 h 4698"/>
                <a:gd name="T102" fmla="*/ 3787 w 5217"/>
                <a:gd name="T103" fmla="*/ 1968 h 4698"/>
                <a:gd name="T104" fmla="*/ 3833 w 5217"/>
                <a:gd name="T105" fmla="*/ 2589 h 4698"/>
                <a:gd name="T106" fmla="*/ 3884 w 5217"/>
                <a:gd name="T107" fmla="*/ 3136 h 4698"/>
                <a:gd name="T108" fmla="*/ 4011 w 5217"/>
                <a:gd name="T109" fmla="*/ 3305 h 4698"/>
                <a:gd name="T110" fmla="*/ 4375 w 5217"/>
                <a:gd name="T111" fmla="*/ 3415 h 4698"/>
                <a:gd name="T112" fmla="*/ 4864 w 5217"/>
                <a:gd name="T113" fmla="*/ 3619 h 4698"/>
                <a:gd name="T114" fmla="*/ 5131 w 5217"/>
                <a:gd name="T115" fmla="*/ 3894 h 4698"/>
                <a:gd name="T116" fmla="*/ 5217 w 5217"/>
                <a:gd name="T117" fmla="*/ 4242 h 4698"/>
                <a:gd name="T118" fmla="*/ 5104 w 5217"/>
                <a:gd name="T119" fmla="*/ 4581 h 4698"/>
                <a:gd name="T120" fmla="*/ 4899 w 5217"/>
                <a:gd name="T121" fmla="*/ 4691 h 4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7" h="4698">
                  <a:moveTo>
                    <a:pt x="3553" y="3743"/>
                  </a:moveTo>
                  <a:lnTo>
                    <a:pt x="3583" y="3744"/>
                  </a:lnTo>
                  <a:lnTo>
                    <a:pt x="3611" y="3746"/>
                  </a:lnTo>
                  <a:lnTo>
                    <a:pt x="3640" y="3750"/>
                  </a:lnTo>
                  <a:lnTo>
                    <a:pt x="3668" y="3755"/>
                  </a:lnTo>
                  <a:lnTo>
                    <a:pt x="3694" y="3762"/>
                  </a:lnTo>
                  <a:lnTo>
                    <a:pt x="3719" y="3771"/>
                  </a:lnTo>
                  <a:lnTo>
                    <a:pt x="3745" y="3782"/>
                  </a:lnTo>
                  <a:lnTo>
                    <a:pt x="3769" y="3793"/>
                  </a:lnTo>
                  <a:lnTo>
                    <a:pt x="3792" y="3806"/>
                  </a:lnTo>
                  <a:lnTo>
                    <a:pt x="3813" y="3821"/>
                  </a:lnTo>
                  <a:lnTo>
                    <a:pt x="3834" y="3838"/>
                  </a:lnTo>
                  <a:lnTo>
                    <a:pt x="3855" y="3856"/>
                  </a:lnTo>
                  <a:lnTo>
                    <a:pt x="3875" y="3876"/>
                  </a:lnTo>
                  <a:lnTo>
                    <a:pt x="3894" y="3898"/>
                  </a:lnTo>
                  <a:lnTo>
                    <a:pt x="3912" y="3921"/>
                  </a:lnTo>
                  <a:lnTo>
                    <a:pt x="3929" y="3945"/>
                  </a:lnTo>
                  <a:lnTo>
                    <a:pt x="3958" y="3986"/>
                  </a:lnTo>
                  <a:lnTo>
                    <a:pt x="3987" y="4028"/>
                  </a:lnTo>
                  <a:lnTo>
                    <a:pt x="4018" y="4071"/>
                  </a:lnTo>
                  <a:lnTo>
                    <a:pt x="4049" y="4114"/>
                  </a:lnTo>
                  <a:lnTo>
                    <a:pt x="4082" y="4159"/>
                  </a:lnTo>
                  <a:lnTo>
                    <a:pt x="4117" y="4206"/>
                  </a:lnTo>
                  <a:lnTo>
                    <a:pt x="4154" y="4253"/>
                  </a:lnTo>
                  <a:lnTo>
                    <a:pt x="4193" y="4302"/>
                  </a:lnTo>
                  <a:lnTo>
                    <a:pt x="4218" y="4335"/>
                  </a:lnTo>
                  <a:lnTo>
                    <a:pt x="4245" y="4366"/>
                  </a:lnTo>
                  <a:lnTo>
                    <a:pt x="4272" y="4394"/>
                  </a:lnTo>
                  <a:lnTo>
                    <a:pt x="4299" y="4421"/>
                  </a:lnTo>
                  <a:lnTo>
                    <a:pt x="4326" y="4447"/>
                  </a:lnTo>
                  <a:lnTo>
                    <a:pt x="4355" y="4471"/>
                  </a:lnTo>
                  <a:lnTo>
                    <a:pt x="4383" y="4494"/>
                  </a:lnTo>
                  <a:lnTo>
                    <a:pt x="4412" y="4516"/>
                  </a:lnTo>
                  <a:lnTo>
                    <a:pt x="4442" y="4535"/>
                  </a:lnTo>
                  <a:lnTo>
                    <a:pt x="4472" y="4555"/>
                  </a:lnTo>
                  <a:lnTo>
                    <a:pt x="4503" y="4572"/>
                  </a:lnTo>
                  <a:lnTo>
                    <a:pt x="4534" y="4587"/>
                  </a:lnTo>
                  <a:lnTo>
                    <a:pt x="4566" y="4602"/>
                  </a:lnTo>
                  <a:lnTo>
                    <a:pt x="4598" y="4614"/>
                  </a:lnTo>
                  <a:lnTo>
                    <a:pt x="4631" y="4626"/>
                  </a:lnTo>
                  <a:lnTo>
                    <a:pt x="4665" y="4636"/>
                  </a:lnTo>
                  <a:lnTo>
                    <a:pt x="4691" y="4643"/>
                  </a:lnTo>
                  <a:lnTo>
                    <a:pt x="4717" y="4649"/>
                  </a:lnTo>
                  <a:lnTo>
                    <a:pt x="4744" y="4653"/>
                  </a:lnTo>
                  <a:lnTo>
                    <a:pt x="4769" y="4657"/>
                  </a:lnTo>
                  <a:lnTo>
                    <a:pt x="4794" y="4658"/>
                  </a:lnTo>
                  <a:lnTo>
                    <a:pt x="4818" y="4659"/>
                  </a:lnTo>
                  <a:lnTo>
                    <a:pt x="4842" y="4658"/>
                  </a:lnTo>
                  <a:lnTo>
                    <a:pt x="4865" y="4656"/>
                  </a:lnTo>
                  <a:lnTo>
                    <a:pt x="4888" y="4653"/>
                  </a:lnTo>
                  <a:lnTo>
                    <a:pt x="4910" y="4649"/>
                  </a:lnTo>
                  <a:lnTo>
                    <a:pt x="4932" y="4643"/>
                  </a:lnTo>
                  <a:lnTo>
                    <a:pt x="4952" y="4636"/>
                  </a:lnTo>
                  <a:lnTo>
                    <a:pt x="4973" y="4628"/>
                  </a:lnTo>
                  <a:lnTo>
                    <a:pt x="4991" y="4619"/>
                  </a:lnTo>
                  <a:lnTo>
                    <a:pt x="5011" y="4608"/>
                  </a:lnTo>
                  <a:lnTo>
                    <a:pt x="5028" y="4596"/>
                  </a:lnTo>
                  <a:lnTo>
                    <a:pt x="5044" y="4583"/>
                  </a:lnTo>
                  <a:lnTo>
                    <a:pt x="5060" y="4569"/>
                  </a:lnTo>
                  <a:lnTo>
                    <a:pt x="5075" y="4554"/>
                  </a:lnTo>
                  <a:lnTo>
                    <a:pt x="5089" y="4538"/>
                  </a:lnTo>
                  <a:lnTo>
                    <a:pt x="5102" y="4520"/>
                  </a:lnTo>
                  <a:lnTo>
                    <a:pt x="5114" y="4502"/>
                  </a:lnTo>
                  <a:lnTo>
                    <a:pt x="5125" y="4483"/>
                  </a:lnTo>
                  <a:lnTo>
                    <a:pt x="5135" y="4463"/>
                  </a:lnTo>
                  <a:lnTo>
                    <a:pt x="5143" y="4441"/>
                  </a:lnTo>
                  <a:lnTo>
                    <a:pt x="5151" y="4419"/>
                  </a:lnTo>
                  <a:lnTo>
                    <a:pt x="5158" y="4397"/>
                  </a:lnTo>
                  <a:lnTo>
                    <a:pt x="5164" y="4372"/>
                  </a:lnTo>
                  <a:lnTo>
                    <a:pt x="5169" y="4347"/>
                  </a:lnTo>
                  <a:lnTo>
                    <a:pt x="5173" y="4322"/>
                  </a:lnTo>
                  <a:lnTo>
                    <a:pt x="5175" y="4296"/>
                  </a:lnTo>
                  <a:lnTo>
                    <a:pt x="5177" y="4268"/>
                  </a:lnTo>
                  <a:lnTo>
                    <a:pt x="5178" y="4241"/>
                  </a:lnTo>
                  <a:lnTo>
                    <a:pt x="5177" y="4215"/>
                  </a:lnTo>
                  <a:lnTo>
                    <a:pt x="5177" y="4189"/>
                  </a:lnTo>
                  <a:lnTo>
                    <a:pt x="5175" y="4164"/>
                  </a:lnTo>
                  <a:lnTo>
                    <a:pt x="5173" y="4140"/>
                  </a:lnTo>
                  <a:lnTo>
                    <a:pt x="5168" y="4114"/>
                  </a:lnTo>
                  <a:lnTo>
                    <a:pt x="5165" y="4090"/>
                  </a:lnTo>
                  <a:lnTo>
                    <a:pt x="5159" y="4067"/>
                  </a:lnTo>
                  <a:lnTo>
                    <a:pt x="5153" y="4043"/>
                  </a:lnTo>
                  <a:lnTo>
                    <a:pt x="5146" y="4021"/>
                  </a:lnTo>
                  <a:lnTo>
                    <a:pt x="5138" y="3999"/>
                  </a:lnTo>
                  <a:lnTo>
                    <a:pt x="5129" y="3977"/>
                  </a:lnTo>
                  <a:lnTo>
                    <a:pt x="5120" y="3955"/>
                  </a:lnTo>
                  <a:lnTo>
                    <a:pt x="5108" y="3933"/>
                  </a:lnTo>
                  <a:lnTo>
                    <a:pt x="5097" y="3912"/>
                  </a:lnTo>
                  <a:lnTo>
                    <a:pt x="5086" y="3892"/>
                  </a:lnTo>
                  <a:lnTo>
                    <a:pt x="5072" y="3871"/>
                  </a:lnTo>
                  <a:lnTo>
                    <a:pt x="5058" y="3851"/>
                  </a:lnTo>
                  <a:lnTo>
                    <a:pt x="5043" y="3831"/>
                  </a:lnTo>
                  <a:lnTo>
                    <a:pt x="5027" y="3812"/>
                  </a:lnTo>
                  <a:lnTo>
                    <a:pt x="5010" y="3793"/>
                  </a:lnTo>
                  <a:lnTo>
                    <a:pt x="4993" y="3774"/>
                  </a:lnTo>
                  <a:lnTo>
                    <a:pt x="4974" y="3755"/>
                  </a:lnTo>
                  <a:lnTo>
                    <a:pt x="4954" y="3737"/>
                  </a:lnTo>
                  <a:lnTo>
                    <a:pt x="4934" y="3720"/>
                  </a:lnTo>
                  <a:lnTo>
                    <a:pt x="4912" y="3703"/>
                  </a:lnTo>
                  <a:lnTo>
                    <a:pt x="4889" y="3685"/>
                  </a:lnTo>
                  <a:lnTo>
                    <a:pt x="4866" y="3668"/>
                  </a:lnTo>
                  <a:lnTo>
                    <a:pt x="4842" y="3651"/>
                  </a:lnTo>
                  <a:lnTo>
                    <a:pt x="4817" y="3635"/>
                  </a:lnTo>
                  <a:lnTo>
                    <a:pt x="4791" y="3619"/>
                  </a:lnTo>
                  <a:lnTo>
                    <a:pt x="4764" y="3603"/>
                  </a:lnTo>
                  <a:lnTo>
                    <a:pt x="4730" y="3583"/>
                  </a:lnTo>
                  <a:lnTo>
                    <a:pt x="4694" y="3566"/>
                  </a:lnTo>
                  <a:lnTo>
                    <a:pt x="4659" y="3550"/>
                  </a:lnTo>
                  <a:lnTo>
                    <a:pt x="4623" y="3534"/>
                  </a:lnTo>
                  <a:lnTo>
                    <a:pt x="4588" y="3520"/>
                  </a:lnTo>
                  <a:lnTo>
                    <a:pt x="4551" y="3506"/>
                  </a:lnTo>
                  <a:lnTo>
                    <a:pt x="4514" y="3495"/>
                  </a:lnTo>
                  <a:lnTo>
                    <a:pt x="4478" y="3484"/>
                  </a:lnTo>
                  <a:lnTo>
                    <a:pt x="4440" y="3472"/>
                  </a:lnTo>
                  <a:lnTo>
                    <a:pt x="4403" y="3462"/>
                  </a:lnTo>
                  <a:lnTo>
                    <a:pt x="4365" y="3453"/>
                  </a:lnTo>
                  <a:lnTo>
                    <a:pt x="4326" y="3443"/>
                  </a:lnTo>
                  <a:lnTo>
                    <a:pt x="4250" y="3426"/>
                  </a:lnTo>
                  <a:lnTo>
                    <a:pt x="4172" y="3411"/>
                  </a:lnTo>
                  <a:lnTo>
                    <a:pt x="4153" y="3407"/>
                  </a:lnTo>
                  <a:lnTo>
                    <a:pt x="4133" y="3402"/>
                  </a:lnTo>
                  <a:lnTo>
                    <a:pt x="4115" y="3396"/>
                  </a:lnTo>
                  <a:lnTo>
                    <a:pt x="4097" y="3391"/>
                  </a:lnTo>
                  <a:lnTo>
                    <a:pt x="4080" y="3385"/>
                  </a:lnTo>
                  <a:lnTo>
                    <a:pt x="4062" y="3378"/>
                  </a:lnTo>
                  <a:lnTo>
                    <a:pt x="4046" y="3370"/>
                  </a:lnTo>
                  <a:lnTo>
                    <a:pt x="4030" y="3363"/>
                  </a:lnTo>
                  <a:lnTo>
                    <a:pt x="4015" y="3354"/>
                  </a:lnTo>
                  <a:lnTo>
                    <a:pt x="4000" y="3346"/>
                  </a:lnTo>
                  <a:lnTo>
                    <a:pt x="3987" y="3336"/>
                  </a:lnTo>
                  <a:lnTo>
                    <a:pt x="3973" y="3326"/>
                  </a:lnTo>
                  <a:lnTo>
                    <a:pt x="3959" y="3316"/>
                  </a:lnTo>
                  <a:lnTo>
                    <a:pt x="3948" y="3305"/>
                  </a:lnTo>
                  <a:lnTo>
                    <a:pt x="3935" y="3293"/>
                  </a:lnTo>
                  <a:lnTo>
                    <a:pt x="3923" y="3282"/>
                  </a:lnTo>
                  <a:lnTo>
                    <a:pt x="3913" y="3269"/>
                  </a:lnTo>
                  <a:lnTo>
                    <a:pt x="3903" y="3256"/>
                  </a:lnTo>
                  <a:lnTo>
                    <a:pt x="3894" y="3243"/>
                  </a:lnTo>
                  <a:lnTo>
                    <a:pt x="3884" y="3229"/>
                  </a:lnTo>
                  <a:lnTo>
                    <a:pt x="3875" y="3214"/>
                  </a:lnTo>
                  <a:lnTo>
                    <a:pt x="3867" y="3199"/>
                  </a:lnTo>
                  <a:lnTo>
                    <a:pt x="3860" y="3184"/>
                  </a:lnTo>
                  <a:lnTo>
                    <a:pt x="3854" y="3168"/>
                  </a:lnTo>
                  <a:lnTo>
                    <a:pt x="3848" y="3151"/>
                  </a:lnTo>
                  <a:lnTo>
                    <a:pt x="3842" y="3135"/>
                  </a:lnTo>
                  <a:lnTo>
                    <a:pt x="3836" y="3117"/>
                  </a:lnTo>
                  <a:lnTo>
                    <a:pt x="3832" y="3099"/>
                  </a:lnTo>
                  <a:lnTo>
                    <a:pt x="3828" y="3081"/>
                  </a:lnTo>
                  <a:lnTo>
                    <a:pt x="3825" y="3061"/>
                  </a:lnTo>
                  <a:lnTo>
                    <a:pt x="3821" y="3042"/>
                  </a:lnTo>
                  <a:lnTo>
                    <a:pt x="3819" y="3022"/>
                  </a:lnTo>
                  <a:lnTo>
                    <a:pt x="3815" y="2961"/>
                  </a:lnTo>
                  <a:lnTo>
                    <a:pt x="3809" y="2899"/>
                  </a:lnTo>
                  <a:lnTo>
                    <a:pt x="3805" y="2837"/>
                  </a:lnTo>
                  <a:lnTo>
                    <a:pt x="3802" y="2775"/>
                  </a:lnTo>
                  <a:lnTo>
                    <a:pt x="3798" y="2714"/>
                  </a:lnTo>
                  <a:lnTo>
                    <a:pt x="3796" y="2652"/>
                  </a:lnTo>
                  <a:lnTo>
                    <a:pt x="3793" y="2591"/>
                  </a:lnTo>
                  <a:lnTo>
                    <a:pt x="3790" y="2530"/>
                  </a:lnTo>
                  <a:lnTo>
                    <a:pt x="3789" y="2496"/>
                  </a:lnTo>
                  <a:lnTo>
                    <a:pt x="3788" y="2462"/>
                  </a:lnTo>
                  <a:lnTo>
                    <a:pt x="3787" y="2427"/>
                  </a:lnTo>
                  <a:lnTo>
                    <a:pt x="3785" y="2393"/>
                  </a:lnTo>
                  <a:lnTo>
                    <a:pt x="3784" y="2358"/>
                  </a:lnTo>
                  <a:lnTo>
                    <a:pt x="3782" y="2324"/>
                  </a:lnTo>
                  <a:lnTo>
                    <a:pt x="3780" y="2290"/>
                  </a:lnTo>
                  <a:lnTo>
                    <a:pt x="3779" y="2255"/>
                  </a:lnTo>
                  <a:lnTo>
                    <a:pt x="3774" y="2198"/>
                  </a:lnTo>
                  <a:lnTo>
                    <a:pt x="3770" y="2140"/>
                  </a:lnTo>
                  <a:lnTo>
                    <a:pt x="3764" y="2084"/>
                  </a:lnTo>
                  <a:lnTo>
                    <a:pt x="3756" y="2029"/>
                  </a:lnTo>
                  <a:lnTo>
                    <a:pt x="3748" y="1975"/>
                  </a:lnTo>
                  <a:lnTo>
                    <a:pt x="3739" y="1923"/>
                  </a:lnTo>
                  <a:lnTo>
                    <a:pt x="3728" y="1870"/>
                  </a:lnTo>
                  <a:lnTo>
                    <a:pt x="3717" y="1819"/>
                  </a:lnTo>
                  <a:lnTo>
                    <a:pt x="3704" y="1769"/>
                  </a:lnTo>
                  <a:lnTo>
                    <a:pt x="3691" y="1720"/>
                  </a:lnTo>
                  <a:lnTo>
                    <a:pt x="3676" y="1670"/>
                  </a:lnTo>
                  <a:lnTo>
                    <a:pt x="3660" y="1623"/>
                  </a:lnTo>
                  <a:lnTo>
                    <a:pt x="3642" y="1576"/>
                  </a:lnTo>
                  <a:lnTo>
                    <a:pt x="3624" y="1529"/>
                  </a:lnTo>
                  <a:lnTo>
                    <a:pt x="3605" y="1484"/>
                  </a:lnTo>
                  <a:lnTo>
                    <a:pt x="3584" y="1440"/>
                  </a:lnTo>
                  <a:lnTo>
                    <a:pt x="3538" y="1343"/>
                  </a:lnTo>
                  <a:lnTo>
                    <a:pt x="3488" y="1246"/>
                  </a:lnTo>
                  <a:lnTo>
                    <a:pt x="3461" y="1195"/>
                  </a:lnTo>
                  <a:lnTo>
                    <a:pt x="3434" y="1145"/>
                  </a:lnTo>
                  <a:lnTo>
                    <a:pt x="3405" y="1094"/>
                  </a:lnTo>
                  <a:lnTo>
                    <a:pt x="3375" y="1044"/>
                  </a:lnTo>
                  <a:lnTo>
                    <a:pt x="3344" y="993"/>
                  </a:lnTo>
                  <a:lnTo>
                    <a:pt x="3312" y="944"/>
                  </a:lnTo>
                  <a:lnTo>
                    <a:pt x="3279" y="894"/>
                  </a:lnTo>
                  <a:lnTo>
                    <a:pt x="3244" y="844"/>
                  </a:lnTo>
                  <a:lnTo>
                    <a:pt x="3209" y="795"/>
                  </a:lnTo>
                  <a:lnTo>
                    <a:pt x="3171" y="747"/>
                  </a:lnTo>
                  <a:lnTo>
                    <a:pt x="3132" y="700"/>
                  </a:lnTo>
                  <a:lnTo>
                    <a:pt x="3091" y="653"/>
                  </a:lnTo>
                  <a:lnTo>
                    <a:pt x="3060" y="618"/>
                  </a:lnTo>
                  <a:lnTo>
                    <a:pt x="3026" y="585"/>
                  </a:lnTo>
                  <a:lnTo>
                    <a:pt x="2992" y="552"/>
                  </a:lnTo>
                  <a:lnTo>
                    <a:pt x="2956" y="520"/>
                  </a:lnTo>
                  <a:lnTo>
                    <a:pt x="2921" y="489"/>
                  </a:lnTo>
                  <a:lnTo>
                    <a:pt x="2885" y="458"/>
                  </a:lnTo>
                  <a:lnTo>
                    <a:pt x="2849" y="428"/>
                  </a:lnTo>
                  <a:lnTo>
                    <a:pt x="2813" y="397"/>
                  </a:lnTo>
                  <a:lnTo>
                    <a:pt x="2794" y="381"/>
                  </a:lnTo>
                  <a:lnTo>
                    <a:pt x="2774" y="365"/>
                  </a:lnTo>
                  <a:lnTo>
                    <a:pt x="2755" y="349"/>
                  </a:lnTo>
                  <a:lnTo>
                    <a:pt x="2735" y="332"/>
                  </a:lnTo>
                  <a:lnTo>
                    <a:pt x="2702" y="304"/>
                  </a:lnTo>
                  <a:lnTo>
                    <a:pt x="2667" y="278"/>
                  </a:lnTo>
                  <a:lnTo>
                    <a:pt x="2633" y="251"/>
                  </a:lnTo>
                  <a:lnTo>
                    <a:pt x="2599" y="226"/>
                  </a:lnTo>
                  <a:lnTo>
                    <a:pt x="2574" y="208"/>
                  </a:lnTo>
                  <a:lnTo>
                    <a:pt x="2549" y="189"/>
                  </a:lnTo>
                  <a:lnTo>
                    <a:pt x="2525" y="171"/>
                  </a:lnTo>
                  <a:lnTo>
                    <a:pt x="2500" y="152"/>
                  </a:lnTo>
                  <a:lnTo>
                    <a:pt x="2479" y="136"/>
                  </a:lnTo>
                  <a:lnTo>
                    <a:pt x="2457" y="121"/>
                  </a:lnTo>
                  <a:lnTo>
                    <a:pt x="2437" y="107"/>
                  </a:lnTo>
                  <a:lnTo>
                    <a:pt x="2415" y="95"/>
                  </a:lnTo>
                  <a:lnTo>
                    <a:pt x="2393" y="84"/>
                  </a:lnTo>
                  <a:lnTo>
                    <a:pt x="2371" y="74"/>
                  </a:lnTo>
                  <a:lnTo>
                    <a:pt x="2348" y="66"/>
                  </a:lnTo>
                  <a:lnTo>
                    <a:pt x="2327" y="58"/>
                  </a:lnTo>
                  <a:lnTo>
                    <a:pt x="2304" y="52"/>
                  </a:lnTo>
                  <a:lnTo>
                    <a:pt x="2281" y="47"/>
                  </a:lnTo>
                  <a:lnTo>
                    <a:pt x="2257" y="43"/>
                  </a:lnTo>
                  <a:lnTo>
                    <a:pt x="2234" y="40"/>
                  </a:lnTo>
                  <a:lnTo>
                    <a:pt x="2210" y="39"/>
                  </a:lnTo>
                  <a:lnTo>
                    <a:pt x="2186" y="39"/>
                  </a:lnTo>
                  <a:lnTo>
                    <a:pt x="2162" y="40"/>
                  </a:lnTo>
                  <a:lnTo>
                    <a:pt x="2136" y="43"/>
                  </a:lnTo>
                  <a:lnTo>
                    <a:pt x="2129" y="43"/>
                  </a:lnTo>
                  <a:lnTo>
                    <a:pt x="2111" y="48"/>
                  </a:lnTo>
                  <a:lnTo>
                    <a:pt x="2093" y="54"/>
                  </a:lnTo>
                  <a:lnTo>
                    <a:pt x="2074" y="61"/>
                  </a:lnTo>
                  <a:lnTo>
                    <a:pt x="2057" y="68"/>
                  </a:lnTo>
                  <a:lnTo>
                    <a:pt x="2040" y="76"/>
                  </a:lnTo>
                  <a:lnTo>
                    <a:pt x="2023" y="84"/>
                  </a:lnTo>
                  <a:lnTo>
                    <a:pt x="2005" y="92"/>
                  </a:lnTo>
                  <a:lnTo>
                    <a:pt x="1989" y="101"/>
                  </a:lnTo>
                  <a:lnTo>
                    <a:pt x="1958" y="121"/>
                  </a:lnTo>
                  <a:lnTo>
                    <a:pt x="1927" y="142"/>
                  </a:lnTo>
                  <a:lnTo>
                    <a:pt x="1899" y="164"/>
                  </a:lnTo>
                  <a:lnTo>
                    <a:pt x="1870" y="188"/>
                  </a:lnTo>
                  <a:lnTo>
                    <a:pt x="1843" y="212"/>
                  </a:lnTo>
                  <a:lnTo>
                    <a:pt x="1816" y="239"/>
                  </a:lnTo>
                  <a:lnTo>
                    <a:pt x="1790" y="265"/>
                  </a:lnTo>
                  <a:lnTo>
                    <a:pt x="1765" y="293"/>
                  </a:lnTo>
                  <a:lnTo>
                    <a:pt x="1715" y="348"/>
                  </a:lnTo>
                  <a:lnTo>
                    <a:pt x="1667" y="404"/>
                  </a:lnTo>
                  <a:lnTo>
                    <a:pt x="1650" y="425"/>
                  </a:lnTo>
                  <a:lnTo>
                    <a:pt x="1615" y="464"/>
                  </a:lnTo>
                  <a:lnTo>
                    <a:pt x="1582" y="499"/>
                  </a:lnTo>
                  <a:lnTo>
                    <a:pt x="1547" y="532"/>
                  </a:lnTo>
                  <a:lnTo>
                    <a:pt x="1512" y="565"/>
                  </a:lnTo>
                  <a:lnTo>
                    <a:pt x="1477" y="593"/>
                  </a:lnTo>
                  <a:lnTo>
                    <a:pt x="1440" y="620"/>
                  </a:lnTo>
                  <a:lnTo>
                    <a:pt x="1403" y="644"/>
                  </a:lnTo>
                  <a:lnTo>
                    <a:pt x="1367" y="667"/>
                  </a:lnTo>
                  <a:lnTo>
                    <a:pt x="1347" y="676"/>
                  </a:lnTo>
                  <a:lnTo>
                    <a:pt x="1329" y="686"/>
                  </a:lnTo>
                  <a:lnTo>
                    <a:pt x="1309" y="695"/>
                  </a:lnTo>
                  <a:lnTo>
                    <a:pt x="1290" y="703"/>
                  </a:lnTo>
                  <a:lnTo>
                    <a:pt x="1270" y="711"/>
                  </a:lnTo>
                  <a:lnTo>
                    <a:pt x="1250" y="719"/>
                  </a:lnTo>
                  <a:lnTo>
                    <a:pt x="1230" y="726"/>
                  </a:lnTo>
                  <a:lnTo>
                    <a:pt x="1209" y="732"/>
                  </a:lnTo>
                  <a:lnTo>
                    <a:pt x="1168" y="743"/>
                  </a:lnTo>
                  <a:lnTo>
                    <a:pt x="1127" y="753"/>
                  </a:lnTo>
                  <a:lnTo>
                    <a:pt x="1083" y="760"/>
                  </a:lnTo>
                  <a:lnTo>
                    <a:pt x="1040" y="764"/>
                  </a:lnTo>
                  <a:lnTo>
                    <a:pt x="975" y="771"/>
                  </a:lnTo>
                  <a:lnTo>
                    <a:pt x="911" y="778"/>
                  </a:lnTo>
                  <a:lnTo>
                    <a:pt x="843" y="787"/>
                  </a:lnTo>
                  <a:lnTo>
                    <a:pt x="773" y="799"/>
                  </a:lnTo>
                  <a:lnTo>
                    <a:pt x="701" y="810"/>
                  </a:lnTo>
                  <a:lnTo>
                    <a:pt x="627" y="825"/>
                  </a:lnTo>
                  <a:lnTo>
                    <a:pt x="548" y="840"/>
                  </a:lnTo>
                  <a:lnTo>
                    <a:pt x="465" y="858"/>
                  </a:lnTo>
                  <a:lnTo>
                    <a:pt x="444" y="863"/>
                  </a:lnTo>
                  <a:lnTo>
                    <a:pt x="424" y="867"/>
                  </a:lnTo>
                  <a:lnTo>
                    <a:pt x="404" y="874"/>
                  </a:lnTo>
                  <a:lnTo>
                    <a:pt x="385" y="880"/>
                  </a:lnTo>
                  <a:lnTo>
                    <a:pt x="366" y="887"/>
                  </a:lnTo>
                  <a:lnTo>
                    <a:pt x="348" y="894"/>
                  </a:lnTo>
                  <a:lnTo>
                    <a:pt x="330" y="902"/>
                  </a:lnTo>
                  <a:lnTo>
                    <a:pt x="312" y="911"/>
                  </a:lnTo>
                  <a:lnTo>
                    <a:pt x="296" y="919"/>
                  </a:lnTo>
                  <a:lnTo>
                    <a:pt x="279" y="928"/>
                  </a:lnTo>
                  <a:lnTo>
                    <a:pt x="264" y="938"/>
                  </a:lnTo>
                  <a:lnTo>
                    <a:pt x="248" y="949"/>
                  </a:lnTo>
                  <a:lnTo>
                    <a:pt x="233" y="959"/>
                  </a:lnTo>
                  <a:lnTo>
                    <a:pt x="219" y="971"/>
                  </a:lnTo>
                  <a:lnTo>
                    <a:pt x="206" y="982"/>
                  </a:lnTo>
                  <a:lnTo>
                    <a:pt x="193" y="993"/>
                  </a:lnTo>
                  <a:lnTo>
                    <a:pt x="180" y="1006"/>
                  </a:lnTo>
                  <a:lnTo>
                    <a:pt x="168" y="1019"/>
                  </a:lnTo>
                  <a:lnTo>
                    <a:pt x="156" y="1032"/>
                  </a:lnTo>
                  <a:lnTo>
                    <a:pt x="145" y="1046"/>
                  </a:lnTo>
                  <a:lnTo>
                    <a:pt x="135" y="1061"/>
                  </a:lnTo>
                  <a:lnTo>
                    <a:pt x="125" y="1076"/>
                  </a:lnTo>
                  <a:lnTo>
                    <a:pt x="115" y="1091"/>
                  </a:lnTo>
                  <a:lnTo>
                    <a:pt x="107" y="1107"/>
                  </a:lnTo>
                  <a:lnTo>
                    <a:pt x="99" y="1123"/>
                  </a:lnTo>
                  <a:lnTo>
                    <a:pt x="91" y="1139"/>
                  </a:lnTo>
                  <a:lnTo>
                    <a:pt x="84" y="1156"/>
                  </a:lnTo>
                  <a:lnTo>
                    <a:pt x="77" y="1174"/>
                  </a:lnTo>
                  <a:lnTo>
                    <a:pt x="71" y="1192"/>
                  </a:lnTo>
                  <a:lnTo>
                    <a:pt x="66" y="1209"/>
                  </a:lnTo>
                  <a:lnTo>
                    <a:pt x="61" y="1229"/>
                  </a:lnTo>
                  <a:lnTo>
                    <a:pt x="57" y="1247"/>
                  </a:lnTo>
                  <a:lnTo>
                    <a:pt x="51" y="1279"/>
                  </a:lnTo>
                  <a:lnTo>
                    <a:pt x="46" y="1311"/>
                  </a:lnTo>
                  <a:lnTo>
                    <a:pt x="43" y="1344"/>
                  </a:lnTo>
                  <a:lnTo>
                    <a:pt x="40" y="1377"/>
                  </a:lnTo>
                  <a:lnTo>
                    <a:pt x="40" y="1410"/>
                  </a:lnTo>
                  <a:lnTo>
                    <a:pt x="40" y="1443"/>
                  </a:lnTo>
                  <a:lnTo>
                    <a:pt x="43" y="1478"/>
                  </a:lnTo>
                  <a:lnTo>
                    <a:pt x="46" y="1512"/>
                  </a:lnTo>
                  <a:lnTo>
                    <a:pt x="51" y="1546"/>
                  </a:lnTo>
                  <a:lnTo>
                    <a:pt x="57" y="1582"/>
                  </a:lnTo>
                  <a:lnTo>
                    <a:pt x="63" y="1617"/>
                  </a:lnTo>
                  <a:lnTo>
                    <a:pt x="73" y="1654"/>
                  </a:lnTo>
                  <a:lnTo>
                    <a:pt x="82" y="1690"/>
                  </a:lnTo>
                  <a:lnTo>
                    <a:pt x="93" y="1728"/>
                  </a:lnTo>
                  <a:lnTo>
                    <a:pt x="106" y="1765"/>
                  </a:lnTo>
                  <a:lnTo>
                    <a:pt x="120" y="1803"/>
                  </a:lnTo>
                  <a:lnTo>
                    <a:pt x="149" y="1880"/>
                  </a:lnTo>
                  <a:lnTo>
                    <a:pt x="180" y="1956"/>
                  </a:lnTo>
                  <a:lnTo>
                    <a:pt x="198" y="1995"/>
                  </a:lnTo>
                  <a:lnTo>
                    <a:pt x="215" y="2033"/>
                  </a:lnTo>
                  <a:lnTo>
                    <a:pt x="232" y="2069"/>
                  </a:lnTo>
                  <a:lnTo>
                    <a:pt x="250" y="2107"/>
                  </a:lnTo>
                  <a:lnTo>
                    <a:pt x="271" y="2144"/>
                  </a:lnTo>
                  <a:lnTo>
                    <a:pt x="291" y="2179"/>
                  </a:lnTo>
                  <a:lnTo>
                    <a:pt x="312" y="2215"/>
                  </a:lnTo>
                  <a:lnTo>
                    <a:pt x="335" y="2251"/>
                  </a:lnTo>
                  <a:lnTo>
                    <a:pt x="359" y="2284"/>
                  </a:lnTo>
                  <a:lnTo>
                    <a:pt x="385" y="2317"/>
                  </a:lnTo>
                  <a:lnTo>
                    <a:pt x="412" y="2349"/>
                  </a:lnTo>
                  <a:lnTo>
                    <a:pt x="440" y="2380"/>
                  </a:lnTo>
                  <a:lnTo>
                    <a:pt x="474" y="2415"/>
                  </a:lnTo>
                  <a:lnTo>
                    <a:pt x="512" y="2448"/>
                  </a:lnTo>
                  <a:lnTo>
                    <a:pt x="551" y="2482"/>
                  </a:lnTo>
                  <a:lnTo>
                    <a:pt x="593" y="2514"/>
                  </a:lnTo>
                  <a:lnTo>
                    <a:pt x="637" y="2548"/>
                  </a:lnTo>
                  <a:lnTo>
                    <a:pt x="684" y="2580"/>
                  </a:lnTo>
                  <a:lnTo>
                    <a:pt x="733" y="2611"/>
                  </a:lnTo>
                  <a:lnTo>
                    <a:pt x="784" y="2642"/>
                  </a:lnTo>
                  <a:lnTo>
                    <a:pt x="809" y="2655"/>
                  </a:lnTo>
                  <a:lnTo>
                    <a:pt x="833" y="2669"/>
                  </a:lnTo>
                  <a:lnTo>
                    <a:pt x="858" y="2682"/>
                  </a:lnTo>
                  <a:lnTo>
                    <a:pt x="884" y="2696"/>
                  </a:lnTo>
                  <a:lnTo>
                    <a:pt x="909" y="2708"/>
                  </a:lnTo>
                  <a:lnTo>
                    <a:pt x="934" y="2721"/>
                  </a:lnTo>
                  <a:lnTo>
                    <a:pt x="959" y="2733"/>
                  </a:lnTo>
                  <a:lnTo>
                    <a:pt x="985" y="2746"/>
                  </a:lnTo>
                  <a:lnTo>
                    <a:pt x="1035" y="2772"/>
                  </a:lnTo>
                  <a:lnTo>
                    <a:pt x="1087" y="2798"/>
                  </a:lnTo>
                  <a:lnTo>
                    <a:pt x="1138" y="2825"/>
                  </a:lnTo>
                  <a:lnTo>
                    <a:pt x="1189" y="2854"/>
                  </a:lnTo>
                  <a:lnTo>
                    <a:pt x="1214" y="2869"/>
                  </a:lnTo>
                  <a:lnTo>
                    <a:pt x="1238" y="2884"/>
                  </a:lnTo>
                  <a:lnTo>
                    <a:pt x="1263" y="2900"/>
                  </a:lnTo>
                  <a:lnTo>
                    <a:pt x="1287" y="2916"/>
                  </a:lnTo>
                  <a:lnTo>
                    <a:pt x="1311" y="2933"/>
                  </a:lnTo>
                  <a:lnTo>
                    <a:pt x="1334" y="2950"/>
                  </a:lnTo>
                  <a:lnTo>
                    <a:pt x="1357" y="2969"/>
                  </a:lnTo>
                  <a:lnTo>
                    <a:pt x="1380" y="2988"/>
                  </a:lnTo>
                  <a:lnTo>
                    <a:pt x="1430" y="3033"/>
                  </a:lnTo>
                  <a:lnTo>
                    <a:pt x="1479" y="3078"/>
                  </a:lnTo>
                  <a:lnTo>
                    <a:pt x="1527" y="3123"/>
                  </a:lnTo>
                  <a:lnTo>
                    <a:pt x="1574" y="3169"/>
                  </a:lnTo>
                  <a:lnTo>
                    <a:pt x="1622" y="3217"/>
                  </a:lnTo>
                  <a:lnTo>
                    <a:pt x="1671" y="3266"/>
                  </a:lnTo>
                  <a:lnTo>
                    <a:pt x="1720" y="3316"/>
                  </a:lnTo>
                  <a:lnTo>
                    <a:pt x="1769" y="3367"/>
                  </a:lnTo>
                  <a:lnTo>
                    <a:pt x="1792" y="3389"/>
                  </a:lnTo>
                  <a:lnTo>
                    <a:pt x="1815" y="3411"/>
                  </a:lnTo>
                  <a:lnTo>
                    <a:pt x="1839" y="3433"/>
                  </a:lnTo>
                  <a:lnTo>
                    <a:pt x="1863" y="3453"/>
                  </a:lnTo>
                  <a:lnTo>
                    <a:pt x="1887" y="3472"/>
                  </a:lnTo>
                  <a:lnTo>
                    <a:pt x="1911" y="3492"/>
                  </a:lnTo>
                  <a:lnTo>
                    <a:pt x="1937" y="3510"/>
                  </a:lnTo>
                  <a:lnTo>
                    <a:pt x="1962" y="3527"/>
                  </a:lnTo>
                  <a:lnTo>
                    <a:pt x="1987" y="3544"/>
                  </a:lnTo>
                  <a:lnTo>
                    <a:pt x="2012" y="3560"/>
                  </a:lnTo>
                  <a:lnTo>
                    <a:pt x="2039" y="3575"/>
                  </a:lnTo>
                  <a:lnTo>
                    <a:pt x="2064" y="3590"/>
                  </a:lnTo>
                  <a:lnTo>
                    <a:pt x="2117" y="3618"/>
                  </a:lnTo>
                  <a:lnTo>
                    <a:pt x="2170" y="3644"/>
                  </a:lnTo>
                  <a:lnTo>
                    <a:pt x="2223" y="3667"/>
                  </a:lnTo>
                  <a:lnTo>
                    <a:pt x="2276" y="3689"/>
                  </a:lnTo>
                  <a:lnTo>
                    <a:pt x="2330" y="3708"/>
                  </a:lnTo>
                  <a:lnTo>
                    <a:pt x="2383" y="3727"/>
                  </a:lnTo>
                  <a:lnTo>
                    <a:pt x="2437" y="3743"/>
                  </a:lnTo>
                  <a:lnTo>
                    <a:pt x="2490" y="3759"/>
                  </a:lnTo>
                  <a:lnTo>
                    <a:pt x="2541" y="3773"/>
                  </a:lnTo>
                  <a:lnTo>
                    <a:pt x="2593" y="3786"/>
                  </a:lnTo>
                  <a:lnTo>
                    <a:pt x="2618" y="3792"/>
                  </a:lnTo>
                  <a:lnTo>
                    <a:pt x="2642" y="3798"/>
                  </a:lnTo>
                  <a:lnTo>
                    <a:pt x="2667" y="3802"/>
                  </a:lnTo>
                  <a:lnTo>
                    <a:pt x="2693" y="3806"/>
                  </a:lnTo>
                  <a:lnTo>
                    <a:pt x="2742" y="3813"/>
                  </a:lnTo>
                  <a:lnTo>
                    <a:pt x="2791" y="3817"/>
                  </a:lnTo>
                  <a:lnTo>
                    <a:pt x="2842" y="3821"/>
                  </a:lnTo>
                  <a:lnTo>
                    <a:pt x="2891" y="3821"/>
                  </a:lnTo>
                  <a:lnTo>
                    <a:pt x="2942" y="3821"/>
                  </a:lnTo>
                  <a:lnTo>
                    <a:pt x="2992" y="3817"/>
                  </a:lnTo>
                  <a:lnTo>
                    <a:pt x="3043" y="3814"/>
                  </a:lnTo>
                  <a:lnTo>
                    <a:pt x="3093" y="3808"/>
                  </a:lnTo>
                  <a:lnTo>
                    <a:pt x="3145" y="3802"/>
                  </a:lnTo>
                  <a:lnTo>
                    <a:pt x="3196" y="3796"/>
                  </a:lnTo>
                  <a:lnTo>
                    <a:pt x="3248" y="3786"/>
                  </a:lnTo>
                  <a:lnTo>
                    <a:pt x="3301" y="3777"/>
                  </a:lnTo>
                  <a:lnTo>
                    <a:pt x="3353" y="3768"/>
                  </a:lnTo>
                  <a:lnTo>
                    <a:pt x="3407" y="3758"/>
                  </a:lnTo>
                  <a:lnTo>
                    <a:pt x="3445" y="3752"/>
                  </a:lnTo>
                  <a:lnTo>
                    <a:pt x="3482" y="3747"/>
                  </a:lnTo>
                  <a:lnTo>
                    <a:pt x="3517" y="3744"/>
                  </a:lnTo>
                  <a:lnTo>
                    <a:pt x="3553" y="3743"/>
                  </a:lnTo>
                  <a:close/>
                  <a:moveTo>
                    <a:pt x="4817" y="4698"/>
                  </a:moveTo>
                  <a:lnTo>
                    <a:pt x="4798" y="4698"/>
                  </a:lnTo>
                  <a:lnTo>
                    <a:pt x="4778" y="4697"/>
                  </a:lnTo>
                  <a:lnTo>
                    <a:pt x="4757" y="4695"/>
                  </a:lnTo>
                  <a:lnTo>
                    <a:pt x="4737" y="4692"/>
                  </a:lnTo>
                  <a:lnTo>
                    <a:pt x="4717" y="4689"/>
                  </a:lnTo>
                  <a:lnTo>
                    <a:pt x="4696" y="4684"/>
                  </a:lnTo>
                  <a:lnTo>
                    <a:pt x="4675" y="4680"/>
                  </a:lnTo>
                  <a:lnTo>
                    <a:pt x="4654" y="4674"/>
                  </a:lnTo>
                  <a:lnTo>
                    <a:pt x="4619" y="4664"/>
                  </a:lnTo>
                  <a:lnTo>
                    <a:pt x="4584" y="4651"/>
                  </a:lnTo>
                  <a:lnTo>
                    <a:pt x="4551" y="4639"/>
                  </a:lnTo>
                  <a:lnTo>
                    <a:pt x="4518" y="4624"/>
                  </a:lnTo>
                  <a:lnTo>
                    <a:pt x="4484" y="4606"/>
                  </a:lnTo>
                  <a:lnTo>
                    <a:pt x="4452" y="4589"/>
                  </a:lnTo>
                  <a:lnTo>
                    <a:pt x="4421" y="4570"/>
                  </a:lnTo>
                  <a:lnTo>
                    <a:pt x="4390" y="4549"/>
                  </a:lnTo>
                  <a:lnTo>
                    <a:pt x="4361" y="4526"/>
                  </a:lnTo>
                  <a:lnTo>
                    <a:pt x="4331" y="4502"/>
                  </a:lnTo>
                  <a:lnTo>
                    <a:pt x="4301" y="4477"/>
                  </a:lnTo>
                  <a:lnTo>
                    <a:pt x="4272" y="4450"/>
                  </a:lnTo>
                  <a:lnTo>
                    <a:pt x="4244" y="4422"/>
                  </a:lnTo>
                  <a:lnTo>
                    <a:pt x="4216" y="4392"/>
                  </a:lnTo>
                  <a:lnTo>
                    <a:pt x="4188" y="4361"/>
                  </a:lnTo>
                  <a:lnTo>
                    <a:pt x="4162" y="4328"/>
                  </a:lnTo>
                  <a:lnTo>
                    <a:pt x="4123" y="4277"/>
                  </a:lnTo>
                  <a:lnTo>
                    <a:pt x="4086" y="4229"/>
                  </a:lnTo>
                  <a:lnTo>
                    <a:pt x="4051" y="4183"/>
                  </a:lnTo>
                  <a:lnTo>
                    <a:pt x="4018" y="4138"/>
                  </a:lnTo>
                  <a:lnTo>
                    <a:pt x="3985" y="4094"/>
                  </a:lnTo>
                  <a:lnTo>
                    <a:pt x="3954" y="4051"/>
                  </a:lnTo>
                  <a:lnTo>
                    <a:pt x="3925" y="4009"/>
                  </a:lnTo>
                  <a:lnTo>
                    <a:pt x="3897" y="3966"/>
                  </a:lnTo>
                  <a:lnTo>
                    <a:pt x="3887" y="3953"/>
                  </a:lnTo>
                  <a:lnTo>
                    <a:pt x="3876" y="3938"/>
                  </a:lnTo>
                  <a:lnTo>
                    <a:pt x="3865" y="3925"/>
                  </a:lnTo>
                  <a:lnTo>
                    <a:pt x="3855" y="3912"/>
                  </a:lnTo>
                  <a:lnTo>
                    <a:pt x="3843" y="3900"/>
                  </a:lnTo>
                  <a:lnTo>
                    <a:pt x="3832" y="3888"/>
                  </a:lnTo>
                  <a:lnTo>
                    <a:pt x="3820" y="3878"/>
                  </a:lnTo>
                  <a:lnTo>
                    <a:pt x="3808" y="3868"/>
                  </a:lnTo>
                  <a:lnTo>
                    <a:pt x="3795" y="3857"/>
                  </a:lnTo>
                  <a:lnTo>
                    <a:pt x="3782" y="3848"/>
                  </a:lnTo>
                  <a:lnTo>
                    <a:pt x="3770" y="3840"/>
                  </a:lnTo>
                  <a:lnTo>
                    <a:pt x="3756" y="3832"/>
                  </a:lnTo>
                  <a:lnTo>
                    <a:pt x="3742" y="3825"/>
                  </a:lnTo>
                  <a:lnTo>
                    <a:pt x="3728" y="3818"/>
                  </a:lnTo>
                  <a:lnTo>
                    <a:pt x="3714" y="3812"/>
                  </a:lnTo>
                  <a:lnTo>
                    <a:pt x="3699" y="3806"/>
                  </a:lnTo>
                  <a:lnTo>
                    <a:pt x="3684" y="3801"/>
                  </a:lnTo>
                  <a:lnTo>
                    <a:pt x="3669" y="3797"/>
                  </a:lnTo>
                  <a:lnTo>
                    <a:pt x="3653" y="3793"/>
                  </a:lnTo>
                  <a:lnTo>
                    <a:pt x="3637" y="3790"/>
                  </a:lnTo>
                  <a:lnTo>
                    <a:pt x="3621" y="3787"/>
                  </a:lnTo>
                  <a:lnTo>
                    <a:pt x="3603" y="3785"/>
                  </a:lnTo>
                  <a:lnTo>
                    <a:pt x="3586" y="3784"/>
                  </a:lnTo>
                  <a:lnTo>
                    <a:pt x="3569" y="3783"/>
                  </a:lnTo>
                  <a:lnTo>
                    <a:pt x="3532" y="3783"/>
                  </a:lnTo>
                  <a:lnTo>
                    <a:pt x="3494" y="3785"/>
                  </a:lnTo>
                  <a:lnTo>
                    <a:pt x="3455" y="3790"/>
                  </a:lnTo>
                  <a:lnTo>
                    <a:pt x="3414" y="3797"/>
                  </a:lnTo>
                  <a:lnTo>
                    <a:pt x="3360" y="3807"/>
                  </a:lnTo>
                  <a:lnTo>
                    <a:pt x="3306" y="3816"/>
                  </a:lnTo>
                  <a:lnTo>
                    <a:pt x="3252" y="3825"/>
                  </a:lnTo>
                  <a:lnTo>
                    <a:pt x="3200" y="3834"/>
                  </a:lnTo>
                  <a:lnTo>
                    <a:pt x="3147" y="3841"/>
                  </a:lnTo>
                  <a:lnTo>
                    <a:pt x="3095" y="3848"/>
                  </a:lnTo>
                  <a:lnTo>
                    <a:pt x="3044" y="3853"/>
                  </a:lnTo>
                  <a:lnTo>
                    <a:pt x="2992" y="3857"/>
                  </a:lnTo>
                  <a:lnTo>
                    <a:pt x="2940" y="3860"/>
                  </a:lnTo>
                  <a:lnTo>
                    <a:pt x="2890" y="3861"/>
                  </a:lnTo>
                  <a:lnTo>
                    <a:pt x="2838" y="3860"/>
                  </a:lnTo>
                  <a:lnTo>
                    <a:pt x="2788" y="3857"/>
                  </a:lnTo>
                  <a:lnTo>
                    <a:pt x="2736" y="3852"/>
                  </a:lnTo>
                  <a:lnTo>
                    <a:pt x="2686" y="3845"/>
                  </a:lnTo>
                  <a:lnTo>
                    <a:pt x="2661" y="3841"/>
                  </a:lnTo>
                  <a:lnTo>
                    <a:pt x="2634" y="3836"/>
                  </a:lnTo>
                  <a:lnTo>
                    <a:pt x="2609" y="3831"/>
                  </a:lnTo>
                  <a:lnTo>
                    <a:pt x="2584" y="3824"/>
                  </a:lnTo>
                  <a:lnTo>
                    <a:pt x="2531" y="3810"/>
                  </a:lnTo>
                  <a:lnTo>
                    <a:pt x="2478" y="3797"/>
                  </a:lnTo>
                  <a:lnTo>
                    <a:pt x="2424" y="3781"/>
                  </a:lnTo>
                  <a:lnTo>
                    <a:pt x="2369" y="3763"/>
                  </a:lnTo>
                  <a:lnTo>
                    <a:pt x="2315" y="3745"/>
                  </a:lnTo>
                  <a:lnTo>
                    <a:pt x="2260" y="3724"/>
                  </a:lnTo>
                  <a:lnTo>
                    <a:pt x="2206" y="3703"/>
                  </a:lnTo>
                  <a:lnTo>
                    <a:pt x="2151" y="3679"/>
                  </a:lnTo>
                  <a:lnTo>
                    <a:pt x="2124" y="3666"/>
                  </a:lnTo>
                  <a:lnTo>
                    <a:pt x="2097" y="3652"/>
                  </a:lnTo>
                  <a:lnTo>
                    <a:pt x="2070" y="3638"/>
                  </a:lnTo>
                  <a:lnTo>
                    <a:pt x="2043" y="3623"/>
                  </a:lnTo>
                  <a:lnTo>
                    <a:pt x="2017" y="3609"/>
                  </a:lnTo>
                  <a:lnTo>
                    <a:pt x="1991" y="3592"/>
                  </a:lnTo>
                  <a:lnTo>
                    <a:pt x="1964" y="3576"/>
                  </a:lnTo>
                  <a:lnTo>
                    <a:pt x="1939" y="3559"/>
                  </a:lnTo>
                  <a:lnTo>
                    <a:pt x="1913" y="3541"/>
                  </a:lnTo>
                  <a:lnTo>
                    <a:pt x="1887" y="3523"/>
                  </a:lnTo>
                  <a:lnTo>
                    <a:pt x="1862" y="3503"/>
                  </a:lnTo>
                  <a:lnTo>
                    <a:pt x="1837" y="3482"/>
                  </a:lnTo>
                  <a:lnTo>
                    <a:pt x="1813" y="3462"/>
                  </a:lnTo>
                  <a:lnTo>
                    <a:pt x="1789" y="3440"/>
                  </a:lnTo>
                  <a:lnTo>
                    <a:pt x="1765" y="3417"/>
                  </a:lnTo>
                  <a:lnTo>
                    <a:pt x="1742" y="3394"/>
                  </a:lnTo>
                  <a:lnTo>
                    <a:pt x="1692" y="3344"/>
                  </a:lnTo>
                  <a:lnTo>
                    <a:pt x="1643" y="3294"/>
                  </a:lnTo>
                  <a:lnTo>
                    <a:pt x="1595" y="3245"/>
                  </a:lnTo>
                  <a:lnTo>
                    <a:pt x="1548" y="3198"/>
                  </a:lnTo>
                  <a:lnTo>
                    <a:pt x="1500" y="3152"/>
                  </a:lnTo>
                  <a:lnTo>
                    <a:pt x="1451" y="3106"/>
                  </a:lnTo>
                  <a:lnTo>
                    <a:pt x="1403" y="3061"/>
                  </a:lnTo>
                  <a:lnTo>
                    <a:pt x="1354" y="3018"/>
                  </a:lnTo>
                  <a:lnTo>
                    <a:pt x="1332" y="3000"/>
                  </a:lnTo>
                  <a:lnTo>
                    <a:pt x="1310" y="2981"/>
                  </a:lnTo>
                  <a:lnTo>
                    <a:pt x="1287" y="2964"/>
                  </a:lnTo>
                  <a:lnTo>
                    <a:pt x="1264" y="2948"/>
                  </a:lnTo>
                  <a:lnTo>
                    <a:pt x="1216" y="2917"/>
                  </a:lnTo>
                  <a:lnTo>
                    <a:pt x="1168" y="2887"/>
                  </a:lnTo>
                  <a:lnTo>
                    <a:pt x="1118" y="2860"/>
                  </a:lnTo>
                  <a:lnTo>
                    <a:pt x="1067" y="2832"/>
                  </a:lnTo>
                  <a:lnTo>
                    <a:pt x="1017" y="2807"/>
                  </a:lnTo>
                  <a:lnTo>
                    <a:pt x="966" y="2782"/>
                  </a:lnTo>
                  <a:lnTo>
                    <a:pt x="941" y="2769"/>
                  </a:lnTo>
                  <a:lnTo>
                    <a:pt x="916" y="2756"/>
                  </a:lnTo>
                  <a:lnTo>
                    <a:pt x="890" y="2744"/>
                  </a:lnTo>
                  <a:lnTo>
                    <a:pt x="865" y="2730"/>
                  </a:lnTo>
                  <a:lnTo>
                    <a:pt x="840" y="2717"/>
                  </a:lnTo>
                  <a:lnTo>
                    <a:pt x="815" y="2704"/>
                  </a:lnTo>
                  <a:lnTo>
                    <a:pt x="790" y="2690"/>
                  </a:lnTo>
                  <a:lnTo>
                    <a:pt x="764" y="2675"/>
                  </a:lnTo>
                  <a:lnTo>
                    <a:pt x="712" y="2644"/>
                  </a:lnTo>
                  <a:lnTo>
                    <a:pt x="662" y="2612"/>
                  </a:lnTo>
                  <a:lnTo>
                    <a:pt x="614" y="2579"/>
                  </a:lnTo>
                  <a:lnTo>
                    <a:pt x="568" y="2545"/>
                  </a:lnTo>
                  <a:lnTo>
                    <a:pt x="526" y="2512"/>
                  </a:lnTo>
                  <a:lnTo>
                    <a:pt x="486" y="2478"/>
                  </a:lnTo>
                  <a:lnTo>
                    <a:pt x="447" y="2442"/>
                  </a:lnTo>
                  <a:lnTo>
                    <a:pt x="412" y="2407"/>
                  </a:lnTo>
                  <a:lnTo>
                    <a:pt x="382" y="2376"/>
                  </a:lnTo>
                  <a:lnTo>
                    <a:pt x="355" y="2342"/>
                  </a:lnTo>
                  <a:lnTo>
                    <a:pt x="328" y="2308"/>
                  </a:lnTo>
                  <a:lnTo>
                    <a:pt x="304" y="2273"/>
                  </a:lnTo>
                  <a:lnTo>
                    <a:pt x="280" y="2238"/>
                  </a:lnTo>
                  <a:lnTo>
                    <a:pt x="258" y="2201"/>
                  </a:lnTo>
                  <a:lnTo>
                    <a:pt x="237" y="2165"/>
                  </a:lnTo>
                  <a:lnTo>
                    <a:pt x="217" y="2127"/>
                  </a:lnTo>
                  <a:lnTo>
                    <a:pt x="198" y="2089"/>
                  </a:lnTo>
                  <a:lnTo>
                    <a:pt x="179" y="2051"/>
                  </a:lnTo>
                  <a:lnTo>
                    <a:pt x="162" y="2012"/>
                  </a:lnTo>
                  <a:lnTo>
                    <a:pt x="145" y="1973"/>
                  </a:lnTo>
                  <a:lnTo>
                    <a:pt x="113" y="1895"/>
                  </a:lnTo>
                  <a:lnTo>
                    <a:pt x="83" y="1817"/>
                  </a:lnTo>
                  <a:lnTo>
                    <a:pt x="69" y="1778"/>
                  </a:lnTo>
                  <a:lnTo>
                    <a:pt x="55" y="1739"/>
                  </a:lnTo>
                  <a:lnTo>
                    <a:pt x="44" y="1700"/>
                  </a:lnTo>
                  <a:lnTo>
                    <a:pt x="34" y="1662"/>
                  </a:lnTo>
                  <a:lnTo>
                    <a:pt x="24" y="1624"/>
                  </a:lnTo>
                  <a:lnTo>
                    <a:pt x="18" y="1588"/>
                  </a:lnTo>
                  <a:lnTo>
                    <a:pt x="12" y="1551"/>
                  </a:lnTo>
                  <a:lnTo>
                    <a:pt x="7" y="1515"/>
                  </a:lnTo>
                  <a:lnTo>
                    <a:pt x="4" y="1480"/>
                  </a:lnTo>
                  <a:lnTo>
                    <a:pt x="1" y="1444"/>
                  </a:lnTo>
                  <a:lnTo>
                    <a:pt x="0" y="1409"/>
                  </a:lnTo>
                  <a:lnTo>
                    <a:pt x="1" y="1374"/>
                  </a:lnTo>
                  <a:lnTo>
                    <a:pt x="4" y="1340"/>
                  </a:lnTo>
                  <a:lnTo>
                    <a:pt x="7" y="1307"/>
                  </a:lnTo>
                  <a:lnTo>
                    <a:pt x="12" y="1272"/>
                  </a:lnTo>
                  <a:lnTo>
                    <a:pt x="18" y="1239"/>
                  </a:lnTo>
                  <a:lnTo>
                    <a:pt x="22" y="1218"/>
                  </a:lnTo>
                  <a:lnTo>
                    <a:pt x="28" y="1199"/>
                  </a:lnTo>
                  <a:lnTo>
                    <a:pt x="34" y="1179"/>
                  </a:lnTo>
                  <a:lnTo>
                    <a:pt x="40" y="1160"/>
                  </a:lnTo>
                  <a:lnTo>
                    <a:pt x="47" y="1141"/>
                  </a:lnTo>
                  <a:lnTo>
                    <a:pt x="55" y="1123"/>
                  </a:lnTo>
                  <a:lnTo>
                    <a:pt x="63" y="1105"/>
                  </a:lnTo>
                  <a:lnTo>
                    <a:pt x="73" y="1088"/>
                  </a:lnTo>
                  <a:lnTo>
                    <a:pt x="82" y="1070"/>
                  </a:lnTo>
                  <a:lnTo>
                    <a:pt x="92" y="1054"/>
                  </a:lnTo>
                  <a:lnTo>
                    <a:pt x="102" y="1038"/>
                  </a:lnTo>
                  <a:lnTo>
                    <a:pt x="114" y="1022"/>
                  </a:lnTo>
                  <a:lnTo>
                    <a:pt x="125" y="1007"/>
                  </a:lnTo>
                  <a:lnTo>
                    <a:pt x="138" y="993"/>
                  </a:lnTo>
                  <a:lnTo>
                    <a:pt x="151" y="980"/>
                  </a:lnTo>
                  <a:lnTo>
                    <a:pt x="164" y="966"/>
                  </a:lnTo>
                  <a:lnTo>
                    <a:pt x="178" y="952"/>
                  </a:lnTo>
                  <a:lnTo>
                    <a:pt x="193" y="941"/>
                  </a:lnTo>
                  <a:lnTo>
                    <a:pt x="208" y="928"/>
                  </a:lnTo>
                  <a:lnTo>
                    <a:pt x="224" y="917"/>
                  </a:lnTo>
                  <a:lnTo>
                    <a:pt x="240" y="906"/>
                  </a:lnTo>
                  <a:lnTo>
                    <a:pt x="257" y="895"/>
                  </a:lnTo>
                  <a:lnTo>
                    <a:pt x="274" y="886"/>
                  </a:lnTo>
                  <a:lnTo>
                    <a:pt x="293" y="875"/>
                  </a:lnTo>
                  <a:lnTo>
                    <a:pt x="311" y="867"/>
                  </a:lnTo>
                  <a:lnTo>
                    <a:pt x="331" y="858"/>
                  </a:lnTo>
                  <a:lnTo>
                    <a:pt x="350" y="850"/>
                  </a:lnTo>
                  <a:lnTo>
                    <a:pt x="371" y="843"/>
                  </a:lnTo>
                  <a:lnTo>
                    <a:pt x="391" y="836"/>
                  </a:lnTo>
                  <a:lnTo>
                    <a:pt x="412" y="831"/>
                  </a:lnTo>
                  <a:lnTo>
                    <a:pt x="434" y="825"/>
                  </a:lnTo>
                  <a:lnTo>
                    <a:pt x="457" y="819"/>
                  </a:lnTo>
                  <a:lnTo>
                    <a:pt x="539" y="802"/>
                  </a:lnTo>
                  <a:lnTo>
                    <a:pt x="619" y="786"/>
                  </a:lnTo>
                  <a:lnTo>
                    <a:pt x="695" y="771"/>
                  </a:lnTo>
                  <a:lnTo>
                    <a:pt x="768" y="760"/>
                  </a:lnTo>
                  <a:lnTo>
                    <a:pt x="838" y="748"/>
                  </a:lnTo>
                  <a:lnTo>
                    <a:pt x="907" y="739"/>
                  </a:lnTo>
                  <a:lnTo>
                    <a:pt x="972" y="731"/>
                  </a:lnTo>
                  <a:lnTo>
                    <a:pt x="1036" y="725"/>
                  </a:lnTo>
                  <a:lnTo>
                    <a:pt x="1077" y="721"/>
                  </a:lnTo>
                  <a:lnTo>
                    <a:pt x="1119" y="714"/>
                  </a:lnTo>
                  <a:lnTo>
                    <a:pt x="1159" y="706"/>
                  </a:lnTo>
                  <a:lnTo>
                    <a:pt x="1198" y="694"/>
                  </a:lnTo>
                  <a:lnTo>
                    <a:pt x="1237" y="682"/>
                  </a:lnTo>
                  <a:lnTo>
                    <a:pt x="1275" y="667"/>
                  </a:lnTo>
                  <a:lnTo>
                    <a:pt x="1311" y="649"/>
                  </a:lnTo>
                  <a:lnTo>
                    <a:pt x="1348" y="631"/>
                  </a:lnTo>
                  <a:lnTo>
                    <a:pt x="1384" y="609"/>
                  </a:lnTo>
                  <a:lnTo>
                    <a:pt x="1419" y="586"/>
                  </a:lnTo>
                  <a:lnTo>
                    <a:pt x="1454" y="561"/>
                  </a:lnTo>
                  <a:lnTo>
                    <a:pt x="1488" y="534"/>
                  </a:lnTo>
                  <a:lnTo>
                    <a:pt x="1521" y="503"/>
                  </a:lnTo>
                  <a:lnTo>
                    <a:pt x="1555" y="470"/>
                  </a:lnTo>
                  <a:lnTo>
                    <a:pt x="1587" y="436"/>
                  </a:lnTo>
                  <a:lnTo>
                    <a:pt x="1620" y="399"/>
                  </a:lnTo>
                  <a:lnTo>
                    <a:pt x="1637" y="379"/>
                  </a:lnTo>
                  <a:lnTo>
                    <a:pt x="1687" y="320"/>
                  </a:lnTo>
                  <a:lnTo>
                    <a:pt x="1738" y="263"/>
                  </a:lnTo>
                  <a:lnTo>
                    <a:pt x="1765" y="235"/>
                  </a:lnTo>
                  <a:lnTo>
                    <a:pt x="1791" y="208"/>
                  </a:lnTo>
                  <a:lnTo>
                    <a:pt x="1819" y="181"/>
                  </a:lnTo>
                  <a:lnTo>
                    <a:pt x="1847" y="156"/>
                  </a:lnTo>
                  <a:lnTo>
                    <a:pt x="1877" y="131"/>
                  </a:lnTo>
                  <a:lnTo>
                    <a:pt x="1907" y="108"/>
                  </a:lnTo>
                  <a:lnTo>
                    <a:pt x="1939" y="86"/>
                  </a:lnTo>
                  <a:lnTo>
                    <a:pt x="1972" y="66"/>
                  </a:lnTo>
                  <a:lnTo>
                    <a:pt x="1989" y="56"/>
                  </a:lnTo>
                  <a:lnTo>
                    <a:pt x="2007" y="47"/>
                  </a:lnTo>
                  <a:lnTo>
                    <a:pt x="2024" y="39"/>
                  </a:lnTo>
                  <a:lnTo>
                    <a:pt x="2042" y="31"/>
                  </a:lnTo>
                  <a:lnTo>
                    <a:pt x="2061" y="23"/>
                  </a:lnTo>
                  <a:lnTo>
                    <a:pt x="2080" y="16"/>
                  </a:lnTo>
                  <a:lnTo>
                    <a:pt x="2100" y="11"/>
                  </a:lnTo>
                  <a:lnTo>
                    <a:pt x="2119" y="4"/>
                  </a:lnTo>
                  <a:lnTo>
                    <a:pt x="2129" y="4"/>
                  </a:lnTo>
                  <a:lnTo>
                    <a:pt x="2132" y="4"/>
                  </a:lnTo>
                  <a:lnTo>
                    <a:pt x="2158" y="1"/>
                  </a:lnTo>
                  <a:lnTo>
                    <a:pt x="2184" y="0"/>
                  </a:lnTo>
                  <a:lnTo>
                    <a:pt x="2211" y="0"/>
                  </a:lnTo>
                  <a:lnTo>
                    <a:pt x="2236" y="1"/>
                  </a:lnTo>
                  <a:lnTo>
                    <a:pt x="2261" y="5"/>
                  </a:lnTo>
                  <a:lnTo>
                    <a:pt x="2287" y="8"/>
                  </a:lnTo>
                  <a:lnTo>
                    <a:pt x="2312" y="14"/>
                  </a:lnTo>
                  <a:lnTo>
                    <a:pt x="2337" y="21"/>
                  </a:lnTo>
                  <a:lnTo>
                    <a:pt x="2361" y="29"/>
                  </a:lnTo>
                  <a:lnTo>
                    <a:pt x="2385" y="38"/>
                  </a:lnTo>
                  <a:lnTo>
                    <a:pt x="2409" y="48"/>
                  </a:lnTo>
                  <a:lnTo>
                    <a:pt x="2433" y="60"/>
                  </a:lnTo>
                  <a:lnTo>
                    <a:pt x="2456" y="74"/>
                  </a:lnTo>
                  <a:lnTo>
                    <a:pt x="2479" y="87"/>
                  </a:lnTo>
                  <a:lnTo>
                    <a:pt x="2502" y="103"/>
                  </a:lnTo>
                  <a:lnTo>
                    <a:pt x="2525" y="121"/>
                  </a:lnTo>
                  <a:lnTo>
                    <a:pt x="2549" y="140"/>
                  </a:lnTo>
                  <a:lnTo>
                    <a:pt x="2573" y="159"/>
                  </a:lnTo>
                  <a:lnTo>
                    <a:pt x="2597" y="177"/>
                  </a:lnTo>
                  <a:lnTo>
                    <a:pt x="2623" y="194"/>
                  </a:lnTo>
                  <a:lnTo>
                    <a:pt x="2657" y="220"/>
                  </a:lnTo>
                  <a:lnTo>
                    <a:pt x="2693" y="247"/>
                  </a:lnTo>
                  <a:lnTo>
                    <a:pt x="2727" y="274"/>
                  </a:lnTo>
                  <a:lnTo>
                    <a:pt x="2761" y="302"/>
                  </a:lnTo>
                  <a:lnTo>
                    <a:pt x="2780" y="318"/>
                  </a:lnTo>
                  <a:lnTo>
                    <a:pt x="2799" y="335"/>
                  </a:lnTo>
                  <a:lnTo>
                    <a:pt x="2819" y="351"/>
                  </a:lnTo>
                  <a:lnTo>
                    <a:pt x="2838" y="367"/>
                  </a:lnTo>
                  <a:lnTo>
                    <a:pt x="2875" y="397"/>
                  </a:lnTo>
                  <a:lnTo>
                    <a:pt x="2912" y="428"/>
                  </a:lnTo>
                  <a:lnTo>
                    <a:pt x="2947" y="460"/>
                  </a:lnTo>
                  <a:lnTo>
                    <a:pt x="2984" y="491"/>
                  </a:lnTo>
                  <a:lnTo>
                    <a:pt x="3020" y="524"/>
                  </a:lnTo>
                  <a:lnTo>
                    <a:pt x="3054" y="558"/>
                  </a:lnTo>
                  <a:lnTo>
                    <a:pt x="3088" y="592"/>
                  </a:lnTo>
                  <a:lnTo>
                    <a:pt x="3121" y="626"/>
                  </a:lnTo>
                  <a:lnTo>
                    <a:pt x="3162" y="673"/>
                  </a:lnTo>
                  <a:lnTo>
                    <a:pt x="3201" y="722"/>
                  </a:lnTo>
                  <a:lnTo>
                    <a:pt x="3240" y="771"/>
                  </a:lnTo>
                  <a:lnTo>
                    <a:pt x="3277" y="820"/>
                  </a:lnTo>
                  <a:lnTo>
                    <a:pt x="3311" y="871"/>
                  </a:lnTo>
                  <a:lnTo>
                    <a:pt x="3345" y="921"/>
                  </a:lnTo>
                  <a:lnTo>
                    <a:pt x="3377" y="972"/>
                  </a:lnTo>
                  <a:lnTo>
                    <a:pt x="3408" y="1023"/>
                  </a:lnTo>
                  <a:lnTo>
                    <a:pt x="3438" y="1074"/>
                  </a:lnTo>
                  <a:lnTo>
                    <a:pt x="3468" y="1125"/>
                  </a:lnTo>
                  <a:lnTo>
                    <a:pt x="3496" y="1176"/>
                  </a:lnTo>
                  <a:lnTo>
                    <a:pt x="3522" y="1226"/>
                  </a:lnTo>
                  <a:lnTo>
                    <a:pt x="3572" y="1326"/>
                  </a:lnTo>
                  <a:lnTo>
                    <a:pt x="3620" y="1422"/>
                  </a:lnTo>
                  <a:lnTo>
                    <a:pt x="3640" y="1468"/>
                  </a:lnTo>
                  <a:lnTo>
                    <a:pt x="3661" y="1514"/>
                  </a:lnTo>
                  <a:lnTo>
                    <a:pt x="3679" y="1561"/>
                  </a:lnTo>
                  <a:lnTo>
                    <a:pt x="3696" y="1609"/>
                  </a:lnTo>
                  <a:lnTo>
                    <a:pt x="3714" y="1658"/>
                  </a:lnTo>
                  <a:lnTo>
                    <a:pt x="3728" y="1707"/>
                  </a:lnTo>
                  <a:lnTo>
                    <a:pt x="3742" y="1757"/>
                  </a:lnTo>
                  <a:lnTo>
                    <a:pt x="3755" y="1809"/>
                  </a:lnTo>
                  <a:lnTo>
                    <a:pt x="3766" y="1861"/>
                  </a:lnTo>
                  <a:lnTo>
                    <a:pt x="3778" y="1914"/>
                  </a:lnTo>
                  <a:lnTo>
                    <a:pt x="3787" y="1968"/>
                  </a:lnTo>
                  <a:lnTo>
                    <a:pt x="3795" y="2023"/>
                  </a:lnTo>
                  <a:lnTo>
                    <a:pt x="3803" y="2080"/>
                  </a:lnTo>
                  <a:lnTo>
                    <a:pt x="3809" y="2136"/>
                  </a:lnTo>
                  <a:lnTo>
                    <a:pt x="3813" y="2194"/>
                  </a:lnTo>
                  <a:lnTo>
                    <a:pt x="3818" y="2254"/>
                  </a:lnTo>
                  <a:lnTo>
                    <a:pt x="3819" y="2287"/>
                  </a:lnTo>
                  <a:lnTo>
                    <a:pt x="3821" y="2322"/>
                  </a:lnTo>
                  <a:lnTo>
                    <a:pt x="3823" y="2356"/>
                  </a:lnTo>
                  <a:lnTo>
                    <a:pt x="3825" y="2390"/>
                  </a:lnTo>
                  <a:lnTo>
                    <a:pt x="3826" y="2425"/>
                  </a:lnTo>
                  <a:lnTo>
                    <a:pt x="3827" y="2459"/>
                  </a:lnTo>
                  <a:lnTo>
                    <a:pt x="3828" y="2494"/>
                  </a:lnTo>
                  <a:lnTo>
                    <a:pt x="3831" y="2528"/>
                  </a:lnTo>
                  <a:lnTo>
                    <a:pt x="3833" y="2589"/>
                  </a:lnTo>
                  <a:lnTo>
                    <a:pt x="3835" y="2650"/>
                  </a:lnTo>
                  <a:lnTo>
                    <a:pt x="3837" y="2712"/>
                  </a:lnTo>
                  <a:lnTo>
                    <a:pt x="3841" y="2772"/>
                  </a:lnTo>
                  <a:lnTo>
                    <a:pt x="3844" y="2834"/>
                  </a:lnTo>
                  <a:lnTo>
                    <a:pt x="3849" y="2896"/>
                  </a:lnTo>
                  <a:lnTo>
                    <a:pt x="3854" y="2957"/>
                  </a:lnTo>
                  <a:lnTo>
                    <a:pt x="3859" y="3018"/>
                  </a:lnTo>
                  <a:lnTo>
                    <a:pt x="3860" y="3036"/>
                  </a:lnTo>
                  <a:lnTo>
                    <a:pt x="3864" y="3055"/>
                  </a:lnTo>
                  <a:lnTo>
                    <a:pt x="3866" y="3072"/>
                  </a:lnTo>
                  <a:lnTo>
                    <a:pt x="3870" y="3088"/>
                  </a:lnTo>
                  <a:lnTo>
                    <a:pt x="3874" y="3105"/>
                  </a:lnTo>
                  <a:lnTo>
                    <a:pt x="3879" y="3121"/>
                  </a:lnTo>
                  <a:lnTo>
                    <a:pt x="3884" y="3136"/>
                  </a:lnTo>
                  <a:lnTo>
                    <a:pt x="3889" y="3151"/>
                  </a:lnTo>
                  <a:lnTo>
                    <a:pt x="3896" y="3166"/>
                  </a:lnTo>
                  <a:lnTo>
                    <a:pt x="3903" y="3180"/>
                  </a:lnTo>
                  <a:lnTo>
                    <a:pt x="3910" y="3193"/>
                  </a:lnTo>
                  <a:lnTo>
                    <a:pt x="3918" y="3206"/>
                  </a:lnTo>
                  <a:lnTo>
                    <a:pt x="3926" y="3219"/>
                  </a:lnTo>
                  <a:lnTo>
                    <a:pt x="3935" y="3231"/>
                  </a:lnTo>
                  <a:lnTo>
                    <a:pt x="3944" y="3243"/>
                  </a:lnTo>
                  <a:lnTo>
                    <a:pt x="3953" y="3254"/>
                  </a:lnTo>
                  <a:lnTo>
                    <a:pt x="3964" y="3266"/>
                  </a:lnTo>
                  <a:lnTo>
                    <a:pt x="3975" y="3276"/>
                  </a:lnTo>
                  <a:lnTo>
                    <a:pt x="3987" y="3285"/>
                  </a:lnTo>
                  <a:lnTo>
                    <a:pt x="3998" y="3295"/>
                  </a:lnTo>
                  <a:lnTo>
                    <a:pt x="4011" y="3305"/>
                  </a:lnTo>
                  <a:lnTo>
                    <a:pt x="4023" y="3313"/>
                  </a:lnTo>
                  <a:lnTo>
                    <a:pt x="4037" y="3321"/>
                  </a:lnTo>
                  <a:lnTo>
                    <a:pt x="4051" y="3329"/>
                  </a:lnTo>
                  <a:lnTo>
                    <a:pt x="4065" y="3336"/>
                  </a:lnTo>
                  <a:lnTo>
                    <a:pt x="4080" y="3342"/>
                  </a:lnTo>
                  <a:lnTo>
                    <a:pt x="4096" y="3348"/>
                  </a:lnTo>
                  <a:lnTo>
                    <a:pt x="4112" y="3354"/>
                  </a:lnTo>
                  <a:lnTo>
                    <a:pt x="4128" y="3360"/>
                  </a:lnTo>
                  <a:lnTo>
                    <a:pt x="4145" y="3364"/>
                  </a:lnTo>
                  <a:lnTo>
                    <a:pt x="4162" y="3369"/>
                  </a:lnTo>
                  <a:lnTo>
                    <a:pt x="4180" y="3372"/>
                  </a:lnTo>
                  <a:lnTo>
                    <a:pt x="4258" y="3388"/>
                  </a:lnTo>
                  <a:lnTo>
                    <a:pt x="4336" y="3406"/>
                  </a:lnTo>
                  <a:lnTo>
                    <a:pt x="4375" y="3415"/>
                  </a:lnTo>
                  <a:lnTo>
                    <a:pt x="4414" y="3424"/>
                  </a:lnTo>
                  <a:lnTo>
                    <a:pt x="4452" y="3434"/>
                  </a:lnTo>
                  <a:lnTo>
                    <a:pt x="4490" y="3446"/>
                  </a:lnTo>
                  <a:lnTo>
                    <a:pt x="4528" y="3457"/>
                  </a:lnTo>
                  <a:lnTo>
                    <a:pt x="4566" y="3470"/>
                  </a:lnTo>
                  <a:lnTo>
                    <a:pt x="4603" y="3484"/>
                  </a:lnTo>
                  <a:lnTo>
                    <a:pt x="4639" y="3498"/>
                  </a:lnTo>
                  <a:lnTo>
                    <a:pt x="4676" y="3514"/>
                  </a:lnTo>
                  <a:lnTo>
                    <a:pt x="4713" y="3531"/>
                  </a:lnTo>
                  <a:lnTo>
                    <a:pt x="4748" y="3549"/>
                  </a:lnTo>
                  <a:lnTo>
                    <a:pt x="4784" y="3568"/>
                  </a:lnTo>
                  <a:lnTo>
                    <a:pt x="4811" y="3584"/>
                  </a:lnTo>
                  <a:lnTo>
                    <a:pt x="4839" y="3602"/>
                  </a:lnTo>
                  <a:lnTo>
                    <a:pt x="4864" y="3619"/>
                  </a:lnTo>
                  <a:lnTo>
                    <a:pt x="4889" y="3636"/>
                  </a:lnTo>
                  <a:lnTo>
                    <a:pt x="4915" y="3654"/>
                  </a:lnTo>
                  <a:lnTo>
                    <a:pt x="4938" y="3673"/>
                  </a:lnTo>
                  <a:lnTo>
                    <a:pt x="4959" y="3691"/>
                  </a:lnTo>
                  <a:lnTo>
                    <a:pt x="4981" y="3709"/>
                  </a:lnTo>
                  <a:lnTo>
                    <a:pt x="5002" y="3729"/>
                  </a:lnTo>
                  <a:lnTo>
                    <a:pt x="5021" y="3748"/>
                  </a:lnTo>
                  <a:lnTo>
                    <a:pt x="5040" y="3768"/>
                  </a:lnTo>
                  <a:lnTo>
                    <a:pt x="5057" y="3789"/>
                  </a:lnTo>
                  <a:lnTo>
                    <a:pt x="5074" y="3809"/>
                  </a:lnTo>
                  <a:lnTo>
                    <a:pt x="5090" y="3830"/>
                  </a:lnTo>
                  <a:lnTo>
                    <a:pt x="5105" y="3851"/>
                  </a:lnTo>
                  <a:lnTo>
                    <a:pt x="5119" y="3872"/>
                  </a:lnTo>
                  <a:lnTo>
                    <a:pt x="5131" y="3894"/>
                  </a:lnTo>
                  <a:lnTo>
                    <a:pt x="5144" y="3917"/>
                  </a:lnTo>
                  <a:lnTo>
                    <a:pt x="5154" y="3940"/>
                  </a:lnTo>
                  <a:lnTo>
                    <a:pt x="5165" y="3963"/>
                  </a:lnTo>
                  <a:lnTo>
                    <a:pt x="5174" y="3986"/>
                  </a:lnTo>
                  <a:lnTo>
                    <a:pt x="5183" y="4010"/>
                  </a:lnTo>
                  <a:lnTo>
                    <a:pt x="5190" y="4034"/>
                  </a:lnTo>
                  <a:lnTo>
                    <a:pt x="5197" y="4058"/>
                  </a:lnTo>
                  <a:lnTo>
                    <a:pt x="5203" y="4083"/>
                  </a:lnTo>
                  <a:lnTo>
                    <a:pt x="5207" y="4109"/>
                  </a:lnTo>
                  <a:lnTo>
                    <a:pt x="5211" y="4135"/>
                  </a:lnTo>
                  <a:lnTo>
                    <a:pt x="5214" y="4161"/>
                  </a:lnTo>
                  <a:lnTo>
                    <a:pt x="5216" y="4188"/>
                  </a:lnTo>
                  <a:lnTo>
                    <a:pt x="5217" y="4214"/>
                  </a:lnTo>
                  <a:lnTo>
                    <a:pt x="5217" y="4242"/>
                  </a:lnTo>
                  <a:lnTo>
                    <a:pt x="5216" y="4269"/>
                  </a:lnTo>
                  <a:lnTo>
                    <a:pt x="5215" y="4299"/>
                  </a:lnTo>
                  <a:lnTo>
                    <a:pt x="5212" y="4328"/>
                  </a:lnTo>
                  <a:lnTo>
                    <a:pt x="5207" y="4356"/>
                  </a:lnTo>
                  <a:lnTo>
                    <a:pt x="5203" y="4383"/>
                  </a:lnTo>
                  <a:lnTo>
                    <a:pt x="5196" y="4409"/>
                  </a:lnTo>
                  <a:lnTo>
                    <a:pt x="5188" y="4434"/>
                  </a:lnTo>
                  <a:lnTo>
                    <a:pt x="5180" y="4458"/>
                  </a:lnTo>
                  <a:lnTo>
                    <a:pt x="5169" y="4481"/>
                  </a:lnTo>
                  <a:lnTo>
                    <a:pt x="5158" y="4503"/>
                  </a:lnTo>
                  <a:lnTo>
                    <a:pt x="5146" y="4525"/>
                  </a:lnTo>
                  <a:lnTo>
                    <a:pt x="5133" y="4544"/>
                  </a:lnTo>
                  <a:lnTo>
                    <a:pt x="5119" y="4564"/>
                  </a:lnTo>
                  <a:lnTo>
                    <a:pt x="5104" y="4581"/>
                  </a:lnTo>
                  <a:lnTo>
                    <a:pt x="5087" y="4598"/>
                  </a:lnTo>
                  <a:lnTo>
                    <a:pt x="5069" y="4613"/>
                  </a:lnTo>
                  <a:lnTo>
                    <a:pt x="5051" y="4628"/>
                  </a:lnTo>
                  <a:lnTo>
                    <a:pt x="5038" y="4636"/>
                  </a:lnTo>
                  <a:lnTo>
                    <a:pt x="5026" y="4644"/>
                  </a:lnTo>
                  <a:lnTo>
                    <a:pt x="5013" y="4652"/>
                  </a:lnTo>
                  <a:lnTo>
                    <a:pt x="4999" y="4658"/>
                  </a:lnTo>
                  <a:lnTo>
                    <a:pt x="4987" y="4665"/>
                  </a:lnTo>
                  <a:lnTo>
                    <a:pt x="4972" y="4671"/>
                  </a:lnTo>
                  <a:lnTo>
                    <a:pt x="4958" y="4676"/>
                  </a:lnTo>
                  <a:lnTo>
                    <a:pt x="4943" y="4681"/>
                  </a:lnTo>
                  <a:lnTo>
                    <a:pt x="4928" y="4684"/>
                  </a:lnTo>
                  <a:lnTo>
                    <a:pt x="4913" y="4688"/>
                  </a:lnTo>
                  <a:lnTo>
                    <a:pt x="4899" y="4691"/>
                  </a:lnTo>
                  <a:lnTo>
                    <a:pt x="4882" y="4694"/>
                  </a:lnTo>
                  <a:lnTo>
                    <a:pt x="4850" y="4697"/>
                  </a:lnTo>
                  <a:lnTo>
                    <a:pt x="4817" y="469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1" name="Freeform 57">
              <a:extLst>
                <a:ext uri="{FF2B5EF4-FFF2-40B4-BE49-F238E27FC236}">
                  <a16:creationId xmlns:a16="http://schemas.microsoft.com/office/drawing/2014/main" id="{B1DE5536-240B-4356-9D6F-1559FADBEAFF}"/>
                </a:ext>
              </a:extLst>
            </p:cNvPr>
            <p:cNvSpPr>
              <a:spLocks noEditPoints="1"/>
            </p:cNvSpPr>
            <p:nvPr userDrawn="1"/>
          </p:nvSpPr>
          <p:spPr bwMode="auto">
            <a:xfrm>
              <a:off x="4141891" y="2875335"/>
              <a:ext cx="600192" cy="600192"/>
            </a:xfrm>
            <a:custGeom>
              <a:avLst/>
              <a:gdLst>
                <a:gd name="T0" fmla="*/ 407 w 902"/>
                <a:gd name="T1" fmla="*/ 54 h 909"/>
                <a:gd name="T2" fmla="*/ 309 w 902"/>
                <a:gd name="T3" fmla="*/ 92 h 909"/>
                <a:gd name="T4" fmla="*/ 225 w 902"/>
                <a:gd name="T5" fmla="*/ 139 h 909"/>
                <a:gd name="T6" fmla="*/ 154 w 902"/>
                <a:gd name="T7" fmla="*/ 197 h 909"/>
                <a:gd name="T8" fmla="*/ 86 w 902"/>
                <a:gd name="T9" fmla="*/ 281 h 909"/>
                <a:gd name="T10" fmla="*/ 60 w 902"/>
                <a:gd name="T11" fmla="*/ 330 h 909"/>
                <a:gd name="T12" fmla="*/ 44 w 902"/>
                <a:gd name="T13" fmla="*/ 381 h 909"/>
                <a:gd name="T14" fmla="*/ 39 w 902"/>
                <a:gd name="T15" fmla="*/ 430 h 909"/>
                <a:gd name="T16" fmla="*/ 44 w 902"/>
                <a:gd name="T17" fmla="*/ 479 h 909"/>
                <a:gd name="T18" fmla="*/ 60 w 902"/>
                <a:gd name="T19" fmla="*/ 527 h 909"/>
                <a:gd name="T20" fmla="*/ 86 w 902"/>
                <a:gd name="T21" fmla="*/ 574 h 909"/>
                <a:gd name="T22" fmla="*/ 123 w 902"/>
                <a:gd name="T23" fmla="*/ 620 h 909"/>
                <a:gd name="T24" fmla="*/ 250 w 902"/>
                <a:gd name="T25" fmla="*/ 729 h 909"/>
                <a:gd name="T26" fmla="*/ 396 w 902"/>
                <a:gd name="T27" fmla="*/ 807 h 909"/>
                <a:gd name="T28" fmla="*/ 561 w 902"/>
                <a:gd name="T29" fmla="*/ 853 h 909"/>
                <a:gd name="T30" fmla="*/ 745 w 902"/>
                <a:gd name="T31" fmla="*/ 869 h 909"/>
                <a:gd name="T32" fmla="*/ 786 w 902"/>
                <a:gd name="T33" fmla="*/ 864 h 909"/>
                <a:gd name="T34" fmla="*/ 826 w 902"/>
                <a:gd name="T35" fmla="*/ 838 h 909"/>
                <a:gd name="T36" fmla="*/ 855 w 902"/>
                <a:gd name="T37" fmla="*/ 796 h 909"/>
                <a:gd name="T38" fmla="*/ 863 w 902"/>
                <a:gd name="T39" fmla="*/ 745 h 909"/>
                <a:gd name="T40" fmla="*/ 830 w 902"/>
                <a:gd name="T41" fmla="*/ 541 h 909"/>
                <a:gd name="T42" fmla="*/ 775 w 902"/>
                <a:gd name="T43" fmla="*/ 295 h 909"/>
                <a:gd name="T44" fmla="*/ 727 w 902"/>
                <a:gd name="T45" fmla="*/ 167 h 909"/>
                <a:gd name="T46" fmla="*/ 669 w 902"/>
                <a:gd name="T47" fmla="*/ 100 h 909"/>
                <a:gd name="T48" fmla="*/ 591 w 902"/>
                <a:gd name="T49" fmla="*/ 56 h 909"/>
                <a:gd name="T50" fmla="*/ 495 w 902"/>
                <a:gd name="T51" fmla="*/ 39 h 909"/>
                <a:gd name="T52" fmla="*/ 695 w 902"/>
                <a:gd name="T53" fmla="*/ 908 h 909"/>
                <a:gd name="T54" fmla="*/ 508 w 902"/>
                <a:gd name="T55" fmla="*/ 883 h 909"/>
                <a:gd name="T56" fmla="*/ 401 w 902"/>
                <a:gd name="T57" fmla="*/ 851 h 909"/>
                <a:gd name="T58" fmla="*/ 320 w 902"/>
                <a:gd name="T59" fmla="*/ 817 h 909"/>
                <a:gd name="T60" fmla="*/ 246 w 902"/>
                <a:gd name="T61" fmla="*/ 773 h 909"/>
                <a:gd name="T62" fmla="*/ 175 w 902"/>
                <a:gd name="T63" fmla="*/ 722 h 909"/>
                <a:gd name="T64" fmla="*/ 110 w 902"/>
                <a:gd name="T65" fmla="*/ 663 h 909"/>
                <a:gd name="T66" fmla="*/ 62 w 902"/>
                <a:gd name="T67" fmla="*/ 609 h 909"/>
                <a:gd name="T68" fmla="*/ 30 w 902"/>
                <a:gd name="T69" fmla="*/ 556 h 909"/>
                <a:gd name="T70" fmla="*/ 9 w 902"/>
                <a:gd name="T71" fmla="*/ 501 h 909"/>
                <a:gd name="T72" fmla="*/ 0 w 902"/>
                <a:gd name="T73" fmla="*/ 445 h 909"/>
                <a:gd name="T74" fmla="*/ 3 w 902"/>
                <a:gd name="T75" fmla="*/ 389 h 909"/>
                <a:gd name="T76" fmla="*/ 17 w 902"/>
                <a:gd name="T77" fmla="*/ 331 h 909"/>
                <a:gd name="T78" fmla="*/ 44 w 902"/>
                <a:gd name="T79" fmla="*/ 275 h 909"/>
                <a:gd name="T80" fmla="*/ 82 w 902"/>
                <a:gd name="T81" fmla="*/ 219 h 909"/>
                <a:gd name="T82" fmla="*/ 144 w 902"/>
                <a:gd name="T83" fmla="*/ 152 h 909"/>
                <a:gd name="T84" fmla="*/ 223 w 902"/>
                <a:gd name="T85" fmla="*/ 93 h 909"/>
                <a:gd name="T86" fmla="*/ 316 w 902"/>
                <a:gd name="T87" fmla="*/ 46 h 909"/>
                <a:gd name="T88" fmla="*/ 424 w 902"/>
                <a:gd name="T89" fmla="*/ 8 h 909"/>
                <a:gd name="T90" fmla="*/ 496 w 902"/>
                <a:gd name="T91" fmla="*/ 0 h 909"/>
                <a:gd name="T92" fmla="*/ 605 w 902"/>
                <a:gd name="T93" fmla="*/ 19 h 909"/>
                <a:gd name="T94" fmla="*/ 694 w 902"/>
                <a:gd name="T95" fmla="*/ 70 h 909"/>
                <a:gd name="T96" fmla="*/ 761 w 902"/>
                <a:gd name="T97" fmla="*/ 148 h 909"/>
                <a:gd name="T98" fmla="*/ 812 w 902"/>
                <a:gd name="T99" fmla="*/ 284 h 909"/>
                <a:gd name="T100" fmla="*/ 867 w 902"/>
                <a:gd name="T101" fmla="*/ 533 h 909"/>
                <a:gd name="T102" fmla="*/ 902 w 902"/>
                <a:gd name="T103" fmla="*/ 744 h 909"/>
                <a:gd name="T104" fmla="*/ 892 w 902"/>
                <a:gd name="T105" fmla="*/ 811 h 909"/>
                <a:gd name="T106" fmla="*/ 854 w 902"/>
                <a:gd name="T107" fmla="*/ 867 h 909"/>
                <a:gd name="T108" fmla="*/ 799 w 902"/>
                <a:gd name="T109" fmla="*/ 900 h 909"/>
                <a:gd name="T110" fmla="*/ 745 w 902"/>
                <a:gd name="T111"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909">
                  <a:moveTo>
                    <a:pt x="463" y="39"/>
                  </a:moveTo>
                  <a:lnTo>
                    <a:pt x="463" y="39"/>
                  </a:lnTo>
                  <a:lnTo>
                    <a:pt x="434" y="46"/>
                  </a:lnTo>
                  <a:lnTo>
                    <a:pt x="407" y="54"/>
                  </a:lnTo>
                  <a:lnTo>
                    <a:pt x="381" y="63"/>
                  </a:lnTo>
                  <a:lnTo>
                    <a:pt x="356" y="71"/>
                  </a:lnTo>
                  <a:lnTo>
                    <a:pt x="332" y="81"/>
                  </a:lnTo>
                  <a:lnTo>
                    <a:pt x="309" y="92"/>
                  </a:lnTo>
                  <a:lnTo>
                    <a:pt x="287" y="102"/>
                  </a:lnTo>
                  <a:lnTo>
                    <a:pt x="265" y="113"/>
                  </a:lnTo>
                  <a:lnTo>
                    <a:pt x="245" y="126"/>
                  </a:lnTo>
                  <a:lnTo>
                    <a:pt x="225" y="139"/>
                  </a:lnTo>
                  <a:lnTo>
                    <a:pt x="206" y="152"/>
                  </a:lnTo>
                  <a:lnTo>
                    <a:pt x="188" y="166"/>
                  </a:lnTo>
                  <a:lnTo>
                    <a:pt x="170" y="181"/>
                  </a:lnTo>
                  <a:lnTo>
                    <a:pt x="154" y="197"/>
                  </a:lnTo>
                  <a:lnTo>
                    <a:pt x="138" y="214"/>
                  </a:lnTo>
                  <a:lnTo>
                    <a:pt x="123" y="232"/>
                  </a:lnTo>
                  <a:lnTo>
                    <a:pt x="103" y="256"/>
                  </a:lnTo>
                  <a:lnTo>
                    <a:pt x="86" y="281"/>
                  </a:lnTo>
                  <a:lnTo>
                    <a:pt x="78" y="293"/>
                  </a:lnTo>
                  <a:lnTo>
                    <a:pt x="71" y="305"/>
                  </a:lnTo>
                  <a:lnTo>
                    <a:pt x="66" y="318"/>
                  </a:lnTo>
                  <a:lnTo>
                    <a:pt x="60" y="330"/>
                  </a:lnTo>
                  <a:lnTo>
                    <a:pt x="55" y="343"/>
                  </a:lnTo>
                  <a:lnTo>
                    <a:pt x="51" y="355"/>
                  </a:lnTo>
                  <a:lnTo>
                    <a:pt x="47" y="368"/>
                  </a:lnTo>
                  <a:lnTo>
                    <a:pt x="44" y="381"/>
                  </a:lnTo>
                  <a:lnTo>
                    <a:pt x="42" y="393"/>
                  </a:lnTo>
                  <a:lnTo>
                    <a:pt x="40" y="406"/>
                  </a:lnTo>
                  <a:lnTo>
                    <a:pt x="39" y="417"/>
                  </a:lnTo>
                  <a:lnTo>
                    <a:pt x="39" y="430"/>
                  </a:lnTo>
                  <a:lnTo>
                    <a:pt x="39" y="443"/>
                  </a:lnTo>
                  <a:lnTo>
                    <a:pt x="40" y="455"/>
                  </a:lnTo>
                  <a:lnTo>
                    <a:pt x="42" y="467"/>
                  </a:lnTo>
                  <a:lnTo>
                    <a:pt x="44" y="479"/>
                  </a:lnTo>
                  <a:lnTo>
                    <a:pt x="47" y="491"/>
                  </a:lnTo>
                  <a:lnTo>
                    <a:pt x="51" y="503"/>
                  </a:lnTo>
                  <a:lnTo>
                    <a:pt x="55" y="516"/>
                  </a:lnTo>
                  <a:lnTo>
                    <a:pt x="60" y="527"/>
                  </a:lnTo>
                  <a:lnTo>
                    <a:pt x="66" y="539"/>
                  </a:lnTo>
                  <a:lnTo>
                    <a:pt x="72" y="552"/>
                  </a:lnTo>
                  <a:lnTo>
                    <a:pt x="79" y="563"/>
                  </a:lnTo>
                  <a:lnTo>
                    <a:pt x="86" y="574"/>
                  </a:lnTo>
                  <a:lnTo>
                    <a:pt x="94" y="586"/>
                  </a:lnTo>
                  <a:lnTo>
                    <a:pt x="103" y="597"/>
                  </a:lnTo>
                  <a:lnTo>
                    <a:pt x="113" y="609"/>
                  </a:lnTo>
                  <a:lnTo>
                    <a:pt x="123" y="620"/>
                  </a:lnTo>
                  <a:lnTo>
                    <a:pt x="153" y="650"/>
                  </a:lnTo>
                  <a:lnTo>
                    <a:pt x="184" y="678"/>
                  </a:lnTo>
                  <a:lnTo>
                    <a:pt x="216" y="704"/>
                  </a:lnTo>
                  <a:lnTo>
                    <a:pt x="250" y="729"/>
                  </a:lnTo>
                  <a:lnTo>
                    <a:pt x="285" y="751"/>
                  </a:lnTo>
                  <a:lnTo>
                    <a:pt x="320" y="772"/>
                  </a:lnTo>
                  <a:lnTo>
                    <a:pt x="358" y="790"/>
                  </a:lnTo>
                  <a:lnTo>
                    <a:pt x="396" y="807"/>
                  </a:lnTo>
                  <a:lnTo>
                    <a:pt x="435" y="821"/>
                  </a:lnTo>
                  <a:lnTo>
                    <a:pt x="476" y="834"/>
                  </a:lnTo>
                  <a:lnTo>
                    <a:pt x="518" y="845"/>
                  </a:lnTo>
                  <a:lnTo>
                    <a:pt x="561" y="853"/>
                  </a:lnTo>
                  <a:lnTo>
                    <a:pt x="605" y="860"/>
                  </a:lnTo>
                  <a:lnTo>
                    <a:pt x="651" y="866"/>
                  </a:lnTo>
                  <a:lnTo>
                    <a:pt x="698" y="868"/>
                  </a:lnTo>
                  <a:lnTo>
                    <a:pt x="745" y="869"/>
                  </a:lnTo>
                  <a:lnTo>
                    <a:pt x="750" y="869"/>
                  </a:lnTo>
                  <a:lnTo>
                    <a:pt x="763" y="869"/>
                  </a:lnTo>
                  <a:lnTo>
                    <a:pt x="775" y="867"/>
                  </a:lnTo>
                  <a:lnTo>
                    <a:pt x="786" y="864"/>
                  </a:lnTo>
                  <a:lnTo>
                    <a:pt x="796" y="859"/>
                  </a:lnTo>
                  <a:lnTo>
                    <a:pt x="807" y="853"/>
                  </a:lnTo>
                  <a:lnTo>
                    <a:pt x="817" y="846"/>
                  </a:lnTo>
                  <a:lnTo>
                    <a:pt x="826" y="838"/>
                  </a:lnTo>
                  <a:lnTo>
                    <a:pt x="834" y="829"/>
                  </a:lnTo>
                  <a:lnTo>
                    <a:pt x="842" y="819"/>
                  </a:lnTo>
                  <a:lnTo>
                    <a:pt x="849" y="807"/>
                  </a:lnTo>
                  <a:lnTo>
                    <a:pt x="855" y="796"/>
                  </a:lnTo>
                  <a:lnTo>
                    <a:pt x="858" y="784"/>
                  </a:lnTo>
                  <a:lnTo>
                    <a:pt x="862" y="772"/>
                  </a:lnTo>
                  <a:lnTo>
                    <a:pt x="863" y="759"/>
                  </a:lnTo>
                  <a:lnTo>
                    <a:pt x="863" y="745"/>
                  </a:lnTo>
                  <a:lnTo>
                    <a:pt x="862" y="733"/>
                  </a:lnTo>
                  <a:lnTo>
                    <a:pt x="851" y="669"/>
                  </a:lnTo>
                  <a:lnTo>
                    <a:pt x="841" y="604"/>
                  </a:lnTo>
                  <a:lnTo>
                    <a:pt x="830" y="541"/>
                  </a:lnTo>
                  <a:lnTo>
                    <a:pt x="817" y="478"/>
                  </a:lnTo>
                  <a:lnTo>
                    <a:pt x="804" y="416"/>
                  </a:lnTo>
                  <a:lnTo>
                    <a:pt x="791" y="355"/>
                  </a:lnTo>
                  <a:lnTo>
                    <a:pt x="775" y="295"/>
                  </a:lnTo>
                  <a:lnTo>
                    <a:pt x="756" y="235"/>
                  </a:lnTo>
                  <a:lnTo>
                    <a:pt x="748" y="211"/>
                  </a:lnTo>
                  <a:lnTo>
                    <a:pt x="739" y="189"/>
                  </a:lnTo>
                  <a:lnTo>
                    <a:pt x="727" y="167"/>
                  </a:lnTo>
                  <a:lnTo>
                    <a:pt x="715" y="148"/>
                  </a:lnTo>
                  <a:lnTo>
                    <a:pt x="701" y="131"/>
                  </a:lnTo>
                  <a:lnTo>
                    <a:pt x="686" y="113"/>
                  </a:lnTo>
                  <a:lnTo>
                    <a:pt x="669" y="100"/>
                  </a:lnTo>
                  <a:lnTo>
                    <a:pt x="652" y="86"/>
                  </a:lnTo>
                  <a:lnTo>
                    <a:pt x="632" y="74"/>
                  </a:lnTo>
                  <a:lnTo>
                    <a:pt x="613" y="64"/>
                  </a:lnTo>
                  <a:lnTo>
                    <a:pt x="591" y="56"/>
                  </a:lnTo>
                  <a:lnTo>
                    <a:pt x="568" y="49"/>
                  </a:lnTo>
                  <a:lnTo>
                    <a:pt x="545" y="45"/>
                  </a:lnTo>
                  <a:lnTo>
                    <a:pt x="520" y="41"/>
                  </a:lnTo>
                  <a:lnTo>
                    <a:pt x="495" y="39"/>
                  </a:lnTo>
                  <a:lnTo>
                    <a:pt x="468" y="40"/>
                  </a:lnTo>
                  <a:lnTo>
                    <a:pt x="463" y="39"/>
                  </a:lnTo>
                  <a:close/>
                  <a:moveTo>
                    <a:pt x="745" y="909"/>
                  </a:moveTo>
                  <a:lnTo>
                    <a:pt x="695" y="908"/>
                  </a:lnTo>
                  <a:lnTo>
                    <a:pt x="646" y="905"/>
                  </a:lnTo>
                  <a:lnTo>
                    <a:pt x="599" y="899"/>
                  </a:lnTo>
                  <a:lnTo>
                    <a:pt x="553" y="892"/>
                  </a:lnTo>
                  <a:lnTo>
                    <a:pt x="508" y="883"/>
                  </a:lnTo>
                  <a:lnTo>
                    <a:pt x="464" y="872"/>
                  </a:lnTo>
                  <a:lnTo>
                    <a:pt x="443" y="866"/>
                  </a:lnTo>
                  <a:lnTo>
                    <a:pt x="421" y="859"/>
                  </a:lnTo>
                  <a:lnTo>
                    <a:pt x="401" y="851"/>
                  </a:lnTo>
                  <a:lnTo>
                    <a:pt x="380" y="843"/>
                  </a:lnTo>
                  <a:lnTo>
                    <a:pt x="360" y="835"/>
                  </a:lnTo>
                  <a:lnTo>
                    <a:pt x="340" y="826"/>
                  </a:lnTo>
                  <a:lnTo>
                    <a:pt x="320" y="817"/>
                  </a:lnTo>
                  <a:lnTo>
                    <a:pt x="301" y="806"/>
                  </a:lnTo>
                  <a:lnTo>
                    <a:pt x="282" y="796"/>
                  </a:lnTo>
                  <a:lnTo>
                    <a:pt x="264" y="784"/>
                  </a:lnTo>
                  <a:lnTo>
                    <a:pt x="246" y="773"/>
                  </a:lnTo>
                  <a:lnTo>
                    <a:pt x="227" y="761"/>
                  </a:lnTo>
                  <a:lnTo>
                    <a:pt x="209" y="749"/>
                  </a:lnTo>
                  <a:lnTo>
                    <a:pt x="192" y="736"/>
                  </a:lnTo>
                  <a:lnTo>
                    <a:pt x="175" y="722"/>
                  </a:lnTo>
                  <a:lnTo>
                    <a:pt x="159" y="709"/>
                  </a:lnTo>
                  <a:lnTo>
                    <a:pt x="141" y="694"/>
                  </a:lnTo>
                  <a:lnTo>
                    <a:pt x="125" y="679"/>
                  </a:lnTo>
                  <a:lnTo>
                    <a:pt x="110" y="663"/>
                  </a:lnTo>
                  <a:lnTo>
                    <a:pt x="94" y="647"/>
                  </a:lnTo>
                  <a:lnTo>
                    <a:pt x="83" y="634"/>
                  </a:lnTo>
                  <a:lnTo>
                    <a:pt x="72" y="622"/>
                  </a:lnTo>
                  <a:lnTo>
                    <a:pt x="62" y="609"/>
                  </a:lnTo>
                  <a:lnTo>
                    <a:pt x="53" y="595"/>
                  </a:lnTo>
                  <a:lnTo>
                    <a:pt x="45" y="583"/>
                  </a:lnTo>
                  <a:lnTo>
                    <a:pt x="37" y="569"/>
                  </a:lnTo>
                  <a:lnTo>
                    <a:pt x="30" y="556"/>
                  </a:lnTo>
                  <a:lnTo>
                    <a:pt x="23" y="542"/>
                  </a:lnTo>
                  <a:lnTo>
                    <a:pt x="19" y="529"/>
                  </a:lnTo>
                  <a:lnTo>
                    <a:pt x="13" y="515"/>
                  </a:lnTo>
                  <a:lnTo>
                    <a:pt x="9" y="501"/>
                  </a:lnTo>
                  <a:lnTo>
                    <a:pt x="6" y="487"/>
                  </a:lnTo>
                  <a:lnTo>
                    <a:pt x="4" y="474"/>
                  </a:lnTo>
                  <a:lnTo>
                    <a:pt x="1" y="459"/>
                  </a:lnTo>
                  <a:lnTo>
                    <a:pt x="0" y="445"/>
                  </a:lnTo>
                  <a:lnTo>
                    <a:pt x="0" y="431"/>
                  </a:lnTo>
                  <a:lnTo>
                    <a:pt x="0" y="417"/>
                  </a:lnTo>
                  <a:lnTo>
                    <a:pt x="1" y="402"/>
                  </a:lnTo>
                  <a:lnTo>
                    <a:pt x="3" y="389"/>
                  </a:lnTo>
                  <a:lnTo>
                    <a:pt x="5" y="375"/>
                  </a:lnTo>
                  <a:lnTo>
                    <a:pt x="8" y="360"/>
                  </a:lnTo>
                  <a:lnTo>
                    <a:pt x="13" y="346"/>
                  </a:lnTo>
                  <a:lnTo>
                    <a:pt x="17" y="331"/>
                  </a:lnTo>
                  <a:lnTo>
                    <a:pt x="23" y="318"/>
                  </a:lnTo>
                  <a:lnTo>
                    <a:pt x="29" y="304"/>
                  </a:lnTo>
                  <a:lnTo>
                    <a:pt x="36" y="289"/>
                  </a:lnTo>
                  <a:lnTo>
                    <a:pt x="44" y="275"/>
                  </a:lnTo>
                  <a:lnTo>
                    <a:pt x="52" y="261"/>
                  </a:lnTo>
                  <a:lnTo>
                    <a:pt x="61" y="248"/>
                  </a:lnTo>
                  <a:lnTo>
                    <a:pt x="70" y="233"/>
                  </a:lnTo>
                  <a:lnTo>
                    <a:pt x="82" y="219"/>
                  </a:lnTo>
                  <a:lnTo>
                    <a:pt x="92" y="205"/>
                  </a:lnTo>
                  <a:lnTo>
                    <a:pt x="109" y="187"/>
                  </a:lnTo>
                  <a:lnTo>
                    <a:pt x="126" y="170"/>
                  </a:lnTo>
                  <a:lnTo>
                    <a:pt x="144" y="152"/>
                  </a:lnTo>
                  <a:lnTo>
                    <a:pt x="162" y="136"/>
                  </a:lnTo>
                  <a:lnTo>
                    <a:pt x="181" y="121"/>
                  </a:lnTo>
                  <a:lnTo>
                    <a:pt x="202" y="107"/>
                  </a:lnTo>
                  <a:lnTo>
                    <a:pt x="223" y="93"/>
                  </a:lnTo>
                  <a:lnTo>
                    <a:pt x="245" y="80"/>
                  </a:lnTo>
                  <a:lnTo>
                    <a:pt x="267" y="68"/>
                  </a:lnTo>
                  <a:lnTo>
                    <a:pt x="290" y="56"/>
                  </a:lnTo>
                  <a:lnTo>
                    <a:pt x="316" y="46"/>
                  </a:lnTo>
                  <a:lnTo>
                    <a:pt x="341" y="35"/>
                  </a:lnTo>
                  <a:lnTo>
                    <a:pt x="367" y="25"/>
                  </a:lnTo>
                  <a:lnTo>
                    <a:pt x="395" y="17"/>
                  </a:lnTo>
                  <a:lnTo>
                    <a:pt x="424" y="8"/>
                  </a:lnTo>
                  <a:lnTo>
                    <a:pt x="453" y="1"/>
                  </a:lnTo>
                  <a:lnTo>
                    <a:pt x="463" y="1"/>
                  </a:lnTo>
                  <a:lnTo>
                    <a:pt x="466" y="0"/>
                  </a:lnTo>
                  <a:lnTo>
                    <a:pt x="496" y="0"/>
                  </a:lnTo>
                  <a:lnTo>
                    <a:pt x="526" y="2"/>
                  </a:lnTo>
                  <a:lnTo>
                    <a:pt x="553" y="6"/>
                  </a:lnTo>
                  <a:lnTo>
                    <a:pt x="580" y="11"/>
                  </a:lnTo>
                  <a:lnTo>
                    <a:pt x="605" y="19"/>
                  </a:lnTo>
                  <a:lnTo>
                    <a:pt x="629" y="30"/>
                  </a:lnTo>
                  <a:lnTo>
                    <a:pt x="652" y="41"/>
                  </a:lnTo>
                  <a:lnTo>
                    <a:pt x="674" y="54"/>
                  </a:lnTo>
                  <a:lnTo>
                    <a:pt x="694" y="70"/>
                  </a:lnTo>
                  <a:lnTo>
                    <a:pt x="713" y="86"/>
                  </a:lnTo>
                  <a:lnTo>
                    <a:pt x="731" y="105"/>
                  </a:lnTo>
                  <a:lnTo>
                    <a:pt x="746" y="125"/>
                  </a:lnTo>
                  <a:lnTo>
                    <a:pt x="761" y="148"/>
                  </a:lnTo>
                  <a:lnTo>
                    <a:pt x="773" y="171"/>
                  </a:lnTo>
                  <a:lnTo>
                    <a:pt x="785" y="196"/>
                  </a:lnTo>
                  <a:lnTo>
                    <a:pt x="794" y="224"/>
                  </a:lnTo>
                  <a:lnTo>
                    <a:pt x="812" y="284"/>
                  </a:lnTo>
                  <a:lnTo>
                    <a:pt x="828" y="345"/>
                  </a:lnTo>
                  <a:lnTo>
                    <a:pt x="842" y="407"/>
                  </a:lnTo>
                  <a:lnTo>
                    <a:pt x="856" y="470"/>
                  </a:lnTo>
                  <a:lnTo>
                    <a:pt x="867" y="533"/>
                  </a:lnTo>
                  <a:lnTo>
                    <a:pt x="879" y="597"/>
                  </a:lnTo>
                  <a:lnTo>
                    <a:pt x="890" y="662"/>
                  </a:lnTo>
                  <a:lnTo>
                    <a:pt x="901" y="726"/>
                  </a:lnTo>
                  <a:lnTo>
                    <a:pt x="902" y="744"/>
                  </a:lnTo>
                  <a:lnTo>
                    <a:pt x="902" y="761"/>
                  </a:lnTo>
                  <a:lnTo>
                    <a:pt x="900" y="779"/>
                  </a:lnTo>
                  <a:lnTo>
                    <a:pt x="896" y="795"/>
                  </a:lnTo>
                  <a:lnTo>
                    <a:pt x="892" y="811"/>
                  </a:lnTo>
                  <a:lnTo>
                    <a:pt x="883" y="827"/>
                  </a:lnTo>
                  <a:lnTo>
                    <a:pt x="875" y="841"/>
                  </a:lnTo>
                  <a:lnTo>
                    <a:pt x="865" y="854"/>
                  </a:lnTo>
                  <a:lnTo>
                    <a:pt x="854" y="867"/>
                  </a:lnTo>
                  <a:lnTo>
                    <a:pt x="841" y="877"/>
                  </a:lnTo>
                  <a:lnTo>
                    <a:pt x="827" y="886"/>
                  </a:lnTo>
                  <a:lnTo>
                    <a:pt x="814" y="894"/>
                  </a:lnTo>
                  <a:lnTo>
                    <a:pt x="799" y="900"/>
                  </a:lnTo>
                  <a:lnTo>
                    <a:pt x="783" y="905"/>
                  </a:lnTo>
                  <a:lnTo>
                    <a:pt x="766" y="908"/>
                  </a:lnTo>
                  <a:lnTo>
                    <a:pt x="750" y="908"/>
                  </a:lnTo>
                  <a:lnTo>
                    <a:pt x="745" y="90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2" name="Freeform 58">
              <a:extLst>
                <a:ext uri="{FF2B5EF4-FFF2-40B4-BE49-F238E27FC236}">
                  <a16:creationId xmlns:a16="http://schemas.microsoft.com/office/drawing/2014/main" id="{CBBC9723-56A1-4A79-9FDC-74221F0D24E4}"/>
                </a:ext>
              </a:extLst>
            </p:cNvPr>
            <p:cNvSpPr>
              <a:spLocks/>
            </p:cNvSpPr>
            <p:nvPr userDrawn="1"/>
          </p:nvSpPr>
          <p:spPr bwMode="auto">
            <a:xfrm>
              <a:off x="6109957" y="3247546"/>
              <a:ext cx="4192033" cy="3610451"/>
            </a:xfrm>
            <a:custGeom>
              <a:avLst/>
              <a:gdLst>
                <a:gd name="T0" fmla="*/ 358 w 6307"/>
                <a:gd name="T1" fmla="*/ 153 h 5429"/>
                <a:gd name="T2" fmla="*/ 188 w 6307"/>
                <a:gd name="T3" fmla="*/ 285 h 5429"/>
                <a:gd name="T4" fmla="*/ 93 w 6307"/>
                <a:gd name="T5" fmla="*/ 495 h 5429"/>
                <a:gd name="T6" fmla="*/ 91 w 6307"/>
                <a:gd name="T7" fmla="*/ 871 h 5429"/>
                <a:gd name="T8" fmla="*/ 192 w 6307"/>
                <a:gd name="T9" fmla="*/ 1495 h 5429"/>
                <a:gd name="T10" fmla="*/ 299 w 6307"/>
                <a:gd name="T11" fmla="*/ 1879 h 5429"/>
                <a:gd name="T12" fmla="*/ 645 w 6307"/>
                <a:gd name="T13" fmla="*/ 2235 h 5429"/>
                <a:gd name="T14" fmla="*/ 1310 w 6307"/>
                <a:gd name="T15" fmla="*/ 2941 h 5429"/>
                <a:gd name="T16" fmla="*/ 1889 w 6307"/>
                <a:gd name="T17" fmla="*/ 3574 h 5429"/>
                <a:gd name="T18" fmla="*/ 2313 w 6307"/>
                <a:gd name="T19" fmla="*/ 3945 h 5429"/>
                <a:gd name="T20" fmla="*/ 2856 w 6307"/>
                <a:gd name="T21" fmla="*/ 4328 h 5429"/>
                <a:gd name="T22" fmla="*/ 3072 w 6307"/>
                <a:gd name="T23" fmla="*/ 4666 h 5429"/>
                <a:gd name="T24" fmla="*/ 3215 w 6307"/>
                <a:gd name="T25" fmla="*/ 5205 h 5429"/>
                <a:gd name="T26" fmla="*/ 3112 w 6307"/>
                <a:gd name="T27" fmla="*/ 5062 h 5429"/>
                <a:gd name="T28" fmla="*/ 2979 w 6307"/>
                <a:gd name="T29" fmla="*/ 4651 h 5429"/>
                <a:gd name="T30" fmla="*/ 2782 w 6307"/>
                <a:gd name="T31" fmla="*/ 4362 h 5429"/>
                <a:gd name="T32" fmla="*/ 2341 w 6307"/>
                <a:gd name="T33" fmla="*/ 4058 h 5429"/>
                <a:gd name="T34" fmla="*/ 1873 w 6307"/>
                <a:gd name="T35" fmla="*/ 3670 h 5429"/>
                <a:gd name="T36" fmla="*/ 1294 w 6307"/>
                <a:gd name="T37" fmla="*/ 3049 h 5429"/>
                <a:gd name="T38" fmla="*/ 657 w 6307"/>
                <a:gd name="T39" fmla="*/ 2351 h 5429"/>
                <a:gd name="T40" fmla="*/ 248 w 6307"/>
                <a:gd name="T41" fmla="*/ 1947 h 5429"/>
                <a:gd name="T42" fmla="*/ 120 w 6307"/>
                <a:gd name="T43" fmla="*/ 1543 h 5429"/>
                <a:gd name="T44" fmla="*/ 17 w 6307"/>
                <a:gd name="T45" fmla="*/ 916 h 5429"/>
                <a:gd name="T46" fmla="*/ 13 w 6307"/>
                <a:gd name="T47" fmla="*/ 499 h 5429"/>
                <a:gd name="T48" fmla="*/ 116 w 6307"/>
                <a:gd name="T49" fmla="*/ 251 h 5429"/>
                <a:gd name="T50" fmla="*/ 309 w 6307"/>
                <a:gd name="T51" fmla="*/ 89 h 5429"/>
                <a:gd name="T52" fmla="*/ 627 w 6307"/>
                <a:gd name="T53" fmla="*/ 2 h 5429"/>
                <a:gd name="T54" fmla="*/ 896 w 6307"/>
                <a:gd name="T55" fmla="*/ 12 h 5429"/>
                <a:gd name="T56" fmla="*/ 1301 w 6307"/>
                <a:gd name="T57" fmla="*/ 117 h 5429"/>
                <a:gd name="T58" fmla="*/ 1624 w 6307"/>
                <a:gd name="T59" fmla="*/ 361 h 5429"/>
                <a:gd name="T60" fmla="*/ 1841 w 6307"/>
                <a:gd name="T61" fmla="*/ 753 h 5429"/>
                <a:gd name="T62" fmla="*/ 2082 w 6307"/>
                <a:gd name="T63" fmla="*/ 1150 h 5429"/>
                <a:gd name="T64" fmla="*/ 2317 w 6307"/>
                <a:gd name="T65" fmla="*/ 1346 h 5429"/>
                <a:gd name="T66" fmla="*/ 2867 w 6307"/>
                <a:gd name="T67" fmla="*/ 1684 h 5429"/>
                <a:gd name="T68" fmla="*/ 3561 w 6307"/>
                <a:gd name="T69" fmla="*/ 2034 h 5429"/>
                <a:gd name="T70" fmla="*/ 4262 w 6307"/>
                <a:gd name="T71" fmla="*/ 2168 h 5429"/>
                <a:gd name="T72" fmla="*/ 4931 w 6307"/>
                <a:gd name="T73" fmla="*/ 2378 h 5429"/>
                <a:gd name="T74" fmla="*/ 5367 w 6307"/>
                <a:gd name="T75" fmla="*/ 2549 h 5429"/>
                <a:gd name="T76" fmla="*/ 5642 w 6307"/>
                <a:gd name="T77" fmla="*/ 2812 h 5429"/>
                <a:gd name="T78" fmla="*/ 6003 w 6307"/>
                <a:gd name="T79" fmla="*/ 3486 h 5429"/>
                <a:gd name="T80" fmla="*/ 6255 w 6307"/>
                <a:gd name="T81" fmla="*/ 4251 h 5429"/>
                <a:gd name="T82" fmla="*/ 6306 w 6307"/>
                <a:gd name="T83" fmla="*/ 4731 h 5429"/>
                <a:gd name="T84" fmla="*/ 6271 w 6307"/>
                <a:gd name="T85" fmla="*/ 5163 h 5429"/>
                <a:gd name="T86" fmla="*/ 6118 w 6307"/>
                <a:gd name="T87" fmla="*/ 5373 h 5429"/>
                <a:gd name="T88" fmla="*/ 6217 w 6307"/>
                <a:gd name="T89" fmla="*/ 4997 h 5429"/>
                <a:gd name="T90" fmla="*/ 6185 w 6307"/>
                <a:gd name="T91" fmla="*/ 4305 h 5429"/>
                <a:gd name="T92" fmla="*/ 5906 w 6307"/>
                <a:gd name="T93" fmla="*/ 3465 h 5429"/>
                <a:gd name="T94" fmla="*/ 5537 w 6307"/>
                <a:gd name="T95" fmla="*/ 2794 h 5429"/>
                <a:gd name="T96" fmla="*/ 5307 w 6307"/>
                <a:gd name="T97" fmla="*/ 2607 h 5429"/>
                <a:gd name="T98" fmla="*/ 4852 w 6307"/>
                <a:gd name="T99" fmla="*/ 2432 h 5429"/>
                <a:gd name="T100" fmla="*/ 4187 w 6307"/>
                <a:gd name="T101" fmla="*/ 2236 h 5429"/>
                <a:gd name="T102" fmla="*/ 3481 w 6307"/>
                <a:gd name="T103" fmla="*/ 2089 h 5429"/>
                <a:gd name="T104" fmla="*/ 2759 w 6307"/>
                <a:gd name="T105" fmla="*/ 1709 h 5429"/>
                <a:gd name="T106" fmla="*/ 2252 w 6307"/>
                <a:gd name="T107" fmla="*/ 1397 h 5429"/>
                <a:gd name="T108" fmla="*/ 2007 w 6307"/>
                <a:gd name="T109" fmla="*/ 1183 h 5429"/>
                <a:gd name="T110" fmla="*/ 1793 w 6307"/>
                <a:gd name="T111" fmla="*/ 841 h 5429"/>
                <a:gd name="T112" fmla="*/ 1585 w 6307"/>
                <a:gd name="T113" fmla="*/ 435 h 5429"/>
                <a:gd name="T114" fmla="*/ 1296 w 6307"/>
                <a:gd name="T115" fmla="*/ 202 h 5429"/>
                <a:gd name="T116" fmla="*/ 915 w 6307"/>
                <a:gd name="T117" fmla="*/ 92 h 5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07" h="5429">
                  <a:moveTo>
                    <a:pt x="641" y="80"/>
                  </a:moveTo>
                  <a:lnTo>
                    <a:pt x="624" y="83"/>
                  </a:lnTo>
                  <a:lnTo>
                    <a:pt x="606" y="88"/>
                  </a:lnTo>
                  <a:lnTo>
                    <a:pt x="588" y="92"/>
                  </a:lnTo>
                  <a:lnTo>
                    <a:pt x="570" y="96"/>
                  </a:lnTo>
                  <a:lnTo>
                    <a:pt x="530" y="105"/>
                  </a:lnTo>
                  <a:lnTo>
                    <a:pt x="490" y="115"/>
                  </a:lnTo>
                  <a:lnTo>
                    <a:pt x="450" y="124"/>
                  </a:lnTo>
                  <a:lnTo>
                    <a:pt x="409" y="135"/>
                  </a:lnTo>
                  <a:lnTo>
                    <a:pt x="392" y="140"/>
                  </a:lnTo>
                  <a:lnTo>
                    <a:pt x="375" y="146"/>
                  </a:lnTo>
                  <a:lnTo>
                    <a:pt x="358" y="153"/>
                  </a:lnTo>
                  <a:lnTo>
                    <a:pt x="341" y="161"/>
                  </a:lnTo>
                  <a:lnTo>
                    <a:pt x="325" y="169"/>
                  </a:lnTo>
                  <a:lnTo>
                    <a:pt x="309" y="177"/>
                  </a:lnTo>
                  <a:lnTo>
                    <a:pt x="294" y="187"/>
                  </a:lnTo>
                  <a:lnTo>
                    <a:pt x="279" y="197"/>
                  </a:lnTo>
                  <a:lnTo>
                    <a:pt x="264" y="208"/>
                  </a:lnTo>
                  <a:lnTo>
                    <a:pt x="250" y="220"/>
                  </a:lnTo>
                  <a:lnTo>
                    <a:pt x="236" y="231"/>
                  </a:lnTo>
                  <a:lnTo>
                    <a:pt x="224" y="244"/>
                  </a:lnTo>
                  <a:lnTo>
                    <a:pt x="211" y="256"/>
                  </a:lnTo>
                  <a:lnTo>
                    <a:pt x="200" y="270"/>
                  </a:lnTo>
                  <a:lnTo>
                    <a:pt x="188" y="285"/>
                  </a:lnTo>
                  <a:lnTo>
                    <a:pt x="177" y="300"/>
                  </a:lnTo>
                  <a:lnTo>
                    <a:pt x="166" y="315"/>
                  </a:lnTo>
                  <a:lnTo>
                    <a:pt x="156" y="331"/>
                  </a:lnTo>
                  <a:lnTo>
                    <a:pt x="147" y="347"/>
                  </a:lnTo>
                  <a:lnTo>
                    <a:pt x="139" y="364"/>
                  </a:lnTo>
                  <a:lnTo>
                    <a:pt x="130" y="381"/>
                  </a:lnTo>
                  <a:lnTo>
                    <a:pt x="123" y="398"/>
                  </a:lnTo>
                  <a:lnTo>
                    <a:pt x="116" y="417"/>
                  </a:lnTo>
                  <a:lnTo>
                    <a:pt x="109" y="436"/>
                  </a:lnTo>
                  <a:lnTo>
                    <a:pt x="103" y="455"/>
                  </a:lnTo>
                  <a:lnTo>
                    <a:pt x="97" y="474"/>
                  </a:lnTo>
                  <a:lnTo>
                    <a:pt x="93" y="495"/>
                  </a:lnTo>
                  <a:lnTo>
                    <a:pt x="89" y="514"/>
                  </a:lnTo>
                  <a:lnTo>
                    <a:pt x="86" y="535"/>
                  </a:lnTo>
                  <a:lnTo>
                    <a:pt x="84" y="557"/>
                  </a:lnTo>
                  <a:lnTo>
                    <a:pt x="81" y="579"/>
                  </a:lnTo>
                  <a:lnTo>
                    <a:pt x="80" y="600"/>
                  </a:lnTo>
                  <a:lnTo>
                    <a:pt x="79" y="638"/>
                  </a:lnTo>
                  <a:lnTo>
                    <a:pt x="79" y="677"/>
                  </a:lnTo>
                  <a:lnTo>
                    <a:pt x="79" y="716"/>
                  </a:lnTo>
                  <a:lnTo>
                    <a:pt x="81" y="755"/>
                  </a:lnTo>
                  <a:lnTo>
                    <a:pt x="84" y="793"/>
                  </a:lnTo>
                  <a:lnTo>
                    <a:pt x="87" y="832"/>
                  </a:lnTo>
                  <a:lnTo>
                    <a:pt x="91" y="871"/>
                  </a:lnTo>
                  <a:lnTo>
                    <a:pt x="95" y="909"/>
                  </a:lnTo>
                  <a:lnTo>
                    <a:pt x="107" y="986"/>
                  </a:lnTo>
                  <a:lnTo>
                    <a:pt x="118" y="1063"/>
                  </a:lnTo>
                  <a:lnTo>
                    <a:pt x="132" y="1138"/>
                  </a:lnTo>
                  <a:lnTo>
                    <a:pt x="146" y="1214"/>
                  </a:lnTo>
                  <a:lnTo>
                    <a:pt x="155" y="1262"/>
                  </a:lnTo>
                  <a:lnTo>
                    <a:pt x="162" y="1303"/>
                  </a:lnTo>
                  <a:lnTo>
                    <a:pt x="169" y="1344"/>
                  </a:lnTo>
                  <a:lnTo>
                    <a:pt x="174" y="1385"/>
                  </a:lnTo>
                  <a:lnTo>
                    <a:pt x="181" y="1425"/>
                  </a:lnTo>
                  <a:lnTo>
                    <a:pt x="187" y="1459"/>
                  </a:lnTo>
                  <a:lnTo>
                    <a:pt x="192" y="1495"/>
                  </a:lnTo>
                  <a:lnTo>
                    <a:pt x="197" y="1529"/>
                  </a:lnTo>
                  <a:lnTo>
                    <a:pt x="204" y="1565"/>
                  </a:lnTo>
                  <a:lnTo>
                    <a:pt x="210" y="1600"/>
                  </a:lnTo>
                  <a:lnTo>
                    <a:pt x="217" y="1635"/>
                  </a:lnTo>
                  <a:lnTo>
                    <a:pt x="224" y="1669"/>
                  </a:lnTo>
                  <a:lnTo>
                    <a:pt x="232" y="1704"/>
                  </a:lnTo>
                  <a:lnTo>
                    <a:pt x="240" y="1735"/>
                  </a:lnTo>
                  <a:lnTo>
                    <a:pt x="249" y="1764"/>
                  </a:lnTo>
                  <a:lnTo>
                    <a:pt x="260" y="1794"/>
                  </a:lnTo>
                  <a:lnTo>
                    <a:pt x="272" y="1823"/>
                  </a:lnTo>
                  <a:lnTo>
                    <a:pt x="286" y="1852"/>
                  </a:lnTo>
                  <a:lnTo>
                    <a:pt x="299" y="1879"/>
                  </a:lnTo>
                  <a:lnTo>
                    <a:pt x="315" y="1907"/>
                  </a:lnTo>
                  <a:lnTo>
                    <a:pt x="333" y="1934"/>
                  </a:lnTo>
                  <a:lnTo>
                    <a:pt x="351" y="1959"/>
                  </a:lnTo>
                  <a:lnTo>
                    <a:pt x="370" y="1986"/>
                  </a:lnTo>
                  <a:lnTo>
                    <a:pt x="391" y="2010"/>
                  </a:lnTo>
                  <a:lnTo>
                    <a:pt x="412" y="2035"/>
                  </a:lnTo>
                  <a:lnTo>
                    <a:pt x="435" y="2058"/>
                  </a:lnTo>
                  <a:lnTo>
                    <a:pt x="459" y="2081"/>
                  </a:lnTo>
                  <a:lnTo>
                    <a:pt x="484" y="2103"/>
                  </a:lnTo>
                  <a:lnTo>
                    <a:pt x="510" y="2125"/>
                  </a:lnTo>
                  <a:lnTo>
                    <a:pt x="579" y="2179"/>
                  </a:lnTo>
                  <a:lnTo>
                    <a:pt x="645" y="2235"/>
                  </a:lnTo>
                  <a:lnTo>
                    <a:pt x="709" y="2291"/>
                  </a:lnTo>
                  <a:lnTo>
                    <a:pt x="772" y="2348"/>
                  </a:lnTo>
                  <a:lnTo>
                    <a:pt x="833" y="2407"/>
                  </a:lnTo>
                  <a:lnTo>
                    <a:pt x="892" y="2465"/>
                  </a:lnTo>
                  <a:lnTo>
                    <a:pt x="950" y="2525"/>
                  </a:lnTo>
                  <a:lnTo>
                    <a:pt x="1006" y="2585"/>
                  </a:lnTo>
                  <a:lnTo>
                    <a:pt x="1060" y="2645"/>
                  </a:lnTo>
                  <a:lnTo>
                    <a:pt x="1113" y="2705"/>
                  </a:lnTo>
                  <a:lnTo>
                    <a:pt x="1164" y="2765"/>
                  </a:lnTo>
                  <a:lnTo>
                    <a:pt x="1215" y="2824"/>
                  </a:lnTo>
                  <a:lnTo>
                    <a:pt x="1263" y="2883"/>
                  </a:lnTo>
                  <a:lnTo>
                    <a:pt x="1310" y="2941"/>
                  </a:lnTo>
                  <a:lnTo>
                    <a:pt x="1356" y="3000"/>
                  </a:lnTo>
                  <a:lnTo>
                    <a:pt x="1401" y="3056"/>
                  </a:lnTo>
                  <a:lnTo>
                    <a:pt x="1428" y="3092"/>
                  </a:lnTo>
                  <a:lnTo>
                    <a:pt x="1456" y="3125"/>
                  </a:lnTo>
                  <a:lnTo>
                    <a:pt x="1484" y="3159"/>
                  </a:lnTo>
                  <a:lnTo>
                    <a:pt x="1514" y="3192"/>
                  </a:lnTo>
                  <a:lnTo>
                    <a:pt x="1574" y="3259"/>
                  </a:lnTo>
                  <a:lnTo>
                    <a:pt x="1636" y="3324"/>
                  </a:lnTo>
                  <a:lnTo>
                    <a:pt x="1699" y="3387"/>
                  </a:lnTo>
                  <a:lnTo>
                    <a:pt x="1762" y="3451"/>
                  </a:lnTo>
                  <a:lnTo>
                    <a:pt x="1826" y="3514"/>
                  </a:lnTo>
                  <a:lnTo>
                    <a:pt x="1889" y="3574"/>
                  </a:lnTo>
                  <a:lnTo>
                    <a:pt x="1928" y="3612"/>
                  </a:lnTo>
                  <a:lnTo>
                    <a:pt x="1967" y="3651"/>
                  </a:lnTo>
                  <a:lnTo>
                    <a:pt x="2006" y="3689"/>
                  </a:lnTo>
                  <a:lnTo>
                    <a:pt x="2045" y="3727"/>
                  </a:lnTo>
                  <a:lnTo>
                    <a:pt x="2076" y="3757"/>
                  </a:lnTo>
                  <a:lnTo>
                    <a:pt x="2108" y="3785"/>
                  </a:lnTo>
                  <a:lnTo>
                    <a:pt x="2140" y="3814"/>
                  </a:lnTo>
                  <a:lnTo>
                    <a:pt x="2174" y="3840"/>
                  </a:lnTo>
                  <a:lnTo>
                    <a:pt x="2207" y="3868"/>
                  </a:lnTo>
                  <a:lnTo>
                    <a:pt x="2241" y="3894"/>
                  </a:lnTo>
                  <a:lnTo>
                    <a:pt x="2277" y="3920"/>
                  </a:lnTo>
                  <a:lnTo>
                    <a:pt x="2313" y="3945"/>
                  </a:lnTo>
                  <a:lnTo>
                    <a:pt x="2386" y="3994"/>
                  </a:lnTo>
                  <a:lnTo>
                    <a:pt x="2463" y="4042"/>
                  </a:lnTo>
                  <a:lnTo>
                    <a:pt x="2541" y="4091"/>
                  </a:lnTo>
                  <a:lnTo>
                    <a:pt x="2622" y="4139"/>
                  </a:lnTo>
                  <a:lnTo>
                    <a:pt x="2657" y="4159"/>
                  </a:lnTo>
                  <a:lnTo>
                    <a:pt x="2689" y="4181"/>
                  </a:lnTo>
                  <a:lnTo>
                    <a:pt x="2720" y="4204"/>
                  </a:lnTo>
                  <a:lnTo>
                    <a:pt x="2750" y="4227"/>
                  </a:lnTo>
                  <a:lnTo>
                    <a:pt x="2778" y="4251"/>
                  </a:lnTo>
                  <a:lnTo>
                    <a:pt x="2806" y="4276"/>
                  </a:lnTo>
                  <a:lnTo>
                    <a:pt x="2831" y="4302"/>
                  </a:lnTo>
                  <a:lnTo>
                    <a:pt x="2856" y="4328"/>
                  </a:lnTo>
                  <a:lnTo>
                    <a:pt x="2879" y="4354"/>
                  </a:lnTo>
                  <a:lnTo>
                    <a:pt x="2902" y="4381"/>
                  </a:lnTo>
                  <a:lnTo>
                    <a:pt x="2924" y="4408"/>
                  </a:lnTo>
                  <a:lnTo>
                    <a:pt x="2943" y="4436"/>
                  </a:lnTo>
                  <a:lnTo>
                    <a:pt x="2963" y="4464"/>
                  </a:lnTo>
                  <a:lnTo>
                    <a:pt x="2981" y="4493"/>
                  </a:lnTo>
                  <a:lnTo>
                    <a:pt x="2999" y="4522"/>
                  </a:lnTo>
                  <a:lnTo>
                    <a:pt x="3015" y="4550"/>
                  </a:lnTo>
                  <a:lnTo>
                    <a:pt x="3031" y="4579"/>
                  </a:lnTo>
                  <a:lnTo>
                    <a:pt x="3046" y="4608"/>
                  </a:lnTo>
                  <a:lnTo>
                    <a:pt x="3059" y="4638"/>
                  </a:lnTo>
                  <a:lnTo>
                    <a:pt x="3072" y="4666"/>
                  </a:lnTo>
                  <a:lnTo>
                    <a:pt x="3085" y="4695"/>
                  </a:lnTo>
                  <a:lnTo>
                    <a:pt x="3096" y="4724"/>
                  </a:lnTo>
                  <a:lnTo>
                    <a:pt x="3106" y="4752"/>
                  </a:lnTo>
                  <a:lnTo>
                    <a:pt x="3117" y="4781"/>
                  </a:lnTo>
                  <a:lnTo>
                    <a:pt x="3135" y="4837"/>
                  </a:lnTo>
                  <a:lnTo>
                    <a:pt x="3151" y="4892"/>
                  </a:lnTo>
                  <a:lnTo>
                    <a:pt x="3165" y="4945"/>
                  </a:lnTo>
                  <a:lnTo>
                    <a:pt x="3177" y="4995"/>
                  </a:lnTo>
                  <a:lnTo>
                    <a:pt x="3189" y="5047"/>
                  </a:lnTo>
                  <a:lnTo>
                    <a:pt x="3199" y="5099"/>
                  </a:lnTo>
                  <a:lnTo>
                    <a:pt x="3208" y="5151"/>
                  </a:lnTo>
                  <a:lnTo>
                    <a:pt x="3215" y="5205"/>
                  </a:lnTo>
                  <a:lnTo>
                    <a:pt x="3222" y="5260"/>
                  </a:lnTo>
                  <a:lnTo>
                    <a:pt x="3228" y="5315"/>
                  </a:lnTo>
                  <a:lnTo>
                    <a:pt x="3233" y="5372"/>
                  </a:lnTo>
                  <a:lnTo>
                    <a:pt x="3235" y="5429"/>
                  </a:lnTo>
                  <a:lnTo>
                    <a:pt x="3156" y="5429"/>
                  </a:lnTo>
                  <a:lnTo>
                    <a:pt x="3153" y="5374"/>
                  </a:lnTo>
                  <a:lnTo>
                    <a:pt x="3149" y="5320"/>
                  </a:lnTo>
                  <a:lnTo>
                    <a:pt x="3144" y="5267"/>
                  </a:lnTo>
                  <a:lnTo>
                    <a:pt x="3137" y="5215"/>
                  </a:lnTo>
                  <a:lnTo>
                    <a:pt x="3130" y="5163"/>
                  </a:lnTo>
                  <a:lnTo>
                    <a:pt x="3121" y="5112"/>
                  </a:lnTo>
                  <a:lnTo>
                    <a:pt x="3112" y="5062"/>
                  </a:lnTo>
                  <a:lnTo>
                    <a:pt x="3101" y="5014"/>
                  </a:lnTo>
                  <a:lnTo>
                    <a:pt x="3091" y="4976"/>
                  </a:lnTo>
                  <a:lnTo>
                    <a:pt x="3082" y="4940"/>
                  </a:lnTo>
                  <a:lnTo>
                    <a:pt x="3073" y="4905"/>
                  </a:lnTo>
                  <a:lnTo>
                    <a:pt x="3063" y="4870"/>
                  </a:lnTo>
                  <a:lnTo>
                    <a:pt x="3051" y="4836"/>
                  </a:lnTo>
                  <a:lnTo>
                    <a:pt x="3041" y="4804"/>
                  </a:lnTo>
                  <a:lnTo>
                    <a:pt x="3029" y="4772"/>
                  </a:lnTo>
                  <a:lnTo>
                    <a:pt x="3017" y="4740"/>
                  </a:lnTo>
                  <a:lnTo>
                    <a:pt x="3005" y="4710"/>
                  </a:lnTo>
                  <a:lnTo>
                    <a:pt x="2992" y="4680"/>
                  </a:lnTo>
                  <a:lnTo>
                    <a:pt x="2979" y="4651"/>
                  </a:lnTo>
                  <a:lnTo>
                    <a:pt x="2965" y="4623"/>
                  </a:lnTo>
                  <a:lnTo>
                    <a:pt x="2950" y="4595"/>
                  </a:lnTo>
                  <a:lnTo>
                    <a:pt x="2937" y="4569"/>
                  </a:lnTo>
                  <a:lnTo>
                    <a:pt x="2921" y="4544"/>
                  </a:lnTo>
                  <a:lnTo>
                    <a:pt x="2906" y="4518"/>
                  </a:lnTo>
                  <a:lnTo>
                    <a:pt x="2890" y="4494"/>
                  </a:lnTo>
                  <a:lnTo>
                    <a:pt x="2872" y="4470"/>
                  </a:lnTo>
                  <a:lnTo>
                    <a:pt x="2855" y="4447"/>
                  </a:lnTo>
                  <a:lnTo>
                    <a:pt x="2838" y="4424"/>
                  </a:lnTo>
                  <a:lnTo>
                    <a:pt x="2820" y="4404"/>
                  </a:lnTo>
                  <a:lnTo>
                    <a:pt x="2801" y="4382"/>
                  </a:lnTo>
                  <a:lnTo>
                    <a:pt x="2782" y="4362"/>
                  </a:lnTo>
                  <a:lnTo>
                    <a:pt x="2761" y="4342"/>
                  </a:lnTo>
                  <a:lnTo>
                    <a:pt x="2742" y="4323"/>
                  </a:lnTo>
                  <a:lnTo>
                    <a:pt x="2720" y="4305"/>
                  </a:lnTo>
                  <a:lnTo>
                    <a:pt x="2699" y="4287"/>
                  </a:lnTo>
                  <a:lnTo>
                    <a:pt x="2676" y="4269"/>
                  </a:lnTo>
                  <a:lnTo>
                    <a:pt x="2654" y="4253"/>
                  </a:lnTo>
                  <a:lnTo>
                    <a:pt x="2630" y="4237"/>
                  </a:lnTo>
                  <a:lnTo>
                    <a:pt x="2607" y="4221"/>
                  </a:lnTo>
                  <a:lnTo>
                    <a:pt x="2582" y="4206"/>
                  </a:lnTo>
                  <a:lnTo>
                    <a:pt x="2500" y="4157"/>
                  </a:lnTo>
                  <a:lnTo>
                    <a:pt x="2419" y="4108"/>
                  </a:lnTo>
                  <a:lnTo>
                    <a:pt x="2341" y="4058"/>
                  </a:lnTo>
                  <a:lnTo>
                    <a:pt x="2266" y="4008"/>
                  </a:lnTo>
                  <a:lnTo>
                    <a:pt x="2229" y="3982"/>
                  </a:lnTo>
                  <a:lnTo>
                    <a:pt x="2192" y="3955"/>
                  </a:lnTo>
                  <a:lnTo>
                    <a:pt x="2157" y="3929"/>
                  </a:lnTo>
                  <a:lnTo>
                    <a:pt x="2122" y="3901"/>
                  </a:lnTo>
                  <a:lnTo>
                    <a:pt x="2088" y="3873"/>
                  </a:lnTo>
                  <a:lnTo>
                    <a:pt x="2054" y="3844"/>
                  </a:lnTo>
                  <a:lnTo>
                    <a:pt x="2022" y="3814"/>
                  </a:lnTo>
                  <a:lnTo>
                    <a:pt x="1990" y="3783"/>
                  </a:lnTo>
                  <a:lnTo>
                    <a:pt x="1951" y="3745"/>
                  </a:lnTo>
                  <a:lnTo>
                    <a:pt x="1912" y="3707"/>
                  </a:lnTo>
                  <a:lnTo>
                    <a:pt x="1873" y="3670"/>
                  </a:lnTo>
                  <a:lnTo>
                    <a:pt x="1834" y="3632"/>
                  </a:lnTo>
                  <a:lnTo>
                    <a:pt x="1770" y="3570"/>
                  </a:lnTo>
                  <a:lnTo>
                    <a:pt x="1706" y="3507"/>
                  </a:lnTo>
                  <a:lnTo>
                    <a:pt x="1641" y="3442"/>
                  </a:lnTo>
                  <a:lnTo>
                    <a:pt x="1578" y="3377"/>
                  </a:lnTo>
                  <a:lnTo>
                    <a:pt x="1515" y="3312"/>
                  </a:lnTo>
                  <a:lnTo>
                    <a:pt x="1454" y="3244"/>
                  </a:lnTo>
                  <a:lnTo>
                    <a:pt x="1425" y="3210"/>
                  </a:lnTo>
                  <a:lnTo>
                    <a:pt x="1395" y="3175"/>
                  </a:lnTo>
                  <a:lnTo>
                    <a:pt x="1366" y="3140"/>
                  </a:lnTo>
                  <a:lnTo>
                    <a:pt x="1339" y="3105"/>
                  </a:lnTo>
                  <a:lnTo>
                    <a:pt x="1294" y="3049"/>
                  </a:lnTo>
                  <a:lnTo>
                    <a:pt x="1249" y="2992"/>
                  </a:lnTo>
                  <a:lnTo>
                    <a:pt x="1202" y="2934"/>
                  </a:lnTo>
                  <a:lnTo>
                    <a:pt x="1155" y="2876"/>
                  </a:lnTo>
                  <a:lnTo>
                    <a:pt x="1106" y="2816"/>
                  </a:lnTo>
                  <a:lnTo>
                    <a:pt x="1054" y="2758"/>
                  </a:lnTo>
                  <a:lnTo>
                    <a:pt x="1003" y="2698"/>
                  </a:lnTo>
                  <a:lnTo>
                    <a:pt x="949" y="2640"/>
                  </a:lnTo>
                  <a:lnTo>
                    <a:pt x="894" y="2581"/>
                  </a:lnTo>
                  <a:lnTo>
                    <a:pt x="837" y="2523"/>
                  </a:lnTo>
                  <a:lnTo>
                    <a:pt x="779" y="2464"/>
                  </a:lnTo>
                  <a:lnTo>
                    <a:pt x="719" y="2407"/>
                  </a:lnTo>
                  <a:lnTo>
                    <a:pt x="657" y="2351"/>
                  </a:lnTo>
                  <a:lnTo>
                    <a:pt x="594" y="2294"/>
                  </a:lnTo>
                  <a:lnTo>
                    <a:pt x="529" y="2240"/>
                  </a:lnTo>
                  <a:lnTo>
                    <a:pt x="462" y="2187"/>
                  </a:lnTo>
                  <a:lnTo>
                    <a:pt x="434" y="2164"/>
                  </a:lnTo>
                  <a:lnTo>
                    <a:pt x="406" y="2140"/>
                  </a:lnTo>
                  <a:lnTo>
                    <a:pt x="380" y="2114"/>
                  </a:lnTo>
                  <a:lnTo>
                    <a:pt x="354" y="2088"/>
                  </a:lnTo>
                  <a:lnTo>
                    <a:pt x="330" y="2062"/>
                  </a:lnTo>
                  <a:lnTo>
                    <a:pt x="307" y="2034"/>
                  </a:lnTo>
                  <a:lnTo>
                    <a:pt x="286" y="2005"/>
                  </a:lnTo>
                  <a:lnTo>
                    <a:pt x="266" y="1977"/>
                  </a:lnTo>
                  <a:lnTo>
                    <a:pt x="248" y="1947"/>
                  </a:lnTo>
                  <a:lnTo>
                    <a:pt x="229" y="1917"/>
                  </a:lnTo>
                  <a:lnTo>
                    <a:pt x="214" y="1886"/>
                  </a:lnTo>
                  <a:lnTo>
                    <a:pt x="200" y="1854"/>
                  </a:lnTo>
                  <a:lnTo>
                    <a:pt x="186" y="1822"/>
                  </a:lnTo>
                  <a:lnTo>
                    <a:pt x="174" y="1790"/>
                  </a:lnTo>
                  <a:lnTo>
                    <a:pt x="164" y="1756"/>
                  </a:lnTo>
                  <a:lnTo>
                    <a:pt x="155" y="1722"/>
                  </a:lnTo>
                  <a:lnTo>
                    <a:pt x="147" y="1686"/>
                  </a:lnTo>
                  <a:lnTo>
                    <a:pt x="140" y="1651"/>
                  </a:lnTo>
                  <a:lnTo>
                    <a:pt x="133" y="1615"/>
                  </a:lnTo>
                  <a:lnTo>
                    <a:pt x="126" y="1580"/>
                  </a:lnTo>
                  <a:lnTo>
                    <a:pt x="120" y="1543"/>
                  </a:lnTo>
                  <a:lnTo>
                    <a:pt x="115" y="1508"/>
                  </a:lnTo>
                  <a:lnTo>
                    <a:pt x="109" y="1472"/>
                  </a:lnTo>
                  <a:lnTo>
                    <a:pt x="103" y="1438"/>
                  </a:lnTo>
                  <a:lnTo>
                    <a:pt x="97" y="1396"/>
                  </a:lnTo>
                  <a:lnTo>
                    <a:pt x="91" y="1356"/>
                  </a:lnTo>
                  <a:lnTo>
                    <a:pt x="84" y="1316"/>
                  </a:lnTo>
                  <a:lnTo>
                    <a:pt x="77" y="1276"/>
                  </a:lnTo>
                  <a:lnTo>
                    <a:pt x="68" y="1228"/>
                  </a:lnTo>
                  <a:lnTo>
                    <a:pt x="54" y="1151"/>
                  </a:lnTo>
                  <a:lnTo>
                    <a:pt x="40" y="1073"/>
                  </a:lnTo>
                  <a:lnTo>
                    <a:pt x="27" y="995"/>
                  </a:lnTo>
                  <a:lnTo>
                    <a:pt x="17" y="916"/>
                  </a:lnTo>
                  <a:lnTo>
                    <a:pt x="13" y="877"/>
                  </a:lnTo>
                  <a:lnTo>
                    <a:pt x="8" y="837"/>
                  </a:lnTo>
                  <a:lnTo>
                    <a:pt x="5" y="796"/>
                  </a:lnTo>
                  <a:lnTo>
                    <a:pt x="2" y="757"/>
                  </a:lnTo>
                  <a:lnTo>
                    <a:pt x="1" y="717"/>
                  </a:lnTo>
                  <a:lnTo>
                    <a:pt x="0" y="677"/>
                  </a:lnTo>
                  <a:lnTo>
                    <a:pt x="0" y="637"/>
                  </a:lnTo>
                  <a:lnTo>
                    <a:pt x="1" y="596"/>
                  </a:lnTo>
                  <a:lnTo>
                    <a:pt x="3" y="572"/>
                  </a:lnTo>
                  <a:lnTo>
                    <a:pt x="6" y="548"/>
                  </a:lnTo>
                  <a:lnTo>
                    <a:pt x="8" y="523"/>
                  </a:lnTo>
                  <a:lnTo>
                    <a:pt x="13" y="499"/>
                  </a:lnTo>
                  <a:lnTo>
                    <a:pt x="17" y="476"/>
                  </a:lnTo>
                  <a:lnTo>
                    <a:pt x="23" y="454"/>
                  </a:lnTo>
                  <a:lnTo>
                    <a:pt x="29" y="431"/>
                  </a:lnTo>
                  <a:lnTo>
                    <a:pt x="36" y="409"/>
                  </a:lnTo>
                  <a:lnTo>
                    <a:pt x="44" y="387"/>
                  </a:lnTo>
                  <a:lnTo>
                    <a:pt x="52" y="366"/>
                  </a:lnTo>
                  <a:lnTo>
                    <a:pt x="61" y="346"/>
                  </a:lnTo>
                  <a:lnTo>
                    <a:pt x="70" y="326"/>
                  </a:lnTo>
                  <a:lnTo>
                    <a:pt x="81" y="306"/>
                  </a:lnTo>
                  <a:lnTo>
                    <a:pt x="92" y="287"/>
                  </a:lnTo>
                  <a:lnTo>
                    <a:pt x="103" y="269"/>
                  </a:lnTo>
                  <a:lnTo>
                    <a:pt x="116" y="251"/>
                  </a:lnTo>
                  <a:lnTo>
                    <a:pt x="128" y="233"/>
                  </a:lnTo>
                  <a:lnTo>
                    <a:pt x="142" y="217"/>
                  </a:lnTo>
                  <a:lnTo>
                    <a:pt x="157" y="201"/>
                  </a:lnTo>
                  <a:lnTo>
                    <a:pt x="172" y="186"/>
                  </a:lnTo>
                  <a:lnTo>
                    <a:pt x="187" y="171"/>
                  </a:lnTo>
                  <a:lnTo>
                    <a:pt x="203" y="158"/>
                  </a:lnTo>
                  <a:lnTo>
                    <a:pt x="219" y="144"/>
                  </a:lnTo>
                  <a:lnTo>
                    <a:pt x="236" y="131"/>
                  </a:lnTo>
                  <a:lnTo>
                    <a:pt x="253" y="120"/>
                  </a:lnTo>
                  <a:lnTo>
                    <a:pt x="272" y="108"/>
                  </a:lnTo>
                  <a:lnTo>
                    <a:pt x="290" y="98"/>
                  </a:lnTo>
                  <a:lnTo>
                    <a:pt x="309" y="89"/>
                  </a:lnTo>
                  <a:lnTo>
                    <a:pt x="328" y="81"/>
                  </a:lnTo>
                  <a:lnTo>
                    <a:pt x="349" y="73"/>
                  </a:lnTo>
                  <a:lnTo>
                    <a:pt x="368" y="66"/>
                  </a:lnTo>
                  <a:lnTo>
                    <a:pt x="389" y="59"/>
                  </a:lnTo>
                  <a:lnTo>
                    <a:pt x="430" y="49"/>
                  </a:lnTo>
                  <a:lnTo>
                    <a:pt x="471" y="38"/>
                  </a:lnTo>
                  <a:lnTo>
                    <a:pt x="512" y="29"/>
                  </a:lnTo>
                  <a:lnTo>
                    <a:pt x="553" y="19"/>
                  </a:lnTo>
                  <a:lnTo>
                    <a:pt x="571" y="15"/>
                  </a:lnTo>
                  <a:lnTo>
                    <a:pt x="590" y="11"/>
                  </a:lnTo>
                  <a:lnTo>
                    <a:pt x="608" y="6"/>
                  </a:lnTo>
                  <a:lnTo>
                    <a:pt x="627" y="2"/>
                  </a:lnTo>
                  <a:lnTo>
                    <a:pt x="634" y="0"/>
                  </a:lnTo>
                  <a:lnTo>
                    <a:pt x="641" y="0"/>
                  </a:lnTo>
                  <a:lnTo>
                    <a:pt x="648" y="0"/>
                  </a:lnTo>
                  <a:lnTo>
                    <a:pt x="673" y="2"/>
                  </a:lnTo>
                  <a:lnTo>
                    <a:pt x="700" y="3"/>
                  </a:lnTo>
                  <a:lnTo>
                    <a:pt x="725" y="4"/>
                  </a:lnTo>
                  <a:lnTo>
                    <a:pt x="751" y="5"/>
                  </a:lnTo>
                  <a:lnTo>
                    <a:pt x="780" y="5"/>
                  </a:lnTo>
                  <a:lnTo>
                    <a:pt x="809" y="6"/>
                  </a:lnTo>
                  <a:lnTo>
                    <a:pt x="837" y="7"/>
                  </a:lnTo>
                  <a:lnTo>
                    <a:pt x="866" y="10"/>
                  </a:lnTo>
                  <a:lnTo>
                    <a:pt x="896" y="12"/>
                  </a:lnTo>
                  <a:lnTo>
                    <a:pt x="925" y="14"/>
                  </a:lnTo>
                  <a:lnTo>
                    <a:pt x="953" y="18"/>
                  </a:lnTo>
                  <a:lnTo>
                    <a:pt x="983" y="22"/>
                  </a:lnTo>
                  <a:lnTo>
                    <a:pt x="1021" y="29"/>
                  </a:lnTo>
                  <a:lnTo>
                    <a:pt x="1059" y="37"/>
                  </a:lnTo>
                  <a:lnTo>
                    <a:pt x="1095" y="45"/>
                  </a:lnTo>
                  <a:lnTo>
                    <a:pt x="1132" y="56"/>
                  </a:lnTo>
                  <a:lnTo>
                    <a:pt x="1168" y="66"/>
                  </a:lnTo>
                  <a:lnTo>
                    <a:pt x="1202" y="77"/>
                  </a:lnTo>
                  <a:lnTo>
                    <a:pt x="1235" y="90"/>
                  </a:lnTo>
                  <a:lnTo>
                    <a:pt x="1269" y="104"/>
                  </a:lnTo>
                  <a:lnTo>
                    <a:pt x="1301" y="117"/>
                  </a:lnTo>
                  <a:lnTo>
                    <a:pt x="1332" y="134"/>
                  </a:lnTo>
                  <a:lnTo>
                    <a:pt x="1363" y="150"/>
                  </a:lnTo>
                  <a:lnTo>
                    <a:pt x="1393" y="167"/>
                  </a:lnTo>
                  <a:lnTo>
                    <a:pt x="1421" y="184"/>
                  </a:lnTo>
                  <a:lnTo>
                    <a:pt x="1450" y="203"/>
                  </a:lnTo>
                  <a:lnTo>
                    <a:pt x="1477" y="223"/>
                  </a:lnTo>
                  <a:lnTo>
                    <a:pt x="1504" y="244"/>
                  </a:lnTo>
                  <a:lnTo>
                    <a:pt x="1529" y="265"/>
                  </a:lnTo>
                  <a:lnTo>
                    <a:pt x="1554" y="287"/>
                  </a:lnTo>
                  <a:lnTo>
                    <a:pt x="1578" y="311"/>
                  </a:lnTo>
                  <a:lnTo>
                    <a:pt x="1602" y="335"/>
                  </a:lnTo>
                  <a:lnTo>
                    <a:pt x="1624" y="361"/>
                  </a:lnTo>
                  <a:lnTo>
                    <a:pt x="1646" y="387"/>
                  </a:lnTo>
                  <a:lnTo>
                    <a:pt x="1668" y="413"/>
                  </a:lnTo>
                  <a:lnTo>
                    <a:pt x="1687" y="442"/>
                  </a:lnTo>
                  <a:lnTo>
                    <a:pt x="1707" y="471"/>
                  </a:lnTo>
                  <a:lnTo>
                    <a:pt x="1725" y="501"/>
                  </a:lnTo>
                  <a:lnTo>
                    <a:pt x="1742" y="530"/>
                  </a:lnTo>
                  <a:lnTo>
                    <a:pt x="1760" y="562"/>
                  </a:lnTo>
                  <a:lnTo>
                    <a:pt x="1776" y="595"/>
                  </a:lnTo>
                  <a:lnTo>
                    <a:pt x="1791" y="628"/>
                  </a:lnTo>
                  <a:lnTo>
                    <a:pt x="1806" y="662"/>
                  </a:lnTo>
                  <a:lnTo>
                    <a:pt x="1819" y="697"/>
                  </a:lnTo>
                  <a:lnTo>
                    <a:pt x="1841" y="753"/>
                  </a:lnTo>
                  <a:lnTo>
                    <a:pt x="1864" y="807"/>
                  </a:lnTo>
                  <a:lnTo>
                    <a:pt x="1888" y="860"/>
                  </a:lnTo>
                  <a:lnTo>
                    <a:pt x="1914" y="909"/>
                  </a:lnTo>
                  <a:lnTo>
                    <a:pt x="1942" y="957"/>
                  </a:lnTo>
                  <a:lnTo>
                    <a:pt x="1971" y="1003"/>
                  </a:lnTo>
                  <a:lnTo>
                    <a:pt x="1986" y="1026"/>
                  </a:lnTo>
                  <a:lnTo>
                    <a:pt x="2001" y="1048"/>
                  </a:lnTo>
                  <a:lnTo>
                    <a:pt x="2017" y="1068"/>
                  </a:lnTo>
                  <a:lnTo>
                    <a:pt x="2033" y="1090"/>
                  </a:lnTo>
                  <a:lnTo>
                    <a:pt x="2049" y="1110"/>
                  </a:lnTo>
                  <a:lnTo>
                    <a:pt x="2066" y="1130"/>
                  </a:lnTo>
                  <a:lnTo>
                    <a:pt x="2082" y="1150"/>
                  </a:lnTo>
                  <a:lnTo>
                    <a:pt x="2100" y="1168"/>
                  </a:lnTo>
                  <a:lnTo>
                    <a:pt x="2118" y="1186"/>
                  </a:lnTo>
                  <a:lnTo>
                    <a:pt x="2136" y="1205"/>
                  </a:lnTo>
                  <a:lnTo>
                    <a:pt x="2154" y="1222"/>
                  </a:lnTo>
                  <a:lnTo>
                    <a:pt x="2174" y="1239"/>
                  </a:lnTo>
                  <a:lnTo>
                    <a:pt x="2193" y="1255"/>
                  </a:lnTo>
                  <a:lnTo>
                    <a:pt x="2213" y="1271"/>
                  </a:lnTo>
                  <a:lnTo>
                    <a:pt x="2232" y="1287"/>
                  </a:lnTo>
                  <a:lnTo>
                    <a:pt x="2253" y="1302"/>
                  </a:lnTo>
                  <a:lnTo>
                    <a:pt x="2274" y="1317"/>
                  </a:lnTo>
                  <a:lnTo>
                    <a:pt x="2295" y="1332"/>
                  </a:lnTo>
                  <a:lnTo>
                    <a:pt x="2317" y="1346"/>
                  </a:lnTo>
                  <a:lnTo>
                    <a:pt x="2339" y="1358"/>
                  </a:lnTo>
                  <a:lnTo>
                    <a:pt x="2380" y="1384"/>
                  </a:lnTo>
                  <a:lnTo>
                    <a:pt x="2422" y="1409"/>
                  </a:lnTo>
                  <a:lnTo>
                    <a:pt x="2463" y="1434"/>
                  </a:lnTo>
                  <a:lnTo>
                    <a:pt x="2504" y="1459"/>
                  </a:lnTo>
                  <a:lnTo>
                    <a:pt x="2544" y="1485"/>
                  </a:lnTo>
                  <a:lnTo>
                    <a:pt x="2586" y="1510"/>
                  </a:lnTo>
                  <a:lnTo>
                    <a:pt x="2626" y="1534"/>
                  </a:lnTo>
                  <a:lnTo>
                    <a:pt x="2666" y="1559"/>
                  </a:lnTo>
                  <a:lnTo>
                    <a:pt x="2732" y="1600"/>
                  </a:lnTo>
                  <a:lnTo>
                    <a:pt x="2799" y="1643"/>
                  </a:lnTo>
                  <a:lnTo>
                    <a:pt x="2867" y="1684"/>
                  </a:lnTo>
                  <a:lnTo>
                    <a:pt x="2934" y="1725"/>
                  </a:lnTo>
                  <a:lnTo>
                    <a:pt x="3003" y="1766"/>
                  </a:lnTo>
                  <a:lnTo>
                    <a:pt x="3072" y="1806"/>
                  </a:lnTo>
                  <a:lnTo>
                    <a:pt x="3141" y="1846"/>
                  </a:lnTo>
                  <a:lnTo>
                    <a:pt x="3210" y="1884"/>
                  </a:lnTo>
                  <a:lnTo>
                    <a:pt x="3258" y="1909"/>
                  </a:lnTo>
                  <a:lnTo>
                    <a:pt x="3306" y="1932"/>
                  </a:lnTo>
                  <a:lnTo>
                    <a:pt x="3355" y="1955"/>
                  </a:lnTo>
                  <a:lnTo>
                    <a:pt x="3405" y="1977"/>
                  </a:lnTo>
                  <a:lnTo>
                    <a:pt x="3456" y="1996"/>
                  </a:lnTo>
                  <a:lnTo>
                    <a:pt x="3508" y="2016"/>
                  </a:lnTo>
                  <a:lnTo>
                    <a:pt x="3561" y="2034"/>
                  </a:lnTo>
                  <a:lnTo>
                    <a:pt x="3615" y="2050"/>
                  </a:lnTo>
                  <a:lnTo>
                    <a:pt x="3668" y="2066"/>
                  </a:lnTo>
                  <a:lnTo>
                    <a:pt x="3725" y="2080"/>
                  </a:lnTo>
                  <a:lnTo>
                    <a:pt x="3781" y="2094"/>
                  </a:lnTo>
                  <a:lnTo>
                    <a:pt x="3837" y="2105"/>
                  </a:lnTo>
                  <a:lnTo>
                    <a:pt x="3894" y="2115"/>
                  </a:lnTo>
                  <a:lnTo>
                    <a:pt x="3953" y="2126"/>
                  </a:lnTo>
                  <a:lnTo>
                    <a:pt x="4013" y="2134"/>
                  </a:lnTo>
                  <a:lnTo>
                    <a:pt x="4072" y="2141"/>
                  </a:lnTo>
                  <a:lnTo>
                    <a:pt x="4135" y="2149"/>
                  </a:lnTo>
                  <a:lnTo>
                    <a:pt x="4198" y="2158"/>
                  </a:lnTo>
                  <a:lnTo>
                    <a:pt x="4262" y="2168"/>
                  </a:lnTo>
                  <a:lnTo>
                    <a:pt x="4325" y="2181"/>
                  </a:lnTo>
                  <a:lnTo>
                    <a:pt x="4387" y="2195"/>
                  </a:lnTo>
                  <a:lnTo>
                    <a:pt x="4448" y="2211"/>
                  </a:lnTo>
                  <a:lnTo>
                    <a:pt x="4510" y="2228"/>
                  </a:lnTo>
                  <a:lnTo>
                    <a:pt x="4571" y="2246"/>
                  </a:lnTo>
                  <a:lnTo>
                    <a:pt x="4623" y="2263"/>
                  </a:lnTo>
                  <a:lnTo>
                    <a:pt x="4676" y="2282"/>
                  </a:lnTo>
                  <a:lnTo>
                    <a:pt x="4727" y="2300"/>
                  </a:lnTo>
                  <a:lnTo>
                    <a:pt x="4779" y="2318"/>
                  </a:lnTo>
                  <a:lnTo>
                    <a:pt x="4829" y="2338"/>
                  </a:lnTo>
                  <a:lnTo>
                    <a:pt x="4881" y="2357"/>
                  </a:lnTo>
                  <a:lnTo>
                    <a:pt x="4931" y="2378"/>
                  </a:lnTo>
                  <a:lnTo>
                    <a:pt x="4982" y="2398"/>
                  </a:lnTo>
                  <a:lnTo>
                    <a:pt x="5014" y="2410"/>
                  </a:lnTo>
                  <a:lnTo>
                    <a:pt x="5046" y="2423"/>
                  </a:lnTo>
                  <a:lnTo>
                    <a:pt x="5079" y="2435"/>
                  </a:lnTo>
                  <a:lnTo>
                    <a:pt x="5113" y="2448"/>
                  </a:lnTo>
                  <a:lnTo>
                    <a:pt x="5146" y="2461"/>
                  </a:lnTo>
                  <a:lnTo>
                    <a:pt x="5179" y="2473"/>
                  </a:lnTo>
                  <a:lnTo>
                    <a:pt x="5212" y="2486"/>
                  </a:lnTo>
                  <a:lnTo>
                    <a:pt x="5246" y="2499"/>
                  </a:lnTo>
                  <a:lnTo>
                    <a:pt x="5294" y="2517"/>
                  </a:lnTo>
                  <a:lnTo>
                    <a:pt x="5343" y="2538"/>
                  </a:lnTo>
                  <a:lnTo>
                    <a:pt x="5367" y="2549"/>
                  </a:lnTo>
                  <a:lnTo>
                    <a:pt x="5391" y="2562"/>
                  </a:lnTo>
                  <a:lnTo>
                    <a:pt x="5416" y="2575"/>
                  </a:lnTo>
                  <a:lnTo>
                    <a:pt x="5440" y="2589"/>
                  </a:lnTo>
                  <a:lnTo>
                    <a:pt x="5463" y="2605"/>
                  </a:lnTo>
                  <a:lnTo>
                    <a:pt x="5485" y="2622"/>
                  </a:lnTo>
                  <a:lnTo>
                    <a:pt x="5507" y="2640"/>
                  </a:lnTo>
                  <a:lnTo>
                    <a:pt x="5529" y="2659"/>
                  </a:lnTo>
                  <a:lnTo>
                    <a:pt x="5550" y="2681"/>
                  </a:lnTo>
                  <a:lnTo>
                    <a:pt x="5569" y="2703"/>
                  </a:lnTo>
                  <a:lnTo>
                    <a:pt x="5588" y="2727"/>
                  </a:lnTo>
                  <a:lnTo>
                    <a:pt x="5605" y="2752"/>
                  </a:lnTo>
                  <a:lnTo>
                    <a:pt x="5642" y="2812"/>
                  </a:lnTo>
                  <a:lnTo>
                    <a:pt x="5677" y="2870"/>
                  </a:lnTo>
                  <a:lnTo>
                    <a:pt x="5711" y="2929"/>
                  </a:lnTo>
                  <a:lnTo>
                    <a:pt x="5745" y="2987"/>
                  </a:lnTo>
                  <a:lnTo>
                    <a:pt x="5777" y="3043"/>
                  </a:lnTo>
                  <a:lnTo>
                    <a:pt x="5809" y="3101"/>
                  </a:lnTo>
                  <a:lnTo>
                    <a:pt x="5839" y="3157"/>
                  </a:lnTo>
                  <a:lnTo>
                    <a:pt x="5869" y="3213"/>
                  </a:lnTo>
                  <a:lnTo>
                    <a:pt x="5897" y="3268"/>
                  </a:lnTo>
                  <a:lnTo>
                    <a:pt x="5925" y="3323"/>
                  </a:lnTo>
                  <a:lnTo>
                    <a:pt x="5952" y="3378"/>
                  </a:lnTo>
                  <a:lnTo>
                    <a:pt x="5978" y="3432"/>
                  </a:lnTo>
                  <a:lnTo>
                    <a:pt x="6003" y="3486"/>
                  </a:lnTo>
                  <a:lnTo>
                    <a:pt x="6027" y="3540"/>
                  </a:lnTo>
                  <a:lnTo>
                    <a:pt x="6050" y="3593"/>
                  </a:lnTo>
                  <a:lnTo>
                    <a:pt x="6072" y="3647"/>
                  </a:lnTo>
                  <a:lnTo>
                    <a:pt x="6104" y="3728"/>
                  </a:lnTo>
                  <a:lnTo>
                    <a:pt x="6134" y="3810"/>
                  </a:lnTo>
                  <a:lnTo>
                    <a:pt x="6161" y="3890"/>
                  </a:lnTo>
                  <a:lnTo>
                    <a:pt x="6186" y="3971"/>
                  </a:lnTo>
                  <a:lnTo>
                    <a:pt x="6209" y="4052"/>
                  </a:lnTo>
                  <a:lnTo>
                    <a:pt x="6230" y="4132"/>
                  </a:lnTo>
                  <a:lnTo>
                    <a:pt x="6239" y="4172"/>
                  </a:lnTo>
                  <a:lnTo>
                    <a:pt x="6247" y="4211"/>
                  </a:lnTo>
                  <a:lnTo>
                    <a:pt x="6255" y="4251"/>
                  </a:lnTo>
                  <a:lnTo>
                    <a:pt x="6263" y="4291"/>
                  </a:lnTo>
                  <a:lnTo>
                    <a:pt x="6270" y="4331"/>
                  </a:lnTo>
                  <a:lnTo>
                    <a:pt x="6276" y="4372"/>
                  </a:lnTo>
                  <a:lnTo>
                    <a:pt x="6282" y="4412"/>
                  </a:lnTo>
                  <a:lnTo>
                    <a:pt x="6287" y="4451"/>
                  </a:lnTo>
                  <a:lnTo>
                    <a:pt x="6291" y="4491"/>
                  </a:lnTo>
                  <a:lnTo>
                    <a:pt x="6295" y="4531"/>
                  </a:lnTo>
                  <a:lnTo>
                    <a:pt x="6299" y="4571"/>
                  </a:lnTo>
                  <a:lnTo>
                    <a:pt x="6301" y="4610"/>
                  </a:lnTo>
                  <a:lnTo>
                    <a:pt x="6303" y="4650"/>
                  </a:lnTo>
                  <a:lnTo>
                    <a:pt x="6305" y="4690"/>
                  </a:lnTo>
                  <a:lnTo>
                    <a:pt x="6306" y="4731"/>
                  </a:lnTo>
                  <a:lnTo>
                    <a:pt x="6307" y="4771"/>
                  </a:lnTo>
                  <a:lnTo>
                    <a:pt x="6306" y="4811"/>
                  </a:lnTo>
                  <a:lnTo>
                    <a:pt x="6306" y="4851"/>
                  </a:lnTo>
                  <a:lnTo>
                    <a:pt x="6305" y="4890"/>
                  </a:lnTo>
                  <a:lnTo>
                    <a:pt x="6302" y="4930"/>
                  </a:lnTo>
                  <a:lnTo>
                    <a:pt x="6300" y="4966"/>
                  </a:lnTo>
                  <a:lnTo>
                    <a:pt x="6297" y="5000"/>
                  </a:lnTo>
                  <a:lnTo>
                    <a:pt x="6293" y="5033"/>
                  </a:lnTo>
                  <a:lnTo>
                    <a:pt x="6288" y="5067"/>
                  </a:lnTo>
                  <a:lnTo>
                    <a:pt x="6284" y="5099"/>
                  </a:lnTo>
                  <a:lnTo>
                    <a:pt x="6278" y="5132"/>
                  </a:lnTo>
                  <a:lnTo>
                    <a:pt x="6271" y="5163"/>
                  </a:lnTo>
                  <a:lnTo>
                    <a:pt x="6263" y="5194"/>
                  </a:lnTo>
                  <a:lnTo>
                    <a:pt x="6255" y="5225"/>
                  </a:lnTo>
                  <a:lnTo>
                    <a:pt x="6247" y="5256"/>
                  </a:lnTo>
                  <a:lnTo>
                    <a:pt x="6237" y="5286"/>
                  </a:lnTo>
                  <a:lnTo>
                    <a:pt x="6228" y="5315"/>
                  </a:lnTo>
                  <a:lnTo>
                    <a:pt x="6216" y="5344"/>
                  </a:lnTo>
                  <a:lnTo>
                    <a:pt x="6205" y="5373"/>
                  </a:lnTo>
                  <a:lnTo>
                    <a:pt x="6192" y="5401"/>
                  </a:lnTo>
                  <a:lnTo>
                    <a:pt x="6178" y="5429"/>
                  </a:lnTo>
                  <a:lnTo>
                    <a:pt x="6090" y="5429"/>
                  </a:lnTo>
                  <a:lnTo>
                    <a:pt x="6105" y="5401"/>
                  </a:lnTo>
                  <a:lnTo>
                    <a:pt x="6118" y="5373"/>
                  </a:lnTo>
                  <a:lnTo>
                    <a:pt x="6131" y="5344"/>
                  </a:lnTo>
                  <a:lnTo>
                    <a:pt x="6143" y="5315"/>
                  </a:lnTo>
                  <a:lnTo>
                    <a:pt x="6154" y="5286"/>
                  </a:lnTo>
                  <a:lnTo>
                    <a:pt x="6165" y="5256"/>
                  </a:lnTo>
                  <a:lnTo>
                    <a:pt x="6174" y="5225"/>
                  </a:lnTo>
                  <a:lnTo>
                    <a:pt x="6183" y="5194"/>
                  </a:lnTo>
                  <a:lnTo>
                    <a:pt x="6190" y="5163"/>
                  </a:lnTo>
                  <a:lnTo>
                    <a:pt x="6198" y="5131"/>
                  </a:lnTo>
                  <a:lnTo>
                    <a:pt x="6204" y="5098"/>
                  </a:lnTo>
                  <a:lnTo>
                    <a:pt x="6209" y="5064"/>
                  </a:lnTo>
                  <a:lnTo>
                    <a:pt x="6214" y="5031"/>
                  </a:lnTo>
                  <a:lnTo>
                    <a:pt x="6217" y="4997"/>
                  </a:lnTo>
                  <a:lnTo>
                    <a:pt x="6221" y="4962"/>
                  </a:lnTo>
                  <a:lnTo>
                    <a:pt x="6223" y="4927"/>
                  </a:lnTo>
                  <a:lnTo>
                    <a:pt x="6227" y="4849"/>
                  </a:lnTo>
                  <a:lnTo>
                    <a:pt x="6228" y="4771"/>
                  </a:lnTo>
                  <a:lnTo>
                    <a:pt x="6227" y="4693"/>
                  </a:lnTo>
                  <a:lnTo>
                    <a:pt x="6223" y="4615"/>
                  </a:lnTo>
                  <a:lnTo>
                    <a:pt x="6220" y="4577"/>
                  </a:lnTo>
                  <a:lnTo>
                    <a:pt x="6216" y="4538"/>
                  </a:lnTo>
                  <a:lnTo>
                    <a:pt x="6213" y="4499"/>
                  </a:lnTo>
                  <a:lnTo>
                    <a:pt x="6208" y="4460"/>
                  </a:lnTo>
                  <a:lnTo>
                    <a:pt x="6198" y="4382"/>
                  </a:lnTo>
                  <a:lnTo>
                    <a:pt x="6185" y="4305"/>
                  </a:lnTo>
                  <a:lnTo>
                    <a:pt x="6170" y="4227"/>
                  </a:lnTo>
                  <a:lnTo>
                    <a:pt x="6153" y="4149"/>
                  </a:lnTo>
                  <a:lnTo>
                    <a:pt x="6132" y="4071"/>
                  </a:lnTo>
                  <a:lnTo>
                    <a:pt x="6111" y="3992"/>
                  </a:lnTo>
                  <a:lnTo>
                    <a:pt x="6087" y="3914"/>
                  </a:lnTo>
                  <a:lnTo>
                    <a:pt x="6059" y="3835"/>
                  </a:lnTo>
                  <a:lnTo>
                    <a:pt x="6030" y="3756"/>
                  </a:lnTo>
                  <a:lnTo>
                    <a:pt x="5999" y="3676"/>
                  </a:lnTo>
                  <a:lnTo>
                    <a:pt x="5976" y="3624"/>
                  </a:lnTo>
                  <a:lnTo>
                    <a:pt x="5955" y="3571"/>
                  </a:lnTo>
                  <a:lnTo>
                    <a:pt x="5931" y="3518"/>
                  </a:lnTo>
                  <a:lnTo>
                    <a:pt x="5906" y="3465"/>
                  </a:lnTo>
                  <a:lnTo>
                    <a:pt x="5880" y="3412"/>
                  </a:lnTo>
                  <a:lnTo>
                    <a:pt x="5855" y="3358"/>
                  </a:lnTo>
                  <a:lnTo>
                    <a:pt x="5827" y="3304"/>
                  </a:lnTo>
                  <a:lnTo>
                    <a:pt x="5799" y="3249"/>
                  </a:lnTo>
                  <a:lnTo>
                    <a:pt x="5770" y="3194"/>
                  </a:lnTo>
                  <a:lnTo>
                    <a:pt x="5739" y="3137"/>
                  </a:lnTo>
                  <a:lnTo>
                    <a:pt x="5708" y="3082"/>
                  </a:lnTo>
                  <a:lnTo>
                    <a:pt x="5676" y="3025"/>
                  </a:lnTo>
                  <a:lnTo>
                    <a:pt x="5643" y="2969"/>
                  </a:lnTo>
                  <a:lnTo>
                    <a:pt x="5609" y="2911"/>
                  </a:lnTo>
                  <a:lnTo>
                    <a:pt x="5574" y="2853"/>
                  </a:lnTo>
                  <a:lnTo>
                    <a:pt x="5537" y="2794"/>
                  </a:lnTo>
                  <a:lnTo>
                    <a:pt x="5522" y="2773"/>
                  </a:lnTo>
                  <a:lnTo>
                    <a:pt x="5507" y="2752"/>
                  </a:lnTo>
                  <a:lnTo>
                    <a:pt x="5490" y="2733"/>
                  </a:lnTo>
                  <a:lnTo>
                    <a:pt x="5472" y="2714"/>
                  </a:lnTo>
                  <a:lnTo>
                    <a:pt x="5453" y="2697"/>
                  </a:lnTo>
                  <a:lnTo>
                    <a:pt x="5434" y="2682"/>
                  </a:lnTo>
                  <a:lnTo>
                    <a:pt x="5413" y="2667"/>
                  </a:lnTo>
                  <a:lnTo>
                    <a:pt x="5393" y="2653"/>
                  </a:lnTo>
                  <a:lnTo>
                    <a:pt x="5372" y="2641"/>
                  </a:lnTo>
                  <a:lnTo>
                    <a:pt x="5350" y="2629"/>
                  </a:lnTo>
                  <a:lnTo>
                    <a:pt x="5328" y="2618"/>
                  </a:lnTo>
                  <a:lnTo>
                    <a:pt x="5307" y="2607"/>
                  </a:lnTo>
                  <a:lnTo>
                    <a:pt x="5262" y="2589"/>
                  </a:lnTo>
                  <a:lnTo>
                    <a:pt x="5218" y="2572"/>
                  </a:lnTo>
                  <a:lnTo>
                    <a:pt x="5185" y="2560"/>
                  </a:lnTo>
                  <a:lnTo>
                    <a:pt x="5152" y="2548"/>
                  </a:lnTo>
                  <a:lnTo>
                    <a:pt x="5118" y="2535"/>
                  </a:lnTo>
                  <a:lnTo>
                    <a:pt x="5085" y="2523"/>
                  </a:lnTo>
                  <a:lnTo>
                    <a:pt x="5052" y="2509"/>
                  </a:lnTo>
                  <a:lnTo>
                    <a:pt x="5019" y="2496"/>
                  </a:lnTo>
                  <a:lnTo>
                    <a:pt x="4985" y="2484"/>
                  </a:lnTo>
                  <a:lnTo>
                    <a:pt x="4953" y="2471"/>
                  </a:lnTo>
                  <a:lnTo>
                    <a:pt x="4903" y="2452"/>
                  </a:lnTo>
                  <a:lnTo>
                    <a:pt x="4852" y="2432"/>
                  </a:lnTo>
                  <a:lnTo>
                    <a:pt x="4802" y="2413"/>
                  </a:lnTo>
                  <a:lnTo>
                    <a:pt x="4751" y="2393"/>
                  </a:lnTo>
                  <a:lnTo>
                    <a:pt x="4701" y="2375"/>
                  </a:lnTo>
                  <a:lnTo>
                    <a:pt x="4649" y="2356"/>
                  </a:lnTo>
                  <a:lnTo>
                    <a:pt x="4599" y="2338"/>
                  </a:lnTo>
                  <a:lnTo>
                    <a:pt x="4547" y="2322"/>
                  </a:lnTo>
                  <a:lnTo>
                    <a:pt x="4489" y="2304"/>
                  </a:lnTo>
                  <a:lnTo>
                    <a:pt x="4429" y="2286"/>
                  </a:lnTo>
                  <a:lnTo>
                    <a:pt x="4368" y="2271"/>
                  </a:lnTo>
                  <a:lnTo>
                    <a:pt x="4309" y="2258"/>
                  </a:lnTo>
                  <a:lnTo>
                    <a:pt x="4248" y="2246"/>
                  </a:lnTo>
                  <a:lnTo>
                    <a:pt x="4187" y="2236"/>
                  </a:lnTo>
                  <a:lnTo>
                    <a:pt x="4125" y="2227"/>
                  </a:lnTo>
                  <a:lnTo>
                    <a:pt x="4064" y="2219"/>
                  </a:lnTo>
                  <a:lnTo>
                    <a:pt x="4002" y="2212"/>
                  </a:lnTo>
                  <a:lnTo>
                    <a:pt x="3941" y="2204"/>
                  </a:lnTo>
                  <a:lnTo>
                    <a:pt x="3881" y="2193"/>
                  </a:lnTo>
                  <a:lnTo>
                    <a:pt x="3821" y="2182"/>
                  </a:lnTo>
                  <a:lnTo>
                    <a:pt x="3763" y="2169"/>
                  </a:lnTo>
                  <a:lnTo>
                    <a:pt x="3704" y="2157"/>
                  </a:lnTo>
                  <a:lnTo>
                    <a:pt x="3648" y="2142"/>
                  </a:lnTo>
                  <a:lnTo>
                    <a:pt x="3592" y="2126"/>
                  </a:lnTo>
                  <a:lnTo>
                    <a:pt x="3535" y="2109"/>
                  </a:lnTo>
                  <a:lnTo>
                    <a:pt x="3481" y="2089"/>
                  </a:lnTo>
                  <a:lnTo>
                    <a:pt x="3428" y="2070"/>
                  </a:lnTo>
                  <a:lnTo>
                    <a:pt x="3375" y="2049"/>
                  </a:lnTo>
                  <a:lnTo>
                    <a:pt x="3322" y="2027"/>
                  </a:lnTo>
                  <a:lnTo>
                    <a:pt x="3272" y="2003"/>
                  </a:lnTo>
                  <a:lnTo>
                    <a:pt x="3221" y="1979"/>
                  </a:lnTo>
                  <a:lnTo>
                    <a:pt x="3172" y="1953"/>
                  </a:lnTo>
                  <a:lnTo>
                    <a:pt x="3102" y="1915"/>
                  </a:lnTo>
                  <a:lnTo>
                    <a:pt x="3033" y="1875"/>
                  </a:lnTo>
                  <a:lnTo>
                    <a:pt x="2963" y="1834"/>
                  </a:lnTo>
                  <a:lnTo>
                    <a:pt x="2894" y="1793"/>
                  </a:lnTo>
                  <a:lnTo>
                    <a:pt x="2826" y="1752"/>
                  </a:lnTo>
                  <a:lnTo>
                    <a:pt x="2759" y="1709"/>
                  </a:lnTo>
                  <a:lnTo>
                    <a:pt x="2691" y="1668"/>
                  </a:lnTo>
                  <a:lnTo>
                    <a:pt x="2625" y="1627"/>
                  </a:lnTo>
                  <a:lnTo>
                    <a:pt x="2584" y="1602"/>
                  </a:lnTo>
                  <a:lnTo>
                    <a:pt x="2544" y="1576"/>
                  </a:lnTo>
                  <a:lnTo>
                    <a:pt x="2503" y="1551"/>
                  </a:lnTo>
                  <a:lnTo>
                    <a:pt x="2463" y="1526"/>
                  </a:lnTo>
                  <a:lnTo>
                    <a:pt x="2422" y="1501"/>
                  </a:lnTo>
                  <a:lnTo>
                    <a:pt x="2380" y="1475"/>
                  </a:lnTo>
                  <a:lnTo>
                    <a:pt x="2340" y="1451"/>
                  </a:lnTo>
                  <a:lnTo>
                    <a:pt x="2299" y="1427"/>
                  </a:lnTo>
                  <a:lnTo>
                    <a:pt x="2275" y="1412"/>
                  </a:lnTo>
                  <a:lnTo>
                    <a:pt x="2252" y="1397"/>
                  </a:lnTo>
                  <a:lnTo>
                    <a:pt x="2229" y="1383"/>
                  </a:lnTo>
                  <a:lnTo>
                    <a:pt x="2207" y="1366"/>
                  </a:lnTo>
                  <a:lnTo>
                    <a:pt x="2185" y="1350"/>
                  </a:lnTo>
                  <a:lnTo>
                    <a:pt x="2163" y="1333"/>
                  </a:lnTo>
                  <a:lnTo>
                    <a:pt x="2143" y="1316"/>
                  </a:lnTo>
                  <a:lnTo>
                    <a:pt x="2122" y="1299"/>
                  </a:lnTo>
                  <a:lnTo>
                    <a:pt x="2101" y="1280"/>
                  </a:lnTo>
                  <a:lnTo>
                    <a:pt x="2082" y="1262"/>
                  </a:lnTo>
                  <a:lnTo>
                    <a:pt x="2062" y="1243"/>
                  </a:lnTo>
                  <a:lnTo>
                    <a:pt x="2044" y="1223"/>
                  </a:lnTo>
                  <a:lnTo>
                    <a:pt x="2025" y="1204"/>
                  </a:lnTo>
                  <a:lnTo>
                    <a:pt x="2007" y="1183"/>
                  </a:lnTo>
                  <a:lnTo>
                    <a:pt x="1989" y="1161"/>
                  </a:lnTo>
                  <a:lnTo>
                    <a:pt x="1972" y="1141"/>
                  </a:lnTo>
                  <a:lnTo>
                    <a:pt x="1955" y="1118"/>
                  </a:lnTo>
                  <a:lnTo>
                    <a:pt x="1937" y="1096"/>
                  </a:lnTo>
                  <a:lnTo>
                    <a:pt x="1921" y="1072"/>
                  </a:lnTo>
                  <a:lnTo>
                    <a:pt x="1905" y="1049"/>
                  </a:lnTo>
                  <a:lnTo>
                    <a:pt x="1890" y="1025"/>
                  </a:lnTo>
                  <a:lnTo>
                    <a:pt x="1875" y="999"/>
                  </a:lnTo>
                  <a:lnTo>
                    <a:pt x="1861" y="974"/>
                  </a:lnTo>
                  <a:lnTo>
                    <a:pt x="1847" y="949"/>
                  </a:lnTo>
                  <a:lnTo>
                    <a:pt x="1819" y="896"/>
                  </a:lnTo>
                  <a:lnTo>
                    <a:pt x="1793" y="841"/>
                  </a:lnTo>
                  <a:lnTo>
                    <a:pt x="1768" y="784"/>
                  </a:lnTo>
                  <a:lnTo>
                    <a:pt x="1745" y="724"/>
                  </a:lnTo>
                  <a:lnTo>
                    <a:pt x="1732" y="692"/>
                  </a:lnTo>
                  <a:lnTo>
                    <a:pt x="1719" y="660"/>
                  </a:lnTo>
                  <a:lnTo>
                    <a:pt x="1705" y="629"/>
                  </a:lnTo>
                  <a:lnTo>
                    <a:pt x="1690" y="598"/>
                  </a:lnTo>
                  <a:lnTo>
                    <a:pt x="1675" y="569"/>
                  </a:lnTo>
                  <a:lnTo>
                    <a:pt x="1659" y="541"/>
                  </a:lnTo>
                  <a:lnTo>
                    <a:pt x="1641" y="513"/>
                  </a:lnTo>
                  <a:lnTo>
                    <a:pt x="1623" y="487"/>
                  </a:lnTo>
                  <a:lnTo>
                    <a:pt x="1605" y="460"/>
                  </a:lnTo>
                  <a:lnTo>
                    <a:pt x="1585" y="435"/>
                  </a:lnTo>
                  <a:lnTo>
                    <a:pt x="1566" y="411"/>
                  </a:lnTo>
                  <a:lnTo>
                    <a:pt x="1545" y="388"/>
                  </a:lnTo>
                  <a:lnTo>
                    <a:pt x="1523" y="365"/>
                  </a:lnTo>
                  <a:lnTo>
                    <a:pt x="1502" y="343"/>
                  </a:lnTo>
                  <a:lnTo>
                    <a:pt x="1479" y="323"/>
                  </a:lnTo>
                  <a:lnTo>
                    <a:pt x="1454" y="303"/>
                  </a:lnTo>
                  <a:lnTo>
                    <a:pt x="1430" y="285"/>
                  </a:lnTo>
                  <a:lnTo>
                    <a:pt x="1405" y="267"/>
                  </a:lnTo>
                  <a:lnTo>
                    <a:pt x="1379" y="249"/>
                  </a:lnTo>
                  <a:lnTo>
                    <a:pt x="1352" y="232"/>
                  </a:lnTo>
                  <a:lnTo>
                    <a:pt x="1324" y="217"/>
                  </a:lnTo>
                  <a:lnTo>
                    <a:pt x="1296" y="202"/>
                  </a:lnTo>
                  <a:lnTo>
                    <a:pt x="1266" y="189"/>
                  </a:lnTo>
                  <a:lnTo>
                    <a:pt x="1237" y="175"/>
                  </a:lnTo>
                  <a:lnTo>
                    <a:pt x="1207" y="162"/>
                  </a:lnTo>
                  <a:lnTo>
                    <a:pt x="1175" y="151"/>
                  </a:lnTo>
                  <a:lnTo>
                    <a:pt x="1142" y="140"/>
                  </a:lnTo>
                  <a:lnTo>
                    <a:pt x="1109" y="131"/>
                  </a:lnTo>
                  <a:lnTo>
                    <a:pt x="1076" y="122"/>
                  </a:lnTo>
                  <a:lnTo>
                    <a:pt x="1042" y="114"/>
                  </a:lnTo>
                  <a:lnTo>
                    <a:pt x="1006" y="106"/>
                  </a:lnTo>
                  <a:lnTo>
                    <a:pt x="969" y="99"/>
                  </a:lnTo>
                  <a:lnTo>
                    <a:pt x="943" y="96"/>
                  </a:lnTo>
                  <a:lnTo>
                    <a:pt x="915" y="92"/>
                  </a:lnTo>
                  <a:lnTo>
                    <a:pt x="888" y="90"/>
                  </a:lnTo>
                  <a:lnTo>
                    <a:pt x="860" y="88"/>
                  </a:lnTo>
                  <a:lnTo>
                    <a:pt x="832" y="86"/>
                  </a:lnTo>
                  <a:lnTo>
                    <a:pt x="804" y="85"/>
                  </a:lnTo>
                  <a:lnTo>
                    <a:pt x="777" y="84"/>
                  </a:lnTo>
                  <a:lnTo>
                    <a:pt x="749" y="83"/>
                  </a:lnTo>
                  <a:lnTo>
                    <a:pt x="723" y="83"/>
                  </a:lnTo>
                  <a:lnTo>
                    <a:pt x="696" y="82"/>
                  </a:lnTo>
                  <a:lnTo>
                    <a:pt x="670" y="81"/>
                  </a:lnTo>
                  <a:lnTo>
                    <a:pt x="643" y="80"/>
                  </a:lnTo>
                  <a:lnTo>
                    <a:pt x="641" y="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3" name="Freeform 59">
              <a:extLst>
                <a:ext uri="{FF2B5EF4-FFF2-40B4-BE49-F238E27FC236}">
                  <a16:creationId xmlns:a16="http://schemas.microsoft.com/office/drawing/2014/main" id="{0371E5D5-4AD1-4296-B01D-8F830CB21DDD}"/>
                </a:ext>
              </a:extLst>
            </p:cNvPr>
            <p:cNvSpPr>
              <a:spLocks noEditPoints="1"/>
            </p:cNvSpPr>
            <p:nvPr userDrawn="1"/>
          </p:nvSpPr>
          <p:spPr bwMode="auto">
            <a:xfrm>
              <a:off x="1299125" y="3312683"/>
              <a:ext cx="2033206" cy="1847101"/>
            </a:xfrm>
            <a:custGeom>
              <a:avLst/>
              <a:gdLst>
                <a:gd name="T0" fmla="*/ 170 w 3060"/>
                <a:gd name="T1" fmla="*/ 699 h 2780"/>
                <a:gd name="T2" fmla="*/ 53 w 3060"/>
                <a:gd name="T3" fmla="*/ 830 h 2780"/>
                <a:gd name="T4" fmla="*/ 49 w 3060"/>
                <a:gd name="T5" fmla="*/ 1066 h 2780"/>
                <a:gd name="T6" fmla="*/ 137 w 3060"/>
                <a:gd name="T7" fmla="*/ 1316 h 2780"/>
                <a:gd name="T8" fmla="*/ 311 w 3060"/>
                <a:gd name="T9" fmla="*/ 1529 h 2780"/>
                <a:gd name="T10" fmla="*/ 577 w 3060"/>
                <a:gd name="T11" fmla="*/ 1709 h 2780"/>
                <a:gd name="T12" fmla="*/ 849 w 3060"/>
                <a:gd name="T13" fmla="*/ 1847 h 2780"/>
                <a:gd name="T14" fmla="*/ 1142 w 3060"/>
                <a:gd name="T15" fmla="*/ 2033 h 2780"/>
                <a:gd name="T16" fmla="*/ 1428 w 3060"/>
                <a:gd name="T17" fmla="*/ 2318 h 2780"/>
                <a:gd name="T18" fmla="*/ 1750 w 3060"/>
                <a:gd name="T19" fmla="*/ 2580 h 2780"/>
                <a:gd name="T20" fmla="*/ 1993 w 3060"/>
                <a:gd name="T21" fmla="*/ 2689 h 2780"/>
                <a:gd name="T22" fmla="*/ 2284 w 3060"/>
                <a:gd name="T23" fmla="*/ 2741 h 2780"/>
                <a:gd name="T24" fmla="*/ 2559 w 3060"/>
                <a:gd name="T25" fmla="*/ 2673 h 2780"/>
                <a:gd name="T26" fmla="*/ 2769 w 3060"/>
                <a:gd name="T27" fmla="*/ 2471 h 2780"/>
                <a:gd name="T28" fmla="*/ 2915 w 3060"/>
                <a:gd name="T29" fmla="*/ 2128 h 2780"/>
                <a:gd name="T30" fmla="*/ 3016 w 3060"/>
                <a:gd name="T31" fmla="*/ 1534 h 2780"/>
                <a:gd name="T32" fmla="*/ 2955 w 3060"/>
                <a:gd name="T33" fmla="*/ 1015 h 2780"/>
                <a:gd name="T34" fmla="*/ 2699 w 3060"/>
                <a:gd name="T35" fmla="*/ 495 h 2780"/>
                <a:gd name="T36" fmla="*/ 2395 w 3060"/>
                <a:gd name="T37" fmla="*/ 166 h 2780"/>
                <a:gd name="T38" fmla="*/ 2129 w 3060"/>
                <a:gd name="T39" fmla="*/ 49 h 2780"/>
                <a:gd name="T40" fmla="*/ 1932 w 3060"/>
                <a:gd name="T41" fmla="*/ 52 h 2780"/>
                <a:gd name="T42" fmla="*/ 1793 w 3060"/>
                <a:gd name="T43" fmla="*/ 144 h 2780"/>
                <a:gd name="T44" fmla="*/ 1652 w 3060"/>
                <a:gd name="T45" fmla="*/ 413 h 2780"/>
                <a:gd name="T46" fmla="*/ 1551 w 3060"/>
                <a:gd name="T47" fmla="*/ 702 h 2780"/>
                <a:gd name="T48" fmla="*/ 1401 w 3060"/>
                <a:gd name="T49" fmla="*/ 906 h 2780"/>
                <a:gd name="T50" fmla="*/ 1171 w 3060"/>
                <a:gd name="T51" fmla="*/ 984 h 2780"/>
                <a:gd name="T52" fmla="*/ 969 w 3060"/>
                <a:gd name="T53" fmla="*/ 938 h 2780"/>
                <a:gd name="T54" fmla="*/ 717 w 3060"/>
                <a:gd name="T55" fmla="*/ 797 h 2780"/>
                <a:gd name="T56" fmla="*/ 371 w 3060"/>
                <a:gd name="T57" fmla="*/ 658 h 2780"/>
                <a:gd name="T58" fmla="*/ 2008 w 3060"/>
                <a:gd name="T59" fmla="*/ 2735 h 2780"/>
                <a:gd name="T60" fmla="*/ 1754 w 3060"/>
                <a:gd name="T61" fmla="*/ 2628 h 2780"/>
                <a:gd name="T62" fmla="*/ 1525 w 3060"/>
                <a:gd name="T63" fmla="*/ 2468 h 2780"/>
                <a:gd name="T64" fmla="*/ 1202 w 3060"/>
                <a:gd name="T65" fmla="*/ 2136 h 2780"/>
                <a:gd name="T66" fmla="*/ 899 w 3060"/>
                <a:gd name="T67" fmla="*/ 1920 h 2780"/>
                <a:gd name="T68" fmla="*/ 653 w 3060"/>
                <a:gd name="T69" fmla="*/ 1792 h 2780"/>
                <a:gd name="T70" fmla="*/ 355 w 3060"/>
                <a:gd name="T71" fmla="*/ 1616 h 2780"/>
                <a:gd name="T72" fmla="*/ 146 w 3060"/>
                <a:gd name="T73" fmla="*/ 1405 h 2780"/>
                <a:gd name="T74" fmla="*/ 29 w 3060"/>
                <a:gd name="T75" fmla="*/ 1156 h 2780"/>
                <a:gd name="T76" fmla="*/ 2 w 3060"/>
                <a:gd name="T77" fmla="*/ 879 h 2780"/>
                <a:gd name="T78" fmla="*/ 97 w 3060"/>
                <a:gd name="T79" fmla="*/ 700 h 2780"/>
                <a:gd name="T80" fmla="*/ 270 w 3060"/>
                <a:gd name="T81" fmla="*/ 625 h 2780"/>
                <a:gd name="T82" fmla="*/ 526 w 3060"/>
                <a:gd name="T83" fmla="*/ 655 h 2780"/>
                <a:gd name="T84" fmla="*/ 820 w 3060"/>
                <a:gd name="T85" fmla="*/ 813 h 2780"/>
                <a:gd name="T86" fmla="*/ 1049 w 3060"/>
                <a:gd name="T87" fmla="*/ 925 h 2780"/>
                <a:gd name="T88" fmla="*/ 1226 w 3060"/>
                <a:gd name="T89" fmla="*/ 938 h 2780"/>
                <a:gd name="T90" fmla="*/ 1428 w 3060"/>
                <a:gd name="T91" fmla="*/ 830 h 2780"/>
                <a:gd name="T92" fmla="*/ 1543 w 3060"/>
                <a:gd name="T93" fmla="*/ 611 h 2780"/>
                <a:gd name="T94" fmla="*/ 1652 w 3060"/>
                <a:gd name="T95" fmla="*/ 305 h 2780"/>
                <a:gd name="T96" fmla="*/ 1789 w 3060"/>
                <a:gd name="T97" fmla="*/ 94 h 2780"/>
                <a:gd name="T98" fmla="*/ 1936 w 3060"/>
                <a:gd name="T99" fmla="*/ 10 h 2780"/>
                <a:gd name="T100" fmla="*/ 2166 w 3060"/>
                <a:gd name="T101" fmla="*/ 16 h 2780"/>
                <a:gd name="T102" fmla="*/ 2445 w 3060"/>
                <a:gd name="T103" fmla="*/ 155 h 2780"/>
                <a:gd name="T104" fmla="*/ 2756 w 3060"/>
                <a:gd name="T105" fmla="*/ 511 h 2780"/>
                <a:gd name="T106" fmla="*/ 3009 w 3060"/>
                <a:gd name="T107" fmla="*/ 1056 h 2780"/>
                <a:gd name="T108" fmla="*/ 3050 w 3060"/>
                <a:gd name="T109" fmla="*/ 1592 h 2780"/>
                <a:gd name="T110" fmla="*/ 2940 w 3060"/>
                <a:gd name="T111" fmla="*/ 2181 h 2780"/>
                <a:gd name="T112" fmla="*/ 2805 w 3060"/>
                <a:gd name="T113" fmla="*/ 2489 h 2780"/>
                <a:gd name="T114" fmla="*/ 2621 w 3060"/>
                <a:gd name="T115" fmla="*/ 2679 h 2780"/>
                <a:gd name="T116" fmla="*/ 2387 w 3060"/>
                <a:gd name="T117" fmla="*/ 2771 h 2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0" h="2780">
                  <a:moveTo>
                    <a:pt x="342" y="657"/>
                  </a:moveTo>
                  <a:lnTo>
                    <a:pt x="322" y="658"/>
                  </a:lnTo>
                  <a:lnTo>
                    <a:pt x="303" y="659"/>
                  </a:lnTo>
                  <a:lnTo>
                    <a:pt x="283" y="661"/>
                  </a:lnTo>
                  <a:lnTo>
                    <a:pt x="264" y="665"/>
                  </a:lnTo>
                  <a:lnTo>
                    <a:pt x="246" y="671"/>
                  </a:lnTo>
                  <a:lnTo>
                    <a:pt x="226" y="676"/>
                  </a:lnTo>
                  <a:lnTo>
                    <a:pt x="208" y="682"/>
                  </a:lnTo>
                  <a:lnTo>
                    <a:pt x="189" y="690"/>
                  </a:lnTo>
                  <a:lnTo>
                    <a:pt x="170" y="699"/>
                  </a:lnTo>
                  <a:lnTo>
                    <a:pt x="153" y="708"/>
                  </a:lnTo>
                  <a:lnTo>
                    <a:pt x="137" y="719"/>
                  </a:lnTo>
                  <a:lnTo>
                    <a:pt x="122" y="730"/>
                  </a:lnTo>
                  <a:lnTo>
                    <a:pt x="109" y="742"/>
                  </a:lnTo>
                  <a:lnTo>
                    <a:pt x="97" y="754"/>
                  </a:lnTo>
                  <a:lnTo>
                    <a:pt x="85" y="768"/>
                  </a:lnTo>
                  <a:lnTo>
                    <a:pt x="76" y="782"/>
                  </a:lnTo>
                  <a:lnTo>
                    <a:pt x="67" y="797"/>
                  </a:lnTo>
                  <a:lnTo>
                    <a:pt x="60" y="813"/>
                  </a:lnTo>
                  <a:lnTo>
                    <a:pt x="53" y="830"/>
                  </a:lnTo>
                  <a:lnTo>
                    <a:pt x="48" y="847"/>
                  </a:lnTo>
                  <a:lnTo>
                    <a:pt x="44" y="866"/>
                  </a:lnTo>
                  <a:lnTo>
                    <a:pt x="41" y="885"/>
                  </a:lnTo>
                  <a:lnTo>
                    <a:pt x="39" y="906"/>
                  </a:lnTo>
                  <a:lnTo>
                    <a:pt x="39" y="928"/>
                  </a:lnTo>
                  <a:lnTo>
                    <a:pt x="39" y="956"/>
                  </a:lnTo>
                  <a:lnTo>
                    <a:pt x="41" y="985"/>
                  </a:lnTo>
                  <a:lnTo>
                    <a:pt x="43" y="1012"/>
                  </a:lnTo>
                  <a:lnTo>
                    <a:pt x="46" y="1040"/>
                  </a:lnTo>
                  <a:lnTo>
                    <a:pt x="49" y="1066"/>
                  </a:lnTo>
                  <a:lnTo>
                    <a:pt x="55" y="1094"/>
                  </a:lnTo>
                  <a:lnTo>
                    <a:pt x="60" y="1119"/>
                  </a:lnTo>
                  <a:lnTo>
                    <a:pt x="67" y="1145"/>
                  </a:lnTo>
                  <a:lnTo>
                    <a:pt x="75" y="1171"/>
                  </a:lnTo>
                  <a:lnTo>
                    <a:pt x="83" y="1196"/>
                  </a:lnTo>
                  <a:lnTo>
                    <a:pt x="92" y="1221"/>
                  </a:lnTo>
                  <a:lnTo>
                    <a:pt x="101" y="1245"/>
                  </a:lnTo>
                  <a:lnTo>
                    <a:pt x="113" y="1269"/>
                  </a:lnTo>
                  <a:lnTo>
                    <a:pt x="124" y="1292"/>
                  </a:lnTo>
                  <a:lnTo>
                    <a:pt x="137" y="1316"/>
                  </a:lnTo>
                  <a:lnTo>
                    <a:pt x="150" y="1339"/>
                  </a:lnTo>
                  <a:lnTo>
                    <a:pt x="164" y="1361"/>
                  </a:lnTo>
                  <a:lnTo>
                    <a:pt x="179" y="1383"/>
                  </a:lnTo>
                  <a:lnTo>
                    <a:pt x="195" y="1405"/>
                  </a:lnTo>
                  <a:lnTo>
                    <a:pt x="212" y="1426"/>
                  </a:lnTo>
                  <a:lnTo>
                    <a:pt x="231" y="1447"/>
                  </a:lnTo>
                  <a:lnTo>
                    <a:pt x="249" y="1468"/>
                  </a:lnTo>
                  <a:lnTo>
                    <a:pt x="269" y="1488"/>
                  </a:lnTo>
                  <a:lnTo>
                    <a:pt x="289" y="1508"/>
                  </a:lnTo>
                  <a:lnTo>
                    <a:pt x="311" y="1529"/>
                  </a:lnTo>
                  <a:lnTo>
                    <a:pt x="333" y="1547"/>
                  </a:lnTo>
                  <a:lnTo>
                    <a:pt x="356" y="1566"/>
                  </a:lnTo>
                  <a:lnTo>
                    <a:pt x="380" y="1585"/>
                  </a:lnTo>
                  <a:lnTo>
                    <a:pt x="405" y="1603"/>
                  </a:lnTo>
                  <a:lnTo>
                    <a:pt x="430" y="1621"/>
                  </a:lnTo>
                  <a:lnTo>
                    <a:pt x="458" y="1639"/>
                  </a:lnTo>
                  <a:lnTo>
                    <a:pt x="485" y="1656"/>
                  </a:lnTo>
                  <a:lnTo>
                    <a:pt x="515" y="1674"/>
                  </a:lnTo>
                  <a:lnTo>
                    <a:pt x="546" y="1691"/>
                  </a:lnTo>
                  <a:lnTo>
                    <a:pt x="577" y="1709"/>
                  </a:lnTo>
                  <a:lnTo>
                    <a:pt x="608" y="1725"/>
                  </a:lnTo>
                  <a:lnTo>
                    <a:pt x="639" y="1742"/>
                  </a:lnTo>
                  <a:lnTo>
                    <a:pt x="671" y="1758"/>
                  </a:lnTo>
                  <a:lnTo>
                    <a:pt x="702" y="1773"/>
                  </a:lnTo>
                  <a:lnTo>
                    <a:pt x="733" y="1789"/>
                  </a:lnTo>
                  <a:lnTo>
                    <a:pt x="756" y="1800"/>
                  </a:lnTo>
                  <a:lnTo>
                    <a:pt x="779" y="1812"/>
                  </a:lnTo>
                  <a:lnTo>
                    <a:pt x="803" y="1823"/>
                  </a:lnTo>
                  <a:lnTo>
                    <a:pt x="826" y="1836"/>
                  </a:lnTo>
                  <a:lnTo>
                    <a:pt x="849" y="1847"/>
                  </a:lnTo>
                  <a:lnTo>
                    <a:pt x="872" y="1860"/>
                  </a:lnTo>
                  <a:lnTo>
                    <a:pt x="895" y="1873"/>
                  </a:lnTo>
                  <a:lnTo>
                    <a:pt x="918" y="1885"/>
                  </a:lnTo>
                  <a:lnTo>
                    <a:pt x="952" y="1904"/>
                  </a:lnTo>
                  <a:lnTo>
                    <a:pt x="986" y="1924"/>
                  </a:lnTo>
                  <a:lnTo>
                    <a:pt x="1018" y="1945"/>
                  </a:lnTo>
                  <a:lnTo>
                    <a:pt x="1050" y="1966"/>
                  </a:lnTo>
                  <a:lnTo>
                    <a:pt x="1081" y="1987"/>
                  </a:lnTo>
                  <a:lnTo>
                    <a:pt x="1112" y="2010"/>
                  </a:lnTo>
                  <a:lnTo>
                    <a:pt x="1142" y="2033"/>
                  </a:lnTo>
                  <a:lnTo>
                    <a:pt x="1171" y="2057"/>
                  </a:lnTo>
                  <a:lnTo>
                    <a:pt x="1200" y="2081"/>
                  </a:lnTo>
                  <a:lnTo>
                    <a:pt x="1229" y="2107"/>
                  </a:lnTo>
                  <a:lnTo>
                    <a:pt x="1256" y="2133"/>
                  </a:lnTo>
                  <a:lnTo>
                    <a:pt x="1284" y="2159"/>
                  </a:lnTo>
                  <a:lnTo>
                    <a:pt x="1311" y="2187"/>
                  </a:lnTo>
                  <a:lnTo>
                    <a:pt x="1338" y="2216"/>
                  </a:lnTo>
                  <a:lnTo>
                    <a:pt x="1364" y="2244"/>
                  </a:lnTo>
                  <a:lnTo>
                    <a:pt x="1389" y="2274"/>
                  </a:lnTo>
                  <a:lnTo>
                    <a:pt x="1428" y="2318"/>
                  </a:lnTo>
                  <a:lnTo>
                    <a:pt x="1467" y="2360"/>
                  </a:lnTo>
                  <a:lnTo>
                    <a:pt x="1509" y="2400"/>
                  </a:lnTo>
                  <a:lnTo>
                    <a:pt x="1550" y="2437"/>
                  </a:lnTo>
                  <a:lnTo>
                    <a:pt x="1592" y="2472"/>
                  </a:lnTo>
                  <a:lnTo>
                    <a:pt x="1636" y="2507"/>
                  </a:lnTo>
                  <a:lnTo>
                    <a:pt x="1658" y="2522"/>
                  </a:lnTo>
                  <a:lnTo>
                    <a:pt x="1681" y="2538"/>
                  </a:lnTo>
                  <a:lnTo>
                    <a:pt x="1704" y="2553"/>
                  </a:lnTo>
                  <a:lnTo>
                    <a:pt x="1727" y="2567"/>
                  </a:lnTo>
                  <a:lnTo>
                    <a:pt x="1750" y="2580"/>
                  </a:lnTo>
                  <a:lnTo>
                    <a:pt x="1772" y="2594"/>
                  </a:lnTo>
                  <a:lnTo>
                    <a:pt x="1797" y="2607"/>
                  </a:lnTo>
                  <a:lnTo>
                    <a:pt x="1819" y="2619"/>
                  </a:lnTo>
                  <a:lnTo>
                    <a:pt x="1844" y="2631"/>
                  </a:lnTo>
                  <a:lnTo>
                    <a:pt x="1869" y="2641"/>
                  </a:lnTo>
                  <a:lnTo>
                    <a:pt x="1893" y="2653"/>
                  </a:lnTo>
                  <a:lnTo>
                    <a:pt x="1917" y="2662"/>
                  </a:lnTo>
                  <a:lnTo>
                    <a:pt x="1942" y="2672"/>
                  </a:lnTo>
                  <a:lnTo>
                    <a:pt x="1967" y="2681"/>
                  </a:lnTo>
                  <a:lnTo>
                    <a:pt x="1993" y="2689"/>
                  </a:lnTo>
                  <a:lnTo>
                    <a:pt x="2019" y="2697"/>
                  </a:lnTo>
                  <a:lnTo>
                    <a:pt x="2044" y="2704"/>
                  </a:lnTo>
                  <a:lnTo>
                    <a:pt x="2071" y="2711"/>
                  </a:lnTo>
                  <a:lnTo>
                    <a:pt x="2097" y="2718"/>
                  </a:lnTo>
                  <a:lnTo>
                    <a:pt x="2123" y="2724"/>
                  </a:lnTo>
                  <a:lnTo>
                    <a:pt x="2157" y="2729"/>
                  </a:lnTo>
                  <a:lnTo>
                    <a:pt x="2189" y="2734"/>
                  </a:lnTo>
                  <a:lnTo>
                    <a:pt x="2221" y="2737"/>
                  </a:lnTo>
                  <a:lnTo>
                    <a:pt x="2253" y="2740"/>
                  </a:lnTo>
                  <a:lnTo>
                    <a:pt x="2284" y="2741"/>
                  </a:lnTo>
                  <a:lnTo>
                    <a:pt x="2314" y="2740"/>
                  </a:lnTo>
                  <a:lnTo>
                    <a:pt x="2344" y="2737"/>
                  </a:lnTo>
                  <a:lnTo>
                    <a:pt x="2372" y="2734"/>
                  </a:lnTo>
                  <a:lnTo>
                    <a:pt x="2401" y="2729"/>
                  </a:lnTo>
                  <a:lnTo>
                    <a:pt x="2429" y="2724"/>
                  </a:lnTo>
                  <a:lnTo>
                    <a:pt x="2456" y="2716"/>
                  </a:lnTo>
                  <a:lnTo>
                    <a:pt x="2483" y="2708"/>
                  </a:lnTo>
                  <a:lnTo>
                    <a:pt x="2509" y="2697"/>
                  </a:lnTo>
                  <a:lnTo>
                    <a:pt x="2534" y="2686"/>
                  </a:lnTo>
                  <a:lnTo>
                    <a:pt x="2559" y="2673"/>
                  </a:lnTo>
                  <a:lnTo>
                    <a:pt x="2583" y="2658"/>
                  </a:lnTo>
                  <a:lnTo>
                    <a:pt x="2606" y="2643"/>
                  </a:lnTo>
                  <a:lnTo>
                    <a:pt x="2629" y="2626"/>
                  </a:lnTo>
                  <a:lnTo>
                    <a:pt x="2651" y="2608"/>
                  </a:lnTo>
                  <a:lnTo>
                    <a:pt x="2673" y="2588"/>
                  </a:lnTo>
                  <a:lnTo>
                    <a:pt x="2694" y="2568"/>
                  </a:lnTo>
                  <a:lnTo>
                    <a:pt x="2713" y="2546"/>
                  </a:lnTo>
                  <a:lnTo>
                    <a:pt x="2733" y="2523"/>
                  </a:lnTo>
                  <a:lnTo>
                    <a:pt x="2752" y="2498"/>
                  </a:lnTo>
                  <a:lnTo>
                    <a:pt x="2769" y="2471"/>
                  </a:lnTo>
                  <a:lnTo>
                    <a:pt x="2787" y="2445"/>
                  </a:lnTo>
                  <a:lnTo>
                    <a:pt x="2804" y="2416"/>
                  </a:lnTo>
                  <a:lnTo>
                    <a:pt x="2820" y="2386"/>
                  </a:lnTo>
                  <a:lnTo>
                    <a:pt x="2835" y="2356"/>
                  </a:lnTo>
                  <a:lnTo>
                    <a:pt x="2848" y="2322"/>
                  </a:lnTo>
                  <a:lnTo>
                    <a:pt x="2862" y="2289"/>
                  </a:lnTo>
                  <a:lnTo>
                    <a:pt x="2876" y="2253"/>
                  </a:lnTo>
                  <a:lnTo>
                    <a:pt x="2890" y="2212"/>
                  </a:lnTo>
                  <a:lnTo>
                    <a:pt x="2904" y="2170"/>
                  </a:lnTo>
                  <a:lnTo>
                    <a:pt x="2915" y="2128"/>
                  </a:lnTo>
                  <a:lnTo>
                    <a:pt x="2926" y="2086"/>
                  </a:lnTo>
                  <a:lnTo>
                    <a:pt x="2937" y="2044"/>
                  </a:lnTo>
                  <a:lnTo>
                    <a:pt x="2947" y="2001"/>
                  </a:lnTo>
                  <a:lnTo>
                    <a:pt x="2956" y="1960"/>
                  </a:lnTo>
                  <a:lnTo>
                    <a:pt x="2964" y="1917"/>
                  </a:lnTo>
                  <a:lnTo>
                    <a:pt x="2979" y="1834"/>
                  </a:lnTo>
                  <a:lnTo>
                    <a:pt x="2991" y="1751"/>
                  </a:lnTo>
                  <a:lnTo>
                    <a:pt x="3002" y="1668"/>
                  </a:lnTo>
                  <a:lnTo>
                    <a:pt x="3011" y="1587"/>
                  </a:lnTo>
                  <a:lnTo>
                    <a:pt x="3016" y="1534"/>
                  </a:lnTo>
                  <a:lnTo>
                    <a:pt x="3019" y="1482"/>
                  </a:lnTo>
                  <a:lnTo>
                    <a:pt x="3021" y="1429"/>
                  </a:lnTo>
                  <a:lnTo>
                    <a:pt x="3019" y="1377"/>
                  </a:lnTo>
                  <a:lnTo>
                    <a:pt x="3016" y="1324"/>
                  </a:lnTo>
                  <a:lnTo>
                    <a:pt x="3011" y="1273"/>
                  </a:lnTo>
                  <a:lnTo>
                    <a:pt x="3003" y="1221"/>
                  </a:lnTo>
                  <a:lnTo>
                    <a:pt x="2994" y="1168"/>
                  </a:lnTo>
                  <a:lnTo>
                    <a:pt x="2984" y="1118"/>
                  </a:lnTo>
                  <a:lnTo>
                    <a:pt x="2970" y="1066"/>
                  </a:lnTo>
                  <a:lnTo>
                    <a:pt x="2955" y="1015"/>
                  </a:lnTo>
                  <a:lnTo>
                    <a:pt x="2938" y="963"/>
                  </a:lnTo>
                  <a:lnTo>
                    <a:pt x="2918" y="911"/>
                  </a:lnTo>
                  <a:lnTo>
                    <a:pt x="2897" y="860"/>
                  </a:lnTo>
                  <a:lnTo>
                    <a:pt x="2874" y="808"/>
                  </a:lnTo>
                  <a:lnTo>
                    <a:pt x="2848" y="758"/>
                  </a:lnTo>
                  <a:lnTo>
                    <a:pt x="2809" y="683"/>
                  </a:lnTo>
                  <a:lnTo>
                    <a:pt x="2768" y="609"/>
                  </a:lnTo>
                  <a:lnTo>
                    <a:pt x="2746" y="571"/>
                  </a:lnTo>
                  <a:lnTo>
                    <a:pt x="2723" y="533"/>
                  </a:lnTo>
                  <a:lnTo>
                    <a:pt x="2699" y="495"/>
                  </a:lnTo>
                  <a:lnTo>
                    <a:pt x="2674" y="458"/>
                  </a:lnTo>
                  <a:lnTo>
                    <a:pt x="2647" y="422"/>
                  </a:lnTo>
                  <a:lnTo>
                    <a:pt x="2619" y="385"/>
                  </a:lnTo>
                  <a:lnTo>
                    <a:pt x="2590" y="349"/>
                  </a:lnTo>
                  <a:lnTo>
                    <a:pt x="2559" y="314"/>
                  </a:lnTo>
                  <a:lnTo>
                    <a:pt x="2527" y="281"/>
                  </a:lnTo>
                  <a:lnTo>
                    <a:pt x="2494" y="247"/>
                  </a:lnTo>
                  <a:lnTo>
                    <a:pt x="2458" y="215"/>
                  </a:lnTo>
                  <a:lnTo>
                    <a:pt x="2421" y="185"/>
                  </a:lnTo>
                  <a:lnTo>
                    <a:pt x="2395" y="166"/>
                  </a:lnTo>
                  <a:lnTo>
                    <a:pt x="2369" y="148"/>
                  </a:lnTo>
                  <a:lnTo>
                    <a:pt x="2344" y="132"/>
                  </a:lnTo>
                  <a:lnTo>
                    <a:pt x="2317" y="117"/>
                  </a:lnTo>
                  <a:lnTo>
                    <a:pt x="2291" y="103"/>
                  </a:lnTo>
                  <a:lnTo>
                    <a:pt x="2265" y="90"/>
                  </a:lnTo>
                  <a:lnTo>
                    <a:pt x="2238" y="80"/>
                  </a:lnTo>
                  <a:lnTo>
                    <a:pt x="2212" y="70"/>
                  </a:lnTo>
                  <a:lnTo>
                    <a:pt x="2184" y="62"/>
                  </a:lnTo>
                  <a:lnTo>
                    <a:pt x="2157" y="55"/>
                  </a:lnTo>
                  <a:lnTo>
                    <a:pt x="2129" y="49"/>
                  </a:lnTo>
                  <a:lnTo>
                    <a:pt x="2102" y="44"/>
                  </a:lnTo>
                  <a:lnTo>
                    <a:pt x="2074" y="41"/>
                  </a:lnTo>
                  <a:lnTo>
                    <a:pt x="2045" y="39"/>
                  </a:lnTo>
                  <a:lnTo>
                    <a:pt x="2017" y="39"/>
                  </a:lnTo>
                  <a:lnTo>
                    <a:pt x="1988" y="40"/>
                  </a:lnTo>
                  <a:lnTo>
                    <a:pt x="1982" y="39"/>
                  </a:lnTo>
                  <a:lnTo>
                    <a:pt x="1981" y="39"/>
                  </a:lnTo>
                  <a:lnTo>
                    <a:pt x="1964" y="43"/>
                  </a:lnTo>
                  <a:lnTo>
                    <a:pt x="1948" y="48"/>
                  </a:lnTo>
                  <a:lnTo>
                    <a:pt x="1932" y="52"/>
                  </a:lnTo>
                  <a:lnTo>
                    <a:pt x="1916" y="58"/>
                  </a:lnTo>
                  <a:lnTo>
                    <a:pt x="1902" y="65"/>
                  </a:lnTo>
                  <a:lnTo>
                    <a:pt x="1887" y="72"/>
                  </a:lnTo>
                  <a:lnTo>
                    <a:pt x="1873" y="79"/>
                  </a:lnTo>
                  <a:lnTo>
                    <a:pt x="1861" y="87"/>
                  </a:lnTo>
                  <a:lnTo>
                    <a:pt x="1848" y="96"/>
                  </a:lnTo>
                  <a:lnTo>
                    <a:pt x="1837" y="104"/>
                  </a:lnTo>
                  <a:lnTo>
                    <a:pt x="1825" y="113"/>
                  </a:lnTo>
                  <a:lnTo>
                    <a:pt x="1814" y="124"/>
                  </a:lnTo>
                  <a:lnTo>
                    <a:pt x="1793" y="144"/>
                  </a:lnTo>
                  <a:lnTo>
                    <a:pt x="1775" y="166"/>
                  </a:lnTo>
                  <a:lnTo>
                    <a:pt x="1756" y="190"/>
                  </a:lnTo>
                  <a:lnTo>
                    <a:pt x="1740" y="214"/>
                  </a:lnTo>
                  <a:lnTo>
                    <a:pt x="1727" y="239"/>
                  </a:lnTo>
                  <a:lnTo>
                    <a:pt x="1713" y="267"/>
                  </a:lnTo>
                  <a:lnTo>
                    <a:pt x="1700" y="293"/>
                  </a:lnTo>
                  <a:lnTo>
                    <a:pt x="1688" y="321"/>
                  </a:lnTo>
                  <a:lnTo>
                    <a:pt x="1676" y="348"/>
                  </a:lnTo>
                  <a:lnTo>
                    <a:pt x="1666" y="377"/>
                  </a:lnTo>
                  <a:lnTo>
                    <a:pt x="1652" y="413"/>
                  </a:lnTo>
                  <a:lnTo>
                    <a:pt x="1639" y="449"/>
                  </a:lnTo>
                  <a:lnTo>
                    <a:pt x="1627" y="486"/>
                  </a:lnTo>
                  <a:lnTo>
                    <a:pt x="1614" y="523"/>
                  </a:lnTo>
                  <a:lnTo>
                    <a:pt x="1606" y="548"/>
                  </a:lnTo>
                  <a:lnTo>
                    <a:pt x="1597" y="573"/>
                  </a:lnTo>
                  <a:lnTo>
                    <a:pt x="1589" y="598"/>
                  </a:lnTo>
                  <a:lnTo>
                    <a:pt x="1580" y="625"/>
                  </a:lnTo>
                  <a:lnTo>
                    <a:pt x="1571" y="650"/>
                  </a:lnTo>
                  <a:lnTo>
                    <a:pt x="1560" y="675"/>
                  </a:lnTo>
                  <a:lnTo>
                    <a:pt x="1551" y="702"/>
                  </a:lnTo>
                  <a:lnTo>
                    <a:pt x="1541" y="727"/>
                  </a:lnTo>
                  <a:lnTo>
                    <a:pt x="1529" y="751"/>
                  </a:lnTo>
                  <a:lnTo>
                    <a:pt x="1517" y="775"/>
                  </a:lnTo>
                  <a:lnTo>
                    <a:pt x="1503" y="797"/>
                  </a:lnTo>
                  <a:lnTo>
                    <a:pt x="1489" y="819"/>
                  </a:lnTo>
                  <a:lnTo>
                    <a:pt x="1473" y="838"/>
                  </a:lnTo>
                  <a:lnTo>
                    <a:pt x="1457" y="858"/>
                  </a:lnTo>
                  <a:lnTo>
                    <a:pt x="1440" y="875"/>
                  </a:lnTo>
                  <a:lnTo>
                    <a:pt x="1420" y="891"/>
                  </a:lnTo>
                  <a:lnTo>
                    <a:pt x="1401" y="906"/>
                  </a:lnTo>
                  <a:lnTo>
                    <a:pt x="1380" y="920"/>
                  </a:lnTo>
                  <a:lnTo>
                    <a:pt x="1358" y="932"/>
                  </a:lnTo>
                  <a:lnTo>
                    <a:pt x="1335" y="944"/>
                  </a:lnTo>
                  <a:lnTo>
                    <a:pt x="1312" y="954"/>
                  </a:lnTo>
                  <a:lnTo>
                    <a:pt x="1287" y="962"/>
                  </a:lnTo>
                  <a:lnTo>
                    <a:pt x="1262" y="970"/>
                  </a:lnTo>
                  <a:lnTo>
                    <a:pt x="1234" y="976"/>
                  </a:lnTo>
                  <a:lnTo>
                    <a:pt x="1214" y="980"/>
                  </a:lnTo>
                  <a:lnTo>
                    <a:pt x="1192" y="983"/>
                  </a:lnTo>
                  <a:lnTo>
                    <a:pt x="1171" y="984"/>
                  </a:lnTo>
                  <a:lnTo>
                    <a:pt x="1151" y="984"/>
                  </a:lnTo>
                  <a:lnTo>
                    <a:pt x="1131" y="981"/>
                  </a:lnTo>
                  <a:lnTo>
                    <a:pt x="1111" y="980"/>
                  </a:lnTo>
                  <a:lnTo>
                    <a:pt x="1091" y="977"/>
                  </a:lnTo>
                  <a:lnTo>
                    <a:pt x="1073" y="972"/>
                  </a:lnTo>
                  <a:lnTo>
                    <a:pt x="1054" y="968"/>
                  </a:lnTo>
                  <a:lnTo>
                    <a:pt x="1036" y="963"/>
                  </a:lnTo>
                  <a:lnTo>
                    <a:pt x="1019" y="957"/>
                  </a:lnTo>
                  <a:lnTo>
                    <a:pt x="1002" y="950"/>
                  </a:lnTo>
                  <a:lnTo>
                    <a:pt x="969" y="938"/>
                  </a:lnTo>
                  <a:lnTo>
                    <a:pt x="940" y="924"/>
                  </a:lnTo>
                  <a:lnTo>
                    <a:pt x="916" y="913"/>
                  </a:lnTo>
                  <a:lnTo>
                    <a:pt x="893" y="900"/>
                  </a:lnTo>
                  <a:lnTo>
                    <a:pt x="869" y="887"/>
                  </a:lnTo>
                  <a:lnTo>
                    <a:pt x="846" y="874"/>
                  </a:lnTo>
                  <a:lnTo>
                    <a:pt x="823" y="861"/>
                  </a:lnTo>
                  <a:lnTo>
                    <a:pt x="801" y="847"/>
                  </a:lnTo>
                  <a:lnTo>
                    <a:pt x="778" y="833"/>
                  </a:lnTo>
                  <a:lnTo>
                    <a:pt x="756" y="820"/>
                  </a:lnTo>
                  <a:lnTo>
                    <a:pt x="717" y="797"/>
                  </a:lnTo>
                  <a:lnTo>
                    <a:pt x="677" y="773"/>
                  </a:lnTo>
                  <a:lnTo>
                    <a:pt x="637" y="751"/>
                  </a:lnTo>
                  <a:lnTo>
                    <a:pt x="597" y="729"/>
                  </a:lnTo>
                  <a:lnTo>
                    <a:pt x="562" y="712"/>
                  </a:lnTo>
                  <a:lnTo>
                    <a:pt x="528" y="697"/>
                  </a:lnTo>
                  <a:lnTo>
                    <a:pt x="495" y="686"/>
                  </a:lnTo>
                  <a:lnTo>
                    <a:pt x="462" y="675"/>
                  </a:lnTo>
                  <a:lnTo>
                    <a:pt x="431" y="667"/>
                  </a:lnTo>
                  <a:lnTo>
                    <a:pt x="400" y="661"/>
                  </a:lnTo>
                  <a:lnTo>
                    <a:pt x="371" y="658"/>
                  </a:lnTo>
                  <a:lnTo>
                    <a:pt x="342" y="657"/>
                  </a:lnTo>
                  <a:close/>
                  <a:moveTo>
                    <a:pt x="2281" y="2780"/>
                  </a:moveTo>
                  <a:lnTo>
                    <a:pt x="2240" y="2779"/>
                  </a:lnTo>
                  <a:lnTo>
                    <a:pt x="2200" y="2775"/>
                  </a:lnTo>
                  <a:lnTo>
                    <a:pt x="2158" y="2770"/>
                  </a:lnTo>
                  <a:lnTo>
                    <a:pt x="2115" y="2762"/>
                  </a:lnTo>
                  <a:lnTo>
                    <a:pt x="2088" y="2756"/>
                  </a:lnTo>
                  <a:lnTo>
                    <a:pt x="2062" y="2749"/>
                  </a:lnTo>
                  <a:lnTo>
                    <a:pt x="2034" y="2742"/>
                  </a:lnTo>
                  <a:lnTo>
                    <a:pt x="2008" y="2735"/>
                  </a:lnTo>
                  <a:lnTo>
                    <a:pt x="1981" y="2727"/>
                  </a:lnTo>
                  <a:lnTo>
                    <a:pt x="1955" y="2718"/>
                  </a:lnTo>
                  <a:lnTo>
                    <a:pt x="1928" y="2709"/>
                  </a:lnTo>
                  <a:lnTo>
                    <a:pt x="1903" y="2700"/>
                  </a:lnTo>
                  <a:lnTo>
                    <a:pt x="1878" y="2688"/>
                  </a:lnTo>
                  <a:lnTo>
                    <a:pt x="1853" y="2678"/>
                  </a:lnTo>
                  <a:lnTo>
                    <a:pt x="1828" y="2666"/>
                  </a:lnTo>
                  <a:lnTo>
                    <a:pt x="1802" y="2655"/>
                  </a:lnTo>
                  <a:lnTo>
                    <a:pt x="1778" y="2642"/>
                  </a:lnTo>
                  <a:lnTo>
                    <a:pt x="1754" y="2628"/>
                  </a:lnTo>
                  <a:lnTo>
                    <a:pt x="1730" y="2615"/>
                  </a:lnTo>
                  <a:lnTo>
                    <a:pt x="1706" y="2601"/>
                  </a:lnTo>
                  <a:lnTo>
                    <a:pt x="1683" y="2586"/>
                  </a:lnTo>
                  <a:lnTo>
                    <a:pt x="1659" y="2571"/>
                  </a:lnTo>
                  <a:lnTo>
                    <a:pt x="1636" y="2555"/>
                  </a:lnTo>
                  <a:lnTo>
                    <a:pt x="1613" y="2539"/>
                  </a:lnTo>
                  <a:lnTo>
                    <a:pt x="1591" y="2522"/>
                  </a:lnTo>
                  <a:lnTo>
                    <a:pt x="1568" y="2505"/>
                  </a:lnTo>
                  <a:lnTo>
                    <a:pt x="1546" y="2486"/>
                  </a:lnTo>
                  <a:lnTo>
                    <a:pt x="1525" y="2468"/>
                  </a:lnTo>
                  <a:lnTo>
                    <a:pt x="1482" y="2429"/>
                  </a:lnTo>
                  <a:lnTo>
                    <a:pt x="1440" y="2388"/>
                  </a:lnTo>
                  <a:lnTo>
                    <a:pt x="1400" y="2345"/>
                  </a:lnTo>
                  <a:lnTo>
                    <a:pt x="1359" y="2299"/>
                  </a:lnTo>
                  <a:lnTo>
                    <a:pt x="1334" y="2271"/>
                  </a:lnTo>
                  <a:lnTo>
                    <a:pt x="1309" y="2242"/>
                  </a:lnTo>
                  <a:lnTo>
                    <a:pt x="1283" y="2214"/>
                  </a:lnTo>
                  <a:lnTo>
                    <a:pt x="1256" y="2188"/>
                  </a:lnTo>
                  <a:lnTo>
                    <a:pt x="1230" y="2162"/>
                  </a:lnTo>
                  <a:lnTo>
                    <a:pt x="1202" y="2136"/>
                  </a:lnTo>
                  <a:lnTo>
                    <a:pt x="1175" y="2111"/>
                  </a:lnTo>
                  <a:lnTo>
                    <a:pt x="1146" y="2087"/>
                  </a:lnTo>
                  <a:lnTo>
                    <a:pt x="1117" y="2064"/>
                  </a:lnTo>
                  <a:lnTo>
                    <a:pt x="1088" y="2041"/>
                  </a:lnTo>
                  <a:lnTo>
                    <a:pt x="1058" y="2019"/>
                  </a:lnTo>
                  <a:lnTo>
                    <a:pt x="1027" y="1999"/>
                  </a:lnTo>
                  <a:lnTo>
                    <a:pt x="996" y="1978"/>
                  </a:lnTo>
                  <a:lnTo>
                    <a:pt x="964" y="1958"/>
                  </a:lnTo>
                  <a:lnTo>
                    <a:pt x="932" y="1938"/>
                  </a:lnTo>
                  <a:lnTo>
                    <a:pt x="899" y="1920"/>
                  </a:lnTo>
                  <a:lnTo>
                    <a:pt x="877" y="1907"/>
                  </a:lnTo>
                  <a:lnTo>
                    <a:pt x="854" y="1894"/>
                  </a:lnTo>
                  <a:lnTo>
                    <a:pt x="831" y="1883"/>
                  </a:lnTo>
                  <a:lnTo>
                    <a:pt x="808" y="1870"/>
                  </a:lnTo>
                  <a:lnTo>
                    <a:pt x="785" y="1859"/>
                  </a:lnTo>
                  <a:lnTo>
                    <a:pt x="762" y="1847"/>
                  </a:lnTo>
                  <a:lnTo>
                    <a:pt x="739" y="1836"/>
                  </a:lnTo>
                  <a:lnTo>
                    <a:pt x="716" y="1824"/>
                  </a:lnTo>
                  <a:lnTo>
                    <a:pt x="684" y="1808"/>
                  </a:lnTo>
                  <a:lnTo>
                    <a:pt x="653" y="1792"/>
                  </a:lnTo>
                  <a:lnTo>
                    <a:pt x="621" y="1776"/>
                  </a:lnTo>
                  <a:lnTo>
                    <a:pt x="590" y="1759"/>
                  </a:lnTo>
                  <a:lnTo>
                    <a:pt x="558" y="1743"/>
                  </a:lnTo>
                  <a:lnTo>
                    <a:pt x="527" y="1726"/>
                  </a:lnTo>
                  <a:lnTo>
                    <a:pt x="496" y="1707"/>
                  </a:lnTo>
                  <a:lnTo>
                    <a:pt x="465" y="1689"/>
                  </a:lnTo>
                  <a:lnTo>
                    <a:pt x="436" y="1672"/>
                  </a:lnTo>
                  <a:lnTo>
                    <a:pt x="409" y="1654"/>
                  </a:lnTo>
                  <a:lnTo>
                    <a:pt x="381" y="1634"/>
                  </a:lnTo>
                  <a:lnTo>
                    <a:pt x="355" y="1616"/>
                  </a:lnTo>
                  <a:lnTo>
                    <a:pt x="331" y="1596"/>
                  </a:lnTo>
                  <a:lnTo>
                    <a:pt x="305" y="1577"/>
                  </a:lnTo>
                  <a:lnTo>
                    <a:pt x="282" y="1556"/>
                  </a:lnTo>
                  <a:lnTo>
                    <a:pt x="261" y="1535"/>
                  </a:lnTo>
                  <a:lnTo>
                    <a:pt x="239" y="1515"/>
                  </a:lnTo>
                  <a:lnTo>
                    <a:pt x="218" y="1494"/>
                  </a:lnTo>
                  <a:lnTo>
                    <a:pt x="199" y="1472"/>
                  </a:lnTo>
                  <a:lnTo>
                    <a:pt x="180" y="1451"/>
                  </a:lnTo>
                  <a:lnTo>
                    <a:pt x="163" y="1428"/>
                  </a:lnTo>
                  <a:lnTo>
                    <a:pt x="146" y="1405"/>
                  </a:lnTo>
                  <a:lnTo>
                    <a:pt x="130" y="1382"/>
                  </a:lnTo>
                  <a:lnTo>
                    <a:pt x="115" y="1359"/>
                  </a:lnTo>
                  <a:lnTo>
                    <a:pt x="101" y="1335"/>
                  </a:lnTo>
                  <a:lnTo>
                    <a:pt x="88" y="1311"/>
                  </a:lnTo>
                  <a:lnTo>
                    <a:pt x="76" y="1285"/>
                  </a:lnTo>
                  <a:lnTo>
                    <a:pt x="64" y="1260"/>
                  </a:lnTo>
                  <a:lnTo>
                    <a:pt x="54" y="1235"/>
                  </a:lnTo>
                  <a:lnTo>
                    <a:pt x="45" y="1209"/>
                  </a:lnTo>
                  <a:lnTo>
                    <a:pt x="36" y="1182"/>
                  </a:lnTo>
                  <a:lnTo>
                    <a:pt x="29" y="1156"/>
                  </a:lnTo>
                  <a:lnTo>
                    <a:pt x="22" y="1129"/>
                  </a:lnTo>
                  <a:lnTo>
                    <a:pt x="16" y="1102"/>
                  </a:lnTo>
                  <a:lnTo>
                    <a:pt x="12" y="1073"/>
                  </a:lnTo>
                  <a:lnTo>
                    <a:pt x="7" y="1045"/>
                  </a:lnTo>
                  <a:lnTo>
                    <a:pt x="4" y="1016"/>
                  </a:lnTo>
                  <a:lnTo>
                    <a:pt x="1" y="987"/>
                  </a:lnTo>
                  <a:lnTo>
                    <a:pt x="0" y="957"/>
                  </a:lnTo>
                  <a:lnTo>
                    <a:pt x="0" y="928"/>
                  </a:lnTo>
                  <a:lnTo>
                    <a:pt x="0" y="903"/>
                  </a:lnTo>
                  <a:lnTo>
                    <a:pt x="2" y="879"/>
                  </a:lnTo>
                  <a:lnTo>
                    <a:pt x="6" y="858"/>
                  </a:lnTo>
                  <a:lnTo>
                    <a:pt x="10" y="836"/>
                  </a:lnTo>
                  <a:lnTo>
                    <a:pt x="16" y="816"/>
                  </a:lnTo>
                  <a:lnTo>
                    <a:pt x="24" y="797"/>
                  </a:lnTo>
                  <a:lnTo>
                    <a:pt x="32" y="778"/>
                  </a:lnTo>
                  <a:lnTo>
                    <a:pt x="43" y="760"/>
                  </a:lnTo>
                  <a:lnTo>
                    <a:pt x="54" y="744"/>
                  </a:lnTo>
                  <a:lnTo>
                    <a:pt x="67" y="728"/>
                  </a:lnTo>
                  <a:lnTo>
                    <a:pt x="82" y="714"/>
                  </a:lnTo>
                  <a:lnTo>
                    <a:pt x="97" y="700"/>
                  </a:lnTo>
                  <a:lnTo>
                    <a:pt x="114" y="687"/>
                  </a:lnTo>
                  <a:lnTo>
                    <a:pt x="132" y="675"/>
                  </a:lnTo>
                  <a:lnTo>
                    <a:pt x="152" y="664"/>
                  </a:lnTo>
                  <a:lnTo>
                    <a:pt x="173" y="655"/>
                  </a:lnTo>
                  <a:lnTo>
                    <a:pt x="189" y="648"/>
                  </a:lnTo>
                  <a:lnTo>
                    <a:pt x="205" y="641"/>
                  </a:lnTo>
                  <a:lnTo>
                    <a:pt x="222" y="636"/>
                  </a:lnTo>
                  <a:lnTo>
                    <a:pt x="238" y="632"/>
                  </a:lnTo>
                  <a:lnTo>
                    <a:pt x="254" y="628"/>
                  </a:lnTo>
                  <a:lnTo>
                    <a:pt x="270" y="625"/>
                  </a:lnTo>
                  <a:lnTo>
                    <a:pt x="285" y="622"/>
                  </a:lnTo>
                  <a:lnTo>
                    <a:pt x="301" y="620"/>
                  </a:lnTo>
                  <a:lnTo>
                    <a:pt x="331" y="619"/>
                  </a:lnTo>
                  <a:lnTo>
                    <a:pt x="361" y="619"/>
                  </a:lnTo>
                  <a:lnTo>
                    <a:pt x="390" y="621"/>
                  </a:lnTo>
                  <a:lnTo>
                    <a:pt x="419" y="625"/>
                  </a:lnTo>
                  <a:lnTo>
                    <a:pt x="448" y="630"/>
                  </a:lnTo>
                  <a:lnTo>
                    <a:pt x="474" y="637"/>
                  </a:lnTo>
                  <a:lnTo>
                    <a:pt x="500" y="645"/>
                  </a:lnTo>
                  <a:lnTo>
                    <a:pt x="526" y="655"/>
                  </a:lnTo>
                  <a:lnTo>
                    <a:pt x="550" y="664"/>
                  </a:lnTo>
                  <a:lnTo>
                    <a:pt x="573" y="674"/>
                  </a:lnTo>
                  <a:lnTo>
                    <a:pt x="594" y="683"/>
                  </a:lnTo>
                  <a:lnTo>
                    <a:pt x="615" y="694"/>
                  </a:lnTo>
                  <a:lnTo>
                    <a:pt x="656" y="715"/>
                  </a:lnTo>
                  <a:lnTo>
                    <a:pt x="696" y="738"/>
                  </a:lnTo>
                  <a:lnTo>
                    <a:pt x="737" y="762"/>
                  </a:lnTo>
                  <a:lnTo>
                    <a:pt x="776" y="786"/>
                  </a:lnTo>
                  <a:lnTo>
                    <a:pt x="799" y="800"/>
                  </a:lnTo>
                  <a:lnTo>
                    <a:pt x="820" y="813"/>
                  </a:lnTo>
                  <a:lnTo>
                    <a:pt x="842" y="827"/>
                  </a:lnTo>
                  <a:lnTo>
                    <a:pt x="865" y="839"/>
                  </a:lnTo>
                  <a:lnTo>
                    <a:pt x="888" y="853"/>
                  </a:lnTo>
                  <a:lnTo>
                    <a:pt x="911" y="864"/>
                  </a:lnTo>
                  <a:lnTo>
                    <a:pt x="934" y="877"/>
                  </a:lnTo>
                  <a:lnTo>
                    <a:pt x="957" y="889"/>
                  </a:lnTo>
                  <a:lnTo>
                    <a:pt x="986" y="901"/>
                  </a:lnTo>
                  <a:lnTo>
                    <a:pt x="1016" y="914"/>
                  </a:lnTo>
                  <a:lnTo>
                    <a:pt x="1033" y="921"/>
                  </a:lnTo>
                  <a:lnTo>
                    <a:pt x="1049" y="925"/>
                  </a:lnTo>
                  <a:lnTo>
                    <a:pt x="1065" y="930"/>
                  </a:lnTo>
                  <a:lnTo>
                    <a:pt x="1082" y="934"/>
                  </a:lnTo>
                  <a:lnTo>
                    <a:pt x="1099" y="938"/>
                  </a:lnTo>
                  <a:lnTo>
                    <a:pt x="1116" y="941"/>
                  </a:lnTo>
                  <a:lnTo>
                    <a:pt x="1134" y="942"/>
                  </a:lnTo>
                  <a:lnTo>
                    <a:pt x="1152" y="944"/>
                  </a:lnTo>
                  <a:lnTo>
                    <a:pt x="1170" y="944"/>
                  </a:lnTo>
                  <a:lnTo>
                    <a:pt x="1189" y="944"/>
                  </a:lnTo>
                  <a:lnTo>
                    <a:pt x="1208" y="941"/>
                  </a:lnTo>
                  <a:lnTo>
                    <a:pt x="1226" y="938"/>
                  </a:lnTo>
                  <a:lnTo>
                    <a:pt x="1252" y="932"/>
                  </a:lnTo>
                  <a:lnTo>
                    <a:pt x="1275" y="925"/>
                  </a:lnTo>
                  <a:lnTo>
                    <a:pt x="1298" y="917"/>
                  </a:lnTo>
                  <a:lnTo>
                    <a:pt x="1318" y="908"/>
                  </a:lnTo>
                  <a:lnTo>
                    <a:pt x="1339" y="898"/>
                  </a:lnTo>
                  <a:lnTo>
                    <a:pt x="1359" y="886"/>
                  </a:lnTo>
                  <a:lnTo>
                    <a:pt x="1378" y="874"/>
                  </a:lnTo>
                  <a:lnTo>
                    <a:pt x="1395" y="860"/>
                  </a:lnTo>
                  <a:lnTo>
                    <a:pt x="1412" y="846"/>
                  </a:lnTo>
                  <a:lnTo>
                    <a:pt x="1428" y="830"/>
                  </a:lnTo>
                  <a:lnTo>
                    <a:pt x="1443" y="813"/>
                  </a:lnTo>
                  <a:lnTo>
                    <a:pt x="1457" y="795"/>
                  </a:lnTo>
                  <a:lnTo>
                    <a:pt x="1471" y="775"/>
                  </a:lnTo>
                  <a:lnTo>
                    <a:pt x="1482" y="756"/>
                  </a:lnTo>
                  <a:lnTo>
                    <a:pt x="1494" y="734"/>
                  </a:lnTo>
                  <a:lnTo>
                    <a:pt x="1504" y="711"/>
                  </a:lnTo>
                  <a:lnTo>
                    <a:pt x="1514" y="687"/>
                  </a:lnTo>
                  <a:lnTo>
                    <a:pt x="1524" y="661"/>
                  </a:lnTo>
                  <a:lnTo>
                    <a:pt x="1534" y="636"/>
                  </a:lnTo>
                  <a:lnTo>
                    <a:pt x="1543" y="611"/>
                  </a:lnTo>
                  <a:lnTo>
                    <a:pt x="1551" y="586"/>
                  </a:lnTo>
                  <a:lnTo>
                    <a:pt x="1560" y="561"/>
                  </a:lnTo>
                  <a:lnTo>
                    <a:pt x="1569" y="535"/>
                  </a:lnTo>
                  <a:lnTo>
                    <a:pt x="1577" y="510"/>
                  </a:lnTo>
                  <a:lnTo>
                    <a:pt x="1590" y="472"/>
                  </a:lnTo>
                  <a:lnTo>
                    <a:pt x="1603" y="436"/>
                  </a:lnTo>
                  <a:lnTo>
                    <a:pt x="1615" y="399"/>
                  </a:lnTo>
                  <a:lnTo>
                    <a:pt x="1629" y="363"/>
                  </a:lnTo>
                  <a:lnTo>
                    <a:pt x="1639" y="335"/>
                  </a:lnTo>
                  <a:lnTo>
                    <a:pt x="1652" y="305"/>
                  </a:lnTo>
                  <a:lnTo>
                    <a:pt x="1665" y="276"/>
                  </a:lnTo>
                  <a:lnTo>
                    <a:pt x="1677" y="247"/>
                  </a:lnTo>
                  <a:lnTo>
                    <a:pt x="1692" y="220"/>
                  </a:lnTo>
                  <a:lnTo>
                    <a:pt x="1708" y="192"/>
                  </a:lnTo>
                  <a:lnTo>
                    <a:pt x="1725" y="166"/>
                  </a:lnTo>
                  <a:lnTo>
                    <a:pt x="1745" y="141"/>
                  </a:lnTo>
                  <a:lnTo>
                    <a:pt x="1755" y="128"/>
                  </a:lnTo>
                  <a:lnTo>
                    <a:pt x="1766" y="117"/>
                  </a:lnTo>
                  <a:lnTo>
                    <a:pt x="1777" y="105"/>
                  </a:lnTo>
                  <a:lnTo>
                    <a:pt x="1789" y="94"/>
                  </a:lnTo>
                  <a:lnTo>
                    <a:pt x="1800" y="83"/>
                  </a:lnTo>
                  <a:lnTo>
                    <a:pt x="1814" y="73"/>
                  </a:lnTo>
                  <a:lnTo>
                    <a:pt x="1826" y="63"/>
                  </a:lnTo>
                  <a:lnTo>
                    <a:pt x="1840" y="54"/>
                  </a:lnTo>
                  <a:lnTo>
                    <a:pt x="1855" y="44"/>
                  </a:lnTo>
                  <a:lnTo>
                    <a:pt x="1870" y="36"/>
                  </a:lnTo>
                  <a:lnTo>
                    <a:pt x="1885" y="29"/>
                  </a:lnTo>
                  <a:lnTo>
                    <a:pt x="1901" y="23"/>
                  </a:lnTo>
                  <a:lnTo>
                    <a:pt x="1918" y="16"/>
                  </a:lnTo>
                  <a:lnTo>
                    <a:pt x="1936" y="10"/>
                  </a:lnTo>
                  <a:lnTo>
                    <a:pt x="1955" y="4"/>
                  </a:lnTo>
                  <a:lnTo>
                    <a:pt x="1973" y="1"/>
                  </a:lnTo>
                  <a:lnTo>
                    <a:pt x="1982" y="1"/>
                  </a:lnTo>
                  <a:lnTo>
                    <a:pt x="1986" y="0"/>
                  </a:lnTo>
                  <a:lnTo>
                    <a:pt x="2017" y="0"/>
                  </a:lnTo>
                  <a:lnTo>
                    <a:pt x="2047" y="0"/>
                  </a:lnTo>
                  <a:lnTo>
                    <a:pt x="2078" y="2"/>
                  </a:lnTo>
                  <a:lnTo>
                    <a:pt x="2107" y="5"/>
                  </a:lnTo>
                  <a:lnTo>
                    <a:pt x="2136" y="10"/>
                  </a:lnTo>
                  <a:lnTo>
                    <a:pt x="2166" y="16"/>
                  </a:lnTo>
                  <a:lnTo>
                    <a:pt x="2195" y="23"/>
                  </a:lnTo>
                  <a:lnTo>
                    <a:pt x="2223" y="32"/>
                  </a:lnTo>
                  <a:lnTo>
                    <a:pt x="2252" y="42"/>
                  </a:lnTo>
                  <a:lnTo>
                    <a:pt x="2279" y="54"/>
                  </a:lnTo>
                  <a:lnTo>
                    <a:pt x="2308" y="67"/>
                  </a:lnTo>
                  <a:lnTo>
                    <a:pt x="2336" y="81"/>
                  </a:lnTo>
                  <a:lnTo>
                    <a:pt x="2363" y="97"/>
                  </a:lnTo>
                  <a:lnTo>
                    <a:pt x="2391" y="116"/>
                  </a:lnTo>
                  <a:lnTo>
                    <a:pt x="2417" y="134"/>
                  </a:lnTo>
                  <a:lnTo>
                    <a:pt x="2445" y="155"/>
                  </a:lnTo>
                  <a:lnTo>
                    <a:pt x="2484" y="185"/>
                  </a:lnTo>
                  <a:lnTo>
                    <a:pt x="2520" y="219"/>
                  </a:lnTo>
                  <a:lnTo>
                    <a:pt x="2555" y="252"/>
                  </a:lnTo>
                  <a:lnTo>
                    <a:pt x="2588" y="286"/>
                  </a:lnTo>
                  <a:lnTo>
                    <a:pt x="2619" y="323"/>
                  </a:lnTo>
                  <a:lnTo>
                    <a:pt x="2649" y="360"/>
                  </a:lnTo>
                  <a:lnTo>
                    <a:pt x="2678" y="397"/>
                  </a:lnTo>
                  <a:lnTo>
                    <a:pt x="2705" y="434"/>
                  </a:lnTo>
                  <a:lnTo>
                    <a:pt x="2730" y="472"/>
                  </a:lnTo>
                  <a:lnTo>
                    <a:pt x="2756" y="511"/>
                  </a:lnTo>
                  <a:lnTo>
                    <a:pt x="2778" y="549"/>
                  </a:lnTo>
                  <a:lnTo>
                    <a:pt x="2801" y="588"/>
                  </a:lnTo>
                  <a:lnTo>
                    <a:pt x="2844" y="664"/>
                  </a:lnTo>
                  <a:lnTo>
                    <a:pt x="2883" y="739"/>
                  </a:lnTo>
                  <a:lnTo>
                    <a:pt x="2909" y="792"/>
                  </a:lnTo>
                  <a:lnTo>
                    <a:pt x="2933" y="845"/>
                  </a:lnTo>
                  <a:lnTo>
                    <a:pt x="2955" y="898"/>
                  </a:lnTo>
                  <a:lnTo>
                    <a:pt x="2975" y="950"/>
                  </a:lnTo>
                  <a:lnTo>
                    <a:pt x="2993" y="1003"/>
                  </a:lnTo>
                  <a:lnTo>
                    <a:pt x="3009" y="1056"/>
                  </a:lnTo>
                  <a:lnTo>
                    <a:pt x="3022" y="1109"/>
                  </a:lnTo>
                  <a:lnTo>
                    <a:pt x="3033" y="1162"/>
                  </a:lnTo>
                  <a:lnTo>
                    <a:pt x="3042" y="1215"/>
                  </a:lnTo>
                  <a:lnTo>
                    <a:pt x="3050" y="1268"/>
                  </a:lnTo>
                  <a:lnTo>
                    <a:pt x="3055" y="1322"/>
                  </a:lnTo>
                  <a:lnTo>
                    <a:pt x="3058" y="1375"/>
                  </a:lnTo>
                  <a:lnTo>
                    <a:pt x="3060" y="1429"/>
                  </a:lnTo>
                  <a:lnTo>
                    <a:pt x="3058" y="1483"/>
                  </a:lnTo>
                  <a:lnTo>
                    <a:pt x="3056" y="1538"/>
                  </a:lnTo>
                  <a:lnTo>
                    <a:pt x="3050" y="1592"/>
                  </a:lnTo>
                  <a:lnTo>
                    <a:pt x="3041" y="1674"/>
                  </a:lnTo>
                  <a:lnTo>
                    <a:pt x="3030" y="1757"/>
                  </a:lnTo>
                  <a:lnTo>
                    <a:pt x="3017" y="1841"/>
                  </a:lnTo>
                  <a:lnTo>
                    <a:pt x="3002" y="1925"/>
                  </a:lnTo>
                  <a:lnTo>
                    <a:pt x="2994" y="1968"/>
                  </a:lnTo>
                  <a:lnTo>
                    <a:pt x="2985" y="2010"/>
                  </a:lnTo>
                  <a:lnTo>
                    <a:pt x="2976" y="2054"/>
                  </a:lnTo>
                  <a:lnTo>
                    <a:pt x="2964" y="2096"/>
                  </a:lnTo>
                  <a:lnTo>
                    <a:pt x="2953" y="2139"/>
                  </a:lnTo>
                  <a:lnTo>
                    <a:pt x="2940" y="2181"/>
                  </a:lnTo>
                  <a:lnTo>
                    <a:pt x="2928" y="2225"/>
                  </a:lnTo>
                  <a:lnTo>
                    <a:pt x="2913" y="2267"/>
                  </a:lnTo>
                  <a:lnTo>
                    <a:pt x="2901" y="2298"/>
                  </a:lnTo>
                  <a:lnTo>
                    <a:pt x="2890" y="2328"/>
                  </a:lnTo>
                  <a:lnTo>
                    <a:pt x="2877" y="2357"/>
                  </a:lnTo>
                  <a:lnTo>
                    <a:pt x="2863" y="2385"/>
                  </a:lnTo>
                  <a:lnTo>
                    <a:pt x="2850" y="2413"/>
                  </a:lnTo>
                  <a:lnTo>
                    <a:pt x="2836" y="2439"/>
                  </a:lnTo>
                  <a:lnTo>
                    <a:pt x="2821" y="2464"/>
                  </a:lnTo>
                  <a:lnTo>
                    <a:pt x="2805" y="2489"/>
                  </a:lnTo>
                  <a:lnTo>
                    <a:pt x="2789" y="2511"/>
                  </a:lnTo>
                  <a:lnTo>
                    <a:pt x="2773" y="2534"/>
                  </a:lnTo>
                  <a:lnTo>
                    <a:pt x="2756" y="2556"/>
                  </a:lnTo>
                  <a:lnTo>
                    <a:pt x="2738" y="2577"/>
                  </a:lnTo>
                  <a:lnTo>
                    <a:pt x="2720" y="2596"/>
                  </a:lnTo>
                  <a:lnTo>
                    <a:pt x="2700" y="2615"/>
                  </a:lnTo>
                  <a:lnTo>
                    <a:pt x="2682" y="2632"/>
                  </a:lnTo>
                  <a:lnTo>
                    <a:pt x="2661" y="2649"/>
                  </a:lnTo>
                  <a:lnTo>
                    <a:pt x="2642" y="2664"/>
                  </a:lnTo>
                  <a:lnTo>
                    <a:pt x="2621" y="2679"/>
                  </a:lnTo>
                  <a:lnTo>
                    <a:pt x="2600" y="2693"/>
                  </a:lnTo>
                  <a:lnTo>
                    <a:pt x="2578" y="2705"/>
                  </a:lnTo>
                  <a:lnTo>
                    <a:pt x="2556" y="2717"/>
                  </a:lnTo>
                  <a:lnTo>
                    <a:pt x="2533" y="2728"/>
                  </a:lnTo>
                  <a:lnTo>
                    <a:pt x="2510" y="2737"/>
                  </a:lnTo>
                  <a:lnTo>
                    <a:pt x="2486" y="2747"/>
                  </a:lnTo>
                  <a:lnTo>
                    <a:pt x="2462" y="2755"/>
                  </a:lnTo>
                  <a:lnTo>
                    <a:pt x="2438" y="2760"/>
                  </a:lnTo>
                  <a:lnTo>
                    <a:pt x="2413" y="2766"/>
                  </a:lnTo>
                  <a:lnTo>
                    <a:pt x="2387" y="2771"/>
                  </a:lnTo>
                  <a:lnTo>
                    <a:pt x="2361" y="2775"/>
                  </a:lnTo>
                  <a:lnTo>
                    <a:pt x="2335" y="2778"/>
                  </a:lnTo>
                  <a:lnTo>
                    <a:pt x="2308" y="2779"/>
                  </a:lnTo>
                  <a:lnTo>
                    <a:pt x="2281" y="27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4" name="Freeform 60">
              <a:extLst>
                <a:ext uri="{FF2B5EF4-FFF2-40B4-BE49-F238E27FC236}">
                  <a16:creationId xmlns:a16="http://schemas.microsoft.com/office/drawing/2014/main" id="{3299CCA5-5190-4A5E-8170-CCD63D54B0F5}"/>
                </a:ext>
              </a:extLst>
            </p:cNvPr>
            <p:cNvSpPr>
              <a:spLocks/>
            </p:cNvSpPr>
            <p:nvPr userDrawn="1"/>
          </p:nvSpPr>
          <p:spPr bwMode="auto">
            <a:xfrm>
              <a:off x="6351895" y="3563926"/>
              <a:ext cx="3773295" cy="3294071"/>
            </a:xfrm>
            <a:custGeom>
              <a:avLst/>
              <a:gdLst>
                <a:gd name="T0" fmla="*/ 122 w 5679"/>
                <a:gd name="T1" fmla="*/ 141 h 4955"/>
                <a:gd name="T2" fmla="*/ 40 w 5679"/>
                <a:gd name="T3" fmla="*/ 429 h 4955"/>
                <a:gd name="T4" fmla="*/ 87 w 5679"/>
                <a:gd name="T5" fmla="*/ 866 h 4955"/>
                <a:gd name="T6" fmla="*/ 200 w 5679"/>
                <a:gd name="T7" fmla="*/ 1178 h 4955"/>
                <a:gd name="T8" fmla="*/ 405 w 5679"/>
                <a:gd name="T9" fmla="*/ 1432 h 4955"/>
                <a:gd name="T10" fmla="*/ 927 w 5679"/>
                <a:gd name="T11" fmla="*/ 1999 h 4955"/>
                <a:gd name="T12" fmla="*/ 1153 w 5679"/>
                <a:gd name="T13" fmla="*/ 2346 h 4955"/>
                <a:gd name="T14" fmla="*/ 1636 w 5679"/>
                <a:gd name="T15" fmla="*/ 2903 h 4955"/>
                <a:gd name="T16" fmla="*/ 2335 w 5679"/>
                <a:gd name="T17" fmla="*/ 3408 h 4955"/>
                <a:gd name="T18" fmla="*/ 2586 w 5679"/>
                <a:gd name="T19" fmla="*/ 3614 h 4955"/>
                <a:gd name="T20" fmla="*/ 2772 w 5679"/>
                <a:gd name="T21" fmla="*/ 3869 h 4955"/>
                <a:gd name="T22" fmla="*/ 2915 w 5679"/>
                <a:gd name="T23" fmla="*/ 4242 h 4955"/>
                <a:gd name="T24" fmla="*/ 3069 w 5679"/>
                <a:gd name="T25" fmla="*/ 4839 h 4955"/>
                <a:gd name="T26" fmla="*/ 2951 w 5679"/>
                <a:gd name="T27" fmla="*/ 4512 h 4955"/>
                <a:gd name="T28" fmla="*/ 2798 w 5679"/>
                <a:gd name="T29" fmla="*/ 4018 h 4955"/>
                <a:gd name="T30" fmla="*/ 2647 w 5679"/>
                <a:gd name="T31" fmla="*/ 3747 h 4955"/>
                <a:gd name="T32" fmla="*/ 2432 w 5679"/>
                <a:gd name="T33" fmla="*/ 3526 h 4955"/>
                <a:gd name="T34" fmla="*/ 1956 w 5679"/>
                <a:gd name="T35" fmla="*/ 3213 h 4955"/>
                <a:gd name="T36" fmla="*/ 1251 w 5679"/>
                <a:gd name="T37" fmla="*/ 2549 h 4955"/>
                <a:gd name="T38" fmla="*/ 1007 w 5679"/>
                <a:gd name="T39" fmla="*/ 2187 h 4955"/>
                <a:gd name="T40" fmla="*/ 609 w 5679"/>
                <a:gd name="T41" fmla="*/ 1700 h 4955"/>
                <a:gd name="T42" fmla="*/ 237 w 5679"/>
                <a:gd name="T43" fmla="*/ 1304 h 4955"/>
                <a:gd name="T44" fmla="*/ 102 w 5679"/>
                <a:gd name="T45" fmla="*/ 1062 h 4955"/>
                <a:gd name="T46" fmla="*/ 9 w 5679"/>
                <a:gd name="T47" fmla="*/ 631 h 4955"/>
                <a:gd name="T48" fmla="*/ 28 w 5679"/>
                <a:gd name="T49" fmla="*/ 234 h 4955"/>
                <a:gd name="T50" fmla="*/ 113 w 5679"/>
                <a:gd name="T51" fmla="*/ 93 h 4955"/>
                <a:gd name="T52" fmla="*/ 254 w 5679"/>
                <a:gd name="T53" fmla="*/ 6 h 4955"/>
                <a:gd name="T54" fmla="*/ 531 w 5679"/>
                <a:gd name="T55" fmla="*/ 25 h 4955"/>
                <a:gd name="T56" fmla="*/ 839 w 5679"/>
                <a:gd name="T57" fmla="*/ 202 h 4955"/>
                <a:gd name="T58" fmla="*/ 1145 w 5679"/>
                <a:gd name="T59" fmla="*/ 592 h 4955"/>
                <a:gd name="T60" fmla="*/ 1640 w 5679"/>
                <a:gd name="T61" fmla="*/ 1105 h 4955"/>
                <a:gd name="T62" fmla="*/ 2093 w 5679"/>
                <a:gd name="T63" fmla="*/ 1437 h 4955"/>
                <a:gd name="T64" fmla="*/ 2543 w 5679"/>
                <a:gd name="T65" fmla="*/ 1972 h 4955"/>
                <a:gd name="T66" fmla="*/ 2946 w 5679"/>
                <a:gd name="T67" fmla="*/ 2545 h 4955"/>
                <a:gd name="T68" fmla="*/ 3140 w 5679"/>
                <a:gd name="T69" fmla="*/ 2812 h 4955"/>
                <a:gd name="T70" fmla="*/ 3383 w 5679"/>
                <a:gd name="T71" fmla="*/ 2949 h 4955"/>
                <a:gd name="T72" fmla="*/ 3697 w 5679"/>
                <a:gd name="T73" fmla="*/ 2987 h 4955"/>
                <a:gd name="T74" fmla="*/ 4252 w 5679"/>
                <a:gd name="T75" fmla="*/ 2962 h 4955"/>
                <a:gd name="T76" fmla="*/ 4702 w 5679"/>
                <a:gd name="T77" fmla="*/ 2960 h 4955"/>
                <a:gd name="T78" fmla="*/ 4934 w 5679"/>
                <a:gd name="T79" fmla="*/ 3029 h 4955"/>
                <a:gd name="T80" fmla="*/ 5131 w 5679"/>
                <a:gd name="T81" fmla="*/ 3167 h 4955"/>
                <a:gd name="T82" fmla="*/ 5398 w 5679"/>
                <a:gd name="T83" fmla="*/ 3534 h 4955"/>
                <a:gd name="T84" fmla="*/ 5635 w 5679"/>
                <a:gd name="T85" fmla="*/ 4112 h 4955"/>
                <a:gd name="T86" fmla="*/ 5673 w 5679"/>
                <a:gd name="T87" fmla="*/ 4534 h 4955"/>
                <a:gd name="T88" fmla="*/ 5545 w 5679"/>
                <a:gd name="T89" fmla="*/ 4924 h 4955"/>
                <a:gd name="T90" fmla="*/ 5617 w 5679"/>
                <a:gd name="T91" fmla="*/ 4633 h 4955"/>
                <a:gd name="T92" fmla="*/ 5622 w 5679"/>
                <a:gd name="T93" fmla="*/ 4236 h 4955"/>
                <a:gd name="T94" fmla="*/ 5442 w 5679"/>
                <a:gd name="T95" fmla="*/ 3704 h 4955"/>
                <a:gd name="T96" fmla="*/ 5149 w 5679"/>
                <a:gd name="T97" fmla="*/ 3241 h 4955"/>
                <a:gd name="T98" fmla="*/ 4972 w 5679"/>
                <a:gd name="T99" fmla="*/ 3095 h 4955"/>
                <a:gd name="T100" fmla="*/ 4760 w 5679"/>
                <a:gd name="T101" fmla="*/ 3011 h 4955"/>
                <a:gd name="T102" fmla="*/ 4451 w 5679"/>
                <a:gd name="T103" fmla="*/ 2994 h 4955"/>
                <a:gd name="T104" fmla="*/ 3834 w 5679"/>
                <a:gd name="T105" fmla="*/ 3021 h 4955"/>
                <a:gd name="T106" fmla="*/ 3452 w 5679"/>
                <a:gd name="T107" fmla="*/ 3007 h 4955"/>
                <a:gd name="T108" fmla="*/ 3177 w 5679"/>
                <a:gd name="T109" fmla="*/ 2892 h 4955"/>
                <a:gd name="T110" fmla="*/ 2972 w 5679"/>
                <a:gd name="T111" fmla="*/ 2671 h 4955"/>
                <a:gd name="T112" fmla="*/ 2629 w 5679"/>
                <a:gd name="T113" fmla="*/ 2145 h 4955"/>
                <a:gd name="T114" fmla="*/ 2157 w 5679"/>
                <a:gd name="T115" fmla="*/ 1565 h 4955"/>
                <a:gd name="T116" fmla="*/ 1778 w 5679"/>
                <a:gd name="T117" fmla="*/ 1239 h 4955"/>
                <a:gd name="T118" fmla="*/ 1238 w 5679"/>
                <a:gd name="T119" fmla="*/ 781 h 4955"/>
                <a:gd name="T120" fmla="*/ 893 w 5679"/>
                <a:gd name="T121" fmla="*/ 309 h 4955"/>
                <a:gd name="T122" fmla="*/ 580 w 5679"/>
                <a:gd name="T123" fmla="*/ 84 h 4955"/>
                <a:gd name="T124" fmla="*/ 285 w 5679"/>
                <a:gd name="T125" fmla="*/ 39 h 4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9" h="4955">
                  <a:moveTo>
                    <a:pt x="280" y="39"/>
                  </a:moveTo>
                  <a:lnTo>
                    <a:pt x="252" y="49"/>
                  </a:lnTo>
                  <a:lnTo>
                    <a:pt x="226" y="61"/>
                  </a:lnTo>
                  <a:lnTo>
                    <a:pt x="201" y="74"/>
                  </a:lnTo>
                  <a:lnTo>
                    <a:pt x="179" y="88"/>
                  </a:lnTo>
                  <a:lnTo>
                    <a:pt x="169" y="95"/>
                  </a:lnTo>
                  <a:lnTo>
                    <a:pt x="159" y="105"/>
                  </a:lnTo>
                  <a:lnTo>
                    <a:pt x="148" y="113"/>
                  </a:lnTo>
                  <a:lnTo>
                    <a:pt x="139" y="122"/>
                  </a:lnTo>
                  <a:lnTo>
                    <a:pt x="130" y="131"/>
                  </a:lnTo>
                  <a:lnTo>
                    <a:pt x="122" y="141"/>
                  </a:lnTo>
                  <a:lnTo>
                    <a:pt x="114" y="152"/>
                  </a:lnTo>
                  <a:lnTo>
                    <a:pt x="106" y="162"/>
                  </a:lnTo>
                  <a:lnTo>
                    <a:pt x="92" y="185"/>
                  </a:lnTo>
                  <a:lnTo>
                    <a:pt x="79" y="209"/>
                  </a:lnTo>
                  <a:lnTo>
                    <a:pt x="69" y="235"/>
                  </a:lnTo>
                  <a:lnTo>
                    <a:pt x="60" y="263"/>
                  </a:lnTo>
                  <a:lnTo>
                    <a:pt x="53" y="291"/>
                  </a:lnTo>
                  <a:lnTo>
                    <a:pt x="47" y="322"/>
                  </a:lnTo>
                  <a:lnTo>
                    <a:pt x="44" y="356"/>
                  </a:lnTo>
                  <a:lnTo>
                    <a:pt x="42" y="390"/>
                  </a:lnTo>
                  <a:lnTo>
                    <a:pt x="40" y="429"/>
                  </a:lnTo>
                  <a:lnTo>
                    <a:pt x="40" y="468"/>
                  </a:lnTo>
                  <a:lnTo>
                    <a:pt x="40" y="508"/>
                  </a:lnTo>
                  <a:lnTo>
                    <a:pt x="43" y="547"/>
                  </a:lnTo>
                  <a:lnTo>
                    <a:pt x="45" y="587"/>
                  </a:lnTo>
                  <a:lnTo>
                    <a:pt x="48" y="628"/>
                  </a:lnTo>
                  <a:lnTo>
                    <a:pt x="53" y="667"/>
                  </a:lnTo>
                  <a:lnTo>
                    <a:pt x="58" y="707"/>
                  </a:lnTo>
                  <a:lnTo>
                    <a:pt x="65" y="747"/>
                  </a:lnTo>
                  <a:lnTo>
                    <a:pt x="71" y="787"/>
                  </a:lnTo>
                  <a:lnTo>
                    <a:pt x="79" y="827"/>
                  </a:lnTo>
                  <a:lnTo>
                    <a:pt x="87" y="866"/>
                  </a:lnTo>
                  <a:lnTo>
                    <a:pt x="98" y="906"/>
                  </a:lnTo>
                  <a:lnTo>
                    <a:pt x="108" y="946"/>
                  </a:lnTo>
                  <a:lnTo>
                    <a:pt x="120" y="987"/>
                  </a:lnTo>
                  <a:lnTo>
                    <a:pt x="132" y="1026"/>
                  </a:lnTo>
                  <a:lnTo>
                    <a:pt x="140" y="1048"/>
                  </a:lnTo>
                  <a:lnTo>
                    <a:pt x="148" y="1070"/>
                  </a:lnTo>
                  <a:lnTo>
                    <a:pt x="157" y="1093"/>
                  </a:lnTo>
                  <a:lnTo>
                    <a:pt x="167" y="1115"/>
                  </a:lnTo>
                  <a:lnTo>
                    <a:pt x="177" y="1136"/>
                  </a:lnTo>
                  <a:lnTo>
                    <a:pt x="188" y="1157"/>
                  </a:lnTo>
                  <a:lnTo>
                    <a:pt x="200" y="1178"/>
                  </a:lnTo>
                  <a:lnTo>
                    <a:pt x="213" y="1200"/>
                  </a:lnTo>
                  <a:lnTo>
                    <a:pt x="225" y="1219"/>
                  </a:lnTo>
                  <a:lnTo>
                    <a:pt x="239" y="1240"/>
                  </a:lnTo>
                  <a:lnTo>
                    <a:pt x="254" y="1261"/>
                  </a:lnTo>
                  <a:lnTo>
                    <a:pt x="269" y="1280"/>
                  </a:lnTo>
                  <a:lnTo>
                    <a:pt x="285" y="1301"/>
                  </a:lnTo>
                  <a:lnTo>
                    <a:pt x="301" y="1320"/>
                  </a:lnTo>
                  <a:lnTo>
                    <a:pt x="318" y="1340"/>
                  </a:lnTo>
                  <a:lnTo>
                    <a:pt x="336" y="1359"/>
                  </a:lnTo>
                  <a:lnTo>
                    <a:pt x="371" y="1395"/>
                  </a:lnTo>
                  <a:lnTo>
                    <a:pt x="405" y="1432"/>
                  </a:lnTo>
                  <a:lnTo>
                    <a:pt x="441" y="1467"/>
                  </a:lnTo>
                  <a:lnTo>
                    <a:pt x="475" y="1504"/>
                  </a:lnTo>
                  <a:lnTo>
                    <a:pt x="529" y="1560"/>
                  </a:lnTo>
                  <a:lnTo>
                    <a:pt x="584" y="1616"/>
                  </a:lnTo>
                  <a:lnTo>
                    <a:pt x="638" y="1672"/>
                  </a:lnTo>
                  <a:lnTo>
                    <a:pt x="692" y="1731"/>
                  </a:lnTo>
                  <a:lnTo>
                    <a:pt x="746" y="1788"/>
                  </a:lnTo>
                  <a:lnTo>
                    <a:pt x="799" y="1848"/>
                  </a:lnTo>
                  <a:lnTo>
                    <a:pt x="850" y="1908"/>
                  </a:lnTo>
                  <a:lnTo>
                    <a:pt x="902" y="1967"/>
                  </a:lnTo>
                  <a:lnTo>
                    <a:pt x="927" y="1999"/>
                  </a:lnTo>
                  <a:lnTo>
                    <a:pt x="951" y="2031"/>
                  </a:lnTo>
                  <a:lnTo>
                    <a:pt x="974" y="2064"/>
                  </a:lnTo>
                  <a:lnTo>
                    <a:pt x="997" y="2098"/>
                  </a:lnTo>
                  <a:lnTo>
                    <a:pt x="1019" y="2131"/>
                  </a:lnTo>
                  <a:lnTo>
                    <a:pt x="1041" y="2166"/>
                  </a:lnTo>
                  <a:lnTo>
                    <a:pt x="1061" y="2200"/>
                  </a:lnTo>
                  <a:lnTo>
                    <a:pt x="1082" y="2233"/>
                  </a:lnTo>
                  <a:lnTo>
                    <a:pt x="1099" y="2262"/>
                  </a:lnTo>
                  <a:lnTo>
                    <a:pt x="1118" y="2289"/>
                  </a:lnTo>
                  <a:lnTo>
                    <a:pt x="1135" y="2318"/>
                  </a:lnTo>
                  <a:lnTo>
                    <a:pt x="1153" y="2346"/>
                  </a:lnTo>
                  <a:lnTo>
                    <a:pt x="1172" y="2374"/>
                  </a:lnTo>
                  <a:lnTo>
                    <a:pt x="1190" y="2402"/>
                  </a:lnTo>
                  <a:lnTo>
                    <a:pt x="1209" y="2429"/>
                  </a:lnTo>
                  <a:lnTo>
                    <a:pt x="1229" y="2456"/>
                  </a:lnTo>
                  <a:lnTo>
                    <a:pt x="1282" y="2523"/>
                  </a:lnTo>
                  <a:lnTo>
                    <a:pt x="1337" y="2590"/>
                  </a:lnTo>
                  <a:lnTo>
                    <a:pt x="1393" y="2655"/>
                  </a:lnTo>
                  <a:lnTo>
                    <a:pt x="1451" y="2720"/>
                  </a:lnTo>
                  <a:lnTo>
                    <a:pt x="1511" y="2783"/>
                  </a:lnTo>
                  <a:lnTo>
                    <a:pt x="1573" y="2843"/>
                  </a:lnTo>
                  <a:lnTo>
                    <a:pt x="1636" y="2903"/>
                  </a:lnTo>
                  <a:lnTo>
                    <a:pt x="1701" y="2962"/>
                  </a:lnTo>
                  <a:lnTo>
                    <a:pt x="1768" y="3019"/>
                  </a:lnTo>
                  <a:lnTo>
                    <a:pt x="1837" y="3074"/>
                  </a:lnTo>
                  <a:lnTo>
                    <a:pt x="1907" y="3128"/>
                  </a:lnTo>
                  <a:lnTo>
                    <a:pt x="1979" y="3181"/>
                  </a:lnTo>
                  <a:lnTo>
                    <a:pt x="2052" y="3232"/>
                  </a:lnTo>
                  <a:lnTo>
                    <a:pt x="2127" y="3282"/>
                  </a:lnTo>
                  <a:lnTo>
                    <a:pt x="2204" y="3330"/>
                  </a:lnTo>
                  <a:lnTo>
                    <a:pt x="2282" y="3376"/>
                  </a:lnTo>
                  <a:lnTo>
                    <a:pt x="2308" y="3392"/>
                  </a:lnTo>
                  <a:lnTo>
                    <a:pt x="2335" y="3408"/>
                  </a:lnTo>
                  <a:lnTo>
                    <a:pt x="2360" y="3425"/>
                  </a:lnTo>
                  <a:lnTo>
                    <a:pt x="2385" y="3442"/>
                  </a:lnTo>
                  <a:lnTo>
                    <a:pt x="2410" y="3459"/>
                  </a:lnTo>
                  <a:lnTo>
                    <a:pt x="2434" y="3478"/>
                  </a:lnTo>
                  <a:lnTo>
                    <a:pt x="2457" y="3496"/>
                  </a:lnTo>
                  <a:lnTo>
                    <a:pt x="2480" y="3514"/>
                  </a:lnTo>
                  <a:lnTo>
                    <a:pt x="2502" y="3533"/>
                  </a:lnTo>
                  <a:lnTo>
                    <a:pt x="2524" y="3552"/>
                  </a:lnTo>
                  <a:lnTo>
                    <a:pt x="2546" y="3573"/>
                  </a:lnTo>
                  <a:lnTo>
                    <a:pt x="2566" y="3594"/>
                  </a:lnTo>
                  <a:lnTo>
                    <a:pt x="2586" y="3614"/>
                  </a:lnTo>
                  <a:lnTo>
                    <a:pt x="2605" y="3635"/>
                  </a:lnTo>
                  <a:lnTo>
                    <a:pt x="2625" y="3657"/>
                  </a:lnTo>
                  <a:lnTo>
                    <a:pt x="2643" y="3678"/>
                  </a:lnTo>
                  <a:lnTo>
                    <a:pt x="2662" y="3700"/>
                  </a:lnTo>
                  <a:lnTo>
                    <a:pt x="2679" y="3723"/>
                  </a:lnTo>
                  <a:lnTo>
                    <a:pt x="2696" y="3747"/>
                  </a:lnTo>
                  <a:lnTo>
                    <a:pt x="2712" y="3770"/>
                  </a:lnTo>
                  <a:lnTo>
                    <a:pt x="2728" y="3794"/>
                  </a:lnTo>
                  <a:lnTo>
                    <a:pt x="2743" y="3820"/>
                  </a:lnTo>
                  <a:lnTo>
                    <a:pt x="2758" y="3844"/>
                  </a:lnTo>
                  <a:lnTo>
                    <a:pt x="2772" y="3869"/>
                  </a:lnTo>
                  <a:lnTo>
                    <a:pt x="2786" y="3895"/>
                  </a:lnTo>
                  <a:lnTo>
                    <a:pt x="2798" y="3922"/>
                  </a:lnTo>
                  <a:lnTo>
                    <a:pt x="2811" y="3948"/>
                  </a:lnTo>
                  <a:lnTo>
                    <a:pt x="2823" y="3976"/>
                  </a:lnTo>
                  <a:lnTo>
                    <a:pt x="2835" y="4003"/>
                  </a:lnTo>
                  <a:lnTo>
                    <a:pt x="2846" y="4031"/>
                  </a:lnTo>
                  <a:lnTo>
                    <a:pt x="2857" y="4059"/>
                  </a:lnTo>
                  <a:lnTo>
                    <a:pt x="2866" y="4089"/>
                  </a:lnTo>
                  <a:lnTo>
                    <a:pt x="2883" y="4140"/>
                  </a:lnTo>
                  <a:lnTo>
                    <a:pt x="2899" y="4190"/>
                  </a:lnTo>
                  <a:lnTo>
                    <a:pt x="2915" y="4242"/>
                  </a:lnTo>
                  <a:lnTo>
                    <a:pt x="2931" y="4293"/>
                  </a:lnTo>
                  <a:lnTo>
                    <a:pt x="2946" y="4346"/>
                  </a:lnTo>
                  <a:lnTo>
                    <a:pt x="2961" y="4399"/>
                  </a:lnTo>
                  <a:lnTo>
                    <a:pt x="2976" y="4451"/>
                  </a:lnTo>
                  <a:lnTo>
                    <a:pt x="2990" y="4505"/>
                  </a:lnTo>
                  <a:lnTo>
                    <a:pt x="3005" y="4560"/>
                  </a:lnTo>
                  <a:lnTo>
                    <a:pt x="3017" y="4614"/>
                  </a:lnTo>
                  <a:lnTo>
                    <a:pt x="3031" y="4669"/>
                  </a:lnTo>
                  <a:lnTo>
                    <a:pt x="3044" y="4726"/>
                  </a:lnTo>
                  <a:lnTo>
                    <a:pt x="3057" y="4782"/>
                  </a:lnTo>
                  <a:lnTo>
                    <a:pt x="3069" y="4839"/>
                  </a:lnTo>
                  <a:lnTo>
                    <a:pt x="3081" y="4897"/>
                  </a:lnTo>
                  <a:lnTo>
                    <a:pt x="3093" y="4955"/>
                  </a:lnTo>
                  <a:lnTo>
                    <a:pt x="3053" y="4955"/>
                  </a:lnTo>
                  <a:lnTo>
                    <a:pt x="3041" y="4898"/>
                  </a:lnTo>
                  <a:lnTo>
                    <a:pt x="3030" y="4841"/>
                  </a:lnTo>
                  <a:lnTo>
                    <a:pt x="3017" y="4785"/>
                  </a:lnTo>
                  <a:lnTo>
                    <a:pt x="3005" y="4729"/>
                  </a:lnTo>
                  <a:lnTo>
                    <a:pt x="2992" y="4674"/>
                  </a:lnTo>
                  <a:lnTo>
                    <a:pt x="2978" y="4620"/>
                  </a:lnTo>
                  <a:lnTo>
                    <a:pt x="2964" y="4566"/>
                  </a:lnTo>
                  <a:lnTo>
                    <a:pt x="2951" y="4512"/>
                  </a:lnTo>
                  <a:lnTo>
                    <a:pt x="2937" y="4460"/>
                  </a:lnTo>
                  <a:lnTo>
                    <a:pt x="2922" y="4407"/>
                  </a:lnTo>
                  <a:lnTo>
                    <a:pt x="2908" y="4355"/>
                  </a:lnTo>
                  <a:lnTo>
                    <a:pt x="2892" y="4304"/>
                  </a:lnTo>
                  <a:lnTo>
                    <a:pt x="2877" y="4252"/>
                  </a:lnTo>
                  <a:lnTo>
                    <a:pt x="2861" y="4201"/>
                  </a:lnTo>
                  <a:lnTo>
                    <a:pt x="2845" y="4151"/>
                  </a:lnTo>
                  <a:lnTo>
                    <a:pt x="2829" y="4102"/>
                  </a:lnTo>
                  <a:lnTo>
                    <a:pt x="2819" y="4073"/>
                  </a:lnTo>
                  <a:lnTo>
                    <a:pt x="2808" y="4045"/>
                  </a:lnTo>
                  <a:lnTo>
                    <a:pt x="2798" y="4018"/>
                  </a:lnTo>
                  <a:lnTo>
                    <a:pt x="2787" y="3992"/>
                  </a:lnTo>
                  <a:lnTo>
                    <a:pt x="2775" y="3965"/>
                  </a:lnTo>
                  <a:lnTo>
                    <a:pt x="2764" y="3939"/>
                  </a:lnTo>
                  <a:lnTo>
                    <a:pt x="2750" y="3914"/>
                  </a:lnTo>
                  <a:lnTo>
                    <a:pt x="2737" y="3888"/>
                  </a:lnTo>
                  <a:lnTo>
                    <a:pt x="2724" y="3864"/>
                  </a:lnTo>
                  <a:lnTo>
                    <a:pt x="2709" y="3840"/>
                  </a:lnTo>
                  <a:lnTo>
                    <a:pt x="2695" y="3816"/>
                  </a:lnTo>
                  <a:lnTo>
                    <a:pt x="2679" y="3793"/>
                  </a:lnTo>
                  <a:lnTo>
                    <a:pt x="2663" y="3770"/>
                  </a:lnTo>
                  <a:lnTo>
                    <a:pt x="2647" y="3747"/>
                  </a:lnTo>
                  <a:lnTo>
                    <a:pt x="2631" y="3725"/>
                  </a:lnTo>
                  <a:lnTo>
                    <a:pt x="2612" y="3704"/>
                  </a:lnTo>
                  <a:lnTo>
                    <a:pt x="2595" y="3682"/>
                  </a:lnTo>
                  <a:lnTo>
                    <a:pt x="2577" y="3661"/>
                  </a:lnTo>
                  <a:lnTo>
                    <a:pt x="2557" y="3641"/>
                  </a:lnTo>
                  <a:lnTo>
                    <a:pt x="2538" y="3621"/>
                  </a:lnTo>
                  <a:lnTo>
                    <a:pt x="2518" y="3600"/>
                  </a:lnTo>
                  <a:lnTo>
                    <a:pt x="2498" y="3582"/>
                  </a:lnTo>
                  <a:lnTo>
                    <a:pt x="2476" y="3563"/>
                  </a:lnTo>
                  <a:lnTo>
                    <a:pt x="2455" y="3544"/>
                  </a:lnTo>
                  <a:lnTo>
                    <a:pt x="2432" y="3526"/>
                  </a:lnTo>
                  <a:lnTo>
                    <a:pt x="2409" y="3509"/>
                  </a:lnTo>
                  <a:lnTo>
                    <a:pt x="2386" y="3491"/>
                  </a:lnTo>
                  <a:lnTo>
                    <a:pt x="2362" y="3474"/>
                  </a:lnTo>
                  <a:lnTo>
                    <a:pt x="2338" y="3457"/>
                  </a:lnTo>
                  <a:lnTo>
                    <a:pt x="2313" y="3441"/>
                  </a:lnTo>
                  <a:lnTo>
                    <a:pt x="2288" y="3425"/>
                  </a:lnTo>
                  <a:lnTo>
                    <a:pt x="2261" y="3410"/>
                  </a:lnTo>
                  <a:lnTo>
                    <a:pt x="2183" y="3363"/>
                  </a:lnTo>
                  <a:lnTo>
                    <a:pt x="2105" y="3315"/>
                  </a:lnTo>
                  <a:lnTo>
                    <a:pt x="2030" y="3264"/>
                  </a:lnTo>
                  <a:lnTo>
                    <a:pt x="1956" y="3213"/>
                  </a:lnTo>
                  <a:lnTo>
                    <a:pt x="1883" y="3160"/>
                  </a:lnTo>
                  <a:lnTo>
                    <a:pt x="1813" y="3105"/>
                  </a:lnTo>
                  <a:lnTo>
                    <a:pt x="1743" y="3049"/>
                  </a:lnTo>
                  <a:lnTo>
                    <a:pt x="1675" y="2991"/>
                  </a:lnTo>
                  <a:lnTo>
                    <a:pt x="1610" y="2932"/>
                  </a:lnTo>
                  <a:lnTo>
                    <a:pt x="1545" y="2872"/>
                  </a:lnTo>
                  <a:lnTo>
                    <a:pt x="1484" y="2810"/>
                  </a:lnTo>
                  <a:lnTo>
                    <a:pt x="1423" y="2746"/>
                  </a:lnTo>
                  <a:lnTo>
                    <a:pt x="1363" y="2682"/>
                  </a:lnTo>
                  <a:lnTo>
                    <a:pt x="1307" y="2615"/>
                  </a:lnTo>
                  <a:lnTo>
                    <a:pt x="1251" y="2549"/>
                  </a:lnTo>
                  <a:lnTo>
                    <a:pt x="1197" y="2479"/>
                  </a:lnTo>
                  <a:lnTo>
                    <a:pt x="1177" y="2452"/>
                  </a:lnTo>
                  <a:lnTo>
                    <a:pt x="1158" y="2425"/>
                  </a:lnTo>
                  <a:lnTo>
                    <a:pt x="1138" y="2396"/>
                  </a:lnTo>
                  <a:lnTo>
                    <a:pt x="1120" y="2369"/>
                  </a:lnTo>
                  <a:lnTo>
                    <a:pt x="1102" y="2340"/>
                  </a:lnTo>
                  <a:lnTo>
                    <a:pt x="1084" y="2311"/>
                  </a:lnTo>
                  <a:lnTo>
                    <a:pt x="1066" y="2283"/>
                  </a:lnTo>
                  <a:lnTo>
                    <a:pt x="1049" y="2254"/>
                  </a:lnTo>
                  <a:lnTo>
                    <a:pt x="1028" y="2221"/>
                  </a:lnTo>
                  <a:lnTo>
                    <a:pt x="1007" y="2187"/>
                  </a:lnTo>
                  <a:lnTo>
                    <a:pt x="987" y="2153"/>
                  </a:lnTo>
                  <a:lnTo>
                    <a:pt x="965" y="2120"/>
                  </a:lnTo>
                  <a:lnTo>
                    <a:pt x="942" y="2088"/>
                  </a:lnTo>
                  <a:lnTo>
                    <a:pt x="919" y="2054"/>
                  </a:lnTo>
                  <a:lnTo>
                    <a:pt x="896" y="2023"/>
                  </a:lnTo>
                  <a:lnTo>
                    <a:pt x="871" y="1992"/>
                  </a:lnTo>
                  <a:lnTo>
                    <a:pt x="820" y="1933"/>
                  </a:lnTo>
                  <a:lnTo>
                    <a:pt x="769" y="1873"/>
                  </a:lnTo>
                  <a:lnTo>
                    <a:pt x="716" y="1815"/>
                  </a:lnTo>
                  <a:lnTo>
                    <a:pt x="663" y="1757"/>
                  </a:lnTo>
                  <a:lnTo>
                    <a:pt x="609" y="1700"/>
                  </a:lnTo>
                  <a:lnTo>
                    <a:pt x="555" y="1643"/>
                  </a:lnTo>
                  <a:lnTo>
                    <a:pt x="500" y="1586"/>
                  </a:lnTo>
                  <a:lnTo>
                    <a:pt x="447" y="1531"/>
                  </a:lnTo>
                  <a:lnTo>
                    <a:pt x="412" y="1495"/>
                  </a:lnTo>
                  <a:lnTo>
                    <a:pt x="378" y="1459"/>
                  </a:lnTo>
                  <a:lnTo>
                    <a:pt x="342" y="1422"/>
                  </a:lnTo>
                  <a:lnTo>
                    <a:pt x="308" y="1386"/>
                  </a:lnTo>
                  <a:lnTo>
                    <a:pt x="289" y="1366"/>
                  </a:lnTo>
                  <a:lnTo>
                    <a:pt x="271" y="1346"/>
                  </a:lnTo>
                  <a:lnTo>
                    <a:pt x="254" y="1325"/>
                  </a:lnTo>
                  <a:lnTo>
                    <a:pt x="237" y="1304"/>
                  </a:lnTo>
                  <a:lnTo>
                    <a:pt x="222" y="1284"/>
                  </a:lnTo>
                  <a:lnTo>
                    <a:pt x="207" y="1262"/>
                  </a:lnTo>
                  <a:lnTo>
                    <a:pt x="192" y="1241"/>
                  </a:lnTo>
                  <a:lnTo>
                    <a:pt x="178" y="1219"/>
                  </a:lnTo>
                  <a:lnTo>
                    <a:pt x="165" y="1198"/>
                  </a:lnTo>
                  <a:lnTo>
                    <a:pt x="153" y="1176"/>
                  </a:lnTo>
                  <a:lnTo>
                    <a:pt x="141" y="1154"/>
                  </a:lnTo>
                  <a:lnTo>
                    <a:pt x="131" y="1131"/>
                  </a:lnTo>
                  <a:lnTo>
                    <a:pt x="121" y="1108"/>
                  </a:lnTo>
                  <a:lnTo>
                    <a:pt x="112" y="1085"/>
                  </a:lnTo>
                  <a:lnTo>
                    <a:pt x="102" y="1062"/>
                  </a:lnTo>
                  <a:lnTo>
                    <a:pt x="94" y="1038"/>
                  </a:lnTo>
                  <a:lnTo>
                    <a:pt x="82" y="997"/>
                  </a:lnTo>
                  <a:lnTo>
                    <a:pt x="70" y="957"/>
                  </a:lnTo>
                  <a:lnTo>
                    <a:pt x="60" y="915"/>
                  </a:lnTo>
                  <a:lnTo>
                    <a:pt x="50" y="875"/>
                  </a:lnTo>
                  <a:lnTo>
                    <a:pt x="40" y="834"/>
                  </a:lnTo>
                  <a:lnTo>
                    <a:pt x="32" y="794"/>
                  </a:lnTo>
                  <a:lnTo>
                    <a:pt x="26" y="753"/>
                  </a:lnTo>
                  <a:lnTo>
                    <a:pt x="19" y="712"/>
                  </a:lnTo>
                  <a:lnTo>
                    <a:pt x="14" y="671"/>
                  </a:lnTo>
                  <a:lnTo>
                    <a:pt x="9" y="631"/>
                  </a:lnTo>
                  <a:lnTo>
                    <a:pt x="6" y="591"/>
                  </a:lnTo>
                  <a:lnTo>
                    <a:pt x="3" y="550"/>
                  </a:lnTo>
                  <a:lnTo>
                    <a:pt x="1" y="509"/>
                  </a:lnTo>
                  <a:lnTo>
                    <a:pt x="0" y="469"/>
                  </a:lnTo>
                  <a:lnTo>
                    <a:pt x="0" y="428"/>
                  </a:lnTo>
                  <a:lnTo>
                    <a:pt x="1" y="388"/>
                  </a:lnTo>
                  <a:lnTo>
                    <a:pt x="5" y="351"/>
                  </a:lnTo>
                  <a:lnTo>
                    <a:pt x="8" y="316"/>
                  </a:lnTo>
                  <a:lnTo>
                    <a:pt x="15" y="281"/>
                  </a:lnTo>
                  <a:lnTo>
                    <a:pt x="23" y="249"/>
                  </a:lnTo>
                  <a:lnTo>
                    <a:pt x="28" y="234"/>
                  </a:lnTo>
                  <a:lnTo>
                    <a:pt x="34" y="219"/>
                  </a:lnTo>
                  <a:lnTo>
                    <a:pt x="39" y="204"/>
                  </a:lnTo>
                  <a:lnTo>
                    <a:pt x="45" y="191"/>
                  </a:lnTo>
                  <a:lnTo>
                    <a:pt x="52" y="177"/>
                  </a:lnTo>
                  <a:lnTo>
                    <a:pt x="59" y="163"/>
                  </a:lnTo>
                  <a:lnTo>
                    <a:pt x="67" y="150"/>
                  </a:lnTo>
                  <a:lnTo>
                    <a:pt x="75" y="138"/>
                  </a:lnTo>
                  <a:lnTo>
                    <a:pt x="84" y="126"/>
                  </a:lnTo>
                  <a:lnTo>
                    <a:pt x="93" y="115"/>
                  </a:lnTo>
                  <a:lnTo>
                    <a:pt x="102" y="103"/>
                  </a:lnTo>
                  <a:lnTo>
                    <a:pt x="113" y="93"/>
                  </a:lnTo>
                  <a:lnTo>
                    <a:pt x="123" y="83"/>
                  </a:lnTo>
                  <a:lnTo>
                    <a:pt x="133" y="74"/>
                  </a:lnTo>
                  <a:lnTo>
                    <a:pt x="145" y="64"/>
                  </a:lnTo>
                  <a:lnTo>
                    <a:pt x="157" y="55"/>
                  </a:lnTo>
                  <a:lnTo>
                    <a:pt x="169" y="47"/>
                  </a:lnTo>
                  <a:lnTo>
                    <a:pt x="183" y="39"/>
                  </a:lnTo>
                  <a:lnTo>
                    <a:pt x="195" y="31"/>
                  </a:lnTo>
                  <a:lnTo>
                    <a:pt x="209" y="24"/>
                  </a:lnTo>
                  <a:lnTo>
                    <a:pt x="224" y="19"/>
                  </a:lnTo>
                  <a:lnTo>
                    <a:pt x="238" y="12"/>
                  </a:lnTo>
                  <a:lnTo>
                    <a:pt x="254" y="6"/>
                  </a:lnTo>
                  <a:lnTo>
                    <a:pt x="269" y="1"/>
                  </a:lnTo>
                  <a:lnTo>
                    <a:pt x="280" y="1"/>
                  </a:lnTo>
                  <a:lnTo>
                    <a:pt x="284" y="0"/>
                  </a:lnTo>
                  <a:lnTo>
                    <a:pt x="324" y="0"/>
                  </a:lnTo>
                  <a:lnTo>
                    <a:pt x="365" y="0"/>
                  </a:lnTo>
                  <a:lnTo>
                    <a:pt x="406" y="2"/>
                  </a:lnTo>
                  <a:lnTo>
                    <a:pt x="448" y="7"/>
                  </a:lnTo>
                  <a:lnTo>
                    <a:pt x="468" y="10"/>
                  </a:lnTo>
                  <a:lnTo>
                    <a:pt x="490" y="15"/>
                  </a:lnTo>
                  <a:lnTo>
                    <a:pt x="511" y="20"/>
                  </a:lnTo>
                  <a:lnTo>
                    <a:pt x="531" y="25"/>
                  </a:lnTo>
                  <a:lnTo>
                    <a:pt x="553" y="31"/>
                  </a:lnTo>
                  <a:lnTo>
                    <a:pt x="574" y="39"/>
                  </a:lnTo>
                  <a:lnTo>
                    <a:pt x="594" y="47"/>
                  </a:lnTo>
                  <a:lnTo>
                    <a:pt x="615" y="58"/>
                  </a:lnTo>
                  <a:lnTo>
                    <a:pt x="650" y="75"/>
                  </a:lnTo>
                  <a:lnTo>
                    <a:pt x="684" y="93"/>
                  </a:lnTo>
                  <a:lnTo>
                    <a:pt x="716" y="113"/>
                  </a:lnTo>
                  <a:lnTo>
                    <a:pt x="748" y="133"/>
                  </a:lnTo>
                  <a:lnTo>
                    <a:pt x="779" y="155"/>
                  </a:lnTo>
                  <a:lnTo>
                    <a:pt x="809" y="178"/>
                  </a:lnTo>
                  <a:lnTo>
                    <a:pt x="839" y="202"/>
                  </a:lnTo>
                  <a:lnTo>
                    <a:pt x="868" y="227"/>
                  </a:lnTo>
                  <a:lnTo>
                    <a:pt x="895" y="254"/>
                  </a:lnTo>
                  <a:lnTo>
                    <a:pt x="921" y="281"/>
                  </a:lnTo>
                  <a:lnTo>
                    <a:pt x="948" y="311"/>
                  </a:lnTo>
                  <a:lnTo>
                    <a:pt x="973" y="341"/>
                  </a:lnTo>
                  <a:lnTo>
                    <a:pt x="997" y="372"/>
                  </a:lnTo>
                  <a:lnTo>
                    <a:pt x="1021" y="404"/>
                  </a:lnTo>
                  <a:lnTo>
                    <a:pt x="1044" y="438"/>
                  </a:lnTo>
                  <a:lnTo>
                    <a:pt x="1067" y="473"/>
                  </a:lnTo>
                  <a:lnTo>
                    <a:pt x="1105" y="533"/>
                  </a:lnTo>
                  <a:lnTo>
                    <a:pt x="1145" y="592"/>
                  </a:lnTo>
                  <a:lnTo>
                    <a:pt x="1185" y="648"/>
                  </a:lnTo>
                  <a:lnTo>
                    <a:pt x="1225" y="703"/>
                  </a:lnTo>
                  <a:lnTo>
                    <a:pt x="1268" y="755"/>
                  </a:lnTo>
                  <a:lnTo>
                    <a:pt x="1311" y="805"/>
                  </a:lnTo>
                  <a:lnTo>
                    <a:pt x="1355" y="855"/>
                  </a:lnTo>
                  <a:lnTo>
                    <a:pt x="1400" y="901"/>
                  </a:lnTo>
                  <a:lnTo>
                    <a:pt x="1446" y="945"/>
                  </a:lnTo>
                  <a:lnTo>
                    <a:pt x="1493" y="988"/>
                  </a:lnTo>
                  <a:lnTo>
                    <a:pt x="1541" y="1029"/>
                  </a:lnTo>
                  <a:lnTo>
                    <a:pt x="1590" y="1067"/>
                  </a:lnTo>
                  <a:lnTo>
                    <a:pt x="1640" y="1105"/>
                  </a:lnTo>
                  <a:lnTo>
                    <a:pt x="1691" y="1139"/>
                  </a:lnTo>
                  <a:lnTo>
                    <a:pt x="1744" y="1172"/>
                  </a:lnTo>
                  <a:lnTo>
                    <a:pt x="1798" y="1204"/>
                  </a:lnTo>
                  <a:lnTo>
                    <a:pt x="1838" y="1229"/>
                  </a:lnTo>
                  <a:lnTo>
                    <a:pt x="1878" y="1255"/>
                  </a:lnTo>
                  <a:lnTo>
                    <a:pt x="1917" y="1282"/>
                  </a:lnTo>
                  <a:lnTo>
                    <a:pt x="1954" y="1311"/>
                  </a:lnTo>
                  <a:lnTo>
                    <a:pt x="1991" y="1342"/>
                  </a:lnTo>
                  <a:lnTo>
                    <a:pt x="2026" y="1373"/>
                  </a:lnTo>
                  <a:lnTo>
                    <a:pt x="2059" y="1405"/>
                  </a:lnTo>
                  <a:lnTo>
                    <a:pt x="2093" y="1437"/>
                  </a:lnTo>
                  <a:lnTo>
                    <a:pt x="2126" y="1472"/>
                  </a:lnTo>
                  <a:lnTo>
                    <a:pt x="2157" y="1506"/>
                  </a:lnTo>
                  <a:lnTo>
                    <a:pt x="2188" y="1541"/>
                  </a:lnTo>
                  <a:lnTo>
                    <a:pt x="2219" y="1576"/>
                  </a:lnTo>
                  <a:lnTo>
                    <a:pt x="2278" y="1647"/>
                  </a:lnTo>
                  <a:lnTo>
                    <a:pt x="2337" y="1718"/>
                  </a:lnTo>
                  <a:lnTo>
                    <a:pt x="2384" y="1777"/>
                  </a:lnTo>
                  <a:lnTo>
                    <a:pt x="2424" y="1825"/>
                  </a:lnTo>
                  <a:lnTo>
                    <a:pt x="2464" y="1873"/>
                  </a:lnTo>
                  <a:lnTo>
                    <a:pt x="2504" y="1922"/>
                  </a:lnTo>
                  <a:lnTo>
                    <a:pt x="2543" y="1972"/>
                  </a:lnTo>
                  <a:lnTo>
                    <a:pt x="2584" y="2021"/>
                  </a:lnTo>
                  <a:lnTo>
                    <a:pt x="2623" y="2072"/>
                  </a:lnTo>
                  <a:lnTo>
                    <a:pt x="2662" y="2122"/>
                  </a:lnTo>
                  <a:lnTo>
                    <a:pt x="2699" y="2172"/>
                  </a:lnTo>
                  <a:lnTo>
                    <a:pt x="2737" y="2224"/>
                  </a:lnTo>
                  <a:lnTo>
                    <a:pt x="2774" y="2277"/>
                  </a:lnTo>
                  <a:lnTo>
                    <a:pt x="2811" y="2328"/>
                  </a:lnTo>
                  <a:lnTo>
                    <a:pt x="2846" y="2382"/>
                  </a:lnTo>
                  <a:lnTo>
                    <a:pt x="2881" y="2436"/>
                  </a:lnTo>
                  <a:lnTo>
                    <a:pt x="2914" y="2490"/>
                  </a:lnTo>
                  <a:lnTo>
                    <a:pt x="2946" y="2545"/>
                  </a:lnTo>
                  <a:lnTo>
                    <a:pt x="2977" y="2601"/>
                  </a:lnTo>
                  <a:lnTo>
                    <a:pt x="2991" y="2627"/>
                  </a:lnTo>
                  <a:lnTo>
                    <a:pt x="3006" y="2651"/>
                  </a:lnTo>
                  <a:lnTo>
                    <a:pt x="3021" y="2674"/>
                  </a:lnTo>
                  <a:lnTo>
                    <a:pt x="3036" y="2696"/>
                  </a:lnTo>
                  <a:lnTo>
                    <a:pt x="3052" y="2717"/>
                  </a:lnTo>
                  <a:lnTo>
                    <a:pt x="3068" y="2738"/>
                  </a:lnTo>
                  <a:lnTo>
                    <a:pt x="3085" y="2757"/>
                  </a:lnTo>
                  <a:lnTo>
                    <a:pt x="3103" y="2777"/>
                  </a:lnTo>
                  <a:lnTo>
                    <a:pt x="3122" y="2795"/>
                  </a:lnTo>
                  <a:lnTo>
                    <a:pt x="3140" y="2812"/>
                  </a:lnTo>
                  <a:lnTo>
                    <a:pt x="3159" y="2829"/>
                  </a:lnTo>
                  <a:lnTo>
                    <a:pt x="3179" y="2845"/>
                  </a:lnTo>
                  <a:lnTo>
                    <a:pt x="3200" y="2860"/>
                  </a:lnTo>
                  <a:lnTo>
                    <a:pt x="3220" y="2873"/>
                  </a:lnTo>
                  <a:lnTo>
                    <a:pt x="3242" y="2887"/>
                  </a:lnTo>
                  <a:lnTo>
                    <a:pt x="3264" y="2899"/>
                  </a:lnTo>
                  <a:lnTo>
                    <a:pt x="3287" y="2910"/>
                  </a:lnTo>
                  <a:lnTo>
                    <a:pt x="3310" y="2921"/>
                  </a:lnTo>
                  <a:lnTo>
                    <a:pt x="3334" y="2932"/>
                  </a:lnTo>
                  <a:lnTo>
                    <a:pt x="3358" y="2941"/>
                  </a:lnTo>
                  <a:lnTo>
                    <a:pt x="3383" y="2949"/>
                  </a:lnTo>
                  <a:lnTo>
                    <a:pt x="3410" y="2956"/>
                  </a:lnTo>
                  <a:lnTo>
                    <a:pt x="3435" y="2963"/>
                  </a:lnTo>
                  <a:lnTo>
                    <a:pt x="3462" y="2968"/>
                  </a:lnTo>
                  <a:lnTo>
                    <a:pt x="3490" y="2974"/>
                  </a:lnTo>
                  <a:lnTo>
                    <a:pt x="3517" y="2979"/>
                  </a:lnTo>
                  <a:lnTo>
                    <a:pt x="3546" y="2982"/>
                  </a:lnTo>
                  <a:lnTo>
                    <a:pt x="3575" y="2985"/>
                  </a:lnTo>
                  <a:lnTo>
                    <a:pt x="3605" y="2987"/>
                  </a:lnTo>
                  <a:lnTo>
                    <a:pt x="3636" y="2987"/>
                  </a:lnTo>
                  <a:lnTo>
                    <a:pt x="3666" y="2988"/>
                  </a:lnTo>
                  <a:lnTo>
                    <a:pt x="3697" y="2987"/>
                  </a:lnTo>
                  <a:lnTo>
                    <a:pt x="3742" y="2986"/>
                  </a:lnTo>
                  <a:lnTo>
                    <a:pt x="3787" y="2985"/>
                  </a:lnTo>
                  <a:lnTo>
                    <a:pt x="3833" y="2982"/>
                  </a:lnTo>
                  <a:lnTo>
                    <a:pt x="3878" y="2980"/>
                  </a:lnTo>
                  <a:lnTo>
                    <a:pt x="3922" y="2978"/>
                  </a:lnTo>
                  <a:lnTo>
                    <a:pt x="3967" y="2977"/>
                  </a:lnTo>
                  <a:lnTo>
                    <a:pt x="4012" y="2974"/>
                  </a:lnTo>
                  <a:lnTo>
                    <a:pt x="4055" y="2972"/>
                  </a:lnTo>
                  <a:lnTo>
                    <a:pt x="4121" y="2968"/>
                  </a:lnTo>
                  <a:lnTo>
                    <a:pt x="4186" y="2965"/>
                  </a:lnTo>
                  <a:lnTo>
                    <a:pt x="4252" y="2962"/>
                  </a:lnTo>
                  <a:lnTo>
                    <a:pt x="4318" y="2959"/>
                  </a:lnTo>
                  <a:lnTo>
                    <a:pt x="4385" y="2957"/>
                  </a:lnTo>
                  <a:lnTo>
                    <a:pt x="4451" y="2955"/>
                  </a:lnTo>
                  <a:lnTo>
                    <a:pt x="4517" y="2954"/>
                  </a:lnTo>
                  <a:lnTo>
                    <a:pt x="4583" y="2954"/>
                  </a:lnTo>
                  <a:lnTo>
                    <a:pt x="4586" y="2954"/>
                  </a:lnTo>
                  <a:lnTo>
                    <a:pt x="4611" y="2954"/>
                  </a:lnTo>
                  <a:lnTo>
                    <a:pt x="4634" y="2955"/>
                  </a:lnTo>
                  <a:lnTo>
                    <a:pt x="4656" y="2956"/>
                  </a:lnTo>
                  <a:lnTo>
                    <a:pt x="4679" y="2958"/>
                  </a:lnTo>
                  <a:lnTo>
                    <a:pt x="4702" y="2960"/>
                  </a:lnTo>
                  <a:lnTo>
                    <a:pt x="4725" y="2964"/>
                  </a:lnTo>
                  <a:lnTo>
                    <a:pt x="4747" y="2968"/>
                  </a:lnTo>
                  <a:lnTo>
                    <a:pt x="4769" y="2973"/>
                  </a:lnTo>
                  <a:lnTo>
                    <a:pt x="4791" y="2978"/>
                  </a:lnTo>
                  <a:lnTo>
                    <a:pt x="4811" y="2983"/>
                  </a:lnTo>
                  <a:lnTo>
                    <a:pt x="4833" y="2989"/>
                  </a:lnTo>
                  <a:lnTo>
                    <a:pt x="4854" y="2996"/>
                  </a:lnTo>
                  <a:lnTo>
                    <a:pt x="4874" y="3004"/>
                  </a:lnTo>
                  <a:lnTo>
                    <a:pt x="4894" y="3012"/>
                  </a:lnTo>
                  <a:lnTo>
                    <a:pt x="4915" y="3020"/>
                  </a:lnTo>
                  <a:lnTo>
                    <a:pt x="4934" y="3029"/>
                  </a:lnTo>
                  <a:lnTo>
                    <a:pt x="4954" y="3040"/>
                  </a:lnTo>
                  <a:lnTo>
                    <a:pt x="4973" y="3049"/>
                  </a:lnTo>
                  <a:lnTo>
                    <a:pt x="4991" y="3060"/>
                  </a:lnTo>
                  <a:lnTo>
                    <a:pt x="5010" y="3072"/>
                  </a:lnTo>
                  <a:lnTo>
                    <a:pt x="5028" y="3083"/>
                  </a:lnTo>
                  <a:lnTo>
                    <a:pt x="5046" y="3096"/>
                  </a:lnTo>
                  <a:lnTo>
                    <a:pt x="5064" y="3110"/>
                  </a:lnTo>
                  <a:lnTo>
                    <a:pt x="5081" y="3122"/>
                  </a:lnTo>
                  <a:lnTo>
                    <a:pt x="5098" y="3137"/>
                  </a:lnTo>
                  <a:lnTo>
                    <a:pt x="5114" y="3152"/>
                  </a:lnTo>
                  <a:lnTo>
                    <a:pt x="5131" y="3167"/>
                  </a:lnTo>
                  <a:lnTo>
                    <a:pt x="5146" y="3183"/>
                  </a:lnTo>
                  <a:lnTo>
                    <a:pt x="5162" y="3199"/>
                  </a:lnTo>
                  <a:lnTo>
                    <a:pt x="5177" y="3216"/>
                  </a:lnTo>
                  <a:lnTo>
                    <a:pt x="5192" y="3233"/>
                  </a:lnTo>
                  <a:lnTo>
                    <a:pt x="5207" y="3252"/>
                  </a:lnTo>
                  <a:lnTo>
                    <a:pt x="5242" y="3297"/>
                  </a:lnTo>
                  <a:lnTo>
                    <a:pt x="5275" y="3342"/>
                  </a:lnTo>
                  <a:lnTo>
                    <a:pt x="5307" y="3388"/>
                  </a:lnTo>
                  <a:lnTo>
                    <a:pt x="5338" y="3436"/>
                  </a:lnTo>
                  <a:lnTo>
                    <a:pt x="5368" y="3485"/>
                  </a:lnTo>
                  <a:lnTo>
                    <a:pt x="5398" y="3534"/>
                  </a:lnTo>
                  <a:lnTo>
                    <a:pt x="5425" y="3584"/>
                  </a:lnTo>
                  <a:lnTo>
                    <a:pt x="5451" y="3635"/>
                  </a:lnTo>
                  <a:lnTo>
                    <a:pt x="5477" y="3686"/>
                  </a:lnTo>
                  <a:lnTo>
                    <a:pt x="5502" y="3739"/>
                  </a:lnTo>
                  <a:lnTo>
                    <a:pt x="5525" y="3793"/>
                  </a:lnTo>
                  <a:lnTo>
                    <a:pt x="5547" y="3847"/>
                  </a:lnTo>
                  <a:lnTo>
                    <a:pt x="5568" y="3902"/>
                  </a:lnTo>
                  <a:lnTo>
                    <a:pt x="5588" y="3957"/>
                  </a:lnTo>
                  <a:lnTo>
                    <a:pt x="5606" y="4014"/>
                  </a:lnTo>
                  <a:lnTo>
                    <a:pt x="5625" y="4072"/>
                  </a:lnTo>
                  <a:lnTo>
                    <a:pt x="5635" y="4112"/>
                  </a:lnTo>
                  <a:lnTo>
                    <a:pt x="5645" y="4151"/>
                  </a:lnTo>
                  <a:lnTo>
                    <a:pt x="5654" y="4191"/>
                  </a:lnTo>
                  <a:lnTo>
                    <a:pt x="5661" y="4230"/>
                  </a:lnTo>
                  <a:lnTo>
                    <a:pt x="5667" y="4269"/>
                  </a:lnTo>
                  <a:lnTo>
                    <a:pt x="5672" y="4308"/>
                  </a:lnTo>
                  <a:lnTo>
                    <a:pt x="5675" y="4347"/>
                  </a:lnTo>
                  <a:lnTo>
                    <a:pt x="5677" y="4385"/>
                  </a:lnTo>
                  <a:lnTo>
                    <a:pt x="5679" y="4423"/>
                  </a:lnTo>
                  <a:lnTo>
                    <a:pt x="5677" y="4460"/>
                  </a:lnTo>
                  <a:lnTo>
                    <a:pt x="5675" y="4497"/>
                  </a:lnTo>
                  <a:lnTo>
                    <a:pt x="5673" y="4534"/>
                  </a:lnTo>
                  <a:lnTo>
                    <a:pt x="5668" y="4570"/>
                  </a:lnTo>
                  <a:lnTo>
                    <a:pt x="5662" y="4606"/>
                  </a:lnTo>
                  <a:lnTo>
                    <a:pt x="5654" y="4642"/>
                  </a:lnTo>
                  <a:lnTo>
                    <a:pt x="5646" y="4676"/>
                  </a:lnTo>
                  <a:lnTo>
                    <a:pt x="5636" y="4715"/>
                  </a:lnTo>
                  <a:lnTo>
                    <a:pt x="5623" y="4752"/>
                  </a:lnTo>
                  <a:lnTo>
                    <a:pt x="5611" y="4789"/>
                  </a:lnTo>
                  <a:lnTo>
                    <a:pt x="5596" y="4824"/>
                  </a:lnTo>
                  <a:lnTo>
                    <a:pt x="5581" y="4859"/>
                  </a:lnTo>
                  <a:lnTo>
                    <a:pt x="5564" y="4892"/>
                  </a:lnTo>
                  <a:lnTo>
                    <a:pt x="5545" y="4924"/>
                  </a:lnTo>
                  <a:lnTo>
                    <a:pt x="5527" y="4955"/>
                  </a:lnTo>
                  <a:lnTo>
                    <a:pt x="5479" y="4955"/>
                  </a:lnTo>
                  <a:lnTo>
                    <a:pt x="5500" y="4923"/>
                  </a:lnTo>
                  <a:lnTo>
                    <a:pt x="5519" y="4890"/>
                  </a:lnTo>
                  <a:lnTo>
                    <a:pt x="5537" y="4855"/>
                  </a:lnTo>
                  <a:lnTo>
                    <a:pt x="5555" y="4820"/>
                  </a:lnTo>
                  <a:lnTo>
                    <a:pt x="5571" y="4783"/>
                  </a:lnTo>
                  <a:lnTo>
                    <a:pt x="5584" y="4746"/>
                  </a:lnTo>
                  <a:lnTo>
                    <a:pt x="5597" y="4707"/>
                  </a:lnTo>
                  <a:lnTo>
                    <a:pt x="5609" y="4667"/>
                  </a:lnTo>
                  <a:lnTo>
                    <a:pt x="5617" y="4633"/>
                  </a:lnTo>
                  <a:lnTo>
                    <a:pt x="5623" y="4598"/>
                  </a:lnTo>
                  <a:lnTo>
                    <a:pt x="5629" y="4564"/>
                  </a:lnTo>
                  <a:lnTo>
                    <a:pt x="5634" y="4529"/>
                  </a:lnTo>
                  <a:lnTo>
                    <a:pt x="5636" y="4494"/>
                  </a:lnTo>
                  <a:lnTo>
                    <a:pt x="5638" y="4458"/>
                  </a:lnTo>
                  <a:lnTo>
                    <a:pt x="5638" y="4422"/>
                  </a:lnTo>
                  <a:lnTo>
                    <a:pt x="5638" y="4385"/>
                  </a:lnTo>
                  <a:lnTo>
                    <a:pt x="5636" y="4348"/>
                  </a:lnTo>
                  <a:lnTo>
                    <a:pt x="5633" y="4312"/>
                  </a:lnTo>
                  <a:lnTo>
                    <a:pt x="5628" y="4274"/>
                  </a:lnTo>
                  <a:lnTo>
                    <a:pt x="5622" y="4236"/>
                  </a:lnTo>
                  <a:lnTo>
                    <a:pt x="5615" y="4198"/>
                  </a:lnTo>
                  <a:lnTo>
                    <a:pt x="5607" y="4160"/>
                  </a:lnTo>
                  <a:lnTo>
                    <a:pt x="5597" y="4121"/>
                  </a:lnTo>
                  <a:lnTo>
                    <a:pt x="5587" y="4082"/>
                  </a:lnTo>
                  <a:lnTo>
                    <a:pt x="5570" y="4026"/>
                  </a:lnTo>
                  <a:lnTo>
                    <a:pt x="5551" y="3971"/>
                  </a:lnTo>
                  <a:lnTo>
                    <a:pt x="5532" y="3916"/>
                  </a:lnTo>
                  <a:lnTo>
                    <a:pt x="5511" y="3862"/>
                  </a:lnTo>
                  <a:lnTo>
                    <a:pt x="5489" y="3808"/>
                  </a:lnTo>
                  <a:lnTo>
                    <a:pt x="5466" y="3755"/>
                  </a:lnTo>
                  <a:lnTo>
                    <a:pt x="5442" y="3704"/>
                  </a:lnTo>
                  <a:lnTo>
                    <a:pt x="5417" y="3653"/>
                  </a:lnTo>
                  <a:lnTo>
                    <a:pt x="5391" y="3603"/>
                  </a:lnTo>
                  <a:lnTo>
                    <a:pt x="5363" y="3553"/>
                  </a:lnTo>
                  <a:lnTo>
                    <a:pt x="5334" y="3505"/>
                  </a:lnTo>
                  <a:lnTo>
                    <a:pt x="5305" y="3457"/>
                  </a:lnTo>
                  <a:lnTo>
                    <a:pt x="5275" y="3410"/>
                  </a:lnTo>
                  <a:lnTo>
                    <a:pt x="5243" y="3364"/>
                  </a:lnTo>
                  <a:lnTo>
                    <a:pt x="5209" y="3319"/>
                  </a:lnTo>
                  <a:lnTo>
                    <a:pt x="5176" y="3276"/>
                  </a:lnTo>
                  <a:lnTo>
                    <a:pt x="5162" y="3259"/>
                  </a:lnTo>
                  <a:lnTo>
                    <a:pt x="5149" y="3241"/>
                  </a:lnTo>
                  <a:lnTo>
                    <a:pt x="5134" y="3225"/>
                  </a:lnTo>
                  <a:lnTo>
                    <a:pt x="5119" y="3210"/>
                  </a:lnTo>
                  <a:lnTo>
                    <a:pt x="5104" y="3196"/>
                  </a:lnTo>
                  <a:lnTo>
                    <a:pt x="5088" y="3181"/>
                  </a:lnTo>
                  <a:lnTo>
                    <a:pt x="5073" y="3167"/>
                  </a:lnTo>
                  <a:lnTo>
                    <a:pt x="5057" y="3153"/>
                  </a:lnTo>
                  <a:lnTo>
                    <a:pt x="5040" y="3141"/>
                  </a:lnTo>
                  <a:lnTo>
                    <a:pt x="5024" y="3128"/>
                  </a:lnTo>
                  <a:lnTo>
                    <a:pt x="5006" y="3116"/>
                  </a:lnTo>
                  <a:lnTo>
                    <a:pt x="4989" y="3105"/>
                  </a:lnTo>
                  <a:lnTo>
                    <a:pt x="4972" y="3095"/>
                  </a:lnTo>
                  <a:lnTo>
                    <a:pt x="4954" y="3084"/>
                  </a:lnTo>
                  <a:lnTo>
                    <a:pt x="4935" y="3074"/>
                  </a:lnTo>
                  <a:lnTo>
                    <a:pt x="4917" y="3065"/>
                  </a:lnTo>
                  <a:lnTo>
                    <a:pt x="4899" y="3057"/>
                  </a:lnTo>
                  <a:lnTo>
                    <a:pt x="4879" y="3048"/>
                  </a:lnTo>
                  <a:lnTo>
                    <a:pt x="4860" y="3041"/>
                  </a:lnTo>
                  <a:lnTo>
                    <a:pt x="4840" y="3034"/>
                  </a:lnTo>
                  <a:lnTo>
                    <a:pt x="4821" y="3027"/>
                  </a:lnTo>
                  <a:lnTo>
                    <a:pt x="4801" y="3021"/>
                  </a:lnTo>
                  <a:lnTo>
                    <a:pt x="4780" y="3016"/>
                  </a:lnTo>
                  <a:lnTo>
                    <a:pt x="4760" y="3011"/>
                  </a:lnTo>
                  <a:lnTo>
                    <a:pt x="4739" y="3006"/>
                  </a:lnTo>
                  <a:lnTo>
                    <a:pt x="4718" y="3003"/>
                  </a:lnTo>
                  <a:lnTo>
                    <a:pt x="4697" y="2999"/>
                  </a:lnTo>
                  <a:lnTo>
                    <a:pt x="4675" y="2997"/>
                  </a:lnTo>
                  <a:lnTo>
                    <a:pt x="4653" y="2995"/>
                  </a:lnTo>
                  <a:lnTo>
                    <a:pt x="4631" y="2994"/>
                  </a:lnTo>
                  <a:lnTo>
                    <a:pt x="4609" y="2993"/>
                  </a:lnTo>
                  <a:lnTo>
                    <a:pt x="4586" y="2993"/>
                  </a:lnTo>
                  <a:lnTo>
                    <a:pt x="4583" y="2993"/>
                  </a:lnTo>
                  <a:lnTo>
                    <a:pt x="4518" y="2993"/>
                  </a:lnTo>
                  <a:lnTo>
                    <a:pt x="4451" y="2994"/>
                  </a:lnTo>
                  <a:lnTo>
                    <a:pt x="4386" y="2996"/>
                  </a:lnTo>
                  <a:lnTo>
                    <a:pt x="4319" y="2998"/>
                  </a:lnTo>
                  <a:lnTo>
                    <a:pt x="4254" y="3001"/>
                  </a:lnTo>
                  <a:lnTo>
                    <a:pt x="4187" y="3004"/>
                  </a:lnTo>
                  <a:lnTo>
                    <a:pt x="4123" y="3007"/>
                  </a:lnTo>
                  <a:lnTo>
                    <a:pt x="4058" y="3011"/>
                  </a:lnTo>
                  <a:lnTo>
                    <a:pt x="4013" y="3013"/>
                  </a:lnTo>
                  <a:lnTo>
                    <a:pt x="3968" y="3016"/>
                  </a:lnTo>
                  <a:lnTo>
                    <a:pt x="3923" y="3018"/>
                  </a:lnTo>
                  <a:lnTo>
                    <a:pt x="3879" y="3020"/>
                  </a:lnTo>
                  <a:lnTo>
                    <a:pt x="3834" y="3021"/>
                  </a:lnTo>
                  <a:lnTo>
                    <a:pt x="3789" y="3024"/>
                  </a:lnTo>
                  <a:lnTo>
                    <a:pt x="3743" y="3025"/>
                  </a:lnTo>
                  <a:lnTo>
                    <a:pt x="3699" y="3027"/>
                  </a:lnTo>
                  <a:lnTo>
                    <a:pt x="3665" y="3027"/>
                  </a:lnTo>
                  <a:lnTo>
                    <a:pt x="3633" y="3027"/>
                  </a:lnTo>
                  <a:lnTo>
                    <a:pt x="3601" y="3026"/>
                  </a:lnTo>
                  <a:lnTo>
                    <a:pt x="3570" y="3024"/>
                  </a:lnTo>
                  <a:lnTo>
                    <a:pt x="3539" y="3020"/>
                  </a:lnTo>
                  <a:lnTo>
                    <a:pt x="3509" y="3017"/>
                  </a:lnTo>
                  <a:lnTo>
                    <a:pt x="3481" y="3012"/>
                  </a:lnTo>
                  <a:lnTo>
                    <a:pt x="3452" y="3007"/>
                  </a:lnTo>
                  <a:lnTo>
                    <a:pt x="3423" y="3001"/>
                  </a:lnTo>
                  <a:lnTo>
                    <a:pt x="3396" y="2994"/>
                  </a:lnTo>
                  <a:lnTo>
                    <a:pt x="3369" y="2986"/>
                  </a:lnTo>
                  <a:lnTo>
                    <a:pt x="3343" y="2977"/>
                  </a:lnTo>
                  <a:lnTo>
                    <a:pt x="3318" y="2967"/>
                  </a:lnTo>
                  <a:lnTo>
                    <a:pt x="3293" y="2957"/>
                  </a:lnTo>
                  <a:lnTo>
                    <a:pt x="3268" y="2946"/>
                  </a:lnTo>
                  <a:lnTo>
                    <a:pt x="3244" y="2933"/>
                  </a:lnTo>
                  <a:lnTo>
                    <a:pt x="3221" y="2920"/>
                  </a:lnTo>
                  <a:lnTo>
                    <a:pt x="3198" y="2907"/>
                  </a:lnTo>
                  <a:lnTo>
                    <a:pt x="3177" y="2892"/>
                  </a:lnTo>
                  <a:lnTo>
                    <a:pt x="3155" y="2876"/>
                  </a:lnTo>
                  <a:lnTo>
                    <a:pt x="3134" y="2860"/>
                  </a:lnTo>
                  <a:lnTo>
                    <a:pt x="3114" y="2842"/>
                  </a:lnTo>
                  <a:lnTo>
                    <a:pt x="3094" y="2824"/>
                  </a:lnTo>
                  <a:lnTo>
                    <a:pt x="3075" y="2804"/>
                  </a:lnTo>
                  <a:lnTo>
                    <a:pt x="3056" y="2785"/>
                  </a:lnTo>
                  <a:lnTo>
                    <a:pt x="3038" y="2764"/>
                  </a:lnTo>
                  <a:lnTo>
                    <a:pt x="3021" y="2743"/>
                  </a:lnTo>
                  <a:lnTo>
                    <a:pt x="3005" y="2720"/>
                  </a:lnTo>
                  <a:lnTo>
                    <a:pt x="2987" y="2697"/>
                  </a:lnTo>
                  <a:lnTo>
                    <a:pt x="2972" y="2671"/>
                  </a:lnTo>
                  <a:lnTo>
                    <a:pt x="2958" y="2646"/>
                  </a:lnTo>
                  <a:lnTo>
                    <a:pt x="2943" y="2621"/>
                  </a:lnTo>
                  <a:lnTo>
                    <a:pt x="2912" y="2565"/>
                  </a:lnTo>
                  <a:lnTo>
                    <a:pt x="2880" y="2511"/>
                  </a:lnTo>
                  <a:lnTo>
                    <a:pt x="2846" y="2456"/>
                  </a:lnTo>
                  <a:lnTo>
                    <a:pt x="2813" y="2403"/>
                  </a:lnTo>
                  <a:lnTo>
                    <a:pt x="2777" y="2350"/>
                  </a:lnTo>
                  <a:lnTo>
                    <a:pt x="2741" y="2298"/>
                  </a:lnTo>
                  <a:lnTo>
                    <a:pt x="2704" y="2247"/>
                  </a:lnTo>
                  <a:lnTo>
                    <a:pt x="2667" y="2195"/>
                  </a:lnTo>
                  <a:lnTo>
                    <a:pt x="2629" y="2145"/>
                  </a:lnTo>
                  <a:lnTo>
                    <a:pt x="2590" y="2094"/>
                  </a:lnTo>
                  <a:lnTo>
                    <a:pt x="2551" y="2045"/>
                  </a:lnTo>
                  <a:lnTo>
                    <a:pt x="2512" y="1996"/>
                  </a:lnTo>
                  <a:lnTo>
                    <a:pt x="2472" y="1947"/>
                  </a:lnTo>
                  <a:lnTo>
                    <a:pt x="2433" y="1898"/>
                  </a:lnTo>
                  <a:lnTo>
                    <a:pt x="2393" y="1849"/>
                  </a:lnTo>
                  <a:lnTo>
                    <a:pt x="2354" y="1801"/>
                  </a:lnTo>
                  <a:lnTo>
                    <a:pt x="2307" y="1744"/>
                  </a:lnTo>
                  <a:lnTo>
                    <a:pt x="2248" y="1670"/>
                  </a:lnTo>
                  <a:lnTo>
                    <a:pt x="2187" y="1599"/>
                  </a:lnTo>
                  <a:lnTo>
                    <a:pt x="2157" y="1565"/>
                  </a:lnTo>
                  <a:lnTo>
                    <a:pt x="2126" y="1530"/>
                  </a:lnTo>
                  <a:lnTo>
                    <a:pt x="2095" y="1497"/>
                  </a:lnTo>
                  <a:lnTo>
                    <a:pt x="2064" y="1464"/>
                  </a:lnTo>
                  <a:lnTo>
                    <a:pt x="2032" y="1432"/>
                  </a:lnTo>
                  <a:lnTo>
                    <a:pt x="1999" y="1401"/>
                  </a:lnTo>
                  <a:lnTo>
                    <a:pt x="1964" y="1371"/>
                  </a:lnTo>
                  <a:lnTo>
                    <a:pt x="1930" y="1342"/>
                  </a:lnTo>
                  <a:lnTo>
                    <a:pt x="1894" y="1315"/>
                  </a:lnTo>
                  <a:lnTo>
                    <a:pt x="1856" y="1288"/>
                  </a:lnTo>
                  <a:lnTo>
                    <a:pt x="1817" y="1263"/>
                  </a:lnTo>
                  <a:lnTo>
                    <a:pt x="1778" y="1239"/>
                  </a:lnTo>
                  <a:lnTo>
                    <a:pt x="1723" y="1207"/>
                  </a:lnTo>
                  <a:lnTo>
                    <a:pt x="1669" y="1172"/>
                  </a:lnTo>
                  <a:lnTo>
                    <a:pt x="1618" y="1137"/>
                  </a:lnTo>
                  <a:lnTo>
                    <a:pt x="1566" y="1099"/>
                  </a:lnTo>
                  <a:lnTo>
                    <a:pt x="1516" y="1059"/>
                  </a:lnTo>
                  <a:lnTo>
                    <a:pt x="1467" y="1018"/>
                  </a:lnTo>
                  <a:lnTo>
                    <a:pt x="1419" y="974"/>
                  </a:lnTo>
                  <a:lnTo>
                    <a:pt x="1372" y="929"/>
                  </a:lnTo>
                  <a:lnTo>
                    <a:pt x="1326" y="882"/>
                  </a:lnTo>
                  <a:lnTo>
                    <a:pt x="1282" y="833"/>
                  </a:lnTo>
                  <a:lnTo>
                    <a:pt x="1238" y="781"/>
                  </a:lnTo>
                  <a:lnTo>
                    <a:pt x="1196" y="727"/>
                  </a:lnTo>
                  <a:lnTo>
                    <a:pt x="1153" y="672"/>
                  </a:lnTo>
                  <a:lnTo>
                    <a:pt x="1113" y="615"/>
                  </a:lnTo>
                  <a:lnTo>
                    <a:pt x="1073" y="555"/>
                  </a:lnTo>
                  <a:lnTo>
                    <a:pt x="1034" y="493"/>
                  </a:lnTo>
                  <a:lnTo>
                    <a:pt x="1012" y="460"/>
                  </a:lnTo>
                  <a:lnTo>
                    <a:pt x="989" y="428"/>
                  </a:lnTo>
                  <a:lnTo>
                    <a:pt x="966" y="396"/>
                  </a:lnTo>
                  <a:lnTo>
                    <a:pt x="943" y="366"/>
                  </a:lnTo>
                  <a:lnTo>
                    <a:pt x="918" y="337"/>
                  </a:lnTo>
                  <a:lnTo>
                    <a:pt x="893" y="309"/>
                  </a:lnTo>
                  <a:lnTo>
                    <a:pt x="868" y="282"/>
                  </a:lnTo>
                  <a:lnTo>
                    <a:pt x="841" y="257"/>
                  </a:lnTo>
                  <a:lnTo>
                    <a:pt x="814" y="233"/>
                  </a:lnTo>
                  <a:lnTo>
                    <a:pt x="785" y="209"/>
                  </a:lnTo>
                  <a:lnTo>
                    <a:pt x="756" y="187"/>
                  </a:lnTo>
                  <a:lnTo>
                    <a:pt x="726" y="166"/>
                  </a:lnTo>
                  <a:lnTo>
                    <a:pt x="695" y="146"/>
                  </a:lnTo>
                  <a:lnTo>
                    <a:pt x="664" y="127"/>
                  </a:lnTo>
                  <a:lnTo>
                    <a:pt x="631" y="109"/>
                  </a:lnTo>
                  <a:lnTo>
                    <a:pt x="598" y="92"/>
                  </a:lnTo>
                  <a:lnTo>
                    <a:pt x="580" y="84"/>
                  </a:lnTo>
                  <a:lnTo>
                    <a:pt x="561" y="77"/>
                  </a:lnTo>
                  <a:lnTo>
                    <a:pt x="543" y="70"/>
                  </a:lnTo>
                  <a:lnTo>
                    <a:pt x="525" y="64"/>
                  </a:lnTo>
                  <a:lnTo>
                    <a:pt x="506" y="59"/>
                  </a:lnTo>
                  <a:lnTo>
                    <a:pt x="487" y="54"/>
                  </a:lnTo>
                  <a:lnTo>
                    <a:pt x="468" y="51"/>
                  </a:lnTo>
                  <a:lnTo>
                    <a:pt x="449" y="47"/>
                  </a:lnTo>
                  <a:lnTo>
                    <a:pt x="410" y="43"/>
                  </a:lnTo>
                  <a:lnTo>
                    <a:pt x="370" y="40"/>
                  </a:lnTo>
                  <a:lnTo>
                    <a:pt x="328" y="39"/>
                  </a:lnTo>
                  <a:lnTo>
                    <a:pt x="285" y="39"/>
                  </a:lnTo>
                  <a:lnTo>
                    <a:pt x="280"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5" name="Freeform 61">
              <a:extLst>
                <a:ext uri="{FF2B5EF4-FFF2-40B4-BE49-F238E27FC236}">
                  <a16:creationId xmlns:a16="http://schemas.microsoft.com/office/drawing/2014/main" id="{B3B234E5-448E-48D1-B537-4F5859DE8E30}"/>
                </a:ext>
              </a:extLst>
            </p:cNvPr>
            <p:cNvSpPr>
              <a:spLocks noEditPoints="1"/>
            </p:cNvSpPr>
            <p:nvPr userDrawn="1"/>
          </p:nvSpPr>
          <p:spPr bwMode="auto">
            <a:xfrm>
              <a:off x="2415759" y="4154813"/>
              <a:ext cx="567622" cy="656024"/>
            </a:xfrm>
            <a:custGeom>
              <a:avLst/>
              <a:gdLst>
                <a:gd name="T0" fmla="*/ 510 w 852"/>
                <a:gd name="T1" fmla="*/ 93 h 985"/>
                <a:gd name="T2" fmla="*/ 393 w 852"/>
                <a:gd name="T3" fmla="*/ 177 h 985"/>
                <a:gd name="T4" fmla="*/ 272 w 852"/>
                <a:gd name="T5" fmla="*/ 268 h 985"/>
                <a:gd name="T6" fmla="*/ 175 w 852"/>
                <a:gd name="T7" fmla="*/ 350 h 985"/>
                <a:gd name="T8" fmla="*/ 94 w 852"/>
                <a:gd name="T9" fmla="*/ 436 h 985"/>
                <a:gd name="T10" fmla="*/ 57 w 852"/>
                <a:gd name="T11" fmla="*/ 485 h 985"/>
                <a:gd name="T12" fmla="*/ 44 w 852"/>
                <a:gd name="T13" fmla="*/ 525 h 985"/>
                <a:gd name="T14" fmla="*/ 39 w 852"/>
                <a:gd name="T15" fmla="*/ 569 h 985"/>
                <a:gd name="T16" fmla="*/ 45 w 852"/>
                <a:gd name="T17" fmla="*/ 617 h 985"/>
                <a:gd name="T18" fmla="*/ 78 w 852"/>
                <a:gd name="T19" fmla="*/ 715 h 985"/>
                <a:gd name="T20" fmla="*/ 138 w 852"/>
                <a:gd name="T21" fmla="*/ 809 h 985"/>
                <a:gd name="T22" fmla="*/ 220 w 852"/>
                <a:gd name="T23" fmla="*/ 880 h 985"/>
                <a:gd name="T24" fmla="*/ 326 w 852"/>
                <a:gd name="T25" fmla="*/ 929 h 985"/>
                <a:gd name="T26" fmla="*/ 401 w 852"/>
                <a:gd name="T27" fmla="*/ 945 h 985"/>
                <a:gd name="T28" fmla="*/ 462 w 852"/>
                <a:gd name="T29" fmla="*/ 942 h 985"/>
                <a:gd name="T30" fmla="*/ 524 w 852"/>
                <a:gd name="T31" fmla="*/ 921 h 985"/>
                <a:gd name="T32" fmla="*/ 587 w 852"/>
                <a:gd name="T33" fmla="*/ 884 h 985"/>
                <a:gd name="T34" fmla="*/ 648 w 852"/>
                <a:gd name="T35" fmla="*/ 832 h 985"/>
                <a:gd name="T36" fmla="*/ 701 w 852"/>
                <a:gd name="T37" fmla="*/ 762 h 985"/>
                <a:gd name="T38" fmla="*/ 747 w 852"/>
                <a:gd name="T39" fmla="*/ 677 h 985"/>
                <a:gd name="T40" fmla="*/ 781 w 852"/>
                <a:gd name="T41" fmla="*/ 583 h 985"/>
                <a:gd name="T42" fmla="*/ 804 w 852"/>
                <a:gd name="T43" fmla="*/ 483 h 985"/>
                <a:gd name="T44" fmla="*/ 812 w 852"/>
                <a:gd name="T45" fmla="*/ 381 h 985"/>
                <a:gd name="T46" fmla="*/ 804 w 852"/>
                <a:gd name="T47" fmla="*/ 282 h 985"/>
                <a:gd name="T48" fmla="*/ 779 w 852"/>
                <a:gd name="T49" fmla="*/ 192 h 985"/>
                <a:gd name="T50" fmla="*/ 742 w 852"/>
                <a:gd name="T51" fmla="*/ 122 h 985"/>
                <a:gd name="T52" fmla="*/ 702 w 852"/>
                <a:gd name="T53" fmla="*/ 76 h 985"/>
                <a:gd name="T54" fmla="*/ 657 w 852"/>
                <a:gd name="T55" fmla="*/ 49 h 985"/>
                <a:gd name="T56" fmla="*/ 603 w 852"/>
                <a:gd name="T57" fmla="*/ 39 h 985"/>
                <a:gd name="T58" fmla="*/ 400 w 852"/>
                <a:gd name="T59" fmla="*/ 984 h 985"/>
                <a:gd name="T60" fmla="*/ 313 w 852"/>
                <a:gd name="T61" fmla="*/ 966 h 985"/>
                <a:gd name="T62" fmla="*/ 198 w 852"/>
                <a:gd name="T63" fmla="*/ 913 h 985"/>
                <a:gd name="T64" fmla="*/ 108 w 852"/>
                <a:gd name="T65" fmla="*/ 835 h 985"/>
                <a:gd name="T66" fmla="*/ 42 w 852"/>
                <a:gd name="T67" fmla="*/ 733 h 985"/>
                <a:gd name="T68" fmla="*/ 6 w 852"/>
                <a:gd name="T69" fmla="*/ 625 h 985"/>
                <a:gd name="T70" fmla="*/ 0 w 852"/>
                <a:gd name="T71" fmla="*/ 568 h 985"/>
                <a:gd name="T72" fmla="*/ 6 w 852"/>
                <a:gd name="T73" fmla="*/ 515 h 985"/>
                <a:gd name="T74" fmla="*/ 23 w 852"/>
                <a:gd name="T75" fmla="*/ 467 h 985"/>
                <a:gd name="T76" fmla="*/ 64 w 852"/>
                <a:gd name="T77" fmla="*/ 411 h 985"/>
                <a:gd name="T78" fmla="*/ 148 w 852"/>
                <a:gd name="T79" fmla="*/ 321 h 985"/>
                <a:gd name="T80" fmla="*/ 248 w 852"/>
                <a:gd name="T81" fmla="*/ 237 h 985"/>
                <a:gd name="T82" fmla="*/ 370 w 852"/>
                <a:gd name="T83" fmla="*/ 145 h 985"/>
                <a:gd name="T84" fmla="*/ 489 w 852"/>
                <a:gd name="T85" fmla="*/ 60 h 985"/>
                <a:gd name="T86" fmla="*/ 570 w 852"/>
                <a:gd name="T87" fmla="*/ 1 h 985"/>
                <a:gd name="T88" fmla="*/ 587 w 852"/>
                <a:gd name="T89" fmla="*/ 0 h 985"/>
                <a:gd name="T90" fmla="*/ 668 w 852"/>
                <a:gd name="T91" fmla="*/ 12 h 985"/>
                <a:gd name="T92" fmla="*/ 728 w 852"/>
                <a:gd name="T93" fmla="*/ 47 h 985"/>
                <a:gd name="T94" fmla="*/ 773 w 852"/>
                <a:gd name="T95" fmla="*/ 98 h 985"/>
                <a:gd name="T96" fmla="*/ 804 w 852"/>
                <a:gd name="T97" fmla="*/ 153 h 985"/>
                <a:gd name="T98" fmla="*/ 839 w 852"/>
                <a:gd name="T99" fmla="*/ 249 h 985"/>
                <a:gd name="T100" fmla="*/ 852 w 852"/>
                <a:gd name="T101" fmla="*/ 353 h 985"/>
                <a:gd name="T102" fmla="*/ 848 w 852"/>
                <a:gd name="T103" fmla="*/ 461 h 985"/>
                <a:gd name="T104" fmla="*/ 827 w 852"/>
                <a:gd name="T105" fmla="*/ 568 h 985"/>
                <a:gd name="T106" fmla="*/ 793 w 852"/>
                <a:gd name="T107" fmla="*/ 670 h 985"/>
                <a:gd name="T108" fmla="*/ 747 w 852"/>
                <a:gd name="T109" fmla="*/ 763 h 985"/>
                <a:gd name="T110" fmla="*/ 691 w 852"/>
                <a:gd name="T111" fmla="*/ 842 h 985"/>
                <a:gd name="T112" fmla="*/ 626 w 852"/>
                <a:gd name="T113" fmla="*/ 904 h 985"/>
                <a:gd name="T114" fmla="*/ 538 w 852"/>
                <a:gd name="T115" fmla="*/ 959 h 985"/>
                <a:gd name="T116" fmla="*/ 482 w 852"/>
                <a:gd name="T117" fmla="*/ 977 h 985"/>
                <a:gd name="T118" fmla="*/ 419 w 852"/>
                <a:gd name="T119"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2" h="985">
                  <a:moveTo>
                    <a:pt x="585" y="39"/>
                  </a:moveTo>
                  <a:lnTo>
                    <a:pt x="560" y="57"/>
                  </a:lnTo>
                  <a:lnTo>
                    <a:pt x="536" y="75"/>
                  </a:lnTo>
                  <a:lnTo>
                    <a:pt x="510" y="93"/>
                  </a:lnTo>
                  <a:lnTo>
                    <a:pt x="486" y="110"/>
                  </a:lnTo>
                  <a:lnTo>
                    <a:pt x="455" y="132"/>
                  </a:lnTo>
                  <a:lnTo>
                    <a:pt x="424" y="155"/>
                  </a:lnTo>
                  <a:lnTo>
                    <a:pt x="393" y="177"/>
                  </a:lnTo>
                  <a:lnTo>
                    <a:pt x="364" y="200"/>
                  </a:lnTo>
                  <a:lnTo>
                    <a:pt x="333" y="223"/>
                  </a:lnTo>
                  <a:lnTo>
                    <a:pt x="302" y="245"/>
                  </a:lnTo>
                  <a:lnTo>
                    <a:pt x="272" y="268"/>
                  </a:lnTo>
                  <a:lnTo>
                    <a:pt x="242" y="291"/>
                  </a:lnTo>
                  <a:lnTo>
                    <a:pt x="219" y="310"/>
                  </a:lnTo>
                  <a:lnTo>
                    <a:pt x="197" y="329"/>
                  </a:lnTo>
                  <a:lnTo>
                    <a:pt x="175" y="350"/>
                  </a:lnTo>
                  <a:lnTo>
                    <a:pt x="154" y="371"/>
                  </a:lnTo>
                  <a:lnTo>
                    <a:pt x="133" y="391"/>
                  </a:lnTo>
                  <a:lnTo>
                    <a:pt x="114" y="413"/>
                  </a:lnTo>
                  <a:lnTo>
                    <a:pt x="94" y="436"/>
                  </a:lnTo>
                  <a:lnTo>
                    <a:pt x="76" y="459"/>
                  </a:lnTo>
                  <a:lnTo>
                    <a:pt x="69" y="468"/>
                  </a:lnTo>
                  <a:lnTo>
                    <a:pt x="63" y="476"/>
                  </a:lnTo>
                  <a:lnTo>
                    <a:pt x="57" y="485"/>
                  </a:lnTo>
                  <a:lnTo>
                    <a:pt x="54" y="496"/>
                  </a:lnTo>
                  <a:lnTo>
                    <a:pt x="49" y="505"/>
                  </a:lnTo>
                  <a:lnTo>
                    <a:pt x="46" y="515"/>
                  </a:lnTo>
                  <a:lnTo>
                    <a:pt x="44" y="525"/>
                  </a:lnTo>
                  <a:lnTo>
                    <a:pt x="41" y="536"/>
                  </a:lnTo>
                  <a:lnTo>
                    <a:pt x="40" y="547"/>
                  </a:lnTo>
                  <a:lnTo>
                    <a:pt x="39" y="557"/>
                  </a:lnTo>
                  <a:lnTo>
                    <a:pt x="39" y="569"/>
                  </a:lnTo>
                  <a:lnTo>
                    <a:pt x="39" y="580"/>
                  </a:lnTo>
                  <a:lnTo>
                    <a:pt x="40" y="593"/>
                  </a:lnTo>
                  <a:lnTo>
                    <a:pt x="42" y="604"/>
                  </a:lnTo>
                  <a:lnTo>
                    <a:pt x="45" y="617"/>
                  </a:lnTo>
                  <a:lnTo>
                    <a:pt x="48" y="630"/>
                  </a:lnTo>
                  <a:lnTo>
                    <a:pt x="56" y="660"/>
                  </a:lnTo>
                  <a:lnTo>
                    <a:pt x="67" y="688"/>
                  </a:lnTo>
                  <a:lnTo>
                    <a:pt x="78" y="715"/>
                  </a:lnTo>
                  <a:lnTo>
                    <a:pt x="91" y="741"/>
                  </a:lnTo>
                  <a:lnTo>
                    <a:pt x="106" y="765"/>
                  </a:lnTo>
                  <a:lnTo>
                    <a:pt x="122" y="788"/>
                  </a:lnTo>
                  <a:lnTo>
                    <a:pt x="138" y="809"/>
                  </a:lnTo>
                  <a:lnTo>
                    <a:pt x="157" y="829"/>
                  </a:lnTo>
                  <a:lnTo>
                    <a:pt x="177" y="848"/>
                  </a:lnTo>
                  <a:lnTo>
                    <a:pt x="197" y="865"/>
                  </a:lnTo>
                  <a:lnTo>
                    <a:pt x="220" y="880"/>
                  </a:lnTo>
                  <a:lnTo>
                    <a:pt x="244" y="895"/>
                  </a:lnTo>
                  <a:lnTo>
                    <a:pt x="271" y="907"/>
                  </a:lnTo>
                  <a:lnTo>
                    <a:pt x="297" y="919"/>
                  </a:lnTo>
                  <a:lnTo>
                    <a:pt x="326" y="929"/>
                  </a:lnTo>
                  <a:lnTo>
                    <a:pt x="356" y="937"/>
                  </a:lnTo>
                  <a:lnTo>
                    <a:pt x="372" y="941"/>
                  </a:lnTo>
                  <a:lnTo>
                    <a:pt x="387" y="944"/>
                  </a:lnTo>
                  <a:lnTo>
                    <a:pt x="401" y="945"/>
                  </a:lnTo>
                  <a:lnTo>
                    <a:pt x="416" y="946"/>
                  </a:lnTo>
                  <a:lnTo>
                    <a:pt x="432" y="945"/>
                  </a:lnTo>
                  <a:lnTo>
                    <a:pt x="447" y="944"/>
                  </a:lnTo>
                  <a:lnTo>
                    <a:pt x="462" y="942"/>
                  </a:lnTo>
                  <a:lnTo>
                    <a:pt x="477" y="938"/>
                  </a:lnTo>
                  <a:lnTo>
                    <a:pt x="493" y="934"/>
                  </a:lnTo>
                  <a:lnTo>
                    <a:pt x="508" y="928"/>
                  </a:lnTo>
                  <a:lnTo>
                    <a:pt x="524" y="921"/>
                  </a:lnTo>
                  <a:lnTo>
                    <a:pt x="539" y="913"/>
                  </a:lnTo>
                  <a:lnTo>
                    <a:pt x="555" y="905"/>
                  </a:lnTo>
                  <a:lnTo>
                    <a:pt x="571" y="895"/>
                  </a:lnTo>
                  <a:lnTo>
                    <a:pt x="587" y="884"/>
                  </a:lnTo>
                  <a:lnTo>
                    <a:pt x="603" y="873"/>
                  </a:lnTo>
                  <a:lnTo>
                    <a:pt x="618" y="860"/>
                  </a:lnTo>
                  <a:lnTo>
                    <a:pt x="633" y="846"/>
                  </a:lnTo>
                  <a:lnTo>
                    <a:pt x="648" y="832"/>
                  </a:lnTo>
                  <a:lnTo>
                    <a:pt x="662" y="816"/>
                  </a:lnTo>
                  <a:lnTo>
                    <a:pt x="676" y="798"/>
                  </a:lnTo>
                  <a:lnTo>
                    <a:pt x="688" y="780"/>
                  </a:lnTo>
                  <a:lnTo>
                    <a:pt x="701" y="762"/>
                  </a:lnTo>
                  <a:lnTo>
                    <a:pt x="713" y="741"/>
                  </a:lnTo>
                  <a:lnTo>
                    <a:pt x="725" y="720"/>
                  </a:lnTo>
                  <a:lnTo>
                    <a:pt x="736" y="700"/>
                  </a:lnTo>
                  <a:lnTo>
                    <a:pt x="747" y="677"/>
                  </a:lnTo>
                  <a:lnTo>
                    <a:pt x="756" y="654"/>
                  </a:lnTo>
                  <a:lnTo>
                    <a:pt x="765" y="631"/>
                  </a:lnTo>
                  <a:lnTo>
                    <a:pt x="773" y="607"/>
                  </a:lnTo>
                  <a:lnTo>
                    <a:pt x="781" y="583"/>
                  </a:lnTo>
                  <a:lnTo>
                    <a:pt x="788" y="557"/>
                  </a:lnTo>
                  <a:lnTo>
                    <a:pt x="794" y="533"/>
                  </a:lnTo>
                  <a:lnTo>
                    <a:pt x="800" y="508"/>
                  </a:lnTo>
                  <a:lnTo>
                    <a:pt x="804" y="483"/>
                  </a:lnTo>
                  <a:lnTo>
                    <a:pt x="808" y="458"/>
                  </a:lnTo>
                  <a:lnTo>
                    <a:pt x="810" y="431"/>
                  </a:lnTo>
                  <a:lnTo>
                    <a:pt x="812" y="406"/>
                  </a:lnTo>
                  <a:lnTo>
                    <a:pt x="812" y="381"/>
                  </a:lnTo>
                  <a:lnTo>
                    <a:pt x="812" y="356"/>
                  </a:lnTo>
                  <a:lnTo>
                    <a:pt x="811" y="332"/>
                  </a:lnTo>
                  <a:lnTo>
                    <a:pt x="809" y="306"/>
                  </a:lnTo>
                  <a:lnTo>
                    <a:pt x="804" y="282"/>
                  </a:lnTo>
                  <a:lnTo>
                    <a:pt x="800" y="259"/>
                  </a:lnTo>
                  <a:lnTo>
                    <a:pt x="794" y="235"/>
                  </a:lnTo>
                  <a:lnTo>
                    <a:pt x="787" y="213"/>
                  </a:lnTo>
                  <a:lnTo>
                    <a:pt x="779" y="192"/>
                  </a:lnTo>
                  <a:lnTo>
                    <a:pt x="769" y="170"/>
                  </a:lnTo>
                  <a:lnTo>
                    <a:pt x="761" y="153"/>
                  </a:lnTo>
                  <a:lnTo>
                    <a:pt x="751" y="137"/>
                  </a:lnTo>
                  <a:lnTo>
                    <a:pt x="742" y="122"/>
                  </a:lnTo>
                  <a:lnTo>
                    <a:pt x="733" y="109"/>
                  </a:lnTo>
                  <a:lnTo>
                    <a:pt x="723" y="96"/>
                  </a:lnTo>
                  <a:lnTo>
                    <a:pt x="712" y="86"/>
                  </a:lnTo>
                  <a:lnTo>
                    <a:pt x="702" y="76"/>
                  </a:lnTo>
                  <a:lnTo>
                    <a:pt x="692" y="68"/>
                  </a:lnTo>
                  <a:lnTo>
                    <a:pt x="680" y="60"/>
                  </a:lnTo>
                  <a:lnTo>
                    <a:pt x="669" y="54"/>
                  </a:lnTo>
                  <a:lnTo>
                    <a:pt x="657" y="49"/>
                  </a:lnTo>
                  <a:lnTo>
                    <a:pt x="645" y="45"/>
                  </a:lnTo>
                  <a:lnTo>
                    <a:pt x="631" y="42"/>
                  </a:lnTo>
                  <a:lnTo>
                    <a:pt x="618" y="40"/>
                  </a:lnTo>
                  <a:lnTo>
                    <a:pt x="603" y="39"/>
                  </a:lnTo>
                  <a:lnTo>
                    <a:pt x="588" y="39"/>
                  </a:lnTo>
                  <a:lnTo>
                    <a:pt x="585" y="39"/>
                  </a:lnTo>
                  <a:close/>
                  <a:moveTo>
                    <a:pt x="419" y="985"/>
                  </a:moveTo>
                  <a:lnTo>
                    <a:pt x="400" y="984"/>
                  </a:lnTo>
                  <a:lnTo>
                    <a:pt x="383" y="983"/>
                  </a:lnTo>
                  <a:lnTo>
                    <a:pt x="365" y="980"/>
                  </a:lnTo>
                  <a:lnTo>
                    <a:pt x="346" y="976"/>
                  </a:lnTo>
                  <a:lnTo>
                    <a:pt x="313" y="966"/>
                  </a:lnTo>
                  <a:lnTo>
                    <a:pt x="282" y="955"/>
                  </a:lnTo>
                  <a:lnTo>
                    <a:pt x="252" y="943"/>
                  </a:lnTo>
                  <a:lnTo>
                    <a:pt x="225" y="928"/>
                  </a:lnTo>
                  <a:lnTo>
                    <a:pt x="198" y="913"/>
                  </a:lnTo>
                  <a:lnTo>
                    <a:pt x="173" y="896"/>
                  </a:lnTo>
                  <a:lnTo>
                    <a:pt x="150" y="877"/>
                  </a:lnTo>
                  <a:lnTo>
                    <a:pt x="128" y="857"/>
                  </a:lnTo>
                  <a:lnTo>
                    <a:pt x="108" y="835"/>
                  </a:lnTo>
                  <a:lnTo>
                    <a:pt x="89" y="812"/>
                  </a:lnTo>
                  <a:lnTo>
                    <a:pt x="72" y="787"/>
                  </a:lnTo>
                  <a:lnTo>
                    <a:pt x="57" y="760"/>
                  </a:lnTo>
                  <a:lnTo>
                    <a:pt x="42" y="733"/>
                  </a:lnTo>
                  <a:lnTo>
                    <a:pt x="31" y="703"/>
                  </a:lnTo>
                  <a:lnTo>
                    <a:pt x="19" y="672"/>
                  </a:lnTo>
                  <a:lnTo>
                    <a:pt x="9" y="640"/>
                  </a:lnTo>
                  <a:lnTo>
                    <a:pt x="6" y="625"/>
                  </a:lnTo>
                  <a:lnTo>
                    <a:pt x="3" y="610"/>
                  </a:lnTo>
                  <a:lnTo>
                    <a:pt x="1" y="596"/>
                  </a:lnTo>
                  <a:lnTo>
                    <a:pt x="0" y="582"/>
                  </a:lnTo>
                  <a:lnTo>
                    <a:pt x="0" y="568"/>
                  </a:lnTo>
                  <a:lnTo>
                    <a:pt x="0" y="554"/>
                  </a:lnTo>
                  <a:lnTo>
                    <a:pt x="1" y="541"/>
                  </a:lnTo>
                  <a:lnTo>
                    <a:pt x="3" y="528"/>
                  </a:lnTo>
                  <a:lnTo>
                    <a:pt x="6" y="515"/>
                  </a:lnTo>
                  <a:lnTo>
                    <a:pt x="9" y="502"/>
                  </a:lnTo>
                  <a:lnTo>
                    <a:pt x="13" y="491"/>
                  </a:lnTo>
                  <a:lnTo>
                    <a:pt x="17" y="478"/>
                  </a:lnTo>
                  <a:lnTo>
                    <a:pt x="23" y="467"/>
                  </a:lnTo>
                  <a:lnTo>
                    <a:pt x="30" y="455"/>
                  </a:lnTo>
                  <a:lnTo>
                    <a:pt x="37" y="445"/>
                  </a:lnTo>
                  <a:lnTo>
                    <a:pt x="45" y="435"/>
                  </a:lnTo>
                  <a:lnTo>
                    <a:pt x="64" y="411"/>
                  </a:lnTo>
                  <a:lnTo>
                    <a:pt x="84" y="388"/>
                  </a:lnTo>
                  <a:lnTo>
                    <a:pt x="104" y="365"/>
                  </a:lnTo>
                  <a:lnTo>
                    <a:pt x="126" y="342"/>
                  </a:lnTo>
                  <a:lnTo>
                    <a:pt x="148" y="321"/>
                  </a:lnTo>
                  <a:lnTo>
                    <a:pt x="171" y="301"/>
                  </a:lnTo>
                  <a:lnTo>
                    <a:pt x="194" y="280"/>
                  </a:lnTo>
                  <a:lnTo>
                    <a:pt x="217" y="260"/>
                  </a:lnTo>
                  <a:lnTo>
                    <a:pt x="248" y="237"/>
                  </a:lnTo>
                  <a:lnTo>
                    <a:pt x="278" y="213"/>
                  </a:lnTo>
                  <a:lnTo>
                    <a:pt x="309" y="190"/>
                  </a:lnTo>
                  <a:lnTo>
                    <a:pt x="340" y="168"/>
                  </a:lnTo>
                  <a:lnTo>
                    <a:pt x="370" y="145"/>
                  </a:lnTo>
                  <a:lnTo>
                    <a:pt x="401" y="123"/>
                  </a:lnTo>
                  <a:lnTo>
                    <a:pt x="432" y="101"/>
                  </a:lnTo>
                  <a:lnTo>
                    <a:pt x="463" y="78"/>
                  </a:lnTo>
                  <a:lnTo>
                    <a:pt x="489" y="60"/>
                  </a:lnTo>
                  <a:lnTo>
                    <a:pt x="515" y="41"/>
                  </a:lnTo>
                  <a:lnTo>
                    <a:pt x="540" y="23"/>
                  </a:lnTo>
                  <a:lnTo>
                    <a:pt x="567" y="3"/>
                  </a:lnTo>
                  <a:lnTo>
                    <a:pt x="570" y="1"/>
                  </a:lnTo>
                  <a:lnTo>
                    <a:pt x="575" y="0"/>
                  </a:lnTo>
                  <a:lnTo>
                    <a:pt x="579" y="0"/>
                  </a:lnTo>
                  <a:lnTo>
                    <a:pt x="583" y="1"/>
                  </a:lnTo>
                  <a:lnTo>
                    <a:pt x="587" y="0"/>
                  </a:lnTo>
                  <a:lnTo>
                    <a:pt x="609" y="0"/>
                  </a:lnTo>
                  <a:lnTo>
                    <a:pt x="630" y="2"/>
                  </a:lnTo>
                  <a:lnTo>
                    <a:pt x="649" y="6"/>
                  </a:lnTo>
                  <a:lnTo>
                    <a:pt x="668" y="12"/>
                  </a:lnTo>
                  <a:lnTo>
                    <a:pt x="685" y="18"/>
                  </a:lnTo>
                  <a:lnTo>
                    <a:pt x="701" y="26"/>
                  </a:lnTo>
                  <a:lnTo>
                    <a:pt x="715" y="37"/>
                  </a:lnTo>
                  <a:lnTo>
                    <a:pt x="728" y="47"/>
                  </a:lnTo>
                  <a:lnTo>
                    <a:pt x="741" y="59"/>
                  </a:lnTo>
                  <a:lnTo>
                    <a:pt x="752" y="71"/>
                  </a:lnTo>
                  <a:lnTo>
                    <a:pt x="763" y="84"/>
                  </a:lnTo>
                  <a:lnTo>
                    <a:pt x="773" y="98"/>
                  </a:lnTo>
                  <a:lnTo>
                    <a:pt x="781" y="110"/>
                  </a:lnTo>
                  <a:lnTo>
                    <a:pt x="790" y="125"/>
                  </a:lnTo>
                  <a:lnTo>
                    <a:pt x="797" y="139"/>
                  </a:lnTo>
                  <a:lnTo>
                    <a:pt x="804" y="153"/>
                  </a:lnTo>
                  <a:lnTo>
                    <a:pt x="814" y="176"/>
                  </a:lnTo>
                  <a:lnTo>
                    <a:pt x="824" y="200"/>
                  </a:lnTo>
                  <a:lnTo>
                    <a:pt x="832" y="224"/>
                  </a:lnTo>
                  <a:lnTo>
                    <a:pt x="839" y="249"/>
                  </a:lnTo>
                  <a:lnTo>
                    <a:pt x="843" y="274"/>
                  </a:lnTo>
                  <a:lnTo>
                    <a:pt x="848" y="301"/>
                  </a:lnTo>
                  <a:lnTo>
                    <a:pt x="850" y="327"/>
                  </a:lnTo>
                  <a:lnTo>
                    <a:pt x="852" y="353"/>
                  </a:lnTo>
                  <a:lnTo>
                    <a:pt x="852" y="380"/>
                  </a:lnTo>
                  <a:lnTo>
                    <a:pt x="851" y="407"/>
                  </a:lnTo>
                  <a:lnTo>
                    <a:pt x="850" y="434"/>
                  </a:lnTo>
                  <a:lnTo>
                    <a:pt x="848" y="461"/>
                  </a:lnTo>
                  <a:lnTo>
                    <a:pt x="843" y="488"/>
                  </a:lnTo>
                  <a:lnTo>
                    <a:pt x="839" y="515"/>
                  </a:lnTo>
                  <a:lnTo>
                    <a:pt x="834" y="541"/>
                  </a:lnTo>
                  <a:lnTo>
                    <a:pt x="827" y="568"/>
                  </a:lnTo>
                  <a:lnTo>
                    <a:pt x="820" y="594"/>
                  </a:lnTo>
                  <a:lnTo>
                    <a:pt x="811" y="621"/>
                  </a:lnTo>
                  <a:lnTo>
                    <a:pt x="803" y="646"/>
                  </a:lnTo>
                  <a:lnTo>
                    <a:pt x="793" y="670"/>
                  </a:lnTo>
                  <a:lnTo>
                    <a:pt x="782" y="695"/>
                  </a:lnTo>
                  <a:lnTo>
                    <a:pt x="771" y="718"/>
                  </a:lnTo>
                  <a:lnTo>
                    <a:pt x="759" y="741"/>
                  </a:lnTo>
                  <a:lnTo>
                    <a:pt x="747" y="763"/>
                  </a:lnTo>
                  <a:lnTo>
                    <a:pt x="733" y="785"/>
                  </a:lnTo>
                  <a:lnTo>
                    <a:pt x="719" y="805"/>
                  </a:lnTo>
                  <a:lnTo>
                    <a:pt x="705" y="825"/>
                  </a:lnTo>
                  <a:lnTo>
                    <a:pt x="691" y="842"/>
                  </a:lnTo>
                  <a:lnTo>
                    <a:pt x="676" y="859"/>
                  </a:lnTo>
                  <a:lnTo>
                    <a:pt x="660" y="875"/>
                  </a:lnTo>
                  <a:lnTo>
                    <a:pt x="644" y="890"/>
                  </a:lnTo>
                  <a:lnTo>
                    <a:pt x="626" y="904"/>
                  </a:lnTo>
                  <a:lnTo>
                    <a:pt x="608" y="918"/>
                  </a:lnTo>
                  <a:lnTo>
                    <a:pt x="586" y="933"/>
                  </a:lnTo>
                  <a:lnTo>
                    <a:pt x="563" y="946"/>
                  </a:lnTo>
                  <a:lnTo>
                    <a:pt x="538" y="959"/>
                  </a:lnTo>
                  <a:lnTo>
                    <a:pt x="524" y="965"/>
                  </a:lnTo>
                  <a:lnTo>
                    <a:pt x="510" y="969"/>
                  </a:lnTo>
                  <a:lnTo>
                    <a:pt x="497" y="974"/>
                  </a:lnTo>
                  <a:lnTo>
                    <a:pt x="482" y="977"/>
                  </a:lnTo>
                  <a:lnTo>
                    <a:pt x="467" y="981"/>
                  </a:lnTo>
                  <a:lnTo>
                    <a:pt x="451" y="983"/>
                  </a:lnTo>
                  <a:lnTo>
                    <a:pt x="435" y="985"/>
                  </a:lnTo>
                  <a:lnTo>
                    <a:pt x="419" y="98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6" name="Freeform 62">
              <a:extLst>
                <a:ext uri="{FF2B5EF4-FFF2-40B4-BE49-F238E27FC236}">
                  <a16:creationId xmlns:a16="http://schemas.microsoft.com/office/drawing/2014/main" id="{4B153C4B-4649-4501-82F3-F9C3982C8C29}"/>
                </a:ext>
              </a:extLst>
            </p:cNvPr>
            <p:cNvSpPr>
              <a:spLocks noEditPoints="1"/>
            </p:cNvSpPr>
            <p:nvPr userDrawn="1"/>
          </p:nvSpPr>
          <p:spPr bwMode="auto">
            <a:xfrm>
              <a:off x="7440613" y="6541617"/>
              <a:ext cx="260548" cy="246592"/>
            </a:xfrm>
            <a:custGeom>
              <a:avLst/>
              <a:gdLst>
                <a:gd name="T0" fmla="*/ 124 w 389"/>
                <a:gd name="T1" fmla="*/ 56 h 370"/>
                <a:gd name="T2" fmla="*/ 80 w 389"/>
                <a:gd name="T3" fmla="*/ 82 h 370"/>
                <a:gd name="T4" fmla="*/ 61 w 389"/>
                <a:gd name="T5" fmla="*/ 103 h 370"/>
                <a:gd name="T6" fmla="*/ 46 w 389"/>
                <a:gd name="T7" fmla="*/ 129 h 370"/>
                <a:gd name="T8" fmla="*/ 40 w 389"/>
                <a:gd name="T9" fmla="*/ 163 h 370"/>
                <a:gd name="T10" fmla="*/ 47 w 389"/>
                <a:gd name="T11" fmla="*/ 203 h 370"/>
                <a:gd name="T12" fmla="*/ 65 w 389"/>
                <a:gd name="T13" fmla="*/ 245 h 370"/>
                <a:gd name="T14" fmla="*/ 94 w 389"/>
                <a:gd name="T15" fmla="*/ 281 h 370"/>
                <a:gd name="T16" fmla="*/ 127 w 389"/>
                <a:gd name="T17" fmla="*/ 310 h 370"/>
                <a:gd name="T18" fmla="*/ 167 w 389"/>
                <a:gd name="T19" fmla="*/ 326 h 370"/>
                <a:gd name="T20" fmla="*/ 212 w 389"/>
                <a:gd name="T21" fmla="*/ 331 h 370"/>
                <a:gd name="T22" fmla="*/ 254 w 389"/>
                <a:gd name="T23" fmla="*/ 322 h 370"/>
                <a:gd name="T24" fmla="*/ 293 w 389"/>
                <a:gd name="T25" fmla="*/ 303 h 370"/>
                <a:gd name="T26" fmla="*/ 324 w 389"/>
                <a:gd name="T27" fmla="*/ 276 h 370"/>
                <a:gd name="T28" fmla="*/ 345 w 389"/>
                <a:gd name="T29" fmla="*/ 240 h 370"/>
                <a:gd name="T30" fmla="*/ 350 w 389"/>
                <a:gd name="T31" fmla="*/ 202 h 370"/>
                <a:gd name="T32" fmla="*/ 341 w 389"/>
                <a:gd name="T33" fmla="*/ 162 h 370"/>
                <a:gd name="T34" fmla="*/ 321 w 389"/>
                <a:gd name="T35" fmla="*/ 123 h 370"/>
                <a:gd name="T36" fmla="*/ 291 w 389"/>
                <a:gd name="T37" fmla="*/ 89 h 370"/>
                <a:gd name="T38" fmla="*/ 256 w 389"/>
                <a:gd name="T39" fmla="*/ 64 h 370"/>
                <a:gd name="T40" fmla="*/ 219 w 389"/>
                <a:gd name="T41" fmla="*/ 50 h 370"/>
                <a:gd name="T42" fmla="*/ 182 w 389"/>
                <a:gd name="T43" fmla="*/ 42 h 370"/>
                <a:gd name="T44" fmla="*/ 186 w 389"/>
                <a:gd name="T45" fmla="*/ 369 h 370"/>
                <a:gd name="T46" fmla="*/ 140 w 389"/>
                <a:gd name="T47" fmla="*/ 359 h 370"/>
                <a:gd name="T48" fmla="*/ 93 w 389"/>
                <a:gd name="T49" fmla="*/ 334 h 370"/>
                <a:gd name="T50" fmla="*/ 53 w 389"/>
                <a:gd name="T51" fmla="*/ 294 h 370"/>
                <a:gd name="T52" fmla="*/ 22 w 389"/>
                <a:gd name="T53" fmla="*/ 246 h 370"/>
                <a:gd name="T54" fmla="*/ 3 w 389"/>
                <a:gd name="T55" fmla="*/ 193 h 370"/>
                <a:gd name="T56" fmla="*/ 1 w 389"/>
                <a:gd name="T57" fmla="*/ 143 h 370"/>
                <a:gd name="T58" fmla="*/ 15 w 389"/>
                <a:gd name="T59" fmla="*/ 101 h 370"/>
                <a:gd name="T60" fmla="*/ 38 w 389"/>
                <a:gd name="T61" fmla="*/ 68 h 370"/>
                <a:gd name="T62" fmla="*/ 65 w 389"/>
                <a:gd name="T63" fmla="*/ 43 h 370"/>
                <a:gd name="T64" fmla="*/ 98 w 389"/>
                <a:gd name="T65" fmla="*/ 23 h 370"/>
                <a:gd name="T66" fmla="*/ 159 w 389"/>
                <a:gd name="T67" fmla="*/ 0 h 370"/>
                <a:gd name="T68" fmla="*/ 191 w 389"/>
                <a:gd name="T69" fmla="*/ 4 h 370"/>
                <a:gd name="T70" fmla="*/ 230 w 389"/>
                <a:gd name="T71" fmla="*/ 12 h 370"/>
                <a:gd name="T72" fmla="*/ 274 w 389"/>
                <a:gd name="T73" fmla="*/ 28 h 370"/>
                <a:gd name="T74" fmla="*/ 319 w 389"/>
                <a:gd name="T75" fmla="*/ 60 h 370"/>
                <a:gd name="T76" fmla="*/ 355 w 389"/>
                <a:gd name="T77" fmla="*/ 103 h 370"/>
                <a:gd name="T78" fmla="*/ 380 w 389"/>
                <a:gd name="T79" fmla="*/ 152 h 370"/>
                <a:gd name="T80" fmla="*/ 389 w 389"/>
                <a:gd name="T81" fmla="*/ 203 h 370"/>
                <a:gd name="T82" fmla="*/ 382 w 389"/>
                <a:gd name="T83" fmla="*/ 253 h 370"/>
                <a:gd name="T84" fmla="*/ 363 w 389"/>
                <a:gd name="T85" fmla="*/ 289 h 370"/>
                <a:gd name="T86" fmla="*/ 335 w 389"/>
                <a:gd name="T87" fmla="*/ 320 h 370"/>
                <a:gd name="T88" fmla="*/ 300 w 389"/>
                <a:gd name="T89" fmla="*/ 345 h 370"/>
                <a:gd name="T90" fmla="*/ 260 w 389"/>
                <a:gd name="T91" fmla="*/ 362 h 370"/>
                <a:gd name="T92" fmla="*/ 217 w 389"/>
                <a:gd name="T93" fmla="*/ 36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9" h="370">
                  <a:moveTo>
                    <a:pt x="170" y="38"/>
                  </a:moveTo>
                  <a:lnTo>
                    <a:pt x="146" y="46"/>
                  </a:lnTo>
                  <a:lnTo>
                    <a:pt x="124" y="56"/>
                  </a:lnTo>
                  <a:lnTo>
                    <a:pt x="104" y="65"/>
                  </a:lnTo>
                  <a:lnTo>
                    <a:pt x="87" y="75"/>
                  </a:lnTo>
                  <a:lnTo>
                    <a:pt x="80" y="82"/>
                  </a:lnTo>
                  <a:lnTo>
                    <a:pt x="72" y="88"/>
                  </a:lnTo>
                  <a:lnTo>
                    <a:pt x="66" y="95"/>
                  </a:lnTo>
                  <a:lnTo>
                    <a:pt x="61" y="103"/>
                  </a:lnTo>
                  <a:lnTo>
                    <a:pt x="55" y="111"/>
                  </a:lnTo>
                  <a:lnTo>
                    <a:pt x="50" y="120"/>
                  </a:lnTo>
                  <a:lnTo>
                    <a:pt x="46" y="129"/>
                  </a:lnTo>
                  <a:lnTo>
                    <a:pt x="42" y="139"/>
                  </a:lnTo>
                  <a:lnTo>
                    <a:pt x="40" y="151"/>
                  </a:lnTo>
                  <a:lnTo>
                    <a:pt x="40" y="163"/>
                  </a:lnTo>
                  <a:lnTo>
                    <a:pt x="40" y="176"/>
                  </a:lnTo>
                  <a:lnTo>
                    <a:pt x="42" y="190"/>
                  </a:lnTo>
                  <a:lnTo>
                    <a:pt x="47" y="203"/>
                  </a:lnTo>
                  <a:lnTo>
                    <a:pt x="51" y="217"/>
                  </a:lnTo>
                  <a:lnTo>
                    <a:pt x="58" y="231"/>
                  </a:lnTo>
                  <a:lnTo>
                    <a:pt x="65" y="245"/>
                  </a:lnTo>
                  <a:lnTo>
                    <a:pt x="74" y="257"/>
                  </a:lnTo>
                  <a:lnTo>
                    <a:pt x="84" y="270"/>
                  </a:lnTo>
                  <a:lnTo>
                    <a:pt x="94" y="281"/>
                  </a:lnTo>
                  <a:lnTo>
                    <a:pt x="104" y="293"/>
                  </a:lnTo>
                  <a:lnTo>
                    <a:pt x="116" y="302"/>
                  </a:lnTo>
                  <a:lnTo>
                    <a:pt x="127" y="310"/>
                  </a:lnTo>
                  <a:lnTo>
                    <a:pt x="140" y="317"/>
                  </a:lnTo>
                  <a:lnTo>
                    <a:pt x="152" y="323"/>
                  </a:lnTo>
                  <a:lnTo>
                    <a:pt x="167" y="326"/>
                  </a:lnTo>
                  <a:lnTo>
                    <a:pt x="182" y="330"/>
                  </a:lnTo>
                  <a:lnTo>
                    <a:pt x="197" y="331"/>
                  </a:lnTo>
                  <a:lnTo>
                    <a:pt x="212" y="331"/>
                  </a:lnTo>
                  <a:lnTo>
                    <a:pt x="226" y="328"/>
                  </a:lnTo>
                  <a:lnTo>
                    <a:pt x="241" y="326"/>
                  </a:lnTo>
                  <a:lnTo>
                    <a:pt x="254" y="322"/>
                  </a:lnTo>
                  <a:lnTo>
                    <a:pt x="268" y="317"/>
                  </a:lnTo>
                  <a:lnTo>
                    <a:pt x="282" y="311"/>
                  </a:lnTo>
                  <a:lnTo>
                    <a:pt x="293" y="303"/>
                  </a:lnTo>
                  <a:lnTo>
                    <a:pt x="305" y="295"/>
                  </a:lnTo>
                  <a:lnTo>
                    <a:pt x="315" y="286"/>
                  </a:lnTo>
                  <a:lnTo>
                    <a:pt x="324" y="276"/>
                  </a:lnTo>
                  <a:lnTo>
                    <a:pt x="332" y="264"/>
                  </a:lnTo>
                  <a:lnTo>
                    <a:pt x="339" y="253"/>
                  </a:lnTo>
                  <a:lnTo>
                    <a:pt x="345" y="240"/>
                  </a:lnTo>
                  <a:lnTo>
                    <a:pt x="347" y="229"/>
                  </a:lnTo>
                  <a:lnTo>
                    <a:pt x="350" y="216"/>
                  </a:lnTo>
                  <a:lnTo>
                    <a:pt x="350" y="202"/>
                  </a:lnTo>
                  <a:lnTo>
                    <a:pt x="347" y="189"/>
                  </a:lnTo>
                  <a:lnTo>
                    <a:pt x="345" y="176"/>
                  </a:lnTo>
                  <a:lnTo>
                    <a:pt x="341" y="162"/>
                  </a:lnTo>
                  <a:lnTo>
                    <a:pt x="335" y="148"/>
                  </a:lnTo>
                  <a:lnTo>
                    <a:pt x="328" y="136"/>
                  </a:lnTo>
                  <a:lnTo>
                    <a:pt x="321" y="123"/>
                  </a:lnTo>
                  <a:lnTo>
                    <a:pt x="312" y="111"/>
                  </a:lnTo>
                  <a:lnTo>
                    <a:pt x="303" y="99"/>
                  </a:lnTo>
                  <a:lnTo>
                    <a:pt x="291" y="89"/>
                  </a:lnTo>
                  <a:lnTo>
                    <a:pt x="281" y="78"/>
                  </a:lnTo>
                  <a:lnTo>
                    <a:pt x="268" y="70"/>
                  </a:lnTo>
                  <a:lnTo>
                    <a:pt x="256" y="64"/>
                  </a:lnTo>
                  <a:lnTo>
                    <a:pt x="243" y="58"/>
                  </a:lnTo>
                  <a:lnTo>
                    <a:pt x="232" y="53"/>
                  </a:lnTo>
                  <a:lnTo>
                    <a:pt x="219" y="50"/>
                  </a:lnTo>
                  <a:lnTo>
                    <a:pt x="207" y="47"/>
                  </a:lnTo>
                  <a:lnTo>
                    <a:pt x="195" y="44"/>
                  </a:lnTo>
                  <a:lnTo>
                    <a:pt x="182" y="42"/>
                  </a:lnTo>
                  <a:lnTo>
                    <a:pt x="170" y="38"/>
                  </a:lnTo>
                  <a:close/>
                  <a:moveTo>
                    <a:pt x="202" y="370"/>
                  </a:moveTo>
                  <a:lnTo>
                    <a:pt x="186" y="369"/>
                  </a:lnTo>
                  <a:lnTo>
                    <a:pt x="171" y="367"/>
                  </a:lnTo>
                  <a:lnTo>
                    <a:pt x="155" y="364"/>
                  </a:lnTo>
                  <a:lnTo>
                    <a:pt x="140" y="359"/>
                  </a:lnTo>
                  <a:lnTo>
                    <a:pt x="124" y="354"/>
                  </a:lnTo>
                  <a:lnTo>
                    <a:pt x="108" y="345"/>
                  </a:lnTo>
                  <a:lnTo>
                    <a:pt x="93" y="334"/>
                  </a:lnTo>
                  <a:lnTo>
                    <a:pt x="79" y="323"/>
                  </a:lnTo>
                  <a:lnTo>
                    <a:pt x="65" y="309"/>
                  </a:lnTo>
                  <a:lnTo>
                    <a:pt x="53" y="294"/>
                  </a:lnTo>
                  <a:lnTo>
                    <a:pt x="41" y="279"/>
                  </a:lnTo>
                  <a:lnTo>
                    <a:pt x="31" y="262"/>
                  </a:lnTo>
                  <a:lnTo>
                    <a:pt x="22" y="246"/>
                  </a:lnTo>
                  <a:lnTo>
                    <a:pt x="15" y="228"/>
                  </a:lnTo>
                  <a:lnTo>
                    <a:pt x="8" y="210"/>
                  </a:lnTo>
                  <a:lnTo>
                    <a:pt x="3" y="193"/>
                  </a:lnTo>
                  <a:lnTo>
                    <a:pt x="1" y="176"/>
                  </a:lnTo>
                  <a:lnTo>
                    <a:pt x="0" y="159"/>
                  </a:lnTo>
                  <a:lnTo>
                    <a:pt x="1" y="143"/>
                  </a:lnTo>
                  <a:lnTo>
                    <a:pt x="4" y="128"/>
                  </a:lnTo>
                  <a:lnTo>
                    <a:pt x="9" y="114"/>
                  </a:lnTo>
                  <a:lnTo>
                    <a:pt x="15" y="101"/>
                  </a:lnTo>
                  <a:lnTo>
                    <a:pt x="22" y="89"/>
                  </a:lnTo>
                  <a:lnTo>
                    <a:pt x="30" y="78"/>
                  </a:lnTo>
                  <a:lnTo>
                    <a:pt x="38" y="68"/>
                  </a:lnTo>
                  <a:lnTo>
                    <a:pt x="46" y="59"/>
                  </a:lnTo>
                  <a:lnTo>
                    <a:pt x="56" y="51"/>
                  </a:lnTo>
                  <a:lnTo>
                    <a:pt x="65" y="43"/>
                  </a:lnTo>
                  <a:lnTo>
                    <a:pt x="77" y="36"/>
                  </a:lnTo>
                  <a:lnTo>
                    <a:pt x="87" y="29"/>
                  </a:lnTo>
                  <a:lnTo>
                    <a:pt x="98" y="23"/>
                  </a:lnTo>
                  <a:lnTo>
                    <a:pt x="110" y="19"/>
                  </a:lnTo>
                  <a:lnTo>
                    <a:pt x="134" y="8"/>
                  </a:lnTo>
                  <a:lnTo>
                    <a:pt x="159" y="0"/>
                  </a:lnTo>
                  <a:lnTo>
                    <a:pt x="170" y="0"/>
                  </a:lnTo>
                  <a:lnTo>
                    <a:pt x="179" y="0"/>
                  </a:lnTo>
                  <a:lnTo>
                    <a:pt x="191" y="4"/>
                  </a:lnTo>
                  <a:lnTo>
                    <a:pt x="203" y="6"/>
                  </a:lnTo>
                  <a:lnTo>
                    <a:pt x="217" y="8"/>
                  </a:lnTo>
                  <a:lnTo>
                    <a:pt x="230" y="12"/>
                  </a:lnTo>
                  <a:lnTo>
                    <a:pt x="243" y="17"/>
                  </a:lnTo>
                  <a:lnTo>
                    <a:pt x="257" y="21"/>
                  </a:lnTo>
                  <a:lnTo>
                    <a:pt x="274" y="28"/>
                  </a:lnTo>
                  <a:lnTo>
                    <a:pt x="290" y="37"/>
                  </a:lnTo>
                  <a:lnTo>
                    <a:pt x="305" y="47"/>
                  </a:lnTo>
                  <a:lnTo>
                    <a:pt x="319" y="60"/>
                  </a:lnTo>
                  <a:lnTo>
                    <a:pt x="332" y="73"/>
                  </a:lnTo>
                  <a:lnTo>
                    <a:pt x="344" y="88"/>
                  </a:lnTo>
                  <a:lnTo>
                    <a:pt x="355" y="103"/>
                  </a:lnTo>
                  <a:lnTo>
                    <a:pt x="365" y="119"/>
                  </a:lnTo>
                  <a:lnTo>
                    <a:pt x="373" y="135"/>
                  </a:lnTo>
                  <a:lnTo>
                    <a:pt x="380" y="152"/>
                  </a:lnTo>
                  <a:lnTo>
                    <a:pt x="384" y="169"/>
                  </a:lnTo>
                  <a:lnTo>
                    <a:pt x="388" y="186"/>
                  </a:lnTo>
                  <a:lnTo>
                    <a:pt x="389" y="203"/>
                  </a:lnTo>
                  <a:lnTo>
                    <a:pt x="389" y="221"/>
                  </a:lnTo>
                  <a:lnTo>
                    <a:pt x="386" y="237"/>
                  </a:lnTo>
                  <a:lnTo>
                    <a:pt x="382" y="253"/>
                  </a:lnTo>
                  <a:lnTo>
                    <a:pt x="377" y="265"/>
                  </a:lnTo>
                  <a:lnTo>
                    <a:pt x="370" y="278"/>
                  </a:lnTo>
                  <a:lnTo>
                    <a:pt x="363" y="289"/>
                  </a:lnTo>
                  <a:lnTo>
                    <a:pt x="355" y="301"/>
                  </a:lnTo>
                  <a:lnTo>
                    <a:pt x="345" y="311"/>
                  </a:lnTo>
                  <a:lnTo>
                    <a:pt x="335" y="320"/>
                  </a:lnTo>
                  <a:lnTo>
                    <a:pt x="324" y="330"/>
                  </a:lnTo>
                  <a:lnTo>
                    <a:pt x="313" y="338"/>
                  </a:lnTo>
                  <a:lnTo>
                    <a:pt x="300" y="345"/>
                  </a:lnTo>
                  <a:lnTo>
                    <a:pt x="287" y="351"/>
                  </a:lnTo>
                  <a:lnTo>
                    <a:pt x="274" y="357"/>
                  </a:lnTo>
                  <a:lnTo>
                    <a:pt x="260" y="362"/>
                  </a:lnTo>
                  <a:lnTo>
                    <a:pt x="245" y="365"/>
                  </a:lnTo>
                  <a:lnTo>
                    <a:pt x="230" y="367"/>
                  </a:lnTo>
                  <a:lnTo>
                    <a:pt x="217" y="369"/>
                  </a:lnTo>
                  <a:lnTo>
                    <a:pt x="202" y="37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7" name="Freeform 63">
              <a:extLst>
                <a:ext uri="{FF2B5EF4-FFF2-40B4-BE49-F238E27FC236}">
                  <a16:creationId xmlns:a16="http://schemas.microsoft.com/office/drawing/2014/main" id="{C37990AD-5A27-43EE-BD5A-F7E98E925EF8}"/>
                </a:ext>
              </a:extLst>
            </p:cNvPr>
            <p:cNvSpPr>
              <a:spLocks noEditPoints="1"/>
            </p:cNvSpPr>
            <p:nvPr userDrawn="1"/>
          </p:nvSpPr>
          <p:spPr bwMode="auto">
            <a:xfrm>
              <a:off x="-3615" y="6453219"/>
              <a:ext cx="12199229" cy="4654"/>
            </a:xfrm>
            <a:custGeom>
              <a:avLst/>
              <a:gdLst>
                <a:gd name="T0" fmla="*/ 0 w 18354"/>
                <a:gd name="T1" fmla="*/ 0 h 11"/>
                <a:gd name="T2" fmla="*/ 241 w 18354"/>
                <a:gd name="T3" fmla="*/ 0 h 11"/>
                <a:gd name="T4" fmla="*/ 657 w 18354"/>
                <a:gd name="T5" fmla="*/ 0 h 11"/>
                <a:gd name="T6" fmla="*/ 942 w 18354"/>
                <a:gd name="T7" fmla="*/ 5 h 11"/>
                <a:gd name="T8" fmla="*/ 1214 w 18354"/>
                <a:gd name="T9" fmla="*/ 11 h 11"/>
                <a:gd name="T10" fmla="*/ 1770 w 18354"/>
                <a:gd name="T11" fmla="*/ 11 h 11"/>
                <a:gd name="T12" fmla="*/ 1909 w 18354"/>
                <a:gd name="T13" fmla="*/ 11 h 11"/>
                <a:gd name="T14" fmla="*/ 2182 w 18354"/>
                <a:gd name="T15" fmla="*/ 5 h 11"/>
                <a:gd name="T16" fmla="*/ 2465 w 18354"/>
                <a:gd name="T17" fmla="*/ 0 h 11"/>
                <a:gd name="T18" fmla="*/ 2883 w 18354"/>
                <a:gd name="T19" fmla="*/ 0 h 11"/>
                <a:gd name="T20" fmla="*/ 3166 w 18354"/>
                <a:gd name="T21" fmla="*/ 5 h 11"/>
                <a:gd name="T22" fmla="*/ 3439 w 18354"/>
                <a:gd name="T23" fmla="*/ 11 h 11"/>
                <a:gd name="T24" fmla="*/ 3994 w 18354"/>
                <a:gd name="T25" fmla="*/ 11 h 11"/>
                <a:gd name="T26" fmla="*/ 4134 w 18354"/>
                <a:gd name="T27" fmla="*/ 11 h 11"/>
                <a:gd name="T28" fmla="*/ 4406 w 18354"/>
                <a:gd name="T29" fmla="*/ 5 h 11"/>
                <a:gd name="T30" fmla="*/ 4691 w 18354"/>
                <a:gd name="T31" fmla="*/ 0 h 11"/>
                <a:gd name="T32" fmla="*/ 5107 w 18354"/>
                <a:gd name="T33" fmla="*/ 0 h 11"/>
                <a:gd name="T34" fmla="*/ 5391 w 18354"/>
                <a:gd name="T35" fmla="*/ 5 h 11"/>
                <a:gd name="T36" fmla="*/ 5663 w 18354"/>
                <a:gd name="T37" fmla="*/ 11 h 11"/>
                <a:gd name="T38" fmla="*/ 6220 w 18354"/>
                <a:gd name="T39" fmla="*/ 11 h 11"/>
                <a:gd name="T40" fmla="*/ 6359 w 18354"/>
                <a:gd name="T41" fmla="*/ 11 h 11"/>
                <a:gd name="T42" fmla="*/ 6630 w 18354"/>
                <a:gd name="T43" fmla="*/ 5 h 11"/>
                <a:gd name="T44" fmla="*/ 6915 w 18354"/>
                <a:gd name="T45" fmla="*/ 0 h 11"/>
                <a:gd name="T46" fmla="*/ 7332 w 18354"/>
                <a:gd name="T47" fmla="*/ 0 h 11"/>
                <a:gd name="T48" fmla="*/ 7616 w 18354"/>
                <a:gd name="T49" fmla="*/ 5 h 11"/>
                <a:gd name="T50" fmla="*/ 7888 w 18354"/>
                <a:gd name="T51" fmla="*/ 11 h 11"/>
                <a:gd name="T52" fmla="*/ 8444 w 18354"/>
                <a:gd name="T53" fmla="*/ 11 h 11"/>
                <a:gd name="T54" fmla="*/ 8583 w 18354"/>
                <a:gd name="T55" fmla="*/ 11 h 11"/>
                <a:gd name="T56" fmla="*/ 8856 w 18354"/>
                <a:gd name="T57" fmla="*/ 5 h 11"/>
                <a:gd name="T58" fmla="*/ 9139 w 18354"/>
                <a:gd name="T59" fmla="*/ 0 h 11"/>
                <a:gd name="T60" fmla="*/ 9557 w 18354"/>
                <a:gd name="T61" fmla="*/ 0 h 11"/>
                <a:gd name="T62" fmla="*/ 9840 w 18354"/>
                <a:gd name="T63" fmla="*/ 5 h 11"/>
                <a:gd name="T64" fmla="*/ 10113 w 18354"/>
                <a:gd name="T65" fmla="*/ 11 h 11"/>
                <a:gd name="T66" fmla="*/ 10669 w 18354"/>
                <a:gd name="T67" fmla="*/ 11 h 11"/>
                <a:gd name="T68" fmla="*/ 10808 w 18354"/>
                <a:gd name="T69" fmla="*/ 11 h 11"/>
                <a:gd name="T70" fmla="*/ 11080 w 18354"/>
                <a:gd name="T71" fmla="*/ 5 h 11"/>
                <a:gd name="T72" fmla="*/ 11365 w 18354"/>
                <a:gd name="T73" fmla="*/ 0 h 11"/>
                <a:gd name="T74" fmla="*/ 11781 w 18354"/>
                <a:gd name="T75" fmla="*/ 0 h 11"/>
                <a:gd name="T76" fmla="*/ 12065 w 18354"/>
                <a:gd name="T77" fmla="*/ 5 h 11"/>
                <a:gd name="T78" fmla="*/ 12337 w 18354"/>
                <a:gd name="T79" fmla="*/ 11 h 11"/>
                <a:gd name="T80" fmla="*/ 12894 w 18354"/>
                <a:gd name="T81" fmla="*/ 11 h 11"/>
                <a:gd name="T82" fmla="*/ 13032 w 18354"/>
                <a:gd name="T83" fmla="*/ 11 h 11"/>
                <a:gd name="T84" fmla="*/ 13306 w 18354"/>
                <a:gd name="T85" fmla="*/ 5 h 11"/>
                <a:gd name="T86" fmla="*/ 13589 w 18354"/>
                <a:gd name="T87" fmla="*/ 0 h 11"/>
                <a:gd name="T88" fmla="*/ 14006 w 18354"/>
                <a:gd name="T89" fmla="*/ 0 h 11"/>
                <a:gd name="T90" fmla="*/ 14290 w 18354"/>
                <a:gd name="T91" fmla="*/ 5 h 11"/>
                <a:gd name="T92" fmla="*/ 14563 w 18354"/>
                <a:gd name="T93" fmla="*/ 11 h 11"/>
                <a:gd name="T94" fmla="*/ 15118 w 18354"/>
                <a:gd name="T95" fmla="*/ 11 h 11"/>
                <a:gd name="T96" fmla="*/ 15258 w 18354"/>
                <a:gd name="T97" fmla="*/ 11 h 11"/>
                <a:gd name="T98" fmla="*/ 15530 w 18354"/>
                <a:gd name="T99" fmla="*/ 5 h 11"/>
                <a:gd name="T100" fmla="*/ 15813 w 18354"/>
                <a:gd name="T101" fmla="*/ 0 h 11"/>
                <a:gd name="T102" fmla="*/ 16231 w 18354"/>
                <a:gd name="T103" fmla="*/ 0 h 11"/>
                <a:gd name="T104" fmla="*/ 16515 w 18354"/>
                <a:gd name="T105" fmla="*/ 5 h 11"/>
                <a:gd name="T106" fmla="*/ 16787 w 18354"/>
                <a:gd name="T107" fmla="*/ 11 h 11"/>
                <a:gd name="T108" fmla="*/ 17343 w 18354"/>
                <a:gd name="T109" fmla="*/ 11 h 11"/>
                <a:gd name="T110" fmla="*/ 17482 w 18354"/>
                <a:gd name="T111" fmla="*/ 11 h 11"/>
                <a:gd name="T112" fmla="*/ 17754 w 18354"/>
                <a:gd name="T113" fmla="*/ 5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5"/>
                  </a:lnTo>
                  <a:lnTo>
                    <a:pt x="18316" y="11"/>
                  </a:lnTo>
                  <a:lnTo>
                    <a:pt x="18354" y="11"/>
                  </a:lnTo>
                  <a:lnTo>
                    <a:pt x="18354" y="0"/>
                  </a:lnTo>
                  <a:close/>
                  <a:moveTo>
                    <a:pt x="0" y="11"/>
                  </a:moveTo>
                  <a:lnTo>
                    <a:pt x="0" y="0"/>
                  </a:lnTo>
                  <a:lnTo>
                    <a:pt x="102" y="0"/>
                  </a:lnTo>
                  <a:lnTo>
                    <a:pt x="108" y="5"/>
                  </a:lnTo>
                  <a:lnTo>
                    <a:pt x="102" y="11"/>
                  </a:lnTo>
                  <a:lnTo>
                    <a:pt x="0" y="11"/>
                  </a:lnTo>
                  <a:close/>
                  <a:moveTo>
                    <a:pt x="380" y="11"/>
                  </a:moveTo>
                  <a:lnTo>
                    <a:pt x="241" y="11"/>
                  </a:lnTo>
                  <a:lnTo>
                    <a:pt x="235" y="5"/>
                  </a:lnTo>
                  <a:lnTo>
                    <a:pt x="241" y="0"/>
                  </a:lnTo>
                  <a:lnTo>
                    <a:pt x="380" y="0"/>
                  </a:lnTo>
                  <a:lnTo>
                    <a:pt x="385" y="5"/>
                  </a:lnTo>
                  <a:lnTo>
                    <a:pt x="380" y="11"/>
                  </a:lnTo>
                  <a:close/>
                  <a:moveTo>
                    <a:pt x="657" y="11"/>
                  </a:moveTo>
                  <a:lnTo>
                    <a:pt x="519" y="11"/>
                  </a:lnTo>
                  <a:lnTo>
                    <a:pt x="513" y="5"/>
                  </a:lnTo>
                  <a:lnTo>
                    <a:pt x="519" y="0"/>
                  </a:lnTo>
                  <a:lnTo>
                    <a:pt x="657" y="0"/>
                  </a:lnTo>
                  <a:lnTo>
                    <a:pt x="663" y="5"/>
                  </a:lnTo>
                  <a:lnTo>
                    <a:pt x="657" y="11"/>
                  </a:lnTo>
                  <a:close/>
                  <a:moveTo>
                    <a:pt x="936" y="11"/>
                  </a:moveTo>
                  <a:lnTo>
                    <a:pt x="797" y="11"/>
                  </a:lnTo>
                  <a:lnTo>
                    <a:pt x="792" y="5"/>
                  </a:lnTo>
                  <a:lnTo>
                    <a:pt x="797" y="0"/>
                  </a:lnTo>
                  <a:lnTo>
                    <a:pt x="936" y="0"/>
                  </a:lnTo>
                  <a:lnTo>
                    <a:pt x="942" y="5"/>
                  </a:lnTo>
                  <a:lnTo>
                    <a:pt x="936" y="11"/>
                  </a:lnTo>
                  <a:close/>
                  <a:moveTo>
                    <a:pt x="1214" y="11"/>
                  </a:moveTo>
                  <a:lnTo>
                    <a:pt x="1075" y="11"/>
                  </a:lnTo>
                  <a:lnTo>
                    <a:pt x="1069" y="5"/>
                  </a:lnTo>
                  <a:lnTo>
                    <a:pt x="1075" y="0"/>
                  </a:lnTo>
                  <a:lnTo>
                    <a:pt x="1214" y="0"/>
                  </a:lnTo>
                  <a:lnTo>
                    <a:pt x="1219" y="5"/>
                  </a:lnTo>
                  <a:lnTo>
                    <a:pt x="1214" y="11"/>
                  </a:lnTo>
                  <a:close/>
                  <a:moveTo>
                    <a:pt x="1492" y="11"/>
                  </a:moveTo>
                  <a:lnTo>
                    <a:pt x="1352" y="11"/>
                  </a:lnTo>
                  <a:lnTo>
                    <a:pt x="1347" y="5"/>
                  </a:lnTo>
                  <a:lnTo>
                    <a:pt x="1352" y="0"/>
                  </a:lnTo>
                  <a:lnTo>
                    <a:pt x="1492" y="0"/>
                  </a:lnTo>
                  <a:lnTo>
                    <a:pt x="1498" y="5"/>
                  </a:lnTo>
                  <a:lnTo>
                    <a:pt x="1492" y="11"/>
                  </a:lnTo>
                  <a:close/>
                  <a:moveTo>
                    <a:pt x="1770" y="11"/>
                  </a:moveTo>
                  <a:lnTo>
                    <a:pt x="1631" y="11"/>
                  </a:lnTo>
                  <a:lnTo>
                    <a:pt x="1625" y="5"/>
                  </a:lnTo>
                  <a:lnTo>
                    <a:pt x="1631" y="0"/>
                  </a:lnTo>
                  <a:lnTo>
                    <a:pt x="1770" y="0"/>
                  </a:lnTo>
                  <a:lnTo>
                    <a:pt x="1776" y="5"/>
                  </a:lnTo>
                  <a:lnTo>
                    <a:pt x="1770" y="11"/>
                  </a:lnTo>
                  <a:close/>
                  <a:moveTo>
                    <a:pt x="2048" y="11"/>
                  </a:moveTo>
                  <a:lnTo>
                    <a:pt x="1909" y="11"/>
                  </a:lnTo>
                  <a:lnTo>
                    <a:pt x="1903" y="5"/>
                  </a:lnTo>
                  <a:lnTo>
                    <a:pt x="1909" y="0"/>
                  </a:lnTo>
                  <a:lnTo>
                    <a:pt x="2048" y="0"/>
                  </a:lnTo>
                  <a:lnTo>
                    <a:pt x="2055" y="5"/>
                  </a:lnTo>
                  <a:lnTo>
                    <a:pt x="2048" y="11"/>
                  </a:lnTo>
                  <a:close/>
                  <a:moveTo>
                    <a:pt x="2326" y="11"/>
                  </a:moveTo>
                  <a:lnTo>
                    <a:pt x="2188" y="11"/>
                  </a:lnTo>
                  <a:lnTo>
                    <a:pt x="2182" y="5"/>
                  </a:lnTo>
                  <a:lnTo>
                    <a:pt x="2188" y="0"/>
                  </a:lnTo>
                  <a:lnTo>
                    <a:pt x="2326" y="0"/>
                  </a:lnTo>
                  <a:lnTo>
                    <a:pt x="2332" y="5"/>
                  </a:lnTo>
                  <a:lnTo>
                    <a:pt x="2326" y="11"/>
                  </a:lnTo>
                  <a:close/>
                  <a:moveTo>
                    <a:pt x="2604" y="11"/>
                  </a:moveTo>
                  <a:lnTo>
                    <a:pt x="2465" y="11"/>
                  </a:lnTo>
                  <a:lnTo>
                    <a:pt x="2459" y="5"/>
                  </a:lnTo>
                  <a:lnTo>
                    <a:pt x="2465" y="0"/>
                  </a:lnTo>
                  <a:lnTo>
                    <a:pt x="2604" y="0"/>
                  </a:lnTo>
                  <a:lnTo>
                    <a:pt x="2610" y="5"/>
                  </a:lnTo>
                  <a:lnTo>
                    <a:pt x="2604" y="11"/>
                  </a:lnTo>
                  <a:close/>
                  <a:moveTo>
                    <a:pt x="2883" y="11"/>
                  </a:moveTo>
                  <a:lnTo>
                    <a:pt x="2744" y="11"/>
                  </a:lnTo>
                  <a:lnTo>
                    <a:pt x="2738" y="5"/>
                  </a:lnTo>
                  <a:lnTo>
                    <a:pt x="2744" y="0"/>
                  </a:lnTo>
                  <a:lnTo>
                    <a:pt x="2883" y="0"/>
                  </a:lnTo>
                  <a:lnTo>
                    <a:pt x="2888" y="5"/>
                  </a:lnTo>
                  <a:lnTo>
                    <a:pt x="2883" y="11"/>
                  </a:lnTo>
                  <a:close/>
                  <a:moveTo>
                    <a:pt x="3160" y="11"/>
                  </a:moveTo>
                  <a:lnTo>
                    <a:pt x="3022" y="11"/>
                  </a:lnTo>
                  <a:lnTo>
                    <a:pt x="3016" y="5"/>
                  </a:lnTo>
                  <a:lnTo>
                    <a:pt x="3022" y="0"/>
                  </a:lnTo>
                  <a:lnTo>
                    <a:pt x="3160" y="0"/>
                  </a:lnTo>
                  <a:lnTo>
                    <a:pt x="3166" y="5"/>
                  </a:lnTo>
                  <a:lnTo>
                    <a:pt x="3160" y="11"/>
                  </a:lnTo>
                  <a:close/>
                  <a:moveTo>
                    <a:pt x="3439" y="11"/>
                  </a:moveTo>
                  <a:lnTo>
                    <a:pt x="3299" y="11"/>
                  </a:lnTo>
                  <a:lnTo>
                    <a:pt x="3293" y="5"/>
                  </a:lnTo>
                  <a:lnTo>
                    <a:pt x="3299" y="0"/>
                  </a:lnTo>
                  <a:lnTo>
                    <a:pt x="3439" y="0"/>
                  </a:lnTo>
                  <a:lnTo>
                    <a:pt x="3445" y="5"/>
                  </a:lnTo>
                  <a:lnTo>
                    <a:pt x="3439" y="11"/>
                  </a:lnTo>
                  <a:close/>
                  <a:moveTo>
                    <a:pt x="3717" y="11"/>
                  </a:moveTo>
                  <a:lnTo>
                    <a:pt x="3578" y="11"/>
                  </a:lnTo>
                  <a:lnTo>
                    <a:pt x="3572" y="5"/>
                  </a:lnTo>
                  <a:lnTo>
                    <a:pt x="3578" y="0"/>
                  </a:lnTo>
                  <a:lnTo>
                    <a:pt x="3717" y="0"/>
                  </a:lnTo>
                  <a:lnTo>
                    <a:pt x="3722" y="5"/>
                  </a:lnTo>
                  <a:lnTo>
                    <a:pt x="3717" y="11"/>
                  </a:lnTo>
                  <a:close/>
                  <a:moveTo>
                    <a:pt x="3994" y="11"/>
                  </a:moveTo>
                  <a:lnTo>
                    <a:pt x="3855" y="11"/>
                  </a:lnTo>
                  <a:lnTo>
                    <a:pt x="3850" y="5"/>
                  </a:lnTo>
                  <a:lnTo>
                    <a:pt x="3855" y="0"/>
                  </a:lnTo>
                  <a:lnTo>
                    <a:pt x="3994" y="0"/>
                  </a:lnTo>
                  <a:lnTo>
                    <a:pt x="4001" y="5"/>
                  </a:lnTo>
                  <a:lnTo>
                    <a:pt x="3994" y="11"/>
                  </a:lnTo>
                  <a:close/>
                  <a:moveTo>
                    <a:pt x="4273" y="11"/>
                  </a:moveTo>
                  <a:lnTo>
                    <a:pt x="4134" y="11"/>
                  </a:lnTo>
                  <a:lnTo>
                    <a:pt x="4129" y="5"/>
                  </a:lnTo>
                  <a:lnTo>
                    <a:pt x="4134" y="0"/>
                  </a:lnTo>
                  <a:lnTo>
                    <a:pt x="4273" y="0"/>
                  </a:lnTo>
                  <a:lnTo>
                    <a:pt x="4279" y="5"/>
                  </a:lnTo>
                  <a:lnTo>
                    <a:pt x="4273" y="11"/>
                  </a:lnTo>
                  <a:close/>
                  <a:moveTo>
                    <a:pt x="4551" y="11"/>
                  </a:moveTo>
                  <a:lnTo>
                    <a:pt x="4412" y="11"/>
                  </a:lnTo>
                  <a:lnTo>
                    <a:pt x="4406" y="5"/>
                  </a:lnTo>
                  <a:lnTo>
                    <a:pt x="4412" y="0"/>
                  </a:lnTo>
                  <a:lnTo>
                    <a:pt x="4551" y="0"/>
                  </a:lnTo>
                  <a:lnTo>
                    <a:pt x="4556" y="5"/>
                  </a:lnTo>
                  <a:lnTo>
                    <a:pt x="4551" y="11"/>
                  </a:lnTo>
                  <a:close/>
                  <a:moveTo>
                    <a:pt x="4829" y="11"/>
                  </a:moveTo>
                  <a:lnTo>
                    <a:pt x="4691" y="11"/>
                  </a:lnTo>
                  <a:lnTo>
                    <a:pt x="4684" y="5"/>
                  </a:lnTo>
                  <a:lnTo>
                    <a:pt x="4691" y="0"/>
                  </a:lnTo>
                  <a:lnTo>
                    <a:pt x="4829" y="0"/>
                  </a:lnTo>
                  <a:lnTo>
                    <a:pt x="4835" y="5"/>
                  </a:lnTo>
                  <a:lnTo>
                    <a:pt x="4829" y="11"/>
                  </a:lnTo>
                  <a:close/>
                  <a:moveTo>
                    <a:pt x="5107" y="11"/>
                  </a:moveTo>
                  <a:lnTo>
                    <a:pt x="4968" y="11"/>
                  </a:lnTo>
                  <a:lnTo>
                    <a:pt x="4962" y="5"/>
                  </a:lnTo>
                  <a:lnTo>
                    <a:pt x="4968" y="0"/>
                  </a:lnTo>
                  <a:lnTo>
                    <a:pt x="5107" y="0"/>
                  </a:lnTo>
                  <a:lnTo>
                    <a:pt x="5113" y="5"/>
                  </a:lnTo>
                  <a:lnTo>
                    <a:pt x="5107" y="11"/>
                  </a:lnTo>
                  <a:close/>
                  <a:moveTo>
                    <a:pt x="5386" y="11"/>
                  </a:moveTo>
                  <a:lnTo>
                    <a:pt x="5246" y="11"/>
                  </a:lnTo>
                  <a:lnTo>
                    <a:pt x="5240" y="5"/>
                  </a:lnTo>
                  <a:lnTo>
                    <a:pt x="5246" y="0"/>
                  </a:lnTo>
                  <a:lnTo>
                    <a:pt x="5386" y="0"/>
                  </a:lnTo>
                  <a:lnTo>
                    <a:pt x="5391" y="5"/>
                  </a:lnTo>
                  <a:lnTo>
                    <a:pt x="5386" y="11"/>
                  </a:lnTo>
                  <a:close/>
                  <a:moveTo>
                    <a:pt x="5663" y="11"/>
                  </a:moveTo>
                  <a:lnTo>
                    <a:pt x="5525" y="11"/>
                  </a:lnTo>
                  <a:lnTo>
                    <a:pt x="5519" y="5"/>
                  </a:lnTo>
                  <a:lnTo>
                    <a:pt x="5525" y="0"/>
                  </a:lnTo>
                  <a:lnTo>
                    <a:pt x="5663" y="0"/>
                  </a:lnTo>
                  <a:lnTo>
                    <a:pt x="5669" y="5"/>
                  </a:lnTo>
                  <a:lnTo>
                    <a:pt x="5663" y="11"/>
                  </a:lnTo>
                  <a:close/>
                  <a:moveTo>
                    <a:pt x="5941" y="11"/>
                  </a:moveTo>
                  <a:lnTo>
                    <a:pt x="5802" y="11"/>
                  </a:lnTo>
                  <a:lnTo>
                    <a:pt x="5796" y="5"/>
                  </a:lnTo>
                  <a:lnTo>
                    <a:pt x="5802" y="0"/>
                  </a:lnTo>
                  <a:lnTo>
                    <a:pt x="5941" y="0"/>
                  </a:lnTo>
                  <a:lnTo>
                    <a:pt x="5947" y="5"/>
                  </a:lnTo>
                  <a:lnTo>
                    <a:pt x="5941" y="11"/>
                  </a:lnTo>
                  <a:close/>
                  <a:moveTo>
                    <a:pt x="6220" y="11"/>
                  </a:moveTo>
                  <a:lnTo>
                    <a:pt x="6081" y="11"/>
                  </a:lnTo>
                  <a:lnTo>
                    <a:pt x="6075" y="5"/>
                  </a:lnTo>
                  <a:lnTo>
                    <a:pt x="6081" y="0"/>
                  </a:lnTo>
                  <a:lnTo>
                    <a:pt x="6220" y="0"/>
                  </a:lnTo>
                  <a:lnTo>
                    <a:pt x="6225" y="5"/>
                  </a:lnTo>
                  <a:lnTo>
                    <a:pt x="6220" y="11"/>
                  </a:lnTo>
                  <a:close/>
                  <a:moveTo>
                    <a:pt x="6497" y="11"/>
                  </a:moveTo>
                  <a:lnTo>
                    <a:pt x="6359" y="11"/>
                  </a:lnTo>
                  <a:lnTo>
                    <a:pt x="6353" y="5"/>
                  </a:lnTo>
                  <a:lnTo>
                    <a:pt x="6359" y="0"/>
                  </a:lnTo>
                  <a:lnTo>
                    <a:pt x="6497" y="0"/>
                  </a:lnTo>
                  <a:lnTo>
                    <a:pt x="6503" y="5"/>
                  </a:lnTo>
                  <a:lnTo>
                    <a:pt x="6497" y="11"/>
                  </a:lnTo>
                  <a:close/>
                  <a:moveTo>
                    <a:pt x="6776" y="11"/>
                  </a:moveTo>
                  <a:lnTo>
                    <a:pt x="6636" y="11"/>
                  </a:lnTo>
                  <a:lnTo>
                    <a:pt x="6630" y="5"/>
                  </a:lnTo>
                  <a:lnTo>
                    <a:pt x="6636" y="0"/>
                  </a:lnTo>
                  <a:lnTo>
                    <a:pt x="6776" y="0"/>
                  </a:lnTo>
                  <a:lnTo>
                    <a:pt x="6782" y="5"/>
                  </a:lnTo>
                  <a:lnTo>
                    <a:pt x="6776" y="11"/>
                  </a:lnTo>
                  <a:close/>
                  <a:moveTo>
                    <a:pt x="7054" y="11"/>
                  </a:moveTo>
                  <a:lnTo>
                    <a:pt x="6915" y="11"/>
                  </a:lnTo>
                  <a:lnTo>
                    <a:pt x="6909" y="5"/>
                  </a:lnTo>
                  <a:lnTo>
                    <a:pt x="6915" y="0"/>
                  </a:lnTo>
                  <a:lnTo>
                    <a:pt x="7054" y="0"/>
                  </a:lnTo>
                  <a:lnTo>
                    <a:pt x="7059" y="5"/>
                  </a:lnTo>
                  <a:lnTo>
                    <a:pt x="7054" y="11"/>
                  </a:lnTo>
                  <a:close/>
                  <a:moveTo>
                    <a:pt x="7332" y="11"/>
                  </a:moveTo>
                  <a:lnTo>
                    <a:pt x="7192" y="11"/>
                  </a:lnTo>
                  <a:lnTo>
                    <a:pt x="7187" y="5"/>
                  </a:lnTo>
                  <a:lnTo>
                    <a:pt x="7192" y="0"/>
                  </a:lnTo>
                  <a:lnTo>
                    <a:pt x="7332" y="0"/>
                  </a:lnTo>
                  <a:lnTo>
                    <a:pt x="7338" y="5"/>
                  </a:lnTo>
                  <a:lnTo>
                    <a:pt x="7332" y="11"/>
                  </a:lnTo>
                  <a:close/>
                  <a:moveTo>
                    <a:pt x="7610" y="11"/>
                  </a:moveTo>
                  <a:lnTo>
                    <a:pt x="7471" y="11"/>
                  </a:lnTo>
                  <a:lnTo>
                    <a:pt x="7465" y="5"/>
                  </a:lnTo>
                  <a:lnTo>
                    <a:pt x="7471" y="0"/>
                  </a:lnTo>
                  <a:lnTo>
                    <a:pt x="7610" y="0"/>
                  </a:lnTo>
                  <a:lnTo>
                    <a:pt x="7616" y="5"/>
                  </a:lnTo>
                  <a:lnTo>
                    <a:pt x="7610" y="11"/>
                  </a:lnTo>
                  <a:close/>
                  <a:moveTo>
                    <a:pt x="7888" y="11"/>
                  </a:moveTo>
                  <a:lnTo>
                    <a:pt x="7749" y="11"/>
                  </a:lnTo>
                  <a:lnTo>
                    <a:pt x="7743" y="5"/>
                  </a:lnTo>
                  <a:lnTo>
                    <a:pt x="7749" y="0"/>
                  </a:lnTo>
                  <a:lnTo>
                    <a:pt x="7888" y="0"/>
                  </a:lnTo>
                  <a:lnTo>
                    <a:pt x="7893" y="5"/>
                  </a:lnTo>
                  <a:lnTo>
                    <a:pt x="7888" y="11"/>
                  </a:lnTo>
                  <a:close/>
                  <a:moveTo>
                    <a:pt x="8166" y="11"/>
                  </a:moveTo>
                  <a:lnTo>
                    <a:pt x="8028" y="11"/>
                  </a:lnTo>
                  <a:lnTo>
                    <a:pt x="8022" y="5"/>
                  </a:lnTo>
                  <a:lnTo>
                    <a:pt x="8028" y="0"/>
                  </a:lnTo>
                  <a:lnTo>
                    <a:pt x="8166" y="0"/>
                  </a:lnTo>
                  <a:lnTo>
                    <a:pt x="8172" y="5"/>
                  </a:lnTo>
                  <a:lnTo>
                    <a:pt x="8166" y="11"/>
                  </a:lnTo>
                  <a:close/>
                  <a:moveTo>
                    <a:pt x="8444" y="11"/>
                  </a:moveTo>
                  <a:lnTo>
                    <a:pt x="8305" y="11"/>
                  </a:lnTo>
                  <a:lnTo>
                    <a:pt x="8299" y="5"/>
                  </a:lnTo>
                  <a:lnTo>
                    <a:pt x="8305" y="0"/>
                  </a:lnTo>
                  <a:lnTo>
                    <a:pt x="8444" y="0"/>
                  </a:lnTo>
                  <a:lnTo>
                    <a:pt x="8450" y="5"/>
                  </a:lnTo>
                  <a:lnTo>
                    <a:pt x="8444" y="11"/>
                  </a:lnTo>
                  <a:close/>
                  <a:moveTo>
                    <a:pt x="8723" y="11"/>
                  </a:moveTo>
                  <a:lnTo>
                    <a:pt x="8583" y="11"/>
                  </a:lnTo>
                  <a:lnTo>
                    <a:pt x="8577" y="5"/>
                  </a:lnTo>
                  <a:lnTo>
                    <a:pt x="8583" y="0"/>
                  </a:lnTo>
                  <a:lnTo>
                    <a:pt x="8723" y="0"/>
                  </a:lnTo>
                  <a:lnTo>
                    <a:pt x="8728" y="5"/>
                  </a:lnTo>
                  <a:lnTo>
                    <a:pt x="8723" y="11"/>
                  </a:lnTo>
                  <a:close/>
                  <a:moveTo>
                    <a:pt x="9000" y="11"/>
                  </a:moveTo>
                  <a:lnTo>
                    <a:pt x="8862" y="11"/>
                  </a:lnTo>
                  <a:lnTo>
                    <a:pt x="8856" y="5"/>
                  </a:lnTo>
                  <a:lnTo>
                    <a:pt x="8862" y="0"/>
                  </a:lnTo>
                  <a:lnTo>
                    <a:pt x="9000" y="0"/>
                  </a:lnTo>
                  <a:lnTo>
                    <a:pt x="9006" y="5"/>
                  </a:lnTo>
                  <a:lnTo>
                    <a:pt x="9000" y="11"/>
                  </a:lnTo>
                  <a:close/>
                  <a:moveTo>
                    <a:pt x="9279" y="11"/>
                  </a:moveTo>
                  <a:lnTo>
                    <a:pt x="9139" y="11"/>
                  </a:lnTo>
                  <a:lnTo>
                    <a:pt x="9133" y="5"/>
                  </a:lnTo>
                  <a:lnTo>
                    <a:pt x="9139" y="0"/>
                  </a:lnTo>
                  <a:lnTo>
                    <a:pt x="9279" y="0"/>
                  </a:lnTo>
                  <a:lnTo>
                    <a:pt x="9285" y="5"/>
                  </a:lnTo>
                  <a:lnTo>
                    <a:pt x="9279" y="11"/>
                  </a:lnTo>
                  <a:close/>
                  <a:moveTo>
                    <a:pt x="9557" y="11"/>
                  </a:moveTo>
                  <a:lnTo>
                    <a:pt x="9418" y="11"/>
                  </a:lnTo>
                  <a:lnTo>
                    <a:pt x="9412" y="5"/>
                  </a:lnTo>
                  <a:lnTo>
                    <a:pt x="9418" y="0"/>
                  </a:lnTo>
                  <a:lnTo>
                    <a:pt x="9557" y="0"/>
                  </a:lnTo>
                  <a:lnTo>
                    <a:pt x="9562" y="5"/>
                  </a:lnTo>
                  <a:lnTo>
                    <a:pt x="9557" y="11"/>
                  </a:lnTo>
                  <a:close/>
                  <a:moveTo>
                    <a:pt x="9834" y="11"/>
                  </a:moveTo>
                  <a:lnTo>
                    <a:pt x="9696" y="11"/>
                  </a:lnTo>
                  <a:lnTo>
                    <a:pt x="9690" y="5"/>
                  </a:lnTo>
                  <a:lnTo>
                    <a:pt x="9696" y="0"/>
                  </a:lnTo>
                  <a:lnTo>
                    <a:pt x="9834" y="0"/>
                  </a:lnTo>
                  <a:lnTo>
                    <a:pt x="9840" y="5"/>
                  </a:lnTo>
                  <a:lnTo>
                    <a:pt x="9834" y="11"/>
                  </a:lnTo>
                  <a:close/>
                  <a:moveTo>
                    <a:pt x="10113" y="11"/>
                  </a:moveTo>
                  <a:lnTo>
                    <a:pt x="9974" y="11"/>
                  </a:lnTo>
                  <a:lnTo>
                    <a:pt x="9969" y="5"/>
                  </a:lnTo>
                  <a:lnTo>
                    <a:pt x="9974" y="0"/>
                  </a:lnTo>
                  <a:lnTo>
                    <a:pt x="10113" y="0"/>
                  </a:lnTo>
                  <a:lnTo>
                    <a:pt x="10119" y="5"/>
                  </a:lnTo>
                  <a:lnTo>
                    <a:pt x="10113" y="11"/>
                  </a:lnTo>
                  <a:close/>
                  <a:moveTo>
                    <a:pt x="10391" y="11"/>
                  </a:moveTo>
                  <a:lnTo>
                    <a:pt x="10252" y="11"/>
                  </a:lnTo>
                  <a:lnTo>
                    <a:pt x="10246" y="5"/>
                  </a:lnTo>
                  <a:lnTo>
                    <a:pt x="10252" y="0"/>
                  </a:lnTo>
                  <a:lnTo>
                    <a:pt x="10391" y="0"/>
                  </a:lnTo>
                  <a:lnTo>
                    <a:pt x="10396" y="5"/>
                  </a:lnTo>
                  <a:lnTo>
                    <a:pt x="10391" y="11"/>
                  </a:lnTo>
                  <a:close/>
                  <a:moveTo>
                    <a:pt x="10669" y="11"/>
                  </a:moveTo>
                  <a:lnTo>
                    <a:pt x="10529" y="11"/>
                  </a:lnTo>
                  <a:lnTo>
                    <a:pt x="10524" y="5"/>
                  </a:lnTo>
                  <a:lnTo>
                    <a:pt x="10529" y="0"/>
                  </a:lnTo>
                  <a:lnTo>
                    <a:pt x="10669" y="0"/>
                  </a:lnTo>
                  <a:lnTo>
                    <a:pt x="10675" y="5"/>
                  </a:lnTo>
                  <a:lnTo>
                    <a:pt x="10669" y="11"/>
                  </a:lnTo>
                  <a:close/>
                  <a:moveTo>
                    <a:pt x="10947" y="11"/>
                  </a:moveTo>
                  <a:lnTo>
                    <a:pt x="10808" y="11"/>
                  </a:lnTo>
                  <a:lnTo>
                    <a:pt x="10802" y="5"/>
                  </a:lnTo>
                  <a:lnTo>
                    <a:pt x="10808" y="0"/>
                  </a:lnTo>
                  <a:lnTo>
                    <a:pt x="10947" y="0"/>
                  </a:lnTo>
                  <a:lnTo>
                    <a:pt x="10953" y="5"/>
                  </a:lnTo>
                  <a:lnTo>
                    <a:pt x="10947" y="11"/>
                  </a:lnTo>
                  <a:close/>
                  <a:moveTo>
                    <a:pt x="11225" y="11"/>
                  </a:moveTo>
                  <a:lnTo>
                    <a:pt x="11086" y="11"/>
                  </a:lnTo>
                  <a:lnTo>
                    <a:pt x="11080" y="5"/>
                  </a:lnTo>
                  <a:lnTo>
                    <a:pt x="11086" y="0"/>
                  </a:lnTo>
                  <a:lnTo>
                    <a:pt x="11225" y="0"/>
                  </a:lnTo>
                  <a:lnTo>
                    <a:pt x="11232" y="5"/>
                  </a:lnTo>
                  <a:lnTo>
                    <a:pt x="11225" y="11"/>
                  </a:lnTo>
                  <a:close/>
                  <a:moveTo>
                    <a:pt x="11503" y="11"/>
                  </a:moveTo>
                  <a:lnTo>
                    <a:pt x="11365" y="11"/>
                  </a:lnTo>
                  <a:lnTo>
                    <a:pt x="11359" y="5"/>
                  </a:lnTo>
                  <a:lnTo>
                    <a:pt x="11365" y="0"/>
                  </a:lnTo>
                  <a:lnTo>
                    <a:pt x="11503" y="0"/>
                  </a:lnTo>
                  <a:lnTo>
                    <a:pt x="11509" y="5"/>
                  </a:lnTo>
                  <a:lnTo>
                    <a:pt x="11503" y="11"/>
                  </a:lnTo>
                  <a:close/>
                  <a:moveTo>
                    <a:pt x="11781" y="11"/>
                  </a:moveTo>
                  <a:lnTo>
                    <a:pt x="11642" y="11"/>
                  </a:lnTo>
                  <a:lnTo>
                    <a:pt x="11636" y="5"/>
                  </a:lnTo>
                  <a:lnTo>
                    <a:pt x="11642" y="0"/>
                  </a:lnTo>
                  <a:lnTo>
                    <a:pt x="11781" y="0"/>
                  </a:lnTo>
                  <a:lnTo>
                    <a:pt x="11787" y="5"/>
                  </a:lnTo>
                  <a:lnTo>
                    <a:pt x="11781" y="11"/>
                  </a:lnTo>
                  <a:close/>
                  <a:moveTo>
                    <a:pt x="12060" y="11"/>
                  </a:moveTo>
                  <a:lnTo>
                    <a:pt x="11921" y="11"/>
                  </a:lnTo>
                  <a:lnTo>
                    <a:pt x="11915" y="5"/>
                  </a:lnTo>
                  <a:lnTo>
                    <a:pt x="11921" y="0"/>
                  </a:lnTo>
                  <a:lnTo>
                    <a:pt x="12060" y="0"/>
                  </a:lnTo>
                  <a:lnTo>
                    <a:pt x="12065" y="5"/>
                  </a:lnTo>
                  <a:lnTo>
                    <a:pt x="12060" y="11"/>
                  </a:lnTo>
                  <a:close/>
                  <a:moveTo>
                    <a:pt x="12337" y="11"/>
                  </a:moveTo>
                  <a:lnTo>
                    <a:pt x="12199" y="11"/>
                  </a:lnTo>
                  <a:lnTo>
                    <a:pt x="12193" y="5"/>
                  </a:lnTo>
                  <a:lnTo>
                    <a:pt x="12199" y="0"/>
                  </a:lnTo>
                  <a:lnTo>
                    <a:pt x="12337" y="0"/>
                  </a:lnTo>
                  <a:lnTo>
                    <a:pt x="12343" y="5"/>
                  </a:lnTo>
                  <a:lnTo>
                    <a:pt x="12337" y="11"/>
                  </a:lnTo>
                  <a:close/>
                  <a:moveTo>
                    <a:pt x="12616" y="11"/>
                  </a:moveTo>
                  <a:lnTo>
                    <a:pt x="12476" y="11"/>
                  </a:lnTo>
                  <a:lnTo>
                    <a:pt x="12470" y="5"/>
                  </a:lnTo>
                  <a:lnTo>
                    <a:pt x="12476" y="0"/>
                  </a:lnTo>
                  <a:lnTo>
                    <a:pt x="12616" y="0"/>
                  </a:lnTo>
                  <a:lnTo>
                    <a:pt x="12622" y="5"/>
                  </a:lnTo>
                  <a:lnTo>
                    <a:pt x="12616" y="11"/>
                  </a:lnTo>
                  <a:close/>
                  <a:moveTo>
                    <a:pt x="12894" y="11"/>
                  </a:moveTo>
                  <a:lnTo>
                    <a:pt x="12755" y="11"/>
                  </a:lnTo>
                  <a:lnTo>
                    <a:pt x="12749" y="5"/>
                  </a:lnTo>
                  <a:lnTo>
                    <a:pt x="12755" y="0"/>
                  </a:lnTo>
                  <a:lnTo>
                    <a:pt x="12894" y="0"/>
                  </a:lnTo>
                  <a:lnTo>
                    <a:pt x="12899" y="5"/>
                  </a:lnTo>
                  <a:lnTo>
                    <a:pt x="12894" y="11"/>
                  </a:lnTo>
                  <a:close/>
                  <a:moveTo>
                    <a:pt x="13171" y="11"/>
                  </a:moveTo>
                  <a:lnTo>
                    <a:pt x="13032" y="11"/>
                  </a:lnTo>
                  <a:lnTo>
                    <a:pt x="13027" y="5"/>
                  </a:lnTo>
                  <a:lnTo>
                    <a:pt x="13032" y="0"/>
                  </a:lnTo>
                  <a:lnTo>
                    <a:pt x="13171" y="0"/>
                  </a:lnTo>
                  <a:lnTo>
                    <a:pt x="13178" y="5"/>
                  </a:lnTo>
                  <a:lnTo>
                    <a:pt x="13171" y="11"/>
                  </a:lnTo>
                  <a:close/>
                  <a:moveTo>
                    <a:pt x="13450" y="11"/>
                  </a:moveTo>
                  <a:lnTo>
                    <a:pt x="13311" y="11"/>
                  </a:lnTo>
                  <a:lnTo>
                    <a:pt x="13306" y="5"/>
                  </a:lnTo>
                  <a:lnTo>
                    <a:pt x="13311" y="0"/>
                  </a:lnTo>
                  <a:lnTo>
                    <a:pt x="13450" y="0"/>
                  </a:lnTo>
                  <a:lnTo>
                    <a:pt x="13456" y="5"/>
                  </a:lnTo>
                  <a:lnTo>
                    <a:pt x="13450" y="11"/>
                  </a:lnTo>
                  <a:close/>
                  <a:moveTo>
                    <a:pt x="13728" y="11"/>
                  </a:moveTo>
                  <a:lnTo>
                    <a:pt x="13589" y="11"/>
                  </a:lnTo>
                  <a:lnTo>
                    <a:pt x="13583" y="5"/>
                  </a:lnTo>
                  <a:lnTo>
                    <a:pt x="13589" y="0"/>
                  </a:lnTo>
                  <a:lnTo>
                    <a:pt x="13728" y="0"/>
                  </a:lnTo>
                  <a:lnTo>
                    <a:pt x="13733" y="5"/>
                  </a:lnTo>
                  <a:lnTo>
                    <a:pt x="13728" y="11"/>
                  </a:lnTo>
                  <a:close/>
                  <a:moveTo>
                    <a:pt x="14006" y="11"/>
                  </a:moveTo>
                  <a:lnTo>
                    <a:pt x="13868" y="11"/>
                  </a:lnTo>
                  <a:lnTo>
                    <a:pt x="13861" y="5"/>
                  </a:lnTo>
                  <a:lnTo>
                    <a:pt x="13868" y="0"/>
                  </a:lnTo>
                  <a:lnTo>
                    <a:pt x="14006" y="0"/>
                  </a:lnTo>
                  <a:lnTo>
                    <a:pt x="14012" y="5"/>
                  </a:lnTo>
                  <a:lnTo>
                    <a:pt x="14006" y="11"/>
                  </a:lnTo>
                  <a:close/>
                  <a:moveTo>
                    <a:pt x="14284" y="11"/>
                  </a:moveTo>
                  <a:lnTo>
                    <a:pt x="14145" y="11"/>
                  </a:lnTo>
                  <a:lnTo>
                    <a:pt x="14139" y="5"/>
                  </a:lnTo>
                  <a:lnTo>
                    <a:pt x="14145" y="0"/>
                  </a:lnTo>
                  <a:lnTo>
                    <a:pt x="14284" y="0"/>
                  </a:lnTo>
                  <a:lnTo>
                    <a:pt x="14290" y="5"/>
                  </a:lnTo>
                  <a:lnTo>
                    <a:pt x="14284" y="11"/>
                  </a:lnTo>
                  <a:close/>
                  <a:moveTo>
                    <a:pt x="14563" y="11"/>
                  </a:moveTo>
                  <a:lnTo>
                    <a:pt x="14423" y="11"/>
                  </a:lnTo>
                  <a:lnTo>
                    <a:pt x="14417" y="5"/>
                  </a:lnTo>
                  <a:lnTo>
                    <a:pt x="14423" y="0"/>
                  </a:lnTo>
                  <a:lnTo>
                    <a:pt x="14563" y="0"/>
                  </a:lnTo>
                  <a:lnTo>
                    <a:pt x="14568" y="5"/>
                  </a:lnTo>
                  <a:lnTo>
                    <a:pt x="14563" y="11"/>
                  </a:lnTo>
                  <a:close/>
                  <a:moveTo>
                    <a:pt x="14840" y="11"/>
                  </a:moveTo>
                  <a:lnTo>
                    <a:pt x="14702" y="11"/>
                  </a:lnTo>
                  <a:lnTo>
                    <a:pt x="14696" y="5"/>
                  </a:lnTo>
                  <a:lnTo>
                    <a:pt x="14702" y="0"/>
                  </a:lnTo>
                  <a:lnTo>
                    <a:pt x="14840" y="0"/>
                  </a:lnTo>
                  <a:lnTo>
                    <a:pt x="14846" y="5"/>
                  </a:lnTo>
                  <a:lnTo>
                    <a:pt x="14840" y="11"/>
                  </a:lnTo>
                  <a:close/>
                  <a:moveTo>
                    <a:pt x="15118" y="11"/>
                  </a:moveTo>
                  <a:lnTo>
                    <a:pt x="14979" y="11"/>
                  </a:lnTo>
                  <a:lnTo>
                    <a:pt x="14973" y="5"/>
                  </a:lnTo>
                  <a:lnTo>
                    <a:pt x="14979" y="0"/>
                  </a:lnTo>
                  <a:lnTo>
                    <a:pt x="15118" y="0"/>
                  </a:lnTo>
                  <a:lnTo>
                    <a:pt x="15124" y="5"/>
                  </a:lnTo>
                  <a:lnTo>
                    <a:pt x="15118" y="11"/>
                  </a:lnTo>
                  <a:close/>
                  <a:moveTo>
                    <a:pt x="15397" y="11"/>
                  </a:moveTo>
                  <a:lnTo>
                    <a:pt x="15258" y="11"/>
                  </a:lnTo>
                  <a:lnTo>
                    <a:pt x="15252" y="5"/>
                  </a:lnTo>
                  <a:lnTo>
                    <a:pt x="15258" y="0"/>
                  </a:lnTo>
                  <a:lnTo>
                    <a:pt x="15397" y="0"/>
                  </a:lnTo>
                  <a:lnTo>
                    <a:pt x="15402" y="5"/>
                  </a:lnTo>
                  <a:lnTo>
                    <a:pt x="15397" y="11"/>
                  </a:lnTo>
                  <a:close/>
                  <a:moveTo>
                    <a:pt x="15674" y="11"/>
                  </a:moveTo>
                  <a:lnTo>
                    <a:pt x="15536" y="11"/>
                  </a:lnTo>
                  <a:lnTo>
                    <a:pt x="15530" y="5"/>
                  </a:lnTo>
                  <a:lnTo>
                    <a:pt x="15536" y="0"/>
                  </a:lnTo>
                  <a:lnTo>
                    <a:pt x="15674" y="0"/>
                  </a:lnTo>
                  <a:lnTo>
                    <a:pt x="15680" y="5"/>
                  </a:lnTo>
                  <a:lnTo>
                    <a:pt x="15674" y="11"/>
                  </a:lnTo>
                  <a:close/>
                  <a:moveTo>
                    <a:pt x="15953" y="11"/>
                  </a:moveTo>
                  <a:lnTo>
                    <a:pt x="15813" y="11"/>
                  </a:lnTo>
                  <a:lnTo>
                    <a:pt x="15807" y="5"/>
                  </a:lnTo>
                  <a:lnTo>
                    <a:pt x="15813" y="0"/>
                  </a:lnTo>
                  <a:lnTo>
                    <a:pt x="15953" y="0"/>
                  </a:lnTo>
                  <a:lnTo>
                    <a:pt x="15959" y="5"/>
                  </a:lnTo>
                  <a:lnTo>
                    <a:pt x="15953" y="11"/>
                  </a:lnTo>
                  <a:close/>
                  <a:moveTo>
                    <a:pt x="16231" y="11"/>
                  </a:moveTo>
                  <a:lnTo>
                    <a:pt x="16092" y="11"/>
                  </a:lnTo>
                  <a:lnTo>
                    <a:pt x="16086" y="5"/>
                  </a:lnTo>
                  <a:lnTo>
                    <a:pt x="16092" y="0"/>
                  </a:lnTo>
                  <a:lnTo>
                    <a:pt x="16231" y="0"/>
                  </a:lnTo>
                  <a:lnTo>
                    <a:pt x="16236" y="5"/>
                  </a:lnTo>
                  <a:lnTo>
                    <a:pt x="16231" y="11"/>
                  </a:lnTo>
                  <a:close/>
                  <a:moveTo>
                    <a:pt x="16509" y="11"/>
                  </a:moveTo>
                  <a:lnTo>
                    <a:pt x="16369" y="11"/>
                  </a:lnTo>
                  <a:lnTo>
                    <a:pt x="16364" y="5"/>
                  </a:lnTo>
                  <a:lnTo>
                    <a:pt x="16369" y="0"/>
                  </a:lnTo>
                  <a:lnTo>
                    <a:pt x="16509" y="0"/>
                  </a:lnTo>
                  <a:lnTo>
                    <a:pt x="16515" y="5"/>
                  </a:lnTo>
                  <a:lnTo>
                    <a:pt x="16509" y="11"/>
                  </a:lnTo>
                  <a:close/>
                  <a:moveTo>
                    <a:pt x="16787" y="11"/>
                  </a:moveTo>
                  <a:lnTo>
                    <a:pt x="16648" y="11"/>
                  </a:lnTo>
                  <a:lnTo>
                    <a:pt x="16642" y="5"/>
                  </a:lnTo>
                  <a:lnTo>
                    <a:pt x="16648" y="0"/>
                  </a:lnTo>
                  <a:lnTo>
                    <a:pt x="16787" y="0"/>
                  </a:lnTo>
                  <a:lnTo>
                    <a:pt x="16793" y="5"/>
                  </a:lnTo>
                  <a:lnTo>
                    <a:pt x="16787" y="11"/>
                  </a:lnTo>
                  <a:close/>
                  <a:moveTo>
                    <a:pt x="17065" y="11"/>
                  </a:moveTo>
                  <a:lnTo>
                    <a:pt x="16926" y="11"/>
                  </a:lnTo>
                  <a:lnTo>
                    <a:pt x="16920" y="5"/>
                  </a:lnTo>
                  <a:lnTo>
                    <a:pt x="16926" y="0"/>
                  </a:lnTo>
                  <a:lnTo>
                    <a:pt x="17065" y="0"/>
                  </a:lnTo>
                  <a:lnTo>
                    <a:pt x="17070" y="5"/>
                  </a:lnTo>
                  <a:lnTo>
                    <a:pt x="17065" y="11"/>
                  </a:lnTo>
                  <a:close/>
                  <a:moveTo>
                    <a:pt x="17343" y="11"/>
                  </a:moveTo>
                  <a:lnTo>
                    <a:pt x="17205" y="11"/>
                  </a:lnTo>
                  <a:lnTo>
                    <a:pt x="17199" y="5"/>
                  </a:lnTo>
                  <a:lnTo>
                    <a:pt x="17205" y="0"/>
                  </a:lnTo>
                  <a:lnTo>
                    <a:pt x="17343" y="0"/>
                  </a:lnTo>
                  <a:lnTo>
                    <a:pt x="17349" y="5"/>
                  </a:lnTo>
                  <a:lnTo>
                    <a:pt x="17343" y="11"/>
                  </a:lnTo>
                  <a:close/>
                  <a:moveTo>
                    <a:pt x="17621" y="11"/>
                  </a:moveTo>
                  <a:lnTo>
                    <a:pt x="17482" y="11"/>
                  </a:lnTo>
                  <a:lnTo>
                    <a:pt x="17476" y="5"/>
                  </a:lnTo>
                  <a:lnTo>
                    <a:pt x="17482" y="0"/>
                  </a:lnTo>
                  <a:lnTo>
                    <a:pt x="17621" y="0"/>
                  </a:lnTo>
                  <a:lnTo>
                    <a:pt x="17627" y="5"/>
                  </a:lnTo>
                  <a:lnTo>
                    <a:pt x="17621" y="11"/>
                  </a:lnTo>
                  <a:close/>
                  <a:moveTo>
                    <a:pt x="17900" y="11"/>
                  </a:moveTo>
                  <a:lnTo>
                    <a:pt x="17760" y="11"/>
                  </a:lnTo>
                  <a:lnTo>
                    <a:pt x="17754" y="5"/>
                  </a:lnTo>
                  <a:lnTo>
                    <a:pt x="17760" y="0"/>
                  </a:lnTo>
                  <a:lnTo>
                    <a:pt x="17900" y="0"/>
                  </a:lnTo>
                  <a:lnTo>
                    <a:pt x="17905" y="5"/>
                  </a:lnTo>
                  <a:lnTo>
                    <a:pt x="17900" y="11"/>
                  </a:lnTo>
                  <a:close/>
                  <a:moveTo>
                    <a:pt x="18177" y="11"/>
                  </a:moveTo>
                  <a:lnTo>
                    <a:pt x="18039" y="11"/>
                  </a:lnTo>
                  <a:lnTo>
                    <a:pt x="18033" y="5"/>
                  </a:lnTo>
                  <a:lnTo>
                    <a:pt x="18039" y="0"/>
                  </a:lnTo>
                  <a:lnTo>
                    <a:pt x="18177" y="0"/>
                  </a:lnTo>
                  <a:lnTo>
                    <a:pt x="18183" y="5"/>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8" name="Freeform 64">
              <a:extLst>
                <a:ext uri="{FF2B5EF4-FFF2-40B4-BE49-F238E27FC236}">
                  <a16:creationId xmlns:a16="http://schemas.microsoft.com/office/drawing/2014/main" id="{60D6DE36-E5AF-427C-8A7C-A2E8A0F7DA58}"/>
                </a:ext>
              </a:extLst>
            </p:cNvPr>
            <p:cNvSpPr>
              <a:spLocks noEditPoints="1"/>
            </p:cNvSpPr>
            <p:nvPr userDrawn="1"/>
          </p:nvSpPr>
          <p:spPr bwMode="auto">
            <a:xfrm>
              <a:off x="-3615" y="4945762"/>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9" name="Freeform 65">
              <a:extLst>
                <a:ext uri="{FF2B5EF4-FFF2-40B4-BE49-F238E27FC236}">
                  <a16:creationId xmlns:a16="http://schemas.microsoft.com/office/drawing/2014/main" id="{2223C7AC-D153-45B0-AA95-09D4F8BBA142}"/>
                </a:ext>
              </a:extLst>
            </p:cNvPr>
            <p:cNvSpPr>
              <a:spLocks noEditPoints="1"/>
            </p:cNvSpPr>
            <p:nvPr userDrawn="1"/>
          </p:nvSpPr>
          <p:spPr bwMode="auto">
            <a:xfrm>
              <a:off x="-3615" y="3433652"/>
              <a:ext cx="12199229" cy="9305"/>
            </a:xfrm>
            <a:custGeom>
              <a:avLst/>
              <a:gdLst>
                <a:gd name="T0" fmla="*/ 0 w 18354"/>
                <a:gd name="T1" fmla="*/ 0 h 12"/>
                <a:gd name="T2" fmla="*/ 241 w 18354"/>
                <a:gd name="T3" fmla="*/ 0 h 12"/>
                <a:gd name="T4" fmla="*/ 657 w 18354"/>
                <a:gd name="T5" fmla="*/ 0 h 12"/>
                <a:gd name="T6" fmla="*/ 942 w 18354"/>
                <a:gd name="T7" fmla="*/ 6 h 12"/>
                <a:gd name="T8" fmla="*/ 1214 w 18354"/>
                <a:gd name="T9" fmla="*/ 12 h 12"/>
                <a:gd name="T10" fmla="*/ 1770 w 18354"/>
                <a:gd name="T11" fmla="*/ 12 h 12"/>
                <a:gd name="T12" fmla="*/ 1909 w 18354"/>
                <a:gd name="T13" fmla="*/ 12 h 12"/>
                <a:gd name="T14" fmla="*/ 2182 w 18354"/>
                <a:gd name="T15" fmla="*/ 6 h 12"/>
                <a:gd name="T16" fmla="*/ 2465 w 18354"/>
                <a:gd name="T17" fmla="*/ 0 h 12"/>
                <a:gd name="T18" fmla="*/ 2883 w 18354"/>
                <a:gd name="T19" fmla="*/ 0 h 12"/>
                <a:gd name="T20" fmla="*/ 3166 w 18354"/>
                <a:gd name="T21" fmla="*/ 6 h 12"/>
                <a:gd name="T22" fmla="*/ 3439 w 18354"/>
                <a:gd name="T23" fmla="*/ 12 h 12"/>
                <a:gd name="T24" fmla="*/ 3994 w 18354"/>
                <a:gd name="T25" fmla="*/ 12 h 12"/>
                <a:gd name="T26" fmla="*/ 4134 w 18354"/>
                <a:gd name="T27" fmla="*/ 12 h 12"/>
                <a:gd name="T28" fmla="*/ 4406 w 18354"/>
                <a:gd name="T29" fmla="*/ 6 h 12"/>
                <a:gd name="T30" fmla="*/ 4691 w 18354"/>
                <a:gd name="T31" fmla="*/ 0 h 12"/>
                <a:gd name="T32" fmla="*/ 5107 w 18354"/>
                <a:gd name="T33" fmla="*/ 0 h 12"/>
                <a:gd name="T34" fmla="*/ 5391 w 18354"/>
                <a:gd name="T35" fmla="*/ 6 h 12"/>
                <a:gd name="T36" fmla="*/ 5663 w 18354"/>
                <a:gd name="T37" fmla="*/ 12 h 12"/>
                <a:gd name="T38" fmla="*/ 6220 w 18354"/>
                <a:gd name="T39" fmla="*/ 12 h 12"/>
                <a:gd name="T40" fmla="*/ 6359 w 18354"/>
                <a:gd name="T41" fmla="*/ 12 h 12"/>
                <a:gd name="T42" fmla="*/ 6630 w 18354"/>
                <a:gd name="T43" fmla="*/ 6 h 12"/>
                <a:gd name="T44" fmla="*/ 6915 w 18354"/>
                <a:gd name="T45" fmla="*/ 0 h 12"/>
                <a:gd name="T46" fmla="*/ 7332 w 18354"/>
                <a:gd name="T47" fmla="*/ 0 h 12"/>
                <a:gd name="T48" fmla="*/ 7616 w 18354"/>
                <a:gd name="T49" fmla="*/ 6 h 12"/>
                <a:gd name="T50" fmla="*/ 7888 w 18354"/>
                <a:gd name="T51" fmla="*/ 12 h 12"/>
                <a:gd name="T52" fmla="*/ 8444 w 18354"/>
                <a:gd name="T53" fmla="*/ 12 h 12"/>
                <a:gd name="T54" fmla="*/ 8583 w 18354"/>
                <a:gd name="T55" fmla="*/ 12 h 12"/>
                <a:gd name="T56" fmla="*/ 8856 w 18354"/>
                <a:gd name="T57" fmla="*/ 6 h 12"/>
                <a:gd name="T58" fmla="*/ 9139 w 18354"/>
                <a:gd name="T59" fmla="*/ 0 h 12"/>
                <a:gd name="T60" fmla="*/ 9557 w 18354"/>
                <a:gd name="T61" fmla="*/ 0 h 12"/>
                <a:gd name="T62" fmla="*/ 9840 w 18354"/>
                <a:gd name="T63" fmla="*/ 6 h 12"/>
                <a:gd name="T64" fmla="*/ 10113 w 18354"/>
                <a:gd name="T65" fmla="*/ 12 h 12"/>
                <a:gd name="T66" fmla="*/ 10669 w 18354"/>
                <a:gd name="T67" fmla="*/ 12 h 12"/>
                <a:gd name="T68" fmla="*/ 10808 w 18354"/>
                <a:gd name="T69" fmla="*/ 12 h 12"/>
                <a:gd name="T70" fmla="*/ 11080 w 18354"/>
                <a:gd name="T71" fmla="*/ 6 h 12"/>
                <a:gd name="T72" fmla="*/ 11365 w 18354"/>
                <a:gd name="T73" fmla="*/ 0 h 12"/>
                <a:gd name="T74" fmla="*/ 11781 w 18354"/>
                <a:gd name="T75" fmla="*/ 0 h 12"/>
                <a:gd name="T76" fmla="*/ 12065 w 18354"/>
                <a:gd name="T77" fmla="*/ 6 h 12"/>
                <a:gd name="T78" fmla="*/ 12337 w 18354"/>
                <a:gd name="T79" fmla="*/ 12 h 12"/>
                <a:gd name="T80" fmla="*/ 12894 w 18354"/>
                <a:gd name="T81" fmla="*/ 12 h 12"/>
                <a:gd name="T82" fmla="*/ 13032 w 18354"/>
                <a:gd name="T83" fmla="*/ 12 h 12"/>
                <a:gd name="T84" fmla="*/ 13306 w 18354"/>
                <a:gd name="T85" fmla="*/ 6 h 12"/>
                <a:gd name="T86" fmla="*/ 13589 w 18354"/>
                <a:gd name="T87" fmla="*/ 0 h 12"/>
                <a:gd name="T88" fmla="*/ 14006 w 18354"/>
                <a:gd name="T89" fmla="*/ 0 h 12"/>
                <a:gd name="T90" fmla="*/ 14290 w 18354"/>
                <a:gd name="T91" fmla="*/ 6 h 12"/>
                <a:gd name="T92" fmla="*/ 14563 w 18354"/>
                <a:gd name="T93" fmla="*/ 12 h 12"/>
                <a:gd name="T94" fmla="*/ 15118 w 18354"/>
                <a:gd name="T95" fmla="*/ 12 h 12"/>
                <a:gd name="T96" fmla="*/ 15258 w 18354"/>
                <a:gd name="T97" fmla="*/ 12 h 12"/>
                <a:gd name="T98" fmla="*/ 15530 w 18354"/>
                <a:gd name="T99" fmla="*/ 6 h 12"/>
                <a:gd name="T100" fmla="*/ 15813 w 18354"/>
                <a:gd name="T101" fmla="*/ 0 h 12"/>
                <a:gd name="T102" fmla="*/ 16231 w 18354"/>
                <a:gd name="T103" fmla="*/ 0 h 12"/>
                <a:gd name="T104" fmla="*/ 16515 w 18354"/>
                <a:gd name="T105" fmla="*/ 6 h 12"/>
                <a:gd name="T106" fmla="*/ 16787 w 18354"/>
                <a:gd name="T107" fmla="*/ 12 h 12"/>
                <a:gd name="T108" fmla="*/ 17343 w 18354"/>
                <a:gd name="T109" fmla="*/ 12 h 12"/>
                <a:gd name="T110" fmla="*/ 17482 w 18354"/>
                <a:gd name="T111" fmla="*/ 12 h 12"/>
                <a:gd name="T112" fmla="*/ 17754 w 18354"/>
                <a:gd name="T113" fmla="*/ 6 h 12"/>
                <a:gd name="T114" fmla="*/ 18039 w 18354"/>
                <a:gd name="T11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2">
                  <a:moveTo>
                    <a:pt x="18354" y="0"/>
                  </a:moveTo>
                  <a:lnTo>
                    <a:pt x="18316" y="0"/>
                  </a:lnTo>
                  <a:lnTo>
                    <a:pt x="18310" y="6"/>
                  </a:lnTo>
                  <a:lnTo>
                    <a:pt x="18316" y="12"/>
                  </a:lnTo>
                  <a:lnTo>
                    <a:pt x="18354" y="12"/>
                  </a:lnTo>
                  <a:lnTo>
                    <a:pt x="18354" y="0"/>
                  </a:lnTo>
                  <a:close/>
                  <a:moveTo>
                    <a:pt x="0" y="12"/>
                  </a:moveTo>
                  <a:lnTo>
                    <a:pt x="0" y="0"/>
                  </a:lnTo>
                  <a:lnTo>
                    <a:pt x="102" y="0"/>
                  </a:lnTo>
                  <a:lnTo>
                    <a:pt x="108" y="6"/>
                  </a:lnTo>
                  <a:lnTo>
                    <a:pt x="102" y="12"/>
                  </a:lnTo>
                  <a:lnTo>
                    <a:pt x="0" y="12"/>
                  </a:lnTo>
                  <a:close/>
                  <a:moveTo>
                    <a:pt x="380" y="12"/>
                  </a:moveTo>
                  <a:lnTo>
                    <a:pt x="241" y="12"/>
                  </a:lnTo>
                  <a:lnTo>
                    <a:pt x="235" y="6"/>
                  </a:lnTo>
                  <a:lnTo>
                    <a:pt x="241" y="0"/>
                  </a:lnTo>
                  <a:lnTo>
                    <a:pt x="380" y="0"/>
                  </a:lnTo>
                  <a:lnTo>
                    <a:pt x="385" y="6"/>
                  </a:lnTo>
                  <a:lnTo>
                    <a:pt x="380" y="12"/>
                  </a:lnTo>
                  <a:close/>
                  <a:moveTo>
                    <a:pt x="657" y="12"/>
                  </a:moveTo>
                  <a:lnTo>
                    <a:pt x="519" y="12"/>
                  </a:lnTo>
                  <a:lnTo>
                    <a:pt x="513" y="6"/>
                  </a:lnTo>
                  <a:lnTo>
                    <a:pt x="519" y="0"/>
                  </a:lnTo>
                  <a:lnTo>
                    <a:pt x="657" y="0"/>
                  </a:lnTo>
                  <a:lnTo>
                    <a:pt x="663" y="6"/>
                  </a:lnTo>
                  <a:lnTo>
                    <a:pt x="657" y="12"/>
                  </a:lnTo>
                  <a:close/>
                  <a:moveTo>
                    <a:pt x="936" y="12"/>
                  </a:moveTo>
                  <a:lnTo>
                    <a:pt x="797" y="12"/>
                  </a:lnTo>
                  <a:lnTo>
                    <a:pt x="792" y="6"/>
                  </a:lnTo>
                  <a:lnTo>
                    <a:pt x="797" y="0"/>
                  </a:lnTo>
                  <a:lnTo>
                    <a:pt x="936" y="0"/>
                  </a:lnTo>
                  <a:lnTo>
                    <a:pt x="942" y="6"/>
                  </a:lnTo>
                  <a:lnTo>
                    <a:pt x="936" y="12"/>
                  </a:lnTo>
                  <a:close/>
                  <a:moveTo>
                    <a:pt x="1214" y="12"/>
                  </a:moveTo>
                  <a:lnTo>
                    <a:pt x="1075" y="12"/>
                  </a:lnTo>
                  <a:lnTo>
                    <a:pt x="1069" y="6"/>
                  </a:lnTo>
                  <a:lnTo>
                    <a:pt x="1075" y="0"/>
                  </a:lnTo>
                  <a:lnTo>
                    <a:pt x="1214" y="0"/>
                  </a:lnTo>
                  <a:lnTo>
                    <a:pt x="1219" y="6"/>
                  </a:lnTo>
                  <a:lnTo>
                    <a:pt x="1214" y="12"/>
                  </a:lnTo>
                  <a:close/>
                  <a:moveTo>
                    <a:pt x="1492" y="12"/>
                  </a:moveTo>
                  <a:lnTo>
                    <a:pt x="1352" y="12"/>
                  </a:lnTo>
                  <a:lnTo>
                    <a:pt x="1347" y="6"/>
                  </a:lnTo>
                  <a:lnTo>
                    <a:pt x="1352" y="0"/>
                  </a:lnTo>
                  <a:lnTo>
                    <a:pt x="1492" y="0"/>
                  </a:lnTo>
                  <a:lnTo>
                    <a:pt x="1498" y="6"/>
                  </a:lnTo>
                  <a:lnTo>
                    <a:pt x="1492" y="12"/>
                  </a:lnTo>
                  <a:close/>
                  <a:moveTo>
                    <a:pt x="1770" y="12"/>
                  </a:moveTo>
                  <a:lnTo>
                    <a:pt x="1631" y="12"/>
                  </a:lnTo>
                  <a:lnTo>
                    <a:pt x="1625" y="6"/>
                  </a:lnTo>
                  <a:lnTo>
                    <a:pt x="1631" y="0"/>
                  </a:lnTo>
                  <a:lnTo>
                    <a:pt x="1770" y="0"/>
                  </a:lnTo>
                  <a:lnTo>
                    <a:pt x="1776" y="6"/>
                  </a:lnTo>
                  <a:lnTo>
                    <a:pt x="1770" y="12"/>
                  </a:lnTo>
                  <a:close/>
                  <a:moveTo>
                    <a:pt x="2048" y="12"/>
                  </a:moveTo>
                  <a:lnTo>
                    <a:pt x="1909" y="12"/>
                  </a:lnTo>
                  <a:lnTo>
                    <a:pt x="1903" y="6"/>
                  </a:lnTo>
                  <a:lnTo>
                    <a:pt x="1909" y="0"/>
                  </a:lnTo>
                  <a:lnTo>
                    <a:pt x="2048" y="0"/>
                  </a:lnTo>
                  <a:lnTo>
                    <a:pt x="2055" y="6"/>
                  </a:lnTo>
                  <a:lnTo>
                    <a:pt x="2048" y="12"/>
                  </a:lnTo>
                  <a:close/>
                  <a:moveTo>
                    <a:pt x="2326" y="12"/>
                  </a:moveTo>
                  <a:lnTo>
                    <a:pt x="2188" y="12"/>
                  </a:lnTo>
                  <a:lnTo>
                    <a:pt x="2182" y="6"/>
                  </a:lnTo>
                  <a:lnTo>
                    <a:pt x="2188" y="0"/>
                  </a:lnTo>
                  <a:lnTo>
                    <a:pt x="2326" y="0"/>
                  </a:lnTo>
                  <a:lnTo>
                    <a:pt x="2332" y="6"/>
                  </a:lnTo>
                  <a:lnTo>
                    <a:pt x="2326" y="12"/>
                  </a:lnTo>
                  <a:close/>
                  <a:moveTo>
                    <a:pt x="2604" y="12"/>
                  </a:moveTo>
                  <a:lnTo>
                    <a:pt x="2465" y="12"/>
                  </a:lnTo>
                  <a:lnTo>
                    <a:pt x="2459" y="6"/>
                  </a:lnTo>
                  <a:lnTo>
                    <a:pt x="2465" y="0"/>
                  </a:lnTo>
                  <a:lnTo>
                    <a:pt x="2604" y="0"/>
                  </a:lnTo>
                  <a:lnTo>
                    <a:pt x="2610" y="6"/>
                  </a:lnTo>
                  <a:lnTo>
                    <a:pt x="2604" y="12"/>
                  </a:lnTo>
                  <a:close/>
                  <a:moveTo>
                    <a:pt x="2883" y="12"/>
                  </a:moveTo>
                  <a:lnTo>
                    <a:pt x="2744" y="12"/>
                  </a:lnTo>
                  <a:lnTo>
                    <a:pt x="2738" y="6"/>
                  </a:lnTo>
                  <a:lnTo>
                    <a:pt x="2744" y="0"/>
                  </a:lnTo>
                  <a:lnTo>
                    <a:pt x="2883" y="0"/>
                  </a:lnTo>
                  <a:lnTo>
                    <a:pt x="2888" y="6"/>
                  </a:lnTo>
                  <a:lnTo>
                    <a:pt x="2883" y="12"/>
                  </a:lnTo>
                  <a:close/>
                  <a:moveTo>
                    <a:pt x="3160" y="12"/>
                  </a:moveTo>
                  <a:lnTo>
                    <a:pt x="3022" y="12"/>
                  </a:lnTo>
                  <a:lnTo>
                    <a:pt x="3016" y="6"/>
                  </a:lnTo>
                  <a:lnTo>
                    <a:pt x="3022" y="0"/>
                  </a:lnTo>
                  <a:lnTo>
                    <a:pt x="3160" y="0"/>
                  </a:lnTo>
                  <a:lnTo>
                    <a:pt x="3166" y="6"/>
                  </a:lnTo>
                  <a:lnTo>
                    <a:pt x="3160" y="12"/>
                  </a:lnTo>
                  <a:close/>
                  <a:moveTo>
                    <a:pt x="3439" y="12"/>
                  </a:moveTo>
                  <a:lnTo>
                    <a:pt x="3299" y="12"/>
                  </a:lnTo>
                  <a:lnTo>
                    <a:pt x="3293" y="6"/>
                  </a:lnTo>
                  <a:lnTo>
                    <a:pt x="3299" y="0"/>
                  </a:lnTo>
                  <a:lnTo>
                    <a:pt x="3439" y="0"/>
                  </a:lnTo>
                  <a:lnTo>
                    <a:pt x="3445" y="6"/>
                  </a:lnTo>
                  <a:lnTo>
                    <a:pt x="3439" y="12"/>
                  </a:lnTo>
                  <a:close/>
                  <a:moveTo>
                    <a:pt x="3717" y="12"/>
                  </a:moveTo>
                  <a:lnTo>
                    <a:pt x="3578" y="12"/>
                  </a:lnTo>
                  <a:lnTo>
                    <a:pt x="3572" y="6"/>
                  </a:lnTo>
                  <a:lnTo>
                    <a:pt x="3578" y="0"/>
                  </a:lnTo>
                  <a:lnTo>
                    <a:pt x="3717" y="0"/>
                  </a:lnTo>
                  <a:lnTo>
                    <a:pt x="3722" y="6"/>
                  </a:lnTo>
                  <a:lnTo>
                    <a:pt x="3717" y="12"/>
                  </a:lnTo>
                  <a:close/>
                  <a:moveTo>
                    <a:pt x="3994" y="12"/>
                  </a:moveTo>
                  <a:lnTo>
                    <a:pt x="3855" y="12"/>
                  </a:lnTo>
                  <a:lnTo>
                    <a:pt x="3850" y="6"/>
                  </a:lnTo>
                  <a:lnTo>
                    <a:pt x="3855" y="0"/>
                  </a:lnTo>
                  <a:lnTo>
                    <a:pt x="3994" y="0"/>
                  </a:lnTo>
                  <a:lnTo>
                    <a:pt x="4001" y="6"/>
                  </a:lnTo>
                  <a:lnTo>
                    <a:pt x="3994" y="12"/>
                  </a:lnTo>
                  <a:close/>
                  <a:moveTo>
                    <a:pt x="4273" y="12"/>
                  </a:moveTo>
                  <a:lnTo>
                    <a:pt x="4134" y="12"/>
                  </a:lnTo>
                  <a:lnTo>
                    <a:pt x="4129" y="6"/>
                  </a:lnTo>
                  <a:lnTo>
                    <a:pt x="4134" y="0"/>
                  </a:lnTo>
                  <a:lnTo>
                    <a:pt x="4273" y="0"/>
                  </a:lnTo>
                  <a:lnTo>
                    <a:pt x="4279" y="6"/>
                  </a:lnTo>
                  <a:lnTo>
                    <a:pt x="4273" y="12"/>
                  </a:lnTo>
                  <a:close/>
                  <a:moveTo>
                    <a:pt x="4551" y="12"/>
                  </a:moveTo>
                  <a:lnTo>
                    <a:pt x="4412" y="12"/>
                  </a:lnTo>
                  <a:lnTo>
                    <a:pt x="4406" y="6"/>
                  </a:lnTo>
                  <a:lnTo>
                    <a:pt x="4412" y="0"/>
                  </a:lnTo>
                  <a:lnTo>
                    <a:pt x="4551" y="0"/>
                  </a:lnTo>
                  <a:lnTo>
                    <a:pt x="4556" y="6"/>
                  </a:lnTo>
                  <a:lnTo>
                    <a:pt x="4551" y="12"/>
                  </a:lnTo>
                  <a:close/>
                  <a:moveTo>
                    <a:pt x="4829" y="12"/>
                  </a:moveTo>
                  <a:lnTo>
                    <a:pt x="4691" y="12"/>
                  </a:lnTo>
                  <a:lnTo>
                    <a:pt x="4684" y="6"/>
                  </a:lnTo>
                  <a:lnTo>
                    <a:pt x="4691" y="0"/>
                  </a:lnTo>
                  <a:lnTo>
                    <a:pt x="4829" y="0"/>
                  </a:lnTo>
                  <a:lnTo>
                    <a:pt x="4835" y="6"/>
                  </a:lnTo>
                  <a:lnTo>
                    <a:pt x="4829" y="12"/>
                  </a:lnTo>
                  <a:close/>
                  <a:moveTo>
                    <a:pt x="5107" y="12"/>
                  </a:moveTo>
                  <a:lnTo>
                    <a:pt x="4968" y="12"/>
                  </a:lnTo>
                  <a:lnTo>
                    <a:pt x="4962" y="6"/>
                  </a:lnTo>
                  <a:lnTo>
                    <a:pt x="4968" y="0"/>
                  </a:lnTo>
                  <a:lnTo>
                    <a:pt x="5107" y="0"/>
                  </a:lnTo>
                  <a:lnTo>
                    <a:pt x="5113" y="6"/>
                  </a:lnTo>
                  <a:lnTo>
                    <a:pt x="5107" y="12"/>
                  </a:lnTo>
                  <a:close/>
                  <a:moveTo>
                    <a:pt x="5386" y="12"/>
                  </a:moveTo>
                  <a:lnTo>
                    <a:pt x="5246" y="12"/>
                  </a:lnTo>
                  <a:lnTo>
                    <a:pt x="5240" y="6"/>
                  </a:lnTo>
                  <a:lnTo>
                    <a:pt x="5246" y="0"/>
                  </a:lnTo>
                  <a:lnTo>
                    <a:pt x="5386" y="0"/>
                  </a:lnTo>
                  <a:lnTo>
                    <a:pt x="5391" y="6"/>
                  </a:lnTo>
                  <a:lnTo>
                    <a:pt x="5386" y="12"/>
                  </a:lnTo>
                  <a:close/>
                  <a:moveTo>
                    <a:pt x="5663" y="12"/>
                  </a:moveTo>
                  <a:lnTo>
                    <a:pt x="5525" y="12"/>
                  </a:lnTo>
                  <a:lnTo>
                    <a:pt x="5519" y="6"/>
                  </a:lnTo>
                  <a:lnTo>
                    <a:pt x="5525" y="0"/>
                  </a:lnTo>
                  <a:lnTo>
                    <a:pt x="5663" y="0"/>
                  </a:lnTo>
                  <a:lnTo>
                    <a:pt x="5669" y="6"/>
                  </a:lnTo>
                  <a:lnTo>
                    <a:pt x="5663" y="12"/>
                  </a:lnTo>
                  <a:close/>
                  <a:moveTo>
                    <a:pt x="5941" y="12"/>
                  </a:moveTo>
                  <a:lnTo>
                    <a:pt x="5802" y="12"/>
                  </a:lnTo>
                  <a:lnTo>
                    <a:pt x="5796" y="6"/>
                  </a:lnTo>
                  <a:lnTo>
                    <a:pt x="5802" y="0"/>
                  </a:lnTo>
                  <a:lnTo>
                    <a:pt x="5941" y="0"/>
                  </a:lnTo>
                  <a:lnTo>
                    <a:pt x="5947" y="6"/>
                  </a:lnTo>
                  <a:lnTo>
                    <a:pt x="5941" y="12"/>
                  </a:lnTo>
                  <a:close/>
                  <a:moveTo>
                    <a:pt x="6220" y="12"/>
                  </a:moveTo>
                  <a:lnTo>
                    <a:pt x="6081" y="12"/>
                  </a:lnTo>
                  <a:lnTo>
                    <a:pt x="6075" y="6"/>
                  </a:lnTo>
                  <a:lnTo>
                    <a:pt x="6081" y="0"/>
                  </a:lnTo>
                  <a:lnTo>
                    <a:pt x="6220" y="0"/>
                  </a:lnTo>
                  <a:lnTo>
                    <a:pt x="6225" y="6"/>
                  </a:lnTo>
                  <a:lnTo>
                    <a:pt x="6220" y="12"/>
                  </a:lnTo>
                  <a:close/>
                  <a:moveTo>
                    <a:pt x="6497" y="12"/>
                  </a:moveTo>
                  <a:lnTo>
                    <a:pt x="6359" y="12"/>
                  </a:lnTo>
                  <a:lnTo>
                    <a:pt x="6353" y="6"/>
                  </a:lnTo>
                  <a:lnTo>
                    <a:pt x="6359" y="0"/>
                  </a:lnTo>
                  <a:lnTo>
                    <a:pt x="6497" y="0"/>
                  </a:lnTo>
                  <a:lnTo>
                    <a:pt x="6503" y="6"/>
                  </a:lnTo>
                  <a:lnTo>
                    <a:pt x="6497" y="12"/>
                  </a:lnTo>
                  <a:close/>
                  <a:moveTo>
                    <a:pt x="6776" y="12"/>
                  </a:moveTo>
                  <a:lnTo>
                    <a:pt x="6636" y="12"/>
                  </a:lnTo>
                  <a:lnTo>
                    <a:pt x="6630" y="6"/>
                  </a:lnTo>
                  <a:lnTo>
                    <a:pt x="6636" y="0"/>
                  </a:lnTo>
                  <a:lnTo>
                    <a:pt x="6776" y="0"/>
                  </a:lnTo>
                  <a:lnTo>
                    <a:pt x="6782" y="6"/>
                  </a:lnTo>
                  <a:lnTo>
                    <a:pt x="6776" y="12"/>
                  </a:lnTo>
                  <a:close/>
                  <a:moveTo>
                    <a:pt x="7054" y="12"/>
                  </a:moveTo>
                  <a:lnTo>
                    <a:pt x="6915" y="12"/>
                  </a:lnTo>
                  <a:lnTo>
                    <a:pt x="6909" y="6"/>
                  </a:lnTo>
                  <a:lnTo>
                    <a:pt x="6915" y="0"/>
                  </a:lnTo>
                  <a:lnTo>
                    <a:pt x="7054" y="0"/>
                  </a:lnTo>
                  <a:lnTo>
                    <a:pt x="7059" y="6"/>
                  </a:lnTo>
                  <a:lnTo>
                    <a:pt x="7054" y="12"/>
                  </a:lnTo>
                  <a:close/>
                  <a:moveTo>
                    <a:pt x="7332" y="12"/>
                  </a:moveTo>
                  <a:lnTo>
                    <a:pt x="7192" y="12"/>
                  </a:lnTo>
                  <a:lnTo>
                    <a:pt x="7187" y="6"/>
                  </a:lnTo>
                  <a:lnTo>
                    <a:pt x="7192" y="0"/>
                  </a:lnTo>
                  <a:lnTo>
                    <a:pt x="7332" y="0"/>
                  </a:lnTo>
                  <a:lnTo>
                    <a:pt x="7338" y="6"/>
                  </a:lnTo>
                  <a:lnTo>
                    <a:pt x="7332" y="12"/>
                  </a:lnTo>
                  <a:close/>
                  <a:moveTo>
                    <a:pt x="7610" y="12"/>
                  </a:moveTo>
                  <a:lnTo>
                    <a:pt x="7471" y="12"/>
                  </a:lnTo>
                  <a:lnTo>
                    <a:pt x="7465" y="6"/>
                  </a:lnTo>
                  <a:lnTo>
                    <a:pt x="7471" y="0"/>
                  </a:lnTo>
                  <a:lnTo>
                    <a:pt x="7610" y="0"/>
                  </a:lnTo>
                  <a:lnTo>
                    <a:pt x="7616" y="6"/>
                  </a:lnTo>
                  <a:lnTo>
                    <a:pt x="7610" y="12"/>
                  </a:lnTo>
                  <a:close/>
                  <a:moveTo>
                    <a:pt x="7888" y="12"/>
                  </a:moveTo>
                  <a:lnTo>
                    <a:pt x="7749" y="12"/>
                  </a:lnTo>
                  <a:lnTo>
                    <a:pt x="7743" y="6"/>
                  </a:lnTo>
                  <a:lnTo>
                    <a:pt x="7749" y="0"/>
                  </a:lnTo>
                  <a:lnTo>
                    <a:pt x="7888" y="0"/>
                  </a:lnTo>
                  <a:lnTo>
                    <a:pt x="7893" y="6"/>
                  </a:lnTo>
                  <a:lnTo>
                    <a:pt x="7888" y="12"/>
                  </a:lnTo>
                  <a:close/>
                  <a:moveTo>
                    <a:pt x="8166" y="12"/>
                  </a:moveTo>
                  <a:lnTo>
                    <a:pt x="8028" y="12"/>
                  </a:lnTo>
                  <a:lnTo>
                    <a:pt x="8022" y="6"/>
                  </a:lnTo>
                  <a:lnTo>
                    <a:pt x="8028" y="0"/>
                  </a:lnTo>
                  <a:lnTo>
                    <a:pt x="8166" y="0"/>
                  </a:lnTo>
                  <a:lnTo>
                    <a:pt x="8172" y="6"/>
                  </a:lnTo>
                  <a:lnTo>
                    <a:pt x="8166" y="12"/>
                  </a:lnTo>
                  <a:close/>
                  <a:moveTo>
                    <a:pt x="8444" y="12"/>
                  </a:moveTo>
                  <a:lnTo>
                    <a:pt x="8305" y="12"/>
                  </a:lnTo>
                  <a:lnTo>
                    <a:pt x="8299" y="6"/>
                  </a:lnTo>
                  <a:lnTo>
                    <a:pt x="8305" y="0"/>
                  </a:lnTo>
                  <a:lnTo>
                    <a:pt x="8444" y="0"/>
                  </a:lnTo>
                  <a:lnTo>
                    <a:pt x="8450" y="6"/>
                  </a:lnTo>
                  <a:lnTo>
                    <a:pt x="8444" y="12"/>
                  </a:lnTo>
                  <a:close/>
                  <a:moveTo>
                    <a:pt x="8723" y="12"/>
                  </a:moveTo>
                  <a:lnTo>
                    <a:pt x="8583" y="12"/>
                  </a:lnTo>
                  <a:lnTo>
                    <a:pt x="8577" y="6"/>
                  </a:lnTo>
                  <a:lnTo>
                    <a:pt x="8583" y="0"/>
                  </a:lnTo>
                  <a:lnTo>
                    <a:pt x="8723" y="0"/>
                  </a:lnTo>
                  <a:lnTo>
                    <a:pt x="8728" y="6"/>
                  </a:lnTo>
                  <a:lnTo>
                    <a:pt x="8723" y="12"/>
                  </a:lnTo>
                  <a:close/>
                  <a:moveTo>
                    <a:pt x="9000" y="12"/>
                  </a:moveTo>
                  <a:lnTo>
                    <a:pt x="8862" y="12"/>
                  </a:lnTo>
                  <a:lnTo>
                    <a:pt x="8856" y="6"/>
                  </a:lnTo>
                  <a:lnTo>
                    <a:pt x="8862" y="0"/>
                  </a:lnTo>
                  <a:lnTo>
                    <a:pt x="9000" y="0"/>
                  </a:lnTo>
                  <a:lnTo>
                    <a:pt x="9006" y="6"/>
                  </a:lnTo>
                  <a:lnTo>
                    <a:pt x="9000" y="12"/>
                  </a:lnTo>
                  <a:close/>
                  <a:moveTo>
                    <a:pt x="9279" y="12"/>
                  </a:moveTo>
                  <a:lnTo>
                    <a:pt x="9139" y="12"/>
                  </a:lnTo>
                  <a:lnTo>
                    <a:pt x="9133" y="6"/>
                  </a:lnTo>
                  <a:lnTo>
                    <a:pt x="9139" y="0"/>
                  </a:lnTo>
                  <a:lnTo>
                    <a:pt x="9279" y="0"/>
                  </a:lnTo>
                  <a:lnTo>
                    <a:pt x="9285" y="6"/>
                  </a:lnTo>
                  <a:lnTo>
                    <a:pt x="9279" y="12"/>
                  </a:lnTo>
                  <a:close/>
                  <a:moveTo>
                    <a:pt x="9557" y="12"/>
                  </a:moveTo>
                  <a:lnTo>
                    <a:pt x="9418" y="12"/>
                  </a:lnTo>
                  <a:lnTo>
                    <a:pt x="9412" y="6"/>
                  </a:lnTo>
                  <a:lnTo>
                    <a:pt x="9418" y="0"/>
                  </a:lnTo>
                  <a:lnTo>
                    <a:pt x="9557" y="0"/>
                  </a:lnTo>
                  <a:lnTo>
                    <a:pt x="9562" y="6"/>
                  </a:lnTo>
                  <a:lnTo>
                    <a:pt x="9557" y="12"/>
                  </a:lnTo>
                  <a:close/>
                  <a:moveTo>
                    <a:pt x="9834" y="12"/>
                  </a:moveTo>
                  <a:lnTo>
                    <a:pt x="9696" y="12"/>
                  </a:lnTo>
                  <a:lnTo>
                    <a:pt x="9690" y="6"/>
                  </a:lnTo>
                  <a:lnTo>
                    <a:pt x="9696" y="0"/>
                  </a:lnTo>
                  <a:lnTo>
                    <a:pt x="9834" y="0"/>
                  </a:lnTo>
                  <a:lnTo>
                    <a:pt x="9840" y="6"/>
                  </a:lnTo>
                  <a:lnTo>
                    <a:pt x="9834" y="12"/>
                  </a:lnTo>
                  <a:close/>
                  <a:moveTo>
                    <a:pt x="10113" y="12"/>
                  </a:moveTo>
                  <a:lnTo>
                    <a:pt x="9974" y="12"/>
                  </a:lnTo>
                  <a:lnTo>
                    <a:pt x="9969" y="6"/>
                  </a:lnTo>
                  <a:lnTo>
                    <a:pt x="9974" y="0"/>
                  </a:lnTo>
                  <a:lnTo>
                    <a:pt x="10113" y="0"/>
                  </a:lnTo>
                  <a:lnTo>
                    <a:pt x="10119" y="6"/>
                  </a:lnTo>
                  <a:lnTo>
                    <a:pt x="10113" y="12"/>
                  </a:lnTo>
                  <a:close/>
                  <a:moveTo>
                    <a:pt x="10391" y="12"/>
                  </a:moveTo>
                  <a:lnTo>
                    <a:pt x="10252" y="12"/>
                  </a:lnTo>
                  <a:lnTo>
                    <a:pt x="10246" y="6"/>
                  </a:lnTo>
                  <a:lnTo>
                    <a:pt x="10252" y="0"/>
                  </a:lnTo>
                  <a:lnTo>
                    <a:pt x="10391" y="0"/>
                  </a:lnTo>
                  <a:lnTo>
                    <a:pt x="10396" y="6"/>
                  </a:lnTo>
                  <a:lnTo>
                    <a:pt x="10391" y="12"/>
                  </a:lnTo>
                  <a:close/>
                  <a:moveTo>
                    <a:pt x="10669" y="12"/>
                  </a:moveTo>
                  <a:lnTo>
                    <a:pt x="10529" y="12"/>
                  </a:lnTo>
                  <a:lnTo>
                    <a:pt x="10524" y="6"/>
                  </a:lnTo>
                  <a:lnTo>
                    <a:pt x="10529" y="0"/>
                  </a:lnTo>
                  <a:lnTo>
                    <a:pt x="10669" y="0"/>
                  </a:lnTo>
                  <a:lnTo>
                    <a:pt x="10675" y="6"/>
                  </a:lnTo>
                  <a:lnTo>
                    <a:pt x="10669" y="12"/>
                  </a:lnTo>
                  <a:close/>
                  <a:moveTo>
                    <a:pt x="10947" y="12"/>
                  </a:moveTo>
                  <a:lnTo>
                    <a:pt x="10808" y="12"/>
                  </a:lnTo>
                  <a:lnTo>
                    <a:pt x="10802" y="6"/>
                  </a:lnTo>
                  <a:lnTo>
                    <a:pt x="10808" y="0"/>
                  </a:lnTo>
                  <a:lnTo>
                    <a:pt x="10947" y="0"/>
                  </a:lnTo>
                  <a:lnTo>
                    <a:pt x="10953" y="6"/>
                  </a:lnTo>
                  <a:lnTo>
                    <a:pt x="10947" y="12"/>
                  </a:lnTo>
                  <a:close/>
                  <a:moveTo>
                    <a:pt x="11225" y="12"/>
                  </a:moveTo>
                  <a:lnTo>
                    <a:pt x="11086" y="12"/>
                  </a:lnTo>
                  <a:lnTo>
                    <a:pt x="11080" y="6"/>
                  </a:lnTo>
                  <a:lnTo>
                    <a:pt x="11086" y="0"/>
                  </a:lnTo>
                  <a:lnTo>
                    <a:pt x="11225" y="0"/>
                  </a:lnTo>
                  <a:lnTo>
                    <a:pt x="11232" y="6"/>
                  </a:lnTo>
                  <a:lnTo>
                    <a:pt x="11225" y="12"/>
                  </a:lnTo>
                  <a:close/>
                  <a:moveTo>
                    <a:pt x="11503" y="12"/>
                  </a:moveTo>
                  <a:lnTo>
                    <a:pt x="11365" y="12"/>
                  </a:lnTo>
                  <a:lnTo>
                    <a:pt x="11359" y="6"/>
                  </a:lnTo>
                  <a:lnTo>
                    <a:pt x="11365" y="0"/>
                  </a:lnTo>
                  <a:lnTo>
                    <a:pt x="11503" y="0"/>
                  </a:lnTo>
                  <a:lnTo>
                    <a:pt x="11509" y="6"/>
                  </a:lnTo>
                  <a:lnTo>
                    <a:pt x="11503" y="12"/>
                  </a:lnTo>
                  <a:close/>
                  <a:moveTo>
                    <a:pt x="11781" y="12"/>
                  </a:moveTo>
                  <a:lnTo>
                    <a:pt x="11642" y="12"/>
                  </a:lnTo>
                  <a:lnTo>
                    <a:pt x="11636" y="6"/>
                  </a:lnTo>
                  <a:lnTo>
                    <a:pt x="11642" y="0"/>
                  </a:lnTo>
                  <a:lnTo>
                    <a:pt x="11781" y="0"/>
                  </a:lnTo>
                  <a:lnTo>
                    <a:pt x="11787" y="6"/>
                  </a:lnTo>
                  <a:lnTo>
                    <a:pt x="11781" y="12"/>
                  </a:lnTo>
                  <a:close/>
                  <a:moveTo>
                    <a:pt x="12060" y="12"/>
                  </a:moveTo>
                  <a:lnTo>
                    <a:pt x="11921" y="12"/>
                  </a:lnTo>
                  <a:lnTo>
                    <a:pt x="11915" y="6"/>
                  </a:lnTo>
                  <a:lnTo>
                    <a:pt x="11921" y="0"/>
                  </a:lnTo>
                  <a:lnTo>
                    <a:pt x="12060" y="0"/>
                  </a:lnTo>
                  <a:lnTo>
                    <a:pt x="12065" y="6"/>
                  </a:lnTo>
                  <a:lnTo>
                    <a:pt x="12060" y="12"/>
                  </a:lnTo>
                  <a:close/>
                  <a:moveTo>
                    <a:pt x="12337" y="12"/>
                  </a:moveTo>
                  <a:lnTo>
                    <a:pt x="12199" y="12"/>
                  </a:lnTo>
                  <a:lnTo>
                    <a:pt x="12193" y="6"/>
                  </a:lnTo>
                  <a:lnTo>
                    <a:pt x="12199" y="0"/>
                  </a:lnTo>
                  <a:lnTo>
                    <a:pt x="12337" y="0"/>
                  </a:lnTo>
                  <a:lnTo>
                    <a:pt x="12343" y="6"/>
                  </a:lnTo>
                  <a:lnTo>
                    <a:pt x="12337" y="12"/>
                  </a:lnTo>
                  <a:close/>
                  <a:moveTo>
                    <a:pt x="12616" y="12"/>
                  </a:moveTo>
                  <a:lnTo>
                    <a:pt x="12476" y="12"/>
                  </a:lnTo>
                  <a:lnTo>
                    <a:pt x="12470" y="6"/>
                  </a:lnTo>
                  <a:lnTo>
                    <a:pt x="12476" y="0"/>
                  </a:lnTo>
                  <a:lnTo>
                    <a:pt x="12616" y="0"/>
                  </a:lnTo>
                  <a:lnTo>
                    <a:pt x="12622" y="6"/>
                  </a:lnTo>
                  <a:lnTo>
                    <a:pt x="12616" y="12"/>
                  </a:lnTo>
                  <a:close/>
                  <a:moveTo>
                    <a:pt x="12894" y="12"/>
                  </a:moveTo>
                  <a:lnTo>
                    <a:pt x="12755" y="12"/>
                  </a:lnTo>
                  <a:lnTo>
                    <a:pt x="12749" y="6"/>
                  </a:lnTo>
                  <a:lnTo>
                    <a:pt x="12755" y="0"/>
                  </a:lnTo>
                  <a:lnTo>
                    <a:pt x="12894" y="0"/>
                  </a:lnTo>
                  <a:lnTo>
                    <a:pt x="12899" y="6"/>
                  </a:lnTo>
                  <a:lnTo>
                    <a:pt x="12894" y="12"/>
                  </a:lnTo>
                  <a:close/>
                  <a:moveTo>
                    <a:pt x="13171" y="12"/>
                  </a:moveTo>
                  <a:lnTo>
                    <a:pt x="13032" y="12"/>
                  </a:lnTo>
                  <a:lnTo>
                    <a:pt x="13027" y="6"/>
                  </a:lnTo>
                  <a:lnTo>
                    <a:pt x="13032" y="0"/>
                  </a:lnTo>
                  <a:lnTo>
                    <a:pt x="13171" y="0"/>
                  </a:lnTo>
                  <a:lnTo>
                    <a:pt x="13178" y="6"/>
                  </a:lnTo>
                  <a:lnTo>
                    <a:pt x="13171" y="12"/>
                  </a:lnTo>
                  <a:close/>
                  <a:moveTo>
                    <a:pt x="13450" y="12"/>
                  </a:moveTo>
                  <a:lnTo>
                    <a:pt x="13311" y="12"/>
                  </a:lnTo>
                  <a:lnTo>
                    <a:pt x="13306" y="6"/>
                  </a:lnTo>
                  <a:lnTo>
                    <a:pt x="13311" y="0"/>
                  </a:lnTo>
                  <a:lnTo>
                    <a:pt x="13450" y="0"/>
                  </a:lnTo>
                  <a:lnTo>
                    <a:pt x="13456" y="6"/>
                  </a:lnTo>
                  <a:lnTo>
                    <a:pt x="13450" y="12"/>
                  </a:lnTo>
                  <a:close/>
                  <a:moveTo>
                    <a:pt x="13728" y="12"/>
                  </a:moveTo>
                  <a:lnTo>
                    <a:pt x="13589" y="12"/>
                  </a:lnTo>
                  <a:lnTo>
                    <a:pt x="13583" y="6"/>
                  </a:lnTo>
                  <a:lnTo>
                    <a:pt x="13589" y="0"/>
                  </a:lnTo>
                  <a:lnTo>
                    <a:pt x="13728" y="0"/>
                  </a:lnTo>
                  <a:lnTo>
                    <a:pt x="13733" y="6"/>
                  </a:lnTo>
                  <a:lnTo>
                    <a:pt x="13728" y="12"/>
                  </a:lnTo>
                  <a:close/>
                  <a:moveTo>
                    <a:pt x="14006" y="12"/>
                  </a:moveTo>
                  <a:lnTo>
                    <a:pt x="13868" y="12"/>
                  </a:lnTo>
                  <a:lnTo>
                    <a:pt x="13861" y="6"/>
                  </a:lnTo>
                  <a:lnTo>
                    <a:pt x="13868" y="0"/>
                  </a:lnTo>
                  <a:lnTo>
                    <a:pt x="14006" y="0"/>
                  </a:lnTo>
                  <a:lnTo>
                    <a:pt x="14012" y="6"/>
                  </a:lnTo>
                  <a:lnTo>
                    <a:pt x="14006" y="12"/>
                  </a:lnTo>
                  <a:close/>
                  <a:moveTo>
                    <a:pt x="14284" y="12"/>
                  </a:moveTo>
                  <a:lnTo>
                    <a:pt x="14145" y="12"/>
                  </a:lnTo>
                  <a:lnTo>
                    <a:pt x="14139" y="6"/>
                  </a:lnTo>
                  <a:lnTo>
                    <a:pt x="14145" y="0"/>
                  </a:lnTo>
                  <a:lnTo>
                    <a:pt x="14284" y="0"/>
                  </a:lnTo>
                  <a:lnTo>
                    <a:pt x="14290" y="6"/>
                  </a:lnTo>
                  <a:lnTo>
                    <a:pt x="14284" y="12"/>
                  </a:lnTo>
                  <a:close/>
                  <a:moveTo>
                    <a:pt x="14563" y="12"/>
                  </a:moveTo>
                  <a:lnTo>
                    <a:pt x="14423" y="12"/>
                  </a:lnTo>
                  <a:lnTo>
                    <a:pt x="14417" y="6"/>
                  </a:lnTo>
                  <a:lnTo>
                    <a:pt x="14423" y="0"/>
                  </a:lnTo>
                  <a:lnTo>
                    <a:pt x="14563" y="0"/>
                  </a:lnTo>
                  <a:lnTo>
                    <a:pt x="14568" y="6"/>
                  </a:lnTo>
                  <a:lnTo>
                    <a:pt x="14563" y="12"/>
                  </a:lnTo>
                  <a:close/>
                  <a:moveTo>
                    <a:pt x="14840" y="12"/>
                  </a:moveTo>
                  <a:lnTo>
                    <a:pt x="14702" y="12"/>
                  </a:lnTo>
                  <a:lnTo>
                    <a:pt x="14696" y="6"/>
                  </a:lnTo>
                  <a:lnTo>
                    <a:pt x="14702" y="0"/>
                  </a:lnTo>
                  <a:lnTo>
                    <a:pt x="14840" y="0"/>
                  </a:lnTo>
                  <a:lnTo>
                    <a:pt x="14846" y="6"/>
                  </a:lnTo>
                  <a:lnTo>
                    <a:pt x="14840" y="12"/>
                  </a:lnTo>
                  <a:close/>
                  <a:moveTo>
                    <a:pt x="15118" y="12"/>
                  </a:moveTo>
                  <a:lnTo>
                    <a:pt x="14979" y="12"/>
                  </a:lnTo>
                  <a:lnTo>
                    <a:pt x="14973" y="6"/>
                  </a:lnTo>
                  <a:lnTo>
                    <a:pt x="14979" y="0"/>
                  </a:lnTo>
                  <a:lnTo>
                    <a:pt x="15118" y="0"/>
                  </a:lnTo>
                  <a:lnTo>
                    <a:pt x="15124" y="6"/>
                  </a:lnTo>
                  <a:lnTo>
                    <a:pt x="15118" y="12"/>
                  </a:lnTo>
                  <a:close/>
                  <a:moveTo>
                    <a:pt x="15397" y="12"/>
                  </a:moveTo>
                  <a:lnTo>
                    <a:pt x="15258" y="12"/>
                  </a:lnTo>
                  <a:lnTo>
                    <a:pt x="15252" y="6"/>
                  </a:lnTo>
                  <a:lnTo>
                    <a:pt x="15258" y="0"/>
                  </a:lnTo>
                  <a:lnTo>
                    <a:pt x="15397" y="0"/>
                  </a:lnTo>
                  <a:lnTo>
                    <a:pt x="15402" y="6"/>
                  </a:lnTo>
                  <a:lnTo>
                    <a:pt x="15397" y="12"/>
                  </a:lnTo>
                  <a:close/>
                  <a:moveTo>
                    <a:pt x="15674" y="12"/>
                  </a:moveTo>
                  <a:lnTo>
                    <a:pt x="15536" y="12"/>
                  </a:lnTo>
                  <a:lnTo>
                    <a:pt x="15530" y="6"/>
                  </a:lnTo>
                  <a:lnTo>
                    <a:pt x="15536" y="0"/>
                  </a:lnTo>
                  <a:lnTo>
                    <a:pt x="15674" y="0"/>
                  </a:lnTo>
                  <a:lnTo>
                    <a:pt x="15680" y="6"/>
                  </a:lnTo>
                  <a:lnTo>
                    <a:pt x="15674" y="12"/>
                  </a:lnTo>
                  <a:close/>
                  <a:moveTo>
                    <a:pt x="15953" y="12"/>
                  </a:moveTo>
                  <a:lnTo>
                    <a:pt x="15813" y="12"/>
                  </a:lnTo>
                  <a:lnTo>
                    <a:pt x="15807" y="6"/>
                  </a:lnTo>
                  <a:lnTo>
                    <a:pt x="15813" y="0"/>
                  </a:lnTo>
                  <a:lnTo>
                    <a:pt x="15953" y="0"/>
                  </a:lnTo>
                  <a:lnTo>
                    <a:pt x="15959" y="6"/>
                  </a:lnTo>
                  <a:lnTo>
                    <a:pt x="15953" y="12"/>
                  </a:lnTo>
                  <a:close/>
                  <a:moveTo>
                    <a:pt x="16231" y="12"/>
                  </a:moveTo>
                  <a:lnTo>
                    <a:pt x="16092" y="12"/>
                  </a:lnTo>
                  <a:lnTo>
                    <a:pt x="16086" y="6"/>
                  </a:lnTo>
                  <a:lnTo>
                    <a:pt x="16092" y="0"/>
                  </a:lnTo>
                  <a:lnTo>
                    <a:pt x="16231" y="0"/>
                  </a:lnTo>
                  <a:lnTo>
                    <a:pt x="16236" y="6"/>
                  </a:lnTo>
                  <a:lnTo>
                    <a:pt x="16231" y="12"/>
                  </a:lnTo>
                  <a:close/>
                  <a:moveTo>
                    <a:pt x="16509" y="12"/>
                  </a:moveTo>
                  <a:lnTo>
                    <a:pt x="16369" y="12"/>
                  </a:lnTo>
                  <a:lnTo>
                    <a:pt x="16364" y="6"/>
                  </a:lnTo>
                  <a:lnTo>
                    <a:pt x="16369" y="0"/>
                  </a:lnTo>
                  <a:lnTo>
                    <a:pt x="16509" y="0"/>
                  </a:lnTo>
                  <a:lnTo>
                    <a:pt x="16515" y="6"/>
                  </a:lnTo>
                  <a:lnTo>
                    <a:pt x="16509" y="12"/>
                  </a:lnTo>
                  <a:close/>
                  <a:moveTo>
                    <a:pt x="16787" y="12"/>
                  </a:moveTo>
                  <a:lnTo>
                    <a:pt x="16648" y="12"/>
                  </a:lnTo>
                  <a:lnTo>
                    <a:pt x="16642" y="6"/>
                  </a:lnTo>
                  <a:lnTo>
                    <a:pt x="16648" y="0"/>
                  </a:lnTo>
                  <a:lnTo>
                    <a:pt x="16787" y="0"/>
                  </a:lnTo>
                  <a:lnTo>
                    <a:pt x="16793" y="6"/>
                  </a:lnTo>
                  <a:lnTo>
                    <a:pt x="16787" y="12"/>
                  </a:lnTo>
                  <a:close/>
                  <a:moveTo>
                    <a:pt x="17065" y="12"/>
                  </a:moveTo>
                  <a:lnTo>
                    <a:pt x="16926" y="12"/>
                  </a:lnTo>
                  <a:lnTo>
                    <a:pt x="16920" y="6"/>
                  </a:lnTo>
                  <a:lnTo>
                    <a:pt x="16926" y="0"/>
                  </a:lnTo>
                  <a:lnTo>
                    <a:pt x="17065" y="0"/>
                  </a:lnTo>
                  <a:lnTo>
                    <a:pt x="17070" y="6"/>
                  </a:lnTo>
                  <a:lnTo>
                    <a:pt x="17065" y="12"/>
                  </a:lnTo>
                  <a:close/>
                  <a:moveTo>
                    <a:pt x="17343" y="12"/>
                  </a:moveTo>
                  <a:lnTo>
                    <a:pt x="17205" y="12"/>
                  </a:lnTo>
                  <a:lnTo>
                    <a:pt x="17199" y="6"/>
                  </a:lnTo>
                  <a:lnTo>
                    <a:pt x="17205" y="0"/>
                  </a:lnTo>
                  <a:lnTo>
                    <a:pt x="17343" y="0"/>
                  </a:lnTo>
                  <a:lnTo>
                    <a:pt x="17349" y="6"/>
                  </a:lnTo>
                  <a:lnTo>
                    <a:pt x="17343" y="12"/>
                  </a:lnTo>
                  <a:close/>
                  <a:moveTo>
                    <a:pt x="17621" y="12"/>
                  </a:moveTo>
                  <a:lnTo>
                    <a:pt x="17482" y="12"/>
                  </a:lnTo>
                  <a:lnTo>
                    <a:pt x="17476" y="6"/>
                  </a:lnTo>
                  <a:lnTo>
                    <a:pt x="17482" y="0"/>
                  </a:lnTo>
                  <a:lnTo>
                    <a:pt x="17621" y="0"/>
                  </a:lnTo>
                  <a:lnTo>
                    <a:pt x="17627" y="6"/>
                  </a:lnTo>
                  <a:lnTo>
                    <a:pt x="17621" y="12"/>
                  </a:lnTo>
                  <a:close/>
                  <a:moveTo>
                    <a:pt x="17900" y="12"/>
                  </a:moveTo>
                  <a:lnTo>
                    <a:pt x="17760" y="12"/>
                  </a:lnTo>
                  <a:lnTo>
                    <a:pt x="17754" y="6"/>
                  </a:lnTo>
                  <a:lnTo>
                    <a:pt x="17760" y="0"/>
                  </a:lnTo>
                  <a:lnTo>
                    <a:pt x="17900" y="0"/>
                  </a:lnTo>
                  <a:lnTo>
                    <a:pt x="17905" y="6"/>
                  </a:lnTo>
                  <a:lnTo>
                    <a:pt x="17900" y="12"/>
                  </a:lnTo>
                  <a:close/>
                  <a:moveTo>
                    <a:pt x="18177" y="12"/>
                  </a:moveTo>
                  <a:lnTo>
                    <a:pt x="18039" y="12"/>
                  </a:lnTo>
                  <a:lnTo>
                    <a:pt x="18033" y="6"/>
                  </a:lnTo>
                  <a:lnTo>
                    <a:pt x="18039" y="0"/>
                  </a:lnTo>
                  <a:lnTo>
                    <a:pt x="18177" y="0"/>
                  </a:lnTo>
                  <a:lnTo>
                    <a:pt x="18183" y="6"/>
                  </a:lnTo>
                  <a:lnTo>
                    <a:pt x="18177" y="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0" name="Freeform 66">
              <a:extLst>
                <a:ext uri="{FF2B5EF4-FFF2-40B4-BE49-F238E27FC236}">
                  <a16:creationId xmlns:a16="http://schemas.microsoft.com/office/drawing/2014/main" id="{4275EFBE-E5B6-4A4F-BA35-8C2E0AC215E9}"/>
                </a:ext>
              </a:extLst>
            </p:cNvPr>
            <p:cNvSpPr>
              <a:spLocks noEditPoints="1"/>
            </p:cNvSpPr>
            <p:nvPr userDrawn="1"/>
          </p:nvSpPr>
          <p:spPr bwMode="auto">
            <a:xfrm>
              <a:off x="-3615" y="1926196"/>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1" name="Freeform 67">
              <a:extLst>
                <a:ext uri="{FF2B5EF4-FFF2-40B4-BE49-F238E27FC236}">
                  <a16:creationId xmlns:a16="http://schemas.microsoft.com/office/drawing/2014/main" id="{7B9B4002-C384-4A5D-9FBA-B23B6E711735}"/>
                </a:ext>
              </a:extLst>
            </p:cNvPr>
            <p:cNvSpPr>
              <a:spLocks noEditPoints="1"/>
            </p:cNvSpPr>
            <p:nvPr userDrawn="1"/>
          </p:nvSpPr>
          <p:spPr bwMode="auto">
            <a:xfrm>
              <a:off x="11562855"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2" name="Freeform 68">
              <a:extLst>
                <a:ext uri="{FF2B5EF4-FFF2-40B4-BE49-F238E27FC236}">
                  <a16:creationId xmlns:a16="http://schemas.microsoft.com/office/drawing/2014/main" id="{ED493C81-6449-4F45-AF65-01DF8A06047D}"/>
                </a:ext>
              </a:extLst>
            </p:cNvPr>
            <p:cNvSpPr>
              <a:spLocks noEditPoints="1"/>
            </p:cNvSpPr>
            <p:nvPr userDrawn="1"/>
          </p:nvSpPr>
          <p:spPr bwMode="auto">
            <a:xfrm>
              <a:off x="10022831" y="13961"/>
              <a:ext cx="9305"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3" name="Freeform 69">
              <a:extLst>
                <a:ext uri="{FF2B5EF4-FFF2-40B4-BE49-F238E27FC236}">
                  <a16:creationId xmlns:a16="http://schemas.microsoft.com/office/drawing/2014/main" id="{7F1BC367-4914-4552-9D18-308D15A86A66}"/>
                </a:ext>
              </a:extLst>
            </p:cNvPr>
            <p:cNvSpPr>
              <a:spLocks noEditPoints="1"/>
            </p:cNvSpPr>
            <p:nvPr userDrawn="1"/>
          </p:nvSpPr>
          <p:spPr bwMode="auto">
            <a:xfrm>
              <a:off x="8492111" y="13961"/>
              <a:ext cx="4654"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4" name="Freeform 70">
              <a:extLst>
                <a:ext uri="{FF2B5EF4-FFF2-40B4-BE49-F238E27FC236}">
                  <a16:creationId xmlns:a16="http://schemas.microsoft.com/office/drawing/2014/main" id="{7CDAC1EF-451A-4061-A0A9-97AB3D888752}"/>
                </a:ext>
              </a:extLst>
            </p:cNvPr>
            <p:cNvSpPr>
              <a:spLocks noEditPoints="1"/>
            </p:cNvSpPr>
            <p:nvPr userDrawn="1"/>
          </p:nvSpPr>
          <p:spPr bwMode="auto">
            <a:xfrm>
              <a:off x="6956738"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5" name="Freeform 71">
              <a:extLst>
                <a:ext uri="{FF2B5EF4-FFF2-40B4-BE49-F238E27FC236}">
                  <a16:creationId xmlns:a16="http://schemas.microsoft.com/office/drawing/2014/main" id="{A15D1AA7-7357-4C55-BC84-A0EB615081B6}"/>
                </a:ext>
              </a:extLst>
            </p:cNvPr>
            <p:cNvSpPr>
              <a:spLocks noEditPoints="1"/>
            </p:cNvSpPr>
            <p:nvPr userDrawn="1"/>
          </p:nvSpPr>
          <p:spPr bwMode="auto">
            <a:xfrm>
              <a:off x="5421366" y="13961"/>
              <a:ext cx="9305" cy="6844039"/>
            </a:xfrm>
            <a:custGeom>
              <a:avLst/>
              <a:gdLst>
                <a:gd name="T0" fmla="*/ 13 w 13"/>
                <a:gd name="T1" fmla="*/ 10295 h 10296"/>
                <a:gd name="T2" fmla="*/ 7 w 13"/>
                <a:gd name="T3" fmla="*/ 0 h 10296"/>
                <a:gd name="T4" fmla="*/ 0 w 13"/>
                <a:gd name="T5" fmla="*/ 423 h 10296"/>
                <a:gd name="T6" fmla="*/ 7 w 13"/>
                <a:gd name="T7" fmla="*/ 429 h 10296"/>
                <a:gd name="T8" fmla="*/ 13 w 13"/>
                <a:gd name="T9" fmla="*/ 562 h 10296"/>
                <a:gd name="T10" fmla="*/ 0 w 13"/>
                <a:gd name="T11" fmla="*/ 841 h 10296"/>
                <a:gd name="T12" fmla="*/ 7 w 13"/>
                <a:gd name="T13" fmla="*/ 1263 h 10296"/>
                <a:gd name="T14" fmla="*/ 13 w 13"/>
                <a:gd name="T15" fmla="*/ 1257 h 10296"/>
                <a:gd name="T16" fmla="*/ 7 w 13"/>
                <a:gd name="T17" fmla="*/ 1391 h 10296"/>
                <a:gd name="T18" fmla="*/ 0 w 13"/>
                <a:gd name="T19" fmla="*/ 1813 h 10296"/>
                <a:gd name="T20" fmla="*/ 7 w 13"/>
                <a:gd name="T21" fmla="*/ 1819 h 10296"/>
                <a:gd name="T22" fmla="*/ 13 w 13"/>
                <a:gd name="T23" fmla="*/ 1952 h 10296"/>
                <a:gd name="T24" fmla="*/ 0 w 13"/>
                <a:gd name="T25" fmla="*/ 2231 h 10296"/>
                <a:gd name="T26" fmla="*/ 7 w 13"/>
                <a:gd name="T27" fmla="*/ 2654 h 10296"/>
                <a:gd name="T28" fmla="*/ 13 w 13"/>
                <a:gd name="T29" fmla="*/ 2648 h 10296"/>
                <a:gd name="T30" fmla="*/ 7 w 13"/>
                <a:gd name="T31" fmla="*/ 2781 h 10296"/>
                <a:gd name="T32" fmla="*/ 0 w 13"/>
                <a:gd name="T33" fmla="*/ 3203 h 10296"/>
                <a:gd name="T34" fmla="*/ 7 w 13"/>
                <a:gd name="T35" fmla="*/ 3209 h 10296"/>
                <a:gd name="T36" fmla="*/ 13 w 13"/>
                <a:gd name="T37" fmla="*/ 3343 h 10296"/>
                <a:gd name="T38" fmla="*/ 0 w 13"/>
                <a:gd name="T39" fmla="*/ 3621 h 10296"/>
                <a:gd name="T40" fmla="*/ 7 w 13"/>
                <a:gd name="T41" fmla="*/ 4044 h 10296"/>
                <a:gd name="T42" fmla="*/ 13 w 13"/>
                <a:gd name="T43" fmla="*/ 4038 h 10296"/>
                <a:gd name="T44" fmla="*/ 7 w 13"/>
                <a:gd name="T45" fmla="*/ 4171 h 10296"/>
                <a:gd name="T46" fmla="*/ 0 w 13"/>
                <a:gd name="T47" fmla="*/ 4594 h 10296"/>
                <a:gd name="T48" fmla="*/ 7 w 13"/>
                <a:gd name="T49" fmla="*/ 4600 h 10296"/>
                <a:gd name="T50" fmla="*/ 13 w 13"/>
                <a:gd name="T51" fmla="*/ 4733 h 10296"/>
                <a:gd name="T52" fmla="*/ 0 w 13"/>
                <a:gd name="T53" fmla="*/ 5011 h 10296"/>
                <a:gd name="T54" fmla="*/ 7 w 13"/>
                <a:gd name="T55" fmla="*/ 5434 h 10296"/>
                <a:gd name="T56" fmla="*/ 13 w 13"/>
                <a:gd name="T57" fmla="*/ 5428 h 10296"/>
                <a:gd name="T58" fmla="*/ 7 w 13"/>
                <a:gd name="T59" fmla="*/ 5561 h 10296"/>
                <a:gd name="T60" fmla="*/ 0 w 13"/>
                <a:gd name="T61" fmla="*/ 5985 h 10296"/>
                <a:gd name="T62" fmla="*/ 7 w 13"/>
                <a:gd name="T63" fmla="*/ 5990 h 10296"/>
                <a:gd name="T64" fmla="*/ 13 w 13"/>
                <a:gd name="T65" fmla="*/ 6123 h 10296"/>
                <a:gd name="T66" fmla="*/ 0 w 13"/>
                <a:gd name="T67" fmla="*/ 6401 h 10296"/>
                <a:gd name="T68" fmla="*/ 7 w 13"/>
                <a:gd name="T69" fmla="*/ 6824 h 10296"/>
                <a:gd name="T70" fmla="*/ 13 w 13"/>
                <a:gd name="T71" fmla="*/ 6818 h 10296"/>
                <a:gd name="T72" fmla="*/ 7 w 13"/>
                <a:gd name="T73" fmla="*/ 6951 h 10296"/>
                <a:gd name="T74" fmla="*/ 0 w 13"/>
                <a:gd name="T75" fmla="*/ 7375 h 10296"/>
                <a:gd name="T76" fmla="*/ 7 w 13"/>
                <a:gd name="T77" fmla="*/ 7380 h 10296"/>
                <a:gd name="T78" fmla="*/ 13 w 13"/>
                <a:gd name="T79" fmla="*/ 7513 h 10296"/>
                <a:gd name="T80" fmla="*/ 0 w 13"/>
                <a:gd name="T81" fmla="*/ 7792 h 10296"/>
                <a:gd name="T82" fmla="*/ 7 w 13"/>
                <a:gd name="T83" fmla="*/ 8214 h 10296"/>
                <a:gd name="T84" fmla="*/ 13 w 13"/>
                <a:gd name="T85" fmla="*/ 8209 h 10296"/>
                <a:gd name="T86" fmla="*/ 7 w 13"/>
                <a:gd name="T87" fmla="*/ 8342 h 10296"/>
                <a:gd name="T88" fmla="*/ 0 w 13"/>
                <a:gd name="T89" fmla="*/ 8765 h 10296"/>
                <a:gd name="T90" fmla="*/ 7 w 13"/>
                <a:gd name="T91" fmla="*/ 8771 h 10296"/>
                <a:gd name="T92" fmla="*/ 13 w 13"/>
                <a:gd name="T93" fmla="*/ 8904 h 10296"/>
                <a:gd name="T94" fmla="*/ 0 w 13"/>
                <a:gd name="T95" fmla="*/ 9182 h 10296"/>
                <a:gd name="T96" fmla="*/ 7 w 13"/>
                <a:gd name="T97" fmla="*/ 9604 h 10296"/>
                <a:gd name="T98" fmla="*/ 13 w 13"/>
                <a:gd name="T99" fmla="*/ 9599 h 10296"/>
                <a:gd name="T100" fmla="*/ 7 w 13"/>
                <a:gd name="T101" fmla="*/ 9733 h 10296"/>
                <a:gd name="T102" fmla="*/ 0 w 13"/>
                <a:gd name="T103" fmla="*/ 10155 h 10296"/>
                <a:gd name="T104" fmla="*/ 7 w 13"/>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0296">
                  <a:moveTo>
                    <a:pt x="13" y="10296"/>
                  </a:moveTo>
                  <a:lnTo>
                    <a:pt x="0" y="10296"/>
                  </a:lnTo>
                  <a:lnTo>
                    <a:pt x="0" y="10295"/>
                  </a:lnTo>
                  <a:lnTo>
                    <a:pt x="7" y="10288"/>
                  </a:lnTo>
                  <a:lnTo>
                    <a:pt x="13" y="10295"/>
                  </a:lnTo>
                  <a:lnTo>
                    <a:pt x="13" y="10296"/>
                  </a:lnTo>
                  <a:close/>
                  <a:moveTo>
                    <a:pt x="7" y="151"/>
                  </a:moveTo>
                  <a:lnTo>
                    <a:pt x="0" y="145"/>
                  </a:lnTo>
                  <a:lnTo>
                    <a:pt x="0" y="6"/>
                  </a:lnTo>
                  <a:lnTo>
                    <a:pt x="7" y="0"/>
                  </a:lnTo>
                  <a:lnTo>
                    <a:pt x="13" y="6"/>
                  </a:lnTo>
                  <a:lnTo>
                    <a:pt x="13" y="145"/>
                  </a:lnTo>
                  <a:lnTo>
                    <a:pt x="7" y="151"/>
                  </a:lnTo>
                  <a:close/>
                  <a:moveTo>
                    <a:pt x="7" y="429"/>
                  </a:moveTo>
                  <a:lnTo>
                    <a:pt x="0" y="423"/>
                  </a:lnTo>
                  <a:lnTo>
                    <a:pt x="0" y="284"/>
                  </a:lnTo>
                  <a:lnTo>
                    <a:pt x="7" y="279"/>
                  </a:lnTo>
                  <a:lnTo>
                    <a:pt x="13" y="284"/>
                  </a:lnTo>
                  <a:lnTo>
                    <a:pt x="13" y="423"/>
                  </a:lnTo>
                  <a:lnTo>
                    <a:pt x="7" y="429"/>
                  </a:lnTo>
                  <a:close/>
                  <a:moveTo>
                    <a:pt x="7" y="707"/>
                  </a:moveTo>
                  <a:lnTo>
                    <a:pt x="0" y="702"/>
                  </a:lnTo>
                  <a:lnTo>
                    <a:pt x="0" y="562"/>
                  </a:lnTo>
                  <a:lnTo>
                    <a:pt x="7" y="556"/>
                  </a:lnTo>
                  <a:lnTo>
                    <a:pt x="13" y="562"/>
                  </a:lnTo>
                  <a:lnTo>
                    <a:pt x="13" y="702"/>
                  </a:lnTo>
                  <a:lnTo>
                    <a:pt x="7" y="707"/>
                  </a:lnTo>
                  <a:close/>
                  <a:moveTo>
                    <a:pt x="7" y="985"/>
                  </a:moveTo>
                  <a:lnTo>
                    <a:pt x="0" y="979"/>
                  </a:lnTo>
                  <a:lnTo>
                    <a:pt x="0" y="841"/>
                  </a:lnTo>
                  <a:lnTo>
                    <a:pt x="7" y="835"/>
                  </a:lnTo>
                  <a:lnTo>
                    <a:pt x="13" y="841"/>
                  </a:lnTo>
                  <a:lnTo>
                    <a:pt x="13" y="979"/>
                  </a:lnTo>
                  <a:lnTo>
                    <a:pt x="7" y="985"/>
                  </a:lnTo>
                  <a:close/>
                  <a:moveTo>
                    <a:pt x="7" y="1263"/>
                  </a:moveTo>
                  <a:lnTo>
                    <a:pt x="0" y="1257"/>
                  </a:lnTo>
                  <a:lnTo>
                    <a:pt x="0" y="1118"/>
                  </a:lnTo>
                  <a:lnTo>
                    <a:pt x="7" y="1112"/>
                  </a:lnTo>
                  <a:lnTo>
                    <a:pt x="13" y="1118"/>
                  </a:lnTo>
                  <a:lnTo>
                    <a:pt x="13" y="1257"/>
                  </a:lnTo>
                  <a:lnTo>
                    <a:pt x="7" y="1263"/>
                  </a:lnTo>
                  <a:close/>
                  <a:moveTo>
                    <a:pt x="7" y="1541"/>
                  </a:moveTo>
                  <a:lnTo>
                    <a:pt x="0" y="1536"/>
                  </a:lnTo>
                  <a:lnTo>
                    <a:pt x="0" y="1397"/>
                  </a:lnTo>
                  <a:lnTo>
                    <a:pt x="7" y="1391"/>
                  </a:lnTo>
                  <a:lnTo>
                    <a:pt x="13" y="1397"/>
                  </a:lnTo>
                  <a:lnTo>
                    <a:pt x="13" y="1536"/>
                  </a:lnTo>
                  <a:lnTo>
                    <a:pt x="7" y="1541"/>
                  </a:lnTo>
                  <a:close/>
                  <a:moveTo>
                    <a:pt x="7" y="1819"/>
                  </a:moveTo>
                  <a:lnTo>
                    <a:pt x="0" y="1813"/>
                  </a:lnTo>
                  <a:lnTo>
                    <a:pt x="0" y="1674"/>
                  </a:lnTo>
                  <a:lnTo>
                    <a:pt x="7" y="1669"/>
                  </a:lnTo>
                  <a:lnTo>
                    <a:pt x="13" y="1674"/>
                  </a:lnTo>
                  <a:lnTo>
                    <a:pt x="13" y="1813"/>
                  </a:lnTo>
                  <a:lnTo>
                    <a:pt x="7" y="1819"/>
                  </a:lnTo>
                  <a:close/>
                  <a:moveTo>
                    <a:pt x="7" y="2098"/>
                  </a:moveTo>
                  <a:lnTo>
                    <a:pt x="0" y="2092"/>
                  </a:lnTo>
                  <a:lnTo>
                    <a:pt x="0" y="1952"/>
                  </a:lnTo>
                  <a:lnTo>
                    <a:pt x="7" y="1946"/>
                  </a:lnTo>
                  <a:lnTo>
                    <a:pt x="13" y="1952"/>
                  </a:lnTo>
                  <a:lnTo>
                    <a:pt x="13" y="2092"/>
                  </a:lnTo>
                  <a:lnTo>
                    <a:pt x="7" y="2098"/>
                  </a:lnTo>
                  <a:close/>
                  <a:moveTo>
                    <a:pt x="7" y="2375"/>
                  </a:moveTo>
                  <a:lnTo>
                    <a:pt x="0" y="2369"/>
                  </a:lnTo>
                  <a:lnTo>
                    <a:pt x="0" y="2231"/>
                  </a:lnTo>
                  <a:lnTo>
                    <a:pt x="7" y="2225"/>
                  </a:lnTo>
                  <a:lnTo>
                    <a:pt x="13" y="2231"/>
                  </a:lnTo>
                  <a:lnTo>
                    <a:pt x="13" y="2369"/>
                  </a:lnTo>
                  <a:lnTo>
                    <a:pt x="7" y="2375"/>
                  </a:lnTo>
                  <a:close/>
                  <a:moveTo>
                    <a:pt x="7" y="2654"/>
                  </a:moveTo>
                  <a:lnTo>
                    <a:pt x="0" y="2648"/>
                  </a:lnTo>
                  <a:lnTo>
                    <a:pt x="0" y="2508"/>
                  </a:lnTo>
                  <a:lnTo>
                    <a:pt x="7" y="2502"/>
                  </a:lnTo>
                  <a:lnTo>
                    <a:pt x="13" y="2508"/>
                  </a:lnTo>
                  <a:lnTo>
                    <a:pt x="13" y="2648"/>
                  </a:lnTo>
                  <a:lnTo>
                    <a:pt x="7" y="2654"/>
                  </a:lnTo>
                  <a:close/>
                  <a:moveTo>
                    <a:pt x="7" y="2931"/>
                  </a:moveTo>
                  <a:lnTo>
                    <a:pt x="0" y="2926"/>
                  </a:lnTo>
                  <a:lnTo>
                    <a:pt x="0" y="2787"/>
                  </a:lnTo>
                  <a:lnTo>
                    <a:pt x="7" y="2781"/>
                  </a:lnTo>
                  <a:lnTo>
                    <a:pt x="13" y="2787"/>
                  </a:lnTo>
                  <a:lnTo>
                    <a:pt x="13" y="2926"/>
                  </a:lnTo>
                  <a:lnTo>
                    <a:pt x="7" y="2931"/>
                  </a:lnTo>
                  <a:close/>
                  <a:moveTo>
                    <a:pt x="7" y="3209"/>
                  </a:moveTo>
                  <a:lnTo>
                    <a:pt x="0" y="3203"/>
                  </a:lnTo>
                  <a:lnTo>
                    <a:pt x="0" y="3064"/>
                  </a:lnTo>
                  <a:lnTo>
                    <a:pt x="7" y="3059"/>
                  </a:lnTo>
                  <a:lnTo>
                    <a:pt x="13" y="3064"/>
                  </a:lnTo>
                  <a:lnTo>
                    <a:pt x="13" y="3203"/>
                  </a:lnTo>
                  <a:lnTo>
                    <a:pt x="7" y="3209"/>
                  </a:lnTo>
                  <a:close/>
                  <a:moveTo>
                    <a:pt x="7" y="3488"/>
                  </a:moveTo>
                  <a:lnTo>
                    <a:pt x="0" y="3482"/>
                  </a:lnTo>
                  <a:lnTo>
                    <a:pt x="0" y="3343"/>
                  </a:lnTo>
                  <a:lnTo>
                    <a:pt x="7" y="3337"/>
                  </a:lnTo>
                  <a:lnTo>
                    <a:pt x="13" y="3343"/>
                  </a:lnTo>
                  <a:lnTo>
                    <a:pt x="13" y="3482"/>
                  </a:lnTo>
                  <a:lnTo>
                    <a:pt x="7" y="3488"/>
                  </a:lnTo>
                  <a:close/>
                  <a:moveTo>
                    <a:pt x="7" y="3765"/>
                  </a:moveTo>
                  <a:lnTo>
                    <a:pt x="0" y="3760"/>
                  </a:lnTo>
                  <a:lnTo>
                    <a:pt x="0" y="3621"/>
                  </a:lnTo>
                  <a:lnTo>
                    <a:pt x="7" y="3615"/>
                  </a:lnTo>
                  <a:lnTo>
                    <a:pt x="13" y="3621"/>
                  </a:lnTo>
                  <a:lnTo>
                    <a:pt x="13" y="3760"/>
                  </a:lnTo>
                  <a:lnTo>
                    <a:pt x="7" y="3765"/>
                  </a:lnTo>
                  <a:close/>
                  <a:moveTo>
                    <a:pt x="7" y="4044"/>
                  </a:moveTo>
                  <a:lnTo>
                    <a:pt x="0" y="4038"/>
                  </a:lnTo>
                  <a:lnTo>
                    <a:pt x="0" y="3899"/>
                  </a:lnTo>
                  <a:lnTo>
                    <a:pt x="7" y="3893"/>
                  </a:lnTo>
                  <a:lnTo>
                    <a:pt x="13" y="3899"/>
                  </a:lnTo>
                  <a:lnTo>
                    <a:pt x="13" y="4038"/>
                  </a:lnTo>
                  <a:lnTo>
                    <a:pt x="7" y="4044"/>
                  </a:lnTo>
                  <a:close/>
                  <a:moveTo>
                    <a:pt x="7" y="4322"/>
                  </a:moveTo>
                  <a:lnTo>
                    <a:pt x="0" y="4316"/>
                  </a:lnTo>
                  <a:lnTo>
                    <a:pt x="0" y="4177"/>
                  </a:lnTo>
                  <a:lnTo>
                    <a:pt x="7" y="4171"/>
                  </a:lnTo>
                  <a:lnTo>
                    <a:pt x="13" y="4177"/>
                  </a:lnTo>
                  <a:lnTo>
                    <a:pt x="13" y="4316"/>
                  </a:lnTo>
                  <a:lnTo>
                    <a:pt x="7" y="4322"/>
                  </a:lnTo>
                  <a:close/>
                  <a:moveTo>
                    <a:pt x="7" y="4600"/>
                  </a:moveTo>
                  <a:lnTo>
                    <a:pt x="0" y="4594"/>
                  </a:lnTo>
                  <a:lnTo>
                    <a:pt x="0" y="4455"/>
                  </a:lnTo>
                  <a:lnTo>
                    <a:pt x="7" y="4449"/>
                  </a:lnTo>
                  <a:lnTo>
                    <a:pt x="13" y="4455"/>
                  </a:lnTo>
                  <a:lnTo>
                    <a:pt x="13" y="4594"/>
                  </a:lnTo>
                  <a:lnTo>
                    <a:pt x="7" y="4600"/>
                  </a:lnTo>
                  <a:close/>
                  <a:moveTo>
                    <a:pt x="7" y="4878"/>
                  </a:moveTo>
                  <a:lnTo>
                    <a:pt x="0" y="4872"/>
                  </a:lnTo>
                  <a:lnTo>
                    <a:pt x="0" y="4733"/>
                  </a:lnTo>
                  <a:lnTo>
                    <a:pt x="7" y="4728"/>
                  </a:lnTo>
                  <a:lnTo>
                    <a:pt x="13" y="4733"/>
                  </a:lnTo>
                  <a:lnTo>
                    <a:pt x="13" y="4872"/>
                  </a:lnTo>
                  <a:lnTo>
                    <a:pt x="7" y="4878"/>
                  </a:lnTo>
                  <a:close/>
                  <a:moveTo>
                    <a:pt x="7" y="5156"/>
                  </a:moveTo>
                  <a:lnTo>
                    <a:pt x="0" y="5150"/>
                  </a:lnTo>
                  <a:lnTo>
                    <a:pt x="0" y="5011"/>
                  </a:lnTo>
                  <a:lnTo>
                    <a:pt x="7" y="5005"/>
                  </a:lnTo>
                  <a:lnTo>
                    <a:pt x="13" y="5011"/>
                  </a:lnTo>
                  <a:lnTo>
                    <a:pt x="13" y="5150"/>
                  </a:lnTo>
                  <a:lnTo>
                    <a:pt x="7" y="5156"/>
                  </a:lnTo>
                  <a:close/>
                  <a:moveTo>
                    <a:pt x="7" y="5434"/>
                  </a:moveTo>
                  <a:lnTo>
                    <a:pt x="0" y="5428"/>
                  </a:lnTo>
                  <a:lnTo>
                    <a:pt x="0" y="5290"/>
                  </a:lnTo>
                  <a:lnTo>
                    <a:pt x="7" y="5284"/>
                  </a:lnTo>
                  <a:lnTo>
                    <a:pt x="13" y="5290"/>
                  </a:lnTo>
                  <a:lnTo>
                    <a:pt x="13" y="5428"/>
                  </a:lnTo>
                  <a:lnTo>
                    <a:pt x="7" y="5434"/>
                  </a:lnTo>
                  <a:close/>
                  <a:moveTo>
                    <a:pt x="7" y="5712"/>
                  </a:moveTo>
                  <a:lnTo>
                    <a:pt x="0" y="5706"/>
                  </a:lnTo>
                  <a:lnTo>
                    <a:pt x="0" y="5567"/>
                  </a:lnTo>
                  <a:lnTo>
                    <a:pt x="7" y="5561"/>
                  </a:lnTo>
                  <a:lnTo>
                    <a:pt x="13" y="5567"/>
                  </a:lnTo>
                  <a:lnTo>
                    <a:pt x="13" y="5706"/>
                  </a:lnTo>
                  <a:lnTo>
                    <a:pt x="7" y="5712"/>
                  </a:lnTo>
                  <a:close/>
                  <a:moveTo>
                    <a:pt x="7" y="5990"/>
                  </a:moveTo>
                  <a:lnTo>
                    <a:pt x="0" y="5985"/>
                  </a:lnTo>
                  <a:lnTo>
                    <a:pt x="0" y="5846"/>
                  </a:lnTo>
                  <a:lnTo>
                    <a:pt x="7" y="5840"/>
                  </a:lnTo>
                  <a:lnTo>
                    <a:pt x="13" y="5846"/>
                  </a:lnTo>
                  <a:lnTo>
                    <a:pt x="13" y="5985"/>
                  </a:lnTo>
                  <a:lnTo>
                    <a:pt x="7" y="5990"/>
                  </a:lnTo>
                  <a:close/>
                  <a:moveTo>
                    <a:pt x="7" y="6268"/>
                  </a:moveTo>
                  <a:lnTo>
                    <a:pt x="0" y="6262"/>
                  </a:lnTo>
                  <a:lnTo>
                    <a:pt x="0" y="6123"/>
                  </a:lnTo>
                  <a:lnTo>
                    <a:pt x="7" y="6118"/>
                  </a:lnTo>
                  <a:lnTo>
                    <a:pt x="13" y="6123"/>
                  </a:lnTo>
                  <a:lnTo>
                    <a:pt x="13" y="6262"/>
                  </a:lnTo>
                  <a:lnTo>
                    <a:pt x="7" y="6268"/>
                  </a:lnTo>
                  <a:close/>
                  <a:moveTo>
                    <a:pt x="7" y="6547"/>
                  </a:moveTo>
                  <a:lnTo>
                    <a:pt x="0" y="6541"/>
                  </a:lnTo>
                  <a:lnTo>
                    <a:pt x="0" y="6401"/>
                  </a:lnTo>
                  <a:lnTo>
                    <a:pt x="7" y="6395"/>
                  </a:lnTo>
                  <a:lnTo>
                    <a:pt x="13" y="6401"/>
                  </a:lnTo>
                  <a:lnTo>
                    <a:pt x="13" y="6541"/>
                  </a:lnTo>
                  <a:lnTo>
                    <a:pt x="7" y="6547"/>
                  </a:lnTo>
                  <a:close/>
                  <a:moveTo>
                    <a:pt x="7" y="6824"/>
                  </a:moveTo>
                  <a:lnTo>
                    <a:pt x="0" y="6818"/>
                  </a:lnTo>
                  <a:lnTo>
                    <a:pt x="0" y="6680"/>
                  </a:lnTo>
                  <a:lnTo>
                    <a:pt x="7" y="6674"/>
                  </a:lnTo>
                  <a:lnTo>
                    <a:pt x="13" y="6680"/>
                  </a:lnTo>
                  <a:lnTo>
                    <a:pt x="13" y="6818"/>
                  </a:lnTo>
                  <a:lnTo>
                    <a:pt x="7" y="6824"/>
                  </a:lnTo>
                  <a:close/>
                  <a:moveTo>
                    <a:pt x="7" y="7103"/>
                  </a:moveTo>
                  <a:lnTo>
                    <a:pt x="0" y="7097"/>
                  </a:lnTo>
                  <a:lnTo>
                    <a:pt x="0" y="6957"/>
                  </a:lnTo>
                  <a:lnTo>
                    <a:pt x="7" y="6951"/>
                  </a:lnTo>
                  <a:lnTo>
                    <a:pt x="13" y="6957"/>
                  </a:lnTo>
                  <a:lnTo>
                    <a:pt x="13" y="7097"/>
                  </a:lnTo>
                  <a:lnTo>
                    <a:pt x="7" y="7103"/>
                  </a:lnTo>
                  <a:close/>
                  <a:moveTo>
                    <a:pt x="7" y="7380"/>
                  </a:moveTo>
                  <a:lnTo>
                    <a:pt x="0" y="7375"/>
                  </a:lnTo>
                  <a:lnTo>
                    <a:pt x="0" y="7236"/>
                  </a:lnTo>
                  <a:lnTo>
                    <a:pt x="7" y="7230"/>
                  </a:lnTo>
                  <a:lnTo>
                    <a:pt x="13" y="7236"/>
                  </a:lnTo>
                  <a:lnTo>
                    <a:pt x="13" y="7375"/>
                  </a:lnTo>
                  <a:lnTo>
                    <a:pt x="7" y="7380"/>
                  </a:lnTo>
                  <a:close/>
                  <a:moveTo>
                    <a:pt x="7" y="7658"/>
                  </a:moveTo>
                  <a:lnTo>
                    <a:pt x="0" y="7652"/>
                  </a:lnTo>
                  <a:lnTo>
                    <a:pt x="0" y="7513"/>
                  </a:lnTo>
                  <a:lnTo>
                    <a:pt x="7" y="7508"/>
                  </a:lnTo>
                  <a:lnTo>
                    <a:pt x="13" y="7513"/>
                  </a:lnTo>
                  <a:lnTo>
                    <a:pt x="13" y="7652"/>
                  </a:lnTo>
                  <a:lnTo>
                    <a:pt x="7" y="7658"/>
                  </a:lnTo>
                  <a:close/>
                  <a:moveTo>
                    <a:pt x="7" y="7937"/>
                  </a:moveTo>
                  <a:lnTo>
                    <a:pt x="0" y="7931"/>
                  </a:lnTo>
                  <a:lnTo>
                    <a:pt x="0" y="7792"/>
                  </a:lnTo>
                  <a:lnTo>
                    <a:pt x="7" y="7786"/>
                  </a:lnTo>
                  <a:lnTo>
                    <a:pt x="13" y="7792"/>
                  </a:lnTo>
                  <a:lnTo>
                    <a:pt x="13" y="7931"/>
                  </a:lnTo>
                  <a:lnTo>
                    <a:pt x="7" y="7937"/>
                  </a:lnTo>
                  <a:close/>
                  <a:moveTo>
                    <a:pt x="7" y="8214"/>
                  </a:moveTo>
                  <a:lnTo>
                    <a:pt x="0" y="8209"/>
                  </a:lnTo>
                  <a:lnTo>
                    <a:pt x="0" y="8070"/>
                  </a:lnTo>
                  <a:lnTo>
                    <a:pt x="7" y="8064"/>
                  </a:lnTo>
                  <a:lnTo>
                    <a:pt x="13" y="8070"/>
                  </a:lnTo>
                  <a:lnTo>
                    <a:pt x="13" y="8209"/>
                  </a:lnTo>
                  <a:lnTo>
                    <a:pt x="7" y="8214"/>
                  </a:lnTo>
                  <a:close/>
                  <a:moveTo>
                    <a:pt x="7" y="8493"/>
                  </a:moveTo>
                  <a:lnTo>
                    <a:pt x="0" y="8487"/>
                  </a:lnTo>
                  <a:lnTo>
                    <a:pt x="0" y="8347"/>
                  </a:lnTo>
                  <a:lnTo>
                    <a:pt x="7" y="8342"/>
                  </a:lnTo>
                  <a:lnTo>
                    <a:pt x="13" y="8347"/>
                  </a:lnTo>
                  <a:lnTo>
                    <a:pt x="13" y="8487"/>
                  </a:lnTo>
                  <a:lnTo>
                    <a:pt x="7" y="8493"/>
                  </a:lnTo>
                  <a:close/>
                  <a:moveTo>
                    <a:pt x="7" y="8771"/>
                  </a:moveTo>
                  <a:lnTo>
                    <a:pt x="0" y="8765"/>
                  </a:lnTo>
                  <a:lnTo>
                    <a:pt x="0" y="8626"/>
                  </a:lnTo>
                  <a:lnTo>
                    <a:pt x="7" y="8620"/>
                  </a:lnTo>
                  <a:lnTo>
                    <a:pt x="13" y="8626"/>
                  </a:lnTo>
                  <a:lnTo>
                    <a:pt x="13" y="8765"/>
                  </a:lnTo>
                  <a:lnTo>
                    <a:pt x="7" y="8771"/>
                  </a:lnTo>
                  <a:close/>
                  <a:moveTo>
                    <a:pt x="7" y="9049"/>
                  </a:moveTo>
                  <a:lnTo>
                    <a:pt x="0" y="9044"/>
                  </a:lnTo>
                  <a:lnTo>
                    <a:pt x="0" y="8904"/>
                  </a:lnTo>
                  <a:lnTo>
                    <a:pt x="7" y="8898"/>
                  </a:lnTo>
                  <a:lnTo>
                    <a:pt x="13" y="8904"/>
                  </a:lnTo>
                  <a:lnTo>
                    <a:pt x="13" y="9044"/>
                  </a:lnTo>
                  <a:lnTo>
                    <a:pt x="7" y="9049"/>
                  </a:lnTo>
                  <a:close/>
                  <a:moveTo>
                    <a:pt x="7" y="9327"/>
                  </a:moveTo>
                  <a:lnTo>
                    <a:pt x="0" y="9321"/>
                  </a:lnTo>
                  <a:lnTo>
                    <a:pt x="0" y="9182"/>
                  </a:lnTo>
                  <a:lnTo>
                    <a:pt x="7" y="9177"/>
                  </a:lnTo>
                  <a:lnTo>
                    <a:pt x="13" y="9182"/>
                  </a:lnTo>
                  <a:lnTo>
                    <a:pt x="13" y="9321"/>
                  </a:lnTo>
                  <a:lnTo>
                    <a:pt x="7" y="9327"/>
                  </a:lnTo>
                  <a:close/>
                  <a:moveTo>
                    <a:pt x="7" y="9604"/>
                  </a:moveTo>
                  <a:lnTo>
                    <a:pt x="0" y="9599"/>
                  </a:lnTo>
                  <a:lnTo>
                    <a:pt x="0" y="9460"/>
                  </a:lnTo>
                  <a:lnTo>
                    <a:pt x="7" y="9454"/>
                  </a:lnTo>
                  <a:lnTo>
                    <a:pt x="13" y="9460"/>
                  </a:lnTo>
                  <a:lnTo>
                    <a:pt x="13" y="9599"/>
                  </a:lnTo>
                  <a:lnTo>
                    <a:pt x="7" y="9604"/>
                  </a:lnTo>
                  <a:close/>
                  <a:moveTo>
                    <a:pt x="7" y="9883"/>
                  </a:moveTo>
                  <a:lnTo>
                    <a:pt x="0" y="9877"/>
                  </a:lnTo>
                  <a:lnTo>
                    <a:pt x="0" y="9739"/>
                  </a:lnTo>
                  <a:lnTo>
                    <a:pt x="7" y="9733"/>
                  </a:lnTo>
                  <a:lnTo>
                    <a:pt x="13" y="9739"/>
                  </a:lnTo>
                  <a:lnTo>
                    <a:pt x="13" y="9877"/>
                  </a:lnTo>
                  <a:lnTo>
                    <a:pt x="7" y="9883"/>
                  </a:lnTo>
                  <a:close/>
                  <a:moveTo>
                    <a:pt x="7" y="10161"/>
                  </a:moveTo>
                  <a:lnTo>
                    <a:pt x="0" y="10155"/>
                  </a:lnTo>
                  <a:lnTo>
                    <a:pt x="0" y="10016"/>
                  </a:lnTo>
                  <a:lnTo>
                    <a:pt x="7" y="10010"/>
                  </a:lnTo>
                  <a:lnTo>
                    <a:pt x="13" y="10016"/>
                  </a:lnTo>
                  <a:lnTo>
                    <a:pt x="13" y="10155"/>
                  </a:lnTo>
                  <a:lnTo>
                    <a:pt x="7"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6" name="Freeform 72">
              <a:extLst>
                <a:ext uri="{FF2B5EF4-FFF2-40B4-BE49-F238E27FC236}">
                  <a16:creationId xmlns:a16="http://schemas.microsoft.com/office/drawing/2014/main" id="{14DC91BC-0906-43C7-BB96-F68CC56E063F}"/>
                </a:ext>
              </a:extLst>
            </p:cNvPr>
            <p:cNvSpPr>
              <a:spLocks noEditPoints="1"/>
            </p:cNvSpPr>
            <p:nvPr userDrawn="1"/>
          </p:nvSpPr>
          <p:spPr bwMode="auto">
            <a:xfrm>
              <a:off x="3890648" y="13961"/>
              <a:ext cx="9305"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7" name="Freeform 73">
              <a:extLst>
                <a:ext uri="{FF2B5EF4-FFF2-40B4-BE49-F238E27FC236}">
                  <a16:creationId xmlns:a16="http://schemas.microsoft.com/office/drawing/2014/main" id="{BB33E687-644D-44B4-AAF2-58F4DA4DE441}"/>
                </a:ext>
              </a:extLst>
            </p:cNvPr>
            <p:cNvSpPr>
              <a:spLocks noEditPoints="1"/>
            </p:cNvSpPr>
            <p:nvPr userDrawn="1"/>
          </p:nvSpPr>
          <p:spPr bwMode="auto">
            <a:xfrm>
              <a:off x="2359927" y="13961"/>
              <a:ext cx="4654"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8" name="Freeform 74">
              <a:extLst>
                <a:ext uri="{FF2B5EF4-FFF2-40B4-BE49-F238E27FC236}">
                  <a16:creationId xmlns:a16="http://schemas.microsoft.com/office/drawing/2014/main" id="{ECB9F55E-6F98-4E67-B4F0-B37B90DC89C0}"/>
                </a:ext>
              </a:extLst>
            </p:cNvPr>
            <p:cNvSpPr>
              <a:spLocks noEditPoints="1"/>
            </p:cNvSpPr>
            <p:nvPr userDrawn="1"/>
          </p:nvSpPr>
          <p:spPr bwMode="auto">
            <a:xfrm>
              <a:off x="815250"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grpSp>
      <p:sp>
        <p:nvSpPr>
          <p:cNvPr id="7" name="TextBox 6">
            <a:extLst>
              <a:ext uri="{FF2B5EF4-FFF2-40B4-BE49-F238E27FC236}">
                <a16:creationId xmlns:a16="http://schemas.microsoft.com/office/drawing/2014/main" id="{22E7E55B-097F-4050-817B-900382EEE975}"/>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65000"/>
                    <a:alpha val="50000"/>
                  </a:schemeClr>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lumMod val="65000"/>
                  <a:alpha val="50000"/>
                </a:schemeClr>
              </a:solidFill>
              <a:latin typeface="Roboto Slab" pitchFamily="2" charset="0"/>
              <a:ea typeface="Roboto Slab" pitchFamily="2" charset="0"/>
              <a:cs typeface="Poppins ExtraBold" panose="00000900000000000000" pitchFamily="2" charset="0"/>
            </a:endParaRPr>
          </a:p>
        </p:txBody>
      </p:sp>
      <p:sp>
        <p:nvSpPr>
          <p:cNvPr id="8" name="TextBox 7">
            <a:extLst>
              <a:ext uri="{FF2B5EF4-FFF2-40B4-BE49-F238E27FC236}">
                <a16:creationId xmlns:a16="http://schemas.microsoft.com/office/drawing/2014/main" id="{1702566F-A8C7-4EC3-A438-F7DF04D9C6CC}"/>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Page</a:t>
            </a:r>
          </a:p>
        </p:txBody>
      </p:sp>
      <p:grpSp>
        <p:nvGrpSpPr>
          <p:cNvPr id="79" name="Group 78">
            <a:extLst>
              <a:ext uri="{FF2B5EF4-FFF2-40B4-BE49-F238E27FC236}">
                <a16:creationId xmlns:a16="http://schemas.microsoft.com/office/drawing/2014/main" id="{1F897680-212D-4E23-A997-4375F1E975AC}"/>
              </a:ext>
            </a:extLst>
          </p:cNvPr>
          <p:cNvGrpSpPr/>
          <p:nvPr userDrawn="1"/>
        </p:nvGrpSpPr>
        <p:grpSpPr>
          <a:xfrm>
            <a:off x="494646" y="478705"/>
            <a:ext cx="1115079" cy="220812"/>
            <a:chOff x="2675871" y="3183805"/>
            <a:chExt cx="4927016" cy="975666"/>
          </a:xfrm>
          <a:solidFill>
            <a:schemeClr val="accent3"/>
          </a:solidFill>
        </p:grpSpPr>
        <p:sp>
          <p:nvSpPr>
            <p:cNvPr id="80" name="Freeform: Shape 79">
              <a:extLst>
                <a:ext uri="{FF2B5EF4-FFF2-40B4-BE49-F238E27FC236}">
                  <a16:creationId xmlns:a16="http://schemas.microsoft.com/office/drawing/2014/main" id="{FB571CA1-6FCF-4069-A06F-8497DF731351}"/>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Oval 80">
              <a:extLst>
                <a:ext uri="{FF2B5EF4-FFF2-40B4-BE49-F238E27FC236}">
                  <a16:creationId xmlns:a16="http://schemas.microsoft.com/office/drawing/2014/main" id="{8753B780-FBBB-4766-9E91-58C7C8512B2B}"/>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409738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B7405A-A5E5-4724-BA2F-F95B91F58609}"/>
              </a:ext>
            </a:extLst>
          </p:cNvPr>
          <p:cNvSpPr/>
          <p:nvPr userDrawn="1"/>
        </p:nvSpPr>
        <p:spPr>
          <a:xfrm>
            <a:off x="8644450" y="0"/>
            <a:ext cx="35475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a:extLst>
              <a:ext uri="{FF2B5EF4-FFF2-40B4-BE49-F238E27FC236}">
                <a16:creationId xmlns:a16="http://schemas.microsoft.com/office/drawing/2014/main" id="{AEB12DA6-4B73-42CE-9410-BD764C750FF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901518" y="472710"/>
            <a:ext cx="3547548" cy="5912580"/>
          </a:xfrm>
          <a:prstGeom prst="rect">
            <a:avLst/>
          </a:prstGeom>
          <a:effectLst>
            <a:outerShdw blurRad="685800" dist="901700" sx="81000" sy="81000" algn="l" rotWithShape="0">
              <a:prstClr val="black">
                <a:alpha val="32000"/>
              </a:prstClr>
            </a:outerShdw>
          </a:effectLst>
        </p:spPr>
      </p:pic>
      <p:sp>
        <p:nvSpPr>
          <p:cNvPr id="23" name="Picture Placeholder 7">
            <a:extLst>
              <a:ext uri="{FF2B5EF4-FFF2-40B4-BE49-F238E27FC236}">
                <a16:creationId xmlns:a16="http://schemas.microsoft.com/office/drawing/2014/main" id="{C63F0057-5584-4C58-9685-30AE7D52EEA7}"/>
              </a:ext>
            </a:extLst>
          </p:cNvPr>
          <p:cNvSpPr>
            <a:spLocks noGrp="1"/>
          </p:cNvSpPr>
          <p:nvPr>
            <p:ph type="pic" sz="quarter" idx="11" hasCustomPrompt="1"/>
          </p:nvPr>
        </p:nvSpPr>
        <p:spPr>
          <a:xfrm>
            <a:off x="7711849" y="1207507"/>
            <a:ext cx="1591410" cy="4379280"/>
          </a:xfrm>
          <a:custGeom>
            <a:avLst/>
            <a:gdLst>
              <a:gd name="connsiteX0" fmla="*/ 0 w 1314450"/>
              <a:gd name="connsiteY0" fmla="*/ 0 h 2943225"/>
              <a:gd name="connsiteX1" fmla="*/ 1314450 w 1314450"/>
              <a:gd name="connsiteY1" fmla="*/ 0 h 2943225"/>
              <a:gd name="connsiteX2" fmla="*/ 1314450 w 1314450"/>
              <a:gd name="connsiteY2" fmla="*/ 2943225 h 2943225"/>
              <a:gd name="connsiteX3" fmla="*/ 0 w 1314450"/>
              <a:gd name="connsiteY3" fmla="*/ 2943225 h 2943225"/>
              <a:gd name="connsiteX4" fmla="*/ 0 w 1314450"/>
              <a:gd name="connsiteY4" fmla="*/ 0 h 2943225"/>
              <a:gd name="connsiteX0" fmla="*/ 0 w 1323975"/>
              <a:gd name="connsiteY0" fmla="*/ 533400 h 3476625"/>
              <a:gd name="connsiteX1" fmla="*/ 1323975 w 1323975"/>
              <a:gd name="connsiteY1" fmla="*/ 0 h 3476625"/>
              <a:gd name="connsiteX2" fmla="*/ 1314450 w 1323975"/>
              <a:gd name="connsiteY2" fmla="*/ 3476625 h 3476625"/>
              <a:gd name="connsiteX3" fmla="*/ 0 w 1323975"/>
              <a:gd name="connsiteY3" fmla="*/ 3476625 h 3476625"/>
              <a:gd name="connsiteX4" fmla="*/ 0 w 1323975"/>
              <a:gd name="connsiteY4" fmla="*/ 533400 h 3476625"/>
              <a:gd name="connsiteX0" fmla="*/ 19050 w 1323975"/>
              <a:gd name="connsiteY0" fmla="*/ 552450 h 3476625"/>
              <a:gd name="connsiteX1" fmla="*/ 1323975 w 1323975"/>
              <a:gd name="connsiteY1" fmla="*/ 0 h 3476625"/>
              <a:gd name="connsiteX2" fmla="*/ 1314450 w 1323975"/>
              <a:gd name="connsiteY2" fmla="*/ 3476625 h 3476625"/>
              <a:gd name="connsiteX3" fmla="*/ 0 w 1323975"/>
              <a:gd name="connsiteY3" fmla="*/ 3476625 h 3476625"/>
              <a:gd name="connsiteX4" fmla="*/ 19050 w 1323975"/>
              <a:gd name="connsiteY4" fmla="*/ 552450 h 3476625"/>
              <a:gd name="connsiteX0" fmla="*/ 0 w 1304925"/>
              <a:gd name="connsiteY0" fmla="*/ 552450 h 3571875"/>
              <a:gd name="connsiteX1" fmla="*/ 1304925 w 1304925"/>
              <a:gd name="connsiteY1" fmla="*/ 0 h 3571875"/>
              <a:gd name="connsiteX2" fmla="*/ 1295400 w 1304925"/>
              <a:gd name="connsiteY2" fmla="*/ 3476625 h 3571875"/>
              <a:gd name="connsiteX3" fmla="*/ 28575 w 1304925"/>
              <a:gd name="connsiteY3" fmla="*/ 3571875 h 3571875"/>
              <a:gd name="connsiteX4" fmla="*/ 0 w 1304925"/>
              <a:gd name="connsiteY4" fmla="*/ 552450 h 3571875"/>
              <a:gd name="connsiteX0" fmla="*/ 0 w 1304925"/>
              <a:gd name="connsiteY0" fmla="*/ 552450 h 3571875"/>
              <a:gd name="connsiteX1" fmla="*/ 1304925 w 1304925"/>
              <a:gd name="connsiteY1" fmla="*/ 0 h 3571875"/>
              <a:gd name="connsiteX2" fmla="*/ 1295400 w 1304925"/>
              <a:gd name="connsiteY2" fmla="*/ 3514725 h 3571875"/>
              <a:gd name="connsiteX3" fmla="*/ 28575 w 1304925"/>
              <a:gd name="connsiteY3" fmla="*/ 3571875 h 3571875"/>
              <a:gd name="connsiteX4" fmla="*/ 0 w 1304925"/>
              <a:gd name="connsiteY4" fmla="*/ 552450 h 3571875"/>
              <a:gd name="connsiteX0" fmla="*/ 0 w 1304925"/>
              <a:gd name="connsiteY0" fmla="*/ 552450 h 3609975"/>
              <a:gd name="connsiteX1" fmla="*/ 1304925 w 1304925"/>
              <a:gd name="connsiteY1" fmla="*/ 0 h 3609975"/>
              <a:gd name="connsiteX2" fmla="*/ 1295400 w 1304925"/>
              <a:gd name="connsiteY2" fmla="*/ 3514725 h 3609975"/>
              <a:gd name="connsiteX3" fmla="*/ 19050 w 1304925"/>
              <a:gd name="connsiteY3" fmla="*/ 3609975 h 3609975"/>
              <a:gd name="connsiteX4" fmla="*/ 0 w 1304925"/>
              <a:gd name="connsiteY4" fmla="*/ 552450 h 3609975"/>
              <a:gd name="connsiteX0" fmla="*/ 0 w 1304925"/>
              <a:gd name="connsiteY0" fmla="*/ 533400 h 3590925"/>
              <a:gd name="connsiteX1" fmla="*/ 1304925 w 1304925"/>
              <a:gd name="connsiteY1" fmla="*/ 0 h 3590925"/>
              <a:gd name="connsiteX2" fmla="*/ 1295400 w 1304925"/>
              <a:gd name="connsiteY2" fmla="*/ 3495675 h 3590925"/>
              <a:gd name="connsiteX3" fmla="*/ 19050 w 1304925"/>
              <a:gd name="connsiteY3" fmla="*/ 3590925 h 3590925"/>
              <a:gd name="connsiteX4" fmla="*/ 0 w 1304925"/>
              <a:gd name="connsiteY4" fmla="*/ 533400 h 3590925"/>
              <a:gd name="connsiteX0" fmla="*/ 0 w 1304925"/>
              <a:gd name="connsiteY0" fmla="*/ 533400 h 3590925"/>
              <a:gd name="connsiteX1" fmla="*/ 1304925 w 1304925"/>
              <a:gd name="connsiteY1" fmla="*/ 0 h 3590925"/>
              <a:gd name="connsiteX2" fmla="*/ 1295400 w 1304925"/>
              <a:gd name="connsiteY2" fmla="*/ 3505200 h 3590925"/>
              <a:gd name="connsiteX3" fmla="*/ 19050 w 1304925"/>
              <a:gd name="connsiteY3" fmla="*/ 3590925 h 3590925"/>
              <a:gd name="connsiteX4" fmla="*/ 0 w 1304925"/>
              <a:gd name="connsiteY4" fmla="*/ 533400 h 3590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925" h="3590925">
                <a:moveTo>
                  <a:pt x="0" y="533400"/>
                </a:moveTo>
                <a:lnTo>
                  <a:pt x="1304925" y="0"/>
                </a:lnTo>
                <a:lnTo>
                  <a:pt x="1295400" y="3505200"/>
                </a:lnTo>
                <a:lnTo>
                  <a:pt x="19050" y="3590925"/>
                </a:lnTo>
                <a:lnTo>
                  <a:pt x="0" y="533400"/>
                </a:lnTo>
                <a:close/>
              </a:path>
            </a:pathLst>
          </a:custGeom>
        </p:spPr>
        <p:txBody>
          <a:bodyPr anchor="ctr"/>
          <a:lstStyle>
            <a:lvl1pPr marL="0" indent="0" algn="ctr">
              <a:buFontTx/>
              <a:buNone/>
              <a:defRPr sz="2000" b="1">
                <a:solidFill>
                  <a:schemeClr val="tx1">
                    <a:alpha val="50000"/>
                  </a:schemeClr>
                </a:solidFill>
                <a:latin typeface="Roboto Slab" pitchFamily="2" charset="0"/>
                <a:ea typeface="Roboto Slab" pitchFamily="2" charset="0"/>
              </a:defRPr>
            </a:lvl1pPr>
          </a:lstStyle>
          <a:p>
            <a:r>
              <a:rPr lang="en-US" dirty="0"/>
              <a:t>Image Placeholder</a:t>
            </a:r>
            <a:endParaRPr lang="id-ID" dirty="0"/>
          </a:p>
        </p:txBody>
      </p:sp>
      <p:sp>
        <p:nvSpPr>
          <p:cNvPr id="24" name="TextBox 23">
            <a:extLst>
              <a:ext uri="{FF2B5EF4-FFF2-40B4-BE49-F238E27FC236}">
                <a16:creationId xmlns:a16="http://schemas.microsoft.com/office/drawing/2014/main" id="{9312B88C-265E-47A8-AD16-999B42BBE01A}"/>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solidFill>
              <a:latin typeface="Roboto Slab" pitchFamily="2" charset="0"/>
              <a:ea typeface="Roboto Slab" pitchFamily="2" charset="0"/>
              <a:cs typeface="Poppins ExtraBold" panose="00000900000000000000" pitchFamily="2" charset="0"/>
            </a:endParaRPr>
          </a:p>
        </p:txBody>
      </p:sp>
      <p:sp>
        <p:nvSpPr>
          <p:cNvPr id="25" name="TextBox 24">
            <a:extLst>
              <a:ext uri="{FF2B5EF4-FFF2-40B4-BE49-F238E27FC236}">
                <a16:creationId xmlns:a16="http://schemas.microsoft.com/office/drawing/2014/main" id="{1E27A306-64E1-4CFE-90D2-202D0B56DEC6}"/>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solidFill>
                <a:latin typeface="Roboto Slab" pitchFamily="2" charset="0"/>
                <a:ea typeface="Roboto Slab" pitchFamily="2" charset="0"/>
                <a:cs typeface="Open Sans Light" panose="020B0306030504020204" pitchFamily="34" charset="0"/>
              </a:rPr>
              <a:t>Page</a:t>
            </a:r>
          </a:p>
        </p:txBody>
      </p:sp>
      <p:grpSp>
        <p:nvGrpSpPr>
          <p:cNvPr id="7" name="Group 6">
            <a:extLst>
              <a:ext uri="{FF2B5EF4-FFF2-40B4-BE49-F238E27FC236}">
                <a16:creationId xmlns:a16="http://schemas.microsoft.com/office/drawing/2014/main" id="{FC6CCECB-BAB9-4E00-8FA0-D341BF7CFB68}"/>
              </a:ext>
            </a:extLst>
          </p:cNvPr>
          <p:cNvGrpSpPr/>
          <p:nvPr userDrawn="1"/>
        </p:nvGrpSpPr>
        <p:grpSpPr>
          <a:xfrm>
            <a:off x="494646" y="478705"/>
            <a:ext cx="1115079" cy="220812"/>
            <a:chOff x="2675871" y="3183805"/>
            <a:chExt cx="4927016" cy="975666"/>
          </a:xfrm>
          <a:solidFill>
            <a:schemeClr val="accent3"/>
          </a:solidFill>
        </p:grpSpPr>
        <p:sp>
          <p:nvSpPr>
            <p:cNvPr id="8" name="Freeform: Shape 7">
              <a:extLst>
                <a:ext uri="{FF2B5EF4-FFF2-40B4-BE49-F238E27FC236}">
                  <a16:creationId xmlns:a16="http://schemas.microsoft.com/office/drawing/2014/main" id="{A5B029B5-B6F0-4C3C-B890-1724243BB54B}"/>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Oval 8">
              <a:extLst>
                <a:ext uri="{FF2B5EF4-FFF2-40B4-BE49-F238E27FC236}">
                  <a16:creationId xmlns:a16="http://schemas.microsoft.com/office/drawing/2014/main" id="{442354A0-E407-4236-AC44-C4A7FAD5AEAF}"/>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9896938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userDrawn="1">
  <p:cSld name="10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0522D1E5-6C72-4096-AB9A-AAC236EB53B6}"/>
              </a:ext>
            </a:extLst>
          </p:cNvPr>
          <p:cNvSpPr>
            <a:spLocks noGrp="1"/>
          </p:cNvSpPr>
          <p:nvPr>
            <p:ph type="pic" sz="quarter" idx="12" hasCustomPrompt="1"/>
          </p:nvPr>
        </p:nvSpPr>
        <p:spPr>
          <a:xfrm>
            <a:off x="0" y="0"/>
            <a:ext cx="12192000" cy="6858000"/>
          </a:xfrm>
          <a:prstGeom prst="rect">
            <a:avLst/>
          </a:prstGeom>
        </p:spPr>
        <p:txBody>
          <a:bodyPr anchor="ct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sp>
        <p:nvSpPr>
          <p:cNvPr id="3" name="Picture Placeholder 3">
            <a:extLst>
              <a:ext uri="{FF2B5EF4-FFF2-40B4-BE49-F238E27FC236}">
                <a16:creationId xmlns:a16="http://schemas.microsoft.com/office/drawing/2014/main" id="{CB559F2A-F02B-4DD6-B7C7-7ED7108C37F8}"/>
              </a:ext>
            </a:extLst>
          </p:cNvPr>
          <p:cNvSpPr>
            <a:spLocks noGrp="1"/>
          </p:cNvSpPr>
          <p:nvPr>
            <p:ph type="pic" sz="quarter" idx="13" hasCustomPrompt="1"/>
          </p:nvPr>
        </p:nvSpPr>
        <p:spPr>
          <a:xfrm>
            <a:off x="6572250" y="2057400"/>
            <a:ext cx="5619750" cy="4800599"/>
          </a:xfrm>
          <a:prstGeom prst="rect">
            <a:avLst/>
          </a:prstGeom>
        </p:spPr>
        <p:txBody>
          <a:bodyPr anchor="ct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4" name="Group 3">
            <a:extLst>
              <a:ext uri="{FF2B5EF4-FFF2-40B4-BE49-F238E27FC236}">
                <a16:creationId xmlns:a16="http://schemas.microsoft.com/office/drawing/2014/main" id="{5129EA0F-1E72-4723-BABF-D354771DBEEA}"/>
              </a:ext>
            </a:extLst>
          </p:cNvPr>
          <p:cNvGrpSpPr/>
          <p:nvPr userDrawn="1"/>
        </p:nvGrpSpPr>
        <p:grpSpPr>
          <a:xfrm>
            <a:off x="494646" y="478705"/>
            <a:ext cx="1115079" cy="220812"/>
            <a:chOff x="2675871" y="3183805"/>
            <a:chExt cx="4927016" cy="975666"/>
          </a:xfrm>
          <a:solidFill>
            <a:schemeClr val="accent3"/>
          </a:solidFill>
        </p:grpSpPr>
        <p:sp>
          <p:nvSpPr>
            <p:cNvPr id="5" name="Freeform: Shape 4">
              <a:extLst>
                <a:ext uri="{FF2B5EF4-FFF2-40B4-BE49-F238E27FC236}">
                  <a16:creationId xmlns:a16="http://schemas.microsoft.com/office/drawing/2014/main" id="{E434A051-5810-4A45-8FF3-1FDE96868D13}"/>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Oval 5">
              <a:extLst>
                <a:ext uri="{FF2B5EF4-FFF2-40B4-BE49-F238E27FC236}">
                  <a16:creationId xmlns:a16="http://schemas.microsoft.com/office/drawing/2014/main" id="{8A77F2BF-BDF2-40E1-B335-B025AD4BAD33}"/>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a:extLst>
              <a:ext uri="{FF2B5EF4-FFF2-40B4-BE49-F238E27FC236}">
                <a16:creationId xmlns:a16="http://schemas.microsoft.com/office/drawing/2014/main" id="{35C7D4FE-E787-4739-8B9C-B5052B1D0DCE}"/>
              </a:ext>
            </a:extLst>
          </p:cNvPr>
          <p:cNvGrpSpPr/>
          <p:nvPr userDrawn="1"/>
        </p:nvGrpSpPr>
        <p:grpSpPr>
          <a:xfrm flipH="1">
            <a:off x="-3615" y="2"/>
            <a:ext cx="12199232" cy="6857998"/>
            <a:chOff x="-3615" y="2"/>
            <a:chExt cx="12199232" cy="6857998"/>
          </a:xfrm>
          <a:solidFill>
            <a:schemeClr val="accent3">
              <a:lumMod val="20000"/>
              <a:lumOff val="80000"/>
              <a:alpha val="10000"/>
            </a:schemeClr>
          </a:solidFill>
        </p:grpSpPr>
        <p:sp>
          <p:nvSpPr>
            <p:cNvPr id="8" name="Freeform 6">
              <a:extLst>
                <a:ext uri="{FF2B5EF4-FFF2-40B4-BE49-F238E27FC236}">
                  <a16:creationId xmlns:a16="http://schemas.microsoft.com/office/drawing/2014/main" id="{D057C2C2-0BB0-4EC5-916B-A254441B6354}"/>
                </a:ext>
              </a:extLst>
            </p:cNvPr>
            <p:cNvSpPr>
              <a:spLocks noEditPoints="1"/>
            </p:cNvSpPr>
            <p:nvPr userDrawn="1"/>
          </p:nvSpPr>
          <p:spPr bwMode="auto">
            <a:xfrm>
              <a:off x="-3615" y="4475844"/>
              <a:ext cx="7960673" cy="2382153"/>
            </a:xfrm>
            <a:custGeom>
              <a:avLst/>
              <a:gdLst>
                <a:gd name="T0" fmla="*/ 11908 w 11979"/>
                <a:gd name="T1" fmla="*/ 3183 h 3587"/>
                <a:gd name="T2" fmla="*/ 11704 w 11979"/>
                <a:gd name="T3" fmla="*/ 2872 h 3587"/>
                <a:gd name="T4" fmla="*/ 11311 w 11979"/>
                <a:gd name="T5" fmla="*/ 2697 h 3587"/>
                <a:gd name="T6" fmla="*/ 10684 w 11979"/>
                <a:gd name="T7" fmla="*/ 2473 h 3587"/>
                <a:gd name="T8" fmla="*/ 10263 w 11979"/>
                <a:gd name="T9" fmla="*/ 2102 h 3587"/>
                <a:gd name="T10" fmla="*/ 10012 w 11979"/>
                <a:gd name="T11" fmla="*/ 1553 h 3587"/>
                <a:gd name="T12" fmla="*/ 9663 w 11979"/>
                <a:gd name="T13" fmla="*/ 1036 h 3587"/>
                <a:gd name="T14" fmla="*/ 9160 w 11979"/>
                <a:gd name="T15" fmla="*/ 809 h 3587"/>
                <a:gd name="T16" fmla="*/ 8950 w 11979"/>
                <a:gd name="T17" fmla="*/ 942 h 3587"/>
                <a:gd name="T18" fmla="*/ 8886 w 11979"/>
                <a:gd name="T19" fmla="*/ 1592 h 3587"/>
                <a:gd name="T20" fmla="*/ 9037 w 11979"/>
                <a:gd name="T21" fmla="*/ 1892 h 3587"/>
                <a:gd name="T22" fmla="*/ 9533 w 11979"/>
                <a:gd name="T23" fmla="*/ 2028 h 3587"/>
                <a:gd name="T24" fmla="*/ 9917 w 11979"/>
                <a:gd name="T25" fmla="*/ 2215 h 3587"/>
                <a:gd name="T26" fmla="*/ 9952 w 11979"/>
                <a:gd name="T27" fmla="*/ 2449 h 3587"/>
                <a:gd name="T28" fmla="*/ 9678 w 11979"/>
                <a:gd name="T29" fmla="*/ 2746 h 3587"/>
                <a:gd name="T30" fmla="*/ 9152 w 11979"/>
                <a:gd name="T31" fmla="*/ 3088 h 3587"/>
                <a:gd name="T32" fmla="*/ 8942 w 11979"/>
                <a:gd name="T33" fmla="*/ 3587 h 3587"/>
                <a:gd name="T34" fmla="*/ 9146 w 11979"/>
                <a:gd name="T35" fmla="*/ 3040 h 3587"/>
                <a:gd name="T36" fmla="*/ 9690 w 11979"/>
                <a:gd name="T37" fmla="*/ 2690 h 3587"/>
                <a:gd name="T38" fmla="*/ 9923 w 11979"/>
                <a:gd name="T39" fmla="*/ 2335 h 3587"/>
                <a:gd name="T40" fmla="*/ 9767 w 11979"/>
                <a:gd name="T41" fmla="*/ 2142 h 3587"/>
                <a:gd name="T42" fmla="*/ 9162 w 11979"/>
                <a:gd name="T43" fmla="*/ 1976 h 3587"/>
                <a:gd name="T44" fmla="*/ 8888 w 11979"/>
                <a:gd name="T45" fmla="*/ 1771 h 3587"/>
                <a:gd name="T46" fmla="*/ 8856 w 11979"/>
                <a:gd name="T47" fmla="*/ 1191 h 3587"/>
                <a:gd name="T48" fmla="*/ 8979 w 11979"/>
                <a:gd name="T49" fmla="*/ 830 h 3587"/>
                <a:gd name="T50" fmla="*/ 9363 w 11979"/>
                <a:gd name="T51" fmla="*/ 819 h 3587"/>
                <a:gd name="T52" fmla="*/ 9853 w 11979"/>
                <a:gd name="T53" fmla="*/ 1180 h 3587"/>
                <a:gd name="T54" fmla="*/ 10136 w 11979"/>
                <a:gd name="T55" fmla="*/ 1778 h 3587"/>
                <a:gd name="T56" fmla="*/ 10432 w 11979"/>
                <a:gd name="T57" fmla="*/ 2238 h 3587"/>
                <a:gd name="T58" fmla="*/ 10913 w 11979"/>
                <a:gd name="T59" fmla="*/ 2536 h 3587"/>
                <a:gd name="T60" fmla="*/ 11507 w 11979"/>
                <a:gd name="T61" fmla="*/ 2716 h 3587"/>
                <a:gd name="T62" fmla="*/ 11836 w 11979"/>
                <a:gd name="T63" fmla="*/ 2953 h 3587"/>
                <a:gd name="T64" fmla="*/ 11978 w 11979"/>
                <a:gd name="T65" fmla="*/ 3356 h 3587"/>
                <a:gd name="T66" fmla="*/ 7124 w 11979"/>
                <a:gd name="T67" fmla="*/ 3533 h 3587"/>
                <a:gd name="T68" fmla="*/ 6910 w 11979"/>
                <a:gd name="T69" fmla="*/ 3342 h 3587"/>
                <a:gd name="T70" fmla="*/ 6524 w 11979"/>
                <a:gd name="T71" fmla="*/ 3355 h 3587"/>
                <a:gd name="T72" fmla="*/ 5882 w 11979"/>
                <a:gd name="T73" fmla="*/ 3393 h 3587"/>
                <a:gd name="T74" fmla="*/ 5257 w 11979"/>
                <a:gd name="T75" fmla="*/ 2788 h 3587"/>
                <a:gd name="T76" fmla="*/ 4644 w 11979"/>
                <a:gd name="T77" fmla="*/ 2213 h 3587"/>
                <a:gd name="T78" fmla="*/ 4109 w 11979"/>
                <a:gd name="T79" fmla="*/ 2136 h 3587"/>
                <a:gd name="T80" fmla="*/ 3226 w 11979"/>
                <a:gd name="T81" fmla="*/ 2001 h 3587"/>
                <a:gd name="T82" fmla="*/ 2736 w 11979"/>
                <a:gd name="T83" fmla="*/ 1630 h 3587"/>
                <a:gd name="T84" fmla="*/ 2276 w 11979"/>
                <a:gd name="T85" fmla="*/ 1048 h 3587"/>
                <a:gd name="T86" fmla="*/ 1661 w 11979"/>
                <a:gd name="T87" fmla="*/ 786 h 3587"/>
                <a:gd name="T88" fmla="*/ 1168 w 11979"/>
                <a:gd name="T89" fmla="*/ 528 h 3587"/>
                <a:gd name="T90" fmla="*/ 898 w 11979"/>
                <a:gd name="T91" fmla="*/ 90 h 3587"/>
                <a:gd name="T92" fmla="*/ 538 w 11979"/>
                <a:gd name="T93" fmla="*/ 158 h 3587"/>
                <a:gd name="T94" fmla="*/ 31 w 11979"/>
                <a:gd name="T95" fmla="*/ 546 h 3587"/>
                <a:gd name="T96" fmla="*/ 491 w 11979"/>
                <a:gd name="T97" fmla="*/ 146 h 3587"/>
                <a:gd name="T98" fmla="*/ 828 w 11979"/>
                <a:gd name="T99" fmla="*/ 9 h 3587"/>
                <a:gd name="T100" fmla="*/ 1112 w 11979"/>
                <a:gd name="T101" fmla="*/ 339 h 3587"/>
                <a:gd name="T102" fmla="*/ 1408 w 11979"/>
                <a:gd name="T103" fmla="*/ 678 h 3587"/>
                <a:gd name="T104" fmla="*/ 2129 w 11979"/>
                <a:gd name="T105" fmla="*/ 903 h 3587"/>
                <a:gd name="T106" fmla="*/ 2579 w 11979"/>
                <a:gd name="T107" fmla="*/ 1337 h 3587"/>
                <a:gd name="T108" fmla="*/ 3010 w 11979"/>
                <a:gd name="T109" fmla="*/ 1845 h 3587"/>
                <a:gd name="T110" fmla="*/ 3758 w 11979"/>
                <a:gd name="T111" fmla="*/ 2073 h 3587"/>
                <a:gd name="T112" fmla="*/ 4443 w 11979"/>
                <a:gd name="T113" fmla="*/ 2119 h 3587"/>
                <a:gd name="T114" fmla="*/ 5013 w 11979"/>
                <a:gd name="T115" fmla="*/ 2466 h 3587"/>
                <a:gd name="T116" fmla="*/ 5686 w 11979"/>
                <a:gd name="T117" fmla="*/ 3190 h 3587"/>
                <a:gd name="T118" fmla="*/ 6229 w 11979"/>
                <a:gd name="T119" fmla="*/ 3382 h 3587"/>
                <a:gd name="T120" fmla="*/ 6796 w 11979"/>
                <a:gd name="T121" fmla="*/ 3277 h 3587"/>
                <a:gd name="T122" fmla="*/ 7092 w 11979"/>
                <a:gd name="T123" fmla="*/ 3416 h 3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79" h="3587">
                  <a:moveTo>
                    <a:pt x="11889" y="3587"/>
                  </a:moveTo>
                  <a:lnTo>
                    <a:pt x="11899" y="3568"/>
                  </a:lnTo>
                  <a:lnTo>
                    <a:pt x="11908" y="3547"/>
                  </a:lnTo>
                  <a:lnTo>
                    <a:pt x="11916" y="3525"/>
                  </a:lnTo>
                  <a:lnTo>
                    <a:pt x="11922" y="3504"/>
                  </a:lnTo>
                  <a:lnTo>
                    <a:pt x="11928" y="3481"/>
                  </a:lnTo>
                  <a:lnTo>
                    <a:pt x="11932" y="3459"/>
                  </a:lnTo>
                  <a:lnTo>
                    <a:pt x="11936" y="3436"/>
                  </a:lnTo>
                  <a:lnTo>
                    <a:pt x="11938" y="3413"/>
                  </a:lnTo>
                  <a:lnTo>
                    <a:pt x="11939" y="3387"/>
                  </a:lnTo>
                  <a:lnTo>
                    <a:pt x="11939" y="3363"/>
                  </a:lnTo>
                  <a:lnTo>
                    <a:pt x="11938" y="3338"/>
                  </a:lnTo>
                  <a:lnTo>
                    <a:pt x="11936" y="3313"/>
                  </a:lnTo>
                  <a:lnTo>
                    <a:pt x="11932" y="3286"/>
                  </a:lnTo>
                  <a:lnTo>
                    <a:pt x="11928" y="3260"/>
                  </a:lnTo>
                  <a:lnTo>
                    <a:pt x="11922" y="3233"/>
                  </a:lnTo>
                  <a:lnTo>
                    <a:pt x="11915" y="3205"/>
                  </a:lnTo>
                  <a:lnTo>
                    <a:pt x="11908" y="3183"/>
                  </a:lnTo>
                  <a:lnTo>
                    <a:pt x="11903" y="3163"/>
                  </a:lnTo>
                  <a:lnTo>
                    <a:pt x="11895" y="3142"/>
                  </a:lnTo>
                  <a:lnTo>
                    <a:pt x="11887" y="3121"/>
                  </a:lnTo>
                  <a:lnTo>
                    <a:pt x="11878" y="3102"/>
                  </a:lnTo>
                  <a:lnTo>
                    <a:pt x="11869" y="3082"/>
                  </a:lnTo>
                  <a:lnTo>
                    <a:pt x="11860" y="3064"/>
                  </a:lnTo>
                  <a:lnTo>
                    <a:pt x="11850" y="3046"/>
                  </a:lnTo>
                  <a:lnTo>
                    <a:pt x="11839" y="3027"/>
                  </a:lnTo>
                  <a:lnTo>
                    <a:pt x="11828" y="3010"/>
                  </a:lnTo>
                  <a:lnTo>
                    <a:pt x="11817" y="2993"/>
                  </a:lnTo>
                  <a:lnTo>
                    <a:pt x="11805" y="2976"/>
                  </a:lnTo>
                  <a:lnTo>
                    <a:pt x="11792" y="2960"/>
                  </a:lnTo>
                  <a:lnTo>
                    <a:pt x="11779" y="2944"/>
                  </a:lnTo>
                  <a:lnTo>
                    <a:pt x="11765" y="2929"/>
                  </a:lnTo>
                  <a:lnTo>
                    <a:pt x="11750" y="2914"/>
                  </a:lnTo>
                  <a:lnTo>
                    <a:pt x="11735" y="2900"/>
                  </a:lnTo>
                  <a:lnTo>
                    <a:pt x="11720" y="2885"/>
                  </a:lnTo>
                  <a:lnTo>
                    <a:pt x="11704" y="2872"/>
                  </a:lnTo>
                  <a:lnTo>
                    <a:pt x="11687" y="2859"/>
                  </a:lnTo>
                  <a:lnTo>
                    <a:pt x="11671" y="2846"/>
                  </a:lnTo>
                  <a:lnTo>
                    <a:pt x="11652" y="2833"/>
                  </a:lnTo>
                  <a:lnTo>
                    <a:pt x="11634" y="2822"/>
                  </a:lnTo>
                  <a:lnTo>
                    <a:pt x="11616" y="2811"/>
                  </a:lnTo>
                  <a:lnTo>
                    <a:pt x="11596" y="2800"/>
                  </a:lnTo>
                  <a:lnTo>
                    <a:pt x="11577" y="2790"/>
                  </a:lnTo>
                  <a:lnTo>
                    <a:pt x="11556" y="2780"/>
                  </a:lnTo>
                  <a:lnTo>
                    <a:pt x="11535" y="2770"/>
                  </a:lnTo>
                  <a:lnTo>
                    <a:pt x="11514" y="2761"/>
                  </a:lnTo>
                  <a:lnTo>
                    <a:pt x="11492" y="2753"/>
                  </a:lnTo>
                  <a:lnTo>
                    <a:pt x="11470" y="2745"/>
                  </a:lnTo>
                  <a:lnTo>
                    <a:pt x="11447" y="2737"/>
                  </a:lnTo>
                  <a:lnTo>
                    <a:pt x="11420" y="2729"/>
                  </a:lnTo>
                  <a:lnTo>
                    <a:pt x="11393" y="2721"/>
                  </a:lnTo>
                  <a:lnTo>
                    <a:pt x="11366" y="2713"/>
                  </a:lnTo>
                  <a:lnTo>
                    <a:pt x="11338" y="2705"/>
                  </a:lnTo>
                  <a:lnTo>
                    <a:pt x="11311" y="2697"/>
                  </a:lnTo>
                  <a:lnTo>
                    <a:pt x="11284" y="2690"/>
                  </a:lnTo>
                  <a:lnTo>
                    <a:pt x="11257" y="2682"/>
                  </a:lnTo>
                  <a:lnTo>
                    <a:pt x="11229" y="2675"/>
                  </a:lnTo>
                  <a:lnTo>
                    <a:pt x="11188" y="2664"/>
                  </a:lnTo>
                  <a:lnTo>
                    <a:pt x="11147" y="2652"/>
                  </a:lnTo>
                  <a:lnTo>
                    <a:pt x="11105" y="2640"/>
                  </a:lnTo>
                  <a:lnTo>
                    <a:pt x="11064" y="2628"/>
                  </a:lnTo>
                  <a:lnTo>
                    <a:pt x="11022" y="2616"/>
                  </a:lnTo>
                  <a:lnTo>
                    <a:pt x="10980" y="2602"/>
                  </a:lnTo>
                  <a:lnTo>
                    <a:pt x="10939" y="2588"/>
                  </a:lnTo>
                  <a:lnTo>
                    <a:pt x="10899" y="2573"/>
                  </a:lnTo>
                  <a:lnTo>
                    <a:pt x="10867" y="2560"/>
                  </a:lnTo>
                  <a:lnTo>
                    <a:pt x="10835" y="2547"/>
                  </a:lnTo>
                  <a:lnTo>
                    <a:pt x="10804" y="2533"/>
                  </a:lnTo>
                  <a:lnTo>
                    <a:pt x="10773" y="2519"/>
                  </a:lnTo>
                  <a:lnTo>
                    <a:pt x="10743" y="2504"/>
                  </a:lnTo>
                  <a:lnTo>
                    <a:pt x="10713" y="2489"/>
                  </a:lnTo>
                  <a:lnTo>
                    <a:pt x="10684" y="2473"/>
                  </a:lnTo>
                  <a:lnTo>
                    <a:pt x="10656" y="2457"/>
                  </a:lnTo>
                  <a:lnTo>
                    <a:pt x="10628" y="2440"/>
                  </a:lnTo>
                  <a:lnTo>
                    <a:pt x="10601" y="2423"/>
                  </a:lnTo>
                  <a:lnTo>
                    <a:pt x="10574" y="2406"/>
                  </a:lnTo>
                  <a:lnTo>
                    <a:pt x="10548" y="2387"/>
                  </a:lnTo>
                  <a:lnTo>
                    <a:pt x="10523" y="2368"/>
                  </a:lnTo>
                  <a:lnTo>
                    <a:pt x="10497" y="2348"/>
                  </a:lnTo>
                  <a:lnTo>
                    <a:pt x="10473" y="2329"/>
                  </a:lnTo>
                  <a:lnTo>
                    <a:pt x="10450" y="2308"/>
                  </a:lnTo>
                  <a:lnTo>
                    <a:pt x="10426" y="2288"/>
                  </a:lnTo>
                  <a:lnTo>
                    <a:pt x="10404" y="2266"/>
                  </a:lnTo>
                  <a:lnTo>
                    <a:pt x="10383" y="2244"/>
                  </a:lnTo>
                  <a:lnTo>
                    <a:pt x="10361" y="2221"/>
                  </a:lnTo>
                  <a:lnTo>
                    <a:pt x="10340" y="2198"/>
                  </a:lnTo>
                  <a:lnTo>
                    <a:pt x="10320" y="2175"/>
                  </a:lnTo>
                  <a:lnTo>
                    <a:pt x="10300" y="2151"/>
                  </a:lnTo>
                  <a:lnTo>
                    <a:pt x="10282" y="2126"/>
                  </a:lnTo>
                  <a:lnTo>
                    <a:pt x="10263" y="2102"/>
                  </a:lnTo>
                  <a:lnTo>
                    <a:pt x="10245" y="2075"/>
                  </a:lnTo>
                  <a:lnTo>
                    <a:pt x="10228" y="2050"/>
                  </a:lnTo>
                  <a:lnTo>
                    <a:pt x="10212" y="2024"/>
                  </a:lnTo>
                  <a:lnTo>
                    <a:pt x="10196" y="1996"/>
                  </a:lnTo>
                  <a:lnTo>
                    <a:pt x="10180" y="1969"/>
                  </a:lnTo>
                  <a:lnTo>
                    <a:pt x="10166" y="1941"/>
                  </a:lnTo>
                  <a:lnTo>
                    <a:pt x="10151" y="1912"/>
                  </a:lnTo>
                  <a:lnTo>
                    <a:pt x="10137" y="1883"/>
                  </a:lnTo>
                  <a:lnTo>
                    <a:pt x="10125" y="1853"/>
                  </a:lnTo>
                  <a:lnTo>
                    <a:pt x="10112" y="1823"/>
                  </a:lnTo>
                  <a:lnTo>
                    <a:pt x="10099" y="1792"/>
                  </a:lnTo>
                  <a:lnTo>
                    <a:pt x="10088" y="1762"/>
                  </a:lnTo>
                  <a:lnTo>
                    <a:pt x="10077" y="1731"/>
                  </a:lnTo>
                  <a:lnTo>
                    <a:pt x="10066" y="1701"/>
                  </a:lnTo>
                  <a:lnTo>
                    <a:pt x="10056" y="1672"/>
                  </a:lnTo>
                  <a:lnTo>
                    <a:pt x="10042" y="1633"/>
                  </a:lnTo>
                  <a:lnTo>
                    <a:pt x="10027" y="1592"/>
                  </a:lnTo>
                  <a:lnTo>
                    <a:pt x="10012" y="1553"/>
                  </a:lnTo>
                  <a:lnTo>
                    <a:pt x="9997" y="1514"/>
                  </a:lnTo>
                  <a:lnTo>
                    <a:pt x="9982" y="1480"/>
                  </a:lnTo>
                  <a:lnTo>
                    <a:pt x="9966" y="1446"/>
                  </a:lnTo>
                  <a:lnTo>
                    <a:pt x="9950" y="1412"/>
                  </a:lnTo>
                  <a:lnTo>
                    <a:pt x="9934" y="1379"/>
                  </a:lnTo>
                  <a:lnTo>
                    <a:pt x="9917" y="1348"/>
                  </a:lnTo>
                  <a:lnTo>
                    <a:pt x="9899" y="1317"/>
                  </a:lnTo>
                  <a:lnTo>
                    <a:pt x="9880" y="1287"/>
                  </a:lnTo>
                  <a:lnTo>
                    <a:pt x="9862" y="1259"/>
                  </a:lnTo>
                  <a:lnTo>
                    <a:pt x="9842" y="1230"/>
                  </a:lnTo>
                  <a:lnTo>
                    <a:pt x="9822" y="1202"/>
                  </a:lnTo>
                  <a:lnTo>
                    <a:pt x="9801" y="1176"/>
                  </a:lnTo>
                  <a:lnTo>
                    <a:pt x="9779" y="1151"/>
                  </a:lnTo>
                  <a:lnTo>
                    <a:pt x="9757" y="1127"/>
                  </a:lnTo>
                  <a:lnTo>
                    <a:pt x="9735" y="1103"/>
                  </a:lnTo>
                  <a:lnTo>
                    <a:pt x="9712" y="1080"/>
                  </a:lnTo>
                  <a:lnTo>
                    <a:pt x="9687" y="1057"/>
                  </a:lnTo>
                  <a:lnTo>
                    <a:pt x="9663" y="1036"/>
                  </a:lnTo>
                  <a:lnTo>
                    <a:pt x="9638" y="1016"/>
                  </a:lnTo>
                  <a:lnTo>
                    <a:pt x="9612" y="996"/>
                  </a:lnTo>
                  <a:lnTo>
                    <a:pt x="9585" y="978"/>
                  </a:lnTo>
                  <a:lnTo>
                    <a:pt x="9558" y="959"/>
                  </a:lnTo>
                  <a:lnTo>
                    <a:pt x="9530" y="942"/>
                  </a:lnTo>
                  <a:lnTo>
                    <a:pt x="9502" y="926"/>
                  </a:lnTo>
                  <a:lnTo>
                    <a:pt x="9473" y="910"/>
                  </a:lnTo>
                  <a:lnTo>
                    <a:pt x="9443" y="896"/>
                  </a:lnTo>
                  <a:lnTo>
                    <a:pt x="9413" y="882"/>
                  </a:lnTo>
                  <a:lnTo>
                    <a:pt x="9382" y="869"/>
                  </a:lnTo>
                  <a:lnTo>
                    <a:pt x="9350" y="857"/>
                  </a:lnTo>
                  <a:lnTo>
                    <a:pt x="9318" y="846"/>
                  </a:lnTo>
                  <a:lnTo>
                    <a:pt x="9285" y="835"/>
                  </a:lnTo>
                  <a:lnTo>
                    <a:pt x="9252" y="825"/>
                  </a:lnTo>
                  <a:lnTo>
                    <a:pt x="9217" y="817"/>
                  </a:lnTo>
                  <a:lnTo>
                    <a:pt x="9199" y="813"/>
                  </a:lnTo>
                  <a:lnTo>
                    <a:pt x="9179" y="810"/>
                  </a:lnTo>
                  <a:lnTo>
                    <a:pt x="9160" y="809"/>
                  </a:lnTo>
                  <a:lnTo>
                    <a:pt x="9140" y="809"/>
                  </a:lnTo>
                  <a:lnTo>
                    <a:pt x="9120" y="810"/>
                  </a:lnTo>
                  <a:lnTo>
                    <a:pt x="9100" y="813"/>
                  </a:lnTo>
                  <a:lnTo>
                    <a:pt x="9081" y="818"/>
                  </a:lnTo>
                  <a:lnTo>
                    <a:pt x="9061" y="824"/>
                  </a:lnTo>
                  <a:lnTo>
                    <a:pt x="9043" y="833"/>
                  </a:lnTo>
                  <a:lnTo>
                    <a:pt x="9026" y="843"/>
                  </a:lnTo>
                  <a:lnTo>
                    <a:pt x="9016" y="849"/>
                  </a:lnTo>
                  <a:lnTo>
                    <a:pt x="9008" y="856"/>
                  </a:lnTo>
                  <a:lnTo>
                    <a:pt x="9000" y="863"/>
                  </a:lnTo>
                  <a:lnTo>
                    <a:pt x="8993" y="871"/>
                  </a:lnTo>
                  <a:lnTo>
                    <a:pt x="8985" y="879"/>
                  </a:lnTo>
                  <a:lnTo>
                    <a:pt x="8979" y="888"/>
                  </a:lnTo>
                  <a:lnTo>
                    <a:pt x="8973" y="897"/>
                  </a:lnTo>
                  <a:lnTo>
                    <a:pt x="8966" y="908"/>
                  </a:lnTo>
                  <a:lnTo>
                    <a:pt x="8960" y="919"/>
                  </a:lnTo>
                  <a:lnTo>
                    <a:pt x="8956" y="931"/>
                  </a:lnTo>
                  <a:lnTo>
                    <a:pt x="8950" y="942"/>
                  </a:lnTo>
                  <a:lnTo>
                    <a:pt x="8945" y="955"/>
                  </a:lnTo>
                  <a:lnTo>
                    <a:pt x="8937" y="983"/>
                  </a:lnTo>
                  <a:lnTo>
                    <a:pt x="8929" y="1012"/>
                  </a:lnTo>
                  <a:lnTo>
                    <a:pt x="8922" y="1042"/>
                  </a:lnTo>
                  <a:lnTo>
                    <a:pt x="8915" y="1072"/>
                  </a:lnTo>
                  <a:lnTo>
                    <a:pt x="8909" y="1102"/>
                  </a:lnTo>
                  <a:lnTo>
                    <a:pt x="8904" y="1133"/>
                  </a:lnTo>
                  <a:lnTo>
                    <a:pt x="8898" y="1163"/>
                  </a:lnTo>
                  <a:lnTo>
                    <a:pt x="8895" y="1197"/>
                  </a:lnTo>
                  <a:lnTo>
                    <a:pt x="8891" y="1229"/>
                  </a:lnTo>
                  <a:lnTo>
                    <a:pt x="8888" y="1263"/>
                  </a:lnTo>
                  <a:lnTo>
                    <a:pt x="8886" y="1298"/>
                  </a:lnTo>
                  <a:lnTo>
                    <a:pt x="8883" y="1334"/>
                  </a:lnTo>
                  <a:lnTo>
                    <a:pt x="8881" y="1409"/>
                  </a:lnTo>
                  <a:lnTo>
                    <a:pt x="8881" y="1488"/>
                  </a:lnTo>
                  <a:lnTo>
                    <a:pt x="8882" y="1524"/>
                  </a:lnTo>
                  <a:lnTo>
                    <a:pt x="8883" y="1558"/>
                  </a:lnTo>
                  <a:lnTo>
                    <a:pt x="8886" y="1592"/>
                  </a:lnTo>
                  <a:lnTo>
                    <a:pt x="8889" y="1626"/>
                  </a:lnTo>
                  <a:lnTo>
                    <a:pt x="8895" y="1659"/>
                  </a:lnTo>
                  <a:lnTo>
                    <a:pt x="8902" y="1691"/>
                  </a:lnTo>
                  <a:lnTo>
                    <a:pt x="8906" y="1707"/>
                  </a:lnTo>
                  <a:lnTo>
                    <a:pt x="8912" y="1724"/>
                  </a:lnTo>
                  <a:lnTo>
                    <a:pt x="8918" y="1740"/>
                  </a:lnTo>
                  <a:lnTo>
                    <a:pt x="8925" y="1756"/>
                  </a:lnTo>
                  <a:lnTo>
                    <a:pt x="8932" y="1773"/>
                  </a:lnTo>
                  <a:lnTo>
                    <a:pt x="8940" y="1789"/>
                  </a:lnTo>
                  <a:lnTo>
                    <a:pt x="8949" y="1802"/>
                  </a:lnTo>
                  <a:lnTo>
                    <a:pt x="8958" y="1817"/>
                  </a:lnTo>
                  <a:lnTo>
                    <a:pt x="8967" y="1830"/>
                  </a:lnTo>
                  <a:lnTo>
                    <a:pt x="8977" y="1842"/>
                  </a:lnTo>
                  <a:lnTo>
                    <a:pt x="8988" y="1854"/>
                  </a:lnTo>
                  <a:lnTo>
                    <a:pt x="8999" y="1864"/>
                  </a:lnTo>
                  <a:lnTo>
                    <a:pt x="9012" y="1875"/>
                  </a:lnTo>
                  <a:lnTo>
                    <a:pt x="9024" y="1884"/>
                  </a:lnTo>
                  <a:lnTo>
                    <a:pt x="9037" y="1892"/>
                  </a:lnTo>
                  <a:lnTo>
                    <a:pt x="9051" y="1900"/>
                  </a:lnTo>
                  <a:lnTo>
                    <a:pt x="9066" y="1907"/>
                  </a:lnTo>
                  <a:lnTo>
                    <a:pt x="9081" y="1912"/>
                  </a:lnTo>
                  <a:lnTo>
                    <a:pt x="9097" y="1918"/>
                  </a:lnTo>
                  <a:lnTo>
                    <a:pt x="9113" y="1923"/>
                  </a:lnTo>
                  <a:lnTo>
                    <a:pt x="9143" y="1931"/>
                  </a:lnTo>
                  <a:lnTo>
                    <a:pt x="9172" y="1938"/>
                  </a:lnTo>
                  <a:lnTo>
                    <a:pt x="9202" y="1946"/>
                  </a:lnTo>
                  <a:lnTo>
                    <a:pt x="9232" y="1953"/>
                  </a:lnTo>
                  <a:lnTo>
                    <a:pt x="9262" y="1961"/>
                  </a:lnTo>
                  <a:lnTo>
                    <a:pt x="9291" y="1968"/>
                  </a:lnTo>
                  <a:lnTo>
                    <a:pt x="9320" y="1976"/>
                  </a:lnTo>
                  <a:lnTo>
                    <a:pt x="9350" y="1982"/>
                  </a:lnTo>
                  <a:lnTo>
                    <a:pt x="9387" y="1992"/>
                  </a:lnTo>
                  <a:lnTo>
                    <a:pt x="9422" y="2000"/>
                  </a:lnTo>
                  <a:lnTo>
                    <a:pt x="9459" y="2009"/>
                  </a:lnTo>
                  <a:lnTo>
                    <a:pt x="9496" y="2018"/>
                  </a:lnTo>
                  <a:lnTo>
                    <a:pt x="9533" y="2028"/>
                  </a:lnTo>
                  <a:lnTo>
                    <a:pt x="9569" y="2037"/>
                  </a:lnTo>
                  <a:lnTo>
                    <a:pt x="9606" y="2047"/>
                  </a:lnTo>
                  <a:lnTo>
                    <a:pt x="9643" y="2057"/>
                  </a:lnTo>
                  <a:lnTo>
                    <a:pt x="9679" y="2067"/>
                  </a:lnTo>
                  <a:lnTo>
                    <a:pt x="9717" y="2079"/>
                  </a:lnTo>
                  <a:lnTo>
                    <a:pt x="9735" y="2086"/>
                  </a:lnTo>
                  <a:lnTo>
                    <a:pt x="9753" y="2093"/>
                  </a:lnTo>
                  <a:lnTo>
                    <a:pt x="9770" y="2099"/>
                  </a:lnTo>
                  <a:lnTo>
                    <a:pt x="9787" y="2107"/>
                  </a:lnTo>
                  <a:lnTo>
                    <a:pt x="9804" y="2117"/>
                  </a:lnTo>
                  <a:lnTo>
                    <a:pt x="9821" y="2126"/>
                  </a:lnTo>
                  <a:lnTo>
                    <a:pt x="9837" y="2136"/>
                  </a:lnTo>
                  <a:lnTo>
                    <a:pt x="9853" y="2148"/>
                  </a:lnTo>
                  <a:lnTo>
                    <a:pt x="9868" y="2160"/>
                  </a:lnTo>
                  <a:lnTo>
                    <a:pt x="9881" y="2174"/>
                  </a:lnTo>
                  <a:lnTo>
                    <a:pt x="9895" y="2188"/>
                  </a:lnTo>
                  <a:lnTo>
                    <a:pt x="9909" y="2204"/>
                  </a:lnTo>
                  <a:lnTo>
                    <a:pt x="9917" y="2215"/>
                  </a:lnTo>
                  <a:lnTo>
                    <a:pt x="9925" y="2227"/>
                  </a:lnTo>
                  <a:lnTo>
                    <a:pt x="9932" y="2238"/>
                  </a:lnTo>
                  <a:lnTo>
                    <a:pt x="9938" y="2251"/>
                  </a:lnTo>
                  <a:lnTo>
                    <a:pt x="9943" y="2263"/>
                  </a:lnTo>
                  <a:lnTo>
                    <a:pt x="9949" y="2276"/>
                  </a:lnTo>
                  <a:lnTo>
                    <a:pt x="9952" y="2289"/>
                  </a:lnTo>
                  <a:lnTo>
                    <a:pt x="9957" y="2301"/>
                  </a:lnTo>
                  <a:lnTo>
                    <a:pt x="9959" y="2314"/>
                  </a:lnTo>
                  <a:lnTo>
                    <a:pt x="9962" y="2328"/>
                  </a:lnTo>
                  <a:lnTo>
                    <a:pt x="9964" y="2340"/>
                  </a:lnTo>
                  <a:lnTo>
                    <a:pt x="9964" y="2354"/>
                  </a:lnTo>
                  <a:lnTo>
                    <a:pt x="9965" y="2368"/>
                  </a:lnTo>
                  <a:lnTo>
                    <a:pt x="9964" y="2380"/>
                  </a:lnTo>
                  <a:lnTo>
                    <a:pt x="9963" y="2394"/>
                  </a:lnTo>
                  <a:lnTo>
                    <a:pt x="9962" y="2408"/>
                  </a:lnTo>
                  <a:lnTo>
                    <a:pt x="9959" y="2422"/>
                  </a:lnTo>
                  <a:lnTo>
                    <a:pt x="9956" y="2435"/>
                  </a:lnTo>
                  <a:lnTo>
                    <a:pt x="9952" y="2449"/>
                  </a:lnTo>
                  <a:lnTo>
                    <a:pt x="9948" y="2462"/>
                  </a:lnTo>
                  <a:lnTo>
                    <a:pt x="9943" y="2476"/>
                  </a:lnTo>
                  <a:lnTo>
                    <a:pt x="9938" y="2489"/>
                  </a:lnTo>
                  <a:lnTo>
                    <a:pt x="9931" y="2502"/>
                  </a:lnTo>
                  <a:lnTo>
                    <a:pt x="9924" y="2516"/>
                  </a:lnTo>
                  <a:lnTo>
                    <a:pt x="9917" y="2528"/>
                  </a:lnTo>
                  <a:lnTo>
                    <a:pt x="9909" y="2542"/>
                  </a:lnTo>
                  <a:lnTo>
                    <a:pt x="9900" y="2555"/>
                  </a:lnTo>
                  <a:lnTo>
                    <a:pt x="9891" y="2567"/>
                  </a:lnTo>
                  <a:lnTo>
                    <a:pt x="9880" y="2579"/>
                  </a:lnTo>
                  <a:lnTo>
                    <a:pt x="9870" y="2591"/>
                  </a:lnTo>
                  <a:lnTo>
                    <a:pt x="9858" y="2603"/>
                  </a:lnTo>
                  <a:lnTo>
                    <a:pt x="9847" y="2616"/>
                  </a:lnTo>
                  <a:lnTo>
                    <a:pt x="9815" y="2643"/>
                  </a:lnTo>
                  <a:lnTo>
                    <a:pt x="9783" y="2671"/>
                  </a:lnTo>
                  <a:lnTo>
                    <a:pt x="9748" y="2697"/>
                  </a:lnTo>
                  <a:lnTo>
                    <a:pt x="9714" y="2722"/>
                  </a:lnTo>
                  <a:lnTo>
                    <a:pt x="9678" y="2746"/>
                  </a:lnTo>
                  <a:lnTo>
                    <a:pt x="9643" y="2769"/>
                  </a:lnTo>
                  <a:lnTo>
                    <a:pt x="9607" y="2792"/>
                  </a:lnTo>
                  <a:lnTo>
                    <a:pt x="9572" y="2815"/>
                  </a:lnTo>
                  <a:lnTo>
                    <a:pt x="9548" y="2830"/>
                  </a:lnTo>
                  <a:lnTo>
                    <a:pt x="9525" y="2845"/>
                  </a:lnTo>
                  <a:lnTo>
                    <a:pt x="9500" y="2860"/>
                  </a:lnTo>
                  <a:lnTo>
                    <a:pt x="9478" y="2875"/>
                  </a:lnTo>
                  <a:lnTo>
                    <a:pt x="9447" y="2895"/>
                  </a:lnTo>
                  <a:lnTo>
                    <a:pt x="9414" y="2915"/>
                  </a:lnTo>
                  <a:lnTo>
                    <a:pt x="9382" y="2934"/>
                  </a:lnTo>
                  <a:lnTo>
                    <a:pt x="9351" y="2953"/>
                  </a:lnTo>
                  <a:lnTo>
                    <a:pt x="9317" y="2973"/>
                  </a:lnTo>
                  <a:lnTo>
                    <a:pt x="9283" y="2994"/>
                  </a:lnTo>
                  <a:lnTo>
                    <a:pt x="9248" y="3015"/>
                  </a:lnTo>
                  <a:lnTo>
                    <a:pt x="9214" y="3038"/>
                  </a:lnTo>
                  <a:lnTo>
                    <a:pt x="9192" y="3053"/>
                  </a:lnTo>
                  <a:lnTo>
                    <a:pt x="9171" y="3070"/>
                  </a:lnTo>
                  <a:lnTo>
                    <a:pt x="9152" y="3088"/>
                  </a:lnTo>
                  <a:lnTo>
                    <a:pt x="9133" y="3108"/>
                  </a:lnTo>
                  <a:lnTo>
                    <a:pt x="9116" y="3127"/>
                  </a:lnTo>
                  <a:lnTo>
                    <a:pt x="9100" y="3149"/>
                  </a:lnTo>
                  <a:lnTo>
                    <a:pt x="9085" y="3172"/>
                  </a:lnTo>
                  <a:lnTo>
                    <a:pt x="9071" y="3196"/>
                  </a:lnTo>
                  <a:lnTo>
                    <a:pt x="9059" y="3221"/>
                  </a:lnTo>
                  <a:lnTo>
                    <a:pt x="9047" y="3249"/>
                  </a:lnTo>
                  <a:lnTo>
                    <a:pt x="9036" y="3276"/>
                  </a:lnTo>
                  <a:lnTo>
                    <a:pt x="9027" y="3306"/>
                  </a:lnTo>
                  <a:lnTo>
                    <a:pt x="9018" y="3337"/>
                  </a:lnTo>
                  <a:lnTo>
                    <a:pt x="9010" y="3370"/>
                  </a:lnTo>
                  <a:lnTo>
                    <a:pt x="9003" y="3403"/>
                  </a:lnTo>
                  <a:lnTo>
                    <a:pt x="8997" y="3439"/>
                  </a:lnTo>
                  <a:lnTo>
                    <a:pt x="8992" y="3476"/>
                  </a:lnTo>
                  <a:lnTo>
                    <a:pt x="8988" y="3512"/>
                  </a:lnTo>
                  <a:lnTo>
                    <a:pt x="8984" y="3550"/>
                  </a:lnTo>
                  <a:lnTo>
                    <a:pt x="8981" y="3587"/>
                  </a:lnTo>
                  <a:lnTo>
                    <a:pt x="8942" y="3587"/>
                  </a:lnTo>
                  <a:lnTo>
                    <a:pt x="8945" y="3549"/>
                  </a:lnTo>
                  <a:lnTo>
                    <a:pt x="8949" y="3510"/>
                  </a:lnTo>
                  <a:lnTo>
                    <a:pt x="8953" y="3472"/>
                  </a:lnTo>
                  <a:lnTo>
                    <a:pt x="8958" y="3433"/>
                  </a:lnTo>
                  <a:lnTo>
                    <a:pt x="8965" y="3395"/>
                  </a:lnTo>
                  <a:lnTo>
                    <a:pt x="8972" y="3360"/>
                  </a:lnTo>
                  <a:lnTo>
                    <a:pt x="8980" y="3325"/>
                  </a:lnTo>
                  <a:lnTo>
                    <a:pt x="8989" y="3292"/>
                  </a:lnTo>
                  <a:lnTo>
                    <a:pt x="9000" y="3261"/>
                  </a:lnTo>
                  <a:lnTo>
                    <a:pt x="9012" y="3231"/>
                  </a:lnTo>
                  <a:lnTo>
                    <a:pt x="9024" y="3203"/>
                  </a:lnTo>
                  <a:lnTo>
                    <a:pt x="9038" y="3175"/>
                  </a:lnTo>
                  <a:lnTo>
                    <a:pt x="9053" y="3149"/>
                  </a:lnTo>
                  <a:lnTo>
                    <a:pt x="9069" y="3125"/>
                  </a:lnTo>
                  <a:lnTo>
                    <a:pt x="9086" y="3102"/>
                  </a:lnTo>
                  <a:lnTo>
                    <a:pt x="9105" y="3080"/>
                  </a:lnTo>
                  <a:lnTo>
                    <a:pt x="9125" y="3059"/>
                  </a:lnTo>
                  <a:lnTo>
                    <a:pt x="9146" y="3040"/>
                  </a:lnTo>
                  <a:lnTo>
                    <a:pt x="9168" y="3022"/>
                  </a:lnTo>
                  <a:lnTo>
                    <a:pt x="9192" y="3004"/>
                  </a:lnTo>
                  <a:lnTo>
                    <a:pt x="9226" y="2983"/>
                  </a:lnTo>
                  <a:lnTo>
                    <a:pt x="9261" y="2961"/>
                  </a:lnTo>
                  <a:lnTo>
                    <a:pt x="9296" y="2939"/>
                  </a:lnTo>
                  <a:lnTo>
                    <a:pt x="9331" y="2918"/>
                  </a:lnTo>
                  <a:lnTo>
                    <a:pt x="9363" y="2900"/>
                  </a:lnTo>
                  <a:lnTo>
                    <a:pt x="9394" y="2882"/>
                  </a:lnTo>
                  <a:lnTo>
                    <a:pt x="9425" y="2862"/>
                  </a:lnTo>
                  <a:lnTo>
                    <a:pt x="9456" y="2843"/>
                  </a:lnTo>
                  <a:lnTo>
                    <a:pt x="9480" y="2827"/>
                  </a:lnTo>
                  <a:lnTo>
                    <a:pt x="9503" y="2812"/>
                  </a:lnTo>
                  <a:lnTo>
                    <a:pt x="9527" y="2797"/>
                  </a:lnTo>
                  <a:lnTo>
                    <a:pt x="9550" y="2782"/>
                  </a:lnTo>
                  <a:lnTo>
                    <a:pt x="9585" y="2759"/>
                  </a:lnTo>
                  <a:lnTo>
                    <a:pt x="9621" y="2737"/>
                  </a:lnTo>
                  <a:lnTo>
                    <a:pt x="9655" y="2714"/>
                  </a:lnTo>
                  <a:lnTo>
                    <a:pt x="9690" y="2690"/>
                  </a:lnTo>
                  <a:lnTo>
                    <a:pt x="9724" y="2666"/>
                  </a:lnTo>
                  <a:lnTo>
                    <a:pt x="9757" y="2641"/>
                  </a:lnTo>
                  <a:lnTo>
                    <a:pt x="9788" y="2614"/>
                  </a:lnTo>
                  <a:lnTo>
                    <a:pt x="9819" y="2587"/>
                  </a:lnTo>
                  <a:lnTo>
                    <a:pt x="9840" y="2566"/>
                  </a:lnTo>
                  <a:lnTo>
                    <a:pt x="9858" y="2544"/>
                  </a:lnTo>
                  <a:lnTo>
                    <a:pt x="9874" y="2521"/>
                  </a:lnTo>
                  <a:lnTo>
                    <a:pt x="9888" y="2499"/>
                  </a:lnTo>
                  <a:lnTo>
                    <a:pt x="9900" y="2476"/>
                  </a:lnTo>
                  <a:lnTo>
                    <a:pt x="9909" y="2453"/>
                  </a:lnTo>
                  <a:lnTo>
                    <a:pt x="9917" y="2429"/>
                  </a:lnTo>
                  <a:lnTo>
                    <a:pt x="9921" y="2404"/>
                  </a:lnTo>
                  <a:lnTo>
                    <a:pt x="9924" y="2393"/>
                  </a:lnTo>
                  <a:lnTo>
                    <a:pt x="9924" y="2382"/>
                  </a:lnTo>
                  <a:lnTo>
                    <a:pt x="9925" y="2370"/>
                  </a:lnTo>
                  <a:lnTo>
                    <a:pt x="9925" y="2357"/>
                  </a:lnTo>
                  <a:lnTo>
                    <a:pt x="9924" y="2346"/>
                  </a:lnTo>
                  <a:lnTo>
                    <a:pt x="9923" y="2335"/>
                  </a:lnTo>
                  <a:lnTo>
                    <a:pt x="9921" y="2323"/>
                  </a:lnTo>
                  <a:lnTo>
                    <a:pt x="9918" y="2313"/>
                  </a:lnTo>
                  <a:lnTo>
                    <a:pt x="9916" y="2301"/>
                  </a:lnTo>
                  <a:lnTo>
                    <a:pt x="9912" y="2290"/>
                  </a:lnTo>
                  <a:lnTo>
                    <a:pt x="9908" y="2279"/>
                  </a:lnTo>
                  <a:lnTo>
                    <a:pt x="9903" y="2269"/>
                  </a:lnTo>
                  <a:lnTo>
                    <a:pt x="9897" y="2258"/>
                  </a:lnTo>
                  <a:lnTo>
                    <a:pt x="9892" y="2249"/>
                  </a:lnTo>
                  <a:lnTo>
                    <a:pt x="9885" y="2238"/>
                  </a:lnTo>
                  <a:lnTo>
                    <a:pt x="9878" y="2228"/>
                  </a:lnTo>
                  <a:lnTo>
                    <a:pt x="9865" y="2214"/>
                  </a:lnTo>
                  <a:lnTo>
                    <a:pt x="9854" y="2201"/>
                  </a:lnTo>
                  <a:lnTo>
                    <a:pt x="9840" y="2189"/>
                  </a:lnTo>
                  <a:lnTo>
                    <a:pt x="9826" y="2179"/>
                  </a:lnTo>
                  <a:lnTo>
                    <a:pt x="9813" y="2168"/>
                  </a:lnTo>
                  <a:lnTo>
                    <a:pt x="9798" y="2158"/>
                  </a:lnTo>
                  <a:lnTo>
                    <a:pt x="9783" y="2150"/>
                  </a:lnTo>
                  <a:lnTo>
                    <a:pt x="9767" y="2142"/>
                  </a:lnTo>
                  <a:lnTo>
                    <a:pt x="9735" y="2128"/>
                  </a:lnTo>
                  <a:lnTo>
                    <a:pt x="9701" y="2115"/>
                  </a:lnTo>
                  <a:lnTo>
                    <a:pt x="9667" y="2105"/>
                  </a:lnTo>
                  <a:lnTo>
                    <a:pt x="9632" y="2095"/>
                  </a:lnTo>
                  <a:lnTo>
                    <a:pt x="9596" y="2084"/>
                  </a:lnTo>
                  <a:lnTo>
                    <a:pt x="9559" y="2075"/>
                  </a:lnTo>
                  <a:lnTo>
                    <a:pt x="9522" y="2066"/>
                  </a:lnTo>
                  <a:lnTo>
                    <a:pt x="9487" y="2057"/>
                  </a:lnTo>
                  <a:lnTo>
                    <a:pt x="9450" y="2048"/>
                  </a:lnTo>
                  <a:lnTo>
                    <a:pt x="9413" y="2039"/>
                  </a:lnTo>
                  <a:lnTo>
                    <a:pt x="9377" y="2029"/>
                  </a:lnTo>
                  <a:lnTo>
                    <a:pt x="9341" y="2020"/>
                  </a:lnTo>
                  <a:lnTo>
                    <a:pt x="9311" y="2013"/>
                  </a:lnTo>
                  <a:lnTo>
                    <a:pt x="9281" y="2005"/>
                  </a:lnTo>
                  <a:lnTo>
                    <a:pt x="9252" y="1998"/>
                  </a:lnTo>
                  <a:lnTo>
                    <a:pt x="9222" y="1992"/>
                  </a:lnTo>
                  <a:lnTo>
                    <a:pt x="9192" y="1984"/>
                  </a:lnTo>
                  <a:lnTo>
                    <a:pt x="9162" y="1976"/>
                  </a:lnTo>
                  <a:lnTo>
                    <a:pt x="9132" y="1969"/>
                  </a:lnTo>
                  <a:lnTo>
                    <a:pt x="9104" y="1961"/>
                  </a:lnTo>
                  <a:lnTo>
                    <a:pt x="9084" y="1955"/>
                  </a:lnTo>
                  <a:lnTo>
                    <a:pt x="9066" y="1949"/>
                  </a:lnTo>
                  <a:lnTo>
                    <a:pt x="9049" y="1942"/>
                  </a:lnTo>
                  <a:lnTo>
                    <a:pt x="9032" y="1934"/>
                  </a:lnTo>
                  <a:lnTo>
                    <a:pt x="9016" y="1925"/>
                  </a:lnTo>
                  <a:lnTo>
                    <a:pt x="9001" y="1916"/>
                  </a:lnTo>
                  <a:lnTo>
                    <a:pt x="8988" y="1906"/>
                  </a:lnTo>
                  <a:lnTo>
                    <a:pt x="8974" y="1894"/>
                  </a:lnTo>
                  <a:lnTo>
                    <a:pt x="8961" y="1883"/>
                  </a:lnTo>
                  <a:lnTo>
                    <a:pt x="8949" y="1869"/>
                  </a:lnTo>
                  <a:lnTo>
                    <a:pt x="8937" y="1855"/>
                  </a:lnTo>
                  <a:lnTo>
                    <a:pt x="8926" y="1840"/>
                  </a:lnTo>
                  <a:lnTo>
                    <a:pt x="8915" y="1825"/>
                  </a:lnTo>
                  <a:lnTo>
                    <a:pt x="8906" y="1808"/>
                  </a:lnTo>
                  <a:lnTo>
                    <a:pt x="8897" y="1791"/>
                  </a:lnTo>
                  <a:lnTo>
                    <a:pt x="8888" y="1771"/>
                  </a:lnTo>
                  <a:lnTo>
                    <a:pt x="8881" y="1754"/>
                  </a:lnTo>
                  <a:lnTo>
                    <a:pt x="8874" y="1737"/>
                  </a:lnTo>
                  <a:lnTo>
                    <a:pt x="8870" y="1720"/>
                  </a:lnTo>
                  <a:lnTo>
                    <a:pt x="8864" y="1703"/>
                  </a:lnTo>
                  <a:lnTo>
                    <a:pt x="8856" y="1668"/>
                  </a:lnTo>
                  <a:lnTo>
                    <a:pt x="8850" y="1633"/>
                  </a:lnTo>
                  <a:lnTo>
                    <a:pt x="8847" y="1598"/>
                  </a:lnTo>
                  <a:lnTo>
                    <a:pt x="8844" y="1563"/>
                  </a:lnTo>
                  <a:lnTo>
                    <a:pt x="8843" y="1526"/>
                  </a:lnTo>
                  <a:lnTo>
                    <a:pt x="8842" y="1489"/>
                  </a:lnTo>
                  <a:lnTo>
                    <a:pt x="8842" y="1448"/>
                  </a:lnTo>
                  <a:lnTo>
                    <a:pt x="8842" y="1408"/>
                  </a:lnTo>
                  <a:lnTo>
                    <a:pt x="8843" y="1369"/>
                  </a:lnTo>
                  <a:lnTo>
                    <a:pt x="8844" y="1331"/>
                  </a:lnTo>
                  <a:lnTo>
                    <a:pt x="8847" y="1294"/>
                  </a:lnTo>
                  <a:lnTo>
                    <a:pt x="8849" y="1259"/>
                  </a:lnTo>
                  <a:lnTo>
                    <a:pt x="8852" y="1224"/>
                  </a:lnTo>
                  <a:lnTo>
                    <a:pt x="8856" y="1191"/>
                  </a:lnTo>
                  <a:lnTo>
                    <a:pt x="8860" y="1158"/>
                  </a:lnTo>
                  <a:lnTo>
                    <a:pt x="8865" y="1126"/>
                  </a:lnTo>
                  <a:lnTo>
                    <a:pt x="8871" y="1094"/>
                  </a:lnTo>
                  <a:lnTo>
                    <a:pt x="8876" y="1063"/>
                  </a:lnTo>
                  <a:lnTo>
                    <a:pt x="8883" y="1032"/>
                  </a:lnTo>
                  <a:lnTo>
                    <a:pt x="8891" y="1002"/>
                  </a:lnTo>
                  <a:lnTo>
                    <a:pt x="8899" y="972"/>
                  </a:lnTo>
                  <a:lnTo>
                    <a:pt x="8909" y="943"/>
                  </a:lnTo>
                  <a:lnTo>
                    <a:pt x="8913" y="930"/>
                  </a:lnTo>
                  <a:lnTo>
                    <a:pt x="8919" y="916"/>
                  </a:lnTo>
                  <a:lnTo>
                    <a:pt x="8925" y="902"/>
                  </a:lnTo>
                  <a:lnTo>
                    <a:pt x="8930" y="891"/>
                  </a:lnTo>
                  <a:lnTo>
                    <a:pt x="8938" y="879"/>
                  </a:lnTo>
                  <a:lnTo>
                    <a:pt x="8945" y="868"/>
                  </a:lnTo>
                  <a:lnTo>
                    <a:pt x="8953" y="857"/>
                  </a:lnTo>
                  <a:lnTo>
                    <a:pt x="8961" y="848"/>
                  </a:lnTo>
                  <a:lnTo>
                    <a:pt x="8971" y="839"/>
                  </a:lnTo>
                  <a:lnTo>
                    <a:pt x="8979" y="830"/>
                  </a:lnTo>
                  <a:lnTo>
                    <a:pt x="8989" y="822"/>
                  </a:lnTo>
                  <a:lnTo>
                    <a:pt x="8998" y="815"/>
                  </a:lnTo>
                  <a:lnTo>
                    <a:pt x="9008" y="808"/>
                  </a:lnTo>
                  <a:lnTo>
                    <a:pt x="9019" y="802"/>
                  </a:lnTo>
                  <a:lnTo>
                    <a:pt x="9029" y="796"/>
                  </a:lnTo>
                  <a:lnTo>
                    <a:pt x="9039" y="791"/>
                  </a:lnTo>
                  <a:lnTo>
                    <a:pt x="9062" y="783"/>
                  </a:lnTo>
                  <a:lnTo>
                    <a:pt x="9084" y="776"/>
                  </a:lnTo>
                  <a:lnTo>
                    <a:pt x="9108" y="772"/>
                  </a:lnTo>
                  <a:lnTo>
                    <a:pt x="9132" y="770"/>
                  </a:lnTo>
                  <a:lnTo>
                    <a:pt x="9155" y="769"/>
                  </a:lnTo>
                  <a:lnTo>
                    <a:pt x="9179" y="770"/>
                  </a:lnTo>
                  <a:lnTo>
                    <a:pt x="9203" y="774"/>
                  </a:lnTo>
                  <a:lnTo>
                    <a:pt x="9226" y="778"/>
                  </a:lnTo>
                  <a:lnTo>
                    <a:pt x="9262" y="787"/>
                  </a:lnTo>
                  <a:lnTo>
                    <a:pt x="9296" y="798"/>
                  </a:lnTo>
                  <a:lnTo>
                    <a:pt x="9330" y="808"/>
                  </a:lnTo>
                  <a:lnTo>
                    <a:pt x="9363" y="819"/>
                  </a:lnTo>
                  <a:lnTo>
                    <a:pt x="9395" y="832"/>
                  </a:lnTo>
                  <a:lnTo>
                    <a:pt x="9427" y="846"/>
                  </a:lnTo>
                  <a:lnTo>
                    <a:pt x="9459" y="861"/>
                  </a:lnTo>
                  <a:lnTo>
                    <a:pt x="9489" y="876"/>
                  </a:lnTo>
                  <a:lnTo>
                    <a:pt x="9520" y="892"/>
                  </a:lnTo>
                  <a:lnTo>
                    <a:pt x="9549" y="909"/>
                  </a:lnTo>
                  <a:lnTo>
                    <a:pt x="9577" y="926"/>
                  </a:lnTo>
                  <a:lnTo>
                    <a:pt x="9606" y="946"/>
                  </a:lnTo>
                  <a:lnTo>
                    <a:pt x="9634" y="965"/>
                  </a:lnTo>
                  <a:lnTo>
                    <a:pt x="9660" y="986"/>
                  </a:lnTo>
                  <a:lnTo>
                    <a:pt x="9686" y="1006"/>
                  </a:lnTo>
                  <a:lnTo>
                    <a:pt x="9713" y="1028"/>
                  </a:lnTo>
                  <a:lnTo>
                    <a:pt x="9737" y="1052"/>
                  </a:lnTo>
                  <a:lnTo>
                    <a:pt x="9762" y="1075"/>
                  </a:lnTo>
                  <a:lnTo>
                    <a:pt x="9785" y="1100"/>
                  </a:lnTo>
                  <a:lnTo>
                    <a:pt x="9808" y="1126"/>
                  </a:lnTo>
                  <a:lnTo>
                    <a:pt x="9831" y="1152"/>
                  </a:lnTo>
                  <a:lnTo>
                    <a:pt x="9853" y="1180"/>
                  </a:lnTo>
                  <a:lnTo>
                    <a:pt x="9873" y="1208"/>
                  </a:lnTo>
                  <a:lnTo>
                    <a:pt x="9894" y="1237"/>
                  </a:lnTo>
                  <a:lnTo>
                    <a:pt x="9913" y="1267"/>
                  </a:lnTo>
                  <a:lnTo>
                    <a:pt x="9933" y="1298"/>
                  </a:lnTo>
                  <a:lnTo>
                    <a:pt x="9951" y="1330"/>
                  </a:lnTo>
                  <a:lnTo>
                    <a:pt x="9969" y="1362"/>
                  </a:lnTo>
                  <a:lnTo>
                    <a:pt x="9986" y="1395"/>
                  </a:lnTo>
                  <a:lnTo>
                    <a:pt x="10003" y="1430"/>
                  </a:lnTo>
                  <a:lnTo>
                    <a:pt x="10018" y="1464"/>
                  </a:lnTo>
                  <a:lnTo>
                    <a:pt x="10034" y="1500"/>
                  </a:lnTo>
                  <a:lnTo>
                    <a:pt x="10049" y="1540"/>
                  </a:lnTo>
                  <a:lnTo>
                    <a:pt x="10064" y="1579"/>
                  </a:lnTo>
                  <a:lnTo>
                    <a:pt x="10079" y="1619"/>
                  </a:lnTo>
                  <a:lnTo>
                    <a:pt x="10092" y="1658"/>
                  </a:lnTo>
                  <a:lnTo>
                    <a:pt x="10103" y="1688"/>
                  </a:lnTo>
                  <a:lnTo>
                    <a:pt x="10114" y="1717"/>
                  </a:lnTo>
                  <a:lnTo>
                    <a:pt x="10125" y="1747"/>
                  </a:lnTo>
                  <a:lnTo>
                    <a:pt x="10136" y="1778"/>
                  </a:lnTo>
                  <a:lnTo>
                    <a:pt x="10149" y="1808"/>
                  </a:lnTo>
                  <a:lnTo>
                    <a:pt x="10160" y="1837"/>
                  </a:lnTo>
                  <a:lnTo>
                    <a:pt x="10173" y="1867"/>
                  </a:lnTo>
                  <a:lnTo>
                    <a:pt x="10186" y="1895"/>
                  </a:lnTo>
                  <a:lnTo>
                    <a:pt x="10200" y="1923"/>
                  </a:lnTo>
                  <a:lnTo>
                    <a:pt x="10215" y="1950"/>
                  </a:lnTo>
                  <a:lnTo>
                    <a:pt x="10230" y="1977"/>
                  </a:lnTo>
                  <a:lnTo>
                    <a:pt x="10245" y="2003"/>
                  </a:lnTo>
                  <a:lnTo>
                    <a:pt x="10261" y="2028"/>
                  </a:lnTo>
                  <a:lnTo>
                    <a:pt x="10278" y="2054"/>
                  </a:lnTo>
                  <a:lnTo>
                    <a:pt x="10295" y="2079"/>
                  </a:lnTo>
                  <a:lnTo>
                    <a:pt x="10313" y="2103"/>
                  </a:lnTo>
                  <a:lnTo>
                    <a:pt x="10331" y="2127"/>
                  </a:lnTo>
                  <a:lnTo>
                    <a:pt x="10351" y="2150"/>
                  </a:lnTo>
                  <a:lnTo>
                    <a:pt x="10370" y="2173"/>
                  </a:lnTo>
                  <a:lnTo>
                    <a:pt x="10391" y="2195"/>
                  </a:lnTo>
                  <a:lnTo>
                    <a:pt x="10411" y="2216"/>
                  </a:lnTo>
                  <a:lnTo>
                    <a:pt x="10432" y="2238"/>
                  </a:lnTo>
                  <a:lnTo>
                    <a:pt x="10454" y="2259"/>
                  </a:lnTo>
                  <a:lnTo>
                    <a:pt x="10477" y="2279"/>
                  </a:lnTo>
                  <a:lnTo>
                    <a:pt x="10500" y="2299"/>
                  </a:lnTo>
                  <a:lnTo>
                    <a:pt x="10524" y="2318"/>
                  </a:lnTo>
                  <a:lnTo>
                    <a:pt x="10548" y="2337"/>
                  </a:lnTo>
                  <a:lnTo>
                    <a:pt x="10572" y="2355"/>
                  </a:lnTo>
                  <a:lnTo>
                    <a:pt x="10597" y="2374"/>
                  </a:lnTo>
                  <a:lnTo>
                    <a:pt x="10624" y="2391"/>
                  </a:lnTo>
                  <a:lnTo>
                    <a:pt x="10650" y="2408"/>
                  </a:lnTo>
                  <a:lnTo>
                    <a:pt x="10676" y="2424"/>
                  </a:lnTo>
                  <a:lnTo>
                    <a:pt x="10704" y="2440"/>
                  </a:lnTo>
                  <a:lnTo>
                    <a:pt x="10733" y="2455"/>
                  </a:lnTo>
                  <a:lnTo>
                    <a:pt x="10761" y="2470"/>
                  </a:lnTo>
                  <a:lnTo>
                    <a:pt x="10790" y="2484"/>
                  </a:lnTo>
                  <a:lnTo>
                    <a:pt x="10820" y="2497"/>
                  </a:lnTo>
                  <a:lnTo>
                    <a:pt x="10851" y="2511"/>
                  </a:lnTo>
                  <a:lnTo>
                    <a:pt x="10880" y="2524"/>
                  </a:lnTo>
                  <a:lnTo>
                    <a:pt x="10913" y="2536"/>
                  </a:lnTo>
                  <a:lnTo>
                    <a:pt x="10953" y="2550"/>
                  </a:lnTo>
                  <a:lnTo>
                    <a:pt x="10993" y="2565"/>
                  </a:lnTo>
                  <a:lnTo>
                    <a:pt x="11034" y="2578"/>
                  </a:lnTo>
                  <a:lnTo>
                    <a:pt x="11075" y="2590"/>
                  </a:lnTo>
                  <a:lnTo>
                    <a:pt x="11117" y="2603"/>
                  </a:lnTo>
                  <a:lnTo>
                    <a:pt x="11158" y="2614"/>
                  </a:lnTo>
                  <a:lnTo>
                    <a:pt x="11199" y="2626"/>
                  </a:lnTo>
                  <a:lnTo>
                    <a:pt x="11240" y="2636"/>
                  </a:lnTo>
                  <a:lnTo>
                    <a:pt x="11267" y="2644"/>
                  </a:lnTo>
                  <a:lnTo>
                    <a:pt x="11295" y="2651"/>
                  </a:lnTo>
                  <a:lnTo>
                    <a:pt x="11322" y="2659"/>
                  </a:lnTo>
                  <a:lnTo>
                    <a:pt x="11350" y="2667"/>
                  </a:lnTo>
                  <a:lnTo>
                    <a:pt x="11377" y="2675"/>
                  </a:lnTo>
                  <a:lnTo>
                    <a:pt x="11405" y="2683"/>
                  </a:lnTo>
                  <a:lnTo>
                    <a:pt x="11431" y="2691"/>
                  </a:lnTo>
                  <a:lnTo>
                    <a:pt x="11459" y="2699"/>
                  </a:lnTo>
                  <a:lnTo>
                    <a:pt x="11483" y="2707"/>
                  </a:lnTo>
                  <a:lnTo>
                    <a:pt x="11507" y="2716"/>
                  </a:lnTo>
                  <a:lnTo>
                    <a:pt x="11530" y="2726"/>
                  </a:lnTo>
                  <a:lnTo>
                    <a:pt x="11553" y="2735"/>
                  </a:lnTo>
                  <a:lnTo>
                    <a:pt x="11574" y="2745"/>
                  </a:lnTo>
                  <a:lnTo>
                    <a:pt x="11596" y="2755"/>
                  </a:lnTo>
                  <a:lnTo>
                    <a:pt x="11617" y="2766"/>
                  </a:lnTo>
                  <a:lnTo>
                    <a:pt x="11636" y="2777"/>
                  </a:lnTo>
                  <a:lnTo>
                    <a:pt x="11657" y="2790"/>
                  </a:lnTo>
                  <a:lnTo>
                    <a:pt x="11675" y="2802"/>
                  </a:lnTo>
                  <a:lnTo>
                    <a:pt x="11695" y="2815"/>
                  </a:lnTo>
                  <a:lnTo>
                    <a:pt x="11712" y="2828"/>
                  </a:lnTo>
                  <a:lnTo>
                    <a:pt x="11731" y="2841"/>
                  </a:lnTo>
                  <a:lnTo>
                    <a:pt x="11747" y="2856"/>
                  </a:lnTo>
                  <a:lnTo>
                    <a:pt x="11764" y="2871"/>
                  </a:lnTo>
                  <a:lnTo>
                    <a:pt x="11779" y="2886"/>
                  </a:lnTo>
                  <a:lnTo>
                    <a:pt x="11795" y="2902"/>
                  </a:lnTo>
                  <a:lnTo>
                    <a:pt x="11809" y="2918"/>
                  </a:lnTo>
                  <a:lnTo>
                    <a:pt x="11823" y="2936"/>
                  </a:lnTo>
                  <a:lnTo>
                    <a:pt x="11836" y="2953"/>
                  </a:lnTo>
                  <a:lnTo>
                    <a:pt x="11850" y="2970"/>
                  </a:lnTo>
                  <a:lnTo>
                    <a:pt x="11861" y="2988"/>
                  </a:lnTo>
                  <a:lnTo>
                    <a:pt x="11874" y="3007"/>
                  </a:lnTo>
                  <a:lnTo>
                    <a:pt x="11884" y="3026"/>
                  </a:lnTo>
                  <a:lnTo>
                    <a:pt x="11896" y="3046"/>
                  </a:lnTo>
                  <a:lnTo>
                    <a:pt x="11905" y="3065"/>
                  </a:lnTo>
                  <a:lnTo>
                    <a:pt x="11914" y="3086"/>
                  </a:lnTo>
                  <a:lnTo>
                    <a:pt x="11923" y="3106"/>
                  </a:lnTo>
                  <a:lnTo>
                    <a:pt x="11931" y="3128"/>
                  </a:lnTo>
                  <a:lnTo>
                    <a:pt x="11939" y="3150"/>
                  </a:lnTo>
                  <a:lnTo>
                    <a:pt x="11946" y="3172"/>
                  </a:lnTo>
                  <a:lnTo>
                    <a:pt x="11953" y="3195"/>
                  </a:lnTo>
                  <a:lnTo>
                    <a:pt x="11960" y="3223"/>
                  </a:lnTo>
                  <a:lnTo>
                    <a:pt x="11966" y="3251"/>
                  </a:lnTo>
                  <a:lnTo>
                    <a:pt x="11970" y="3277"/>
                  </a:lnTo>
                  <a:lnTo>
                    <a:pt x="11975" y="3304"/>
                  </a:lnTo>
                  <a:lnTo>
                    <a:pt x="11977" y="3330"/>
                  </a:lnTo>
                  <a:lnTo>
                    <a:pt x="11978" y="3356"/>
                  </a:lnTo>
                  <a:lnTo>
                    <a:pt x="11979" y="3382"/>
                  </a:lnTo>
                  <a:lnTo>
                    <a:pt x="11978" y="3406"/>
                  </a:lnTo>
                  <a:lnTo>
                    <a:pt x="11977" y="3431"/>
                  </a:lnTo>
                  <a:lnTo>
                    <a:pt x="11974" y="3454"/>
                  </a:lnTo>
                  <a:lnTo>
                    <a:pt x="11970" y="3478"/>
                  </a:lnTo>
                  <a:lnTo>
                    <a:pt x="11965" y="3501"/>
                  </a:lnTo>
                  <a:lnTo>
                    <a:pt x="11959" y="3523"/>
                  </a:lnTo>
                  <a:lnTo>
                    <a:pt x="11952" y="3545"/>
                  </a:lnTo>
                  <a:lnTo>
                    <a:pt x="11944" y="3566"/>
                  </a:lnTo>
                  <a:lnTo>
                    <a:pt x="11935" y="3587"/>
                  </a:lnTo>
                  <a:lnTo>
                    <a:pt x="11889" y="3587"/>
                  </a:lnTo>
                  <a:close/>
                  <a:moveTo>
                    <a:pt x="7181" y="3587"/>
                  </a:moveTo>
                  <a:lnTo>
                    <a:pt x="7141" y="3587"/>
                  </a:lnTo>
                  <a:lnTo>
                    <a:pt x="7139" y="3577"/>
                  </a:lnTo>
                  <a:lnTo>
                    <a:pt x="7135" y="3568"/>
                  </a:lnTo>
                  <a:lnTo>
                    <a:pt x="7133" y="3557"/>
                  </a:lnTo>
                  <a:lnTo>
                    <a:pt x="7129" y="3548"/>
                  </a:lnTo>
                  <a:lnTo>
                    <a:pt x="7124" y="3533"/>
                  </a:lnTo>
                  <a:lnTo>
                    <a:pt x="7117" y="3519"/>
                  </a:lnTo>
                  <a:lnTo>
                    <a:pt x="7109" y="3506"/>
                  </a:lnTo>
                  <a:lnTo>
                    <a:pt x="7101" y="3492"/>
                  </a:lnTo>
                  <a:lnTo>
                    <a:pt x="7093" y="3478"/>
                  </a:lnTo>
                  <a:lnTo>
                    <a:pt x="7082" y="3465"/>
                  </a:lnTo>
                  <a:lnTo>
                    <a:pt x="7072" y="3453"/>
                  </a:lnTo>
                  <a:lnTo>
                    <a:pt x="7062" y="3441"/>
                  </a:lnTo>
                  <a:lnTo>
                    <a:pt x="7050" y="3430"/>
                  </a:lnTo>
                  <a:lnTo>
                    <a:pt x="7039" y="3418"/>
                  </a:lnTo>
                  <a:lnTo>
                    <a:pt x="7026" y="3408"/>
                  </a:lnTo>
                  <a:lnTo>
                    <a:pt x="7012" y="3398"/>
                  </a:lnTo>
                  <a:lnTo>
                    <a:pt x="7000" y="3389"/>
                  </a:lnTo>
                  <a:lnTo>
                    <a:pt x="6985" y="3379"/>
                  </a:lnTo>
                  <a:lnTo>
                    <a:pt x="6971" y="3370"/>
                  </a:lnTo>
                  <a:lnTo>
                    <a:pt x="6956" y="3362"/>
                  </a:lnTo>
                  <a:lnTo>
                    <a:pt x="6941" y="3355"/>
                  </a:lnTo>
                  <a:lnTo>
                    <a:pt x="6925" y="3348"/>
                  </a:lnTo>
                  <a:lnTo>
                    <a:pt x="6910" y="3342"/>
                  </a:lnTo>
                  <a:lnTo>
                    <a:pt x="6894" y="3337"/>
                  </a:lnTo>
                  <a:lnTo>
                    <a:pt x="6877" y="3331"/>
                  </a:lnTo>
                  <a:lnTo>
                    <a:pt x="6861" y="3328"/>
                  </a:lnTo>
                  <a:lnTo>
                    <a:pt x="6845" y="3323"/>
                  </a:lnTo>
                  <a:lnTo>
                    <a:pt x="6828" y="3321"/>
                  </a:lnTo>
                  <a:lnTo>
                    <a:pt x="6810" y="3319"/>
                  </a:lnTo>
                  <a:lnTo>
                    <a:pt x="6793" y="3316"/>
                  </a:lnTo>
                  <a:lnTo>
                    <a:pt x="6776" y="3316"/>
                  </a:lnTo>
                  <a:lnTo>
                    <a:pt x="6759" y="3316"/>
                  </a:lnTo>
                  <a:lnTo>
                    <a:pt x="6743" y="3316"/>
                  </a:lnTo>
                  <a:lnTo>
                    <a:pt x="6726" y="3317"/>
                  </a:lnTo>
                  <a:lnTo>
                    <a:pt x="6708" y="3320"/>
                  </a:lnTo>
                  <a:lnTo>
                    <a:pt x="6691" y="3323"/>
                  </a:lnTo>
                  <a:lnTo>
                    <a:pt x="6659" y="3330"/>
                  </a:lnTo>
                  <a:lnTo>
                    <a:pt x="6628" y="3336"/>
                  </a:lnTo>
                  <a:lnTo>
                    <a:pt x="6596" y="3342"/>
                  </a:lnTo>
                  <a:lnTo>
                    <a:pt x="6564" y="3348"/>
                  </a:lnTo>
                  <a:lnTo>
                    <a:pt x="6524" y="3355"/>
                  </a:lnTo>
                  <a:lnTo>
                    <a:pt x="6484" y="3363"/>
                  </a:lnTo>
                  <a:lnTo>
                    <a:pt x="6442" y="3371"/>
                  </a:lnTo>
                  <a:lnTo>
                    <a:pt x="6401" y="3381"/>
                  </a:lnTo>
                  <a:lnTo>
                    <a:pt x="6361" y="3390"/>
                  </a:lnTo>
                  <a:lnTo>
                    <a:pt x="6320" y="3399"/>
                  </a:lnTo>
                  <a:lnTo>
                    <a:pt x="6279" y="3408"/>
                  </a:lnTo>
                  <a:lnTo>
                    <a:pt x="6239" y="3420"/>
                  </a:lnTo>
                  <a:lnTo>
                    <a:pt x="6205" y="3428"/>
                  </a:lnTo>
                  <a:lnTo>
                    <a:pt x="6170" y="3433"/>
                  </a:lnTo>
                  <a:lnTo>
                    <a:pt x="6137" y="3438"/>
                  </a:lnTo>
                  <a:lnTo>
                    <a:pt x="6104" y="3440"/>
                  </a:lnTo>
                  <a:lnTo>
                    <a:pt x="6071" y="3439"/>
                  </a:lnTo>
                  <a:lnTo>
                    <a:pt x="6038" y="3437"/>
                  </a:lnTo>
                  <a:lnTo>
                    <a:pt x="6006" y="3432"/>
                  </a:lnTo>
                  <a:lnTo>
                    <a:pt x="5974" y="3425"/>
                  </a:lnTo>
                  <a:lnTo>
                    <a:pt x="5943" y="3417"/>
                  </a:lnTo>
                  <a:lnTo>
                    <a:pt x="5912" y="3406"/>
                  </a:lnTo>
                  <a:lnTo>
                    <a:pt x="5882" y="3393"/>
                  </a:lnTo>
                  <a:lnTo>
                    <a:pt x="5853" y="3378"/>
                  </a:lnTo>
                  <a:lnTo>
                    <a:pt x="5824" y="3361"/>
                  </a:lnTo>
                  <a:lnTo>
                    <a:pt x="5795" y="3342"/>
                  </a:lnTo>
                  <a:lnTo>
                    <a:pt x="5768" y="3320"/>
                  </a:lnTo>
                  <a:lnTo>
                    <a:pt x="5740" y="3297"/>
                  </a:lnTo>
                  <a:lnTo>
                    <a:pt x="5699" y="3258"/>
                  </a:lnTo>
                  <a:lnTo>
                    <a:pt x="5659" y="3219"/>
                  </a:lnTo>
                  <a:lnTo>
                    <a:pt x="5619" y="3179"/>
                  </a:lnTo>
                  <a:lnTo>
                    <a:pt x="5580" y="3137"/>
                  </a:lnTo>
                  <a:lnTo>
                    <a:pt x="5541" y="3096"/>
                  </a:lnTo>
                  <a:lnTo>
                    <a:pt x="5503" y="3055"/>
                  </a:lnTo>
                  <a:lnTo>
                    <a:pt x="5465" y="3014"/>
                  </a:lnTo>
                  <a:lnTo>
                    <a:pt x="5427" y="2972"/>
                  </a:lnTo>
                  <a:lnTo>
                    <a:pt x="5394" y="2936"/>
                  </a:lnTo>
                  <a:lnTo>
                    <a:pt x="5361" y="2899"/>
                  </a:lnTo>
                  <a:lnTo>
                    <a:pt x="5326" y="2862"/>
                  </a:lnTo>
                  <a:lnTo>
                    <a:pt x="5293" y="2825"/>
                  </a:lnTo>
                  <a:lnTo>
                    <a:pt x="5257" y="2788"/>
                  </a:lnTo>
                  <a:lnTo>
                    <a:pt x="5222" y="2750"/>
                  </a:lnTo>
                  <a:lnTo>
                    <a:pt x="5187" y="2712"/>
                  </a:lnTo>
                  <a:lnTo>
                    <a:pt x="5153" y="2674"/>
                  </a:lnTo>
                  <a:lnTo>
                    <a:pt x="5112" y="2629"/>
                  </a:lnTo>
                  <a:lnTo>
                    <a:pt x="5069" y="2583"/>
                  </a:lnTo>
                  <a:lnTo>
                    <a:pt x="5027" y="2539"/>
                  </a:lnTo>
                  <a:lnTo>
                    <a:pt x="4984" y="2494"/>
                  </a:lnTo>
                  <a:lnTo>
                    <a:pt x="4942" y="2449"/>
                  </a:lnTo>
                  <a:lnTo>
                    <a:pt x="4897" y="2404"/>
                  </a:lnTo>
                  <a:lnTo>
                    <a:pt x="4853" y="2361"/>
                  </a:lnTo>
                  <a:lnTo>
                    <a:pt x="4809" y="2320"/>
                  </a:lnTo>
                  <a:lnTo>
                    <a:pt x="4788" y="2301"/>
                  </a:lnTo>
                  <a:lnTo>
                    <a:pt x="4766" y="2284"/>
                  </a:lnTo>
                  <a:lnTo>
                    <a:pt x="4743" y="2268"/>
                  </a:lnTo>
                  <a:lnTo>
                    <a:pt x="4720" y="2253"/>
                  </a:lnTo>
                  <a:lnTo>
                    <a:pt x="4695" y="2238"/>
                  </a:lnTo>
                  <a:lnTo>
                    <a:pt x="4670" y="2226"/>
                  </a:lnTo>
                  <a:lnTo>
                    <a:pt x="4644" y="2213"/>
                  </a:lnTo>
                  <a:lnTo>
                    <a:pt x="4617" y="2203"/>
                  </a:lnTo>
                  <a:lnTo>
                    <a:pt x="4590" y="2192"/>
                  </a:lnTo>
                  <a:lnTo>
                    <a:pt x="4560" y="2183"/>
                  </a:lnTo>
                  <a:lnTo>
                    <a:pt x="4530" y="2175"/>
                  </a:lnTo>
                  <a:lnTo>
                    <a:pt x="4500" y="2168"/>
                  </a:lnTo>
                  <a:lnTo>
                    <a:pt x="4468" y="2162"/>
                  </a:lnTo>
                  <a:lnTo>
                    <a:pt x="4436" y="2158"/>
                  </a:lnTo>
                  <a:lnTo>
                    <a:pt x="4403" y="2154"/>
                  </a:lnTo>
                  <a:lnTo>
                    <a:pt x="4369" y="2151"/>
                  </a:lnTo>
                  <a:lnTo>
                    <a:pt x="4343" y="2150"/>
                  </a:lnTo>
                  <a:lnTo>
                    <a:pt x="4317" y="2148"/>
                  </a:lnTo>
                  <a:lnTo>
                    <a:pt x="4290" y="2146"/>
                  </a:lnTo>
                  <a:lnTo>
                    <a:pt x="4264" y="2145"/>
                  </a:lnTo>
                  <a:lnTo>
                    <a:pt x="4237" y="2143"/>
                  </a:lnTo>
                  <a:lnTo>
                    <a:pt x="4211" y="2142"/>
                  </a:lnTo>
                  <a:lnTo>
                    <a:pt x="4185" y="2141"/>
                  </a:lnTo>
                  <a:lnTo>
                    <a:pt x="4158" y="2140"/>
                  </a:lnTo>
                  <a:lnTo>
                    <a:pt x="4109" y="2136"/>
                  </a:lnTo>
                  <a:lnTo>
                    <a:pt x="4059" y="2134"/>
                  </a:lnTo>
                  <a:lnTo>
                    <a:pt x="4008" y="2130"/>
                  </a:lnTo>
                  <a:lnTo>
                    <a:pt x="3958" y="2127"/>
                  </a:lnTo>
                  <a:lnTo>
                    <a:pt x="3906" y="2123"/>
                  </a:lnTo>
                  <a:lnTo>
                    <a:pt x="3855" y="2120"/>
                  </a:lnTo>
                  <a:lnTo>
                    <a:pt x="3805" y="2117"/>
                  </a:lnTo>
                  <a:lnTo>
                    <a:pt x="3755" y="2112"/>
                  </a:lnTo>
                  <a:lnTo>
                    <a:pt x="3698" y="2106"/>
                  </a:lnTo>
                  <a:lnTo>
                    <a:pt x="3643" y="2099"/>
                  </a:lnTo>
                  <a:lnTo>
                    <a:pt x="3591" y="2093"/>
                  </a:lnTo>
                  <a:lnTo>
                    <a:pt x="3540" y="2084"/>
                  </a:lnTo>
                  <a:lnTo>
                    <a:pt x="3491" y="2075"/>
                  </a:lnTo>
                  <a:lnTo>
                    <a:pt x="3443" y="2065"/>
                  </a:lnTo>
                  <a:lnTo>
                    <a:pt x="3397" y="2055"/>
                  </a:lnTo>
                  <a:lnTo>
                    <a:pt x="3352" y="2042"/>
                  </a:lnTo>
                  <a:lnTo>
                    <a:pt x="3309" y="2029"/>
                  </a:lnTo>
                  <a:lnTo>
                    <a:pt x="3267" y="2016"/>
                  </a:lnTo>
                  <a:lnTo>
                    <a:pt x="3226" y="2001"/>
                  </a:lnTo>
                  <a:lnTo>
                    <a:pt x="3187" y="1985"/>
                  </a:lnTo>
                  <a:lnTo>
                    <a:pt x="3148" y="1968"/>
                  </a:lnTo>
                  <a:lnTo>
                    <a:pt x="3111" y="1949"/>
                  </a:lnTo>
                  <a:lnTo>
                    <a:pt x="3074" y="1930"/>
                  </a:lnTo>
                  <a:lnTo>
                    <a:pt x="3038" y="1910"/>
                  </a:lnTo>
                  <a:lnTo>
                    <a:pt x="3012" y="1894"/>
                  </a:lnTo>
                  <a:lnTo>
                    <a:pt x="2988" y="1878"/>
                  </a:lnTo>
                  <a:lnTo>
                    <a:pt x="2964" y="1861"/>
                  </a:lnTo>
                  <a:lnTo>
                    <a:pt x="2940" y="1842"/>
                  </a:lnTo>
                  <a:lnTo>
                    <a:pt x="2916" y="1823"/>
                  </a:lnTo>
                  <a:lnTo>
                    <a:pt x="2893" y="1802"/>
                  </a:lnTo>
                  <a:lnTo>
                    <a:pt x="2870" y="1782"/>
                  </a:lnTo>
                  <a:lnTo>
                    <a:pt x="2847" y="1759"/>
                  </a:lnTo>
                  <a:lnTo>
                    <a:pt x="2824" y="1736"/>
                  </a:lnTo>
                  <a:lnTo>
                    <a:pt x="2802" y="1711"/>
                  </a:lnTo>
                  <a:lnTo>
                    <a:pt x="2779" y="1685"/>
                  </a:lnTo>
                  <a:lnTo>
                    <a:pt x="2758" y="1658"/>
                  </a:lnTo>
                  <a:lnTo>
                    <a:pt x="2736" y="1630"/>
                  </a:lnTo>
                  <a:lnTo>
                    <a:pt x="2714" y="1600"/>
                  </a:lnTo>
                  <a:lnTo>
                    <a:pt x="2692" y="1570"/>
                  </a:lnTo>
                  <a:lnTo>
                    <a:pt x="2671" y="1537"/>
                  </a:lnTo>
                  <a:lnTo>
                    <a:pt x="2638" y="1492"/>
                  </a:lnTo>
                  <a:lnTo>
                    <a:pt x="2609" y="1447"/>
                  </a:lnTo>
                  <a:lnTo>
                    <a:pt x="2578" y="1402"/>
                  </a:lnTo>
                  <a:lnTo>
                    <a:pt x="2547" y="1360"/>
                  </a:lnTo>
                  <a:lnTo>
                    <a:pt x="2517" y="1318"/>
                  </a:lnTo>
                  <a:lnTo>
                    <a:pt x="2486" y="1277"/>
                  </a:lnTo>
                  <a:lnTo>
                    <a:pt x="2456" y="1238"/>
                  </a:lnTo>
                  <a:lnTo>
                    <a:pt x="2425" y="1199"/>
                  </a:lnTo>
                  <a:lnTo>
                    <a:pt x="2406" y="1174"/>
                  </a:lnTo>
                  <a:lnTo>
                    <a:pt x="2385" y="1151"/>
                  </a:lnTo>
                  <a:lnTo>
                    <a:pt x="2364" y="1128"/>
                  </a:lnTo>
                  <a:lnTo>
                    <a:pt x="2342" y="1106"/>
                  </a:lnTo>
                  <a:lnTo>
                    <a:pt x="2321" y="1085"/>
                  </a:lnTo>
                  <a:lnTo>
                    <a:pt x="2298" y="1066"/>
                  </a:lnTo>
                  <a:lnTo>
                    <a:pt x="2276" y="1048"/>
                  </a:lnTo>
                  <a:lnTo>
                    <a:pt x="2253" y="1029"/>
                  </a:lnTo>
                  <a:lnTo>
                    <a:pt x="2229" y="1012"/>
                  </a:lnTo>
                  <a:lnTo>
                    <a:pt x="2206" y="995"/>
                  </a:lnTo>
                  <a:lnTo>
                    <a:pt x="2182" y="980"/>
                  </a:lnTo>
                  <a:lnTo>
                    <a:pt x="2158" y="965"/>
                  </a:lnTo>
                  <a:lnTo>
                    <a:pt x="2134" y="951"/>
                  </a:lnTo>
                  <a:lnTo>
                    <a:pt x="2108" y="938"/>
                  </a:lnTo>
                  <a:lnTo>
                    <a:pt x="2084" y="925"/>
                  </a:lnTo>
                  <a:lnTo>
                    <a:pt x="2059" y="912"/>
                  </a:lnTo>
                  <a:lnTo>
                    <a:pt x="2010" y="891"/>
                  </a:lnTo>
                  <a:lnTo>
                    <a:pt x="1960" y="870"/>
                  </a:lnTo>
                  <a:lnTo>
                    <a:pt x="1910" y="853"/>
                  </a:lnTo>
                  <a:lnTo>
                    <a:pt x="1861" y="837"/>
                  </a:lnTo>
                  <a:lnTo>
                    <a:pt x="1812" y="822"/>
                  </a:lnTo>
                  <a:lnTo>
                    <a:pt x="1764" y="809"/>
                  </a:lnTo>
                  <a:lnTo>
                    <a:pt x="1717" y="799"/>
                  </a:lnTo>
                  <a:lnTo>
                    <a:pt x="1671" y="788"/>
                  </a:lnTo>
                  <a:lnTo>
                    <a:pt x="1661" y="786"/>
                  </a:lnTo>
                  <a:lnTo>
                    <a:pt x="1622" y="778"/>
                  </a:lnTo>
                  <a:lnTo>
                    <a:pt x="1584" y="769"/>
                  </a:lnTo>
                  <a:lnTo>
                    <a:pt x="1545" y="760"/>
                  </a:lnTo>
                  <a:lnTo>
                    <a:pt x="1506" y="751"/>
                  </a:lnTo>
                  <a:lnTo>
                    <a:pt x="1468" y="740"/>
                  </a:lnTo>
                  <a:lnTo>
                    <a:pt x="1430" y="728"/>
                  </a:lnTo>
                  <a:lnTo>
                    <a:pt x="1394" y="715"/>
                  </a:lnTo>
                  <a:lnTo>
                    <a:pt x="1357" y="700"/>
                  </a:lnTo>
                  <a:lnTo>
                    <a:pt x="1332" y="689"/>
                  </a:lnTo>
                  <a:lnTo>
                    <a:pt x="1309" y="675"/>
                  </a:lnTo>
                  <a:lnTo>
                    <a:pt x="1286" y="660"/>
                  </a:lnTo>
                  <a:lnTo>
                    <a:pt x="1266" y="644"/>
                  </a:lnTo>
                  <a:lnTo>
                    <a:pt x="1247" y="627"/>
                  </a:lnTo>
                  <a:lnTo>
                    <a:pt x="1229" y="608"/>
                  </a:lnTo>
                  <a:lnTo>
                    <a:pt x="1213" y="590"/>
                  </a:lnTo>
                  <a:lnTo>
                    <a:pt x="1196" y="569"/>
                  </a:lnTo>
                  <a:lnTo>
                    <a:pt x="1182" y="549"/>
                  </a:lnTo>
                  <a:lnTo>
                    <a:pt x="1168" y="528"/>
                  </a:lnTo>
                  <a:lnTo>
                    <a:pt x="1154" y="506"/>
                  </a:lnTo>
                  <a:lnTo>
                    <a:pt x="1141" y="483"/>
                  </a:lnTo>
                  <a:lnTo>
                    <a:pt x="1117" y="439"/>
                  </a:lnTo>
                  <a:lnTo>
                    <a:pt x="1094" y="393"/>
                  </a:lnTo>
                  <a:lnTo>
                    <a:pt x="1089" y="380"/>
                  </a:lnTo>
                  <a:lnTo>
                    <a:pt x="1083" y="369"/>
                  </a:lnTo>
                  <a:lnTo>
                    <a:pt x="1077" y="356"/>
                  </a:lnTo>
                  <a:lnTo>
                    <a:pt x="1070" y="345"/>
                  </a:lnTo>
                  <a:lnTo>
                    <a:pt x="1055" y="316"/>
                  </a:lnTo>
                  <a:lnTo>
                    <a:pt x="1040" y="287"/>
                  </a:lnTo>
                  <a:lnTo>
                    <a:pt x="1024" y="259"/>
                  </a:lnTo>
                  <a:lnTo>
                    <a:pt x="1007" y="230"/>
                  </a:lnTo>
                  <a:lnTo>
                    <a:pt x="990" y="201"/>
                  </a:lnTo>
                  <a:lnTo>
                    <a:pt x="972" y="175"/>
                  </a:lnTo>
                  <a:lnTo>
                    <a:pt x="952" y="148"/>
                  </a:lnTo>
                  <a:lnTo>
                    <a:pt x="930" y="123"/>
                  </a:lnTo>
                  <a:lnTo>
                    <a:pt x="914" y="106"/>
                  </a:lnTo>
                  <a:lnTo>
                    <a:pt x="898" y="90"/>
                  </a:lnTo>
                  <a:lnTo>
                    <a:pt x="881" y="77"/>
                  </a:lnTo>
                  <a:lnTo>
                    <a:pt x="863" y="66"/>
                  </a:lnTo>
                  <a:lnTo>
                    <a:pt x="845" y="57"/>
                  </a:lnTo>
                  <a:lnTo>
                    <a:pt x="827" y="50"/>
                  </a:lnTo>
                  <a:lnTo>
                    <a:pt x="809" y="44"/>
                  </a:lnTo>
                  <a:lnTo>
                    <a:pt x="789" y="41"/>
                  </a:lnTo>
                  <a:lnTo>
                    <a:pt x="771" y="39"/>
                  </a:lnTo>
                  <a:lnTo>
                    <a:pt x="751" y="41"/>
                  </a:lnTo>
                  <a:lnTo>
                    <a:pt x="731" y="44"/>
                  </a:lnTo>
                  <a:lnTo>
                    <a:pt x="711" y="49"/>
                  </a:lnTo>
                  <a:lnTo>
                    <a:pt x="691" y="56"/>
                  </a:lnTo>
                  <a:lnTo>
                    <a:pt x="670" y="65"/>
                  </a:lnTo>
                  <a:lnTo>
                    <a:pt x="649" y="75"/>
                  </a:lnTo>
                  <a:lnTo>
                    <a:pt x="629" y="89"/>
                  </a:lnTo>
                  <a:lnTo>
                    <a:pt x="606" y="105"/>
                  </a:lnTo>
                  <a:lnTo>
                    <a:pt x="583" y="121"/>
                  </a:lnTo>
                  <a:lnTo>
                    <a:pt x="561" y="139"/>
                  </a:lnTo>
                  <a:lnTo>
                    <a:pt x="538" y="158"/>
                  </a:lnTo>
                  <a:lnTo>
                    <a:pt x="517" y="177"/>
                  </a:lnTo>
                  <a:lnTo>
                    <a:pt x="496" y="195"/>
                  </a:lnTo>
                  <a:lnTo>
                    <a:pt x="475" y="215"/>
                  </a:lnTo>
                  <a:lnTo>
                    <a:pt x="454" y="234"/>
                  </a:lnTo>
                  <a:lnTo>
                    <a:pt x="431" y="255"/>
                  </a:lnTo>
                  <a:lnTo>
                    <a:pt x="382" y="301"/>
                  </a:lnTo>
                  <a:lnTo>
                    <a:pt x="332" y="346"/>
                  </a:lnTo>
                  <a:lnTo>
                    <a:pt x="306" y="367"/>
                  </a:lnTo>
                  <a:lnTo>
                    <a:pt x="281" y="388"/>
                  </a:lnTo>
                  <a:lnTo>
                    <a:pt x="255" y="409"/>
                  </a:lnTo>
                  <a:lnTo>
                    <a:pt x="228" y="429"/>
                  </a:lnTo>
                  <a:lnTo>
                    <a:pt x="202" y="449"/>
                  </a:lnTo>
                  <a:lnTo>
                    <a:pt x="174" y="467"/>
                  </a:lnTo>
                  <a:lnTo>
                    <a:pt x="147" y="484"/>
                  </a:lnTo>
                  <a:lnTo>
                    <a:pt x="119" y="502"/>
                  </a:lnTo>
                  <a:lnTo>
                    <a:pt x="91" y="518"/>
                  </a:lnTo>
                  <a:lnTo>
                    <a:pt x="61" y="533"/>
                  </a:lnTo>
                  <a:lnTo>
                    <a:pt x="31" y="546"/>
                  </a:lnTo>
                  <a:lnTo>
                    <a:pt x="0" y="560"/>
                  </a:lnTo>
                  <a:lnTo>
                    <a:pt x="0" y="518"/>
                  </a:lnTo>
                  <a:lnTo>
                    <a:pt x="29" y="505"/>
                  </a:lnTo>
                  <a:lnTo>
                    <a:pt x="56" y="491"/>
                  </a:lnTo>
                  <a:lnTo>
                    <a:pt x="84" y="476"/>
                  </a:lnTo>
                  <a:lnTo>
                    <a:pt x="110" y="462"/>
                  </a:lnTo>
                  <a:lnTo>
                    <a:pt x="137" y="444"/>
                  </a:lnTo>
                  <a:lnTo>
                    <a:pt x="163" y="427"/>
                  </a:lnTo>
                  <a:lnTo>
                    <a:pt x="188" y="410"/>
                  </a:lnTo>
                  <a:lnTo>
                    <a:pt x="213" y="392"/>
                  </a:lnTo>
                  <a:lnTo>
                    <a:pt x="262" y="353"/>
                  </a:lnTo>
                  <a:lnTo>
                    <a:pt x="310" y="312"/>
                  </a:lnTo>
                  <a:lnTo>
                    <a:pt x="358" y="270"/>
                  </a:lnTo>
                  <a:lnTo>
                    <a:pt x="405" y="226"/>
                  </a:lnTo>
                  <a:lnTo>
                    <a:pt x="427" y="206"/>
                  </a:lnTo>
                  <a:lnTo>
                    <a:pt x="449" y="186"/>
                  </a:lnTo>
                  <a:lnTo>
                    <a:pt x="469" y="167"/>
                  </a:lnTo>
                  <a:lnTo>
                    <a:pt x="491" y="146"/>
                  </a:lnTo>
                  <a:lnTo>
                    <a:pt x="514" y="127"/>
                  </a:lnTo>
                  <a:lnTo>
                    <a:pt x="536" y="108"/>
                  </a:lnTo>
                  <a:lnTo>
                    <a:pt x="559" y="90"/>
                  </a:lnTo>
                  <a:lnTo>
                    <a:pt x="583" y="72"/>
                  </a:lnTo>
                  <a:lnTo>
                    <a:pt x="607" y="56"/>
                  </a:lnTo>
                  <a:lnTo>
                    <a:pt x="631" y="41"/>
                  </a:lnTo>
                  <a:lnTo>
                    <a:pt x="655" y="28"/>
                  </a:lnTo>
                  <a:lnTo>
                    <a:pt x="679" y="18"/>
                  </a:lnTo>
                  <a:lnTo>
                    <a:pt x="702" y="10"/>
                  </a:lnTo>
                  <a:lnTo>
                    <a:pt x="726" y="4"/>
                  </a:lnTo>
                  <a:lnTo>
                    <a:pt x="749" y="2"/>
                  </a:lnTo>
                  <a:lnTo>
                    <a:pt x="761" y="0"/>
                  </a:lnTo>
                  <a:lnTo>
                    <a:pt x="772" y="0"/>
                  </a:lnTo>
                  <a:lnTo>
                    <a:pt x="783" y="0"/>
                  </a:lnTo>
                  <a:lnTo>
                    <a:pt x="795" y="2"/>
                  </a:lnTo>
                  <a:lnTo>
                    <a:pt x="806" y="4"/>
                  </a:lnTo>
                  <a:lnTo>
                    <a:pt x="817" y="5"/>
                  </a:lnTo>
                  <a:lnTo>
                    <a:pt x="828" y="9"/>
                  </a:lnTo>
                  <a:lnTo>
                    <a:pt x="839" y="12"/>
                  </a:lnTo>
                  <a:lnTo>
                    <a:pt x="850" y="15"/>
                  </a:lnTo>
                  <a:lnTo>
                    <a:pt x="860" y="20"/>
                  </a:lnTo>
                  <a:lnTo>
                    <a:pt x="871" y="26"/>
                  </a:lnTo>
                  <a:lnTo>
                    <a:pt x="881" y="30"/>
                  </a:lnTo>
                  <a:lnTo>
                    <a:pt x="902" y="44"/>
                  </a:lnTo>
                  <a:lnTo>
                    <a:pt x="922" y="59"/>
                  </a:lnTo>
                  <a:lnTo>
                    <a:pt x="942" y="77"/>
                  </a:lnTo>
                  <a:lnTo>
                    <a:pt x="960" y="97"/>
                  </a:lnTo>
                  <a:lnTo>
                    <a:pt x="982" y="123"/>
                  </a:lnTo>
                  <a:lnTo>
                    <a:pt x="1003" y="151"/>
                  </a:lnTo>
                  <a:lnTo>
                    <a:pt x="1022" y="179"/>
                  </a:lnTo>
                  <a:lnTo>
                    <a:pt x="1040" y="208"/>
                  </a:lnTo>
                  <a:lnTo>
                    <a:pt x="1058" y="238"/>
                  </a:lnTo>
                  <a:lnTo>
                    <a:pt x="1075" y="268"/>
                  </a:lnTo>
                  <a:lnTo>
                    <a:pt x="1090" y="298"/>
                  </a:lnTo>
                  <a:lnTo>
                    <a:pt x="1106" y="326"/>
                  </a:lnTo>
                  <a:lnTo>
                    <a:pt x="1112" y="339"/>
                  </a:lnTo>
                  <a:lnTo>
                    <a:pt x="1117" y="350"/>
                  </a:lnTo>
                  <a:lnTo>
                    <a:pt x="1124" y="363"/>
                  </a:lnTo>
                  <a:lnTo>
                    <a:pt x="1130" y="374"/>
                  </a:lnTo>
                  <a:lnTo>
                    <a:pt x="1153" y="420"/>
                  </a:lnTo>
                  <a:lnTo>
                    <a:pt x="1176" y="464"/>
                  </a:lnTo>
                  <a:lnTo>
                    <a:pt x="1187" y="484"/>
                  </a:lnTo>
                  <a:lnTo>
                    <a:pt x="1200" y="505"/>
                  </a:lnTo>
                  <a:lnTo>
                    <a:pt x="1214" y="526"/>
                  </a:lnTo>
                  <a:lnTo>
                    <a:pt x="1227" y="544"/>
                  </a:lnTo>
                  <a:lnTo>
                    <a:pt x="1241" y="562"/>
                  </a:lnTo>
                  <a:lnTo>
                    <a:pt x="1256" y="581"/>
                  </a:lnTo>
                  <a:lnTo>
                    <a:pt x="1273" y="597"/>
                  </a:lnTo>
                  <a:lnTo>
                    <a:pt x="1291" y="613"/>
                  </a:lnTo>
                  <a:lnTo>
                    <a:pt x="1309" y="628"/>
                  </a:lnTo>
                  <a:lnTo>
                    <a:pt x="1328" y="642"/>
                  </a:lnTo>
                  <a:lnTo>
                    <a:pt x="1350" y="653"/>
                  </a:lnTo>
                  <a:lnTo>
                    <a:pt x="1372" y="665"/>
                  </a:lnTo>
                  <a:lnTo>
                    <a:pt x="1408" y="678"/>
                  </a:lnTo>
                  <a:lnTo>
                    <a:pt x="1444" y="691"/>
                  </a:lnTo>
                  <a:lnTo>
                    <a:pt x="1481" y="702"/>
                  </a:lnTo>
                  <a:lnTo>
                    <a:pt x="1518" y="713"/>
                  </a:lnTo>
                  <a:lnTo>
                    <a:pt x="1556" y="722"/>
                  </a:lnTo>
                  <a:lnTo>
                    <a:pt x="1593" y="731"/>
                  </a:lnTo>
                  <a:lnTo>
                    <a:pt x="1631" y="739"/>
                  </a:lnTo>
                  <a:lnTo>
                    <a:pt x="1669" y="747"/>
                  </a:lnTo>
                  <a:lnTo>
                    <a:pt x="1679" y="749"/>
                  </a:lnTo>
                  <a:lnTo>
                    <a:pt x="1726" y="760"/>
                  </a:lnTo>
                  <a:lnTo>
                    <a:pt x="1775" y="771"/>
                  </a:lnTo>
                  <a:lnTo>
                    <a:pt x="1824" y="785"/>
                  </a:lnTo>
                  <a:lnTo>
                    <a:pt x="1874" y="799"/>
                  </a:lnTo>
                  <a:lnTo>
                    <a:pt x="1925" y="816"/>
                  </a:lnTo>
                  <a:lnTo>
                    <a:pt x="1976" y="834"/>
                  </a:lnTo>
                  <a:lnTo>
                    <a:pt x="2027" y="855"/>
                  </a:lnTo>
                  <a:lnTo>
                    <a:pt x="2079" y="878"/>
                  </a:lnTo>
                  <a:lnTo>
                    <a:pt x="2104" y="891"/>
                  </a:lnTo>
                  <a:lnTo>
                    <a:pt x="2129" y="903"/>
                  </a:lnTo>
                  <a:lnTo>
                    <a:pt x="2154" y="917"/>
                  </a:lnTo>
                  <a:lnTo>
                    <a:pt x="2180" y="932"/>
                  </a:lnTo>
                  <a:lnTo>
                    <a:pt x="2205" y="948"/>
                  </a:lnTo>
                  <a:lnTo>
                    <a:pt x="2229" y="964"/>
                  </a:lnTo>
                  <a:lnTo>
                    <a:pt x="2253" y="981"/>
                  </a:lnTo>
                  <a:lnTo>
                    <a:pt x="2277" y="998"/>
                  </a:lnTo>
                  <a:lnTo>
                    <a:pt x="2301" y="1017"/>
                  </a:lnTo>
                  <a:lnTo>
                    <a:pt x="2324" y="1037"/>
                  </a:lnTo>
                  <a:lnTo>
                    <a:pt x="2347" y="1057"/>
                  </a:lnTo>
                  <a:lnTo>
                    <a:pt x="2370" y="1079"/>
                  </a:lnTo>
                  <a:lnTo>
                    <a:pt x="2393" y="1102"/>
                  </a:lnTo>
                  <a:lnTo>
                    <a:pt x="2415" y="1124"/>
                  </a:lnTo>
                  <a:lnTo>
                    <a:pt x="2435" y="1149"/>
                  </a:lnTo>
                  <a:lnTo>
                    <a:pt x="2456" y="1174"/>
                  </a:lnTo>
                  <a:lnTo>
                    <a:pt x="2487" y="1214"/>
                  </a:lnTo>
                  <a:lnTo>
                    <a:pt x="2518" y="1254"/>
                  </a:lnTo>
                  <a:lnTo>
                    <a:pt x="2548" y="1294"/>
                  </a:lnTo>
                  <a:lnTo>
                    <a:pt x="2579" y="1337"/>
                  </a:lnTo>
                  <a:lnTo>
                    <a:pt x="2610" y="1380"/>
                  </a:lnTo>
                  <a:lnTo>
                    <a:pt x="2641" y="1424"/>
                  </a:lnTo>
                  <a:lnTo>
                    <a:pt x="2672" y="1470"/>
                  </a:lnTo>
                  <a:lnTo>
                    <a:pt x="2703" y="1516"/>
                  </a:lnTo>
                  <a:lnTo>
                    <a:pt x="2724" y="1547"/>
                  </a:lnTo>
                  <a:lnTo>
                    <a:pt x="2745" y="1576"/>
                  </a:lnTo>
                  <a:lnTo>
                    <a:pt x="2767" y="1605"/>
                  </a:lnTo>
                  <a:lnTo>
                    <a:pt x="2788" y="1633"/>
                  </a:lnTo>
                  <a:lnTo>
                    <a:pt x="2809" y="1659"/>
                  </a:lnTo>
                  <a:lnTo>
                    <a:pt x="2831" y="1684"/>
                  </a:lnTo>
                  <a:lnTo>
                    <a:pt x="2852" y="1707"/>
                  </a:lnTo>
                  <a:lnTo>
                    <a:pt x="2874" y="1730"/>
                  </a:lnTo>
                  <a:lnTo>
                    <a:pt x="2896" y="1752"/>
                  </a:lnTo>
                  <a:lnTo>
                    <a:pt x="2918" y="1773"/>
                  </a:lnTo>
                  <a:lnTo>
                    <a:pt x="2941" y="1792"/>
                  </a:lnTo>
                  <a:lnTo>
                    <a:pt x="2964" y="1812"/>
                  </a:lnTo>
                  <a:lnTo>
                    <a:pt x="2987" y="1829"/>
                  </a:lnTo>
                  <a:lnTo>
                    <a:pt x="3010" y="1845"/>
                  </a:lnTo>
                  <a:lnTo>
                    <a:pt x="3034" y="1861"/>
                  </a:lnTo>
                  <a:lnTo>
                    <a:pt x="3058" y="1876"/>
                  </a:lnTo>
                  <a:lnTo>
                    <a:pt x="3093" y="1895"/>
                  </a:lnTo>
                  <a:lnTo>
                    <a:pt x="3128" y="1915"/>
                  </a:lnTo>
                  <a:lnTo>
                    <a:pt x="3165" y="1932"/>
                  </a:lnTo>
                  <a:lnTo>
                    <a:pt x="3203" y="1949"/>
                  </a:lnTo>
                  <a:lnTo>
                    <a:pt x="3242" y="1964"/>
                  </a:lnTo>
                  <a:lnTo>
                    <a:pt x="3281" y="1979"/>
                  </a:lnTo>
                  <a:lnTo>
                    <a:pt x="3322" y="1993"/>
                  </a:lnTo>
                  <a:lnTo>
                    <a:pt x="3365" y="2005"/>
                  </a:lnTo>
                  <a:lnTo>
                    <a:pt x="3408" y="2017"/>
                  </a:lnTo>
                  <a:lnTo>
                    <a:pt x="3453" y="2027"/>
                  </a:lnTo>
                  <a:lnTo>
                    <a:pt x="3500" y="2036"/>
                  </a:lnTo>
                  <a:lnTo>
                    <a:pt x="3548" y="2045"/>
                  </a:lnTo>
                  <a:lnTo>
                    <a:pt x="3597" y="2054"/>
                  </a:lnTo>
                  <a:lnTo>
                    <a:pt x="3649" y="2060"/>
                  </a:lnTo>
                  <a:lnTo>
                    <a:pt x="3703" y="2067"/>
                  </a:lnTo>
                  <a:lnTo>
                    <a:pt x="3758" y="2073"/>
                  </a:lnTo>
                  <a:lnTo>
                    <a:pt x="3808" y="2078"/>
                  </a:lnTo>
                  <a:lnTo>
                    <a:pt x="3859" y="2081"/>
                  </a:lnTo>
                  <a:lnTo>
                    <a:pt x="3909" y="2084"/>
                  </a:lnTo>
                  <a:lnTo>
                    <a:pt x="3960" y="2088"/>
                  </a:lnTo>
                  <a:lnTo>
                    <a:pt x="4010" y="2091"/>
                  </a:lnTo>
                  <a:lnTo>
                    <a:pt x="4061" y="2094"/>
                  </a:lnTo>
                  <a:lnTo>
                    <a:pt x="4111" y="2097"/>
                  </a:lnTo>
                  <a:lnTo>
                    <a:pt x="4161" y="2099"/>
                  </a:lnTo>
                  <a:lnTo>
                    <a:pt x="4187" y="2101"/>
                  </a:lnTo>
                  <a:lnTo>
                    <a:pt x="4213" y="2103"/>
                  </a:lnTo>
                  <a:lnTo>
                    <a:pt x="4240" y="2104"/>
                  </a:lnTo>
                  <a:lnTo>
                    <a:pt x="4266" y="2105"/>
                  </a:lnTo>
                  <a:lnTo>
                    <a:pt x="4293" y="2107"/>
                  </a:lnTo>
                  <a:lnTo>
                    <a:pt x="4319" y="2109"/>
                  </a:lnTo>
                  <a:lnTo>
                    <a:pt x="4345" y="2110"/>
                  </a:lnTo>
                  <a:lnTo>
                    <a:pt x="4372" y="2112"/>
                  </a:lnTo>
                  <a:lnTo>
                    <a:pt x="4407" y="2114"/>
                  </a:lnTo>
                  <a:lnTo>
                    <a:pt x="4443" y="2119"/>
                  </a:lnTo>
                  <a:lnTo>
                    <a:pt x="4476" y="2123"/>
                  </a:lnTo>
                  <a:lnTo>
                    <a:pt x="4509" y="2130"/>
                  </a:lnTo>
                  <a:lnTo>
                    <a:pt x="4541" y="2137"/>
                  </a:lnTo>
                  <a:lnTo>
                    <a:pt x="4572" y="2146"/>
                  </a:lnTo>
                  <a:lnTo>
                    <a:pt x="4603" y="2156"/>
                  </a:lnTo>
                  <a:lnTo>
                    <a:pt x="4632" y="2166"/>
                  </a:lnTo>
                  <a:lnTo>
                    <a:pt x="4661" y="2177"/>
                  </a:lnTo>
                  <a:lnTo>
                    <a:pt x="4688" y="2190"/>
                  </a:lnTo>
                  <a:lnTo>
                    <a:pt x="4716" y="2205"/>
                  </a:lnTo>
                  <a:lnTo>
                    <a:pt x="4741" y="2220"/>
                  </a:lnTo>
                  <a:lnTo>
                    <a:pt x="4766" y="2236"/>
                  </a:lnTo>
                  <a:lnTo>
                    <a:pt x="4790" y="2253"/>
                  </a:lnTo>
                  <a:lnTo>
                    <a:pt x="4813" y="2270"/>
                  </a:lnTo>
                  <a:lnTo>
                    <a:pt x="4835" y="2290"/>
                  </a:lnTo>
                  <a:lnTo>
                    <a:pt x="4880" y="2333"/>
                  </a:lnTo>
                  <a:lnTo>
                    <a:pt x="4925" y="2377"/>
                  </a:lnTo>
                  <a:lnTo>
                    <a:pt x="4969" y="2421"/>
                  </a:lnTo>
                  <a:lnTo>
                    <a:pt x="5013" y="2466"/>
                  </a:lnTo>
                  <a:lnTo>
                    <a:pt x="5055" y="2511"/>
                  </a:lnTo>
                  <a:lnTo>
                    <a:pt x="5098" y="2557"/>
                  </a:lnTo>
                  <a:lnTo>
                    <a:pt x="5140" y="2603"/>
                  </a:lnTo>
                  <a:lnTo>
                    <a:pt x="5182" y="2648"/>
                  </a:lnTo>
                  <a:lnTo>
                    <a:pt x="5216" y="2685"/>
                  </a:lnTo>
                  <a:lnTo>
                    <a:pt x="5252" y="2723"/>
                  </a:lnTo>
                  <a:lnTo>
                    <a:pt x="5286" y="2761"/>
                  </a:lnTo>
                  <a:lnTo>
                    <a:pt x="5322" y="2799"/>
                  </a:lnTo>
                  <a:lnTo>
                    <a:pt x="5355" y="2836"/>
                  </a:lnTo>
                  <a:lnTo>
                    <a:pt x="5389" y="2872"/>
                  </a:lnTo>
                  <a:lnTo>
                    <a:pt x="5422" y="2909"/>
                  </a:lnTo>
                  <a:lnTo>
                    <a:pt x="5457" y="2946"/>
                  </a:lnTo>
                  <a:lnTo>
                    <a:pt x="5494" y="2987"/>
                  </a:lnTo>
                  <a:lnTo>
                    <a:pt x="5531" y="3028"/>
                  </a:lnTo>
                  <a:lnTo>
                    <a:pt x="5569" y="3070"/>
                  </a:lnTo>
                  <a:lnTo>
                    <a:pt x="5608" y="3110"/>
                  </a:lnTo>
                  <a:lnTo>
                    <a:pt x="5647" y="3150"/>
                  </a:lnTo>
                  <a:lnTo>
                    <a:pt x="5686" y="3190"/>
                  </a:lnTo>
                  <a:lnTo>
                    <a:pt x="5726" y="3229"/>
                  </a:lnTo>
                  <a:lnTo>
                    <a:pt x="5767" y="3268"/>
                  </a:lnTo>
                  <a:lnTo>
                    <a:pt x="5792" y="3290"/>
                  </a:lnTo>
                  <a:lnTo>
                    <a:pt x="5818" y="3309"/>
                  </a:lnTo>
                  <a:lnTo>
                    <a:pt x="5845" y="3328"/>
                  </a:lnTo>
                  <a:lnTo>
                    <a:pt x="5871" y="3344"/>
                  </a:lnTo>
                  <a:lnTo>
                    <a:pt x="5899" y="3358"/>
                  </a:lnTo>
                  <a:lnTo>
                    <a:pt x="5926" y="3370"/>
                  </a:lnTo>
                  <a:lnTo>
                    <a:pt x="5955" y="3381"/>
                  </a:lnTo>
                  <a:lnTo>
                    <a:pt x="5983" y="3389"/>
                  </a:lnTo>
                  <a:lnTo>
                    <a:pt x="6012" y="3394"/>
                  </a:lnTo>
                  <a:lnTo>
                    <a:pt x="6042" y="3399"/>
                  </a:lnTo>
                  <a:lnTo>
                    <a:pt x="6072" y="3400"/>
                  </a:lnTo>
                  <a:lnTo>
                    <a:pt x="6103" y="3401"/>
                  </a:lnTo>
                  <a:lnTo>
                    <a:pt x="6134" y="3399"/>
                  </a:lnTo>
                  <a:lnTo>
                    <a:pt x="6165" y="3395"/>
                  </a:lnTo>
                  <a:lnTo>
                    <a:pt x="6197" y="3389"/>
                  </a:lnTo>
                  <a:lnTo>
                    <a:pt x="6229" y="3382"/>
                  </a:lnTo>
                  <a:lnTo>
                    <a:pt x="6269" y="3370"/>
                  </a:lnTo>
                  <a:lnTo>
                    <a:pt x="6310" y="3360"/>
                  </a:lnTo>
                  <a:lnTo>
                    <a:pt x="6352" y="3351"/>
                  </a:lnTo>
                  <a:lnTo>
                    <a:pt x="6393" y="3342"/>
                  </a:lnTo>
                  <a:lnTo>
                    <a:pt x="6434" y="3334"/>
                  </a:lnTo>
                  <a:lnTo>
                    <a:pt x="6476" y="3325"/>
                  </a:lnTo>
                  <a:lnTo>
                    <a:pt x="6517" y="3317"/>
                  </a:lnTo>
                  <a:lnTo>
                    <a:pt x="6557" y="3309"/>
                  </a:lnTo>
                  <a:lnTo>
                    <a:pt x="6589" y="3304"/>
                  </a:lnTo>
                  <a:lnTo>
                    <a:pt x="6620" y="3297"/>
                  </a:lnTo>
                  <a:lnTo>
                    <a:pt x="6652" y="3291"/>
                  </a:lnTo>
                  <a:lnTo>
                    <a:pt x="6683" y="3284"/>
                  </a:lnTo>
                  <a:lnTo>
                    <a:pt x="6702" y="3281"/>
                  </a:lnTo>
                  <a:lnTo>
                    <a:pt x="6721" y="3278"/>
                  </a:lnTo>
                  <a:lnTo>
                    <a:pt x="6739" y="3277"/>
                  </a:lnTo>
                  <a:lnTo>
                    <a:pt x="6759" y="3276"/>
                  </a:lnTo>
                  <a:lnTo>
                    <a:pt x="6777" y="3276"/>
                  </a:lnTo>
                  <a:lnTo>
                    <a:pt x="6796" y="3277"/>
                  </a:lnTo>
                  <a:lnTo>
                    <a:pt x="6815" y="3280"/>
                  </a:lnTo>
                  <a:lnTo>
                    <a:pt x="6833" y="3282"/>
                  </a:lnTo>
                  <a:lnTo>
                    <a:pt x="6852" y="3285"/>
                  </a:lnTo>
                  <a:lnTo>
                    <a:pt x="6870" y="3289"/>
                  </a:lnTo>
                  <a:lnTo>
                    <a:pt x="6888" y="3295"/>
                  </a:lnTo>
                  <a:lnTo>
                    <a:pt x="6907" y="3299"/>
                  </a:lnTo>
                  <a:lnTo>
                    <a:pt x="6924" y="3306"/>
                  </a:lnTo>
                  <a:lnTo>
                    <a:pt x="6941" y="3313"/>
                  </a:lnTo>
                  <a:lnTo>
                    <a:pt x="6958" y="3320"/>
                  </a:lnTo>
                  <a:lnTo>
                    <a:pt x="6976" y="3329"/>
                  </a:lnTo>
                  <a:lnTo>
                    <a:pt x="6992" y="3337"/>
                  </a:lnTo>
                  <a:lnTo>
                    <a:pt x="7008" y="3347"/>
                  </a:lnTo>
                  <a:lnTo>
                    <a:pt x="7023" y="3356"/>
                  </a:lnTo>
                  <a:lnTo>
                    <a:pt x="7038" y="3368"/>
                  </a:lnTo>
                  <a:lnTo>
                    <a:pt x="7053" y="3378"/>
                  </a:lnTo>
                  <a:lnTo>
                    <a:pt x="7066" y="3391"/>
                  </a:lnTo>
                  <a:lnTo>
                    <a:pt x="7079" y="3402"/>
                  </a:lnTo>
                  <a:lnTo>
                    <a:pt x="7092" y="3416"/>
                  </a:lnTo>
                  <a:lnTo>
                    <a:pt x="7104" y="3429"/>
                  </a:lnTo>
                  <a:lnTo>
                    <a:pt x="7114" y="3442"/>
                  </a:lnTo>
                  <a:lnTo>
                    <a:pt x="7126" y="3457"/>
                  </a:lnTo>
                  <a:lnTo>
                    <a:pt x="7135" y="3471"/>
                  </a:lnTo>
                  <a:lnTo>
                    <a:pt x="7144" y="3487"/>
                  </a:lnTo>
                  <a:lnTo>
                    <a:pt x="7152" y="3502"/>
                  </a:lnTo>
                  <a:lnTo>
                    <a:pt x="7159" y="3518"/>
                  </a:lnTo>
                  <a:lnTo>
                    <a:pt x="7166" y="3534"/>
                  </a:lnTo>
                  <a:lnTo>
                    <a:pt x="7171" y="3547"/>
                  </a:lnTo>
                  <a:lnTo>
                    <a:pt x="7174" y="3561"/>
                  </a:lnTo>
                  <a:lnTo>
                    <a:pt x="7178" y="3573"/>
                  </a:lnTo>
                  <a:lnTo>
                    <a:pt x="7181" y="35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9" name="Freeform 7">
              <a:extLst>
                <a:ext uri="{FF2B5EF4-FFF2-40B4-BE49-F238E27FC236}">
                  <a16:creationId xmlns:a16="http://schemas.microsoft.com/office/drawing/2014/main" id="{81E2609F-64C4-4594-9477-AD011DE85AB7}"/>
                </a:ext>
              </a:extLst>
            </p:cNvPr>
            <p:cNvSpPr>
              <a:spLocks noEditPoints="1"/>
            </p:cNvSpPr>
            <p:nvPr userDrawn="1"/>
          </p:nvSpPr>
          <p:spPr bwMode="auto">
            <a:xfrm>
              <a:off x="-3615" y="2"/>
              <a:ext cx="5676224" cy="6857995"/>
            </a:xfrm>
            <a:custGeom>
              <a:avLst/>
              <a:gdLst>
                <a:gd name="T0" fmla="*/ 7488 w 8538"/>
                <a:gd name="T1" fmla="*/ 9809 h 10318"/>
                <a:gd name="T2" fmla="*/ 7304 w 8538"/>
                <a:gd name="T3" fmla="*/ 9642 h 10318"/>
                <a:gd name="T4" fmla="*/ 6497 w 8538"/>
                <a:gd name="T5" fmla="*/ 9734 h 10318"/>
                <a:gd name="T6" fmla="*/ 5855 w 8538"/>
                <a:gd name="T7" fmla="*/ 9606 h 10318"/>
                <a:gd name="T8" fmla="*/ 5128 w 8538"/>
                <a:gd name="T9" fmla="*/ 8980 h 10318"/>
                <a:gd name="T10" fmla="*/ 4500 w 8538"/>
                <a:gd name="T11" fmla="*/ 8656 h 10318"/>
                <a:gd name="T12" fmla="*/ 3376 w 8538"/>
                <a:gd name="T13" fmla="*/ 8421 h 10318"/>
                <a:gd name="T14" fmla="*/ 2879 w 8538"/>
                <a:gd name="T15" fmla="*/ 8050 h 10318"/>
                <a:gd name="T16" fmla="*/ 2295 w 8538"/>
                <a:gd name="T17" fmla="*/ 7467 h 10318"/>
                <a:gd name="T18" fmla="*/ 1529 w 8538"/>
                <a:gd name="T19" fmla="*/ 7010 h 10318"/>
                <a:gd name="T20" fmla="*/ 993 w 8538"/>
                <a:gd name="T21" fmla="*/ 6137 h 10318"/>
                <a:gd name="T22" fmla="*/ 670 w 8538"/>
                <a:gd name="T23" fmla="*/ 5910 h 10318"/>
                <a:gd name="T24" fmla="*/ 161 w 8538"/>
                <a:gd name="T25" fmla="*/ 6382 h 10318"/>
                <a:gd name="T26" fmla="*/ 244 w 8538"/>
                <a:gd name="T27" fmla="*/ 6203 h 10318"/>
                <a:gd name="T28" fmla="*/ 679 w 8538"/>
                <a:gd name="T29" fmla="*/ 5869 h 10318"/>
                <a:gd name="T30" fmla="*/ 953 w 8538"/>
                <a:gd name="T31" fmla="*/ 6026 h 10318"/>
                <a:gd name="T32" fmla="*/ 1497 w 8538"/>
                <a:gd name="T33" fmla="*/ 6890 h 10318"/>
                <a:gd name="T34" fmla="*/ 2188 w 8538"/>
                <a:gd name="T35" fmla="*/ 7368 h 10318"/>
                <a:gd name="T36" fmla="*/ 2813 w 8538"/>
                <a:gd name="T37" fmla="*/ 7893 h 10318"/>
                <a:gd name="T38" fmla="*/ 3342 w 8538"/>
                <a:gd name="T39" fmla="*/ 8362 h 10318"/>
                <a:gd name="T40" fmla="*/ 4438 w 8538"/>
                <a:gd name="T41" fmla="*/ 8608 h 10318"/>
                <a:gd name="T42" fmla="*/ 5121 w 8538"/>
                <a:gd name="T43" fmla="*/ 8918 h 10318"/>
                <a:gd name="T44" fmla="*/ 5826 w 8538"/>
                <a:gd name="T45" fmla="*/ 9540 h 10318"/>
                <a:gd name="T46" fmla="*/ 6445 w 8538"/>
                <a:gd name="T47" fmla="*/ 9697 h 10318"/>
                <a:gd name="T48" fmla="*/ 7270 w 8538"/>
                <a:gd name="T49" fmla="*/ 9606 h 10318"/>
                <a:gd name="T50" fmla="*/ 7522 w 8538"/>
                <a:gd name="T51" fmla="*/ 9781 h 10318"/>
                <a:gd name="T52" fmla="*/ 7591 w 8538"/>
                <a:gd name="T53" fmla="*/ 10318 h 10318"/>
                <a:gd name="T54" fmla="*/ 8358 w 8538"/>
                <a:gd name="T55" fmla="*/ 9668 h 10318"/>
                <a:gd name="T56" fmla="*/ 7807 w 8538"/>
                <a:gd name="T57" fmla="*/ 9347 h 10318"/>
                <a:gd name="T58" fmla="*/ 7786 w 8538"/>
                <a:gd name="T59" fmla="*/ 9056 h 10318"/>
                <a:gd name="T60" fmla="*/ 8293 w 8538"/>
                <a:gd name="T61" fmla="*/ 8420 h 10318"/>
                <a:gd name="T62" fmla="*/ 8449 w 8538"/>
                <a:gd name="T63" fmla="*/ 7822 h 10318"/>
                <a:gd name="T64" fmla="*/ 8246 w 8538"/>
                <a:gd name="T65" fmla="*/ 7518 h 10318"/>
                <a:gd name="T66" fmla="*/ 7439 w 8538"/>
                <a:gd name="T67" fmla="*/ 7061 h 10318"/>
                <a:gd name="T68" fmla="*/ 6610 w 8538"/>
                <a:gd name="T69" fmla="*/ 6737 h 10318"/>
                <a:gd name="T70" fmla="*/ 6067 w 8538"/>
                <a:gd name="T71" fmla="*/ 6467 h 10318"/>
                <a:gd name="T72" fmla="*/ 5513 w 8538"/>
                <a:gd name="T73" fmla="*/ 5511 h 10318"/>
                <a:gd name="T74" fmla="*/ 5084 w 8538"/>
                <a:gd name="T75" fmla="*/ 4493 h 10318"/>
                <a:gd name="T76" fmla="*/ 5342 w 8538"/>
                <a:gd name="T77" fmla="*/ 3834 h 10318"/>
                <a:gd name="T78" fmla="*/ 5833 w 8538"/>
                <a:gd name="T79" fmla="*/ 3127 h 10318"/>
                <a:gd name="T80" fmla="*/ 5530 w 8538"/>
                <a:gd name="T81" fmla="*/ 2586 h 10318"/>
                <a:gd name="T82" fmla="*/ 5192 w 8538"/>
                <a:gd name="T83" fmla="*/ 1975 h 10318"/>
                <a:gd name="T84" fmla="*/ 5551 w 8538"/>
                <a:gd name="T85" fmla="*/ 1126 h 10318"/>
                <a:gd name="T86" fmla="*/ 5783 w 8538"/>
                <a:gd name="T87" fmla="*/ 500 h 10318"/>
                <a:gd name="T88" fmla="*/ 5585 w 8538"/>
                <a:gd name="T89" fmla="*/ 0 h 10318"/>
                <a:gd name="T90" fmla="*/ 5823 w 8538"/>
                <a:gd name="T91" fmla="*/ 525 h 10318"/>
                <a:gd name="T92" fmla="*/ 5560 w 8538"/>
                <a:gd name="T93" fmla="*/ 1185 h 10318"/>
                <a:gd name="T94" fmla="*/ 5231 w 8538"/>
                <a:gd name="T95" fmla="*/ 2008 h 10318"/>
                <a:gd name="T96" fmla="*/ 5517 w 8538"/>
                <a:gd name="T97" fmla="*/ 2523 h 10318"/>
                <a:gd name="T98" fmla="*/ 5878 w 8538"/>
                <a:gd name="T99" fmla="*/ 3105 h 10318"/>
                <a:gd name="T100" fmla="*/ 5403 w 8538"/>
                <a:gd name="T101" fmla="*/ 3825 h 10318"/>
                <a:gd name="T102" fmla="*/ 5117 w 8538"/>
                <a:gd name="T103" fmla="*/ 4449 h 10318"/>
                <a:gd name="T104" fmla="*/ 5527 w 8538"/>
                <a:gd name="T105" fmla="*/ 5456 h 10318"/>
                <a:gd name="T106" fmla="*/ 6080 w 8538"/>
                <a:gd name="T107" fmla="*/ 6421 h 10318"/>
                <a:gd name="T108" fmla="*/ 6570 w 8538"/>
                <a:gd name="T109" fmla="*/ 6687 h 10318"/>
                <a:gd name="T110" fmla="*/ 7438 w 8538"/>
                <a:gd name="T111" fmla="*/ 7014 h 10318"/>
                <a:gd name="T112" fmla="*/ 8254 w 8538"/>
                <a:gd name="T113" fmla="*/ 7475 h 10318"/>
                <a:gd name="T114" fmla="*/ 8483 w 8538"/>
                <a:gd name="T115" fmla="*/ 7795 h 10318"/>
                <a:gd name="T116" fmla="*/ 8348 w 8538"/>
                <a:gd name="T117" fmla="*/ 8412 h 10318"/>
                <a:gd name="T118" fmla="*/ 7836 w 8538"/>
                <a:gd name="T119" fmla="*/ 9039 h 10318"/>
                <a:gd name="T120" fmla="*/ 7943 w 8538"/>
                <a:gd name="T121" fmla="*/ 9366 h 10318"/>
                <a:gd name="T122" fmla="*/ 8499 w 8538"/>
                <a:gd name="T123" fmla="*/ 986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8" h="10318">
                  <a:moveTo>
                    <a:pt x="7550" y="10318"/>
                  </a:moveTo>
                  <a:lnTo>
                    <a:pt x="7543" y="10284"/>
                  </a:lnTo>
                  <a:lnTo>
                    <a:pt x="7539" y="10249"/>
                  </a:lnTo>
                  <a:lnTo>
                    <a:pt x="7534" y="10215"/>
                  </a:lnTo>
                  <a:lnTo>
                    <a:pt x="7530" y="10180"/>
                  </a:lnTo>
                  <a:lnTo>
                    <a:pt x="7526" y="10146"/>
                  </a:lnTo>
                  <a:lnTo>
                    <a:pt x="7523" y="10112"/>
                  </a:lnTo>
                  <a:lnTo>
                    <a:pt x="7519" y="10077"/>
                  </a:lnTo>
                  <a:lnTo>
                    <a:pt x="7517" y="10044"/>
                  </a:lnTo>
                  <a:lnTo>
                    <a:pt x="7515" y="10022"/>
                  </a:lnTo>
                  <a:lnTo>
                    <a:pt x="7513" y="10000"/>
                  </a:lnTo>
                  <a:lnTo>
                    <a:pt x="7511" y="9977"/>
                  </a:lnTo>
                  <a:lnTo>
                    <a:pt x="7509" y="9956"/>
                  </a:lnTo>
                  <a:lnTo>
                    <a:pt x="7507" y="9934"/>
                  </a:lnTo>
                  <a:lnTo>
                    <a:pt x="7504" y="9911"/>
                  </a:lnTo>
                  <a:lnTo>
                    <a:pt x="7501" y="9889"/>
                  </a:lnTo>
                  <a:lnTo>
                    <a:pt x="7499" y="9867"/>
                  </a:lnTo>
                  <a:lnTo>
                    <a:pt x="7496" y="9848"/>
                  </a:lnTo>
                  <a:lnTo>
                    <a:pt x="7492" y="9828"/>
                  </a:lnTo>
                  <a:lnTo>
                    <a:pt x="7488" y="9809"/>
                  </a:lnTo>
                  <a:lnTo>
                    <a:pt x="7484" y="9790"/>
                  </a:lnTo>
                  <a:lnTo>
                    <a:pt x="7474" y="9754"/>
                  </a:lnTo>
                  <a:lnTo>
                    <a:pt x="7462" y="9719"/>
                  </a:lnTo>
                  <a:lnTo>
                    <a:pt x="7459" y="9709"/>
                  </a:lnTo>
                  <a:lnTo>
                    <a:pt x="7453" y="9699"/>
                  </a:lnTo>
                  <a:lnTo>
                    <a:pt x="7448" y="9688"/>
                  </a:lnTo>
                  <a:lnTo>
                    <a:pt x="7443" y="9680"/>
                  </a:lnTo>
                  <a:lnTo>
                    <a:pt x="7437" y="9672"/>
                  </a:lnTo>
                  <a:lnTo>
                    <a:pt x="7430" y="9665"/>
                  </a:lnTo>
                  <a:lnTo>
                    <a:pt x="7422" y="9659"/>
                  </a:lnTo>
                  <a:lnTo>
                    <a:pt x="7414" y="9653"/>
                  </a:lnTo>
                  <a:lnTo>
                    <a:pt x="7406" y="9648"/>
                  </a:lnTo>
                  <a:lnTo>
                    <a:pt x="7397" y="9645"/>
                  </a:lnTo>
                  <a:lnTo>
                    <a:pt x="7387" y="9641"/>
                  </a:lnTo>
                  <a:lnTo>
                    <a:pt x="7377" y="9639"/>
                  </a:lnTo>
                  <a:lnTo>
                    <a:pt x="7367" y="9638"/>
                  </a:lnTo>
                  <a:lnTo>
                    <a:pt x="7357" y="9638"/>
                  </a:lnTo>
                  <a:lnTo>
                    <a:pt x="7345" y="9638"/>
                  </a:lnTo>
                  <a:lnTo>
                    <a:pt x="7332" y="9639"/>
                  </a:lnTo>
                  <a:lnTo>
                    <a:pt x="7304" y="9642"/>
                  </a:lnTo>
                  <a:lnTo>
                    <a:pt x="7275" y="9646"/>
                  </a:lnTo>
                  <a:lnTo>
                    <a:pt x="7246" y="9649"/>
                  </a:lnTo>
                  <a:lnTo>
                    <a:pt x="7218" y="9653"/>
                  </a:lnTo>
                  <a:lnTo>
                    <a:pt x="7189" y="9656"/>
                  </a:lnTo>
                  <a:lnTo>
                    <a:pt x="7160" y="9660"/>
                  </a:lnTo>
                  <a:lnTo>
                    <a:pt x="7132" y="9663"/>
                  </a:lnTo>
                  <a:lnTo>
                    <a:pt x="7102" y="9667"/>
                  </a:lnTo>
                  <a:lnTo>
                    <a:pt x="7063" y="9671"/>
                  </a:lnTo>
                  <a:lnTo>
                    <a:pt x="7023" y="9676"/>
                  </a:lnTo>
                  <a:lnTo>
                    <a:pt x="6983" y="9681"/>
                  </a:lnTo>
                  <a:lnTo>
                    <a:pt x="6944" y="9686"/>
                  </a:lnTo>
                  <a:lnTo>
                    <a:pt x="6903" y="9691"/>
                  </a:lnTo>
                  <a:lnTo>
                    <a:pt x="6863" y="9695"/>
                  </a:lnTo>
                  <a:lnTo>
                    <a:pt x="6824" y="9700"/>
                  </a:lnTo>
                  <a:lnTo>
                    <a:pt x="6784" y="9704"/>
                  </a:lnTo>
                  <a:lnTo>
                    <a:pt x="6715" y="9712"/>
                  </a:lnTo>
                  <a:lnTo>
                    <a:pt x="6661" y="9718"/>
                  </a:lnTo>
                  <a:lnTo>
                    <a:pt x="6606" y="9724"/>
                  </a:lnTo>
                  <a:lnTo>
                    <a:pt x="6552" y="9730"/>
                  </a:lnTo>
                  <a:lnTo>
                    <a:pt x="6497" y="9734"/>
                  </a:lnTo>
                  <a:lnTo>
                    <a:pt x="6442" y="9736"/>
                  </a:lnTo>
                  <a:lnTo>
                    <a:pt x="6388" y="9739"/>
                  </a:lnTo>
                  <a:lnTo>
                    <a:pt x="6333" y="9739"/>
                  </a:lnTo>
                  <a:lnTo>
                    <a:pt x="6279" y="9736"/>
                  </a:lnTo>
                  <a:lnTo>
                    <a:pt x="6252" y="9734"/>
                  </a:lnTo>
                  <a:lnTo>
                    <a:pt x="6224" y="9732"/>
                  </a:lnTo>
                  <a:lnTo>
                    <a:pt x="6198" y="9728"/>
                  </a:lnTo>
                  <a:lnTo>
                    <a:pt x="6170" y="9724"/>
                  </a:lnTo>
                  <a:lnTo>
                    <a:pt x="6144" y="9719"/>
                  </a:lnTo>
                  <a:lnTo>
                    <a:pt x="6118" y="9714"/>
                  </a:lnTo>
                  <a:lnTo>
                    <a:pt x="6090" y="9708"/>
                  </a:lnTo>
                  <a:lnTo>
                    <a:pt x="6064" y="9700"/>
                  </a:lnTo>
                  <a:lnTo>
                    <a:pt x="6037" y="9692"/>
                  </a:lnTo>
                  <a:lnTo>
                    <a:pt x="6011" y="9683"/>
                  </a:lnTo>
                  <a:lnTo>
                    <a:pt x="5985" y="9672"/>
                  </a:lnTo>
                  <a:lnTo>
                    <a:pt x="5958" y="9662"/>
                  </a:lnTo>
                  <a:lnTo>
                    <a:pt x="5932" y="9649"/>
                  </a:lnTo>
                  <a:lnTo>
                    <a:pt x="5907" y="9636"/>
                  </a:lnTo>
                  <a:lnTo>
                    <a:pt x="5880" y="9622"/>
                  </a:lnTo>
                  <a:lnTo>
                    <a:pt x="5855" y="9606"/>
                  </a:lnTo>
                  <a:lnTo>
                    <a:pt x="5804" y="9574"/>
                  </a:lnTo>
                  <a:lnTo>
                    <a:pt x="5759" y="9543"/>
                  </a:lnTo>
                  <a:lnTo>
                    <a:pt x="5715" y="9512"/>
                  </a:lnTo>
                  <a:lnTo>
                    <a:pt x="5674" y="9483"/>
                  </a:lnTo>
                  <a:lnTo>
                    <a:pt x="5635" y="9453"/>
                  </a:lnTo>
                  <a:lnTo>
                    <a:pt x="5599" y="9425"/>
                  </a:lnTo>
                  <a:lnTo>
                    <a:pt x="5565" y="9396"/>
                  </a:lnTo>
                  <a:lnTo>
                    <a:pt x="5531" y="9367"/>
                  </a:lnTo>
                  <a:lnTo>
                    <a:pt x="5497" y="9335"/>
                  </a:lnTo>
                  <a:lnTo>
                    <a:pt x="5463" y="9304"/>
                  </a:lnTo>
                  <a:lnTo>
                    <a:pt x="5429" y="9272"/>
                  </a:lnTo>
                  <a:lnTo>
                    <a:pt x="5395" y="9240"/>
                  </a:lnTo>
                  <a:lnTo>
                    <a:pt x="5362" y="9207"/>
                  </a:lnTo>
                  <a:lnTo>
                    <a:pt x="5328" y="9174"/>
                  </a:lnTo>
                  <a:lnTo>
                    <a:pt x="5295" y="9142"/>
                  </a:lnTo>
                  <a:lnTo>
                    <a:pt x="5263" y="9110"/>
                  </a:lnTo>
                  <a:lnTo>
                    <a:pt x="5230" y="9078"/>
                  </a:lnTo>
                  <a:lnTo>
                    <a:pt x="5195" y="9045"/>
                  </a:lnTo>
                  <a:lnTo>
                    <a:pt x="5162" y="9013"/>
                  </a:lnTo>
                  <a:lnTo>
                    <a:pt x="5128" y="8980"/>
                  </a:lnTo>
                  <a:lnTo>
                    <a:pt x="5093" y="8946"/>
                  </a:lnTo>
                  <a:lnTo>
                    <a:pt x="5059" y="8914"/>
                  </a:lnTo>
                  <a:lnTo>
                    <a:pt x="5024" y="8882"/>
                  </a:lnTo>
                  <a:lnTo>
                    <a:pt x="4990" y="8850"/>
                  </a:lnTo>
                  <a:lnTo>
                    <a:pt x="4967" y="8832"/>
                  </a:lnTo>
                  <a:lnTo>
                    <a:pt x="4944" y="8813"/>
                  </a:lnTo>
                  <a:lnTo>
                    <a:pt x="4920" y="8796"/>
                  </a:lnTo>
                  <a:lnTo>
                    <a:pt x="4895" y="8780"/>
                  </a:lnTo>
                  <a:lnTo>
                    <a:pt x="4868" y="8764"/>
                  </a:lnTo>
                  <a:lnTo>
                    <a:pt x="4841" y="8750"/>
                  </a:lnTo>
                  <a:lnTo>
                    <a:pt x="4812" y="8736"/>
                  </a:lnTo>
                  <a:lnTo>
                    <a:pt x="4782" y="8724"/>
                  </a:lnTo>
                  <a:lnTo>
                    <a:pt x="4753" y="8712"/>
                  </a:lnTo>
                  <a:lnTo>
                    <a:pt x="4720" y="8702"/>
                  </a:lnTo>
                  <a:lnTo>
                    <a:pt x="4687" y="8692"/>
                  </a:lnTo>
                  <a:lnTo>
                    <a:pt x="4652" y="8684"/>
                  </a:lnTo>
                  <a:lnTo>
                    <a:pt x="4616" y="8676"/>
                  </a:lnTo>
                  <a:lnTo>
                    <a:pt x="4579" y="8668"/>
                  </a:lnTo>
                  <a:lnTo>
                    <a:pt x="4540" y="8662"/>
                  </a:lnTo>
                  <a:lnTo>
                    <a:pt x="4500" y="8656"/>
                  </a:lnTo>
                  <a:lnTo>
                    <a:pt x="4434" y="8647"/>
                  </a:lnTo>
                  <a:lnTo>
                    <a:pt x="4379" y="8640"/>
                  </a:lnTo>
                  <a:lnTo>
                    <a:pt x="4322" y="8633"/>
                  </a:lnTo>
                  <a:lnTo>
                    <a:pt x="4267" y="8625"/>
                  </a:lnTo>
                  <a:lnTo>
                    <a:pt x="4211" y="8618"/>
                  </a:lnTo>
                  <a:lnTo>
                    <a:pt x="4155" y="8610"/>
                  </a:lnTo>
                  <a:lnTo>
                    <a:pt x="4099" y="8602"/>
                  </a:lnTo>
                  <a:lnTo>
                    <a:pt x="4042" y="8593"/>
                  </a:lnTo>
                  <a:lnTo>
                    <a:pt x="3986" y="8584"/>
                  </a:lnTo>
                  <a:lnTo>
                    <a:pt x="3930" y="8573"/>
                  </a:lnTo>
                  <a:lnTo>
                    <a:pt x="3875" y="8563"/>
                  </a:lnTo>
                  <a:lnTo>
                    <a:pt x="3819" y="8552"/>
                  </a:lnTo>
                  <a:lnTo>
                    <a:pt x="3763" y="8540"/>
                  </a:lnTo>
                  <a:lnTo>
                    <a:pt x="3708" y="8526"/>
                  </a:lnTo>
                  <a:lnTo>
                    <a:pt x="3652" y="8513"/>
                  </a:lnTo>
                  <a:lnTo>
                    <a:pt x="3597" y="8498"/>
                  </a:lnTo>
                  <a:lnTo>
                    <a:pt x="3542" y="8482"/>
                  </a:lnTo>
                  <a:lnTo>
                    <a:pt x="3485" y="8463"/>
                  </a:lnTo>
                  <a:lnTo>
                    <a:pt x="3430" y="8443"/>
                  </a:lnTo>
                  <a:lnTo>
                    <a:pt x="3376" y="8421"/>
                  </a:lnTo>
                  <a:lnTo>
                    <a:pt x="3323" y="8398"/>
                  </a:lnTo>
                  <a:lnTo>
                    <a:pt x="3274" y="8373"/>
                  </a:lnTo>
                  <a:lnTo>
                    <a:pt x="3225" y="8346"/>
                  </a:lnTo>
                  <a:lnTo>
                    <a:pt x="3202" y="8333"/>
                  </a:lnTo>
                  <a:lnTo>
                    <a:pt x="3178" y="8318"/>
                  </a:lnTo>
                  <a:lnTo>
                    <a:pt x="3156" y="8303"/>
                  </a:lnTo>
                  <a:lnTo>
                    <a:pt x="3133" y="8288"/>
                  </a:lnTo>
                  <a:lnTo>
                    <a:pt x="3111" y="8272"/>
                  </a:lnTo>
                  <a:lnTo>
                    <a:pt x="3089" y="8256"/>
                  </a:lnTo>
                  <a:lnTo>
                    <a:pt x="3069" y="8240"/>
                  </a:lnTo>
                  <a:lnTo>
                    <a:pt x="3048" y="8223"/>
                  </a:lnTo>
                  <a:lnTo>
                    <a:pt x="3027" y="8205"/>
                  </a:lnTo>
                  <a:lnTo>
                    <a:pt x="3008" y="8188"/>
                  </a:lnTo>
                  <a:lnTo>
                    <a:pt x="2988" y="8170"/>
                  </a:lnTo>
                  <a:lnTo>
                    <a:pt x="2969" y="8150"/>
                  </a:lnTo>
                  <a:lnTo>
                    <a:pt x="2950" y="8132"/>
                  </a:lnTo>
                  <a:lnTo>
                    <a:pt x="2932" y="8112"/>
                  </a:lnTo>
                  <a:lnTo>
                    <a:pt x="2914" y="8092"/>
                  </a:lnTo>
                  <a:lnTo>
                    <a:pt x="2896" y="8072"/>
                  </a:lnTo>
                  <a:lnTo>
                    <a:pt x="2879" y="8050"/>
                  </a:lnTo>
                  <a:lnTo>
                    <a:pt x="2863" y="8030"/>
                  </a:lnTo>
                  <a:lnTo>
                    <a:pt x="2847" y="8008"/>
                  </a:lnTo>
                  <a:lnTo>
                    <a:pt x="2831" y="7986"/>
                  </a:lnTo>
                  <a:lnTo>
                    <a:pt x="2807" y="7952"/>
                  </a:lnTo>
                  <a:lnTo>
                    <a:pt x="2782" y="7917"/>
                  </a:lnTo>
                  <a:lnTo>
                    <a:pt x="2755" y="7882"/>
                  </a:lnTo>
                  <a:lnTo>
                    <a:pt x="2728" y="7846"/>
                  </a:lnTo>
                  <a:lnTo>
                    <a:pt x="2698" y="7811"/>
                  </a:lnTo>
                  <a:lnTo>
                    <a:pt x="2667" y="7775"/>
                  </a:lnTo>
                  <a:lnTo>
                    <a:pt x="2635" y="7739"/>
                  </a:lnTo>
                  <a:lnTo>
                    <a:pt x="2602" y="7703"/>
                  </a:lnTo>
                  <a:lnTo>
                    <a:pt x="2566" y="7669"/>
                  </a:lnTo>
                  <a:lnTo>
                    <a:pt x="2529" y="7634"/>
                  </a:lnTo>
                  <a:lnTo>
                    <a:pt x="2490" y="7601"/>
                  </a:lnTo>
                  <a:lnTo>
                    <a:pt x="2450" y="7569"/>
                  </a:lnTo>
                  <a:lnTo>
                    <a:pt x="2408" y="7538"/>
                  </a:lnTo>
                  <a:lnTo>
                    <a:pt x="2364" y="7508"/>
                  </a:lnTo>
                  <a:lnTo>
                    <a:pt x="2341" y="7493"/>
                  </a:lnTo>
                  <a:lnTo>
                    <a:pt x="2318" y="7479"/>
                  </a:lnTo>
                  <a:lnTo>
                    <a:pt x="2295" y="7467"/>
                  </a:lnTo>
                  <a:lnTo>
                    <a:pt x="2271" y="7453"/>
                  </a:lnTo>
                  <a:lnTo>
                    <a:pt x="2221" y="7428"/>
                  </a:lnTo>
                  <a:lnTo>
                    <a:pt x="2170" y="7404"/>
                  </a:lnTo>
                  <a:lnTo>
                    <a:pt x="2119" y="7380"/>
                  </a:lnTo>
                  <a:lnTo>
                    <a:pt x="2067" y="7355"/>
                  </a:lnTo>
                  <a:lnTo>
                    <a:pt x="2015" y="7332"/>
                  </a:lnTo>
                  <a:lnTo>
                    <a:pt x="1963" y="7310"/>
                  </a:lnTo>
                  <a:lnTo>
                    <a:pt x="1910" y="7287"/>
                  </a:lnTo>
                  <a:lnTo>
                    <a:pt x="1857" y="7265"/>
                  </a:lnTo>
                  <a:lnTo>
                    <a:pt x="1822" y="7249"/>
                  </a:lnTo>
                  <a:lnTo>
                    <a:pt x="1787" y="7232"/>
                  </a:lnTo>
                  <a:lnTo>
                    <a:pt x="1755" y="7212"/>
                  </a:lnTo>
                  <a:lnTo>
                    <a:pt x="1723" y="7193"/>
                  </a:lnTo>
                  <a:lnTo>
                    <a:pt x="1692" y="7171"/>
                  </a:lnTo>
                  <a:lnTo>
                    <a:pt x="1662" y="7148"/>
                  </a:lnTo>
                  <a:lnTo>
                    <a:pt x="1634" y="7123"/>
                  </a:lnTo>
                  <a:lnTo>
                    <a:pt x="1606" y="7097"/>
                  </a:lnTo>
                  <a:lnTo>
                    <a:pt x="1580" y="7070"/>
                  </a:lnTo>
                  <a:lnTo>
                    <a:pt x="1554" y="7040"/>
                  </a:lnTo>
                  <a:lnTo>
                    <a:pt x="1529" y="7010"/>
                  </a:lnTo>
                  <a:lnTo>
                    <a:pt x="1506" y="6978"/>
                  </a:lnTo>
                  <a:lnTo>
                    <a:pt x="1484" y="6945"/>
                  </a:lnTo>
                  <a:lnTo>
                    <a:pt x="1463" y="6910"/>
                  </a:lnTo>
                  <a:lnTo>
                    <a:pt x="1443" y="6874"/>
                  </a:lnTo>
                  <a:lnTo>
                    <a:pt x="1424" y="6837"/>
                  </a:lnTo>
                  <a:lnTo>
                    <a:pt x="1399" y="6787"/>
                  </a:lnTo>
                  <a:lnTo>
                    <a:pt x="1375" y="6737"/>
                  </a:lnTo>
                  <a:lnTo>
                    <a:pt x="1349" y="6689"/>
                  </a:lnTo>
                  <a:lnTo>
                    <a:pt x="1324" y="6641"/>
                  </a:lnTo>
                  <a:lnTo>
                    <a:pt x="1296" y="6593"/>
                  </a:lnTo>
                  <a:lnTo>
                    <a:pt x="1269" y="6545"/>
                  </a:lnTo>
                  <a:lnTo>
                    <a:pt x="1241" y="6497"/>
                  </a:lnTo>
                  <a:lnTo>
                    <a:pt x="1213" y="6450"/>
                  </a:lnTo>
                  <a:lnTo>
                    <a:pt x="1183" y="6405"/>
                  </a:lnTo>
                  <a:lnTo>
                    <a:pt x="1153" y="6359"/>
                  </a:lnTo>
                  <a:lnTo>
                    <a:pt x="1122" y="6314"/>
                  </a:lnTo>
                  <a:lnTo>
                    <a:pt x="1091" y="6269"/>
                  </a:lnTo>
                  <a:lnTo>
                    <a:pt x="1059" y="6225"/>
                  </a:lnTo>
                  <a:lnTo>
                    <a:pt x="1027" y="6181"/>
                  </a:lnTo>
                  <a:lnTo>
                    <a:pt x="993" y="6137"/>
                  </a:lnTo>
                  <a:lnTo>
                    <a:pt x="960" y="6095"/>
                  </a:lnTo>
                  <a:lnTo>
                    <a:pt x="942" y="6073"/>
                  </a:lnTo>
                  <a:lnTo>
                    <a:pt x="923" y="6052"/>
                  </a:lnTo>
                  <a:lnTo>
                    <a:pt x="904" y="6032"/>
                  </a:lnTo>
                  <a:lnTo>
                    <a:pt x="884" y="6011"/>
                  </a:lnTo>
                  <a:lnTo>
                    <a:pt x="876" y="6002"/>
                  </a:lnTo>
                  <a:lnTo>
                    <a:pt x="856" y="5981"/>
                  </a:lnTo>
                  <a:lnTo>
                    <a:pt x="836" y="5964"/>
                  </a:lnTo>
                  <a:lnTo>
                    <a:pt x="816" y="5949"/>
                  </a:lnTo>
                  <a:lnTo>
                    <a:pt x="796" y="5937"/>
                  </a:lnTo>
                  <a:lnTo>
                    <a:pt x="775" y="5926"/>
                  </a:lnTo>
                  <a:lnTo>
                    <a:pt x="755" y="5918"/>
                  </a:lnTo>
                  <a:lnTo>
                    <a:pt x="744" y="5915"/>
                  </a:lnTo>
                  <a:lnTo>
                    <a:pt x="734" y="5913"/>
                  </a:lnTo>
                  <a:lnTo>
                    <a:pt x="723" y="5910"/>
                  </a:lnTo>
                  <a:lnTo>
                    <a:pt x="712" y="5909"/>
                  </a:lnTo>
                  <a:lnTo>
                    <a:pt x="702" y="5908"/>
                  </a:lnTo>
                  <a:lnTo>
                    <a:pt x="692" y="5908"/>
                  </a:lnTo>
                  <a:lnTo>
                    <a:pt x="680" y="5909"/>
                  </a:lnTo>
                  <a:lnTo>
                    <a:pt x="670" y="5910"/>
                  </a:lnTo>
                  <a:lnTo>
                    <a:pt x="648" y="5914"/>
                  </a:lnTo>
                  <a:lnTo>
                    <a:pt x="626" y="5921"/>
                  </a:lnTo>
                  <a:lnTo>
                    <a:pt x="603" y="5929"/>
                  </a:lnTo>
                  <a:lnTo>
                    <a:pt x="582" y="5940"/>
                  </a:lnTo>
                  <a:lnTo>
                    <a:pt x="559" y="5953"/>
                  </a:lnTo>
                  <a:lnTo>
                    <a:pt x="536" y="5969"/>
                  </a:lnTo>
                  <a:lnTo>
                    <a:pt x="501" y="5996"/>
                  </a:lnTo>
                  <a:lnTo>
                    <a:pt x="467" y="6025"/>
                  </a:lnTo>
                  <a:lnTo>
                    <a:pt x="435" y="6056"/>
                  </a:lnTo>
                  <a:lnTo>
                    <a:pt x="403" y="6087"/>
                  </a:lnTo>
                  <a:lnTo>
                    <a:pt x="372" y="6120"/>
                  </a:lnTo>
                  <a:lnTo>
                    <a:pt x="341" y="6153"/>
                  </a:lnTo>
                  <a:lnTo>
                    <a:pt x="311" y="6187"/>
                  </a:lnTo>
                  <a:lnTo>
                    <a:pt x="281" y="6220"/>
                  </a:lnTo>
                  <a:lnTo>
                    <a:pt x="273" y="6229"/>
                  </a:lnTo>
                  <a:lnTo>
                    <a:pt x="249" y="6258"/>
                  </a:lnTo>
                  <a:lnTo>
                    <a:pt x="226" y="6289"/>
                  </a:lnTo>
                  <a:lnTo>
                    <a:pt x="204" y="6320"/>
                  </a:lnTo>
                  <a:lnTo>
                    <a:pt x="182" y="6351"/>
                  </a:lnTo>
                  <a:lnTo>
                    <a:pt x="161" y="6382"/>
                  </a:lnTo>
                  <a:lnTo>
                    <a:pt x="139" y="6413"/>
                  </a:lnTo>
                  <a:lnTo>
                    <a:pt x="116" y="6444"/>
                  </a:lnTo>
                  <a:lnTo>
                    <a:pt x="92" y="6472"/>
                  </a:lnTo>
                  <a:lnTo>
                    <a:pt x="69" y="6499"/>
                  </a:lnTo>
                  <a:lnTo>
                    <a:pt x="46" y="6524"/>
                  </a:lnTo>
                  <a:lnTo>
                    <a:pt x="23" y="6547"/>
                  </a:lnTo>
                  <a:lnTo>
                    <a:pt x="0" y="6570"/>
                  </a:lnTo>
                  <a:lnTo>
                    <a:pt x="0" y="6514"/>
                  </a:lnTo>
                  <a:lnTo>
                    <a:pt x="15" y="6497"/>
                  </a:lnTo>
                  <a:lnTo>
                    <a:pt x="31" y="6481"/>
                  </a:lnTo>
                  <a:lnTo>
                    <a:pt x="46" y="6464"/>
                  </a:lnTo>
                  <a:lnTo>
                    <a:pt x="62" y="6447"/>
                  </a:lnTo>
                  <a:lnTo>
                    <a:pt x="85" y="6418"/>
                  </a:lnTo>
                  <a:lnTo>
                    <a:pt x="107" y="6389"/>
                  </a:lnTo>
                  <a:lnTo>
                    <a:pt x="128" y="6359"/>
                  </a:lnTo>
                  <a:lnTo>
                    <a:pt x="149" y="6329"/>
                  </a:lnTo>
                  <a:lnTo>
                    <a:pt x="172" y="6297"/>
                  </a:lnTo>
                  <a:lnTo>
                    <a:pt x="195" y="6265"/>
                  </a:lnTo>
                  <a:lnTo>
                    <a:pt x="219" y="6234"/>
                  </a:lnTo>
                  <a:lnTo>
                    <a:pt x="244" y="6203"/>
                  </a:lnTo>
                  <a:lnTo>
                    <a:pt x="251" y="6195"/>
                  </a:lnTo>
                  <a:lnTo>
                    <a:pt x="282" y="6160"/>
                  </a:lnTo>
                  <a:lnTo>
                    <a:pt x="312" y="6126"/>
                  </a:lnTo>
                  <a:lnTo>
                    <a:pt x="344" y="6091"/>
                  </a:lnTo>
                  <a:lnTo>
                    <a:pt x="375" y="6058"/>
                  </a:lnTo>
                  <a:lnTo>
                    <a:pt x="408" y="6026"/>
                  </a:lnTo>
                  <a:lnTo>
                    <a:pt x="442" y="5995"/>
                  </a:lnTo>
                  <a:lnTo>
                    <a:pt x="476" y="5965"/>
                  </a:lnTo>
                  <a:lnTo>
                    <a:pt x="513" y="5938"/>
                  </a:lnTo>
                  <a:lnTo>
                    <a:pt x="539" y="5919"/>
                  </a:lnTo>
                  <a:lnTo>
                    <a:pt x="564" y="5905"/>
                  </a:lnTo>
                  <a:lnTo>
                    <a:pt x="577" y="5898"/>
                  </a:lnTo>
                  <a:lnTo>
                    <a:pt x="591" y="5892"/>
                  </a:lnTo>
                  <a:lnTo>
                    <a:pt x="603" y="5886"/>
                  </a:lnTo>
                  <a:lnTo>
                    <a:pt x="616" y="5882"/>
                  </a:lnTo>
                  <a:lnTo>
                    <a:pt x="629" y="5878"/>
                  </a:lnTo>
                  <a:lnTo>
                    <a:pt x="641" y="5875"/>
                  </a:lnTo>
                  <a:lnTo>
                    <a:pt x="654" y="5872"/>
                  </a:lnTo>
                  <a:lnTo>
                    <a:pt x="666" y="5870"/>
                  </a:lnTo>
                  <a:lnTo>
                    <a:pt x="679" y="5869"/>
                  </a:lnTo>
                  <a:lnTo>
                    <a:pt x="692" y="5868"/>
                  </a:lnTo>
                  <a:lnTo>
                    <a:pt x="704" y="5869"/>
                  </a:lnTo>
                  <a:lnTo>
                    <a:pt x="716" y="5869"/>
                  </a:lnTo>
                  <a:lnTo>
                    <a:pt x="728" y="5871"/>
                  </a:lnTo>
                  <a:lnTo>
                    <a:pt x="741" y="5874"/>
                  </a:lnTo>
                  <a:lnTo>
                    <a:pt x="753" y="5876"/>
                  </a:lnTo>
                  <a:lnTo>
                    <a:pt x="765" y="5879"/>
                  </a:lnTo>
                  <a:lnTo>
                    <a:pt x="777" y="5884"/>
                  </a:lnTo>
                  <a:lnTo>
                    <a:pt x="789" y="5888"/>
                  </a:lnTo>
                  <a:lnTo>
                    <a:pt x="801" y="5894"/>
                  </a:lnTo>
                  <a:lnTo>
                    <a:pt x="812" y="5900"/>
                  </a:lnTo>
                  <a:lnTo>
                    <a:pt x="825" y="5907"/>
                  </a:lnTo>
                  <a:lnTo>
                    <a:pt x="836" y="5915"/>
                  </a:lnTo>
                  <a:lnTo>
                    <a:pt x="848" y="5923"/>
                  </a:lnTo>
                  <a:lnTo>
                    <a:pt x="859" y="5932"/>
                  </a:lnTo>
                  <a:lnTo>
                    <a:pt x="882" y="5952"/>
                  </a:lnTo>
                  <a:lnTo>
                    <a:pt x="905" y="5974"/>
                  </a:lnTo>
                  <a:lnTo>
                    <a:pt x="913" y="5984"/>
                  </a:lnTo>
                  <a:lnTo>
                    <a:pt x="933" y="6004"/>
                  </a:lnTo>
                  <a:lnTo>
                    <a:pt x="953" y="6026"/>
                  </a:lnTo>
                  <a:lnTo>
                    <a:pt x="973" y="6048"/>
                  </a:lnTo>
                  <a:lnTo>
                    <a:pt x="991" y="6071"/>
                  </a:lnTo>
                  <a:lnTo>
                    <a:pt x="1024" y="6113"/>
                  </a:lnTo>
                  <a:lnTo>
                    <a:pt x="1058" y="6157"/>
                  </a:lnTo>
                  <a:lnTo>
                    <a:pt x="1091" y="6202"/>
                  </a:lnTo>
                  <a:lnTo>
                    <a:pt x="1123" y="6246"/>
                  </a:lnTo>
                  <a:lnTo>
                    <a:pt x="1154" y="6291"/>
                  </a:lnTo>
                  <a:lnTo>
                    <a:pt x="1185" y="6337"/>
                  </a:lnTo>
                  <a:lnTo>
                    <a:pt x="1216" y="6383"/>
                  </a:lnTo>
                  <a:lnTo>
                    <a:pt x="1246" y="6430"/>
                  </a:lnTo>
                  <a:lnTo>
                    <a:pt x="1274" y="6477"/>
                  </a:lnTo>
                  <a:lnTo>
                    <a:pt x="1303" y="6525"/>
                  </a:lnTo>
                  <a:lnTo>
                    <a:pt x="1331" y="6573"/>
                  </a:lnTo>
                  <a:lnTo>
                    <a:pt x="1358" y="6621"/>
                  </a:lnTo>
                  <a:lnTo>
                    <a:pt x="1385" y="6671"/>
                  </a:lnTo>
                  <a:lnTo>
                    <a:pt x="1410" y="6720"/>
                  </a:lnTo>
                  <a:lnTo>
                    <a:pt x="1435" y="6769"/>
                  </a:lnTo>
                  <a:lnTo>
                    <a:pt x="1460" y="6820"/>
                  </a:lnTo>
                  <a:lnTo>
                    <a:pt x="1477" y="6855"/>
                  </a:lnTo>
                  <a:lnTo>
                    <a:pt x="1497" y="6890"/>
                  </a:lnTo>
                  <a:lnTo>
                    <a:pt x="1516" y="6923"/>
                  </a:lnTo>
                  <a:lnTo>
                    <a:pt x="1538" y="6955"/>
                  </a:lnTo>
                  <a:lnTo>
                    <a:pt x="1560" y="6985"/>
                  </a:lnTo>
                  <a:lnTo>
                    <a:pt x="1584" y="7015"/>
                  </a:lnTo>
                  <a:lnTo>
                    <a:pt x="1608" y="7042"/>
                  </a:lnTo>
                  <a:lnTo>
                    <a:pt x="1634" y="7069"/>
                  </a:lnTo>
                  <a:lnTo>
                    <a:pt x="1660" y="7093"/>
                  </a:lnTo>
                  <a:lnTo>
                    <a:pt x="1687" y="7117"/>
                  </a:lnTo>
                  <a:lnTo>
                    <a:pt x="1715" y="7139"/>
                  </a:lnTo>
                  <a:lnTo>
                    <a:pt x="1745" y="7159"/>
                  </a:lnTo>
                  <a:lnTo>
                    <a:pt x="1775" y="7179"/>
                  </a:lnTo>
                  <a:lnTo>
                    <a:pt x="1807" y="7197"/>
                  </a:lnTo>
                  <a:lnTo>
                    <a:pt x="1839" y="7213"/>
                  </a:lnTo>
                  <a:lnTo>
                    <a:pt x="1872" y="7228"/>
                  </a:lnTo>
                  <a:lnTo>
                    <a:pt x="1926" y="7251"/>
                  </a:lnTo>
                  <a:lnTo>
                    <a:pt x="1979" y="7274"/>
                  </a:lnTo>
                  <a:lnTo>
                    <a:pt x="2032" y="7297"/>
                  </a:lnTo>
                  <a:lnTo>
                    <a:pt x="2084" y="7320"/>
                  </a:lnTo>
                  <a:lnTo>
                    <a:pt x="2136" y="7344"/>
                  </a:lnTo>
                  <a:lnTo>
                    <a:pt x="2188" y="7368"/>
                  </a:lnTo>
                  <a:lnTo>
                    <a:pt x="2238" y="7393"/>
                  </a:lnTo>
                  <a:lnTo>
                    <a:pt x="2290" y="7418"/>
                  </a:lnTo>
                  <a:lnTo>
                    <a:pt x="2314" y="7432"/>
                  </a:lnTo>
                  <a:lnTo>
                    <a:pt x="2338" y="7445"/>
                  </a:lnTo>
                  <a:lnTo>
                    <a:pt x="2362" y="7460"/>
                  </a:lnTo>
                  <a:lnTo>
                    <a:pt x="2385" y="7474"/>
                  </a:lnTo>
                  <a:lnTo>
                    <a:pt x="2408" y="7490"/>
                  </a:lnTo>
                  <a:lnTo>
                    <a:pt x="2431" y="7505"/>
                  </a:lnTo>
                  <a:lnTo>
                    <a:pt x="2453" y="7521"/>
                  </a:lnTo>
                  <a:lnTo>
                    <a:pt x="2473" y="7537"/>
                  </a:lnTo>
                  <a:lnTo>
                    <a:pt x="2514" y="7570"/>
                  </a:lnTo>
                  <a:lnTo>
                    <a:pt x="2555" y="7604"/>
                  </a:lnTo>
                  <a:lnTo>
                    <a:pt x="2593" y="7639"/>
                  </a:lnTo>
                  <a:lnTo>
                    <a:pt x="2628" y="7674"/>
                  </a:lnTo>
                  <a:lnTo>
                    <a:pt x="2662" y="7711"/>
                  </a:lnTo>
                  <a:lnTo>
                    <a:pt x="2696" y="7748"/>
                  </a:lnTo>
                  <a:lnTo>
                    <a:pt x="2728" y="7784"/>
                  </a:lnTo>
                  <a:lnTo>
                    <a:pt x="2758" y="7821"/>
                  </a:lnTo>
                  <a:lnTo>
                    <a:pt x="2785" y="7858"/>
                  </a:lnTo>
                  <a:lnTo>
                    <a:pt x="2813" y="7893"/>
                  </a:lnTo>
                  <a:lnTo>
                    <a:pt x="2839" y="7929"/>
                  </a:lnTo>
                  <a:lnTo>
                    <a:pt x="2863" y="7963"/>
                  </a:lnTo>
                  <a:lnTo>
                    <a:pt x="2894" y="8006"/>
                  </a:lnTo>
                  <a:lnTo>
                    <a:pt x="2927" y="8047"/>
                  </a:lnTo>
                  <a:lnTo>
                    <a:pt x="2944" y="8067"/>
                  </a:lnTo>
                  <a:lnTo>
                    <a:pt x="2961" y="8086"/>
                  </a:lnTo>
                  <a:lnTo>
                    <a:pt x="2979" y="8104"/>
                  </a:lnTo>
                  <a:lnTo>
                    <a:pt x="2997" y="8123"/>
                  </a:lnTo>
                  <a:lnTo>
                    <a:pt x="3016" y="8141"/>
                  </a:lnTo>
                  <a:lnTo>
                    <a:pt x="3034" y="8158"/>
                  </a:lnTo>
                  <a:lnTo>
                    <a:pt x="3054" y="8175"/>
                  </a:lnTo>
                  <a:lnTo>
                    <a:pt x="3073" y="8193"/>
                  </a:lnTo>
                  <a:lnTo>
                    <a:pt x="3094" y="8209"/>
                  </a:lnTo>
                  <a:lnTo>
                    <a:pt x="3114" y="8225"/>
                  </a:lnTo>
                  <a:lnTo>
                    <a:pt x="3135" y="8241"/>
                  </a:lnTo>
                  <a:lnTo>
                    <a:pt x="3156" y="8256"/>
                  </a:lnTo>
                  <a:lnTo>
                    <a:pt x="3200" y="8286"/>
                  </a:lnTo>
                  <a:lnTo>
                    <a:pt x="3245" y="8312"/>
                  </a:lnTo>
                  <a:lnTo>
                    <a:pt x="3292" y="8338"/>
                  </a:lnTo>
                  <a:lnTo>
                    <a:pt x="3342" y="8362"/>
                  </a:lnTo>
                  <a:lnTo>
                    <a:pt x="3392" y="8385"/>
                  </a:lnTo>
                  <a:lnTo>
                    <a:pt x="3445" y="8406"/>
                  </a:lnTo>
                  <a:lnTo>
                    <a:pt x="3499" y="8427"/>
                  </a:lnTo>
                  <a:lnTo>
                    <a:pt x="3554" y="8444"/>
                  </a:lnTo>
                  <a:lnTo>
                    <a:pt x="3609" y="8460"/>
                  </a:lnTo>
                  <a:lnTo>
                    <a:pt x="3663" y="8475"/>
                  </a:lnTo>
                  <a:lnTo>
                    <a:pt x="3718" y="8489"/>
                  </a:lnTo>
                  <a:lnTo>
                    <a:pt x="3773" y="8501"/>
                  </a:lnTo>
                  <a:lnTo>
                    <a:pt x="3828" y="8514"/>
                  </a:lnTo>
                  <a:lnTo>
                    <a:pt x="3883" y="8524"/>
                  </a:lnTo>
                  <a:lnTo>
                    <a:pt x="3938" y="8534"/>
                  </a:lnTo>
                  <a:lnTo>
                    <a:pt x="3994" y="8545"/>
                  </a:lnTo>
                  <a:lnTo>
                    <a:pt x="4049" y="8554"/>
                  </a:lnTo>
                  <a:lnTo>
                    <a:pt x="4106" y="8563"/>
                  </a:lnTo>
                  <a:lnTo>
                    <a:pt x="4162" y="8571"/>
                  </a:lnTo>
                  <a:lnTo>
                    <a:pt x="4217" y="8579"/>
                  </a:lnTo>
                  <a:lnTo>
                    <a:pt x="4273" y="8586"/>
                  </a:lnTo>
                  <a:lnTo>
                    <a:pt x="4328" y="8594"/>
                  </a:lnTo>
                  <a:lnTo>
                    <a:pt x="4383" y="8601"/>
                  </a:lnTo>
                  <a:lnTo>
                    <a:pt x="4438" y="8608"/>
                  </a:lnTo>
                  <a:lnTo>
                    <a:pt x="4505" y="8617"/>
                  </a:lnTo>
                  <a:lnTo>
                    <a:pt x="4547" y="8623"/>
                  </a:lnTo>
                  <a:lnTo>
                    <a:pt x="4587" y="8630"/>
                  </a:lnTo>
                  <a:lnTo>
                    <a:pt x="4626" y="8637"/>
                  </a:lnTo>
                  <a:lnTo>
                    <a:pt x="4663" y="8646"/>
                  </a:lnTo>
                  <a:lnTo>
                    <a:pt x="4699" y="8655"/>
                  </a:lnTo>
                  <a:lnTo>
                    <a:pt x="4734" y="8665"/>
                  </a:lnTo>
                  <a:lnTo>
                    <a:pt x="4767" y="8677"/>
                  </a:lnTo>
                  <a:lnTo>
                    <a:pt x="4800" y="8688"/>
                  </a:lnTo>
                  <a:lnTo>
                    <a:pt x="4831" y="8702"/>
                  </a:lnTo>
                  <a:lnTo>
                    <a:pt x="4860" y="8716"/>
                  </a:lnTo>
                  <a:lnTo>
                    <a:pt x="4889" y="8731"/>
                  </a:lnTo>
                  <a:lnTo>
                    <a:pt x="4917" y="8747"/>
                  </a:lnTo>
                  <a:lnTo>
                    <a:pt x="4943" y="8764"/>
                  </a:lnTo>
                  <a:lnTo>
                    <a:pt x="4968" y="8782"/>
                  </a:lnTo>
                  <a:lnTo>
                    <a:pt x="4992" y="8801"/>
                  </a:lnTo>
                  <a:lnTo>
                    <a:pt x="5016" y="8821"/>
                  </a:lnTo>
                  <a:lnTo>
                    <a:pt x="5051" y="8853"/>
                  </a:lnTo>
                  <a:lnTo>
                    <a:pt x="5086" y="8885"/>
                  </a:lnTo>
                  <a:lnTo>
                    <a:pt x="5121" y="8918"/>
                  </a:lnTo>
                  <a:lnTo>
                    <a:pt x="5155" y="8951"/>
                  </a:lnTo>
                  <a:lnTo>
                    <a:pt x="5190" y="8984"/>
                  </a:lnTo>
                  <a:lnTo>
                    <a:pt x="5223" y="9016"/>
                  </a:lnTo>
                  <a:lnTo>
                    <a:pt x="5257" y="9049"/>
                  </a:lnTo>
                  <a:lnTo>
                    <a:pt x="5291" y="9083"/>
                  </a:lnTo>
                  <a:lnTo>
                    <a:pt x="5323" y="9115"/>
                  </a:lnTo>
                  <a:lnTo>
                    <a:pt x="5356" y="9147"/>
                  </a:lnTo>
                  <a:lnTo>
                    <a:pt x="5389" y="9179"/>
                  </a:lnTo>
                  <a:lnTo>
                    <a:pt x="5422" y="9211"/>
                  </a:lnTo>
                  <a:lnTo>
                    <a:pt x="5456" y="9243"/>
                  </a:lnTo>
                  <a:lnTo>
                    <a:pt x="5490" y="9275"/>
                  </a:lnTo>
                  <a:lnTo>
                    <a:pt x="5523" y="9306"/>
                  </a:lnTo>
                  <a:lnTo>
                    <a:pt x="5558" y="9337"/>
                  </a:lnTo>
                  <a:lnTo>
                    <a:pt x="5590" y="9366"/>
                  </a:lnTo>
                  <a:lnTo>
                    <a:pt x="5624" y="9395"/>
                  </a:lnTo>
                  <a:lnTo>
                    <a:pt x="5660" y="9422"/>
                  </a:lnTo>
                  <a:lnTo>
                    <a:pt x="5698" y="9451"/>
                  </a:lnTo>
                  <a:lnTo>
                    <a:pt x="5738" y="9481"/>
                  </a:lnTo>
                  <a:lnTo>
                    <a:pt x="5780" y="9511"/>
                  </a:lnTo>
                  <a:lnTo>
                    <a:pt x="5826" y="9540"/>
                  </a:lnTo>
                  <a:lnTo>
                    <a:pt x="5876" y="9572"/>
                  </a:lnTo>
                  <a:lnTo>
                    <a:pt x="5901" y="9587"/>
                  </a:lnTo>
                  <a:lnTo>
                    <a:pt x="5925" y="9601"/>
                  </a:lnTo>
                  <a:lnTo>
                    <a:pt x="5950" y="9614"/>
                  </a:lnTo>
                  <a:lnTo>
                    <a:pt x="5975" y="9626"/>
                  </a:lnTo>
                  <a:lnTo>
                    <a:pt x="6001" y="9637"/>
                  </a:lnTo>
                  <a:lnTo>
                    <a:pt x="6026" y="9646"/>
                  </a:lnTo>
                  <a:lnTo>
                    <a:pt x="6051" y="9655"/>
                  </a:lnTo>
                  <a:lnTo>
                    <a:pt x="6076" y="9663"/>
                  </a:lnTo>
                  <a:lnTo>
                    <a:pt x="6103" y="9670"/>
                  </a:lnTo>
                  <a:lnTo>
                    <a:pt x="6128" y="9676"/>
                  </a:lnTo>
                  <a:lnTo>
                    <a:pt x="6154" y="9681"/>
                  </a:lnTo>
                  <a:lnTo>
                    <a:pt x="6181" y="9686"/>
                  </a:lnTo>
                  <a:lnTo>
                    <a:pt x="6207" y="9689"/>
                  </a:lnTo>
                  <a:lnTo>
                    <a:pt x="6232" y="9693"/>
                  </a:lnTo>
                  <a:lnTo>
                    <a:pt x="6259" y="9695"/>
                  </a:lnTo>
                  <a:lnTo>
                    <a:pt x="6285" y="9697"/>
                  </a:lnTo>
                  <a:lnTo>
                    <a:pt x="6338" y="9699"/>
                  </a:lnTo>
                  <a:lnTo>
                    <a:pt x="6392" y="9699"/>
                  </a:lnTo>
                  <a:lnTo>
                    <a:pt x="6445" y="9697"/>
                  </a:lnTo>
                  <a:lnTo>
                    <a:pt x="6498" y="9694"/>
                  </a:lnTo>
                  <a:lnTo>
                    <a:pt x="6551" y="9689"/>
                  </a:lnTo>
                  <a:lnTo>
                    <a:pt x="6604" y="9685"/>
                  </a:lnTo>
                  <a:lnTo>
                    <a:pt x="6658" y="9679"/>
                  </a:lnTo>
                  <a:lnTo>
                    <a:pt x="6711" y="9672"/>
                  </a:lnTo>
                  <a:lnTo>
                    <a:pt x="6780" y="9665"/>
                  </a:lnTo>
                  <a:lnTo>
                    <a:pt x="6820" y="9661"/>
                  </a:lnTo>
                  <a:lnTo>
                    <a:pt x="6859" y="9656"/>
                  </a:lnTo>
                  <a:lnTo>
                    <a:pt x="6899" y="9652"/>
                  </a:lnTo>
                  <a:lnTo>
                    <a:pt x="6939" y="9647"/>
                  </a:lnTo>
                  <a:lnTo>
                    <a:pt x="6978" y="9642"/>
                  </a:lnTo>
                  <a:lnTo>
                    <a:pt x="7018" y="9637"/>
                  </a:lnTo>
                  <a:lnTo>
                    <a:pt x="7058" y="9632"/>
                  </a:lnTo>
                  <a:lnTo>
                    <a:pt x="7097" y="9628"/>
                  </a:lnTo>
                  <a:lnTo>
                    <a:pt x="7126" y="9624"/>
                  </a:lnTo>
                  <a:lnTo>
                    <a:pt x="7155" y="9621"/>
                  </a:lnTo>
                  <a:lnTo>
                    <a:pt x="7184" y="9617"/>
                  </a:lnTo>
                  <a:lnTo>
                    <a:pt x="7213" y="9614"/>
                  </a:lnTo>
                  <a:lnTo>
                    <a:pt x="7242" y="9609"/>
                  </a:lnTo>
                  <a:lnTo>
                    <a:pt x="7270" y="9606"/>
                  </a:lnTo>
                  <a:lnTo>
                    <a:pt x="7299" y="9602"/>
                  </a:lnTo>
                  <a:lnTo>
                    <a:pt x="7328" y="9600"/>
                  </a:lnTo>
                  <a:lnTo>
                    <a:pt x="7344" y="9598"/>
                  </a:lnTo>
                  <a:lnTo>
                    <a:pt x="7359" y="9598"/>
                  </a:lnTo>
                  <a:lnTo>
                    <a:pt x="7373" y="9599"/>
                  </a:lnTo>
                  <a:lnTo>
                    <a:pt x="7386" y="9601"/>
                  </a:lnTo>
                  <a:lnTo>
                    <a:pt x="7400" y="9605"/>
                  </a:lnTo>
                  <a:lnTo>
                    <a:pt x="7413" y="9608"/>
                  </a:lnTo>
                  <a:lnTo>
                    <a:pt x="7424" y="9614"/>
                  </a:lnTo>
                  <a:lnTo>
                    <a:pt x="7436" y="9620"/>
                  </a:lnTo>
                  <a:lnTo>
                    <a:pt x="7446" y="9628"/>
                  </a:lnTo>
                  <a:lnTo>
                    <a:pt x="7456" y="9636"/>
                  </a:lnTo>
                  <a:lnTo>
                    <a:pt x="7465" y="9645"/>
                  </a:lnTo>
                  <a:lnTo>
                    <a:pt x="7474" y="9656"/>
                  </a:lnTo>
                  <a:lnTo>
                    <a:pt x="7482" y="9668"/>
                  </a:lnTo>
                  <a:lnTo>
                    <a:pt x="7488" y="9679"/>
                  </a:lnTo>
                  <a:lnTo>
                    <a:pt x="7494" y="9693"/>
                  </a:lnTo>
                  <a:lnTo>
                    <a:pt x="7500" y="9708"/>
                  </a:lnTo>
                  <a:lnTo>
                    <a:pt x="7511" y="9743"/>
                  </a:lnTo>
                  <a:lnTo>
                    <a:pt x="7522" y="9781"/>
                  </a:lnTo>
                  <a:lnTo>
                    <a:pt x="7526" y="9801"/>
                  </a:lnTo>
                  <a:lnTo>
                    <a:pt x="7531" y="9821"/>
                  </a:lnTo>
                  <a:lnTo>
                    <a:pt x="7534" y="9842"/>
                  </a:lnTo>
                  <a:lnTo>
                    <a:pt x="7538" y="9863"/>
                  </a:lnTo>
                  <a:lnTo>
                    <a:pt x="7541" y="9884"/>
                  </a:lnTo>
                  <a:lnTo>
                    <a:pt x="7543" y="9906"/>
                  </a:lnTo>
                  <a:lnTo>
                    <a:pt x="7546" y="9929"/>
                  </a:lnTo>
                  <a:lnTo>
                    <a:pt x="7548" y="9951"/>
                  </a:lnTo>
                  <a:lnTo>
                    <a:pt x="7550" y="9974"/>
                  </a:lnTo>
                  <a:lnTo>
                    <a:pt x="7553" y="9996"/>
                  </a:lnTo>
                  <a:lnTo>
                    <a:pt x="7554" y="10019"/>
                  </a:lnTo>
                  <a:lnTo>
                    <a:pt x="7556" y="10040"/>
                  </a:lnTo>
                  <a:lnTo>
                    <a:pt x="7560" y="10075"/>
                  </a:lnTo>
                  <a:lnTo>
                    <a:pt x="7562" y="10109"/>
                  </a:lnTo>
                  <a:lnTo>
                    <a:pt x="7565" y="10145"/>
                  </a:lnTo>
                  <a:lnTo>
                    <a:pt x="7570" y="10179"/>
                  </a:lnTo>
                  <a:lnTo>
                    <a:pt x="7573" y="10214"/>
                  </a:lnTo>
                  <a:lnTo>
                    <a:pt x="7579" y="10249"/>
                  </a:lnTo>
                  <a:lnTo>
                    <a:pt x="7584" y="10284"/>
                  </a:lnTo>
                  <a:lnTo>
                    <a:pt x="7591" y="10318"/>
                  </a:lnTo>
                  <a:lnTo>
                    <a:pt x="7550" y="10318"/>
                  </a:lnTo>
                  <a:close/>
                  <a:moveTo>
                    <a:pt x="8477" y="10318"/>
                  </a:moveTo>
                  <a:lnTo>
                    <a:pt x="8486" y="10279"/>
                  </a:lnTo>
                  <a:lnTo>
                    <a:pt x="8492" y="10240"/>
                  </a:lnTo>
                  <a:lnTo>
                    <a:pt x="8497" y="10200"/>
                  </a:lnTo>
                  <a:lnTo>
                    <a:pt x="8499" y="10159"/>
                  </a:lnTo>
                  <a:lnTo>
                    <a:pt x="8499" y="10117"/>
                  </a:lnTo>
                  <a:lnTo>
                    <a:pt x="8497" y="10076"/>
                  </a:lnTo>
                  <a:lnTo>
                    <a:pt x="8493" y="10034"/>
                  </a:lnTo>
                  <a:lnTo>
                    <a:pt x="8486" y="9990"/>
                  </a:lnTo>
                  <a:lnTo>
                    <a:pt x="8480" y="9951"/>
                  </a:lnTo>
                  <a:lnTo>
                    <a:pt x="8472" y="9913"/>
                  </a:lnTo>
                  <a:lnTo>
                    <a:pt x="8461" y="9878"/>
                  </a:lnTo>
                  <a:lnTo>
                    <a:pt x="8451" y="9842"/>
                  </a:lnTo>
                  <a:lnTo>
                    <a:pt x="8438" y="9810"/>
                  </a:lnTo>
                  <a:lnTo>
                    <a:pt x="8424" y="9778"/>
                  </a:lnTo>
                  <a:lnTo>
                    <a:pt x="8411" y="9748"/>
                  </a:lnTo>
                  <a:lnTo>
                    <a:pt x="8395" y="9720"/>
                  </a:lnTo>
                  <a:lnTo>
                    <a:pt x="8377" y="9693"/>
                  </a:lnTo>
                  <a:lnTo>
                    <a:pt x="8358" y="9668"/>
                  </a:lnTo>
                  <a:lnTo>
                    <a:pt x="8338" y="9644"/>
                  </a:lnTo>
                  <a:lnTo>
                    <a:pt x="8317" y="9621"/>
                  </a:lnTo>
                  <a:lnTo>
                    <a:pt x="8294" y="9600"/>
                  </a:lnTo>
                  <a:lnTo>
                    <a:pt x="8270" y="9579"/>
                  </a:lnTo>
                  <a:lnTo>
                    <a:pt x="8244" y="9561"/>
                  </a:lnTo>
                  <a:lnTo>
                    <a:pt x="8217" y="9543"/>
                  </a:lnTo>
                  <a:lnTo>
                    <a:pt x="8180" y="9521"/>
                  </a:lnTo>
                  <a:lnTo>
                    <a:pt x="8142" y="9500"/>
                  </a:lnTo>
                  <a:lnTo>
                    <a:pt x="8102" y="9480"/>
                  </a:lnTo>
                  <a:lnTo>
                    <a:pt x="8061" y="9460"/>
                  </a:lnTo>
                  <a:lnTo>
                    <a:pt x="8018" y="9441"/>
                  </a:lnTo>
                  <a:lnTo>
                    <a:pt x="7974" y="9421"/>
                  </a:lnTo>
                  <a:lnTo>
                    <a:pt x="7928" y="9403"/>
                  </a:lnTo>
                  <a:lnTo>
                    <a:pt x="7881" y="9384"/>
                  </a:lnTo>
                  <a:lnTo>
                    <a:pt x="7866" y="9379"/>
                  </a:lnTo>
                  <a:lnTo>
                    <a:pt x="7852" y="9373"/>
                  </a:lnTo>
                  <a:lnTo>
                    <a:pt x="7839" y="9366"/>
                  </a:lnTo>
                  <a:lnTo>
                    <a:pt x="7828" y="9360"/>
                  </a:lnTo>
                  <a:lnTo>
                    <a:pt x="7817" y="9353"/>
                  </a:lnTo>
                  <a:lnTo>
                    <a:pt x="7807" y="9347"/>
                  </a:lnTo>
                  <a:lnTo>
                    <a:pt x="7798" y="9340"/>
                  </a:lnTo>
                  <a:lnTo>
                    <a:pt x="7789" y="9332"/>
                  </a:lnTo>
                  <a:lnTo>
                    <a:pt x="7782" y="9325"/>
                  </a:lnTo>
                  <a:lnTo>
                    <a:pt x="7775" y="9318"/>
                  </a:lnTo>
                  <a:lnTo>
                    <a:pt x="7768" y="9310"/>
                  </a:lnTo>
                  <a:lnTo>
                    <a:pt x="7764" y="9302"/>
                  </a:lnTo>
                  <a:lnTo>
                    <a:pt x="7758" y="9294"/>
                  </a:lnTo>
                  <a:lnTo>
                    <a:pt x="7755" y="9286"/>
                  </a:lnTo>
                  <a:lnTo>
                    <a:pt x="7751" y="9278"/>
                  </a:lnTo>
                  <a:lnTo>
                    <a:pt x="7748" y="9270"/>
                  </a:lnTo>
                  <a:lnTo>
                    <a:pt x="7743" y="9252"/>
                  </a:lnTo>
                  <a:lnTo>
                    <a:pt x="7742" y="9235"/>
                  </a:lnTo>
                  <a:lnTo>
                    <a:pt x="7741" y="9218"/>
                  </a:lnTo>
                  <a:lnTo>
                    <a:pt x="7742" y="9201"/>
                  </a:lnTo>
                  <a:lnTo>
                    <a:pt x="7745" y="9184"/>
                  </a:lnTo>
                  <a:lnTo>
                    <a:pt x="7749" y="9166"/>
                  </a:lnTo>
                  <a:lnTo>
                    <a:pt x="7753" y="9148"/>
                  </a:lnTo>
                  <a:lnTo>
                    <a:pt x="7759" y="9131"/>
                  </a:lnTo>
                  <a:lnTo>
                    <a:pt x="7772" y="9093"/>
                  </a:lnTo>
                  <a:lnTo>
                    <a:pt x="7786" y="9056"/>
                  </a:lnTo>
                  <a:lnTo>
                    <a:pt x="7800" y="9022"/>
                  </a:lnTo>
                  <a:lnTo>
                    <a:pt x="7817" y="8990"/>
                  </a:lnTo>
                  <a:lnTo>
                    <a:pt x="7833" y="8959"/>
                  </a:lnTo>
                  <a:lnTo>
                    <a:pt x="7849" y="8931"/>
                  </a:lnTo>
                  <a:lnTo>
                    <a:pt x="7867" y="8905"/>
                  </a:lnTo>
                  <a:lnTo>
                    <a:pt x="7885" y="8881"/>
                  </a:lnTo>
                  <a:lnTo>
                    <a:pt x="7914" y="8844"/>
                  </a:lnTo>
                  <a:lnTo>
                    <a:pt x="7944" y="8809"/>
                  </a:lnTo>
                  <a:lnTo>
                    <a:pt x="7975" y="8773"/>
                  </a:lnTo>
                  <a:lnTo>
                    <a:pt x="8006" y="8737"/>
                  </a:lnTo>
                  <a:lnTo>
                    <a:pt x="8037" y="8703"/>
                  </a:lnTo>
                  <a:lnTo>
                    <a:pt x="8069" y="8669"/>
                  </a:lnTo>
                  <a:lnTo>
                    <a:pt x="8100" y="8635"/>
                  </a:lnTo>
                  <a:lnTo>
                    <a:pt x="8131" y="8601"/>
                  </a:lnTo>
                  <a:lnTo>
                    <a:pt x="8160" y="8571"/>
                  </a:lnTo>
                  <a:lnTo>
                    <a:pt x="8187" y="8541"/>
                  </a:lnTo>
                  <a:lnTo>
                    <a:pt x="8215" y="8510"/>
                  </a:lnTo>
                  <a:lnTo>
                    <a:pt x="8242" y="8481"/>
                  </a:lnTo>
                  <a:lnTo>
                    <a:pt x="8268" y="8451"/>
                  </a:lnTo>
                  <a:lnTo>
                    <a:pt x="8293" y="8420"/>
                  </a:lnTo>
                  <a:lnTo>
                    <a:pt x="8314" y="8389"/>
                  </a:lnTo>
                  <a:lnTo>
                    <a:pt x="8335" y="8358"/>
                  </a:lnTo>
                  <a:lnTo>
                    <a:pt x="8355" y="8325"/>
                  </a:lnTo>
                  <a:lnTo>
                    <a:pt x="8373" y="8292"/>
                  </a:lnTo>
                  <a:lnTo>
                    <a:pt x="8389" y="8258"/>
                  </a:lnTo>
                  <a:lnTo>
                    <a:pt x="8403" y="8225"/>
                  </a:lnTo>
                  <a:lnTo>
                    <a:pt x="8416" y="8189"/>
                  </a:lnTo>
                  <a:lnTo>
                    <a:pt x="8427" y="8155"/>
                  </a:lnTo>
                  <a:lnTo>
                    <a:pt x="8437" y="8119"/>
                  </a:lnTo>
                  <a:lnTo>
                    <a:pt x="8445" y="8083"/>
                  </a:lnTo>
                  <a:lnTo>
                    <a:pt x="8451" y="8047"/>
                  </a:lnTo>
                  <a:lnTo>
                    <a:pt x="8455" y="8010"/>
                  </a:lnTo>
                  <a:lnTo>
                    <a:pt x="8458" y="7972"/>
                  </a:lnTo>
                  <a:lnTo>
                    <a:pt x="8459" y="7936"/>
                  </a:lnTo>
                  <a:lnTo>
                    <a:pt x="8459" y="7916"/>
                  </a:lnTo>
                  <a:lnTo>
                    <a:pt x="8458" y="7897"/>
                  </a:lnTo>
                  <a:lnTo>
                    <a:pt x="8457" y="7877"/>
                  </a:lnTo>
                  <a:lnTo>
                    <a:pt x="8454" y="7859"/>
                  </a:lnTo>
                  <a:lnTo>
                    <a:pt x="8452" y="7841"/>
                  </a:lnTo>
                  <a:lnTo>
                    <a:pt x="8449" y="7822"/>
                  </a:lnTo>
                  <a:lnTo>
                    <a:pt x="8444" y="7804"/>
                  </a:lnTo>
                  <a:lnTo>
                    <a:pt x="8439" y="7787"/>
                  </a:lnTo>
                  <a:lnTo>
                    <a:pt x="8434" y="7768"/>
                  </a:lnTo>
                  <a:lnTo>
                    <a:pt x="8428" y="7752"/>
                  </a:lnTo>
                  <a:lnTo>
                    <a:pt x="8421" y="7735"/>
                  </a:lnTo>
                  <a:lnTo>
                    <a:pt x="8414" y="7718"/>
                  </a:lnTo>
                  <a:lnTo>
                    <a:pt x="8406" y="7702"/>
                  </a:lnTo>
                  <a:lnTo>
                    <a:pt x="8398" y="7686"/>
                  </a:lnTo>
                  <a:lnTo>
                    <a:pt x="8389" y="7671"/>
                  </a:lnTo>
                  <a:lnTo>
                    <a:pt x="8379" y="7655"/>
                  </a:lnTo>
                  <a:lnTo>
                    <a:pt x="8368" y="7640"/>
                  </a:lnTo>
                  <a:lnTo>
                    <a:pt x="8357" y="7625"/>
                  </a:lnTo>
                  <a:lnTo>
                    <a:pt x="8345" y="7611"/>
                  </a:lnTo>
                  <a:lnTo>
                    <a:pt x="8333" y="7596"/>
                  </a:lnTo>
                  <a:lnTo>
                    <a:pt x="8320" y="7583"/>
                  </a:lnTo>
                  <a:lnTo>
                    <a:pt x="8306" y="7569"/>
                  </a:lnTo>
                  <a:lnTo>
                    <a:pt x="8293" y="7556"/>
                  </a:lnTo>
                  <a:lnTo>
                    <a:pt x="8278" y="7542"/>
                  </a:lnTo>
                  <a:lnTo>
                    <a:pt x="8262" y="7530"/>
                  </a:lnTo>
                  <a:lnTo>
                    <a:pt x="8246" y="7518"/>
                  </a:lnTo>
                  <a:lnTo>
                    <a:pt x="8229" y="7506"/>
                  </a:lnTo>
                  <a:lnTo>
                    <a:pt x="8211" y="7494"/>
                  </a:lnTo>
                  <a:lnTo>
                    <a:pt x="8194" y="7483"/>
                  </a:lnTo>
                  <a:lnTo>
                    <a:pt x="8174" y="7471"/>
                  </a:lnTo>
                  <a:lnTo>
                    <a:pt x="8156" y="7461"/>
                  </a:lnTo>
                  <a:lnTo>
                    <a:pt x="8135" y="7449"/>
                  </a:lnTo>
                  <a:lnTo>
                    <a:pt x="8063" y="7413"/>
                  </a:lnTo>
                  <a:lnTo>
                    <a:pt x="7992" y="7374"/>
                  </a:lnTo>
                  <a:lnTo>
                    <a:pt x="7921" y="7335"/>
                  </a:lnTo>
                  <a:lnTo>
                    <a:pt x="7850" y="7296"/>
                  </a:lnTo>
                  <a:lnTo>
                    <a:pt x="7779" y="7256"/>
                  </a:lnTo>
                  <a:lnTo>
                    <a:pt x="7709" y="7215"/>
                  </a:lnTo>
                  <a:lnTo>
                    <a:pt x="7639" y="7175"/>
                  </a:lnTo>
                  <a:lnTo>
                    <a:pt x="7570" y="7135"/>
                  </a:lnTo>
                  <a:lnTo>
                    <a:pt x="7548" y="7123"/>
                  </a:lnTo>
                  <a:lnTo>
                    <a:pt x="7526" y="7110"/>
                  </a:lnTo>
                  <a:lnTo>
                    <a:pt x="7504" y="7097"/>
                  </a:lnTo>
                  <a:lnTo>
                    <a:pt x="7483" y="7085"/>
                  </a:lnTo>
                  <a:lnTo>
                    <a:pt x="7461" y="7073"/>
                  </a:lnTo>
                  <a:lnTo>
                    <a:pt x="7439" y="7061"/>
                  </a:lnTo>
                  <a:lnTo>
                    <a:pt x="7418" y="7048"/>
                  </a:lnTo>
                  <a:lnTo>
                    <a:pt x="7397" y="7035"/>
                  </a:lnTo>
                  <a:lnTo>
                    <a:pt x="7324" y="6995"/>
                  </a:lnTo>
                  <a:lnTo>
                    <a:pt x="7252" y="6956"/>
                  </a:lnTo>
                  <a:lnTo>
                    <a:pt x="7214" y="6937"/>
                  </a:lnTo>
                  <a:lnTo>
                    <a:pt x="7176" y="6918"/>
                  </a:lnTo>
                  <a:lnTo>
                    <a:pt x="7139" y="6900"/>
                  </a:lnTo>
                  <a:lnTo>
                    <a:pt x="7100" y="6882"/>
                  </a:lnTo>
                  <a:lnTo>
                    <a:pt x="7061" y="6866"/>
                  </a:lnTo>
                  <a:lnTo>
                    <a:pt x="7020" y="6848"/>
                  </a:lnTo>
                  <a:lnTo>
                    <a:pt x="6980" y="6834"/>
                  </a:lnTo>
                  <a:lnTo>
                    <a:pt x="6939" y="6819"/>
                  </a:lnTo>
                  <a:lnTo>
                    <a:pt x="6898" y="6806"/>
                  </a:lnTo>
                  <a:lnTo>
                    <a:pt x="6855" y="6793"/>
                  </a:lnTo>
                  <a:lnTo>
                    <a:pt x="6812" y="6782"/>
                  </a:lnTo>
                  <a:lnTo>
                    <a:pt x="6768" y="6772"/>
                  </a:lnTo>
                  <a:lnTo>
                    <a:pt x="6760" y="6770"/>
                  </a:lnTo>
                  <a:lnTo>
                    <a:pt x="6711" y="6760"/>
                  </a:lnTo>
                  <a:lnTo>
                    <a:pt x="6660" y="6749"/>
                  </a:lnTo>
                  <a:lnTo>
                    <a:pt x="6610" y="6737"/>
                  </a:lnTo>
                  <a:lnTo>
                    <a:pt x="6559" y="6726"/>
                  </a:lnTo>
                  <a:lnTo>
                    <a:pt x="6509" y="6712"/>
                  </a:lnTo>
                  <a:lnTo>
                    <a:pt x="6458" y="6698"/>
                  </a:lnTo>
                  <a:lnTo>
                    <a:pt x="6409" y="6683"/>
                  </a:lnTo>
                  <a:lnTo>
                    <a:pt x="6360" y="6666"/>
                  </a:lnTo>
                  <a:lnTo>
                    <a:pt x="6336" y="6657"/>
                  </a:lnTo>
                  <a:lnTo>
                    <a:pt x="6313" y="6648"/>
                  </a:lnTo>
                  <a:lnTo>
                    <a:pt x="6291" y="6637"/>
                  </a:lnTo>
                  <a:lnTo>
                    <a:pt x="6268" y="6626"/>
                  </a:lnTo>
                  <a:lnTo>
                    <a:pt x="6247" y="6614"/>
                  </a:lnTo>
                  <a:lnTo>
                    <a:pt x="6227" y="6602"/>
                  </a:lnTo>
                  <a:lnTo>
                    <a:pt x="6207" y="6589"/>
                  </a:lnTo>
                  <a:lnTo>
                    <a:pt x="6188" y="6575"/>
                  </a:lnTo>
                  <a:lnTo>
                    <a:pt x="6169" y="6562"/>
                  </a:lnTo>
                  <a:lnTo>
                    <a:pt x="6151" y="6547"/>
                  </a:lnTo>
                  <a:lnTo>
                    <a:pt x="6134" y="6532"/>
                  </a:lnTo>
                  <a:lnTo>
                    <a:pt x="6116" y="6516"/>
                  </a:lnTo>
                  <a:lnTo>
                    <a:pt x="6099" y="6500"/>
                  </a:lnTo>
                  <a:lnTo>
                    <a:pt x="6083" y="6484"/>
                  </a:lnTo>
                  <a:lnTo>
                    <a:pt x="6067" y="6467"/>
                  </a:lnTo>
                  <a:lnTo>
                    <a:pt x="6052" y="6449"/>
                  </a:lnTo>
                  <a:lnTo>
                    <a:pt x="6022" y="6414"/>
                  </a:lnTo>
                  <a:lnTo>
                    <a:pt x="5995" y="6376"/>
                  </a:lnTo>
                  <a:lnTo>
                    <a:pt x="5968" y="6337"/>
                  </a:lnTo>
                  <a:lnTo>
                    <a:pt x="5942" y="6298"/>
                  </a:lnTo>
                  <a:lnTo>
                    <a:pt x="5918" y="6257"/>
                  </a:lnTo>
                  <a:lnTo>
                    <a:pt x="5894" y="6215"/>
                  </a:lnTo>
                  <a:lnTo>
                    <a:pt x="5870" y="6173"/>
                  </a:lnTo>
                  <a:lnTo>
                    <a:pt x="5847" y="6129"/>
                  </a:lnTo>
                  <a:lnTo>
                    <a:pt x="5812" y="6066"/>
                  </a:lnTo>
                  <a:lnTo>
                    <a:pt x="5779" y="6003"/>
                  </a:lnTo>
                  <a:lnTo>
                    <a:pt x="5745" y="5940"/>
                  </a:lnTo>
                  <a:lnTo>
                    <a:pt x="5710" y="5876"/>
                  </a:lnTo>
                  <a:lnTo>
                    <a:pt x="5676" y="5813"/>
                  </a:lnTo>
                  <a:lnTo>
                    <a:pt x="5642" y="5750"/>
                  </a:lnTo>
                  <a:lnTo>
                    <a:pt x="5607" y="5687"/>
                  </a:lnTo>
                  <a:lnTo>
                    <a:pt x="5573" y="5622"/>
                  </a:lnTo>
                  <a:lnTo>
                    <a:pt x="5553" y="5586"/>
                  </a:lnTo>
                  <a:lnTo>
                    <a:pt x="5533" y="5549"/>
                  </a:lnTo>
                  <a:lnTo>
                    <a:pt x="5513" y="5511"/>
                  </a:lnTo>
                  <a:lnTo>
                    <a:pt x="5492" y="5474"/>
                  </a:lnTo>
                  <a:lnTo>
                    <a:pt x="5473" y="5438"/>
                  </a:lnTo>
                  <a:lnTo>
                    <a:pt x="5452" y="5400"/>
                  </a:lnTo>
                  <a:lnTo>
                    <a:pt x="5433" y="5363"/>
                  </a:lnTo>
                  <a:lnTo>
                    <a:pt x="5412" y="5326"/>
                  </a:lnTo>
                  <a:lnTo>
                    <a:pt x="5363" y="5235"/>
                  </a:lnTo>
                  <a:lnTo>
                    <a:pt x="5315" y="5141"/>
                  </a:lnTo>
                  <a:lnTo>
                    <a:pt x="5292" y="5092"/>
                  </a:lnTo>
                  <a:lnTo>
                    <a:pt x="5269" y="5044"/>
                  </a:lnTo>
                  <a:lnTo>
                    <a:pt x="5246" y="4996"/>
                  </a:lnTo>
                  <a:lnTo>
                    <a:pt x="5224" y="4947"/>
                  </a:lnTo>
                  <a:lnTo>
                    <a:pt x="5203" y="4897"/>
                  </a:lnTo>
                  <a:lnTo>
                    <a:pt x="5184" y="4848"/>
                  </a:lnTo>
                  <a:lnTo>
                    <a:pt x="5164" y="4797"/>
                  </a:lnTo>
                  <a:lnTo>
                    <a:pt x="5147" y="4746"/>
                  </a:lnTo>
                  <a:lnTo>
                    <a:pt x="5131" y="4694"/>
                  </a:lnTo>
                  <a:lnTo>
                    <a:pt x="5116" y="4642"/>
                  </a:lnTo>
                  <a:lnTo>
                    <a:pt x="5104" y="4589"/>
                  </a:lnTo>
                  <a:lnTo>
                    <a:pt x="5092" y="4535"/>
                  </a:lnTo>
                  <a:lnTo>
                    <a:pt x="5084" y="4493"/>
                  </a:lnTo>
                  <a:lnTo>
                    <a:pt x="5078" y="4452"/>
                  </a:lnTo>
                  <a:lnTo>
                    <a:pt x="5074" y="4412"/>
                  </a:lnTo>
                  <a:lnTo>
                    <a:pt x="5073" y="4374"/>
                  </a:lnTo>
                  <a:lnTo>
                    <a:pt x="5073" y="4337"/>
                  </a:lnTo>
                  <a:lnTo>
                    <a:pt x="5074" y="4301"/>
                  </a:lnTo>
                  <a:lnTo>
                    <a:pt x="5077" y="4267"/>
                  </a:lnTo>
                  <a:lnTo>
                    <a:pt x="5083" y="4232"/>
                  </a:lnTo>
                  <a:lnTo>
                    <a:pt x="5091" y="4200"/>
                  </a:lnTo>
                  <a:lnTo>
                    <a:pt x="5100" y="4168"/>
                  </a:lnTo>
                  <a:lnTo>
                    <a:pt x="5112" y="4138"/>
                  </a:lnTo>
                  <a:lnTo>
                    <a:pt x="5124" y="4108"/>
                  </a:lnTo>
                  <a:lnTo>
                    <a:pt x="5140" y="4080"/>
                  </a:lnTo>
                  <a:lnTo>
                    <a:pt x="5157" y="4052"/>
                  </a:lnTo>
                  <a:lnTo>
                    <a:pt x="5176" y="4025"/>
                  </a:lnTo>
                  <a:lnTo>
                    <a:pt x="5198" y="3999"/>
                  </a:lnTo>
                  <a:lnTo>
                    <a:pt x="5225" y="3966"/>
                  </a:lnTo>
                  <a:lnTo>
                    <a:pt x="5254" y="3934"/>
                  </a:lnTo>
                  <a:lnTo>
                    <a:pt x="5283" y="3902"/>
                  </a:lnTo>
                  <a:lnTo>
                    <a:pt x="5311" y="3869"/>
                  </a:lnTo>
                  <a:lnTo>
                    <a:pt x="5342" y="3834"/>
                  </a:lnTo>
                  <a:lnTo>
                    <a:pt x="5373" y="3799"/>
                  </a:lnTo>
                  <a:lnTo>
                    <a:pt x="5404" y="3764"/>
                  </a:lnTo>
                  <a:lnTo>
                    <a:pt x="5434" y="3728"/>
                  </a:lnTo>
                  <a:lnTo>
                    <a:pt x="5465" y="3692"/>
                  </a:lnTo>
                  <a:lnTo>
                    <a:pt x="5495" y="3655"/>
                  </a:lnTo>
                  <a:lnTo>
                    <a:pt x="5525" y="3620"/>
                  </a:lnTo>
                  <a:lnTo>
                    <a:pt x="5554" y="3582"/>
                  </a:lnTo>
                  <a:lnTo>
                    <a:pt x="5588" y="3540"/>
                  </a:lnTo>
                  <a:lnTo>
                    <a:pt x="5621" y="3496"/>
                  </a:lnTo>
                  <a:lnTo>
                    <a:pt x="5655" y="3450"/>
                  </a:lnTo>
                  <a:lnTo>
                    <a:pt x="5689" y="3404"/>
                  </a:lnTo>
                  <a:lnTo>
                    <a:pt x="5721" y="3356"/>
                  </a:lnTo>
                  <a:lnTo>
                    <a:pt x="5751" y="3308"/>
                  </a:lnTo>
                  <a:lnTo>
                    <a:pt x="5765" y="3283"/>
                  </a:lnTo>
                  <a:lnTo>
                    <a:pt x="5779" y="3257"/>
                  </a:lnTo>
                  <a:lnTo>
                    <a:pt x="5792" y="3233"/>
                  </a:lnTo>
                  <a:lnTo>
                    <a:pt x="5804" y="3207"/>
                  </a:lnTo>
                  <a:lnTo>
                    <a:pt x="5816" y="3181"/>
                  </a:lnTo>
                  <a:lnTo>
                    <a:pt x="5825" y="3153"/>
                  </a:lnTo>
                  <a:lnTo>
                    <a:pt x="5833" y="3127"/>
                  </a:lnTo>
                  <a:lnTo>
                    <a:pt x="5838" y="3100"/>
                  </a:lnTo>
                  <a:lnTo>
                    <a:pt x="5842" y="3073"/>
                  </a:lnTo>
                  <a:lnTo>
                    <a:pt x="5843" y="3046"/>
                  </a:lnTo>
                  <a:lnTo>
                    <a:pt x="5843" y="3021"/>
                  </a:lnTo>
                  <a:lnTo>
                    <a:pt x="5841" y="2995"/>
                  </a:lnTo>
                  <a:lnTo>
                    <a:pt x="5837" y="2969"/>
                  </a:lnTo>
                  <a:lnTo>
                    <a:pt x="5831" y="2944"/>
                  </a:lnTo>
                  <a:lnTo>
                    <a:pt x="5823" y="2920"/>
                  </a:lnTo>
                  <a:lnTo>
                    <a:pt x="5812" y="2896"/>
                  </a:lnTo>
                  <a:lnTo>
                    <a:pt x="5801" y="2872"/>
                  </a:lnTo>
                  <a:lnTo>
                    <a:pt x="5787" y="2850"/>
                  </a:lnTo>
                  <a:lnTo>
                    <a:pt x="5771" y="2828"/>
                  </a:lnTo>
                  <a:lnTo>
                    <a:pt x="5754" y="2807"/>
                  </a:lnTo>
                  <a:lnTo>
                    <a:pt x="5726" y="2777"/>
                  </a:lnTo>
                  <a:lnTo>
                    <a:pt x="5698" y="2746"/>
                  </a:lnTo>
                  <a:lnTo>
                    <a:pt x="5667" y="2715"/>
                  </a:lnTo>
                  <a:lnTo>
                    <a:pt x="5635" y="2683"/>
                  </a:lnTo>
                  <a:lnTo>
                    <a:pt x="5601" y="2652"/>
                  </a:lnTo>
                  <a:lnTo>
                    <a:pt x="5567" y="2620"/>
                  </a:lnTo>
                  <a:lnTo>
                    <a:pt x="5530" y="2586"/>
                  </a:lnTo>
                  <a:lnTo>
                    <a:pt x="5491" y="2553"/>
                  </a:lnTo>
                  <a:lnTo>
                    <a:pt x="5449" y="2515"/>
                  </a:lnTo>
                  <a:lnTo>
                    <a:pt x="5405" y="2475"/>
                  </a:lnTo>
                  <a:lnTo>
                    <a:pt x="5385" y="2454"/>
                  </a:lnTo>
                  <a:lnTo>
                    <a:pt x="5364" y="2432"/>
                  </a:lnTo>
                  <a:lnTo>
                    <a:pt x="5343" y="2409"/>
                  </a:lnTo>
                  <a:lnTo>
                    <a:pt x="5324" y="2386"/>
                  </a:lnTo>
                  <a:lnTo>
                    <a:pt x="5305" y="2360"/>
                  </a:lnTo>
                  <a:lnTo>
                    <a:pt x="5288" y="2334"/>
                  </a:lnTo>
                  <a:lnTo>
                    <a:pt x="5271" y="2308"/>
                  </a:lnTo>
                  <a:lnTo>
                    <a:pt x="5256" y="2279"/>
                  </a:lnTo>
                  <a:lnTo>
                    <a:pt x="5242" y="2250"/>
                  </a:lnTo>
                  <a:lnTo>
                    <a:pt x="5230" y="2219"/>
                  </a:lnTo>
                  <a:lnTo>
                    <a:pt x="5219" y="2187"/>
                  </a:lnTo>
                  <a:lnTo>
                    <a:pt x="5210" y="2154"/>
                  </a:lnTo>
                  <a:lnTo>
                    <a:pt x="5203" y="2118"/>
                  </a:lnTo>
                  <a:lnTo>
                    <a:pt x="5198" y="2083"/>
                  </a:lnTo>
                  <a:lnTo>
                    <a:pt x="5194" y="2047"/>
                  </a:lnTo>
                  <a:lnTo>
                    <a:pt x="5192" y="2011"/>
                  </a:lnTo>
                  <a:lnTo>
                    <a:pt x="5192" y="1975"/>
                  </a:lnTo>
                  <a:lnTo>
                    <a:pt x="5193" y="1937"/>
                  </a:lnTo>
                  <a:lnTo>
                    <a:pt x="5196" y="1901"/>
                  </a:lnTo>
                  <a:lnTo>
                    <a:pt x="5201" y="1863"/>
                  </a:lnTo>
                  <a:lnTo>
                    <a:pt x="5208" y="1825"/>
                  </a:lnTo>
                  <a:lnTo>
                    <a:pt x="5216" y="1787"/>
                  </a:lnTo>
                  <a:lnTo>
                    <a:pt x="5226" y="1748"/>
                  </a:lnTo>
                  <a:lnTo>
                    <a:pt x="5238" y="1709"/>
                  </a:lnTo>
                  <a:lnTo>
                    <a:pt x="5252" y="1669"/>
                  </a:lnTo>
                  <a:lnTo>
                    <a:pt x="5266" y="1629"/>
                  </a:lnTo>
                  <a:lnTo>
                    <a:pt x="5284" y="1589"/>
                  </a:lnTo>
                  <a:lnTo>
                    <a:pt x="5302" y="1547"/>
                  </a:lnTo>
                  <a:lnTo>
                    <a:pt x="5327" y="1498"/>
                  </a:lnTo>
                  <a:lnTo>
                    <a:pt x="5354" y="1449"/>
                  </a:lnTo>
                  <a:lnTo>
                    <a:pt x="5381" y="1399"/>
                  </a:lnTo>
                  <a:lnTo>
                    <a:pt x="5409" y="1351"/>
                  </a:lnTo>
                  <a:lnTo>
                    <a:pt x="5437" y="1303"/>
                  </a:lnTo>
                  <a:lnTo>
                    <a:pt x="5467" y="1256"/>
                  </a:lnTo>
                  <a:lnTo>
                    <a:pt x="5497" y="1209"/>
                  </a:lnTo>
                  <a:lnTo>
                    <a:pt x="5527" y="1163"/>
                  </a:lnTo>
                  <a:lnTo>
                    <a:pt x="5551" y="1126"/>
                  </a:lnTo>
                  <a:lnTo>
                    <a:pt x="5574" y="1088"/>
                  </a:lnTo>
                  <a:lnTo>
                    <a:pt x="5598" y="1052"/>
                  </a:lnTo>
                  <a:lnTo>
                    <a:pt x="5621" y="1014"/>
                  </a:lnTo>
                  <a:lnTo>
                    <a:pt x="5642" y="979"/>
                  </a:lnTo>
                  <a:lnTo>
                    <a:pt x="5661" y="946"/>
                  </a:lnTo>
                  <a:lnTo>
                    <a:pt x="5678" y="913"/>
                  </a:lnTo>
                  <a:lnTo>
                    <a:pt x="5694" y="881"/>
                  </a:lnTo>
                  <a:lnTo>
                    <a:pt x="5709" y="850"/>
                  </a:lnTo>
                  <a:lnTo>
                    <a:pt x="5723" y="819"/>
                  </a:lnTo>
                  <a:lnTo>
                    <a:pt x="5736" y="788"/>
                  </a:lnTo>
                  <a:lnTo>
                    <a:pt x="5747" y="757"/>
                  </a:lnTo>
                  <a:lnTo>
                    <a:pt x="5756" y="727"/>
                  </a:lnTo>
                  <a:lnTo>
                    <a:pt x="5764" y="698"/>
                  </a:lnTo>
                  <a:lnTo>
                    <a:pt x="5771" y="669"/>
                  </a:lnTo>
                  <a:lnTo>
                    <a:pt x="5777" y="640"/>
                  </a:lnTo>
                  <a:lnTo>
                    <a:pt x="5780" y="612"/>
                  </a:lnTo>
                  <a:lnTo>
                    <a:pt x="5783" y="584"/>
                  </a:lnTo>
                  <a:lnTo>
                    <a:pt x="5784" y="555"/>
                  </a:lnTo>
                  <a:lnTo>
                    <a:pt x="5784" y="528"/>
                  </a:lnTo>
                  <a:lnTo>
                    <a:pt x="5783" y="500"/>
                  </a:lnTo>
                  <a:lnTo>
                    <a:pt x="5779" y="473"/>
                  </a:lnTo>
                  <a:lnTo>
                    <a:pt x="5776" y="445"/>
                  </a:lnTo>
                  <a:lnTo>
                    <a:pt x="5770" y="416"/>
                  </a:lnTo>
                  <a:lnTo>
                    <a:pt x="5763" y="389"/>
                  </a:lnTo>
                  <a:lnTo>
                    <a:pt x="5754" y="361"/>
                  </a:lnTo>
                  <a:lnTo>
                    <a:pt x="5745" y="334"/>
                  </a:lnTo>
                  <a:lnTo>
                    <a:pt x="5733" y="306"/>
                  </a:lnTo>
                  <a:lnTo>
                    <a:pt x="5721" y="278"/>
                  </a:lnTo>
                  <a:lnTo>
                    <a:pt x="5706" y="249"/>
                  </a:lnTo>
                  <a:lnTo>
                    <a:pt x="5691" y="220"/>
                  </a:lnTo>
                  <a:lnTo>
                    <a:pt x="5674" y="192"/>
                  </a:lnTo>
                  <a:lnTo>
                    <a:pt x="5655" y="163"/>
                  </a:lnTo>
                  <a:lnTo>
                    <a:pt x="5636" y="133"/>
                  </a:lnTo>
                  <a:lnTo>
                    <a:pt x="5615" y="103"/>
                  </a:lnTo>
                  <a:lnTo>
                    <a:pt x="5592" y="72"/>
                  </a:lnTo>
                  <a:lnTo>
                    <a:pt x="5578" y="54"/>
                  </a:lnTo>
                  <a:lnTo>
                    <a:pt x="5565" y="37"/>
                  </a:lnTo>
                  <a:lnTo>
                    <a:pt x="5550" y="18"/>
                  </a:lnTo>
                  <a:lnTo>
                    <a:pt x="5535" y="0"/>
                  </a:lnTo>
                  <a:lnTo>
                    <a:pt x="5585" y="0"/>
                  </a:lnTo>
                  <a:lnTo>
                    <a:pt x="5596" y="13"/>
                  </a:lnTo>
                  <a:lnTo>
                    <a:pt x="5605" y="24"/>
                  </a:lnTo>
                  <a:lnTo>
                    <a:pt x="5614" y="37"/>
                  </a:lnTo>
                  <a:lnTo>
                    <a:pt x="5624" y="49"/>
                  </a:lnTo>
                  <a:lnTo>
                    <a:pt x="5647" y="80"/>
                  </a:lnTo>
                  <a:lnTo>
                    <a:pt x="5669" y="111"/>
                  </a:lnTo>
                  <a:lnTo>
                    <a:pt x="5690" y="142"/>
                  </a:lnTo>
                  <a:lnTo>
                    <a:pt x="5708" y="173"/>
                  </a:lnTo>
                  <a:lnTo>
                    <a:pt x="5725" y="203"/>
                  </a:lnTo>
                  <a:lnTo>
                    <a:pt x="5741" y="233"/>
                  </a:lnTo>
                  <a:lnTo>
                    <a:pt x="5756" y="263"/>
                  </a:lnTo>
                  <a:lnTo>
                    <a:pt x="5769" y="292"/>
                  </a:lnTo>
                  <a:lnTo>
                    <a:pt x="5782" y="321"/>
                  </a:lnTo>
                  <a:lnTo>
                    <a:pt x="5792" y="351"/>
                  </a:lnTo>
                  <a:lnTo>
                    <a:pt x="5800" y="380"/>
                  </a:lnTo>
                  <a:lnTo>
                    <a:pt x="5808" y="409"/>
                  </a:lnTo>
                  <a:lnTo>
                    <a:pt x="5814" y="438"/>
                  </a:lnTo>
                  <a:lnTo>
                    <a:pt x="5818" y="467"/>
                  </a:lnTo>
                  <a:lnTo>
                    <a:pt x="5822" y="497"/>
                  </a:lnTo>
                  <a:lnTo>
                    <a:pt x="5823" y="525"/>
                  </a:lnTo>
                  <a:lnTo>
                    <a:pt x="5823" y="555"/>
                  </a:lnTo>
                  <a:lnTo>
                    <a:pt x="5822" y="585"/>
                  </a:lnTo>
                  <a:lnTo>
                    <a:pt x="5819" y="615"/>
                  </a:lnTo>
                  <a:lnTo>
                    <a:pt x="5815" y="645"/>
                  </a:lnTo>
                  <a:lnTo>
                    <a:pt x="5809" y="674"/>
                  </a:lnTo>
                  <a:lnTo>
                    <a:pt x="5802" y="705"/>
                  </a:lnTo>
                  <a:lnTo>
                    <a:pt x="5794" y="736"/>
                  </a:lnTo>
                  <a:lnTo>
                    <a:pt x="5784" y="767"/>
                  </a:lnTo>
                  <a:lnTo>
                    <a:pt x="5773" y="799"/>
                  </a:lnTo>
                  <a:lnTo>
                    <a:pt x="5761" y="832"/>
                  </a:lnTo>
                  <a:lnTo>
                    <a:pt x="5746" y="864"/>
                  </a:lnTo>
                  <a:lnTo>
                    <a:pt x="5731" y="897"/>
                  </a:lnTo>
                  <a:lnTo>
                    <a:pt x="5714" y="930"/>
                  </a:lnTo>
                  <a:lnTo>
                    <a:pt x="5695" y="965"/>
                  </a:lnTo>
                  <a:lnTo>
                    <a:pt x="5676" y="999"/>
                  </a:lnTo>
                  <a:lnTo>
                    <a:pt x="5654" y="1035"/>
                  </a:lnTo>
                  <a:lnTo>
                    <a:pt x="5631" y="1072"/>
                  </a:lnTo>
                  <a:lnTo>
                    <a:pt x="5607" y="1110"/>
                  </a:lnTo>
                  <a:lnTo>
                    <a:pt x="5584" y="1147"/>
                  </a:lnTo>
                  <a:lnTo>
                    <a:pt x="5560" y="1185"/>
                  </a:lnTo>
                  <a:lnTo>
                    <a:pt x="5530" y="1231"/>
                  </a:lnTo>
                  <a:lnTo>
                    <a:pt x="5500" y="1277"/>
                  </a:lnTo>
                  <a:lnTo>
                    <a:pt x="5472" y="1324"/>
                  </a:lnTo>
                  <a:lnTo>
                    <a:pt x="5443" y="1371"/>
                  </a:lnTo>
                  <a:lnTo>
                    <a:pt x="5416" y="1419"/>
                  </a:lnTo>
                  <a:lnTo>
                    <a:pt x="5388" y="1467"/>
                  </a:lnTo>
                  <a:lnTo>
                    <a:pt x="5363" y="1515"/>
                  </a:lnTo>
                  <a:lnTo>
                    <a:pt x="5338" y="1564"/>
                  </a:lnTo>
                  <a:lnTo>
                    <a:pt x="5319" y="1605"/>
                  </a:lnTo>
                  <a:lnTo>
                    <a:pt x="5303" y="1644"/>
                  </a:lnTo>
                  <a:lnTo>
                    <a:pt x="5288" y="1683"/>
                  </a:lnTo>
                  <a:lnTo>
                    <a:pt x="5274" y="1720"/>
                  </a:lnTo>
                  <a:lnTo>
                    <a:pt x="5263" y="1758"/>
                  </a:lnTo>
                  <a:lnTo>
                    <a:pt x="5254" y="1795"/>
                  </a:lnTo>
                  <a:lnTo>
                    <a:pt x="5246" y="1832"/>
                  </a:lnTo>
                  <a:lnTo>
                    <a:pt x="5239" y="1867"/>
                  </a:lnTo>
                  <a:lnTo>
                    <a:pt x="5234" y="1903"/>
                  </a:lnTo>
                  <a:lnTo>
                    <a:pt x="5232" y="1938"/>
                  </a:lnTo>
                  <a:lnTo>
                    <a:pt x="5231" y="1974"/>
                  </a:lnTo>
                  <a:lnTo>
                    <a:pt x="5231" y="2008"/>
                  </a:lnTo>
                  <a:lnTo>
                    <a:pt x="5233" y="2043"/>
                  </a:lnTo>
                  <a:lnTo>
                    <a:pt x="5237" y="2077"/>
                  </a:lnTo>
                  <a:lnTo>
                    <a:pt x="5242" y="2112"/>
                  </a:lnTo>
                  <a:lnTo>
                    <a:pt x="5249" y="2145"/>
                  </a:lnTo>
                  <a:lnTo>
                    <a:pt x="5256" y="2173"/>
                  </a:lnTo>
                  <a:lnTo>
                    <a:pt x="5265" y="2201"/>
                  </a:lnTo>
                  <a:lnTo>
                    <a:pt x="5274" y="2227"/>
                  </a:lnTo>
                  <a:lnTo>
                    <a:pt x="5286" y="2253"/>
                  </a:lnTo>
                  <a:lnTo>
                    <a:pt x="5299" y="2277"/>
                  </a:lnTo>
                  <a:lnTo>
                    <a:pt x="5312" y="2301"/>
                  </a:lnTo>
                  <a:lnTo>
                    <a:pt x="5327" y="2324"/>
                  </a:lnTo>
                  <a:lnTo>
                    <a:pt x="5344" y="2347"/>
                  </a:lnTo>
                  <a:lnTo>
                    <a:pt x="5362" y="2370"/>
                  </a:lnTo>
                  <a:lnTo>
                    <a:pt x="5380" y="2391"/>
                  </a:lnTo>
                  <a:lnTo>
                    <a:pt x="5401" y="2413"/>
                  </a:lnTo>
                  <a:lnTo>
                    <a:pt x="5421" y="2435"/>
                  </a:lnTo>
                  <a:lnTo>
                    <a:pt x="5443" y="2457"/>
                  </a:lnTo>
                  <a:lnTo>
                    <a:pt x="5467" y="2479"/>
                  </a:lnTo>
                  <a:lnTo>
                    <a:pt x="5491" y="2500"/>
                  </a:lnTo>
                  <a:lnTo>
                    <a:pt x="5517" y="2523"/>
                  </a:lnTo>
                  <a:lnTo>
                    <a:pt x="5556" y="2557"/>
                  </a:lnTo>
                  <a:lnTo>
                    <a:pt x="5593" y="2590"/>
                  </a:lnTo>
                  <a:lnTo>
                    <a:pt x="5629" y="2623"/>
                  </a:lnTo>
                  <a:lnTo>
                    <a:pt x="5662" y="2655"/>
                  </a:lnTo>
                  <a:lnTo>
                    <a:pt x="5695" y="2687"/>
                  </a:lnTo>
                  <a:lnTo>
                    <a:pt x="5726" y="2718"/>
                  </a:lnTo>
                  <a:lnTo>
                    <a:pt x="5755" y="2749"/>
                  </a:lnTo>
                  <a:lnTo>
                    <a:pt x="5784" y="2780"/>
                  </a:lnTo>
                  <a:lnTo>
                    <a:pt x="5803" y="2804"/>
                  </a:lnTo>
                  <a:lnTo>
                    <a:pt x="5821" y="2828"/>
                  </a:lnTo>
                  <a:lnTo>
                    <a:pt x="5835" y="2854"/>
                  </a:lnTo>
                  <a:lnTo>
                    <a:pt x="5849" y="2880"/>
                  </a:lnTo>
                  <a:lnTo>
                    <a:pt x="5860" y="2906"/>
                  </a:lnTo>
                  <a:lnTo>
                    <a:pt x="5869" y="2933"/>
                  </a:lnTo>
                  <a:lnTo>
                    <a:pt x="5876" y="2960"/>
                  </a:lnTo>
                  <a:lnTo>
                    <a:pt x="5880" y="2989"/>
                  </a:lnTo>
                  <a:lnTo>
                    <a:pt x="5882" y="3018"/>
                  </a:lnTo>
                  <a:lnTo>
                    <a:pt x="5884" y="3046"/>
                  </a:lnTo>
                  <a:lnTo>
                    <a:pt x="5881" y="3076"/>
                  </a:lnTo>
                  <a:lnTo>
                    <a:pt x="5878" y="3105"/>
                  </a:lnTo>
                  <a:lnTo>
                    <a:pt x="5871" y="3135"/>
                  </a:lnTo>
                  <a:lnTo>
                    <a:pt x="5863" y="3164"/>
                  </a:lnTo>
                  <a:lnTo>
                    <a:pt x="5853" y="3194"/>
                  </a:lnTo>
                  <a:lnTo>
                    <a:pt x="5840" y="3224"/>
                  </a:lnTo>
                  <a:lnTo>
                    <a:pt x="5827" y="3250"/>
                  </a:lnTo>
                  <a:lnTo>
                    <a:pt x="5814" y="3276"/>
                  </a:lnTo>
                  <a:lnTo>
                    <a:pt x="5800" y="3302"/>
                  </a:lnTo>
                  <a:lnTo>
                    <a:pt x="5785" y="3327"/>
                  </a:lnTo>
                  <a:lnTo>
                    <a:pt x="5754" y="3377"/>
                  </a:lnTo>
                  <a:lnTo>
                    <a:pt x="5722" y="3425"/>
                  </a:lnTo>
                  <a:lnTo>
                    <a:pt x="5687" y="3473"/>
                  </a:lnTo>
                  <a:lnTo>
                    <a:pt x="5653" y="3519"/>
                  </a:lnTo>
                  <a:lnTo>
                    <a:pt x="5619" y="3564"/>
                  </a:lnTo>
                  <a:lnTo>
                    <a:pt x="5585" y="3607"/>
                  </a:lnTo>
                  <a:lnTo>
                    <a:pt x="5556" y="3644"/>
                  </a:lnTo>
                  <a:lnTo>
                    <a:pt x="5526" y="3681"/>
                  </a:lnTo>
                  <a:lnTo>
                    <a:pt x="5496" y="3717"/>
                  </a:lnTo>
                  <a:lnTo>
                    <a:pt x="5465" y="3754"/>
                  </a:lnTo>
                  <a:lnTo>
                    <a:pt x="5434" y="3790"/>
                  </a:lnTo>
                  <a:lnTo>
                    <a:pt x="5403" y="3825"/>
                  </a:lnTo>
                  <a:lnTo>
                    <a:pt x="5372" y="3861"/>
                  </a:lnTo>
                  <a:lnTo>
                    <a:pt x="5341" y="3895"/>
                  </a:lnTo>
                  <a:lnTo>
                    <a:pt x="5312" y="3927"/>
                  </a:lnTo>
                  <a:lnTo>
                    <a:pt x="5284" y="3959"/>
                  </a:lnTo>
                  <a:lnTo>
                    <a:pt x="5255" y="3993"/>
                  </a:lnTo>
                  <a:lnTo>
                    <a:pt x="5227" y="4025"/>
                  </a:lnTo>
                  <a:lnTo>
                    <a:pt x="5208" y="4049"/>
                  </a:lnTo>
                  <a:lnTo>
                    <a:pt x="5190" y="4074"/>
                  </a:lnTo>
                  <a:lnTo>
                    <a:pt x="5174" y="4099"/>
                  </a:lnTo>
                  <a:lnTo>
                    <a:pt x="5160" y="4127"/>
                  </a:lnTo>
                  <a:lnTo>
                    <a:pt x="5147" y="4154"/>
                  </a:lnTo>
                  <a:lnTo>
                    <a:pt x="5137" y="4183"/>
                  </a:lnTo>
                  <a:lnTo>
                    <a:pt x="5129" y="4212"/>
                  </a:lnTo>
                  <a:lnTo>
                    <a:pt x="5122" y="4243"/>
                  </a:lnTo>
                  <a:lnTo>
                    <a:pt x="5116" y="4275"/>
                  </a:lnTo>
                  <a:lnTo>
                    <a:pt x="5113" y="4307"/>
                  </a:lnTo>
                  <a:lnTo>
                    <a:pt x="5112" y="4341"/>
                  </a:lnTo>
                  <a:lnTo>
                    <a:pt x="5112" y="4376"/>
                  </a:lnTo>
                  <a:lnTo>
                    <a:pt x="5114" y="4412"/>
                  </a:lnTo>
                  <a:lnTo>
                    <a:pt x="5117" y="4449"/>
                  </a:lnTo>
                  <a:lnTo>
                    <a:pt x="5123" y="4488"/>
                  </a:lnTo>
                  <a:lnTo>
                    <a:pt x="5130" y="4528"/>
                  </a:lnTo>
                  <a:lnTo>
                    <a:pt x="5141" y="4580"/>
                  </a:lnTo>
                  <a:lnTo>
                    <a:pt x="5154" y="4633"/>
                  </a:lnTo>
                  <a:lnTo>
                    <a:pt x="5169" y="4683"/>
                  </a:lnTo>
                  <a:lnTo>
                    <a:pt x="5185" y="4735"/>
                  </a:lnTo>
                  <a:lnTo>
                    <a:pt x="5202" y="4785"/>
                  </a:lnTo>
                  <a:lnTo>
                    <a:pt x="5221" y="4834"/>
                  </a:lnTo>
                  <a:lnTo>
                    <a:pt x="5240" y="4884"/>
                  </a:lnTo>
                  <a:lnTo>
                    <a:pt x="5261" y="4933"/>
                  </a:lnTo>
                  <a:lnTo>
                    <a:pt x="5283" y="4981"/>
                  </a:lnTo>
                  <a:lnTo>
                    <a:pt x="5304" y="5029"/>
                  </a:lnTo>
                  <a:lnTo>
                    <a:pt x="5327" y="5076"/>
                  </a:lnTo>
                  <a:lnTo>
                    <a:pt x="5350" y="5123"/>
                  </a:lnTo>
                  <a:lnTo>
                    <a:pt x="5398" y="5216"/>
                  </a:lnTo>
                  <a:lnTo>
                    <a:pt x="5447" y="5307"/>
                  </a:lnTo>
                  <a:lnTo>
                    <a:pt x="5467" y="5345"/>
                  </a:lnTo>
                  <a:lnTo>
                    <a:pt x="5487" y="5382"/>
                  </a:lnTo>
                  <a:lnTo>
                    <a:pt x="5507" y="5418"/>
                  </a:lnTo>
                  <a:lnTo>
                    <a:pt x="5527" y="5456"/>
                  </a:lnTo>
                  <a:lnTo>
                    <a:pt x="5547" y="5493"/>
                  </a:lnTo>
                  <a:lnTo>
                    <a:pt x="5567" y="5529"/>
                  </a:lnTo>
                  <a:lnTo>
                    <a:pt x="5588" y="5567"/>
                  </a:lnTo>
                  <a:lnTo>
                    <a:pt x="5608" y="5604"/>
                  </a:lnTo>
                  <a:lnTo>
                    <a:pt x="5642" y="5667"/>
                  </a:lnTo>
                  <a:lnTo>
                    <a:pt x="5676" y="5731"/>
                  </a:lnTo>
                  <a:lnTo>
                    <a:pt x="5710" y="5794"/>
                  </a:lnTo>
                  <a:lnTo>
                    <a:pt x="5745" y="5857"/>
                  </a:lnTo>
                  <a:lnTo>
                    <a:pt x="5779" y="5921"/>
                  </a:lnTo>
                  <a:lnTo>
                    <a:pt x="5814" y="5985"/>
                  </a:lnTo>
                  <a:lnTo>
                    <a:pt x="5848" y="6048"/>
                  </a:lnTo>
                  <a:lnTo>
                    <a:pt x="5881" y="6111"/>
                  </a:lnTo>
                  <a:lnTo>
                    <a:pt x="5904" y="6153"/>
                  </a:lnTo>
                  <a:lnTo>
                    <a:pt x="5927" y="6194"/>
                  </a:lnTo>
                  <a:lnTo>
                    <a:pt x="5950" y="6234"/>
                  </a:lnTo>
                  <a:lnTo>
                    <a:pt x="5974" y="6274"/>
                  </a:lnTo>
                  <a:lnTo>
                    <a:pt x="5998" y="6313"/>
                  </a:lnTo>
                  <a:lnTo>
                    <a:pt x="6025" y="6350"/>
                  </a:lnTo>
                  <a:lnTo>
                    <a:pt x="6051" y="6386"/>
                  </a:lnTo>
                  <a:lnTo>
                    <a:pt x="6080" y="6421"/>
                  </a:lnTo>
                  <a:lnTo>
                    <a:pt x="6095" y="6438"/>
                  </a:lnTo>
                  <a:lnTo>
                    <a:pt x="6110" y="6454"/>
                  </a:lnTo>
                  <a:lnTo>
                    <a:pt x="6125" y="6470"/>
                  </a:lnTo>
                  <a:lnTo>
                    <a:pt x="6141" y="6485"/>
                  </a:lnTo>
                  <a:lnTo>
                    <a:pt x="6158" y="6500"/>
                  </a:lnTo>
                  <a:lnTo>
                    <a:pt x="6174" y="6515"/>
                  </a:lnTo>
                  <a:lnTo>
                    <a:pt x="6191" y="6528"/>
                  </a:lnTo>
                  <a:lnTo>
                    <a:pt x="6209" y="6542"/>
                  </a:lnTo>
                  <a:lnTo>
                    <a:pt x="6228" y="6555"/>
                  </a:lnTo>
                  <a:lnTo>
                    <a:pt x="6247" y="6567"/>
                  </a:lnTo>
                  <a:lnTo>
                    <a:pt x="6267" y="6580"/>
                  </a:lnTo>
                  <a:lnTo>
                    <a:pt x="6286" y="6590"/>
                  </a:lnTo>
                  <a:lnTo>
                    <a:pt x="6307" y="6602"/>
                  </a:lnTo>
                  <a:lnTo>
                    <a:pt x="6329" y="6611"/>
                  </a:lnTo>
                  <a:lnTo>
                    <a:pt x="6350" y="6620"/>
                  </a:lnTo>
                  <a:lnTo>
                    <a:pt x="6373" y="6629"/>
                  </a:lnTo>
                  <a:lnTo>
                    <a:pt x="6422" y="6645"/>
                  </a:lnTo>
                  <a:lnTo>
                    <a:pt x="6470" y="6660"/>
                  </a:lnTo>
                  <a:lnTo>
                    <a:pt x="6519" y="6674"/>
                  </a:lnTo>
                  <a:lnTo>
                    <a:pt x="6570" y="6687"/>
                  </a:lnTo>
                  <a:lnTo>
                    <a:pt x="6619" y="6699"/>
                  </a:lnTo>
                  <a:lnTo>
                    <a:pt x="6669" y="6711"/>
                  </a:lnTo>
                  <a:lnTo>
                    <a:pt x="6719" y="6721"/>
                  </a:lnTo>
                  <a:lnTo>
                    <a:pt x="6769" y="6731"/>
                  </a:lnTo>
                  <a:lnTo>
                    <a:pt x="6777" y="6734"/>
                  </a:lnTo>
                  <a:lnTo>
                    <a:pt x="6821" y="6744"/>
                  </a:lnTo>
                  <a:lnTo>
                    <a:pt x="6864" y="6756"/>
                  </a:lnTo>
                  <a:lnTo>
                    <a:pt x="6908" y="6768"/>
                  </a:lnTo>
                  <a:lnTo>
                    <a:pt x="6950" y="6782"/>
                  </a:lnTo>
                  <a:lnTo>
                    <a:pt x="6993" y="6797"/>
                  </a:lnTo>
                  <a:lnTo>
                    <a:pt x="7034" y="6812"/>
                  </a:lnTo>
                  <a:lnTo>
                    <a:pt x="7074" y="6829"/>
                  </a:lnTo>
                  <a:lnTo>
                    <a:pt x="7114" y="6846"/>
                  </a:lnTo>
                  <a:lnTo>
                    <a:pt x="7153" y="6863"/>
                  </a:lnTo>
                  <a:lnTo>
                    <a:pt x="7192" y="6882"/>
                  </a:lnTo>
                  <a:lnTo>
                    <a:pt x="7231" y="6901"/>
                  </a:lnTo>
                  <a:lnTo>
                    <a:pt x="7269" y="6921"/>
                  </a:lnTo>
                  <a:lnTo>
                    <a:pt x="7344" y="6961"/>
                  </a:lnTo>
                  <a:lnTo>
                    <a:pt x="7416" y="7001"/>
                  </a:lnTo>
                  <a:lnTo>
                    <a:pt x="7438" y="7014"/>
                  </a:lnTo>
                  <a:lnTo>
                    <a:pt x="7460" y="7026"/>
                  </a:lnTo>
                  <a:lnTo>
                    <a:pt x="7480" y="7039"/>
                  </a:lnTo>
                  <a:lnTo>
                    <a:pt x="7502" y="7051"/>
                  </a:lnTo>
                  <a:lnTo>
                    <a:pt x="7524" y="7063"/>
                  </a:lnTo>
                  <a:lnTo>
                    <a:pt x="7546" y="7076"/>
                  </a:lnTo>
                  <a:lnTo>
                    <a:pt x="7568" y="7088"/>
                  </a:lnTo>
                  <a:lnTo>
                    <a:pt x="7589" y="7101"/>
                  </a:lnTo>
                  <a:lnTo>
                    <a:pt x="7658" y="7141"/>
                  </a:lnTo>
                  <a:lnTo>
                    <a:pt x="7728" y="7181"/>
                  </a:lnTo>
                  <a:lnTo>
                    <a:pt x="7798" y="7221"/>
                  </a:lnTo>
                  <a:lnTo>
                    <a:pt x="7868" y="7261"/>
                  </a:lnTo>
                  <a:lnTo>
                    <a:pt x="7939" y="7300"/>
                  </a:lnTo>
                  <a:lnTo>
                    <a:pt x="8010" y="7339"/>
                  </a:lnTo>
                  <a:lnTo>
                    <a:pt x="8081" y="7377"/>
                  </a:lnTo>
                  <a:lnTo>
                    <a:pt x="8154" y="7415"/>
                  </a:lnTo>
                  <a:lnTo>
                    <a:pt x="8174" y="7427"/>
                  </a:lnTo>
                  <a:lnTo>
                    <a:pt x="8195" y="7438"/>
                  </a:lnTo>
                  <a:lnTo>
                    <a:pt x="8216" y="7449"/>
                  </a:lnTo>
                  <a:lnTo>
                    <a:pt x="8234" y="7462"/>
                  </a:lnTo>
                  <a:lnTo>
                    <a:pt x="8254" y="7475"/>
                  </a:lnTo>
                  <a:lnTo>
                    <a:pt x="8271" y="7487"/>
                  </a:lnTo>
                  <a:lnTo>
                    <a:pt x="8288" y="7501"/>
                  </a:lnTo>
                  <a:lnTo>
                    <a:pt x="8305" y="7514"/>
                  </a:lnTo>
                  <a:lnTo>
                    <a:pt x="8321" y="7529"/>
                  </a:lnTo>
                  <a:lnTo>
                    <a:pt x="8336" y="7542"/>
                  </a:lnTo>
                  <a:lnTo>
                    <a:pt x="8350" y="7557"/>
                  </a:lnTo>
                  <a:lnTo>
                    <a:pt x="8365" y="7572"/>
                  </a:lnTo>
                  <a:lnTo>
                    <a:pt x="8377" y="7587"/>
                  </a:lnTo>
                  <a:lnTo>
                    <a:pt x="8390" y="7602"/>
                  </a:lnTo>
                  <a:lnTo>
                    <a:pt x="8402" y="7618"/>
                  </a:lnTo>
                  <a:lnTo>
                    <a:pt x="8413" y="7634"/>
                  </a:lnTo>
                  <a:lnTo>
                    <a:pt x="8423" y="7651"/>
                  </a:lnTo>
                  <a:lnTo>
                    <a:pt x="8434" y="7667"/>
                  </a:lnTo>
                  <a:lnTo>
                    <a:pt x="8443" y="7685"/>
                  </a:lnTo>
                  <a:lnTo>
                    <a:pt x="8451" y="7702"/>
                  </a:lnTo>
                  <a:lnTo>
                    <a:pt x="8459" y="7720"/>
                  </a:lnTo>
                  <a:lnTo>
                    <a:pt x="8466" y="7739"/>
                  </a:lnTo>
                  <a:lnTo>
                    <a:pt x="8472" y="7757"/>
                  </a:lnTo>
                  <a:lnTo>
                    <a:pt x="8477" y="7775"/>
                  </a:lnTo>
                  <a:lnTo>
                    <a:pt x="8483" y="7795"/>
                  </a:lnTo>
                  <a:lnTo>
                    <a:pt x="8486" y="7813"/>
                  </a:lnTo>
                  <a:lnTo>
                    <a:pt x="8491" y="7834"/>
                  </a:lnTo>
                  <a:lnTo>
                    <a:pt x="8493" y="7853"/>
                  </a:lnTo>
                  <a:lnTo>
                    <a:pt x="8496" y="7874"/>
                  </a:lnTo>
                  <a:lnTo>
                    <a:pt x="8498" y="7893"/>
                  </a:lnTo>
                  <a:lnTo>
                    <a:pt x="8498" y="7915"/>
                  </a:lnTo>
                  <a:lnTo>
                    <a:pt x="8499" y="7936"/>
                  </a:lnTo>
                  <a:lnTo>
                    <a:pt x="8498" y="7975"/>
                  </a:lnTo>
                  <a:lnTo>
                    <a:pt x="8494" y="8014"/>
                  </a:lnTo>
                  <a:lnTo>
                    <a:pt x="8490" y="8053"/>
                  </a:lnTo>
                  <a:lnTo>
                    <a:pt x="8483" y="8091"/>
                  </a:lnTo>
                  <a:lnTo>
                    <a:pt x="8475" y="8128"/>
                  </a:lnTo>
                  <a:lnTo>
                    <a:pt x="8465" y="8165"/>
                  </a:lnTo>
                  <a:lnTo>
                    <a:pt x="8453" y="8202"/>
                  </a:lnTo>
                  <a:lnTo>
                    <a:pt x="8441" y="8239"/>
                  </a:lnTo>
                  <a:lnTo>
                    <a:pt x="8424" y="8274"/>
                  </a:lnTo>
                  <a:lnTo>
                    <a:pt x="8408" y="8310"/>
                  </a:lnTo>
                  <a:lnTo>
                    <a:pt x="8389" y="8344"/>
                  </a:lnTo>
                  <a:lnTo>
                    <a:pt x="8369" y="8379"/>
                  </a:lnTo>
                  <a:lnTo>
                    <a:pt x="8348" y="8412"/>
                  </a:lnTo>
                  <a:lnTo>
                    <a:pt x="8324" y="8444"/>
                  </a:lnTo>
                  <a:lnTo>
                    <a:pt x="8298" y="8476"/>
                  </a:lnTo>
                  <a:lnTo>
                    <a:pt x="8272" y="8507"/>
                  </a:lnTo>
                  <a:lnTo>
                    <a:pt x="8244" y="8537"/>
                  </a:lnTo>
                  <a:lnTo>
                    <a:pt x="8216" y="8568"/>
                  </a:lnTo>
                  <a:lnTo>
                    <a:pt x="8188" y="8598"/>
                  </a:lnTo>
                  <a:lnTo>
                    <a:pt x="8161" y="8629"/>
                  </a:lnTo>
                  <a:lnTo>
                    <a:pt x="8129" y="8662"/>
                  </a:lnTo>
                  <a:lnTo>
                    <a:pt x="8098" y="8695"/>
                  </a:lnTo>
                  <a:lnTo>
                    <a:pt x="8067" y="8729"/>
                  </a:lnTo>
                  <a:lnTo>
                    <a:pt x="8036" y="8764"/>
                  </a:lnTo>
                  <a:lnTo>
                    <a:pt x="8005" y="8798"/>
                  </a:lnTo>
                  <a:lnTo>
                    <a:pt x="7975" y="8834"/>
                  </a:lnTo>
                  <a:lnTo>
                    <a:pt x="7945" y="8869"/>
                  </a:lnTo>
                  <a:lnTo>
                    <a:pt x="7915" y="8905"/>
                  </a:lnTo>
                  <a:lnTo>
                    <a:pt x="7898" y="8928"/>
                  </a:lnTo>
                  <a:lnTo>
                    <a:pt x="7882" y="8953"/>
                  </a:lnTo>
                  <a:lnTo>
                    <a:pt x="7866" y="8980"/>
                  </a:lnTo>
                  <a:lnTo>
                    <a:pt x="7851" y="9008"/>
                  </a:lnTo>
                  <a:lnTo>
                    <a:pt x="7836" y="9039"/>
                  </a:lnTo>
                  <a:lnTo>
                    <a:pt x="7822" y="9071"/>
                  </a:lnTo>
                  <a:lnTo>
                    <a:pt x="7808" y="9107"/>
                  </a:lnTo>
                  <a:lnTo>
                    <a:pt x="7796" y="9144"/>
                  </a:lnTo>
                  <a:lnTo>
                    <a:pt x="7790" y="9161"/>
                  </a:lnTo>
                  <a:lnTo>
                    <a:pt x="7787" y="9178"/>
                  </a:lnTo>
                  <a:lnTo>
                    <a:pt x="7783" y="9194"/>
                  </a:lnTo>
                  <a:lnTo>
                    <a:pt x="7781" y="9209"/>
                  </a:lnTo>
                  <a:lnTo>
                    <a:pt x="7780" y="9224"/>
                  </a:lnTo>
                  <a:lnTo>
                    <a:pt x="7781" y="9238"/>
                  </a:lnTo>
                  <a:lnTo>
                    <a:pt x="7783" y="9251"/>
                  </a:lnTo>
                  <a:lnTo>
                    <a:pt x="7788" y="9264"/>
                  </a:lnTo>
                  <a:lnTo>
                    <a:pt x="7794" y="9275"/>
                  </a:lnTo>
                  <a:lnTo>
                    <a:pt x="7800" y="9288"/>
                  </a:lnTo>
                  <a:lnTo>
                    <a:pt x="7811" y="9298"/>
                  </a:lnTo>
                  <a:lnTo>
                    <a:pt x="7822" y="9310"/>
                  </a:lnTo>
                  <a:lnTo>
                    <a:pt x="7837" y="9319"/>
                  </a:lnTo>
                  <a:lnTo>
                    <a:pt x="7853" y="9329"/>
                  </a:lnTo>
                  <a:lnTo>
                    <a:pt x="7873" y="9339"/>
                  </a:lnTo>
                  <a:lnTo>
                    <a:pt x="7895" y="9348"/>
                  </a:lnTo>
                  <a:lnTo>
                    <a:pt x="7943" y="9366"/>
                  </a:lnTo>
                  <a:lnTo>
                    <a:pt x="7990" y="9384"/>
                  </a:lnTo>
                  <a:lnTo>
                    <a:pt x="8034" y="9404"/>
                  </a:lnTo>
                  <a:lnTo>
                    <a:pt x="8078" y="9425"/>
                  </a:lnTo>
                  <a:lnTo>
                    <a:pt x="8120" y="9445"/>
                  </a:lnTo>
                  <a:lnTo>
                    <a:pt x="8161" y="9466"/>
                  </a:lnTo>
                  <a:lnTo>
                    <a:pt x="8200" y="9488"/>
                  </a:lnTo>
                  <a:lnTo>
                    <a:pt x="8238" y="9509"/>
                  </a:lnTo>
                  <a:lnTo>
                    <a:pt x="8266" y="9528"/>
                  </a:lnTo>
                  <a:lnTo>
                    <a:pt x="8294" y="9548"/>
                  </a:lnTo>
                  <a:lnTo>
                    <a:pt x="8320" y="9570"/>
                  </a:lnTo>
                  <a:lnTo>
                    <a:pt x="8344" y="9593"/>
                  </a:lnTo>
                  <a:lnTo>
                    <a:pt x="8367" y="9617"/>
                  </a:lnTo>
                  <a:lnTo>
                    <a:pt x="8389" y="9642"/>
                  </a:lnTo>
                  <a:lnTo>
                    <a:pt x="8408" y="9669"/>
                  </a:lnTo>
                  <a:lnTo>
                    <a:pt x="8427" y="9697"/>
                  </a:lnTo>
                  <a:lnTo>
                    <a:pt x="8444" y="9728"/>
                  </a:lnTo>
                  <a:lnTo>
                    <a:pt x="8460" y="9759"/>
                  </a:lnTo>
                  <a:lnTo>
                    <a:pt x="8474" y="9793"/>
                  </a:lnTo>
                  <a:lnTo>
                    <a:pt x="8488" y="9827"/>
                  </a:lnTo>
                  <a:lnTo>
                    <a:pt x="8499" y="9864"/>
                  </a:lnTo>
                  <a:lnTo>
                    <a:pt x="8509" y="9902"/>
                  </a:lnTo>
                  <a:lnTo>
                    <a:pt x="8519" y="9942"/>
                  </a:lnTo>
                  <a:lnTo>
                    <a:pt x="8525" y="9984"/>
                  </a:lnTo>
                  <a:lnTo>
                    <a:pt x="8532" y="10028"/>
                  </a:lnTo>
                  <a:lnTo>
                    <a:pt x="8537" y="10070"/>
                  </a:lnTo>
                  <a:lnTo>
                    <a:pt x="8538" y="10114"/>
                  </a:lnTo>
                  <a:lnTo>
                    <a:pt x="8538" y="10155"/>
                  </a:lnTo>
                  <a:lnTo>
                    <a:pt x="8537" y="10198"/>
                  </a:lnTo>
                  <a:lnTo>
                    <a:pt x="8532" y="10238"/>
                  </a:lnTo>
                  <a:lnTo>
                    <a:pt x="8527" y="10278"/>
                  </a:lnTo>
                  <a:lnTo>
                    <a:pt x="8519" y="10318"/>
                  </a:lnTo>
                  <a:lnTo>
                    <a:pt x="8477"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0" name="Freeform 8">
              <a:extLst>
                <a:ext uri="{FF2B5EF4-FFF2-40B4-BE49-F238E27FC236}">
                  <a16:creationId xmlns:a16="http://schemas.microsoft.com/office/drawing/2014/main" id="{30E12D99-1B52-467E-981F-6D393A819A3D}"/>
                </a:ext>
              </a:extLst>
            </p:cNvPr>
            <p:cNvSpPr>
              <a:spLocks noEditPoints="1"/>
            </p:cNvSpPr>
            <p:nvPr userDrawn="1"/>
          </p:nvSpPr>
          <p:spPr bwMode="auto">
            <a:xfrm>
              <a:off x="7598803" y="32572"/>
              <a:ext cx="4596811" cy="4513063"/>
            </a:xfrm>
            <a:custGeom>
              <a:avLst/>
              <a:gdLst>
                <a:gd name="T0" fmla="*/ 3749 w 6916"/>
                <a:gd name="T1" fmla="*/ 222 h 6789"/>
                <a:gd name="T2" fmla="*/ 3783 w 6916"/>
                <a:gd name="T3" fmla="*/ 241 h 6789"/>
                <a:gd name="T4" fmla="*/ 3725 w 6916"/>
                <a:gd name="T5" fmla="*/ 448 h 6789"/>
                <a:gd name="T6" fmla="*/ 3899 w 6916"/>
                <a:gd name="T7" fmla="*/ 1029 h 6789"/>
                <a:gd name="T8" fmla="*/ 3994 w 6916"/>
                <a:gd name="T9" fmla="*/ 1089 h 6789"/>
                <a:gd name="T10" fmla="*/ 2970 w 6916"/>
                <a:gd name="T11" fmla="*/ 1230 h 6789"/>
                <a:gd name="T12" fmla="*/ 2495 w 6916"/>
                <a:gd name="T13" fmla="*/ 1279 h 6789"/>
                <a:gd name="T14" fmla="*/ 2516 w 6916"/>
                <a:gd name="T15" fmla="*/ 1315 h 6789"/>
                <a:gd name="T16" fmla="*/ 4173 w 6916"/>
                <a:gd name="T17" fmla="*/ 1313 h 6789"/>
                <a:gd name="T18" fmla="*/ 2196 w 6916"/>
                <a:gd name="T19" fmla="*/ 1415 h 6789"/>
                <a:gd name="T20" fmla="*/ 3592 w 6916"/>
                <a:gd name="T21" fmla="*/ 1565 h 6789"/>
                <a:gd name="T22" fmla="*/ 3561 w 6916"/>
                <a:gd name="T23" fmla="*/ 1488 h 6789"/>
                <a:gd name="T24" fmla="*/ 6455 w 6916"/>
                <a:gd name="T25" fmla="*/ 1619 h 6789"/>
                <a:gd name="T26" fmla="*/ 3753 w 6916"/>
                <a:gd name="T27" fmla="*/ 1713 h 6789"/>
                <a:gd name="T28" fmla="*/ 3966 w 6916"/>
                <a:gd name="T29" fmla="*/ 1864 h 6789"/>
                <a:gd name="T30" fmla="*/ 6028 w 6916"/>
                <a:gd name="T31" fmla="*/ 1794 h 6789"/>
                <a:gd name="T32" fmla="*/ 1929 w 6916"/>
                <a:gd name="T33" fmla="*/ 1695 h 6789"/>
                <a:gd name="T34" fmla="*/ 4157 w 6916"/>
                <a:gd name="T35" fmla="*/ 1917 h 6789"/>
                <a:gd name="T36" fmla="*/ 4258 w 6916"/>
                <a:gd name="T37" fmla="*/ 1696 h 6789"/>
                <a:gd name="T38" fmla="*/ 5338 w 6916"/>
                <a:gd name="T39" fmla="*/ 2064 h 6789"/>
                <a:gd name="T40" fmla="*/ 5577 w 6916"/>
                <a:gd name="T41" fmla="*/ 1972 h 6789"/>
                <a:gd name="T42" fmla="*/ 5132 w 6916"/>
                <a:gd name="T43" fmla="*/ 2122 h 6789"/>
                <a:gd name="T44" fmla="*/ 1685 w 6916"/>
                <a:gd name="T45" fmla="*/ 2367 h 6789"/>
                <a:gd name="T46" fmla="*/ 1723 w 6916"/>
                <a:gd name="T47" fmla="*/ 2375 h 6789"/>
                <a:gd name="T48" fmla="*/ 4686 w 6916"/>
                <a:gd name="T49" fmla="*/ 2344 h 6789"/>
                <a:gd name="T50" fmla="*/ 4630 w 6916"/>
                <a:gd name="T51" fmla="*/ 2582 h 6789"/>
                <a:gd name="T52" fmla="*/ 1714 w 6916"/>
                <a:gd name="T53" fmla="*/ 2601 h 6789"/>
                <a:gd name="T54" fmla="*/ 4594 w 6916"/>
                <a:gd name="T55" fmla="*/ 2783 h 6789"/>
                <a:gd name="T56" fmla="*/ 1750 w 6916"/>
                <a:gd name="T57" fmla="*/ 3220 h 6789"/>
                <a:gd name="T58" fmla="*/ 4552 w 6916"/>
                <a:gd name="T59" fmla="*/ 3525 h 6789"/>
                <a:gd name="T60" fmla="*/ 4588 w 6916"/>
                <a:gd name="T61" fmla="*/ 3270 h 6789"/>
                <a:gd name="T62" fmla="*/ 1768 w 6916"/>
                <a:gd name="T63" fmla="*/ 3623 h 6789"/>
                <a:gd name="T64" fmla="*/ 1756 w 6916"/>
                <a:gd name="T65" fmla="*/ 3796 h 6789"/>
                <a:gd name="T66" fmla="*/ 4535 w 6916"/>
                <a:gd name="T67" fmla="*/ 3738 h 6789"/>
                <a:gd name="T68" fmla="*/ 1620 w 6916"/>
                <a:gd name="T69" fmla="*/ 3998 h 6789"/>
                <a:gd name="T70" fmla="*/ 1056 w 6916"/>
                <a:gd name="T71" fmla="*/ 4389 h 6789"/>
                <a:gd name="T72" fmla="*/ 1243 w 6916"/>
                <a:gd name="T73" fmla="*/ 4324 h 6789"/>
                <a:gd name="T74" fmla="*/ 4375 w 6916"/>
                <a:gd name="T75" fmla="*/ 4168 h 6789"/>
                <a:gd name="T76" fmla="*/ 646 w 6916"/>
                <a:gd name="T77" fmla="*/ 4586 h 6789"/>
                <a:gd name="T78" fmla="*/ 689 w 6916"/>
                <a:gd name="T79" fmla="*/ 4607 h 6789"/>
                <a:gd name="T80" fmla="*/ 4176 w 6916"/>
                <a:gd name="T81" fmla="*/ 4620 h 6789"/>
                <a:gd name="T82" fmla="*/ 462 w 6916"/>
                <a:gd name="T83" fmla="*/ 4720 h 6789"/>
                <a:gd name="T84" fmla="*/ 3710 w 6916"/>
                <a:gd name="T85" fmla="*/ 5159 h 6789"/>
                <a:gd name="T86" fmla="*/ 3740 w 6916"/>
                <a:gd name="T87" fmla="*/ 5184 h 6789"/>
                <a:gd name="T88" fmla="*/ 156 w 6916"/>
                <a:gd name="T89" fmla="*/ 5071 h 6789"/>
                <a:gd name="T90" fmla="*/ 3420 w 6916"/>
                <a:gd name="T91" fmla="*/ 5541 h 6789"/>
                <a:gd name="T92" fmla="*/ 3502 w 6916"/>
                <a:gd name="T93" fmla="*/ 5457 h 6789"/>
                <a:gd name="T94" fmla="*/ 29 w 6916"/>
                <a:gd name="T95" fmla="*/ 5517 h 6789"/>
                <a:gd name="T96" fmla="*/ 3418 w 6916"/>
                <a:gd name="T97" fmla="*/ 5855 h 6789"/>
                <a:gd name="T98" fmla="*/ 3500 w 6916"/>
                <a:gd name="T99" fmla="*/ 6013 h 6789"/>
                <a:gd name="T100" fmla="*/ 345 w 6916"/>
                <a:gd name="T101" fmla="*/ 5986 h 6789"/>
                <a:gd name="T102" fmla="*/ 635 w 6916"/>
                <a:gd name="T103" fmla="*/ 6172 h 6789"/>
                <a:gd name="T104" fmla="*/ 1311 w 6916"/>
                <a:gd name="T105" fmla="*/ 6371 h 6789"/>
                <a:gd name="T106" fmla="*/ 1343 w 6916"/>
                <a:gd name="T107" fmla="*/ 6337 h 6789"/>
                <a:gd name="T108" fmla="*/ 3550 w 6916"/>
                <a:gd name="T109" fmla="*/ 6209 h 6789"/>
                <a:gd name="T110" fmla="*/ 1681 w 6916"/>
                <a:gd name="T111" fmla="*/ 6451 h 6789"/>
                <a:gd name="T112" fmla="*/ 1819 w 6916"/>
                <a:gd name="T113" fmla="*/ 6449 h 6789"/>
                <a:gd name="T114" fmla="*/ 2025 w 6916"/>
                <a:gd name="T115" fmla="*/ 6484 h 6789"/>
                <a:gd name="T116" fmla="*/ 2634 w 6916"/>
                <a:gd name="T117" fmla="*/ 6615 h 6789"/>
                <a:gd name="T118" fmla="*/ 2748 w 6916"/>
                <a:gd name="T119" fmla="*/ 6605 h 6789"/>
                <a:gd name="T120" fmla="*/ 2963 w 6916"/>
                <a:gd name="T121" fmla="*/ 6648 h 6789"/>
                <a:gd name="T122" fmla="*/ 3405 w 6916"/>
                <a:gd name="T123" fmla="*/ 6761 h 6789"/>
                <a:gd name="T124" fmla="*/ 3644 w 6916"/>
                <a:gd name="T125" fmla="*/ 6669 h 6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16" h="6789">
                  <a:moveTo>
                    <a:pt x="6916" y="1475"/>
                  </a:moveTo>
                  <a:lnTo>
                    <a:pt x="6913" y="1474"/>
                  </a:lnTo>
                  <a:lnTo>
                    <a:pt x="6909" y="1473"/>
                  </a:lnTo>
                  <a:lnTo>
                    <a:pt x="6905" y="1473"/>
                  </a:lnTo>
                  <a:lnTo>
                    <a:pt x="6901" y="1474"/>
                  </a:lnTo>
                  <a:lnTo>
                    <a:pt x="6676" y="1547"/>
                  </a:lnTo>
                  <a:lnTo>
                    <a:pt x="6672" y="1548"/>
                  </a:lnTo>
                  <a:lnTo>
                    <a:pt x="6669" y="1550"/>
                  </a:lnTo>
                  <a:lnTo>
                    <a:pt x="6666" y="1553"/>
                  </a:lnTo>
                  <a:lnTo>
                    <a:pt x="6665" y="1557"/>
                  </a:lnTo>
                  <a:lnTo>
                    <a:pt x="6662" y="1560"/>
                  </a:lnTo>
                  <a:lnTo>
                    <a:pt x="6662" y="1564"/>
                  </a:lnTo>
                  <a:lnTo>
                    <a:pt x="6662" y="1567"/>
                  </a:lnTo>
                  <a:lnTo>
                    <a:pt x="6664" y="1572"/>
                  </a:lnTo>
                  <a:lnTo>
                    <a:pt x="6666" y="1578"/>
                  </a:lnTo>
                  <a:lnTo>
                    <a:pt x="6671" y="1581"/>
                  </a:lnTo>
                  <a:lnTo>
                    <a:pt x="6676" y="1584"/>
                  </a:lnTo>
                  <a:lnTo>
                    <a:pt x="6682" y="1586"/>
                  </a:lnTo>
                  <a:lnTo>
                    <a:pt x="6688" y="1584"/>
                  </a:lnTo>
                  <a:lnTo>
                    <a:pt x="6913" y="1512"/>
                  </a:lnTo>
                  <a:lnTo>
                    <a:pt x="6915" y="1511"/>
                  </a:lnTo>
                  <a:lnTo>
                    <a:pt x="6916" y="1510"/>
                  </a:lnTo>
                  <a:lnTo>
                    <a:pt x="6916" y="1475"/>
                  </a:lnTo>
                  <a:close/>
                  <a:moveTo>
                    <a:pt x="3767" y="249"/>
                  </a:moveTo>
                  <a:lnTo>
                    <a:pt x="3760" y="247"/>
                  </a:lnTo>
                  <a:lnTo>
                    <a:pt x="3757" y="246"/>
                  </a:lnTo>
                  <a:lnTo>
                    <a:pt x="3753" y="244"/>
                  </a:lnTo>
                  <a:lnTo>
                    <a:pt x="3751" y="240"/>
                  </a:lnTo>
                  <a:lnTo>
                    <a:pt x="3750" y="237"/>
                  </a:lnTo>
                  <a:lnTo>
                    <a:pt x="3749" y="233"/>
                  </a:lnTo>
                  <a:lnTo>
                    <a:pt x="3748" y="230"/>
                  </a:lnTo>
                  <a:lnTo>
                    <a:pt x="3748" y="225"/>
                  </a:lnTo>
                  <a:lnTo>
                    <a:pt x="3749" y="222"/>
                  </a:lnTo>
                  <a:lnTo>
                    <a:pt x="3760" y="195"/>
                  </a:lnTo>
                  <a:lnTo>
                    <a:pt x="3772" y="169"/>
                  </a:lnTo>
                  <a:lnTo>
                    <a:pt x="3784" y="142"/>
                  </a:lnTo>
                  <a:lnTo>
                    <a:pt x="3798" y="115"/>
                  </a:lnTo>
                  <a:lnTo>
                    <a:pt x="3813" y="89"/>
                  </a:lnTo>
                  <a:lnTo>
                    <a:pt x="3828" y="62"/>
                  </a:lnTo>
                  <a:lnTo>
                    <a:pt x="3844" y="36"/>
                  </a:lnTo>
                  <a:lnTo>
                    <a:pt x="3861" y="10"/>
                  </a:lnTo>
                  <a:lnTo>
                    <a:pt x="3864" y="6"/>
                  </a:lnTo>
                  <a:lnTo>
                    <a:pt x="3867" y="4"/>
                  </a:lnTo>
                  <a:lnTo>
                    <a:pt x="3870" y="3"/>
                  </a:lnTo>
                  <a:lnTo>
                    <a:pt x="3874" y="2"/>
                  </a:lnTo>
                  <a:lnTo>
                    <a:pt x="3877" y="0"/>
                  </a:lnTo>
                  <a:lnTo>
                    <a:pt x="3881" y="2"/>
                  </a:lnTo>
                  <a:lnTo>
                    <a:pt x="3885" y="3"/>
                  </a:lnTo>
                  <a:lnTo>
                    <a:pt x="3889" y="4"/>
                  </a:lnTo>
                  <a:lnTo>
                    <a:pt x="3891" y="6"/>
                  </a:lnTo>
                  <a:lnTo>
                    <a:pt x="3894" y="10"/>
                  </a:lnTo>
                  <a:lnTo>
                    <a:pt x="3896" y="13"/>
                  </a:lnTo>
                  <a:lnTo>
                    <a:pt x="3897" y="17"/>
                  </a:lnTo>
                  <a:lnTo>
                    <a:pt x="3897" y="20"/>
                  </a:lnTo>
                  <a:lnTo>
                    <a:pt x="3897" y="25"/>
                  </a:lnTo>
                  <a:lnTo>
                    <a:pt x="3896" y="28"/>
                  </a:lnTo>
                  <a:lnTo>
                    <a:pt x="3894" y="31"/>
                  </a:lnTo>
                  <a:lnTo>
                    <a:pt x="3877" y="57"/>
                  </a:lnTo>
                  <a:lnTo>
                    <a:pt x="3862" y="83"/>
                  </a:lnTo>
                  <a:lnTo>
                    <a:pt x="3847" y="108"/>
                  </a:lnTo>
                  <a:lnTo>
                    <a:pt x="3834" y="134"/>
                  </a:lnTo>
                  <a:lnTo>
                    <a:pt x="3820" y="160"/>
                  </a:lnTo>
                  <a:lnTo>
                    <a:pt x="3808" y="185"/>
                  </a:lnTo>
                  <a:lnTo>
                    <a:pt x="3797" y="210"/>
                  </a:lnTo>
                  <a:lnTo>
                    <a:pt x="3785" y="237"/>
                  </a:lnTo>
                  <a:lnTo>
                    <a:pt x="3783" y="241"/>
                  </a:lnTo>
                  <a:lnTo>
                    <a:pt x="3779" y="246"/>
                  </a:lnTo>
                  <a:lnTo>
                    <a:pt x="3773" y="248"/>
                  </a:lnTo>
                  <a:lnTo>
                    <a:pt x="3767" y="249"/>
                  </a:lnTo>
                  <a:close/>
                  <a:moveTo>
                    <a:pt x="3721" y="712"/>
                  </a:moveTo>
                  <a:lnTo>
                    <a:pt x="3716" y="710"/>
                  </a:lnTo>
                  <a:lnTo>
                    <a:pt x="3710" y="707"/>
                  </a:lnTo>
                  <a:lnTo>
                    <a:pt x="3705" y="702"/>
                  </a:lnTo>
                  <a:lnTo>
                    <a:pt x="3703" y="697"/>
                  </a:lnTo>
                  <a:lnTo>
                    <a:pt x="3698" y="677"/>
                  </a:lnTo>
                  <a:lnTo>
                    <a:pt x="3694" y="658"/>
                  </a:lnTo>
                  <a:lnTo>
                    <a:pt x="3690" y="638"/>
                  </a:lnTo>
                  <a:lnTo>
                    <a:pt x="3687" y="619"/>
                  </a:lnTo>
                  <a:lnTo>
                    <a:pt x="3685" y="599"/>
                  </a:lnTo>
                  <a:lnTo>
                    <a:pt x="3683" y="579"/>
                  </a:lnTo>
                  <a:lnTo>
                    <a:pt x="3682" y="559"/>
                  </a:lnTo>
                  <a:lnTo>
                    <a:pt x="3682" y="538"/>
                  </a:lnTo>
                  <a:lnTo>
                    <a:pt x="3682" y="518"/>
                  </a:lnTo>
                  <a:lnTo>
                    <a:pt x="3683" y="497"/>
                  </a:lnTo>
                  <a:lnTo>
                    <a:pt x="3686" y="475"/>
                  </a:lnTo>
                  <a:lnTo>
                    <a:pt x="3688" y="455"/>
                  </a:lnTo>
                  <a:lnTo>
                    <a:pt x="3689" y="451"/>
                  </a:lnTo>
                  <a:lnTo>
                    <a:pt x="3690" y="448"/>
                  </a:lnTo>
                  <a:lnTo>
                    <a:pt x="3693" y="444"/>
                  </a:lnTo>
                  <a:lnTo>
                    <a:pt x="3695" y="442"/>
                  </a:lnTo>
                  <a:lnTo>
                    <a:pt x="3698" y="440"/>
                  </a:lnTo>
                  <a:lnTo>
                    <a:pt x="3702" y="439"/>
                  </a:lnTo>
                  <a:lnTo>
                    <a:pt x="3706" y="437"/>
                  </a:lnTo>
                  <a:lnTo>
                    <a:pt x="3710" y="437"/>
                  </a:lnTo>
                  <a:lnTo>
                    <a:pt x="3713" y="439"/>
                  </a:lnTo>
                  <a:lnTo>
                    <a:pt x="3717" y="440"/>
                  </a:lnTo>
                  <a:lnTo>
                    <a:pt x="3720" y="442"/>
                  </a:lnTo>
                  <a:lnTo>
                    <a:pt x="3722" y="445"/>
                  </a:lnTo>
                  <a:lnTo>
                    <a:pt x="3725" y="448"/>
                  </a:lnTo>
                  <a:lnTo>
                    <a:pt x="3726" y="451"/>
                  </a:lnTo>
                  <a:lnTo>
                    <a:pt x="3727" y="456"/>
                  </a:lnTo>
                  <a:lnTo>
                    <a:pt x="3727" y="459"/>
                  </a:lnTo>
                  <a:lnTo>
                    <a:pt x="3725" y="480"/>
                  </a:lnTo>
                  <a:lnTo>
                    <a:pt x="3722" y="499"/>
                  </a:lnTo>
                  <a:lnTo>
                    <a:pt x="3722" y="519"/>
                  </a:lnTo>
                  <a:lnTo>
                    <a:pt x="3721" y="538"/>
                  </a:lnTo>
                  <a:lnTo>
                    <a:pt x="3722" y="558"/>
                  </a:lnTo>
                  <a:lnTo>
                    <a:pt x="3722" y="576"/>
                  </a:lnTo>
                  <a:lnTo>
                    <a:pt x="3725" y="595"/>
                  </a:lnTo>
                  <a:lnTo>
                    <a:pt x="3727" y="613"/>
                  </a:lnTo>
                  <a:lnTo>
                    <a:pt x="3729" y="632"/>
                  </a:lnTo>
                  <a:lnTo>
                    <a:pt x="3733" y="651"/>
                  </a:lnTo>
                  <a:lnTo>
                    <a:pt x="3736" y="668"/>
                  </a:lnTo>
                  <a:lnTo>
                    <a:pt x="3741" y="686"/>
                  </a:lnTo>
                  <a:lnTo>
                    <a:pt x="3742" y="690"/>
                  </a:lnTo>
                  <a:lnTo>
                    <a:pt x="3741" y="694"/>
                  </a:lnTo>
                  <a:lnTo>
                    <a:pt x="3741" y="698"/>
                  </a:lnTo>
                  <a:lnTo>
                    <a:pt x="3738" y="701"/>
                  </a:lnTo>
                  <a:lnTo>
                    <a:pt x="3736" y="705"/>
                  </a:lnTo>
                  <a:lnTo>
                    <a:pt x="3734" y="707"/>
                  </a:lnTo>
                  <a:lnTo>
                    <a:pt x="3730" y="709"/>
                  </a:lnTo>
                  <a:lnTo>
                    <a:pt x="3727" y="710"/>
                  </a:lnTo>
                  <a:lnTo>
                    <a:pt x="3721" y="712"/>
                  </a:lnTo>
                  <a:close/>
                  <a:moveTo>
                    <a:pt x="3976" y="1104"/>
                  </a:moveTo>
                  <a:lnTo>
                    <a:pt x="3971" y="1103"/>
                  </a:lnTo>
                  <a:lnTo>
                    <a:pt x="3968" y="1102"/>
                  </a:lnTo>
                  <a:lnTo>
                    <a:pt x="3964" y="1100"/>
                  </a:lnTo>
                  <a:lnTo>
                    <a:pt x="3961" y="1097"/>
                  </a:lnTo>
                  <a:lnTo>
                    <a:pt x="3945" y="1080"/>
                  </a:lnTo>
                  <a:lnTo>
                    <a:pt x="3930" y="1063"/>
                  </a:lnTo>
                  <a:lnTo>
                    <a:pt x="3914" y="1046"/>
                  </a:lnTo>
                  <a:lnTo>
                    <a:pt x="3899" y="1029"/>
                  </a:lnTo>
                  <a:lnTo>
                    <a:pt x="3873" y="999"/>
                  </a:lnTo>
                  <a:lnTo>
                    <a:pt x="3849" y="971"/>
                  </a:lnTo>
                  <a:lnTo>
                    <a:pt x="3827" y="943"/>
                  </a:lnTo>
                  <a:lnTo>
                    <a:pt x="3806" y="915"/>
                  </a:lnTo>
                  <a:lnTo>
                    <a:pt x="3805" y="911"/>
                  </a:lnTo>
                  <a:lnTo>
                    <a:pt x="3804" y="908"/>
                  </a:lnTo>
                  <a:lnTo>
                    <a:pt x="3803" y="904"/>
                  </a:lnTo>
                  <a:lnTo>
                    <a:pt x="3803" y="901"/>
                  </a:lnTo>
                  <a:lnTo>
                    <a:pt x="3804" y="896"/>
                  </a:lnTo>
                  <a:lnTo>
                    <a:pt x="3806" y="893"/>
                  </a:lnTo>
                  <a:lnTo>
                    <a:pt x="3808" y="891"/>
                  </a:lnTo>
                  <a:lnTo>
                    <a:pt x="3812" y="888"/>
                  </a:lnTo>
                  <a:lnTo>
                    <a:pt x="3815" y="886"/>
                  </a:lnTo>
                  <a:lnTo>
                    <a:pt x="3819" y="885"/>
                  </a:lnTo>
                  <a:lnTo>
                    <a:pt x="3822" y="885"/>
                  </a:lnTo>
                  <a:lnTo>
                    <a:pt x="3826" y="885"/>
                  </a:lnTo>
                  <a:lnTo>
                    <a:pt x="3830" y="886"/>
                  </a:lnTo>
                  <a:lnTo>
                    <a:pt x="3834" y="887"/>
                  </a:lnTo>
                  <a:lnTo>
                    <a:pt x="3836" y="889"/>
                  </a:lnTo>
                  <a:lnTo>
                    <a:pt x="3839" y="893"/>
                  </a:lnTo>
                  <a:lnTo>
                    <a:pt x="3858" y="919"/>
                  </a:lnTo>
                  <a:lnTo>
                    <a:pt x="3878" y="946"/>
                  </a:lnTo>
                  <a:lnTo>
                    <a:pt x="3901" y="973"/>
                  </a:lnTo>
                  <a:lnTo>
                    <a:pt x="3924" y="999"/>
                  </a:lnTo>
                  <a:lnTo>
                    <a:pt x="3943" y="1018"/>
                  </a:lnTo>
                  <a:lnTo>
                    <a:pt x="3959" y="1036"/>
                  </a:lnTo>
                  <a:lnTo>
                    <a:pt x="3975" y="1053"/>
                  </a:lnTo>
                  <a:lnTo>
                    <a:pt x="3990" y="1071"/>
                  </a:lnTo>
                  <a:lnTo>
                    <a:pt x="3993" y="1074"/>
                  </a:lnTo>
                  <a:lnTo>
                    <a:pt x="3994" y="1077"/>
                  </a:lnTo>
                  <a:lnTo>
                    <a:pt x="3995" y="1081"/>
                  </a:lnTo>
                  <a:lnTo>
                    <a:pt x="3995" y="1084"/>
                  </a:lnTo>
                  <a:lnTo>
                    <a:pt x="3994" y="1089"/>
                  </a:lnTo>
                  <a:lnTo>
                    <a:pt x="3993" y="1092"/>
                  </a:lnTo>
                  <a:lnTo>
                    <a:pt x="3992" y="1096"/>
                  </a:lnTo>
                  <a:lnTo>
                    <a:pt x="3989" y="1098"/>
                  </a:lnTo>
                  <a:lnTo>
                    <a:pt x="3986" y="1100"/>
                  </a:lnTo>
                  <a:lnTo>
                    <a:pt x="3983" y="1103"/>
                  </a:lnTo>
                  <a:lnTo>
                    <a:pt x="3979" y="1103"/>
                  </a:lnTo>
                  <a:lnTo>
                    <a:pt x="3976" y="1104"/>
                  </a:lnTo>
                  <a:close/>
                  <a:moveTo>
                    <a:pt x="3199" y="1314"/>
                  </a:moveTo>
                  <a:lnTo>
                    <a:pt x="3194" y="1313"/>
                  </a:lnTo>
                  <a:lnTo>
                    <a:pt x="3156" y="1301"/>
                  </a:lnTo>
                  <a:lnTo>
                    <a:pt x="3117" y="1291"/>
                  </a:lnTo>
                  <a:lnTo>
                    <a:pt x="3078" y="1283"/>
                  </a:lnTo>
                  <a:lnTo>
                    <a:pt x="3039" y="1276"/>
                  </a:lnTo>
                  <a:lnTo>
                    <a:pt x="3020" y="1275"/>
                  </a:lnTo>
                  <a:lnTo>
                    <a:pt x="3003" y="1272"/>
                  </a:lnTo>
                  <a:lnTo>
                    <a:pt x="2985" y="1270"/>
                  </a:lnTo>
                  <a:lnTo>
                    <a:pt x="2966" y="1269"/>
                  </a:lnTo>
                  <a:lnTo>
                    <a:pt x="2963" y="1269"/>
                  </a:lnTo>
                  <a:lnTo>
                    <a:pt x="2960" y="1268"/>
                  </a:lnTo>
                  <a:lnTo>
                    <a:pt x="2956" y="1266"/>
                  </a:lnTo>
                  <a:lnTo>
                    <a:pt x="2954" y="1263"/>
                  </a:lnTo>
                  <a:lnTo>
                    <a:pt x="2952" y="1260"/>
                  </a:lnTo>
                  <a:lnTo>
                    <a:pt x="2949" y="1256"/>
                  </a:lnTo>
                  <a:lnTo>
                    <a:pt x="2949" y="1253"/>
                  </a:lnTo>
                  <a:lnTo>
                    <a:pt x="2948" y="1248"/>
                  </a:lnTo>
                  <a:lnTo>
                    <a:pt x="2949" y="1245"/>
                  </a:lnTo>
                  <a:lnTo>
                    <a:pt x="2950" y="1241"/>
                  </a:lnTo>
                  <a:lnTo>
                    <a:pt x="2953" y="1238"/>
                  </a:lnTo>
                  <a:lnTo>
                    <a:pt x="2955" y="1235"/>
                  </a:lnTo>
                  <a:lnTo>
                    <a:pt x="2958" y="1233"/>
                  </a:lnTo>
                  <a:lnTo>
                    <a:pt x="2962" y="1231"/>
                  </a:lnTo>
                  <a:lnTo>
                    <a:pt x="2965" y="1230"/>
                  </a:lnTo>
                  <a:lnTo>
                    <a:pt x="2970" y="1230"/>
                  </a:lnTo>
                  <a:lnTo>
                    <a:pt x="2988" y="1231"/>
                  </a:lnTo>
                  <a:lnTo>
                    <a:pt x="3007" y="1233"/>
                  </a:lnTo>
                  <a:lnTo>
                    <a:pt x="3025" y="1235"/>
                  </a:lnTo>
                  <a:lnTo>
                    <a:pt x="3043" y="1237"/>
                  </a:lnTo>
                  <a:lnTo>
                    <a:pt x="3085" y="1244"/>
                  </a:lnTo>
                  <a:lnTo>
                    <a:pt x="3126" y="1253"/>
                  </a:lnTo>
                  <a:lnTo>
                    <a:pt x="3166" y="1263"/>
                  </a:lnTo>
                  <a:lnTo>
                    <a:pt x="3206" y="1275"/>
                  </a:lnTo>
                  <a:lnTo>
                    <a:pt x="3210" y="1277"/>
                  </a:lnTo>
                  <a:lnTo>
                    <a:pt x="3213" y="1279"/>
                  </a:lnTo>
                  <a:lnTo>
                    <a:pt x="3215" y="1282"/>
                  </a:lnTo>
                  <a:lnTo>
                    <a:pt x="3218" y="1285"/>
                  </a:lnTo>
                  <a:lnTo>
                    <a:pt x="3219" y="1288"/>
                  </a:lnTo>
                  <a:lnTo>
                    <a:pt x="3219" y="1292"/>
                  </a:lnTo>
                  <a:lnTo>
                    <a:pt x="3219" y="1297"/>
                  </a:lnTo>
                  <a:lnTo>
                    <a:pt x="3219" y="1300"/>
                  </a:lnTo>
                  <a:lnTo>
                    <a:pt x="3215" y="1306"/>
                  </a:lnTo>
                  <a:lnTo>
                    <a:pt x="3211" y="1310"/>
                  </a:lnTo>
                  <a:lnTo>
                    <a:pt x="3205" y="1313"/>
                  </a:lnTo>
                  <a:lnTo>
                    <a:pt x="3199" y="1314"/>
                  </a:lnTo>
                  <a:close/>
                  <a:moveTo>
                    <a:pt x="2500" y="1318"/>
                  </a:moveTo>
                  <a:lnTo>
                    <a:pt x="2493" y="1317"/>
                  </a:lnTo>
                  <a:lnTo>
                    <a:pt x="2487" y="1314"/>
                  </a:lnTo>
                  <a:lnTo>
                    <a:pt x="2484" y="1309"/>
                  </a:lnTo>
                  <a:lnTo>
                    <a:pt x="2480" y="1303"/>
                  </a:lnTo>
                  <a:lnTo>
                    <a:pt x="2480" y="1300"/>
                  </a:lnTo>
                  <a:lnTo>
                    <a:pt x="2480" y="1295"/>
                  </a:lnTo>
                  <a:lnTo>
                    <a:pt x="2481" y="1292"/>
                  </a:lnTo>
                  <a:lnTo>
                    <a:pt x="2482" y="1288"/>
                  </a:lnTo>
                  <a:lnTo>
                    <a:pt x="2485" y="1285"/>
                  </a:lnTo>
                  <a:lnTo>
                    <a:pt x="2488" y="1283"/>
                  </a:lnTo>
                  <a:lnTo>
                    <a:pt x="2492" y="1280"/>
                  </a:lnTo>
                  <a:lnTo>
                    <a:pt x="2495" y="1279"/>
                  </a:lnTo>
                  <a:lnTo>
                    <a:pt x="2508" y="1277"/>
                  </a:lnTo>
                  <a:lnTo>
                    <a:pt x="2537" y="1270"/>
                  </a:lnTo>
                  <a:lnTo>
                    <a:pt x="2567" y="1264"/>
                  </a:lnTo>
                  <a:lnTo>
                    <a:pt x="2596" y="1259"/>
                  </a:lnTo>
                  <a:lnTo>
                    <a:pt x="2623" y="1253"/>
                  </a:lnTo>
                  <a:lnTo>
                    <a:pt x="2651" y="1248"/>
                  </a:lnTo>
                  <a:lnTo>
                    <a:pt x="2679" y="1244"/>
                  </a:lnTo>
                  <a:lnTo>
                    <a:pt x="2704" y="1240"/>
                  </a:lnTo>
                  <a:lnTo>
                    <a:pt x="2730" y="1237"/>
                  </a:lnTo>
                  <a:lnTo>
                    <a:pt x="2734" y="1237"/>
                  </a:lnTo>
                  <a:lnTo>
                    <a:pt x="2738" y="1238"/>
                  </a:lnTo>
                  <a:lnTo>
                    <a:pt x="2742" y="1239"/>
                  </a:lnTo>
                  <a:lnTo>
                    <a:pt x="2744" y="1241"/>
                  </a:lnTo>
                  <a:lnTo>
                    <a:pt x="2747" y="1244"/>
                  </a:lnTo>
                  <a:lnTo>
                    <a:pt x="2750" y="1247"/>
                  </a:lnTo>
                  <a:lnTo>
                    <a:pt x="2751" y="1251"/>
                  </a:lnTo>
                  <a:lnTo>
                    <a:pt x="2752" y="1255"/>
                  </a:lnTo>
                  <a:lnTo>
                    <a:pt x="2752" y="1259"/>
                  </a:lnTo>
                  <a:lnTo>
                    <a:pt x="2751" y="1262"/>
                  </a:lnTo>
                  <a:lnTo>
                    <a:pt x="2750" y="1266"/>
                  </a:lnTo>
                  <a:lnTo>
                    <a:pt x="2747" y="1269"/>
                  </a:lnTo>
                  <a:lnTo>
                    <a:pt x="2745" y="1272"/>
                  </a:lnTo>
                  <a:lnTo>
                    <a:pt x="2742" y="1274"/>
                  </a:lnTo>
                  <a:lnTo>
                    <a:pt x="2738" y="1276"/>
                  </a:lnTo>
                  <a:lnTo>
                    <a:pt x="2735" y="1277"/>
                  </a:lnTo>
                  <a:lnTo>
                    <a:pt x="2709" y="1279"/>
                  </a:lnTo>
                  <a:lnTo>
                    <a:pt x="2683" y="1283"/>
                  </a:lnTo>
                  <a:lnTo>
                    <a:pt x="2658" y="1287"/>
                  </a:lnTo>
                  <a:lnTo>
                    <a:pt x="2630" y="1292"/>
                  </a:lnTo>
                  <a:lnTo>
                    <a:pt x="2603" y="1297"/>
                  </a:lnTo>
                  <a:lnTo>
                    <a:pt x="2574" y="1302"/>
                  </a:lnTo>
                  <a:lnTo>
                    <a:pt x="2545" y="1309"/>
                  </a:lnTo>
                  <a:lnTo>
                    <a:pt x="2516" y="1315"/>
                  </a:lnTo>
                  <a:lnTo>
                    <a:pt x="2504" y="1318"/>
                  </a:lnTo>
                  <a:lnTo>
                    <a:pt x="2500" y="1318"/>
                  </a:lnTo>
                  <a:close/>
                  <a:moveTo>
                    <a:pt x="4224" y="1501"/>
                  </a:moveTo>
                  <a:lnTo>
                    <a:pt x="4217" y="1500"/>
                  </a:lnTo>
                  <a:lnTo>
                    <a:pt x="4211" y="1497"/>
                  </a:lnTo>
                  <a:lnTo>
                    <a:pt x="4208" y="1493"/>
                  </a:lnTo>
                  <a:lnTo>
                    <a:pt x="4204" y="1487"/>
                  </a:lnTo>
                  <a:lnTo>
                    <a:pt x="4196" y="1461"/>
                  </a:lnTo>
                  <a:lnTo>
                    <a:pt x="4187" y="1434"/>
                  </a:lnTo>
                  <a:lnTo>
                    <a:pt x="4177" y="1409"/>
                  </a:lnTo>
                  <a:lnTo>
                    <a:pt x="4165" y="1383"/>
                  </a:lnTo>
                  <a:lnTo>
                    <a:pt x="4153" y="1357"/>
                  </a:lnTo>
                  <a:lnTo>
                    <a:pt x="4139" y="1331"/>
                  </a:lnTo>
                  <a:lnTo>
                    <a:pt x="4123" y="1306"/>
                  </a:lnTo>
                  <a:lnTo>
                    <a:pt x="4107" y="1279"/>
                  </a:lnTo>
                  <a:lnTo>
                    <a:pt x="4104" y="1276"/>
                  </a:lnTo>
                  <a:lnTo>
                    <a:pt x="4103" y="1272"/>
                  </a:lnTo>
                  <a:lnTo>
                    <a:pt x="4103" y="1268"/>
                  </a:lnTo>
                  <a:lnTo>
                    <a:pt x="4103" y="1264"/>
                  </a:lnTo>
                  <a:lnTo>
                    <a:pt x="4104" y="1261"/>
                  </a:lnTo>
                  <a:lnTo>
                    <a:pt x="4107" y="1258"/>
                  </a:lnTo>
                  <a:lnTo>
                    <a:pt x="4109" y="1254"/>
                  </a:lnTo>
                  <a:lnTo>
                    <a:pt x="4112" y="1252"/>
                  </a:lnTo>
                  <a:lnTo>
                    <a:pt x="4116" y="1251"/>
                  </a:lnTo>
                  <a:lnTo>
                    <a:pt x="4119" y="1249"/>
                  </a:lnTo>
                  <a:lnTo>
                    <a:pt x="4123" y="1248"/>
                  </a:lnTo>
                  <a:lnTo>
                    <a:pt x="4127" y="1249"/>
                  </a:lnTo>
                  <a:lnTo>
                    <a:pt x="4131" y="1251"/>
                  </a:lnTo>
                  <a:lnTo>
                    <a:pt x="4134" y="1252"/>
                  </a:lnTo>
                  <a:lnTo>
                    <a:pt x="4137" y="1254"/>
                  </a:lnTo>
                  <a:lnTo>
                    <a:pt x="4139" y="1258"/>
                  </a:lnTo>
                  <a:lnTo>
                    <a:pt x="4157" y="1285"/>
                  </a:lnTo>
                  <a:lnTo>
                    <a:pt x="4173" y="1313"/>
                  </a:lnTo>
                  <a:lnTo>
                    <a:pt x="4188" y="1339"/>
                  </a:lnTo>
                  <a:lnTo>
                    <a:pt x="4201" y="1366"/>
                  </a:lnTo>
                  <a:lnTo>
                    <a:pt x="4213" y="1394"/>
                  </a:lnTo>
                  <a:lnTo>
                    <a:pt x="4225" y="1420"/>
                  </a:lnTo>
                  <a:lnTo>
                    <a:pt x="4234" y="1448"/>
                  </a:lnTo>
                  <a:lnTo>
                    <a:pt x="4242" y="1475"/>
                  </a:lnTo>
                  <a:lnTo>
                    <a:pt x="4243" y="1480"/>
                  </a:lnTo>
                  <a:lnTo>
                    <a:pt x="4243" y="1483"/>
                  </a:lnTo>
                  <a:lnTo>
                    <a:pt x="4242" y="1487"/>
                  </a:lnTo>
                  <a:lnTo>
                    <a:pt x="4241" y="1490"/>
                  </a:lnTo>
                  <a:lnTo>
                    <a:pt x="4239" y="1494"/>
                  </a:lnTo>
                  <a:lnTo>
                    <a:pt x="4235" y="1496"/>
                  </a:lnTo>
                  <a:lnTo>
                    <a:pt x="4233" y="1498"/>
                  </a:lnTo>
                  <a:lnTo>
                    <a:pt x="4228" y="1501"/>
                  </a:lnTo>
                  <a:lnTo>
                    <a:pt x="4224" y="1501"/>
                  </a:lnTo>
                  <a:close/>
                  <a:moveTo>
                    <a:pt x="2092" y="1547"/>
                  </a:moveTo>
                  <a:lnTo>
                    <a:pt x="2089" y="1547"/>
                  </a:lnTo>
                  <a:lnTo>
                    <a:pt x="2085" y="1545"/>
                  </a:lnTo>
                  <a:lnTo>
                    <a:pt x="2082" y="1543"/>
                  </a:lnTo>
                  <a:lnTo>
                    <a:pt x="2079" y="1541"/>
                  </a:lnTo>
                  <a:lnTo>
                    <a:pt x="2076" y="1537"/>
                  </a:lnTo>
                  <a:lnTo>
                    <a:pt x="2074" y="1534"/>
                  </a:lnTo>
                  <a:lnTo>
                    <a:pt x="2073" y="1531"/>
                  </a:lnTo>
                  <a:lnTo>
                    <a:pt x="2073" y="1527"/>
                  </a:lnTo>
                  <a:lnTo>
                    <a:pt x="2073" y="1524"/>
                  </a:lnTo>
                  <a:lnTo>
                    <a:pt x="2074" y="1519"/>
                  </a:lnTo>
                  <a:lnTo>
                    <a:pt x="2076" y="1516"/>
                  </a:lnTo>
                  <a:lnTo>
                    <a:pt x="2079" y="1513"/>
                  </a:lnTo>
                  <a:lnTo>
                    <a:pt x="2102" y="1492"/>
                  </a:lnTo>
                  <a:lnTo>
                    <a:pt x="2124" y="1471"/>
                  </a:lnTo>
                  <a:lnTo>
                    <a:pt x="2147" y="1451"/>
                  </a:lnTo>
                  <a:lnTo>
                    <a:pt x="2171" y="1432"/>
                  </a:lnTo>
                  <a:lnTo>
                    <a:pt x="2196" y="1415"/>
                  </a:lnTo>
                  <a:lnTo>
                    <a:pt x="2220" y="1397"/>
                  </a:lnTo>
                  <a:lnTo>
                    <a:pt x="2245" y="1383"/>
                  </a:lnTo>
                  <a:lnTo>
                    <a:pt x="2270" y="1368"/>
                  </a:lnTo>
                  <a:lnTo>
                    <a:pt x="2274" y="1365"/>
                  </a:lnTo>
                  <a:lnTo>
                    <a:pt x="2278" y="1364"/>
                  </a:lnTo>
                  <a:lnTo>
                    <a:pt x="2282" y="1364"/>
                  </a:lnTo>
                  <a:lnTo>
                    <a:pt x="2285" y="1365"/>
                  </a:lnTo>
                  <a:lnTo>
                    <a:pt x="2288" y="1366"/>
                  </a:lnTo>
                  <a:lnTo>
                    <a:pt x="2292" y="1369"/>
                  </a:lnTo>
                  <a:lnTo>
                    <a:pt x="2295" y="1371"/>
                  </a:lnTo>
                  <a:lnTo>
                    <a:pt x="2298" y="1375"/>
                  </a:lnTo>
                  <a:lnTo>
                    <a:pt x="2299" y="1378"/>
                  </a:lnTo>
                  <a:lnTo>
                    <a:pt x="2300" y="1383"/>
                  </a:lnTo>
                  <a:lnTo>
                    <a:pt x="2300" y="1386"/>
                  </a:lnTo>
                  <a:lnTo>
                    <a:pt x="2299" y="1389"/>
                  </a:lnTo>
                  <a:lnTo>
                    <a:pt x="2298" y="1393"/>
                  </a:lnTo>
                  <a:lnTo>
                    <a:pt x="2295" y="1396"/>
                  </a:lnTo>
                  <a:lnTo>
                    <a:pt x="2293" y="1399"/>
                  </a:lnTo>
                  <a:lnTo>
                    <a:pt x="2290" y="1401"/>
                  </a:lnTo>
                  <a:lnTo>
                    <a:pt x="2266" y="1416"/>
                  </a:lnTo>
                  <a:lnTo>
                    <a:pt x="2241" y="1431"/>
                  </a:lnTo>
                  <a:lnTo>
                    <a:pt x="2219" y="1447"/>
                  </a:lnTo>
                  <a:lnTo>
                    <a:pt x="2196" y="1464"/>
                  </a:lnTo>
                  <a:lnTo>
                    <a:pt x="2173" y="1481"/>
                  </a:lnTo>
                  <a:lnTo>
                    <a:pt x="2150" y="1501"/>
                  </a:lnTo>
                  <a:lnTo>
                    <a:pt x="2128" y="1520"/>
                  </a:lnTo>
                  <a:lnTo>
                    <a:pt x="2106" y="1541"/>
                  </a:lnTo>
                  <a:lnTo>
                    <a:pt x="2104" y="1543"/>
                  </a:lnTo>
                  <a:lnTo>
                    <a:pt x="2100" y="1545"/>
                  </a:lnTo>
                  <a:lnTo>
                    <a:pt x="2097" y="1547"/>
                  </a:lnTo>
                  <a:lnTo>
                    <a:pt x="2092" y="1547"/>
                  </a:lnTo>
                  <a:close/>
                  <a:moveTo>
                    <a:pt x="3596" y="1565"/>
                  </a:moveTo>
                  <a:lnTo>
                    <a:pt x="3592" y="1565"/>
                  </a:lnTo>
                  <a:lnTo>
                    <a:pt x="3588" y="1564"/>
                  </a:lnTo>
                  <a:lnTo>
                    <a:pt x="3586" y="1563"/>
                  </a:lnTo>
                  <a:lnTo>
                    <a:pt x="3582" y="1560"/>
                  </a:lnTo>
                  <a:lnTo>
                    <a:pt x="3558" y="1539"/>
                  </a:lnTo>
                  <a:lnTo>
                    <a:pt x="3535" y="1518"/>
                  </a:lnTo>
                  <a:lnTo>
                    <a:pt x="3512" y="1498"/>
                  </a:lnTo>
                  <a:lnTo>
                    <a:pt x="3490" y="1480"/>
                  </a:lnTo>
                  <a:lnTo>
                    <a:pt x="3467" y="1463"/>
                  </a:lnTo>
                  <a:lnTo>
                    <a:pt x="3445" y="1446"/>
                  </a:lnTo>
                  <a:lnTo>
                    <a:pt x="3422" y="1430"/>
                  </a:lnTo>
                  <a:lnTo>
                    <a:pt x="3400" y="1415"/>
                  </a:lnTo>
                  <a:lnTo>
                    <a:pt x="3397" y="1412"/>
                  </a:lnTo>
                  <a:lnTo>
                    <a:pt x="3394" y="1410"/>
                  </a:lnTo>
                  <a:lnTo>
                    <a:pt x="3393" y="1407"/>
                  </a:lnTo>
                  <a:lnTo>
                    <a:pt x="3392" y="1402"/>
                  </a:lnTo>
                  <a:lnTo>
                    <a:pt x="3391" y="1399"/>
                  </a:lnTo>
                  <a:lnTo>
                    <a:pt x="3391" y="1395"/>
                  </a:lnTo>
                  <a:lnTo>
                    <a:pt x="3392" y="1392"/>
                  </a:lnTo>
                  <a:lnTo>
                    <a:pt x="3394" y="1388"/>
                  </a:lnTo>
                  <a:lnTo>
                    <a:pt x="3397" y="1385"/>
                  </a:lnTo>
                  <a:lnTo>
                    <a:pt x="3400" y="1383"/>
                  </a:lnTo>
                  <a:lnTo>
                    <a:pt x="3404" y="1380"/>
                  </a:lnTo>
                  <a:lnTo>
                    <a:pt x="3407" y="1379"/>
                  </a:lnTo>
                  <a:lnTo>
                    <a:pt x="3410" y="1379"/>
                  </a:lnTo>
                  <a:lnTo>
                    <a:pt x="3414" y="1379"/>
                  </a:lnTo>
                  <a:lnTo>
                    <a:pt x="3418" y="1380"/>
                  </a:lnTo>
                  <a:lnTo>
                    <a:pt x="3422" y="1383"/>
                  </a:lnTo>
                  <a:lnTo>
                    <a:pt x="3445" y="1397"/>
                  </a:lnTo>
                  <a:lnTo>
                    <a:pt x="3468" y="1414"/>
                  </a:lnTo>
                  <a:lnTo>
                    <a:pt x="3491" y="1431"/>
                  </a:lnTo>
                  <a:lnTo>
                    <a:pt x="3514" y="1449"/>
                  </a:lnTo>
                  <a:lnTo>
                    <a:pt x="3538" y="1469"/>
                  </a:lnTo>
                  <a:lnTo>
                    <a:pt x="3561" y="1488"/>
                  </a:lnTo>
                  <a:lnTo>
                    <a:pt x="3585" y="1509"/>
                  </a:lnTo>
                  <a:lnTo>
                    <a:pt x="3609" y="1531"/>
                  </a:lnTo>
                  <a:lnTo>
                    <a:pt x="3612" y="1534"/>
                  </a:lnTo>
                  <a:lnTo>
                    <a:pt x="3613" y="1537"/>
                  </a:lnTo>
                  <a:lnTo>
                    <a:pt x="3615" y="1541"/>
                  </a:lnTo>
                  <a:lnTo>
                    <a:pt x="3616" y="1544"/>
                  </a:lnTo>
                  <a:lnTo>
                    <a:pt x="3616" y="1549"/>
                  </a:lnTo>
                  <a:lnTo>
                    <a:pt x="3615" y="1552"/>
                  </a:lnTo>
                  <a:lnTo>
                    <a:pt x="3612" y="1556"/>
                  </a:lnTo>
                  <a:lnTo>
                    <a:pt x="3610" y="1559"/>
                  </a:lnTo>
                  <a:lnTo>
                    <a:pt x="3607" y="1561"/>
                  </a:lnTo>
                  <a:lnTo>
                    <a:pt x="3603" y="1564"/>
                  </a:lnTo>
                  <a:lnTo>
                    <a:pt x="3600" y="1565"/>
                  </a:lnTo>
                  <a:lnTo>
                    <a:pt x="3596" y="1565"/>
                  </a:lnTo>
                  <a:close/>
                  <a:moveTo>
                    <a:pt x="6233" y="1734"/>
                  </a:moveTo>
                  <a:lnTo>
                    <a:pt x="6227" y="1732"/>
                  </a:lnTo>
                  <a:lnTo>
                    <a:pt x="6222" y="1730"/>
                  </a:lnTo>
                  <a:lnTo>
                    <a:pt x="6217" y="1725"/>
                  </a:lnTo>
                  <a:lnTo>
                    <a:pt x="6214" y="1720"/>
                  </a:lnTo>
                  <a:lnTo>
                    <a:pt x="6213" y="1716"/>
                  </a:lnTo>
                  <a:lnTo>
                    <a:pt x="6213" y="1712"/>
                  </a:lnTo>
                  <a:lnTo>
                    <a:pt x="6214" y="1708"/>
                  </a:lnTo>
                  <a:lnTo>
                    <a:pt x="6215" y="1705"/>
                  </a:lnTo>
                  <a:lnTo>
                    <a:pt x="6217" y="1701"/>
                  </a:lnTo>
                  <a:lnTo>
                    <a:pt x="6220" y="1699"/>
                  </a:lnTo>
                  <a:lnTo>
                    <a:pt x="6223" y="1697"/>
                  </a:lnTo>
                  <a:lnTo>
                    <a:pt x="6227" y="1695"/>
                  </a:lnTo>
                  <a:lnTo>
                    <a:pt x="6263" y="1683"/>
                  </a:lnTo>
                  <a:lnTo>
                    <a:pt x="6300" y="1670"/>
                  </a:lnTo>
                  <a:lnTo>
                    <a:pt x="6337" y="1659"/>
                  </a:lnTo>
                  <a:lnTo>
                    <a:pt x="6372" y="1646"/>
                  </a:lnTo>
                  <a:lnTo>
                    <a:pt x="6451" y="1620"/>
                  </a:lnTo>
                  <a:lnTo>
                    <a:pt x="6455" y="1619"/>
                  </a:lnTo>
                  <a:lnTo>
                    <a:pt x="6459" y="1619"/>
                  </a:lnTo>
                  <a:lnTo>
                    <a:pt x="6463" y="1620"/>
                  </a:lnTo>
                  <a:lnTo>
                    <a:pt x="6466" y="1621"/>
                  </a:lnTo>
                  <a:lnTo>
                    <a:pt x="6470" y="1623"/>
                  </a:lnTo>
                  <a:lnTo>
                    <a:pt x="6472" y="1626"/>
                  </a:lnTo>
                  <a:lnTo>
                    <a:pt x="6474" y="1629"/>
                  </a:lnTo>
                  <a:lnTo>
                    <a:pt x="6476" y="1633"/>
                  </a:lnTo>
                  <a:lnTo>
                    <a:pt x="6477" y="1637"/>
                  </a:lnTo>
                  <a:lnTo>
                    <a:pt x="6477" y="1641"/>
                  </a:lnTo>
                  <a:lnTo>
                    <a:pt x="6477" y="1644"/>
                  </a:lnTo>
                  <a:lnTo>
                    <a:pt x="6474" y="1647"/>
                  </a:lnTo>
                  <a:lnTo>
                    <a:pt x="6473" y="1651"/>
                  </a:lnTo>
                  <a:lnTo>
                    <a:pt x="6470" y="1653"/>
                  </a:lnTo>
                  <a:lnTo>
                    <a:pt x="6467" y="1656"/>
                  </a:lnTo>
                  <a:lnTo>
                    <a:pt x="6463" y="1658"/>
                  </a:lnTo>
                  <a:lnTo>
                    <a:pt x="6385" y="1683"/>
                  </a:lnTo>
                  <a:lnTo>
                    <a:pt x="6349" y="1696"/>
                  </a:lnTo>
                  <a:lnTo>
                    <a:pt x="6313" y="1708"/>
                  </a:lnTo>
                  <a:lnTo>
                    <a:pt x="6276" y="1720"/>
                  </a:lnTo>
                  <a:lnTo>
                    <a:pt x="6239" y="1732"/>
                  </a:lnTo>
                  <a:lnTo>
                    <a:pt x="6233" y="1734"/>
                  </a:lnTo>
                  <a:close/>
                  <a:moveTo>
                    <a:pt x="3960" y="1865"/>
                  </a:moveTo>
                  <a:lnTo>
                    <a:pt x="3950" y="1862"/>
                  </a:lnTo>
                  <a:lnTo>
                    <a:pt x="3924" y="1845"/>
                  </a:lnTo>
                  <a:lnTo>
                    <a:pt x="3900" y="1828"/>
                  </a:lnTo>
                  <a:lnTo>
                    <a:pt x="3875" y="1810"/>
                  </a:lnTo>
                  <a:lnTo>
                    <a:pt x="3851" y="1792"/>
                  </a:lnTo>
                  <a:lnTo>
                    <a:pt x="3828" y="1775"/>
                  </a:lnTo>
                  <a:lnTo>
                    <a:pt x="3804" y="1756"/>
                  </a:lnTo>
                  <a:lnTo>
                    <a:pt x="3781" y="1738"/>
                  </a:lnTo>
                  <a:lnTo>
                    <a:pt x="3758" y="1720"/>
                  </a:lnTo>
                  <a:lnTo>
                    <a:pt x="3756" y="1716"/>
                  </a:lnTo>
                  <a:lnTo>
                    <a:pt x="3753" y="1713"/>
                  </a:lnTo>
                  <a:lnTo>
                    <a:pt x="3752" y="1709"/>
                  </a:lnTo>
                  <a:lnTo>
                    <a:pt x="3751" y="1706"/>
                  </a:lnTo>
                  <a:lnTo>
                    <a:pt x="3751" y="1703"/>
                  </a:lnTo>
                  <a:lnTo>
                    <a:pt x="3752" y="1699"/>
                  </a:lnTo>
                  <a:lnTo>
                    <a:pt x="3753" y="1695"/>
                  </a:lnTo>
                  <a:lnTo>
                    <a:pt x="3756" y="1692"/>
                  </a:lnTo>
                  <a:lnTo>
                    <a:pt x="3758" y="1689"/>
                  </a:lnTo>
                  <a:lnTo>
                    <a:pt x="3761" y="1686"/>
                  </a:lnTo>
                  <a:lnTo>
                    <a:pt x="3765" y="1685"/>
                  </a:lnTo>
                  <a:lnTo>
                    <a:pt x="3769" y="1684"/>
                  </a:lnTo>
                  <a:lnTo>
                    <a:pt x="3773" y="1684"/>
                  </a:lnTo>
                  <a:lnTo>
                    <a:pt x="3776" y="1685"/>
                  </a:lnTo>
                  <a:lnTo>
                    <a:pt x="3780" y="1686"/>
                  </a:lnTo>
                  <a:lnTo>
                    <a:pt x="3783" y="1689"/>
                  </a:lnTo>
                  <a:lnTo>
                    <a:pt x="3806" y="1707"/>
                  </a:lnTo>
                  <a:lnTo>
                    <a:pt x="3828" y="1725"/>
                  </a:lnTo>
                  <a:lnTo>
                    <a:pt x="3852" y="1743"/>
                  </a:lnTo>
                  <a:lnTo>
                    <a:pt x="3875" y="1761"/>
                  </a:lnTo>
                  <a:lnTo>
                    <a:pt x="3899" y="1778"/>
                  </a:lnTo>
                  <a:lnTo>
                    <a:pt x="3923" y="1795"/>
                  </a:lnTo>
                  <a:lnTo>
                    <a:pt x="3947" y="1813"/>
                  </a:lnTo>
                  <a:lnTo>
                    <a:pt x="3971" y="1829"/>
                  </a:lnTo>
                  <a:lnTo>
                    <a:pt x="3975" y="1831"/>
                  </a:lnTo>
                  <a:lnTo>
                    <a:pt x="3977" y="1834"/>
                  </a:lnTo>
                  <a:lnTo>
                    <a:pt x="3978" y="1838"/>
                  </a:lnTo>
                  <a:lnTo>
                    <a:pt x="3979" y="1841"/>
                  </a:lnTo>
                  <a:lnTo>
                    <a:pt x="3981" y="1845"/>
                  </a:lnTo>
                  <a:lnTo>
                    <a:pt x="3979" y="1849"/>
                  </a:lnTo>
                  <a:lnTo>
                    <a:pt x="3978" y="1853"/>
                  </a:lnTo>
                  <a:lnTo>
                    <a:pt x="3977" y="1856"/>
                  </a:lnTo>
                  <a:lnTo>
                    <a:pt x="3974" y="1860"/>
                  </a:lnTo>
                  <a:lnTo>
                    <a:pt x="3969" y="1863"/>
                  </a:lnTo>
                  <a:lnTo>
                    <a:pt x="3966" y="1864"/>
                  </a:lnTo>
                  <a:lnTo>
                    <a:pt x="3960" y="1865"/>
                  </a:lnTo>
                  <a:close/>
                  <a:moveTo>
                    <a:pt x="5786" y="1888"/>
                  </a:moveTo>
                  <a:lnTo>
                    <a:pt x="5780" y="1887"/>
                  </a:lnTo>
                  <a:lnTo>
                    <a:pt x="5776" y="1885"/>
                  </a:lnTo>
                  <a:lnTo>
                    <a:pt x="5771" y="1881"/>
                  </a:lnTo>
                  <a:lnTo>
                    <a:pt x="5768" y="1876"/>
                  </a:lnTo>
                  <a:lnTo>
                    <a:pt x="5767" y="1872"/>
                  </a:lnTo>
                  <a:lnTo>
                    <a:pt x="5767" y="1868"/>
                  </a:lnTo>
                  <a:lnTo>
                    <a:pt x="5768" y="1864"/>
                  </a:lnTo>
                  <a:lnTo>
                    <a:pt x="5769" y="1861"/>
                  </a:lnTo>
                  <a:lnTo>
                    <a:pt x="5770" y="1857"/>
                  </a:lnTo>
                  <a:lnTo>
                    <a:pt x="5772" y="1855"/>
                  </a:lnTo>
                  <a:lnTo>
                    <a:pt x="5776" y="1852"/>
                  </a:lnTo>
                  <a:lnTo>
                    <a:pt x="5779" y="1851"/>
                  </a:lnTo>
                  <a:lnTo>
                    <a:pt x="5804" y="1841"/>
                  </a:lnTo>
                  <a:lnTo>
                    <a:pt x="5831" y="1831"/>
                  </a:lnTo>
                  <a:lnTo>
                    <a:pt x="5857" y="1822"/>
                  </a:lnTo>
                  <a:lnTo>
                    <a:pt x="5885" y="1812"/>
                  </a:lnTo>
                  <a:lnTo>
                    <a:pt x="5912" y="1801"/>
                  </a:lnTo>
                  <a:lnTo>
                    <a:pt x="5942" y="1791"/>
                  </a:lnTo>
                  <a:lnTo>
                    <a:pt x="5972" y="1781"/>
                  </a:lnTo>
                  <a:lnTo>
                    <a:pt x="6003" y="1770"/>
                  </a:lnTo>
                  <a:lnTo>
                    <a:pt x="6006" y="1769"/>
                  </a:lnTo>
                  <a:lnTo>
                    <a:pt x="6010" y="1769"/>
                  </a:lnTo>
                  <a:lnTo>
                    <a:pt x="6014" y="1770"/>
                  </a:lnTo>
                  <a:lnTo>
                    <a:pt x="6018" y="1771"/>
                  </a:lnTo>
                  <a:lnTo>
                    <a:pt x="6021" y="1774"/>
                  </a:lnTo>
                  <a:lnTo>
                    <a:pt x="6024" y="1776"/>
                  </a:lnTo>
                  <a:lnTo>
                    <a:pt x="6026" y="1779"/>
                  </a:lnTo>
                  <a:lnTo>
                    <a:pt x="6028" y="1783"/>
                  </a:lnTo>
                  <a:lnTo>
                    <a:pt x="6028" y="1786"/>
                  </a:lnTo>
                  <a:lnTo>
                    <a:pt x="6028" y="1790"/>
                  </a:lnTo>
                  <a:lnTo>
                    <a:pt x="6028" y="1794"/>
                  </a:lnTo>
                  <a:lnTo>
                    <a:pt x="6027" y="1798"/>
                  </a:lnTo>
                  <a:lnTo>
                    <a:pt x="6025" y="1801"/>
                  </a:lnTo>
                  <a:lnTo>
                    <a:pt x="6022" y="1803"/>
                  </a:lnTo>
                  <a:lnTo>
                    <a:pt x="6019" y="1806"/>
                  </a:lnTo>
                  <a:lnTo>
                    <a:pt x="6016" y="1807"/>
                  </a:lnTo>
                  <a:lnTo>
                    <a:pt x="5985" y="1818"/>
                  </a:lnTo>
                  <a:lnTo>
                    <a:pt x="5955" y="1829"/>
                  </a:lnTo>
                  <a:lnTo>
                    <a:pt x="5926" y="1839"/>
                  </a:lnTo>
                  <a:lnTo>
                    <a:pt x="5897" y="1848"/>
                  </a:lnTo>
                  <a:lnTo>
                    <a:pt x="5871" y="1859"/>
                  </a:lnTo>
                  <a:lnTo>
                    <a:pt x="5845" y="1869"/>
                  </a:lnTo>
                  <a:lnTo>
                    <a:pt x="5818" y="1878"/>
                  </a:lnTo>
                  <a:lnTo>
                    <a:pt x="5793" y="1887"/>
                  </a:lnTo>
                  <a:lnTo>
                    <a:pt x="5786" y="1888"/>
                  </a:lnTo>
                  <a:close/>
                  <a:moveTo>
                    <a:pt x="1825" y="1934"/>
                  </a:moveTo>
                  <a:lnTo>
                    <a:pt x="1817" y="1932"/>
                  </a:lnTo>
                  <a:lnTo>
                    <a:pt x="1814" y="1930"/>
                  </a:lnTo>
                  <a:lnTo>
                    <a:pt x="1810" y="1927"/>
                  </a:lnTo>
                  <a:lnTo>
                    <a:pt x="1808" y="1924"/>
                  </a:lnTo>
                  <a:lnTo>
                    <a:pt x="1807" y="1920"/>
                  </a:lnTo>
                  <a:lnTo>
                    <a:pt x="1806" y="1917"/>
                  </a:lnTo>
                  <a:lnTo>
                    <a:pt x="1806" y="1914"/>
                  </a:lnTo>
                  <a:lnTo>
                    <a:pt x="1806" y="1909"/>
                  </a:lnTo>
                  <a:lnTo>
                    <a:pt x="1808" y="1906"/>
                  </a:lnTo>
                  <a:lnTo>
                    <a:pt x="1823" y="1872"/>
                  </a:lnTo>
                  <a:lnTo>
                    <a:pt x="1840" y="1840"/>
                  </a:lnTo>
                  <a:lnTo>
                    <a:pt x="1858" y="1807"/>
                  </a:lnTo>
                  <a:lnTo>
                    <a:pt x="1877" y="1775"/>
                  </a:lnTo>
                  <a:lnTo>
                    <a:pt x="1889" y="1755"/>
                  </a:lnTo>
                  <a:lnTo>
                    <a:pt x="1901" y="1736"/>
                  </a:lnTo>
                  <a:lnTo>
                    <a:pt x="1913" y="1717"/>
                  </a:lnTo>
                  <a:lnTo>
                    <a:pt x="1926" y="1698"/>
                  </a:lnTo>
                  <a:lnTo>
                    <a:pt x="1929" y="1695"/>
                  </a:lnTo>
                  <a:lnTo>
                    <a:pt x="1932" y="1692"/>
                  </a:lnTo>
                  <a:lnTo>
                    <a:pt x="1935" y="1691"/>
                  </a:lnTo>
                  <a:lnTo>
                    <a:pt x="1939" y="1690"/>
                  </a:lnTo>
                  <a:lnTo>
                    <a:pt x="1943" y="1690"/>
                  </a:lnTo>
                  <a:lnTo>
                    <a:pt x="1947" y="1690"/>
                  </a:lnTo>
                  <a:lnTo>
                    <a:pt x="1950" y="1691"/>
                  </a:lnTo>
                  <a:lnTo>
                    <a:pt x="1954" y="1693"/>
                  </a:lnTo>
                  <a:lnTo>
                    <a:pt x="1957" y="1696"/>
                  </a:lnTo>
                  <a:lnTo>
                    <a:pt x="1959" y="1699"/>
                  </a:lnTo>
                  <a:lnTo>
                    <a:pt x="1962" y="1701"/>
                  </a:lnTo>
                  <a:lnTo>
                    <a:pt x="1962" y="1706"/>
                  </a:lnTo>
                  <a:lnTo>
                    <a:pt x="1963" y="1709"/>
                  </a:lnTo>
                  <a:lnTo>
                    <a:pt x="1962" y="1713"/>
                  </a:lnTo>
                  <a:lnTo>
                    <a:pt x="1960" y="1716"/>
                  </a:lnTo>
                  <a:lnTo>
                    <a:pt x="1959" y="1720"/>
                  </a:lnTo>
                  <a:lnTo>
                    <a:pt x="1947" y="1739"/>
                  </a:lnTo>
                  <a:lnTo>
                    <a:pt x="1934" y="1758"/>
                  </a:lnTo>
                  <a:lnTo>
                    <a:pt x="1923" y="1776"/>
                  </a:lnTo>
                  <a:lnTo>
                    <a:pt x="1911" y="1795"/>
                  </a:lnTo>
                  <a:lnTo>
                    <a:pt x="1893" y="1826"/>
                  </a:lnTo>
                  <a:lnTo>
                    <a:pt x="1876" y="1859"/>
                  </a:lnTo>
                  <a:lnTo>
                    <a:pt x="1858" y="1891"/>
                  </a:lnTo>
                  <a:lnTo>
                    <a:pt x="1843" y="1923"/>
                  </a:lnTo>
                  <a:lnTo>
                    <a:pt x="1840" y="1927"/>
                  </a:lnTo>
                  <a:lnTo>
                    <a:pt x="1835" y="1931"/>
                  </a:lnTo>
                  <a:lnTo>
                    <a:pt x="1831" y="1933"/>
                  </a:lnTo>
                  <a:lnTo>
                    <a:pt x="1825" y="1934"/>
                  </a:lnTo>
                  <a:close/>
                  <a:moveTo>
                    <a:pt x="4177" y="1934"/>
                  </a:moveTo>
                  <a:lnTo>
                    <a:pt x="4171" y="1933"/>
                  </a:lnTo>
                  <a:lnTo>
                    <a:pt x="4165" y="1931"/>
                  </a:lnTo>
                  <a:lnTo>
                    <a:pt x="4161" y="1926"/>
                  </a:lnTo>
                  <a:lnTo>
                    <a:pt x="4158" y="1922"/>
                  </a:lnTo>
                  <a:lnTo>
                    <a:pt x="4157" y="1917"/>
                  </a:lnTo>
                  <a:lnTo>
                    <a:pt x="4156" y="1914"/>
                  </a:lnTo>
                  <a:lnTo>
                    <a:pt x="4157" y="1909"/>
                  </a:lnTo>
                  <a:lnTo>
                    <a:pt x="4158" y="1906"/>
                  </a:lnTo>
                  <a:lnTo>
                    <a:pt x="4161" y="1902"/>
                  </a:lnTo>
                  <a:lnTo>
                    <a:pt x="4163" y="1900"/>
                  </a:lnTo>
                  <a:lnTo>
                    <a:pt x="4165" y="1898"/>
                  </a:lnTo>
                  <a:lnTo>
                    <a:pt x="4169" y="1895"/>
                  </a:lnTo>
                  <a:lnTo>
                    <a:pt x="4178" y="1892"/>
                  </a:lnTo>
                  <a:lnTo>
                    <a:pt x="4186" y="1887"/>
                  </a:lnTo>
                  <a:lnTo>
                    <a:pt x="4194" y="1881"/>
                  </a:lnTo>
                  <a:lnTo>
                    <a:pt x="4202" y="1876"/>
                  </a:lnTo>
                  <a:lnTo>
                    <a:pt x="4209" y="1869"/>
                  </a:lnTo>
                  <a:lnTo>
                    <a:pt x="4215" y="1861"/>
                  </a:lnTo>
                  <a:lnTo>
                    <a:pt x="4220" y="1852"/>
                  </a:lnTo>
                  <a:lnTo>
                    <a:pt x="4226" y="1842"/>
                  </a:lnTo>
                  <a:lnTo>
                    <a:pt x="4231" y="1833"/>
                  </a:lnTo>
                  <a:lnTo>
                    <a:pt x="4235" y="1823"/>
                  </a:lnTo>
                  <a:lnTo>
                    <a:pt x="4239" y="1812"/>
                  </a:lnTo>
                  <a:lnTo>
                    <a:pt x="4242" y="1800"/>
                  </a:lnTo>
                  <a:lnTo>
                    <a:pt x="4244" y="1789"/>
                  </a:lnTo>
                  <a:lnTo>
                    <a:pt x="4247" y="1776"/>
                  </a:lnTo>
                  <a:lnTo>
                    <a:pt x="4248" y="1762"/>
                  </a:lnTo>
                  <a:lnTo>
                    <a:pt x="4248" y="1750"/>
                  </a:lnTo>
                  <a:lnTo>
                    <a:pt x="4267" y="1742"/>
                  </a:lnTo>
                  <a:lnTo>
                    <a:pt x="4248" y="1742"/>
                  </a:lnTo>
                  <a:lnTo>
                    <a:pt x="4248" y="1728"/>
                  </a:lnTo>
                  <a:lnTo>
                    <a:pt x="4248" y="1714"/>
                  </a:lnTo>
                  <a:lnTo>
                    <a:pt x="4248" y="1711"/>
                  </a:lnTo>
                  <a:lnTo>
                    <a:pt x="4249" y="1707"/>
                  </a:lnTo>
                  <a:lnTo>
                    <a:pt x="4250" y="1704"/>
                  </a:lnTo>
                  <a:lnTo>
                    <a:pt x="4252" y="1700"/>
                  </a:lnTo>
                  <a:lnTo>
                    <a:pt x="4255" y="1698"/>
                  </a:lnTo>
                  <a:lnTo>
                    <a:pt x="4258" y="1696"/>
                  </a:lnTo>
                  <a:lnTo>
                    <a:pt x="4262" y="1695"/>
                  </a:lnTo>
                  <a:lnTo>
                    <a:pt x="4266" y="1693"/>
                  </a:lnTo>
                  <a:lnTo>
                    <a:pt x="4270" y="1693"/>
                  </a:lnTo>
                  <a:lnTo>
                    <a:pt x="4273" y="1695"/>
                  </a:lnTo>
                  <a:lnTo>
                    <a:pt x="4276" y="1697"/>
                  </a:lnTo>
                  <a:lnTo>
                    <a:pt x="4280" y="1699"/>
                  </a:lnTo>
                  <a:lnTo>
                    <a:pt x="4282" y="1701"/>
                  </a:lnTo>
                  <a:lnTo>
                    <a:pt x="4284" y="1705"/>
                  </a:lnTo>
                  <a:lnTo>
                    <a:pt x="4286" y="1708"/>
                  </a:lnTo>
                  <a:lnTo>
                    <a:pt x="4287" y="1712"/>
                  </a:lnTo>
                  <a:lnTo>
                    <a:pt x="4287" y="1727"/>
                  </a:lnTo>
                  <a:lnTo>
                    <a:pt x="4288" y="1742"/>
                  </a:lnTo>
                  <a:lnTo>
                    <a:pt x="4288" y="1750"/>
                  </a:lnTo>
                  <a:lnTo>
                    <a:pt x="4287" y="1767"/>
                  </a:lnTo>
                  <a:lnTo>
                    <a:pt x="4284" y="1783"/>
                  </a:lnTo>
                  <a:lnTo>
                    <a:pt x="4282" y="1798"/>
                  </a:lnTo>
                  <a:lnTo>
                    <a:pt x="4280" y="1813"/>
                  </a:lnTo>
                  <a:lnTo>
                    <a:pt x="4275" y="1828"/>
                  </a:lnTo>
                  <a:lnTo>
                    <a:pt x="4271" y="1841"/>
                  </a:lnTo>
                  <a:lnTo>
                    <a:pt x="4265" y="1854"/>
                  </a:lnTo>
                  <a:lnTo>
                    <a:pt x="4258" y="1865"/>
                  </a:lnTo>
                  <a:lnTo>
                    <a:pt x="4251" y="1877"/>
                  </a:lnTo>
                  <a:lnTo>
                    <a:pt x="4243" y="1887"/>
                  </a:lnTo>
                  <a:lnTo>
                    <a:pt x="4235" y="1898"/>
                  </a:lnTo>
                  <a:lnTo>
                    <a:pt x="4226" y="1907"/>
                  </a:lnTo>
                  <a:lnTo>
                    <a:pt x="4217" y="1915"/>
                  </a:lnTo>
                  <a:lnTo>
                    <a:pt x="4205" y="1922"/>
                  </a:lnTo>
                  <a:lnTo>
                    <a:pt x="4195" y="1927"/>
                  </a:lnTo>
                  <a:lnTo>
                    <a:pt x="4184" y="1932"/>
                  </a:lnTo>
                  <a:lnTo>
                    <a:pt x="4177" y="1934"/>
                  </a:lnTo>
                  <a:close/>
                  <a:moveTo>
                    <a:pt x="5349" y="2067"/>
                  </a:moveTo>
                  <a:lnTo>
                    <a:pt x="5343" y="2066"/>
                  </a:lnTo>
                  <a:lnTo>
                    <a:pt x="5338" y="2064"/>
                  </a:lnTo>
                  <a:lnTo>
                    <a:pt x="5334" y="2060"/>
                  </a:lnTo>
                  <a:lnTo>
                    <a:pt x="5331" y="2056"/>
                  </a:lnTo>
                  <a:lnTo>
                    <a:pt x="5330" y="2051"/>
                  </a:lnTo>
                  <a:lnTo>
                    <a:pt x="5330" y="2048"/>
                  </a:lnTo>
                  <a:lnTo>
                    <a:pt x="5330" y="2044"/>
                  </a:lnTo>
                  <a:lnTo>
                    <a:pt x="5331" y="2041"/>
                  </a:lnTo>
                  <a:lnTo>
                    <a:pt x="5332" y="2037"/>
                  </a:lnTo>
                  <a:lnTo>
                    <a:pt x="5334" y="2034"/>
                  </a:lnTo>
                  <a:lnTo>
                    <a:pt x="5338" y="2032"/>
                  </a:lnTo>
                  <a:lnTo>
                    <a:pt x="5341" y="2029"/>
                  </a:lnTo>
                  <a:lnTo>
                    <a:pt x="5369" y="2018"/>
                  </a:lnTo>
                  <a:lnTo>
                    <a:pt x="5396" y="2006"/>
                  </a:lnTo>
                  <a:lnTo>
                    <a:pt x="5422" y="1995"/>
                  </a:lnTo>
                  <a:lnTo>
                    <a:pt x="5450" y="1984"/>
                  </a:lnTo>
                  <a:lnTo>
                    <a:pt x="5478" y="1972"/>
                  </a:lnTo>
                  <a:lnTo>
                    <a:pt x="5505" y="1961"/>
                  </a:lnTo>
                  <a:lnTo>
                    <a:pt x="5531" y="1949"/>
                  </a:lnTo>
                  <a:lnTo>
                    <a:pt x="5559" y="1938"/>
                  </a:lnTo>
                  <a:lnTo>
                    <a:pt x="5564" y="1937"/>
                  </a:lnTo>
                  <a:lnTo>
                    <a:pt x="5567" y="1937"/>
                  </a:lnTo>
                  <a:lnTo>
                    <a:pt x="5570" y="1937"/>
                  </a:lnTo>
                  <a:lnTo>
                    <a:pt x="5575" y="1938"/>
                  </a:lnTo>
                  <a:lnTo>
                    <a:pt x="5577" y="1940"/>
                  </a:lnTo>
                  <a:lnTo>
                    <a:pt x="5581" y="1942"/>
                  </a:lnTo>
                  <a:lnTo>
                    <a:pt x="5583" y="1946"/>
                  </a:lnTo>
                  <a:lnTo>
                    <a:pt x="5585" y="1949"/>
                  </a:lnTo>
                  <a:lnTo>
                    <a:pt x="5586" y="1953"/>
                  </a:lnTo>
                  <a:lnTo>
                    <a:pt x="5586" y="1956"/>
                  </a:lnTo>
                  <a:lnTo>
                    <a:pt x="5586" y="1961"/>
                  </a:lnTo>
                  <a:lnTo>
                    <a:pt x="5585" y="1964"/>
                  </a:lnTo>
                  <a:lnTo>
                    <a:pt x="5583" y="1967"/>
                  </a:lnTo>
                  <a:lnTo>
                    <a:pt x="5581" y="1970"/>
                  </a:lnTo>
                  <a:lnTo>
                    <a:pt x="5577" y="1972"/>
                  </a:lnTo>
                  <a:lnTo>
                    <a:pt x="5574" y="1974"/>
                  </a:lnTo>
                  <a:lnTo>
                    <a:pt x="5547" y="1986"/>
                  </a:lnTo>
                  <a:lnTo>
                    <a:pt x="5520" y="1997"/>
                  </a:lnTo>
                  <a:lnTo>
                    <a:pt x="5492" y="2009"/>
                  </a:lnTo>
                  <a:lnTo>
                    <a:pt x="5465" y="2020"/>
                  </a:lnTo>
                  <a:lnTo>
                    <a:pt x="5439" y="2032"/>
                  </a:lnTo>
                  <a:lnTo>
                    <a:pt x="5411" y="2043"/>
                  </a:lnTo>
                  <a:lnTo>
                    <a:pt x="5383" y="2055"/>
                  </a:lnTo>
                  <a:lnTo>
                    <a:pt x="5357" y="2066"/>
                  </a:lnTo>
                  <a:lnTo>
                    <a:pt x="5349" y="2067"/>
                  </a:lnTo>
                  <a:close/>
                  <a:moveTo>
                    <a:pt x="4915" y="2257"/>
                  </a:moveTo>
                  <a:lnTo>
                    <a:pt x="4910" y="2257"/>
                  </a:lnTo>
                  <a:lnTo>
                    <a:pt x="4905" y="2254"/>
                  </a:lnTo>
                  <a:lnTo>
                    <a:pt x="4901" y="2251"/>
                  </a:lnTo>
                  <a:lnTo>
                    <a:pt x="4898" y="2245"/>
                  </a:lnTo>
                  <a:lnTo>
                    <a:pt x="4896" y="2242"/>
                  </a:lnTo>
                  <a:lnTo>
                    <a:pt x="4896" y="2238"/>
                  </a:lnTo>
                  <a:lnTo>
                    <a:pt x="4896" y="2234"/>
                  </a:lnTo>
                  <a:lnTo>
                    <a:pt x="4897" y="2230"/>
                  </a:lnTo>
                  <a:lnTo>
                    <a:pt x="4899" y="2227"/>
                  </a:lnTo>
                  <a:lnTo>
                    <a:pt x="4902" y="2224"/>
                  </a:lnTo>
                  <a:lnTo>
                    <a:pt x="4904" y="2221"/>
                  </a:lnTo>
                  <a:lnTo>
                    <a:pt x="4907" y="2220"/>
                  </a:lnTo>
                  <a:lnTo>
                    <a:pt x="4935" y="2207"/>
                  </a:lnTo>
                  <a:lnTo>
                    <a:pt x="4961" y="2196"/>
                  </a:lnTo>
                  <a:lnTo>
                    <a:pt x="4989" y="2183"/>
                  </a:lnTo>
                  <a:lnTo>
                    <a:pt x="5016" y="2172"/>
                  </a:lnTo>
                  <a:lnTo>
                    <a:pt x="5043" y="2159"/>
                  </a:lnTo>
                  <a:lnTo>
                    <a:pt x="5070" y="2148"/>
                  </a:lnTo>
                  <a:lnTo>
                    <a:pt x="5097" y="2136"/>
                  </a:lnTo>
                  <a:lnTo>
                    <a:pt x="5124" y="2123"/>
                  </a:lnTo>
                  <a:lnTo>
                    <a:pt x="5128" y="2122"/>
                  </a:lnTo>
                  <a:lnTo>
                    <a:pt x="5132" y="2122"/>
                  </a:lnTo>
                  <a:lnTo>
                    <a:pt x="5136" y="2122"/>
                  </a:lnTo>
                  <a:lnTo>
                    <a:pt x="5139" y="2123"/>
                  </a:lnTo>
                  <a:lnTo>
                    <a:pt x="5143" y="2125"/>
                  </a:lnTo>
                  <a:lnTo>
                    <a:pt x="5146" y="2127"/>
                  </a:lnTo>
                  <a:lnTo>
                    <a:pt x="5148" y="2130"/>
                  </a:lnTo>
                  <a:lnTo>
                    <a:pt x="5149" y="2134"/>
                  </a:lnTo>
                  <a:lnTo>
                    <a:pt x="5152" y="2137"/>
                  </a:lnTo>
                  <a:lnTo>
                    <a:pt x="5152" y="2142"/>
                  </a:lnTo>
                  <a:lnTo>
                    <a:pt x="5152" y="2145"/>
                  </a:lnTo>
                  <a:lnTo>
                    <a:pt x="5151" y="2149"/>
                  </a:lnTo>
                  <a:lnTo>
                    <a:pt x="5148" y="2152"/>
                  </a:lnTo>
                  <a:lnTo>
                    <a:pt x="5146" y="2156"/>
                  </a:lnTo>
                  <a:lnTo>
                    <a:pt x="5144" y="2158"/>
                  </a:lnTo>
                  <a:lnTo>
                    <a:pt x="5140" y="2160"/>
                  </a:lnTo>
                  <a:lnTo>
                    <a:pt x="5113" y="2172"/>
                  </a:lnTo>
                  <a:lnTo>
                    <a:pt x="5086" y="2183"/>
                  </a:lnTo>
                  <a:lnTo>
                    <a:pt x="5059" y="2196"/>
                  </a:lnTo>
                  <a:lnTo>
                    <a:pt x="5031" y="2207"/>
                  </a:lnTo>
                  <a:lnTo>
                    <a:pt x="5005" y="2220"/>
                  </a:lnTo>
                  <a:lnTo>
                    <a:pt x="4977" y="2231"/>
                  </a:lnTo>
                  <a:lnTo>
                    <a:pt x="4951" y="2244"/>
                  </a:lnTo>
                  <a:lnTo>
                    <a:pt x="4923" y="2255"/>
                  </a:lnTo>
                  <a:lnTo>
                    <a:pt x="4915" y="2257"/>
                  </a:lnTo>
                  <a:close/>
                  <a:moveTo>
                    <a:pt x="1705" y="2388"/>
                  </a:moveTo>
                  <a:lnTo>
                    <a:pt x="1702" y="2388"/>
                  </a:lnTo>
                  <a:lnTo>
                    <a:pt x="1699" y="2387"/>
                  </a:lnTo>
                  <a:lnTo>
                    <a:pt x="1695" y="2386"/>
                  </a:lnTo>
                  <a:lnTo>
                    <a:pt x="1692" y="2384"/>
                  </a:lnTo>
                  <a:lnTo>
                    <a:pt x="1689" y="2382"/>
                  </a:lnTo>
                  <a:lnTo>
                    <a:pt x="1687" y="2378"/>
                  </a:lnTo>
                  <a:lnTo>
                    <a:pt x="1685" y="2375"/>
                  </a:lnTo>
                  <a:lnTo>
                    <a:pt x="1685" y="2370"/>
                  </a:lnTo>
                  <a:lnTo>
                    <a:pt x="1685" y="2367"/>
                  </a:lnTo>
                  <a:lnTo>
                    <a:pt x="1689" y="2336"/>
                  </a:lnTo>
                  <a:lnTo>
                    <a:pt x="1692" y="2306"/>
                  </a:lnTo>
                  <a:lnTo>
                    <a:pt x="1697" y="2276"/>
                  </a:lnTo>
                  <a:lnTo>
                    <a:pt x="1701" y="2246"/>
                  </a:lnTo>
                  <a:lnTo>
                    <a:pt x="1707" y="2216"/>
                  </a:lnTo>
                  <a:lnTo>
                    <a:pt x="1713" y="2188"/>
                  </a:lnTo>
                  <a:lnTo>
                    <a:pt x="1720" y="2159"/>
                  </a:lnTo>
                  <a:lnTo>
                    <a:pt x="1726" y="2132"/>
                  </a:lnTo>
                  <a:lnTo>
                    <a:pt x="1728" y="2127"/>
                  </a:lnTo>
                  <a:lnTo>
                    <a:pt x="1730" y="2125"/>
                  </a:lnTo>
                  <a:lnTo>
                    <a:pt x="1732" y="2121"/>
                  </a:lnTo>
                  <a:lnTo>
                    <a:pt x="1736" y="2119"/>
                  </a:lnTo>
                  <a:lnTo>
                    <a:pt x="1739" y="2118"/>
                  </a:lnTo>
                  <a:lnTo>
                    <a:pt x="1742" y="2117"/>
                  </a:lnTo>
                  <a:lnTo>
                    <a:pt x="1747" y="2117"/>
                  </a:lnTo>
                  <a:lnTo>
                    <a:pt x="1750" y="2117"/>
                  </a:lnTo>
                  <a:lnTo>
                    <a:pt x="1754" y="2119"/>
                  </a:lnTo>
                  <a:lnTo>
                    <a:pt x="1757" y="2120"/>
                  </a:lnTo>
                  <a:lnTo>
                    <a:pt x="1761" y="2123"/>
                  </a:lnTo>
                  <a:lnTo>
                    <a:pt x="1763" y="2126"/>
                  </a:lnTo>
                  <a:lnTo>
                    <a:pt x="1764" y="2129"/>
                  </a:lnTo>
                  <a:lnTo>
                    <a:pt x="1765" y="2134"/>
                  </a:lnTo>
                  <a:lnTo>
                    <a:pt x="1765" y="2137"/>
                  </a:lnTo>
                  <a:lnTo>
                    <a:pt x="1764" y="2141"/>
                  </a:lnTo>
                  <a:lnTo>
                    <a:pt x="1757" y="2168"/>
                  </a:lnTo>
                  <a:lnTo>
                    <a:pt x="1752" y="2197"/>
                  </a:lnTo>
                  <a:lnTo>
                    <a:pt x="1746" y="2224"/>
                  </a:lnTo>
                  <a:lnTo>
                    <a:pt x="1740" y="2253"/>
                  </a:lnTo>
                  <a:lnTo>
                    <a:pt x="1736" y="2282"/>
                  </a:lnTo>
                  <a:lnTo>
                    <a:pt x="1731" y="2312"/>
                  </a:lnTo>
                  <a:lnTo>
                    <a:pt x="1728" y="2340"/>
                  </a:lnTo>
                  <a:lnTo>
                    <a:pt x="1724" y="2370"/>
                  </a:lnTo>
                  <a:lnTo>
                    <a:pt x="1723" y="2375"/>
                  </a:lnTo>
                  <a:lnTo>
                    <a:pt x="1722" y="2378"/>
                  </a:lnTo>
                  <a:lnTo>
                    <a:pt x="1720" y="2380"/>
                  </a:lnTo>
                  <a:lnTo>
                    <a:pt x="1717" y="2383"/>
                  </a:lnTo>
                  <a:lnTo>
                    <a:pt x="1715" y="2385"/>
                  </a:lnTo>
                  <a:lnTo>
                    <a:pt x="1711" y="2387"/>
                  </a:lnTo>
                  <a:lnTo>
                    <a:pt x="1708" y="2388"/>
                  </a:lnTo>
                  <a:lnTo>
                    <a:pt x="1705" y="2388"/>
                  </a:lnTo>
                  <a:close/>
                  <a:moveTo>
                    <a:pt x="4625" y="2582"/>
                  </a:moveTo>
                  <a:lnTo>
                    <a:pt x="4624" y="2582"/>
                  </a:lnTo>
                  <a:lnTo>
                    <a:pt x="4621" y="2581"/>
                  </a:lnTo>
                  <a:lnTo>
                    <a:pt x="4616" y="2580"/>
                  </a:lnTo>
                  <a:lnTo>
                    <a:pt x="4614" y="2578"/>
                  </a:lnTo>
                  <a:lnTo>
                    <a:pt x="4610" y="2575"/>
                  </a:lnTo>
                  <a:lnTo>
                    <a:pt x="4608" y="2572"/>
                  </a:lnTo>
                  <a:lnTo>
                    <a:pt x="4607" y="2568"/>
                  </a:lnTo>
                  <a:lnTo>
                    <a:pt x="4606" y="2565"/>
                  </a:lnTo>
                  <a:lnTo>
                    <a:pt x="4606" y="2560"/>
                  </a:lnTo>
                  <a:lnTo>
                    <a:pt x="4609" y="2513"/>
                  </a:lnTo>
                  <a:lnTo>
                    <a:pt x="4610" y="2501"/>
                  </a:lnTo>
                  <a:lnTo>
                    <a:pt x="4613" y="2488"/>
                  </a:lnTo>
                  <a:lnTo>
                    <a:pt x="4615" y="2474"/>
                  </a:lnTo>
                  <a:lnTo>
                    <a:pt x="4618" y="2463"/>
                  </a:lnTo>
                  <a:lnTo>
                    <a:pt x="4622" y="2450"/>
                  </a:lnTo>
                  <a:lnTo>
                    <a:pt x="4625" y="2439"/>
                  </a:lnTo>
                  <a:lnTo>
                    <a:pt x="4630" y="2426"/>
                  </a:lnTo>
                  <a:lnTo>
                    <a:pt x="4636" y="2415"/>
                  </a:lnTo>
                  <a:lnTo>
                    <a:pt x="4640" y="2404"/>
                  </a:lnTo>
                  <a:lnTo>
                    <a:pt x="4647" y="2393"/>
                  </a:lnTo>
                  <a:lnTo>
                    <a:pt x="4654" y="2383"/>
                  </a:lnTo>
                  <a:lnTo>
                    <a:pt x="4661" y="2372"/>
                  </a:lnTo>
                  <a:lnTo>
                    <a:pt x="4669" y="2363"/>
                  </a:lnTo>
                  <a:lnTo>
                    <a:pt x="4677" y="2353"/>
                  </a:lnTo>
                  <a:lnTo>
                    <a:pt x="4686" y="2344"/>
                  </a:lnTo>
                  <a:lnTo>
                    <a:pt x="4695" y="2335"/>
                  </a:lnTo>
                  <a:lnTo>
                    <a:pt x="4699" y="2332"/>
                  </a:lnTo>
                  <a:lnTo>
                    <a:pt x="4702" y="2331"/>
                  </a:lnTo>
                  <a:lnTo>
                    <a:pt x="4705" y="2330"/>
                  </a:lnTo>
                  <a:lnTo>
                    <a:pt x="4710" y="2330"/>
                  </a:lnTo>
                  <a:lnTo>
                    <a:pt x="4714" y="2330"/>
                  </a:lnTo>
                  <a:lnTo>
                    <a:pt x="4717" y="2331"/>
                  </a:lnTo>
                  <a:lnTo>
                    <a:pt x="4720" y="2333"/>
                  </a:lnTo>
                  <a:lnTo>
                    <a:pt x="4724" y="2336"/>
                  </a:lnTo>
                  <a:lnTo>
                    <a:pt x="4726" y="2339"/>
                  </a:lnTo>
                  <a:lnTo>
                    <a:pt x="4727" y="2343"/>
                  </a:lnTo>
                  <a:lnTo>
                    <a:pt x="4728" y="2346"/>
                  </a:lnTo>
                  <a:lnTo>
                    <a:pt x="4728" y="2351"/>
                  </a:lnTo>
                  <a:lnTo>
                    <a:pt x="4728" y="2354"/>
                  </a:lnTo>
                  <a:lnTo>
                    <a:pt x="4727" y="2357"/>
                  </a:lnTo>
                  <a:lnTo>
                    <a:pt x="4725" y="2361"/>
                  </a:lnTo>
                  <a:lnTo>
                    <a:pt x="4722" y="2364"/>
                  </a:lnTo>
                  <a:lnTo>
                    <a:pt x="4707" y="2379"/>
                  </a:lnTo>
                  <a:lnTo>
                    <a:pt x="4693" y="2396"/>
                  </a:lnTo>
                  <a:lnTo>
                    <a:pt x="4680" y="2414"/>
                  </a:lnTo>
                  <a:lnTo>
                    <a:pt x="4670" y="2432"/>
                  </a:lnTo>
                  <a:lnTo>
                    <a:pt x="4662" y="2452"/>
                  </a:lnTo>
                  <a:lnTo>
                    <a:pt x="4656" y="2472"/>
                  </a:lnTo>
                  <a:lnTo>
                    <a:pt x="4652" y="2494"/>
                  </a:lnTo>
                  <a:lnTo>
                    <a:pt x="4648" y="2517"/>
                  </a:lnTo>
                  <a:lnTo>
                    <a:pt x="4645" y="2564"/>
                  </a:lnTo>
                  <a:lnTo>
                    <a:pt x="4645" y="2567"/>
                  </a:lnTo>
                  <a:lnTo>
                    <a:pt x="4644" y="2571"/>
                  </a:lnTo>
                  <a:lnTo>
                    <a:pt x="4641" y="2574"/>
                  </a:lnTo>
                  <a:lnTo>
                    <a:pt x="4639" y="2577"/>
                  </a:lnTo>
                  <a:lnTo>
                    <a:pt x="4636" y="2579"/>
                  </a:lnTo>
                  <a:lnTo>
                    <a:pt x="4633" y="2581"/>
                  </a:lnTo>
                  <a:lnTo>
                    <a:pt x="4630" y="2582"/>
                  </a:lnTo>
                  <a:lnTo>
                    <a:pt x="4625" y="2582"/>
                  </a:lnTo>
                  <a:close/>
                  <a:moveTo>
                    <a:pt x="1710" y="2860"/>
                  </a:moveTo>
                  <a:lnTo>
                    <a:pt x="1707" y="2860"/>
                  </a:lnTo>
                  <a:lnTo>
                    <a:pt x="1703" y="2859"/>
                  </a:lnTo>
                  <a:lnTo>
                    <a:pt x="1700" y="2858"/>
                  </a:lnTo>
                  <a:lnTo>
                    <a:pt x="1698" y="2855"/>
                  </a:lnTo>
                  <a:lnTo>
                    <a:pt x="1694" y="2853"/>
                  </a:lnTo>
                  <a:lnTo>
                    <a:pt x="1693" y="2850"/>
                  </a:lnTo>
                  <a:lnTo>
                    <a:pt x="1692" y="2846"/>
                  </a:lnTo>
                  <a:lnTo>
                    <a:pt x="1691" y="2843"/>
                  </a:lnTo>
                  <a:lnTo>
                    <a:pt x="1687" y="2815"/>
                  </a:lnTo>
                  <a:lnTo>
                    <a:pt x="1685" y="2789"/>
                  </a:lnTo>
                  <a:lnTo>
                    <a:pt x="1683" y="2761"/>
                  </a:lnTo>
                  <a:lnTo>
                    <a:pt x="1681" y="2734"/>
                  </a:lnTo>
                  <a:lnTo>
                    <a:pt x="1678" y="2700"/>
                  </a:lnTo>
                  <a:lnTo>
                    <a:pt x="1677" y="2668"/>
                  </a:lnTo>
                  <a:lnTo>
                    <a:pt x="1676" y="2636"/>
                  </a:lnTo>
                  <a:lnTo>
                    <a:pt x="1676" y="2605"/>
                  </a:lnTo>
                  <a:lnTo>
                    <a:pt x="1676" y="2601"/>
                  </a:lnTo>
                  <a:lnTo>
                    <a:pt x="1677" y="2597"/>
                  </a:lnTo>
                  <a:lnTo>
                    <a:pt x="1678" y="2594"/>
                  </a:lnTo>
                  <a:lnTo>
                    <a:pt x="1681" y="2591"/>
                  </a:lnTo>
                  <a:lnTo>
                    <a:pt x="1684" y="2588"/>
                  </a:lnTo>
                  <a:lnTo>
                    <a:pt x="1687" y="2587"/>
                  </a:lnTo>
                  <a:lnTo>
                    <a:pt x="1691" y="2586"/>
                  </a:lnTo>
                  <a:lnTo>
                    <a:pt x="1694" y="2585"/>
                  </a:lnTo>
                  <a:lnTo>
                    <a:pt x="1699" y="2585"/>
                  </a:lnTo>
                  <a:lnTo>
                    <a:pt x="1702" y="2586"/>
                  </a:lnTo>
                  <a:lnTo>
                    <a:pt x="1706" y="2588"/>
                  </a:lnTo>
                  <a:lnTo>
                    <a:pt x="1708" y="2590"/>
                  </a:lnTo>
                  <a:lnTo>
                    <a:pt x="1711" y="2593"/>
                  </a:lnTo>
                  <a:lnTo>
                    <a:pt x="1713" y="2596"/>
                  </a:lnTo>
                  <a:lnTo>
                    <a:pt x="1714" y="2601"/>
                  </a:lnTo>
                  <a:lnTo>
                    <a:pt x="1715" y="2604"/>
                  </a:lnTo>
                  <a:lnTo>
                    <a:pt x="1715" y="2635"/>
                  </a:lnTo>
                  <a:lnTo>
                    <a:pt x="1716" y="2667"/>
                  </a:lnTo>
                  <a:lnTo>
                    <a:pt x="1718" y="2699"/>
                  </a:lnTo>
                  <a:lnTo>
                    <a:pt x="1720" y="2731"/>
                  </a:lnTo>
                  <a:lnTo>
                    <a:pt x="1722" y="2758"/>
                  </a:lnTo>
                  <a:lnTo>
                    <a:pt x="1724" y="2785"/>
                  </a:lnTo>
                  <a:lnTo>
                    <a:pt x="1726" y="2812"/>
                  </a:lnTo>
                  <a:lnTo>
                    <a:pt x="1730" y="2838"/>
                  </a:lnTo>
                  <a:lnTo>
                    <a:pt x="1730" y="2843"/>
                  </a:lnTo>
                  <a:lnTo>
                    <a:pt x="1729" y="2846"/>
                  </a:lnTo>
                  <a:lnTo>
                    <a:pt x="1728" y="2850"/>
                  </a:lnTo>
                  <a:lnTo>
                    <a:pt x="1725" y="2853"/>
                  </a:lnTo>
                  <a:lnTo>
                    <a:pt x="1723" y="2855"/>
                  </a:lnTo>
                  <a:lnTo>
                    <a:pt x="1720" y="2858"/>
                  </a:lnTo>
                  <a:lnTo>
                    <a:pt x="1716" y="2859"/>
                  </a:lnTo>
                  <a:lnTo>
                    <a:pt x="1713" y="2860"/>
                  </a:lnTo>
                  <a:lnTo>
                    <a:pt x="1710" y="2860"/>
                  </a:lnTo>
                  <a:close/>
                  <a:moveTo>
                    <a:pt x="4587" y="3054"/>
                  </a:moveTo>
                  <a:lnTo>
                    <a:pt x="4586" y="3054"/>
                  </a:lnTo>
                  <a:lnTo>
                    <a:pt x="4583" y="3053"/>
                  </a:lnTo>
                  <a:lnTo>
                    <a:pt x="4578" y="3051"/>
                  </a:lnTo>
                  <a:lnTo>
                    <a:pt x="4576" y="3049"/>
                  </a:lnTo>
                  <a:lnTo>
                    <a:pt x="4572" y="3047"/>
                  </a:lnTo>
                  <a:lnTo>
                    <a:pt x="4570" y="3043"/>
                  </a:lnTo>
                  <a:lnTo>
                    <a:pt x="4569" y="3040"/>
                  </a:lnTo>
                  <a:lnTo>
                    <a:pt x="4568" y="3036"/>
                  </a:lnTo>
                  <a:lnTo>
                    <a:pt x="4568" y="3032"/>
                  </a:lnTo>
                  <a:lnTo>
                    <a:pt x="4587" y="2797"/>
                  </a:lnTo>
                  <a:lnTo>
                    <a:pt x="4588" y="2792"/>
                  </a:lnTo>
                  <a:lnTo>
                    <a:pt x="4590" y="2789"/>
                  </a:lnTo>
                  <a:lnTo>
                    <a:pt x="4592" y="2785"/>
                  </a:lnTo>
                  <a:lnTo>
                    <a:pt x="4594" y="2783"/>
                  </a:lnTo>
                  <a:lnTo>
                    <a:pt x="4598" y="2781"/>
                  </a:lnTo>
                  <a:lnTo>
                    <a:pt x="4601" y="2780"/>
                  </a:lnTo>
                  <a:lnTo>
                    <a:pt x="4605" y="2778"/>
                  </a:lnTo>
                  <a:lnTo>
                    <a:pt x="4609" y="2778"/>
                  </a:lnTo>
                  <a:lnTo>
                    <a:pt x="4613" y="2780"/>
                  </a:lnTo>
                  <a:lnTo>
                    <a:pt x="4616" y="2781"/>
                  </a:lnTo>
                  <a:lnTo>
                    <a:pt x="4619" y="2783"/>
                  </a:lnTo>
                  <a:lnTo>
                    <a:pt x="4622" y="2785"/>
                  </a:lnTo>
                  <a:lnTo>
                    <a:pt x="4624" y="2789"/>
                  </a:lnTo>
                  <a:lnTo>
                    <a:pt x="4626" y="2792"/>
                  </a:lnTo>
                  <a:lnTo>
                    <a:pt x="4626" y="2796"/>
                  </a:lnTo>
                  <a:lnTo>
                    <a:pt x="4626" y="2800"/>
                  </a:lnTo>
                  <a:lnTo>
                    <a:pt x="4607" y="3035"/>
                  </a:lnTo>
                  <a:lnTo>
                    <a:pt x="4607" y="3039"/>
                  </a:lnTo>
                  <a:lnTo>
                    <a:pt x="4606" y="3042"/>
                  </a:lnTo>
                  <a:lnTo>
                    <a:pt x="4603" y="3046"/>
                  </a:lnTo>
                  <a:lnTo>
                    <a:pt x="4601" y="3048"/>
                  </a:lnTo>
                  <a:lnTo>
                    <a:pt x="4599" y="3050"/>
                  </a:lnTo>
                  <a:lnTo>
                    <a:pt x="4595" y="3053"/>
                  </a:lnTo>
                  <a:lnTo>
                    <a:pt x="4592" y="3053"/>
                  </a:lnTo>
                  <a:lnTo>
                    <a:pt x="4587" y="3054"/>
                  </a:lnTo>
                  <a:close/>
                  <a:moveTo>
                    <a:pt x="1783" y="3328"/>
                  </a:moveTo>
                  <a:lnTo>
                    <a:pt x="1779" y="3327"/>
                  </a:lnTo>
                  <a:lnTo>
                    <a:pt x="1776" y="3325"/>
                  </a:lnTo>
                  <a:lnTo>
                    <a:pt x="1772" y="3324"/>
                  </a:lnTo>
                  <a:lnTo>
                    <a:pt x="1770" y="3322"/>
                  </a:lnTo>
                  <a:lnTo>
                    <a:pt x="1768" y="3320"/>
                  </a:lnTo>
                  <a:lnTo>
                    <a:pt x="1765" y="3316"/>
                  </a:lnTo>
                  <a:lnTo>
                    <a:pt x="1764" y="3314"/>
                  </a:lnTo>
                  <a:lnTo>
                    <a:pt x="1763" y="3309"/>
                  </a:lnTo>
                  <a:lnTo>
                    <a:pt x="1760" y="3280"/>
                  </a:lnTo>
                  <a:lnTo>
                    <a:pt x="1755" y="3250"/>
                  </a:lnTo>
                  <a:lnTo>
                    <a:pt x="1750" y="3220"/>
                  </a:lnTo>
                  <a:lnTo>
                    <a:pt x="1746" y="3190"/>
                  </a:lnTo>
                  <a:lnTo>
                    <a:pt x="1726" y="3078"/>
                  </a:lnTo>
                  <a:lnTo>
                    <a:pt x="1726" y="3073"/>
                  </a:lnTo>
                  <a:lnTo>
                    <a:pt x="1726" y="3070"/>
                  </a:lnTo>
                  <a:lnTo>
                    <a:pt x="1728" y="3066"/>
                  </a:lnTo>
                  <a:lnTo>
                    <a:pt x="1730" y="3063"/>
                  </a:lnTo>
                  <a:lnTo>
                    <a:pt x="1732" y="3059"/>
                  </a:lnTo>
                  <a:lnTo>
                    <a:pt x="1736" y="3057"/>
                  </a:lnTo>
                  <a:lnTo>
                    <a:pt x="1739" y="3056"/>
                  </a:lnTo>
                  <a:lnTo>
                    <a:pt x="1742" y="3055"/>
                  </a:lnTo>
                  <a:lnTo>
                    <a:pt x="1746" y="3055"/>
                  </a:lnTo>
                  <a:lnTo>
                    <a:pt x="1750" y="3055"/>
                  </a:lnTo>
                  <a:lnTo>
                    <a:pt x="1754" y="3056"/>
                  </a:lnTo>
                  <a:lnTo>
                    <a:pt x="1757" y="3058"/>
                  </a:lnTo>
                  <a:lnTo>
                    <a:pt x="1760" y="3061"/>
                  </a:lnTo>
                  <a:lnTo>
                    <a:pt x="1762" y="3064"/>
                  </a:lnTo>
                  <a:lnTo>
                    <a:pt x="1764" y="3067"/>
                  </a:lnTo>
                  <a:lnTo>
                    <a:pt x="1765" y="3071"/>
                  </a:lnTo>
                  <a:lnTo>
                    <a:pt x="1785" y="3183"/>
                  </a:lnTo>
                  <a:lnTo>
                    <a:pt x="1789" y="3214"/>
                  </a:lnTo>
                  <a:lnTo>
                    <a:pt x="1794" y="3244"/>
                  </a:lnTo>
                  <a:lnTo>
                    <a:pt x="1799" y="3275"/>
                  </a:lnTo>
                  <a:lnTo>
                    <a:pt x="1802" y="3305"/>
                  </a:lnTo>
                  <a:lnTo>
                    <a:pt x="1802" y="3309"/>
                  </a:lnTo>
                  <a:lnTo>
                    <a:pt x="1802" y="3313"/>
                  </a:lnTo>
                  <a:lnTo>
                    <a:pt x="1800" y="3316"/>
                  </a:lnTo>
                  <a:lnTo>
                    <a:pt x="1799" y="3320"/>
                  </a:lnTo>
                  <a:lnTo>
                    <a:pt x="1795" y="3322"/>
                  </a:lnTo>
                  <a:lnTo>
                    <a:pt x="1793" y="3324"/>
                  </a:lnTo>
                  <a:lnTo>
                    <a:pt x="1789" y="3327"/>
                  </a:lnTo>
                  <a:lnTo>
                    <a:pt x="1785" y="3327"/>
                  </a:lnTo>
                  <a:lnTo>
                    <a:pt x="1783" y="3328"/>
                  </a:lnTo>
                  <a:close/>
                  <a:moveTo>
                    <a:pt x="4552" y="3525"/>
                  </a:moveTo>
                  <a:lnTo>
                    <a:pt x="4551" y="3525"/>
                  </a:lnTo>
                  <a:lnTo>
                    <a:pt x="4546" y="3524"/>
                  </a:lnTo>
                  <a:lnTo>
                    <a:pt x="4543" y="3523"/>
                  </a:lnTo>
                  <a:lnTo>
                    <a:pt x="4540" y="3520"/>
                  </a:lnTo>
                  <a:lnTo>
                    <a:pt x="4537" y="3517"/>
                  </a:lnTo>
                  <a:lnTo>
                    <a:pt x="4535" y="3515"/>
                  </a:lnTo>
                  <a:lnTo>
                    <a:pt x="4533" y="3511"/>
                  </a:lnTo>
                  <a:lnTo>
                    <a:pt x="4532" y="3507"/>
                  </a:lnTo>
                  <a:lnTo>
                    <a:pt x="4532" y="3503"/>
                  </a:lnTo>
                  <a:lnTo>
                    <a:pt x="4536" y="3463"/>
                  </a:lnTo>
                  <a:lnTo>
                    <a:pt x="4539" y="3423"/>
                  </a:lnTo>
                  <a:lnTo>
                    <a:pt x="4541" y="3384"/>
                  </a:lnTo>
                  <a:lnTo>
                    <a:pt x="4544" y="3344"/>
                  </a:lnTo>
                  <a:lnTo>
                    <a:pt x="4545" y="3324"/>
                  </a:lnTo>
                  <a:lnTo>
                    <a:pt x="4546" y="3306"/>
                  </a:lnTo>
                  <a:lnTo>
                    <a:pt x="4547" y="3286"/>
                  </a:lnTo>
                  <a:lnTo>
                    <a:pt x="4549" y="3268"/>
                  </a:lnTo>
                  <a:lnTo>
                    <a:pt x="4549" y="3264"/>
                  </a:lnTo>
                  <a:lnTo>
                    <a:pt x="4551" y="3260"/>
                  </a:lnTo>
                  <a:lnTo>
                    <a:pt x="4553" y="3257"/>
                  </a:lnTo>
                  <a:lnTo>
                    <a:pt x="4555" y="3254"/>
                  </a:lnTo>
                  <a:lnTo>
                    <a:pt x="4559" y="3252"/>
                  </a:lnTo>
                  <a:lnTo>
                    <a:pt x="4562" y="3251"/>
                  </a:lnTo>
                  <a:lnTo>
                    <a:pt x="4566" y="3250"/>
                  </a:lnTo>
                  <a:lnTo>
                    <a:pt x="4570" y="3250"/>
                  </a:lnTo>
                  <a:lnTo>
                    <a:pt x="4574" y="3250"/>
                  </a:lnTo>
                  <a:lnTo>
                    <a:pt x="4577" y="3252"/>
                  </a:lnTo>
                  <a:lnTo>
                    <a:pt x="4580" y="3253"/>
                  </a:lnTo>
                  <a:lnTo>
                    <a:pt x="4584" y="3257"/>
                  </a:lnTo>
                  <a:lnTo>
                    <a:pt x="4586" y="3259"/>
                  </a:lnTo>
                  <a:lnTo>
                    <a:pt x="4587" y="3262"/>
                  </a:lnTo>
                  <a:lnTo>
                    <a:pt x="4588" y="3267"/>
                  </a:lnTo>
                  <a:lnTo>
                    <a:pt x="4588" y="3270"/>
                  </a:lnTo>
                  <a:lnTo>
                    <a:pt x="4587" y="3290"/>
                  </a:lnTo>
                  <a:lnTo>
                    <a:pt x="4586" y="3308"/>
                  </a:lnTo>
                  <a:lnTo>
                    <a:pt x="4585" y="3327"/>
                  </a:lnTo>
                  <a:lnTo>
                    <a:pt x="4584" y="3346"/>
                  </a:lnTo>
                  <a:lnTo>
                    <a:pt x="4580" y="3386"/>
                  </a:lnTo>
                  <a:lnTo>
                    <a:pt x="4578" y="3426"/>
                  </a:lnTo>
                  <a:lnTo>
                    <a:pt x="4576" y="3467"/>
                  </a:lnTo>
                  <a:lnTo>
                    <a:pt x="4571" y="3507"/>
                  </a:lnTo>
                  <a:lnTo>
                    <a:pt x="4571" y="3510"/>
                  </a:lnTo>
                  <a:lnTo>
                    <a:pt x="4570" y="3514"/>
                  </a:lnTo>
                  <a:lnTo>
                    <a:pt x="4568" y="3517"/>
                  </a:lnTo>
                  <a:lnTo>
                    <a:pt x="4566" y="3519"/>
                  </a:lnTo>
                  <a:lnTo>
                    <a:pt x="4562" y="3522"/>
                  </a:lnTo>
                  <a:lnTo>
                    <a:pt x="4560" y="3524"/>
                  </a:lnTo>
                  <a:lnTo>
                    <a:pt x="4556" y="3524"/>
                  </a:lnTo>
                  <a:lnTo>
                    <a:pt x="4552" y="3525"/>
                  </a:lnTo>
                  <a:close/>
                  <a:moveTo>
                    <a:pt x="1756" y="3796"/>
                  </a:moveTo>
                  <a:lnTo>
                    <a:pt x="1750" y="3795"/>
                  </a:lnTo>
                  <a:lnTo>
                    <a:pt x="1747" y="3793"/>
                  </a:lnTo>
                  <a:lnTo>
                    <a:pt x="1744" y="3791"/>
                  </a:lnTo>
                  <a:lnTo>
                    <a:pt x="1741" y="3789"/>
                  </a:lnTo>
                  <a:lnTo>
                    <a:pt x="1739" y="3785"/>
                  </a:lnTo>
                  <a:lnTo>
                    <a:pt x="1737" y="3782"/>
                  </a:lnTo>
                  <a:lnTo>
                    <a:pt x="1737" y="3779"/>
                  </a:lnTo>
                  <a:lnTo>
                    <a:pt x="1737" y="3774"/>
                  </a:lnTo>
                  <a:lnTo>
                    <a:pt x="1737" y="3771"/>
                  </a:lnTo>
                  <a:lnTo>
                    <a:pt x="1740" y="3759"/>
                  </a:lnTo>
                  <a:lnTo>
                    <a:pt x="1744" y="3749"/>
                  </a:lnTo>
                  <a:lnTo>
                    <a:pt x="1749" y="3723"/>
                  </a:lnTo>
                  <a:lnTo>
                    <a:pt x="1755" y="3699"/>
                  </a:lnTo>
                  <a:lnTo>
                    <a:pt x="1761" y="3674"/>
                  </a:lnTo>
                  <a:lnTo>
                    <a:pt x="1764" y="3649"/>
                  </a:lnTo>
                  <a:lnTo>
                    <a:pt x="1768" y="3623"/>
                  </a:lnTo>
                  <a:lnTo>
                    <a:pt x="1771" y="3596"/>
                  </a:lnTo>
                  <a:lnTo>
                    <a:pt x="1773" y="3570"/>
                  </a:lnTo>
                  <a:lnTo>
                    <a:pt x="1775" y="3542"/>
                  </a:lnTo>
                  <a:lnTo>
                    <a:pt x="1775" y="3539"/>
                  </a:lnTo>
                  <a:lnTo>
                    <a:pt x="1777" y="3535"/>
                  </a:lnTo>
                  <a:lnTo>
                    <a:pt x="1778" y="3532"/>
                  </a:lnTo>
                  <a:lnTo>
                    <a:pt x="1781" y="3530"/>
                  </a:lnTo>
                  <a:lnTo>
                    <a:pt x="1784" y="3527"/>
                  </a:lnTo>
                  <a:lnTo>
                    <a:pt x="1787" y="3525"/>
                  </a:lnTo>
                  <a:lnTo>
                    <a:pt x="1791" y="3524"/>
                  </a:lnTo>
                  <a:lnTo>
                    <a:pt x="1795" y="3524"/>
                  </a:lnTo>
                  <a:lnTo>
                    <a:pt x="1799" y="3524"/>
                  </a:lnTo>
                  <a:lnTo>
                    <a:pt x="1802" y="3525"/>
                  </a:lnTo>
                  <a:lnTo>
                    <a:pt x="1806" y="3527"/>
                  </a:lnTo>
                  <a:lnTo>
                    <a:pt x="1809" y="3530"/>
                  </a:lnTo>
                  <a:lnTo>
                    <a:pt x="1811" y="3533"/>
                  </a:lnTo>
                  <a:lnTo>
                    <a:pt x="1812" y="3537"/>
                  </a:lnTo>
                  <a:lnTo>
                    <a:pt x="1814" y="3540"/>
                  </a:lnTo>
                  <a:lnTo>
                    <a:pt x="1814" y="3545"/>
                  </a:lnTo>
                  <a:lnTo>
                    <a:pt x="1812" y="3572"/>
                  </a:lnTo>
                  <a:lnTo>
                    <a:pt x="1810" y="3601"/>
                  </a:lnTo>
                  <a:lnTo>
                    <a:pt x="1807" y="3628"/>
                  </a:lnTo>
                  <a:lnTo>
                    <a:pt x="1803" y="3655"/>
                  </a:lnTo>
                  <a:lnTo>
                    <a:pt x="1799" y="3681"/>
                  </a:lnTo>
                  <a:lnTo>
                    <a:pt x="1794" y="3707"/>
                  </a:lnTo>
                  <a:lnTo>
                    <a:pt x="1788" y="3733"/>
                  </a:lnTo>
                  <a:lnTo>
                    <a:pt x="1781" y="3759"/>
                  </a:lnTo>
                  <a:lnTo>
                    <a:pt x="1778" y="3771"/>
                  </a:lnTo>
                  <a:lnTo>
                    <a:pt x="1775" y="3782"/>
                  </a:lnTo>
                  <a:lnTo>
                    <a:pt x="1772" y="3788"/>
                  </a:lnTo>
                  <a:lnTo>
                    <a:pt x="1768" y="3792"/>
                  </a:lnTo>
                  <a:lnTo>
                    <a:pt x="1762" y="3795"/>
                  </a:lnTo>
                  <a:lnTo>
                    <a:pt x="1756" y="3796"/>
                  </a:lnTo>
                  <a:close/>
                  <a:moveTo>
                    <a:pt x="4451" y="3985"/>
                  </a:moveTo>
                  <a:lnTo>
                    <a:pt x="4445" y="3985"/>
                  </a:lnTo>
                  <a:lnTo>
                    <a:pt x="4442" y="3983"/>
                  </a:lnTo>
                  <a:lnTo>
                    <a:pt x="4438" y="3980"/>
                  </a:lnTo>
                  <a:lnTo>
                    <a:pt x="4436" y="3978"/>
                  </a:lnTo>
                  <a:lnTo>
                    <a:pt x="4434" y="3975"/>
                  </a:lnTo>
                  <a:lnTo>
                    <a:pt x="4432" y="3971"/>
                  </a:lnTo>
                  <a:lnTo>
                    <a:pt x="4431" y="3968"/>
                  </a:lnTo>
                  <a:lnTo>
                    <a:pt x="4431" y="3963"/>
                  </a:lnTo>
                  <a:lnTo>
                    <a:pt x="4432" y="3960"/>
                  </a:lnTo>
                  <a:lnTo>
                    <a:pt x="4442" y="3931"/>
                  </a:lnTo>
                  <a:lnTo>
                    <a:pt x="4451" y="3902"/>
                  </a:lnTo>
                  <a:lnTo>
                    <a:pt x="4459" y="3875"/>
                  </a:lnTo>
                  <a:lnTo>
                    <a:pt x="4467" y="3846"/>
                  </a:lnTo>
                  <a:lnTo>
                    <a:pt x="4475" y="3818"/>
                  </a:lnTo>
                  <a:lnTo>
                    <a:pt x="4482" y="3790"/>
                  </a:lnTo>
                  <a:lnTo>
                    <a:pt x="4489" y="3761"/>
                  </a:lnTo>
                  <a:lnTo>
                    <a:pt x="4496" y="3734"/>
                  </a:lnTo>
                  <a:lnTo>
                    <a:pt x="4497" y="3730"/>
                  </a:lnTo>
                  <a:lnTo>
                    <a:pt x="4498" y="3727"/>
                  </a:lnTo>
                  <a:lnTo>
                    <a:pt x="4501" y="3723"/>
                  </a:lnTo>
                  <a:lnTo>
                    <a:pt x="4504" y="3721"/>
                  </a:lnTo>
                  <a:lnTo>
                    <a:pt x="4507" y="3720"/>
                  </a:lnTo>
                  <a:lnTo>
                    <a:pt x="4510" y="3719"/>
                  </a:lnTo>
                  <a:lnTo>
                    <a:pt x="4515" y="3719"/>
                  </a:lnTo>
                  <a:lnTo>
                    <a:pt x="4519" y="3719"/>
                  </a:lnTo>
                  <a:lnTo>
                    <a:pt x="4522" y="3720"/>
                  </a:lnTo>
                  <a:lnTo>
                    <a:pt x="4525" y="3722"/>
                  </a:lnTo>
                  <a:lnTo>
                    <a:pt x="4529" y="3725"/>
                  </a:lnTo>
                  <a:lnTo>
                    <a:pt x="4531" y="3728"/>
                  </a:lnTo>
                  <a:lnTo>
                    <a:pt x="4532" y="3732"/>
                  </a:lnTo>
                  <a:lnTo>
                    <a:pt x="4533" y="3735"/>
                  </a:lnTo>
                  <a:lnTo>
                    <a:pt x="4535" y="3738"/>
                  </a:lnTo>
                  <a:lnTo>
                    <a:pt x="4533" y="3743"/>
                  </a:lnTo>
                  <a:lnTo>
                    <a:pt x="4527" y="3771"/>
                  </a:lnTo>
                  <a:lnTo>
                    <a:pt x="4520" y="3799"/>
                  </a:lnTo>
                  <a:lnTo>
                    <a:pt x="4513" y="3828"/>
                  </a:lnTo>
                  <a:lnTo>
                    <a:pt x="4505" y="3857"/>
                  </a:lnTo>
                  <a:lnTo>
                    <a:pt x="4497" y="3885"/>
                  </a:lnTo>
                  <a:lnTo>
                    <a:pt x="4488" y="3914"/>
                  </a:lnTo>
                  <a:lnTo>
                    <a:pt x="4480" y="3943"/>
                  </a:lnTo>
                  <a:lnTo>
                    <a:pt x="4470" y="3972"/>
                  </a:lnTo>
                  <a:lnTo>
                    <a:pt x="4467" y="3977"/>
                  </a:lnTo>
                  <a:lnTo>
                    <a:pt x="4462" y="3982"/>
                  </a:lnTo>
                  <a:lnTo>
                    <a:pt x="4457" y="3985"/>
                  </a:lnTo>
                  <a:lnTo>
                    <a:pt x="4451" y="3985"/>
                  </a:lnTo>
                  <a:close/>
                  <a:moveTo>
                    <a:pt x="1489" y="4177"/>
                  </a:moveTo>
                  <a:lnTo>
                    <a:pt x="1484" y="4175"/>
                  </a:lnTo>
                  <a:lnTo>
                    <a:pt x="1480" y="4174"/>
                  </a:lnTo>
                  <a:lnTo>
                    <a:pt x="1476" y="4172"/>
                  </a:lnTo>
                  <a:lnTo>
                    <a:pt x="1473" y="4168"/>
                  </a:lnTo>
                  <a:lnTo>
                    <a:pt x="1471" y="4165"/>
                  </a:lnTo>
                  <a:lnTo>
                    <a:pt x="1469" y="4162"/>
                  </a:lnTo>
                  <a:lnTo>
                    <a:pt x="1468" y="4158"/>
                  </a:lnTo>
                  <a:lnTo>
                    <a:pt x="1469" y="4154"/>
                  </a:lnTo>
                  <a:lnTo>
                    <a:pt x="1469" y="4150"/>
                  </a:lnTo>
                  <a:lnTo>
                    <a:pt x="1472" y="4147"/>
                  </a:lnTo>
                  <a:lnTo>
                    <a:pt x="1474" y="4143"/>
                  </a:lnTo>
                  <a:lnTo>
                    <a:pt x="1476" y="4141"/>
                  </a:lnTo>
                  <a:lnTo>
                    <a:pt x="1499" y="4121"/>
                  </a:lnTo>
                  <a:lnTo>
                    <a:pt x="1522" y="4103"/>
                  </a:lnTo>
                  <a:lnTo>
                    <a:pt x="1544" y="4082"/>
                  </a:lnTo>
                  <a:lnTo>
                    <a:pt x="1565" y="4062"/>
                  </a:lnTo>
                  <a:lnTo>
                    <a:pt x="1584" y="4041"/>
                  </a:lnTo>
                  <a:lnTo>
                    <a:pt x="1603" y="4021"/>
                  </a:lnTo>
                  <a:lnTo>
                    <a:pt x="1620" y="3998"/>
                  </a:lnTo>
                  <a:lnTo>
                    <a:pt x="1637" y="3976"/>
                  </a:lnTo>
                  <a:lnTo>
                    <a:pt x="1639" y="3972"/>
                  </a:lnTo>
                  <a:lnTo>
                    <a:pt x="1643" y="3970"/>
                  </a:lnTo>
                  <a:lnTo>
                    <a:pt x="1646" y="3969"/>
                  </a:lnTo>
                  <a:lnTo>
                    <a:pt x="1650" y="3968"/>
                  </a:lnTo>
                  <a:lnTo>
                    <a:pt x="1653" y="3968"/>
                  </a:lnTo>
                  <a:lnTo>
                    <a:pt x="1656" y="3968"/>
                  </a:lnTo>
                  <a:lnTo>
                    <a:pt x="1661" y="3969"/>
                  </a:lnTo>
                  <a:lnTo>
                    <a:pt x="1664" y="3971"/>
                  </a:lnTo>
                  <a:lnTo>
                    <a:pt x="1667" y="3974"/>
                  </a:lnTo>
                  <a:lnTo>
                    <a:pt x="1669" y="3977"/>
                  </a:lnTo>
                  <a:lnTo>
                    <a:pt x="1671" y="3980"/>
                  </a:lnTo>
                  <a:lnTo>
                    <a:pt x="1671" y="3984"/>
                  </a:lnTo>
                  <a:lnTo>
                    <a:pt x="1672" y="3987"/>
                  </a:lnTo>
                  <a:lnTo>
                    <a:pt x="1671" y="3992"/>
                  </a:lnTo>
                  <a:lnTo>
                    <a:pt x="1670" y="3995"/>
                  </a:lnTo>
                  <a:lnTo>
                    <a:pt x="1669" y="3999"/>
                  </a:lnTo>
                  <a:lnTo>
                    <a:pt x="1651" y="4022"/>
                  </a:lnTo>
                  <a:lnTo>
                    <a:pt x="1632" y="4045"/>
                  </a:lnTo>
                  <a:lnTo>
                    <a:pt x="1613" y="4068"/>
                  </a:lnTo>
                  <a:lnTo>
                    <a:pt x="1592" y="4089"/>
                  </a:lnTo>
                  <a:lnTo>
                    <a:pt x="1572" y="4111"/>
                  </a:lnTo>
                  <a:lnTo>
                    <a:pt x="1549" y="4132"/>
                  </a:lnTo>
                  <a:lnTo>
                    <a:pt x="1525" y="4152"/>
                  </a:lnTo>
                  <a:lnTo>
                    <a:pt x="1500" y="4172"/>
                  </a:lnTo>
                  <a:lnTo>
                    <a:pt x="1495" y="4175"/>
                  </a:lnTo>
                  <a:lnTo>
                    <a:pt x="1489" y="4177"/>
                  </a:lnTo>
                  <a:close/>
                  <a:moveTo>
                    <a:pt x="1075" y="4404"/>
                  </a:moveTo>
                  <a:lnTo>
                    <a:pt x="1070" y="4404"/>
                  </a:lnTo>
                  <a:lnTo>
                    <a:pt x="1065" y="4401"/>
                  </a:lnTo>
                  <a:lnTo>
                    <a:pt x="1061" y="4398"/>
                  </a:lnTo>
                  <a:lnTo>
                    <a:pt x="1058" y="4392"/>
                  </a:lnTo>
                  <a:lnTo>
                    <a:pt x="1056" y="4389"/>
                  </a:lnTo>
                  <a:lnTo>
                    <a:pt x="1055" y="4385"/>
                  </a:lnTo>
                  <a:lnTo>
                    <a:pt x="1056" y="4382"/>
                  </a:lnTo>
                  <a:lnTo>
                    <a:pt x="1056" y="4377"/>
                  </a:lnTo>
                  <a:lnTo>
                    <a:pt x="1059" y="4374"/>
                  </a:lnTo>
                  <a:lnTo>
                    <a:pt x="1061" y="4372"/>
                  </a:lnTo>
                  <a:lnTo>
                    <a:pt x="1063" y="4368"/>
                  </a:lnTo>
                  <a:lnTo>
                    <a:pt x="1067" y="4367"/>
                  </a:lnTo>
                  <a:lnTo>
                    <a:pt x="1093" y="4353"/>
                  </a:lnTo>
                  <a:lnTo>
                    <a:pt x="1120" y="4341"/>
                  </a:lnTo>
                  <a:lnTo>
                    <a:pt x="1147" y="4328"/>
                  </a:lnTo>
                  <a:lnTo>
                    <a:pt x="1173" y="4315"/>
                  </a:lnTo>
                  <a:lnTo>
                    <a:pt x="1200" y="4303"/>
                  </a:lnTo>
                  <a:lnTo>
                    <a:pt x="1226" y="4289"/>
                  </a:lnTo>
                  <a:lnTo>
                    <a:pt x="1253" y="4276"/>
                  </a:lnTo>
                  <a:lnTo>
                    <a:pt x="1279" y="4263"/>
                  </a:lnTo>
                  <a:lnTo>
                    <a:pt x="1282" y="4261"/>
                  </a:lnTo>
                  <a:lnTo>
                    <a:pt x="1286" y="4260"/>
                  </a:lnTo>
                  <a:lnTo>
                    <a:pt x="1290" y="4260"/>
                  </a:lnTo>
                  <a:lnTo>
                    <a:pt x="1294" y="4261"/>
                  </a:lnTo>
                  <a:lnTo>
                    <a:pt x="1297" y="4263"/>
                  </a:lnTo>
                  <a:lnTo>
                    <a:pt x="1301" y="4265"/>
                  </a:lnTo>
                  <a:lnTo>
                    <a:pt x="1303" y="4268"/>
                  </a:lnTo>
                  <a:lnTo>
                    <a:pt x="1305" y="4272"/>
                  </a:lnTo>
                  <a:lnTo>
                    <a:pt x="1307" y="4275"/>
                  </a:lnTo>
                  <a:lnTo>
                    <a:pt x="1308" y="4279"/>
                  </a:lnTo>
                  <a:lnTo>
                    <a:pt x="1308" y="4282"/>
                  </a:lnTo>
                  <a:lnTo>
                    <a:pt x="1307" y="4287"/>
                  </a:lnTo>
                  <a:lnTo>
                    <a:pt x="1305" y="4290"/>
                  </a:lnTo>
                  <a:lnTo>
                    <a:pt x="1303" y="4292"/>
                  </a:lnTo>
                  <a:lnTo>
                    <a:pt x="1300" y="4296"/>
                  </a:lnTo>
                  <a:lnTo>
                    <a:pt x="1296" y="4298"/>
                  </a:lnTo>
                  <a:lnTo>
                    <a:pt x="1270" y="4311"/>
                  </a:lnTo>
                  <a:lnTo>
                    <a:pt x="1243" y="4324"/>
                  </a:lnTo>
                  <a:lnTo>
                    <a:pt x="1217" y="4337"/>
                  </a:lnTo>
                  <a:lnTo>
                    <a:pt x="1191" y="4351"/>
                  </a:lnTo>
                  <a:lnTo>
                    <a:pt x="1164" y="4363"/>
                  </a:lnTo>
                  <a:lnTo>
                    <a:pt x="1137" y="4376"/>
                  </a:lnTo>
                  <a:lnTo>
                    <a:pt x="1110" y="4389"/>
                  </a:lnTo>
                  <a:lnTo>
                    <a:pt x="1084" y="4402"/>
                  </a:lnTo>
                  <a:lnTo>
                    <a:pt x="1075" y="4404"/>
                  </a:lnTo>
                  <a:close/>
                  <a:moveTo>
                    <a:pt x="4270" y="4421"/>
                  </a:moveTo>
                  <a:lnTo>
                    <a:pt x="4260" y="4420"/>
                  </a:lnTo>
                  <a:lnTo>
                    <a:pt x="4257" y="4417"/>
                  </a:lnTo>
                  <a:lnTo>
                    <a:pt x="4254" y="4414"/>
                  </a:lnTo>
                  <a:lnTo>
                    <a:pt x="4252" y="4412"/>
                  </a:lnTo>
                  <a:lnTo>
                    <a:pt x="4250" y="4408"/>
                  </a:lnTo>
                  <a:lnTo>
                    <a:pt x="4249" y="4404"/>
                  </a:lnTo>
                  <a:lnTo>
                    <a:pt x="4249" y="4400"/>
                  </a:lnTo>
                  <a:lnTo>
                    <a:pt x="4250" y="4397"/>
                  </a:lnTo>
                  <a:lnTo>
                    <a:pt x="4251" y="4393"/>
                  </a:lnTo>
                  <a:lnTo>
                    <a:pt x="4265" y="4366"/>
                  </a:lnTo>
                  <a:lnTo>
                    <a:pt x="4278" y="4338"/>
                  </a:lnTo>
                  <a:lnTo>
                    <a:pt x="4291" y="4312"/>
                  </a:lnTo>
                  <a:lnTo>
                    <a:pt x="4303" y="4284"/>
                  </a:lnTo>
                  <a:lnTo>
                    <a:pt x="4315" y="4258"/>
                  </a:lnTo>
                  <a:lnTo>
                    <a:pt x="4327" y="4232"/>
                  </a:lnTo>
                  <a:lnTo>
                    <a:pt x="4338" y="4205"/>
                  </a:lnTo>
                  <a:lnTo>
                    <a:pt x="4350" y="4179"/>
                  </a:lnTo>
                  <a:lnTo>
                    <a:pt x="4352" y="4175"/>
                  </a:lnTo>
                  <a:lnTo>
                    <a:pt x="4354" y="4173"/>
                  </a:lnTo>
                  <a:lnTo>
                    <a:pt x="4357" y="4171"/>
                  </a:lnTo>
                  <a:lnTo>
                    <a:pt x="4360" y="4168"/>
                  </a:lnTo>
                  <a:lnTo>
                    <a:pt x="4365" y="4167"/>
                  </a:lnTo>
                  <a:lnTo>
                    <a:pt x="4368" y="4167"/>
                  </a:lnTo>
                  <a:lnTo>
                    <a:pt x="4372" y="4167"/>
                  </a:lnTo>
                  <a:lnTo>
                    <a:pt x="4375" y="4168"/>
                  </a:lnTo>
                  <a:lnTo>
                    <a:pt x="4380" y="4171"/>
                  </a:lnTo>
                  <a:lnTo>
                    <a:pt x="4382" y="4173"/>
                  </a:lnTo>
                  <a:lnTo>
                    <a:pt x="4384" y="4177"/>
                  </a:lnTo>
                  <a:lnTo>
                    <a:pt x="4387" y="4180"/>
                  </a:lnTo>
                  <a:lnTo>
                    <a:pt x="4388" y="4183"/>
                  </a:lnTo>
                  <a:lnTo>
                    <a:pt x="4388" y="4187"/>
                  </a:lnTo>
                  <a:lnTo>
                    <a:pt x="4388" y="4190"/>
                  </a:lnTo>
                  <a:lnTo>
                    <a:pt x="4387" y="4195"/>
                  </a:lnTo>
                  <a:lnTo>
                    <a:pt x="4375" y="4221"/>
                  </a:lnTo>
                  <a:lnTo>
                    <a:pt x="4364" y="4248"/>
                  </a:lnTo>
                  <a:lnTo>
                    <a:pt x="4351" y="4274"/>
                  </a:lnTo>
                  <a:lnTo>
                    <a:pt x="4340" y="4302"/>
                  </a:lnTo>
                  <a:lnTo>
                    <a:pt x="4327" y="4328"/>
                  </a:lnTo>
                  <a:lnTo>
                    <a:pt x="4313" y="4355"/>
                  </a:lnTo>
                  <a:lnTo>
                    <a:pt x="4301" y="4383"/>
                  </a:lnTo>
                  <a:lnTo>
                    <a:pt x="4287" y="4411"/>
                  </a:lnTo>
                  <a:lnTo>
                    <a:pt x="4283" y="4415"/>
                  </a:lnTo>
                  <a:lnTo>
                    <a:pt x="4279" y="4419"/>
                  </a:lnTo>
                  <a:lnTo>
                    <a:pt x="4274" y="4421"/>
                  </a:lnTo>
                  <a:lnTo>
                    <a:pt x="4270" y="4421"/>
                  </a:lnTo>
                  <a:close/>
                  <a:moveTo>
                    <a:pt x="656" y="4623"/>
                  </a:moveTo>
                  <a:lnTo>
                    <a:pt x="652" y="4622"/>
                  </a:lnTo>
                  <a:lnTo>
                    <a:pt x="647" y="4620"/>
                  </a:lnTo>
                  <a:lnTo>
                    <a:pt x="642" y="4617"/>
                  </a:lnTo>
                  <a:lnTo>
                    <a:pt x="640" y="4614"/>
                  </a:lnTo>
                  <a:lnTo>
                    <a:pt x="638" y="4609"/>
                  </a:lnTo>
                  <a:lnTo>
                    <a:pt x="637" y="4605"/>
                  </a:lnTo>
                  <a:lnTo>
                    <a:pt x="637" y="4602"/>
                  </a:lnTo>
                  <a:lnTo>
                    <a:pt x="638" y="4599"/>
                  </a:lnTo>
                  <a:lnTo>
                    <a:pt x="639" y="4595"/>
                  </a:lnTo>
                  <a:lnTo>
                    <a:pt x="640" y="4592"/>
                  </a:lnTo>
                  <a:lnTo>
                    <a:pt x="642" y="4588"/>
                  </a:lnTo>
                  <a:lnTo>
                    <a:pt x="646" y="4586"/>
                  </a:lnTo>
                  <a:lnTo>
                    <a:pt x="669" y="4572"/>
                  </a:lnTo>
                  <a:lnTo>
                    <a:pt x="689" y="4560"/>
                  </a:lnTo>
                  <a:lnTo>
                    <a:pt x="711" y="4548"/>
                  </a:lnTo>
                  <a:lnTo>
                    <a:pt x="733" y="4536"/>
                  </a:lnTo>
                  <a:lnTo>
                    <a:pt x="756" y="4523"/>
                  </a:lnTo>
                  <a:lnTo>
                    <a:pt x="779" y="4510"/>
                  </a:lnTo>
                  <a:lnTo>
                    <a:pt x="804" y="4497"/>
                  </a:lnTo>
                  <a:lnTo>
                    <a:pt x="828" y="4484"/>
                  </a:lnTo>
                  <a:lnTo>
                    <a:pt x="855" y="4470"/>
                  </a:lnTo>
                  <a:lnTo>
                    <a:pt x="858" y="4469"/>
                  </a:lnTo>
                  <a:lnTo>
                    <a:pt x="861" y="4469"/>
                  </a:lnTo>
                  <a:lnTo>
                    <a:pt x="865" y="4469"/>
                  </a:lnTo>
                  <a:lnTo>
                    <a:pt x="870" y="4469"/>
                  </a:lnTo>
                  <a:lnTo>
                    <a:pt x="873" y="4471"/>
                  </a:lnTo>
                  <a:lnTo>
                    <a:pt x="875" y="4474"/>
                  </a:lnTo>
                  <a:lnTo>
                    <a:pt x="879" y="4476"/>
                  </a:lnTo>
                  <a:lnTo>
                    <a:pt x="881" y="4479"/>
                  </a:lnTo>
                  <a:lnTo>
                    <a:pt x="882" y="4483"/>
                  </a:lnTo>
                  <a:lnTo>
                    <a:pt x="883" y="4487"/>
                  </a:lnTo>
                  <a:lnTo>
                    <a:pt x="883" y="4491"/>
                  </a:lnTo>
                  <a:lnTo>
                    <a:pt x="882" y="4494"/>
                  </a:lnTo>
                  <a:lnTo>
                    <a:pt x="880" y="4498"/>
                  </a:lnTo>
                  <a:lnTo>
                    <a:pt x="879" y="4501"/>
                  </a:lnTo>
                  <a:lnTo>
                    <a:pt x="875" y="4503"/>
                  </a:lnTo>
                  <a:lnTo>
                    <a:pt x="872" y="4506"/>
                  </a:lnTo>
                  <a:lnTo>
                    <a:pt x="847" y="4518"/>
                  </a:lnTo>
                  <a:lnTo>
                    <a:pt x="822" y="4532"/>
                  </a:lnTo>
                  <a:lnTo>
                    <a:pt x="798" y="4545"/>
                  </a:lnTo>
                  <a:lnTo>
                    <a:pt x="775" y="4557"/>
                  </a:lnTo>
                  <a:lnTo>
                    <a:pt x="752" y="4570"/>
                  </a:lnTo>
                  <a:lnTo>
                    <a:pt x="731" y="4581"/>
                  </a:lnTo>
                  <a:lnTo>
                    <a:pt x="710" y="4594"/>
                  </a:lnTo>
                  <a:lnTo>
                    <a:pt x="689" y="4607"/>
                  </a:lnTo>
                  <a:lnTo>
                    <a:pt x="666" y="4619"/>
                  </a:lnTo>
                  <a:lnTo>
                    <a:pt x="656" y="4623"/>
                  </a:lnTo>
                  <a:close/>
                  <a:moveTo>
                    <a:pt x="4032" y="4830"/>
                  </a:moveTo>
                  <a:lnTo>
                    <a:pt x="4021" y="4826"/>
                  </a:lnTo>
                  <a:lnTo>
                    <a:pt x="4018" y="4823"/>
                  </a:lnTo>
                  <a:lnTo>
                    <a:pt x="4015" y="4821"/>
                  </a:lnTo>
                  <a:lnTo>
                    <a:pt x="4014" y="4818"/>
                  </a:lnTo>
                  <a:lnTo>
                    <a:pt x="4013" y="4813"/>
                  </a:lnTo>
                  <a:lnTo>
                    <a:pt x="4013" y="4810"/>
                  </a:lnTo>
                  <a:lnTo>
                    <a:pt x="4013" y="4806"/>
                  </a:lnTo>
                  <a:lnTo>
                    <a:pt x="4014" y="4803"/>
                  </a:lnTo>
                  <a:lnTo>
                    <a:pt x="4016" y="4799"/>
                  </a:lnTo>
                  <a:lnTo>
                    <a:pt x="4045" y="4758"/>
                  </a:lnTo>
                  <a:lnTo>
                    <a:pt x="4072" y="4717"/>
                  </a:lnTo>
                  <a:lnTo>
                    <a:pt x="4098" y="4675"/>
                  </a:lnTo>
                  <a:lnTo>
                    <a:pt x="4122" y="4634"/>
                  </a:lnTo>
                  <a:lnTo>
                    <a:pt x="4141" y="4601"/>
                  </a:lnTo>
                  <a:lnTo>
                    <a:pt x="4143" y="4597"/>
                  </a:lnTo>
                  <a:lnTo>
                    <a:pt x="4146" y="4595"/>
                  </a:lnTo>
                  <a:lnTo>
                    <a:pt x="4149" y="4593"/>
                  </a:lnTo>
                  <a:lnTo>
                    <a:pt x="4153" y="4592"/>
                  </a:lnTo>
                  <a:lnTo>
                    <a:pt x="4156" y="4591"/>
                  </a:lnTo>
                  <a:lnTo>
                    <a:pt x="4161" y="4591"/>
                  </a:lnTo>
                  <a:lnTo>
                    <a:pt x="4164" y="4592"/>
                  </a:lnTo>
                  <a:lnTo>
                    <a:pt x="4167" y="4593"/>
                  </a:lnTo>
                  <a:lnTo>
                    <a:pt x="4171" y="4595"/>
                  </a:lnTo>
                  <a:lnTo>
                    <a:pt x="4173" y="4599"/>
                  </a:lnTo>
                  <a:lnTo>
                    <a:pt x="4176" y="4601"/>
                  </a:lnTo>
                  <a:lnTo>
                    <a:pt x="4177" y="4605"/>
                  </a:lnTo>
                  <a:lnTo>
                    <a:pt x="4178" y="4609"/>
                  </a:lnTo>
                  <a:lnTo>
                    <a:pt x="4178" y="4612"/>
                  </a:lnTo>
                  <a:lnTo>
                    <a:pt x="4177" y="4616"/>
                  </a:lnTo>
                  <a:lnTo>
                    <a:pt x="4176" y="4620"/>
                  </a:lnTo>
                  <a:lnTo>
                    <a:pt x="4156" y="4654"/>
                  </a:lnTo>
                  <a:lnTo>
                    <a:pt x="4132" y="4695"/>
                  </a:lnTo>
                  <a:lnTo>
                    <a:pt x="4106" y="4737"/>
                  </a:lnTo>
                  <a:lnTo>
                    <a:pt x="4078" y="4780"/>
                  </a:lnTo>
                  <a:lnTo>
                    <a:pt x="4048" y="4821"/>
                  </a:lnTo>
                  <a:lnTo>
                    <a:pt x="4045" y="4826"/>
                  </a:lnTo>
                  <a:lnTo>
                    <a:pt x="4041" y="4828"/>
                  </a:lnTo>
                  <a:lnTo>
                    <a:pt x="4037" y="4829"/>
                  </a:lnTo>
                  <a:lnTo>
                    <a:pt x="4032" y="4830"/>
                  </a:lnTo>
                  <a:close/>
                  <a:moveTo>
                    <a:pt x="293" y="4922"/>
                  </a:moveTo>
                  <a:lnTo>
                    <a:pt x="289" y="4922"/>
                  </a:lnTo>
                  <a:lnTo>
                    <a:pt x="286" y="4921"/>
                  </a:lnTo>
                  <a:lnTo>
                    <a:pt x="283" y="4920"/>
                  </a:lnTo>
                  <a:lnTo>
                    <a:pt x="280" y="4917"/>
                  </a:lnTo>
                  <a:lnTo>
                    <a:pt x="278" y="4914"/>
                  </a:lnTo>
                  <a:lnTo>
                    <a:pt x="275" y="4911"/>
                  </a:lnTo>
                  <a:lnTo>
                    <a:pt x="274" y="4907"/>
                  </a:lnTo>
                  <a:lnTo>
                    <a:pt x="273" y="4904"/>
                  </a:lnTo>
                  <a:lnTo>
                    <a:pt x="273" y="4900"/>
                  </a:lnTo>
                  <a:lnTo>
                    <a:pt x="274" y="4896"/>
                  </a:lnTo>
                  <a:lnTo>
                    <a:pt x="276" y="4892"/>
                  </a:lnTo>
                  <a:lnTo>
                    <a:pt x="279" y="4890"/>
                  </a:lnTo>
                  <a:lnTo>
                    <a:pt x="298" y="4868"/>
                  </a:lnTo>
                  <a:lnTo>
                    <a:pt x="319" y="4846"/>
                  </a:lnTo>
                  <a:lnTo>
                    <a:pt x="340" y="4826"/>
                  </a:lnTo>
                  <a:lnTo>
                    <a:pt x="361" y="4804"/>
                  </a:lnTo>
                  <a:lnTo>
                    <a:pt x="383" y="4783"/>
                  </a:lnTo>
                  <a:lnTo>
                    <a:pt x="406" y="4764"/>
                  </a:lnTo>
                  <a:lnTo>
                    <a:pt x="428" y="4744"/>
                  </a:lnTo>
                  <a:lnTo>
                    <a:pt x="452" y="4725"/>
                  </a:lnTo>
                  <a:lnTo>
                    <a:pt x="454" y="4722"/>
                  </a:lnTo>
                  <a:lnTo>
                    <a:pt x="459" y="4721"/>
                  </a:lnTo>
                  <a:lnTo>
                    <a:pt x="462" y="4720"/>
                  </a:lnTo>
                  <a:lnTo>
                    <a:pt x="466" y="4720"/>
                  </a:lnTo>
                  <a:lnTo>
                    <a:pt x="469" y="4721"/>
                  </a:lnTo>
                  <a:lnTo>
                    <a:pt x="473" y="4722"/>
                  </a:lnTo>
                  <a:lnTo>
                    <a:pt x="476" y="4725"/>
                  </a:lnTo>
                  <a:lnTo>
                    <a:pt x="479" y="4727"/>
                  </a:lnTo>
                  <a:lnTo>
                    <a:pt x="482" y="4731"/>
                  </a:lnTo>
                  <a:lnTo>
                    <a:pt x="483" y="4734"/>
                  </a:lnTo>
                  <a:lnTo>
                    <a:pt x="484" y="4737"/>
                  </a:lnTo>
                  <a:lnTo>
                    <a:pt x="484" y="4742"/>
                  </a:lnTo>
                  <a:lnTo>
                    <a:pt x="483" y="4745"/>
                  </a:lnTo>
                  <a:lnTo>
                    <a:pt x="482" y="4749"/>
                  </a:lnTo>
                  <a:lnTo>
                    <a:pt x="479" y="4752"/>
                  </a:lnTo>
                  <a:lnTo>
                    <a:pt x="476" y="4755"/>
                  </a:lnTo>
                  <a:lnTo>
                    <a:pt x="431" y="4794"/>
                  </a:lnTo>
                  <a:lnTo>
                    <a:pt x="389" y="4833"/>
                  </a:lnTo>
                  <a:lnTo>
                    <a:pt x="348" y="4874"/>
                  </a:lnTo>
                  <a:lnTo>
                    <a:pt x="307" y="4916"/>
                  </a:lnTo>
                  <a:lnTo>
                    <a:pt x="304" y="4919"/>
                  </a:lnTo>
                  <a:lnTo>
                    <a:pt x="301" y="4921"/>
                  </a:lnTo>
                  <a:lnTo>
                    <a:pt x="297" y="4922"/>
                  </a:lnTo>
                  <a:lnTo>
                    <a:pt x="293" y="4922"/>
                  </a:lnTo>
                  <a:close/>
                  <a:moveTo>
                    <a:pt x="3726" y="5189"/>
                  </a:moveTo>
                  <a:lnTo>
                    <a:pt x="3722" y="5189"/>
                  </a:lnTo>
                  <a:lnTo>
                    <a:pt x="3719" y="5188"/>
                  </a:lnTo>
                  <a:lnTo>
                    <a:pt x="3716" y="5186"/>
                  </a:lnTo>
                  <a:lnTo>
                    <a:pt x="3712" y="5184"/>
                  </a:lnTo>
                  <a:lnTo>
                    <a:pt x="3710" y="5181"/>
                  </a:lnTo>
                  <a:lnTo>
                    <a:pt x="3707" y="5178"/>
                  </a:lnTo>
                  <a:lnTo>
                    <a:pt x="3706" y="5174"/>
                  </a:lnTo>
                  <a:lnTo>
                    <a:pt x="3706" y="5170"/>
                  </a:lnTo>
                  <a:lnTo>
                    <a:pt x="3706" y="5166"/>
                  </a:lnTo>
                  <a:lnTo>
                    <a:pt x="3707" y="5163"/>
                  </a:lnTo>
                  <a:lnTo>
                    <a:pt x="3710" y="5159"/>
                  </a:lnTo>
                  <a:lnTo>
                    <a:pt x="3712" y="5156"/>
                  </a:lnTo>
                  <a:lnTo>
                    <a:pt x="3734" y="5133"/>
                  </a:lnTo>
                  <a:lnTo>
                    <a:pt x="3756" y="5110"/>
                  </a:lnTo>
                  <a:lnTo>
                    <a:pt x="3776" y="5087"/>
                  </a:lnTo>
                  <a:lnTo>
                    <a:pt x="3797" y="5065"/>
                  </a:lnTo>
                  <a:lnTo>
                    <a:pt x="3816" y="5044"/>
                  </a:lnTo>
                  <a:lnTo>
                    <a:pt x="3835" y="5023"/>
                  </a:lnTo>
                  <a:lnTo>
                    <a:pt x="3853" y="5002"/>
                  </a:lnTo>
                  <a:lnTo>
                    <a:pt x="3870" y="4983"/>
                  </a:lnTo>
                  <a:lnTo>
                    <a:pt x="3874" y="4981"/>
                  </a:lnTo>
                  <a:lnTo>
                    <a:pt x="3877" y="4978"/>
                  </a:lnTo>
                  <a:lnTo>
                    <a:pt x="3881" y="4977"/>
                  </a:lnTo>
                  <a:lnTo>
                    <a:pt x="3884" y="4976"/>
                  </a:lnTo>
                  <a:lnTo>
                    <a:pt x="3888" y="4976"/>
                  </a:lnTo>
                  <a:lnTo>
                    <a:pt x="3892" y="4977"/>
                  </a:lnTo>
                  <a:lnTo>
                    <a:pt x="3896" y="4978"/>
                  </a:lnTo>
                  <a:lnTo>
                    <a:pt x="3899" y="4981"/>
                  </a:lnTo>
                  <a:lnTo>
                    <a:pt x="3901" y="4984"/>
                  </a:lnTo>
                  <a:lnTo>
                    <a:pt x="3904" y="4987"/>
                  </a:lnTo>
                  <a:lnTo>
                    <a:pt x="3905" y="4991"/>
                  </a:lnTo>
                  <a:lnTo>
                    <a:pt x="3905" y="4994"/>
                  </a:lnTo>
                  <a:lnTo>
                    <a:pt x="3905" y="4998"/>
                  </a:lnTo>
                  <a:lnTo>
                    <a:pt x="3905" y="5001"/>
                  </a:lnTo>
                  <a:lnTo>
                    <a:pt x="3903" y="5006"/>
                  </a:lnTo>
                  <a:lnTo>
                    <a:pt x="3900" y="5008"/>
                  </a:lnTo>
                  <a:lnTo>
                    <a:pt x="3883" y="5029"/>
                  </a:lnTo>
                  <a:lnTo>
                    <a:pt x="3865" y="5049"/>
                  </a:lnTo>
                  <a:lnTo>
                    <a:pt x="3846" y="5070"/>
                  </a:lnTo>
                  <a:lnTo>
                    <a:pt x="3826" y="5092"/>
                  </a:lnTo>
                  <a:lnTo>
                    <a:pt x="3806" y="5114"/>
                  </a:lnTo>
                  <a:lnTo>
                    <a:pt x="3784" y="5137"/>
                  </a:lnTo>
                  <a:lnTo>
                    <a:pt x="3763" y="5159"/>
                  </a:lnTo>
                  <a:lnTo>
                    <a:pt x="3740" y="5184"/>
                  </a:lnTo>
                  <a:lnTo>
                    <a:pt x="3737" y="5186"/>
                  </a:lnTo>
                  <a:lnTo>
                    <a:pt x="3734" y="5188"/>
                  </a:lnTo>
                  <a:lnTo>
                    <a:pt x="3729" y="5189"/>
                  </a:lnTo>
                  <a:lnTo>
                    <a:pt x="3726" y="5189"/>
                  </a:lnTo>
                  <a:close/>
                  <a:moveTo>
                    <a:pt x="46" y="5321"/>
                  </a:moveTo>
                  <a:lnTo>
                    <a:pt x="39" y="5320"/>
                  </a:lnTo>
                  <a:lnTo>
                    <a:pt x="36" y="5319"/>
                  </a:lnTo>
                  <a:lnTo>
                    <a:pt x="32" y="5317"/>
                  </a:lnTo>
                  <a:lnTo>
                    <a:pt x="30" y="5314"/>
                  </a:lnTo>
                  <a:lnTo>
                    <a:pt x="28" y="5311"/>
                  </a:lnTo>
                  <a:lnTo>
                    <a:pt x="26" y="5307"/>
                  </a:lnTo>
                  <a:lnTo>
                    <a:pt x="25" y="5303"/>
                  </a:lnTo>
                  <a:lnTo>
                    <a:pt x="25" y="5299"/>
                  </a:lnTo>
                  <a:lnTo>
                    <a:pt x="26" y="5296"/>
                  </a:lnTo>
                  <a:lnTo>
                    <a:pt x="33" y="5274"/>
                  </a:lnTo>
                  <a:lnTo>
                    <a:pt x="41" y="5254"/>
                  </a:lnTo>
                  <a:lnTo>
                    <a:pt x="50" y="5232"/>
                  </a:lnTo>
                  <a:lnTo>
                    <a:pt x="60" y="5210"/>
                  </a:lnTo>
                  <a:lnTo>
                    <a:pt x="70" y="5189"/>
                  </a:lnTo>
                  <a:lnTo>
                    <a:pt x="80" y="5167"/>
                  </a:lnTo>
                  <a:lnTo>
                    <a:pt x="92" y="5147"/>
                  </a:lnTo>
                  <a:lnTo>
                    <a:pt x="104" y="5125"/>
                  </a:lnTo>
                  <a:lnTo>
                    <a:pt x="111" y="5114"/>
                  </a:lnTo>
                  <a:lnTo>
                    <a:pt x="118" y="5102"/>
                  </a:lnTo>
                  <a:lnTo>
                    <a:pt x="125" y="5091"/>
                  </a:lnTo>
                  <a:lnTo>
                    <a:pt x="133" y="5079"/>
                  </a:lnTo>
                  <a:lnTo>
                    <a:pt x="135" y="5076"/>
                  </a:lnTo>
                  <a:lnTo>
                    <a:pt x="138" y="5073"/>
                  </a:lnTo>
                  <a:lnTo>
                    <a:pt x="141" y="5072"/>
                  </a:lnTo>
                  <a:lnTo>
                    <a:pt x="146" y="5071"/>
                  </a:lnTo>
                  <a:lnTo>
                    <a:pt x="149" y="5070"/>
                  </a:lnTo>
                  <a:lnTo>
                    <a:pt x="153" y="5070"/>
                  </a:lnTo>
                  <a:lnTo>
                    <a:pt x="156" y="5071"/>
                  </a:lnTo>
                  <a:lnTo>
                    <a:pt x="159" y="5073"/>
                  </a:lnTo>
                  <a:lnTo>
                    <a:pt x="163" y="5076"/>
                  </a:lnTo>
                  <a:lnTo>
                    <a:pt x="165" y="5079"/>
                  </a:lnTo>
                  <a:lnTo>
                    <a:pt x="167" y="5083"/>
                  </a:lnTo>
                  <a:lnTo>
                    <a:pt x="169" y="5086"/>
                  </a:lnTo>
                  <a:lnTo>
                    <a:pt x="169" y="5090"/>
                  </a:lnTo>
                  <a:lnTo>
                    <a:pt x="169" y="5093"/>
                  </a:lnTo>
                  <a:lnTo>
                    <a:pt x="167" y="5098"/>
                  </a:lnTo>
                  <a:lnTo>
                    <a:pt x="166" y="5101"/>
                  </a:lnTo>
                  <a:lnTo>
                    <a:pt x="158" y="5111"/>
                  </a:lnTo>
                  <a:lnTo>
                    <a:pt x="151" y="5123"/>
                  </a:lnTo>
                  <a:lnTo>
                    <a:pt x="145" y="5134"/>
                  </a:lnTo>
                  <a:lnTo>
                    <a:pt x="138" y="5146"/>
                  </a:lnTo>
                  <a:lnTo>
                    <a:pt x="126" y="5166"/>
                  </a:lnTo>
                  <a:lnTo>
                    <a:pt x="115" y="5186"/>
                  </a:lnTo>
                  <a:lnTo>
                    <a:pt x="104" y="5206"/>
                  </a:lnTo>
                  <a:lnTo>
                    <a:pt x="95" y="5226"/>
                  </a:lnTo>
                  <a:lnTo>
                    <a:pt x="86" y="5247"/>
                  </a:lnTo>
                  <a:lnTo>
                    <a:pt x="78" y="5267"/>
                  </a:lnTo>
                  <a:lnTo>
                    <a:pt x="71" y="5287"/>
                  </a:lnTo>
                  <a:lnTo>
                    <a:pt x="64" y="5307"/>
                  </a:lnTo>
                  <a:lnTo>
                    <a:pt x="61" y="5313"/>
                  </a:lnTo>
                  <a:lnTo>
                    <a:pt x="57" y="5318"/>
                  </a:lnTo>
                  <a:lnTo>
                    <a:pt x="52" y="5320"/>
                  </a:lnTo>
                  <a:lnTo>
                    <a:pt x="46" y="5321"/>
                  </a:lnTo>
                  <a:close/>
                  <a:moveTo>
                    <a:pt x="3439" y="5561"/>
                  </a:moveTo>
                  <a:lnTo>
                    <a:pt x="3432" y="5559"/>
                  </a:lnTo>
                  <a:lnTo>
                    <a:pt x="3429" y="5557"/>
                  </a:lnTo>
                  <a:lnTo>
                    <a:pt x="3425" y="5555"/>
                  </a:lnTo>
                  <a:lnTo>
                    <a:pt x="3423" y="5552"/>
                  </a:lnTo>
                  <a:lnTo>
                    <a:pt x="3421" y="5548"/>
                  </a:lnTo>
                  <a:lnTo>
                    <a:pt x="3420" y="5545"/>
                  </a:lnTo>
                  <a:lnTo>
                    <a:pt x="3420" y="5541"/>
                  </a:lnTo>
                  <a:lnTo>
                    <a:pt x="3420" y="5538"/>
                  </a:lnTo>
                  <a:lnTo>
                    <a:pt x="3421" y="5533"/>
                  </a:lnTo>
                  <a:lnTo>
                    <a:pt x="3426" y="5520"/>
                  </a:lnTo>
                  <a:lnTo>
                    <a:pt x="3432" y="5506"/>
                  </a:lnTo>
                  <a:lnTo>
                    <a:pt x="3444" y="5483"/>
                  </a:lnTo>
                  <a:lnTo>
                    <a:pt x="3455" y="5460"/>
                  </a:lnTo>
                  <a:lnTo>
                    <a:pt x="3469" y="5437"/>
                  </a:lnTo>
                  <a:lnTo>
                    <a:pt x="3483" y="5414"/>
                  </a:lnTo>
                  <a:lnTo>
                    <a:pt x="3498" y="5392"/>
                  </a:lnTo>
                  <a:lnTo>
                    <a:pt x="3514" y="5369"/>
                  </a:lnTo>
                  <a:lnTo>
                    <a:pt x="3530" y="5349"/>
                  </a:lnTo>
                  <a:lnTo>
                    <a:pt x="3547" y="5327"/>
                  </a:lnTo>
                  <a:lnTo>
                    <a:pt x="3549" y="5325"/>
                  </a:lnTo>
                  <a:lnTo>
                    <a:pt x="3553" y="5322"/>
                  </a:lnTo>
                  <a:lnTo>
                    <a:pt x="3556" y="5321"/>
                  </a:lnTo>
                  <a:lnTo>
                    <a:pt x="3561" y="5320"/>
                  </a:lnTo>
                  <a:lnTo>
                    <a:pt x="3564" y="5320"/>
                  </a:lnTo>
                  <a:lnTo>
                    <a:pt x="3568" y="5321"/>
                  </a:lnTo>
                  <a:lnTo>
                    <a:pt x="3571" y="5322"/>
                  </a:lnTo>
                  <a:lnTo>
                    <a:pt x="3574" y="5325"/>
                  </a:lnTo>
                  <a:lnTo>
                    <a:pt x="3578" y="5328"/>
                  </a:lnTo>
                  <a:lnTo>
                    <a:pt x="3579" y="5332"/>
                  </a:lnTo>
                  <a:lnTo>
                    <a:pt x="3581" y="5335"/>
                  </a:lnTo>
                  <a:lnTo>
                    <a:pt x="3581" y="5338"/>
                  </a:lnTo>
                  <a:lnTo>
                    <a:pt x="3581" y="5342"/>
                  </a:lnTo>
                  <a:lnTo>
                    <a:pt x="3581" y="5345"/>
                  </a:lnTo>
                  <a:lnTo>
                    <a:pt x="3579" y="5350"/>
                  </a:lnTo>
                  <a:lnTo>
                    <a:pt x="3577" y="5352"/>
                  </a:lnTo>
                  <a:lnTo>
                    <a:pt x="3561" y="5373"/>
                  </a:lnTo>
                  <a:lnTo>
                    <a:pt x="3545" y="5393"/>
                  </a:lnTo>
                  <a:lnTo>
                    <a:pt x="3530" y="5414"/>
                  </a:lnTo>
                  <a:lnTo>
                    <a:pt x="3516" y="5436"/>
                  </a:lnTo>
                  <a:lnTo>
                    <a:pt x="3502" y="5457"/>
                  </a:lnTo>
                  <a:lnTo>
                    <a:pt x="3491" y="5478"/>
                  </a:lnTo>
                  <a:lnTo>
                    <a:pt x="3479" y="5500"/>
                  </a:lnTo>
                  <a:lnTo>
                    <a:pt x="3468" y="5522"/>
                  </a:lnTo>
                  <a:lnTo>
                    <a:pt x="3462" y="5535"/>
                  </a:lnTo>
                  <a:lnTo>
                    <a:pt x="3457" y="5547"/>
                  </a:lnTo>
                  <a:lnTo>
                    <a:pt x="3454" y="5553"/>
                  </a:lnTo>
                  <a:lnTo>
                    <a:pt x="3451" y="5557"/>
                  </a:lnTo>
                  <a:lnTo>
                    <a:pt x="3445" y="5560"/>
                  </a:lnTo>
                  <a:lnTo>
                    <a:pt x="3439" y="5561"/>
                  </a:lnTo>
                  <a:close/>
                  <a:moveTo>
                    <a:pt x="95" y="5777"/>
                  </a:moveTo>
                  <a:lnTo>
                    <a:pt x="89" y="5777"/>
                  </a:lnTo>
                  <a:lnTo>
                    <a:pt x="85" y="5774"/>
                  </a:lnTo>
                  <a:lnTo>
                    <a:pt x="81" y="5771"/>
                  </a:lnTo>
                  <a:lnTo>
                    <a:pt x="78" y="5767"/>
                  </a:lnTo>
                  <a:lnTo>
                    <a:pt x="62" y="5740"/>
                  </a:lnTo>
                  <a:lnTo>
                    <a:pt x="49" y="5711"/>
                  </a:lnTo>
                  <a:lnTo>
                    <a:pt x="37" y="5684"/>
                  </a:lnTo>
                  <a:lnTo>
                    <a:pt x="26" y="5655"/>
                  </a:lnTo>
                  <a:lnTo>
                    <a:pt x="17" y="5626"/>
                  </a:lnTo>
                  <a:lnTo>
                    <a:pt x="10" y="5596"/>
                  </a:lnTo>
                  <a:lnTo>
                    <a:pt x="5" y="5567"/>
                  </a:lnTo>
                  <a:lnTo>
                    <a:pt x="0" y="5537"/>
                  </a:lnTo>
                  <a:lnTo>
                    <a:pt x="0" y="5533"/>
                  </a:lnTo>
                  <a:lnTo>
                    <a:pt x="1" y="5529"/>
                  </a:lnTo>
                  <a:lnTo>
                    <a:pt x="2" y="5525"/>
                  </a:lnTo>
                  <a:lnTo>
                    <a:pt x="5" y="5522"/>
                  </a:lnTo>
                  <a:lnTo>
                    <a:pt x="7" y="5520"/>
                  </a:lnTo>
                  <a:lnTo>
                    <a:pt x="10" y="5517"/>
                  </a:lnTo>
                  <a:lnTo>
                    <a:pt x="14" y="5516"/>
                  </a:lnTo>
                  <a:lnTo>
                    <a:pt x="18" y="5515"/>
                  </a:lnTo>
                  <a:lnTo>
                    <a:pt x="22" y="5515"/>
                  </a:lnTo>
                  <a:lnTo>
                    <a:pt x="25" y="5516"/>
                  </a:lnTo>
                  <a:lnTo>
                    <a:pt x="29" y="5517"/>
                  </a:lnTo>
                  <a:lnTo>
                    <a:pt x="32" y="5520"/>
                  </a:lnTo>
                  <a:lnTo>
                    <a:pt x="34" y="5522"/>
                  </a:lnTo>
                  <a:lnTo>
                    <a:pt x="37" y="5525"/>
                  </a:lnTo>
                  <a:lnTo>
                    <a:pt x="39" y="5529"/>
                  </a:lnTo>
                  <a:lnTo>
                    <a:pt x="40" y="5532"/>
                  </a:lnTo>
                  <a:lnTo>
                    <a:pt x="44" y="5561"/>
                  </a:lnTo>
                  <a:lnTo>
                    <a:pt x="48" y="5588"/>
                  </a:lnTo>
                  <a:lnTo>
                    <a:pt x="55" y="5616"/>
                  </a:lnTo>
                  <a:lnTo>
                    <a:pt x="63" y="5642"/>
                  </a:lnTo>
                  <a:lnTo>
                    <a:pt x="73" y="5669"/>
                  </a:lnTo>
                  <a:lnTo>
                    <a:pt x="85" y="5695"/>
                  </a:lnTo>
                  <a:lnTo>
                    <a:pt x="97" y="5721"/>
                  </a:lnTo>
                  <a:lnTo>
                    <a:pt x="111" y="5747"/>
                  </a:lnTo>
                  <a:lnTo>
                    <a:pt x="114" y="5750"/>
                  </a:lnTo>
                  <a:lnTo>
                    <a:pt x="115" y="5755"/>
                  </a:lnTo>
                  <a:lnTo>
                    <a:pt x="115" y="5758"/>
                  </a:lnTo>
                  <a:lnTo>
                    <a:pt x="114" y="5762"/>
                  </a:lnTo>
                  <a:lnTo>
                    <a:pt x="112" y="5765"/>
                  </a:lnTo>
                  <a:lnTo>
                    <a:pt x="110" y="5768"/>
                  </a:lnTo>
                  <a:lnTo>
                    <a:pt x="108" y="5772"/>
                  </a:lnTo>
                  <a:lnTo>
                    <a:pt x="104" y="5774"/>
                  </a:lnTo>
                  <a:lnTo>
                    <a:pt x="95" y="5777"/>
                  </a:lnTo>
                  <a:close/>
                  <a:moveTo>
                    <a:pt x="3485" y="6021"/>
                  </a:moveTo>
                  <a:lnTo>
                    <a:pt x="3478" y="6020"/>
                  </a:lnTo>
                  <a:lnTo>
                    <a:pt x="3473" y="6017"/>
                  </a:lnTo>
                  <a:lnTo>
                    <a:pt x="3469" y="6013"/>
                  </a:lnTo>
                  <a:lnTo>
                    <a:pt x="3465" y="6007"/>
                  </a:lnTo>
                  <a:lnTo>
                    <a:pt x="3457" y="5982"/>
                  </a:lnTo>
                  <a:lnTo>
                    <a:pt x="3448" y="5957"/>
                  </a:lnTo>
                  <a:lnTo>
                    <a:pt x="3440" y="5930"/>
                  </a:lnTo>
                  <a:lnTo>
                    <a:pt x="3432" y="5905"/>
                  </a:lnTo>
                  <a:lnTo>
                    <a:pt x="3425" y="5880"/>
                  </a:lnTo>
                  <a:lnTo>
                    <a:pt x="3418" y="5855"/>
                  </a:lnTo>
                  <a:lnTo>
                    <a:pt x="3412" y="5828"/>
                  </a:lnTo>
                  <a:lnTo>
                    <a:pt x="3407" y="5803"/>
                  </a:lnTo>
                  <a:lnTo>
                    <a:pt x="3401" y="5777"/>
                  </a:lnTo>
                  <a:lnTo>
                    <a:pt x="3401" y="5773"/>
                  </a:lnTo>
                  <a:lnTo>
                    <a:pt x="3402" y="5768"/>
                  </a:lnTo>
                  <a:lnTo>
                    <a:pt x="3404" y="5765"/>
                  </a:lnTo>
                  <a:lnTo>
                    <a:pt x="3406" y="5762"/>
                  </a:lnTo>
                  <a:lnTo>
                    <a:pt x="3408" y="5759"/>
                  </a:lnTo>
                  <a:lnTo>
                    <a:pt x="3410" y="5757"/>
                  </a:lnTo>
                  <a:lnTo>
                    <a:pt x="3414" y="5755"/>
                  </a:lnTo>
                  <a:lnTo>
                    <a:pt x="3418" y="5754"/>
                  </a:lnTo>
                  <a:lnTo>
                    <a:pt x="3422" y="5754"/>
                  </a:lnTo>
                  <a:lnTo>
                    <a:pt x="3425" y="5755"/>
                  </a:lnTo>
                  <a:lnTo>
                    <a:pt x="3429" y="5756"/>
                  </a:lnTo>
                  <a:lnTo>
                    <a:pt x="3432" y="5757"/>
                  </a:lnTo>
                  <a:lnTo>
                    <a:pt x="3436" y="5760"/>
                  </a:lnTo>
                  <a:lnTo>
                    <a:pt x="3438" y="5763"/>
                  </a:lnTo>
                  <a:lnTo>
                    <a:pt x="3440" y="5766"/>
                  </a:lnTo>
                  <a:lnTo>
                    <a:pt x="3440" y="5771"/>
                  </a:lnTo>
                  <a:lnTo>
                    <a:pt x="3445" y="5795"/>
                  </a:lnTo>
                  <a:lnTo>
                    <a:pt x="3451" y="5820"/>
                  </a:lnTo>
                  <a:lnTo>
                    <a:pt x="3456" y="5845"/>
                  </a:lnTo>
                  <a:lnTo>
                    <a:pt x="3463" y="5869"/>
                  </a:lnTo>
                  <a:lnTo>
                    <a:pt x="3470" y="5895"/>
                  </a:lnTo>
                  <a:lnTo>
                    <a:pt x="3478" y="5920"/>
                  </a:lnTo>
                  <a:lnTo>
                    <a:pt x="3486" y="5945"/>
                  </a:lnTo>
                  <a:lnTo>
                    <a:pt x="3495" y="5969"/>
                  </a:lnTo>
                  <a:lnTo>
                    <a:pt x="3503" y="5994"/>
                  </a:lnTo>
                  <a:lnTo>
                    <a:pt x="3504" y="5999"/>
                  </a:lnTo>
                  <a:lnTo>
                    <a:pt x="3504" y="6002"/>
                  </a:lnTo>
                  <a:lnTo>
                    <a:pt x="3503" y="6006"/>
                  </a:lnTo>
                  <a:lnTo>
                    <a:pt x="3502" y="6009"/>
                  </a:lnTo>
                  <a:lnTo>
                    <a:pt x="3500" y="6013"/>
                  </a:lnTo>
                  <a:lnTo>
                    <a:pt x="3498" y="6016"/>
                  </a:lnTo>
                  <a:lnTo>
                    <a:pt x="3494" y="6019"/>
                  </a:lnTo>
                  <a:lnTo>
                    <a:pt x="3491" y="6020"/>
                  </a:lnTo>
                  <a:lnTo>
                    <a:pt x="3485" y="6021"/>
                  </a:lnTo>
                  <a:close/>
                  <a:moveTo>
                    <a:pt x="442" y="6090"/>
                  </a:moveTo>
                  <a:lnTo>
                    <a:pt x="432" y="6086"/>
                  </a:lnTo>
                  <a:lnTo>
                    <a:pt x="413" y="6076"/>
                  </a:lnTo>
                  <a:lnTo>
                    <a:pt x="393" y="6063"/>
                  </a:lnTo>
                  <a:lnTo>
                    <a:pt x="374" y="6052"/>
                  </a:lnTo>
                  <a:lnTo>
                    <a:pt x="354" y="6039"/>
                  </a:lnTo>
                  <a:lnTo>
                    <a:pt x="322" y="6019"/>
                  </a:lnTo>
                  <a:lnTo>
                    <a:pt x="291" y="5997"/>
                  </a:lnTo>
                  <a:lnTo>
                    <a:pt x="263" y="5974"/>
                  </a:lnTo>
                  <a:lnTo>
                    <a:pt x="235" y="5951"/>
                  </a:lnTo>
                  <a:lnTo>
                    <a:pt x="232" y="5947"/>
                  </a:lnTo>
                  <a:lnTo>
                    <a:pt x="229" y="5945"/>
                  </a:lnTo>
                  <a:lnTo>
                    <a:pt x="228" y="5941"/>
                  </a:lnTo>
                  <a:lnTo>
                    <a:pt x="228" y="5937"/>
                  </a:lnTo>
                  <a:lnTo>
                    <a:pt x="228" y="5934"/>
                  </a:lnTo>
                  <a:lnTo>
                    <a:pt x="228" y="5930"/>
                  </a:lnTo>
                  <a:lnTo>
                    <a:pt x="231" y="5927"/>
                  </a:lnTo>
                  <a:lnTo>
                    <a:pt x="233" y="5923"/>
                  </a:lnTo>
                  <a:lnTo>
                    <a:pt x="235" y="5920"/>
                  </a:lnTo>
                  <a:lnTo>
                    <a:pt x="239" y="5919"/>
                  </a:lnTo>
                  <a:lnTo>
                    <a:pt x="242" y="5916"/>
                  </a:lnTo>
                  <a:lnTo>
                    <a:pt x="245" y="5916"/>
                  </a:lnTo>
                  <a:lnTo>
                    <a:pt x="250" y="5916"/>
                  </a:lnTo>
                  <a:lnTo>
                    <a:pt x="253" y="5918"/>
                  </a:lnTo>
                  <a:lnTo>
                    <a:pt x="257" y="5919"/>
                  </a:lnTo>
                  <a:lnTo>
                    <a:pt x="260" y="5921"/>
                  </a:lnTo>
                  <a:lnTo>
                    <a:pt x="287" y="5943"/>
                  </a:lnTo>
                  <a:lnTo>
                    <a:pt x="315" y="5965"/>
                  </a:lnTo>
                  <a:lnTo>
                    <a:pt x="345" y="5986"/>
                  </a:lnTo>
                  <a:lnTo>
                    <a:pt x="375" y="6007"/>
                  </a:lnTo>
                  <a:lnTo>
                    <a:pt x="395" y="6019"/>
                  </a:lnTo>
                  <a:lnTo>
                    <a:pt x="413" y="6030"/>
                  </a:lnTo>
                  <a:lnTo>
                    <a:pt x="432" y="6041"/>
                  </a:lnTo>
                  <a:lnTo>
                    <a:pt x="452" y="6052"/>
                  </a:lnTo>
                  <a:lnTo>
                    <a:pt x="455" y="6054"/>
                  </a:lnTo>
                  <a:lnTo>
                    <a:pt x="458" y="6058"/>
                  </a:lnTo>
                  <a:lnTo>
                    <a:pt x="460" y="6061"/>
                  </a:lnTo>
                  <a:lnTo>
                    <a:pt x="461" y="6064"/>
                  </a:lnTo>
                  <a:lnTo>
                    <a:pt x="461" y="6068"/>
                  </a:lnTo>
                  <a:lnTo>
                    <a:pt x="461" y="6071"/>
                  </a:lnTo>
                  <a:lnTo>
                    <a:pt x="461" y="6076"/>
                  </a:lnTo>
                  <a:lnTo>
                    <a:pt x="459" y="6079"/>
                  </a:lnTo>
                  <a:lnTo>
                    <a:pt x="455" y="6084"/>
                  </a:lnTo>
                  <a:lnTo>
                    <a:pt x="452" y="6086"/>
                  </a:lnTo>
                  <a:lnTo>
                    <a:pt x="447" y="6088"/>
                  </a:lnTo>
                  <a:lnTo>
                    <a:pt x="442" y="6090"/>
                  </a:lnTo>
                  <a:close/>
                  <a:moveTo>
                    <a:pt x="879" y="6269"/>
                  </a:moveTo>
                  <a:lnTo>
                    <a:pt x="873" y="6267"/>
                  </a:lnTo>
                  <a:lnTo>
                    <a:pt x="843" y="6258"/>
                  </a:lnTo>
                  <a:lnTo>
                    <a:pt x="813" y="6249"/>
                  </a:lnTo>
                  <a:lnTo>
                    <a:pt x="785" y="6240"/>
                  </a:lnTo>
                  <a:lnTo>
                    <a:pt x="756" y="6231"/>
                  </a:lnTo>
                  <a:lnTo>
                    <a:pt x="728" y="6220"/>
                  </a:lnTo>
                  <a:lnTo>
                    <a:pt x="701" y="6211"/>
                  </a:lnTo>
                  <a:lnTo>
                    <a:pt x="674" y="6201"/>
                  </a:lnTo>
                  <a:lnTo>
                    <a:pt x="648" y="6189"/>
                  </a:lnTo>
                  <a:lnTo>
                    <a:pt x="644" y="6188"/>
                  </a:lnTo>
                  <a:lnTo>
                    <a:pt x="641" y="6186"/>
                  </a:lnTo>
                  <a:lnTo>
                    <a:pt x="639" y="6183"/>
                  </a:lnTo>
                  <a:lnTo>
                    <a:pt x="637" y="6179"/>
                  </a:lnTo>
                  <a:lnTo>
                    <a:pt x="635" y="6176"/>
                  </a:lnTo>
                  <a:lnTo>
                    <a:pt x="635" y="6172"/>
                  </a:lnTo>
                  <a:lnTo>
                    <a:pt x="635" y="6168"/>
                  </a:lnTo>
                  <a:lnTo>
                    <a:pt x="637" y="6164"/>
                  </a:lnTo>
                  <a:lnTo>
                    <a:pt x="639" y="6161"/>
                  </a:lnTo>
                  <a:lnTo>
                    <a:pt x="641" y="6157"/>
                  </a:lnTo>
                  <a:lnTo>
                    <a:pt x="644" y="6155"/>
                  </a:lnTo>
                  <a:lnTo>
                    <a:pt x="647" y="6154"/>
                  </a:lnTo>
                  <a:lnTo>
                    <a:pt x="650" y="6153"/>
                  </a:lnTo>
                  <a:lnTo>
                    <a:pt x="655" y="6152"/>
                  </a:lnTo>
                  <a:lnTo>
                    <a:pt x="658" y="6153"/>
                  </a:lnTo>
                  <a:lnTo>
                    <a:pt x="662" y="6154"/>
                  </a:lnTo>
                  <a:lnTo>
                    <a:pt x="688" y="6164"/>
                  </a:lnTo>
                  <a:lnTo>
                    <a:pt x="715" y="6173"/>
                  </a:lnTo>
                  <a:lnTo>
                    <a:pt x="742" y="6184"/>
                  </a:lnTo>
                  <a:lnTo>
                    <a:pt x="770" y="6193"/>
                  </a:lnTo>
                  <a:lnTo>
                    <a:pt x="797" y="6203"/>
                  </a:lnTo>
                  <a:lnTo>
                    <a:pt x="826" y="6212"/>
                  </a:lnTo>
                  <a:lnTo>
                    <a:pt x="855" y="6222"/>
                  </a:lnTo>
                  <a:lnTo>
                    <a:pt x="884" y="6230"/>
                  </a:lnTo>
                  <a:lnTo>
                    <a:pt x="888" y="6232"/>
                  </a:lnTo>
                  <a:lnTo>
                    <a:pt x="891" y="6234"/>
                  </a:lnTo>
                  <a:lnTo>
                    <a:pt x="894" y="6236"/>
                  </a:lnTo>
                  <a:lnTo>
                    <a:pt x="896" y="6240"/>
                  </a:lnTo>
                  <a:lnTo>
                    <a:pt x="897" y="6243"/>
                  </a:lnTo>
                  <a:lnTo>
                    <a:pt x="898" y="6247"/>
                  </a:lnTo>
                  <a:lnTo>
                    <a:pt x="898" y="6250"/>
                  </a:lnTo>
                  <a:lnTo>
                    <a:pt x="897" y="6255"/>
                  </a:lnTo>
                  <a:lnTo>
                    <a:pt x="895" y="6261"/>
                  </a:lnTo>
                  <a:lnTo>
                    <a:pt x="890" y="6265"/>
                  </a:lnTo>
                  <a:lnTo>
                    <a:pt x="884" y="6267"/>
                  </a:lnTo>
                  <a:lnTo>
                    <a:pt x="879" y="6269"/>
                  </a:lnTo>
                  <a:close/>
                  <a:moveTo>
                    <a:pt x="1339" y="6376"/>
                  </a:moveTo>
                  <a:lnTo>
                    <a:pt x="1334" y="6376"/>
                  </a:lnTo>
                  <a:lnTo>
                    <a:pt x="1311" y="6371"/>
                  </a:lnTo>
                  <a:lnTo>
                    <a:pt x="1287" y="6366"/>
                  </a:lnTo>
                  <a:lnTo>
                    <a:pt x="1264" y="6360"/>
                  </a:lnTo>
                  <a:lnTo>
                    <a:pt x="1240" y="6356"/>
                  </a:lnTo>
                  <a:lnTo>
                    <a:pt x="1216" y="6351"/>
                  </a:lnTo>
                  <a:lnTo>
                    <a:pt x="1193" y="6345"/>
                  </a:lnTo>
                  <a:lnTo>
                    <a:pt x="1169" y="6341"/>
                  </a:lnTo>
                  <a:lnTo>
                    <a:pt x="1146" y="6335"/>
                  </a:lnTo>
                  <a:lnTo>
                    <a:pt x="1104" y="6326"/>
                  </a:lnTo>
                  <a:lnTo>
                    <a:pt x="1099" y="6325"/>
                  </a:lnTo>
                  <a:lnTo>
                    <a:pt x="1095" y="6324"/>
                  </a:lnTo>
                  <a:lnTo>
                    <a:pt x="1093" y="6320"/>
                  </a:lnTo>
                  <a:lnTo>
                    <a:pt x="1091" y="6318"/>
                  </a:lnTo>
                  <a:lnTo>
                    <a:pt x="1089" y="6314"/>
                  </a:lnTo>
                  <a:lnTo>
                    <a:pt x="1087" y="6311"/>
                  </a:lnTo>
                  <a:lnTo>
                    <a:pt x="1087" y="6306"/>
                  </a:lnTo>
                  <a:lnTo>
                    <a:pt x="1089" y="6303"/>
                  </a:lnTo>
                  <a:lnTo>
                    <a:pt x="1090" y="6300"/>
                  </a:lnTo>
                  <a:lnTo>
                    <a:pt x="1091" y="6296"/>
                  </a:lnTo>
                  <a:lnTo>
                    <a:pt x="1094" y="6293"/>
                  </a:lnTo>
                  <a:lnTo>
                    <a:pt x="1097" y="6290"/>
                  </a:lnTo>
                  <a:lnTo>
                    <a:pt x="1100" y="6289"/>
                  </a:lnTo>
                  <a:lnTo>
                    <a:pt x="1104" y="6288"/>
                  </a:lnTo>
                  <a:lnTo>
                    <a:pt x="1108" y="6287"/>
                  </a:lnTo>
                  <a:lnTo>
                    <a:pt x="1112" y="6288"/>
                  </a:lnTo>
                  <a:lnTo>
                    <a:pt x="1154" y="6297"/>
                  </a:lnTo>
                  <a:lnTo>
                    <a:pt x="1177" y="6302"/>
                  </a:lnTo>
                  <a:lnTo>
                    <a:pt x="1201" y="6308"/>
                  </a:lnTo>
                  <a:lnTo>
                    <a:pt x="1225" y="6312"/>
                  </a:lnTo>
                  <a:lnTo>
                    <a:pt x="1248" y="6317"/>
                  </a:lnTo>
                  <a:lnTo>
                    <a:pt x="1272" y="6322"/>
                  </a:lnTo>
                  <a:lnTo>
                    <a:pt x="1295" y="6327"/>
                  </a:lnTo>
                  <a:lnTo>
                    <a:pt x="1319" y="6333"/>
                  </a:lnTo>
                  <a:lnTo>
                    <a:pt x="1343" y="6337"/>
                  </a:lnTo>
                  <a:lnTo>
                    <a:pt x="1347" y="6339"/>
                  </a:lnTo>
                  <a:lnTo>
                    <a:pt x="1350" y="6341"/>
                  </a:lnTo>
                  <a:lnTo>
                    <a:pt x="1352" y="6343"/>
                  </a:lnTo>
                  <a:lnTo>
                    <a:pt x="1355" y="6347"/>
                  </a:lnTo>
                  <a:lnTo>
                    <a:pt x="1357" y="6350"/>
                  </a:lnTo>
                  <a:lnTo>
                    <a:pt x="1358" y="6353"/>
                  </a:lnTo>
                  <a:lnTo>
                    <a:pt x="1358" y="6357"/>
                  </a:lnTo>
                  <a:lnTo>
                    <a:pt x="1358" y="6361"/>
                  </a:lnTo>
                  <a:lnTo>
                    <a:pt x="1357" y="6365"/>
                  </a:lnTo>
                  <a:lnTo>
                    <a:pt x="1355" y="6367"/>
                  </a:lnTo>
                  <a:lnTo>
                    <a:pt x="1354" y="6371"/>
                  </a:lnTo>
                  <a:lnTo>
                    <a:pt x="1351" y="6373"/>
                  </a:lnTo>
                  <a:lnTo>
                    <a:pt x="1346" y="6375"/>
                  </a:lnTo>
                  <a:lnTo>
                    <a:pt x="1339" y="6376"/>
                  </a:lnTo>
                  <a:close/>
                  <a:moveTo>
                    <a:pt x="3632" y="6469"/>
                  </a:moveTo>
                  <a:lnTo>
                    <a:pt x="3625" y="6468"/>
                  </a:lnTo>
                  <a:lnTo>
                    <a:pt x="3619" y="6466"/>
                  </a:lnTo>
                  <a:lnTo>
                    <a:pt x="3615" y="6461"/>
                  </a:lnTo>
                  <a:lnTo>
                    <a:pt x="3612" y="6454"/>
                  </a:lnTo>
                  <a:lnTo>
                    <a:pt x="3604" y="6423"/>
                  </a:lnTo>
                  <a:lnTo>
                    <a:pt x="3596" y="6394"/>
                  </a:lnTo>
                  <a:lnTo>
                    <a:pt x="3588" y="6364"/>
                  </a:lnTo>
                  <a:lnTo>
                    <a:pt x="3579" y="6334"/>
                  </a:lnTo>
                  <a:lnTo>
                    <a:pt x="3570" y="6306"/>
                  </a:lnTo>
                  <a:lnTo>
                    <a:pt x="3562" y="6280"/>
                  </a:lnTo>
                  <a:lnTo>
                    <a:pt x="3553" y="6254"/>
                  </a:lnTo>
                  <a:lnTo>
                    <a:pt x="3545" y="6231"/>
                  </a:lnTo>
                  <a:lnTo>
                    <a:pt x="3543" y="6226"/>
                  </a:lnTo>
                  <a:lnTo>
                    <a:pt x="3543" y="6223"/>
                  </a:lnTo>
                  <a:lnTo>
                    <a:pt x="3545" y="6219"/>
                  </a:lnTo>
                  <a:lnTo>
                    <a:pt x="3546" y="6216"/>
                  </a:lnTo>
                  <a:lnTo>
                    <a:pt x="3547" y="6212"/>
                  </a:lnTo>
                  <a:lnTo>
                    <a:pt x="3550" y="6209"/>
                  </a:lnTo>
                  <a:lnTo>
                    <a:pt x="3553" y="6207"/>
                  </a:lnTo>
                  <a:lnTo>
                    <a:pt x="3557" y="6205"/>
                  </a:lnTo>
                  <a:lnTo>
                    <a:pt x="3561" y="6204"/>
                  </a:lnTo>
                  <a:lnTo>
                    <a:pt x="3564" y="6204"/>
                  </a:lnTo>
                  <a:lnTo>
                    <a:pt x="3569" y="6204"/>
                  </a:lnTo>
                  <a:lnTo>
                    <a:pt x="3572" y="6207"/>
                  </a:lnTo>
                  <a:lnTo>
                    <a:pt x="3576" y="6208"/>
                  </a:lnTo>
                  <a:lnTo>
                    <a:pt x="3578" y="6211"/>
                  </a:lnTo>
                  <a:lnTo>
                    <a:pt x="3580" y="6214"/>
                  </a:lnTo>
                  <a:lnTo>
                    <a:pt x="3581" y="6217"/>
                  </a:lnTo>
                  <a:lnTo>
                    <a:pt x="3590" y="6241"/>
                  </a:lnTo>
                  <a:lnTo>
                    <a:pt x="3599" y="6267"/>
                  </a:lnTo>
                  <a:lnTo>
                    <a:pt x="3608" y="6295"/>
                  </a:lnTo>
                  <a:lnTo>
                    <a:pt x="3617" y="6324"/>
                  </a:lnTo>
                  <a:lnTo>
                    <a:pt x="3626" y="6352"/>
                  </a:lnTo>
                  <a:lnTo>
                    <a:pt x="3634" y="6383"/>
                  </a:lnTo>
                  <a:lnTo>
                    <a:pt x="3643" y="6414"/>
                  </a:lnTo>
                  <a:lnTo>
                    <a:pt x="3651" y="6445"/>
                  </a:lnTo>
                  <a:lnTo>
                    <a:pt x="3651" y="6450"/>
                  </a:lnTo>
                  <a:lnTo>
                    <a:pt x="3651" y="6453"/>
                  </a:lnTo>
                  <a:lnTo>
                    <a:pt x="3650" y="6457"/>
                  </a:lnTo>
                  <a:lnTo>
                    <a:pt x="3648" y="6460"/>
                  </a:lnTo>
                  <a:lnTo>
                    <a:pt x="3646" y="6464"/>
                  </a:lnTo>
                  <a:lnTo>
                    <a:pt x="3643" y="6466"/>
                  </a:lnTo>
                  <a:lnTo>
                    <a:pt x="3640" y="6468"/>
                  </a:lnTo>
                  <a:lnTo>
                    <a:pt x="3636" y="6469"/>
                  </a:lnTo>
                  <a:lnTo>
                    <a:pt x="3632" y="6469"/>
                  </a:lnTo>
                  <a:close/>
                  <a:moveTo>
                    <a:pt x="1801" y="6476"/>
                  </a:moveTo>
                  <a:lnTo>
                    <a:pt x="1796" y="6475"/>
                  </a:lnTo>
                  <a:lnTo>
                    <a:pt x="1768" y="6469"/>
                  </a:lnTo>
                  <a:lnTo>
                    <a:pt x="1739" y="6464"/>
                  </a:lnTo>
                  <a:lnTo>
                    <a:pt x="1710" y="6458"/>
                  </a:lnTo>
                  <a:lnTo>
                    <a:pt x="1681" y="6451"/>
                  </a:lnTo>
                  <a:lnTo>
                    <a:pt x="1652" y="6445"/>
                  </a:lnTo>
                  <a:lnTo>
                    <a:pt x="1623" y="6438"/>
                  </a:lnTo>
                  <a:lnTo>
                    <a:pt x="1594" y="6433"/>
                  </a:lnTo>
                  <a:lnTo>
                    <a:pt x="1566" y="6427"/>
                  </a:lnTo>
                  <a:lnTo>
                    <a:pt x="1561" y="6426"/>
                  </a:lnTo>
                  <a:lnTo>
                    <a:pt x="1558" y="6423"/>
                  </a:lnTo>
                  <a:lnTo>
                    <a:pt x="1555" y="6421"/>
                  </a:lnTo>
                  <a:lnTo>
                    <a:pt x="1553" y="6418"/>
                  </a:lnTo>
                  <a:lnTo>
                    <a:pt x="1551" y="6414"/>
                  </a:lnTo>
                  <a:lnTo>
                    <a:pt x="1550" y="6411"/>
                  </a:lnTo>
                  <a:lnTo>
                    <a:pt x="1550" y="6407"/>
                  </a:lnTo>
                  <a:lnTo>
                    <a:pt x="1550" y="6403"/>
                  </a:lnTo>
                  <a:lnTo>
                    <a:pt x="1551" y="6399"/>
                  </a:lnTo>
                  <a:lnTo>
                    <a:pt x="1553" y="6396"/>
                  </a:lnTo>
                  <a:lnTo>
                    <a:pt x="1555" y="6392"/>
                  </a:lnTo>
                  <a:lnTo>
                    <a:pt x="1559" y="6390"/>
                  </a:lnTo>
                  <a:lnTo>
                    <a:pt x="1562" y="6389"/>
                  </a:lnTo>
                  <a:lnTo>
                    <a:pt x="1566" y="6388"/>
                  </a:lnTo>
                  <a:lnTo>
                    <a:pt x="1569" y="6388"/>
                  </a:lnTo>
                  <a:lnTo>
                    <a:pt x="1574" y="6388"/>
                  </a:lnTo>
                  <a:lnTo>
                    <a:pt x="1603" y="6394"/>
                  </a:lnTo>
                  <a:lnTo>
                    <a:pt x="1631" y="6400"/>
                  </a:lnTo>
                  <a:lnTo>
                    <a:pt x="1660" y="6406"/>
                  </a:lnTo>
                  <a:lnTo>
                    <a:pt x="1690" y="6413"/>
                  </a:lnTo>
                  <a:lnTo>
                    <a:pt x="1718" y="6419"/>
                  </a:lnTo>
                  <a:lnTo>
                    <a:pt x="1747" y="6425"/>
                  </a:lnTo>
                  <a:lnTo>
                    <a:pt x="1776" y="6431"/>
                  </a:lnTo>
                  <a:lnTo>
                    <a:pt x="1804" y="6437"/>
                  </a:lnTo>
                  <a:lnTo>
                    <a:pt x="1809" y="6438"/>
                  </a:lnTo>
                  <a:lnTo>
                    <a:pt x="1812" y="6439"/>
                  </a:lnTo>
                  <a:lnTo>
                    <a:pt x="1815" y="6443"/>
                  </a:lnTo>
                  <a:lnTo>
                    <a:pt x="1817" y="6445"/>
                  </a:lnTo>
                  <a:lnTo>
                    <a:pt x="1819" y="6449"/>
                  </a:lnTo>
                  <a:lnTo>
                    <a:pt x="1820" y="6452"/>
                  </a:lnTo>
                  <a:lnTo>
                    <a:pt x="1820" y="6457"/>
                  </a:lnTo>
                  <a:lnTo>
                    <a:pt x="1820" y="6460"/>
                  </a:lnTo>
                  <a:lnTo>
                    <a:pt x="1819" y="6464"/>
                  </a:lnTo>
                  <a:lnTo>
                    <a:pt x="1817" y="6467"/>
                  </a:lnTo>
                  <a:lnTo>
                    <a:pt x="1816" y="6469"/>
                  </a:lnTo>
                  <a:lnTo>
                    <a:pt x="1814" y="6472"/>
                  </a:lnTo>
                  <a:lnTo>
                    <a:pt x="1808" y="6475"/>
                  </a:lnTo>
                  <a:lnTo>
                    <a:pt x="1801" y="6476"/>
                  </a:lnTo>
                  <a:close/>
                  <a:moveTo>
                    <a:pt x="2267" y="6554"/>
                  </a:moveTo>
                  <a:lnTo>
                    <a:pt x="2264" y="6554"/>
                  </a:lnTo>
                  <a:lnTo>
                    <a:pt x="2246" y="6552"/>
                  </a:lnTo>
                  <a:lnTo>
                    <a:pt x="2220" y="6548"/>
                  </a:lnTo>
                  <a:lnTo>
                    <a:pt x="2192" y="6545"/>
                  </a:lnTo>
                  <a:lnTo>
                    <a:pt x="2166" y="6542"/>
                  </a:lnTo>
                  <a:lnTo>
                    <a:pt x="2138" y="6538"/>
                  </a:lnTo>
                  <a:lnTo>
                    <a:pt x="2111" y="6534"/>
                  </a:lnTo>
                  <a:lnTo>
                    <a:pt x="2083" y="6530"/>
                  </a:lnTo>
                  <a:lnTo>
                    <a:pt x="2057" y="6525"/>
                  </a:lnTo>
                  <a:lnTo>
                    <a:pt x="2029" y="6521"/>
                  </a:lnTo>
                  <a:lnTo>
                    <a:pt x="2026" y="6520"/>
                  </a:lnTo>
                  <a:lnTo>
                    <a:pt x="2022" y="6519"/>
                  </a:lnTo>
                  <a:lnTo>
                    <a:pt x="2019" y="6516"/>
                  </a:lnTo>
                  <a:lnTo>
                    <a:pt x="2017" y="6513"/>
                  </a:lnTo>
                  <a:lnTo>
                    <a:pt x="2014" y="6509"/>
                  </a:lnTo>
                  <a:lnTo>
                    <a:pt x="2013" y="6506"/>
                  </a:lnTo>
                  <a:lnTo>
                    <a:pt x="2013" y="6503"/>
                  </a:lnTo>
                  <a:lnTo>
                    <a:pt x="2013" y="6498"/>
                  </a:lnTo>
                  <a:lnTo>
                    <a:pt x="2014" y="6495"/>
                  </a:lnTo>
                  <a:lnTo>
                    <a:pt x="2017" y="6491"/>
                  </a:lnTo>
                  <a:lnTo>
                    <a:pt x="2019" y="6489"/>
                  </a:lnTo>
                  <a:lnTo>
                    <a:pt x="2021" y="6485"/>
                  </a:lnTo>
                  <a:lnTo>
                    <a:pt x="2025" y="6484"/>
                  </a:lnTo>
                  <a:lnTo>
                    <a:pt x="2028" y="6483"/>
                  </a:lnTo>
                  <a:lnTo>
                    <a:pt x="2032" y="6482"/>
                  </a:lnTo>
                  <a:lnTo>
                    <a:pt x="2036" y="6482"/>
                  </a:lnTo>
                  <a:lnTo>
                    <a:pt x="2063" y="6486"/>
                  </a:lnTo>
                  <a:lnTo>
                    <a:pt x="2090" y="6491"/>
                  </a:lnTo>
                  <a:lnTo>
                    <a:pt x="2116" y="6495"/>
                  </a:lnTo>
                  <a:lnTo>
                    <a:pt x="2144" y="6499"/>
                  </a:lnTo>
                  <a:lnTo>
                    <a:pt x="2170" y="6503"/>
                  </a:lnTo>
                  <a:lnTo>
                    <a:pt x="2198" y="6506"/>
                  </a:lnTo>
                  <a:lnTo>
                    <a:pt x="2224" y="6509"/>
                  </a:lnTo>
                  <a:lnTo>
                    <a:pt x="2252" y="6513"/>
                  </a:lnTo>
                  <a:lnTo>
                    <a:pt x="2269" y="6514"/>
                  </a:lnTo>
                  <a:lnTo>
                    <a:pt x="2274" y="6515"/>
                  </a:lnTo>
                  <a:lnTo>
                    <a:pt x="2277" y="6517"/>
                  </a:lnTo>
                  <a:lnTo>
                    <a:pt x="2279" y="6520"/>
                  </a:lnTo>
                  <a:lnTo>
                    <a:pt x="2283" y="6522"/>
                  </a:lnTo>
                  <a:lnTo>
                    <a:pt x="2284" y="6525"/>
                  </a:lnTo>
                  <a:lnTo>
                    <a:pt x="2286" y="6529"/>
                  </a:lnTo>
                  <a:lnTo>
                    <a:pt x="2286" y="6532"/>
                  </a:lnTo>
                  <a:lnTo>
                    <a:pt x="2286" y="6537"/>
                  </a:lnTo>
                  <a:lnTo>
                    <a:pt x="2286" y="6540"/>
                  </a:lnTo>
                  <a:lnTo>
                    <a:pt x="2284" y="6544"/>
                  </a:lnTo>
                  <a:lnTo>
                    <a:pt x="2283" y="6546"/>
                  </a:lnTo>
                  <a:lnTo>
                    <a:pt x="2280" y="6548"/>
                  </a:lnTo>
                  <a:lnTo>
                    <a:pt x="2277" y="6551"/>
                  </a:lnTo>
                  <a:lnTo>
                    <a:pt x="2274" y="6553"/>
                  </a:lnTo>
                  <a:lnTo>
                    <a:pt x="2270" y="6553"/>
                  </a:lnTo>
                  <a:lnTo>
                    <a:pt x="2267" y="6554"/>
                  </a:lnTo>
                  <a:close/>
                  <a:moveTo>
                    <a:pt x="2732" y="6636"/>
                  </a:moveTo>
                  <a:lnTo>
                    <a:pt x="2728" y="6634"/>
                  </a:lnTo>
                  <a:lnTo>
                    <a:pt x="2696" y="6628"/>
                  </a:lnTo>
                  <a:lnTo>
                    <a:pt x="2665" y="6621"/>
                  </a:lnTo>
                  <a:lnTo>
                    <a:pt x="2634" y="6615"/>
                  </a:lnTo>
                  <a:lnTo>
                    <a:pt x="2605" y="6609"/>
                  </a:lnTo>
                  <a:lnTo>
                    <a:pt x="2578" y="6603"/>
                  </a:lnTo>
                  <a:lnTo>
                    <a:pt x="2550" y="6598"/>
                  </a:lnTo>
                  <a:lnTo>
                    <a:pt x="2524" y="6593"/>
                  </a:lnTo>
                  <a:lnTo>
                    <a:pt x="2497" y="6587"/>
                  </a:lnTo>
                  <a:lnTo>
                    <a:pt x="2494" y="6586"/>
                  </a:lnTo>
                  <a:lnTo>
                    <a:pt x="2490" y="6585"/>
                  </a:lnTo>
                  <a:lnTo>
                    <a:pt x="2487" y="6583"/>
                  </a:lnTo>
                  <a:lnTo>
                    <a:pt x="2485" y="6579"/>
                  </a:lnTo>
                  <a:lnTo>
                    <a:pt x="2482" y="6576"/>
                  </a:lnTo>
                  <a:lnTo>
                    <a:pt x="2481" y="6573"/>
                  </a:lnTo>
                  <a:lnTo>
                    <a:pt x="2481" y="6569"/>
                  </a:lnTo>
                  <a:lnTo>
                    <a:pt x="2481" y="6564"/>
                  </a:lnTo>
                  <a:lnTo>
                    <a:pt x="2482" y="6561"/>
                  </a:lnTo>
                  <a:lnTo>
                    <a:pt x="2485" y="6558"/>
                  </a:lnTo>
                  <a:lnTo>
                    <a:pt x="2487" y="6554"/>
                  </a:lnTo>
                  <a:lnTo>
                    <a:pt x="2489" y="6552"/>
                  </a:lnTo>
                  <a:lnTo>
                    <a:pt x="2493" y="6551"/>
                  </a:lnTo>
                  <a:lnTo>
                    <a:pt x="2496" y="6550"/>
                  </a:lnTo>
                  <a:lnTo>
                    <a:pt x="2501" y="6548"/>
                  </a:lnTo>
                  <a:lnTo>
                    <a:pt x="2504" y="6550"/>
                  </a:lnTo>
                  <a:lnTo>
                    <a:pt x="2531" y="6554"/>
                  </a:lnTo>
                  <a:lnTo>
                    <a:pt x="2557" y="6559"/>
                  </a:lnTo>
                  <a:lnTo>
                    <a:pt x="2584" y="6564"/>
                  </a:lnTo>
                  <a:lnTo>
                    <a:pt x="2613" y="6570"/>
                  </a:lnTo>
                  <a:lnTo>
                    <a:pt x="2642" y="6576"/>
                  </a:lnTo>
                  <a:lnTo>
                    <a:pt x="2673" y="6583"/>
                  </a:lnTo>
                  <a:lnTo>
                    <a:pt x="2704" y="6590"/>
                  </a:lnTo>
                  <a:lnTo>
                    <a:pt x="2737" y="6597"/>
                  </a:lnTo>
                  <a:lnTo>
                    <a:pt x="2740" y="6598"/>
                  </a:lnTo>
                  <a:lnTo>
                    <a:pt x="2744" y="6600"/>
                  </a:lnTo>
                  <a:lnTo>
                    <a:pt x="2746" y="6602"/>
                  </a:lnTo>
                  <a:lnTo>
                    <a:pt x="2748" y="6605"/>
                  </a:lnTo>
                  <a:lnTo>
                    <a:pt x="2751" y="6608"/>
                  </a:lnTo>
                  <a:lnTo>
                    <a:pt x="2752" y="6613"/>
                  </a:lnTo>
                  <a:lnTo>
                    <a:pt x="2752" y="6616"/>
                  </a:lnTo>
                  <a:lnTo>
                    <a:pt x="2752" y="6620"/>
                  </a:lnTo>
                  <a:lnTo>
                    <a:pt x="2748" y="6626"/>
                  </a:lnTo>
                  <a:lnTo>
                    <a:pt x="2745" y="6631"/>
                  </a:lnTo>
                  <a:lnTo>
                    <a:pt x="2739" y="6634"/>
                  </a:lnTo>
                  <a:lnTo>
                    <a:pt x="2732" y="6636"/>
                  </a:lnTo>
                  <a:close/>
                  <a:moveTo>
                    <a:pt x="3191" y="6750"/>
                  </a:moveTo>
                  <a:lnTo>
                    <a:pt x="3186" y="6750"/>
                  </a:lnTo>
                  <a:lnTo>
                    <a:pt x="3164" y="6743"/>
                  </a:lnTo>
                  <a:lnTo>
                    <a:pt x="3141" y="6738"/>
                  </a:lnTo>
                  <a:lnTo>
                    <a:pt x="3119" y="6731"/>
                  </a:lnTo>
                  <a:lnTo>
                    <a:pt x="3096" y="6725"/>
                  </a:lnTo>
                  <a:lnTo>
                    <a:pt x="3062" y="6715"/>
                  </a:lnTo>
                  <a:lnTo>
                    <a:pt x="3027" y="6706"/>
                  </a:lnTo>
                  <a:lnTo>
                    <a:pt x="2993" y="6696"/>
                  </a:lnTo>
                  <a:lnTo>
                    <a:pt x="2958" y="6687"/>
                  </a:lnTo>
                  <a:lnTo>
                    <a:pt x="2955" y="6686"/>
                  </a:lnTo>
                  <a:lnTo>
                    <a:pt x="2952" y="6684"/>
                  </a:lnTo>
                  <a:lnTo>
                    <a:pt x="2948" y="6681"/>
                  </a:lnTo>
                  <a:lnTo>
                    <a:pt x="2946" y="6679"/>
                  </a:lnTo>
                  <a:lnTo>
                    <a:pt x="2945" y="6676"/>
                  </a:lnTo>
                  <a:lnTo>
                    <a:pt x="2944" y="6671"/>
                  </a:lnTo>
                  <a:lnTo>
                    <a:pt x="2944" y="6668"/>
                  </a:lnTo>
                  <a:lnTo>
                    <a:pt x="2944" y="6664"/>
                  </a:lnTo>
                  <a:lnTo>
                    <a:pt x="2945" y="6660"/>
                  </a:lnTo>
                  <a:lnTo>
                    <a:pt x="2947" y="6656"/>
                  </a:lnTo>
                  <a:lnTo>
                    <a:pt x="2949" y="6654"/>
                  </a:lnTo>
                  <a:lnTo>
                    <a:pt x="2953" y="6652"/>
                  </a:lnTo>
                  <a:lnTo>
                    <a:pt x="2956" y="6649"/>
                  </a:lnTo>
                  <a:lnTo>
                    <a:pt x="2960" y="6649"/>
                  </a:lnTo>
                  <a:lnTo>
                    <a:pt x="2963" y="6648"/>
                  </a:lnTo>
                  <a:lnTo>
                    <a:pt x="2968" y="6649"/>
                  </a:lnTo>
                  <a:lnTo>
                    <a:pt x="3002" y="6657"/>
                  </a:lnTo>
                  <a:lnTo>
                    <a:pt x="3038" y="6668"/>
                  </a:lnTo>
                  <a:lnTo>
                    <a:pt x="3072" y="6677"/>
                  </a:lnTo>
                  <a:lnTo>
                    <a:pt x="3108" y="6687"/>
                  </a:lnTo>
                  <a:lnTo>
                    <a:pt x="3129" y="6693"/>
                  </a:lnTo>
                  <a:lnTo>
                    <a:pt x="3151" y="6700"/>
                  </a:lnTo>
                  <a:lnTo>
                    <a:pt x="3174" y="6706"/>
                  </a:lnTo>
                  <a:lnTo>
                    <a:pt x="3196" y="6712"/>
                  </a:lnTo>
                  <a:lnTo>
                    <a:pt x="3199" y="6714"/>
                  </a:lnTo>
                  <a:lnTo>
                    <a:pt x="3203" y="6716"/>
                  </a:lnTo>
                  <a:lnTo>
                    <a:pt x="3205" y="6718"/>
                  </a:lnTo>
                  <a:lnTo>
                    <a:pt x="3207" y="6722"/>
                  </a:lnTo>
                  <a:lnTo>
                    <a:pt x="3210" y="6725"/>
                  </a:lnTo>
                  <a:lnTo>
                    <a:pt x="3211" y="6728"/>
                  </a:lnTo>
                  <a:lnTo>
                    <a:pt x="3211" y="6732"/>
                  </a:lnTo>
                  <a:lnTo>
                    <a:pt x="3210" y="6737"/>
                  </a:lnTo>
                  <a:lnTo>
                    <a:pt x="3207" y="6742"/>
                  </a:lnTo>
                  <a:lnTo>
                    <a:pt x="3203" y="6747"/>
                  </a:lnTo>
                  <a:lnTo>
                    <a:pt x="3197" y="6749"/>
                  </a:lnTo>
                  <a:lnTo>
                    <a:pt x="3191" y="6750"/>
                  </a:lnTo>
                  <a:close/>
                  <a:moveTo>
                    <a:pt x="3433" y="6789"/>
                  </a:moveTo>
                  <a:lnTo>
                    <a:pt x="3423" y="6789"/>
                  </a:lnTo>
                  <a:lnTo>
                    <a:pt x="3420" y="6788"/>
                  </a:lnTo>
                  <a:lnTo>
                    <a:pt x="3415" y="6787"/>
                  </a:lnTo>
                  <a:lnTo>
                    <a:pt x="3413" y="6785"/>
                  </a:lnTo>
                  <a:lnTo>
                    <a:pt x="3409" y="6782"/>
                  </a:lnTo>
                  <a:lnTo>
                    <a:pt x="3407" y="6780"/>
                  </a:lnTo>
                  <a:lnTo>
                    <a:pt x="3405" y="6777"/>
                  </a:lnTo>
                  <a:lnTo>
                    <a:pt x="3404" y="6773"/>
                  </a:lnTo>
                  <a:lnTo>
                    <a:pt x="3404" y="6769"/>
                  </a:lnTo>
                  <a:lnTo>
                    <a:pt x="3405" y="6765"/>
                  </a:lnTo>
                  <a:lnTo>
                    <a:pt x="3405" y="6761"/>
                  </a:lnTo>
                  <a:lnTo>
                    <a:pt x="3407" y="6757"/>
                  </a:lnTo>
                  <a:lnTo>
                    <a:pt x="3409" y="6755"/>
                  </a:lnTo>
                  <a:lnTo>
                    <a:pt x="3412" y="6753"/>
                  </a:lnTo>
                  <a:lnTo>
                    <a:pt x="3415" y="6750"/>
                  </a:lnTo>
                  <a:lnTo>
                    <a:pt x="3420" y="6749"/>
                  </a:lnTo>
                  <a:lnTo>
                    <a:pt x="3424" y="6749"/>
                  </a:lnTo>
                  <a:lnTo>
                    <a:pt x="3433" y="6749"/>
                  </a:lnTo>
                  <a:lnTo>
                    <a:pt x="3451" y="6749"/>
                  </a:lnTo>
                  <a:lnTo>
                    <a:pt x="3467" y="6748"/>
                  </a:lnTo>
                  <a:lnTo>
                    <a:pt x="3482" y="6747"/>
                  </a:lnTo>
                  <a:lnTo>
                    <a:pt x="3496" y="6745"/>
                  </a:lnTo>
                  <a:lnTo>
                    <a:pt x="3510" y="6742"/>
                  </a:lnTo>
                  <a:lnTo>
                    <a:pt x="3524" y="6739"/>
                  </a:lnTo>
                  <a:lnTo>
                    <a:pt x="3535" y="6735"/>
                  </a:lnTo>
                  <a:lnTo>
                    <a:pt x="3547" y="6731"/>
                  </a:lnTo>
                  <a:lnTo>
                    <a:pt x="3558" y="6725"/>
                  </a:lnTo>
                  <a:lnTo>
                    <a:pt x="3568" y="6719"/>
                  </a:lnTo>
                  <a:lnTo>
                    <a:pt x="3577" y="6714"/>
                  </a:lnTo>
                  <a:lnTo>
                    <a:pt x="3586" y="6707"/>
                  </a:lnTo>
                  <a:lnTo>
                    <a:pt x="3593" y="6699"/>
                  </a:lnTo>
                  <a:lnTo>
                    <a:pt x="3600" y="6691"/>
                  </a:lnTo>
                  <a:lnTo>
                    <a:pt x="3607" y="6683"/>
                  </a:lnTo>
                  <a:lnTo>
                    <a:pt x="3611" y="6672"/>
                  </a:lnTo>
                  <a:lnTo>
                    <a:pt x="3613" y="6669"/>
                  </a:lnTo>
                  <a:lnTo>
                    <a:pt x="3617" y="6667"/>
                  </a:lnTo>
                  <a:lnTo>
                    <a:pt x="3619" y="6664"/>
                  </a:lnTo>
                  <a:lnTo>
                    <a:pt x="3624" y="6663"/>
                  </a:lnTo>
                  <a:lnTo>
                    <a:pt x="3627" y="6662"/>
                  </a:lnTo>
                  <a:lnTo>
                    <a:pt x="3631" y="6662"/>
                  </a:lnTo>
                  <a:lnTo>
                    <a:pt x="3634" y="6663"/>
                  </a:lnTo>
                  <a:lnTo>
                    <a:pt x="3639" y="6664"/>
                  </a:lnTo>
                  <a:lnTo>
                    <a:pt x="3642" y="6667"/>
                  </a:lnTo>
                  <a:lnTo>
                    <a:pt x="3644" y="6669"/>
                  </a:lnTo>
                  <a:lnTo>
                    <a:pt x="3647" y="6672"/>
                  </a:lnTo>
                  <a:lnTo>
                    <a:pt x="3648" y="6676"/>
                  </a:lnTo>
                  <a:lnTo>
                    <a:pt x="3649" y="6679"/>
                  </a:lnTo>
                  <a:lnTo>
                    <a:pt x="3649" y="6684"/>
                  </a:lnTo>
                  <a:lnTo>
                    <a:pt x="3648" y="6687"/>
                  </a:lnTo>
                  <a:lnTo>
                    <a:pt x="3647" y="6691"/>
                  </a:lnTo>
                  <a:lnTo>
                    <a:pt x="3640" y="6703"/>
                  </a:lnTo>
                  <a:lnTo>
                    <a:pt x="3632" y="6714"/>
                  </a:lnTo>
                  <a:lnTo>
                    <a:pt x="3624" y="6724"/>
                  </a:lnTo>
                  <a:lnTo>
                    <a:pt x="3615" y="6734"/>
                  </a:lnTo>
                  <a:lnTo>
                    <a:pt x="3604" y="6742"/>
                  </a:lnTo>
                  <a:lnTo>
                    <a:pt x="3593" y="6750"/>
                  </a:lnTo>
                  <a:lnTo>
                    <a:pt x="3581" y="6758"/>
                  </a:lnTo>
                  <a:lnTo>
                    <a:pt x="3569" y="6764"/>
                  </a:lnTo>
                  <a:lnTo>
                    <a:pt x="3555" y="6770"/>
                  </a:lnTo>
                  <a:lnTo>
                    <a:pt x="3540" y="6776"/>
                  </a:lnTo>
                  <a:lnTo>
                    <a:pt x="3524" y="6779"/>
                  </a:lnTo>
                  <a:lnTo>
                    <a:pt x="3508" y="6782"/>
                  </a:lnTo>
                  <a:lnTo>
                    <a:pt x="3491" y="6786"/>
                  </a:lnTo>
                  <a:lnTo>
                    <a:pt x="3472" y="6787"/>
                  </a:lnTo>
                  <a:lnTo>
                    <a:pt x="3453" y="6788"/>
                  </a:lnTo>
                  <a:lnTo>
                    <a:pt x="3433" y="678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1" name="Freeform 9">
              <a:extLst>
                <a:ext uri="{FF2B5EF4-FFF2-40B4-BE49-F238E27FC236}">
                  <a16:creationId xmlns:a16="http://schemas.microsoft.com/office/drawing/2014/main" id="{02DEF0D5-E350-4512-AB15-38A5BAD8B4A5}"/>
                </a:ext>
              </a:extLst>
            </p:cNvPr>
            <p:cNvSpPr>
              <a:spLocks noEditPoints="1"/>
            </p:cNvSpPr>
            <p:nvPr userDrawn="1"/>
          </p:nvSpPr>
          <p:spPr bwMode="auto">
            <a:xfrm>
              <a:off x="3546353" y="2"/>
              <a:ext cx="3559273" cy="4773611"/>
            </a:xfrm>
            <a:custGeom>
              <a:avLst/>
              <a:gdLst>
                <a:gd name="T0" fmla="*/ 653 w 5351"/>
                <a:gd name="T1" fmla="*/ 178 h 7183"/>
                <a:gd name="T2" fmla="*/ 793 w 5351"/>
                <a:gd name="T3" fmla="*/ 333 h 7183"/>
                <a:gd name="T4" fmla="*/ 3970 w 5351"/>
                <a:gd name="T5" fmla="*/ 206 h 7183"/>
                <a:gd name="T6" fmla="*/ 4267 w 5351"/>
                <a:gd name="T7" fmla="*/ 479 h 7183"/>
                <a:gd name="T8" fmla="*/ 4483 w 5351"/>
                <a:gd name="T9" fmla="*/ 631 h 7183"/>
                <a:gd name="T10" fmla="*/ 855 w 5351"/>
                <a:gd name="T11" fmla="*/ 522 h 7183"/>
                <a:gd name="T12" fmla="*/ 4827 w 5351"/>
                <a:gd name="T13" fmla="*/ 927 h 7183"/>
                <a:gd name="T14" fmla="*/ 4828 w 5351"/>
                <a:gd name="T15" fmla="*/ 877 h 7183"/>
                <a:gd name="T16" fmla="*/ 696 w 5351"/>
                <a:gd name="T17" fmla="*/ 961 h 7183"/>
                <a:gd name="T18" fmla="*/ 5181 w 5351"/>
                <a:gd name="T19" fmla="*/ 1246 h 7183"/>
                <a:gd name="T20" fmla="*/ 5129 w 5351"/>
                <a:gd name="T21" fmla="*/ 1133 h 7183"/>
                <a:gd name="T22" fmla="*/ 421 w 5351"/>
                <a:gd name="T23" fmla="*/ 1344 h 7183"/>
                <a:gd name="T24" fmla="*/ 5326 w 5351"/>
                <a:gd name="T25" fmla="*/ 1687 h 7183"/>
                <a:gd name="T26" fmla="*/ 5316 w 5351"/>
                <a:gd name="T27" fmla="*/ 1422 h 7183"/>
                <a:gd name="T28" fmla="*/ 296 w 5351"/>
                <a:gd name="T29" fmla="*/ 1897 h 7183"/>
                <a:gd name="T30" fmla="*/ 392 w 5351"/>
                <a:gd name="T31" fmla="*/ 2009 h 7183"/>
                <a:gd name="T32" fmla="*/ 5283 w 5351"/>
                <a:gd name="T33" fmla="*/ 1881 h 7183"/>
                <a:gd name="T34" fmla="*/ 599 w 5351"/>
                <a:gd name="T35" fmla="*/ 2289 h 7183"/>
                <a:gd name="T36" fmla="*/ 711 w 5351"/>
                <a:gd name="T37" fmla="*/ 2375 h 7183"/>
                <a:gd name="T38" fmla="*/ 5116 w 5351"/>
                <a:gd name="T39" fmla="*/ 2319 h 7183"/>
                <a:gd name="T40" fmla="*/ 863 w 5351"/>
                <a:gd name="T41" fmla="*/ 2571 h 7183"/>
                <a:gd name="T42" fmla="*/ 1015 w 5351"/>
                <a:gd name="T43" fmla="*/ 2734 h 7183"/>
                <a:gd name="T44" fmla="*/ 4903 w 5351"/>
                <a:gd name="T45" fmla="*/ 2742 h 7183"/>
                <a:gd name="T46" fmla="*/ 1091 w 5351"/>
                <a:gd name="T47" fmla="*/ 3109 h 7183"/>
                <a:gd name="T48" fmla="*/ 1139 w 5351"/>
                <a:gd name="T49" fmla="*/ 3069 h 7183"/>
                <a:gd name="T50" fmla="*/ 4639 w 5351"/>
                <a:gd name="T51" fmla="*/ 3155 h 7183"/>
                <a:gd name="T52" fmla="*/ 761 w 5351"/>
                <a:gd name="T53" fmla="*/ 3525 h 7183"/>
                <a:gd name="T54" fmla="*/ 791 w 5351"/>
                <a:gd name="T55" fmla="*/ 3528 h 7183"/>
                <a:gd name="T56" fmla="*/ 4311 w 5351"/>
                <a:gd name="T57" fmla="*/ 3457 h 7183"/>
                <a:gd name="T58" fmla="*/ 3791 w 5351"/>
                <a:gd name="T59" fmla="*/ 3717 h 7183"/>
                <a:gd name="T60" fmla="*/ 425 w 5351"/>
                <a:gd name="T61" fmla="*/ 3856 h 7183"/>
                <a:gd name="T62" fmla="*/ 618 w 5351"/>
                <a:gd name="T63" fmla="*/ 3691 h 7183"/>
                <a:gd name="T64" fmla="*/ 3439 w 5351"/>
                <a:gd name="T65" fmla="*/ 3846 h 7183"/>
                <a:gd name="T66" fmla="*/ 94 w 5351"/>
                <a:gd name="T67" fmla="*/ 4186 h 7183"/>
                <a:gd name="T68" fmla="*/ 225 w 5351"/>
                <a:gd name="T69" fmla="*/ 4067 h 7183"/>
                <a:gd name="T70" fmla="*/ 3039 w 5351"/>
                <a:gd name="T71" fmla="*/ 4077 h 7183"/>
                <a:gd name="T72" fmla="*/ 3092 w 5351"/>
                <a:gd name="T73" fmla="*/ 4341 h 7183"/>
                <a:gd name="T74" fmla="*/ 33 w 5351"/>
                <a:gd name="T75" fmla="*/ 4385 h 7183"/>
                <a:gd name="T76" fmla="*/ 3275 w 5351"/>
                <a:gd name="T77" fmla="*/ 4769 h 7183"/>
                <a:gd name="T78" fmla="*/ 3263 w 5351"/>
                <a:gd name="T79" fmla="*/ 4629 h 7183"/>
                <a:gd name="T80" fmla="*/ 68 w 5351"/>
                <a:gd name="T81" fmla="*/ 4857 h 7183"/>
                <a:gd name="T82" fmla="*/ 3347 w 5351"/>
                <a:gd name="T83" fmla="*/ 5236 h 7183"/>
                <a:gd name="T84" fmla="*/ 3349 w 5351"/>
                <a:gd name="T85" fmla="*/ 4979 h 7183"/>
                <a:gd name="T86" fmla="*/ 270 w 5351"/>
                <a:gd name="T87" fmla="*/ 5306 h 7183"/>
                <a:gd name="T88" fmla="*/ 426 w 5351"/>
                <a:gd name="T89" fmla="*/ 5510 h 7183"/>
                <a:gd name="T90" fmla="*/ 3393 w 5351"/>
                <a:gd name="T91" fmla="*/ 5437 h 7183"/>
                <a:gd name="T92" fmla="*/ 584 w 5351"/>
                <a:gd name="T93" fmla="*/ 5771 h 7183"/>
                <a:gd name="T94" fmla="*/ 711 w 5351"/>
                <a:gd name="T95" fmla="*/ 5878 h 7183"/>
                <a:gd name="T96" fmla="*/ 3440 w 5351"/>
                <a:gd name="T97" fmla="*/ 5905 h 7183"/>
                <a:gd name="T98" fmla="*/ 1027 w 5351"/>
                <a:gd name="T99" fmla="*/ 6212 h 7183"/>
                <a:gd name="T100" fmla="*/ 1022 w 5351"/>
                <a:gd name="T101" fmla="*/ 6163 h 7183"/>
                <a:gd name="T102" fmla="*/ 1233 w 5351"/>
                <a:gd name="T103" fmla="*/ 6288 h 7183"/>
                <a:gd name="T104" fmla="*/ 1871 w 5351"/>
                <a:gd name="T105" fmla="*/ 6564 h 7183"/>
                <a:gd name="T106" fmla="*/ 1916 w 5351"/>
                <a:gd name="T107" fmla="*/ 6543 h 7183"/>
                <a:gd name="T108" fmla="*/ 3499 w 5351"/>
                <a:gd name="T109" fmla="*/ 6417 h 7183"/>
                <a:gd name="T110" fmla="*/ 3525 w 5351"/>
                <a:gd name="T111" fmla="*/ 6625 h 7183"/>
                <a:gd name="T112" fmla="*/ 2107 w 5351"/>
                <a:gd name="T113" fmla="*/ 6665 h 7183"/>
                <a:gd name="T114" fmla="*/ 2538 w 5351"/>
                <a:gd name="T115" fmla="*/ 7003 h 7183"/>
                <a:gd name="T116" fmla="*/ 2726 w 5351"/>
                <a:gd name="T117" fmla="*/ 7057 h 7183"/>
                <a:gd name="T118" fmla="*/ 3439 w 5351"/>
                <a:gd name="T119" fmla="*/ 6866 h 7183"/>
                <a:gd name="T120" fmla="*/ 3383 w 5351"/>
                <a:gd name="T121" fmla="*/ 7090 h 7183"/>
                <a:gd name="T122" fmla="*/ 3078 w 5351"/>
                <a:gd name="T123" fmla="*/ 7139 h 7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51" h="7183">
                  <a:moveTo>
                    <a:pt x="3603" y="0"/>
                  </a:moveTo>
                  <a:lnTo>
                    <a:pt x="3673" y="0"/>
                  </a:lnTo>
                  <a:lnTo>
                    <a:pt x="3681" y="6"/>
                  </a:lnTo>
                  <a:lnTo>
                    <a:pt x="3724" y="34"/>
                  </a:lnTo>
                  <a:lnTo>
                    <a:pt x="3727" y="37"/>
                  </a:lnTo>
                  <a:lnTo>
                    <a:pt x="3729" y="40"/>
                  </a:lnTo>
                  <a:lnTo>
                    <a:pt x="3731" y="44"/>
                  </a:lnTo>
                  <a:lnTo>
                    <a:pt x="3732" y="47"/>
                  </a:lnTo>
                  <a:lnTo>
                    <a:pt x="3733" y="50"/>
                  </a:lnTo>
                  <a:lnTo>
                    <a:pt x="3732" y="55"/>
                  </a:lnTo>
                  <a:lnTo>
                    <a:pt x="3731" y="58"/>
                  </a:lnTo>
                  <a:lnTo>
                    <a:pt x="3729" y="62"/>
                  </a:lnTo>
                  <a:lnTo>
                    <a:pt x="3726" y="65"/>
                  </a:lnTo>
                  <a:lnTo>
                    <a:pt x="3721" y="68"/>
                  </a:lnTo>
                  <a:lnTo>
                    <a:pt x="3717" y="70"/>
                  </a:lnTo>
                  <a:lnTo>
                    <a:pt x="3712" y="70"/>
                  </a:lnTo>
                  <a:lnTo>
                    <a:pt x="3702" y="67"/>
                  </a:lnTo>
                  <a:lnTo>
                    <a:pt x="3659" y="38"/>
                  </a:lnTo>
                  <a:lnTo>
                    <a:pt x="3603" y="0"/>
                  </a:lnTo>
                  <a:close/>
                  <a:moveTo>
                    <a:pt x="778" y="341"/>
                  </a:moveTo>
                  <a:lnTo>
                    <a:pt x="772" y="339"/>
                  </a:lnTo>
                  <a:lnTo>
                    <a:pt x="768" y="338"/>
                  </a:lnTo>
                  <a:lnTo>
                    <a:pt x="764" y="335"/>
                  </a:lnTo>
                  <a:lnTo>
                    <a:pt x="761" y="330"/>
                  </a:lnTo>
                  <a:lnTo>
                    <a:pt x="752" y="317"/>
                  </a:lnTo>
                  <a:lnTo>
                    <a:pt x="742" y="302"/>
                  </a:lnTo>
                  <a:lnTo>
                    <a:pt x="732" y="286"/>
                  </a:lnTo>
                  <a:lnTo>
                    <a:pt x="722" y="271"/>
                  </a:lnTo>
                  <a:lnTo>
                    <a:pt x="701" y="241"/>
                  </a:lnTo>
                  <a:lnTo>
                    <a:pt x="678" y="210"/>
                  </a:lnTo>
                  <a:lnTo>
                    <a:pt x="653" y="178"/>
                  </a:lnTo>
                  <a:lnTo>
                    <a:pt x="623" y="142"/>
                  </a:lnTo>
                  <a:lnTo>
                    <a:pt x="621" y="140"/>
                  </a:lnTo>
                  <a:lnTo>
                    <a:pt x="620" y="135"/>
                  </a:lnTo>
                  <a:lnTo>
                    <a:pt x="618" y="132"/>
                  </a:lnTo>
                  <a:lnTo>
                    <a:pt x="618" y="128"/>
                  </a:lnTo>
                  <a:lnTo>
                    <a:pt x="620" y="125"/>
                  </a:lnTo>
                  <a:lnTo>
                    <a:pt x="621" y="122"/>
                  </a:lnTo>
                  <a:lnTo>
                    <a:pt x="623" y="118"/>
                  </a:lnTo>
                  <a:lnTo>
                    <a:pt x="625" y="115"/>
                  </a:lnTo>
                  <a:lnTo>
                    <a:pt x="629" y="112"/>
                  </a:lnTo>
                  <a:lnTo>
                    <a:pt x="632" y="111"/>
                  </a:lnTo>
                  <a:lnTo>
                    <a:pt x="637" y="110"/>
                  </a:lnTo>
                  <a:lnTo>
                    <a:pt x="640" y="110"/>
                  </a:lnTo>
                  <a:lnTo>
                    <a:pt x="644" y="111"/>
                  </a:lnTo>
                  <a:lnTo>
                    <a:pt x="647" y="112"/>
                  </a:lnTo>
                  <a:lnTo>
                    <a:pt x="651" y="115"/>
                  </a:lnTo>
                  <a:lnTo>
                    <a:pt x="654" y="117"/>
                  </a:lnTo>
                  <a:lnTo>
                    <a:pt x="684" y="153"/>
                  </a:lnTo>
                  <a:lnTo>
                    <a:pt x="710" y="187"/>
                  </a:lnTo>
                  <a:lnTo>
                    <a:pt x="733" y="218"/>
                  </a:lnTo>
                  <a:lnTo>
                    <a:pt x="755" y="249"/>
                  </a:lnTo>
                  <a:lnTo>
                    <a:pt x="765" y="264"/>
                  </a:lnTo>
                  <a:lnTo>
                    <a:pt x="776" y="280"/>
                  </a:lnTo>
                  <a:lnTo>
                    <a:pt x="785" y="296"/>
                  </a:lnTo>
                  <a:lnTo>
                    <a:pt x="794" y="311"/>
                  </a:lnTo>
                  <a:lnTo>
                    <a:pt x="796" y="314"/>
                  </a:lnTo>
                  <a:lnTo>
                    <a:pt x="797" y="318"/>
                  </a:lnTo>
                  <a:lnTo>
                    <a:pt x="797" y="322"/>
                  </a:lnTo>
                  <a:lnTo>
                    <a:pt x="796" y="326"/>
                  </a:lnTo>
                  <a:lnTo>
                    <a:pt x="795" y="329"/>
                  </a:lnTo>
                  <a:lnTo>
                    <a:pt x="793" y="333"/>
                  </a:lnTo>
                  <a:lnTo>
                    <a:pt x="791" y="335"/>
                  </a:lnTo>
                  <a:lnTo>
                    <a:pt x="787" y="337"/>
                  </a:lnTo>
                  <a:lnTo>
                    <a:pt x="778" y="341"/>
                  </a:lnTo>
                  <a:close/>
                  <a:moveTo>
                    <a:pt x="4098" y="345"/>
                  </a:moveTo>
                  <a:lnTo>
                    <a:pt x="4086" y="341"/>
                  </a:lnTo>
                  <a:lnTo>
                    <a:pt x="4064" y="325"/>
                  </a:lnTo>
                  <a:lnTo>
                    <a:pt x="4041" y="307"/>
                  </a:lnTo>
                  <a:lnTo>
                    <a:pt x="4019" y="290"/>
                  </a:lnTo>
                  <a:lnTo>
                    <a:pt x="3996" y="273"/>
                  </a:lnTo>
                  <a:lnTo>
                    <a:pt x="3972" y="256"/>
                  </a:lnTo>
                  <a:lnTo>
                    <a:pt x="3947" y="239"/>
                  </a:lnTo>
                  <a:lnTo>
                    <a:pt x="3922" y="220"/>
                  </a:lnTo>
                  <a:lnTo>
                    <a:pt x="3896" y="202"/>
                  </a:lnTo>
                  <a:lnTo>
                    <a:pt x="3892" y="198"/>
                  </a:lnTo>
                  <a:lnTo>
                    <a:pt x="3890" y="196"/>
                  </a:lnTo>
                  <a:lnTo>
                    <a:pt x="3889" y="193"/>
                  </a:lnTo>
                  <a:lnTo>
                    <a:pt x="3888" y="188"/>
                  </a:lnTo>
                  <a:lnTo>
                    <a:pt x="3888" y="185"/>
                  </a:lnTo>
                  <a:lnTo>
                    <a:pt x="3888" y="181"/>
                  </a:lnTo>
                  <a:lnTo>
                    <a:pt x="3889" y="178"/>
                  </a:lnTo>
                  <a:lnTo>
                    <a:pt x="3891" y="174"/>
                  </a:lnTo>
                  <a:lnTo>
                    <a:pt x="3894" y="171"/>
                  </a:lnTo>
                  <a:lnTo>
                    <a:pt x="3897" y="169"/>
                  </a:lnTo>
                  <a:lnTo>
                    <a:pt x="3900" y="167"/>
                  </a:lnTo>
                  <a:lnTo>
                    <a:pt x="3904" y="166"/>
                  </a:lnTo>
                  <a:lnTo>
                    <a:pt x="3907" y="165"/>
                  </a:lnTo>
                  <a:lnTo>
                    <a:pt x="3911" y="166"/>
                  </a:lnTo>
                  <a:lnTo>
                    <a:pt x="3915" y="167"/>
                  </a:lnTo>
                  <a:lnTo>
                    <a:pt x="3919" y="170"/>
                  </a:lnTo>
                  <a:lnTo>
                    <a:pt x="3945" y="188"/>
                  </a:lnTo>
                  <a:lnTo>
                    <a:pt x="3970" y="206"/>
                  </a:lnTo>
                  <a:lnTo>
                    <a:pt x="3994" y="224"/>
                  </a:lnTo>
                  <a:lnTo>
                    <a:pt x="4019" y="242"/>
                  </a:lnTo>
                  <a:lnTo>
                    <a:pt x="4043" y="259"/>
                  </a:lnTo>
                  <a:lnTo>
                    <a:pt x="4066" y="276"/>
                  </a:lnTo>
                  <a:lnTo>
                    <a:pt x="4087" y="292"/>
                  </a:lnTo>
                  <a:lnTo>
                    <a:pt x="4109" y="310"/>
                  </a:lnTo>
                  <a:lnTo>
                    <a:pt x="4113" y="312"/>
                  </a:lnTo>
                  <a:lnTo>
                    <a:pt x="4115" y="315"/>
                  </a:lnTo>
                  <a:lnTo>
                    <a:pt x="4116" y="319"/>
                  </a:lnTo>
                  <a:lnTo>
                    <a:pt x="4117" y="322"/>
                  </a:lnTo>
                  <a:lnTo>
                    <a:pt x="4117" y="326"/>
                  </a:lnTo>
                  <a:lnTo>
                    <a:pt x="4117" y="330"/>
                  </a:lnTo>
                  <a:lnTo>
                    <a:pt x="4116" y="334"/>
                  </a:lnTo>
                  <a:lnTo>
                    <a:pt x="4114" y="337"/>
                  </a:lnTo>
                  <a:lnTo>
                    <a:pt x="4110" y="341"/>
                  </a:lnTo>
                  <a:lnTo>
                    <a:pt x="4107" y="343"/>
                  </a:lnTo>
                  <a:lnTo>
                    <a:pt x="4102" y="344"/>
                  </a:lnTo>
                  <a:lnTo>
                    <a:pt x="4098" y="345"/>
                  </a:lnTo>
                  <a:close/>
                  <a:moveTo>
                    <a:pt x="4471" y="635"/>
                  </a:moveTo>
                  <a:lnTo>
                    <a:pt x="4465" y="634"/>
                  </a:lnTo>
                  <a:lnTo>
                    <a:pt x="4459" y="631"/>
                  </a:lnTo>
                  <a:lnTo>
                    <a:pt x="4436" y="612"/>
                  </a:lnTo>
                  <a:lnTo>
                    <a:pt x="4412" y="594"/>
                  </a:lnTo>
                  <a:lnTo>
                    <a:pt x="4389" y="576"/>
                  </a:lnTo>
                  <a:lnTo>
                    <a:pt x="4366" y="557"/>
                  </a:lnTo>
                  <a:lnTo>
                    <a:pt x="4342" y="540"/>
                  </a:lnTo>
                  <a:lnTo>
                    <a:pt x="4319" y="522"/>
                  </a:lnTo>
                  <a:lnTo>
                    <a:pt x="4296" y="504"/>
                  </a:lnTo>
                  <a:lnTo>
                    <a:pt x="4272" y="485"/>
                  </a:lnTo>
                  <a:lnTo>
                    <a:pt x="4270" y="483"/>
                  </a:lnTo>
                  <a:lnTo>
                    <a:pt x="4267" y="479"/>
                  </a:lnTo>
                  <a:lnTo>
                    <a:pt x="4266" y="476"/>
                  </a:lnTo>
                  <a:lnTo>
                    <a:pt x="4265" y="473"/>
                  </a:lnTo>
                  <a:lnTo>
                    <a:pt x="4265" y="468"/>
                  </a:lnTo>
                  <a:lnTo>
                    <a:pt x="4265" y="465"/>
                  </a:lnTo>
                  <a:lnTo>
                    <a:pt x="4267" y="461"/>
                  </a:lnTo>
                  <a:lnTo>
                    <a:pt x="4269" y="458"/>
                  </a:lnTo>
                  <a:lnTo>
                    <a:pt x="4272" y="454"/>
                  </a:lnTo>
                  <a:lnTo>
                    <a:pt x="4275" y="453"/>
                  </a:lnTo>
                  <a:lnTo>
                    <a:pt x="4279" y="451"/>
                  </a:lnTo>
                  <a:lnTo>
                    <a:pt x="4282" y="450"/>
                  </a:lnTo>
                  <a:lnTo>
                    <a:pt x="4286" y="450"/>
                  </a:lnTo>
                  <a:lnTo>
                    <a:pt x="4289" y="451"/>
                  </a:lnTo>
                  <a:lnTo>
                    <a:pt x="4294" y="452"/>
                  </a:lnTo>
                  <a:lnTo>
                    <a:pt x="4297" y="454"/>
                  </a:lnTo>
                  <a:lnTo>
                    <a:pt x="4320" y="473"/>
                  </a:lnTo>
                  <a:lnTo>
                    <a:pt x="4343" y="491"/>
                  </a:lnTo>
                  <a:lnTo>
                    <a:pt x="4367" y="508"/>
                  </a:lnTo>
                  <a:lnTo>
                    <a:pt x="4390" y="526"/>
                  </a:lnTo>
                  <a:lnTo>
                    <a:pt x="4413" y="545"/>
                  </a:lnTo>
                  <a:lnTo>
                    <a:pt x="4436" y="563"/>
                  </a:lnTo>
                  <a:lnTo>
                    <a:pt x="4460" y="582"/>
                  </a:lnTo>
                  <a:lnTo>
                    <a:pt x="4483" y="600"/>
                  </a:lnTo>
                  <a:lnTo>
                    <a:pt x="4485" y="602"/>
                  </a:lnTo>
                  <a:lnTo>
                    <a:pt x="4488" y="606"/>
                  </a:lnTo>
                  <a:lnTo>
                    <a:pt x="4490" y="609"/>
                  </a:lnTo>
                  <a:lnTo>
                    <a:pt x="4490" y="612"/>
                  </a:lnTo>
                  <a:lnTo>
                    <a:pt x="4491" y="617"/>
                  </a:lnTo>
                  <a:lnTo>
                    <a:pt x="4490" y="621"/>
                  </a:lnTo>
                  <a:lnTo>
                    <a:pt x="4489" y="624"/>
                  </a:lnTo>
                  <a:lnTo>
                    <a:pt x="4487" y="627"/>
                  </a:lnTo>
                  <a:lnTo>
                    <a:pt x="4483" y="631"/>
                  </a:lnTo>
                  <a:lnTo>
                    <a:pt x="4480" y="633"/>
                  </a:lnTo>
                  <a:lnTo>
                    <a:pt x="4475" y="634"/>
                  </a:lnTo>
                  <a:lnTo>
                    <a:pt x="4471" y="635"/>
                  </a:lnTo>
                  <a:close/>
                  <a:moveTo>
                    <a:pt x="834" y="789"/>
                  </a:moveTo>
                  <a:lnTo>
                    <a:pt x="826" y="788"/>
                  </a:lnTo>
                  <a:lnTo>
                    <a:pt x="823" y="786"/>
                  </a:lnTo>
                  <a:lnTo>
                    <a:pt x="820" y="783"/>
                  </a:lnTo>
                  <a:lnTo>
                    <a:pt x="818" y="780"/>
                  </a:lnTo>
                  <a:lnTo>
                    <a:pt x="816" y="778"/>
                  </a:lnTo>
                  <a:lnTo>
                    <a:pt x="815" y="773"/>
                  </a:lnTo>
                  <a:lnTo>
                    <a:pt x="815" y="770"/>
                  </a:lnTo>
                  <a:lnTo>
                    <a:pt x="815" y="766"/>
                  </a:lnTo>
                  <a:lnTo>
                    <a:pt x="816" y="762"/>
                  </a:lnTo>
                  <a:lnTo>
                    <a:pt x="824" y="741"/>
                  </a:lnTo>
                  <a:lnTo>
                    <a:pt x="831" y="720"/>
                  </a:lnTo>
                  <a:lnTo>
                    <a:pt x="838" y="701"/>
                  </a:lnTo>
                  <a:lnTo>
                    <a:pt x="842" y="680"/>
                  </a:lnTo>
                  <a:lnTo>
                    <a:pt x="846" y="661"/>
                  </a:lnTo>
                  <a:lnTo>
                    <a:pt x="848" y="641"/>
                  </a:lnTo>
                  <a:lnTo>
                    <a:pt x="850" y="621"/>
                  </a:lnTo>
                  <a:lnTo>
                    <a:pt x="850" y="601"/>
                  </a:lnTo>
                  <a:lnTo>
                    <a:pt x="850" y="586"/>
                  </a:lnTo>
                  <a:lnTo>
                    <a:pt x="849" y="571"/>
                  </a:lnTo>
                  <a:lnTo>
                    <a:pt x="848" y="556"/>
                  </a:lnTo>
                  <a:lnTo>
                    <a:pt x="846" y="541"/>
                  </a:lnTo>
                  <a:lnTo>
                    <a:pt x="846" y="538"/>
                  </a:lnTo>
                  <a:lnTo>
                    <a:pt x="846" y="534"/>
                  </a:lnTo>
                  <a:lnTo>
                    <a:pt x="848" y="530"/>
                  </a:lnTo>
                  <a:lnTo>
                    <a:pt x="849" y="528"/>
                  </a:lnTo>
                  <a:lnTo>
                    <a:pt x="851" y="524"/>
                  </a:lnTo>
                  <a:lnTo>
                    <a:pt x="855" y="522"/>
                  </a:lnTo>
                  <a:lnTo>
                    <a:pt x="858" y="521"/>
                  </a:lnTo>
                  <a:lnTo>
                    <a:pt x="862" y="520"/>
                  </a:lnTo>
                  <a:lnTo>
                    <a:pt x="866" y="520"/>
                  </a:lnTo>
                  <a:lnTo>
                    <a:pt x="870" y="520"/>
                  </a:lnTo>
                  <a:lnTo>
                    <a:pt x="873" y="521"/>
                  </a:lnTo>
                  <a:lnTo>
                    <a:pt x="877" y="523"/>
                  </a:lnTo>
                  <a:lnTo>
                    <a:pt x="880" y="525"/>
                  </a:lnTo>
                  <a:lnTo>
                    <a:pt x="882" y="529"/>
                  </a:lnTo>
                  <a:lnTo>
                    <a:pt x="883" y="532"/>
                  </a:lnTo>
                  <a:lnTo>
                    <a:pt x="885" y="536"/>
                  </a:lnTo>
                  <a:lnTo>
                    <a:pt x="887" y="552"/>
                  </a:lnTo>
                  <a:lnTo>
                    <a:pt x="889" y="569"/>
                  </a:lnTo>
                  <a:lnTo>
                    <a:pt x="889" y="585"/>
                  </a:lnTo>
                  <a:lnTo>
                    <a:pt x="890" y="601"/>
                  </a:lnTo>
                  <a:lnTo>
                    <a:pt x="889" y="623"/>
                  </a:lnTo>
                  <a:lnTo>
                    <a:pt x="888" y="645"/>
                  </a:lnTo>
                  <a:lnTo>
                    <a:pt x="885" y="666"/>
                  </a:lnTo>
                  <a:lnTo>
                    <a:pt x="881" y="688"/>
                  </a:lnTo>
                  <a:lnTo>
                    <a:pt x="875" y="710"/>
                  </a:lnTo>
                  <a:lnTo>
                    <a:pt x="869" y="732"/>
                  </a:lnTo>
                  <a:lnTo>
                    <a:pt x="862" y="755"/>
                  </a:lnTo>
                  <a:lnTo>
                    <a:pt x="852" y="778"/>
                  </a:lnTo>
                  <a:lnTo>
                    <a:pt x="849" y="782"/>
                  </a:lnTo>
                  <a:lnTo>
                    <a:pt x="844" y="786"/>
                  </a:lnTo>
                  <a:lnTo>
                    <a:pt x="840" y="788"/>
                  </a:lnTo>
                  <a:lnTo>
                    <a:pt x="834" y="789"/>
                  </a:lnTo>
                  <a:close/>
                  <a:moveTo>
                    <a:pt x="4839" y="931"/>
                  </a:moveTo>
                  <a:lnTo>
                    <a:pt x="4836" y="931"/>
                  </a:lnTo>
                  <a:lnTo>
                    <a:pt x="4833" y="930"/>
                  </a:lnTo>
                  <a:lnTo>
                    <a:pt x="4830" y="929"/>
                  </a:lnTo>
                  <a:lnTo>
                    <a:pt x="4827" y="927"/>
                  </a:lnTo>
                  <a:lnTo>
                    <a:pt x="4804" y="908"/>
                  </a:lnTo>
                  <a:lnTo>
                    <a:pt x="4781" y="889"/>
                  </a:lnTo>
                  <a:lnTo>
                    <a:pt x="4758" y="871"/>
                  </a:lnTo>
                  <a:lnTo>
                    <a:pt x="4735" y="852"/>
                  </a:lnTo>
                  <a:lnTo>
                    <a:pt x="4713" y="834"/>
                  </a:lnTo>
                  <a:lnTo>
                    <a:pt x="4690" y="814"/>
                  </a:lnTo>
                  <a:lnTo>
                    <a:pt x="4667" y="796"/>
                  </a:lnTo>
                  <a:lnTo>
                    <a:pt x="4644" y="778"/>
                  </a:lnTo>
                  <a:lnTo>
                    <a:pt x="4640" y="775"/>
                  </a:lnTo>
                  <a:lnTo>
                    <a:pt x="4639" y="772"/>
                  </a:lnTo>
                  <a:lnTo>
                    <a:pt x="4637" y="768"/>
                  </a:lnTo>
                  <a:lnTo>
                    <a:pt x="4637" y="765"/>
                  </a:lnTo>
                  <a:lnTo>
                    <a:pt x="4637" y="760"/>
                  </a:lnTo>
                  <a:lnTo>
                    <a:pt x="4637" y="757"/>
                  </a:lnTo>
                  <a:lnTo>
                    <a:pt x="4638" y="754"/>
                  </a:lnTo>
                  <a:lnTo>
                    <a:pt x="4640" y="750"/>
                  </a:lnTo>
                  <a:lnTo>
                    <a:pt x="4644" y="747"/>
                  </a:lnTo>
                  <a:lnTo>
                    <a:pt x="4647" y="746"/>
                  </a:lnTo>
                  <a:lnTo>
                    <a:pt x="4651" y="743"/>
                  </a:lnTo>
                  <a:lnTo>
                    <a:pt x="4654" y="743"/>
                  </a:lnTo>
                  <a:lnTo>
                    <a:pt x="4657" y="743"/>
                  </a:lnTo>
                  <a:lnTo>
                    <a:pt x="4661" y="743"/>
                  </a:lnTo>
                  <a:lnTo>
                    <a:pt x="4666" y="744"/>
                  </a:lnTo>
                  <a:lnTo>
                    <a:pt x="4668" y="747"/>
                  </a:lnTo>
                  <a:lnTo>
                    <a:pt x="4692" y="765"/>
                  </a:lnTo>
                  <a:lnTo>
                    <a:pt x="4715" y="785"/>
                  </a:lnTo>
                  <a:lnTo>
                    <a:pt x="4738" y="803"/>
                  </a:lnTo>
                  <a:lnTo>
                    <a:pt x="4761" y="821"/>
                  </a:lnTo>
                  <a:lnTo>
                    <a:pt x="4784" y="840"/>
                  </a:lnTo>
                  <a:lnTo>
                    <a:pt x="4807" y="859"/>
                  </a:lnTo>
                  <a:lnTo>
                    <a:pt x="4828" y="877"/>
                  </a:lnTo>
                  <a:lnTo>
                    <a:pt x="4851" y="897"/>
                  </a:lnTo>
                  <a:lnTo>
                    <a:pt x="4855" y="899"/>
                  </a:lnTo>
                  <a:lnTo>
                    <a:pt x="4857" y="903"/>
                  </a:lnTo>
                  <a:lnTo>
                    <a:pt x="4858" y="906"/>
                  </a:lnTo>
                  <a:lnTo>
                    <a:pt x="4859" y="910"/>
                  </a:lnTo>
                  <a:lnTo>
                    <a:pt x="4859" y="913"/>
                  </a:lnTo>
                  <a:lnTo>
                    <a:pt x="4858" y="918"/>
                  </a:lnTo>
                  <a:lnTo>
                    <a:pt x="4857" y="921"/>
                  </a:lnTo>
                  <a:lnTo>
                    <a:pt x="4855" y="924"/>
                  </a:lnTo>
                  <a:lnTo>
                    <a:pt x="4851" y="927"/>
                  </a:lnTo>
                  <a:lnTo>
                    <a:pt x="4848" y="929"/>
                  </a:lnTo>
                  <a:lnTo>
                    <a:pt x="4843" y="931"/>
                  </a:lnTo>
                  <a:lnTo>
                    <a:pt x="4839" y="931"/>
                  </a:lnTo>
                  <a:close/>
                  <a:moveTo>
                    <a:pt x="577" y="1186"/>
                  </a:moveTo>
                  <a:lnTo>
                    <a:pt x="566" y="1181"/>
                  </a:lnTo>
                  <a:lnTo>
                    <a:pt x="563" y="1179"/>
                  </a:lnTo>
                  <a:lnTo>
                    <a:pt x="561" y="1176"/>
                  </a:lnTo>
                  <a:lnTo>
                    <a:pt x="559" y="1172"/>
                  </a:lnTo>
                  <a:lnTo>
                    <a:pt x="558" y="1169"/>
                  </a:lnTo>
                  <a:lnTo>
                    <a:pt x="558" y="1165"/>
                  </a:lnTo>
                  <a:lnTo>
                    <a:pt x="559" y="1162"/>
                  </a:lnTo>
                  <a:lnTo>
                    <a:pt x="560" y="1157"/>
                  </a:lnTo>
                  <a:lnTo>
                    <a:pt x="561" y="1154"/>
                  </a:lnTo>
                  <a:lnTo>
                    <a:pt x="578" y="1131"/>
                  </a:lnTo>
                  <a:lnTo>
                    <a:pt x="596" y="1106"/>
                  </a:lnTo>
                  <a:lnTo>
                    <a:pt x="613" y="1082"/>
                  </a:lnTo>
                  <a:lnTo>
                    <a:pt x="630" y="1057"/>
                  </a:lnTo>
                  <a:lnTo>
                    <a:pt x="646" y="1033"/>
                  </a:lnTo>
                  <a:lnTo>
                    <a:pt x="663" y="1009"/>
                  </a:lnTo>
                  <a:lnTo>
                    <a:pt x="680" y="985"/>
                  </a:lnTo>
                  <a:lnTo>
                    <a:pt x="696" y="961"/>
                  </a:lnTo>
                  <a:lnTo>
                    <a:pt x="700" y="958"/>
                  </a:lnTo>
                  <a:lnTo>
                    <a:pt x="702" y="955"/>
                  </a:lnTo>
                  <a:lnTo>
                    <a:pt x="706" y="954"/>
                  </a:lnTo>
                  <a:lnTo>
                    <a:pt x="709" y="953"/>
                  </a:lnTo>
                  <a:lnTo>
                    <a:pt x="714" y="952"/>
                  </a:lnTo>
                  <a:lnTo>
                    <a:pt x="717" y="953"/>
                  </a:lnTo>
                  <a:lnTo>
                    <a:pt x="721" y="954"/>
                  </a:lnTo>
                  <a:lnTo>
                    <a:pt x="724" y="955"/>
                  </a:lnTo>
                  <a:lnTo>
                    <a:pt x="727" y="959"/>
                  </a:lnTo>
                  <a:lnTo>
                    <a:pt x="730" y="961"/>
                  </a:lnTo>
                  <a:lnTo>
                    <a:pt x="731" y="965"/>
                  </a:lnTo>
                  <a:lnTo>
                    <a:pt x="732" y="968"/>
                  </a:lnTo>
                  <a:lnTo>
                    <a:pt x="733" y="973"/>
                  </a:lnTo>
                  <a:lnTo>
                    <a:pt x="732" y="976"/>
                  </a:lnTo>
                  <a:lnTo>
                    <a:pt x="731" y="979"/>
                  </a:lnTo>
                  <a:lnTo>
                    <a:pt x="730" y="983"/>
                  </a:lnTo>
                  <a:lnTo>
                    <a:pt x="713" y="1008"/>
                  </a:lnTo>
                  <a:lnTo>
                    <a:pt x="695" y="1032"/>
                  </a:lnTo>
                  <a:lnTo>
                    <a:pt x="678" y="1056"/>
                  </a:lnTo>
                  <a:lnTo>
                    <a:pt x="662" y="1080"/>
                  </a:lnTo>
                  <a:lnTo>
                    <a:pt x="645" y="1105"/>
                  </a:lnTo>
                  <a:lnTo>
                    <a:pt x="628" y="1129"/>
                  </a:lnTo>
                  <a:lnTo>
                    <a:pt x="610" y="1153"/>
                  </a:lnTo>
                  <a:lnTo>
                    <a:pt x="593" y="1177"/>
                  </a:lnTo>
                  <a:lnTo>
                    <a:pt x="590" y="1181"/>
                  </a:lnTo>
                  <a:lnTo>
                    <a:pt x="586" y="1184"/>
                  </a:lnTo>
                  <a:lnTo>
                    <a:pt x="582" y="1185"/>
                  </a:lnTo>
                  <a:lnTo>
                    <a:pt x="577" y="1186"/>
                  </a:lnTo>
                  <a:close/>
                  <a:moveTo>
                    <a:pt x="5190" y="1248"/>
                  </a:moveTo>
                  <a:lnTo>
                    <a:pt x="5185" y="1247"/>
                  </a:lnTo>
                  <a:lnTo>
                    <a:pt x="5181" y="1246"/>
                  </a:lnTo>
                  <a:lnTo>
                    <a:pt x="5177" y="1243"/>
                  </a:lnTo>
                  <a:lnTo>
                    <a:pt x="5174" y="1240"/>
                  </a:lnTo>
                  <a:lnTo>
                    <a:pt x="5152" y="1213"/>
                  </a:lnTo>
                  <a:lnTo>
                    <a:pt x="5128" y="1187"/>
                  </a:lnTo>
                  <a:lnTo>
                    <a:pt x="5101" y="1162"/>
                  </a:lnTo>
                  <a:lnTo>
                    <a:pt x="5074" y="1137"/>
                  </a:lnTo>
                  <a:lnTo>
                    <a:pt x="5058" y="1122"/>
                  </a:lnTo>
                  <a:lnTo>
                    <a:pt x="5041" y="1108"/>
                  </a:lnTo>
                  <a:lnTo>
                    <a:pt x="5025" y="1093"/>
                  </a:lnTo>
                  <a:lnTo>
                    <a:pt x="5007" y="1078"/>
                  </a:lnTo>
                  <a:lnTo>
                    <a:pt x="5005" y="1076"/>
                  </a:lnTo>
                  <a:lnTo>
                    <a:pt x="5003" y="1072"/>
                  </a:lnTo>
                  <a:lnTo>
                    <a:pt x="5002" y="1069"/>
                  </a:lnTo>
                  <a:lnTo>
                    <a:pt x="5000" y="1066"/>
                  </a:lnTo>
                  <a:lnTo>
                    <a:pt x="5000" y="1061"/>
                  </a:lnTo>
                  <a:lnTo>
                    <a:pt x="5002" y="1057"/>
                  </a:lnTo>
                  <a:lnTo>
                    <a:pt x="5003" y="1054"/>
                  </a:lnTo>
                  <a:lnTo>
                    <a:pt x="5005" y="1051"/>
                  </a:lnTo>
                  <a:lnTo>
                    <a:pt x="5009" y="1048"/>
                  </a:lnTo>
                  <a:lnTo>
                    <a:pt x="5011" y="1046"/>
                  </a:lnTo>
                  <a:lnTo>
                    <a:pt x="5015" y="1045"/>
                  </a:lnTo>
                  <a:lnTo>
                    <a:pt x="5019" y="1044"/>
                  </a:lnTo>
                  <a:lnTo>
                    <a:pt x="5022" y="1044"/>
                  </a:lnTo>
                  <a:lnTo>
                    <a:pt x="5026" y="1045"/>
                  </a:lnTo>
                  <a:lnTo>
                    <a:pt x="5030" y="1046"/>
                  </a:lnTo>
                  <a:lnTo>
                    <a:pt x="5033" y="1048"/>
                  </a:lnTo>
                  <a:lnTo>
                    <a:pt x="5050" y="1063"/>
                  </a:lnTo>
                  <a:lnTo>
                    <a:pt x="5067" y="1078"/>
                  </a:lnTo>
                  <a:lnTo>
                    <a:pt x="5083" y="1092"/>
                  </a:lnTo>
                  <a:lnTo>
                    <a:pt x="5100" y="1107"/>
                  </a:lnTo>
                  <a:lnTo>
                    <a:pt x="5129" y="1133"/>
                  </a:lnTo>
                  <a:lnTo>
                    <a:pt x="5156" y="1160"/>
                  </a:lnTo>
                  <a:lnTo>
                    <a:pt x="5182" y="1187"/>
                  </a:lnTo>
                  <a:lnTo>
                    <a:pt x="5205" y="1216"/>
                  </a:lnTo>
                  <a:lnTo>
                    <a:pt x="5207" y="1219"/>
                  </a:lnTo>
                  <a:lnTo>
                    <a:pt x="5208" y="1223"/>
                  </a:lnTo>
                  <a:lnTo>
                    <a:pt x="5209" y="1226"/>
                  </a:lnTo>
                  <a:lnTo>
                    <a:pt x="5209" y="1231"/>
                  </a:lnTo>
                  <a:lnTo>
                    <a:pt x="5208" y="1234"/>
                  </a:lnTo>
                  <a:lnTo>
                    <a:pt x="5207" y="1238"/>
                  </a:lnTo>
                  <a:lnTo>
                    <a:pt x="5205" y="1241"/>
                  </a:lnTo>
                  <a:lnTo>
                    <a:pt x="5201" y="1243"/>
                  </a:lnTo>
                  <a:lnTo>
                    <a:pt x="5195" y="1247"/>
                  </a:lnTo>
                  <a:lnTo>
                    <a:pt x="5190" y="1248"/>
                  </a:lnTo>
                  <a:close/>
                  <a:moveTo>
                    <a:pt x="328" y="1584"/>
                  </a:moveTo>
                  <a:lnTo>
                    <a:pt x="321" y="1583"/>
                  </a:lnTo>
                  <a:lnTo>
                    <a:pt x="318" y="1582"/>
                  </a:lnTo>
                  <a:lnTo>
                    <a:pt x="314" y="1579"/>
                  </a:lnTo>
                  <a:lnTo>
                    <a:pt x="312" y="1576"/>
                  </a:lnTo>
                  <a:lnTo>
                    <a:pt x="310" y="1574"/>
                  </a:lnTo>
                  <a:lnTo>
                    <a:pt x="309" y="1570"/>
                  </a:lnTo>
                  <a:lnTo>
                    <a:pt x="309" y="1566"/>
                  </a:lnTo>
                  <a:lnTo>
                    <a:pt x="309" y="1562"/>
                  </a:lnTo>
                  <a:lnTo>
                    <a:pt x="309" y="1559"/>
                  </a:lnTo>
                  <a:lnTo>
                    <a:pt x="319" y="1530"/>
                  </a:lnTo>
                  <a:lnTo>
                    <a:pt x="331" y="1501"/>
                  </a:lnTo>
                  <a:lnTo>
                    <a:pt x="343" y="1474"/>
                  </a:lnTo>
                  <a:lnTo>
                    <a:pt x="357" y="1447"/>
                  </a:lnTo>
                  <a:lnTo>
                    <a:pt x="372" y="1421"/>
                  </a:lnTo>
                  <a:lnTo>
                    <a:pt x="387" y="1395"/>
                  </a:lnTo>
                  <a:lnTo>
                    <a:pt x="404" y="1369"/>
                  </a:lnTo>
                  <a:lnTo>
                    <a:pt x="421" y="1344"/>
                  </a:lnTo>
                  <a:lnTo>
                    <a:pt x="425" y="1342"/>
                  </a:lnTo>
                  <a:lnTo>
                    <a:pt x="427" y="1340"/>
                  </a:lnTo>
                  <a:lnTo>
                    <a:pt x="430" y="1337"/>
                  </a:lnTo>
                  <a:lnTo>
                    <a:pt x="435" y="1336"/>
                  </a:lnTo>
                  <a:lnTo>
                    <a:pt x="438" y="1336"/>
                  </a:lnTo>
                  <a:lnTo>
                    <a:pt x="442" y="1337"/>
                  </a:lnTo>
                  <a:lnTo>
                    <a:pt x="445" y="1338"/>
                  </a:lnTo>
                  <a:lnTo>
                    <a:pt x="449" y="1340"/>
                  </a:lnTo>
                  <a:lnTo>
                    <a:pt x="452" y="1343"/>
                  </a:lnTo>
                  <a:lnTo>
                    <a:pt x="454" y="1347"/>
                  </a:lnTo>
                  <a:lnTo>
                    <a:pt x="456" y="1350"/>
                  </a:lnTo>
                  <a:lnTo>
                    <a:pt x="457" y="1353"/>
                  </a:lnTo>
                  <a:lnTo>
                    <a:pt x="457" y="1357"/>
                  </a:lnTo>
                  <a:lnTo>
                    <a:pt x="457" y="1360"/>
                  </a:lnTo>
                  <a:lnTo>
                    <a:pt x="456" y="1365"/>
                  </a:lnTo>
                  <a:lnTo>
                    <a:pt x="453" y="1368"/>
                  </a:lnTo>
                  <a:lnTo>
                    <a:pt x="436" y="1391"/>
                  </a:lnTo>
                  <a:lnTo>
                    <a:pt x="421" y="1415"/>
                  </a:lnTo>
                  <a:lnTo>
                    <a:pt x="406" y="1441"/>
                  </a:lnTo>
                  <a:lnTo>
                    <a:pt x="392" y="1466"/>
                  </a:lnTo>
                  <a:lnTo>
                    <a:pt x="379" y="1491"/>
                  </a:lnTo>
                  <a:lnTo>
                    <a:pt x="367" y="1517"/>
                  </a:lnTo>
                  <a:lnTo>
                    <a:pt x="357" y="1544"/>
                  </a:lnTo>
                  <a:lnTo>
                    <a:pt x="347" y="1571"/>
                  </a:lnTo>
                  <a:lnTo>
                    <a:pt x="343" y="1576"/>
                  </a:lnTo>
                  <a:lnTo>
                    <a:pt x="340" y="1581"/>
                  </a:lnTo>
                  <a:lnTo>
                    <a:pt x="334" y="1583"/>
                  </a:lnTo>
                  <a:lnTo>
                    <a:pt x="328" y="1584"/>
                  </a:lnTo>
                  <a:close/>
                  <a:moveTo>
                    <a:pt x="5331" y="1687"/>
                  </a:moveTo>
                  <a:lnTo>
                    <a:pt x="5331" y="1687"/>
                  </a:lnTo>
                  <a:lnTo>
                    <a:pt x="5326" y="1687"/>
                  </a:lnTo>
                  <a:lnTo>
                    <a:pt x="5323" y="1686"/>
                  </a:lnTo>
                  <a:lnTo>
                    <a:pt x="5319" y="1684"/>
                  </a:lnTo>
                  <a:lnTo>
                    <a:pt x="5317" y="1681"/>
                  </a:lnTo>
                  <a:lnTo>
                    <a:pt x="5315" y="1678"/>
                  </a:lnTo>
                  <a:lnTo>
                    <a:pt x="5312" y="1675"/>
                  </a:lnTo>
                  <a:lnTo>
                    <a:pt x="5312" y="1671"/>
                  </a:lnTo>
                  <a:lnTo>
                    <a:pt x="5311" y="1668"/>
                  </a:lnTo>
                  <a:lnTo>
                    <a:pt x="5312" y="1652"/>
                  </a:lnTo>
                  <a:lnTo>
                    <a:pt x="5312" y="1637"/>
                  </a:lnTo>
                  <a:lnTo>
                    <a:pt x="5311" y="1611"/>
                  </a:lnTo>
                  <a:lnTo>
                    <a:pt x="5310" y="1586"/>
                  </a:lnTo>
                  <a:lnTo>
                    <a:pt x="5308" y="1561"/>
                  </a:lnTo>
                  <a:lnTo>
                    <a:pt x="5304" y="1537"/>
                  </a:lnTo>
                  <a:lnTo>
                    <a:pt x="5301" y="1512"/>
                  </a:lnTo>
                  <a:lnTo>
                    <a:pt x="5295" y="1488"/>
                  </a:lnTo>
                  <a:lnTo>
                    <a:pt x="5290" y="1465"/>
                  </a:lnTo>
                  <a:lnTo>
                    <a:pt x="5283" y="1441"/>
                  </a:lnTo>
                  <a:lnTo>
                    <a:pt x="5282" y="1437"/>
                  </a:lnTo>
                  <a:lnTo>
                    <a:pt x="5282" y="1433"/>
                  </a:lnTo>
                  <a:lnTo>
                    <a:pt x="5283" y="1429"/>
                  </a:lnTo>
                  <a:lnTo>
                    <a:pt x="5284" y="1426"/>
                  </a:lnTo>
                  <a:lnTo>
                    <a:pt x="5286" y="1422"/>
                  </a:lnTo>
                  <a:lnTo>
                    <a:pt x="5288" y="1420"/>
                  </a:lnTo>
                  <a:lnTo>
                    <a:pt x="5292" y="1418"/>
                  </a:lnTo>
                  <a:lnTo>
                    <a:pt x="5295" y="1416"/>
                  </a:lnTo>
                  <a:lnTo>
                    <a:pt x="5299" y="1415"/>
                  </a:lnTo>
                  <a:lnTo>
                    <a:pt x="5303" y="1415"/>
                  </a:lnTo>
                  <a:lnTo>
                    <a:pt x="5307" y="1415"/>
                  </a:lnTo>
                  <a:lnTo>
                    <a:pt x="5310" y="1418"/>
                  </a:lnTo>
                  <a:lnTo>
                    <a:pt x="5314" y="1419"/>
                  </a:lnTo>
                  <a:lnTo>
                    <a:pt x="5316" y="1422"/>
                  </a:lnTo>
                  <a:lnTo>
                    <a:pt x="5318" y="1426"/>
                  </a:lnTo>
                  <a:lnTo>
                    <a:pt x="5319" y="1429"/>
                  </a:lnTo>
                  <a:lnTo>
                    <a:pt x="5327" y="1453"/>
                  </a:lnTo>
                  <a:lnTo>
                    <a:pt x="5334" y="1478"/>
                  </a:lnTo>
                  <a:lnTo>
                    <a:pt x="5339" y="1505"/>
                  </a:lnTo>
                  <a:lnTo>
                    <a:pt x="5343" y="1530"/>
                  </a:lnTo>
                  <a:lnTo>
                    <a:pt x="5347" y="1556"/>
                  </a:lnTo>
                  <a:lnTo>
                    <a:pt x="5349" y="1583"/>
                  </a:lnTo>
                  <a:lnTo>
                    <a:pt x="5351" y="1610"/>
                  </a:lnTo>
                  <a:lnTo>
                    <a:pt x="5351" y="1637"/>
                  </a:lnTo>
                  <a:lnTo>
                    <a:pt x="5351" y="1653"/>
                  </a:lnTo>
                  <a:lnTo>
                    <a:pt x="5351" y="1669"/>
                  </a:lnTo>
                  <a:lnTo>
                    <a:pt x="5350" y="1672"/>
                  </a:lnTo>
                  <a:lnTo>
                    <a:pt x="5349" y="1676"/>
                  </a:lnTo>
                  <a:lnTo>
                    <a:pt x="5347" y="1679"/>
                  </a:lnTo>
                  <a:lnTo>
                    <a:pt x="5345" y="1683"/>
                  </a:lnTo>
                  <a:lnTo>
                    <a:pt x="5342" y="1685"/>
                  </a:lnTo>
                  <a:lnTo>
                    <a:pt x="5339" y="1686"/>
                  </a:lnTo>
                  <a:lnTo>
                    <a:pt x="5335" y="1687"/>
                  </a:lnTo>
                  <a:lnTo>
                    <a:pt x="5331" y="1687"/>
                  </a:lnTo>
                  <a:close/>
                  <a:moveTo>
                    <a:pt x="374" y="2036"/>
                  </a:moveTo>
                  <a:lnTo>
                    <a:pt x="370" y="2036"/>
                  </a:lnTo>
                  <a:lnTo>
                    <a:pt x="365" y="2034"/>
                  </a:lnTo>
                  <a:lnTo>
                    <a:pt x="362" y="2031"/>
                  </a:lnTo>
                  <a:lnTo>
                    <a:pt x="358" y="2027"/>
                  </a:lnTo>
                  <a:lnTo>
                    <a:pt x="349" y="2012"/>
                  </a:lnTo>
                  <a:lnTo>
                    <a:pt x="340" y="1996"/>
                  </a:lnTo>
                  <a:lnTo>
                    <a:pt x="327" y="1972"/>
                  </a:lnTo>
                  <a:lnTo>
                    <a:pt x="316" y="1946"/>
                  </a:lnTo>
                  <a:lnTo>
                    <a:pt x="305" y="1921"/>
                  </a:lnTo>
                  <a:lnTo>
                    <a:pt x="296" y="1897"/>
                  </a:lnTo>
                  <a:lnTo>
                    <a:pt x="289" y="1872"/>
                  </a:lnTo>
                  <a:lnTo>
                    <a:pt x="282" y="1847"/>
                  </a:lnTo>
                  <a:lnTo>
                    <a:pt x="278" y="1823"/>
                  </a:lnTo>
                  <a:lnTo>
                    <a:pt x="273" y="1798"/>
                  </a:lnTo>
                  <a:lnTo>
                    <a:pt x="273" y="1795"/>
                  </a:lnTo>
                  <a:lnTo>
                    <a:pt x="274" y="1792"/>
                  </a:lnTo>
                  <a:lnTo>
                    <a:pt x="275" y="1787"/>
                  </a:lnTo>
                  <a:lnTo>
                    <a:pt x="278" y="1785"/>
                  </a:lnTo>
                  <a:lnTo>
                    <a:pt x="280" y="1781"/>
                  </a:lnTo>
                  <a:lnTo>
                    <a:pt x="284" y="1779"/>
                  </a:lnTo>
                  <a:lnTo>
                    <a:pt x="287" y="1778"/>
                  </a:lnTo>
                  <a:lnTo>
                    <a:pt x="290" y="1777"/>
                  </a:lnTo>
                  <a:lnTo>
                    <a:pt x="295" y="1777"/>
                  </a:lnTo>
                  <a:lnTo>
                    <a:pt x="298" y="1778"/>
                  </a:lnTo>
                  <a:lnTo>
                    <a:pt x="302" y="1779"/>
                  </a:lnTo>
                  <a:lnTo>
                    <a:pt x="305" y="1781"/>
                  </a:lnTo>
                  <a:lnTo>
                    <a:pt x="308" y="1784"/>
                  </a:lnTo>
                  <a:lnTo>
                    <a:pt x="310" y="1787"/>
                  </a:lnTo>
                  <a:lnTo>
                    <a:pt x="312" y="1790"/>
                  </a:lnTo>
                  <a:lnTo>
                    <a:pt x="312" y="1794"/>
                  </a:lnTo>
                  <a:lnTo>
                    <a:pt x="316" y="1816"/>
                  </a:lnTo>
                  <a:lnTo>
                    <a:pt x="321" y="1839"/>
                  </a:lnTo>
                  <a:lnTo>
                    <a:pt x="327" y="1862"/>
                  </a:lnTo>
                  <a:lnTo>
                    <a:pt x="334" y="1884"/>
                  </a:lnTo>
                  <a:lnTo>
                    <a:pt x="342" y="1907"/>
                  </a:lnTo>
                  <a:lnTo>
                    <a:pt x="352" y="1931"/>
                  </a:lnTo>
                  <a:lnTo>
                    <a:pt x="363" y="1954"/>
                  </a:lnTo>
                  <a:lnTo>
                    <a:pt x="374" y="1977"/>
                  </a:lnTo>
                  <a:lnTo>
                    <a:pt x="382" y="1991"/>
                  </a:lnTo>
                  <a:lnTo>
                    <a:pt x="391" y="2006"/>
                  </a:lnTo>
                  <a:lnTo>
                    <a:pt x="392" y="2009"/>
                  </a:lnTo>
                  <a:lnTo>
                    <a:pt x="394" y="2013"/>
                  </a:lnTo>
                  <a:lnTo>
                    <a:pt x="395" y="2016"/>
                  </a:lnTo>
                  <a:lnTo>
                    <a:pt x="394" y="2021"/>
                  </a:lnTo>
                  <a:lnTo>
                    <a:pt x="392" y="2024"/>
                  </a:lnTo>
                  <a:lnTo>
                    <a:pt x="391" y="2028"/>
                  </a:lnTo>
                  <a:lnTo>
                    <a:pt x="388" y="2030"/>
                  </a:lnTo>
                  <a:lnTo>
                    <a:pt x="386" y="2032"/>
                  </a:lnTo>
                  <a:lnTo>
                    <a:pt x="374" y="2036"/>
                  </a:lnTo>
                  <a:close/>
                  <a:moveTo>
                    <a:pt x="5202" y="2139"/>
                  </a:moveTo>
                  <a:lnTo>
                    <a:pt x="5194" y="2138"/>
                  </a:lnTo>
                  <a:lnTo>
                    <a:pt x="5191" y="2136"/>
                  </a:lnTo>
                  <a:lnTo>
                    <a:pt x="5189" y="2133"/>
                  </a:lnTo>
                  <a:lnTo>
                    <a:pt x="5186" y="2131"/>
                  </a:lnTo>
                  <a:lnTo>
                    <a:pt x="5184" y="2128"/>
                  </a:lnTo>
                  <a:lnTo>
                    <a:pt x="5183" y="2123"/>
                  </a:lnTo>
                  <a:lnTo>
                    <a:pt x="5183" y="2120"/>
                  </a:lnTo>
                  <a:lnTo>
                    <a:pt x="5183" y="2116"/>
                  </a:lnTo>
                  <a:lnTo>
                    <a:pt x="5184" y="2112"/>
                  </a:lnTo>
                  <a:lnTo>
                    <a:pt x="5201" y="2071"/>
                  </a:lnTo>
                  <a:lnTo>
                    <a:pt x="5217" y="2031"/>
                  </a:lnTo>
                  <a:lnTo>
                    <a:pt x="5233" y="1992"/>
                  </a:lnTo>
                  <a:lnTo>
                    <a:pt x="5249" y="1952"/>
                  </a:lnTo>
                  <a:lnTo>
                    <a:pt x="5255" y="1937"/>
                  </a:lnTo>
                  <a:lnTo>
                    <a:pt x="5260" y="1923"/>
                  </a:lnTo>
                  <a:lnTo>
                    <a:pt x="5265" y="1909"/>
                  </a:lnTo>
                  <a:lnTo>
                    <a:pt x="5270" y="1894"/>
                  </a:lnTo>
                  <a:lnTo>
                    <a:pt x="5271" y="1890"/>
                  </a:lnTo>
                  <a:lnTo>
                    <a:pt x="5273" y="1887"/>
                  </a:lnTo>
                  <a:lnTo>
                    <a:pt x="5276" y="1884"/>
                  </a:lnTo>
                  <a:lnTo>
                    <a:pt x="5279" y="1882"/>
                  </a:lnTo>
                  <a:lnTo>
                    <a:pt x="5283" y="1881"/>
                  </a:lnTo>
                  <a:lnTo>
                    <a:pt x="5287" y="1880"/>
                  </a:lnTo>
                  <a:lnTo>
                    <a:pt x="5291" y="1880"/>
                  </a:lnTo>
                  <a:lnTo>
                    <a:pt x="5294" y="1881"/>
                  </a:lnTo>
                  <a:lnTo>
                    <a:pt x="5299" y="1882"/>
                  </a:lnTo>
                  <a:lnTo>
                    <a:pt x="5301" y="1884"/>
                  </a:lnTo>
                  <a:lnTo>
                    <a:pt x="5304" y="1888"/>
                  </a:lnTo>
                  <a:lnTo>
                    <a:pt x="5306" y="1890"/>
                  </a:lnTo>
                  <a:lnTo>
                    <a:pt x="5308" y="1894"/>
                  </a:lnTo>
                  <a:lnTo>
                    <a:pt x="5308" y="1898"/>
                  </a:lnTo>
                  <a:lnTo>
                    <a:pt x="5308" y="1902"/>
                  </a:lnTo>
                  <a:lnTo>
                    <a:pt x="5307" y="1906"/>
                  </a:lnTo>
                  <a:lnTo>
                    <a:pt x="5302" y="1921"/>
                  </a:lnTo>
                  <a:lnTo>
                    <a:pt x="5298" y="1936"/>
                  </a:lnTo>
                  <a:lnTo>
                    <a:pt x="5292" y="1951"/>
                  </a:lnTo>
                  <a:lnTo>
                    <a:pt x="5286" y="1967"/>
                  </a:lnTo>
                  <a:lnTo>
                    <a:pt x="5270" y="2006"/>
                  </a:lnTo>
                  <a:lnTo>
                    <a:pt x="5254" y="2046"/>
                  </a:lnTo>
                  <a:lnTo>
                    <a:pt x="5238" y="2087"/>
                  </a:lnTo>
                  <a:lnTo>
                    <a:pt x="5221" y="2128"/>
                  </a:lnTo>
                  <a:lnTo>
                    <a:pt x="5217" y="2132"/>
                  </a:lnTo>
                  <a:lnTo>
                    <a:pt x="5214" y="2137"/>
                  </a:lnTo>
                  <a:lnTo>
                    <a:pt x="5208" y="2139"/>
                  </a:lnTo>
                  <a:lnTo>
                    <a:pt x="5202" y="2139"/>
                  </a:lnTo>
                  <a:close/>
                  <a:moveTo>
                    <a:pt x="698" y="2380"/>
                  </a:moveTo>
                  <a:lnTo>
                    <a:pt x="694" y="2380"/>
                  </a:lnTo>
                  <a:lnTo>
                    <a:pt x="690" y="2379"/>
                  </a:lnTo>
                  <a:lnTo>
                    <a:pt x="686" y="2378"/>
                  </a:lnTo>
                  <a:lnTo>
                    <a:pt x="684" y="2374"/>
                  </a:lnTo>
                  <a:lnTo>
                    <a:pt x="655" y="2347"/>
                  </a:lnTo>
                  <a:lnTo>
                    <a:pt x="628" y="2318"/>
                  </a:lnTo>
                  <a:lnTo>
                    <a:pt x="599" y="2289"/>
                  </a:lnTo>
                  <a:lnTo>
                    <a:pt x="571" y="2262"/>
                  </a:lnTo>
                  <a:lnTo>
                    <a:pt x="516" y="2208"/>
                  </a:lnTo>
                  <a:lnTo>
                    <a:pt x="514" y="2204"/>
                  </a:lnTo>
                  <a:lnTo>
                    <a:pt x="512" y="2201"/>
                  </a:lnTo>
                  <a:lnTo>
                    <a:pt x="511" y="2198"/>
                  </a:lnTo>
                  <a:lnTo>
                    <a:pt x="511" y="2194"/>
                  </a:lnTo>
                  <a:lnTo>
                    <a:pt x="511" y="2190"/>
                  </a:lnTo>
                  <a:lnTo>
                    <a:pt x="512" y="2186"/>
                  </a:lnTo>
                  <a:lnTo>
                    <a:pt x="514" y="2183"/>
                  </a:lnTo>
                  <a:lnTo>
                    <a:pt x="516" y="2180"/>
                  </a:lnTo>
                  <a:lnTo>
                    <a:pt x="520" y="2177"/>
                  </a:lnTo>
                  <a:lnTo>
                    <a:pt x="523" y="2176"/>
                  </a:lnTo>
                  <a:lnTo>
                    <a:pt x="527" y="2175"/>
                  </a:lnTo>
                  <a:lnTo>
                    <a:pt x="530" y="2173"/>
                  </a:lnTo>
                  <a:lnTo>
                    <a:pt x="534" y="2175"/>
                  </a:lnTo>
                  <a:lnTo>
                    <a:pt x="538" y="2176"/>
                  </a:lnTo>
                  <a:lnTo>
                    <a:pt x="542" y="2177"/>
                  </a:lnTo>
                  <a:lnTo>
                    <a:pt x="544" y="2179"/>
                  </a:lnTo>
                  <a:lnTo>
                    <a:pt x="599" y="2234"/>
                  </a:lnTo>
                  <a:lnTo>
                    <a:pt x="628" y="2262"/>
                  </a:lnTo>
                  <a:lnTo>
                    <a:pt x="655" y="2290"/>
                  </a:lnTo>
                  <a:lnTo>
                    <a:pt x="684" y="2318"/>
                  </a:lnTo>
                  <a:lnTo>
                    <a:pt x="711" y="2347"/>
                  </a:lnTo>
                  <a:lnTo>
                    <a:pt x="714" y="2350"/>
                  </a:lnTo>
                  <a:lnTo>
                    <a:pt x="716" y="2354"/>
                  </a:lnTo>
                  <a:lnTo>
                    <a:pt x="717" y="2357"/>
                  </a:lnTo>
                  <a:lnTo>
                    <a:pt x="717" y="2360"/>
                  </a:lnTo>
                  <a:lnTo>
                    <a:pt x="717" y="2365"/>
                  </a:lnTo>
                  <a:lnTo>
                    <a:pt x="716" y="2368"/>
                  </a:lnTo>
                  <a:lnTo>
                    <a:pt x="714" y="2372"/>
                  </a:lnTo>
                  <a:lnTo>
                    <a:pt x="711" y="2375"/>
                  </a:lnTo>
                  <a:lnTo>
                    <a:pt x="708" y="2378"/>
                  </a:lnTo>
                  <a:lnTo>
                    <a:pt x="704" y="2379"/>
                  </a:lnTo>
                  <a:lnTo>
                    <a:pt x="701" y="2380"/>
                  </a:lnTo>
                  <a:lnTo>
                    <a:pt x="698" y="2380"/>
                  </a:lnTo>
                  <a:close/>
                  <a:moveTo>
                    <a:pt x="4999" y="2566"/>
                  </a:moveTo>
                  <a:lnTo>
                    <a:pt x="4990" y="2565"/>
                  </a:lnTo>
                  <a:lnTo>
                    <a:pt x="4987" y="2562"/>
                  </a:lnTo>
                  <a:lnTo>
                    <a:pt x="4984" y="2559"/>
                  </a:lnTo>
                  <a:lnTo>
                    <a:pt x="4982" y="2555"/>
                  </a:lnTo>
                  <a:lnTo>
                    <a:pt x="4981" y="2552"/>
                  </a:lnTo>
                  <a:lnTo>
                    <a:pt x="4980" y="2549"/>
                  </a:lnTo>
                  <a:lnTo>
                    <a:pt x="4980" y="2545"/>
                  </a:lnTo>
                  <a:lnTo>
                    <a:pt x="4980" y="2542"/>
                  </a:lnTo>
                  <a:lnTo>
                    <a:pt x="4982" y="2537"/>
                  </a:lnTo>
                  <a:lnTo>
                    <a:pt x="4996" y="2510"/>
                  </a:lnTo>
                  <a:lnTo>
                    <a:pt x="5010" y="2482"/>
                  </a:lnTo>
                  <a:lnTo>
                    <a:pt x="5023" y="2456"/>
                  </a:lnTo>
                  <a:lnTo>
                    <a:pt x="5037" y="2429"/>
                  </a:lnTo>
                  <a:lnTo>
                    <a:pt x="5050" y="2403"/>
                  </a:lnTo>
                  <a:lnTo>
                    <a:pt x="5062" y="2378"/>
                  </a:lnTo>
                  <a:lnTo>
                    <a:pt x="5075" y="2352"/>
                  </a:lnTo>
                  <a:lnTo>
                    <a:pt x="5088" y="2326"/>
                  </a:lnTo>
                  <a:lnTo>
                    <a:pt x="5089" y="2323"/>
                  </a:lnTo>
                  <a:lnTo>
                    <a:pt x="5092" y="2320"/>
                  </a:lnTo>
                  <a:lnTo>
                    <a:pt x="5095" y="2318"/>
                  </a:lnTo>
                  <a:lnTo>
                    <a:pt x="5098" y="2317"/>
                  </a:lnTo>
                  <a:lnTo>
                    <a:pt x="5103" y="2316"/>
                  </a:lnTo>
                  <a:lnTo>
                    <a:pt x="5106" y="2316"/>
                  </a:lnTo>
                  <a:lnTo>
                    <a:pt x="5109" y="2316"/>
                  </a:lnTo>
                  <a:lnTo>
                    <a:pt x="5113" y="2317"/>
                  </a:lnTo>
                  <a:lnTo>
                    <a:pt x="5116" y="2319"/>
                  </a:lnTo>
                  <a:lnTo>
                    <a:pt x="5120" y="2323"/>
                  </a:lnTo>
                  <a:lnTo>
                    <a:pt x="5122" y="2325"/>
                  </a:lnTo>
                  <a:lnTo>
                    <a:pt x="5123" y="2328"/>
                  </a:lnTo>
                  <a:lnTo>
                    <a:pt x="5124" y="2332"/>
                  </a:lnTo>
                  <a:lnTo>
                    <a:pt x="5124" y="2336"/>
                  </a:lnTo>
                  <a:lnTo>
                    <a:pt x="5124" y="2340"/>
                  </a:lnTo>
                  <a:lnTo>
                    <a:pt x="5123" y="2343"/>
                  </a:lnTo>
                  <a:lnTo>
                    <a:pt x="5111" y="2370"/>
                  </a:lnTo>
                  <a:lnTo>
                    <a:pt x="5098" y="2395"/>
                  </a:lnTo>
                  <a:lnTo>
                    <a:pt x="5085" y="2421"/>
                  </a:lnTo>
                  <a:lnTo>
                    <a:pt x="5073" y="2446"/>
                  </a:lnTo>
                  <a:lnTo>
                    <a:pt x="5059" y="2474"/>
                  </a:lnTo>
                  <a:lnTo>
                    <a:pt x="5045" y="2500"/>
                  </a:lnTo>
                  <a:lnTo>
                    <a:pt x="5031" y="2528"/>
                  </a:lnTo>
                  <a:lnTo>
                    <a:pt x="5017" y="2555"/>
                  </a:lnTo>
                  <a:lnTo>
                    <a:pt x="5013" y="2560"/>
                  </a:lnTo>
                  <a:lnTo>
                    <a:pt x="5010" y="2563"/>
                  </a:lnTo>
                  <a:lnTo>
                    <a:pt x="5005" y="2566"/>
                  </a:lnTo>
                  <a:lnTo>
                    <a:pt x="4999" y="2566"/>
                  </a:lnTo>
                  <a:close/>
                  <a:moveTo>
                    <a:pt x="999" y="2744"/>
                  </a:moveTo>
                  <a:lnTo>
                    <a:pt x="995" y="2742"/>
                  </a:lnTo>
                  <a:lnTo>
                    <a:pt x="990" y="2741"/>
                  </a:lnTo>
                  <a:lnTo>
                    <a:pt x="987" y="2738"/>
                  </a:lnTo>
                  <a:lnTo>
                    <a:pt x="983" y="2734"/>
                  </a:lnTo>
                  <a:lnTo>
                    <a:pt x="968" y="2711"/>
                  </a:lnTo>
                  <a:lnTo>
                    <a:pt x="952" y="2688"/>
                  </a:lnTo>
                  <a:lnTo>
                    <a:pt x="936" y="2666"/>
                  </a:lnTo>
                  <a:lnTo>
                    <a:pt x="919" y="2641"/>
                  </a:lnTo>
                  <a:lnTo>
                    <a:pt x="901" y="2618"/>
                  </a:lnTo>
                  <a:lnTo>
                    <a:pt x="882" y="2596"/>
                  </a:lnTo>
                  <a:lnTo>
                    <a:pt x="863" y="2571"/>
                  </a:lnTo>
                  <a:lnTo>
                    <a:pt x="842" y="2547"/>
                  </a:lnTo>
                  <a:lnTo>
                    <a:pt x="841" y="2544"/>
                  </a:lnTo>
                  <a:lnTo>
                    <a:pt x="839" y="2541"/>
                  </a:lnTo>
                  <a:lnTo>
                    <a:pt x="839" y="2537"/>
                  </a:lnTo>
                  <a:lnTo>
                    <a:pt x="838" y="2532"/>
                  </a:lnTo>
                  <a:lnTo>
                    <a:pt x="839" y="2529"/>
                  </a:lnTo>
                  <a:lnTo>
                    <a:pt x="840" y="2526"/>
                  </a:lnTo>
                  <a:lnTo>
                    <a:pt x="842" y="2522"/>
                  </a:lnTo>
                  <a:lnTo>
                    <a:pt x="844" y="2520"/>
                  </a:lnTo>
                  <a:lnTo>
                    <a:pt x="848" y="2518"/>
                  </a:lnTo>
                  <a:lnTo>
                    <a:pt x="851" y="2515"/>
                  </a:lnTo>
                  <a:lnTo>
                    <a:pt x="856" y="2515"/>
                  </a:lnTo>
                  <a:lnTo>
                    <a:pt x="859" y="2515"/>
                  </a:lnTo>
                  <a:lnTo>
                    <a:pt x="863" y="2515"/>
                  </a:lnTo>
                  <a:lnTo>
                    <a:pt x="866" y="2516"/>
                  </a:lnTo>
                  <a:lnTo>
                    <a:pt x="870" y="2519"/>
                  </a:lnTo>
                  <a:lnTo>
                    <a:pt x="873" y="2522"/>
                  </a:lnTo>
                  <a:lnTo>
                    <a:pt x="894" y="2546"/>
                  </a:lnTo>
                  <a:lnTo>
                    <a:pt x="913" y="2570"/>
                  </a:lnTo>
                  <a:lnTo>
                    <a:pt x="932" y="2594"/>
                  </a:lnTo>
                  <a:lnTo>
                    <a:pt x="950" y="2618"/>
                  </a:lnTo>
                  <a:lnTo>
                    <a:pt x="967" y="2643"/>
                  </a:lnTo>
                  <a:lnTo>
                    <a:pt x="984" y="2666"/>
                  </a:lnTo>
                  <a:lnTo>
                    <a:pt x="1000" y="2690"/>
                  </a:lnTo>
                  <a:lnTo>
                    <a:pt x="1017" y="2713"/>
                  </a:lnTo>
                  <a:lnTo>
                    <a:pt x="1018" y="2716"/>
                  </a:lnTo>
                  <a:lnTo>
                    <a:pt x="1019" y="2719"/>
                  </a:lnTo>
                  <a:lnTo>
                    <a:pt x="1019" y="2724"/>
                  </a:lnTo>
                  <a:lnTo>
                    <a:pt x="1019" y="2727"/>
                  </a:lnTo>
                  <a:lnTo>
                    <a:pt x="1018" y="2731"/>
                  </a:lnTo>
                  <a:lnTo>
                    <a:pt x="1015" y="2734"/>
                  </a:lnTo>
                  <a:lnTo>
                    <a:pt x="1013" y="2738"/>
                  </a:lnTo>
                  <a:lnTo>
                    <a:pt x="1011" y="2740"/>
                  </a:lnTo>
                  <a:lnTo>
                    <a:pt x="999" y="2744"/>
                  </a:lnTo>
                  <a:close/>
                  <a:moveTo>
                    <a:pt x="4773" y="2981"/>
                  </a:moveTo>
                  <a:lnTo>
                    <a:pt x="4763" y="2979"/>
                  </a:lnTo>
                  <a:lnTo>
                    <a:pt x="4761" y="2976"/>
                  </a:lnTo>
                  <a:lnTo>
                    <a:pt x="4757" y="2974"/>
                  </a:lnTo>
                  <a:lnTo>
                    <a:pt x="4755" y="2971"/>
                  </a:lnTo>
                  <a:lnTo>
                    <a:pt x="4754" y="2967"/>
                  </a:lnTo>
                  <a:lnTo>
                    <a:pt x="4754" y="2964"/>
                  </a:lnTo>
                  <a:lnTo>
                    <a:pt x="4754" y="2959"/>
                  </a:lnTo>
                  <a:lnTo>
                    <a:pt x="4754" y="2956"/>
                  </a:lnTo>
                  <a:lnTo>
                    <a:pt x="4756" y="2952"/>
                  </a:lnTo>
                  <a:lnTo>
                    <a:pt x="4770" y="2926"/>
                  </a:lnTo>
                  <a:lnTo>
                    <a:pt x="4785" y="2901"/>
                  </a:lnTo>
                  <a:lnTo>
                    <a:pt x="4800" y="2874"/>
                  </a:lnTo>
                  <a:lnTo>
                    <a:pt x="4813" y="2849"/>
                  </a:lnTo>
                  <a:lnTo>
                    <a:pt x="4828" y="2823"/>
                  </a:lnTo>
                  <a:lnTo>
                    <a:pt x="4842" y="2797"/>
                  </a:lnTo>
                  <a:lnTo>
                    <a:pt x="4856" y="2771"/>
                  </a:lnTo>
                  <a:lnTo>
                    <a:pt x="4871" y="2746"/>
                  </a:lnTo>
                  <a:lnTo>
                    <a:pt x="4873" y="2742"/>
                  </a:lnTo>
                  <a:lnTo>
                    <a:pt x="4875" y="2740"/>
                  </a:lnTo>
                  <a:lnTo>
                    <a:pt x="4879" y="2738"/>
                  </a:lnTo>
                  <a:lnTo>
                    <a:pt x="4882" y="2737"/>
                  </a:lnTo>
                  <a:lnTo>
                    <a:pt x="4886" y="2735"/>
                  </a:lnTo>
                  <a:lnTo>
                    <a:pt x="4890" y="2735"/>
                  </a:lnTo>
                  <a:lnTo>
                    <a:pt x="4894" y="2737"/>
                  </a:lnTo>
                  <a:lnTo>
                    <a:pt x="4897" y="2738"/>
                  </a:lnTo>
                  <a:lnTo>
                    <a:pt x="4901" y="2740"/>
                  </a:lnTo>
                  <a:lnTo>
                    <a:pt x="4903" y="2742"/>
                  </a:lnTo>
                  <a:lnTo>
                    <a:pt x="4905" y="2746"/>
                  </a:lnTo>
                  <a:lnTo>
                    <a:pt x="4906" y="2749"/>
                  </a:lnTo>
                  <a:lnTo>
                    <a:pt x="4908" y="2753"/>
                  </a:lnTo>
                  <a:lnTo>
                    <a:pt x="4908" y="2757"/>
                  </a:lnTo>
                  <a:lnTo>
                    <a:pt x="4906" y="2761"/>
                  </a:lnTo>
                  <a:lnTo>
                    <a:pt x="4905" y="2764"/>
                  </a:lnTo>
                  <a:lnTo>
                    <a:pt x="4892" y="2791"/>
                  </a:lnTo>
                  <a:lnTo>
                    <a:pt x="4877" y="2816"/>
                  </a:lnTo>
                  <a:lnTo>
                    <a:pt x="4863" y="2842"/>
                  </a:lnTo>
                  <a:lnTo>
                    <a:pt x="4848" y="2869"/>
                  </a:lnTo>
                  <a:lnTo>
                    <a:pt x="4834" y="2894"/>
                  </a:lnTo>
                  <a:lnTo>
                    <a:pt x="4819" y="2920"/>
                  </a:lnTo>
                  <a:lnTo>
                    <a:pt x="4804" y="2945"/>
                  </a:lnTo>
                  <a:lnTo>
                    <a:pt x="4791" y="2972"/>
                  </a:lnTo>
                  <a:lnTo>
                    <a:pt x="4787" y="2975"/>
                  </a:lnTo>
                  <a:lnTo>
                    <a:pt x="4783" y="2979"/>
                  </a:lnTo>
                  <a:lnTo>
                    <a:pt x="4778" y="2981"/>
                  </a:lnTo>
                  <a:lnTo>
                    <a:pt x="4773" y="2981"/>
                  </a:lnTo>
                  <a:close/>
                  <a:moveTo>
                    <a:pt x="1091" y="3183"/>
                  </a:moveTo>
                  <a:lnTo>
                    <a:pt x="1082" y="3181"/>
                  </a:lnTo>
                  <a:lnTo>
                    <a:pt x="1078" y="3179"/>
                  </a:lnTo>
                  <a:lnTo>
                    <a:pt x="1076" y="3176"/>
                  </a:lnTo>
                  <a:lnTo>
                    <a:pt x="1074" y="3174"/>
                  </a:lnTo>
                  <a:lnTo>
                    <a:pt x="1072" y="3170"/>
                  </a:lnTo>
                  <a:lnTo>
                    <a:pt x="1072" y="3166"/>
                  </a:lnTo>
                  <a:lnTo>
                    <a:pt x="1072" y="3162"/>
                  </a:lnTo>
                  <a:lnTo>
                    <a:pt x="1072" y="3159"/>
                  </a:lnTo>
                  <a:lnTo>
                    <a:pt x="1073" y="3154"/>
                  </a:lnTo>
                  <a:lnTo>
                    <a:pt x="1080" y="3139"/>
                  </a:lnTo>
                  <a:lnTo>
                    <a:pt x="1086" y="3124"/>
                  </a:lnTo>
                  <a:lnTo>
                    <a:pt x="1091" y="3109"/>
                  </a:lnTo>
                  <a:lnTo>
                    <a:pt x="1096" y="3094"/>
                  </a:lnTo>
                  <a:lnTo>
                    <a:pt x="1098" y="3080"/>
                  </a:lnTo>
                  <a:lnTo>
                    <a:pt x="1100" y="3065"/>
                  </a:lnTo>
                  <a:lnTo>
                    <a:pt x="1103" y="3050"/>
                  </a:lnTo>
                  <a:lnTo>
                    <a:pt x="1103" y="3035"/>
                  </a:lnTo>
                  <a:lnTo>
                    <a:pt x="1101" y="3012"/>
                  </a:lnTo>
                  <a:lnTo>
                    <a:pt x="1099" y="2988"/>
                  </a:lnTo>
                  <a:lnTo>
                    <a:pt x="1093" y="2965"/>
                  </a:lnTo>
                  <a:lnTo>
                    <a:pt x="1086" y="2940"/>
                  </a:lnTo>
                  <a:lnTo>
                    <a:pt x="1086" y="2936"/>
                  </a:lnTo>
                  <a:lnTo>
                    <a:pt x="1086" y="2932"/>
                  </a:lnTo>
                  <a:lnTo>
                    <a:pt x="1086" y="2928"/>
                  </a:lnTo>
                  <a:lnTo>
                    <a:pt x="1089" y="2925"/>
                  </a:lnTo>
                  <a:lnTo>
                    <a:pt x="1090" y="2921"/>
                  </a:lnTo>
                  <a:lnTo>
                    <a:pt x="1093" y="2919"/>
                  </a:lnTo>
                  <a:lnTo>
                    <a:pt x="1097" y="2917"/>
                  </a:lnTo>
                  <a:lnTo>
                    <a:pt x="1100" y="2914"/>
                  </a:lnTo>
                  <a:lnTo>
                    <a:pt x="1104" y="2914"/>
                  </a:lnTo>
                  <a:lnTo>
                    <a:pt x="1107" y="2914"/>
                  </a:lnTo>
                  <a:lnTo>
                    <a:pt x="1112" y="2914"/>
                  </a:lnTo>
                  <a:lnTo>
                    <a:pt x="1115" y="2917"/>
                  </a:lnTo>
                  <a:lnTo>
                    <a:pt x="1119" y="2919"/>
                  </a:lnTo>
                  <a:lnTo>
                    <a:pt x="1121" y="2921"/>
                  </a:lnTo>
                  <a:lnTo>
                    <a:pt x="1123" y="2925"/>
                  </a:lnTo>
                  <a:lnTo>
                    <a:pt x="1124" y="2928"/>
                  </a:lnTo>
                  <a:lnTo>
                    <a:pt x="1132" y="2956"/>
                  </a:lnTo>
                  <a:lnTo>
                    <a:pt x="1137" y="2982"/>
                  </a:lnTo>
                  <a:lnTo>
                    <a:pt x="1140" y="3008"/>
                  </a:lnTo>
                  <a:lnTo>
                    <a:pt x="1142" y="3035"/>
                  </a:lnTo>
                  <a:lnTo>
                    <a:pt x="1142" y="3052"/>
                  </a:lnTo>
                  <a:lnTo>
                    <a:pt x="1139" y="3069"/>
                  </a:lnTo>
                  <a:lnTo>
                    <a:pt x="1137" y="3086"/>
                  </a:lnTo>
                  <a:lnTo>
                    <a:pt x="1134" y="3104"/>
                  </a:lnTo>
                  <a:lnTo>
                    <a:pt x="1129" y="3121"/>
                  </a:lnTo>
                  <a:lnTo>
                    <a:pt x="1123" y="3138"/>
                  </a:lnTo>
                  <a:lnTo>
                    <a:pt x="1116" y="3155"/>
                  </a:lnTo>
                  <a:lnTo>
                    <a:pt x="1108" y="3172"/>
                  </a:lnTo>
                  <a:lnTo>
                    <a:pt x="1105" y="3177"/>
                  </a:lnTo>
                  <a:lnTo>
                    <a:pt x="1101" y="3181"/>
                  </a:lnTo>
                  <a:lnTo>
                    <a:pt x="1096" y="3183"/>
                  </a:lnTo>
                  <a:lnTo>
                    <a:pt x="1091" y="3183"/>
                  </a:lnTo>
                  <a:close/>
                  <a:moveTo>
                    <a:pt x="4490" y="3354"/>
                  </a:moveTo>
                  <a:lnTo>
                    <a:pt x="4485" y="3353"/>
                  </a:lnTo>
                  <a:lnTo>
                    <a:pt x="4481" y="3351"/>
                  </a:lnTo>
                  <a:lnTo>
                    <a:pt x="4477" y="3349"/>
                  </a:lnTo>
                  <a:lnTo>
                    <a:pt x="4474" y="3346"/>
                  </a:lnTo>
                  <a:lnTo>
                    <a:pt x="4472" y="3342"/>
                  </a:lnTo>
                  <a:lnTo>
                    <a:pt x="4471" y="3339"/>
                  </a:lnTo>
                  <a:lnTo>
                    <a:pt x="4469" y="3334"/>
                  </a:lnTo>
                  <a:lnTo>
                    <a:pt x="4471" y="3331"/>
                  </a:lnTo>
                  <a:lnTo>
                    <a:pt x="4471" y="3327"/>
                  </a:lnTo>
                  <a:lnTo>
                    <a:pt x="4473" y="3324"/>
                  </a:lnTo>
                  <a:lnTo>
                    <a:pt x="4475" y="3320"/>
                  </a:lnTo>
                  <a:lnTo>
                    <a:pt x="4477" y="3318"/>
                  </a:lnTo>
                  <a:lnTo>
                    <a:pt x="4503" y="3299"/>
                  </a:lnTo>
                  <a:lnTo>
                    <a:pt x="4527" y="3278"/>
                  </a:lnTo>
                  <a:lnTo>
                    <a:pt x="4549" y="3258"/>
                  </a:lnTo>
                  <a:lnTo>
                    <a:pt x="4569" y="3238"/>
                  </a:lnTo>
                  <a:lnTo>
                    <a:pt x="4589" y="3218"/>
                  </a:lnTo>
                  <a:lnTo>
                    <a:pt x="4606" y="3198"/>
                  </a:lnTo>
                  <a:lnTo>
                    <a:pt x="4623" y="3177"/>
                  </a:lnTo>
                  <a:lnTo>
                    <a:pt x="4639" y="3155"/>
                  </a:lnTo>
                  <a:lnTo>
                    <a:pt x="4641" y="3152"/>
                  </a:lnTo>
                  <a:lnTo>
                    <a:pt x="4644" y="3150"/>
                  </a:lnTo>
                  <a:lnTo>
                    <a:pt x="4647" y="3147"/>
                  </a:lnTo>
                  <a:lnTo>
                    <a:pt x="4652" y="3147"/>
                  </a:lnTo>
                  <a:lnTo>
                    <a:pt x="4655" y="3146"/>
                  </a:lnTo>
                  <a:lnTo>
                    <a:pt x="4659" y="3147"/>
                  </a:lnTo>
                  <a:lnTo>
                    <a:pt x="4662" y="3148"/>
                  </a:lnTo>
                  <a:lnTo>
                    <a:pt x="4666" y="3150"/>
                  </a:lnTo>
                  <a:lnTo>
                    <a:pt x="4669" y="3153"/>
                  </a:lnTo>
                  <a:lnTo>
                    <a:pt x="4671" y="3155"/>
                  </a:lnTo>
                  <a:lnTo>
                    <a:pt x="4674" y="3159"/>
                  </a:lnTo>
                  <a:lnTo>
                    <a:pt x="4675" y="3162"/>
                  </a:lnTo>
                  <a:lnTo>
                    <a:pt x="4675" y="3167"/>
                  </a:lnTo>
                  <a:lnTo>
                    <a:pt x="4675" y="3170"/>
                  </a:lnTo>
                  <a:lnTo>
                    <a:pt x="4674" y="3174"/>
                  </a:lnTo>
                  <a:lnTo>
                    <a:pt x="4671" y="3177"/>
                  </a:lnTo>
                  <a:lnTo>
                    <a:pt x="4654" y="3200"/>
                  </a:lnTo>
                  <a:lnTo>
                    <a:pt x="4637" y="3223"/>
                  </a:lnTo>
                  <a:lnTo>
                    <a:pt x="4618" y="3245"/>
                  </a:lnTo>
                  <a:lnTo>
                    <a:pt x="4598" y="3265"/>
                  </a:lnTo>
                  <a:lnTo>
                    <a:pt x="4576" y="3287"/>
                  </a:lnTo>
                  <a:lnTo>
                    <a:pt x="4553" y="3308"/>
                  </a:lnTo>
                  <a:lnTo>
                    <a:pt x="4528" y="3328"/>
                  </a:lnTo>
                  <a:lnTo>
                    <a:pt x="4501" y="3349"/>
                  </a:lnTo>
                  <a:lnTo>
                    <a:pt x="4490" y="3354"/>
                  </a:lnTo>
                  <a:close/>
                  <a:moveTo>
                    <a:pt x="777" y="3534"/>
                  </a:moveTo>
                  <a:lnTo>
                    <a:pt x="773" y="3534"/>
                  </a:lnTo>
                  <a:lnTo>
                    <a:pt x="770" y="3533"/>
                  </a:lnTo>
                  <a:lnTo>
                    <a:pt x="766" y="3530"/>
                  </a:lnTo>
                  <a:lnTo>
                    <a:pt x="763" y="3528"/>
                  </a:lnTo>
                  <a:lnTo>
                    <a:pt x="761" y="3525"/>
                  </a:lnTo>
                  <a:lnTo>
                    <a:pt x="758" y="3521"/>
                  </a:lnTo>
                  <a:lnTo>
                    <a:pt x="757" y="3518"/>
                  </a:lnTo>
                  <a:lnTo>
                    <a:pt x="757" y="3514"/>
                  </a:lnTo>
                  <a:lnTo>
                    <a:pt x="757" y="3510"/>
                  </a:lnTo>
                  <a:lnTo>
                    <a:pt x="758" y="3506"/>
                  </a:lnTo>
                  <a:lnTo>
                    <a:pt x="761" y="3503"/>
                  </a:lnTo>
                  <a:lnTo>
                    <a:pt x="763" y="3501"/>
                  </a:lnTo>
                  <a:lnTo>
                    <a:pt x="809" y="3456"/>
                  </a:lnTo>
                  <a:lnTo>
                    <a:pt x="852" y="3414"/>
                  </a:lnTo>
                  <a:lnTo>
                    <a:pt x="893" y="3373"/>
                  </a:lnTo>
                  <a:lnTo>
                    <a:pt x="932" y="3334"/>
                  </a:lnTo>
                  <a:lnTo>
                    <a:pt x="935" y="3332"/>
                  </a:lnTo>
                  <a:lnTo>
                    <a:pt x="939" y="3331"/>
                  </a:lnTo>
                  <a:lnTo>
                    <a:pt x="942" y="3330"/>
                  </a:lnTo>
                  <a:lnTo>
                    <a:pt x="945" y="3328"/>
                  </a:lnTo>
                  <a:lnTo>
                    <a:pt x="949" y="3330"/>
                  </a:lnTo>
                  <a:lnTo>
                    <a:pt x="952" y="3330"/>
                  </a:lnTo>
                  <a:lnTo>
                    <a:pt x="956" y="3332"/>
                  </a:lnTo>
                  <a:lnTo>
                    <a:pt x="959" y="3334"/>
                  </a:lnTo>
                  <a:lnTo>
                    <a:pt x="961" y="3338"/>
                  </a:lnTo>
                  <a:lnTo>
                    <a:pt x="964" y="3341"/>
                  </a:lnTo>
                  <a:lnTo>
                    <a:pt x="965" y="3345"/>
                  </a:lnTo>
                  <a:lnTo>
                    <a:pt x="965" y="3348"/>
                  </a:lnTo>
                  <a:lnTo>
                    <a:pt x="965" y="3353"/>
                  </a:lnTo>
                  <a:lnTo>
                    <a:pt x="964" y="3356"/>
                  </a:lnTo>
                  <a:lnTo>
                    <a:pt x="963" y="3359"/>
                  </a:lnTo>
                  <a:lnTo>
                    <a:pt x="959" y="3362"/>
                  </a:lnTo>
                  <a:lnTo>
                    <a:pt x="920" y="3402"/>
                  </a:lnTo>
                  <a:lnTo>
                    <a:pt x="880" y="3442"/>
                  </a:lnTo>
                  <a:lnTo>
                    <a:pt x="836" y="3484"/>
                  </a:lnTo>
                  <a:lnTo>
                    <a:pt x="791" y="3528"/>
                  </a:lnTo>
                  <a:lnTo>
                    <a:pt x="787" y="3530"/>
                  </a:lnTo>
                  <a:lnTo>
                    <a:pt x="785" y="3533"/>
                  </a:lnTo>
                  <a:lnTo>
                    <a:pt x="780" y="3534"/>
                  </a:lnTo>
                  <a:lnTo>
                    <a:pt x="777" y="3534"/>
                  </a:lnTo>
                  <a:close/>
                  <a:moveTo>
                    <a:pt x="4090" y="3606"/>
                  </a:moveTo>
                  <a:lnTo>
                    <a:pt x="4085" y="3605"/>
                  </a:lnTo>
                  <a:lnTo>
                    <a:pt x="4080" y="3604"/>
                  </a:lnTo>
                  <a:lnTo>
                    <a:pt x="4076" y="3600"/>
                  </a:lnTo>
                  <a:lnTo>
                    <a:pt x="4072" y="3596"/>
                  </a:lnTo>
                  <a:lnTo>
                    <a:pt x="4071" y="3592"/>
                  </a:lnTo>
                  <a:lnTo>
                    <a:pt x="4070" y="3589"/>
                  </a:lnTo>
                  <a:lnTo>
                    <a:pt x="4070" y="3584"/>
                  </a:lnTo>
                  <a:lnTo>
                    <a:pt x="4071" y="3581"/>
                  </a:lnTo>
                  <a:lnTo>
                    <a:pt x="4072" y="3577"/>
                  </a:lnTo>
                  <a:lnTo>
                    <a:pt x="4075" y="3574"/>
                  </a:lnTo>
                  <a:lnTo>
                    <a:pt x="4077" y="3572"/>
                  </a:lnTo>
                  <a:lnTo>
                    <a:pt x="4080" y="3569"/>
                  </a:lnTo>
                  <a:lnTo>
                    <a:pt x="4122" y="3545"/>
                  </a:lnTo>
                  <a:lnTo>
                    <a:pt x="4163" y="3521"/>
                  </a:lnTo>
                  <a:lnTo>
                    <a:pt x="4206" y="3495"/>
                  </a:lnTo>
                  <a:lnTo>
                    <a:pt x="4249" y="3468"/>
                  </a:lnTo>
                  <a:lnTo>
                    <a:pt x="4282" y="3448"/>
                  </a:lnTo>
                  <a:lnTo>
                    <a:pt x="4286" y="3445"/>
                  </a:lnTo>
                  <a:lnTo>
                    <a:pt x="4289" y="3444"/>
                  </a:lnTo>
                  <a:lnTo>
                    <a:pt x="4293" y="3444"/>
                  </a:lnTo>
                  <a:lnTo>
                    <a:pt x="4297" y="3444"/>
                  </a:lnTo>
                  <a:lnTo>
                    <a:pt x="4301" y="3447"/>
                  </a:lnTo>
                  <a:lnTo>
                    <a:pt x="4304" y="3448"/>
                  </a:lnTo>
                  <a:lnTo>
                    <a:pt x="4306" y="3450"/>
                  </a:lnTo>
                  <a:lnTo>
                    <a:pt x="4309" y="3453"/>
                  </a:lnTo>
                  <a:lnTo>
                    <a:pt x="4311" y="3457"/>
                  </a:lnTo>
                  <a:lnTo>
                    <a:pt x="4312" y="3462"/>
                  </a:lnTo>
                  <a:lnTo>
                    <a:pt x="4312" y="3465"/>
                  </a:lnTo>
                  <a:lnTo>
                    <a:pt x="4311" y="3468"/>
                  </a:lnTo>
                  <a:lnTo>
                    <a:pt x="4310" y="3472"/>
                  </a:lnTo>
                  <a:lnTo>
                    <a:pt x="4309" y="3475"/>
                  </a:lnTo>
                  <a:lnTo>
                    <a:pt x="4306" y="3479"/>
                  </a:lnTo>
                  <a:lnTo>
                    <a:pt x="4303" y="3481"/>
                  </a:lnTo>
                  <a:lnTo>
                    <a:pt x="4270" y="3502"/>
                  </a:lnTo>
                  <a:lnTo>
                    <a:pt x="4226" y="3528"/>
                  </a:lnTo>
                  <a:lnTo>
                    <a:pt x="4183" y="3554"/>
                  </a:lnTo>
                  <a:lnTo>
                    <a:pt x="4141" y="3580"/>
                  </a:lnTo>
                  <a:lnTo>
                    <a:pt x="4100" y="3604"/>
                  </a:lnTo>
                  <a:lnTo>
                    <a:pt x="4090" y="3606"/>
                  </a:lnTo>
                  <a:close/>
                  <a:moveTo>
                    <a:pt x="3664" y="3811"/>
                  </a:moveTo>
                  <a:lnTo>
                    <a:pt x="3658" y="3810"/>
                  </a:lnTo>
                  <a:lnTo>
                    <a:pt x="3654" y="3808"/>
                  </a:lnTo>
                  <a:lnTo>
                    <a:pt x="3649" y="3803"/>
                  </a:lnTo>
                  <a:lnTo>
                    <a:pt x="3646" y="3799"/>
                  </a:lnTo>
                  <a:lnTo>
                    <a:pt x="3645" y="3794"/>
                  </a:lnTo>
                  <a:lnTo>
                    <a:pt x="3645" y="3791"/>
                  </a:lnTo>
                  <a:lnTo>
                    <a:pt x="3646" y="3787"/>
                  </a:lnTo>
                  <a:lnTo>
                    <a:pt x="3647" y="3783"/>
                  </a:lnTo>
                  <a:lnTo>
                    <a:pt x="3648" y="3780"/>
                  </a:lnTo>
                  <a:lnTo>
                    <a:pt x="3650" y="3777"/>
                  </a:lnTo>
                  <a:lnTo>
                    <a:pt x="3654" y="3775"/>
                  </a:lnTo>
                  <a:lnTo>
                    <a:pt x="3657" y="3772"/>
                  </a:lnTo>
                  <a:lnTo>
                    <a:pt x="3684" y="3762"/>
                  </a:lnTo>
                  <a:lnTo>
                    <a:pt x="3711" y="3752"/>
                  </a:lnTo>
                  <a:lnTo>
                    <a:pt x="3737" y="3740"/>
                  </a:lnTo>
                  <a:lnTo>
                    <a:pt x="3764" y="3729"/>
                  </a:lnTo>
                  <a:lnTo>
                    <a:pt x="3791" y="3717"/>
                  </a:lnTo>
                  <a:lnTo>
                    <a:pt x="3818" y="3705"/>
                  </a:lnTo>
                  <a:lnTo>
                    <a:pt x="3845" y="3692"/>
                  </a:lnTo>
                  <a:lnTo>
                    <a:pt x="3873" y="3679"/>
                  </a:lnTo>
                  <a:lnTo>
                    <a:pt x="3876" y="3677"/>
                  </a:lnTo>
                  <a:lnTo>
                    <a:pt x="3880" y="3677"/>
                  </a:lnTo>
                  <a:lnTo>
                    <a:pt x="3884" y="3677"/>
                  </a:lnTo>
                  <a:lnTo>
                    <a:pt x="3888" y="3678"/>
                  </a:lnTo>
                  <a:lnTo>
                    <a:pt x="3891" y="3679"/>
                  </a:lnTo>
                  <a:lnTo>
                    <a:pt x="3894" y="3682"/>
                  </a:lnTo>
                  <a:lnTo>
                    <a:pt x="3897" y="3685"/>
                  </a:lnTo>
                  <a:lnTo>
                    <a:pt x="3899" y="3689"/>
                  </a:lnTo>
                  <a:lnTo>
                    <a:pt x="3900" y="3692"/>
                  </a:lnTo>
                  <a:lnTo>
                    <a:pt x="3900" y="3695"/>
                  </a:lnTo>
                  <a:lnTo>
                    <a:pt x="3900" y="3699"/>
                  </a:lnTo>
                  <a:lnTo>
                    <a:pt x="3899" y="3704"/>
                  </a:lnTo>
                  <a:lnTo>
                    <a:pt x="3898" y="3707"/>
                  </a:lnTo>
                  <a:lnTo>
                    <a:pt x="3896" y="3709"/>
                  </a:lnTo>
                  <a:lnTo>
                    <a:pt x="3894" y="3713"/>
                  </a:lnTo>
                  <a:lnTo>
                    <a:pt x="3890" y="3714"/>
                  </a:lnTo>
                  <a:lnTo>
                    <a:pt x="3863" y="3728"/>
                  </a:lnTo>
                  <a:lnTo>
                    <a:pt x="3835" y="3740"/>
                  </a:lnTo>
                  <a:lnTo>
                    <a:pt x="3807" y="3753"/>
                  </a:lnTo>
                  <a:lnTo>
                    <a:pt x="3780" y="3765"/>
                  </a:lnTo>
                  <a:lnTo>
                    <a:pt x="3752" y="3777"/>
                  </a:lnTo>
                  <a:lnTo>
                    <a:pt x="3726" y="3788"/>
                  </a:lnTo>
                  <a:lnTo>
                    <a:pt x="3698" y="3799"/>
                  </a:lnTo>
                  <a:lnTo>
                    <a:pt x="3672" y="3809"/>
                  </a:lnTo>
                  <a:lnTo>
                    <a:pt x="3664" y="3811"/>
                  </a:lnTo>
                  <a:close/>
                  <a:moveTo>
                    <a:pt x="433" y="3857"/>
                  </a:moveTo>
                  <a:lnTo>
                    <a:pt x="428" y="3857"/>
                  </a:lnTo>
                  <a:lnTo>
                    <a:pt x="425" y="3856"/>
                  </a:lnTo>
                  <a:lnTo>
                    <a:pt x="421" y="3854"/>
                  </a:lnTo>
                  <a:lnTo>
                    <a:pt x="418" y="3851"/>
                  </a:lnTo>
                  <a:lnTo>
                    <a:pt x="415" y="3848"/>
                  </a:lnTo>
                  <a:lnTo>
                    <a:pt x="414" y="3845"/>
                  </a:lnTo>
                  <a:lnTo>
                    <a:pt x="413" y="3841"/>
                  </a:lnTo>
                  <a:lnTo>
                    <a:pt x="412" y="3837"/>
                  </a:lnTo>
                  <a:lnTo>
                    <a:pt x="413" y="3833"/>
                  </a:lnTo>
                  <a:lnTo>
                    <a:pt x="414" y="3830"/>
                  </a:lnTo>
                  <a:lnTo>
                    <a:pt x="417" y="3826"/>
                  </a:lnTo>
                  <a:lnTo>
                    <a:pt x="419" y="3824"/>
                  </a:lnTo>
                  <a:lnTo>
                    <a:pt x="451" y="3793"/>
                  </a:lnTo>
                  <a:lnTo>
                    <a:pt x="483" y="3763"/>
                  </a:lnTo>
                  <a:lnTo>
                    <a:pt x="516" y="3732"/>
                  </a:lnTo>
                  <a:lnTo>
                    <a:pt x="548" y="3702"/>
                  </a:lnTo>
                  <a:lnTo>
                    <a:pt x="592" y="3662"/>
                  </a:lnTo>
                  <a:lnTo>
                    <a:pt x="594" y="3660"/>
                  </a:lnTo>
                  <a:lnTo>
                    <a:pt x="598" y="3658"/>
                  </a:lnTo>
                  <a:lnTo>
                    <a:pt x="602" y="3656"/>
                  </a:lnTo>
                  <a:lnTo>
                    <a:pt x="606" y="3656"/>
                  </a:lnTo>
                  <a:lnTo>
                    <a:pt x="609" y="3658"/>
                  </a:lnTo>
                  <a:lnTo>
                    <a:pt x="613" y="3659"/>
                  </a:lnTo>
                  <a:lnTo>
                    <a:pt x="616" y="3660"/>
                  </a:lnTo>
                  <a:lnTo>
                    <a:pt x="620" y="3663"/>
                  </a:lnTo>
                  <a:lnTo>
                    <a:pt x="622" y="3666"/>
                  </a:lnTo>
                  <a:lnTo>
                    <a:pt x="623" y="3669"/>
                  </a:lnTo>
                  <a:lnTo>
                    <a:pt x="624" y="3674"/>
                  </a:lnTo>
                  <a:lnTo>
                    <a:pt x="624" y="3677"/>
                  </a:lnTo>
                  <a:lnTo>
                    <a:pt x="624" y="3681"/>
                  </a:lnTo>
                  <a:lnTo>
                    <a:pt x="623" y="3684"/>
                  </a:lnTo>
                  <a:lnTo>
                    <a:pt x="621" y="3687"/>
                  </a:lnTo>
                  <a:lnTo>
                    <a:pt x="618" y="3691"/>
                  </a:lnTo>
                  <a:lnTo>
                    <a:pt x="575" y="3731"/>
                  </a:lnTo>
                  <a:lnTo>
                    <a:pt x="543" y="3761"/>
                  </a:lnTo>
                  <a:lnTo>
                    <a:pt x="511" y="3792"/>
                  </a:lnTo>
                  <a:lnTo>
                    <a:pt x="479" y="3822"/>
                  </a:lnTo>
                  <a:lnTo>
                    <a:pt x="445" y="3853"/>
                  </a:lnTo>
                  <a:lnTo>
                    <a:pt x="443" y="3855"/>
                  </a:lnTo>
                  <a:lnTo>
                    <a:pt x="440" y="3856"/>
                  </a:lnTo>
                  <a:lnTo>
                    <a:pt x="436" y="3857"/>
                  </a:lnTo>
                  <a:lnTo>
                    <a:pt x="433" y="3857"/>
                  </a:lnTo>
                  <a:close/>
                  <a:moveTo>
                    <a:pt x="3217" y="3960"/>
                  </a:moveTo>
                  <a:lnTo>
                    <a:pt x="3211" y="3959"/>
                  </a:lnTo>
                  <a:lnTo>
                    <a:pt x="3205" y="3957"/>
                  </a:lnTo>
                  <a:lnTo>
                    <a:pt x="3202" y="3954"/>
                  </a:lnTo>
                  <a:lnTo>
                    <a:pt x="3198" y="3949"/>
                  </a:lnTo>
                  <a:lnTo>
                    <a:pt x="3197" y="3944"/>
                  </a:lnTo>
                  <a:lnTo>
                    <a:pt x="3197" y="3941"/>
                  </a:lnTo>
                  <a:lnTo>
                    <a:pt x="3197" y="3937"/>
                  </a:lnTo>
                  <a:lnTo>
                    <a:pt x="3198" y="3934"/>
                  </a:lnTo>
                  <a:lnTo>
                    <a:pt x="3199" y="3931"/>
                  </a:lnTo>
                  <a:lnTo>
                    <a:pt x="3202" y="3927"/>
                  </a:lnTo>
                  <a:lnTo>
                    <a:pt x="3205" y="3925"/>
                  </a:lnTo>
                  <a:lnTo>
                    <a:pt x="3209" y="3923"/>
                  </a:lnTo>
                  <a:lnTo>
                    <a:pt x="3236" y="3911"/>
                  </a:lnTo>
                  <a:lnTo>
                    <a:pt x="3265" y="3901"/>
                  </a:lnTo>
                  <a:lnTo>
                    <a:pt x="3294" y="3890"/>
                  </a:lnTo>
                  <a:lnTo>
                    <a:pt x="3322" y="3880"/>
                  </a:lnTo>
                  <a:lnTo>
                    <a:pt x="3350" y="3871"/>
                  </a:lnTo>
                  <a:lnTo>
                    <a:pt x="3378" y="3863"/>
                  </a:lnTo>
                  <a:lnTo>
                    <a:pt x="3407" y="3855"/>
                  </a:lnTo>
                  <a:lnTo>
                    <a:pt x="3435" y="3847"/>
                  </a:lnTo>
                  <a:lnTo>
                    <a:pt x="3439" y="3846"/>
                  </a:lnTo>
                  <a:lnTo>
                    <a:pt x="3443" y="3846"/>
                  </a:lnTo>
                  <a:lnTo>
                    <a:pt x="3446" y="3847"/>
                  </a:lnTo>
                  <a:lnTo>
                    <a:pt x="3450" y="3848"/>
                  </a:lnTo>
                  <a:lnTo>
                    <a:pt x="3453" y="3850"/>
                  </a:lnTo>
                  <a:lnTo>
                    <a:pt x="3455" y="3853"/>
                  </a:lnTo>
                  <a:lnTo>
                    <a:pt x="3458" y="3856"/>
                  </a:lnTo>
                  <a:lnTo>
                    <a:pt x="3459" y="3861"/>
                  </a:lnTo>
                  <a:lnTo>
                    <a:pt x="3460" y="3864"/>
                  </a:lnTo>
                  <a:lnTo>
                    <a:pt x="3460" y="3868"/>
                  </a:lnTo>
                  <a:lnTo>
                    <a:pt x="3459" y="3872"/>
                  </a:lnTo>
                  <a:lnTo>
                    <a:pt x="3458" y="3876"/>
                  </a:lnTo>
                  <a:lnTo>
                    <a:pt x="3455" y="3878"/>
                  </a:lnTo>
                  <a:lnTo>
                    <a:pt x="3453" y="3881"/>
                  </a:lnTo>
                  <a:lnTo>
                    <a:pt x="3450" y="3882"/>
                  </a:lnTo>
                  <a:lnTo>
                    <a:pt x="3446" y="3885"/>
                  </a:lnTo>
                  <a:lnTo>
                    <a:pt x="3419" y="3893"/>
                  </a:lnTo>
                  <a:lnTo>
                    <a:pt x="3391" y="3901"/>
                  </a:lnTo>
                  <a:lnTo>
                    <a:pt x="3362" y="3909"/>
                  </a:lnTo>
                  <a:lnTo>
                    <a:pt x="3335" y="3918"/>
                  </a:lnTo>
                  <a:lnTo>
                    <a:pt x="3306" y="3927"/>
                  </a:lnTo>
                  <a:lnTo>
                    <a:pt x="3279" y="3937"/>
                  </a:lnTo>
                  <a:lnTo>
                    <a:pt x="3251" y="3948"/>
                  </a:lnTo>
                  <a:lnTo>
                    <a:pt x="3225" y="3959"/>
                  </a:lnTo>
                  <a:lnTo>
                    <a:pt x="3217" y="3960"/>
                  </a:lnTo>
                  <a:close/>
                  <a:moveTo>
                    <a:pt x="114" y="4205"/>
                  </a:moveTo>
                  <a:lnTo>
                    <a:pt x="103" y="4201"/>
                  </a:lnTo>
                  <a:lnTo>
                    <a:pt x="100" y="4199"/>
                  </a:lnTo>
                  <a:lnTo>
                    <a:pt x="98" y="4197"/>
                  </a:lnTo>
                  <a:lnTo>
                    <a:pt x="97" y="4193"/>
                  </a:lnTo>
                  <a:lnTo>
                    <a:pt x="94" y="4190"/>
                  </a:lnTo>
                  <a:lnTo>
                    <a:pt x="94" y="4186"/>
                  </a:lnTo>
                  <a:lnTo>
                    <a:pt x="94" y="4182"/>
                  </a:lnTo>
                  <a:lnTo>
                    <a:pt x="95" y="4178"/>
                  </a:lnTo>
                  <a:lnTo>
                    <a:pt x="97" y="4175"/>
                  </a:lnTo>
                  <a:lnTo>
                    <a:pt x="111" y="4152"/>
                  </a:lnTo>
                  <a:lnTo>
                    <a:pt x="126" y="4129"/>
                  </a:lnTo>
                  <a:lnTo>
                    <a:pt x="142" y="4107"/>
                  </a:lnTo>
                  <a:lnTo>
                    <a:pt x="158" y="4084"/>
                  </a:lnTo>
                  <a:lnTo>
                    <a:pt x="177" y="4063"/>
                  </a:lnTo>
                  <a:lnTo>
                    <a:pt x="195" y="4042"/>
                  </a:lnTo>
                  <a:lnTo>
                    <a:pt x="216" y="4020"/>
                  </a:lnTo>
                  <a:lnTo>
                    <a:pt x="235" y="3999"/>
                  </a:lnTo>
                  <a:lnTo>
                    <a:pt x="248" y="3988"/>
                  </a:lnTo>
                  <a:lnTo>
                    <a:pt x="251" y="3985"/>
                  </a:lnTo>
                  <a:lnTo>
                    <a:pt x="255" y="3983"/>
                  </a:lnTo>
                  <a:lnTo>
                    <a:pt x="258" y="3982"/>
                  </a:lnTo>
                  <a:lnTo>
                    <a:pt x="262" y="3982"/>
                  </a:lnTo>
                  <a:lnTo>
                    <a:pt x="265" y="3982"/>
                  </a:lnTo>
                  <a:lnTo>
                    <a:pt x="270" y="3983"/>
                  </a:lnTo>
                  <a:lnTo>
                    <a:pt x="273" y="3986"/>
                  </a:lnTo>
                  <a:lnTo>
                    <a:pt x="275" y="3988"/>
                  </a:lnTo>
                  <a:lnTo>
                    <a:pt x="278" y="3990"/>
                  </a:lnTo>
                  <a:lnTo>
                    <a:pt x="280" y="3994"/>
                  </a:lnTo>
                  <a:lnTo>
                    <a:pt x="281" y="3998"/>
                  </a:lnTo>
                  <a:lnTo>
                    <a:pt x="281" y="4002"/>
                  </a:lnTo>
                  <a:lnTo>
                    <a:pt x="281" y="4005"/>
                  </a:lnTo>
                  <a:lnTo>
                    <a:pt x="280" y="4009"/>
                  </a:lnTo>
                  <a:lnTo>
                    <a:pt x="278" y="4012"/>
                  </a:lnTo>
                  <a:lnTo>
                    <a:pt x="275" y="4015"/>
                  </a:lnTo>
                  <a:lnTo>
                    <a:pt x="264" y="4027"/>
                  </a:lnTo>
                  <a:lnTo>
                    <a:pt x="243" y="4048"/>
                  </a:lnTo>
                  <a:lnTo>
                    <a:pt x="225" y="4067"/>
                  </a:lnTo>
                  <a:lnTo>
                    <a:pt x="207" y="4088"/>
                  </a:lnTo>
                  <a:lnTo>
                    <a:pt x="191" y="4110"/>
                  </a:lnTo>
                  <a:lnTo>
                    <a:pt x="173" y="4130"/>
                  </a:lnTo>
                  <a:lnTo>
                    <a:pt x="158" y="4152"/>
                  </a:lnTo>
                  <a:lnTo>
                    <a:pt x="145" y="4173"/>
                  </a:lnTo>
                  <a:lnTo>
                    <a:pt x="131" y="4194"/>
                  </a:lnTo>
                  <a:lnTo>
                    <a:pt x="127" y="4199"/>
                  </a:lnTo>
                  <a:lnTo>
                    <a:pt x="123" y="4202"/>
                  </a:lnTo>
                  <a:lnTo>
                    <a:pt x="118" y="4204"/>
                  </a:lnTo>
                  <a:lnTo>
                    <a:pt x="114" y="4205"/>
                  </a:lnTo>
                  <a:close/>
                  <a:moveTo>
                    <a:pt x="3081" y="4345"/>
                  </a:moveTo>
                  <a:lnTo>
                    <a:pt x="3076" y="4344"/>
                  </a:lnTo>
                  <a:lnTo>
                    <a:pt x="3070" y="4341"/>
                  </a:lnTo>
                  <a:lnTo>
                    <a:pt x="3065" y="4338"/>
                  </a:lnTo>
                  <a:lnTo>
                    <a:pt x="3063" y="4332"/>
                  </a:lnTo>
                  <a:lnTo>
                    <a:pt x="3056" y="4315"/>
                  </a:lnTo>
                  <a:lnTo>
                    <a:pt x="3050" y="4298"/>
                  </a:lnTo>
                  <a:lnTo>
                    <a:pt x="3045" y="4280"/>
                  </a:lnTo>
                  <a:lnTo>
                    <a:pt x="3039" y="4263"/>
                  </a:lnTo>
                  <a:lnTo>
                    <a:pt x="3031" y="4235"/>
                  </a:lnTo>
                  <a:lnTo>
                    <a:pt x="3025" y="4207"/>
                  </a:lnTo>
                  <a:lnTo>
                    <a:pt x="3022" y="4181"/>
                  </a:lnTo>
                  <a:lnTo>
                    <a:pt x="3021" y="4155"/>
                  </a:lnTo>
                  <a:lnTo>
                    <a:pt x="3022" y="4138"/>
                  </a:lnTo>
                  <a:lnTo>
                    <a:pt x="3023" y="4121"/>
                  </a:lnTo>
                  <a:lnTo>
                    <a:pt x="3026" y="4105"/>
                  </a:lnTo>
                  <a:lnTo>
                    <a:pt x="3030" y="4090"/>
                  </a:lnTo>
                  <a:lnTo>
                    <a:pt x="3031" y="4087"/>
                  </a:lnTo>
                  <a:lnTo>
                    <a:pt x="3033" y="4083"/>
                  </a:lnTo>
                  <a:lnTo>
                    <a:pt x="3037" y="4080"/>
                  </a:lnTo>
                  <a:lnTo>
                    <a:pt x="3039" y="4077"/>
                  </a:lnTo>
                  <a:lnTo>
                    <a:pt x="3042" y="4076"/>
                  </a:lnTo>
                  <a:lnTo>
                    <a:pt x="3047" y="4075"/>
                  </a:lnTo>
                  <a:lnTo>
                    <a:pt x="3050" y="4075"/>
                  </a:lnTo>
                  <a:lnTo>
                    <a:pt x="3054" y="4076"/>
                  </a:lnTo>
                  <a:lnTo>
                    <a:pt x="3058" y="4077"/>
                  </a:lnTo>
                  <a:lnTo>
                    <a:pt x="3061" y="4080"/>
                  </a:lnTo>
                  <a:lnTo>
                    <a:pt x="3064" y="4083"/>
                  </a:lnTo>
                  <a:lnTo>
                    <a:pt x="3066" y="4085"/>
                  </a:lnTo>
                  <a:lnTo>
                    <a:pt x="3068" y="4089"/>
                  </a:lnTo>
                  <a:lnTo>
                    <a:pt x="3069" y="4093"/>
                  </a:lnTo>
                  <a:lnTo>
                    <a:pt x="3069" y="4097"/>
                  </a:lnTo>
                  <a:lnTo>
                    <a:pt x="3068" y="4100"/>
                  </a:lnTo>
                  <a:lnTo>
                    <a:pt x="3064" y="4114"/>
                  </a:lnTo>
                  <a:lnTo>
                    <a:pt x="3062" y="4127"/>
                  </a:lnTo>
                  <a:lnTo>
                    <a:pt x="3061" y="4141"/>
                  </a:lnTo>
                  <a:lnTo>
                    <a:pt x="3061" y="4155"/>
                  </a:lnTo>
                  <a:lnTo>
                    <a:pt x="3061" y="4177"/>
                  </a:lnTo>
                  <a:lnTo>
                    <a:pt x="3064" y="4201"/>
                  </a:lnTo>
                  <a:lnTo>
                    <a:pt x="3070" y="4225"/>
                  </a:lnTo>
                  <a:lnTo>
                    <a:pt x="3077" y="4252"/>
                  </a:lnTo>
                  <a:lnTo>
                    <a:pt x="3081" y="4268"/>
                  </a:lnTo>
                  <a:lnTo>
                    <a:pt x="3087" y="4285"/>
                  </a:lnTo>
                  <a:lnTo>
                    <a:pt x="3093" y="4301"/>
                  </a:lnTo>
                  <a:lnTo>
                    <a:pt x="3100" y="4318"/>
                  </a:lnTo>
                  <a:lnTo>
                    <a:pt x="3101" y="4322"/>
                  </a:lnTo>
                  <a:lnTo>
                    <a:pt x="3101" y="4325"/>
                  </a:lnTo>
                  <a:lnTo>
                    <a:pt x="3101" y="4330"/>
                  </a:lnTo>
                  <a:lnTo>
                    <a:pt x="3100" y="4333"/>
                  </a:lnTo>
                  <a:lnTo>
                    <a:pt x="3097" y="4337"/>
                  </a:lnTo>
                  <a:lnTo>
                    <a:pt x="3095" y="4339"/>
                  </a:lnTo>
                  <a:lnTo>
                    <a:pt x="3092" y="4341"/>
                  </a:lnTo>
                  <a:lnTo>
                    <a:pt x="3088" y="4344"/>
                  </a:lnTo>
                  <a:lnTo>
                    <a:pt x="3081" y="4345"/>
                  </a:lnTo>
                  <a:close/>
                  <a:moveTo>
                    <a:pt x="29" y="4659"/>
                  </a:moveTo>
                  <a:lnTo>
                    <a:pt x="25" y="4659"/>
                  </a:lnTo>
                  <a:lnTo>
                    <a:pt x="22" y="4658"/>
                  </a:lnTo>
                  <a:lnTo>
                    <a:pt x="20" y="4657"/>
                  </a:lnTo>
                  <a:lnTo>
                    <a:pt x="16" y="4654"/>
                  </a:lnTo>
                  <a:lnTo>
                    <a:pt x="14" y="4652"/>
                  </a:lnTo>
                  <a:lnTo>
                    <a:pt x="12" y="4650"/>
                  </a:lnTo>
                  <a:lnTo>
                    <a:pt x="10" y="4646"/>
                  </a:lnTo>
                  <a:lnTo>
                    <a:pt x="9" y="4643"/>
                  </a:lnTo>
                  <a:lnTo>
                    <a:pt x="8" y="4633"/>
                  </a:lnTo>
                  <a:lnTo>
                    <a:pt x="7" y="4621"/>
                  </a:lnTo>
                  <a:lnTo>
                    <a:pt x="6" y="4611"/>
                  </a:lnTo>
                  <a:lnTo>
                    <a:pt x="5" y="4600"/>
                  </a:lnTo>
                  <a:lnTo>
                    <a:pt x="2" y="4580"/>
                  </a:lnTo>
                  <a:lnTo>
                    <a:pt x="1" y="4560"/>
                  </a:lnTo>
                  <a:lnTo>
                    <a:pt x="0" y="4541"/>
                  </a:lnTo>
                  <a:lnTo>
                    <a:pt x="0" y="4521"/>
                  </a:lnTo>
                  <a:lnTo>
                    <a:pt x="0" y="4490"/>
                  </a:lnTo>
                  <a:lnTo>
                    <a:pt x="2" y="4461"/>
                  </a:lnTo>
                  <a:lnTo>
                    <a:pt x="6" y="4431"/>
                  </a:lnTo>
                  <a:lnTo>
                    <a:pt x="10" y="4401"/>
                  </a:lnTo>
                  <a:lnTo>
                    <a:pt x="12" y="4397"/>
                  </a:lnTo>
                  <a:lnTo>
                    <a:pt x="14" y="4394"/>
                  </a:lnTo>
                  <a:lnTo>
                    <a:pt x="16" y="4391"/>
                  </a:lnTo>
                  <a:lnTo>
                    <a:pt x="19" y="4388"/>
                  </a:lnTo>
                  <a:lnTo>
                    <a:pt x="22" y="4386"/>
                  </a:lnTo>
                  <a:lnTo>
                    <a:pt x="25" y="4385"/>
                  </a:lnTo>
                  <a:lnTo>
                    <a:pt x="30" y="4385"/>
                  </a:lnTo>
                  <a:lnTo>
                    <a:pt x="33" y="4385"/>
                  </a:lnTo>
                  <a:lnTo>
                    <a:pt x="37" y="4386"/>
                  </a:lnTo>
                  <a:lnTo>
                    <a:pt x="40" y="4388"/>
                  </a:lnTo>
                  <a:lnTo>
                    <a:pt x="44" y="4391"/>
                  </a:lnTo>
                  <a:lnTo>
                    <a:pt x="46" y="4393"/>
                  </a:lnTo>
                  <a:lnTo>
                    <a:pt x="48" y="4396"/>
                  </a:lnTo>
                  <a:lnTo>
                    <a:pt x="49" y="4400"/>
                  </a:lnTo>
                  <a:lnTo>
                    <a:pt x="49" y="4404"/>
                  </a:lnTo>
                  <a:lnTo>
                    <a:pt x="49" y="4408"/>
                  </a:lnTo>
                  <a:lnTo>
                    <a:pt x="45" y="4436"/>
                  </a:lnTo>
                  <a:lnTo>
                    <a:pt x="41" y="4464"/>
                  </a:lnTo>
                  <a:lnTo>
                    <a:pt x="40" y="4493"/>
                  </a:lnTo>
                  <a:lnTo>
                    <a:pt x="39" y="4521"/>
                  </a:lnTo>
                  <a:lnTo>
                    <a:pt x="39" y="4540"/>
                  </a:lnTo>
                  <a:lnTo>
                    <a:pt x="40" y="4558"/>
                  </a:lnTo>
                  <a:lnTo>
                    <a:pt x="41" y="4577"/>
                  </a:lnTo>
                  <a:lnTo>
                    <a:pt x="44" y="4596"/>
                  </a:lnTo>
                  <a:lnTo>
                    <a:pt x="45" y="4606"/>
                  </a:lnTo>
                  <a:lnTo>
                    <a:pt x="46" y="4616"/>
                  </a:lnTo>
                  <a:lnTo>
                    <a:pt x="47" y="4627"/>
                  </a:lnTo>
                  <a:lnTo>
                    <a:pt x="48" y="4637"/>
                  </a:lnTo>
                  <a:lnTo>
                    <a:pt x="49" y="4641"/>
                  </a:lnTo>
                  <a:lnTo>
                    <a:pt x="48" y="4644"/>
                  </a:lnTo>
                  <a:lnTo>
                    <a:pt x="47" y="4649"/>
                  </a:lnTo>
                  <a:lnTo>
                    <a:pt x="45" y="4651"/>
                  </a:lnTo>
                  <a:lnTo>
                    <a:pt x="43" y="4654"/>
                  </a:lnTo>
                  <a:lnTo>
                    <a:pt x="39" y="4657"/>
                  </a:lnTo>
                  <a:lnTo>
                    <a:pt x="36" y="4658"/>
                  </a:lnTo>
                  <a:lnTo>
                    <a:pt x="32" y="4659"/>
                  </a:lnTo>
                  <a:lnTo>
                    <a:pt x="29" y="4659"/>
                  </a:lnTo>
                  <a:close/>
                  <a:moveTo>
                    <a:pt x="3282" y="4770"/>
                  </a:moveTo>
                  <a:lnTo>
                    <a:pt x="3275" y="4769"/>
                  </a:lnTo>
                  <a:lnTo>
                    <a:pt x="3269" y="4767"/>
                  </a:lnTo>
                  <a:lnTo>
                    <a:pt x="3265" y="4762"/>
                  </a:lnTo>
                  <a:lnTo>
                    <a:pt x="3263" y="4756"/>
                  </a:lnTo>
                  <a:lnTo>
                    <a:pt x="3255" y="4727"/>
                  </a:lnTo>
                  <a:lnTo>
                    <a:pt x="3245" y="4698"/>
                  </a:lnTo>
                  <a:lnTo>
                    <a:pt x="3235" y="4670"/>
                  </a:lnTo>
                  <a:lnTo>
                    <a:pt x="3226" y="4643"/>
                  </a:lnTo>
                  <a:lnTo>
                    <a:pt x="3214" y="4616"/>
                  </a:lnTo>
                  <a:lnTo>
                    <a:pt x="3204" y="4590"/>
                  </a:lnTo>
                  <a:lnTo>
                    <a:pt x="3191" y="4565"/>
                  </a:lnTo>
                  <a:lnTo>
                    <a:pt x="3180" y="4540"/>
                  </a:lnTo>
                  <a:lnTo>
                    <a:pt x="3178" y="4536"/>
                  </a:lnTo>
                  <a:lnTo>
                    <a:pt x="3178" y="4532"/>
                  </a:lnTo>
                  <a:lnTo>
                    <a:pt x="3178" y="4528"/>
                  </a:lnTo>
                  <a:lnTo>
                    <a:pt x="3179" y="4525"/>
                  </a:lnTo>
                  <a:lnTo>
                    <a:pt x="3180" y="4521"/>
                  </a:lnTo>
                  <a:lnTo>
                    <a:pt x="3182" y="4518"/>
                  </a:lnTo>
                  <a:lnTo>
                    <a:pt x="3185" y="4516"/>
                  </a:lnTo>
                  <a:lnTo>
                    <a:pt x="3188" y="4513"/>
                  </a:lnTo>
                  <a:lnTo>
                    <a:pt x="3191" y="4512"/>
                  </a:lnTo>
                  <a:lnTo>
                    <a:pt x="3196" y="4511"/>
                  </a:lnTo>
                  <a:lnTo>
                    <a:pt x="3199" y="4511"/>
                  </a:lnTo>
                  <a:lnTo>
                    <a:pt x="3203" y="4512"/>
                  </a:lnTo>
                  <a:lnTo>
                    <a:pt x="3206" y="4513"/>
                  </a:lnTo>
                  <a:lnTo>
                    <a:pt x="3210" y="4516"/>
                  </a:lnTo>
                  <a:lnTo>
                    <a:pt x="3212" y="4518"/>
                  </a:lnTo>
                  <a:lnTo>
                    <a:pt x="3214" y="4521"/>
                  </a:lnTo>
                  <a:lnTo>
                    <a:pt x="3227" y="4548"/>
                  </a:lnTo>
                  <a:lnTo>
                    <a:pt x="3240" y="4574"/>
                  </a:lnTo>
                  <a:lnTo>
                    <a:pt x="3251" y="4602"/>
                  </a:lnTo>
                  <a:lnTo>
                    <a:pt x="3263" y="4629"/>
                  </a:lnTo>
                  <a:lnTo>
                    <a:pt x="3273" y="4657"/>
                  </a:lnTo>
                  <a:lnTo>
                    <a:pt x="3282" y="4685"/>
                  </a:lnTo>
                  <a:lnTo>
                    <a:pt x="3291" y="4715"/>
                  </a:lnTo>
                  <a:lnTo>
                    <a:pt x="3300" y="4745"/>
                  </a:lnTo>
                  <a:lnTo>
                    <a:pt x="3302" y="4750"/>
                  </a:lnTo>
                  <a:lnTo>
                    <a:pt x="3302" y="4753"/>
                  </a:lnTo>
                  <a:lnTo>
                    <a:pt x="3300" y="4756"/>
                  </a:lnTo>
                  <a:lnTo>
                    <a:pt x="3299" y="4760"/>
                  </a:lnTo>
                  <a:lnTo>
                    <a:pt x="3297" y="4763"/>
                  </a:lnTo>
                  <a:lnTo>
                    <a:pt x="3294" y="4767"/>
                  </a:lnTo>
                  <a:lnTo>
                    <a:pt x="3290" y="4768"/>
                  </a:lnTo>
                  <a:lnTo>
                    <a:pt x="3287" y="4770"/>
                  </a:lnTo>
                  <a:lnTo>
                    <a:pt x="3282" y="4770"/>
                  </a:lnTo>
                  <a:close/>
                  <a:moveTo>
                    <a:pt x="172" y="5107"/>
                  </a:moveTo>
                  <a:lnTo>
                    <a:pt x="168" y="5107"/>
                  </a:lnTo>
                  <a:lnTo>
                    <a:pt x="162" y="5105"/>
                  </a:lnTo>
                  <a:lnTo>
                    <a:pt x="158" y="5102"/>
                  </a:lnTo>
                  <a:lnTo>
                    <a:pt x="155" y="5097"/>
                  </a:lnTo>
                  <a:lnTo>
                    <a:pt x="141" y="5070"/>
                  </a:lnTo>
                  <a:lnTo>
                    <a:pt x="129" y="5042"/>
                  </a:lnTo>
                  <a:lnTo>
                    <a:pt x="117" y="5014"/>
                  </a:lnTo>
                  <a:lnTo>
                    <a:pt x="105" y="4986"/>
                  </a:lnTo>
                  <a:lnTo>
                    <a:pt x="94" y="4958"/>
                  </a:lnTo>
                  <a:lnTo>
                    <a:pt x="84" y="4931"/>
                  </a:lnTo>
                  <a:lnTo>
                    <a:pt x="74" y="4903"/>
                  </a:lnTo>
                  <a:lnTo>
                    <a:pt x="64" y="4876"/>
                  </a:lnTo>
                  <a:lnTo>
                    <a:pt x="63" y="4871"/>
                  </a:lnTo>
                  <a:lnTo>
                    <a:pt x="63" y="4868"/>
                  </a:lnTo>
                  <a:lnTo>
                    <a:pt x="64" y="4864"/>
                  </a:lnTo>
                  <a:lnTo>
                    <a:pt x="66" y="4861"/>
                  </a:lnTo>
                  <a:lnTo>
                    <a:pt x="68" y="4857"/>
                  </a:lnTo>
                  <a:lnTo>
                    <a:pt x="70" y="4855"/>
                  </a:lnTo>
                  <a:lnTo>
                    <a:pt x="74" y="4853"/>
                  </a:lnTo>
                  <a:lnTo>
                    <a:pt x="77" y="4850"/>
                  </a:lnTo>
                  <a:lnTo>
                    <a:pt x="82" y="4850"/>
                  </a:lnTo>
                  <a:lnTo>
                    <a:pt x="85" y="4849"/>
                  </a:lnTo>
                  <a:lnTo>
                    <a:pt x="88" y="4850"/>
                  </a:lnTo>
                  <a:lnTo>
                    <a:pt x="92" y="4852"/>
                  </a:lnTo>
                  <a:lnTo>
                    <a:pt x="95" y="4854"/>
                  </a:lnTo>
                  <a:lnTo>
                    <a:pt x="99" y="4856"/>
                  </a:lnTo>
                  <a:lnTo>
                    <a:pt x="100" y="4860"/>
                  </a:lnTo>
                  <a:lnTo>
                    <a:pt x="102" y="4863"/>
                  </a:lnTo>
                  <a:lnTo>
                    <a:pt x="111" y="4891"/>
                  </a:lnTo>
                  <a:lnTo>
                    <a:pt x="121" y="4917"/>
                  </a:lnTo>
                  <a:lnTo>
                    <a:pt x="131" y="4945"/>
                  </a:lnTo>
                  <a:lnTo>
                    <a:pt x="141" y="4972"/>
                  </a:lnTo>
                  <a:lnTo>
                    <a:pt x="153" y="4998"/>
                  </a:lnTo>
                  <a:lnTo>
                    <a:pt x="165" y="5026"/>
                  </a:lnTo>
                  <a:lnTo>
                    <a:pt x="177" y="5052"/>
                  </a:lnTo>
                  <a:lnTo>
                    <a:pt x="191" y="5080"/>
                  </a:lnTo>
                  <a:lnTo>
                    <a:pt x="192" y="5083"/>
                  </a:lnTo>
                  <a:lnTo>
                    <a:pt x="192" y="5087"/>
                  </a:lnTo>
                  <a:lnTo>
                    <a:pt x="192" y="5091"/>
                  </a:lnTo>
                  <a:lnTo>
                    <a:pt x="191" y="5095"/>
                  </a:lnTo>
                  <a:lnTo>
                    <a:pt x="189" y="5098"/>
                  </a:lnTo>
                  <a:lnTo>
                    <a:pt x="187" y="5102"/>
                  </a:lnTo>
                  <a:lnTo>
                    <a:pt x="185" y="5104"/>
                  </a:lnTo>
                  <a:lnTo>
                    <a:pt x="181" y="5106"/>
                  </a:lnTo>
                  <a:lnTo>
                    <a:pt x="172" y="5107"/>
                  </a:lnTo>
                  <a:close/>
                  <a:moveTo>
                    <a:pt x="3356" y="5237"/>
                  </a:moveTo>
                  <a:lnTo>
                    <a:pt x="3351" y="5237"/>
                  </a:lnTo>
                  <a:lnTo>
                    <a:pt x="3347" y="5236"/>
                  </a:lnTo>
                  <a:lnTo>
                    <a:pt x="3345" y="5234"/>
                  </a:lnTo>
                  <a:lnTo>
                    <a:pt x="3342" y="5231"/>
                  </a:lnTo>
                  <a:lnTo>
                    <a:pt x="3339" y="5229"/>
                  </a:lnTo>
                  <a:lnTo>
                    <a:pt x="3337" y="5226"/>
                  </a:lnTo>
                  <a:lnTo>
                    <a:pt x="3336" y="5223"/>
                  </a:lnTo>
                  <a:lnTo>
                    <a:pt x="3336" y="5219"/>
                  </a:lnTo>
                  <a:lnTo>
                    <a:pt x="3331" y="5176"/>
                  </a:lnTo>
                  <a:lnTo>
                    <a:pt x="3329" y="5150"/>
                  </a:lnTo>
                  <a:lnTo>
                    <a:pt x="3327" y="5123"/>
                  </a:lnTo>
                  <a:lnTo>
                    <a:pt x="3323" y="5098"/>
                  </a:lnTo>
                  <a:lnTo>
                    <a:pt x="3321" y="5074"/>
                  </a:lnTo>
                  <a:lnTo>
                    <a:pt x="3319" y="5050"/>
                  </a:lnTo>
                  <a:lnTo>
                    <a:pt x="3315" y="5028"/>
                  </a:lnTo>
                  <a:lnTo>
                    <a:pt x="3313" y="5006"/>
                  </a:lnTo>
                  <a:lnTo>
                    <a:pt x="3310" y="4985"/>
                  </a:lnTo>
                  <a:lnTo>
                    <a:pt x="3310" y="4981"/>
                  </a:lnTo>
                  <a:lnTo>
                    <a:pt x="3310" y="4977"/>
                  </a:lnTo>
                  <a:lnTo>
                    <a:pt x="3311" y="4973"/>
                  </a:lnTo>
                  <a:lnTo>
                    <a:pt x="3313" y="4971"/>
                  </a:lnTo>
                  <a:lnTo>
                    <a:pt x="3315" y="4967"/>
                  </a:lnTo>
                  <a:lnTo>
                    <a:pt x="3319" y="4965"/>
                  </a:lnTo>
                  <a:lnTo>
                    <a:pt x="3322" y="4964"/>
                  </a:lnTo>
                  <a:lnTo>
                    <a:pt x="3326" y="4963"/>
                  </a:lnTo>
                  <a:lnTo>
                    <a:pt x="3330" y="4963"/>
                  </a:lnTo>
                  <a:lnTo>
                    <a:pt x="3334" y="4963"/>
                  </a:lnTo>
                  <a:lnTo>
                    <a:pt x="3338" y="4964"/>
                  </a:lnTo>
                  <a:lnTo>
                    <a:pt x="3341" y="4966"/>
                  </a:lnTo>
                  <a:lnTo>
                    <a:pt x="3344" y="4969"/>
                  </a:lnTo>
                  <a:lnTo>
                    <a:pt x="3346" y="4972"/>
                  </a:lnTo>
                  <a:lnTo>
                    <a:pt x="3347" y="4975"/>
                  </a:lnTo>
                  <a:lnTo>
                    <a:pt x="3349" y="4979"/>
                  </a:lnTo>
                  <a:lnTo>
                    <a:pt x="3352" y="5001"/>
                  </a:lnTo>
                  <a:lnTo>
                    <a:pt x="3354" y="5023"/>
                  </a:lnTo>
                  <a:lnTo>
                    <a:pt x="3358" y="5045"/>
                  </a:lnTo>
                  <a:lnTo>
                    <a:pt x="3360" y="5070"/>
                  </a:lnTo>
                  <a:lnTo>
                    <a:pt x="3362" y="5094"/>
                  </a:lnTo>
                  <a:lnTo>
                    <a:pt x="3366" y="5119"/>
                  </a:lnTo>
                  <a:lnTo>
                    <a:pt x="3368" y="5145"/>
                  </a:lnTo>
                  <a:lnTo>
                    <a:pt x="3370" y="5173"/>
                  </a:lnTo>
                  <a:lnTo>
                    <a:pt x="3375" y="5215"/>
                  </a:lnTo>
                  <a:lnTo>
                    <a:pt x="3375" y="5219"/>
                  </a:lnTo>
                  <a:lnTo>
                    <a:pt x="3374" y="5223"/>
                  </a:lnTo>
                  <a:lnTo>
                    <a:pt x="3373" y="5227"/>
                  </a:lnTo>
                  <a:lnTo>
                    <a:pt x="3370" y="5230"/>
                  </a:lnTo>
                  <a:lnTo>
                    <a:pt x="3368" y="5232"/>
                  </a:lnTo>
                  <a:lnTo>
                    <a:pt x="3365" y="5235"/>
                  </a:lnTo>
                  <a:lnTo>
                    <a:pt x="3361" y="5236"/>
                  </a:lnTo>
                  <a:lnTo>
                    <a:pt x="3357" y="5237"/>
                  </a:lnTo>
                  <a:lnTo>
                    <a:pt x="3356" y="5237"/>
                  </a:lnTo>
                  <a:close/>
                  <a:moveTo>
                    <a:pt x="412" y="5516"/>
                  </a:moveTo>
                  <a:lnTo>
                    <a:pt x="406" y="5515"/>
                  </a:lnTo>
                  <a:lnTo>
                    <a:pt x="403" y="5513"/>
                  </a:lnTo>
                  <a:lnTo>
                    <a:pt x="398" y="5510"/>
                  </a:lnTo>
                  <a:lnTo>
                    <a:pt x="395" y="5507"/>
                  </a:lnTo>
                  <a:lnTo>
                    <a:pt x="379" y="5482"/>
                  </a:lnTo>
                  <a:lnTo>
                    <a:pt x="363" y="5457"/>
                  </a:lnTo>
                  <a:lnTo>
                    <a:pt x="347" y="5432"/>
                  </a:lnTo>
                  <a:lnTo>
                    <a:pt x="331" y="5407"/>
                  </a:lnTo>
                  <a:lnTo>
                    <a:pt x="314" y="5382"/>
                  </a:lnTo>
                  <a:lnTo>
                    <a:pt x="300" y="5356"/>
                  </a:lnTo>
                  <a:lnTo>
                    <a:pt x="285" y="5331"/>
                  </a:lnTo>
                  <a:lnTo>
                    <a:pt x="270" y="5306"/>
                  </a:lnTo>
                  <a:lnTo>
                    <a:pt x="267" y="5301"/>
                  </a:lnTo>
                  <a:lnTo>
                    <a:pt x="266" y="5298"/>
                  </a:lnTo>
                  <a:lnTo>
                    <a:pt x="266" y="5294"/>
                  </a:lnTo>
                  <a:lnTo>
                    <a:pt x="267" y="5291"/>
                  </a:lnTo>
                  <a:lnTo>
                    <a:pt x="269" y="5287"/>
                  </a:lnTo>
                  <a:lnTo>
                    <a:pt x="271" y="5284"/>
                  </a:lnTo>
                  <a:lnTo>
                    <a:pt x="273" y="5281"/>
                  </a:lnTo>
                  <a:lnTo>
                    <a:pt x="277" y="5278"/>
                  </a:lnTo>
                  <a:lnTo>
                    <a:pt x="280" y="5277"/>
                  </a:lnTo>
                  <a:lnTo>
                    <a:pt x="284" y="5276"/>
                  </a:lnTo>
                  <a:lnTo>
                    <a:pt x="287" y="5276"/>
                  </a:lnTo>
                  <a:lnTo>
                    <a:pt x="292" y="5276"/>
                  </a:lnTo>
                  <a:lnTo>
                    <a:pt x="295" y="5277"/>
                  </a:lnTo>
                  <a:lnTo>
                    <a:pt x="298" y="5279"/>
                  </a:lnTo>
                  <a:lnTo>
                    <a:pt x="301" y="5282"/>
                  </a:lnTo>
                  <a:lnTo>
                    <a:pt x="303" y="5285"/>
                  </a:lnTo>
                  <a:lnTo>
                    <a:pt x="318" y="5310"/>
                  </a:lnTo>
                  <a:lnTo>
                    <a:pt x="333" y="5336"/>
                  </a:lnTo>
                  <a:lnTo>
                    <a:pt x="349" y="5361"/>
                  </a:lnTo>
                  <a:lnTo>
                    <a:pt x="364" y="5386"/>
                  </a:lnTo>
                  <a:lnTo>
                    <a:pt x="380" y="5411"/>
                  </a:lnTo>
                  <a:lnTo>
                    <a:pt x="396" y="5435"/>
                  </a:lnTo>
                  <a:lnTo>
                    <a:pt x="412" y="5461"/>
                  </a:lnTo>
                  <a:lnTo>
                    <a:pt x="428" y="5485"/>
                  </a:lnTo>
                  <a:lnTo>
                    <a:pt x="429" y="5488"/>
                  </a:lnTo>
                  <a:lnTo>
                    <a:pt x="430" y="5492"/>
                  </a:lnTo>
                  <a:lnTo>
                    <a:pt x="431" y="5496"/>
                  </a:lnTo>
                  <a:lnTo>
                    <a:pt x="430" y="5500"/>
                  </a:lnTo>
                  <a:lnTo>
                    <a:pt x="429" y="5503"/>
                  </a:lnTo>
                  <a:lnTo>
                    <a:pt x="428" y="5507"/>
                  </a:lnTo>
                  <a:lnTo>
                    <a:pt x="426" y="5510"/>
                  </a:lnTo>
                  <a:lnTo>
                    <a:pt x="422" y="5512"/>
                  </a:lnTo>
                  <a:lnTo>
                    <a:pt x="412" y="5516"/>
                  </a:lnTo>
                  <a:close/>
                  <a:moveTo>
                    <a:pt x="3414" y="5706"/>
                  </a:moveTo>
                  <a:lnTo>
                    <a:pt x="3411" y="5705"/>
                  </a:lnTo>
                  <a:lnTo>
                    <a:pt x="3407" y="5705"/>
                  </a:lnTo>
                  <a:lnTo>
                    <a:pt x="3404" y="5703"/>
                  </a:lnTo>
                  <a:lnTo>
                    <a:pt x="3401" y="5702"/>
                  </a:lnTo>
                  <a:lnTo>
                    <a:pt x="3399" y="5698"/>
                  </a:lnTo>
                  <a:lnTo>
                    <a:pt x="3397" y="5696"/>
                  </a:lnTo>
                  <a:lnTo>
                    <a:pt x="3396" y="5692"/>
                  </a:lnTo>
                  <a:lnTo>
                    <a:pt x="3395" y="5689"/>
                  </a:lnTo>
                  <a:lnTo>
                    <a:pt x="3390" y="5660"/>
                  </a:lnTo>
                  <a:lnTo>
                    <a:pt x="3386" y="5630"/>
                  </a:lnTo>
                  <a:lnTo>
                    <a:pt x="3382" y="5601"/>
                  </a:lnTo>
                  <a:lnTo>
                    <a:pt x="3378" y="5572"/>
                  </a:lnTo>
                  <a:lnTo>
                    <a:pt x="3374" y="5542"/>
                  </a:lnTo>
                  <a:lnTo>
                    <a:pt x="3370" y="5513"/>
                  </a:lnTo>
                  <a:lnTo>
                    <a:pt x="3366" y="5484"/>
                  </a:lnTo>
                  <a:lnTo>
                    <a:pt x="3362" y="5455"/>
                  </a:lnTo>
                  <a:lnTo>
                    <a:pt x="3362" y="5450"/>
                  </a:lnTo>
                  <a:lnTo>
                    <a:pt x="3362" y="5447"/>
                  </a:lnTo>
                  <a:lnTo>
                    <a:pt x="3365" y="5443"/>
                  </a:lnTo>
                  <a:lnTo>
                    <a:pt x="3366" y="5440"/>
                  </a:lnTo>
                  <a:lnTo>
                    <a:pt x="3369" y="5438"/>
                  </a:lnTo>
                  <a:lnTo>
                    <a:pt x="3372" y="5435"/>
                  </a:lnTo>
                  <a:lnTo>
                    <a:pt x="3375" y="5433"/>
                  </a:lnTo>
                  <a:lnTo>
                    <a:pt x="3380" y="5432"/>
                  </a:lnTo>
                  <a:lnTo>
                    <a:pt x="3383" y="5432"/>
                  </a:lnTo>
                  <a:lnTo>
                    <a:pt x="3386" y="5433"/>
                  </a:lnTo>
                  <a:lnTo>
                    <a:pt x="3390" y="5434"/>
                  </a:lnTo>
                  <a:lnTo>
                    <a:pt x="3393" y="5437"/>
                  </a:lnTo>
                  <a:lnTo>
                    <a:pt x="3397" y="5439"/>
                  </a:lnTo>
                  <a:lnTo>
                    <a:pt x="3399" y="5442"/>
                  </a:lnTo>
                  <a:lnTo>
                    <a:pt x="3400" y="5446"/>
                  </a:lnTo>
                  <a:lnTo>
                    <a:pt x="3401" y="5449"/>
                  </a:lnTo>
                  <a:lnTo>
                    <a:pt x="3405" y="5479"/>
                  </a:lnTo>
                  <a:lnTo>
                    <a:pt x="3409" y="5508"/>
                  </a:lnTo>
                  <a:lnTo>
                    <a:pt x="3413" y="5537"/>
                  </a:lnTo>
                  <a:lnTo>
                    <a:pt x="3417" y="5566"/>
                  </a:lnTo>
                  <a:lnTo>
                    <a:pt x="3421" y="5596"/>
                  </a:lnTo>
                  <a:lnTo>
                    <a:pt x="3425" y="5625"/>
                  </a:lnTo>
                  <a:lnTo>
                    <a:pt x="3429" y="5654"/>
                  </a:lnTo>
                  <a:lnTo>
                    <a:pt x="3434" y="5683"/>
                  </a:lnTo>
                  <a:lnTo>
                    <a:pt x="3434" y="5687"/>
                  </a:lnTo>
                  <a:lnTo>
                    <a:pt x="3434" y="5691"/>
                  </a:lnTo>
                  <a:lnTo>
                    <a:pt x="3432" y="5695"/>
                  </a:lnTo>
                  <a:lnTo>
                    <a:pt x="3430" y="5698"/>
                  </a:lnTo>
                  <a:lnTo>
                    <a:pt x="3428" y="5700"/>
                  </a:lnTo>
                  <a:lnTo>
                    <a:pt x="3424" y="5703"/>
                  </a:lnTo>
                  <a:lnTo>
                    <a:pt x="3421" y="5705"/>
                  </a:lnTo>
                  <a:lnTo>
                    <a:pt x="3417" y="5706"/>
                  </a:lnTo>
                  <a:lnTo>
                    <a:pt x="3414" y="5706"/>
                  </a:lnTo>
                  <a:close/>
                  <a:moveTo>
                    <a:pt x="692" y="5895"/>
                  </a:moveTo>
                  <a:lnTo>
                    <a:pt x="688" y="5895"/>
                  </a:lnTo>
                  <a:lnTo>
                    <a:pt x="684" y="5894"/>
                  </a:lnTo>
                  <a:lnTo>
                    <a:pt x="680" y="5892"/>
                  </a:lnTo>
                  <a:lnTo>
                    <a:pt x="677" y="5888"/>
                  </a:lnTo>
                  <a:lnTo>
                    <a:pt x="659" y="5866"/>
                  </a:lnTo>
                  <a:lnTo>
                    <a:pt x="639" y="5841"/>
                  </a:lnTo>
                  <a:lnTo>
                    <a:pt x="621" y="5818"/>
                  </a:lnTo>
                  <a:lnTo>
                    <a:pt x="602" y="5796"/>
                  </a:lnTo>
                  <a:lnTo>
                    <a:pt x="584" y="5771"/>
                  </a:lnTo>
                  <a:lnTo>
                    <a:pt x="567" y="5749"/>
                  </a:lnTo>
                  <a:lnTo>
                    <a:pt x="548" y="5724"/>
                  </a:lnTo>
                  <a:lnTo>
                    <a:pt x="531" y="5702"/>
                  </a:lnTo>
                  <a:lnTo>
                    <a:pt x="529" y="5698"/>
                  </a:lnTo>
                  <a:lnTo>
                    <a:pt x="528" y="5693"/>
                  </a:lnTo>
                  <a:lnTo>
                    <a:pt x="528" y="5690"/>
                  </a:lnTo>
                  <a:lnTo>
                    <a:pt x="528" y="5687"/>
                  </a:lnTo>
                  <a:lnTo>
                    <a:pt x="529" y="5683"/>
                  </a:lnTo>
                  <a:lnTo>
                    <a:pt x="530" y="5680"/>
                  </a:lnTo>
                  <a:lnTo>
                    <a:pt x="532" y="5676"/>
                  </a:lnTo>
                  <a:lnTo>
                    <a:pt x="536" y="5674"/>
                  </a:lnTo>
                  <a:lnTo>
                    <a:pt x="539" y="5672"/>
                  </a:lnTo>
                  <a:lnTo>
                    <a:pt x="543" y="5671"/>
                  </a:lnTo>
                  <a:lnTo>
                    <a:pt x="546" y="5669"/>
                  </a:lnTo>
                  <a:lnTo>
                    <a:pt x="550" y="5669"/>
                  </a:lnTo>
                  <a:lnTo>
                    <a:pt x="553" y="5671"/>
                  </a:lnTo>
                  <a:lnTo>
                    <a:pt x="557" y="5673"/>
                  </a:lnTo>
                  <a:lnTo>
                    <a:pt x="560" y="5675"/>
                  </a:lnTo>
                  <a:lnTo>
                    <a:pt x="563" y="5677"/>
                  </a:lnTo>
                  <a:lnTo>
                    <a:pt x="581" y="5702"/>
                  </a:lnTo>
                  <a:lnTo>
                    <a:pt x="598" y="5724"/>
                  </a:lnTo>
                  <a:lnTo>
                    <a:pt x="616" y="5747"/>
                  </a:lnTo>
                  <a:lnTo>
                    <a:pt x="633" y="5771"/>
                  </a:lnTo>
                  <a:lnTo>
                    <a:pt x="652" y="5794"/>
                  </a:lnTo>
                  <a:lnTo>
                    <a:pt x="670" y="5817"/>
                  </a:lnTo>
                  <a:lnTo>
                    <a:pt x="688" y="5840"/>
                  </a:lnTo>
                  <a:lnTo>
                    <a:pt x="708" y="5863"/>
                  </a:lnTo>
                  <a:lnTo>
                    <a:pt x="710" y="5867"/>
                  </a:lnTo>
                  <a:lnTo>
                    <a:pt x="711" y="5870"/>
                  </a:lnTo>
                  <a:lnTo>
                    <a:pt x="711" y="5874"/>
                  </a:lnTo>
                  <a:lnTo>
                    <a:pt x="711" y="5878"/>
                  </a:lnTo>
                  <a:lnTo>
                    <a:pt x="711" y="5882"/>
                  </a:lnTo>
                  <a:lnTo>
                    <a:pt x="710" y="5885"/>
                  </a:lnTo>
                  <a:lnTo>
                    <a:pt x="708" y="5888"/>
                  </a:lnTo>
                  <a:lnTo>
                    <a:pt x="704" y="5891"/>
                  </a:lnTo>
                  <a:lnTo>
                    <a:pt x="702" y="5893"/>
                  </a:lnTo>
                  <a:lnTo>
                    <a:pt x="699" y="5894"/>
                  </a:lnTo>
                  <a:lnTo>
                    <a:pt x="695" y="5895"/>
                  </a:lnTo>
                  <a:lnTo>
                    <a:pt x="692" y="5895"/>
                  </a:lnTo>
                  <a:close/>
                  <a:moveTo>
                    <a:pt x="3494" y="6172"/>
                  </a:moveTo>
                  <a:lnTo>
                    <a:pt x="3491" y="6172"/>
                  </a:lnTo>
                  <a:lnTo>
                    <a:pt x="3487" y="6171"/>
                  </a:lnTo>
                  <a:lnTo>
                    <a:pt x="3484" y="6169"/>
                  </a:lnTo>
                  <a:lnTo>
                    <a:pt x="3482" y="6167"/>
                  </a:lnTo>
                  <a:lnTo>
                    <a:pt x="3479" y="6165"/>
                  </a:lnTo>
                  <a:lnTo>
                    <a:pt x="3477" y="6161"/>
                  </a:lnTo>
                  <a:lnTo>
                    <a:pt x="3476" y="6158"/>
                  </a:lnTo>
                  <a:lnTo>
                    <a:pt x="3475" y="6155"/>
                  </a:lnTo>
                  <a:lnTo>
                    <a:pt x="3470" y="6128"/>
                  </a:lnTo>
                  <a:lnTo>
                    <a:pt x="3466" y="6101"/>
                  </a:lnTo>
                  <a:lnTo>
                    <a:pt x="3461" y="6073"/>
                  </a:lnTo>
                  <a:lnTo>
                    <a:pt x="3456" y="6046"/>
                  </a:lnTo>
                  <a:lnTo>
                    <a:pt x="3452" y="6018"/>
                  </a:lnTo>
                  <a:lnTo>
                    <a:pt x="3447" y="5991"/>
                  </a:lnTo>
                  <a:lnTo>
                    <a:pt x="3442" y="5964"/>
                  </a:lnTo>
                  <a:lnTo>
                    <a:pt x="3437" y="5937"/>
                  </a:lnTo>
                  <a:lnTo>
                    <a:pt x="3435" y="5923"/>
                  </a:lnTo>
                  <a:lnTo>
                    <a:pt x="3434" y="5918"/>
                  </a:lnTo>
                  <a:lnTo>
                    <a:pt x="3435" y="5915"/>
                  </a:lnTo>
                  <a:lnTo>
                    <a:pt x="3436" y="5911"/>
                  </a:lnTo>
                  <a:lnTo>
                    <a:pt x="3437" y="5908"/>
                  </a:lnTo>
                  <a:lnTo>
                    <a:pt x="3440" y="5905"/>
                  </a:lnTo>
                  <a:lnTo>
                    <a:pt x="3443" y="5902"/>
                  </a:lnTo>
                  <a:lnTo>
                    <a:pt x="3446" y="5901"/>
                  </a:lnTo>
                  <a:lnTo>
                    <a:pt x="3450" y="5900"/>
                  </a:lnTo>
                  <a:lnTo>
                    <a:pt x="3454" y="5900"/>
                  </a:lnTo>
                  <a:lnTo>
                    <a:pt x="3458" y="5900"/>
                  </a:lnTo>
                  <a:lnTo>
                    <a:pt x="3461" y="5901"/>
                  </a:lnTo>
                  <a:lnTo>
                    <a:pt x="3464" y="5903"/>
                  </a:lnTo>
                  <a:lnTo>
                    <a:pt x="3468" y="5906"/>
                  </a:lnTo>
                  <a:lnTo>
                    <a:pt x="3470" y="5908"/>
                  </a:lnTo>
                  <a:lnTo>
                    <a:pt x="3471" y="5911"/>
                  </a:lnTo>
                  <a:lnTo>
                    <a:pt x="3473" y="5916"/>
                  </a:lnTo>
                  <a:lnTo>
                    <a:pt x="3476" y="5930"/>
                  </a:lnTo>
                  <a:lnTo>
                    <a:pt x="3481" y="5957"/>
                  </a:lnTo>
                  <a:lnTo>
                    <a:pt x="3485" y="5984"/>
                  </a:lnTo>
                  <a:lnTo>
                    <a:pt x="3491" y="6011"/>
                  </a:lnTo>
                  <a:lnTo>
                    <a:pt x="3495" y="6039"/>
                  </a:lnTo>
                  <a:lnTo>
                    <a:pt x="3500" y="6066"/>
                  </a:lnTo>
                  <a:lnTo>
                    <a:pt x="3505" y="6094"/>
                  </a:lnTo>
                  <a:lnTo>
                    <a:pt x="3509" y="6121"/>
                  </a:lnTo>
                  <a:lnTo>
                    <a:pt x="3514" y="6149"/>
                  </a:lnTo>
                  <a:lnTo>
                    <a:pt x="3514" y="6153"/>
                  </a:lnTo>
                  <a:lnTo>
                    <a:pt x="3514" y="6157"/>
                  </a:lnTo>
                  <a:lnTo>
                    <a:pt x="3512" y="6160"/>
                  </a:lnTo>
                  <a:lnTo>
                    <a:pt x="3510" y="6164"/>
                  </a:lnTo>
                  <a:lnTo>
                    <a:pt x="3508" y="6166"/>
                  </a:lnTo>
                  <a:lnTo>
                    <a:pt x="3505" y="6168"/>
                  </a:lnTo>
                  <a:lnTo>
                    <a:pt x="3501" y="6171"/>
                  </a:lnTo>
                  <a:lnTo>
                    <a:pt x="3497" y="6172"/>
                  </a:lnTo>
                  <a:lnTo>
                    <a:pt x="3494" y="6172"/>
                  </a:lnTo>
                  <a:close/>
                  <a:moveTo>
                    <a:pt x="1037" y="6214"/>
                  </a:moveTo>
                  <a:lnTo>
                    <a:pt x="1027" y="6212"/>
                  </a:lnTo>
                  <a:lnTo>
                    <a:pt x="1002" y="6196"/>
                  </a:lnTo>
                  <a:lnTo>
                    <a:pt x="976" y="6179"/>
                  </a:lnTo>
                  <a:lnTo>
                    <a:pt x="951" y="6163"/>
                  </a:lnTo>
                  <a:lnTo>
                    <a:pt x="927" y="6144"/>
                  </a:lnTo>
                  <a:lnTo>
                    <a:pt x="903" y="6126"/>
                  </a:lnTo>
                  <a:lnTo>
                    <a:pt x="880" y="6106"/>
                  </a:lnTo>
                  <a:lnTo>
                    <a:pt x="858" y="6087"/>
                  </a:lnTo>
                  <a:lnTo>
                    <a:pt x="835" y="6066"/>
                  </a:lnTo>
                  <a:lnTo>
                    <a:pt x="833" y="6064"/>
                  </a:lnTo>
                  <a:lnTo>
                    <a:pt x="831" y="6061"/>
                  </a:lnTo>
                  <a:lnTo>
                    <a:pt x="830" y="6057"/>
                  </a:lnTo>
                  <a:lnTo>
                    <a:pt x="830" y="6052"/>
                  </a:lnTo>
                  <a:lnTo>
                    <a:pt x="830" y="6049"/>
                  </a:lnTo>
                  <a:lnTo>
                    <a:pt x="831" y="6046"/>
                  </a:lnTo>
                  <a:lnTo>
                    <a:pt x="833" y="6042"/>
                  </a:lnTo>
                  <a:lnTo>
                    <a:pt x="835" y="6039"/>
                  </a:lnTo>
                  <a:lnTo>
                    <a:pt x="838" y="6036"/>
                  </a:lnTo>
                  <a:lnTo>
                    <a:pt x="841" y="6034"/>
                  </a:lnTo>
                  <a:lnTo>
                    <a:pt x="846" y="6033"/>
                  </a:lnTo>
                  <a:lnTo>
                    <a:pt x="849" y="6033"/>
                  </a:lnTo>
                  <a:lnTo>
                    <a:pt x="852" y="6033"/>
                  </a:lnTo>
                  <a:lnTo>
                    <a:pt x="856" y="6034"/>
                  </a:lnTo>
                  <a:lnTo>
                    <a:pt x="859" y="6035"/>
                  </a:lnTo>
                  <a:lnTo>
                    <a:pt x="863" y="6038"/>
                  </a:lnTo>
                  <a:lnTo>
                    <a:pt x="883" y="6058"/>
                  </a:lnTo>
                  <a:lnTo>
                    <a:pt x="905" y="6077"/>
                  </a:lnTo>
                  <a:lnTo>
                    <a:pt x="928" y="6095"/>
                  </a:lnTo>
                  <a:lnTo>
                    <a:pt x="951" y="6113"/>
                  </a:lnTo>
                  <a:lnTo>
                    <a:pt x="974" y="6130"/>
                  </a:lnTo>
                  <a:lnTo>
                    <a:pt x="998" y="6147"/>
                  </a:lnTo>
                  <a:lnTo>
                    <a:pt x="1022" y="6163"/>
                  </a:lnTo>
                  <a:lnTo>
                    <a:pt x="1047" y="6177"/>
                  </a:lnTo>
                  <a:lnTo>
                    <a:pt x="1051" y="6180"/>
                  </a:lnTo>
                  <a:lnTo>
                    <a:pt x="1053" y="6183"/>
                  </a:lnTo>
                  <a:lnTo>
                    <a:pt x="1056" y="6187"/>
                  </a:lnTo>
                  <a:lnTo>
                    <a:pt x="1057" y="6190"/>
                  </a:lnTo>
                  <a:lnTo>
                    <a:pt x="1057" y="6194"/>
                  </a:lnTo>
                  <a:lnTo>
                    <a:pt x="1057" y="6197"/>
                  </a:lnTo>
                  <a:lnTo>
                    <a:pt x="1056" y="6202"/>
                  </a:lnTo>
                  <a:lnTo>
                    <a:pt x="1054" y="6205"/>
                  </a:lnTo>
                  <a:lnTo>
                    <a:pt x="1051" y="6208"/>
                  </a:lnTo>
                  <a:lnTo>
                    <a:pt x="1047" y="6212"/>
                  </a:lnTo>
                  <a:lnTo>
                    <a:pt x="1043" y="6214"/>
                  </a:lnTo>
                  <a:lnTo>
                    <a:pt x="1037" y="6214"/>
                  </a:lnTo>
                  <a:close/>
                  <a:moveTo>
                    <a:pt x="1477" y="6384"/>
                  </a:moveTo>
                  <a:lnTo>
                    <a:pt x="1471" y="6383"/>
                  </a:lnTo>
                  <a:lnTo>
                    <a:pt x="1434" y="6370"/>
                  </a:lnTo>
                  <a:lnTo>
                    <a:pt x="1396" y="6359"/>
                  </a:lnTo>
                  <a:lnTo>
                    <a:pt x="1360" y="6347"/>
                  </a:lnTo>
                  <a:lnTo>
                    <a:pt x="1322" y="6336"/>
                  </a:lnTo>
                  <a:lnTo>
                    <a:pt x="1302" y="6331"/>
                  </a:lnTo>
                  <a:lnTo>
                    <a:pt x="1283" y="6324"/>
                  </a:lnTo>
                  <a:lnTo>
                    <a:pt x="1264" y="6319"/>
                  </a:lnTo>
                  <a:lnTo>
                    <a:pt x="1245" y="6313"/>
                  </a:lnTo>
                  <a:lnTo>
                    <a:pt x="1241" y="6311"/>
                  </a:lnTo>
                  <a:lnTo>
                    <a:pt x="1238" y="6308"/>
                  </a:lnTo>
                  <a:lnTo>
                    <a:pt x="1236" y="6306"/>
                  </a:lnTo>
                  <a:lnTo>
                    <a:pt x="1233" y="6303"/>
                  </a:lnTo>
                  <a:lnTo>
                    <a:pt x="1232" y="6299"/>
                  </a:lnTo>
                  <a:lnTo>
                    <a:pt x="1232" y="6294"/>
                  </a:lnTo>
                  <a:lnTo>
                    <a:pt x="1232" y="6291"/>
                  </a:lnTo>
                  <a:lnTo>
                    <a:pt x="1233" y="6288"/>
                  </a:lnTo>
                  <a:lnTo>
                    <a:pt x="1234" y="6284"/>
                  </a:lnTo>
                  <a:lnTo>
                    <a:pt x="1237" y="6281"/>
                  </a:lnTo>
                  <a:lnTo>
                    <a:pt x="1240" y="6278"/>
                  </a:lnTo>
                  <a:lnTo>
                    <a:pt x="1242" y="6276"/>
                  </a:lnTo>
                  <a:lnTo>
                    <a:pt x="1247" y="6275"/>
                  </a:lnTo>
                  <a:lnTo>
                    <a:pt x="1251" y="6274"/>
                  </a:lnTo>
                  <a:lnTo>
                    <a:pt x="1254" y="6274"/>
                  </a:lnTo>
                  <a:lnTo>
                    <a:pt x="1259" y="6275"/>
                  </a:lnTo>
                  <a:lnTo>
                    <a:pt x="1277" y="6282"/>
                  </a:lnTo>
                  <a:lnTo>
                    <a:pt x="1295" y="6288"/>
                  </a:lnTo>
                  <a:lnTo>
                    <a:pt x="1314" y="6293"/>
                  </a:lnTo>
                  <a:lnTo>
                    <a:pt x="1332" y="6298"/>
                  </a:lnTo>
                  <a:lnTo>
                    <a:pt x="1370" y="6309"/>
                  </a:lnTo>
                  <a:lnTo>
                    <a:pt x="1408" y="6321"/>
                  </a:lnTo>
                  <a:lnTo>
                    <a:pt x="1446" y="6333"/>
                  </a:lnTo>
                  <a:lnTo>
                    <a:pt x="1483" y="6346"/>
                  </a:lnTo>
                  <a:lnTo>
                    <a:pt x="1487" y="6348"/>
                  </a:lnTo>
                  <a:lnTo>
                    <a:pt x="1490" y="6351"/>
                  </a:lnTo>
                  <a:lnTo>
                    <a:pt x="1493" y="6353"/>
                  </a:lnTo>
                  <a:lnTo>
                    <a:pt x="1495" y="6356"/>
                  </a:lnTo>
                  <a:lnTo>
                    <a:pt x="1496" y="6360"/>
                  </a:lnTo>
                  <a:lnTo>
                    <a:pt x="1497" y="6363"/>
                  </a:lnTo>
                  <a:lnTo>
                    <a:pt x="1496" y="6368"/>
                  </a:lnTo>
                  <a:lnTo>
                    <a:pt x="1496" y="6371"/>
                  </a:lnTo>
                  <a:lnTo>
                    <a:pt x="1493" y="6377"/>
                  </a:lnTo>
                  <a:lnTo>
                    <a:pt x="1488" y="6381"/>
                  </a:lnTo>
                  <a:lnTo>
                    <a:pt x="1483" y="6384"/>
                  </a:lnTo>
                  <a:lnTo>
                    <a:pt x="1477" y="6384"/>
                  </a:lnTo>
                  <a:close/>
                  <a:moveTo>
                    <a:pt x="1907" y="6580"/>
                  </a:moveTo>
                  <a:lnTo>
                    <a:pt x="1896" y="6578"/>
                  </a:lnTo>
                  <a:lnTo>
                    <a:pt x="1871" y="6564"/>
                  </a:lnTo>
                  <a:lnTo>
                    <a:pt x="1845" y="6549"/>
                  </a:lnTo>
                  <a:lnTo>
                    <a:pt x="1818" y="6535"/>
                  </a:lnTo>
                  <a:lnTo>
                    <a:pt x="1793" y="6522"/>
                  </a:lnTo>
                  <a:lnTo>
                    <a:pt x="1767" y="6509"/>
                  </a:lnTo>
                  <a:lnTo>
                    <a:pt x="1740" y="6496"/>
                  </a:lnTo>
                  <a:lnTo>
                    <a:pt x="1714" y="6484"/>
                  </a:lnTo>
                  <a:lnTo>
                    <a:pt x="1688" y="6471"/>
                  </a:lnTo>
                  <a:lnTo>
                    <a:pt x="1684" y="6469"/>
                  </a:lnTo>
                  <a:lnTo>
                    <a:pt x="1682" y="6467"/>
                  </a:lnTo>
                  <a:lnTo>
                    <a:pt x="1680" y="6463"/>
                  </a:lnTo>
                  <a:lnTo>
                    <a:pt x="1677" y="6461"/>
                  </a:lnTo>
                  <a:lnTo>
                    <a:pt x="1677" y="6456"/>
                  </a:lnTo>
                  <a:lnTo>
                    <a:pt x="1676" y="6453"/>
                  </a:lnTo>
                  <a:lnTo>
                    <a:pt x="1677" y="6449"/>
                  </a:lnTo>
                  <a:lnTo>
                    <a:pt x="1678" y="6445"/>
                  </a:lnTo>
                  <a:lnTo>
                    <a:pt x="1681" y="6441"/>
                  </a:lnTo>
                  <a:lnTo>
                    <a:pt x="1683" y="6439"/>
                  </a:lnTo>
                  <a:lnTo>
                    <a:pt x="1686" y="6437"/>
                  </a:lnTo>
                  <a:lnTo>
                    <a:pt x="1689" y="6434"/>
                  </a:lnTo>
                  <a:lnTo>
                    <a:pt x="1693" y="6434"/>
                  </a:lnTo>
                  <a:lnTo>
                    <a:pt x="1697" y="6433"/>
                  </a:lnTo>
                  <a:lnTo>
                    <a:pt x="1700" y="6434"/>
                  </a:lnTo>
                  <a:lnTo>
                    <a:pt x="1705" y="6436"/>
                  </a:lnTo>
                  <a:lnTo>
                    <a:pt x="1731" y="6448"/>
                  </a:lnTo>
                  <a:lnTo>
                    <a:pt x="1758" y="6461"/>
                  </a:lnTo>
                  <a:lnTo>
                    <a:pt x="1784" y="6473"/>
                  </a:lnTo>
                  <a:lnTo>
                    <a:pt x="1810" y="6487"/>
                  </a:lnTo>
                  <a:lnTo>
                    <a:pt x="1837" y="6501"/>
                  </a:lnTo>
                  <a:lnTo>
                    <a:pt x="1863" y="6515"/>
                  </a:lnTo>
                  <a:lnTo>
                    <a:pt x="1889" y="6530"/>
                  </a:lnTo>
                  <a:lnTo>
                    <a:pt x="1916" y="6543"/>
                  </a:lnTo>
                  <a:lnTo>
                    <a:pt x="1919" y="6546"/>
                  </a:lnTo>
                  <a:lnTo>
                    <a:pt x="1922" y="6549"/>
                  </a:lnTo>
                  <a:lnTo>
                    <a:pt x="1924" y="6553"/>
                  </a:lnTo>
                  <a:lnTo>
                    <a:pt x="1925" y="6556"/>
                  </a:lnTo>
                  <a:lnTo>
                    <a:pt x="1926" y="6559"/>
                  </a:lnTo>
                  <a:lnTo>
                    <a:pt x="1926" y="6563"/>
                  </a:lnTo>
                  <a:lnTo>
                    <a:pt x="1925" y="6567"/>
                  </a:lnTo>
                  <a:lnTo>
                    <a:pt x="1924" y="6571"/>
                  </a:lnTo>
                  <a:lnTo>
                    <a:pt x="1920" y="6574"/>
                  </a:lnTo>
                  <a:lnTo>
                    <a:pt x="1916" y="6578"/>
                  </a:lnTo>
                  <a:lnTo>
                    <a:pt x="1911" y="6580"/>
                  </a:lnTo>
                  <a:lnTo>
                    <a:pt x="1907" y="6580"/>
                  </a:lnTo>
                  <a:close/>
                  <a:moveTo>
                    <a:pt x="3506" y="6642"/>
                  </a:moveTo>
                  <a:lnTo>
                    <a:pt x="3502" y="6642"/>
                  </a:lnTo>
                  <a:lnTo>
                    <a:pt x="3499" y="6641"/>
                  </a:lnTo>
                  <a:lnTo>
                    <a:pt x="3495" y="6640"/>
                  </a:lnTo>
                  <a:lnTo>
                    <a:pt x="3492" y="6637"/>
                  </a:lnTo>
                  <a:lnTo>
                    <a:pt x="3490" y="6635"/>
                  </a:lnTo>
                  <a:lnTo>
                    <a:pt x="3487" y="6632"/>
                  </a:lnTo>
                  <a:lnTo>
                    <a:pt x="3486" y="6628"/>
                  </a:lnTo>
                  <a:lnTo>
                    <a:pt x="3485" y="6625"/>
                  </a:lnTo>
                  <a:lnTo>
                    <a:pt x="3486" y="6620"/>
                  </a:lnTo>
                  <a:lnTo>
                    <a:pt x="3489" y="6595"/>
                  </a:lnTo>
                  <a:lnTo>
                    <a:pt x="3492" y="6570"/>
                  </a:lnTo>
                  <a:lnTo>
                    <a:pt x="3494" y="6546"/>
                  </a:lnTo>
                  <a:lnTo>
                    <a:pt x="3495" y="6522"/>
                  </a:lnTo>
                  <a:lnTo>
                    <a:pt x="3497" y="6497"/>
                  </a:lnTo>
                  <a:lnTo>
                    <a:pt x="3498" y="6473"/>
                  </a:lnTo>
                  <a:lnTo>
                    <a:pt x="3499" y="6450"/>
                  </a:lnTo>
                  <a:lnTo>
                    <a:pt x="3499" y="6426"/>
                  </a:lnTo>
                  <a:lnTo>
                    <a:pt x="3499" y="6417"/>
                  </a:lnTo>
                  <a:lnTo>
                    <a:pt x="3499" y="6407"/>
                  </a:lnTo>
                  <a:lnTo>
                    <a:pt x="3499" y="6398"/>
                  </a:lnTo>
                  <a:lnTo>
                    <a:pt x="3499" y="6387"/>
                  </a:lnTo>
                  <a:lnTo>
                    <a:pt x="3499" y="6384"/>
                  </a:lnTo>
                  <a:lnTo>
                    <a:pt x="3500" y="6379"/>
                  </a:lnTo>
                  <a:lnTo>
                    <a:pt x="3501" y="6376"/>
                  </a:lnTo>
                  <a:lnTo>
                    <a:pt x="3503" y="6374"/>
                  </a:lnTo>
                  <a:lnTo>
                    <a:pt x="3507" y="6371"/>
                  </a:lnTo>
                  <a:lnTo>
                    <a:pt x="3510" y="6369"/>
                  </a:lnTo>
                  <a:lnTo>
                    <a:pt x="3514" y="6368"/>
                  </a:lnTo>
                  <a:lnTo>
                    <a:pt x="3517" y="6367"/>
                  </a:lnTo>
                  <a:lnTo>
                    <a:pt x="3522" y="6368"/>
                  </a:lnTo>
                  <a:lnTo>
                    <a:pt x="3525" y="6369"/>
                  </a:lnTo>
                  <a:lnTo>
                    <a:pt x="3529" y="6370"/>
                  </a:lnTo>
                  <a:lnTo>
                    <a:pt x="3532" y="6372"/>
                  </a:lnTo>
                  <a:lnTo>
                    <a:pt x="3534" y="6376"/>
                  </a:lnTo>
                  <a:lnTo>
                    <a:pt x="3536" y="6379"/>
                  </a:lnTo>
                  <a:lnTo>
                    <a:pt x="3537" y="6383"/>
                  </a:lnTo>
                  <a:lnTo>
                    <a:pt x="3538" y="6386"/>
                  </a:lnTo>
                  <a:lnTo>
                    <a:pt x="3538" y="6397"/>
                  </a:lnTo>
                  <a:lnTo>
                    <a:pt x="3538" y="6407"/>
                  </a:lnTo>
                  <a:lnTo>
                    <a:pt x="3538" y="6417"/>
                  </a:lnTo>
                  <a:lnTo>
                    <a:pt x="3538" y="6426"/>
                  </a:lnTo>
                  <a:lnTo>
                    <a:pt x="3538" y="6450"/>
                  </a:lnTo>
                  <a:lnTo>
                    <a:pt x="3538" y="6475"/>
                  </a:lnTo>
                  <a:lnTo>
                    <a:pt x="3537" y="6499"/>
                  </a:lnTo>
                  <a:lnTo>
                    <a:pt x="3536" y="6524"/>
                  </a:lnTo>
                  <a:lnTo>
                    <a:pt x="3533" y="6548"/>
                  </a:lnTo>
                  <a:lnTo>
                    <a:pt x="3531" y="6573"/>
                  </a:lnTo>
                  <a:lnTo>
                    <a:pt x="3528" y="6600"/>
                  </a:lnTo>
                  <a:lnTo>
                    <a:pt x="3525" y="6625"/>
                  </a:lnTo>
                  <a:lnTo>
                    <a:pt x="3524" y="6629"/>
                  </a:lnTo>
                  <a:lnTo>
                    <a:pt x="3523" y="6632"/>
                  </a:lnTo>
                  <a:lnTo>
                    <a:pt x="3521" y="6635"/>
                  </a:lnTo>
                  <a:lnTo>
                    <a:pt x="3518" y="6637"/>
                  </a:lnTo>
                  <a:lnTo>
                    <a:pt x="3515" y="6640"/>
                  </a:lnTo>
                  <a:lnTo>
                    <a:pt x="3513" y="6641"/>
                  </a:lnTo>
                  <a:lnTo>
                    <a:pt x="3509" y="6642"/>
                  </a:lnTo>
                  <a:lnTo>
                    <a:pt x="3506" y="6642"/>
                  </a:lnTo>
                  <a:close/>
                  <a:moveTo>
                    <a:pt x="2300" y="6842"/>
                  </a:moveTo>
                  <a:lnTo>
                    <a:pt x="2289" y="6838"/>
                  </a:lnTo>
                  <a:lnTo>
                    <a:pt x="2265" y="6820"/>
                  </a:lnTo>
                  <a:lnTo>
                    <a:pt x="2240" y="6801"/>
                  </a:lnTo>
                  <a:lnTo>
                    <a:pt x="2216" y="6784"/>
                  </a:lnTo>
                  <a:lnTo>
                    <a:pt x="2192" y="6767"/>
                  </a:lnTo>
                  <a:lnTo>
                    <a:pt x="2168" y="6750"/>
                  </a:lnTo>
                  <a:lnTo>
                    <a:pt x="2144" y="6734"/>
                  </a:lnTo>
                  <a:lnTo>
                    <a:pt x="2120" y="6717"/>
                  </a:lnTo>
                  <a:lnTo>
                    <a:pt x="2097" y="6702"/>
                  </a:lnTo>
                  <a:lnTo>
                    <a:pt x="2094" y="6698"/>
                  </a:lnTo>
                  <a:lnTo>
                    <a:pt x="2091" y="6696"/>
                  </a:lnTo>
                  <a:lnTo>
                    <a:pt x="2089" y="6692"/>
                  </a:lnTo>
                  <a:lnTo>
                    <a:pt x="2089" y="6689"/>
                  </a:lnTo>
                  <a:lnTo>
                    <a:pt x="2088" y="6684"/>
                  </a:lnTo>
                  <a:lnTo>
                    <a:pt x="2088" y="6681"/>
                  </a:lnTo>
                  <a:lnTo>
                    <a:pt x="2089" y="6678"/>
                  </a:lnTo>
                  <a:lnTo>
                    <a:pt x="2091" y="6674"/>
                  </a:lnTo>
                  <a:lnTo>
                    <a:pt x="2094" y="6671"/>
                  </a:lnTo>
                  <a:lnTo>
                    <a:pt x="2097" y="6668"/>
                  </a:lnTo>
                  <a:lnTo>
                    <a:pt x="2101" y="6666"/>
                  </a:lnTo>
                  <a:lnTo>
                    <a:pt x="2104" y="6665"/>
                  </a:lnTo>
                  <a:lnTo>
                    <a:pt x="2107" y="6665"/>
                  </a:lnTo>
                  <a:lnTo>
                    <a:pt x="2112" y="6665"/>
                  </a:lnTo>
                  <a:lnTo>
                    <a:pt x="2115" y="6666"/>
                  </a:lnTo>
                  <a:lnTo>
                    <a:pt x="2119" y="6668"/>
                  </a:lnTo>
                  <a:lnTo>
                    <a:pt x="2143" y="6684"/>
                  </a:lnTo>
                  <a:lnTo>
                    <a:pt x="2167" y="6701"/>
                  </a:lnTo>
                  <a:lnTo>
                    <a:pt x="2191" y="6718"/>
                  </a:lnTo>
                  <a:lnTo>
                    <a:pt x="2215" y="6735"/>
                  </a:lnTo>
                  <a:lnTo>
                    <a:pt x="2239" y="6752"/>
                  </a:lnTo>
                  <a:lnTo>
                    <a:pt x="2263" y="6770"/>
                  </a:lnTo>
                  <a:lnTo>
                    <a:pt x="2288" y="6788"/>
                  </a:lnTo>
                  <a:lnTo>
                    <a:pt x="2312" y="6806"/>
                  </a:lnTo>
                  <a:lnTo>
                    <a:pt x="2315" y="6809"/>
                  </a:lnTo>
                  <a:lnTo>
                    <a:pt x="2317" y="6812"/>
                  </a:lnTo>
                  <a:lnTo>
                    <a:pt x="2319" y="6815"/>
                  </a:lnTo>
                  <a:lnTo>
                    <a:pt x="2320" y="6820"/>
                  </a:lnTo>
                  <a:lnTo>
                    <a:pt x="2320" y="6823"/>
                  </a:lnTo>
                  <a:lnTo>
                    <a:pt x="2320" y="6827"/>
                  </a:lnTo>
                  <a:lnTo>
                    <a:pt x="2319" y="6830"/>
                  </a:lnTo>
                  <a:lnTo>
                    <a:pt x="2316" y="6834"/>
                  </a:lnTo>
                  <a:lnTo>
                    <a:pt x="2313" y="6837"/>
                  </a:lnTo>
                  <a:lnTo>
                    <a:pt x="2309" y="6839"/>
                  </a:lnTo>
                  <a:lnTo>
                    <a:pt x="2305" y="6842"/>
                  </a:lnTo>
                  <a:lnTo>
                    <a:pt x="2300" y="6842"/>
                  </a:lnTo>
                  <a:close/>
                  <a:moveTo>
                    <a:pt x="2706" y="7081"/>
                  </a:moveTo>
                  <a:lnTo>
                    <a:pt x="2698" y="7079"/>
                  </a:lnTo>
                  <a:lnTo>
                    <a:pt x="2672" y="7069"/>
                  </a:lnTo>
                  <a:lnTo>
                    <a:pt x="2644" y="7056"/>
                  </a:lnTo>
                  <a:lnTo>
                    <a:pt x="2617" y="7043"/>
                  </a:lnTo>
                  <a:lnTo>
                    <a:pt x="2590" y="7031"/>
                  </a:lnTo>
                  <a:lnTo>
                    <a:pt x="2564" y="7017"/>
                  </a:lnTo>
                  <a:lnTo>
                    <a:pt x="2538" y="7003"/>
                  </a:lnTo>
                  <a:lnTo>
                    <a:pt x="2511" y="6988"/>
                  </a:lnTo>
                  <a:lnTo>
                    <a:pt x="2485" y="6973"/>
                  </a:lnTo>
                  <a:lnTo>
                    <a:pt x="2481" y="6971"/>
                  </a:lnTo>
                  <a:lnTo>
                    <a:pt x="2479" y="6968"/>
                  </a:lnTo>
                  <a:lnTo>
                    <a:pt x="2477" y="6964"/>
                  </a:lnTo>
                  <a:lnTo>
                    <a:pt x="2476" y="6961"/>
                  </a:lnTo>
                  <a:lnTo>
                    <a:pt x="2475" y="6957"/>
                  </a:lnTo>
                  <a:lnTo>
                    <a:pt x="2476" y="6953"/>
                  </a:lnTo>
                  <a:lnTo>
                    <a:pt x="2476" y="6949"/>
                  </a:lnTo>
                  <a:lnTo>
                    <a:pt x="2478" y="6946"/>
                  </a:lnTo>
                  <a:lnTo>
                    <a:pt x="2480" y="6943"/>
                  </a:lnTo>
                  <a:lnTo>
                    <a:pt x="2483" y="6940"/>
                  </a:lnTo>
                  <a:lnTo>
                    <a:pt x="2486" y="6938"/>
                  </a:lnTo>
                  <a:lnTo>
                    <a:pt x="2489" y="6937"/>
                  </a:lnTo>
                  <a:lnTo>
                    <a:pt x="2494" y="6937"/>
                  </a:lnTo>
                  <a:lnTo>
                    <a:pt x="2497" y="6937"/>
                  </a:lnTo>
                  <a:lnTo>
                    <a:pt x="2501" y="6938"/>
                  </a:lnTo>
                  <a:lnTo>
                    <a:pt x="2504" y="6939"/>
                  </a:lnTo>
                  <a:lnTo>
                    <a:pt x="2531" y="6954"/>
                  </a:lnTo>
                  <a:lnTo>
                    <a:pt x="2556" y="6968"/>
                  </a:lnTo>
                  <a:lnTo>
                    <a:pt x="2582" y="6982"/>
                  </a:lnTo>
                  <a:lnTo>
                    <a:pt x="2608" y="6995"/>
                  </a:lnTo>
                  <a:lnTo>
                    <a:pt x="2634" y="7008"/>
                  </a:lnTo>
                  <a:lnTo>
                    <a:pt x="2660" y="7021"/>
                  </a:lnTo>
                  <a:lnTo>
                    <a:pt x="2687" y="7032"/>
                  </a:lnTo>
                  <a:lnTo>
                    <a:pt x="2713" y="7043"/>
                  </a:lnTo>
                  <a:lnTo>
                    <a:pt x="2717" y="7045"/>
                  </a:lnTo>
                  <a:lnTo>
                    <a:pt x="2720" y="7047"/>
                  </a:lnTo>
                  <a:lnTo>
                    <a:pt x="2722" y="7050"/>
                  </a:lnTo>
                  <a:lnTo>
                    <a:pt x="2725" y="7054"/>
                  </a:lnTo>
                  <a:lnTo>
                    <a:pt x="2726" y="7057"/>
                  </a:lnTo>
                  <a:lnTo>
                    <a:pt x="2726" y="7061"/>
                  </a:lnTo>
                  <a:lnTo>
                    <a:pt x="2726" y="7065"/>
                  </a:lnTo>
                  <a:lnTo>
                    <a:pt x="2725" y="7069"/>
                  </a:lnTo>
                  <a:lnTo>
                    <a:pt x="2721" y="7073"/>
                  </a:lnTo>
                  <a:lnTo>
                    <a:pt x="2717" y="7078"/>
                  </a:lnTo>
                  <a:lnTo>
                    <a:pt x="2712" y="7080"/>
                  </a:lnTo>
                  <a:lnTo>
                    <a:pt x="2706" y="7081"/>
                  </a:lnTo>
                  <a:close/>
                  <a:moveTo>
                    <a:pt x="3374" y="7092"/>
                  </a:moveTo>
                  <a:lnTo>
                    <a:pt x="3372" y="7092"/>
                  </a:lnTo>
                  <a:lnTo>
                    <a:pt x="3368" y="7090"/>
                  </a:lnTo>
                  <a:lnTo>
                    <a:pt x="3365" y="7089"/>
                  </a:lnTo>
                  <a:lnTo>
                    <a:pt x="3362" y="7087"/>
                  </a:lnTo>
                  <a:lnTo>
                    <a:pt x="3359" y="7085"/>
                  </a:lnTo>
                  <a:lnTo>
                    <a:pt x="3357" y="7081"/>
                  </a:lnTo>
                  <a:lnTo>
                    <a:pt x="3356" y="7078"/>
                  </a:lnTo>
                  <a:lnTo>
                    <a:pt x="3354" y="7074"/>
                  </a:lnTo>
                  <a:lnTo>
                    <a:pt x="3354" y="7070"/>
                  </a:lnTo>
                  <a:lnTo>
                    <a:pt x="3356" y="7066"/>
                  </a:lnTo>
                  <a:lnTo>
                    <a:pt x="3357" y="7063"/>
                  </a:lnTo>
                  <a:lnTo>
                    <a:pt x="3359" y="7060"/>
                  </a:lnTo>
                  <a:lnTo>
                    <a:pt x="3370" y="7046"/>
                  </a:lnTo>
                  <a:lnTo>
                    <a:pt x="3381" y="7030"/>
                  </a:lnTo>
                  <a:lnTo>
                    <a:pt x="3390" y="7014"/>
                  </a:lnTo>
                  <a:lnTo>
                    <a:pt x="3399" y="6995"/>
                  </a:lnTo>
                  <a:lnTo>
                    <a:pt x="3407" y="6976"/>
                  </a:lnTo>
                  <a:lnTo>
                    <a:pt x="3414" y="6955"/>
                  </a:lnTo>
                  <a:lnTo>
                    <a:pt x="3421" y="6933"/>
                  </a:lnTo>
                  <a:lnTo>
                    <a:pt x="3428" y="6910"/>
                  </a:lnTo>
                  <a:lnTo>
                    <a:pt x="3431" y="6895"/>
                  </a:lnTo>
                  <a:lnTo>
                    <a:pt x="3436" y="6881"/>
                  </a:lnTo>
                  <a:lnTo>
                    <a:pt x="3439" y="6866"/>
                  </a:lnTo>
                  <a:lnTo>
                    <a:pt x="3443" y="6851"/>
                  </a:lnTo>
                  <a:lnTo>
                    <a:pt x="3444" y="6846"/>
                  </a:lnTo>
                  <a:lnTo>
                    <a:pt x="3446" y="6844"/>
                  </a:lnTo>
                  <a:lnTo>
                    <a:pt x="3448" y="6840"/>
                  </a:lnTo>
                  <a:lnTo>
                    <a:pt x="3452" y="6838"/>
                  </a:lnTo>
                  <a:lnTo>
                    <a:pt x="3454" y="6837"/>
                  </a:lnTo>
                  <a:lnTo>
                    <a:pt x="3459" y="6836"/>
                  </a:lnTo>
                  <a:lnTo>
                    <a:pt x="3462" y="6836"/>
                  </a:lnTo>
                  <a:lnTo>
                    <a:pt x="3467" y="6836"/>
                  </a:lnTo>
                  <a:lnTo>
                    <a:pt x="3470" y="6837"/>
                  </a:lnTo>
                  <a:lnTo>
                    <a:pt x="3474" y="6839"/>
                  </a:lnTo>
                  <a:lnTo>
                    <a:pt x="3476" y="6842"/>
                  </a:lnTo>
                  <a:lnTo>
                    <a:pt x="3478" y="6845"/>
                  </a:lnTo>
                  <a:lnTo>
                    <a:pt x="3481" y="6848"/>
                  </a:lnTo>
                  <a:lnTo>
                    <a:pt x="3482" y="6852"/>
                  </a:lnTo>
                  <a:lnTo>
                    <a:pt x="3482" y="6855"/>
                  </a:lnTo>
                  <a:lnTo>
                    <a:pt x="3481" y="6860"/>
                  </a:lnTo>
                  <a:lnTo>
                    <a:pt x="3477" y="6875"/>
                  </a:lnTo>
                  <a:lnTo>
                    <a:pt x="3474" y="6890"/>
                  </a:lnTo>
                  <a:lnTo>
                    <a:pt x="3470" y="6905"/>
                  </a:lnTo>
                  <a:lnTo>
                    <a:pt x="3466" y="6921"/>
                  </a:lnTo>
                  <a:lnTo>
                    <a:pt x="3459" y="6946"/>
                  </a:lnTo>
                  <a:lnTo>
                    <a:pt x="3452" y="6969"/>
                  </a:lnTo>
                  <a:lnTo>
                    <a:pt x="3443" y="6992"/>
                  </a:lnTo>
                  <a:lnTo>
                    <a:pt x="3434" y="7012"/>
                  </a:lnTo>
                  <a:lnTo>
                    <a:pt x="3424" y="7033"/>
                  </a:lnTo>
                  <a:lnTo>
                    <a:pt x="3413" y="7051"/>
                  </a:lnTo>
                  <a:lnTo>
                    <a:pt x="3401" y="7069"/>
                  </a:lnTo>
                  <a:lnTo>
                    <a:pt x="3390" y="7085"/>
                  </a:lnTo>
                  <a:lnTo>
                    <a:pt x="3386" y="7088"/>
                  </a:lnTo>
                  <a:lnTo>
                    <a:pt x="3383" y="7090"/>
                  </a:lnTo>
                  <a:lnTo>
                    <a:pt x="3378" y="7092"/>
                  </a:lnTo>
                  <a:lnTo>
                    <a:pt x="3374" y="7092"/>
                  </a:lnTo>
                  <a:close/>
                  <a:moveTo>
                    <a:pt x="3155" y="7183"/>
                  </a:moveTo>
                  <a:lnTo>
                    <a:pt x="3135" y="7183"/>
                  </a:lnTo>
                  <a:lnTo>
                    <a:pt x="3116" y="7182"/>
                  </a:lnTo>
                  <a:lnTo>
                    <a:pt x="3095" y="7180"/>
                  </a:lnTo>
                  <a:lnTo>
                    <a:pt x="3073" y="7178"/>
                  </a:lnTo>
                  <a:lnTo>
                    <a:pt x="3037" y="7173"/>
                  </a:lnTo>
                  <a:lnTo>
                    <a:pt x="3000" y="7166"/>
                  </a:lnTo>
                  <a:lnTo>
                    <a:pt x="2963" y="7159"/>
                  </a:lnTo>
                  <a:lnTo>
                    <a:pt x="2926" y="7151"/>
                  </a:lnTo>
                  <a:lnTo>
                    <a:pt x="2923" y="7150"/>
                  </a:lnTo>
                  <a:lnTo>
                    <a:pt x="2920" y="7148"/>
                  </a:lnTo>
                  <a:lnTo>
                    <a:pt x="2917" y="7146"/>
                  </a:lnTo>
                  <a:lnTo>
                    <a:pt x="2915" y="7143"/>
                  </a:lnTo>
                  <a:lnTo>
                    <a:pt x="2913" y="7140"/>
                  </a:lnTo>
                  <a:lnTo>
                    <a:pt x="2912" y="7136"/>
                  </a:lnTo>
                  <a:lnTo>
                    <a:pt x="2912" y="7132"/>
                  </a:lnTo>
                  <a:lnTo>
                    <a:pt x="2912" y="7128"/>
                  </a:lnTo>
                  <a:lnTo>
                    <a:pt x="2914" y="7124"/>
                  </a:lnTo>
                  <a:lnTo>
                    <a:pt x="2915" y="7121"/>
                  </a:lnTo>
                  <a:lnTo>
                    <a:pt x="2917" y="7118"/>
                  </a:lnTo>
                  <a:lnTo>
                    <a:pt x="2921" y="7116"/>
                  </a:lnTo>
                  <a:lnTo>
                    <a:pt x="2924" y="7115"/>
                  </a:lnTo>
                  <a:lnTo>
                    <a:pt x="2928" y="7113"/>
                  </a:lnTo>
                  <a:lnTo>
                    <a:pt x="2932" y="7112"/>
                  </a:lnTo>
                  <a:lnTo>
                    <a:pt x="2936" y="7113"/>
                  </a:lnTo>
                  <a:lnTo>
                    <a:pt x="2971" y="7121"/>
                  </a:lnTo>
                  <a:lnTo>
                    <a:pt x="3007" y="7127"/>
                  </a:lnTo>
                  <a:lnTo>
                    <a:pt x="3042" y="7134"/>
                  </a:lnTo>
                  <a:lnTo>
                    <a:pt x="3078" y="7139"/>
                  </a:lnTo>
                  <a:lnTo>
                    <a:pt x="3099" y="7141"/>
                  </a:lnTo>
                  <a:lnTo>
                    <a:pt x="3118" y="7142"/>
                  </a:lnTo>
                  <a:lnTo>
                    <a:pt x="3136" y="7143"/>
                  </a:lnTo>
                  <a:lnTo>
                    <a:pt x="3155" y="7143"/>
                  </a:lnTo>
                  <a:lnTo>
                    <a:pt x="3165" y="7143"/>
                  </a:lnTo>
                  <a:lnTo>
                    <a:pt x="3165" y="7143"/>
                  </a:lnTo>
                  <a:lnTo>
                    <a:pt x="3169" y="7144"/>
                  </a:lnTo>
                  <a:lnTo>
                    <a:pt x="3173" y="7146"/>
                  </a:lnTo>
                  <a:lnTo>
                    <a:pt x="3175" y="7147"/>
                  </a:lnTo>
                  <a:lnTo>
                    <a:pt x="3179" y="7149"/>
                  </a:lnTo>
                  <a:lnTo>
                    <a:pt x="3181" y="7152"/>
                  </a:lnTo>
                  <a:lnTo>
                    <a:pt x="3183" y="7156"/>
                  </a:lnTo>
                  <a:lnTo>
                    <a:pt x="3185" y="7159"/>
                  </a:lnTo>
                  <a:lnTo>
                    <a:pt x="3185" y="7163"/>
                  </a:lnTo>
                  <a:lnTo>
                    <a:pt x="3185" y="7167"/>
                  </a:lnTo>
                  <a:lnTo>
                    <a:pt x="3183" y="7171"/>
                  </a:lnTo>
                  <a:lnTo>
                    <a:pt x="3181" y="7174"/>
                  </a:lnTo>
                  <a:lnTo>
                    <a:pt x="3179" y="7176"/>
                  </a:lnTo>
                  <a:lnTo>
                    <a:pt x="3177" y="7180"/>
                  </a:lnTo>
                  <a:lnTo>
                    <a:pt x="3173" y="7181"/>
                  </a:lnTo>
                  <a:lnTo>
                    <a:pt x="3170" y="7182"/>
                  </a:lnTo>
                  <a:lnTo>
                    <a:pt x="3165" y="7183"/>
                  </a:lnTo>
                  <a:lnTo>
                    <a:pt x="3155" y="718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2" name="Freeform 10">
              <a:extLst>
                <a:ext uri="{FF2B5EF4-FFF2-40B4-BE49-F238E27FC236}">
                  <a16:creationId xmlns:a16="http://schemas.microsoft.com/office/drawing/2014/main" id="{54FC1F70-BC7F-48B7-9FA1-79FBDF527F36}"/>
                </a:ext>
              </a:extLst>
            </p:cNvPr>
            <p:cNvSpPr>
              <a:spLocks/>
            </p:cNvSpPr>
            <p:nvPr userDrawn="1"/>
          </p:nvSpPr>
          <p:spPr bwMode="auto">
            <a:xfrm>
              <a:off x="-3615" y="1791271"/>
              <a:ext cx="5290056" cy="4475842"/>
            </a:xfrm>
            <a:custGeom>
              <a:avLst/>
              <a:gdLst>
                <a:gd name="T0" fmla="*/ 5843 w 7959"/>
                <a:gd name="T1" fmla="*/ 6528 h 6729"/>
                <a:gd name="T2" fmla="*/ 5180 w 7959"/>
                <a:gd name="T3" fmla="*/ 5937 h 6729"/>
                <a:gd name="T4" fmla="*/ 4400 w 7959"/>
                <a:gd name="T5" fmla="*/ 5718 h 6729"/>
                <a:gd name="T6" fmla="*/ 3389 w 7959"/>
                <a:gd name="T7" fmla="*/ 5420 h 6729"/>
                <a:gd name="T8" fmla="*/ 2672 w 7959"/>
                <a:gd name="T9" fmla="*/ 4747 h 6729"/>
                <a:gd name="T10" fmla="*/ 1915 w 7959"/>
                <a:gd name="T11" fmla="*/ 4317 h 6729"/>
                <a:gd name="T12" fmla="*/ 1549 w 7959"/>
                <a:gd name="T13" fmla="*/ 3832 h 6729"/>
                <a:gd name="T14" fmla="*/ 1154 w 7959"/>
                <a:gd name="T15" fmla="*/ 2906 h 6729"/>
                <a:gd name="T16" fmla="*/ 926 w 7959"/>
                <a:gd name="T17" fmla="*/ 2362 h 6729"/>
                <a:gd name="T18" fmla="*/ 287 w 7959"/>
                <a:gd name="T19" fmla="*/ 2859 h 6729"/>
                <a:gd name="T20" fmla="*/ 235 w 7959"/>
                <a:gd name="T21" fmla="*/ 2799 h 6729"/>
                <a:gd name="T22" fmla="*/ 905 w 7959"/>
                <a:gd name="T23" fmla="*/ 2287 h 6729"/>
                <a:gd name="T24" fmla="*/ 1086 w 7959"/>
                <a:gd name="T25" fmla="*/ 2470 h 6729"/>
                <a:gd name="T26" fmla="*/ 1471 w 7959"/>
                <a:gd name="T27" fmla="*/ 3514 h 6729"/>
                <a:gd name="T28" fmla="*/ 1850 w 7959"/>
                <a:gd name="T29" fmla="*/ 4154 h 6729"/>
                <a:gd name="T30" fmla="*/ 2461 w 7959"/>
                <a:gd name="T31" fmla="*/ 4527 h 6729"/>
                <a:gd name="T32" fmla="*/ 3139 w 7959"/>
                <a:gd name="T33" fmla="*/ 5117 h 6729"/>
                <a:gd name="T34" fmla="*/ 3966 w 7959"/>
                <a:gd name="T35" fmla="*/ 5559 h 6729"/>
                <a:gd name="T36" fmla="*/ 4961 w 7959"/>
                <a:gd name="T37" fmla="*/ 5715 h 6729"/>
                <a:gd name="T38" fmla="*/ 5448 w 7959"/>
                <a:gd name="T39" fmla="*/ 6089 h 6729"/>
                <a:gd name="T40" fmla="*/ 6084 w 7959"/>
                <a:gd name="T41" fmla="*/ 6565 h 6729"/>
                <a:gd name="T42" fmla="*/ 6713 w 7959"/>
                <a:gd name="T43" fmla="*/ 6611 h 6729"/>
                <a:gd name="T44" fmla="*/ 7180 w 7959"/>
                <a:gd name="T45" fmla="*/ 6184 h 6729"/>
                <a:gd name="T46" fmla="*/ 7558 w 7959"/>
                <a:gd name="T47" fmla="*/ 5627 h 6729"/>
                <a:gd name="T48" fmla="*/ 7877 w 7959"/>
                <a:gd name="T49" fmla="*/ 5292 h 6729"/>
                <a:gd name="T50" fmla="*/ 7781 w 7959"/>
                <a:gd name="T51" fmla="*/ 5090 h 6729"/>
                <a:gd name="T52" fmla="*/ 6991 w 7959"/>
                <a:gd name="T53" fmla="*/ 4808 h 6729"/>
                <a:gd name="T54" fmla="*/ 5936 w 7959"/>
                <a:gd name="T55" fmla="*/ 4358 h 6729"/>
                <a:gd name="T56" fmla="*/ 5661 w 7959"/>
                <a:gd name="T57" fmla="*/ 3876 h 6729"/>
                <a:gd name="T58" fmla="*/ 5208 w 7959"/>
                <a:gd name="T59" fmla="*/ 2692 h 6729"/>
                <a:gd name="T60" fmla="*/ 4568 w 7959"/>
                <a:gd name="T61" fmla="*/ 1433 h 6729"/>
                <a:gd name="T62" fmla="*/ 4665 w 7959"/>
                <a:gd name="T63" fmla="*/ 1039 h 6729"/>
                <a:gd name="T64" fmla="*/ 4910 w 7959"/>
                <a:gd name="T65" fmla="*/ 655 h 6729"/>
                <a:gd name="T66" fmla="*/ 4633 w 7959"/>
                <a:gd name="T67" fmla="*/ 323 h 6729"/>
                <a:gd name="T68" fmla="*/ 4156 w 7959"/>
                <a:gd name="T69" fmla="*/ 95 h 6729"/>
                <a:gd name="T70" fmla="*/ 3904 w 7959"/>
                <a:gd name="T71" fmla="*/ 655 h 6729"/>
                <a:gd name="T72" fmla="*/ 2991 w 7959"/>
                <a:gd name="T73" fmla="*/ 1538 h 6729"/>
                <a:gd name="T74" fmla="*/ 2097 w 7959"/>
                <a:gd name="T75" fmla="*/ 1941 h 6729"/>
                <a:gd name="T76" fmla="*/ 1147 w 7959"/>
                <a:gd name="T77" fmla="*/ 2133 h 6729"/>
                <a:gd name="T78" fmla="*/ 805 w 7959"/>
                <a:gd name="T79" fmla="*/ 1800 h 6729"/>
                <a:gd name="T80" fmla="*/ 223 w 7959"/>
                <a:gd name="T81" fmla="*/ 848 h 6729"/>
                <a:gd name="T82" fmla="*/ 274 w 7959"/>
                <a:gd name="T83" fmla="*/ 790 h 6729"/>
                <a:gd name="T84" fmla="*/ 878 w 7959"/>
                <a:gd name="T85" fmla="*/ 1769 h 6729"/>
                <a:gd name="T86" fmla="*/ 1129 w 7959"/>
                <a:gd name="T87" fmla="*/ 2056 h 6729"/>
                <a:gd name="T88" fmla="*/ 2089 w 7959"/>
                <a:gd name="T89" fmla="*/ 1863 h 6729"/>
                <a:gd name="T90" fmla="*/ 2938 w 7959"/>
                <a:gd name="T91" fmla="*/ 1479 h 6729"/>
                <a:gd name="T92" fmla="*/ 3833 w 7959"/>
                <a:gd name="T93" fmla="*/ 619 h 6729"/>
                <a:gd name="T94" fmla="*/ 4094 w 7959"/>
                <a:gd name="T95" fmla="*/ 46 h 6729"/>
                <a:gd name="T96" fmla="*/ 4344 w 7959"/>
                <a:gd name="T97" fmla="*/ 44 h 6729"/>
                <a:gd name="T98" fmla="*/ 4975 w 7959"/>
                <a:gd name="T99" fmla="*/ 558 h 6729"/>
                <a:gd name="T100" fmla="*/ 4872 w 7959"/>
                <a:gd name="T101" fmla="*/ 914 h 6729"/>
                <a:gd name="T102" fmla="*/ 4646 w 7959"/>
                <a:gd name="T103" fmla="*/ 1274 h 6729"/>
                <a:gd name="T104" fmla="*/ 4814 w 7959"/>
                <a:gd name="T105" fmla="*/ 1806 h 6729"/>
                <a:gd name="T106" fmla="*/ 5611 w 7959"/>
                <a:gd name="T107" fmla="*/ 3414 h 6729"/>
                <a:gd name="T108" fmla="*/ 5935 w 7959"/>
                <a:gd name="T109" fmla="*/ 4248 h 6729"/>
                <a:gd name="T110" fmla="*/ 6888 w 7959"/>
                <a:gd name="T111" fmla="*/ 4691 h 6729"/>
                <a:gd name="T112" fmla="*/ 7763 w 7959"/>
                <a:gd name="T113" fmla="*/ 4984 h 6729"/>
                <a:gd name="T114" fmla="*/ 7959 w 7959"/>
                <a:gd name="T115" fmla="*/ 5246 h 6729"/>
                <a:gd name="T116" fmla="*/ 7779 w 7959"/>
                <a:gd name="T117" fmla="*/ 5551 h 6729"/>
                <a:gd name="T118" fmla="*/ 7416 w 7959"/>
                <a:gd name="T119" fmla="*/ 5940 h 6729"/>
                <a:gd name="T120" fmla="*/ 7042 w 7959"/>
                <a:gd name="T121" fmla="*/ 6501 h 6729"/>
                <a:gd name="T122" fmla="*/ 6606 w 7959"/>
                <a:gd name="T123" fmla="*/ 6718 h 6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9" h="6729">
                  <a:moveTo>
                    <a:pt x="6474" y="6729"/>
                  </a:moveTo>
                  <a:lnTo>
                    <a:pt x="6435" y="6729"/>
                  </a:lnTo>
                  <a:lnTo>
                    <a:pt x="6396" y="6725"/>
                  </a:lnTo>
                  <a:lnTo>
                    <a:pt x="6356" y="6722"/>
                  </a:lnTo>
                  <a:lnTo>
                    <a:pt x="6317" y="6716"/>
                  </a:lnTo>
                  <a:lnTo>
                    <a:pt x="6277" y="6708"/>
                  </a:lnTo>
                  <a:lnTo>
                    <a:pt x="6236" y="6699"/>
                  </a:lnTo>
                  <a:lnTo>
                    <a:pt x="6196" y="6688"/>
                  </a:lnTo>
                  <a:lnTo>
                    <a:pt x="6154" y="6675"/>
                  </a:lnTo>
                  <a:lnTo>
                    <a:pt x="6121" y="6663"/>
                  </a:lnTo>
                  <a:lnTo>
                    <a:pt x="6088" y="6651"/>
                  </a:lnTo>
                  <a:lnTo>
                    <a:pt x="6056" y="6638"/>
                  </a:lnTo>
                  <a:lnTo>
                    <a:pt x="6024" y="6624"/>
                  </a:lnTo>
                  <a:lnTo>
                    <a:pt x="5993" y="6610"/>
                  </a:lnTo>
                  <a:lnTo>
                    <a:pt x="5962" y="6595"/>
                  </a:lnTo>
                  <a:lnTo>
                    <a:pt x="5931" y="6579"/>
                  </a:lnTo>
                  <a:lnTo>
                    <a:pt x="5901" y="6563"/>
                  </a:lnTo>
                  <a:lnTo>
                    <a:pt x="5872" y="6545"/>
                  </a:lnTo>
                  <a:lnTo>
                    <a:pt x="5843" y="6528"/>
                  </a:lnTo>
                  <a:lnTo>
                    <a:pt x="5815" y="6510"/>
                  </a:lnTo>
                  <a:lnTo>
                    <a:pt x="5787" y="6491"/>
                  </a:lnTo>
                  <a:lnTo>
                    <a:pt x="5760" y="6473"/>
                  </a:lnTo>
                  <a:lnTo>
                    <a:pt x="5732" y="6454"/>
                  </a:lnTo>
                  <a:lnTo>
                    <a:pt x="5706" y="6433"/>
                  </a:lnTo>
                  <a:lnTo>
                    <a:pt x="5679" y="6413"/>
                  </a:lnTo>
                  <a:lnTo>
                    <a:pt x="5628" y="6371"/>
                  </a:lnTo>
                  <a:lnTo>
                    <a:pt x="5578" y="6327"/>
                  </a:lnTo>
                  <a:lnTo>
                    <a:pt x="5530" y="6284"/>
                  </a:lnTo>
                  <a:lnTo>
                    <a:pt x="5482" y="6238"/>
                  </a:lnTo>
                  <a:lnTo>
                    <a:pt x="5436" y="6192"/>
                  </a:lnTo>
                  <a:lnTo>
                    <a:pt x="5391" y="6145"/>
                  </a:lnTo>
                  <a:lnTo>
                    <a:pt x="5348" y="6098"/>
                  </a:lnTo>
                  <a:lnTo>
                    <a:pt x="5304" y="6050"/>
                  </a:lnTo>
                  <a:lnTo>
                    <a:pt x="5286" y="6030"/>
                  </a:lnTo>
                  <a:lnTo>
                    <a:pt x="5265" y="6011"/>
                  </a:lnTo>
                  <a:lnTo>
                    <a:pt x="5245" y="5991"/>
                  </a:lnTo>
                  <a:lnTo>
                    <a:pt x="5224" y="5973"/>
                  </a:lnTo>
                  <a:lnTo>
                    <a:pt x="5180" y="5937"/>
                  </a:lnTo>
                  <a:lnTo>
                    <a:pt x="5136" y="5903"/>
                  </a:lnTo>
                  <a:lnTo>
                    <a:pt x="5112" y="5884"/>
                  </a:lnTo>
                  <a:lnTo>
                    <a:pt x="5083" y="5863"/>
                  </a:lnTo>
                  <a:lnTo>
                    <a:pt x="5054" y="5845"/>
                  </a:lnTo>
                  <a:lnTo>
                    <a:pt x="5024" y="5827"/>
                  </a:lnTo>
                  <a:lnTo>
                    <a:pt x="4993" y="5812"/>
                  </a:lnTo>
                  <a:lnTo>
                    <a:pt x="4962" y="5800"/>
                  </a:lnTo>
                  <a:lnTo>
                    <a:pt x="4930" y="5788"/>
                  </a:lnTo>
                  <a:lnTo>
                    <a:pt x="4898" y="5778"/>
                  </a:lnTo>
                  <a:lnTo>
                    <a:pt x="4865" y="5770"/>
                  </a:lnTo>
                  <a:lnTo>
                    <a:pt x="4831" y="5762"/>
                  </a:lnTo>
                  <a:lnTo>
                    <a:pt x="4796" y="5756"/>
                  </a:lnTo>
                  <a:lnTo>
                    <a:pt x="4761" y="5750"/>
                  </a:lnTo>
                  <a:lnTo>
                    <a:pt x="4725" y="5746"/>
                  </a:lnTo>
                  <a:lnTo>
                    <a:pt x="4652" y="5739"/>
                  </a:lnTo>
                  <a:lnTo>
                    <a:pt x="4576" y="5734"/>
                  </a:lnTo>
                  <a:lnTo>
                    <a:pt x="4517" y="5730"/>
                  </a:lnTo>
                  <a:lnTo>
                    <a:pt x="4459" y="5725"/>
                  </a:lnTo>
                  <a:lnTo>
                    <a:pt x="4400" y="5718"/>
                  </a:lnTo>
                  <a:lnTo>
                    <a:pt x="4343" y="5711"/>
                  </a:lnTo>
                  <a:lnTo>
                    <a:pt x="4286" y="5703"/>
                  </a:lnTo>
                  <a:lnTo>
                    <a:pt x="4228" y="5694"/>
                  </a:lnTo>
                  <a:lnTo>
                    <a:pt x="4171" y="5685"/>
                  </a:lnTo>
                  <a:lnTo>
                    <a:pt x="4115" y="5674"/>
                  </a:lnTo>
                  <a:lnTo>
                    <a:pt x="4059" y="5662"/>
                  </a:lnTo>
                  <a:lnTo>
                    <a:pt x="4001" y="5648"/>
                  </a:lnTo>
                  <a:lnTo>
                    <a:pt x="3946" y="5635"/>
                  </a:lnTo>
                  <a:lnTo>
                    <a:pt x="3890" y="5620"/>
                  </a:lnTo>
                  <a:lnTo>
                    <a:pt x="3834" y="5604"/>
                  </a:lnTo>
                  <a:lnTo>
                    <a:pt x="3779" y="5586"/>
                  </a:lnTo>
                  <a:lnTo>
                    <a:pt x="3722" y="5569"/>
                  </a:lnTo>
                  <a:lnTo>
                    <a:pt x="3667" y="5550"/>
                  </a:lnTo>
                  <a:lnTo>
                    <a:pt x="3618" y="5531"/>
                  </a:lnTo>
                  <a:lnTo>
                    <a:pt x="3570" y="5512"/>
                  </a:lnTo>
                  <a:lnTo>
                    <a:pt x="3523" y="5491"/>
                  </a:lnTo>
                  <a:lnTo>
                    <a:pt x="3477" y="5469"/>
                  </a:lnTo>
                  <a:lnTo>
                    <a:pt x="3432" y="5445"/>
                  </a:lnTo>
                  <a:lnTo>
                    <a:pt x="3389" y="5420"/>
                  </a:lnTo>
                  <a:lnTo>
                    <a:pt x="3346" y="5395"/>
                  </a:lnTo>
                  <a:lnTo>
                    <a:pt x="3305" y="5366"/>
                  </a:lnTo>
                  <a:lnTo>
                    <a:pt x="3265" y="5338"/>
                  </a:lnTo>
                  <a:lnTo>
                    <a:pt x="3226" y="5308"/>
                  </a:lnTo>
                  <a:lnTo>
                    <a:pt x="3188" y="5276"/>
                  </a:lnTo>
                  <a:lnTo>
                    <a:pt x="3151" y="5242"/>
                  </a:lnTo>
                  <a:lnTo>
                    <a:pt x="3116" y="5208"/>
                  </a:lnTo>
                  <a:lnTo>
                    <a:pt x="3080" y="5171"/>
                  </a:lnTo>
                  <a:lnTo>
                    <a:pt x="3047" y="5133"/>
                  </a:lnTo>
                  <a:lnTo>
                    <a:pt x="3013" y="5094"/>
                  </a:lnTo>
                  <a:lnTo>
                    <a:pt x="2960" y="5030"/>
                  </a:lnTo>
                  <a:lnTo>
                    <a:pt x="2903" y="4965"/>
                  </a:lnTo>
                  <a:lnTo>
                    <a:pt x="2872" y="4932"/>
                  </a:lnTo>
                  <a:lnTo>
                    <a:pt x="2841" y="4899"/>
                  </a:lnTo>
                  <a:lnTo>
                    <a:pt x="2810" y="4867"/>
                  </a:lnTo>
                  <a:lnTo>
                    <a:pt x="2777" y="4836"/>
                  </a:lnTo>
                  <a:lnTo>
                    <a:pt x="2743" y="4805"/>
                  </a:lnTo>
                  <a:lnTo>
                    <a:pt x="2708" y="4776"/>
                  </a:lnTo>
                  <a:lnTo>
                    <a:pt x="2672" y="4747"/>
                  </a:lnTo>
                  <a:lnTo>
                    <a:pt x="2634" y="4718"/>
                  </a:lnTo>
                  <a:lnTo>
                    <a:pt x="2595" y="4692"/>
                  </a:lnTo>
                  <a:lnTo>
                    <a:pt x="2556" y="4667"/>
                  </a:lnTo>
                  <a:lnTo>
                    <a:pt x="2514" y="4643"/>
                  </a:lnTo>
                  <a:lnTo>
                    <a:pt x="2472" y="4620"/>
                  </a:lnTo>
                  <a:lnTo>
                    <a:pt x="2425" y="4597"/>
                  </a:lnTo>
                  <a:lnTo>
                    <a:pt x="2378" y="4573"/>
                  </a:lnTo>
                  <a:lnTo>
                    <a:pt x="2332" y="4550"/>
                  </a:lnTo>
                  <a:lnTo>
                    <a:pt x="2285" y="4524"/>
                  </a:lnTo>
                  <a:lnTo>
                    <a:pt x="2239" y="4500"/>
                  </a:lnTo>
                  <a:lnTo>
                    <a:pt x="2193" y="4476"/>
                  </a:lnTo>
                  <a:lnTo>
                    <a:pt x="2149" y="4452"/>
                  </a:lnTo>
                  <a:lnTo>
                    <a:pt x="2103" y="4428"/>
                  </a:lnTo>
                  <a:lnTo>
                    <a:pt x="2073" y="4412"/>
                  </a:lnTo>
                  <a:lnTo>
                    <a:pt x="2028" y="4388"/>
                  </a:lnTo>
                  <a:lnTo>
                    <a:pt x="1982" y="4360"/>
                  </a:lnTo>
                  <a:lnTo>
                    <a:pt x="1960" y="4347"/>
                  </a:lnTo>
                  <a:lnTo>
                    <a:pt x="1937" y="4332"/>
                  </a:lnTo>
                  <a:lnTo>
                    <a:pt x="1915" y="4317"/>
                  </a:lnTo>
                  <a:lnTo>
                    <a:pt x="1893" y="4301"/>
                  </a:lnTo>
                  <a:lnTo>
                    <a:pt x="1871" y="4284"/>
                  </a:lnTo>
                  <a:lnTo>
                    <a:pt x="1849" y="4265"/>
                  </a:lnTo>
                  <a:lnTo>
                    <a:pt x="1829" y="4246"/>
                  </a:lnTo>
                  <a:lnTo>
                    <a:pt x="1809" y="4226"/>
                  </a:lnTo>
                  <a:lnTo>
                    <a:pt x="1790" y="4204"/>
                  </a:lnTo>
                  <a:lnTo>
                    <a:pt x="1771" y="4181"/>
                  </a:lnTo>
                  <a:lnTo>
                    <a:pt x="1753" y="4158"/>
                  </a:lnTo>
                  <a:lnTo>
                    <a:pt x="1737" y="4133"/>
                  </a:lnTo>
                  <a:lnTo>
                    <a:pt x="1721" y="4108"/>
                  </a:lnTo>
                  <a:lnTo>
                    <a:pt x="1706" y="4084"/>
                  </a:lnTo>
                  <a:lnTo>
                    <a:pt x="1690" y="4059"/>
                  </a:lnTo>
                  <a:lnTo>
                    <a:pt x="1674" y="4033"/>
                  </a:lnTo>
                  <a:lnTo>
                    <a:pt x="1653" y="4000"/>
                  </a:lnTo>
                  <a:lnTo>
                    <a:pt x="1631" y="3967"/>
                  </a:lnTo>
                  <a:lnTo>
                    <a:pt x="1611" y="3934"/>
                  </a:lnTo>
                  <a:lnTo>
                    <a:pt x="1590" y="3900"/>
                  </a:lnTo>
                  <a:lnTo>
                    <a:pt x="1569" y="3866"/>
                  </a:lnTo>
                  <a:lnTo>
                    <a:pt x="1549" y="3832"/>
                  </a:lnTo>
                  <a:lnTo>
                    <a:pt x="1529" y="3797"/>
                  </a:lnTo>
                  <a:lnTo>
                    <a:pt x="1510" y="3762"/>
                  </a:lnTo>
                  <a:lnTo>
                    <a:pt x="1481" y="3707"/>
                  </a:lnTo>
                  <a:lnTo>
                    <a:pt x="1452" y="3653"/>
                  </a:lnTo>
                  <a:lnTo>
                    <a:pt x="1425" y="3600"/>
                  </a:lnTo>
                  <a:lnTo>
                    <a:pt x="1399" y="3547"/>
                  </a:lnTo>
                  <a:lnTo>
                    <a:pt x="1374" y="3496"/>
                  </a:lnTo>
                  <a:lnTo>
                    <a:pt x="1351" y="3445"/>
                  </a:lnTo>
                  <a:lnTo>
                    <a:pt x="1328" y="3396"/>
                  </a:lnTo>
                  <a:lnTo>
                    <a:pt x="1308" y="3346"/>
                  </a:lnTo>
                  <a:lnTo>
                    <a:pt x="1287" y="3297"/>
                  </a:lnTo>
                  <a:lnTo>
                    <a:pt x="1268" y="3249"/>
                  </a:lnTo>
                  <a:lnTo>
                    <a:pt x="1249" y="3202"/>
                  </a:lnTo>
                  <a:lnTo>
                    <a:pt x="1232" y="3155"/>
                  </a:lnTo>
                  <a:lnTo>
                    <a:pt x="1216" y="3108"/>
                  </a:lnTo>
                  <a:lnTo>
                    <a:pt x="1201" y="3062"/>
                  </a:lnTo>
                  <a:lnTo>
                    <a:pt x="1186" y="3016"/>
                  </a:lnTo>
                  <a:lnTo>
                    <a:pt x="1172" y="2970"/>
                  </a:lnTo>
                  <a:lnTo>
                    <a:pt x="1154" y="2906"/>
                  </a:lnTo>
                  <a:lnTo>
                    <a:pt x="1133" y="2841"/>
                  </a:lnTo>
                  <a:lnTo>
                    <a:pt x="1112" y="2775"/>
                  </a:lnTo>
                  <a:lnTo>
                    <a:pt x="1089" y="2708"/>
                  </a:lnTo>
                  <a:lnTo>
                    <a:pt x="1065" y="2640"/>
                  </a:lnTo>
                  <a:lnTo>
                    <a:pt x="1039" y="2570"/>
                  </a:lnTo>
                  <a:lnTo>
                    <a:pt x="1013" y="2499"/>
                  </a:lnTo>
                  <a:lnTo>
                    <a:pt x="984" y="2427"/>
                  </a:lnTo>
                  <a:lnTo>
                    <a:pt x="976" y="2408"/>
                  </a:lnTo>
                  <a:lnTo>
                    <a:pt x="969" y="2393"/>
                  </a:lnTo>
                  <a:lnTo>
                    <a:pt x="964" y="2382"/>
                  </a:lnTo>
                  <a:lnTo>
                    <a:pt x="959" y="2374"/>
                  </a:lnTo>
                  <a:lnTo>
                    <a:pt x="954" y="2367"/>
                  </a:lnTo>
                  <a:lnTo>
                    <a:pt x="950" y="2364"/>
                  </a:lnTo>
                  <a:lnTo>
                    <a:pt x="948" y="2361"/>
                  </a:lnTo>
                  <a:lnTo>
                    <a:pt x="945" y="2359"/>
                  </a:lnTo>
                  <a:lnTo>
                    <a:pt x="942" y="2359"/>
                  </a:lnTo>
                  <a:lnTo>
                    <a:pt x="938" y="2359"/>
                  </a:lnTo>
                  <a:lnTo>
                    <a:pt x="933" y="2360"/>
                  </a:lnTo>
                  <a:lnTo>
                    <a:pt x="926" y="2362"/>
                  </a:lnTo>
                  <a:lnTo>
                    <a:pt x="917" y="2366"/>
                  </a:lnTo>
                  <a:lnTo>
                    <a:pt x="905" y="2372"/>
                  </a:lnTo>
                  <a:lnTo>
                    <a:pt x="892" y="2380"/>
                  </a:lnTo>
                  <a:lnTo>
                    <a:pt x="875" y="2390"/>
                  </a:lnTo>
                  <a:lnTo>
                    <a:pt x="835" y="2416"/>
                  </a:lnTo>
                  <a:lnTo>
                    <a:pt x="795" y="2444"/>
                  </a:lnTo>
                  <a:lnTo>
                    <a:pt x="754" y="2472"/>
                  </a:lnTo>
                  <a:lnTo>
                    <a:pt x="712" y="2502"/>
                  </a:lnTo>
                  <a:lnTo>
                    <a:pt x="670" y="2534"/>
                  </a:lnTo>
                  <a:lnTo>
                    <a:pt x="626" y="2569"/>
                  </a:lnTo>
                  <a:lnTo>
                    <a:pt x="583" y="2603"/>
                  </a:lnTo>
                  <a:lnTo>
                    <a:pt x="539" y="2641"/>
                  </a:lnTo>
                  <a:lnTo>
                    <a:pt x="502" y="2671"/>
                  </a:lnTo>
                  <a:lnTo>
                    <a:pt x="466" y="2702"/>
                  </a:lnTo>
                  <a:lnTo>
                    <a:pt x="430" y="2734"/>
                  </a:lnTo>
                  <a:lnTo>
                    <a:pt x="393" y="2765"/>
                  </a:lnTo>
                  <a:lnTo>
                    <a:pt x="358" y="2796"/>
                  </a:lnTo>
                  <a:lnTo>
                    <a:pt x="322" y="2828"/>
                  </a:lnTo>
                  <a:lnTo>
                    <a:pt x="287" y="2859"/>
                  </a:lnTo>
                  <a:lnTo>
                    <a:pt x="251" y="2890"/>
                  </a:lnTo>
                  <a:lnTo>
                    <a:pt x="220" y="2917"/>
                  </a:lnTo>
                  <a:lnTo>
                    <a:pt x="189" y="2945"/>
                  </a:lnTo>
                  <a:lnTo>
                    <a:pt x="158" y="2973"/>
                  </a:lnTo>
                  <a:lnTo>
                    <a:pt x="127" y="3000"/>
                  </a:lnTo>
                  <a:lnTo>
                    <a:pt x="95" y="3028"/>
                  </a:lnTo>
                  <a:lnTo>
                    <a:pt x="64" y="3055"/>
                  </a:lnTo>
                  <a:lnTo>
                    <a:pt x="32" y="3083"/>
                  </a:lnTo>
                  <a:lnTo>
                    <a:pt x="0" y="3109"/>
                  </a:lnTo>
                  <a:lnTo>
                    <a:pt x="0" y="3006"/>
                  </a:lnTo>
                  <a:lnTo>
                    <a:pt x="25" y="2984"/>
                  </a:lnTo>
                  <a:lnTo>
                    <a:pt x="50" y="2962"/>
                  </a:lnTo>
                  <a:lnTo>
                    <a:pt x="76" y="2940"/>
                  </a:lnTo>
                  <a:lnTo>
                    <a:pt x="101" y="2919"/>
                  </a:lnTo>
                  <a:lnTo>
                    <a:pt x="125" y="2896"/>
                  </a:lnTo>
                  <a:lnTo>
                    <a:pt x="150" y="2874"/>
                  </a:lnTo>
                  <a:lnTo>
                    <a:pt x="176" y="2852"/>
                  </a:lnTo>
                  <a:lnTo>
                    <a:pt x="200" y="2830"/>
                  </a:lnTo>
                  <a:lnTo>
                    <a:pt x="235" y="2799"/>
                  </a:lnTo>
                  <a:lnTo>
                    <a:pt x="271" y="2768"/>
                  </a:lnTo>
                  <a:lnTo>
                    <a:pt x="306" y="2737"/>
                  </a:lnTo>
                  <a:lnTo>
                    <a:pt x="343" y="2705"/>
                  </a:lnTo>
                  <a:lnTo>
                    <a:pt x="379" y="2674"/>
                  </a:lnTo>
                  <a:lnTo>
                    <a:pt x="415" y="2642"/>
                  </a:lnTo>
                  <a:lnTo>
                    <a:pt x="452" y="2611"/>
                  </a:lnTo>
                  <a:lnTo>
                    <a:pt x="488" y="2580"/>
                  </a:lnTo>
                  <a:lnTo>
                    <a:pt x="533" y="2542"/>
                  </a:lnTo>
                  <a:lnTo>
                    <a:pt x="578" y="2507"/>
                  </a:lnTo>
                  <a:lnTo>
                    <a:pt x="622" y="2472"/>
                  </a:lnTo>
                  <a:lnTo>
                    <a:pt x="665" y="2439"/>
                  </a:lnTo>
                  <a:lnTo>
                    <a:pt x="708" y="2408"/>
                  </a:lnTo>
                  <a:lnTo>
                    <a:pt x="750" y="2378"/>
                  </a:lnTo>
                  <a:lnTo>
                    <a:pt x="792" y="2350"/>
                  </a:lnTo>
                  <a:lnTo>
                    <a:pt x="833" y="2323"/>
                  </a:lnTo>
                  <a:lnTo>
                    <a:pt x="852" y="2312"/>
                  </a:lnTo>
                  <a:lnTo>
                    <a:pt x="871" y="2302"/>
                  </a:lnTo>
                  <a:lnTo>
                    <a:pt x="888" y="2292"/>
                  </a:lnTo>
                  <a:lnTo>
                    <a:pt x="905" y="2287"/>
                  </a:lnTo>
                  <a:lnTo>
                    <a:pt x="921" y="2282"/>
                  </a:lnTo>
                  <a:lnTo>
                    <a:pt x="937" y="2280"/>
                  </a:lnTo>
                  <a:lnTo>
                    <a:pt x="945" y="2280"/>
                  </a:lnTo>
                  <a:lnTo>
                    <a:pt x="953" y="2281"/>
                  </a:lnTo>
                  <a:lnTo>
                    <a:pt x="961" y="2282"/>
                  </a:lnTo>
                  <a:lnTo>
                    <a:pt x="969" y="2284"/>
                  </a:lnTo>
                  <a:lnTo>
                    <a:pt x="976" y="2288"/>
                  </a:lnTo>
                  <a:lnTo>
                    <a:pt x="984" y="2291"/>
                  </a:lnTo>
                  <a:lnTo>
                    <a:pt x="991" y="2295"/>
                  </a:lnTo>
                  <a:lnTo>
                    <a:pt x="997" y="2299"/>
                  </a:lnTo>
                  <a:lnTo>
                    <a:pt x="1004" y="2305"/>
                  </a:lnTo>
                  <a:lnTo>
                    <a:pt x="1009" y="2311"/>
                  </a:lnTo>
                  <a:lnTo>
                    <a:pt x="1015" y="2318"/>
                  </a:lnTo>
                  <a:lnTo>
                    <a:pt x="1020" y="2325"/>
                  </a:lnTo>
                  <a:lnTo>
                    <a:pt x="1030" y="2339"/>
                  </a:lnTo>
                  <a:lnTo>
                    <a:pt x="1039" y="2357"/>
                  </a:lnTo>
                  <a:lnTo>
                    <a:pt x="1048" y="2376"/>
                  </a:lnTo>
                  <a:lnTo>
                    <a:pt x="1058" y="2397"/>
                  </a:lnTo>
                  <a:lnTo>
                    <a:pt x="1086" y="2470"/>
                  </a:lnTo>
                  <a:lnTo>
                    <a:pt x="1114" y="2542"/>
                  </a:lnTo>
                  <a:lnTo>
                    <a:pt x="1139" y="2614"/>
                  </a:lnTo>
                  <a:lnTo>
                    <a:pt x="1163" y="2682"/>
                  </a:lnTo>
                  <a:lnTo>
                    <a:pt x="1187" y="2750"/>
                  </a:lnTo>
                  <a:lnTo>
                    <a:pt x="1208" y="2818"/>
                  </a:lnTo>
                  <a:lnTo>
                    <a:pt x="1229" y="2883"/>
                  </a:lnTo>
                  <a:lnTo>
                    <a:pt x="1248" y="2948"/>
                  </a:lnTo>
                  <a:lnTo>
                    <a:pt x="1262" y="2993"/>
                  </a:lnTo>
                  <a:lnTo>
                    <a:pt x="1276" y="3038"/>
                  </a:lnTo>
                  <a:lnTo>
                    <a:pt x="1291" y="3084"/>
                  </a:lnTo>
                  <a:lnTo>
                    <a:pt x="1307" y="3130"/>
                  </a:lnTo>
                  <a:lnTo>
                    <a:pt x="1324" y="3176"/>
                  </a:lnTo>
                  <a:lnTo>
                    <a:pt x="1341" y="3221"/>
                  </a:lnTo>
                  <a:lnTo>
                    <a:pt x="1360" y="3268"/>
                  </a:lnTo>
                  <a:lnTo>
                    <a:pt x="1380" y="3317"/>
                  </a:lnTo>
                  <a:lnTo>
                    <a:pt x="1402" y="3365"/>
                  </a:lnTo>
                  <a:lnTo>
                    <a:pt x="1424" y="3413"/>
                  </a:lnTo>
                  <a:lnTo>
                    <a:pt x="1447" y="3463"/>
                  </a:lnTo>
                  <a:lnTo>
                    <a:pt x="1471" y="3514"/>
                  </a:lnTo>
                  <a:lnTo>
                    <a:pt x="1496" y="3564"/>
                  </a:lnTo>
                  <a:lnTo>
                    <a:pt x="1522" y="3617"/>
                  </a:lnTo>
                  <a:lnTo>
                    <a:pt x="1550" y="3670"/>
                  </a:lnTo>
                  <a:lnTo>
                    <a:pt x="1580" y="3725"/>
                  </a:lnTo>
                  <a:lnTo>
                    <a:pt x="1598" y="3758"/>
                  </a:lnTo>
                  <a:lnTo>
                    <a:pt x="1617" y="3793"/>
                  </a:lnTo>
                  <a:lnTo>
                    <a:pt x="1637" y="3826"/>
                  </a:lnTo>
                  <a:lnTo>
                    <a:pt x="1658" y="3859"/>
                  </a:lnTo>
                  <a:lnTo>
                    <a:pt x="1678" y="3892"/>
                  </a:lnTo>
                  <a:lnTo>
                    <a:pt x="1699" y="3926"/>
                  </a:lnTo>
                  <a:lnTo>
                    <a:pt x="1720" y="3959"/>
                  </a:lnTo>
                  <a:lnTo>
                    <a:pt x="1740" y="3991"/>
                  </a:lnTo>
                  <a:lnTo>
                    <a:pt x="1756" y="4016"/>
                  </a:lnTo>
                  <a:lnTo>
                    <a:pt x="1772" y="4042"/>
                  </a:lnTo>
                  <a:lnTo>
                    <a:pt x="1788" y="4067"/>
                  </a:lnTo>
                  <a:lnTo>
                    <a:pt x="1803" y="4092"/>
                  </a:lnTo>
                  <a:lnTo>
                    <a:pt x="1818" y="4114"/>
                  </a:lnTo>
                  <a:lnTo>
                    <a:pt x="1833" y="4134"/>
                  </a:lnTo>
                  <a:lnTo>
                    <a:pt x="1850" y="4154"/>
                  </a:lnTo>
                  <a:lnTo>
                    <a:pt x="1868" y="4173"/>
                  </a:lnTo>
                  <a:lnTo>
                    <a:pt x="1885" y="4191"/>
                  </a:lnTo>
                  <a:lnTo>
                    <a:pt x="1903" y="4208"/>
                  </a:lnTo>
                  <a:lnTo>
                    <a:pt x="1923" y="4224"/>
                  </a:lnTo>
                  <a:lnTo>
                    <a:pt x="1942" y="4239"/>
                  </a:lnTo>
                  <a:lnTo>
                    <a:pt x="1963" y="4254"/>
                  </a:lnTo>
                  <a:lnTo>
                    <a:pt x="1983" y="4267"/>
                  </a:lnTo>
                  <a:lnTo>
                    <a:pt x="2004" y="4281"/>
                  </a:lnTo>
                  <a:lnTo>
                    <a:pt x="2025" y="4294"/>
                  </a:lnTo>
                  <a:lnTo>
                    <a:pt x="2067" y="4319"/>
                  </a:lnTo>
                  <a:lnTo>
                    <a:pt x="2111" y="4342"/>
                  </a:lnTo>
                  <a:lnTo>
                    <a:pt x="2141" y="4358"/>
                  </a:lnTo>
                  <a:lnTo>
                    <a:pt x="2185" y="4382"/>
                  </a:lnTo>
                  <a:lnTo>
                    <a:pt x="2230" y="4406"/>
                  </a:lnTo>
                  <a:lnTo>
                    <a:pt x="2276" y="4430"/>
                  </a:lnTo>
                  <a:lnTo>
                    <a:pt x="2322" y="4454"/>
                  </a:lnTo>
                  <a:lnTo>
                    <a:pt x="2368" y="4478"/>
                  </a:lnTo>
                  <a:lnTo>
                    <a:pt x="2415" y="4503"/>
                  </a:lnTo>
                  <a:lnTo>
                    <a:pt x="2461" y="4527"/>
                  </a:lnTo>
                  <a:lnTo>
                    <a:pt x="2506" y="4550"/>
                  </a:lnTo>
                  <a:lnTo>
                    <a:pt x="2551" y="4574"/>
                  </a:lnTo>
                  <a:lnTo>
                    <a:pt x="2595" y="4599"/>
                  </a:lnTo>
                  <a:lnTo>
                    <a:pt x="2637" y="4625"/>
                  </a:lnTo>
                  <a:lnTo>
                    <a:pt x="2679" y="4653"/>
                  </a:lnTo>
                  <a:lnTo>
                    <a:pt x="2718" y="4683"/>
                  </a:lnTo>
                  <a:lnTo>
                    <a:pt x="2755" y="4712"/>
                  </a:lnTo>
                  <a:lnTo>
                    <a:pt x="2792" y="4745"/>
                  </a:lnTo>
                  <a:lnTo>
                    <a:pt x="2828" y="4777"/>
                  </a:lnTo>
                  <a:lnTo>
                    <a:pt x="2862" y="4809"/>
                  </a:lnTo>
                  <a:lnTo>
                    <a:pt x="2896" y="4842"/>
                  </a:lnTo>
                  <a:lnTo>
                    <a:pt x="2929" y="4875"/>
                  </a:lnTo>
                  <a:lnTo>
                    <a:pt x="2960" y="4910"/>
                  </a:lnTo>
                  <a:lnTo>
                    <a:pt x="2989" y="4944"/>
                  </a:lnTo>
                  <a:lnTo>
                    <a:pt x="3019" y="4977"/>
                  </a:lnTo>
                  <a:lnTo>
                    <a:pt x="3048" y="5012"/>
                  </a:lnTo>
                  <a:lnTo>
                    <a:pt x="3074" y="5045"/>
                  </a:lnTo>
                  <a:lnTo>
                    <a:pt x="3106" y="5082"/>
                  </a:lnTo>
                  <a:lnTo>
                    <a:pt x="3139" y="5117"/>
                  </a:lnTo>
                  <a:lnTo>
                    <a:pt x="3171" y="5152"/>
                  </a:lnTo>
                  <a:lnTo>
                    <a:pt x="3205" y="5184"/>
                  </a:lnTo>
                  <a:lnTo>
                    <a:pt x="3239" y="5216"/>
                  </a:lnTo>
                  <a:lnTo>
                    <a:pt x="3276" y="5246"/>
                  </a:lnTo>
                  <a:lnTo>
                    <a:pt x="3313" y="5274"/>
                  </a:lnTo>
                  <a:lnTo>
                    <a:pt x="3351" y="5302"/>
                  </a:lnTo>
                  <a:lnTo>
                    <a:pt x="3390" y="5328"/>
                  </a:lnTo>
                  <a:lnTo>
                    <a:pt x="3430" y="5354"/>
                  </a:lnTo>
                  <a:lnTo>
                    <a:pt x="3471" y="5377"/>
                  </a:lnTo>
                  <a:lnTo>
                    <a:pt x="3512" y="5399"/>
                  </a:lnTo>
                  <a:lnTo>
                    <a:pt x="3556" y="5420"/>
                  </a:lnTo>
                  <a:lnTo>
                    <a:pt x="3601" y="5440"/>
                  </a:lnTo>
                  <a:lnTo>
                    <a:pt x="3647" y="5458"/>
                  </a:lnTo>
                  <a:lnTo>
                    <a:pt x="3693" y="5475"/>
                  </a:lnTo>
                  <a:lnTo>
                    <a:pt x="3748" y="5494"/>
                  </a:lnTo>
                  <a:lnTo>
                    <a:pt x="3802" y="5512"/>
                  </a:lnTo>
                  <a:lnTo>
                    <a:pt x="3857" y="5528"/>
                  </a:lnTo>
                  <a:lnTo>
                    <a:pt x="3911" y="5544"/>
                  </a:lnTo>
                  <a:lnTo>
                    <a:pt x="3966" y="5559"/>
                  </a:lnTo>
                  <a:lnTo>
                    <a:pt x="4020" y="5573"/>
                  </a:lnTo>
                  <a:lnTo>
                    <a:pt x="4075" y="5585"/>
                  </a:lnTo>
                  <a:lnTo>
                    <a:pt x="4130" y="5597"/>
                  </a:lnTo>
                  <a:lnTo>
                    <a:pt x="4186" y="5607"/>
                  </a:lnTo>
                  <a:lnTo>
                    <a:pt x="4241" y="5617"/>
                  </a:lnTo>
                  <a:lnTo>
                    <a:pt x="4297" y="5625"/>
                  </a:lnTo>
                  <a:lnTo>
                    <a:pt x="4353" y="5633"/>
                  </a:lnTo>
                  <a:lnTo>
                    <a:pt x="4410" y="5640"/>
                  </a:lnTo>
                  <a:lnTo>
                    <a:pt x="4466" y="5646"/>
                  </a:lnTo>
                  <a:lnTo>
                    <a:pt x="4523" y="5652"/>
                  </a:lnTo>
                  <a:lnTo>
                    <a:pt x="4580" y="5655"/>
                  </a:lnTo>
                  <a:lnTo>
                    <a:pt x="4662" y="5661"/>
                  </a:lnTo>
                  <a:lnTo>
                    <a:pt x="4740" y="5669"/>
                  </a:lnTo>
                  <a:lnTo>
                    <a:pt x="4778" y="5674"/>
                  </a:lnTo>
                  <a:lnTo>
                    <a:pt x="4816" y="5679"/>
                  </a:lnTo>
                  <a:lnTo>
                    <a:pt x="4853" y="5686"/>
                  </a:lnTo>
                  <a:lnTo>
                    <a:pt x="4889" y="5694"/>
                  </a:lnTo>
                  <a:lnTo>
                    <a:pt x="4926" y="5705"/>
                  </a:lnTo>
                  <a:lnTo>
                    <a:pt x="4961" y="5715"/>
                  </a:lnTo>
                  <a:lnTo>
                    <a:pt x="4996" y="5728"/>
                  </a:lnTo>
                  <a:lnTo>
                    <a:pt x="5030" y="5742"/>
                  </a:lnTo>
                  <a:lnTo>
                    <a:pt x="5063" y="5758"/>
                  </a:lnTo>
                  <a:lnTo>
                    <a:pt x="5097" y="5778"/>
                  </a:lnTo>
                  <a:lnTo>
                    <a:pt x="5113" y="5788"/>
                  </a:lnTo>
                  <a:lnTo>
                    <a:pt x="5129" y="5799"/>
                  </a:lnTo>
                  <a:lnTo>
                    <a:pt x="5145" y="5810"/>
                  </a:lnTo>
                  <a:lnTo>
                    <a:pt x="5160" y="5822"/>
                  </a:lnTo>
                  <a:lnTo>
                    <a:pt x="5184" y="5840"/>
                  </a:lnTo>
                  <a:lnTo>
                    <a:pt x="5207" y="5858"/>
                  </a:lnTo>
                  <a:lnTo>
                    <a:pt x="5231" y="5877"/>
                  </a:lnTo>
                  <a:lnTo>
                    <a:pt x="5254" y="5895"/>
                  </a:lnTo>
                  <a:lnTo>
                    <a:pt x="5277" y="5914"/>
                  </a:lnTo>
                  <a:lnTo>
                    <a:pt x="5300" y="5934"/>
                  </a:lnTo>
                  <a:lnTo>
                    <a:pt x="5322" y="5955"/>
                  </a:lnTo>
                  <a:lnTo>
                    <a:pt x="5342" y="5975"/>
                  </a:lnTo>
                  <a:lnTo>
                    <a:pt x="5363" y="5997"/>
                  </a:lnTo>
                  <a:lnTo>
                    <a:pt x="5405" y="6043"/>
                  </a:lnTo>
                  <a:lnTo>
                    <a:pt x="5448" y="6089"/>
                  </a:lnTo>
                  <a:lnTo>
                    <a:pt x="5491" y="6135"/>
                  </a:lnTo>
                  <a:lnTo>
                    <a:pt x="5535" y="6179"/>
                  </a:lnTo>
                  <a:lnTo>
                    <a:pt x="5581" y="6223"/>
                  </a:lnTo>
                  <a:lnTo>
                    <a:pt x="5628" y="6267"/>
                  </a:lnTo>
                  <a:lnTo>
                    <a:pt x="5676" y="6308"/>
                  </a:lnTo>
                  <a:lnTo>
                    <a:pt x="5725" y="6348"/>
                  </a:lnTo>
                  <a:lnTo>
                    <a:pt x="5751" y="6368"/>
                  </a:lnTo>
                  <a:lnTo>
                    <a:pt x="5776" y="6387"/>
                  </a:lnTo>
                  <a:lnTo>
                    <a:pt x="5802" y="6407"/>
                  </a:lnTo>
                  <a:lnTo>
                    <a:pt x="5829" y="6425"/>
                  </a:lnTo>
                  <a:lnTo>
                    <a:pt x="5855" y="6442"/>
                  </a:lnTo>
                  <a:lnTo>
                    <a:pt x="5882" y="6459"/>
                  </a:lnTo>
                  <a:lnTo>
                    <a:pt x="5910" y="6476"/>
                  </a:lnTo>
                  <a:lnTo>
                    <a:pt x="5938" y="6493"/>
                  </a:lnTo>
                  <a:lnTo>
                    <a:pt x="5966" y="6509"/>
                  </a:lnTo>
                  <a:lnTo>
                    <a:pt x="5995" y="6524"/>
                  </a:lnTo>
                  <a:lnTo>
                    <a:pt x="6025" y="6538"/>
                  </a:lnTo>
                  <a:lnTo>
                    <a:pt x="6055" y="6552"/>
                  </a:lnTo>
                  <a:lnTo>
                    <a:pt x="6084" y="6565"/>
                  </a:lnTo>
                  <a:lnTo>
                    <a:pt x="6115" y="6577"/>
                  </a:lnTo>
                  <a:lnTo>
                    <a:pt x="6147" y="6589"/>
                  </a:lnTo>
                  <a:lnTo>
                    <a:pt x="6180" y="6600"/>
                  </a:lnTo>
                  <a:lnTo>
                    <a:pt x="6215" y="6612"/>
                  </a:lnTo>
                  <a:lnTo>
                    <a:pt x="6251" y="6621"/>
                  </a:lnTo>
                  <a:lnTo>
                    <a:pt x="6285" y="6629"/>
                  </a:lnTo>
                  <a:lnTo>
                    <a:pt x="6321" y="6636"/>
                  </a:lnTo>
                  <a:lnTo>
                    <a:pt x="6355" y="6642"/>
                  </a:lnTo>
                  <a:lnTo>
                    <a:pt x="6389" y="6645"/>
                  </a:lnTo>
                  <a:lnTo>
                    <a:pt x="6424" y="6649"/>
                  </a:lnTo>
                  <a:lnTo>
                    <a:pt x="6457" y="6650"/>
                  </a:lnTo>
                  <a:lnTo>
                    <a:pt x="6490" y="6650"/>
                  </a:lnTo>
                  <a:lnTo>
                    <a:pt x="6524" y="6649"/>
                  </a:lnTo>
                  <a:lnTo>
                    <a:pt x="6556" y="6645"/>
                  </a:lnTo>
                  <a:lnTo>
                    <a:pt x="6589" y="6641"/>
                  </a:lnTo>
                  <a:lnTo>
                    <a:pt x="6620" y="6636"/>
                  </a:lnTo>
                  <a:lnTo>
                    <a:pt x="6652" y="6629"/>
                  </a:lnTo>
                  <a:lnTo>
                    <a:pt x="6683" y="6621"/>
                  </a:lnTo>
                  <a:lnTo>
                    <a:pt x="6713" y="6611"/>
                  </a:lnTo>
                  <a:lnTo>
                    <a:pt x="6743" y="6600"/>
                  </a:lnTo>
                  <a:lnTo>
                    <a:pt x="6773" y="6588"/>
                  </a:lnTo>
                  <a:lnTo>
                    <a:pt x="6801" y="6575"/>
                  </a:lnTo>
                  <a:lnTo>
                    <a:pt x="6830" y="6560"/>
                  </a:lnTo>
                  <a:lnTo>
                    <a:pt x="6858" y="6544"/>
                  </a:lnTo>
                  <a:lnTo>
                    <a:pt x="6884" y="6527"/>
                  </a:lnTo>
                  <a:lnTo>
                    <a:pt x="6911" y="6507"/>
                  </a:lnTo>
                  <a:lnTo>
                    <a:pt x="6937" y="6488"/>
                  </a:lnTo>
                  <a:lnTo>
                    <a:pt x="6962" y="6467"/>
                  </a:lnTo>
                  <a:lnTo>
                    <a:pt x="6986" y="6444"/>
                  </a:lnTo>
                  <a:lnTo>
                    <a:pt x="7010" y="6421"/>
                  </a:lnTo>
                  <a:lnTo>
                    <a:pt x="7033" y="6396"/>
                  </a:lnTo>
                  <a:lnTo>
                    <a:pt x="7055" y="6370"/>
                  </a:lnTo>
                  <a:lnTo>
                    <a:pt x="7077" y="6343"/>
                  </a:lnTo>
                  <a:lnTo>
                    <a:pt x="7097" y="6315"/>
                  </a:lnTo>
                  <a:lnTo>
                    <a:pt x="7117" y="6285"/>
                  </a:lnTo>
                  <a:lnTo>
                    <a:pt x="7137" y="6252"/>
                  </a:lnTo>
                  <a:lnTo>
                    <a:pt x="7158" y="6217"/>
                  </a:lnTo>
                  <a:lnTo>
                    <a:pt x="7180" y="6184"/>
                  </a:lnTo>
                  <a:lnTo>
                    <a:pt x="7199" y="6151"/>
                  </a:lnTo>
                  <a:lnTo>
                    <a:pt x="7220" y="6116"/>
                  </a:lnTo>
                  <a:lnTo>
                    <a:pt x="7241" y="6082"/>
                  </a:lnTo>
                  <a:lnTo>
                    <a:pt x="7260" y="6049"/>
                  </a:lnTo>
                  <a:lnTo>
                    <a:pt x="7280" y="6015"/>
                  </a:lnTo>
                  <a:lnTo>
                    <a:pt x="7303" y="5976"/>
                  </a:lnTo>
                  <a:lnTo>
                    <a:pt x="7326" y="5937"/>
                  </a:lnTo>
                  <a:lnTo>
                    <a:pt x="7350" y="5898"/>
                  </a:lnTo>
                  <a:lnTo>
                    <a:pt x="7373" y="5861"/>
                  </a:lnTo>
                  <a:lnTo>
                    <a:pt x="7389" y="5834"/>
                  </a:lnTo>
                  <a:lnTo>
                    <a:pt x="7405" y="5809"/>
                  </a:lnTo>
                  <a:lnTo>
                    <a:pt x="7423" y="5784"/>
                  </a:lnTo>
                  <a:lnTo>
                    <a:pt x="7440" y="5760"/>
                  </a:lnTo>
                  <a:lnTo>
                    <a:pt x="7459" y="5737"/>
                  </a:lnTo>
                  <a:lnTo>
                    <a:pt x="7477" y="5714"/>
                  </a:lnTo>
                  <a:lnTo>
                    <a:pt x="7496" y="5691"/>
                  </a:lnTo>
                  <a:lnTo>
                    <a:pt x="7517" y="5669"/>
                  </a:lnTo>
                  <a:lnTo>
                    <a:pt x="7538" y="5647"/>
                  </a:lnTo>
                  <a:lnTo>
                    <a:pt x="7558" y="5627"/>
                  </a:lnTo>
                  <a:lnTo>
                    <a:pt x="7580" y="5607"/>
                  </a:lnTo>
                  <a:lnTo>
                    <a:pt x="7602" y="5588"/>
                  </a:lnTo>
                  <a:lnTo>
                    <a:pt x="7624" y="5569"/>
                  </a:lnTo>
                  <a:lnTo>
                    <a:pt x="7647" y="5551"/>
                  </a:lnTo>
                  <a:lnTo>
                    <a:pt x="7671" y="5533"/>
                  </a:lnTo>
                  <a:lnTo>
                    <a:pt x="7695" y="5516"/>
                  </a:lnTo>
                  <a:lnTo>
                    <a:pt x="7712" y="5504"/>
                  </a:lnTo>
                  <a:lnTo>
                    <a:pt x="7729" y="5490"/>
                  </a:lnTo>
                  <a:lnTo>
                    <a:pt x="7747" y="5475"/>
                  </a:lnTo>
                  <a:lnTo>
                    <a:pt x="7763" y="5460"/>
                  </a:lnTo>
                  <a:lnTo>
                    <a:pt x="7792" y="5430"/>
                  </a:lnTo>
                  <a:lnTo>
                    <a:pt x="7820" y="5399"/>
                  </a:lnTo>
                  <a:lnTo>
                    <a:pt x="7836" y="5381"/>
                  </a:lnTo>
                  <a:lnTo>
                    <a:pt x="7850" y="5362"/>
                  </a:lnTo>
                  <a:lnTo>
                    <a:pt x="7860" y="5342"/>
                  </a:lnTo>
                  <a:lnTo>
                    <a:pt x="7869" y="5323"/>
                  </a:lnTo>
                  <a:lnTo>
                    <a:pt x="7872" y="5312"/>
                  </a:lnTo>
                  <a:lnTo>
                    <a:pt x="7875" y="5302"/>
                  </a:lnTo>
                  <a:lnTo>
                    <a:pt x="7877" y="5292"/>
                  </a:lnTo>
                  <a:lnTo>
                    <a:pt x="7878" y="5281"/>
                  </a:lnTo>
                  <a:lnTo>
                    <a:pt x="7880" y="5271"/>
                  </a:lnTo>
                  <a:lnTo>
                    <a:pt x="7880" y="5261"/>
                  </a:lnTo>
                  <a:lnTo>
                    <a:pt x="7880" y="5250"/>
                  </a:lnTo>
                  <a:lnTo>
                    <a:pt x="7880" y="5240"/>
                  </a:lnTo>
                  <a:lnTo>
                    <a:pt x="7877" y="5230"/>
                  </a:lnTo>
                  <a:lnTo>
                    <a:pt x="7875" y="5219"/>
                  </a:lnTo>
                  <a:lnTo>
                    <a:pt x="7873" y="5209"/>
                  </a:lnTo>
                  <a:lnTo>
                    <a:pt x="7869" y="5199"/>
                  </a:lnTo>
                  <a:lnTo>
                    <a:pt x="7865" y="5188"/>
                  </a:lnTo>
                  <a:lnTo>
                    <a:pt x="7860" y="5178"/>
                  </a:lnTo>
                  <a:lnTo>
                    <a:pt x="7854" y="5169"/>
                  </a:lnTo>
                  <a:lnTo>
                    <a:pt x="7849" y="5159"/>
                  </a:lnTo>
                  <a:lnTo>
                    <a:pt x="7843" y="5149"/>
                  </a:lnTo>
                  <a:lnTo>
                    <a:pt x="7835" y="5140"/>
                  </a:lnTo>
                  <a:lnTo>
                    <a:pt x="7828" y="5131"/>
                  </a:lnTo>
                  <a:lnTo>
                    <a:pt x="7819" y="5122"/>
                  </a:lnTo>
                  <a:lnTo>
                    <a:pt x="7802" y="5106"/>
                  </a:lnTo>
                  <a:lnTo>
                    <a:pt x="7781" y="5090"/>
                  </a:lnTo>
                  <a:lnTo>
                    <a:pt x="7751" y="5070"/>
                  </a:lnTo>
                  <a:lnTo>
                    <a:pt x="7721" y="5052"/>
                  </a:lnTo>
                  <a:lnTo>
                    <a:pt x="7691" y="5035"/>
                  </a:lnTo>
                  <a:lnTo>
                    <a:pt x="7661" y="5019"/>
                  </a:lnTo>
                  <a:lnTo>
                    <a:pt x="7628" y="5004"/>
                  </a:lnTo>
                  <a:lnTo>
                    <a:pt x="7596" y="4990"/>
                  </a:lnTo>
                  <a:lnTo>
                    <a:pt x="7564" y="4977"/>
                  </a:lnTo>
                  <a:lnTo>
                    <a:pt x="7532" y="4965"/>
                  </a:lnTo>
                  <a:lnTo>
                    <a:pt x="7499" y="4953"/>
                  </a:lnTo>
                  <a:lnTo>
                    <a:pt x="7465" y="4943"/>
                  </a:lnTo>
                  <a:lnTo>
                    <a:pt x="7432" y="4933"/>
                  </a:lnTo>
                  <a:lnTo>
                    <a:pt x="7399" y="4924"/>
                  </a:lnTo>
                  <a:lnTo>
                    <a:pt x="7332" y="4904"/>
                  </a:lnTo>
                  <a:lnTo>
                    <a:pt x="7265" y="4887"/>
                  </a:lnTo>
                  <a:lnTo>
                    <a:pt x="7244" y="4881"/>
                  </a:lnTo>
                  <a:lnTo>
                    <a:pt x="7180" y="4864"/>
                  </a:lnTo>
                  <a:lnTo>
                    <a:pt x="7117" y="4846"/>
                  </a:lnTo>
                  <a:lnTo>
                    <a:pt x="7054" y="4827"/>
                  </a:lnTo>
                  <a:lnTo>
                    <a:pt x="6991" y="4808"/>
                  </a:lnTo>
                  <a:lnTo>
                    <a:pt x="6927" y="4787"/>
                  </a:lnTo>
                  <a:lnTo>
                    <a:pt x="6864" y="4765"/>
                  </a:lnTo>
                  <a:lnTo>
                    <a:pt x="6801" y="4743"/>
                  </a:lnTo>
                  <a:lnTo>
                    <a:pt x="6738" y="4722"/>
                  </a:lnTo>
                  <a:lnTo>
                    <a:pt x="6674" y="4698"/>
                  </a:lnTo>
                  <a:lnTo>
                    <a:pt x="6611" y="4675"/>
                  </a:lnTo>
                  <a:lnTo>
                    <a:pt x="6547" y="4649"/>
                  </a:lnTo>
                  <a:lnTo>
                    <a:pt x="6482" y="4624"/>
                  </a:lnTo>
                  <a:lnTo>
                    <a:pt x="6417" y="4599"/>
                  </a:lnTo>
                  <a:lnTo>
                    <a:pt x="6352" y="4573"/>
                  </a:lnTo>
                  <a:lnTo>
                    <a:pt x="6285" y="4546"/>
                  </a:lnTo>
                  <a:lnTo>
                    <a:pt x="6219" y="4520"/>
                  </a:lnTo>
                  <a:lnTo>
                    <a:pt x="6172" y="4499"/>
                  </a:lnTo>
                  <a:lnTo>
                    <a:pt x="6127" y="4478"/>
                  </a:lnTo>
                  <a:lnTo>
                    <a:pt x="6084" y="4457"/>
                  </a:lnTo>
                  <a:lnTo>
                    <a:pt x="6044" y="4434"/>
                  </a:lnTo>
                  <a:lnTo>
                    <a:pt x="6006" y="4410"/>
                  </a:lnTo>
                  <a:lnTo>
                    <a:pt x="5971" y="4384"/>
                  </a:lnTo>
                  <a:lnTo>
                    <a:pt x="5936" y="4358"/>
                  </a:lnTo>
                  <a:lnTo>
                    <a:pt x="5905" y="4329"/>
                  </a:lnTo>
                  <a:lnTo>
                    <a:pt x="5890" y="4316"/>
                  </a:lnTo>
                  <a:lnTo>
                    <a:pt x="5876" y="4301"/>
                  </a:lnTo>
                  <a:lnTo>
                    <a:pt x="5862" y="4286"/>
                  </a:lnTo>
                  <a:lnTo>
                    <a:pt x="5848" y="4271"/>
                  </a:lnTo>
                  <a:lnTo>
                    <a:pt x="5835" y="4255"/>
                  </a:lnTo>
                  <a:lnTo>
                    <a:pt x="5823" y="4239"/>
                  </a:lnTo>
                  <a:lnTo>
                    <a:pt x="5811" y="4223"/>
                  </a:lnTo>
                  <a:lnTo>
                    <a:pt x="5800" y="4206"/>
                  </a:lnTo>
                  <a:lnTo>
                    <a:pt x="5788" y="4189"/>
                  </a:lnTo>
                  <a:lnTo>
                    <a:pt x="5778" y="4171"/>
                  </a:lnTo>
                  <a:lnTo>
                    <a:pt x="5768" y="4154"/>
                  </a:lnTo>
                  <a:lnTo>
                    <a:pt x="5759" y="4136"/>
                  </a:lnTo>
                  <a:lnTo>
                    <a:pt x="5741" y="4099"/>
                  </a:lnTo>
                  <a:lnTo>
                    <a:pt x="5725" y="4060"/>
                  </a:lnTo>
                  <a:lnTo>
                    <a:pt x="5708" y="4014"/>
                  </a:lnTo>
                  <a:lnTo>
                    <a:pt x="5691" y="3968"/>
                  </a:lnTo>
                  <a:lnTo>
                    <a:pt x="5676" y="3921"/>
                  </a:lnTo>
                  <a:lnTo>
                    <a:pt x="5661" y="3876"/>
                  </a:lnTo>
                  <a:lnTo>
                    <a:pt x="5647" y="3830"/>
                  </a:lnTo>
                  <a:lnTo>
                    <a:pt x="5634" y="3786"/>
                  </a:lnTo>
                  <a:lnTo>
                    <a:pt x="5621" y="3741"/>
                  </a:lnTo>
                  <a:lnTo>
                    <a:pt x="5609" y="3696"/>
                  </a:lnTo>
                  <a:lnTo>
                    <a:pt x="5593" y="3632"/>
                  </a:lnTo>
                  <a:lnTo>
                    <a:pt x="5575" y="3568"/>
                  </a:lnTo>
                  <a:lnTo>
                    <a:pt x="5556" y="3504"/>
                  </a:lnTo>
                  <a:lnTo>
                    <a:pt x="5535" y="3438"/>
                  </a:lnTo>
                  <a:lnTo>
                    <a:pt x="5513" y="3373"/>
                  </a:lnTo>
                  <a:lnTo>
                    <a:pt x="5490" y="3307"/>
                  </a:lnTo>
                  <a:lnTo>
                    <a:pt x="5465" y="3242"/>
                  </a:lnTo>
                  <a:lnTo>
                    <a:pt x="5439" y="3176"/>
                  </a:lnTo>
                  <a:lnTo>
                    <a:pt x="5410" y="3109"/>
                  </a:lnTo>
                  <a:lnTo>
                    <a:pt x="5381" y="3041"/>
                  </a:lnTo>
                  <a:lnTo>
                    <a:pt x="5349" y="2974"/>
                  </a:lnTo>
                  <a:lnTo>
                    <a:pt x="5317" y="2904"/>
                  </a:lnTo>
                  <a:lnTo>
                    <a:pt x="5283" y="2834"/>
                  </a:lnTo>
                  <a:lnTo>
                    <a:pt x="5246" y="2764"/>
                  </a:lnTo>
                  <a:lnTo>
                    <a:pt x="5208" y="2692"/>
                  </a:lnTo>
                  <a:lnTo>
                    <a:pt x="5169" y="2618"/>
                  </a:lnTo>
                  <a:lnTo>
                    <a:pt x="5067" y="2435"/>
                  </a:lnTo>
                  <a:lnTo>
                    <a:pt x="5013" y="2337"/>
                  </a:lnTo>
                  <a:lnTo>
                    <a:pt x="4959" y="2240"/>
                  </a:lnTo>
                  <a:lnTo>
                    <a:pt x="4905" y="2141"/>
                  </a:lnTo>
                  <a:lnTo>
                    <a:pt x="4851" y="2042"/>
                  </a:lnTo>
                  <a:lnTo>
                    <a:pt x="4797" y="1943"/>
                  </a:lnTo>
                  <a:lnTo>
                    <a:pt x="4745" y="1843"/>
                  </a:lnTo>
                  <a:lnTo>
                    <a:pt x="4692" y="1743"/>
                  </a:lnTo>
                  <a:lnTo>
                    <a:pt x="4640" y="1643"/>
                  </a:lnTo>
                  <a:lnTo>
                    <a:pt x="4629" y="1619"/>
                  </a:lnTo>
                  <a:lnTo>
                    <a:pt x="4617" y="1595"/>
                  </a:lnTo>
                  <a:lnTo>
                    <a:pt x="4608" y="1572"/>
                  </a:lnTo>
                  <a:lnTo>
                    <a:pt x="4599" y="1548"/>
                  </a:lnTo>
                  <a:lnTo>
                    <a:pt x="4591" y="1525"/>
                  </a:lnTo>
                  <a:lnTo>
                    <a:pt x="4584" y="1502"/>
                  </a:lnTo>
                  <a:lnTo>
                    <a:pt x="4577" y="1479"/>
                  </a:lnTo>
                  <a:lnTo>
                    <a:pt x="4572" y="1456"/>
                  </a:lnTo>
                  <a:lnTo>
                    <a:pt x="4568" y="1433"/>
                  </a:lnTo>
                  <a:lnTo>
                    <a:pt x="4564" y="1412"/>
                  </a:lnTo>
                  <a:lnTo>
                    <a:pt x="4562" y="1389"/>
                  </a:lnTo>
                  <a:lnTo>
                    <a:pt x="4561" y="1367"/>
                  </a:lnTo>
                  <a:lnTo>
                    <a:pt x="4561" y="1345"/>
                  </a:lnTo>
                  <a:lnTo>
                    <a:pt x="4561" y="1323"/>
                  </a:lnTo>
                  <a:lnTo>
                    <a:pt x="4562" y="1301"/>
                  </a:lnTo>
                  <a:lnTo>
                    <a:pt x="4564" y="1281"/>
                  </a:lnTo>
                  <a:lnTo>
                    <a:pt x="4568" y="1259"/>
                  </a:lnTo>
                  <a:lnTo>
                    <a:pt x="4572" y="1238"/>
                  </a:lnTo>
                  <a:lnTo>
                    <a:pt x="4577" y="1218"/>
                  </a:lnTo>
                  <a:lnTo>
                    <a:pt x="4584" y="1197"/>
                  </a:lnTo>
                  <a:lnTo>
                    <a:pt x="4591" y="1176"/>
                  </a:lnTo>
                  <a:lnTo>
                    <a:pt x="4599" y="1157"/>
                  </a:lnTo>
                  <a:lnTo>
                    <a:pt x="4607" y="1136"/>
                  </a:lnTo>
                  <a:lnTo>
                    <a:pt x="4617" y="1117"/>
                  </a:lnTo>
                  <a:lnTo>
                    <a:pt x="4628" y="1097"/>
                  </a:lnTo>
                  <a:lnTo>
                    <a:pt x="4639" y="1078"/>
                  </a:lnTo>
                  <a:lnTo>
                    <a:pt x="4652" y="1058"/>
                  </a:lnTo>
                  <a:lnTo>
                    <a:pt x="4665" y="1039"/>
                  </a:lnTo>
                  <a:lnTo>
                    <a:pt x="4680" y="1020"/>
                  </a:lnTo>
                  <a:lnTo>
                    <a:pt x="4695" y="1001"/>
                  </a:lnTo>
                  <a:lnTo>
                    <a:pt x="4712" y="983"/>
                  </a:lnTo>
                  <a:lnTo>
                    <a:pt x="4730" y="964"/>
                  </a:lnTo>
                  <a:lnTo>
                    <a:pt x="4750" y="942"/>
                  </a:lnTo>
                  <a:lnTo>
                    <a:pt x="4770" y="918"/>
                  </a:lnTo>
                  <a:lnTo>
                    <a:pt x="4789" y="893"/>
                  </a:lnTo>
                  <a:lnTo>
                    <a:pt x="4808" y="867"/>
                  </a:lnTo>
                  <a:lnTo>
                    <a:pt x="4831" y="837"/>
                  </a:lnTo>
                  <a:lnTo>
                    <a:pt x="4850" y="808"/>
                  </a:lnTo>
                  <a:lnTo>
                    <a:pt x="4867" y="781"/>
                  </a:lnTo>
                  <a:lnTo>
                    <a:pt x="4882" y="754"/>
                  </a:lnTo>
                  <a:lnTo>
                    <a:pt x="4894" y="729"/>
                  </a:lnTo>
                  <a:lnTo>
                    <a:pt x="4898" y="715"/>
                  </a:lnTo>
                  <a:lnTo>
                    <a:pt x="4902" y="703"/>
                  </a:lnTo>
                  <a:lnTo>
                    <a:pt x="4905" y="691"/>
                  </a:lnTo>
                  <a:lnTo>
                    <a:pt x="4907" y="679"/>
                  </a:lnTo>
                  <a:lnTo>
                    <a:pt x="4909" y="666"/>
                  </a:lnTo>
                  <a:lnTo>
                    <a:pt x="4910" y="655"/>
                  </a:lnTo>
                  <a:lnTo>
                    <a:pt x="4911" y="642"/>
                  </a:lnTo>
                  <a:lnTo>
                    <a:pt x="4910" y="630"/>
                  </a:lnTo>
                  <a:lnTo>
                    <a:pt x="4909" y="619"/>
                  </a:lnTo>
                  <a:lnTo>
                    <a:pt x="4907" y="608"/>
                  </a:lnTo>
                  <a:lnTo>
                    <a:pt x="4905" y="596"/>
                  </a:lnTo>
                  <a:lnTo>
                    <a:pt x="4902" y="585"/>
                  </a:lnTo>
                  <a:lnTo>
                    <a:pt x="4897" y="574"/>
                  </a:lnTo>
                  <a:lnTo>
                    <a:pt x="4892" y="563"/>
                  </a:lnTo>
                  <a:lnTo>
                    <a:pt x="4888" y="551"/>
                  </a:lnTo>
                  <a:lnTo>
                    <a:pt x="4881" y="541"/>
                  </a:lnTo>
                  <a:lnTo>
                    <a:pt x="4874" y="531"/>
                  </a:lnTo>
                  <a:lnTo>
                    <a:pt x="4867" y="520"/>
                  </a:lnTo>
                  <a:lnTo>
                    <a:pt x="4859" y="509"/>
                  </a:lnTo>
                  <a:lnTo>
                    <a:pt x="4850" y="499"/>
                  </a:lnTo>
                  <a:lnTo>
                    <a:pt x="4829" y="478"/>
                  </a:lnTo>
                  <a:lnTo>
                    <a:pt x="4806" y="458"/>
                  </a:lnTo>
                  <a:lnTo>
                    <a:pt x="4749" y="411"/>
                  </a:lnTo>
                  <a:lnTo>
                    <a:pt x="4691" y="367"/>
                  </a:lnTo>
                  <a:lnTo>
                    <a:pt x="4633" y="323"/>
                  </a:lnTo>
                  <a:lnTo>
                    <a:pt x="4575" y="282"/>
                  </a:lnTo>
                  <a:lnTo>
                    <a:pt x="4516" y="242"/>
                  </a:lnTo>
                  <a:lnTo>
                    <a:pt x="4457" y="203"/>
                  </a:lnTo>
                  <a:lnTo>
                    <a:pt x="4398" y="166"/>
                  </a:lnTo>
                  <a:lnTo>
                    <a:pt x="4340" y="132"/>
                  </a:lnTo>
                  <a:lnTo>
                    <a:pt x="4312" y="117"/>
                  </a:lnTo>
                  <a:lnTo>
                    <a:pt x="4288" y="104"/>
                  </a:lnTo>
                  <a:lnTo>
                    <a:pt x="4266" y="94"/>
                  </a:lnTo>
                  <a:lnTo>
                    <a:pt x="4246" y="87"/>
                  </a:lnTo>
                  <a:lnTo>
                    <a:pt x="4227" y="81"/>
                  </a:lnTo>
                  <a:lnTo>
                    <a:pt x="4211" y="79"/>
                  </a:lnTo>
                  <a:lnTo>
                    <a:pt x="4204" y="79"/>
                  </a:lnTo>
                  <a:lnTo>
                    <a:pt x="4197" y="79"/>
                  </a:lnTo>
                  <a:lnTo>
                    <a:pt x="4190" y="79"/>
                  </a:lnTo>
                  <a:lnTo>
                    <a:pt x="4184" y="81"/>
                  </a:lnTo>
                  <a:lnTo>
                    <a:pt x="4177" y="83"/>
                  </a:lnTo>
                  <a:lnTo>
                    <a:pt x="4170" y="86"/>
                  </a:lnTo>
                  <a:lnTo>
                    <a:pt x="4163" y="90"/>
                  </a:lnTo>
                  <a:lnTo>
                    <a:pt x="4156" y="95"/>
                  </a:lnTo>
                  <a:lnTo>
                    <a:pt x="4142" y="107"/>
                  </a:lnTo>
                  <a:lnTo>
                    <a:pt x="4129" y="124"/>
                  </a:lnTo>
                  <a:lnTo>
                    <a:pt x="4114" y="143"/>
                  </a:lnTo>
                  <a:lnTo>
                    <a:pt x="4099" y="165"/>
                  </a:lnTo>
                  <a:lnTo>
                    <a:pt x="4083" y="191"/>
                  </a:lnTo>
                  <a:lnTo>
                    <a:pt x="4067" y="219"/>
                  </a:lnTo>
                  <a:lnTo>
                    <a:pt x="4052" y="246"/>
                  </a:lnTo>
                  <a:lnTo>
                    <a:pt x="4039" y="274"/>
                  </a:lnTo>
                  <a:lnTo>
                    <a:pt x="4028" y="302"/>
                  </a:lnTo>
                  <a:lnTo>
                    <a:pt x="4017" y="332"/>
                  </a:lnTo>
                  <a:lnTo>
                    <a:pt x="4008" y="361"/>
                  </a:lnTo>
                  <a:lnTo>
                    <a:pt x="3999" y="391"/>
                  </a:lnTo>
                  <a:lnTo>
                    <a:pt x="3991" y="418"/>
                  </a:lnTo>
                  <a:lnTo>
                    <a:pt x="3984" y="445"/>
                  </a:lnTo>
                  <a:lnTo>
                    <a:pt x="3971" y="489"/>
                  </a:lnTo>
                  <a:lnTo>
                    <a:pt x="3956" y="532"/>
                  </a:lnTo>
                  <a:lnTo>
                    <a:pt x="3940" y="573"/>
                  </a:lnTo>
                  <a:lnTo>
                    <a:pt x="3923" y="614"/>
                  </a:lnTo>
                  <a:lnTo>
                    <a:pt x="3904" y="655"/>
                  </a:lnTo>
                  <a:lnTo>
                    <a:pt x="3882" y="694"/>
                  </a:lnTo>
                  <a:lnTo>
                    <a:pt x="3859" y="731"/>
                  </a:lnTo>
                  <a:lnTo>
                    <a:pt x="3834" y="769"/>
                  </a:lnTo>
                  <a:lnTo>
                    <a:pt x="3807" y="806"/>
                  </a:lnTo>
                  <a:lnTo>
                    <a:pt x="3779" y="842"/>
                  </a:lnTo>
                  <a:lnTo>
                    <a:pt x="3748" y="877"/>
                  </a:lnTo>
                  <a:lnTo>
                    <a:pt x="3716" y="911"/>
                  </a:lnTo>
                  <a:lnTo>
                    <a:pt x="3681" y="946"/>
                  </a:lnTo>
                  <a:lnTo>
                    <a:pt x="3644" y="979"/>
                  </a:lnTo>
                  <a:lnTo>
                    <a:pt x="3605" y="1012"/>
                  </a:lnTo>
                  <a:lnTo>
                    <a:pt x="3565" y="1046"/>
                  </a:lnTo>
                  <a:lnTo>
                    <a:pt x="3491" y="1104"/>
                  </a:lnTo>
                  <a:lnTo>
                    <a:pt x="3417" y="1164"/>
                  </a:lnTo>
                  <a:lnTo>
                    <a:pt x="3344" y="1226"/>
                  </a:lnTo>
                  <a:lnTo>
                    <a:pt x="3273" y="1288"/>
                  </a:lnTo>
                  <a:lnTo>
                    <a:pt x="3200" y="1350"/>
                  </a:lnTo>
                  <a:lnTo>
                    <a:pt x="3131" y="1413"/>
                  </a:lnTo>
                  <a:lnTo>
                    <a:pt x="3059" y="1476"/>
                  </a:lnTo>
                  <a:lnTo>
                    <a:pt x="2991" y="1538"/>
                  </a:lnTo>
                  <a:lnTo>
                    <a:pt x="2923" y="1600"/>
                  </a:lnTo>
                  <a:lnTo>
                    <a:pt x="2883" y="1634"/>
                  </a:lnTo>
                  <a:lnTo>
                    <a:pt x="2843" y="1666"/>
                  </a:lnTo>
                  <a:lnTo>
                    <a:pt x="2801" y="1697"/>
                  </a:lnTo>
                  <a:lnTo>
                    <a:pt x="2759" y="1726"/>
                  </a:lnTo>
                  <a:lnTo>
                    <a:pt x="2715" y="1753"/>
                  </a:lnTo>
                  <a:lnTo>
                    <a:pt x="2672" y="1779"/>
                  </a:lnTo>
                  <a:lnTo>
                    <a:pt x="2627" y="1802"/>
                  </a:lnTo>
                  <a:lnTo>
                    <a:pt x="2581" y="1823"/>
                  </a:lnTo>
                  <a:lnTo>
                    <a:pt x="2535" y="1843"/>
                  </a:lnTo>
                  <a:lnTo>
                    <a:pt x="2488" y="1861"/>
                  </a:lnTo>
                  <a:lnTo>
                    <a:pt x="2439" y="1877"/>
                  </a:lnTo>
                  <a:lnTo>
                    <a:pt x="2389" y="1892"/>
                  </a:lnTo>
                  <a:lnTo>
                    <a:pt x="2339" y="1905"/>
                  </a:lnTo>
                  <a:lnTo>
                    <a:pt x="2287" y="1915"/>
                  </a:lnTo>
                  <a:lnTo>
                    <a:pt x="2236" y="1924"/>
                  </a:lnTo>
                  <a:lnTo>
                    <a:pt x="2182" y="1932"/>
                  </a:lnTo>
                  <a:lnTo>
                    <a:pt x="2139" y="1937"/>
                  </a:lnTo>
                  <a:lnTo>
                    <a:pt x="2097" y="1941"/>
                  </a:lnTo>
                  <a:lnTo>
                    <a:pt x="2056" y="1946"/>
                  </a:lnTo>
                  <a:lnTo>
                    <a:pt x="2013" y="1951"/>
                  </a:lnTo>
                  <a:lnTo>
                    <a:pt x="1960" y="1956"/>
                  </a:lnTo>
                  <a:lnTo>
                    <a:pt x="1907" y="1963"/>
                  </a:lnTo>
                  <a:lnTo>
                    <a:pt x="1854" y="1969"/>
                  </a:lnTo>
                  <a:lnTo>
                    <a:pt x="1800" y="1976"/>
                  </a:lnTo>
                  <a:lnTo>
                    <a:pt x="1747" y="1983"/>
                  </a:lnTo>
                  <a:lnTo>
                    <a:pt x="1693" y="1991"/>
                  </a:lnTo>
                  <a:lnTo>
                    <a:pt x="1640" y="1999"/>
                  </a:lnTo>
                  <a:lnTo>
                    <a:pt x="1586" y="2008"/>
                  </a:lnTo>
                  <a:lnTo>
                    <a:pt x="1534" y="2018"/>
                  </a:lnTo>
                  <a:lnTo>
                    <a:pt x="1481" y="2030"/>
                  </a:lnTo>
                  <a:lnTo>
                    <a:pt x="1428" y="2041"/>
                  </a:lnTo>
                  <a:lnTo>
                    <a:pt x="1375" y="2055"/>
                  </a:lnTo>
                  <a:lnTo>
                    <a:pt x="1324" y="2070"/>
                  </a:lnTo>
                  <a:lnTo>
                    <a:pt x="1272" y="2087"/>
                  </a:lnTo>
                  <a:lnTo>
                    <a:pt x="1221" y="2104"/>
                  </a:lnTo>
                  <a:lnTo>
                    <a:pt x="1170" y="2125"/>
                  </a:lnTo>
                  <a:lnTo>
                    <a:pt x="1147" y="2133"/>
                  </a:lnTo>
                  <a:lnTo>
                    <a:pt x="1126" y="2139"/>
                  </a:lnTo>
                  <a:lnTo>
                    <a:pt x="1105" y="2142"/>
                  </a:lnTo>
                  <a:lnTo>
                    <a:pt x="1085" y="2144"/>
                  </a:lnTo>
                  <a:lnTo>
                    <a:pt x="1066" y="2144"/>
                  </a:lnTo>
                  <a:lnTo>
                    <a:pt x="1046" y="2142"/>
                  </a:lnTo>
                  <a:lnTo>
                    <a:pt x="1028" y="2138"/>
                  </a:lnTo>
                  <a:lnTo>
                    <a:pt x="1011" y="2131"/>
                  </a:lnTo>
                  <a:lnTo>
                    <a:pt x="993" y="2122"/>
                  </a:lnTo>
                  <a:lnTo>
                    <a:pt x="977" y="2111"/>
                  </a:lnTo>
                  <a:lnTo>
                    <a:pt x="961" y="2097"/>
                  </a:lnTo>
                  <a:lnTo>
                    <a:pt x="946" y="2083"/>
                  </a:lnTo>
                  <a:lnTo>
                    <a:pt x="933" y="2065"/>
                  </a:lnTo>
                  <a:lnTo>
                    <a:pt x="919" y="2047"/>
                  </a:lnTo>
                  <a:lnTo>
                    <a:pt x="906" y="2025"/>
                  </a:lnTo>
                  <a:lnTo>
                    <a:pt x="895" y="2001"/>
                  </a:lnTo>
                  <a:lnTo>
                    <a:pt x="871" y="1952"/>
                  </a:lnTo>
                  <a:lnTo>
                    <a:pt x="849" y="1901"/>
                  </a:lnTo>
                  <a:lnTo>
                    <a:pt x="827" y="1851"/>
                  </a:lnTo>
                  <a:lnTo>
                    <a:pt x="805" y="1800"/>
                  </a:lnTo>
                  <a:lnTo>
                    <a:pt x="785" y="1749"/>
                  </a:lnTo>
                  <a:lnTo>
                    <a:pt x="763" y="1697"/>
                  </a:lnTo>
                  <a:lnTo>
                    <a:pt x="742" y="1646"/>
                  </a:lnTo>
                  <a:lnTo>
                    <a:pt x="723" y="1593"/>
                  </a:lnTo>
                  <a:lnTo>
                    <a:pt x="697" y="1532"/>
                  </a:lnTo>
                  <a:lnTo>
                    <a:pt x="671" y="1472"/>
                  </a:lnTo>
                  <a:lnTo>
                    <a:pt x="645" y="1415"/>
                  </a:lnTo>
                  <a:lnTo>
                    <a:pt x="616" y="1359"/>
                  </a:lnTo>
                  <a:lnTo>
                    <a:pt x="586" y="1305"/>
                  </a:lnTo>
                  <a:lnTo>
                    <a:pt x="555" y="1252"/>
                  </a:lnTo>
                  <a:lnTo>
                    <a:pt x="523" y="1202"/>
                  </a:lnTo>
                  <a:lnTo>
                    <a:pt x="490" y="1151"/>
                  </a:lnTo>
                  <a:lnTo>
                    <a:pt x="455" y="1104"/>
                  </a:lnTo>
                  <a:lnTo>
                    <a:pt x="420" y="1057"/>
                  </a:lnTo>
                  <a:lnTo>
                    <a:pt x="383" y="1012"/>
                  </a:lnTo>
                  <a:lnTo>
                    <a:pt x="345" y="970"/>
                  </a:lnTo>
                  <a:lnTo>
                    <a:pt x="305" y="928"/>
                  </a:lnTo>
                  <a:lnTo>
                    <a:pt x="264" y="887"/>
                  </a:lnTo>
                  <a:lnTo>
                    <a:pt x="223" y="848"/>
                  </a:lnTo>
                  <a:lnTo>
                    <a:pt x="178" y="812"/>
                  </a:lnTo>
                  <a:lnTo>
                    <a:pt x="156" y="792"/>
                  </a:lnTo>
                  <a:lnTo>
                    <a:pt x="133" y="773"/>
                  </a:lnTo>
                  <a:lnTo>
                    <a:pt x="110" y="753"/>
                  </a:lnTo>
                  <a:lnTo>
                    <a:pt x="88" y="733"/>
                  </a:lnTo>
                  <a:lnTo>
                    <a:pt x="67" y="712"/>
                  </a:lnTo>
                  <a:lnTo>
                    <a:pt x="44" y="691"/>
                  </a:lnTo>
                  <a:lnTo>
                    <a:pt x="22" y="671"/>
                  </a:lnTo>
                  <a:lnTo>
                    <a:pt x="0" y="649"/>
                  </a:lnTo>
                  <a:lnTo>
                    <a:pt x="0" y="535"/>
                  </a:lnTo>
                  <a:lnTo>
                    <a:pt x="28" y="565"/>
                  </a:lnTo>
                  <a:lnTo>
                    <a:pt x="56" y="594"/>
                  </a:lnTo>
                  <a:lnTo>
                    <a:pt x="85" y="621"/>
                  </a:lnTo>
                  <a:lnTo>
                    <a:pt x="114" y="649"/>
                  </a:lnTo>
                  <a:lnTo>
                    <a:pt x="141" y="675"/>
                  </a:lnTo>
                  <a:lnTo>
                    <a:pt x="171" y="700"/>
                  </a:lnTo>
                  <a:lnTo>
                    <a:pt x="200" y="726"/>
                  </a:lnTo>
                  <a:lnTo>
                    <a:pt x="228" y="751"/>
                  </a:lnTo>
                  <a:lnTo>
                    <a:pt x="274" y="790"/>
                  </a:lnTo>
                  <a:lnTo>
                    <a:pt x="319" y="830"/>
                  </a:lnTo>
                  <a:lnTo>
                    <a:pt x="361" y="872"/>
                  </a:lnTo>
                  <a:lnTo>
                    <a:pt x="403" y="916"/>
                  </a:lnTo>
                  <a:lnTo>
                    <a:pt x="443" y="961"/>
                  </a:lnTo>
                  <a:lnTo>
                    <a:pt x="481" y="1008"/>
                  </a:lnTo>
                  <a:lnTo>
                    <a:pt x="519" y="1056"/>
                  </a:lnTo>
                  <a:lnTo>
                    <a:pt x="554" y="1105"/>
                  </a:lnTo>
                  <a:lnTo>
                    <a:pt x="588" y="1157"/>
                  </a:lnTo>
                  <a:lnTo>
                    <a:pt x="622" y="1210"/>
                  </a:lnTo>
                  <a:lnTo>
                    <a:pt x="654" y="1265"/>
                  </a:lnTo>
                  <a:lnTo>
                    <a:pt x="685" y="1321"/>
                  </a:lnTo>
                  <a:lnTo>
                    <a:pt x="715" y="1379"/>
                  </a:lnTo>
                  <a:lnTo>
                    <a:pt x="742" y="1439"/>
                  </a:lnTo>
                  <a:lnTo>
                    <a:pt x="770" y="1501"/>
                  </a:lnTo>
                  <a:lnTo>
                    <a:pt x="795" y="1564"/>
                  </a:lnTo>
                  <a:lnTo>
                    <a:pt x="816" y="1616"/>
                  </a:lnTo>
                  <a:lnTo>
                    <a:pt x="836" y="1667"/>
                  </a:lnTo>
                  <a:lnTo>
                    <a:pt x="857" y="1719"/>
                  </a:lnTo>
                  <a:lnTo>
                    <a:pt x="878" y="1769"/>
                  </a:lnTo>
                  <a:lnTo>
                    <a:pt x="899" y="1820"/>
                  </a:lnTo>
                  <a:lnTo>
                    <a:pt x="920" y="1869"/>
                  </a:lnTo>
                  <a:lnTo>
                    <a:pt x="943" y="1918"/>
                  </a:lnTo>
                  <a:lnTo>
                    <a:pt x="966" y="1968"/>
                  </a:lnTo>
                  <a:lnTo>
                    <a:pt x="976" y="1987"/>
                  </a:lnTo>
                  <a:lnTo>
                    <a:pt x="987" y="2005"/>
                  </a:lnTo>
                  <a:lnTo>
                    <a:pt x="997" y="2019"/>
                  </a:lnTo>
                  <a:lnTo>
                    <a:pt x="1007" y="2032"/>
                  </a:lnTo>
                  <a:lnTo>
                    <a:pt x="1019" y="2042"/>
                  </a:lnTo>
                  <a:lnTo>
                    <a:pt x="1029" y="2050"/>
                  </a:lnTo>
                  <a:lnTo>
                    <a:pt x="1040" y="2057"/>
                  </a:lnTo>
                  <a:lnTo>
                    <a:pt x="1051" y="2062"/>
                  </a:lnTo>
                  <a:lnTo>
                    <a:pt x="1062" y="2064"/>
                  </a:lnTo>
                  <a:lnTo>
                    <a:pt x="1074" y="2065"/>
                  </a:lnTo>
                  <a:lnTo>
                    <a:pt x="1084" y="2065"/>
                  </a:lnTo>
                  <a:lnTo>
                    <a:pt x="1096" y="2064"/>
                  </a:lnTo>
                  <a:lnTo>
                    <a:pt x="1107" y="2062"/>
                  </a:lnTo>
                  <a:lnTo>
                    <a:pt x="1118" y="2060"/>
                  </a:lnTo>
                  <a:lnTo>
                    <a:pt x="1129" y="2056"/>
                  </a:lnTo>
                  <a:lnTo>
                    <a:pt x="1140" y="2052"/>
                  </a:lnTo>
                  <a:lnTo>
                    <a:pt x="1193" y="2031"/>
                  </a:lnTo>
                  <a:lnTo>
                    <a:pt x="1246" y="2013"/>
                  </a:lnTo>
                  <a:lnTo>
                    <a:pt x="1299" y="1995"/>
                  </a:lnTo>
                  <a:lnTo>
                    <a:pt x="1352" y="1979"/>
                  </a:lnTo>
                  <a:lnTo>
                    <a:pt x="1406" y="1966"/>
                  </a:lnTo>
                  <a:lnTo>
                    <a:pt x="1460" y="1953"/>
                  </a:lnTo>
                  <a:lnTo>
                    <a:pt x="1515" y="1941"/>
                  </a:lnTo>
                  <a:lnTo>
                    <a:pt x="1569" y="1931"/>
                  </a:lnTo>
                  <a:lnTo>
                    <a:pt x="1624" y="1922"/>
                  </a:lnTo>
                  <a:lnTo>
                    <a:pt x="1678" y="1913"/>
                  </a:lnTo>
                  <a:lnTo>
                    <a:pt x="1733" y="1905"/>
                  </a:lnTo>
                  <a:lnTo>
                    <a:pt x="1787" y="1898"/>
                  </a:lnTo>
                  <a:lnTo>
                    <a:pt x="1842" y="1891"/>
                  </a:lnTo>
                  <a:lnTo>
                    <a:pt x="1896" y="1885"/>
                  </a:lnTo>
                  <a:lnTo>
                    <a:pt x="1950" y="1878"/>
                  </a:lnTo>
                  <a:lnTo>
                    <a:pt x="2005" y="1873"/>
                  </a:lnTo>
                  <a:lnTo>
                    <a:pt x="2046" y="1868"/>
                  </a:lnTo>
                  <a:lnTo>
                    <a:pt x="2089" y="1863"/>
                  </a:lnTo>
                  <a:lnTo>
                    <a:pt x="2130" y="1859"/>
                  </a:lnTo>
                  <a:lnTo>
                    <a:pt x="2173" y="1853"/>
                  </a:lnTo>
                  <a:lnTo>
                    <a:pt x="2223" y="1846"/>
                  </a:lnTo>
                  <a:lnTo>
                    <a:pt x="2272" y="1838"/>
                  </a:lnTo>
                  <a:lnTo>
                    <a:pt x="2321" y="1828"/>
                  </a:lnTo>
                  <a:lnTo>
                    <a:pt x="2368" y="1816"/>
                  </a:lnTo>
                  <a:lnTo>
                    <a:pt x="2415" y="1803"/>
                  </a:lnTo>
                  <a:lnTo>
                    <a:pt x="2461" y="1787"/>
                  </a:lnTo>
                  <a:lnTo>
                    <a:pt x="2505" y="1771"/>
                  </a:lnTo>
                  <a:lnTo>
                    <a:pt x="2549" y="1751"/>
                  </a:lnTo>
                  <a:lnTo>
                    <a:pt x="2591" y="1732"/>
                  </a:lnTo>
                  <a:lnTo>
                    <a:pt x="2634" y="1710"/>
                  </a:lnTo>
                  <a:lnTo>
                    <a:pt x="2675" y="1686"/>
                  </a:lnTo>
                  <a:lnTo>
                    <a:pt x="2715" y="1660"/>
                  </a:lnTo>
                  <a:lnTo>
                    <a:pt x="2755" y="1633"/>
                  </a:lnTo>
                  <a:lnTo>
                    <a:pt x="2794" y="1604"/>
                  </a:lnTo>
                  <a:lnTo>
                    <a:pt x="2832" y="1573"/>
                  </a:lnTo>
                  <a:lnTo>
                    <a:pt x="2870" y="1541"/>
                  </a:lnTo>
                  <a:lnTo>
                    <a:pt x="2938" y="1479"/>
                  </a:lnTo>
                  <a:lnTo>
                    <a:pt x="3008" y="1417"/>
                  </a:lnTo>
                  <a:lnTo>
                    <a:pt x="3078" y="1353"/>
                  </a:lnTo>
                  <a:lnTo>
                    <a:pt x="3149" y="1290"/>
                  </a:lnTo>
                  <a:lnTo>
                    <a:pt x="3221" y="1227"/>
                  </a:lnTo>
                  <a:lnTo>
                    <a:pt x="3293" y="1165"/>
                  </a:lnTo>
                  <a:lnTo>
                    <a:pt x="3367" y="1103"/>
                  </a:lnTo>
                  <a:lnTo>
                    <a:pt x="3441" y="1042"/>
                  </a:lnTo>
                  <a:lnTo>
                    <a:pt x="3516" y="983"/>
                  </a:lnTo>
                  <a:lnTo>
                    <a:pt x="3555" y="953"/>
                  </a:lnTo>
                  <a:lnTo>
                    <a:pt x="3591" y="922"/>
                  </a:lnTo>
                  <a:lnTo>
                    <a:pt x="3625" y="890"/>
                  </a:lnTo>
                  <a:lnTo>
                    <a:pt x="3657" y="859"/>
                  </a:lnTo>
                  <a:lnTo>
                    <a:pt x="3688" y="825"/>
                  </a:lnTo>
                  <a:lnTo>
                    <a:pt x="3717" y="793"/>
                  </a:lnTo>
                  <a:lnTo>
                    <a:pt x="3743" y="760"/>
                  </a:lnTo>
                  <a:lnTo>
                    <a:pt x="3768" y="726"/>
                  </a:lnTo>
                  <a:lnTo>
                    <a:pt x="3791" y="690"/>
                  </a:lnTo>
                  <a:lnTo>
                    <a:pt x="3813" y="655"/>
                  </a:lnTo>
                  <a:lnTo>
                    <a:pt x="3833" y="619"/>
                  </a:lnTo>
                  <a:lnTo>
                    <a:pt x="3851" y="581"/>
                  </a:lnTo>
                  <a:lnTo>
                    <a:pt x="3868" y="543"/>
                  </a:lnTo>
                  <a:lnTo>
                    <a:pt x="3883" y="505"/>
                  </a:lnTo>
                  <a:lnTo>
                    <a:pt x="3896" y="465"/>
                  </a:lnTo>
                  <a:lnTo>
                    <a:pt x="3908" y="425"/>
                  </a:lnTo>
                  <a:lnTo>
                    <a:pt x="3917" y="391"/>
                  </a:lnTo>
                  <a:lnTo>
                    <a:pt x="3927" y="359"/>
                  </a:lnTo>
                  <a:lnTo>
                    <a:pt x="3936" y="327"/>
                  </a:lnTo>
                  <a:lnTo>
                    <a:pt x="3946" y="296"/>
                  </a:lnTo>
                  <a:lnTo>
                    <a:pt x="3958" y="266"/>
                  </a:lnTo>
                  <a:lnTo>
                    <a:pt x="3970" y="236"/>
                  </a:lnTo>
                  <a:lnTo>
                    <a:pt x="3983" y="207"/>
                  </a:lnTo>
                  <a:lnTo>
                    <a:pt x="3998" y="180"/>
                  </a:lnTo>
                  <a:lnTo>
                    <a:pt x="4017" y="148"/>
                  </a:lnTo>
                  <a:lnTo>
                    <a:pt x="4036" y="118"/>
                  </a:lnTo>
                  <a:lnTo>
                    <a:pt x="4054" y="90"/>
                  </a:lnTo>
                  <a:lnTo>
                    <a:pt x="4073" y="66"/>
                  </a:lnTo>
                  <a:lnTo>
                    <a:pt x="4084" y="55"/>
                  </a:lnTo>
                  <a:lnTo>
                    <a:pt x="4094" y="46"/>
                  </a:lnTo>
                  <a:lnTo>
                    <a:pt x="4104" y="35"/>
                  </a:lnTo>
                  <a:lnTo>
                    <a:pt x="4115" y="27"/>
                  </a:lnTo>
                  <a:lnTo>
                    <a:pt x="4126" y="20"/>
                  </a:lnTo>
                  <a:lnTo>
                    <a:pt x="4139" y="13"/>
                  </a:lnTo>
                  <a:lnTo>
                    <a:pt x="4150" y="9"/>
                  </a:lnTo>
                  <a:lnTo>
                    <a:pt x="4164" y="4"/>
                  </a:lnTo>
                  <a:lnTo>
                    <a:pt x="4174" y="2"/>
                  </a:lnTo>
                  <a:lnTo>
                    <a:pt x="4185" y="1"/>
                  </a:lnTo>
                  <a:lnTo>
                    <a:pt x="4196" y="0"/>
                  </a:lnTo>
                  <a:lnTo>
                    <a:pt x="4208" y="0"/>
                  </a:lnTo>
                  <a:lnTo>
                    <a:pt x="4219" y="0"/>
                  </a:lnTo>
                  <a:lnTo>
                    <a:pt x="4231" y="2"/>
                  </a:lnTo>
                  <a:lnTo>
                    <a:pt x="4243" y="4"/>
                  </a:lnTo>
                  <a:lnTo>
                    <a:pt x="4256" y="8"/>
                  </a:lnTo>
                  <a:lnTo>
                    <a:pt x="4268" y="11"/>
                  </a:lnTo>
                  <a:lnTo>
                    <a:pt x="4282" y="16"/>
                  </a:lnTo>
                  <a:lnTo>
                    <a:pt x="4297" y="21"/>
                  </a:lnTo>
                  <a:lnTo>
                    <a:pt x="4312" y="28"/>
                  </a:lnTo>
                  <a:lnTo>
                    <a:pt x="4344" y="44"/>
                  </a:lnTo>
                  <a:lnTo>
                    <a:pt x="4379" y="63"/>
                  </a:lnTo>
                  <a:lnTo>
                    <a:pt x="4439" y="99"/>
                  </a:lnTo>
                  <a:lnTo>
                    <a:pt x="4499" y="136"/>
                  </a:lnTo>
                  <a:lnTo>
                    <a:pt x="4560" y="176"/>
                  </a:lnTo>
                  <a:lnTo>
                    <a:pt x="4619" y="216"/>
                  </a:lnTo>
                  <a:lnTo>
                    <a:pt x="4679" y="260"/>
                  </a:lnTo>
                  <a:lnTo>
                    <a:pt x="4739" y="304"/>
                  </a:lnTo>
                  <a:lnTo>
                    <a:pt x="4798" y="349"/>
                  </a:lnTo>
                  <a:lnTo>
                    <a:pt x="4857" y="398"/>
                  </a:lnTo>
                  <a:lnTo>
                    <a:pt x="4878" y="416"/>
                  </a:lnTo>
                  <a:lnTo>
                    <a:pt x="4898" y="435"/>
                  </a:lnTo>
                  <a:lnTo>
                    <a:pt x="4918" y="457"/>
                  </a:lnTo>
                  <a:lnTo>
                    <a:pt x="4935" y="480"/>
                  </a:lnTo>
                  <a:lnTo>
                    <a:pt x="4943" y="492"/>
                  </a:lnTo>
                  <a:lnTo>
                    <a:pt x="4951" y="504"/>
                  </a:lnTo>
                  <a:lnTo>
                    <a:pt x="4958" y="517"/>
                  </a:lnTo>
                  <a:lnTo>
                    <a:pt x="4965" y="531"/>
                  </a:lnTo>
                  <a:lnTo>
                    <a:pt x="4970" y="544"/>
                  </a:lnTo>
                  <a:lnTo>
                    <a:pt x="4975" y="558"/>
                  </a:lnTo>
                  <a:lnTo>
                    <a:pt x="4980" y="573"/>
                  </a:lnTo>
                  <a:lnTo>
                    <a:pt x="4983" y="588"/>
                  </a:lnTo>
                  <a:lnTo>
                    <a:pt x="4987" y="603"/>
                  </a:lnTo>
                  <a:lnTo>
                    <a:pt x="4988" y="619"/>
                  </a:lnTo>
                  <a:lnTo>
                    <a:pt x="4989" y="635"/>
                  </a:lnTo>
                  <a:lnTo>
                    <a:pt x="4989" y="652"/>
                  </a:lnTo>
                  <a:lnTo>
                    <a:pt x="4988" y="669"/>
                  </a:lnTo>
                  <a:lnTo>
                    <a:pt x="4985" y="687"/>
                  </a:lnTo>
                  <a:lnTo>
                    <a:pt x="4982" y="704"/>
                  </a:lnTo>
                  <a:lnTo>
                    <a:pt x="4977" y="722"/>
                  </a:lnTo>
                  <a:lnTo>
                    <a:pt x="4972" y="742"/>
                  </a:lnTo>
                  <a:lnTo>
                    <a:pt x="4965" y="760"/>
                  </a:lnTo>
                  <a:lnTo>
                    <a:pt x="4957" y="780"/>
                  </a:lnTo>
                  <a:lnTo>
                    <a:pt x="4946" y="800"/>
                  </a:lnTo>
                  <a:lnTo>
                    <a:pt x="4936" y="820"/>
                  </a:lnTo>
                  <a:lnTo>
                    <a:pt x="4923" y="840"/>
                  </a:lnTo>
                  <a:lnTo>
                    <a:pt x="4910" y="862"/>
                  </a:lnTo>
                  <a:lnTo>
                    <a:pt x="4894" y="884"/>
                  </a:lnTo>
                  <a:lnTo>
                    <a:pt x="4872" y="914"/>
                  </a:lnTo>
                  <a:lnTo>
                    <a:pt x="4851" y="940"/>
                  </a:lnTo>
                  <a:lnTo>
                    <a:pt x="4831" y="968"/>
                  </a:lnTo>
                  <a:lnTo>
                    <a:pt x="4809" y="994"/>
                  </a:lnTo>
                  <a:lnTo>
                    <a:pt x="4786" y="1019"/>
                  </a:lnTo>
                  <a:lnTo>
                    <a:pt x="4771" y="1035"/>
                  </a:lnTo>
                  <a:lnTo>
                    <a:pt x="4756" y="1051"/>
                  </a:lnTo>
                  <a:lnTo>
                    <a:pt x="4743" y="1067"/>
                  </a:lnTo>
                  <a:lnTo>
                    <a:pt x="4731" y="1085"/>
                  </a:lnTo>
                  <a:lnTo>
                    <a:pt x="4718" y="1101"/>
                  </a:lnTo>
                  <a:lnTo>
                    <a:pt x="4708" y="1118"/>
                  </a:lnTo>
                  <a:lnTo>
                    <a:pt x="4697" y="1134"/>
                  </a:lnTo>
                  <a:lnTo>
                    <a:pt x="4688" y="1151"/>
                  </a:lnTo>
                  <a:lnTo>
                    <a:pt x="4679" y="1168"/>
                  </a:lnTo>
                  <a:lnTo>
                    <a:pt x="4671" y="1186"/>
                  </a:lnTo>
                  <a:lnTo>
                    <a:pt x="4664" y="1203"/>
                  </a:lnTo>
                  <a:lnTo>
                    <a:pt x="4658" y="1221"/>
                  </a:lnTo>
                  <a:lnTo>
                    <a:pt x="4654" y="1238"/>
                  </a:lnTo>
                  <a:lnTo>
                    <a:pt x="4649" y="1257"/>
                  </a:lnTo>
                  <a:lnTo>
                    <a:pt x="4646" y="1274"/>
                  </a:lnTo>
                  <a:lnTo>
                    <a:pt x="4642" y="1292"/>
                  </a:lnTo>
                  <a:lnTo>
                    <a:pt x="4641" y="1311"/>
                  </a:lnTo>
                  <a:lnTo>
                    <a:pt x="4640" y="1329"/>
                  </a:lnTo>
                  <a:lnTo>
                    <a:pt x="4639" y="1348"/>
                  </a:lnTo>
                  <a:lnTo>
                    <a:pt x="4640" y="1367"/>
                  </a:lnTo>
                  <a:lnTo>
                    <a:pt x="4641" y="1386"/>
                  </a:lnTo>
                  <a:lnTo>
                    <a:pt x="4644" y="1405"/>
                  </a:lnTo>
                  <a:lnTo>
                    <a:pt x="4647" y="1424"/>
                  </a:lnTo>
                  <a:lnTo>
                    <a:pt x="4650" y="1444"/>
                  </a:lnTo>
                  <a:lnTo>
                    <a:pt x="4655" y="1463"/>
                  </a:lnTo>
                  <a:lnTo>
                    <a:pt x="4661" y="1484"/>
                  </a:lnTo>
                  <a:lnTo>
                    <a:pt x="4667" y="1503"/>
                  </a:lnTo>
                  <a:lnTo>
                    <a:pt x="4673" y="1524"/>
                  </a:lnTo>
                  <a:lnTo>
                    <a:pt x="4681" y="1545"/>
                  </a:lnTo>
                  <a:lnTo>
                    <a:pt x="4691" y="1565"/>
                  </a:lnTo>
                  <a:lnTo>
                    <a:pt x="4700" y="1586"/>
                  </a:lnTo>
                  <a:lnTo>
                    <a:pt x="4710" y="1607"/>
                  </a:lnTo>
                  <a:lnTo>
                    <a:pt x="4762" y="1706"/>
                  </a:lnTo>
                  <a:lnTo>
                    <a:pt x="4814" y="1806"/>
                  </a:lnTo>
                  <a:lnTo>
                    <a:pt x="4867" y="1906"/>
                  </a:lnTo>
                  <a:lnTo>
                    <a:pt x="4920" y="2005"/>
                  </a:lnTo>
                  <a:lnTo>
                    <a:pt x="4974" y="2103"/>
                  </a:lnTo>
                  <a:lnTo>
                    <a:pt x="5028" y="2202"/>
                  </a:lnTo>
                  <a:lnTo>
                    <a:pt x="5082" y="2299"/>
                  </a:lnTo>
                  <a:lnTo>
                    <a:pt x="5136" y="2397"/>
                  </a:lnTo>
                  <a:lnTo>
                    <a:pt x="5238" y="2580"/>
                  </a:lnTo>
                  <a:lnTo>
                    <a:pt x="5278" y="2655"/>
                  </a:lnTo>
                  <a:lnTo>
                    <a:pt x="5316" y="2728"/>
                  </a:lnTo>
                  <a:lnTo>
                    <a:pt x="5352" y="2799"/>
                  </a:lnTo>
                  <a:lnTo>
                    <a:pt x="5388" y="2870"/>
                  </a:lnTo>
                  <a:lnTo>
                    <a:pt x="5421" y="2940"/>
                  </a:lnTo>
                  <a:lnTo>
                    <a:pt x="5453" y="3010"/>
                  </a:lnTo>
                  <a:lnTo>
                    <a:pt x="5483" y="3079"/>
                  </a:lnTo>
                  <a:lnTo>
                    <a:pt x="5512" y="3147"/>
                  </a:lnTo>
                  <a:lnTo>
                    <a:pt x="5538" y="3215"/>
                  </a:lnTo>
                  <a:lnTo>
                    <a:pt x="5564" y="3281"/>
                  </a:lnTo>
                  <a:lnTo>
                    <a:pt x="5588" y="3348"/>
                  </a:lnTo>
                  <a:lnTo>
                    <a:pt x="5611" y="3414"/>
                  </a:lnTo>
                  <a:lnTo>
                    <a:pt x="5631" y="3481"/>
                  </a:lnTo>
                  <a:lnTo>
                    <a:pt x="5651" y="3546"/>
                  </a:lnTo>
                  <a:lnTo>
                    <a:pt x="5669" y="3611"/>
                  </a:lnTo>
                  <a:lnTo>
                    <a:pt x="5686" y="3678"/>
                  </a:lnTo>
                  <a:lnTo>
                    <a:pt x="5698" y="3720"/>
                  </a:lnTo>
                  <a:lnTo>
                    <a:pt x="5709" y="3764"/>
                  </a:lnTo>
                  <a:lnTo>
                    <a:pt x="5722" y="3808"/>
                  </a:lnTo>
                  <a:lnTo>
                    <a:pt x="5736" y="3852"/>
                  </a:lnTo>
                  <a:lnTo>
                    <a:pt x="5751" y="3897"/>
                  </a:lnTo>
                  <a:lnTo>
                    <a:pt x="5765" y="3942"/>
                  </a:lnTo>
                  <a:lnTo>
                    <a:pt x="5782" y="3986"/>
                  </a:lnTo>
                  <a:lnTo>
                    <a:pt x="5799" y="4032"/>
                  </a:lnTo>
                  <a:lnTo>
                    <a:pt x="5812" y="4067"/>
                  </a:lnTo>
                  <a:lnTo>
                    <a:pt x="5829" y="4100"/>
                  </a:lnTo>
                  <a:lnTo>
                    <a:pt x="5847" y="4132"/>
                  </a:lnTo>
                  <a:lnTo>
                    <a:pt x="5866" y="4163"/>
                  </a:lnTo>
                  <a:lnTo>
                    <a:pt x="5887" y="4193"/>
                  </a:lnTo>
                  <a:lnTo>
                    <a:pt x="5910" y="4220"/>
                  </a:lnTo>
                  <a:lnTo>
                    <a:pt x="5935" y="4248"/>
                  </a:lnTo>
                  <a:lnTo>
                    <a:pt x="5962" y="4274"/>
                  </a:lnTo>
                  <a:lnTo>
                    <a:pt x="5990" y="4300"/>
                  </a:lnTo>
                  <a:lnTo>
                    <a:pt x="6021" y="4324"/>
                  </a:lnTo>
                  <a:lnTo>
                    <a:pt x="6053" y="4347"/>
                  </a:lnTo>
                  <a:lnTo>
                    <a:pt x="6089" y="4368"/>
                  </a:lnTo>
                  <a:lnTo>
                    <a:pt x="6125" y="4389"/>
                  </a:lnTo>
                  <a:lnTo>
                    <a:pt x="6164" y="4410"/>
                  </a:lnTo>
                  <a:lnTo>
                    <a:pt x="6205" y="4428"/>
                  </a:lnTo>
                  <a:lnTo>
                    <a:pt x="6247" y="4446"/>
                  </a:lnTo>
                  <a:lnTo>
                    <a:pt x="6314" y="4473"/>
                  </a:lnTo>
                  <a:lnTo>
                    <a:pt x="6380" y="4499"/>
                  </a:lnTo>
                  <a:lnTo>
                    <a:pt x="6445" y="4526"/>
                  </a:lnTo>
                  <a:lnTo>
                    <a:pt x="6510" y="4551"/>
                  </a:lnTo>
                  <a:lnTo>
                    <a:pt x="6574" y="4576"/>
                  </a:lnTo>
                  <a:lnTo>
                    <a:pt x="6637" y="4600"/>
                  </a:lnTo>
                  <a:lnTo>
                    <a:pt x="6700" y="4623"/>
                  </a:lnTo>
                  <a:lnTo>
                    <a:pt x="6763" y="4647"/>
                  </a:lnTo>
                  <a:lnTo>
                    <a:pt x="6827" y="4669"/>
                  </a:lnTo>
                  <a:lnTo>
                    <a:pt x="6888" y="4691"/>
                  </a:lnTo>
                  <a:lnTo>
                    <a:pt x="6952" y="4711"/>
                  </a:lnTo>
                  <a:lnTo>
                    <a:pt x="7014" y="4732"/>
                  </a:lnTo>
                  <a:lnTo>
                    <a:pt x="7075" y="4751"/>
                  </a:lnTo>
                  <a:lnTo>
                    <a:pt x="7139" y="4770"/>
                  </a:lnTo>
                  <a:lnTo>
                    <a:pt x="7201" y="4788"/>
                  </a:lnTo>
                  <a:lnTo>
                    <a:pt x="7264" y="4805"/>
                  </a:lnTo>
                  <a:lnTo>
                    <a:pt x="7285" y="4811"/>
                  </a:lnTo>
                  <a:lnTo>
                    <a:pt x="7354" y="4829"/>
                  </a:lnTo>
                  <a:lnTo>
                    <a:pt x="7424" y="4848"/>
                  </a:lnTo>
                  <a:lnTo>
                    <a:pt x="7459" y="4858"/>
                  </a:lnTo>
                  <a:lnTo>
                    <a:pt x="7494" y="4870"/>
                  </a:lnTo>
                  <a:lnTo>
                    <a:pt x="7529" y="4881"/>
                  </a:lnTo>
                  <a:lnTo>
                    <a:pt x="7563" y="4893"/>
                  </a:lnTo>
                  <a:lnTo>
                    <a:pt x="7597" y="4905"/>
                  </a:lnTo>
                  <a:lnTo>
                    <a:pt x="7631" y="4919"/>
                  </a:lnTo>
                  <a:lnTo>
                    <a:pt x="7664" y="4934"/>
                  </a:lnTo>
                  <a:lnTo>
                    <a:pt x="7697" y="4950"/>
                  </a:lnTo>
                  <a:lnTo>
                    <a:pt x="7730" y="4967"/>
                  </a:lnTo>
                  <a:lnTo>
                    <a:pt x="7763" y="4984"/>
                  </a:lnTo>
                  <a:lnTo>
                    <a:pt x="7795" y="5005"/>
                  </a:lnTo>
                  <a:lnTo>
                    <a:pt x="7826" y="5026"/>
                  </a:lnTo>
                  <a:lnTo>
                    <a:pt x="7839" y="5036"/>
                  </a:lnTo>
                  <a:lnTo>
                    <a:pt x="7853" y="5046"/>
                  </a:lnTo>
                  <a:lnTo>
                    <a:pt x="7866" y="5058"/>
                  </a:lnTo>
                  <a:lnTo>
                    <a:pt x="7877" y="5069"/>
                  </a:lnTo>
                  <a:lnTo>
                    <a:pt x="7889" y="5081"/>
                  </a:lnTo>
                  <a:lnTo>
                    <a:pt x="7899" y="5093"/>
                  </a:lnTo>
                  <a:lnTo>
                    <a:pt x="7908" y="5106"/>
                  </a:lnTo>
                  <a:lnTo>
                    <a:pt x="7916" y="5118"/>
                  </a:lnTo>
                  <a:lnTo>
                    <a:pt x="7924" y="5132"/>
                  </a:lnTo>
                  <a:lnTo>
                    <a:pt x="7932" y="5146"/>
                  </a:lnTo>
                  <a:lnTo>
                    <a:pt x="7938" y="5160"/>
                  </a:lnTo>
                  <a:lnTo>
                    <a:pt x="7944" y="5174"/>
                  </a:lnTo>
                  <a:lnTo>
                    <a:pt x="7948" y="5187"/>
                  </a:lnTo>
                  <a:lnTo>
                    <a:pt x="7952" y="5202"/>
                  </a:lnTo>
                  <a:lnTo>
                    <a:pt x="7955" y="5217"/>
                  </a:lnTo>
                  <a:lnTo>
                    <a:pt x="7958" y="5232"/>
                  </a:lnTo>
                  <a:lnTo>
                    <a:pt x="7959" y="5246"/>
                  </a:lnTo>
                  <a:lnTo>
                    <a:pt x="7959" y="5261"/>
                  </a:lnTo>
                  <a:lnTo>
                    <a:pt x="7959" y="5276"/>
                  </a:lnTo>
                  <a:lnTo>
                    <a:pt x="7958" y="5289"/>
                  </a:lnTo>
                  <a:lnTo>
                    <a:pt x="7955" y="5304"/>
                  </a:lnTo>
                  <a:lnTo>
                    <a:pt x="7952" y="5318"/>
                  </a:lnTo>
                  <a:lnTo>
                    <a:pt x="7948" y="5333"/>
                  </a:lnTo>
                  <a:lnTo>
                    <a:pt x="7944" y="5347"/>
                  </a:lnTo>
                  <a:lnTo>
                    <a:pt x="7938" y="5361"/>
                  </a:lnTo>
                  <a:lnTo>
                    <a:pt x="7932" y="5374"/>
                  </a:lnTo>
                  <a:lnTo>
                    <a:pt x="7925" y="5388"/>
                  </a:lnTo>
                  <a:lnTo>
                    <a:pt x="7917" y="5402"/>
                  </a:lnTo>
                  <a:lnTo>
                    <a:pt x="7908" y="5414"/>
                  </a:lnTo>
                  <a:lnTo>
                    <a:pt x="7899" y="5428"/>
                  </a:lnTo>
                  <a:lnTo>
                    <a:pt x="7890" y="5441"/>
                  </a:lnTo>
                  <a:lnTo>
                    <a:pt x="7878" y="5452"/>
                  </a:lnTo>
                  <a:lnTo>
                    <a:pt x="7849" y="5486"/>
                  </a:lnTo>
                  <a:lnTo>
                    <a:pt x="7815" y="5519"/>
                  </a:lnTo>
                  <a:lnTo>
                    <a:pt x="7797" y="5536"/>
                  </a:lnTo>
                  <a:lnTo>
                    <a:pt x="7779" y="5551"/>
                  </a:lnTo>
                  <a:lnTo>
                    <a:pt x="7759" y="5567"/>
                  </a:lnTo>
                  <a:lnTo>
                    <a:pt x="7740" y="5581"/>
                  </a:lnTo>
                  <a:lnTo>
                    <a:pt x="7717" y="5597"/>
                  </a:lnTo>
                  <a:lnTo>
                    <a:pt x="7695" y="5614"/>
                  </a:lnTo>
                  <a:lnTo>
                    <a:pt x="7673" y="5630"/>
                  </a:lnTo>
                  <a:lnTo>
                    <a:pt x="7652" y="5647"/>
                  </a:lnTo>
                  <a:lnTo>
                    <a:pt x="7632" y="5666"/>
                  </a:lnTo>
                  <a:lnTo>
                    <a:pt x="7612" y="5684"/>
                  </a:lnTo>
                  <a:lnTo>
                    <a:pt x="7593" y="5703"/>
                  </a:lnTo>
                  <a:lnTo>
                    <a:pt x="7574" y="5723"/>
                  </a:lnTo>
                  <a:lnTo>
                    <a:pt x="7555" y="5744"/>
                  </a:lnTo>
                  <a:lnTo>
                    <a:pt x="7538" y="5764"/>
                  </a:lnTo>
                  <a:lnTo>
                    <a:pt x="7521" y="5785"/>
                  </a:lnTo>
                  <a:lnTo>
                    <a:pt x="7503" y="5807"/>
                  </a:lnTo>
                  <a:lnTo>
                    <a:pt x="7486" y="5830"/>
                  </a:lnTo>
                  <a:lnTo>
                    <a:pt x="7470" y="5853"/>
                  </a:lnTo>
                  <a:lnTo>
                    <a:pt x="7455" y="5877"/>
                  </a:lnTo>
                  <a:lnTo>
                    <a:pt x="7440" y="5901"/>
                  </a:lnTo>
                  <a:lnTo>
                    <a:pt x="7416" y="5940"/>
                  </a:lnTo>
                  <a:lnTo>
                    <a:pt x="7393" y="5978"/>
                  </a:lnTo>
                  <a:lnTo>
                    <a:pt x="7370" y="6017"/>
                  </a:lnTo>
                  <a:lnTo>
                    <a:pt x="7347" y="6056"/>
                  </a:lnTo>
                  <a:lnTo>
                    <a:pt x="7328" y="6089"/>
                  </a:lnTo>
                  <a:lnTo>
                    <a:pt x="7308" y="6123"/>
                  </a:lnTo>
                  <a:lnTo>
                    <a:pt x="7288" y="6156"/>
                  </a:lnTo>
                  <a:lnTo>
                    <a:pt x="7267" y="6191"/>
                  </a:lnTo>
                  <a:lnTo>
                    <a:pt x="7246" y="6225"/>
                  </a:lnTo>
                  <a:lnTo>
                    <a:pt x="7226" y="6260"/>
                  </a:lnTo>
                  <a:lnTo>
                    <a:pt x="7204" y="6293"/>
                  </a:lnTo>
                  <a:lnTo>
                    <a:pt x="7183" y="6327"/>
                  </a:lnTo>
                  <a:lnTo>
                    <a:pt x="7167" y="6351"/>
                  </a:lnTo>
                  <a:lnTo>
                    <a:pt x="7151" y="6374"/>
                  </a:lnTo>
                  <a:lnTo>
                    <a:pt x="7134" y="6397"/>
                  </a:lnTo>
                  <a:lnTo>
                    <a:pt x="7117" y="6419"/>
                  </a:lnTo>
                  <a:lnTo>
                    <a:pt x="7098" y="6441"/>
                  </a:lnTo>
                  <a:lnTo>
                    <a:pt x="7080" y="6462"/>
                  </a:lnTo>
                  <a:lnTo>
                    <a:pt x="7062" y="6481"/>
                  </a:lnTo>
                  <a:lnTo>
                    <a:pt x="7042" y="6501"/>
                  </a:lnTo>
                  <a:lnTo>
                    <a:pt x="7023" y="6519"/>
                  </a:lnTo>
                  <a:lnTo>
                    <a:pt x="7002" y="6536"/>
                  </a:lnTo>
                  <a:lnTo>
                    <a:pt x="6983" y="6553"/>
                  </a:lnTo>
                  <a:lnTo>
                    <a:pt x="6961" y="6569"/>
                  </a:lnTo>
                  <a:lnTo>
                    <a:pt x="6940" y="6585"/>
                  </a:lnTo>
                  <a:lnTo>
                    <a:pt x="6918" y="6599"/>
                  </a:lnTo>
                  <a:lnTo>
                    <a:pt x="6897" y="6613"/>
                  </a:lnTo>
                  <a:lnTo>
                    <a:pt x="6874" y="6627"/>
                  </a:lnTo>
                  <a:lnTo>
                    <a:pt x="6852" y="6638"/>
                  </a:lnTo>
                  <a:lnTo>
                    <a:pt x="6828" y="6651"/>
                  </a:lnTo>
                  <a:lnTo>
                    <a:pt x="6805" y="6661"/>
                  </a:lnTo>
                  <a:lnTo>
                    <a:pt x="6781" y="6671"/>
                  </a:lnTo>
                  <a:lnTo>
                    <a:pt x="6757" y="6681"/>
                  </a:lnTo>
                  <a:lnTo>
                    <a:pt x="6732" y="6689"/>
                  </a:lnTo>
                  <a:lnTo>
                    <a:pt x="6708" y="6697"/>
                  </a:lnTo>
                  <a:lnTo>
                    <a:pt x="6683" y="6704"/>
                  </a:lnTo>
                  <a:lnTo>
                    <a:pt x="6658" y="6709"/>
                  </a:lnTo>
                  <a:lnTo>
                    <a:pt x="6633" y="6714"/>
                  </a:lnTo>
                  <a:lnTo>
                    <a:pt x="6606" y="6718"/>
                  </a:lnTo>
                  <a:lnTo>
                    <a:pt x="6581" y="6723"/>
                  </a:lnTo>
                  <a:lnTo>
                    <a:pt x="6555" y="6725"/>
                  </a:lnTo>
                  <a:lnTo>
                    <a:pt x="6528" y="6728"/>
                  </a:lnTo>
                  <a:lnTo>
                    <a:pt x="6501" y="6729"/>
                  </a:lnTo>
                  <a:lnTo>
                    <a:pt x="6474" y="67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3" name="Freeform 11">
              <a:extLst>
                <a:ext uri="{FF2B5EF4-FFF2-40B4-BE49-F238E27FC236}">
                  <a16:creationId xmlns:a16="http://schemas.microsoft.com/office/drawing/2014/main" id="{E4BF5716-7F72-4000-A65E-6FCD3C687ABF}"/>
                </a:ext>
              </a:extLst>
            </p:cNvPr>
            <p:cNvSpPr>
              <a:spLocks/>
            </p:cNvSpPr>
            <p:nvPr userDrawn="1"/>
          </p:nvSpPr>
          <p:spPr bwMode="auto">
            <a:xfrm>
              <a:off x="5942462" y="2"/>
              <a:ext cx="2163480" cy="6857995"/>
            </a:xfrm>
            <a:custGeom>
              <a:avLst/>
              <a:gdLst>
                <a:gd name="T0" fmla="*/ 3196 w 3256"/>
                <a:gd name="T1" fmla="*/ 9974 h 10318"/>
                <a:gd name="T2" fmla="*/ 3058 w 3256"/>
                <a:gd name="T3" fmla="*/ 9602 h 10318"/>
                <a:gd name="T4" fmla="*/ 2798 w 3256"/>
                <a:gd name="T5" fmla="*/ 9332 h 10318"/>
                <a:gd name="T6" fmla="*/ 2327 w 3256"/>
                <a:gd name="T7" fmla="*/ 9069 h 10318"/>
                <a:gd name="T8" fmla="*/ 1685 w 3256"/>
                <a:gd name="T9" fmla="*/ 8492 h 10318"/>
                <a:gd name="T10" fmla="*/ 1107 w 3256"/>
                <a:gd name="T11" fmla="*/ 7758 h 10318"/>
                <a:gd name="T12" fmla="*/ 559 w 3256"/>
                <a:gd name="T13" fmla="*/ 7289 h 10318"/>
                <a:gd name="T14" fmla="*/ 281 w 3256"/>
                <a:gd name="T15" fmla="*/ 7027 h 10318"/>
                <a:gd name="T16" fmla="*/ 162 w 3256"/>
                <a:gd name="T17" fmla="*/ 6692 h 10318"/>
                <a:gd name="T18" fmla="*/ 106 w 3256"/>
                <a:gd name="T19" fmla="*/ 6142 h 10318"/>
                <a:gd name="T20" fmla="*/ 13 w 3256"/>
                <a:gd name="T21" fmla="*/ 5571 h 10318"/>
                <a:gd name="T22" fmla="*/ 35 w 3256"/>
                <a:gd name="T23" fmla="*/ 5096 h 10318"/>
                <a:gd name="T24" fmla="*/ 176 w 3256"/>
                <a:gd name="T25" fmla="*/ 4785 h 10318"/>
                <a:gd name="T26" fmla="*/ 409 w 3256"/>
                <a:gd name="T27" fmla="*/ 4607 h 10318"/>
                <a:gd name="T28" fmla="*/ 836 w 3256"/>
                <a:gd name="T29" fmla="*/ 4530 h 10318"/>
                <a:gd name="T30" fmla="*/ 1520 w 3256"/>
                <a:gd name="T31" fmla="*/ 4517 h 10318"/>
                <a:gd name="T32" fmla="*/ 1823 w 3256"/>
                <a:gd name="T33" fmla="*/ 4478 h 10318"/>
                <a:gd name="T34" fmla="*/ 1962 w 3256"/>
                <a:gd name="T35" fmla="*/ 4364 h 10318"/>
                <a:gd name="T36" fmla="*/ 2042 w 3256"/>
                <a:gd name="T37" fmla="*/ 4162 h 10318"/>
                <a:gd name="T38" fmla="*/ 2047 w 3256"/>
                <a:gd name="T39" fmla="*/ 3770 h 10318"/>
                <a:gd name="T40" fmla="*/ 1886 w 3256"/>
                <a:gd name="T41" fmla="*/ 3278 h 10318"/>
                <a:gd name="T42" fmla="*/ 1769 w 3256"/>
                <a:gd name="T43" fmla="*/ 2886 h 10318"/>
                <a:gd name="T44" fmla="*/ 1829 w 3256"/>
                <a:gd name="T45" fmla="*/ 2484 h 10318"/>
                <a:gd name="T46" fmla="*/ 2042 w 3256"/>
                <a:gd name="T47" fmla="*/ 2087 h 10318"/>
                <a:gd name="T48" fmla="*/ 2199 w 3256"/>
                <a:gd name="T49" fmla="*/ 1762 h 10318"/>
                <a:gd name="T50" fmla="*/ 2179 w 3256"/>
                <a:gd name="T51" fmla="*/ 1475 h 10318"/>
                <a:gd name="T52" fmla="*/ 2051 w 3256"/>
                <a:gd name="T53" fmla="*/ 1201 h 10318"/>
                <a:gd name="T54" fmla="*/ 1785 w 3256"/>
                <a:gd name="T55" fmla="*/ 918 h 10318"/>
                <a:gd name="T56" fmla="*/ 1045 w 3256"/>
                <a:gd name="T57" fmla="*/ 362 h 10318"/>
                <a:gd name="T58" fmla="*/ 709 w 3256"/>
                <a:gd name="T59" fmla="*/ 0 h 10318"/>
                <a:gd name="T60" fmla="*/ 1107 w 3256"/>
                <a:gd name="T61" fmla="*/ 360 h 10318"/>
                <a:gd name="T62" fmla="*/ 1868 w 3256"/>
                <a:gd name="T63" fmla="*/ 937 h 10318"/>
                <a:gd name="T64" fmla="*/ 2101 w 3256"/>
                <a:gd name="T65" fmla="*/ 1203 h 10318"/>
                <a:gd name="T66" fmla="*/ 2223 w 3256"/>
                <a:gd name="T67" fmla="*/ 1491 h 10318"/>
                <a:gd name="T68" fmla="*/ 2234 w 3256"/>
                <a:gd name="T69" fmla="*/ 1790 h 10318"/>
                <a:gd name="T70" fmla="*/ 2090 w 3256"/>
                <a:gd name="T71" fmla="*/ 2083 h 10318"/>
                <a:gd name="T72" fmla="*/ 1881 w 3256"/>
                <a:gd name="T73" fmla="*/ 2464 h 10318"/>
                <a:gd name="T74" fmla="*/ 1805 w 3256"/>
                <a:gd name="T75" fmla="*/ 2849 h 10318"/>
                <a:gd name="T76" fmla="*/ 1912 w 3256"/>
                <a:gd name="T77" fmla="*/ 3234 h 10318"/>
                <a:gd name="T78" fmla="*/ 2079 w 3256"/>
                <a:gd name="T79" fmla="*/ 3731 h 10318"/>
                <a:gd name="T80" fmla="*/ 2087 w 3256"/>
                <a:gd name="T81" fmla="*/ 4135 h 10318"/>
                <a:gd name="T82" fmla="*/ 2003 w 3256"/>
                <a:gd name="T83" fmla="*/ 4373 h 10318"/>
                <a:gd name="T84" fmla="*/ 1853 w 3256"/>
                <a:gd name="T85" fmla="*/ 4506 h 10318"/>
                <a:gd name="T86" fmla="*/ 1576 w 3256"/>
                <a:gd name="T87" fmla="*/ 4553 h 10318"/>
                <a:gd name="T88" fmla="*/ 896 w 3256"/>
                <a:gd name="T89" fmla="*/ 4568 h 10318"/>
                <a:gd name="T90" fmla="*/ 443 w 3256"/>
                <a:gd name="T91" fmla="*/ 4635 h 10318"/>
                <a:gd name="T92" fmla="*/ 223 w 3256"/>
                <a:gd name="T93" fmla="*/ 4791 h 10318"/>
                <a:gd name="T94" fmla="*/ 84 w 3256"/>
                <a:gd name="T95" fmla="*/ 5060 h 10318"/>
                <a:gd name="T96" fmla="*/ 48 w 3256"/>
                <a:gd name="T97" fmla="*/ 5532 h 10318"/>
                <a:gd name="T98" fmla="*/ 150 w 3256"/>
                <a:gd name="T99" fmla="*/ 6188 h 10318"/>
                <a:gd name="T100" fmla="*/ 209 w 3256"/>
                <a:gd name="T101" fmla="*/ 6733 h 10318"/>
                <a:gd name="T102" fmla="*/ 327 w 3256"/>
                <a:gd name="T103" fmla="*/ 7027 h 10318"/>
                <a:gd name="T104" fmla="*/ 654 w 3256"/>
                <a:gd name="T105" fmla="*/ 7308 h 10318"/>
                <a:gd name="T106" fmla="*/ 1177 w 3256"/>
                <a:gd name="T107" fmla="*/ 7781 h 10318"/>
                <a:gd name="T108" fmla="*/ 1772 w 3256"/>
                <a:gd name="T109" fmla="*/ 8529 h 10318"/>
                <a:gd name="T110" fmla="*/ 2374 w 3256"/>
                <a:gd name="T111" fmla="*/ 9053 h 10318"/>
                <a:gd name="T112" fmla="*/ 2848 w 3256"/>
                <a:gd name="T113" fmla="*/ 9319 h 10318"/>
                <a:gd name="T114" fmla="*/ 3109 w 3256"/>
                <a:gd name="T115" fmla="*/ 9609 h 10318"/>
                <a:gd name="T116" fmla="*/ 3241 w 3256"/>
                <a:gd name="T117" fmla="*/ 1000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6" h="10318">
                  <a:moveTo>
                    <a:pt x="3206" y="10318"/>
                  </a:moveTo>
                  <a:lnTo>
                    <a:pt x="3210" y="10290"/>
                  </a:lnTo>
                  <a:lnTo>
                    <a:pt x="3213" y="10263"/>
                  </a:lnTo>
                  <a:lnTo>
                    <a:pt x="3216" y="10235"/>
                  </a:lnTo>
                  <a:lnTo>
                    <a:pt x="3217" y="10207"/>
                  </a:lnTo>
                  <a:lnTo>
                    <a:pt x="3217" y="10177"/>
                  </a:lnTo>
                  <a:lnTo>
                    <a:pt x="3216" y="10147"/>
                  </a:lnTo>
                  <a:lnTo>
                    <a:pt x="3214" y="10116"/>
                  </a:lnTo>
                  <a:lnTo>
                    <a:pt x="3211" y="10084"/>
                  </a:lnTo>
                  <a:lnTo>
                    <a:pt x="3207" y="10046"/>
                  </a:lnTo>
                  <a:lnTo>
                    <a:pt x="3202" y="10011"/>
                  </a:lnTo>
                  <a:lnTo>
                    <a:pt x="3196" y="9974"/>
                  </a:lnTo>
                  <a:lnTo>
                    <a:pt x="3189" y="9940"/>
                  </a:lnTo>
                  <a:lnTo>
                    <a:pt x="3181" y="9905"/>
                  </a:lnTo>
                  <a:lnTo>
                    <a:pt x="3173" y="9872"/>
                  </a:lnTo>
                  <a:lnTo>
                    <a:pt x="3164" y="9839"/>
                  </a:lnTo>
                  <a:lnTo>
                    <a:pt x="3154" y="9806"/>
                  </a:lnTo>
                  <a:lnTo>
                    <a:pt x="3142" y="9775"/>
                  </a:lnTo>
                  <a:lnTo>
                    <a:pt x="3131" y="9745"/>
                  </a:lnTo>
                  <a:lnTo>
                    <a:pt x="3118" y="9715"/>
                  </a:lnTo>
                  <a:lnTo>
                    <a:pt x="3104" y="9686"/>
                  </a:lnTo>
                  <a:lnTo>
                    <a:pt x="3090" y="9657"/>
                  </a:lnTo>
                  <a:lnTo>
                    <a:pt x="3074" y="9630"/>
                  </a:lnTo>
                  <a:lnTo>
                    <a:pt x="3058" y="9602"/>
                  </a:lnTo>
                  <a:lnTo>
                    <a:pt x="3042" y="9576"/>
                  </a:lnTo>
                  <a:lnTo>
                    <a:pt x="3024" y="9551"/>
                  </a:lnTo>
                  <a:lnTo>
                    <a:pt x="3006" y="9525"/>
                  </a:lnTo>
                  <a:lnTo>
                    <a:pt x="2986" y="9501"/>
                  </a:lnTo>
                  <a:lnTo>
                    <a:pt x="2965" y="9477"/>
                  </a:lnTo>
                  <a:lnTo>
                    <a:pt x="2945" y="9454"/>
                  </a:lnTo>
                  <a:lnTo>
                    <a:pt x="2922" y="9433"/>
                  </a:lnTo>
                  <a:lnTo>
                    <a:pt x="2899" y="9411"/>
                  </a:lnTo>
                  <a:lnTo>
                    <a:pt x="2875" y="9390"/>
                  </a:lnTo>
                  <a:lnTo>
                    <a:pt x="2851" y="9371"/>
                  </a:lnTo>
                  <a:lnTo>
                    <a:pt x="2824" y="9350"/>
                  </a:lnTo>
                  <a:lnTo>
                    <a:pt x="2798" y="9332"/>
                  </a:lnTo>
                  <a:lnTo>
                    <a:pt x="2770" y="9313"/>
                  </a:lnTo>
                  <a:lnTo>
                    <a:pt x="2743" y="9296"/>
                  </a:lnTo>
                  <a:lnTo>
                    <a:pt x="2713" y="9279"/>
                  </a:lnTo>
                  <a:lnTo>
                    <a:pt x="2683" y="9263"/>
                  </a:lnTo>
                  <a:lnTo>
                    <a:pt x="2652" y="9248"/>
                  </a:lnTo>
                  <a:lnTo>
                    <a:pt x="2605" y="9225"/>
                  </a:lnTo>
                  <a:lnTo>
                    <a:pt x="2556" y="9200"/>
                  </a:lnTo>
                  <a:lnTo>
                    <a:pt x="2505" y="9174"/>
                  </a:lnTo>
                  <a:lnTo>
                    <a:pt x="2454" y="9147"/>
                  </a:lnTo>
                  <a:lnTo>
                    <a:pt x="2402" y="9117"/>
                  </a:lnTo>
                  <a:lnTo>
                    <a:pt x="2352" y="9086"/>
                  </a:lnTo>
                  <a:lnTo>
                    <a:pt x="2327" y="9069"/>
                  </a:lnTo>
                  <a:lnTo>
                    <a:pt x="2301" y="9053"/>
                  </a:lnTo>
                  <a:lnTo>
                    <a:pt x="2277" y="9035"/>
                  </a:lnTo>
                  <a:lnTo>
                    <a:pt x="2253" y="9017"/>
                  </a:lnTo>
                  <a:lnTo>
                    <a:pt x="2187" y="8965"/>
                  </a:lnTo>
                  <a:lnTo>
                    <a:pt x="2120" y="8910"/>
                  </a:lnTo>
                  <a:lnTo>
                    <a:pt x="2055" y="8854"/>
                  </a:lnTo>
                  <a:lnTo>
                    <a:pt x="1992" y="8797"/>
                  </a:lnTo>
                  <a:lnTo>
                    <a:pt x="1927" y="8739"/>
                  </a:lnTo>
                  <a:lnTo>
                    <a:pt x="1865" y="8679"/>
                  </a:lnTo>
                  <a:lnTo>
                    <a:pt x="1805" y="8618"/>
                  </a:lnTo>
                  <a:lnTo>
                    <a:pt x="1744" y="8556"/>
                  </a:lnTo>
                  <a:lnTo>
                    <a:pt x="1685" y="8492"/>
                  </a:lnTo>
                  <a:lnTo>
                    <a:pt x="1627" y="8428"/>
                  </a:lnTo>
                  <a:lnTo>
                    <a:pt x="1569" y="8362"/>
                  </a:lnTo>
                  <a:lnTo>
                    <a:pt x="1513" y="8295"/>
                  </a:lnTo>
                  <a:lnTo>
                    <a:pt x="1458" y="8226"/>
                  </a:lnTo>
                  <a:lnTo>
                    <a:pt x="1404" y="8157"/>
                  </a:lnTo>
                  <a:lnTo>
                    <a:pt x="1351" y="8086"/>
                  </a:lnTo>
                  <a:lnTo>
                    <a:pt x="1300" y="8015"/>
                  </a:lnTo>
                  <a:lnTo>
                    <a:pt x="1262" y="7961"/>
                  </a:lnTo>
                  <a:lnTo>
                    <a:pt x="1224" y="7908"/>
                  </a:lnTo>
                  <a:lnTo>
                    <a:pt x="1186" y="7857"/>
                  </a:lnTo>
                  <a:lnTo>
                    <a:pt x="1146" y="7807"/>
                  </a:lnTo>
                  <a:lnTo>
                    <a:pt x="1107" y="7758"/>
                  </a:lnTo>
                  <a:lnTo>
                    <a:pt x="1066" y="7711"/>
                  </a:lnTo>
                  <a:lnTo>
                    <a:pt x="1045" y="7688"/>
                  </a:lnTo>
                  <a:lnTo>
                    <a:pt x="1023" y="7666"/>
                  </a:lnTo>
                  <a:lnTo>
                    <a:pt x="1002" y="7644"/>
                  </a:lnTo>
                  <a:lnTo>
                    <a:pt x="980" y="7623"/>
                  </a:lnTo>
                  <a:lnTo>
                    <a:pt x="929" y="7577"/>
                  </a:lnTo>
                  <a:lnTo>
                    <a:pt x="875" y="7531"/>
                  </a:lnTo>
                  <a:lnTo>
                    <a:pt x="820" y="7484"/>
                  </a:lnTo>
                  <a:lnTo>
                    <a:pt x="761" y="7437"/>
                  </a:lnTo>
                  <a:lnTo>
                    <a:pt x="698" y="7389"/>
                  </a:lnTo>
                  <a:lnTo>
                    <a:pt x="631" y="7339"/>
                  </a:lnTo>
                  <a:lnTo>
                    <a:pt x="559" y="7289"/>
                  </a:lnTo>
                  <a:lnTo>
                    <a:pt x="482" y="7235"/>
                  </a:lnTo>
                  <a:lnTo>
                    <a:pt x="459" y="7219"/>
                  </a:lnTo>
                  <a:lnTo>
                    <a:pt x="436" y="7202"/>
                  </a:lnTo>
                  <a:lnTo>
                    <a:pt x="415" y="7183"/>
                  </a:lnTo>
                  <a:lnTo>
                    <a:pt x="395" y="7166"/>
                  </a:lnTo>
                  <a:lnTo>
                    <a:pt x="375" y="7147"/>
                  </a:lnTo>
                  <a:lnTo>
                    <a:pt x="358" y="7128"/>
                  </a:lnTo>
                  <a:lnTo>
                    <a:pt x="341" y="7109"/>
                  </a:lnTo>
                  <a:lnTo>
                    <a:pt x="325" y="7089"/>
                  </a:lnTo>
                  <a:lnTo>
                    <a:pt x="309" y="7069"/>
                  </a:lnTo>
                  <a:lnTo>
                    <a:pt x="295" y="7048"/>
                  </a:lnTo>
                  <a:lnTo>
                    <a:pt x="281" y="7027"/>
                  </a:lnTo>
                  <a:lnTo>
                    <a:pt x="269" y="7007"/>
                  </a:lnTo>
                  <a:lnTo>
                    <a:pt x="257" y="6985"/>
                  </a:lnTo>
                  <a:lnTo>
                    <a:pt x="246" y="6963"/>
                  </a:lnTo>
                  <a:lnTo>
                    <a:pt x="235" y="6941"/>
                  </a:lnTo>
                  <a:lnTo>
                    <a:pt x="225" y="6920"/>
                  </a:lnTo>
                  <a:lnTo>
                    <a:pt x="217" y="6898"/>
                  </a:lnTo>
                  <a:lnTo>
                    <a:pt x="208" y="6875"/>
                  </a:lnTo>
                  <a:lnTo>
                    <a:pt x="201" y="6853"/>
                  </a:lnTo>
                  <a:lnTo>
                    <a:pt x="194" y="6830"/>
                  </a:lnTo>
                  <a:lnTo>
                    <a:pt x="181" y="6784"/>
                  </a:lnTo>
                  <a:lnTo>
                    <a:pt x="171" y="6738"/>
                  </a:lnTo>
                  <a:lnTo>
                    <a:pt x="162" y="6692"/>
                  </a:lnTo>
                  <a:lnTo>
                    <a:pt x="155" y="6648"/>
                  </a:lnTo>
                  <a:lnTo>
                    <a:pt x="149" y="6602"/>
                  </a:lnTo>
                  <a:lnTo>
                    <a:pt x="145" y="6557"/>
                  </a:lnTo>
                  <a:lnTo>
                    <a:pt x="140" y="6516"/>
                  </a:lnTo>
                  <a:lnTo>
                    <a:pt x="137" y="6476"/>
                  </a:lnTo>
                  <a:lnTo>
                    <a:pt x="133" y="6434"/>
                  </a:lnTo>
                  <a:lnTo>
                    <a:pt x="130" y="6393"/>
                  </a:lnTo>
                  <a:lnTo>
                    <a:pt x="125" y="6344"/>
                  </a:lnTo>
                  <a:lnTo>
                    <a:pt x="122" y="6293"/>
                  </a:lnTo>
                  <a:lnTo>
                    <a:pt x="116" y="6243"/>
                  </a:lnTo>
                  <a:lnTo>
                    <a:pt x="111" y="6192"/>
                  </a:lnTo>
                  <a:lnTo>
                    <a:pt x="106" y="6142"/>
                  </a:lnTo>
                  <a:lnTo>
                    <a:pt x="100" y="6091"/>
                  </a:lnTo>
                  <a:lnTo>
                    <a:pt x="93" y="6041"/>
                  </a:lnTo>
                  <a:lnTo>
                    <a:pt x="85" y="5992"/>
                  </a:lnTo>
                  <a:lnTo>
                    <a:pt x="78" y="5950"/>
                  </a:lnTo>
                  <a:lnTo>
                    <a:pt x="71" y="5910"/>
                  </a:lnTo>
                  <a:lnTo>
                    <a:pt x="63" y="5870"/>
                  </a:lnTo>
                  <a:lnTo>
                    <a:pt x="56" y="5829"/>
                  </a:lnTo>
                  <a:lnTo>
                    <a:pt x="43" y="5757"/>
                  </a:lnTo>
                  <a:lnTo>
                    <a:pt x="29" y="5683"/>
                  </a:lnTo>
                  <a:lnTo>
                    <a:pt x="23" y="5645"/>
                  </a:lnTo>
                  <a:lnTo>
                    <a:pt x="17" y="5609"/>
                  </a:lnTo>
                  <a:lnTo>
                    <a:pt x="13" y="5571"/>
                  </a:lnTo>
                  <a:lnTo>
                    <a:pt x="8" y="5534"/>
                  </a:lnTo>
                  <a:lnTo>
                    <a:pt x="5" y="5496"/>
                  </a:lnTo>
                  <a:lnTo>
                    <a:pt x="2" y="5458"/>
                  </a:lnTo>
                  <a:lnTo>
                    <a:pt x="0" y="5421"/>
                  </a:lnTo>
                  <a:lnTo>
                    <a:pt x="0" y="5383"/>
                  </a:lnTo>
                  <a:lnTo>
                    <a:pt x="0" y="5344"/>
                  </a:lnTo>
                  <a:lnTo>
                    <a:pt x="2" y="5306"/>
                  </a:lnTo>
                  <a:lnTo>
                    <a:pt x="6" y="5267"/>
                  </a:lnTo>
                  <a:lnTo>
                    <a:pt x="10" y="5229"/>
                  </a:lnTo>
                  <a:lnTo>
                    <a:pt x="16" y="5187"/>
                  </a:lnTo>
                  <a:lnTo>
                    <a:pt x="24" y="5142"/>
                  </a:lnTo>
                  <a:lnTo>
                    <a:pt x="35" y="5096"/>
                  </a:lnTo>
                  <a:lnTo>
                    <a:pt x="46" y="5048"/>
                  </a:lnTo>
                  <a:lnTo>
                    <a:pt x="54" y="5024"/>
                  </a:lnTo>
                  <a:lnTo>
                    <a:pt x="62" y="5000"/>
                  </a:lnTo>
                  <a:lnTo>
                    <a:pt x="70" y="4974"/>
                  </a:lnTo>
                  <a:lnTo>
                    <a:pt x="80" y="4950"/>
                  </a:lnTo>
                  <a:lnTo>
                    <a:pt x="91" y="4926"/>
                  </a:lnTo>
                  <a:lnTo>
                    <a:pt x="102" y="4901"/>
                  </a:lnTo>
                  <a:lnTo>
                    <a:pt x="115" y="4877"/>
                  </a:lnTo>
                  <a:lnTo>
                    <a:pt x="129" y="4853"/>
                  </a:lnTo>
                  <a:lnTo>
                    <a:pt x="144" y="4829"/>
                  </a:lnTo>
                  <a:lnTo>
                    <a:pt x="160" y="4807"/>
                  </a:lnTo>
                  <a:lnTo>
                    <a:pt x="176" y="4785"/>
                  </a:lnTo>
                  <a:lnTo>
                    <a:pt x="193" y="4764"/>
                  </a:lnTo>
                  <a:lnTo>
                    <a:pt x="210" y="4745"/>
                  </a:lnTo>
                  <a:lnTo>
                    <a:pt x="228" y="4727"/>
                  </a:lnTo>
                  <a:lnTo>
                    <a:pt x="247" y="4711"/>
                  </a:lnTo>
                  <a:lnTo>
                    <a:pt x="266" y="4694"/>
                  </a:lnTo>
                  <a:lnTo>
                    <a:pt x="286" y="4678"/>
                  </a:lnTo>
                  <a:lnTo>
                    <a:pt x="305" y="4665"/>
                  </a:lnTo>
                  <a:lnTo>
                    <a:pt x="325" y="4652"/>
                  </a:lnTo>
                  <a:lnTo>
                    <a:pt x="345" y="4639"/>
                  </a:lnTo>
                  <a:lnTo>
                    <a:pt x="366" y="4628"/>
                  </a:lnTo>
                  <a:lnTo>
                    <a:pt x="388" y="4618"/>
                  </a:lnTo>
                  <a:lnTo>
                    <a:pt x="409" y="4607"/>
                  </a:lnTo>
                  <a:lnTo>
                    <a:pt x="430" y="4599"/>
                  </a:lnTo>
                  <a:lnTo>
                    <a:pt x="452" y="4591"/>
                  </a:lnTo>
                  <a:lnTo>
                    <a:pt x="474" y="4583"/>
                  </a:lnTo>
                  <a:lnTo>
                    <a:pt x="496" y="4576"/>
                  </a:lnTo>
                  <a:lnTo>
                    <a:pt x="517" y="4571"/>
                  </a:lnTo>
                  <a:lnTo>
                    <a:pt x="562" y="4559"/>
                  </a:lnTo>
                  <a:lnTo>
                    <a:pt x="606" y="4551"/>
                  </a:lnTo>
                  <a:lnTo>
                    <a:pt x="649" y="4544"/>
                  </a:lnTo>
                  <a:lnTo>
                    <a:pt x="693" y="4540"/>
                  </a:lnTo>
                  <a:lnTo>
                    <a:pt x="735" y="4536"/>
                  </a:lnTo>
                  <a:lnTo>
                    <a:pt x="778" y="4534"/>
                  </a:lnTo>
                  <a:lnTo>
                    <a:pt x="836" y="4530"/>
                  </a:lnTo>
                  <a:lnTo>
                    <a:pt x="895" y="4528"/>
                  </a:lnTo>
                  <a:lnTo>
                    <a:pt x="953" y="4527"/>
                  </a:lnTo>
                  <a:lnTo>
                    <a:pt x="1012" y="4525"/>
                  </a:lnTo>
                  <a:lnTo>
                    <a:pt x="1070" y="4524"/>
                  </a:lnTo>
                  <a:lnTo>
                    <a:pt x="1129" y="4522"/>
                  </a:lnTo>
                  <a:lnTo>
                    <a:pt x="1187" y="4522"/>
                  </a:lnTo>
                  <a:lnTo>
                    <a:pt x="1245" y="4521"/>
                  </a:lnTo>
                  <a:lnTo>
                    <a:pt x="1299" y="4520"/>
                  </a:lnTo>
                  <a:lnTo>
                    <a:pt x="1354" y="4519"/>
                  </a:lnTo>
                  <a:lnTo>
                    <a:pt x="1409" y="4519"/>
                  </a:lnTo>
                  <a:lnTo>
                    <a:pt x="1464" y="4518"/>
                  </a:lnTo>
                  <a:lnTo>
                    <a:pt x="1520" y="4517"/>
                  </a:lnTo>
                  <a:lnTo>
                    <a:pt x="1575" y="4514"/>
                  </a:lnTo>
                  <a:lnTo>
                    <a:pt x="1630" y="4512"/>
                  </a:lnTo>
                  <a:lnTo>
                    <a:pt x="1685" y="4510"/>
                  </a:lnTo>
                  <a:lnTo>
                    <a:pt x="1701" y="4509"/>
                  </a:lnTo>
                  <a:lnTo>
                    <a:pt x="1719" y="4508"/>
                  </a:lnTo>
                  <a:lnTo>
                    <a:pt x="1733" y="4505"/>
                  </a:lnTo>
                  <a:lnTo>
                    <a:pt x="1749" y="4502"/>
                  </a:lnTo>
                  <a:lnTo>
                    <a:pt x="1764" y="4498"/>
                  </a:lnTo>
                  <a:lnTo>
                    <a:pt x="1779" y="4495"/>
                  </a:lnTo>
                  <a:lnTo>
                    <a:pt x="1794" y="4489"/>
                  </a:lnTo>
                  <a:lnTo>
                    <a:pt x="1809" y="4485"/>
                  </a:lnTo>
                  <a:lnTo>
                    <a:pt x="1823" y="4478"/>
                  </a:lnTo>
                  <a:lnTo>
                    <a:pt x="1837" y="4472"/>
                  </a:lnTo>
                  <a:lnTo>
                    <a:pt x="1849" y="4465"/>
                  </a:lnTo>
                  <a:lnTo>
                    <a:pt x="1863" y="4457"/>
                  </a:lnTo>
                  <a:lnTo>
                    <a:pt x="1876" y="4449"/>
                  </a:lnTo>
                  <a:lnTo>
                    <a:pt x="1887" y="4440"/>
                  </a:lnTo>
                  <a:lnTo>
                    <a:pt x="1900" y="4431"/>
                  </a:lnTo>
                  <a:lnTo>
                    <a:pt x="1911" y="4420"/>
                  </a:lnTo>
                  <a:lnTo>
                    <a:pt x="1922" y="4410"/>
                  </a:lnTo>
                  <a:lnTo>
                    <a:pt x="1932" y="4400"/>
                  </a:lnTo>
                  <a:lnTo>
                    <a:pt x="1942" y="4388"/>
                  </a:lnTo>
                  <a:lnTo>
                    <a:pt x="1953" y="4377"/>
                  </a:lnTo>
                  <a:lnTo>
                    <a:pt x="1962" y="4364"/>
                  </a:lnTo>
                  <a:lnTo>
                    <a:pt x="1971" y="4352"/>
                  </a:lnTo>
                  <a:lnTo>
                    <a:pt x="1979" y="4338"/>
                  </a:lnTo>
                  <a:lnTo>
                    <a:pt x="1987" y="4324"/>
                  </a:lnTo>
                  <a:lnTo>
                    <a:pt x="1995" y="4309"/>
                  </a:lnTo>
                  <a:lnTo>
                    <a:pt x="2002" y="4294"/>
                  </a:lnTo>
                  <a:lnTo>
                    <a:pt x="2009" y="4279"/>
                  </a:lnTo>
                  <a:lnTo>
                    <a:pt x="2014" y="4263"/>
                  </a:lnTo>
                  <a:lnTo>
                    <a:pt x="2020" y="4247"/>
                  </a:lnTo>
                  <a:lnTo>
                    <a:pt x="2026" y="4231"/>
                  </a:lnTo>
                  <a:lnTo>
                    <a:pt x="2031" y="4214"/>
                  </a:lnTo>
                  <a:lnTo>
                    <a:pt x="2035" y="4197"/>
                  </a:lnTo>
                  <a:lnTo>
                    <a:pt x="2042" y="4162"/>
                  </a:lnTo>
                  <a:lnTo>
                    <a:pt x="2048" y="4129"/>
                  </a:lnTo>
                  <a:lnTo>
                    <a:pt x="2052" y="4095"/>
                  </a:lnTo>
                  <a:lnTo>
                    <a:pt x="2057" y="4061"/>
                  </a:lnTo>
                  <a:lnTo>
                    <a:pt x="2059" y="4028"/>
                  </a:lnTo>
                  <a:lnTo>
                    <a:pt x="2062" y="3996"/>
                  </a:lnTo>
                  <a:lnTo>
                    <a:pt x="2063" y="3963"/>
                  </a:lnTo>
                  <a:lnTo>
                    <a:pt x="2063" y="3929"/>
                  </a:lnTo>
                  <a:lnTo>
                    <a:pt x="2062" y="3897"/>
                  </a:lnTo>
                  <a:lnTo>
                    <a:pt x="2059" y="3865"/>
                  </a:lnTo>
                  <a:lnTo>
                    <a:pt x="2056" y="3833"/>
                  </a:lnTo>
                  <a:lnTo>
                    <a:pt x="2051" y="3802"/>
                  </a:lnTo>
                  <a:lnTo>
                    <a:pt x="2047" y="3770"/>
                  </a:lnTo>
                  <a:lnTo>
                    <a:pt x="2040" y="3739"/>
                  </a:lnTo>
                  <a:lnTo>
                    <a:pt x="2033" y="3708"/>
                  </a:lnTo>
                  <a:lnTo>
                    <a:pt x="2024" y="3678"/>
                  </a:lnTo>
                  <a:lnTo>
                    <a:pt x="2010" y="3631"/>
                  </a:lnTo>
                  <a:lnTo>
                    <a:pt x="1995" y="3584"/>
                  </a:lnTo>
                  <a:lnTo>
                    <a:pt x="1980" y="3538"/>
                  </a:lnTo>
                  <a:lnTo>
                    <a:pt x="1964" y="3491"/>
                  </a:lnTo>
                  <a:lnTo>
                    <a:pt x="1948" y="3445"/>
                  </a:lnTo>
                  <a:lnTo>
                    <a:pt x="1931" y="3400"/>
                  </a:lnTo>
                  <a:lnTo>
                    <a:pt x="1915" y="3354"/>
                  </a:lnTo>
                  <a:lnTo>
                    <a:pt x="1897" y="3308"/>
                  </a:lnTo>
                  <a:lnTo>
                    <a:pt x="1886" y="3278"/>
                  </a:lnTo>
                  <a:lnTo>
                    <a:pt x="1876" y="3248"/>
                  </a:lnTo>
                  <a:lnTo>
                    <a:pt x="1864" y="3217"/>
                  </a:lnTo>
                  <a:lnTo>
                    <a:pt x="1854" y="3186"/>
                  </a:lnTo>
                  <a:lnTo>
                    <a:pt x="1842" y="3155"/>
                  </a:lnTo>
                  <a:lnTo>
                    <a:pt x="1831" y="3124"/>
                  </a:lnTo>
                  <a:lnTo>
                    <a:pt x="1821" y="3093"/>
                  </a:lnTo>
                  <a:lnTo>
                    <a:pt x="1810" y="3064"/>
                  </a:lnTo>
                  <a:lnTo>
                    <a:pt x="1799" y="3027"/>
                  </a:lnTo>
                  <a:lnTo>
                    <a:pt x="1790" y="2991"/>
                  </a:lnTo>
                  <a:lnTo>
                    <a:pt x="1780" y="2956"/>
                  </a:lnTo>
                  <a:lnTo>
                    <a:pt x="1775" y="2920"/>
                  </a:lnTo>
                  <a:lnTo>
                    <a:pt x="1769" y="2886"/>
                  </a:lnTo>
                  <a:lnTo>
                    <a:pt x="1766" y="2850"/>
                  </a:lnTo>
                  <a:lnTo>
                    <a:pt x="1763" y="2817"/>
                  </a:lnTo>
                  <a:lnTo>
                    <a:pt x="1763" y="2783"/>
                  </a:lnTo>
                  <a:lnTo>
                    <a:pt x="1763" y="2748"/>
                  </a:lnTo>
                  <a:lnTo>
                    <a:pt x="1766" y="2715"/>
                  </a:lnTo>
                  <a:lnTo>
                    <a:pt x="1770" y="2682"/>
                  </a:lnTo>
                  <a:lnTo>
                    <a:pt x="1776" y="2649"/>
                  </a:lnTo>
                  <a:lnTo>
                    <a:pt x="1783" y="2616"/>
                  </a:lnTo>
                  <a:lnTo>
                    <a:pt x="1792" y="2584"/>
                  </a:lnTo>
                  <a:lnTo>
                    <a:pt x="1801" y="2553"/>
                  </a:lnTo>
                  <a:lnTo>
                    <a:pt x="1814" y="2521"/>
                  </a:lnTo>
                  <a:lnTo>
                    <a:pt x="1829" y="2484"/>
                  </a:lnTo>
                  <a:lnTo>
                    <a:pt x="1846" y="2448"/>
                  </a:lnTo>
                  <a:lnTo>
                    <a:pt x="1863" y="2412"/>
                  </a:lnTo>
                  <a:lnTo>
                    <a:pt x="1881" y="2375"/>
                  </a:lnTo>
                  <a:lnTo>
                    <a:pt x="1901" y="2340"/>
                  </a:lnTo>
                  <a:lnTo>
                    <a:pt x="1919" y="2305"/>
                  </a:lnTo>
                  <a:lnTo>
                    <a:pt x="1940" y="2270"/>
                  </a:lnTo>
                  <a:lnTo>
                    <a:pt x="1959" y="2235"/>
                  </a:lnTo>
                  <a:lnTo>
                    <a:pt x="1977" y="2204"/>
                  </a:lnTo>
                  <a:lnTo>
                    <a:pt x="1994" y="2173"/>
                  </a:lnTo>
                  <a:lnTo>
                    <a:pt x="2011" y="2143"/>
                  </a:lnTo>
                  <a:lnTo>
                    <a:pt x="2028" y="2112"/>
                  </a:lnTo>
                  <a:lnTo>
                    <a:pt x="2042" y="2087"/>
                  </a:lnTo>
                  <a:lnTo>
                    <a:pt x="2056" y="2063"/>
                  </a:lnTo>
                  <a:lnTo>
                    <a:pt x="2070" y="2039"/>
                  </a:lnTo>
                  <a:lnTo>
                    <a:pt x="2084" y="2015"/>
                  </a:lnTo>
                  <a:lnTo>
                    <a:pt x="2107" y="1977"/>
                  </a:lnTo>
                  <a:lnTo>
                    <a:pt x="2129" y="1939"/>
                  </a:lnTo>
                  <a:lnTo>
                    <a:pt x="2150" y="1902"/>
                  </a:lnTo>
                  <a:lnTo>
                    <a:pt x="2167" y="1863"/>
                  </a:lnTo>
                  <a:lnTo>
                    <a:pt x="2176" y="1843"/>
                  </a:lnTo>
                  <a:lnTo>
                    <a:pt x="2183" y="1823"/>
                  </a:lnTo>
                  <a:lnTo>
                    <a:pt x="2189" y="1803"/>
                  </a:lnTo>
                  <a:lnTo>
                    <a:pt x="2195" y="1782"/>
                  </a:lnTo>
                  <a:lnTo>
                    <a:pt x="2199" y="1762"/>
                  </a:lnTo>
                  <a:lnTo>
                    <a:pt x="2203" y="1740"/>
                  </a:lnTo>
                  <a:lnTo>
                    <a:pt x="2205" y="1718"/>
                  </a:lnTo>
                  <a:lnTo>
                    <a:pt x="2206" y="1695"/>
                  </a:lnTo>
                  <a:lnTo>
                    <a:pt x="2205" y="1670"/>
                  </a:lnTo>
                  <a:lnTo>
                    <a:pt x="2205" y="1645"/>
                  </a:lnTo>
                  <a:lnTo>
                    <a:pt x="2203" y="1621"/>
                  </a:lnTo>
                  <a:lnTo>
                    <a:pt x="2200" y="1595"/>
                  </a:lnTo>
                  <a:lnTo>
                    <a:pt x="2198" y="1571"/>
                  </a:lnTo>
                  <a:lnTo>
                    <a:pt x="2195" y="1547"/>
                  </a:lnTo>
                  <a:lnTo>
                    <a:pt x="2190" y="1523"/>
                  </a:lnTo>
                  <a:lnTo>
                    <a:pt x="2184" y="1499"/>
                  </a:lnTo>
                  <a:lnTo>
                    <a:pt x="2179" y="1475"/>
                  </a:lnTo>
                  <a:lnTo>
                    <a:pt x="2172" y="1451"/>
                  </a:lnTo>
                  <a:lnTo>
                    <a:pt x="2165" y="1428"/>
                  </a:lnTo>
                  <a:lnTo>
                    <a:pt x="2157" y="1405"/>
                  </a:lnTo>
                  <a:lnTo>
                    <a:pt x="2148" y="1381"/>
                  </a:lnTo>
                  <a:lnTo>
                    <a:pt x="2138" y="1358"/>
                  </a:lnTo>
                  <a:lnTo>
                    <a:pt x="2128" y="1335"/>
                  </a:lnTo>
                  <a:lnTo>
                    <a:pt x="2118" y="1312"/>
                  </a:lnTo>
                  <a:lnTo>
                    <a:pt x="2105" y="1290"/>
                  </a:lnTo>
                  <a:lnTo>
                    <a:pt x="2094" y="1267"/>
                  </a:lnTo>
                  <a:lnTo>
                    <a:pt x="2080" y="1246"/>
                  </a:lnTo>
                  <a:lnTo>
                    <a:pt x="2066" y="1223"/>
                  </a:lnTo>
                  <a:lnTo>
                    <a:pt x="2051" y="1201"/>
                  </a:lnTo>
                  <a:lnTo>
                    <a:pt x="2036" y="1179"/>
                  </a:lnTo>
                  <a:lnTo>
                    <a:pt x="2020" y="1157"/>
                  </a:lnTo>
                  <a:lnTo>
                    <a:pt x="2003" y="1135"/>
                  </a:lnTo>
                  <a:lnTo>
                    <a:pt x="1986" y="1114"/>
                  </a:lnTo>
                  <a:lnTo>
                    <a:pt x="1967" y="1092"/>
                  </a:lnTo>
                  <a:lnTo>
                    <a:pt x="1948" y="1071"/>
                  </a:lnTo>
                  <a:lnTo>
                    <a:pt x="1928" y="1049"/>
                  </a:lnTo>
                  <a:lnTo>
                    <a:pt x="1908" y="1029"/>
                  </a:lnTo>
                  <a:lnTo>
                    <a:pt x="1886" y="1008"/>
                  </a:lnTo>
                  <a:lnTo>
                    <a:pt x="1864" y="986"/>
                  </a:lnTo>
                  <a:lnTo>
                    <a:pt x="1841" y="966"/>
                  </a:lnTo>
                  <a:lnTo>
                    <a:pt x="1785" y="918"/>
                  </a:lnTo>
                  <a:lnTo>
                    <a:pt x="1729" y="871"/>
                  </a:lnTo>
                  <a:lnTo>
                    <a:pt x="1671" y="825"/>
                  </a:lnTo>
                  <a:lnTo>
                    <a:pt x="1613" y="780"/>
                  </a:lnTo>
                  <a:lnTo>
                    <a:pt x="1553" y="736"/>
                  </a:lnTo>
                  <a:lnTo>
                    <a:pt x="1494" y="693"/>
                  </a:lnTo>
                  <a:lnTo>
                    <a:pt x="1435" y="650"/>
                  </a:lnTo>
                  <a:lnTo>
                    <a:pt x="1376" y="608"/>
                  </a:lnTo>
                  <a:lnTo>
                    <a:pt x="1302" y="555"/>
                  </a:lnTo>
                  <a:lnTo>
                    <a:pt x="1229" y="501"/>
                  </a:lnTo>
                  <a:lnTo>
                    <a:pt x="1154" y="447"/>
                  </a:lnTo>
                  <a:lnTo>
                    <a:pt x="1082" y="391"/>
                  </a:lnTo>
                  <a:lnTo>
                    <a:pt x="1045" y="362"/>
                  </a:lnTo>
                  <a:lnTo>
                    <a:pt x="1010" y="334"/>
                  </a:lnTo>
                  <a:lnTo>
                    <a:pt x="974" y="304"/>
                  </a:lnTo>
                  <a:lnTo>
                    <a:pt x="938" y="274"/>
                  </a:lnTo>
                  <a:lnTo>
                    <a:pt x="904" y="243"/>
                  </a:lnTo>
                  <a:lnTo>
                    <a:pt x="870" y="212"/>
                  </a:lnTo>
                  <a:lnTo>
                    <a:pt x="836" y="181"/>
                  </a:lnTo>
                  <a:lnTo>
                    <a:pt x="803" y="149"/>
                  </a:lnTo>
                  <a:lnTo>
                    <a:pt x="765" y="111"/>
                  </a:lnTo>
                  <a:lnTo>
                    <a:pt x="727" y="75"/>
                  </a:lnTo>
                  <a:lnTo>
                    <a:pt x="691" y="37"/>
                  </a:lnTo>
                  <a:lnTo>
                    <a:pt x="653" y="0"/>
                  </a:lnTo>
                  <a:lnTo>
                    <a:pt x="709" y="0"/>
                  </a:lnTo>
                  <a:lnTo>
                    <a:pt x="739" y="30"/>
                  </a:lnTo>
                  <a:lnTo>
                    <a:pt x="770" y="61"/>
                  </a:lnTo>
                  <a:lnTo>
                    <a:pt x="801" y="91"/>
                  </a:lnTo>
                  <a:lnTo>
                    <a:pt x="831" y="120"/>
                  </a:lnTo>
                  <a:lnTo>
                    <a:pt x="864" y="153"/>
                  </a:lnTo>
                  <a:lnTo>
                    <a:pt x="897" y="184"/>
                  </a:lnTo>
                  <a:lnTo>
                    <a:pt x="930" y="214"/>
                  </a:lnTo>
                  <a:lnTo>
                    <a:pt x="965" y="244"/>
                  </a:lnTo>
                  <a:lnTo>
                    <a:pt x="1000" y="274"/>
                  </a:lnTo>
                  <a:lnTo>
                    <a:pt x="1035" y="304"/>
                  </a:lnTo>
                  <a:lnTo>
                    <a:pt x="1070" y="333"/>
                  </a:lnTo>
                  <a:lnTo>
                    <a:pt x="1107" y="360"/>
                  </a:lnTo>
                  <a:lnTo>
                    <a:pt x="1179" y="416"/>
                  </a:lnTo>
                  <a:lnTo>
                    <a:pt x="1252" y="470"/>
                  </a:lnTo>
                  <a:lnTo>
                    <a:pt x="1325" y="523"/>
                  </a:lnTo>
                  <a:lnTo>
                    <a:pt x="1398" y="576"/>
                  </a:lnTo>
                  <a:lnTo>
                    <a:pt x="1458" y="618"/>
                  </a:lnTo>
                  <a:lnTo>
                    <a:pt x="1518" y="661"/>
                  </a:lnTo>
                  <a:lnTo>
                    <a:pt x="1577" y="705"/>
                  </a:lnTo>
                  <a:lnTo>
                    <a:pt x="1637" y="749"/>
                  </a:lnTo>
                  <a:lnTo>
                    <a:pt x="1696" y="795"/>
                  </a:lnTo>
                  <a:lnTo>
                    <a:pt x="1754" y="841"/>
                  </a:lnTo>
                  <a:lnTo>
                    <a:pt x="1811" y="888"/>
                  </a:lnTo>
                  <a:lnTo>
                    <a:pt x="1868" y="937"/>
                  </a:lnTo>
                  <a:lnTo>
                    <a:pt x="1891" y="958"/>
                  </a:lnTo>
                  <a:lnTo>
                    <a:pt x="1914" y="979"/>
                  </a:lnTo>
                  <a:lnTo>
                    <a:pt x="1936" y="1001"/>
                  </a:lnTo>
                  <a:lnTo>
                    <a:pt x="1957" y="1023"/>
                  </a:lnTo>
                  <a:lnTo>
                    <a:pt x="1978" y="1046"/>
                  </a:lnTo>
                  <a:lnTo>
                    <a:pt x="1997" y="1068"/>
                  </a:lnTo>
                  <a:lnTo>
                    <a:pt x="2017" y="1090"/>
                  </a:lnTo>
                  <a:lnTo>
                    <a:pt x="2035" y="1113"/>
                  </a:lnTo>
                  <a:lnTo>
                    <a:pt x="2052" y="1134"/>
                  </a:lnTo>
                  <a:lnTo>
                    <a:pt x="2070" y="1157"/>
                  </a:lnTo>
                  <a:lnTo>
                    <a:pt x="2086" y="1180"/>
                  </a:lnTo>
                  <a:lnTo>
                    <a:pt x="2101" y="1203"/>
                  </a:lnTo>
                  <a:lnTo>
                    <a:pt x="2114" y="1226"/>
                  </a:lnTo>
                  <a:lnTo>
                    <a:pt x="2128" y="1250"/>
                  </a:lnTo>
                  <a:lnTo>
                    <a:pt x="2142" y="1273"/>
                  </a:lnTo>
                  <a:lnTo>
                    <a:pt x="2153" y="1296"/>
                  </a:lnTo>
                  <a:lnTo>
                    <a:pt x="2165" y="1320"/>
                  </a:lnTo>
                  <a:lnTo>
                    <a:pt x="2175" y="1344"/>
                  </a:lnTo>
                  <a:lnTo>
                    <a:pt x="2185" y="1368"/>
                  </a:lnTo>
                  <a:lnTo>
                    <a:pt x="2195" y="1392"/>
                  </a:lnTo>
                  <a:lnTo>
                    <a:pt x="2203" y="1416"/>
                  </a:lnTo>
                  <a:lnTo>
                    <a:pt x="2211" y="1441"/>
                  </a:lnTo>
                  <a:lnTo>
                    <a:pt x="2218" y="1466"/>
                  </a:lnTo>
                  <a:lnTo>
                    <a:pt x="2223" y="1491"/>
                  </a:lnTo>
                  <a:lnTo>
                    <a:pt x="2229" y="1515"/>
                  </a:lnTo>
                  <a:lnTo>
                    <a:pt x="2234" y="1540"/>
                  </a:lnTo>
                  <a:lnTo>
                    <a:pt x="2237" y="1566"/>
                  </a:lnTo>
                  <a:lnTo>
                    <a:pt x="2240" y="1592"/>
                  </a:lnTo>
                  <a:lnTo>
                    <a:pt x="2243" y="1617"/>
                  </a:lnTo>
                  <a:lnTo>
                    <a:pt x="2244" y="1644"/>
                  </a:lnTo>
                  <a:lnTo>
                    <a:pt x="2245" y="1670"/>
                  </a:lnTo>
                  <a:lnTo>
                    <a:pt x="2245" y="1695"/>
                  </a:lnTo>
                  <a:lnTo>
                    <a:pt x="2244" y="1720"/>
                  </a:lnTo>
                  <a:lnTo>
                    <a:pt x="2242" y="1745"/>
                  </a:lnTo>
                  <a:lnTo>
                    <a:pt x="2238" y="1767"/>
                  </a:lnTo>
                  <a:lnTo>
                    <a:pt x="2234" y="1790"/>
                  </a:lnTo>
                  <a:lnTo>
                    <a:pt x="2228" y="1812"/>
                  </a:lnTo>
                  <a:lnTo>
                    <a:pt x="2221" y="1834"/>
                  </a:lnTo>
                  <a:lnTo>
                    <a:pt x="2213" y="1856"/>
                  </a:lnTo>
                  <a:lnTo>
                    <a:pt x="2204" y="1876"/>
                  </a:lnTo>
                  <a:lnTo>
                    <a:pt x="2195" y="1897"/>
                  </a:lnTo>
                  <a:lnTo>
                    <a:pt x="2185" y="1918"/>
                  </a:lnTo>
                  <a:lnTo>
                    <a:pt x="2175" y="1938"/>
                  </a:lnTo>
                  <a:lnTo>
                    <a:pt x="2164" y="1958"/>
                  </a:lnTo>
                  <a:lnTo>
                    <a:pt x="2141" y="1997"/>
                  </a:lnTo>
                  <a:lnTo>
                    <a:pt x="2118" y="2036"/>
                  </a:lnTo>
                  <a:lnTo>
                    <a:pt x="2104" y="2059"/>
                  </a:lnTo>
                  <a:lnTo>
                    <a:pt x="2090" y="2083"/>
                  </a:lnTo>
                  <a:lnTo>
                    <a:pt x="2076" y="2106"/>
                  </a:lnTo>
                  <a:lnTo>
                    <a:pt x="2063" y="2130"/>
                  </a:lnTo>
                  <a:lnTo>
                    <a:pt x="2045" y="2162"/>
                  </a:lnTo>
                  <a:lnTo>
                    <a:pt x="2028" y="2193"/>
                  </a:lnTo>
                  <a:lnTo>
                    <a:pt x="2011" y="2224"/>
                  </a:lnTo>
                  <a:lnTo>
                    <a:pt x="1994" y="2255"/>
                  </a:lnTo>
                  <a:lnTo>
                    <a:pt x="1974" y="2289"/>
                  </a:lnTo>
                  <a:lnTo>
                    <a:pt x="1955" y="2324"/>
                  </a:lnTo>
                  <a:lnTo>
                    <a:pt x="1935" y="2358"/>
                  </a:lnTo>
                  <a:lnTo>
                    <a:pt x="1917" y="2394"/>
                  </a:lnTo>
                  <a:lnTo>
                    <a:pt x="1899" y="2428"/>
                  </a:lnTo>
                  <a:lnTo>
                    <a:pt x="1881" y="2464"/>
                  </a:lnTo>
                  <a:lnTo>
                    <a:pt x="1865" y="2500"/>
                  </a:lnTo>
                  <a:lnTo>
                    <a:pt x="1849" y="2536"/>
                  </a:lnTo>
                  <a:lnTo>
                    <a:pt x="1839" y="2566"/>
                  </a:lnTo>
                  <a:lnTo>
                    <a:pt x="1829" y="2596"/>
                  </a:lnTo>
                  <a:lnTo>
                    <a:pt x="1821" y="2627"/>
                  </a:lnTo>
                  <a:lnTo>
                    <a:pt x="1814" y="2657"/>
                  </a:lnTo>
                  <a:lnTo>
                    <a:pt x="1809" y="2688"/>
                  </a:lnTo>
                  <a:lnTo>
                    <a:pt x="1806" y="2719"/>
                  </a:lnTo>
                  <a:lnTo>
                    <a:pt x="1803" y="2752"/>
                  </a:lnTo>
                  <a:lnTo>
                    <a:pt x="1802" y="2784"/>
                  </a:lnTo>
                  <a:lnTo>
                    <a:pt x="1802" y="2816"/>
                  </a:lnTo>
                  <a:lnTo>
                    <a:pt x="1805" y="2849"/>
                  </a:lnTo>
                  <a:lnTo>
                    <a:pt x="1808" y="2881"/>
                  </a:lnTo>
                  <a:lnTo>
                    <a:pt x="1814" y="2914"/>
                  </a:lnTo>
                  <a:lnTo>
                    <a:pt x="1819" y="2949"/>
                  </a:lnTo>
                  <a:lnTo>
                    <a:pt x="1828" y="2982"/>
                  </a:lnTo>
                  <a:lnTo>
                    <a:pt x="1837" y="3016"/>
                  </a:lnTo>
                  <a:lnTo>
                    <a:pt x="1848" y="3051"/>
                  </a:lnTo>
                  <a:lnTo>
                    <a:pt x="1858" y="3081"/>
                  </a:lnTo>
                  <a:lnTo>
                    <a:pt x="1869" y="3112"/>
                  </a:lnTo>
                  <a:lnTo>
                    <a:pt x="1879" y="3143"/>
                  </a:lnTo>
                  <a:lnTo>
                    <a:pt x="1891" y="3174"/>
                  </a:lnTo>
                  <a:lnTo>
                    <a:pt x="1901" y="3203"/>
                  </a:lnTo>
                  <a:lnTo>
                    <a:pt x="1912" y="3234"/>
                  </a:lnTo>
                  <a:lnTo>
                    <a:pt x="1924" y="3264"/>
                  </a:lnTo>
                  <a:lnTo>
                    <a:pt x="1934" y="3294"/>
                  </a:lnTo>
                  <a:lnTo>
                    <a:pt x="1951" y="3340"/>
                  </a:lnTo>
                  <a:lnTo>
                    <a:pt x="1969" y="3386"/>
                  </a:lnTo>
                  <a:lnTo>
                    <a:pt x="1985" y="3433"/>
                  </a:lnTo>
                  <a:lnTo>
                    <a:pt x="2001" y="3479"/>
                  </a:lnTo>
                  <a:lnTo>
                    <a:pt x="2017" y="3526"/>
                  </a:lnTo>
                  <a:lnTo>
                    <a:pt x="2033" y="3573"/>
                  </a:lnTo>
                  <a:lnTo>
                    <a:pt x="2048" y="3620"/>
                  </a:lnTo>
                  <a:lnTo>
                    <a:pt x="2062" y="3667"/>
                  </a:lnTo>
                  <a:lnTo>
                    <a:pt x="2071" y="3699"/>
                  </a:lnTo>
                  <a:lnTo>
                    <a:pt x="2079" y="3731"/>
                  </a:lnTo>
                  <a:lnTo>
                    <a:pt x="2084" y="3763"/>
                  </a:lnTo>
                  <a:lnTo>
                    <a:pt x="2090" y="3795"/>
                  </a:lnTo>
                  <a:lnTo>
                    <a:pt x="2095" y="3829"/>
                  </a:lnTo>
                  <a:lnTo>
                    <a:pt x="2098" y="3862"/>
                  </a:lnTo>
                  <a:lnTo>
                    <a:pt x="2101" y="3895"/>
                  </a:lnTo>
                  <a:lnTo>
                    <a:pt x="2102" y="3928"/>
                  </a:lnTo>
                  <a:lnTo>
                    <a:pt x="2102" y="3963"/>
                  </a:lnTo>
                  <a:lnTo>
                    <a:pt x="2101" y="3996"/>
                  </a:lnTo>
                  <a:lnTo>
                    <a:pt x="2099" y="4030"/>
                  </a:lnTo>
                  <a:lnTo>
                    <a:pt x="2096" y="4065"/>
                  </a:lnTo>
                  <a:lnTo>
                    <a:pt x="2092" y="4100"/>
                  </a:lnTo>
                  <a:lnTo>
                    <a:pt x="2087" y="4135"/>
                  </a:lnTo>
                  <a:lnTo>
                    <a:pt x="2081" y="4170"/>
                  </a:lnTo>
                  <a:lnTo>
                    <a:pt x="2073" y="4205"/>
                  </a:lnTo>
                  <a:lnTo>
                    <a:pt x="2068" y="4224"/>
                  </a:lnTo>
                  <a:lnTo>
                    <a:pt x="2064" y="4243"/>
                  </a:lnTo>
                  <a:lnTo>
                    <a:pt x="2058" y="4261"/>
                  </a:lnTo>
                  <a:lnTo>
                    <a:pt x="2051" y="4278"/>
                  </a:lnTo>
                  <a:lnTo>
                    <a:pt x="2044" y="4295"/>
                  </a:lnTo>
                  <a:lnTo>
                    <a:pt x="2037" y="4311"/>
                  </a:lnTo>
                  <a:lnTo>
                    <a:pt x="2029" y="4327"/>
                  </a:lnTo>
                  <a:lnTo>
                    <a:pt x="2021" y="4344"/>
                  </a:lnTo>
                  <a:lnTo>
                    <a:pt x="2012" y="4358"/>
                  </a:lnTo>
                  <a:lnTo>
                    <a:pt x="2003" y="4373"/>
                  </a:lnTo>
                  <a:lnTo>
                    <a:pt x="1993" y="4387"/>
                  </a:lnTo>
                  <a:lnTo>
                    <a:pt x="1982" y="4401"/>
                  </a:lnTo>
                  <a:lnTo>
                    <a:pt x="1971" y="4415"/>
                  </a:lnTo>
                  <a:lnTo>
                    <a:pt x="1959" y="4427"/>
                  </a:lnTo>
                  <a:lnTo>
                    <a:pt x="1948" y="4439"/>
                  </a:lnTo>
                  <a:lnTo>
                    <a:pt x="1935" y="4450"/>
                  </a:lnTo>
                  <a:lnTo>
                    <a:pt x="1923" y="4462"/>
                  </a:lnTo>
                  <a:lnTo>
                    <a:pt x="1910" y="4472"/>
                  </a:lnTo>
                  <a:lnTo>
                    <a:pt x="1896" y="4481"/>
                  </a:lnTo>
                  <a:lnTo>
                    <a:pt x="1883" y="4490"/>
                  </a:lnTo>
                  <a:lnTo>
                    <a:pt x="1868" y="4498"/>
                  </a:lnTo>
                  <a:lnTo>
                    <a:pt x="1853" y="4506"/>
                  </a:lnTo>
                  <a:lnTo>
                    <a:pt x="1838" y="4514"/>
                  </a:lnTo>
                  <a:lnTo>
                    <a:pt x="1823" y="4520"/>
                  </a:lnTo>
                  <a:lnTo>
                    <a:pt x="1807" y="4527"/>
                  </a:lnTo>
                  <a:lnTo>
                    <a:pt x="1791" y="4532"/>
                  </a:lnTo>
                  <a:lnTo>
                    <a:pt x="1774" y="4536"/>
                  </a:lnTo>
                  <a:lnTo>
                    <a:pt x="1758" y="4541"/>
                  </a:lnTo>
                  <a:lnTo>
                    <a:pt x="1740" y="4544"/>
                  </a:lnTo>
                  <a:lnTo>
                    <a:pt x="1723" y="4547"/>
                  </a:lnTo>
                  <a:lnTo>
                    <a:pt x="1705" y="4549"/>
                  </a:lnTo>
                  <a:lnTo>
                    <a:pt x="1688" y="4550"/>
                  </a:lnTo>
                  <a:lnTo>
                    <a:pt x="1631" y="4552"/>
                  </a:lnTo>
                  <a:lnTo>
                    <a:pt x="1576" y="4553"/>
                  </a:lnTo>
                  <a:lnTo>
                    <a:pt x="1521" y="4556"/>
                  </a:lnTo>
                  <a:lnTo>
                    <a:pt x="1465" y="4557"/>
                  </a:lnTo>
                  <a:lnTo>
                    <a:pt x="1410" y="4558"/>
                  </a:lnTo>
                  <a:lnTo>
                    <a:pt x="1355" y="4559"/>
                  </a:lnTo>
                  <a:lnTo>
                    <a:pt x="1300" y="4560"/>
                  </a:lnTo>
                  <a:lnTo>
                    <a:pt x="1245" y="4560"/>
                  </a:lnTo>
                  <a:lnTo>
                    <a:pt x="1187" y="4561"/>
                  </a:lnTo>
                  <a:lnTo>
                    <a:pt x="1130" y="4563"/>
                  </a:lnTo>
                  <a:lnTo>
                    <a:pt x="1072" y="4564"/>
                  </a:lnTo>
                  <a:lnTo>
                    <a:pt x="1013" y="4565"/>
                  </a:lnTo>
                  <a:lnTo>
                    <a:pt x="955" y="4566"/>
                  </a:lnTo>
                  <a:lnTo>
                    <a:pt x="896" y="4568"/>
                  </a:lnTo>
                  <a:lnTo>
                    <a:pt x="838" y="4571"/>
                  </a:lnTo>
                  <a:lnTo>
                    <a:pt x="780" y="4573"/>
                  </a:lnTo>
                  <a:lnTo>
                    <a:pt x="738" y="4575"/>
                  </a:lnTo>
                  <a:lnTo>
                    <a:pt x="695" y="4579"/>
                  </a:lnTo>
                  <a:lnTo>
                    <a:pt x="653" y="4583"/>
                  </a:lnTo>
                  <a:lnTo>
                    <a:pt x="610" y="4590"/>
                  </a:lnTo>
                  <a:lnTo>
                    <a:pt x="568" y="4598"/>
                  </a:lnTo>
                  <a:lnTo>
                    <a:pt x="526" y="4608"/>
                  </a:lnTo>
                  <a:lnTo>
                    <a:pt x="505" y="4614"/>
                  </a:lnTo>
                  <a:lnTo>
                    <a:pt x="484" y="4620"/>
                  </a:lnTo>
                  <a:lnTo>
                    <a:pt x="464" y="4628"/>
                  </a:lnTo>
                  <a:lnTo>
                    <a:pt x="443" y="4635"/>
                  </a:lnTo>
                  <a:lnTo>
                    <a:pt x="422" y="4644"/>
                  </a:lnTo>
                  <a:lnTo>
                    <a:pt x="403" y="4653"/>
                  </a:lnTo>
                  <a:lnTo>
                    <a:pt x="383" y="4662"/>
                  </a:lnTo>
                  <a:lnTo>
                    <a:pt x="364" y="4674"/>
                  </a:lnTo>
                  <a:lnTo>
                    <a:pt x="345" y="4685"/>
                  </a:lnTo>
                  <a:lnTo>
                    <a:pt x="326" y="4697"/>
                  </a:lnTo>
                  <a:lnTo>
                    <a:pt x="308" y="4711"/>
                  </a:lnTo>
                  <a:lnTo>
                    <a:pt x="290" y="4724"/>
                  </a:lnTo>
                  <a:lnTo>
                    <a:pt x="272" y="4739"/>
                  </a:lnTo>
                  <a:lnTo>
                    <a:pt x="255" y="4755"/>
                  </a:lnTo>
                  <a:lnTo>
                    <a:pt x="239" y="4772"/>
                  </a:lnTo>
                  <a:lnTo>
                    <a:pt x="223" y="4791"/>
                  </a:lnTo>
                  <a:lnTo>
                    <a:pt x="207" y="4809"/>
                  </a:lnTo>
                  <a:lnTo>
                    <a:pt x="192" y="4830"/>
                  </a:lnTo>
                  <a:lnTo>
                    <a:pt x="177" y="4850"/>
                  </a:lnTo>
                  <a:lnTo>
                    <a:pt x="163" y="4873"/>
                  </a:lnTo>
                  <a:lnTo>
                    <a:pt x="149" y="4896"/>
                  </a:lnTo>
                  <a:lnTo>
                    <a:pt x="138" y="4919"/>
                  </a:lnTo>
                  <a:lnTo>
                    <a:pt x="126" y="4942"/>
                  </a:lnTo>
                  <a:lnTo>
                    <a:pt x="116" y="4966"/>
                  </a:lnTo>
                  <a:lnTo>
                    <a:pt x="107" y="4989"/>
                  </a:lnTo>
                  <a:lnTo>
                    <a:pt x="99" y="5013"/>
                  </a:lnTo>
                  <a:lnTo>
                    <a:pt x="91" y="5036"/>
                  </a:lnTo>
                  <a:lnTo>
                    <a:pt x="84" y="5060"/>
                  </a:lnTo>
                  <a:lnTo>
                    <a:pt x="72" y="5106"/>
                  </a:lnTo>
                  <a:lnTo>
                    <a:pt x="63" y="5151"/>
                  </a:lnTo>
                  <a:lnTo>
                    <a:pt x="55" y="5193"/>
                  </a:lnTo>
                  <a:lnTo>
                    <a:pt x="49" y="5234"/>
                  </a:lnTo>
                  <a:lnTo>
                    <a:pt x="45" y="5271"/>
                  </a:lnTo>
                  <a:lnTo>
                    <a:pt x="41" y="5309"/>
                  </a:lnTo>
                  <a:lnTo>
                    <a:pt x="40" y="5346"/>
                  </a:lnTo>
                  <a:lnTo>
                    <a:pt x="39" y="5384"/>
                  </a:lnTo>
                  <a:lnTo>
                    <a:pt x="40" y="5421"/>
                  </a:lnTo>
                  <a:lnTo>
                    <a:pt x="41" y="5458"/>
                  </a:lnTo>
                  <a:lnTo>
                    <a:pt x="45" y="5495"/>
                  </a:lnTo>
                  <a:lnTo>
                    <a:pt x="48" y="5532"/>
                  </a:lnTo>
                  <a:lnTo>
                    <a:pt x="57" y="5605"/>
                  </a:lnTo>
                  <a:lnTo>
                    <a:pt x="69" y="5677"/>
                  </a:lnTo>
                  <a:lnTo>
                    <a:pt x="82" y="5750"/>
                  </a:lnTo>
                  <a:lnTo>
                    <a:pt x="95" y="5822"/>
                  </a:lnTo>
                  <a:lnTo>
                    <a:pt x="102" y="5863"/>
                  </a:lnTo>
                  <a:lnTo>
                    <a:pt x="110" y="5903"/>
                  </a:lnTo>
                  <a:lnTo>
                    <a:pt x="117" y="5945"/>
                  </a:lnTo>
                  <a:lnTo>
                    <a:pt x="124" y="5985"/>
                  </a:lnTo>
                  <a:lnTo>
                    <a:pt x="132" y="6035"/>
                  </a:lnTo>
                  <a:lnTo>
                    <a:pt x="139" y="6087"/>
                  </a:lnTo>
                  <a:lnTo>
                    <a:pt x="145" y="6137"/>
                  </a:lnTo>
                  <a:lnTo>
                    <a:pt x="150" y="6188"/>
                  </a:lnTo>
                  <a:lnTo>
                    <a:pt x="156" y="6239"/>
                  </a:lnTo>
                  <a:lnTo>
                    <a:pt x="161" y="6290"/>
                  </a:lnTo>
                  <a:lnTo>
                    <a:pt x="165" y="6340"/>
                  </a:lnTo>
                  <a:lnTo>
                    <a:pt x="169" y="6390"/>
                  </a:lnTo>
                  <a:lnTo>
                    <a:pt x="172" y="6431"/>
                  </a:lnTo>
                  <a:lnTo>
                    <a:pt x="176" y="6472"/>
                  </a:lnTo>
                  <a:lnTo>
                    <a:pt x="179" y="6512"/>
                  </a:lnTo>
                  <a:lnTo>
                    <a:pt x="184" y="6554"/>
                  </a:lnTo>
                  <a:lnTo>
                    <a:pt x="188" y="6598"/>
                  </a:lnTo>
                  <a:lnTo>
                    <a:pt x="194" y="6643"/>
                  </a:lnTo>
                  <a:lnTo>
                    <a:pt x="201" y="6688"/>
                  </a:lnTo>
                  <a:lnTo>
                    <a:pt x="209" y="6733"/>
                  </a:lnTo>
                  <a:lnTo>
                    <a:pt x="219" y="6777"/>
                  </a:lnTo>
                  <a:lnTo>
                    <a:pt x="231" y="6821"/>
                  </a:lnTo>
                  <a:lnTo>
                    <a:pt x="238" y="6843"/>
                  </a:lnTo>
                  <a:lnTo>
                    <a:pt x="246" y="6863"/>
                  </a:lnTo>
                  <a:lnTo>
                    <a:pt x="253" y="6885"/>
                  </a:lnTo>
                  <a:lnTo>
                    <a:pt x="262" y="6906"/>
                  </a:lnTo>
                  <a:lnTo>
                    <a:pt x="271" y="6926"/>
                  </a:lnTo>
                  <a:lnTo>
                    <a:pt x="280" y="6947"/>
                  </a:lnTo>
                  <a:lnTo>
                    <a:pt x="292" y="6968"/>
                  </a:lnTo>
                  <a:lnTo>
                    <a:pt x="302" y="6987"/>
                  </a:lnTo>
                  <a:lnTo>
                    <a:pt x="314" y="7008"/>
                  </a:lnTo>
                  <a:lnTo>
                    <a:pt x="327" y="7027"/>
                  </a:lnTo>
                  <a:lnTo>
                    <a:pt x="341" y="7047"/>
                  </a:lnTo>
                  <a:lnTo>
                    <a:pt x="355" y="7065"/>
                  </a:lnTo>
                  <a:lnTo>
                    <a:pt x="371" y="7084"/>
                  </a:lnTo>
                  <a:lnTo>
                    <a:pt x="387" y="7102"/>
                  </a:lnTo>
                  <a:lnTo>
                    <a:pt x="404" y="7120"/>
                  </a:lnTo>
                  <a:lnTo>
                    <a:pt x="422" y="7137"/>
                  </a:lnTo>
                  <a:lnTo>
                    <a:pt x="441" y="7155"/>
                  </a:lnTo>
                  <a:lnTo>
                    <a:pt x="461" y="7171"/>
                  </a:lnTo>
                  <a:lnTo>
                    <a:pt x="482" y="7187"/>
                  </a:lnTo>
                  <a:lnTo>
                    <a:pt x="505" y="7203"/>
                  </a:lnTo>
                  <a:lnTo>
                    <a:pt x="582" y="7257"/>
                  </a:lnTo>
                  <a:lnTo>
                    <a:pt x="654" y="7308"/>
                  </a:lnTo>
                  <a:lnTo>
                    <a:pt x="722" y="7358"/>
                  </a:lnTo>
                  <a:lnTo>
                    <a:pt x="786" y="7406"/>
                  </a:lnTo>
                  <a:lnTo>
                    <a:pt x="846" y="7454"/>
                  </a:lnTo>
                  <a:lnTo>
                    <a:pt x="902" y="7501"/>
                  </a:lnTo>
                  <a:lnTo>
                    <a:pt x="956" y="7547"/>
                  </a:lnTo>
                  <a:lnTo>
                    <a:pt x="1006" y="7594"/>
                  </a:lnTo>
                  <a:lnTo>
                    <a:pt x="1029" y="7616"/>
                  </a:lnTo>
                  <a:lnTo>
                    <a:pt x="1051" y="7638"/>
                  </a:lnTo>
                  <a:lnTo>
                    <a:pt x="1073" y="7661"/>
                  </a:lnTo>
                  <a:lnTo>
                    <a:pt x="1094" y="7683"/>
                  </a:lnTo>
                  <a:lnTo>
                    <a:pt x="1136" y="7732"/>
                  </a:lnTo>
                  <a:lnTo>
                    <a:pt x="1177" y="7781"/>
                  </a:lnTo>
                  <a:lnTo>
                    <a:pt x="1216" y="7833"/>
                  </a:lnTo>
                  <a:lnTo>
                    <a:pt x="1255" y="7884"/>
                  </a:lnTo>
                  <a:lnTo>
                    <a:pt x="1294" y="7938"/>
                  </a:lnTo>
                  <a:lnTo>
                    <a:pt x="1332" y="7992"/>
                  </a:lnTo>
                  <a:lnTo>
                    <a:pt x="1384" y="8063"/>
                  </a:lnTo>
                  <a:lnTo>
                    <a:pt x="1436" y="8133"/>
                  </a:lnTo>
                  <a:lnTo>
                    <a:pt x="1489" y="8202"/>
                  </a:lnTo>
                  <a:lnTo>
                    <a:pt x="1544" y="8270"/>
                  </a:lnTo>
                  <a:lnTo>
                    <a:pt x="1599" y="8336"/>
                  </a:lnTo>
                  <a:lnTo>
                    <a:pt x="1657" y="8401"/>
                  </a:lnTo>
                  <a:lnTo>
                    <a:pt x="1714" y="8466"/>
                  </a:lnTo>
                  <a:lnTo>
                    <a:pt x="1772" y="8529"/>
                  </a:lnTo>
                  <a:lnTo>
                    <a:pt x="1832" y="8591"/>
                  </a:lnTo>
                  <a:lnTo>
                    <a:pt x="1893" y="8650"/>
                  </a:lnTo>
                  <a:lnTo>
                    <a:pt x="1955" y="8710"/>
                  </a:lnTo>
                  <a:lnTo>
                    <a:pt x="2018" y="8767"/>
                  </a:lnTo>
                  <a:lnTo>
                    <a:pt x="2081" y="8825"/>
                  </a:lnTo>
                  <a:lnTo>
                    <a:pt x="2145" y="8880"/>
                  </a:lnTo>
                  <a:lnTo>
                    <a:pt x="2211" y="8934"/>
                  </a:lnTo>
                  <a:lnTo>
                    <a:pt x="2277" y="8986"/>
                  </a:lnTo>
                  <a:lnTo>
                    <a:pt x="2300" y="9004"/>
                  </a:lnTo>
                  <a:lnTo>
                    <a:pt x="2324" y="9021"/>
                  </a:lnTo>
                  <a:lnTo>
                    <a:pt x="2348" y="9037"/>
                  </a:lnTo>
                  <a:lnTo>
                    <a:pt x="2374" y="9053"/>
                  </a:lnTo>
                  <a:lnTo>
                    <a:pt x="2424" y="9084"/>
                  </a:lnTo>
                  <a:lnTo>
                    <a:pt x="2474" y="9113"/>
                  </a:lnTo>
                  <a:lnTo>
                    <a:pt x="2525" y="9140"/>
                  </a:lnTo>
                  <a:lnTo>
                    <a:pt x="2574" y="9165"/>
                  </a:lnTo>
                  <a:lnTo>
                    <a:pt x="2624" y="9189"/>
                  </a:lnTo>
                  <a:lnTo>
                    <a:pt x="2669" y="9212"/>
                  </a:lnTo>
                  <a:lnTo>
                    <a:pt x="2702" y="9228"/>
                  </a:lnTo>
                  <a:lnTo>
                    <a:pt x="2733" y="9244"/>
                  </a:lnTo>
                  <a:lnTo>
                    <a:pt x="2764" y="9263"/>
                  </a:lnTo>
                  <a:lnTo>
                    <a:pt x="2793" y="9281"/>
                  </a:lnTo>
                  <a:lnTo>
                    <a:pt x="2821" y="9300"/>
                  </a:lnTo>
                  <a:lnTo>
                    <a:pt x="2848" y="9319"/>
                  </a:lnTo>
                  <a:lnTo>
                    <a:pt x="2876" y="9340"/>
                  </a:lnTo>
                  <a:lnTo>
                    <a:pt x="2901" y="9360"/>
                  </a:lnTo>
                  <a:lnTo>
                    <a:pt x="2926" y="9382"/>
                  </a:lnTo>
                  <a:lnTo>
                    <a:pt x="2951" y="9404"/>
                  </a:lnTo>
                  <a:lnTo>
                    <a:pt x="2973" y="9428"/>
                  </a:lnTo>
                  <a:lnTo>
                    <a:pt x="2995" y="9451"/>
                  </a:lnTo>
                  <a:lnTo>
                    <a:pt x="3016" y="9476"/>
                  </a:lnTo>
                  <a:lnTo>
                    <a:pt x="3037" y="9501"/>
                  </a:lnTo>
                  <a:lnTo>
                    <a:pt x="3056" y="9527"/>
                  </a:lnTo>
                  <a:lnTo>
                    <a:pt x="3074" y="9553"/>
                  </a:lnTo>
                  <a:lnTo>
                    <a:pt x="3092" y="9581"/>
                  </a:lnTo>
                  <a:lnTo>
                    <a:pt x="3109" y="9609"/>
                  </a:lnTo>
                  <a:lnTo>
                    <a:pt x="3125" y="9638"/>
                  </a:lnTo>
                  <a:lnTo>
                    <a:pt x="3140" y="9668"/>
                  </a:lnTo>
                  <a:lnTo>
                    <a:pt x="3154" y="9697"/>
                  </a:lnTo>
                  <a:lnTo>
                    <a:pt x="3167" y="9728"/>
                  </a:lnTo>
                  <a:lnTo>
                    <a:pt x="3179" y="9761"/>
                  </a:lnTo>
                  <a:lnTo>
                    <a:pt x="3190" y="9793"/>
                  </a:lnTo>
                  <a:lnTo>
                    <a:pt x="3201" y="9826"/>
                  </a:lnTo>
                  <a:lnTo>
                    <a:pt x="3211" y="9860"/>
                  </a:lnTo>
                  <a:lnTo>
                    <a:pt x="3220" y="9895"/>
                  </a:lnTo>
                  <a:lnTo>
                    <a:pt x="3227" y="9930"/>
                  </a:lnTo>
                  <a:lnTo>
                    <a:pt x="3235" y="9966"/>
                  </a:lnTo>
                  <a:lnTo>
                    <a:pt x="3241" y="10004"/>
                  </a:lnTo>
                  <a:lnTo>
                    <a:pt x="3246" y="10042"/>
                  </a:lnTo>
                  <a:lnTo>
                    <a:pt x="3250" y="10079"/>
                  </a:lnTo>
                  <a:lnTo>
                    <a:pt x="3253" y="10112"/>
                  </a:lnTo>
                  <a:lnTo>
                    <a:pt x="3256" y="10144"/>
                  </a:lnTo>
                  <a:lnTo>
                    <a:pt x="3256" y="10175"/>
                  </a:lnTo>
                  <a:lnTo>
                    <a:pt x="3256" y="10204"/>
                  </a:lnTo>
                  <a:lnTo>
                    <a:pt x="3255" y="10233"/>
                  </a:lnTo>
                  <a:lnTo>
                    <a:pt x="3253" y="10262"/>
                  </a:lnTo>
                  <a:lnTo>
                    <a:pt x="3250" y="10290"/>
                  </a:lnTo>
                  <a:lnTo>
                    <a:pt x="3246" y="10318"/>
                  </a:lnTo>
                  <a:lnTo>
                    <a:pt x="3206"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4" name="Freeform 12">
              <a:extLst>
                <a:ext uri="{FF2B5EF4-FFF2-40B4-BE49-F238E27FC236}">
                  <a16:creationId xmlns:a16="http://schemas.microsoft.com/office/drawing/2014/main" id="{308EFC74-0297-4604-9168-ACEAAB23DBEA}"/>
                </a:ext>
              </a:extLst>
            </p:cNvPr>
            <p:cNvSpPr>
              <a:spLocks/>
            </p:cNvSpPr>
            <p:nvPr userDrawn="1"/>
          </p:nvSpPr>
          <p:spPr bwMode="auto">
            <a:xfrm>
              <a:off x="6617097" y="2"/>
              <a:ext cx="3382473" cy="916572"/>
            </a:xfrm>
            <a:custGeom>
              <a:avLst/>
              <a:gdLst>
                <a:gd name="T0" fmla="*/ 2272 w 5087"/>
                <a:gd name="T1" fmla="*/ 1360 h 1377"/>
                <a:gd name="T2" fmla="*/ 2108 w 5087"/>
                <a:gd name="T3" fmla="*/ 1297 h 1377"/>
                <a:gd name="T4" fmla="*/ 1942 w 5087"/>
                <a:gd name="T5" fmla="*/ 1172 h 1377"/>
                <a:gd name="T6" fmla="*/ 1740 w 5087"/>
                <a:gd name="T7" fmla="*/ 942 h 1377"/>
                <a:gd name="T8" fmla="*/ 1638 w 5087"/>
                <a:gd name="T9" fmla="*/ 799 h 1377"/>
                <a:gd name="T10" fmla="*/ 1535 w 5087"/>
                <a:gd name="T11" fmla="*/ 697 h 1377"/>
                <a:gd name="T12" fmla="*/ 1414 w 5087"/>
                <a:gd name="T13" fmla="*/ 614 h 1377"/>
                <a:gd name="T14" fmla="*/ 1279 w 5087"/>
                <a:gd name="T15" fmla="*/ 549 h 1377"/>
                <a:gd name="T16" fmla="*/ 1125 w 5087"/>
                <a:gd name="T17" fmla="*/ 504 h 1377"/>
                <a:gd name="T18" fmla="*/ 936 w 5087"/>
                <a:gd name="T19" fmla="*/ 468 h 1377"/>
                <a:gd name="T20" fmla="*/ 729 w 5087"/>
                <a:gd name="T21" fmla="*/ 413 h 1377"/>
                <a:gd name="T22" fmla="*/ 531 w 5087"/>
                <a:gd name="T23" fmla="*/ 337 h 1377"/>
                <a:gd name="T24" fmla="*/ 338 w 5087"/>
                <a:gd name="T25" fmla="*/ 239 h 1377"/>
                <a:gd name="T26" fmla="*/ 151 w 5087"/>
                <a:gd name="T27" fmla="*/ 118 h 1377"/>
                <a:gd name="T28" fmla="*/ 62 w 5087"/>
                <a:gd name="T29" fmla="*/ 0 h 1377"/>
                <a:gd name="T30" fmla="*/ 413 w 5087"/>
                <a:gd name="T31" fmla="*/ 235 h 1377"/>
                <a:gd name="T32" fmla="*/ 658 w 5087"/>
                <a:gd name="T33" fmla="*/ 346 h 1377"/>
                <a:gd name="T34" fmla="*/ 915 w 5087"/>
                <a:gd name="T35" fmla="*/ 423 h 1377"/>
                <a:gd name="T36" fmla="*/ 1162 w 5087"/>
                <a:gd name="T37" fmla="*/ 471 h 1377"/>
                <a:gd name="T38" fmla="*/ 1319 w 5087"/>
                <a:gd name="T39" fmla="*/ 522 h 1377"/>
                <a:gd name="T40" fmla="*/ 1458 w 5087"/>
                <a:gd name="T41" fmla="*/ 593 h 1377"/>
                <a:gd name="T42" fmla="*/ 1579 w 5087"/>
                <a:gd name="T43" fmla="*/ 684 h 1377"/>
                <a:gd name="T44" fmla="*/ 1685 w 5087"/>
                <a:gd name="T45" fmla="*/ 794 h 1377"/>
                <a:gd name="T46" fmla="*/ 1802 w 5087"/>
                <a:gd name="T47" fmla="*/ 959 h 1377"/>
                <a:gd name="T48" fmla="*/ 2006 w 5087"/>
                <a:gd name="T49" fmla="*/ 1177 h 1377"/>
                <a:gd name="T50" fmla="*/ 2135 w 5087"/>
                <a:gd name="T51" fmla="*/ 1266 h 1377"/>
                <a:gd name="T52" fmla="*/ 2270 w 5087"/>
                <a:gd name="T53" fmla="*/ 1320 h 1377"/>
                <a:gd name="T54" fmla="*/ 2414 w 5087"/>
                <a:gd name="T55" fmla="*/ 1338 h 1377"/>
                <a:gd name="T56" fmla="*/ 2567 w 5087"/>
                <a:gd name="T57" fmla="*/ 1321 h 1377"/>
                <a:gd name="T58" fmla="*/ 2730 w 5087"/>
                <a:gd name="T59" fmla="*/ 1269 h 1377"/>
                <a:gd name="T60" fmla="*/ 2876 w 5087"/>
                <a:gd name="T61" fmla="*/ 1199 h 1377"/>
                <a:gd name="T62" fmla="*/ 3104 w 5087"/>
                <a:gd name="T63" fmla="*/ 1083 h 1377"/>
                <a:gd name="T64" fmla="*/ 3395 w 5087"/>
                <a:gd name="T65" fmla="*/ 953 h 1377"/>
                <a:gd name="T66" fmla="*/ 3679 w 5087"/>
                <a:gd name="T67" fmla="*/ 867 h 1377"/>
                <a:gd name="T68" fmla="*/ 4078 w 5087"/>
                <a:gd name="T69" fmla="*/ 774 h 1377"/>
                <a:gd name="T70" fmla="*/ 4338 w 5087"/>
                <a:gd name="T71" fmla="*/ 702 h 1377"/>
                <a:gd name="T72" fmla="*/ 4484 w 5087"/>
                <a:gd name="T73" fmla="*/ 635 h 1377"/>
                <a:gd name="T74" fmla="*/ 4611 w 5087"/>
                <a:gd name="T75" fmla="*/ 552 h 1377"/>
                <a:gd name="T76" fmla="*/ 4722 w 5087"/>
                <a:gd name="T77" fmla="*/ 450 h 1377"/>
                <a:gd name="T78" fmla="*/ 4818 w 5087"/>
                <a:gd name="T79" fmla="*/ 328 h 1377"/>
                <a:gd name="T80" fmla="*/ 4960 w 5087"/>
                <a:gd name="T81" fmla="*/ 114 h 1377"/>
                <a:gd name="T82" fmla="*/ 5031 w 5087"/>
                <a:gd name="T83" fmla="*/ 80 h 1377"/>
                <a:gd name="T84" fmla="*/ 4866 w 5087"/>
                <a:gd name="T85" fmla="*/ 327 h 1377"/>
                <a:gd name="T86" fmla="*/ 4770 w 5087"/>
                <a:gd name="T87" fmla="*/ 456 h 1377"/>
                <a:gd name="T88" fmla="*/ 4657 w 5087"/>
                <a:gd name="T89" fmla="*/ 565 h 1377"/>
                <a:gd name="T90" fmla="*/ 4527 w 5087"/>
                <a:gd name="T91" fmla="*/ 656 h 1377"/>
                <a:gd name="T92" fmla="*/ 4380 w 5087"/>
                <a:gd name="T93" fmla="*/ 728 h 1377"/>
                <a:gd name="T94" fmla="*/ 4212 w 5087"/>
                <a:gd name="T95" fmla="*/ 783 h 1377"/>
                <a:gd name="T96" fmla="*/ 3889 w 5087"/>
                <a:gd name="T97" fmla="*/ 857 h 1377"/>
                <a:gd name="T98" fmla="*/ 3519 w 5087"/>
                <a:gd name="T99" fmla="*/ 952 h 1377"/>
                <a:gd name="T100" fmla="*/ 3299 w 5087"/>
                <a:gd name="T101" fmla="*/ 1035 h 1377"/>
                <a:gd name="T102" fmla="*/ 2959 w 5087"/>
                <a:gd name="T103" fmla="*/ 1200 h 1377"/>
                <a:gd name="T104" fmla="*/ 2826 w 5087"/>
                <a:gd name="T105" fmla="*/ 1267 h 1377"/>
                <a:gd name="T106" fmla="*/ 2678 w 5087"/>
                <a:gd name="T107" fmla="*/ 1330 h 1377"/>
                <a:gd name="T108" fmla="*/ 2533 w 5087"/>
                <a:gd name="T109" fmla="*/ 1367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87" h="1377">
                  <a:moveTo>
                    <a:pt x="2417" y="1377"/>
                  </a:moveTo>
                  <a:lnTo>
                    <a:pt x="2387" y="1376"/>
                  </a:lnTo>
                  <a:lnTo>
                    <a:pt x="2358" y="1374"/>
                  </a:lnTo>
                  <a:lnTo>
                    <a:pt x="2328" y="1371"/>
                  </a:lnTo>
                  <a:lnTo>
                    <a:pt x="2300" y="1366"/>
                  </a:lnTo>
                  <a:lnTo>
                    <a:pt x="2272" y="1360"/>
                  </a:lnTo>
                  <a:lnTo>
                    <a:pt x="2244" y="1353"/>
                  </a:lnTo>
                  <a:lnTo>
                    <a:pt x="2216" y="1344"/>
                  </a:lnTo>
                  <a:lnTo>
                    <a:pt x="2188" y="1335"/>
                  </a:lnTo>
                  <a:lnTo>
                    <a:pt x="2161" y="1324"/>
                  </a:lnTo>
                  <a:lnTo>
                    <a:pt x="2135" y="1311"/>
                  </a:lnTo>
                  <a:lnTo>
                    <a:pt x="2108" y="1297"/>
                  </a:lnTo>
                  <a:lnTo>
                    <a:pt x="2082" y="1281"/>
                  </a:lnTo>
                  <a:lnTo>
                    <a:pt x="2055" y="1265"/>
                  </a:lnTo>
                  <a:lnTo>
                    <a:pt x="2030" y="1247"/>
                  </a:lnTo>
                  <a:lnTo>
                    <a:pt x="2005" y="1227"/>
                  </a:lnTo>
                  <a:lnTo>
                    <a:pt x="1981" y="1207"/>
                  </a:lnTo>
                  <a:lnTo>
                    <a:pt x="1942" y="1172"/>
                  </a:lnTo>
                  <a:lnTo>
                    <a:pt x="1905" y="1137"/>
                  </a:lnTo>
                  <a:lnTo>
                    <a:pt x="1868" y="1100"/>
                  </a:lnTo>
                  <a:lnTo>
                    <a:pt x="1834" y="1062"/>
                  </a:lnTo>
                  <a:lnTo>
                    <a:pt x="1801" y="1023"/>
                  </a:lnTo>
                  <a:lnTo>
                    <a:pt x="1770" y="983"/>
                  </a:lnTo>
                  <a:lnTo>
                    <a:pt x="1740" y="942"/>
                  </a:lnTo>
                  <a:lnTo>
                    <a:pt x="1712" y="900"/>
                  </a:lnTo>
                  <a:lnTo>
                    <a:pt x="1699" y="880"/>
                  </a:lnTo>
                  <a:lnTo>
                    <a:pt x="1684" y="859"/>
                  </a:lnTo>
                  <a:lnTo>
                    <a:pt x="1669" y="838"/>
                  </a:lnTo>
                  <a:lnTo>
                    <a:pt x="1654" y="819"/>
                  </a:lnTo>
                  <a:lnTo>
                    <a:pt x="1638" y="799"/>
                  </a:lnTo>
                  <a:lnTo>
                    <a:pt x="1622" y="781"/>
                  </a:lnTo>
                  <a:lnTo>
                    <a:pt x="1605" y="763"/>
                  </a:lnTo>
                  <a:lnTo>
                    <a:pt x="1589" y="746"/>
                  </a:lnTo>
                  <a:lnTo>
                    <a:pt x="1570" y="729"/>
                  </a:lnTo>
                  <a:lnTo>
                    <a:pt x="1553" y="712"/>
                  </a:lnTo>
                  <a:lnTo>
                    <a:pt x="1535" y="697"/>
                  </a:lnTo>
                  <a:lnTo>
                    <a:pt x="1515" y="681"/>
                  </a:lnTo>
                  <a:lnTo>
                    <a:pt x="1496" y="666"/>
                  </a:lnTo>
                  <a:lnTo>
                    <a:pt x="1476" y="653"/>
                  </a:lnTo>
                  <a:lnTo>
                    <a:pt x="1457" y="639"/>
                  </a:lnTo>
                  <a:lnTo>
                    <a:pt x="1436" y="626"/>
                  </a:lnTo>
                  <a:lnTo>
                    <a:pt x="1414" y="614"/>
                  </a:lnTo>
                  <a:lnTo>
                    <a:pt x="1394" y="601"/>
                  </a:lnTo>
                  <a:lnTo>
                    <a:pt x="1371" y="590"/>
                  </a:lnTo>
                  <a:lnTo>
                    <a:pt x="1349" y="579"/>
                  </a:lnTo>
                  <a:lnTo>
                    <a:pt x="1326" y="569"/>
                  </a:lnTo>
                  <a:lnTo>
                    <a:pt x="1302" y="559"/>
                  </a:lnTo>
                  <a:lnTo>
                    <a:pt x="1279" y="549"/>
                  </a:lnTo>
                  <a:lnTo>
                    <a:pt x="1254" y="540"/>
                  </a:lnTo>
                  <a:lnTo>
                    <a:pt x="1229" y="532"/>
                  </a:lnTo>
                  <a:lnTo>
                    <a:pt x="1204" y="524"/>
                  </a:lnTo>
                  <a:lnTo>
                    <a:pt x="1178" y="516"/>
                  </a:lnTo>
                  <a:lnTo>
                    <a:pt x="1151" y="510"/>
                  </a:lnTo>
                  <a:lnTo>
                    <a:pt x="1125" y="504"/>
                  </a:lnTo>
                  <a:lnTo>
                    <a:pt x="1098" y="498"/>
                  </a:lnTo>
                  <a:lnTo>
                    <a:pt x="1070" y="493"/>
                  </a:lnTo>
                  <a:lnTo>
                    <a:pt x="1043" y="487"/>
                  </a:lnTo>
                  <a:lnTo>
                    <a:pt x="1007" y="482"/>
                  </a:lnTo>
                  <a:lnTo>
                    <a:pt x="971" y="476"/>
                  </a:lnTo>
                  <a:lnTo>
                    <a:pt x="936" y="468"/>
                  </a:lnTo>
                  <a:lnTo>
                    <a:pt x="901" y="461"/>
                  </a:lnTo>
                  <a:lnTo>
                    <a:pt x="867" y="453"/>
                  </a:lnTo>
                  <a:lnTo>
                    <a:pt x="831" y="444"/>
                  </a:lnTo>
                  <a:lnTo>
                    <a:pt x="798" y="435"/>
                  </a:lnTo>
                  <a:lnTo>
                    <a:pt x="764" y="424"/>
                  </a:lnTo>
                  <a:lnTo>
                    <a:pt x="729" y="413"/>
                  </a:lnTo>
                  <a:lnTo>
                    <a:pt x="696" y="403"/>
                  </a:lnTo>
                  <a:lnTo>
                    <a:pt x="663" y="390"/>
                  </a:lnTo>
                  <a:lnTo>
                    <a:pt x="630" y="377"/>
                  </a:lnTo>
                  <a:lnTo>
                    <a:pt x="596" y="365"/>
                  </a:lnTo>
                  <a:lnTo>
                    <a:pt x="563" y="351"/>
                  </a:lnTo>
                  <a:lnTo>
                    <a:pt x="531" y="337"/>
                  </a:lnTo>
                  <a:lnTo>
                    <a:pt x="498" y="322"/>
                  </a:lnTo>
                  <a:lnTo>
                    <a:pt x="466" y="306"/>
                  </a:lnTo>
                  <a:lnTo>
                    <a:pt x="433" y="290"/>
                  </a:lnTo>
                  <a:lnTo>
                    <a:pt x="401" y="274"/>
                  </a:lnTo>
                  <a:lnTo>
                    <a:pt x="369" y="257"/>
                  </a:lnTo>
                  <a:lnTo>
                    <a:pt x="338" y="239"/>
                  </a:lnTo>
                  <a:lnTo>
                    <a:pt x="306" y="220"/>
                  </a:lnTo>
                  <a:lnTo>
                    <a:pt x="275" y="201"/>
                  </a:lnTo>
                  <a:lnTo>
                    <a:pt x="244" y="181"/>
                  </a:lnTo>
                  <a:lnTo>
                    <a:pt x="213" y="161"/>
                  </a:lnTo>
                  <a:lnTo>
                    <a:pt x="182" y="140"/>
                  </a:lnTo>
                  <a:lnTo>
                    <a:pt x="151" y="118"/>
                  </a:lnTo>
                  <a:lnTo>
                    <a:pt x="120" y="95"/>
                  </a:lnTo>
                  <a:lnTo>
                    <a:pt x="90" y="72"/>
                  </a:lnTo>
                  <a:lnTo>
                    <a:pt x="59" y="49"/>
                  </a:lnTo>
                  <a:lnTo>
                    <a:pt x="30" y="25"/>
                  </a:lnTo>
                  <a:lnTo>
                    <a:pt x="0" y="0"/>
                  </a:lnTo>
                  <a:lnTo>
                    <a:pt x="62" y="0"/>
                  </a:lnTo>
                  <a:lnTo>
                    <a:pt x="119" y="45"/>
                  </a:lnTo>
                  <a:lnTo>
                    <a:pt x="176" y="87"/>
                  </a:lnTo>
                  <a:lnTo>
                    <a:pt x="235" y="127"/>
                  </a:lnTo>
                  <a:lnTo>
                    <a:pt x="293" y="165"/>
                  </a:lnTo>
                  <a:lnTo>
                    <a:pt x="353" y="202"/>
                  </a:lnTo>
                  <a:lnTo>
                    <a:pt x="413" y="235"/>
                  </a:lnTo>
                  <a:lnTo>
                    <a:pt x="474" y="266"/>
                  </a:lnTo>
                  <a:lnTo>
                    <a:pt x="534" y="295"/>
                  </a:lnTo>
                  <a:lnTo>
                    <a:pt x="565" y="309"/>
                  </a:lnTo>
                  <a:lnTo>
                    <a:pt x="596" y="322"/>
                  </a:lnTo>
                  <a:lnTo>
                    <a:pt x="627" y="335"/>
                  </a:lnTo>
                  <a:lnTo>
                    <a:pt x="658" y="346"/>
                  </a:lnTo>
                  <a:lnTo>
                    <a:pt x="690" y="358"/>
                  </a:lnTo>
                  <a:lnTo>
                    <a:pt x="721" y="369"/>
                  </a:lnTo>
                  <a:lnTo>
                    <a:pt x="753" y="380"/>
                  </a:lnTo>
                  <a:lnTo>
                    <a:pt x="786" y="390"/>
                  </a:lnTo>
                  <a:lnTo>
                    <a:pt x="850" y="407"/>
                  </a:lnTo>
                  <a:lnTo>
                    <a:pt x="915" y="423"/>
                  </a:lnTo>
                  <a:lnTo>
                    <a:pt x="982" y="437"/>
                  </a:lnTo>
                  <a:lnTo>
                    <a:pt x="1048" y="448"/>
                  </a:lnTo>
                  <a:lnTo>
                    <a:pt x="1078" y="454"/>
                  </a:lnTo>
                  <a:lnTo>
                    <a:pt x="1107" y="459"/>
                  </a:lnTo>
                  <a:lnTo>
                    <a:pt x="1134" y="466"/>
                  </a:lnTo>
                  <a:lnTo>
                    <a:pt x="1162" y="471"/>
                  </a:lnTo>
                  <a:lnTo>
                    <a:pt x="1189" y="479"/>
                  </a:lnTo>
                  <a:lnTo>
                    <a:pt x="1217" y="486"/>
                  </a:lnTo>
                  <a:lnTo>
                    <a:pt x="1242" y="494"/>
                  </a:lnTo>
                  <a:lnTo>
                    <a:pt x="1269" y="504"/>
                  </a:lnTo>
                  <a:lnTo>
                    <a:pt x="1294" y="513"/>
                  </a:lnTo>
                  <a:lnTo>
                    <a:pt x="1319" y="522"/>
                  </a:lnTo>
                  <a:lnTo>
                    <a:pt x="1343" y="532"/>
                  </a:lnTo>
                  <a:lnTo>
                    <a:pt x="1367" y="544"/>
                  </a:lnTo>
                  <a:lnTo>
                    <a:pt x="1390" y="555"/>
                  </a:lnTo>
                  <a:lnTo>
                    <a:pt x="1413" y="567"/>
                  </a:lnTo>
                  <a:lnTo>
                    <a:pt x="1435" y="579"/>
                  </a:lnTo>
                  <a:lnTo>
                    <a:pt x="1458" y="593"/>
                  </a:lnTo>
                  <a:lnTo>
                    <a:pt x="1478" y="607"/>
                  </a:lnTo>
                  <a:lnTo>
                    <a:pt x="1500" y="621"/>
                  </a:lnTo>
                  <a:lnTo>
                    <a:pt x="1520" y="635"/>
                  </a:lnTo>
                  <a:lnTo>
                    <a:pt x="1540" y="650"/>
                  </a:lnTo>
                  <a:lnTo>
                    <a:pt x="1560" y="666"/>
                  </a:lnTo>
                  <a:lnTo>
                    <a:pt x="1579" y="684"/>
                  </a:lnTo>
                  <a:lnTo>
                    <a:pt x="1598" y="700"/>
                  </a:lnTo>
                  <a:lnTo>
                    <a:pt x="1616" y="718"/>
                  </a:lnTo>
                  <a:lnTo>
                    <a:pt x="1633" y="736"/>
                  </a:lnTo>
                  <a:lnTo>
                    <a:pt x="1650" y="755"/>
                  </a:lnTo>
                  <a:lnTo>
                    <a:pt x="1668" y="774"/>
                  </a:lnTo>
                  <a:lnTo>
                    <a:pt x="1685" y="794"/>
                  </a:lnTo>
                  <a:lnTo>
                    <a:pt x="1701" y="814"/>
                  </a:lnTo>
                  <a:lnTo>
                    <a:pt x="1716" y="835"/>
                  </a:lnTo>
                  <a:lnTo>
                    <a:pt x="1731" y="857"/>
                  </a:lnTo>
                  <a:lnTo>
                    <a:pt x="1746" y="880"/>
                  </a:lnTo>
                  <a:lnTo>
                    <a:pt x="1773" y="920"/>
                  </a:lnTo>
                  <a:lnTo>
                    <a:pt x="1802" y="959"/>
                  </a:lnTo>
                  <a:lnTo>
                    <a:pt x="1832" y="998"/>
                  </a:lnTo>
                  <a:lnTo>
                    <a:pt x="1864" y="1036"/>
                  </a:lnTo>
                  <a:lnTo>
                    <a:pt x="1897" y="1074"/>
                  </a:lnTo>
                  <a:lnTo>
                    <a:pt x="1933" y="1109"/>
                  </a:lnTo>
                  <a:lnTo>
                    <a:pt x="1968" y="1144"/>
                  </a:lnTo>
                  <a:lnTo>
                    <a:pt x="2006" y="1177"/>
                  </a:lnTo>
                  <a:lnTo>
                    <a:pt x="2027" y="1195"/>
                  </a:lnTo>
                  <a:lnTo>
                    <a:pt x="2049" y="1211"/>
                  </a:lnTo>
                  <a:lnTo>
                    <a:pt x="2069" y="1226"/>
                  </a:lnTo>
                  <a:lnTo>
                    <a:pt x="2091" y="1241"/>
                  </a:lnTo>
                  <a:lnTo>
                    <a:pt x="2113" y="1255"/>
                  </a:lnTo>
                  <a:lnTo>
                    <a:pt x="2135" y="1266"/>
                  </a:lnTo>
                  <a:lnTo>
                    <a:pt x="2156" y="1278"/>
                  </a:lnTo>
                  <a:lnTo>
                    <a:pt x="2179" y="1289"/>
                  </a:lnTo>
                  <a:lnTo>
                    <a:pt x="2201" y="1298"/>
                  </a:lnTo>
                  <a:lnTo>
                    <a:pt x="2224" y="1306"/>
                  </a:lnTo>
                  <a:lnTo>
                    <a:pt x="2247" y="1314"/>
                  </a:lnTo>
                  <a:lnTo>
                    <a:pt x="2270" y="1320"/>
                  </a:lnTo>
                  <a:lnTo>
                    <a:pt x="2294" y="1326"/>
                  </a:lnTo>
                  <a:lnTo>
                    <a:pt x="2318" y="1330"/>
                  </a:lnTo>
                  <a:lnTo>
                    <a:pt x="2341" y="1334"/>
                  </a:lnTo>
                  <a:lnTo>
                    <a:pt x="2365" y="1336"/>
                  </a:lnTo>
                  <a:lnTo>
                    <a:pt x="2390" y="1338"/>
                  </a:lnTo>
                  <a:lnTo>
                    <a:pt x="2414" y="1338"/>
                  </a:lnTo>
                  <a:lnTo>
                    <a:pt x="2440" y="1338"/>
                  </a:lnTo>
                  <a:lnTo>
                    <a:pt x="2465" y="1337"/>
                  </a:lnTo>
                  <a:lnTo>
                    <a:pt x="2490" y="1335"/>
                  </a:lnTo>
                  <a:lnTo>
                    <a:pt x="2515" y="1332"/>
                  </a:lnTo>
                  <a:lnTo>
                    <a:pt x="2542" y="1327"/>
                  </a:lnTo>
                  <a:lnTo>
                    <a:pt x="2567" y="1321"/>
                  </a:lnTo>
                  <a:lnTo>
                    <a:pt x="2593" y="1314"/>
                  </a:lnTo>
                  <a:lnTo>
                    <a:pt x="2621" y="1308"/>
                  </a:lnTo>
                  <a:lnTo>
                    <a:pt x="2647" y="1299"/>
                  </a:lnTo>
                  <a:lnTo>
                    <a:pt x="2675" y="1290"/>
                  </a:lnTo>
                  <a:lnTo>
                    <a:pt x="2702" y="1280"/>
                  </a:lnTo>
                  <a:lnTo>
                    <a:pt x="2730" y="1269"/>
                  </a:lnTo>
                  <a:lnTo>
                    <a:pt x="2757" y="1256"/>
                  </a:lnTo>
                  <a:lnTo>
                    <a:pt x="2786" y="1242"/>
                  </a:lnTo>
                  <a:lnTo>
                    <a:pt x="2808" y="1232"/>
                  </a:lnTo>
                  <a:lnTo>
                    <a:pt x="2831" y="1220"/>
                  </a:lnTo>
                  <a:lnTo>
                    <a:pt x="2853" y="1210"/>
                  </a:lnTo>
                  <a:lnTo>
                    <a:pt x="2876" y="1199"/>
                  </a:lnTo>
                  <a:lnTo>
                    <a:pt x="2897" y="1187"/>
                  </a:lnTo>
                  <a:lnTo>
                    <a:pt x="2919" y="1176"/>
                  </a:lnTo>
                  <a:lnTo>
                    <a:pt x="2941" y="1164"/>
                  </a:lnTo>
                  <a:lnTo>
                    <a:pt x="2964" y="1154"/>
                  </a:lnTo>
                  <a:lnTo>
                    <a:pt x="3034" y="1118"/>
                  </a:lnTo>
                  <a:lnTo>
                    <a:pt x="3104" y="1083"/>
                  </a:lnTo>
                  <a:lnTo>
                    <a:pt x="3175" y="1048"/>
                  </a:lnTo>
                  <a:lnTo>
                    <a:pt x="3247" y="1014"/>
                  </a:lnTo>
                  <a:lnTo>
                    <a:pt x="3284" y="998"/>
                  </a:lnTo>
                  <a:lnTo>
                    <a:pt x="3321" y="983"/>
                  </a:lnTo>
                  <a:lnTo>
                    <a:pt x="3357" y="968"/>
                  </a:lnTo>
                  <a:lnTo>
                    <a:pt x="3395" y="953"/>
                  </a:lnTo>
                  <a:lnTo>
                    <a:pt x="3432" y="939"/>
                  </a:lnTo>
                  <a:lnTo>
                    <a:pt x="3470" y="927"/>
                  </a:lnTo>
                  <a:lnTo>
                    <a:pt x="3508" y="914"/>
                  </a:lnTo>
                  <a:lnTo>
                    <a:pt x="3547" y="903"/>
                  </a:lnTo>
                  <a:lnTo>
                    <a:pt x="3612" y="884"/>
                  </a:lnTo>
                  <a:lnTo>
                    <a:pt x="3679" y="867"/>
                  </a:lnTo>
                  <a:lnTo>
                    <a:pt x="3745" y="851"/>
                  </a:lnTo>
                  <a:lnTo>
                    <a:pt x="3813" y="835"/>
                  </a:lnTo>
                  <a:lnTo>
                    <a:pt x="3879" y="819"/>
                  </a:lnTo>
                  <a:lnTo>
                    <a:pt x="3946" y="804"/>
                  </a:lnTo>
                  <a:lnTo>
                    <a:pt x="4012" y="789"/>
                  </a:lnTo>
                  <a:lnTo>
                    <a:pt x="4078" y="774"/>
                  </a:lnTo>
                  <a:lnTo>
                    <a:pt x="4143" y="759"/>
                  </a:lnTo>
                  <a:lnTo>
                    <a:pt x="4202" y="746"/>
                  </a:lnTo>
                  <a:lnTo>
                    <a:pt x="4258" y="729"/>
                  </a:lnTo>
                  <a:lnTo>
                    <a:pt x="4285" y="721"/>
                  </a:lnTo>
                  <a:lnTo>
                    <a:pt x="4312" y="712"/>
                  </a:lnTo>
                  <a:lnTo>
                    <a:pt x="4338" y="702"/>
                  </a:lnTo>
                  <a:lnTo>
                    <a:pt x="4363" y="693"/>
                  </a:lnTo>
                  <a:lnTo>
                    <a:pt x="4389" y="682"/>
                  </a:lnTo>
                  <a:lnTo>
                    <a:pt x="4413" y="671"/>
                  </a:lnTo>
                  <a:lnTo>
                    <a:pt x="4437" y="659"/>
                  </a:lnTo>
                  <a:lnTo>
                    <a:pt x="4461" y="648"/>
                  </a:lnTo>
                  <a:lnTo>
                    <a:pt x="4484" y="635"/>
                  </a:lnTo>
                  <a:lnTo>
                    <a:pt x="4507" y="623"/>
                  </a:lnTo>
                  <a:lnTo>
                    <a:pt x="4529" y="609"/>
                  </a:lnTo>
                  <a:lnTo>
                    <a:pt x="4550" y="595"/>
                  </a:lnTo>
                  <a:lnTo>
                    <a:pt x="4571" y="582"/>
                  </a:lnTo>
                  <a:lnTo>
                    <a:pt x="4592" y="567"/>
                  </a:lnTo>
                  <a:lnTo>
                    <a:pt x="4611" y="552"/>
                  </a:lnTo>
                  <a:lnTo>
                    <a:pt x="4632" y="536"/>
                  </a:lnTo>
                  <a:lnTo>
                    <a:pt x="4650" y="520"/>
                  </a:lnTo>
                  <a:lnTo>
                    <a:pt x="4670" y="502"/>
                  </a:lnTo>
                  <a:lnTo>
                    <a:pt x="4687" y="485"/>
                  </a:lnTo>
                  <a:lnTo>
                    <a:pt x="4705" y="468"/>
                  </a:lnTo>
                  <a:lnTo>
                    <a:pt x="4722" y="450"/>
                  </a:lnTo>
                  <a:lnTo>
                    <a:pt x="4740" y="430"/>
                  </a:lnTo>
                  <a:lnTo>
                    <a:pt x="4756" y="411"/>
                  </a:lnTo>
                  <a:lnTo>
                    <a:pt x="4772" y="391"/>
                  </a:lnTo>
                  <a:lnTo>
                    <a:pt x="4788" y="370"/>
                  </a:lnTo>
                  <a:lnTo>
                    <a:pt x="4803" y="350"/>
                  </a:lnTo>
                  <a:lnTo>
                    <a:pt x="4818" y="328"/>
                  </a:lnTo>
                  <a:lnTo>
                    <a:pt x="4833" y="306"/>
                  </a:lnTo>
                  <a:lnTo>
                    <a:pt x="4858" y="267"/>
                  </a:lnTo>
                  <a:lnTo>
                    <a:pt x="4883" y="228"/>
                  </a:lnTo>
                  <a:lnTo>
                    <a:pt x="4908" y="190"/>
                  </a:lnTo>
                  <a:lnTo>
                    <a:pt x="4934" y="151"/>
                  </a:lnTo>
                  <a:lnTo>
                    <a:pt x="4960" y="114"/>
                  </a:lnTo>
                  <a:lnTo>
                    <a:pt x="4986" y="76"/>
                  </a:lnTo>
                  <a:lnTo>
                    <a:pt x="5013" y="38"/>
                  </a:lnTo>
                  <a:lnTo>
                    <a:pt x="5039" y="0"/>
                  </a:lnTo>
                  <a:lnTo>
                    <a:pt x="5087" y="0"/>
                  </a:lnTo>
                  <a:lnTo>
                    <a:pt x="5059" y="40"/>
                  </a:lnTo>
                  <a:lnTo>
                    <a:pt x="5031" y="80"/>
                  </a:lnTo>
                  <a:lnTo>
                    <a:pt x="5002" y="122"/>
                  </a:lnTo>
                  <a:lnTo>
                    <a:pt x="4975" y="162"/>
                  </a:lnTo>
                  <a:lnTo>
                    <a:pt x="4947" y="203"/>
                  </a:lnTo>
                  <a:lnTo>
                    <a:pt x="4920" y="244"/>
                  </a:lnTo>
                  <a:lnTo>
                    <a:pt x="4892" y="286"/>
                  </a:lnTo>
                  <a:lnTo>
                    <a:pt x="4866" y="327"/>
                  </a:lnTo>
                  <a:lnTo>
                    <a:pt x="4851" y="350"/>
                  </a:lnTo>
                  <a:lnTo>
                    <a:pt x="4835" y="373"/>
                  </a:lnTo>
                  <a:lnTo>
                    <a:pt x="4819" y="395"/>
                  </a:lnTo>
                  <a:lnTo>
                    <a:pt x="4803" y="415"/>
                  </a:lnTo>
                  <a:lnTo>
                    <a:pt x="4787" y="436"/>
                  </a:lnTo>
                  <a:lnTo>
                    <a:pt x="4770" y="456"/>
                  </a:lnTo>
                  <a:lnTo>
                    <a:pt x="4751" y="476"/>
                  </a:lnTo>
                  <a:lnTo>
                    <a:pt x="4734" y="495"/>
                  </a:lnTo>
                  <a:lnTo>
                    <a:pt x="4716" y="514"/>
                  </a:lnTo>
                  <a:lnTo>
                    <a:pt x="4696" y="531"/>
                  </a:lnTo>
                  <a:lnTo>
                    <a:pt x="4677" y="549"/>
                  </a:lnTo>
                  <a:lnTo>
                    <a:pt x="4657" y="565"/>
                  </a:lnTo>
                  <a:lnTo>
                    <a:pt x="4636" y="583"/>
                  </a:lnTo>
                  <a:lnTo>
                    <a:pt x="4616" y="598"/>
                  </a:lnTo>
                  <a:lnTo>
                    <a:pt x="4594" y="614"/>
                  </a:lnTo>
                  <a:lnTo>
                    <a:pt x="4572" y="629"/>
                  </a:lnTo>
                  <a:lnTo>
                    <a:pt x="4550" y="642"/>
                  </a:lnTo>
                  <a:lnTo>
                    <a:pt x="4527" y="656"/>
                  </a:lnTo>
                  <a:lnTo>
                    <a:pt x="4505" y="670"/>
                  </a:lnTo>
                  <a:lnTo>
                    <a:pt x="4480" y="682"/>
                  </a:lnTo>
                  <a:lnTo>
                    <a:pt x="4456" y="695"/>
                  </a:lnTo>
                  <a:lnTo>
                    <a:pt x="4431" y="707"/>
                  </a:lnTo>
                  <a:lnTo>
                    <a:pt x="4406" y="718"/>
                  </a:lnTo>
                  <a:lnTo>
                    <a:pt x="4380" y="728"/>
                  </a:lnTo>
                  <a:lnTo>
                    <a:pt x="4353" y="739"/>
                  </a:lnTo>
                  <a:lnTo>
                    <a:pt x="4326" y="749"/>
                  </a:lnTo>
                  <a:lnTo>
                    <a:pt x="4298" y="758"/>
                  </a:lnTo>
                  <a:lnTo>
                    <a:pt x="4271" y="767"/>
                  </a:lnTo>
                  <a:lnTo>
                    <a:pt x="4242" y="775"/>
                  </a:lnTo>
                  <a:lnTo>
                    <a:pt x="4212" y="783"/>
                  </a:lnTo>
                  <a:lnTo>
                    <a:pt x="4182" y="791"/>
                  </a:lnTo>
                  <a:lnTo>
                    <a:pt x="4151" y="798"/>
                  </a:lnTo>
                  <a:lnTo>
                    <a:pt x="4087" y="812"/>
                  </a:lnTo>
                  <a:lnTo>
                    <a:pt x="4020" y="827"/>
                  </a:lnTo>
                  <a:lnTo>
                    <a:pt x="3955" y="842"/>
                  </a:lnTo>
                  <a:lnTo>
                    <a:pt x="3889" y="857"/>
                  </a:lnTo>
                  <a:lnTo>
                    <a:pt x="3822" y="873"/>
                  </a:lnTo>
                  <a:lnTo>
                    <a:pt x="3755" y="889"/>
                  </a:lnTo>
                  <a:lnTo>
                    <a:pt x="3689" y="905"/>
                  </a:lnTo>
                  <a:lnTo>
                    <a:pt x="3622" y="922"/>
                  </a:lnTo>
                  <a:lnTo>
                    <a:pt x="3557" y="941"/>
                  </a:lnTo>
                  <a:lnTo>
                    <a:pt x="3519" y="952"/>
                  </a:lnTo>
                  <a:lnTo>
                    <a:pt x="3482" y="963"/>
                  </a:lnTo>
                  <a:lnTo>
                    <a:pt x="3445" y="977"/>
                  </a:lnTo>
                  <a:lnTo>
                    <a:pt x="3408" y="990"/>
                  </a:lnTo>
                  <a:lnTo>
                    <a:pt x="3371" y="1005"/>
                  </a:lnTo>
                  <a:lnTo>
                    <a:pt x="3334" y="1020"/>
                  </a:lnTo>
                  <a:lnTo>
                    <a:pt x="3299" y="1035"/>
                  </a:lnTo>
                  <a:lnTo>
                    <a:pt x="3262" y="1051"/>
                  </a:lnTo>
                  <a:lnTo>
                    <a:pt x="3191" y="1084"/>
                  </a:lnTo>
                  <a:lnTo>
                    <a:pt x="3121" y="1118"/>
                  </a:lnTo>
                  <a:lnTo>
                    <a:pt x="3051" y="1154"/>
                  </a:lnTo>
                  <a:lnTo>
                    <a:pt x="2981" y="1188"/>
                  </a:lnTo>
                  <a:lnTo>
                    <a:pt x="2959" y="1200"/>
                  </a:lnTo>
                  <a:lnTo>
                    <a:pt x="2938" y="1211"/>
                  </a:lnTo>
                  <a:lnTo>
                    <a:pt x="2915" y="1223"/>
                  </a:lnTo>
                  <a:lnTo>
                    <a:pt x="2893" y="1234"/>
                  </a:lnTo>
                  <a:lnTo>
                    <a:pt x="2870" y="1244"/>
                  </a:lnTo>
                  <a:lnTo>
                    <a:pt x="2848" y="1256"/>
                  </a:lnTo>
                  <a:lnTo>
                    <a:pt x="2826" y="1267"/>
                  </a:lnTo>
                  <a:lnTo>
                    <a:pt x="2803" y="1278"/>
                  </a:lnTo>
                  <a:lnTo>
                    <a:pt x="2778" y="1290"/>
                  </a:lnTo>
                  <a:lnTo>
                    <a:pt x="2753" y="1302"/>
                  </a:lnTo>
                  <a:lnTo>
                    <a:pt x="2728" y="1312"/>
                  </a:lnTo>
                  <a:lnTo>
                    <a:pt x="2702" y="1321"/>
                  </a:lnTo>
                  <a:lnTo>
                    <a:pt x="2678" y="1330"/>
                  </a:lnTo>
                  <a:lnTo>
                    <a:pt x="2653" y="1338"/>
                  </a:lnTo>
                  <a:lnTo>
                    <a:pt x="2629" y="1345"/>
                  </a:lnTo>
                  <a:lnTo>
                    <a:pt x="2605" y="1352"/>
                  </a:lnTo>
                  <a:lnTo>
                    <a:pt x="2581" y="1358"/>
                  </a:lnTo>
                  <a:lnTo>
                    <a:pt x="2557" y="1363"/>
                  </a:lnTo>
                  <a:lnTo>
                    <a:pt x="2533" y="1367"/>
                  </a:lnTo>
                  <a:lnTo>
                    <a:pt x="2510" y="1371"/>
                  </a:lnTo>
                  <a:lnTo>
                    <a:pt x="2486" y="1374"/>
                  </a:lnTo>
                  <a:lnTo>
                    <a:pt x="2463" y="1375"/>
                  </a:lnTo>
                  <a:lnTo>
                    <a:pt x="2440" y="1376"/>
                  </a:lnTo>
                  <a:lnTo>
                    <a:pt x="2417" y="137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5" name="Freeform 13">
              <a:extLst>
                <a:ext uri="{FF2B5EF4-FFF2-40B4-BE49-F238E27FC236}">
                  <a16:creationId xmlns:a16="http://schemas.microsoft.com/office/drawing/2014/main" id="{57CC42EA-71DB-4B68-9D48-D46C3DEF3968}"/>
                </a:ext>
              </a:extLst>
            </p:cNvPr>
            <p:cNvSpPr>
              <a:spLocks/>
            </p:cNvSpPr>
            <p:nvPr userDrawn="1"/>
          </p:nvSpPr>
          <p:spPr bwMode="auto">
            <a:xfrm>
              <a:off x="10367127" y="4643339"/>
              <a:ext cx="1828490" cy="2214658"/>
            </a:xfrm>
            <a:custGeom>
              <a:avLst/>
              <a:gdLst>
                <a:gd name="T0" fmla="*/ 177 w 2749"/>
                <a:gd name="T1" fmla="*/ 3290 h 3332"/>
                <a:gd name="T2" fmla="*/ 212 w 2749"/>
                <a:gd name="T3" fmla="*/ 3101 h 3332"/>
                <a:gd name="T4" fmla="*/ 241 w 2749"/>
                <a:gd name="T5" fmla="*/ 2865 h 3332"/>
                <a:gd name="T6" fmla="*/ 259 w 2749"/>
                <a:gd name="T7" fmla="*/ 2580 h 3332"/>
                <a:gd name="T8" fmla="*/ 247 w 2749"/>
                <a:gd name="T9" fmla="*/ 2299 h 3332"/>
                <a:gd name="T10" fmla="*/ 206 w 2749"/>
                <a:gd name="T11" fmla="*/ 2022 h 3332"/>
                <a:gd name="T12" fmla="*/ 158 w 2749"/>
                <a:gd name="T13" fmla="*/ 1801 h 3332"/>
                <a:gd name="T14" fmla="*/ 99 w 2749"/>
                <a:gd name="T15" fmla="*/ 1546 h 3332"/>
                <a:gd name="T16" fmla="*/ 33 w 2749"/>
                <a:gd name="T17" fmla="*/ 1233 h 3332"/>
                <a:gd name="T18" fmla="*/ 2 w 2749"/>
                <a:gd name="T19" fmla="*/ 1004 h 3332"/>
                <a:gd name="T20" fmla="*/ 13 w 2749"/>
                <a:gd name="T21" fmla="*/ 814 h 3332"/>
                <a:gd name="T22" fmla="*/ 64 w 2749"/>
                <a:gd name="T23" fmla="*/ 644 h 3332"/>
                <a:gd name="T24" fmla="*/ 161 w 2749"/>
                <a:gd name="T25" fmla="*/ 482 h 3332"/>
                <a:gd name="T26" fmla="*/ 293 w 2749"/>
                <a:gd name="T27" fmla="*/ 346 h 3332"/>
                <a:gd name="T28" fmla="*/ 471 w 2749"/>
                <a:gd name="T29" fmla="*/ 223 h 3332"/>
                <a:gd name="T30" fmla="*/ 636 w 2749"/>
                <a:gd name="T31" fmla="*/ 131 h 3332"/>
                <a:gd name="T32" fmla="*/ 773 w 2749"/>
                <a:gd name="T33" fmla="*/ 74 h 3332"/>
                <a:gd name="T34" fmla="*/ 912 w 2749"/>
                <a:gd name="T35" fmla="*/ 33 h 3332"/>
                <a:gd name="T36" fmla="*/ 1056 w 2749"/>
                <a:gd name="T37" fmla="*/ 9 h 3332"/>
                <a:gd name="T38" fmla="*/ 1202 w 2749"/>
                <a:gd name="T39" fmla="*/ 0 h 3332"/>
                <a:gd name="T40" fmla="*/ 1350 w 2749"/>
                <a:gd name="T41" fmla="*/ 8 h 3332"/>
                <a:gd name="T42" fmla="*/ 1528 w 2749"/>
                <a:gd name="T43" fmla="*/ 39 h 3332"/>
                <a:gd name="T44" fmla="*/ 1742 w 2749"/>
                <a:gd name="T45" fmla="*/ 109 h 3332"/>
                <a:gd name="T46" fmla="*/ 1953 w 2749"/>
                <a:gd name="T47" fmla="*/ 210 h 3332"/>
                <a:gd name="T48" fmla="*/ 2165 w 2749"/>
                <a:gd name="T49" fmla="*/ 332 h 3332"/>
                <a:gd name="T50" fmla="*/ 2357 w 2749"/>
                <a:gd name="T51" fmla="*/ 424 h 3332"/>
                <a:gd name="T52" fmla="*/ 2551 w 2749"/>
                <a:gd name="T53" fmla="*/ 490 h 3332"/>
                <a:gd name="T54" fmla="*/ 2749 w 2749"/>
                <a:gd name="T55" fmla="*/ 525 h 3332"/>
                <a:gd name="T56" fmla="*/ 2585 w 2749"/>
                <a:gd name="T57" fmla="*/ 538 h 3332"/>
                <a:gd name="T58" fmla="*/ 2383 w 2749"/>
                <a:gd name="T59" fmla="*/ 478 h 3332"/>
                <a:gd name="T60" fmla="*/ 2186 w 2749"/>
                <a:gd name="T61" fmla="*/ 388 h 3332"/>
                <a:gd name="T62" fmla="*/ 1977 w 2749"/>
                <a:gd name="T63" fmla="*/ 268 h 3332"/>
                <a:gd name="T64" fmla="*/ 1769 w 2749"/>
                <a:gd name="T65" fmla="*/ 163 h 3332"/>
                <a:gd name="T66" fmla="*/ 1562 w 2749"/>
                <a:gd name="T67" fmla="*/ 88 h 3332"/>
                <a:gd name="T68" fmla="*/ 1375 w 2749"/>
                <a:gd name="T69" fmla="*/ 51 h 3332"/>
                <a:gd name="T70" fmla="*/ 1230 w 2749"/>
                <a:gd name="T71" fmla="*/ 40 h 3332"/>
                <a:gd name="T72" fmla="*/ 1088 w 2749"/>
                <a:gd name="T73" fmla="*/ 45 h 3332"/>
                <a:gd name="T74" fmla="*/ 949 w 2749"/>
                <a:gd name="T75" fmla="*/ 65 h 3332"/>
                <a:gd name="T76" fmla="*/ 813 w 2749"/>
                <a:gd name="T77" fmla="*/ 102 h 3332"/>
                <a:gd name="T78" fmla="*/ 680 w 2749"/>
                <a:gd name="T79" fmla="*/ 154 h 3332"/>
                <a:gd name="T80" fmla="*/ 549 w 2749"/>
                <a:gd name="T81" fmla="*/ 221 h 3332"/>
                <a:gd name="T82" fmla="*/ 348 w 2749"/>
                <a:gd name="T83" fmla="*/ 353 h 3332"/>
                <a:gd name="T84" fmla="*/ 216 w 2749"/>
                <a:gd name="T85" fmla="*/ 476 h 3332"/>
                <a:gd name="T86" fmla="*/ 114 w 2749"/>
                <a:gd name="T87" fmla="*/ 630 h 3332"/>
                <a:gd name="T88" fmla="*/ 59 w 2749"/>
                <a:gd name="T89" fmla="*/ 788 h 3332"/>
                <a:gd name="T90" fmla="*/ 41 w 2749"/>
                <a:gd name="T91" fmla="*/ 966 h 3332"/>
                <a:gd name="T92" fmla="*/ 59 w 2749"/>
                <a:gd name="T93" fmla="*/ 1163 h 3332"/>
                <a:gd name="T94" fmla="*/ 123 w 2749"/>
                <a:gd name="T95" fmla="*/ 1476 h 3332"/>
                <a:gd name="T96" fmla="*/ 186 w 2749"/>
                <a:gd name="T97" fmla="*/ 1748 h 3332"/>
                <a:gd name="T98" fmla="*/ 236 w 2749"/>
                <a:gd name="T99" fmla="*/ 1971 h 3332"/>
                <a:gd name="T100" fmla="*/ 280 w 2749"/>
                <a:gd name="T101" fmla="*/ 2238 h 3332"/>
                <a:gd name="T102" fmla="*/ 299 w 2749"/>
                <a:gd name="T103" fmla="*/ 2522 h 3332"/>
                <a:gd name="T104" fmla="*/ 286 w 2749"/>
                <a:gd name="T105" fmla="*/ 2811 h 3332"/>
                <a:gd name="T106" fmla="*/ 255 w 2749"/>
                <a:gd name="T107" fmla="*/ 3069 h 3332"/>
                <a:gd name="T108" fmla="*/ 224 w 2749"/>
                <a:gd name="T109" fmla="*/ 3261 h 3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49" h="3332">
                  <a:moveTo>
                    <a:pt x="166" y="3332"/>
                  </a:moveTo>
                  <a:lnTo>
                    <a:pt x="169" y="3322"/>
                  </a:lnTo>
                  <a:lnTo>
                    <a:pt x="171" y="3311"/>
                  </a:lnTo>
                  <a:lnTo>
                    <a:pt x="175" y="3300"/>
                  </a:lnTo>
                  <a:lnTo>
                    <a:pt x="177" y="3290"/>
                  </a:lnTo>
                  <a:lnTo>
                    <a:pt x="185" y="3253"/>
                  </a:lnTo>
                  <a:lnTo>
                    <a:pt x="193" y="3215"/>
                  </a:lnTo>
                  <a:lnTo>
                    <a:pt x="200" y="3177"/>
                  </a:lnTo>
                  <a:lnTo>
                    <a:pt x="206" y="3139"/>
                  </a:lnTo>
                  <a:lnTo>
                    <a:pt x="212" y="3101"/>
                  </a:lnTo>
                  <a:lnTo>
                    <a:pt x="216" y="3064"/>
                  </a:lnTo>
                  <a:lnTo>
                    <a:pt x="222" y="3026"/>
                  </a:lnTo>
                  <a:lnTo>
                    <a:pt x="226" y="2988"/>
                  </a:lnTo>
                  <a:lnTo>
                    <a:pt x="235" y="2924"/>
                  </a:lnTo>
                  <a:lnTo>
                    <a:pt x="241" y="2865"/>
                  </a:lnTo>
                  <a:lnTo>
                    <a:pt x="247" y="2808"/>
                  </a:lnTo>
                  <a:lnTo>
                    <a:pt x="252" y="2750"/>
                  </a:lnTo>
                  <a:lnTo>
                    <a:pt x="255" y="2693"/>
                  </a:lnTo>
                  <a:lnTo>
                    <a:pt x="257" y="2637"/>
                  </a:lnTo>
                  <a:lnTo>
                    <a:pt x="259" y="2580"/>
                  </a:lnTo>
                  <a:lnTo>
                    <a:pt x="259" y="2523"/>
                  </a:lnTo>
                  <a:lnTo>
                    <a:pt x="257" y="2466"/>
                  </a:lnTo>
                  <a:lnTo>
                    <a:pt x="255" y="2410"/>
                  </a:lnTo>
                  <a:lnTo>
                    <a:pt x="252" y="2354"/>
                  </a:lnTo>
                  <a:lnTo>
                    <a:pt x="247" y="2299"/>
                  </a:lnTo>
                  <a:lnTo>
                    <a:pt x="241" y="2242"/>
                  </a:lnTo>
                  <a:lnTo>
                    <a:pt x="235" y="2187"/>
                  </a:lnTo>
                  <a:lnTo>
                    <a:pt x="225" y="2132"/>
                  </a:lnTo>
                  <a:lnTo>
                    <a:pt x="216" y="2077"/>
                  </a:lnTo>
                  <a:lnTo>
                    <a:pt x="206" y="2022"/>
                  </a:lnTo>
                  <a:lnTo>
                    <a:pt x="197" y="1979"/>
                  </a:lnTo>
                  <a:lnTo>
                    <a:pt x="187" y="1934"/>
                  </a:lnTo>
                  <a:lnTo>
                    <a:pt x="177" y="1889"/>
                  </a:lnTo>
                  <a:lnTo>
                    <a:pt x="168" y="1846"/>
                  </a:lnTo>
                  <a:lnTo>
                    <a:pt x="158" y="1801"/>
                  </a:lnTo>
                  <a:lnTo>
                    <a:pt x="147" y="1757"/>
                  </a:lnTo>
                  <a:lnTo>
                    <a:pt x="137" y="1714"/>
                  </a:lnTo>
                  <a:lnTo>
                    <a:pt x="128" y="1670"/>
                  </a:lnTo>
                  <a:lnTo>
                    <a:pt x="113" y="1608"/>
                  </a:lnTo>
                  <a:lnTo>
                    <a:pt x="99" y="1546"/>
                  </a:lnTo>
                  <a:lnTo>
                    <a:pt x="85" y="1484"/>
                  </a:lnTo>
                  <a:lnTo>
                    <a:pt x="72" y="1421"/>
                  </a:lnTo>
                  <a:lnTo>
                    <a:pt x="58" y="1359"/>
                  </a:lnTo>
                  <a:lnTo>
                    <a:pt x="45" y="1296"/>
                  </a:lnTo>
                  <a:lnTo>
                    <a:pt x="33" y="1233"/>
                  </a:lnTo>
                  <a:lnTo>
                    <a:pt x="21" y="1170"/>
                  </a:lnTo>
                  <a:lnTo>
                    <a:pt x="13" y="1128"/>
                  </a:lnTo>
                  <a:lnTo>
                    <a:pt x="9" y="1085"/>
                  </a:lnTo>
                  <a:lnTo>
                    <a:pt x="4" y="1044"/>
                  </a:lnTo>
                  <a:lnTo>
                    <a:pt x="2" y="1004"/>
                  </a:lnTo>
                  <a:lnTo>
                    <a:pt x="0" y="964"/>
                  </a:lnTo>
                  <a:lnTo>
                    <a:pt x="2" y="926"/>
                  </a:lnTo>
                  <a:lnTo>
                    <a:pt x="4" y="888"/>
                  </a:lnTo>
                  <a:lnTo>
                    <a:pt x="7" y="850"/>
                  </a:lnTo>
                  <a:lnTo>
                    <a:pt x="13" y="814"/>
                  </a:lnTo>
                  <a:lnTo>
                    <a:pt x="20" y="779"/>
                  </a:lnTo>
                  <a:lnTo>
                    <a:pt x="29" y="743"/>
                  </a:lnTo>
                  <a:lnTo>
                    <a:pt x="38" y="710"/>
                  </a:lnTo>
                  <a:lnTo>
                    <a:pt x="51" y="677"/>
                  </a:lnTo>
                  <a:lnTo>
                    <a:pt x="64" y="644"/>
                  </a:lnTo>
                  <a:lnTo>
                    <a:pt x="78" y="611"/>
                  </a:lnTo>
                  <a:lnTo>
                    <a:pt x="95" y="580"/>
                  </a:lnTo>
                  <a:lnTo>
                    <a:pt x="115" y="546"/>
                  </a:lnTo>
                  <a:lnTo>
                    <a:pt x="137" y="513"/>
                  </a:lnTo>
                  <a:lnTo>
                    <a:pt x="161" y="482"/>
                  </a:lnTo>
                  <a:lnTo>
                    <a:pt x="185" y="452"/>
                  </a:lnTo>
                  <a:lnTo>
                    <a:pt x="212" y="423"/>
                  </a:lnTo>
                  <a:lnTo>
                    <a:pt x="238" y="396"/>
                  </a:lnTo>
                  <a:lnTo>
                    <a:pt x="265" y="371"/>
                  </a:lnTo>
                  <a:lnTo>
                    <a:pt x="293" y="346"/>
                  </a:lnTo>
                  <a:lnTo>
                    <a:pt x="323" y="324"/>
                  </a:lnTo>
                  <a:lnTo>
                    <a:pt x="352" y="302"/>
                  </a:lnTo>
                  <a:lnTo>
                    <a:pt x="381" y="280"/>
                  </a:lnTo>
                  <a:lnTo>
                    <a:pt x="411" y="260"/>
                  </a:lnTo>
                  <a:lnTo>
                    <a:pt x="471" y="223"/>
                  </a:lnTo>
                  <a:lnTo>
                    <a:pt x="529" y="187"/>
                  </a:lnTo>
                  <a:lnTo>
                    <a:pt x="556" y="172"/>
                  </a:lnTo>
                  <a:lnTo>
                    <a:pt x="582" y="157"/>
                  </a:lnTo>
                  <a:lnTo>
                    <a:pt x="608" y="143"/>
                  </a:lnTo>
                  <a:lnTo>
                    <a:pt x="636" y="131"/>
                  </a:lnTo>
                  <a:lnTo>
                    <a:pt x="664" y="118"/>
                  </a:lnTo>
                  <a:lnTo>
                    <a:pt x="690" y="106"/>
                  </a:lnTo>
                  <a:lnTo>
                    <a:pt x="717" y="94"/>
                  </a:lnTo>
                  <a:lnTo>
                    <a:pt x="745" y="84"/>
                  </a:lnTo>
                  <a:lnTo>
                    <a:pt x="773" y="74"/>
                  </a:lnTo>
                  <a:lnTo>
                    <a:pt x="800" y="64"/>
                  </a:lnTo>
                  <a:lnTo>
                    <a:pt x="829" y="55"/>
                  </a:lnTo>
                  <a:lnTo>
                    <a:pt x="856" y="47"/>
                  </a:lnTo>
                  <a:lnTo>
                    <a:pt x="885" y="40"/>
                  </a:lnTo>
                  <a:lnTo>
                    <a:pt x="912" y="33"/>
                  </a:lnTo>
                  <a:lnTo>
                    <a:pt x="941" y="28"/>
                  </a:lnTo>
                  <a:lnTo>
                    <a:pt x="970" y="22"/>
                  </a:lnTo>
                  <a:lnTo>
                    <a:pt x="998" y="16"/>
                  </a:lnTo>
                  <a:lnTo>
                    <a:pt x="1027" y="13"/>
                  </a:lnTo>
                  <a:lnTo>
                    <a:pt x="1056" y="9"/>
                  </a:lnTo>
                  <a:lnTo>
                    <a:pt x="1085" y="6"/>
                  </a:lnTo>
                  <a:lnTo>
                    <a:pt x="1114" y="4"/>
                  </a:lnTo>
                  <a:lnTo>
                    <a:pt x="1143" y="2"/>
                  </a:lnTo>
                  <a:lnTo>
                    <a:pt x="1172" y="1"/>
                  </a:lnTo>
                  <a:lnTo>
                    <a:pt x="1202" y="0"/>
                  </a:lnTo>
                  <a:lnTo>
                    <a:pt x="1231" y="1"/>
                  </a:lnTo>
                  <a:lnTo>
                    <a:pt x="1261" y="1"/>
                  </a:lnTo>
                  <a:lnTo>
                    <a:pt x="1290" y="4"/>
                  </a:lnTo>
                  <a:lnTo>
                    <a:pt x="1320" y="6"/>
                  </a:lnTo>
                  <a:lnTo>
                    <a:pt x="1350" y="8"/>
                  </a:lnTo>
                  <a:lnTo>
                    <a:pt x="1379" y="12"/>
                  </a:lnTo>
                  <a:lnTo>
                    <a:pt x="1410" y="16"/>
                  </a:lnTo>
                  <a:lnTo>
                    <a:pt x="1440" y="21"/>
                  </a:lnTo>
                  <a:lnTo>
                    <a:pt x="1485" y="30"/>
                  </a:lnTo>
                  <a:lnTo>
                    <a:pt x="1528" y="39"/>
                  </a:lnTo>
                  <a:lnTo>
                    <a:pt x="1572" y="51"/>
                  </a:lnTo>
                  <a:lnTo>
                    <a:pt x="1614" y="63"/>
                  </a:lnTo>
                  <a:lnTo>
                    <a:pt x="1657" y="77"/>
                  </a:lnTo>
                  <a:lnTo>
                    <a:pt x="1699" y="92"/>
                  </a:lnTo>
                  <a:lnTo>
                    <a:pt x="1742" y="109"/>
                  </a:lnTo>
                  <a:lnTo>
                    <a:pt x="1784" y="126"/>
                  </a:lnTo>
                  <a:lnTo>
                    <a:pt x="1826" y="146"/>
                  </a:lnTo>
                  <a:lnTo>
                    <a:pt x="1868" y="166"/>
                  </a:lnTo>
                  <a:lnTo>
                    <a:pt x="1910" y="187"/>
                  </a:lnTo>
                  <a:lnTo>
                    <a:pt x="1953" y="210"/>
                  </a:lnTo>
                  <a:lnTo>
                    <a:pt x="1995" y="233"/>
                  </a:lnTo>
                  <a:lnTo>
                    <a:pt x="2039" y="257"/>
                  </a:lnTo>
                  <a:lnTo>
                    <a:pt x="2083" y="283"/>
                  </a:lnTo>
                  <a:lnTo>
                    <a:pt x="2127" y="310"/>
                  </a:lnTo>
                  <a:lnTo>
                    <a:pt x="2165" y="332"/>
                  </a:lnTo>
                  <a:lnTo>
                    <a:pt x="2203" y="352"/>
                  </a:lnTo>
                  <a:lnTo>
                    <a:pt x="2241" y="373"/>
                  </a:lnTo>
                  <a:lnTo>
                    <a:pt x="2280" y="391"/>
                  </a:lnTo>
                  <a:lnTo>
                    <a:pt x="2318" y="408"/>
                  </a:lnTo>
                  <a:lnTo>
                    <a:pt x="2357" y="424"/>
                  </a:lnTo>
                  <a:lnTo>
                    <a:pt x="2395" y="441"/>
                  </a:lnTo>
                  <a:lnTo>
                    <a:pt x="2434" y="454"/>
                  </a:lnTo>
                  <a:lnTo>
                    <a:pt x="2473" y="467"/>
                  </a:lnTo>
                  <a:lnTo>
                    <a:pt x="2512" y="478"/>
                  </a:lnTo>
                  <a:lnTo>
                    <a:pt x="2551" y="490"/>
                  </a:lnTo>
                  <a:lnTo>
                    <a:pt x="2590" y="499"/>
                  </a:lnTo>
                  <a:lnTo>
                    <a:pt x="2630" y="507"/>
                  </a:lnTo>
                  <a:lnTo>
                    <a:pt x="2669" y="514"/>
                  </a:lnTo>
                  <a:lnTo>
                    <a:pt x="2709" y="520"/>
                  </a:lnTo>
                  <a:lnTo>
                    <a:pt x="2749" y="525"/>
                  </a:lnTo>
                  <a:lnTo>
                    <a:pt x="2749" y="564"/>
                  </a:lnTo>
                  <a:lnTo>
                    <a:pt x="2708" y="560"/>
                  </a:lnTo>
                  <a:lnTo>
                    <a:pt x="2666" y="554"/>
                  </a:lnTo>
                  <a:lnTo>
                    <a:pt x="2625" y="546"/>
                  </a:lnTo>
                  <a:lnTo>
                    <a:pt x="2585" y="538"/>
                  </a:lnTo>
                  <a:lnTo>
                    <a:pt x="2544" y="529"/>
                  </a:lnTo>
                  <a:lnTo>
                    <a:pt x="2504" y="517"/>
                  </a:lnTo>
                  <a:lnTo>
                    <a:pt x="2463" y="506"/>
                  </a:lnTo>
                  <a:lnTo>
                    <a:pt x="2423" y="492"/>
                  </a:lnTo>
                  <a:lnTo>
                    <a:pt x="2383" y="478"/>
                  </a:lnTo>
                  <a:lnTo>
                    <a:pt x="2343" y="462"/>
                  </a:lnTo>
                  <a:lnTo>
                    <a:pt x="2304" y="445"/>
                  </a:lnTo>
                  <a:lnTo>
                    <a:pt x="2264" y="428"/>
                  </a:lnTo>
                  <a:lnTo>
                    <a:pt x="2225" y="408"/>
                  </a:lnTo>
                  <a:lnTo>
                    <a:pt x="2186" y="388"/>
                  </a:lnTo>
                  <a:lnTo>
                    <a:pt x="2146" y="366"/>
                  </a:lnTo>
                  <a:lnTo>
                    <a:pt x="2107" y="343"/>
                  </a:lnTo>
                  <a:lnTo>
                    <a:pt x="2063" y="317"/>
                  </a:lnTo>
                  <a:lnTo>
                    <a:pt x="2019" y="293"/>
                  </a:lnTo>
                  <a:lnTo>
                    <a:pt x="1977" y="268"/>
                  </a:lnTo>
                  <a:lnTo>
                    <a:pt x="1936" y="244"/>
                  </a:lnTo>
                  <a:lnTo>
                    <a:pt x="1893" y="223"/>
                  </a:lnTo>
                  <a:lnTo>
                    <a:pt x="1852" y="202"/>
                  </a:lnTo>
                  <a:lnTo>
                    <a:pt x="1811" y="182"/>
                  </a:lnTo>
                  <a:lnTo>
                    <a:pt x="1769" y="163"/>
                  </a:lnTo>
                  <a:lnTo>
                    <a:pt x="1728" y="146"/>
                  </a:lnTo>
                  <a:lnTo>
                    <a:pt x="1687" y="130"/>
                  </a:lnTo>
                  <a:lnTo>
                    <a:pt x="1645" y="115"/>
                  </a:lnTo>
                  <a:lnTo>
                    <a:pt x="1604" y="101"/>
                  </a:lnTo>
                  <a:lnTo>
                    <a:pt x="1562" y="88"/>
                  </a:lnTo>
                  <a:lnTo>
                    <a:pt x="1519" y="78"/>
                  </a:lnTo>
                  <a:lnTo>
                    <a:pt x="1477" y="68"/>
                  </a:lnTo>
                  <a:lnTo>
                    <a:pt x="1433" y="60"/>
                  </a:lnTo>
                  <a:lnTo>
                    <a:pt x="1405" y="55"/>
                  </a:lnTo>
                  <a:lnTo>
                    <a:pt x="1375" y="51"/>
                  </a:lnTo>
                  <a:lnTo>
                    <a:pt x="1346" y="48"/>
                  </a:lnTo>
                  <a:lnTo>
                    <a:pt x="1317" y="45"/>
                  </a:lnTo>
                  <a:lnTo>
                    <a:pt x="1288" y="43"/>
                  </a:lnTo>
                  <a:lnTo>
                    <a:pt x="1259" y="41"/>
                  </a:lnTo>
                  <a:lnTo>
                    <a:pt x="1230" y="40"/>
                  </a:lnTo>
                  <a:lnTo>
                    <a:pt x="1202" y="40"/>
                  </a:lnTo>
                  <a:lnTo>
                    <a:pt x="1173" y="40"/>
                  </a:lnTo>
                  <a:lnTo>
                    <a:pt x="1145" y="41"/>
                  </a:lnTo>
                  <a:lnTo>
                    <a:pt x="1117" y="43"/>
                  </a:lnTo>
                  <a:lnTo>
                    <a:pt x="1088" y="45"/>
                  </a:lnTo>
                  <a:lnTo>
                    <a:pt x="1060" y="48"/>
                  </a:lnTo>
                  <a:lnTo>
                    <a:pt x="1033" y="52"/>
                  </a:lnTo>
                  <a:lnTo>
                    <a:pt x="1004" y="55"/>
                  </a:lnTo>
                  <a:lnTo>
                    <a:pt x="977" y="61"/>
                  </a:lnTo>
                  <a:lnTo>
                    <a:pt x="949" y="65"/>
                  </a:lnTo>
                  <a:lnTo>
                    <a:pt x="922" y="71"/>
                  </a:lnTo>
                  <a:lnTo>
                    <a:pt x="894" y="78"/>
                  </a:lnTo>
                  <a:lnTo>
                    <a:pt x="867" y="86"/>
                  </a:lnTo>
                  <a:lnTo>
                    <a:pt x="839" y="93"/>
                  </a:lnTo>
                  <a:lnTo>
                    <a:pt x="813" y="102"/>
                  </a:lnTo>
                  <a:lnTo>
                    <a:pt x="785" y="111"/>
                  </a:lnTo>
                  <a:lnTo>
                    <a:pt x="759" y="121"/>
                  </a:lnTo>
                  <a:lnTo>
                    <a:pt x="732" y="131"/>
                  </a:lnTo>
                  <a:lnTo>
                    <a:pt x="706" y="142"/>
                  </a:lnTo>
                  <a:lnTo>
                    <a:pt x="680" y="154"/>
                  </a:lnTo>
                  <a:lnTo>
                    <a:pt x="653" y="166"/>
                  </a:lnTo>
                  <a:lnTo>
                    <a:pt x="627" y="179"/>
                  </a:lnTo>
                  <a:lnTo>
                    <a:pt x="600" y="193"/>
                  </a:lnTo>
                  <a:lnTo>
                    <a:pt x="574" y="207"/>
                  </a:lnTo>
                  <a:lnTo>
                    <a:pt x="549" y="221"/>
                  </a:lnTo>
                  <a:lnTo>
                    <a:pt x="491" y="255"/>
                  </a:lnTo>
                  <a:lnTo>
                    <a:pt x="434" y="291"/>
                  </a:lnTo>
                  <a:lnTo>
                    <a:pt x="405" y="311"/>
                  </a:lnTo>
                  <a:lnTo>
                    <a:pt x="377" y="332"/>
                  </a:lnTo>
                  <a:lnTo>
                    <a:pt x="348" y="353"/>
                  </a:lnTo>
                  <a:lnTo>
                    <a:pt x="321" y="375"/>
                  </a:lnTo>
                  <a:lnTo>
                    <a:pt x="293" y="398"/>
                  </a:lnTo>
                  <a:lnTo>
                    <a:pt x="267" y="423"/>
                  </a:lnTo>
                  <a:lnTo>
                    <a:pt x="241" y="449"/>
                  </a:lnTo>
                  <a:lnTo>
                    <a:pt x="216" y="476"/>
                  </a:lnTo>
                  <a:lnTo>
                    <a:pt x="192" y="505"/>
                  </a:lnTo>
                  <a:lnTo>
                    <a:pt x="170" y="535"/>
                  </a:lnTo>
                  <a:lnTo>
                    <a:pt x="148" y="567"/>
                  </a:lnTo>
                  <a:lnTo>
                    <a:pt x="129" y="600"/>
                  </a:lnTo>
                  <a:lnTo>
                    <a:pt x="114" y="630"/>
                  </a:lnTo>
                  <a:lnTo>
                    <a:pt x="99" y="660"/>
                  </a:lnTo>
                  <a:lnTo>
                    <a:pt x="88" y="691"/>
                  </a:lnTo>
                  <a:lnTo>
                    <a:pt x="76" y="723"/>
                  </a:lnTo>
                  <a:lnTo>
                    <a:pt x="67" y="755"/>
                  </a:lnTo>
                  <a:lnTo>
                    <a:pt x="59" y="788"/>
                  </a:lnTo>
                  <a:lnTo>
                    <a:pt x="52" y="822"/>
                  </a:lnTo>
                  <a:lnTo>
                    <a:pt x="46" y="857"/>
                  </a:lnTo>
                  <a:lnTo>
                    <a:pt x="43" y="892"/>
                  </a:lnTo>
                  <a:lnTo>
                    <a:pt x="41" y="928"/>
                  </a:lnTo>
                  <a:lnTo>
                    <a:pt x="41" y="966"/>
                  </a:lnTo>
                  <a:lnTo>
                    <a:pt x="42" y="1004"/>
                  </a:lnTo>
                  <a:lnTo>
                    <a:pt x="44" y="1042"/>
                  </a:lnTo>
                  <a:lnTo>
                    <a:pt x="48" y="1082"/>
                  </a:lnTo>
                  <a:lnTo>
                    <a:pt x="52" y="1122"/>
                  </a:lnTo>
                  <a:lnTo>
                    <a:pt x="59" y="1163"/>
                  </a:lnTo>
                  <a:lnTo>
                    <a:pt x="70" y="1226"/>
                  </a:lnTo>
                  <a:lnTo>
                    <a:pt x="83" y="1288"/>
                  </a:lnTo>
                  <a:lnTo>
                    <a:pt x="97" y="1351"/>
                  </a:lnTo>
                  <a:lnTo>
                    <a:pt x="109" y="1413"/>
                  </a:lnTo>
                  <a:lnTo>
                    <a:pt x="123" y="1476"/>
                  </a:lnTo>
                  <a:lnTo>
                    <a:pt x="137" y="1538"/>
                  </a:lnTo>
                  <a:lnTo>
                    <a:pt x="152" y="1600"/>
                  </a:lnTo>
                  <a:lnTo>
                    <a:pt x="166" y="1661"/>
                  </a:lnTo>
                  <a:lnTo>
                    <a:pt x="176" y="1704"/>
                  </a:lnTo>
                  <a:lnTo>
                    <a:pt x="186" y="1748"/>
                  </a:lnTo>
                  <a:lnTo>
                    <a:pt x="195" y="1793"/>
                  </a:lnTo>
                  <a:lnTo>
                    <a:pt x="206" y="1836"/>
                  </a:lnTo>
                  <a:lnTo>
                    <a:pt x="216" y="1881"/>
                  </a:lnTo>
                  <a:lnTo>
                    <a:pt x="225" y="1926"/>
                  </a:lnTo>
                  <a:lnTo>
                    <a:pt x="236" y="1971"/>
                  </a:lnTo>
                  <a:lnTo>
                    <a:pt x="245" y="2014"/>
                  </a:lnTo>
                  <a:lnTo>
                    <a:pt x="255" y="2070"/>
                  </a:lnTo>
                  <a:lnTo>
                    <a:pt x="264" y="2125"/>
                  </a:lnTo>
                  <a:lnTo>
                    <a:pt x="274" y="2182"/>
                  </a:lnTo>
                  <a:lnTo>
                    <a:pt x="280" y="2238"/>
                  </a:lnTo>
                  <a:lnTo>
                    <a:pt x="286" y="2294"/>
                  </a:lnTo>
                  <a:lnTo>
                    <a:pt x="291" y="2351"/>
                  </a:lnTo>
                  <a:lnTo>
                    <a:pt x="294" y="2408"/>
                  </a:lnTo>
                  <a:lnTo>
                    <a:pt x="296" y="2465"/>
                  </a:lnTo>
                  <a:lnTo>
                    <a:pt x="299" y="2522"/>
                  </a:lnTo>
                  <a:lnTo>
                    <a:pt x="299" y="2580"/>
                  </a:lnTo>
                  <a:lnTo>
                    <a:pt x="298" y="2638"/>
                  </a:lnTo>
                  <a:lnTo>
                    <a:pt x="295" y="2695"/>
                  </a:lnTo>
                  <a:lnTo>
                    <a:pt x="291" y="2754"/>
                  </a:lnTo>
                  <a:lnTo>
                    <a:pt x="286" y="2811"/>
                  </a:lnTo>
                  <a:lnTo>
                    <a:pt x="280" y="2870"/>
                  </a:lnTo>
                  <a:lnTo>
                    <a:pt x="274" y="2928"/>
                  </a:lnTo>
                  <a:lnTo>
                    <a:pt x="265" y="2994"/>
                  </a:lnTo>
                  <a:lnTo>
                    <a:pt x="261" y="3031"/>
                  </a:lnTo>
                  <a:lnTo>
                    <a:pt x="255" y="3069"/>
                  </a:lnTo>
                  <a:lnTo>
                    <a:pt x="251" y="3108"/>
                  </a:lnTo>
                  <a:lnTo>
                    <a:pt x="245" y="3146"/>
                  </a:lnTo>
                  <a:lnTo>
                    <a:pt x="238" y="3185"/>
                  </a:lnTo>
                  <a:lnTo>
                    <a:pt x="231" y="3223"/>
                  </a:lnTo>
                  <a:lnTo>
                    <a:pt x="224" y="3261"/>
                  </a:lnTo>
                  <a:lnTo>
                    <a:pt x="215" y="3299"/>
                  </a:lnTo>
                  <a:lnTo>
                    <a:pt x="212" y="3316"/>
                  </a:lnTo>
                  <a:lnTo>
                    <a:pt x="207" y="3332"/>
                  </a:lnTo>
                  <a:lnTo>
                    <a:pt x="166" y="333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 name="Freeform 14">
              <a:extLst>
                <a:ext uri="{FF2B5EF4-FFF2-40B4-BE49-F238E27FC236}">
                  <a16:creationId xmlns:a16="http://schemas.microsoft.com/office/drawing/2014/main" id="{DC465748-126F-443F-A805-55957325CAE6}"/>
                </a:ext>
              </a:extLst>
            </p:cNvPr>
            <p:cNvSpPr>
              <a:spLocks/>
            </p:cNvSpPr>
            <p:nvPr userDrawn="1"/>
          </p:nvSpPr>
          <p:spPr bwMode="auto">
            <a:xfrm>
              <a:off x="10529968" y="4824794"/>
              <a:ext cx="1665646" cy="2033206"/>
            </a:xfrm>
            <a:custGeom>
              <a:avLst/>
              <a:gdLst>
                <a:gd name="T0" fmla="*/ 193 w 2503"/>
                <a:gd name="T1" fmla="*/ 2903 h 3061"/>
                <a:gd name="T2" fmla="*/ 211 w 2503"/>
                <a:gd name="T3" fmla="*/ 2710 h 3061"/>
                <a:gd name="T4" fmla="*/ 228 w 2503"/>
                <a:gd name="T5" fmla="*/ 2521 h 3061"/>
                <a:gd name="T6" fmla="*/ 233 w 2503"/>
                <a:gd name="T7" fmla="*/ 2302 h 3061"/>
                <a:gd name="T8" fmla="*/ 216 w 2503"/>
                <a:gd name="T9" fmla="*/ 2075 h 3061"/>
                <a:gd name="T10" fmla="*/ 177 w 2503"/>
                <a:gd name="T11" fmla="*/ 1837 h 3061"/>
                <a:gd name="T12" fmla="*/ 127 w 2503"/>
                <a:gd name="T13" fmla="*/ 1608 h 3061"/>
                <a:gd name="T14" fmla="*/ 72 w 2503"/>
                <a:gd name="T15" fmla="*/ 1365 h 3061"/>
                <a:gd name="T16" fmla="*/ 21 w 2503"/>
                <a:gd name="T17" fmla="*/ 1107 h 3061"/>
                <a:gd name="T18" fmla="*/ 1 w 2503"/>
                <a:gd name="T19" fmla="*/ 935 h 3061"/>
                <a:gd name="T20" fmla="*/ 7 w 2503"/>
                <a:gd name="T21" fmla="*/ 781 h 3061"/>
                <a:gd name="T22" fmla="*/ 37 w 2503"/>
                <a:gd name="T23" fmla="*/ 641 h 3061"/>
                <a:gd name="T24" fmla="*/ 119 w 2503"/>
                <a:gd name="T25" fmla="*/ 465 h 3061"/>
                <a:gd name="T26" fmla="*/ 251 w 2503"/>
                <a:gd name="T27" fmla="*/ 305 h 3061"/>
                <a:gd name="T28" fmla="*/ 432 w 2503"/>
                <a:gd name="T29" fmla="*/ 170 h 3061"/>
                <a:gd name="T30" fmla="*/ 640 w 2503"/>
                <a:gd name="T31" fmla="*/ 67 h 3061"/>
                <a:gd name="T32" fmla="*/ 836 w 2503"/>
                <a:gd name="T33" fmla="*/ 12 h 3061"/>
                <a:gd name="T34" fmla="*/ 1030 w 2503"/>
                <a:gd name="T35" fmla="*/ 1 h 3061"/>
                <a:gd name="T36" fmla="*/ 1216 w 2503"/>
                <a:gd name="T37" fmla="*/ 28 h 3061"/>
                <a:gd name="T38" fmla="*/ 1387 w 2503"/>
                <a:gd name="T39" fmla="*/ 87 h 3061"/>
                <a:gd name="T40" fmla="*/ 1562 w 2503"/>
                <a:gd name="T41" fmla="*/ 179 h 3061"/>
                <a:gd name="T42" fmla="*/ 1734 w 2503"/>
                <a:gd name="T43" fmla="*/ 296 h 3061"/>
                <a:gd name="T44" fmla="*/ 1856 w 2503"/>
                <a:gd name="T45" fmla="*/ 370 h 3061"/>
                <a:gd name="T46" fmla="*/ 2054 w 2503"/>
                <a:gd name="T47" fmla="*/ 460 h 3061"/>
                <a:gd name="T48" fmla="*/ 2306 w 2503"/>
                <a:gd name="T49" fmla="*/ 526 h 3061"/>
                <a:gd name="T50" fmla="*/ 2503 w 2503"/>
                <a:gd name="T51" fmla="*/ 593 h 3061"/>
                <a:gd name="T52" fmla="*/ 2249 w 2503"/>
                <a:gd name="T53" fmla="*/ 555 h 3061"/>
                <a:gd name="T54" fmla="*/ 1991 w 2503"/>
                <a:gd name="T55" fmla="*/ 477 h 3061"/>
                <a:gd name="T56" fmla="*/ 1812 w 2503"/>
                <a:gd name="T57" fmla="*/ 391 h 3061"/>
                <a:gd name="T58" fmla="*/ 1687 w 2503"/>
                <a:gd name="T59" fmla="*/ 311 h 3061"/>
                <a:gd name="T60" fmla="*/ 1508 w 2503"/>
                <a:gd name="T61" fmla="*/ 192 h 3061"/>
                <a:gd name="T62" fmla="*/ 1339 w 2503"/>
                <a:gd name="T63" fmla="*/ 110 h 3061"/>
                <a:gd name="T64" fmla="*/ 1173 w 2503"/>
                <a:gd name="T65" fmla="*/ 59 h 3061"/>
                <a:gd name="T66" fmla="*/ 991 w 2503"/>
                <a:gd name="T67" fmla="*/ 39 h 3061"/>
                <a:gd name="T68" fmla="*/ 805 w 2503"/>
                <a:gd name="T69" fmla="*/ 58 h 3061"/>
                <a:gd name="T70" fmla="*/ 615 w 2503"/>
                <a:gd name="T71" fmla="*/ 120 h 3061"/>
                <a:gd name="T72" fmla="*/ 415 w 2503"/>
                <a:gd name="T73" fmla="*/ 227 h 3061"/>
                <a:gd name="T74" fmla="*/ 251 w 2503"/>
                <a:gd name="T75" fmla="*/ 361 h 3061"/>
                <a:gd name="T76" fmla="*/ 133 w 2503"/>
                <a:gd name="T77" fmla="*/ 520 h 3061"/>
                <a:gd name="T78" fmla="*/ 67 w 2503"/>
                <a:gd name="T79" fmla="*/ 680 h 3061"/>
                <a:gd name="T80" fmla="*/ 42 w 2503"/>
                <a:gd name="T81" fmla="*/ 815 h 3061"/>
                <a:gd name="T82" fmla="*/ 42 w 2503"/>
                <a:gd name="T83" fmla="*/ 966 h 3061"/>
                <a:gd name="T84" fmla="*/ 69 w 2503"/>
                <a:gd name="T85" fmla="*/ 1151 h 3061"/>
                <a:gd name="T86" fmla="*/ 123 w 2503"/>
                <a:gd name="T87" fmla="*/ 1407 h 3061"/>
                <a:gd name="T88" fmla="*/ 177 w 2503"/>
                <a:gd name="T89" fmla="*/ 1646 h 3061"/>
                <a:gd name="T90" fmla="*/ 225 w 2503"/>
                <a:gd name="T91" fmla="*/ 1876 h 3061"/>
                <a:gd name="T92" fmla="*/ 259 w 2503"/>
                <a:gd name="T93" fmla="*/ 2117 h 3061"/>
                <a:gd name="T94" fmla="*/ 273 w 2503"/>
                <a:gd name="T95" fmla="*/ 2346 h 3061"/>
                <a:gd name="T96" fmla="*/ 264 w 2503"/>
                <a:gd name="T97" fmla="*/ 2567 h 3061"/>
                <a:gd name="T98" fmla="*/ 248 w 2503"/>
                <a:gd name="T99" fmla="*/ 2748 h 3061"/>
                <a:gd name="T100" fmla="*/ 227 w 2503"/>
                <a:gd name="T101" fmla="*/ 2943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3" h="3061">
                  <a:moveTo>
                    <a:pt x="167" y="3061"/>
                  </a:moveTo>
                  <a:lnTo>
                    <a:pt x="175" y="3022"/>
                  </a:lnTo>
                  <a:lnTo>
                    <a:pt x="182" y="2982"/>
                  </a:lnTo>
                  <a:lnTo>
                    <a:pt x="188" y="2943"/>
                  </a:lnTo>
                  <a:lnTo>
                    <a:pt x="193" y="2903"/>
                  </a:lnTo>
                  <a:lnTo>
                    <a:pt x="197" y="2863"/>
                  </a:lnTo>
                  <a:lnTo>
                    <a:pt x="201" y="2824"/>
                  </a:lnTo>
                  <a:lnTo>
                    <a:pt x="204" y="2783"/>
                  </a:lnTo>
                  <a:lnTo>
                    <a:pt x="208" y="2744"/>
                  </a:lnTo>
                  <a:lnTo>
                    <a:pt x="211" y="2710"/>
                  </a:lnTo>
                  <a:lnTo>
                    <a:pt x="214" y="2674"/>
                  </a:lnTo>
                  <a:lnTo>
                    <a:pt x="217" y="2640"/>
                  </a:lnTo>
                  <a:lnTo>
                    <a:pt x="220" y="2606"/>
                  </a:lnTo>
                  <a:lnTo>
                    <a:pt x="225" y="2563"/>
                  </a:lnTo>
                  <a:lnTo>
                    <a:pt x="228" y="2521"/>
                  </a:lnTo>
                  <a:lnTo>
                    <a:pt x="231" y="2477"/>
                  </a:lnTo>
                  <a:lnTo>
                    <a:pt x="233" y="2435"/>
                  </a:lnTo>
                  <a:lnTo>
                    <a:pt x="233" y="2391"/>
                  </a:lnTo>
                  <a:lnTo>
                    <a:pt x="233" y="2346"/>
                  </a:lnTo>
                  <a:lnTo>
                    <a:pt x="233" y="2302"/>
                  </a:lnTo>
                  <a:lnTo>
                    <a:pt x="231" y="2257"/>
                  </a:lnTo>
                  <a:lnTo>
                    <a:pt x="228" y="2212"/>
                  </a:lnTo>
                  <a:lnTo>
                    <a:pt x="225" y="2166"/>
                  </a:lnTo>
                  <a:lnTo>
                    <a:pt x="220" y="2120"/>
                  </a:lnTo>
                  <a:lnTo>
                    <a:pt x="216" y="2075"/>
                  </a:lnTo>
                  <a:lnTo>
                    <a:pt x="209" y="2028"/>
                  </a:lnTo>
                  <a:lnTo>
                    <a:pt x="202" y="1979"/>
                  </a:lnTo>
                  <a:lnTo>
                    <a:pt x="194" y="1932"/>
                  </a:lnTo>
                  <a:lnTo>
                    <a:pt x="186" y="1883"/>
                  </a:lnTo>
                  <a:lnTo>
                    <a:pt x="177" y="1837"/>
                  </a:lnTo>
                  <a:lnTo>
                    <a:pt x="167" y="1791"/>
                  </a:lnTo>
                  <a:lnTo>
                    <a:pt x="158" y="1745"/>
                  </a:lnTo>
                  <a:lnTo>
                    <a:pt x="148" y="1700"/>
                  </a:lnTo>
                  <a:lnTo>
                    <a:pt x="138" y="1654"/>
                  </a:lnTo>
                  <a:lnTo>
                    <a:pt x="127" y="1608"/>
                  </a:lnTo>
                  <a:lnTo>
                    <a:pt x="117" y="1562"/>
                  </a:lnTo>
                  <a:lnTo>
                    <a:pt x="107" y="1517"/>
                  </a:lnTo>
                  <a:lnTo>
                    <a:pt x="95" y="1467"/>
                  </a:lnTo>
                  <a:lnTo>
                    <a:pt x="84" y="1416"/>
                  </a:lnTo>
                  <a:lnTo>
                    <a:pt x="72" y="1365"/>
                  </a:lnTo>
                  <a:lnTo>
                    <a:pt x="61" y="1314"/>
                  </a:lnTo>
                  <a:lnTo>
                    <a:pt x="50" y="1263"/>
                  </a:lnTo>
                  <a:lnTo>
                    <a:pt x="40" y="1211"/>
                  </a:lnTo>
                  <a:lnTo>
                    <a:pt x="30" y="1159"/>
                  </a:lnTo>
                  <a:lnTo>
                    <a:pt x="21" y="1107"/>
                  </a:lnTo>
                  <a:lnTo>
                    <a:pt x="15" y="1071"/>
                  </a:lnTo>
                  <a:lnTo>
                    <a:pt x="9" y="1035"/>
                  </a:lnTo>
                  <a:lnTo>
                    <a:pt x="6" y="1001"/>
                  </a:lnTo>
                  <a:lnTo>
                    <a:pt x="3" y="967"/>
                  </a:lnTo>
                  <a:lnTo>
                    <a:pt x="1" y="935"/>
                  </a:lnTo>
                  <a:lnTo>
                    <a:pt x="0" y="902"/>
                  </a:lnTo>
                  <a:lnTo>
                    <a:pt x="0" y="870"/>
                  </a:lnTo>
                  <a:lnTo>
                    <a:pt x="1" y="840"/>
                  </a:lnTo>
                  <a:lnTo>
                    <a:pt x="3" y="810"/>
                  </a:lnTo>
                  <a:lnTo>
                    <a:pt x="7" y="781"/>
                  </a:lnTo>
                  <a:lnTo>
                    <a:pt x="10" y="752"/>
                  </a:lnTo>
                  <a:lnTo>
                    <a:pt x="16" y="724"/>
                  </a:lnTo>
                  <a:lnTo>
                    <a:pt x="22" y="696"/>
                  </a:lnTo>
                  <a:lnTo>
                    <a:pt x="29" y="668"/>
                  </a:lnTo>
                  <a:lnTo>
                    <a:pt x="37" y="641"/>
                  </a:lnTo>
                  <a:lnTo>
                    <a:pt x="47" y="615"/>
                  </a:lnTo>
                  <a:lnTo>
                    <a:pt x="62" y="576"/>
                  </a:lnTo>
                  <a:lnTo>
                    <a:pt x="79" y="538"/>
                  </a:lnTo>
                  <a:lnTo>
                    <a:pt x="99" y="501"/>
                  </a:lnTo>
                  <a:lnTo>
                    <a:pt x="119" y="465"/>
                  </a:lnTo>
                  <a:lnTo>
                    <a:pt x="142" y="431"/>
                  </a:lnTo>
                  <a:lnTo>
                    <a:pt x="166" y="398"/>
                  </a:lnTo>
                  <a:lnTo>
                    <a:pt x="193" y="366"/>
                  </a:lnTo>
                  <a:lnTo>
                    <a:pt x="221" y="335"/>
                  </a:lnTo>
                  <a:lnTo>
                    <a:pt x="251" y="305"/>
                  </a:lnTo>
                  <a:lnTo>
                    <a:pt x="283" y="276"/>
                  </a:lnTo>
                  <a:lnTo>
                    <a:pt x="318" y="248"/>
                  </a:lnTo>
                  <a:lnTo>
                    <a:pt x="353" y="221"/>
                  </a:lnTo>
                  <a:lnTo>
                    <a:pt x="392" y="195"/>
                  </a:lnTo>
                  <a:lnTo>
                    <a:pt x="432" y="170"/>
                  </a:lnTo>
                  <a:lnTo>
                    <a:pt x="475" y="145"/>
                  </a:lnTo>
                  <a:lnTo>
                    <a:pt x="520" y="121"/>
                  </a:lnTo>
                  <a:lnTo>
                    <a:pt x="560" y="102"/>
                  </a:lnTo>
                  <a:lnTo>
                    <a:pt x="600" y="84"/>
                  </a:lnTo>
                  <a:lnTo>
                    <a:pt x="640" y="67"/>
                  </a:lnTo>
                  <a:lnTo>
                    <a:pt x="680" y="53"/>
                  </a:lnTo>
                  <a:lnTo>
                    <a:pt x="719" y="40"/>
                  </a:lnTo>
                  <a:lnTo>
                    <a:pt x="758" y="28"/>
                  </a:lnTo>
                  <a:lnTo>
                    <a:pt x="797" y="19"/>
                  </a:lnTo>
                  <a:lnTo>
                    <a:pt x="836" y="12"/>
                  </a:lnTo>
                  <a:lnTo>
                    <a:pt x="875" y="7"/>
                  </a:lnTo>
                  <a:lnTo>
                    <a:pt x="914" y="2"/>
                  </a:lnTo>
                  <a:lnTo>
                    <a:pt x="952" y="0"/>
                  </a:lnTo>
                  <a:lnTo>
                    <a:pt x="991" y="0"/>
                  </a:lnTo>
                  <a:lnTo>
                    <a:pt x="1030" y="1"/>
                  </a:lnTo>
                  <a:lnTo>
                    <a:pt x="1069" y="3"/>
                  </a:lnTo>
                  <a:lnTo>
                    <a:pt x="1108" y="8"/>
                  </a:lnTo>
                  <a:lnTo>
                    <a:pt x="1147" y="14"/>
                  </a:lnTo>
                  <a:lnTo>
                    <a:pt x="1182" y="20"/>
                  </a:lnTo>
                  <a:lnTo>
                    <a:pt x="1216" y="28"/>
                  </a:lnTo>
                  <a:lnTo>
                    <a:pt x="1250" y="38"/>
                  </a:lnTo>
                  <a:lnTo>
                    <a:pt x="1285" y="48"/>
                  </a:lnTo>
                  <a:lnTo>
                    <a:pt x="1318" y="61"/>
                  </a:lnTo>
                  <a:lnTo>
                    <a:pt x="1352" y="73"/>
                  </a:lnTo>
                  <a:lnTo>
                    <a:pt x="1387" y="87"/>
                  </a:lnTo>
                  <a:lnTo>
                    <a:pt x="1421" y="103"/>
                  </a:lnTo>
                  <a:lnTo>
                    <a:pt x="1456" y="119"/>
                  </a:lnTo>
                  <a:lnTo>
                    <a:pt x="1491" y="137"/>
                  </a:lnTo>
                  <a:lnTo>
                    <a:pt x="1527" y="158"/>
                  </a:lnTo>
                  <a:lnTo>
                    <a:pt x="1562" y="179"/>
                  </a:lnTo>
                  <a:lnTo>
                    <a:pt x="1598" y="202"/>
                  </a:lnTo>
                  <a:lnTo>
                    <a:pt x="1635" y="226"/>
                  </a:lnTo>
                  <a:lnTo>
                    <a:pt x="1672" y="251"/>
                  </a:lnTo>
                  <a:lnTo>
                    <a:pt x="1710" y="278"/>
                  </a:lnTo>
                  <a:lnTo>
                    <a:pt x="1734" y="296"/>
                  </a:lnTo>
                  <a:lnTo>
                    <a:pt x="1759" y="312"/>
                  </a:lnTo>
                  <a:lnTo>
                    <a:pt x="1783" y="328"/>
                  </a:lnTo>
                  <a:lnTo>
                    <a:pt x="1807" y="343"/>
                  </a:lnTo>
                  <a:lnTo>
                    <a:pt x="1831" y="356"/>
                  </a:lnTo>
                  <a:lnTo>
                    <a:pt x="1856" y="370"/>
                  </a:lnTo>
                  <a:lnTo>
                    <a:pt x="1880" y="384"/>
                  </a:lnTo>
                  <a:lnTo>
                    <a:pt x="1905" y="397"/>
                  </a:lnTo>
                  <a:lnTo>
                    <a:pt x="1955" y="420"/>
                  </a:lnTo>
                  <a:lnTo>
                    <a:pt x="2005" y="440"/>
                  </a:lnTo>
                  <a:lnTo>
                    <a:pt x="2054" y="460"/>
                  </a:lnTo>
                  <a:lnTo>
                    <a:pt x="2105" y="476"/>
                  </a:lnTo>
                  <a:lnTo>
                    <a:pt x="2155" y="491"/>
                  </a:lnTo>
                  <a:lnTo>
                    <a:pt x="2206" y="504"/>
                  </a:lnTo>
                  <a:lnTo>
                    <a:pt x="2256" y="516"/>
                  </a:lnTo>
                  <a:lnTo>
                    <a:pt x="2306" y="526"/>
                  </a:lnTo>
                  <a:lnTo>
                    <a:pt x="2356" y="534"/>
                  </a:lnTo>
                  <a:lnTo>
                    <a:pt x="2405" y="541"/>
                  </a:lnTo>
                  <a:lnTo>
                    <a:pt x="2455" y="548"/>
                  </a:lnTo>
                  <a:lnTo>
                    <a:pt x="2503" y="553"/>
                  </a:lnTo>
                  <a:lnTo>
                    <a:pt x="2503" y="593"/>
                  </a:lnTo>
                  <a:lnTo>
                    <a:pt x="2454" y="587"/>
                  </a:lnTo>
                  <a:lnTo>
                    <a:pt x="2403" y="581"/>
                  </a:lnTo>
                  <a:lnTo>
                    <a:pt x="2352" y="573"/>
                  </a:lnTo>
                  <a:lnTo>
                    <a:pt x="2301" y="565"/>
                  </a:lnTo>
                  <a:lnTo>
                    <a:pt x="2249" y="555"/>
                  </a:lnTo>
                  <a:lnTo>
                    <a:pt x="2198" y="542"/>
                  </a:lnTo>
                  <a:lnTo>
                    <a:pt x="2146" y="530"/>
                  </a:lnTo>
                  <a:lnTo>
                    <a:pt x="2095" y="514"/>
                  </a:lnTo>
                  <a:lnTo>
                    <a:pt x="2043" y="496"/>
                  </a:lnTo>
                  <a:lnTo>
                    <a:pt x="1991" y="477"/>
                  </a:lnTo>
                  <a:lnTo>
                    <a:pt x="1940" y="456"/>
                  </a:lnTo>
                  <a:lnTo>
                    <a:pt x="1888" y="432"/>
                  </a:lnTo>
                  <a:lnTo>
                    <a:pt x="1863" y="418"/>
                  </a:lnTo>
                  <a:lnTo>
                    <a:pt x="1838" y="406"/>
                  </a:lnTo>
                  <a:lnTo>
                    <a:pt x="1812" y="391"/>
                  </a:lnTo>
                  <a:lnTo>
                    <a:pt x="1787" y="376"/>
                  </a:lnTo>
                  <a:lnTo>
                    <a:pt x="1762" y="361"/>
                  </a:lnTo>
                  <a:lnTo>
                    <a:pt x="1737" y="345"/>
                  </a:lnTo>
                  <a:lnTo>
                    <a:pt x="1711" y="328"/>
                  </a:lnTo>
                  <a:lnTo>
                    <a:pt x="1687" y="311"/>
                  </a:lnTo>
                  <a:lnTo>
                    <a:pt x="1651" y="283"/>
                  </a:lnTo>
                  <a:lnTo>
                    <a:pt x="1614" y="259"/>
                  </a:lnTo>
                  <a:lnTo>
                    <a:pt x="1578" y="235"/>
                  </a:lnTo>
                  <a:lnTo>
                    <a:pt x="1543" y="213"/>
                  </a:lnTo>
                  <a:lnTo>
                    <a:pt x="1508" y="192"/>
                  </a:lnTo>
                  <a:lnTo>
                    <a:pt x="1474" y="173"/>
                  </a:lnTo>
                  <a:lnTo>
                    <a:pt x="1440" y="156"/>
                  </a:lnTo>
                  <a:lnTo>
                    <a:pt x="1406" y="139"/>
                  </a:lnTo>
                  <a:lnTo>
                    <a:pt x="1372" y="124"/>
                  </a:lnTo>
                  <a:lnTo>
                    <a:pt x="1339" y="110"/>
                  </a:lnTo>
                  <a:lnTo>
                    <a:pt x="1307" y="97"/>
                  </a:lnTo>
                  <a:lnTo>
                    <a:pt x="1273" y="86"/>
                  </a:lnTo>
                  <a:lnTo>
                    <a:pt x="1240" y="75"/>
                  </a:lnTo>
                  <a:lnTo>
                    <a:pt x="1207" y="67"/>
                  </a:lnTo>
                  <a:lnTo>
                    <a:pt x="1173" y="59"/>
                  </a:lnTo>
                  <a:lnTo>
                    <a:pt x="1140" y="53"/>
                  </a:lnTo>
                  <a:lnTo>
                    <a:pt x="1102" y="47"/>
                  </a:lnTo>
                  <a:lnTo>
                    <a:pt x="1066" y="42"/>
                  </a:lnTo>
                  <a:lnTo>
                    <a:pt x="1028" y="40"/>
                  </a:lnTo>
                  <a:lnTo>
                    <a:pt x="991" y="39"/>
                  </a:lnTo>
                  <a:lnTo>
                    <a:pt x="953" y="39"/>
                  </a:lnTo>
                  <a:lnTo>
                    <a:pt x="917" y="41"/>
                  </a:lnTo>
                  <a:lnTo>
                    <a:pt x="880" y="46"/>
                  </a:lnTo>
                  <a:lnTo>
                    <a:pt x="842" y="51"/>
                  </a:lnTo>
                  <a:lnTo>
                    <a:pt x="805" y="58"/>
                  </a:lnTo>
                  <a:lnTo>
                    <a:pt x="767" y="67"/>
                  </a:lnTo>
                  <a:lnTo>
                    <a:pt x="730" y="78"/>
                  </a:lnTo>
                  <a:lnTo>
                    <a:pt x="692" y="90"/>
                  </a:lnTo>
                  <a:lnTo>
                    <a:pt x="654" y="104"/>
                  </a:lnTo>
                  <a:lnTo>
                    <a:pt x="615" y="120"/>
                  </a:lnTo>
                  <a:lnTo>
                    <a:pt x="576" y="137"/>
                  </a:lnTo>
                  <a:lnTo>
                    <a:pt x="537" y="157"/>
                  </a:lnTo>
                  <a:lnTo>
                    <a:pt x="494" y="179"/>
                  </a:lnTo>
                  <a:lnTo>
                    <a:pt x="453" y="203"/>
                  </a:lnTo>
                  <a:lnTo>
                    <a:pt x="415" y="227"/>
                  </a:lnTo>
                  <a:lnTo>
                    <a:pt x="379" y="252"/>
                  </a:lnTo>
                  <a:lnTo>
                    <a:pt x="343" y="277"/>
                  </a:lnTo>
                  <a:lnTo>
                    <a:pt x="311" y="305"/>
                  </a:lnTo>
                  <a:lnTo>
                    <a:pt x="280" y="332"/>
                  </a:lnTo>
                  <a:lnTo>
                    <a:pt x="251" y="361"/>
                  </a:lnTo>
                  <a:lnTo>
                    <a:pt x="224" y="391"/>
                  </a:lnTo>
                  <a:lnTo>
                    <a:pt x="198" y="422"/>
                  </a:lnTo>
                  <a:lnTo>
                    <a:pt x="174" y="453"/>
                  </a:lnTo>
                  <a:lnTo>
                    <a:pt x="154" y="486"/>
                  </a:lnTo>
                  <a:lnTo>
                    <a:pt x="133" y="520"/>
                  </a:lnTo>
                  <a:lnTo>
                    <a:pt x="115" y="555"/>
                  </a:lnTo>
                  <a:lnTo>
                    <a:pt x="99" y="592"/>
                  </a:lnTo>
                  <a:lnTo>
                    <a:pt x="84" y="628"/>
                  </a:lnTo>
                  <a:lnTo>
                    <a:pt x="75" y="654"/>
                  </a:lnTo>
                  <a:lnTo>
                    <a:pt x="67" y="680"/>
                  </a:lnTo>
                  <a:lnTo>
                    <a:pt x="60" y="705"/>
                  </a:lnTo>
                  <a:lnTo>
                    <a:pt x="54" y="732"/>
                  </a:lnTo>
                  <a:lnTo>
                    <a:pt x="49" y="759"/>
                  </a:lnTo>
                  <a:lnTo>
                    <a:pt x="46" y="787"/>
                  </a:lnTo>
                  <a:lnTo>
                    <a:pt x="42" y="815"/>
                  </a:lnTo>
                  <a:lnTo>
                    <a:pt x="40" y="844"/>
                  </a:lnTo>
                  <a:lnTo>
                    <a:pt x="39" y="873"/>
                  </a:lnTo>
                  <a:lnTo>
                    <a:pt x="39" y="904"/>
                  </a:lnTo>
                  <a:lnTo>
                    <a:pt x="40" y="935"/>
                  </a:lnTo>
                  <a:lnTo>
                    <a:pt x="42" y="966"/>
                  </a:lnTo>
                  <a:lnTo>
                    <a:pt x="45" y="998"/>
                  </a:lnTo>
                  <a:lnTo>
                    <a:pt x="49" y="1031"/>
                  </a:lnTo>
                  <a:lnTo>
                    <a:pt x="54" y="1065"/>
                  </a:lnTo>
                  <a:lnTo>
                    <a:pt x="60" y="1101"/>
                  </a:lnTo>
                  <a:lnTo>
                    <a:pt x="69" y="1151"/>
                  </a:lnTo>
                  <a:lnTo>
                    <a:pt x="78" y="1203"/>
                  </a:lnTo>
                  <a:lnTo>
                    <a:pt x="89" y="1255"/>
                  </a:lnTo>
                  <a:lnTo>
                    <a:pt x="100" y="1306"/>
                  </a:lnTo>
                  <a:lnTo>
                    <a:pt x="111" y="1357"/>
                  </a:lnTo>
                  <a:lnTo>
                    <a:pt x="123" y="1407"/>
                  </a:lnTo>
                  <a:lnTo>
                    <a:pt x="134" y="1459"/>
                  </a:lnTo>
                  <a:lnTo>
                    <a:pt x="146" y="1508"/>
                  </a:lnTo>
                  <a:lnTo>
                    <a:pt x="156" y="1554"/>
                  </a:lnTo>
                  <a:lnTo>
                    <a:pt x="166" y="1600"/>
                  </a:lnTo>
                  <a:lnTo>
                    <a:pt x="177" y="1646"/>
                  </a:lnTo>
                  <a:lnTo>
                    <a:pt x="187" y="1692"/>
                  </a:lnTo>
                  <a:lnTo>
                    <a:pt x="196" y="1737"/>
                  </a:lnTo>
                  <a:lnTo>
                    <a:pt x="206" y="1783"/>
                  </a:lnTo>
                  <a:lnTo>
                    <a:pt x="216" y="1830"/>
                  </a:lnTo>
                  <a:lnTo>
                    <a:pt x="225" y="1876"/>
                  </a:lnTo>
                  <a:lnTo>
                    <a:pt x="233" y="1926"/>
                  </a:lnTo>
                  <a:lnTo>
                    <a:pt x="241" y="1974"/>
                  </a:lnTo>
                  <a:lnTo>
                    <a:pt x="248" y="2022"/>
                  </a:lnTo>
                  <a:lnTo>
                    <a:pt x="255" y="2070"/>
                  </a:lnTo>
                  <a:lnTo>
                    <a:pt x="259" y="2117"/>
                  </a:lnTo>
                  <a:lnTo>
                    <a:pt x="264" y="2164"/>
                  </a:lnTo>
                  <a:lnTo>
                    <a:pt x="267" y="2210"/>
                  </a:lnTo>
                  <a:lnTo>
                    <a:pt x="270" y="2256"/>
                  </a:lnTo>
                  <a:lnTo>
                    <a:pt x="272" y="2302"/>
                  </a:lnTo>
                  <a:lnTo>
                    <a:pt x="273" y="2346"/>
                  </a:lnTo>
                  <a:lnTo>
                    <a:pt x="273" y="2391"/>
                  </a:lnTo>
                  <a:lnTo>
                    <a:pt x="272" y="2436"/>
                  </a:lnTo>
                  <a:lnTo>
                    <a:pt x="271" y="2479"/>
                  </a:lnTo>
                  <a:lnTo>
                    <a:pt x="267" y="2523"/>
                  </a:lnTo>
                  <a:lnTo>
                    <a:pt x="264" y="2567"/>
                  </a:lnTo>
                  <a:lnTo>
                    <a:pt x="260" y="2610"/>
                  </a:lnTo>
                  <a:lnTo>
                    <a:pt x="257" y="2645"/>
                  </a:lnTo>
                  <a:lnTo>
                    <a:pt x="253" y="2679"/>
                  </a:lnTo>
                  <a:lnTo>
                    <a:pt x="250" y="2713"/>
                  </a:lnTo>
                  <a:lnTo>
                    <a:pt x="248" y="2748"/>
                  </a:lnTo>
                  <a:lnTo>
                    <a:pt x="244" y="2786"/>
                  </a:lnTo>
                  <a:lnTo>
                    <a:pt x="241" y="2825"/>
                  </a:lnTo>
                  <a:lnTo>
                    <a:pt x="236" y="2865"/>
                  </a:lnTo>
                  <a:lnTo>
                    <a:pt x="233" y="2904"/>
                  </a:lnTo>
                  <a:lnTo>
                    <a:pt x="227" y="2943"/>
                  </a:lnTo>
                  <a:lnTo>
                    <a:pt x="221" y="2983"/>
                  </a:lnTo>
                  <a:lnTo>
                    <a:pt x="214" y="3022"/>
                  </a:lnTo>
                  <a:lnTo>
                    <a:pt x="208" y="3061"/>
                  </a:lnTo>
                  <a:lnTo>
                    <a:pt x="167" y="30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 name="Freeform 15">
              <a:extLst>
                <a:ext uri="{FF2B5EF4-FFF2-40B4-BE49-F238E27FC236}">
                  <a16:creationId xmlns:a16="http://schemas.microsoft.com/office/drawing/2014/main" id="{5C93D409-2C34-4328-A963-13E47D79F4DF}"/>
                </a:ext>
              </a:extLst>
            </p:cNvPr>
            <p:cNvSpPr>
              <a:spLocks/>
            </p:cNvSpPr>
            <p:nvPr userDrawn="1"/>
          </p:nvSpPr>
          <p:spPr bwMode="auto">
            <a:xfrm>
              <a:off x="10153105" y="4466539"/>
              <a:ext cx="2042512" cy="2391458"/>
            </a:xfrm>
            <a:custGeom>
              <a:avLst/>
              <a:gdLst>
                <a:gd name="T0" fmla="*/ 307 w 3075"/>
                <a:gd name="T1" fmla="*/ 3474 h 3596"/>
                <a:gd name="T2" fmla="*/ 346 w 3075"/>
                <a:gd name="T3" fmla="*/ 3313 h 3596"/>
                <a:gd name="T4" fmla="*/ 368 w 3075"/>
                <a:gd name="T5" fmla="*/ 3140 h 3596"/>
                <a:gd name="T6" fmla="*/ 374 w 3075"/>
                <a:gd name="T7" fmla="*/ 2899 h 3596"/>
                <a:gd name="T8" fmla="*/ 370 w 3075"/>
                <a:gd name="T9" fmla="*/ 2614 h 3596"/>
                <a:gd name="T10" fmla="*/ 359 w 3075"/>
                <a:gd name="T11" fmla="*/ 2473 h 3596"/>
                <a:gd name="T12" fmla="*/ 324 w 3075"/>
                <a:gd name="T13" fmla="*/ 2275 h 3596"/>
                <a:gd name="T14" fmla="*/ 228 w 3075"/>
                <a:gd name="T15" fmla="*/ 1894 h 3596"/>
                <a:gd name="T16" fmla="*/ 127 w 3075"/>
                <a:gd name="T17" fmla="*/ 1566 h 3596"/>
                <a:gd name="T18" fmla="*/ 89 w 3075"/>
                <a:gd name="T19" fmla="*/ 1442 h 3596"/>
                <a:gd name="T20" fmla="*/ 25 w 3075"/>
                <a:gd name="T21" fmla="*/ 1183 h 3596"/>
                <a:gd name="T22" fmla="*/ 0 w 3075"/>
                <a:gd name="T23" fmla="*/ 903 h 3596"/>
                <a:gd name="T24" fmla="*/ 24 w 3075"/>
                <a:gd name="T25" fmla="*/ 632 h 3596"/>
                <a:gd name="T26" fmla="*/ 71 w 3075"/>
                <a:gd name="T27" fmla="*/ 459 h 3596"/>
                <a:gd name="T28" fmla="*/ 127 w 3075"/>
                <a:gd name="T29" fmla="*/ 371 h 3596"/>
                <a:gd name="T30" fmla="*/ 208 w 3075"/>
                <a:gd name="T31" fmla="*/ 311 h 3596"/>
                <a:gd name="T32" fmla="*/ 352 w 3075"/>
                <a:gd name="T33" fmla="*/ 262 h 3596"/>
                <a:gd name="T34" fmla="*/ 550 w 3075"/>
                <a:gd name="T35" fmla="*/ 199 h 3596"/>
                <a:gd name="T36" fmla="*/ 710 w 3075"/>
                <a:gd name="T37" fmla="*/ 146 h 3596"/>
                <a:gd name="T38" fmla="*/ 892 w 3075"/>
                <a:gd name="T39" fmla="*/ 90 h 3596"/>
                <a:gd name="T40" fmla="*/ 1188 w 3075"/>
                <a:gd name="T41" fmla="*/ 23 h 3596"/>
                <a:gd name="T42" fmla="*/ 1460 w 3075"/>
                <a:gd name="T43" fmla="*/ 0 h 3596"/>
                <a:gd name="T44" fmla="*/ 1718 w 3075"/>
                <a:gd name="T45" fmla="*/ 22 h 3596"/>
                <a:gd name="T46" fmla="*/ 2001 w 3075"/>
                <a:gd name="T47" fmla="*/ 79 h 3596"/>
                <a:gd name="T48" fmla="*/ 2290 w 3075"/>
                <a:gd name="T49" fmla="*/ 160 h 3596"/>
                <a:gd name="T50" fmla="*/ 2589 w 3075"/>
                <a:gd name="T51" fmla="*/ 263 h 3596"/>
                <a:gd name="T52" fmla="*/ 2817 w 3075"/>
                <a:gd name="T53" fmla="*/ 350 h 3596"/>
                <a:gd name="T54" fmla="*/ 3022 w 3075"/>
                <a:gd name="T55" fmla="*/ 412 h 3596"/>
                <a:gd name="T56" fmla="*/ 3020 w 3075"/>
                <a:gd name="T57" fmla="*/ 451 h 3596"/>
                <a:gd name="T58" fmla="*/ 2808 w 3075"/>
                <a:gd name="T59" fmla="*/ 388 h 3596"/>
                <a:gd name="T60" fmla="*/ 2575 w 3075"/>
                <a:gd name="T61" fmla="*/ 300 h 3596"/>
                <a:gd name="T62" fmla="*/ 2279 w 3075"/>
                <a:gd name="T63" fmla="*/ 198 h 3596"/>
                <a:gd name="T64" fmla="*/ 1992 w 3075"/>
                <a:gd name="T65" fmla="*/ 118 h 3596"/>
                <a:gd name="T66" fmla="*/ 1712 w 3075"/>
                <a:gd name="T67" fmla="*/ 61 h 3596"/>
                <a:gd name="T68" fmla="*/ 1460 w 3075"/>
                <a:gd name="T69" fmla="*/ 40 h 3596"/>
                <a:gd name="T70" fmla="*/ 1193 w 3075"/>
                <a:gd name="T71" fmla="*/ 62 h 3596"/>
                <a:gd name="T72" fmla="*/ 902 w 3075"/>
                <a:gd name="T73" fmla="*/ 128 h 3596"/>
                <a:gd name="T74" fmla="*/ 721 w 3075"/>
                <a:gd name="T75" fmla="*/ 184 h 3596"/>
                <a:gd name="T76" fmla="*/ 563 w 3075"/>
                <a:gd name="T77" fmla="*/ 235 h 3596"/>
                <a:gd name="T78" fmla="*/ 363 w 3075"/>
                <a:gd name="T79" fmla="*/ 300 h 3596"/>
                <a:gd name="T80" fmla="*/ 228 w 3075"/>
                <a:gd name="T81" fmla="*/ 346 h 3596"/>
                <a:gd name="T82" fmla="*/ 156 w 3075"/>
                <a:gd name="T83" fmla="*/ 398 h 3596"/>
                <a:gd name="T84" fmla="*/ 106 w 3075"/>
                <a:gd name="T85" fmla="*/ 476 h 3596"/>
                <a:gd name="T86" fmla="*/ 63 w 3075"/>
                <a:gd name="T87" fmla="*/ 640 h 3596"/>
                <a:gd name="T88" fmla="*/ 39 w 3075"/>
                <a:gd name="T89" fmla="*/ 903 h 3596"/>
                <a:gd name="T90" fmla="*/ 64 w 3075"/>
                <a:gd name="T91" fmla="*/ 1177 h 3596"/>
                <a:gd name="T92" fmla="*/ 127 w 3075"/>
                <a:gd name="T93" fmla="*/ 1431 h 3596"/>
                <a:gd name="T94" fmla="*/ 165 w 3075"/>
                <a:gd name="T95" fmla="*/ 1554 h 3596"/>
                <a:gd name="T96" fmla="*/ 266 w 3075"/>
                <a:gd name="T97" fmla="*/ 1884 h 3596"/>
                <a:gd name="T98" fmla="*/ 363 w 3075"/>
                <a:gd name="T99" fmla="*/ 2267 h 3596"/>
                <a:gd name="T100" fmla="*/ 398 w 3075"/>
                <a:gd name="T101" fmla="*/ 2469 h 3596"/>
                <a:gd name="T102" fmla="*/ 410 w 3075"/>
                <a:gd name="T103" fmla="*/ 2613 h 3596"/>
                <a:gd name="T104" fmla="*/ 414 w 3075"/>
                <a:gd name="T105" fmla="*/ 2899 h 3596"/>
                <a:gd name="T106" fmla="*/ 407 w 3075"/>
                <a:gd name="T107" fmla="*/ 3140 h 3596"/>
                <a:gd name="T108" fmla="*/ 386 w 3075"/>
                <a:gd name="T109" fmla="*/ 3313 h 3596"/>
                <a:gd name="T110" fmla="*/ 348 w 3075"/>
                <a:gd name="T111" fmla="*/ 3474 h 3596"/>
                <a:gd name="T112" fmla="*/ 262 w 3075"/>
                <a:gd name="T113" fmla="*/ 3596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5" h="3596">
                  <a:moveTo>
                    <a:pt x="262" y="3596"/>
                  </a:moveTo>
                  <a:lnTo>
                    <a:pt x="275" y="3566"/>
                  </a:lnTo>
                  <a:lnTo>
                    <a:pt x="286" y="3536"/>
                  </a:lnTo>
                  <a:lnTo>
                    <a:pt x="297" y="3505"/>
                  </a:lnTo>
                  <a:lnTo>
                    <a:pt x="307" y="3474"/>
                  </a:lnTo>
                  <a:lnTo>
                    <a:pt x="316" y="3443"/>
                  </a:lnTo>
                  <a:lnTo>
                    <a:pt x="325" y="3411"/>
                  </a:lnTo>
                  <a:lnTo>
                    <a:pt x="332" y="3379"/>
                  </a:lnTo>
                  <a:lnTo>
                    <a:pt x="340" y="3346"/>
                  </a:lnTo>
                  <a:lnTo>
                    <a:pt x="346" y="3313"/>
                  </a:lnTo>
                  <a:lnTo>
                    <a:pt x="352" y="3279"/>
                  </a:lnTo>
                  <a:lnTo>
                    <a:pt x="357" y="3245"/>
                  </a:lnTo>
                  <a:lnTo>
                    <a:pt x="361" y="3209"/>
                  </a:lnTo>
                  <a:lnTo>
                    <a:pt x="364" y="3175"/>
                  </a:lnTo>
                  <a:lnTo>
                    <a:pt x="368" y="3140"/>
                  </a:lnTo>
                  <a:lnTo>
                    <a:pt x="370" y="3103"/>
                  </a:lnTo>
                  <a:lnTo>
                    <a:pt x="371" y="3066"/>
                  </a:lnTo>
                  <a:lnTo>
                    <a:pt x="372" y="3011"/>
                  </a:lnTo>
                  <a:lnTo>
                    <a:pt x="374" y="2955"/>
                  </a:lnTo>
                  <a:lnTo>
                    <a:pt x="374" y="2899"/>
                  </a:lnTo>
                  <a:lnTo>
                    <a:pt x="374" y="2841"/>
                  </a:lnTo>
                  <a:lnTo>
                    <a:pt x="374" y="2785"/>
                  </a:lnTo>
                  <a:lnTo>
                    <a:pt x="374" y="2728"/>
                  </a:lnTo>
                  <a:lnTo>
                    <a:pt x="372" y="2670"/>
                  </a:lnTo>
                  <a:lnTo>
                    <a:pt x="370" y="2614"/>
                  </a:lnTo>
                  <a:lnTo>
                    <a:pt x="369" y="2588"/>
                  </a:lnTo>
                  <a:lnTo>
                    <a:pt x="368" y="2560"/>
                  </a:lnTo>
                  <a:lnTo>
                    <a:pt x="365" y="2533"/>
                  </a:lnTo>
                  <a:lnTo>
                    <a:pt x="362" y="2503"/>
                  </a:lnTo>
                  <a:lnTo>
                    <a:pt x="359" y="2473"/>
                  </a:lnTo>
                  <a:lnTo>
                    <a:pt x="354" y="2441"/>
                  </a:lnTo>
                  <a:lnTo>
                    <a:pt x="349" y="2407"/>
                  </a:lnTo>
                  <a:lnTo>
                    <a:pt x="343" y="2371"/>
                  </a:lnTo>
                  <a:lnTo>
                    <a:pt x="335" y="2323"/>
                  </a:lnTo>
                  <a:lnTo>
                    <a:pt x="324" y="2275"/>
                  </a:lnTo>
                  <a:lnTo>
                    <a:pt x="315" y="2227"/>
                  </a:lnTo>
                  <a:lnTo>
                    <a:pt x="304" y="2178"/>
                  </a:lnTo>
                  <a:lnTo>
                    <a:pt x="281" y="2083"/>
                  </a:lnTo>
                  <a:lnTo>
                    <a:pt x="255" y="1988"/>
                  </a:lnTo>
                  <a:lnTo>
                    <a:pt x="228" y="1894"/>
                  </a:lnTo>
                  <a:lnTo>
                    <a:pt x="200" y="1801"/>
                  </a:lnTo>
                  <a:lnTo>
                    <a:pt x="172" y="1708"/>
                  </a:lnTo>
                  <a:lnTo>
                    <a:pt x="143" y="1615"/>
                  </a:lnTo>
                  <a:lnTo>
                    <a:pt x="135" y="1591"/>
                  </a:lnTo>
                  <a:lnTo>
                    <a:pt x="127" y="1566"/>
                  </a:lnTo>
                  <a:lnTo>
                    <a:pt x="120" y="1542"/>
                  </a:lnTo>
                  <a:lnTo>
                    <a:pt x="112" y="1517"/>
                  </a:lnTo>
                  <a:lnTo>
                    <a:pt x="104" y="1491"/>
                  </a:lnTo>
                  <a:lnTo>
                    <a:pt x="97" y="1467"/>
                  </a:lnTo>
                  <a:lnTo>
                    <a:pt x="89" y="1442"/>
                  </a:lnTo>
                  <a:lnTo>
                    <a:pt x="81" y="1418"/>
                  </a:lnTo>
                  <a:lnTo>
                    <a:pt x="64" y="1358"/>
                  </a:lnTo>
                  <a:lnTo>
                    <a:pt x="49" y="1299"/>
                  </a:lnTo>
                  <a:lnTo>
                    <a:pt x="36" y="1241"/>
                  </a:lnTo>
                  <a:lnTo>
                    <a:pt x="25" y="1183"/>
                  </a:lnTo>
                  <a:lnTo>
                    <a:pt x="16" y="1125"/>
                  </a:lnTo>
                  <a:lnTo>
                    <a:pt x="9" y="1069"/>
                  </a:lnTo>
                  <a:lnTo>
                    <a:pt x="4" y="1013"/>
                  </a:lnTo>
                  <a:lnTo>
                    <a:pt x="1" y="958"/>
                  </a:lnTo>
                  <a:lnTo>
                    <a:pt x="0" y="903"/>
                  </a:lnTo>
                  <a:lnTo>
                    <a:pt x="1" y="848"/>
                  </a:lnTo>
                  <a:lnTo>
                    <a:pt x="3" y="794"/>
                  </a:lnTo>
                  <a:lnTo>
                    <a:pt x="9" y="740"/>
                  </a:lnTo>
                  <a:lnTo>
                    <a:pt x="16" y="686"/>
                  </a:lnTo>
                  <a:lnTo>
                    <a:pt x="24" y="632"/>
                  </a:lnTo>
                  <a:lnTo>
                    <a:pt x="35" y="580"/>
                  </a:lnTo>
                  <a:lnTo>
                    <a:pt x="48" y="527"/>
                  </a:lnTo>
                  <a:lnTo>
                    <a:pt x="55" y="503"/>
                  </a:lnTo>
                  <a:lnTo>
                    <a:pt x="63" y="481"/>
                  </a:lnTo>
                  <a:lnTo>
                    <a:pt x="71" y="459"/>
                  </a:lnTo>
                  <a:lnTo>
                    <a:pt x="80" y="438"/>
                  </a:lnTo>
                  <a:lnTo>
                    <a:pt x="90" y="420"/>
                  </a:lnTo>
                  <a:lnTo>
                    <a:pt x="102" y="403"/>
                  </a:lnTo>
                  <a:lnTo>
                    <a:pt x="114" y="386"/>
                  </a:lnTo>
                  <a:lnTo>
                    <a:pt x="127" y="371"/>
                  </a:lnTo>
                  <a:lnTo>
                    <a:pt x="141" y="357"/>
                  </a:lnTo>
                  <a:lnTo>
                    <a:pt x="157" y="343"/>
                  </a:lnTo>
                  <a:lnTo>
                    <a:pt x="173" y="332"/>
                  </a:lnTo>
                  <a:lnTo>
                    <a:pt x="190" y="320"/>
                  </a:lnTo>
                  <a:lnTo>
                    <a:pt x="208" y="311"/>
                  </a:lnTo>
                  <a:lnTo>
                    <a:pt x="229" y="302"/>
                  </a:lnTo>
                  <a:lnTo>
                    <a:pt x="250" y="294"/>
                  </a:lnTo>
                  <a:lnTo>
                    <a:pt x="271" y="286"/>
                  </a:lnTo>
                  <a:lnTo>
                    <a:pt x="312" y="274"/>
                  </a:lnTo>
                  <a:lnTo>
                    <a:pt x="352" y="262"/>
                  </a:lnTo>
                  <a:lnTo>
                    <a:pt x="392" y="249"/>
                  </a:lnTo>
                  <a:lnTo>
                    <a:pt x="432" y="237"/>
                  </a:lnTo>
                  <a:lnTo>
                    <a:pt x="471" y="224"/>
                  </a:lnTo>
                  <a:lnTo>
                    <a:pt x="511" y="211"/>
                  </a:lnTo>
                  <a:lnTo>
                    <a:pt x="550" y="199"/>
                  </a:lnTo>
                  <a:lnTo>
                    <a:pt x="589" y="185"/>
                  </a:lnTo>
                  <a:lnTo>
                    <a:pt x="619" y="176"/>
                  </a:lnTo>
                  <a:lnTo>
                    <a:pt x="649" y="165"/>
                  </a:lnTo>
                  <a:lnTo>
                    <a:pt x="680" y="156"/>
                  </a:lnTo>
                  <a:lnTo>
                    <a:pt x="710" y="146"/>
                  </a:lnTo>
                  <a:lnTo>
                    <a:pt x="739" y="137"/>
                  </a:lnTo>
                  <a:lnTo>
                    <a:pt x="769" y="126"/>
                  </a:lnTo>
                  <a:lnTo>
                    <a:pt x="800" y="117"/>
                  </a:lnTo>
                  <a:lnTo>
                    <a:pt x="830" y="108"/>
                  </a:lnTo>
                  <a:lnTo>
                    <a:pt x="892" y="90"/>
                  </a:lnTo>
                  <a:lnTo>
                    <a:pt x="954" y="73"/>
                  </a:lnTo>
                  <a:lnTo>
                    <a:pt x="1014" y="58"/>
                  </a:lnTo>
                  <a:lnTo>
                    <a:pt x="1072" y="44"/>
                  </a:lnTo>
                  <a:lnTo>
                    <a:pt x="1131" y="32"/>
                  </a:lnTo>
                  <a:lnTo>
                    <a:pt x="1188" y="23"/>
                  </a:lnTo>
                  <a:lnTo>
                    <a:pt x="1243" y="15"/>
                  </a:lnTo>
                  <a:lnTo>
                    <a:pt x="1299" y="8"/>
                  </a:lnTo>
                  <a:lnTo>
                    <a:pt x="1353" y="4"/>
                  </a:lnTo>
                  <a:lnTo>
                    <a:pt x="1407" y="1"/>
                  </a:lnTo>
                  <a:lnTo>
                    <a:pt x="1460" y="0"/>
                  </a:lnTo>
                  <a:lnTo>
                    <a:pt x="1513" y="1"/>
                  </a:lnTo>
                  <a:lnTo>
                    <a:pt x="1565" y="4"/>
                  </a:lnTo>
                  <a:lnTo>
                    <a:pt x="1617" y="8"/>
                  </a:lnTo>
                  <a:lnTo>
                    <a:pt x="1667" y="14"/>
                  </a:lnTo>
                  <a:lnTo>
                    <a:pt x="1718" y="22"/>
                  </a:lnTo>
                  <a:lnTo>
                    <a:pt x="1775" y="31"/>
                  </a:lnTo>
                  <a:lnTo>
                    <a:pt x="1832" y="43"/>
                  </a:lnTo>
                  <a:lnTo>
                    <a:pt x="1888" y="54"/>
                  </a:lnTo>
                  <a:lnTo>
                    <a:pt x="1944" y="67"/>
                  </a:lnTo>
                  <a:lnTo>
                    <a:pt x="2001" y="79"/>
                  </a:lnTo>
                  <a:lnTo>
                    <a:pt x="2059" y="94"/>
                  </a:lnTo>
                  <a:lnTo>
                    <a:pt x="2116" y="109"/>
                  </a:lnTo>
                  <a:lnTo>
                    <a:pt x="2175" y="125"/>
                  </a:lnTo>
                  <a:lnTo>
                    <a:pt x="2232" y="143"/>
                  </a:lnTo>
                  <a:lnTo>
                    <a:pt x="2290" y="160"/>
                  </a:lnTo>
                  <a:lnTo>
                    <a:pt x="2349" y="178"/>
                  </a:lnTo>
                  <a:lnTo>
                    <a:pt x="2409" y="198"/>
                  </a:lnTo>
                  <a:lnTo>
                    <a:pt x="2468" y="218"/>
                  </a:lnTo>
                  <a:lnTo>
                    <a:pt x="2528" y="240"/>
                  </a:lnTo>
                  <a:lnTo>
                    <a:pt x="2589" y="263"/>
                  </a:lnTo>
                  <a:lnTo>
                    <a:pt x="2649" y="286"/>
                  </a:lnTo>
                  <a:lnTo>
                    <a:pt x="2667" y="293"/>
                  </a:lnTo>
                  <a:lnTo>
                    <a:pt x="2717" y="312"/>
                  </a:lnTo>
                  <a:lnTo>
                    <a:pt x="2766" y="332"/>
                  </a:lnTo>
                  <a:lnTo>
                    <a:pt x="2817" y="350"/>
                  </a:lnTo>
                  <a:lnTo>
                    <a:pt x="2867" y="367"/>
                  </a:lnTo>
                  <a:lnTo>
                    <a:pt x="2919" y="383"/>
                  </a:lnTo>
                  <a:lnTo>
                    <a:pt x="2971" y="398"/>
                  </a:lnTo>
                  <a:lnTo>
                    <a:pt x="2996" y="405"/>
                  </a:lnTo>
                  <a:lnTo>
                    <a:pt x="3022" y="412"/>
                  </a:lnTo>
                  <a:lnTo>
                    <a:pt x="3049" y="418"/>
                  </a:lnTo>
                  <a:lnTo>
                    <a:pt x="3075" y="422"/>
                  </a:lnTo>
                  <a:lnTo>
                    <a:pt x="3075" y="463"/>
                  </a:lnTo>
                  <a:lnTo>
                    <a:pt x="3047" y="457"/>
                  </a:lnTo>
                  <a:lnTo>
                    <a:pt x="3020" y="451"/>
                  </a:lnTo>
                  <a:lnTo>
                    <a:pt x="2994" y="445"/>
                  </a:lnTo>
                  <a:lnTo>
                    <a:pt x="2966" y="438"/>
                  </a:lnTo>
                  <a:lnTo>
                    <a:pt x="2912" y="424"/>
                  </a:lnTo>
                  <a:lnTo>
                    <a:pt x="2859" y="406"/>
                  </a:lnTo>
                  <a:lnTo>
                    <a:pt x="2808" y="388"/>
                  </a:lnTo>
                  <a:lnTo>
                    <a:pt x="2755" y="370"/>
                  </a:lnTo>
                  <a:lnTo>
                    <a:pt x="2704" y="349"/>
                  </a:lnTo>
                  <a:lnTo>
                    <a:pt x="2653" y="329"/>
                  </a:lnTo>
                  <a:lnTo>
                    <a:pt x="2636" y="323"/>
                  </a:lnTo>
                  <a:lnTo>
                    <a:pt x="2575" y="300"/>
                  </a:lnTo>
                  <a:lnTo>
                    <a:pt x="2515" y="278"/>
                  </a:lnTo>
                  <a:lnTo>
                    <a:pt x="2456" y="256"/>
                  </a:lnTo>
                  <a:lnTo>
                    <a:pt x="2396" y="235"/>
                  </a:lnTo>
                  <a:lnTo>
                    <a:pt x="2337" y="216"/>
                  </a:lnTo>
                  <a:lnTo>
                    <a:pt x="2279" y="198"/>
                  </a:lnTo>
                  <a:lnTo>
                    <a:pt x="2222" y="180"/>
                  </a:lnTo>
                  <a:lnTo>
                    <a:pt x="2163" y="163"/>
                  </a:lnTo>
                  <a:lnTo>
                    <a:pt x="2106" y="147"/>
                  </a:lnTo>
                  <a:lnTo>
                    <a:pt x="2049" y="132"/>
                  </a:lnTo>
                  <a:lnTo>
                    <a:pt x="1992" y="118"/>
                  </a:lnTo>
                  <a:lnTo>
                    <a:pt x="1936" y="105"/>
                  </a:lnTo>
                  <a:lnTo>
                    <a:pt x="1880" y="92"/>
                  </a:lnTo>
                  <a:lnTo>
                    <a:pt x="1823" y="81"/>
                  </a:lnTo>
                  <a:lnTo>
                    <a:pt x="1767" y="70"/>
                  </a:lnTo>
                  <a:lnTo>
                    <a:pt x="1712" y="61"/>
                  </a:lnTo>
                  <a:lnTo>
                    <a:pt x="1662" y="53"/>
                  </a:lnTo>
                  <a:lnTo>
                    <a:pt x="1612" y="47"/>
                  </a:lnTo>
                  <a:lnTo>
                    <a:pt x="1562" y="43"/>
                  </a:lnTo>
                  <a:lnTo>
                    <a:pt x="1511" y="40"/>
                  </a:lnTo>
                  <a:lnTo>
                    <a:pt x="1460" y="40"/>
                  </a:lnTo>
                  <a:lnTo>
                    <a:pt x="1407" y="40"/>
                  </a:lnTo>
                  <a:lnTo>
                    <a:pt x="1354" y="44"/>
                  </a:lnTo>
                  <a:lnTo>
                    <a:pt x="1302" y="48"/>
                  </a:lnTo>
                  <a:lnTo>
                    <a:pt x="1248" y="54"/>
                  </a:lnTo>
                  <a:lnTo>
                    <a:pt x="1193" y="62"/>
                  </a:lnTo>
                  <a:lnTo>
                    <a:pt x="1136" y="71"/>
                  </a:lnTo>
                  <a:lnTo>
                    <a:pt x="1080" y="83"/>
                  </a:lnTo>
                  <a:lnTo>
                    <a:pt x="1022" y="95"/>
                  </a:lnTo>
                  <a:lnTo>
                    <a:pt x="963" y="110"/>
                  </a:lnTo>
                  <a:lnTo>
                    <a:pt x="902" y="128"/>
                  </a:lnTo>
                  <a:lnTo>
                    <a:pt x="842" y="146"/>
                  </a:lnTo>
                  <a:lnTo>
                    <a:pt x="812" y="155"/>
                  </a:lnTo>
                  <a:lnTo>
                    <a:pt x="782" y="164"/>
                  </a:lnTo>
                  <a:lnTo>
                    <a:pt x="751" y="175"/>
                  </a:lnTo>
                  <a:lnTo>
                    <a:pt x="721" y="184"/>
                  </a:lnTo>
                  <a:lnTo>
                    <a:pt x="691" y="194"/>
                  </a:lnTo>
                  <a:lnTo>
                    <a:pt x="661" y="203"/>
                  </a:lnTo>
                  <a:lnTo>
                    <a:pt x="632" y="214"/>
                  </a:lnTo>
                  <a:lnTo>
                    <a:pt x="602" y="223"/>
                  </a:lnTo>
                  <a:lnTo>
                    <a:pt x="563" y="235"/>
                  </a:lnTo>
                  <a:lnTo>
                    <a:pt x="523" y="248"/>
                  </a:lnTo>
                  <a:lnTo>
                    <a:pt x="484" y="262"/>
                  </a:lnTo>
                  <a:lnTo>
                    <a:pt x="443" y="274"/>
                  </a:lnTo>
                  <a:lnTo>
                    <a:pt x="403" y="287"/>
                  </a:lnTo>
                  <a:lnTo>
                    <a:pt x="363" y="300"/>
                  </a:lnTo>
                  <a:lnTo>
                    <a:pt x="323" y="312"/>
                  </a:lnTo>
                  <a:lnTo>
                    <a:pt x="283" y="324"/>
                  </a:lnTo>
                  <a:lnTo>
                    <a:pt x="263" y="331"/>
                  </a:lnTo>
                  <a:lnTo>
                    <a:pt x="245" y="338"/>
                  </a:lnTo>
                  <a:lnTo>
                    <a:pt x="228" y="346"/>
                  </a:lnTo>
                  <a:lnTo>
                    <a:pt x="211" y="355"/>
                  </a:lnTo>
                  <a:lnTo>
                    <a:pt x="196" y="364"/>
                  </a:lnTo>
                  <a:lnTo>
                    <a:pt x="181" y="374"/>
                  </a:lnTo>
                  <a:lnTo>
                    <a:pt x="168" y="386"/>
                  </a:lnTo>
                  <a:lnTo>
                    <a:pt x="156" y="398"/>
                  </a:lnTo>
                  <a:lnTo>
                    <a:pt x="144" y="412"/>
                  </a:lnTo>
                  <a:lnTo>
                    <a:pt x="134" y="426"/>
                  </a:lnTo>
                  <a:lnTo>
                    <a:pt x="123" y="442"/>
                  </a:lnTo>
                  <a:lnTo>
                    <a:pt x="114" y="458"/>
                  </a:lnTo>
                  <a:lnTo>
                    <a:pt x="106" y="476"/>
                  </a:lnTo>
                  <a:lnTo>
                    <a:pt x="99" y="496"/>
                  </a:lnTo>
                  <a:lnTo>
                    <a:pt x="92" y="515"/>
                  </a:lnTo>
                  <a:lnTo>
                    <a:pt x="86" y="537"/>
                  </a:lnTo>
                  <a:lnTo>
                    <a:pt x="73" y="589"/>
                  </a:lnTo>
                  <a:lnTo>
                    <a:pt x="63" y="640"/>
                  </a:lnTo>
                  <a:lnTo>
                    <a:pt x="55" y="692"/>
                  </a:lnTo>
                  <a:lnTo>
                    <a:pt x="48" y="745"/>
                  </a:lnTo>
                  <a:lnTo>
                    <a:pt x="43" y="796"/>
                  </a:lnTo>
                  <a:lnTo>
                    <a:pt x="40" y="850"/>
                  </a:lnTo>
                  <a:lnTo>
                    <a:pt x="39" y="903"/>
                  </a:lnTo>
                  <a:lnTo>
                    <a:pt x="40" y="957"/>
                  </a:lnTo>
                  <a:lnTo>
                    <a:pt x="43" y="1011"/>
                  </a:lnTo>
                  <a:lnTo>
                    <a:pt x="48" y="1066"/>
                  </a:lnTo>
                  <a:lnTo>
                    <a:pt x="55" y="1121"/>
                  </a:lnTo>
                  <a:lnTo>
                    <a:pt x="64" y="1177"/>
                  </a:lnTo>
                  <a:lnTo>
                    <a:pt x="75" y="1233"/>
                  </a:lnTo>
                  <a:lnTo>
                    <a:pt x="88" y="1291"/>
                  </a:lnTo>
                  <a:lnTo>
                    <a:pt x="103" y="1348"/>
                  </a:lnTo>
                  <a:lnTo>
                    <a:pt x="119" y="1406"/>
                  </a:lnTo>
                  <a:lnTo>
                    <a:pt x="127" y="1431"/>
                  </a:lnTo>
                  <a:lnTo>
                    <a:pt x="134" y="1456"/>
                  </a:lnTo>
                  <a:lnTo>
                    <a:pt x="142" y="1480"/>
                  </a:lnTo>
                  <a:lnTo>
                    <a:pt x="150" y="1505"/>
                  </a:lnTo>
                  <a:lnTo>
                    <a:pt x="157" y="1529"/>
                  </a:lnTo>
                  <a:lnTo>
                    <a:pt x="165" y="1554"/>
                  </a:lnTo>
                  <a:lnTo>
                    <a:pt x="173" y="1579"/>
                  </a:lnTo>
                  <a:lnTo>
                    <a:pt x="181" y="1604"/>
                  </a:lnTo>
                  <a:lnTo>
                    <a:pt x="209" y="1697"/>
                  </a:lnTo>
                  <a:lnTo>
                    <a:pt x="238" y="1790"/>
                  </a:lnTo>
                  <a:lnTo>
                    <a:pt x="266" y="1884"/>
                  </a:lnTo>
                  <a:lnTo>
                    <a:pt x="293" y="1979"/>
                  </a:lnTo>
                  <a:lnTo>
                    <a:pt x="318" y="2074"/>
                  </a:lnTo>
                  <a:lnTo>
                    <a:pt x="343" y="2170"/>
                  </a:lnTo>
                  <a:lnTo>
                    <a:pt x="353" y="2219"/>
                  </a:lnTo>
                  <a:lnTo>
                    <a:pt x="363" y="2267"/>
                  </a:lnTo>
                  <a:lnTo>
                    <a:pt x="374" y="2315"/>
                  </a:lnTo>
                  <a:lnTo>
                    <a:pt x="382" y="2364"/>
                  </a:lnTo>
                  <a:lnTo>
                    <a:pt x="388" y="2401"/>
                  </a:lnTo>
                  <a:lnTo>
                    <a:pt x="393" y="2435"/>
                  </a:lnTo>
                  <a:lnTo>
                    <a:pt x="398" y="2469"/>
                  </a:lnTo>
                  <a:lnTo>
                    <a:pt x="401" y="2500"/>
                  </a:lnTo>
                  <a:lnTo>
                    <a:pt x="404" y="2529"/>
                  </a:lnTo>
                  <a:lnTo>
                    <a:pt x="407" y="2558"/>
                  </a:lnTo>
                  <a:lnTo>
                    <a:pt x="409" y="2586"/>
                  </a:lnTo>
                  <a:lnTo>
                    <a:pt x="410" y="2613"/>
                  </a:lnTo>
                  <a:lnTo>
                    <a:pt x="411" y="2670"/>
                  </a:lnTo>
                  <a:lnTo>
                    <a:pt x="413" y="2727"/>
                  </a:lnTo>
                  <a:lnTo>
                    <a:pt x="413" y="2784"/>
                  </a:lnTo>
                  <a:lnTo>
                    <a:pt x="414" y="2841"/>
                  </a:lnTo>
                  <a:lnTo>
                    <a:pt x="414" y="2899"/>
                  </a:lnTo>
                  <a:lnTo>
                    <a:pt x="413" y="2955"/>
                  </a:lnTo>
                  <a:lnTo>
                    <a:pt x="411" y="3011"/>
                  </a:lnTo>
                  <a:lnTo>
                    <a:pt x="410" y="3067"/>
                  </a:lnTo>
                  <a:lnTo>
                    <a:pt x="409" y="3104"/>
                  </a:lnTo>
                  <a:lnTo>
                    <a:pt x="407" y="3140"/>
                  </a:lnTo>
                  <a:lnTo>
                    <a:pt x="404" y="3175"/>
                  </a:lnTo>
                  <a:lnTo>
                    <a:pt x="401" y="3211"/>
                  </a:lnTo>
                  <a:lnTo>
                    <a:pt x="396" y="3245"/>
                  </a:lnTo>
                  <a:lnTo>
                    <a:pt x="392" y="3279"/>
                  </a:lnTo>
                  <a:lnTo>
                    <a:pt x="386" y="3313"/>
                  </a:lnTo>
                  <a:lnTo>
                    <a:pt x="380" y="3346"/>
                  </a:lnTo>
                  <a:lnTo>
                    <a:pt x="374" y="3379"/>
                  </a:lnTo>
                  <a:lnTo>
                    <a:pt x="365" y="3411"/>
                  </a:lnTo>
                  <a:lnTo>
                    <a:pt x="357" y="3443"/>
                  </a:lnTo>
                  <a:lnTo>
                    <a:pt x="348" y="3474"/>
                  </a:lnTo>
                  <a:lnTo>
                    <a:pt x="339" y="3505"/>
                  </a:lnTo>
                  <a:lnTo>
                    <a:pt x="329" y="3536"/>
                  </a:lnTo>
                  <a:lnTo>
                    <a:pt x="317" y="3566"/>
                  </a:lnTo>
                  <a:lnTo>
                    <a:pt x="306" y="3596"/>
                  </a:lnTo>
                  <a:lnTo>
                    <a:pt x="262" y="359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 name="Freeform 16">
              <a:extLst>
                <a:ext uri="{FF2B5EF4-FFF2-40B4-BE49-F238E27FC236}">
                  <a16:creationId xmlns:a16="http://schemas.microsoft.com/office/drawing/2014/main" id="{C118CC4B-11B7-4E17-B9A0-7B5D74B7E3F4}"/>
                </a:ext>
              </a:extLst>
            </p:cNvPr>
            <p:cNvSpPr>
              <a:spLocks/>
            </p:cNvSpPr>
            <p:nvPr userDrawn="1"/>
          </p:nvSpPr>
          <p:spPr bwMode="auto">
            <a:xfrm>
              <a:off x="-3615" y="2"/>
              <a:ext cx="3666282" cy="1595858"/>
            </a:xfrm>
            <a:custGeom>
              <a:avLst/>
              <a:gdLst>
                <a:gd name="T0" fmla="*/ 3940 w 5514"/>
                <a:gd name="T1" fmla="*/ 2365 h 2401"/>
                <a:gd name="T2" fmla="*/ 3759 w 5514"/>
                <a:gd name="T3" fmla="*/ 2269 h 2401"/>
                <a:gd name="T4" fmla="*/ 3533 w 5514"/>
                <a:gd name="T5" fmla="*/ 2148 h 2401"/>
                <a:gd name="T6" fmla="*/ 3282 w 5514"/>
                <a:gd name="T7" fmla="*/ 2118 h 2401"/>
                <a:gd name="T8" fmla="*/ 2914 w 5514"/>
                <a:gd name="T9" fmla="*/ 2204 h 2401"/>
                <a:gd name="T10" fmla="*/ 2531 w 5514"/>
                <a:gd name="T11" fmla="*/ 2309 h 2401"/>
                <a:gd name="T12" fmla="*/ 2293 w 5514"/>
                <a:gd name="T13" fmla="*/ 2347 h 2401"/>
                <a:gd name="T14" fmla="*/ 2053 w 5514"/>
                <a:gd name="T15" fmla="*/ 2344 h 2401"/>
                <a:gd name="T16" fmla="*/ 1822 w 5514"/>
                <a:gd name="T17" fmla="*/ 2290 h 2401"/>
                <a:gd name="T18" fmla="*/ 1627 w 5514"/>
                <a:gd name="T19" fmla="*/ 2151 h 2401"/>
                <a:gd name="T20" fmla="*/ 1443 w 5514"/>
                <a:gd name="T21" fmla="*/ 1910 h 2401"/>
                <a:gd name="T22" fmla="*/ 1316 w 5514"/>
                <a:gd name="T23" fmla="*/ 1787 h 2401"/>
                <a:gd name="T24" fmla="*/ 1193 w 5514"/>
                <a:gd name="T25" fmla="*/ 1717 h 2401"/>
                <a:gd name="T26" fmla="*/ 1065 w 5514"/>
                <a:gd name="T27" fmla="*/ 1693 h 2401"/>
                <a:gd name="T28" fmla="*/ 882 w 5514"/>
                <a:gd name="T29" fmla="*/ 1717 h 2401"/>
                <a:gd name="T30" fmla="*/ 654 w 5514"/>
                <a:gd name="T31" fmla="*/ 1802 h 2401"/>
                <a:gd name="T32" fmla="*/ 279 w 5514"/>
                <a:gd name="T33" fmla="*/ 1956 h 2401"/>
                <a:gd name="T34" fmla="*/ 0 w 5514"/>
                <a:gd name="T35" fmla="*/ 2040 h 2401"/>
                <a:gd name="T36" fmla="*/ 201 w 5514"/>
                <a:gd name="T37" fmla="*/ 1942 h 2401"/>
                <a:gd name="T38" fmla="*/ 610 w 5514"/>
                <a:gd name="T39" fmla="*/ 1778 h 2401"/>
                <a:gd name="T40" fmla="*/ 839 w 5514"/>
                <a:gd name="T41" fmla="*/ 1688 h 2401"/>
                <a:gd name="T42" fmla="*/ 1051 w 5514"/>
                <a:gd name="T43" fmla="*/ 1653 h 2401"/>
                <a:gd name="T44" fmla="*/ 1188 w 5514"/>
                <a:gd name="T45" fmla="*/ 1673 h 2401"/>
                <a:gd name="T46" fmla="*/ 1323 w 5514"/>
                <a:gd name="T47" fmla="*/ 1742 h 2401"/>
                <a:gd name="T48" fmla="*/ 1441 w 5514"/>
                <a:gd name="T49" fmla="*/ 1847 h 2401"/>
                <a:gd name="T50" fmla="*/ 1631 w 5514"/>
                <a:gd name="T51" fmla="*/ 2097 h 2401"/>
                <a:gd name="T52" fmla="*/ 1809 w 5514"/>
                <a:gd name="T53" fmla="*/ 2240 h 2401"/>
                <a:gd name="T54" fmla="*/ 2024 w 5514"/>
                <a:gd name="T55" fmla="*/ 2302 h 2401"/>
                <a:gd name="T56" fmla="*/ 2256 w 5514"/>
                <a:gd name="T57" fmla="*/ 2310 h 2401"/>
                <a:gd name="T58" fmla="*/ 2488 w 5514"/>
                <a:gd name="T59" fmla="*/ 2278 h 2401"/>
                <a:gd name="T60" fmla="*/ 2848 w 5514"/>
                <a:gd name="T61" fmla="*/ 2183 h 2401"/>
                <a:gd name="T62" fmla="*/ 3241 w 5514"/>
                <a:gd name="T63" fmla="*/ 2083 h 2401"/>
                <a:gd name="T64" fmla="*/ 3457 w 5514"/>
                <a:gd name="T65" fmla="*/ 2087 h 2401"/>
                <a:gd name="T66" fmla="*/ 3581 w 5514"/>
                <a:gd name="T67" fmla="*/ 2125 h 2401"/>
                <a:gd name="T68" fmla="*/ 3779 w 5514"/>
                <a:gd name="T69" fmla="*/ 2234 h 2401"/>
                <a:gd name="T70" fmla="*/ 3950 w 5514"/>
                <a:gd name="T71" fmla="*/ 2326 h 2401"/>
                <a:gd name="T72" fmla="*/ 4087 w 5514"/>
                <a:gd name="T73" fmla="*/ 2360 h 2401"/>
                <a:gd name="T74" fmla="*/ 4208 w 5514"/>
                <a:gd name="T75" fmla="*/ 2328 h 2401"/>
                <a:gd name="T76" fmla="*/ 4507 w 5514"/>
                <a:gd name="T77" fmla="*/ 2121 h 2401"/>
                <a:gd name="T78" fmla="*/ 4711 w 5514"/>
                <a:gd name="T79" fmla="*/ 1901 h 2401"/>
                <a:gd name="T80" fmla="*/ 4991 w 5514"/>
                <a:gd name="T81" fmla="*/ 1486 h 2401"/>
                <a:gd name="T82" fmla="*/ 5254 w 5514"/>
                <a:gd name="T83" fmla="*/ 1079 h 2401"/>
                <a:gd name="T84" fmla="*/ 5404 w 5514"/>
                <a:gd name="T85" fmla="*/ 826 h 2401"/>
                <a:gd name="T86" fmla="*/ 5464 w 5514"/>
                <a:gd name="T87" fmla="*/ 648 h 2401"/>
                <a:gd name="T88" fmla="*/ 5473 w 5514"/>
                <a:gd name="T89" fmla="*/ 489 h 2401"/>
                <a:gd name="T90" fmla="*/ 5445 w 5514"/>
                <a:gd name="T91" fmla="*/ 354 h 2401"/>
                <a:gd name="T92" fmla="*/ 5346 w 5514"/>
                <a:gd name="T93" fmla="*/ 156 h 2401"/>
                <a:gd name="T94" fmla="*/ 5273 w 5514"/>
                <a:gd name="T95" fmla="*/ 0 h 2401"/>
                <a:gd name="T96" fmla="*/ 5425 w 5514"/>
                <a:gd name="T97" fmla="*/ 208 h 2401"/>
                <a:gd name="T98" fmla="*/ 5496 w 5514"/>
                <a:gd name="T99" fmla="*/ 387 h 2401"/>
                <a:gd name="T100" fmla="*/ 5514 w 5514"/>
                <a:gd name="T101" fmla="*/ 530 h 2401"/>
                <a:gd name="T102" fmla="*/ 5491 w 5514"/>
                <a:gd name="T103" fmla="*/ 707 h 2401"/>
                <a:gd name="T104" fmla="*/ 5412 w 5514"/>
                <a:gd name="T105" fmla="*/ 897 h 2401"/>
                <a:gd name="T106" fmla="*/ 5214 w 5514"/>
                <a:gd name="T107" fmla="*/ 1216 h 2401"/>
                <a:gd name="T108" fmla="*/ 4945 w 5514"/>
                <a:gd name="T109" fmla="*/ 1626 h 2401"/>
                <a:gd name="T110" fmla="*/ 4689 w 5514"/>
                <a:gd name="T111" fmla="*/ 1995 h 2401"/>
                <a:gd name="T112" fmla="*/ 4467 w 5514"/>
                <a:gd name="T113" fmla="*/ 2203 h 2401"/>
                <a:gd name="T114" fmla="*/ 4195 w 5514"/>
                <a:gd name="T115" fmla="*/ 2379 h 2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4" h="2401">
                  <a:moveTo>
                    <a:pt x="4091" y="2401"/>
                  </a:moveTo>
                  <a:lnTo>
                    <a:pt x="4067" y="2399"/>
                  </a:lnTo>
                  <a:lnTo>
                    <a:pt x="4042" y="2396"/>
                  </a:lnTo>
                  <a:lnTo>
                    <a:pt x="4017" y="2391"/>
                  </a:lnTo>
                  <a:lnTo>
                    <a:pt x="3992" y="2385"/>
                  </a:lnTo>
                  <a:lnTo>
                    <a:pt x="3967" y="2375"/>
                  </a:lnTo>
                  <a:lnTo>
                    <a:pt x="3940" y="2365"/>
                  </a:lnTo>
                  <a:lnTo>
                    <a:pt x="3914" y="2352"/>
                  </a:lnTo>
                  <a:lnTo>
                    <a:pt x="3888" y="2337"/>
                  </a:lnTo>
                  <a:lnTo>
                    <a:pt x="3864" y="2324"/>
                  </a:lnTo>
                  <a:lnTo>
                    <a:pt x="3841" y="2311"/>
                  </a:lnTo>
                  <a:lnTo>
                    <a:pt x="3816" y="2298"/>
                  </a:lnTo>
                  <a:lnTo>
                    <a:pt x="3792" y="2286"/>
                  </a:lnTo>
                  <a:lnTo>
                    <a:pt x="3759" y="2269"/>
                  </a:lnTo>
                  <a:lnTo>
                    <a:pt x="3726" y="2251"/>
                  </a:lnTo>
                  <a:lnTo>
                    <a:pt x="3693" y="2232"/>
                  </a:lnTo>
                  <a:lnTo>
                    <a:pt x="3660" y="2212"/>
                  </a:lnTo>
                  <a:lnTo>
                    <a:pt x="3630" y="2193"/>
                  </a:lnTo>
                  <a:lnTo>
                    <a:pt x="3599" y="2176"/>
                  </a:lnTo>
                  <a:lnTo>
                    <a:pt x="3566" y="2161"/>
                  </a:lnTo>
                  <a:lnTo>
                    <a:pt x="3533" y="2148"/>
                  </a:lnTo>
                  <a:lnTo>
                    <a:pt x="3500" y="2138"/>
                  </a:lnTo>
                  <a:lnTo>
                    <a:pt x="3465" y="2130"/>
                  </a:lnTo>
                  <a:lnTo>
                    <a:pt x="3431" y="2123"/>
                  </a:lnTo>
                  <a:lnTo>
                    <a:pt x="3395" y="2118"/>
                  </a:lnTo>
                  <a:lnTo>
                    <a:pt x="3359" y="2116"/>
                  </a:lnTo>
                  <a:lnTo>
                    <a:pt x="3321" y="2116"/>
                  </a:lnTo>
                  <a:lnTo>
                    <a:pt x="3282" y="2118"/>
                  </a:lnTo>
                  <a:lnTo>
                    <a:pt x="3243" y="2122"/>
                  </a:lnTo>
                  <a:lnTo>
                    <a:pt x="3202" y="2129"/>
                  </a:lnTo>
                  <a:lnTo>
                    <a:pt x="3159" y="2137"/>
                  </a:lnTo>
                  <a:lnTo>
                    <a:pt x="3116" y="2146"/>
                  </a:lnTo>
                  <a:lnTo>
                    <a:pt x="3071" y="2159"/>
                  </a:lnTo>
                  <a:lnTo>
                    <a:pt x="2966" y="2188"/>
                  </a:lnTo>
                  <a:lnTo>
                    <a:pt x="2914" y="2204"/>
                  </a:lnTo>
                  <a:lnTo>
                    <a:pt x="2859" y="2221"/>
                  </a:lnTo>
                  <a:lnTo>
                    <a:pt x="2805" y="2235"/>
                  </a:lnTo>
                  <a:lnTo>
                    <a:pt x="2751" y="2251"/>
                  </a:lnTo>
                  <a:lnTo>
                    <a:pt x="2696" y="2266"/>
                  </a:lnTo>
                  <a:lnTo>
                    <a:pt x="2641" y="2281"/>
                  </a:lnTo>
                  <a:lnTo>
                    <a:pt x="2586" y="2295"/>
                  </a:lnTo>
                  <a:lnTo>
                    <a:pt x="2531" y="2309"/>
                  </a:lnTo>
                  <a:lnTo>
                    <a:pt x="2497" y="2317"/>
                  </a:lnTo>
                  <a:lnTo>
                    <a:pt x="2463" y="2324"/>
                  </a:lnTo>
                  <a:lnTo>
                    <a:pt x="2428" y="2329"/>
                  </a:lnTo>
                  <a:lnTo>
                    <a:pt x="2395" y="2335"/>
                  </a:lnTo>
                  <a:lnTo>
                    <a:pt x="2361" y="2340"/>
                  </a:lnTo>
                  <a:lnTo>
                    <a:pt x="2326" y="2343"/>
                  </a:lnTo>
                  <a:lnTo>
                    <a:pt x="2293" y="2347"/>
                  </a:lnTo>
                  <a:lnTo>
                    <a:pt x="2259" y="2349"/>
                  </a:lnTo>
                  <a:lnTo>
                    <a:pt x="2224" y="2350"/>
                  </a:lnTo>
                  <a:lnTo>
                    <a:pt x="2190" y="2350"/>
                  </a:lnTo>
                  <a:lnTo>
                    <a:pt x="2155" y="2350"/>
                  </a:lnTo>
                  <a:lnTo>
                    <a:pt x="2122" y="2349"/>
                  </a:lnTo>
                  <a:lnTo>
                    <a:pt x="2088" y="2348"/>
                  </a:lnTo>
                  <a:lnTo>
                    <a:pt x="2053" y="2344"/>
                  </a:lnTo>
                  <a:lnTo>
                    <a:pt x="2019" y="2341"/>
                  </a:lnTo>
                  <a:lnTo>
                    <a:pt x="1986" y="2336"/>
                  </a:lnTo>
                  <a:lnTo>
                    <a:pt x="1951" y="2331"/>
                  </a:lnTo>
                  <a:lnTo>
                    <a:pt x="1917" y="2324"/>
                  </a:lnTo>
                  <a:lnTo>
                    <a:pt x="1885" y="2315"/>
                  </a:lnTo>
                  <a:lnTo>
                    <a:pt x="1853" y="2303"/>
                  </a:lnTo>
                  <a:lnTo>
                    <a:pt x="1822" y="2290"/>
                  </a:lnTo>
                  <a:lnTo>
                    <a:pt x="1791" y="2276"/>
                  </a:lnTo>
                  <a:lnTo>
                    <a:pt x="1762" y="2259"/>
                  </a:lnTo>
                  <a:lnTo>
                    <a:pt x="1733" y="2241"/>
                  </a:lnTo>
                  <a:lnTo>
                    <a:pt x="1706" y="2222"/>
                  </a:lnTo>
                  <a:lnTo>
                    <a:pt x="1678" y="2200"/>
                  </a:lnTo>
                  <a:lnTo>
                    <a:pt x="1652" y="2176"/>
                  </a:lnTo>
                  <a:lnTo>
                    <a:pt x="1627" y="2151"/>
                  </a:lnTo>
                  <a:lnTo>
                    <a:pt x="1603" y="2123"/>
                  </a:lnTo>
                  <a:lnTo>
                    <a:pt x="1578" y="2094"/>
                  </a:lnTo>
                  <a:lnTo>
                    <a:pt x="1556" y="2063"/>
                  </a:lnTo>
                  <a:lnTo>
                    <a:pt x="1533" y="2030"/>
                  </a:lnTo>
                  <a:lnTo>
                    <a:pt x="1504" y="1988"/>
                  </a:lnTo>
                  <a:lnTo>
                    <a:pt x="1474" y="1948"/>
                  </a:lnTo>
                  <a:lnTo>
                    <a:pt x="1443" y="1910"/>
                  </a:lnTo>
                  <a:lnTo>
                    <a:pt x="1412" y="1875"/>
                  </a:lnTo>
                  <a:lnTo>
                    <a:pt x="1396" y="1858"/>
                  </a:lnTo>
                  <a:lnTo>
                    <a:pt x="1381" y="1842"/>
                  </a:lnTo>
                  <a:lnTo>
                    <a:pt x="1365" y="1827"/>
                  </a:lnTo>
                  <a:lnTo>
                    <a:pt x="1349" y="1813"/>
                  </a:lnTo>
                  <a:lnTo>
                    <a:pt x="1332" y="1800"/>
                  </a:lnTo>
                  <a:lnTo>
                    <a:pt x="1316" y="1787"/>
                  </a:lnTo>
                  <a:lnTo>
                    <a:pt x="1300" y="1774"/>
                  </a:lnTo>
                  <a:lnTo>
                    <a:pt x="1284" y="1763"/>
                  </a:lnTo>
                  <a:lnTo>
                    <a:pt x="1265" y="1753"/>
                  </a:lnTo>
                  <a:lnTo>
                    <a:pt x="1248" y="1742"/>
                  </a:lnTo>
                  <a:lnTo>
                    <a:pt x="1230" y="1733"/>
                  </a:lnTo>
                  <a:lnTo>
                    <a:pt x="1211" y="1725"/>
                  </a:lnTo>
                  <a:lnTo>
                    <a:pt x="1193" y="1717"/>
                  </a:lnTo>
                  <a:lnTo>
                    <a:pt x="1175" y="1711"/>
                  </a:lnTo>
                  <a:lnTo>
                    <a:pt x="1156" y="1706"/>
                  </a:lnTo>
                  <a:lnTo>
                    <a:pt x="1138" y="1702"/>
                  </a:lnTo>
                  <a:lnTo>
                    <a:pt x="1120" y="1699"/>
                  </a:lnTo>
                  <a:lnTo>
                    <a:pt x="1101" y="1695"/>
                  </a:lnTo>
                  <a:lnTo>
                    <a:pt x="1083" y="1694"/>
                  </a:lnTo>
                  <a:lnTo>
                    <a:pt x="1065" y="1693"/>
                  </a:lnTo>
                  <a:lnTo>
                    <a:pt x="1046" y="1693"/>
                  </a:lnTo>
                  <a:lnTo>
                    <a:pt x="1028" y="1693"/>
                  </a:lnTo>
                  <a:lnTo>
                    <a:pt x="1009" y="1694"/>
                  </a:lnTo>
                  <a:lnTo>
                    <a:pt x="991" y="1695"/>
                  </a:lnTo>
                  <a:lnTo>
                    <a:pt x="954" y="1701"/>
                  </a:lnTo>
                  <a:lnTo>
                    <a:pt x="919" y="1708"/>
                  </a:lnTo>
                  <a:lnTo>
                    <a:pt x="882" y="1717"/>
                  </a:lnTo>
                  <a:lnTo>
                    <a:pt x="847" y="1727"/>
                  </a:lnTo>
                  <a:lnTo>
                    <a:pt x="811" y="1739"/>
                  </a:lnTo>
                  <a:lnTo>
                    <a:pt x="777" y="1751"/>
                  </a:lnTo>
                  <a:lnTo>
                    <a:pt x="742" y="1765"/>
                  </a:lnTo>
                  <a:lnTo>
                    <a:pt x="709" y="1779"/>
                  </a:lnTo>
                  <a:lnTo>
                    <a:pt x="681" y="1790"/>
                  </a:lnTo>
                  <a:lnTo>
                    <a:pt x="654" y="1802"/>
                  </a:lnTo>
                  <a:lnTo>
                    <a:pt x="626" y="1813"/>
                  </a:lnTo>
                  <a:lnTo>
                    <a:pt x="599" y="1826"/>
                  </a:lnTo>
                  <a:lnTo>
                    <a:pt x="536" y="1852"/>
                  </a:lnTo>
                  <a:lnTo>
                    <a:pt x="471" y="1879"/>
                  </a:lnTo>
                  <a:lnTo>
                    <a:pt x="408" y="1905"/>
                  </a:lnTo>
                  <a:lnTo>
                    <a:pt x="343" y="1930"/>
                  </a:lnTo>
                  <a:lnTo>
                    <a:pt x="279" y="1956"/>
                  </a:lnTo>
                  <a:lnTo>
                    <a:pt x="213" y="1978"/>
                  </a:lnTo>
                  <a:lnTo>
                    <a:pt x="148" y="2001"/>
                  </a:lnTo>
                  <a:lnTo>
                    <a:pt x="81" y="2021"/>
                  </a:lnTo>
                  <a:lnTo>
                    <a:pt x="62" y="2027"/>
                  </a:lnTo>
                  <a:lnTo>
                    <a:pt x="41" y="2032"/>
                  </a:lnTo>
                  <a:lnTo>
                    <a:pt x="21" y="2037"/>
                  </a:lnTo>
                  <a:lnTo>
                    <a:pt x="0" y="2040"/>
                  </a:lnTo>
                  <a:lnTo>
                    <a:pt x="0" y="2000"/>
                  </a:lnTo>
                  <a:lnTo>
                    <a:pt x="18" y="1997"/>
                  </a:lnTo>
                  <a:lnTo>
                    <a:pt x="36" y="1992"/>
                  </a:lnTo>
                  <a:lnTo>
                    <a:pt x="53" y="1989"/>
                  </a:lnTo>
                  <a:lnTo>
                    <a:pt x="70" y="1983"/>
                  </a:lnTo>
                  <a:lnTo>
                    <a:pt x="135" y="1964"/>
                  </a:lnTo>
                  <a:lnTo>
                    <a:pt x="201" y="1942"/>
                  </a:lnTo>
                  <a:lnTo>
                    <a:pt x="265" y="1918"/>
                  </a:lnTo>
                  <a:lnTo>
                    <a:pt x="330" y="1894"/>
                  </a:lnTo>
                  <a:lnTo>
                    <a:pt x="393" y="1868"/>
                  </a:lnTo>
                  <a:lnTo>
                    <a:pt x="458" y="1842"/>
                  </a:lnTo>
                  <a:lnTo>
                    <a:pt x="521" y="1816"/>
                  </a:lnTo>
                  <a:lnTo>
                    <a:pt x="583" y="1789"/>
                  </a:lnTo>
                  <a:lnTo>
                    <a:pt x="610" y="1778"/>
                  </a:lnTo>
                  <a:lnTo>
                    <a:pt x="638" y="1766"/>
                  </a:lnTo>
                  <a:lnTo>
                    <a:pt x="666" y="1754"/>
                  </a:lnTo>
                  <a:lnTo>
                    <a:pt x="694" y="1742"/>
                  </a:lnTo>
                  <a:lnTo>
                    <a:pt x="730" y="1728"/>
                  </a:lnTo>
                  <a:lnTo>
                    <a:pt x="765" y="1714"/>
                  </a:lnTo>
                  <a:lnTo>
                    <a:pt x="802" y="1701"/>
                  </a:lnTo>
                  <a:lnTo>
                    <a:pt x="839" y="1688"/>
                  </a:lnTo>
                  <a:lnTo>
                    <a:pt x="876" y="1678"/>
                  </a:lnTo>
                  <a:lnTo>
                    <a:pt x="914" y="1668"/>
                  </a:lnTo>
                  <a:lnTo>
                    <a:pt x="953" y="1661"/>
                  </a:lnTo>
                  <a:lnTo>
                    <a:pt x="992" y="1655"/>
                  </a:lnTo>
                  <a:lnTo>
                    <a:pt x="1012" y="1654"/>
                  </a:lnTo>
                  <a:lnTo>
                    <a:pt x="1031" y="1653"/>
                  </a:lnTo>
                  <a:lnTo>
                    <a:pt x="1051" y="1653"/>
                  </a:lnTo>
                  <a:lnTo>
                    <a:pt x="1070" y="1653"/>
                  </a:lnTo>
                  <a:lnTo>
                    <a:pt x="1090" y="1654"/>
                  </a:lnTo>
                  <a:lnTo>
                    <a:pt x="1109" y="1656"/>
                  </a:lnTo>
                  <a:lnTo>
                    <a:pt x="1129" y="1660"/>
                  </a:lnTo>
                  <a:lnTo>
                    <a:pt x="1148" y="1663"/>
                  </a:lnTo>
                  <a:lnTo>
                    <a:pt x="1168" y="1668"/>
                  </a:lnTo>
                  <a:lnTo>
                    <a:pt x="1188" y="1673"/>
                  </a:lnTo>
                  <a:lnTo>
                    <a:pt x="1208" y="1680"/>
                  </a:lnTo>
                  <a:lnTo>
                    <a:pt x="1227" y="1688"/>
                  </a:lnTo>
                  <a:lnTo>
                    <a:pt x="1247" y="1697"/>
                  </a:lnTo>
                  <a:lnTo>
                    <a:pt x="1266" y="1707"/>
                  </a:lnTo>
                  <a:lnTo>
                    <a:pt x="1286" y="1718"/>
                  </a:lnTo>
                  <a:lnTo>
                    <a:pt x="1305" y="1731"/>
                  </a:lnTo>
                  <a:lnTo>
                    <a:pt x="1323" y="1742"/>
                  </a:lnTo>
                  <a:lnTo>
                    <a:pt x="1340" y="1755"/>
                  </a:lnTo>
                  <a:lnTo>
                    <a:pt x="1357" y="1769"/>
                  </a:lnTo>
                  <a:lnTo>
                    <a:pt x="1373" y="1782"/>
                  </a:lnTo>
                  <a:lnTo>
                    <a:pt x="1390" y="1797"/>
                  </a:lnTo>
                  <a:lnTo>
                    <a:pt x="1408" y="1813"/>
                  </a:lnTo>
                  <a:lnTo>
                    <a:pt x="1424" y="1829"/>
                  </a:lnTo>
                  <a:lnTo>
                    <a:pt x="1441" y="1847"/>
                  </a:lnTo>
                  <a:lnTo>
                    <a:pt x="1473" y="1883"/>
                  </a:lnTo>
                  <a:lnTo>
                    <a:pt x="1505" y="1922"/>
                  </a:lnTo>
                  <a:lnTo>
                    <a:pt x="1536" y="1965"/>
                  </a:lnTo>
                  <a:lnTo>
                    <a:pt x="1566" y="2008"/>
                  </a:lnTo>
                  <a:lnTo>
                    <a:pt x="1586" y="2039"/>
                  </a:lnTo>
                  <a:lnTo>
                    <a:pt x="1608" y="2069"/>
                  </a:lnTo>
                  <a:lnTo>
                    <a:pt x="1631" y="2097"/>
                  </a:lnTo>
                  <a:lnTo>
                    <a:pt x="1654" y="2122"/>
                  </a:lnTo>
                  <a:lnTo>
                    <a:pt x="1678" y="2146"/>
                  </a:lnTo>
                  <a:lnTo>
                    <a:pt x="1703" y="2168"/>
                  </a:lnTo>
                  <a:lnTo>
                    <a:pt x="1729" y="2188"/>
                  </a:lnTo>
                  <a:lnTo>
                    <a:pt x="1754" y="2208"/>
                  </a:lnTo>
                  <a:lnTo>
                    <a:pt x="1781" y="2225"/>
                  </a:lnTo>
                  <a:lnTo>
                    <a:pt x="1809" y="2240"/>
                  </a:lnTo>
                  <a:lnTo>
                    <a:pt x="1838" y="2254"/>
                  </a:lnTo>
                  <a:lnTo>
                    <a:pt x="1866" y="2266"/>
                  </a:lnTo>
                  <a:lnTo>
                    <a:pt x="1896" y="2277"/>
                  </a:lnTo>
                  <a:lnTo>
                    <a:pt x="1927" y="2285"/>
                  </a:lnTo>
                  <a:lnTo>
                    <a:pt x="1958" y="2293"/>
                  </a:lnTo>
                  <a:lnTo>
                    <a:pt x="1990" y="2297"/>
                  </a:lnTo>
                  <a:lnTo>
                    <a:pt x="2024" y="2302"/>
                  </a:lnTo>
                  <a:lnTo>
                    <a:pt x="2057" y="2305"/>
                  </a:lnTo>
                  <a:lnTo>
                    <a:pt x="2090" y="2308"/>
                  </a:lnTo>
                  <a:lnTo>
                    <a:pt x="2123" y="2310"/>
                  </a:lnTo>
                  <a:lnTo>
                    <a:pt x="2157" y="2311"/>
                  </a:lnTo>
                  <a:lnTo>
                    <a:pt x="2190" y="2311"/>
                  </a:lnTo>
                  <a:lnTo>
                    <a:pt x="2223" y="2311"/>
                  </a:lnTo>
                  <a:lnTo>
                    <a:pt x="2256" y="2310"/>
                  </a:lnTo>
                  <a:lnTo>
                    <a:pt x="2290" y="2308"/>
                  </a:lnTo>
                  <a:lnTo>
                    <a:pt x="2323" y="2304"/>
                  </a:lnTo>
                  <a:lnTo>
                    <a:pt x="2356" y="2301"/>
                  </a:lnTo>
                  <a:lnTo>
                    <a:pt x="2389" y="2296"/>
                  </a:lnTo>
                  <a:lnTo>
                    <a:pt x="2423" y="2292"/>
                  </a:lnTo>
                  <a:lnTo>
                    <a:pt x="2456" y="2285"/>
                  </a:lnTo>
                  <a:lnTo>
                    <a:pt x="2488" y="2278"/>
                  </a:lnTo>
                  <a:lnTo>
                    <a:pt x="2521" y="2271"/>
                  </a:lnTo>
                  <a:lnTo>
                    <a:pt x="2576" y="2257"/>
                  </a:lnTo>
                  <a:lnTo>
                    <a:pt x="2632" y="2243"/>
                  </a:lnTo>
                  <a:lnTo>
                    <a:pt x="2685" y="2229"/>
                  </a:lnTo>
                  <a:lnTo>
                    <a:pt x="2740" y="2214"/>
                  </a:lnTo>
                  <a:lnTo>
                    <a:pt x="2794" y="2198"/>
                  </a:lnTo>
                  <a:lnTo>
                    <a:pt x="2848" y="2183"/>
                  </a:lnTo>
                  <a:lnTo>
                    <a:pt x="2902" y="2167"/>
                  </a:lnTo>
                  <a:lnTo>
                    <a:pt x="2956" y="2151"/>
                  </a:lnTo>
                  <a:lnTo>
                    <a:pt x="3061" y="2121"/>
                  </a:lnTo>
                  <a:lnTo>
                    <a:pt x="3108" y="2108"/>
                  </a:lnTo>
                  <a:lnTo>
                    <a:pt x="3153" y="2098"/>
                  </a:lnTo>
                  <a:lnTo>
                    <a:pt x="3197" y="2089"/>
                  </a:lnTo>
                  <a:lnTo>
                    <a:pt x="3241" y="2083"/>
                  </a:lnTo>
                  <a:lnTo>
                    <a:pt x="3282" y="2078"/>
                  </a:lnTo>
                  <a:lnTo>
                    <a:pt x="3323" y="2077"/>
                  </a:lnTo>
                  <a:lnTo>
                    <a:pt x="3362" y="2077"/>
                  </a:lnTo>
                  <a:lnTo>
                    <a:pt x="3401" y="2079"/>
                  </a:lnTo>
                  <a:lnTo>
                    <a:pt x="3421" y="2082"/>
                  </a:lnTo>
                  <a:lnTo>
                    <a:pt x="3439" y="2084"/>
                  </a:lnTo>
                  <a:lnTo>
                    <a:pt x="3457" y="2087"/>
                  </a:lnTo>
                  <a:lnTo>
                    <a:pt x="3476" y="2091"/>
                  </a:lnTo>
                  <a:lnTo>
                    <a:pt x="3494" y="2095"/>
                  </a:lnTo>
                  <a:lnTo>
                    <a:pt x="3511" y="2100"/>
                  </a:lnTo>
                  <a:lnTo>
                    <a:pt x="3530" y="2106"/>
                  </a:lnTo>
                  <a:lnTo>
                    <a:pt x="3547" y="2112"/>
                  </a:lnTo>
                  <a:lnTo>
                    <a:pt x="3564" y="2118"/>
                  </a:lnTo>
                  <a:lnTo>
                    <a:pt x="3581" y="2125"/>
                  </a:lnTo>
                  <a:lnTo>
                    <a:pt x="3599" y="2132"/>
                  </a:lnTo>
                  <a:lnTo>
                    <a:pt x="3616" y="2141"/>
                  </a:lnTo>
                  <a:lnTo>
                    <a:pt x="3649" y="2159"/>
                  </a:lnTo>
                  <a:lnTo>
                    <a:pt x="3682" y="2179"/>
                  </a:lnTo>
                  <a:lnTo>
                    <a:pt x="3713" y="2199"/>
                  </a:lnTo>
                  <a:lnTo>
                    <a:pt x="3745" y="2217"/>
                  </a:lnTo>
                  <a:lnTo>
                    <a:pt x="3779" y="2234"/>
                  </a:lnTo>
                  <a:lnTo>
                    <a:pt x="3811" y="2251"/>
                  </a:lnTo>
                  <a:lnTo>
                    <a:pt x="3835" y="2264"/>
                  </a:lnTo>
                  <a:lnTo>
                    <a:pt x="3859" y="2277"/>
                  </a:lnTo>
                  <a:lnTo>
                    <a:pt x="3883" y="2289"/>
                  </a:lnTo>
                  <a:lnTo>
                    <a:pt x="3907" y="2303"/>
                  </a:lnTo>
                  <a:lnTo>
                    <a:pt x="3929" y="2315"/>
                  </a:lnTo>
                  <a:lnTo>
                    <a:pt x="3950" y="2326"/>
                  </a:lnTo>
                  <a:lnTo>
                    <a:pt x="3970" y="2335"/>
                  </a:lnTo>
                  <a:lnTo>
                    <a:pt x="3991" y="2342"/>
                  </a:lnTo>
                  <a:lnTo>
                    <a:pt x="4010" y="2349"/>
                  </a:lnTo>
                  <a:lnTo>
                    <a:pt x="4031" y="2354"/>
                  </a:lnTo>
                  <a:lnTo>
                    <a:pt x="4049" y="2358"/>
                  </a:lnTo>
                  <a:lnTo>
                    <a:pt x="4069" y="2359"/>
                  </a:lnTo>
                  <a:lnTo>
                    <a:pt x="4087" y="2360"/>
                  </a:lnTo>
                  <a:lnTo>
                    <a:pt x="4106" y="2360"/>
                  </a:lnTo>
                  <a:lnTo>
                    <a:pt x="4124" y="2358"/>
                  </a:lnTo>
                  <a:lnTo>
                    <a:pt x="4141" y="2355"/>
                  </a:lnTo>
                  <a:lnTo>
                    <a:pt x="4158" y="2350"/>
                  </a:lnTo>
                  <a:lnTo>
                    <a:pt x="4176" y="2344"/>
                  </a:lnTo>
                  <a:lnTo>
                    <a:pt x="4192" y="2337"/>
                  </a:lnTo>
                  <a:lnTo>
                    <a:pt x="4208" y="2328"/>
                  </a:lnTo>
                  <a:lnTo>
                    <a:pt x="4274" y="2288"/>
                  </a:lnTo>
                  <a:lnTo>
                    <a:pt x="4341" y="2245"/>
                  </a:lnTo>
                  <a:lnTo>
                    <a:pt x="4375" y="2222"/>
                  </a:lnTo>
                  <a:lnTo>
                    <a:pt x="4408" y="2198"/>
                  </a:lnTo>
                  <a:lnTo>
                    <a:pt x="4442" y="2173"/>
                  </a:lnTo>
                  <a:lnTo>
                    <a:pt x="4475" y="2147"/>
                  </a:lnTo>
                  <a:lnTo>
                    <a:pt x="4507" y="2121"/>
                  </a:lnTo>
                  <a:lnTo>
                    <a:pt x="4539" y="2092"/>
                  </a:lnTo>
                  <a:lnTo>
                    <a:pt x="4570" y="2063"/>
                  </a:lnTo>
                  <a:lnTo>
                    <a:pt x="4601" y="2034"/>
                  </a:lnTo>
                  <a:lnTo>
                    <a:pt x="4630" y="2003"/>
                  </a:lnTo>
                  <a:lnTo>
                    <a:pt x="4658" y="1969"/>
                  </a:lnTo>
                  <a:lnTo>
                    <a:pt x="4686" y="1936"/>
                  </a:lnTo>
                  <a:lnTo>
                    <a:pt x="4711" y="1901"/>
                  </a:lnTo>
                  <a:lnTo>
                    <a:pt x="4753" y="1841"/>
                  </a:lnTo>
                  <a:lnTo>
                    <a:pt x="4793" y="1782"/>
                  </a:lnTo>
                  <a:lnTo>
                    <a:pt x="4833" y="1723"/>
                  </a:lnTo>
                  <a:lnTo>
                    <a:pt x="4873" y="1664"/>
                  </a:lnTo>
                  <a:lnTo>
                    <a:pt x="4912" y="1605"/>
                  </a:lnTo>
                  <a:lnTo>
                    <a:pt x="4952" y="1546"/>
                  </a:lnTo>
                  <a:lnTo>
                    <a:pt x="4991" y="1486"/>
                  </a:lnTo>
                  <a:lnTo>
                    <a:pt x="5029" y="1428"/>
                  </a:lnTo>
                  <a:lnTo>
                    <a:pt x="5068" y="1368"/>
                  </a:lnTo>
                  <a:lnTo>
                    <a:pt x="5106" y="1310"/>
                  </a:lnTo>
                  <a:lnTo>
                    <a:pt x="5144" y="1251"/>
                  </a:lnTo>
                  <a:lnTo>
                    <a:pt x="5180" y="1194"/>
                  </a:lnTo>
                  <a:lnTo>
                    <a:pt x="5217" y="1137"/>
                  </a:lnTo>
                  <a:lnTo>
                    <a:pt x="5254" y="1079"/>
                  </a:lnTo>
                  <a:lnTo>
                    <a:pt x="5291" y="1022"/>
                  </a:lnTo>
                  <a:lnTo>
                    <a:pt x="5326" y="966"/>
                  </a:lnTo>
                  <a:lnTo>
                    <a:pt x="5344" y="936"/>
                  </a:lnTo>
                  <a:lnTo>
                    <a:pt x="5361" y="907"/>
                  </a:lnTo>
                  <a:lnTo>
                    <a:pt x="5377" y="880"/>
                  </a:lnTo>
                  <a:lnTo>
                    <a:pt x="5391" y="852"/>
                  </a:lnTo>
                  <a:lnTo>
                    <a:pt x="5404" y="826"/>
                  </a:lnTo>
                  <a:lnTo>
                    <a:pt x="5417" y="799"/>
                  </a:lnTo>
                  <a:lnTo>
                    <a:pt x="5427" y="773"/>
                  </a:lnTo>
                  <a:lnTo>
                    <a:pt x="5436" y="748"/>
                  </a:lnTo>
                  <a:lnTo>
                    <a:pt x="5445" y="723"/>
                  </a:lnTo>
                  <a:lnTo>
                    <a:pt x="5452" y="697"/>
                  </a:lnTo>
                  <a:lnTo>
                    <a:pt x="5459" y="673"/>
                  </a:lnTo>
                  <a:lnTo>
                    <a:pt x="5464" y="648"/>
                  </a:lnTo>
                  <a:lnTo>
                    <a:pt x="5468" y="624"/>
                  </a:lnTo>
                  <a:lnTo>
                    <a:pt x="5472" y="600"/>
                  </a:lnTo>
                  <a:lnTo>
                    <a:pt x="5474" y="576"/>
                  </a:lnTo>
                  <a:lnTo>
                    <a:pt x="5475" y="551"/>
                  </a:lnTo>
                  <a:lnTo>
                    <a:pt x="5475" y="530"/>
                  </a:lnTo>
                  <a:lnTo>
                    <a:pt x="5474" y="509"/>
                  </a:lnTo>
                  <a:lnTo>
                    <a:pt x="5473" y="489"/>
                  </a:lnTo>
                  <a:lnTo>
                    <a:pt x="5471" y="469"/>
                  </a:lnTo>
                  <a:lnTo>
                    <a:pt x="5468" y="450"/>
                  </a:lnTo>
                  <a:lnTo>
                    <a:pt x="5465" y="430"/>
                  </a:lnTo>
                  <a:lnTo>
                    <a:pt x="5461" y="411"/>
                  </a:lnTo>
                  <a:lnTo>
                    <a:pt x="5457" y="391"/>
                  </a:lnTo>
                  <a:lnTo>
                    <a:pt x="5451" y="373"/>
                  </a:lnTo>
                  <a:lnTo>
                    <a:pt x="5445" y="354"/>
                  </a:lnTo>
                  <a:lnTo>
                    <a:pt x="5440" y="337"/>
                  </a:lnTo>
                  <a:lnTo>
                    <a:pt x="5433" y="319"/>
                  </a:lnTo>
                  <a:lnTo>
                    <a:pt x="5419" y="284"/>
                  </a:lnTo>
                  <a:lnTo>
                    <a:pt x="5403" y="250"/>
                  </a:lnTo>
                  <a:lnTo>
                    <a:pt x="5385" y="218"/>
                  </a:lnTo>
                  <a:lnTo>
                    <a:pt x="5366" y="186"/>
                  </a:lnTo>
                  <a:lnTo>
                    <a:pt x="5346" y="156"/>
                  </a:lnTo>
                  <a:lnTo>
                    <a:pt x="5325" y="126"/>
                  </a:lnTo>
                  <a:lnTo>
                    <a:pt x="5303" y="97"/>
                  </a:lnTo>
                  <a:lnTo>
                    <a:pt x="5280" y="69"/>
                  </a:lnTo>
                  <a:lnTo>
                    <a:pt x="5258" y="42"/>
                  </a:lnTo>
                  <a:lnTo>
                    <a:pt x="5235" y="16"/>
                  </a:lnTo>
                  <a:lnTo>
                    <a:pt x="5222" y="0"/>
                  </a:lnTo>
                  <a:lnTo>
                    <a:pt x="5273" y="0"/>
                  </a:lnTo>
                  <a:lnTo>
                    <a:pt x="5297" y="28"/>
                  </a:lnTo>
                  <a:lnTo>
                    <a:pt x="5319" y="55"/>
                  </a:lnTo>
                  <a:lnTo>
                    <a:pt x="5342" y="84"/>
                  </a:lnTo>
                  <a:lnTo>
                    <a:pt x="5364" y="114"/>
                  </a:lnTo>
                  <a:lnTo>
                    <a:pt x="5386" y="143"/>
                  </a:lnTo>
                  <a:lnTo>
                    <a:pt x="5405" y="175"/>
                  </a:lnTo>
                  <a:lnTo>
                    <a:pt x="5425" y="208"/>
                  </a:lnTo>
                  <a:lnTo>
                    <a:pt x="5442" y="242"/>
                  </a:lnTo>
                  <a:lnTo>
                    <a:pt x="5458" y="276"/>
                  </a:lnTo>
                  <a:lnTo>
                    <a:pt x="5473" y="312"/>
                  </a:lnTo>
                  <a:lnTo>
                    <a:pt x="5480" y="330"/>
                  </a:lnTo>
                  <a:lnTo>
                    <a:pt x="5486" y="349"/>
                  </a:lnTo>
                  <a:lnTo>
                    <a:pt x="5491" y="368"/>
                  </a:lnTo>
                  <a:lnTo>
                    <a:pt x="5496" y="387"/>
                  </a:lnTo>
                  <a:lnTo>
                    <a:pt x="5500" y="406"/>
                  </a:lnTo>
                  <a:lnTo>
                    <a:pt x="5504" y="427"/>
                  </a:lnTo>
                  <a:lnTo>
                    <a:pt x="5507" y="446"/>
                  </a:lnTo>
                  <a:lnTo>
                    <a:pt x="5511" y="467"/>
                  </a:lnTo>
                  <a:lnTo>
                    <a:pt x="5512" y="487"/>
                  </a:lnTo>
                  <a:lnTo>
                    <a:pt x="5513" y="509"/>
                  </a:lnTo>
                  <a:lnTo>
                    <a:pt x="5514" y="530"/>
                  </a:lnTo>
                  <a:lnTo>
                    <a:pt x="5514" y="552"/>
                  </a:lnTo>
                  <a:lnTo>
                    <a:pt x="5513" y="578"/>
                  </a:lnTo>
                  <a:lnTo>
                    <a:pt x="5511" y="603"/>
                  </a:lnTo>
                  <a:lnTo>
                    <a:pt x="5507" y="629"/>
                  </a:lnTo>
                  <a:lnTo>
                    <a:pt x="5503" y="655"/>
                  </a:lnTo>
                  <a:lnTo>
                    <a:pt x="5498" y="680"/>
                  </a:lnTo>
                  <a:lnTo>
                    <a:pt x="5491" y="707"/>
                  </a:lnTo>
                  <a:lnTo>
                    <a:pt x="5483" y="733"/>
                  </a:lnTo>
                  <a:lnTo>
                    <a:pt x="5474" y="759"/>
                  </a:lnTo>
                  <a:lnTo>
                    <a:pt x="5465" y="786"/>
                  </a:lnTo>
                  <a:lnTo>
                    <a:pt x="5453" y="813"/>
                  </a:lnTo>
                  <a:lnTo>
                    <a:pt x="5441" y="841"/>
                  </a:lnTo>
                  <a:lnTo>
                    <a:pt x="5427" y="868"/>
                  </a:lnTo>
                  <a:lnTo>
                    <a:pt x="5412" y="897"/>
                  </a:lnTo>
                  <a:lnTo>
                    <a:pt x="5396" y="927"/>
                  </a:lnTo>
                  <a:lnTo>
                    <a:pt x="5378" y="957"/>
                  </a:lnTo>
                  <a:lnTo>
                    <a:pt x="5359" y="986"/>
                  </a:lnTo>
                  <a:lnTo>
                    <a:pt x="5324" y="1043"/>
                  </a:lnTo>
                  <a:lnTo>
                    <a:pt x="5287" y="1100"/>
                  </a:lnTo>
                  <a:lnTo>
                    <a:pt x="5250" y="1157"/>
                  </a:lnTo>
                  <a:lnTo>
                    <a:pt x="5214" y="1216"/>
                  </a:lnTo>
                  <a:lnTo>
                    <a:pt x="5176" y="1273"/>
                  </a:lnTo>
                  <a:lnTo>
                    <a:pt x="5139" y="1332"/>
                  </a:lnTo>
                  <a:lnTo>
                    <a:pt x="5100" y="1390"/>
                  </a:lnTo>
                  <a:lnTo>
                    <a:pt x="5062" y="1450"/>
                  </a:lnTo>
                  <a:lnTo>
                    <a:pt x="5023" y="1508"/>
                  </a:lnTo>
                  <a:lnTo>
                    <a:pt x="4984" y="1568"/>
                  </a:lnTo>
                  <a:lnTo>
                    <a:pt x="4945" y="1626"/>
                  </a:lnTo>
                  <a:lnTo>
                    <a:pt x="4905" y="1686"/>
                  </a:lnTo>
                  <a:lnTo>
                    <a:pt x="4866" y="1746"/>
                  </a:lnTo>
                  <a:lnTo>
                    <a:pt x="4825" y="1804"/>
                  </a:lnTo>
                  <a:lnTo>
                    <a:pt x="4785" y="1864"/>
                  </a:lnTo>
                  <a:lnTo>
                    <a:pt x="4743" y="1922"/>
                  </a:lnTo>
                  <a:lnTo>
                    <a:pt x="4717" y="1959"/>
                  </a:lnTo>
                  <a:lnTo>
                    <a:pt x="4689" y="1995"/>
                  </a:lnTo>
                  <a:lnTo>
                    <a:pt x="4661" y="2028"/>
                  </a:lnTo>
                  <a:lnTo>
                    <a:pt x="4630" y="2060"/>
                  </a:lnTo>
                  <a:lnTo>
                    <a:pt x="4599" y="2091"/>
                  </a:lnTo>
                  <a:lnTo>
                    <a:pt x="4567" y="2121"/>
                  </a:lnTo>
                  <a:lnTo>
                    <a:pt x="4535" y="2149"/>
                  </a:lnTo>
                  <a:lnTo>
                    <a:pt x="4500" y="2177"/>
                  </a:lnTo>
                  <a:lnTo>
                    <a:pt x="4467" y="2203"/>
                  </a:lnTo>
                  <a:lnTo>
                    <a:pt x="4432" y="2229"/>
                  </a:lnTo>
                  <a:lnTo>
                    <a:pt x="4398" y="2253"/>
                  </a:lnTo>
                  <a:lnTo>
                    <a:pt x="4364" y="2277"/>
                  </a:lnTo>
                  <a:lnTo>
                    <a:pt x="4295" y="2321"/>
                  </a:lnTo>
                  <a:lnTo>
                    <a:pt x="4227" y="2363"/>
                  </a:lnTo>
                  <a:lnTo>
                    <a:pt x="4211" y="2371"/>
                  </a:lnTo>
                  <a:lnTo>
                    <a:pt x="4195" y="2379"/>
                  </a:lnTo>
                  <a:lnTo>
                    <a:pt x="4179" y="2386"/>
                  </a:lnTo>
                  <a:lnTo>
                    <a:pt x="4162" y="2391"/>
                  </a:lnTo>
                  <a:lnTo>
                    <a:pt x="4145" y="2395"/>
                  </a:lnTo>
                  <a:lnTo>
                    <a:pt x="4126" y="2398"/>
                  </a:lnTo>
                  <a:lnTo>
                    <a:pt x="4109" y="2399"/>
                  </a:lnTo>
                  <a:lnTo>
                    <a:pt x="4091" y="240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 name="Freeform 17">
              <a:extLst>
                <a:ext uri="{FF2B5EF4-FFF2-40B4-BE49-F238E27FC236}">
                  <a16:creationId xmlns:a16="http://schemas.microsoft.com/office/drawing/2014/main" id="{3747182A-BC05-4C8A-BDAB-F4BCEB27B500}"/>
                </a:ext>
              </a:extLst>
            </p:cNvPr>
            <p:cNvSpPr>
              <a:spLocks/>
            </p:cNvSpPr>
            <p:nvPr userDrawn="1"/>
          </p:nvSpPr>
          <p:spPr bwMode="auto">
            <a:xfrm>
              <a:off x="8087332" y="2"/>
              <a:ext cx="1688911" cy="465264"/>
            </a:xfrm>
            <a:custGeom>
              <a:avLst/>
              <a:gdLst>
                <a:gd name="T0" fmla="*/ 582 w 2544"/>
                <a:gd name="T1" fmla="*/ 696 h 697"/>
                <a:gd name="T2" fmla="*/ 521 w 2544"/>
                <a:gd name="T3" fmla="*/ 689 h 697"/>
                <a:gd name="T4" fmla="*/ 463 w 2544"/>
                <a:gd name="T5" fmla="*/ 677 h 697"/>
                <a:gd name="T6" fmla="*/ 411 w 2544"/>
                <a:gd name="T7" fmla="*/ 659 h 697"/>
                <a:gd name="T8" fmla="*/ 360 w 2544"/>
                <a:gd name="T9" fmla="*/ 635 h 697"/>
                <a:gd name="T10" fmla="*/ 315 w 2544"/>
                <a:gd name="T11" fmla="*/ 607 h 697"/>
                <a:gd name="T12" fmla="*/ 273 w 2544"/>
                <a:gd name="T13" fmla="*/ 572 h 697"/>
                <a:gd name="T14" fmla="*/ 235 w 2544"/>
                <a:gd name="T15" fmla="*/ 532 h 697"/>
                <a:gd name="T16" fmla="*/ 202 w 2544"/>
                <a:gd name="T17" fmla="*/ 486 h 697"/>
                <a:gd name="T18" fmla="*/ 171 w 2544"/>
                <a:gd name="T19" fmla="*/ 435 h 697"/>
                <a:gd name="T20" fmla="*/ 146 w 2544"/>
                <a:gd name="T21" fmla="*/ 378 h 697"/>
                <a:gd name="T22" fmla="*/ 89 w 2544"/>
                <a:gd name="T23" fmla="*/ 236 h 697"/>
                <a:gd name="T24" fmla="*/ 34 w 2544"/>
                <a:gd name="T25" fmla="*/ 94 h 697"/>
                <a:gd name="T26" fmla="*/ 41 w 2544"/>
                <a:gd name="T27" fmla="*/ 0 h 697"/>
                <a:gd name="T28" fmla="*/ 93 w 2544"/>
                <a:gd name="T29" fmla="*/ 135 h 697"/>
                <a:gd name="T30" fmla="*/ 146 w 2544"/>
                <a:gd name="T31" fmla="*/ 272 h 697"/>
                <a:gd name="T32" fmla="*/ 190 w 2544"/>
                <a:gd name="T33" fmla="*/ 382 h 697"/>
                <a:gd name="T34" fmla="*/ 217 w 2544"/>
                <a:gd name="T35" fmla="*/ 435 h 697"/>
                <a:gd name="T36" fmla="*/ 247 w 2544"/>
                <a:gd name="T37" fmla="*/ 482 h 697"/>
                <a:gd name="T38" fmla="*/ 281 w 2544"/>
                <a:gd name="T39" fmla="*/ 524 h 697"/>
                <a:gd name="T40" fmla="*/ 320 w 2544"/>
                <a:gd name="T41" fmla="*/ 560 h 697"/>
                <a:gd name="T42" fmla="*/ 361 w 2544"/>
                <a:gd name="T43" fmla="*/ 590 h 697"/>
                <a:gd name="T44" fmla="*/ 408 w 2544"/>
                <a:gd name="T45" fmla="*/ 615 h 697"/>
                <a:gd name="T46" fmla="*/ 458 w 2544"/>
                <a:gd name="T47" fmla="*/ 634 h 697"/>
                <a:gd name="T48" fmla="*/ 512 w 2544"/>
                <a:gd name="T49" fmla="*/ 648 h 697"/>
                <a:gd name="T50" fmla="*/ 570 w 2544"/>
                <a:gd name="T51" fmla="*/ 656 h 697"/>
                <a:gd name="T52" fmla="*/ 631 w 2544"/>
                <a:gd name="T53" fmla="*/ 658 h 697"/>
                <a:gd name="T54" fmla="*/ 743 w 2544"/>
                <a:gd name="T55" fmla="*/ 651 h 697"/>
                <a:gd name="T56" fmla="*/ 878 w 2544"/>
                <a:gd name="T57" fmla="*/ 635 h 697"/>
                <a:gd name="T58" fmla="*/ 1007 w 2544"/>
                <a:gd name="T59" fmla="*/ 612 h 697"/>
                <a:gd name="T60" fmla="*/ 1252 w 2544"/>
                <a:gd name="T61" fmla="*/ 552 h 697"/>
                <a:gd name="T62" fmla="*/ 1386 w 2544"/>
                <a:gd name="T63" fmla="*/ 514 h 697"/>
                <a:gd name="T64" fmla="*/ 1522 w 2544"/>
                <a:gd name="T65" fmla="*/ 475 h 697"/>
                <a:gd name="T66" fmla="*/ 1761 w 2544"/>
                <a:gd name="T67" fmla="*/ 403 h 697"/>
                <a:gd name="T68" fmla="*/ 1957 w 2544"/>
                <a:gd name="T69" fmla="*/ 331 h 697"/>
                <a:gd name="T70" fmla="*/ 2071 w 2544"/>
                <a:gd name="T71" fmla="*/ 282 h 697"/>
                <a:gd name="T72" fmla="*/ 2159 w 2544"/>
                <a:gd name="T73" fmla="*/ 239 h 697"/>
                <a:gd name="T74" fmla="*/ 2243 w 2544"/>
                <a:gd name="T75" fmla="*/ 190 h 697"/>
                <a:gd name="T76" fmla="*/ 2322 w 2544"/>
                <a:gd name="T77" fmla="*/ 139 h 697"/>
                <a:gd name="T78" fmla="*/ 2397 w 2544"/>
                <a:gd name="T79" fmla="*/ 81 h 697"/>
                <a:gd name="T80" fmla="*/ 2467 w 2544"/>
                <a:gd name="T81" fmla="*/ 21 h 697"/>
                <a:gd name="T82" fmla="*/ 2520 w 2544"/>
                <a:gd name="T83" fmla="*/ 24 h 697"/>
                <a:gd name="T84" fmla="*/ 2443 w 2544"/>
                <a:gd name="T85" fmla="*/ 93 h 697"/>
                <a:gd name="T86" fmla="*/ 2362 w 2544"/>
                <a:gd name="T87" fmla="*/ 157 h 697"/>
                <a:gd name="T88" fmla="*/ 2275 w 2544"/>
                <a:gd name="T89" fmla="*/ 217 h 697"/>
                <a:gd name="T90" fmla="*/ 2183 w 2544"/>
                <a:gd name="T91" fmla="*/ 270 h 697"/>
                <a:gd name="T92" fmla="*/ 2087 w 2544"/>
                <a:gd name="T93" fmla="*/ 319 h 697"/>
                <a:gd name="T94" fmla="*/ 1972 w 2544"/>
                <a:gd name="T95" fmla="*/ 368 h 697"/>
                <a:gd name="T96" fmla="*/ 1775 w 2544"/>
                <a:gd name="T97" fmla="*/ 439 h 697"/>
                <a:gd name="T98" fmla="*/ 1534 w 2544"/>
                <a:gd name="T99" fmla="*/ 513 h 697"/>
                <a:gd name="T100" fmla="*/ 1396 w 2544"/>
                <a:gd name="T101" fmla="*/ 552 h 697"/>
                <a:gd name="T102" fmla="*/ 1262 w 2544"/>
                <a:gd name="T103" fmla="*/ 591 h 697"/>
                <a:gd name="T104" fmla="*/ 1014 w 2544"/>
                <a:gd name="T105" fmla="*/ 651 h 697"/>
                <a:gd name="T106" fmla="*/ 882 w 2544"/>
                <a:gd name="T107" fmla="*/ 674 h 697"/>
                <a:gd name="T108" fmla="*/ 747 w 2544"/>
                <a:gd name="T109" fmla="*/ 690 h 697"/>
                <a:gd name="T110" fmla="*/ 639 w 2544"/>
                <a:gd name="T111"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4" h="697">
                  <a:moveTo>
                    <a:pt x="625" y="697"/>
                  </a:moveTo>
                  <a:lnTo>
                    <a:pt x="603" y="697"/>
                  </a:lnTo>
                  <a:lnTo>
                    <a:pt x="582" y="696"/>
                  </a:lnTo>
                  <a:lnTo>
                    <a:pt x="561" y="694"/>
                  </a:lnTo>
                  <a:lnTo>
                    <a:pt x="540" y="693"/>
                  </a:lnTo>
                  <a:lnTo>
                    <a:pt x="521" y="689"/>
                  </a:lnTo>
                  <a:lnTo>
                    <a:pt x="501" y="686"/>
                  </a:lnTo>
                  <a:lnTo>
                    <a:pt x="482" y="682"/>
                  </a:lnTo>
                  <a:lnTo>
                    <a:pt x="463" y="677"/>
                  </a:lnTo>
                  <a:lnTo>
                    <a:pt x="445" y="672"/>
                  </a:lnTo>
                  <a:lnTo>
                    <a:pt x="428" y="666"/>
                  </a:lnTo>
                  <a:lnTo>
                    <a:pt x="411" y="659"/>
                  </a:lnTo>
                  <a:lnTo>
                    <a:pt x="393" y="653"/>
                  </a:lnTo>
                  <a:lnTo>
                    <a:pt x="376" y="645"/>
                  </a:lnTo>
                  <a:lnTo>
                    <a:pt x="360" y="635"/>
                  </a:lnTo>
                  <a:lnTo>
                    <a:pt x="345" y="627"/>
                  </a:lnTo>
                  <a:lnTo>
                    <a:pt x="330" y="617"/>
                  </a:lnTo>
                  <a:lnTo>
                    <a:pt x="315" y="607"/>
                  </a:lnTo>
                  <a:lnTo>
                    <a:pt x="301" y="596"/>
                  </a:lnTo>
                  <a:lnTo>
                    <a:pt x="287" y="585"/>
                  </a:lnTo>
                  <a:lnTo>
                    <a:pt x="273" y="572"/>
                  </a:lnTo>
                  <a:lnTo>
                    <a:pt x="260" y="560"/>
                  </a:lnTo>
                  <a:lnTo>
                    <a:pt x="248" y="546"/>
                  </a:lnTo>
                  <a:lnTo>
                    <a:pt x="235" y="532"/>
                  </a:lnTo>
                  <a:lnTo>
                    <a:pt x="224" y="517"/>
                  </a:lnTo>
                  <a:lnTo>
                    <a:pt x="212" y="502"/>
                  </a:lnTo>
                  <a:lnTo>
                    <a:pt x="202" y="486"/>
                  </a:lnTo>
                  <a:lnTo>
                    <a:pt x="192" y="470"/>
                  </a:lnTo>
                  <a:lnTo>
                    <a:pt x="181" y="453"/>
                  </a:lnTo>
                  <a:lnTo>
                    <a:pt x="171" y="435"/>
                  </a:lnTo>
                  <a:lnTo>
                    <a:pt x="162" y="416"/>
                  </a:lnTo>
                  <a:lnTo>
                    <a:pt x="154" y="398"/>
                  </a:lnTo>
                  <a:lnTo>
                    <a:pt x="146" y="378"/>
                  </a:lnTo>
                  <a:lnTo>
                    <a:pt x="126" y="330"/>
                  </a:lnTo>
                  <a:lnTo>
                    <a:pt x="108" y="283"/>
                  </a:lnTo>
                  <a:lnTo>
                    <a:pt x="89" y="236"/>
                  </a:lnTo>
                  <a:lnTo>
                    <a:pt x="71" y="188"/>
                  </a:lnTo>
                  <a:lnTo>
                    <a:pt x="53" y="141"/>
                  </a:lnTo>
                  <a:lnTo>
                    <a:pt x="34" y="94"/>
                  </a:lnTo>
                  <a:lnTo>
                    <a:pt x="17" y="47"/>
                  </a:lnTo>
                  <a:lnTo>
                    <a:pt x="0" y="0"/>
                  </a:lnTo>
                  <a:lnTo>
                    <a:pt x="41" y="0"/>
                  </a:lnTo>
                  <a:lnTo>
                    <a:pt x="58" y="45"/>
                  </a:lnTo>
                  <a:lnTo>
                    <a:pt x="76" y="91"/>
                  </a:lnTo>
                  <a:lnTo>
                    <a:pt x="93" y="135"/>
                  </a:lnTo>
                  <a:lnTo>
                    <a:pt x="110" y="181"/>
                  </a:lnTo>
                  <a:lnTo>
                    <a:pt x="127" y="227"/>
                  </a:lnTo>
                  <a:lnTo>
                    <a:pt x="146" y="272"/>
                  </a:lnTo>
                  <a:lnTo>
                    <a:pt x="164" y="318"/>
                  </a:lnTo>
                  <a:lnTo>
                    <a:pt x="182" y="364"/>
                  </a:lnTo>
                  <a:lnTo>
                    <a:pt x="190" y="382"/>
                  </a:lnTo>
                  <a:lnTo>
                    <a:pt x="198" y="400"/>
                  </a:lnTo>
                  <a:lnTo>
                    <a:pt x="208" y="417"/>
                  </a:lnTo>
                  <a:lnTo>
                    <a:pt x="217" y="435"/>
                  </a:lnTo>
                  <a:lnTo>
                    <a:pt x="226" y="451"/>
                  </a:lnTo>
                  <a:lnTo>
                    <a:pt x="236" y="467"/>
                  </a:lnTo>
                  <a:lnTo>
                    <a:pt x="247" y="482"/>
                  </a:lnTo>
                  <a:lnTo>
                    <a:pt x="258" y="497"/>
                  </a:lnTo>
                  <a:lnTo>
                    <a:pt x="270" y="510"/>
                  </a:lnTo>
                  <a:lnTo>
                    <a:pt x="281" y="524"/>
                  </a:lnTo>
                  <a:lnTo>
                    <a:pt x="294" y="537"/>
                  </a:lnTo>
                  <a:lnTo>
                    <a:pt x="306" y="548"/>
                  </a:lnTo>
                  <a:lnTo>
                    <a:pt x="320" y="560"/>
                  </a:lnTo>
                  <a:lnTo>
                    <a:pt x="334" y="570"/>
                  </a:lnTo>
                  <a:lnTo>
                    <a:pt x="348" y="580"/>
                  </a:lnTo>
                  <a:lnTo>
                    <a:pt x="361" y="590"/>
                  </a:lnTo>
                  <a:lnTo>
                    <a:pt x="377" y="599"/>
                  </a:lnTo>
                  <a:lnTo>
                    <a:pt x="392" y="607"/>
                  </a:lnTo>
                  <a:lnTo>
                    <a:pt x="408" y="615"/>
                  </a:lnTo>
                  <a:lnTo>
                    <a:pt x="424" y="622"/>
                  </a:lnTo>
                  <a:lnTo>
                    <a:pt x="440" y="629"/>
                  </a:lnTo>
                  <a:lnTo>
                    <a:pt x="458" y="634"/>
                  </a:lnTo>
                  <a:lnTo>
                    <a:pt x="476" y="639"/>
                  </a:lnTo>
                  <a:lnTo>
                    <a:pt x="493" y="643"/>
                  </a:lnTo>
                  <a:lnTo>
                    <a:pt x="512" y="648"/>
                  </a:lnTo>
                  <a:lnTo>
                    <a:pt x="531" y="651"/>
                  </a:lnTo>
                  <a:lnTo>
                    <a:pt x="551" y="654"/>
                  </a:lnTo>
                  <a:lnTo>
                    <a:pt x="570" y="656"/>
                  </a:lnTo>
                  <a:lnTo>
                    <a:pt x="590" y="657"/>
                  </a:lnTo>
                  <a:lnTo>
                    <a:pt x="610" y="657"/>
                  </a:lnTo>
                  <a:lnTo>
                    <a:pt x="631" y="658"/>
                  </a:lnTo>
                  <a:lnTo>
                    <a:pt x="653" y="657"/>
                  </a:lnTo>
                  <a:lnTo>
                    <a:pt x="697" y="655"/>
                  </a:lnTo>
                  <a:lnTo>
                    <a:pt x="743" y="651"/>
                  </a:lnTo>
                  <a:lnTo>
                    <a:pt x="788" y="647"/>
                  </a:lnTo>
                  <a:lnTo>
                    <a:pt x="833" y="642"/>
                  </a:lnTo>
                  <a:lnTo>
                    <a:pt x="878" y="635"/>
                  </a:lnTo>
                  <a:lnTo>
                    <a:pt x="921" y="629"/>
                  </a:lnTo>
                  <a:lnTo>
                    <a:pt x="965" y="621"/>
                  </a:lnTo>
                  <a:lnTo>
                    <a:pt x="1007" y="612"/>
                  </a:lnTo>
                  <a:lnTo>
                    <a:pt x="1091" y="594"/>
                  </a:lnTo>
                  <a:lnTo>
                    <a:pt x="1174" y="573"/>
                  </a:lnTo>
                  <a:lnTo>
                    <a:pt x="1252" y="552"/>
                  </a:lnTo>
                  <a:lnTo>
                    <a:pt x="1328" y="531"/>
                  </a:lnTo>
                  <a:lnTo>
                    <a:pt x="1356" y="522"/>
                  </a:lnTo>
                  <a:lnTo>
                    <a:pt x="1386" y="514"/>
                  </a:lnTo>
                  <a:lnTo>
                    <a:pt x="1414" y="506"/>
                  </a:lnTo>
                  <a:lnTo>
                    <a:pt x="1443" y="498"/>
                  </a:lnTo>
                  <a:lnTo>
                    <a:pt x="1522" y="475"/>
                  </a:lnTo>
                  <a:lnTo>
                    <a:pt x="1601" y="452"/>
                  </a:lnTo>
                  <a:lnTo>
                    <a:pt x="1682" y="428"/>
                  </a:lnTo>
                  <a:lnTo>
                    <a:pt x="1761" y="403"/>
                  </a:lnTo>
                  <a:lnTo>
                    <a:pt x="1840" y="375"/>
                  </a:lnTo>
                  <a:lnTo>
                    <a:pt x="1918" y="346"/>
                  </a:lnTo>
                  <a:lnTo>
                    <a:pt x="1957" y="331"/>
                  </a:lnTo>
                  <a:lnTo>
                    <a:pt x="1995" y="315"/>
                  </a:lnTo>
                  <a:lnTo>
                    <a:pt x="2033" y="299"/>
                  </a:lnTo>
                  <a:lnTo>
                    <a:pt x="2071" y="282"/>
                  </a:lnTo>
                  <a:lnTo>
                    <a:pt x="2100" y="268"/>
                  </a:lnTo>
                  <a:lnTo>
                    <a:pt x="2130" y="253"/>
                  </a:lnTo>
                  <a:lnTo>
                    <a:pt x="2159" y="239"/>
                  </a:lnTo>
                  <a:lnTo>
                    <a:pt x="2188" y="224"/>
                  </a:lnTo>
                  <a:lnTo>
                    <a:pt x="2215" y="208"/>
                  </a:lnTo>
                  <a:lnTo>
                    <a:pt x="2243" y="190"/>
                  </a:lnTo>
                  <a:lnTo>
                    <a:pt x="2269" y="173"/>
                  </a:lnTo>
                  <a:lnTo>
                    <a:pt x="2297" y="156"/>
                  </a:lnTo>
                  <a:lnTo>
                    <a:pt x="2322" y="139"/>
                  </a:lnTo>
                  <a:lnTo>
                    <a:pt x="2347" y="120"/>
                  </a:lnTo>
                  <a:lnTo>
                    <a:pt x="2372" y="101"/>
                  </a:lnTo>
                  <a:lnTo>
                    <a:pt x="2397" y="81"/>
                  </a:lnTo>
                  <a:lnTo>
                    <a:pt x="2422" y="62"/>
                  </a:lnTo>
                  <a:lnTo>
                    <a:pt x="2445" y="41"/>
                  </a:lnTo>
                  <a:lnTo>
                    <a:pt x="2467" y="21"/>
                  </a:lnTo>
                  <a:lnTo>
                    <a:pt x="2490" y="0"/>
                  </a:lnTo>
                  <a:lnTo>
                    <a:pt x="2544" y="0"/>
                  </a:lnTo>
                  <a:lnTo>
                    <a:pt x="2520" y="24"/>
                  </a:lnTo>
                  <a:lnTo>
                    <a:pt x="2495" y="48"/>
                  </a:lnTo>
                  <a:lnTo>
                    <a:pt x="2470" y="71"/>
                  </a:lnTo>
                  <a:lnTo>
                    <a:pt x="2443" y="93"/>
                  </a:lnTo>
                  <a:lnTo>
                    <a:pt x="2417" y="115"/>
                  </a:lnTo>
                  <a:lnTo>
                    <a:pt x="2389" y="136"/>
                  </a:lnTo>
                  <a:lnTo>
                    <a:pt x="2362" y="157"/>
                  </a:lnTo>
                  <a:lnTo>
                    <a:pt x="2333" y="178"/>
                  </a:lnTo>
                  <a:lnTo>
                    <a:pt x="2305" y="197"/>
                  </a:lnTo>
                  <a:lnTo>
                    <a:pt x="2275" y="217"/>
                  </a:lnTo>
                  <a:lnTo>
                    <a:pt x="2245" y="235"/>
                  </a:lnTo>
                  <a:lnTo>
                    <a:pt x="2214" y="252"/>
                  </a:lnTo>
                  <a:lnTo>
                    <a:pt x="2183" y="270"/>
                  </a:lnTo>
                  <a:lnTo>
                    <a:pt x="2152" y="287"/>
                  </a:lnTo>
                  <a:lnTo>
                    <a:pt x="2120" y="303"/>
                  </a:lnTo>
                  <a:lnTo>
                    <a:pt x="2087" y="319"/>
                  </a:lnTo>
                  <a:lnTo>
                    <a:pt x="2049" y="336"/>
                  </a:lnTo>
                  <a:lnTo>
                    <a:pt x="2011" y="352"/>
                  </a:lnTo>
                  <a:lnTo>
                    <a:pt x="1972" y="368"/>
                  </a:lnTo>
                  <a:lnTo>
                    <a:pt x="1933" y="383"/>
                  </a:lnTo>
                  <a:lnTo>
                    <a:pt x="1854" y="412"/>
                  </a:lnTo>
                  <a:lnTo>
                    <a:pt x="1775" y="439"/>
                  </a:lnTo>
                  <a:lnTo>
                    <a:pt x="1694" y="465"/>
                  </a:lnTo>
                  <a:lnTo>
                    <a:pt x="1614" y="489"/>
                  </a:lnTo>
                  <a:lnTo>
                    <a:pt x="1534" y="513"/>
                  </a:lnTo>
                  <a:lnTo>
                    <a:pt x="1453" y="536"/>
                  </a:lnTo>
                  <a:lnTo>
                    <a:pt x="1425" y="544"/>
                  </a:lnTo>
                  <a:lnTo>
                    <a:pt x="1396" y="552"/>
                  </a:lnTo>
                  <a:lnTo>
                    <a:pt x="1367" y="560"/>
                  </a:lnTo>
                  <a:lnTo>
                    <a:pt x="1339" y="569"/>
                  </a:lnTo>
                  <a:lnTo>
                    <a:pt x="1262" y="591"/>
                  </a:lnTo>
                  <a:lnTo>
                    <a:pt x="1183" y="611"/>
                  </a:lnTo>
                  <a:lnTo>
                    <a:pt x="1100" y="632"/>
                  </a:lnTo>
                  <a:lnTo>
                    <a:pt x="1014" y="651"/>
                  </a:lnTo>
                  <a:lnTo>
                    <a:pt x="970" y="659"/>
                  </a:lnTo>
                  <a:lnTo>
                    <a:pt x="927" y="668"/>
                  </a:lnTo>
                  <a:lnTo>
                    <a:pt x="882" y="674"/>
                  </a:lnTo>
                  <a:lnTo>
                    <a:pt x="837" y="681"/>
                  </a:lnTo>
                  <a:lnTo>
                    <a:pt x="792" y="686"/>
                  </a:lnTo>
                  <a:lnTo>
                    <a:pt x="747" y="690"/>
                  </a:lnTo>
                  <a:lnTo>
                    <a:pt x="700" y="694"/>
                  </a:lnTo>
                  <a:lnTo>
                    <a:pt x="654" y="696"/>
                  </a:lnTo>
                  <a:lnTo>
                    <a:pt x="639" y="697"/>
                  </a:lnTo>
                  <a:lnTo>
                    <a:pt x="625" y="69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 name="Freeform 18">
              <a:extLst>
                <a:ext uri="{FF2B5EF4-FFF2-40B4-BE49-F238E27FC236}">
                  <a16:creationId xmlns:a16="http://schemas.microsoft.com/office/drawing/2014/main" id="{C0E868D9-72D4-4CE8-B93F-C2155BA4F1B3}"/>
                </a:ext>
              </a:extLst>
            </p:cNvPr>
            <p:cNvSpPr>
              <a:spLocks noEditPoints="1"/>
            </p:cNvSpPr>
            <p:nvPr userDrawn="1"/>
          </p:nvSpPr>
          <p:spPr bwMode="auto">
            <a:xfrm>
              <a:off x="-3615" y="5564562"/>
              <a:ext cx="2144870" cy="1293435"/>
            </a:xfrm>
            <a:custGeom>
              <a:avLst/>
              <a:gdLst>
                <a:gd name="T0" fmla="*/ 275 w 3230"/>
                <a:gd name="T1" fmla="*/ 112 h 1949"/>
                <a:gd name="T2" fmla="*/ 357 w 3230"/>
                <a:gd name="T3" fmla="*/ 44 h 1949"/>
                <a:gd name="T4" fmla="*/ 465 w 3230"/>
                <a:gd name="T5" fmla="*/ 4 h 1949"/>
                <a:gd name="T6" fmla="*/ 523 w 3230"/>
                <a:gd name="T7" fmla="*/ 7 h 1949"/>
                <a:gd name="T8" fmla="*/ 522 w 3230"/>
                <a:gd name="T9" fmla="*/ 35 h 1949"/>
                <a:gd name="T10" fmla="*/ 481 w 3230"/>
                <a:gd name="T11" fmla="*/ 40 h 1949"/>
                <a:gd name="T12" fmla="*/ 361 w 3230"/>
                <a:gd name="T13" fmla="*/ 87 h 1949"/>
                <a:gd name="T14" fmla="*/ 3148 w 3230"/>
                <a:gd name="T15" fmla="*/ 1904 h 1949"/>
                <a:gd name="T16" fmla="*/ 3176 w 3230"/>
                <a:gd name="T17" fmla="*/ 1817 h 1949"/>
                <a:gd name="T18" fmla="*/ 3203 w 3230"/>
                <a:gd name="T19" fmla="*/ 1829 h 1949"/>
                <a:gd name="T20" fmla="*/ 3179 w 3230"/>
                <a:gd name="T21" fmla="*/ 1949 h 1949"/>
                <a:gd name="T22" fmla="*/ 119 w 3230"/>
                <a:gd name="T23" fmla="*/ 260 h 1949"/>
                <a:gd name="T24" fmla="*/ 146 w 3230"/>
                <a:gd name="T25" fmla="*/ 268 h 1949"/>
                <a:gd name="T26" fmla="*/ 110 w 3230"/>
                <a:gd name="T27" fmla="*/ 332 h 1949"/>
                <a:gd name="T28" fmla="*/ 6 w 3230"/>
                <a:gd name="T29" fmla="*/ 487 h 1949"/>
                <a:gd name="T30" fmla="*/ 849 w 3230"/>
                <a:gd name="T31" fmla="*/ 299 h 1949"/>
                <a:gd name="T32" fmla="*/ 697 w 3230"/>
                <a:gd name="T33" fmla="*/ 138 h 1949"/>
                <a:gd name="T34" fmla="*/ 702 w 3230"/>
                <a:gd name="T35" fmla="*/ 110 h 1949"/>
                <a:gd name="T36" fmla="*/ 748 w 3230"/>
                <a:gd name="T37" fmla="*/ 135 h 1949"/>
                <a:gd name="T38" fmla="*/ 892 w 3230"/>
                <a:gd name="T39" fmla="*/ 289 h 1949"/>
                <a:gd name="T40" fmla="*/ 886 w 3230"/>
                <a:gd name="T41" fmla="*/ 316 h 1949"/>
                <a:gd name="T42" fmla="*/ 1154 w 3230"/>
                <a:gd name="T43" fmla="*/ 591 h 1949"/>
                <a:gd name="T44" fmla="*/ 1022 w 3230"/>
                <a:gd name="T45" fmla="*/ 481 h 1949"/>
                <a:gd name="T46" fmla="*/ 1028 w 3230"/>
                <a:gd name="T47" fmla="*/ 453 h 1949"/>
                <a:gd name="T48" fmla="*/ 1069 w 3230"/>
                <a:gd name="T49" fmla="*/ 472 h 1949"/>
                <a:gd name="T50" fmla="*/ 1216 w 3230"/>
                <a:gd name="T51" fmla="*/ 584 h 1949"/>
                <a:gd name="T52" fmla="*/ 1245 w 3230"/>
                <a:gd name="T53" fmla="*/ 619 h 1949"/>
                <a:gd name="T54" fmla="*/ 1644 w 3230"/>
                <a:gd name="T55" fmla="*/ 756 h 1949"/>
                <a:gd name="T56" fmla="*/ 1436 w 3230"/>
                <a:gd name="T57" fmla="*/ 717 h 1949"/>
                <a:gd name="T58" fmla="*/ 1427 w 3230"/>
                <a:gd name="T59" fmla="*/ 691 h 1949"/>
                <a:gd name="T60" fmla="*/ 1476 w 3230"/>
                <a:gd name="T61" fmla="*/ 687 h 1949"/>
                <a:gd name="T62" fmla="*/ 1684 w 3230"/>
                <a:gd name="T63" fmla="*/ 721 h 1949"/>
                <a:gd name="T64" fmla="*/ 1697 w 3230"/>
                <a:gd name="T65" fmla="*/ 746 h 1949"/>
                <a:gd name="T66" fmla="*/ 2147 w 3230"/>
                <a:gd name="T67" fmla="*/ 815 h 1949"/>
                <a:gd name="T68" fmla="*/ 1944 w 3230"/>
                <a:gd name="T69" fmla="*/ 785 h 1949"/>
                <a:gd name="T70" fmla="*/ 1894 w 3230"/>
                <a:gd name="T71" fmla="*/ 764 h 1949"/>
                <a:gd name="T72" fmla="*/ 1911 w 3230"/>
                <a:gd name="T73" fmla="*/ 742 h 1949"/>
                <a:gd name="T74" fmla="*/ 2124 w 3230"/>
                <a:gd name="T75" fmla="*/ 771 h 1949"/>
                <a:gd name="T76" fmla="*/ 2167 w 3230"/>
                <a:gd name="T77" fmla="*/ 795 h 1949"/>
                <a:gd name="T78" fmla="*/ 2151 w 3230"/>
                <a:gd name="T79" fmla="*/ 815 h 1949"/>
                <a:gd name="T80" fmla="*/ 2446 w 3230"/>
                <a:gd name="T81" fmla="*/ 904 h 1949"/>
                <a:gd name="T82" fmla="*/ 2356 w 3230"/>
                <a:gd name="T83" fmla="*/ 861 h 1949"/>
                <a:gd name="T84" fmla="*/ 2371 w 3230"/>
                <a:gd name="T85" fmla="*/ 836 h 1949"/>
                <a:gd name="T86" fmla="*/ 2514 w 3230"/>
                <a:gd name="T87" fmla="*/ 892 h 1949"/>
                <a:gd name="T88" fmla="*/ 2611 w 3230"/>
                <a:gd name="T89" fmla="*/ 949 h 1949"/>
                <a:gd name="T90" fmla="*/ 2993 w 3230"/>
                <a:gd name="T91" fmla="*/ 1220 h 1949"/>
                <a:gd name="T92" fmla="*/ 2821 w 3230"/>
                <a:gd name="T93" fmla="*/ 1104 h 1949"/>
                <a:gd name="T94" fmla="*/ 2778 w 3230"/>
                <a:gd name="T95" fmla="*/ 1060 h 1949"/>
                <a:gd name="T96" fmla="*/ 2804 w 3230"/>
                <a:gd name="T97" fmla="*/ 1049 h 1949"/>
                <a:gd name="T98" fmla="*/ 3010 w 3230"/>
                <a:gd name="T99" fmla="*/ 1191 h 1949"/>
                <a:gd name="T100" fmla="*/ 3001 w 3230"/>
                <a:gd name="T101" fmla="*/ 1217 h 1949"/>
                <a:gd name="T102" fmla="*/ 3195 w 3230"/>
                <a:gd name="T103" fmla="*/ 1613 h 1949"/>
                <a:gd name="T104" fmla="*/ 3166 w 3230"/>
                <a:gd name="T105" fmla="*/ 1460 h 1949"/>
                <a:gd name="T106" fmla="*/ 3131 w 3230"/>
                <a:gd name="T107" fmla="*/ 1367 h 1949"/>
                <a:gd name="T108" fmla="*/ 3157 w 3230"/>
                <a:gd name="T109" fmla="*/ 1358 h 1949"/>
                <a:gd name="T110" fmla="*/ 3220 w 3230"/>
                <a:gd name="T111" fmla="*/ 1506 h 1949"/>
                <a:gd name="T112" fmla="*/ 3222 w 3230"/>
                <a:gd name="T113" fmla="*/ 1618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0" h="1949">
                  <a:moveTo>
                    <a:pt x="295" y="130"/>
                  </a:moveTo>
                  <a:lnTo>
                    <a:pt x="291" y="130"/>
                  </a:lnTo>
                  <a:lnTo>
                    <a:pt x="287" y="128"/>
                  </a:lnTo>
                  <a:lnTo>
                    <a:pt x="283" y="125"/>
                  </a:lnTo>
                  <a:lnTo>
                    <a:pt x="280" y="122"/>
                  </a:lnTo>
                  <a:lnTo>
                    <a:pt x="278" y="118"/>
                  </a:lnTo>
                  <a:lnTo>
                    <a:pt x="276" y="115"/>
                  </a:lnTo>
                  <a:lnTo>
                    <a:pt x="275" y="112"/>
                  </a:lnTo>
                  <a:lnTo>
                    <a:pt x="275" y="108"/>
                  </a:lnTo>
                  <a:lnTo>
                    <a:pt x="276" y="105"/>
                  </a:lnTo>
                  <a:lnTo>
                    <a:pt x="278" y="101"/>
                  </a:lnTo>
                  <a:lnTo>
                    <a:pt x="280" y="98"/>
                  </a:lnTo>
                  <a:lnTo>
                    <a:pt x="283" y="94"/>
                  </a:lnTo>
                  <a:lnTo>
                    <a:pt x="313" y="73"/>
                  </a:lnTo>
                  <a:lnTo>
                    <a:pt x="343" y="53"/>
                  </a:lnTo>
                  <a:lnTo>
                    <a:pt x="357" y="44"/>
                  </a:lnTo>
                  <a:lnTo>
                    <a:pt x="372" y="37"/>
                  </a:lnTo>
                  <a:lnTo>
                    <a:pt x="385" y="30"/>
                  </a:lnTo>
                  <a:lnTo>
                    <a:pt x="399" y="23"/>
                  </a:lnTo>
                  <a:lnTo>
                    <a:pt x="412" y="18"/>
                  </a:lnTo>
                  <a:lnTo>
                    <a:pt x="426" y="13"/>
                  </a:lnTo>
                  <a:lnTo>
                    <a:pt x="438" y="10"/>
                  </a:lnTo>
                  <a:lnTo>
                    <a:pt x="452" y="6"/>
                  </a:lnTo>
                  <a:lnTo>
                    <a:pt x="465" y="4"/>
                  </a:lnTo>
                  <a:lnTo>
                    <a:pt x="477" y="1"/>
                  </a:lnTo>
                  <a:lnTo>
                    <a:pt x="490" y="0"/>
                  </a:lnTo>
                  <a:lnTo>
                    <a:pt x="502" y="0"/>
                  </a:lnTo>
                  <a:lnTo>
                    <a:pt x="509" y="0"/>
                  </a:lnTo>
                  <a:lnTo>
                    <a:pt x="513" y="1"/>
                  </a:lnTo>
                  <a:lnTo>
                    <a:pt x="517" y="3"/>
                  </a:lnTo>
                  <a:lnTo>
                    <a:pt x="521" y="4"/>
                  </a:lnTo>
                  <a:lnTo>
                    <a:pt x="523" y="7"/>
                  </a:lnTo>
                  <a:lnTo>
                    <a:pt x="525" y="10"/>
                  </a:lnTo>
                  <a:lnTo>
                    <a:pt x="527" y="13"/>
                  </a:lnTo>
                  <a:lnTo>
                    <a:pt x="528" y="16"/>
                  </a:lnTo>
                  <a:lnTo>
                    <a:pt x="529" y="21"/>
                  </a:lnTo>
                  <a:lnTo>
                    <a:pt x="528" y="24"/>
                  </a:lnTo>
                  <a:lnTo>
                    <a:pt x="527" y="28"/>
                  </a:lnTo>
                  <a:lnTo>
                    <a:pt x="525" y="31"/>
                  </a:lnTo>
                  <a:lnTo>
                    <a:pt x="522" y="35"/>
                  </a:lnTo>
                  <a:lnTo>
                    <a:pt x="520" y="37"/>
                  </a:lnTo>
                  <a:lnTo>
                    <a:pt x="516" y="38"/>
                  </a:lnTo>
                  <a:lnTo>
                    <a:pt x="513" y="39"/>
                  </a:lnTo>
                  <a:lnTo>
                    <a:pt x="508" y="39"/>
                  </a:lnTo>
                  <a:lnTo>
                    <a:pt x="508" y="39"/>
                  </a:lnTo>
                  <a:lnTo>
                    <a:pt x="502" y="39"/>
                  </a:lnTo>
                  <a:lnTo>
                    <a:pt x="491" y="40"/>
                  </a:lnTo>
                  <a:lnTo>
                    <a:pt x="481" y="40"/>
                  </a:lnTo>
                  <a:lnTo>
                    <a:pt x="469" y="43"/>
                  </a:lnTo>
                  <a:lnTo>
                    <a:pt x="458" y="45"/>
                  </a:lnTo>
                  <a:lnTo>
                    <a:pt x="446" y="47"/>
                  </a:lnTo>
                  <a:lnTo>
                    <a:pt x="435" y="52"/>
                  </a:lnTo>
                  <a:lnTo>
                    <a:pt x="423" y="55"/>
                  </a:lnTo>
                  <a:lnTo>
                    <a:pt x="412" y="61"/>
                  </a:lnTo>
                  <a:lnTo>
                    <a:pt x="387" y="73"/>
                  </a:lnTo>
                  <a:lnTo>
                    <a:pt x="361" y="87"/>
                  </a:lnTo>
                  <a:lnTo>
                    <a:pt x="335" y="105"/>
                  </a:lnTo>
                  <a:lnTo>
                    <a:pt x="307" y="125"/>
                  </a:lnTo>
                  <a:lnTo>
                    <a:pt x="302" y="129"/>
                  </a:lnTo>
                  <a:lnTo>
                    <a:pt x="295" y="130"/>
                  </a:lnTo>
                  <a:close/>
                  <a:moveTo>
                    <a:pt x="3179" y="1949"/>
                  </a:moveTo>
                  <a:lnTo>
                    <a:pt x="3137" y="1949"/>
                  </a:lnTo>
                  <a:lnTo>
                    <a:pt x="3143" y="1927"/>
                  </a:lnTo>
                  <a:lnTo>
                    <a:pt x="3148" y="1904"/>
                  </a:lnTo>
                  <a:lnTo>
                    <a:pt x="3153" y="1882"/>
                  </a:lnTo>
                  <a:lnTo>
                    <a:pt x="3158" y="1860"/>
                  </a:lnTo>
                  <a:lnTo>
                    <a:pt x="3165" y="1831"/>
                  </a:lnTo>
                  <a:lnTo>
                    <a:pt x="3166" y="1827"/>
                  </a:lnTo>
                  <a:lnTo>
                    <a:pt x="3168" y="1824"/>
                  </a:lnTo>
                  <a:lnTo>
                    <a:pt x="3171" y="1822"/>
                  </a:lnTo>
                  <a:lnTo>
                    <a:pt x="3173" y="1818"/>
                  </a:lnTo>
                  <a:lnTo>
                    <a:pt x="3176" y="1817"/>
                  </a:lnTo>
                  <a:lnTo>
                    <a:pt x="3180" y="1816"/>
                  </a:lnTo>
                  <a:lnTo>
                    <a:pt x="3184" y="1816"/>
                  </a:lnTo>
                  <a:lnTo>
                    <a:pt x="3188" y="1816"/>
                  </a:lnTo>
                  <a:lnTo>
                    <a:pt x="3192" y="1817"/>
                  </a:lnTo>
                  <a:lnTo>
                    <a:pt x="3196" y="1819"/>
                  </a:lnTo>
                  <a:lnTo>
                    <a:pt x="3198" y="1822"/>
                  </a:lnTo>
                  <a:lnTo>
                    <a:pt x="3200" y="1825"/>
                  </a:lnTo>
                  <a:lnTo>
                    <a:pt x="3203" y="1829"/>
                  </a:lnTo>
                  <a:lnTo>
                    <a:pt x="3203" y="1832"/>
                  </a:lnTo>
                  <a:lnTo>
                    <a:pt x="3204" y="1835"/>
                  </a:lnTo>
                  <a:lnTo>
                    <a:pt x="3203" y="1840"/>
                  </a:lnTo>
                  <a:lnTo>
                    <a:pt x="3197" y="1869"/>
                  </a:lnTo>
                  <a:lnTo>
                    <a:pt x="3192" y="1888"/>
                  </a:lnTo>
                  <a:lnTo>
                    <a:pt x="3188" y="1909"/>
                  </a:lnTo>
                  <a:lnTo>
                    <a:pt x="3183" y="1928"/>
                  </a:lnTo>
                  <a:lnTo>
                    <a:pt x="3179" y="1949"/>
                  </a:lnTo>
                  <a:close/>
                  <a:moveTo>
                    <a:pt x="0" y="490"/>
                  </a:moveTo>
                  <a:lnTo>
                    <a:pt x="0" y="424"/>
                  </a:lnTo>
                  <a:lnTo>
                    <a:pt x="29" y="380"/>
                  </a:lnTo>
                  <a:lnTo>
                    <a:pt x="56" y="339"/>
                  </a:lnTo>
                  <a:lnTo>
                    <a:pt x="85" y="301"/>
                  </a:lnTo>
                  <a:lnTo>
                    <a:pt x="112" y="264"/>
                  </a:lnTo>
                  <a:lnTo>
                    <a:pt x="116" y="262"/>
                  </a:lnTo>
                  <a:lnTo>
                    <a:pt x="119" y="260"/>
                  </a:lnTo>
                  <a:lnTo>
                    <a:pt x="123" y="257"/>
                  </a:lnTo>
                  <a:lnTo>
                    <a:pt x="126" y="257"/>
                  </a:lnTo>
                  <a:lnTo>
                    <a:pt x="130" y="257"/>
                  </a:lnTo>
                  <a:lnTo>
                    <a:pt x="133" y="257"/>
                  </a:lnTo>
                  <a:lnTo>
                    <a:pt x="138" y="260"/>
                  </a:lnTo>
                  <a:lnTo>
                    <a:pt x="140" y="261"/>
                  </a:lnTo>
                  <a:lnTo>
                    <a:pt x="143" y="264"/>
                  </a:lnTo>
                  <a:lnTo>
                    <a:pt x="146" y="268"/>
                  </a:lnTo>
                  <a:lnTo>
                    <a:pt x="147" y="271"/>
                  </a:lnTo>
                  <a:lnTo>
                    <a:pt x="148" y="274"/>
                  </a:lnTo>
                  <a:lnTo>
                    <a:pt x="148" y="278"/>
                  </a:lnTo>
                  <a:lnTo>
                    <a:pt x="147" y="282"/>
                  </a:lnTo>
                  <a:lnTo>
                    <a:pt x="146" y="286"/>
                  </a:lnTo>
                  <a:lnTo>
                    <a:pt x="143" y="289"/>
                  </a:lnTo>
                  <a:lnTo>
                    <a:pt x="127" y="310"/>
                  </a:lnTo>
                  <a:lnTo>
                    <a:pt x="110" y="332"/>
                  </a:lnTo>
                  <a:lnTo>
                    <a:pt x="94" y="354"/>
                  </a:lnTo>
                  <a:lnTo>
                    <a:pt x="78" y="377"/>
                  </a:lnTo>
                  <a:lnTo>
                    <a:pt x="62" y="401"/>
                  </a:lnTo>
                  <a:lnTo>
                    <a:pt x="45" y="427"/>
                  </a:lnTo>
                  <a:lnTo>
                    <a:pt x="29" y="453"/>
                  </a:lnTo>
                  <a:lnTo>
                    <a:pt x="11" y="481"/>
                  </a:lnTo>
                  <a:lnTo>
                    <a:pt x="9" y="484"/>
                  </a:lnTo>
                  <a:lnTo>
                    <a:pt x="6" y="487"/>
                  </a:lnTo>
                  <a:lnTo>
                    <a:pt x="3" y="489"/>
                  </a:lnTo>
                  <a:lnTo>
                    <a:pt x="0" y="490"/>
                  </a:lnTo>
                  <a:close/>
                  <a:moveTo>
                    <a:pt x="875" y="318"/>
                  </a:moveTo>
                  <a:lnTo>
                    <a:pt x="872" y="318"/>
                  </a:lnTo>
                  <a:lnTo>
                    <a:pt x="867" y="317"/>
                  </a:lnTo>
                  <a:lnTo>
                    <a:pt x="864" y="315"/>
                  </a:lnTo>
                  <a:lnTo>
                    <a:pt x="861" y="312"/>
                  </a:lnTo>
                  <a:lnTo>
                    <a:pt x="849" y="299"/>
                  </a:lnTo>
                  <a:lnTo>
                    <a:pt x="825" y="272"/>
                  </a:lnTo>
                  <a:lnTo>
                    <a:pt x="802" y="247"/>
                  </a:lnTo>
                  <a:lnTo>
                    <a:pt x="778" y="221"/>
                  </a:lnTo>
                  <a:lnTo>
                    <a:pt x="754" y="195"/>
                  </a:lnTo>
                  <a:lnTo>
                    <a:pt x="738" y="178"/>
                  </a:lnTo>
                  <a:lnTo>
                    <a:pt x="720" y="162"/>
                  </a:lnTo>
                  <a:lnTo>
                    <a:pt x="700" y="141"/>
                  </a:lnTo>
                  <a:lnTo>
                    <a:pt x="697" y="138"/>
                  </a:lnTo>
                  <a:lnTo>
                    <a:pt x="695" y="135"/>
                  </a:lnTo>
                  <a:lnTo>
                    <a:pt x="694" y="131"/>
                  </a:lnTo>
                  <a:lnTo>
                    <a:pt x="694" y="128"/>
                  </a:lnTo>
                  <a:lnTo>
                    <a:pt x="694" y="123"/>
                  </a:lnTo>
                  <a:lnTo>
                    <a:pt x="695" y="120"/>
                  </a:lnTo>
                  <a:lnTo>
                    <a:pt x="696" y="116"/>
                  </a:lnTo>
                  <a:lnTo>
                    <a:pt x="700" y="113"/>
                  </a:lnTo>
                  <a:lnTo>
                    <a:pt x="702" y="110"/>
                  </a:lnTo>
                  <a:lnTo>
                    <a:pt x="705" y="109"/>
                  </a:lnTo>
                  <a:lnTo>
                    <a:pt x="709" y="108"/>
                  </a:lnTo>
                  <a:lnTo>
                    <a:pt x="714" y="107"/>
                  </a:lnTo>
                  <a:lnTo>
                    <a:pt x="717" y="108"/>
                  </a:lnTo>
                  <a:lnTo>
                    <a:pt x="720" y="108"/>
                  </a:lnTo>
                  <a:lnTo>
                    <a:pt x="724" y="110"/>
                  </a:lnTo>
                  <a:lnTo>
                    <a:pt x="727" y="113"/>
                  </a:lnTo>
                  <a:lnTo>
                    <a:pt x="748" y="135"/>
                  </a:lnTo>
                  <a:lnTo>
                    <a:pt x="765" y="151"/>
                  </a:lnTo>
                  <a:lnTo>
                    <a:pt x="782" y="168"/>
                  </a:lnTo>
                  <a:lnTo>
                    <a:pt x="806" y="194"/>
                  </a:lnTo>
                  <a:lnTo>
                    <a:pt x="831" y="219"/>
                  </a:lnTo>
                  <a:lnTo>
                    <a:pt x="855" y="246"/>
                  </a:lnTo>
                  <a:lnTo>
                    <a:pt x="878" y="272"/>
                  </a:lnTo>
                  <a:lnTo>
                    <a:pt x="890" y="286"/>
                  </a:lnTo>
                  <a:lnTo>
                    <a:pt x="892" y="289"/>
                  </a:lnTo>
                  <a:lnTo>
                    <a:pt x="894" y="293"/>
                  </a:lnTo>
                  <a:lnTo>
                    <a:pt x="895" y="296"/>
                  </a:lnTo>
                  <a:lnTo>
                    <a:pt x="895" y="300"/>
                  </a:lnTo>
                  <a:lnTo>
                    <a:pt x="895" y="303"/>
                  </a:lnTo>
                  <a:lnTo>
                    <a:pt x="894" y="308"/>
                  </a:lnTo>
                  <a:lnTo>
                    <a:pt x="891" y="310"/>
                  </a:lnTo>
                  <a:lnTo>
                    <a:pt x="889" y="313"/>
                  </a:lnTo>
                  <a:lnTo>
                    <a:pt x="886" y="316"/>
                  </a:lnTo>
                  <a:lnTo>
                    <a:pt x="882" y="317"/>
                  </a:lnTo>
                  <a:lnTo>
                    <a:pt x="879" y="318"/>
                  </a:lnTo>
                  <a:lnTo>
                    <a:pt x="875" y="318"/>
                  </a:lnTo>
                  <a:close/>
                  <a:moveTo>
                    <a:pt x="1226" y="632"/>
                  </a:moveTo>
                  <a:lnTo>
                    <a:pt x="1217" y="630"/>
                  </a:lnTo>
                  <a:lnTo>
                    <a:pt x="1195" y="617"/>
                  </a:lnTo>
                  <a:lnTo>
                    <a:pt x="1175" y="605"/>
                  </a:lnTo>
                  <a:lnTo>
                    <a:pt x="1154" y="591"/>
                  </a:lnTo>
                  <a:lnTo>
                    <a:pt x="1135" y="577"/>
                  </a:lnTo>
                  <a:lnTo>
                    <a:pt x="1115" y="562"/>
                  </a:lnTo>
                  <a:lnTo>
                    <a:pt x="1096" y="547"/>
                  </a:lnTo>
                  <a:lnTo>
                    <a:pt x="1077" y="533"/>
                  </a:lnTo>
                  <a:lnTo>
                    <a:pt x="1059" y="515"/>
                  </a:lnTo>
                  <a:lnTo>
                    <a:pt x="1042" y="500"/>
                  </a:lnTo>
                  <a:lnTo>
                    <a:pt x="1024" y="484"/>
                  </a:lnTo>
                  <a:lnTo>
                    <a:pt x="1022" y="481"/>
                  </a:lnTo>
                  <a:lnTo>
                    <a:pt x="1021" y="477"/>
                  </a:lnTo>
                  <a:lnTo>
                    <a:pt x="1020" y="474"/>
                  </a:lnTo>
                  <a:lnTo>
                    <a:pt x="1019" y="471"/>
                  </a:lnTo>
                  <a:lnTo>
                    <a:pt x="1019" y="467"/>
                  </a:lnTo>
                  <a:lnTo>
                    <a:pt x="1020" y="463"/>
                  </a:lnTo>
                  <a:lnTo>
                    <a:pt x="1022" y="459"/>
                  </a:lnTo>
                  <a:lnTo>
                    <a:pt x="1024" y="457"/>
                  </a:lnTo>
                  <a:lnTo>
                    <a:pt x="1028" y="453"/>
                  </a:lnTo>
                  <a:lnTo>
                    <a:pt x="1031" y="452"/>
                  </a:lnTo>
                  <a:lnTo>
                    <a:pt x="1035" y="451"/>
                  </a:lnTo>
                  <a:lnTo>
                    <a:pt x="1038" y="450"/>
                  </a:lnTo>
                  <a:lnTo>
                    <a:pt x="1042" y="451"/>
                  </a:lnTo>
                  <a:lnTo>
                    <a:pt x="1046" y="452"/>
                  </a:lnTo>
                  <a:lnTo>
                    <a:pt x="1050" y="453"/>
                  </a:lnTo>
                  <a:lnTo>
                    <a:pt x="1052" y="456"/>
                  </a:lnTo>
                  <a:lnTo>
                    <a:pt x="1069" y="472"/>
                  </a:lnTo>
                  <a:lnTo>
                    <a:pt x="1085" y="487"/>
                  </a:lnTo>
                  <a:lnTo>
                    <a:pt x="1102" y="503"/>
                  </a:lnTo>
                  <a:lnTo>
                    <a:pt x="1121" y="518"/>
                  </a:lnTo>
                  <a:lnTo>
                    <a:pt x="1139" y="531"/>
                  </a:lnTo>
                  <a:lnTo>
                    <a:pt x="1157" y="545"/>
                  </a:lnTo>
                  <a:lnTo>
                    <a:pt x="1176" y="559"/>
                  </a:lnTo>
                  <a:lnTo>
                    <a:pt x="1195" y="572"/>
                  </a:lnTo>
                  <a:lnTo>
                    <a:pt x="1216" y="584"/>
                  </a:lnTo>
                  <a:lnTo>
                    <a:pt x="1235" y="596"/>
                  </a:lnTo>
                  <a:lnTo>
                    <a:pt x="1239" y="598"/>
                  </a:lnTo>
                  <a:lnTo>
                    <a:pt x="1241" y="600"/>
                  </a:lnTo>
                  <a:lnTo>
                    <a:pt x="1243" y="604"/>
                  </a:lnTo>
                  <a:lnTo>
                    <a:pt x="1245" y="607"/>
                  </a:lnTo>
                  <a:lnTo>
                    <a:pt x="1246" y="611"/>
                  </a:lnTo>
                  <a:lnTo>
                    <a:pt x="1246" y="615"/>
                  </a:lnTo>
                  <a:lnTo>
                    <a:pt x="1245" y="619"/>
                  </a:lnTo>
                  <a:lnTo>
                    <a:pt x="1243" y="622"/>
                  </a:lnTo>
                  <a:lnTo>
                    <a:pt x="1240" y="627"/>
                  </a:lnTo>
                  <a:lnTo>
                    <a:pt x="1235" y="630"/>
                  </a:lnTo>
                  <a:lnTo>
                    <a:pt x="1231" y="631"/>
                  </a:lnTo>
                  <a:lnTo>
                    <a:pt x="1226" y="632"/>
                  </a:lnTo>
                  <a:close/>
                  <a:moveTo>
                    <a:pt x="1678" y="760"/>
                  </a:moveTo>
                  <a:lnTo>
                    <a:pt x="1676" y="760"/>
                  </a:lnTo>
                  <a:lnTo>
                    <a:pt x="1644" y="756"/>
                  </a:lnTo>
                  <a:lnTo>
                    <a:pt x="1613" y="753"/>
                  </a:lnTo>
                  <a:lnTo>
                    <a:pt x="1582" y="748"/>
                  </a:lnTo>
                  <a:lnTo>
                    <a:pt x="1552" y="744"/>
                  </a:lnTo>
                  <a:lnTo>
                    <a:pt x="1523" y="738"/>
                  </a:lnTo>
                  <a:lnTo>
                    <a:pt x="1495" y="732"/>
                  </a:lnTo>
                  <a:lnTo>
                    <a:pt x="1467" y="726"/>
                  </a:lnTo>
                  <a:lnTo>
                    <a:pt x="1440" y="719"/>
                  </a:lnTo>
                  <a:lnTo>
                    <a:pt x="1436" y="717"/>
                  </a:lnTo>
                  <a:lnTo>
                    <a:pt x="1433" y="715"/>
                  </a:lnTo>
                  <a:lnTo>
                    <a:pt x="1430" y="713"/>
                  </a:lnTo>
                  <a:lnTo>
                    <a:pt x="1428" y="710"/>
                  </a:lnTo>
                  <a:lnTo>
                    <a:pt x="1426" y="707"/>
                  </a:lnTo>
                  <a:lnTo>
                    <a:pt x="1426" y="702"/>
                  </a:lnTo>
                  <a:lnTo>
                    <a:pt x="1426" y="699"/>
                  </a:lnTo>
                  <a:lnTo>
                    <a:pt x="1426" y="694"/>
                  </a:lnTo>
                  <a:lnTo>
                    <a:pt x="1427" y="691"/>
                  </a:lnTo>
                  <a:lnTo>
                    <a:pt x="1429" y="687"/>
                  </a:lnTo>
                  <a:lnTo>
                    <a:pt x="1432" y="685"/>
                  </a:lnTo>
                  <a:lnTo>
                    <a:pt x="1435" y="683"/>
                  </a:lnTo>
                  <a:lnTo>
                    <a:pt x="1438" y="682"/>
                  </a:lnTo>
                  <a:lnTo>
                    <a:pt x="1442" y="680"/>
                  </a:lnTo>
                  <a:lnTo>
                    <a:pt x="1447" y="680"/>
                  </a:lnTo>
                  <a:lnTo>
                    <a:pt x="1450" y="680"/>
                  </a:lnTo>
                  <a:lnTo>
                    <a:pt x="1476" y="687"/>
                  </a:lnTo>
                  <a:lnTo>
                    <a:pt x="1504" y="694"/>
                  </a:lnTo>
                  <a:lnTo>
                    <a:pt x="1531" y="700"/>
                  </a:lnTo>
                  <a:lnTo>
                    <a:pt x="1559" y="705"/>
                  </a:lnTo>
                  <a:lnTo>
                    <a:pt x="1589" y="709"/>
                  </a:lnTo>
                  <a:lnTo>
                    <a:pt x="1617" y="714"/>
                  </a:lnTo>
                  <a:lnTo>
                    <a:pt x="1648" y="717"/>
                  </a:lnTo>
                  <a:lnTo>
                    <a:pt x="1679" y="721"/>
                  </a:lnTo>
                  <a:lnTo>
                    <a:pt x="1684" y="721"/>
                  </a:lnTo>
                  <a:lnTo>
                    <a:pt x="1687" y="723"/>
                  </a:lnTo>
                  <a:lnTo>
                    <a:pt x="1690" y="724"/>
                  </a:lnTo>
                  <a:lnTo>
                    <a:pt x="1693" y="727"/>
                  </a:lnTo>
                  <a:lnTo>
                    <a:pt x="1695" y="731"/>
                  </a:lnTo>
                  <a:lnTo>
                    <a:pt x="1697" y="734"/>
                  </a:lnTo>
                  <a:lnTo>
                    <a:pt x="1698" y="738"/>
                  </a:lnTo>
                  <a:lnTo>
                    <a:pt x="1698" y="741"/>
                  </a:lnTo>
                  <a:lnTo>
                    <a:pt x="1697" y="746"/>
                  </a:lnTo>
                  <a:lnTo>
                    <a:pt x="1695" y="749"/>
                  </a:lnTo>
                  <a:lnTo>
                    <a:pt x="1693" y="752"/>
                  </a:lnTo>
                  <a:lnTo>
                    <a:pt x="1691" y="755"/>
                  </a:lnTo>
                  <a:lnTo>
                    <a:pt x="1689" y="756"/>
                  </a:lnTo>
                  <a:lnTo>
                    <a:pt x="1685" y="758"/>
                  </a:lnTo>
                  <a:lnTo>
                    <a:pt x="1682" y="760"/>
                  </a:lnTo>
                  <a:lnTo>
                    <a:pt x="1678" y="760"/>
                  </a:lnTo>
                  <a:close/>
                  <a:moveTo>
                    <a:pt x="2147" y="815"/>
                  </a:moveTo>
                  <a:lnTo>
                    <a:pt x="2144" y="815"/>
                  </a:lnTo>
                  <a:lnTo>
                    <a:pt x="2118" y="810"/>
                  </a:lnTo>
                  <a:lnTo>
                    <a:pt x="2090" y="805"/>
                  </a:lnTo>
                  <a:lnTo>
                    <a:pt x="2064" y="801"/>
                  </a:lnTo>
                  <a:lnTo>
                    <a:pt x="2035" y="797"/>
                  </a:lnTo>
                  <a:lnTo>
                    <a:pt x="2005" y="793"/>
                  </a:lnTo>
                  <a:lnTo>
                    <a:pt x="1975" y="789"/>
                  </a:lnTo>
                  <a:lnTo>
                    <a:pt x="1944" y="785"/>
                  </a:lnTo>
                  <a:lnTo>
                    <a:pt x="1911" y="781"/>
                  </a:lnTo>
                  <a:lnTo>
                    <a:pt x="1908" y="780"/>
                  </a:lnTo>
                  <a:lnTo>
                    <a:pt x="1903" y="779"/>
                  </a:lnTo>
                  <a:lnTo>
                    <a:pt x="1901" y="777"/>
                  </a:lnTo>
                  <a:lnTo>
                    <a:pt x="1897" y="775"/>
                  </a:lnTo>
                  <a:lnTo>
                    <a:pt x="1896" y="771"/>
                  </a:lnTo>
                  <a:lnTo>
                    <a:pt x="1894" y="768"/>
                  </a:lnTo>
                  <a:lnTo>
                    <a:pt x="1894" y="764"/>
                  </a:lnTo>
                  <a:lnTo>
                    <a:pt x="1894" y="760"/>
                  </a:lnTo>
                  <a:lnTo>
                    <a:pt x="1894" y="756"/>
                  </a:lnTo>
                  <a:lnTo>
                    <a:pt x="1896" y="753"/>
                  </a:lnTo>
                  <a:lnTo>
                    <a:pt x="1898" y="749"/>
                  </a:lnTo>
                  <a:lnTo>
                    <a:pt x="1901" y="747"/>
                  </a:lnTo>
                  <a:lnTo>
                    <a:pt x="1904" y="745"/>
                  </a:lnTo>
                  <a:lnTo>
                    <a:pt x="1908" y="744"/>
                  </a:lnTo>
                  <a:lnTo>
                    <a:pt x="1911" y="742"/>
                  </a:lnTo>
                  <a:lnTo>
                    <a:pt x="1916" y="742"/>
                  </a:lnTo>
                  <a:lnTo>
                    <a:pt x="1949" y="746"/>
                  </a:lnTo>
                  <a:lnTo>
                    <a:pt x="1980" y="750"/>
                  </a:lnTo>
                  <a:lnTo>
                    <a:pt x="2011" y="754"/>
                  </a:lnTo>
                  <a:lnTo>
                    <a:pt x="2041" y="758"/>
                  </a:lnTo>
                  <a:lnTo>
                    <a:pt x="2069" y="762"/>
                  </a:lnTo>
                  <a:lnTo>
                    <a:pt x="2097" y="766"/>
                  </a:lnTo>
                  <a:lnTo>
                    <a:pt x="2124" y="771"/>
                  </a:lnTo>
                  <a:lnTo>
                    <a:pt x="2151" y="776"/>
                  </a:lnTo>
                  <a:lnTo>
                    <a:pt x="2154" y="777"/>
                  </a:lnTo>
                  <a:lnTo>
                    <a:pt x="2158" y="779"/>
                  </a:lnTo>
                  <a:lnTo>
                    <a:pt x="2161" y="781"/>
                  </a:lnTo>
                  <a:lnTo>
                    <a:pt x="2163" y="784"/>
                  </a:lnTo>
                  <a:lnTo>
                    <a:pt x="2166" y="787"/>
                  </a:lnTo>
                  <a:lnTo>
                    <a:pt x="2167" y="791"/>
                  </a:lnTo>
                  <a:lnTo>
                    <a:pt x="2167" y="795"/>
                  </a:lnTo>
                  <a:lnTo>
                    <a:pt x="2167" y="799"/>
                  </a:lnTo>
                  <a:lnTo>
                    <a:pt x="2166" y="802"/>
                  </a:lnTo>
                  <a:lnTo>
                    <a:pt x="2165" y="805"/>
                  </a:lnTo>
                  <a:lnTo>
                    <a:pt x="2162" y="808"/>
                  </a:lnTo>
                  <a:lnTo>
                    <a:pt x="2160" y="810"/>
                  </a:lnTo>
                  <a:lnTo>
                    <a:pt x="2157" y="812"/>
                  </a:lnTo>
                  <a:lnTo>
                    <a:pt x="2154" y="814"/>
                  </a:lnTo>
                  <a:lnTo>
                    <a:pt x="2151" y="815"/>
                  </a:lnTo>
                  <a:lnTo>
                    <a:pt x="2147" y="815"/>
                  </a:lnTo>
                  <a:close/>
                  <a:moveTo>
                    <a:pt x="2591" y="971"/>
                  </a:moveTo>
                  <a:lnTo>
                    <a:pt x="2582" y="968"/>
                  </a:lnTo>
                  <a:lnTo>
                    <a:pt x="2554" y="955"/>
                  </a:lnTo>
                  <a:lnTo>
                    <a:pt x="2526" y="941"/>
                  </a:lnTo>
                  <a:lnTo>
                    <a:pt x="2498" y="928"/>
                  </a:lnTo>
                  <a:lnTo>
                    <a:pt x="2472" y="916"/>
                  </a:lnTo>
                  <a:lnTo>
                    <a:pt x="2446" y="904"/>
                  </a:lnTo>
                  <a:lnTo>
                    <a:pt x="2419" y="894"/>
                  </a:lnTo>
                  <a:lnTo>
                    <a:pt x="2394" y="883"/>
                  </a:lnTo>
                  <a:lnTo>
                    <a:pt x="2369" y="874"/>
                  </a:lnTo>
                  <a:lnTo>
                    <a:pt x="2365" y="872"/>
                  </a:lnTo>
                  <a:lnTo>
                    <a:pt x="2362" y="870"/>
                  </a:lnTo>
                  <a:lnTo>
                    <a:pt x="2360" y="867"/>
                  </a:lnTo>
                  <a:lnTo>
                    <a:pt x="2357" y="864"/>
                  </a:lnTo>
                  <a:lnTo>
                    <a:pt x="2356" y="861"/>
                  </a:lnTo>
                  <a:lnTo>
                    <a:pt x="2356" y="856"/>
                  </a:lnTo>
                  <a:lnTo>
                    <a:pt x="2356" y="853"/>
                  </a:lnTo>
                  <a:lnTo>
                    <a:pt x="2357" y="849"/>
                  </a:lnTo>
                  <a:lnTo>
                    <a:pt x="2358" y="844"/>
                  </a:lnTo>
                  <a:lnTo>
                    <a:pt x="2361" y="842"/>
                  </a:lnTo>
                  <a:lnTo>
                    <a:pt x="2364" y="840"/>
                  </a:lnTo>
                  <a:lnTo>
                    <a:pt x="2368" y="838"/>
                  </a:lnTo>
                  <a:lnTo>
                    <a:pt x="2371" y="836"/>
                  </a:lnTo>
                  <a:lnTo>
                    <a:pt x="2375" y="835"/>
                  </a:lnTo>
                  <a:lnTo>
                    <a:pt x="2378" y="835"/>
                  </a:lnTo>
                  <a:lnTo>
                    <a:pt x="2383" y="836"/>
                  </a:lnTo>
                  <a:lnTo>
                    <a:pt x="2408" y="847"/>
                  </a:lnTo>
                  <a:lnTo>
                    <a:pt x="2434" y="857"/>
                  </a:lnTo>
                  <a:lnTo>
                    <a:pt x="2461" y="867"/>
                  </a:lnTo>
                  <a:lnTo>
                    <a:pt x="2488" y="879"/>
                  </a:lnTo>
                  <a:lnTo>
                    <a:pt x="2514" y="892"/>
                  </a:lnTo>
                  <a:lnTo>
                    <a:pt x="2543" y="905"/>
                  </a:lnTo>
                  <a:lnTo>
                    <a:pt x="2572" y="919"/>
                  </a:lnTo>
                  <a:lnTo>
                    <a:pt x="2601" y="934"/>
                  </a:lnTo>
                  <a:lnTo>
                    <a:pt x="2604" y="936"/>
                  </a:lnTo>
                  <a:lnTo>
                    <a:pt x="2606" y="939"/>
                  </a:lnTo>
                  <a:lnTo>
                    <a:pt x="2609" y="942"/>
                  </a:lnTo>
                  <a:lnTo>
                    <a:pt x="2610" y="945"/>
                  </a:lnTo>
                  <a:lnTo>
                    <a:pt x="2611" y="949"/>
                  </a:lnTo>
                  <a:lnTo>
                    <a:pt x="2611" y="953"/>
                  </a:lnTo>
                  <a:lnTo>
                    <a:pt x="2610" y="957"/>
                  </a:lnTo>
                  <a:lnTo>
                    <a:pt x="2609" y="960"/>
                  </a:lnTo>
                  <a:lnTo>
                    <a:pt x="2605" y="965"/>
                  </a:lnTo>
                  <a:lnTo>
                    <a:pt x="2602" y="968"/>
                  </a:lnTo>
                  <a:lnTo>
                    <a:pt x="2597" y="971"/>
                  </a:lnTo>
                  <a:lnTo>
                    <a:pt x="2591" y="971"/>
                  </a:lnTo>
                  <a:close/>
                  <a:moveTo>
                    <a:pt x="2993" y="1220"/>
                  </a:moveTo>
                  <a:lnTo>
                    <a:pt x="2989" y="1220"/>
                  </a:lnTo>
                  <a:lnTo>
                    <a:pt x="2986" y="1218"/>
                  </a:lnTo>
                  <a:lnTo>
                    <a:pt x="2983" y="1217"/>
                  </a:lnTo>
                  <a:lnTo>
                    <a:pt x="2980" y="1215"/>
                  </a:lnTo>
                  <a:lnTo>
                    <a:pt x="2945" y="1186"/>
                  </a:lnTo>
                  <a:lnTo>
                    <a:pt x="2907" y="1159"/>
                  </a:lnTo>
                  <a:lnTo>
                    <a:pt x="2866" y="1131"/>
                  </a:lnTo>
                  <a:lnTo>
                    <a:pt x="2821" y="1104"/>
                  </a:lnTo>
                  <a:lnTo>
                    <a:pt x="2788" y="1084"/>
                  </a:lnTo>
                  <a:lnTo>
                    <a:pt x="2784" y="1082"/>
                  </a:lnTo>
                  <a:lnTo>
                    <a:pt x="2782" y="1078"/>
                  </a:lnTo>
                  <a:lnTo>
                    <a:pt x="2779" y="1075"/>
                  </a:lnTo>
                  <a:lnTo>
                    <a:pt x="2778" y="1072"/>
                  </a:lnTo>
                  <a:lnTo>
                    <a:pt x="2778" y="1068"/>
                  </a:lnTo>
                  <a:lnTo>
                    <a:pt x="2778" y="1065"/>
                  </a:lnTo>
                  <a:lnTo>
                    <a:pt x="2778" y="1060"/>
                  </a:lnTo>
                  <a:lnTo>
                    <a:pt x="2781" y="1057"/>
                  </a:lnTo>
                  <a:lnTo>
                    <a:pt x="2783" y="1054"/>
                  </a:lnTo>
                  <a:lnTo>
                    <a:pt x="2785" y="1051"/>
                  </a:lnTo>
                  <a:lnTo>
                    <a:pt x="2789" y="1050"/>
                  </a:lnTo>
                  <a:lnTo>
                    <a:pt x="2792" y="1047"/>
                  </a:lnTo>
                  <a:lnTo>
                    <a:pt x="2797" y="1047"/>
                  </a:lnTo>
                  <a:lnTo>
                    <a:pt x="2800" y="1047"/>
                  </a:lnTo>
                  <a:lnTo>
                    <a:pt x="2804" y="1049"/>
                  </a:lnTo>
                  <a:lnTo>
                    <a:pt x="2807" y="1050"/>
                  </a:lnTo>
                  <a:lnTo>
                    <a:pt x="2840" y="1069"/>
                  </a:lnTo>
                  <a:lnTo>
                    <a:pt x="2887" y="1098"/>
                  </a:lnTo>
                  <a:lnTo>
                    <a:pt x="2930" y="1127"/>
                  </a:lnTo>
                  <a:lnTo>
                    <a:pt x="2969" y="1155"/>
                  </a:lnTo>
                  <a:lnTo>
                    <a:pt x="3005" y="1185"/>
                  </a:lnTo>
                  <a:lnTo>
                    <a:pt x="3008" y="1187"/>
                  </a:lnTo>
                  <a:lnTo>
                    <a:pt x="3010" y="1191"/>
                  </a:lnTo>
                  <a:lnTo>
                    <a:pt x="3011" y="1194"/>
                  </a:lnTo>
                  <a:lnTo>
                    <a:pt x="3012" y="1198"/>
                  </a:lnTo>
                  <a:lnTo>
                    <a:pt x="3012" y="1202"/>
                  </a:lnTo>
                  <a:lnTo>
                    <a:pt x="3011" y="1206"/>
                  </a:lnTo>
                  <a:lnTo>
                    <a:pt x="3010" y="1209"/>
                  </a:lnTo>
                  <a:lnTo>
                    <a:pt x="3008" y="1213"/>
                  </a:lnTo>
                  <a:lnTo>
                    <a:pt x="3004" y="1215"/>
                  </a:lnTo>
                  <a:lnTo>
                    <a:pt x="3001" y="1217"/>
                  </a:lnTo>
                  <a:lnTo>
                    <a:pt x="2996" y="1218"/>
                  </a:lnTo>
                  <a:lnTo>
                    <a:pt x="2993" y="1220"/>
                  </a:lnTo>
                  <a:close/>
                  <a:moveTo>
                    <a:pt x="3211" y="1621"/>
                  </a:moveTo>
                  <a:lnTo>
                    <a:pt x="3207" y="1621"/>
                  </a:lnTo>
                  <a:lnTo>
                    <a:pt x="3204" y="1620"/>
                  </a:lnTo>
                  <a:lnTo>
                    <a:pt x="3200" y="1618"/>
                  </a:lnTo>
                  <a:lnTo>
                    <a:pt x="3197" y="1615"/>
                  </a:lnTo>
                  <a:lnTo>
                    <a:pt x="3195" y="1613"/>
                  </a:lnTo>
                  <a:lnTo>
                    <a:pt x="3194" y="1610"/>
                  </a:lnTo>
                  <a:lnTo>
                    <a:pt x="3192" y="1606"/>
                  </a:lnTo>
                  <a:lnTo>
                    <a:pt x="3191" y="1601"/>
                  </a:lnTo>
                  <a:lnTo>
                    <a:pt x="3190" y="1572"/>
                  </a:lnTo>
                  <a:lnTo>
                    <a:pt x="3187" y="1543"/>
                  </a:lnTo>
                  <a:lnTo>
                    <a:pt x="3181" y="1514"/>
                  </a:lnTo>
                  <a:lnTo>
                    <a:pt x="3175" y="1487"/>
                  </a:lnTo>
                  <a:lnTo>
                    <a:pt x="3166" y="1460"/>
                  </a:lnTo>
                  <a:lnTo>
                    <a:pt x="3157" y="1435"/>
                  </a:lnTo>
                  <a:lnTo>
                    <a:pt x="3145" y="1410"/>
                  </a:lnTo>
                  <a:lnTo>
                    <a:pt x="3132" y="1386"/>
                  </a:lnTo>
                  <a:lnTo>
                    <a:pt x="3131" y="1382"/>
                  </a:lnTo>
                  <a:lnTo>
                    <a:pt x="3129" y="1379"/>
                  </a:lnTo>
                  <a:lnTo>
                    <a:pt x="3129" y="1374"/>
                  </a:lnTo>
                  <a:lnTo>
                    <a:pt x="3129" y="1371"/>
                  </a:lnTo>
                  <a:lnTo>
                    <a:pt x="3131" y="1367"/>
                  </a:lnTo>
                  <a:lnTo>
                    <a:pt x="3133" y="1364"/>
                  </a:lnTo>
                  <a:lnTo>
                    <a:pt x="3135" y="1362"/>
                  </a:lnTo>
                  <a:lnTo>
                    <a:pt x="3139" y="1359"/>
                  </a:lnTo>
                  <a:lnTo>
                    <a:pt x="3142" y="1357"/>
                  </a:lnTo>
                  <a:lnTo>
                    <a:pt x="3147" y="1356"/>
                  </a:lnTo>
                  <a:lnTo>
                    <a:pt x="3150" y="1356"/>
                  </a:lnTo>
                  <a:lnTo>
                    <a:pt x="3153" y="1357"/>
                  </a:lnTo>
                  <a:lnTo>
                    <a:pt x="3157" y="1358"/>
                  </a:lnTo>
                  <a:lnTo>
                    <a:pt x="3160" y="1361"/>
                  </a:lnTo>
                  <a:lnTo>
                    <a:pt x="3164" y="1363"/>
                  </a:lnTo>
                  <a:lnTo>
                    <a:pt x="3166" y="1366"/>
                  </a:lnTo>
                  <a:lnTo>
                    <a:pt x="3180" y="1393"/>
                  </a:lnTo>
                  <a:lnTo>
                    <a:pt x="3192" y="1419"/>
                  </a:lnTo>
                  <a:lnTo>
                    <a:pt x="3204" y="1448"/>
                  </a:lnTo>
                  <a:lnTo>
                    <a:pt x="3213" y="1476"/>
                  </a:lnTo>
                  <a:lnTo>
                    <a:pt x="3220" y="1506"/>
                  </a:lnTo>
                  <a:lnTo>
                    <a:pt x="3226" y="1536"/>
                  </a:lnTo>
                  <a:lnTo>
                    <a:pt x="3229" y="1568"/>
                  </a:lnTo>
                  <a:lnTo>
                    <a:pt x="3230" y="1600"/>
                  </a:lnTo>
                  <a:lnTo>
                    <a:pt x="3230" y="1605"/>
                  </a:lnTo>
                  <a:lnTo>
                    <a:pt x="3229" y="1608"/>
                  </a:lnTo>
                  <a:lnTo>
                    <a:pt x="3228" y="1612"/>
                  </a:lnTo>
                  <a:lnTo>
                    <a:pt x="3226" y="1615"/>
                  </a:lnTo>
                  <a:lnTo>
                    <a:pt x="3222" y="1618"/>
                  </a:lnTo>
                  <a:lnTo>
                    <a:pt x="3219" y="1619"/>
                  </a:lnTo>
                  <a:lnTo>
                    <a:pt x="3215" y="1620"/>
                  </a:lnTo>
                  <a:lnTo>
                    <a:pt x="3212" y="1621"/>
                  </a:lnTo>
                  <a:lnTo>
                    <a:pt x="3211" y="162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 name="Freeform 19">
              <a:extLst>
                <a:ext uri="{FF2B5EF4-FFF2-40B4-BE49-F238E27FC236}">
                  <a16:creationId xmlns:a16="http://schemas.microsoft.com/office/drawing/2014/main" id="{A5260C02-796B-497F-885C-D6050638A4D0}"/>
                </a:ext>
              </a:extLst>
            </p:cNvPr>
            <p:cNvSpPr>
              <a:spLocks noEditPoints="1"/>
            </p:cNvSpPr>
            <p:nvPr userDrawn="1"/>
          </p:nvSpPr>
          <p:spPr bwMode="auto">
            <a:xfrm>
              <a:off x="10683507" y="5020205"/>
              <a:ext cx="1512110" cy="1837795"/>
            </a:xfrm>
            <a:custGeom>
              <a:avLst/>
              <a:gdLst>
                <a:gd name="T0" fmla="*/ 268 w 2277"/>
                <a:gd name="T1" fmla="*/ 2672 h 2765"/>
                <a:gd name="T2" fmla="*/ 281 w 2277"/>
                <a:gd name="T3" fmla="*/ 2529 h 2765"/>
                <a:gd name="T4" fmla="*/ 291 w 2277"/>
                <a:gd name="T5" fmla="*/ 2286 h 2765"/>
                <a:gd name="T6" fmla="*/ 282 w 2277"/>
                <a:gd name="T7" fmla="*/ 2025 h 2765"/>
                <a:gd name="T8" fmla="*/ 243 w 2277"/>
                <a:gd name="T9" fmla="*/ 1759 h 2765"/>
                <a:gd name="T10" fmla="*/ 150 w 2277"/>
                <a:gd name="T11" fmla="*/ 1413 h 2765"/>
                <a:gd name="T12" fmla="*/ 54 w 2277"/>
                <a:gd name="T13" fmla="*/ 1109 h 2765"/>
                <a:gd name="T14" fmla="*/ 14 w 2277"/>
                <a:gd name="T15" fmla="*/ 931 h 2765"/>
                <a:gd name="T16" fmla="*/ 0 w 2277"/>
                <a:gd name="T17" fmla="*/ 760 h 2765"/>
                <a:gd name="T18" fmla="*/ 14 w 2277"/>
                <a:gd name="T19" fmla="*/ 597 h 2765"/>
                <a:gd name="T20" fmla="*/ 63 w 2277"/>
                <a:gd name="T21" fmla="*/ 432 h 2765"/>
                <a:gd name="T22" fmla="*/ 151 w 2277"/>
                <a:gd name="T23" fmla="*/ 285 h 2765"/>
                <a:gd name="T24" fmla="*/ 276 w 2277"/>
                <a:gd name="T25" fmla="*/ 163 h 2765"/>
                <a:gd name="T26" fmla="*/ 443 w 2277"/>
                <a:gd name="T27" fmla="*/ 65 h 2765"/>
                <a:gd name="T28" fmla="*/ 630 w 2277"/>
                <a:gd name="T29" fmla="*/ 10 h 2765"/>
                <a:gd name="T30" fmla="*/ 825 w 2277"/>
                <a:gd name="T31" fmla="*/ 3 h 2765"/>
                <a:gd name="T32" fmla="*/ 1001 w 2277"/>
                <a:gd name="T33" fmla="*/ 39 h 2765"/>
                <a:gd name="T34" fmla="*/ 1153 w 2277"/>
                <a:gd name="T35" fmla="*/ 103 h 2765"/>
                <a:gd name="T36" fmla="*/ 1308 w 2277"/>
                <a:gd name="T37" fmla="*/ 196 h 2765"/>
                <a:gd name="T38" fmla="*/ 1555 w 2277"/>
                <a:gd name="T39" fmla="*/ 352 h 2765"/>
                <a:gd name="T40" fmla="*/ 1833 w 2277"/>
                <a:gd name="T41" fmla="*/ 464 h 2765"/>
                <a:gd name="T42" fmla="*/ 2143 w 2277"/>
                <a:gd name="T43" fmla="*/ 531 h 2765"/>
                <a:gd name="T44" fmla="*/ 2139 w 2277"/>
                <a:gd name="T45" fmla="*/ 570 h 2765"/>
                <a:gd name="T46" fmla="*/ 1822 w 2277"/>
                <a:gd name="T47" fmla="*/ 502 h 2765"/>
                <a:gd name="T48" fmla="*/ 1538 w 2277"/>
                <a:gd name="T49" fmla="*/ 386 h 2765"/>
                <a:gd name="T50" fmla="*/ 1286 w 2277"/>
                <a:gd name="T51" fmla="*/ 229 h 2765"/>
                <a:gd name="T52" fmla="*/ 1136 w 2277"/>
                <a:gd name="T53" fmla="*/ 138 h 2765"/>
                <a:gd name="T54" fmla="*/ 990 w 2277"/>
                <a:gd name="T55" fmla="*/ 77 h 2765"/>
                <a:gd name="T56" fmla="*/ 820 w 2277"/>
                <a:gd name="T57" fmla="*/ 42 h 2765"/>
                <a:gd name="T58" fmla="*/ 635 w 2277"/>
                <a:gd name="T59" fmla="*/ 49 h 2765"/>
                <a:gd name="T60" fmla="*/ 458 w 2277"/>
                <a:gd name="T61" fmla="*/ 101 h 2765"/>
                <a:gd name="T62" fmla="*/ 301 w 2277"/>
                <a:gd name="T63" fmla="*/ 194 h 2765"/>
                <a:gd name="T64" fmla="*/ 182 w 2277"/>
                <a:gd name="T65" fmla="*/ 309 h 2765"/>
                <a:gd name="T66" fmla="*/ 99 w 2277"/>
                <a:gd name="T67" fmla="*/ 448 h 2765"/>
                <a:gd name="T68" fmla="*/ 52 w 2277"/>
                <a:gd name="T69" fmla="*/ 604 h 2765"/>
                <a:gd name="T70" fmla="*/ 40 w 2277"/>
                <a:gd name="T71" fmla="*/ 760 h 2765"/>
                <a:gd name="T72" fmla="*/ 53 w 2277"/>
                <a:gd name="T73" fmla="*/ 925 h 2765"/>
                <a:gd name="T74" fmla="*/ 92 w 2277"/>
                <a:gd name="T75" fmla="*/ 1098 h 2765"/>
                <a:gd name="T76" fmla="*/ 188 w 2277"/>
                <a:gd name="T77" fmla="*/ 1402 h 2765"/>
                <a:gd name="T78" fmla="*/ 281 w 2277"/>
                <a:gd name="T79" fmla="*/ 1750 h 2765"/>
                <a:gd name="T80" fmla="*/ 321 w 2277"/>
                <a:gd name="T81" fmla="*/ 2022 h 2765"/>
                <a:gd name="T82" fmla="*/ 330 w 2277"/>
                <a:gd name="T83" fmla="*/ 2284 h 2765"/>
                <a:gd name="T84" fmla="*/ 320 w 2277"/>
                <a:gd name="T85" fmla="*/ 2531 h 2765"/>
                <a:gd name="T86" fmla="*/ 307 w 2277"/>
                <a:gd name="T87" fmla="*/ 2673 h 2765"/>
                <a:gd name="T88" fmla="*/ 252 w 2277"/>
                <a:gd name="T89" fmla="*/ 2765 h 2765"/>
                <a:gd name="T90" fmla="*/ 2018 w 2277"/>
                <a:gd name="T91" fmla="*/ 2366 h 2765"/>
                <a:gd name="T92" fmla="*/ 1609 w 2277"/>
                <a:gd name="T93" fmla="*/ 2596 h 2765"/>
                <a:gd name="T94" fmla="*/ 1472 w 2277"/>
                <a:gd name="T95" fmla="*/ 2695 h 2765"/>
                <a:gd name="T96" fmla="*/ 1368 w 2277"/>
                <a:gd name="T97" fmla="*/ 2750 h 2765"/>
                <a:gd name="T98" fmla="*/ 1430 w 2277"/>
                <a:gd name="T99" fmla="*/ 2679 h 2765"/>
                <a:gd name="T100" fmla="*/ 1554 w 2277"/>
                <a:gd name="T101" fmla="*/ 2583 h 2765"/>
                <a:gd name="T102" fmla="*/ 1924 w 2277"/>
                <a:gd name="T103" fmla="*/ 2375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7" h="2765">
                  <a:moveTo>
                    <a:pt x="252" y="2765"/>
                  </a:moveTo>
                  <a:lnTo>
                    <a:pt x="257" y="2742"/>
                  </a:lnTo>
                  <a:lnTo>
                    <a:pt x="260" y="2719"/>
                  </a:lnTo>
                  <a:lnTo>
                    <a:pt x="265" y="2695"/>
                  </a:lnTo>
                  <a:lnTo>
                    <a:pt x="268" y="2672"/>
                  </a:lnTo>
                  <a:lnTo>
                    <a:pt x="271" y="2648"/>
                  </a:lnTo>
                  <a:lnTo>
                    <a:pt x="274" y="2624"/>
                  </a:lnTo>
                  <a:lnTo>
                    <a:pt x="276" y="2600"/>
                  </a:lnTo>
                  <a:lnTo>
                    <a:pt x="278" y="2576"/>
                  </a:lnTo>
                  <a:lnTo>
                    <a:pt x="281" y="2529"/>
                  </a:lnTo>
                  <a:lnTo>
                    <a:pt x="284" y="2482"/>
                  </a:lnTo>
                  <a:lnTo>
                    <a:pt x="287" y="2434"/>
                  </a:lnTo>
                  <a:lnTo>
                    <a:pt x="289" y="2385"/>
                  </a:lnTo>
                  <a:lnTo>
                    <a:pt x="290" y="2335"/>
                  </a:lnTo>
                  <a:lnTo>
                    <a:pt x="291" y="2286"/>
                  </a:lnTo>
                  <a:lnTo>
                    <a:pt x="291" y="2234"/>
                  </a:lnTo>
                  <a:lnTo>
                    <a:pt x="290" y="2182"/>
                  </a:lnTo>
                  <a:lnTo>
                    <a:pt x="289" y="2131"/>
                  </a:lnTo>
                  <a:lnTo>
                    <a:pt x="286" y="2078"/>
                  </a:lnTo>
                  <a:lnTo>
                    <a:pt x="282" y="2025"/>
                  </a:lnTo>
                  <a:lnTo>
                    <a:pt x="276" y="1972"/>
                  </a:lnTo>
                  <a:lnTo>
                    <a:pt x="271" y="1919"/>
                  </a:lnTo>
                  <a:lnTo>
                    <a:pt x="263" y="1866"/>
                  </a:lnTo>
                  <a:lnTo>
                    <a:pt x="253" y="1812"/>
                  </a:lnTo>
                  <a:lnTo>
                    <a:pt x="243" y="1759"/>
                  </a:lnTo>
                  <a:lnTo>
                    <a:pt x="227" y="1689"/>
                  </a:lnTo>
                  <a:lnTo>
                    <a:pt x="209" y="1619"/>
                  </a:lnTo>
                  <a:lnTo>
                    <a:pt x="190" y="1550"/>
                  </a:lnTo>
                  <a:lnTo>
                    <a:pt x="171" y="1482"/>
                  </a:lnTo>
                  <a:lnTo>
                    <a:pt x="150" y="1413"/>
                  </a:lnTo>
                  <a:lnTo>
                    <a:pt x="128" y="1345"/>
                  </a:lnTo>
                  <a:lnTo>
                    <a:pt x="107" y="1276"/>
                  </a:lnTo>
                  <a:lnTo>
                    <a:pt x="86" y="1210"/>
                  </a:lnTo>
                  <a:lnTo>
                    <a:pt x="65" y="1146"/>
                  </a:lnTo>
                  <a:lnTo>
                    <a:pt x="54" y="1109"/>
                  </a:lnTo>
                  <a:lnTo>
                    <a:pt x="44" y="1073"/>
                  </a:lnTo>
                  <a:lnTo>
                    <a:pt x="34" y="1037"/>
                  </a:lnTo>
                  <a:lnTo>
                    <a:pt x="26" y="1001"/>
                  </a:lnTo>
                  <a:lnTo>
                    <a:pt x="19" y="965"/>
                  </a:lnTo>
                  <a:lnTo>
                    <a:pt x="14" y="931"/>
                  </a:lnTo>
                  <a:lnTo>
                    <a:pt x="9" y="895"/>
                  </a:lnTo>
                  <a:lnTo>
                    <a:pt x="6" y="861"/>
                  </a:lnTo>
                  <a:lnTo>
                    <a:pt x="2" y="828"/>
                  </a:lnTo>
                  <a:lnTo>
                    <a:pt x="1" y="793"/>
                  </a:lnTo>
                  <a:lnTo>
                    <a:pt x="0" y="760"/>
                  </a:lnTo>
                  <a:lnTo>
                    <a:pt x="1" y="727"/>
                  </a:lnTo>
                  <a:lnTo>
                    <a:pt x="2" y="694"/>
                  </a:lnTo>
                  <a:lnTo>
                    <a:pt x="5" y="661"/>
                  </a:lnTo>
                  <a:lnTo>
                    <a:pt x="8" y="629"/>
                  </a:lnTo>
                  <a:lnTo>
                    <a:pt x="14" y="597"/>
                  </a:lnTo>
                  <a:lnTo>
                    <a:pt x="19" y="563"/>
                  </a:lnTo>
                  <a:lnTo>
                    <a:pt x="27" y="530"/>
                  </a:lnTo>
                  <a:lnTo>
                    <a:pt x="38" y="496"/>
                  </a:lnTo>
                  <a:lnTo>
                    <a:pt x="49" y="464"/>
                  </a:lnTo>
                  <a:lnTo>
                    <a:pt x="63" y="432"/>
                  </a:lnTo>
                  <a:lnTo>
                    <a:pt x="77" y="401"/>
                  </a:lnTo>
                  <a:lnTo>
                    <a:pt x="94" y="371"/>
                  </a:lnTo>
                  <a:lnTo>
                    <a:pt x="111" y="341"/>
                  </a:lnTo>
                  <a:lnTo>
                    <a:pt x="131" y="313"/>
                  </a:lnTo>
                  <a:lnTo>
                    <a:pt x="151" y="285"/>
                  </a:lnTo>
                  <a:lnTo>
                    <a:pt x="173" y="259"/>
                  </a:lnTo>
                  <a:lnTo>
                    <a:pt x="197" y="233"/>
                  </a:lnTo>
                  <a:lnTo>
                    <a:pt x="222" y="208"/>
                  </a:lnTo>
                  <a:lnTo>
                    <a:pt x="249" y="184"/>
                  </a:lnTo>
                  <a:lnTo>
                    <a:pt x="276" y="163"/>
                  </a:lnTo>
                  <a:lnTo>
                    <a:pt x="305" y="141"/>
                  </a:lnTo>
                  <a:lnTo>
                    <a:pt x="338" y="119"/>
                  </a:lnTo>
                  <a:lnTo>
                    <a:pt x="372" y="99"/>
                  </a:lnTo>
                  <a:lnTo>
                    <a:pt x="406" y="81"/>
                  </a:lnTo>
                  <a:lnTo>
                    <a:pt x="443" y="65"/>
                  </a:lnTo>
                  <a:lnTo>
                    <a:pt x="478" y="50"/>
                  </a:lnTo>
                  <a:lnTo>
                    <a:pt x="515" y="38"/>
                  </a:lnTo>
                  <a:lnTo>
                    <a:pt x="553" y="26"/>
                  </a:lnTo>
                  <a:lnTo>
                    <a:pt x="591" y="17"/>
                  </a:lnTo>
                  <a:lnTo>
                    <a:pt x="630" y="10"/>
                  </a:lnTo>
                  <a:lnTo>
                    <a:pt x="668" y="4"/>
                  </a:lnTo>
                  <a:lnTo>
                    <a:pt x="707" y="1"/>
                  </a:lnTo>
                  <a:lnTo>
                    <a:pt x="746" y="0"/>
                  </a:lnTo>
                  <a:lnTo>
                    <a:pt x="785" y="0"/>
                  </a:lnTo>
                  <a:lnTo>
                    <a:pt x="825" y="3"/>
                  </a:lnTo>
                  <a:lnTo>
                    <a:pt x="864" y="7"/>
                  </a:lnTo>
                  <a:lnTo>
                    <a:pt x="902" y="13"/>
                  </a:lnTo>
                  <a:lnTo>
                    <a:pt x="936" y="20"/>
                  </a:lnTo>
                  <a:lnTo>
                    <a:pt x="969" y="30"/>
                  </a:lnTo>
                  <a:lnTo>
                    <a:pt x="1001" y="39"/>
                  </a:lnTo>
                  <a:lnTo>
                    <a:pt x="1034" y="50"/>
                  </a:lnTo>
                  <a:lnTo>
                    <a:pt x="1064" y="62"/>
                  </a:lnTo>
                  <a:lnTo>
                    <a:pt x="1094" y="75"/>
                  </a:lnTo>
                  <a:lnTo>
                    <a:pt x="1124" y="89"/>
                  </a:lnTo>
                  <a:lnTo>
                    <a:pt x="1153" y="103"/>
                  </a:lnTo>
                  <a:lnTo>
                    <a:pt x="1180" y="118"/>
                  </a:lnTo>
                  <a:lnTo>
                    <a:pt x="1208" y="133"/>
                  </a:lnTo>
                  <a:lnTo>
                    <a:pt x="1234" y="149"/>
                  </a:lnTo>
                  <a:lnTo>
                    <a:pt x="1260" y="165"/>
                  </a:lnTo>
                  <a:lnTo>
                    <a:pt x="1308" y="196"/>
                  </a:lnTo>
                  <a:lnTo>
                    <a:pt x="1352" y="227"/>
                  </a:lnTo>
                  <a:lnTo>
                    <a:pt x="1402" y="261"/>
                  </a:lnTo>
                  <a:lnTo>
                    <a:pt x="1452" y="293"/>
                  </a:lnTo>
                  <a:lnTo>
                    <a:pt x="1503" y="323"/>
                  </a:lnTo>
                  <a:lnTo>
                    <a:pt x="1555" y="352"/>
                  </a:lnTo>
                  <a:lnTo>
                    <a:pt x="1608" y="377"/>
                  </a:lnTo>
                  <a:lnTo>
                    <a:pt x="1663" y="402"/>
                  </a:lnTo>
                  <a:lnTo>
                    <a:pt x="1718" y="424"/>
                  </a:lnTo>
                  <a:lnTo>
                    <a:pt x="1775" y="445"/>
                  </a:lnTo>
                  <a:lnTo>
                    <a:pt x="1833" y="464"/>
                  </a:lnTo>
                  <a:lnTo>
                    <a:pt x="1892" y="480"/>
                  </a:lnTo>
                  <a:lnTo>
                    <a:pt x="1952" y="495"/>
                  </a:lnTo>
                  <a:lnTo>
                    <a:pt x="2014" y="509"/>
                  </a:lnTo>
                  <a:lnTo>
                    <a:pt x="2077" y="520"/>
                  </a:lnTo>
                  <a:lnTo>
                    <a:pt x="2143" y="531"/>
                  </a:lnTo>
                  <a:lnTo>
                    <a:pt x="2209" y="538"/>
                  </a:lnTo>
                  <a:lnTo>
                    <a:pt x="2277" y="544"/>
                  </a:lnTo>
                  <a:lnTo>
                    <a:pt x="2277" y="583"/>
                  </a:lnTo>
                  <a:lnTo>
                    <a:pt x="2207" y="578"/>
                  </a:lnTo>
                  <a:lnTo>
                    <a:pt x="2139" y="570"/>
                  </a:lnTo>
                  <a:lnTo>
                    <a:pt x="2073" y="559"/>
                  </a:lnTo>
                  <a:lnTo>
                    <a:pt x="2009" y="548"/>
                  </a:lnTo>
                  <a:lnTo>
                    <a:pt x="1944" y="534"/>
                  </a:lnTo>
                  <a:lnTo>
                    <a:pt x="1882" y="519"/>
                  </a:lnTo>
                  <a:lnTo>
                    <a:pt x="1822" y="502"/>
                  </a:lnTo>
                  <a:lnTo>
                    <a:pt x="1763" y="483"/>
                  </a:lnTo>
                  <a:lnTo>
                    <a:pt x="1705" y="462"/>
                  </a:lnTo>
                  <a:lnTo>
                    <a:pt x="1648" y="439"/>
                  </a:lnTo>
                  <a:lnTo>
                    <a:pt x="1592" y="414"/>
                  </a:lnTo>
                  <a:lnTo>
                    <a:pt x="1538" y="386"/>
                  </a:lnTo>
                  <a:lnTo>
                    <a:pt x="1484" y="358"/>
                  </a:lnTo>
                  <a:lnTo>
                    <a:pt x="1432" y="327"/>
                  </a:lnTo>
                  <a:lnTo>
                    <a:pt x="1380" y="294"/>
                  </a:lnTo>
                  <a:lnTo>
                    <a:pt x="1329" y="259"/>
                  </a:lnTo>
                  <a:lnTo>
                    <a:pt x="1286" y="229"/>
                  </a:lnTo>
                  <a:lnTo>
                    <a:pt x="1240" y="198"/>
                  </a:lnTo>
                  <a:lnTo>
                    <a:pt x="1215" y="183"/>
                  </a:lnTo>
                  <a:lnTo>
                    <a:pt x="1190" y="168"/>
                  </a:lnTo>
                  <a:lnTo>
                    <a:pt x="1163" y="153"/>
                  </a:lnTo>
                  <a:lnTo>
                    <a:pt x="1136" y="138"/>
                  </a:lnTo>
                  <a:lnTo>
                    <a:pt x="1108" y="125"/>
                  </a:lnTo>
                  <a:lnTo>
                    <a:pt x="1079" y="112"/>
                  </a:lnTo>
                  <a:lnTo>
                    <a:pt x="1051" y="99"/>
                  </a:lnTo>
                  <a:lnTo>
                    <a:pt x="1021" y="88"/>
                  </a:lnTo>
                  <a:lnTo>
                    <a:pt x="990" y="77"/>
                  </a:lnTo>
                  <a:lnTo>
                    <a:pt x="959" y="67"/>
                  </a:lnTo>
                  <a:lnTo>
                    <a:pt x="927" y="59"/>
                  </a:lnTo>
                  <a:lnTo>
                    <a:pt x="895" y="52"/>
                  </a:lnTo>
                  <a:lnTo>
                    <a:pt x="858" y="46"/>
                  </a:lnTo>
                  <a:lnTo>
                    <a:pt x="820" y="42"/>
                  </a:lnTo>
                  <a:lnTo>
                    <a:pt x="783" y="40"/>
                  </a:lnTo>
                  <a:lnTo>
                    <a:pt x="747" y="39"/>
                  </a:lnTo>
                  <a:lnTo>
                    <a:pt x="709" y="41"/>
                  </a:lnTo>
                  <a:lnTo>
                    <a:pt x="672" y="43"/>
                  </a:lnTo>
                  <a:lnTo>
                    <a:pt x="635" y="49"/>
                  </a:lnTo>
                  <a:lnTo>
                    <a:pt x="599" y="56"/>
                  </a:lnTo>
                  <a:lnTo>
                    <a:pt x="563" y="64"/>
                  </a:lnTo>
                  <a:lnTo>
                    <a:pt x="528" y="74"/>
                  </a:lnTo>
                  <a:lnTo>
                    <a:pt x="492" y="87"/>
                  </a:lnTo>
                  <a:lnTo>
                    <a:pt x="458" y="101"/>
                  </a:lnTo>
                  <a:lnTo>
                    <a:pt x="424" y="117"/>
                  </a:lnTo>
                  <a:lnTo>
                    <a:pt x="391" y="134"/>
                  </a:lnTo>
                  <a:lnTo>
                    <a:pt x="359" y="152"/>
                  </a:lnTo>
                  <a:lnTo>
                    <a:pt x="327" y="173"/>
                  </a:lnTo>
                  <a:lnTo>
                    <a:pt x="301" y="194"/>
                  </a:lnTo>
                  <a:lnTo>
                    <a:pt x="274" y="214"/>
                  </a:lnTo>
                  <a:lnTo>
                    <a:pt x="249" y="237"/>
                  </a:lnTo>
                  <a:lnTo>
                    <a:pt x="226" y="260"/>
                  </a:lnTo>
                  <a:lnTo>
                    <a:pt x="203" y="284"/>
                  </a:lnTo>
                  <a:lnTo>
                    <a:pt x="182" y="309"/>
                  </a:lnTo>
                  <a:lnTo>
                    <a:pt x="163" y="336"/>
                  </a:lnTo>
                  <a:lnTo>
                    <a:pt x="144" y="362"/>
                  </a:lnTo>
                  <a:lnTo>
                    <a:pt x="128" y="390"/>
                  </a:lnTo>
                  <a:lnTo>
                    <a:pt x="112" y="418"/>
                  </a:lnTo>
                  <a:lnTo>
                    <a:pt x="99" y="448"/>
                  </a:lnTo>
                  <a:lnTo>
                    <a:pt x="86" y="478"/>
                  </a:lnTo>
                  <a:lnTo>
                    <a:pt x="76" y="509"/>
                  </a:lnTo>
                  <a:lnTo>
                    <a:pt x="66" y="540"/>
                  </a:lnTo>
                  <a:lnTo>
                    <a:pt x="58" y="572"/>
                  </a:lnTo>
                  <a:lnTo>
                    <a:pt x="52" y="604"/>
                  </a:lnTo>
                  <a:lnTo>
                    <a:pt x="47" y="635"/>
                  </a:lnTo>
                  <a:lnTo>
                    <a:pt x="44" y="666"/>
                  </a:lnTo>
                  <a:lnTo>
                    <a:pt x="41" y="697"/>
                  </a:lnTo>
                  <a:lnTo>
                    <a:pt x="40" y="728"/>
                  </a:lnTo>
                  <a:lnTo>
                    <a:pt x="40" y="760"/>
                  </a:lnTo>
                  <a:lnTo>
                    <a:pt x="40" y="793"/>
                  </a:lnTo>
                  <a:lnTo>
                    <a:pt x="42" y="826"/>
                  </a:lnTo>
                  <a:lnTo>
                    <a:pt x="45" y="859"/>
                  </a:lnTo>
                  <a:lnTo>
                    <a:pt x="48" y="892"/>
                  </a:lnTo>
                  <a:lnTo>
                    <a:pt x="53" y="925"/>
                  </a:lnTo>
                  <a:lnTo>
                    <a:pt x="58" y="960"/>
                  </a:lnTo>
                  <a:lnTo>
                    <a:pt x="65" y="994"/>
                  </a:lnTo>
                  <a:lnTo>
                    <a:pt x="73" y="1029"/>
                  </a:lnTo>
                  <a:lnTo>
                    <a:pt x="83" y="1063"/>
                  </a:lnTo>
                  <a:lnTo>
                    <a:pt x="92" y="1098"/>
                  </a:lnTo>
                  <a:lnTo>
                    <a:pt x="103" y="1134"/>
                  </a:lnTo>
                  <a:lnTo>
                    <a:pt x="123" y="1197"/>
                  </a:lnTo>
                  <a:lnTo>
                    <a:pt x="144" y="1265"/>
                  </a:lnTo>
                  <a:lnTo>
                    <a:pt x="166" y="1334"/>
                  </a:lnTo>
                  <a:lnTo>
                    <a:pt x="188" y="1402"/>
                  </a:lnTo>
                  <a:lnTo>
                    <a:pt x="209" y="1471"/>
                  </a:lnTo>
                  <a:lnTo>
                    <a:pt x="228" y="1540"/>
                  </a:lnTo>
                  <a:lnTo>
                    <a:pt x="248" y="1610"/>
                  </a:lnTo>
                  <a:lnTo>
                    <a:pt x="265" y="1680"/>
                  </a:lnTo>
                  <a:lnTo>
                    <a:pt x="281" y="1750"/>
                  </a:lnTo>
                  <a:lnTo>
                    <a:pt x="292" y="1805"/>
                  </a:lnTo>
                  <a:lnTo>
                    <a:pt x="302" y="1859"/>
                  </a:lnTo>
                  <a:lnTo>
                    <a:pt x="310" y="1913"/>
                  </a:lnTo>
                  <a:lnTo>
                    <a:pt x="315" y="1968"/>
                  </a:lnTo>
                  <a:lnTo>
                    <a:pt x="321" y="2022"/>
                  </a:lnTo>
                  <a:lnTo>
                    <a:pt x="325" y="2075"/>
                  </a:lnTo>
                  <a:lnTo>
                    <a:pt x="328" y="2128"/>
                  </a:lnTo>
                  <a:lnTo>
                    <a:pt x="329" y="2181"/>
                  </a:lnTo>
                  <a:lnTo>
                    <a:pt x="330" y="2233"/>
                  </a:lnTo>
                  <a:lnTo>
                    <a:pt x="330" y="2284"/>
                  </a:lnTo>
                  <a:lnTo>
                    <a:pt x="329" y="2335"/>
                  </a:lnTo>
                  <a:lnTo>
                    <a:pt x="328" y="2385"/>
                  </a:lnTo>
                  <a:lnTo>
                    <a:pt x="326" y="2435"/>
                  </a:lnTo>
                  <a:lnTo>
                    <a:pt x="323" y="2484"/>
                  </a:lnTo>
                  <a:lnTo>
                    <a:pt x="320" y="2531"/>
                  </a:lnTo>
                  <a:lnTo>
                    <a:pt x="318" y="2578"/>
                  </a:lnTo>
                  <a:lnTo>
                    <a:pt x="315" y="2602"/>
                  </a:lnTo>
                  <a:lnTo>
                    <a:pt x="313" y="2626"/>
                  </a:lnTo>
                  <a:lnTo>
                    <a:pt x="311" y="2649"/>
                  </a:lnTo>
                  <a:lnTo>
                    <a:pt x="307" y="2673"/>
                  </a:lnTo>
                  <a:lnTo>
                    <a:pt x="304" y="2696"/>
                  </a:lnTo>
                  <a:lnTo>
                    <a:pt x="301" y="2719"/>
                  </a:lnTo>
                  <a:lnTo>
                    <a:pt x="297" y="2742"/>
                  </a:lnTo>
                  <a:lnTo>
                    <a:pt x="292" y="2765"/>
                  </a:lnTo>
                  <a:lnTo>
                    <a:pt x="252" y="2765"/>
                  </a:lnTo>
                  <a:close/>
                  <a:moveTo>
                    <a:pt x="2277" y="2156"/>
                  </a:moveTo>
                  <a:lnTo>
                    <a:pt x="2277" y="2203"/>
                  </a:lnTo>
                  <a:lnTo>
                    <a:pt x="2190" y="2259"/>
                  </a:lnTo>
                  <a:lnTo>
                    <a:pt x="2104" y="2313"/>
                  </a:lnTo>
                  <a:lnTo>
                    <a:pt x="2018" y="2366"/>
                  </a:lnTo>
                  <a:lnTo>
                    <a:pt x="1933" y="2415"/>
                  </a:lnTo>
                  <a:lnTo>
                    <a:pt x="1849" y="2463"/>
                  </a:lnTo>
                  <a:lnTo>
                    <a:pt x="1767" y="2510"/>
                  </a:lnTo>
                  <a:lnTo>
                    <a:pt x="1687" y="2554"/>
                  </a:lnTo>
                  <a:lnTo>
                    <a:pt x="1609" y="2596"/>
                  </a:lnTo>
                  <a:lnTo>
                    <a:pt x="1578" y="2615"/>
                  </a:lnTo>
                  <a:lnTo>
                    <a:pt x="1550" y="2633"/>
                  </a:lnTo>
                  <a:lnTo>
                    <a:pt x="1522" y="2653"/>
                  </a:lnTo>
                  <a:lnTo>
                    <a:pt x="1496" y="2673"/>
                  </a:lnTo>
                  <a:lnTo>
                    <a:pt x="1472" y="2695"/>
                  </a:lnTo>
                  <a:lnTo>
                    <a:pt x="1449" y="2717"/>
                  </a:lnTo>
                  <a:lnTo>
                    <a:pt x="1427" y="2741"/>
                  </a:lnTo>
                  <a:lnTo>
                    <a:pt x="1407" y="2765"/>
                  </a:lnTo>
                  <a:lnTo>
                    <a:pt x="1358" y="2765"/>
                  </a:lnTo>
                  <a:lnTo>
                    <a:pt x="1368" y="2750"/>
                  </a:lnTo>
                  <a:lnTo>
                    <a:pt x="1380" y="2735"/>
                  </a:lnTo>
                  <a:lnTo>
                    <a:pt x="1391" y="2721"/>
                  </a:lnTo>
                  <a:lnTo>
                    <a:pt x="1404" y="2707"/>
                  </a:lnTo>
                  <a:lnTo>
                    <a:pt x="1417" y="2693"/>
                  </a:lnTo>
                  <a:lnTo>
                    <a:pt x="1430" y="2679"/>
                  </a:lnTo>
                  <a:lnTo>
                    <a:pt x="1444" y="2666"/>
                  </a:lnTo>
                  <a:lnTo>
                    <a:pt x="1458" y="2654"/>
                  </a:lnTo>
                  <a:lnTo>
                    <a:pt x="1488" y="2629"/>
                  </a:lnTo>
                  <a:lnTo>
                    <a:pt x="1520" y="2606"/>
                  </a:lnTo>
                  <a:lnTo>
                    <a:pt x="1554" y="2583"/>
                  </a:lnTo>
                  <a:lnTo>
                    <a:pt x="1590" y="2562"/>
                  </a:lnTo>
                  <a:lnTo>
                    <a:pt x="1670" y="2518"/>
                  </a:lnTo>
                  <a:lnTo>
                    <a:pt x="1753" y="2473"/>
                  </a:lnTo>
                  <a:lnTo>
                    <a:pt x="1838" y="2426"/>
                  </a:lnTo>
                  <a:lnTo>
                    <a:pt x="1924" y="2375"/>
                  </a:lnTo>
                  <a:lnTo>
                    <a:pt x="2011" y="2323"/>
                  </a:lnTo>
                  <a:lnTo>
                    <a:pt x="2099" y="2270"/>
                  </a:lnTo>
                  <a:lnTo>
                    <a:pt x="2188" y="2214"/>
                  </a:lnTo>
                  <a:lnTo>
                    <a:pt x="2277" y="21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 name="Freeform 20">
              <a:extLst>
                <a:ext uri="{FF2B5EF4-FFF2-40B4-BE49-F238E27FC236}">
                  <a16:creationId xmlns:a16="http://schemas.microsoft.com/office/drawing/2014/main" id="{C4AABA44-91F8-49B9-ABC6-3FECE7CF6213}"/>
                </a:ext>
              </a:extLst>
            </p:cNvPr>
            <p:cNvSpPr>
              <a:spLocks/>
            </p:cNvSpPr>
            <p:nvPr userDrawn="1"/>
          </p:nvSpPr>
          <p:spPr bwMode="auto">
            <a:xfrm>
              <a:off x="8445584" y="2"/>
              <a:ext cx="1009625" cy="190760"/>
            </a:xfrm>
            <a:custGeom>
              <a:avLst/>
              <a:gdLst>
                <a:gd name="T0" fmla="*/ 480 w 1519"/>
                <a:gd name="T1" fmla="*/ 286 h 286"/>
                <a:gd name="T2" fmla="*/ 413 w 1519"/>
                <a:gd name="T3" fmla="*/ 279 h 286"/>
                <a:gd name="T4" fmla="*/ 350 w 1519"/>
                <a:gd name="T5" fmla="*/ 267 h 286"/>
                <a:gd name="T6" fmla="*/ 288 w 1519"/>
                <a:gd name="T7" fmla="*/ 249 h 286"/>
                <a:gd name="T8" fmla="*/ 235 w 1519"/>
                <a:gd name="T9" fmla="*/ 227 h 286"/>
                <a:gd name="T10" fmla="*/ 192 w 1519"/>
                <a:gd name="T11" fmla="*/ 204 h 286"/>
                <a:gd name="T12" fmla="*/ 153 w 1519"/>
                <a:gd name="T13" fmla="*/ 179 h 286"/>
                <a:gd name="T14" fmla="*/ 117 w 1519"/>
                <a:gd name="T15" fmla="*/ 150 h 286"/>
                <a:gd name="T16" fmla="*/ 85 w 1519"/>
                <a:gd name="T17" fmla="*/ 119 h 286"/>
                <a:gd name="T18" fmla="*/ 58 w 1519"/>
                <a:gd name="T19" fmla="*/ 87 h 286"/>
                <a:gd name="T20" fmla="*/ 32 w 1519"/>
                <a:gd name="T21" fmla="*/ 53 h 286"/>
                <a:gd name="T22" fmla="*/ 9 w 1519"/>
                <a:gd name="T23" fmla="*/ 17 h 286"/>
                <a:gd name="T24" fmla="*/ 92 w 1519"/>
                <a:gd name="T25" fmla="*/ 0 h 286"/>
                <a:gd name="T26" fmla="*/ 113 w 1519"/>
                <a:gd name="T27" fmla="*/ 29 h 286"/>
                <a:gd name="T28" fmla="*/ 133 w 1519"/>
                <a:gd name="T29" fmla="*/ 54 h 286"/>
                <a:gd name="T30" fmla="*/ 156 w 1519"/>
                <a:gd name="T31" fmla="*/ 78 h 286"/>
                <a:gd name="T32" fmla="*/ 179 w 1519"/>
                <a:gd name="T33" fmla="*/ 100 h 286"/>
                <a:gd name="T34" fmla="*/ 204 w 1519"/>
                <a:gd name="T35" fmla="*/ 119 h 286"/>
                <a:gd name="T36" fmla="*/ 231 w 1519"/>
                <a:gd name="T37" fmla="*/ 136 h 286"/>
                <a:gd name="T38" fmla="*/ 260 w 1519"/>
                <a:gd name="T39" fmla="*/ 151 h 286"/>
                <a:gd name="T40" fmla="*/ 289 w 1519"/>
                <a:gd name="T41" fmla="*/ 165 h 286"/>
                <a:gd name="T42" fmla="*/ 327 w 1519"/>
                <a:gd name="T43" fmla="*/ 179 h 286"/>
                <a:gd name="T44" fmla="*/ 367 w 1519"/>
                <a:gd name="T45" fmla="*/ 190 h 286"/>
                <a:gd name="T46" fmla="*/ 409 w 1519"/>
                <a:gd name="T47" fmla="*/ 198 h 286"/>
                <a:gd name="T48" fmla="*/ 452 w 1519"/>
                <a:gd name="T49" fmla="*/ 204 h 286"/>
                <a:gd name="T50" fmla="*/ 496 w 1519"/>
                <a:gd name="T51" fmla="*/ 206 h 286"/>
                <a:gd name="T52" fmla="*/ 542 w 1519"/>
                <a:gd name="T53" fmla="*/ 206 h 286"/>
                <a:gd name="T54" fmla="*/ 589 w 1519"/>
                <a:gd name="T55" fmla="*/ 203 h 286"/>
                <a:gd name="T56" fmla="*/ 636 w 1519"/>
                <a:gd name="T57" fmla="*/ 197 h 286"/>
                <a:gd name="T58" fmla="*/ 729 w 1519"/>
                <a:gd name="T59" fmla="*/ 181 h 286"/>
                <a:gd name="T60" fmla="*/ 820 w 1519"/>
                <a:gd name="T61" fmla="*/ 163 h 286"/>
                <a:gd name="T62" fmla="*/ 910 w 1519"/>
                <a:gd name="T63" fmla="*/ 142 h 286"/>
                <a:gd name="T64" fmla="*/ 998 w 1519"/>
                <a:gd name="T65" fmla="*/ 119 h 286"/>
                <a:gd name="T66" fmla="*/ 1084 w 1519"/>
                <a:gd name="T67" fmla="*/ 93 h 286"/>
                <a:gd name="T68" fmla="*/ 1169 w 1519"/>
                <a:gd name="T69" fmla="*/ 64 h 286"/>
                <a:gd name="T70" fmla="*/ 1252 w 1519"/>
                <a:gd name="T71" fmla="*/ 33 h 286"/>
                <a:gd name="T72" fmla="*/ 1333 w 1519"/>
                <a:gd name="T73" fmla="*/ 0 h 286"/>
                <a:gd name="T74" fmla="*/ 1470 w 1519"/>
                <a:gd name="T75" fmla="*/ 24 h 286"/>
                <a:gd name="T76" fmla="*/ 1369 w 1519"/>
                <a:gd name="T77" fmla="*/ 71 h 286"/>
                <a:gd name="T78" fmla="*/ 1264 w 1519"/>
                <a:gd name="T79" fmla="*/ 114 h 286"/>
                <a:gd name="T80" fmla="*/ 1158 w 1519"/>
                <a:gd name="T81" fmla="*/ 151 h 286"/>
                <a:gd name="T82" fmla="*/ 1049 w 1519"/>
                <a:gd name="T83" fmla="*/ 186 h 286"/>
                <a:gd name="T84" fmla="*/ 937 w 1519"/>
                <a:gd name="T85" fmla="*/ 217 h 286"/>
                <a:gd name="T86" fmla="*/ 824 w 1519"/>
                <a:gd name="T87" fmla="*/ 243 h 286"/>
                <a:gd name="T88" fmla="*/ 707 w 1519"/>
                <a:gd name="T89" fmla="*/ 265 h 286"/>
                <a:gd name="T90" fmla="*/ 614 w 1519"/>
                <a:gd name="T91" fmla="*/ 280 h 286"/>
                <a:gd name="T92" fmla="*/ 546 w 1519"/>
                <a:gd name="T93"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19" h="286">
                  <a:moveTo>
                    <a:pt x="514" y="286"/>
                  </a:moveTo>
                  <a:lnTo>
                    <a:pt x="480" y="286"/>
                  </a:lnTo>
                  <a:lnTo>
                    <a:pt x="447" y="283"/>
                  </a:lnTo>
                  <a:lnTo>
                    <a:pt x="413" y="279"/>
                  </a:lnTo>
                  <a:lnTo>
                    <a:pt x="381" y="274"/>
                  </a:lnTo>
                  <a:lnTo>
                    <a:pt x="350" y="267"/>
                  </a:lnTo>
                  <a:lnTo>
                    <a:pt x="319" y="259"/>
                  </a:lnTo>
                  <a:lnTo>
                    <a:pt x="288" y="249"/>
                  </a:lnTo>
                  <a:lnTo>
                    <a:pt x="258" y="237"/>
                  </a:lnTo>
                  <a:lnTo>
                    <a:pt x="235" y="227"/>
                  </a:lnTo>
                  <a:lnTo>
                    <a:pt x="214" y="217"/>
                  </a:lnTo>
                  <a:lnTo>
                    <a:pt x="192" y="204"/>
                  </a:lnTo>
                  <a:lnTo>
                    <a:pt x="172" y="192"/>
                  </a:lnTo>
                  <a:lnTo>
                    <a:pt x="153" y="179"/>
                  </a:lnTo>
                  <a:lnTo>
                    <a:pt x="135" y="165"/>
                  </a:lnTo>
                  <a:lnTo>
                    <a:pt x="117" y="150"/>
                  </a:lnTo>
                  <a:lnTo>
                    <a:pt x="101" y="135"/>
                  </a:lnTo>
                  <a:lnTo>
                    <a:pt x="85" y="119"/>
                  </a:lnTo>
                  <a:lnTo>
                    <a:pt x="71" y="103"/>
                  </a:lnTo>
                  <a:lnTo>
                    <a:pt x="58" y="87"/>
                  </a:lnTo>
                  <a:lnTo>
                    <a:pt x="44" y="70"/>
                  </a:lnTo>
                  <a:lnTo>
                    <a:pt x="32" y="53"/>
                  </a:lnTo>
                  <a:lnTo>
                    <a:pt x="21" y="36"/>
                  </a:lnTo>
                  <a:lnTo>
                    <a:pt x="9" y="17"/>
                  </a:lnTo>
                  <a:lnTo>
                    <a:pt x="0" y="0"/>
                  </a:lnTo>
                  <a:lnTo>
                    <a:pt x="92" y="0"/>
                  </a:lnTo>
                  <a:lnTo>
                    <a:pt x="102" y="15"/>
                  </a:lnTo>
                  <a:lnTo>
                    <a:pt x="113" y="29"/>
                  </a:lnTo>
                  <a:lnTo>
                    <a:pt x="123" y="41"/>
                  </a:lnTo>
                  <a:lnTo>
                    <a:pt x="133" y="54"/>
                  </a:lnTo>
                  <a:lnTo>
                    <a:pt x="145" y="67"/>
                  </a:lnTo>
                  <a:lnTo>
                    <a:pt x="156" y="78"/>
                  </a:lnTo>
                  <a:lnTo>
                    <a:pt x="168" y="89"/>
                  </a:lnTo>
                  <a:lnTo>
                    <a:pt x="179" y="100"/>
                  </a:lnTo>
                  <a:lnTo>
                    <a:pt x="192" y="110"/>
                  </a:lnTo>
                  <a:lnTo>
                    <a:pt x="204" y="119"/>
                  </a:lnTo>
                  <a:lnTo>
                    <a:pt x="218" y="128"/>
                  </a:lnTo>
                  <a:lnTo>
                    <a:pt x="231" y="136"/>
                  </a:lnTo>
                  <a:lnTo>
                    <a:pt x="245" y="145"/>
                  </a:lnTo>
                  <a:lnTo>
                    <a:pt x="260" y="151"/>
                  </a:lnTo>
                  <a:lnTo>
                    <a:pt x="274" y="158"/>
                  </a:lnTo>
                  <a:lnTo>
                    <a:pt x="289" y="165"/>
                  </a:lnTo>
                  <a:lnTo>
                    <a:pt x="308" y="172"/>
                  </a:lnTo>
                  <a:lnTo>
                    <a:pt x="327" y="179"/>
                  </a:lnTo>
                  <a:lnTo>
                    <a:pt x="348" y="185"/>
                  </a:lnTo>
                  <a:lnTo>
                    <a:pt x="367" y="190"/>
                  </a:lnTo>
                  <a:lnTo>
                    <a:pt x="388" y="195"/>
                  </a:lnTo>
                  <a:lnTo>
                    <a:pt x="409" y="198"/>
                  </a:lnTo>
                  <a:lnTo>
                    <a:pt x="430" y="202"/>
                  </a:lnTo>
                  <a:lnTo>
                    <a:pt x="452" y="204"/>
                  </a:lnTo>
                  <a:lnTo>
                    <a:pt x="474" y="206"/>
                  </a:lnTo>
                  <a:lnTo>
                    <a:pt x="496" y="206"/>
                  </a:lnTo>
                  <a:lnTo>
                    <a:pt x="519" y="208"/>
                  </a:lnTo>
                  <a:lnTo>
                    <a:pt x="542" y="206"/>
                  </a:lnTo>
                  <a:lnTo>
                    <a:pt x="565" y="205"/>
                  </a:lnTo>
                  <a:lnTo>
                    <a:pt x="589" y="203"/>
                  </a:lnTo>
                  <a:lnTo>
                    <a:pt x="612" y="201"/>
                  </a:lnTo>
                  <a:lnTo>
                    <a:pt x="636" y="197"/>
                  </a:lnTo>
                  <a:lnTo>
                    <a:pt x="683" y="190"/>
                  </a:lnTo>
                  <a:lnTo>
                    <a:pt x="729" y="181"/>
                  </a:lnTo>
                  <a:lnTo>
                    <a:pt x="775" y="173"/>
                  </a:lnTo>
                  <a:lnTo>
                    <a:pt x="820" y="163"/>
                  </a:lnTo>
                  <a:lnTo>
                    <a:pt x="865" y="153"/>
                  </a:lnTo>
                  <a:lnTo>
                    <a:pt x="910" y="142"/>
                  </a:lnTo>
                  <a:lnTo>
                    <a:pt x="954" y="131"/>
                  </a:lnTo>
                  <a:lnTo>
                    <a:pt x="998" y="119"/>
                  </a:lnTo>
                  <a:lnTo>
                    <a:pt x="1041" y="107"/>
                  </a:lnTo>
                  <a:lnTo>
                    <a:pt x="1084" y="93"/>
                  </a:lnTo>
                  <a:lnTo>
                    <a:pt x="1127" y="79"/>
                  </a:lnTo>
                  <a:lnTo>
                    <a:pt x="1169" y="64"/>
                  </a:lnTo>
                  <a:lnTo>
                    <a:pt x="1211" y="49"/>
                  </a:lnTo>
                  <a:lnTo>
                    <a:pt x="1252" y="33"/>
                  </a:lnTo>
                  <a:lnTo>
                    <a:pt x="1293" y="17"/>
                  </a:lnTo>
                  <a:lnTo>
                    <a:pt x="1333" y="0"/>
                  </a:lnTo>
                  <a:lnTo>
                    <a:pt x="1519" y="0"/>
                  </a:lnTo>
                  <a:lnTo>
                    <a:pt x="1470" y="24"/>
                  </a:lnTo>
                  <a:lnTo>
                    <a:pt x="1419" y="48"/>
                  </a:lnTo>
                  <a:lnTo>
                    <a:pt x="1369" y="71"/>
                  </a:lnTo>
                  <a:lnTo>
                    <a:pt x="1317" y="93"/>
                  </a:lnTo>
                  <a:lnTo>
                    <a:pt x="1264" y="114"/>
                  </a:lnTo>
                  <a:lnTo>
                    <a:pt x="1212" y="133"/>
                  </a:lnTo>
                  <a:lnTo>
                    <a:pt x="1158" y="151"/>
                  </a:lnTo>
                  <a:lnTo>
                    <a:pt x="1104" y="170"/>
                  </a:lnTo>
                  <a:lnTo>
                    <a:pt x="1049" y="186"/>
                  </a:lnTo>
                  <a:lnTo>
                    <a:pt x="994" y="202"/>
                  </a:lnTo>
                  <a:lnTo>
                    <a:pt x="937" y="217"/>
                  </a:lnTo>
                  <a:lnTo>
                    <a:pt x="881" y="231"/>
                  </a:lnTo>
                  <a:lnTo>
                    <a:pt x="824" y="243"/>
                  </a:lnTo>
                  <a:lnTo>
                    <a:pt x="765" y="255"/>
                  </a:lnTo>
                  <a:lnTo>
                    <a:pt x="707" y="265"/>
                  </a:lnTo>
                  <a:lnTo>
                    <a:pt x="648" y="275"/>
                  </a:lnTo>
                  <a:lnTo>
                    <a:pt x="614" y="280"/>
                  </a:lnTo>
                  <a:lnTo>
                    <a:pt x="580" y="283"/>
                  </a:lnTo>
                  <a:lnTo>
                    <a:pt x="546" y="286"/>
                  </a:lnTo>
                  <a:lnTo>
                    <a:pt x="514" y="28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3" name="Freeform 21">
              <a:extLst>
                <a:ext uri="{FF2B5EF4-FFF2-40B4-BE49-F238E27FC236}">
                  <a16:creationId xmlns:a16="http://schemas.microsoft.com/office/drawing/2014/main" id="{4F9280CF-737D-40B8-BFDC-1F44C108068C}"/>
                </a:ext>
              </a:extLst>
            </p:cNvPr>
            <p:cNvSpPr>
              <a:spLocks/>
            </p:cNvSpPr>
            <p:nvPr userDrawn="1"/>
          </p:nvSpPr>
          <p:spPr bwMode="auto">
            <a:xfrm>
              <a:off x="10353168" y="2"/>
              <a:ext cx="1698216" cy="1130594"/>
            </a:xfrm>
            <a:custGeom>
              <a:avLst/>
              <a:gdLst>
                <a:gd name="T0" fmla="*/ 1000 w 2555"/>
                <a:gd name="T1" fmla="*/ 1693 h 1704"/>
                <a:gd name="T2" fmla="*/ 870 w 2555"/>
                <a:gd name="T3" fmla="*/ 1647 h 1704"/>
                <a:gd name="T4" fmla="*/ 761 w 2555"/>
                <a:gd name="T5" fmla="*/ 1564 h 1704"/>
                <a:gd name="T6" fmla="*/ 668 w 2555"/>
                <a:gd name="T7" fmla="*/ 1452 h 1704"/>
                <a:gd name="T8" fmla="*/ 578 w 2555"/>
                <a:gd name="T9" fmla="*/ 1336 h 1704"/>
                <a:gd name="T10" fmla="*/ 428 w 2555"/>
                <a:gd name="T11" fmla="*/ 1144 h 1704"/>
                <a:gd name="T12" fmla="*/ 277 w 2555"/>
                <a:gd name="T13" fmla="*/ 955 h 1704"/>
                <a:gd name="T14" fmla="*/ 127 w 2555"/>
                <a:gd name="T15" fmla="*/ 764 h 1704"/>
                <a:gd name="T16" fmla="*/ 59 w 2555"/>
                <a:gd name="T17" fmla="*/ 662 h 1704"/>
                <a:gd name="T18" fmla="*/ 23 w 2555"/>
                <a:gd name="T19" fmla="*/ 583 h 1704"/>
                <a:gd name="T20" fmla="*/ 5 w 2555"/>
                <a:gd name="T21" fmla="*/ 501 h 1704"/>
                <a:gd name="T22" fmla="*/ 1 w 2555"/>
                <a:gd name="T23" fmla="*/ 420 h 1704"/>
                <a:gd name="T24" fmla="*/ 14 w 2555"/>
                <a:gd name="T25" fmla="*/ 338 h 1704"/>
                <a:gd name="T26" fmla="*/ 44 w 2555"/>
                <a:gd name="T27" fmla="*/ 258 h 1704"/>
                <a:gd name="T28" fmla="*/ 125 w 2555"/>
                <a:gd name="T29" fmla="*/ 127 h 1704"/>
                <a:gd name="T30" fmla="*/ 212 w 2555"/>
                <a:gd name="T31" fmla="*/ 13 h 1704"/>
                <a:gd name="T32" fmla="*/ 265 w 2555"/>
                <a:gd name="T33" fmla="*/ 72 h 1704"/>
                <a:gd name="T34" fmla="*/ 137 w 2555"/>
                <a:gd name="T35" fmla="*/ 251 h 1704"/>
                <a:gd name="T36" fmla="*/ 85 w 2555"/>
                <a:gd name="T37" fmla="*/ 384 h 1704"/>
                <a:gd name="T38" fmla="*/ 87 w 2555"/>
                <a:gd name="T39" fmla="*/ 518 h 1704"/>
                <a:gd name="T40" fmla="*/ 145 w 2555"/>
                <a:gd name="T41" fmla="*/ 653 h 1704"/>
                <a:gd name="T42" fmla="*/ 279 w 2555"/>
                <a:gd name="T43" fmla="*/ 832 h 1704"/>
                <a:gd name="T44" fmla="*/ 429 w 2555"/>
                <a:gd name="T45" fmla="*/ 1018 h 1704"/>
                <a:gd name="T46" fmla="*/ 581 w 2555"/>
                <a:gd name="T47" fmla="*/ 1210 h 1704"/>
                <a:gd name="T48" fmla="*/ 694 w 2555"/>
                <a:gd name="T49" fmla="*/ 1358 h 1704"/>
                <a:gd name="T50" fmla="*/ 785 w 2555"/>
                <a:gd name="T51" fmla="*/ 1473 h 1704"/>
                <a:gd name="T52" fmla="*/ 895 w 2555"/>
                <a:gd name="T53" fmla="*/ 1569 h 1704"/>
                <a:gd name="T54" fmla="*/ 1036 w 2555"/>
                <a:gd name="T55" fmla="*/ 1618 h 1704"/>
                <a:gd name="T56" fmla="*/ 1209 w 2555"/>
                <a:gd name="T57" fmla="*/ 1619 h 1704"/>
                <a:gd name="T58" fmla="*/ 1583 w 2555"/>
                <a:gd name="T59" fmla="*/ 1544 h 1704"/>
                <a:gd name="T60" fmla="*/ 1918 w 2555"/>
                <a:gd name="T61" fmla="*/ 1450 h 1704"/>
                <a:gd name="T62" fmla="*/ 2080 w 2555"/>
                <a:gd name="T63" fmla="*/ 1382 h 1704"/>
                <a:gd name="T64" fmla="*/ 2312 w 2555"/>
                <a:gd name="T65" fmla="*/ 1240 h 1704"/>
                <a:gd name="T66" fmla="*/ 2399 w 2555"/>
                <a:gd name="T67" fmla="*/ 1152 h 1704"/>
                <a:gd name="T68" fmla="*/ 2437 w 2555"/>
                <a:gd name="T69" fmla="*/ 1087 h 1704"/>
                <a:gd name="T70" fmla="*/ 2462 w 2555"/>
                <a:gd name="T71" fmla="*/ 1016 h 1704"/>
                <a:gd name="T72" fmla="*/ 2476 w 2555"/>
                <a:gd name="T73" fmla="*/ 849 h 1704"/>
                <a:gd name="T74" fmla="*/ 2461 w 2555"/>
                <a:gd name="T75" fmla="*/ 705 h 1704"/>
                <a:gd name="T76" fmla="*/ 2445 w 2555"/>
                <a:gd name="T77" fmla="*/ 563 h 1704"/>
                <a:gd name="T78" fmla="*/ 2424 w 2555"/>
                <a:gd name="T79" fmla="*/ 375 h 1704"/>
                <a:gd name="T80" fmla="*/ 2411 w 2555"/>
                <a:gd name="T81" fmla="*/ 186 h 1704"/>
                <a:gd name="T82" fmla="*/ 2415 w 2555"/>
                <a:gd name="T83" fmla="*/ 0 h 1704"/>
                <a:gd name="T84" fmla="*/ 2489 w 2555"/>
                <a:gd name="T85" fmla="*/ 145 h 1704"/>
                <a:gd name="T86" fmla="*/ 2499 w 2555"/>
                <a:gd name="T87" fmla="*/ 330 h 1704"/>
                <a:gd name="T88" fmla="*/ 2518 w 2555"/>
                <a:gd name="T89" fmla="*/ 517 h 1704"/>
                <a:gd name="T90" fmla="*/ 2536 w 2555"/>
                <a:gd name="T91" fmla="*/ 670 h 1704"/>
                <a:gd name="T92" fmla="*/ 2551 w 2555"/>
                <a:gd name="T93" fmla="*/ 803 h 1704"/>
                <a:gd name="T94" fmla="*/ 2552 w 2555"/>
                <a:gd name="T95" fmla="*/ 949 h 1704"/>
                <a:gd name="T96" fmla="*/ 2538 w 2555"/>
                <a:gd name="T97" fmla="*/ 1040 h 1704"/>
                <a:gd name="T98" fmla="*/ 2507 w 2555"/>
                <a:gd name="T99" fmla="*/ 1123 h 1704"/>
                <a:gd name="T100" fmla="*/ 2463 w 2555"/>
                <a:gd name="T101" fmla="*/ 1199 h 1704"/>
                <a:gd name="T102" fmla="*/ 2403 w 2555"/>
                <a:gd name="T103" fmla="*/ 1265 h 1704"/>
                <a:gd name="T104" fmla="*/ 2329 w 2555"/>
                <a:gd name="T105" fmla="*/ 1325 h 1704"/>
                <a:gd name="T106" fmla="*/ 2088 w 2555"/>
                <a:gd name="T107" fmla="*/ 1466 h 1704"/>
                <a:gd name="T108" fmla="*/ 1966 w 2555"/>
                <a:gd name="T109" fmla="*/ 1516 h 1704"/>
                <a:gd name="T110" fmla="*/ 1684 w 2555"/>
                <a:gd name="T111" fmla="*/ 1599 h 1704"/>
                <a:gd name="T112" fmla="*/ 1260 w 2555"/>
                <a:gd name="T113" fmla="*/ 1693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55" h="1704">
                  <a:moveTo>
                    <a:pt x="1121" y="1704"/>
                  </a:moveTo>
                  <a:lnTo>
                    <a:pt x="1090" y="1703"/>
                  </a:lnTo>
                  <a:lnTo>
                    <a:pt x="1059" y="1701"/>
                  </a:lnTo>
                  <a:lnTo>
                    <a:pt x="1029" y="1697"/>
                  </a:lnTo>
                  <a:lnTo>
                    <a:pt x="1000" y="1693"/>
                  </a:lnTo>
                  <a:lnTo>
                    <a:pt x="973" y="1686"/>
                  </a:lnTo>
                  <a:lnTo>
                    <a:pt x="945" y="1679"/>
                  </a:lnTo>
                  <a:lnTo>
                    <a:pt x="920" y="1670"/>
                  </a:lnTo>
                  <a:lnTo>
                    <a:pt x="895" y="1658"/>
                  </a:lnTo>
                  <a:lnTo>
                    <a:pt x="870" y="1647"/>
                  </a:lnTo>
                  <a:lnTo>
                    <a:pt x="847" y="1633"/>
                  </a:lnTo>
                  <a:lnTo>
                    <a:pt x="824" y="1618"/>
                  </a:lnTo>
                  <a:lnTo>
                    <a:pt x="802" y="1601"/>
                  </a:lnTo>
                  <a:lnTo>
                    <a:pt x="781" y="1584"/>
                  </a:lnTo>
                  <a:lnTo>
                    <a:pt x="761" y="1564"/>
                  </a:lnTo>
                  <a:lnTo>
                    <a:pt x="741" y="1544"/>
                  </a:lnTo>
                  <a:lnTo>
                    <a:pt x="723" y="1521"/>
                  </a:lnTo>
                  <a:lnTo>
                    <a:pt x="704" y="1498"/>
                  </a:lnTo>
                  <a:lnTo>
                    <a:pt x="686" y="1475"/>
                  </a:lnTo>
                  <a:lnTo>
                    <a:pt x="668" y="1452"/>
                  </a:lnTo>
                  <a:lnTo>
                    <a:pt x="651" y="1429"/>
                  </a:lnTo>
                  <a:lnTo>
                    <a:pt x="632" y="1406"/>
                  </a:lnTo>
                  <a:lnTo>
                    <a:pt x="614" y="1383"/>
                  </a:lnTo>
                  <a:lnTo>
                    <a:pt x="597" y="1360"/>
                  </a:lnTo>
                  <a:lnTo>
                    <a:pt x="578" y="1336"/>
                  </a:lnTo>
                  <a:lnTo>
                    <a:pt x="548" y="1297"/>
                  </a:lnTo>
                  <a:lnTo>
                    <a:pt x="519" y="1258"/>
                  </a:lnTo>
                  <a:lnTo>
                    <a:pt x="488" y="1220"/>
                  </a:lnTo>
                  <a:lnTo>
                    <a:pt x="458" y="1181"/>
                  </a:lnTo>
                  <a:lnTo>
                    <a:pt x="428" y="1144"/>
                  </a:lnTo>
                  <a:lnTo>
                    <a:pt x="397" y="1106"/>
                  </a:lnTo>
                  <a:lnTo>
                    <a:pt x="367" y="1068"/>
                  </a:lnTo>
                  <a:lnTo>
                    <a:pt x="337" y="1031"/>
                  </a:lnTo>
                  <a:lnTo>
                    <a:pt x="308" y="993"/>
                  </a:lnTo>
                  <a:lnTo>
                    <a:pt x="277" y="955"/>
                  </a:lnTo>
                  <a:lnTo>
                    <a:pt x="247" y="918"/>
                  </a:lnTo>
                  <a:lnTo>
                    <a:pt x="217" y="880"/>
                  </a:lnTo>
                  <a:lnTo>
                    <a:pt x="187" y="842"/>
                  </a:lnTo>
                  <a:lnTo>
                    <a:pt x="157" y="803"/>
                  </a:lnTo>
                  <a:lnTo>
                    <a:pt x="127" y="764"/>
                  </a:lnTo>
                  <a:lnTo>
                    <a:pt x="99" y="725"/>
                  </a:lnTo>
                  <a:lnTo>
                    <a:pt x="87" y="710"/>
                  </a:lnTo>
                  <a:lnTo>
                    <a:pt x="77" y="694"/>
                  </a:lnTo>
                  <a:lnTo>
                    <a:pt x="68" y="678"/>
                  </a:lnTo>
                  <a:lnTo>
                    <a:pt x="59" y="662"/>
                  </a:lnTo>
                  <a:lnTo>
                    <a:pt x="51" y="647"/>
                  </a:lnTo>
                  <a:lnTo>
                    <a:pt x="43" y="631"/>
                  </a:lnTo>
                  <a:lnTo>
                    <a:pt x="36" y="615"/>
                  </a:lnTo>
                  <a:lnTo>
                    <a:pt x="29" y="599"/>
                  </a:lnTo>
                  <a:lnTo>
                    <a:pt x="23" y="583"/>
                  </a:lnTo>
                  <a:lnTo>
                    <a:pt x="18" y="567"/>
                  </a:lnTo>
                  <a:lnTo>
                    <a:pt x="14" y="551"/>
                  </a:lnTo>
                  <a:lnTo>
                    <a:pt x="10" y="533"/>
                  </a:lnTo>
                  <a:lnTo>
                    <a:pt x="7" y="517"/>
                  </a:lnTo>
                  <a:lnTo>
                    <a:pt x="5" y="501"/>
                  </a:lnTo>
                  <a:lnTo>
                    <a:pt x="2" y="485"/>
                  </a:lnTo>
                  <a:lnTo>
                    <a:pt x="1" y="469"/>
                  </a:lnTo>
                  <a:lnTo>
                    <a:pt x="0" y="452"/>
                  </a:lnTo>
                  <a:lnTo>
                    <a:pt x="0" y="436"/>
                  </a:lnTo>
                  <a:lnTo>
                    <a:pt x="1" y="420"/>
                  </a:lnTo>
                  <a:lnTo>
                    <a:pt x="2" y="404"/>
                  </a:lnTo>
                  <a:lnTo>
                    <a:pt x="5" y="387"/>
                  </a:lnTo>
                  <a:lnTo>
                    <a:pt x="7" y="370"/>
                  </a:lnTo>
                  <a:lnTo>
                    <a:pt x="10" y="354"/>
                  </a:lnTo>
                  <a:lnTo>
                    <a:pt x="14" y="338"/>
                  </a:lnTo>
                  <a:lnTo>
                    <a:pt x="18" y="322"/>
                  </a:lnTo>
                  <a:lnTo>
                    <a:pt x="24" y="306"/>
                  </a:lnTo>
                  <a:lnTo>
                    <a:pt x="30" y="290"/>
                  </a:lnTo>
                  <a:lnTo>
                    <a:pt x="37" y="274"/>
                  </a:lnTo>
                  <a:lnTo>
                    <a:pt x="44" y="258"/>
                  </a:lnTo>
                  <a:lnTo>
                    <a:pt x="52" y="242"/>
                  </a:lnTo>
                  <a:lnTo>
                    <a:pt x="60" y="226"/>
                  </a:lnTo>
                  <a:lnTo>
                    <a:pt x="69" y="211"/>
                  </a:lnTo>
                  <a:lnTo>
                    <a:pt x="96" y="169"/>
                  </a:lnTo>
                  <a:lnTo>
                    <a:pt x="125" y="127"/>
                  </a:lnTo>
                  <a:lnTo>
                    <a:pt x="154" y="87"/>
                  </a:lnTo>
                  <a:lnTo>
                    <a:pt x="185" y="48"/>
                  </a:lnTo>
                  <a:lnTo>
                    <a:pt x="194" y="37"/>
                  </a:lnTo>
                  <a:lnTo>
                    <a:pt x="203" y="24"/>
                  </a:lnTo>
                  <a:lnTo>
                    <a:pt x="212" y="13"/>
                  </a:lnTo>
                  <a:lnTo>
                    <a:pt x="221" y="0"/>
                  </a:lnTo>
                  <a:lnTo>
                    <a:pt x="319" y="0"/>
                  </a:lnTo>
                  <a:lnTo>
                    <a:pt x="301" y="24"/>
                  </a:lnTo>
                  <a:lnTo>
                    <a:pt x="283" y="49"/>
                  </a:lnTo>
                  <a:lnTo>
                    <a:pt x="265" y="72"/>
                  </a:lnTo>
                  <a:lnTo>
                    <a:pt x="247" y="96"/>
                  </a:lnTo>
                  <a:lnTo>
                    <a:pt x="218" y="134"/>
                  </a:lnTo>
                  <a:lnTo>
                    <a:pt x="189" y="172"/>
                  </a:lnTo>
                  <a:lnTo>
                    <a:pt x="162" y="212"/>
                  </a:lnTo>
                  <a:lnTo>
                    <a:pt x="137" y="251"/>
                  </a:lnTo>
                  <a:lnTo>
                    <a:pt x="122" y="278"/>
                  </a:lnTo>
                  <a:lnTo>
                    <a:pt x="109" y="304"/>
                  </a:lnTo>
                  <a:lnTo>
                    <a:pt x="99" y="330"/>
                  </a:lnTo>
                  <a:lnTo>
                    <a:pt x="91" y="358"/>
                  </a:lnTo>
                  <a:lnTo>
                    <a:pt x="85" y="384"/>
                  </a:lnTo>
                  <a:lnTo>
                    <a:pt x="80" y="412"/>
                  </a:lnTo>
                  <a:lnTo>
                    <a:pt x="79" y="438"/>
                  </a:lnTo>
                  <a:lnTo>
                    <a:pt x="79" y="466"/>
                  </a:lnTo>
                  <a:lnTo>
                    <a:pt x="83" y="492"/>
                  </a:lnTo>
                  <a:lnTo>
                    <a:pt x="87" y="518"/>
                  </a:lnTo>
                  <a:lnTo>
                    <a:pt x="94" y="546"/>
                  </a:lnTo>
                  <a:lnTo>
                    <a:pt x="103" y="572"/>
                  </a:lnTo>
                  <a:lnTo>
                    <a:pt x="115" y="600"/>
                  </a:lnTo>
                  <a:lnTo>
                    <a:pt x="129" y="626"/>
                  </a:lnTo>
                  <a:lnTo>
                    <a:pt x="145" y="653"/>
                  </a:lnTo>
                  <a:lnTo>
                    <a:pt x="163" y="679"/>
                  </a:lnTo>
                  <a:lnTo>
                    <a:pt x="191" y="717"/>
                  </a:lnTo>
                  <a:lnTo>
                    <a:pt x="220" y="756"/>
                  </a:lnTo>
                  <a:lnTo>
                    <a:pt x="249" y="794"/>
                  </a:lnTo>
                  <a:lnTo>
                    <a:pt x="279" y="832"/>
                  </a:lnTo>
                  <a:lnTo>
                    <a:pt x="309" y="869"/>
                  </a:lnTo>
                  <a:lnTo>
                    <a:pt x="339" y="907"/>
                  </a:lnTo>
                  <a:lnTo>
                    <a:pt x="368" y="944"/>
                  </a:lnTo>
                  <a:lnTo>
                    <a:pt x="398" y="981"/>
                  </a:lnTo>
                  <a:lnTo>
                    <a:pt x="429" y="1018"/>
                  </a:lnTo>
                  <a:lnTo>
                    <a:pt x="459" y="1056"/>
                  </a:lnTo>
                  <a:lnTo>
                    <a:pt x="490" y="1094"/>
                  </a:lnTo>
                  <a:lnTo>
                    <a:pt x="520" y="1132"/>
                  </a:lnTo>
                  <a:lnTo>
                    <a:pt x="550" y="1171"/>
                  </a:lnTo>
                  <a:lnTo>
                    <a:pt x="581" y="1210"/>
                  </a:lnTo>
                  <a:lnTo>
                    <a:pt x="610" y="1249"/>
                  </a:lnTo>
                  <a:lnTo>
                    <a:pt x="641" y="1288"/>
                  </a:lnTo>
                  <a:lnTo>
                    <a:pt x="659" y="1311"/>
                  </a:lnTo>
                  <a:lnTo>
                    <a:pt x="677" y="1335"/>
                  </a:lnTo>
                  <a:lnTo>
                    <a:pt x="694" y="1358"/>
                  </a:lnTo>
                  <a:lnTo>
                    <a:pt x="712" y="1381"/>
                  </a:lnTo>
                  <a:lnTo>
                    <a:pt x="730" y="1404"/>
                  </a:lnTo>
                  <a:lnTo>
                    <a:pt x="748" y="1427"/>
                  </a:lnTo>
                  <a:lnTo>
                    <a:pt x="766" y="1450"/>
                  </a:lnTo>
                  <a:lnTo>
                    <a:pt x="785" y="1473"/>
                  </a:lnTo>
                  <a:lnTo>
                    <a:pt x="804" y="1496"/>
                  </a:lnTo>
                  <a:lnTo>
                    <a:pt x="825" y="1517"/>
                  </a:lnTo>
                  <a:lnTo>
                    <a:pt x="848" y="1537"/>
                  </a:lnTo>
                  <a:lnTo>
                    <a:pt x="871" y="1554"/>
                  </a:lnTo>
                  <a:lnTo>
                    <a:pt x="895" y="1569"/>
                  </a:lnTo>
                  <a:lnTo>
                    <a:pt x="921" y="1583"/>
                  </a:lnTo>
                  <a:lnTo>
                    <a:pt x="948" y="1595"/>
                  </a:lnTo>
                  <a:lnTo>
                    <a:pt x="976" y="1605"/>
                  </a:lnTo>
                  <a:lnTo>
                    <a:pt x="1006" y="1613"/>
                  </a:lnTo>
                  <a:lnTo>
                    <a:pt x="1036" y="1618"/>
                  </a:lnTo>
                  <a:lnTo>
                    <a:pt x="1068" y="1623"/>
                  </a:lnTo>
                  <a:lnTo>
                    <a:pt x="1101" y="1625"/>
                  </a:lnTo>
                  <a:lnTo>
                    <a:pt x="1136" y="1625"/>
                  </a:lnTo>
                  <a:lnTo>
                    <a:pt x="1171" y="1623"/>
                  </a:lnTo>
                  <a:lnTo>
                    <a:pt x="1209" y="1619"/>
                  </a:lnTo>
                  <a:lnTo>
                    <a:pt x="1247" y="1615"/>
                  </a:lnTo>
                  <a:lnTo>
                    <a:pt x="1332" y="1600"/>
                  </a:lnTo>
                  <a:lnTo>
                    <a:pt x="1417" y="1583"/>
                  </a:lnTo>
                  <a:lnTo>
                    <a:pt x="1501" y="1563"/>
                  </a:lnTo>
                  <a:lnTo>
                    <a:pt x="1583" y="1544"/>
                  </a:lnTo>
                  <a:lnTo>
                    <a:pt x="1665" y="1522"/>
                  </a:lnTo>
                  <a:lnTo>
                    <a:pt x="1744" y="1500"/>
                  </a:lnTo>
                  <a:lnTo>
                    <a:pt x="1821" y="1478"/>
                  </a:lnTo>
                  <a:lnTo>
                    <a:pt x="1895" y="1457"/>
                  </a:lnTo>
                  <a:lnTo>
                    <a:pt x="1918" y="1450"/>
                  </a:lnTo>
                  <a:lnTo>
                    <a:pt x="1941" y="1442"/>
                  </a:lnTo>
                  <a:lnTo>
                    <a:pt x="1963" y="1434"/>
                  </a:lnTo>
                  <a:lnTo>
                    <a:pt x="1986" y="1425"/>
                  </a:lnTo>
                  <a:lnTo>
                    <a:pt x="2033" y="1405"/>
                  </a:lnTo>
                  <a:lnTo>
                    <a:pt x="2080" y="1382"/>
                  </a:lnTo>
                  <a:lnTo>
                    <a:pt x="2128" y="1357"/>
                  </a:lnTo>
                  <a:lnTo>
                    <a:pt x="2178" y="1328"/>
                  </a:lnTo>
                  <a:lnTo>
                    <a:pt x="2230" y="1295"/>
                  </a:lnTo>
                  <a:lnTo>
                    <a:pt x="2284" y="1259"/>
                  </a:lnTo>
                  <a:lnTo>
                    <a:pt x="2312" y="1240"/>
                  </a:lnTo>
                  <a:lnTo>
                    <a:pt x="2337" y="1219"/>
                  </a:lnTo>
                  <a:lnTo>
                    <a:pt x="2360" y="1197"/>
                  </a:lnTo>
                  <a:lnTo>
                    <a:pt x="2380" y="1174"/>
                  </a:lnTo>
                  <a:lnTo>
                    <a:pt x="2390" y="1163"/>
                  </a:lnTo>
                  <a:lnTo>
                    <a:pt x="2399" y="1152"/>
                  </a:lnTo>
                  <a:lnTo>
                    <a:pt x="2407" y="1139"/>
                  </a:lnTo>
                  <a:lnTo>
                    <a:pt x="2416" y="1126"/>
                  </a:lnTo>
                  <a:lnTo>
                    <a:pt x="2423" y="1114"/>
                  </a:lnTo>
                  <a:lnTo>
                    <a:pt x="2430" y="1101"/>
                  </a:lnTo>
                  <a:lnTo>
                    <a:pt x="2437" y="1087"/>
                  </a:lnTo>
                  <a:lnTo>
                    <a:pt x="2442" y="1075"/>
                  </a:lnTo>
                  <a:lnTo>
                    <a:pt x="2448" y="1060"/>
                  </a:lnTo>
                  <a:lnTo>
                    <a:pt x="2453" y="1046"/>
                  </a:lnTo>
                  <a:lnTo>
                    <a:pt x="2457" y="1031"/>
                  </a:lnTo>
                  <a:lnTo>
                    <a:pt x="2462" y="1016"/>
                  </a:lnTo>
                  <a:lnTo>
                    <a:pt x="2469" y="986"/>
                  </a:lnTo>
                  <a:lnTo>
                    <a:pt x="2473" y="954"/>
                  </a:lnTo>
                  <a:lnTo>
                    <a:pt x="2476" y="920"/>
                  </a:lnTo>
                  <a:lnTo>
                    <a:pt x="2477" y="885"/>
                  </a:lnTo>
                  <a:lnTo>
                    <a:pt x="2476" y="849"/>
                  </a:lnTo>
                  <a:lnTo>
                    <a:pt x="2472" y="811"/>
                  </a:lnTo>
                  <a:lnTo>
                    <a:pt x="2470" y="785"/>
                  </a:lnTo>
                  <a:lnTo>
                    <a:pt x="2466" y="758"/>
                  </a:lnTo>
                  <a:lnTo>
                    <a:pt x="2464" y="732"/>
                  </a:lnTo>
                  <a:lnTo>
                    <a:pt x="2461" y="705"/>
                  </a:lnTo>
                  <a:lnTo>
                    <a:pt x="2458" y="679"/>
                  </a:lnTo>
                  <a:lnTo>
                    <a:pt x="2455" y="653"/>
                  </a:lnTo>
                  <a:lnTo>
                    <a:pt x="2452" y="626"/>
                  </a:lnTo>
                  <a:lnTo>
                    <a:pt x="2449" y="600"/>
                  </a:lnTo>
                  <a:lnTo>
                    <a:pt x="2445" y="563"/>
                  </a:lnTo>
                  <a:lnTo>
                    <a:pt x="2440" y="525"/>
                  </a:lnTo>
                  <a:lnTo>
                    <a:pt x="2435" y="487"/>
                  </a:lnTo>
                  <a:lnTo>
                    <a:pt x="2432" y="451"/>
                  </a:lnTo>
                  <a:lnTo>
                    <a:pt x="2427" y="413"/>
                  </a:lnTo>
                  <a:lnTo>
                    <a:pt x="2424" y="375"/>
                  </a:lnTo>
                  <a:lnTo>
                    <a:pt x="2421" y="337"/>
                  </a:lnTo>
                  <a:lnTo>
                    <a:pt x="2417" y="299"/>
                  </a:lnTo>
                  <a:lnTo>
                    <a:pt x="2415" y="262"/>
                  </a:lnTo>
                  <a:lnTo>
                    <a:pt x="2413" y="224"/>
                  </a:lnTo>
                  <a:lnTo>
                    <a:pt x="2411" y="186"/>
                  </a:lnTo>
                  <a:lnTo>
                    <a:pt x="2410" y="148"/>
                  </a:lnTo>
                  <a:lnTo>
                    <a:pt x="2410" y="111"/>
                  </a:lnTo>
                  <a:lnTo>
                    <a:pt x="2411" y="73"/>
                  </a:lnTo>
                  <a:lnTo>
                    <a:pt x="2413" y="37"/>
                  </a:lnTo>
                  <a:lnTo>
                    <a:pt x="2415" y="0"/>
                  </a:lnTo>
                  <a:lnTo>
                    <a:pt x="2494" y="0"/>
                  </a:lnTo>
                  <a:lnTo>
                    <a:pt x="2492" y="36"/>
                  </a:lnTo>
                  <a:lnTo>
                    <a:pt x="2491" y="72"/>
                  </a:lnTo>
                  <a:lnTo>
                    <a:pt x="2489" y="109"/>
                  </a:lnTo>
                  <a:lnTo>
                    <a:pt x="2489" y="145"/>
                  </a:lnTo>
                  <a:lnTo>
                    <a:pt x="2489" y="181"/>
                  </a:lnTo>
                  <a:lnTo>
                    <a:pt x="2491" y="219"/>
                  </a:lnTo>
                  <a:lnTo>
                    <a:pt x="2493" y="256"/>
                  </a:lnTo>
                  <a:lnTo>
                    <a:pt x="2496" y="292"/>
                  </a:lnTo>
                  <a:lnTo>
                    <a:pt x="2499" y="330"/>
                  </a:lnTo>
                  <a:lnTo>
                    <a:pt x="2502" y="367"/>
                  </a:lnTo>
                  <a:lnTo>
                    <a:pt x="2507" y="405"/>
                  </a:lnTo>
                  <a:lnTo>
                    <a:pt x="2510" y="443"/>
                  </a:lnTo>
                  <a:lnTo>
                    <a:pt x="2515" y="479"/>
                  </a:lnTo>
                  <a:lnTo>
                    <a:pt x="2518" y="517"/>
                  </a:lnTo>
                  <a:lnTo>
                    <a:pt x="2523" y="554"/>
                  </a:lnTo>
                  <a:lnTo>
                    <a:pt x="2527" y="591"/>
                  </a:lnTo>
                  <a:lnTo>
                    <a:pt x="2531" y="617"/>
                  </a:lnTo>
                  <a:lnTo>
                    <a:pt x="2533" y="643"/>
                  </a:lnTo>
                  <a:lnTo>
                    <a:pt x="2536" y="670"/>
                  </a:lnTo>
                  <a:lnTo>
                    <a:pt x="2540" y="696"/>
                  </a:lnTo>
                  <a:lnTo>
                    <a:pt x="2542" y="724"/>
                  </a:lnTo>
                  <a:lnTo>
                    <a:pt x="2546" y="750"/>
                  </a:lnTo>
                  <a:lnTo>
                    <a:pt x="2548" y="776"/>
                  </a:lnTo>
                  <a:lnTo>
                    <a:pt x="2551" y="803"/>
                  </a:lnTo>
                  <a:lnTo>
                    <a:pt x="2554" y="846"/>
                  </a:lnTo>
                  <a:lnTo>
                    <a:pt x="2555" y="888"/>
                  </a:lnTo>
                  <a:lnTo>
                    <a:pt x="2555" y="908"/>
                  </a:lnTo>
                  <a:lnTo>
                    <a:pt x="2554" y="929"/>
                  </a:lnTo>
                  <a:lnTo>
                    <a:pt x="2552" y="949"/>
                  </a:lnTo>
                  <a:lnTo>
                    <a:pt x="2550" y="967"/>
                  </a:lnTo>
                  <a:lnTo>
                    <a:pt x="2548" y="986"/>
                  </a:lnTo>
                  <a:lnTo>
                    <a:pt x="2546" y="1005"/>
                  </a:lnTo>
                  <a:lnTo>
                    <a:pt x="2541" y="1022"/>
                  </a:lnTo>
                  <a:lnTo>
                    <a:pt x="2538" y="1040"/>
                  </a:lnTo>
                  <a:lnTo>
                    <a:pt x="2532" y="1057"/>
                  </a:lnTo>
                  <a:lnTo>
                    <a:pt x="2527" y="1075"/>
                  </a:lnTo>
                  <a:lnTo>
                    <a:pt x="2520" y="1091"/>
                  </a:lnTo>
                  <a:lnTo>
                    <a:pt x="2515" y="1108"/>
                  </a:lnTo>
                  <a:lnTo>
                    <a:pt x="2507" y="1123"/>
                  </a:lnTo>
                  <a:lnTo>
                    <a:pt x="2500" y="1139"/>
                  </a:lnTo>
                  <a:lnTo>
                    <a:pt x="2491" y="1154"/>
                  </a:lnTo>
                  <a:lnTo>
                    <a:pt x="2482" y="1169"/>
                  </a:lnTo>
                  <a:lnTo>
                    <a:pt x="2472" y="1184"/>
                  </a:lnTo>
                  <a:lnTo>
                    <a:pt x="2463" y="1199"/>
                  </a:lnTo>
                  <a:lnTo>
                    <a:pt x="2452" y="1212"/>
                  </a:lnTo>
                  <a:lnTo>
                    <a:pt x="2440" y="1226"/>
                  </a:lnTo>
                  <a:lnTo>
                    <a:pt x="2429" y="1239"/>
                  </a:lnTo>
                  <a:lnTo>
                    <a:pt x="2416" y="1252"/>
                  </a:lnTo>
                  <a:lnTo>
                    <a:pt x="2403" y="1265"/>
                  </a:lnTo>
                  <a:lnTo>
                    <a:pt x="2390" y="1278"/>
                  </a:lnTo>
                  <a:lnTo>
                    <a:pt x="2375" y="1289"/>
                  </a:lnTo>
                  <a:lnTo>
                    <a:pt x="2360" y="1302"/>
                  </a:lnTo>
                  <a:lnTo>
                    <a:pt x="2345" y="1313"/>
                  </a:lnTo>
                  <a:lnTo>
                    <a:pt x="2329" y="1325"/>
                  </a:lnTo>
                  <a:lnTo>
                    <a:pt x="2271" y="1363"/>
                  </a:lnTo>
                  <a:lnTo>
                    <a:pt x="2217" y="1396"/>
                  </a:lnTo>
                  <a:lnTo>
                    <a:pt x="2165" y="1427"/>
                  </a:lnTo>
                  <a:lnTo>
                    <a:pt x="2113" y="1453"/>
                  </a:lnTo>
                  <a:lnTo>
                    <a:pt x="2088" y="1466"/>
                  </a:lnTo>
                  <a:lnTo>
                    <a:pt x="2064" y="1477"/>
                  </a:lnTo>
                  <a:lnTo>
                    <a:pt x="2039" y="1489"/>
                  </a:lnTo>
                  <a:lnTo>
                    <a:pt x="2014" y="1499"/>
                  </a:lnTo>
                  <a:lnTo>
                    <a:pt x="1990" y="1508"/>
                  </a:lnTo>
                  <a:lnTo>
                    <a:pt x="1966" y="1516"/>
                  </a:lnTo>
                  <a:lnTo>
                    <a:pt x="1941" y="1524"/>
                  </a:lnTo>
                  <a:lnTo>
                    <a:pt x="1917" y="1532"/>
                  </a:lnTo>
                  <a:lnTo>
                    <a:pt x="1842" y="1554"/>
                  </a:lnTo>
                  <a:lnTo>
                    <a:pt x="1764" y="1576"/>
                  </a:lnTo>
                  <a:lnTo>
                    <a:pt x="1684" y="1599"/>
                  </a:lnTo>
                  <a:lnTo>
                    <a:pt x="1601" y="1619"/>
                  </a:lnTo>
                  <a:lnTo>
                    <a:pt x="1518" y="1640"/>
                  </a:lnTo>
                  <a:lnTo>
                    <a:pt x="1433" y="1660"/>
                  </a:lnTo>
                  <a:lnTo>
                    <a:pt x="1347" y="1677"/>
                  </a:lnTo>
                  <a:lnTo>
                    <a:pt x="1260" y="1693"/>
                  </a:lnTo>
                  <a:lnTo>
                    <a:pt x="1224" y="1697"/>
                  </a:lnTo>
                  <a:lnTo>
                    <a:pt x="1189" y="1701"/>
                  </a:lnTo>
                  <a:lnTo>
                    <a:pt x="1154" y="1703"/>
                  </a:lnTo>
                  <a:lnTo>
                    <a:pt x="1121" y="1704"/>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4" name="Freeform 22">
              <a:extLst>
                <a:ext uri="{FF2B5EF4-FFF2-40B4-BE49-F238E27FC236}">
                  <a16:creationId xmlns:a16="http://schemas.microsoft.com/office/drawing/2014/main" id="{B055429A-3B97-4700-BDEA-B864442AC8B5}"/>
                </a:ext>
              </a:extLst>
            </p:cNvPr>
            <p:cNvSpPr>
              <a:spLocks/>
            </p:cNvSpPr>
            <p:nvPr userDrawn="1"/>
          </p:nvSpPr>
          <p:spPr bwMode="auto">
            <a:xfrm>
              <a:off x="10204283" y="1242259"/>
              <a:ext cx="1991331" cy="3205672"/>
            </a:xfrm>
            <a:custGeom>
              <a:avLst/>
              <a:gdLst>
                <a:gd name="T0" fmla="*/ 2604 w 2997"/>
                <a:gd name="T1" fmla="*/ 4791 h 4826"/>
                <a:gd name="T2" fmla="*/ 2217 w 2997"/>
                <a:gd name="T3" fmla="*/ 4752 h 4826"/>
                <a:gd name="T4" fmla="*/ 1950 w 2997"/>
                <a:gd name="T5" fmla="*/ 4716 h 4826"/>
                <a:gd name="T6" fmla="*/ 1565 w 2997"/>
                <a:gd name="T7" fmla="*/ 4666 h 4826"/>
                <a:gd name="T8" fmla="*/ 1104 w 2997"/>
                <a:gd name="T9" fmla="*/ 4642 h 4826"/>
                <a:gd name="T10" fmla="*/ 656 w 2997"/>
                <a:gd name="T11" fmla="*/ 4656 h 4826"/>
                <a:gd name="T12" fmla="*/ 508 w 2997"/>
                <a:gd name="T13" fmla="*/ 4646 h 4826"/>
                <a:gd name="T14" fmla="*/ 382 w 2997"/>
                <a:gd name="T15" fmla="*/ 4609 h 4826"/>
                <a:gd name="T16" fmla="*/ 253 w 2997"/>
                <a:gd name="T17" fmla="*/ 4529 h 4826"/>
                <a:gd name="T18" fmla="*/ 140 w 2997"/>
                <a:gd name="T19" fmla="*/ 4392 h 4826"/>
                <a:gd name="T20" fmla="*/ 56 w 2997"/>
                <a:gd name="T21" fmla="*/ 4219 h 4826"/>
                <a:gd name="T22" fmla="*/ 8 w 2997"/>
                <a:gd name="T23" fmla="*/ 4027 h 4826"/>
                <a:gd name="T24" fmla="*/ 4 w 2997"/>
                <a:gd name="T25" fmla="*/ 3836 h 4826"/>
                <a:gd name="T26" fmla="*/ 56 w 2997"/>
                <a:gd name="T27" fmla="*/ 3634 h 4826"/>
                <a:gd name="T28" fmla="*/ 153 w 2997"/>
                <a:gd name="T29" fmla="*/ 3395 h 4826"/>
                <a:gd name="T30" fmla="*/ 384 w 2997"/>
                <a:gd name="T31" fmla="*/ 2943 h 4826"/>
                <a:gd name="T32" fmla="*/ 629 w 2997"/>
                <a:gd name="T33" fmla="*/ 2394 h 4826"/>
                <a:gd name="T34" fmla="*/ 733 w 2997"/>
                <a:gd name="T35" fmla="*/ 2091 h 4826"/>
                <a:gd name="T36" fmla="*/ 812 w 2997"/>
                <a:gd name="T37" fmla="*/ 1770 h 4826"/>
                <a:gd name="T38" fmla="*/ 858 w 2997"/>
                <a:gd name="T39" fmla="*/ 1481 h 4826"/>
                <a:gd name="T40" fmla="*/ 915 w 2997"/>
                <a:gd name="T41" fmla="*/ 1259 h 4826"/>
                <a:gd name="T42" fmla="*/ 990 w 2997"/>
                <a:gd name="T43" fmla="*/ 1106 h 4826"/>
                <a:gd name="T44" fmla="*/ 1071 w 2997"/>
                <a:gd name="T45" fmla="*/ 999 h 4826"/>
                <a:gd name="T46" fmla="*/ 1272 w 2997"/>
                <a:gd name="T47" fmla="*/ 811 h 4826"/>
                <a:gd name="T48" fmla="*/ 1476 w 2997"/>
                <a:gd name="T49" fmla="*/ 640 h 4826"/>
                <a:gd name="T50" fmla="*/ 1698 w 2997"/>
                <a:gd name="T51" fmla="*/ 471 h 4826"/>
                <a:gd name="T52" fmla="*/ 1960 w 2997"/>
                <a:gd name="T53" fmla="*/ 303 h 4826"/>
                <a:gd name="T54" fmla="*/ 2301 w 2997"/>
                <a:gd name="T55" fmla="*/ 159 h 4826"/>
                <a:gd name="T56" fmla="*/ 2680 w 2997"/>
                <a:gd name="T57" fmla="*/ 55 h 4826"/>
                <a:gd name="T58" fmla="*/ 2997 w 2997"/>
                <a:gd name="T59" fmla="*/ 39 h 4826"/>
                <a:gd name="T60" fmla="*/ 2623 w 2997"/>
                <a:gd name="T61" fmla="*/ 108 h 4826"/>
                <a:gd name="T62" fmla="*/ 2250 w 2997"/>
                <a:gd name="T63" fmla="*/ 218 h 4826"/>
                <a:gd name="T64" fmla="*/ 1949 w 2997"/>
                <a:gd name="T65" fmla="*/ 355 h 4826"/>
                <a:gd name="T66" fmla="*/ 1666 w 2997"/>
                <a:gd name="T67" fmla="*/ 544 h 4826"/>
                <a:gd name="T68" fmla="*/ 1481 w 2997"/>
                <a:gd name="T69" fmla="*/ 686 h 4826"/>
                <a:gd name="T70" fmla="*/ 1263 w 2997"/>
                <a:gd name="T71" fmla="*/ 873 h 4826"/>
                <a:gd name="T72" fmla="*/ 1085 w 2997"/>
                <a:gd name="T73" fmla="*/ 1043 h 4826"/>
                <a:gd name="T74" fmla="*/ 1001 w 2997"/>
                <a:gd name="T75" fmla="*/ 1165 h 4826"/>
                <a:gd name="T76" fmla="*/ 917 w 2997"/>
                <a:gd name="T77" fmla="*/ 1385 h 4826"/>
                <a:gd name="T78" fmla="*/ 879 w 2997"/>
                <a:gd name="T79" fmla="*/ 1608 h 4826"/>
                <a:gd name="T80" fmla="*/ 814 w 2997"/>
                <a:gd name="T81" fmla="*/ 1942 h 4826"/>
                <a:gd name="T82" fmla="*/ 721 w 2997"/>
                <a:gd name="T83" fmla="*/ 2256 h 4826"/>
                <a:gd name="T84" fmla="*/ 548 w 2997"/>
                <a:gd name="T85" fmla="*/ 2693 h 4826"/>
                <a:gd name="T86" fmla="*/ 297 w 2997"/>
                <a:gd name="T87" fmla="*/ 3195 h 4826"/>
                <a:gd name="T88" fmla="*/ 138 w 2997"/>
                <a:gd name="T89" fmla="*/ 3527 h 4826"/>
                <a:gd name="T90" fmla="*/ 58 w 2997"/>
                <a:gd name="T91" fmla="*/ 3756 h 4826"/>
                <a:gd name="T92" fmla="*/ 40 w 2997"/>
                <a:gd name="T93" fmla="*/ 3929 h 4826"/>
                <a:gd name="T94" fmla="*/ 66 w 2997"/>
                <a:gd name="T95" fmla="*/ 4113 h 4826"/>
                <a:gd name="T96" fmla="*/ 128 w 2997"/>
                <a:gd name="T97" fmla="*/ 4289 h 4826"/>
                <a:gd name="T98" fmla="*/ 222 w 2997"/>
                <a:gd name="T99" fmla="*/ 4438 h 4826"/>
                <a:gd name="T100" fmla="*/ 339 w 2997"/>
                <a:gd name="T101" fmla="*/ 4543 h 4826"/>
                <a:gd name="T102" fmla="*/ 454 w 2997"/>
                <a:gd name="T103" fmla="*/ 4593 h 4826"/>
                <a:gd name="T104" fmla="*/ 582 w 2997"/>
                <a:gd name="T105" fmla="*/ 4615 h 4826"/>
                <a:gd name="T106" fmla="*/ 815 w 2997"/>
                <a:gd name="T107" fmla="*/ 4610 h 4826"/>
                <a:gd name="T108" fmla="*/ 1360 w 2997"/>
                <a:gd name="T109" fmla="*/ 4610 h 4826"/>
                <a:gd name="T110" fmla="*/ 1764 w 2997"/>
                <a:gd name="T111" fmla="*/ 4650 h 4826"/>
                <a:gd name="T112" fmla="*/ 2087 w 2997"/>
                <a:gd name="T113" fmla="*/ 4695 h 4826"/>
                <a:gd name="T114" fmla="*/ 2384 w 2997"/>
                <a:gd name="T115" fmla="*/ 4732 h 4826"/>
                <a:gd name="T116" fmla="*/ 2827 w 2997"/>
                <a:gd name="T117" fmla="*/ 4772 h 4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7" h="4826">
                  <a:moveTo>
                    <a:pt x="2997" y="4826"/>
                  </a:moveTo>
                  <a:lnTo>
                    <a:pt x="2897" y="4818"/>
                  </a:lnTo>
                  <a:lnTo>
                    <a:pt x="2824" y="4811"/>
                  </a:lnTo>
                  <a:lnTo>
                    <a:pt x="2750" y="4805"/>
                  </a:lnTo>
                  <a:lnTo>
                    <a:pt x="2677" y="4798"/>
                  </a:lnTo>
                  <a:lnTo>
                    <a:pt x="2604" y="4791"/>
                  </a:lnTo>
                  <a:lnTo>
                    <a:pt x="2529" y="4785"/>
                  </a:lnTo>
                  <a:lnTo>
                    <a:pt x="2454" y="4777"/>
                  </a:lnTo>
                  <a:lnTo>
                    <a:pt x="2381" y="4771"/>
                  </a:lnTo>
                  <a:lnTo>
                    <a:pt x="2306" y="4763"/>
                  </a:lnTo>
                  <a:lnTo>
                    <a:pt x="2262" y="4757"/>
                  </a:lnTo>
                  <a:lnTo>
                    <a:pt x="2217" y="4752"/>
                  </a:lnTo>
                  <a:lnTo>
                    <a:pt x="2172" y="4746"/>
                  </a:lnTo>
                  <a:lnTo>
                    <a:pt x="2127" y="4741"/>
                  </a:lnTo>
                  <a:lnTo>
                    <a:pt x="2083" y="4734"/>
                  </a:lnTo>
                  <a:lnTo>
                    <a:pt x="2038" y="4728"/>
                  </a:lnTo>
                  <a:lnTo>
                    <a:pt x="1993" y="4721"/>
                  </a:lnTo>
                  <a:lnTo>
                    <a:pt x="1950" y="4716"/>
                  </a:lnTo>
                  <a:lnTo>
                    <a:pt x="1887" y="4706"/>
                  </a:lnTo>
                  <a:lnTo>
                    <a:pt x="1822" y="4697"/>
                  </a:lnTo>
                  <a:lnTo>
                    <a:pt x="1759" y="4689"/>
                  </a:lnTo>
                  <a:lnTo>
                    <a:pt x="1695" y="4681"/>
                  </a:lnTo>
                  <a:lnTo>
                    <a:pt x="1630" y="4673"/>
                  </a:lnTo>
                  <a:lnTo>
                    <a:pt x="1565" y="4666"/>
                  </a:lnTo>
                  <a:lnTo>
                    <a:pt x="1501" y="4659"/>
                  </a:lnTo>
                  <a:lnTo>
                    <a:pt x="1437" y="4654"/>
                  </a:lnTo>
                  <a:lnTo>
                    <a:pt x="1358" y="4649"/>
                  </a:lnTo>
                  <a:lnTo>
                    <a:pt x="1276" y="4646"/>
                  </a:lnTo>
                  <a:lnTo>
                    <a:pt x="1191" y="4643"/>
                  </a:lnTo>
                  <a:lnTo>
                    <a:pt x="1104" y="4642"/>
                  </a:lnTo>
                  <a:lnTo>
                    <a:pt x="1012" y="4643"/>
                  </a:lnTo>
                  <a:lnTo>
                    <a:pt x="916" y="4646"/>
                  </a:lnTo>
                  <a:lnTo>
                    <a:pt x="816" y="4649"/>
                  </a:lnTo>
                  <a:lnTo>
                    <a:pt x="712" y="4654"/>
                  </a:lnTo>
                  <a:lnTo>
                    <a:pt x="683" y="4656"/>
                  </a:lnTo>
                  <a:lnTo>
                    <a:pt x="656" y="4656"/>
                  </a:lnTo>
                  <a:lnTo>
                    <a:pt x="629" y="4656"/>
                  </a:lnTo>
                  <a:lnTo>
                    <a:pt x="603" y="4655"/>
                  </a:lnTo>
                  <a:lnTo>
                    <a:pt x="578" y="4654"/>
                  </a:lnTo>
                  <a:lnTo>
                    <a:pt x="554" y="4651"/>
                  </a:lnTo>
                  <a:lnTo>
                    <a:pt x="531" y="4649"/>
                  </a:lnTo>
                  <a:lnTo>
                    <a:pt x="508" y="4646"/>
                  </a:lnTo>
                  <a:lnTo>
                    <a:pt x="485" y="4641"/>
                  </a:lnTo>
                  <a:lnTo>
                    <a:pt x="463" y="4636"/>
                  </a:lnTo>
                  <a:lnTo>
                    <a:pt x="442" y="4631"/>
                  </a:lnTo>
                  <a:lnTo>
                    <a:pt x="422" y="4624"/>
                  </a:lnTo>
                  <a:lnTo>
                    <a:pt x="401" y="4617"/>
                  </a:lnTo>
                  <a:lnTo>
                    <a:pt x="382" y="4609"/>
                  </a:lnTo>
                  <a:lnTo>
                    <a:pt x="362" y="4600"/>
                  </a:lnTo>
                  <a:lnTo>
                    <a:pt x="343" y="4590"/>
                  </a:lnTo>
                  <a:lnTo>
                    <a:pt x="320" y="4578"/>
                  </a:lnTo>
                  <a:lnTo>
                    <a:pt x="297" y="4563"/>
                  </a:lnTo>
                  <a:lnTo>
                    <a:pt x="275" y="4547"/>
                  </a:lnTo>
                  <a:lnTo>
                    <a:pt x="253" y="4529"/>
                  </a:lnTo>
                  <a:lnTo>
                    <a:pt x="232" y="4509"/>
                  </a:lnTo>
                  <a:lnTo>
                    <a:pt x="212" y="4488"/>
                  </a:lnTo>
                  <a:lnTo>
                    <a:pt x="192" y="4465"/>
                  </a:lnTo>
                  <a:lnTo>
                    <a:pt x="174" y="4443"/>
                  </a:lnTo>
                  <a:lnTo>
                    <a:pt x="157" y="4417"/>
                  </a:lnTo>
                  <a:lnTo>
                    <a:pt x="140" y="4392"/>
                  </a:lnTo>
                  <a:lnTo>
                    <a:pt x="123" y="4365"/>
                  </a:lnTo>
                  <a:lnTo>
                    <a:pt x="107" y="4337"/>
                  </a:lnTo>
                  <a:lnTo>
                    <a:pt x="94" y="4308"/>
                  </a:lnTo>
                  <a:lnTo>
                    <a:pt x="80" y="4280"/>
                  </a:lnTo>
                  <a:lnTo>
                    <a:pt x="67" y="4249"/>
                  </a:lnTo>
                  <a:lnTo>
                    <a:pt x="56" y="4219"/>
                  </a:lnTo>
                  <a:lnTo>
                    <a:pt x="45" y="4188"/>
                  </a:lnTo>
                  <a:lnTo>
                    <a:pt x="35" y="4156"/>
                  </a:lnTo>
                  <a:lnTo>
                    <a:pt x="27" y="4124"/>
                  </a:lnTo>
                  <a:lnTo>
                    <a:pt x="19" y="4092"/>
                  </a:lnTo>
                  <a:lnTo>
                    <a:pt x="13" y="4059"/>
                  </a:lnTo>
                  <a:lnTo>
                    <a:pt x="8" y="4027"/>
                  </a:lnTo>
                  <a:lnTo>
                    <a:pt x="4" y="3995"/>
                  </a:lnTo>
                  <a:lnTo>
                    <a:pt x="2" y="3963"/>
                  </a:lnTo>
                  <a:lnTo>
                    <a:pt x="0" y="3931"/>
                  </a:lnTo>
                  <a:lnTo>
                    <a:pt x="0" y="3899"/>
                  </a:lnTo>
                  <a:lnTo>
                    <a:pt x="1" y="3867"/>
                  </a:lnTo>
                  <a:lnTo>
                    <a:pt x="4" y="3836"/>
                  </a:lnTo>
                  <a:lnTo>
                    <a:pt x="8" y="3805"/>
                  </a:lnTo>
                  <a:lnTo>
                    <a:pt x="12" y="3775"/>
                  </a:lnTo>
                  <a:lnTo>
                    <a:pt x="19" y="3745"/>
                  </a:lnTo>
                  <a:lnTo>
                    <a:pt x="27" y="3717"/>
                  </a:lnTo>
                  <a:lnTo>
                    <a:pt x="41" y="3675"/>
                  </a:lnTo>
                  <a:lnTo>
                    <a:pt x="56" y="3634"/>
                  </a:lnTo>
                  <a:lnTo>
                    <a:pt x="71" y="3593"/>
                  </a:lnTo>
                  <a:lnTo>
                    <a:pt x="86" y="3553"/>
                  </a:lnTo>
                  <a:lnTo>
                    <a:pt x="102" y="3512"/>
                  </a:lnTo>
                  <a:lnTo>
                    <a:pt x="119" y="3473"/>
                  </a:lnTo>
                  <a:lnTo>
                    <a:pt x="136" y="3434"/>
                  </a:lnTo>
                  <a:lnTo>
                    <a:pt x="153" y="3395"/>
                  </a:lnTo>
                  <a:lnTo>
                    <a:pt x="189" y="3321"/>
                  </a:lnTo>
                  <a:lnTo>
                    <a:pt x="226" y="3247"/>
                  </a:lnTo>
                  <a:lnTo>
                    <a:pt x="261" y="3177"/>
                  </a:lnTo>
                  <a:lnTo>
                    <a:pt x="297" y="3110"/>
                  </a:lnTo>
                  <a:lnTo>
                    <a:pt x="340" y="3027"/>
                  </a:lnTo>
                  <a:lnTo>
                    <a:pt x="384" y="2943"/>
                  </a:lnTo>
                  <a:lnTo>
                    <a:pt x="426" y="2856"/>
                  </a:lnTo>
                  <a:lnTo>
                    <a:pt x="469" y="2768"/>
                  </a:lnTo>
                  <a:lnTo>
                    <a:pt x="511" y="2679"/>
                  </a:lnTo>
                  <a:lnTo>
                    <a:pt x="552" y="2586"/>
                  </a:lnTo>
                  <a:lnTo>
                    <a:pt x="591" y="2490"/>
                  </a:lnTo>
                  <a:lnTo>
                    <a:pt x="629" y="2394"/>
                  </a:lnTo>
                  <a:lnTo>
                    <a:pt x="648" y="2345"/>
                  </a:lnTo>
                  <a:lnTo>
                    <a:pt x="666" y="2295"/>
                  </a:lnTo>
                  <a:lnTo>
                    <a:pt x="683" y="2245"/>
                  </a:lnTo>
                  <a:lnTo>
                    <a:pt x="700" y="2195"/>
                  </a:lnTo>
                  <a:lnTo>
                    <a:pt x="717" y="2143"/>
                  </a:lnTo>
                  <a:lnTo>
                    <a:pt x="733" y="2091"/>
                  </a:lnTo>
                  <a:lnTo>
                    <a:pt x="747" y="2040"/>
                  </a:lnTo>
                  <a:lnTo>
                    <a:pt x="762" y="1987"/>
                  </a:lnTo>
                  <a:lnTo>
                    <a:pt x="775" y="1933"/>
                  </a:lnTo>
                  <a:lnTo>
                    <a:pt x="789" y="1879"/>
                  </a:lnTo>
                  <a:lnTo>
                    <a:pt x="800" y="1825"/>
                  </a:lnTo>
                  <a:lnTo>
                    <a:pt x="812" y="1770"/>
                  </a:lnTo>
                  <a:lnTo>
                    <a:pt x="822" y="1715"/>
                  </a:lnTo>
                  <a:lnTo>
                    <a:pt x="832" y="1660"/>
                  </a:lnTo>
                  <a:lnTo>
                    <a:pt x="840" y="1604"/>
                  </a:lnTo>
                  <a:lnTo>
                    <a:pt x="848" y="1546"/>
                  </a:lnTo>
                  <a:lnTo>
                    <a:pt x="853" y="1514"/>
                  </a:lnTo>
                  <a:lnTo>
                    <a:pt x="858" y="1481"/>
                  </a:lnTo>
                  <a:lnTo>
                    <a:pt x="864" y="1446"/>
                  </a:lnTo>
                  <a:lnTo>
                    <a:pt x="871" y="1410"/>
                  </a:lnTo>
                  <a:lnTo>
                    <a:pt x="879" y="1373"/>
                  </a:lnTo>
                  <a:lnTo>
                    <a:pt x="890" y="1335"/>
                  </a:lnTo>
                  <a:lnTo>
                    <a:pt x="901" y="1296"/>
                  </a:lnTo>
                  <a:lnTo>
                    <a:pt x="915" y="1259"/>
                  </a:lnTo>
                  <a:lnTo>
                    <a:pt x="930" y="1220"/>
                  </a:lnTo>
                  <a:lnTo>
                    <a:pt x="947" y="1182"/>
                  </a:lnTo>
                  <a:lnTo>
                    <a:pt x="957" y="1162"/>
                  </a:lnTo>
                  <a:lnTo>
                    <a:pt x="967" y="1144"/>
                  </a:lnTo>
                  <a:lnTo>
                    <a:pt x="978" y="1124"/>
                  </a:lnTo>
                  <a:lnTo>
                    <a:pt x="990" y="1106"/>
                  </a:lnTo>
                  <a:lnTo>
                    <a:pt x="1001" y="1088"/>
                  </a:lnTo>
                  <a:lnTo>
                    <a:pt x="1014" y="1069"/>
                  </a:lnTo>
                  <a:lnTo>
                    <a:pt x="1027" y="1052"/>
                  </a:lnTo>
                  <a:lnTo>
                    <a:pt x="1041" y="1034"/>
                  </a:lnTo>
                  <a:lnTo>
                    <a:pt x="1056" y="1017"/>
                  </a:lnTo>
                  <a:lnTo>
                    <a:pt x="1071" y="999"/>
                  </a:lnTo>
                  <a:lnTo>
                    <a:pt x="1087" y="983"/>
                  </a:lnTo>
                  <a:lnTo>
                    <a:pt x="1104" y="967"/>
                  </a:lnTo>
                  <a:lnTo>
                    <a:pt x="1166" y="909"/>
                  </a:lnTo>
                  <a:lnTo>
                    <a:pt x="1202" y="877"/>
                  </a:lnTo>
                  <a:lnTo>
                    <a:pt x="1236" y="843"/>
                  </a:lnTo>
                  <a:lnTo>
                    <a:pt x="1272" y="811"/>
                  </a:lnTo>
                  <a:lnTo>
                    <a:pt x="1307" y="779"/>
                  </a:lnTo>
                  <a:lnTo>
                    <a:pt x="1344" y="747"/>
                  </a:lnTo>
                  <a:lnTo>
                    <a:pt x="1381" y="716"/>
                  </a:lnTo>
                  <a:lnTo>
                    <a:pt x="1419" y="685"/>
                  </a:lnTo>
                  <a:lnTo>
                    <a:pt x="1456" y="655"/>
                  </a:lnTo>
                  <a:lnTo>
                    <a:pt x="1476" y="640"/>
                  </a:lnTo>
                  <a:lnTo>
                    <a:pt x="1495" y="625"/>
                  </a:lnTo>
                  <a:lnTo>
                    <a:pt x="1515" y="611"/>
                  </a:lnTo>
                  <a:lnTo>
                    <a:pt x="1534" y="596"/>
                  </a:lnTo>
                  <a:lnTo>
                    <a:pt x="1588" y="554"/>
                  </a:lnTo>
                  <a:lnTo>
                    <a:pt x="1643" y="512"/>
                  </a:lnTo>
                  <a:lnTo>
                    <a:pt x="1698" y="471"/>
                  </a:lnTo>
                  <a:lnTo>
                    <a:pt x="1755" y="430"/>
                  </a:lnTo>
                  <a:lnTo>
                    <a:pt x="1812" y="391"/>
                  </a:lnTo>
                  <a:lnTo>
                    <a:pt x="1871" y="355"/>
                  </a:lnTo>
                  <a:lnTo>
                    <a:pt x="1899" y="336"/>
                  </a:lnTo>
                  <a:lnTo>
                    <a:pt x="1929" y="319"/>
                  </a:lnTo>
                  <a:lnTo>
                    <a:pt x="1960" y="303"/>
                  </a:lnTo>
                  <a:lnTo>
                    <a:pt x="1990" y="287"/>
                  </a:lnTo>
                  <a:lnTo>
                    <a:pt x="2052" y="258"/>
                  </a:lnTo>
                  <a:lnTo>
                    <a:pt x="2113" y="231"/>
                  </a:lnTo>
                  <a:lnTo>
                    <a:pt x="2175" y="205"/>
                  </a:lnTo>
                  <a:lnTo>
                    <a:pt x="2238" y="180"/>
                  </a:lnTo>
                  <a:lnTo>
                    <a:pt x="2301" y="159"/>
                  </a:lnTo>
                  <a:lnTo>
                    <a:pt x="2363" y="138"/>
                  </a:lnTo>
                  <a:lnTo>
                    <a:pt x="2427" y="119"/>
                  </a:lnTo>
                  <a:lnTo>
                    <a:pt x="2490" y="101"/>
                  </a:lnTo>
                  <a:lnTo>
                    <a:pt x="2553" y="84"/>
                  </a:lnTo>
                  <a:lnTo>
                    <a:pt x="2617" y="69"/>
                  </a:lnTo>
                  <a:lnTo>
                    <a:pt x="2680" y="55"/>
                  </a:lnTo>
                  <a:lnTo>
                    <a:pt x="2743" y="43"/>
                  </a:lnTo>
                  <a:lnTo>
                    <a:pt x="2808" y="30"/>
                  </a:lnTo>
                  <a:lnTo>
                    <a:pt x="2871" y="20"/>
                  </a:lnTo>
                  <a:lnTo>
                    <a:pt x="2934" y="10"/>
                  </a:lnTo>
                  <a:lnTo>
                    <a:pt x="2997" y="0"/>
                  </a:lnTo>
                  <a:lnTo>
                    <a:pt x="2997" y="39"/>
                  </a:lnTo>
                  <a:lnTo>
                    <a:pt x="2935" y="50"/>
                  </a:lnTo>
                  <a:lnTo>
                    <a:pt x="2873" y="59"/>
                  </a:lnTo>
                  <a:lnTo>
                    <a:pt x="2810" y="70"/>
                  </a:lnTo>
                  <a:lnTo>
                    <a:pt x="2748" y="82"/>
                  </a:lnTo>
                  <a:lnTo>
                    <a:pt x="2685" y="94"/>
                  </a:lnTo>
                  <a:lnTo>
                    <a:pt x="2623" y="108"/>
                  </a:lnTo>
                  <a:lnTo>
                    <a:pt x="2560" y="123"/>
                  </a:lnTo>
                  <a:lnTo>
                    <a:pt x="2498" y="139"/>
                  </a:lnTo>
                  <a:lnTo>
                    <a:pt x="2436" y="158"/>
                  </a:lnTo>
                  <a:lnTo>
                    <a:pt x="2374" y="176"/>
                  </a:lnTo>
                  <a:lnTo>
                    <a:pt x="2312" y="197"/>
                  </a:lnTo>
                  <a:lnTo>
                    <a:pt x="2250" y="218"/>
                  </a:lnTo>
                  <a:lnTo>
                    <a:pt x="2189" y="241"/>
                  </a:lnTo>
                  <a:lnTo>
                    <a:pt x="2129" y="266"/>
                  </a:lnTo>
                  <a:lnTo>
                    <a:pt x="2068" y="294"/>
                  </a:lnTo>
                  <a:lnTo>
                    <a:pt x="2008" y="323"/>
                  </a:lnTo>
                  <a:lnTo>
                    <a:pt x="1978" y="338"/>
                  </a:lnTo>
                  <a:lnTo>
                    <a:pt x="1949" y="355"/>
                  </a:lnTo>
                  <a:lnTo>
                    <a:pt x="1919" y="371"/>
                  </a:lnTo>
                  <a:lnTo>
                    <a:pt x="1890" y="388"/>
                  </a:lnTo>
                  <a:lnTo>
                    <a:pt x="1833" y="425"/>
                  </a:lnTo>
                  <a:lnTo>
                    <a:pt x="1776" y="464"/>
                  </a:lnTo>
                  <a:lnTo>
                    <a:pt x="1721" y="504"/>
                  </a:lnTo>
                  <a:lnTo>
                    <a:pt x="1666" y="544"/>
                  </a:lnTo>
                  <a:lnTo>
                    <a:pt x="1611" y="585"/>
                  </a:lnTo>
                  <a:lnTo>
                    <a:pt x="1559" y="627"/>
                  </a:lnTo>
                  <a:lnTo>
                    <a:pt x="1539" y="642"/>
                  </a:lnTo>
                  <a:lnTo>
                    <a:pt x="1520" y="656"/>
                  </a:lnTo>
                  <a:lnTo>
                    <a:pt x="1500" y="671"/>
                  </a:lnTo>
                  <a:lnTo>
                    <a:pt x="1481" y="686"/>
                  </a:lnTo>
                  <a:lnTo>
                    <a:pt x="1443" y="716"/>
                  </a:lnTo>
                  <a:lnTo>
                    <a:pt x="1406" y="746"/>
                  </a:lnTo>
                  <a:lnTo>
                    <a:pt x="1369" y="777"/>
                  </a:lnTo>
                  <a:lnTo>
                    <a:pt x="1334" y="809"/>
                  </a:lnTo>
                  <a:lnTo>
                    <a:pt x="1298" y="841"/>
                  </a:lnTo>
                  <a:lnTo>
                    <a:pt x="1263" y="873"/>
                  </a:lnTo>
                  <a:lnTo>
                    <a:pt x="1228" y="905"/>
                  </a:lnTo>
                  <a:lnTo>
                    <a:pt x="1194" y="937"/>
                  </a:lnTo>
                  <a:lnTo>
                    <a:pt x="1131" y="996"/>
                  </a:lnTo>
                  <a:lnTo>
                    <a:pt x="1115" y="1011"/>
                  </a:lnTo>
                  <a:lnTo>
                    <a:pt x="1100" y="1027"/>
                  </a:lnTo>
                  <a:lnTo>
                    <a:pt x="1085" y="1043"/>
                  </a:lnTo>
                  <a:lnTo>
                    <a:pt x="1071" y="1060"/>
                  </a:lnTo>
                  <a:lnTo>
                    <a:pt x="1057" y="1076"/>
                  </a:lnTo>
                  <a:lnTo>
                    <a:pt x="1045" y="1093"/>
                  </a:lnTo>
                  <a:lnTo>
                    <a:pt x="1033" y="1111"/>
                  </a:lnTo>
                  <a:lnTo>
                    <a:pt x="1022" y="1129"/>
                  </a:lnTo>
                  <a:lnTo>
                    <a:pt x="1001" y="1165"/>
                  </a:lnTo>
                  <a:lnTo>
                    <a:pt x="982" y="1201"/>
                  </a:lnTo>
                  <a:lnTo>
                    <a:pt x="965" y="1238"/>
                  </a:lnTo>
                  <a:lnTo>
                    <a:pt x="951" y="1275"/>
                  </a:lnTo>
                  <a:lnTo>
                    <a:pt x="938" y="1311"/>
                  </a:lnTo>
                  <a:lnTo>
                    <a:pt x="928" y="1348"/>
                  </a:lnTo>
                  <a:lnTo>
                    <a:pt x="917" y="1385"/>
                  </a:lnTo>
                  <a:lnTo>
                    <a:pt x="909" y="1420"/>
                  </a:lnTo>
                  <a:lnTo>
                    <a:pt x="902" y="1455"/>
                  </a:lnTo>
                  <a:lnTo>
                    <a:pt x="897" y="1488"/>
                  </a:lnTo>
                  <a:lnTo>
                    <a:pt x="892" y="1520"/>
                  </a:lnTo>
                  <a:lnTo>
                    <a:pt x="887" y="1551"/>
                  </a:lnTo>
                  <a:lnTo>
                    <a:pt x="879" y="1608"/>
                  </a:lnTo>
                  <a:lnTo>
                    <a:pt x="871" y="1666"/>
                  </a:lnTo>
                  <a:lnTo>
                    <a:pt x="861" y="1722"/>
                  </a:lnTo>
                  <a:lnTo>
                    <a:pt x="851" y="1778"/>
                  </a:lnTo>
                  <a:lnTo>
                    <a:pt x="839" y="1833"/>
                  </a:lnTo>
                  <a:lnTo>
                    <a:pt x="827" y="1888"/>
                  </a:lnTo>
                  <a:lnTo>
                    <a:pt x="814" y="1942"/>
                  </a:lnTo>
                  <a:lnTo>
                    <a:pt x="800" y="1996"/>
                  </a:lnTo>
                  <a:lnTo>
                    <a:pt x="785" y="2049"/>
                  </a:lnTo>
                  <a:lnTo>
                    <a:pt x="770" y="2102"/>
                  </a:lnTo>
                  <a:lnTo>
                    <a:pt x="754" y="2153"/>
                  </a:lnTo>
                  <a:lnTo>
                    <a:pt x="738" y="2206"/>
                  </a:lnTo>
                  <a:lnTo>
                    <a:pt x="721" y="2256"/>
                  </a:lnTo>
                  <a:lnTo>
                    <a:pt x="704" y="2307"/>
                  </a:lnTo>
                  <a:lnTo>
                    <a:pt x="686" y="2357"/>
                  </a:lnTo>
                  <a:lnTo>
                    <a:pt x="667" y="2407"/>
                  </a:lnTo>
                  <a:lnTo>
                    <a:pt x="628" y="2504"/>
                  </a:lnTo>
                  <a:lnTo>
                    <a:pt x="589" y="2599"/>
                  </a:lnTo>
                  <a:lnTo>
                    <a:pt x="548" y="2693"/>
                  </a:lnTo>
                  <a:lnTo>
                    <a:pt x="505" y="2784"/>
                  </a:lnTo>
                  <a:lnTo>
                    <a:pt x="462" y="2874"/>
                  </a:lnTo>
                  <a:lnTo>
                    <a:pt x="419" y="2961"/>
                  </a:lnTo>
                  <a:lnTo>
                    <a:pt x="376" y="3046"/>
                  </a:lnTo>
                  <a:lnTo>
                    <a:pt x="332" y="3128"/>
                  </a:lnTo>
                  <a:lnTo>
                    <a:pt x="297" y="3195"/>
                  </a:lnTo>
                  <a:lnTo>
                    <a:pt x="261" y="3265"/>
                  </a:lnTo>
                  <a:lnTo>
                    <a:pt x="224" y="3337"/>
                  </a:lnTo>
                  <a:lnTo>
                    <a:pt x="189" y="3411"/>
                  </a:lnTo>
                  <a:lnTo>
                    <a:pt x="172" y="3449"/>
                  </a:lnTo>
                  <a:lnTo>
                    <a:pt x="156" y="3488"/>
                  </a:lnTo>
                  <a:lnTo>
                    <a:pt x="138" y="3527"/>
                  </a:lnTo>
                  <a:lnTo>
                    <a:pt x="122" y="3566"/>
                  </a:lnTo>
                  <a:lnTo>
                    <a:pt x="107" y="3606"/>
                  </a:lnTo>
                  <a:lnTo>
                    <a:pt x="92" y="3647"/>
                  </a:lnTo>
                  <a:lnTo>
                    <a:pt x="79" y="3687"/>
                  </a:lnTo>
                  <a:lnTo>
                    <a:pt x="65" y="3728"/>
                  </a:lnTo>
                  <a:lnTo>
                    <a:pt x="58" y="3756"/>
                  </a:lnTo>
                  <a:lnTo>
                    <a:pt x="51" y="3783"/>
                  </a:lnTo>
                  <a:lnTo>
                    <a:pt x="47" y="3811"/>
                  </a:lnTo>
                  <a:lnTo>
                    <a:pt x="43" y="3839"/>
                  </a:lnTo>
                  <a:lnTo>
                    <a:pt x="41" y="3869"/>
                  </a:lnTo>
                  <a:lnTo>
                    <a:pt x="40" y="3899"/>
                  </a:lnTo>
                  <a:lnTo>
                    <a:pt x="40" y="3929"/>
                  </a:lnTo>
                  <a:lnTo>
                    <a:pt x="42" y="3960"/>
                  </a:lnTo>
                  <a:lnTo>
                    <a:pt x="44" y="3991"/>
                  </a:lnTo>
                  <a:lnTo>
                    <a:pt x="48" y="4020"/>
                  </a:lnTo>
                  <a:lnTo>
                    <a:pt x="52" y="4051"/>
                  </a:lnTo>
                  <a:lnTo>
                    <a:pt x="59" y="4082"/>
                  </a:lnTo>
                  <a:lnTo>
                    <a:pt x="66" y="4113"/>
                  </a:lnTo>
                  <a:lnTo>
                    <a:pt x="74" y="4143"/>
                  </a:lnTo>
                  <a:lnTo>
                    <a:pt x="83" y="4173"/>
                  </a:lnTo>
                  <a:lnTo>
                    <a:pt x="92" y="4203"/>
                  </a:lnTo>
                  <a:lnTo>
                    <a:pt x="104" y="4232"/>
                  </a:lnTo>
                  <a:lnTo>
                    <a:pt x="115" y="4260"/>
                  </a:lnTo>
                  <a:lnTo>
                    <a:pt x="128" y="4289"/>
                  </a:lnTo>
                  <a:lnTo>
                    <a:pt x="142" y="4315"/>
                  </a:lnTo>
                  <a:lnTo>
                    <a:pt x="157" y="4342"/>
                  </a:lnTo>
                  <a:lnTo>
                    <a:pt x="172" y="4368"/>
                  </a:lnTo>
                  <a:lnTo>
                    <a:pt x="188" y="4392"/>
                  </a:lnTo>
                  <a:lnTo>
                    <a:pt x="204" y="4415"/>
                  </a:lnTo>
                  <a:lnTo>
                    <a:pt x="222" y="4438"/>
                  </a:lnTo>
                  <a:lnTo>
                    <a:pt x="239" y="4459"/>
                  </a:lnTo>
                  <a:lnTo>
                    <a:pt x="259" y="4479"/>
                  </a:lnTo>
                  <a:lnTo>
                    <a:pt x="277" y="4498"/>
                  </a:lnTo>
                  <a:lnTo>
                    <a:pt x="298" y="4515"/>
                  </a:lnTo>
                  <a:lnTo>
                    <a:pt x="318" y="4530"/>
                  </a:lnTo>
                  <a:lnTo>
                    <a:pt x="339" y="4543"/>
                  </a:lnTo>
                  <a:lnTo>
                    <a:pt x="361" y="4556"/>
                  </a:lnTo>
                  <a:lnTo>
                    <a:pt x="378" y="4564"/>
                  </a:lnTo>
                  <a:lnTo>
                    <a:pt x="396" y="4572"/>
                  </a:lnTo>
                  <a:lnTo>
                    <a:pt x="415" y="4580"/>
                  </a:lnTo>
                  <a:lnTo>
                    <a:pt x="434" y="4587"/>
                  </a:lnTo>
                  <a:lnTo>
                    <a:pt x="454" y="4593"/>
                  </a:lnTo>
                  <a:lnTo>
                    <a:pt x="473" y="4599"/>
                  </a:lnTo>
                  <a:lnTo>
                    <a:pt x="494" y="4603"/>
                  </a:lnTo>
                  <a:lnTo>
                    <a:pt x="516" y="4607"/>
                  </a:lnTo>
                  <a:lnTo>
                    <a:pt x="538" y="4610"/>
                  </a:lnTo>
                  <a:lnTo>
                    <a:pt x="559" y="4612"/>
                  </a:lnTo>
                  <a:lnTo>
                    <a:pt x="582" y="4615"/>
                  </a:lnTo>
                  <a:lnTo>
                    <a:pt x="606" y="4616"/>
                  </a:lnTo>
                  <a:lnTo>
                    <a:pt x="630" y="4617"/>
                  </a:lnTo>
                  <a:lnTo>
                    <a:pt x="657" y="4617"/>
                  </a:lnTo>
                  <a:lnTo>
                    <a:pt x="682" y="4616"/>
                  </a:lnTo>
                  <a:lnTo>
                    <a:pt x="710" y="4615"/>
                  </a:lnTo>
                  <a:lnTo>
                    <a:pt x="815" y="4610"/>
                  </a:lnTo>
                  <a:lnTo>
                    <a:pt x="916" y="4605"/>
                  </a:lnTo>
                  <a:lnTo>
                    <a:pt x="1012" y="4603"/>
                  </a:lnTo>
                  <a:lnTo>
                    <a:pt x="1104" y="4603"/>
                  </a:lnTo>
                  <a:lnTo>
                    <a:pt x="1193" y="4603"/>
                  </a:lnTo>
                  <a:lnTo>
                    <a:pt x="1277" y="4605"/>
                  </a:lnTo>
                  <a:lnTo>
                    <a:pt x="1360" y="4610"/>
                  </a:lnTo>
                  <a:lnTo>
                    <a:pt x="1440" y="4615"/>
                  </a:lnTo>
                  <a:lnTo>
                    <a:pt x="1505" y="4620"/>
                  </a:lnTo>
                  <a:lnTo>
                    <a:pt x="1570" y="4626"/>
                  </a:lnTo>
                  <a:lnTo>
                    <a:pt x="1634" y="4634"/>
                  </a:lnTo>
                  <a:lnTo>
                    <a:pt x="1698" y="4641"/>
                  </a:lnTo>
                  <a:lnTo>
                    <a:pt x="1764" y="4650"/>
                  </a:lnTo>
                  <a:lnTo>
                    <a:pt x="1828" y="4658"/>
                  </a:lnTo>
                  <a:lnTo>
                    <a:pt x="1891" y="4667"/>
                  </a:lnTo>
                  <a:lnTo>
                    <a:pt x="1955" y="4677"/>
                  </a:lnTo>
                  <a:lnTo>
                    <a:pt x="1999" y="4682"/>
                  </a:lnTo>
                  <a:lnTo>
                    <a:pt x="2044" y="4689"/>
                  </a:lnTo>
                  <a:lnTo>
                    <a:pt x="2087" y="4695"/>
                  </a:lnTo>
                  <a:lnTo>
                    <a:pt x="2132" y="4702"/>
                  </a:lnTo>
                  <a:lnTo>
                    <a:pt x="2177" y="4707"/>
                  </a:lnTo>
                  <a:lnTo>
                    <a:pt x="2222" y="4713"/>
                  </a:lnTo>
                  <a:lnTo>
                    <a:pt x="2266" y="4718"/>
                  </a:lnTo>
                  <a:lnTo>
                    <a:pt x="2311" y="4724"/>
                  </a:lnTo>
                  <a:lnTo>
                    <a:pt x="2384" y="4732"/>
                  </a:lnTo>
                  <a:lnTo>
                    <a:pt x="2459" y="4738"/>
                  </a:lnTo>
                  <a:lnTo>
                    <a:pt x="2532" y="4745"/>
                  </a:lnTo>
                  <a:lnTo>
                    <a:pt x="2607" y="4752"/>
                  </a:lnTo>
                  <a:lnTo>
                    <a:pt x="2680" y="4759"/>
                  </a:lnTo>
                  <a:lnTo>
                    <a:pt x="2754" y="4766"/>
                  </a:lnTo>
                  <a:lnTo>
                    <a:pt x="2827" y="4772"/>
                  </a:lnTo>
                  <a:lnTo>
                    <a:pt x="2901" y="4777"/>
                  </a:lnTo>
                  <a:lnTo>
                    <a:pt x="2997" y="4785"/>
                  </a:lnTo>
                  <a:lnTo>
                    <a:pt x="2997" y="482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5" name="Freeform 23">
              <a:extLst>
                <a:ext uri="{FF2B5EF4-FFF2-40B4-BE49-F238E27FC236}">
                  <a16:creationId xmlns:a16="http://schemas.microsoft.com/office/drawing/2014/main" id="{30E5D8C6-CA38-4D51-A180-9C5BDFCF5F1A}"/>
                </a:ext>
              </a:extLst>
            </p:cNvPr>
            <p:cNvSpPr>
              <a:spLocks/>
            </p:cNvSpPr>
            <p:nvPr userDrawn="1"/>
          </p:nvSpPr>
          <p:spPr bwMode="auto">
            <a:xfrm>
              <a:off x="10460180" y="1507458"/>
              <a:ext cx="1735437" cy="2707838"/>
            </a:xfrm>
            <a:custGeom>
              <a:avLst/>
              <a:gdLst>
                <a:gd name="T0" fmla="*/ 1421 w 2613"/>
                <a:gd name="T1" fmla="*/ 4048 h 4076"/>
                <a:gd name="T2" fmla="*/ 930 w 2613"/>
                <a:gd name="T3" fmla="*/ 3952 h 4076"/>
                <a:gd name="T4" fmla="*/ 583 w 2613"/>
                <a:gd name="T5" fmla="*/ 3897 h 4076"/>
                <a:gd name="T6" fmla="*/ 429 w 2613"/>
                <a:gd name="T7" fmla="*/ 3876 h 4076"/>
                <a:gd name="T8" fmla="*/ 221 w 2613"/>
                <a:gd name="T9" fmla="*/ 3803 h 4076"/>
                <a:gd name="T10" fmla="*/ 96 w 2613"/>
                <a:gd name="T11" fmla="*/ 3698 h 4076"/>
                <a:gd name="T12" fmla="*/ 30 w 2613"/>
                <a:gd name="T13" fmla="*/ 3582 h 4076"/>
                <a:gd name="T14" fmla="*/ 2 w 2613"/>
                <a:gd name="T15" fmla="*/ 3460 h 4076"/>
                <a:gd name="T16" fmla="*/ 15 w 2613"/>
                <a:gd name="T17" fmla="*/ 3246 h 4076"/>
                <a:gd name="T18" fmla="*/ 116 w 2613"/>
                <a:gd name="T19" fmla="*/ 2884 h 4076"/>
                <a:gd name="T20" fmla="*/ 261 w 2613"/>
                <a:gd name="T21" fmla="*/ 2540 h 4076"/>
                <a:gd name="T22" fmla="*/ 417 w 2613"/>
                <a:gd name="T23" fmla="*/ 2196 h 4076"/>
                <a:gd name="T24" fmla="*/ 572 w 2613"/>
                <a:gd name="T25" fmla="*/ 1783 h 4076"/>
                <a:gd name="T26" fmla="*/ 664 w 2613"/>
                <a:gd name="T27" fmla="*/ 1410 h 4076"/>
                <a:gd name="T28" fmla="*/ 723 w 2613"/>
                <a:gd name="T29" fmla="*/ 1222 h 4076"/>
                <a:gd name="T30" fmla="*/ 805 w 2613"/>
                <a:gd name="T31" fmla="*/ 1059 h 4076"/>
                <a:gd name="T32" fmla="*/ 913 w 2613"/>
                <a:gd name="T33" fmla="*/ 921 h 4076"/>
                <a:gd name="T34" fmla="*/ 1047 w 2613"/>
                <a:gd name="T35" fmla="*/ 809 h 4076"/>
                <a:gd name="T36" fmla="*/ 1251 w 2613"/>
                <a:gd name="T37" fmla="*/ 658 h 4076"/>
                <a:gd name="T38" fmla="*/ 1400 w 2613"/>
                <a:gd name="T39" fmla="*/ 520 h 4076"/>
                <a:gd name="T40" fmla="*/ 1604 w 2613"/>
                <a:gd name="T41" fmla="*/ 322 h 4076"/>
                <a:gd name="T42" fmla="*/ 1786 w 2613"/>
                <a:gd name="T43" fmla="*/ 163 h 4076"/>
                <a:gd name="T44" fmla="*/ 2037 w 2613"/>
                <a:gd name="T45" fmla="*/ 47 h 4076"/>
                <a:gd name="T46" fmla="*/ 2349 w 2613"/>
                <a:gd name="T47" fmla="*/ 2 h 4076"/>
                <a:gd name="T48" fmla="*/ 2581 w 2613"/>
                <a:gd name="T49" fmla="*/ 28 h 4076"/>
                <a:gd name="T50" fmla="*/ 2450 w 2613"/>
                <a:gd name="T51" fmla="*/ 44 h 4076"/>
                <a:gd name="T52" fmla="*/ 2171 w 2613"/>
                <a:gd name="T53" fmla="*/ 58 h 4076"/>
                <a:gd name="T54" fmla="*/ 1904 w 2613"/>
                <a:gd name="T55" fmla="*/ 140 h 4076"/>
                <a:gd name="T56" fmla="*/ 1701 w 2613"/>
                <a:gd name="T57" fmla="*/ 283 h 4076"/>
                <a:gd name="T58" fmla="*/ 1529 w 2613"/>
                <a:gd name="T59" fmla="*/ 451 h 4076"/>
                <a:gd name="T60" fmla="*/ 1368 w 2613"/>
                <a:gd name="T61" fmla="*/ 604 h 4076"/>
                <a:gd name="T62" fmla="*/ 1145 w 2613"/>
                <a:gd name="T63" fmla="*/ 792 h 4076"/>
                <a:gd name="T64" fmla="*/ 993 w 2613"/>
                <a:gd name="T65" fmla="*/ 901 h 4076"/>
                <a:gd name="T66" fmla="*/ 880 w 2613"/>
                <a:gd name="T67" fmla="*/ 1022 h 4076"/>
                <a:gd name="T68" fmla="*/ 789 w 2613"/>
                <a:gd name="T69" fmla="*/ 1168 h 4076"/>
                <a:gd name="T70" fmla="*/ 724 w 2613"/>
                <a:gd name="T71" fmla="*/ 1339 h 4076"/>
                <a:gd name="T72" fmla="*/ 663 w 2613"/>
                <a:gd name="T73" fmla="*/ 1605 h 4076"/>
                <a:gd name="T74" fmla="*/ 526 w 2613"/>
                <a:gd name="T75" fmla="*/ 2036 h 4076"/>
                <a:gd name="T76" fmla="*/ 353 w 2613"/>
                <a:gd name="T77" fmla="*/ 2435 h 4076"/>
                <a:gd name="T78" fmla="*/ 172 w 2613"/>
                <a:gd name="T79" fmla="*/ 2846 h 4076"/>
                <a:gd name="T80" fmla="*/ 64 w 2613"/>
                <a:gd name="T81" fmla="*/ 3200 h 4076"/>
                <a:gd name="T82" fmla="*/ 45 w 2613"/>
                <a:gd name="T83" fmla="*/ 3483 h 4076"/>
                <a:gd name="T84" fmla="*/ 74 w 2613"/>
                <a:gd name="T85" fmla="*/ 3589 h 4076"/>
                <a:gd name="T86" fmla="*/ 129 w 2613"/>
                <a:gd name="T87" fmla="*/ 3678 h 4076"/>
                <a:gd name="T88" fmla="*/ 219 w 2613"/>
                <a:gd name="T89" fmla="*/ 3756 h 4076"/>
                <a:gd name="T90" fmla="*/ 416 w 2613"/>
                <a:gd name="T91" fmla="*/ 3832 h 4076"/>
                <a:gd name="T92" fmla="*/ 685 w 2613"/>
                <a:gd name="T93" fmla="*/ 3869 h 4076"/>
                <a:gd name="T94" fmla="*/ 1163 w 2613"/>
                <a:gd name="T95" fmla="*/ 3956 h 4076"/>
                <a:gd name="T96" fmla="*/ 1636 w 2613"/>
                <a:gd name="T97" fmla="*/ 4032 h 4076"/>
                <a:gd name="T98" fmla="*/ 2083 w 2613"/>
                <a:gd name="T99" fmla="*/ 4011 h 4076"/>
                <a:gd name="T100" fmla="*/ 2440 w 2613"/>
                <a:gd name="T101" fmla="*/ 3926 h 4076"/>
                <a:gd name="T102" fmla="*/ 2580 w 2613"/>
                <a:gd name="T103" fmla="*/ 3922 h 4076"/>
                <a:gd name="T104" fmla="*/ 2346 w 2613"/>
                <a:gd name="T105" fmla="*/ 3995 h 4076"/>
                <a:gd name="T106" fmla="*/ 2093 w 2613"/>
                <a:gd name="T107" fmla="*/ 4050 h 4076"/>
                <a:gd name="T108" fmla="*/ 1839 w 2613"/>
                <a:gd name="T109" fmla="*/ 4074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3" h="4076">
                  <a:moveTo>
                    <a:pt x="1766" y="4076"/>
                  </a:moveTo>
                  <a:lnTo>
                    <a:pt x="1709" y="4074"/>
                  </a:lnTo>
                  <a:lnTo>
                    <a:pt x="1652" y="4072"/>
                  </a:lnTo>
                  <a:lnTo>
                    <a:pt x="1593" y="4069"/>
                  </a:lnTo>
                  <a:lnTo>
                    <a:pt x="1536" y="4063"/>
                  </a:lnTo>
                  <a:lnTo>
                    <a:pt x="1478" y="4056"/>
                  </a:lnTo>
                  <a:lnTo>
                    <a:pt x="1421" y="4048"/>
                  </a:lnTo>
                  <a:lnTo>
                    <a:pt x="1364" y="4038"/>
                  </a:lnTo>
                  <a:lnTo>
                    <a:pt x="1305" y="4026"/>
                  </a:lnTo>
                  <a:lnTo>
                    <a:pt x="1231" y="4010"/>
                  </a:lnTo>
                  <a:lnTo>
                    <a:pt x="1155" y="3995"/>
                  </a:lnTo>
                  <a:lnTo>
                    <a:pt x="1080" y="3980"/>
                  </a:lnTo>
                  <a:lnTo>
                    <a:pt x="1005" y="3965"/>
                  </a:lnTo>
                  <a:lnTo>
                    <a:pt x="930" y="3952"/>
                  </a:lnTo>
                  <a:lnTo>
                    <a:pt x="857" y="3938"/>
                  </a:lnTo>
                  <a:lnTo>
                    <a:pt x="783" y="3925"/>
                  </a:lnTo>
                  <a:lnTo>
                    <a:pt x="711" y="3913"/>
                  </a:lnTo>
                  <a:lnTo>
                    <a:pt x="679" y="3908"/>
                  </a:lnTo>
                  <a:lnTo>
                    <a:pt x="647" y="3903"/>
                  </a:lnTo>
                  <a:lnTo>
                    <a:pt x="615" y="3900"/>
                  </a:lnTo>
                  <a:lnTo>
                    <a:pt x="583" y="3897"/>
                  </a:lnTo>
                  <a:lnTo>
                    <a:pt x="561" y="3894"/>
                  </a:lnTo>
                  <a:lnTo>
                    <a:pt x="539" y="3892"/>
                  </a:lnTo>
                  <a:lnTo>
                    <a:pt x="517" y="3890"/>
                  </a:lnTo>
                  <a:lnTo>
                    <a:pt x="495" y="3886"/>
                  </a:lnTo>
                  <a:lnTo>
                    <a:pt x="474" y="3884"/>
                  </a:lnTo>
                  <a:lnTo>
                    <a:pt x="451" y="3881"/>
                  </a:lnTo>
                  <a:lnTo>
                    <a:pt x="429" y="3876"/>
                  </a:lnTo>
                  <a:lnTo>
                    <a:pt x="407" y="3871"/>
                  </a:lnTo>
                  <a:lnTo>
                    <a:pt x="372" y="3862"/>
                  </a:lnTo>
                  <a:lnTo>
                    <a:pt x="337" y="3852"/>
                  </a:lnTo>
                  <a:lnTo>
                    <a:pt x="305" y="3840"/>
                  </a:lnTo>
                  <a:lnTo>
                    <a:pt x="275" y="3829"/>
                  </a:lnTo>
                  <a:lnTo>
                    <a:pt x="246" y="3816"/>
                  </a:lnTo>
                  <a:lnTo>
                    <a:pt x="221" y="3803"/>
                  </a:lnTo>
                  <a:lnTo>
                    <a:pt x="197" y="3789"/>
                  </a:lnTo>
                  <a:lnTo>
                    <a:pt x="175" y="3773"/>
                  </a:lnTo>
                  <a:lnTo>
                    <a:pt x="157" y="3759"/>
                  </a:lnTo>
                  <a:lnTo>
                    <a:pt x="140" y="3744"/>
                  </a:lnTo>
                  <a:lnTo>
                    <a:pt x="124" y="3729"/>
                  </a:lnTo>
                  <a:lnTo>
                    <a:pt x="110" y="3714"/>
                  </a:lnTo>
                  <a:lnTo>
                    <a:pt x="96" y="3698"/>
                  </a:lnTo>
                  <a:lnTo>
                    <a:pt x="84" y="3683"/>
                  </a:lnTo>
                  <a:lnTo>
                    <a:pt x="72" y="3666"/>
                  </a:lnTo>
                  <a:lnTo>
                    <a:pt x="62" y="3650"/>
                  </a:lnTo>
                  <a:lnTo>
                    <a:pt x="53" y="3634"/>
                  </a:lnTo>
                  <a:lnTo>
                    <a:pt x="43" y="3617"/>
                  </a:lnTo>
                  <a:lnTo>
                    <a:pt x="37" y="3600"/>
                  </a:lnTo>
                  <a:lnTo>
                    <a:pt x="30" y="3582"/>
                  </a:lnTo>
                  <a:lnTo>
                    <a:pt x="24" y="3565"/>
                  </a:lnTo>
                  <a:lnTo>
                    <a:pt x="18" y="3548"/>
                  </a:lnTo>
                  <a:lnTo>
                    <a:pt x="14" y="3530"/>
                  </a:lnTo>
                  <a:lnTo>
                    <a:pt x="10" y="3512"/>
                  </a:lnTo>
                  <a:lnTo>
                    <a:pt x="7" y="3495"/>
                  </a:lnTo>
                  <a:lnTo>
                    <a:pt x="4" y="3477"/>
                  </a:lnTo>
                  <a:lnTo>
                    <a:pt x="2" y="3460"/>
                  </a:lnTo>
                  <a:lnTo>
                    <a:pt x="1" y="3442"/>
                  </a:lnTo>
                  <a:lnTo>
                    <a:pt x="0" y="3407"/>
                  </a:lnTo>
                  <a:lnTo>
                    <a:pt x="1" y="3374"/>
                  </a:lnTo>
                  <a:lnTo>
                    <a:pt x="2" y="3340"/>
                  </a:lnTo>
                  <a:lnTo>
                    <a:pt x="6" y="3307"/>
                  </a:lnTo>
                  <a:lnTo>
                    <a:pt x="10" y="3276"/>
                  </a:lnTo>
                  <a:lnTo>
                    <a:pt x="15" y="3246"/>
                  </a:lnTo>
                  <a:lnTo>
                    <a:pt x="25" y="3194"/>
                  </a:lnTo>
                  <a:lnTo>
                    <a:pt x="37" y="3141"/>
                  </a:lnTo>
                  <a:lnTo>
                    <a:pt x="50" y="3088"/>
                  </a:lnTo>
                  <a:lnTo>
                    <a:pt x="64" y="3036"/>
                  </a:lnTo>
                  <a:lnTo>
                    <a:pt x="80" y="2985"/>
                  </a:lnTo>
                  <a:lnTo>
                    <a:pt x="97" y="2934"/>
                  </a:lnTo>
                  <a:lnTo>
                    <a:pt x="116" y="2884"/>
                  </a:lnTo>
                  <a:lnTo>
                    <a:pt x="134" y="2833"/>
                  </a:lnTo>
                  <a:lnTo>
                    <a:pt x="155" y="2784"/>
                  </a:lnTo>
                  <a:lnTo>
                    <a:pt x="174" y="2734"/>
                  </a:lnTo>
                  <a:lnTo>
                    <a:pt x="196" y="2685"/>
                  </a:lnTo>
                  <a:lnTo>
                    <a:pt x="218" y="2636"/>
                  </a:lnTo>
                  <a:lnTo>
                    <a:pt x="240" y="2588"/>
                  </a:lnTo>
                  <a:lnTo>
                    <a:pt x="261" y="2540"/>
                  </a:lnTo>
                  <a:lnTo>
                    <a:pt x="283" y="2492"/>
                  </a:lnTo>
                  <a:lnTo>
                    <a:pt x="306" y="2443"/>
                  </a:lnTo>
                  <a:lnTo>
                    <a:pt x="318" y="2418"/>
                  </a:lnTo>
                  <a:lnTo>
                    <a:pt x="343" y="2363"/>
                  </a:lnTo>
                  <a:lnTo>
                    <a:pt x="368" y="2308"/>
                  </a:lnTo>
                  <a:lnTo>
                    <a:pt x="393" y="2253"/>
                  </a:lnTo>
                  <a:lnTo>
                    <a:pt x="417" y="2196"/>
                  </a:lnTo>
                  <a:lnTo>
                    <a:pt x="441" y="2138"/>
                  </a:lnTo>
                  <a:lnTo>
                    <a:pt x="466" y="2081"/>
                  </a:lnTo>
                  <a:lnTo>
                    <a:pt x="489" y="2022"/>
                  </a:lnTo>
                  <a:lnTo>
                    <a:pt x="511" y="1964"/>
                  </a:lnTo>
                  <a:lnTo>
                    <a:pt x="532" y="1904"/>
                  </a:lnTo>
                  <a:lnTo>
                    <a:pt x="553" y="1844"/>
                  </a:lnTo>
                  <a:lnTo>
                    <a:pt x="572" y="1783"/>
                  </a:lnTo>
                  <a:lnTo>
                    <a:pt x="591" y="1722"/>
                  </a:lnTo>
                  <a:lnTo>
                    <a:pt x="608" y="1659"/>
                  </a:lnTo>
                  <a:lnTo>
                    <a:pt x="624" y="1597"/>
                  </a:lnTo>
                  <a:lnTo>
                    <a:pt x="639" y="1533"/>
                  </a:lnTo>
                  <a:lnTo>
                    <a:pt x="651" y="1468"/>
                  </a:lnTo>
                  <a:lnTo>
                    <a:pt x="657" y="1440"/>
                  </a:lnTo>
                  <a:lnTo>
                    <a:pt x="664" y="1410"/>
                  </a:lnTo>
                  <a:lnTo>
                    <a:pt x="671" y="1381"/>
                  </a:lnTo>
                  <a:lnTo>
                    <a:pt x="678" y="1354"/>
                  </a:lnTo>
                  <a:lnTo>
                    <a:pt x="686" y="1326"/>
                  </a:lnTo>
                  <a:lnTo>
                    <a:pt x="694" y="1300"/>
                  </a:lnTo>
                  <a:lnTo>
                    <a:pt x="703" y="1274"/>
                  </a:lnTo>
                  <a:lnTo>
                    <a:pt x="712" y="1247"/>
                  </a:lnTo>
                  <a:lnTo>
                    <a:pt x="723" y="1222"/>
                  </a:lnTo>
                  <a:lnTo>
                    <a:pt x="733" y="1197"/>
                  </a:lnTo>
                  <a:lnTo>
                    <a:pt x="743" y="1173"/>
                  </a:lnTo>
                  <a:lnTo>
                    <a:pt x="755" y="1150"/>
                  </a:lnTo>
                  <a:lnTo>
                    <a:pt x="766" y="1126"/>
                  </a:lnTo>
                  <a:lnTo>
                    <a:pt x="779" y="1104"/>
                  </a:lnTo>
                  <a:lnTo>
                    <a:pt x="791" y="1081"/>
                  </a:lnTo>
                  <a:lnTo>
                    <a:pt x="805" y="1059"/>
                  </a:lnTo>
                  <a:lnTo>
                    <a:pt x="819" y="1038"/>
                  </a:lnTo>
                  <a:lnTo>
                    <a:pt x="834" y="1018"/>
                  </a:lnTo>
                  <a:lnTo>
                    <a:pt x="849" y="997"/>
                  </a:lnTo>
                  <a:lnTo>
                    <a:pt x="864" y="978"/>
                  </a:lnTo>
                  <a:lnTo>
                    <a:pt x="880" y="959"/>
                  </a:lnTo>
                  <a:lnTo>
                    <a:pt x="896" y="940"/>
                  </a:lnTo>
                  <a:lnTo>
                    <a:pt x="913" y="921"/>
                  </a:lnTo>
                  <a:lnTo>
                    <a:pt x="930" y="904"/>
                  </a:lnTo>
                  <a:lnTo>
                    <a:pt x="949" y="887"/>
                  </a:lnTo>
                  <a:lnTo>
                    <a:pt x="967" y="871"/>
                  </a:lnTo>
                  <a:lnTo>
                    <a:pt x="986" y="855"/>
                  </a:lnTo>
                  <a:lnTo>
                    <a:pt x="1006" y="839"/>
                  </a:lnTo>
                  <a:lnTo>
                    <a:pt x="1027" y="824"/>
                  </a:lnTo>
                  <a:lnTo>
                    <a:pt x="1047" y="809"/>
                  </a:lnTo>
                  <a:lnTo>
                    <a:pt x="1068" y="794"/>
                  </a:lnTo>
                  <a:lnTo>
                    <a:pt x="1090" y="780"/>
                  </a:lnTo>
                  <a:lnTo>
                    <a:pt x="1123" y="759"/>
                  </a:lnTo>
                  <a:lnTo>
                    <a:pt x="1156" y="736"/>
                  </a:lnTo>
                  <a:lnTo>
                    <a:pt x="1188" y="710"/>
                  </a:lnTo>
                  <a:lnTo>
                    <a:pt x="1220" y="685"/>
                  </a:lnTo>
                  <a:lnTo>
                    <a:pt x="1251" y="658"/>
                  </a:lnTo>
                  <a:lnTo>
                    <a:pt x="1281" y="630"/>
                  </a:lnTo>
                  <a:lnTo>
                    <a:pt x="1311" y="603"/>
                  </a:lnTo>
                  <a:lnTo>
                    <a:pt x="1341" y="575"/>
                  </a:lnTo>
                  <a:lnTo>
                    <a:pt x="1356" y="561"/>
                  </a:lnTo>
                  <a:lnTo>
                    <a:pt x="1371" y="547"/>
                  </a:lnTo>
                  <a:lnTo>
                    <a:pt x="1386" y="534"/>
                  </a:lnTo>
                  <a:lnTo>
                    <a:pt x="1400" y="520"/>
                  </a:lnTo>
                  <a:lnTo>
                    <a:pt x="1434" y="489"/>
                  </a:lnTo>
                  <a:lnTo>
                    <a:pt x="1468" y="456"/>
                  </a:lnTo>
                  <a:lnTo>
                    <a:pt x="1501" y="422"/>
                  </a:lnTo>
                  <a:lnTo>
                    <a:pt x="1534" y="390"/>
                  </a:lnTo>
                  <a:lnTo>
                    <a:pt x="1556" y="367"/>
                  </a:lnTo>
                  <a:lnTo>
                    <a:pt x="1579" y="344"/>
                  </a:lnTo>
                  <a:lnTo>
                    <a:pt x="1604" y="322"/>
                  </a:lnTo>
                  <a:lnTo>
                    <a:pt x="1626" y="299"/>
                  </a:lnTo>
                  <a:lnTo>
                    <a:pt x="1651" y="276"/>
                  </a:lnTo>
                  <a:lnTo>
                    <a:pt x="1675" y="254"/>
                  </a:lnTo>
                  <a:lnTo>
                    <a:pt x="1699" y="232"/>
                  </a:lnTo>
                  <a:lnTo>
                    <a:pt x="1724" y="210"/>
                  </a:lnTo>
                  <a:lnTo>
                    <a:pt x="1754" y="186"/>
                  </a:lnTo>
                  <a:lnTo>
                    <a:pt x="1786" y="163"/>
                  </a:lnTo>
                  <a:lnTo>
                    <a:pt x="1818" y="143"/>
                  </a:lnTo>
                  <a:lnTo>
                    <a:pt x="1851" y="123"/>
                  </a:lnTo>
                  <a:lnTo>
                    <a:pt x="1886" y="105"/>
                  </a:lnTo>
                  <a:lnTo>
                    <a:pt x="1922" y="89"/>
                  </a:lnTo>
                  <a:lnTo>
                    <a:pt x="1959" y="74"/>
                  </a:lnTo>
                  <a:lnTo>
                    <a:pt x="1997" y="60"/>
                  </a:lnTo>
                  <a:lnTo>
                    <a:pt x="2037" y="47"/>
                  </a:lnTo>
                  <a:lnTo>
                    <a:pt x="2077" y="36"/>
                  </a:lnTo>
                  <a:lnTo>
                    <a:pt x="2120" y="27"/>
                  </a:lnTo>
                  <a:lnTo>
                    <a:pt x="2163" y="19"/>
                  </a:lnTo>
                  <a:lnTo>
                    <a:pt x="2208" y="13"/>
                  </a:lnTo>
                  <a:lnTo>
                    <a:pt x="2254" y="7"/>
                  </a:lnTo>
                  <a:lnTo>
                    <a:pt x="2301" y="4"/>
                  </a:lnTo>
                  <a:lnTo>
                    <a:pt x="2349" y="2"/>
                  </a:lnTo>
                  <a:lnTo>
                    <a:pt x="2382" y="0"/>
                  </a:lnTo>
                  <a:lnTo>
                    <a:pt x="2416" y="2"/>
                  </a:lnTo>
                  <a:lnTo>
                    <a:pt x="2449" y="4"/>
                  </a:lnTo>
                  <a:lnTo>
                    <a:pt x="2482" y="8"/>
                  </a:lnTo>
                  <a:lnTo>
                    <a:pt x="2515" y="13"/>
                  </a:lnTo>
                  <a:lnTo>
                    <a:pt x="2548" y="20"/>
                  </a:lnTo>
                  <a:lnTo>
                    <a:pt x="2581" y="28"/>
                  </a:lnTo>
                  <a:lnTo>
                    <a:pt x="2613" y="37"/>
                  </a:lnTo>
                  <a:lnTo>
                    <a:pt x="2613" y="78"/>
                  </a:lnTo>
                  <a:lnTo>
                    <a:pt x="2581" y="68"/>
                  </a:lnTo>
                  <a:lnTo>
                    <a:pt x="2549" y="60"/>
                  </a:lnTo>
                  <a:lnTo>
                    <a:pt x="2515" y="53"/>
                  </a:lnTo>
                  <a:lnTo>
                    <a:pt x="2483" y="47"/>
                  </a:lnTo>
                  <a:lnTo>
                    <a:pt x="2450" y="44"/>
                  </a:lnTo>
                  <a:lnTo>
                    <a:pt x="2417" y="42"/>
                  </a:lnTo>
                  <a:lnTo>
                    <a:pt x="2384" y="41"/>
                  </a:lnTo>
                  <a:lnTo>
                    <a:pt x="2351" y="41"/>
                  </a:lnTo>
                  <a:lnTo>
                    <a:pt x="2304" y="43"/>
                  </a:lnTo>
                  <a:lnTo>
                    <a:pt x="2259" y="46"/>
                  </a:lnTo>
                  <a:lnTo>
                    <a:pt x="2214" y="51"/>
                  </a:lnTo>
                  <a:lnTo>
                    <a:pt x="2171" y="58"/>
                  </a:lnTo>
                  <a:lnTo>
                    <a:pt x="2129" y="66"/>
                  </a:lnTo>
                  <a:lnTo>
                    <a:pt x="2089" y="74"/>
                  </a:lnTo>
                  <a:lnTo>
                    <a:pt x="2050" y="85"/>
                  </a:lnTo>
                  <a:lnTo>
                    <a:pt x="2012" y="97"/>
                  </a:lnTo>
                  <a:lnTo>
                    <a:pt x="1974" y="109"/>
                  </a:lnTo>
                  <a:lnTo>
                    <a:pt x="1938" y="124"/>
                  </a:lnTo>
                  <a:lnTo>
                    <a:pt x="1904" y="140"/>
                  </a:lnTo>
                  <a:lnTo>
                    <a:pt x="1871" y="158"/>
                  </a:lnTo>
                  <a:lnTo>
                    <a:pt x="1839" y="176"/>
                  </a:lnTo>
                  <a:lnTo>
                    <a:pt x="1808" y="197"/>
                  </a:lnTo>
                  <a:lnTo>
                    <a:pt x="1778" y="217"/>
                  </a:lnTo>
                  <a:lnTo>
                    <a:pt x="1749" y="240"/>
                  </a:lnTo>
                  <a:lnTo>
                    <a:pt x="1725" y="262"/>
                  </a:lnTo>
                  <a:lnTo>
                    <a:pt x="1701" y="283"/>
                  </a:lnTo>
                  <a:lnTo>
                    <a:pt x="1677" y="304"/>
                  </a:lnTo>
                  <a:lnTo>
                    <a:pt x="1654" y="327"/>
                  </a:lnTo>
                  <a:lnTo>
                    <a:pt x="1630" y="350"/>
                  </a:lnTo>
                  <a:lnTo>
                    <a:pt x="1607" y="372"/>
                  </a:lnTo>
                  <a:lnTo>
                    <a:pt x="1584" y="395"/>
                  </a:lnTo>
                  <a:lnTo>
                    <a:pt x="1562" y="418"/>
                  </a:lnTo>
                  <a:lnTo>
                    <a:pt x="1529" y="451"/>
                  </a:lnTo>
                  <a:lnTo>
                    <a:pt x="1496" y="484"/>
                  </a:lnTo>
                  <a:lnTo>
                    <a:pt x="1461" y="518"/>
                  </a:lnTo>
                  <a:lnTo>
                    <a:pt x="1427" y="550"/>
                  </a:lnTo>
                  <a:lnTo>
                    <a:pt x="1412" y="564"/>
                  </a:lnTo>
                  <a:lnTo>
                    <a:pt x="1397" y="576"/>
                  </a:lnTo>
                  <a:lnTo>
                    <a:pt x="1382" y="590"/>
                  </a:lnTo>
                  <a:lnTo>
                    <a:pt x="1368" y="604"/>
                  </a:lnTo>
                  <a:lnTo>
                    <a:pt x="1337" y="632"/>
                  </a:lnTo>
                  <a:lnTo>
                    <a:pt x="1308" y="660"/>
                  </a:lnTo>
                  <a:lnTo>
                    <a:pt x="1275" y="689"/>
                  </a:lnTo>
                  <a:lnTo>
                    <a:pt x="1244" y="715"/>
                  </a:lnTo>
                  <a:lnTo>
                    <a:pt x="1212" y="742"/>
                  </a:lnTo>
                  <a:lnTo>
                    <a:pt x="1179" y="768"/>
                  </a:lnTo>
                  <a:lnTo>
                    <a:pt x="1145" y="792"/>
                  </a:lnTo>
                  <a:lnTo>
                    <a:pt x="1110" y="815"/>
                  </a:lnTo>
                  <a:lnTo>
                    <a:pt x="1090" y="827"/>
                  </a:lnTo>
                  <a:lnTo>
                    <a:pt x="1069" y="841"/>
                  </a:lnTo>
                  <a:lnTo>
                    <a:pt x="1049" y="855"/>
                  </a:lnTo>
                  <a:lnTo>
                    <a:pt x="1030" y="870"/>
                  </a:lnTo>
                  <a:lnTo>
                    <a:pt x="1012" y="885"/>
                  </a:lnTo>
                  <a:lnTo>
                    <a:pt x="993" y="901"/>
                  </a:lnTo>
                  <a:lnTo>
                    <a:pt x="975" y="917"/>
                  </a:lnTo>
                  <a:lnTo>
                    <a:pt x="958" y="933"/>
                  </a:lnTo>
                  <a:lnTo>
                    <a:pt x="942" y="950"/>
                  </a:lnTo>
                  <a:lnTo>
                    <a:pt x="924" y="967"/>
                  </a:lnTo>
                  <a:lnTo>
                    <a:pt x="910" y="986"/>
                  </a:lnTo>
                  <a:lnTo>
                    <a:pt x="893" y="1004"/>
                  </a:lnTo>
                  <a:lnTo>
                    <a:pt x="880" y="1022"/>
                  </a:lnTo>
                  <a:lnTo>
                    <a:pt x="865" y="1042"/>
                  </a:lnTo>
                  <a:lnTo>
                    <a:pt x="851" y="1061"/>
                  </a:lnTo>
                  <a:lnTo>
                    <a:pt x="837" y="1082"/>
                  </a:lnTo>
                  <a:lnTo>
                    <a:pt x="825" y="1103"/>
                  </a:lnTo>
                  <a:lnTo>
                    <a:pt x="812" y="1124"/>
                  </a:lnTo>
                  <a:lnTo>
                    <a:pt x="801" y="1146"/>
                  </a:lnTo>
                  <a:lnTo>
                    <a:pt x="789" y="1168"/>
                  </a:lnTo>
                  <a:lnTo>
                    <a:pt x="779" y="1191"/>
                  </a:lnTo>
                  <a:lnTo>
                    <a:pt x="768" y="1214"/>
                  </a:lnTo>
                  <a:lnTo>
                    <a:pt x="758" y="1238"/>
                  </a:lnTo>
                  <a:lnTo>
                    <a:pt x="749" y="1262"/>
                  </a:lnTo>
                  <a:lnTo>
                    <a:pt x="740" y="1287"/>
                  </a:lnTo>
                  <a:lnTo>
                    <a:pt x="732" y="1312"/>
                  </a:lnTo>
                  <a:lnTo>
                    <a:pt x="724" y="1339"/>
                  </a:lnTo>
                  <a:lnTo>
                    <a:pt x="716" y="1365"/>
                  </a:lnTo>
                  <a:lnTo>
                    <a:pt x="709" y="1392"/>
                  </a:lnTo>
                  <a:lnTo>
                    <a:pt x="702" y="1419"/>
                  </a:lnTo>
                  <a:lnTo>
                    <a:pt x="696" y="1448"/>
                  </a:lnTo>
                  <a:lnTo>
                    <a:pt x="690" y="1477"/>
                  </a:lnTo>
                  <a:lnTo>
                    <a:pt x="678" y="1541"/>
                  </a:lnTo>
                  <a:lnTo>
                    <a:pt x="663" y="1605"/>
                  </a:lnTo>
                  <a:lnTo>
                    <a:pt x="647" y="1669"/>
                  </a:lnTo>
                  <a:lnTo>
                    <a:pt x="630" y="1732"/>
                  </a:lnTo>
                  <a:lnTo>
                    <a:pt x="610" y="1794"/>
                  </a:lnTo>
                  <a:lnTo>
                    <a:pt x="591" y="1855"/>
                  </a:lnTo>
                  <a:lnTo>
                    <a:pt x="570" y="1916"/>
                  </a:lnTo>
                  <a:lnTo>
                    <a:pt x="548" y="1977"/>
                  </a:lnTo>
                  <a:lnTo>
                    <a:pt x="526" y="2036"/>
                  </a:lnTo>
                  <a:lnTo>
                    <a:pt x="502" y="2095"/>
                  </a:lnTo>
                  <a:lnTo>
                    <a:pt x="478" y="2153"/>
                  </a:lnTo>
                  <a:lnTo>
                    <a:pt x="454" y="2211"/>
                  </a:lnTo>
                  <a:lnTo>
                    <a:pt x="430" y="2268"/>
                  </a:lnTo>
                  <a:lnTo>
                    <a:pt x="405" y="2324"/>
                  </a:lnTo>
                  <a:lnTo>
                    <a:pt x="378" y="2380"/>
                  </a:lnTo>
                  <a:lnTo>
                    <a:pt x="353" y="2435"/>
                  </a:lnTo>
                  <a:lnTo>
                    <a:pt x="342" y="2461"/>
                  </a:lnTo>
                  <a:lnTo>
                    <a:pt x="297" y="2555"/>
                  </a:lnTo>
                  <a:lnTo>
                    <a:pt x="253" y="2651"/>
                  </a:lnTo>
                  <a:lnTo>
                    <a:pt x="233" y="2699"/>
                  </a:lnTo>
                  <a:lnTo>
                    <a:pt x="212" y="2747"/>
                  </a:lnTo>
                  <a:lnTo>
                    <a:pt x="191" y="2797"/>
                  </a:lnTo>
                  <a:lnTo>
                    <a:pt x="172" y="2846"/>
                  </a:lnTo>
                  <a:lnTo>
                    <a:pt x="154" y="2895"/>
                  </a:lnTo>
                  <a:lnTo>
                    <a:pt x="135" y="2946"/>
                  </a:lnTo>
                  <a:lnTo>
                    <a:pt x="118" y="2996"/>
                  </a:lnTo>
                  <a:lnTo>
                    <a:pt x="103" y="3047"/>
                  </a:lnTo>
                  <a:lnTo>
                    <a:pt x="88" y="3097"/>
                  </a:lnTo>
                  <a:lnTo>
                    <a:pt x="76" y="3149"/>
                  </a:lnTo>
                  <a:lnTo>
                    <a:pt x="64" y="3200"/>
                  </a:lnTo>
                  <a:lnTo>
                    <a:pt x="54" y="3253"/>
                  </a:lnTo>
                  <a:lnTo>
                    <a:pt x="47" y="3296"/>
                  </a:lnTo>
                  <a:lnTo>
                    <a:pt x="42" y="3337"/>
                  </a:lnTo>
                  <a:lnTo>
                    <a:pt x="40" y="3376"/>
                  </a:lnTo>
                  <a:lnTo>
                    <a:pt x="40" y="3414"/>
                  </a:lnTo>
                  <a:lnTo>
                    <a:pt x="41" y="3449"/>
                  </a:lnTo>
                  <a:lnTo>
                    <a:pt x="45" y="3483"/>
                  </a:lnTo>
                  <a:lnTo>
                    <a:pt x="47" y="3499"/>
                  </a:lnTo>
                  <a:lnTo>
                    <a:pt x="50" y="3515"/>
                  </a:lnTo>
                  <a:lnTo>
                    <a:pt x="54" y="3531"/>
                  </a:lnTo>
                  <a:lnTo>
                    <a:pt x="58" y="3546"/>
                  </a:lnTo>
                  <a:lnTo>
                    <a:pt x="63" y="3561"/>
                  </a:lnTo>
                  <a:lnTo>
                    <a:pt x="69" y="3575"/>
                  </a:lnTo>
                  <a:lnTo>
                    <a:pt x="74" y="3589"/>
                  </a:lnTo>
                  <a:lnTo>
                    <a:pt x="80" y="3603"/>
                  </a:lnTo>
                  <a:lnTo>
                    <a:pt x="87" y="3616"/>
                  </a:lnTo>
                  <a:lnTo>
                    <a:pt x="94" y="3629"/>
                  </a:lnTo>
                  <a:lnTo>
                    <a:pt x="102" y="3642"/>
                  </a:lnTo>
                  <a:lnTo>
                    <a:pt x="111" y="3655"/>
                  </a:lnTo>
                  <a:lnTo>
                    <a:pt x="120" y="3666"/>
                  </a:lnTo>
                  <a:lnTo>
                    <a:pt x="129" y="3678"/>
                  </a:lnTo>
                  <a:lnTo>
                    <a:pt x="140" y="3689"/>
                  </a:lnTo>
                  <a:lnTo>
                    <a:pt x="150" y="3700"/>
                  </a:lnTo>
                  <a:lnTo>
                    <a:pt x="162" y="3711"/>
                  </a:lnTo>
                  <a:lnTo>
                    <a:pt x="173" y="3721"/>
                  </a:lnTo>
                  <a:lnTo>
                    <a:pt x="186" y="3731"/>
                  </a:lnTo>
                  <a:lnTo>
                    <a:pt x="198" y="3742"/>
                  </a:lnTo>
                  <a:lnTo>
                    <a:pt x="219" y="3756"/>
                  </a:lnTo>
                  <a:lnTo>
                    <a:pt x="241" y="3769"/>
                  </a:lnTo>
                  <a:lnTo>
                    <a:pt x="266" y="3782"/>
                  </a:lnTo>
                  <a:lnTo>
                    <a:pt x="291" y="3793"/>
                  </a:lnTo>
                  <a:lnTo>
                    <a:pt x="320" y="3804"/>
                  </a:lnTo>
                  <a:lnTo>
                    <a:pt x="350" y="3814"/>
                  </a:lnTo>
                  <a:lnTo>
                    <a:pt x="382" y="3824"/>
                  </a:lnTo>
                  <a:lnTo>
                    <a:pt x="416" y="3832"/>
                  </a:lnTo>
                  <a:lnTo>
                    <a:pt x="459" y="3842"/>
                  </a:lnTo>
                  <a:lnTo>
                    <a:pt x="501" y="3847"/>
                  </a:lnTo>
                  <a:lnTo>
                    <a:pt x="545" y="3853"/>
                  </a:lnTo>
                  <a:lnTo>
                    <a:pt x="587" y="3858"/>
                  </a:lnTo>
                  <a:lnTo>
                    <a:pt x="619" y="3861"/>
                  </a:lnTo>
                  <a:lnTo>
                    <a:pt x="653" y="3864"/>
                  </a:lnTo>
                  <a:lnTo>
                    <a:pt x="685" y="3869"/>
                  </a:lnTo>
                  <a:lnTo>
                    <a:pt x="718" y="3874"/>
                  </a:lnTo>
                  <a:lnTo>
                    <a:pt x="790" y="3886"/>
                  </a:lnTo>
                  <a:lnTo>
                    <a:pt x="864" y="3900"/>
                  </a:lnTo>
                  <a:lnTo>
                    <a:pt x="938" y="3913"/>
                  </a:lnTo>
                  <a:lnTo>
                    <a:pt x="1013" y="3928"/>
                  </a:lnTo>
                  <a:lnTo>
                    <a:pt x="1087" y="3941"/>
                  </a:lnTo>
                  <a:lnTo>
                    <a:pt x="1163" y="3956"/>
                  </a:lnTo>
                  <a:lnTo>
                    <a:pt x="1239" y="3971"/>
                  </a:lnTo>
                  <a:lnTo>
                    <a:pt x="1314" y="3987"/>
                  </a:lnTo>
                  <a:lnTo>
                    <a:pt x="1379" y="4000"/>
                  </a:lnTo>
                  <a:lnTo>
                    <a:pt x="1443" y="4011"/>
                  </a:lnTo>
                  <a:lnTo>
                    <a:pt x="1507" y="4020"/>
                  </a:lnTo>
                  <a:lnTo>
                    <a:pt x="1571" y="4027"/>
                  </a:lnTo>
                  <a:lnTo>
                    <a:pt x="1636" y="4032"/>
                  </a:lnTo>
                  <a:lnTo>
                    <a:pt x="1700" y="4035"/>
                  </a:lnTo>
                  <a:lnTo>
                    <a:pt x="1763" y="4035"/>
                  </a:lnTo>
                  <a:lnTo>
                    <a:pt x="1827" y="4035"/>
                  </a:lnTo>
                  <a:lnTo>
                    <a:pt x="1891" y="4032"/>
                  </a:lnTo>
                  <a:lnTo>
                    <a:pt x="1956" y="4027"/>
                  </a:lnTo>
                  <a:lnTo>
                    <a:pt x="2019" y="4020"/>
                  </a:lnTo>
                  <a:lnTo>
                    <a:pt x="2083" y="4011"/>
                  </a:lnTo>
                  <a:lnTo>
                    <a:pt x="2146" y="4001"/>
                  </a:lnTo>
                  <a:lnTo>
                    <a:pt x="2209" y="3988"/>
                  </a:lnTo>
                  <a:lnTo>
                    <a:pt x="2272" y="3973"/>
                  </a:lnTo>
                  <a:lnTo>
                    <a:pt x="2335" y="3957"/>
                  </a:lnTo>
                  <a:lnTo>
                    <a:pt x="2370" y="3947"/>
                  </a:lnTo>
                  <a:lnTo>
                    <a:pt x="2405" y="3937"/>
                  </a:lnTo>
                  <a:lnTo>
                    <a:pt x="2440" y="3926"/>
                  </a:lnTo>
                  <a:lnTo>
                    <a:pt x="2475" y="3915"/>
                  </a:lnTo>
                  <a:lnTo>
                    <a:pt x="2510" y="3903"/>
                  </a:lnTo>
                  <a:lnTo>
                    <a:pt x="2544" y="3892"/>
                  </a:lnTo>
                  <a:lnTo>
                    <a:pt x="2579" y="3881"/>
                  </a:lnTo>
                  <a:lnTo>
                    <a:pt x="2613" y="3869"/>
                  </a:lnTo>
                  <a:lnTo>
                    <a:pt x="2613" y="3910"/>
                  </a:lnTo>
                  <a:lnTo>
                    <a:pt x="2580" y="3922"/>
                  </a:lnTo>
                  <a:lnTo>
                    <a:pt x="2546" y="3933"/>
                  </a:lnTo>
                  <a:lnTo>
                    <a:pt x="2513" y="3944"/>
                  </a:lnTo>
                  <a:lnTo>
                    <a:pt x="2480" y="3955"/>
                  </a:lnTo>
                  <a:lnTo>
                    <a:pt x="2447" y="3965"/>
                  </a:lnTo>
                  <a:lnTo>
                    <a:pt x="2413" y="3976"/>
                  </a:lnTo>
                  <a:lnTo>
                    <a:pt x="2379" y="3986"/>
                  </a:lnTo>
                  <a:lnTo>
                    <a:pt x="2346" y="3995"/>
                  </a:lnTo>
                  <a:lnTo>
                    <a:pt x="2310" y="4004"/>
                  </a:lnTo>
                  <a:lnTo>
                    <a:pt x="2273" y="4014"/>
                  </a:lnTo>
                  <a:lnTo>
                    <a:pt x="2238" y="4023"/>
                  </a:lnTo>
                  <a:lnTo>
                    <a:pt x="2202" y="4031"/>
                  </a:lnTo>
                  <a:lnTo>
                    <a:pt x="2166" y="4038"/>
                  </a:lnTo>
                  <a:lnTo>
                    <a:pt x="2130" y="4045"/>
                  </a:lnTo>
                  <a:lnTo>
                    <a:pt x="2093" y="4050"/>
                  </a:lnTo>
                  <a:lnTo>
                    <a:pt x="2058" y="4055"/>
                  </a:lnTo>
                  <a:lnTo>
                    <a:pt x="2021" y="4061"/>
                  </a:lnTo>
                  <a:lnTo>
                    <a:pt x="1984" y="4064"/>
                  </a:lnTo>
                  <a:lnTo>
                    <a:pt x="1949" y="4067"/>
                  </a:lnTo>
                  <a:lnTo>
                    <a:pt x="1912" y="4071"/>
                  </a:lnTo>
                  <a:lnTo>
                    <a:pt x="1875" y="4072"/>
                  </a:lnTo>
                  <a:lnTo>
                    <a:pt x="1839" y="4074"/>
                  </a:lnTo>
                  <a:lnTo>
                    <a:pt x="1803" y="4076"/>
                  </a:lnTo>
                  <a:lnTo>
                    <a:pt x="1766" y="407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6" name="Freeform 24">
              <a:extLst>
                <a:ext uri="{FF2B5EF4-FFF2-40B4-BE49-F238E27FC236}">
                  <a16:creationId xmlns:a16="http://schemas.microsoft.com/office/drawing/2014/main" id="{AAE0A302-BCDA-43D8-828D-4A0604E8A351}"/>
                </a:ext>
              </a:extLst>
            </p:cNvPr>
            <p:cNvSpPr>
              <a:spLocks/>
            </p:cNvSpPr>
            <p:nvPr userDrawn="1"/>
          </p:nvSpPr>
          <p:spPr bwMode="auto">
            <a:xfrm>
              <a:off x="-3615" y="6043786"/>
              <a:ext cx="1833141" cy="814214"/>
            </a:xfrm>
            <a:custGeom>
              <a:avLst/>
              <a:gdLst>
                <a:gd name="T0" fmla="*/ 2718 w 2757"/>
                <a:gd name="T1" fmla="*/ 1167 h 1228"/>
                <a:gd name="T2" fmla="*/ 2713 w 2757"/>
                <a:gd name="T3" fmla="*/ 1071 h 1228"/>
                <a:gd name="T4" fmla="*/ 2697 w 2757"/>
                <a:gd name="T5" fmla="*/ 979 h 1228"/>
                <a:gd name="T6" fmla="*/ 2667 w 2757"/>
                <a:gd name="T7" fmla="*/ 893 h 1228"/>
                <a:gd name="T8" fmla="*/ 2625 w 2757"/>
                <a:gd name="T9" fmla="*/ 811 h 1228"/>
                <a:gd name="T10" fmla="*/ 2570 w 2757"/>
                <a:gd name="T11" fmla="*/ 733 h 1228"/>
                <a:gd name="T12" fmla="*/ 2502 w 2757"/>
                <a:gd name="T13" fmla="*/ 658 h 1228"/>
                <a:gd name="T14" fmla="*/ 2420 w 2757"/>
                <a:gd name="T15" fmla="*/ 587 h 1228"/>
                <a:gd name="T16" fmla="*/ 2306 w 2757"/>
                <a:gd name="T17" fmla="*/ 507 h 1228"/>
                <a:gd name="T18" fmla="*/ 2162 w 2757"/>
                <a:gd name="T19" fmla="*/ 429 h 1228"/>
                <a:gd name="T20" fmla="*/ 2011 w 2757"/>
                <a:gd name="T21" fmla="*/ 371 h 1228"/>
                <a:gd name="T22" fmla="*/ 1851 w 2757"/>
                <a:gd name="T23" fmla="*/ 333 h 1228"/>
                <a:gd name="T24" fmla="*/ 1645 w 2757"/>
                <a:gd name="T25" fmla="*/ 306 h 1228"/>
                <a:gd name="T26" fmla="*/ 1409 w 2757"/>
                <a:gd name="T27" fmla="*/ 265 h 1228"/>
                <a:gd name="T28" fmla="*/ 1180 w 2757"/>
                <a:gd name="T29" fmla="*/ 208 h 1228"/>
                <a:gd name="T30" fmla="*/ 960 w 2757"/>
                <a:gd name="T31" fmla="*/ 138 h 1228"/>
                <a:gd name="T32" fmla="*/ 757 w 2757"/>
                <a:gd name="T33" fmla="*/ 64 h 1228"/>
                <a:gd name="T34" fmla="*/ 672 w 2757"/>
                <a:gd name="T35" fmla="*/ 44 h 1228"/>
                <a:gd name="T36" fmla="*/ 595 w 2757"/>
                <a:gd name="T37" fmla="*/ 39 h 1228"/>
                <a:gd name="T38" fmla="*/ 524 w 2757"/>
                <a:gd name="T39" fmla="*/ 49 h 1228"/>
                <a:gd name="T40" fmla="*/ 457 w 2757"/>
                <a:gd name="T41" fmla="*/ 75 h 1228"/>
                <a:gd name="T42" fmla="*/ 389 w 2757"/>
                <a:gd name="T43" fmla="*/ 119 h 1228"/>
                <a:gd name="T44" fmla="*/ 320 w 2757"/>
                <a:gd name="T45" fmla="*/ 180 h 1228"/>
                <a:gd name="T46" fmla="*/ 212 w 2757"/>
                <a:gd name="T47" fmla="*/ 298 h 1228"/>
                <a:gd name="T48" fmla="*/ 147 w 2757"/>
                <a:gd name="T49" fmla="*/ 391 h 1228"/>
                <a:gd name="T50" fmla="*/ 87 w 2757"/>
                <a:gd name="T51" fmla="*/ 491 h 1228"/>
                <a:gd name="T52" fmla="*/ 30 w 2757"/>
                <a:gd name="T53" fmla="*/ 581 h 1228"/>
                <a:gd name="T54" fmla="*/ 21 w 2757"/>
                <a:gd name="T55" fmla="*/ 523 h 1228"/>
                <a:gd name="T56" fmla="*/ 98 w 2757"/>
                <a:gd name="T57" fmla="*/ 396 h 1228"/>
                <a:gd name="T58" fmla="*/ 164 w 2757"/>
                <a:gd name="T59" fmla="*/ 296 h 1228"/>
                <a:gd name="T60" fmla="*/ 256 w 2757"/>
                <a:gd name="T61" fmla="*/ 189 h 1228"/>
                <a:gd name="T62" fmla="*/ 351 w 2757"/>
                <a:gd name="T63" fmla="*/ 99 h 1228"/>
                <a:gd name="T64" fmla="*/ 423 w 2757"/>
                <a:gd name="T65" fmla="*/ 48 h 1228"/>
                <a:gd name="T66" fmla="*/ 497 w 2757"/>
                <a:gd name="T67" fmla="*/ 16 h 1228"/>
                <a:gd name="T68" fmla="*/ 571 w 2757"/>
                <a:gd name="T69" fmla="*/ 1 h 1228"/>
                <a:gd name="T70" fmla="*/ 653 w 2757"/>
                <a:gd name="T71" fmla="*/ 2 h 1228"/>
                <a:gd name="T72" fmla="*/ 741 w 2757"/>
                <a:gd name="T73" fmla="*/ 19 h 1228"/>
                <a:gd name="T74" fmla="*/ 841 w 2757"/>
                <a:gd name="T75" fmla="*/ 51 h 1228"/>
                <a:gd name="T76" fmla="*/ 1028 w 2757"/>
                <a:gd name="T77" fmla="*/ 120 h 1228"/>
                <a:gd name="T78" fmla="*/ 1247 w 2757"/>
                <a:gd name="T79" fmla="*/ 185 h 1228"/>
                <a:gd name="T80" fmla="*/ 1474 w 2757"/>
                <a:gd name="T81" fmla="*/ 237 h 1228"/>
                <a:gd name="T82" fmla="*/ 1712 w 2757"/>
                <a:gd name="T83" fmla="*/ 275 h 1228"/>
                <a:gd name="T84" fmla="*/ 1901 w 2757"/>
                <a:gd name="T85" fmla="*/ 302 h 1228"/>
                <a:gd name="T86" fmla="*/ 2063 w 2757"/>
                <a:gd name="T87" fmla="*/ 346 h 1228"/>
                <a:gd name="T88" fmla="*/ 2216 w 2757"/>
                <a:gd name="T89" fmla="*/ 411 h 1228"/>
                <a:gd name="T90" fmla="*/ 2362 w 2757"/>
                <a:gd name="T91" fmla="*/ 496 h 1228"/>
                <a:gd name="T92" fmla="*/ 2467 w 2757"/>
                <a:gd name="T93" fmla="*/ 574 h 1228"/>
                <a:gd name="T94" fmla="*/ 2549 w 2757"/>
                <a:gd name="T95" fmla="*/ 650 h 1228"/>
                <a:gd name="T96" fmla="*/ 2617 w 2757"/>
                <a:gd name="T97" fmla="*/ 729 h 1228"/>
                <a:gd name="T98" fmla="*/ 2671 w 2757"/>
                <a:gd name="T99" fmla="*/ 813 h 1228"/>
                <a:gd name="T100" fmla="*/ 2712 w 2757"/>
                <a:gd name="T101" fmla="*/ 901 h 1228"/>
                <a:gd name="T102" fmla="*/ 2739 w 2757"/>
                <a:gd name="T103" fmla="*/ 994 h 1228"/>
                <a:gd name="T104" fmla="*/ 2754 w 2757"/>
                <a:gd name="T105" fmla="*/ 1092 h 1228"/>
                <a:gd name="T106" fmla="*/ 2757 w 2757"/>
                <a:gd name="T107" fmla="*/ 1195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57" h="1228">
                  <a:moveTo>
                    <a:pt x="2714" y="1228"/>
                  </a:moveTo>
                  <a:lnTo>
                    <a:pt x="2715" y="1218"/>
                  </a:lnTo>
                  <a:lnTo>
                    <a:pt x="2716" y="1192"/>
                  </a:lnTo>
                  <a:lnTo>
                    <a:pt x="2718" y="1167"/>
                  </a:lnTo>
                  <a:lnTo>
                    <a:pt x="2718" y="1143"/>
                  </a:lnTo>
                  <a:lnTo>
                    <a:pt x="2718" y="1118"/>
                  </a:lnTo>
                  <a:lnTo>
                    <a:pt x="2715" y="1095"/>
                  </a:lnTo>
                  <a:lnTo>
                    <a:pt x="2713" y="1071"/>
                  </a:lnTo>
                  <a:lnTo>
                    <a:pt x="2711" y="1048"/>
                  </a:lnTo>
                  <a:lnTo>
                    <a:pt x="2706" y="1025"/>
                  </a:lnTo>
                  <a:lnTo>
                    <a:pt x="2701" y="1002"/>
                  </a:lnTo>
                  <a:lnTo>
                    <a:pt x="2697" y="979"/>
                  </a:lnTo>
                  <a:lnTo>
                    <a:pt x="2690" y="957"/>
                  </a:lnTo>
                  <a:lnTo>
                    <a:pt x="2683" y="936"/>
                  </a:lnTo>
                  <a:lnTo>
                    <a:pt x="2676" y="914"/>
                  </a:lnTo>
                  <a:lnTo>
                    <a:pt x="2667" y="893"/>
                  </a:lnTo>
                  <a:lnTo>
                    <a:pt x="2658" y="872"/>
                  </a:lnTo>
                  <a:lnTo>
                    <a:pt x="2648" y="852"/>
                  </a:lnTo>
                  <a:lnTo>
                    <a:pt x="2637" y="831"/>
                  </a:lnTo>
                  <a:lnTo>
                    <a:pt x="2625" y="811"/>
                  </a:lnTo>
                  <a:lnTo>
                    <a:pt x="2612" y="791"/>
                  </a:lnTo>
                  <a:lnTo>
                    <a:pt x="2599" y="772"/>
                  </a:lnTo>
                  <a:lnTo>
                    <a:pt x="2584" y="752"/>
                  </a:lnTo>
                  <a:lnTo>
                    <a:pt x="2570" y="733"/>
                  </a:lnTo>
                  <a:lnTo>
                    <a:pt x="2555" y="714"/>
                  </a:lnTo>
                  <a:lnTo>
                    <a:pt x="2537" y="695"/>
                  </a:lnTo>
                  <a:lnTo>
                    <a:pt x="2520" y="676"/>
                  </a:lnTo>
                  <a:lnTo>
                    <a:pt x="2502" y="658"/>
                  </a:lnTo>
                  <a:lnTo>
                    <a:pt x="2482" y="640"/>
                  </a:lnTo>
                  <a:lnTo>
                    <a:pt x="2463" y="622"/>
                  </a:lnTo>
                  <a:lnTo>
                    <a:pt x="2442" y="604"/>
                  </a:lnTo>
                  <a:lnTo>
                    <a:pt x="2420" y="587"/>
                  </a:lnTo>
                  <a:lnTo>
                    <a:pt x="2397" y="570"/>
                  </a:lnTo>
                  <a:lnTo>
                    <a:pt x="2375" y="552"/>
                  </a:lnTo>
                  <a:lnTo>
                    <a:pt x="2340" y="528"/>
                  </a:lnTo>
                  <a:lnTo>
                    <a:pt x="2306" y="507"/>
                  </a:lnTo>
                  <a:lnTo>
                    <a:pt x="2270" y="485"/>
                  </a:lnTo>
                  <a:lnTo>
                    <a:pt x="2235" y="465"/>
                  </a:lnTo>
                  <a:lnTo>
                    <a:pt x="2199" y="446"/>
                  </a:lnTo>
                  <a:lnTo>
                    <a:pt x="2162" y="429"/>
                  </a:lnTo>
                  <a:lnTo>
                    <a:pt x="2126" y="413"/>
                  </a:lnTo>
                  <a:lnTo>
                    <a:pt x="2088" y="398"/>
                  </a:lnTo>
                  <a:lnTo>
                    <a:pt x="2050" y="384"/>
                  </a:lnTo>
                  <a:lnTo>
                    <a:pt x="2011" y="371"/>
                  </a:lnTo>
                  <a:lnTo>
                    <a:pt x="1972" y="360"/>
                  </a:lnTo>
                  <a:lnTo>
                    <a:pt x="1933" y="349"/>
                  </a:lnTo>
                  <a:lnTo>
                    <a:pt x="1893" y="340"/>
                  </a:lnTo>
                  <a:lnTo>
                    <a:pt x="1851" y="333"/>
                  </a:lnTo>
                  <a:lnTo>
                    <a:pt x="1810" y="326"/>
                  </a:lnTo>
                  <a:lnTo>
                    <a:pt x="1768" y="321"/>
                  </a:lnTo>
                  <a:lnTo>
                    <a:pt x="1706" y="314"/>
                  </a:lnTo>
                  <a:lnTo>
                    <a:pt x="1645" y="306"/>
                  </a:lnTo>
                  <a:lnTo>
                    <a:pt x="1585" y="297"/>
                  </a:lnTo>
                  <a:lnTo>
                    <a:pt x="1526" y="286"/>
                  </a:lnTo>
                  <a:lnTo>
                    <a:pt x="1467" y="276"/>
                  </a:lnTo>
                  <a:lnTo>
                    <a:pt x="1409" y="265"/>
                  </a:lnTo>
                  <a:lnTo>
                    <a:pt x="1350" y="252"/>
                  </a:lnTo>
                  <a:lnTo>
                    <a:pt x="1294" y="238"/>
                  </a:lnTo>
                  <a:lnTo>
                    <a:pt x="1237" y="224"/>
                  </a:lnTo>
                  <a:lnTo>
                    <a:pt x="1180" y="208"/>
                  </a:lnTo>
                  <a:lnTo>
                    <a:pt x="1125" y="192"/>
                  </a:lnTo>
                  <a:lnTo>
                    <a:pt x="1070" y="175"/>
                  </a:lnTo>
                  <a:lnTo>
                    <a:pt x="1015" y="158"/>
                  </a:lnTo>
                  <a:lnTo>
                    <a:pt x="960" y="138"/>
                  </a:lnTo>
                  <a:lnTo>
                    <a:pt x="906" y="119"/>
                  </a:lnTo>
                  <a:lnTo>
                    <a:pt x="853" y="98"/>
                  </a:lnTo>
                  <a:lnTo>
                    <a:pt x="803" y="80"/>
                  </a:lnTo>
                  <a:lnTo>
                    <a:pt x="757" y="64"/>
                  </a:lnTo>
                  <a:lnTo>
                    <a:pt x="734" y="58"/>
                  </a:lnTo>
                  <a:lnTo>
                    <a:pt x="714" y="52"/>
                  </a:lnTo>
                  <a:lnTo>
                    <a:pt x="692" y="48"/>
                  </a:lnTo>
                  <a:lnTo>
                    <a:pt x="672" y="44"/>
                  </a:lnTo>
                  <a:lnTo>
                    <a:pt x="652" y="42"/>
                  </a:lnTo>
                  <a:lnTo>
                    <a:pt x="632" y="40"/>
                  </a:lnTo>
                  <a:lnTo>
                    <a:pt x="614" y="39"/>
                  </a:lnTo>
                  <a:lnTo>
                    <a:pt x="595" y="39"/>
                  </a:lnTo>
                  <a:lnTo>
                    <a:pt x="577" y="40"/>
                  </a:lnTo>
                  <a:lnTo>
                    <a:pt x="559" y="42"/>
                  </a:lnTo>
                  <a:lnTo>
                    <a:pt x="541" y="45"/>
                  </a:lnTo>
                  <a:lnTo>
                    <a:pt x="524" y="49"/>
                  </a:lnTo>
                  <a:lnTo>
                    <a:pt x="507" y="55"/>
                  </a:lnTo>
                  <a:lnTo>
                    <a:pt x="490" y="60"/>
                  </a:lnTo>
                  <a:lnTo>
                    <a:pt x="474" y="67"/>
                  </a:lnTo>
                  <a:lnTo>
                    <a:pt x="457" y="75"/>
                  </a:lnTo>
                  <a:lnTo>
                    <a:pt x="439" y="84"/>
                  </a:lnTo>
                  <a:lnTo>
                    <a:pt x="423" y="95"/>
                  </a:lnTo>
                  <a:lnTo>
                    <a:pt x="406" y="106"/>
                  </a:lnTo>
                  <a:lnTo>
                    <a:pt x="389" y="119"/>
                  </a:lnTo>
                  <a:lnTo>
                    <a:pt x="372" y="133"/>
                  </a:lnTo>
                  <a:lnTo>
                    <a:pt x="354" y="148"/>
                  </a:lnTo>
                  <a:lnTo>
                    <a:pt x="337" y="162"/>
                  </a:lnTo>
                  <a:lnTo>
                    <a:pt x="320" y="180"/>
                  </a:lnTo>
                  <a:lnTo>
                    <a:pt x="283" y="218"/>
                  </a:lnTo>
                  <a:lnTo>
                    <a:pt x="244" y="259"/>
                  </a:lnTo>
                  <a:lnTo>
                    <a:pt x="228" y="278"/>
                  </a:lnTo>
                  <a:lnTo>
                    <a:pt x="212" y="298"/>
                  </a:lnTo>
                  <a:lnTo>
                    <a:pt x="196" y="320"/>
                  </a:lnTo>
                  <a:lnTo>
                    <a:pt x="180" y="341"/>
                  </a:lnTo>
                  <a:lnTo>
                    <a:pt x="164" y="365"/>
                  </a:lnTo>
                  <a:lnTo>
                    <a:pt x="147" y="391"/>
                  </a:lnTo>
                  <a:lnTo>
                    <a:pt x="131" y="417"/>
                  </a:lnTo>
                  <a:lnTo>
                    <a:pt x="115" y="445"/>
                  </a:lnTo>
                  <a:lnTo>
                    <a:pt x="101" y="468"/>
                  </a:lnTo>
                  <a:lnTo>
                    <a:pt x="87" y="491"/>
                  </a:lnTo>
                  <a:lnTo>
                    <a:pt x="73" y="513"/>
                  </a:lnTo>
                  <a:lnTo>
                    <a:pt x="59" y="536"/>
                  </a:lnTo>
                  <a:lnTo>
                    <a:pt x="45" y="559"/>
                  </a:lnTo>
                  <a:lnTo>
                    <a:pt x="30" y="581"/>
                  </a:lnTo>
                  <a:lnTo>
                    <a:pt x="15" y="604"/>
                  </a:lnTo>
                  <a:lnTo>
                    <a:pt x="0" y="627"/>
                  </a:lnTo>
                  <a:lnTo>
                    <a:pt x="0" y="555"/>
                  </a:lnTo>
                  <a:lnTo>
                    <a:pt x="21" y="523"/>
                  </a:lnTo>
                  <a:lnTo>
                    <a:pt x="41" y="491"/>
                  </a:lnTo>
                  <a:lnTo>
                    <a:pt x="61" y="457"/>
                  </a:lnTo>
                  <a:lnTo>
                    <a:pt x="80" y="425"/>
                  </a:lnTo>
                  <a:lnTo>
                    <a:pt x="98" y="396"/>
                  </a:lnTo>
                  <a:lnTo>
                    <a:pt x="115" y="369"/>
                  </a:lnTo>
                  <a:lnTo>
                    <a:pt x="131" y="343"/>
                  </a:lnTo>
                  <a:lnTo>
                    <a:pt x="148" y="318"/>
                  </a:lnTo>
                  <a:lnTo>
                    <a:pt x="164" y="296"/>
                  </a:lnTo>
                  <a:lnTo>
                    <a:pt x="181" y="274"/>
                  </a:lnTo>
                  <a:lnTo>
                    <a:pt x="198" y="253"/>
                  </a:lnTo>
                  <a:lnTo>
                    <a:pt x="215" y="232"/>
                  </a:lnTo>
                  <a:lnTo>
                    <a:pt x="256" y="189"/>
                  </a:lnTo>
                  <a:lnTo>
                    <a:pt x="295" y="149"/>
                  </a:lnTo>
                  <a:lnTo>
                    <a:pt x="313" y="132"/>
                  </a:lnTo>
                  <a:lnTo>
                    <a:pt x="333" y="114"/>
                  </a:lnTo>
                  <a:lnTo>
                    <a:pt x="351" y="99"/>
                  </a:lnTo>
                  <a:lnTo>
                    <a:pt x="369" y="84"/>
                  </a:lnTo>
                  <a:lnTo>
                    <a:pt x="388" y="72"/>
                  </a:lnTo>
                  <a:lnTo>
                    <a:pt x="406" y="59"/>
                  </a:lnTo>
                  <a:lnTo>
                    <a:pt x="423" y="48"/>
                  </a:lnTo>
                  <a:lnTo>
                    <a:pt x="442" y="39"/>
                  </a:lnTo>
                  <a:lnTo>
                    <a:pt x="460" y="29"/>
                  </a:lnTo>
                  <a:lnTo>
                    <a:pt x="478" y="23"/>
                  </a:lnTo>
                  <a:lnTo>
                    <a:pt x="497" y="16"/>
                  </a:lnTo>
                  <a:lnTo>
                    <a:pt x="515" y="10"/>
                  </a:lnTo>
                  <a:lnTo>
                    <a:pt x="533" y="6"/>
                  </a:lnTo>
                  <a:lnTo>
                    <a:pt x="553" y="3"/>
                  </a:lnTo>
                  <a:lnTo>
                    <a:pt x="571" y="1"/>
                  </a:lnTo>
                  <a:lnTo>
                    <a:pt x="591" y="0"/>
                  </a:lnTo>
                  <a:lnTo>
                    <a:pt x="611" y="0"/>
                  </a:lnTo>
                  <a:lnTo>
                    <a:pt x="632" y="0"/>
                  </a:lnTo>
                  <a:lnTo>
                    <a:pt x="653" y="2"/>
                  </a:lnTo>
                  <a:lnTo>
                    <a:pt x="673" y="4"/>
                  </a:lnTo>
                  <a:lnTo>
                    <a:pt x="695" y="9"/>
                  </a:lnTo>
                  <a:lnTo>
                    <a:pt x="718" y="13"/>
                  </a:lnTo>
                  <a:lnTo>
                    <a:pt x="741" y="19"/>
                  </a:lnTo>
                  <a:lnTo>
                    <a:pt x="765" y="26"/>
                  </a:lnTo>
                  <a:lnTo>
                    <a:pt x="789" y="33"/>
                  </a:lnTo>
                  <a:lnTo>
                    <a:pt x="814" y="42"/>
                  </a:lnTo>
                  <a:lnTo>
                    <a:pt x="841" y="51"/>
                  </a:lnTo>
                  <a:lnTo>
                    <a:pt x="867" y="62"/>
                  </a:lnTo>
                  <a:lnTo>
                    <a:pt x="920" y="82"/>
                  </a:lnTo>
                  <a:lnTo>
                    <a:pt x="974" y="102"/>
                  </a:lnTo>
                  <a:lnTo>
                    <a:pt x="1028" y="120"/>
                  </a:lnTo>
                  <a:lnTo>
                    <a:pt x="1082" y="138"/>
                  </a:lnTo>
                  <a:lnTo>
                    <a:pt x="1137" y="154"/>
                  </a:lnTo>
                  <a:lnTo>
                    <a:pt x="1192" y="171"/>
                  </a:lnTo>
                  <a:lnTo>
                    <a:pt x="1247" y="185"/>
                  </a:lnTo>
                  <a:lnTo>
                    <a:pt x="1303" y="200"/>
                  </a:lnTo>
                  <a:lnTo>
                    <a:pt x="1359" y="213"/>
                  </a:lnTo>
                  <a:lnTo>
                    <a:pt x="1417" y="226"/>
                  </a:lnTo>
                  <a:lnTo>
                    <a:pt x="1474" y="237"/>
                  </a:lnTo>
                  <a:lnTo>
                    <a:pt x="1533" y="247"/>
                  </a:lnTo>
                  <a:lnTo>
                    <a:pt x="1591" y="258"/>
                  </a:lnTo>
                  <a:lnTo>
                    <a:pt x="1651" y="267"/>
                  </a:lnTo>
                  <a:lnTo>
                    <a:pt x="1712" y="275"/>
                  </a:lnTo>
                  <a:lnTo>
                    <a:pt x="1772" y="282"/>
                  </a:lnTo>
                  <a:lnTo>
                    <a:pt x="1816" y="287"/>
                  </a:lnTo>
                  <a:lnTo>
                    <a:pt x="1858" y="294"/>
                  </a:lnTo>
                  <a:lnTo>
                    <a:pt x="1901" y="302"/>
                  </a:lnTo>
                  <a:lnTo>
                    <a:pt x="1942" y="312"/>
                  </a:lnTo>
                  <a:lnTo>
                    <a:pt x="1983" y="322"/>
                  </a:lnTo>
                  <a:lnTo>
                    <a:pt x="2024" y="333"/>
                  </a:lnTo>
                  <a:lnTo>
                    <a:pt x="2063" y="346"/>
                  </a:lnTo>
                  <a:lnTo>
                    <a:pt x="2102" y="361"/>
                  </a:lnTo>
                  <a:lnTo>
                    <a:pt x="2141" y="376"/>
                  </a:lnTo>
                  <a:lnTo>
                    <a:pt x="2178" y="393"/>
                  </a:lnTo>
                  <a:lnTo>
                    <a:pt x="2216" y="411"/>
                  </a:lnTo>
                  <a:lnTo>
                    <a:pt x="2253" y="430"/>
                  </a:lnTo>
                  <a:lnTo>
                    <a:pt x="2290" y="450"/>
                  </a:lnTo>
                  <a:lnTo>
                    <a:pt x="2326" y="473"/>
                  </a:lnTo>
                  <a:lnTo>
                    <a:pt x="2362" y="496"/>
                  </a:lnTo>
                  <a:lnTo>
                    <a:pt x="2397" y="520"/>
                  </a:lnTo>
                  <a:lnTo>
                    <a:pt x="2422" y="539"/>
                  </a:lnTo>
                  <a:lnTo>
                    <a:pt x="2445" y="556"/>
                  </a:lnTo>
                  <a:lnTo>
                    <a:pt x="2467" y="574"/>
                  </a:lnTo>
                  <a:lnTo>
                    <a:pt x="2489" y="593"/>
                  </a:lnTo>
                  <a:lnTo>
                    <a:pt x="2510" y="612"/>
                  </a:lnTo>
                  <a:lnTo>
                    <a:pt x="2529" y="630"/>
                  </a:lnTo>
                  <a:lnTo>
                    <a:pt x="2549" y="650"/>
                  </a:lnTo>
                  <a:lnTo>
                    <a:pt x="2567" y="669"/>
                  </a:lnTo>
                  <a:lnTo>
                    <a:pt x="2584" y="689"/>
                  </a:lnTo>
                  <a:lnTo>
                    <a:pt x="2601" y="710"/>
                  </a:lnTo>
                  <a:lnTo>
                    <a:pt x="2617" y="729"/>
                  </a:lnTo>
                  <a:lnTo>
                    <a:pt x="2632" y="750"/>
                  </a:lnTo>
                  <a:lnTo>
                    <a:pt x="2645" y="770"/>
                  </a:lnTo>
                  <a:lnTo>
                    <a:pt x="2659" y="792"/>
                  </a:lnTo>
                  <a:lnTo>
                    <a:pt x="2671" y="813"/>
                  </a:lnTo>
                  <a:lnTo>
                    <a:pt x="2682" y="835"/>
                  </a:lnTo>
                  <a:lnTo>
                    <a:pt x="2693" y="856"/>
                  </a:lnTo>
                  <a:lnTo>
                    <a:pt x="2703" y="879"/>
                  </a:lnTo>
                  <a:lnTo>
                    <a:pt x="2712" y="901"/>
                  </a:lnTo>
                  <a:lnTo>
                    <a:pt x="2720" y="924"/>
                  </a:lnTo>
                  <a:lnTo>
                    <a:pt x="2728" y="947"/>
                  </a:lnTo>
                  <a:lnTo>
                    <a:pt x="2734" y="971"/>
                  </a:lnTo>
                  <a:lnTo>
                    <a:pt x="2739" y="994"/>
                  </a:lnTo>
                  <a:lnTo>
                    <a:pt x="2745" y="1018"/>
                  </a:lnTo>
                  <a:lnTo>
                    <a:pt x="2749" y="1042"/>
                  </a:lnTo>
                  <a:lnTo>
                    <a:pt x="2752" y="1067"/>
                  </a:lnTo>
                  <a:lnTo>
                    <a:pt x="2754" y="1092"/>
                  </a:lnTo>
                  <a:lnTo>
                    <a:pt x="2757" y="1117"/>
                  </a:lnTo>
                  <a:lnTo>
                    <a:pt x="2757" y="1142"/>
                  </a:lnTo>
                  <a:lnTo>
                    <a:pt x="2757" y="1168"/>
                  </a:lnTo>
                  <a:lnTo>
                    <a:pt x="2757" y="1195"/>
                  </a:lnTo>
                  <a:lnTo>
                    <a:pt x="2754" y="1221"/>
                  </a:lnTo>
                  <a:lnTo>
                    <a:pt x="2754" y="1228"/>
                  </a:lnTo>
                  <a:lnTo>
                    <a:pt x="2714" y="122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7" name="Freeform 25">
              <a:extLst>
                <a:ext uri="{FF2B5EF4-FFF2-40B4-BE49-F238E27FC236}">
                  <a16:creationId xmlns:a16="http://schemas.microsoft.com/office/drawing/2014/main" id="{0A3F2A10-9079-4FFD-9D27-DBBC7579C68B}"/>
                </a:ext>
              </a:extLst>
            </p:cNvPr>
            <p:cNvSpPr>
              <a:spLocks/>
            </p:cNvSpPr>
            <p:nvPr userDrawn="1"/>
          </p:nvSpPr>
          <p:spPr bwMode="auto">
            <a:xfrm>
              <a:off x="10776560" y="1991333"/>
              <a:ext cx="1419057" cy="2005290"/>
            </a:xfrm>
            <a:custGeom>
              <a:avLst/>
              <a:gdLst>
                <a:gd name="T0" fmla="*/ 972 w 2136"/>
                <a:gd name="T1" fmla="*/ 2995 h 3013"/>
                <a:gd name="T2" fmla="*/ 634 w 2136"/>
                <a:gd name="T3" fmla="*/ 2880 h 3013"/>
                <a:gd name="T4" fmla="*/ 299 w 2136"/>
                <a:gd name="T5" fmla="*/ 2705 h 3013"/>
                <a:gd name="T6" fmla="*/ 92 w 2136"/>
                <a:gd name="T7" fmla="*/ 2571 h 3013"/>
                <a:gd name="T8" fmla="*/ 1 w 2136"/>
                <a:gd name="T9" fmla="*/ 2335 h 3013"/>
                <a:gd name="T10" fmla="*/ 48 w 2136"/>
                <a:gd name="T11" fmla="*/ 2014 h 3013"/>
                <a:gd name="T12" fmla="*/ 202 w 2136"/>
                <a:gd name="T13" fmla="*/ 1656 h 3013"/>
                <a:gd name="T14" fmla="*/ 321 w 2136"/>
                <a:gd name="T15" fmla="*/ 1452 h 3013"/>
                <a:gd name="T16" fmla="*/ 453 w 2136"/>
                <a:gd name="T17" fmla="*/ 1214 h 3013"/>
                <a:gd name="T18" fmla="*/ 569 w 2136"/>
                <a:gd name="T19" fmla="*/ 966 h 3013"/>
                <a:gd name="T20" fmla="*/ 700 w 2136"/>
                <a:gd name="T21" fmla="*/ 738 h 3013"/>
                <a:gd name="T22" fmla="*/ 903 w 2136"/>
                <a:gd name="T23" fmla="*/ 644 h 3013"/>
                <a:gd name="T24" fmla="*/ 1054 w 2136"/>
                <a:gd name="T25" fmla="*/ 663 h 3013"/>
                <a:gd name="T26" fmla="*/ 1167 w 2136"/>
                <a:gd name="T27" fmla="*/ 779 h 3013"/>
                <a:gd name="T28" fmla="*/ 1285 w 2136"/>
                <a:gd name="T29" fmla="*/ 1026 h 3013"/>
                <a:gd name="T30" fmla="*/ 1394 w 2136"/>
                <a:gd name="T31" fmla="*/ 1120 h 3013"/>
                <a:gd name="T32" fmla="*/ 1465 w 2136"/>
                <a:gd name="T33" fmla="*/ 1068 h 3013"/>
                <a:gd name="T34" fmla="*/ 1527 w 2136"/>
                <a:gd name="T35" fmla="*/ 827 h 3013"/>
                <a:gd name="T36" fmla="*/ 1470 w 2136"/>
                <a:gd name="T37" fmla="*/ 496 h 3013"/>
                <a:gd name="T38" fmla="*/ 1475 w 2136"/>
                <a:gd name="T39" fmla="*/ 249 h 3013"/>
                <a:gd name="T40" fmla="*/ 1570 w 2136"/>
                <a:gd name="T41" fmla="*/ 60 h 3013"/>
                <a:gd name="T42" fmla="*/ 1650 w 2136"/>
                <a:gd name="T43" fmla="*/ 6 h 3013"/>
                <a:gd name="T44" fmla="*/ 1740 w 2136"/>
                <a:gd name="T45" fmla="*/ 7 h 3013"/>
                <a:gd name="T46" fmla="*/ 1915 w 2136"/>
                <a:gd name="T47" fmla="*/ 120 h 3013"/>
                <a:gd name="T48" fmla="*/ 2136 w 2136"/>
                <a:gd name="T49" fmla="*/ 301 h 3013"/>
                <a:gd name="T50" fmla="*/ 1870 w 2136"/>
                <a:gd name="T51" fmla="*/ 132 h 3013"/>
                <a:gd name="T52" fmla="*/ 1715 w 2136"/>
                <a:gd name="T53" fmla="*/ 42 h 3013"/>
                <a:gd name="T54" fmla="*/ 1584 w 2136"/>
                <a:gd name="T55" fmla="*/ 105 h 3013"/>
                <a:gd name="T56" fmla="*/ 1504 w 2136"/>
                <a:gd name="T57" fmla="*/ 309 h 3013"/>
                <a:gd name="T58" fmla="*/ 1521 w 2136"/>
                <a:gd name="T59" fmla="*/ 545 h 3013"/>
                <a:gd name="T60" fmla="*/ 1567 w 2136"/>
                <a:gd name="T61" fmla="*/ 879 h 3013"/>
                <a:gd name="T62" fmla="*/ 1499 w 2136"/>
                <a:gd name="T63" fmla="*/ 1088 h 3013"/>
                <a:gd name="T64" fmla="*/ 1397 w 2136"/>
                <a:gd name="T65" fmla="*/ 1159 h 3013"/>
                <a:gd name="T66" fmla="*/ 1293 w 2136"/>
                <a:gd name="T67" fmla="*/ 1099 h 3013"/>
                <a:gd name="T68" fmla="*/ 1174 w 2136"/>
                <a:gd name="T69" fmla="*/ 903 h 3013"/>
                <a:gd name="T70" fmla="*/ 1099 w 2136"/>
                <a:gd name="T71" fmla="*/ 745 h 3013"/>
                <a:gd name="T72" fmla="*/ 956 w 2136"/>
                <a:gd name="T73" fmla="*/ 682 h 3013"/>
                <a:gd name="T74" fmla="*/ 762 w 2136"/>
                <a:gd name="T75" fmla="*/ 735 h 3013"/>
                <a:gd name="T76" fmla="*/ 631 w 2136"/>
                <a:gd name="T77" fmla="*/ 926 h 3013"/>
                <a:gd name="T78" fmla="*/ 515 w 2136"/>
                <a:gd name="T79" fmla="*/ 1176 h 3013"/>
                <a:gd name="T80" fmla="*/ 387 w 2136"/>
                <a:gd name="T81" fmla="*/ 1420 h 3013"/>
                <a:gd name="T82" fmla="*/ 262 w 2136"/>
                <a:gd name="T83" fmla="*/ 1630 h 3013"/>
                <a:gd name="T84" fmla="*/ 110 w 2136"/>
                <a:gd name="T85" fmla="*/ 1951 h 3013"/>
                <a:gd name="T86" fmla="*/ 41 w 2136"/>
                <a:gd name="T87" fmla="*/ 2272 h 3013"/>
                <a:gd name="T88" fmla="*/ 92 w 2136"/>
                <a:gd name="T89" fmla="*/ 2504 h 3013"/>
                <a:gd name="T90" fmla="*/ 273 w 2136"/>
                <a:gd name="T91" fmla="*/ 2645 h 3013"/>
                <a:gd name="T92" fmla="*/ 579 w 2136"/>
                <a:gd name="T93" fmla="*/ 2810 h 3013"/>
                <a:gd name="T94" fmla="*/ 903 w 2136"/>
                <a:gd name="T95" fmla="*/ 2940 h 3013"/>
                <a:gd name="T96" fmla="*/ 1244 w 2136"/>
                <a:gd name="T97" fmla="*/ 2970 h 3013"/>
                <a:gd name="T98" fmla="*/ 1566 w 2136"/>
                <a:gd name="T99" fmla="*/ 2875 h 3013"/>
                <a:gd name="T100" fmla="*/ 1817 w 2136"/>
                <a:gd name="T101" fmla="*/ 2637 h 3013"/>
                <a:gd name="T102" fmla="*/ 1944 w 2136"/>
                <a:gd name="T103" fmla="*/ 2264 h 3013"/>
                <a:gd name="T104" fmla="*/ 2008 w 2136"/>
                <a:gd name="T105" fmla="*/ 2088 h 3013"/>
                <a:gd name="T106" fmla="*/ 2097 w 2136"/>
                <a:gd name="T107" fmla="*/ 1996 h 3013"/>
                <a:gd name="T108" fmla="*/ 2051 w 2136"/>
                <a:gd name="T109" fmla="*/ 2095 h 3013"/>
                <a:gd name="T110" fmla="*/ 1975 w 2136"/>
                <a:gd name="T111" fmla="*/ 2313 h 3013"/>
                <a:gd name="T112" fmla="*/ 1855 w 2136"/>
                <a:gd name="T113" fmla="*/ 2652 h 3013"/>
                <a:gd name="T114" fmla="*/ 1639 w 2136"/>
                <a:gd name="T115" fmla="*/ 2877 h 3013"/>
                <a:gd name="T116" fmla="*/ 1363 w 2136"/>
                <a:gd name="T117" fmla="*/ 2993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6" h="3013">
                  <a:moveTo>
                    <a:pt x="1162" y="3013"/>
                  </a:moveTo>
                  <a:lnTo>
                    <a:pt x="1139" y="3013"/>
                  </a:lnTo>
                  <a:lnTo>
                    <a:pt x="1115" y="3012"/>
                  </a:lnTo>
                  <a:lnTo>
                    <a:pt x="1091" y="3011"/>
                  </a:lnTo>
                  <a:lnTo>
                    <a:pt x="1067" y="3009"/>
                  </a:lnTo>
                  <a:lnTo>
                    <a:pt x="1043" y="3006"/>
                  </a:lnTo>
                  <a:lnTo>
                    <a:pt x="1019" y="3003"/>
                  </a:lnTo>
                  <a:lnTo>
                    <a:pt x="996" y="3000"/>
                  </a:lnTo>
                  <a:lnTo>
                    <a:pt x="972" y="2995"/>
                  </a:lnTo>
                  <a:lnTo>
                    <a:pt x="933" y="2987"/>
                  </a:lnTo>
                  <a:lnTo>
                    <a:pt x="894" y="2978"/>
                  </a:lnTo>
                  <a:lnTo>
                    <a:pt x="856" y="2967"/>
                  </a:lnTo>
                  <a:lnTo>
                    <a:pt x="818" y="2955"/>
                  </a:lnTo>
                  <a:lnTo>
                    <a:pt x="780" y="2942"/>
                  </a:lnTo>
                  <a:lnTo>
                    <a:pt x="743" y="2928"/>
                  </a:lnTo>
                  <a:lnTo>
                    <a:pt x="707" y="2914"/>
                  </a:lnTo>
                  <a:lnTo>
                    <a:pt x="670" y="2897"/>
                  </a:lnTo>
                  <a:lnTo>
                    <a:pt x="634" y="2880"/>
                  </a:lnTo>
                  <a:lnTo>
                    <a:pt x="599" y="2863"/>
                  </a:lnTo>
                  <a:lnTo>
                    <a:pt x="563" y="2846"/>
                  </a:lnTo>
                  <a:lnTo>
                    <a:pt x="528" y="2828"/>
                  </a:lnTo>
                  <a:lnTo>
                    <a:pt x="459" y="2791"/>
                  </a:lnTo>
                  <a:lnTo>
                    <a:pt x="389" y="2753"/>
                  </a:lnTo>
                  <a:lnTo>
                    <a:pt x="367" y="2742"/>
                  </a:lnTo>
                  <a:lnTo>
                    <a:pt x="345" y="2729"/>
                  </a:lnTo>
                  <a:lnTo>
                    <a:pt x="322" y="2716"/>
                  </a:lnTo>
                  <a:lnTo>
                    <a:pt x="299" y="2705"/>
                  </a:lnTo>
                  <a:lnTo>
                    <a:pt x="278" y="2692"/>
                  </a:lnTo>
                  <a:lnTo>
                    <a:pt x="255" y="2681"/>
                  </a:lnTo>
                  <a:lnTo>
                    <a:pt x="232" y="2668"/>
                  </a:lnTo>
                  <a:lnTo>
                    <a:pt x="209" y="2657"/>
                  </a:lnTo>
                  <a:lnTo>
                    <a:pt x="182" y="2642"/>
                  </a:lnTo>
                  <a:lnTo>
                    <a:pt x="157" y="2626"/>
                  </a:lnTo>
                  <a:lnTo>
                    <a:pt x="133" y="2608"/>
                  </a:lnTo>
                  <a:lnTo>
                    <a:pt x="112" y="2590"/>
                  </a:lnTo>
                  <a:lnTo>
                    <a:pt x="92" y="2571"/>
                  </a:lnTo>
                  <a:lnTo>
                    <a:pt x="75" y="2549"/>
                  </a:lnTo>
                  <a:lnTo>
                    <a:pt x="59" y="2527"/>
                  </a:lnTo>
                  <a:lnTo>
                    <a:pt x="45" y="2503"/>
                  </a:lnTo>
                  <a:lnTo>
                    <a:pt x="32" y="2478"/>
                  </a:lnTo>
                  <a:lnTo>
                    <a:pt x="23" y="2451"/>
                  </a:lnTo>
                  <a:lnTo>
                    <a:pt x="14" y="2425"/>
                  </a:lnTo>
                  <a:lnTo>
                    <a:pt x="8" y="2396"/>
                  </a:lnTo>
                  <a:lnTo>
                    <a:pt x="3" y="2366"/>
                  </a:lnTo>
                  <a:lnTo>
                    <a:pt x="1" y="2335"/>
                  </a:lnTo>
                  <a:lnTo>
                    <a:pt x="0" y="2302"/>
                  </a:lnTo>
                  <a:lnTo>
                    <a:pt x="1" y="2269"/>
                  </a:lnTo>
                  <a:lnTo>
                    <a:pt x="5" y="2233"/>
                  </a:lnTo>
                  <a:lnTo>
                    <a:pt x="8" y="2198"/>
                  </a:lnTo>
                  <a:lnTo>
                    <a:pt x="14" y="2161"/>
                  </a:lnTo>
                  <a:lnTo>
                    <a:pt x="21" y="2126"/>
                  </a:lnTo>
                  <a:lnTo>
                    <a:pt x="29" y="2089"/>
                  </a:lnTo>
                  <a:lnTo>
                    <a:pt x="38" y="2052"/>
                  </a:lnTo>
                  <a:lnTo>
                    <a:pt x="48" y="2014"/>
                  </a:lnTo>
                  <a:lnTo>
                    <a:pt x="60" y="1976"/>
                  </a:lnTo>
                  <a:lnTo>
                    <a:pt x="72" y="1939"/>
                  </a:lnTo>
                  <a:lnTo>
                    <a:pt x="87" y="1901"/>
                  </a:lnTo>
                  <a:lnTo>
                    <a:pt x="103" y="1862"/>
                  </a:lnTo>
                  <a:lnTo>
                    <a:pt x="119" y="1822"/>
                  </a:lnTo>
                  <a:lnTo>
                    <a:pt x="139" y="1782"/>
                  </a:lnTo>
                  <a:lnTo>
                    <a:pt x="158" y="1740"/>
                  </a:lnTo>
                  <a:lnTo>
                    <a:pt x="179" y="1699"/>
                  </a:lnTo>
                  <a:lnTo>
                    <a:pt x="202" y="1656"/>
                  </a:lnTo>
                  <a:lnTo>
                    <a:pt x="215" y="1634"/>
                  </a:lnTo>
                  <a:lnTo>
                    <a:pt x="227" y="1612"/>
                  </a:lnTo>
                  <a:lnTo>
                    <a:pt x="240" y="1589"/>
                  </a:lnTo>
                  <a:lnTo>
                    <a:pt x="252" y="1566"/>
                  </a:lnTo>
                  <a:lnTo>
                    <a:pt x="266" y="1544"/>
                  </a:lnTo>
                  <a:lnTo>
                    <a:pt x="279" y="1522"/>
                  </a:lnTo>
                  <a:lnTo>
                    <a:pt x="293" y="1501"/>
                  </a:lnTo>
                  <a:lnTo>
                    <a:pt x="305" y="1479"/>
                  </a:lnTo>
                  <a:lnTo>
                    <a:pt x="321" y="1452"/>
                  </a:lnTo>
                  <a:lnTo>
                    <a:pt x="336" y="1427"/>
                  </a:lnTo>
                  <a:lnTo>
                    <a:pt x="352" y="1401"/>
                  </a:lnTo>
                  <a:lnTo>
                    <a:pt x="367" y="1374"/>
                  </a:lnTo>
                  <a:lnTo>
                    <a:pt x="383" y="1348"/>
                  </a:lnTo>
                  <a:lnTo>
                    <a:pt x="398" y="1322"/>
                  </a:lnTo>
                  <a:lnTo>
                    <a:pt x="412" y="1295"/>
                  </a:lnTo>
                  <a:lnTo>
                    <a:pt x="427" y="1268"/>
                  </a:lnTo>
                  <a:lnTo>
                    <a:pt x="441" y="1241"/>
                  </a:lnTo>
                  <a:lnTo>
                    <a:pt x="453" y="1214"/>
                  </a:lnTo>
                  <a:lnTo>
                    <a:pt x="467" y="1186"/>
                  </a:lnTo>
                  <a:lnTo>
                    <a:pt x="480" y="1160"/>
                  </a:lnTo>
                  <a:lnTo>
                    <a:pt x="492" y="1132"/>
                  </a:lnTo>
                  <a:lnTo>
                    <a:pt x="505" y="1105"/>
                  </a:lnTo>
                  <a:lnTo>
                    <a:pt x="517" y="1077"/>
                  </a:lnTo>
                  <a:lnTo>
                    <a:pt x="530" y="1050"/>
                  </a:lnTo>
                  <a:lnTo>
                    <a:pt x="543" y="1022"/>
                  </a:lnTo>
                  <a:lnTo>
                    <a:pt x="555" y="994"/>
                  </a:lnTo>
                  <a:lnTo>
                    <a:pt x="569" y="966"/>
                  </a:lnTo>
                  <a:lnTo>
                    <a:pt x="582" y="937"/>
                  </a:lnTo>
                  <a:lnTo>
                    <a:pt x="595" y="909"/>
                  </a:lnTo>
                  <a:lnTo>
                    <a:pt x="609" y="881"/>
                  </a:lnTo>
                  <a:lnTo>
                    <a:pt x="623" y="852"/>
                  </a:lnTo>
                  <a:lnTo>
                    <a:pt x="638" y="825"/>
                  </a:lnTo>
                  <a:lnTo>
                    <a:pt x="652" y="801"/>
                  </a:lnTo>
                  <a:lnTo>
                    <a:pt x="667" y="778"/>
                  </a:lnTo>
                  <a:lnTo>
                    <a:pt x="683" y="757"/>
                  </a:lnTo>
                  <a:lnTo>
                    <a:pt x="700" y="738"/>
                  </a:lnTo>
                  <a:lnTo>
                    <a:pt x="718" y="721"/>
                  </a:lnTo>
                  <a:lnTo>
                    <a:pt x="738" y="705"/>
                  </a:lnTo>
                  <a:lnTo>
                    <a:pt x="758" y="691"/>
                  </a:lnTo>
                  <a:lnTo>
                    <a:pt x="780" y="678"/>
                  </a:lnTo>
                  <a:lnTo>
                    <a:pt x="803" y="668"/>
                  </a:lnTo>
                  <a:lnTo>
                    <a:pt x="826" y="659"/>
                  </a:lnTo>
                  <a:lnTo>
                    <a:pt x="851" y="652"/>
                  </a:lnTo>
                  <a:lnTo>
                    <a:pt x="876" y="647"/>
                  </a:lnTo>
                  <a:lnTo>
                    <a:pt x="903" y="644"/>
                  </a:lnTo>
                  <a:lnTo>
                    <a:pt x="929" y="643"/>
                  </a:lnTo>
                  <a:lnTo>
                    <a:pt x="958" y="643"/>
                  </a:lnTo>
                  <a:lnTo>
                    <a:pt x="987" y="645"/>
                  </a:lnTo>
                  <a:lnTo>
                    <a:pt x="999" y="647"/>
                  </a:lnTo>
                  <a:lnTo>
                    <a:pt x="1011" y="649"/>
                  </a:lnTo>
                  <a:lnTo>
                    <a:pt x="1023" y="652"/>
                  </a:lnTo>
                  <a:lnTo>
                    <a:pt x="1034" y="655"/>
                  </a:lnTo>
                  <a:lnTo>
                    <a:pt x="1045" y="660"/>
                  </a:lnTo>
                  <a:lnTo>
                    <a:pt x="1054" y="663"/>
                  </a:lnTo>
                  <a:lnTo>
                    <a:pt x="1065" y="668"/>
                  </a:lnTo>
                  <a:lnTo>
                    <a:pt x="1074" y="674"/>
                  </a:lnTo>
                  <a:lnTo>
                    <a:pt x="1091" y="685"/>
                  </a:lnTo>
                  <a:lnTo>
                    <a:pt x="1107" y="698"/>
                  </a:lnTo>
                  <a:lnTo>
                    <a:pt x="1122" y="711"/>
                  </a:lnTo>
                  <a:lnTo>
                    <a:pt x="1135" y="727"/>
                  </a:lnTo>
                  <a:lnTo>
                    <a:pt x="1146" y="744"/>
                  </a:lnTo>
                  <a:lnTo>
                    <a:pt x="1158" y="761"/>
                  </a:lnTo>
                  <a:lnTo>
                    <a:pt x="1167" y="779"/>
                  </a:lnTo>
                  <a:lnTo>
                    <a:pt x="1176" y="797"/>
                  </a:lnTo>
                  <a:lnTo>
                    <a:pt x="1191" y="835"/>
                  </a:lnTo>
                  <a:lnTo>
                    <a:pt x="1205" y="873"/>
                  </a:lnTo>
                  <a:lnTo>
                    <a:pt x="1214" y="898"/>
                  </a:lnTo>
                  <a:lnTo>
                    <a:pt x="1225" y="924"/>
                  </a:lnTo>
                  <a:lnTo>
                    <a:pt x="1238" y="950"/>
                  </a:lnTo>
                  <a:lnTo>
                    <a:pt x="1252" y="975"/>
                  </a:lnTo>
                  <a:lnTo>
                    <a:pt x="1268" y="1000"/>
                  </a:lnTo>
                  <a:lnTo>
                    <a:pt x="1285" y="1026"/>
                  </a:lnTo>
                  <a:lnTo>
                    <a:pt x="1303" y="1050"/>
                  </a:lnTo>
                  <a:lnTo>
                    <a:pt x="1323" y="1074"/>
                  </a:lnTo>
                  <a:lnTo>
                    <a:pt x="1333" y="1085"/>
                  </a:lnTo>
                  <a:lnTo>
                    <a:pt x="1343" y="1094"/>
                  </a:lnTo>
                  <a:lnTo>
                    <a:pt x="1354" y="1104"/>
                  </a:lnTo>
                  <a:lnTo>
                    <a:pt x="1364" y="1109"/>
                  </a:lnTo>
                  <a:lnTo>
                    <a:pt x="1374" y="1115"/>
                  </a:lnTo>
                  <a:lnTo>
                    <a:pt x="1385" y="1119"/>
                  </a:lnTo>
                  <a:lnTo>
                    <a:pt x="1394" y="1120"/>
                  </a:lnTo>
                  <a:lnTo>
                    <a:pt x="1404" y="1120"/>
                  </a:lnTo>
                  <a:lnTo>
                    <a:pt x="1414" y="1117"/>
                  </a:lnTo>
                  <a:lnTo>
                    <a:pt x="1424" y="1113"/>
                  </a:lnTo>
                  <a:lnTo>
                    <a:pt x="1433" y="1108"/>
                  </a:lnTo>
                  <a:lnTo>
                    <a:pt x="1441" y="1101"/>
                  </a:lnTo>
                  <a:lnTo>
                    <a:pt x="1448" y="1093"/>
                  </a:lnTo>
                  <a:lnTo>
                    <a:pt x="1455" y="1085"/>
                  </a:lnTo>
                  <a:lnTo>
                    <a:pt x="1460" y="1076"/>
                  </a:lnTo>
                  <a:lnTo>
                    <a:pt x="1465" y="1068"/>
                  </a:lnTo>
                  <a:lnTo>
                    <a:pt x="1480" y="1042"/>
                  </a:lnTo>
                  <a:lnTo>
                    <a:pt x="1491" y="1014"/>
                  </a:lnTo>
                  <a:lnTo>
                    <a:pt x="1503" y="988"/>
                  </a:lnTo>
                  <a:lnTo>
                    <a:pt x="1511" y="961"/>
                  </a:lnTo>
                  <a:lnTo>
                    <a:pt x="1519" y="935"/>
                  </a:lnTo>
                  <a:lnTo>
                    <a:pt x="1523" y="910"/>
                  </a:lnTo>
                  <a:lnTo>
                    <a:pt x="1527" y="886"/>
                  </a:lnTo>
                  <a:lnTo>
                    <a:pt x="1528" y="862"/>
                  </a:lnTo>
                  <a:lnTo>
                    <a:pt x="1527" y="827"/>
                  </a:lnTo>
                  <a:lnTo>
                    <a:pt x="1526" y="791"/>
                  </a:lnTo>
                  <a:lnTo>
                    <a:pt x="1522" y="754"/>
                  </a:lnTo>
                  <a:lnTo>
                    <a:pt x="1517" y="716"/>
                  </a:lnTo>
                  <a:lnTo>
                    <a:pt x="1511" y="677"/>
                  </a:lnTo>
                  <a:lnTo>
                    <a:pt x="1503" y="638"/>
                  </a:lnTo>
                  <a:lnTo>
                    <a:pt x="1494" y="597"/>
                  </a:lnTo>
                  <a:lnTo>
                    <a:pt x="1483" y="555"/>
                  </a:lnTo>
                  <a:lnTo>
                    <a:pt x="1475" y="526"/>
                  </a:lnTo>
                  <a:lnTo>
                    <a:pt x="1470" y="496"/>
                  </a:lnTo>
                  <a:lnTo>
                    <a:pt x="1465" y="467"/>
                  </a:lnTo>
                  <a:lnTo>
                    <a:pt x="1461" y="438"/>
                  </a:lnTo>
                  <a:lnTo>
                    <a:pt x="1459" y="411"/>
                  </a:lnTo>
                  <a:lnTo>
                    <a:pt x="1459" y="383"/>
                  </a:lnTo>
                  <a:lnTo>
                    <a:pt x="1459" y="356"/>
                  </a:lnTo>
                  <a:lnTo>
                    <a:pt x="1461" y="328"/>
                  </a:lnTo>
                  <a:lnTo>
                    <a:pt x="1465" y="302"/>
                  </a:lnTo>
                  <a:lnTo>
                    <a:pt x="1470" y="276"/>
                  </a:lnTo>
                  <a:lnTo>
                    <a:pt x="1475" y="249"/>
                  </a:lnTo>
                  <a:lnTo>
                    <a:pt x="1482" y="224"/>
                  </a:lnTo>
                  <a:lnTo>
                    <a:pt x="1491" y="199"/>
                  </a:lnTo>
                  <a:lnTo>
                    <a:pt x="1500" y="173"/>
                  </a:lnTo>
                  <a:lnTo>
                    <a:pt x="1512" y="148"/>
                  </a:lnTo>
                  <a:lnTo>
                    <a:pt x="1525" y="124"/>
                  </a:lnTo>
                  <a:lnTo>
                    <a:pt x="1539" y="100"/>
                  </a:lnTo>
                  <a:lnTo>
                    <a:pt x="1554" y="78"/>
                  </a:lnTo>
                  <a:lnTo>
                    <a:pt x="1562" y="69"/>
                  </a:lnTo>
                  <a:lnTo>
                    <a:pt x="1570" y="60"/>
                  </a:lnTo>
                  <a:lnTo>
                    <a:pt x="1578" y="51"/>
                  </a:lnTo>
                  <a:lnTo>
                    <a:pt x="1587" y="43"/>
                  </a:lnTo>
                  <a:lnTo>
                    <a:pt x="1595" y="36"/>
                  </a:lnTo>
                  <a:lnTo>
                    <a:pt x="1604" y="29"/>
                  </a:lnTo>
                  <a:lnTo>
                    <a:pt x="1613" y="23"/>
                  </a:lnTo>
                  <a:lnTo>
                    <a:pt x="1622" y="19"/>
                  </a:lnTo>
                  <a:lnTo>
                    <a:pt x="1631" y="14"/>
                  </a:lnTo>
                  <a:lnTo>
                    <a:pt x="1640" y="9"/>
                  </a:lnTo>
                  <a:lnTo>
                    <a:pt x="1650" y="6"/>
                  </a:lnTo>
                  <a:lnTo>
                    <a:pt x="1659" y="4"/>
                  </a:lnTo>
                  <a:lnTo>
                    <a:pt x="1669" y="3"/>
                  </a:lnTo>
                  <a:lnTo>
                    <a:pt x="1678" y="0"/>
                  </a:lnTo>
                  <a:lnTo>
                    <a:pt x="1689" y="0"/>
                  </a:lnTo>
                  <a:lnTo>
                    <a:pt x="1699" y="0"/>
                  </a:lnTo>
                  <a:lnTo>
                    <a:pt x="1709" y="1"/>
                  </a:lnTo>
                  <a:lnTo>
                    <a:pt x="1720" y="3"/>
                  </a:lnTo>
                  <a:lnTo>
                    <a:pt x="1730" y="5"/>
                  </a:lnTo>
                  <a:lnTo>
                    <a:pt x="1740" y="7"/>
                  </a:lnTo>
                  <a:lnTo>
                    <a:pt x="1761" y="14"/>
                  </a:lnTo>
                  <a:lnTo>
                    <a:pt x="1783" y="24"/>
                  </a:lnTo>
                  <a:lnTo>
                    <a:pt x="1806" y="37"/>
                  </a:lnTo>
                  <a:lnTo>
                    <a:pt x="1827" y="52"/>
                  </a:lnTo>
                  <a:lnTo>
                    <a:pt x="1837" y="58"/>
                  </a:lnTo>
                  <a:lnTo>
                    <a:pt x="1857" y="73"/>
                  </a:lnTo>
                  <a:lnTo>
                    <a:pt x="1877" y="87"/>
                  </a:lnTo>
                  <a:lnTo>
                    <a:pt x="1896" y="104"/>
                  </a:lnTo>
                  <a:lnTo>
                    <a:pt x="1915" y="120"/>
                  </a:lnTo>
                  <a:lnTo>
                    <a:pt x="1939" y="143"/>
                  </a:lnTo>
                  <a:lnTo>
                    <a:pt x="1964" y="163"/>
                  </a:lnTo>
                  <a:lnTo>
                    <a:pt x="1989" y="182"/>
                  </a:lnTo>
                  <a:lnTo>
                    <a:pt x="2017" y="200"/>
                  </a:lnTo>
                  <a:lnTo>
                    <a:pt x="2045" y="217"/>
                  </a:lnTo>
                  <a:lnTo>
                    <a:pt x="2074" y="232"/>
                  </a:lnTo>
                  <a:lnTo>
                    <a:pt x="2105" y="247"/>
                  </a:lnTo>
                  <a:lnTo>
                    <a:pt x="2136" y="259"/>
                  </a:lnTo>
                  <a:lnTo>
                    <a:pt x="2136" y="301"/>
                  </a:lnTo>
                  <a:lnTo>
                    <a:pt x="2100" y="287"/>
                  </a:lnTo>
                  <a:lnTo>
                    <a:pt x="2066" y="272"/>
                  </a:lnTo>
                  <a:lnTo>
                    <a:pt x="2033" y="255"/>
                  </a:lnTo>
                  <a:lnTo>
                    <a:pt x="2002" y="237"/>
                  </a:lnTo>
                  <a:lnTo>
                    <a:pt x="1971" y="217"/>
                  </a:lnTo>
                  <a:lnTo>
                    <a:pt x="1942" y="195"/>
                  </a:lnTo>
                  <a:lnTo>
                    <a:pt x="1915" y="172"/>
                  </a:lnTo>
                  <a:lnTo>
                    <a:pt x="1887" y="148"/>
                  </a:lnTo>
                  <a:lnTo>
                    <a:pt x="1870" y="132"/>
                  </a:lnTo>
                  <a:lnTo>
                    <a:pt x="1852" y="118"/>
                  </a:lnTo>
                  <a:lnTo>
                    <a:pt x="1833" y="104"/>
                  </a:lnTo>
                  <a:lnTo>
                    <a:pt x="1814" y="90"/>
                  </a:lnTo>
                  <a:lnTo>
                    <a:pt x="1804" y="84"/>
                  </a:lnTo>
                  <a:lnTo>
                    <a:pt x="1786" y="71"/>
                  </a:lnTo>
                  <a:lnTo>
                    <a:pt x="1768" y="60"/>
                  </a:lnTo>
                  <a:lnTo>
                    <a:pt x="1749" y="52"/>
                  </a:lnTo>
                  <a:lnTo>
                    <a:pt x="1732" y="46"/>
                  </a:lnTo>
                  <a:lnTo>
                    <a:pt x="1715" y="42"/>
                  </a:lnTo>
                  <a:lnTo>
                    <a:pt x="1699" y="39"/>
                  </a:lnTo>
                  <a:lnTo>
                    <a:pt x="1683" y="40"/>
                  </a:lnTo>
                  <a:lnTo>
                    <a:pt x="1668" y="43"/>
                  </a:lnTo>
                  <a:lnTo>
                    <a:pt x="1653" y="47"/>
                  </a:lnTo>
                  <a:lnTo>
                    <a:pt x="1638" y="54"/>
                  </a:lnTo>
                  <a:lnTo>
                    <a:pt x="1624" y="63"/>
                  </a:lnTo>
                  <a:lnTo>
                    <a:pt x="1611" y="75"/>
                  </a:lnTo>
                  <a:lnTo>
                    <a:pt x="1597" y="89"/>
                  </a:lnTo>
                  <a:lnTo>
                    <a:pt x="1584" y="105"/>
                  </a:lnTo>
                  <a:lnTo>
                    <a:pt x="1572" y="123"/>
                  </a:lnTo>
                  <a:lnTo>
                    <a:pt x="1559" y="144"/>
                  </a:lnTo>
                  <a:lnTo>
                    <a:pt x="1548" y="165"/>
                  </a:lnTo>
                  <a:lnTo>
                    <a:pt x="1537" y="188"/>
                  </a:lnTo>
                  <a:lnTo>
                    <a:pt x="1528" y="212"/>
                  </a:lnTo>
                  <a:lnTo>
                    <a:pt x="1520" y="235"/>
                  </a:lnTo>
                  <a:lnTo>
                    <a:pt x="1513" y="259"/>
                  </a:lnTo>
                  <a:lnTo>
                    <a:pt x="1507" y="284"/>
                  </a:lnTo>
                  <a:lnTo>
                    <a:pt x="1504" y="309"/>
                  </a:lnTo>
                  <a:lnTo>
                    <a:pt x="1500" y="333"/>
                  </a:lnTo>
                  <a:lnTo>
                    <a:pt x="1498" y="358"/>
                  </a:lnTo>
                  <a:lnTo>
                    <a:pt x="1498" y="385"/>
                  </a:lnTo>
                  <a:lnTo>
                    <a:pt x="1499" y="410"/>
                  </a:lnTo>
                  <a:lnTo>
                    <a:pt x="1500" y="436"/>
                  </a:lnTo>
                  <a:lnTo>
                    <a:pt x="1504" y="463"/>
                  </a:lnTo>
                  <a:lnTo>
                    <a:pt x="1509" y="490"/>
                  </a:lnTo>
                  <a:lnTo>
                    <a:pt x="1514" y="518"/>
                  </a:lnTo>
                  <a:lnTo>
                    <a:pt x="1521" y="545"/>
                  </a:lnTo>
                  <a:lnTo>
                    <a:pt x="1533" y="588"/>
                  </a:lnTo>
                  <a:lnTo>
                    <a:pt x="1542" y="630"/>
                  </a:lnTo>
                  <a:lnTo>
                    <a:pt x="1550" y="671"/>
                  </a:lnTo>
                  <a:lnTo>
                    <a:pt x="1556" y="711"/>
                  </a:lnTo>
                  <a:lnTo>
                    <a:pt x="1561" y="750"/>
                  </a:lnTo>
                  <a:lnTo>
                    <a:pt x="1565" y="788"/>
                  </a:lnTo>
                  <a:lnTo>
                    <a:pt x="1567" y="826"/>
                  </a:lnTo>
                  <a:lnTo>
                    <a:pt x="1567" y="862"/>
                  </a:lnTo>
                  <a:lnTo>
                    <a:pt x="1567" y="879"/>
                  </a:lnTo>
                  <a:lnTo>
                    <a:pt x="1565" y="896"/>
                  </a:lnTo>
                  <a:lnTo>
                    <a:pt x="1562" y="913"/>
                  </a:lnTo>
                  <a:lnTo>
                    <a:pt x="1560" y="929"/>
                  </a:lnTo>
                  <a:lnTo>
                    <a:pt x="1552" y="963"/>
                  </a:lnTo>
                  <a:lnTo>
                    <a:pt x="1543" y="992"/>
                  </a:lnTo>
                  <a:lnTo>
                    <a:pt x="1531" y="1021"/>
                  </a:lnTo>
                  <a:lnTo>
                    <a:pt x="1521" y="1046"/>
                  </a:lnTo>
                  <a:lnTo>
                    <a:pt x="1510" y="1068"/>
                  </a:lnTo>
                  <a:lnTo>
                    <a:pt x="1499" y="1088"/>
                  </a:lnTo>
                  <a:lnTo>
                    <a:pt x="1488" y="1106"/>
                  </a:lnTo>
                  <a:lnTo>
                    <a:pt x="1476" y="1121"/>
                  </a:lnTo>
                  <a:lnTo>
                    <a:pt x="1464" y="1133"/>
                  </a:lnTo>
                  <a:lnTo>
                    <a:pt x="1451" y="1143"/>
                  </a:lnTo>
                  <a:lnTo>
                    <a:pt x="1440" y="1150"/>
                  </a:lnTo>
                  <a:lnTo>
                    <a:pt x="1428" y="1154"/>
                  </a:lnTo>
                  <a:lnTo>
                    <a:pt x="1418" y="1158"/>
                  </a:lnTo>
                  <a:lnTo>
                    <a:pt x="1408" y="1159"/>
                  </a:lnTo>
                  <a:lnTo>
                    <a:pt x="1397" y="1159"/>
                  </a:lnTo>
                  <a:lnTo>
                    <a:pt x="1385" y="1159"/>
                  </a:lnTo>
                  <a:lnTo>
                    <a:pt x="1372" y="1155"/>
                  </a:lnTo>
                  <a:lnTo>
                    <a:pt x="1357" y="1151"/>
                  </a:lnTo>
                  <a:lnTo>
                    <a:pt x="1342" y="1143"/>
                  </a:lnTo>
                  <a:lnTo>
                    <a:pt x="1327" y="1132"/>
                  </a:lnTo>
                  <a:lnTo>
                    <a:pt x="1318" y="1125"/>
                  </a:lnTo>
                  <a:lnTo>
                    <a:pt x="1310" y="1117"/>
                  </a:lnTo>
                  <a:lnTo>
                    <a:pt x="1302" y="1109"/>
                  </a:lnTo>
                  <a:lnTo>
                    <a:pt x="1293" y="1099"/>
                  </a:lnTo>
                  <a:lnTo>
                    <a:pt x="1277" y="1081"/>
                  </a:lnTo>
                  <a:lnTo>
                    <a:pt x="1261" y="1059"/>
                  </a:lnTo>
                  <a:lnTo>
                    <a:pt x="1244" y="1035"/>
                  </a:lnTo>
                  <a:lnTo>
                    <a:pt x="1226" y="1010"/>
                  </a:lnTo>
                  <a:lnTo>
                    <a:pt x="1209" y="981"/>
                  </a:lnTo>
                  <a:lnTo>
                    <a:pt x="1194" y="951"/>
                  </a:lnTo>
                  <a:lnTo>
                    <a:pt x="1186" y="935"/>
                  </a:lnTo>
                  <a:lnTo>
                    <a:pt x="1179" y="919"/>
                  </a:lnTo>
                  <a:lnTo>
                    <a:pt x="1174" y="903"/>
                  </a:lnTo>
                  <a:lnTo>
                    <a:pt x="1168" y="886"/>
                  </a:lnTo>
                  <a:lnTo>
                    <a:pt x="1160" y="864"/>
                  </a:lnTo>
                  <a:lnTo>
                    <a:pt x="1153" y="843"/>
                  </a:lnTo>
                  <a:lnTo>
                    <a:pt x="1145" y="824"/>
                  </a:lnTo>
                  <a:lnTo>
                    <a:pt x="1137" y="805"/>
                  </a:lnTo>
                  <a:lnTo>
                    <a:pt x="1128" y="789"/>
                  </a:lnTo>
                  <a:lnTo>
                    <a:pt x="1119" y="773"/>
                  </a:lnTo>
                  <a:lnTo>
                    <a:pt x="1109" y="758"/>
                  </a:lnTo>
                  <a:lnTo>
                    <a:pt x="1099" y="745"/>
                  </a:lnTo>
                  <a:lnTo>
                    <a:pt x="1088" y="733"/>
                  </a:lnTo>
                  <a:lnTo>
                    <a:pt x="1076" y="722"/>
                  </a:lnTo>
                  <a:lnTo>
                    <a:pt x="1063" y="713"/>
                  </a:lnTo>
                  <a:lnTo>
                    <a:pt x="1049" y="705"/>
                  </a:lnTo>
                  <a:lnTo>
                    <a:pt x="1034" y="698"/>
                  </a:lnTo>
                  <a:lnTo>
                    <a:pt x="1018" y="692"/>
                  </a:lnTo>
                  <a:lnTo>
                    <a:pt x="1000" y="687"/>
                  </a:lnTo>
                  <a:lnTo>
                    <a:pt x="982" y="684"/>
                  </a:lnTo>
                  <a:lnTo>
                    <a:pt x="956" y="682"/>
                  </a:lnTo>
                  <a:lnTo>
                    <a:pt x="932" y="682"/>
                  </a:lnTo>
                  <a:lnTo>
                    <a:pt x="907" y="683"/>
                  </a:lnTo>
                  <a:lnTo>
                    <a:pt x="883" y="685"/>
                  </a:lnTo>
                  <a:lnTo>
                    <a:pt x="862" y="690"/>
                  </a:lnTo>
                  <a:lnTo>
                    <a:pt x="840" y="695"/>
                  </a:lnTo>
                  <a:lnTo>
                    <a:pt x="819" y="703"/>
                  </a:lnTo>
                  <a:lnTo>
                    <a:pt x="798" y="713"/>
                  </a:lnTo>
                  <a:lnTo>
                    <a:pt x="779" y="723"/>
                  </a:lnTo>
                  <a:lnTo>
                    <a:pt x="762" y="735"/>
                  </a:lnTo>
                  <a:lnTo>
                    <a:pt x="745" y="749"/>
                  </a:lnTo>
                  <a:lnTo>
                    <a:pt x="727" y="765"/>
                  </a:lnTo>
                  <a:lnTo>
                    <a:pt x="712" y="783"/>
                  </a:lnTo>
                  <a:lnTo>
                    <a:pt x="698" y="801"/>
                  </a:lnTo>
                  <a:lnTo>
                    <a:pt x="685" y="822"/>
                  </a:lnTo>
                  <a:lnTo>
                    <a:pt x="672" y="843"/>
                  </a:lnTo>
                  <a:lnTo>
                    <a:pt x="659" y="871"/>
                  </a:lnTo>
                  <a:lnTo>
                    <a:pt x="645" y="898"/>
                  </a:lnTo>
                  <a:lnTo>
                    <a:pt x="631" y="926"/>
                  </a:lnTo>
                  <a:lnTo>
                    <a:pt x="617" y="955"/>
                  </a:lnTo>
                  <a:lnTo>
                    <a:pt x="605" y="982"/>
                  </a:lnTo>
                  <a:lnTo>
                    <a:pt x="591" y="1011"/>
                  </a:lnTo>
                  <a:lnTo>
                    <a:pt x="578" y="1038"/>
                  </a:lnTo>
                  <a:lnTo>
                    <a:pt x="566" y="1066"/>
                  </a:lnTo>
                  <a:lnTo>
                    <a:pt x="553" y="1093"/>
                  </a:lnTo>
                  <a:lnTo>
                    <a:pt x="541" y="1121"/>
                  </a:lnTo>
                  <a:lnTo>
                    <a:pt x="528" y="1148"/>
                  </a:lnTo>
                  <a:lnTo>
                    <a:pt x="515" y="1176"/>
                  </a:lnTo>
                  <a:lnTo>
                    <a:pt x="502" y="1205"/>
                  </a:lnTo>
                  <a:lnTo>
                    <a:pt x="489" y="1232"/>
                  </a:lnTo>
                  <a:lnTo>
                    <a:pt x="475" y="1258"/>
                  </a:lnTo>
                  <a:lnTo>
                    <a:pt x="461" y="1286"/>
                  </a:lnTo>
                  <a:lnTo>
                    <a:pt x="447" y="1314"/>
                  </a:lnTo>
                  <a:lnTo>
                    <a:pt x="433" y="1340"/>
                  </a:lnTo>
                  <a:lnTo>
                    <a:pt x="418" y="1367"/>
                  </a:lnTo>
                  <a:lnTo>
                    <a:pt x="402" y="1394"/>
                  </a:lnTo>
                  <a:lnTo>
                    <a:pt x="387" y="1420"/>
                  </a:lnTo>
                  <a:lnTo>
                    <a:pt x="371" y="1447"/>
                  </a:lnTo>
                  <a:lnTo>
                    <a:pt x="355" y="1473"/>
                  </a:lnTo>
                  <a:lnTo>
                    <a:pt x="340" y="1498"/>
                  </a:lnTo>
                  <a:lnTo>
                    <a:pt x="326" y="1520"/>
                  </a:lnTo>
                  <a:lnTo>
                    <a:pt x="313" y="1542"/>
                  </a:lnTo>
                  <a:lnTo>
                    <a:pt x="301" y="1564"/>
                  </a:lnTo>
                  <a:lnTo>
                    <a:pt x="287" y="1587"/>
                  </a:lnTo>
                  <a:lnTo>
                    <a:pt x="274" y="1608"/>
                  </a:lnTo>
                  <a:lnTo>
                    <a:pt x="262" y="1630"/>
                  </a:lnTo>
                  <a:lnTo>
                    <a:pt x="249" y="1653"/>
                  </a:lnTo>
                  <a:lnTo>
                    <a:pt x="236" y="1675"/>
                  </a:lnTo>
                  <a:lnTo>
                    <a:pt x="215" y="1716"/>
                  </a:lnTo>
                  <a:lnTo>
                    <a:pt x="194" y="1757"/>
                  </a:lnTo>
                  <a:lnTo>
                    <a:pt x="174" y="1798"/>
                  </a:lnTo>
                  <a:lnTo>
                    <a:pt x="156" y="1837"/>
                  </a:lnTo>
                  <a:lnTo>
                    <a:pt x="140" y="1876"/>
                  </a:lnTo>
                  <a:lnTo>
                    <a:pt x="124" y="1913"/>
                  </a:lnTo>
                  <a:lnTo>
                    <a:pt x="110" y="1951"/>
                  </a:lnTo>
                  <a:lnTo>
                    <a:pt x="98" y="1988"/>
                  </a:lnTo>
                  <a:lnTo>
                    <a:pt x="86" y="2025"/>
                  </a:lnTo>
                  <a:lnTo>
                    <a:pt x="76" y="2061"/>
                  </a:lnTo>
                  <a:lnTo>
                    <a:pt x="67" y="2097"/>
                  </a:lnTo>
                  <a:lnTo>
                    <a:pt x="60" y="2132"/>
                  </a:lnTo>
                  <a:lnTo>
                    <a:pt x="53" y="2168"/>
                  </a:lnTo>
                  <a:lnTo>
                    <a:pt x="48" y="2202"/>
                  </a:lnTo>
                  <a:lnTo>
                    <a:pt x="44" y="2237"/>
                  </a:lnTo>
                  <a:lnTo>
                    <a:pt x="41" y="2272"/>
                  </a:lnTo>
                  <a:lnTo>
                    <a:pt x="40" y="2302"/>
                  </a:lnTo>
                  <a:lnTo>
                    <a:pt x="40" y="2331"/>
                  </a:lnTo>
                  <a:lnTo>
                    <a:pt x="42" y="2360"/>
                  </a:lnTo>
                  <a:lnTo>
                    <a:pt x="46" y="2386"/>
                  </a:lnTo>
                  <a:lnTo>
                    <a:pt x="52" y="2412"/>
                  </a:lnTo>
                  <a:lnTo>
                    <a:pt x="60" y="2436"/>
                  </a:lnTo>
                  <a:lnTo>
                    <a:pt x="69" y="2461"/>
                  </a:lnTo>
                  <a:lnTo>
                    <a:pt x="79" y="2483"/>
                  </a:lnTo>
                  <a:lnTo>
                    <a:pt x="92" y="2504"/>
                  </a:lnTo>
                  <a:lnTo>
                    <a:pt x="107" y="2525"/>
                  </a:lnTo>
                  <a:lnTo>
                    <a:pt x="122" y="2544"/>
                  </a:lnTo>
                  <a:lnTo>
                    <a:pt x="140" y="2561"/>
                  </a:lnTo>
                  <a:lnTo>
                    <a:pt x="160" y="2579"/>
                  </a:lnTo>
                  <a:lnTo>
                    <a:pt x="180" y="2594"/>
                  </a:lnTo>
                  <a:lnTo>
                    <a:pt x="203" y="2608"/>
                  </a:lnTo>
                  <a:lnTo>
                    <a:pt x="227" y="2622"/>
                  </a:lnTo>
                  <a:lnTo>
                    <a:pt x="250" y="2634"/>
                  </a:lnTo>
                  <a:lnTo>
                    <a:pt x="273" y="2645"/>
                  </a:lnTo>
                  <a:lnTo>
                    <a:pt x="296" y="2658"/>
                  </a:lnTo>
                  <a:lnTo>
                    <a:pt x="319" y="2669"/>
                  </a:lnTo>
                  <a:lnTo>
                    <a:pt x="341" y="2682"/>
                  </a:lnTo>
                  <a:lnTo>
                    <a:pt x="364" y="2694"/>
                  </a:lnTo>
                  <a:lnTo>
                    <a:pt x="387" y="2706"/>
                  </a:lnTo>
                  <a:lnTo>
                    <a:pt x="408" y="2719"/>
                  </a:lnTo>
                  <a:lnTo>
                    <a:pt x="476" y="2755"/>
                  </a:lnTo>
                  <a:lnTo>
                    <a:pt x="545" y="2792"/>
                  </a:lnTo>
                  <a:lnTo>
                    <a:pt x="579" y="2810"/>
                  </a:lnTo>
                  <a:lnTo>
                    <a:pt x="614" y="2828"/>
                  </a:lnTo>
                  <a:lnTo>
                    <a:pt x="649" y="2845"/>
                  </a:lnTo>
                  <a:lnTo>
                    <a:pt x="685" y="2861"/>
                  </a:lnTo>
                  <a:lnTo>
                    <a:pt x="720" y="2876"/>
                  </a:lnTo>
                  <a:lnTo>
                    <a:pt x="756" y="2891"/>
                  </a:lnTo>
                  <a:lnTo>
                    <a:pt x="793" y="2904"/>
                  </a:lnTo>
                  <a:lnTo>
                    <a:pt x="828" y="2917"/>
                  </a:lnTo>
                  <a:lnTo>
                    <a:pt x="866" y="2930"/>
                  </a:lnTo>
                  <a:lnTo>
                    <a:pt x="903" y="2940"/>
                  </a:lnTo>
                  <a:lnTo>
                    <a:pt x="941" y="2949"/>
                  </a:lnTo>
                  <a:lnTo>
                    <a:pt x="979" y="2957"/>
                  </a:lnTo>
                  <a:lnTo>
                    <a:pt x="1016" y="2963"/>
                  </a:lnTo>
                  <a:lnTo>
                    <a:pt x="1054" y="2967"/>
                  </a:lnTo>
                  <a:lnTo>
                    <a:pt x="1092" y="2971"/>
                  </a:lnTo>
                  <a:lnTo>
                    <a:pt x="1130" y="2973"/>
                  </a:lnTo>
                  <a:lnTo>
                    <a:pt x="1168" y="2973"/>
                  </a:lnTo>
                  <a:lnTo>
                    <a:pt x="1206" y="2972"/>
                  </a:lnTo>
                  <a:lnTo>
                    <a:pt x="1244" y="2970"/>
                  </a:lnTo>
                  <a:lnTo>
                    <a:pt x="1281" y="2966"/>
                  </a:lnTo>
                  <a:lnTo>
                    <a:pt x="1319" y="2961"/>
                  </a:lnTo>
                  <a:lnTo>
                    <a:pt x="1356" y="2953"/>
                  </a:lnTo>
                  <a:lnTo>
                    <a:pt x="1393" y="2945"/>
                  </a:lnTo>
                  <a:lnTo>
                    <a:pt x="1428" y="2934"/>
                  </a:lnTo>
                  <a:lnTo>
                    <a:pt x="1464" y="2922"/>
                  </a:lnTo>
                  <a:lnTo>
                    <a:pt x="1498" y="2908"/>
                  </a:lnTo>
                  <a:lnTo>
                    <a:pt x="1533" y="2892"/>
                  </a:lnTo>
                  <a:lnTo>
                    <a:pt x="1566" y="2875"/>
                  </a:lnTo>
                  <a:lnTo>
                    <a:pt x="1598" y="2856"/>
                  </a:lnTo>
                  <a:lnTo>
                    <a:pt x="1629" y="2834"/>
                  </a:lnTo>
                  <a:lnTo>
                    <a:pt x="1660" y="2813"/>
                  </a:lnTo>
                  <a:lnTo>
                    <a:pt x="1689" y="2787"/>
                  </a:lnTo>
                  <a:lnTo>
                    <a:pt x="1717" y="2761"/>
                  </a:lnTo>
                  <a:lnTo>
                    <a:pt x="1744" y="2733"/>
                  </a:lnTo>
                  <a:lnTo>
                    <a:pt x="1770" y="2704"/>
                  </a:lnTo>
                  <a:lnTo>
                    <a:pt x="1794" y="2672"/>
                  </a:lnTo>
                  <a:lnTo>
                    <a:pt x="1817" y="2637"/>
                  </a:lnTo>
                  <a:lnTo>
                    <a:pt x="1838" y="2602"/>
                  </a:lnTo>
                  <a:lnTo>
                    <a:pt x="1857" y="2563"/>
                  </a:lnTo>
                  <a:lnTo>
                    <a:pt x="1876" y="2524"/>
                  </a:lnTo>
                  <a:lnTo>
                    <a:pt x="1892" y="2481"/>
                  </a:lnTo>
                  <a:lnTo>
                    <a:pt x="1907" y="2438"/>
                  </a:lnTo>
                  <a:lnTo>
                    <a:pt x="1919" y="2391"/>
                  </a:lnTo>
                  <a:lnTo>
                    <a:pt x="1930" y="2342"/>
                  </a:lnTo>
                  <a:lnTo>
                    <a:pt x="1936" y="2306"/>
                  </a:lnTo>
                  <a:lnTo>
                    <a:pt x="1944" y="2264"/>
                  </a:lnTo>
                  <a:lnTo>
                    <a:pt x="1954" y="2222"/>
                  </a:lnTo>
                  <a:lnTo>
                    <a:pt x="1959" y="2201"/>
                  </a:lnTo>
                  <a:lnTo>
                    <a:pt x="1965" y="2181"/>
                  </a:lnTo>
                  <a:lnTo>
                    <a:pt x="1972" y="2160"/>
                  </a:lnTo>
                  <a:lnTo>
                    <a:pt x="1980" y="2141"/>
                  </a:lnTo>
                  <a:lnTo>
                    <a:pt x="1986" y="2127"/>
                  </a:lnTo>
                  <a:lnTo>
                    <a:pt x="1993" y="2113"/>
                  </a:lnTo>
                  <a:lnTo>
                    <a:pt x="1999" y="2100"/>
                  </a:lnTo>
                  <a:lnTo>
                    <a:pt x="2008" y="2088"/>
                  </a:lnTo>
                  <a:lnTo>
                    <a:pt x="2016" y="2075"/>
                  </a:lnTo>
                  <a:lnTo>
                    <a:pt x="2025" y="2064"/>
                  </a:lnTo>
                  <a:lnTo>
                    <a:pt x="2034" y="2053"/>
                  </a:lnTo>
                  <a:lnTo>
                    <a:pt x="2043" y="2042"/>
                  </a:lnTo>
                  <a:lnTo>
                    <a:pt x="2053" y="2032"/>
                  </a:lnTo>
                  <a:lnTo>
                    <a:pt x="2064" y="2022"/>
                  </a:lnTo>
                  <a:lnTo>
                    <a:pt x="2074" y="2013"/>
                  </a:lnTo>
                  <a:lnTo>
                    <a:pt x="2086" y="2004"/>
                  </a:lnTo>
                  <a:lnTo>
                    <a:pt x="2097" y="1996"/>
                  </a:lnTo>
                  <a:lnTo>
                    <a:pt x="2110" y="1988"/>
                  </a:lnTo>
                  <a:lnTo>
                    <a:pt x="2122" y="1981"/>
                  </a:lnTo>
                  <a:lnTo>
                    <a:pt x="2136" y="1974"/>
                  </a:lnTo>
                  <a:lnTo>
                    <a:pt x="2136" y="2019"/>
                  </a:lnTo>
                  <a:lnTo>
                    <a:pt x="2116" y="2032"/>
                  </a:lnTo>
                  <a:lnTo>
                    <a:pt x="2098" y="2045"/>
                  </a:lnTo>
                  <a:lnTo>
                    <a:pt x="2081" y="2060"/>
                  </a:lnTo>
                  <a:lnTo>
                    <a:pt x="2065" y="2076"/>
                  </a:lnTo>
                  <a:lnTo>
                    <a:pt x="2051" y="2095"/>
                  </a:lnTo>
                  <a:lnTo>
                    <a:pt x="2037" y="2114"/>
                  </a:lnTo>
                  <a:lnTo>
                    <a:pt x="2026" y="2135"/>
                  </a:lnTo>
                  <a:lnTo>
                    <a:pt x="2016" y="2157"/>
                  </a:lnTo>
                  <a:lnTo>
                    <a:pt x="2009" y="2175"/>
                  </a:lnTo>
                  <a:lnTo>
                    <a:pt x="2002" y="2193"/>
                  </a:lnTo>
                  <a:lnTo>
                    <a:pt x="1997" y="2213"/>
                  </a:lnTo>
                  <a:lnTo>
                    <a:pt x="1991" y="2232"/>
                  </a:lnTo>
                  <a:lnTo>
                    <a:pt x="1983" y="2272"/>
                  </a:lnTo>
                  <a:lnTo>
                    <a:pt x="1975" y="2313"/>
                  </a:lnTo>
                  <a:lnTo>
                    <a:pt x="1969" y="2350"/>
                  </a:lnTo>
                  <a:lnTo>
                    <a:pt x="1959" y="2393"/>
                  </a:lnTo>
                  <a:lnTo>
                    <a:pt x="1948" y="2435"/>
                  </a:lnTo>
                  <a:lnTo>
                    <a:pt x="1936" y="2475"/>
                  </a:lnTo>
                  <a:lnTo>
                    <a:pt x="1923" y="2513"/>
                  </a:lnTo>
                  <a:lnTo>
                    <a:pt x="1908" y="2550"/>
                  </a:lnTo>
                  <a:lnTo>
                    <a:pt x="1891" y="2586"/>
                  </a:lnTo>
                  <a:lnTo>
                    <a:pt x="1873" y="2620"/>
                  </a:lnTo>
                  <a:lnTo>
                    <a:pt x="1855" y="2652"/>
                  </a:lnTo>
                  <a:lnTo>
                    <a:pt x="1834" y="2683"/>
                  </a:lnTo>
                  <a:lnTo>
                    <a:pt x="1814" y="2712"/>
                  </a:lnTo>
                  <a:lnTo>
                    <a:pt x="1792" y="2740"/>
                  </a:lnTo>
                  <a:lnTo>
                    <a:pt x="1768" y="2767"/>
                  </a:lnTo>
                  <a:lnTo>
                    <a:pt x="1744" y="2791"/>
                  </a:lnTo>
                  <a:lnTo>
                    <a:pt x="1720" y="2815"/>
                  </a:lnTo>
                  <a:lnTo>
                    <a:pt x="1693" y="2837"/>
                  </a:lnTo>
                  <a:lnTo>
                    <a:pt x="1667" y="2857"/>
                  </a:lnTo>
                  <a:lnTo>
                    <a:pt x="1639" y="2877"/>
                  </a:lnTo>
                  <a:lnTo>
                    <a:pt x="1611" y="2895"/>
                  </a:lnTo>
                  <a:lnTo>
                    <a:pt x="1582" y="2912"/>
                  </a:lnTo>
                  <a:lnTo>
                    <a:pt x="1552" y="2927"/>
                  </a:lnTo>
                  <a:lnTo>
                    <a:pt x="1521" y="2941"/>
                  </a:lnTo>
                  <a:lnTo>
                    <a:pt x="1491" y="2954"/>
                  </a:lnTo>
                  <a:lnTo>
                    <a:pt x="1459" y="2965"/>
                  </a:lnTo>
                  <a:lnTo>
                    <a:pt x="1428" y="2975"/>
                  </a:lnTo>
                  <a:lnTo>
                    <a:pt x="1396" y="2985"/>
                  </a:lnTo>
                  <a:lnTo>
                    <a:pt x="1363" y="2993"/>
                  </a:lnTo>
                  <a:lnTo>
                    <a:pt x="1331" y="2998"/>
                  </a:lnTo>
                  <a:lnTo>
                    <a:pt x="1297" y="3004"/>
                  </a:lnTo>
                  <a:lnTo>
                    <a:pt x="1264" y="3008"/>
                  </a:lnTo>
                  <a:lnTo>
                    <a:pt x="1230" y="3011"/>
                  </a:lnTo>
                  <a:lnTo>
                    <a:pt x="1197" y="3012"/>
                  </a:lnTo>
                  <a:lnTo>
                    <a:pt x="1162" y="301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8" name="Freeform 26">
              <a:extLst>
                <a:ext uri="{FF2B5EF4-FFF2-40B4-BE49-F238E27FC236}">
                  <a16:creationId xmlns:a16="http://schemas.microsoft.com/office/drawing/2014/main" id="{F4A21434-4F7F-4B84-B52B-2EEE7814EC37}"/>
                </a:ext>
              </a:extLst>
            </p:cNvPr>
            <p:cNvSpPr>
              <a:spLocks/>
            </p:cNvSpPr>
            <p:nvPr userDrawn="1"/>
          </p:nvSpPr>
          <p:spPr bwMode="auto">
            <a:xfrm>
              <a:off x="-3615" y="6313639"/>
              <a:ext cx="1530721" cy="544361"/>
            </a:xfrm>
            <a:custGeom>
              <a:avLst/>
              <a:gdLst>
                <a:gd name="T0" fmla="*/ 2261 w 2301"/>
                <a:gd name="T1" fmla="*/ 773 h 820"/>
                <a:gd name="T2" fmla="*/ 2259 w 2301"/>
                <a:gd name="T3" fmla="*/ 702 h 820"/>
                <a:gd name="T4" fmla="*/ 2247 w 2301"/>
                <a:gd name="T5" fmla="*/ 632 h 820"/>
                <a:gd name="T6" fmla="*/ 2225 w 2301"/>
                <a:gd name="T7" fmla="*/ 564 h 820"/>
                <a:gd name="T8" fmla="*/ 2194 w 2301"/>
                <a:gd name="T9" fmla="*/ 501 h 820"/>
                <a:gd name="T10" fmla="*/ 2157 w 2301"/>
                <a:gd name="T11" fmla="*/ 446 h 820"/>
                <a:gd name="T12" fmla="*/ 2115 w 2301"/>
                <a:gd name="T13" fmla="*/ 398 h 820"/>
                <a:gd name="T14" fmla="*/ 2071 w 2301"/>
                <a:gd name="T15" fmla="*/ 357 h 820"/>
                <a:gd name="T16" fmla="*/ 2024 w 2301"/>
                <a:gd name="T17" fmla="*/ 320 h 820"/>
                <a:gd name="T18" fmla="*/ 1958 w 2301"/>
                <a:gd name="T19" fmla="*/ 280 h 820"/>
                <a:gd name="T20" fmla="*/ 1854 w 2301"/>
                <a:gd name="T21" fmla="*/ 234 h 820"/>
                <a:gd name="T22" fmla="*/ 1748 w 2301"/>
                <a:gd name="T23" fmla="*/ 201 h 820"/>
                <a:gd name="T24" fmla="*/ 1644 w 2301"/>
                <a:gd name="T25" fmla="*/ 178 h 820"/>
                <a:gd name="T26" fmla="*/ 1568 w 2301"/>
                <a:gd name="T27" fmla="*/ 164 h 820"/>
                <a:gd name="T28" fmla="*/ 1494 w 2301"/>
                <a:gd name="T29" fmla="*/ 149 h 820"/>
                <a:gd name="T30" fmla="*/ 1381 w 2301"/>
                <a:gd name="T31" fmla="*/ 127 h 820"/>
                <a:gd name="T32" fmla="*/ 1191 w 2301"/>
                <a:gd name="T33" fmla="*/ 91 h 820"/>
                <a:gd name="T34" fmla="*/ 999 w 2301"/>
                <a:gd name="T35" fmla="*/ 57 h 820"/>
                <a:gd name="T36" fmla="*/ 890 w 2301"/>
                <a:gd name="T37" fmla="*/ 42 h 820"/>
                <a:gd name="T38" fmla="*/ 826 w 2301"/>
                <a:gd name="T39" fmla="*/ 40 h 820"/>
                <a:gd name="T40" fmla="*/ 763 w 2301"/>
                <a:gd name="T41" fmla="*/ 44 h 820"/>
                <a:gd name="T42" fmla="*/ 701 w 2301"/>
                <a:gd name="T43" fmla="*/ 54 h 820"/>
                <a:gd name="T44" fmla="*/ 641 w 2301"/>
                <a:gd name="T45" fmla="*/ 70 h 820"/>
                <a:gd name="T46" fmla="*/ 583 w 2301"/>
                <a:gd name="T47" fmla="*/ 93 h 820"/>
                <a:gd name="T48" fmla="*/ 527 w 2301"/>
                <a:gd name="T49" fmla="*/ 123 h 820"/>
                <a:gd name="T50" fmla="*/ 473 w 2301"/>
                <a:gd name="T51" fmla="*/ 158 h 820"/>
                <a:gd name="T52" fmla="*/ 420 w 2301"/>
                <a:gd name="T53" fmla="*/ 201 h 820"/>
                <a:gd name="T54" fmla="*/ 369 w 2301"/>
                <a:gd name="T55" fmla="*/ 250 h 820"/>
                <a:gd name="T56" fmla="*/ 321 w 2301"/>
                <a:gd name="T57" fmla="*/ 304 h 820"/>
                <a:gd name="T58" fmla="*/ 188 w 2301"/>
                <a:gd name="T59" fmla="*/ 472 h 820"/>
                <a:gd name="T60" fmla="*/ 70 w 2301"/>
                <a:gd name="T61" fmla="*/ 633 h 820"/>
                <a:gd name="T62" fmla="*/ 0 w 2301"/>
                <a:gd name="T63" fmla="*/ 666 h 820"/>
                <a:gd name="T64" fmla="*/ 99 w 2301"/>
                <a:gd name="T65" fmla="*/ 525 h 820"/>
                <a:gd name="T66" fmla="*/ 210 w 2301"/>
                <a:gd name="T67" fmla="*/ 380 h 820"/>
                <a:gd name="T68" fmla="*/ 307 w 2301"/>
                <a:gd name="T69" fmla="*/ 259 h 820"/>
                <a:gd name="T70" fmla="*/ 359 w 2301"/>
                <a:gd name="T71" fmla="*/ 204 h 820"/>
                <a:gd name="T72" fmla="*/ 413 w 2301"/>
                <a:gd name="T73" fmla="*/ 155 h 820"/>
                <a:gd name="T74" fmla="*/ 469 w 2301"/>
                <a:gd name="T75" fmla="*/ 112 h 820"/>
                <a:gd name="T76" fmla="*/ 528 w 2301"/>
                <a:gd name="T77" fmla="*/ 77 h 820"/>
                <a:gd name="T78" fmla="*/ 587 w 2301"/>
                <a:gd name="T79" fmla="*/ 48 h 820"/>
                <a:gd name="T80" fmla="*/ 649 w 2301"/>
                <a:gd name="T81" fmla="*/ 26 h 820"/>
                <a:gd name="T82" fmla="*/ 714 w 2301"/>
                <a:gd name="T83" fmla="*/ 10 h 820"/>
                <a:gd name="T84" fmla="*/ 780 w 2301"/>
                <a:gd name="T85" fmla="*/ 2 h 820"/>
                <a:gd name="T86" fmla="*/ 848 w 2301"/>
                <a:gd name="T87" fmla="*/ 0 h 820"/>
                <a:gd name="T88" fmla="*/ 917 w 2301"/>
                <a:gd name="T89" fmla="*/ 6 h 820"/>
                <a:gd name="T90" fmla="*/ 1069 w 2301"/>
                <a:gd name="T91" fmla="*/ 30 h 820"/>
                <a:gd name="T92" fmla="*/ 1261 w 2301"/>
                <a:gd name="T93" fmla="*/ 64 h 820"/>
                <a:gd name="T94" fmla="*/ 1451 w 2301"/>
                <a:gd name="T95" fmla="*/ 101 h 820"/>
                <a:gd name="T96" fmla="*/ 1526 w 2301"/>
                <a:gd name="T97" fmla="*/ 116 h 820"/>
                <a:gd name="T98" fmla="*/ 1601 w 2301"/>
                <a:gd name="T99" fmla="*/ 130 h 820"/>
                <a:gd name="T100" fmla="*/ 1687 w 2301"/>
                <a:gd name="T101" fmla="*/ 147 h 820"/>
                <a:gd name="T102" fmla="*/ 1796 w 2301"/>
                <a:gd name="T103" fmla="*/ 173 h 820"/>
                <a:gd name="T104" fmla="*/ 1907 w 2301"/>
                <a:gd name="T105" fmla="*/ 212 h 820"/>
                <a:gd name="T106" fmla="*/ 2013 w 2301"/>
                <a:gd name="T107" fmla="*/ 266 h 820"/>
                <a:gd name="T108" fmla="*/ 2065 w 2301"/>
                <a:gd name="T109" fmla="*/ 300 h 820"/>
                <a:gd name="T110" fmla="*/ 2113 w 2301"/>
                <a:gd name="T111" fmla="*/ 341 h 820"/>
                <a:gd name="T112" fmla="*/ 2159 w 2301"/>
                <a:gd name="T113" fmla="*/ 388 h 820"/>
                <a:gd name="T114" fmla="*/ 2201 w 2301"/>
                <a:gd name="T115" fmla="*/ 440 h 820"/>
                <a:gd name="T116" fmla="*/ 2243 w 2301"/>
                <a:gd name="T117" fmla="*/ 507 h 820"/>
                <a:gd name="T118" fmla="*/ 2274 w 2301"/>
                <a:gd name="T119" fmla="*/ 577 h 820"/>
                <a:gd name="T120" fmla="*/ 2292 w 2301"/>
                <a:gd name="T121" fmla="*/ 650 h 820"/>
                <a:gd name="T122" fmla="*/ 2301 w 2301"/>
                <a:gd name="T123" fmla="*/ 724 h 820"/>
                <a:gd name="T124" fmla="*/ 2298 w 2301"/>
                <a:gd name="T125" fmla="*/ 79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1" h="820">
                  <a:moveTo>
                    <a:pt x="2256" y="820"/>
                  </a:moveTo>
                  <a:lnTo>
                    <a:pt x="2259" y="797"/>
                  </a:lnTo>
                  <a:lnTo>
                    <a:pt x="2261" y="773"/>
                  </a:lnTo>
                  <a:lnTo>
                    <a:pt x="2261" y="749"/>
                  </a:lnTo>
                  <a:lnTo>
                    <a:pt x="2261" y="726"/>
                  </a:lnTo>
                  <a:lnTo>
                    <a:pt x="2259" y="702"/>
                  </a:lnTo>
                  <a:lnTo>
                    <a:pt x="2256" y="678"/>
                  </a:lnTo>
                  <a:lnTo>
                    <a:pt x="2252" y="655"/>
                  </a:lnTo>
                  <a:lnTo>
                    <a:pt x="2247" y="632"/>
                  </a:lnTo>
                  <a:lnTo>
                    <a:pt x="2240" y="609"/>
                  </a:lnTo>
                  <a:lnTo>
                    <a:pt x="2233" y="586"/>
                  </a:lnTo>
                  <a:lnTo>
                    <a:pt x="2225" y="564"/>
                  </a:lnTo>
                  <a:lnTo>
                    <a:pt x="2216" y="542"/>
                  </a:lnTo>
                  <a:lnTo>
                    <a:pt x="2206" y="522"/>
                  </a:lnTo>
                  <a:lnTo>
                    <a:pt x="2194" y="501"/>
                  </a:lnTo>
                  <a:lnTo>
                    <a:pt x="2183" y="482"/>
                  </a:lnTo>
                  <a:lnTo>
                    <a:pt x="2170" y="463"/>
                  </a:lnTo>
                  <a:lnTo>
                    <a:pt x="2157" y="446"/>
                  </a:lnTo>
                  <a:lnTo>
                    <a:pt x="2143" y="429"/>
                  </a:lnTo>
                  <a:lnTo>
                    <a:pt x="2129" y="414"/>
                  </a:lnTo>
                  <a:lnTo>
                    <a:pt x="2115" y="398"/>
                  </a:lnTo>
                  <a:lnTo>
                    <a:pt x="2100" y="383"/>
                  </a:lnTo>
                  <a:lnTo>
                    <a:pt x="2085" y="369"/>
                  </a:lnTo>
                  <a:lnTo>
                    <a:pt x="2071" y="357"/>
                  </a:lnTo>
                  <a:lnTo>
                    <a:pt x="2056" y="344"/>
                  </a:lnTo>
                  <a:lnTo>
                    <a:pt x="2040" y="331"/>
                  </a:lnTo>
                  <a:lnTo>
                    <a:pt x="2024" y="320"/>
                  </a:lnTo>
                  <a:lnTo>
                    <a:pt x="2007" y="310"/>
                  </a:lnTo>
                  <a:lnTo>
                    <a:pt x="1991" y="299"/>
                  </a:lnTo>
                  <a:lnTo>
                    <a:pt x="1958" y="280"/>
                  </a:lnTo>
                  <a:lnTo>
                    <a:pt x="1924" y="263"/>
                  </a:lnTo>
                  <a:lnTo>
                    <a:pt x="1889" y="248"/>
                  </a:lnTo>
                  <a:lnTo>
                    <a:pt x="1854" y="234"/>
                  </a:lnTo>
                  <a:lnTo>
                    <a:pt x="1819" y="221"/>
                  </a:lnTo>
                  <a:lnTo>
                    <a:pt x="1784" y="211"/>
                  </a:lnTo>
                  <a:lnTo>
                    <a:pt x="1748" y="201"/>
                  </a:lnTo>
                  <a:lnTo>
                    <a:pt x="1713" y="193"/>
                  </a:lnTo>
                  <a:lnTo>
                    <a:pt x="1678" y="185"/>
                  </a:lnTo>
                  <a:lnTo>
                    <a:pt x="1644" y="178"/>
                  </a:lnTo>
                  <a:lnTo>
                    <a:pt x="1619" y="173"/>
                  </a:lnTo>
                  <a:lnTo>
                    <a:pt x="1593" y="169"/>
                  </a:lnTo>
                  <a:lnTo>
                    <a:pt x="1568" y="164"/>
                  </a:lnTo>
                  <a:lnTo>
                    <a:pt x="1543" y="159"/>
                  </a:lnTo>
                  <a:lnTo>
                    <a:pt x="1519" y="154"/>
                  </a:lnTo>
                  <a:lnTo>
                    <a:pt x="1494" y="149"/>
                  </a:lnTo>
                  <a:lnTo>
                    <a:pt x="1468" y="144"/>
                  </a:lnTo>
                  <a:lnTo>
                    <a:pt x="1443" y="140"/>
                  </a:lnTo>
                  <a:lnTo>
                    <a:pt x="1381" y="127"/>
                  </a:lnTo>
                  <a:lnTo>
                    <a:pt x="1318" y="115"/>
                  </a:lnTo>
                  <a:lnTo>
                    <a:pt x="1254" y="103"/>
                  </a:lnTo>
                  <a:lnTo>
                    <a:pt x="1191" y="91"/>
                  </a:lnTo>
                  <a:lnTo>
                    <a:pt x="1126" y="79"/>
                  </a:lnTo>
                  <a:lnTo>
                    <a:pt x="1062" y="68"/>
                  </a:lnTo>
                  <a:lnTo>
                    <a:pt x="999" y="57"/>
                  </a:lnTo>
                  <a:lnTo>
                    <a:pt x="935" y="47"/>
                  </a:lnTo>
                  <a:lnTo>
                    <a:pt x="913" y="45"/>
                  </a:lnTo>
                  <a:lnTo>
                    <a:pt x="890" y="42"/>
                  </a:lnTo>
                  <a:lnTo>
                    <a:pt x="868" y="40"/>
                  </a:lnTo>
                  <a:lnTo>
                    <a:pt x="847" y="40"/>
                  </a:lnTo>
                  <a:lnTo>
                    <a:pt x="826" y="40"/>
                  </a:lnTo>
                  <a:lnTo>
                    <a:pt x="804" y="40"/>
                  </a:lnTo>
                  <a:lnTo>
                    <a:pt x="783" y="41"/>
                  </a:lnTo>
                  <a:lnTo>
                    <a:pt x="763" y="44"/>
                  </a:lnTo>
                  <a:lnTo>
                    <a:pt x="742" y="46"/>
                  </a:lnTo>
                  <a:lnTo>
                    <a:pt x="722" y="49"/>
                  </a:lnTo>
                  <a:lnTo>
                    <a:pt x="701" y="54"/>
                  </a:lnTo>
                  <a:lnTo>
                    <a:pt x="680" y="58"/>
                  </a:lnTo>
                  <a:lnTo>
                    <a:pt x="661" y="64"/>
                  </a:lnTo>
                  <a:lnTo>
                    <a:pt x="641" y="70"/>
                  </a:lnTo>
                  <a:lnTo>
                    <a:pt x="622" y="77"/>
                  </a:lnTo>
                  <a:lnTo>
                    <a:pt x="602" y="85"/>
                  </a:lnTo>
                  <a:lnTo>
                    <a:pt x="583" y="93"/>
                  </a:lnTo>
                  <a:lnTo>
                    <a:pt x="564" y="102"/>
                  </a:lnTo>
                  <a:lnTo>
                    <a:pt x="545" y="112"/>
                  </a:lnTo>
                  <a:lnTo>
                    <a:pt x="527" y="123"/>
                  </a:lnTo>
                  <a:lnTo>
                    <a:pt x="508" y="134"/>
                  </a:lnTo>
                  <a:lnTo>
                    <a:pt x="490" y="146"/>
                  </a:lnTo>
                  <a:lnTo>
                    <a:pt x="473" y="158"/>
                  </a:lnTo>
                  <a:lnTo>
                    <a:pt x="454" y="172"/>
                  </a:lnTo>
                  <a:lnTo>
                    <a:pt x="437" y="186"/>
                  </a:lnTo>
                  <a:lnTo>
                    <a:pt x="420" y="201"/>
                  </a:lnTo>
                  <a:lnTo>
                    <a:pt x="403" y="217"/>
                  </a:lnTo>
                  <a:lnTo>
                    <a:pt x="385" y="233"/>
                  </a:lnTo>
                  <a:lnTo>
                    <a:pt x="369" y="250"/>
                  </a:lnTo>
                  <a:lnTo>
                    <a:pt x="353" y="267"/>
                  </a:lnTo>
                  <a:lnTo>
                    <a:pt x="337" y="286"/>
                  </a:lnTo>
                  <a:lnTo>
                    <a:pt x="321" y="304"/>
                  </a:lnTo>
                  <a:lnTo>
                    <a:pt x="275" y="361"/>
                  </a:lnTo>
                  <a:lnTo>
                    <a:pt x="231" y="417"/>
                  </a:lnTo>
                  <a:lnTo>
                    <a:pt x="188" y="472"/>
                  </a:lnTo>
                  <a:lnTo>
                    <a:pt x="147" y="526"/>
                  </a:lnTo>
                  <a:lnTo>
                    <a:pt x="108" y="580"/>
                  </a:lnTo>
                  <a:lnTo>
                    <a:pt x="70" y="633"/>
                  </a:lnTo>
                  <a:lnTo>
                    <a:pt x="34" y="686"/>
                  </a:lnTo>
                  <a:lnTo>
                    <a:pt x="0" y="739"/>
                  </a:lnTo>
                  <a:lnTo>
                    <a:pt x="0" y="666"/>
                  </a:lnTo>
                  <a:lnTo>
                    <a:pt x="32" y="620"/>
                  </a:lnTo>
                  <a:lnTo>
                    <a:pt x="65" y="573"/>
                  </a:lnTo>
                  <a:lnTo>
                    <a:pt x="99" y="525"/>
                  </a:lnTo>
                  <a:lnTo>
                    <a:pt x="135" y="477"/>
                  </a:lnTo>
                  <a:lnTo>
                    <a:pt x="172" y="429"/>
                  </a:lnTo>
                  <a:lnTo>
                    <a:pt x="210" y="380"/>
                  </a:lnTo>
                  <a:lnTo>
                    <a:pt x="249" y="330"/>
                  </a:lnTo>
                  <a:lnTo>
                    <a:pt x="290" y="280"/>
                  </a:lnTo>
                  <a:lnTo>
                    <a:pt x="307" y="259"/>
                  </a:lnTo>
                  <a:lnTo>
                    <a:pt x="325" y="240"/>
                  </a:lnTo>
                  <a:lnTo>
                    <a:pt x="342" y="221"/>
                  </a:lnTo>
                  <a:lnTo>
                    <a:pt x="359" y="204"/>
                  </a:lnTo>
                  <a:lnTo>
                    <a:pt x="377" y="187"/>
                  </a:lnTo>
                  <a:lnTo>
                    <a:pt x="395" y="170"/>
                  </a:lnTo>
                  <a:lnTo>
                    <a:pt x="413" y="155"/>
                  </a:lnTo>
                  <a:lnTo>
                    <a:pt x="431" y="140"/>
                  </a:lnTo>
                  <a:lnTo>
                    <a:pt x="451" y="126"/>
                  </a:lnTo>
                  <a:lnTo>
                    <a:pt x="469" y="112"/>
                  </a:lnTo>
                  <a:lnTo>
                    <a:pt x="489" y="100"/>
                  </a:lnTo>
                  <a:lnTo>
                    <a:pt x="508" y="88"/>
                  </a:lnTo>
                  <a:lnTo>
                    <a:pt x="528" y="77"/>
                  </a:lnTo>
                  <a:lnTo>
                    <a:pt x="547" y="66"/>
                  </a:lnTo>
                  <a:lnTo>
                    <a:pt x="568" y="57"/>
                  </a:lnTo>
                  <a:lnTo>
                    <a:pt x="587" y="48"/>
                  </a:lnTo>
                  <a:lnTo>
                    <a:pt x="608" y="40"/>
                  </a:lnTo>
                  <a:lnTo>
                    <a:pt x="629" y="32"/>
                  </a:lnTo>
                  <a:lnTo>
                    <a:pt x="649" y="26"/>
                  </a:lnTo>
                  <a:lnTo>
                    <a:pt x="671" y="19"/>
                  </a:lnTo>
                  <a:lnTo>
                    <a:pt x="692" y="15"/>
                  </a:lnTo>
                  <a:lnTo>
                    <a:pt x="714" y="10"/>
                  </a:lnTo>
                  <a:lnTo>
                    <a:pt x="735" y="7"/>
                  </a:lnTo>
                  <a:lnTo>
                    <a:pt x="757" y="5"/>
                  </a:lnTo>
                  <a:lnTo>
                    <a:pt x="780" y="2"/>
                  </a:lnTo>
                  <a:lnTo>
                    <a:pt x="802" y="1"/>
                  </a:lnTo>
                  <a:lnTo>
                    <a:pt x="825" y="0"/>
                  </a:lnTo>
                  <a:lnTo>
                    <a:pt x="848" y="0"/>
                  </a:lnTo>
                  <a:lnTo>
                    <a:pt x="871" y="1"/>
                  </a:lnTo>
                  <a:lnTo>
                    <a:pt x="894" y="3"/>
                  </a:lnTo>
                  <a:lnTo>
                    <a:pt x="917" y="6"/>
                  </a:lnTo>
                  <a:lnTo>
                    <a:pt x="941" y="8"/>
                  </a:lnTo>
                  <a:lnTo>
                    <a:pt x="1005" y="18"/>
                  </a:lnTo>
                  <a:lnTo>
                    <a:pt x="1069" y="30"/>
                  </a:lnTo>
                  <a:lnTo>
                    <a:pt x="1133" y="40"/>
                  </a:lnTo>
                  <a:lnTo>
                    <a:pt x="1198" y="52"/>
                  </a:lnTo>
                  <a:lnTo>
                    <a:pt x="1261" y="64"/>
                  </a:lnTo>
                  <a:lnTo>
                    <a:pt x="1325" y="76"/>
                  </a:lnTo>
                  <a:lnTo>
                    <a:pt x="1388" y="88"/>
                  </a:lnTo>
                  <a:lnTo>
                    <a:pt x="1451" y="101"/>
                  </a:lnTo>
                  <a:lnTo>
                    <a:pt x="1476" y="105"/>
                  </a:lnTo>
                  <a:lnTo>
                    <a:pt x="1500" y="110"/>
                  </a:lnTo>
                  <a:lnTo>
                    <a:pt x="1526" y="116"/>
                  </a:lnTo>
                  <a:lnTo>
                    <a:pt x="1551" y="120"/>
                  </a:lnTo>
                  <a:lnTo>
                    <a:pt x="1576" y="125"/>
                  </a:lnTo>
                  <a:lnTo>
                    <a:pt x="1601" y="130"/>
                  </a:lnTo>
                  <a:lnTo>
                    <a:pt x="1625" y="134"/>
                  </a:lnTo>
                  <a:lnTo>
                    <a:pt x="1651" y="140"/>
                  </a:lnTo>
                  <a:lnTo>
                    <a:pt x="1687" y="147"/>
                  </a:lnTo>
                  <a:lnTo>
                    <a:pt x="1723" y="155"/>
                  </a:lnTo>
                  <a:lnTo>
                    <a:pt x="1760" y="163"/>
                  </a:lnTo>
                  <a:lnTo>
                    <a:pt x="1796" y="173"/>
                  </a:lnTo>
                  <a:lnTo>
                    <a:pt x="1833" y="185"/>
                  </a:lnTo>
                  <a:lnTo>
                    <a:pt x="1871" y="197"/>
                  </a:lnTo>
                  <a:lnTo>
                    <a:pt x="1907" y="212"/>
                  </a:lnTo>
                  <a:lnTo>
                    <a:pt x="1943" y="228"/>
                  </a:lnTo>
                  <a:lnTo>
                    <a:pt x="1979" y="247"/>
                  </a:lnTo>
                  <a:lnTo>
                    <a:pt x="2013" y="266"/>
                  </a:lnTo>
                  <a:lnTo>
                    <a:pt x="2030" y="277"/>
                  </a:lnTo>
                  <a:lnTo>
                    <a:pt x="2048" y="289"/>
                  </a:lnTo>
                  <a:lnTo>
                    <a:pt x="2065" y="300"/>
                  </a:lnTo>
                  <a:lnTo>
                    <a:pt x="2081" y="313"/>
                  </a:lnTo>
                  <a:lnTo>
                    <a:pt x="2097" y="327"/>
                  </a:lnTo>
                  <a:lnTo>
                    <a:pt x="2113" y="341"/>
                  </a:lnTo>
                  <a:lnTo>
                    <a:pt x="2129" y="355"/>
                  </a:lnTo>
                  <a:lnTo>
                    <a:pt x="2144" y="372"/>
                  </a:lnTo>
                  <a:lnTo>
                    <a:pt x="2159" y="388"/>
                  </a:lnTo>
                  <a:lnTo>
                    <a:pt x="2174" y="404"/>
                  </a:lnTo>
                  <a:lnTo>
                    <a:pt x="2188" y="422"/>
                  </a:lnTo>
                  <a:lnTo>
                    <a:pt x="2201" y="440"/>
                  </a:lnTo>
                  <a:lnTo>
                    <a:pt x="2216" y="462"/>
                  </a:lnTo>
                  <a:lnTo>
                    <a:pt x="2230" y="484"/>
                  </a:lnTo>
                  <a:lnTo>
                    <a:pt x="2243" y="507"/>
                  </a:lnTo>
                  <a:lnTo>
                    <a:pt x="2254" y="530"/>
                  </a:lnTo>
                  <a:lnTo>
                    <a:pt x="2264" y="554"/>
                  </a:lnTo>
                  <a:lnTo>
                    <a:pt x="2274" y="577"/>
                  </a:lnTo>
                  <a:lnTo>
                    <a:pt x="2280" y="601"/>
                  </a:lnTo>
                  <a:lnTo>
                    <a:pt x="2287" y="626"/>
                  </a:lnTo>
                  <a:lnTo>
                    <a:pt x="2292" y="650"/>
                  </a:lnTo>
                  <a:lnTo>
                    <a:pt x="2297" y="674"/>
                  </a:lnTo>
                  <a:lnTo>
                    <a:pt x="2299" y="698"/>
                  </a:lnTo>
                  <a:lnTo>
                    <a:pt x="2301" y="724"/>
                  </a:lnTo>
                  <a:lnTo>
                    <a:pt x="2301" y="748"/>
                  </a:lnTo>
                  <a:lnTo>
                    <a:pt x="2300" y="772"/>
                  </a:lnTo>
                  <a:lnTo>
                    <a:pt x="2298" y="796"/>
                  </a:lnTo>
                  <a:lnTo>
                    <a:pt x="2295" y="820"/>
                  </a:lnTo>
                  <a:lnTo>
                    <a:pt x="2256" y="82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9" name="Freeform 27">
              <a:extLst>
                <a:ext uri="{FF2B5EF4-FFF2-40B4-BE49-F238E27FC236}">
                  <a16:creationId xmlns:a16="http://schemas.microsoft.com/office/drawing/2014/main" id="{D9451345-39F6-4783-B06A-2FC4FF9E7626}"/>
                </a:ext>
              </a:extLst>
            </p:cNvPr>
            <p:cNvSpPr>
              <a:spLocks/>
            </p:cNvSpPr>
            <p:nvPr userDrawn="1"/>
          </p:nvSpPr>
          <p:spPr bwMode="auto">
            <a:xfrm>
              <a:off x="10855653" y="5238877"/>
              <a:ext cx="1339961" cy="1158509"/>
            </a:xfrm>
            <a:custGeom>
              <a:avLst/>
              <a:gdLst>
                <a:gd name="T0" fmla="*/ 987 w 2017"/>
                <a:gd name="T1" fmla="*/ 1740 h 1741"/>
                <a:gd name="T2" fmla="*/ 792 w 2017"/>
                <a:gd name="T3" fmla="*/ 1710 h 1741"/>
                <a:gd name="T4" fmla="*/ 623 w 2017"/>
                <a:gd name="T5" fmla="*/ 1638 h 1741"/>
                <a:gd name="T6" fmla="*/ 480 w 2017"/>
                <a:gd name="T7" fmla="*/ 1523 h 1741"/>
                <a:gd name="T8" fmla="*/ 351 w 2017"/>
                <a:gd name="T9" fmla="*/ 1365 h 1741"/>
                <a:gd name="T10" fmla="*/ 233 w 2017"/>
                <a:gd name="T11" fmla="*/ 1179 h 1741"/>
                <a:gd name="T12" fmla="*/ 124 w 2017"/>
                <a:gd name="T13" fmla="*/ 967 h 1741"/>
                <a:gd name="T14" fmla="*/ 36 w 2017"/>
                <a:gd name="T15" fmla="*/ 744 h 1741"/>
                <a:gd name="T16" fmla="*/ 4 w 2017"/>
                <a:gd name="T17" fmla="*/ 594 h 1741"/>
                <a:gd name="T18" fmla="*/ 6 w 2017"/>
                <a:gd name="T19" fmla="*/ 426 h 1741"/>
                <a:gd name="T20" fmla="*/ 43 w 2017"/>
                <a:gd name="T21" fmla="*/ 293 h 1741"/>
                <a:gd name="T22" fmla="*/ 107 w 2017"/>
                <a:gd name="T23" fmla="*/ 189 h 1741"/>
                <a:gd name="T24" fmla="*/ 193 w 2017"/>
                <a:gd name="T25" fmla="*/ 106 h 1741"/>
                <a:gd name="T26" fmla="*/ 293 w 2017"/>
                <a:gd name="T27" fmla="*/ 47 h 1741"/>
                <a:gd name="T28" fmla="*/ 402 w 2017"/>
                <a:gd name="T29" fmla="*/ 11 h 1741"/>
                <a:gd name="T30" fmla="*/ 512 w 2017"/>
                <a:gd name="T31" fmla="*/ 0 h 1741"/>
                <a:gd name="T32" fmla="*/ 621 w 2017"/>
                <a:gd name="T33" fmla="*/ 16 h 1741"/>
                <a:gd name="T34" fmla="*/ 737 w 2017"/>
                <a:gd name="T35" fmla="*/ 54 h 1741"/>
                <a:gd name="T36" fmla="*/ 857 w 2017"/>
                <a:gd name="T37" fmla="*/ 110 h 1741"/>
                <a:gd name="T38" fmla="*/ 1080 w 2017"/>
                <a:gd name="T39" fmla="*/ 244 h 1741"/>
                <a:gd name="T40" fmla="*/ 1289 w 2017"/>
                <a:gd name="T41" fmla="*/ 350 h 1741"/>
                <a:gd name="T42" fmla="*/ 1512 w 2017"/>
                <a:gd name="T43" fmla="*/ 438 h 1741"/>
                <a:gd name="T44" fmla="*/ 1746 w 2017"/>
                <a:gd name="T45" fmla="*/ 509 h 1741"/>
                <a:gd name="T46" fmla="*/ 1971 w 2017"/>
                <a:gd name="T47" fmla="*/ 582 h 1741"/>
                <a:gd name="T48" fmla="*/ 1958 w 2017"/>
                <a:gd name="T49" fmla="*/ 619 h 1741"/>
                <a:gd name="T50" fmla="*/ 1735 w 2017"/>
                <a:gd name="T51" fmla="*/ 547 h 1741"/>
                <a:gd name="T52" fmla="*/ 1500 w 2017"/>
                <a:gd name="T53" fmla="*/ 475 h 1741"/>
                <a:gd name="T54" fmla="*/ 1273 w 2017"/>
                <a:gd name="T55" fmla="*/ 386 h 1741"/>
                <a:gd name="T56" fmla="*/ 1060 w 2017"/>
                <a:gd name="T57" fmla="*/ 278 h 1741"/>
                <a:gd name="T58" fmla="*/ 839 w 2017"/>
                <a:gd name="T59" fmla="*/ 145 h 1741"/>
                <a:gd name="T60" fmla="*/ 723 w 2017"/>
                <a:gd name="T61" fmla="*/ 90 h 1741"/>
                <a:gd name="T62" fmla="*/ 613 w 2017"/>
                <a:gd name="T63" fmla="*/ 55 h 1741"/>
                <a:gd name="T64" fmla="*/ 510 w 2017"/>
                <a:gd name="T65" fmla="*/ 40 h 1741"/>
                <a:gd name="T66" fmla="*/ 409 w 2017"/>
                <a:gd name="T67" fmla="*/ 50 h 1741"/>
                <a:gd name="T68" fmla="*/ 309 w 2017"/>
                <a:gd name="T69" fmla="*/ 85 h 1741"/>
                <a:gd name="T70" fmla="*/ 216 w 2017"/>
                <a:gd name="T71" fmla="*/ 141 h 1741"/>
                <a:gd name="T72" fmla="*/ 137 w 2017"/>
                <a:gd name="T73" fmla="*/ 216 h 1741"/>
                <a:gd name="T74" fmla="*/ 78 w 2017"/>
                <a:gd name="T75" fmla="*/ 311 h 1741"/>
                <a:gd name="T76" fmla="*/ 45 w 2017"/>
                <a:gd name="T77" fmla="*/ 432 h 1741"/>
                <a:gd name="T78" fmla="*/ 44 w 2017"/>
                <a:gd name="T79" fmla="*/ 590 h 1741"/>
                <a:gd name="T80" fmla="*/ 74 w 2017"/>
                <a:gd name="T81" fmla="*/ 735 h 1741"/>
                <a:gd name="T82" fmla="*/ 161 w 2017"/>
                <a:gd name="T83" fmla="*/ 951 h 1741"/>
                <a:gd name="T84" fmla="*/ 266 w 2017"/>
                <a:gd name="T85" fmla="*/ 1159 h 1741"/>
                <a:gd name="T86" fmla="*/ 383 w 2017"/>
                <a:gd name="T87" fmla="*/ 1341 h 1741"/>
                <a:gd name="T88" fmla="*/ 507 w 2017"/>
                <a:gd name="T89" fmla="*/ 1495 h 1741"/>
                <a:gd name="T90" fmla="*/ 644 w 2017"/>
                <a:gd name="T91" fmla="*/ 1604 h 1741"/>
                <a:gd name="T92" fmla="*/ 803 w 2017"/>
                <a:gd name="T93" fmla="*/ 1672 h 1741"/>
                <a:gd name="T94" fmla="*/ 989 w 2017"/>
                <a:gd name="T95" fmla="*/ 1701 h 1741"/>
                <a:gd name="T96" fmla="*/ 1123 w 2017"/>
                <a:gd name="T97" fmla="*/ 1698 h 1741"/>
                <a:gd name="T98" fmla="*/ 1254 w 2017"/>
                <a:gd name="T99" fmla="*/ 1681 h 1741"/>
                <a:gd name="T100" fmla="*/ 1384 w 2017"/>
                <a:gd name="T101" fmla="*/ 1649 h 1741"/>
                <a:gd name="T102" fmla="*/ 1512 w 2017"/>
                <a:gd name="T103" fmla="*/ 1602 h 1741"/>
                <a:gd name="T104" fmla="*/ 1767 w 2017"/>
                <a:gd name="T105" fmla="*/ 1462 h 1741"/>
                <a:gd name="T106" fmla="*/ 1918 w 2017"/>
                <a:gd name="T107" fmla="*/ 1349 h 1741"/>
                <a:gd name="T108" fmla="*/ 2017 w 2017"/>
                <a:gd name="T109" fmla="*/ 1318 h 1741"/>
                <a:gd name="T110" fmla="*/ 1908 w 2017"/>
                <a:gd name="T111" fmla="*/ 1408 h 1741"/>
                <a:gd name="T112" fmla="*/ 1742 w 2017"/>
                <a:gd name="T113" fmla="*/ 1525 h 1741"/>
                <a:gd name="T114" fmla="*/ 1495 w 2017"/>
                <a:gd name="T115" fmla="*/ 1652 h 1741"/>
                <a:gd name="T116" fmla="*/ 1244 w 2017"/>
                <a:gd name="T117" fmla="*/ 1724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7" h="1741">
                  <a:moveTo>
                    <a:pt x="1037" y="1741"/>
                  </a:moveTo>
                  <a:lnTo>
                    <a:pt x="1025" y="1741"/>
                  </a:lnTo>
                  <a:lnTo>
                    <a:pt x="1012" y="1741"/>
                  </a:lnTo>
                  <a:lnTo>
                    <a:pt x="1000" y="1740"/>
                  </a:lnTo>
                  <a:lnTo>
                    <a:pt x="987" y="1740"/>
                  </a:lnTo>
                  <a:lnTo>
                    <a:pt x="947" y="1737"/>
                  </a:lnTo>
                  <a:lnTo>
                    <a:pt x="907" y="1733"/>
                  </a:lnTo>
                  <a:lnTo>
                    <a:pt x="868" y="1727"/>
                  </a:lnTo>
                  <a:lnTo>
                    <a:pt x="830" y="1719"/>
                  </a:lnTo>
                  <a:lnTo>
                    <a:pt x="792" y="1710"/>
                  </a:lnTo>
                  <a:lnTo>
                    <a:pt x="756" y="1698"/>
                  </a:lnTo>
                  <a:lnTo>
                    <a:pt x="722" y="1686"/>
                  </a:lnTo>
                  <a:lnTo>
                    <a:pt x="687" y="1672"/>
                  </a:lnTo>
                  <a:lnTo>
                    <a:pt x="654" y="1656"/>
                  </a:lnTo>
                  <a:lnTo>
                    <a:pt x="623" y="1638"/>
                  </a:lnTo>
                  <a:lnTo>
                    <a:pt x="592" y="1618"/>
                  </a:lnTo>
                  <a:lnTo>
                    <a:pt x="562" y="1596"/>
                  </a:lnTo>
                  <a:lnTo>
                    <a:pt x="534" y="1573"/>
                  </a:lnTo>
                  <a:lnTo>
                    <a:pt x="506" y="1549"/>
                  </a:lnTo>
                  <a:lnTo>
                    <a:pt x="480" y="1523"/>
                  </a:lnTo>
                  <a:lnTo>
                    <a:pt x="453" y="1495"/>
                  </a:lnTo>
                  <a:lnTo>
                    <a:pt x="427" y="1463"/>
                  </a:lnTo>
                  <a:lnTo>
                    <a:pt x="402" y="1431"/>
                  </a:lnTo>
                  <a:lnTo>
                    <a:pt x="377" y="1399"/>
                  </a:lnTo>
                  <a:lnTo>
                    <a:pt x="351" y="1365"/>
                  </a:lnTo>
                  <a:lnTo>
                    <a:pt x="327" y="1329"/>
                  </a:lnTo>
                  <a:lnTo>
                    <a:pt x="303" y="1293"/>
                  </a:lnTo>
                  <a:lnTo>
                    <a:pt x="279" y="1257"/>
                  </a:lnTo>
                  <a:lnTo>
                    <a:pt x="256" y="1218"/>
                  </a:lnTo>
                  <a:lnTo>
                    <a:pt x="233" y="1179"/>
                  </a:lnTo>
                  <a:lnTo>
                    <a:pt x="210" y="1139"/>
                  </a:lnTo>
                  <a:lnTo>
                    <a:pt x="188" y="1097"/>
                  </a:lnTo>
                  <a:lnTo>
                    <a:pt x="167" y="1055"/>
                  </a:lnTo>
                  <a:lnTo>
                    <a:pt x="146" y="1011"/>
                  </a:lnTo>
                  <a:lnTo>
                    <a:pt x="124" y="967"/>
                  </a:lnTo>
                  <a:lnTo>
                    <a:pt x="104" y="922"/>
                  </a:lnTo>
                  <a:lnTo>
                    <a:pt x="84" y="875"/>
                  </a:lnTo>
                  <a:lnTo>
                    <a:pt x="63" y="826"/>
                  </a:lnTo>
                  <a:lnTo>
                    <a:pt x="45" y="772"/>
                  </a:lnTo>
                  <a:lnTo>
                    <a:pt x="36" y="744"/>
                  </a:lnTo>
                  <a:lnTo>
                    <a:pt x="28" y="715"/>
                  </a:lnTo>
                  <a:lnTo>
                    <a:pt x="20" y="687"/>
                  </a:lnTo>
                  <a:lnTo>
                    <a:pt x="14" y="656"/>
                  </a:lnTo>
                  <a:lnTo>
                    <a:pt x="8" y="625"/>
                  </a:lnTo>
                  <a:lnTo>
                    <a:pt x="4" y="594"/>
                  </a:lnTo>
                  <a:lnTo>
                    <a:pt x="2" y="562"/>
                  </a:lnTo>
                  <a:lnTo>
                    <a:pt x="0" y="528"/>
                  </a:lnTo>
                  <a:lnTo>
                    <a:pt x="0" y="495"/>
                  </a:lnTo>
                  <a:lnTo>
                    <a:pt x="3" y="461"/>
                  </a:lnTo>
                  <a:lnTo>
                    <a:pt x="6" y="426"/>
                  </a:lnTo>
                  <a:lnTo>
                    <a:pt x="12" y="391"/>
                  </a:lnTo>
                  <a:lnTo>
                    <a:pt x="18" y="366"/>
                  </a:lnTo>
                  <a:lnTo>
                    <a:pt x="26" y="340"/>
                  </a:lnTo>
                  <a:lnTo>
                    <a:pt x="34" y="316"/>
                  </a:lnTo>
                  <a:lnTo>
                    <a:pt x="43" y="293"/>
                  </a:lnTo>
                  <a:lnTo>
                    <a:pt x="54" y="270"/>
                  </a:lnTo>
                  <a:lnTo>
                    <a:pt x="66" y="250"/>
                  </a:lnTo>
                  <a:lnTo>
                    <a:pt x="78" y="229"/>
                  </a:lnTo>
                  <a:lnTo>
                    <a:pt x="92" y="208"/>
                  </a:lnTo>
                  <a:lnTo>
                    <a:pt x="107" y="189"/>
                  </a:lnTo>
                  <a:lnTo>
                    <a:pt x="123" y="171"/>
                  </a:lnTo>
                  <a:lnTo>
                    <a:pt x="139" y="153"/>
                  </a:lnTo>
                  <a:lnTo>
                    <a:pt x="156" y="137"/>
                  </a:lnTo>
                  <a:lnTo>
                    <a:pt x="174" y="121"/>
                  </a:lnTo>
                  <a:lnTo>
                    <a:pt x="193" y="106"/>
                  </a:lnTo>
                  <a:lnTo>
                    <a:pt x="211" y="93"/>
                  </a:lnTo>
                  <a:lnTo>
                    <a:pt x="231" y="80"/>
                  </a:lnTo>
                  <a:lnTo>
                    <a:pt x="252" y="67"/>
                  </a:lnTo>
                  <a:lnTo>
                    <a:pt x="272" y="57"/>
                  </a:lnTo>
                  <a:lnTo>
                    <a:pt x="293" y="47"/>
                  </a:lnTo>
                  <a:lnTo>
                    <a:pt x="315" y="38"/>
                  </a:lnTo>
                  <a:lnTo>
                    <a:pt x="335" y="30"/>
                  </a:lnTo>
                  <a:lnTo>
                    <a:pt x="357" y="23"/>
                  </a:lnTo>
                  <a:lnTo>
                    <a:pt x="380" y="16"/>
                  </a:lnTo>
                  <a:lnTo>
                    <a:pt x="402" y="11"/>
                  </a:lnTo>
                  <a:lnTo>
                    <a:pt x="424" y="7"/>
                  </a:lnTo>
                  <a:lnTo>
                    <a:pt x="445" y="3"/>
                  </a:lnTo>
                  <a:lnTo>
                    <a:pt x="468" y="1"/>
                  </a:lnTo>
                  <a:lnTo>
                    <a:pt x="490" y="0"/>
                  </a:lnTo>
                  <a:lnTo>
                    <a:pt x="512" y="0"/>
                  </a:lnTo>
                  <a:lnTo>
                    <a:pt x="534" y="1"/>
                  </a:lnTo>
                  <a:lnTo>
                    <a:pt x="554" y="3"/>
                  </a:lnTo>
                  <a:lnTo>
                    <a:pt x="576" y="7"/>
                  </a:lnTo>
                  <a:lnTo>
                    <a:pt x="599" y="11"/>
                  </a:lnTo>
                  <a:lnTo>
                    <a:pt x="621" y="16"/>
                  </a:lnTo>
                  <a:lnTo>
                    <a:pt x="644" y="22"/>
                  </a:lnTo>
                  <a:lnTo>
                    <a:pt x="667" y="28"/>
                  </a:lnTo>
                  <a:lnTo>
                    <a:pt x="690" y="36"/>
                  </a:lnTo>
                  <a:lnTo>
                    <a:pt x="714" y="44"/>
                  </a:lnTo>
                  <a:lnTo>
                    <a:pt x="737" y="54"/>
                  </a:lnTo>
                  <a:lnTo>
                    <a:pt x="760" y="63"/>
                  </a:lnTo>
                  <a:lnTo>
                    <a:pt x="784" y="73"/>
                  </a:lnTo>
                  <a:lnTo>
                    <a:pt x="808" y="85"/>
                  </a:lnTo>
                  <a:lnTo>
                    <a:pt x="832" y="97"/>
                  </a:lnTo>
                  <a:lnTo>
                    <a:pt x="857" y="110"/>
                  </a:lnTo>
                  <a:lnTo>
                    <a:pt x="908" y="140"/>
                  </a:lnTo>
                  <a:lnTo>
                    <a:pt x="960" y="172"/>
                  </a:lnTo>
                  <a:lnTo>
                    <a:pt x="1000" y="197"/>
                  </a:lnTo>
                  <a:lnTo>
                    <a:pt x="1040" y="221"/>
                  </a:lnTo>
                  <a:lnTo>
                    <a:pt x="1080" y="244"/>
                  </a:lnTo>
                  <a:lnTo>
                    <a:pt x="1120" y="267"/>
                  </a:lnTo>
                  <a:lnTo>
                    <a:pt x="1161" y="289"/>
                  </a:lnTo>
                  <a:lnTo>
                    <a:pt x="1204" y="309"/>
                  </a:lnTo>
                  <a:lnTo>
                    <a:pt x="1246" y="330"/>
                  </a:lnTo>
                  <a:lnTo>
                    <a:pt x="1289" y="350"/>
                  </a:lnTo>
                  <a:lnTo>
                    <a:pt x="1332" y="369"/>
                  </a:lnTo>
                  <a:lnTo>
                    <a:pt x="1377" y="387"/>
                  </a:lnTo>
                  <a:lnTo>
                    <a:pt x="1422" y="405"/>
                  </a:lnTo>
                  <a:lnTo>
                    <a:pt x="1466" y="421"/>
                  </a:lnTo>
                  <a:lnTo>
                    <a:pt x="1512" y="438"/>
                  </a:lnTo>
                  <a:lnTo>
                    <a:pt x="1559" y="453"/>
                  </a:lnTo>
                  <a:lnTo>
                    <a:pt x="1607" y="468"/>
                  </a:lnTo>
                  <a:lnTo>
                    <a:pt x="1655" y="481"/>
                  </a:lnTo>
                  <a:lnTo>
                    <a:pt x="1700" y="495"/>
                  </a:lnTo>
                  <a:lnTo>
                    <a:pt x="1746" y="509"/>
                  </a:lnTo>
                  <a:lnTo>
                    <a:pt x="1792" y="523"/>
                  </a:lnTo>
                  <a:lnTo>
                    <a:pt x="1837" y="538"/>
                  </a:lnTo>
                  <a:lnTo>
                    <a:pt x="1882" y="553"/>
                  </a:lnTo>
                  <a:lnTo>
                    <a:pt x="1926" y="567"/>
                  </a:lnTo>
                  <a:lnTo>
                    <a:pt x="1971" y="582"/>
                  </a:lnTo>
                  <a:lnTo>
                    <a:pt x="2016" y="597"/>
                  </a:lnTo>
                  <a:lnTo>
                    <a:pt x="2017" y="597"/>
                  </a:lnTo>
                  <a:lnTo>
                    <a:pt x="2017" y="639"/>
                  </a:lnTo>
                  <a:lnTo>
                    <a:pt x="2003" y="634"/>
                  </a:lnTo>
                  <a:lnTo>
                    <a:pt x="1958" y="619"/>
                  </a:lnTo>
                  <a:lnTo>
                    <a:pt x="1915" y="604"/>
                  </a:lnTo>
                  <a:lnTo>
                    <a:pt x="1870" y="589"/>
                  </a:lnTo>
                  <a:lnTo>
                    <a:pt x="1825" y="574"/>
                  </a:lnTo>
                  <a:lnTo>
                    <a:pt x="1780" y="561"/>
                  </a:lnTo>
                  <a:lnTo>
                    <a:pt x="1735" y="547"/>
                  </a:lnTo>
                  <a:lnTo>
                    <a:pt x="1690" y="533"/>
                  </a:lnTo>
                  <a:lnTo>
                    <a:pt x="1644" y="519"/>
                  </a:lnTo>
                  <a:lnTo>
                    <a:pt x="1596" y="506"/>
                  </a:lnTo>
                  <a:lnTo>
                    <a:pt x="1548" y="491"/>
                  </a:lnTo>
                  <a:lnTo>
                    <a:pt x="1500" y="475"/>
                  </a:lnTo>
                  <a:lnTo>
                    <a:pt x="1454" y="459"/>
                  </a:lnTo>
                  <a:lnTo>
                    <a:pt x="1407" y="441"/>
                  </a:lnTo>
                  <a:lnTo>
                    <a:pt x="1362" y="423"/>
                  </a:lnTo>
                  <a:lnTo>
                    <a:pt x="1317" y="405"/>
                  </a:lnTo>
                  <a:lnTo>
                    <a:pt x="1273" y="386"/>
                  </a:lnTo>
                  <a:lnTo>
                    <a:pt x="1229" y="366"/>
                  </a:lnTo>
                  <a:lnTo>
                    <a:pt x="1186" y="345"/>
                  </a:lnTo>
                  <a:lnTo>
                    <a:pt x="1144" y="324"/>
                  </a:lnTo>
                  <a:lnTo>
                    <a:pt x="1102" y="301"/>
                  </a:lnTo>
                  <a:lnTo>
                    <a:pt x="1060" y="278"/>
                  </a:lnTo>
                  <a:lnTo>
                    <a:pt x="1019" y="255"/>
                  </a:lnTo>
                  <a:lnTo>
                    <a:pt x="979" y="230"/>
                  </a:lnTo>
                  <a:lnTo>
                    <a:pt x="939" y="205"/>
                  </a:lnTo>
                  <a:lnTo>
                    <a:pt x="888" y="173"/>
                  </a:lnTo>
                  <a:lnTo>
                    <a:pt x="839" y="145"/>
                  </a:lnTo>
                  <a:lnTo>
                    <a:pt x="815" y="133"/>
                  </a:lnTo>
                  <a:lnTo>
                    <a:pt x="792" y="121"/>
                  </a:lnTo>
                  <a:lnTo>
                    <a:pt x="769" y="110"/>
                  </a:lnTo>
                  <a:lnTo>
                    <a:pt x="746" y="100"/>
                  </a:lnTo>
                  <a:lnTo>
                    <a:pt x="723" y="90"/>
                  </a:lnTo>
                  <a:lnTo>
                    <a:pt x="701" y="81"/>
                  </a:lnTo>
                  <a:lnTo>
                    <a:pt x="678" y="73"/>
                  </a:lnTo>
                  <a:lnTo>
                    <a:pt x="657" y="66"/>
                  </a:lnTo>
                  <a:lnTo>
                    <a:pt x="635" y="61"/>
                  </a:lnTo>
                  <a:lnTo>
                    <a:pt x="613" y="55"/>
                  </a:lnTo>
                  <a:lnTo>
                    <a:pt x="591" y="49"/>
                  </a:lnTo>
                  <a:lnTo>
                    <a:pt x="568" y="46"/>
                  </a:lnTo>
                  <a:lnTo>
                    <a:pt x="550" y="42"/>
                  </a:lnTo>
                  <a:lnTo>
                    <a:pt x="530" y="40"/>
                  </a:lnTo>
                  <a:lnTo>
                    <a:pt x="510" y="40"/>
                  </a:lnTo>
                  <a:lnTo>
                    <a:pt x="490" y="40"/>
                  </a:lnTo>
                  <a:lnTo>
                    <a:pt x="470" y="41"/>
                  </a:lnTo>
                  <a:lnTo>
                    <a:pt x="449" y="43"/>
                  </a:lnTo>
                  <a:lnTo>
                    <a:pt x="429" y="46"/>
                  </a:lnTo>
                  <a:lnTo>
                    <a:pt x="409" y="50"/>
                  </a:lnTo>
                  <a:lnTo>
                    <a:pt x="388" y="55"/>
                  </a:lnTo>
                  <a:lnTo>
                    <a:pt x="369" y="62"/>
                  </a:lnTo>
                  <a:lnTo>
                    <a:pt x="348" y="67"/>
                  </a:lnTo>
                  <a:lnTo>
                    <a:pt x="328" y="75"/>
                  </a:lnTo>
                  <a:lnTo>
                    <a:pt x="309" y="85"/>
                  </a:lnTo>
                  <a:lnTo>
                    <a:pt x="289" y="94"/>
                  </a:lnTo>
                  <a:lnTo>
                    <a:pt x="270" y="104"/>
                  </a:lnTo>
                  <a:lnTo>
                    <a:pt x="252" y="116"/>
                  </a:lnTo>
                  <a:lnTo>
                    <a:pt x="233" y="127"/>
                  </a:lnTo>
                  <a:lnTo>
                    <a:pt x="216" y="141"/>
                  </a:lnTo>
                  <a:lnTo>
                    <a:pt x="199" y="155"/>
                  </a:lnTo>
                  <a:lnTo>
                    <a:pt x="183" y="168"/>
                  </a:lnTo>
                  <a:lnTo>
                    <a:pt x="167" y="184"/>
                  </a:lnTo>
                  <a:lnTo>
                    <a:pt x="152" y="199"/>
                  </a:lnTo>
                  <a:lnTo>
                    <a:pt x="137" y="216"/>
                  </a:lnTo>
                  <a:lnTo>
                    <a:pt x="124" y="234"/>
                  </a:lnTo>
                  <a:lnTo>
                    <a:pt x="112" y="252"/>
                  </a:lnTo>
                  <a:lnTo>
                    <a:pt x="99" y="272"/>
                  </a:lnTo>
                  <a:lnTo>
                    <a:pt x="89" y="291"/>
                  </a:lnTo>
                  <a:lnTo>
                    <a:pt x="78" y="311"/>
                  </a:lnTo>
                  <a:lnTo>
                    <a:pt x="70" y="332"/>
                  </a:lnTo>
                  <a:lnTo>
                    <a:pt x="62" y="354"/>
                  </a:lnTo>
                  <a:lnTo>
                    <a:pt x="57" y="376"/>
                  </a:lnTo>
                  <a:lnTo>
                    <a:pt x="51" y="399"/>
                  </a:lnTo>
                  <a:lnTo>
                    <a:pt x="45" y="432"/>
                  </a:lnTo>
                  <a:lnTo>
                    <a:pt x="42" y="464"/>
                  </a:lnTo>
                  <a:lnTo>
                    <a:pt x="39" y="496"/>
                  </a:lnTo>
                  <a:lnTo>
                    <a:pt x="39" y="528"/>
                  </a:lnTo>
                  <a:lnTo>
                    <a:pt x="41" y="559"/>
                  </a:lnTo>
                  <a:lnTo>
                    <a:pt x="44" y="590"/>
                  </a:lnTo>
                  <a:lnTo>
                    <a:pt x="47" y="621"/>
                  </a:lnTo>
                  <a:lnTo>
                    <a:pt x="53" y="650"/>
                  </a:lnTo>
                  <a:lnTo>
                    <a:pt x="59" y="679"/>
                  </a:lnTo>
                  <a:lnTo>
                    <a:pt x="67" y="707"/>
                  </a:lnTo>
                  <a:lnTo>
                    <a:pt x="74" y="735"/>
                  </a:lnTo>
                  <a:lnTo>
                    <a:pt x="83" y="761"/>
                  </a:lnTo>
                  <a:lnTo>
                    <a:pt x="101" y="812"/>
                  </a:lnTo>
                  <a:lnTo>
                    <a:pt x="120" y="859"/>
                  </a:lnTo>
                  <a:lnTo>
                    <a:pt x="140" y="906"/>
                  </a:lnTo>
                  <a:lnTo>
                    <a:pt x="161" y="951"/>
                  </a:lnTo>
                  <a:lnTo>
                    <a:pt x="182" y="994"/>
                  </a:lnTo>
                  <a:lnTo>
                    <a:pt x="202" y="1038"/>
                  </a:lnTo>
                  <a:lnTo>
                    <a:pt x="223" y="1079"/>
                  </a:lnTo>
                  <a:lnTo>
                    <a:pt x="245" y="1119"/>
                  </a:lnTo>
                  <a:lnTo>
                    <a:pt x="266" y="1159"/>
                  </a:lnTo>
                  <a:lnTo>
                    <a:pt x="289" y="1197"/>
                  </a:lnTo>
                  <a:lnTo>
                    <a:pt x="312" y="1235"/>
                  </a:lnTo>
                  <a:lnTo>
                    <a:pt x="335" y="1272"/>
                  </a:lnTo>
                  <a:lnTo>
                    <a:pt x="359" y="1306"/>
                  </a:lnTo>
                  <a:lnTo>
                    <a:pt x="383" y="1341"/>
                  </a:lnTo>
                  <a:lnTo>
                    <a:pt x="408" y="1375"/>
                  </a:lnTo>
                  <a:lnTo>
                    <a:pt x="433" y="1407"/>
                  </a:lnTo>
                  <a:lnTo>
                    <a:pt x="458" y="1438"/>
                  </a:lnTo>
                  <a:lnTo>
                    <a:pt x="483" y="1469"/>
                  </a:lnTo>
                  <a:lnTo>
                    <a:pt x="507" y="1495"/>
                  </a:lnTo>
                  <a:lnTo>
                    <a:pt x="533" y="1521"/>
                  </a:lnTo>
                  <a:lnTo>
                    <a:pt x="559" y="1545"/>
                  </a:lnTo>
                  <a:lnTo>
                    <a:pt x="587" y="1566"/>
                  </a:lnTo>
                  <a:lnTo>
                    <a:pt x="614" y="1586"/>
                  </a:lnTo>
                  <a:lnTo>
                    <a:pt x="644" y="1604"/>
                  </a:lnTo>
                  <a:lnTo>
                    <a:pt x="674" y="1622"/>
                  </a:lnTo>
                  <a:lnTo>
                    <a:pt x="705" y="1636"/>
                  </a:lnTo>
                  <a:lnTo>
                    <a:pt x="736" y="1650"/>
                  </a:lnTo>
                  <a:lnTo>
                    <a:pt x="769" y="1662"/>
                  </a:lnTo>
                  <a:lnTo>
                    <a:pt x="803" y="1672"/>
                  </a:lnTo>
                  <a:lnTo>
                    <a:pt x="838" y="1681"/>
                  </a:lnTo>
                  <a:lnTo>
                    <a:pt x="874" y="1688"/>
                  </a:lnTo>
                  <a:lnTo>
                    <a:pt x="911" y="1694"/>
                  </a:lnTo>
                  <a:lnTo>
                    <a:pt x="949" y="1698"/>
                  </a:lnTo>
                  <a:lnTo>
                    <a:pt x="989" y="1701"/>
                  </a:lnTo>
                  <a:lnTo>
                    <a:pt x="1016" y="1701"/>
                  </a:lnTo>
                  <a:lnTo>
                    <a:pt x="1043" y="1701"/>
                  </a:lnTo>
                  <a:lnTo>
                    <a:pt x="1069" y="1701"/>
                  </a:lnTo>
                  <a:lnTo>
                    <a:pt x="1096" y="1700"/>
                  </a:lnTo>
                  <a:lnTo>
                    <a:pt x="1123" y="1698"/>
                  </a:lnTo>
                  <a:lnTo>
                    <a:pt x="1150" y="1696"/>
                  </a:lnTo>
                  <a:lnTo>
                    <a:pt x="1176" y="1693"/>
                  </a:lnTo>
                  <a:lnTo>
                    <a:pt x="1203" y="1690"/>
                  </a:lnTo>
                  <a:lnTo>
                    <a:pt x="1228" y="1686"/>
                  </a:lnTo>
                  <a:lnTo>
                    <a:pt x="1254" y="1681"/>
                  </a:lnTo>
                  <a:lnTo>
                    <a:pt x="1281" y="1677"/>
                  </a:lnTo>
                  <a:lnTo>
                    <a:pt x="1307" y="1670"/>
                  </a:lnTo>
                  <a:lnTo>
                    <a:pt x="1332" y="1664"/>
                  </a:lnTo>
                  <a:lnTo>
                    <a:pt x="1359" y="1657"/>
                  </a:lnTo>
                  <a:lnTo>
                    <a:pt x="1384" y="1649"/>
                  </a:lnTo>
                  <a:lnTo>
                    <a:pt x="1410" y="1641"/>
                  </a:lnTo>
                  <a:lnTo>
                    <a:pt x="1435" y="1632"/>
                  </a:lnTo>
                  <a:lnTo>
                    <a:pt x="1462" y="1623"/>
                  </a:lnTo>
                  <a:lnTo>
                    <a:pt x="1487" y="1612"/>
                  </a:lnTo>
                  <a:lnTo>
                    <a:pt x="1512" y="1602"/>
                  </a:lnTo>
                  <a:lnTo>
                    <a:pt x="1564" y="1579"/>
                  </a:lnTo>
                  <a:lnTo>
                    <a:pt x="1614" y="1554"/>
                  </a:lnTo>
                  <a:lnTo>
                    <a:pt x="1665" y="1526"/>
                  </a:lnTo>
                  <a:lnTo>
                    <a:pt x="1716" y="1495"/>
                  </a:lnTo>
                  <a:lnTo>
                    <a:pt x="1767" y="1462"/>
                  </a:lnTo>
                  <a:lnTo>
                    <a:pt x="1817" y="1428"/>
                  </a:lnTo>
                  <a:lnTo>
                    <a:pt x="1843" y="1408"/>
                  </a:lnTo>
                  <a:lnTo>
                    <a:pt x="1868" y="1389"/>
                  </a:lnTo>
                  <a:lnTo>
                    <a:pt x="1894" y="1369"/>
                  </a:lnTo>
                  <a:lnTo>
                    <a:pt x="1918" y="1349"/>
                  </a:lnTo>
                  <a:lnTo>
                    <a:pt x="1944" y="1328"/>
                  </a:lnTo>
                  <a:lnTo>
                    <a:pt x="1969" y="1307"/>
                  </a:lnTo>
                  <a:lnTo>
                    <a:pt x="1993" y="1287"/>
                  </a:lnTo>
                  <a:lnTo>
                    <a:pt x="2017" y="1266"/>
                  </a:lnTo>
                  <a:lnTo>
                    <a:pt x="2017" y="1318"/>
                  </a:lnTo>
                  <a:lnTo>
                    <a:pt x="1995" y="1336"/>
                  </a:lnTo>
                  <a:lnTo>
                    <a:pt x="1973" y="1354"/>
                  </a:lnTo>
                  <a:lnTo>
                    <a:pt x="1952" y="1373"/>
                  </a:lnTo>
                  <a:lnTo>
                    <a:pt x="1930" y="1390"/>
                  </a:lnTo>
                  <a:lnTo>
                    <a:pt x="1908" y="1408"/>
                  </a:lnTo>
                  <a:lnTo>
                    <a:pt x="1885" y="1425"/>
                  </a:lnTo>
                  <a:lnTo>
                    <a:pt x="1863" y="1443"/>
                  </a:lnTo>
                  <a:lnTo>
                    <a:pt x="1840" y="1459"/>
                  </a:lnTo>
                  <a:lnTo>
                    <a:pt x="1791" y="1493"/>
                  </a:lnTo>
                  <a:lnTo>
                    <a:pt x="1742" y="1525"/>
                  </a:lnTo>
                  <a:lnTo>
                    <a:pt x="1692" y="1555"/>
                  </a:lnTo>
                  <a:lnTo>
                    <a:pt x="1643" y="1583"/>
                  </a:lnTo>
                  <a:lnTo>
                    <a:pt x="1594" y="1608"/>
                  </a:lnTo>
                  <a:lnTo>
                    <a:pt x="1544" y="1632"/>
                  </a:lnTo>
                  <a:lnTo>
                    <a:pt x="1495" y="1652"/>
                  </a:lnTo>
                  <a:lnTo>
                    <a:pt x="1445" y="1671"/>
                  </a:lnTo>
                  <a:lnTo>
                    <a:pt x="1395" y="1687"/>
                  </a:lnTo>
                  <a:lnTo>
                    <a:pt x="1345" y="1702"/>
                  </a:lnTo>
                  <a:lnTo>
                    <a:pt x="1294" y="1713"/>
                  </a:lnTo>
                  <a:lnTo>
                    <a:pt x="1244" y="1724"/>
                  </a:lnTo>
                  <a:lnTo>
                    <a:pt x="1192" y="1730"/>
                  </a:lnTo>
                  <a:lnTo>
                    <a:pt x="1141" y="1736"/>
                  </a:lnTo>
                  <a:lnTo>
                    <a:pt x="1089" y="1740"/>
                  </a:lnTo>
                  <a:lnTo>
                    <a:pt x="1037" y="174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0" name="Freeform 28">
              <a:extLst>
                <a:ext uri="{FF2B5EF4-FFF2-40B4-BE49-F238E27FC236}">
                  <a16:creationId xmlns:a16="http://schemas.microsoft.com/office/drawing/2014/main" id="{2083F7DA-6669-42A4-BF9C-B1A1D252AE16}"/>
                </a:ext>
              </a:extLst>
            </p:cNvPr>
            <p:cNvSpPr>
              <a:spLocks/>
            </p:cNvSpPr>
            <p:nvPr userDrawn="1"/>
          </p:nvSpPr>
          <p:spPr bwMode="auto">
            <a:xfrm>
              <a:off x="-3615" y="2465903"/>
              <a:ext cx="307074" cy="1093372"/>
            </a:xfrm>
            <a:custGeom>
              <a:avLst/>
              <a:gdLst>
                <a:gd name="T0" fmla="*/ 37 w 465"/>
                <a:gd name="T1" fmla="*/ 1565 h 1644"/>
                <a:gd name="T2" fmla="*/ 108 w 465"/>
                <a:gd name="T3" fmla="*/ 1499 h 1644"/>
                <a:gd name="T4" fmla="*/ 176 w 465"/>
                <a:gd name="T5" fmla="*/ 1427 h 1644"/>
                <a:gd name="T6" fmla="*/ 240 w 465"/>
                <a:gd name="T7" fmla="*/ 1347 h 1644"/>
                <a:gd name="T8" fmla="*/ 289 w 465"/>
                <a:gd name="T9" fmla="*/ 1277 h 1644"/>
                <a:gd name="T10" fmla="*/ 322 w 465"/>
                <a:gd name="T11" fmla="*/ 1224 h 1644"/>
                <a:gd name="T12" fmla="*/ 351 w 465"/>
                <a:gd name="T13" fmla="*/ 1171 h 1644"/>
                <a:gd name="T14" fmla="*/ 375 w 465"/>
                <a:gd name="T15" fmla="*/ 1120 h 1644"/>
                <a:gd name="T16" fmla="*/ 395 w 465"/>
                <a:gd name="T17" fmla="*/ 1068 h 1644"/>
                <a:gd name="T18" fmla="*/ 408 w 465"/>
                <a:gd name="T19" fmla="*/ 1018 h 1644"/>
                <a:gd name="T20" fmla="*/ 419 w 465"/>
                <a:gd name="T21" fmla="*/ 966 h 1644"/>
                <a:gd name="T22" fmla="*/ 424 w 465"/>
                <a:gd name="T23" fmla="*/ 914 h 1644"/>
                <a:gd name="T24" fmla="*/ 426 w 465"/>
                <a:gd name="T25" fmla="*/ 858 h 1644"/>
                <a:gd name="T26" fmla="*/ 423 w 465"/>
                <a:gd name="T27" fmla="*/ 797 h 1644"/>
                <a:gd name="T28" fmla="*/ 419 w 465"/>
                <a:gd name="T29" fmla="*/ 739 h 1644"/>
                <a:gd name="T30" fmla="*/ 410 w 465"/>
                <a:gd name="T31" fmla="*/ 680 h 1644"/>
                <a:gd name="T32" fmla="*/ 397 w 465"/>
                <a:gd name="T33" fmla="*/ 624 h 1644"/>
                <a:gd name="T34" fmla="*/ 382 w 465"/>
                <a:gd name="T35" fmla="*/ 568 h 1644"/>
                <a:gd name="T36" fmla="*/ 364 w 465"/>
                <a:gd name="T37" fmla="*/ 514 h 1644"/>
                <a:gd name="T38" fmla="*/ 341 w 465"/>
                <a:gd name="T39" fmla="*/ 461 h 1644"/>
                <a:gd name="T40" fmla="*/ 315 w 465"/>
                <a:gd name="T41" fmla="*/ 410 h 1644"/>
                <a:gd name="T42" fmla="*/ 287 w 465"/>
                <a:gd name="T43" fmla="*/ 359 h 1644"/>
                <a:gd name="T44" fmla="*/ 255 w 465"/>
                <a:gd name="T45" fmla="*/ 310 h 1644"/>
                <a:gd name="T46" fmla="*/ 219 w 465"/>
                <a:gd name="T47" fmla="*/ 262 h 1644"/>
                <a:gd name="T48" fmla="*/ 180 w 465"/>
                <a:gd name="T49" fmla="*/ 216 h 1644"/>
                <a:gd name="T50" fmla="*/ 138 w 465"/>
                <a:gd name="T51" fmla="*/ 171 h 1644"/>
                <a:gd name="T52" fmla="*/ 92 w 465"/>
                <a:gd name="T53" fmla="*/ 126 h 1644"/>
                <a:gd name="T54" fmla="*/ 44 w 465"/>
                <a:gd name="T55" fmla="*/ 85 h 1644"/>
                <a:gd name="T56" fmla="*/ 0 w 465"/>
                <a:gd name="T57" fmla="*/ 51 h 1644"/>
                <a:gd name="T58" fmla="*/ 10 w 465"/>
                <a:gd name="T59" fmla="*/ 8 h 1644"/>
                <a:gd name="T60" fmla="*/ 31 w 465"/>
                <a:gd name="T61" fmla="*/ 24 h 1644"/>
                <a:gd name="T62" fmla="*/ 69 w 465"/>
                <a:gd name="T63" fmla="*/ 54 h 1644"/>
                <a:gd name="T64" fmla="*/ 119 w 465"/>
                <a:gd name="T65" fmla="*/ 98 h 1644"/>
                <a:gd name="T66" fmla="*/ 166 w 465"/>
                <a:gd name="T67" fmla="*/ 144 h 1644"/>
                <a:gd name="T68" fmla="*/ 210 w 465"/>
                <a:gd name="T69" fmla="*/ 191 h 1644"/>
                <a:gd name="T70" fmla="*/ 250 w 465"/>
                <a:gd name="T71" fmla="*/ 239 h 1644"/>
                <a:gd name="T72" fmla="*/ 288 w 465"/>
                <a:gd name="T73" fmla="*/ 288 h 1644"/>
                <a:gd name="T74" fmla="*/ 321 w 465"/>
                <a:gd name="T75" fmla="*/ 339 h 1644"/>
                <a:gd name="T76" fmla="*/ 351 w 465"/>
                <a:gd name="T77" fmla="*/ 391 h 1644"/>
                <a:gd name="T78" fmla="*/ 377 w 465"/>
                <a:gd name="T79" fmla="*/ 445 h 1644"/>
                <a:gd name="T80" fmla="*/ 400 w 465"/>
                <a:gd name="T81" fmla="*/ 500 h 1644"/>
                <a:gd name="T82" fmla="*/ 420 w 465"/>
                <a:gd name="T83" fmla="*/ 557 h 1644"/>
                <a:gd name="T84" fmla="*/ 436 w 465"/>
                <a:gd name="T85" fmla="*/ 614 h 1644"/>
                <a:gd name="T86" fmla="*/ 449 w 465"/>
                <a:gd name="T87" fmla="*/ 674 h 1644"/>
                <a:gd name="T88" fmla="*/ 458 w 465"/>
                <a:gd name="T89" fmla="*/ 733 h 1644"/>
                <a:gd name="T90" fmla="*/ 463 w 465"/>
                <a:gd name="T91" fmla="*/ 795 h 1644"/>
                <a:gd name="T92" fmla="*/ 465 w 465"/>
                <a:gd name="T93" fmla="*/ 858 h 1644"/>
                <a:gd name="T94" fmla="*/ 463 w 465"/>
                <a:gd name="T95" fmla="*/ 917 h 1644"/>
                <a:gd name="T96" fmla="*/ 458 w 465"/>
                <a:gd name="T97" fmla="*/ 972 h 1644"/>
                <a:gd name="T98" fmla="*/ 447 w 465"/>
                <a:gd name="T99" fmla="*/ 1026 h 1644"/>
                <a:gd name="T100" fmla="*/ 432 w 465"/>
                <a:gd name="T101" fmla="*/ 1080 h 1644"/>
                <a:gd name="T102" fmla="*/ 412 w 465"/>
                <a:gd name="T103" fmla="*/ 1133 h 1644"/>
                <a:gd name="T104" fmla="*/ 388 w 465"/>
                <a:gd name="T105" fmla="*/ 1188 h 1644"/>
                <a:gd name="T106" fmla="*/ 358 w 465"/>
                <a:gd name="T107" fmla="*/ 1242 h 1644"/>
                <a:gd name="T108" fmla="*/ 322 w 465"/>
                <a:gd name="T109" fmla="*/ 1299 h 1644"/>
                <a:gd name="T110" fmla="*/ 268 w 465"/>
                <a:gd name="T111" fmla="*/ 1374 h 1644"/>
                <a:gd name="T112" fmla="*/ 197 w 465"/>
                <a:gd name="T113" fmla="*/ 1463 h 1644"/>
                <a:gd name="T114" fmla="*/ 122 w 465"/>
                <a:gd name="T115" fmla="*/ 1542 h 1644"/>
                <a:gd name="T116" fmla="*/ 62 w 465"/>
                <a:gd name="T117" fmla="*/ 1595 h 1644"/>
                <a:gd name="T118" fmla="*/ 21 w 465"/>
                <a:gd name="T119" fmla="*/ 1628 h 1644"/>
                <a:gd name="T120" fmla="*/ 0 w 465"/>
                <a:gd name="T121" fmla="*/ 1595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644">
                  <a:moveTo>
                    <a:pt x="0" y="1595"/>
                  </a:moveTo>
                  <a:lnTo>
                    <a:pt x="37" y="1565"/>
                  </a:lnTo>
                  <a:lnTo>
                    <a:pt x="72" y="1533"/>
                  </a:lnTo>
                  <a:lnTo>
                    <a:pt x="108" y="1499"/>
                  </a:lnTo>
                  <a:lnTo>
                    <a:pt x="142" y="1464"/>
                  </a:lnTo>
                  <a:lnTo>
                    <a:pt x="176" y="1427"/>
                  </a:lnTo>
                  <a:lnTo>
                    <a:pt x="208" y="1388"/>
                  </a:lnTo>
                  <a:lnTo>
                    <a:pt x="240" y="1347"/>
                  </a:lnTo>
                  <a:lnTo>
                    <a:pt x="271" y="1304"/>
                  </a:lnTo>
                  <a:lnTo>
                    <a:pt x="289" y="1277"/>
                  </a:lnTo>
                  <a:lnTo>
                    <a:pt x="306" y="1250"/>
                  </a:lnTo>
                  <a:lnTo>
                    <a:pt x="322" y="1224"/>
                  </a:lnTo>
                  <a:lnTo>
                    <a:pt x="337" y="1198"/>
                  </a:lnTo>
                  <a:lnTo>
                    <a:pt x="351" y="1171"/>
                  </a:lnTo>
                  <a:lnTo>
                    <a:pt x="364" y="1146"/>
                  </a:lnTo>
                  <a:lnTo>
                    <a:pt x="375" y="1120"/>
                  </a:lnTo>
                  <a:lnTo>
                    <a:pt x="385" y="1094"/>
                  </a:lnTo>
                  <a:lnTo>
                    <a:pt x="395" y="1068"/>
                  </a:lnTo>
                  <a:lnTo>
                    <a:pt x="401" y="1043"/>
                  </a:lnTo>
                  <a:lnTo>
                    <a:pt x="408" y="1018"/>
                  </a:lnTo>
                  <a:lnTo>
                    <a:pt x="414" y="991"/>
                  </a:lnTo>
                  <a:lnTo>
                    <a:pt x="419" y="966"/>
                  </a:lnTo>
                  <a:lnTo>
                    <a:pt x="422" y="941"/>
                  </a:lnTo>
                  <a:lnTo>
                    <a:pt x="424" y="914"/>
                  </a:lnTo>
                  <a:lnTo>
                    <a:pt x="426" y="889"/>
                  </a:lnTo>
                  <a:lnTo>
                    <a:pt x="426" y="858"/>
                  </a:lnTo>
                  <a:lnTo>
                    <a:pt x="426" y="827"/>
                  </a:lnTo>
                  <a:lnTo>
                    <a:pt x="423" y="797"/>
                  </a:lnTo>
                  <a:lnTo>
                    <a:pt x="421" y="768"/>
                  </a:lnTo>
                  <a:lnTo>
                    <a:pt x="419" y="739"/>
                  </a:lnTo>
                  <a:lnTo>
                    <a:pt x="414" y="709"/>
                  </a:lnTo>
                  <a:lnTo>
                    <a:pt x="410" y="680"/>
                  </a:lnTo>
                  <a:lnTo>
                    <a:pt x="404" y="652"/>
                  </a:lnTo>
                  <a:lnTo>
                    <a:pt x="397" y="624"/>
                  </a:lnTo>
                  <a:lnTo>
                    <a:pt x="390" y="596"/>
                  </a:lnTo>
                  <a:lnTo>
                    <a:pt x="382" y="568"/>
                  </a:lnTo>
                  <a:lnTo>
                    <a:pt x="373" y="540"/>
                  </a:lnTo>
                  <a:lnTo>
                    <a:pt x="364" y="514"/>
                  </a:lnTo>
                  <a:lnTo>
                    <a:pt x="352" y="488"/>
                  </a:lnTo>
                  <a:lnTo>
                    <a:pt x="341" y="461"/>
                  </a:lnTo>
                  <a:lnTo>
                    <a:pt x="328" y="435"/>
                  </a:lnTo>
                  <a:lnTo>
                    <a:pt x="315" y="410"/>
                  </a:lnTo>
                  <a:lnTo>
                    <a:pt x="302" y="384"/>
                  </a:lnTo>
                  <a:lnTo>
                    <a:pt x="287" y="359"/>
                  </a:lnTo>
                  <a:lnTo>
                    <a:pt x="271" y="334"/>
                  </a:lnTo>
                  <a:lnTo>
                    <a:pt x="255" y="310"/>
                  </a:lnTo>
                  <a:lnTo>
                    <a:pt x="237" y="286"/>
                  </a:lnTo>
                  <a:lnTo>
                    <a:pt x="219" y="262"/>
                  </a:lnTo>
                  <a:lnTo>
                    <a:pt x="200" y="239"/>
                  </a:lnTo>
                  <a:lnTo>
                    <a:pt x="180" y="216"/>
                  </a:lnTo>
                  <a:lnTo>
                    <a:pt x="159" y="193"/>
                  </a:lnTo>
                  <a:lnTo>
                    <a:pt x="138" y="171"/>
                  </a:lnTo>
                  <a:lnTo>
                    <a:pt x="115" y="148"/>
                  </a:lnTo>
                  <a:lnTo>
                    <a:pt x="92" y="126"/>
                  </a:lnTo>
                  <a:lnTo>
                    <a:pt x="68" y="106"/>
                  </a:lnTo>
                  <a:lnTo>
                    <a:pt x="44" y="85"/>
                  </a:lnTo>
                  <a:lnTo>
                    <a:pt x="17" y="63"/>
                  </a:lnTo>
                  <a:lnTo>
                    <a:pt x="0" y="51"/>
                  </a:lnTo>
                  <a:lnTo>
                    <a:pt x="0" y="0"/>
                  </a:lnTo>
                  <a:lnTo>
                    <a:pt x="10" y="8"/>
                  </a:lnTo>
                  <a:lnTo>
                    <a:pt x="21" y="16"/>
                  </a:lnTo>
                  <a:lnTo>
                    <a:pt x="31" y="24"/>
                  </a:lnTo>
                  <a:lnTo>
                    <a:pt x="41" y="34"/>
                  </a:lnTo>
                  <a:lnTo>
                    <a:pt x="69" y="54"/>
                  </a:lnTo>
                  <a:lnTo>
                    <a:pt x="94" y="76"/>
                  </a:lnTo>
                  <a:lnTo>
                    <a:pt x="119" y="98"/>
                  </a:lnTo>
                  <a:lnTo>
                    <a:pt x="143" y="121"/>
                  </a:lnTo>
                  <a:lnTo>
                    <a:pt x="166" y="144"/>
                  </a:lnTo>
                  <a:lnTo>
                    <a:pt x="188" y="167"/>
                  </a:lnTo>
                  <a:lnTo>
                    <a:pt x="210" y="191"/>
                  </a:lnTo>
                  <a:lnTo>
                    <a:pt x="231" y="215"/>
                  </a:lnTo>
                  <a:lnTo>
                    <a:pt x="250" y="239"/>
                  </a:lnTo>
                  <a:lnTo>
                    <a:pt x="270" y="263"/>
                  </a:lnTo>
                  <a:lnTo>
                    <a:pt x="288" y="288"/>
                  </a:lnTo>
                  <a:lnTo>
                    <a:pt x="304" y="313"/>
                  </a:lnTo>
                  <a:lnTo>
                    <a:pt x="321" y="339"/>
                  </a:lnTo>
                  <a:lnTo>
                    <a:pt x="336" y="365"/>
                  </a:lnTo>
                  <a:lnTo>
                    <a:pt x="351" y="391"/>
                  </a:lnTo>
                  <a:lnTo>
                    <a:pt x="365" y="418"/>
                  </a:lnTo>
                  <a:lnTo>
                    <a:pt x="377" y="445"/>
                  </a:lnTo>
                  <a:lnTo>
                    <a:pt x="389" y="473"/>
                  </a:lnTo>
                  <a:lnTo>
                    <a:pt x="400" y="500"/>
                  </a:lnTo>
                  <a:lnTo>
                    <a:pt x="411" y="528"/>
                  </a:lnTo>
                  <a:lnTo>
                    <a:pt x="420" y="557"/>
                  </a:lnTo>
                  <a:lnTo>
                    <a:pt x="428" y="585"/>
                  </a:lnTo>
                  <a:lnTo>
                    <a:pt x="436" y="614"/>
                  </a:lnTo>
                  <a:lnTo>
                    <a:pt x="443" y="644"/>
                  </a:lnTo>
                  <a:lnTo>
                    <a:pt x="449" y="674"/>
                  </a:lnTo>
                  <a:lnTo>
                    <a:pt x="453" y="703"/>
                  </a:lnTo>
                  <a:lnTo>
                    <a:pt x="458" y="733"/>
                  </a:lnTo>
                  <a:lnTo>
                    <a:pt x="461" y="764"/>
                  </a:lnTo>
                  <a:lnTo>
                    <a:pt x="463" y="795"/>
                  </a:lnTo>
                  <a:lnTo>
                    <a:pt x="465" y="826"/>
                  </a:lnTo>
                  <a:lnTo>
                    <a:pt x="465" y="858"/>
                  </a:lnTo>
                  <a:lnTo>
                    <a:pt x="465" y="889"/>
                  </a:lnTo>
                  <a:lnTo>
                    <a:pt x="463" y="917"/>
                  </a:lnTo>
                  <a:lnTo>
                    <a:pt x="461" y="944"/>
                  </a:lnTo>
                  <a:lnTo>
                    <a:pt x="458" y="972"/>
                  </a:lnTo>
                  <a:lnTo>
                    <a:pt x="453" y="998"/>
                  </a:lnTo>
                  <a:lnTo>
                    <a:pt x="447" y="1026"/>
                  </a:lnTo>
                  <a:lnTo>
                    <a:pt x="440" y="1052"/>
                  </a:lnTo>
                  <a:lnTo>
                    <a:pt x="432" y="1080"/>
                  </a:lnTo>
                  <a:lnTo>
                    <a:pt x="422" y="1107"/>
                  </a:lnTo>
                  <a:lnTo>
                    <a:pt x="412" y="1133"/>
                  </a:lnTo>
                  <a:lnTo>
                    <a:pt x="400" y="1161"/>
                  </a:lnTo>
                  <a:lnTo>
                    <a:pt x="388" y="1188"/>
                  </a:lnTo>
                  <a:lnTo>
                    <a:pt x="373" y="1215"/>
                  </a:lnTo>
                  <a:lnTo>
                    <a:pt x="358" y="1242"/>
                  </a:lnTo>
                  <a:lnTo>
                    <a:pt x="341" y="1271"/>
                  </a:lnTo>
                  <a:lnTo>
                    <a:pt x="322" y="1299"/>
                  </a:lnTo>
                  <a:lnTo>
                    <a:pt x="303" y="1327"/>
                  </a:lnTo>
                  <a:lnTo>
                    <a:pt x="268" y="1374"/>
                  </a:lnTo>
                  <a:lnTo>
                    <a:pt x="233" y="1419"/>
                  </a:lnTo>
                  <a:lnTo>
                    <a:pt x="197" y="1463"/>
                  </a:lnTo>
                  <a:lnTo>
                    <a:pt x="159" y="1503"/>
                  </a:lnTo>
                  <a:lnTo>
                    <a:pt x="122" y="1542"/>
                  </a:lnTo>
                  <a:lnTo>
                    <a:pt x="81" y="1577"/>
                  </a:lnTo>
                  <a:lnTo>
                    <a:pt x="62" y="1595"/>
                  </a:lnTo>
                  <a:lnTo>
                    <a:pt x="41" y="1612"/>
                  </a:lnTo>
                  <a:lnTo>
                    <a:pt x="21" y="1628"/>
                  </a:lnTo>
                  <a:lnTo>
                    <a:pt x="0" y="1644"/>
                  </a:lnTo>
                  <a:lnTo>
                    <a:pt x="0" y="1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1" name="Freeform 29">
              <a:extLst>
                <a:ext uri="{FF2B5EF4-FFF2-40B4-BE49-F238E27FC236}">
                  <a16:creationId xmlns:a16="http://schemas.microsoft.com/office/drawing/2014/main" id="{261B39A1-8D77-4C55-8385-7EA2D11D4E9B}"/>
                </a:ext>
              </a:extLst>
            </p:cNvPr>
            <p:cNvSpPr>
              <a:spLocks/>
            </p:cNvSpPr>
            <p:nvPr userDrawn="1"/>
          </p:nvSpPr>
          <p:spPr bwMode="auto">
            <a:xfrm>
              <a:off x="-3615" y="2768326"/>
              <a:ext cx="83748" cy="479224"/>
            </a:xfrm>
            <a:custGeom>
              <a:avLst/>
              <a:gdLst>
                <a:gd name="T0" fmla="*/ 9 w 125"/>
                <a:gd name="T1" fmla="*/ 643 h 724"/>
                <a:gd name="T2" fmla="*/ 26 w 125"/>
                <a:gd name="T3" fmla="*/ 612 h 724"/>
                <a:gd name="T4" fmla="*/ 41 w 125"/>
                <a:gd name="T5" fmla="*/ 581 h 724"/>
                <a:gd name="T6" fmla="*/ 54 w 125"/>
                <a:gd name="T7" fmla="*/ 547 h 724"/>
                <a:gd name="T8" fmla="*/ 64 w 125"/>
                <a:gd name="T9" fmla="*/ 514 h 724"/>
                <a:gd name="T10" fmla="*/ 72 w 125"/>
                <a:gd name="T11" fmla="*/ 479 h 724"/>
                <a:gd name="T12" fmla="*/ 81 w 125"/>
                <a:gd name="T13" fmla="*/ 425 h 724"/>
                <a:gd name="T14" fmla="*/ 85 w 125"/>
                <a:gd name="T15" fmla="*/ 365 h 724"/>
                <a:gd name="T16" fmla="*/ 85 w 125"/>
                <a:gd name="T17" fmla="*/ 321 h 724"/>
                <a:gd name="T18" fmla="*/ 80 w 125"/>
                <a:gd name="T19" fmla="*/ 279 h 724"/>
                <a:gd name="T20" fmla="*/ 73 w 125"/>
                <a:gd name="T21" fmla="*/ 238 h 724"/>
                <a:gd name="T22" fmla="*/ 63 w 125"/>
                <a:gd name="T23" fmla="*/ 199 h 724"/>
                <a:gd name="T24" fmla="*/ 49 w 125"/>
                <a:gd name="T25" fmla="*/ 160 h 724"/>
                <a:gd name="T26" fmla="*/ 32 w 125"/>
                <a:gd name="T27" fmla="*/ 122 h 724"/>
                <a:gd name="T28" fmla="*/ 11 w 125"/>
                <a:gd name="T29" fmla="*/ 85 h 724"/>
                <a:gd name="T30" fmla="*/ 0 w 125"/>
                <a:gd name="T31" fmla="*/ 0 h 724"/>
                <a:gd name="T32" fmla="*/ 32 w 125"/>
                <a:gd name="T33" fmla="*/ 44 h 724"/>
                <a:gd name="T34" fmla="*/ 59 w 125"/>
                <a:gd name="T35" fmla="*/ 87 h 724"/>
                <a:gd name="T36" fmla="*/ 81 w 125"/>
                <a:gd name="T37" fmla="*/ 133 h 724"/>
                <a:gd name="T38" fmla="*/ 100 w 125"/>
                <a:gd name="T39" fmla="*/ 182 h 724"/>
                <a:gd name="T40" fmla="*/ 112 w 125"/>
                <a:gd name="T41" fmla="*/ 231 h 724"/>
                <a:gd name="T42" fmla="*/ 120 w 125"/>
                <a:gd name="T43" fmla="*/ 282 h 724"/>
                <a:gd name="T44" fmla="*/ 125 w 125"/>
                <a:gd name="T45" fmla="*/ 335 h 724"/>
                <a:gd name="T46" fmla="*/ 124 w 125"/>
                <a:gd name="T47" fmla="*/ 390 h 724"/>
                <a:gd name="T48" fmla="*/ 119 w 125"/>
                <a:gd name="T49" fmla="*/ 436 h 724"/>
                <a:gd name="T50" fmla="*/ 112 w 125"/>
                <a:gd name="T51" fmla="*/ 482 h 724"/>
                <a:gd name="T52" fmla="*/ 101 w 125"/>
                <a:gd name="T53" fmla="*/ 526 h 724"/>
                <a:gd name="T54" fmla="*/ 87 w 125"/>
                <a:gd name="T55" fmla="*/ 568 h 724"/>
                <a:gd name="T56" fmla="*/ 70 w 125"/>
                <a:gd name="T57" fmla="*/ 609 h 724"/>
                <a:gd name="T58" fmla="*/ 50 w 125"/>
                <a:gd name="T59" fmla="*/ 649 h 724"/>
                <a:gd name="T60" fmla="*/ 26 w 125"/>
                <a:gd name="T61" fmla="*/ 687 h 724"/>
                <a:gd name="T62" fmla="*/ 0 w 125"/>
                <a:gd name="T63" fmla="*/ 72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724">
                  <a:moveTo>
                    <a:pt x="0" y="658"/>
                  </a:moveTo>
                  <a:lnTo>
                    <a:pt x="9" y="643"/>
                  </a:lnTo>
                  <a:lnTo>
                    <a:pt x="18" y="628"/>
                  </a:lnTo>
                  <a:lnTo>
                    <a:pt x="26" y="612"/>
                  </a:lnTo>
                  <a:lnTo>
                    <a:pt x="34" y="597"/>
                  </a:lnTo>
                  <a:lnTo>
                    <a:pt x="41" y="581"/>
                  </a:lnTo>
                  <a:lnTo>
                    <a:pt x="48" y="565"/>
                  </a:lnTo>
                  <a:lnTo>
                    <a:pt x="54" y="547"/>
                  </a:lnTo>
                  <a:lnTo>
                    <a:pt x="60" y="531"/>
                  </a:lnTo>
                  <a:lnTo>
                    <a:pt x="64" y="514"/>
                  </a:lnTo>
                  <a:lnTo>
                    <a:pt x="69" y="497"/>
                  </a:lnTo>
                  <a:lnTo>
                    <a:pt x="72" y="479"/>
                  </a:lnTo>
                  <a:lnTo>
                    <a:pt x="76" y="461"/>
                  </a:lnTo>
                  <a:lnTo>
                    <a:pt x="81" y="425"/>
                  </a:lnTo>
                  <a:lnTo>
                    <a:pt x="85" y="388"/>
                  </a:lnTo>
                  <a:lnTo>
                    <a:pt x="85" y="365"/>
                  </a:lnTo>
                  <a:lnTo>
                    <a:pt x="85" y="343"/>
                  </a:lnTo>
                  <a:lnTo>
                    <a:pt x="85" y="321"/>
                  </a:lnTo>
                  <a:lnTo>
                    <a:pt x="83" y="301"/>
                  </a:lnTo>
                  <a:lnTo>
                    <a:pt x="80" y="279"/>
                  </a:lnTo>
                  <a:lnTo>
                    <a:pt x="77" y="258"/>
                  </a:lnTo>
                  <a:lnTo>
                    <a:pt x="73" y="238"/>
                  </a:lnTo>
                  <a:lnTo>
                    <a:pt x="69" y="218"/>
                  </a:lnTo>
                  <a:lnTo>
                    <a:pt x="63" y="199"/>
                  </a:lnTo>
                  <a:lnTo>
                    <a:pt x="56" y="178"/>
                  </a:lnTo>
                  <a:lnTo>
                    <a:pt x="49" y="160"/>
                  </a:lnTo>
                  <a:lnTo>
                    <a:pt x="41" y="140"/>
                  </a:lnTo>
                  <a:lnTo>
                    <a:pt x="32" y="122"/>
                  </a:lnTo>
                  <a:lnTo>
                    <a:pt x="22" y="104"/>
                  </a:lnTo>
                  <a:lnTo>
                    <a:pt x="11" y="85"/>
                  </a:lnTo>
                  <a:lnTo>
                    <a:pt x="0" y="67"/>
                  </a:lnTo>
                  <a:lnTo>
                    <a:pt x="0" y="0"/>
                  </a:lnTo>
                  <a:lnTo>
                    <a:pt x="16" y="22"/>
                  </a:lnTo>
                  <a:lnTo>
                    <a:pt x="32" y="44"/>
                  </a:lnTo>
                  <a:lnTo>
                    <a:pt x="46" y="66"/>
                  </a:lnTo>
                  <a:lnTo>
                    <a:pt x="59" y="87"/>
                  </a:lnTo>
                  <a:lnTo>
                    <a:pt x="71" y="110"/>
                  </a:lnTo>
                  <a:lnTo>
                    <a:pt x="81" y="133"/>
                  </a:lnTo>
                  <a:lnTo>
                    <a:pt x="91" y="157"/>
                  </a:lnTo>
                  <a:lnTo>
                    <a:pt x="100" y="182"/>
                  </a:lnTo>
                  <a:lnTo>
                    <a:pt x="107" y="206"/>
                  </a:lnTo>
                  <a:lnTo>
                    <a:pt x="112" y="231"/>
                  </a:lnTo>
                  <a:lnTo>
                    <a:pt x="117" y="256"/>
                  </a:lnTo>
                  <a:lnTo>
                    <a:pt x="120" y="282"/>
                  </a:lnTo>
                  <a:lnTo>
                    <a:pt x="123" y="309"/>
                  </a:lnTo>
                  <a:lnTo>
                    <a:pt x="125" y="335"/>
                  </a:lnTo>
                  <a:lnTo>
                    <a:pt x="125" y="363"/>
                  </a:lnTo>
                  <a:lnTo>
                    <a:pt x="124" y="390"/>
                  </a:lnTo>
                  <a:lnTo>
                    <a:pt x="122" y="413"/>
                  </a:lnTo>
                  <a:lnTo>
                    <a:pt x="119" y="436"/>
                  </a:lnTo>
                  <a:lnTo>
                    <a:pt x="116" y="459"/>
                  </a:lnTo>
                  <a:lnTo>
                    <a:pt x="112" y="482"/>
                  </a:lnTo>
                  <a:lnTo>
                    <a:pt x="107" y="504"/>
                  </a:lnTo>
                  <a:lnTo>
                    <a:pt x="101" y="526"/>
                  </a:lnTo>
                  <a:lnTo>
                    <a:pt x="95" y="547"/>
                  </a:lnTo>
                  <a:lnTo>
                    <a:pt x="87" y="568"/>
                  </a:lnTo>
                  <a:lnTo>
                    <a:pt x="79" y="589"/>
                  </a:lnTo>
                  <a:lnTo>
                    <a:pt x="70" y="609"/>
                  </a:lnTo>
                  <a:lnTo>
                    <a:pt x="61" y="630"/>
                  </a:lnTo>
                  <a:lnTo>
                    <a:pt x="50" y="649"/>
                  </a:lnTo>
                  <a:lnTo>
                    <a:pt x="39" y="669"/>
                  </a:lnTo>
                  <a:lnTo>
                    <a:pt x="26" y="687"/>
                  </a:lnTo>
                  <a:lnTo>
                    <a:pt x="14" y="706"/>
                  </a:lnTo>
                  <a:lnTo>
                    <a:pt x="0" y="724"/>
                  </a:lnTo>
                  <a:lnTo>
                    <a:pt x="0" y="65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2" name="Freeform 30">
              <a:extLst>
                <a:ext uri="{FF2B5EF4-FFF2-40B4-BE49-F238E27FC236}">
                  <a16:creationId xmlns:a16="http://schemas.microsoft.com/office/drawing/2014/main" id="{702A5090-65C1-4405-A0D9-82CC4DDD9059}"/>
                </a:ext>
              </a:extLst>
            </p:cNvPr>
            <p:cNvSpPr>
              <a:spLocks noEditPoints="1"/>
            </p:cNvSpPr>
            <p:nvPr userDrawn="1"/>
          </p:nvSpPr>
          <p:spPr bwMode="auto">
            <a:xfrm>
              <a:off x="303459" y="1740090"/>
              <a:ext cx="1940153" cy="1037541"/>
            </a:xfrm>
            <a:custGeom>
              <a:avLst/>
              <a:gdLst>
                <a:gd name="T0" fmla="*/ 146 w 2918"/>
                <a:gd name="T1" fmla="*/ 126 h 1556"/>
                <a:gd name="T2" fmla="*/ 74 w 2918"/>
                <a:gd name="T3" fmla="*/ 180 h 1556"/>
                <a:gd name="T4" fmla="*/ 39 w 2918"/>
                <a:gd name="T5" fmla="*/ 275 h 1556"/>
                <a:gd name="T6" fmla="*/ 78 w 2918"/>
                <a:gd name="T7" fmla="*/ 376 h 1556"/>
                <a:gd name="T8" fmla="*/ 294 w 2918"/>
                <a:gd name="T9" fmla="*/ 640 h 1556"/>
                <a:gd name="T10" fmla="*/ 434 w 2918"/>
                <a:gd name="T11" fmla="*/ 842 h 1556"/>
                <a:gd name="T12" fmla="*/ 599 w 2918"/>
                <a:gd name="T13" fmla="*/ 1165 h 1556"/>
                <a:gd name="T14" fmla="*/ 745 w 2918"/>
                <a:gd name="T15" fmla="*/ 1375 h 1556"/>
                <a:gd name="T16" fmla="*/ 859 w 2918"/>
                <a:gd name="T17" fmla="*/ 1461 h 1556"/>
                <a:gd name="T18" fmla="*/ 990 w 2918"/>
                <a:gd name="T19" fmla="*/ 1505 h 1556"/>
                <a:gd name="T20" fmla="*/ 1254 w 2918"/>
                <a:gd name="T21" fmla="*/ 1517 h 1556"/>
                <a:gd name="T22" fmla="*/ 1580 w 2918"/>
                <a:gd name="T23" fmla="*/ 1493 h 1556"/>
                <a:gd name="T24" fmla="*/ 1836 w 2918"/>
                <a:gd name="T25" fmla="*/ 1411 h 1556"/>
                <a:gd name="T26" fmla="*/ 2099 w 2918"/>
                <a:gd name="T27" fmla="*/ 1242 h 1556"/>
                <a:gd name="T28" fmla="*/ 2346 w 2918"/>
                <a:gd name="T29" fmla="*/ 1058 h 1556"/>
                <a:gd name="T30" fmla="*/ 2612 w 2918"/>
                <a:gd name="T31" fmla="*/ 855 h 1556"/>
                <a:gd name="T32" fmla="*/ 2792 w 2918"/>
                <a:gd name="T33" fmla="*/ 682 h 1556"/>
                <a:gd name="T34" fmla="*/ 2873 w 2918"/>
                <a:gd name="T35" fmla="*/ 488 h 1556"/>
                <a:gd name="T36" fmla="*/ 2870 w 2918"/>
                <a:gd name="T37" fmla="*/ 327 h 1556"/>
                <a:gd name="T38" fmla="*/ 2809 w 2918"/>
                <a:gd name="T39" fmla="*/ 194 h 1556"/>
                <a:gd name="T40" fmla="*/ 2686 w 2918"/>
                <a:gd name="T41" fmla="*/ 90 h 1556"/>
                <a:gd name="T42" fmla="*/ 2515 w 2918"/>
                <a:gd name="T43" fmla="*/ 42 h 1556"/>
                <a:gd name="T44" fmla="*/ 2375 w 2918"/>
                <a:gd name="T45" fmla="*/ 41 h 1556"/>
                <a:gd name="T46" fmla="*/ 2149 w 2918"/>
                <a:gd name="T47" fmla="*/ 88 h 1556"/>
                <a:gd name="T48" fmla="*/ 1541 w 2918"/>
                <a:gd name="T49" fmla="*/ 226 h 1556"/>
                <a:gd name="T50" fmla="*/ 1135 w 2918"/>
                <a:gd name="T51" fmla="*/ 292 h 1556"/>
                <a:gd name="T52" fmla="*/ 895 w 2918"/>
                <a:gd name="T53" fmla="*/ 306 h 1556"/>
                <a:gd name="T54" fmla="*/ 662 w 2918"/>
                <a:gd name="T55" fmla="*/ 269 h 1556"/>
                <a:gd name="T56" fmla="*/ 412 w 2918"/>
                <a:gd name="T57" fmla="*/ 162 h 1556"/>
                <a:gd name="T58" fmla="*/ 261 w 2918"/>
                <a:gd name="T59" fmla="*/ 114 h 1556"/>
                <a:gd name="T60" fmla="*/ 1142 w 2918"/>
                <a:gd name="T61" fmla="*/ 1554 h 1556"/>
                <a:gd name="T62" fmla="*/ 940 w 2918"/>
                <a:gd name="T63" fmla="*/ 1533 h 1556"/>
                <a:gd name="T64" fmla="*/ 784 w 2918"/>
                <a:gd name="T65" fmla="*/ 1460 h 1556"/>
                <a:gd name="T66" fmla="*/ 656 w 2918"/>
                <a:gd name="T67" fmla="*/ 1335 h 1556"/>
                <a:gd name="T68" fmla="*/ 522 w 2918"/>
                <a:gd name="T69" fmla="*/ 1101 h 1556"/>
                <a:gd name="T70" fmla="*/ 353 w 2918"/>
                <a:gd name="T71" fmla="*/ 785 h 1556"/>
                <a:gd name="T72" fmla="*/ 178 w 2918"/>
                <a:gd name="T73" fmla="*/ 565 h 1556"/>
                <a:gd name="T74" fmla="*/ 22 w 2918"/>
                <a:gd name="T75" fmla="*/ 358 h 1556"/>
                <a:gd name="T76" fmla="*/ 2 w 2918"/>
                <a:gd name="T77" fmla="*/ 246 h 1556"/>
                <a:gd name="T78" fmla="*/ 51 w 2918"/>
                <a:gd name="T79" fmla="*/ 144 h 1556"/>
                <a:gd name="T80" fmla="*/ 144 w 2918"/>
                <a:gd name="T81" fmla="*/ 85 h 1556"/>
                <a:gd name="T82" fmla="*/ 277 w 2918"/>
                <a:gd name="T83" fmla="*/ 77 h 1556"/>
                <a:gd name="T84" fmla="*/ 456 w 2918"/>
                <a:gd name="T85" fmla="*/ 139 h 1556"/>
                <a:gd name="T86" fmla="*/ 701 w 2918"/>
                <a:gd name="T87" fmla="*/ 240 h 1556"/>
                <a:gd name="T88" fmla="*/ 921 w 2918"/>
                <a:gd name="T89" fmla="*/ 266 h 1556"/>
                <a:gd name="T90" fmla="*/ 1168 w 2918"/>
                <a:gd name="T91" fmla="*/ 250 h 1556"/>
                <a:gd name="T92" fmla="*/ 1622 w 2918"/>
                <a:gd name="T93" fmla="*/ 167 h 1556"/>
                <a:gd name="T94" fmla="*/ 2176 w 2918"/>
                <a:gd name="T95" fmla="*/ 41 h 1556"/>
                <a:gd name="T96" fmla="*/ 2378 w 2918"/>
                <a:gd name="T97" fmla="*/ 0 h 1556"/>
                <a:gd name="T98" fmla="*/ 2518 w 2918"/>
                <a:gd name="T99" fmla="*/ 3 h 1556"/>
                <a:gd name="T100" fmla="*/ 2705 w 2918"/>
                <a:gd name="T101" fmla="*/ 57 h 1556"/>
                <a:gd name="T102" fmla="*/ 2840 w 2918"/>
                <a:gd name="T103" fmla="*/ 171 h 1556"/>
                <a:gd name="T104" fmla="*/ 2908 w 2918"/>
                <a:gd name="T105" fmla="*/ 317 h 1556"/>
                <a:gd name="T106" fmla="*/ 2912 w 2918"/>
                <a:gd name="T107" fmla="*/ 494 h 1556"/>
                <a:gd name="T108" fmla="*/ 2826 w 2918"/>
                <a:gd name="T109" fmla="*/ 703 h 1556"/>
                <a:gd name="T110" fmla="*/ 2636 w 2918"/>
                <a:gd name="T111" fmla="*/ 886 h 1556"/>
                <a:gd name="T112" fmla="*/ 2370 w 2918"/>
                <a:gd name="T113" fmla="*/ 1091 h 1556"/>
                <a:gd name="T114" fmla="*/ 2122 w 2918"/>
                <a:gd name="T115" fmla="*/ 1274 h 1556"/>
                <a:gd name="T116" fmla="*/ 1853 w 2918"/>
                <a:gd name="T117" fmla="*/ 1446 h 1556"/>
                <a:gd name="T118" fmla="*/ 1588 w 2918"/>
                <a:gd name="T119" fmla="*/ 1532 h 1556"/>
                <a:gd name="T120" fmla="*/ 1357 w 2918"/>
                <a:gd name="T121" fmla="*/ 155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8" h="1556">
                  <a:moveTo>
                    <a:pt x="226" y="113"/>
                  </a:moveTo>
                  <a:lnTo>
                    <a:pt x="222" y="113"/>
                  </a:lnTo>
                  <a:lnTo>
                    <a:pt x="208" y="113"/>
                  </a:lnTo>
                  <a:lnTo>
                    <a:pt x="194" y="114"/>
                  </a:lnTo>
                  <a:lnTo>
                    <a:pt x="181" y="117"/>
                  </a:lnTo>
                  <a:lnTo>
                    <a:pt x="169" y="119"/>
                  </a:lnTo>
                  <a:lnTo>
                    <a:pt x="156" y="123"/>
                  </a:lnTo>
                  <a:lnTo>
                    <a:pt x="146" y="126"/>
                  </a:lnTo>
                  <a:lnTo>
                    <a:pt x="134" y="131"/>
                  </a:lnTo>
                  <a:lnTo>
                    <a:pt x="124" y="135"/>
                  </a:lnTo>
                  <a:lnTo>
                    <a:pt x="115" y="141"/>
                  </a:lnTo>
                  <a:lnTo>
                    <a:pt x="106" y="147"/>
                  </a:lnTo>
                  <a:lnTo>
                    <a:pt x="97" y="155"/>
                  </a:lnTo>
                  <a:lnTo>
                    <a:pt x="88" y="162"/>
                  </a:lnTo>
                  <a:lnTo>
                    <a:pt x="80" y="171"/>
                  </a:lnTo>
                  <a:lnTo>
                    <a:pt x="74" y="180"/>
                  </a:lnTo>
                  <a:lnTo>
                    <a:pt x="66" y="190"/>
                  </a:lnTo>
                  <a:lnTo>
                    <a:pt x="60" y="201"/>
                  </a:lnTo>
                  <a:lnTo>
                    <a:pt x="53" y="213"/>
                  </a:lnTo>
                  <a:lnTo>
                    <a:pt x="47" y="226"/>
                  </a:lnTo>
                  <a:lnTo>
                    <a:pt x="44" y="238"/>
                  </a:lnTo>
                  <a:lnTo>
                    <a:pt x="41" y="251"/>
                  </a:lnTo>
                  <a:lnTo>
                    <a:pt x="40" y="264"/>
                  </a:lnTo>
                  <a:lnTo>
                    <a:pt x="39" y="275"/>
                  </a:lnTo>
                  <a:lnTo>
                    <a:pt x="40" y="287"/>
                  </a:lnTo>
                  <a:lnTo>
                    <a:pt x="43" y="298"/>
                  </a:lnTo>
                  <a:lnTo>
                    <a:pt x="45" y="309"/>
                  </a:lnTo>
                  <a:lnTo>
                    <a:pt x="48" y="320"/>
                  </a:lnTo>
                  <a:lnTo>
                    <a:pt x="52" y="330"/>
                  </a:lnTo>
                  <a:lnTo>
                    <a:pt x="56" y="340"/>
                  </a:lnTo>
                  <a:lnTo>
                    <a:pt x="67" y="359"/>
                  </a:lnTo>
                  <a:lnTo>
                    <a:pt x="78" y="376"/>
                  </a:lnTo>
                  <a:lnTo>
                    <a:pt x="103" y="409"/>
                  </a:lnTo>
                  <a:lnTo>
                    <a:pt x="129" y="443"/>
                  </a:lnTo>
                  <a:lnTo>
                    <a:pt x="154" y="475"/>
                  </a:lnTo>
                  <a:lnTo>
                    <a:pt x="181" y="508"/>
                  </a:lnTo>
                  <a:lnTo>
                    <a:pt x="208" y="540"/>
                  </a:lnTo>
                  <a:lnTo>
                    <a:pt x="236" y="573"/>
                  </a:lnTo>
                  <a:lnTo>
                    <a:pt x="264" y="607"/>
                  </a:lnTo>
                  <a:lnTo>
                    <a:pt x="294" y="640"/>
                  </a:lnTo>
                  <a:lnTo>
                    <a:pt x="313" y="664"/>
                  </a:lnTo>
                  <a:lnTo>
                    <a:pt x="333" y="688"/>
                  </a:lnTo>
                  <a:lnTo>
                    <a:pt x="351" y="713"/>
                  </a:lnTo>
                  <a:lnTo>
                    <a:pt x="368" y="738"/>
                  </a:lnTo>
                  <a:lnTo>
                    <a:pt x="386" y="764"/>
                  </a:lnTo>
                  <a:lnTo>
                    <a:pt x="403" y="789"/>
                  </a:lnTo>
                  <a:lnTo>
                    <a:pt x="418" y="815"/>
                  </a:lnTo>
                  <a:lnTo>
                    <a:pt x="434" y="842"/>
                  </a:lnTo>
                  <a:lnTo>
                    <a:pt x="462" y="894"/>
                  </a:lnTo>
                  <a:lnTo>
                    <a:pt x="491" y="948"/>
                  </a:lnTo>
                  <a:lnTo>
                    <a:pt x="517" y="1002"/>
                  </a:lnTo>
                  <a:lnTo>
                    <a:pt x="544" y="1056"/>
                  </a:lnTo>
                  <a:lnTo>
                    <a:pt x="558" y="1083"/>
                  </a:lnTo>
                  <a:lnTo>
                    <a:pt x="571" y="1110"/>
                  </a:lnTo>
                  <a:lnTo>
                    <a:pt x="585" y="1138"/>
                  </a:lnTo>
                  <a:lnTo>
                    <a:pt x="599" y="1165"/>
                  </a:lnTo>
                  <a:lnTo>
                    <a:pt x="621" y="1208"/>
                  </a:lnTo>
                  <a:lnTo>
                    <a:pt x="645" y="1247"/>
                  </a:lnTo>
                  <a:lnTo>
                    <a:pt x="668" y="1283"/>
                  </a:lnTo>
                  <a:lnTo>
                    <a:pt x="693" y="1316"/>
                  </a:lnTo>
                  <a:lnTo>
                    <a:pt x="706" y="1333"/>
                  </a:lnTo>
                  <a:lnTo>
                    <a:pt x="718" y="1347"/>
                  </a:lnTo>
                  <a:lnTo>
                    <a:pt x="732" y="1361"/>
                  </a:lnTo>
                  <a:lnTo>
                    <a:pt x="745" y="1375"/>
                  </a:lnTo>
                  <a:lnTo>
                    <a:pt x="758" y="1389"/>
                  </a:lnTo>
                  <a:lnTo>
                    <a:pt x="772" y="1401"/>
                  </a:lnTo>
                  <a:lnTo>
                    <a:pt x="786" y="1413"/>
                  </a:lnTo>
                  <a:lnTo>
                    <a:pt x="800" y="1423"/>
                  </a:lnTo>
                  <a:lnTo>
                    <a:pt x="815" y="1433"/>
                  </a:lnTo>
                  <a:lnTo>
                    <a:pt x="830" y="1444"/>
                  </a:lnTo>
                  <a:lnTo>
                    <a:pt x="843" y="1453"/>
                  </a:lnTo>
                  <a:lnTo>
                    <a:pt x="859" y="1461"/>
                  </a:lnTo>
                  <a:lnTo>
                    <a:pt x="874" y="1469"/>
                  </a:lnTo>
                  <a:lnTo>
                    <a:pt x="890" y="1476"/>
                  </a:lnTo>
                  <a:lnTo>
                    <a:pt x="906" y="1482"/>
                  </a:lnTo>
                  <a:lnTo>
                    <a:pt x="922" y="1489"/>
                  </a:lnTo>
                  <a:lnTo>
                    <a:pt x="938" y="1493"/>
                  </a:lnTo>
                  <a:lnTo>
                    <a:pt x="956" y="1498"/>
                  </a:lnTo>
                  <a:lnTo>
                    <a:pt x="973" y="1501"/>
                  </a:lnTo>
                  <a:lnTo>
                    <a:pt x="990" y="1505"/>
                  </a:lnTo>
                  <a:lnTo>
                    <a:pt x="1008" y="1508"/>
                  </a:lnTo>
                  <a:lnTo>
                    <a:pt x="1027" y="1510"/>
                  </a:lnTo>
                  <a:lnTo>
                    <a:pt x="1045" y="1511"/>
                  </a:lnTo>
                  <a:lnTo>
                    <a:pt x="1064" y="1513"/>
                  </a:lnTo>
                  <a:lnTo>
                    <a:pt x="1112" y="1514"/>
                  </a:lnTo>
                  <a:lnTo>
                    <a:pt x="1160" y="1515"/>
                  </a:lnTo>
                  <a:lnTo>
                    <a:pt x="1207" y="1516"/>
                  </a:lnTo>
                  <a:lnTo>
                    <a:pt x="1254" y="1517"/>
                  </a:lnTo>
                  <a:lnTo>
                    <a:pt x="1301" y="1517"/>
                  </a:lnTo>
                  <a:lnTo>
                    <a:pt x="1348" y="1516"/>
                  </a:lnTo>
                  <a:lnTo>
                    <a:pt x="1394" y="1514"/>
                  </a:lnTo>
                  <a:lnTo>
                    <a:pt x="1440" y="1511"/>
                  </a:lnTo>
                  <a:lnTo>
                    <a:pt x="1475" y="1508"/>
                  </a:lnTo>
                  <a:lnTo>
                    <a:pt x="1511" y="1505"/>
                  </a:lnTo>
                  <a:lnTo>
                    <a:pt x="1545" y="1500"/>
                  </a:lnTo>
                  <a:lnTo>
                    <a:pt x="1580" y="1493"/>
                  </a:lnTo>
                  <a:lnTo>
                    <a:pt x="1613" y="1486"/>
                  </a:lnTo>
                  <a:lnTo>
                    <a:pt x="1646" y="1478"/>
                  </a:lnTo>
                  <a:lnTo>
                    <a:pt x="1680" y="1470"/>
                  </a:lnTo>
                  <a:lnTo>
                    <a:pt x="1712" y="1460"/>
                  </a:lnTo>
                  <a:lnTo>
                    <a:pt x="1744" y="1450"/>
                  </a:lnTo>
                  <a:lnTo>
                    <a:pt x="1775" y="1437"/>
                  </a:lnTo>
                  <a:lnTo>
                    <a:pt x="1805" y="1424"/>
                  </a:lnTo>
                  <a:lnTo>
                    <a:pt x="1836" y="1411"/>
                  </a:lnTo>
                  <a:lnTo>
                    <a:pt x="1864" y="1396"/>
                  </a:lnTo>
                  <a:lnTo>
                    <a:pt x="1894" y="1380"/>
                  </a:lnTo>
                  <a:lnTo>
                    <a:pt x="1923" y="1364"/>
                  </a:lnTo>
                  <a:lnTo>
                    <a:pt x="1950" y="1345"/>
                  </a:lnTo>
                  <a:lnTo>
                    <a:pt x="1988" y="1320"/>
                  </a:lnTo>
                  <a:lnTo>
                    <a:pt x="2026" y="1295"/>
                  </a:lnTo>
                  <a:lnTo>
                    <a:pt x="2063" y="1268"/>
                  </a:lnTo>
                  <a:lnTo>
                    <a:pt x="2099" y="1242"/>
                  </a:lnTo>
                  <a:lnTo>
                    <a:pt x="2136" y="1214"/>
                  </a:lnTo>
                  <a:lnTo>
                    <a:pt x="2173" y="1188"/>
                  </a:lnTo>
                  <a:lnTo>
                    <a:pt x="2210" y="1161"/>
                  </a:lnTo>
                  <a:lnTo>
                    <a:pt x="2245" y="1134"/>
                  </a:lnTo>
                  <a:lnTo>
                    <a:pt x="2252" y="1130"/>
                  </a:lnTo>
                  <a:lnTo>
                    <a:pt x="2283" y="1105"/>
                  </a:lnTo>
                  <a:lnTo>
                    <a:pt x="2315" y="1083"/>
                  </a:lnTo>
                  <a:lnTo>
                    <a:pt x="2346" y="1058"/>
                  </a:lnTo>
                  <a:lnTo>
                    <a:pt x="2377" y="1034"/>
                  </a:lnTo>
                  <a:lnTo>
                    <a:pt x="2408" y="1011"/>
                  </a:lnTo>
                  <a:lnTo>
                    <a:pt x="2439" y="987"/>
                  </a:lnTo>
                  <a:lnTo>
                    <a:pt x="2470" y="963"/>
                  </a:lnTo>
                  <a:lnTo>
                    <a:pt x="2501" y="940"/>
                  </a:lnTo>
                  <a:lnTo>
                    <a:pt x="2539" y="912"/>
                  </a:lnTo>
                  <a:lnTo>
                    <a:pt x="2575" y="883"/>
                  </a:lnTo>
                  <a:lnTo>
                    <a:pt x="2612" y="855"/>
                  </a:lnTo>
                  <a:lnTo>
                    <a:pt x="2650" y="827"/>
                  </a:lnTo>
                  <a:lnTo>
                    <a:pt x="2674" y="807"/>
                  </a:lnTo>
                  <a:lnTo>
                    <a:pt x="2697" y="788"/>
                  </a:lnTo>
                  <a:lnTo>
                    <a:pt x="2719" y="767"/>
                  </a:lnTo>
                  <a:lnTo>
                    <a:pt x="2739" y="746"/>
                  </a:lnTo>
                  <a:lnTo>
                    <a:pt x="2758" y="726"/>
                  </a:lnTo>
                  <a:lnTo>
                    <a:pt x="2776" y="704"/>
                  </a:lnTo>
                  <a:lnTo>
                    <a:pt x="2792" y="682"/>
                  </a:lnTo>
                  <a:lnTo>
                    <a:pt x="2807" y="659"/>
                  </a:lnTo>
                  <a:lnTo>
                    <a:pt x="2821" y="636"/>
                  </a:lnTo>
                  <a:lnTo>
                    <a:pt x="2832" y="612"/>
                  </a:lnTo>
                  <a:lnTo>
                    <a:pt x="2844" y="588"/>
                  </a:lnTo>
                  <a:lnTo>
                    <a:pt x="2853" y="564"/>
                  </a:lnTo>
                  <a:lnTo>
                    <a:pt x="2861" y="539"/>
                  </a:lnTo>
                  <a:lnTo>
                    <a:pt x="2867" y="514"/>
                  </a:lnTo>
                  <a:lnTo>
                    <a:pt x="2873" y="488"/>
                  </a:lnTo>
                  <a:lnTo>
                    <a:pt x="2876" y="462"/>
                  </a:lnTo>
                  <a:lnTo>
                    <a:pt x="2878" y="441"/>
                  </a:lnTo>
                  <a:lnTo>
                    <a:pt x="2879" y="422"/>
                  </a:lnTo>
                  <a:lnTo>
                    <a:pt x="2879" y="402"/>
                  </a:lnTo>
                  <a:lnTo>
                    <a:pt x="2878" y="383"/>
                  </a:lnTo>
                  <a:lnTo>
                    <a:pt x="2876" y="365"/>
                  </a:lnTo>
                  <a:lnTo>
                    <a:pt x="2874" y="345"/>
                  </a:lnTo>
                  <a:lnTo>
                    <a:pt x="2870" y="327"/>
                  </a:lnTo>
                  <a:lnTo>
                    <a:pt x="2866" y="308"/>
                  </a:lnTo>
                  <a:lnTo>
                    <a:pt x="2860" y="291"/>
                  </a:lnTo>
                  <a:lnTo>
                    <a:pt x="2853" y="274"/>
                  </a:lnTo>
                  <a:lnTo>
                    <a:pt x="2846" y="257"/>
                  </a:lnTo>
                  <a:lnTo>
                    <a:pt x="2838" y="241"/>
                  </a:lnTo>
                  <a:lnTo>
                    <a:pt x="2829" y="225"/>
                  </a:lnTo>
                  <a:lnTo>
                    <a:pt x="2820" y="209"/>
                  </a:lnTo>
                  <a:lnTo>
                    <a:pt x="2809" y="194"/>
                  </a:lnTo>
                  <a:lnTo>
                    <a:pt x="2798" y="180"/>
                  </a:lnTo>
                  <a:lnTo>
                    <a:pt x="2784" y="165"/>
                  </a:lnTo>
                  <a:lnTo>
                    <a:pt x="2769" y="150"/>
                  </a:lnTo>
                  <a:lnTo>
                    <a:pt x="2754" y="136"/>
                  </a:lnTo>
                  <a:lnTo>
                    <a:pt x="2738" y="124"/>
                  </a:lnTo>
                  <a:lnTo>
                    <a:pt x="2722" y="112"/>
                  </a:lnTo>
                  <a:lnTo>
                    <a:pt x="2704" y="101"/>
                  </a:lnTo>
                  <a:lnTo>
                    <a:pt x="2686" y="90"/>
                  </a:lnTo>
                  <a:lnTo>
                    <a:pt x="2667" y="81"/>
                  </a:lnTo>
                  <a:lnTo>
                    <a:pt x="2647" y="73"/>
                  </a:lnTo>
                  <a:lnTo>
                    <a:pt x="2627" y="65"/>
                  </a:lnTo>
                  <a:lnTo>
                    <a:pt x="2605" y="59"/>
                  </a:lnTo>
                  <a:lnTo>
                    <a:pt x="2583" y="54"/>
                  </a:lnTo>
                  <a:lnTo>
                    <a:pt x="2561" y="49"/>
                  </a:lnTo>
                  <a:lnTo>
                    <a:pt x="2538" y="45"/>
                  </a:lnTo>
                  <a:lnTo>
                    <a:pt x="2515" y="42"/>
                  </a:lnTo>
                  <a:lnTo>
                    <a:pt x="2489" y="40"/>
                  </a:lnTo>
                  <a:lnTo>
                    <a:pt x="2470" y="39"/>
                  </a:lnTo>
                  <a:lnTo>
                    <a:pt x="2449" y="39"/>
                  </a:lnTo>
                  <a:lnTo>
                    <a:pt x="2427" y="39"/>
                  </a:lnTo>
                  <a:lnTo>
                    <a:pt x="2408" y="39"/>
                  </a:lnTo>
                  <a:lnTo>
                    <a:pt x="2396" y="40"/>
                  </a:lnTo>
                  <a:lnTo>
                    <a:pt x="2385" y="41"/>
                  </a:lnTo>
                  <a:lnTo>
                    <a:pt x="2375" y="41"/>
                  </a:lnTo>
                  <a:lnTo>
                    <a:pt x="2363" y="39"/>
                  </a:lnTo>
                  <a:lnTo>
                    <a:pt x="2363" y="39"/>
                  </a:lnTo>
                  <a:lnTo>
                    <a:pt x="2328" y="47"/>
                  </a:lnTo>
                  <a:lnTo>
                    <a:pt x="2292" y="56"/>
                  </a:lnTo>
                  <a:lnTo>
                    <a:pt x="2257" y="64"/>
                  </a:lnTo>
                  <a:lnTo>
                    <a:pt x="2220" y="72"/>
                  </a:lnTo>
                  <a:lnTo>
                    <a:pt x="2184" y="80"/>
                  </a:lnTo>
                  <a:lnTo>
                    <a:pt x="2149" y="88"/>
                  </a:lnTo>
                  <a:lnTo>
                    <a:pt x="2113" y="96"/>
                  </a:lnTo>
                  <a:lnTo>
                    <a:pt x="2078" y="104"/>
                  </a:lnTo>
                  <a:lnTo>
                    <a:pt x="1989" y="125"/>
                  </a:lnTo>
                  <a:lnTo>
                    <a:pt x="1900" y="145"/>
                  </a:lnTo>
                  <a:lnTo>
                    <a:pt x="1810" y="166"/>
                  </a:lnTo>
                  <a:lnTo>
                    <a:pt x="1721" y="187"/>
                  </a:lnTo>
                  <a:lnTo>
                    <a:pt x="1630" y="206"/>
                  </a:lnTo>
                  <a:lnTo>
                    <a:pt x="1541" y="226"/>
                  </a:lnTo>
                  <a:lnTo>
                    <a:pt x="1450" y="245"/>
                  </a:lnTo>
                  <a:lnTo>
                    <a:pt x="1359" y="264"/>
                  </a:lnTo>
                  <a:lnTo>
                    <a:pt x="1323" y="270"/>
                  </a:lnTo>
                  <a:lnTo>
                    <a:pt x="1285" y="276"/>
                  </a:lnTo>
                  <a:lnTo>
                    <a:pt x="1247" y="282"/>
                  </a:lnTo>
                  <a:lnTo>
                    <a:pt x="1209" y="285"/>
                  </a:lnTo>
                  <a:lnTo>
                    <a:pt x="1171" y="289"/>
                  </a:lnTo>
                  <a:lnTo>
                    <a:pt x="1135" y="292"/>
                  </a:lnTo>
                  <a:lnTo>
                    <a:pt x="1097" y="295"/>
                  </a:lnTo>
                  <a:lnTo>
                    <a:pt x="1059" y="297"/>
                  </a:lnTo>
                  <a:lnTo>
                    <a:pt x="1033" y="298"/>
                  </a:lnTo>
                  <a:lnTo>
                    <a:pt x="1005" y="300"/>
                  </a:lnTo>
                  <a:lnTo>
                    <a:pt x="979" y="301"/>
                  </a:lnTo>
                  <a:lnTo>
                    <a:pt x="951" y="304"/>
                  </a:lnTo>
                  <a:lnTo>
                    <a:pt x="924" y="306"/>
                  </a:lnTo>
                  <a:lnTo>
                    <a:pt x="895" y="306"/>
                  </a:lnTo>
                  <a:lnTo>
                    <a:pt x="866" y="306"/>
                  </a:lnTo>
                  <a:lnTo>
                    <a:pt x="838" y="304"/>
                  </a:lnTo>
                  <a:lnTo>
                    <a:pt x="809" y="301"/>
                  </a:lnTo>
                  <a:lnTo>
                    <a:pt x="780" y="297"/>
                  </a:lnTo>
                  <a:lnTo>
                    <a:pt x="752" y="292"/>
                  </a:lnTo>
                  <a:lnTo>
                    <a:pt x="722" y="285"/>
                  </a:lnTo>
                  <a:lnTo>
                    <a:pt x="692" y="277"/>
                  </a:lnTo>
                  <a:lnTo>
                    <a:pt x="662" y="269"/>
                  </a:lnTo>
                  <a:lnTo>
                    <a:pt x="631" y="259"/>
                  </a:lnTo>
                  <a:lnTo>
                    <a:pt x="600" y="248"/>
                  </a:lnTo>
                  <a:lnTo>
                    <a:pt x="568" y="235"/>
                  </a:lnTo>
                  <a:lnTo>
                    <a:pt x="536" y="221"/>
                  </a:lnTo>
                  <a:lnTo>
                    <a:pt x="503" y="205"/>
                  </a:lnTo>
                  <a:lnTo>
                    <a:pt x="468" y="189"/>
                  </a:lnTo>
                  <a:lnTo>
                    <a:pt x="441" y="175"/>
                  </a:lnTo>
                  <a:lnTo>
                    <a:pt x="412" y="162"/>
                  </a:lnTo>
                  <a:lnTo>
                    <a:pt x="383" y="149"/>
                  </a:lnTo>
                  <a:lnTo>
                    <a:pt x="353" y="137"/>
                  </a:lnTo>
                  <a:lnTo>
                    <a:pt x="339" y="132"/>
                  </a:lnTo>
                  <a:lnTo>
                    <a:pt x="324" y="127"/>
                  </a:lnTo>
                  <a:lnTo>
                    <a:pt x="308" y="124"/>
                  </a:lnTo>
                  <a:lnTo>
                    <a:pt x="293" y="120"/>
                  </a:lnTo>
                  <a:lnTo>
                    <a:pt x="277" y="117"/>
                  </a:lnTo>
                  <a:lnTo>
                    <a:pt x="261" y="114"/>
                  </a:lnTo>
                  <a:lnTo>
                    <a:pt x="243" y="113"/>
                  </a:lnTo>
                  <a:lnTo>
                    <a:pt x="226" y="113"/>
                  </a:lnTo>
                  <a:close/>
                  <a:moveTo>
                    <a:pt x="1270" y="1556"/>
                  </a:moveTo>
                  <a:lnTo>
                    <a:pt x="1245" y="1556"/>
                  </a:lnTo>
                  <a:lnTo>
                    <a:pt x="1220" y="1556"/>
                  </a:lnTo>
                  <a:lnTo>
                    <a:pt x="1193" y="1555"/>
                  </a:lnTo>
                  <a:lnTo>
                    <a:pt x="1167" y="1555"/>
                  </a:lnTo>
                  <a:lnTo>
                    <a:pt x="1142" y="1554"/>
                  </a:lnTo>
                  <a:lnTo>
                    <a:pt x="1115" y="1554"/>
                  </a:lnTo>
                  <a:lnTo>
                    <a:pt x="1089" y="1553"/>
                  </a:lnTo>
                  <a:lnTo>
                    <a:pt x="1062" y="1552"/>
                  </a:lnTo>
                  <a:lnTo>
                    <a:pt x="1036" y="1550"/>
                  </a:lnTo>
                  <a:lnTo>
                    <a:pt x="1011" y="1548"/>
                  </a:lnTo>
                  <a:lnTo>
                    <a:pt x="987" y="1544"/>
                  </a:lnTo>
                  <a:lnTo>
                    <a:pt x="963" y="1539"/>
                  </a:lnTo>
                  <a:lnTo>
                    <a:pt x="940" y="1533"/>
                  </a:lnTo>
                  <a:lnTo>
                    <a:pt x="918" y="1528"/>
                  </a:lnTo>
                  <a:lnTo>
                    <a:pt x="897" y="1520"/>
                  </a:lnTo>
                  <a:lnTo>
                    <a:pt x="877" y="1511"/>
                  </a:lnTo>
                  <a:lnTo>
                    <a:pt x="856" y="1502"/>
                  </a:lnTo>
                  <a:lnTo>
                    <a:pt x="838" y="1493"/>
                  </a:lnTo>
                  <a:lnTo>
                    <a:pt x="818" y="1483"/>
                  </a:lnTo>
                  <a:lnTo>
                    <a:pt x="801" y="1471"/>
                  </a:lnTo>
                  <a:lnTo>
                    <a:pt x="784" y="1460"/>
                  </a:lnTo>
                  <a:lnTo>
                    <a:pt x="768" y="1447"/>
                  </a:lnTo>
                  <a:lnTo>
                    <a:pt x="752" y="1435"/>
                  </a:lnTo>
                  <a:lnTo>
                    <a:pt x="737" y="1421"/>
                  </a:lnTo>
                  <a:lnTo>
                    <a:pt x="722" y="1407"/>
                  </a:lnTo>
                  <a:lnTo>
                    <a:pt x="708" y="1393"/>
                  </a:lnTo>
                  <a:lnTo>
                    <a:pt x="694" y="1380"/>
                  </a:lnTo>
                  <a:lnTo>
                    <a:pt x="682" y="1365"/>
                  </a:lnTo>
                  <a:lnTo>
                    <a:pt x="656" y="1335"/>
                  </a:lnTo>
                  <a:lnTo>
                    <a:pt x="635" y="1304"/>
                  </a:lnTo>
                  <a:lnTo>
                    <a:pt x="614" y="1273"/>
                  </a:lnTo>
                  <a:lnTo>
                    <a:pt x="596" y="1242"/>
                  </a:lnTo>
                  <a:lnTo>
                    <a:pt x="578" y="1212"/>
                  </a:lnTo>
                  <a:lnTo>
                    <a:pt x="563" y="1182"/>
                  </a:lnTo>
                  <a:lnTo>
                    <a:pt x="550" y="1155"/>
                  </a:lnTo>
                  <a:lnTo>
                    <a:pt x="536" y="1128"/>
                  </a:lnTo>
                  <a:lnTo>
                    <a:pt x="522" y="1101"/>
                  </a:lnTo>
                  <a:lnTo>
                    <a:pt x="509" y="1073"/>
                  </a:lnTo>
                  <a:lnTo>
                    <a:pt x="483" y="1021"/>
                  </a:lnTo>
                  <a:lnTo>
                    <a:pt x="457" y="968"/>
                  </a:lnTo>
                  <a:lnTo>
                    <a:pt x="429" y="915"/>
                  </a:lnTo>
                  <a:lnTo>
                    <a:pt x="400" y="862"/>
                  </a:lnTo>
                  <a:lnTo>
                    <a:pt x="386" y="837"/>
                  </a:lnTo>
                  <a:lnTo>
                    <a:pt x="370" y="811"/>
                  </a:lnTo>
                  <a:lnTo>
                    <a:pt x="353" y="785"/>
                  </a:lnTo>
                  <a:lnTo>
                    <a:pt x="337" y="761"/>
                  </a:lnTo>
                  <a:lnTo>
                    <a:pt x="320" y="736"/>
                  </a:lnTo>
                  <a:lnTo>
                    <a:pt x="302" y="713"/>
                  </a:lnTo>
                  <a:lnTo>
                    <a:pt x="283" y="689"/>
                  </a:lnTo>
                  <a:lnTo>
                    <a:pt x="264" y="666"/>
                  </a:lnTo>
                  <a:lnTo>
                    <a:pt x="234" y="632"/>
                  </a:lnTo>
                  <a:lnTo>
                    <a:pt x="205" y="599"/>
                  </a:lnTo>
                  <a:lnTo>
                    <a:pt x="178" y="565"/>
                  </a:lnTo>
                  <a:lnTo>
                    <a:pt x="150" y="532"/>
                  </a:lnTo>
                  <a:lnTo>
                    <a:pt x="123" y="500"/>
                  </a:lnTo>
                  <a:lnTo>
                    <a:pt x="98" y="467"/>
                  </a:lnTo>
                  <a:lnTo>
                    <a:pt x="71" y="433"/>
                  </a:lnTo>
                  <a:lnTo>
                    <a:pt x="46" y="399"/>
                  </a:lnTo>
                  <a:lnTo>
                    <a:pt x="37" y="385"/>
                  </a:lnTo>
                  <a:lnTo>
                    <a:pt x="29" y="371"/>
                  </a:lnTo>
                  <a:lnTo>
                    <a:pt x="22" y="358"/>
                  </a:lnTo>
                  <a:lnTo>
                    <a:pt x="15" y="344"/>
                  </a:lnTo>
                  <a:lnTo>
                    <a:pt x="10" y="330"/>
                  </a:lnTo>
                  <a:lnTo>
                    <a:pt x="6" y="316"/>
                  </a:lnTo>
                  <a:lnTo>
                    <a:pt x="4" y="303"/>
                  </a:lnTo>
                  <a:lnTo>
                    <a:pt x="1" y="288"/>
                  </a:lnTo>
                  <a:lnTo>
                    <a:pt x="0" y="274"/>
                  </a:lnTo>
                  <a:lnTo>
                    <a:pt x="0" y="260"/>
                  </a:lnTo>
                  <a:lnTo>
                    <a:pt x="2" y="246"/>
                  </a:lnTo>
                  <a:lnTo>
                    <a:pt x="5" y="234"/>
                  </a:lnTo>
                  <a:lnTo>
                    <a:pt x="8" y="220"/>
                  </a:lnTo>
                  <a:lnTo>
                    <a:pt x="13" y="206"/>
                  </a:lnTo>
                  <a:lnTo>
                    <a:pt x="18" y="194"/>
                  </a:lnTo>
                  <a:lnTo>
                    <a:pt x="25" y="181"/>
                  </a:lnTo>
                  <a:lnTo>
                    <a:pt x="33" y="167"/>
                  </a:lnTo>
                  <a:lnTo>
                    <a:pt x="41" y="156"/>
                  </a:lnTo>
                  <a:lnTo>
                    <a:pt x="51" y="144"/>
                  </a:lnTo>
                  <a:lnTo>
                    <a:pt x="61" y="134"/>
                  </a:lnTo>
                  <a:lnTo>
                    <a:pt x="70" y="125"/>
                  </a:lnTo>
                  <a:lnTo>
                    <a:pt x="82" y="116"/>
                  </a:lnTo>
                  <a:lnTo>
                    <a:pt x="93" y="108"/>
                  </a:lnTo>
                  <a:lnTo>
                    <a:pt x="105" y="101"/>
                  </a:lnTo>
                  <a:lnTo>
                    <a:pt x="117" y="95"/>
                  </a:lnTo>
                  <a:lnTo>
                    <a:pt x="130" y="89"/>
                  </a:lnTo>
                  <a:lnTo>
                    <a:pt x="144" y="85"/>
                  </a:lnTo>
                  <a:lnTo>
                    <a:pt x="157" y="81"/>
                  </a:lnTo>
                  <a:lnTo>
                    <a:pt x="172" y="78"/>
                  </a:lnTo>
                  <a:lnTo>
                    <a:pt x="188" y="75"/>
                  </a:lnTo>
                  <a:lnTo>
                    <a:pt x="204" y="74"/>
                  </a:lnTo>
                  <a:lnTo>
                    <a:pt x="222" y="74"/>
                  </a:lnTo>
                  <a:lnTo>
                    <a:pt x="240" y="74"/>
                  </a:lnTo>
                  <a:lnTo>
                    <a:pt x="259" y="74"/>
                  </a:lnTo>
                  <a:lnTo>
                    <a:pt x="277" y="77"/>
                  </a:lnTo>
                  <a:lnTo>
                    <a:pt x="295" y="79"/>
                  </a:lnTo>
                  <a:lnTo>
                    <a:pt x="312" y="84"/>
                  </a:lnTo>
                  <a:lnTo>
                    <a:pt x="329" y="87"/>
                  </a:lnTo>
                  <a:lnTo>
                    <a:pt x="345" y="93"/>
                  </a:lnTo>
                  <a:lnTo>
                    <a:pt x="363" y="97"/>
                  </a:lnTo>
                  <a:lnTo>
                    <a:pt x="395" y="110"/>
                  </a:lnTo>
                  <a:lnTo>
                    <a:pt x="426" y="124"/>
                  </a:lnTo>
                  <a:lnTo>
                    <a:pt x="456" y="139"/>
                  </a:lnTo>
                  <a:lnTo>
                    <a:pt x="485" y="153"/>
                  </a:lnTo>
                  <a:lnTo>
                    <a:pt x="519" y="170"/>
                  </a:lnTo>
                  <a:lnTo>
                    <a:pt x="551" y="184"/>
                  </a:lnTo>
                  <a:lnTo>
                    <a:pt x="582" y="198"/>
                  </a:lnTo>
                  <a:lnTo>
                    <a:pt x="613" y="210"/>
                  </a:lnTo>
                  <a:lnTo>
                    <a:pt x="643" y="221"/>
                  </a:lnTo>
                  <a:lnTo>
                    <a:pt x="672" y="230"/>
                  </a:lnTo>
                  <a:lnTo>
                    <a:pt x="701" y="240"/>
                  </a:lnTo>
                  <a:lnTo>
                    <a:pt x="730" y="246"/>
                  </a:lnTo>
                  <a:lnTo>
                    <a:pt x="757" y="253"/>
                  </a:lnTo>
                  <a:lnTo>
                    <a:pt x="786" y="258"/>
                  </a:lnTo>
                  <a:lnTo>
                    <a:pt x="813" y="262"/>
                  </a:lnTo>
                  <a:lnTo>
                    <a:pt x="840" y="265"/>
                  </a:lnTo>
                  <a:lnTo>
                    <a:pt x="867" y="266"/>
                  </a:lnTo>
                  <a:lnTo>
                    <a:pt x="895" y="267"/>
                  </a:lnTo>
                  <a:lnTo>
                    <a:pt x="921" y="266"/>
                  </a:lnTo>
                  <a:lnTo>
                    <a:pt x="948" y="265"/>
                  </a:lnTo>
                  <a:lnTo>
                    <a:pt x="975" y="262"/>
                  </a:lnTo>
                  <a:lnTo>
                    <a:pt x="1003" y="261"/>
                  </a:lnTo>
                  <a:lnTo>
                    <a:pt x="1029" y="259"/>
                  </a:lnTo>
                  <a:lnTo>
                    <a:pt x="1057" y="258"/>
                  </a:lnTo>
                  <a:lnTo>
                    <a:pt x="1093" y="256"/>
                  </a:lnTo>
                  <a:lnTo>
                    <a:pt x="1131" y="252"/>
                  </a:lnTo>
                  <a:lnTo>
                    <a:pt x="1168" y="250"/>
                  </a:lnTo>
                  <a:lnTo>
                    <a:pt x="1205" y="246"/>
                  </a:lnTo>
                  <a:lnTo>
                    <a:pt x="1242" y="243"/>
                  </a:lnTo>
                  <a:lnTo>
                    <a:pt x="1279" y="237"/>
                  </a:lnTo>
                  <a:lnTo>
                    <a:pt x="1316" y="231"/>
                  </a:lnTo>
                  <a:lnTo>
                    <a:pt x="1351" y="226"/>
                  </a:lnTo>
                  <a:lnTo>
                    <a:pt x="1442" y="206"/>
                  </a:lnTo>
                  <a:lnTo>
                    <a:pt x="1532" y="188"/>
                  </a:lnTo>
                  <a:lnTo>
                    <a:pt x="1622" y="167"/>
                  </a:lnTo>
                  <a:lnTo>
                    <a:pt x="1712" y="148"/>
                  </a:lnTo>
                  <a:lnTo>
                    <a:pt x="1802" y="127"/>
                  </a:lnTo>
                  <a:lnTo>
                    <a:pt x="1892" y="108"/>
                  </a:lnTo>
                  <a:lnTo>
                    <a:pt x="1980" y="87"/>
                  </a:lnTo>
                  <a:lnTo>
                    <a:pt x="2068" y="66"/>
                  </a:lnTo>
                  <a:lnTo>
                    <a:pt x="2104" y="58"/>
                  </a:lnTo>
                  <a:lnTo>
                    <a:pt x="2140" y="50"/>
                  </a:lnTo>
                  <a:lnTo>
                    <a:pt x="2176" y="41"/>
                  </a:lnTo>
                  <a:lnTo>
                    <a:pt x="2212" y="33"/>
                  </a:lnTo>
                  <a:lnTo>
                    <a:pt x="2247" y="25"/>
                  </a:lnTo>
                  <a:lnTo>
                    <a:pt x="2283" y="17"/>
                  </a:lnTo>
                  <a:lnTo>
                    <a:pt x="2318" y="9"/>
                  </a:lnTo>
                  <a:lnTo>
                    <a:pt x="2354" y="1"/>
                  </a:lnTo>
                  <a:lnTo>
                    <a:pt x="2363" y="1"/>
                  </a:lnTo>
                  <a:lnTo>
                    <a:pt x="2368" y="0"/>
                  </a:lnTo>
                  <a:lnTo>
                    <a:pt x="2378" y="0"/>
                  </a:lnTo>
                  <a:lnTo>
                    <a:pt x="2387" y="0"/>
                  </a:lnTo>
                  <a:lnTo>
                    <a:pt x="2398" y="0"/>
                  </a:lnTo>
                  <a:lnTo>
                    <a:pt x="2407" y="0"/>
                  </a:lnTo>
                  <a:lnTo>
                    <a:pt x="2427" y="0"/>
                  </a:lnTo>
                  <a:lnTo>
                    <a:pt x="2449" y="0"/>
                  </a:lnTo>
                  <a:lnTo>
                    <a:pt x="2471" y="0"/>
                  </a:lnTo>
                  <a:lnTo>
                    <a:pt x="2492" y="1"/>
                  </a:lnTo>
                  <a:lnTo>
                    <a:pt x="2518" y="3"/>
                  </a:lnTo>
                  <a:lnTo>
                    <a:pt x="2543" y="6"/>
                  </a:lnTo>
                  <a:lnTo>
                    <a:pt x="2569" y="10"/>
                  </a:lnTo>
                  <a:lnTo>
                    <a:pt x="2594" y="16"/>
                  </a:lnTo>
                  <a:lnTo>
                    <a:pt x="2617" y="22"/>
                  </a:lnTo>
                  <a:lnTo>
                    <a:pt x="2640" y="30"/>
                  </a:lnTo>
                  <a:lnTo>
                    <a:pt x="2663" y="38"/>
                  </a:lnTo>
                  <a:lnTo>
                    <a:pt x="2684" y="47"/>
                  </a:lnTo>
                  <a:lnTo>
                    <a:pt x="2705" y="57"/>
                  </a:lnTo>
                  <a:lnTo>
                    <a:pt x="2726" y="69"/>
                  </a:lnTo>
                  <a:lnTo>
                    <a:pt x="2745" y="80"/>
                  </a:lnTo>
                  <a:lnTo>
                    <a:pt x="2764" y="94"/>
                  </a:lnTo>
                  <a:lnTo>
                    <a:pt x="2781" y="108"/>
                  </a:lnTo>
                  <a:lnTo>
                    <a:pt x="2798" y="123"/>
                  </a:lnTo>
                  <a:lnTo>
                    <a:pt x="2813" y="137"/>
                  </a:lnTo>
                  <a:lnTo>
                    <a:pt x="2828" y="155"/>
                  </a:lnTo>
                  <a:lnTo>
                    <a:pt x="2840" y="171"/>
                  </a:lnTo>
                  <a:lnTo>
                    <a:pt x="2852" y="187"/>
                  </a:lnTo>
                  <a:lnTo>
                    <a:pt x="2863" y="204"/>
                  </a:lnTo>
                  <a:lnTo>
                    <a:pt x="2873" y="222"/>
                  </a:lnTo>
                  <a:lnTo>
                    <a:pt x="2882" y="240"/>
                  </a:lnTo>
                  <a:lnTo>
                    <a:pt x="2890" y="259"/>
                  </a:lnTo>
                  <a:lnTo>
                    <a:pt x="2897" y="279"/>
                  </a:lnTo>
                  <a:lnTo>
                    <a:pt x="2904" y="298"/>
                  </a:lnTo>
                  <a:lnTo>
                    <a:pt x="2908" y="317"/>
                  </a:lnTo>
                  <a:lnTo>
                    <a:pt x="2912" y="338"/>
                  </a:lnTo>
                  <a:lnTo>
                    <a:pt x="2915" y="359"/>
                  </a:lnTo>
                  <a:lnTo>
                    <a:pt x="2917" y="379"/>
                  </a:lnTo>
                  <a:lnTo>
                    <a:pt x="2918" y="401"/>
                  </a:lnTo>
                  <a:lnTo>
                    <a:pt x="2918" y="423"/>
                  </a:lnTo>
                  <a:lnTo>
                    <a:pt x="2917" y="445"/>
                  </a:lnTo>
                  <a:lnTo>
                    <a:pt x="2915" y="467"/>
                  </a:lnTo>
                  <a:lnTo>
                    <a:pt x="2912" y="494"/>
                  </a:lnTo>
                  <a:lnTo>
                    <a:pt x="2906" y="523"/>
                  </a:lnTo>
                  <a:lnTo>
                    <a:pt x="2899" y="549"/>
                  </a:lnTo>
                  <a:lnTo>
                    <a:pt x="2890" y="577"/>
                  </a:lnTo>
                  <a:lnTo>
                    <a:pt x="2881" y="603"/>
                  </a:lnTo>
                  <a:lnTo>
                    <a:pt x="2869" y="628"/>
                  </a:lnTo>
                  <a:lnTo>
                    <a:pt x="2855" y="654"/>
                  </a:lnTo>
                  <a:lnTo>
                    <a:pt x="2842" y="679"/>
                  </a:lnTo>
                  <a:lnTo>
                    <a:pt x="2826" y="703"/>
                  </a:lnTo>
                  <a:lnTo>
                    <a:pt x="2808" y="727"/>
                  </a:lnTo>
                  <a:lnTo>
                    <a:pt x="2789" y="750"/>
                  </a:lnTo>
                  <a:lnTo>
                    <a:pt x="2769" y="773"/>
                  </a:lnTo>
                  <a:lnTo>
                    <a:pt x="2748" y="795"/>
                  </a:lnTo>
                  <a:lnTo>
                    <a:pt x="2725" y="816"/>
                  </a:lnTo>
                  <a:lnTo>
                    <a:pt x="2699" y="838"/>
                  </a:lnTo>
                  <a:lnTo>
                    <a:pt x="2673" y="859"/>
                  </a:lnTo>
                  <a:lnTo>
                    <a:pt x="2636" y="886"/>
                  </a:lnTo>
                  <a:lnTo>
                    <a:pt x="2600" y="915"/>
                  </a:lnTo>
                  <a:lnTo>
                    <a:pt x="2563" y="943"/>
                  </a:lnTo>
                  <a:lnTo>
                    <a:pt x="2525" y="971"/>
                  </a:lnTo>
                  <a:lnTo>
                    <a:pt x="2494" y="995"/>
                  </a:lnTo>
                  <a:lnTo>
                    <a:pt x="2463" y="1018"/>
                  </a:lnTo>
                  <a:lnTo>
                    <a:pt x="2432" y="1042"/>
                  </a:lnTo>
                  <a:lnTo>
                    <a:pt x="2401" y="1066"/>
                  </a:lnTo>
                  <a:lnTo>
                    <a:pt x="2370" y="1091"/>
                  </a:lnTo>
                  <a:lnTo>
                    <a:pt x="2338" y="1113"/>
                  </a:lnTo>
                  <a:lnTo>
                    <a:pt x="2307" y="1138"/>
                  </a:lnTo>
                  <a:lnTo>
                    <a:pt x="2276" y="1161"/>
                  </a:lnTo>
                  <a:lnTo>
                    <a:pt x="2269" y="1165"/>
                  </a:lnTo>
                  <a:lnTo>
                    <a:pt x="2232" y="1193"/>
                  </a:lnTo>
                  <a:lnTo>
                    <a:pt x="2196" y="1220"/>
                  </a:lnTo>
                  <a:lnTo>
                    <a:pt x="2159" y="1247"/>
                  </a:lnTo>
                  <a:lnTo>
                    <a:pt x="2122" y="1274"/>
                  </a:lnTo>
                  <a:lnTo>
                    <a:pt x="2086" y="1300"/>
                  </a:lnTo>
                  <a:lnTo>
                    <a:pt x="2048" y="1327"/>
                  </a:lnTo>
                  <a:lnTo>
                    <a:pt x="2010" y="1353"/>
                  </a:lnTo>
                  <a:lnTo>
                    <a:pt x="1972" y="1378"/>
                  </a:lnTo>
                  <a:lnTo>
                    <a:pt x="1943" y="1397"/>
                  </a:lnTo>
                  <a:lnTo>
                    <a:pt x="1914" y="1414"/>
                  </a:lnTo>
                  <a:lnTo>
                    <a:pt x="1883" y="1430"/>
                  </a:lnTo>
                  <a:lnTo>
                    <a:pt x="1853" y="1446"/>
                  </a:lnTo>
                  <a:lnTo>
                    <a:pt x="1821" y="1460"/>
                  </a:lnTo>
                  <a:lnTo>
                    <a:pt x="1790" y="1474"/>
                  </a:lnTo>
                  <a:lnTo>
                    <a:pt x="1758" y="1486"/>
                  </a:lnTo>
                  <a:lnTo>
                    <a:pt x="1724" y="1498"/>
                  </a:lnTo>
                  <a:lnTo>
                    <a:pt x="1691" y="1508"/>
                  </a:lnTo>
                  <a:lnTo>
                    <a:pt x="1657" y="1517"/>
                  </a:lnTo>
                  <a:lnTo>
                    <a:pt x="1622" y="1525"/>
                  </a:lnTo>
                  <a:lnTo>
                    <a:pt x="1588" y="1532"/>
                  </a:lnTo>
                  <a:lnTo>
                    <a:pt x="1552" y="1538"/>
                  </a:lnTo>
                  <a:lnTo>
                    <a:pt x="1515" y="1544"/>
                  </a:lnTo>
                  <a:lnTo>
                    <a:pt x="1480" y="1548"/>
                  </a:lnTo>
                  <a:lnTo>
                    <a:pt x="1443" y="1550"/>
                  </a:lnTo>
                  <a:lnTo>
                    <a:pt x="1421" y="1552"/>
                  </a:lnTo>
                  <a:lnTo>
                    <a:pt x="1400" y="1553"/>
                  </a:lnTo>
                  <a:lnTo>
                    <a:pt x="1379" y="1554"/>
                  </a:lnTo>
                  <a:lnTo>
                    <a:pt x="1357" y="1555"/>
                  </a:lnTo>
                  <a:lnTo>
                    <a:pt x="1335" y="1555"/>
                  </a:lnTo>
                  <a:lnTo>
                    <a:pt x="1314" y="1556"/>
                  </a:lnTo>
                  <a:lnTo>
                    <a:pt x="1292" y="1556"/>
                  </a:lnTo>
                  <a:lnTo>
                    <a:pt x="1270" y="15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3" name="Freeform 31">
              <a:extLst>
                <a:ext uri="{FF2B5EF4-FFF2-40B4-BE49-F238E27FC236}">
                  <a16:creationId xmlns:a16="http://schemas.microsoft.com/office/drawing/2014/main" id="{A3303A6C-0E71-4EC3-A8FE-522B09384EB5}"/>
                </a:ext>
              </a:extLst>
            </p:cNvPr>
            <p:cNvSpPr>
              <a:spLocks noEditPoints="1"/>
            </p:cNvSpPr>
            <p:nvPr userDrawn="1"/>
          </p:nvSpPr>
          <p:spPr bwMode="auto">
            <a:xfrm>
              <a:off x="9148135" y="1619122"/>
              <a:ext cx="1051497" cy="1298089"/>
            </a:xfrm>
            <a:custGeom>
              <a:avLst/>
              <a:gdLst>
                <a:gd name="T0" fmla="*/ 287 w 1588"/>
                <a:gd name="T1" fmla="*/ 90 h 1953"/>
                <a:gd name="T2" fmla="*/ 174 w 1588"/>
                <a:gd name="T3" fmla="*/ 179 h 1953"/>
                <a:gd name="T4" fmla="*/ 94 w 1588"/>
                <a:gd name="T5" fmla="*/ 292 h 1953"/>
                <a:gd name="T6" fmla="*/ 49 w 1588"/>
                <a:gd name="T7" fmla="*/ 426 h 1953"/>
                <a:gd name="T8" fmla="*/ 40 w 1588"/>
                <a:gd name="T9" fmla="*/ 578 h 1953"/>
                <a:gd name="T10" fmla="*/ 66 w 1588"/>
                <a:gd name="T11" fmla="*/ 751 h 1953"/>
                <a:gd name="T12" fmla="*/ 92 w 1588"/>
                <a:gd name="T13" fmla="*/ 937 h 1953"/>
                <a:gd name="T14" fmla="*/ 122 w 1588"/>
                <a:gd name="T15" fmla="*/ 1135 h 1953"/>
                <a:gd name="T16" fmla="*/ 201 w 1588"/>
                <a:gd name="T17" fmla="*/ 1496 h 1953"/>
                <a:gd name="T18" fmla="*/ 282 w 1588"/>
                <a:gd name="T19" fmla="*/ 1747 h 1953"/>
                <a:gd name="T20" fmla="*/ 386 w 1588"/>
                <a:gd name="T21" fmla="*/ 1850 h 1953"/>
                <a:gd name="T22" fmla="*/ 550 w 1588"/>
                <a:gd name="T23" fmla="*/ 1902 h 1953"/>
                <a:gd name="T24" fmla="*/ 833 w 1588"/>
                <a:gd name="T25" fmla="*/ 1907 h 1953"/>
                <a:gd name="T26" fmla="*/ 985 w 1588"/>
                <a:gd name="T27" fmla="*/ 1877 h 1953"/>
                <a:gd name="T28" fmla="*/ 1098 w 1588"/>
                <a:gd name="T29" fmla="*/ 1831 h 1953"/>
                <a:gd name="T30" fmla="*/ 1201 w 1588"/>
                <a:gd name="T31" fmla="*/ 1765 h 1953"/>
                <a:gd name="T32" fmla="*/ 1304 w 1588"/>
                <a:gd name="T33" fmla="*/ 1667 h 1953"/>
                <a:gd name="T34" fmla="*/ 1408 w 1588"/>
                <a:gd name="T35" fmla="*/ 1532 h 1953"/>
                <a:gd name="T36" fmla="*/ 1491 w 1588"/>
                <a:gd name="T37" fmla="*/ 1373 h 1953"/>
                <a:gd name="T38" fmla="*/ 1540 w 1588"/>
                <a:gd name="T39" fmla="*/ 1197 h 1953"/>
                <a:gd name="T40" fmla="*/ 1545 w 1588"/>
                <a:gd name="T41" fmla="*/ 1009 h 1953"/>
                <a:gd name="T42" fmla="*/ 1495 w 1588"/>
                <a:gd name="T43" fmla="*/ 824 h 1953"/>
                <a:gd name="T44" fmla="*/ 1404 w 1588"/>
                <a:gd name="T45" fmla="*/ 664 h 1953"/>
                <a:gd name="T46" fmla="*/ 1252 w 1588"/>
                <a:gd name="T47" fmla="*/ 507 h 1953"/>
                <a:gd name="T48" fmla="*/ 1006 w 1588"/>
                <a:gd name="T49" fmla="*/ 302 h 1953"/>
                <a:gd name="T50" fmla="*/ 738 w 1588"/>
                <a:gd name="T51" fmla="*/ 132 h 1953"/>
                <a:gd name="T52" fmla="*/ 578 w 1588"/>
                <a:gd name="T53" fmla="*/ 69 h 1953"/>
                <a:gd name="T54" fmla="*/ 430 w 1588"/>
                <a:gd name="T55" fmla="*/ 43 h 1953"/>
                <a:gd name="T56" fmla="*/ 614 w 1588"/>
                <a:gd name="T57" fmla="*/ 1950 h 1953"/>
                <a:gd name="T58" fmla="*/ 416 w 1588"/>
                <a:gd name="T59" fmla="*/ 1908 h 1953"/>
                <a:gd name="T60" fmla="*/ 307 w 1588"/>
                <a:gd name="T61" fmla="*/ 1842 h 1953"/>
                <a:gd name="T62" fmla="*/ 254 w 1588"/>
                <a:gd name="T63" fmla="*/ 1779 h 1953"/>
                <a:gd name="T64" fmla="*/ 197 w 1588"/>
                <a:gd name="T65" fmla="*/ 1628 h 1953"/>
                <a:gd name="T66" fmla="*/ 104 w 1588"/>
                <a:gd name="T67" fmla="*/ 1245 h 1953"/>
                <a:gd name="T68" fmla="*/ 63 w 1588"/>
                <a:gd name="T69" fmla="*/ 1009 h 1953"/>
                <a:gd name="T70" fmla="*/ 36 w 1588"/>
                <a:gd name="T71" fmla="*/ 819 h 1953"/>
                <a:gd name="T72" fmla="*/ 6 w 1588"/>
                <a:gd name="T73" fmla="*/ 636 h 1953"/>
                <a:gd name="T74" fmla="*/ 2 w 1588"/>
                <a:gd name="T75" fmla="*/ 469 h 1953"/>
                <a:gd name="T76" fmla="*/ 39 w 1588"/>
                <a:gd name="T77" fmla="*/ 317 h 1953"/>
                <a:gd name="T78" fmla="*/ 112 w 1588"/>
                <a:gd name="T79" fmla="*/ 189 h 1953"/>
                <a:gd name="T80" fmla="*/ 223 w 1588"/>
                <a:gd name="T81" fmla="*/ 85 h 1953"/>
                <a:gd name="T82" fmla="*/ 368 w 1588"/>
                <a:gd name="T83" fmla="*/ 10 h 1953"/>
                <a:gd name="T84" fmla="*/ 484 w 1588"/>
                <a:gd name="T85" fmla="*/ 12 h 1953"/>
                <a:gd name="T86" fmla="*/ 637 w 1588"/>
                <a:gd name="T87" fmla="*/ 42 h 1953"/>
                <a:gd name="T88" fmla="*/ 851 w 1588"/>
                <a:gd name="T89" fmla="*/ 151 h 1953"/>
                <a:gd name="T90" fmla="*/ 1115 w 1588"/>
                <a:gd name="T91" fmla="*/ 337 h 1953"/>
                <a:gd name="T92" fmla="*/ 1358 w 1588"/>
                <a:gd name="T93" fmla="*/ 555 h 1953"/>
                <a:gd name="T94" fmla="*/ 1468 w 1588"/>
                <a:gd name="T95" fmla="*/ 686 h 1953"/>
                <a:gd name="T96" fmla="*/ 1554 w 1588"/>
                <a:gd name="T97" fmla="*/ 869 h 1953"/>
                <a:gd name="T98" fmla="*/ 1588 w 1588"/>
                <a:gd name="T99" fmla="*/ 1070 h 1953"/>
                <a:gd name="T100" fmla="*/ 1568 w 1588"/>
                <a:gd name="T101" fmla="*/ 1264 h 1953"/>
                <a:gd name="T102" fmla="*/ 1502 w 1588"/>
                <a:gd name="T103" fmla="*/ 1443 h 1953"/>
                <a:gd name="T104" fmla="*/ 1407 w 1588"/>
                <a:gd name="T105" fmla="*/ 1602 h 1953"/>
                <a:gd name="T106" fmla="*/ 1295 w 1588"/>
                <a:gd name="T107" fmla="*/ 1735 h 1953"/>
                <a:gd name="T108" fmla="*/ 1129 w 1588"/>
                <a:gd name="T109" fmla="*/ 1860 h 1953"/>
                <a:gd name="T110" fmla="*/ 922 w 1588"/>
                <a:gd name="T111" fmla="*/ 1933 h 1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953">
                  <a:moveTo>
                    <a:pt x="406" y="38"/>
                  </a:moveTo>
                  <a:lnTo>
                    <a:pt x="380" y="47"/>
                  </a:lnTo>
                  <a:lnTo>
                    <a:pt x="356" y="57"/>
                  </a:lnTo>
                  <a:lnTo>
                    <a:pt x="332" y="67"/>
                  </a:lnTo>
                  <a:lnTo>
                    <a:pt x="309" y="78"/>
                  </a:lnTo>
                  <a:lnTo>
                    <a:pt x="287" y="90"/>
                  </a:lnTo>
                  <a:lnTo>
                    <a:pt x="267" y="103"/>
                  </a:lnTo>
                  <a:lnTo>
                    <a:pt x="246" y="117"/>
                  </a:lnTo>
                  <a:lnTo>
                    <a:pt x="227" y="132"/>
                  </a:lnTo>
                  <a:lnTo>
                    <a:pt x="208" y="147"/>
                  </a:lnTo>
                  <a:lnTo>
                    <a:pt x="191" y="163"/>
                  </a:lnTo>
                  <a:lnTo>
                    <a:pt x="174" y="179"/>
                  </a:lnTo>
                  <a:lnTo>
                    <a:pt x="159" y="196"/>
                  </a:lnTo>
                  <a:lnTo>
                    <a:pt x="144" y="214"/>
                  </a:lnTo>
                  <a:lnTo>
                    <a:pt x="130" y="233"/>
                  </a:lnTo>
                  <a:lnTo>
                    <a:pt x="117" y="252"/>
                  </a:lnTo>
                  <a:lnTo>
                    <a:pt x="105" y="272"/>
                  </a:lnTo>
                  <a:lnTo>
                    <a:pt x="94" y="292"/>
                  </a:lnTo>
                  <a:lnTo>
                    <a:pt x="83" y="313"/>
                  </a:lnTo>
                  <a:lnTo>
                    <a:pt x="74" y="335"/>
                  </a:lnTo>
                  <a:lnTo>
                    <a:pt x="66" y="356"/>
                  </a:lnTo>
                  <a:lnTo>
                    <a:pt x="59" y="379"/>
                  </a:lnTo>
                  <a:lnTo>
                    <a:pt x="53" y="402"/>
                  </a:lnTo>
                  <a:lnTo>
                    <a:pt x="49" y="426"/>
                  </a:lnTo>
                  <a:lnTo>
                    <a:pt x="44" y="450"/>
                  </a:lnTo>
                  <a:lnTo>
                    <a:pt x="41" y="475"/>
                  </a:lnTo>
                  <a:lnTo>
                    <a:pt x="40" y="500"/>
                  </a:lnTo>
                  <a:lnTo>
                    <a:pt x="39" y="525"/>
                  </a:lnTo>
                  <a:lnTo>
                    <a:pt x="39" y="551"/>
                  </a:lnTo>
                  <a:lnTo>
                    <a:pt x="40" y="578"/>
                  </a:lnTo>
                  <a:lnTo>
                    <a:pt x="42" y="604"/>
                  </a:lnTo>
                  <a:lnTo>
                    <a:pt x="45" y="632"/>
                  </a:lnTo>
                  <a:lnTo>
                    <a:pt x="50" y="658"/>
                  </a:lnTo>
                  <a:lnTo>
                    <a:pt x="56" y="689"/>
                  </a:lnTo>
                  <a:lnTo>
                    <a:pt x="61" y="720"/>
                  </a:lnTo>
                  <a:lnTo>
                    <a:pt x="66" y="751"/>
                  </a:lnTo>
                  <a:lnTo>
                    <a:pt x="71" y="782"/>
                  </a:lnTo>
                  <a:lnTo>
                    <a:pt x="75" y="813"/>
                  </a:lnTo>
                  <a:lnTo>
                    <a:pt x="80" y="843"/>
                  </a:lnTo>
                  <a:lnTo>
                    <a:pt x="83" y="874"/>
                  </a:lnTo>
                  <a:lnTo>
                    <a:pt x="88" y="905"/>
                  </a:lnTo>
                  <a:lnTo>
                    <a:pt x="92" y="937"/>
                  </a:lnTo>
                  <a:lnTo>
                    <a:pt x="97" y="970"/>
                  </a:lnTo>
                  <a:lnTo>
                    <a:pt x="102" y="1003"/>
                  </a:lnTo>
                  <a:lnTo>
                    <a:pt x="106" y="1037"/>
                  </a:lnTo>
                  <a:lnTo>
                    <a:pt x="112" y="1070"/>
                  </a:lnTo>
                  <a:lnTo>
                    <a:pt x="117" y="1103"/>
                  </a:lnTo>
                  <a:lnTo>
                    <a:pt x="122" y="1135"/>
                  </a:lnTo>
                  <a:lnTo>
                    <a:pt x="129" y="1168"/>
                  </a:lnTo>
                  <a:lnTo>
                    <a:pt x="143" y="1237"/>
                  </a:lnTo>
                  <a:lnTo>
                    <a:pt x="157" y="1305"/>
                  </a:lnTo>
                  <a:lnTo>
                    <a:pt x="172" y="1370"/>
                  </a:lnTo>
                  <a:lnTo>
                    <a:pt x="186" y="1435"/>
                  </a:lnTo>
                  <a:lnTo>
                    <a:pt x="201" y="1496"/>
                  </a:lnTo>
                  <a:lnTo>
                    <a:pt x="217" y="1557"/>
                  </a:lnTo>
                  <a:lnTo>
                    <a:pt x="235" y="1618"/>
                  </a:lnTo>
                  <a:lnTo>
                    <a:pt x="252" y="1677"/>
                  </a:lnTo>
                  <a:lnTo>
                    <a:pt x="260" y="1702"/>
                  </a:lnTo>
                  <a:lnTo>
                    <a:pt x="270" y="1725"/>
                  </a:lnTo>
                  <a:lnTo>
                    <a:pt x="282" y="1747"/>
                  </a:lnTo>
                  <a:lnTo>
                    <a:pt x="295" y="1767"/>
                  </a:lnTo>
                  <a:lnTo>
                    <a:pt x="310" y="1787"/>
                  </a:lnTo>
                  <a:lnTo>
                    <a:pt x="326" y="1805"/>
                  </a:lnTo>
                  <a:lnTo>
                    <a:pt x="345" y="1821"/>
                  </a:lnTo>
                  <a:lnTo>
                    <a:pt x="365" y="1836"/>
                  </a:lnTo>
                  <a:lnTo>
                    <a:pt x="386" y="1850"/>
                  </a:lnTo>
                  <a:lnTo>
                    <a:pt x="410" y="1862"/>
                  </a:lnTo>
                  <a:lnTo>
                    <a:pt x="434" y="1874"/>
                  </a:lnTo>
                  <a:lnTo>
                    <a:pt x="461" y="1883"/>
                  </a:lnTo>
                  <a:lnTo>
                    <a:pt x="489" y="1891"/>
                  </a:lnTo>
                  <a:lnTo>
                    <a:pt x="518" y="1898"/>
                  </a:lnTo>
                  <a:lnTo>
                    <a:pt x="550" y="1902"/>
                  </a:lnTo>
                  <a:lnTo>
                    <a:pt x="582" y="1907"/>
                  </a:lnTo>
                  <a:lnTo>
                    <a:pt x="636" y="1911"/>
                  </a:lnTo>
                  <a:lnTo>
                    <a:pt x="689" y="1913"/>
                  </a:lnTo>
                  <a:lnTo>
                    <a:pt x="738" y="1914"/>
                  </a:lnTo>
                  <a:lnTo>
                    <a:pt x="788" y="1912"/>
                  </a:lnTo>
                  <a:lnTo>
                    <a:pt x="833" y="1907"/>
                  </a:lnTo>
                  <a:lnTo>
                    <a:pt x="879" y="1901"/>
                  </a:lnTo>
                  <a:lnTo>
                    <a:pt x="901" y="1898"/>
                  </a:lnTo>
                  <a:lnTo>
                    <a:pt x="923" y="1893"/>
                  </a:lnTo>
                  <a:lnTo>
                    <a:pt x="944" y="1889"/>
                  </a:lnTo>
                  <a:lnTo>
                    <a:pt x="964" y="1883"/>
                  </a:lnTo>
                  <a:lnTo>
                    <a:pt x="985" y="1877"/>
                  </a:lnTo>
                  <a:lnTo>
                    <a:pt x="1004" y="1872"/>
                  </a:lnTo>
                  <a:lnTo>
                    <a:pt x="1024" y="1865"/>
                  </a:lnTo>
                  <a:lnTo>
                    <a:pt x="1043" y="1857"/>
                  </a:lnTo>
                  <a:lnTo>
                    <a:pt x="1062" y="1849"/>
                  </a:lnTo>
                  <a:lnTo>
                    <a:pt x="1081" y="1841"/>
                  </a:lnTo>
                  <a:lnTo>
                    <a:pt x="1098" y="1831"/>
                  </a:lnTo>
                  <a:lnTo>
                    <a:pt x="1117" y="1821"/>
                  </a:lnTo>
                  <a:lnTo>
                    <a:pt x="1134" y="1811"/>
                  </a:lnTo>
                  <a:lnTo>
                    <a:pt x="1151" y="1800"/>
                  </a:lnTo>
                  <a:lnTo>
                    <a:pt x="1168" y="1789"/>
                  </a:lnTo>
                  <a:lnTo>
                    <a:pt x="1184" y="1777"/>
                  </a:lnTo>
                  <a:lnTo>
                    <a:pt x="1201" y="1765"/>
                  </a:lnTo>
                  <a:lnTo>
                    <a:pt x="1217" y="1752"/>
                  </a:lnTo>
                  <a:lnTo>
                    <a:pt x="1233" y="1738"/>
                  </a:lnTo>
                  <a:lnTo>
                    <a:pt x="1248" y="1725"/>
                  </a:lnTo>
                  <a:lnTo>
                    <a:pt x="1266" y="1706"/>
                  </a:lnTo>
                  <a:lnTo>
                    <a:pt x="1285" y="1688"/>
                  </a:lnTo>
                  <a:lnTo>
                    <a:pt x="1304" y="1667"/>
                  </a:lnTo>
                  <a:lnTo>
                    <a:pt x="1322" y="1647"/>
                  </a:lnTo>
                  <a:lnTo>
                    <a:pt x="1339" y="1625"/>
                  </a:lnTo>
                  <a:lnTo>
                    <a:pt x="1358" y="1603"/>
                  </a:lnTo>
                  <a:lnTo>
                    <a:pt x="1375" y="1580"/>
                  </a:lnTo>
                  <a:lnTo>
                    <a:pt x="1391" y="1556"/>
                  </a:lnTo>
                  <a:lnTo>
                    <a:pt x="1408" y="1532"/>
                  </a:lnTo>
                  <a:lnTo>
                    <a:pt x="1423" y="1507"/>
                  </a:lnTo>
                  <a:lnTo>
                    <a:pt x="1438" y="1482"/>
                  </a:lnTo>
                  <a:lnTo>
                    <a:pt x="1453" y="1455"/>
                  </a:lnTo>
                  <a:lnTo>
                    <a:pt x="1466" y="1428"/>
                  </a:lnTo>
                  <a:lnTo>
                    <a:pt x="1479" y="1400"/>
                  </a:lnTo>
                  <a:lnTo>
                    <a:pt x="1491" y="1373"/>
                  </a:lnTo>
                  <a:lnTo>
                    <a:pt x="1501" y="1344"/>
                  </a:lnTo>
                  <a:lnTo>
                    <a:pt x="1511" y="1315"/>
                  </a:lnTo>
                  <a:lnTo>
                    <a:pt x="1521" y="1287"/>
                  </a:lnTo>
                  <a:lnTo>
                    <a:pt x="1529" y="1257"/>
                  </a:lnTo>
                  <a:lnTo>
                    <a:pt x="1536" y="1227"/>
                  </a:lnTo>
                  <a:lnTo>
                    <a:pt x="1540" y="1197"/>
                  </a:lnTo>
                  <a:lnTo>
                    <a:pt x="1545" y="1166"/>
                  </a:lnTo>
                  <a:lnTo>
                    <a:pt x="1548" y="1135"/>
                  </a:lnTo>
                  <a:lnTo>
                    <a:pt x="1549" y="1104"/>
                  </a:lnTo>
                  <a:lnTo>
                    <a:pt x="1549" y="1073"/>
                  </a:lnTo>
                  <a:lnTo>
                    <a:pt x="1548" y="1041"/>
                  </a:lnTo>
                  <a:lnTo>
                    <a:pt x="1545" y="1009"/>
                  </a:lnTo>
                  <a:lnTo>
                    <a:pt x="1540" y="978"/>
                  </a:lnTo>
                  <a:lnTo>
                    <a:pt x="1534" y="946"/>
                  </a:lnTo>
                  <a:lnTo>
                    <a:pt x="1526" y="914"/>
                  </a:lnTo>
                  <a:lnTo>
                    <a:pt x="1517" y="882"/>
                  </a:lnTo>
                  <a:lnTo>
                    <a:pt x="1506" y="850"/>
                  </a:lnTo>
                  <a:lnTo>
                    <a:pt x="1495" y="824"/>
                  </a:lnTo>
                  <a:lnTo>
                    <a:pt x="1483" y="797"/>
                  </a:lnTo>
                  <a:lnTo>
                    <a:pt x="1469" y="768"/>
                  </a:lnTo>
                  <a:lnTo>
                    <a:pt x="1453" y="738"/>
                  </a:lnTo>
                  <a:lnTo>
                    <a:pt x="1435" y="707"/>
                  </a:lnTo>
                  <a:lnTo>
                    <a:pt x="1415" y="678"/>
                  </a:lnTo>
                  <a:lnTo>
                    <a:pt x="1404" y="664"/>
                  </a:lnTo>
                  <a:lnTo>
                    <a:pt x="1392" y="649"/>
                  </a:lnTo>
                  <a:lnTo>
                    <a:pt x="1381" y="635"/>
                  </a:lnTo>
                  <a:lnTo>
                    <a:pt x="1368" y="621"/>
                  </a:lnTo>
                  <a:lnTo>
                    <a:pt x="1330" y="582"/>
                  </a:lnTo>
                  <a:lnTo>
                    <a:pt x="1291" y="544"/>
                  </a:lnTo>
                  <a:lnTo>
                    <a:pt x="1252" y="507"/>
                  </a:lnTo>
                  <a:lnTo>
                    <a:pt x="1213" y="471"/>
                  </a:lnTo>
                  <a:lnTo>
                    <a:pt x="1172" y="436"/>
                  </a:lnTo>
                  <a:lnTo>
                    <a:pt x="1132" y="401"/>
                  </a:lnTo>
                  <a:lnTo>
                    <a:pt x="1090" y="368"/>
                  </a:lnTo>
                  <a:lnTo>
                    <a:pt x="1048" y="335"/>
                  </a:lnTo>
                  <a:lnTo>
                    <a:pt x="1006" y="302"/>
                  </a:lnTo>
                  <a:lnTo>
                    <a:pt x="962" y="272"/>
                  </a:lnTo>
                  <a:lnTo>
                    <a:pt x="918" y="242"/>
                  </a:lnTo>
                  <a:lnTo>
                    <a:pt x="875" y="213"/>
                  </a:lnTo>
                  <a:lnTo>
                    <a:pt x="830" y="184"/>
                  </a:lnTo>
                  <a:lnTo>
                    <a:pt x="784" y="158"/>
                  </a:lnTo>
                  <a:lnTo>
                    <a:pt x="738" y="132"/>
                  </a:lnTo>
                  <a:lnTo>
                    <a:pt x="692" y="106"/>
                  </a:lnTo>
                  <a:lnTo>
                    <a:pt x="671" y="96"/>
                  </a:lnTo>
                  <a:lnTo>
                    <a:pt x="649" y="87"/>
                  </a:lnTo>
                  <a:lnTo>
                    <a:pt x="626" y="80"/>
                  </a:lnTo>
                  <a:lnTo>
                    <a:pt x="602" y="74"/>
                  </a:lnTo>
                  <a:lnTo>
                    <a:pt x="578" y="69"/>
                  </a:lnTo>
                  <a:lnTo>
                    <a:pt x="552" y="64"/>
                  </a:lnTo>
                  <a:lnTo>
                    <a:pt x="527" y="59"/>
                  </a:lnTo>
                  <a:lnTo>
                    <a:pt x="501" y="55"/>
                  </a:lnTo>
                  <a:lnTo>
                    <a:pt x="478" y="51"/>
                  </a:lnTo>
                  <a:lnTo>
                    <a:pt x="454" y="48"/>
                  </a:lnTo>
                  <a:lnTo>
                    <a:pt x="430" y="43"/>
                  </a:lnTo>
                  <a:lnTo>
                    <a:pt x="406" y="38"/>
                  </a:lnTo>
                  <a:lnTo>
                    <a:pt x="406" y="38"/>
                  </a:lnTo>
                  <a:close/>
                  <a:moveTo>
                    <a:pt x="719" y="1953"/>
                  </a:moveTo>
                  <a:lnTo>
                    <a:pt x="684" y="1953"/>
                  </a:lnTo>
                  <a:lnTo>
                    <a:pt x="650" y="1951"/>
                  </a:lnTo>
                  <a:lnTo>
                    <a:pt x="614" y="1950"/>
                  </a:lnTo>
                  <a:lnTo>
                    <a:pt x="579" y="1946"/>
                  </a:lnTo>
                  <a:lnTo>
                    <a:pt x="543" y="1941"/>
                  </a:lnTo>
                  <a:lnTo>
                    <a:pt x="509" y="1936"/>
                  </a:lnTo>
                  <a:lnTo>
                    <a:pt x="476" y="1929"/>
                  </a:lnTo>
                  <a:lnTo>
                    <a:pt x="446" y="1920"/>
                  </a:lnTo>
                  <a:lnTo>
                    <a:pt x="416" y="1908"/>
                  </a:lnTo>
                  <a:lnTo>
                    <a:pt x="388" y="1897"/>
                  </a:lnTo>
                  <a:lnTo>
                    <a:pt x="363" y="1883"/>
                  </a:lnTo>
                  <a:lnTo>
                    <a:pt x="339" y="1867"/>
                  </a:lnTo>
                  <a:lnTo>
                    <a:pt x="329" y="1859"/>
                  </a:lnTo>
                  <a:lnTo>
                    <a:pt x="317" y="1851"/>
                  </a:lnTo>
                  <a:lnTo>
                    <a:pt x="307" y="1842"/>
                  </a:lnTo>
                  <a:lnTo>
                    <a:pt x="298" y="1831"/>
                  </a:lnTo>
                  <a:lnTo>
                    <a:pt x="287" y="1822"/>
                  </a:lnTo>
                  <a:lnTo>
                    <a:pt x="279" y="1812"/>
                  </a:lnTo>
                  <a:lnTo>
                    <a:pt x="270" y="1802"/>
                  </a:lnTo>
                  <a:lnTo>
                    <a:pt x="262" y="1790"/>
                  </a:lnTo>
                  <a:lnTo>
                    <a:pt x="254" y="1779"/>
                  </a:lnTo>
                  <a:lnTo>
                    <a:pt x="247" y="1767"/>
                  </a:lnTo>
                  <a:lnTo>
                    <a:pt x="240" y="1755"/>
                  </a:lnTo>
                  <a:lnTo>
                    <a:pt x="235" y="1742"/>
                  </a:lnTo>
                  <a:lnTo>
                    <a:pt x="223" y="1716"/>
                  </a:lnTo>
                  <a:lnTo>
                    <a:pt x="214" y="1688"/>
                  </a:lnTo>
                  <a:lnTo>
                    <a:pt x="197" y="1628"/>
                  </a:lnTo>
                  <a:lnTo>
                    <a:pt x="180" y="1568"/>
                  </a:lnTo>
                  <a:lnTo>
                    <a:pt x="164" y="1507"/>
                  </a:lnTo>
                  <a:lnTo>
                    <a:pt x="147" y="1444"/>
                  </a:lnTo>
                  <a:lnTo>
                    <a:pt x="133" y="1379"/>
                  </a:lnTo>
                  <a:lnTo>
                    <a:pt x="118" y="1313"/>
                  </a:lnTo>
                  <a:lnTo>
                    <a:pt x="104" y="1245"/>
                  </a:lnTo>
                  <a:lnTo>
                    <a:pt x="90" y="1175"/>
                  </a:lnTo>
                  <a:lnTo>
                    <a:pt x="84" y="1143"/>
                  </a:lnTo>
                  <a:lnTo>
                    <a:pt x="78" y="1109"/>
                  </a:lnTo>
                  <a:lnTo>
                    <a:pt x="73" y="1076"/>
                  </a:lnTo>
                  <a:lnTo>
                    <a:pt x="67" y="1042"/>
                  </a:lnTo>
                  <a:lnTo>
                    <a:pt x="63" y="1009"/>
                  </a:lnTo>
                  <a:lnTo>
                    <a:pt x="58" y="976"/>
                  </a:lnTo>
                  <a:lnTo>
                    <a:pt x="53" y="942"/>
                  </a:lnTo>
                  <a:lnTo>
                    <a:pt x="49" y="909"/>
                  </a:lnTo>
                  <a:lnTo>
                    <a:pt x="44" y="879"/>
                  </a:lnTo>
                  <a:lnTo>
                    <a:pt x="41" y="848"/>
                  </a:lnTo>
                  <a:lnTo>
                    <a:pt x="36" y="819"/>
                  </a:lnTo>
                  <a:lnTo>
                    <a:pt x="32" y="788"/>
                  </a:lnTo>
                  <a:lnTo>
                    <a:pt x="27" y="757"/>
                  </a:lnTo>
                  <a:lnTo>
                    <a:pt x="22" y="727"/>
                  </a:lnTo>
                  <a:lnTo>
                    <a:pt x="17" y="696"/>
                  </a:lnTo>
                  <a:lnTo>
                    <a:pt x="12" y="666"/>
                  </a:lnTo>
                  <a:lnTo>
                    <a:pt x="6" y="636"/>
                  </a:lnTo>
                  <a:lnTo>
                    <a:pt x="3" y="608"/>
                  </a:lnTo>
                  <a:lnTo>
                    <a:pt x="1" y="579"/>
                  </a:lnTo>
                  <a:lnTo>
                    <a:pt x="0" y="550"/>
                  </a:lnTo>
                  <a:lnTo>
                    <a:pt x="0" y="523"/>
                  </a:lnTo>
                  <a:lnTo>
                    <a:pt x="0" y="495"/>
                  </a:lnTo>
                  <a:lnTo>
                    <a:pt x="2" y="469"/>
                  </a:lnTo>
                  <a:lnTo>
                    <a:pt x="5" y="442"/>
                  </a:lnTo>
                  <a:lnTo>
                    <a:pt x="10" y="416"/>
                  </a:lnTo>
                  <a:lnTo>
                    <a:pt x="16" y="391"/>
                  </a:lnTo>
                  <a:lnTo>
                    <a:pt x="21" y="366"/>
                  </a:lnTo>
                  <a:lnTo>
                    <a:pt x="29" y="341"/>
                  </a:lnTo>
                  <a:lnTo>
                    <a:pt x="39" y="317"/>
                  </a:lnTo>
                  <a:lnTo>
                    <a:pt x="48" y="294"/>
                  </a:lnTo>
                  <a:lnTo>
                    <a:pt x="59" y="273"/>
                  </a:lnTo>
                  <a:lnTo>
                    <a:pt x="71" y="251"/>
                  </a:lnTo>
                  <a:lnTo>
                    <a:pt x="83" y="229"/>
                  </a:lnTo>
                  <a:lnTo>
                    <a:pt x="97" y="208"/>
                  </a:lnTo>
                  <a:lnTo>
                    <a:pt x="112" y="189"/>
                  </a:lnTo>
                  <a:lnTo>
                    <a:pt x="128" y="169"/>
                  </a:lnTo>
                  <a:lnTo>
                    <a:pt x="145" y="151"/>
                  </a:lnTo>
                  <a:lnTo>
                    <a:pt x="164" y="133"/>
                  </a:lnTo>
                  <a:lnTo>
                    <a:pt x="182" y="117"/>
                  </a:lnTo>
                  <a:lnTo>
                    <a:pt x="203" y="99"/>
                  </a:lnTo>
                  <a:lnTo>
                    <a:pt x="223" y="85"/>
                  </a:lnTo>
                  <a:lnTo>
                    <a:pt x="245" y="70"/>
                  </a:lnTo>
                  <a:lnTo>
                    <a:pt x="268" y="56"/>
                  </a:lnTo>
                  <a:lnTo>
                    <a:pt x="291" y="43"/>
                  </a:lnTo>
                  <a:lnTo>
                    <a:pt x="316" y="31"/>
                  </a:lnTo>
                  <a:lnTo>
                    <a:pt x="341" y="20"/>
                  </a:lnTo>
                  <a:lnTo>
                    <a:pt x="368" y="10"/>
                  </a:lnTo>
                  <a:lnTo>
                    <a:pt x="395" y="0"/>
                  </a:lnTo>
                  <a:lnTo>
                    <a:pt x="406" y="0"/>
                  </a:lnTo>
                  <a:lnTo>
                    <a:pt x="415" y="0"/>
                  </a:lnTo>
                  <a:lnTo>
                    <a:pt x="438" y="4"/>
                  </a:lnTo>
                  <a:lnTo>
                    <a:pt x="461" y="9"/>
                  </a:lnTo>
                  <a:lnTo>
                    <a:pt x="484" y="12"/>
                  </a:lnTo>
                  <a:lnTo>
                    <a:pt x="508" y="17"/>
                  </a:lnTo>
                  <a:lnTo>
                    <a:pt x="534" y="20"/>
                  </a:lnTo>
                  <a:lnTo>
                    <a:pt x="560" y="25"/>
                  </a:lnTo>
                  <a:lnTo>
                    <a:pt x="586" y="30"/>
                  </a:lnTo>
                  <a:lnTo>
                    <a:pt x="612" y="35"/>
                  </a:lnTo>
                  <a:lnTo>
                    <a:pt x="637" y="42"/>
                  </a:lnTo>
                  <a:lnTo>
                    <a:pt x="663" y="50"/>
                  </a:lnTo>
                  <a:lnTo>
                    <a:pt x="688" y="60"/>
                  </a:lnTo>
                  <a:lnTo>
                    <a:pt x="711" y="72"/>
                  </a:lnTo>
                  <a:lnTo>
                    <a:pt x="758" y="97"/>
                  </a:lnTo>
                  <a:lnTo>
                    <a:pt x="804" y="124"/>
                  </a:lnTo>
                  <a:lnTo>
                    <a:pt x="851" y="151"/>
                  </a:lnTo>
                  <a:lnTo>
                    <a:pt x="895" y="180"/>
                  </a:lnTo>
                  <a:lnTo>
                    <a:pt x="940" y="210"/>
                  </a:lnTo>
                  <a:lnTo>
                    <a:pt x="985" y="239"/>
                  </a:lnTo>
                  <a:lnTo>
                    <a:pt x="1028" y="272"/>
                  </a:lnTo>
                  <a:lnTo>
                    <a:pt x="1072" y="304"/>
                  </a:lnTo>
                  <a:lnTo>
                    <a:pt x="1115" y="337"/>
                  </a:lnTo>
                  <a:lnTo>
                    <a:pt x="1157" y="370"/>
                  </a:lnTo>
                  <a:lnTo>
                    <a:pt x="1198" y="406"/>
                  </a:lnTo>
                  <a:lnTo>
                    <a:pt x="1238" y="441"/>
                  </a:lnTo>
                  <a:lnTo>
                    <a:pt x="1280" y="478"/>
                  </a:lnTo>
                  <a:lnTo>
                    <a:pt x="1319" y="516"/>
                  </a:lnTo>
                  <a:lnTo>
                    <a:pt x="1358" y="555"/>
                  </a:lnTo>
                  <a:lnTo>
                    <a:pt x="1397" y="594"/>
                  </a:lnTo>
                  <a:lnTo>
                    <a:pt x="1409" y="609"/>
                  </a:lnTo>
                  <a:lnTo>
                    <a:pt x="1423" y="624"/>
                  </a:lnTo>
                  <a:lnTo>
                    <a:pt x="1435" y="639"/>
                  </a:lnTo>
                  <a:lnTo>
                    <a:pt x="1446" y="655"/>
                  </a:lnTo>
                  <a:lnTo>
                    <a:pt x="1468" y="686"/>
                  </a:lnTo>
                  <a:lnTo>
                    <a:pt x="1487" y="718"/>
                  </a:lnTo>
                  <a:lnTo>
                    <a:pt x="1505" y="749"/>
                  </a:lnTo>
                  <a:lnTo>
                    <a:pt x="1518" y="780"/>
                  </a:lnTo>
                  <a:lnTo>
                    <a:pt x="1532" y="808"/>
                  </a:lnTo>
                  <a:lnTo>
                    <a:pt x="1542" y="836"/>
                  </a:lnTo>
                  <a:lnTo>
                    <a:pt x="1554" y="869"/>
                  </a:lnTo>
                  <a:lnTo>
                    <a:pt x="1564" y="902"/>
                  </a:lnTo>
                  <a:lnTo>
                    <a:pt x="1573" y="937"/>
                  </a:lnTo>
                  <a:lnTo>
                    <a:pt x="1579" y="970"/>
                  </a:lnTo>
                  <a:lnTo>
                    <a:pt x="1584" y="1003"/>
                  </a:lnTo>
                  <a:lnTo>
                    <a:pt x="1587" y="1037"/>
                  </a:lnTo>
                  <a:lnTo>
                    <a:pt x="1588" y="1070"/>
                  </a:lnTo>
                  <a:lnTo>
                    <a:pt x="1588" y="1103"/>
                  </a:lnTo>
                  <a:lnTo>
                    <a:pt x="1587" y="1135"/>
                  </a:lnTo>
                  <a:lnTo>
                    <a:pt x="1584" y="1168"/>
                  </a:lnTo>
                  <a:lnTo>
                    <a:pt x="1580" y="1201"/>
                  </a:lnTo>
                  <a:lnTo>
                    <a:pt x="1575" y="1232"/>
                  </a:lnTo>
                  <a:lnTo>
                    <a:pt x="1568" y="1264"/>
                  </a:lnTo>
                  <a:lnTo>
                    <a:pt x="1560" y="1295"/>
                  </a:lnTo>
                  <a:lnTo>
                    <a:pt x="1550" y="1326"/>
                  </a:lnTo>
                  <a:lnTo>
                    <a:pt x="1539" y="1355"/>
                  </a:lnTo>
                  <a:lnTo>
                    <a:pt x="1529" y="1385"/>
                  </a:lnTo>
                  <a:lnTo>
                    <a:pt x="1516" y="1414"/>
                  </a:lnTo>
                  <a:lnTo>
                    <a:pt x="1502" y="1443"/>
                  </a:lnTo>
                  <a:lnTo>
                    <a:pt x="1488" y="1471"/>
                  </a:lnTo>
                  <a:lnTo>
                    <a:pt x="1474" y="1499"/>
                  </a:lnTo>
                  <a:lnTo>
                    <a:pt x="1457" y="1525"/>
                  </a:lnTo>
                  <a:lnTo>
                    <a:pt x="1441" y="1552"/>
                  </a:lnTo>
                  <a:lnTo>
                    <a:pt x="1424" y="1577"/>
                  </a:lnTo>
                  <a:lnTo>
                    <a:pt x="1407" y="1602"/>
                  </a:lnTo>
                  <a:lnTo>
                    <a:pt x="1390" y="1626"/>
                  </a:lnTo>
                  <a:lnTo>
                    <a:pt x="1371" y="1649"/>
                  </a:lnTo>
                  <a:lnTo>
                    <a:pt x="1352" y="1672"/>
                  </a:lnTo>
                  <a:lnTo>
                    <a:pt x="1334" y="1694"/>
                  </a:lnTo>
                  <a:lnTo>
                    <a:pt x="1314" y="1714"/>
                  </a:lnTo>
                  <a:lnTo>
                    <a:pt x="1295" y="1735"/>
                  </a:lnTo>
                  <a:lnTo>
                    <a:pt x="1274" y="1753"/>
                  </a:lnTo>
                  <a:lnTo>
                    <a:pt x="1248" y="1779"/>
                  </a:lnTo>
                  <a:lnTo>
                    <a:pt x="1219" y="1800"/>
                  </a:lnTo>
                  <a:lnTo>
                    <a:pt x="1190" y="1822"/>
                  </a:lnTo>
                  <a:lnTo>
                    <a:pt x="1160" y="1842"/>
                  </a:lnTo>
                  <a:lnTo>
                    <a:pt x="1129" y="1860"/>
                  </a:lnTo>
                  <a:lnTo>
                    <a:pt x="1097" y="1876"/>
                  </a:lnTo>
                  <a:lnTo>
                    <a:pt x="1064" y="1891"/>
                  </a:lnTo>
                  <a:lnTo>
                    <a:pt x="1031" y="1904"/>
                  </a:lnTo>
                  <a:lnTo>
                    <a:pt x="995" y="1915"/>
                  </a:lnTo>
                  <a:lnTo>
                    <a:pt x="960" y="1925"/>
                  </a:lnTo>
                  <a:lnTo>
                    <a:pt x="922" y="1933"/>
                  </a:lnTo>
                  <a:lnTo>
                    <a:pt x="884" y="1940"/>
                  </a:lnTo>
                  <a:lnTo>
                    <a:pt x="844" y="1946"/>
                  </a:lnTo>
                  <a:lnTo>
                    <a:pt x="804" y="1950"/>
                  </a:lnTo>
                  <a:lnTo>
                    <a:pt x="761" y="1952"/>
                  </a:lnTo>
                  <a:lnTo>
                    <a:pt x="719" y="195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4" name="Freeform 32">
              <a:extLst>
                <a:ext uri="{FF2B5EF4-FFF2-40B4-BE49-F238E27FC236}">
                  <a16:creationId xmlns:a16="http://schemas.microsoft.com/office/drawing/2014/main" id="{797B69A2-2E06-4193-AA67-0EC246011F98}"/>
                </a:ext>
              </a:extLst>
            </p:cNvPr>
            <p:cNvSpPr>
              <a:spLocks noEditPoints="1"/>
            </p:cNvSpPr>
            <p:nvPr userDrawn="1"/>
          </p:nvSpPr>
          <p:spPr bwMode="auto">
            <a:xfrm>
              <a:off x="6607792" y="2270492"/>
              <a:ext cx="395476" cy="395476"/>
            </a:xfrm>
            <a:custGeom>
              <a:avLst/>
              <a:gdLst>
                <a:gd name="T0" fmla="*/ 156 w 589"/>
                <a:gd name="T1" fmla="*/ 62 h 595"/>
                <a:gd name="T2" fmla="*/ 119 w 589"/>
                <a:gd name="T3" fmla="*/ 88 h 595"/>
                <a:gd name="T4" fmla="*/ 90 w 589"/>
                <a:gd name="T5" fmla="*/ 121 h 595"/>
                <a:gd name="T6" fmla="*/ 63 w 589"/>
                <a:gd name="T7" fmla="*/ 164 h 595"/>
                <a:gd name="T8" fmla="*/ 45 w 589"/>
                <a:gd name="T9" fmla="*/ 226 h 595"/>
                <a:gd name="T10" fmla="*/ 40 w 589"/>
                <a:gd name="T11" fmla="*/ 288 h 595"/>
                <a:gd name="T12" fmla="*/ 49 w 589"/>
                <a:gd name="T13" fmla="*/ 359 h 595"/>
                <a:gd name="T14" fmla="*/ 70 w 589"/>
                <a:gd name="T15" fmla="*/ 415 h 595"/>
                <a:gd name="T16" fmla="*/ 98 w 589"/>
                <a:gd name="T17" fmla="*/ 452 h 595"/>
                <a:gd name="T18" fmla="*/ 164 w 589"/>
                <a:gd name="T19" fmla="*/ 506 h 595"/>
                <a:gd name="T20" fmla="*/ 258 w 589"/>
                <a:gd name="T21" fmla="*/ 546 h 595"/>
                <a:gd name="T22" fmla="*/ 347 w 589"/>
                <a:gd name="T23" fmla="*/ 556 h 595"/>
                <a:gd name="T24" fmla="*/ 395 w 589"/>
                <a:gd name="T25" fmla="*/ 548 h 595"/>
                <a:gd name="T26" fmla="*/ 437 w 589"/>
                <a:gd name="T27" fmla="*/ 529 h 595"/>
                <a:gd name="T28" fmla="*/ 476 w 589"/>
                <a:gd name="T29" fmla="*/ 501 h 595"/>
                <a:gd name="T30" fmla="*/ 508 w 589"/>
                <a:gd name="T31" fmla="*/ 463 h 595"/>
                <a:gd name="T32" fmla="*/ 532 w 589"/>
                <a:gd name="T33" fmla="*/ 419 h 595"/>
                <a:gd name="T34" fmla="*/ 546 w 589"/>
                <a:gd name="T35" fmla="*/ 372 h 595"/>
                <a:gd name="T36" fmla="*/ 548 w 589"/>
                <a:gd name="T37" fmla="*/ 325 h 595"/>
                <a:gd name="T38" fmla="*/ 542 w 589"/>
                <a:gd name="T39" fmla="*/ 280 h 595"/>
                <a:gd name="T40" fmla="*/ 514 w 589"/>
                <a:gd name="T41" fmla="*/ 222 h 595"/>
                <a:gd name="T42" fmla="*/ 450 w 589"/>
                <a:gd name="T43" fmla="*/ 134 h 595"/>
                <a:gd name="T44" fmla="*/ 375 w 589"/>
                <a:gd name="T45" fmla="*/ 75 h 595"/>
                <a:gd name="T46" fmla="*/ 289 w 589"/>
                <a:gd name="T47" fmla="*/ 45 h 595"/>
                <a:gd name="T48" fmla="*/ 212 w 589"/>
                <a:gd name="T49" fmla="*/ 41 h 595"/>
                <a:gd name="T50" fmla="*/ 256 w 589"/>
                <a:gd name="T51" fmla="*/ 587 h 595"/>
                <a:gd name="T52" fmla="*/ 162 w 589"/>
                <a:gd name="T53" fmla="*/ 551 h 595"/>
                <a:gd name="T54" fmla="*/ 82 w 589"/>
                <a:gd name="T55" fmla="*/ 493 h 595"/>
                <a:gd name="T56" fmla="*/ 32 w 589"/>
                <a:gd name="T57" fmla="*/ 427 h 595"/>
                <a:gd name="T58" fmla="*/ 15 w 589"/>
                <a:gd name="T59" fmla="*/ 382 h 595"/>
                <a:gd name="T60" fmla="*/ 2 w 589"/>
                <a:gd name="T61" fmla="*/ 322 h 595"/>
                <a:gd name="T62" fmla="*/ 1 w 589"/>
                <a:gd name="T63" fmla="*/ 254 h 595"/>
                <a:gd name="T64" fmla="*/ 14 w 589"/>
                <a:gd name="T65" fmla="*/ 183 h 595"/>
                <a:gd name="T66" fmla="*/ 43 w 589"/>
                <a:gd name="T67" fmla="*/ 119 h 595"/>
                <a:gd name="T68" fmla="*/ 75 w 589"/>
                <a:gd name="T69" fmla="*/ 76 h 595"/>
                <a:gd name="T70" fmla="*/ 115 w 589"/>
                <a:gd name="T71" fmla="*/ 42 h 595"/>
                <a:gd name="T72" fmla="*/ 162 w 589"/>
                <a:gd name="T73" fmla="*/ 17 h 595"/>
                <a:gd name="T74" fmla="*/ 212 w 589"/>
                <a:gd name="T75" fmla="*/ 2 h 595"/>
                <a:gd name="T76" fmla="*/ 297 w 589"/>
                <a:gd name="T77" fmla="*/ 6 h 595"/>
                <a:gd name="T78" fmla="*/ 392 w 589"/>
                <a:gd name="T79" fmla="*/ 39 h 595"/>
                <a:gd name="T80" fmla="*/ 476 w 589"/>
                <a:gd name="T81" fmla="*/ 104 h 595"/>
                <a:gd name="T82" fmla="*/ 547 w 589"/>
                <a:gd name="T83" fmla="*/ 201 h 595"/>
                <a:gd name="T84" fmla="*/ 578 w 589"/>
                <a:gd name="T85" fmla="*/ 269 h 595"/>
                <a:gd name="T86" fmla="*/ 589 w 589"/>
                <a:gd name="T87" fmla="*/ 323 h 595"/>
                <a:gd name="T88" fmla="*/ 585 w 589"/>
                <a:gd name="T89" fmla="*/ 378 h 595"/>
                <a:gd name="T90" fmla="*/ 569 w 589"/>
                <a:gd name="T91" fmla="*/ 434 h 595"/>
                <a:gd name="T92" fmla="*/ 540 w 589"/>
                <a:gd name="T93" fmla="*/ 486 h 595"/>
                <a:gd name="T94" fmla="*/ 503 w 589"/>
                <a:gd name="T95" fmla="*/ 530 h 595"/>
                <a:gd name="T96" fmla="*/ 457 w 589"/>
                <a:gd name="T97" fmla="*/ 564 h 595"/>
                <a:gd name="T98" fmla="*/ 405 w 589"/>
                <a:gd name="T99" fmla="*/ 585 h 595"/>
                <a:gd name="T100" fmla="*/ 347 w 589"/>
                <a:gd name="T10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9" h="595">
                  <a:moveTo>
                    <a:pt x="212" y="41"/>
                  </a:moveTo>
                  <a:lnTo>
                    <a:pt x="188" y="48"/>
                  </a:lnTo>
                  <a:lnTo>
                    <a:pt x="166" y="57"/>
                  </a:lnTo>
                  <a:lnTo>
                    <a:pt x="156" y="62"/>
                  </a:lnTo>
                  <a:lnTo>
                    <a:pt x="147" y="68"/>
                  </a:lnTo>
                  <a:lnTo>
                    <a:pt x="138" y="74"/>
                  </a:lnTo>
                  <a:lnTo>
                    <a:pt x="129" y="81"/>
                  </a:lnTo>
                  <a:lnTo>
                    <a:pt x="119" y="88"/>
                  </a:lnTo>
                  <a:lnTo>
                    <a:pt x="111" y="96"/>
                  </a:lnTo>
                  <a:lnTo>
                    <a:pt x="103" y="104"/>
                  </a:lnTo>
                  <a:lnTo>
                    <a:pt x="97" y="112"/>
                  </a:lnTo>
                  <a:lnTo>
                    <a:pt x="90" y="121"/>
                  </a:lnTo>
                  <a:lnTo>
                    <a:pt x="83" y="130"/>
                  </a:lnTo>
                  <a:lnTo>
                    <a:pt x="76" y="139"/>
                  </a:lnTo>
                  <a:lnTo>
                    <a:pt x="70" y="150"/>
                  </a:lnTo>
                  <a:lnTo>
                    <a:pt x="63" y="164"/>
                  </a:lnTo>
                  <a:lnTo>
                    <a:pt x="58" y="179"/>
                  </a:lnTo>
                  <a:lnTo>
                    <a:pt x="52" y="195"/>
                  </a:lnTo>
                  <a:lnTo>
                    <a:pt x="47" y="210"/>
                  </a:lnTo>
                  <a:lnTo>
                    <a:pt x="45" y="226"/>
                  </a:lnTo>
                  <a:lnTo>
                    <a:pt x="43" y="242"/>
                  </a:lnTo>
                  <a:lnTo>
                    <a:pt x="40" y="257"/>
                  </a:lnTo>
                  <a:lnTo>
                    <a:pt x="40" y="273"/>
                  </a:lnTo>
                  <a:lnTo>
                    <a:pt x="40" y="288"/>
                  </a:lnTo>
                  <a:lnTo>
                    <a:pt x="40" y="303"/>
                  </a:lnTo>
                  <a:lnTo>
                    <a:pt x="41" y="318"/>
                  </a:lnTo>
                  <a:lnTo>
                    <a:pt x="44" y="332"/>
                  </a:lnTo>
                  <a:lnTo>
                    <a:pt x="49" y="359"/>
                  </a:lnTo>
                  <a:lnTo>
                    <a:pt x="56" y="384"/>
                  </a:lnTo>
                  <a:lnTo>
                    <a:pt x="60" y="394"/>
                  </a:lnTo>
                  <a:lnTo>
                    <a:pt x="64" y="404"/>
                  </a:lnTo>
                  <a:lnTo>
                    <a:pt x="70" y="415"/>
                  </a:lnTo>
                  <a:lnTo>
                    <a:pt x="76" y="424"/>
                  </a:lnTo>
                  <a:lnTo>
                    <a:pt x="83" y="434"/>
                  </a:lnTo>
                  <a:lnTo>
                    <a:pt x="90" y="443"/>
                  </a:lnTo>
                  <a:lnTo>
                    <a:pt x="98" y="452"/>
                  </a:lnTo>
                  <a:lnTo>
                    <a:pt x="106" y="460"/>
                  </a:lnTo>
                  <a:lnTo>
                    <a:pt x="123" y="478"/>
                  </a:lnTo>
                  <a:lnTo>
                    <a:pt x="142" y="493"/>
                  </a:lnTo>
                  <a:lnTo>
                    <a:pt x="164" y="506"/>
                  </a:lnTo>
                  <a:lnTo>
                    <a:pt x="186" y="519"/>
                  </a:lnTo>
                  <a:lnTo>
                    <a:pt x="210" y="530"/>
                  </a:lnTo>
                  <a:lnTo>
                    <a:pt x="234" y="540"/>
                  </a:lnTo>
                  <a:lnTo>
                    <a:pt x="258" y="546"/>
                  </a:lnTo>
                  <a:lnTo>
                    <a:pt x="284" y="552"/>
                  </a:lnTo>
                  <a:lnTo>
                    <a:pt x="309" y="554"/>
                  </a:lnTo>
                  <a:lnTo>
                    <a:pt x="334" y="556"/>
                  </a:lnTo>
                  <a:lnTo>
                    <a:pt x="347" y="556"/>
                  </a:lnTo>
                  <a:lnTo>
                    <a:pt x="359" y="554"/>
                  </a:lnTo>
                  <a:lnTo>
                    <a:pt x="371" y="552"/>
                  </a:lnTo>
                  <a:lnTo>
                    <a:pt x="383" y="550"/>
                  </a:lnTo>
                  <a:lnTo>
                    <a:pt x="395" y="548"/>
                  </a:lnTo>
                  <a:lnTo>
                    <a:pt x="405" y="544"/>
                  </a:lnTo>
                  <a:lnTo>
                    <a:pt x="417" y="540"/>
                  </a:lnTo>
                  <a:lnTo>
                    <a:pt x="427" y="535"/>
                  </a:lnTo>
                  <a:lnTo>
                    <a:pt x="437" y="529"/>
                  </a:lnTo>
                  <a:lnTo>
                    <a:pt x="448" y="523"/>
                  </a:lnTo>
                  <a:lnTo>
                    <a:pt x="458" y="517"/>
                  </a:lnTo>
                  <a:lnTo>
                    <a:pt x="467" y="509"/>
                  </a:lnTo>
                  <a:lnTo>
                    <a:pt x="476" y="501"/>
                  </a:lnTo>
                  <a:lnTo>
                    <a:pt x="485" y="493"/>
                  </a:lnTo>
                  <a:lnTo>
                    <a:pt x="493" y="483"/>
                  </a:lnTo>
                  <a:lnTo>
                    <a:pt x="501" y="473"/>
                  </a:lnTo>
                  <a:lnTo>
                    <a:pt x="508" y="463"/>
                  </a:lnTo>
                  <a:lnTo>
                    <a:pt x="515" y="452"/>
                  </a:lnTo>
                  <a:lnTo>
                    <a:pt x="522" y="442"/>
                  </a:lnTo>
                  <a:lnTo>
                    <a:pt x="528" y="431"/>
                  </a:lnTo>
                  <a:lnTo>
                    <a:pt x="532" y="419"/>
                  </a:lnTo>
                  <a:lnTo>
                    <a:pt x="537" y="408"/>
                  </a:lnTo>
                  <a:lnTo>
                    <a:pt x="540" y="395"/>
                  </a:lnTo>
                  <a:lnTo>
                    <a:pt x="544" y="384"/>
                  </a:lnTo>
                  <a:lnTo>
                    <a:pt x="546" y="372"/>
                  </a:lnTo>
                  <a:lnTo>
                    <a:pt x="547" y="361"/>
                  </a:lnTo>
                  <a:lnTo>
                    <a:pt x="548" y="349"/>
                  </a:lnTo>
                  <a:lnTo>
                    <a:pt x="550" y="338"/>
                  </a:lnTo>
                  <a:lnTo>
                    <a:pt x="548" y="325"/>
                  </a:lnTo>
                  <a:lnTo>
                    <a:pt x="548" y="314"/>
                  </a:lnTo>
                  <a:lnTo>
                    <a:pt x="546" y="303"/>
                  </a:lnTo>
                  <a:lnTo>
                    <a:pt x="544" y="292"/>
                  </a:lnTo>
                  <a:lnTo>
                    <a:pt x="542" y="280"/>
                  </a:lnTo>
                  <a:lnTo>
                    <a:pt x="537" y="270"/>
                  </a:lnTo>
                  <a:lnTo>
                    <a:pt x="534" y="259"/>
                  </a:lnTo>
                  <a:lnTo>
                    <a:pt x="528" y="248"/>
                  </a:lnTo>
                  <a:lnTo>
                    <a:pt x="514" y="222"/>
                  </a:lnTo>
                  <a:lnTo>
                    <a:pt x="499" y="198"/>
                  </a:lnTo>
                  <a:lnTo>
                    <a:pt x="483" y="175"/>
                  </a:lnTo>
                  <a:lnTo>
                    <a:pt x="467" y="153"/>
                  </a:lnTo>
                  <a:lnTo>
                    <a:pt x="450" y="134"/>
                  </a:lnTo>
                  <a:lnTo>
                    <a:pt x="433" y="116"/>
                  </a:lnTo>
                  <a:lnTo>
                    <a:pt x="414" y="100"/>
                  </a:lnTo>
                  <a:lnTo>
                    <a:pt x="395" y="87"/>
                  </a:lnTo>
                  <a:lnTo>
                    <a:pt x="375" y="75"/>
                  </a:lnTo>
                  <a:lnTo>
                    <a:pt x="355" y="65"/>
                  </a:lnTo>
                  <a:lnTo>
                    <a:pt x="334" y="57"/>
                  </a:lnTo>
                  <a:lnTo>
                    <a:pt x="312" y="50"/>
                  </a:lnTo>
                  <a:lnTo>
                    <a:pt x="289" y="45"/>
                  </a:lnTo>
                  <a:lnTo>
                    <a:pt x="266" y="42"/>
                  </a:lnTo>
                  <a:lnTo>
                    <a:pt x="242" y="41"/>
                  </a:lnTo>
                  <a:lnTo>
                    <a:pt x="218" y="41"/>
                  </a:lnTo>
                  <a:lnTo>
                    <a:pt x="212" y="41"/>
                  </a:lnTo>
                  <a:close/>
                  <a:moveTo>
                    <a:pt x="332" y="595"/>
                  </a:moveTo>
                  <a:lnTo>
                    <a:pt x="306" y="595"/>
                  </a:lnTo>
                  <a:lnTo>
                    <a:pt x="281" y="591"/>
                  </a:lnTo>
                  <a:lnTo>
                    <a:pt x="256" y="587"/>
                  </a:lnTo>
                  <a:lnTo>
                    <a:pt x="232" y="580"/>
                  </a:lnTo>
                  <a:lnTo>
                    <a:pt x="208" y="572"/>
                  </a:lnTo>
                  <a:lnTo>
                    <a:pt x="184" y="562"/>
                  </a:lnTo>
                  <a:lnTo>
                    <a:pt x="162" y="551"/>
                  </a:lnTo>
                  <a:lnTo>
                    <a:pt x="140" y="538"/>
                  </a:lnTo>
                  <a:lnTo>
                    <a:pt x="119" y="525"/>
                  </a:lnTo>
                  <a:lnTo>
                    <a:pt x="100" y="509"/>
                  </a:lnTo>
                  <a:lnTo>
                    <a:pt x="82" y="493"/>
                  </a:lnTo>
                  <a:lnTo>
                    <a:pt x="66" y="475"/>
                  </a:lnTo>
                  <a:lnTo>
                    <a:pt x="51" y="457"/>
                  </a:lnTo>
                  <a:lnTo>
                    <a:pt x="38" y="437"/>
                  </a:lnTo>
                  <a:lnTo>
                    <a:pt x="32" y="427"/>
                  </a:lnTo>
                  <a:lnTo>
                    <a:pt x="28" y="417"/>
                  </a:lnTo>
                  <a:lnTo>
                    <a:pt x="23" y="407"/>
                  </a:lnTo>
                  <a:lnTo>
                    <a:pt x="19" y="396"/>
                  </a:lnTo>
                  <a:lnTo>
                    <a:pt x="15" y="382"/>
                  </a:lnTo>
                  <a:lnTo>
                    <a:pt x="10" y="369"/>
                  </a:lnTo>
                  <a:lnTo>
                    <a:pt x="8" y="354"/>
                  </a:lnTo>
                  <a:lnTo>
                    <a:pt x="5" y="338"/>
                  </a:lnTo>
                  <a:lnTo>
                    <a:pt x="2" y="322"/>
                  </a:lnTo>
                  <a:lnTo>
                    <a:pt x="1" y="306"/>
                  </a:lnTo>
                  <a:lnTo>
                    <a:pt x="0" y="288"/>
                  </a:lnTo>
                  <a:lnTo>
                    <a:pt x="0" y="271"/>
                  </a:lnTo>
                  <a:lnTo>
                    <a:pt x="1" y="254"/>
                  </a:lnTo>
                  <a:lnTo>
                    <a:pt x="4" y="236"/>
                  </a:lnTo>
                  <a:lnTo>
                    <a:pt x="6" y="218"/>
                  </a:lnTo>
                  <a:lnTo>
                    <a:pt x="9" y="200"/>
                  </a:lnTo>
                  <a:lnTo>
                    <a:pt x="14" y="183"/>
                  </a:lnTo>
                  <a:lnTo>
                    <a:pt x="21" y="166"/>
                  </a:lnTo>
                  <a:lnTo>
                    <a:pt x="28" y="148"/>
                  </a:lnTo>
                  <a:lnTo>
                    <a:pt x="36" y="131"/>
                  </a:lnTo>
                  <a:lnTo>
                    <a:pt x="43" y="119"/>
                  </a:lnTo>
                  <a:lnTo>
                    <a:pt x="49" y="108"/>
                  </a:lnTo>
                  <a:lnTo>
                    <a:pt x="58" y="97"/>
                  </a:lnTo>
                  <a:lnTo>
                    <a:pt x="66" y="87"/>
                  </a:lnTo>
                  <a:lnTo>
                    <a:pt x="75" y="76"/>
                  </a:lnTo>
                  <a:lnTo>
                    <a:pt x="84" y="67"/>
                  </a:lnTo>
                  <a:lnTo>
                    <a:pt x="94" y="59"/>
                  </a:lnTo>
                  <a:lnTo>
                    <a:pt x="105" y="50"/>
                  </a:lnTo>
                  <a:lnTo>
                    <a:pt x="115" y="42"/>
                  </a:lnTo>
                  <a:lnTo>
                    <a:pt x="126" y="35"/>
                  </a:lnTo>
                  <a:lnTo>
                    <a:pt x="138" y="28"/>
                  </a:lnTo>
                  <a:lnTo>
                    <a:pt x="149" y="22"/>
                  </a:lnTo>
                  <a:lnTo>
                    <a:pt x="162" y="17"/>
                  </a:lnTo>
                  <a:lnTo>
                    <a:pt x="176" y="11"/>
                  </a:lnTo>
                  <a:lnTo>
                    <a:pt x="188" y="6"/>
                  </a:lnTo>
                  <a:lnTo>
                    <a:pt x="202" y="3"/>
                  </a:lnTo>
                  <a:lnTo>
                    <a:pt x="212" y="2"/>
                  </a:lnTo>
                  <a:lnTo>
                    <a:pt x="216" y="2"/>
                  </a:lnTo>
                  <a:lnTo>
                    <a:pt x="243" y="0"/>
                  </a:lnTo>
                  <a:lnTo>
                    <a:pt x="271" y="3"/>
                  </a:lnTo>
                  <a:lnTo>
                    <a:pt x="297" y="6"/>
                  </a:lnTo>
                  <a:lnTo>
                    <a:pt x="323" y="11"/>
                  </a:lnTo>
                  <a:lnTo>
                    <a:pt x="347" y="19"/>
                  </a:lnTo>
                  <a:lnTo>
                    <a:pt x="370" y="28"/>
                  </a:lnTo>
                  <a:lnTo>
                    <a:pt x="392" y="39"/>
                  </a:lnTo>
                  <a:lnTo>
                    <a:pt x="414" y="52"/>
                  </a:lnTo>
                  <a:lnTo>
                    <a:pt x="436" y="67"/>
                  </a:lnTo>
                  <a:lnTo>
                    <a:pt x="457" y="84"/>
                  </a:lnTo>
                  <a:lnTo>
                    <a:pt x="476" y="104"/>
                  </a:lnTo>
                  <a:lnTo>
                    <a:pt x="495" y="126"/>
                  </a:lnTo>
                  <a:lnTo>
                    <a:pt x="513" y="148"/>
                  </a:lnTo>
                  <a:lnTo>
                    <a:pt x="531" y="174"/>
                  </a:lnTo>
                  <a:lnTo>
                    <a:pt x="547" y="201"/>
                  </a:lnTo>
                  <a:lnTo>
                    <a:pt x="563" y="231"/>
                  </a:lnTo>
                  <a:lnTo>
                    <a:pt x="569" y="244"/>
                  </a:lnTo>
                  <a:lnTo>
                    <a:pt x="575" y="256"/>
                  </a:lnTo>
                  <a:lnTo>
                    <a:pt x="578" y="269"/>
                  </a:lnTo>
                  <a:lnTo>
                    <a:pt x="583" y="283"/>
                  </a:lnTo>
                  <a:lnTo>
                    <a:pt x="585" y="295"/>
                  </a:lnTo>
                  <a:lnTo>
                    <a:pt x="587" y="309"/>
                  </a:lnTo>
                  <a:lnTo>
                    <a:pt x="589" y="323"/>
                  </a:lnTo>
                  <a:lnTo>
                    <a:pt x="589" y="337"/>
                  </a:lnTo>
                  <a:lnTo>
                    <a:pt x="589" y="350"/>
                  </a:lnTo>
                  <a:lnTo>
                    <a:pt x="587" y="364"/>
                  </a:lnTo>
                  <a:lnTo>
                    <a:pt x="585" y="378"/>
                  </a:lnTo>
                  <a:lnTo>
                    <a:pt x="582" y="392"/>
                  </a:lnTo>
                  <a:lnTo>
                    <a:pt x="578" y="407"/>
                  </a:lnTo>
                  <a:lnTo>
                    <a:pt x="574" y="420"/>
                  </a:lnTo>
                  <a:lnTo>
                    <a:pt x="569" y="434"/>
                  </a:lnTo>
                  <a:lnTo>
                    <a:pt x="563" y="447"/>
                  </a:lnTo>
                  <a:lnTo>
                    <a:pt x="557" y="460"/>
                  </a:lnTo>
                  <a:lnTo>
                    <a:pt x="548" y="473"/>
                  </a:lnTo>
                  <a:lnTo>
                    <a:pt x="540" y="486"/>
                  </a:lnTo>
                  <a:lnTo>
                    <a:pt x="531" y="498"/>
                  </a:lnTo>
                  <a:lnTo>
                    <a:pt x="522" y="509"/>
                  </a:lnTo>
                  <a:lnTo>
                    <a:pt x="513" y="520"/>
                  </a:lnTo>
                  <a:lnTo>
                    <a:pt x="503" y="530"/>
                  </a:lnTo>
                  <a:lnTo>
                    <a:pt x="491" y="540"/>
                  </a:lnTo>
                  <a:lnTo>
                    <a:pt x="481" y="549"/>
                  </a:lnTo>
                  <a:lnTo>
                    <a:pt x="468" y="557"/>
                  </a:lnTo>
                  <a:lnTo>
                    <a:pt x="457" y="564"/>
                  </a:lnTo>
                  <a:lnTo>
                    <a:pt x="444" y="571"/>
                  </a:lnTo>
                  <a:lnTo>
                    <a:pt x="431" y="576"/>
                  </a:lnTo>
                  <a:lnTo>
                    <a:pt x="418" y="581"/>
                  </a:lnTo>
                  <a:lnTo>
                    <a:pt x="405" y="585"/>
                  </a:lnTo>
                  <a:lnTo>
                    <a:pt x="391" y="589"/>
                  </a:lnTo>
                  <a:lnTo>
                    <a:pt x="376" y="591"/>
                  </a:lnTo>
                  <a:lnTo>
                    <a:pt x="362" y="593"/>
                  </a:lnTo>
                  <a:lnTo>
                    <a:pt x="347" y="595"/>
                  </a:lnTo>
                  <a:lnTo>
                    <a:pt x="332" y="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5" name="Freeform 33">
              <a:extLst>
                <a:ext uri="{FF2B5EF4-FFF2-40B4-BE49-F238E27FC236}">
                  <a16:creationId xmlns:a16="http://schemas.microsoft.com/office/drawing/2014/main" id="{3E2216E4-7B83-454E-BE0C-93F1F841B99C}"/>
                </a:ext>
              </a:extLst>
            </p:cNvPr>
            <p:cNvSpPr>
              <a:spLocks noEditPoints="1"/>
            </p:cNvSpPr>
            <p:nvPr userDrawn="1"/>
          </p:nvSpPr>
          <p:spPr bwMode="auto">
            <a:xfrm>
              <a:off x="7273118" y="4731741"/>
              <a:ext cx="749077" cy="795603"/>
            </a:xfrm>
            <a:custGeom>
              <a:avLst/>
              <a:gdLst>
                <a:gd name="T0" fmla="*/ 96 w 1126"/>
                <a:gd name="T1" fmla="*/ 69 h 1192"/>
                <a:gd name="T2" fmla="*/ 57 w 1126"/>
                <a:gd name="T3" fmla="*/ 121 h 1192"/>
                <a:gd name="T4" fmla="*/ 39 w 1126"/>
                <a:gd name="T5" fmla="*/ 190 h 1192"/>
                <a:gd name="T6" fmla="*/ 46 w 1126"/>
                <a:gd name="T7" fmla="*/ 276 h 1192"/>
                <a:gd name="T8" fmla="*/ 78 w 1126"/>
                <a:gd name="T9" fmla="*/ 394 h 1192"/>
                <a:gd name="T10" fmla="*/ 128 w 1126"/>
                <a:gd name="T11" fmla="*/ 513 h 1192"/>
                <a:gd name="T12" fmla="*/ 191 w 1126"/>
                <a:gd name="T13" fmla="*/ 626 h 1192"/>
                <a:gd name="T14" fmla="*/ 270 w 1126"/>
                <a:gd name="T15" fmla="*/ 730 h 1192"/>
                <a:gd name="T16" fmla="*/ 379 w 1126"/>
                <a:gd name="T17" fmla="*/ 845 h 1192"/>
                <a:gd name="T18" fmla="*/ 492 w 1126"/>
                <a:gd name="T19" fmla="*/ 947 h 1192"/>
                <a:gd name="T20" fmla="*/ 606 w 1126"/>
                <a:gd name="T21" fmla="*/ 1029 h 1192"/>
                <a:gd name="T22" fmla="*/ 720 w 1126"/>
                <a:gd name="T23" fmla="*/ 1093 h 1192"/>
                <a:gd name="T24" fmla="*/ 818 w 1126"/>
                <a:gd name="T25" fmla="*/ 1131 h 1192"/>
                <a:gd name="T26" fmla="*/ 923 w 1126"/>
                <a:gd name="T27" fmla="*/ 1150 h 1192"/>
                <a:gd name="T28" fmla="*/ 997 w 1126"/>
                <a:gd name="T29" fmla="*/ 1150 h 1192"/>
                <a:gd name="T30" fmla="*/ 1046 w 1126"/>
                <a:gd name="T31" fmla="*/ 1127 h 1192"/>
                <a:gd name="T32" fmla="*/ 1069 w 1126"/>
                <a:gd name="T33" fmla="*/ 1099 h 1192"/>
                <a:gd name="T34" fmla="*/ 1085 w 1126"/>
                <a:gd name="T35" fmla="*/ 1041 h 1192"/>
                <a:gd name="T36" fmla="*/ 1075 w 1126"/>
                <a:gd name="T37" fmla="*/ 947 h 1192"/>
                <a:gd name="T38" fmla="*/ 1036 w 1126"/>
                <a:gd name="T39" fmla="*/ 822 h 1192"/>
                <a:gd name="T40" fmla="*/ 974 w 1126"/>
                <a:gd name="T41" fmla="*/ 701 h 1192"/>
                <a:gd name="T42" fmla="*/ 889 w 1126"/>
                <a:gd name="T43" fmla="*/ 585 h 1192"/>
                <a:gd name="T44" fmla="*/ 765 w 1126"/>
                <a:gd name="T45" fmla="*/ 457 h 1192"/>
                <a:gd name="T46" fmla="*/ 578 w 1126"/>
                <a:gd name="T47" fmla="*/ 294 h 1192"/>
                <a:gd name="T48" fmla="*/ 378 w 1126"/>
                <a:gd name="T49" fmla="*/ 131 h 1192"/>
                <a:gd name="T50" fmla="*/ 319 w 1126"/>
                <a:gd name="T51" fmla="*/ 90 h 1192"/>
                <a:gd name="T52" fmla="*/ 261 w 1126"/>
                <a:gd name="T53" fmla="*/ 61 h 1192"/>
                <a:gd name="T54" fmla="*/ 203 w 1126"/>
                <a:gd name="T55" fmla="*/ 45 h 1192"/>
                <a:gd name="T56" fmla="*/ 145 w 1126"/>
                <a:gd name="T57" fmla="*/ 41 h 1192"/>
                <a:gd name="T58" fmla="*/ 948 w 1126"/>
                <a:gd name="T59" fmla="*/ 1192 h 1192"/>
                <a:gd name="T60" fmla="*/ 834 w 1126"/>
                <a:gd name="T61" fmla="*/ 1176 h 1192"/>
                <a:gd name="T62" fmla="*/ 733 w 1126"/>
                <a:gd name="T63" fmla="*/ 1143 h 1192"/>
                <a:gd name="T64" fmla="*/ 614 w 1126"/>
                <a:gd name="T65" fmla="*/ 1081 h 1192"/>
                <a:gd name="T66" fmla="*/ 497 w 1126"/>
                <a:gd name="T67" fmla="*/ 1002 h 1192"/>
                <a:gd name="T68" fmla="*/ 381 w 1126"/>
                <a:gd name="T69" fmla="*/ 902 h 1192"/>
                <a:gd name="T70" fmla="*/ 263 w 1126"/>
                <a:gd name="T71" fmla="*/ 780 h 1192"/>
                <a:gd name="T72" fmla="*/ 177 w 1126"/>
                <a:gd name="T73" fmla="*/ 675 h 1192"/>
                <a:gd name="T74" fmla="*/ 107 w 1126"/>
                <a:gd name="T75" fmla="*/ 560 h 1192"/>
                <a:gd name="T76" fmla="*/ 52 w 1126"/>
                <a:gd name="T77" fmla="*/ 437 h 1192"/>
                <a:gd name="T78" fmla="*/ 13 w 1126"/>
                <a:gd name="T79" fmla="*/ 309 h 1192"/>
                <a:gd name="T80" fmla="*/ 0 w 1126"/>
                <a:gd name="T81" fmla="*/ 205 h 1192"/>
                <a:gd name="T82" fmla="*/ 15 w 1126"/>
                <a:gd name="T83" fmla="*/ 119 h 1192"/>
                <a:gd name="T84" fmla="*/ 58 w 1126"/>
                <a:gd name="T85" fmla="*/ 51 h 1192"/>
                <a:gd name="T86" fmla="*/ 126 w 1126"/>
                <a:gd name="T87" fmla="*/ 3 h 1192"/>
                <a:gd name="T88" fmla="*/ 161 w 1126"/>
                <a:gd name="T89" fmla="*/ 0 h 1192"/>
                <a:gd name="T90" fmla="*/ 226 w 1126"/>
                <a:gd name="T91" fmla="*/ 10 h 1192"/>
                <a:gd name="T92" fmla="*/ 291 w 1126"/>
                <a:gd name="T93" fmla="*/ 31 h 1192"/>
                <a:gd name="T94" fmla="*/ 354 w 1126"/>
                <a:gd name="T95" fmla="*/ 66 h 1192"/>
                <a:gd name="T96" fmla="*/ 459 w 1126"/>
                <a:gd name="T97" fmla="*/ 147 h 1192"/>
                <a:gd name="T98" fmla="*/ 652 w 1126"/>
                <a:gd name="T99" fmla="*/ 304 h 1192"/>
                <a:gd name="T100" fmla="*/ 838 w 1126"/>
                <a:gd name="T101" fmla="*/ 472 h 1192"/>
                <a:gd name="T102" fmla="*/ 944 w 1126"/>
                <a:gd name="T103" fmla="*/ 590 h 1192"/>
                <a:gd name="T104" fmla="*/ 1027 w 1126"/>
                <a:gd name="T105" fmla="*/ 713 h 1192"/>
                <a:gd name="T106" fmla="*/ 1085 w 1126"/>
                <a:gd name="T107" fmla="*/ 840 h 1192"/>
                <a:gd name="T108" fmla="*/ 1121 w 1126"/>
                <a:gd name="T109" fmla="*/ 972 h 1192"/>
                <a:gd name="T110" fmla="*/ 1123 w 1126"/>
                <a:gd name="T111" fmla="*/ 1048 h 1192"/>
                <a:gd name="T112" fmla="*/ 1115 w 1126"/>
                <a:gd name="T113" fmla="*/ 1091 h 1192"/>
                <a:gd name="T114" fmla="*/ 1097 w 1126"/>
                <a:gd name="T115" fmla="*/ 1128 h 1192"/>
                <a:gd name="T116" fmla="*/ 1061 w 1126"/>
                <a:gd name="T117" fmla="*/ 1165 h 1192"/>
                <a:gd name="T118" fmla="*/ 999 w 1126"/>
                <a:gd name="T119" fmla="*/ 1189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192">
                  <a:moveTo>
                    <a:pt x="140" y="39"/>
                  </a:moveTo>
                  <a:lnTo>
                    <a:pt x="124" y="49"/>
                  </a:lnTo>
                  <a:lnTo>
                    <a:pt x="109" y="58"/>
                  </a:lnTo>
                  <a:lnTo>
                    <a:pt x="96" y="69"/>
                  </a:lnTo>
                  <a:lnTo>
                    <a:pt x="83" y="81"/>
                  </a:lnTo>
                  <a:lnTo>
                    <a:pt x="73" y="93"/>
                  </a:lnTo>
                  <a:lnTo>
                    <a:pt x="63" y="106"/>
                  </a:lnTo>
                  <a:lnTo>
                    <a:pt x="57" y="121"/>
                  </a:lnTo>
                  <a:lnTo>
                    <a:pt x="50" y="137"/>
                  </a:lnTo>
                  <a:lnTo>
                    <a:pt x="45" y="153"/>
                  </a:lnTo>
                  <a:lnTo>
                    <a:pt x="42" y="170"/>
                  </a:lnTo>
                  <a:lnTo>
                    <a:pt x="39" y="190"/>
                  </a:lnTo>
                  <a:lnTo>
                    <a:pt x="39" y="209"/>
                  </a:lnTo>
                  <a:lnTo>
                    <a:pt x="40" y="230"/>
                  </a:lnTo>
                  <a:lnTo>
                    <a:pt x="43" y="252"/>
                  </a:lnTo>
                  <a:lnTo>
                    <a:pt x="46" y="276"/>
                  </a:lnTo>
                  <a:lnTo>
                    <a:pt x="51" y="300"/>
                  </a:lnTo>
                  <a:lnTo>
                    <a:pt x="59" y="331"/>
                  </a:lnTo>
                  <a:lnTo>
                    <a:pt x="68" y="363"/>
                  </a:lnTo>
                  <a:lnTo>
                    <a:pt x="78" y="394"/>
                  </a:lnTo>
                  <a:lnTo>
                    <a:pt x="89" y="424"/>
                  </a:lnTo>
                  <a:lnTo>
                    <a:pt x="101" y="455"/>
                  </a:lnTo>
                  <a:lnTo>
                    <a:pt x="114" y="483"/>
                  </a:lnTo>
                  <a:lnTo>
                    <a:pt x="128" y="513"/>
                  </a:lnTo>
                  <a:lnTo>
                    <a:pt x="141" y="542"/>
                  </a:lnTo>
                  <a:lnTo>
                    <a:pt x="157" y="569"/>
                  </a:lnTo>
                  <a:lnTo>
                    <a:pt x="174" y="598"/>
                  </a:lnTo>
                  <a:lnTo>
                    <a:pt x="191" y="626"/>
                  </a:lnTo>
                  <a:lnTo>
                    <a:pt x="209" y="652"/>
                  </a:lnTo>
                  <a:lnTo>
                    <a:pt x="229" y="678"/>
                  </a:lnTo>
                  <a:lnTo>
                    <a:pt x="249" y="704"/>
                  </a:lnTo>
                  <a:lnTo>
                    <a:pt x="270" y="730"/>
                  </a:lnTo>
                  <a:lnTo>
                    <a:pt x="292" y="754"/>
                  </a:lnTo>
                  <a:lnTo>
                    <a:pt x="320" y="786"/>
                  </a:lnTo>
                  <a:lnTo>
                    <a:pt x="350" y="816"/>
                  </a:lnTo>
                  <a:lnTo>
                    <a:pt x="379" y="845"/>
                  </a:lnTo>
                  <a:lnTo>
                    <a:pt x="408" y="872"/>
                  </a:lnTo>
                  <a:lnTo>
                    <a:pt x="436" y="899"/>
                  </a:lnTo>
                  <a:lnTo>
                    <a:pt x="464" y="924"/>
                  </a:lnTo>
                  <a:lnTo>
                    <a:pt x="492" y="947"/>
                  </a:lnTo>
                  <a:lnTo>
                    <a:pt x="521" y="970"/>
                  </a:lnTo>
                  <a:lnTo>
                    <a:pt x="549" y="990"/>
                  </a:lnTo>
                  <a:lnTo>
                    <a:pt x="577" y="1011"/>
                  </a:lnTo>
                  <a:lnTo>
                    <a:pt x="606" y="1029"/>
                  </a:lnTo>
                  <a:lnTo>
                    <a:pt x="634" y="1046"/>
                  </a:lnTo>
                  <a:lnTo>
                    <a:pt x="662" y="1064"/>
                  </a:lnTo>
                  <a:lnTo>
                    <a:pt x="691" y="1079"/>
                  </a:lnTo>
                  <a:lnTo>
                    <a:pt x="720" y="1093"/>
                  </a:lnTo>
                  <a:lnTo>
                    <a:pt x="749" y="1107"/>
                  </a:lnTo>
                  <a:lnTo>
                    <a:pt x="771" y="1115"/>
                  </a:lnTo>
                  <a:lnTo>
                    <a:pt x="794" y="1124"/>
                  </a:lnTo>
                  <a:lnTo>
                    <a:pt x="818" y="1131"/>
                  </a:lnTo>
                  <a:lnTo>
                    <a:pt x="843" y="1137"/>
                  </a:lnTo>
                  <a:lnTo>
                    <a:pt x="869" y="1143"/>
                  </a:lnTo>
                  <a:lnTo>
                    <a:pt x="895" y="1146"/>
                  </a:lnTo>
                  <a:lnTo>
                    <a:pt x="923" y="1150"/>
                  </a:lnTo>
                  <a:lnTo>
                    <a:pt x="950" y="1152"/>
                  </a:lnTo>
                  <a:lnTo>
                    <a:pt x="966" y="1153"/>
                  </a:lnTo>
                  <a:lnTo>
                    <a:pt x="982" y="1152"/>
                  </a:lnTo>
                  <a:lnTo>
                    <a:pt x="997" y="1150"/>
                  </a:lnTo>
                  <a:lnTo>
                    <a:pt x="1011" y="1146"/>
                  </a:lnTo>
                  <a:lnTo>
                    <a:pt x="1024" y="1141"/>
                  </a:lnTo>
                  <a:lnTo>
                    <a:pt x="1036" y="1135"/>
                  </a:lnTo>
                  <a:lnTo>
                    <a:pt x="1046" y="1127"/>
                  </a:lnTo>
                  <a:lnTo>
                    <a:pt x="1056" y="1118"/>
                  </a:lnTo>
                  <a:lnTo>
                    <a:pt x="1060" y="1112"/>
                  </a:lnTo>
                  <a:lnTo>
                    <a:pt x="1065" y="1105"/>
                  </a:lnTo>
                  <a:lnTo>
                    <a:pt x="1069" y="1099"/>
                  </a:lnTo>
                  <a:lnTo>
                    <a:pt x="1073" y="1091"/>
                  </a:lnTo>
                  <a:lnTo>
                    <a:pt x="1079" y="1076"/>
                  </a:lnTo>
                  <a:lnTo>
                    <a:pt x="1082" y="1059"/>
                  </a:lnTo>
                  <a:lnTo>
                    <a:pt x="1085" y="1041"/>
                  </a:lnTo>
                  <a:lnTo>
                    <a:pt x="1085" y="1021"/>
                  </a:lnTo>
                  <a:lnTo>
                    <a:pt x="1084" y="1001"/>
                  </a:lnTo>
                  <a:lnTo>
                    <a:pt x="1082" y="979"/>
                  </a:lnTo>
                  <a:lnTo>
                    <a:pt x="1075" y="947"/>
                  </a:lnTo>
                  <a:lnTo>
                    <a:pt x="1068" y="915"/>
                  </a:lnTo>
                  <a:lnTo>
                    <a:pt x="1059" y="884"/>
                  </a:lnTo>
                  <a:lnTo>
                    <a:pt x="1049" y="853"/>
                  </a:lnTo>
                  <a:lnTo>
                    <a:pt x="1036" y="822"/>
                  </a:lnTo>
                  <a:lnTo>
                    <a:pt x="1024" y="791"/>
                  </a:lnTo>
                  <a:lnTo>
                    <a:pt x="1009" y="761"/>
                  </a:lnTo>
                  <a:lnTo>
                    <a:pt x="993" y="731"/>
                  </a:lnTo>
                  <a:lnTo>
                    <a:pt x="974" y="701"/>
                  </a:lnTo>
                  <a:lnTo>
                    <a:pt x="956" y="671"/>
                  </a:lnTo>
                  <a:lnTo>
                    <a:pt x="935" y="643"/>
                  </a:lnTo>
                  <a:lnTo>
                    <a:pt x="913" y="614"/>
                  </a:lnTo>
                  <a:lnTo>
                    <a:pt x="889" y="585"/>
                  </a:lnTo>
                  <a:lnTo>
                    <a:pt x="864" y="557"/>
                  </a:lnTo>
                  <a:lnTo>
                    <a:pt x="838" y="528"/>
                  </a:lnTo>
                  <a:lnTo>
                    <a:pt x="810" y="501"/>
                  </a:lnTo>
                  <a:lnTo>
                    <a:pt x="765" y="457"/>
                  </a:lnTo>
                  <a:lnTo>
                    <a:pt x="720" y="416"/>
                  </a:lnTo>
                  <a:lnTo>
                    <a:pt x="673" y="374"/>
                  </a:lnTo>
                  <a:lnTo>
                    <a:pt x="625" y="334"/>
                  </a:lnTo>
                  <a:lnTo>
                    <a:pt x="578" y="294"/>
                  </a:lnTo>
                  <a:lnTo>
                    <a:pt x="530" y="255"/>
                  </a:lnTo>
                  <a:lnTo>
                    <a:pt x="482" y="216"/>
                  </a:lnTo>
                  <a:lnTo>
                    <a:pt x="435" y="178"/>
                  </a:lnTo>
                  <a:lnTo>
                    <a:pt x="378" y="131"/>
                  </a:lnTo>
                  <a:lnTo>
                    <a:pt x="363" y="120"/>
                  </a:lnTo>
                  <a:lnTo>
                    <a:pt x="348" y="109"/>
                  </a:lnTo>
                  <a:lnTo>
                    <a:pt x="333" y="99"/>
                  </a:lnTo>
                  <a:lnTo>
                    <a:pt x="319" y="90"/>
                  </a:lnTo>
                  <a:lnTo>
                    <a:pt x="304" y="82"/>
                  </a:lnTo>
                  <a:lnTo>
                    <a:pt x="291" y="74"/>
                  </a:lnTo>
                  <a:lnTo>
                    <a:pt x="276" y="67"/>
                  </a:lnTo>
                  <a:lnTo>
                    <a:pt x="261" y="61"/>
                  </a:lnTo>
                  <a:lnTo>
                    <a:pt x="247" y="57"/>
                  </a:lnTo>
                  <a:lnTo>
                    <a:pt x="232" y="52"/>
                  </a:lnTo>
                  <a:lnTo>
                    <a:pt x="217" y="47"/>
                  </a:lnTo>
                  <a:lnTo>
                    <a:pt x="203" y="45"/>
                  </a:lnTo>
                  <a:lnTo>
                    <a:pt x="188" y="43"/>
                  </a:lnTo>
                  <a:lnTo>
                    <a:pt x="175" y="41"/>
                  </a:lnTo>
                  <a:lnTo>
                    <a:pt x="160" y="41"/>
                  </a:lnTo>
                  <a:lnTo>
                    <a:pt x="145" y="41"/>
                  </a:lnTo>
                  <a:lnTo>
                    <a:pt x="140" y="39"/>
                  </a:lnTo>
                  <a:close/>
                  <a:moveTo>
                    <a:pt x="963" y="1192"/>
                  </a:moveTo>
                  <a:lnTo>
                    <a:pt x="956" y="1192"/>
                  </a:lnTo>
                  <a:lnTo>
                    <a:pt x="948" y="1192"/>
                  </a:lnTo>
                  <a:lnTo>
                    <a:pt x="918" y="1189"/>
                  </a:lnTo>
                  <a:lnTo>
                    <a:pt x="889" y="1185"/>
                  </a:lnTo>
                  <a:lnTo>
                    <a:pt x="861" y="1181"/>
                  </a:lnTo>
                  <a:lnTo>
                    <a:pt x="834" y="1176"/>
                  </a:lnTo>
                  <a:lnTo>
                    <a:pt x="807" y="1169"/>
                  </a:lnTo>
                  <a:lnTo>
                    <a:pt x="782" y="1161"/>
                  </a:lnTo>
                  <a:lnTo>
                    <a:pt x="757" y="1152"/>
                  </a:lnTo>
                  <a:lnTo>
                    <a:pt x="733" y="1143"/>
                  </a:lnTo>
                  <a:lnTo>
                    <a:pt x="703" y="1129"/>
                  </a:lnTo>
                  <a:lnTo>
                    <a:pt x="674" y="1114"/>
                  </a:lnTo>
                  <a:lnTo>
                    <a:pt x="644" y="1098"/>
                  </a:lnTo>
                  <a:lnTo>
                    <a:pt x="614" y="1081"/>
                  </a:lnTo>
                  <a:lnTo>
                    <a:pt x="585" y="1063"/>
                  </a:lnTo>
                  <a:lnTo>
                    <a:pt x="556" y="1043"/>
                  </a:lnTo>
                  <a:lnTo>
                    <a:pt x="527" y="1022"/>
                  </a:lnTo>
                  <a:lnTo>
                    <a:pt x="497" y="1002"/>
                  </a:lnTo>
                  <a:lnTo>
                    <a:pt x="468" y="978"/>
                  </a:lnTo>
                  <a:lnTo>
                    <a:pt x="440" y="954"/>
                  </a:lnTo>
                  <a:lnTo>
                    <a:pt x="410" y="928"/>
                  </a:lnTo>
                  <a:lnTo>
                    <a:pt x="381" y="902"/>
                  </a:lnTo>
                  <a:lnTo>
                    <a:pt x="351" y="873"/>
                  </a:lnTo>
                  <a:lnTo>
                    <a:pt x="323" y="843"/>
                  </a:lnTo>
                  <a:lnTo>
                    <a:pt x="293" y="814"/>
                  </a:lnTo>
                  <a:lnTo>
                    <a:pt x="263" y="780"/>
                  </a:lnTo>
                  <a:lnTo>
                    <a:pt x="240" y="755"/>
                  </a:lnTo>
                  <a:lnTo>
                    <a:pt x="218" y="729"/>
                  </a:lnTo>
                  <a:lnTo>
                    <a:pt x="196" y="701"/>
                  </a:lnTo>
                  <a:lnTo>
                    <a:pt x="177" y="675"/>
                  </a:lnTo>
                  <a:lnTo>
                    <a:pt x="159" y="646"/>
                  </a:lnTo>
                  <a:lnTo>
                    <a:pt x="140" y="619"/>
                  </a:lnTo>
                  <a:lnTo>
                    <a:pt x="123" y="589"/>
                  </a:lnTo>
                  <a:lnTo>
                    <a:pt x="107" y="560"/>
                  </a:lnTo>
                  <a:lnTo>
                    <a:pt x="92" y="530"/>
                  </a:lnTo>
                  <a:lnTo>
                    <a:pt x="77" y="499"/>
                  </a:lnTo>
                  <a:lnTo>
                    <a:pt x="65" y="470"/>
                  </a:lnTo>
                  <a:lnTo>
                    <a:pt x="52" y="437"/>
                  </a:lnTo>
                  <a:lnTo>
                    <a:pt x="40" y="406"/>
                  </a:lnTo>
                  <a:lnTo>
                    <a:pt x="30" y="374"/>
                  </a:lnTo>
                  <a:lnTo>
                    <a:pt x="21" y="341"/>
                  </a:lnTo>
                  <a:lnTo>
                    <a:pt x="13" y="309"/>
                  </a:lnTo>
                  <a:lnTo>
                    <a:pt x="7" y="280"/>
                  </a:lnTo>
                  <a:lnTo>
                    <a:pt x="3" y="254"/>
                  </a:lnTo>
                  <a:lnTo>
                    <a:pt x="0" y="229"/>
                  </a:lnTo>
                  <a:lnTo>
                    <a:pt x="0" y="205"/>
                  </a:lnTo>
                  <a:lnTo>
                    <a:pt x="1" y="181"/>
                  </a:lnTo>
                  <a:lnTo>
                    <a:pt x="4" y="159"/>
                  </a:lnTo>
                  <a:lnTo>
                    <a:pt x="8" y="138"/>
                  </a:lnTo>
                  <a:lnTo>
                    <a:pt x="15" y="119"/>
                  </a:lnTo>
                  <a:lnTo>
                    <a:pt x="23" y="100"/>
                  </a:lnTo>
                  <a:lnTo>
                    <a:pt x="32" y="82"/>
                  </a:lnTo>
                  <a:lnTo>
                    <a:pt x="44" y="66"/>
                  </a:lnTo>
                  <a:lnTo>
                    <a:pt x="58" y="51"/>
                  </a:lnTo>
                  <a:lnTo>
                    <a:pt x="73" y="37"/>
                  </a:lnTo>
                  <a:lnTo>
                    <a:pt x="89" y="25"/>
                  </a:lnTo>
                  <a:lnTo>
                    <a:pt x="107" y="13"/>
                  </a:lnTo>
                  <a:lnTo>
                    <a:pt x="126" y="3"/>
                  </a:lnTo>
                  <a:lnTo>
                    <a:pt x="133" y="0"/>
                  </a:lnTo>
                  <a:lnTo>
                    <a:pt x="140" y="2"/>
                  </a:lnTo>
                  <a:lnTo>
                    <a:pt x="144" y="0"/>
                  </a:lnTo>
                  <a:lnTo>
                    <a:pt x="161" y="0"/>
                  </a:lnTo>
                  <a:lnTo>
                    <a:pt x="177" y="2"/>
                  </a:lnTo>
                  <a:lnTo>
                    <a:pt x="193" y="4"/>
                  </a:lnTo>
                  <a:lnTo>
                    <a:pt x="210" y="6"/>
                  </a:lnTo>
                  <a:lnTo>
                    <a:pt x="226" y="10"/>
                  </a:lnTo>
                  <a:lnTo>
                    <a:pt x="242" y="13"/>
                  </a:lnTo>
                  <a:lnTo>
                    <a:pt x="258" y="19"/>
                  </a:lnTo>
                  <a:lnTo>
                    <a:pt x="274" y="25"/>
                  </a:lnTo>
                  <a:lnTo>
                    <a:pt x="291" y="31"/>
                  </a:lnTo>
                  <a:lnTo>
                    <a:pt x="307" y="38"/>
                  </a:lnTo>
                  <a:lnTo>
                    <a:pt x="323" y="46"/>
                  </a:lnTo>
                  <a:lnTo>
                    <a:pt x="339" y="55"/>
                  </a:lnTo>
                  <a:lnTo>
                    <a:pt x="354" y="66"/>
                  </a:lnTo>
                  <a:lnTo>
                    <a:pt x="370" y="76"/>
                  </a:lnTo>
                  <a:lnTo>
                    <a:pt x="386" y="89"/>
                  </a:lnTo>
                  <a:lnTo>
                    <a:pt x="402" y="101"/>
                  </a:lnTo>
                  <a:lnTo>
                    <a:pt x="459" y="147"/>
                  </a:lnTo>
                  <a:lnTo>
                    <a:pt x="507" y="186"/>
                  </a:lnTo>
                  <a:lnTo>
                    <a:pt x="556" y="225"/>
                  </a:lnTo>
                  <a:lnTo>
                    <a:pt x="604" y="264"/>
                  </a:lnTo>
                  <a:lnTo>
                    <a:pt x="652" y="304"/>
                  </a:lnTo>
                  <a:lnTo>
                    <a:pt x="699" y="346"/>
                  </a:lnTo>
                  <a:lnTo>
                    <a:pt x="746" y="387"/>
                  </a:lnTo>
                  <a:lnTo>
                    <a:pt x="792" y="429"/>
                  </a:lnTo>
                  <a:lnTo>
                    <a:pt x="838" y="472"/>
                  </a:lnTo>
                  <a:lnTo>
                    <a:pt x="866" y="502"/>
                  </a:lnTo>
                  <a:lnTo>
                    <a:pt x="894" y="530"/>
                  </a:lnTo>
                  <a:lnTo>
                    <a:pt x="920" y="560"/>
                  </a:lnTo>
                  <a:lnTo>
                    <a:pt x="944" y="590"/>
                  </a:lnTo>
                  <a:lnTo>
                    <a:pt x="967" y="621"/>
                  </a:lnTo>
                  <a:lnTo>
                    <a:pt x="989" y="651"/>
                  </a:lnTo>
                  <a:lnTo>
                    <a:pt x="1009" y="682"/>
                  </a:lnTo>
                  <a:lnTo>
                    <a:pt x="1027" y="713"/>
                  </a:lnTo>
                  <a:lnTo>
                    <a:pt x="1044" y="744"/>
                  </a:lnTo>
                  <a:lnTo>
                    <a:pt x="1059" y="776"/>
                  </a:lnTo>
                  <a:lnTo>
                    <a:pt x="1073" y="807"/>
                  </a:lnTo>
                  <a:lnTo>
                    <a:pt x="1085" y="840"/>
                  </a:lnTo>
                  <a:lnTo>
                    <a:pt x="1097" y="872"/>
                  </a:lnTo>
                  <a:lnTo>
                    <a:pt x="1106" y="905"/>
                  </a:lnTo>
                  <a:lnTo>
                    <a:pt x="1114" y="939"/>
                  </a:lnTo>
                  <a:lnTo>
                    <a:pt x="1121" y="972"/>
                  </a:lnTo>
                  <a:lnTo>
                    <a:pt x="1124" y="998"/>
                  </a:lnTo>
                  <a:lnTo>
                    <a:pt x="1126" y="1024"/>
                  </a:lnTo>
                  <a:lnTo>
                    <a:pt x="1124" y="1036"/>
                  </a:lnTo>
                  <a:lnTo>
                    <a:pt x="1123" y="1048"/>
                  </a:lnTo>
                  <a:lnTo>
                    <a:pt x="1122" y="1059"/>
                  </a:lnTo>
                  <a:lnTo>
                    <a:pt x="1121" y="1071"/>
                  </a:lnTo>
                  <a:lnTo>
                    <a:pt x="1118" y="1081"/>
                  </a:lnTo>
                  <a:lnTo>
                    <a:pt x="1115" y="1091"/>
                  </a:lnTo>
                  <a:lnTo>
                    <a:pt x="1111" y="1102"/>
                  </a:lnTo>
                  <a:lnTo>
                    <a:pt x="1107" y="1111"/>
                  </a:lnTo>
                  <a:lnTo>
                    <a:pt x="1103" y="1120"/>
                  </a:lnTo>
                  <a:lnTo>
                    <a:pt x="1097" y="1128"/>
                  </a:lnTo>
                  <a:lnTo>
                    <a:pt x="1091" y="1136"/>
                  </a:lnTo>
                  <a:lnTo>
                    <a:pt x="1084" y="1144"/>
                  </a:lnTo>
                  <a:lnTo>
                    <a:pt x="1074" y="1155"/>
                  </a:lnTo>
                  <a:lnTo>
                    <a:pt x="1061" y="1165"/>
                  </a:lnTo>
                  <a:lnTo>
                    <a:pt x="1048" y="1173"/>
                  </a:lnTo>
                  <a:lnTo>
                    <a:pt x="1033" y="1180"/>
                  </a:lnTo>
                  <a:lnTo>
                    <a:pt x="1017" y="1185"/>
                  </a:lnTo>
                  <a:lnTo>
                    <a:pt x="999" y="1189"/>
                  </a:lnTo>
                  <a:lnTo>
                    <a:pt x="982" y="1191"/>
                  </a:lnTo>
                  <a:lnTo>
                    <a:pt x="963" y="11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6" name="Freeform 34">
              <a:extLst>
                <a:ext uri="{FF2B5EF4-FFF2-40B4-BE49-F238E27FC236}">
                  <a16:creationId xmlns:a16="http://schemas.microsoft.com/office/drawing/2014/main" id="{65BA52A1-281D-4382-9D69-F37742F992F8}"/>
                </a:ext>
              </a:extLst>
            </p:cNvPr>
            <p:cNvSpPr>
              <a:spLocks noEditPoints="1"/>
            </p:cNvSpPr>
            <p:nvPr userDrawn="1"/>
          </p:nvSpPr>
          <p:spPr bwMode="auto">
            <a:xfrm>
              <a:off x="8366491" y="1400449"/>
              <a:ext cx="2009942" cy="2489165"/>
            </a:xfrm>
            <a:custGeom>
              <a:avLst/>
              <a:gdLst>
                <a:gd name="T0" fmla="*/ 1227 w 3021"/>
                <a:gd name="T1" fmla="*/ 173 h 3747"/>
                <a:gd name="T2" fmla="*/ 1024 w 3021"/>
                <a:gd name="T3" fmla="*/ 461 h 3747"/>
                <a:gd name="T4" fmla="*/ 982 w 3021"/>
                <a:gd name="T5" fmla="*/ 845 h 3747"/>
                <a:gd name="T6" fmla="*/ 1054 w 3021"/>
                <a:gd name="T7" fmla="*/ 1401 h 3747"/>
                <a:gd name="T8" fmla="*/ 1073 w 3021"/>
                <a:gd name="T9" fmla="*/ 1726 h 3747"/>
                <a:gd name="T10" fmla="*/ 1042 w 3021"/>
                <a:gd name="T11" fmla="*/ 2064 h 3747"/>
                <a:gd name="T12" fmla="*/ 892 w 3021"/>
                <a:gd name="T13" fmla="*/ 2347 h 3747"/>
                <a:gd name="T14" fmla="*/ 601 w 3021"/>
                <a:gd name="T15" fmla="*/ 2589 h 3747"/>
                <a:gd name="T16" fmla="*/ 176 w 3021"/>
                <a:gd name="T17" fmla="*/ 2936 h 3747"/>
                <a:gd name="T18" fmla="*/ 50 w 3021"/>
                <a:gd name="T19" fmla="*/ 3162 h 3747"/>
                <a:gd name="T20" fmla="*/ 54 w 3021"/>
                <a:gd name="T21" fmla="*/ 3332 h 3747"/>
                <a:gd name="T22" fmla="*/ 159 w 3021"/>
                <a:gd name="T23" fmla="*/ 3482 h 3747"/>
                <a:gd name="T24" fmla="*/ 463 w 3021"/>
                <a:gd name="T25" fmla="*/ 3658 h 3747"/>
                <a:gd name="T26" fmla="*/ 817 w 3021"/>
                <a:gd name="T27" fmla="*/ 3704 h 3747"/>
                <a:gd name="T28" fmla="*/ 1001 w 3021"/>
                <a:gd name="T29" fmla="*/ 3644 h 3747"/>
                <a:gd name="T30" fmla="*/ 1147 w 3021"/>
                <a:gd name="T31" fmla="*/ 3478 h 3747"/>
                <a:gd name="T32" fmla="*/ 1262 w 3021"/>
                <a:gd name="T33" fmla="*/ 3201 h 3747"/>
                <a:gd name="T34" fmla="*/ 1377 w 3021"/>
                <a:gd name="T35" fmla="*/ 2921 h 3747"/>
                <a:gd name="T36" fmla="*/ 1536 w 3021"/>
                <a:gd name="T37" fmla="*/ 2743 h 3747"/>
                <a:gd name="T38" fmla="*/ 1774 w 3021"/>
                <a:gd name="T39" fmla="*/ 2628 h 3747"/>
                <a:gd name="T40" fmla="*/ 2165 w 3021"/>
                <a:gd name="T41" fmla="*/ 2542 h 3747"/>
                <a:gd name="T42" fmla="*/ 2500 w 3021"/>
                <a:gd name="T43" fmla="*/ 2372 h 3747"/>
                <a:gd name="T44" fmla="*/ 2732 w 3021"/>
                <a:gd name="T45" fmla="*/ 2120 h 3747"/>
                <a:gd name="T46" fmla="*/ 2891 w 3021"/>
                <a:gd name="T47" fmla="*/ 1810 h 3747"/>
                <a:gd name="T48" fmla="*/ 2981 w 3021"/>
                <a:gd name="T49" fmla="*/ 1399 h 3747"/>
                <a:gd name="T50" fmla="*/ 2954 w 3021"/>
                <a:gd name="T51" fmla="*/ 1132 h 3747"/>
                <a:gd name="T52" fmla="*/ 2860 w 3021"/>
                <a:gd name="T53" fmla="*/ 916 h 3747"/>
                <a:gd name="T54" fmla="*/ 2561 w 3021"/>
                <a:gd name="T55" fmla="*/ 590 h 3747"/>
                <a:gd name="T56" fmla="*/ 2186 w 3021"/>
                <a:gd name="T57" fmla="*/ 281 h 3747"/>
                <a:gd name="T58" fmla="*/ 1800 w 3021"/>
                <a:gd name="T59" fmla="*/ 63 h 3747"/>
                <a:gd name="T60" fmla="*/ 728 w 3021"/>
                <a:gd name="T61" fmla="*/ 3747 h 3747"/>
                <a:gd name="T62" fmla="*/ 382 w 3021"/>
                <a:gd name="T63" fmla="*/ 3669 h 3747"/>
                <a:gd name="T64" fmla="*/ 102 w 3021"/>
                <a:gd name="T65" fmla="*/ 3482 h 3747"/>
                <a:gd name="T66" fmla="*/ 8 w 3021"/>
                <a:gd name="T67" fmla="*/ 3311 h 3747"/>
                <a:gd name="T68" fmla="*/ 22 w 3021"/>
                <a:gd name="T69" fmla="*/ 3117 h 3747"/>
                <a:gd name="T70" fmla="*/ 198 w 3021"/>
                <a:gd name="T71" fmla="*/ 2856 h 3747"/>
                <a:gd name="T72" fmla="*/ 654 w 3021"/>
                <a:gd name="T73" fmla="*/ 2507 h 3747"/>
                <a:gd name="T74" fmla="*/ 894 w 3021"/>
                <a:gd name="T75" fmla="*/ 2278 h 3747"/>
                <a:gd name="T76" fmla="*/ 1018 w 3021"/>
                <a:gd name="T77" fmla="*/ 1998 h 3747"/>
                <a:gd name="T78" fmla="*/ 1029 w 3021"/>
                <a:gd name="T79" fmla="*/ 1654 h 3747"/>
                <a:gd name="T80" fmla="*/ 1007 w 3021"/>
                <a:gd name="T81" fmla="*/ 1331 h 3747"/>
                <a:gd name="T82" fmla="*/ 937 w 3021"/>
                <a:gd name="T83" fmla="*/ 770 h 3747"/>
                <a:gd name="T84" fmla="*/ 1014 w 3021"/>
                <a:gd name="T85" fmla="*/ 382 h 3747"/>
                <a:gd name="T86" fmla="*/ 1258 w 3021"/>
                <a:gd name="T87" fmla="*/ 103 h 3747"/>
                <a:gd name="T88" fmla="*/ 1594 w 3021"/>
                <a:gd name="T89" fmla="*/ 0 h 3747"/>
                <a:gd name="T90" fmla="*/ 1831 w 3021"/>
                <a:gd name="T91" fmla="*/ 29 h 3747"/>
                <a:gd name="T92" fmla="*/ 2094 w 3021"/>
                <a:gd name="T93" fmla="*/ 158 h 3747"/>
                <a:gd name="T94" fmla="*/ 2491 w 3021"/>
                <a:gd name="T95" fmla="*/ 478 h 3747"/>
                <a:gd name="T96" fmla="*/ 2853 w 3021"/>
                <a:gd name="T97" fmla="*/ 838 h 3747"/>
                <a:gd name="T98" fmla="*/ 2972 w 3021"/>
                <a:gd name="T99" fmla="*/ 1056 h 3747"/>
                <a:gd name="T100" fmla="*/ 3021 w 3021"/>
                <a:gd name="T101" fmla="*/ 1304 h 3747"/>
                <a:gd name="T102" fmla="*/ 2978 w 3021"/>
                <a:gd name="T103" fmla="*/ 1658 h 3747"/>
                <a:gd name="T104" fmla="*/ 2847 w 3021"/>
                <a:gd name="T105" fmla="*/ 2007 h 3747"/>
                <a:gd name="T106" fmla="*/ 2643 w 3021"/>
                <a:gd name="T107" fmla="*/ 2292 h 3747"/>
                <a:gd name="T108" fmla="*/ 2347 w 3021"/>
                <a:gd name="T109" fmla="*/ 2518 h 3747"/>
                <a:gd name="T110" fmla="*/ 1917 w 3021"/>
                <a:gd name="T111" fmla="*/ 2634 h 3747"/>
                <a:gd name="T112" fmla="*/ 1653 w 3021"/>
                <a:gd name="T113" fmla="*/ 2717 h 3747"/>
                <a:gd name="T114" fmla="*/ 1470 w 3021"/>
                <a:gd name="T115" fmla="*/ 2856 h 3747"/>
                <a:gd name="T116" fmla="*/ 1353 w 3021"/>
                <a:gd name="T117" fmla="*/ 3070 h 3747"/>
                <a:gd name="T118" fmla="*/ 1241 w 3021"/>
                <a:gd name="T119" fmla="*/ 3371 h 3747"/>
                <a:gd name="T120" fmla="*/ 1100 w 3021"/>
                <a:gd name="T121" fmla="*/ 3611 h 3747"/>
                <a:gd name="T122" fmla="*/ 924 w 3021"/>
                <a:gd name="T123" fmla="*/ 3723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21" h="3747">
                  <a:moveTo>
                    <a:pt x="1502" y="44"/>
                  </a:moveTo>
                  <a:lnTo>
                    <a:pt x="1502" y="44"/>
                  </a:lnTo>
                  <a:lnTo>
                    <a:pt x="1466" y="54"/>
                  </a:lnTo>
                  <a:lnTo>
                    <a:pt x="1432" y="65"/>
                  </a:lnTo>
                  <a:lnTo>
                    <a:pt x="1399" y="77"/>
                  </a:lnTo>
                  <a:lnTo>
                    <a:pt x="1368" y="89"/>
                  </a:lnTo>
                  <a:lnTo>
                    <a:pt x="1337" y="104"/>
                  </a:lnTo>
                  <a:lnTo>
                    <a:pt x="1307" y="119"/>
                  </a:lnTo>
                  <a:lnTo>
                    <a:pt x="1279" y="135"/>
                  </a:lnTo>
                  <a:lnTo>
                    <a:pt x="1252" y="153"/>
                  </a:lnTo>
                  <a:lnTo>
                    <a:pt x="1227" y="173"/>
                  </a:lnTo>
                  <a:lnTo>
                    <a:pt x="1202" y="192"/>
                  </a:lnTo>
                  <a:lnTo>
                    <a:pt x="1178" y="214"/>
                  </a:lnTo>
                  <a:lnTo>
                    <a:pt x="1157" y="237"/>
                  </a:lnTo>
                  <a:lnTo>
                    <a:pt x="1136" y="260"/>
                  </a:lnTo>
                  <a:lnTo>
                    <a:pt x="1116" y="285"/>
                  </a:lnTo>
                  <a:lnTo>
                    <a:pt x="1098" y="312"/>
                  </a:lnTo>
                  <a:lnTo>
                    <a:pt x="1081" y="339"/>
                  </a:lnTo>
                  <a:lnTo>
                    <a:pt x="1065" y="369"/>
                  </a:lnTo>
                  <a:lnTo>
                    <a:pt x="1050" y="399"/>
                  </a:lnTo>
                  <a:lnTo>
                    <a:pt x="1036" y="430"/>
                  </a:lnTo>
                  <a:lnTo>
                    <a:pt x="1024" y="461"/>
                  </a:lnTo>
                  <a:lnTo>
                    <a:pt x="1013" y="493"/>
                  </a:lnTo>
                  <a:lnTo>
                    <a:pt x="1004" y="526"/>
                  </a:lnTo>
                  <a:lnTo>
                    <a:pt x="996" y="559"/>
                  </a:lnTo>
                  <a:lnTo>
                    <a:pt x="989" y="593"/>
                  </a:lnTo>
                  <a:lnTo>
                    <a:pt x="983" y="627"/>
                  </a:lnTo>
                  <a:lnTo>
                    <a:pt x="980" y="661"/>
                  </a:lnTo>
                  <a:lnTo>
                    <a:pt x="978" y="697"/>
                  </a:lnTo>
                  <a:lnTo>
                    <a:pt x="976" y="734"/>
                  </a:lnTo>
                  <a:lnTo>
                    <a:pt x="978" y="770"/>
                  </a:lnTo>
                  <a:lnTo>
                    <a:pt x="979" y="807"/>
                  </a:lnTo>
                  <a:lnTo>
                    <a:pt x="982" y="845"/>
                  </a:lnTo>
                  <a:lnTo>
                    <a:pt x="987" y="883"/>
                  </a:lnTo>
                  <a:lnTo>
                    <a:pt x="1002" y="984"/>
                  </a:lnTo>
                  <a:lnTo>
                    <a:pt x="1009" y="1032"/>
                  </a:lnTo>
                  <a:lnTo>
                    <a:pt x="1015" y="1081"/>
                  </a:lnTo>
                  <a:lnTo>
                    <a:pt x="1022" y="1129"/>
                  </a:lnTo>
                  <a:lnTo>
                    <a:pt x="1028" y="1179"/>
                  </a:lnTo>
                  <a:lnTo>
                    <a:pt x="1035" y="1228"/>
                  </a:lnTo>
                  <a:lnTo>
                    <a:pt x="1041" y="1277"/>
                  </a:lnTo>
                  <a:lnTo>
                    <a:pt x="1046" y="1327"/>
                  </a:lnTo>
                  <a:lnTo>
                    <a:pt x="1052" y="1376"/>
                  </a:lnTo>
                  <a:lnTo>
                    <a:pt x="1054" y="1401"/>
                  </a:lnTo>
                  <a:lnTo>
                    <a:pt x="1057" y="1426"/>
                  </a:lnTo>
                  <a:lnTo>
                    <a:pt x="1059" y="1452"/>
                  </a:lnTo>
                  <a:lnTo>
                    <a:pt x="1060" y="1477"/>
                  </a:lnTo>
                  <a:lnTo>
                    <a:pt x="1061" y="1502"/>
                  </a:lnTo>
                  <a:lnTo>
                    <a:pt x="1063" y="1527"/>
                  </a:lnTo>
                  <a:lnTo>
                    <a:pt x="1064" y="1551"/>
                  </a:lnTo>
                  <a:lnTo>
                    <a:pt x="1065" y="1577"/>
                  </a:lnTo>
                  <a:lnTo>
                    <a:pt x="1067" y="1615"/>
                  </a:lnTo>
                  <a:lnTo>
                    <a:pt x="1068" y="1651"/>
                  </a:lnTo>
                  <a:lnTo>
                    <a:pt x="1071" y="1689"/>
                  </a:lnTo>
                  <a:lnTo>
                    <a:pt x="1073" y="1726"/>
                  </a:lnTo>
                  <a:lnTo>
                    <a:pt x="1075" y="1759"/>
                  </a:lnTo>
                  <a:lnTo>
                    <a:pt x="1076" y="1791"/>
                  </a:lnTo>
                  <a:lnTo>
                    <a:pt x="1076" y="1824"/>
                  </a:lnTo>
                  <a:lnTo>
                    <a:pt x="1075" y="1855"/>
                  </a:lnTo>
                  <a:lnTo>
                    <a:pt x="1074" y="1888"/>
                  </a:lnTo>
                  <a:lnTo>
                    <a:pt x="1071" y="1917"/>
                  </a:lnTo>
                  <a:lnTo>
                    <a:pt x="1067" y="1948"/>
                  </a:lnTo>
                  <a:lnTo>
                    <a:pt x="1063" y="1978"/>
                  </a:lnTo>
                  <a:lnTo>
                    <a:pt x="1057" y="2007"/>
                  </a:lnTo>
                  <a:lnTo>
                    <a:pt x="1050" y="2037"/>
                  </a:lnTo>
                  <a:lnTo>
                    <a:pt x="1042" y="2064"/>
                  </a:lnTo>
                  <a:lnTo>
                    <a:pt x="1033" y="2093"/>
                  </a:lnTo>
                  <a:lnTo>
                    <a:pt x="1024" y="2120"/>
                  </a:lnTo>
                  <a:lnTo>
                    <a:pt x="1013" y="2147"/>
                  </a:lnTo>
                  <a:lnTo>
                    <a:pt x="1001" y="2173"/>
                  </a:lnTo>
                  <a:lnTo>
                    <a:pt x="988" y="2200"/>
                  </a:lnTo>
                  <a:lnTo>
                    <a:pt x="974" y="2226"/>
                  </a:lnTo>
                  <a:lnTo>
                    <a:pt x="960" y="2251"/>
                  </a:lnTo>
                  <a:lnTo>
                    <a:pt x="944" y="2275"/>
                  </a:lnTo>
                  <a:lnTo>
                    <a:pt x="927" y="2299"/>
                  </a:lnTo>
                  <a:lnTo>
                    <a:pt x="910" y="2323"/>
                  </a:lnTo>
                  <a:lnTo>
                    <a:pt x="892" y="2347"/>
                  </a:lnTo>
                  <a:lnTo>
                    <a:pt x="871" y="2370"/>
                  </a:lnTo>
                  <a:lnTo>
                    <a:pt x="850" y="2392"/>
                  </a:lnTo>
                  <a:lnTo>
                    <a:pt x="829" y="2415"/>
                  </a:lnTo>
                  <a:lnTo>
                    <a:pt x="807" y="2437"/>
                  </a:lnTo>
                  <a:lnTo>
                    <a:pt x="783" y="2458"/>
                  </a:lnTo>
                  <a:lnTo>
                    <a:pt x="757" y="2479"/>
                  </a:lnTo>
                  <a:lnTo>
                    <a:pt x="732" y="2499"/>
                  </a:lnTo>
                  <a:lnTo>
                    <a:pt x="705" y="2520"/>
                  </a:lnTo>
                  <a:lnTo>
                    <a:pt x="677" y="2539"/>
                  </a:lnTo>
                  <a:lnTo>
                    <a:pt x="648" y="2559"/>
                  </a:lnTo>
                  <a:lnTo>
                    <a:pt x="601" y="2589"/>
                  </a:lnTo>
                  <a:lnTo>
                    <a:pt x="555" y="2622"/>
                  </a:lnTo>
                  <a:lnTo>
                    <a:pt x="510" y="2654"/>
                  </a:lnTo>
                  <a:lnTo>
                    <a:pt x="463" y="2688"/>
                  </a:lnTo>
                  <a:lnTo>
                    <a:pt x="418" y="2723"/>
                  </a:lnTo>
                  <a:lnTo>
                    <a:pt x="372" y="2758"/>
                  </a:lnTo>
                  <a:lnTo>
                    <a:pt x="327" y="2795"/>
                  </a:lnTo>
                  <a:lnTo>
                    <a:pt x="282" y="2831"/>
                  </a:lnTo>
                  <a:lnTo>
                    <a:pt x="253" y="2858"/>
                  </a:lnTo>
                  <a:lnTo>
                    <a:pt x="225" y="2884"/>
                  </a:lnTo>
                  <a:lnTo>
                    <a:pt x="200" y="2909"/>
                  </a:lnTo>
                  <a:lnTo>
                    <a:pt x="176" y="2936"/>
                  </a:lnTo>
                  <a:lnTo>
                    <a:pt x="154" y="2963"/>
                  </a:lnTo>
                  <a:lnTo>
                    <a:pt x="133" y="2990"/>
                  </a:lnTo>
                  <a:lnTo>
                    <a:pt x="115" y="3016"/>
                  </a:lnTo>
                  <a:lnTo>
                    <a:pt x="99" y="3044"/>
                  </a:lnTo>
                  <a:lnTo>
                    <a:pt x="89" y="3061"/>
                  </a:lnTo>
                  <a:lnTo>
                    <a:pt x="81" y="3078"/>
                  </a:lnTo>
                  <a:lnTo>
                    <a:pt x="73" y="3095"/>
                  </a:lnTo>
                  <a:lnTo>
                    <a:pt x="66" y="3111"/>
                  </a:lnTo>
                  <a:lnTo>
                    <a:pt x="60" y="3129"/>
                  </a:lnTo>
                  <a:lnTo>
                    <a:pt x="54" y="3145"/>
                  </a:lnTo>
                  <a:lnTo>
                    <a:pt x="50" y="3162"/>
                  </a:lnTo>
                  <a:lnTo>
                    <a:pt x="46" y="3178"/>
                  </a:lnTo>
                  <a:lnTo>
                    <a:pt x="43" y="3194"/>
                  </a:lnTo>
                  <a:lnTo>
                    <a:pt x="42" y="3210"/>
                  </a:lnTo>
                  <a:lnTo>
                    <a:pt x="39" y="3226"/>
                  </a:lnTo>
                  <a:lnTo>
                    <a:pt x="39" y="3241"/>
                  </a:lnTo>
                  <a:lnTo>
                    <a:pt x="40" y="3257"/>
                  </a:lnTo>
                  <a:lnTo>
                    <a:pt x="42" y="3272"/>
                  </a:lnTo>
                  <a:lnTo>
                    <a:pt x="43" y="3288"/>
                  </a:lnTo>
                  <a:lnTo>
                    <a:pt x="46" y="3303"/>
                  </a:lnTo>
                  <a:lnTo>
                    <a:pt x="50" y="3318"/>
                  </a:lnTo>
                  <a:lnTo>
                    <a:pt x="54" y="3332"/>
                  </a:lnTo>
                  <a:lnTo>
                    <a:pt x="60" y="3346"/>
                  </a:lnTo>
                  <a:lnTo>
                    <a:pt x="66" y="3361"/>
                  </a:lnTo>
                  <a:lnTo>
                    <a:pt x="73" y="3375"/>
                  </a:lnTo>
                  <a:lnTo>
                    <a:pt x="81" y="3389"/>
                  </a:lnTo>
                  <a:lnTo>
                    <a:pt x="90" y="3403"/>
                  </a:lnTo>
                  <a:lnTo>
                    <a:pt x="99" y="3416"/>
                  </a:lnTo>
                  <a:lnTo>
                    <a:pt x="109" y="3430"/>
                  </a:lnTo>
                  <a:lnTo>
                    <a:pt x="120" y="3443"/>
                  </a:lnTo>
                  <a:lnTo>
                    <a:pt x="132" y="3457"/>
                  </a:lnTo>
                  <a:lnTo>
                    <a:pt x="145" y="3469"/>
                  </a:lnTo>
                  <a:lnTo>
                    <a:pt x="159" y="3482"/>
                  </a:lnTo>
                  <a:lnTo>
                    <a:pt x="172" y="3493"/>
                  </a:lnTo>
                  <a:lnTo>
                    <a:pt x="187" y="3506"/>
                  </a:lnTo>
                  <a:lnTo>
                    <a:pt x="203" y="3517"/>
                  </a:lnTo>
                  <a:lnTo>
                    <a:pt x="235" y="3540"/>
                  </a:lnTo>
                  <a:lnTo>
                    <a:pt x="268" y="3562"/>
                  </a:lnTo>
                  <a:lnTo>
                    <a:pt x="300" y="3582"/>
                  </a:lnTo>
                  <a:lnTo>
                    <a:pt x="333" y="3600"/>
                  </a:lnTo>
                  <a:lnTo>
                    <a:pt x="365" y="3616"/>
                  </a:lnTo>
                  <a:lnTo>
                    <a:pt x="397" y="3632"/>
                  </a:lnTo>
                  <a:lnTo>
                    <a:pt x="429" y="3646"/>
                  </a:lnTo>
                  <a:lnTo>
                    <a:pt x="463" y="3658"/>
                  </a:lnTo>
                  <a:lnTo>
                    <a:pt x="495" y="3670"/>
                  </a:lnTo>
                  <a:lnTo>
                    <a:pt x="527" y="3679"/>
                  </a:lnTo>
                  <a:lnTo>
                    <a:pt x="560" y="3688"/>
                  </a:lnTo>
                  <a:lnTo>
                    <a:pt x="592" y="3695"/>
                  </a:lnTo>
                  <a:lnTo>
                    <a:pt x="624" y="3700"/>
                  </a:lnTo>
                  <a:lnTo>
                    <a:pt x="658" y="3704"/>
                  </a:lnTo>
                  <a:lnTo>
                    <a:pt x="690" y="3707"/>
                  </a:lnTo>
                  <a:lnTo>
                    <a:pt x="722" y="3708"/>
                  </a:lnTo>
                  <a:lnTo>
                    <a:pt x="761" y="3708"/>
                  </a:lnTo>
                  <a:lnTo>
                    <a:pt x="799" y="3705"/>
                  </a:lnTo>
                  <a:lnTo>
                    <a:pt x="817" y="3704"/>
                  </a:lnTo>
                  <a:lnTo>
                    <a:pt x="835" y="3702"/>
                  </a:lnTo>
                  <a:lnTo>
                    <a:pt x="854" y="3699"/>
                  </a:lnTo>
                  <a:lnTo>
                    <a:pt x="871" y="3695"/>
                  </a:lnTo>
                  <a:lnTo>
                    <a:pt x="888" y="3692"/>
                  </a:lnTo>
                  <a:lnTo>
                    <a:pt x="905" y="3687"/>
                  </a:lnTo>
                  <a:lnTo>
                    <a:pt x="921" y="3681"/>
                  </a:lnTo>
                  <a:lnTo>
                    <a:pt x="937" y="3676"/>
                  </a:lnTo>
                  <a:lnTo>
                    <a:pt x="954" y="3669"/>
                  </a:lnTo>
                  <a:lnTo>
                    <a:pt x="970" y="3662"/>
                  </a:lnTo>
                  <a:lnTo>
                    <a:pt x="985" y="3653"/>
                  </a:lnTo>
                  <a:lnTo>
                    <a:pt x="1001" y="3644"/>
                  </a:lnTo>
                  <a:lnTo>
                    <a:pt x="1015" y="3634"/>
                  </a:lnTo>
                  <a:lnTo>
                    <a:pt x="1029" y="3623"/>
                  </a:lnTo>
                  <a:lnTo>
                    <a:pt x="1044" y="3611"/>
                  </a:lnTo>
                  <a:lnTo>
                    <a:pt x="1058" y="3598"/>
                  </a:lnTo>
                  <a:lnTo>
                    <a:pt x="1072" y="3584"/>
                  </a:lnTo>
                  <a:lnTo>
                    <a:pt x="1084" y="3569"/>
                  </a:lnTo>
                  <a:lnTo>
                    <a:pt x="1098" y="3553"/>
                  </a:lnTo>
                  <a:lnTo>
                    <a:pt x="1111" y="3536"/>
                  </a:lnTo>
                  <a:lnTo>
                    <a:pt x="1123" y="3519"/>
                  </a:lnTo>
                  <a:lnTo>
                    <a:pt x="1136" y="3499"/>
                  </a:lnTo>
                  <a:lnTo>
                    <a:pt x="1147" y="3478"/>
                  </a:lnTo>
                  <a:lnTo>
                    <a:pt x="1160" y="3457"/>
                  </a:lnTo>
                  <a:lnTo>
                    <a:pt x="1172" y="3434"/>
                  </a:lnTo>
                  <a:lnTo>
                    <a:pt x="1183" y="3408"/>
                  </a:lnTo>
                  <a:lnTo>
                    <a:pt x="1193" y="3383"/>
                  </a:lnTo>
                  <a:lnTo>
                    <a:pt x="1205" y="3356"/>
                  </a:lnTo>
                  <a:lnTo>
                    <a:pt x="1214" y="3330"/>
                  </a:lnTo>
                  <a:lnTo>
                    <a:pt x="1224" y="3304"/>
                  </a:lnTo>
                  <a:lnTo>
                    <a:pt x="1233" y="3279"/>
                  </a:lnTo>
                  <a:lnTo>
                    <a:pt x="1244" y="3252"/>
                  </a:lnTo>
                  <a:lnTo>
                    <a:pt x="1253" y="3227"/>
                  </a:lnTo>
                  <a:lnTo>
                    <a:pt x="1262" y="3201"/>
                  </a:lnTo>
                  <a:lnTo>
                    <a:pt x="1272" y="3176"/>
                  </a:lnTo>
                  <a:lnTo>
                    <a:pt x="1282" y="3149"/>
                  </a:lnTo>
                  <a:lnTo>
                    <a:pt x="1293" y="3118"/>
                  </a:lnTo>
                  <a:lnTo>
                    <a:pt x="1305" y="3087"/>
                  </a:lnTo>
                  <a:lnTo>
                    <a:pt x="1316" y="3056"/>
                  </a:lnTo>
                  <a:lnTo>
                    <a:pt x="1328" y="3025"/>
                  </a:lnTo>
                  <a:lnTo>
                    <a:pt x="1337" y="3004"/>
                  </a:lnTo>
                  <a:lnTo>
                    <a:pt x="1346" y="2982"/>
                  </a:lnTo>
                  <a:lnTo>
                    <a:pt x="1355" y="2961"/>
                  </a:lnTo>
                  <a:lnTo>
                    <a:pt x="1365" y="2942"/>
                  </a:lnTo>
                  <a:lnTo>
                    <a:pt x="1377" y="2921"/>
                  </a:lnTo>
                  <a:lnTo>
                    <a:pt x="1388" y="2903"/>
                  </a:lnTo>
                  <a:lnTo>
                    <a:pt x="1400" y="2884"/>
                  </a:lnTo>
                  <a:lnTo>
                    <a:pt x="1412" y="2866"/>
                  </a:lnTo>
                  <a:lnTo>
                    <a:pt x="1426" y="2849"/>
                  </a:lnTo>
                  <a:lnTo>
                    <a:pt x="1440" y="2831"/>
                  </a:lnTo>
                  <a:lnTo>
                    <a:pt x="1455" y="2815"/>
                  </a:lnTo>
                  <a:lnTo>
                    <a:pt x="1470" y="2801"/>
                  </a:lnTo>
                  <a:lnTo>
                    <a:pt x="1485" y="2784"/>
                  </a:lnTo>
                  <a:lnTo>
                    <a:pt x="1502" y="2771"/>
                  </a:lnTo>
                  <a:lnTo>
                    <a:pt x="1519" y="2756"/>
                  </a:lnTo>
                  <a:lnTo>
                    <a:pt x="1536" y="2743"/>
                  </a:lnTo>
                  <a:lnTo>
                    <a:pt x="1555" y="2729"/>
                  </a:lnTo>
                  <a:lnTo>
                    <a:pt x="1573" y="2717"/>
                  </a:lnTo>
                  <a:lnTo>
                    <a:pt x="1594" y="2705"/>
                  </a:lnTo>
                  <a:lnTo>
                    <a:pt x="1613" y="2694"/>
                  </a:lnTo>
                  <a:lnTo>
                    <a:pt x="1634" y="2682"/>
                  </a:lnTo>
                  <a:lnTo>
                    <a:pt x="1656" y="2672"/>
                  </a:lnTo>
                  <a:lnTo>
                    <a:pt x="1679" y="2663"/>
                  </a:lnTo>
                  <a:lnTo>
                    <a:pt x="1701" y="2654"/>
                  </a:lnTo>
                  <a:lnTo>
                    <a:pt x="1724" y="2645"/>
                  </a:lnTo>
                  <a:lnTo>
                    <a:pt x="1749" y="2637"/>
                  </a:lnTo>
                  <a:lnTo>
                    <a:pt x="1774" y="2628"/>
                  </a:lnTo>
                  <a:lnTo>
                    <a:pt x="1800" y="2620"/>
                  </a:lnTo>
                  <a:lnTo>
                    <a:pt x="1827" y="2614"/>
                  </a:lnTo>
                  <a:lnTo>
                    <a:pt x="1853" y="2608"/>
                  </a:lnTo>
                  <a:lnTo>
                    <a:pt x="1882" y="2601"/>
                  </a:lnTo>
                  <a:lnTo>
                    <a:pt x="1909" y="2596"/>
                  </a:lnTo>
                  <a:lnTo>
                    <a:pt x="1926" y="2593"/>
                  </a:lnTo>
                  <a:lnTo>
                    <a:pt x="1994" y="2580"/>
                  </a:lnTo>
                  <a:lnTo>
                    <a:pt x="2063" y="2567"/>
                  </a:lnTo>
                  <a:lnTo>
                    <a:pt x="2097" y="2560"/>
                  </a:lnTo>
                  <a:lnTo>
                    <a:pt x="2132" y="2552"/>
                  </a:lnTo>
                  <a:lnTo>
                    <a:pt x="2165" y="2542"/>
                  </a:lnTo>
                  <a:lnTo>
                    <a:pt x="2198" y="2533"/>
                  </a:lnTo>
                  <a:lnTo>
                    <a:pt x="2231" y="2522"/>
                  </a:lnTo>
                  <a:lnTo>
                    <a:pt x="2265" y="2510"/>
                  </a:lnTo>
                  <a:lnTo>
                    <a:pt x="2297" y="2498"/>
                  </a:lnTo>
                  <a:lnTo>
                    <a:pt x="2329" y="2484"/>
                  </a:lnTo>
                  <a:lnTo>
                    <a:pt x="2360" y="2468"/>
                  </a:lnTo>
                  <a:lnTo>
                    <a:pt x="2391" y="2451"/>
                  </a:lnTo>
                  <a:lnTo>
                    <a:pt x="2421" y="2431"/>
                  </a:lnTo>
                  <a:lnTo>
                    <a:pt x="2449" y="2411"/>
                  </a:lnTo>
                  <a:lnTo>
                    <a:pt x="2475" y="2391"/>
                  </a:lnTo>
                  <a:lnTo>
                    <a:pt x="2500" y="2372"/>
                  </a:lnTo>
                  <a:lnTo>
                    <a:pt x="2524" y="2351"/>
                  </a:lnTo>
                  <a:lnTo>
                    <a:pt x="2548" y="2330"/>
                  </a:lnTo>
                  <a:lnTo>
                    <a:pt x="2570" y="2308"/>
                  </a:lnTo>
                  <a:lnTo>
                    <a:pt x="2593" y="2287"/>
                  </a:lnTo>
                  <a:lnTo>
                    <a:pt x="2615" y="2265"/>
                  </a:lnTo>
                  <a:lnTo>
                    <a:pt x="2635" y="2242"/>
                  </a:lnTo>
                  <a:lnTo>
                    <a:pt x="2656" y="2219"/>
                  </a:lnTo>
                  <a:lnTo>
                    <a:pt x="2675" y="2195"/>
                  </a:lnTo>
                  <a:lnTo>
                    <a:pt x="2695" y="2171"/>
                  </a:lnTo>
                  <a:lnTo>
                    <a:pt x="2713" y="2146"/>
                  </a:lnTo>
                  <a:lnTo>
                    <a:pt x="2732" y="2120"/>
                  </a:lnTo>
                  <a:lnTo>
                    <a:pt x="2749" y="2095"/>
                  </a:lnTo>
                  <a:lnTo>
                    <a:pt x="2766" y="2069"/>
                  </a:lnTo>
                  <a:lnTo>
                    <a:pt x="2782" y="2042"/>
                  </a:lnTo>
                  <a:lnTo>
                    <a:pt x="2798" y="2015"/>
                  </a:lnTo>
                  <a:lnTo>
                    <a:pt x="2813" y="1987"/>
                  </a:lnTo>
                  <a:lnTo>
                    <a:pt x="2828" y="1959"/>
                  </a:lnTo>
                  <a:lnTo>
                    <a:pt x="2842" y="1930"/>
                  </a:lnTo>
                  <a:lnTo>
                    <a:pt x="2854" y="1901"/>
                  </a:lnTo>
                  <a:lnTo>
                    <a:pt x="2867" y="1871"/>
                  </a:lnTo>
                  <a:lnTo>
                    <a:pt x="2880" y="1841"/>
                  </a:lnTo>
                  <a:lnTo>
                    <a:pt x="2891" y="1810"/>
                  </a:lnTo>
                  <a:lnTo>
                    <a:pt x="2903" y="1779"/>
                  </a:lnTo>
                  <a:lnTo>
                    <a:pt x="2913" y="1746"/>
                  </a:lnTo>
                  <a:lnTo>
                    <a:pt x="2922" y="1714"/>
                  </a:lnTo>
                  <a:lnTo>
                    <a:pt x="2931" y="1681"/>
                  </a:lnTo>
                  <a:lnTo>
                    <a:pt x="2940" y="1648"/>
                  </a:lnTo>
                  <a:lnTo>
                    <a:pt x="2948" y="1613"/>
                  </a:lnTo>
                  <a:lnTo>
                    <a:pt x="2955" y="1579"/>
                  </a:lnTo>
                  <a:lnTo>
                    <a:pt x="2962" y="1543"/>
                  </a:lnTo>
                  <a:lnTo>
                    <a:pt x="2970" y="1495"/>
                  </a:lnTo>
                  <a:lnTo>
                    <a:pt x="2977" y="1447"/>
                  </a:lnTo>
                  <a:lnTo>
                    <a:pt x="2981" y="1399"/>
                  </a:lnTo>
                  <a:lnTo>
                    <a:pt x="2982" y="1352"/>
                  </a:lnTo>
                  <a:lnTo>
                    <a:pt x="2982" y="1329"/>
                  </a:lnTo>
                  <a:lnTo>
                    <a:pt x="2981" y="1306"/>
                  </a:lnTo>
                  <a:lnTo>
                    <a:pt x="2979" y="1284"/>
                  </a:lnTo>
                  <a:lnTo>
                    <a:pt x="2978" y="1261"/>
                  </a:lnTo>
                  <a:lnTo>
                    <a:pt x="2975" y="1240"/>
                  </a:lnTo>
                  <a:lnTo>
                    <a:pt x="2972" y="1218"/>
                  </a:lnTo>
                  <a:lnTo>
                    <a:pt x="2969" y="1196"/>
                  </a:lnTo>
                  <a:lnTo>
                    <a:pt x="2964" y="1174"/>
                  </a:lnTo>
                  <a:lnTo>
                    <a:pt x="2960" y="1153"/>
                  </a:lnTo>
                  <a:lnTo>
                    <a:pt x="2954" y="1132"/>
                  </a:lnTo>
                  <a:lnTo>
                    <a:pt x="2948" y="1111"/>
                  </a:lnTo>
                  <a:lnTo>
                    <a:pt x="2943" y="1090"/>
                  </a:lnTo>
                  <a:lnTo>
                    <a:pt x="2936" y="1070"/>
                  </a:lnTo>
                  <a:lnTo>
                    <a:pt x="2928" y="1050"/>
                  </a:lnTo>
                  <a:lnTo>
                    <a:pt x="2920" y="1030"/>
                  </a:lnTo>
                  <a:lnTo>
                    <a:pt x="2912" y="1010"/>
                  </a:lnTo>
                  <a:lnTo>
                    <a:pt x="2903" y="991"/>
                  </a:lnTo>
                  <a:lnTo>
                    <a:pt x="2892" y="972"/>
                  </a:lnTo>
                  <a:lnTo>
                    <a:pt x="2882" y="953"/>
                  </a:lnTo>
                  <a:lnTo>
                    <a:pt x="2872" y="934"/>
                  </a:lnTo>
                  <a:lnTo>
                    <a:pt x="2860" y="916"/>
                  </a:lnTo>
                  <a:lnTo>
                    <a:pt x="2847" y="898"/>
                  </a:lnTo>
                  <a:lnTo>
                    <a:pt x="2835" y="879"/>
                  </a:lnTo>
                  <a:lnTo>
                    <a:pt x="2822" y="861"/>
                  </a:lnTo>
                  <a:lnTo>
                    <a:pt x="2791" y="822"/>
                  </a:lnTo>
                  <a:lnTo>
                    <a:pt x="2758" y="784"/>
                  </a:lnTo>
                  <a:lnTo>
                    <a:pt x="2725" y="747"/>
                  </a:lnTo>
                  <a:lnTo>
                    <a:pt x="2690" y="712"/>
                  </a:lnTo>
                  <a:lnTo>
                    <a:pt x="2657" y="679"/>
                  </a:lnTo>
                  <a:lnTo>
                    <a:pt x="2624" y="647"/>
                  </a:lnTo>
                  <a:lnTo>
                    <a:pt x="2592" y="618"/>
                  </a:lnTo>
                  <a:lnTo>
                    <a:pt x="2561" y="590"/>
                  </a:lnTo>
                  <a:lnTo>
                    <a:pt x="2530" y="562"/>
                  </a:lnTo>
                  <a:lnTo>
                    <a:pt x="2498" y="534"/>
                  </a:lnTo>
                  <a:lnTo>
                    <a:pt x="2465" y="508"/>
                  </a:lnTo>
                  <a:lnTo>
                    <a:pt x="2432" y="480"/>
                  </a:lnTo>
                  <a:lnTo>
                    <a:pt x="2400" y="454"/>
                  </a:lnTo>
                  <a:lnTo>
                    <a:pt x="2367" y="427"/>
                  </a:lnTo>
                  <a:lnTo>
                    <a:pt x="2335" y="401"/>
                  </a:lnTo>
                  <a:lnTo>
                    <a:pt x="2303" y="375"/>
                  </a:lnTo>
                  <a:lnTo>
                    <a:pt x="2264" y="344"/>
                  </a:lnTo>
                  <a:lnTo>
                    <a:pt x="2225" y="312"/>
                  </a:lnTo>
                  <a:lnTo>
                    <a:pt x="2186" y="281"/>
                  </a:lnTo>
                  <a:lnTo>
                    <a:pt x="2147" y="249"/>
                  </a:lnTo>
                  <a:lnTo>
                    <a:pt x="2110" y="219"/>
                  </a:lnTo>
                  <a:lnTo>
                    <a:pt x="2072" y="191"/>
                  </a:lnTo>
                  <a:lnTo>
                    <a:pt x="2034" y="166"/>
                  </a:lnTo>
                  <a:lnTo>
                    <a:pt x="1996" y="143"/>
                  </a:lnTo>
                  <a:lnTo>
                    <a:pt x="1957" y="122"/>
                  </a:lnTo>
                  <a:lnTo>
                    <a:pt x="1919" y="104"/>
                  </a:lnTo>
                  <a:lnTo>
                    <a:pt x="1879" y="88"/>
                  </a:lnTo>
                  <a:lnTo>
                    <a:pt x="1840" y="74"/>
                  </a:lnTo>
                  <a:lnTo>
                    <a:pt x="1821" y="68"/>
                  </a:lnTo>
                  <a:lnTo>
                    <a:pt x="1800" y="63"/>
                  </a:lnTo>
                  <a:lnTo>
                    <a:pt x="1781" y="58"/>
                  </a:lnTo>
                  <a:lnTo>
                    <a:pt x="1760" y="54"/>
                  </a:lnTo>
                  <a:lnTo>
                    <a:pt x="1720" y="47"/>
                  </a:lnTo>
                  <a:lnTo>
                    <a:pt x="1679" y="42"/>
                  </a:lnTo>
                  <a:lnTo>
                    <a:pt x="1637" y="40"/>
                  </a:lnTo>
                  <a:lnTo>
                    <a:pt x="1595" y="39"/>
                  </a:lnTo>
                  <a:lnTo>
                    <a:pt x="1552" y="41"/>
                  </a:lnTo>
                  <a:lnTo>
                    <a:pt x="1509" y="46"/>
                  </a:lnTo>
                  <a:lnTo>
                    <a:pt x="1502" y="44"/>
                  </a:lnTo>
                  <a:close/>
                  <a:moveTo>
                    <a:pt x="734" y="3747"/>
                  </a:moveTo>
                  <a:lnTo>
                    <a:pt x="728" y="3747"/>
                  </a:lnTo>
                  <a:lnTo>
                    <a:pt x="722" y="3747"/>
                  </a:lnTo>
                  <a:lnTo>
                    <a:pt x="687" y="3746"/>
                  </a:lnTo>
                  <a:lnTo>
                    <a:pt x="654" y="3743"/>
                  </a:lnTo>
                  <a:lnTo>
                    <a:pt x="620" y="3739"/>
                  </a:lnTo>
                  <a:lnTo>
                    <a:pt x="585" y="3733"/>
                  </a:lnTo>
                  <a:lnTo>
                    <a:pt x="552" y="3726"/>
                  </a:lnTo>
                  <a:lnTo>
                    <a:pt x="518" y="3718"/>
                  </a:lnTo>
                  <a:lnTo>
                    <a:pt x="483" y="3708"/>
                  </a:lnTo>
                  <a:lnTo>
                    <a:pt x="450" y="3696"/>
                  </a:lnTo>
                  <a:lnTo>
                    <a:pt x="416" y="3683"/>
                  </a:lnTo>
                  <a:lnTo>
                    <a:pt x="382" y="3669"/>
                  </a:lnTo>
                  <a:lnTo>
                    <a:pt x="348" y="3653"/>
                  </a:lnTo>
                  <a:lnTo>
                    <a:pt x="315" y="3634"/>
                  </a:lnTo>
                  <a:lnTo>
                    <a:pt x="281" y="3616"/>
                  </a:lnTo>
                  <a:lnTo>
                    <a:pt x="247" y="3595"/>
                  </a:lnTo>
                  <a:lnTo>
                    <a:pt x="214" y="3574"/>
                  </a:lnTo>
                  <a:lnTo>
                    <a:pt x="180" y="3549"/>
                  </a:lnTo>
                  <a:lnTo>
                    <a:pt x="163" y="3537"/>
                  </a:lnTo>
                  <a:lnTo>
                    <a:pt x="146" y="3523"/>
                  </a:lnTo>
                  <a:lnTo>
                    <a:pt x="131" y="3509"/>
                  </a:lnTo>
                  <a:lnTo>
                    <a:pt x="116" y="3496"/>
                  </a:lnTo>
                  <a:lnTo>
                    <a:pt x="102" y="3482"/>
                  </a:lnTo>
                  <a:lnTo>
                    <a:pt x="89" y="3467"/>
                  </a:lnTo>
                  <a:lnTo>
                    <a:pt x="77" y="3453"/>
                  </a:lnTo>
                  <a:lnTo>
                    <a:pt x="66" y="3438"/>
                  </a:lnTo>
                  <a:lnTo>
                    <a:pt x="55" y="3423"/>
                  </a:lnTo>
                  <a:lnTo>
                    <a:pt x="46" y="3407"/>
                  </a:lnTo>
                  <a:lnTo>
                    <a:pt x="37" y="3392"/>
                  </a:lnTo>
                  <a:lnTo>
                    <a:pt x="30" y="3376"/>
                  </a:lnTo>
                  <a:lnTo>
                    <a:pt x="23" y="3360"/>
                  </a:lnTo>
                  <a:lnTo>
                    <a:pt x="17" y="3344"/>
                  </a:lnTo>
                  <a:lnTo>
                    <a:pt x="12" y="3327"/>
                  </a:lnTo>
                  <a:lnTo>
                    <a:pt x="8" y="3311"/>
                  </a:lnTo>
                  <a:lnTo>
                    <a:pt x="5" y="3294"/>
                  </a:lnTo>
                  <a:lnTo>
                    <a:pt x="3" y="3277"/>
                  </a:lnTo>
                  <a:lnTo>
                    <a:pt x="0" y="3260"/>
                  </a:lnTo>
                  <a:lnTo>
                    <a:pt x="0" y="3242"/>
                  </a:lnTo>
                  <a:lnTo>
                    <a:pt x="0" y="3225"/>
                  </a:lnTo>
                  <a:lnTo>
                    <a:pt x="1" y="3208"/>
                  </a:lnTo>
                  <a:lnTo>
                    <a:pt x="4" y="3189"/>
                  </a:lnTo>
                  <a:lnTo>
                    <a:pt x="7" y="3172"/>
                  </a:lnTo>
                  <a:lnTo>
                    <a:pt x="11" y="3154"/>
                  </a:lnTo>
                  <a:lnTo>
                    <a:pt x="16" y="3135"/>
                  </a:lnTo>
                  <a:lnTo>
                    <a:pt x="22" y="3117"/>
                  </a:lnTo>
                  <a:lnTo>
                    <a:pt x="29" y="3099"/>
                  </a:lnTo>
                  <a:lnTo>
                    <a:pt x="36" y="3080"/>
                  </a:lnTo>
                  <a:lnTo>
                    <a:pt x="45" y="3062"/>
                  </a:lnTo>
                  <a:lnTo>
                    <a:pt x="54" y="3043"/>
                  </a:lnTo>
                  <a:lnTo>
                    <a:pt x="65" y="3024"/>
                  </a:lnTo>
                  <a:lnTo>
                    <a:pt x="82" y="2996"/>
                  </a:lnTo>
                  <a:lnTo>
                    <a:pt x="101" y="2967"/>
                  </a:lnTo>
                  <a:lnTo>
                    <a:pt x="122" y="2939"/>
                  </a:lnTo>
                  <a:lnTo>
                    <a:pt x="145" y="2912"/>
                  </a:lnTo>
                  <a:lnTo>
                    <a:pt x="170" y="2883"/>
                  </a:lnTo>
                  <a:lnTo>
                    <a:pt x="198" y="2856"/>
                  </a:lnTo>
                  <a:lnTo>
                    <a:pt x="226" y="2829"/>
                  </a:lnTo>
                  <a:lnTo>
                    <a:pt x="257" y="2802"/>
                  </a:lnTo>
                  <a:lnTo>
                    <a:pt x="302" y="2764"/>
                  </a:lnTo>
                  <a:lnTo>
                    <a:pt x="348" y="2727"/>
                  </a:lnTo>
                  <a:lnTo>
                    <a:pt x="394" y="2692"/>
                  </a:lnTo>
                  <a:lnTo>
                    <a:pt x="440" y="2656"/>
                  </a:lnTo>
                  <a:lnTo>
                    <a:pt x="486" y="2622"/>
                  </a:lnTo>
                  <a:lnTo>
                    <a:pt x="533" y="2588"/>
                  </a:lnTo>
                  <a:lnTo>
                    <a:pt x="580" y="2556"/>
                  </a:lnTo>
                  <a:lnTo>
                    <a:pt x="627" y="2525"/>
                  </a:lnTo>
                  <a:lnTo>
                    <a:pt x="654" y="2507"/>
                  </a:lnTo>
                  <a:lnTo>
                    <a:pt x="682" y="2489"/>
                  </a:lnTo>
                  <a:lnTo>
                    <a:pt x="707" y="2469"/>
                  </a:lnTo>
                  <a:lnTo>
                    <a:pt x="731" y="2450"/>
                  </a:lnTo>
                  <a:lnTo>
                    <a:pt x="755" y="2429"/>
                  </a:lnTo>
                  <a:lnTo>
                    <a:pt x="778" y="2408"/>
                  </a:lnTo>
                  <a:lnTo>
                    <a:pt x="800" y="2388"/>
                  </a:lnTo>
                  <a:lnTo>
                    <a:pt x="820" y="2367"/>
                  </a:lnTo>
                  <a:lnTo>
                    <a:pt x="840" y="2345"/>
                  </a:lnTo>
                  <a:lnTo>
                    <a:pt x="859" y="2323"/>
                  </a:lnTo>
                  <a:lnTo>
                    <a:pt x="878" y="2300"/>
                  </a:lnTo>
                  <a:lnTo>
                    <a:pt x="894" y="2278"/>
                  </a:lnTo>
                  <a:lnTo>
                    <a:pt x="910" y="2255"/>
                  </a:lnTo>
                  <a:lnTo>
                    <a:pt x="925" y="2230"/>
                  </a:lnTo>
                  <a:lnTo>
                    <a:pt x="940" y="2206"/>
                  </a:lnTo>
                  <a:lnTo>
                    <a:pt x="952" y="2182"/>
                  </a:lnTo>
                  <a:lnTo>
                    <a:pt x="965" y="2157"/>
                  </a:lnTo>
                  <a:lnTo>
                    <a:pt x="976" y="2132"/>
                  </a:lnTo>
                  <a:lnTo>
                    <a:pt x="986" y="2105"/>
                  </a:lnTo>
                  <a:lnTo>
                    <a:pt x="996" y="2079"/>
                  </a:lnTo>
                  <a:lnTo>
                    <a:pt x="1004" y="2053"/>
                  </a:lnTo>
                  <a:lnTo>
                    <a:pt x="1011" y="2025"/>
                  </a:lnTo>
                  <a:lnTo>
                    <a:pt x="1018" y="1998"/>
                  </a:lnTo>
                  <a:lnTo>
                    <a:pt x="1024" y="1970"/>
                  </a:lnTo>
                  <a:lnTo>
                    <a:pt x="1028" y="1941"/>
                  </a:lnTo>
                  <a:lnTo>
                    <a:pt x="1032" y="1913"/>
                  </a:lnTo>
                  <a:lnTo>
                    <a:pt x="1034" y="1883"/>
                  </a:lnTo>
                  <a:lnTo>
                    <a:pt x="1036" y="1853"/>
                  </a:lnTo>
                  <a:lnTo>
                    <a:pt x="1037" y="1822"/>
                  </a:lnTo>
                  <a:lnTo>
                    <a:pt x="1036" y="1792"/>
                  </a:lnTo>
                  <a:lnTo>
                    <a:pt x="1036" y="1760"/>
                  </a:lnTo>
                  <a:lnTo>
                    <a:pt x="1034" y="1729"/>
                  </a:lnTo>
                  <a:lnTo>
                    <a:pt x="1032" y="1691"/>
                  </a:lnTo>
                  <a:lnTo>
                    <a:pt x="1029" y="1654"/>
                  </a:lnTo>
                  <a:lnTo>
                    <a:pt x="1027" y="1616"/>
                  </a:lnTo>
                  <a:lnTo>
                    <a:pt x="1026" y="1579"/>
                  </a:lnTo>
                  <a:lnTo>
                    <a:pt x="1025" y="1554"/>
                  </a:lnTo>
                  <a:lnTo>
                    <a:pt x="1024" y="1529"/>
                  </a:lnTo>
                  <a:lnTo>
                    <a:pt x="1022" y="1504"/>
                  </a:lnTo>
                  <a:lnTo>
                    <a:pt x="1021" y="1479"/>
                  </a:lnTo>
                  <a:lnTo>
                    <a:pt x="1019" y="1454"/>
                  </a:lnTo>
                  <a:lnTo>
                    <a:pt x="1018" y="1430"/>
                  </a:lnTo>
                  <a:lnTo>
                    <a:pt x="1015" y="1405"/>
                  </a:lnTo>
                  <a:lnTo>
                    <a:pt x="1013" y="1379"/>
                  </a:lnTo>
                  <a:lnTo>
                    <a:pt x="1007" y="1331"/>
                  </a:lnTo>
                  <a:lnTo>
                    <a:pt x="1002" y="1282"/>
                  </a:lnTo>
                  <a:lnTo>
                    <a:pt x="996" y="1233"/>
                  </a:lnTo>
                  <a:lnTo>
                    <a:pt x="989" y="1183"/>
                  </a:lnTo>
                  <a:lnTo>
                    <a:pt x="982" y="1135"/>
                  </a:lnTo>
                  <a:lnTo>
                    <a:pt x="976" y="1086"/>
                  </a:lnTo>
                  <a:lnTo>
                    <a:pt x="970" y="1038"/>
                  </a:lnTo>
                  <a:lnTo>
                    <a:pt x="963" y="989"/>
                  </a:lnTo>
                  <a:lnTo>
                    <a:pt x="948" y="889"/>
                  </a:lnTo>
                  <a:lnTo>
                    <a:pt x="943" y="848"/>
                  </a:lnTo>
                  <a:lnTo>
                    <a:pt x="940" y="809"/>
                  </a:lnTo>
                  <a:lnTo>
                    <a:pt x="937" y="770"/>
                  </a:lnTo>
                  <a:lnTo>
                    <a:pt x="937" y="733"/>
                  </a:lnTo>
                  <a:lnTo>
                    <a:pt x="939" y="695"/>
                  </a:lnTo>
                  <a:lnTo>
                    <a:pt x="941" y="658"/>
                  </a:lnTo>
                  <a:lnTo>
                    <a:pt x="944" y="621"/>
                  </a:lnTo>
                  <a:lnTo>
                    <a:pt x="950" y="585"/>
                  </a:lnTo>
                  <a:lnTo>
                    <a:pt x="957" y="549"/>
                  </a:lnTo>
                  <a:lnTo>
                    <a:pt x="966" y="515"/>
                  </a:lnTo>
                  <a:lnTo>
                    <a:pt x="975" y="480"/>
                  </a:lnTo>
                  <a:lnTo>
                    <a:pt x="987" y="447"/>
                  </a:lnTo>
                  <a:lnTo>
                    <a:pt x="999" y="414"/>
                  </a:lnTo>
                  <a:lnTo>
                    <a:pt x="1014" y="382"/>
                  </a:lnTo>
                  <a:lnTo>
                    <a:pt x="1030" y="351"/>
                  </a:lnTo>
                  <a:lnTo>
                    <a:pt x="1048" y="320"/>
                  </a:lnTo>
                  <a:lnTo>
                    <a:pt x="1065" y="290"/>
                  </a:lnTo>
                  <a:lnTo>
                    <a:pt x="1084" y="262"/>
                  </a:lnTo>
                  <a:lnTo>
                    <a:pt x="1105" y="236"/>
                  </a:lnTo>
                  <a:lnTo>
                    <a:pt x="1128" y="211"/>
                  </a:lnTo>
                  <a:lnTo>
                    <a:pt x="1151" y="187"/>
                  </a:lnTo>
                  <a:lnTo>
                    <a:pt x="1175" y="164"/>
                  </a:lnTo>
                  <a:lnTo>
                    <a:pt x="1201" y="142"/>
                  </a:lnTo>
                  <a:lnTo>
                    <a:pt x="1229" y="121"/>
                  </a:lnTo>
                  <a:lnTo>
                    <a:pt x="1258" y="103"/>
                  </a:lnTo>
                  <a:lnTo>
                    <a:pt x="1287" y="85"/>
                  </a:lnTo>
                  <a:lnTo>
                    <a:pt x="1318" y="68"/>
                  </a:lnTo>
                  <a:lnTo>
                    <a:pt x="1350" y="54"/>
                  </a:lnTo>
                  <a:lnTo>
                    <a:pt x="1384" y="40"/>
                  </a:lnTo>
                  <a:lnTo>
                    <a:pt x="1419" y="27"/>
                  </a:lnTo>
                  <a:lnTo>
                    <a:pt x="1455" y="16"/>
                  </a:lnTo>
                  <a:lnTo>
                    <a:pt x="1493" y="7"/>
                  </a:lnTo>
                  <a:lnTo>
                    <a:pt x="1502" y="7"/>
                  </a:lnTo>
                  <a:lnTo>
                    <a:pt x="1504" y="7"/>
                  </a:lnTo>
                  <a:lnTo>
                    <a:pt x="1549" y="2"/>
                  </a:lnTo>
                  <a:lnTo>
                    <a:pt x="1594" y="0"/>
                  </a:lnTo>
                  <a:lnTo>
                    <a:pt x="1617" y="0"/>
                  </a:lnTo>
                  <a:lnTo>
                    <a:pt x="1638" y="0"/>
                  </a:lnTo>
                  <a:lnTo>
                    <a:pt x="1660" y="1"/>
                  </a:lnTo>
                  <a:lnTo>
                    <a:pt x="1682" y="2"/>
                  </a:lnTo>
                  <a:lnTo>
                    <a:pt x="1704" y="4"/>
                  </a:lnTo>
                  <a:lnTo>
                    <a:pt x="1724" y="8"/>
                  </a:lnTo>
                  <a:lnTo>
                    <a:pt x="1746" y="11"/>
                  </a:lnTo>
                  <a:lnTo>
                    <a:pt x="1768" y="15"/>
                  </a:lnTo>
                  <a:lnTo>
                    <a:pt x="1789" y="19"/>
                  </a:lnTo>
                  <a:lnTo>
                    <a:pt x="1809" y="25"/>
                  </a:lnTo>
                  <a:lnTo>
                    <a:pt x="1831" y="29"/>
                  </a:lnTo>
                  <a:lnTo>
                    <a:pt x="1852" y="36"/>
                  </a:lnTo>
                  <a:lnTo>
                    <a:pt x="1872" y="43"/>
                  </a:lnTo>
                  <a:lnTo>
                    <a:pt x="1893" y="51"/>
                  </a:lnTo>
                  <a:lnTo>
                    <a:pt x="1914" y="59"/>
                  </a:lnTo>
                  <a:lnTo>
                    <a:pt x="1933" y="67"/>
                  </a:lnTo>
                  <a:lnTo>
                    <a:pt x="1954" y="77"/>
                  </a:lnTo>
                  <a:lnTo>
                    <a:pt x="1974" y="87"/>
                  </a:lnTo>
                  <a:lnTo>
                    <a:pt x="1994" y="97"/>
                  </a:lnTo>
                  <a:lnTo>
                    <a:pt x="2015" y="109"/>
                  </a:lnTo>
                  <a:lnTo>
                    <a:pt x="2055" y="132"/>
                  </a:lnTo>
                  <a:lnTo>
                    <a:pt x="2094" y="158"/>
                  </a:lnTo>
                  <a:lnTo>
                    <a:pt x="2133" y="187"/>
                  </a:lnTo>
                  <a:lnTo>
                    <a:pt x="2172" y="218"/>
                  </a:lnTo>
                  <a:lnTo>
                    <a:pt x="2211" y="250"/>
                  </a:lnTo>
                  <a:lnTo>
                    <a:pt x="2250" y="282"/>
                  </a:lnTo>
                  <a:lnTo>
                    <a:pt x="2288" y="313"/>
                  </a:lnTo>
                  <a:lnTo>
                    <a:pt x="2327" y="344"/>
                  </a:lnTo>
                  <a:lnTo>
                    <a:pt x="2360" y="370"/>
                  </a:lnTo>
                  <a:lnTo>
                    <a:pt x="2392" y="397"/>
                  </a:lnTo>
                  <a:lnTo>
                    <a:pt x="2425" y="423"/>
                  </a:lnTo>
                  <a:lnTo>
                    <a:pt x="2457" y="450"/>
                  </a:lnTo>
                  <a:lnTo>
                    <a:pt x="2491" y="478"/>
                  </a:lnTo>
                  <a:lnTo>
                    <a:pt x="2523" y="504"/>
                  </a:lnTo>
                  <a:lnTo>
                    <a:pt x="2555" y="533"/>
                  </a:lnTo>
                  <a:lnTo>
                    <a:pt x="2587" y="561"/>
                  </a:lnTo>
                  <a:lnTo>
                    <a:pt x="2618" y="588"/>
                  </a:lnTo>
                  <a:lnTo>
                    <a:pt x="2651" y="619"/>
                  </a:lnTo>
                  <a:lnTo>
                    <a:pt x="2685" y="651"/>
                  </a:lnTo>
                  <a:lnTo>
                    <a:pt x="2719" y="684"/>
                  </a:lnTo>
                  <a:lnTo>
                    <a:pt x="2755" y="721"/>
                  </a:lnTo>
                  <a:lnTo>
                    <a:pt x="2788" y="758"/>
                  </a:lnTo>
                  <a:lnTo>
                    <a:pt x="2821" y="797"/>
                  </a:lnTo>
                  <a:lnTo>
                    <a:pt x="2853" y="838"/>
                  </a:lnTo>
                  <a:lnTo>
                    <a:pt x="2867" y="856"/>
                  </a:lnTo>
                  <a:lnTo>
                    <a:pt x="2881" y="875"/>
                  </a:lnTo>
                  <a:lnTo>
                    <a:pt x="2893" y="894"/>
                  </a:lnTo>
                  <a:lnTo>
                    <a:pt x="2905" y="914"/>
                  </a:lnTo>
                  <a:lnTo>
                    <a:pt x="2916" y="933"/>
                  </a:lnTo>
                  <a:lnTo>
                    <a:pt x="2928" y="954"/>
                  </a:lnTo>
                  <a:lnTo>
                    <a:pt x="2938" y="973"/>
                  </a:lnTo>
                  <a:lnTo>
                    <a:pt x="2947" y="994"/>
                  </a:lnTo>
                  <a:lnTo>
                    <a:pt x="2956" y="1015"/>
                  </a:lnTo>
                  <a:lnTo>
                    <a:pt x="2964" y="1035"/>
                  </a:lnTo>
                  <a:lnTo>
                    <a:pt x="2972" y="1056"/>
                  </a:lnTo>
                  <a:lnTo>
                    <a:pt x="2979" y="1078"/>
                  </a:lnTo>
                  <a:lnTo>
                    <a:pt x="2986" y="1100"/>
                  </a:lnTo>
                  <a:lnTo>
                    <a:pt x="2993" y="1121"/>
                  </a:lnTo>
                  <a:lnTo>
                    <a:pt x="2998" y="1143"/>
                  </a:lnTo>
                  <a:lnTo>
                    <a:pt x="3003" y="1165"/>
                  </a:lnTo>
                  <a:lnTo>
                    <a:pt x="3007" y="1188"/>
                  </a:lnTo>
                  <a:lnTo>
                    <a:pt x="3011" y="1211"/>
                  </a:lnTo>
                  <a:lnTo>
                    <a:pt x="3014" y="1234"/>
                  </a:lnTo>
                  <a:lnTo>
                    <a:pt x="3017" y="1257"/>
                  </a:lnTo>
                  <a:lnTo>
                    <a:pt x="3018" y="1280"/>
                  </a:lnTo>
                  <a:lnTo>
                    <a:pt x="3021" y="1304"/>
                  </a:lnTo>
                  <a:lnTo>
                    <a:pt x="3021" y="1328"/>
                  </a:lnTo>
                  <a:lnTo>
                    <a:pt x="3021" y="1351"/>
                  </a:lnTo>
                  <a:lnTo>
                    <a:pt x="3021" y="1376"/>
                  </a:lnTo>
                  <a:lnTo>
                    <a:pt x="3020" y="1400"/>
                  </a:lnTo>
                  <a:lnTo>
                    <a:pt x="3018" y="1424"/>
                  </a:lnTo>
                  <a:lnTo>
                    <a:pt x="3016" y="1449"/>
                  </a:lnTo>
                  <a:lnTo>
                    <a:pt x="3010" y="1500"/>
                  </a:lnTo>
                  <a:lnTo>
                    <a:pt x="3001" y="1551"/>
                  </a:lnTo>
                  <a:lnTo>
                    <a:pt x="2994" y="1587"/>
                  </a:lnTo>
                  <a:lnTo>
                    <a:pt x="2986" y="1623"/>
                  </a:lnTo>
                  <a:lnTo>
                    <a:pt x="2978" y="1658"/>
                  </a:lnTo>
                  <a:lnTo>
                    <a:pt x="2969" y="1693"/>
                  </a:lnTo>
                  <a:lnTo>
                    <a:pt x="2960" y="1726"/>
                  </a:lnTo>
                  <a:lnTo>
                    <a:pt x="2950" y="1759"/>
                  </a:lnTo>
                  <a:lnTo>
                    <a:pt x="2939" y="1792"/>
                  </a:lnTo>
                  <a:lnTo>
                    <a:pt x="2928" y="1824"/>
                  </a:lnTo>
                  <a:lnTo>
                    <a:pt x="2916" y="1857"/>
                  </a:lnTo>
                  <a:lnTo>
                    <a:pt x="2904" y="1888"/>
                  </a:lnTo>
                  <a:lnTo>
                    <a:pt x="2890" y="1917"/>
                  </a:lnTo>
                  <a:lnTo>
                    <a:pt x="2876" y="1948"/>
                  </a:lnTo>
                  <a:lnTo>
                    <a:pt x="2862" y="1977"/>
                  </a:lnTo>
                  <a:lnTo>
                    <a:pt x="2847" y="2007"/>
                  </a:lnTo>
                  <a:lnTo>
                    <a:pt x="2831" y="2036"/>
                  </a:lnTo>
                  <a:lnTo>
                    <a:pt x="2815" y="2063"/>
                  </a:lnTo>
                  <a:lnTo>
                    <a:pt x="2799" y="2091"/>
                  </a:lnTo>
                  <a:lnTo>
                    <a:pt x="2782" y="2117"/>
                  </a:lnTo>
                  <a:lnTo>
                    <a:pt x="2764" y="2143"/>
                  </a:lnTo>
                  <a:lnTo>
                    <a:pt x="2745" y="2170"/>
                  </a:lnTo>
                  <a:lnTo>
                    <a:pt x="2726" y="2195"/>
                  </a:lnTo>
                  <a:lnTo>
                    <a:pt x="2706" y="2220"/>
                  </a:lnTo>
                  <a:lnTo>
                    <a:pt x="2686" y="2244"/>
                  </a:lnTo>
                  <a:lnTo>
                    <a:pt x="2665" y="2268"/>
                  </a:lnTo>
                  <a:lnTo>
                    <a:pt x="2643" y="2292"/>
                  </a:lnTo>
                  <a:lnTo>
                    <a:pt x="2620" y="2315"/>
                  </a:lnTo>
                  <a:lnTo>
                    <a:pt x="2597" y="2337"/>
                  </a:lnTo>
                  <a:lnTo>
                    <a:pt x="2574" y="2359"/>
                  </a:lnTo>
                  <a:lnTo>
                    <a:pt x="2550" y="2381"/>
                  </a:lnTo>
                  <a:lnTo>
                    <a:pt x="2525" y="2401"/>
                  </a:lnTo>
                  <a:lnTo>
                    <a:pt x="2500" y="2422"/>
                  </a:lnTo>
                  <a:lnTo>
                    <a:pt x="2473" y="2443"/>
                  </a:lnTo>
                  <a:lnTo>
                    <a:pt x="2443" y="2464"/>
                  </a:lnTo>
                  <a:lnTo>
                    <a:pt x="2412" y="2484"/>
                  </a:lnTo>
                  <a:lnTo>
                    <a:pt x="2379" y="2502"/>
                  </a:lnTo>
                  <a:lnTo>
                    <a:pt x="2347" y="2518"/>
                  </a:lnTo>
                  <a:lnTo>
                    <a:pt x="2314" y="2533"/>
                  </a:lnTo>
                  <a:lnTo>
                    <a:pt x="2281" y="2547"/>
                  </a:lnTo>
                  <a:lnTo>
                    <a:pt x="2246" y="2559"/>
                  </a:lnTo>
                  <a:lnTo>
                    <a:pt x="2213" y="2570"/>
                  </a:lnTo>
                  <a:lnTo>
                    <a:pt x="2179" y="2580"/>
                  </a:lnTo>
                  <a:lnTo>
                    <a:pt x="2143" y="2589"/>
                  </a:lnTo>
                  <a:lnTo>
                    <a:pt x="2109" y="2598"/>
                  </a:lnTo>
                  <a:lnTo>
                    <a:pt x="2073" y="2606"/>
                  </a:lnTo>
                  <a:lnTo>
                    <a:pt x="2003" y="2619"/>
                  </a:lnTo>
                  <a:lnTo>
                    <a:pt x="1933" y="2632"/>
                  </a:lnTo>
                  <a:lnTo>
                    <a:pt x="1917" y="2634"/>
                  </a:lnTo>
                  <a:lnTo>
                    <a:pt x="1890" y="2640"/>
                  </a:lnTo>
                  <a:lnTo>
                    <a:pt x="1862" y="2646"/>
                  </a:lnTo>
                  <a:lnTo>
                    <a:pt x="1837" y="2651"/>
                  </a:lnTo>
                  <a:lnTo>
                    <a:pt x="1810" y="2658"/>
                  </a:lnTo>
                  <a:lnTo>
                    <a:pt x="1786" y="2665"/>
                  </a:lnTo>
                  <a:lnTo>
                    <a:pt x="1762" y="2673"/>
                  </a:lnTo>
                  <a:lnTo>
                    <a:pt x="1739" y="2680"/>
                  </a:lnTo>
                  <a:lnTo>
                    <a:pt x="1716" y="2689"/>
                  </a:lnTo>
                  <a:lnTo>
                    <a:pt x="1695" y="2697"/>
                  </a:lnTo>
                  <a:lnTo>
                    <a:pt x="1674" y="2706"/>
                  </a:lnTo>
                  <a:lnTo>
                    <a:pt x="1653" y="2717"/>
                  </a:lnTo>
                  <a:lnTo>
                    <a:pt x="1634" y="2727"/>
                  </a:lnTo>
                  <a:lnTo>
                    <a:pt x="1614" y="2737"/>
                  </a:lnTo>
                  <a:lnTo>
                    <a:pt x="1596" y="2749"/>
                  </a:lnTo>
                  <a:lnTo>
                    <a:pt x="1578" y="2760"/>
                  </a:lnTo>
                  <a:lnTo>
                    <a:pt x="1560" y="2772"/>
                  </a:lnTo>
                  <a:lnTo>
                    <a:pt x="1544" y="2786"/>
                  </a:lnTo>
                  <a:lnTo>
                    <a:pt x="1528" y="2798"/>
                  </a:lnTo>
                  <a:lnTo>
                    <a:pt x="1512" y="2812"/>
                  </a:lnTo>
                  <a:lnTo>
                    <a:pt x="1498" y="2826"/>
                  </a:lnTo>
                  <a:lnTo>
                    <a:pt x="1484" y="2841"/>
                  </a:lnTo>
                  <a:lnTo>
                    <a:pt x="1470" y="2856"/>
                  </a:lnTo>
                  <a:lnTo>
                    <a:pt x="1457" y="2872"/>
                  </a:lnTo>
                  <a:lnTo>
                    <a:pt x="1445" y="2888"/>
                  </a:lnTo>
                  <a:lnTo>
                    <a:pt x="1433" y="2905"/>
                  </a:lnTo>
                  <a:lnTo>
                    <a:pt x="1422" y="2922"/>
                  </a:lnTo>
                  <a:lnTo>
                    <a:pt x="1410" y="2940"/>
                  </a:lnTo>
                  <a:lnTo>
                    <a:pt x="1400" y="2959"/>
                  </a:lnTo>
                  <a:lnTo>
                    <a:pt x="1391" y="2978"/>
                  </a:lnTo>
                  <a:lnTo>
                    <a:pt x="1381" y="2998"/>
                  </a:lnTo>
                  <a:lnTo>
                    <a:pt x="1372" y="3018"/>
                  </a:lnTo>
                  <a:lnTo>
                    <a:pt x="1364" y="3039"/>
                  </a:lnTo>
                  <a:lnTo>
                    <a:pt x="1353" y="3070"/>
                  </a:lnTo>
                  <a:lnTo>
                    <a:pt x="1341" y="3101"/>
                  </a:lnTo>
                  <a:lnTo>
                    <a:pt x="1330" y="3132"/>
                  </a:lnTo>
                  <a:lnTo>
                    <a:pt x="1318" y="3163"/>
                  </a:lnTo>
                  <a:lnTo>
                    <a:pt x="1309" y="3189"/>
                  </a:lnTo>
                  <a:lnTo>
                    <a:pt x="1300" y="3215"/>
                  </a:lnTo>
                  <a:lnTo>
                    <a:pt x="1290" y="3241"/>
                  </a:lnTo>
                  <a:lnTo>
                    <a:pt x="1280" y="3266"/>
                  </a:lnTo>
                  <a:lnTo>
                    <a:pt x="1270" y="3293"/>
                  </a:lnTo>
                  <a:lnTo>
                    <a:pt x="1261" y="3319"/>
                  </a:lnTo>
                  <a:lnTo>
                    <a:pt x="1251" y="3344"/>
                  </a:lnTo>
                  <a:lnTo>
                    <a:pt x="1241" y="3371"/>
                  </a:lnTo>
                  <a:lnTo>
                    <a:pt x="1230" y="3398"/>
                  </a:lnTo>
                  <a:lnTo>
                    <a:pt x="1219" y="3426"/>
                  </a:lnTo>
                  <a:lnTo>
                    <a:pt x="1206" y="3451"/>
                  </a:lnTo>
                  <a:lnTo>
                    <a:pt x="1194" y="3475"/>
                  </a:lnTo>
                  <a:lnTo>
                    <a:pt x="1182" y="3498"/>
                  </a:lnTo>
                  <a:lnTo>
                    <a:pt x="1169" y="3520"/>
                  </a:lnTo>
                  <a:lnTo>
                    <a:pt x="1155" y="3540"/>
                  </a:lnTo>
                  <a:lnTo>
                    <a:pt x="1142" y="3560"/>
                  </a:lnTo>
                  <a:lnTo>
                    <a:pt x="1129" y="3578"/>
                  </a:lnTo>
                  <a:lnTo>
                    <a:pt x="1114" y="3595"/>
                  </a:lnTo>
                  <a:lnTo>
                    <a:pt x="1100" y="3611"/>
                  </a:lnTo>
                  <a:lnTo>
                    <a:pt x="1085" y="3625"/>
                  </a:lnTo>
                  <a:lnTo>
                    <a:pt x="1071" y="3640"/>
                  </a:lnTo>
                  <a:lnTo>
                    <a:pt x="1056" y="3653"/>
                  </a:lnTo>
                  <a:lnTo>
                    <a:pt x="1041" y="3664"/>
                  </a:lnTo>
                  <a:lnTo>
                    <a:pt x="1025" y="3675"/>
                  </a:lnTo>
                  <a:lnTo>
                    <a:pt x="1009" y="3685"/>
                  </a:lnTo>
                  <a:lnTo>
                    <a:pt x="993" y="3694"/>
                  </a:lnTo>
                  <a:lnTo>
                    <a:pt x="975" y="3702"/>
                  </a:lnTo>
                  <a:lnTo>
                    <a:pt x="959" y="3710"/>
                  </a:lnTo>
                  <a:lnTo>
                    <a:pt x="942" y="3716"/>
                  </a:lnTo>
                  <a:lnTo>
                    <a:pt x="924" y="3723"/>
                  </a:lnTo>
                  <a:lnTo>
                    <a:pt x="907" y="3727"/>
                  </a:lnTo>
                  <a:lnTo>
                    <a:pt x="888" y="3732"/>
                  </a:lnTo>
                  <a:lnTo>
                    <a:pt x="870" y="3735"/>
                  </a:lnTo>
                  <a:lnTo>
                    <a:pt x="851" y="3739"/>
                  </a:lnTo>
                  <a:lnTo>
                    <a:pt x="833" y="3741"/>
                  </a:lnTo>
                  <a:lnTo>
                    <a:pt x="814" y="3743"/>
                  </a:lnTo>
                  <a:lnTo>
                    <a:pt x="775" y="3747"/>
                  </a:lnTo>
                  <a:lnTo>
                    <a:pt x="734" y="37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7" name="Freeform 35">
              <a:extLst>
                <a:ext uri="{FF2B5EF4-FFF2-40B4-BE49-F238E27FC236}">
                  <a16:creationId xmlns:a16="http://schemas.microsoft.com/office/drawing/2014/main" id="{3F2C60DF-BDA9-4A26-AD7F-C574892CB44E}"/>
                </a:ext>
              </a:extLst>
            </p:cNvPr>
            <p:cNvSpPr>
              <a:spLocks noEditPoints="1"/>
            </p:cNvSpPr>
            <p:nvPr userDrawn="1"/>
          </p:nvSpPr>
          <p:spPr bwMode="auto">
            <a:xfrm>
              <a:off x="7394087" y="1377184"/>
              <a:ext cx="1260868" cy="1488846"/>
            </a:xfrm>
            <a:custGeom>
              <a:avLst/>
              <a:gdLst>
                <a:gd name="T0" fmla="*/ 739 w 1899"/>
                <a:gd name="T1" fmla="*/ 112 h 2237"/>
                <a:gd name="T2" fmla="*/ 511 w 1899"/>
                <a:gd name="T3" fmla="*/ 215 h 2237"/>
                <a:gd name="T4" fmla="*/ 297 w 1899"/>
                <a:gd name="T5" fmla="*/ 368 h 2237"/>
                <a:gd name="T6" fmla="*/ 142 w 1899"/>
                <a:gd name="T7" fmla="*/ 537 h 2237"/>
                <a:gd name="T8" fmla="*/ 79 w 1899"/>
                <a:gd name="T9" fmla="*/ 662 h 2237"/>
                <a:gd name="T10" fmla="*/ 43 w 1899"/>
                <a:gd name="T11" fmla="*/ 831 h 2237"/>
                <a:gd name="T12" fmla="*/ 48 w 1899"/>
                <a:gd name="T13" fmla="*/ 1020 h 2237"/>
                <a:gd name="T14" fmla="*/ 149 w 1899"/>
                <a:gd name="T15" fmla="*/ 1363 h 2237"/>
                <a:gd name="T16" fmla="*/ 357 w 1899"/>
                <a:gd name="T17" fmla="*/ 1930 h 2237"/>
                <a:gd name="T18" fmla="*/ 446 w 1899"/>
                <a:gd name="T19" fmla="*/ 2085 h 2237"/>
                <a:gd name="T20" fmla="*/ 532 w 1899"/>
                <a:gd name="T21" fmla="*/ 2157 h 2237"/>
                <a:gd name="T22" fmla="*/ 640 w 1899"/>
                <a:gd name="T23" fmla="*/ 2193 h 2237"/>
                <a:gd name="T24" fmla="*/ 825 w 1899"/>
                <a:gd name="T25" fmla="*/ 2190 h 2237"/>
                <a:gd name="T26" fmla="*/ 1200 w 1899"/>
                <a:gd name="T27" fmla="*/ 2119 h 2237"/>
                <a:gd name="T28" fmla="*/ 1499 w 1899"/>
                <a:gd name="T29" fmla="*/ 1999 h 2237"/>
                <a:gd name="T30" fmla="*/ 1638 w 1899"/>
                <a:gd name="T31" fmla="*/ 1903 h 2237"/>
                <a:gd name="T32" fmla="*/ 1743 w 1899"/>
                <a:gd name="T33" fmla="*/ 1790 h 2237"/>
                <a:gd name="T34" fmla="*/ 1814 w 1899"/>
                <a:gd name="T35" fmla="*/ 1658 h 2237"/>
                <a:gd name="T36" fmla="*/ 1852 w 1899"/>
                <a:gd name="T37" fmla="*/ 1505 h 2237"/>
                <a:gd name="T38" fmla="*/ 1856 w 1899"/>
                <a:gd name="T39" fmla="*/ 1307 h 2237"/>
                <a:gd name="T40" fmla="*/ 1814 w 1899"/>
                <a:gd name="T41" fmla="*/ 1003 h 2237"/>
                <a:gd name="T42" fmla="*/ 1754 w 1899"/>
                <a:gd name="T43" fmla="*/ 711 h 2237"/>
                <a:gd name="T44" fmla="*/ 1691 w 1899"/>
                <a:gd name="T45" fmla="*/ 494 h 2237"/>
                <a:gd name="T46" fmla="*/ 1630 w 1899"/>
                <a:gd name="T47" fmla="*/ 310 h 2237"/>
                <a:gd name="T48" fmla="*/ 1564 w 1899"/>
                <a:gd name="T49" fmla="*/ 199 h 2237"/>
                <a:gd name="T50" fmla="*/ 1471 w 1899"/>
                <a:gd name="T51" fmla="*/ 115 h 2237"/>
                <a:gd name="T52" fmla="*/ 1354 w 1899"/>
                <a:gd name="T53" fmla="*/ 61 h 2237"/>
                <a:gd name="T54" fmla="*/ 1217 w 1899"/>
                <a:gd name="T55" fmla="*/ 40 h 2237"/>
                <a:gd name="T56" fmla="*/ 630 w 1899"/>
                <a:gd name="T57" fmla="*/ 2232 h 2237"/>
                <a:gd name="T58" fmla="*/ 528 w 1899"/>
                <a:gd name="T59" fmla="*/ 2199 h 2237"/>
                <a:gd name="T60" fmla="*/ 443 w 1899"/>
                <a:gd name="T61" fmla="*/ 2140 h 2237"/>
                <a:gd name="T62" fmla="*/ 356 w 1899"/>
                <a:gd name="T63" fmla="*/ 2017 h 2237"/>
                <a:gd name="T64" fmla="*/ 168 w 1899"/>
                <a:gd name="T65" fmla="*/ 1540 h 2237"/>
                <a:gd name="T66" fmla="*/ 20 w 1899"/>
                <a:gd name="T67" fmla="*/ 1083 h 2237"/>
                <a:gd name="T68" fmla="*/ 0 w 1899"/>
                <a:gd name="T69" fmla="*/ 884 h 2237"/>
                <a:gd name="T70" fmla="*/ 29 w 1899"/>
                <a:gd name="T71" fmla="*/ 692 h 2237"/>
                <a:gd name="T72" fmla="*/ 87 w 1899"/>
                <a:gd name="T73" fmla="*/ 552 h 2237"/>
                <a:gd name="T74" fmla="*/ 213 w 1899"/>
                <a:gd name="T75" fmla="*/ 392 h 2237"/>
                <a:gd name="T76" fmla="*/ 429 w 1899"/>
                <a:gd name="T77" fmla="*/ 221 h 2237"/>
                <a:gd name="T78" fmla="*/ 668 w 1899"/>
                <a:gd name="T79" fmla="*/ 97 h 2237"/>
                <a:gd name="T80" fmla="*/ 992 w 1899"/>
                <a:gd name="T81" fmla="*/ 1 h 2237"/>
                <a:gd name="T82" fmla="*/ 1263 w 1899"/>
                <a:gd name="T83" fmla="*/ 3 h 2237"/>
                <a:gd name="T84" fmla="*/ 1405 w 1899"/>
                <a:gd name="T85" fmla="*/ 37 h 2237"/>
                <a:gd name="T86" fmla="*/ 1525 w 1899"/>
                <a:gd name="T87" fmla="*/ 106 h 2237"/>
                <a:gd name="T88" fmla="*/ 1618 w 1899"/>
                <a:gd name="T89" fmla="*/ 205 h 2237"/>
                <a:gd name="T90" fmla="*/ 1682 w 1899"/>
                <a:gd name="T91" fmla="*/ 334 h 2237"/>
                <a:gd name="T92" fmla="*/ 1748 w 1899"/>
                <a:gd name="T93" fmla="*/ 544 h 2237"/>
                <a:gd name="T94" fmla="*/ 1806 w 1899"/>
                <a:gd name="T95" fmla="*/ 767 h 2237"/>
                <a:gd name="T96" fmla="*/ 1877 w 1899"/>
                <a:gd name="T97" fmla="*/ 1133 h 2237"/>
                <a:gd name="T98" fmla="*/ 1899 w 1899"/>
                <a:gd name="T99" fmla="*/ 1375 h 2237"/>
                <a:gd name="T100" fmla="*/ 1883 w 1899"/>
                <a:gd name="T101" fmla="*/ 1559 h 2237"/>
                <a:gd name="T102" fmla="*/ 1833 w 1899"/>
                <a:gd name="T103" fmla="*/ 1714 h 2237"/>
                <a:gd name="T104" fmla="*/ 1748 w 1899"/>
                <a:gd name="T105" fmla="*/ 1848 h 2237"/>
                <a:gd name="T106" fmla="*/ 1627 w 1899"/>
                <a:gd name="T107" fmla="*/ 1963 h 2237"/>
                <a:gd name="T108" fmla="*/ 1432 w 1899"/>
                <a:gd name="T109" fmla="*/ 2077 h 2237"/>
                <a:gd name="T110" fmla="*/ 1124 w 1899"/>
                <a:gd name="T111" fmla="*/ 2180 h 2237"/>
                <a:gd name="T112" fmla="*/ 770 w 1899"/>
                <a:gd name="T113" fmla="*/ 2236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9" h="2237">
                  <a:moveTo>
                    <a:pt x="1002" y="39"/>
                  </a:moveTo>
                  <a:lnTo>
                    <a:pt x="1002" y="39"/>
                  </a:lnTo>
                  <a:lnTo>
                    <a:pt x="922" y="58"/>
                  </a:lnTo>
                  <a:lnTo>
                    <a:pt x="847" y="79"/>
                  </a:lnTo>
                  <a:lnTo>
                    <a:pt x="810" y="89"/>
                  </a:lnTo>
                  <a:lnTo>
                    <a:pt x="774" y="100"/>
                  </a:lnTo>
                  <a:lnTo>
                    <a:pt x="739" y="112"/>
                  </a:lnTo>
                  <a:lnTo>
                    <a:pt x="704" y="125"/>
                  </a:lnTo>
                  <a:lnTo>
                    <a:pt x="671" y="138"/>
                  </a:lnTo>
                  <a:lnTo>
                    <a:pt x="638" y="152"/>
                  </a:lnTo>
                  <a:lnTo>
                    <a:pt x="605" y="166"/>
                  </a:lnTo>
                  <a:lnTo>
                    <a:pt x="574" y="182"/>
                  </a:lnTo>
                  <a:lnTo>
                    <a:pt x="542" y="198"/>
                  </a:lnTo>
                  <a:lnTo>
                    <a:pt x="511" y="215"/>
                  </a:lnTo>
                  <a:lnTo>
                    <a:pt x="481" y="234"/>
                  </a:lnTo>
                  <a:lnTo>
                    <a:pt x="451" y="254"/>
                  </a:lnTo>
                  <a:lnTo>
                    <a:pt x="420" y="275"/>
                  </a:lnTo>
                  <a:lnTo>
                    <a:pt x="389" y="298"/>
                  </a:lnTo>
                  <a:lnTo>
                    <a:pt x="358" y="320"/>
                  </a:lnTo>
                  <a:lnTo>
                    <a:pt x="327" y="344"/>
                  </a:lnTo>
                  <a:lnTo>
                    <a:pt x="297" y="368"/>
                  </a:lnTo>
                  <a:lnTo>
                    <a:pt x="269" y="393"/>
                  </a:lnTo>
                  <a:lnTo>
                    <a:pt x="241" y="419"/>
                  </a:lnTo>
                  <a:lnTo>
                    <a:pt x="215" y="447"/>
                  </a:lnTo>
                  <a:lnTo>
                    <a:pt x="188" y="476"/>
                  </a:lnTo>
                  <a:lnTo>
                    <a:pt x="165" y="507"/>
                  </a:lnTo>
                  <a:lnTo>
                    <a:pt x="154" y="521"/>
                  </a:lnTo>
                  <a:lnTo>
                    <a:pt x="142" y="537"/>
                  </a:lnTo>
                  <a:lnTo>
                    <a:pt x="132" y="555"/>
                  </a:lnTo>
                  <a:lnTo>
                    <a:pt x="122" y="571"/>
                  </a:lnTo>
                  <a:lnTo>
                    <a:pt x="113" y="589"/>
                  </a:lnTo>
                  <a:lnTo>
                    <a:pt x="103" y="606"/>
                  </a:lnTo>
                  <a:lnTo>
                    <a:pt x="95" y="625"/>
                  </a:lnTo>
                  <a:lnTo>
                    <a:pt x="87" y="643"/>
                  </a:lnTo>
                  <a:lnTo>
                    <a:pt x="79" y="662"/>
                  </a:lnTo>
                  <a:lnTo>
                    <a:pt x="72" y="683"/>
                  </a:lnTo>
                  <a:lnTo>
                    <a:pt x="67" y="703"/>
                  </a:lnTo>
                  <a:lnTo>
                    <a:pt x="61" y="724"/>
                  </a:lnTo>
                  <a:lnTo>
                    <a:pt x="55" y="751"/>
                  </a:lnTo>
                  <a:lnTo>
                    <a:pt x="49" y="777"/>
                  </a:lnTo>
                  <a:lnTo>
                    <a:pt x="46" y="804"/>
                  </a:lnTo>
                  <a:lnTo>
                    <a:pt x="43" y="831"/>
                  </a:lnTo>
                  <a:lnTo>
                    <a:pt x="40" y="857"/>
                  </a:lnTo>
                  <a:lnTo>
                    <a:pt x="39" y="885"/>
                  </a:lnTo>
                  <a:lnTo>
                    <a:pt x="39" y="913"/>
                  </a:lnTo>
                  <a:lnTo>
                    <a:pt x="40" y="939"/>
                  </a:lnTo>
                  <a:lnTo>
                    <a:pt x="41" y="966"/>
                  </a:lnTo>
                  <a:lnTo>
                    <a:pt x="44" y="994"/>
                  </a:lnTo>
                  <a:lnTo>
                    <a:pt x="48" y="1020"/>
                  </a:lnTo>
                  <a:lnTo>
                    <a:pt x="53" y="1048"/>
                  </a:lnTo>
                  <a:lnTo>
                    <a:pt x="59" y="1075"/>
                  </a:lnTo>
                  <a:lnTo>
                    <a:pt x="65" y="1103"/>
                  </a:lnTo>
                  <a:lnTo>
                    <a:pt x="72" y="1129"/>
                  </a:lnTo>
                  <a:lnTo>
                    <a:pt x="82" y="1157"/>
                  </a:lnTo>
                  <a:lnTo>
                    <a:pt x="123" y="1283"/>
                  </a:lnTo>
                  <a:lnTo>
                    <a:pt x="149" y="1363"/>
                  </a:lnTo>
                  <a:lnTo>
                    <a:pt x="177" y="1445"/>
                  </a:lnTo>
                  <a:lnTo>
                    <a:pt x="204" y="1526"/>
                  </a:lnTo>
                  <a:lnTo>
                    <a:pt x="233" y="1608"/>
                  </a:lnTo>
                  <a:lnTo>
                    <a:pt x="263" y="1689"/>
                  </a:lnTo>
                  <a:lnTo>
                    <a:pt x="293" y="1770"/>
                  </a:lnTo>
                  <a:lnTo>
                    <a:pt x="325" y="1851"/>
                  </a:lnTo>
                  <a:lnTo>
                    <a:pt x="357" y="1930"/>
                  </a:lnTo>
                  <a:lnTo>
                    <a:pt x="375" y="1970"/>
                  </a:lnTo>
                  <a:lnTo>
                    <a:pt x="395" y="2008"/>
                  </a:lnTo>
                  <a:lnTo>
                    <a:pt x="404" y="2025"/>
                  </a:lnTo>
                  <a:lnTo>
                    <a:pt x="414" y="2041"/>
                  </a:lnTo>
                  <a:lnTo>
                    <a:pt x="425" y="2056"/>
                  </a:lnTo>
                  <a:lnTo>
                    <a:pt x="436" y="2071"/>
                  </a:lnTo>
                  <a:lnTo>
                    <a:pt x="446" y="2085"/>
                  </a:lnTo>
                  <a:lnTo>
                    <a:pt x="458" y="2097"/>
                  </a:lnTo>
                  <a:lnTo>
                    <a:pt x="469" y="2109"/>
                  </a:lnTo>
                  <a:lnTo>
                    <a:pt x="481" y="2120"/>
                  </a:lnTo>
                  <a:lnTo>
                    <a:pt x="493" y="2131"/>
                  </a:lnTo>
                  <a:lnTo>
                    <a:pt x="506" y="2140"/>
                  </a:lnTo>
                  <a:lnTo>
                    <a:pt x="519" y="2149"/>
                  </a:lnTo>
                  <a:lnTo>
                    <a:pt x="532" y="2157"/>
                  </a:lnTo>
                  <a:lnTo>
                    <a:pt x="546" y="2165"/>
                  </a:lnTo>
                  <a:lnTo>
                    <a:pt x="561" y="2171"/>
                  </a:lnTo>
                  <a:lnTo>
                    <a:pt x="576" y="2176"/>
                  </a:lnTo>
                  <a:lnTo>
                    <a:pt x="591" y="2182"/>
                  </a:lnTo>
                  <a:lnTo>
                    <a:pt x="607" y="2187"/>
                  </a:lnTo>
                  <a:lnTo>
                    <a:pt x="624" y="2190"/>
                  </a:lnTo>
                  <a:lnTo>
                    <a:pt x="640" y="2193"/>
                  </a:lnTo>
                  <a:lnTo>
                    <a:pt x="659" y="2195"/>
                  </a:lnTo>
                  <a:lnTo>
                    <a:pt x="677" y="2197"/>
                  </a:lnTo>
                  <a:lnTo>
                    <a:pt x="695" y="2198"/>
                  </a:lnTo>
                  <a:lnTo>
                    <a:pt x="716" y="2198"/>
                  </a:lnTo>
                  <a:lnTo>
                    <a:pt x="735" y="2198"/>
                  </a:lnTo>
                  <a:lnTo>
                    <a:pt x="779" y="2196"/>
                  </a:lnTo>
                  <a:lnTo>
                    <a:pt x="825" y="2190"/>
                  </a:lnTo>
                  <a:lnTo>
                    <a:pt x="904" y="2180"/>
                  </a:lnTo>
                  <a:lnTo>
                    <a:pt x="987" y="2167"/>
                  </a:lnTo>
                  <a:lnTo>
                    <a:pt x="1028" y="2159"/>
                  </a:lnTo>
                  <a:lnTo>
                    <a:pt x="1070" y="2151"/>
                  </a:lnTo>
                  <a:lnTo>
                    <a:pt x="1114" y="2141"/>
                  </a:lnTo>
                  <a:lnTo>
                    <a:pt x="1156" y="2131"/>
                  </a:lnTo>
                  <a:lnTo>
                    <a:pt x="1200" y="2119"/>
                  </a:lnTo>
                  <a:lnTo>
                    <a:pt x="1242" y="2107"/>
                  </a:lnTo>
                  <a:lnTo>
                    <a:pt x="1286" y="2092"/>
                  </a:lnTo>
                  <a:lnTo>
                    <a:pt x="1328" y="2077"/>
                  </a:lnTo>
                  <a:lnTo>
                    <a:pt x="1372" y="2059"/>
                  </a:lnTo>
                  <a:lnTo>
                    <a:pt x="1415" y="2041"/>
                  </a:lnTo>
                  <a:lnTo>
                    <a:pt x="1457" y="2020"/>
                  </a:lnTo>
                  <a:lnTo>
                    <a:pt x="1499" y="1999"/>
                  </a:lnTo>
                  <a:lnTo>
                    <a:pt x="1521" y="1986"/>
                  </a:lnTo>
                  <a:lnTo>
                    <a:pt x="1542" y="1973"/>
                  </a:lnTo>
                  <a:lnTo>
                    <a:pt x="1562" y="1960"/>
                  </a:lnTo>
                  <a:lnTo>
                    <a:pt x="1583" y="1946"/>
                  </a:lnTo>
                  <a:lnTo>
                    <a:pt x="1601" y="1932"/>
                  </a:lnTo>
                  <a:lnTo>
                    <a:pt x="1620" y="1918"/>
                  </a:lnTo>
                  <a:lnTo>
                    <a:pt x="1638" y="1903"/>
                  </a:lnTo>
                  <a:lnTo>
                    <a:pt x="1655" y="1889"/>
                  </a:lnTo>
                  <a:lnTo>
                    <a:pt x="1671" y="1873"/>
                  </a:lnTo>
                  <a:lnTo>
                    <a:pt x="1688" y="1856"/>
                  </a:lnTo>
                  <a:lnTo>
                    <a:pt x="1702" y="1840"/>
                  </a:lnTo>
                  <a:lnTo>
                    <a:pt x="1716" y="1824"/>
                  </a:lnTo>
                  <a:lnTo>
                    <a:pt x="1730" y="1807"/>
                  </a:lnTo>
                  <a:lnTo>
                    <a:pt x="1743" y="1790"/>
                  </a:lnTo>
                  <a:lnTo>
                    <a:pt x="1755" y="1773"/>
                  </a:lnTo>
                  <a:lnTo>
                    <a:pt x="1767" y="1754"/>
                  </a:lnTo>
                  <a:lnTo>
                    <a:pt x="1777" y="1736"/>
                  </a:lnTo>
                  <a:lnTo>
                    <a:pt x="1787" y="1717"/>
                  </a:lnTo>
                  <a:lnTo>
                    <a:pt x="1798" y="1697"/>
                  </a:lnTo>
                  <a:lnTo>
                    <a:pt x="1806" y="1678"/>
                  </a:lnTo>
                  <a:lnTo>
                    <a:pt x="1814" y="1658"/>
                  </a:lnTo>
                  <a:lnTo>
                    <a:pt x="1822" y="1637"/>
                  </a:lnTo>
                  <a:lnTo>
                    <a:pt x="1829" y="1616"/>
                  </a:lnTo>
                  <a:lnTo>
                    <a:pt x="1834" y="1595"/>
                  </a:lnTo>
                  <a:lnTo>
                    <a:pt x="1840" y="1573"/>
                  </a:lnTo>
                  <a:lnTo>
                    <a:pt x="1845" y="1551"/>
                  </a:lnTo>
                  <a:lnTo>
                    <a:pt x="1848" y="1528"/>
                  </a:lnTo>
                  <a:lnTo>
                    <a:pt x="1852" y="1505"/>
                  </a:lnTo>
                  <a:lnTo>
                    <a:pt x="1855" y="1481"/>
                  </a:lnTo>
                  <a:lnTo>
                    <a:pt x="1856" y="1458"/>
                  </a:lnTo>
                  <a:lnTo>
                    <a:pt x="1858" y="1434"/>
                  </a:lnTo>
                  <a:lnTo>
                    <a:pt x="1858" y="1409"/>
                  </a:lnTo>
                  <a:lnTo>
                    <a:pt x="1858" y="1375"/>
                  </a:lnTo>
                  <a:lnTo>
                    <a:pt x="1857" y="1340"/>
                  </a:lnTo>
                  <a:lnTo>
                    <a:pt x="1856" y="1307"/>
                  </a:lnTo>
                  <a:lnTo>
                    <a:pt x="1854" y="1273"/>
                  </a:lnTo>
                  <a:lnTo>
                    <a:pt x="1850" y="1238"/>
                  </a:lnTo>
                  <a:lnTo>
                    <a:pt x="1847" y="1205"/>
                  </a:lnTo>
                  <a:lnTo>
                    <a:pt x="1842" y="1171"/>
                  </a:lnTo>
                  <a:lnTo>
                    <a:pt x="1838" y="1137"/>
                  </a:lnTo>
                  <a:lnTo>
                    <a:pt x="1826" y="1070"/>
                  </a:lnTo>
                  <a:lnTo>
                    <a:pt x="1814" y="1003"/>
                  </a:lnTo>
                  <a:lnTo>
                    <a:pt x="1801" y="937"/>
                  </a:lnTo>
                  <a:lnTo>
                    <a:pt x="1787" y="871"/>
                  </a:lnTo>
                  <a:lnTo>
                    <a:pt x="1780" y="839"/>
                  </a:lnTo>
                  <a:lnTo>
                    <a:pt x="1774" y="807"/>
                  </a:lnTo>
                  <a:lnTo>
                    <a:pt x="1767" y="775"/>
                  </a:lnTo>
                  <a:lnTo>
                    <a:pt x="1761" y="743"/>
                  </a:lnTo>
                  <a:lnTo>
                    <a:pt x="1754" y="711"/>
                  </a:lnTo>
                  <a:lnTo>
                    <a:pt x="1746" y="680"/>
                  </a:lnTo>
                  <a:lnTo>
                    <a:pt x="1738" y="649"/>
                  </a:lnTo>
                  <a:lnTo>
                    <a:pt x="1729" y="618"/>
                  </a:lnTo>
                  <a:lnTo>
                    <a:pt x="1720" y="586"/>
                  </a:lnTo>
                  <a:lnTo>
                    <a:pt x="1710" y="556"/>
                  </a:lnTo>
                  <a:lnTo>
                    <a:pt x="1700" y="525"/>
                  </a:lnTo>
                  <a:lnTo>
                    <a:pt x="1691" y="494"/>
                  </a:lnTo>
                  <a:lnTo>
                    <a:pt x="1680" y="462"/>
                  </a:lnTo>
                  <a:lnTo>
                    <a:pt x="1670" y="430"/>
                  </a:lnTo>
                  <a:lnTo>
                    <a:pt x="1660" y="398"/>
                  </a:lnTo>
                  <a:lnTo>
                    <a:pt x="1650" y="365"/>
                  </a:lnTo>
                  <a:lnTo>
                    <a:pt x="1644" y="347"/>
                  </a:lnTo>
                  <a:lnTo>
                    <a:pt x="1638" y="329"/>
                  </a:lnTo>
                  <a:lnTo>
                    <a:pt x="1630" y="310"/>
                  </a:lnTo>
                  <a:lnTo>
                    <a:pt x="1623" y="293"/>
                  </a:lnTo>
                  <a:lnTo>
                    <a:pt x="1614" y="276"/>
                  </a:lnTo>
                  <a:lnTo>
                    <a:pt x="1605" y="260"/>
                  </a:lnTo>
                  <a:lnTo>
                    <a:pt x="1596" y="244"/>
                  </a:lnTo>
                  <a:lnTo>
                    <a:pt x="1585" y="228"/>
                  </a:lnTo>
                  <a:lnTo>
                    <a:pt x="1575" y="214"/>
                  </a:lnTo>
                  <a:lnTo>
                    <a:pt x="1564" y="199"/>
                  </a:lnTo>
                  <a:lnTo>
                    <a:pt x="1552" y="185"/>
                  </a:lnTo>
                  <a:lnTo>
                    <a:pt x="1540" y="173"/>
                  </a:lnTo>
                  <a:lnTo>
                    <a:pt x="1527" y="160"/>
                  </a:lnTo>
                  <a:lnTo>
                    <a:pt x="1513" y="148"/>
                  </a:lnTo>
                  <a:lnTo>
                    <a:pt x="1499" y="136"/>
                  </a:lnTo>
                  <a:lnTo>
                    <a:pt x="1486" y="126"/>
                  </a:lnTo>
                  <a:lnTo>
                    <a:pt x="1471" y="115"/>
                  </a:lnTo>
                  <a:lnTo>
                    <a:pt x="1455" y="106"/>
                  </a:lnTo>
                  <a:lnTo>
                    <a:pt x="1440" y="97"/>
                  </a:lnTo>
                  <a:lnTo>
                    <a:pt x="1424" y="89"/>
                  </a:lnTo>
                  <a:lnTo>
                    <a:pt x="1406" y="81"/>
                  </a:lnTo>
                  <a:lnTo>
                    <a:pt x="1389" y="74"/>
                  </a:lnTo>
                  <a:lnTo>
                    <a:pt x="1372" y="67"/>
                  </a:lnTo>
                  <a:lnTo>
                    <a:pt x="1354" y="61"/>
                  </a:lnTo>
                  <a:lnTo>
                    <a:pt x="1335" y="57"/>
                  </a:lnTo>
                  <a:lnTo>
                    <a:pt x="1317" y="52"/>
                  </a:lnTo>
                  <a:lnTo>
                    <a:pt x="1298" y="48"/>
                  </a:lnTo>
                  <a:lnTo>
                    <a:pt x="1278" y="45"/>
                  </a:lnTo>
                  <a:lnTo>
                    <a:pt x="1259" y="42"/>
                  </a:lnTo>
                  <a:lnTo>
                    <a:pt x="1238" y="41"/>
                  </a:lnTo>
                  <a:lnTo>
                    <a:pt x="1217" y="40"/>
                  </a:lnTo>
                  <a:lnTo>
                    <a:pt x="1197" y="40"/>
                  </a:lnTo>
                  <a:lnTo>
                    <a:pt x="1007" y="40"/>
                  </a:lnTo>
                  <a:lnTo>
                    <a:pt x="1002" y="39"/>
                  </a:lnTo>
                  <a:close/>
                  <a:moveTo>
                    <a:pt x="716" y="2237"/>
                  </a:moveTo>
                  <a:lnTo>
                    <a:pt x="680" y="2236"/>
                  </a:lnTo>
                  <a:lnTo>
                    <a:pt x="646" y="2234"/>
                  </a:lnTo>
                  <a:lnTo>
                    <a:pt x="630" y="2232"/>
                  </a:lnTo>
                  <a:lnTo>
                    <a:pt x="614" y="2228"/>
                  </a:lnTo>
                  <a:lnTo>
                    <a:pt x="598" y="2225"/>
                  </a:lnTo>
                  <a:lnTo>
                    <a:pt x="583" y="2221"/>
                  </a:lnTo>
                  <a:lnTo>
                    <a:pt x="569" y="2217"/>
                  </a:lnTo>
                  <a:lnTo>
                    <a:pt x="554" y="2212"/>
                  </a:lnTo>
                  <a:lnTo>
                    <a:pt x="540" y="2206"/>
                  </a:lnTo>
                  <a:lnTo>
                    <a:pt x="528" y="2199"/>
                  </a:lnTo>
                  <a:lnTo>
                    <a:pt x="514" y="2193"/>
                  </a:lnTo>
                  <a:lnTo>
                    <a:pt x="501" y="2186"/>
                  </a:lnTo>
                  <a:lnTo>
                    <a:pt x="490" y="2178"/>
                  </a:lnTo>
                  <a:lnTo>
                    <a:pt x="477" y="2170"/>
                  </a:lnTo>
                  <a:lnTo>
                    <a:pt x="466" y="2160"/>
                  </a:lnTo>
                  <a:lnTo>
                    <a:pt x="454" y="2150"/>
                  </a:lnTo>
                  <a:lnTo>
                    <a:pt x="443" y="2140"/>
                  </a:lnTo>
                  <a:lnTo>
                    <a:pt x="433" y="2129"/>
                  </a:lnTo>
                  <a:lnTo>
                    <a:pt x="422" y="2117"/>
                  </a:lnTo>
                  <a:lnTo>
                    <a:pt x="412" y="2105"/>
                  </a:lnTo>
                  <a:lnTo>
                    <a:pt x="402" y="2092"/>
                  </a:lnTo>
                  <a:lnTo>
                    <a:pt x="392" y="2078"/>
                  </a:lnTo>
                  <a:lnTo>
                    <a:pt x="373" y="2049"/>
                  </a:lnTo>
                  <a:lnTo>
                    <a:pt x="356" y="2017"/>
                  </a:lnTo>
                  <a:lnTo>
                    <a:pt x="337" y="1983"/>
                  </a:lnTo>
                  <a:lnTo>
                    <a:pt x="321" y="1945"/>
                  </a:lnTo>
                  <a:lnTo>
                    <a:pt x="288" y="1866"/>
                  </a:lnTo>
                  <a:lnTo>
                    <a:pt x="256" y="1784"/>
                  </a:lnTo>
                  <a:lnTo>
                    <a:pt x="226" y="1703"/>
                  </a:lnTo>
                  <a:lnTo>
                    <a:pt x="196" y="1621"/>
                  </a:lnTo>
                  <a:lnTo>
                    <a:pt x="168" y="1540"/>
                  </a:lnTo>
                  <a:lnTo>
                    <a:pt x="140" y="1457"/>
                  </a:lnTo>
                  <a:lnTo>
                    <a:pt x="113" y="1376"/>
                  </a:lnTo>
                  <a:lnTo>
                    <a:pt x="85" y="1294"/>
                  </a:lnTo>
                  <a:lnTo>
                    <a:pt x="44" y="1169"/>
                  </a:lnTo>
                  <a:lnTo>
                    <a:pt x="35" y="1141"/>
                  </a:lnTo>
                  <a:lnTo>
                    <a:pt x="26" y="1112"/>
                  </a:lnTo>
                  <a:lnTo>
                    <a:pt x="20" y="1083"/>
                  </a:lnTo>
                  <a:lnTo>
                    <a:pt x="14" y="1055"/>
                  </a:lnTo>
                  <a:lnTo>
                    <a:pt x="9" y="1026"/>
                  </a:lnTo>
                  <a:lnTo>
                    <a:pt x="5" y="997"/>
                  </a:lnTo>
                  <a:lnTo>
                    <a:pt x="2" y="970"/>
                  </a:lnTo>
                  <a:lnTo>
                    <a:pt x="0" y="941"/>
                  </a:lnTo>
                  <a:lnTo>
                    <a:pt x="0" y="913"/>
                  </a:lnTo>
                  <a:lnTo>
                    <a:pt x="0" y="884"/>
                  </a:lnTo>
                  <a:lnTo>
                    <a:pt x="1" y="855"/>
                  </a:lnTo>
                  <a:lnTo>
                    <a:pt x="4" y="828"/>
                  </a:lnTo>
                  <a:lnTo>
                    <a:pt x="7" y="799"/>
                  </a:lnTo>
                  <a:lnTo>
                    <a:pt x="10" y="770"/>
                  </a:lnTo>
                  <a:lnTo>
                    <a:pt x="16" y="743"/>
                  </a:lnTo>
                  <a:lnTo>
                    <a:pt x="23" y="714"/>
                  </a:lnTo>
                  <a:lnTo>
                    <a:pt x="29" y="692"/>
                  </a:lnTo>
                  <a:lnTo>
                    <a:pt x="36" y="671"/>
                  </a:lnTo>
                  <a:lnTo>
                    <a:pt x="43" y="650"/>
                  </a:lnTo>
                  <a:lnTo>
                    <a:pt x="51" y="629"/>
                  </a:lnTo>
                  <a:lnTo>
                    <a:pt x="59" y="610"/>
                  </a:lnTo>
                  <a:lnTo>
                    <a:pt x="68" y="590"/>
                  </a:lnTo>
                  <a:lnTo>
                    <a:pt x="77" y="571"/>
                  </a:lnTo>
                  <a:lnTo>
                    <a:pt x="87" y="552"/>
                  </a:lnTo>
                  <a:lnTo>
                    <a:pt x="99" y="534"/>
                  </a:lnTo>
                  <a:lnTo>
                    <a:pt x="109" y="517"/>
                  </a:lnTo>
                  <a:lnTo>
                    <a:pt x="122" y="500"/>
                  </a:lnTo>
                  <a:lnTo>
                    <a:pt x="133" y="484"/>
                  </a:lnTo>
                  <a:lnTo>
                    <a:pt x="158" y="451"/>
                  </a:lnTo>
                  <a:lnTo>
                    <a:pt x="186" y="420"/>
                  </a:lnTo>
                  <a:lnTo>
                    <a:pt x="213" y="392"/>
                  </a:lnTo>
                  <a:lnTo>
                    <a:pt x="243" y="364"/>
                  </a:lnTo>
                  <a:lnTo>
                    <a:pt x="273" y="338"/>
                  </a:lnTo>
                  <a:lnTo>
                    <a:pt x="304" y="313"/>
                  </a:lnTo>
                  <a:lnTo>
                    <a:pt x="335" y="289"/>
                  </a:lnTo>
                  <a:lnTo>
                    <a:pt x="366" y="264"/>
                  </a:lnTo>
                  <a:lnTo>
                    <a:pt x="397" y="243"/>
                  </a:lnTo>
                  <a:lnTo>
                    <a:pt x="429" y="221"/>
                  </a:lnTo>
                  <a:lnTo>
                    <a:pt x="461" y="199"/>
                  </a:lnTo>
                  <a:lnTo>
                    <a:pt x="495" y="180"/>
                  </a:lnTo>
                  <a:lnTo>
                    <a:pt x="529" y="161"/>
                  </a:lnTo>
                  <a:lnTo>
                    <a:pt x="563" y="143"/>
                  </a:lnTo>
                  <a:lnTo>
                    <a:pt x="598" y="127"/>
                  </a:lnTo>
                  <a:lnTo>
                    <a:pt x="632" y="111"/>
                  </a:lnTo>
                  <a:lnTo>
                    <a:pt x="668" y="97"/>
                  </a:lnTo>
                  <a:lnTo>
                    <a:pt x="704" y="83"/>
                  </a:lnTo>
                  <a:lnTo>
                    <a:pt x="740" y="71"/>
                  </a:lnTo>
                  <a:lnTo>
                    <a:pt x="776" y="59"/>
                  </a:lnTo>
                  <a:lnTo>
                    <a:pt x="812" y="48"/>
                  </a:lnTo>
                  <a:lnTo>
                    <a:pt x="849" y="37"/>
                  </a:lnTo>
                  <a:lnTo>
                    <a:pt x="921" y="18"/>
                  </a:lnTo>
                  <a:lnTo>
                    <a:pt x="992" y="1"/>
                  </a:lnTo>
                  <a:lnTo>
                    <a:pt x="1002" y="1"/>
                  </a:lnTo>
                  <a:lnTo>
                    <a:pt x="1007" y="0"/>
                  </a:lnTo>
                  <a:lnTo>
                    <a:pt x="1197" y="0"/>
                  </a:lnTo>
                  <a:lnTo>
                    <a:pt x="1197" y="0"/>
                  </a:lnTo>
                  <a:lnTo>
                    <a:pt x="1220" y="1"/>
                  </a:lnTo>
                  <a:lnTo>
                    <a:pt x="1241" y="2"/>
                  </a:lnTo>
                  <a:lnTo>
                    <a:pt x="1263" y="3"/>
                  </a:lnTo>
                  <a:lnTo>
                    <a:pt x="1285" y="6"/>
                  </a:lnTo>
                  <a:lnTo>
                    <a:pt x="1306" y="10"/>
                  </a:lnTo>
                  <a:lnTo>
                    <a:pt x="1327" y="13"/>
                  </a:lnTo>
                  <a:lnTo>
                    <a:pt x="1347" y="19"/>
                  </a:lnTo>
                  <a:lnTo>
                    <a:pt x="1367" y="24"/>
                  </a:lnTo>
                  <a:lnTo>
                    <a:pt x="1386" y="31"/>
                  </a:lnTo>
                  <a:lnTo>
                    <a:pt x="1405" y="37"/>
                  </a:lnTo>
                  <a:lnTo>
                    <a:pt x="1424" y="45"/>
                  </a:lnTo>
                  <a:lnTo>
                    <a:pt x="1442" y="53"/>
                  </a:lnTo>
                  <a:lnTo>
                    <a:pt x="1459" y="63"/>
                  </a:lnTo>
                  <a:lnTo>
                    <a:pt x="1476" y="73"/>
                  </a:lnTo>
                  <a:lnTo>
                    <a:pt x="1494" y="83"/>
                  </a:lnTo>
                  <a:lnTo>
                    <a:pt x="1510" y="94"/>
                  </a:lnTo>
                  <a:lnTo>
                    <a:pt x="1525" y="106"/>
                  </a:lnTo>
                  <a:lnTo>
                    <a:pt x="1540" y="118"/>
                  </a:lnTo>
                  <a:lnTo>
                    <a:pt x="1554" y="131"/>
                  </a:lnTo>
                  <a:lnTo>
                    <a:pt x="1568" y="145"/>
                  </a:lnTo>
                  <a:lnTo>
                    <a:pt x="1582" y="159"/>
                  </a:lnTo>
                  <a:lnTo>
                    <a:pt x="1595" y="174"/>
                  </a:lnTo>
                  <a:lnTo>
                    <a:pt x="1606" y="189"/>
                  </a:lnTo>
                  <a:lnTo>
                    <a:pt x="1618" y="205"/>
                  </a:lnTo>
                  <a:lnTo>
                    <a:pt x="1629" y="222"/>
                  </a:lnTo>
                  <a:lnTo>
                    <a:pt x="1639" y="239"/>
                  </a:lnTo>
                  <a:lnTo>
                    <a:pt x="1650" y="258"/>
                  </a:lnTo>
                  <a:lnTo>
                    <a:pt x="1658" y="276"/>
                  </a:lnTo>
                  <a:lnTo>
                    <a:pt x="1667" y="294"/>
                  </a:lnTo>
                  <a:lnTo>
                    <a:pt x="1675" y="314"/>
                  </a:lnTo>
                  <a:lnTo>
                    <a:pt x="1682" y="334"/>
                  </a:lnTo>
                  <a:lnTo>
                    <a:pt x="1688" y="354"/>
                  </a:lnTo>
                  <a:lnTo>
                    <a:pt x="1698" y="386"/>
                  </a:lnTo>
                  <a:lnTo>
                    <a:pt x="1707" y="418"/>
                  </a:lnTo>
                  <a:lnTo>
                    <a:pt x="1717" y="450"/>
                  </a:lnTo>
                  <a:lnTo>
                    <a:pt x="1728" y="482"/>
                  </a:lnTo>
                  <a:lnTo>
                    <a:pt x="1738" y="513"/>
                  </a:lnTo>
                  <a:lnTo>
                    <a:pt x="1748" y="544"/>
                  </a:lnTo>
                  <a:lnTo>
                    <a:pt x="1758" y="575"/>
                  </a:lnTo>
                  <a:lnTo>
                    <a:pt x="1768" y="607"/>
                  </a:lnTo>
                  <a:lnTo>
                    <a:pt x="1776" y="638"/>
                  </a:lnTo>
                  <a:lnTo>
                    <a:pt x="1785" y="671"/>
                  </a:lnTo>
                  <a:lnTo>
                    <a:pt x="1792" y="703"/>
                  </a:lnTo>
                  <a:lnTo>
                    <a:pt x="1799" y="735"/>
                  </a:lnTo>
                  <a:lnTo>
                    <a:pt x="1806" y="767"/>
                  </a:lnTo>
                  <a:lnTo>
                    <a:pt x="1813" y="799"/>
                  </a:lnTo>
                  <a:lnTo>
                    <a:pt x="1819" y="831"/>
                  </a:lnTo>
                  <a:lnTo>
                    <a:pt x="1825" y="863"/>
                  </a:lnTo>
                  <a:lnTo>
                    <a:pt x="1839" y="930"/>
                  </a:lnTo>
                  <a:lnTo>
                    <a:pt x="1853" y="996"/>
                  </a:lnTo>
                  <a:lnTo>
                    <a:pt x="1865" y="1064"/>
                  </a:lnTo>
                  <a:lnTo>
                    <a:pt x="1877" y="1133"/>
                  </a:lnTo>
                  <a:lnTo>
                    <a:pt x="1881" y="1167"/>
                  </a:lnTo>
                  <a:lnTo>
                    <a:pt x="1886" y="1202"/>
                  </a:lnTo>
                  <a:lnTo>
                    <a:pt x="1889" y="1236"/>
                  </a:lnTo>
                  <a:lnTo>
                    <a:pt x="1893" y="1270"/>
                  </a:lnTo>
                  <a:lnTo>
                    <a:pt x="1895" y="1305"/>
                  </a:lnTo>
                  <a:lnTo>
                    <a:pt x="1897" y="1340"/>
                  </a:lnTo>
                  <a:lnTo>
                    <a:pt x="1899" y="1375"/>
                  </a:lnTo>
                  <a:lnTo>
                    <a:pt x="1897" y="1410"/>
                  </a:lnTo>
                  <a:lnTo>
                    <a:pt x="1897" y="1436"/>
                  </a:lnTo>
                  <a:lnTo>
                    <a:pt x="1896" y="1462"/>
                  </a:lnTo>
                  <a:lnTo>
                    <a:pt x="1894" y="1487"/>
                  </a:lnTo>
                  <a:lnTo>
                    <a:pt x="1891" y="1511"/>
                  </a:lnTo>
                  <a:lnTo>
                    <a:pt x="1887" y="1535"/>
                  </a:lnTo>
                  <a:lnTo>
                    <a:pt x="1883" y="1559"/>
                  </a:lnTo>
                  <a:lnTo>
                    <a:pt x="1878" y="1583"/>
                  </a:lnTo>
                  <a:lnTo>
                    <a:pt x="1872" y="1606"/>
                  </a:lnTo>
                  <a:lnTo>
                    <a:pt x="1865" y="1628"/>
                  </a:lnTo>
                  <a:lnTo>
                    <a:pt x="1858" y="1651"/>
                  </a:lnTo>
                  <a:lnTo>
                    <a:pt x="1850" y="1673"/>
                  </a:lnTo>
                  <a:lnTo>
                    <a:pt x="1842" y="1694"/>
                  </a:lnTo>
                  <a:lnTo>
                    <a:pt x="1833" y="1714"/>
                  </a:lnTo>
                  <a:lnTo>
                    <a:pt x="1823" y="1735"/>
                  </a:lnTo>
                  <a:lnTo>
                    <a:pt x="1813" y="1756"/>
                  </a:lnTo>
                  <a:lnTo>
                    <a:pt x="1801" y="1775"/>
                  </a:lnTo>
                  <a:lnTo>
                    <a:pt x="1788" y="1793"/>
                  </a:lnTo>
                  <a:lnTo>
                    <a:pt x="1776" y="1813"/>
                  </a:lnTo>
                  <a:lnTo>
                    <a:pt x="1762" y="1831"/>
                  </a:lnTo>
                  <a:lnTo>
                    <a:pt x="1748" y="1848"/>
                  </a:lnTo>
                  <a:lnTo>
                    <a:pt x="1732" y="1867"/>
                  </a:lnTo>
                  <a:lnTo>
                    <a:pt x="1717" y="1884"/>
                  </a:lnTo>
                  <a:lnTo>
                    <a:pt x="1700" y="1900"/>
                  </a:lnTo>
                  <a:lnTo>
                    <a:pt x="1683" y="1916"/>
                  </a:lnTo>
                  <a:lnTo>
                    <a:pt x="1665" y="1932"/>
                  </a:lnTo>
                  <a:lnTo>
                    <a:pt x="1646" y="1948"/>
                  </a:lnTo>
                  <a:lnTo>
                    <a:pt x="1627" y="1963"/>
                  </a:lnTo>
                  <a:lnTo>
                    <a:pt x="1606" y="1978"/>
                  </a:lnTo>
                  <a:lnTo>
                    <a:pt x="1585" y="1992"/>
                  </a:lnTo>
                  <a:lnTo>
                    <a:pt x="1564" y="2006"/>
                  </a:lnTo>
                  <a:lnTo>
                    <a:pt x="1542" y="2019"/>
                  </a:lnTo>
                  <a:lnTo>
                    <a:pt x="1518" y="2033"/>
                  </a:lnTo>
                  <a:lnTo>
                    <a:pt x="1475" y="2056"/>
                  </a:lnTo>
                  <a:lnTo>
                    <a:pt x="1432" y="2077"/>
                  </a:lnTo>
                  <a:lnTo>
                    <a:pt x="1388" y="2095"/>
                  </a:lnTo>
                  <a:lnTo>
                    <a:pt x="1343" y="2113"/>
                  </a:lnTo>
                  <a:lnTo>
                    <a:pt x="1300" y="2129"/>
                  </a:lnTo>
                  <a:lnTo>
                    <a:pt x="1256" y="2143"/>
                  </a:lnTo>
                  <a:lnTo>
                    <a:pt x="1211" y="2157"/>
                  </a:lnTo>
                  <a:lnTo>
                    <a:pt x="1168" y="2168"/>
                  </a:lnTo>
                  <a:lnTo>
                    <a:pt x="1124" y="2180"/>
                  </a:lnTo>
                  <a:lnTo>
                    <a:pt x="1081" y="2189"/>
                  </a:lnTo>
                  <a:lnTo>
                    <a:pt x="1037" y="2198"/>
                  </a:lnTo>
                  <a:lnTo>
                    <a:pt x="995" y="2205"/>
                  </a:lnTo>
                  <a:lnTo>
                    <a:pt x="911" y="2219"/>
                  </a:lnTo>
                  <a:lnTo>
                    <a:pt x="829" y="2229"/>
                  </a:lnTo>
                  <a:lnTo>
                    <a:pt x="800" y="2233"/>
                  </a:lnTo>
                  <a:lnTo>
                    <a:pt x="770" y="2236"/>
                  </a:lnTo>
                  <a:lnTo>
                    <a:pt x="742" y="2237"/>
                  </a:lnTo>
                  <a:lnTo>
                    <a:pt x="716" y="22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8" name="Freeform 36">
              <a:extLst>
                <a:ext uri="{FF2B5EF4-FFF2-40B4-BE49-F238E27FC236}">
                  <a16:creationId xmlns:a16="http://schemas.microsoft.com/office/drawing/2014/main" id="{FFF799FC-6B80-4D49-8273-20800EF4994D}"/>
                </a:ext>
              </a:extLst>
            </p:cNvPr>
            <p:cNvSpPr>
              <a:spLocks noEditPoints="1"/>
            </p:cNvSpPr>
            <p:nvPr userDrawn="1"/>
          </p:nvSpPr>
          <p:spPr bwMode="auto">
            <a:xfrm>
              <a:off x="847820" y="5224921"/>
              <a:ext cx="707202" cy="623454"/>
            </a:xfrm>
            <a:custGeom>
              <a:avLst/>
              <a:gdLst>
                <a:gd name="T0" fmla="*/ 311 w 1066"/>
                <a:gd name="T1" fmla="*/ 63 h 943"/>
                <a:gd name="T2" fmla="*/ 228 w 1066"/>
                <a:gd name="T3" fmla="*/ 103 h 943"/>
                <a:gd name="T4" fmla="*/ 151 w 1066"/>
                <a:gd name="T5" fmla="*/ 166 h 943"/>
                <a:gd name="T6" fmla="*/ 73 w 1066"/>
                <a:gd name="T7" fmla="*/ 286 h 943"/>
                <a:gd name="T8" fmla="*/ 40 w 1066"/>
                <a:gd name="T9" fmla="*/ 423 h 943"/>
                <a:gd name="T10" fmla="*/ 56 w 1066"/>
                <a:gd name="T11" fmla="*/ 572 h 943"/>
                <a:gd name="T12" fmla="*/ 112 w 1066"/>
                <a:gd name="T13" fmla="*/ 708 h 943"/>
                <a:gd name="T14" fmla="*/ 201 w 1066"/>
                <a:gd name="T15" fmla="*/ 801 h 943"/>
                <a:gd name="T16" fmla="*/ 326 w 1066"/>
                <a:gd name="T17" fmla="*/ 865 h 943"/>
                <a:gd name="T18" fmla="*/ 475 w 1066"/>
                <a:gd name="T19" fmla="*/ 899 h 943"/>
                <a:gd name="T20" fmla="*/ 609 w 1066"/>
                <a:gd name="T21" fmla="*/ 901 h 943"/>
                <a:gd name="T22" fmla="*/ 737 w 1066"/>
                <a:gd name="T23" fmla="*/ 884 h 943"/>
                <a:gd name="T24" fmla="*/ 914 w 1066"/>
                <a:gd name="T25" fmla="*/ 835 h 943"/>
                <a:gd name="T26" fmla="*/ 972 w 1066"/>
                <a:gd name="T27" fmla="*/ 796 h 943"/>
                <a:gd name="T28" fmla="*/ 1004 w 1066"/>
                <a:gd name="T29" fmla="*/ 755 h 943"/>
                <a:gd name="T30" fmla="*/ 1022 w 1066"/>
                <a:gd name="T31" fmla="*/ 705 h 943"/>
                <a:gd name="T32" fmla="*/ 1022 w 1066"/>
                <a:gd name="T33" fmla="*/ 610 h 943"/>
                <a:gd name="T34" fmla="*/ 988 w 1066"/>
                <a:gd name="T35" fmla="*/ 477 h 943"/>
                <a:gd name="T36" fmla="*/ 938 w 1066"/>
                <a:gd name="T37" fmla="*/ 360 h 943"/>
                <a:gd name="T38" fmla="*/ 875 w 1066"/>
                <a:gd name="T39" fmla="*/ 261 h 943"/>
                <a:gd name="T40" fmla="*/ 798 w 1066"/>
                <a:gd name="T41" fmla="*/ 180 h 943"/>
                <a:gd name="T42" fmla="*/ 709 w 1066"/>
                <a:gd name="T43" fmla="*/ 116 h 943"/>
                <a:gd name="T44" fmla="*/ 604 w 1066"/>
                <a:gd name="T45" fmla="*/ 70 h 943"/>
                <a:gd name="T46" fmla="*/ 490 w 1066"/>
                <a:gd name="T47" fmla="*/ 44 h 943"/>
                <a:gd name="T48" fmla="*/ 408 w 1066"/>
                <a:gd name="T49" fmla="*/ 40 h 943"/>
                <a:gd name="T50" fmla="*/ 484 w 1066"/>
                <a:gd name="T51" fmla="*/ 939 h 943"/>
                <a:gd name="T52" fmla="*/ 311 w 1066"/>
                <a:gd name="T53" fmla="*/ 901 h 943"/>
                <a:gd name="T54" fmla="*/ 175 w 1066"/>
                <a:gd name="T55" fmla="*/ 830 h 943"/>
                <a:gd name="T56" fmla="*/ 79 w 1066"/>
                <a:gd name="T57" fmla="*/ 728 h 943"/>
                <a:gd name="T58" fmla="*/ 18 w 1066"/>
                <a:gd name="T59" fmla="*/ 583 h 943"/>
                <a:gd name="T60" fmla="*/ 1 w 1066"/>
                <a:gd name="T61" fmla="*/ 420 h 943"/>
                <a:gd name="T62" fmla="*/ 38 w 1066"/>
                <a:gd name="T63" fmla="*/ 269 h 943"/>
                <a:gd name="T64" fmla="*/ 121 w 1066"/>
                <a:gd name="T65" fmla="*/ 140 h 943"/>
                <a:gd name="T66" fmla="*/ 205 w 1066"/>
                <a:gd name="T67" fmla="*/ 70 h 943"/>
                <a:gd name="T68" fmla="*/ 295 w 1066"/>
                <a:gd name="T69" fmla="*/ 27 h 943"/>
                <a:gd name="T70" fmla="*/ 399 w 1066"/>
                <a:gd name="T71" fmla="*/ 0 h 943"/>
                <a:gd name="T72" fmla="*/ 469 w 1066"/>
                <a:gd name="T73" fmla="*/ 3 h 943"/>
                <a:gd name="T74" fmla="*/ 593 w 1066"/>
                <a:gd name="T75" fmla="*/ 24 h 943"/>
                <a:gd name="T76" fmla="*/ 705 w 1066"/>
                <a:gd name="T77" fmla="*/ 70 h 943"/>
                <a:gd name="T78" fmla="*/ 804 w 1066"/>
                <a:gd name="T79" fmla="*/ 135 h 943"/>
                <a:gd name="T80" fmla="*/ 889 w 1066"/>
                <a:gd name="T81" fmla="*/ 218 h 943"/>
                <a:gd name="T82" fmla="*/ 959 w 1066"/>
                <a:gd name="T83" fmla="*/ 319 h 943"/>
                <a:gd name="T84" fmla="*/ 1015 w 1066"/>
                <a:gd name="T85" fmla="*/ 437 h 943"/>
                <a:gd name="T86" fmla="*/ 1055 w 1066"/>
                <a:gd name="T87" fmla="*/ 575 h 943"/>
                <a:gd name="T88" fmla="*/ 1066 w 1066"/>
                <a:gd name="T89" fmla="*/ 649 h 943"/>
                <a:gd name="T90" fmla="*/ 1060 w 1066"/>
                <a:gd name="T91" fmla="*/ 716 h 943"/>
                <a:gd name="T92" fmla="*/ 1038 w 1066"/>
                <a:gd name="T93" fmla="*/ 774 h 943"/>
                <a:gd name="T94" fmla="*/ 1000 w 1066"/>
                <a:gd name="T95" fmla="*/ 822 h 943"/>
                <a:gd name="T96" fmla="*/ 947 w 1066"/>
                <a:gd name="T97" fmla="*/ 861 h 943"/>
                <a:gd name="T98" fmla="*/ 846 w 1066"/>
                <a:gd name="T99" fmla="*/ 900 h 943"/>
                <a:gd name="T100" fmla="*/ 668 w 1066"/>
                <a:gd name="T101" fmla="*/ 936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6" h="943">
                  <a:moveTo>
                    <a:pt x="393" y="39"/>
                  </a:moveTo>
                  <a:lnTo>
                    <a:pt x="392" y="39"/>
                  </a:lnTo>
                  <a:lnTo>
                    <a:pt x="360" y="47"/>
                  </a:lnTo>
                  <a:lnTo>
                    <a:pt x="327" y="57"/>
                  </a:lnTo>
                  <a:lnTo>
                    <a:pt x="311" y="63"/>
                  </a:lnTo>
                  <a:lnTo>
                    <a:pt x="294" y="70"/>
                  </a:lnTo>
                  <a:lnTo>
                    <a:pt x="276" y="77"/>
                  </a:lnTo>
                  <a:lnTo>
                    <a:pt x="260" y="85"/>
                  </a:lnTo>
                  <a:lnTo>
                    <a:pt x="244" y="94"/>
                  </a:lnTo>
                  <a:lnTo>
                    <a:pt x="228" y="103"/>
                  </a:lnTo>
                  <a:lnTo>
                    <a:pt x="212" y="113"/>
                  </a:lnTo>
                  <a:lnTo>
                    <a:pt x="196" y="125"/>
                  </a:lnTo>
                  <a:lnTo>
                    <a:pt x="181" y="138"/>
                  </a:lnTo>
                  <a:lnTo>
                    <a:pt x="166" y="151"/>
                  </a:lnTo>
                  <a:lnTo>
                    <a:pt x="151" y="166"/>
                  </a:lnTo>
                  <a:lnTo>
                    <a:pt x="138" y="182"/>
                  </a:lnTo>
                  <a:lnTo>
                    <a:pt x="118" y="208"/>
                  </a:lnTo>
                  <a:lnTo>
                    <a:pt x="102" y="233"/>
                  </a:lnTo>
                  <a:lnTo>
                    <a:pt x="87" y="259"/>
                  </a:lnTo>
                  <a:lnTo>
                    <a:pt x="73" y="286"/>
                  </a:lnTo>
                  <a:lnTo>
                    <a:pt x="63" y="312"/>
                  </a:lnTo>
                  <a:lnTo>
                    <a:pt x="54" y="338"/>
                  </a:lnTo>
                  <a:lnTo>
                    <a:pt x="47" y="366"/>
                  </a:lnTo>
                  <a:lnTo>
                    <a:pt x="42" y="394"/>
                  </a:lnTo>
                  <a:lnTo>
                    <a:pt x="40" y="423"/>
                  </a:lnTo>
                  <a:lnTo>
                    <a:pt x="39" y="452"/>
                  </a:lnTo>
                  <a:lnTo>
                    <a:pt x="40" y="482"/>
                  </a:lnTo>
                  <a:lnTo>
                    <a:pt x="43" y="511"/>
                  </a:lnTo>
                  <a:lnTo>
                    <a:pt x="49" y="541"/>
                  </a:lnTo>
                  <a:lnTo>
                    <a:pt x="56" y="572"/>
                  </a:lnTo>
                  <a:lnTo>
                    <a:pt x="66" y="604"/>
                  </a:lnTo>
                  <a:lnTo>
                    <a:pt x="77" y="636"/>
                  </a:lnTo>
                  <a:lnTo>
                    <a:pt x="88" y="662"/>
                  </a:lnTo>
                  <a:lnTo>
                    <a:pt x="100" y="685"/>
                  </a:lnTo>
                  <a:lnTo>
                    <a:pt x="112" y="708"/>
                  </a:lnTo>
                  <a:lnTo>
                    <a:pt x="127" y="728"/>
                  </a:lnTo>
                  <a:lnTo>
                    <a:pt x="143" y="748"/>
                  </a:lnTo>
                  <a:lnTo>
                    <a:pt x="160" y="767"/>
                  </a:lnTo>
                  <a:lnTo>
                    <a:pt x="180" y="784"/>
                  </a:lnTo>
                  <a:lnTo>
                    <a:pt x="201" y="801"/>
                  </a:lnTo>
                  <a:lnTo>
                    <a:pt x="222" y="815"/>
                  </a:lnTo>
                  <a:lnTo>
                    <a:pt x="245" y="830"/>
                  </a:lnTo>
                  <a:lnTo>
                    <a:pt x="271" y="843"/>
                  </a:lnTo>
                  <a:lnTo>
                    <a:pt x="297" y="854"/>
                  </a:lnTo>
                  <a:lnTo>
                    <a:pt x="326" y="865"/>
                  </a:lnTo>
                  <a:lnTo>
                    <a:pt x="356" y="875"/>
                  </a:lnTo>
                  <a:lnTo>
                    <a:pt x="386" y="883"/>
                  </a:lnTo>
                  <a:lnTo>
                    <a:pt x="420" y="890"/>
                  </a:lnTo>
                  <a:lnTo>
                    <a:pt x="447" y="896"/>
                  </a:lnTo>
                  <a:lnTo>
                    <a:pt x="475" y="899"/>
                  </a:lnTo>
                  <a:lnTo>
                    <a:pt x="502" y="901"/>
                  </a:lnTo>
                  <a:lnTo>
                    <a:pt x="529" y="904"/>
                  </a:lnTo>
                  <a:lnTo>
                    <a:pt x="556" y="904"/>
                  </a:lnTo>
                  <a:lnTo>
                    <a:pt x="583" y="904"/>
                  </a:lnTo>
                  <a:lnTo>
                    <a:pt x="609" y="901"/>
                  </a:lnTo>
                  <a:lnTo>
                    <a:pt x="635" y="899"/>
                  </a:lnTo>
                  <a:lnTo>
                    <a:pt x="661" y="897"/>
                  </a:lnTo>
                  <a:lnTo>
                    <a:pt x="687" y="893"/>
                  </a:lnTo>
                  <a:lnTo>
                    <a:pt x="712" y="889"/>
                  </a:lnTo>
                  <a:lnTo>
                    <a:pt x="737" y="884"/>
                  </a:lnTo>
                  <a:lnTo>
                    <a:pt x="788" y="874"/>
                  </a:lnTo>
                  <a:lnTo>
                    <a:pt x="837" y="862"/>
                  </a:lnTo>
                  <a:lnTo>
                    <a:pt x="865" y="854"/>
                  </a:lnTo>
                  <a:lnTo>
                    <a:pt x="891" y="845"/>
                  </a:lnTo>
                  <a:lnTo>
                    <a:pt x="914" y="835"/>
                  </a:lnTo>
                  <a:lnTo>
                    <a:pt x="936" y="822"/>
                  </a:lnTo>
                  <a:lnTo>
                    <a:pt x="945" y="817"/>
                  </a:lnTo>
                  <a:lnTo>
                    <a:pt x="954" y="810"/>
                  </a:lnTo>
                  <a:lnTo>
                    <a:pt x="963" y="803"/>
                  </a:lnTo>
                  <a:lnTo>
                    <a:pt x="972" y="796"/>
                  </a:lnTo>
                  <a:lnTo>
                    <a:pt x="980" y="788"/>
                  </a:lnTo>
                  <a:lnTo>
                    <a:pt x="986" y="780"/>
                  </a:lnTo>
                  <a:lnTo>
                    <a:pt x="992" y="772"/>
                  </a:lnTo>
                  <a:lnTo>
                    <a:pt x="998" y="764"/>
                  </a:lnTo>
                  <a:lnTo>
                    <a:pt x="1004" y="755"/>
                  </a:lnTo>
                  <a:lnTo>
                    <a:pt x="1008" y="745"/>
                  </a:lnTo>
                  <a:lnTo>
                    <a:pt x="1013" y="736"/>
                  </a:lnTo>
                  <a:lnTo>
                    <a:pt x="1016" y="726"/>
                  </a:lnTo>
                  <a:lnTo>
                    <a:pt x="1020" y="717"/>
                  </a:lnTo>
                  <a:lnTo>
                    <a:pt x="1022" y="705"/>
                  </a:lnTo>
                  <a:lnTo>
                    <a:pt x="1024" y="695"/>
                  </a:lnTo>
                  <a:lnTo>
                    <a:pt x="1025" y="684"/>
                  </a:lnTo>
                  <a:lnTo>
                    <a:pt x="1027" y="661"/>
                  </a:lnTo>
                  <a:lnTo>
                    <a:pt x="1025" y="636"/>
                  </a:lnTo>
                  <a:lnTo>
                    <a:pt x="1022" y="610"/>
                  </a:lnTo>
                  <a:lnTo>
                    <a:pt x="1017" y="584"/>
                  </a:lnTo>
                  <a:lnTo>
                    <a:pt x="1011" y="555"/>
                  </a:lnTo>
                  <a:lnTo>
                    <a:pt x="1004" y="529"/>
                  </a:lnTo>
                  <a:lnTo>
                    <a:pt x="996" y="502"/>
                  </a:lnTo>
                  <a:lnTo>
                    <a:pt x="988" y="477"/>
                  </a:lnTo>
                  <a:lnTo>
                    <a:pt x="978" y="452"/>
                  </a:lnTo>
                  <a:lnTo>
                    <a:pt x="969" y="428"/>
                  </a:lnTo>
                  <a:lnTo>
                    <a:pt x="959" y="405"/>
                  </a:lnTo>
                  <a:lnTo>
                    <a:pt x="949" y="382"/>
                  </a:lnTo>
                  <a:lnTo>
                    <a:pt x="938" y="360"/>
                  </a:lnTo>
                  <a:lnTo>
                    <a:pt x="927" y="338"/>
                  </a:lnTo>
                  <a:lnTo>
                    <a:pt x="914" y="319"/>
                  </a:lnTo>
                  <a:lnTo>
                    <a:pt x="902" y="298"/>
                  </a:lnTo>
                  <a:lnTo>
                    <a:pt x="889" y="280"/>
                  </a:lnTo>
                  <a:lnTo>
                    <a:pt x="875" y="261"/>
                  </a:lnTo>
                  <a:lnTo>
                    <a:pt x="860" y="243"/>
                  </a:lnTo>
                  <a:lnTo>
                    <a:pt x="846" y="226"/>
                  </a:lnTo>
                  <a:lnTo>
                    <a:pt x="830" y="210"/>
                  </a:lnTo>
                  <a:lnTo>
                    <a:pt x="814" y="195"/>
                  </a:lnTo>
                  <a:lnTo>
                    <a:pt x="798" y="180"/>
                  </a:lnTo>
                  <a:lnTo>
                    <a:pt x="781" y="165"/>
                  </a:lnTo>
                  <a:lnTo>
                    <a:pt x="764" y="152"/>
                  </a:lnTo>
                  <a:lnTo>
                    <a:pt x="746" y="140"/>
                  </a:lnTo>
                  <a:lnTo>
                    <a:pt x="727" y="127"/>
                  </a:lnTo>
                  <a:lnTo>
                    <a:pt x="709" y="116"/>
                  </a:lnTo>
                  <a:lnTo>
                    <a:pt x="688" y="105"/>
                  </a:lnTo>
                  <a:lnTo>
                    <a:pt x="669" y="95"/>
                  </a:lnTo>
                  <a:lnTo>
                    <a:pt x="648" y="86"/>
                  </a:lnTo>
                  <a:lnTo>
                    <a:pt x="626" y="78"/>
                  </a:lnTo>
                  <a:lnTo>
                    <a:pt x="604" y="70"/>
                  </a:lnTo>
                  <a:lnTo>
                    <a:pt x="581" y="62"/>
                  </a:lnTo>
                  <a:lnTo>
                    <a:pt x="559" y="56"/>
                  </a:lnTo>
                  <a:lnTo>
                    <a:pt x="534" y="49"/>
                  </a:lnTo>
                  <a:lnTo>
                    <a:pt x="513" y="46"/>
                  </a:lnTo>
                  <a:lnTo>
                    <a:pt x="490" y="44"/>
                  </a:lnTo>
                  <a:lnTo>
                    <a:pt x="467" y="42"/>
                  </a:lnTo>
                  <a:lnTo>
                    <a:pt x="443" y="41"/>
                  </a:lnTo>
                  <a:lnTo>
                    <a:pt x="431" y="41"/>
                  </a:lnTo>
                  <a:lnTo>
                    <a:pt x="420" y="41"/>
                  </a:lnTo>
                  <a:lnTo>
                    <a:pt x="408" y="40"/>
                  </a:lnTo>
                  <a:lnTo>
                    <a:pt x="396" y="40"/>
                  </a:lnTo>
                  <a:lnTo>
                    <a:pt x="393" y="39"/>
                  </a:lnTo>
                  <a:close/>
                  <a:moveTo>
                    <a:pt x="555" y="943"/>
                  </a:moveTo>
                  <a:lnTo>
                    <a:pt x="520" y="943"/>
                  </a:lnTo>
                  <a:lnTo>
                    <a:pt x="484" y="939"/>
                  </a:lnTo>
                  <a:lnTo>
                    <a:pt x="448" y="936"/>
                  </a:lnTo>
                  <a:lnTo>
                    <a:pt x="413" y="929"/>
                  </a:lnTo>
                  <a:lnTo>
                    <a:pt x="377" y="921"/>
                  </a:lnTo>
                  <a:lnTo>
                    <a:pt x="343" y="912"/>
                  </a:lnTo>
                  <a:lnTo>
                    <a:pt x="311" y="901"/>
                  </a:lnTo>
                  <a:lnTo>
                    <a:pt x="281" y="890"/>
                  </a:lnTo>
                  <a:lnTo>
                    <a:pt x="252" y="877"/>
                  </a:lnTo>
                  <a:lnTo>
                    <a:pt x="225" y="862"/>
                  </a:lnTo>
                  <a:lnTo>
                    <a:pt x="199" y="848"/>
                  </a:lnTo>
                  <a:lnTo>
                    <a:pt x="175" y="830"/>
                  </a:lnTo>
                  <a:lnTo>
                    <a:pt x="152" y="813"/>
                  </a:lnTo>
                  <a:lnTo>
                    <a:pt x="132" y="794"/>
                  </a:lnTo>
                  <a:lnTo>
                    <a:pt x="113" y="773"/>
                  </a:lnTo>
                  <a:lnTo>
                    <a:pt x="95" y="751"/>
                  </a:lnTo>
                  <a:lnTo>
                    <a:pt x="79" y="728"/>
                  </a:lnTo>
                  <a:lnTo>
                    <a:pt x="65" y="703"/>
                  </a:lnTo>
                  <a:lnTo>
                    <a:pt x="52" y="678"/>
                  </a:lnTo>
                  <a:lnTo>
                    <a:pt x="40" y="650"/>
                  </a:lnTo>
                  <a:lnTo>
                    <a:pt x="29" y="616"/>
                  </a:lnTo>
                  <a:lnTo>
                    <a:pt x="18" y="583"/>
                  </a:lnTo>
                  <a:lnTo>
                    <a:pt x="10" y="548"/>
                  </a:lnTo>
                  <a:lnTo>
                    <a:pt x="4" y="516"/>
                  </a:lnTo>
                  <a:lnTo>
                    <a:pt x="1" y="483"/>
                  </a:lnTo>
                  <a:lnTo>
                    <a:pt x="0" y="451"/>
                  </a:lnTo>
                  <a:lnTo>
                    <a:pt x="1" y="420"/>
                  </a:lnTo>
                  <a:lnTo>
                    <a:pt x="4" y="389"/>
                  </a:lnTo>
                  <a:lnTo>
                    <a:pt x="9" y="358"/>
                  </a:lnTo>
                  <a:lnTo>
                    <a:pt x="17" y="328"/>
                  </a:lnTo>
                  <a:lnTo>
                    <a:pt x="26" y="298"/>
                  </a:lnTo>
                  <a:lnTo>
                    <a:pt x="38" y="269"/>
                  </a:lnTo>
                  <a:lnTo>
                    <a:pt x="52" y="241"/>
                  </a:lnTo>
                  <a:lnTo>
                    <a:pt x="68" y="212"/>
                  </a:lnTo>
                  <a:lnTo>
                    <a:pt x="86" y="185"/>
                  </a:lnTo>
                  <a:lnTo>
                    <a:pt x="107" y="158"/>
                  </a:lnTo>
                  <a:lnTo>
                    <a:pt x="121" y="140"/>
                  </a:lnTo>
                  <a:lnTo>
                    <a:pt x="138" y="124"/>
                  </a:lnTo>
                  <a:lnTo>
                    <a:pt x="154" y="109"/>
                  </a:lnTo>
                  <a:lnTo>
                    <a:pt x="171" y="95"/>
                  </a:lnTo>
                  <a:lnTo>
                    <a:pt x="188" y="81"/>
                  </a:lnTo>
                  <a:lnTo>
                    <a:pt x="205" y="70"/>
                  </a:lnTo>
                  <a:lnTo>
                    <a:pt x="222" y="60"/>
                  </a:lnTo>
                  <a:lnTo>
                    <a:pt x="241" y="50"/>
                  </a:lnTo>
                  <a:lnTo>
                    <a:pt x="259" y="41"/>
                  </a:lnTo>
                  <a:lnTo>
                    <a:pt x="276" y="34"/>
                  </a:lnTo>
                  <a:lnTo>
                    <a:pt x="295" y="27"/>
                  </a:lnTo>
                  <a:lnTo>
                    <a:pt x="313" y="21"/>
                  </a:lnTo>
                  <a:lnTo>
                    <a:pt x="349" y="10"/>
                  </a:lnTo>
                  <a:lnTo>
                    <a:pt x="383" y="1"/>
                  </a:lnTo>
                  <a:lnTo>
                    <a:pt x="393" y="1"/>
                  </a:lnTo>
                  <a:lnTo>
                    <a:pt x="399" y="0"/>
                  </a:lnTo>
                  <a:lnTo>
                    <a:pt x="411" y="1"/>
                  </a:lnTo>
                  <a:lnTo>
                    <a:pt x="421" y="1"/>
                  </a:lnTo>
                  <a:lnTo>
                    <a:pt x="432" y="2"/>
                  </a:lnTo>
                  <a:lnTo>
                    <a:pt x="444" y="2"/>
                  </a:lnTo>
                  <a:lnTo>
                    <a:pt x="469" y="3"/>
                  </a:lnTo>
                  <a:lnTo>
                    <a:pt x="493" y="5"/>
                  </a:lnTo>
                  <a:lnTo>
                    <a:pt x="518" y="7"/>
                  </a:lnTo>
                  <a:lnTo>
                    <a:pt x="544" y="11"/>
                  </a:lnTo>
                  <a:lnTo>
                    <a:pt x="569" y="17"/>
                  </a:lnTo>
                  <a:lnTo>
                    <a:pt x="593" y="24"/>
                  </a:lnTo>
                  <a:lnTo>
                    <a:pt x="617" y="32"/>
                  </a:lnTo>
                  <a:lnTo>
                    <a:pt x="640" y="41"/>
                  </a:lnTo>
                  <a:lnTo>
                    <a:pt x="662" y="50"/>
                  </a:lnTo>
                  <a:lnTo>
                    <a:pt x="685" y="60"/>
                  </a:lnTo>
                  <a:lnTo>
                    <a:pt x="705" y="70"/>
                  </a:lnTo>
                  <a:lnTo>
                    <a:pt x="727" y="81"/>
                  </a:lnTo>
                  <a:lnTo>
                    <a:pt x="747" y="94"/>
                  </a:lnTo>
                  <a:lnTo>
                    <a:pt x="766" y="107"/>
                  </a:lnTo>
                  <a:lnTo>
                    <a:pt x="786" y="120"/>
                  </a:lnTo>
                  <a:lnTo>
                    <a:pt x="804" y="135"/>
                  </a:lnTo>
                  <a:lnTo>
                    <a:pt x="822" y="150"/>
                  </a:lnTo>
                  <a:lnTo>
                    <a:pt x="840" y="165"/>
                  </a:lnTo>
                  <a:lnTo>
                    <a:pt x="857" y="182"/>
                  </a:lnTo>
                  <a:lnTo>
                    <a:pt x="873" y="200"/>
                  </a:lnTo>
                  <a:lnTo>
                    <a:pt x="889" y="218"/>
                  </a:lnTo>
                  <a:lnTo>
                    <a:pt x="904" y="236"/>
                  </a:lnTo>
                  <a:lnTo>
                    <a:pt x="919" y="256"/>
                  </a:lnTo>
                  <a:lnTo>
                    <a:pt x="933" y="276"/>
                  </a:lnTo>
                  <a:lnTo>
                    <a:pt x="946" y="297"/>
                  </a:lnTo>
                  <a:lnTo>
                    <a:pt x="959" y="319"/>
                  </a:lnTo>
                  <a:lnTo>
                    <a:pt x="972" y="341"/>
                  </a:lnTo>
                  <a:lnTo>
                    <a:pt x="983" y="364"/>
                  </a:lnTo>
                  <a:lnTo>
                    <a:pt x="994" y="388"/>
                  </a:lnTo>
                  <a:lnTo>
                    <a:pt x="1005" y="412"/>
                  </a:lnTo>
                  <a:lnTo>
                    <a:pt x="1015" y="437"/>
                  </a:lnTo>
                  <a:lnTo>
                    <a:pt x="1024" y="463"/>
                  </a:lnTo>
                  <a:lnTo>
                    <a:pt x="1032" y="490"/>
                  </a:lnTo>
                  <a:lnTo>
                    <a:pt x="1041" y="517"/>
                  </a:lnTo>
                  <a:lnTo>
                    <a:pt x="1048" y="546"/>
                  </a:lnTo>
                  <a:lnTo>
                    <a:pt x="1055" y="575"/>
                  </a:lnTo>
                  <a:lnTo>
                    <a:pt x="1059" y="591"/>
                  </a:lnTo>
                  <a:lnTo>
                    <a:pt x="1062" y="606"/>
                  </a:lnTo>
                  <a:lnTo>
                    <a:pt x="1063" y="620"/>
                  </a:lnTo>
                  <a:lnTo>
                    <a:pt x="1064" y="635"/>
                  </a:lnTo>
                  <a:lnTo>
                    <a:pt x="1066" y="649"/>
                  </a:lnTo>
                  <a:lnTo>
                    <a:pt x="1066" y="664"/>
                  </a:lnTo>
                  <a:lnTo>
                    <a:pt x="1066" y="677"/>
                  </a:lnTo>
                  <a:lnTo>
                    <a:pt x="1064" y="690"/>
                  </a:lnTo>
                  <a:lnTo>
                    <a:pt x="1062" y="703"/>
                  </a:lnTo>
                  <a:lnTo>
                    <a:pt x="1060" y="716"/>
                  </a:lnTo>
                  <a:lnTo>
                    <a:pt x="1056" y="728"/>
                  </a:lnTo>
                  <a:lnTo>
                    <a:pt x="1053" y="740"/>
                  </a:lnTo>
                  <a:lnTo>
                    <a:pt x="1048" y="751"/>
                  </a:lnTo>
                  <a:lnTo>
                    <a:pt x="1044" y="763"/>
                  </a:lnTo>
                  <a:lnTo>
                    <a:pt x="1038" y="774"/>
                  </a:lnTo>
                  <a:lnTo>
                    <a:pt x="1031" y="784"/>
                  </a:lnTo>
                  <a:lnTo>
                    <a:pt x="1024" y="795"/>
                  </a:lnTo>
                  <a:lnTo>
                    <a:pt x="1017" y="804"/>
                  </a:lnTo>
                  <a:lnTo>
                    <a:pt x="1009" y="813"/>
                  </a:lnTo>
                  <a:lnTo>
                    <a:pt x="1000" y="822"/>
                  </a:lnTo>
                  <a:lnTo>
                    <a:pt x="991" y="830"/>
                  </a:lnTo>
                  <a:lnTo>
                    <a:pt x="981" y="840"/>
                  </a:lnTo>
                  <a:lnTo>
                    <a:pt x="970" y="846"/>
                  </a:lnTo>
                  <a:lnTo>
                    <a:pt x="959" y="854"/>
                  </a:lnTo>
                  <a:lnTo>
                    <a:pt x="947" y="861"/>
                  </a:lnTo>
                  <a:lnTo>
                    <a:pt x="935" y="868"/>
                  </a:lnTo>
                  <a:lnTo>
                    <a:pt x="921" y="874"/>
                  </a:lnTo>
                  <a:lnTo>
                    <a:pt x="908" y="881"/>
                  </a:lnTo>
                  <a:lnTo>
                    <a:pt x="879" y="891"/>
                  </a:lnTo>
                  <a:lnTo>
                    <a:pt x="846" y="900"/>
                  </a:lnTo>
                  <a:lnTo>
                    <a:pt x="812" y="908"/>
                  </a:lnTo>
                  <a:lnTo>
                    <a:pt x="777" y="916"/>
                  </a:lnTo>
                  <a:lnTo>
                    <a:pt x="741" y="924"/>
                  </a:lnTo>
                  <a:lnTo>
                    <a:pt x="704" y="930"/>
                  </a:lnTo>
                  <a:lnTo>
                    <a:pt x="668" y="936"/>
                  </a:lnTo>
                  <a:lnTo>
                    <a:pt x="631" y="939"/>
                  </a:lnTo>
                  <a:lnTo>
                    <a:pt x="593" y="943"/>
                  </a:lnTo>
                  <a:lnTo>
                    <a:pt x="555" y="94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9" name="Freeform 37">
              <a:extLst>
                <a:ext uri="{FF2B5EF4-FFF2-40B4-BE49-F238E27FC236}">
                  <a16:creationId xmlns:a16="http://schemas.microsoft.com/office/drawing/2014/main" id="{F7F8E274-8962-4D75-A457-7DC4D1307F42}"/>
                </a:ext>
              </a:extLst>
            </p:cNvPr>
            <p:cNvSpPr>
              <a:spLocks noEditPoints="1"/>
            </p:cNvSpPr>
            <p:nvPr userDrawn="1"/>
          </p:nvSpPr>
          <p:spPr bwMode="auto">
            <a:xfrm>
              <a:off x="7957058" y="1172468"/>
              <a:ext cx="2558953" cy="2977691"/>
            </a:xfrm>
            <a:custGeom>
              <a:avLst/>
              <a:gdLst>
                <a:gd name="T0" fmla="*/ 1797 w 3848"/>
                <a:gd name="T1" fmla="*/ 187 h 4478"/>
                <a:gd name="T2" fmla="*/ 1541 w 3848"/>
                <a:gd name="T3" fmla="*/ 455 h 4478"/>
                <a:gd name="T4" fmla="*/ 1411 w 3848"/>
                <a:gd name="T5" fmla="*/ 762 h 4478"/>
                <a:gd name="T6" fmla="*/ 1395 w 3848"/>
                <a:gd name="T7" fmla="*/ 1099 h 4478"/>
                <a:gd name="T8" fmla="*/ 1466 w 3848"/>
                <a:gd name="T9" fmla="*/ 1758 h 4478"/>
                <a:gd name="T10" fmla="*/ 1442 w 3848"/>
                <a:gd name="T11" fmla="*/ 2188 h 4478"/>
                <a:gd name="T12" fmla="*/ 1339 w 3848"/>
                <a:gd name="T13" fmla="*/ 2421 h 4478"/>
                <a:gd name="T14" fmla="*/ 1112 w 3848"/>
                <a:gd name="T15" fmla="*/ 2649 h 4478"/>
                <a:gd name="T16" fmla="*/ 637 w 3848"/>
                <a:gd name="T17" fmla="*/ 2952 h 4478"/>
                <a:gd name="T18" fmla="*/ 247 w 3848"/>
                <a:gd name="T19" fmla="*/ 3271 h 4478"/>
                <a:gd name="T20" fmla="*/ 49 w 3848"/>
                <a:gd name="T21" fmla="*/ 3671 h 4478"/>
                <a:gd name="T22" fmla="*/ 57 w 3848"/>
                <a:gd name="T23" fmla="*/ 3864 h 4478"/>
                <a:gd name="T24" fmla="*/ 216 w 3848"/>
                <a:gd name="T25" fmla="*/ 4048 h 4478"/>
                <a:gd name="T26" fmla="*/ 683 w 3848"/>
                <a:gd name="T27" fmla="*/ 4252 h 4478"/>
                <a:gd name="T28" fmla="*/ 1370 w 3848"/>
                <a:gd name="T29" fmla="*/ 4424 h 4478"/>
                <a:gd name="T30" fmla="*/ 1854 w 3848"/>
                <a:gd name="T31" fmla="*/ 4403 h 4478"/>
                <a:gd name="T32" fmla="*/ 2084 w 3848"/>
                <a:gd name="T33" fmla="*/ 4288 h 4478"/>
                <a:gd name="T34" fmla="*/ 2189 w 3848"/>
                <a:gd name="T35" fmla="*/ 4128 h 4478"/>
                <a:gd name="T36" fmla="*/ 2268 w 3848"/>
                <a:gd name="T37" fmla="*/ 3760 h 4478"/>
                <a:gd name="T38" fmla="*/ 2354 w 3848"/>
                <a:gd name="T39" fmla="*/ 3507 h 4478"/>
                <a:gd name="T40" fmla="*/ 2530 w 3848"/>
                <a:gd name="T41" fmla="*/ 3331 h 4478"/>
                <a:gd name="T42" fmla="*/ 2905 w 3848"/>
                <a:gd name="T43" fmla="*/ 3175 h 4478"/>
                <a:gd name="T44" fmla="*/ 3222 w 3848"/>
                <a:gd name="T45" fmla="*/ 2987 h 4478"/>
                <a:gd name="T46" fmla="*/ 3516 w 3848"/>
                <a:gd name="T47" fmla="*/ 2615 h 4478"/>
                <a:gd name="T48" fmla="*/ 3784 w 3848"/>
                <a:gd name="T49" fmla="*/ 1922 h 4478"/>
                <a:gd name="T50" fmla="*/ 3789 w 3848"/>
                <a:gd name="T51" fmla="*/ 1392 h 4478"/>
                <a:gd name="T52" fmla="*/ 3693 w 3848"/>
                <a:gd name="T53" fmla="*/ 1091 h 4478"/>
                <a:gd name="T54" fmla="*/ 3514 w 3848"/>
                <a:gd name="T55" fmla="*/ 856 h 4478"/>
                <a:gd name="T56" fmla="*/ 2939 w 3848"/>
                <a:gd name="T57" fmla="*/ 346 h 4478"/>
                <a:gd name="T58" fmla="*/ 2651 w 3848"/>
                <a:gd name="T59" fmla="*/ 134 h 4478"/>
                <a:gd name="T60" fmla="*/ 2349 w 3848"/>
                <a:gd name="T61" fmla="*/ 44 h 4478"/>
                <a:gd name="T62" fmla="*/ 1446 w 3848"/>
                <a:gd name="T63" fmla="*/ 4472 h 4478"/>
                <a:gd name="T64" fmla="*/ 788 w 3848"/>
                <a:gd name="T65" fmla="*/ 4325 h 4478"/>
                <a:gd name="T66" fmla="*/ 249 w 3848"/>
                <a:gd name="T67" fmla="*/ 4118 h 4478"/>
                <a:gd name="T68" fmla="*/ 32 w 3848"/>
                <a:gd name="T69" fmla="*/ 3908 h 4478"/>
                <a:gd name="T70" fmla="*/ 4 w 3848"/>
                <a:gd name="T71" fmla="*/ 3707 h 4478"/>
                <a:gd name="T72" fmla="*/ 161 w 3848"/>
                <a:gd name="T73" fmla="*/ 3323 h 4478"/>
                <a:gd name="T74" fmla="*/ 561 w 3848"/>
                <a:gd name="T75" fmla="*/ 2953 h 4478"/>
                <a:gd name="T76" fmla="*/ 1000 w 3848"/>
                <a:gd name="T77" fmla="*/ 2678 h 4478"/>
                <a:gd name="T78" fmla="*/ 1306 w 3848"/>
                <a:gd name="T79" fmla="*/ 2401 h 4478"/>
                <a:gd name="T80" fmla="*/ 1403 w 3848"/>
                <a:gd name="T81" fmla="*/ 2179 h 4478"/>
                <a:gd name="T82" fmla="*/ 1426 w 3848"/>
                <a:gd name="T83" fmla="*/ 1759 h 4478"/>
                <a:gd name="T84" fmla="*/ 1356 w 3848"/>
                <a:gd name="T85" fmla="*/ 1103 h 4478"/>
                <a:gd name="T86" fmla="*/ 1372 w 3848"/>
                <a:gd name="T87" fmla="*/ 752 h 4478"/>
                <a:gd name="T88" fmla="*/ 1506 w 3848"/>
                <a:gd name="T89" fmla="*/ 435 h 4478"/>
                <a:gd name="T90" fmla="*/ 1743 w 3848"/>
                <a:gd name="T91" fmla="*/ 175 h 4478"/>
                <a:gd name="T92" fmla="*/ 2148 w 3848"/>
                <a:gd name="T93" fmla="*/ 7 h 4478"/>
                <a:gd name="T94" fmla="*/ 2433 w 3848"/>
                <a:gd name="T95" fmla="*/ 16 h 4478"/>
                <a:gd name="T96" fmla="*/ 2742 w 3848"/>
                <a:gd name="T97" fmla="*/ 141 h 4478"/>
                <a:gd name="T98" fmla="*/ 3107 w 3848"/>
                <a:gd name="T99" fmla="*/ 453 h 4478"/>
                <a:gd name="T100" fmla="*/ 3596 w 3848"/>
                <a:gd name="T101" fmla="*/ 882 h 4478"/>
                <a:gd name="T102" fmla="*/ 3760 w 3848"/>
                <a:gd name="T103" fmla="*/ 1142 h 4478"/>
                <a:gd name="T104" fmla="*/ 3840 w 3848"/>
                <a:gd name="T105" fmla="*/ 1475 h 4478"/>
                <a:gd name="T106" fmla="*/ 3786 w 3848"/>
                <a:gd name="T107" fmla="*/ 2096 h 4478"/>
                <a:gd name="T108" fmla="*/ 3524 w 3848"/>
                <a:gd name="T109" fmla="*/ 2679 h 4478"/>
                <a:gd name="T110" fmla="*/ 3227 w 3848"/>
                <a:gd name="T111" fmla="*/ 3034 h 4478"/>
                <a:gd name="T112" fmla="*/ 2862 w 3848"/>
                <a:gd name="T113" fmla="*/ 3234 h 4478"/>
                <a:gd name="T114" fmla="*/ 2535 w 3848"/>
                <a:gd name="T115" fmla="*/ 3374 h 4478"/>
                <a:gd name="T116" fmla="*/ 2378 w 3848"/>
                <a:gd name="T117" fmla="*/ 3545 h 4478"/>
                <a:gd name="T118" fmla="*/ 2301 w 3848"/>
                <a:gd name="T119" fmla="*/ 3798 h 4478"/>
                <a:gd name="T120" fmla="*/ 2231 w 3848"/>
                <a:gd name="T121" fmla="*/ 4124 h 4478"/>
                <a:gd name="T122" fmla="*/ 2123 w 3848"/>
                <a:gd name="T123" fmla="*/ 4306 h 4478"/>
                <a:gd name="T124" fmla="*/ 1940 w 3848"/>
                <a:gd name="T125" fmla="*/ 4419 h 4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8" h="4478">
                  <a:moveTo>
                    <a:pt x="2157" y="45"/>
                  </a:moveTo>
                  <a:lnTo>
                    <a:pt x="2157" y="45"/>
                  </a:lnTo>
                  <a:lnTo>
                    <a:pt x="2113" y="56"/>
                  </a:lnTo>
                  <a:lnTo>
                    <a:pt x="2072" y="68"/>
                  </a:lnTo>
                  <a:lnTo>
                    <a:pt x="2032" y="80"/>
                  </a:lnTo>
                  <a:lnTo>
                    <a:pt x="1994" y="93"/>
                  </a:lnTo>
                  <a:lnTo>
                    <a:pt x="1957" y="107"/>
                  </a:lnTo>
                  <a:lnTo>
                    <a:pt x="1922" y="120"/>
                  </a:lnTo>
                  <a:lnTo>
                    <a:pt x="1888" y="137"/>
                  </a:lnTo>
                  <a:lnTo>
                    <a:pt x="1856" y="153"/>
                  </a:lnTo>
                  <a:lnTo>
                    <a:pt x="1826" y="169"/>
                  </a:lnTo>
                  <a:lnTo>
                    <a:pt x="1797" y="187"/>
                  </a:lnTo>
                  <a:lnTo>
                    <a:pt x="1769" y="205"/>
                  </a:lnTo>
                  <a:lnTo>
                    <a:pt x="1743" y="225"/>
                  </a:lnTo>
                  <a:lnTo>
                    <a:pt x="1717" y="245"/>
                  </a:lnTo>
                  <a:lnTo>
                    <a:pt x="1693" y="267"/>
                  </a:lnTo>
                  <a:lnTo>
                    <a:pt x="1669" y="290"/>
                  </a:lnTo>
                  <a:lnTo>
                    <a:pt x="1647" y="314"/>
                  </a:lnTo>
                  <a:lnTo>
                    <a:pt x="1628" y="337"/>
                  </a:lnTo>
                  <a:lnTo>
                    <a:pt x="1608" y="360"/>
                  </a:lnTo>
                  <a:lnTo>
                    <a:pt x="1590" y="383"/>
                  </a:lnTo>
                  <a:lnTo>
                    <a:pt x="1573" y="407"/>
                  </a:lnTo>
                  <a:lnTo>
                    <a:pt x="1556" y="431"/>
                  </a:lnTo>
                  <a:lnTo>
                    <a:pt x="1541" y="455"/>
                  </a:lnTo>
                  <a:lnTo>
                    <a:pt x="1525" y="479"/>
                  </a:lnTo>
                  <a:lnTo>
                    <a:pt x="1511" y="504"/>
                  </a:lnTo>
                  <a:lnTo>
                    <a:pt x="1497" y="529"/>
                  </a:lnTo>
                  <a:lnTo>
                    <a:pt x="1485" y="554"/>
                  </a:lnTo>
                  <a:lnTo>
                    <a:pt x="1472" y="579"/>
                  </a:lnTo>
                  <a:lnTo>
                    <a:pt x="1462" y="604"/>
                  </a:lnTo>
                  <a:lnTo>
                    <a:pt x="1451" y="630"/>
                  </a:lnTo>
                  <a:lnTo>
                    <a:pt x="1441" y="656"/>
                  </a:lnTo>
                  <a:lnTo>
                    <a:pt x="1433" y="681"/>
                  </a:lnTo>
                  <a:lnTo>
                    <a:pt x="1425" y="708"/>
                  </a:lnTo>
                  <a:lnTo>
                    <a:pt x="1417" y="735"/>
                  </a:lnTo>
                  <a:lnTo>
                    <a:pt x="1411" y="762"/>
                  </a:lnTo>
                  <a:lnTo>
                    <a:pt x="1405" y="788"/>
                  </a:lnTo>
                  <a:lnTo>
                    <a:pt x="1400" y="816"/>
                  </a:lnTo>
                  <a:lnTo>
                    <a:pt x="1396" y="843"/>
                  </a:lnTo>
                  <a:lnTo>
                    <a:pt x="1393" y="871"/>
                  </a:lnTo>
                  <a:lnTo>
                    <a:pt x="1390" y="898"/>
                  </a:lnTo>
                  <a:lnTo>
                    <a:pt x="1388" y="927"/>
                  </a:lnTo>
                  <a:lnTo>
                    <a:pt x="1388" y="954"/>
                  </a:lnTo>
                  <a:lnTo>
                    <a:pt x="1388" y="983"/>
                  </a:lnTo>
                  <a:lnTo>
                    <a:pt x="1388" y="1012"/>
                  </a:lnTo>
                  <a:lnTo>
                    <a:pt x="1389" y="1040"/>
                  </a:lnTo>
                  <a:lnTo>
                    <a:pt x="1392" y="1069"/>
                  </a:lnTo>
                  <a:lnTo>
                    <a:pt x="1395" y="1099"/>
                  </a:lnTo>
                  <a:lnTo>
                    <a:pt x="1400" y="1127"/>
                  </a:lnTo>
                  <a:lnTo>
                    <a:pt x="1404" y="1157"/>
                  </a:lnTo>
                  <a:lnTo>
                    <a:pt x="1413" y="1213"/>
                  </a:lnTo>
                  <a:lnTo>
                    <a:pt x="1421" y="1272"/>
                  </a:lnTo>
                  <a:lnTo>
                    <a:pt x="1429" y="1330"/>
                  </a:lnTo>
                  <a:lnTo>
                    <a:pt x="1436" y="1392"/>
                  </a:lnTo>
                  <a:lnTo>
                    <a:pt x="1443" y="1456"/>
                  </a:lnTo>
                  <a:lnTo>
                    <a:pt x="1450" y="1521"/>
                  </a:lnTo>
                  <a:lnTo>
                    <a:pt x="1456" y="1590"/>
                  </a:lnTo>
                  <a:lnTo>
                    <a:pt x="1460" y="1661"/>
                  </a:lnTo>
                  <a:lnTo>
                    <a:pt x="1464" y="1709"/>
                  </a:lnTo>
                  <a:lnTo>
                    <a:pt x="1466" y="1758"/>
                  </a:lnTo>
                  <a:lnTo>
                    <a:pt x="1467" y="1808"/>
                  </a:lnTo>
                  <a:lnTo>
                    <a:pt x="1467" y="1857"/>
                  </a:lnTo>
                  <a:lnTo>
                    <a:pt x="1467" y="1907"/>
                  </a:lnTo>
                  <a:lnTo>
                    <a:pt x="1466" y="1958"/>
                  </a:lnTo>
                  <a:lnTo>
                    <a:pt x="1464" y="2009"/>
                  </a:lnTo>
                  <a:lnTo>
                    <a:pt x="1462" y="2060"/>
                  </a:lnTo>
                  <a:lnTo>
                    <a:pt x="1459" y="2082"/>
                  </a:lnTo>
                  <a:lnTo>
                    <a:pt x="1457" y="2104"/>
                  </a:lnTo>
                  <a:lnTo>
                    <a:pt x="1455" y="2125"/>
                  </a:lnTo>
                  <a:lnTo>
                    <a:pt x="1451" y="2147"/>
                  </a:lnTo>
                  <a:lnTo>
                    <a:pt x="1447" y="2168"/>
                  </a:lnTo>
                  <a:lnTo>
                    <a:pt x="1442" y="2188"/>
                  </a:lnTo>
                  <a:lnTo>
                    <a:pt x="1436" y="2209"/>
                  </a:lnTo>
                  <a:lnTo>
                    <a:pt x="1431" y="2230"/>
                  </a:lnTo>
                  <a:lnTo>
                    <a:pt x="1425" y="2250"/>
                  </a:lnTo>
                  <a:lnTo>
                    <a:pt x="1417" y="2270"/>
                  </a:lnTo>
                  <a:lnTo>
                    <a:pt x="1410" y="2290"/>
                  </a:lnTo>
                  <a:lnTo>
                    <a:pt x="1401" y="2310"/>
                  </a:lnTo>
                  <a:lnTo>
                    <a:pt x="1393" y="2328"/>
                  </a:lnTo>
                  <a:lnTo>
                    <a:pt x="1384" y="2348"/>
                  </a:lnTo>
                  <a:lnTo>
                    <a:pt x="1373" y="2366"/>
                  </a:lnTo>
                  <a:lnTo>
                    <a:pt x="1363" y="2386"/>
                  </a:lnTo>
                  <a:lnTo>
                    <a:pt x="1351" y="2404"/>
                  </a:lnTo>
                  <a:lnTo>
                    <a:pt x="1339" y="2421"/>
                  </a:lnTo>
                  <a:lnTo>
                    <a:pt x="1327" y="2440"/>
                  </a:lnTo>
                  <a:lnTo>
                    <a:pt x="1314" y="2457"/>
                  </a:lnTo>
                  <a:lnTo>
                    <a:pt x="1300" y="2474"/>
                  </a:lnTo>
                  <a:lnTo>
                    <a:pt x="1286" y="2491"/>
                  </a:lnTo>
                  <a:lnTo>
                    <a:pt x="1271" y="2508"/>
                  </a:lnTo>
                  <a:lnTo>
                    <a:pt x="1256" y="2526"/>
                  </a:lnTo>
                  <a:lnTo>
                    <a:pt x="1240" y="2542"/>
                  </a:lnTo>
                  <a:lnTo>
                    <a:pt x="1224" y="2558"/>
                  </a:lnTo>
                  <a:lnTo>
                    <a:pt x="1207" y="2574"/>
                  </a:lnTo>
                  <a:lnTo>
                    <a:pt x="1189" y="2590"/>
                  </a:lnTo>
                  <a:lnTo>
                    <a:pt x="1152" y="2620"/>
                  </a:lnTo>
                  <a:lnTo>
                    <a:pt x="1112" y="2649"/>
                  </a:lnTo>
                  <a:lnTo>
                    <a:pt x="1068" y="2680"/>
                  </a:lnTo>
                  <a:lnTo>
                    <a:pt x="1022" y="2711"/>
                  </a:lnTo>
                  <a:lnTo>
                    <a:pt x="976" y="2741"/>
                  </a:lnTo>
                  <a:lnTo>
                    <a:pt x="930" y="2771"/>
                  </a:lnTo>
                  <a:lnTo>
                    <a:pt x="885" y="2800"/>
                  </a:lnTo>
                  <a:lnTo>
                    <a:pt x="839" y="2828"/>
                  </a:lnTo>
                  <a:lnTo>
                    <a:pt x="793" y="2857"/>
                  </a:lnTo>
                  <a:lnTo>
                    <a:pt x="747" y="2885"/>
                  </a:lnTo>
                  <a:lnTo>
                    <a:pt x="719" y="2902"/>
                  </a:lnTo>
                  <a:lnTo>
                    <a:pt x="692" y="2918"/>
                  </a:lnTo>
                  <a:lnTo>
                    <a:pt x="664" y="2935"/>
                  </a:lnTo>
                  <a:lnTo>
                    <a:pt x="637" y="2952"/>
                  </a:lnTo>
                  <a:lnTo>
                    <a:pt x="609" y="2969"/>
                  </a:lnTo>
                  <a:lnTo>
                    <a:pt x="582" y="2987"/>
                  </a:lnTo>
                  <a:lnTo>
                    <a:pt x="554" y="3004"/>
                  </a:lnTo>
                  <a:lnTo>
                    <a:pt x="527" y="3021"/>
                  </a:lnTo>
                  <a:lnTo>
                    <a:pt x="487" y="3049"/>
                  </a:lnTo>
                  <a:lnTo>
                    <a:pt x="448" y="3077"/>
                  </a:lnTo>
                  <a:lnTo>
                    <a:pt x="410" y="3107"/>
                  </a:lnTo>
                  <a:lnTo>
                    <a:pt x="374" y="3138"/>
                  </a:lnTo>
                  <a:lnTo>
                    <a:pt x="340" y="3169"/>
                  </a:lnTo>
                  <a:lnTo>
                    <a:pt x="308" y="3202"/>
                  </a:lnTo>
                  <a:lnTo>
                    <a:pt x="277" y="3236"/>
                  </a:lnTo>
                  <a:lnTo>
                    <a:pt x="247" y="3271"/>
                  </a:lnTo>
                  <a:lnTo>
                    <a:pt x="219" y="3307"/>
                  </a:lnTo>
                  <a:lnTo>
                    <a:pt x="194" y="3345"/>
                  </a:lnTo>
                  <a:lnTo>
                    <a:pt x="169" y="3382"/>
                  </a:lnTo>
                  <a:lnTo>
                    <a:pt x="147" y="3421"/>
                  </a:lnTo>
                  <a:lnTo>
                    <a:pt x="125" y="3462"/>
                  </a:lnTo>
                  <a:lnTo>
                    <a:pt x="107" y="3503"/>
                  </a:lnTo>
                  <a:lnTo>
                    <a:pt x="88" y="3545"/>
                  </a:lnTo>
                  <a:lnTo>
                    <a:pt x="74" y="3588"/>
                  </a:lnTo>
                  <a:lnTo>
                    <a:pt x="66" y="3609"/>
                  </a:lnTo>
                  <a:lnTo>
                    <a:pt x="60" y="3631"/>
                  </a:lnTo>
                  <a:lnTo>
                    <a:pt x="54" y="3651"/>
                  </a:lnTo>
                  <a:lnTo>
                    <a:pt x="49" y="3671"/>
                  </a:lnTo>
                  <a:lnTo>
                    <a:pt x="46" y="3690"/>
                  </a:lnTo>
                  <a:lnTo>
                    <a:pt x="43" y="3708"/>
                  </a:lnTo>
                  <a:lnTo>
                    <a:pt x="41" y="3726"/>
                  </a:lnTo>
                  <a:lnTo>
                    <a:pt x="40" y="3744"/>
                  </a:lnTo>
                  <a:lnTo>
                    <a:pt x="39" y="3761"/>
                  </a:lnTo>
                  <a:lnTo>
                    <a:pt x="39" y="3777"/>
                  </a:lnTo>
                  <a:lnTo>
                    <a:pt x="40" y="3792"/>
                  </a:lnTo>
                  <a:lnTo>
                    <a:pt x="43" y="3808"/>
                  </a:lnTo>
                  <a:lnTo>
                    <a:pt x="45" y="3823"/>
                  </a:lnTo>
                  <a:lnTo>
                    <a:pt x="48" y="3837"/>
                  </a:lnTo>
                  <a:lnTo>
                    <a:pt x="53" y="3850"/>
                  </a:lnTo>
                  <a:lnTo>
                    <a:pt x="57" y="3864"/>
                  </a:lnTo>
                  <a:lnTo>
                    <a:pt x="62" y="3878"/>
                  </a:lnTo>
                  <a:lnTo>
                    <a:pt x="69" y="3890"/>
                  </a:lnTo>
                  <a:lnTo>
                    <a:pt x="75" y="3903"/>
                  </a:lnTo>
                  <a:lnTo>
                    <a:pt x="83" y="3915"/>
                  </a:lnTo>
                  <a:lnTo>
                    <a:pt x="91" y="3927"/>
                  </a:lnTo>
                  <a:lnTo>
                    <a:pt x="99" y="3939"/>
                  </a:lnTo>
                  <a:lnTo>
                    <a:pt x="108" y="3950"/>
                  </a:lnTo>
                  <a:lnTo>
                    <a:pt x="118" y="3962"/>
                  </a:lnTo>
                  <a:lnTo>
                    <a:pt x="139" y="3983"/>
                  </a:lnTo>
                  <a:lnTo>
                    <a:pt x="163" y="4005"/>
                  </a:lnTo>
                  <a:lnTo>
                    <a:pt x="188" y="4027"/>
                  </a:lnTo>
                  <a:lnTo>
                    <a:pt x="216" y="4048"/>
                  </a:lnTo>
                  <a:lnTo>
                    <a:pt x="243" y="4067"/>
                  </a:lnTo>
                  <a:lnTo>
                    <a:pt x="271" y="4085"/>
                  </a:lnTo>
                  <a:lnTo>
                    <a:pt x="298" y="4102"/>
                  </a:lnTo>
                  <a:lnTo>
                    <a:pt x="327" y="4118"/>
                  </a:lnTo>
                  <a:lnTo>
                    <a:pt x="357" y="4132"/>
                  </a:lnTo>
                  <a:lnTo>
                    <a:pt x="387" y="4146"/>
                  </a:lnTo>
                  <a:lnTo>
                    <a:pt x="415" y="4160"/>
                  </a:lnTo>
                  <a:lnTo>
                    <a:pt x="446" y="4171"/>
                  </a:lnTo>
                  <a:lnTo>
                    <a:pt x="506" y="4194"/>
                  </a:lnTo>
                  <a:lnTo>
                    <a:pt x="566" y="4215"/>
                  </a:lnTo>
                  <a:lnTo>
                    <a:pt x="625" y="4233"/>
                  </a:lnTo>
                  <a:lnTo>
                    <a:pt x="683" y="4252"/>
                  </a:lnTo>
                  <a:lnTo>
                    <a:pt x="740" y="4269"/>
                  </a:lnTo>
                  <a:lnTo>
                    <a:pt x="800" y="4287"/>
                  </a:lnTo>
                  <a:lnTo>
                    <a:pt x="860" y="4305"/>
                  </a:lnTo>
                  <a:lnTo>
                    <a:pt x="921" y="4323"/>
                  </a:lnTo>
                  <a:lnTo>
                    <a:pt x="983" y="4340"/>
                  </a:lnTo>
                  <a:lnTo>
                    <a:pt x="1044" y="4357"/>
                  </a:lnTo>
                  <a:lnTo>
                    <a:pt x="1106" y="4372"/>
                  </a:lnTo>
                  <a:lnTo>
                    <a:pt x="1168" y="4387"/>
                  </a:lnTo>
                  <a:lnTo>
                    <a:pt x="1230" y="4401"/>
                  </a:lnTo>
                  <a:lnTo>
                    <a:pt x="1278" y="4410"/>
                  </a:lnTo>
                  <a:lnTo>
                    <a:pt x="1324" y="4418"/>
                  </a:lnTo>
                  <a:lnTo>
                    <a:pt x="1370" y="4424"/>
                  </a:lnTo>
                  <a:lnTo>
                    <a:pt x="1415" y="4430"/>
                  </a:lnTo>
                  <a:lnTo>
                    <a:pt x="1458" y="4433"/>
                  </a:lnTo>
                  <a:lnTo>
                    <a:pt x="1501" y="4436"/>
                  </a:lnTo>
                  <a:lnTo>
                    <a:pt x="1543" y="4438"/>
                  </a:lnTo>
                  <a:lnTo>
                    <a:pt x="1584" y="4438"/>
                  </a:lnTo>
                  <a:lnTo>
                    <a:pt x="1624" y="4436"/>
                  </a:lnTo>
                  <a:lnTo>
                    <a:pt x="1665" y="4434"/>
                  </a:lnTo>
                  <a:lnTo>
                    <a:pt x="1704" y="4431"/>
                  </a:lnTo>
                  <a:lnTo>
                    <a:pt x="1743" y="4426"/>
                  </a:lnTo>
                  <a:lnTo>
                    <a:pt x="1780" y="4419"/>
                  </a:lnTo>
                  <a:lnTo>
                    <a:pt x="1817" y="4412"/>
                  </a:lnTo>
                  <a:lnTo>
                    <a:pt x="1854" y="4403"/>
                  </a:lnTo>
                  <a:lnTo>
                    <a:pt x="1891" y="4394"/>
                  </a:lnTo>
                  <a:lnTo>
                    <a:pt x="1926" y="4383"/>
                  </a:lnTo>
                  <a:lnTo>
                    <a:pt x="1959" y="4369"/>
                  </a:lnTo>
                  <a:lnTo>
                    <a:pt x="1975" y="4362"/>
                  </a:lnTo>
                  <a:lnTo>
                    <a:pt x="1990" y="4354"/>
                  </a:lnTo>
                  <a:lnTo>
                    <a:pt x="2005" y="4346"/>
                  </a:lnTo>
                  <a:lnTo>
                    <a:pt x="2020" y="4338"/>
                  </a:lnTo>
                  <a:lnTo>
                    <a:pt x="2034" y="4329"/>
                  </a:lnTo>
                  <a:lnTo>
                    <a:pt x="2047" y="4319"/>
                  </a:lnTo>
                  <a:lnTo>
                    <a:pt x="2060" y="4310"/>
                  </a:lnTo>
                  <a:lnTo>
                    <a:pt x="2072" y="4300"/>
                  </a:lnTo>
                  <a:lnTo>
                    <a:pt x="2084" y="4288"/>
                  </a:lnTo>
                  <a:lnTo>
                    <a:pt x="2096" y="4278"/>
                  </a:lnTo>
                  <a:lnTo>
                    <a:pt x="2106" y="4267"/>
                  </a:lnTo>
                  <a:lnTo>
                    <a:pt x="2117" y="4255"/>
                  </a:lnTo>
                  <a:lnTo>
                    <a:pt x="2127" y="4243"/>
                  </a:lnTo>
                  <a:lnTo>
                    <a:pt x="2136" y="4230"/>
                  </a:lnTo>
                  <a:lnTo>
                    <a:pt x="2145" y="4216"/>
                  </a:lnTo>
                  <a:lnTo>
                    <a:pt x="2154" y="4202"/>
                  </a:lnTo>
                  <a:lnTo>
                    <a:pt x="2162" y="4189"/>
                  </a:lnTo>
                  <a:lnTo>
                    <a:pt x="2169" y="4174"/>
                  </a:lnTo>
                  <a:lnTo>
                    <a:pt x="2176" y="4159"/>
                  </a:lnTo>
                  <a:lnTo>
                    <a:pt x="2183" y="4144"/>
                  </a:lnTo>
                  <a:lnTo>
                    <a:pt x="2189" y="4128"/>
                  </a:lnTo>
                  <a:lnTo>
                    <a:pt x="2195" y="4112"/>
                  </a:lnTo>
                  <a:lnTo>
                    <a:pt x="2200" y="4095"/>
                  </a:lnTo>
                  <a:lnTo>
                    <a:pt x="2205" y="4077"/>
                  </a:lnTo>
                  <a:lnTo>
                    <a:pt x="2213" y="4042"/>
                  </a:lnTo>
                  <a:lnTo>
                    <a:pt x="2219" y="4004"/>
                  </a:lnTo>
                  <a:lnTo>
                    <a:pt x="2224" y="3965"/>
                  </a:lnTo>
                  <a:lnTo>
                    <a:pt x="2232" y="3926"/>
                  </a:lnTo>
                  <a:lnTo>
                    <a:pt x="2240" y="3887"/>
                  </a:lnTo>
                  <a:lnTo>
                    <a:pt x="2248" y="3849"/>
                  </a:lnTo>
                  <a:lnTo>
                    <a:pt x="2255" y="3819"/>
                  </a:lnTo>
                  <a:lnTo>
                    <a:pt x="2262" y="3790"/>
                  </a:lnTo>
                  <a:lnTo>
                    <a:pt x="2268" y="3760"/>
                  </a:lnTo>
                  <a:lnTo>
                    <a:pt x="2274" y="3729"/>
                  </a:lnTo>
                  <a:lnTo>
                    <a:pt x="2278" y="3707"/>
                  </a:lnTo>
                  <a:lnTo>
                    <a:pt x="2283" y="3684"/>
                  </a:lnTo>
                  <a:lnTo>
                    <a:pt x="2289" y="3662"/>
                  </a:lnTo>
                  <a:lnTo>
                    <a:pt x="2294" y="3642"/>
                  </a:lnTo>
                  <a:lnTo>
                    <a:pt x="2301" y="3621"/>
                  </a:lnTo>
                  <a:lnTo>
                    <a:pt x="2308" y="3601"/>
                  </a:lnTo>
                  <a:lnTo>
                    <a:pt x="2316" y="3581"/>
                  </a:lnTo>
                  <a:lnTo>
                    <a:pt x="2324" y="3562"/>
                  </a:lnTo>
                  <a:lnTo>
                    <a:pt x="2333" y="3543"/>
                  </a:lnTo>
                  <a:lnTo>
                    <a:pt x="2344" y="3525"/>
                  </a:lnTo>
                  <a:lnTo>
                    <a:pt x="2354" y="3507"/>
                  </a:lnTo>
                  <a:lnTo>
                    <a:pt x="2366" y="3490"/>
                  </a:lnTo>
                  <a:lnTo>
                    <a:pt x="2377" y="3473"/>
                  </a:lnTo>
                  <a:lnTo>
                    <a:pt x="2390" y="3457"/>
                  </a:lnTo>
                  <a:lnTo>
                    <a:pt x="2402" y="3441"/>
                  </a:lnTo>
                  <a:lnTo>
                    <a:pt x="2416" y="3426"/>
                  </a:lnTo>
                  <a:lnTo>
                    <a:pt x="2430" y="3411"/>
                  </a:lnTo>
                  <a:lnTo>
                    <a:pt x="2445" y="3396"/>
                  </a:lnTo>
                  <a:lnTo>
                    <a:pt x="2461" y="3382"/>
                  </a:lnTo>
                  <a:lnTo>
                    <a:pt x="2477" y="3369"/>
                  </a:lnTo>
                  <a:lnTo>
                    <a:pt x="2494" y="3355"/>
                  </a:lnTo>
                  <a:lnTo>
                    <a:pt x="2511" y="3342"/>
                  </a:lnTo>
                  <a:lnTo>
                    <a:pt x="2530" y="3331"/>
                  </a:lnTo>
                  <a:lnTo>
                    <a:pt x="2548" y="3318"/>
                  </a:lnTo>
                  <a:lnTo>
                    <a:pt x="2567" y="3308"/>
                  </a:lnTo>
                  <a:lnTo>
                    <a:pt x="2588" y="3296"/>
                  </a:lnTo>
                  <a:lnTo>
                    <a:pt x="2609" y="3286"/>
                  </a:lnTo>
                  <a:lnTo>
                    <a:pt x="2630" y="3276"/>
                  </a:lnTo>
                  <a:lnTo>
                    <a:pt x="2652" y="3267"/>
                  </a:lnTo>
                  <a:lnTo>
                    <a:pt x="2675" y="3257"/>
                  </a:lnTo>
                  <a:lnTo>
                    <a:pt x="2698" y="3249"/>
                  </a:lnTo>
                  <a:lnTo>
                    <a:pt x="2722" y="3240"/>
                  </a:lnTo>
                  <a:lnTo>
                    <a:pt x="2786" y="3220"/>
                  </a:lnTo>
                  <a:lnTo>
                    <a:pt x="2847" y="3198"/>
                  </a:lnTo>
                  <a:lnTo>
                    <a:pt x="2905" y="3175"/>
                  </a:lnTo>
                  <a:lnTo>
                    <a:pt x="2961" y="3151"/>
                  </a:lnTo>
                  <a:lnTo>
                    <a:pt x="2987" y="3139"/>
                  </a:lnTo>
                  <a:lnTo>
                    <a:pt x="3014" y="3125"/>
                  </a:lnTo>
                  <a:lnTo>
                    <a:pt x="3040" y="3113"/>
                  </a:lnTo>
                  <a:lnTo>
                    <a:pt x="3065" y="3098"/>
                  </a:lnTo>
                  <a:lnTo>
                    <a:pt x="3089" y="3084"/>
                  </a:lnTo>
                  <a:lnTo>
                    <a:pt x="3115" y="3068"/>
                  </a:lnTo>
                  <a:lnTo>
                    <a:pt x="3138" y="3052"/>
                  </a:lnTo>
                  <a:lnTo>
                    <a:pt x="3162" y="3036"/>
                  </a:lnTo>
                  <a:lnTo>
                    <a:pt x="3182" y="3020"/>
                  </a:lnTo>
                  <a:lnTo>
                    <a:pt x="3203" y="3004"/>
                  </a:lnTo>
                  <a:lnTo>
                    <a:pt x="3222" y="2987"/>
                  </a:lnTo>
                  <a:lnTo>
                    <a:pt x="3242" y="2969"/>
                  </a:lnTo>
                  <a:lnTo>
                    <a:pt x="3261" y="2952"/>
                  </a:lnTo>
                  <a:lnTo>
                    <a:pt x="3280" y="2934"/>
                  </a:lnTo>
                  <a:lnTo>
                    <a:pt x="3297" y="2916"/>
                  </a:lnTo>
                  <a:lnTo>
                    <a:pt x="3314" y="2897"/>
                  </a:lnTo>
                  <a:lnTo>
                    <a:pt x="3349" y="2859"/>
                  </a:lnTo>
                  <a:lnTo>
                    <a:pt x="3380" y="2820"/>
                  </a:lnTo>
                  <a:lnTo>
                    <a:pt x="3411" y="2780"/>
                  </a:lnTo>
                  <a:lnTo>
                    <a:pt x="3438" y="2740"/>
                  </a:lnTo>
                  <a:lnTo>
                    <a:pt x="3466" y="2699"/>
                  </a:lnTo>
                  <a:lnTo>
                    <a:pt x="3492" y="2658"/>
                  </a:lnTo>
                  <a:lnTo>
                    <a:pt x="3516" y="2615"/>
                  </a:lnTo>
                  <a:lnTo>
                    <a:pt x="3540" y="2574"/>
                  </a:lnTo>
                  <a:lnTo>
                    <a:pt x="3584" y="2490"/>
                  </a:lnTo>
                  <a:lnTo>
                    <a:pt x="3625" y="2407"/>
                  </a:lnTo>
                  <a:lnTo>
                    <a:pt x="3650" y="2355"/>
                  </a:lnTo>
                  <a:lnTo>
                    <a:pt x="3673" y="2301"/>
                  </a:lnTo>
                  <a:lnTo>
                    <a:pt x="3695" y="2247"/>
                  </a:lnTo>
                  <a:lnTo>
                    <a:pt x="3715" y="2193"/>
                  </a:lnTo>
                  <a:lnTo>
                    <a:pt x="3732" y="2139"/>
                  </a:lnTo>
                  <a:lnTo>
                    <a:pt x="3748" y="2085"/>
                  </a:lnTo>
                  <a:lnTo>
                    <a:pt x="3762" y="2031"/>
                  </a:lnTo>
                  <a:lnTo>
                    <a:pt x="3774" y="1976"/>
                  </a:lnTo>
                  <a:lnTo>
                    <a:pt x="3784" y="1922"/>
                  </a:lnTo>
                  <a:lnTo>
                    <a:pt x="3794" y="1868"/>
                  </a:lnTo>
                  <a:lnTo>
                    <a:pt x="3799" y="1813"/>
                  </a:lnTo>
                  <a:lnTo>
                    <a:pt x="3805" y="1758"/>
                  </a:lnTo>
                  <a:lnTo>
                    <a:pt x="3807" y="1704"/>
                  </a:lnTo>
                  <a:lnTo>
                    <a:pt x="3809" y="1649"/>
                  </a:lnTo>
                  <a:lnTo>
                    <a:pt x="3807" y="1595"/>
                  </a:lnTo>
                  <a:lnTo>
                    <a:pt x="3805" y="1540"/>
                  </a:lnTo>
                  <a:lnTo>
                    <a:pt x="3803" y="1509"/>
                  </a:lnTo>
                  <a:lnTo>
                    <a:pt x="3801" y="1480"/>
                  </a:lnTo>
                  <a:lnTo>
                    <a:pt x="3797" y="1450"/>
                  </a:lnTo>
                  <a:lnTo>
                    <a:pt x="3793" y="1421"/>
                  </a:lnTo>
                  <a:lnTo>
                    <a:pt x="3789" y="1392"/>
                  </a:lnTo>
                  <a:lnTo>
                    <a:pt x="3783" y="1365"/>
                  </a:lnTo>
                  <a:lnTo>
                    <a:pt x="3778" y="1337"/>
                  </a:lnTo>
                  <a:lnTo>
                    <a:pt x="3772" y="1310"/>
                  </a:lnTo>
                  <a:lnTo>
                    <a:pt x="3765" y="1283"/>
                  </a:lnTo>
                  <a:lnTo>
                    <a:pt x="3758" y="1258"/>
                  </a:lnTo>
                  <a:lnTo>
                    <a:pt x="3751" y="1232"/>
                  </a:lnTo>
                  <a:lnTo>
                    <a:pt x="3742" y="1208"/>
                  </a:lnTo>
                  <a:lnTo>
                    <a:pt x="3734" y="1184"/>
                  </a:lnTo>
                  <a:lnTo>
                    <a:pt x="3724" y="1160"/>
                  </a:lnTo>
                  <a:lnTo>
                    <a:pt x="3715" y="1136"/>
                  </a:lnTo>
                  <a:lnTo>
                    <a:pt x="3704" y="1113"/>
                  </a:lnTo>
                  <a:lnTo>
                    <a:pt x="3693" y="1091"/>
                  </a:lnTo>
                  <a:lnTo>
                    <a:pt x="3681" y="1069"/>
                  </a:lnTo>
                  <a:lnTo>
                    <a:pt x="3669" y="1047"/>
                  </a:lnTo>
                  <a:lnTo>
                    <a:pt x="3656" y="1025"/>
                  </a:lnTo>
                  <a:lnTo>
                    <a:pt x="3642" y="1005"/>
                  </a:lnTo>
                  <a:lnTo>
                    <a:pt x="3628" y="985"/>
                  </a:lnTo>
                  <a:lnTo>
                    <a:pt x="3614" y="966"/>
                  </a:lnTo>
                  <a:lnTo>
                    <a:pt x="3599" y="946"/>
                  </a:lnTo>
                  <a:lnTo>
                    <a:pt x="3583" y="927"/>
                  </a:lnTo>
                  <a:lnTo>
                    <a:pt x="3567" y="908"/>
                  </a:lnTo>
                  <a:lnTo>
                    <a:pt x="3549" y="890"/>
                  </a:lnTo>
                  <a:lnTo>
                    <a:pt x="3532" y="873"/>
                  </a:lnTo>
                  <a:lnTo>
                    <a:pt x="3514" y="856"/>
                  </a:lnTo>
                  <a:lnTo>
                    <a:pt x="3495" y="838"/>
                  </a:lnTo>
                  <a:lnTo>
                    <a:pt x="3476" y="821"/>
                  </a:lnTo>
                  <a:lnTo>
                    <a:pt x="3455" y="805"/>
                  </a:lnTo>
                  <a:lnTo>
                    <a:pt x="3390" y="754"/>
                  </a:lnTo>
                  <a:lnTo>
                    <a:pt x="3326" y="701"/>
                  </a:lnTo>
                  <a:lnTo>
                    <a:pt x="3263" y="647"/>
                  </a:lnTo>
                  <a:lnTo>
                    <a:pt x="3201" y="592"/>
                  </a:lnTo>
                  <a:lnTo>
                    <a:pt x="3139" y="538"/>
                  </a:lnTo>
                  <a:lnTo>
                    <a:pt x="3079" y="482"/>
                  </a:lnTo>
                  <a:lnTo>
                    <a:pt x="3021" y="426"/>
                  </a:lnTo>
                  <a:lnTo>
                    <a:pt x="2962" y="369"/>
                  </a:lnTo>
                  <a:lnTo>
                    <a:pt x="2939" y="346"/>
                  </a:lnTo>
                  <a:lnTo>
                    <a:pt x="2915" y="323"/>
                  </a:lnTo>
                  <a:lnTo>
                    <a:pt x="2891" y="302"/>
                  </a:lnTo>
                  <a:lnTo>
                    <a:pt x="2867" y="281"/>
                  </a:lnTo>
                  <a:lnTo>
                    <a:pt x="2844" y="262"/>
                  </a:lnTo>
                  <a:lnTo>
                    <a:pt x="2820" y="242"/>
                  </a:lnTo>
                  <a:lnTo>
                    <a:pt x="2796" y="225"/>
                  </a:lnTo>
                  <a:lnTo>
                    <a:pt x="2772" y="208"/>
                  </a:lnTo>
                  <a:lnTo>
                    <a:pt x="2747" y="190"/>
                  </a:lnTo>
                  <a:lnTo>
                    <a:pt x="2723" y="175"/>
                  </a:lnTo>
                  <a:lnTo>
                    <a:pt x="2699" y="161"/>
                  </a:lnTo>
                  <a:lnTo>
                    <a:pt x="2675" y="147"/>
                  </a:lnTo>
                  <a:lnTo>
                    <a:pt x="2651" y="134"/>
                  </a:lnTo>
                  <a:lnTo>
                    <a:pt x="2626" y="122"/>
                  </a:lnTo>
                  <a:lnTo>
                    <a:pt x="2602" y="111"/>
                  </a:lnTo>
                  <a:lnTo>
                    <a:pt x="2578" y="100"/>
                  </a:lnTo>
                  <a:lnTo>
                    <a:pt x="2552" y="91"/>
                  </a:lnTo>
                  <a:lnTo>
                    <a:pt x="2527" y="83"/>
                  </a:lnTo>
                  <a:lnTo>
                    <a:pt x="2503" y="75"/>
                  </a:lnTo>
                  <a:lnTo>
                    <a:pt x="2478" y="67"/>
                  </a:lnTo>
                  <a:lnTo>
                    <a:pt x="2453" y="61"/>
                  </a:lnTo>
                  <a:lnTo>
                    <a:pt x="2427" y="55"/>
                  </a:lnTo>
                  <a:lnTo>
                    <a:pt x="2401" y="50"/>
                  </a:lnTo>
                  <a:lnTo>
                    <a:pt x="2376" y="47"/>
                  </a:lnTo>
                  <a:lnTo>
                    <a:pt x="2349" y="44"/>
                  </a:lnTo>
                  <a:lnTo>
                    <a:pt x="2324" y="41"/>
                  </a:lnTo>
                  <a:lnTo>
                    <a:pt x="2298" y="40"/>
                  </a:lnTo>
                  <a:lnTo>
                    <a:pt x="2271" y="40"/>
                  </a:lnTo>
                  <a:lnTo>
                    <a:pt x="2245" y="40"/>
                  </a:lnTo>
                  <a:lnTo>
                    <a:pt x="2218" y="41"/>
                  </a:lnTo>
                  <a:lnTo>
                    <a:pt x="2191" y="44"/>
                  </a:lnTo>
                  <a:lnTo>
                    <a:pt x="2164" y="46"/>
                  </a:lnTo>
                  <a:lnTo>
                    <a:pt x="2157" y="45"/>
                  </a:lnTo>
                  <a:close/>
                  <a:moveTo>
                    <a:pt x="1571" y="4478"/>
                  </a:moveTo>
                  <a:lnTo>
                    <a:pt x="1529" y="4477"/>
                  </a:lnTo>
                  <a:lnTo>
                    <a:pt x="1488" y="4475"/>
                  </a:lnTo>
                  <a:lnTo>
                    <a:pt x="1446" y="4472"/>
                  </a:lnTo>
                  <a:lnTo>
                    <a:pt x="1403" y="4467"/>
                  </a:lnTo>
                  <a:lnTo>
                    <a:pt x="1359" y="4463"/>
                  </a:lnTo>
                  <a:lnTo>
                    <a:pt x="1315" y="4456"/>
                  </a:lnTo>
                  <a:lnTo>
                    <a:pt x="1269" y="4448"/>
                  </a:lnTo>
                  <a:lnTo>
                    <a:pt x="1222" y="4439"/>
                  </a:lnTo>
                  <a:lnTo>
                    <a:pt x="1160" y="4426"/>
                  </a:lnTo>
                  <a:lnTo>
                    <a:pt x="1097" y="4411"/>
                  </a:lnTo>
                  <a:lnTo>
                    <a:pt x="1035" y="4395"/>
                  </a:lnTo>
                  <a:lnTo>
                    <a:pt x="973" y="4378"/>
                  </a:lnTo>
                  <a:lnTo>
                    <a:pt x="911" y="4361"/>
                  </a:lnTo>
                  <a:lnTo>
                    <a:pt x="850" y="4342"/>
                  </a:lnTo>
                  <a:lnTo>
                    <a:pt x="788" y="4325"/>
                  </a:lnTo>
                  <a:lnTo>
                    <a:pt x="729" y="4307"/>
                  </a:lnTo>
                  <a:lnTo>
                    <a:pt x="671" y="4290"/>
                  </a:lnTo>
                  <a:lnTo>
                    <a:pt x="613" y="4271"/>
                  </a:lnTo>
                  <a:lnTo>
                    <a:pt x="552" y="4252"/>
                  </a:lnTo>
                  <a:lnTo>
                    <a:pt x="491" y="4231"/>
                  </a:lnTo>
                  <a:lnTo>
                    <a:pt x="429" y="4208"/>
                  </a:lnTo>
                  <a:lnTo>
                    <a:pt x="398" y="4196"/>
                  </a:lnTo>
                  <a:lnTo>
                    <a:pt x="368" y="4182"/>
                  </a:lnTo>
                  <a:lnTo>
                    <a:pt x="337" y="4167"/>
                  </a:lnTo>
                  <a:lnTo>
                    <a:pt x="308" y="4152"/>
                  </a:lnTo>
                  <a:lnTo>
                    <a:pt x="278" y="4136"/>
                  </a:lnTo>
                  <a:lnTo>
                    <a:pt x="249" y="4118"/>
                  </a:lnTo>
                  <a:lnTo>
                    <a:pt x="220" y="4099"/>
                  </a:lnTo>
                  <a:lnTo>
                    <a:pt x="193" y="4080"/>
                  </a:lnTo>
                  <a:lnTo>
                    <a:pt x="163" y="4057"/>
                  </a:lnTo>
                  <a:lnTo>
                    <a:pt x="135" y="4034"/>
                  </a:lnTo>
                  <a:lnTo>
                    <a:pt x="110" y="4010"/>
                  </a:lnTo>
                  <a:lnTo>
                    <a:pt x="87" y="3986"/>
                  </a:lnTo>
                  <a:lnTo>
                    <a:pt x="76" y="3974"/>
                  </a:lnTo>
                  <a:lnTo>
                    <a:pt x="67" y="3962"/>
                  </a:lnTo>
                  <a:lnTo>
                    <a:pt x="56" y="3948"/>
                  </a:lnTo>
                  <a:lnTo>
                    <a:pt x="48" y="3935"/>
                  </a:lnTo>
                  <a:lnTo>
                    <a:pt x="40" y="3921"/>
                  </a:lnTo>
                  <a:lnTo>
                    <a:pt x="32" y="3908"/>
                  </a:lnTo>
                  <a:lnTo>
                    <a:pt x="27" y="3894"/>
                  </a:lnTo>
                  <a:lnTo>
                    <a:pt x="20" y="3879"/>
                  </a:lnTo>
                  <a:lnTo>
                    <a:pt x="15" y="3864"/>
                  </a:lnTo>
                  <a:lnTo>
                    <a:pt x="10" y="3848"/>
                  </a:lnTo>
                  <a:lnTo>
                    <a:pt x="7" y="3833"/>
                  </a:lnTo>
                  <a:lnTo>
                    <a:pt x="4" y="3816"/>
                  </a:lnTo>
                  <a:lnTo>
                    <a:pt x="1" y="3800"/>
                  </a:lnTo>
                  <a:lnTo>
                    <a:pt x="0" y="3783"/>
                  </a:lnTo>
                  <a:lnTo>
                    <a:pt x="0" y="3764"/>
                  </a:lnTo>
                  <a:lnTo>
                    <a:pt x="0" y="3746"/>
                  </a:lnTo>
                  <a:lnTo>
                    <a:pt x="1" y="3726"/>
                  </a:lnTo>
                  <a:lnTo>
                    <a:pt x="4" y="3707"/>
                  </a:lnTo>
                  <a:lnTo>
                    <a:pt x="7" y="3687"/>
                  </a:lnTo>
                  <a:lnTo>
                    <a:pt x="10" y="3666"/>
                  </a:lnTo>
                  <a:lnTo>
                    <a:pt x="15" y="3644"/>
                  </a:lnTo>
                  <a:lnTo>
                    <a:pt x="21" y="3622"/>
                  </a:lnTo>
                  <a:lnTo>
                    <a:pt x="28" y="3599"/>
                  </a:lnTo>
                  <a:lnTo>
                    <a:pt x="36" y="3575"/>
                  </a:lnTo>
                  <a:lnTo>
                    <a:pt x="52" y="3530"/>
                  </a:lnTo>
                  <a:lnTo>
                    <a:pt x="70" y="3487"/>
                  </a:lnTo>
                  <a:lnTo>
                    <a:pt x="91" y="3444"/>
                  </a:lnTo>
                  <a:lnTo>
                    <a:pt x="113" y="3403"/>
                  </a:lnTo>
                  <a:lnTo>
                    <a:pt x="135" y="3362"/>
                  </a:lnTo>
                  <a:lnTo>
                    <a:pt x="161" y="3323"/>
                  </a:lnTo>
                  <a:lnTo>
                    <a:pt x="187" y="3284"/>
                  </a:lnTo>
                  <a:lnTo>
                    <a:pt x="216" y="3247"/>
                  </a:lnTo>
                  <a:lnTo>
                    <a:pt x="247" y="3210"/>
                  </a:lnTo>
                  <a:lnTo>
                    <a:pt x="279" y="3176"/>
                  </a:lnTo>
                  <a:lnTo>
                    <a:pt x="312" y="3142"/>
                  </a:lnTo>
                  <a:lnTo>
                    <a:pt x="348" y="3108"/>
                  </a:lnTo>
                  <a:lnTo>
                    <a:pt x="384" y="3077"/>
                  </a:lnTo>
                  <a:lnTo>
                    <a:pt x="423" y="3046"/>
                  </a:lnTo>
                  <a:lnTo>
                    <a:pt x="464" y="3017"/>
                  </a:lnTo>
                  <a:lnTo>
                    <a:pt x="506" y="2989"/>
                  </a:lnTo>
                  <a:lnTo>
                    <a:pt x="534" y="2971"/>
                  </a:lnTo>
                  <a:lnTo>
                    <a:pt x="561" y="2953"/>
                  </a:lnTo>
                  <a:lnTo>
                    <a:pt x="589" y="2936"/>
                  </a:lnTo>
                  <a:lnTo>
                    <a:pt x="616" y="2919"/>
                  </a:lnTo>
                  <a:lnTo>
                    <a:pt x="644" y="2902"/>
                  </a:lnTo>
                  <a:lnTo>
                    <a:pt x="671" y="2885"/>
                  </a:lnTo>
                  <a:lnTo>
                    <a:pt x="699" y="2867"/>
                  </a:lnTo>
                  <a:lnTo>
                    <a:pt x="726" y="2851"/>
                  </a:lnTo>
                  <a:lnTo>
                    <a:pt x="772" y="2824"/>
                  </a:lnTo>
                  <a:lnTo>
                    <a:pt x="818" y="2795"/>
                  </a:lnTo>
                  <a:lnTo>
                    <a:pt x="864" y="2766"/>
                  </a:lnTo>
                  <a:lnTo>
                    <a:pt x="910" y="2738"/>
                  </a:lnTo>
                  <a:lnTo>
                    <a:pt x="955" y="2708"/>
                  </a:lnTo>
                  <a:lnTo>
                    <a:pt x="1000" y="2678"/>
                  </a:lnTo>
                  <a:lnTo>
                    <a:pt x="1045" y="2648"/>
                  </a:lnTo>
                  <a:lnTo>
                    <a:pt x="1089" y="2617"/>
                  </a:lnTo>
                  <a:lnTo>
                    <a:pt x="1127" y="2589"/>
                  </a:lnTo>
                  <a:lnTo>
                    <a:pt x="1162" y="2560"/>
                  </a:lnTo>
                  <a:lnTo>
                    <a:pt x="1195" y="2530"/>
                  </a:lnTo>
                  <a:lnTo>
                    <a:pt x="1226" y="2499"/>
                  </a:lnTo>
                  <a:lnTo>
                    <a:pt x="1241" y="2483"/>
                  </a:lnTo>
                  <a:lnTo>
                    <a:pt x="1255" y="2467"/>
                  </a:lnTo>
                  <a:lnTo>
                    <a:pt x="1269" y="2451"/>
                  </a:lnTo>
                  <a:lnTo>
                    <a:pt x="1281" y="2434"/>
                  </a:lnTo>
                  <a:lnTo>
                    <a:pt x="1294" y="2418"/>
                  </a:lnTo>
                  <a:lnTo>
                    <a:pt x="1306" y="2401"/>
                  </a:lnTo>
                  <a:lnTo>
                    <a:pt x="1317" y="2383"/>
                  </a:lnTo>
                  <a:lnTo>
                    <a:pt x="1327" y="2366"/>
                  </a:lnTo>
                  <a:lnTo>
                    <a:pt x="1338" y="2349"/>
                  </a:lnTo>
                  <a:lnTo>
                    <a:pt x="1348" y="2331"/>
                  </a:lnTo>
                  <a:lnTo>
                    <a:pt x="1356" y="2312"/>
                  </a:lnTo>
                  <a:lnTo>
                    <a:pt x="1365" y="2294"/>
                  </a:lnTo>
                  <a:lnTo>
                    <a:pt x="1373" y="2276"/>
                  </a:lnTo>
                  <a:lnTo>
                    <a:pt x="1380" y="2257"/>
                  </a:lnTo>
                  <a:lnTo>
                    <a:pt x="1387" y="2238"/>
                  </a:lnTo>
                  <a:lnTo>
                    <a:pt x="1393" y="2218"/>
                  </a:lnTo>
                  <a:lnTo>
                    <a:pt x="1398" y="2200"/>
                  </a:lnTo>
                  <a:lnTo>
                    <a:pt x="1403" y="2179"/>
                  </a:lnTo>
                  <a:lnTo>
                    <a:pt x="1408" y="2160"/>
                  </a:lnTo>
                  <a:lnTo>
                    <a:pt x="1412" y="2140"/>
                  </a:lnTo>
                  <a:lnTo>
                    <a:pt x="1416" y="2120"/>
                  </a:lnTo>
                  <a:lnTo>
                    <a:pt x="1418" y="2099"/>
                  </a:lnTo>
                  <a:lnTo>
                    <a:pt x="1420" y="2078"/>
                  </a:lnTo>
                  <a:lnTo>
                    <a:pt x="1421" y="2058"/>
                  </a:lnTo>
                  <a:lnTo>
                    <a:pt x="1425" y="2007"/>
                  </a:lnTo>
                  <a:lnTo>
                    <a:pt x="1426" y="1957"/>
                  </a:lnTo>
                  <a:lnTo>
                    <a:pt x="1427" y="1907"/>
                  </a:lnTo>
                  <a:lnTo>
                    <a:pt x="1428" y="1857"/>
                  </a:lnTo>
                  <a:lnTo>
                    <a:pt x="1427" y="1808"/>
                  </a:lnTo>
                  <a:lnTo>
                    <a:pt x="1426" y="1759"/>
                  </a:lnTo>
                  <a:lnTo>
                    <a:pt x="1424" y="1711"/>
                  </a:lnTo>
                  <a:lnTo>
                    <a:pt x="1421" y="1663"/>
                  </a:lnTo>
                  <a:lnTo>
                    <a:pt x="1416" y="1592"/>
                  </a:lnTo>
                  <a:lnTo>
                    <a:pt x="1411" y="1524"/>
                  </a:lnTo>
                  <a:lnTo>
                    <a:pt x="1404" y="1459"/>
                  </a:lnTo>
                  <a:lnTo>
                    <a:pt x="1397" y="1397"/>
                  </a:lnTo>
                  <a:lnTo>
                    <a:pt x="1390" y="1336"/>
                  </a:lnTo>
                  <a:lnTo>
                    <a:pt x="1382" y="1278"/>
                  </a:lnTo>
                  <a:lnTo>
                    <a:pt x="1374" y="1220"/>
                  </a:lnTo>
                  <a:lnTo>
                    <a:pt x="1365" y="1164"/>
                  </a:lnTo>
                  <a:lnTo>
                    <a:pt x="1361" y="1133"/>
                  </a:lnTo>
                  <a:lnTo>
                    <a:pt x="1356" y="1103"/>
                  </a:lnTo>
                  <a:lnTo>
                    <a:pt x="1353" y="1072"/>
                  </a:lnTo>
                  <a:lnTo>
                    <a:pt x="1350" y="1043"/>
                  </a:lnTo>
                  <a:lnTo>
                    <a:pt x="1349" y="1013"/>
                  </a:lnTo>
                  <a:lnTo>
                    <a:pt x="1348" y="983"/>
                  </a:lnTo>
                  <a:lnTo>
                    <a:pt x="1348" y="953"/>
                  </a:lnTo>
                  <a:lnTo>
                    <a:pt x="1349" y="924"/>
                  </a:lnTo>
                  <a:lnTo>
                    <a:pt x="1351" y="895"/>
                  </a:lnTo>
                  <a:lnTo>
                    <a:pt x="1354" y="866"/>
                  </a:lnTo>
                  <a:lnTo>
                    <a:pt x="1357" y="837"/>
                  </a:lnTo>
                  <a:lnTo>
                    <a:pt x="1361" y="809"/>
                  </a:lnTo>
                  <a:lnTo>
                    <a:pt x="1366" y="781"/>
                  </a:lnTo>
                  <a:lnTo>
                    <a:pt x="1372" y="752"/>
                  </a:lnTo>
                  <a:lnTo>
                    <a:pt x="1379" y="725"/>
                  </a:lnTo>
                  <a:lnTo>
                    <a:pt x="1386" y="697"/>
                  </a:lnTo>
                  <a:lnTo>
                    <a:pt x="1395" y="670"/>
                  </a:lnTo>
                  <a:lnTo>
                    <a:pt x="1404" y="642"/>
                  </a:lnTo>
                  <a:lnTo>
                    <a:pt x="1413" y="616"/>
                  </a:lnTo>
                  <a:lnTo>
                    <a:pt x="1425" y="590"/>
                  </a:lnTo>
                  <a:lnTo>
                    <a:pt x="1436" y="563"/>
                  </a:lnTo>
                  <a:lnTo>
                    <a:pt x="1449" y="537"/>
                  </a:lnTo>
                  <a:lnTo>
                    <a:pt x="1462" y="510"/>
                  </a:lnTo>
                  <a:lnTo>
                    <a:pt x="1476" y="485"/>
                  </a:lnTo>
                  <a:lnTo>
                    <a:pt x="1491" y="460"/>
                  </a:lnTo>
                  <a:lnTo>
                    <a:pt x="1506" y="435"/>
                  </a:lnTo>
                  <a:lnTo>
                    <a:pt x="1524" y="409"/>
                  </a:lnTo>
                  <a:lnTo>
                    <a:pt x="1541" y="384"/>
                  </a:lnTo>
                  <a:lnTo>
                    <a:pt x="1559" y="360"/>
                  </a:lnTo>
                  <a:lnTo>
                    <a:pt x="1577" y="336"/>
                  </a:lnTo>
                  <a:lnTo>
                    <a:pt x="1597" y="312"/>
                  </a:lnTo>
                  <a:lnTo>
                    <a:pt x="1618" y="288"/>
                  </a:lnTo>
                  <a:lnTo>
                    <a:pt x="1632" y="272"/>
                  </a:lnTo>
                  <a:lnTo>
                    <a:pt x="1647" y="257"/>
                  </a:lnTo>
                  <a:lnTo>
                    <a:pt x="1663" y="242"/>
                  </a:lnTo>
                  <a:lnTo>
                    <a:pt x="1678" y="227"/>
                  </a:lnTo>
                  <a:lnTo>
                    <a:pt x="1710" y="201"/>
                  </a:lnTo>
                  <a:lnTo>
                    <a:pt x="1743" y="175"/>
                  </a:lnTo>
                  <a:lnTo>
                    <a:pt x="1776" y="154"/>
                  </a:lnTo>
                  <a:lnTo>
                    <a:pt x="1810" y="133"/>
                  </a:lnTo>
                  <a:lnTo>
                    <a:pt x="1845" y="114"/>
                  </a:lnTo>
                  <a:lnTo>
                    <a:pt x="1879" y="96"/>
                  </a:lnTo>
                  <a:lnTo>
                    <a:pt x="1914" y="81"/>
                  </a:lnTo>
                  <a:lnTo>
                    <a:pt x="1948" y="68"/>
                  </a:lnTo>
                  <a:lnTo>
                    <a:pt x="1982" y="54"/>
                  </a:lnTo>
                  <a:lnTo>
                    <a:pt x="2017" y="42"/>
                  </a:lnTo>
                  <a:lnTo>
                    <a:pt x="2050" y="32"/>
                  </a:lnTo>
                  <a:lnTo>
                    <a:pt x="2083" y="23"/>
                  </a:lnTo>
                  <a:lnTo>
                    <a:pt x="2117" y="15"/>
                  </a:lnTo>
                  <a:lnTo>
                    <a:pt x="2148" y="7"/>
                  </a:lnTo>
                  <a:lnTo>
                    <a:pt x="2157" y="7"/>
                  </a:lnTo>
                  <a:lnTo>
                    <a:pt x="2159" y="7"/>
                  </a:lnTo>
                  <a:lnTo>
                    <a:pt x="2188" y="3"/>
                  </a:lnTo>
                  <a:lnTo>
                    <a:pt x="2216" y="2"/>
                  </a:lnTo>
                  <a:lnTo>
                    <a:pt x="2244" y="1"/>
                  </a:lnTo>
                  <a:lnTo>
                    <a:pt x="2271" y="0"/>
                  </a:lnTo>
                  <a:lnTo>
                    <a:pt x="2299" y="1"/>
                  </a:lnTo>
                  <a:lnTo>
                    <a:pt x="2327" y="2"/>
                  </a:lnTo>
                  <a:lnTo>
                    <a:pt x="2353" y="5"/>
                  </a:lnTo>
                  <a:lnTo>
                    <a:pt x="2380" y="8"/>
                  </a:lnTo>
                  <a:lnTo>
                    <a:pt x="2407" y="11"/>
                  </a:lnTo>
                  <a:lnTo>
                    <a:pt x="2433" y="16"/>
                  </a:lnTo>
                  <a:lnTo>
                    <a:pt x="2460" y="22"/>
                  </a:lnTo>
                  <a:lnTo>
                    <a:pt x="2486" y="29"/>
                  </a:lnTo>
                  <a:lnTo>
                    <a:pt x="2512" y="36"/>
                  </a:lnTo>
                  <a:lnTo>
                    <a:pt x="2539" y="44"/>
                  </a:lnTo>
                  <a:lnTo>
                    <a:pt x="2564" y="53"/>
                  </a:lnTo>
                  <a:lnTo>
                    <a:pt x="2590" y="63"/>
                  </a:lnTo>
                  <a:lnTo>
                    <a:pt x="2616" y="73"/>
                  </a:lnTo>
                  <a:lnTo>
                    <a:pt x="2641" y="85"/>
                  </a:lnTo>
                  <a:lnTo>
                    <a:pt x="2667" y="98"/>
                  </a:lnTo>
                  <a:lnTo>
                    <a:pt x="2692" y="111"/>
                  </a:lnTo>
                  <a:lnTo>
                    <a:pt x="2718" y="125"/>
                  </a:lnTo>
                  <a:lnTo>
                    <a:pt x="2742" y="141"/>
                  </a:lnTo>
                  <a:lnTo>
                    <a:pt x="2767" y="157"/>
                  </a:lnTo>
                  <a:lnTo>
                    <a:pt x="2792" y="173"/>
                  </a:lnTo>
                  <a:lnTo>
                    <a:pt x="2817" y="192"/>
                  </a:lnTo>
                  <a:lnTo>
                    <a:pt x="2842" y="210"/>
                  </a:lnTo>
                  <a:lnTo>
                    <a:pt x="2867" y="229"/>
                  </a:lnTo>
                  <a:lnTo>
                    <a:pt x="2892" y="250"/>
                  </a:lnTo>
                  <a:lnTo>
                    <a:pt x="2916" y="272"/>
                  </a:lnTo>
                  <a:lnTo>
                    <a:pt x="2941" y="294"/>
                  </a:lnTo>
                  <a:lnTo>
                    <a:pt x="2965" y="317"/>
                  </a:lnTo>
                  <a:lnTo>
                    <a:pt x="2991" y="342"/>
                  </a:lnTo>
                  <a:lnTo>
                    <a:pt x="3048" y="397"/>
                  </a:lnTo>
                  <a:lnTo>
                    <a:pt x="3107" y="453"/>
                  </a:lnTo>
                  <a:lnTo>
                    <a:pt x="3166" y="508"/>
                  </a:lnTo>
                  <a:lnTo>
                    <a:pt x="3227" y="563"/>
                  </a:lnTo>
                  <a:lnTo>
                    <a:pt x="3288" y="617"/>
                  </a:lnTo>
                  <a:lnTo>
                    <a:pt x="3351" y="670"/>
                  </a:lnTo>
                  <a:lnTo>
                    <a:pt x="3415" y="723"/>
                  </a:lnTo>
                  <a:lnTo>
                    <a:pt x="3481" y="774"/>
                  </a:lnTo>
                  <a:lnTo>
                    <a:pt x="3501" y="791"/>
                  </a:lnTo>
                  <a:lnTo>
                    <a:pt x="3522" y="809"/>
                  </a:lnTo>
                  <a:lnTo>
                    <a:pt x="3541" y="826"/>
                  </a:lnTo>
                  <a:lnTo>
                    <a:pt x="3560" y="844"/>
                  </a:lnTo>
                  <a:lnTo>
                    <a:pt x="3578" y="863"/>
                  </a:lnTo>
                  <a:lnTo>
                    <a:pt x="3596" y="882"/>
                  </a:lnTo>
                  <a:lnTo>
                    <a:pt x="3612" y="902"/>
                  </a:lnTo>
                  <a:lnTo>
                    <a:pt x="3630" y="921"/>
                  </a:lnTo>
                  <a:lnTo>
                    <a:pt x="3646" y="941"/>
                  </a:lnTo>
                  <a:lnTo>
                    <a:pt x="3661" y="961"/>
                  </a:lnTo>
                  <a:lnTo>
                    <a:pt x="3676" y="983"/>
                  </a:lnTo>
                  <a:lnTo>
                    <a:pt x="3689" y="1004"/>
                  </a:lnTo>
                  <a:lnTo>
                    <a:pt x="3702" y="1025"/>
                  </a:lnTo>
                  <a:lnTo>
                    <a:pt x="3716" y="1048"/>
                  </a:lnTo>
                  <a:lnTo>
                    <a:pt x="3727" y="1071"/>
                  </a:lnTo>
                  <a:lnTo>
                    <a:pt x="3739" y="1094"/>
                  </a:lnTo>
                  <a:lnTo>
                    <a:pt x="3750" y="1118"/>
                  </a:lnTo>
                  <a:lnTo>
                    <a:pt x="3760" y="1142"/>
                  </a:lnTo>
                  <a:lnTo>
                    <a:pt x="3770" y="1168"/>
                  </a:lnTo>
                  <a:lnTo>
                    <a:pt x="3779" y="1193"/>
                  </a:lnTo>
                  <a:lnTo>
                    <a:pt x="3788" y="1218"/>
                  </a:lnTo>
                  <a:lnTo>
                    <a:pt x="3796" y="1244"/>
                  </a:lnTo>
                  <a:lnTo>
                    <a:pt x="3803" y="1272"/>
                  </a:lnTo>
                  <a:lnTo>
                    <a:pt x="3810" y="1300"/>
                  </a:lnTo>
                  <a:lnTo>
                    <a:pt x="3817" y="1327"/>
                  </a:lnTo>
                  <a:lnTo>
                    <a:pt x="3822" y="1356"/>
                  </a:lnTo>
                  <a:lnTo>
                    <a:pt x="3827" y="1384"/>
                  </a:lnTo>
                  <a:lnTo>
                    <a:pt x="3832" y="1414"/>
                  </a:lnTo>
                  <a:lnTo>
                    <a:pt x="3836" y="1444"/>
                  </a:lnTo>
                  <a:lnTo>
                    <a:pt x="3840" y="1475"/>
                  </a:lnTo>
                  <a:lnTo>
                    <a:pt x="3842" y="1506"/>
                  </a:lnTo>
                  <a:lnTo>
                    <a:pt x="3844" y="1538"/>
                  </a:lnTo>
                  <a:lnTo>
                    <a:pt x="3848" y="1593"/>
                  </a:lnTo>
                  <a:lnTo>
                    <a:pt x="3848" y="1649"/>
                  </a:lnTo>
                  <a:lnTo>
                    <a:pt x="3846" y="1706"/>
                  </a:lnTo>
                  <a:lnTo>
                    <a:pt x="3844" y="1762"/>
                  </a:lnTo>
                  <a:lnTo>
                    <a:pt x="3840" y="1817"/>
                  </a:lnTo>
                  <a:lnTo>
                    <a:pt x="3833" y="1873"/>
                  </a:lnTo>
                  <a:lnTo>
                    <a:pt x="3823" y="1929"/>
                  </a:lnTo>
                  <a:lnTo>
                    <a:pt x="3813" y="1984"/>
                  </a:lnTo>
                  <a:lnTo>
                    <a:pt x="3801" y="2039"/>
                  </a:lnTo>
                  <a:lnTo>
                    <a:pt x="3786" y="2096"/>
                  </a:lnTo>
                  <a:lnTo>
                    <a:pt x="3770" y="2151"/>
                  </a:lnTo>
                  <a:lnTo>
                    <a:pt x="3751" y="2206"/>
                  </a:lnTo>
                  <a:lnTo>
                    <a:pt x="3732" y="2261"/>
                  </a:lnTo>
                  <a:lnTo>
                    <a:pt x="3710" y="2316"/>
                  </a:lnTo>
                  <a:lnTo>
                    <a:pt x="3686" y="2371"/>
                  </a:lnTo>
                  <a:lnTo>
                    <a:pt x="3661" y="2425"/>
                  </a:lnTo>
                  <a:lnTo>
                    <a:pt x="3640" y="2467"/>
                  </a:lnTo>
                  <a:lnTo>
                    <a:pt x="3618" y="2508"/>
                  </a:lnTo>
                  <a:lnTo>
                    <a:pt x="3596" y="2552"/>
                  </a:lnTo>
                  <a:lnTo>
                    <a:pt x="3573" y="2594"/>
                  </a:lnTo>
                  <a:lnTo>
                    <a:pt x="3549" y="2637"/>
                  </a:lnTo>
                  <a:lnTo>
                    <a:pt x="3524" y="2679"/>
                  </a:lnTo>
                  <a:lnTo>
                    <a:pt x="3498" y="2722"/>
                  </a:lnTo>
                  <a:lnTo>
                    <a:pt x="3470" y="2764"/>
                  </a:lnTo>
                  <a:lnTo>
                    <a:pt x="3440" y="2805"/>
                  </a:lnTo>
                  <a:lnTo>
                    <a:pt x="3409" y="2847"/>
                  </a:lnTo>
                  <a:lnTo>
                    <a:pt x="3377" y="2887"/>
                  </a:lnTo>
                  <a:lnTo>
                    <a:pt x="3343" y="2925"/>
                  </a:lnTo>
                  <a:lnTo>
                    <a:pt x="3325" y="2944"/>
                  </a:lnTo>
                  <a:lnTo>
                    <a:pt x="3306" y="2963"/>
                  </a:lnTo>
                  <a:lnTo>
                    <a:pt x="3288" y="2981"/>
                  </a:lnTo>
                  <a:lnTo>
                    <a:pt x="3268" y="2999"/>
                  </a:lnTo>
                  <a:lnTo>
                    <a:pt x="3248" y="3017"/>
                  </a:lnTo>
                  <a:lnTo>
                    <a:pt x="3227" y="3034"/>
                  </a:lnTo>
                  <a:lnTo>
                    <a:pt x="3206" y="3051"/>
                  </a:lnTo>
                  <a:lnTo>
                    <a:pt x="3185" y="3067"/>
                  </a:lnTo>
                  <a:lnTo>
                    <a:pt x="3160" y="3084"/>
                  </a:lnTo>
                  <a:lnTo>
                    <a:pt x="3136" y="3101"/>
                  </a:lnTo>
                  <a:lnTo>
                    <a:pt x="3111" y="3117"/>
                  </a:lnTo>
                  <a:lnTo>
                    <a:pt x="3085" y="3132"/>
                  </a:lnTo>
                  <a:lnTo>
                    <a:pt x="3060" y="3146"/>
                  </a:lnTo>
                  <a:lnTo>
                    <a:pt x="3033" y="3160"/>
                  </a:lnTo>
                  <a:lnTo>
                    <a:pt x="3006" y="3174"/>
                  </a:lnTo>
                  <a:lnTo>
                    <a:pt x="2978" y="3186"/>
                  </a:lnTo>
                  <a:lnTo>
                    <a:pt x="2921" y="3210"/>
                  </a:lnTo>
                  <a:lnTo>
                    <a:pt x="2862" y="3234"/>
                  </a:lnTo>
                  <a:lnTo>
                    <a:pt x="2800" y="3256"/>
                  </a:lnTo>
                  <a:lnTo>
                    <a:pt x="2735" y="3278"/>
                  </a:lnTo>
                  <a:lnTo>
                    <a:pt x="2712" y="3286"/>
                  </a:lnTo>
                  <a:lnTo>
                    <a:pt x="2690" y="3294"/>
                  </a:lnTo>
                  <a:lnTo>
                    <a:pt x="2668" y="3302"/>
                  </a:lnTo>
                  <a:lnTo>
                    <a:pt x="2648" y="3311"/>
                  </a:lnTo>
                  <a:lnTo>
                    <a:pt x="2627" y="3320"/>
                  </a:lnTo>
                  <a:lnTo>
                    <a:pt x="2608" y="3331"/>
                  </a:lnTo>
                  <a:lnTo>
                    <a:pt x="2589" y="3341"/>
                  </a:lnTo>
                  <a:lnTo>
                    <a:pt x="2571" y="3351"/>
                  </a:lnTo>
                  <a:lnTo>
                    <a:pt x="2552" y="3363"/>
                  </a:lnTo>
                  <a:lnTo>
                    <a:pt x="2535" y="3374"/>
                  </a:lnTo>
                  <a:lnTo>
                    <a:pt x="2519" y="3386"/>
                  </a:lnTo>
                  <a:lnTo>
                    <a:pt x="2503" y="3398"/>
                  </a:lnTo>
                  <a:lnTo>
                    <a:pt x="2488" y="3411"/>
                  </a:lnTo>
                  <a:lnTo>
                    <a:pt x="2473" y="3424"/>
                  </a:lnTo>
                  <a:lnTo>
                    <a:pt x="2460" y="3437"/>
                  </a:lnTo>
                  <a:lnTo>
                    <a:pt x="2446" y="3451"/>
                  </a:lnTo>
                  <a:lnTo>
                    <a:pt x="2433" y="3466"/>
                  </a:lnTo>
                  <a:lnTo>
                    <a:pt x="2421" y="3481"/>
                  </a:lnTo>
                  <a:lnTo>
                    <a:pt x="2409" y="3496"/>
                  </a:lnTo>
                  <a:lnTo>
                    <a:pt x="2399" y="3512"/>
                  </a:lnTo>
                  <a:lnTo>
                    <a:pt x="2388" y="3528"/>
                  </a:lnTo>
                  <a:lnTo>
                    <a:pt x="2378" y="3545"/>
                  </a:lnTo>
                  <a:lnTo>
                    <a:pt x="2369" y="3561"/>
                  </a:lnTo>
                  <a:lnTo>
                    <a:pt x="2360" y="3580"/>
                  </a:lnTo>
                  <a:lnTo>
                    <a:pt x="2353" y="3597"/>
                  </a:lnTo>
                  <a:lnTo>
                    <a:pt x="2345" y="3615"/>
                  </a:lnTo>
                  <a:lnTo>
                    <a:pt x="2338" y="3635"/>
                  </a:lnTo>
                  <a:lnTo>
                    <a:pt x="2332" y="3654"/>
                  </a:lnTo>
                  <a:lnTo>
                    <a:pt x="2327" y="3674"/>
                  </a:lnTo>
                  <a:lnTo>
                    <a:pt x="2321" y="3694"/>
                  </a:lnTo>
                  <a:lnTo>
                    <a:pt x="2316" y="3715"/>
                  </a:lnTo>
                  <a:lnTo>
                    <a:pt x="2313" y="3736"/>
                  </a:lnTo>
                  <a:lnTo>
                    <a:pt x="2307" y="3767"/>
                  </a:lnTo>
                  <a:lnTo>
                    <a:pt x="2301" y="3798"/>
                  </a:lnTo>
                  <a:lnTo>
                    <a:pt x="2294" y="3827"/>
                  </a:lnTo>
                  <a:lnTo>
                    <a:pt x="2287" y="3858"/>
                  </a:lnTo>
                  <a:lnTo>
                    <a:pt x="2279" y="3895"/>
                  </a:lnTo>
                  <a:lnTo>
                    <a:pt x="2271" y="3933"/>
                  </a:lnTo>
                  <a:lnTo>
                    <a:pt x="2263" y="3971"/>
                  </a:lnTo>
                  <a:lnTo>
                    <a:pt x="2258" y="4010"/>
                  </a:lnTo>
                  <a:lnTo>
                    <a:pt x="2254" y="4029"/>
                  </a:lnTo>
                  <a:lnTo>
                    <a:pt x="2251" y="4050"/>
                  </a:lnTo>
                  <a:lnTo>
                    <a:pt x="2247" y="4069"/>
                  </a:lnTo>
                  <a:lnTo>
                    <a:pt x="2243" y="4088"/>
                  </a:lnTo>
                  <a:lnTo>
                    <a:pt x="2237" y="4106"/>
                  </a:lnTo>
                  <a:lnTo>
                    <a:pt x="2231" y="4124"/>
                  </a:lnTo>
                  <a:lnTo>
                    <a:pt x="2226" y="4142"/>
                  </a:lnTo>
                  <a:lnTo>
                    <a:pt x="2219" y="4159"/>
                  </a:lnTo>
                  <a:lnTo>
                    <a:pt x="2212" y="4176"/>
                  </a:lnTo>
                  <a:lnTo>
                    <a:pt x="2204" y="4192"/>
                  </a:lnTo>
                  <a:lnTo>
                    <a:pt x="2196" y="4208"/>
                  </a:lnTo>
                  <a:lnTo>
                    <a:pt x="2187" y="4223"/>
                  </a:lnTo>
                  <a:lnTo>
                    <a:pt x="2177" y="4238"/>
                  </a:lnTo>
                  <a:lnTo>
                    <a:pt x="2168" y="4253"/>
                  </a:lnTo>
                  <a:lnTo>
                    <a:pt x="2158" y="4267"/>
                  </a:lnTo>
                  <a:lnTo>
                    <a:pt x="2146" y="4280"/>
                  </a:lnTo>
                  <a:lnTo>
                    <a:pt x="2135" y="4293"/>
                  </a:lnTo>
                  <a:lnTo>
                    <a:pt x="2123" y="4306"/>
                  </a:lnTo>
                  <a:lnTo>
                    <a:pt x="2111" y="4317"/>
                  </a:lnTo>
                  <a:lnTo>
                    <a:pt x="2098" y="4329"/>
                  </a:lnTo>
                  <a:lnTo>
                    <a:pt x="2084" y="4340"/>
                  </a:lnTo>
                  <a:lnTo>
                    <a:pt x="2071" y="4350"/>
                  </a:lnTo>
                  <a:lnTo>
                    <a:pt x="2056" y="4361"/>
                  </a:lnTo>
                  <a:lnTo>
                    <a:pt x="2041" y="4371"/>
                  </a:lnTo>
                  <a:lnTo>
                    <a:pt x="2025" y="4380"/>
                  </a:lnTo>
                  <a:lnTo>
                    <a:pt x="2009" y="4388"/>
                  </a:lnTo>
                  <a:lnTo>
                    <a:pt x="1993" y="4397"/>
                  </a:lnTo>
                  <a:lnTo>
                    <a:pt x="1975" y="4404"/>
                  </a:lnTo>
                  <a:lnTo>
                    <a:pt x="1958" y="4412"/>
                  </a:lnTo>
                  <a:lnTo>
                    <a:pt x="1940" y="4419"/>
                  </a:lnTo>
                  <a:lnTo>
                    <a:pt x="1922" y="4425"/>
                  </a:lnTo>
                  <a:lnTo>
                    <a:pt x="1902" y="4432"/>
                  </a:lnTo>
                  <a:lnTo>
                    <a:pt x="1863" y="4442"/>
                  </a:lnTo>
                  <a:lnTo>
                    <a:pt x="1823" y="4451"/>
                  </a:lnTo>
                  <a:lnTo>
                    <a:pt x="1782" y="4459"/>
                  </a:lnTo>
                  <a:lnTo>
                    <a:pt x="1741" y="4466"/>
                  </a:lnTo>
                  <a:lnTo>
                    <a:pt x="1699" y="4471"/>
                  </a:lnTo>
                  <a:lnTo>
                    <a:pt x="1658" y="4474"/>
                  </a:lnTo>
                  <a:lnTo>
                    <a:pt x="1614" y="4477"/>
                  </a:lnTo>
                  <a:lnTo>
                    <a:pt x="1571" y="447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0" name="Freeform 38">
              <a:extLst>
                <a:ext uri="{FF2B5EF4-FFF2-40B4-BE49-F238E27FC236}">
                  <a16:creationId xmlns:a16="http://schemas.microsoft.com/office/drawing/2014/main" id="{E60B7071-E862-4900-A639-E87E668310D2}"/>
                </a:ext>
              </a:extLst>
            </p:cNvPr>
            <p:cNvSpPr>
              <a:spLocks noEditPoints="1"/>
            </p:cNvSpPr>
            <p:nvPr userDrawn="1"/>
          </p:nvSpPr>
          <p:spPr bwMode="auto">
            <a:xfrm>
              <a:off x="6035515" y="1153857"/>
              <a:ext cx="172149" cy="139579"/>
            </a:xfrm>
            <a:custGeom>
              <a:avLst/>
              <a:gdLst>
                <a:gd name="T0" fmla="*/ 87 w 262"/>
                <a:gd name="T1" fmla="*/ 51 h 211"/>
                <a:gd name="T2" fmla="*/ 63 w 262"/>
                <a:gd name="T3" fmla="*/ 75 h 211"/>
                <a:gd name="T4" fmla="*/ 46 w 262"/>
                <a:gd name="T5" fmla="*/ 95 h 211"/>
                <a:gd name="T6" fmla="*/ 40 w 262"/>
                <a:gd name="T7" fmla="*/ 107 h 211"/>
                <a:gd name="T8" fmla="*/ 42 w 262"/>
                <a:gd name="T9" fmla="*/ 117 h 211"/>
                <a:gd name="T10" fmla="*/ 54 w 262"/>
                <a:gd name="T11" fmla="*/ 132 h 211"/>
                <a:gd name="T12" fmla="*/ 75 w 262"/>
                <a:gd name="T13" fmla="*/ 148 h 211"/>
                <a:gd name="T14" fmla="*/ 101 w 262"/>
                <a:gd name="T15" fmla="*/ 163 h 211"/>
                <a:gd name="T16" fmla="*/ 122 w 262"/>
                <a:gd name="T17" fmla="*/ 171 h 211"/>
                <a:gd name="T18" fmla="*/ 137 w 262"/>
                <a:gd name="T19" fmla="*/ 171 h 211"/>
                <a:gd name="T20" fmla="*/ 154 w 262"/>
                <a:gd name="T21" fmla="*/ 169 h 211"/>
                <a:gd name="T22" fmla="*/ 170 w 262"/>
                <a:gd name="T23" fmla="*/ 162 h 211"/>
                <a:gd name="T24" fmla="*/ 187 w 262"/>
                <a:gd name="T25" fmla="*/ 153 h 211"/>
                <a:gd name="T26" fmla="*/ 201 w 262"/>
                <a:gd name="T27" fmla="*/ 141 h 211"/>
                <a:gd name="T28" fmla="*/ 212 w 262"/>
                <a:gd name="T29" fmla="*/ 129 h 211"/>
                <a:gd name="T30" fmla="*/ 219 w 262"/>
                <a:gd name="T31" fmla="*/ 116 h 211"/>
                <a:gd name="T32" fmla="*/ 222 w 262"/>
                <a:gd name="T33" fmla="*/ 102 h 211"/>
                <a:gd name="T34" fmla="*/ 218 w 262"/>
                <a:gd name="T35" fmla="*/ 86 h 211"/>
                <a:gd name="T36" fmla="*/ 206 w 262"/>
                <a:gd name="T37" fmla="*/ 71 h 211"/>
                <a:gd name="T38" fmla="*/ 184 w 262"/>
                <a:gd name="T39" fmla="*/ 57 h 211"/>
                <a:gd name="T40" fmla="*/ 155 w 262"/>
                <a:gd name="T41" fmla="*/ 47 h 211"/>
                <a:gd name="T42" fmla="*/ 118 w 262"/>
                <a:gd name="T43" fmla="*/ 40 h 211"/>
                <a:gd name="T44" fmla="*/ 133 w 262"/>
                <a:gd name="T45" fmla="*/ 211 h 211"/>
                <a:gd name="T46" fmla="*/ 117 w 262"/>
                <a:gd name="T47" fmla="*/ 210 h 211"/>
                <a:gd name="T48" fmla="*/ 102 w 262"/>
                <a:gd name="T49" fmla="*/ 205 h 211"/>
                <a:gd name="T50" fmla="*/ 71 w 262"/>
                <a:gd name="T51" fmla="*/ 192 h 211"/>
                <a:gd name="T52" fmla="*/ 39 w 262"/>
                <a:gd name="T53" fmla="*/ 171 h 211"/>
                <a:gd name="T54" fmla="*/ 24 w 262"/>
                <a:gd name="T55" fmla="*/ 158 h 211"/>
                <a:gd name="T56" fmla="*/ 13 w 262"/>
                <a:gd name="T57" fmla="*/ 145 h 211"/>
                <a:gd name="T58" fmla="*/ 5 w 262"/>
                <a:gd name="T59" fmla="*/ 131 h 211"/>
                <a:gd name="T60" fmla="*/ 0 w 262"/>
                <a:gd name="T61" fmla="*/ 115 h 211"/>
                <a:gd name="T62" fmla="*/ 0 w 262"/>
                <a:gd name="T63" fmla="*/ 104 h 211"/>
                <a:gd name="T64" fmla="*/ 3 w 262"/>
                <a:gd name="T65" fmla="*/ 94 h 211"/>
                <a:gd name="T66" fmla="*/ 14 w 262"/>
                <a:gd name="T67" fmla="*/ 73 h 211"/>
                <a:gd name="T68" fmla="*/ 48 w 262"/>
                <a:gd name="T69" fmla="*/ 34 h 211"/>
                <a:gd name="T70" fmla="*/ 74 w 262"/>
                <a:gd name="T71" fmla="*/ 7 h 211"/>
                <a:gd name="T72" fmla="*/ 83 w 262"/>
                <a:gd name="T73" fmla="*/ 0 h 211"/>
                <a:gd name="T74" fmla="*/ 94 w 262"/>
                <a:gd name="T75" fmla="*/ 0 h 211"/>
                <a:gd name="T76" fmla="*/ 125 w 262"/>
                <a:gd name="T77" fmla="*/ 2 h 211"/>
                <a:gd name="T78" fmla="*/ 169 w 262"/>
                <a:gd name="T79" fmla="*/ 10 h 211"/>
                <a:gd name="T80" fmla="*/ 206 w 262"/>
                <a:gd name="T81" fmla="*/ 24 h 211"/>
                <a:gd name="T82" fmla="*/ 229 w 262"/>
                <a:gd name="T83" fmla="*/ 39 h 211"/>
                <a:gd name="T84" fmla="*/ 240 w 262"/>
                <a:gd name="T85" fmla="*/ 49 h 211"/>
                <a:gd name="T86" fmla="*/ 249 w 262"/>
                <a:gd name="T87" fmla="*/ 62 h 211"/>
                <a:gd name="T88" fmla="*/ 257 w 262"/>
                <a:gd name="T89" fmla="*/ 77 h 211"/>
                <a:gd name="T90" fmla="*/ 261 w 262"/>
                <a:gd name="T91" fmla="*/ 93 h 211"/>
                <a:gd name="T92" fmla="*/ 261 w 262"/>
                <a:gd name="T93" fmla="*/ 109 h 211"/>
                <a:gd name="T94" fmla="*/ 257 w 262"/>
                <a:gd name="T95" fmla="*/ 127 h 211"/>
                <a:gd name="T96" fmla="*/ 247 w 262"/>
                <a:gd name="T97" fmla="*/ 148 h 211"/>
                <a:gd name="T98" fmla="*/ 231 w 262"/>
                <a:gd name="T99" fmla="*/ 168 h 211"/>
                <a:gd name="T100" fmla="*/ 210 w 262"/>
                <a:gd name="T101" fmla="*/ 185 h 211"/>
                <a:gd name="T102" fmla="*/ 181 w 262"/>
                <a:gd name="T103" fmla="*/ 200 h 211"/>
                <a:gd name="T104" fmla="*/ 157 w 262"/>
                <a:gd name="T105" fmla="*/ 208 h 211"/>
                <a:gd name="T106" fmla="*/ 141 w 262"/>
                <a:gd name="T107" fmla="*/ 21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2" h="211">
                  <a:moveTo>
                    <a:pt x="98" y="39"/>
                  </a:moveTo>
                  <a:lnTo>
                    <a:pt x="87" y="51"/>
                  </a:lnTo>
                  <a:lnTo>
                    <a:pt x="76" y="62"/>
                  </a:lnTo>
                  <a:lnTo>
                    <a:pt x="63" y="75"/>
                  </a:lnTo>
                  <a:lnTo>
                    <a:pt x="52" y="88"/>
                  </a:lnTo>
                  <a:lnTo>
                    <a:pt x="46" y="95"/>
                  </a:lnTo>
                  <a:lnTo>
                    <a:pt x="43" y="101"/>
                  </a:lnTo>
                  <a:lnTo>
                    <a:pt x="40" y="107"/>
                  </a:lnTo>
                  <a:lnTo>
                    <a:pt x="39" y="111"/>
                  </a:lnTo>
                  <a:lnTo>
                    <a:pt x="42" y="117"/>
                  </a:lnTo>
                  <a:lnTo>
                    <a:pt x="46" y="124"/>
                  </a:lnTo>
                  <a:lnTo>
                    <a:pt x="54" y="132"/>
                  </a:lnTo>
                  <a:lnTo>
                    <a:pt x="63" y="140"/>
                  </a:lnTo>
                  <a:lnTo>
                    <a:pt x="75" y="148"/>
                  </a:lnTo>
                  <a:lnTo>
                    <a:pt x="87" y="156"/>
                  </a:lnTo>
                  <a:lnTo>
                    <a:pt x="101" y="163"/>
                  </a:lnTo>
                  <a:lnTo>
                    <a:pt x="116" y="169"/>
                  </a:lnTo>
                  <a:lnTo>
                    <a:pt x="122" y="171"/>
                  </a:lnTo>
                  <a:lnTo>
                    <a:pt x="130" y="171"/>
                  </a:lnTo>
                  <a:lnTo>
                    <a:pt x="137" y="171"/>
                  </a:lnTo>
                  <a:lnTo>
                    <a:pt x="145" y="170"/>
                  </a:lnTo>
                  <a:lnTo>
                    <a:pt x="154" y="169"/>
                  </a:lnTo>
                  <a:lnTo>
                    <a:pt x="162" y="165"/>
                  </a:lnTo>
                  <a:lnTo>
                    <a:pt x="170" y="162"/>
                  </a:lnTo>
                  <a:lnTo>
                    <a:pt x="179" y="157"/>
                  </a:lnTo>
                  <a:lnTo>
                    <a:pt x="187" y="153"/>
                  </a:lnTo>
                  <a:lnTo>
                    <a:pt x="194" y="147"/>
                  </a:lnTo>
                  <a:lnTo>
                    <a:pt x="201" y="141"/>
                  </a:lnTo>
                  <a:lnTo>
                    <a:pt x="208" y="135"/>
                  </a:lnTo>
                  <a:lnTo>
                    <a:pt x="212" y="129"/>
                  </a:lnTo>
                  <a:lnTo>
                    <a:pt x="216" y="123"/>
                  </a:lnTo>
                  <a:lnTo>
                    <a:pt x="219" y="116"/>
                  </a:lnTo>
                  <a:lnTo>
                    <a:pt x="222" y="110"/>
                  </a:lnTo>
                  <a:lnTo>
                    <a:pt x="222" y="102"/>
                  </a:lnTo>
                  <a:lnTo>
                    <a:pt x="220" y="94"/>
                  </a:lnTo>
                  <a:lnTo>
                    <a:pt x="218" y="86"/>
                  </a:lnTo>
                  <a:lnTo>
                    <a:pt x="214" y="79"/>
                  </a:lnTo>
                  <a:lnTo>
                    <a:pt x="206" y="71"/>
                  </a:lnTo>
                  <a:lnTo>
                    <a:pt x="196" y="64"/>
                  </a:lnTo>
                  <a:lnTo>
                    <a:pt x="184" y="57"/>
                  </a:lnTo>
                  <a:lnTo>
                    <a:pt x="170" y="52"/>
                  </a:lnTo>
                  <a:lnTo>
                    <a:pt x="155" y="47"/>
                  </a:lnTo>
                  <a:lnTo>
                    <a:pt x="138" y="44"/>
                  </a:lnTo>
                  <a:lnTo>
                    <a:pt x="118" y="40"/>
                  </a:lnTo>
                  <a:lnTo>
                    <a:pt x="98" y="39"/>
                  </a:lnTo>
                  <a:close/>
                  <a:moveTo>
                    <a:pt x="133" y="211"/>
                  </a:moveTo>
                  <a:lnTo>
                    <a:pt x="125" y="210"/>
                  </a:lnTo>
                  <a:lnTo>
                    <a:pt x="117" y="210"/>
                  </a:lnTo>
                  <a:lnTo>
                    <a:pt x="109" y="208"/>
                  </a:lnTo>
                  <a:lnTo>
                    <a:pt x="102" y="205"/>
                  </a:lnTo>
                  <a:lnTo>
                    <a:pt x="87" y="200"/>
                  </a:lnTo>
                  <a:lnTo>
                    <a:pt x="71" y="192"/>
                  </a:lnTo>
                  <a:lnTo>
                    <a:pt x="55" y="181"/>
                  </a:lnTo>
                  <a:lnTo>
                    <a:pt x="39" y="171"/>
                  </a:lnTo>
                  <a:lnTo>
                    <a:pt x="31" y="164"/>
                  </a:lnTo>
                  <a:lnTo>
                    <a:pt x="24" y="158"/>
                  </a:lnTo>
                  <a:lnTo>
                    <a:pt x="19" y="151"/>
                  </a:lnTo>
                  <a:lnTo>
                    <a:pt x="13" y="145"/>
                  </a:lnTo>
                  <a:lnTo>
                    <a:pt x="8" y="138"/>
                  </a:lnTo>
                  <a:lnTo>
                    <a:pt x="5" y="131"/>
                  </a:lnTo>
                  <a:lnTo>
                    <a:pt x="1" y="123"/>
                  </a:lnTo>
                  <a:lnTo>
                    <a:pt x="0" y="115"/>
                  </a:lnTo>
                  <a:lnTo>
                    <a:pt x="0" y="110"/>
                  </a:lnTo>
                  <a:lnTo>
                    <a:pt x="0" y="104"/>
                  </a:lnTo>
                  <a:lnTo>
                    <a:pt x="1" y="99"/>
                  </a:lnTo>
                  <a:lnTo>
                    <a:pt x="3" y="94"/>
                  </a:lnTo>
                  <a:lnTo>
                    <a:pt x="7" y="84"/>
                  </a:lnTo>
                  <a:lnTo>
                    <a:pt x="14" y="73"/>
                  </a:lnTo>
                  <a:lnTo>
                    <a:pt x="29" y="54"/>
                  </a:lnTo>
                  <a:lnTo>
                    <a:pt x="48" y="34"/>
                  </a:lnTo>
                  <a:lnTo>
                    <a:pt x="61" y="21"/>
                  </a:lnTo>
                  <a:lnTo>
                    <a:pt x="74" y="7"/>
                  </a:lnTo>
                  <a:lnTo>
                    <a:pt x="78" y="3"/>
                  </a:lnTo>
                  <a:lnTo>
                    <a:pt x="83" y="0"/>
                  </a:lnTo>
                  <a:lnTo>
                    <a:pt x="89" y="0"/>
                  </a:lnTo>
                  <a:lnTo>
                    <a:pt x="94" y="0"/>
                  </a:lnTo>
                  <a:lnTo>
                    <a:pt x="100" y="0"/>
                  </a:lnTo>
                  <a:lnTo>
                    <a:pt x="125" y="2"/>
                  </a:lnTo>
                  <a:lnTo>
                    <a:pt x="148" y="6"/>
                  </a:lnTo>
                  <a:lnTo>
                    <a:pt x="169" y="10"/>
                  </a:lnTo>
                  <a:lnTo>
                    <a:pt x="188" y="17"/>
                  </a:lnTo>
                  <a:lnTo>
                    <a:pt x="206" y="24"/>
                  </a:lnTo>
                  <a:lnTo>
                    <a:pt x="222" y="33"/>
                  </a:lnTo>
                  <a:lnTo>
                    <a:pt x="229" y="39"/>
                  </a:lnTo>
                  <a:lnTo>
                    <a:pt x="234" y="44"/>
                  </a:lnTo>
                  <a:lnTo>
                    <a:pt x="240" y="49"/>
                  </a:lnTo>
                  <a:lnTo>
                    <a:pt x="245" y="55"/>
                  </a:lnTo>
                  <a:lnTo>
                    <a:pt x="249" y="62"/>
                  </a:lnTo>
                  <a:lnTo>
                    <a:pt x="254" y="69"/>
                  </a:lnTo>
                  <a:lnTo>
                    <a:pt x="257" y="77"/>
                  </a:lnTo>
                  <a:lnTo>
                    <a:pt x="259" y="85"/>
                  </a:lnTo>
                  <a:lnTo>
                    <a:pt x="261" y="93"/>
                  </a:lnTo>
                  <a:lnTo>
                    <a:pt x="262" y="101"/>
                  </a:lnTo>
                  <a:lnTo>
                    <a:pt x="261" y="109"/>
                  </a:lnTo>
                  <a:lnTo>
                    <a:pt x="259" y="117"/>
                  </a:lnTo>
                  <a:lnTo>
                    <a:pt x="257" y="127"/>
                  </a:lnTo>
                  <a:lnTo>
                    <a:pt x="253" y="138"/>
                  </a:lnTo>
                  <a:lnTo>
                    <a:pt x="247" y="148"/>
                  </a:lnTo>
                  <a:lnTo>
                    <a:pt x="240" y="158"/>
                  </a:lnTo>
                  <a:lnTo>
                    <a:pt x="231" y="168"/>
                  </a:lnTo>
                  <a:lnTo>
                    <a:pt x="222" y="177"/>
                  </a:lnTo>
                  <a:lnTo>
                    <a:pt x="210" y="185"/>
                  </a:lnTo>
                  <a:lnTo>
                    <a:pt x="199" y="192"/>
                  </a:lnTo>
                  <a:lnTo>
                    <a:pt x="181" y="200"/>
                  </a:lnTo>
                  <a:lnTo>
                    <a:pt x="165" y="206"/>
                  </a:lnTo>
                  <a:lnTo>
                    <a:pt x="157" y="208"/>
                  </a:lnTo>
                  <a:lnTo>
                    <a:pt x="149" y="210"/>
                  </a:lnTo>
                  <a:lnTo>
                    <a:pt x="141" y="210"/>
                  </a:lnTo>
                  <a:lnTo>
                    <a:pt x="133" y="2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1" name="Freeform 39">
              <a:extLst>
                <a:ext uri="{FF2B5EF4-FFF2-40B4-BE49-F238E27FC236}">
                  <a16:creationId xmlns:a16="http://schemas.microsoft.com/office/drawing/2014/main" id="{C488EC4E-E840-4061-A5E4-B17E44AAAFDC}"/>
                </a:ext>
              </a:extLst>
            </p:cNvPr>
            <p:cNvSpPr>
              <a:spLocks/>
            </p:cNvSpPr>
            <p:nvPr userDrawn="1"/>
          </p:nvSpPr>
          <p:spPr bwMode="auto">
            <a:xfrm>
              <a:off x="8352531" y="5801849"/>
              <a:ext cx="1498151" cy="1056151"/>
            </a:xfrm>
            <a:custGeom>
              <a:avLst/>
              <a:gdLst>
                <a:gd name="T0" fmla="*/ 341 w 2255"/>
                <a:gd name="T1" fmla="*/ 50 h 1589"/>
                <a:gd name="T2" fmla="*/ 229 w 2255"/>
                <a:gd name="T3" fmla="*/ 66 h 1589"/>
                <a:gd name="T4" fmla="*/ 148 w 2255"/>
                <a:gd name="T5" fmla="*/ 97 h 1589"/>
                <a:gd name="T6" fmla="*/ 103 w 2255"/>
                <a:gd name="T7" fmla="*/ 132 h 1589"/>
                <a:gd name="T8" fmla="*/ 70 w 2255"/>
                <a:gd name="T9" fmla="*/ 177 h 1589"/>
                <a:gd name="T10" fmla="*/ 44 w 2255"/>
                <a:gd name="T11" fmla="*/ 259 h 1589"/>
                <a:gd name="T12" fmla="*/ 42 w 2255"/>
                <a:gd name="T13" fmla="*/ 420 h 1589"/>
                <a:gd name="T14" fmla="*/ 67 w 2255"/>
                <a:gd name="T15" fmla="*/ 596 h 1589"/>
                <a:gd name="T16" fmla="*/ 156 w 2255"/>
                <a:gd name="T17" fmla="*/ 942 h 1589"/>
                <a:gd name="T18" fmla="*/ 282 w 2255"/>
                <a:gd name="T19" fmla="*/ 1349 h 1589"/>
                <a:gd name="T20" fmla="*/ 376 w 2255"/>
                <a:gd name="T21" fmla="*/ 1589 h 1589"/>
                <a:gd name="T22" fmla="*/ 270 w 2255"/>
                <a:gd name="T23" fmla="*/ 1432 h 1589"/>
                <a:gd name="T24" fmla="*/ 141 w 2255"/>
                <a:gd name="T25" fmla="*/ 1033 h 1589"/>
                <a:gd name="T26" fmla="*/ 42 w 2255"/>
                <a:gd name="T27" fmla="*/ 673 h 1589"/>
                <a:gd name="T28" fmla="*/ 6 w 2255"/>
                <a:gd name="T29" fmla="*/ 459 h 1589"/>
                <a:gd name="T30" fmla="*/ 0 w 2255"/>
                <a:gd name="T31" fmla="*/ 296 h 1589"/>
                <a:gd name="T32" fmla="*/ 12 w 2255"/>
                <a:gd name="T33" fmla="*/ 222 h 1589"/>
                <a:gd name="T34" fmla="*/ 37 w 2255"/>
                <a:gd name="T35" fmla="*/ 158 h 1589"/>
                <a:gd name="T36" fmla="*/ 75 w 2255"/>
                <a:gd name="T37" fmla="*/ 105 h 1589"/>
                <a:gd name="T38" fmla="*/ 126 w 2255"/>
                <a:gd name="T39" fmla="*/ 64 h 1589"/>
                <a:gd name="T40" fmla="*/ 190 w 2255"/>
                <a:gd name="T41" fmla="*/ 35 h 1589"/>
                <a:gd name="T42" fmla="*/ 266 w 2255"/>
                <a:gd name="T43" fmla="*/ 20 h 1589"/>
                <a:gd name="T44" fmla="*/ 351 w 2255"/>
                <a:gd name="T45" fmla="*/ 7 h 1589"/>
                <a:gd name="T46" fmla="*/ 485 w 2255"/>
                <a:gd name="T47" fmla="*/ 6 h 1589"/>
                <a:gd name="T48" fmla="*/ 863 w 2255"/>
                <a:gd name="T49" fmla="*/ 49 h 1589"/>
                <a:gd name="T50" fmla="*/ 1109 w 2255"/>
                <a:gd name="T51" fmla="*/ 99 h 1589"/>
                <a:gd name="T52" fmla="*/ 1363 w 2255"/>
                <a:gd name="T53" fmla="*/ 174 h 1589"/>
                <a:gd name="T54" fmla="*/ 1526 w 2255"/>
                <a:gd name="T55" fmla="*/ 241 h 1589"/>
                <a:gd name="T56" fmla="*/ 1676 w 2255"/>
                <a:gd name="T57" fmla="*/ 335 h 1589"/>
                <a:gd name="T58" fmla="*/ 1864 w 2255"/>
                <a:gd name="T59" fmla="*/ 511 h 1589"/>
                <a:gd name="T60" fmla="*/ 2018 w 2255"/>
                <a:gd name="T61" fmla="*/ 700 h 1589"/>
                <a:gd name="T62" fmla="*/ 2177 w 2255"/>
                <a:gd name="T63" fmla="*/ 946 h 1589"/>
                <a:gd name="T64" fmla="*/ 2236 w 2255"/>
                <a:gd name="T65" fmla="*/ 1082 h 1589"/>
                <a:gd name="T66" fmla="*/ 2255 w 2255"/>
                <a:gd name="T67" fmla="*/ 1214 h 1589"/>
                <a:gd name="T68" fmla="*/ 2238 w 2255"/>
                <a:gd name="T69" fmla="*/ 1338 h 1589"/>
                <a:gd name="T70" fmla="*/ 2198 w 2255"/>
                <a:gd name="T71" fmla="*/ 1427 h 1589"/>
                <a:gd name="T72" fmla="*/ 2135 w 2255"/>
                <a:gd name="T73" fmla="*/ 1506 h 1589"/>
                <a:gd name="T74" fmla="*/ 2052 w 2255"/>
                <a:gd name="T75" fmla="*/ 1576 h 1589"/>
                <a:gd name="T76" fmla="*/ 2021 w 2255"/>
                <a:gd name="T77" fmla="*/ 1550 h 1589"/>
                <a:gd name="T78" fmla="*/ 2112 w 2255"/>
                <a:gd name="T79" fmla="*/ 1473 h 1589"/>
                <a:gd name="T80" fmla="*/ 2176 w 2255"/>
                <a:gd name="T81" fmla="*/ 1385 h 1589"/>
                <a:gd name="T82" fmla="*/ 2211 w 2255"/>
                <a:gd name="T83" fmla="*/ 1282 h 1589"/>
                <a:gd name="T84" fmla="*/ 2213 w 2255"/>
                <a:gd name="T85" fmla="*/ 1165 h 1589"/>
                <a:gd name="T86" fmla="*/ 2180 w 2255"/>
                <a:gd name="T87" fmla="*/ 1041 h 1589"/>
                <a:gd name="T88" fmla="*/ 2086 w 2255"/>
                <a:gd name="T89" fmla="*/ 870 h 1589"/>
                <a:gd name="T90" fmla="*/ 1931 w 2255"/>
                <a:gd name="T91" fmla="*/ 648 h 1589"/>
                <a:gd name="T92" fmla="*/ 1767 w 2255"/>
                <a:gd name="T93" fmla="*/ 466 h 1589"/>
                <a:gd name="T94" fmla="*/ 1595 w 2255"/>
                <a:gd name="T95" fmla="*/ 326 h 1589"/>
                <a:gd name="T96" fmla="*/ 1444 w 2255"/>
                <a:gd name="T97" fmla="*/ 247 h 1589"/>
                <a:gd name="T98" fmla="*/ 1283 w 2255"/>
                <a:gd name="T99" fmla="*/ 189 h 1589"/>
                <a:gd name="T100" fmla="*/ 1003 w 2255"/>
                <a:gd name="T101" fmla="*/ 115 h 1589"/>
                <a:gd name="T102" fmla="*/ 759 w 2255"/>
                <a:gd name="T103" fmla="*/ 74 h 1589"/>
                <a:gd name="T104" fmla="*/ 392 w 2255"/>
                <a:gd name="T105" fmla="*/ 39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5" h="1589">
                  <a:moveTo>
                    <a:pt x="392" y="39"/>
                  </a:moveTo>
                  <a:lnTo>
                    <a:pt x="391" y="39"/>
                  </a:lnTo>
                  <a:lnTo>
                    <a:pt x="375" y="43"/>
                  </a:lnTo>
                  <a:lnTo>
                    <a:pt x="359" y="46"/>
                  </a:lnTo>
                  <a:lnTo>
                    <a:pt x="341" y="50"/>
                  </a:lnTo>
                  <a:lnTo>
                    <a:pt x="322" y="53"/>
                  </a:lnTo>
                  <a:lnTo>
                    <a:pt x="304" y="56"/>
                  </a:lnTo>
                  <a:lnTo>
                    <a:pt x="285" y="58"/>
                  </a:lnTo>
                  <a:lnTo>
                    <a:pt x="256" y="61"/>
                  </a:lnTo>
                  <a:lnTo>
                    <a:pt x="229" y="66"/>
                  </a:lnTo>
                  <a:lnTo>
                    <a:pt x="204" y="73"/>
                  </a:lnTo>
                  <a:lnTo>
                    <a:pt x="180" y="81"/>
                  </a:lnTo>
                  <a:lnTo>
                    <a:pt x="170" y="85"/>
                  </a:lnTo>
                  <a:lnTo>
                    <a:pt x="158" y="91"/>
                  </a:lnTo>
                  <a:lnTo>
                    <a:pt x="148" y="97"/>
                  </a:lnTo>
                  <a:lnTo>
                    <a:pt x="139" y="103"/>
                  </a:lnTo>
                  <a:lnTo>
                    <a:pt x="130" y="109"/>
                  </a:lnTo>
                  <a:lnTo>
                    <a:pt x="120" y="116"/>
                  </a:lnTo>
                  <a:lnTo>
                    <a:pt x="111" y="124"/>
                  </a:lnTo>
                  <a:lnTo>
                    <a:pt x="103" y="132"/>
                  </a:lnTo>
                  <a:lnTo>
                    <a:pt x="96" y="140"/>
                  </a:lnTo>
                  <a:lnTo>
                    <a:pt x="90" y="148"/>
                  </a:lnTo>
                  <a:lnTo>
                    <a:pt x="83" y="158"/>
                  </a:lnTo>
                  <a:lnTo>
                    <a:pt x="76" y="168"/>
                  </a:lnTo>
                  <a:lnTo>
                    <a:pt x="70" y="177"/>
                  </a:lnTo>
                  <a:lnTo>
                    <a:pt x="65" y="189"/>
                  </a:lnTo>
                  <a:lnTo>
                    <a:pt x="61" y="199"/>
                  </a:lnTo>
                  <a:lnTo>
                    <a:pt x="56" y="210"/>
                  </a:lnTo>
                  <a:lnTo>
                    <a:pt x="49" y="233"/>
                  </a:lnTo>
                  <a:lnTo>
                    <a:pt x="44" y="259"/>
                  </a:lnTo>
                  <a:lnTo>
                    <a:pt x="40" y="285"/>
                  </a:lnTo>
                  <a:lnTo>
                    <a:pt x="39" y="314"/>
                  </a:lnTo>
                  <a:lnTo>
                    <a:pt x="39" y="349"/>
                  </a:lnTo>
                  <a:lnTo>
                    <a:pt x="40" y="385"/>
                  </a:lnTo>
                  <a:lnTo>
                    <a:pt x="42" y="420"/>
                  </a:lnTo>
                  <a:lnTo>
                    <a:pt x="46" y="456"/>
                  </a:lnTo>
                  <a:lnTo>
                    <a:pt x="49" y="491"/>
                  </a:lnTo>
                  <a:lnTo>
                    <a:pt x="54" y="526"/>
                  </a:lnTo>
                  <a:lnTo>
                    <a:pt x="60" y="561"/>
                  </a:lnTo>
                  <a:lnTo>
                    <a:pt x="67" y="596"/>
                  </a:lnTo>
                  <a:lnTo>
                    <a:pt x="80" y="665"/>
                  </a:lnTo>
                  <a:lnTo>
                    <a:pt x="98" y="732"/>
                  </a:lnTo>
                  <a:lnTo>
                    <a:pt x="115" y="800"/>
                  </a:lnTo>
                  <a:lnTo>
                    <a:pt x="133" y="865"/>
                  </a:lnTo>
                  <a:lnTo>
                    <a:pt x="156" y="942"/>
                  </a:lnTo>
                  <a:lnTo>
                    <a:pt x="179" y="1024"/>
                  </a:lnTo>
                  <a:lnTo>
                    <a:pt x="203" y="1105"/>
                  </a:lnTo>
                  <a:lnTo>
                    <a:pt x="228" y="1186"/>
                  </a:lnTo>
                  <a:lnTo>
                    <a:pt x="255" y="1268"/>
                  </a:lnTo>
                  <a:lnTo>
                    <a:pt x="282" y="1349"/>
                  </a:lnTo>
                  <a:lnTo>
                    <a:pt x="311" y="1431"/>
                  </a:lnTo>
                  <a:lnTo>
                    <a:pt x="327" y="1470"/>
                  </a:lnTo>
                  <a:lnTo>
                    <a:pt x="343" y="1510"/>
                  </a:lnTo>
                  <a:lnTo>
                    <a:pt x="359" y="1550"/>
                  </a:lnTo>
                  <a:lnTo>
                    <a:pt x="376" y="1589"/>
                  </a:lnTo>
                  <a:lnTo>
                    <a:pt x="334" y="1589"/>
                  </a:lnTo>
                  <a:lnTo>
                    <a:pt x="317" y="1550"/>
                  </a:lnTo>
                  <a:lnTo>
                    <a:pt x="301" y="1511"/>
                  </a:lnTo>
                  <a:lnTo>
                    <a:pt x="285" y="1472"/>
                  </a:lnTo>
                  <a:lnTo>
                    <a:pt x="270" y="1432"/>
                  </a:lnTo>
                  <a:lnTo>
                    <a:pt x="241" y="1353"/>
                  </a:lnTo>
                  <a:lnTo>
                    <a:pt x="215" y="1274"/>
                  </a:lnTo>
                  <a:lnTo>
                    <a:pt x="189" y="1193"/>
                  </a:lnTo>
                  <a:lnTo>
                    <a:pt x="164" y="1113"/>
                  </a:lnTo>
                  <a:lnTo>
                    <a:pt x="141" y="1033"/>
                  </a:lnTo>
                  <a:lnTo>
                    <a:pt x="118" y="954"/>
                  </a:lnTo>
                  <a:lnTo>
                    <a:pt x="95" y="876"/>
                  </a:lnTo>
                  <a:lnTo>
                    <a:pt x="77" y="809"/>
                  </a:lnTo>
                  <a:lnTo>
                    <a:pt x="59" y="741"/>
                  </a:lnTo>
                  <a:lnTo>
                    <a:pt x="42" y="673"/>
                  </a:lnTo>
                  <a:lnTo>
                    <a:pt x="28" y="603"/>
                  </a:lnTo>
                  <a:lnTo>
                    <a:pt x="21" y="567"/>
                  </a:lnTo>
                  <a:lnTo>
                    <a:pt x="15" y="532"/>
                  </a:lnTo>
                  <a:lnTo>
                    <a:pt x="10" y="495"/>
                  </a:lnTo>
                  <a:lnTo>
                    <a:pt x="6" y="459"/>
                  </a:lnTo>
                  <a:lnTo>
                    <a:pt x="3" y="423"/>
                  </a:lnTo>
                  <a:lnTo>
                    <a:pt x="1" y="386"/>
                  </a:lnTo>
                  <a:lnTo>
                    <a:pt x="0" y="349"/>
                  </a:lnTo>
                  <a:lnTo>
                    <a:pt x="0" y="312"/>
                  </a:lnTo>
                  <a:lnTo>
                    <a:pt x="0" y="296"/>
                  </a:lnTo>
                  <a:lnTo>
                    <a:pt x="1" y="280"/>
                  </a:lnTo>
                  <a:lnTo>
                    <a:pt x="2" y="265"/>
                  </a:lnTo>
                  <a:lnTo>
                    <a:pt x="5" y="251"/>
                  </a:lnTo>
                  <a:lnTo>
                    <a:pt x="8" y="236"/>
                  </a:lnTo>
                  <a:lnTo>
                    <a:pt x="12" y="222"/>
                  </a:lnTo>
                  <a:lnTo>
                    <a:pt x="15" y="208"/>
                  </a:lnTo>
                  <a:lnTo>
                    <a:pt x="20" y="194"/>
                  </a:lnTo>
                  <a:lnTo>
                    <a:pt x="24" y="182"/>
                  </a:lnTo>
                  <a:lnTo>
                    <a:pt x="30" y="169"/>
                  </a:lnTo>
                  <a:lnTo>
                    <a:pt x="37" y="158"/>
                  </a:lnTo>
                  <a:lnTo>
                    <a:pt x="44" y="146"/>
                  </a:lnTo>
                  <a:lnTo>
                    <a:pt x="51" y="135"/>
                  </a:lnTo>
                  <a:lnTo>
                    <a:pt x="59" y="124"/>
                  </a:lnTo>
                  <a:lnTo>
                    <a:pt x="67" y="114"/>
                  </a:lnTo>
                  <a:lnTo>
                    <a:pt x="75" y="105"/>
                  </a:lnTo>
                  <a:lnTo>
                    <a:pt x="84" y="96"/>
                  </a:lnTo>
                  <a:lnTo>
                    <a:pt x="94" y="86"/>
                  </a:lnTo>
                  <a:lnTo>
                    <a:pt x="104" y="78"/>
                  </a:lnTo>
                  <a:lnTo>
                    <a:pt x="115" y="70"/>
                  </a:lnTo>
                  <a:lnTo>
                    <a:pt x="126" y="64"/>
                  </a:lnTo>
                  <a:lnTo>
                    <a:pt x="139" y="57"/>
                  </a:lnTo>
                  <a:lnTo>
                    <a:pt x="150" y="51"/>
                  </a:lnTo>
                  <a:lnTo>
                    <a:pt x="163" y="45"/>
                  </a:lnTo>
                  <a:lnTo>
                    <a:pt x="177" y="39"/>
                  </a:lnTo>
                  <a:lnTo>
                    <a:pt x="190" y="35"/>
                  </a:lnTo>
                  <a:lnTo>
                    <a:pt x="204" y="31"/>
                  </a:lnTo>
                  <a:lnTo>
                    <a:pt x="219" y="28"/>
                  </a:lnTo>
                  <a:lnTo>
                    <a:pt x="234" y="25"/>
                  </a:lnTo>
                  <a:lnTo>
                    <a:pt x="250" y="22"/>
                  </a:lnTo>
                  <a:lnTo>
                    <a:pt x="266" y="20"/>
                  </a:lnTo>
                  <a:lnTo>
                    <a:pt x="282" y="19"/>
                  </a:lnTo>
                  <a:lnTo>
                    <a:pt x="299" y="17"/>
                  </a:lnTo>
                  <a:lnTo>
                    <a:pt x="316" y="14"/>
                  </a:lnTo>
                  <a:lnTo>
                    <a:pt x="333" y="11"/>
                  </a:lnTo>
                  <a:lnTo>
                    <a:pt x="351" y="7"/>
                  </a:lnTo>
                  <a:lnTo>
                    <a:pt x="367" y="4"/>
                  </a:lnTo>
                  <a:lnTo>
                    <a:pt x="384" y="0"/>
                  </a:lnTo>
                  <a:lnTo>
                    <a:pt x="392" y="0"/>
                  </a:lnTo>
                  <a:lnTo>
                    <a:pt x="398" y="0"/>
                  </a:lnTo>
                  <a:lnTo>
                    <a:pt x="485" y="6"/>
                  </a:lnTo>
                  <a:lnTo>
                    <a:pt x="577" y="14"/>
                  </a:lnTo>
                  <a:lnTo>
                    <a:pt x="670" y="23"/>
                  </a:lnTo>
                  <a:lnTo>
                    <a:pt x="765" y="35"/>
                  </a:lnTo>
                  <a:lnTo>
                    <a:pt x="815" y="42"/>
                  </a:lnTo>
                  <a:lnTo>
                    <a:pt x="863" y="49"/>
                  </a:lnTo>
                  <a:lnTo>
                    <a:pt x="912" y="58"/>
                  </a:lnTo>
                  <a:lnTo>
                    <a:pt x="961" y="66"/>
                  </a:lnTo>
                  <a:lnTo>
                    <a:pt x="1011" y="76"/>
                  </a:lnTo>
                  <a:lnTo>
                    <a:pt x="1060" y="88"/>
                  </a:lnTo>
                  <a:lnTo>
                    <a:pt x="1109" y="99"/>
                  </a:lnTo>
                  <a:lnTo>
                    <a:pt x="1160" y="112"/>
                  </a:lnTo>
                  <a:lnTo>
                    <a:pt x="1229" y="131"/>
                  </a:lnTo>
                  <a:lnTo>
                    <a:pt x="1296" y="151"/>
                  </a:lnTo>
                  <a:lnTo>
                    <a:pt x="1330" y="162"/>
                  </a:lnTo>
                  <a:lnTo>
                    <a:pt x="1363" y="174"/>
                  </a:lnTo>
                  <a:lnTo>
                    <a:pt x="1396" y="185"/>
                  </a:lnTo>
                  <a:lnTo>
                    <a:pt x="1429" y="198"/>
                  </a:lnTo>
                  <a:lnTo>
                    <a:pt x="1461" y="212"/>
                  </a:lnTo>
                  <a:lnTo>
                    <a:pt x="1494" y="225"/>
                  </a:lnTo>
                  <a:lnTo>
                    <a:pt x="1526" y="241"/>
                  </a:lnTo>
                  <a:lnTo>
                    <a:pt x="1557" y="257"/>
                  </a:lnTo>
                  <a:lnTo>
                    <a:pt x="1587" y="275"/>
                  </a:lnTo>
                  <a:lnTo>
                    <a:pt x="1617" y="294"/>
                  </a:lnTo>
                  <a:lnTo>
                    <a:pt x="1646" y="314"/>
                  </a:lnTo>
                  <a:lnTo>
                    <a:pt x="1676" y="335"/>
                  </a:lnTo>
                  <a:lnTo>
                    <a:pt x="1716" y="369"/>
                  </a:lnTo>
                  <a:lnTo>
                    <a:pt x="1755" y="403"/>
                  </a:lnTo>
                  <a:lnTo>
                    <a:pt x="1793" y="437"/>
                  </a:lnTo>
                  <a:lnTo>
                    <a:pt x="1830" y="474"/>
                  </a:lnTo>
                  <a:lnTo>
                    <a:pt x="1864" y="511"/>
                  </a:lnTo>
                  <a:lnTo>
                    <a:pt x="1897" y="548"/>
                  </a:lnTo>
                  <a:lnTo>
                    <a:pt x="1930" y="585"/>
                  </a:lnTo>
                  <a:lnTo>
                    <a:pt x="1960" y="623"/>
                  </a:lnTo>
                  <a:lnTo>
                    <a:pt x="1990" y="661"/>
                  </a:lnTo>
                  <a:lnTo>
                    <a:pt x="2018" y="700"/>
                  </a:lnTo>
                  <a:lnTo>
                    <a:pt x="2045" y="738"/>
                  </a:lnTo>
                  <a:lnTo>
                    <a:pt x="2071" y="775"/>
                  </a:lnTo>
                  <a:lnTo>
                    <a:pt x="2119" y="848"/>
                  </a:lnTo>
                  <a:lnTo>
                    <a:pt x="2161" y="918"/>
                  </a:lnTo>
                  <a:lnTo>
                    <a:pt x="2177" y="946"/>
                  </a:lnTo>
                  <a:lnTo>
                    <a:pt x="2192" y="973"/>
                  </a:lnTo>
                  <a:lnTo>
                    <a:pt x="2205" y="1001"/>
                  </a:lnTo>
                  <a:lnTo>
                    <a:pt x="2217" y="1028"/>
                  </a:lnTo>
                  <a:lnTo>
                    <a:pt x="2227" y="1056"/>
                  </a:lnTo>
                  <a:lnTo>
                    <a:pt x="2236" y="1082"/>
                  </a:lnTo>
                  <a:lnTo>
                    <a:pt x="2243" y="1110"/>
                  </a:lnTo>
                  <a:lnTo>
                    <a:pt x="2248" y="1136"/>
                  </a:lnTo>
                  <a:lnTo>
                    <a:pt x="2252" y="1162"/>
                  </a:lnTo>
                  <a:lnTo>
                    <a:pt x="2255" y="1188"/>
                  </a:lnTo>
                  <a:lnTo>
                    <a:pt x="2255" y="1214"/>
                  </a:lnTo>
                  <a:lnTo>
                    <a:pt x="2255" y="1239"/>
                  </a:lnTo>
                  <a:lnTo>
                    <a:pt x="2253" y="1264"/>
                  </a:lnTo>
                  <a:lnTo>
                    <a:pt x="2250" y="1290"/>
                  </a:lnTo>
                  <a:lnTo>
                    <a:pt x="2245" y="1314"/>
                  </a:lnTo>
                  <a:lnTo>
                    <a:pt x="2238" y="1338"/>
                  </a:lnTo>
                  <a:lnTo>
                    <a:pt x="2231" y="1356"/>
                  </a:lnTo>
                  <a:lnTo>
                    <a:pt x="2224" y="1375"/>
                  </a:lnTo>
                  <a:lnTo>
                    <a:pt x="2216" y="1393"/>
                  </a:lnTo>
                  <a:lnTo>
                    <a:pt x="2207" y="1410"/>
                  </a:lnTo>
                  <a:lnTo>
                    <a:pt x="2198" y="1427"/>
                  </a:lnTo>
                  <a:lnTo>
                    <a:pt x="2186" y="1443"/>
                  </a:lnTo>
                  <a:lnTo>
                    <a:pt x="2175" y="1459"/>
                  </a:lnTo>
                  <a:lnTo>
                    <a:pt x="2162" y="1475"/>
                  </a:lnTo>
                  <a:lnTo>
                    <a:pt x="2150" y="1492"/>
                  </a:lnTo>
                  <a:lnTo>
                    <a:pt x="2135" y="1506"/>
                  </a:lnTo>
                  <a:lnTo>
                    <a:pt x="2120" y="1521"/>
                  </a:lnTo>
                  <a:lnTo>
                    <a:pt x="2104" y="1536"/>
                  </a:lnTo>
                  <a:lnTo>
                    <a:pt x="2088" y="1550"/>
                  </a:lnTo>
                  <a:lnTo>
                    <a:pt x="2071" y="1564"/>
                  </a:lnTo>
                  <a:lnTo>
                    <a:pt x="2052" y="1576"/>
                  </a:lnTo>
                  <a:lnTo>
                    <a:pt x="2033" y="1589"/>
                  </a:lnTo>
                  <a:lnTo>
                    <a:pt x="1954" y="1589"/>
                  </a:lnTo>
                  <a:lnTo>
                    <a:pt x="1977" y="1576"/>
                  </a:lnTo>
                  <a:lnTo>
                    <a:pt x="1999" y="1564"/>
                  </a:lnTo>
                  <a:lnTo>
                    <a:pt x="2021" y="1550"/>
                  </a:lnTo>
                  <a:lnTo>
                    <a:pt x="2041" y="1535"/>
                  </a:lnTo>
                  <a:lnTo>
                    <a:pt x="2060" y="1521"/>
                  </a:lnTo>
                  <a:lnTo>
                    <a:pt x="2079" y="1505"/>
                  </a:lnTo>
                  <a:lnTo>
                    <a:pt x="2096" y="1489"/>
                  </a:lnTo>
                  <a:lnTo>
                    <a:pt x="2112" y="1473"/>
                  </a:lnTo>
                  <a:lnTo>
                    <a:pt x="2127" y="1457"/>
                  </a:lnTo>
                  <a:lnTo>
                    <a:pt x="2142" y="1440"/>
                  </a:lnTo>
                  <a:lnTo>
                    <a:pt x="2154" y="1422"/>
                  </a:lnTo>
                  <a:lnTo>
                    <a:pt x="2166" y="1403"/>
                  </a:lnTo>
                  <a:lnTo>
                    <a:pt x="2176" y="1385"/>
                  </a:lnTo>
                  <a:lnTo>
                    <a:pt x="2185" y="1365"/>
                  </a:lnTo>
                  <a:lnTo>
                    <a:pt x="2193" y="1346"/>
                  </a:lnTo>
                  <a:lnTo>
                    <a:pt x="2200" y="1326"/>
                  </a:lnTo>
                  <a:lnTo>
                    <a:pt x="2206" y="1305"/>
                  </a:lnTo>
                  <a:lnTo>
                    <a:pt x="2211" y="1282"/>
                  </a:lnTo>
                  <a:lnTo>
                    <a:pt x="2214" y="1259"/>
                  </a:lnTo>
                  <a:lnTo>
                    <a:pt x="2216" y="1236"/>
                  </a:lnTo>
                  <a:lnTo>
                    <a:pt x="2216" y="1213"/>
                  </a:lnTo>
                  <a:lnTo>
                    <a:pt x="2215" y="1189"/>
                  </a:lnTo>
                  <a:lnTo>
                    <a:pt x="2213" y="1165"/>
                  </a:lnTo>
                  <a:lnTo>
                    <a:pt x="2209" y="1141"/>
                  </a:lnTo>
                  <a:lnTo>
                    <a:pt x="2204" y="1116"/>
                  </a:lnTo>
                  <a:lnTo>
                    <a:pt x="2197" y="1091"/>
                  </a:lnTo>
                  <a:lnTo>
                    <a:pt x="2189" y="1066"/>
                  </a:lnTo>
                  <a:lnTo>
                    <a:pt x="2180" y="1041"/>
                  </a:lnTo>
                  <a:lnTo>
                    <a:pt x="2169" y="1016"/>
                  </a:lnTo>
                  <a:lnTo>
                    <a:pt x="2157" y="990"/>
                  </a:lnTo>
                  <a:lnTo>
                    <a:pt x="2143" y="964"/>
                  </a:lnTo>
                  <a:lnTo>
                    <a:pt x="2128" y="939"/>
                  </a:lnTo>
                  <a:lnTo>
                    <a:pt x="2086" y="870"/>
                  </a:lnTo>
                  <a:lnTo>
                    <a:pt x="2038" y="798"/>
                  </a:lnTo>
                  <a:lnTo>
                    <a:pt x="2013" y="761"/>
                  </a:lnTo>
                  <a:lnTo>
                    <a:pt x="1987" y="724"/>
                  </a:lnTo>
                  <a:lnTo>
                    <a:pt x="1959" y="686"/>
                  </a:lnTo>
                  <a:lnTo>
                    <a:pt x="1931" y="648"/>
                  </a:lnTo>
                  <a:lnTo>
                    <a:pt x="1900" y="612"/>
                  </a:lnTo>
                  <a:lnTo>
                    <a:pt x="1869" y="575"/>
                  </a:lnTo>
                  <a:lnTo>
                    <a:pt x="1837" y="538"/>
                  </a:lnTo>
                  <a:lnTo>
                    <a:pt x="1802" y="502"/>
                  </a:lnTo>
                  <a:lnTo>
                    <a:pt x="1767" y="466"/>
                  </a:lnTo>
                  <a:lnTo>
                    <a:pt x="1730" y="433"/>
                  </a:lnTo>
                  <a:lnTo>
                    <a:pt x="1691" y="398"/>
                  </a:lnTo>
                  <a:lnTo>
                    <a:pt x="1652" y="366"/>
                  </a:lnTo>
                  <a:lnTo>
                    <a:pt x="1623" y="346"/>
                  </a:lnTo>
                  <a:lnTo>
                    <a:pt x="1595" y="326"/>
                  </a:lnTo>
                  <a:lnTo>
                    <a:pt x="1566" y="309"/>
                  </a:lnTo>
                  <a:lnTo>
                    <a:pt x="1536" y="292"/>
                  </a:lnTo>
                  <a:lnTo>
                    <a:pt x="1506" y="276"/>
                  </a:lnTo>
                  <a:lnTo>
                    <a:pt x="1475" y="261"/>
                  </a:lnTo>
                  <a:lnTo>
                    <a:pt x="1444" y="247"/>
                  </a:lnTo>
                  <a:lnTo>
                    <a:pt x="1412" y="233"/>
                  </a:lnTo>
                  <a:lnTo>
                    <a:pt x="1381" y="222"/>
                  </a:lnTo>
                  <a:lnTo>
                    <a:pt x="1348" y="209"/>
                  </a:lnTo>
                  <a:lnTo>
                    <a:pt x="1316" y="199"/>
                  </a:lnTo>
                  <a:lnTo>
                    <a:pt x="1283" y="189"/>
                  </a:lnTo>
                  <a:lnTo>
                    <a:pt x="1216" y="168"/>
                  </a:lnTo>
                  <a:lnTo>
                    <a:pt x="1149" y="150"/>
                  </a:lnTo>
                  <a:lnTo>
                    <a:pt x="1100" y="137"/>
                  </a:lnTo>
                  <a:lnTo>
                    <a:pt x="1051" y="125"/>
                  </a:lnTo>
                  <a:lnTo>
                    <a:pt x="1003" y="115"/>
                  </a:lnTo>
                  <a:lnTo>
                    <a:pt x="953" y="105"/>
                  </a:lnTo>
                  <a:lnTo>
                    <a:pt x="905" y="96"/>
                  </a:lnTo>
                  <a:lnTo>
                    <a:pt x="856" y="88"/>
                  </a:lnTo>
                  <a:lnTo>
                    <a:pt x="808" y="81"/>
                  </a:lnTo>
                  <a:lnTo>
                    <a:pt x="759" y="74"/>
                  </a:lnTo>
                  <a:lnTo>
                    <a:pt x="665" y="62"/>
                  </a:lnTo>
                  <a:lnTo>
                    <a:pt x="572" y="53"/>
                  </a:lnTo>
                  <a:lnTo>
                    <a:pt x="483" y="45"/>
                  </a:lnTo>
                  <a:lnTo>
                    <a:pt x="396" y="39"/>
                  </a:lnTo>
                  <a:lnTo>
                    <a:pt x="392"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2" name="Freeform 40">
              <a:extLst>
                <a:ext uri="{FF2B5EF4-FFF2-40B4-BE49-F238E27FC236}">
                  <a16:creationId xmlns:a16="http://schemas.microsoft.com/office/drawing/2014/main" id="{40F15B3D-3214-4E35-9E49-E36FC303CE13}"/>
                </a:ext>
              </a:extLst>
            </p:cNvPr>
            <p:cNvSpPr>
              <a:spLocks noEditPoints="1"/>
            </p:cNvSpPr>
            <p:nvPr userDrawn="1"/>
          </p:nvSpPr>
          <p:spPr bwMode="auto">
            <a:xfrm>
              <a:off x="9417988" y="2005292"/>
              <a:ext cx="465264" cy="562971"/>
            </a:xfrm>
            <a:custGeom>
              <a:avLst/>
              <a:gdLst>
                <a:gd name="T0" fmla="*/ 111 w 700"/>
                <a:gd name="T1" fmla="*/ 62 h 847"/>
                <a:gd name="T2" fmla="*/ 77 w 700"/>
                <a:gd name="T3" fmla="*/ 99 h 847"/>
                <a:gd name="T4" fmla="*/ 56 w 700"/>
                <a:gd name="T5" fmla="*/ 148 h 847"/>
                <a:gd name="T6" fmla="*/ 41 w 700"/>
                <a:gd name="T7" fmla="*/ 255 h 847"/>
                <a:gd name="T8" fmla="*/ 42 w 700"/>
                <a:gd name="T9" fmla="*/ 374 h 847"/>
                <a:gd name="T10" fmla="*/ 62 w 700"/>
                <a:gd name="T11" fmla="*/ 488 h 847"/>
                <a:gd name="T12" fmla="*/ 100 w 700"/>
                <a:gd name="T13" fmla="*/ 598 h 847"/>
                <a:gd name="T14" fmla="*/ 146 w 700"/>
                <a:gd name="T15" fmla="*/ 690 h 847"/>
                <a:gd name="T16" fmla="*/ 178 w 700"/>
                <a:gd name="T17" fmla="*/ 729 h 847"/>
                <a:gd name="T18" fmla="*/ 216 w 700"/>
                <a:gd name="T19" fmla="*/ 761 h 847"/>
                <a:gd name="T20" fmla="*/ 270 w 700"/>
                <a:gd name="T21" fmla="*/ 788 h 847"/>
                <a:gd name="T22" fmla="*/ 364 w 700"/>
                <a:gd name="T23" fmla="*/ 807 h 847"/>
                <a:gd name="T24" fmla="*/ 454 w 700"/>
                <a:gd name="T25" fmla="*/ 796 h 847"/>
                <a:gd name="T26" fmla="*/ 513 w 700"/>
                <a:gd name="T27" fmla="*/ 770 h 847"/>
                <a:gd name="T28" fmla="*/ 556 w 700"/>
                <a:gd name="T29" fmla="*/ 737 h 847"/>
                <a:gd name="T30" fmla="*/ 593 w 700"/>
                <a:gd name="T31" fmla="*/ 695 h 847"/>
                <a:gd name="T32" fmla="*/ 638 w 700"/>
                <a:gd name="T33" fmla="*/ 612 h 847"/>
                <a:gd name="T34" fmla="*/ 660 w 700"/>
                <a:gd name="T35" fmla="*/ 508 h 847"/>
                <a:gd name="T36" fmla="*/ 650 w 700"/>
                <a:gd name="T37" fmla="*/ 414 h 847"/>
                <a:gd name="T38" fmla="*/ 616 w 700"/>
                <a:gd name="T39" fmla="*/ 332 h 847"/>
                <a:gd name="T40" fmla="*/ 559 w 700"/>
                <a:gd name="T41" fmla="*/ 248 h 847"/>
                <a:gd name="T42" fmla="*/ 483 w 700"/>
                <a:gd name="T43" fmla="*/ 171 h 847"/>
                <a:gd name="T44" fmla="*/ 399 w 700"/>
                <a:gd name="T45" fmla="*/ 108 h 847"/>
                <a:gd name="T46" fmla="*/ 329 w 700"/>
                <a:gd name="T47" fmla="*/ 71 h 847"/>
                <a:gd name="T48" fmla="*/ 263 w 700"/>
                <a:gd name="T49" fmla="*/ 48 h 847"/>
                <a:gd name="T50" fmla="*/ 200 w 700"/>
                <a:gd name="T51" fmla="*/ 39 h 847"/>
                <a:gd name="T52" fmla="*/ 148 w 700"/>
                <a:gd name="T53" fmla="*/ 44 h 847"/>
                <a:gd name="T54" fmla="*/ 317 w 700"/>
                <a:gd name="T55" fmla="*/ 841 h 847"/>
                <a:gd name="T56" fmla="*/ 241 w 700"/>
                <a:gd name="T57" fmla="*/ 819 h 847"/>
                <a:gd name="T58" fmla="*/ 172 w 700"/>
                <a:gd name="T59" fmla="*/ 777 h 847"/>
                <a:gd name="T60" fmla="*/ 116 w 700"/>
                <a:gd name="T61" fmla="*/ 716 h 847"/>
                <a:gd name="T62" fmla="*/ 63 w 700"/>
                <a:gd name="T63" fmla="*/ 614 h 847"/>
                <a:gd name="T64" fmla="*/ 24 w 700"/>
                <a:gd name="T65" fmla="*/ 498 h 847"/>
                <a:gd name="T66" fmla="*/ 3 w 700"/>
                <a:gd name="T67" fmla="*/ 378 h 847"/>
                <a:gd name="T68" fmla="*/ 1 w 700"/>
                <a:gd name="T69" fmla="*/ 253 h 847"/>
                <a:gd name="T70" fmla="*/ 17 w 700"/>
                <a:gd name="T71" fmla="*/ 140 h 847"/>
                <a:gd name="T72" fmla="*/ 42 w 700"/>
                <a:gd name="T73" fmla="*/ 79 h 847"/>
                <a:gd name="T74" fmla="*/ 87 w 700"/>
                <a:gd name="T75" fmla="*/ 31 h 847"/>
                <a:gd name="T76" fmla="*/ 148 w 700"/>
                <a:gd name="T77" fmla="*/ 5 h 847"/>
                <a:gd name="T78" fmla="*/ 198 w 700"/>
                <a:gd name="T79" fmla="*/ 0 h 847"/>
                <a:gd name="T80" fmla="*/ 268 w 700"/>
                <a:gd name="T81" fmla="*/ 9 h 847"/>
                <a:gd name="T82" fmla="*/ 343 w 700"/>
                <a:gd name="T83" fmla="*/ 33 h 847"/>
                <a:gd name="T84" fmla="*/ 420 w 700"/>
                <a:gd name="T85" fmla="*/ 75 h 847"/>
                <a:gd name="T86" fmla="*/ 509 w 700"/>
                <a:gd name="T87" fmla="*/ 141 h 847"/>
                <a:gd name="T88" fmla="*/ 590 w 700"/>
                <a:gd name="T89" fmla="*/ 225 h 847"/>
                <a:gd name="T90" fmla="*/ 652 w 700"/>
                <a:gd name="T91" fmla="*/ 316 h 847"/>
                <a:gd name="T92" fmla="*/ 689 w 700"/>
                <a:gd name="T93" fmla="*/ 405 h 847"/>
                <a:gd name="T94" fmla="*/ 699 w 700"/>
                <a:gd name="T95" fmla="*/ 468 h 847"/>
                <a:gd name="T96" fmla="*/ 692 w 700"/>
                <a:gd name="T97" fmla="*/ 570 h 847"/>
                <a:gd name="T98" fmla="*/ 669 w 700"/>
                <a:gd name="T99" fmla="*/ 641 h 847"/>
                <a:gd name="T100" fmla="*/ 641 w 700"/>
                <a:gd name="T101" fmla="*/ 695 h 847"/>
                <a:gd name="T102" fmla="*/ 605 w 700"/>
                <a:gd name="T103" fmla="*/ 745 h 847"/>
                <a:gd name="T104" fmla="*/ 560 w 700"/>
                <a:gd name="T105" fmla="*/ 786 h 847"/>
                <a:gd name="T106" fmla="*/ 505 w 700"/>
                <a:gd name="T107" fmla="*/ 818 h 847"/>
                <a:gd name="T108" fmla="*/ 450 w 700"/>
                <a:gd name="T109" fmla="*/ 837 h 847"/>
                <a:gd name="T110" fmla="*/ 390 w 700"/>
                <a:gd name="T111" fmla="*/ 84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847">
                  <a:moveTo>
                    <a:pt x="148" y="44"/>
                  </a:moveTo>
                  <a:lnTo>
                    <a:pt x="134" y="48"/>
                  </a:lnTo>
                  <a:lnTo>
                    <a:pt x="122" y="55"/>
                  </a:lnTo>
                  <a:lnTo>
                    <a:pt x="111" y="62"/>
                  </a:lnTo>
                  <a:lnTo>
                    <a:pt x="101" y="70"/>
                  </a:lnTo>
                  <a:lnTo>
                    <a:pt x="92" y="79"/>
                  </a:lnTo>
                  <a:lnTo>
                    <a:pt x="84" y="89"/>
                  </a:lnTo>
                  <a:lnTo>
                    <a:pt x="77" y="99"/>
                  </a:lnTo>
                  <a:lnTo>
                    <a:pt x="70" y="110"/>
                  </a:lnTo>
                  <a:lnTo>
                    <a:pt x="64" y="123"/>
                  </a:lnTo>
                  <a:lnTo>
                    <a:pt x="60" y="136"/>
                  </a:lnTo>
                  <a:lnTo>
                    <a:pt x="56" y="148"/>
                  </a:lnTo>
                  <a:lnTo>
                    <a:pt x="52" y="162"/>
                  </a:lnTo>
                  <a:lnTo>
                    <a:pt x="47" y="193"/>
                  </a:lnTo>
                  <a:lnTo>
                    <a:pt x="42" y="225"/>
                  </a:lnTo>
                  <a:lnTo>
                    <a:pt x="41" y="255"/>
                  </a:lnTo>
                  <a:lnTo>
                    <a:pt x="39" y="286"/>
                  </a:lnTo>
                  <a:lnTo>
                    <a:pt x="39" y="316"/>
                  </a:lnTo>
                  <a:lnTo>
                    <a:pt x="40" y="345"/>
                  </a:lnTo>
                  <a:lnTo>
                    <a:pt x="42" y="374"/>
                  </a:lnTo>
                  <a:lnTo>
                    <a:pt x="46" y="403"/>
                  </a:lnTo>
                  <a:lnTo>
                    <a:pt x="50" y="431"/>
                  </a:lnTo>
                  <a:lnTo>
                    <a:pt x="55" y="460"/>
                  </a:lnTo>
                  <a:lnTo>
                    <a:pt x="62" y="488"/>
                  </a:lnTo>
                  <a:lnTo>
                    <a:pt x="70" y="516"/>
                  </a:lnTo>
                  <a:lnTo>
                    <a:pt x="78" y="544"/>
                  </a:lnTo>
                  <a:lnTo>
                    <a:pt x="88" y="570"/>
                  </a:lnTo>
                  <a:lnTo>
                    <a:pt x="100" y="598"/>
                  </a:lnTo>
                  <a:lnTo>
                    <a:pt x="111" y="624"/>
                  </a:lnTo>
                  <a:lnTo>
                    <a:pt x="125" y="652"/>
                  </a:lnTo>
                  <a:lnTo>
                    <a:pt x="139" y="678"/>
                  </a:lnTo>
                  <a:lnTo>
                    <a:pt x="146" y="690"/>
                  </a:lnTo>
                  <a:lnTo>
                    <a:pt x="153" y="700"/>
                  </a:lnTo>
                  <a:lnTo>
                    <a:pt x="161" y="710"/>
                  </a:lnTo>
                  <a:lnTo>
                    <a:pt x="169" y="719"/>
                  </a:lnTo>
                  <a:lnTo>
                    <a:pt x="178" y="729"/>
                  </a:lnTo>
                  <a:lnTo>
                    <a:pt x="187" y="738"/>
                  </a:lnTo>
                  <a:lnTo>
                    <a:pt x="196" y="746"/>
                  </a:lnTo>
                  <a:lnTo>
                    <a:pt x="205" y="754"/>
                  </a:lnTo>
                  <a:lnTo>
                    <a:pt x="216" y="761"/>
                  </a:lnTo>
                  <a:lnTo>
                    <a:pt x="226" y="768"/>
                  </a:lnTo>
                  <a:lnTo>
                    <a:pt x="237" y="773"/>
                  </a:lnTo>
                  <a:lnTo>
                    <a:pt x="248" y="779"/>
                  </a:lnTo>
                  <a:lnTo>
                    <a:pt x="270" y="788"/>
                  </a:lnTo>
                  <a:lnTo>
                    <a:pt x="293" y="796"/>
                  </a:lnTo>
                  <a:lnTo>
                    <a:pt x="317" y="802"/>
                  </a:lnTo>
                  <a:lnTo>
                    <a:pt x="340" y="805"/>
                  </a:lnTo>
                  <a:lnTo>
                    <a:pt x="364" y="807"/>
                  </a:lnTo>
                  <a:lnTo>
                    <a:pt x="388" y="807"/>
                  </a:lnTo>
                  <a:lnTo>
                    <a:pt x="411" y="805"/>
                  </a:lnTo>
                  <a:lnTo>
                    <a:pt x="432" y="801"/>
                  </a:lnTo>
                  <a:lnTo>
                    <a:pt x="454" y="796"/>
                  </a:lnTo>
                  <a:lnTo>
                    <a:pt x="475" y="788"/>
                  </a:lnTo>
                  <a:lnTo>
                    <a:pt x="489" y="782"/>
                  </a:lnTo>
                  <a:lnTo>
                    <a:pt x="501" y="777"/>
                  </a:lnTo>
                  <a:lnTo>
                    <a:pt x="513" y="770"/>
                  </a:lnTo>
                  <a:lnTo>
                    <a:pt x="524" y="762"/>
                  </a:lnTo>
                  <a:lnTo>
                    <a:pt x="536" y="754"/>
                  </a:lnTo>
                  <a:lnTo>
                    <a:pt x="546" y="746"/>
                  </a:lnTo>
                  <a:lnTo>
                    <a:pt x="556" y="737"/>
                  </a:lnTo>
                  <a:lnTo>
                    <a:pt x="567" y="726"/>
                  </a:lnTo>
                  <a:lnTo>
                    <a:pt x="576" y="717"/>
                  </a:lnTo>
                  <a:lnTo>
                    <a:pt x="585" y="707"/>
                  </a:lnTo>
                  <a:lnTo>
                    <a:pt x="593" y="695"/>
                  </a:lnTo>
                  <a:lnTo>
                    <a:pt x="601" y="684"/>
                  </a:lnTo>
                  <a:lnTo>
                    <a:pt x="615" y="661"/>
                  </a:lnTo>
                  <a:lnTo>
                    <a:pt x="628" y="637"/>
                  </a:lnTo>
                  <a:lnTo>
                    <a:pt x="638" y="612"/>
                  </a:lnTo>
                  <a:lnTo>
                    <a:pt x="646" y="586"/>
                  </a:lnTo>
                  <a:lnTo>
                    <a:pt x="653" y="560"/>
                  </a:lnTo>
                  <a:lnTo>
                    <a:pt x="657" y="535"/>
                  </a:lnTo>
                  <a:lnTo>
                    <a:pt x="660" y="508"/>
                  </a:lnTo>
                  <a:lnTo>
                    <a:pt x="660" y="483"/>
                  </a:lnTo>
                  <a:lnTo>
                    <a:pt x="658" y="458"/>
                  </a:lnTo>
                  <a:lnTo>
                    <a:pt x="655" y="434"/>
                  </a:lnTo>
                  <a:lnTo>
                    <a:pt x="650" y="414"/>
                  </a:lnTo>
                  <a:lnTo>
                    <a:pt x="645" y="394"/>
                  </a:lnTo>
                  <a:lnTo>
                    <a:pt x="637" y="373"/>
                  </a:lnTo>
                  <a:lnTo>
                    <a:pt x="626" y="352"/>
                  </a:lnTo>
                  <a:lnTo>
                    <a:pt x="616" y="332"/>
                  </a:lnTo>
                  <a:lnTo>
                    <a:pt x="603" y="311"/>
                  </a:lnTo>
                  <a:lnTo>
                    <a:pt x="590" y="289"/>
                  </a:lnTo>
                  <a:lnTo>
                    <a:pt x="575" y="269"/>
                  </a:lnTo>
                  <a:lnTo>
                    <a:pt x="559" y="248"/>
                  </a:lnTo>
                  <a:lnTo>
                    <a:pt x="540" y="228"/>
                  </a:lnTo>
                  <a:lnTo>
                    <a:pt x="522" y="209"/>
                  </a:lnTo>
                  <a:lnTo>
                    <a:pt x="502" y="189"/>
                  </a:lnTo>
                  <a:lnTo>
                    <a:pt x="483" y="171"/>
                  </a:lnTo>
                  <a:lnTo>
                    <a:pt x="461" y="153"/>
                  </a:lnTo>
                  <a:lnTo>
                    <a:pt x="439" y="136"/>
                  </a:lnTo>
                  <a:lnTo>
                    <a:pt x="416" y="119"/>
                  </a:lnTo>
                  <a:lnTo>
                    <a:pt x="399" y="108"/>
                  </a:lnTo>
                  <a:lnTo>
                    <a:pt x="382" y="98"/>
                  </a:lnTo>
                  <a:lnTo>
                    <a:pt x="364" y="87"/>
                  </a:lnTo>
                  <a:lnTo>
                    <a:pt x="346" y="79"/>
                  </a:lnTo>
                  <a:lnTo>
                    <a:pt x="329" y="71"/>
                  </a:lnTo>
                  <a:lnTo>
                    <a:pt x="312" y="64"/>
                  </a:lnTo>
                  <a:lnTo>
                    <a:pt x="296" y="58"/>
                  </a:lnTo>
                  <a:lnTo>
                    <a:pt x="279" y="53"/>
                  </a:lnTo>
                  <a:lnTo>
                    <a:pt x="263" y="48"/>
                  </a:lnTo>
                  <a:lnTo>
                    <a:pt x="247" y="45"/>
                  </a:lnTo>
                  <a:lnTo>
                    <a:pt x="231" y="41"/>
                  </a:lnTo>
                  <a:lnTo>
                    <a:pt x="215" y="40"/>
                  </a:lnTo>
                  <a:lnTo>
                    <a:pt x="200" y="39"/>
                  </a:lnTo>
                  <a:lnTo>
                    <a:pt x="185" y="40"/>
                  </a:lnTo>
                  <a:lnTo>
                    <a:pt x="171" y="41"/>
                  </a:lnTo>
                  <a:lnTo>
                    <a:pt x="156" y="44"/>
                  </a:lnTo>
                  <a:lnTo>
                    <a:pt x="148" y="44"/>
                  </a:lnTo>
                  <a:close/>
                  <a:moveTo>
                    <a:pt x="375" y="847"/>
                  </a:moveTo>
                  <a:lnTo>
                    <a:pt x="356" y="846"/>
                  </a:lnTo>
                  <a:lnTo>
                    <a:pt x="336" y="844"/>
                  </a:lnTo>
                  <a:lnTo>
                    <a:pt x="317" y="841"/>
                  </a:lnTo>
                  <a:lnTo>
                    <a:pt x="298" y="837"/>
                  </a:lnTo>
                  <a:lnTo>
                    <a:pt x="279" y="832"/>
                  </a:lnTo>
                  <a:lnTo>
                    <a:pt x="259" y="826"/>
                  </a:lnTo>
                  <a:lnTo>
                    <a:pt x="241" y="819"/>
                  </a:lnTo>
                  <a:lnTo>
                    <a:pt x="223" y="810"/>
                  </a:lnTo>
                  <a:lnTo>
                    <a:pt x="205" y="801"/>
                  </a:lnTo>
                  <a:lnTo>
                    <a:pt x="188" y="789"/>
                  </a:lnTo>
                  <a:lnTo>
                    <a:pt x="172" y="777"/>
                  </a:lnTo>
                  <a:lnTo>
                    <a:pt x="157" y="764"/>
                  </a:lnTo>
                  <a:lnTo>
                    <a:pt x="142" y="749"/>
                  </a:lnTo>
                  <a:lnTo>
                    <a:pt x="129" y="733"/>
                  </a:lnTo>
                  <a:lnTo>
                    <a:pt x="116" y="716"/>
                  </a:lnTo>
                  <a:lnTo>
                    <a:pt x="104" y="698"/>
                  </a:lnTo>
                  <a:lnTo>
                    <a:pt x="89" y="670"/>
                  </a:lnTo>
                  <a:lnTo>
                    <a:pt x="76" y="641"/>
                  </a:lnTo>
                  <a:lnTo>
                    <a:pt x="63" y="614"/>
                  </a:lnTo>
                  <a:lnTo>
                    <a:pt x="52" y="585"/>
                  </a:lnTo>
                  <a:lnTo>
                    <a:pt x="41" y="556"/>
                  </a:lnTo>
                  <a:lnTo>
                    <a:pt x="32" y="528"/>
                  </a:lnTo>
                  <a:lnTo>
                    <a:pt x="24" y="498"/>
                  </a:lnTo>
                  <a:lnTo>
                    <a:pt x="17" y="468"/>
                  </a:lnTo>
                  <a:lnTo>
                    <a:pt x="11" y="438"/>
                  </a:lnTo>
                  <a:lnTo>
                    <a:pt x="7" y="409"/>
                  </a:lnTo>
                  <a:lnTo>
                    <a:pt x="3" y="378"/>
                  </a:lnTo>
                  <a:lnTo>
                    <a:pt x="1" y="347"/>
                  </a:lnTo>
                  <a:lnTo>
                    <a:pt x="0" y="316"/>
                  </a:lnTo>
                  <a:lnTo>
                    <a:pt x="0" y="285"/>
                  </a:lnTo>
                  <a:lnTo>
                    <a:pt x="1" y="253"/>
                  </a:lnTo>
                  <a:lnTo>
                    <a:pt x="3" y="222"/>
                  </a:lnTo>
                  <a:lnTo>
                    <a:pt x="8" y="188"/>
                  </a:lnTo>
                  <a:lnTo>
                    <a:pt x="14" y="156"/>
                  </a:lnTo>
                  <a:lnTo>
                    <a:pt x="17" y="140"/>
                  </a:lnTo>
                  <a:lnTo>
                    <a:pt x="22" y="124"/>
                  </a:lnTo>
                  <a:lnTo>
                    <a:pt x="28" y="109"/>
                  </a:lnTo>
                  <a:lnTo>
                    <a:pt x="34" y="94"/>
                  </a:lnTo>
                  <a:lnTo>
                    <a:pt x="42" y="79"/>
                  </a:lnTo>
                  <a:lnTo>
                    <a:pt x="52" y="67"/>
                  </a:lnTo>
                  <a:lnTo>
                    <a:pt x="62" y="54"/>
                  </a:lnTo>
                  <a:lnTo>
                    <a:pt x="73" y="41"/>
                  </a:lnTo>
                  <a:lnTo>
                    <a:pt x="87" y="31"/>
                  </a:lnTo>
                  <a:lnTo>
                    <a:pt x="102" y="21"/>
                  </a:lnTo>
                  <a:lnTo>
                    <a:pt x="118" y="13"/>
                  </a:lnTo>
                  <a:lnTo>
                    <a:pt x="137" y="6"/>
                  </a:lnTo>
                  <a:lnTo>
                    <a:pt x="148" y="5"/>
                  </a:lnTo>
                  <a:lnTo>
                    <a:pt x="149" y="5"/>
                  </a:lnTo>
                  <a:lnTo>
                    <a:pt x="165" y="2"/>
                  </a:lnTo>
                  <a:lnTo>
                    <a:pt x="181" y="1"/>
                  </a:lnTo>
                  <a:lnTo>
                    <a:pt x="198" y="0"/>
                  </a:lnTo>
                  <a:lnTo>
                    <a:pt x="216" y="1"/>
                  </a:lnTo>
                  <a:lnTo>
                    <a:pt x="233" y="2"/>
                  </a:lnTo>
                  <a:lnTo>
                    <a:pt x="251" y="5"/>
                  </a:lnTo>
                  <a:lnTo>
                    <a:pt x="268" y="9"/>
                  </a:lnTo>
                  <a:lnTo>
                    <a:pt x="287" y="14"/>
                  </a:lnTo>
                  <a:lnTo>
                    <a:pt x="305" y="20"/>
                  </a:lnTo>
                  <a:lnTo>
                    <a:pt x="325" y="27"/>
                  </a:lnTo>
                  <a:lnTo>
                    <a:pt x="343" y="33"/>
                  </a:lnTo>
                  <a:lnTo>
                    <a:pt x="363" y="43"/>
                  </a:lnTo>
                  <a:lnTo>
                    <a:pt x="381" y="52"/>
                  </a:lnTo>
                  <a:lnTo>
                    <a:pt x="400" y="63"/>
                  </a:lnTo>
                  <a:lnTo>
                    <a:pt x="420" y="75"/>
                  </a:lnTo>
                  <a:lnTo>
                    <a:pt x="438" y="87"/>
                  </a:lnTo>
                  <a:lnTo>
                    <a:pt x="462" y="105"/>
                  </a:lnTo>
                  <a:lnTo>
                    <a:pt x="486" y="123"/>
                  </a:lnTo>
                  <a:lnTo>
                    <a:pt x="509" y="141"/>
                  </a:lnTo>
                  <a:lnTo>
                    <a:pt x="531" y="162"/>
                  </a:lnTo>
                  <a:lnTo>
                    <a:pt x="552" y="183"/>
                  </a:lnTo>
                  <a:lnTo>
                    <a:pt x="571" y="203"/>
                  </a:lnTo>
                  <a:lnTo>
                    <a:pt x="590" y="225"/>
                  </a:lnTo>
                  <a:lnTo>
                    <a:pt x="607" y="248"/>
                  </a:lnTo>
                  <a:lnTo>
                    <a:pt x="623" y="270"/>
                  </a:lnTo>
                  <a:lnTo>
                    <a:pt x="638" y="293"/>
                  </a:lnTo>
                  <a:lnTo>
                    <a:pt x="652" y="316"/>
                  </a:lnTo>
                  <a:lnTo>
                    <a:pt x="663" y="337"/>
                  </a:lnTo>
                  <a:lnTo>
                    <a:pt x="673" y="360"/>
                  </a:lnTo>
                  <a:lnTo>
                    <a:pt x="683" y="383"/>
                  </a:lnTo>
                  <a:lnTo>
                    <a:pt x="689" y="405"/>
                  </a:lnTo>
                  <a:lnTo>
                    <a:pt x="694" y="427"/>
                  </a:lnTo>
                  <a:lnTo>
                    <a:pt x="696" y="441"/>
                  </a:lnTo>
                  <a:lnTo>
                    <a:pt x="697" y="454"/>
                  </a:lnTo>
                  <a:lnTo>
                    <a:pt x="699" y="468"/>
                  </a:lnTo>
                  <a:lnTo>
                    <a:pt x="700" y="483"/>
                  </a:lnTo>
                  <a:lnTo>
                    <a:pt x="699" y="512"/>
                  </a:lnTo>
                  <a:lnTo>
                    <a:pt x="696" y="540"/>
                  </a:lnTo>
                  <a:lnTo>
                    <a:pt x="692" y="570"/>
                  </a:lnTo>
                  <a:lnTo>
                    <a:pt x="684" y="599"/>
                  </a:lnTo>
                  <a:lnTo>
                    <a:pt x="680" y="613"/>
                  </a:lnTo>
                  <a:lnTo>
                    <a:pt x="675" y="628"/>
                  </a:lnTo>
                  <a:lnTo>
                    <a:pt x="669" y="641"/>
                  </a:lnTo>
                  <a:lnTo>
                    <a:pt x="663" y="655"/>
                  </a:lnTo>
                  <a:lnTo>
                    <a:pt x="656" y="669"/>
                  </a:lnTo>
                  <a:lnTo>
                    <a:pt x="649" y="683"/>
                  </a:lnTo>
                  <a:lnTo>
                    <a:pt x="641" y="695"/>
                  </a:lnTo>
                  <a:lnTo>
                    <a:pt x="633" y="708"/>
                  </a:lnTo>
                  <a:lnTo>
                    <a:pt x="624" y="720"/>
                  </a:lnTo>
                  <a:lnTo>
                    <a:pt x="615" y="733"/>
                  </a:lnTo>
                  <a:lnTo>
                    <a:pt x="605" y="745"/>
                  </a:lnTo>
                  <a:lnTo>
                    <a:pt x="594" y="755"/>
                  </a:lnTo>
                  <a:lnTo>
                    <a:pt x="583" y="766"/>
                  </a:lnTo>
                  <a:lnTo>
                    <a:pt x="571" y="777"/>
                  </a:lnTo>
                  <a:lnTo>
                    <a:pt x="560" y="786"/>
                  </a:lnTo>
                  <a:lnTo>
                    <a:pt x="546" y="795"/>
                  </a:lnTo>
                  <a:lnTo>
                    <a:pt x="533" y="803"/>
                  </a:lnTo>
                  <a:lnTo>
                    <a:pt x="520" y="811"/>
                  </a:lnTo>
                  <a:lnTo>
                    <a:pt x="505" y="818"/>
                  </a:lnTo>
                  <a:lnTo>
                    <a:pt x="490" y="825"/>
                  </a:lnTo>
                  <a:lnTo>
                    <a:pt x="477" y="829"/>
                  </a:lnTo>
                  <a:lnTo>
                    <a:pt x="463" y="834"/>
                  </a:lnTo>
                  <a:lnTo>
                    <a:pt x="450" y="837"/>
                  </a:lnTo>
                  <a:lnTo>
                    <a:pt x="435" y="841"/>
                  </a:lnTo>
                  <a:lnTo>
                    <a:pt x="420" y="843"/>
                  </a:lnTo>
                  <a:lnTo>
                    <a:pt x="406" y="844"/>
                  </a:lnTo>
                  <a:lnTo>
                    <a:pt x="390" y="846"/>
                  </a:lnTo>
                  <a:lnTo>
                    <a:pt x="375" y="8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3" name="Freeform 41">
              <a:extLst>
                <a:ext uri="{FF2B5EF4-FFF2-40B4-BE49-F238E27FC236}">
                  <a16:creationId xmlns:a16="http://schemas.microsoft.com/office/drawing/2014/main" id="{4AF41E1F-96AA-4412-9A40-7121E22D4A50}"/>
                </a:ext>
              </a:extLst>
            </p:cNvPr>
            <p:cNvSpPr>
              <a:spLocks noEditPoints="1"/>
            </p:cNvSpPr>
            <p:nvPr userDrawn="1"/>
          </p:nvSpPr>
          <p:spPr bwMode="auto">
            <a:xfrm>
              <a:off x="5314357" y="749079"/>
              <a:ext cx="1344615" cy="1000320"/>
            </a:xfrm>
            <a:custGeom>
              <a:avLst/>
              <a:gdLst>
                <a:gd name="T0" fmla="*/ 934 w 2024"/>
                <a:gd name="T1" fmla="*/ 75 h 1506"/>
                <a:gd name="T2" fmla="*/ 757 w 2024"/>
                <a:gd name="T3" fmla="*/ 147 h 1506"/>
                <a:gd name="T4" fmla="*/ 597 w 2024"/>
                <a:gd name="T5" fmla="*/ 241 h 1506"/>
                <a:gd name="T6" fmla="*/ 453 w 2024"/>
                <a:gd name="T7" fmla="*/ 350 h 1506"/>
                <a:gd name="T8" fmla="*/ 249 w 2024"/>
                <a:gd name="T9" fmla="*/ 546 h 1506"/>
                <a:gd name="T10" fmla="*/ 79 w 2024"/>
                <a:gd name="T11" fmla="*/ 748 h 1506"/>
                <a:gd name="T12" fmla="*/ 50 w 2024"/>
                <a:gd name="T13" fmla="*/ 809 h 1506"/>
                <a:gd name="T14" fmla="*/ 39 w 2024"/>
                <a:gd name="T15" fmla="*/ 867 h 1506"/>
                <a:gd name="T16" fmla="*/ 46 w 2024"/>
                <a:gd name="T17" fmla="*/ 922 h 1506"/>
                <a:gd name="T18" fmla="*/ 66 w 2024"/>
                <a:gd name="T19" fmla="*/ 971 h 1506"/>
                <a:gd name="T20" fmla="*/ 180 w 2024"/>
                <a:gd name="T21" fmla="*/ 1084 h 1506"/>
                <a:gd name="T22" fmla="*/ 436 w 2024"/>
                <a:gd name="T23" fmla="*/ 1252 h 1506"/>
                <a:gd name="T24" fmla="*/ 713 w 2024"/>
                <a:gd name="T25" fmla="*/ 1376 h 1506"/>
                <a:gd name="T26" fmla="*/ 1010 w 2024"/>
                <a:gd name="T27" fmla="*/ 1456 h 1506"/>
                <a:gd name="T28" fmla="*/ 1187 w 2024"/>
                <a:gd name="T29" fmla="*/ 1464 h 1506"/>
                <a:gd name="T30" fmla="*/ 1361 w 2024"/>
                <a:gd name="T31" fmla="*/ 1423 h 1506"/>
                <a:gd name="T32" fmla="*/ 1530 w 2024"/>
                <a:gd name="T33" fmla="*/ 1336 h 1506"/>
                <a:gd name="T34" fmla="*/ 1698 w 2024"/>
                <a:gd name="T35" fmla="*/ 1208 h 1506"/>
                <a:gd name="T36" fmla="*/ 1804 w 2024"/>
                <a:gd name="T37" fmla="*/ 1103 h 1506"/>
                <a:gd name="T38" fmla="*/ 1896 w 2024"/>
                <a:gd name="T39" fmla="*/ 977 h 1506"/>
                <a:gd name="T40" fmla="*/ 1964 w 2024"/>
                <a:gd name="T41" fmla="*/ 824 h 1506"/>
                <a:gd name="T42" fmla="*/ 1983 w 2024"/>
                <a:gd name="T43" fmla="*/ 685 h 1506"/>
                <a:gd name="T44" fmla="*/ 1964 w 2024"/>
                <a:gd name="T45" fmla="*/ 561 h 1506"/>
                <a:gd name="T46" fmla="*/ 1914 w 2024"/>
                <a:gd name="T47" fmla="*/ 451 h 1506"/>
                <a:gd name="T48" fmla="*/ 1842 w 2024"/>
                <a:gd name="T49" fmla="*/ 356 h 1506"/>
                <a:gd name="T50" fmla="*/ 1722 w 2024"/>
                <a:gd name="T51" fmla="*/ 248 h 1506"/>
                <a:gd name="T52" fmla="*/ 1521 w 2024"/>
                <a:gd name="T53" fmla="*/ 125 h 1506"/>
                <a:gd name="T54" fmla="*/ 1314 w 2024"/>
                <a:gd name="T55" fmla="*/ 56 h 1506"/>
                <a:gd name="T56" fmla="*/ 1099 w 2024"/>
                <a:gd name="T57" fmla="*/ 40 h 1506"/>
                <a:gd name="T58" fmla="*/ 1065 w 2024"/>
                <a:gd name="T59" fmla="*/ 1503 h 1506"/>
                <a:gd name="T60" fmla="*/ 819 w 2024"/>
                <a:gd name="T61" fmla="*/ 1452 h 1506"/>
                <a:gd name="T62" fmla="*/ 527 w 2024"/>
                <a:gd name="T63" fmla="*/ 1343 h 1506"/>
                <a:gd name="T64" fmla="*/ 258 w 2024"/>
                <a:gd name="T65" fmla="*/ 1189 h 1506"/>
                <a:gd name="T66" fmla="*/ 83 w 2024"/>
                <a:gd name="T67" fmla="*/ 1055 h 1506"/>
                <a:gd name="T68" fmla="*/ 39 w 2024"/>
                <a:gd name="T69" fmla="*/ 1001 h 1506"/>
                <a:gd name="T70" fmla="*/ 10 w 2024"/>
                <a:gd name="T71" fmla="*/ 943 h 1506"/>
                <a:gd name="T72" fmla="*/ 0 w 2024"/>
                <a:gd name="T73" fmla="*/ 881 h 1506"/>
                <a:gd name="T74" fmla="*/ 8 w 2024"/>
                <a:gd name="T75" fmla="*/ 812 h 1506"/>
                <a:gd name="T76" fmla="*/ 36 w 2024"/>
                <a:gd name="T77" fmla="*/ 743 h 1506"/>
                <a:gd name="T78" fmla="*/ 85 w 2024"/>
                <a:gd name="T79" fmla="*/ 673 h 1506"/>
                <a:gd name="T80" fmla="*/ 321 w 2024"/>
                <a:gd name="T81" fmla="*/ 415 h 1506"/>
                <a:gd name="T82" fmla="*/ 487 w 2024"/>
                <a:gd name="T83" fmla="*/ 272 h 1506"/>
                <a:gd name="T84" fmla="*/ 641 w 2024"/>
                <a:gd name="T85" fmla="*/ 166 h 1506"/>
                <a:gd name="T86" fmla="*/ 811 w 2024"/>
                <a:gd name="T87" fmla="*/ 79 h 1506"/>
                <a:gd name="T88" fmla="*/ 999 w 2024"/>
                <a:gd name="T89" fmla="*/ 14 h 1506"/>
                <a:gd name="T90" fmla="*/ 1142 w 2024"/>
                <a:gd name="T91" fmla="*/ 0 h 1506"/>
                <a:gd name="T92" fmla="*/ 1365 w 2024"/>
                <a:gd name="T93" fmla="*/ 29 h 1506"/>
                <a:gd name="T94" fmla="*/ 1579 w 2024"/>
                <a:gd name="T95" fmla="*/ 111 h 1506"/>
                <a:gd name="T96" fmla="*/ 1772 w 2024"/>
                <a:gd name="T97" fmla="*/ 236 h 1506"/>
                <a:gd name="T98" fmla="*/ 1886 w 2024"/>
                <a:gd name="T99" fmla="*/ 344 h 1506"/>
                <a:gd name="T100" fmla="*/ 1966 w 2024"/>
                <a:gd name="T101" fmla="*/ 459 h 1506"/>
                <a:gd name="T102" fmla="*/ 2012 w 2024"/>
                <a:gd name="T103" fmla="*/ 579 h 1506"/>
                <a:gd name="T104" fmla="*/ 2023 w 2024"/>
                <a:gd name="T105" fmla="*/ 705 h 1506"/>
                <a:gd name="T106" fmla="*/ 2001 w 2024"/>
                <a:gd name="T107" fmla="*/ 836 h 1506"/>
                <a:gd name="T108" fmla="*/ 1945 w 2024"/>
                <a:gd name="T109" fmla="*/ 970 h 1506"/>
                <a:gd name="T110" fmla="*/ 1856 w 2024"/>
                <a:gd name="T111" fmla="*/ 1103 h 1506"/>
                <a:gd name="T112" fmla="*/ 1747 w 2024"/>
                <a:gd name="T113" fmla="*/ 1217 h 1506"/>
                <a:gd name="T114" fmla="*/ 1586 w 2024"/>
                <a:gd name="T115" fmla="*/ 1345 h 1506"/>
                <a:gd name="T116" fmla="*/ 1447 w 2024"/>
                <a:gd name="T117" fmla="*/ 1429 h 1506"/>
                <a:gd name="T118" fmla="*/ 1304 w 2024"/>
                <a:gd name="T119" fmla="*/ 1483 h 1506"/>
                <a:gd name="T120" fmla="*/ 1158 w 2024"/>
                <a:gd name="T121" fmla="*/ 1505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4" h="1506">
                  <a:moveTo>
                    <a:pt x="1048" y="42"/>
                  </a:moveTo>
                  <a:lnTo>
                    <a:pt x="1048" y="42"/>
                  </a:lnTo>
                  <a:lnTo>
                    <a:pt x="1009" y="52"/>
                  </a:lnTo>
                  <a:lnTo>
                    <a:pt x="971" y="63"/>
                  </a:lnTo>
                  <a:lnTo>
                    <a:pt x="934" y="75"/>
                  </a:lnTo>
                  <a:lnTo>
                    <a:pt x="897" y="87"/>
                  </a:lnTo>
                  <a:lnTo>
                    <a:pt x="861" y="101"/>
                  </a:lnTo>
                  <a:lnTo>
                    <a:pt x="826" y="116"/>
                  </a:lnTo>
                  <a:lnTo>
                    <a:pt x="791" y="131"/>
                  </a:lnTo>
                  <a:lnTo>
                    <a:pt x="757" y="147"/>
                  </a:lnTo>
                  <a:lnTo>
                    <a:pt x="724" y="164"/>
                  </a:lnTo>
                  <a:lnTo>
                    <a:pt x="691" y="182"/>
                  </a:lnTo>
                  <a:lnTo>
                    <a:pt x="659" y="201"/>
                  </a:lnTo>
                  <a:lnTo>
                    <a:pt x="628" y="220"/>
                  </a:lnTo>
                  <a:lnTo>
                    <a:pt x="597" y="241"/>
                  </a:lnTo>
                  <a:lnTo>
                    <a:pt x="568" y="262"/>
                  </a:lnTo>
                  <a:lnTo>
                    <a:pt x="538" y="283"/>
                  </a:lnTo>
                  <a:lnTo>
                    <a:pt x="509" y="305"/>
                  </a:lnTo>
                  <a:lnTo>
                    <a:pt x="480" y="327"/>
                  </a:lnTo>
                  <a:lnTo>
                    <a:pt x="453" y="350"/>
                  </a:lnTo>
                  <a:lnTo>
                    <a:pt x="425" y="374"/>
                  </a:lnTo>
                  <a:lnTo>
                    <a:pt x="399" y="397"/>
                  </a:lnTo>
                  <a:lnTo>
                    <a:pt x="347" y="446"/>
                  </a:lnTo>
                  <a:lnTo>
                    <a:pt x="297" y="495"/>
                  </a:lnTo>
                  <a:lnTo>
                    <a:pt x="249" y="546"/>
                  </a:lnTo>
                  <a:lnTo>
                    <a:pt x="203" y="596"/>
                  </a:lnTo>
                  <a:lnTo>
                    <a:pt x="158" y="648"/>
                  </a:lnTo>
                  <a:lnTo>
                    <a:pt x="114" y="699"/>
                  </a:lnTo>
                  <a:lnTo>
                    <a:pt x="95" y="724"/>
                  </a:lnTo>
                  <a:lnTo>
                    <a:pt x="79" y="748"/>
                  </a:lnTo>
                  <a:lnTo>
                    <a:pt x="72" y="760"/>
                  </a:lnTo>
                  <a:lnTo>
                    <a:pt x="65" y="772"/>
                  </a:lnTo>
                  <a:lnTo>
                    <a:pt x="59" y="785"/>
                  </a:lnTo>
                  <a:lnTo>
                    <a:pt x="55" y="796"/>
                  </a:lnTo>
                  <a:lnTo>
                    <a:pt x="50" y="809"/>
                  </a:lnTo>
                  <a:lnTo>
                    <a:pt x="47" y="820"/>
                  </a:lnTo>
                  <a:lnTo>
                    <a:pt x="43" y="833"/>
                  </a:lnTo>
                  <a:lnTo>
                    <a:pt x="41" y="844"/>
                  </a:lnTo>
                  <a:lnTo>
                    <a:pt x="40" y="856"/>
                  </a:lnTo>
                  <a:lnTo>
                    <a:pt x="39" y="867"/>
                  </a:lnTo>
                  <a:lnTo>
                    <a:pt x="39" y="880"/>
                  </a:lnTo>
                  <a:lnTo>
                    <a:pt x="40" y="891"/>
                  </a:lnTo>
                  <a:lnTo>
                    <a:pt x="41" y="902"/>
                  </a:lnTo>
                  <a:lnTo>
                    <a:pt x="43" y="912"/>
                  </a:lnTo>
                  <a:lnTo>
                    <a:pt x="46" y="922"/>
                  </a:lnTo>
                  <a:lnTo>
                    <a:pt x="48" y="932"/>
                  </a:lnTo>
                  <a:lnTo>
                    <a:pt x="53" y="942"/>
                  </a:lnTo>
                  <a:lnTo>
                    <a:pt x="56" y="952"/>
                  </a:lnTo>
                  <a:lnTo>
                    <a:pt x="62" y="962"/>
                  </a:lnTo>
                  <a:lnTo>
                    <a:pt x="66" y="971"/>
                  </a:lnTo>
                  <a:lnTo>
                    <a:pt x="79" y="991"/>
                  </a:lnTo>
                  <a:lnTo>
                    <a:pt x="95" y="1009"/>
                  </a:lnTo>
                  <a:lnTo>
                    <a:pt x="112" y="1028"/>
                  </a:lnTo>
                  <a:lnTo>
                    <a:pt x="132" y="1045"/>
                  </a:lnTo>
                  <a:lnTo>
                    <a:pt x="180" y="1084"/>
                  </a:lnTo>
                  <a:lnTo>
                    <a:pt x="229" y="1122"/>
                  </a:lnTo>
                  <a:lnTo>
                    <a:pt x="280" y="1157"/>
                  </a:lnTo>
                  <a:lnTo>
                    <a:pt x="330" y="1191"/>
                  </a:lnTo>
                  <a:lnTo>
                    <a:pt x="383" y="1223"/>
                  </a:lnTo>
                  <a:lnTo>
                    <a:pt x="436" y="1252"/>
                  </a:lnTo>
                  <a:lnTo>
                    <a:pt x="490" y="1281"/>
                  </a:lnTo>
                  <a:lnTo>
                    <a:pt x="543" y="1308"/>
                  </a:lnTo>
                  <a:lnTo>
                    <a:pt x="600" y="1333"/>
                  </a:lnTo>
                  <a:lnTo>
                    <a:pt x="656" y="1356"/>
                  </a:lnTo>
                  <a:lnTo>
                    <a:pt x="713" y="1376"/>
                  </a:lnTo>
                  <a:lnTo>
                    <a:pt x="771" y="1396"/>
                  </a:lnTo>
                  <a:lnTo>
                    <a:pt x="829" y="1414"/>
                  </a:lnTo>
                  <a:lnTo>
                    <a:pt x="889" y="1429"/>
                  </a:lnTo>
                  <a:lnTo>
                    <a:pt x="950" y="1444"/>
                  </a:lnTo>
                  <a:lnTo>
                    <a:pt x="1010" y="1456"/>
                  </a:lnTo>
                  <a:lnTo>
                    <a:pt x="1046" y="1461"/>
                  </a:lnTo>
                  <a:lnTo>
                    <a:pt x="1081" y="1465"/>
                  </a:lnTo>
                  <a:lnTo>
                    <a:pt x="1116" y="1466"/>
                  </a:lnTo>
                  <a:lnTo>
                    <a:pt x="1151" y="1466"/>
                  </a:lnTo>
                  <a:lnTo>
                    <a:pt x="1187" y="1464"/>
                  </a:lnTo>
                  <a:lnTo>
                    <a:pt x="1223" y="1460"/>
                  </a:lnTo>
                  <a:lnTo>
                    <a:pt x="1257" y="1453"/>
                  </a:lnTo>
                  <a:lnTo>
                    <a:pt x="1293" y="1445"/>
                  </a:lnTo>
                  <a:lnTo>
                    <a:pt x="1327" y="1436"/>
                  </a:lnTo>
                  <a:lnTo>
                    <a:pt x="1361" y="1423"/>
                  </a:lnTo>
                  <a:lnTo>
                    <a:pt x="1396" y="1410"/>
                  </a:lnTo>
                  <a:lnTo>
                    <a:pt x="1430" y="1395"/>
                  </a:lnTo>
                  <a:lnTo>
                    <a:pt x="1463" y="1378"/>
                  </a:lnTo>
                  <a:lnTo>
                    <a:pt x="1497" y="1358"/>
                  </a:lnTo>
                  <a:lnTo>
                    <a:pt x="1530" y="1336"/>
                  </a:lnTo>
                  <a:lnTo>
                    <a:pt x="1562" y="1313"/>
                  </a:lnTo>
                  <a:lnTo>
                    <a:pt x="1607" y="1280"/>
                  </a:lnTo>
                  <a:lnTo>
                    <a:pt x="1652" y="1246"/>
                  </a:lnTo>
                  <a:lnTo>
                    <a:pt x="1675" y="1227"/>
                  </a:lnTo>
                  <a:lnTo>
                    <a:pt x="1698" y="1208"/>
                  </a:lnTo>
                  <a:lnTo>
                    <a:pt x="1719" y="1188"/>
                  </a:lnTo>
                  <a:lnTo>
                    <a:pt x="1741" y="1168"/>
                  </a:lnTo>
                  <a:lnTo>
                    <a:pt x="1763" y="1147"/>
                  </a:lnTo>
                  <a:lnTo>
                    <a:pt x="1784" y="1125"/>
                  </a:lnTo>
                  <a:lnTo>
                    <a:pt x="1804" y="1103"/>
                  </a:lnTo>
                  <a:lnTo>
                    <a:pt x="1825" y="1079"/>
                  </a:lnTo>
                  <a:lnTo>
                    <a:pt x="1844" y="1055"/>
                  </a:lnTo>
                  <a:lnTo>
                    <a:pt x="1863" y="1030"/>
                  </a:lnTo>
                  <a:lnTo>
                    <a:pt x="1880" y="1005"/>
                  </a:lnTo>
                  <a:lnTo>
                    <a:pt x="1896" y="977"/>
                  </a:lnTo>
                  <a:lnTo>
                    <a:pt x="1914" y="945"/>
                  </a:lnTo>
                  <a:lnTo>
                    <a:pt x="1929" y="914"/>
                  </a:lnTo>
                  <a:lnTo>
                    <a:pt x="1943" y="883"/>
                  </a:lnTo>
                  <a:lnTo>
                    <a:pt x="1954" y="853"/>
                  </a:lnTo>
                  <a:lnTo>
                    <a:pt x="1964" y="824"/>
                  </a:lnTo>
                  <a:lnTo>
                    <a:pt x="1972" y="795"/>
                  </a:lnTo>
                  <a:lnTo>
                    <a:pt x="1977" y="766"/>
                  </a:lnTo>
                  <a:lnTo>
                    <a:pt x="1981" y="739"/>
                  </a:lnTo>
                  <a:lnTo>
                    <a:pt x="1983" y="711"/>
                  </a:lnTo>
                  <a:lnTo>
                    <a:pt x="1983" y="685"/>
                  </a:lnTo>
                  <a:lnTo>
                    <a:pt x="1982" y="658"/>
                  </a:lnTo>
                  <a:lnTo>
                    <a:pt x="1980" y="633"/>
                  </a:lnTo>
                  <a:lnTo>
                    <a:pt x="1976" y="608"/>
                  </a:lnTo>
                  <a:lnTo>
                    <a:pt x="1971" y="584"/>
                  </a:lnTo>
                  <a:lnTo>
                    <a:pt x="1964" y="561"/>
                  </a:lnTo>
                  <a:lnTo>
                    <a:pt x="1956" y="537"/>
                  </a:lnTo>
                  <a:lnTo>
                    <a:pt x="1948" y="515"/>
                  </a:lnTo>
                  <a:lnTo>
                    <a:pt x="1937" y="493"/>
                  </a:lnTo>
                  <a:lnTo>
                    <a:pt x="1926" y="471"/>
                  </a:lnTo>
                  <a:lnTo>
                    <a:pt x="1914" y="451"/>
                  </a:lnTo>
                  <a:lnTo>
                    <a:pt x="1901" y="430"/>
                  </a:lnTo>
                  <a:lnTo>
                    <a:pt x="1888" y="411"/>
                  </a:lnTo>
                  <a:lnTo>
                    <a:pt x="1873" y="392"/>
                  </a:lnTo>
                  <a:lnTo>
                    <a:pt x="1858" y="374"/>
                  </a:lnTo>
                  <a:lnTo>
                    <a:pt x="1842" y="356"/>
                  </a:lnTo>
                  <a:lnTo>
                    <a:pt x="1826" y="338"/>
                  </a:lnTo>
                  <a:lnTo>
                    <a:pt x="1809" y="322"/>
                  </a:lnTo>
                  <a:lnTo>
                    <a:pt x="1793" y="306"/>
                  </a:lnTo>
                  <a:lnTo>
                    <a:pt x="1757" y="275"/>
                  </a:lnTo>
                  <a:lnTo>
                    <a:pt x="1722" y="248"/>
                  </a:lnTo>
                  <a:lnTo>
                    <a:pt x="1681" y="219"/>
                  </a:lnTo>
                  <a:lnTo>
                    <a:pt x="1642" y="193"/>
                  </a:lnTo>
                  <a:lnTo>
                    <a:pt x="1602" y="167"/>
                  </a:lnTo>
                  <a:lnTo>
                    <a:pt x="1562" y="146"/>
                  </a:lnTo>
                  <a:lnTo>
                    <a:pt x="1521" y="125"/>
                  </a:lnTo>
                  <a:lnTo>
                    <a:pt x="1481" y="108"/>
                  </a:lnTo>
                  <a:lnTo>
                    <a:pt x="1439" y="92"/>
                  </a:lnTo>
                  <a:lnTo>
                    <a:pt x="1398" y="78"/>
                  </a:lnTo>
                  <a:lnTo>
                    <a:pt x="1357" y="65"/>
                  </a:lnTo>
                  <a:lnTo>
                    <a:pt x="1314" y="56"/>
                  </a:lnTo>
                  <a:lnTo>
                    <a:pt x="1272" y="49"/>
                  </a:lnTo>
                  <a:lnTo>
                    <a:pt x="1229" y="44"/>
                  </a:lnTo>
                  <a:lnTo>
                    <a:pt x="1186" y="40"/>
                  </a:lnTo>
                  <a:lnTo>
                    <a:pt x="1143" y="39"/>
                  </a:lnTo>
                  <a:lnTo>
                    <a:pt x="1099" y="40"/>
                  </a:lnTo>
                  <a:lnTo>
                    <a:pt x="1055" y="42"/>
                  </a:lnTo>
                  <a:lnTo>
                    <a:pt x="1048" y="42"/>
                  </a:lnTo>
                  <a:close/>
                  <a:moveTo>
                    <a:pt x="1129" y="1506"/>
                  </a:moveTo>
                  <a:lnTo>
                    <a:pt x="1098" y="1505"/>
                  </a:lnTo>
                  <a:lnTo>
                    <a:pt x="1065" y="1503"/>
                  </a:lnTo>
                  <a:lnTo>
                    <a:pt x="1034" y="1499"/>
                  </a:lnTo>
                  <a:lnTo>
                    <a:pt x="1003" y="1494"/>
                  </a:lnTo>
                  <a:lnTo>
                    <a:pt x="940" y="1482"/>
                  </a:lnTo>
                  <a:lnTo>
                    <a:pt x="880" y="1468"/>
                  </a:lnTo>
                  <a:lnTo>
                    <a:pt x="819" y="1452"/>
                  </a:lnTo>
                  <a:lnTo>
                    <a:pt x="759" y="1434"/>
                  </a:lnTo>
                  <a:lnTo>
                    <a:pt x="700" y="1414"/>
                  </a:lnTo>
                  <a:lnTo>
                    <a:pt x="641" y="1392"/>
                  </a:lnTo>
                  <a:lnTo>
                    <a:pt x="584" y="1368"/>
                  </a:lnTo>
                  <a:lnTo>
                    <a:pt x="527" y="1343"/>
                  </a:lnTo>
                  <a:lnTo>
                    <a:pt x="471" y="1316"/>
                  </a:lnTo>
                  <a:lnTo>
                    <a:pt x="416" y="1287"/>
                  </a:lnTo>
                  <a:lnTo>
                    <a:pt x="362" y="1256"/>
                  </a:lnTo>
                  <a:lnTo>
                    <a:pt x="309" y="1224"/>
                  </a:lnTo>
                  <a:lnTo>
                    <a:pt x="258" y="1189"/>
                  </a:lnTo>
                  <a:lnTo>
                    <a:pt x="206" y="1154"/>
                  </a:lnTo>
                  <a:lnTo>
                    <a:pt x="156" y="1116"/>
                  </a:lnTo>
                  <a:lnTo>
                    <a:pt x="106" y="1076"/>
                  </a:lnTo>
                  <a:lnTo>
                    <a:pt x="95" y="1066"/>
                  </a:lnTo>
                  <a:lnTo>
                    <a:pt x="83" y="1055"/>
                  </a:lnTo>
                  <a:lnTo>
                    <a:pt x="73" y="1045"/>
                  </a:lnTo>
                  <a:lnTo>
                    <a:pt x="64" y="1035"/>
                  </a:lnTo>
                  <a:lnTo>
                    <a:pt x="55" y="1023"/>
                  </a:lnTo>
                  <a:lnTo>
                    <a:pt x="47" y="1013"/>
                  </a:lnTo>
                  <a:lnTo>
                    <a:pt x="39" y="1001"/>
                  </a:lnTo>
                  <a:lnTo>
                    <a:pt x="32" y="990"/>
                  </a:lnTo>
                  <a:lnTo>
                    <a:pt x="25" y="978"/>
                  </a:lnTo>
                  <a:lnTo>
                    <a:pt x="20" y="967"/>
                  </a:lnTo>
                  <a:lnTo>
                    <a:pt x="15" y="955"/>
                  </a:lnTo>
                  <a:lnTo>
                    <a:pt x="10" y="943"/>
                  </a:lnTo>
                  <a:lnTo>
                    <a:pt x="7" y="931"/>
                  </a:lnTo>
                  <a:lnTo>
                    <a:pt x="4" y="919"/>
                  </a:lnTo>
                  <a:lnTo>
                    <a:pt x="2" y="907"/>
                  </a:lnTo>
                  <a:lnTo>
                    <a:pt x="1" y="895"/>
                  </a:lnTo>
                  <a:lnTo>
                    <a:pt x="0" y="881"/>
                  </a:lnTo>
                  <a:lnTo>
                    <a:pt x="0" y="867"/>
                  </a:lnTo>
                  <a:lnTo>
                    <a:pt x="1" y="853"/>
                  </a:lnTo>
                  <a:lnTo>
                    <a:pt x="2" y="840"/>
                  </a:lnTo>
                  <a:lnTo>
                    <a:pt x="4" y="826"/>
                  </a:lnTo>
                  <a:lnTo>
                    <a:pt x="8" y="812"/>
                  </a:lnTo>
                  <a:lnTo>
                    <a:pt x="12" y="798"/>
                  </a:lnTo>
                  <a:lnTo>
                    <a:pt x="17" y="785"/>
                  </a:lnTo>
                  <a:lnTo>
                    <a:pt x="23" y="771"/>
                  </a:lnTo>
                  <a:lnTo>
                    <a:pt x="28" y="757"/>
                  </a:lnTo>
                  <a:lnTo>
                    <a:pt x="36" y="743"/>
                  </a:lnTo>
                  <a:lnTo>
                    <a:pt x="44" y="729"/>
                  </a:lnTo>
                  <a:lnTo>
                    <a:pt x="53" y="716"/>
                  </a:lnTo>
                  <a:lnTo>
                    <a:pt x="63" y="701"/>
                  </a:lnTo>
                  <a:lnTo>
                    <a:pt x="73" y="687"/>
                  </a:lnTo>
                  <a:lnTo>
                    <a:pt x="85" y="673"/>
                  </a:lnTo>
                  <a:lnTo>
                    <a:pt x="128" y="622"/>
                  </a:lnTo>
                  <a:lnTo>
                    <a:pt x="174" y="570"/>
                  </a:lnTo>
                  <a:lnTo>
                    <a:pt x="221" y="517"/>
                  </a:lnTo>
                  <a:lnTo>
                    <a:pt x="270" y="467"/>
                  </a:lnTo>
                  <a:lnTo>
                    <a:pt x="321" y="415"/>
                  </a:lnTo>
                  <a:lnTo>
                    <a:pt x="374" y="366"/>
                  </a:lnTo>
                  <a:lnTo>
                    <a:pt x="401" y="342"/>
                  </a:lnTo>
                  <a:lnTo>
                    <a:pt x="430" y="319"/>
                  </a:lnTo>
                  <a:lnTo>
                    <a:pt x="457" y="295"/>
                  </a:lnTo>
                  <a:lnTo>
                    <a:pt x="487" y="272"/>
                  </a:lnTo>
                  <a:lnTo>
                    <a:pt x="516" y="250"/>
                  </a:lnTo>
                  <a:lnTo>
                    <a:pt x="547" y="228"/>
                  </a:lnTo>
                  <a:lnTo>
                    <a:pt x="577" y="206"/>
                  </a:lnTo>
                  <a:lnTo>
                    <a:pt x="609" y="186"/>
                  </a:lnTo>
                  <a:lnTo>
                    <a:pt x="641" y="166"/>
                  </a:lnTo>
                  <a:lnTo>
                    <a:pt x="673" y="147"/>
                  </a:lnTo>
                  <a:lnTo>
                    <a:pt x="706" y="128"/>
                  </a:lnTo>
                  <a:lnTo>
                    <a:pt x="741" y="111"/>
                  </a:lnTo>
                  <a:lnTo>
                    <a:pt x="775" y="94"/>
                  </a:lnTo>
                  <a:lnTo>
                    <a:pt x="811" y="79"/>
                  </a:lnTo>
                  <a:lnTo>
                    <a:pt x="847" y="64"/>
                  </a:lnTo>
                  <a:lnTo>
                    <a:pt x="884" y="49"/>
                  </a:lnTo>
                  <a:lnTo>
                    <a:pt x="922" y="37"/>
                  </a:lnTo>
                  <a:lnTo>
                    <a:pt x="960" y="24"/>
                  </a:lnTo>
                  <a:lnTo>
                    <a:pt x="999" y="14"/>
                  </a:lnTo>
                  <a:lnTo>
                    <a:pt x="1039" y="3"/>
                  </a:lnTo>
                  <a:lnTo>
                    <a:pt x="1048" y="5"/>
                  </a:lnTo>
                  <a:lnTo>
                    <a:pt x="1052" y="3"/>
                  </a:lnTo>
                  <a:lnTo>
                    <a:pt x="1096" y="0"/>
                  </a:lnTo>
                  <a:lnTo>
                    <a:pt x="1142" y="0"/>
                  </a:lnTo>
                  <a:lnTo>
                    <a:pt x="1187" y="1"/>
                  </a:lnTo>
                  <a:lnTo>
                    <a:pt x="1232" y="5"/>
                  </a:lnTo>
                  <a:lnTo>
                    <a:pt x="1277" y="10"/>
                  </a:lnTo>
                  <a:lnTo>
                    <a:pt x="1321" y="18"/>
                  </a:lnTo>
                  <a:lnTo>
                    <a:pt x="1365" y="29"/>
                  </a:lnTo>
                  <a:lnTo>
                    <a:pt x="1408" y="40"/>
                  </a:lnTo>
                  <a:lnTo>
                    <a:pt x="1452" y="55"/>
                  </a:lnTo>
                  <a:lnTo>
                    <a:pt x="1494" y="71"/>
                  </a:lnTo>
                  <a:lnTo>
                    <a:pt x="1537" y="91"/>
                  </a:lnTo>
                  <a:lnTo>
                    <a:pt x="1579" y="111"/>
                  </a:lnTo>
                  <a:lnTo>
                    <a:pt x="1622" y="134"/>
                  </a:lnTo>
                  <a:lnTo>
                    <a:pt x="1663" y="159"/>
                  </a:lnTo>
                  <a:lnTo>
                    <a:pt x="1704" y="187"/>
                  </a:lnTo>
                  <a:lnTo>
                    <a:pt x="1746" y="216"/>
                  </a:lnTo>
                  <a:lnTo>
                    <a:pt x="1772" y="236"/>
                  </a:lnTo>
                  <a:lnTo>
                    <a:pt x="1797" y="258"/>
                  </a:lnTo>
                  <a:lnTo>
                    <a:pt x="1821" y="279"/>
                  </a:lnTo>
                  <a:lnTo>
                    <a:pt x="1844" y="301"/>
                  </a:lnTo>
                  <a:lnTo>
                    <a:pt x="1866" y="322"/>
                  </a:lnTo>
                  <a:lnTo>
                    <a:pt x="1886" y="344"/>
                  </a:lnTo>
                  <a:lnTo>
                    <a:pt x="1904" y="367"/>
                  </a:lnTo>
                  <a:lnTo>
                    <a:pt x="1921" y="390"/>
                  </a:lnTo>
                  <a:lnTo>
                    <a:pt x="1937" y="413"/>
                  </a:lnTo>
                  <a:lnTo>
                    <a:pt x="1952" y="436"/>
                  </a:lnTo>
                  <a:lnTo>
                    <a:pt x="1966" y="459"/>
                  </a:lnTo>
                  <a:lnTo>
                    <a:pt x="1977" y="483"/>
                  </a:lnTo>
                  <a:lnTo>
                    <a:pt x="1988" y="507"/>
                  </a:lnTo>
                  <a:lnTo>
                    <a:pt x="1997" y="531"/>
                  </a:lnTo>
                  <a:lnTo>
                    <a:pt x="2005" y="555"/>
                  </a:lnTo>
                  <a:lnTo>
                    <a:pt x="2012" y="579"/>
                  </a:lnTo>
                  <a:lnTo>
                    <a:pt x="2016" y="604"/>
                  </a:lnTo>
                  <a:lnTo>
                    <a:pt x="2021" y="630"/>
                  </a:lnTo>
                  <a:lnTo>
                    <a:pt x="2023" y="654"/>
                  </a:lnTo>
                  <a:lnTo>
                    <a:pt x="2024" y="680"/>
                  </a:lnTo>
                  <a:lnTo>
                    <a:pt x="2023" y="705"/>
                  </a:lnTo>
                  <a:lnTo>
                    <a:pt x="2022" y="731"/>
                  </a:lnTo>
                  <a:lnTo>
                    <a:pt x="2019" y="757"/>
                  </a:lnTo>
                  <a:lnTo>
                    <a:pt x="2015" y="783"/>
                  </a:lnTo>
                  <a:lnTo>
                    <a:pt x="2008" y="810"/>
                  </a:lnTo>
                  <a:lnTo>
                    <a:pt x="2001" y="836"/>
                  </a:lnTo>
                  <a:lnTo>
                    <a:pt x="1993" y="863"/>
                  </a:lnTo>
                  <a:lnTo>
                    <a:pt x="1983" y="889"/>
                  </a:lnTo>
                  <a:lnTo>
                    <a:pt x="1973" y="916"/>
                  </a:lnTo>
                  <a:lnTo>
                    <a:pt x="1960" y="943"/>
                  </a:lnTo>
                  <a:lnTo>
                    <a:pt x="1945" y="970"/>
                  </a:lnTo>
                  <a:lnTo>
                    <a:pt x="1930" y="998"/>
                  </a:lnTo>
                  <a:lnTo>
                    <a:pt x="1913" y="1025"/>
                  </a:lnTo>
                  <a:lnTo>
                    <a:pt x="1895" y="1053"/>
                  </a:lnTo>
                  <a:lnTo>
                    <a:pt x="1875" y="1078"/>
                  </a:lnTo>
                  <a:lnTo>
                    <a:pt x="1856" y="1103"/>
                  </a:lnTo>
                  <a:lnTo>
                    <a:pt x="1835" y="1127"/>
                  </a:lnTo>
                  <a:lnTo>
                    <a:pt x="1813" y="1152"/>
                  </a:lnTo>
                  <a:lnTo>
                    <a:pt x="1792" y="1173"/>
                  </a:lnTo>
                  <a:lnTo>
                    <a:pt x="1770" y="1195"/>
                  </a:lnTo>
                  <a:lnTo>
                    <a:pt x="1747" y="1217"/>
                  </a:lnTo>
                  <a:lnTo>
                    <a:pt x="1724" y="1236"/>
                  </a:lnTo>
                  <a:lnTo>
                    <a:pt x="1701" y="1256"/>
                  </a:lnTo>
                  <a:lnTo>
                    <a:pt x="1678" y="1275"/>
                  </a:lnTo>
                  <a:lnTo>
                    <a:pt x="1632" y="1311"/>
                  </a:lnTo>
                  <a:lnTo>
                    <a:pt x="1586" y="1345"/>
                  </a:lnTo>
                  <a:lnTo>
                    <a:pt x="1559" y="1365"/>
                  </a:lnTo>
                  <a:lnTo>
                    <a:pt x="1531" y="1382"/>
                  </a:lnTo>
                  <a:lnTo>
                    <a:pt x="1504" y="1399"/>
                  </a:lnTo>
                  <a:lnTo>
                    <a:pt x="1476" y="1415"/>
                  </a:lnTo>
                  <a:lnTo>
                    <a:pt x="1447" y="1429"/>
                  </a:lnTo>
                  <a:lnTo>
                    <a:pt x="1420" y="1443"/>
                  </a:lnTo>
                  <a:lnTo>
                    <a:pt x="1391" y="1454"/>
                  </a:lnTo>
                  <a:lnTo>
                    <a:pt x="1363" y="1466"/>
                  </a:lnTo>
                  <a:lnTo>
                    <a:pt x="1334" y="1475"/>
                  </a:lnTo>
                  <a:lnTo>
                    <a:pt x="1304" y="1483"/>
                  </a:lnTo>
                  <a:lnTo>
                    <a:pt x="1275" y="1490"/>
                  </a:lnTo>
                  <a:lnTo>
                    <a:pt x="1247" y="1496"/>
                  </a:lnTo>
                  <a:lnTo>
                    <a:pt x="1217" y="1500"/>
                  </a:lnTo>
                  <a:lnTo>
                    <a:pt x="1187" y="1504"/>
                  </a:lnTo>
                  <a:lnTo>
                    <a:pt x="1158" y="1505"/>
                  </a:lnTo>
                  <a:lnTo>
                    <a:pt x="1129" y="150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4" name="Freeform 42">
              <a:extLst>
                <a:ext uri="{FF2B5EF4-FFF2-40B4-BE49-F238E27FC236}">
                  <a16:creationId xmlns:a16="http://schemas.microsoft.com/office/drawing/2014/main" id="{539D4DD3-52BE-47C9-86E4-2872565F6D82}"/>
                </a:ext>
              </a:extLst>
            </p:cNvPr>
            <p:cNvSpPr>
              <a:spLocks/>
            </p:cNvSpPr>
            <p:nvPr userDrawn="1"/>
          </p:nvSpPr>
          <p:spPr bwMode="auto">
            <a:xfrm>
              <a:off x="2397149" y="6053091"/>
              <a:ext cx="1265519" cy="804909"/>
            </a:xfrm>
            <a:custGeom>
              <a:avLst/>
              <a:gdLst>
                <a:gd name="T0" fmla="*/ 518 w 1903"/>
                <a:gd name="T1" fmla="*/ 64 h 1210"/>
                <a:gd name="T2" fmla="*/ 398 w 1903"/>
                <a:gd name="T3" fmla="*/ 92 h 1210"/>
                <a:gd name="T4" fmla="*/ 315 w 1903"/>
                <a:gd name="T5" fmla="*/ 126 h 1210"/>
                <a:gd name="T6" fmla="*/ 247 w 1903"/>
                <a:gd name="T7" fmla="*/ 174 h 1210"/>
                <a:gd name="T8" fmla="*/ 196 w 1903"/>
                <a:gd name="T9" fmla="*/ 234 h 1210"/>
                <a:gd name="T10" fmla="*/ 160 w 1903"/>
                <a:gd name="T11" fmla="*/ 303 h 1210"/>
                <a:gd name="T12" fmla="*/ 138 w 1903"/>
                <a:gd name="T13" fmla="*/ 377 h 1210"/>
                <a:gd name="T14" fmla="*/ 126 w 1903"/>
                <a:gd name="T15" fmla="*/ 455 h 1210"/>
                <a:gd name="T16" fmla="*/ 128 w 1903"/>
                <a:gd name="T17" fmla="*/ 534 h 1210"/>
                <a:gd name="T18" fmla="*/ 140 w 1903"/>
                <a:gd name="T19" fmla="*/ 635 h 1210"/>
                <a:gd name="T20" fmla="*/ 148 w 1903"/>
                <a:gd name="T21" fmla="*/ 799 h 1210"/>
                <a:gd name="T22" fmla="*/ 132 w 1903"/>
                <a:gd name="T23" fmla="*/ 957 h 1210"/>
                <a:gd name="T24" fmla="*/ 91 w 1903"/>
                <a:gd name="T25" fmla="*/ 1104 h 1210"/>
                <a:gd name="T26" fmla="*/ 0 w 1903"/>
                <a:gd name="T27" fmla="*/ 1210 h 1210"/>
                <a:gd name="T28" fmla="*/ 61 w 1903"/>
                <a:gd name="T29" fmla="*/ 1070 h 1210"/>
                <a:gd name="T30" fmla="*/ 98 w 1903"/>
                <a:gd name="T31" fmla="*/ 922 h 1210"/>
                <a:gd name="T32" fmla="*/ 109 w 1903"/>
                <a:gd name="T33" fmla="*/ 765 h 1210"/>
                <a:gd name="T34" fmla="*/ 96 w 1903"/>
                <a:gd name="T35" fmla="*/ 599 h 1210"/>
                <a:gd name="T36" fmla="*/ 87 w 1903"/>
                <a:gd name="T37" fmla="*/ 517 h 1210"/>
                <a:gd name="T38" fmla="*/ 90 w 1903"/>
                <a:gd name="T39" fmla="*/ 432 h 1210"/>
                <a:gd name="T40" fmla="*/ 105 w 1903"/>
                <a:gd name="T41" fmla="*/ 349 h 1210"/>
                <a:gd name="T42" fmla="*/ 133 w 1903"/>
                <a:gd name="T43" fmla="*/ 268 h 1210"/>
                <a:gd name="T44" fmla="*/ 177 w 1903"/>
                <a:gd name="T45" fmla="*/ 195 h 1210"/>
                <a:gd name="T46" fmla="*/ 238 w 1903"/>
                <a:gd name="T47" fmla="*/ 132 h 1210"/>
                <a:gd name="T48" fmla="*/ 316 w 1903"/>
                <a:gd name="T49" fmla="*/ 81 h 1210"/>
                <a:gd name="T50" fmla="*/ 413 w 1903"/>
                <a:gd name="T51" fmla="*/ 47 h 1210"/>
                <a:gd name="T52" fmla="*/ 541 w 1903"/>
                <a:gd name="T53" fmla="*/ 18 h 1210"/>
                <a:gd name="T54" fmla="*/ 669 w 1903"/>
                <a:gd name="T55" fmla="*/ 2 h 1210"/>
                <a:gd name="T56" fmla="*/ 804 w 1903"/>
                <a:gd name="T57" fmla="*/ 24 h 1210"/>
                <a:gd name="T58" fmla="*/ 944 w 1903"/>
                <a:gd name="T59" fmla="*/ 68 h 1210"/>
                <a:gd name="T60" fmla="*/ 1030 w 1903"/>
                <a:gd name="T61" fmla="*/ 112 h 1210"/>
                <a:gd name="T62" fmla="*/ 1095 w 1903"/>
                <a:gd name="T63" fmla="*/ 158 h 1210"/>
                <a:gd name="T64" fmla="*/ 1155 w 1903"/>
                <a:gd name="T65" fmla="*/ 217 h 1210"/>
                <a:gd name="T66" fmla="*/ 1222 w 1903"/>
                <a:gd name="T67" fmla="*/ 294 h 1210"/>
                <a:gd name="T68" fmla="*/ 1325 w 1903"/>
                <a:gd name="T69" fmla="*/ 416 h 1210"/>
                <a:gd name="T70" fmla="*/ 1438 w 1903"/>
                <a:gd name="T71" fmla="*/ 559 h 1210"/>
                <a:gd name="T72" fmla="*/ 1613 w 1903"/>
                <a:gd name="T73" fmla="*/ 814 h 1210"/>
                <a:gd name="T74" fmla="*/ 1804 w 1903"/>
                <a:gd name="T75" fmla="*/ 1080 h 1210"/>
                <a:gd name="T76" fmla="*/ 1805 w 1903"/>
                <a:gd name="T77" fmla="*/ 1148 h 1210"/>
                <a:gd name="T78" fmla="*/ 1621 w 1903"/>
                <a:gd name="T79" fmla="*/ 895 h 1210"/>
                <a:gd name="T80" fmla="*/ 1431 w 1903"/>
                <a:gd name="T81" fmla="*/ 618 h 1210"/>
                <a:gd name="T82" fmla="*/ 1323 w 1903"/>
                <a:gd name="T83" fmla="*/ 476 h 1210"/>
                <a:gd name="T84" fmla="*/ 1208 w 1903"/>
                <a:gd name="T85" fmla="*/ 339 h 1210"/>
                <a:gd name="T86" fmla="*/ 1141 w 1903"/>
                <a:gd name="T87" fmla="*/ 259 h 1210"/>
                <a:gd name="T88" fmla="*/ 1084 w 1903"/>
                <a:gd name="T89" fmla="*/ 202 h 1210"/>
                <a:gd name="T90" fmla="*/ 1024 w 1903"/>
                <a:gd name="T91" fmla="*/ 155 h 1210"/>
                <a:gd name="T92" fmla="*/ 959 w 1903"/>
                <a:gd name="T93" fmla="*/ 118 h 1210"/>
                <a:gd name="T94" fmla="*/ 827 w 1903"/>
                <a:gd name="T95" fmla="*/ 70 h 1210"/>
                <a:gd name="T96" fmla="*/ 695 w 1903"/>
                <a:gd name="T97" fmla="*/ 4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03" h="1210">
                  <a:moveTo>
                    <a:pt x="631" y="38"/>
                  </a:moveTo>
                  <a:lnTo>
                    <a:pt x="630" y="38"/>
                  </a:lnTo>
                  <a:lnTo>
                    <a:pt x="549" y="57"/>
                  </a:lnTo>
                  <a:lnTo>
                    <a:pt x="518" y="64"/>
                  </a:lnTo>
                  <a:lnTo>
                    <a:pt x="486" y="71"/>
                  </a:lnTo>
                  <a:lnTo>
                    <a:pt x="455" y="78"/>
                  </a:lnTo>
                  <a:lnTo>
                    <a:pt x="422" y="86"/>
                  </a:lnTo>
                  <a:lnTo>
                    <a:pt x="398" y="92"/>
                  </a:lnTo>
                  <a:lnTo>
                    <a:pt x="375" y="99"/>
                  </a:lnTo>
                  <a:lnTo>
                    <a:pt x="354" y="108"/>
                  </a:lnTo>
                  <a:lnTo>
                    <a:pt x="333" y="116"/>
                  </a:lnTo>
                  <a:lnTo>
                    <a:pt x="315" y="126"/>
                  </a:lnTo>
                  <a:lnTo>
                    <a:pt x="296" y="138"/>
                  </a:lnTo>
                  <a:lnTo>
                    <a:pt x="279" y="149"/>
                  </a:lnTo>
                  <a:lnTo>
                    <a:pt x="262" y="162"/>
                  </a:lnTo>
                  <a:lnTo>
                    <a:pt x="247" y="174"/>
                  </a:lnTo>
                  <a:lnTo>
                    <a:pt x="233" y="189"/>
                  </a:lnTo>
                  <a:lnTo>
                    <a:pt x="219" y="203"/>
                  </a:lnTo>
                  <a:lnTo>
                    <a:pt x="208" y="219"/>
                  </a:lnTo>
                  <a:lnTo>
                    <a:pt x="196" y="234"/>
                  </a:lnTo>
                  <a:lnTo>
                    <a:pt x="186" y="251"/>
                  </a:lnTo>
                  <a:lnTo>
                    <a:pt x="176" y="267"/>
                  </a:lnTo>
                  <a:lnTo>
                    <a:pt x="168" y="284"/>
                  </a:lnTo>
                  <a:lnTo>
                    <a:pt x="160" y="303"/>
                  </a:lnTo>
                  <a:lnTo>
                    <a:pt x="153" y="321"/>
                  </a:lnTo>
                  <a:lnTo>
                    <a:pt x="147" y="339"/>
                  </a:lnTo>
                  <a:lnTo>
                    <a:pt x="141" y="358"/>
                  </a:lnTo>
                  <a:lnTo>
                    <a:pt x="138" y="377"/>
                  </a:lnTo>
                  <a:lnTo>
                    <a:pt x="133" y="397"/>
                  </a:lnTo>
                  <a:lnTo>
                    <a:pt x="131" y="416"/>
                  </a:lnTo>
                  <a:lnTo>
                    <a:pt x="129" y="436"/>
                  </a:lnTo>
                  <a:lnTo>
                    <a:pt x="126" y="455"/>
                  </a:lnTo>
                  <a:lnTo>
                    <a:pt x="126" y="475"/>
                  </a:lnTo>
                  <a:lnTo>
                    <a:pt x="126" y="494"/>
                  </a:lnTo>
                  <a:lnTo>
                    <a:pt x="126" y="515"/>
                  </a:lnTo>
                  <a:lnTo>
                    <a:pt x="128" y="534"/>
                  </a:lnTo>
                  <a:lnTo>
                    <a:pt x="129" y="554"/>
                  </a:lnTo>
                  <a:lnTo>
                    <a:pt x="131" y="573"/>
                  </a:lnTo>
                  <a:lnTo>
                    <a:pt x="135" y="593"/>
                  </a:lnTo>
                  <a:lnTo>
                    <a:pt x="140" y="635"/>
                  </a:lnTo>
                  <a:lnTo>
                    <a:pt x="145" y="677"/>
                  </a:lnTo>
                  <a:lnTo>
                    <a:pt x="147" y="718"/>
                  </a:lnTo>
                  <a:lnTo>
                    <a:pt x="148" y="759"/>
                  </a:lnTo>
                  <a:lnTo>
                    <a:pt x="148" y="799"/>
                  </a:lnTo>
                  <a:lnTo>
                    <a:pt x="147" y="840"/>
                  </a:lnTo>
                  <a:lnTo>
                    <a:pt x="144" y="879"/>
                  </a:lnTo>
                  <a:lnTo>
                    <a:pt x="138" y="918"/>
                  </a:lnTo>
                  <a:lnTo>
                    <a:pt x="132" y="957"/>
                  </a:lnTo>
                  <a:lnTo>
                    <a:pt x="124" y="994"/>
                  </a:lnTo>
                  <a:lnTo>
                    <a:pt x="115" y="1031"/>
                  </a:lnTo>
                  <a:lnTo>
                    <a:pt x="104" y="1068"/>
                  </a:lnTo>
                  <a:lnTo>
                    <a:pt x="91" y="1104"/>
                  </a:lnTo>
                  <a:lnTo>
                    <a:pt x="77" y="1140"/>
                  </a:lnTo>
                  <a:lnTo>
                    <a:pt x="62" y="1176"/>
                  </a:lnTo>
                  <a:lnTo>
                    <a:pt x="45" y="1210"/>
                  </a:lnTo>
                  <a:lnTo>
                    <a:pt x="0" y="1210"/>
                  </a:lnTo>
                  <a:lnTo>
                    <a:pt x="18" y="1176"/>
                  </a:lnTo>
                  <a:lnTo>
                    <a:pt x="34" y="1141"/>
                  </a:lnTo>
                  <a:lnTo>
                    <a:pt x="48" y="1106"/>
                  </a:lnTo>
                  <a:lnTo>
                    <a:pt x="61" y="1070"/>
                  </a:lnTo>
                  <a:lnTo>
                    <a:pt x="73" y="1035"/>
                  </a:lnTo>
                  <a:lnTo>
                    <a:pt x="83" y="997"/>
                  </a:lnTo>
                  <a:lnTo>
                    <a:pt x="91" y="960"/>
                  </a:lnTo>
                  <a:lnTo>
                    <a:pt x="98" y="922"/>
                  </a:lnTo>
                  <a:lnTo>
                    <a:pt x="104" y="883"/>
                  </a:lnTo>
                  <a:lnTo>
                    <a:pt x="107" y="844"/>
                  </a:lnTo>
                  <a:lnTo>
                    <a:pt x="109" y="805"/>
                  </a:lnTo>
                  <a:lnTo>
                    <a:pt x="109" y="765"/>
                  </a:lnTo>
                  <a:lnTo>
                    <a:pt x="108" y="724"/>
                  </a:lnTo>
                  <a:lnTo>
                    <a:pt x="106" y="682"/>
                  </a:lnTo>
                  <a:lnTo>
                    <a:pt x="101" y="641"/>
                  </a:lnTo>
                  <a:lnTo>
                    <a:pt x="96" y="599"/>
                  </a:lnTo>
                  <a:lnTo>
                    <a:pt x="92" y="579"/>
                  </a:lnTo>
                  <a:lnTo>
                    <a:pt x="90" y="559"/>
                  </a:lnTo>
                  <a:lnTo>
                    <a:pt x="89" y="538"/>
                  </a:lnTo>
                  <a:lnTo>
                    <a:pt x="87" y="517"/>
                  </a:lnTo>
                  <a:lnTo>
                    <a:pt x="87" y="495"/>
                  </a:lnTo>
                  <a:lnTo>
                    <a:pt x="87" y="475"/>
                  </a:lnTo>
                  <a:lnTo>
                    <a:pt x="89" y="453"/>
                  </a:lnTo>
                  <a:lnTo>
                    <a:pt x="90" y="432"/>
                  </a:lnTo>
                  <a:lnTo>
                    <a:pt x="92" y="412"/>
                  </a:lnTo>
                  <a:lnTo>
                    <a:pt x="96" y="390"/>
                  </a:lnTo>
                  <a:lnTo>
                    <a:pt x="100" y="369"/>
                  </a:lnTo>
                  <a:lnTo>
                    <a:pt x="105" y="349"/>
                  </a:lnTo>
                  <a:lnTo>
                    <a:pt x="110" y="328"/>
                  </a:lnTo>
                  <a:lnTo>
                    <a:pt x="117" y="307"/>
                  </a:lnTo>
                  <a:lnTo>
                    <a:pt x="125" y="288"/>
                  </a:lnTo>
                  <a:lnTo>
                    <a:pt x="133" y="268"/>
                  </a:lnTo>
                  <a:lnTo>
                    <a:pt x="143" y="249"/>
                  </a:lnTo>
                  <a:lnTo>
                    <a:pt x="153" y="231"/>
                  </a:lnTo>
                  <a:lnTo>
                    <a:pt x="164" y="212"/>
                  </a:lnTo>
                  <a:lnTo>
                    <a:pt x="177" y="195"/>
                  </a:lnTo>
                  <a:lnTo>
                    <a:pt x="191" y="178"/>
                  </a:lnTo>
                  <a:lnTo>
                    <a:pt x="204" y="162"/>
                  </a:lnTo>
                  <a:lnTo>
                    <a:pt x="221" y="147"/>
                  </a:lnTo>
                  <a:lnTo>
                    <a:pt x="238" y="132"/>
                  </a:lnTo>
                  <a:lnTo>
                    <a:pt x="255" y="118"/>
                  </a:lnTo>
                  <a:lnTo>
                    <a:pt x="274" y="104"/>
                  </a:lnTo>
                  <a:lnTo>
                    <a:pt x="294" y="93"/>
                  </a:lnTo>
                  <a:lnTo>
                    <a:pt x="316" y="81"/>
                  </a:lnTo>
                  <a:lnTo>
                    <a:pt x="339" y="71"/>
                  </a:lnTo>
                  <a:lnTo>
                    <a:pt x="362" y="62"/>
                  </a:lnTo>
                  <a:lnTo>
                    <a:pt x="387" y="54"/>
                  </a:lnTo>
                  <a:lnTo>
                    <a:pt x="413" y="47"/>
                  </a:lnTo>
                  <a:lnTo>
                    <a:pt x="445" y="40"/>
                  </a:lnTo>
                  <a:lnTo>
                    <a:pt x="478" y="33"/>
                  </a:lnTo>
                  <a:lnTo>
                    <a:pt x="508" y="25"/>
                  </a:lnTo>
                  <a:lnTo>
                    <a:pt x="541" y="18"/>
                  </a:lnTo>
                  <a:lnTo>
                    <a:pt x="622" y="0"/>
                  </a:lnTo>
                  <a:lnTo>
                    <a:pt x="631" y="0"/>
                  </a:lnTo>
                  <a:lnTo>
                    <a:pt x="637" y="0"/>
                  </a:lnTo>
                  <a:lnTo>
                    <a:pt x="669" y="2"/>
                  </a:lnTo>
                  <a:lnTo>
                    <a:pt x="702" y="6"/>
                  </a:lnTo>
                  <a:lnTo>
                    <a:pt x="736" y="10"/>
                  </a:lnTo>
                  <a:lnTo>
                    <a:pt x="770" y="16"/>
                  </a:lnTo>
                  <a:lnTo>
                    <a:pt x="804" y="24"/>
                  </a:lnTo>
                  <a:lnTo>
                    <a:pt x="840" y="32"/>
                  </a:lnTo>
                  <a:lnTo>
                    <a:pt x="874" y="42"/>
                  </a:lnTo>
                  <a:lnTo>
                    <a:pt x="910" y="54"/>
                  </a:lnTo>
                  <a:lnTo>
                    <a:pt x="944" y="68"/>
                  </a:lnTo>
                  <a:lnTo>
                    <a:pt x="979" y="84"/>
                  </a:lnTo>
                  <a:lnTo>
                    <a:pt x="996" y="93"/>
                  </a:lnTo>
                  <a:lnTo>
                    <a:pt x="1013" y="102"/>
                  </a:lnTo>
                  <a:lnTo>
                    <a:pt x="1030" y="112"/>
                  </a:lnTo>
                  <a:lnTo>
                    <a:pt x="1046" y="123"/>
                  </a:lnTo>
                  <a:lnTo>
                    <a:pt x="1063" y="134"/>
                  </a:lnTo>
                  <a:lnTo>
                    <a:pt x="1079" y="146"/>
                  </a:lnTo>
                  <a:lnTo>
                    <a:pt x="1095" y="158"/>
                  </a:lnTo>
                  <a:lnTo>
                    <a:pt x="1111" y="172"/>
                  </a:lnTo>
                  <a:lnTo>
                    <a:pt x="1126" y="187"/>
                  </a:lnTo>
                  <a:lnTo>
                    <a:pt x="1142" y="202"/>
                  </a:lnTo>
                  <a:lnTo>
                    <a:pt x="1155" y="217"/>
                  </a:lnTo>
                  <a:lnTo>
                    <a:pt x="1170" y="234"/>
                  </a:lnTo>
                  <a:lnTo>
                    <a:pt x="1188" y="253"/>
                  </a:lnTo>
                  <a:lnTo>
                    <a:pt x="1205" y="274"/>
                  </a:lnTo>
                  <a:lnTo>
                    <a:pt x="1222" y="294"/>
                  </a:lnTo>
                  <a:lnTo>
                    <a:pt x="1239" y="314"/>
                  </a:lnTo>
                  <a:lnTo>
                    <a:pt x="1268" y="347"/>
                  </a:lnTo>
                  <a:lnTo>
                    <a:pt x="1297" y="382"/>
                  </a:lnTo>
                  <a:lnTo>
                    <a:pt x="1325" y="416"/>
                  </a:lnTo>
                  <a:lnTo>
                    <a:pt x="1354" y="451"/>
                  </a:lnTo>
                  <a:lnTo>
                    <a:pt x="1383" y="486"/>
                  </a:lnTo>
                  <a:lnTo>
                    <a:pt x="1410" y="522"/>
                  </a:lnTo>
                  <a:lnTo>
                    <a:pt x="1438" y="559"/>
                  </a:lnTo>
                  <a:lnTo>
                    <a:pt x="1463" y="595"/>
                  </a:lnTo>
                  <a:lnTo>
                    <a:pt x="1523" y="681"/>
                  </a:lnTo>
                  <a:lnTo>
                    <a:pt x="1567" y="748"/>
                  </a:lnTo>
                  <a:lnTo>
                    <a:pt x="1613" y="814"/>
                  </a:lnTo>
                  <a:lnTo>
                    <a:pt x="1660" y="882"/>
                  </a:lnTo>
                  <a:lnTo>
                    <a:pt x="1707" y="948"/>
                  </a:lnTo>
                  <a:lnTo>
                    <a:pt x="1754" y="1015"/>
                  </a:lnTo>
                  <a:lnTo>
                    <a:pt x="1804" y="1080"/>
                  </a:lnTo>
                  <a:lnTo>
                    <a:pt x="1853" y="1146"/>
                  </a:lnTo>
                  <a:lnTo>
                    <a:pt x="1903" y="1210"/>
                  </a:lnTo>
                  <a:lnTo>
                    <a:pt x="1853" y="1210"/>
                  </a:lnTo>
                  <a:lnTo>
                    <a:pt x="1805" y="1148"/>
                  </a:lnTo>
                  <a:lnTo>
                    <a:pt x="1758" y="1085"/>
                  </a:lnTo>
                  <a:lnTo>
                    <a:pt x="1712" y="1022"/>
                  </a:lnTo>
                  <a:lnTo>
                    <a:pt x="1666" y="959"/>
                  </a:lnTo>
                  <a:lnTo>
                    <a:pt x="1621" y="895"/>
                  </a:lnTo>
                  <a:lnTo>
                    <a:pt x="1576" y="832"/>
                  </a:lnTo>
                  <a:lnTo>
                    <a:pt x="1533" y="767"/>
                  </a:lnTo>
                  <a:lnTo>
                    <a:pt x="1489" y="704"/>
                  </a:lnTo>
                  <a:lnTo>
                    <a:pt x="1431" y="618"/>
                  </a:lnTo>
                  <a:lnTo>
                    <a:pt x="1406" y="581"/>
                  </a:lnTo>
                  <a:lnTo>
                    <a:pt x="1379" y="546"/>
                  </a:lnTo>
                  <a:lnTo>
                    <a:pt x="1352" y="510"/>
                  </a:lnTo>
                  <a:lnTo>
                    <a:pt x="1323" y="476"/>
                  </a:lnTo>
                  <a:lnTo>
                    <a:pt x="1295" y="440"/>
                  </a:lnTo>
                  <a:lnTo>
                    <a:pt x="1267" y="407"/>
                  </a:lnTo>
                  <a:lnTo>
                    <a:pt x="1237" y="373"/>
                  </a:lnTo>
                  <a:lnTo>
                    <a:pt x="1208" y="339"/>
                  </a:lnTo>
                  <a:lnTo>
                    <a:pt x="1191" y="319"/>
                  </a:lnTo>
                  <a:lnTo>
                    <a:pt x="1174" y="299"/>
                  </a:lnTo>
                  <a:lnTo>
                    <a:pt x="1158" y="279"/>
                  </a:lnTo>
                  <a:lnTo>
                    <a:pt x="1141" y="259"/>
                  </a:lnTo>
                  <a:lnTo>
                    <a:pt x="1127" y="243"/>
                  </a:lnTo>
                  <a:lnTo>
                    <a:pt x="1113" y="228"/>
                  </a:lnTo>
                  <a:lnTo>
                    <a:pt x="1098" y="214"/>
                  </a:lnTo>
                  <a:lnTo>
                    <a:pt x="1084" y="202"/>
                  </a:lnTo>
                  <a:lnTo>
                    <a:pt x="1069" y="189"/>
                  </a:lnTo>
                  <a:lnTo>
                    <a:pt x="1055" y="177"/>
                  </a:lnTo>
                  <a:lnTo>
                    <a:pt x="1038" y="165"/>
                  </a:lnTo>
                  <a:lnTo>
                    <a:pt x="1024" y="155"/>
                  </a:lnTo>
                  <a:lnTo>
                    <a:pt x="1007" y="144"/>
                  </a:lnTo>
                  <a:lnTo>
                    <a:pt x="991" y="135"/>
                  </a:lnTo>
                  <a:lnTo>
                    <a:pt x="975" y="126"/>
                  </a:lnTo>
                  <a:lnTo>
                    <a:pt x="959" y="118"/>
                  </a:lnTo>
                  <a:lnTo>
                    <a:pt x="927" y="103"/>
                  </a:lnTo>
                  <a:lnTo>
                    <a:pt x="894" y="91"/>
                  </a:lnTo>
                  <a:lnTo>
                    <a:pt x="861" y="79"/>
                  </a:lnTo>
                  <a:lnTo>
                    <a:pt x="827" y="70"/>
                  </a:lnTo>
                  <a:lnTo>
                    <a:pt x="794" y="62"/>
                  </a:lnTo>
                  <a:lnTo>
                    <a:pt x="761" y="55"/>
                  </a:lnTo>
                  <a:lnTo>
                    <a:pt x="728" y="49"/>
                  </a:lnTo>
                  <a:lnTo>
                    <a:pt x="695" y="45"/>
                  </a:lnTo>
                  <a:lnTo>
                    <a:pt x="664" y="41"/>
                  </a:lnTo>
                  <a:lnTo>
                    <a:pt x="634" y="39"/>
                  </a:lnTo>
                  <a:lnTo>
                    <a:pt x="631" y="3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5" name="Freeform 43">
              <a:extLst>
                <a:ext uri="{FF2B5EF4-FFF2-40B4-BE49-F238E27FC236}">
                  <a16:creationId xmlns:a16="http://schemas.microsoft.com/office/drawing/2014/main" id="{3EB3D88D-0D01-4EED-8D2A-7FAE050A6EC1}"/>
                </a:ext>
              </a:extLst>
            </p:cNvPr>
            <p:cNvSpPr>
              <a:spLocks noEditPoints="1"/>
            </p:cNvSpPr>
            <p:nvPr userDrawn="1"/>
          </p:nvSpPr>
          <p:spPr bwMode="auto">
            <a:xfrm>
              <a:off x="8654954" y="6155450"/>
              <a:ext cx="516445" cy="614149"/>
            </a:xfrm>
            <a:custGeom>
              <a:avLst/>
              <a:gdLst>
                <a:gd name="T0" fmla="*/ 123 w 774"/>
                <a:gd name="T1" fmla="*/ 69 h 923"/>
                <a:gd name="T2" fmla="*/ 68 w 774"/>
                <a:gd name="T3" fmla="*/ 108 h 923"/>
                <a:gd name="T4" fmla="*/ 49 w 774"/>
                <a:gd name="T5" fmla="*/ 137 h 923"/>
                <a:gd name="T6" fmla="*/ 39 w 774"/>
                <a:gd name="T7" fmla="*/ 179 h 923"/>
                <a:gd name="T8" fmla="*/ 46 w 774"/>
                <a:gd name="T9" fmla="*/ 278 h 923"/>
                <a:gd name="T10" fmla="*/ 80 w 774"/>
                <a:gd name="T11" fmla="*/ 430 h 923"/>
                <a:gd name="T12" fmla="*/ 134 w 774"/>
                <a:gd name="T13" fmla="*/ 574 h 923"/>
                <a:gd name="T14" fmla="*/ 205 w 774"/>
                <a:gd name="T15" fmla="*/ 698 h 923"/>
                <a:gd name="T16" fmla="*/ 296 w 774"/>
                <a:gd name="T17" fmla="*/ 802 h 923"/>
                <a:gd name="T18" fmla="*/ 367 w 774"/>
                <a:gd name="T19" fmla="*/ 857 h 923"/>
                <a:gd name="T20" fmla="*/ 430 w 774"/>
                <a:gd name="T21" fmla="*/ 880 h 923"/>
                <a:gd name="T22" fmla="*/ 495 w 774"/>
                <a:gd name="T23" fmla="*/ 880 h 923"/>
                <a:gd name="T24" fmla="*/ 564 w 774"/>
                <a:gd name="T25" fmla="*/ 856 h 923"/>
                <a:gd name="T26" fmla="*/ 629 w 774"/>
                <a:gd name="T27" fmla="*/ 816 h 923"/>
                <a:gd name="T28" fmla="*/ 677 w 774"/>
                <a:gd name="T29" fmla="*/ 767 h 923"/>
                <a:gd name="T30" fmla="*/ 710 w 774"/>
                <a:gd name="T31" fmla="*/ 706 h 923"/>
                <a:gd name="T32" fmla="*/ 729 w 774"/>
                <a:gd name="T33" fmla="*/ 633 h 923"/>
                <a:gd name="T34" fmla="*/ 734 w 774"/>
                <a:gd name="T35" fmla="*/ 542 h 923"/>
                <a:gd name="T36" fmla="*/ 712 w 774"/>
                <a:gd name="T37" fmla="*/ 449 h 923"/>
                <a:gd name="T38" fmla="*/ 671 w 774"/>
                <a:gd name="T39" fmla="*/ 361 h 923"/>
                <a:gd name="T40" fmla="*/ 612 w 774"/>
                <a:gd name="T41" fmla="*/ 278 h 923"/>
                <a:gd name="T42" fmla="*/ 541 w 774"/>
                <a:gd name="T43" fmla="*/ 205 h 923"/>
                <a:gd name="T44" fmla="*/ 463 w 774"/>
                <a:gd name="T45" fmla="*/ 143 h 923"/>
                <a:gd name="T46" fmla="*/ 382 w 774"/>
                <a:gd name="T47" fmla="*/ 94 h 923"/>
                <a:gd name="T48" fmla="*/ 303 w 774"/>
                <a:gd name="T49" fmla="*/ 62 h 923"/>
                <a:gd name="T50" fmla="*/ 241 w 774"/>
                <a:gd name="T51" fmla="*/ 49 h 923"/>
                <a:gd name="T52" fmla="*/ 461 w 774"/>
                <a:gd name="T53" fmla="*/ 923 h 923"/>
                <a:gd name="T54" fmla="*/ 376 w 774"/>
                <a:gd name="T55" fmla="*/ 905 h 923"/>
                <a:gd name="T56" fmla="*/ 296 w 774"/>
                <a:gd name="T57" fmla="*/ 855 h 923"/>
                <a:gd name="T58" fmla="*/ 196 w 774"/>
                <a:gd name="T59" fmla="*/ 750 h 923"/>
                <a:gd name="T60" fmla="*/ 116 w 774"/>
                <a:gd name="T61" fmla="*/ 627 h 923"/>
                <a:gd name="T62" fmla="*/ 55 w 774"/>
                <a:gd name="T63" fmla="*/ 482 h 923"/>
                <a:gd name="T64" fmla="*/ 13 w 774"/>
                <a:gd name="T65" fmla="*/ 316 h 923"/>
                <a:gd name="T66" fmla="*/ 0 w 774"/>
                <a:gd name="T67" fmla="*/ 193 h 923"/>
                <a:gd name="T68" fmla="*/ 4 w 774"/>
                <a:gd name="T69" fmla="*/ 147 h 923"/>
                <a:gd name="T70" fmla="*/ 19 w 774"/>
                <a:gd name="T71" fmla="*/ 109 h 923"/>
                <a:gd name="T72" fmla="*/ 43 w 774"/>
                <a:gd name="T73" fmla="*/ 77 h 923"/>
                <a:gd name="T74" fmla="*/ 79 w 774"/>
                <a:gd name="T75" fmla="*/ 50 h 923"/>
                <a:gd name="T76" fmla="*/ 187 w 774"/>
                <a:gd name="T77" fmla="*/ 0 h 923"/>
                <a:gd name="T78" fmla="*/ 250 w 774"/>
                <a:gd name="T79" fmla="*/ 10 h 923"/>
                <a:gd name="T80" fmla="*/ 313 w 774"/>
                <a:gd name="T81" fmla="*/ 24 h 923"/>
                <a:gd name="T82" fmla="*/ 398 w 774"/>
                <a:gd name="T83" fmla="*/ 58 h 923"/>
                <a:gd name="T84" fmla="*/ 484 w 774"/>
                <a:gd name="T85" fmla="*/ 108 h 923"/>
                <a:gd name="T86" fmla="*/ 568 w 774"/>
                <a:gd name="T87" fmla="*/ 174 h 923"/>
                <a:gd name="T88" fmla="*/ 643 w 774"/>
                <a:gd name="T89" fmla="*/ 252 h 923"/>
                <a:gd name="T90" fmla="*/ 707 w 774"/>
                <a:gd name="T91" fmla="*/ 340 h 923"/>
                <a:gd name="T92" fmla="*/ 751 w 774"/>
                <a:gd name="T93" fmla="*/ 436 h 923"/>
                <a:gd name="T94" fmla="*/ 773 w 774"/>
                <a:gd name="T95" fmla="*/ 538 h 923"/>
                <a:gd name="T96" fmla="*/ 768 w 774"/>
                <a:gd name="T97" fmla="*/ 640 h 923"/>
                <a:gd name="T98" fmla="*/ 747 w 774"/>
                <a:gd name="T99" fmla="*/ 722 h 923"/>
                <a:gd name="T100" fmla="*/ 709 w 774"/>
                <a:gd name="T101" fmla="*/ 789 h 923"/>
                <a:gd name="T102" fmla="*/ 654 w 774"/>
                <a:gd name="T103" fmla="*/ 846 h 923"/>
                <a:gd name="T104" fmla="*/ 584 w 774"/>
                <a:gd name="T105" fmla="*/ 890 h 923"/>
                <a:gd name="T106" fmla="*/ 513 w 774"/>
                <a:gd name="T107" fmla="*/ 917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4" h="923">
                  <a:moveTo>
                    <a:pt x="198" y="38"/>
                  </a:moveTo>
                  <a:lnTo>
                    <a:pt x="170" y="49"/>
                  </a:lnTo>
                  <a:lnTo>
                    <a:pt x="146" y="59"/>
                  </a:lnTo>
                  <a:lnTo>
                    <a:pt x="123" y="69"/>
                  </a:lnTo>
                  <a:lnTo>
                    <a:pt x="104" y="80"/>
                  </a:lnTo>
                  <a:lnTo>
                    <a:pt x="87" y="91"/>
                  </a:lnTo>
                  <a:lnTo>
                    <a:pt x="73" y="102"/>
                  </a:lnTo>
                  <a:lnTo>
                    <a:pt x="68" y="108"/>
                  </a:lnTo>
                  <a:lnTo>
                    <a:pt x="62" y="115"/>
                  </a:lnTo>
                  <a:lnTo>
                    <a:pt x="57" y="122"/>
                  </a:lnTo>
                  <a:lnTo>
                    <a:pt x="54" y="129"/>
                  </a:lnTo>
                  <a:lnTo>
                    <a:pt x="49" y="137"/>
                  </a:lnTo>
                  <a:lnTo>
                    <a:pt x="47" y="144"/>
                  </a:lnTo>
                  <a:lnTo>
                    <a:pt x="45" y="153"/>
                  </a:lnTo>
                  <a:lnTo>
                    <a:pt x="42" y="161"/>
                  </a:lnTo>
                  <a:lnTo>
                    <a:pt x="39" y="179"/>
                  </a:lnTo>
                  <a:lnTo>
                    <a:pt x="39" y="200"/>
                  </a:lnTo>
                  <a:lnTo>
                    <a:pt x="40" y="224"/>
                  </a:lnTo>
                  <a:lnTo>
                    <a:pt x="42" y="249"/>
                  </a:lnTo>
                  <a:lnTo>
                    <a:pt x="46" y="278"/>
                  </a:lnTo>
                  <a:lnTo>
                    <a:pt x="52" y="309"/>
                  </a:lnTo>
                  <a:lnTo>
                    <a:pt x="60" y="351"/>
                  </a:lnTo>
                  <a:lnTo>
                    <a:pt x="70" y="391"/>
                  </a:lnTo>
                  <a:lnTo>
                    <a:pt x="80" y="430"/>
                  </a:lnTo>
                  <a:lnTo>
                    <a:pt x="92" y="468"/>
                  </a:lnTo>
                  <a:lnTo>
                    <a:pt x="104" y="505"/>
                  </a:lnTo>
                  <a:lnTo>
                    <a:pt x="118" y="541"/>
                  </a:lnTo>
                  <a:lnTo>
                    <a:pt x="134" y="574"/>
                  </a:lnTo>
                  <a:lnTo>
                    <a:pt x="150" y="607"/>
                  </a:lnTo>
                  <a:lnTo>
                    <a:pt x="167" y="638"/>
                  </a:lnTo>
                  <a:lnTo>
                    <a:pt x="186" y="669"/>
                  </a:lnTo>
                  <a:lnTo>
                    <a:pt x="205" y="698"/>
                  </a:lnTo>
                  <a:lnTo>
                    <a:pt x="226" y="725"/>
                  </a:lnTo>
                  <a:lnTo>
                    <a:pt x="248" y="752"/>
                  </a:lnTo>
                  <a:lnTo>
                    <a:pt x="272" y="778"/>
                  </a:lnTo>
                  <a:lnTo>
                    <a:pt x="296" y="802"/>
                  </a:lnTo>
                  <a:lnTo>
                    <a:pt x="321" y="825"/>
                  </a:lnTo>
                  <a:lnTo>
                    <a:pt x="336" y="838"/>
                  </a:lnTo>
                  <a:lnTo>
                    <a:pt x="352" y="848"/>
                  </a:lnTo>
                  <a:lnTo>
                    <a:pt x="367" y="857"/>
                  </a:lnTo>
                  <a:lnTo>
                    <a:pt x="383" y="865"/>
                  </a:lnTo>
                  <a:lnTo>
                    <a:pt x="398" y="872"/>
                  </a:lnTo>
                  <a:lnTo>
                    <a:pt x="414" y="877"/>
                  </a:lnTo>
                  <a:lnTo>
                    <a:pt x="430" y="880"/>
                  </a:lnTo>
                  <a:lnTo>
                    <a:pt x="446" y="882"/>
                  </a:lnTo>
                  <a:lnTo>
                    <a:pt x="462" y="884"/>
                  </a:lnTo>
                  <a:lnTo>
                    <a:pt x="479" y="882"/>
                  </a:lnTo>
                  <a:lnTo>
                    <a:pt x="495" y="880"/>
                  </a:lnTo>
                  <a:lnTo>
                    <a:pt x="513" y="877"/>
                  </a:lnTo>
                  <a:lnTo>
                    <a:pt x="530" y="871"/>
                  </a:lnTo>
                  <a:lnTo>
                    <a:pt x="547" y="864"/>
                  </a:lnTo>
                  <a:lnTo>
                    <a:pt x="564" y="856"/>
                  </a:lnTo>
                  <a:lnTo>
                    <a:pt x="583" y="847"/>
                  </a:lnTo>
                  <a:lnTo>
                    <a:pt x="599" y="836"/>
                  </a:lnTo>
                  <a:lnTo>
                    <a:pt x="615" y="826"/>
                  </a:lnTo>
                  <a:lnTo>
                    <a:pt x="629" y="816"/>
                  </a:lnTo>
                  <a:lnTo>
                    <a:pt x="642" y="804"/>
                  </a:lnTo>
                  <a:lnTo>
                    <a:pt x="655" y="792"/>
                  </a:lnTo>
                  <a:lnTo>
                    <a:pt x="666" y="779"/>
                  </a:lnTo>
                  <a:lnTo>
                    <a:pt x="677" y="767"/>
                  </a:lnTo>
                  <a:lnTo>
                    <a:pt x="687" y="752"/>
                  </a:lnTo>
                  <a:lnTo>
                    <a:pt x="695" y="738"/>
                  </a:lnTo>
                  <a:lnTo>
                    <a:pt x="703" y="722"/>
                  </a:lnTo>
                  <a:lnTo>
                    <a:pt x="710" y="706"/>
                  </a:lnTo>
                  <a:lnTo>
                    <a:pt x="716" y="690"/>
                  </a:lnTo>
                  <a:lnTo>
                    <a:pt x="721" y="671"/>
                  </a:lnTo>
                  <a:lnTo>
                    <a:pt x="726" y="653"/>
                  </a:lnTo>
                  <a:lnTo>
                    <a:pt x="729" y="633"/>
                  </a:lnTo>
                  <a:lnTo>
                    <a:pt x="733" y="613"/>
                  </a:lnTo>
                  <a:lnTo>
                    <a:pt x="735" y="589"/>
                  </a:lnTo>
                  <a:lnTo>
                    <a:pt x="735" y="566"/>
                  </a:lnTo>
                  <a:lnTo>
                    <a:pt x="734" y="542"/>
                  </a:lnTo>
                  <a:lnTo>
                    <a:pt x="731" y="519"/>
                  </a:lnTo>
                  <a:lnTo>
                    <a:pt x="726" y="495"/>
                  </a:lnTo>
                  <a:lnTo>
                    <a:pt x="720" y="472"/>
                  </a:lnTo>
                  <a:lnTo>
                    <a:pt x="712" y="449"/>
                  </a:lnTo>
                  <a:lnTo>
                    <a:pt x="704" y="426"/>
                  </a:lnTo>
                  <a:lnTo>
                    <a:pt x="694" y="404"/>
                  </a:lnTo>
                  <a:lnTo>
                    <a:pt x="684" y="381"/>
                  </a:lnTo>
                  <a:lnTo>
                    <a:pt x="671" y="361"/>
                  </a:lnTo>
                  <a:lnTo>
                    <a:pt x="657" y="339"/>
                  </a:lnTo>
                  <a:lnTo>
                    <a:pt x="643" y="318"/>
                  </a:lnTo>
                  <a:lnTo>
                    <a:pt x="629" y="297"/>
                  </a:lnTo>
                  <a:lnTo>
                    <a:pt x="612" y="278"/>
                  </a:lnTo>
                  <a:lnTo>
                    <a:pt x="595" y="258"/>
                  </a:lnTo>
                  <a:lnTo>
                    <a:pt x="578" y="240"/>
                  </a:lnTo>
                  <a:lnTo>
                    <a:pt x="560" y="222"/>
                  </a:lnTo>
                  <a:lnTo>
                    <a:pt x="541" y="205"/>
                  </a:lnTo>
                  <a:lnTo>
                    <a:pt x="523" y="187"/>
                  </a:lnTo>
                  <a:lnTo>
                    <a:pt x="503" y="171"/>
                  </a:lnTo>
                  <a:lnTo>
                    <a:pt x="484" y="156"/>
                  </a:lnTo>
                  <a:lnTo>
                    <a:pt x="463" y="143"/>
                  </a:lnTo>
                  <a:lnTo>
                    <a:pt x="444" y="129"/>
                  </a:lnTo>
                  <a:lnTo>
                    <a:pt x="423" y="116"/>
                  </a:lnTo>
                  <a:lnTo>
                    <a:pt x="403" y="105"/>
                  </a:lnTo>
                  <a:lnTo>
                    <a:pt x="382" y="94"/>
                  </a:lnTo>
                  <a:lnTo>
                    <a:pt x="362" y="85"/>
                  </a:lnTo>
                  <a:lnTo>
                    <a:pt x="342" y="76"/>
                  </a:lnTo>
                  <a:lnTo>
                    <a:pt x="322" y="69"/>
                  </a:lnTo>
                  <a:lnTo>
                    <a:pt x="303" y="62"/>
                  </a:lnTo>
                  <a:lnTo>
                    <a:pt x="283" y="58"/>
                  </a:lnTo>
                  <a:lnTo>
                    <a:pt x="269" y="54"/>
                  </a:lnTo>
                  <a:lnTo>
                    <a:pt x="256" y="51"/>
                  </a:lnTo>
                  <a:lnTo>
                    <a:pt x="241" y="49"/>
                  </a:lnTo>
                  <a:lnTo>
                    <a:pt x="227" y="45"/>
                  </a:lnTo>
                  <a:lnTo>
                    <a:pt x="198" y="38"/>
                  </a:lnTo>
                  <a:lnTo>
                    <a:pt x="198" y="38"/>
                  </a:lnTo>
                  <a:close/>
                  <a:moveTo>
                    <a:pt x="461" y="923"/>
                  </a:moveTo>
                  <a:lnTo>
                    <a:pt x="439" y="921"/>
                  </a:lnTo>
                  <a:lnTo>
                    <a:pt x="417" y="918"/>
                  </a:lnTo>
                  <a:lnTo>
                    <a:pt x="397" y="913"/>
                  </a:lnTo>
                  <a:lnTo>
                    <a:pt x="376" y="905"/>
                  </a:lnTo>
                  <a:lnTo>
                    <a:pt x="356" y="896"/>
                  </a:lnTo>
                  <a:lnTo>
                    <a:pt x="335" y="885"/>
                  </a:lnTo>
                  <a:lnTo>
                    <a:pt x="315" y="871"/>
                  </a:lnTo>
                  <a:lnTo>
                    <a:pt x="296" y="855"/>
                  </a:lnTo>
                  <a:lnTo>
                    <a:pt x="268" y="831"/>
                  </a:lnTo>
                  <a:lnTo>
                    <a:pt x="243" y="806"/>
                  </a:lnTo>
                  <a:lnTo>
                    <a:pt x="219" y="778"/>
                  </a:lnTo>
                  <a:lnTo>
                    <a:pt x="196" y="750"/>
                  </a:lnTo>
                  <a:lnTo>
                    <a:pt x="174" y="722"/>
                  </a:lnTo>
                  <a:lnTo>
                    <a:pt x="154" y="691"/>
                  </a:lnTo>
                  <a:lnTo>
                    <a:pt x="134" y="660"/>
                  </a:lnTo>
                  <a:lnTo>
                    <a:pt x="116" y="627"/>
                  </a:lnTo>
                  <a:lnTo>
                    <a:pt x="99" y="592"/>
                  </a:lnTo>
                  <a:lnTo>
                    <a:pt x="82" y="557"/>
                  </a:lnTo>
                  <a:lnTo>
                    <a:pt x="69" y="520"/>
                  </a:lnTo>
                  <a:lnTo>
                    <a:pt x="55" y="482"/>
                  </a:lnTo>
                  <a:lnTo>
                    <a:pt x="42" y="443"/>
                  </a:lnTo>
                  <a:lnTo>
                    <a:pt x="32" y="402"/>
                  </a:lnTo>
                  <a:lnTo>
                    <a:pt x="22" y="359"/>
                  </a:lnTo>
                  <a:lnTo>
                    <a:pt x="13" y="316"/>
                  </a:lnTo>
                  <a:lnTo>
                    <a:pt x="7" y="281"/>
                  </a:lnTo>
                  <a:lnTo>
                    <a:pt x="2" y="249"/>
                  </a:lnTo>
                  <a:lnTo>
                    <a:pt x="0" y="219"/>
                  </a:lnTo>
                  <a:lnTo>
                    <a:pt x="0" y="193"/>
                  </a:lnTo>
                  <a:lnTo>
                    <a:pt x="0" y="180"/>
                  </a:lnTo>
                  <a:lnTo>
                    <a:pt x="1" y="169"/>
                  </a:lnTo>
                  <a:lnTo>
                    <a:pt x="2" y="157"/>
                  </a:lnTo>
                  <a:lnTo>
                    <a:pt x="4" y="147"/>
                  </a:lnTo>
                  <a:lnTo>
                    <a:pt x="8" y="137"/>
                  </a:lnTo>
                  <a:lnTo>
                    <a:pt x="10" y="127"/>
                  </a:lnTo>
                  <a:lnTo>
                    <a:pt x="15" y="117"/>
                  </a:lnTo>
                  <a:lnTo>
                    <a:pt x="19" y="109"/>
                  </a:lnTo>
                  <a:lnTo>
                    <a:pt x="24" y="100"/>
                  </a:lnTo>
                  <a:lnTo>
                    <a:pt x="30" y="92"/>
                  </a:lnTo>
                  <a:lnTo>
                    <a:pt x="37" y="84"/>
                  </a:lnTo>
                  <a:lnTo>
                    <a:pt x="43" y="77"/>
                  </a:lnTo>
                  <a:lnTo>
                    <a:pt x="52" y="69"/>
                  </a:lnTo>
                  <a:lnTo>
                    <a:pt x="60" y="62"/>
                  </a:lnTo>
                  <a:lnTo>
                    <a:pt x="69" y="55"/>
                  </a:lnTo>
                  <a:lnTo>
                    <a:pt x="79" y="50"/>
                  </a:lnTo>
                  <a:lnTo>
                    <a:pt x="101" y="37"/>
                  </a:lnTo>
                  <a:lnTo>
                    <a:pt x="126" y="24"/>
                  </a:lnTo>
                  <a:lnTo>
                    <a:pt x="155" y="13"/>
                  </a:lnTo>
                  <a:lnTo>
                    <a:pt x="187" y="0"/>
                  </a:lnTo>
                  <a:lnTo>
                    <a:pt x="198" y="0"/>
                  </a:lnTo>
                  <a:lnTo>
                    <a:pt x="208" y="0"/>
                  </a:lnTo>
                  <a:lnTo>
                    <a:pt x="236" y="6"/>
                  </a:lnTo>
                  <a:lnTo>
                    <a:pt x="250" y="10"/>
                  </a:lnTo>
                  <a:lnTo>
                    <a:pt x="264" y="13"/>
                  </a:lnTo>
                  <a:lnTo>
                    <a:pt x="279" y="16"/>
                  </a:lnTo>
                  <a:lnTo>
                    <a:pt x="292" y="19"/>
                  </a:lnTo>
                  <a:lnTo>
                    <a:pt x="313" y="24"/>
                  </a:lnTo>
                  <a:lnTo>
                    <a:pt x="334" y="31"/>
                  </a:lnTo>
                  <a:lnTo>
                    <a:pt x="354" y="39"/>
                  </a:lnTo>
                  <a:lnTo>
                    <a:pt x="376" y="47"/>
                  </a:lnTo>
                  <a:lnTo>
                    <a:pt x="398" y="58"/>
                  </a:lnTo>
                  <a:lnTo>
                    <a:pt x="419" y="69"/>
                  </a:lnTo>
                  <a:lnTo>
                    <a:pt x="440" y="81"/>
                  </a:lnTo>
                  <a:lnTo>
                    <a:pt x="462" y="94"/>
                  </a:lnTo>
                  <a:lnTo>
                    <a:pt x="484" y="108"/>
                  </a:lnTo>
                  <a:lnTo>
                    <a:pt x="506" y="123"/>
                  </a:lnTo>
                  <a:lnTo>
                    <a:pt x="526" y="139"/>
                  </a:lnTo>
                  <a:lnTo>
                    <a:pt x="547" y="156"/>
                  </a:lnTo>
                  <a:lnTo>
                    <a:pt x="568" y="174"/>
                  </a:lnTo>
                  <a:lnTo>
                    <a:pt x="587" y="192"/>
                  </a:lnTo>
                  <a:lnTo>
                    <a:pt x="607" y="211"/>
                  </a:lnTo>
                  <a:lnTo>
                    <a:pt x="625" y="231"/>
                  </a:lnTo>
                  <a:lnTo>
                    <a:pt x="643" y="252"/>
                  </a:lnTo>
                  <a:lnTo>
                    <a:pt x="661" y="273"/>
                  </a:lnTo>
                  <a:lnTo>
                    <a:pt x="677" y="295"/>
                  </a:lnTo>
                  <a:lnTo>
                    <a:pt x="692" y="317"/>
                  </a:lnTo>
                  <a:lnTo>
                    <a:pt x="707" y="340"/>
                  </a:lnTo>
                  <a:lnTo>
                    <a:pt x="719" y="364"/>
                  </a:lnTo>
                  <a:lnTo>
                    <a:pt x="731" y="388"/>
                  </a:lnTo>
                  <a:lnTo>
                    <a:pt x="742" y="412"/>
                  </a:lnTo>
                  <a:lnTo>
                    <a:pt x="751" y="436"/>
                  </a:lnTo>
                  <a:lnTo>
                    <a:pt x="759" y="461"/>
                  </a:lnTo>
                  <a:lnTo>
                    <a:pt x="765" y="487"/>
                  </a:lnTo>
                  <a:lnTo>
                    <a:pt x="770" y="513"/>
                  </a:lnTo>
                  <a:lnTo>
                    <a:pt x="773" y="538"/>
                  </a:lnTo>
                  <a:lnTo>
                    <a:pt x="774" y="565"/>
                  </a:lnTo>
                  <a:lnTo>
                    <a:pt x="774" y="591"/>
                  </a:lnTo>
                  <a:lnTo>
                    <a:pt x="772" y="617"/>
                  </a:lnTo>
                  <a:lnTo>
                    <a:pt x="768" y="640"/>
                  </a:lnTo>
                  <a:lnTo>
                    <a:pt x="764" y="662"/>
                  </a:lnTo>
                  <a:lnTo>
                    <a:pt x="759" y="683"/>
                  </a:lnTo>
                  <a:lnTo>
                    <a:pt x="754" y="702"/>
                  </a:lnTo>
                  <a:lnTo>
                    <a:pt x="747" y="722"/>
                  </a:lnTo>
                  <a:lnTo>
                    <a:pt x="739" y="740"/>
                  </a:lnTo>
                  <a:lnTo>
                    <a:pt x="729" y="757"/>
                  </a:lnTo>
                  <a:lnTo>
                    <a:pt x="719" y="773"/>
                  </a:lnTo>
                  <a:lnTo>
                    <a:pt x="709" y="789"/>
                  </a:lnTo>
                  <a:lnTo>
                    <a:pt x="696" y="804"/>
                  </a:lnTo>
                  <a:lnTo>
                    <a:pt x="684" y="819"/>
                  </a:lnTo>
                  <a:lnTo>
                    <a:pt x="670" y="833"/>
                  </a:lnTo>
                  <a:lnTo>
                    <a:pt x="654" y="846"/>
                  </a:lnTo>
                  <a:lnTo>
                    <a:pt x="638" y="858"/>
                  </a:lnTo>
                  <a:lnTo>
                    <a:pt x="620" y="870"/>
                  </a:lnTo>
                  <a:lnTo>
                    <a:pt x="602" y="881"/>
                  </a:lnTo>
                  <a:lnTo>
                    <a:pt x="584" y="890"/>
                  </a:lnTo>
                  <a:lnTo>
                    <a:pt x="565" y="900"/>
                  </a:lnTo>
                  <a:lnTo>
                    <a:pt x="548" y="906"/>
                  </a:lnTo>
                  <a:lnTo>
                    <a:pt x="530" y="912"/>
                  </a:lnTo>
                  <a:lnTo>
                    <a:pt x="513" y="917"/>
                  </a:lnTo>
                  <a:lnTo>
                    <a:pt x="495" y="920"/>
                  </a:lnTo>
                  <a:lnTo>
                    <a:pt x="478" y="923"/>
                  </a:lnTo>
                  <a:lnTo>
                    <a:pt x="461" y="92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6" name="Freeform 44">
              <a:extLst>
                <a:ext uri="{FF2B5EF4-FFF2-40B4-BE49-F238E27FC236}">
                  <a16:creationId xmlns:a16="http://schemas.microsoft.com/office/drawing/2014/main" id="{8D09CE66-13E7-4624-8E50-A34186343A51}"/>
                </a:ext>
              </a:extLst>
            </p:cNvPr>
            <p:cNvSpPr>
              <a:spLocks noEditPoints="1"/>
            </p:cNvSpPr>
            <p:nvPr userDrawn="1"/>
          </p:nvSpPr>
          <p:spPr bwMode="auto">
            <a:xfrm>
              <a:off x="4048838" y="493182"/>
              <a:ext cx="2824156" cy="1614468"/>
            </a:xfrm>
            <a:custGeom>
              <a:avLst/>
              <a:gdLst>
                <a:gd name="T0" fmla="*/ 610 w 4251"/>
                <a:gd name="T1" fmla="*/ 421 h 2427"/>
                <a:gd name="T2" fmla="*/ 374 w 4251"/>
                <a:gd name="T3" fmla="*/ 510 h 2427"/>
                <a:gd name="T4" fmla="*/ 181 w 4251"/>
                <a:gd name="T5" fmla="*/ 669 h 2427"/>
                <a:gd name="T6" fmla="*/ 48 w 4251"/>
                <a:gd name="T7" fmla="*/ 885 h 2427"/>
                <a:gd name="T8" fmla="*/ 81 w 4251"/>
                <a:gd name="T9" fmla="*/ 1130 h 2427"/>
                <a:gd name="T10" fmla="*/ 260 w 4251"/>
                <a:gd name="T11" fmla="*/ 1409 h 2427"/>
                <a:gd name="T12" fmla="*/ 489 w 4251"/>
                <a:gd name="T13" fmla="*/ 1651 h 2427"/>
                <a:gd name="T14" fmla="*/ 975 w 4251"/>
                <a:gd name="T15" fmla="*/ 1977 h 2427"/>
                <a:gd name="T16" fmla="*/ 1416 w 4251"/>
                <a:gd name="T17" fmla="*/ 2268 h 2427"/>
                <a:gd name="T18" fmla="*/ 1719 w 4251"/>
                <a:gd name="T19" fmla="*/ 2387 h 2427"/>
                <a:gd name="T20" fmla="*/ 2159 w 4251"/>
                <a:gd name="T21" fmla="*/ 2325 h 2427"/>
                <a:gd name="T22" fmla="*/ 2682 w 4251"/>
                <a:gd name="T23" fmla="*/ 2311 h 2427"/>
                <a:gd name="T24" fmla="*/ 2966 w 4251"/>
                <a:gd name="T25" fmla="*/ 2299 h 2427"/>
                <a:gd name="T26" fmla="*/ 3219 w 4251"/>
                <a:gd name="T27" fmla="*/ 2227 h 2427"/>
                <a:gd name="T28" fmla="*/ 3578 w 4251"/>
                <a:gd name="T29" fmla="*/ 2009 h 2427"/>
                <a:gd name="T30" fmla="*/ 3948 w 4251"/>
                <a:gd name="T31" fmla="*/ 1645 h 2427"/>
                <a:gd name="T32" fmla="*/ 4174 w 4251"/>
                <a:gd name="T33" fmla="*/ 1248 h 2427"/>
                <a:gd name="T34" fmla="*/ 4191 w 4251"/>
                <a:gd name="T35" fmla="*/ 863 h 2427"/>
                <a:gd name="T36" fmla="*/ 4093 w 4251"/>
                <a:gd name="T37" fmla="*/ 639 h 2427"/>
                <a:gd name="T38" fmla="*/ 3918 w 4251"/>
                <a:gd name="T39" fmla="*/ 458 h 2427"/>
                <a:gd name="T40" fmla="*/ 3464 w 4251"/>
                <a:gd name="T41" fmla="*/ 145 h 2427"/>
                <a:gd name="T42" fmla="*/ 3080 w 4251"/>
                <a:gd name="T43" fmla="*/ 42 h 2427"/>
                <a:gd name="T44" fmla="*/ 2702 w 4251"/>
                <a:gd name="T45" fmla="*/ 97 h 2427"/>
                <a:gd name="T46" fmla="*/ 2178 w 4251"/>
                <a:gd name="T47" fmla="*/ 365 h 2427"/>
                <a:gd name="T48" fmla="*/ 1902 w 4251"/>
                <a:gd name="T49" fmla="*/ 495 h 2427"/>
                <a:gd name="T50" fmla="*/ 1601 w 4251"/>
                <a:gd name="T51" fmla="*/ 545 h 2427"/>
                <a:gd name="T52" fmla="*/ 1288 w 4251"/>
                <a:gd name="T53" fmla="*/ 508 h 2427"/>
                <a:gd name="T54" fmla="*/ 923 w 4251"/>
                <a:gd name="T55" fmla="*/ 412 h 2427"/>
                <a:gd name="T56" fmla="*/ 1647 w 4251"/>
                <a:gd name="T57" fmla="*/ 2417 h 2427"/>
                <a:gd name="T58" fmla="*/ 1408 w 4251"/>
                <a:gd name="T59" fmla="*/ 2311 h 2427"/>
                <a:gd name="T60" fmla="*/ 1010 w 4251"/>
                <a:gd name="T61" fmla="*/ 2041 h 2427"/>
                <a:gd name="T62" fmla="*/ 542 w 4251"/>
                <a:gd name="T63" fmla="*/ 1747 h 2427"/>
                <a:gd name="T64" fmla="*/ 294 w 4251"/>
                <a:gd name="T65" fmla="*/ 1511 h 2427"/>
                <a:gd name="T66" fmla="*/ 93 w 4251"/>
                <a:gd name="T67" fmla="*/ 1237 h 2427"/>
                <a:gd name="T68" fmla="*/ 0 w 4251"/>
                <a:gd name="T69" fmla="*/ 948 h 2427"/>
                <a:gd name="T70" fmla="*/ 101 w 4251"/>
                <a:gd name="T71" fmla="*/ 707 h 2427"/>
                <a:gd name="T72" fmla="*/ 289 w 4251"/>
                <a:gd name="T73" fmla="*/ 519 h 2427"/>
                <a:gd name="T74" fmla="*/ 524 w 4251"/>
                <a:gd name="T75" fmla="*/ 403 h 2427"/>
                <a:gd name="T76" fmla="*/ 805 w 4251"/>
                <a:gd name="T77" fmla="*/ 363 h 2427"/>
                <a:gd name="T78" fmla="*/ 1203 w 4251"/>
                <a:gd name="T79" fmla="*/ 443 h 2427"/>
                <a:gd name="T80" fmla="*/ 1510 w 4251"/>
                <a:gd name="T81" fmla="*/ 504 h 2427"/>
                <a:gd name="T82" fmla="*/ 1804 w 4251"/>
                <a:gd name="T83" fmla="*/ 480 h 2427"/>
                <a:gd name="T84" fmla="*/ 2087 w 4251"/>
                <a:gd name="T85" fmla="*/ 372 h 2427"/>
                <a:gd name="T86" fmla="*/ 2551 w 4251"/>
                <a:gd name="T87" fmla="*/ 115 h 2427"/>
                <a:gd name="T88" fmla="*/ 2945 w 4251"/>
                <a:gd name="T89" fmla="*/ 3 h 2427"/>
                <a:gd name="T90" fmla="*/ 3371 w 4251"/>
                <a:gd name="T91" fmla="*/ 60 h 2427"/>
                <a:gd name="T92" fmla="*/ 3802 w 4251"/>
                <a:gd name="T93" fmla="*/ 319 h 2427"/>
                <a:gd name="T94" fmla="*/ 4083 w 4251"/>
                <a:gd name="T95" fmla="*/ 561 h 2427"/>
                <a:gd name="T96" fmla="*/ 4202 w 4251"/>
                <a:gd name="T97" fmla="*/ 768 h 2427"/>
                <a:gd name="T98" fmla="*/ 4250 w 4251"/>
                <a:gd name="T99" fmla="*/ 972 h 2427"/>
                <a:gd name="T100" fmla="*/ 4225 w 4251"/>
                <a:gd name="T101" fmla="*/ 1217 h 2427"/>
                <a:gd name="T102" fmla="*/ 4010 w 4251"/>
                <a:gd name="T103" fmla="*/ 1630 h 2427"/>
                <a:gd name="T104" fmla="*/ 3646 w 4251"/>
                <a:gd name="T105" fmla="*/ 2004 h 2427"/>
                <a:gd name="T106" fmla="*/ 3308 w 4251"/>
                <a:gd name="T107" fmla="*/ 2229 h 2427"/>
                <a:gd name="T108" fmla="*/ 3052 w 4251"/>
                <a:gd name="T109" fmla="*/ 2322 h 2427"/>
                <a:gd name="T110" fmla="*/ 2784 w 4251"/>
                <a:gd name="T111" fmla="*/ 2353 h 2427"/>
                <a:gd name="T112" fmla="*/ 2324 w 4251"/>
                <a:gd name="T113" fmla="*/ 2352 h 2427"/>
                <a:gd name="T114" fmla="*/ 1819 w 4251"/>
                <a:gd name="T115" fmla="*/ 2423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51" h="2427">
                  <a:moveTo>
                    <a:pt x="791" y="402"/>
                  </a:moveTo>
                  <a:lnTo>
                    <a:pt x="780" y="402"/>
                  </a:lnTo>
                  <a:lnTo>
                    <a:pt x="768" y="403"/>
                  </a:lnTo>
                  <a:lnTo>
                    <a:pt x="757" y="403"/>
                  </a:lnTo>
                  <a:lnTo>
                    <a:pt x="744" y="403"/>
                  </a:lnTo>
                  <a:lnTo>
                    <a:pt x="717" y="405"/>
                  </a:lnTo>
                  <a:lnTo>
                    <a:pt x="689" y="409"/>
                  </a:lnTo>
                  <a:lnTo>
                    <a:pt x="663" y="412"/>
                  </a:lnTo>
                  <a:lnTo>
                    <a:pt x="636" y="416"/>
                  </a:lnTo>
                  <a:lnTo>
                    <a:pt x="610" y="421"/>
                  </a:lnTo>
                  <a:lnTo>
                    <a:pt x="585" y="427"/>
                  </a:lnTo>
                  <a:lnTo>
                    <a:pt x="559" y="433"/>
                  </a:lnTo>
                  <a:lnTo>
                    <a:pt x="534" y="440"/>
                  </a:lnTo>
                  <a:lnTo>
                    <a:pt x="510" y="448"/>
                  </a:lnTo>
                  <a:lnTo>
                    <a:pt x="486" y="457"/>
                  </a:lnTo>
                  <a:lnTo>
                    <a:pt x="462" y="466"/>
                  </a:lnTo>
                  <a:lnTo>
                    <a:pt x="439" y="475"/>
                  </a:lnTo>
                  <a:lnTo>
                    <a:pt x="417" y="487"/>
                  </a:lnTo>
                  <a:lnTo>
                    <a:pt x="394" y="497"/>
                  </a:lnTo>
                  <a:lnTo>
                    <a:pt x="374" y="510"/>
                  </a:lnTo>
                  <a:lnTo>
                    <a:pt x="352" y="522"/>
                  </a:lnTo>
                  <a:lnTo>
                    <a:pt x="331" y="536"/>
                  </a:lnTo>
                  <a:lnTo>
                    <a:pt x="311" y="550"/>
                  </a:lnTo>
                  <a:lnTo>
                    <a:pt x="291" y="565"/>
                  </a:lnTo>
                  <a:lnTo>
                    <a:pt x="272" y="581"/>
                  </a:lnTo>
                  <a:lnTo>
                    <a:pt x="252" y="597"/>
                  </a:lnTo>
                  <a:lnTo>
                    <a:pt x="234" y="614"/>
                  </a:lnTo>
                  <a:lnTo>
                    <a:pt x="216" y="631"/>
                  </a:lnTo>
                  <a:lnTo>
                    <a:pt x="198" y="650"/>
                  </a:lnTo>
                  <a:lnTo>
                    <a:pt x="181" y="669"/>
                  </a:lnTo>
                  <a:lnTo>
                    <a:pt x="165" y="689"/>
                  </a:lnTo>
                  <a:lnTo>
                    <a:pt x="149" y="709"/>
                  </a:lnTo>
                  <a:lnTo>
                    <a:pt x="133" y="730"/>
                  </a:lnTo>
                  <a:lnTo>
                    <a:pt x="118" y="752"/>
                  </a:lnTo>
                  <a:lnTo>
                    <a:pt x="103" y="775"/>
                  </a:lnTo>
                  <a:lnTo>
                    <a:pt x="88" y="798"/>
                  </a:lnTo>
                  <a:lnTo>
                    <a:pt x="74" y="822"/>
                  </a:lnTo>
                  <a:lnTo>
                    <a:pt x="64" y="842"/>
                  </a:lnTo>
                  <a:lnTo>
                    <a:pt x="55" y="863"/>
                  </a:lnTo>
                  <a:lnTo>
                    <a:pt x="48" y="885"/>
                  </a:lnTo>
                  <a:lnTo>
                    <a:pt x="43" y="906"/>
                  </a:lnTo>
                  <a:lnTo>
                    <a:pt x="40" y="929"/>
                  </a:lnTo>
                  <a:lnTo>
                    <a:pt x="39" y="952"/>
                  </a:lnTo>
                  <a:lnTo>
                    <a:pt x="40" y="976"/>
                  </a:lnTo>
                  <a:lnTo>
                    <a:pt x="42" y="1001"/>
                  </a:lnTo>
                  <a:lnTo>
                    <a:pt x="46" y="1026"/>
                  </a:lnTo>
                  <a:lnTo>
                    <a:pt x="51" y="1051"/>
                  </a:lnTo>
                  <a:lnTo>
                    <a:pt x="59" y="1076"/>
                  </a:lnTo>
                  <a:lnTo>
                    <a:pt x="70" y="1103"/>
                  </a:lnTo>
                  <a:lnTo>
                    <a:pt x="81" y="1130"/>
                  </a:lnTo>
                  <a:lnTo>
                    <a:pt x="94" y="1158"/>
                  </a:lnTo>
                  <a:lnTo>
                    <a:pt x="110" y="1186"/>
                  </a:lnTo>
                  <a:lnTo>
                    <a:pt x="126" y="1216"/>
                  </a:lnTo>
                  <a:lnTo>
                    <a:pt x="144" y="1245"/>
                  </a:lnTo>
                  <a:lnTo>
                    <a:pt x="163" y="1272"/>
                  </a:lnTo>
                  <a:lnTo>
                    <a:pt x="181" y="1301"/>
                  </a:lnTo>
                  <a:lnTo>
                    <a:pt x="200" y="1329"/>
                  </a:lnTo>
                  <a:lnTo>
                    <a:pt x="220" y="1355"/>
                  </a:lnTo>
                  <a:lnTo>
                    <a:pt x="241" y="1382"/>
                  </a:lnTo>
                  <a:lnTo>
                    <a:pt x="260" y="1409"/>
                  </a:lnTo>
                  <a:lnTo>
                    <a:pt x="282" y="1434"/>
                  </a:lnTo>
                  <a:lnTo>
                    <a:pt x="303" y="1460"/>
                  </a:lnTo>
                  <a:lnTo>
                    <a:pt x="324" y="1486"/>
                  </a:lnTo>
                  <a:lnTo>
                    <a:pt x="347" y="1510"/>
                  </a:lnTo>
                  <a:lnTo>
                    <a:pt x="369" y="1535"/>
                  </a:lnTo>
                  <a:lnTo>
                    <a:pt x="393" y="1559"/>
                  </a:lnTo>
                  <a:lnTo>
                    <a:pt x="416" y="1582"/>
                  </a:lnTo>
                  <a:lnTo>
                    <a:pt x="440" y="1606"/>
                  </a:lnTo>
                  <a:lnTo>
                    <a:pt x="465" y="1629"/>
                  </a:lnTo>
                  <a:lnTo>
                    <a:pt x="489" y="1651"/>
                  </a:lnTo>
                  <a:lnTo>
                    <a:pt x="515" y="1674"/>
                  </a:lnTo>
                  <a:lnTo>
                    <a:pt x="541" y="1696"/>
                  </a:lnTo>
                  <a:lnTo>
                    <a:pt x="568" y="1717"/>
                  </a:lnTo>
                  <a:lnTo>
                    <a:pt x="621" y="1759"/>
                  </a:lnTo>
                  <a:lnTo>
                    <a:pt x="678" y="1799"/>
                  </a:lnTo>
                  <a:lnTo>
                    <a:pt x="736" y="1839"/>
                  </a:lnTo>
                  <a:lnTo>
                    <a:pt x="796" y="1877"/>
                  </a:lnTo>
                  <a:lnTo>
                    <a:pt x="858" y="1912"/>
                  </a:lnTo>
                  <a:lnTo>
                    <a:pt x="922" y="1948"/>
                  </a:lnTo>
                  <a:lnTo>
                    <a:pt x="975" y="1977"/>
                  </a:lnTo>
                  <a:lnTo>
                    <a:pt x="1030" y="2006"/>
                  </a:lnTo>
                  <a:lnTo>
                    <a:pt x="1088" y="2040"/>
                  </a:lnTo>
                  <a:lnTo>
                    <a:pt x="1147" y="2076"/>
                  </a:lnTo>
                  <a:lnTo>
                    <a:pt x="1208" y="2114"/>
                  </a:lnTo>
                  <a:lnTo>
                    <a:pt x="1268" y="2156"/>
                  </a:lnTo>
                  <a:lnTo>
                    <a:pt x="1298" y="2176"/>
                  </a:lnTo>
                  <a:lnTo>
                    <a:pt x="1328" y="2199"/>
                  </a:lnTo>
                  <a:lnTo>
                    <a:pt x="1358" y="2221"/>
                  </a:lnTo>
                  <a:lnTo>
                    <a:pt x="1387" y="2245"/>
                  </a:lnTo>
                  <a:lnTo>
                    <a:pt x="1416" y="2268"/>
                  </a:lnTo>
                  <a:lnTo>
                    <a:pt x="1446" y="2290"/>
                  </a:lnTo>
                  <a:lnTo>
                    <a:pt x="1476" y="2308"/>
                  </a:lnTo>
                  <a:lnTo>
                    <a:pt x="1506" y="2325"/>
                  </a:lnTo>
                  <a:lnTo>
                    <a:pt x="1536" y="2340"/>
                  </a:lnTo>
                  <a:lnTo>
                    <a:pt x="1566" y="2353"/>
                  </a:lnTo>
                  <a:lnTo>
                    <a:pt x="1595" y="2364"/>
                  </a:lnTo>
                  <a:lnTo>
                    <a:pt x="1625" y="2373"/>
                  </a:lnTo>
                  <a:lnTo>
                    <a:pt x="1656" y="2379"/>
                  </a:lnTo>
                  <a:lnTo>
                    <a:pt x="1687" y="2385"/>
                  </a:lnTo>
                  <a:lnTo>
                    <a:pt x="1719" y="2387"/>
                  </a:lnTo>
                  <a:lnTo>
                    <a:pt x="1750" y="2387"/>
                  </a:lnTo>
                  <a:lnTo>
                    <a:pt x="1782" y="2386"/>
                  </a:lnTo>
                  <a:lnTo>
                    <a:pt x="1816" y="2384"/>
                  </a:lnTo>
                  <a:lnTo>
                    <a:pt x="1849" y="2378"/>
                  </a:lnTo>
                  <a:lnTo>
                    <a:pt x="1883" y="2371"/>
                  </a:lnTo>
                  <a:lnTo>
                    <a:pt x="1938" y="2359"/>
                  </a:lnTo>
                  <a:lnTo>
                    <a:pt x="1993" y="2348"/>
                  </a:lnTo>
                  <a:lnTo>
                    <a:pt x="2048" y="2339"/>
                  </a:lnTo>
                  <a:lnTo>
                    <a:pt x="2104" y="2332"/>
                  </a:lnTo>
                  <a:lnTo>
                    <a:pt x="2159" y="2325"/>
                  </a:lnTo>
                  <a:lnTo>
                    <a:pt x="2212" y="2321"/>
                  </a:lnTo>
                  <a:lnTo>
                    <a:pt x="2268" y="2316"/>
                  </a:lnTo>
                  <a:lnTo>
                    <a:pt x="2321" y="2313"/>
                  </a:lnTo>
                  <a:lnTo>
                    <a:pt x="2374" y="2310"/>
                  </a:lnTo>
                  <a:lnTo>
                    <a:pt x="2428" y="2309"/>
                  </a:lnTo>
                  <a:lnTo>
                    <a:pt x="2480" y="2308"/>
                  </a:lnTo>
                  <a:lnTo>
                    <a:pt x="2531" y="2308"/>
                  </a:lnTo>
                  <a:lnTo>
                    <a:pt x="2583" y="2309"/>
                  </a:lnTo>
                  <a:lnTo>
                    <a:pt x="2632" y="2310"/>
                  </a:lnTo>
                  <a:lnTo>
                    <a:pt x="2682" y="2311"/>
                  </a:lnTo>
                  <a:lnTo>
                    <a:pt x="2730" y="2313"/>
                  </a:lnTo>
                  <a:lnTo>
                    <a:pt x="2757" y="2314"/>
                  </a:lnTo>
                  <a:lnTo>
                    <a:pt x="2784" y="2314"/>
                  </a:lnTo>
                  <a:lnTo>
                    <a:pt x="2810" y="2314"/>
                  </a:lnTo>
                  <a:lnTo>
                    <a:pt x="2837" y="2313"/>
                  </a:lnTo>
                  <a:lnTo>
                    <a:pt x="2863" y="2311"/>
                  </a:lnTo>
                  <a:lnTo>
                    <a:pt x="2889" y="2309"/>
                  </a:lnTo>
                  <a:lnTo>
                    <a:pt x="2915" y="2306"/>
                  </a:lnTo>
                  <a:lnTo>
                    <a:pt x="2941" y="2302"/>
                  </a:lnTo>
                  <a:lnTo>
                    <a:pt x="2966" y="2299"/>
                  </a:lnTo>
                  <a:lnTo>
                    <a:pt x="2993" y="2294"/>
                  </a:lnTo>
                  <a:lnTo>
                    <a:pt x="3018" y="2289"/>
                  </a:lnTo>
                  <a:lnTo>
                    <a:pt x="3043" y="2284"/>
                  </a:lnTo>
                  <a:lnTo>
                    <a:pt x="3068" y="2277"/>
                  </a:lnTo>
                  <a:lnTo>
                    <a:pt x="3093" y="2270"/>
                  </a:lnTo>
                  <a:lnTo>
                    <a:pt x="3119" y="2262"/>
                  </a:lnTo>
                  <a:lnTo>
                    <a:pt x="3144" y="2254"/>
                  </a:lnTo>
                  <a:lnTo>
                    <a:pt x="3169" y="2246"/>
                  </a:lnTo>
                  <a:lnTo>
                    <a:pt x="3193" y="2237"/>
                  </a:lnTo>
                  <a:lnTo>
                    <a:pt x="3219" y="2227"/>
                  </a:lnTo>
                  <a:lnTo>
                    <a:pt x="3243" y="2216"/>
                  </a:lnTo>
                  <a:lnTo>
                    <a:pt x="3268" y="2205"/>
                  </a:lnTo>
                  <a:lnTo>
                    <a:pt x="3292" y="2193"/>
                  </a:lnTo>
                  <a:lnTo>
                    <a:pt x="3316" y="2182"/>
                  </a:lnTo>
                  <a:lnTo>
                    <a:pt x="3340" y="2168"/>
                  </a:lnTo>
                  <a:lnTo>
                    <a:pt x="3388" y="2141"/>
                  </a:lnTo>
                  <a:lnTo>
                    <a:pt x="3436" y="2111"/>
                  </a:lnTo>
                  <a:lnTo>
                    <a:pt x="3485" y="2079"/>
                  </a:lnTo>
                  <a:lnTo>
                    <a:pt x="3532" y="2044"/>
                  </a:lnTo>
                  <a:lnTo>
                    <a:pt x="3578" y="2009"/>
                  </a:lnTo>
                  <a:lnTo>
                    <a:pt x="3621" y="1973"/>
                  </a:lnTo>
                  <a:lnTo>
                    <a:pt x="3664" y="1938"/>
                  </a:lnTo>
                  <a:lnTo>
                    <a:pt x="3704" y="1902"/>
                  </a:lnTo>
                  <a:lnTo>
                    <a:pt x="3743" y="1866"/>
                  </a:lnTo>
                  <a:lnTo>
                    <a:pt x="3781" y="1831"/>
                  </a:lnTo>
                  <a:lnTo>
                    <a:pt x="3817" y="1794"/>
                  </a:lnTo>
                  <a:lnTo>
                    <a:pt x="3853" y="1758"/>
                  </a:lnTo>
                  <a:lnTo>
                    <a:pt x="3886" y="1720"/>
                  </a:lnTo>
                  <a:lnTo>
                    <a:pt x="3918" y="1683"/>
                  </a:lnTo>
                  <a:lnTo>
                    <a:pt x="3948" y="1645"/>
                  </a:lnTo>
                  <a:lnTo>
                    <a:pt x="3978" y="1607"/>
                  </a:lnTo>
                  <a:lnTo>
                    <a:pt x="4005" y="1568"/>
                  </a:lnTo>
                  <a:lnTo>
                    <a:pt x="4033" y="1530"/>
                  </a:lnTo>
                  <a:lnTo>
                    <a:pt x="4058" y="1490"/>
                  </a:lnTo>
                  <a:lnTo>
                    <a:pt x="4081" y="1451"/>
                  </a:lnTo>
                  <a:lnTo>
                    <a:pt x="4104" y="1410"/>
                  </a:lnTo>
                  <a:lnTo>
                    <a:pt x="4126" y="1369"/>
                  </a:lnTo>
                  <a:lnTo>
                    <a:pt x="4144" y="1329"/>
                  </a:lnTo>
                  <a:lnTo>
                    <a:pt x="4160" y="1288"/>
                  </a:lnTo>
                  <a:lnTo>
                    <a:pt x="4174" y="1248"/>
                  </a:lnTo>
                  <a:lnTo>
                    <a:pt x="4186" y="1208"/>
                  </a:lnTo>
                  <a:lnTo>
                    <a:pt x="4196" y="1169"/>
                  </a:lnTo>
                  <a:lnTo>
                    <a:pt x="4203" y="1130"/>
                  </a:lnTo>
                  <a:lnTo>
                    <a:pt x="4208" y="1091"/>
                  </a:lnTo>
                  <a:lnTo>
                    <a:pt x="4211" y="1052"/>
                  </a:lnTo>
                  <a:lnTo>
                    <a:pt x="4212" y="1013"/>
                  </a:lnTo>
                  <a:lnTo>
                    <a:pt x="4210" y="975"/>
                  </a:lnTo>
                  <a:lnTo>
                    <a:pt x="4206" y="937"/>
                  </a:lnTo>
                  <a:lnTo>
                    <a:pt x="4200" y="901"/>
                  </a:lnTo>
                  <a:lnTo>
                    <a:pt x="4191" y="863"/>
                  </a:lnTo>
                  <a:lnTo>
                    <a:pt x="4181" y="826"/>
                  </a:lnTo>
                  <a:lnTo>
                    <a:pt x="4174" y="804"/>
                  </a:lnTo>
                  <a:lnTo>
                    <a:pt x="4165" y="783"/>
                  </a:lnTo>
                  <a:lnTo>
                    <a:pt x="4157" y="761"/>
                  </a:lnTo>
                  <a:lnTo>
                    <a:pt x="4148" y="739"/>
                  </a:lnTo>
                  <a:lnTo>
                    <a:pt x="4137" y="718"/>
                  </a:lnTo>
                  <a:lnTo>
                    <a:pt x="4127" y="698"/>
                  </a:lnTo>
                  <a:lnTo>
                    <a:pt x="4116" y="678"/>
                  </a:lnTo>
                  <a:lnTo>
                    <a:pt x="4104" y="659"/>
                  </a:lnTo>
                  <a:lnTo>
                    <a:pt x="4093" y="639"/>
                  </a:lnTo>
                  <a:lnTo>
                    <a:pt x="4080" y="621"/>
                  </a:lnTo>
                  <a:lnTo>
                    <a:pt x="4067" y="604"/>
                  </a:lnTo>
                  <a:lnTo>
                    <a:pt x="4054" y="586"/>
                  </a:lnTo>
                  <a:lnTo>
                    <a:pt x="4040" y="570"/>
                  </a:lnTo>
                  <a:lnTo>
                    <a:pt x="4026" y="554"/>
                  </a:lnTo>
                  <a:lnTo>
                    <a:pt x="4012" y="541"/>
                  </a:lnTo>
                  <a:lnTo>
                    <a:pt x="3997" y="527"/>
                  </a:lnTo>
                  <a:lnTo>
                    <a:pt x="3972" y="503"/>
                  </a:lnTo>
                  <a:lnTo>
                    <a:pt x="3946" y="480"/>
                  </a:lnTo>
                  <a:lnTo>
                    <a:pt x="3918" y="458"/>
                  </a:lnTo>
                  <a:lnTo>
                    <a:pt x="3891" y="436"/>
                  </a:lnTo>
                  <a:lnTo>
                    <a:pt x="3836" y="393"/>
                  </a:lnTo>
                  <a:lnTo>
                    <a:pt x="3778" y="351"/>
                  </a:lnTo>
                  <a:lnTo>
                    <a:pt x="3721" y="311"/>
                  </a:lnTo>
                  <a:lnTo>
                    <a:pt x="3662" y="271"/>
                  </a:lnTo>
                  <a:lnTo>
                    <a:pt x="3603" y="232"/>
                  </a:lnTo>
                  <a:lnTo>
                    <a:pt x="3544" y="194"/>
                  </a:lnTo>
                  <a:lnTo>
                    <a:pt x="3531" y="185"/>
                  </a:lnTo>
                  <a:lnTo>
                    <a:pt x="3497" y="164"/>
                  </a:lnTo>
                  <a:lnTo>
                    <a:pt x="3464" y="145"/>
                  </a:lnTo>
                  <a:lnTo>
                    <a:pt x="3428" y="128"/>
                  </a:lnTo>
                  <a:lnTo>
                    <a:pt x="3393" y="112"/>
                  </a:lnTo>
                  <a:lnTo>
                    <a:pt x="3357" y="97"/>
                  </a:lnTo>
                  <a:lnTo>
                    <a:pt x="3319" y="84"/>
                  </a:lnTo>
                  <a:lnTo>
                    <a:pt x="3282" y="74"/>
                  </a:lnTo>
                  <a:lnTo>
                    <a:pt x="3244" y="63"/>
                  </a:lnTo>
                  <a:lnTo>
                    <a:pt x="3204" y="55"/>
                  </a:lnTo>
                  <a:lnTo>
                    <a:pt x="3163" y="50"/>
                  </a:lnTo>
                  <a:lnTo>
                    <a:pt x="3122" y="45"/>
                  </a:lnTo>
                  <a:lnTo>
                    <a:pt x="3080" y="42"/>
                  </a:lnTo>
                  <a:lnTo>
                    <a:pt x="3036" y="41"/>
                  </a:lnTo>
                  <a:lnTo>
                    <a:pt x="2993" y="41"/>
                  </a:lnTo>
                  <a:lnTo>
                    <a:pt x="2947" y="42"/>
                  </a:lnTo>
                  <a:lnTo>
                    <a:pt x="2901" y="45"/>
                  </a:lnTo>
                  <a:lnTo>
                    <a:pt x="2895" y="44"/>
                  </a:lnTo>
                  <a:lnTo>
                    <a:pt x="2894" y="44"/>
                  </a:lnTo>
                  <a:lnTo>
                    <a:pt x="2845" y="54"/>
                  </a:lnTo>
                  <a:lnTo>
                    <a:pt x="2796" y="67"/>
                  </a:lnTo>
                  <a:lnTo>
                    <a:pt x="2749" y="81"/>
                  </a:lnTo>
                  <a:lnTo>
                    <a:pt x="2702" y="97"/>
                  </a:lnTo>
                  <a:lnTo>
                    <a:pt x="2655" y="114"/>
                  </a:lnTo>
                  <a:lnTo>
                    <a:pt x="2611" y="132"/>
                  </a:lnTo>
                  <a:lnTo>
                    <a:pt x="2565" y="152"/>
                  </a:lnTo>
                  <a:lnTo>
                    <a:pt x="2520" y="174"/>
                  </a:lnTo>
                  <a:lnTo>
                    <a:pt x="2476" y="195"/>
                  </a:lnTo>
                  <a:lnTo>
                    <a:pt x="2433" y="218"/>
                  </a:lnTo>
                  <a:lnTo>
                    <a:pt x="2389" y="241"/>
                  </a:lnTo>
                  <a:lnTo>
                    <a:pt x="2347" y="266"/>
                  </a:lnTo>
                  <a:lnTo>
                    <a:pt x="2262" y="316"/>
                  </a:lnTo>
                  <a:lnTo>
                    <a:pt x="2178" y="365"/>
                  </a:lnTo>
                  <a:lnTo>
                    <a:pt x="2163" y="374"/>
                  </a:lnTo>
                  <a:lnTo>
                    <a:pt x="2134" y="391"/>
                  </a:lnTo>
                  <a:lnTo>
                    <a:pt x="2106" y="406"/>
                  </a:lnTo>
                  <a:lnTo>
                    <a:pt x="2077" y="422"/>
                  </a:lnTo>
                  <a:lnTo>
                    <a:pt x="2047" y="436"/>
                  </a:lnTo>
                  <a:lnTo>
                    <a:pt x="2019" y="450"/>
                  </a:lnTo>
                  <a:lnTo>
                    <a:pt x="1990" y="463"/>
                  </a:lnTo>
                  <a:lnTo>
                    <a:pt x="1960" y="474"/>
                  </a:lnTo>
                  <a:lnTo>
                    <a:pt x="1930" y="484"/>
                  </a:lnTo>
                  <a:lnTo>
                    <a:pt x="1902" y="495"/>
                  </a:lnTo>
                  <a:lnTo>
                    <a:pt x="1872" y="504"/>
                  </a:lnTo>
                  <a:lnTo>
                    <a:pt x="1842" y="512"/>
                  </a:lnTo>
                  <a:lnTo>
                    <a:pt x="1812" y="519"/>
                  </a:lnTo>
                  <a:lnTo>
                    <a:pt x="1782" y="525"/>
                  </a:lnTo>
                  <a:lnTo>
                    <a:pt x="1752" y="530"/>
                  </a:lnTo>
                  <a:lnTo>
                    <a:pt x="1723" y="535"/>
                  </a:lnTo>
                  <a:lnTo>
                    <a:pt x="1692" y="539"/>
                  </a:lnTo>
                  <a:lnTo>
                    <a:pt x="1662" y="542"/>
                  </a:lnTo>
                  <a:lnTo>
                    <a:pt x="1631" y="544"/>
                  </a:lnTo>
                  <a:lnTo>
                    <a:pt x="1601" y="545"/>
                  </a:lnTo>
                  <a:lnTo>
                    <a:pt x="1570" y="545"/>
                  </a:lnTo>
                  <a:lnTo>
                    <a:pt x="1539" y="545"/>
                  </a:lnTo>
                  <a:lnTo>
                    <a:pt x="1508" y="543"/>
                  </a:lnTo>
                  <a:lnTo>
                    <a:pt x="1477" y="541"/>
                  </a:lnTo>
                  <a:lnTo>
                    <a:pt x="1446" y="537"/>
                  </a:lnTo>
                  <a:lnTo>
                    <a:pt x="1414" y="534"/>
                  </a:lnTo>
                  <a:lnTo>
                    <a:pt x="1383" y="529"/>
                  </a:lnTo>
                  <a:lnTo>
                    <a:pt x="1351" y="523"/>
                  </a:lnTo>
                  <a:lnTo>
                    <a:pt x="1320" y="517"/>
                  </a:lnTo>
                  <a:lnTo>
                    <a:pt x="1288" y="508"/>
                  </a:lnTo>
                  <a:lnTo>
                    <a:pt x="1256" y="500"/>
                  </a:lnTo>
                  <a:lnTo>
                    <a:pt x="1223" y="491"/>
                  </a:lnTo>
                  <a:lnTo>
                    <a:pt x="1190" y="481"/>
                  </a:lnTo>
                  <a:lnTo>
                    <a:pt x="1146" y="466"/>
                  </a:lnTo>
                  <a:lnTo>
                    <a:pt x="1099" y="452"/>
                  </a:lnTo>
                  <a:lnTo>
                    <a:pt x="1050" y="439"/>
                  </a:lnTo>
                  <a:lnTo>
                    <a:pt x="1000" y="427"/>
                  </a:lnTo>
                  <a:lnTo>
                    <a:pt x="975" y="421"/>
                  </a:lnTo>
                  <a:lnTo>
                    <a:pt x="949" y="417"/>
                  </a:lnTo>
                  <a:lnTo>
                    <a:pt x="923" y="412"/>
                  </a:lnTo>
                  <a:lnTo>
                    <a:pt x="897" y="409"/>
                  </a:lnTo>
                  <a:lnTo>
                    <a:pt x="871" y="406"/>
                  </a:lnTo>
                  <a:lnTo>
                    <a:pt x="844" y="404"/>
                  </a:lnTo>
                  <a:lnTo>
                    <a:pt x="818" y="403"/>
                  </a:lnTo>
                  <a:lnTo>
                    <a:pt x="791" y="402"/>
                  </a:lnTo>
                  <a:close/>
                  <a:moveTo>
                    <a:pt x="1748" y="2427"/>
                  </a:moveTo>
                  <a:lnTo>
                    <a:pt x="1723" y="2426"/>
                  </a:lnTo>
                  <a:lnTo>
                    <a:pt x="1697" y="2425"/>
                  </a:lnTo>
                  <a:lnTo>
                    <a:pt x="1672" y="2422"/>
                  </a:lnTo>
                  <a:lnTo>
                    <a:pt x="1647" y="2417"/>
                  </a:lnTo>
                  <a:lnTo>
                    <a:pt x="1623" y="2412"/>
                  </a:lnTo>
                  <a:lnTo>
                    <a:pt x="1599" y="2406"/>
                  </a:lnTo>
                  <a:lnTo>
                    <a:pt x="1575" y="2399"/>
                  </a:lnTo>
                  <a:lnTo>
                    <a:pt x="1551" y="2389"/>
                  </a:lnTo>
                  <a:lnTo>
                    <a:pt x="1526" y="2379"/>
                  </a:lnTo>
                  <a:lnTo>
                    <a:pt x="1502" y="2368"/>
                  </a:lnTo>
                  <a:lnTo>
                    <a:pt x="1479" y="2355"/>
                  </a:lnTo>
                  <a:lnTo>
                    <a:pt x="1455" y="2342"/>
                  </a:lnTo>
                  <a:lnTo>
                    <a:pt x="1431" y="2328"/>
                  </a:lnTo>
                  <a:lnTo>
                    <a:pt x="1408" y="2311"/>
                  </a:lnTo>
                  <a:lnTo>
                    <a:pt x="1385" y="2294"/>
                  </a:lnTo>
                  <a:lnTo>
                    <a:pt x="1361" y="2275"/>
                  </a:lnTo>
                  <a:lnTo>
                    <a:pt x="1333" y="2252"/>
                  </a:lnTo>
                  <a:lnTo>
                    <a:pt x="1304" y="2230"/>
                  </a:lnTo>
                  <a:lnTo>
                    <a:pt x="1274" y="2208"/>
                  </a:lnTo>
                  <a:lnTo>
                    <a:pt x="1245" y="2188"/>
                  </a:lnTo>
                  <a:lnTo>
                    <a:pt x="1186" y="2146"/>
                  </a:lnTo>
                  <a:lnTo>
                    <a:pt x="1126" y="2108"/>
                  </a:lnTo>
                  <a:lnTo>
                    <a:pt x="1068" y="2074"/>
                  </a:lnTo>
                  <a:lnTo>
                    <a:pt x="1010" y="2041"/>
                  </a:lnTo>
                  <a:lnTo>
                    <a:pt x="955" y="2011"/>
                  </a:lnTo>
                  <a:lnTo>
                    <a:pt x="904" y="1982"/>
                  </a:lnTo>
                  <a:lnTo>
                    <a:pt x="838" y="1947"/>
                  </a:lnTo>
                  <a:lnTo>
                    <a:pt x="775" y="1910"/>
                  </a:lnTo>
                  <a:lnTo>
                    <a:pt x="714" y="1871"/>
                  </a:lnTo>
                  <a:lnTo>
                    <a:pt x="655" y="1831"/>
                  </a:lnTo>
                  <a:lnTo>
                    <a:pt x="626" y="1811"/>
                  </a:lnTo>
                  <a:lnTo>
                    <a:pt x="597" y="1790"/>
                  </a:lnTo>
                  <a:lnTo>
                    <a:pt x="570" y="1769"/>
                  </a:lnTo>
                  <a:lnTo>
                    <a:pt x="542" y="1747"/>
                  </a:lnTo>
                  <a:lnTo>
                    <a:pt x="516" y="1725"/>
                  </a:lnTo>
                  <a:lnTo>
                    <a:pt x="489" y="1704"/>
                  </a:lnTo>
                  <a:lnTo>
                    <a:pt x="463" y="1681"/>
                  </a:lnTo>
                  <a:lnTo>
                    <a:pt x="438" y="1658"/>
                  </a:lnTo>
                  <a:lnTo>
                    <a:pt x="413" y="1634"/>
                  </a:lnTo>
                  <a:lnTo>
                    <a:pt x="389" y="1611"/>
                  </a:lnTo>
                  <a:lnTo>
                    <a:pt x="364" y="1587"/>
                  </a:lnTo>
                  <a:lnTo>
                    <a:pt x="340" y="1561"/>
                  </a:lnTo>
                  <a:lnTo>
                    <a:pt x="317" y="1536"/>
                  </a:lnTo>
                  <a:lnTo>
                    <a:pt x="294" y="1511"/>
                  </a:lnTo>
                  <a:lnTo>
                    <a:pt x="273" y="1486"/>
                  </a:lnTo>
                  <a:lnTo>
                    <a:pt x="251" y="1459"/>
                  </a:lnTo>
                  <a:lnTo>
                    <a:pt x="229" y="1433"/>
                  </a:lnTo>
                  <a:lnTo>
                    <a:pt x="208" y="1407"/>
                  </a:lnTo>
                  <a:lnTo>
                    <a:pt x="188" y="1379"/>
                  </a:lnTo>
                  <a:lnTo>
                    <a:pt x="168" y="1351"/>
                  </a:lnTo>
                  <a:lnTo>
                    <a:pt x="149" y="1323"/>
                  </a:lnTo>
                  <a:lnTo>
                    <a:pt x="129" y="1294"/>
                  </a:lnTo>
                  <a:lnTo>
                    <a:pt x="111" y="1265"/>
                  </a:lnTo>
                  <a:lnTo>
                    <a:pt x="93" y="1237"/>
                  </a:lnTo>
                  <a:lnTo>
                    <a:pt x="74" y="1205"/>
                  </a:lnTo>
                  <a:lnTo>
                    <a:pt x="58" y="1174"/>
                  </a:lnTo>
                  <a:lnTo>
                    <a:pt x="43" y="1144"/>
                  </a:lnTo>
                  <a:lnTo>
                    <a:pt x="31" y="1114"/>
                  </a:lnTo>
                  <a:lnTo>
                    <a:pt x="20" y="1084"/>
                  </a:lnTo>
                  <a:lnTo>
                    <a:pt x="12" y="1057"/>
                  </a:lnTo>
                  <a:lnTo>
                    <a:pt x="7" y="1028"/>
                  </a:lnTo>
                  <a:lnTo>
                    <a:pt x="2" y="1002"/>
                  </a:lnTo>
                  <a:lnTo>
                    <a:pt x="0" y="974"/>
                  </a:lnTo>
                  <a:lnTo>
                    <a:pt x="0" y="948"/>
                  </a:lnTo>
                  <a:lnTo>
                    <a:pt x="1" y="923"/>
                  </a:lnTo>
                  <a:lnTo>
                    <a:pt x="4" y="897"/>
                  </a:lnTo>
                  <a:lnTo>
                    <a:pt x="11" y="873"/>
                  </a:lnTo>
                  <a:lnTo>
                    <a:pt x="18" y="849"/>
                  </a:lnTo>
                  <a:lnTo>
                    <a:pt x="28" y="825"/>
                  </a:lnTo>
                  <a:lnTo>
                    <a:pt x="40" y="802"/>
                  </a:lnTo>
                  <a:lnTo>
                    <a:pt x="55" y="778"/>
                  </a:lnTo>
                  <a:lnTo>
                    <a:pt x="70" y="754"/>
                  </a:lnTo>
                  <a:lnTo>
                    <a:pt x="85" y="730"/>
                  </a:lnTo>
                  <a:lnTo>
                    <a:pt x="101" y="707"/>
                  </a:lnTo>
                  <a:lnTo>
                    <a:pt x="117" y="685"/>
                  </a:lnTo>
                  <a:lnTo>
                    <a:pt x="134" y="664"/>
                  </a:lnTo>
                  <a:lnTo>
                    <a:pt x="152" y="644"/>
                  </a:lnTo>
                  <a:lnTo>
                    <a:pt x="169" y="623"/>
                  </a:lnTo>
                  <a:lnTo>
                    <a:pt x="188" y="605"/>
                  </a:lnTo>
                  <a:lnTo>
                    <a:pt x="207" y="586"/>
                  </a:lnTo>
                  <a:lnTo>
                    <a:pt x="227" y="568"/>
                  </a:lnTo>
                  <a:lnTo>
                    <a:pt x="246" y="551"/>
                  </a:lnTo>
                  <a:lnTo>
                    <a:pt x="267" y="535"/>
                  </a:lnTo>
                  <a:lnTo>
                    <a:pt x="289" y="519"/>
                  </a:lnTo>
                  <a:lnTo>
                    <a:pt x="309" y="504"/>
                  </a:lnTo>
                  <a:lnTo>
                    <a:pt x="331" y="490"/>
                  </a:lnTo>
                  <a:lnTo>
                    <a:pt x="354" y="476"/>
                  </a:lnTo>
                  <a:lnTo>
                    <a:pt x="377" y="464"/>
                  </a:lnTo>
                  <a:lnTo>
                    <a:pt x="400" y="452"/>
                  </a:lnTo>
                  <a:lnTo>
                    <a:pt x="424" y="441"/>
                  </a:lnTo>
                  <a:lnTo>
                    <a:pt x="448" y="430"/>
                  </a:lnTo>
                  <a:lnTo>
                    <a:pt x="472" y="420"/>
                  </a:lnTo>
                  <a:lnTo>
                    <a:pt x="498" y="411"/>
                  </a:lnTo>
                  <a:lnTo>
                    <a:pt x="524" y="403"/>
                  </a:lnTo>
                  <a:lnTo>
                    <a:pt x="549" y="395"/>
                  </a:lnTo>
                  <a:lnTo>
                    <a:pt x="576" y="389"/>
                  </a:lnTo>
                  <a:lnTo>
                    <a:pt x="602" y="382"/>
                  </a:lnTo>
                  <a:lnTo>
                    <a:pt x="629" y="378"/>
                  </a:lnTo>
                  <a:lnTo>
                    <a:pt x="657" y="373"/>
                  </a:lnTo>
                  <a:lnTo>
                    <a:pt x="686" y="370"/>
                  </a:lnTo>
                  <a:lnTo>
                    <a:pt x="713" y="366"/>
                  </a:lnTo>
                  <a:lnTo>
                    <a:pt x="742" y="364"/>
                  </a:lnTo>
                  <a:lnTo>
                    <a:pt x="774" y="363"/>
                  </a:lnTo>
                  <a:lnTo>
                    <a:pt x="805" y="363"/>
                  </a:lnTo>
                  <a:lnTo>
                    <a:pt x="836" y="364"/>
                  </a:lnTo>
                  <a:lnTo>
                    <a:pt x="866" y="366"/>
                  </a:lnTo>
                  <a:lnTo>
                    <a:pt x="897" y="370"/>
                  </a:lnTo>
                  <a:lnTo>
                    <a:pt x="927" y="373"/>
                  </a:lnTo>
                  <a:lnTo>
                    <a:pt x="956" y="378"/>
                  </a:lnTo>
                  <a:lnTo>
                    <a:pt x="985" y="383"/>
                  </a:lnTo>
                  <a:lnTo>
                    <a:pt x="1042" y="396"/>
                  </a:lnTo>
                  <a:lnTo>
                    <a:pt x="1097" y="411"/>
                  </a:lnTo>
                  <a:lnTo>
                    <a:pt x="1151" y="427"/>
                  </a:lnTo>
                  <a:lnTo>
                    <a:pt x="1203" y="443"/>
                  </a:lnTo>
                  <a:lnTo>
                    <a:pt x="1234" y="453"/>
                  </a:lnTo>
                  <a:lnTo>
                    <a:pt x="1265" y="463"/>
                  </a:lnTo>
                  <a:lnTo>
                    <a:pt x="1297" y="471"/>
                  </a:lnTo>
                  <a:lnTo>
                    <a:pt x="1328" y="478"/>
                  </a:lnTo>
                  <a:lnTo>
                    <a:pt x="1358" y="484"/>
                  </a:lnTo>
                  <a:lnTo>
                    <a:pt x="1389" y="490"/>
                  </a:lnTo>
                  <a:lnTo>
                    <a:pt x="1420" y="495"/>
                  </a:lnTo>
                  <a:lnTo>
                    <a:pt x="1450" y="498"/>
                  </a:lnTo>
                  <a:lnTo>
                    <a:pt x="1479" y="502"/>
                  </a:lnTo>
                  <a:lnTo>
                    <a:pt x="1510" y="504"/>
                  </a:lnTo>
                  <a:lnTo>
                    <a:pt x="1540" y="505"/>
                  </a:lnTo>
                  <a:lnTo>
                    <a:pt x="1570" y="506"/>
                  </a:lnTo>
                  <a:lnTo>
                    <a:pt x="1600" y="505"/>
                  </a:lnTo>
                  <a:lnTo>
                    <a:pt x="1629" y="504"/>
                  </a:lnTo>
                  <a:lnTo>
                    <a:pt x="1658" y="503"/>
                  </a:lnTo>
                  <a:lnTo>
                    <a:pt x="1688" y="499"/>
                  </a:lnTo>
                  <a:lnTo>
                    <a:pt x="1717" y="496"/>
                  </a:lnTo>
                  <a:lnTo>
                    <a:pt x="1746" y="491"/>
                  </a:lnTo>
                  <a:lnTo>
                    <a:pt x="1775" y="487"/>
                  </a:lnTo>
                  <a:lnTo>
                    <a:pt x="1804" y="480"/>
                  </a:lnTo>
                  <a:lnTo>
                    <a:pt x="1833" y="473"/>
                  </a:lnTo>
                  <a:lnTo>
                    <a:pt x="1861" y="465"/>
                  </a:lnTo>
                  <a:lnTo>
                    <a:pt x="1890" y="457"/>
                  </a:lnTo>
                  <a:lnTo>
                    <a:pt x="1919" y="447"/>
                  </a:lnTo>
                  <a:lnTo>
                    <a:pt x="1946" y="436"/>
                  </a:lnTo>
                  <a:lnTo>
                    <a:pt x="1975" y="426"/>
                  </a:lnTo>
                  <a:lnTo>
                    <a:pt x="2004" y="413"/>
                  </a:lnTo>
                  <a:lnTo>
                    <a:pt x="2031" y="401"/>
                  </a:lnTo>
                  <a:lnTo>
                    <a:pt x="2060" y="387"/>
                  </a:lnTo>
                  <a:lnTo>
                    <a:pt x="2087" y="372"/>
                  </a:lnTo>
                  <a:lnTo>
                    <a:pt x="2115" y="357"/>
                  </a:lnTo>
                  <a:lnTo>
                    <a:pt x="2144" y="340"/>
                  </a:lnTo>
                  <a:lnTo>
                    <a:pt x="2157" y="332"/>
                  </a:lnTo>
                  <a:lnTo>
                    <a:pt x="2242" y="281"/>
                  </a:lnTo>
                  <a:lnTo>
                    <a:pt x="2328" y="231"/>
                  </a:lnTo>
                  <a:lnTo>
                    <a:pt x="2372" y="207"/>
                  </a:lnTo>
                  <a:lnTo>
                    <a:pt x="2416" y="183"/>
                  </a:lnTo>
                  <a:lnTo>
                    <a:pt x="2460" y="159"/>
                  </a:lnTo>
                  <a:lnTo>
                    <a:pt x="2505" y="137"/>
                  </a:lnTo>
                  <a:lnTo>
                    <a:pt x="2551" y="115"/>
                  </a:lnTo>
                  <a:lnTo>
                    <a:pt x="2597" y="96"/>
                  </a:lnTo>
                  <a:lnTo>
                    <a:pt x="2643" y="76"/>
                  </a:lnTo>
                  <a:lnTo>
                    <a:pt x="2690" y="59"/>
                  </a:lnTo>
                  <a:lnTo>
                    <a:pt x="2738" y="43"/>
                  </a:lnTo>
                  <a:lnTo>
                    <a:pt x="2787" y="29"/>
                  </a:lnTo>
                  <a:lnTo>
                    <a:pt x="2837" y="16"/>
                  </a:lnTo>
                  <a:lnTo>
                    <a:pt x="2886" y="6"/>
                  </a:lnTo>
                  <a:lnTo>
                    <a:pt x="2895" y="6"/>
                  </a:lnTo>
                  <a:lnTo>
                    <a:pt x="2897" y="5"/>
                  </a:lnTo>
                  <a:lnTo>
                    <a:pt x="2945" y="3"/>
                  </a:lnTo>
                  <a:lnTo>
                    <a:pt x="2993" y="0"/>
                  </a:lnTo>
                  <a:lnTo>
                    <a:pt x="3038" y="0"/>
                  </a:lnTo>
                  <a:lnTo>
                    <a:pt x="3083" y="3"/>
                  </a:lnTo>
                  <a:lnTo>
                    <a:pt x="3127" y="6"/>
                  </a:lnTo>
                  <a:lnTo>
                    <a:pt x="3170" y="11"/>
                  </a:lnTo>
                  <a:lnTo>
                    <a:pt x="3212" y="18"/>
                  </a:lnTo>
                  <a:lnTo>
                    <a:pt x="3253" y="26"/>
                  </a:lnTo>
                  <a:lnTo>
                    <a:pt x="3293" y="36"/>
                  </a:lnTo>
                  <a:lnTo>
                    <a:pt x="3333" y="47"/>
                  </a:lnTo>
                  <a:lnTo>
                    <a:pt x="3371" y="60"/>
                  </a:lnTo>
                  <a:lnTo>
                    <a:pt x="3409" y="75"/>
                  </a:lnTo>
                  <a:lnTo>
                    <a:pt x="3446" y="92"/>
                  </a:lnTo>
                  <a:lnTo>
                    <a:pt x="3482" y="110"/>
                  </a:lnTo>
                  <a:lnTo>
                    <a:pt x="3518" y="130"/>
                  </a:lnTo>
                  <a:lnTo>
                    <a:pt x="3552" y="152"/>
                  </a:lnTo>
                  <a:lnTo>
                    <a:pt x="3566" y="161"/>
                  </a:lnTo>
                  <a:lnTo>
                    <a:pt x="3626" y="200"/>
                  </a:lnTo>
                  <a:lnTo>
                    <a:pt x="3684" y="239"/>
                  </a:lnTo>
                  <a:lnTo>
                    <a:pt x="3744" y="279"/>
                  </a:lnTo>
                  <a:lnTo>
                    <a:pt x="3802" y="319"/>
                  </a:lnTo>
                  <a:lnTo>
                    <a:pt x="3860" y="362"/>
                  </a:lnTo>
                  <a:lnTo>
                    <a:pt x="3916" y="405"/>
                  </a:lnTo>
                  <a:lnTo>
                    <a:pt x="3943" y="427"/>
                  </a:lnTo>
                  <a:lnTo>
                    <a:pt x="3971" y="450"/>
                  </a:lnTo>
                  <a:lnTo>
                    <a:pt x="3999" y="474"/>
                  </a:lnTo>
                  <a:lnTo>
                    <a:pt x="4024" y="497"/>
                  </a:lnTo>
                  <a:lnTo>
                    <a:pt x="4040" y="512"/>
                  </a:lnTo>
                  <a:lnTo>
                    <a:pt x="4055" y="528"/>
                  </a:lnTo>
                  <a:lnTo>
                    <a:pt x="4070" y="544"/>
                  </a:lnTo>
                  <a:lnTo>
                    <a:pt x="4083" y="561"/>
                  </a:lnTo>
                  <a:lnTo>
                    <a:pt x="4098" y="580"/>
                  </a:lnTo>
                  <a:lnTo>
                    <a:pt x="4112" y="598"/>
                  </a:lnTo>
                  <a:lnTo>
                    <a:pt x="4125" y="617"/>
                  </a:lnTo>
                  <a:lnTo>
                    <a:pt x="4137" y="637"/>
                  </a:lnTo>
                  <a:lnTo>
                    <a:pt x="4150" y="658"/>
                  </a:lnTo>
                  <a:lnTo>
                    <a:pt x="4161" y="679"/>
                  </a:lnTo>
                  <a:lnTo>
                    <a:pt x="4172" y="701"/>
                  </a:lnTo>
                  <a:lnTo>
                    <a:pt x="4183" y="723"/>
                  </a:lnTo>
                  <a:lnTo>
                    <a:pt x="4192" y="745"/>
                  </a:lnTo>
                  <a:lnTo>
                    <a:pt x="4202" y="768"/>
                  </a:lnTo>
                  <a:lnTo>
                    <a:pt x="4211" y="791"/>
                  </a:lnTo>
                  <a:lnTo>
                    <a:pt x="4219" y="815"/>
                  </a:lnTo>
                  <a:lnTo>
                    <a:pt x="4225" y="834"/>
                  </a:lnTo>
                  <a:lnTo>
                    <a:pt x="4230" y="854"/>
                  </a:lnTo>
                  <a:lnTo>
                    <a:pt x="4235" y="873"/>
                  </a:lnTo>
                  <a:lnTo>
                    <a:pt x="4238" y="893"/>
                  </a:lnTo>
                  <a:lnTo>
                    <a:pt x="4242" y="912"/>
                  </a:lnTo>
                  <a:lnTo>
                    <a:pt x="4245" y="932"/>
                  </a:lnTo>
                  <a:lnTo>
                    <a:pt x="4247" y="952"/>
                  </a:lnTo>
                  <a:lnTo>
                    <a:pt x="4250" y="972"/>
                  </a:lnTo>
                  <a:lnTo>
                    <a:pt x="4251" y="991"/>
                  </a:lnTo>
                  <a:lnTo>
                    <a:pt x="4251" y="1012"/>
                  </a:lnTo>
                  <a:lnTo>
                    <a:pt x="4251" y="1033"/>
                  </a:lnTo>
                  <a:lnTo>
                    <a:pt x="4251" y="1052"/>
                  </a:lnTo>
                  <a:lnTo>
                    <a:pt x="4250" y="1073"/>
                  </a:lnTo>
                  <a:lnTo>
                    <a:pt x="4247" y="1093"/>
                  </a:lnTo>
                  <a:lnTo>
                    <a:pt x="4245" y="1114"/>
                  </a:lnTo>
                  <a:lnTo>
                    <a:pt x="4242" y="1134"/>
                  </a:lnTo>
                  <a:lnTo>
                    <a:pt x="4235" y="1175"/>
                  </a:lnTo>
                  <a:lnTo>
                    <a:pt x="4225" y="1217"/>
                  </a:lnTo>
                  <a:lnTo>
                    <a:pt x="4212" y="1259"/>
                  </a:lnTo>
                  <a:lnTo>
                    <a:pt x="4198" y="1301"/>
                  </a:lnTo>
                  <a:lnTo>
                    <a:pt x="4181" y="1343"/>
                  </a:lnTo>
                  <a:lnTo>
                    <a:pt x="4161" y="1386"/>
                  </a:lnTo>
                  <a:lnTo>
                    <a:pt x="4140" y="1428"/>
                  </a:lnTo>
                  <a:lnTo>
                    <a:pt x="4116" y="1471"/>
                  </a:lnTo>
                  <a:lnTo>
                    <a:pt x="4091" y="1511"/>
                  </a:lnTo>
                  <a:lnTo>
                    <a:pt x="4065" y="1551"/>
                  </a:lnTo>
                  <a:lnTo>
                    <a:pt x="4039" y="1591"/>
                  </a:lnTo>
                  <a:lnTo>
                    <a:pt x="4010" y="1630"/>
                  </a:lnTo>
                  <a:lnTo>
                    <a:pt x="3980" y="1669"/>
                  </a:lnTo>
                  <a:lnTo>
                    <a:pt x="3948" y="1707"/>
                  </a:lnTo>
                  <a:lnTo>
                    <a:pt x="3916" y="1746"/>
                  </a:lnTo>
                  <a:lnTo>
                    <a:pt x="3882" y="1784"/>
                  </a:lnTo>
                  <a:lnTo>
                    <a:pt x="3846" y="1821"/>
                  </a:lnTo>
                  <a:lnTo>
                    <a:pt x="3809" y="1858"/>
                  </a:lnTo>
                  <a:lnTo>
                    <a:pt x="3770" y="1895"/>
                  </a:lnTo>
                  <a:lnTo>
                    <a:pt x="3731" y="1932"/>
                  </a:lnTo>
                  <a:lnTo>
                    <a:pt x="3689" y="1967"/>
                  </a:lnTo>
                  <a:lnTo>
                    <a:pt x="3646" y="2004"/>
                  </a:lnTo>
                  <a:lnTo>
                    <a:pt x="3602" y="2040"/>
                  </a:lnTo>
                  <a:lnTo>
                    <a:pt x="3556" y="2075"/>
                  </a:lnTo>
                  <a:lnTo>
                    <a:pt x="3506" y="2111"/>
                  </a:lnTo>
                  <a:lnTo>
                    <a:pt x="3458" y="2144"/>
                  </a:lnTo>
                  <a:lnTo>
                    <a:pt x="3433" y="2160"/>
                  </a:lnTo>
                  <a:lnTo>
                    <a:pt x="3408" y="2175"/>
                  </a:lnTo>
                  <a:lnTo>
                    <a:pt x="3384" y="2190"/>
                  </a:lnTo>
                  <a:lnTo>
                    <a:pt x="3358" y="2204"/>
                  </a:lnTo>
                  <a:lnTo>
                    <a:pt x="3333" y="2216"/>
                  </a:lnTo>
                  <a:lnTo>
                    <a:pt x="3308" y="2229"/>
                  </a:lnTo>
                  <a:lnTo>
                    <a:pt x="3283" y="2242"/>
                  </a:lnTo>
                  <a:lnTo>
                    <a:pt x="3258" y="2253"/>
                  </a:lnTo>
                  <a:lnTo>
                    <a:pt x="3232" y="2263"/>
                  </a:lnTo>
                  <a:lnTo>
                    <a:pt x="3207" y="2274"/>
                  </a:lnTo>
                  <a:lnTo>
                    <a:pt x="3182" y="2283"/>
                  </a:lnTo>
                  <a:lnTo>
                    <a:pt x="3155" y="2292"/>
                  </a:lnTo>
                  <a:lnTo>
                    <a:pt x="3130" y="2300"/>
                  </a:lnTo>
                  <a:lnTo>
                    <a:pt x="3104" y="2308"/>
                  </a:lnTo>
                  <a:lnTo>
                    <a:pt x="3079" y="2315"/>
                  </a:lnTo>
                  <a:lnTo>
                    <a:pt x="3052" y="2322"/>
                  </a:lnTo>
                  <a:lnTo>
                    <a:pt x="3026" y="2328"/>
                  </a:lnTo>
                  <a:lnTo>
                    <a:pt x="2999" y="2333"/>
                  </a:lnTo>
                  <a:lnTo>
                    <a:pt x="2973" y="2338"/>
                  </a:lnTo>
                  <a:lnTo>
                    <a:pt x="2947" y="2341"/>
                  </a:lnTo>
                  <a:lnTo>
                    <a:pt x="2919" y="2345"/>
                  </a:lnTo>
                  <a:lnTo>
                    <a:pt x="2893" y="2348"/>
                  </a:lnTo>
                  <a:lnTo>
                    <a:pt x="2865" y="2350"/>
                  </a:lnTo>
                  <a:lnTo>
                    <a:pt x="2839" y="2352"/>
                  </a:lnTo>
                  <a:lnTo>
                    <a:pt x="2811" y="2353"/>
                  </a:lnTo>
                  <a:lnTo>
                    <a:pt x="2784" y="2353"/>
                  </a:lnTo>
                  <a:lnTo>
                    <a:pt x="2756" y="2353"/>
                  </a:lnTo>
                  <a:lnTo>
                    <a:pt x="2729" y="2353"/>
                  </a:lnTo>
                  <a:lnTo>
                    <a:pt x="2681" y="2350"/>
                  </a:lnTo>
                  <a:lnTo>
                    <a:pt x="2632" y="2349"/>
                  </a:lnTo>
                  <a:lnTo>
                    <a:pt x="2583" y="2348"/>
                  </a:lnTo>
                  <a:lnTo>
                    <a:pt x="2533" y="2348"/>
                  </a:lnTo>
                  <a:lnTo>
                    <a:pt x="2481" y="2348"/>
                  </a:lnTo>
                  <a:lnTo>
                    <a:pt x="2429" y="2348"/>
                  </a:lnTo>
                  <a:lnTo>
                    <a:pt x="2377" y="2349"/>
                  </a:lnTo>
                  <a:lnTo>
                    <a:pt x="2324" y="2352"/>
                  </a:lnTo>
                  <a:lnTo>
                    <a:pt x="2271" y="2355"/>
                  </a:lnTo>
                  <a:lnTo>
                    <a:pt x="2217" y="2360"/>
                  </a:lnTo>
                  <a:lnTo>
                    <a:pt x="2163" y="2364"/>
                  </a:lnTo>
                  <a:lnTo>
                    <a:pt x="2109" y="2371"/>
                  </a:lnTo>
                  <a:lnTo>
                    <a:pt x="2055" y="2378"/>
                  </a:lnTo>
                  <a:lnTo>
                    <a:pt x="2000" y="2387"/>
                  </a:lnTo>
                  <a:lnTo>
                    <a:pt x="1946" y="2398"/>
                  </a:lnTo>
                  <a:lnTo>
                    <a:pt x="1892" y="2409"/>
                  </a:lnTo>
                  <a:lnTo>
                    <a:pt x="1856" y="2417"/>
                  </a:lnTo>
                  <a:lnTo>
                    <a:pt x="1819" y="2423"/>
                  </a:lnTo>
                  <a:lnTo>
                    <a:pt x="1783" y="2426"/>
                  </a:lnTo>
                  <a:lnTo>
                    <a:pt x="1748" y="242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7" name="Freeform 45">
              <a:extLst>
                <a:ext uri="{FF2B5EF4-FFF2-40B4-BE49-F238E27FC236}">
                  <a16:creationId xmlns:a16="http://schemas.microsoft.com/office/drawing/2014/main" id="{9A959355-4B4D-4753-8AFA-ABF3B2DB67D0}"/>
                </a:ext>
              </a:extLst>
            </p:cNvPr>
            <p:cNvSpPr>
              <a:spLocks/>
            </p:cNvSpPr>
            <p:nvPr userDrawn="1"/>
          </p:nvSpPr>
          <p:spPr bwMode="auto">
            <a:xfrm>
              <a:off x="2881023" y="6481134"/>
              <a:ext cx="409433" cy="376866"/>
            </a:xfrm>
            <a:custGeom>
              <a:avLst/>
              <a:gdLst>
                <a:gd name="T0" fmla="*/ 119 w 620"/>
                <a:gd name="T1" fmla="*/ 47 h 568"/>
                <a:gd name="T2" fmla="*/ 99 w 620"/>
                <a:gd name="T3" fmla="*/ 62 h 568"/>
                <a:gd name="T4" fmla="*/ 81 w 620"/>
                <a:gd name="T5" fmla="*/ 81 h 568"/>
                <a:gd name="T6" fmla="*/ 66 w 620"/>
                <a:gd name="T7" fmla="*/ 101 h 568"/>
                <a:gd name="T8" fmla="*/ 54 w 620"/>
                <a:gd name="T9" fmla="*/ 123 h 568"/>
                <a:gd name="T10" fmla="*/ 45 w 620"/>
                <a:gd name="T11" fmla="*/ 147 h 568"/>
                <a:gd name="T12" fmla="*/ 41 w 620"/>
                <a:gd name="T13" fmla="*/ 170 h 568"/>
                <a:gd name="T14" fmla="*/ 41 w 620"/>
                <a:gd name="T15" fmla="*/ 194 h 568"/>
                <a:gd name="T16" fmla="*/ 52 w 620"/>
                <a:gd name="T17" fmla="*/ 256 h 568"/>
                <a:gd name="T18" fmla="*/ 64 w 620"/>
                <a:gd name="T19" fmla="*/ 352 h 568"/>
                <a:gd name="T20" fmla="*/ 66 w 620"/>
                <a:gd name="T21" fmla="*/ 420 h 568"/>
                <a:gd name="T22" fmla="*/ 65 w 620"/>
                <a:gd name="T23" fmla="*/ 464 h 568"/>
                <a:gd name="T24" fmla="*/ 61 w 620"/>
                <a:gd name="T25" fmla="*/ 507 h 568"/>
                <a:gd name="T26" fmla="*/ 55 w 620"/>
                <a:gd name="T27" fmla="*/ 547 h 568"/>
                <a:gd name="T28" fmla="*/ 11 w 620"/>
                <a:gd name="T29" fmla="*/ 568 h 568"/>
                <a:gd name="T30" fmla="*/ 19 w 620"/>
                <a:gd name="T31" fmla="*/ 529 h 568"/>
                <a:gd name="T32" fmla="*/ 23 w 620"/>
                <a:gd name="T33" fmla="*/ 488 h 568"/>
                <a:gd name="T34" fmla="*/ 26 w 620"/>
                <a:gd name="T35" fmla="*/ 445 h 568"/>
                <a:gd name="T36" fmla="*/ 26 w 620"/>
                <a:gd name="T37" fmla="*/ 402 h 568"/>
                <a:gd name="T38" fmla="*/ 20 w 620"/>
                <a:gd name="T39" fmla="*/ 311 h 568"/>
                <a:gd name="T40" fmla="*/ 4 w 620"/>
                <a:gd name="T41" fmla="*/ 214 h 568"/>
                <a:gd name="T42" fmla="*/ 0 w 620"/>
                <a:gd name="T43" fmla="*/ 183 h 568"/>
                <a:gd name="T44" fmla="*/ 4 w 620"/>
                <a:gd name="T45" fmla="*/ 152 h 568"/>
                <a:gd name="T46" fmla="*/ 12 w 620"/>
                <a:gd name="T47" fmla="*/ 121 h 568"/>
                <a:gd name="T48" fmla="*/ 26 w 620"/>
                <a:gd name="T49" fmla="*/ 92 h 568"/>
                <a:gd name="T50" fmla="*/ 43 w 620"/>
                <a:gd name="T51" fmla="*/ 64 h 568"/>
                <a:gd name="T52" fmla="*/ 65 w 620"/>
                <a:gd name="T53" fmla="*/ 39 h 568"/>
                <a:gd name="T54" fmla="*/ 90 w 620"/>
                <a:gd name="T55" fmla="*/ 19 h 568"/>
                <a:gd name="T56" fmla="*/ 119 w 620"/>
                <a:gd name="T57" fmla="*/ 3 h 568"/>
                <a:gd name="T58" fmla="*/ 132 w 620"/>
                <a:gd name="T59" fmla="*/ 1 h 568"/>
                <a:gd name="T60" fmla="*/ 142 w 620"/>
                <a:gd name="T61" fmla="*/ 1 h 568"/>
                <a:gd name="T62" fmla="*/ 150 w 620"/>
                <a:gd name="T63" fmla="*/ 5 h 568"/>
                <a:gd name="T64" fmla="*/ 174 w 620"/>
                <a:gd name="T65" fmla="*/ 25 h 568"/>
                <a:gd name="T66" fmla="*/ 199 w 620"/>
                <a:gd name="T67" fmla="*/ 45 h 568"/>
                <a:gd name="T68" fmla="*/ 255 w 620"/>
                <a:gd name="T69" fmla="*/ 90 h 568"/>
                <a:gd name="T70" fmla="*/ 280 w 620"/>
                <a:gd name="T71" fmla="*/ 115 h 568"/>
                <a:gd name="T72" fmla="*/ 302 w 620"/>
                <a:gd name="T73" fmla="*/ 144 h 568"/>
                <a:gd name="T74" fmla="*/ 376 w 620"/>
                <a:gd name="T75" fmla="*/ 254 h 568"/>
                <a:gd name="T76" fmla="*/ 454 w 620"/>
                <a:gd name="T77" fmla="*/ 360 h 568"/>
                <a:gd name="T78" fmla="*/ 534 w 620"/>
                <a:gd name="T79" fmla="*/ 466 h 568"/>
                <a:gd name="T80" fmla="*/ 620 w 620"/>
                <a:gd name="T81" fmla="*/ 568 h 568"/>
                <a:gd name="T82" fmla="*/ 527 w 620"/>
                <a:gd name="T83" fmla="*/ 520 h 568"/>
                <a:gd name="T84" fmla="*/ 449 w 620"/>
                <a:gd name="T85" fmla="*/ 421 h 568"/>
                <a:gd name="T86" fmla="*/ 374 w 620"/>
                <a:gd name="T87" fmla="*/ 320 h 568"/>
                <a:gd name="T88" fmla="*/ 303 w 620"/>
                <a:gd name="T89" fmla="*/ 217 h 568"/>
                <a:gd name="T90" fmla="*/ 260 w 620"/>
                <a:gd name="T91" fmla="*/ 152 h 568"/>
                <a:gd name="T92" fmla="*/ 239 w 620"/>
                <a:gd name="T93" fmla="*/ 129 h 568"/>
                <a:gd name="T94" fmla="*/ 202 w 620"/>
                <a:gd name="T95" fmla="*/ 97 h 568"/>
                <a:gd name="T96" fmla="*/ 163 w 620"/>
                <a:gd name="T97" fmla="*/ 67 h 568"/>
                <a:gd name="T98" fmla="*/ 142 w 620"/>
                <a:gd name="T99" fmla="*/ 5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0" h="568">
                  <a:moveTo>
                    <a:pt x="130" y="40"/>
                  </a:moveTo>
                  <a:lnTo>
                    <a:pt x="119" y="47"/>
                  </a:lnTo>
                  <a:lnTo>
                    <a:pt x="108" y="54"/>
                  </a:lnTo>
                  <a:lnTo>
                    <a:pt x="99" y="62"/>
                  </a:lnTo>
                  <a:lnTo>
                    <a:pt x="90" y="71"/>
                  </a:lnTo>
                  <a:lnTo>
                    <a:pt x="81" y="81"/>
                  </a:lnTo>
                  <a:lnTo>
                    <a:pt x="73" y="91"/>
                  </a:lnTo>
                  <a:lnTo>
                    <a:pt x="66" y="101"/>
                  </a:lnTo>
                  <a:lnTo>
                    <a:pt x="59" y="113"/>
                  </a:lnTo>
                  <a:lnTo>
                    <a:pt x="54" y="123"/>
                  </a:lnTo>
                  <a:lnTo>
                    <a:pt x="49" y="136"/>
                  </a:lnTo>
                  <a:lnTo>
                    <a:pt x="45" y="147"/>
                  </a:lnTo>
                  <a:lnTo>
                    <a:pt x="43" y="159"/>
                  </a:lnTo>
                  <a:lnTo>
                    <a:pt x="41" y="170"/>
                  </a:lnTo>
                  <a:lnTo>
                    <a:pt x="41" y="183"/>
                  </a:lnTo>
                  <a:lnTo>
                    <a:pt x="41" y="194"/>
                  </a:lnTo>
                  <a:lnTo>
                    <a:pt x="43" y="206"/>
                  </a:lnTo>
                  <a:lnTo>
                    <a:pt x="52" y="256"/>
                  </a:lnTo>
                  <a:lnTo>
                    <a:pt x="59" y="304"/>
                  </a:lnTo>
                  <a:lnTo>
                    <a:pt x="64" y="352"/>
                  </a:lnTo>
                  <a:lnTo>
                    <a:pt x="66" y="398"/>
                  </a:lnTo>
                  <a:lnTo>
                    <a:pt x="66" y="420"/>
                  </a:lnTo>
                  <a:lnTo>
                    <a:pt x="66" y="443"/>
                  </a:lnTo>
                  <a:lnTo>
                    <a:pt x="65" y="464"/>
                  </a:lnTo>
                  <a:lnTo>
                    <a:pt x="64" y="485"/>
                  </a:lnTo>
                  <a:lnTo>
                    <a:pt x="61" y="507"/>
                  </a:lnTo>
                  <a:lnTo>
                    <a:pt x="59" y="528"/>
                  </a:lnTo>
                  <a:lnTo>
                    <a:pt x="55" y="547"/>
                  </a:lnTo>
                  <a:lnTo>
                    <a:pt x="52" y="568"/>
                  </a:lnTo>
                  <a:lnTo>
                    <a:pt x="11" y="568"/>
                  </a:lnTo>
                  <a:lnTo>
                    <a:pt x="15" y="549"/>
                  </a:lnTo>
                  <a:lnTo>
                    <a:pt x="19" y="529"/>
                  </a:lnTo>
                  <a:lnTo>
                    <a:pt x="21" y="508"/>
                  </a:lnTo>
                  <a:lnTo>
                    <a:pt x="23" y="488"/>
                  </a:lnTo>
                  <a:lnTo>
                    <a:pt x="25" y="467"/>
                  </a:lnTo>
                  <a:lnTo>
                    <a:pt x="26" y="445"/>
                  </a:lnTo>
                  <a:lnTo>
                    <a:pt x="26" y="423"/>
                  </a:lnTo>
                  <a:lnTo>
                    <a:pt x="26" y="402"/>
                  </a:lnTo>
                  <a:lnTo>
                    <a:pt x="23" y="357"/>
                  </a:lnTo>
                  <a:lnTo>
                    <a:pt x="20" y="311"/>
                  </a:lnTo>
                  <a:lnTo>
                    <a:pt x="13" y="263"/>
                  </a:lnTo>
                  <a:lnTo>
                    <a:pt x="4" y="214"/>
                  </a:lnTo>
                  <a:lnTo>
                    <a:pt x="2" y="198"/>
                  </a:lnTo>
                  <a:lnTo>
                    <a:pt x="0" y="183"/>
                  </a:lnTo>
                  <a:lnTo>
                    <a:pt x="2" y="168"/>
                  </a:lnTo>
                  <a:lnTo>
                    <a:pt x="4" y="152"/>
                  </a:lnTo>
                  <a:lnTo>
                    <a:pt x="7" y="137"/>
                  </a:lnTo>
                  <a:lnTo>
                    <a:pt x="12" y="121"/>
                  </a:lnTo>
                  <a:lnTo>
                    <a:pt x="19" y="106"/>
                  </a:lnTo>
                  <a:lnTo>
                    <a:pt x="26" y="92"/>
                  </a:lnTo>
                  <a:lnTo>
                    <a:pt x="34" y="78"/>
                  </a:lnTo>
                  <a:lnTo>
                    <a:pt x="43" y="64"/>
                  </a:lnTo>
                  <a:lnTo>
                    <a:pt x="53" y="52"/>
                  </a:lnTo>
                  <a:lnTo>
                    <a:pt x="65" y="39"/>
                  </a:lnTo>
                  <a:lnTo>
                    <a:pt x="77" y="29"/>
                  </a:lnTo>
                  <a:lnTo>
                    <a:pt x="90" y="19"/>
                  </a:lnTo>
                  <a:lnTo>
                    <a:pt x="105" y="9"/>
                  </a:lnTo>
                  <a:lnTo>
                    <a:pt x="119" y="3"/>
                  </a:lnTo>
                  <a:lnTo>
                    <a:pt x="125" y="0"/>
                  </a:lnTo>
                  <a:lnTo>
                    <a:pt x="132" y="1"/>
                  </a:lnTo>
                  <a:lnTo>
                    <a:pt x="137" y="0"/>
                  </a:lnTo>
                  <a:lnTo>
                    <a:pt x="142" y="1"/>
                  </a:lnTo>
                  <a:lnTo>
                    <a:pt x="145" y="3"/>
                  </a:lnTo>
                  <a:lnTo>
                    <a:pt x="150" y="5"/>
                  </a:lnTo>
                  <a:lnTo>
                    <a:pt x="161" y="15"/>
                  </a:lnTo>
                  <a:lnTo>
                    <a:pt x="174" y="25"/>
                  </a:lnTo>
                  <a:lnTo>
                    <a:pt x="186" y="35"/>
                  </a:lnTo>
                  <a:lnTo>
                    <a:pt x="199" y="45"/>
                  </a:lnTo>
                  <a:lnTo>
                    <a:pt x="228" y="67"/>
                  </a:lnTo>
                  <a:lnTo>
                    <a:pt x="255" y="90"/>
                  </a:lnTo>
                  <a:lnTo>
                    <a:pt x="268" y="102"/>
                  </a:lnTo>
                  <a:lnTo>
                    <a:pt x="280" y="115"/>
                  </a:lnTo>
                  <a:lnTo>
                    <a:pt x="292" y="129"/>
                  </a:lnTo>
                  <a:lnTo>
                    <a:pt x="302" y="144"/>
                  </a:lnTo>
                  <a:lnTo>
                    <a:pt x="339" y="199"/>
                  </a:lnTo>
                  <a:lnTo>
                    <a:pt x="376" y="254"/>
                  </a:lnTo>
                  <a:lnTo>
                    <a:pt x="415" y="308"/>
                  </a:lnTo>
                  <a:lnTo>
                    <a:pt x="454" y="360"/>
                  </a:lnTo>
                  <a:lnTo>
                    <a:pt x="494" y="413"/>
                  </a:lnTo>
                  <a:lnTo>
                    <a:pt x="534" y="466"/>
                  </a:lnTo>
                  <a:lnTo>
                    <a:pt x="576" y="518"/>
                  </a:lnTo>
                  <a:lnTo>
                    <a:pt x="620" y="568"/>
                  </a:lnTo>
                  <a:lnTo>
                    <a:pt x="568" y="568"/>
                  </a:lnTo>
                  <a:lnTo>
                    <a:pt x="527" y="520"/>
                  </a:lnTo>
                  <a:lnTo>
                    <a:pt x="488" y="471"/>
                  </a:lnTo>
                  <a:lnTo>
                    <a:pt x="449" y="421"/>
                  </a:lnTo>
                  <a:lnTo>
                    <a:pt x="411" y="371"/>
                  </a:lnTo>
                  <a:lnTo>
                    <a:pt x="374" y="320"/>
                  </a:lnTo>
                  <a:lnTo>
                    <a:pt x="339" y="269"/>
                  </a:lnTo>
                  <a:lnTo>
                    <a:pt x="303" y="217"/>
                  </a:lnTo>
                  <a:lnTo>
                    <a:pt x="269" y="164"/>
                  </a:lnTo>
                  <a:lnTo>
                    <a:pt x="260" y="152"/>
                  </a:lnTo>
                  <a:lnTo>
                    <a:pt x="251" y="140"/>
                  </a:lnTo>
                  <a:lnTo>
                    <a:pt x="239" y="129"/>
                  </a:lnTo>
                  <a:lnTo>
                    <a:pt x="228" y="118"/>
                  </a:lnTo>
                  <a:lnTo>
                    <a:pt x="202" y="97"/>
                  </a:lnTo>
                  <a:lnTo>
                    <a:pt x="175" y="76"/>
                  </a:lnTo>
                  <a:lnTo>
                    <a:pt x="163" y="67"/>
                  </a:lnTo>
                  <a:lnTo>
                    <a:pt x="152" y="59"/>
                  </a:lnTo>
                  <a:lnTo>
                    <a:pt x="142" y="50"/>
                  </a:lnTo>
                  <a:lnTo>
                    <a:pt x="130" y="4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8" name="Freeform 46">
              <a:extLst>
                <a:ext uri="{FF2B5EF4-FFF2-40B4-BE49-F238E27FC236}">
                  <a16:creationId xmlns:a16="http://schemas.microsoft.com/office/drawing/2014/main" id="{16794E90-D3D2-4898-999B-F86E61E2E025}"/>
                </a:ext>
              </a:extLst>
            </p:cNvPr>
            <p:cNvSpPr>
              <a:spLocks/>
            </p:cNvSpPr>
            <p:nvPr userDrawn="1"/>
          </p:nvSpPr>
          <p:spPr bwMode="auto">
            <a:xfrm>
              <a:off x="10962665" y="2"/>
              <a:ext cx="595538" cy="432697"/>
            </a:xfrm>
            <a:custGeom>
              <a:avLst/>
              <a:gdLst>
                <a:gd name="T0" fmla="*/ 39 w 899"/>
                <a:gd name="T1" fmla="*/ 41 h 648"/>
                <a:gd name="T2" fmla="*/ 44 w 899"/>
                <a:gd name="T3" fmla="*/ 101 h 648"/>
                <a:gd name="T4" fmla="*/ 54 w 899"/>
                <a:gd name="T5" fmla="*/ 158 h 648"/>
                <a:gd name="T6" fmla="*/ 70 w 899"/>
                <a:gd name="T7" fmla="*/ 213 h 648"/>
                <a:gd name="T8" fmla="*/ 93 w 899"/>
                <a:gd name="T9" fmla="*/ 265 h 648"/>
                <a:gd name="T10" fmla="*/ 123 w 899"/>
                <a:gd name="T11" fmla="*/ 313 h 648"/>
                <a:gd name="T12" fmla="*/ 158 w 899"/>
                <a:gd name="T13" fmla="*/ 359 h 648"/>
                <a:gd name="T14" fmla="*/ 200 w 899"/>
                <a:gd name="T15" fmla="*/ 403 h 648"/>
                <a:gd name="T16" fmla="*/ 248 w 899"/>
                <a:gd name="T17" fmla="*/ 443 h 648"/>
                <a:gd name="T18" fmla="*/ 303 w 899"/>
                <a:gd name="T19" fmla="*/ 479 h 648"/>
                <a:gd name="T20" fmla="*/ 363 w 899"/>
                <a:gd name="T21" fmla="*/ 514 h 648"/>
                <a:gd name="T22" fmla="*/ 435 w 899"/>
                <a:gd name="T23" fmla="*/ 547 h 648"/>
                <a:gd name="T24" fmla="*/ 508 w 899"/>
                <a:gd name="T25" fmla="*/ 575 h 648"/>
                <a:gd name="T26" fmla="*/ 577 w 899"/>
                <a:gd name="T27" fmla="*/ 599 h 648"/>
                <a:gd name="T28" fmla="*/ 617 w 899"/>
                <a:gd name="T29" fmla="*/ 608 h 648"/>
                <a:gd name="T30" fmla="*/ 654 w 899"/>
                <a:gd name="T31" fmla="*/ 606 h 648"/>
                <a:gd name="T32" fmla="*/ 687 w 899"/>
                <a:gd name="T33" fmla="*/ 593 h 648"/>
                <a:gd name="T34" fmla="*/ 717 w 899"/>
                <a:gd name="T35" fmla="*/ 570 h 648"/>
                <a:gd name="T36" fmla="*/ 743 w 899"/>
                <a:gd name="T37" fmla="*/ 537 h 648"/>
                <a:gd name="T38" fmla="*/ 787 w 899"/>
                <a:gd name="T39" fmla="*/ 454 h 648"/>
                <a:gd name="T40" fmla="*/ 827 w 899"/>
                <a:gd name="T41" fmla="*/ 352 h 648"/>
                <a:gd name="T42" fmla="*/ 852 w 899"/>
                <a:gd name="T43" fmla="*/ 251 h 648"/>
                <a:gd name="T44" fmla="*/ 860 w 899"/>
                <a:gd name="T45" fmla="*/ 154 h 648"/>
                <a:gd name="T46" fmla="*/ 852 w 899"/>
                <a:gd name="T47" fmla="*/ 60 h 648"/>
                <a:gd name="T48" fmla="*/ 879 w 899"/>
                <a:gd name="T49" fmla="*/ 0 h 648"/>
                <a:gd name="T50" fmla="*/ 897 w 899"/>
                <a:gd name="T51" fmla="*/ 95 h 648"/>
                <a:gd name="T52" fmla="*/ 898 w 899"/>
                <a:gd name="T53" fmla="*/ 194 h 648"/>
                <a:gd name="T54" fmla="*/ 883 w 899"/>
                <a:gd name="T55" fmla="*/ 296 h 648"/>
                <a:gd name="T56" fmla="*/ 852 w 899"/>
                <a:gd name="T57" fmla="*/ 401 h 648"/>
                <a:gd name="T58" fmla="*/ 805 w 899"/>
                <a:gd name="T59" fmla="*/ 507 h 648"/>
                <a:gd name="T60" fmla="*/ 771 w 899"/>
                <a:gd name="T61" fmla="*/ 567 h 648"/>
                <a:gd name="T62" fmla="*/ 746 w 899"/>
                <a:gd name="T63" fmla="*/ 598 h 648"/>
                <a:gd name="T64" fmla="*/ 717 w 899"/>
                <a:gd name="T65" fmla="*/ 621 h 648"/>
                <a:gd name="T66" fmla="*/ 687 w 899"/>
                <a:gd name="T67" fmla="*/ 638 h 648"/>
                <a:gd name="T68" fmla="*/ 654 w 899"/>
                <a:gd name="T69" fmla="*/ 646 h 648"/>
                <a:gd name="T70" fmla="*/ 615 w 899"/>
                <a:gd name="T71" fmla="*/ 647 h 648"/>
                <a:gd name="T72" fmla="*/ 564 w 899"/>
                <a:gd name="T73" fmla="*/ 635 h 648"/>
                <a:gd name="T74" fmla="*/ 495 w 899"/>
                <a:gd name="T75" fmla="*/ 611 h 648"/>
                <a:gd name="T76" fmla="*/ 419 w 899"/>
                <a:gd name="T77" fmla="*/ 583 h 648"/>
                <a:gd name="T78" fmla="*/ 345 w 899"/>
                <a:gd name="T79" fmla="*/ 549 h 648"/>
                <a:gd name="T80" fmla="*/ 280 w 899"/>
                <a:gd name="T81" fmla="*/ 513 h 648"/>
                <a:gd name="T82" fmla="*/ 223 w 899"/>
                <a:gd name="T83" fmla="*/ 473 h 648"/>
                <a:gd name="T84" fmla="*/ 171 w 899"/>
                <a:gd name="T85" fmla="*/ 430 h 648"/>
                <a:gd name="T86" fmla="*/ 126 w 899"/>
                <a:gd name="T87" fmla="*/ 384 h 648"/>
                <a:gd name="T88" fmla="*/ 88 w 899"/>
                <a:gd name="T89" fmla="*/ 335 h 648"/>
                <a:gd name="T90" fmla="*/ 57 w 899"/>
                <a:gd name="T91" fmla="*/ 282 h 648"/>
                <a:gd name="T92" fmla="*/ 33 w 899"/>
                <a:gd name="T93" fmla="*/ 227 h 648"/>
                <a:gd name="T94" fmla="*/ 15 w 899"/>
                <a:gd name="T95" fmla="*/ 170 h 648"/>
                <a:gd name="T96" fmla="*/ 4 w 899"/>
                <a:gd name="T97" fmla="*/ 109 h 648"/>
                <a:gd name="T98" fmla="*/ 0 w 899"/>
                <a:gd name="T99" fmla="*/ 45 h 648"/>
                <a:gd name="T100" fmla="*/ 40 w 899"/>
                <a:gd name="T101"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9" h="648">
                  <a:moveTo>
                    <a:pt x="40" y="0"/>
                  </a:moveTo>
                  <a:lnTo>
                    <a:pt x="39" y="21"/>
                  </a:lnTo>
                  <a:lnTo>
                    <a:pt x="39" y="41"/>
                  </a:lnTo>
                  <a:lnTo>
                    <a:pt x="40" y="62"/>
                  </a:lnTo>
                  <a:lnTo>
                    <a:pt x="41" y="81"/>
                  </a:lnTo>
                  <a:lnTo>
                    <a:pt x="44" y="101"/>
                  </a:lnTo>
                  <a:lnTo>
                    <a:pt x="46" y="120"/>
                  </a:lnTo>
                  <a:lnTo>
                    <a:pt x="49" y="140"/>
                  </a:lnTo>
                  <a:lnTo>
                    <a:pt x="54" y="158"/>
                  </a:lnTo>
                  <a:lnTo>
                    <a:pt x="59" y="177"/>
                  </a:lnTo>
                  <a:lnTo>
                    <a:pt x="64" y="195"/>
                  </a:lnTo>
                  <a:lnTo>
                    <a:pt x="70" y="213"/>
                  </a:lnTo>
                  <a:lnTo>
                    <a:pt x="77" y="231"/>
                  </a:lnTo>
                  <a:lnTo>
                    <a:pt x="85" y="248"/>
                  </a:lnTo>
                  <a:lnTo>
                    <a:pt x="93" y="265"/>
                  </a:lnTo>
                  <a:lnTo>
                    <a:pt x="102" y="281"/>
                  </a:lnTo>
                  <a:lnTo>
                    <a:pt x="113" y="297"/>
                  </a:lnTo>
                  <a:lnTo>
                    <a:pt x="123" y="313"/>
                  </a:lnTo>
                  <a:lnTo>
                    <a:pt x="133" y="329"/>
                  </a:lnTo>
                  <a:lnTo>
                    <a:pt x="146" y="344"/>
                  </a:lnTo>
                  <a:lnTo>
                    <a:pt x="158" y="359"/>
                  </a:lnTo>
                  <a:lnTo>
                    <a:pt x="171" y="374"/>
                  </a:lnTo>
                  <a:lnTo>
                    <a:pt x="185" y="388"/>
                  </a:lnTo>
                  <a:lnTo>
                    <a:pt x="200" y="403"/>
                  </a:lnTo>
                  <a:lnTo>
                    <a:pt x="216" y="416"/>
                  </a:lnTo>
                  <a:lnTo>
                    <a:pt x="232" y="429"/>
                  </a:lnTo>
                  <a:lnTo>
                    <a:pt x="248" y="443"/>
                  </a:lnTo>
                  <a:lnTo>
                    <a:pt x="265" y="455"/>
                  </a:lnTo>
                  <a:lnTo>
                    <a:pt x="283" y="468"/>
                  </a:lnTo>
                  <a:lnTo>
                    <a:pt x="303" y="479"/>
                  </a:lnTo>
                  <a:lnTo>
                    <a:pt x="322" y="491"/>
                  </a:lnTo>
                  <a:lnTo>
                    <a:pt x="342" y="502"/>
                  </a:lnTo>
                  <a:lnTo>
                    <a:pt x="363" y="514"/>
                  </a:lnTo>
                  <a:lnTo>
                    <a:pt x="387" y="525"/>
                  </a:lnTo>
                  <a:lnTo>
                    <a:pt x="411" y="537"/>
                  </a:lnTo>
                  <a:lnTo>
                    <a:pt x="435" y="547"/>
                  </a:lnTo>
                  <a:lnTo>
                    <a:pt x="459" y="556"/>
                  </a:lnTo>
                  <a:lnTo>
                    <a:pt x="484" y="565"/>
                  </a:lnTo>
                  <a:lnTo>
                    <a:pt x="508" y="575"/>
                  </a:lnTo>
                  <a:lnTo>
                    <a:pt x="534" y="584"/>
                  </a:lnTo>
                  <a:lnTo>
                    <a:pt x="559" y="592"/>
                  </a:lnTo>
                  <a:lnTo>
                    <a:pt x="577" y="599"/>
                  </a:lnTo>
                  <a:lnTo>
                    <a:pt x="591" y="602"/>
                  </a:lnTo>
                  <a:lnTo>
                    <a:pt x="605" y="606"/>
                  </a:lnTo>
                  <a:lnTo>
                    <a:pt x="617" y="608"/>
                  </a:lnTo>
                  <a:lnTo>
                    <a:pt x="630" y="608"/>
                  </a:lnTo>
                  <a:lnTo>
                    <a:pt x="642" y="608"/>
                  </a:lnTo>
                  <a:lnTo>
                    <a:pt x="654" y="606"/>
                  </a:lnTo>
                  <a:lnTo>
                    <a:pt x="665" y="603"/>
                  </a:lnTo>
                  <a:lnTo>
                    <a:pt x="676" y="599"/>
                  </a:lnTo>
                  <a:lnTo>
                    <a:pt x="687" y="593"/>
                  </a:lnTo>
                  <a:lnTo>
                    <a:pt x="698" y="587"/>
                  </a:lnTo>
                  <a:lnTo>
                    <a:pt x="707" y="579"/>
                  </a:lnTo>
                  <a:lnTo>
                    <a:pt x="717" y="570"/>
                  </a:lnTo>
                  <a:lnTo>
                    <a:pt x="726" y="560"/>
                  </a:lnTo>
                  <a:lnTo>
                    <a:pt x="735" y="549"/>
                  </a:lnTo>
                  <a:lnTo>
                    <a:pt x="743" y="537"/>
                  </a:lnTo>
                  <a:lnTo>
                    <a:pt x="751" y="523"/>
                  </a:lnTo>
                  <a:lnTo>
                    <a:pt x="771" y="489"/>
                  </a:lnTo>
                  <a:lnTo>
                    <a:pt x="787" y="454"/>
                  </a:lnTo>
                  <a:lnTo>
                    <a:pt x="803" y="420"/>
                  </a:lnTo>
                  <a:lnTo>
                    <a:pt x="816" y="385"/>
                  </a:lnTo>
                  <a:lnTo>
                    <a:pt x="827" y="352"/>
                  </a:lnTo>
                  <a:lnTo>
                    <a:pt x="838" y="318"/>
                  </a:lnTo>
                  <a:lnTo>
                    <a:pt x="846" y="284"/>
                  </a:lnTo>
                  <a:lnTo>
                    <a:pt x="852" y="251"/>
                  </a:lnTo>
                  <a:lnTo>
                    <a:pt x="856" y="218"/>
                  </a:lnTo>
                  <a:lnTo>
                    <a:pt x="859" y="186"/>
                  </a:lnTo>
                  <a:lnTo>
                    <a:pt x="860" y="154"/>
                  </a:lnTo>
                  <a:lnTo>
                    <a:pt x="859" y="122"/>
                  </a:lnTo>
                  <a:lnTo>
                    <a:pt x="857" y="91"/>
                  </a:lnTo>
                  <a:lnTo>
                    <a:pt x="852" y="60"/>
                  </a:lnTo>
                  <a:lnTo>
                    <a:pt x="846" y="30"/>
                  </a:lnTo>
                  <a:lnTo>
                    <a:pt x="838" y="0"/>
                  </a:lnTo>
                  <a:lnTo>
                    <a:pt x="879" y="0"/>
                  </a:lnTo>
                  <a:lnTo>
                    <a:pt x="887" y="31"/>
                  </a:lnTo>
                  <a:lnTo>
                    <a:pt x="893" y="63"/>
                  </a:lnTo>
                  <a:lnTo>
                    <a:pt x="897" y="95"/>
                  </a:lnTo>
                  <a:lnTo>
                    <a:pt x="899" y="127"/>
                  </a:lnTo>
                  <a:lnTo>
                    <a:pt x="899" y="161"/>
                  </a:lnTo>
                  <a:lnTo>
                    <a:pt x="898" y="194"/>
                  </a:lnTo>
                  <a:lnTo>
                    <a:pt x="895" y="227"/>
                  </a:lnTo>
                  <a:lnTo>
                    <a:pt x="890" y="262"/>
                  </a:lnTo>
                  <a:lnTo>
                    <a:pt x="883" y="296"/>
                  </a:lnTo>
                  <a:lnTo>
                    <a:pt x="874" y="331"/>
                  </a:lnTo>
                  <a:lnTo>
                    <a:pt x="864" y="366"/>
                  </a:lnTo>
                  <a:lnTo>
                    <a:pt x="852" y="401"/>
                  </a:lnTo>
                  <a:lnTo>
                    <a:pt x="839" y="436"/>
                  </a:lnTo>
                  <a:lnTo>
                    <a:pt x="823" y="471"/>
                  </a:lnTo>
                  <a:lnTo>
                    <a:pt x="805" y="507"/>
                  </a:lnTo>
                  <a:lnTo>
                    <a:pt x="786" y="543"/>
                  </a:lnTo>
                  <a:lnTo>
                    <a:pt x="779" y="555"/>
                  </a:lnTo>
                  <a:lnTo>
                    <a:pt x="771" y="567"/>
                  </a:lnTo>
                  <a:lnTo>
                    <a:pt x="763" y="578"/>
                  </a:lnTo>
                  <a:lnTo>
                    <a:pt x="754" y="588"/>
                  </a:lnTo>
                  <a:lnTo>
                    <a:pt x="746" y="598"/>
                  </a:lnTo>
                  <a:lnTo>
                    <a:pt x="737" y="606"/>
                  </a:lnTo>
                  <a:lnTo>
                    <a:pt x="727" y="614"/>
                  </a:lnTo>
                  <a:lnTo>
                    <a:pt x="717" y="621"/>
                  </a:lnTo>
                  <a:lnTo>
                    <a:pt x="708" y="627"/>
                  </a:lnTo>
                  <a:lnTo>
                    <a:pt x="698" y="633"/>
                  </a:lnTo>
                  <a:lnTo>
                    <a:pt x="687" y="638"/>
                  </a:lnTo>
                  <a:lnTo>
                    <a:pt x="676" y="641"/>
                  </a:lnTo>
                  <a:lnTo>
                    <a:pt x="665" y="643"/>
                  </a:lnTo>
                  <a:lnTo>
                    <a:pt x="654" y="646"/>
                  </a:lnTo>
                  <a:lnTo>
                    <a:pt x="642" y="647"/>
                  </a:lnTo>
                  <a:lnTo>
                    <a:pt x="631" y="648"/>
                  </a:lnTo>
                  <a:lnTo>
                    <a:pt x="615" y="647"/>
                  </a:lnTo>
                  <a:lnTo>
                    <a:pt x="599" y="645"/>
                  </a:lnTo>
                  <a:lnTo>
                    <a:pt x="582" y="641"/>
                  </a:lnTo>
                  <a:lnTo>
                    <a:pt x="564" y="635"/>
                  </a:lnTo>
                  <a:lnTo>
                    <a:pt x="545" y="629"/>
                  </a:lnTo>
                  <a:lnTo>
                    <a:pt x="520" y="621"/>
                  </a:lnTo>
                  <a:lnTo>
                    <a:pt x="495" y="611"/>
                  </a:lnTo>
                  <a:lnTo>
                    <a:pt x="469" y="602"/>
                  </a:lnTo>
                  <a:lnTo>
                    <a:pt x="444" y="593"/>
                  </a:lnTo>
                  <a:lnTo>
                    <a:pt x="419" y="583"/>
                  </a:lnTo>
                  <a:lnTo>
                    <a:pt x="394" y="572"/>
                  </a:lnTo>
                  <a:lnTo>
                    <a:pt x="369" y="561"/>
                  </a:lnTo>
                  <a:lnTo>
                    <a:pt x="345" y="549"/>
                  </a:lnTo>
                  <a:lnTo>
                    <a:pt x="322" y="537"/>
                  </a:lnTo>
                  <a:lnTo>
                    <a:pt x="301" y="525"/>
                  </a:lnTo>
                  <a:lnTo>
                    <a:pt x="280" y="513"/>
                  </a:lnTo>
                  <a:lnTo>
                    <a:pt x="260" y="499"/>
                  </a:lnTo>
                  <a:lnTo>
                    <a:pt x="241" y="486"/>
                  </a:lnTo>
                  <a:lnTo>
                    <a:pt x="223" y="473"/>
                  </a:lnTo>
                  <a:lnTo>
                    <a:pt x="204" y="459"/>
                  </a:lnTo>
                  <a:lnTo>
                    <a:pt x="187" y="444"/>
                  </a:lnTo>
                  <a:lnTo>
                    <a:pt x="171" y="430"/>
                  </a:lnTo>
                  <a:lnTo>
                    <a:pt x="156" y="415"/>
                  </a:lnTo>
                  <a:lnTo>
                    <a:pt x="141" y="399"/>
                  </a:lnTo>
                  <a:lnTo>
                    <a:pt x="126" y="384"/>
                  </a:lnTo>
                  <a:lnTo>
                    <a:pt x="114" y="368"/>
                  </a:lnTo>
                  <a:lnTo>
                    <a:pt x="101" y="351"/>
                  </a:lnTo>
                  <a:lnTo>
                    <a:pt x="88" y="335"/>
                  </a:lnTo>
                  <a:lnTo>
                    <a:pt x="78" y="318"/>
                  </a:lnTo>
                  <a:lnTo>
                    <a:pt x="67" y="301"/>
                  </a:lnTo>
                  <a:lnTo>
                    <a:pt x="57" y="282"/>
                  </a:lnTo>
                  <a:lnTo>
                    <a:pt x="48" y="265"/>
                  </a:lnTo>
                  <a:lnTo>
                    <a:pt x="40" y="247"/>
                  </a:lnTo>
                  <a:lnTo>
                    <a:pt x="33" y="227"/>
                  </a:lnTo>
                  <a:lnTo>
                    <a:pt x="26" y="209"/>
                  </a:lnTo>
                  <a:lnTo>
                    <a:pt x="21" y="189"/>
                  </a:lnTo>
                  <a:lnTo>
                    <a:pt x="15" y="170"/>
                  </a:lnTo>
                  <a:lnTo>
                    <a:pt x="10" y="149"/>
                  </a:lnTo>
                  <a:lnTo>
                    <a:pt x="7" y="130"/>
                  </a:lnTo>
                  <a:lnTo>
                    <a:pt x="4" y="109"/>
                  </a:lnTo>
                  <a:lnTo>
                    <a:pt x="2" y="87"/>
                  </a:lnTo>
                  <a:lnTo>
                    <a:pt x="0" y="67"/>
                  </a:lnTo>
                  <a:lnTo>
                    <a:pt x="0" y="45"/>
                  </a:lnTo>
                  <a:lnTo>
                    <a:pt x="0" y="22"/>
                  </a:lnTo>
                  <a:lnTo>
                    <a:pt x="0" y="0"/>
                  </a:lnTo>
                  <a:lnTo>
                    <a:pt x="4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9" name="Freeform 47">
              <a:extLst>
                <a:ext uri="{FF2B5EF4-FFF2-40B4-BE49-F238E27FC236}">
                  <a16:creationId xmlns:a16="http://schemas.microsoft.com/office/drawing/2014/main" id="{B480B98B-14D4-4F9A-BA6D-9ACD239FB52E}"/>
                </a:ext>
              </a:extLst>
            </p:cNvPr>
            <p:cNvSpPr>
              <a:spLocks/>
            </p:cNvSpPr>
            <p:nvPr userDrawn="1"/>
          </p:nvSpPr>
          <p:spPr bwMode="auto">
            <a:xfrm>
              <a:off x="187145" y="6555577"/>
              <a:ext cx="888656" cy="302423"/>
            </a:xfrm>
            <a:custGeom>
              <a:avLst/>
              <a:gdLst>
                <a:gd name="T0" fmla="*/ 572 w 1334"/>
                <a:gd name="T1" fmla="*/ 46 h 454"/>
                <a:gd name="T2" fmla="*/ 478 w 1334"/>
                <a:gd name="T3" fmla="*/ 71 h 454"/>
                <a:gd name="T4" fmla="*/ 396 w 1334"/>
                <a:gd name="T5" fmla="*/ 102 h 454"/>
                <a:gd name="T6" fmla="*/ 322 w 1334"/>
                <a:gd name="T7" fmla="*/ 140 h 454"/>
                <a:gd name="T8" fmla="*/ 258 w 1334"/>
                <a:gd name="T9" fmla="*/ 187 h 454"/>
                <a:gd name="T10" fmla="*/ 202 w 1334"/>
                <a:gd name="T11" fmla="*/ 241 h 454"/>
                <a:gd name="T12" fmla="*/ 134 w 1334"/>
                <a:gd name="T13" fmla="*/ 321 h 454"/>
                <a:gd name="T14" fmla="*/ 78 w 1334"/>
                <a:gd name="T15" fmla="*/ 400 h 454"/>
                <a:gd name="T16" fmla="*/ 0 w 1334"/>
                <a:gd name="T17" fmla="*/ 454 h 454"/>
                <a:gd name="T18" fmla="*/ 55 w 1334"/>
                <a:gd name="T19" fmla="*/ 363 h 454"/>
                <a:gd name="T20" fmla="*/ 120 w 1334"/>
                <a:gd name="T21" fmla="*/ 274 h 454"/>
                <a:gd name="T22" fmla="*/ 191 w 1334"/>
                <a:gd name="T23" fmla="*/ 195 h 454"/>
                <a:gd name="T24" fmla="*/ 253 w 1334"/>
                <a:gd name="T25" fmla="*/ 140 h 454"/>
                <a:gd name="T26" fmla="*/ 326 w 1334"/>
                <a:gd name="T27" fmla="*/ 94 h 454"/>
                <a:gd name="T28" fmla="*/ 406 w 1334"/>
                <a:gd name="T29" fmla="*/ 55 h 454"/>
                <a:gd name="T30" fmla="*/ 497 w 1334"/>
                <a:gd name="T31" fmla="*/ 24 h 454"/>
                <a:gd name="T32" fmla="*/ 599 w 1334"/>
                <a:gd name="T33" fmla="*/ 0 h 454"/>
                <a:gd name="T34" fmla="*/ 662 w 1334"/>
                <a:gd name="T35" fmla="*/ 6 h 454"/>
                <a:gd name="T36" fmla="*/ 740 w 1334"/>
                <a:gd name="T37" fmla="*/ 16 h 454"/>
                <a:gd name="T38" fmla="*/ 832 w 1334"/>
                <a:gd name="T39" fmla="*/ 30 h 454"/>
                <a:gd name="T40" fmla="*/ 925 w 1334"/>
                <a:gd name="T41" fmla="*/ 50 h 454"/>
                <a:gd name="T42" fmla="*/ 1012 w 1334"/>
                <a:gd name="T43" fmla="*/ 77 h 454"/>
                <a:gd name="T44" fmla="*/ 1093 w 1334"/>
                <a:gd name="T45" fmla="*/ 111 h 454"/>
                <a:gd name="T46" fmla="*/ 1171 w 1334"/>
                <a:gd name="T47" fmla="*/ 151 h 454"/>
                <a:gd name="T48" fmla="*/ 1238 w 1334"/>
                <a:gd name="T49" fmla="*/ 194 h 454"/>
                <a:gd name="T50" fmla="*/ 1282 w 1334"/>
                <a:gd name="T51" fmla="*/ 236 h 454"/>
                <a:gd name="T52" fmla="*/ 1313 w 1334"/>
                <a:gd name="T53" fmla="*/ 284 h 454"/>
                <a:gd name="T54" fmla="*/ 1331 w 1334"/>
                <a:gd name="T55" fmla="*/ 338 h 454"/>
                <a:gd name="T56" fmla="*/ 1334 w 1334"/>
                <a:gd name="T57" fmla="*/ 394 h 454"/>
                <a:gd name="T58" fmla="*/ 1324 w 1334"/>
                <a:gd name="T59" fmla="*/ 454 h 454"/>
                <a:gd name="T60" fmla="*/ 1292 w 1334"/>
                <a:gd name="T61" fmla="*/ 418 h 454"/>
                <a:gd name="T62" fmla="*/ 1295 w 1334"/>
                <a:gd name="T63" fmla="*/ 368 h 454"/>
                <a:gd name="T64" fmla="*/ 1285 w 1334"/>
                <a:gd name="T65" fmla="*/ 320 h 454"/>
                <a:gd name="T66" fmla="*/ 1263 w 1334"/>
                <a:gd name="T67" fmla="*/ 276 h 454"/>
                <a:gd name="T68" fmla="*/ 1228 w 1334"/>
                <a:gd name="T69" fmla="*/ 237 h 454"/>
                <a:gd name="T70" fmla="*/ 1175 w 1334"/>
                <a:gd name="T71" fmla="*/ 199 h 454"/>
                <a:gd name="T72" fmla="*/ 1102 w 1334"/>
                <a:gd name="T73" fmla="*/ 158 h 454"/>
                <a:gd name="T74" fmla="*/ 1024 w 1334"/>
                <a:gd name="T75" fmla="*/ 124 h 454"/>
                <a:gd name="T76" fmla="*/ 942 w 1334"/>
                <a:gd name="T77" fmla="*/ 96 h 454"/>
                <a:gd name="T78" fmla="*/ 855 w 1334"/>
                <a:gd name="T79" fmla="*/ 74 h 454"/>
                <a:gd name="T80" fmla="*/ 760 w 1334"/>
                <a:gd name="T81" fmla="*/ 58 h 454"/>
                <a:gd name="T82" fmla="*/ 684 w 1334"/>
                <a:gd name="T83" fmla="*/ 48 h 454"/>
                <a:gd name="T84" fmla="*/ 608 w 1334"/>
                <a:gd name="T85" fmla="*/ 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4" h="454">
                  <a:moveTo>
                    <a:pt x="608" y="39"/>
                  </a:moveTo>
                  <a:lnTo>
                    <a:pt x="607" y="39"/>
                  </a:lnTo>
                  <a:lnTo>
                    <a:pt x="572" y="46"/>
                  </a:lnTo>
                  <a:lnTo>
                    <a:pt x="540" y="54"/>
                  </a:lnTo>
                  <a:lnTo>
                    <a:pt x="508" y="62"/>
                  </a:lnTo>
                  <a:lnTo>
                    <a:pt x="478" y="71"/>
                  </a:lnTo>
                  <a:lnTo>
                    <a:pt x="450" y="80"/>
                  </a:lnTo>
                  <a:lnTo>
                    <a:pt x="422" y="90"/>
                  </a:lnTo>
                  <a:lnTo>
                    <a:pt x="396" y="102"/>
                  </a:lnTo>
                  <a:lnTo>
                    <a:pt x="370" y="113"/>
                  </a:lnTo>
                  <a:lnTo>
                    <a:pt x="345" y="126"/>
                  </a:lnTo>
                  <a:lnTo>
                    <a:pt x="322" y="140"/>
                  </a:lnTo>
                  <a:lnTo>
                    <a:pt x="300" y="155"/>
                  </a:lnTo>
                  <a:lnTo>
                    <a:pt x="279" y="170"/>
                  </a:lnTo>
                  <a:lnTo>
                    <a:pt x="258" y="187"/>
                  </a:lnTo>
                  <a:lnTo>
                    <a:pt x="239" y="204"/>
                  </a:lnTo>
                  <a:lnTo>
                    <a:pt x="219" y="221"/>
                  </a:lnTo>
                  <a:lnTo>
                    <a:pt x="202" y="241"/>
                  </a:lnTo>
                  <a:lnTo>
                    <a:pt x="178" y="267"/>
                  </a:lnTo>
                  <a:lnTo>
                    <a:pt x="156" y="293"/>
                  </a:lnTo>
                  <a:lnTo>
                    <a:pt x="134" y="321"/>
                  </a:lnTo>
                  <a:lnTo>
                    <a:pt x="115" y="347"/>
                  </a:lnTo>
                  <a:lnTo>
                    <a:pt x="95" y="374"/>
                  </a:lnTo>
                  <a:lnTo>
                    <a:pt x="78" y="400"/>
                  </a:lnTo>
                  <a:lnTo>
                    <a:pt x="61" y="428"/>
                  </a:lnTo>
                  <a:lnTo>
                    <a:pt x="46" y="454"/>
                  </a:lnTo>
                  <a:lnTo>
                    <a:pt x="0" y="454"/>
                  </a:lnTo>
                  <a:lnTo>
                    <a:pt x="17" y="424"/>
                  </a:lnTo>
                  <a:lnTo>
                    <a:pt x="35" y="393"/>
                  </a:lnTo>
                  <a:lnTo>
                    <a:pt x="55" y="363"/>
                  </a:lnTo>
                  <a:lnTo>
                    <a:pt x="76" y="334"/>
                  </a:lnTo>
                  <a:lnTo>
                    <a:pt x="97" y="304"/>
                  </a:lnTo>
                  <a:lnTo>
                    <a:pt x="120" y="274"/>
                  </a:lnTo>
                  <a:lnTo>
                    <a:pt x="146" y="244"/>
                  </a:lnTo>
                  <a:lnTo>
                    <a:pt x="172" y="214"/>
                  </a:lnTo>
                  <a:lnTo>
                    <a:pt x="191" y="195"/>
                  </a:lnTo>
                  <a:lnTo>
                    <a:pt x="211" y="175"/>
                  </a:lnTo>
                  <a:lnTo>
                    <a:pt x="232" y="157"/>
                  </a:lnTo>
                  <a:lnTo>
                    <a:pt x="253" y="140"/>
                  </a:lnTo>
                  <a:lnTo>
                    <a:pt x="276" y="124"/>
                  </a:lnTo>
                  <a:lnTo>
                    <a:pt x="300" y="108"/>
                  </a:lnTo>
                  <a:lnTo>
                    <a:pt x="326" y="94"/>
                  </a:lnTo>
                  <a:lnTo>
                    <a:pt x="351" y="80"/>
                  </a:lnTo>
                  <a:lnTo>
                    <a:pt x="378" y="66"/>
                  </a:lnTo>
                  <a:lnTo>
                    <a:pt x="406" y="55"/>
                  </a:lnTo>
                  <a:lnTo>
                    <a:pt x="435" y="43"/>
                  </a:lnTo>
                  <a:lnTo>
                    <a:pt x="466" y="33"/>
                  </a:lnTo>
                  <a:lnTo>
                    <a:pt x="497" y="24"/>
                  </a:lnTo>
                  <a:lnTo>
                    <a:pt x="530" y="15"/>
                  </a:lnTo>
                  <a:lnTo>
                    <a:pt x="564" y="8"/>
                  </a:lnTo>
                  <a:lnTo>
                    <a:pt x="599" y="0"/>
                  </a:lnTo>
                  <a:lnTo>
                    <a:pt x="608" y="1"/>
                  </a:lnTo>
                  <a:lnTo>
                    <a:pt x="615" y="0"/>
                  </a:lnTo>
                  <a:lnTo>
                    <a:pt x="662" y="6"/>
                  </a:lnTo>
                  <a:lnTo>
                    <a:pt x="688" y="9"/>
                  </a:lnTo>
                  <a:lnTo>
                    <a:pt x="715" y="12"/>
                  </a:lnTo>
                  <a:lnTo>
                    <a:pt x="740" y="16"/>
                  </a:lnTo>
                  <a:lnTo>
                    <a:pt x="766" y="19"/>
                  </a:lnTo>
                  <a:lnTo>
                    <a:pt x="799" y="24"/>
                  </a:lnTo>
                  <a:lnTo>
                    <a:pt x="832" y="30"/>
                  </a:lnTo>
                  <a:lnTo>
                    <a:pt x="863" y="35"/>
                  </a:lnTo>
                  <a:lnTo>
                    <a:pt x="894" y="42"/>
                  </a:lnTo>
                  <a:lnTo>
                    <a:pt x="925" y="50"/>
                  </a:lnTo>
                  <a:lnTo>
                    <a:pt x="953" y="58"/>
                  </a:lnTo>
                  <a:lnTo>
                    <a:pt x="983" y="67"/>
                  </a:lnTo>
                  <a:lnTo>
                    <a:pt x="1012" y="77"/>
                  </a:lnTo>
                  <a:lnTo>
                    <a:pt x="1039" y="88"/>
                  </a:lnTo>
                  <a:lnTo>
                    <a:pt x="1067" y="98"/>
                  </a:lnTo>
                  <a:lnTo>
                    <a:pt x="1093" y="111"/>
                  </a:lnTo>
                  <a:lnTo>
                    <a:pt x="1120" y="124"/>
                  </a:lnTo>
                  <a:lnTo>
                    <a:pt x="1146" y="136"/>
                  </a:lnTo>
                  <a:lnTo>
                    <a:pt x="1171" y="151"/>
                  </a:lnTo>
                  <a:lnTo>
                    <a:pt x="1195" y="165"/>
                  </a:lnTo>
                  <a:lnTo>
                    <a:pt x="1219" y="181"/>
                  </a:lnTo>
                  <a:lnTo>
                    <a:pt x="1238" y="194"/>
                  </a:lnTo>
                  <a:lnTo>
                    <a:pt x="1254" y="207"/>
                  </a:lnTo>
                  <a:lnTo>
                    <a:pt x="1269" y="221"/>
                  </a:lnTo>
                  <a:lnTo>
                    <a:pt x="1282" y="236"/>
                  </a:lnTo>
                  <a:lnTo>
                    <a:pt x="1294" y="252"/>
                  </a:lnTo>
                  <a:lnTo>
                    <a:pt x="1304" y="268"/>
                  </a:lnTo>
                  <a:lnTo>
                    <a:pt x="1313" y="284"/>
                  </a:lnTo>
                  <a:lnTo>
                    <a:pt x="1320" y="301"/>
                  </a:lnTo>
                  <a:lnTo>
                    <a:pt x="1326" y="320"/>
                  </a:lnTo>
                  <a:lnTo>
                    <a:pt x="1331" y="338"/>
                  </a:lnTo>
                  <a:lnTo>
                    <a:pt x="1333" y="357"/>
                  </a:lnTo>
                  <a:lnTo>
                    <a:pt x="1334" y="375"/>
                  </a:lnTo>
                  <a:lnTo>
                    <a:pt x="1334" y="394"/>
                  </a:lnTo>
                  <a:lnTo>
                    <a:pt x="1332" y="414"/>
                  </a:lnTo>
                  <a:lnTo>
                    <a:pt x="1328" y="435"/>
                  </a:lnTo>
                  <a:lnTo>
                    <a:pt x="1324" y="454"/>
                  </a:lnTo>
                  <a:lnTo>
                    <a:pt x="1282" y="454"/>
                  </a:lnTo>
                  <a:lnTo>
                    <a:pt x="1287" y="436"/>
                  </a:lnTo>
                  <a:lnTo>
                    <a:pt x="1292" y="418"/>
                  </a:lnTo>
                  <a:lnTo>
                    <a:pt x="1294" y="401"/>
                  </a:lnTo>
                  <a:lnTo>
                    <a:pt x="1295" y="384"/>
                  </a:lnTo>
                  <a:lnTo>
                    <a:pt x="1295" y="368"/>
                  </a:lnTo>
                  <a:lnTo>
                    <a:pt x="1293" y="351"/>
                  </a:lnTo>
                  <a:lnTo>
                    <a:pt x="1289" y="336"/>
                  </a:lnTo>
                  <a:lnTo>
                    <a:pt x="1285" y="320"/>
                  </a:lnTo>
                  <a:lnTo>
                    <a:pt x="1279" y="305"/>
                  </a:lnTo>
                  <a:lnTo>
                    <a:pt x="1271" y="290"/>
                  </a:lnTo>
                  <a:lnTo>
                    <a:pt x="1263" y="276"/>
                  </a:lnTo>
                  <a:lnTo>
                    <a:pt x="1253" y="262"/>
                  </a:lnTo>
                  <a:lnTo>
                    <a:pt x="1241" y="250"/>
                  </a:lnTo>
                  <a:lnTo>
                    <a:pt x="1228" y="237"/>
                  </a:lnTo>
                  <a:lnTo>
                    <a:pt x="1214" y="225"/>
                  </a:lnTo>
                  <a:lnTo>
                    <a:pt x="1199" y="214"/>
                  </a:lnTo>
                  <a:lnTo>
                    <a:pt x="1175" y="199"/>
                  </a:lnTo>
                  <a:lnTo>
                    <a:pt x="1150" y="184"/>
                  </a:lnTo>
                  <a:lnTo>
                    <a:pt x="1126" y="171"/>
                  </a:lnTo>
                  <a:lnTo>
                    <a:pt x="1102" y="158"/>
                  </a:lnTo>
                  <a:lnTo>
                    <a:pt x="1077" y="147"/>
                  </a:lnTo>
                  <a:lnTo>
                    <a:pt x="1051" y="135"/>
                  </a:lnTo>
                  <a:lnTo>
                    <a:pt x="1024" y="124"/>
                  </a:lnTo>
                  <a:lnTo>
                    <a:pt x="998" y="115"/>
                  </a:lnTo>
                  <a:lnTo>
                    <a:pt x="970" y="104"/>
                  </a:lnTo>
                  <a:lnTo>
                    <a:pt x="942" y="96"/>
                  </a:lnTo>
                  <a:lnTo>
                    <a:pt x="913" y="88"/>
                  </a:lnTo>
                  <a:lnTo>
                    <a:pt x="884" y="81"/>
                  </a:lnTo>
                  <a:lnTo>
                    <a:pt x="855" y="74"/>
                  </a:lnTo>
                  <a:lnTo>
                    <a:pt x="824" y="69"/>
                  </a:lnTo>
                  <a:lnTo>
                    <a:pt x="793" y="63"/>
                  </a:lnTo>
                  <a:lnTo>
                    <a:pt x="760" y="58"/>
                  </a:lnTo>
                  <a:lnTo>
                    <a:pt x="735" y="55"/>
                  </a:lnTo>
                  <a:lnTo>
                    <a:pt x="709" y="51"/>
                  </a:lnTo>
                  <a:lnTo>
                    <a:pt x="684" y="48"/>
                  </a:lnTo>
                  <a:lnTo>
                    <a:pt x="657" y="45"/>
                  </a:lnTo>
                  <a:lnTo>
                    <a:pt x="610" y="39"/>
                  </a:lnTo>
                  <a:lnTo>
                    <a:pt x="608"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0" name="Freeform 48">
              <a:extLst>
                <a:ext uri="{FF2B5EF4-FFF2-40B4-BE49-F238E27FC236}">
                  <a16:creationId xmlns:a16="http://schemas.microsoft.com/office/drawing/2014/main" id="{DCDABC1E-DF4A-4386-811D-08486D314638}"/>
                </a:ext>
              </a:extLst>
            </p:cNvPr>
            <p:cNvSpPr>
              <a:spLocks/>
            </p:cNvSpPr>
            <p:nvPr userDrawn="1"/>
          </p:nvSpPr>
          <p:spPr bwMode="auto">
            <a:xfrm>
              <a:off x="512830" y="2"/>
              <a:ext cx="2554302" cy="637413"/>
            </a:xfrm>
            <a:custGeom>
              <a:avLst/>
              <a:gdLst>
                <a:gd name="T0" fmla="*/ 2449 w 3847"/>
                <a:gd name="T1" fmla="*/ 551 h 961"/>
                <a:gd name="T2" fmla="*/ 2618 w 3847"/>
                <a:gd name="T3" fmla="*/ 624 h 961"/>
                <a:gd name="T4" fmla="*/ 2789 w 3847"/>
                <a:gd name="T5" fmla="*/ 720 h 961"/>
                <a:gd name="T6" fmla="*/ 3046 w 3847"/>
                <a:gd name="T7" fmla="*/ 851 h 961"/>
                <a:gd name="T8" fmla="*/ 3236 w 3847"/>
                <a:gd name="T9" fmla="*/ 911 h 961"/>
                <a:gd name="T10" fmla="*/ 3437 w 3847"/>
                <a:gd name="T11" fmla="*/ 915 h 961"/>
                <a:gd name="T12" fmla="*/ 3608 w 3847"/>
                <a:gd name="T13" fmla="*/ 857 h 961"/>
                <a:gd name="T14" fmla="*/ 3691 w 3847"/>
                <a:gd name="T15" fmla="*/ 797 h 961"/>
                <a:gd name="T16" fmla="*/ 3757 w 3847"/>
                <a:gd name="T17" fmla="*/ 719 h 961"/>
                <a:gd name="T18" fmla="*/ 3798 w 3847"/>
                <a:gd name="T19" fmla="*/ 622 h 961"/>
                <a:gd name="T20" fmla="*/ 3804 w 3847"/>
                <a:gd name="T21" fmla="*/ 525 h 961"/>
                <a:gd name="T22" fmla="*/ 3771 w 3847"/>
                <a:gd name="T23" fmla="*/ 430 h 961"/>
                <a:gd name="T24" fmla="*/ 3673 w 3847"/>
                <a:gd name="T25" fmla="*/ 304 h 961"/>
                <a:gd name="T26" fmla="*/ 3427 w 3847"/>
                <a:gd name="T27" fmla="*/ 44 h 961"/>
                <a:gd name="T28" fmla="*/ 3594 w 3847"/>
                <a:gd name="T29" fmla="*/ 161 h 961"/>
                <a:gd name="T30" fmla="*/ 3772 w 3847"/>
                <a:gd name="T31" fmla="*/ 359 h 961"/>
                <a:gd name="T32" fmla="*/ 3832 w 3847"/>
                <a:gd name="T33" fmla="*/ 468 h 961"/>
                <a:gd name="T34" fmla="*/ 3847 w 3847"/>
                <a:gd name="T35" fmla="*/ 576 h 961"/>
                <a:gd name="T36" fmla="*/ 3818 w 3847"/>
                <a:gd name="T37" fmla="*/ 688 h 961"/>
                <a:gd name="T38" fmla="*/ 3758 w 3847"/>
                <a:gd name="T39" fmla="*/ 785 h 961"/>
                <a:gd name="T40" fmla="*/ 3676 w 3847"/>
                <a:gd name="T41" fmla="*/ 859 h 961"/>
                <a:gd name="T42" fmla="*/ 3579 w 3847"/>
                <a:gd name="T43" fmla="*/ 914 h 961"/>
                <a:gd name="T44" fmla="*/ 3410 w 3847"/>
                <a:gd name="T45" fmla="*/ 959 h 961"/>
                <a:gd name="T46" fmla="*/ 3287 w 3847"/>
                <a:gd name="T47" fmla="*/ 958 h 961"/>
                <a:gd name="T48" fmla="*/ 3103 w 3847"/>
                <a:gd name="T49" fmla="*/ 916 h 961"/>
                <a:gd name="T50" fmla="*/ 2878 w 3847"/>
                <a:gd name="T51" fmla="*/ 814 h 961"/>
                <a:gd name="T52" fmla="*/ 2681 w 3847"/>
                <a:gd name="T53" fmla="*/ 704 h 961"/>
                <a:gd name="T54" fmla="*/ 2518 w 3847"/>
                <a:gd name="T55" fmla="*/ 619 h 961"/>
                <a:gd name="T56" fmla="*/ 2408 w 3847"/>
                <a:gd name="T57" fmla="*/ 579 h 961"/>
                <a:gd name="T58" fmla="*/ 2306 w 3847"/>
                <a:gd name="T59" fmla="*/ 569 h 961"/>
                <a:gd name="T60" fmla="*/ 2200 w 3847"/>
                <a:gd name="T61" fmla="*/ 585 h 961"/>
                <a:gd name="T62" fmla="*/ 2024 w 3847"/>
                <a:gd name="T63" fmla="*/ 655 h 961"/>
                <a:gd name="T64" fmla="*/ 1876 w 3847"/>
                <a:gd name="T65" fmla="*/ 732 h 961"/>
                <a:gd name="T66" fmla="*/ 1690 w 3847"/>
                <a:gd name="T67" fmla="*/ 799 h 961"/>
                <a:gd name="T68" fmla="*/ 1493 w 3847"/>
                <a:gd name="T69" fmla="*/ 828 h 961"/>
                <a:gd name="T70" fmla="*/ 1294 w 3847"/>
                <a:gd name="T71" fmla="*/ 819 h 961"/>
                <a:gd name="T72" fmla="*/ 1116 w 3847"/>
                <a:gd name="T73" fmla="*/ 796 h 961"/>
                <a:gd name="T74" fmla="*/ 962 w 3847"/>
                <a:gd name="T75" fmla="*/ 776 h 961"/>
                <a:gd name="T76" fmla="*/ 771 w 3847"/>
                <a:gd name="T77" fmla="*/ 759 h 961"/>
                <a:gd name="T78" fmla="*/ 569 w 3847"/>
                <a:gd name="T79" fmla="*/ 747 h 961"/>
                <a:gd name="T80" fmla="*/ 371 w 3847"/>
                <a:gd name="T81" fmla="*/ 731 h 961"/>
                <a:gd name="T82" fmla="*/ 246 w 3847"/>
                <a:gd name="T83" fmla="*/ 701 h 961"/>
                <a:gd name="T84" fmla="*/ 94 w 3847"/>
                <a:gd name="T85" fmla="*/ 599 h 961"/>
                <a:gd name="T86" fmla="*/ 43 w 3847"/>
                <a:gd name="T87" fmla="*/ 529 h 961"/>
                <a:gd name="T88" fmla="*/ 13 w 3847"/>
                <a:gd name="T89" fmla="*/ 452 h 961"/>
                <a:gd name="T90" fmla="*/ 7 w 3847"/>
                <a:gd name="T91" fmla="*/ 240 h 961"/>
                <a:gd name="T92" fmla="*/ 69 w 3847"/>
                <a:gd name="T93" fmla="*/ 0 h 961"/>
                <a:gd name="T94" fmla="*/ 52 w 3847"/>
                <a:gd name="T95" fmla="*/ 206 h 961"/>
                <a:gd name="T96" fmla="*/ 45 w 3847"/>
                <a:gd name="T97" fmla="*/ 412 h 961"/>
                <a:gd name="T98" fmla="*/ 73 w 3847"/>
                <a:gd name="T99" fmla="*/ 501 h 961"/>
                <a:gd name="T100" fmla="*/ 144 w 3847"/>
                <a:gd name="T101" fmla="*/ 593 h 961"/>
                <a:gd name="T102" fmla="*/ 288 w 3847"/>
                <a:gd name="T103" fmla="*/ 674 h 961"/>
                <a:gd name="T104" fmla="*/ 473 w 3847"/>
                <a:gd name="T105" fmla="*/ 700 h 961"/>
                <a:gd name="T106" fmla="*/ 671 w 3847"/>
                <a:gd name="T107" fmla="*/ 713 h 961"/>
                <a:gd name="T108" fmla="*/ 878 w 3847"/>
                <a:gd name="T109" fmla="*/ 728 h 961"/>
                <a:gd name="T110" fmla="*/ 1044 w 3847"/>
                <a:gd name="T111" fmla="*/ 747 h 961"/>
                <a:gd name="T112" fmla="*/ 1209 w 3847"/>
                <a:gd name="T113" fmla="*/ 770 h 961"/>
                <a:gd name="T114" fmla="*/ 1392 w 3847"/>
                <a:gd name="T115" fmla="*/ 788 h 961"/>
                <a:gd name="T116" fmla="*/ 1588 w 3847"/>
                <a:gd name="T117" fmla="*/ 780 h 961"/>
                <a:gd name="T118" fmla="*/ 1770 w 3847"/>
                <a:gd name="T119" fmla="*/ 734 h 961"/>
                <a:gd name="T120" fmla="*/ 1918 w 3847"/>
                <a:gd name="T121" fmla="*/ 665 h 961"/>
                <a:gd name="T122" fmla="*/ 2114 w 3847"/>
                <a:gd name="T123" fmla="*/ 571 h 961"/>
                <a:gd name="T124" fmla="*/ 2252 w 3847"/>
                <a:gd name="T125" fmla="*/ 533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7" h="961">
                  <a:moveTo>
                    <a:pt x="2315" y="529"/>
                  </a:moveTo>
                  <a:lnTo>
                    <a:pt x="2342" y="530"/>
                  </a:lnTo>
                  <a:lnTo>
                    <a:pt x="2368" y="532"/>
                  </a:lnTo>
                  <a:lnTo>
                    <a:pt x="2394" y="537"/>
                  </a:lnTo>
                  <a:lnTo>
                    <a:pt x="2422" y="543"/>
                  </a:lnTo>
                  <a:lnTo>
                    <a:pt x="2449" y="551"/>
                  </a:lnTo>
                  <a:lnTo>
                    <a:pt x="2477" y="560"/>
                  </a:lnTo>
                  <a:lnTo>
                    <a:pt x="2506" y="570"/>
                  </a:lnTo>
                  <a:lnTo>
                    <a:pt x="2535" y="583"/>
                  </a:lnTo>
                  <a:lnTo>
                    <a:pt x="2563" y="596"/>
                  </a:lnTo>
                  <a:lnTo>
                    <a:pt x="2591" y="610"/>
                  </a:lnTo>
                  <a:lnTo>
                    <a:pt x="2618" y="624"/>
                  </a:lnTo>
                  <a:lnTo>
                    <a:pt x="2646" y="639"/>
                  </a:lnTo>
                  <a:lnTo>
                    <a:pt x="2673" y="654"/>
                  </a:lnTo>
                  <a:lnTo>
                    <a:pt x="2701" y="670"/>
                  </a:lnTo>
                  <a:lnTo>
                    <a:pt x="2727" y="685"/>
                  </a:lnTo>
                  <a:lnTo>
                    <a:pt x="2753" y="700"/>
                  </a:lnTo>
                  <a:lnTo>
                    <a:pt x="2789" y="720"/>
                  </a:lnTo>
                  <a:lnTo>
                    <a:pt x="2825" y="740"/>
                  </a:lnTo>
                  <a:lnTo>
                    <a:pt x="2860" y="760"/>
                  </a:lnTo>
                  <a:lnTo>
                    <a:pt x="2897" y="779"/>
                  </a:lnTo>
                  <a:lnTo>
                    <a:pt x="2955" y="809"/>
                  </a:lnTo>
                  <a:lnTo>
                    <a:pt x="3015" y="837"/>
                  </a:lnTo>
                  <a:lnTo>
                    <a:pt x="3046" y="851"/>
                  </a:lnTo>
                  <a:lnTo>
                    <a:pt x="3077" y="864"/>
                  </a:lnTo>
                  <a:lnTo>
                    <a:pt x="3108" y="875"/>
                  </a:lnTo>
                  <a:lnTo>
                    <a:pt x="3139" y="887"/>
                  </a:lnTo>
                  <a:lnTo>
                    <a:pt x="3171" y="896"/>
                  </a:lnTo>
                  <a:lnTo>
                    <a:pt x="3203" y="904"/>
                  </a:lnTo>
                  <a:lnTo>
                    <a:pt x="3236" y="911"/>
                  </a:lnTo>
                  <a:lnTo>
                    <a:pt x="3268" y="916"/>
                  </a:lnTo>
                  <a:lnTo>
                    <a:pt x="3303" y="920"/>
                  </a:lnTo>
                  <a:lnTo>
                    <a:pt x="3336" y="922"/>
                  </a:lnTo>
                  <a:lnTo>
                    <a:pt x="3371" y="922"/>
                  </a:lnTo>
                  <a:lnTo>
                    <a:pt x="3406" y="920"/>
                  </a:lnTo>
                  <a:lnTo>
                    <a:pt x="3437" y="915"/>
                  </a:lnTo>
                  <a:lnTo>
                    <a:pt x="3468" y="910"/>
                  </a:lnTo>
                  <a:lnTo>
                    <a:pt x="3500" y="902"/>
                  </a:lnTo>
                  <a:lnTo>
                    <a:pt x="3531" y="891"/>
                  </a:lnTo>
                  <a:lnTo>
                    <a:pt x="3562" y="879"/>
                  </a:lnTo>
                  <a:lnTo>
                    <a:pt x="3593" y="865"/>
                  </a:lnTo>
                  <a:lnTo>
                    <a:pt x="3608" y="857"/>
                  </a:lnTo>
                  <a:lnTo>
                    <a:pt x="3623" y="848"/>
                  </a:lnTo>
                  <a:lnTo>
                    <a:pt x="3637" y="838"/>
                  </a:lnTo>
                  <a:lnTo>
                    <a:pt x="3652" y="829"/>
                  </a:lnTo>
                  <a:lnTo>
                    <a:pt x="3665" y="819"/>
                  </a:lnTo>
                  <a:lnTo>
                    <a:pt x="3678" y="809"/>
                  </a:lnTo>
                  <a:lnTo>
                    <a:pt x="3691" y="797"/>
                  </a:lnTo>
                  <a:lnTo>
                    <a:pt x="3703" y="786"/>
                  </a:lnTo>
                  <a:lnTo>
                    <a:pt x="3715" y="773"/>
                  </a:lnTo>
                  <a:lnTo>
                    <a:pt x="3726" y="760"/>
                  </a:lnTo>
                  <a:lnTo>
                    <a:pt x="3738" y="748"/>
                  </a:lnTo>
                  <a:lnTo>
                    <a:pt x="3747" y="734"/>
                  </a:lnTo>
                  <a:lnTo>
                    <a:pt x="3757" y="719"/>
                  </a:lnTo>
                  <a:lnTo>
                    <a:pt x="3765" y="704"/>
                  </a:lnTo>
                  <a:lnTo>
                    <a:pt x="3774" y="689"/>
                  </a:lnTo>
                  <a:lnTo>
                    <a:pt x="3781" y="673"/>
                  </a:lnTo>
                  <a:lnTo>
                    <a:pt x="3788" y="656"/>
                  </a:lnTo>
                  <a:lnTo>
                    <a:pt x="3794" y="640"/>
                  </a:lnTo>
                  <a:lnTo>
                    <a:pt x="3798" y="622"/>
                  </a:lnTo>
                  <a:lnTo>
                    <a:pt x="3803" y="604"/>
                  </a:lnTo>
                  <a:lnTo>
                    <a:pt x="3805" y="588"/>
                  </a:lnTo>
                  <a:lnTo>
                    <a:pt x="3806" y="572"/>
                  </a:lnTo>
                  <a:lnTo>
                    <a:pt x="3808" y="557"/>
                  </a:lnTo>
                  <a:lnTo>
                    <a:pt x="3806" y="541"/>
                  </a:lnTo>
                  <a:lnTo>
                    <a:pt x="3804" y="525"/>
                  </a:lnTo>
                  <a:lnTo>
                    <a:pt x="3802" y="510"/>
                  </a:lnTo>
                  <a:lnTo>
                    <a:pt x="3797" y="494"/>
                  </a:lnTo>
                  <a:lnTo>
                    <a:pt x="3793" y="478"/>
                  </a:lnTo>
                  <a:lnTo>
                    <a:pt x="3787" y="462"/>
                  </a:lnTo>
                  <a:lnTo>
                    <a:pt x="3779" y="446"/>
                  </a:lnTo>
                  <a:lnTo>
                    <a:pt x="3771" y="430"/>
                  </a:lnTo>
                  <a:lnTo>
                    <a:pt x="3762" y="414"/>
                  </a:lnTo>
                  <a:lnTo>
                    <a:pt x="3751" y="398"/>
                  </a:lnTo>
                  <a:lnTo>
                    <a:pt x="3739" y="381"/>
                  </a:lnTo>
                  <a:lnTo>
                    <a:pt x="3726" y="365"/>
                  </a:lnTo>
                  <a:lnTo>
                    <a:pt x="3712" y="349"/>
                  </a:lnTo>
                  <a:lnTo>
                    <a:pt x="3673" y="304"/>
                  </a:lnTo>
                  <a:lnTo>
                    <a:pt x="3634" y="260"/>
                  </a:lnTo>
                  <a:lnTo>
                    <a:pt x="3594" y="217"/>
                  </a:lnTo>
                  <a:lnTo>
                    <a:pt x="3553" y="173"/>
                  </a:lnTo>
                  <a:lnTo>
                    <a:pt x="3512" y="130"/>
                  </a:lnTo>
                  <a:lnTo>
                    <a:pt x="3469" y="87"/>
                  </a:lnTo>
                  <a:lnTo>
                    <a:pt x="3427" y="44"/>
                  </a:lnTo>
                  <a:lnTo>
                    <a:pt x="3384" y="0"/>
                  </a:lnTo>
                  <a:lnTo>
                    <a:pt x="3439" y="0"/>
                  </a:lnTo>
                  <a:lnTo>
                    <a:pt x="3480" y="40"/>
                  </a:lnTo>
                  <a:lnTo>
                    <a:pt x="3519" y="80"/>
                  </a:lnTo>
                  <a:lnTo>
                    <a:pt x="3556" y="120"/>
                  </a:lnTo>
                  <a:lnTo>
                    <a:pt x="3594" y="161"/>
                  </a:lnTo>
                  <a:lnTo>
                    <a:pt x="3632" y="201"/>
                  </a:lnTo>
                  <a:lnTo>
                    <a:pt x="3670" y="241"/>
                  </a:lnTo>
                  <a:lnTo>
                    <a:pt x="3707" y="281"/>
                  </a:lnTo>
                  <a:lnTo>
                    <a:pt x="3742" y="322"/>
                  </a:lnTo>
                  <a:lnTo>
                    <a:pt x="3757" y="341"/>
                  </a:lnTo>
                  <a:lnTo>
                    <a:pt x="3772" y="359"/>
                  </a:lnTo>
                  <a:lnTo>
                    <a:pt x="3785" y="377"/>
                  </a:lnTo>
                  <a:lnTo>
                    <a:pt x="3796" y="396"/>
                  </a:lnTo>
                  <a:lnTo>
                    <a:pt x="3808" y="414"/>
                  </a:lnTo>
                  <a:lnTo>
                    <a:pt x="3817" y="432"/>
                  </a:lnTo>
                  <a:lnTo>
                    <a:pt x="3825" y="450"/>
                  </a:lnTo>
                  <a:lnTo>
                    <a:pt x="3832" y="468"/>
                  </a:lnTo>
                  <a:lnTo>
                    <a:pt x="3836" y="486"/>
                  </a:lnTo>
                  <a:lnTo>
                    <a:pt x="3841" y="504"/>
                  </a:lnTo>
                  <a:lnTo>
                    <a:pt x="3844" y="522"/>
                  </a:lnTo>
                  <a:lnTo>
                    <a:pt x="3845" y="540"/>
                  </a:lnTo>
                  <a:lnTo>
                    <a:pt x="3847" y="557"/>
                  </a:lnTo>
                  <a:lnTo>
                    <a:pt x="3847" y="576"/>
                  </a:lnTo>
                  <a:lnTo>
                    <a:pt x="3844" y="594"/>
                  </a:lnTo>
                  <a:lnTo>
                    <a:pt x="3841" y="611"/>
                  </a:lnTo>
                  <a:lnTo>
                    <a:pt x="3836" y="632"/>
                  </a:lnTo>
                  <a:lnTo>
                    <a:pt x="3832" y="650"/>
                  </a:lnTo>
                  <a:lnTo>
                    <a:pt x="3825" y="670"/>
                  </a:lnTo>
                  <a:lnTo>
                    <a:pt x="3818" y="688"/>
                  </a:lnTo>
                  <a:lnTo>
                    <a:pt x="3810" y="705"/>
                  </a:lnTo>
                  <a:lnTo>
                    <a:pt x="3801" y="723"/>
                  </a:lnTo>
                  <a:lnTo>
                    <a:pt x="3792" y="739"/>
                  </a:lnTo>
                  <a:lnTo>
                    <a:pt x="3781" y="755"/>
                  </a:lnTo>
                  <a:lnTo>
                    <a:pt x="3770" y="770"/>
                  </a:lnTo>
                  <a:lnTo>
                    <a:pt x="3758" y="785"/>
                  </a:lnTo>
                  <a:lnTo>
                    <a:pt x="3746" y="798"/>
                  </a:lnTo>
                  <a:lnTo>
                    <a:pt x="3733" y="812"/>
                  </a:lnTo>
                  <a:lnTo>
                    <a:pt x="3719" y="825"/>
                  </a:lnTo>
                  <a:lnTo>
                    <a:pt x="3706" y="837"/>
                  </a:lnTo>
                  <a:lnTo>
                    <a:pt x="3691" y="849"/>
                  </a:lnTo>
                  <a:lnTo>
                    <a:pt x="3676" y="859"/>
                  </a:lnTo>
                  <a:lnTo>
                    <a:pt x="3661" y="871"/>
                  </a:lnTo>
                  <a:lnTo>
                    <a:pt x="3645" y="880"/>
                  </a:lnTo>
                  <a:lnTo>
                    <a:pt x="3630" y="890"/>
                  </a:lnTo>
                  <a:lnTo>
                    <a:pt x="3613" y="898"/>
                  </a:lnTo>
                  <a:lnTo>
                    <a:pt x="3597" y="906"/>
                  </a:lnTo>
                  <a:lnTo>
                    <a:pt x="3579" y="914"/>
                  </a:lnTo>
                  <a:lnTo>
                    <a:pt x="3563" y="921"/>
                  </a:lnTo>
                  <a:lnTo>
                    <a:pt x="3546" y="928"/>
                  </a:lnTo>
                  <a:lnTo>
                    <a:pt x="3512" y="939"/>
                  </a:lnTo>
                  <a:lnTo>
                    <a:pt x="3477" y="947"/>
                  </a:lnTo>
                  <a:lnTo>
                    <a:pt x="3443" y="954"/>
                  </a:lnTo>
                  <a:lnTo>
                    <a:pt x="3410" y="959"/>
                  </a:lnTo>
                  <a:lnTo>
                    <a:pt x="3395" y="960"/>
                  </a:lnTo>
                  <a:lnTo>
                    <a:pt x="3380" y="961"/>
                  </a:lnTo>
                  <a:lnTo>
                    <a:pt x="3366" y="961"/>
                  </a:lnTo>
                  <a:lnTo>
                    <a:pt x="3351" y="961"/>
                  </a:lnTo>
                  <a:lnTo>
                    <a:pt x="3319" y="961"/>
                  </a:lnTo>
                  <a:lnTo>
                    <a:pt x="3287" y="958"/>
                  </a:lnTo>
                  <a:lnTo>
                    <a:pt x="3256" y="954"/>
                  </a:lnTo>
                  <a:lnTo>
                    <a:pt x="3225" y="949"/>
                  </a:lnTo>
                  <a:lnTo>
                    <a:pt x="3194" y="943"/>
                  </a:lnTo>
                  <a:lnTo>
                    <a:pt x="3163" y="935"/>
                  </a:lnTo>
                  <a:lnTo>
                    <a:pt x="3133" y="926"/>
                  </a:lnTo>
                  <a:lnTo>
                    <a:pt x="3103" y="916"/>
                  </a:lnTo>
                  <a:lnTo>
                    <a:pt x="3075" y="905"/>
                  </a:lnTo>
                  <a:lnTo>
                    <a:pt x="3046" y="893"/>
                  </a:lnTo>
                  <a:lnTo>
                    <a:pt x="3017" y="882"/>
                  </a:lnTo>
                  <a:lnTo>
                    <a:pt x="2989" y="869"/>
                  </a:lnTo>
                  <a:lnTo>
                    <a:pt x="2934" y="842"/>
                  </a:lnTo>
                  <a:lnTo>
                    <a:pt x="2878" y="814"/>
                  </a:lnTo>
                  <a:lnTo>
                    <a:pt x="2842" y="795"/>
                  </a:lnTo>
                  <a:lnTo>
                    <a:pt x="2805" y="774"/>
                  </a:lnTo>
                  <a:lnTo>
                    <a:pt x="2769" y="755"/>
                  </a:lnTo>
                  <a:lnTo>
                    <a:pt x="2734" y="734"/>
                  </a:lnTo>
                  <a:lnTo>
                    <a:pt x="2708" y="719"/>
                  </a:lnTo>
                  <a:lnTo>
                    <a:pt x="2681" y="704"/>
                  </a:lnTo>
                  <a:lnTo>
                    <a:pt x="2655" y="689"/>
                  </a:lnTo>
                  <a:lnTo>
                    <a:pt x="2627" y="674"/>
                  </a:lnTo>
                  <a:lnTo>
                    <a:pt x="2601" y="659"/>
                  </a:lnTo>
                  <a:lnTo>
                    <a:pt x="2573" y="646"/>
                  </a:lnTo>
                  <a:lnTo>
                    <a:pt x="2546" y="632"/>
                  </a:lnTo>
                  <a:lnTo>
                    <a:pt x="2518" y="619"/>
                  </a:lnTo>
                  <a:lnTo>
                    <a:pt x="2500" y="610"/>
                  </a:lnTo>
                  <a:lnTo>
                    <a:pt x="2480" y="602"/>
                  </a:lnTo>
                  <a:lnTo>
                    <a:pt x="2462" y="595"/>
                  </a:lnTo>
                  <a:lnTo>
                    <a:pt x="2444" y="590"/>
                  </a:lnTo>
                  <a:lnTo>
                    <a:pt x="2426" y="584"/>
                  </a:lnTo>
                  <a:lnTo>
                    <a:pt x="2408" y="579"/>
                  </a:lnTo>
                  <a:lnTo>
                    <a:pt x="2391" y="576"/>
                  </a:lnTo>
                  <a:lnTo>
                    <a:pt x="2374" y="573"/>
                  </a:lnTo>
                  <a:lnTo>
                    <a:pt x="2357" y="571"/>
                  </a:lnTo>
                  <a:lnTo>
                    <a:pt x="2339" y="569"/>
                  </a:lnTo>
                  <a:lnTo>
                    <a:pt x="2322" y="569"/>
                  </a:lnTo>
                  <a:lnTo>
                    <a:pt x="2306" y="569"/>
                  </a:lnTo>
                  <a:lnTo>
                    <a:pt x="2289" y="569"/>
                  </a:lnTo>
                  <a:lnTo>
                    <a:pt x="2272" y="571"/>
                  </a:lnTo>
                  <a:lnTo>
                    <a:pt x="2254" y="573"/>
                  </a:lnTo>
                  <a:lnTo>
                    <a:pt x="2238" y="576"/>
                  </a:lnTo>
                  <a:lnTo>
                    <a:pt x="2219" y="580"/>
                  </a:lnTo>
                  <a:lnTo>
                    <a:pt x="2200" y="585"/>
                  </a:lnTo>
                  <a:lnTo>
                    <a:pt x="2181" y="591"/>
                  </a:lnTo>
                  <a:lnTo>
                    <a:pt x="2163" y="596"/>
                  </a:lnTo>
                  <a:lnTo>
                    <a:pt x="2127" y="609"/>
                  </a:lnTo>
                  <a:lnTo>
                    <a:pt x="2092" y="623"/>
                  </a:lnTo>
                  <a:lnTo>
                    <a:pt x="2057" y="639"/>
                  </a:lnTo>
                  <a:lnTo>
                    <a:pt x="2024" y="655"/>
                  </a:lnTo>
                  <a:lnTo>
                    <a:pt x="1989" y="672"/>
                  </a:lnTo>
                  <a:lnTo>
                    <a:pt x="1956" y="689"/>
                  </a:lnTo>
                  <a:lnTo>
                    <a:pt x="1937" y="701"/>
                  </a:lnTo>
                  <a:lnTo>
                    <a:pt x="1916" y="711"/>
                  </a:lnTo>
                  <a:lnTo>
                    <a:pt x="1895" y="721"/>
                  </a:lnTo>
                  <a:lnTo>
                    <a:pt x="1876" y="732"/>
                  </a:lnTo>
                  <a:lnTo>
                    <a:pt x="1846" y="746"/>
                  </a:lnTo>
                  <a:lnTo>
                    <a:pt x="1815" y="758"/>
                  </a:lnTo>
                  <a:lnTo>
                    <a:pt x="1785" y="770"/>
                  </a:lnTo>
                  <a:lnTo>
                    <a:pt x="1754" y="781"/>
                  </a:lnTo>
                  <a:lnTo>
                    <a:pt x="1722" y="790"/>
                  </a:lnTo>
                  <a:lnTo>
                    <a:pt x="1690" y="799"/>
                  </a:lnTo>
                  <a:lnTo>
                    <a:pt x="1658" y="806"/>
                  </a:lnTo>
                  <a:lnTo>
                    <a:pt x="1626" y="813"/>
                  </a:lnTo>
                  <a:lnTo>
                    <a:pt x="1594" y="818"/>
                  </a:lnTo>
                  <a:lnTo>
                    <a:pt x="1560" y="822"/>
                  </a:lnTo>
                  <a:lnTo>
                    <a:pt x="1526" y="826"/>
                  </a:lnTo>
                  <a:lnTo>
                    <a:pt x="1493" y="828"/>
                  </a:lnTo>
                  <a:lnTo>
                    <a:pt x="1458" y="829"/>
                  </a:lnTo>
                  <a:lnTo>
                    <a:pt x="1424" y="828"/>
                  </a:lnTo>
                  <a:lnTo>
                    <a:pt x="1389" y="827"/>
                  </a:lnTo>
                  <a:lnTo>
                    <a:pt x="1354" y="825"/>
                  </a:lnTo>
                  <a:lnTo>
                    <a:pt x="1324" y="822"/>
                  </a:lnTo>
                  <a:lnTo>
                    <a:pt x="1294" y="819"/>
                  </a:lnTo>
                  <a:lnTo>
                    <a:pt x="1264" y="815"/>
                  </a:lnTo>
                  <a:lnTo>
                    <a:pt x="1235" y="812"/>
                  </a:lnTo>
                  <a:lnTo>
                    <a:pt x="1205" y="809"/>
                  </a:lnTo>
                  <a:lnTo>
                    <a:pt x="1175" y="805"/>
                  </a:lnTo>
                  <a:lnTo>
                    <a:pt x="1146" y="801"/>
                  </a:lnTo>
                  <a:lnTo>
                    <a:pt x="1116" y="796"/>
                  </a:lnTo>
                  <a:lnTo>
                    <a:pt x="1091" y="793"/>
                  </a:lnTo>
                  <a:lnTo>
                    <a:pt x="1065" y="789"/>
                  </a:lnTo>
                  <a:lnTo>
                    <a:pt x="1040" y="786"/>
                  </a:lnTo>
                  <a:lnTo>
                    <a:pt x="1013" y="782"/>
                  </a:lnTo>
                  <a:lnTo>
                    <a:pt x="987" y="779"/>
                  </a:lnTo>
                  <a:lnTo>
                    <a:pt x="962" y="776"/>
                  </a:lnTo>
                  <a:lnTo>
                    <a:pt x="935" y="773"/>
                  </a:lnTo>
                  <a:lnTo>
                    <a:pt x="909" y="771"/>
                  </a:lnTo>
                  <a:lnTo>
                    <a:pt x="874" y="767"/>
                  </a:lnTo>
                  <a:lnTo>
                    <a:pt x="840" y="765"/>
                  </a:lnTo>
                  <a:lnTo>
                    <a:pt x="806" y="762"/>
                  </a:lnTo>
                  <a:lnTo>
                    <a:pt x="771" y="759"/>
                  </a:lnTo>
                  <a:lnTo>
                    <a:pt x="738" y="757"/>
                  </a:lnTo>
                  <a:lnTo>
                    <a:pt x="703" y="755"/>
                  </a:lnTo>
                  <a:lnTo>
                    <a:pt x="669" y="752"/>
                  </a:lnTo>
                  <a:lnTo>
                    <a:pt x="635" y="750"/>
                  </a:lnTo>
                  <a:lnTo>
                    <a:pt x="603" y="748"/>
                  </a:lnTo>
                  <a:lnTo>
                    <a:pt x="569" y="747"/>
                  </a:lnTo>
                  <a:lnTo>
                    <a:pt x="536" y="744"/>
                  </a:lnTo>
                  <a:lnTo>
                    <a:pt x="503" y="742"/>
                  </a:lnTo>
                  <a:lnTo>
                    <a:pt x="469" y="739"/>
                  </a:lnTo>
                  <a:lnTo>
                    <a:pt x="436" y="736"/>
                  </a:lnTo>
                  <a:lnTo>
                    <a:pt x="403" y="734"/>
                  </a:lnTo>
                  <a:lnTo>
                    <a:pt x="371" y="731"/>
                  </a:lnTo>
                  <a:lnTo>
                    <a:pt x="354" y="729"/>
                  </a:lnTo>
                  <a:lnTo>
                    <a:pt x="339" y="727"/>
                  </a:lnTo>
                  <a:lnTo>
                    <a:pt x="323" y="724"/>
                  </a:lnTo>
                  <a:lnTo>
                    <a:pt x="307" y="720"/>
                  </a:lnTo>
                  <a:lnTo>
                    <a:pt x="276" y="711"/>
                  </a:lnTo>
                  <a:lnTo>
                    <a:pt x="246" y="701"/>
                  </a:lnTo>
                  <a:lnTo>
                    <a:pt x="217" y="688"/>
                  </a:lnTo>
                  <a:lnTo>
                    <a:pt x="190" y="673"/>
                  </a:lnTo>
                  <a:lnTo>
                    <a:pt x="163" y="657"/>
                  </a:lnTo>
                  <a:lnTo>
                    <a:pt x="139" y="639"/>
                  </a:lnTo>
                  <a:lnTo>
                    <a:pt x="115" y="619"/>
                  </a:lnTo>
                  <a:lnTo>
                    <a:pt x="94" y="599"/>
                  </a:lnTo>
                  <a:lnTo>
                    <a:pt x="84" y="588"/>
                  </a:lnTo>
                  <a:lnTo>
                    <a:pt x="75" y="577"/>
                  </a:lnTo>
                  <a:lnTo>
                    <a:pt x="66" y="565"/>
                  </a:lnTo>
                  <a:lnTo>
                    <a:pt x="58" y="554"/>
                  </a:lnTo>
                  <a:lnTo>
                    <a:pt x="50" y="541"/>
                  </a:lnTo>
                  <a:lnTo>
                    <a:pt x="43" y="529"/>
                  </a:lnTo>
                  <a:lnTo>
                    <a:pt x="36" y="517"/>
                  </a:lnTo>
                  <a:lnTo>
                    <a:pt x="30" y="505"/>
                  </a:lnTo>
                  <a:lnTo>
                    <a:pt x="24" y="491"/>
                  </a:lnTo>
                  <a:lnTo>
                    <a:pt x="20" y="478"/>
                  </a:lnTo>
                  <a:lnTo>
                    <a:pt x="16" y="465"/>
                  </a:lnTo>
                  <a:lnTo>
                    <a:pt x="13" y="452"/>
                  </a:lnTo>
                  <a:lnTo>
                    <a:pt x="7" y="419"/>
                  </a:lnTo>
                  <a:lnTo>
                    <a:pt x="3" y="385"/>
                  </a:lnTo>
                  <a:lnTo>
                    <a:pt x="0" y="350"/>
                  </a:lnTo>
                  <a:lnTo>
                    <a:pt x="0" y="314"/>
                  </a:lnTo>
                  <a:lnTo>
                    <a:pt x="3" y="278"/>
                  </a:lnTo>
                  <a:lnTo>
                    <a:pt x="7" y="240"/>
                  </a:lnTo>
                  <a:lnTo>
                    <a:pt x="13" y="201"/>
                  </a:lnTo>
                  <a:lnTo>
                    <a:pt x="21" y="159"/>
                  </a:lnTo>
                  <a:lnTo>
                    <a:pt x="31" y="118"/>
                  </a:lnTo>
                  <a:lnTo>
                    <a:pt x="43" y="78"/>
                  </a:lnTo>
                  <a:lnTo>
                    <a:pt x="55" y="39"/>
                  </a:lnTo>
                  <a:lnTo>
                    <a:pt x="69" y="0"/>
                  </a:lnTo>
                  <a:lnTo>
                    <a:pt x="112" y="0"/>
                  </a:lnTo>
                  <a:lnTo>
                    <a:pt x="96" y="41"/>
                  </a:lnTo>
                  <a:lnTo>
                    <a:pt x="82" y="83"/>
                  </a:lnTo>
                  <a:lnTo>
                    <a:pt x="70" y="125"/>
                  </a:lnTo>
                  <a:lnTo>
                    <a:pt x="60" y="167"/>
                  </a:lnTo>
                  <a:lnTo>
                    <a:pt x="52" y="206"/>
                  </a:lnTo>
                  <a:lnTo>
                    <a:pt x="46" y="244"/>
                  </a:lnTo>
                  <a:lnTo>
                    <a:pt x="42" y="280"/>
                  </a:lnTo>
                  <a:lnTo>
                    <a:pt x="40" y="314"/>
                  </a:lnTo>
                  <a:lnTo>
                    <a:pt x="40" y="349"/>
                  </a:lnTo>
                  <a:lnTo>
                    <a:pt x="42" y="381"/>
                  </a:lnTo>
                  <a:lnTo>
                    <a:pt x="45" y="412"/>
                  </a:lnTo>
                  <a:lnTo>
                    <a:pt x="51" y="443"/>
                  </a:lnTo>
                  <a:lnTo>
                    <a:pt x="54" y="455"/>
                  </a:lnTo>
                  <a:lnTo>
                    <a:pt x="58" y="467"/>
                  </a:lnTo>
                  <a:lnTo>
                    <a:pt x="62" y="478"/>
                  </a:lnTo>
                  <a:lnTo>
                    <a:pt x="67" y="490"/>
                  </a:lnTo>
                  <a:lnTo>
                    <a:pt x="73" y="501"/>
                  </a:lnTo>
                  <a:lnTo>
                    <a:pt x="78" y="513"/>
                  </a:lnTo>
                  <a:lnTo>
                    <a:pt x="84" y="523"/>
                  </a:lnTo>
                  <a:lnTo>
                    <a:pt x="91" y="533"/>
                  </a:lnTo>
                  <a:lnTo>
                    <a:pt x="107" y="554"/>
                  </a:lnTo>
                  <a:lnTo>
                    <a:pt x="124" y="573"/>
                  </a:lnTo>
                  <a:lnTo>
                    <a:pt x="144" y="593"/>
                  </a:lnTo>
                  <a:lnTo>
                    <a:pt x="164" y="610"/>
                  </a:lnTo>
                  <a:lnTo>
                    <a:pt x="187" y="626"/>
                  </a:lnTo>
                  <a:lnTo>
                    <a:pt x="210" y="640"/>
                  </a:lnTo>
                  <a:lnTo>
                    <a:pt x="235" y="654"/>
                  </a:lnTo>
                  <a:lnTo>
                    <a:pt x="262" y="665"/>
                  </a:lnTo>
                  <a:lnTo>
                    <a:pt x="288" y="674"/>
                  </a:lnTo>
                  <a:lnTo>
                    <a:pt x="317" y="682"/>
                  </a:lnTo>
                  <a:lnTo>
                    <a:pt x="344" y="688"/>
                  </a:lnTo>
                  <a:lnTo>
                    <a:pt x="374" y="692"/>
                  </a:lnTo>
                  <a:lnTo>
                    <a:pt x="406" y="695"/>
                  </a:lnTo>
                  <a:lnTo>
                    <a:pt x="440" y="697"/>
                  </a:lnTo>
                  <a:lnTo>
                    <a:pt x="473" y="700"/>
                  </a:lnTo>
                  <a:lnTo>
                    <a:pt x="506" y="702"/>
                  </a:lnTo>
                  <a:lnTo>
                    <a:pt x="539" y="704"/>
                  </a:lnTo>
                  <a:lnTo>
                    <a:pt x="573" y="707"/>
                  </a:lnTo>
                  <a:lnTo>
                    <a:pt x="605" y="709"/>
                  </a:lnTo>
                  <a:lnTo>
                    <a:pt x="638" y="711"/>
                  </a:lnTo>
                  <a:lnTo>
                    <a:pt x="671" y="713"/>
                  </a:lnTo>
                  <a:lnTo>
                    <a:pt x="706" y="716"/>
                  </a:lnTo>
                  <a:lnTo>
                    <a:pt x="740" y="718"/>
                  </a:lnTo>
                  <a:lnTo>
                    <a:pt x="775" y="720"/>
                  </a:lnTo>
                  <a:lnTo>
                    <a:pt x="809" y="723"/>
                  </a:lnTo>
                  <a:lnTo>
                    <a:pt x="843" y="725"/>
                  </a:lnTo>
                  <a:lnTo>
                    <a:pt x="878" y="728"/>
                  </a:lnTo>
                  <a:lnTo>
                    <a:pt x="912" y="732"/>
                  </a:lnTo>
                  <a:lnTo>
                    <a:pt x="939" y="734"/>
                  </a:lnTo>
                  <a:lnTo>
                    <a:pt x="965" y="737"/>
                  </a:lnTo>
                  <a:lnTo>
                    <a:pt x="991" y="740"/>
                  </a:lnTo>
                  <a:lnTo>
                    <a:pt x="1018" y="743"/>
                  </a:lnTo>
                  <a:lnTo>
                    <a:pt x="1044" y="747"/>
                  </a:lnTo>
                  <a:lnTo>
                    <a:pt x="1071" y="750"/>
                  </a:lnTo>
                  <a:lnTo>
                    <a:pt x="1097" y="754"/>
                  </a:lnTo>
                  <a:lnTo>
                    <a:pt x="1122" y="757"/>
                  </a:lnTo>
                  <a:lnTo>
                    <a:pt x="1151" y="762"/>
                  </a:lnTo>
                  <a:lnTo>
                    <a:pt x="1181" y="765"/>
                  </a:lnTo>
                  <a:lnTo>
                    <a:pt x="1209" y="770"/>
                  </a:lnTo>
                  <a:lnTo>
                    <a:pt x="1239" y="773"/>
                  </a:lnTo>
                  <a:lnTo>
                    <a:pt x="1269" y="776"/>
                  </a:lnTo>
                  <a:lnTo>
                    <a:pt x="1298" y="780"/>
                  </a:lnTo>
                  <a:lnTo>
                    <a:pt x="1328" y="783"/>
                  </a:lnTo>
                  <a:lnTo>
                    <a:pt x="1357" y="786"/>
                  </a:lnTo>
                  <a:lnTo>
                    <a:pt x="1392" y="788"/>
                  </a:lnTo>
                  <a:lnTo>
                    <a:pt x="1425" y="789"/>
                  </a:lnTo>
                  <a:lnTo>
                    <a:pt x="1458" y="789"/>
                  </a:lnTo>
                  <a:lnTo>
                    <a:pt x="1492" y="789"/>
                  </a:lnTo>
                  <a:lnTo>
                    <a:pt x="1524" y="787"/>
                  </a:lnTo>
                  <a:lnTo>
                    <a:pt x="1556" y="783"/>
                  </a:lnTo>
                  <a:lnTo>
                    <a:pt x="1588" y="780"/>
                  </a:lnTo>
                  <a:lnTo>
                    <a:pt x="1619" y="774"/>
                  </a:lnTo>
                  <a:lnTo>
                    <a:pt x="1650" y="768"/>
                  </a:lnTo>
                  <a:lnTo>
                    <a:pt x="1681" y="762"/>
                  </a:lnTo>
                  <a:lnTo>
                    <a:pt x="1711" y="754"/>
                  </a:lnTo>
                  <a:lnTo>
                    <a:pt x="1740" y="744"/>
                  </a:lnTo>
                  <a:lnTo>
                    <a:pt x="1770" y="734"/>
                  </a:lnTo>
                  <a:lnTo>
                    <a:pt x="1800" y="723"/>
                  </a:lnTo>
                  <a:lnTo>
                    <a:pt x="1829" y="710"/>
                  </a:lnTo>
                  <a:lnTo>
                    <a:pt x="1859" y="696"/>
                  </a:lnTo>
                  <a:lnTo>
                    <a:pt x="1878" y="686"/>
                  </a:lnTo>
                  <a:lnTo>
                    <a:pt x="1899" y="676"/>
                  </a:lnTo>
                  <a:lnTo>
                    <a:pt x="1918" y="665"/>
                  </a:lnTo>
                  <a:lnTo>
                    <a:pt x="1939" y="655"/>
                  </a:lnTo>
                  <a:lnTo>
                    <a:pt x="1972" y="637"/>
                  </a:lnTo>
                  <a:lnTo>
                    <a:pt x="2007" y="619"/>
                  </a:lnTo>
                  <a:lnTo>
                    <a:pt x="2042" y="602"/>
                  </a:lnTo>
                  <a:lnTo>
                    <a:pt x="2078" y="586"/>
                  </a:lnTo>
                  <a:lnTo>
                    <a:pt x="2114" y="571"/>
                  </a:lnTo>
                  <a:lnTo>
                    <a:pt x="2152" y="559"/>
                  </a:lnTo>
                  <a:lnTo>
                    <a:pt x="2171" y="552"/>
                  </a:lnTo>
                  <a:lnTo>
                    <a:pt x="2190" y="547"/>
                  </a:lnTo>
                  <a:lnTo>
                    <a:pt x="2210" y="541"/>
                  </a:lnTo>
                  <a:lnTo>
                    <a:pt x="2230" y="538"/>
                  </a:lnTo>
                  <a:lnTo>
                    <a:pt x="2252" y="533"/>
                  </a:lnTo>
                  <a:lnTo>
                    <a:pt x="2273" y="531"/>
                  </a:lnTo>
                  <a:lnTo>
                    <a:pt x="2295" y="530"/>
                  </a:lnTo>
                  <a:lnTo>
                    <a:pt x="2315" y="5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1" name="Freeform 49">
              <a:extLst>
                <a:ext uri="{FF2B5EF4-FFF2-40B4-BE49-F238E27FC236}">
                  <a16:creationId xmlns:a16="http://schemas.microsoft.com/office/drawing/2014/main" id="{40F0848C-EB0C-43DF-A05F-228682FFF007}"/>
                </a:ext>
              </a:extLst>
            </p:cNvPr>
            <p:cNvSpPr>
              <a:spLocks/>
            </p:cNvSpPr>
            <p:nvPr userDrawn="1"/>
          </p:nvSpPr>
          <p:spPr bwMode="auto">
            <a:xfrm>
              <a:off x="4132586" y="2"/>
              <a:ext cx="902613" cy="204716"/>
            </a:xfrm>
            <a:custGeom>
              <a:avLst/>
              <a:gdLst>
                <a:gd name="T0" fmla="*/ 115 w 1360"/>
                <a:gd name="T1" fmla="*/ 31 h 306"/>
                <a:gd name="T2" fmla="*/ 209 w 1360"/>
                <a:gd name="T3" fmla="*/ 88 h 306"/>
                <a:gd name="T4" fmla="*/ 308 w 1360"/>
                <a:gd name="T5" fmla="*/ 142 h 306"/>
                <a:gd name="T6" fmla="*/ 409 w 1360"/>
                <a:gd name="T7" fmla="*/ 192 h 306"/>
                <a:gd name="T8" fmla="*/ 495 w 1360"/>
                <a:gd name="T9" fmla="*/ 229 h 306"/>
                <a:gd name="T10" fmla="*/ 564 w 1360"/>
                <a:gd name="T11" fmla="*/ 250 h 306"/>
                <a:gd name="T12" fmla="*/ 632 w 1360"/>
                <a:gd name="T13" fmla="*/ 263 h 306"/>
                <a:gd name="T14" fmla="*/ 701 w 1360"/>
                <a:gd name="T15" fmla="*/ 267 h 306"/>
                <a:gd name="T16" fmla="*/ 770 w 1360"/>
                <a:gd name="T17" fmla="*/ 262 h 306"/>
                <a:gd name="T18" fmla="*/ 840 w 1360"/>
                <a:gd name="T19" fmla="*/ 248 h 306"/>
                <a:gd name="T20" fmla="*/ 911 w 1360"/>
                <a:gd name="T21" fmla="*/ 225 h 306"/>
                <a:gd name="T22" fmla="*/ 983 w 1360"/>
                <a:gd name="T23" fmla="*/ 193 h 306"/>
                <a:gd name="T24" fmla="*/ 1057 w 1360"/>
                <a:gd name="T25" fmla="*/ 154 h 306"/>
                <a:gd name="T26" fmla="*/ 1127 w 1360"/>
                <a:gd name="T27" fmla="*/ 112 h 306"/>
                <a:gd name="T28" fmla="*/ 1196 w 1360"/>
                <a:gd name="T29" fmla="*/ 69 h 306"/>
                <a:gd name="T30" fmla="*/ 1262 w 1360"/>
                <a:gd name="T31" fmla="*/ 23 h 306"/>
                <a:gd name="T32" fmla="*/ 1360 w 1360"/>
                <a:gd name="T33" fmla="*/ 0 h 306"/>
                <a:gd name="T34" fmla="*/ 1284 w 1360"/>
                <a:gd name="T35" fmla="*/ 56 h 306"/>
                <a:gd name="T36" fmla="*/ 1206 w 1360"/>
                <a:gd name="T37" fmla="*/ 109 h 306"/>
                <a:gd name="T38" fmla="*/ 1123 w 1360"/>
                <a:gd name="T39" fmla="*/ 159 h 306"/>
                <a:gd name="T40" fmla="*/ 1040 w 1360"/>
                <a:gd name="T41" fmla="*/ 209 h 306"/>
                <a:gd name="T42" fmla="*/ 995 w 1360"/>
                <a:gd name="T43" fmla="*/ 232 h 306"/>
                <a:gd name="T44" fmla="*/ 951 w 1360"/>
                <a:gd name="T45" fmla="*/ 251 h 306"/>
                <a:gd name="T46" fmla="*/ 908 w 1360"/>
                <a:gd name="T47" fmla="*/ 268 h 306"/>
                <a:gd name="T48" fmla="*/ 865 w 1360"/>
                <a:gd name="T49" fmla="*/ 282 h 306"/>
                <a:gd name="T50" fmla="*/ 823 w 1360"/>
                <a:gd name="T51" fmla="*/ 292 h 306"/>
                <a:gd name="T52" fmla="*/ 780 w 1360"/>
                <a:gd name="T53" fmla="*/ 301 h 306"/>
                <a:gd name="T54" fmla="*/ 738 w 1360"/>
                <a:gd name="T55" fmla="*/ 305 h 306"/>
                <a:gd name="T56" fmla="*/ 697 w 1360"/>
                <a:gd name="T57" fmla="*/ 306 h 306"/>
                <a:gd name="T58" fmla="*/ 634 w 1360"/>
                <a:gd name="T59" fmla="*/ 303 h 306"/>
                <a:gd name="T60" fmla="*/ 570 w 1360"/>
                <a:gd name="T61" fmla="*/ 292 h 306"/>
                <a:gd name="T62" fmla="*/ 507 w 1360"/>
                <a:gd name="T63" fmla="*/ 275 h 306"/>
                <a:gd name="T64" fmla="*/ 444 w 1360"/>
                <a:gd name="T65" fmla="*/ 251 h 306"/>
                <a:gd name="T66" fmla="*/ 327 w 1360"/>
                <a:gd name="T67" fmla="*/ 197 h 306"/>
                <a:gd name="T68" fmla="*/ 214 w 1360"/>
                <a:gd name="T69" fmla="*/ 136 h 306"/>
                <a:gd name="T70" fmla="*/ 105 w 1360"/>
                <a:gd name="T71" fmla="*/ 71 h 306"/>
                <a:gd name="T72" fmla="*/ 0 w 1360"/>
                <a:gd name="T7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0" h="306">
                  <a:moveTo>
                    <a:pt x="69" y="0"/>
                  </a:moveTo>
                  <a:lnTo>
                    <a:pt x="115" y="31"/>
                  </a:lnTo>
                  <a:lnTo>
                    <a:pt x="162" y="60"/>
                  </a:lnTo>
                  <a:lnTo>
                    <a:pt x="209" y="88"/>
                  </a:lnTo>
                  <a:lnTo>
                    <a:pt x="258" y="116"/>
                  </a:lnTo>
                  <a:lnTo>
                    <a:pt x="308" y="142"/>
                  </a:lnTo>
                  <a:lnTo>
                    <a:pt x="357" y="167"/>
                  </a:lnTo>
                  <a:lnTo>
                    <a:pt x="409" y="192"/>
                  </a:lnTo>
                  <a:lnTo>
                    <a:pt x="460" y="216"/>
                  </a:lnTo>
                  <a:lnTo>
                    <a:pt x="495" y="229"/>
                  </a:lnTo>
                  <a:lnTo>
                    <a:pt x="529" y="241"/>
                  </a:lnTo>
                  <a:lnTo>
                    <a:pt x="564" y="250"/>
                  </a:lnTo>
                  <a:lnTo>
                    <a:pt x="598" y="258"/>
                  </a:lnTo>
                  <a:lnTo>
                    <a:pt x="632" y="263"/>
                  </a:lnTo>
                  <a:lnTo>
                    <a:pt x="667" y="266"/>
                  </a:lnTo>
                  <a:lnTo>
                    <a:pt x="701" y="267"/>
                  </a:lnTo>
                  <a:lnTo>
                    <a:pt x="736" y="265"/>
                  </a:lnTo>
                  <a:lnTo>
                    <a:pt x="770" y="262"/>
                  </a:lnTo>
                  <a:lnTo>
                    <a:pt x="806" y="256"/>
                  </a:lnTo>
                  <a:lnTo>
                    <a:pt x="840" y="248"/>
                  </a:lnTo>
                  <a:lnTo>
                    <a:pt x="876" y="237"/>
                  </a:lnTo>
                  <a:lnTo>
                    <a:pt x="911" y="225"/>
                  </a:lnTo>
                  <a:lnTo>
                    <a:pt x="948" y="210"/>
                  </a:lnTo>
                  <a:lnTo>
                    <a:pt x="983" y="193"/>
                  </a:lnTo>
                  <a:lnTo>
                    <a:pt x="1020" y="173"/>
                  </a:lnTo>
                  <a:lnTo>
                    <a:pt x="1057" y="154"/>
                  </a:lnTo>
                  <a:lnTo>
                    <a:pt x="1092" y="133"/>
                  </a:lnTo>
                  <a:lnTo>
                    <a:pt x="1127" y="112"/>
                  </a:lnTo>
                  <a:lnTo>
                    <a:pt x="1161" y="91"/>
                  </a:lnTo>
                  <a:lnTo>
                    <a:pt x="1196" y="69"/>
                  </a:lnTo>
                  <a:lnTo>
                    <a:pt x="1229" y="46"/>
                  </a:lnTo>
                  <a:lnTo>
                    <a:pt x="1262" y="23"/>
                  </a:lnTo>
                  <a:lnTo>
                    <a:pt x="1294" y="0"/>
                  </a:lnTo>
                  <a:lnTo>
                    <a:pt x="1360" y="0"/>
                  </a:lnTo>
                  <a:lnTo>
                    <a:pt x="1323" y="29"/>
                  </a:lnTo>
                  <a:lnTo>
                    <a:pt x="1284" y="56"/>
                  </a:lnTo>
                  <a:lnTo>
                    <a:pt x="1245" y="83"/>
                  </a:lnTo>
                  <a:lnTo>
                    <a:pt x="1206" y="109"/>
                  </a:lnTo>
                  <a:lnTo>
                    <a:pt x="1165" y="134"/>
                  </a:lnTo>
                  <a:lnTo>
                    <a:pt x="1123" y="159"/>
                  </a:lnTo>
                  <a:lnTo>
                    <a:pt x="1082" y="185"/>
                  </a:lnTo>
                  <a:lnTo>
                    <a:pt x="1040" y="209"/>
                  </a:lnTo>
                  <a:lnTo>
                    <a:pt x="1018" y="220"/>
                  </a:lnTo>
                  <a:lnTo>
                    <a:pt x="995" y="232"/>
                  </a:lnTo>
                  <a:lnTo>
                    <a:pt x="973" y="242"/>
                  </a:lnTo>
                  <a:lnTo>
                    <a:pt x="951" y="251"/>
                  </a:lnTo>
                  <a:lnTo>
                    <a:pt x="929" y="260"/>
                  </a:lnTo>
                  <a:lnTo>
                    <a:pt x="908" y="268"/>
                  </a:lnTo>
                  <a:lnTo>
                    <a:pt x="886" y="275"/>
                  </a:lnTo>
                  <a:lnTo>
                    <a:pt x="865" y="282"/>
                  </a:lnTo>
                  <a:lnTo>
                    <a:pt x="843" y="288"/>
                  </a:lnTo>
                  <a:lnTo>
                    <a:pt x="823" y="292"/>
                  </a:lnTo>
                  <a:lnTo>
                    <a:pt x="801" y="297"/>
                  </a:lnTo>
                  <a:lnTo>
                    <a:pt x="780" y="301"/>
                  </a:lnTo>
                  <a:lnTo>
                    <a:pt x="759" y="303"/>
                  </a:lnTo>
                  <a:lnTo>
                    <a:pt x="738" y="305"/>
                  </a:lnTo>
                  <a:lnTo>
                    <a:pt x="717" y="306"/>
                  </a:lnTo>
                  <a:lnTo>
                    <a:pt x="697" y="306"/>
                  </a:lnTo>
                  <a:lnTo>
                    <a:pt x="664" y="305"/>
                  </a:lnTo>
                  <a:lnTo>
                    <a:pt x="634" y="303"/>
                  </a:lnTo>
                  <a:lnTo>
                    <a:pt x="603" y="298"/>
                  </a:lnTo>
                  <a:lnTo>
                    <a:pt x="570" y="292"/>
                  </a:lnTo>
                  <a:lnTo>
                    <a:pt x="539" y="284"/>
                  </a:lnTo>
                  <a:lnTo>
                    <a:pt x="507" y="275"/>
                  </a:lnTo>
                  <a:lnTo>
                    <a:pt x="476" y="264"/>
                  </a:lnTo>
                  <a:lnTo>
                    <a:pt x="444" y="251"/>
                  </a:lnTo>
                  <a:lnTo>
                    <a:pt x="386" y="225"/>
                  </a:lnTo>
                  <a:lnTo>
                    <a:pt x="327" y="197"/>
                  </a:lnTo>
                  <a:lnTo>
                    <a:pt x="270" y="167"/>
                  </a:lnTo>
                  <a:lnTo>
                    <a:pt x="214" y="136"/>
                  </a:lnTo>
                  <a:lnTo>
                    <a:pt x="159" y="104"/>
                  </a:lnTo>
                  <a:lnTo>
                    <a:pt x="105" y="71"/>
                  </a:lnTo>
                  <a:lnTo>
                    <a:pt x="52" y="37"/>
                  </a:lnTo>
                  <a:lnTo>
                    <a:pt x="0" y="0"/>
                  </a:lnTo>
                  <a:lnTo>
                    <a:pt x="69"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2" name="Freeform 50">
              <a:extLst>
                <a:ext uri="{FF2B5EF4-FFF2-40B4-BE49-F238E27FC236}">
                  <a16:creationId xmlns:a16="http://schemas.microsoft.com/office/drawing/2014/main" id="{9594EECD-3940-4613-9AF0-07A3F672F6BC}"/>
                </a:ext>
              </a:extLst>
            </p:cNvPr>
            <p:cNvSpPr>
              <a:spLocks noEditPoints="1"/>
            </p:cNvSpPr>
            <p:nvPr userDrawn="1"/>
          </p:nvSpPr>
          <p:spPr bwMode="auto">
            <a:xfrm>
              <a:off x="-3615" y="2"/>
              <a:ext cx="3456915" cy="1279478"/>
            </a:xfrm>
            <a:custGeom>
              <a:avLst/>
              <a:gdLst>
                <a:gd name="T0" fmla="*/ 1619 w 5198"/>
                <a:gd name="T1" fmla="*/ 1203 h 1925"/>
                <a:gd name="T2" fmla="*/ 1840 w 5198"/>
                <a:gd name="T3" fmla="*/ 1318 h 1925"/>
                <a:gd name="T4" fmla="*/ 1986 w 5198"/>
                <a:gd name="T5" fmla="*/ 1513 h 1925"/>
                <a:gd name="T6" fmla="*/ 2100 w 5198"/>
                <a:gd name="T7" fmla="*/ 1711 h 1925"/>
                <a:gd name="T8" fmla="*/ 2225 w 5198"/>
                <a:gd name="T9" fmla="*/ 1813 h 1925"/>
                <a:gd name="T10" fmla="*/ 2384 w 5198"/>
                <a:gd name="T11" fmla="*/ 1845 h 1925"/>
                <a:gd name="T12" fmla="*/ 2544 w 5198"/>
                <a:gd name="T13" fmla="*/ 1817 h 1925"/>
                <a:gd name="T14" fmla="*/ 2729 w 5198"/>
                <a:gd name="T15" fmla="*/ 1716 h 1925"/>
                <a:gd name="T16" fmla="*/ 2914 w 5198"/>
                <a:gd name="T17" fmla="*/ 1538 h 1925"/>
                <a:gd name="T18" fmla="*/ 3105 w 5198"/>
                <a:gd name="T19" fmla="*/ 1343 h 1925"/>
                <a:gd name="T20" fmla="*/ 3246 w 5198"/>
                <a:gd name="T21" fmla="*/ 1272 h 1925"/>
                <a:gd name="T22" fmla="*/ 3406 w 5198"/>
                <a:gd name="T23" fmla="*/ 1257 h 1925"/>
                <a:gd name="T24" fmla="*/ 3733 w 5198"/>
                <a:gd name="T25" fmla="*/ 1363 h 1925"/>
                <a:gd name="T26" fmla="*/ 3986 w 5198"/>
                <a:gd name="T27" fmla="*/ 1461 h 1925"/>
                <a:gd name="T28" fmla="*/ 4311 w 5198"/>
                <a:gd name="T29" fmla="*/ 1468 h 1925"/>
                <a:gd name="T30" fmla="*/ 4639 w 5198"/>
                <a:gd name="T31" fmla="*/ 1282 h 1925"/>
                <a:gd name="T32" fmla="*/ 4944 w 5198"/>
                <a:gd name="T33" fmla="*/ 953 h 1925"/>
                <a:gd name="T34" fmla="*/ 5096 w 5198"/>
                <a:gd name="T35" fmla="*/ 680 h 1925"/>
                <a:gd name="T36" fmla="*/ 5118 w 5198"/>
                <a:gd name="T37" fmla="*/ 510 h 1925"/>
                <a:gd name="T38" fmla="*/ 5071 w 5198"/>
                <a:gd name="T39" fmla="*/ 344 h 1925"/>
                <a:gd name="T40" fmla="*/ 4956 w 5198"/>
                <a:gd name="T41" fmla="*/ 181 h 1925"/>
                <a:gd name="T42" fmla="*/ 4983 w 5198"/>
                <a:gd name="T43" fmla="*/ 95 h 1925"/>
                <a:gd name="T44" fmla="*/ 5133 w 5198"/>
                <a:gd name="T45" fmla="*/ 292 h 1925"/>
                <a:gd name="T46" fmla="*/ 5195 w 5198"/>
                <a:gd name="T47" fmla="*/ 484 h 1925"/>
                <a:gd name="T48" fmla="*/ 5178 w 5198"/>
                <a:gd name="T49" fmla="*/ 681 h 1925"/>
                <a:gd name="T50" fmla="*/ 5039 w 5198"/>
                <a:gd name="T51" fmla="*/ 955 h 1925"/>
                <a:gd name="T52" fmla="*/ 4728 w 5198"/>
                <a:gd name="T53" fmla="*/ 1310 h 1925"/>
                <a:gd name="T54" fmla="*/ 4467 w 5198"/>
                <a:gd name="T55" fmla="*/ 1492 h 1925"/>
                <a:gd name="T56" fmla="*/ 4290 w 5198"/>
                <a:gd name="T57" fmla="*/ 1554 h 1925"/>
                <a:gd name="T58" fmla="*/ 4108 w 5198"/>
                <a:gd name="T59" fmla="*/ 1564 h 1925"/>
                <a:gd name="T60" fmla="*/ 3923 w 5198"/>
                <a:gd name="T61" fmla="*/ 1523 h 1925"/>
                <a:gd name="T62" fmla="*/ 3665 w 5198"/>
                <a:gd name="T63" fmla="*/ 1420 h 1925"/>
                <a:gd name="T64" fmla="*/ 3375 w 5198"/>
                <a:gd name="T65" fmla="*/ 1334 h 1925"/>
                <a:gd name="T66" fmla="*/ 3152 w 5198"/>
                <a:gd name="T67" fmla="*/ 1406 h 1925"/>
                <a:gd name="T68" fmla="*/ 2929 w 5198"/>
                <a:gd name="T69" fmla="*/ 1639 h 1925"/>
                <a:gd name="T70" fmla="*/ 2729 w 5198"/>
                <a:gd name="T71" fmla="*/ 1811 h 1925"/>
                <a:gd name="T72" fmla="*/ 2497 w 5198"/>
                <a:gd name="T73" fmla="*/ 1913 h 1925"/>
                <a:gd name="T74" fmla="*/ 2236 w 5198"/>
                <a:gd name="T75" fmla="*/ 1902 h 1925"/>
                <a:gd name="T76" fmla="*/ 2029 w 5198"/>
                <a:gd name="T77" fmla="*/ 1747 h 1925"/>
                <a:gd name="T78" fmla="*/ 1907 w 5198"/>
                <a:gd name="T79" fmla="*/ 1533 h 1925"/>
                <a:gd name="T80" fmla="*/ 1770 w 5198"/>
                <a:gd name="T81" fmla="*/ 1363 h 1925"/>
                <a:gd name="T82" fmla="*/ 1554 w 5198"/>
                <a:gd name="T83" fmla="*/ 1270 h 1925"/>
                <a:gd name="T84" fmla="*/ 1139 w 5198"/>
                <a:gd name="T85" fmla="*/ 1255 h 1925"/>
                <a:gd name="T86" fmla="*/ 694 w 5198"/>
                <a:gd name="T87" fmla="*/ 1333 h 1925"/>
                <a:gd name="T88" fmla="*/ 424 w 5198"/>
                <a:gd name="T89" fmla="*/ 1407 h 1925"/>
                <a:gd name="T90" fmla="*/ 161 w 5198"/>
                <a:gd name="T91" fmla="*/ 1433 h 1925"/>
                <a:gd name="T92" fmla="*/ 0 w 5198"/>
                <a:gd name="T93" fmla="*/ 1365 h 1925"/>
                <a:gd name="T94" fmla="*/ 39 w 5198"/>
                <a:gd name="T95" fmla="*/ 1289 h 1925"/>
                <a:gd name="T96" fmla="*/ 166 w 5198"/>
                <a:gd name="T97" fmla="*/ 1355 h 1925"/>
                <a:gd name="T98" fmla="*/ 406 w 5198"/>
                <a:gd name="T99" fmla="*/ 1330 h 1925"/>
                <a:gd name="T100" fmla="*/ 675 w 5198"/>
                <a:gd name="T101" fmla="*/ 1257 h 1925"/>
                <a:gd name="T102" fmla="*/ 1076 w 5198"/>
                <a:gd name="T103" fmla="*/ 1181 h 1925"/>
                <a:gd name="T104" fmla="*/ 256 w 5198"/>
                <a:gd name="T105" fmla="*/ 103 h 1925"/>
                <a:gd name="T106" fmla="*/ 130 w 5198"/>
                <a:gd name="T107" fmla="*/ 462 h 1925"/>
                <a:gd name="T108" fmla="*/ 54 w 5198"/>
                <a:gd name="T109" fmla="*/ 840 h 1925"/>
                <a:gd name="T110" fmla="*/ 0 w 5198"/>
                <a:gd name="T111" fmla="*/ 1119 h 1925"/>
                <a:gd name="T112" fmla="*/ 85 w 5198"/>
                <a:gd name="T113" fmla="*/ 328 h 1925"/>
                <a:gd name="T114" fmla="*/ 220 w 5198"/>
                <a:gd name="T115"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8" h="1925">
                  <a:moveTo>
                    <a:pt x="1303" y="1168"/>
                  </a:moveTo>
                  <a:lnTo>
                    <a:pt x="1342" y="1168"/>
                  </a:lnTo>
                  <a:lnTo>
                    <a:pt x="1382" y="1170"/>
                  </a:lnTo>
                  <a:lnTo>
                    <a:pt x="1421" y="1172"/>
                  </a:lnTo>
                  <a:lnTo>
                    <a:pt x="1460" y="1176"/>
                  </a:lnTo>
                  <a:lnTo>
                    <a:pt x="1500" y="1181"/>
                  </a:lnTo>
                  <a:lnTo>
                    <a:pt x="1539" y="1187"/>
                  </a:lnTo>
                  <a:lnTo>
                    <a:pt x="1580" y="1195"/>
                  </a:lnTo>
                  <a:lnTo>
                    <a:pt x="1619" y="1203"/>
                  </a:lnTo>
                  <a:lnTo>
                    <a:pt x="1646" y="1211"/>
                  </a:lnTo>
                  <a:lnTo>
                    <a:pt x="1674" y="1220"/>
                  </a:lnTo>
                  <a:lnTo>
                    <a:pt x="1700" y="1230"/>
                  </a:lnTo>
                  <a:lnTo>
                    <a:pt x="1725" y="1241"/>
                  </a:lnTo>
                  <a:lnTo>
                    <a:pt x="1749" y="1254"/>
                  </a:lnTo>
                  <a:lnTo>
                    <a:pt x="1773" y="1269"/>
                  </a:lnTo>
                  <a:lnTo>
                    <a:pt x="1796" y="1283"/>
                  </a:lnTo>
                  <a:lnTo>
                    <a:pt x="1818" y="1299"/>
                  </a:lnTo>
                  <a:lnTo>
                    <a:pt x="1840" y="1318"/>
                  </a:lnTo>
                  <a:lnTo>
                    <a:pt x="1861" y="1337"/>
                  </a:lnTo>
                  <a:lnTo>
                    <a:pt x="1880" y="1357"/>
                  </a:lnTo>
                  <a:lnTo>
                    <a:pt x="1898" y="1379"/>
                  </a:lnTo>
                  <a:lnTo>
                    <a:pt x="1917" y="1402"/>
                  </a:lnTo>
                  <a:lnTo>
                    <a:pt x="1934" y="1426"/>
                  </a:lnTo>
                  <a:lnTo>
                    <a:pt x="1950" y="1451"/>
                  </a:lnTo>
                  <a:lnTo>
                    <a:pt x="1965" y="1477"/>
                  </a:lnTo>
                  <a:lnTo>
                    <a:pt x="1975" y="1496"/>
                  </a:lnTo>
                  <a:lnTo>
                    <a:pt x="1986" y="1513"/>
                  </a:lnTo>
                  <a:lnTo>
                    <a:pt x="1996" y="1529"/>
                  </a:lnTo>
                  <a:lnTo>
                    <a:pt x="2006" y="1546"/>
                  </a:lnTo>
                  <a:lnTo>
                    <a:pt x="2022" y="1574"/>
                  </a:lnTo>
                  <a:lnTo>
                    <a:pt x="2038" y="1602"/>
                  </a:lnTo>
                  <a:lnTo>
                    <a:pt x="2055" y="1631"/>
                  </a:lnTo>
                  <a:lnTo>
                    <a:pt x="2069" y="1660"/>
                  </a:lnTo>
                  <a:lnTo>
                    <a:pt x="2079" y="1678"/>
                  </a:lnTo>
                  <a:lnTo>
                    <a:pt x="2089" y="1695"/>
                  </a:lnTo>
                  <a:lnTo>
                    <a:pt x="2100" y="1711"/>
                  </a:lnTo>
                  <a:lnTo>
                    <a:pt x="2112" y="1726"/>
                  </a:lnTo>
                  <a:lnTo>
                    <a:pt x="2123" y="1740"/>
                  </a:lnTo>
                  <a:lnTo>
                    <a:pt x="2137" y="1754"/>
                  </a:lnTo>
                  <a:lnTo>
                    <a:pt x="2151" y="1765"/>
                  </a:lnTo>
                  <a:lnTo>
                    <a:pt x="2165" y="1777"/>
                  </a:lnTo>
                  <a:lnTo>
                    <a:pt x="2180" y="1787"/>
                  </a:lnTo>
                  <a:lnTo>
                    <a:pt x="2194" y="1796"/>
                  </a:lnTo>
                  <a:lnTo>
                    <a:pt x="2211" y="1805"/>
                  </a:lnTo>
                  <a:lnTo>
                    <a:pt x="2225" y="1813"/>
                  </a:lnTo>
                  <a:lnTo>
                    <a:pt x="2243" y="1820"/>
                  </a:lnTo>
                  <a:lnTo>
                    <a:pt x="2259" y="1826"/>
                  </a:lnTo>
                  <a:lnTo>
                    <a:pt x="2276" y="1831"/>
                  </a:lnTo>
                  <a:lnTo>
                    <a:pt x="2293" y="1835"/>
                  </a:lnTo>
                  <a:lnTo>
                    <a:pt x="2311" y="1839"/>
                  </a:lnTo>
                  <a:lnTo>
                    <a:pt x="2329" y="1842"/>
                  </a:lnTo>
                  <a:lnTo>
                    <a:pt x="2347" y="1843"/>
                  </a:lnTo>
                  <a:lnTo>
                    <a:pt x="2365" y="1844"/>
                  </a:lnTo>
                  <a:lnTo>
                    <a:pt x="2384" y="1845"/>
                  </a:lnTo>
                  <a:lnTo>
                    <a:pt x="2401" y="1844"/>
                  </a:lnTo>
                  <a:lnTo>
                    <a:pt x="2419" y="1844"/>
                  </a:lnTo>
                  <a:lnTo>
                    <a:pt x="2438" y="1842"/>
                  </a:lnTo>
                  <a:lnTo>
                    <a:pt x="2456" y="1840"/>
                  </a:lnTo>
                  <a:lnTo>
                    <a:pt x="2474" y="1836"/>
                  </a:lnTo>
                  <a:lnTo>
                    <a:pt x="2492" y="1833"/>
                  </a:lnTo>
                  <a:lnTo>
                    <a:pt x="2510" y="1828"/>
                  </a:lnTo>
                  <a:lnTo>
                    <a:pt x="2527" y="1823"/>
                  </a:lnTo>
                  <a:lnTo>
                    <a:pt x="2544" y="1817"/>
                  </a:lnTo>
                  <a:lnTo>
                    <a:pt x="2562" y="1811"/>
                  </a:lnTo>
                  <a:lnTo>
                    <a:pt x="2578" y="1804"/>
                  </a:lnTo>
                  <a:lnTo>
                    <a:pt x="2601" y="1794"/>
                  </a:lnTo>
                  <a:lnTo>
                    <a:pt x="2622" y="1782"/>
                  </a:lnTo>
                  <a:lnTo>
                    <a:pt x="2644" y="1771"/>
                  </a:lnTo>
                  <a:lnTo>
                    <a:pt x="2666" y="1758"/>
                  </a:lnTo>
                  <a:lnTo>
                    <a:pt x="2688" y="1745"/>
                  </a:lnTo>
                  <a:lnTo>
                    <a:pt x="2708" y="1731"/>
                  </a:lnTo>
                  <a:lnTo>
                    <a:pt x="2729" y="1716"/>
                  </a:lnTo>
                  <a:lnTo>
                    <a:pt x="2750" y="1700"/>
                  </a:lnTo>
                  <a:lnTo>
                    <a:pt x="2770" y="1683"/>
                  </a:lnTo>
                  <a:lnTo>
                    <a:pt x="2791" y="1665"/>
                  </a:lnTo>
                  <a:lnTo>
                    <a:pt x="2812" y="1647"/>
                  </a:lnTo>
                  <a:lnTo>
                    <a:pt x="2831" y="1626"/>
                  </a:lnTo>
                  <a:lnTo>
                    <a:pt x="2852" y="1606"/>
                  </a:lnTo>
                  <a:lnTo>
                    <a:pt x="2872" y="1585"/>
                  </a:lnTo>
                  <a:lnTo>
                    <a:pt x="2893" y="1562"/>
                  </a:lnTo>
                  <a:lnTo>
                    <a:pt x="2914" y="1538"/>
                  </a:lnTo>
                  <a:lnTo>
                    <a:pt x="2933" y="1515"/>
                  </a:lnTo>
                  <a:lnTo>
                    <a:pt x="2953" y="1492"/>
                  </a:lnTo>
                  <a:lnTo>
                    <a:pt x="2972" y="1469"/>
                  </a:lnTo>
                  <a:lnTo>
                    <a:pt x="2993" y="1447"/>
                  </a:lnTo>
                  <a:lnTo>
                    <a:pt x="3013" y="1426"/>
                  </a:lnTo>
                  <a:lnTo>
                    <a:pt x="3034" y="1405"/>
                  </a:lnTo>
                  <a:lnTo>
                    <a:pt x="3056" y="1384"/>
                  </a:lnTo>
                  <a:lnTo>
                    <a:pt x="3079" y="1364"/>
                  </a:lnTo>
                  <a:lnTo>
                    <a:pt x="3105" y="1343"/>
                  </a:lnTo>
                  <a:lnTo>
                    <a:pt x="3132" y="1325"/>
                  </a:lnTo>
                  <a:lnTo>
                    <a:pt x="3145" y="1316"/>
                  </a:lnTo>
                  <a:lnTo>
                    <a:pt x="3159" y="1308"/>
                  </a:lnTo>
                  <a:lnTo>
                    <a:pt x="3174" y="1301"/>
                  </a:lnTo>
                  <a:lnTo>
                    <a:pt x="3188" y="1294"/>
                  </a:lnTo>
                  <a:lnTo>
                    <a:pt x="3203" y="1287"/>
                  </a:lnTo>
                  <a:lnTo>
                    <a:pt x="3217" y="1281"/>
                  </a:lnTo>
                  <a:lnTo>
                    <a:pt x="3231" y="1277"/>
                  </a:lnTo>
                  <a:lnTo>
                    <a:pt x="3246" y="1272"/>
                  </a:lnTo>
                  <a:lnTo>
                    <a:pt x="3262" y="1267"/>
                  </a:lnTo>
                  <a:lnTo>
                    <a:pt x="3277" y="1264"/>
                  </a:lnTo>
                  <a:lnTo>
                    <a:pt x="3292" y="1262"/>
                  </a:lnTo>
                  <a:lnTo>
                    <a:pt x="3308" y="1259"/>
                  </a:lnTo>
                  <a:lnTo>
                    <a:pt x="3324" y="1257"/>
                  </a:lnTo>
                  <a:lnTo>
                    <a:pt x="3340" y="1256"/>
                  </a:lnTo>
                  <a:lnTo>
                    <a:pt x="3356" y="1256"/>
                  </a:lnTo>
                  <a:lnTo>
                    <a:pt x="3373" y="1256"/>
                  </a:lnTo>
                  <a:lnTo>
                    <a:pt x="3406" y="1257"/>
                  </a:lnTo>
                  <a:lnTo>
                    <a:pt x="3439" y="1262"/>
                  </a:lnTo>
                  <a:lnTo>
                    <a:pt x="3473" y="1267"/>
                  </a:lnTo>
                  <a:lnTo>
                    <a:pt x="3509" y="1277"/>
                  </a:lnTo>
                  <a:lnTo>
                    <a:pt x="3545" y="1287"/>
                  </a:lnTo>
                  <a:lnTo>
                    <a:pt x="3581" y="1299"/>
                  </a:lnTo>
                  <a:lnTo>
                    <a:pt x="3619" y="1316"/>
                  </a:lnTo>
                  <a:lnTo>
                    <a:pt x="3657" y="1330"/>
                  </a:lnTo>
                  <a:lnTo>
                    <a:pt x="3695" y="1347"/>
                  </a:lnTo>
                  <a:lnTo>
                    <a:pt x="3733" y="1363"/>
                  </a:lnTo>
                  <a:lnTo>
                    <a:pt x="3759" y="1374"/>
                  </a:lnTo>
                  <a:lnTo>
                    <a:pt x="3787" y="1386"/>
                  </a:lnTo>
                  <a:lnTo>
                    <a:pt x="3813" y="1397"/>
                  </a:lnTo>
                  <a:lnTo>
                    <a:pt x="3841" y="1407"/>
                  </a:lnTo>
                  <a:lnTo>
                    <a:pt x="3867" y="1419"/>
                  </a:lnTo>
                  <a:lnTo>
                    <a:pt x="3894" y="1429"/>
                  </a:lnTo>
                  <a:lnTo>
                    <a:pt x="3922" y="1439"/>
                  </a:lnTo>
                  <a:lnTo>
                    <a:pt x="3950" y="1450"/>
                  </a:lnTo>
                  <a:lnTo>
                    <a:pt x="3986" y="1461"/>
                  </a:lnTo>
                  <a:lnTo>
                    <a:pt x="4023" y="1472"/>
                  </a:lnTo>
                  <a:lnTo>
                    <a:pt x="4060" y="1478"/>
                  </a:lnTo>
                  <a:lnTo>
                    <a:pt x="4096" y="1484"/>
                  </a:lnTo>
                  <a:lnTo>
                    <a:pt x="4133" y="1488"/>
                  </a:lnTo>
                  <a:lnTo>
                    <a:pt x="4169" y="1488"/>
                  </a:lnTo>
                  <a:lnTo>
                    <a:pt x="4204" y="1486"/>
                  </a:lnTo>
                  <a:lnTo>
                    <a:pt x="4240" y="1483"/>
                  </a:lnTo>
                  <a:lnTo>
                    <a:pt x="4275" y="1477"/>
                  </a:lnTo>
                  <a:lnTo>
                    <a:pt x="4311" y="1468"/>
                  </a:lnTo>
                  <a:lnTo>
                    <a:pt x="4345" y="1458"/>
                  </a:lnTo>
                  <a:lnTo>
                    <a:pt x="4381" y="1445"/>
                  </a:lnTo>
                  <a:lnTo>
                    <a:pt x="4415" y="1430"/>
                  </a:lnTo>
                  <a:lnTo>
                    <a:pt x="4451" y="1413"/>
                  </a:lnTo>
                  <a:lnTo>
                    <a:pt x="4485" y="1392"/>
                  </a:lnTo>
                  <a:lnTo>
                    <a:pt x="4520" y="1371"/>
                  </a:lnTo>
                  <a:lnTo>
                    <a:pt x="4561" y="1343"/>
                  </a:lnTo>
                  <a:lnTo>
                    <a:pt x="4601" y="1313"/>
                  </a:lnTo>
                  <a:lnTo>
                    <a:pt x="4639" y="1282"/>
                  </a:lnTo>
                  <a:lnTo>
                    <a:pt x="4678" y="1250"/>
                  </a:lnTo>
                  <a:lnTo>
                    <a:pt x="4715" y="1218"/>
                  </a:lnTo>
                  <a:lnTo>
                    <a:pt x="4750" y="1184"/>
                  </a:lnTo>
                  <a:lnTo>
                    <a:pt x="4786" y="1148"/>
                  </a:lnTo>
                  <a:lnTo>
                    <a:pt x="4819" y="1111"/>
                  </a:lnTo>
                  <a:lnTo>
                    <a:pt x="4852" y="1074"/>
                  </a:lnTo>
                  <a:lnTo>
                    <a:pt x="4884" y="1035"/>
                  </a:lnTo>
                  <a:lnTo>
                    <a:pt x="4914" y="994"/>
                  </a:lnTo>
                  <a:lnTo>
                    <a:pt x="4944" y="953"/>
                  </a:lnTo>
                  <a:lnTo>
                    <a:pt x="4973" y="911"/>
                  </a:lnTo>
                  <a:lnTo>
                    <a:pt x="5001" y="868"/>
                  </a:lnTo>
                  <a:lnTo>
                    <a:pt x="5028" y="824"/>
                  </a:lnTo>
                  <a:lnTo>
                    <a:pt x="5053" y="778"/>
                  </a:lnTo>
                  <a:lnTo>
                    <a:pt x="5063" y="758"/>
                  </a:lnTo>
                  <a:lnTo>
                    <a:pt x="5073" y="739"/>
                  </a:lnTo>
                  <a:lnTo>
                    <a:pt x="5081" y="719"/>
                  </a:lnTo>
                  <a:lnTo>
                    <a:pt x="5089" y="700"/>
                  </a:lnTo>
                  <a:lnTo>
                    <a:pt x="5096" y="680"/>
                  </a:lnTo>
                  <a:lnTo>
                    <a:pt x="5101" y="662"/>
                  </a:lnTo>
                  <a:lnTo>
                    <a:pt x="5106" y="642"/>
                  </a:lnTo>
                  <a:lnTo>
                    <a:pt x="5110" y="623"/>
                  </a:lnTo>
                  <a:lnTo>
                    <a:pt x="5114" y="604"/>
                  </a:lnTo>
                  <a:lnTo>
                    <a:pt x="5116" y="585"/>
                  </a:lnTo>
                  <a:lnTo>
                    <a:pt x="5118" y="567"/>
                  </a:lnTo>
                  <a:lnTo>
                    <a:pt x="5118" y="547"/>
                  </a:lnTo>
                  <a:lnTo>
                    <a:pt x="5118" y="529"/>
                  </a:lnTo>
                  <a:lnTo>
                    <a:pt x="5118" y="510"/>
                  </a:lnTo>
                  <a:lnTo>
                    <a:pt x="5116" y="492"/>
                  </a:lnTo>
                  <a:lnTo>
                    <a:pt x="5114" y="473"/>
                  </a:lnTo>
                  <a:lnTo>
                    <a:pt x="5110" y="454"/>
                  </a:lnTo>
                  <a:lnTo>
                    <a:pt x="5106" y="436"/>
                  </a:lnTo>
                  <a:lnTo>
                    <a:pt x="5101" y="417"/>
                  </a:lnTo>
                  <a:lnTo>
                    <a:pt x="5094" y="399"/>
                  </a:lnTo>
                  <a:lnTo>
                    <a:pt x="5087" y="381"/>
                  </a:lnTo>
                  <a:lnTo>
                    <a:pt x="5081" y="362"/>
                  </a:lnTo>
                  <a:lnTo>
                    <a:pt x="5071" y="344"/>
                  </a:lnTo>
                  <a:lnTo>
                    <a:pt x="5062" y="326"/>
                  </a:lnTo>
                  <a:lnTo>
                    <a:pt x="5052" y="307"/>
                  </a:lnTo>
                  <a:lnTo>
                    <a:pt x="5040" y="290"/>
                  </a:lnTo>
                  <a:lnTo>
                    <a:pt x="5029" y="272"/>
                  </a:lnTo>
                  <a:lnTo>
                    <a:pt x="5016" y="253"/>
                  </a:lnTo>
                  <a:lnTo>
                    <a:pt x="5003" y="235"/>
                  </a:lnTo>
                  <a:lnTo>
                    <a:pt x="4988" y="218"/>
                  </a:lnTo>
                  <a:lnTo>
                    <a:pt x="4973" y="200"/>
                  </a:lnTo>
                  <a:lnTo>
                    <a:pt x="4956" y="181"/>
                  </a:lnTo>
                  <a:lnTo>
                    <a:pt x="4921" y="145"/>
                  </a:lnTo>
                  <a:lnTo>
                    <a:pt x="4886" y="108"/>
                  </a:lnTo>
                  <a:lnTo>
                    <a:pt x="4850" y="72"/>
                  </a:lnTo>
                  <a:lnTo>
                    <a:pt x="4814" y="36"/>
                  </a:lnTo>
                  <a:lnTo>
                    <a:pt x="4780" y="0"/>
                  </a:lnTo>
                  <a:lnTo>
                    <a:pt x="4890" y="0"/>
                  </a:lnTo>
                  <a:lnTo>
                    <a:pt x="4921" y="32"/>
                  </a:lnTo>
                  <a:lnTo>
                    <a:pt x="4952" y="63"/>
                  </a:lnTo>
                  <a:lnTo>
                    <a:pt x="4983" y="95"/>
                  </a:lnTo>
                  <a:lnTo>
                    <a:pt x="5014" y="127"/>
                  </a:lnTo>
                  <a:lnTo>
                    <a:pt x="5032" y="148"/>
                  </a:lnTo>
                  <a:lnTo>
                    <a:pt x="5050" y="169"/>
                  </a:lnTo>
                  <a:lnTo>
                    <a:pt x="5066" y="189"/>
                  </a:lnTo>
                  <a:lnTo>
                    <a:pt x="5082" y="210"/>
                  </a:lnTo>
                  <a:lnTo>
                    <a:pt x="5096" y="231"/>
                  </a:lnTo>
                  <a:lnTo>
                    <a:pt x="5109" y="251"/>
                  </a:lnTo>
                  <a:lnTo>
                    <a:pt x="5122" y="272"/>
                  </a:lnTo>
                  <a:lnTo>
                    <a:pt x="5133" y="292"/>
                  </a:lnTo>
                  <a:lnTo>
                    <a:pt x="5145" y="314"/>
                  </a:lnTo>
                  <a:lnTo>
                    <a:pt x="5154" y="335"/>
                  </a:lnTo>
                  <a:lnTo>
                    <a:pt x="5163" y="356"/>
                  </a:lnTo>
                  <a:lnTo>
                    <a:pt x="5171" y="377"/>
                  </a:lnTo>
                  <a:lnTo>
                    <a:pt x="5177" y="398"/>
                  </a:lnTo>
                  <a:lnTo>
                    <a:pt x="5184" y="420"/>
                  </a:lnTo>
                  <a:lnTo>
                    <a:pt x="5188" y="442"/>
                  </a:lnTo>
                  <a:lnTo>
                    <a:pt x="5192" y="463"/>
                  </a:lnTo>
                  <a:lnTo>
                    <a:pt x="5195" y="484"/>
                  </a:lnTo>
                  <a:lnTo>
                    <a:pt x="5196" y="506"/>
                  </a:lnTo>
                  <a:lnTo>
                    <a:pt x="5198" y="528"/>
                  </a:lnTo>
                  <a:lnTo>
                    <a:pt x="5198" y="549"/>
                  </a:lnTo>
                  <a:lnTo>
                    <a:pt x="5196" y="571"/>
                  </a:lnTo>
                  <a:lnTo>
                    <a:pt x="5195" y="593"/>
                  </a:lnTo>
                  <a:lnTo>
                    <a:pt x="5192" y="615"/>
                  </a:lnTo>
                  <a:lnTo>
                    <a:pt x="5188" y="637"/>
                  </a:lnTo>
                  <a:lnTo>
                    <a:pt x="5184" y="659"/>
                  </a:lnTo>
                  <a:lnTo>
                    <a:pt x="5178" y="681"/>
                  </a:lnTo>
                  <a:lnTo>
                    <a:pt x="5171" y="703"/>
                  </a:lnTo>
                  <a:lnTo>
                    <a:pt x="5163" y="726"/>
                  </a:lnTo>
                  <a:lnTo>
                    <a:pt x="5154" y="748"/>
                  </a:lnTo>
                  <a:lnTo>
                    <a:pt x="5145" y="771"/>
                  </a:lnTo>
                  <a:lnTo>
                    <a:pt x="5133" y="793"/>
                  </a:lnTo>
                  <a:lnTo>
                    <a:pt x="5122" y="815"/>
                  </a:lnTo>
                  <a:lnTo>
                    <a:pt x="5096" y="863"/>
                  </a:lnTo>
                  <a:lnTo>
                    <a:pt x="5068" y="910"/>
                  </a:lnTo>
                  <a:lnTo>
                    <a:pt x="5039" y="955"/>
                  </a:lnTo>
                  <a:lnTo>
                    <a:pt x="5008" y="999"/>
                  </a:lnTo>
                  <a:lnTo>
                    <a:pt x="4977" y="1043"/>
                  </a:lnTo>
                  <a:lnTo>
                    <a:pt x="4945" y="1084"/>
                  </a:lnTo>
                  <a:lnTo>
                    <a:pt x="4912" y="1125"/>
                  </a:lnTo>
                  <a:lnTo>
                    <a:pt x="4878" y="1164"/>
                  </a:lnTo>
                  <a:lnTo>
                    <a:pt x="4842" y="1203"/>
                  </a:lnTo>
                  <a:lnTo>
                    <a:pt x="4805" y="1240"/>
                  </a:lnTo>
                  <a:lnTo>
                    <a:pt x="4767" y="1275"/>
                  </a:lnTo>
                  <a:lnTo>
                    <a:pt x="4728" y="1310"/>
                  </a:lnTo>
                  <a:lnTo>
                    <a:pt x="4689" y="1344"/>
                  </a:lnTo>
                  <a:lnTo>
                    <a:pt x="4648" y="1376"/>
                  </a:lnTo>
                  <a:lnTo>
                    <a:pt x="4607" y="1407"/>
                  </a:lnTo>
                  <a:lnTo>
                    <a:pt x="4563" y="1436"/>
                  </a:lnTo>
                  <a:lnTo>
                    <a:pt x="4545" y="1449"/>
                  </a:lnTo>
                  <a:lnTo>
                    <a:pt x="4525" y="1461"/>
                  </a:lnTo>
                  <a:lnTo>
                    <a:pt x="4506" y="1472"/>
                  </a:lnTo>
                  <a:lnTo>
                    <a:pt x="4486" y="1483"/>
                  </a:lnTo>
                  <a:lnTo>
                    <a:pt x="4467" y="1492"/>
                  </a:lnTo>
                  <a:lnTo>
                    <a:pt x="4447" y="1501"/>
                  </a:lnTo>
                  <a:lnTo>
                    <a:pt x="4428" y="1511"/>
                  </a:lnTo>
                  <a:lnTo>
                    <a:pt x="4408" y="1519"/>
                  </a:lnTo>
                  <a:lnTo>
                    <a:pt x="4389" y="1525"/>
                  </a:lnTo>
                  <a:lnTo>
                    <a:pt x="4369" y="1532"/>
                  </a:lnTo>
                  <a:lnTo>
                    <a:pt x="4350" y="1539"/>
                  </a:lnTo>
                  <a:lnTo>
                    <a:pt x="4329" y="1545"/>
                  </a:lnTo>
                  <a:lnTo>
                    <a:pt x="4310" y="1550"/>
                  </a:lnTo>
                  <a:lnTo>
                    <a:pt x="4290" y="1554"/>
                  </a:lnTo>
                  <a:lnTo>
                    <a:pt x="4270" y="1558"/>
                  </a:lnTo>
                  <a:lnTo>
                    <a:pt x="4250" y="1560"/>
                  </a:lnTo>
                  <a:lnTo>
                    <a:pt x="4229" y="1563"/>
                  </a:lnTo>
                  <a:lnTo>
                    <a:pt x="4210" y="1564"/>
                  </a:lnTo>
                  <a:lnTo>
                    <a:pt x="4189" y="1566"/>
                  </a:lnTo>
                  <a:lnTo>
                    <a:pt x="4169" y="1567"/>
                  </a:lnTo>
                  <a:lnTo>
                    <a:pt x="4149" y="1567"/>
                  </a:lnTo>
                  <a:lnTo>
                    <a:pt x="4129" y="1566"/>
                  </a:lnTo>
                  <a:lnTo>
                    <a:pt x="4108" y="1564"/>
                  </a:lnTo>
                  <a:lnTo>
                    <a:pt x="4087" y="1562"/>
                  </a:lnTo>
                  <a:lnTo>
                    <a:pt x="4068" y="1560"/>
                  </a:lnTo>
                  <a:lnTo>
                    <a:pt x="4047" y="1556"/>
                  </a:lnTo>
                  <a:lnTo>
                    <a:pt x="4026" y="1552"/>
                  </a:lnTo>
                  <a:lnTo>
                    <a:pt x="4006" y="1548"/>
                  </a:lnTo>
                  <a:lnTo>
                    <a:pt x="3985" y="1543"/>
                  </a:lnTo>
                  <a:lnTo>
                    <a:pt x="3964" y="1537"/>
                  </a:lnTo>
                  <a:lnTo>
                    <a:pt x="3944" y="1530"/>
                  </a:lnTo>
                  <a:lnTo>
                    <a:pt x="3923" y="1523"/>
                  </a:lnTo>
                  <a:lnTo>
                    <a:pt x="3894" y="1513"/>
                  </a:lnTo>
                  <a:lnTo>
                    <a:pt x="3867" y="1503"/>
                  </a:lnTo>
                  <a:lnTo>
                    <a:pt x="3839" y="1492"/>
                  </a:lnTo>
                  <a:lnTo>
                    <a:pt x="3811" y="1481"/>
                  </a:lnTo>
                  <a:lnTo>
                    <a:pt x="3783" y="1469"/>
                  </a:lnTo>
                  <a:lnTo>
                    <a:pt x="3757" y="1458"/>
                  </a:lnTo>
                  <a:lnTo>
                    <a:pt x="3729" y="1446"/>
                  </a:lnTo>
                  <a:lnTo>
                    <a:pt x="3703" y="1435"/>
                  </a:lnTo>
                  <a:lnTo>
                    <a:pt x="3665" y="1420"/>
                  </a:lnTo>
                  <a:lnTo>
                    <a:pt x="3627" y="1404"/>
                  </a:lnTo>
                  <a:lnTo>
                    <a:pt x="3591" y="1388"/>
                  </a:lnTo>
                  <a:lnTo>
                    <a:pt x="3553" y="1373"/>
                  </a:lnTo>
                  <a:lnTo>
                    <a:pt x="3521" y="1363"/>
                  </a:lnTo>
                  <a:lnTo>
                    <a:pt x="3491" y="1352"/>
                  </a:lnTo>
                  <a:lnTo>
                    <a:pt x="3461" y="1345"/>
                  </a:lnTo>
                  <a:lnTo>
                    <a:pt x="3431" y="1340"/>
                  </a:lnTo>
                  <a:lnTo>
                    <a:pt x="3404" y="1336"/>
                  </a:lnTo>
                  <a:lnTo>
                    <a:pt x="3375" y="1334"/>
                  </a:lnTo>
                  <a:lnTo>
                    <a:pt x="3348" y="1335"/>
                  </a:lnTo>
                  <a:lnTo>
                    <a:pt x="3321" y="1336"/>
                  </a:lnTo>
                  <a:lnTo>
                    <a:pt x="3296" y="1341"/>
                  </a:lnTo>
                  <a:lnTo>
                    <a:pt x="3270" y="1347"/>
                  </a:lnTo>
                  <a:lnTo>
                    <a:pt x="3245" y="1355"/>
                  </a:lnTo>
                  <a:lnTo>
                    <a:pt x="3221" y="1365"/>
                  </a:lnTo>
                  <a:lnTo>
                    <a:pt x="3197" y="1376"/>
                  </a:lnTo>
                  <a:lnTo>
                    <a:pt x="3174" y="1390"/>
                  </a:lnTo>
                  <a:lnTo>
                    <a:pt x="3152" y="1406"/>
                  </a:lnTo>
                  <a:lnTo>
                    <a:pt x="3131" y="1423"/>
                  </a:lnTo>
                  <a:lnTo>
                    <a:pt x="3109" y="1443"/>
                  </a:lnTo>
                  <a:lnTo>
                    <a:pt x="3089" y="1461"/>
                  </a:lnTo>
                  <a:lnTo>
                    <a:pt x="3069" y="1482"/>
                  </a:lnTo>
                  <a:lnTo>
                    <a:pt x="3049" y="1503"/>
                  </a:lnTo>
                  <a:lnTo>
                    <a:pt x="3011" y="1545"/>
                  </a:lnTo>
                  <a:lnTo>
                    <a:pt x="2973" y="1589"/>
                  </a:lnTo>
                  <a:lnTo>
                    <a:pt x="2952" y="1615"/>
                  </a:lnTo>
                  <a:lnTo>
                    <a:pt x="2929" y="1639"/>
                  </a:lnTo>
                  <a:lnTo>
                    <a:pt x="2907" y="1662"/>
                  </a:lnTo>
                  <a:lnTo>
                    <a:pt x="2885" y="1685"/>
                  </a:lnTo>
                  <a:lnTo>
                    <a:pt x="2863" y="1706"/>
                  </a:lnTo>
                  <a:lnTo>
                    <a:pt x="2841" y="1725"/>
                  </a:lnTo>
                  <a:lnTo>
                    <a:pt x="2820" y="1745"/>
                  </a:lnTo>
                  <a:lnTo>
                    <a:pt x="2797" y="1763"/>
                  </a:lnTo>
                  <a:lnTo>
                    <a:pt x="2775" y="1780"/>
                  </a:lnTo>
                  <a:lnTo>
                    <a:pt x="2752" y="1796"/>
                  </a:lnTo>
                  <a:lnTo>
                    <a:pt x="2729" y="1811"/>
                  </a:lnTo>
                  <a:lnTo>
                    <a:pt x="2706" y="1826"/>
                  </a:lnTo>
                  <a:lnTo>
                    <a:pt x="2683" y="1840"/>
                  </a:lnTo>
                  <a:lnTo>
                    <a:pt x="2659" y="1852"/>
                  </a:lnTo>
                  <a:lnTo>
                    <a:pt x="2635" y="1865"/>
                  </a:lnTo>
                  <a:lnTo>
                    <a:pt x="2610" y="1876"/>
                  </a:lnTo>
                  <a:lnTo>
                    <a:pt x="2582" y="1888"/>
                  </a:lnTo>
                  <a:lnTo>
                    <a:pt x="2554" y="1897"/>
                  </a:lnTo>
                  <a:lnTo>
                    <a:pt x="2525" y="1906"/>
                  </a:lnTo>
                  <a:lnTo>
                    <a:pt x="2497" y="1913"/>
                  </a:lnTo>
                  <a:lnTo>
                    <a:pt x="2469" y="1918"/>
                  </a:lnTo>
                  <a:lnTo>
                    <a:pt x="2441" y="1922"/>
                  </a:lnTo>
                  <a:lnTo>
                    <a:pt x="2412" y="1925"/>
                  </a:lnTo>
                  <a:lnTo>
                    <a:pt x="2385" y="1925"/>
                  </a:lnTo>
                  <a:lnTo>
                    <a:pt x="2354" y="1925"/>
                  </a:lnTo>
                  <a:lnTo>
                    <a:pt x="2324" y="1921"/>
                  </a:lnTo>
                  <a:lnTo>
                    <a:pt x="2294" y="1917"/>
                  </a:lnTo>
                  <a:lnTo>
                    <a:pt x="2264" y="1910"/>
                  </a:lnTo>
                  <a:lnTo>
                    <a:pt x="2236" y="1902"/>
                  </a:lnTo>
                  <a:lnTo>
                    <a:pt x="2208" y="1891"/>
                  </a:lnTo>
                  <a:lnTo>
                    <a:pt x="2182" y="1879"/>
                  </a:lnTo>
                  <a:lnTo>
                    <a:pt x="2157" y="1865"/>
                  </a:lnTo>
                  <a:lnTo>
                    <a:pt x="2131" y="1849"/>
                  </a:lnTo>
                  <a:lnTo>
                    <a:pt x="2108" y="1832"/>
                  </a:lnTo>
                  <a:lnTo>
                    <a:pt x="2087" y="1813"/>
                  </a:lnTo>
                  <a:lnTo>
                    <a:pt x="2066" y="1793"/>
                  </a:lnTo>
                  <a:lnTo>
                    <a:pt x="2046" y="1771"/>
                  </a:lnTo>
                  <a:lnTo>
                    <a:pt x="2029" y="1747"/>
                  </a:lnTo>
                  <a:lnTo>
                    <a:pt x="2013" y="1722"/>
                  </a:lnTo>
                  <a:lnTo>
                    <a:pt x="1998" y="1694"/>
                  </a:lnTo>
                  <a:lnTo>
                    <a:pt x="1985" y="1668"/>
                  </a:lnTo>
                  <a:lnTo>
                    <a:pt x="1971" y="1640"/>
                  </a:lnTo>
                  <a:lnTo>
                    <a:pt x="1955" y="1614"/>
                  </a:lnTo>
                  <a:lnTo>
                    <a:pt x="1939" y="1587"/>
                  </a:lnTo>
                  <a:lnTo>
                    <a:pt x="1928" y="1569"/>
                  </a:lnTo>
                  <a:lnTo>
                    <a:pt x="1917" y="1552"/>
                  </a:lnTo>
                  <a:lnTo>
                    <a:pt x="1907" y="1533"/>
                  </a:lnTo>
                  <a:lnTo>
                    <a:pt x="1896" y="1516"/>
                  </a:lnTo>
                  <a:lnTo>
                    <a:pt x="1884" y="1492"/>
                  </a:lnTo>
                  <a:lnTo>
                    <a:pt x="1869" y="1470"/>
                  </a:lnTo>
                  <a:lnTo>
                    <a:pt x="1854" y="1450"/>
                  </a:lnTo>
                  <a:lnTo>
                    <a:pt x="1839" y="1430"/>
                  </a:lnTo>
                  <a:lnTo>
                    <a:pt x="1823" y="1412"/>
                  </a:lnTo>
                  <a:lnTo>
                    <a:pt x="1806" y="1394"/>
                  </a:lnTo>
                  <a:lnTo>
                    <a:pt x="1788" y="1377"/>
                  </a:lnTo>
                  <a:lnTo>
                    <a:pt x="1770" y="1363"/>
                  </a:lnTo>
                  <a:lnTo>
                    <a:pt x="1752" y="1348"/>
                  </a:lnTo>
                  <a:lnTo>
                    <a:pt x="1732" y="1335"/>
                  </a:lnTo>
                  <a:lnTo>
                    <a:pt x="1712" y="1324"/>
                  </a:lnTo>
                  <a:lnTo>
                    <a:pt x="1691" y="1312"/>
                  </a:lnTo>
                  <a:lnTo>
                    <a:pt x="1669" y="1303"/>
                  </a:lnTo>
                  <a:lnTo>
                    <a:pt x="1647" y="1294"/>
                  </a:lnTo>
                  <a:lnTo>
                    <a:pt x="1624" y="1287"/>
                  </a:lnTo>
                  <a:lnTo>
                    <a:pt x="1600" y="1280"/>
                  </a:lnTo>
                  <a:lnTo>
                    <a:pt x="1554" y="1270"/>
                  </a:lnTo>
                  <a:lnTo>
                    <a:pt x="1508" y="1262"/>
                  </a:lnTo>
                  <a:lnTo>
                    <a:pt x="1461" y="1256"/>
                  </a:lnTo>
                  <a:lnTo>
                    <a:pt x="1416" y="1251"/>
                  </a:lnTo>
                  <a:lnTo>
                    <a:pt x="1370" y="1248"/>
                  </a:lnTo>
                  <a:lnTo>
                    <a:pt x="1324" y="1247"/>
                  </a:lnTo>
                  <a:lnTo>
                    <a:pt x="1277" y="1247"/>
                  </a:lnTo>
                  <a:lnTo>
                    <a:pt x="1231" y="1248"/>
                  </a:lnTo>
                  <a:lnTo>
                    <a:pt x="1185" y="1250"/>
                  </a:lnTo>
                  <a:lnTo>
                    <a:pt x="1139" y="1255"/>
                  </a:lnTo>
                  <a:lnTo>
                    <a:pt x="1094" y="1259"/>
                  </a:lnTo>
                  <a:lnTo>
                    <a:pt x="1048" y="1264"/>
                  </a:lnTo>
                  <a:lnTo>
                    <a:pt x="959" y="1278"/>
                  </a:lnTo>
                  <a:lnTo>
                    <a:pt x="870" y="1293"/>
                  </a:lnTo>
                  <a:lnTo>
                    <a:pt x="834" y="1299"/>
                  </a:lnTo>
                  <a:lnTo>
                    <a:pt x="800" y="1306"/>
                  </a:lnTo>
                  <a:lnTo>
                    <a:pt x="764" y="1316"/>
                  </a:lnTo>
                  <a:lnTo>
                    <a:pt x="728" y="1324"/>
                  </a:lnTo>
                  <a:lnTo>
                    <a:pt x="694" y="1333"/>
                  </a:lnTo>
                  <a:lnTo>
                    <a:pt x="658" y="1343"/>
                  </a:lnTo>
                  <a:lnTo>
                    <a:pt x="624" y="1352"/>
                  </a:lnTo>
                  <a:lnTo>
                    <a:pt x="590" y="1363"/>
                  </a:lnTo>
                  <a:lnTo>
                    <a:pt x="562" y="1369"/>
                  </a:lnTo>
                  <a:lnTo>
                    <a:pt x="535" y="1377"/>
                  </a:lnTo>
                  <a:lnTo>
                    <a:pt x="508" y="1386"/>
                  </a:lnTo>
                  <a:lnTo>
                    <a:pt x="481" y="1392"/>
                  </a:lnTo>
                  <a:lnTo>
                    <a:pt x="453" y="1399"/>
                  </a:lnTo>
                  <a:lnTo>
                    <a:pt x="424" y="1407"/>
                  </a:lnTo>
                  <a:lnTo>
                    <a:pt x="397" y="1413"/>
                  </a:lnTo>
                  <a:lnTo>
                    <a:pt x="369" y="1420"/>
                  </a:lnTo>
                  <a:lnTo>
                    <a:pt x="341" y="1426"/>
                  </a:lnTo>
                  <a:lnTo>
                    <a:pt x="312" y="1429"/>
                  </a:lnTo>
                  <a:lnTo>
                    <a:pt x="283" y="1433"/>
                  </a:lnTo>
                  <a:lnTo>
                    <a:pt x="254" y="1435"/>
                  </a:lnTo>
                  <a:lnTo>
                    <a:pt x="223" y="1435"/>
                  </a:lnTo>
                  <a:lnTo>
                    <a:pt x="192" y="1435"/>
                  </a:lnTo>
                  <a:lnTo>
                    <a:pt x="161" y="1433"/>
                  </a:lnTo>
                  <a:lnTo>
                    <a:pt x="130" y="1430"/>
                  </a:lnTo>
                  <a:lnTo>
                    <a:pt x="112" y="1427"/>
                  </a:lnTo>
                  <a:lnTo>
                    <a:pt x="94" y="1422"/>
                  </a:lnTo>
                  <a:lnTo>
                    <a:pt x="77" y="1416"/>
                  </a:lnTo>
                  <a:lnTo>
                    <a:pt x="61" y="1408"/>
                  </a:lnTo>
                  <a:lnTo>
                    <a:pt x="45" y="1400"/>
                  </a:lnTo>
                  <a:lnTo>
                    <a:pt x="29" y="1389"/>
                  </a:lnTo>
                  <a:lnTo>
                    <a:pt x="14" y="1377"/>
                  </a:lnTo>
                  <a:lnTo>
                    <a:pt x="0" y="1365"/>
                  </a:lnTo>
                  <a:lnTo>
                    <a:pt x="0" y="1191"/>
                  </a:lnTo>
                  <a:lnTo>
                    <a:pt x="2" y="1204"/>
                  </a:lnTo>
                  <a:lnTo>
                    <a:pt x="6" y="1217"/>
                  </a:lnTo>
                  <a:lnTo>
                    <a:pt x="9" y="1231"/>
                  </a:lnTo>
                  <a:lnTo>
                    <a:pt x="14" y="1243"/>
                  </a:lnTo>
                  <a:lnTo>
                    <a:pt x="20" y="1255"/>
                  </a:lnTo>
                  <a:lnTo>
                    <a:pt x="25" y="1267"/>
                  </a:lnTo>
                  <a:lnTo>
                    <a:pt x="32" y="1278"/>
                  </a:lnTo>
                  <a:lnTo>
                    <a:pt x="39" y="1289"/>
                  </a:lnTo>
                  <a:lnTo>
                    <a:pt x="49" y="1302"/>
                  </a:lnTo>
                  <a:lnTo>
                    <a:pt x="61" y="1313"/>
                  </a:lnTo>
                  <a:lnTo>
                    <a:pt x="72" y="1324"/>
                  </a:lnTo>
                  <a:lnTo>
                    <a:pt x="85" y="1332"/>
                  </a:lnTo>
                  <a:lnTo>
                    <a:pt x="98" y="1340"/>
                  </a:lnTo>
                  <a:lnTo>
                    <a:pt x="111" y="1345"/>
                  </a:lnTo>
                  <a:lnTo>
                    <a:pt x="125" y="1349"/>
                  </a:lnTo>
                  <a:lnTo>
                    <a:pt x="139" y="1351"/>
                  </a:lnTo>
                  <a:lnTo>
                    <a:pt x="166" y="1355"/>
                  </a:lnTo>
                  <a:lnTo>
                    <a:pt x="195" y="1356"/>
                  </a:lnTo>
                  <a:lnTo>
                    <a:pt x="223" y="1357"/>
                  </a:lnTo>
                  <a:lnTo>
                    <a:pt x="249" y="1356"/>
                  </a:lnTo>
                  <a:lnTo>
                    <a:pt x="275" y="1355"/>
                  </a:lnTo>
                  <a:lnTo>
                    <a:pt x="302" y="1351"/>
                  </a:lnTo>
                  <a:lnTo>
                    <a:pt x="327" y="1348"/>
                  </a:lnTo>
                  <a:lnTo>
                    <a:pt x="352" y="1343"/>
                  </a:lnTo>
                  <a:lnTo>
                    <a:pt x="380" y="1336"/>
                  </a:lnTo>
                  <a:lnTo>
                    <a:pt x="406" y="1330"/>
                  </a:lnTo>
                  <a:lnTo>
                    <a:pt x="434" y="1324"/>
                  </a:lnTo>
                  <a:lnTo>
                    <a:pt x="460" y="1317"/>
                  </a:lnTo>
                  <a:lnTo>
                    <a:pt x="488" y="1309"/>
                  </a:lnTo>
                  <a:lnTo>
                    <a:pt x="515" y="1302"/>
                  </a:lnTo>
                  <a:lnTo>
                    <a:pt x="541" y="1294"/>
                  </a:lnTo>
                  <a:lnTo>
                    <a:pt x="568" y="1287"/>
                  </a:lnTo>
                  <a:lnTo>
                    <a:pt x="603" y="1277"/>
                  </a:lnTo>
                  <a:lnTo>
                    <a:pt x="639" y="1266"/>
                  </a:lnTo>
                  <a:lnTo>
                    <a:pt x="675" y="1257"/>
                  </a:lnTo>
                  <a:lnTo>
                    <a:pt x="710" y="1248"/>
                  </a:lnTo>
                  <a:lnTo>
                    <a:pt x="747" y="1239"/>
                  </a:lnTo>
                  <a:lnTo>
                    <a:pt x="782" y="1230"/>
                  </a:lnTo>
                  <a:lnTo>
                    <a:pt x="819" y="1222"/>
                  </a:lnTo>
                  <a:lnTo>
                    <a:pt x="856" y="1215"/>
                  </a:lnTo>
                  <a:lnTo>
                    <a:pt x="911" y="1205"/>
                  </a:lnTo>
                  <a:lnTo>
                    <a:pt x="965" y="1196"/>
                  </a:lnTo>
                  <a:lnTo>
                    <a:pt x="1021" y="1188"/>
                  </a:lnTo>
                  <a:lnTo>
                    <a:pt x="1076" y="1181"/>
                  </a:lnTo>
                  <a:lnTo>
                    <a:pt x="1132" y="1176"/>
                  </a:lnTo>
                  <a:lnTo>
                    <a:pt x="1190" y="1171"/>
                  </a:lnTo>
                  <a:lnTo>
                    <a:pt x="1246" y="1169"/>
                  </a:lnTo>
                  <a:lnTo>
                    <a:pt x="1303" y="1168"/>
                  </a:lnTo>
                  <a:close/>
                  <a:moveTo>
                    <a:pt x="220" y="0"/>
                  </a:moveTo>
                  <a:lnTo>
                    <a:pt x="310" y="0"/>
                  </a:lnTo>
                  <a:lnTo>
                    <a:pt x="291" y="33"/>
                  </a:lnTo>
                  <a:lnTo>
                    <a:pt x="273" y="68"/>
                  </a:lnTo>
                  <a:lnTo>
                    <a:pt x="256" y="103"/>
                  </a:lnTo>
                  <a:lnTo>
                    <a:pt x="240" y="139"/>
                  </a:lnTo>
                  <a:lnTo>
                    <a:pt x="224" y="175"/>
                  </a:lnTo>
                  <a:lnTo>
                    <a:pt x="209" y="213"/>
                  </a:lnTo>
                  <a:lnTo>
                    <a:pt x="194" y="252"/>
                  </a:lnTo>
                  <a:lnTo>
                    <a:pt x="180" y="292"/>
                  </a:lnTo>
                  <a:lnTo>
                    <a:pt x="166" y="333"/>
                  </a:lnTo>
                  <a:lnTo>
                    <a:pt x="154" y="375"/>
                  </a:lnTo>
                  <a:lnTo>
                    <a:pt x="141" y="419"/>
                  </a:lnTo>
                  <a:lnTo>
                    <a:pt x="130" y="462"/>
                  </a:lnTo>
                  <a:lnTo>
                    <a:pt x="118" y="508"/>
                  </a:lnTo>
                  <a:lnTo>
                    <a:pt x="108" y="555"/>
                  </a:lnTo>
                  <a:lnTo>
                    <a:pt x="98" y="603"/>
                  </a:lnTo>
                  <a:lnTo>
                    <a:pt x="88" y="654"/>
                  </a:lnTo>
                  <a:lnTo>
                    <a:pt x="81" y="690"/>
                  </a:lnTo>
                  <a:lnTo>
                    <a:pt x="75" y="727"/>
                  </a:lnTo>
                  <a:lnTo>
                    <a:pt x="68" y="764"/>
                  </a:lnTo>
                  <a:lnTo>
                    <a:pt x="61" y="802"/>
                  </a:lnTo>
                  <a:lnTo>
                    <a:pt x="54" y="840"/>
                  </a:lnTo>
                  <a:lnTo>
                    <a:pt x="46" y="877"/>
                  </a:lnTo>
                  <a:lnTo>
                    <a:pt x="39" y="916"/>
                  </a:lnTo>
                  <a:lnTo>
                    <a:pt x="32" y="954"/>
                  </a:lnTo>
                  <a:lnTo>
                    <a:pt x="25" y="993"/>
                  </a:lnTo>
                  <a:lnTo>
                    <a:pt x="17" y="1031"/>
                  </a:lnTo>
                  <a:lnTo>
                    <a:pt x="10" y="1069"/>
                  </a:lnTo>
                  <a:lnTo>
                    <a:pt x="2" y="1108"/>
                  </a:lnTo>
                  <a:lnTo>
                    <a:pt x="1" y="1114"/>
                  </a:lnTo>
                  <a:lnTo>
                    <a:pt x="0" y="1119"/>
                  </a:lnTo>
                  <a:lnTo>
                    <a:pt x="0" y="695"/>
                  </a:lnTo>
                  <a:lnTo>
                    <a:pt x="10" y="639"/>
                  </a:lnTo>
                  <a:lnTo>
                    <a:pt x="20" y="591"/>
                  </a:lnTo>
                  <a:lnTo>
                    <a:pt x="30" y="545"/>
                  </a:lnTo>
                  <a:lnTo>
                    <a:pt x="40" y="499"/>
                  </a:lnTo>
                  <a:lnTo>
                    <a:pt x="50" y="454"/>
                  </a:lnTo>
                  <a:lnTo>
                    <a:pt x="62" y="412"/>
                  </a:lnTo>
                  <a:lnTo>
                    <a:pt x="73" y="369"/>
                  </a:lnTo>
                  <a:lnTo>
                    <a:pt x="85" y="328"/>
                  </a:lnTo>
                  <a:lnTo>
                    <a:pt x="98" y="288"/>
                  </a:lnTo>
                  <a:lnTo>
                    <a:pt x="111" y="249"/>
                  </a:lnTo>
                  <a:lnTo>
                    <a:pt x="125" y="211"/>
                  </a:lnTo>
                  <a:lnTo>
                    <a:pt x="139" y="174"/>
                  </a:lnTo>
                  <a:lnTo>
                    <a:pt x="154" y="138"/>
                  </a:lnTo>
                  <a:lnTo>
                    <a:pt x="170" y="102"/>
                  </a:lnTo>
                  <a:lnTo>
                    <a:pt x="186" y="68"/>
                  </a:lnTo>
                  <a:lnTo>
                    <a:pt x="202" y="33"/>
                  </a:lnTo>
                  <a:lnTo>
                    <a:pt x="22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3" name="Freeform 51">
              <a:extLst>
                <a:ext uri="{FF2B5EF4-FFF2-40B4-BE49-F238E27FC236}">
                  <a16:creationId xmlns:a16="http://schemas.microsoft.com/office/drawing/2014/main" id="{4404F5ED-7F50-4D45-8F65-42234E83AF24}"/>
                </a:ext>
              </a:extLst>
            </p:cNvPr>
            <p:cNvSpPr>
              <a:spLocks noEditPoints="1"/>
            </p:cNvSpPr>
            <p:nvPr userDrawn="1"/>
          </p:nvSpPr>
          <p:spPr bwMode="auto">
            <a:xfrm>
              <a:off x="4476881" y="1139901"/>
              <a:ext cx="404781" cy="288464"/>
            </a:xfrm>
            <a:custGeom>
              <a:avLst/>
              <a:gdLst>
                <a:gd name="T0" fmla="*/ 141 w 608"/>
                <a:gd name="T1" fmla="*/ 48 h 437"/>
                <a:gd name="T2" fmla="*/ 97 w 608"/>
                <a:gd name="T3" fmla="*/ 66 h 437"/>
                <a:gd name="T4" fmla="*/ 71 w 608"/>
                <a:gd name="T5" fmla="*/ 84 h 437"/>
                <a:gd name="T6" fmla="*/ 52 w 608"/>
                <a:gd name="T7" fmla="*/ 109 h 437"/>
                <a:gd name="T8" fmla="*/ 41 w 608"/>
                <a:gd name="T9" fmla="*/ 139 h 437"/>
                <a:gd name="T10" fmla="*/ 40 w 608"/>
                <a:gd name="T11" fmla="*/ 178 h 437"/>
                <a:gd name="T12" fmla="*/ 48 w 608"/>
                <a:gd name="T13" fmla="*/ 215 h 437"/>
                <a:gd name="T14" fmla="*/ 64 w 608"/>
                <a:gd name="T15" fmla="*/ 250 h 437"/>
                <a:gd name="T16" fmla="*/ 89 w 608"/>
                <a:gd name="T17" fmla="*/ 282 h 437"/>
                <a:gd name="T18" fmla="*/ 124 w 608"/>
                <a:gd name="T19" fmla="*/ 314 h 437"/>
                <a:gd name="T20" fmla="*/ 174 w 608"/>
                <a:gd name="T21" fmla="*/ 347 h 437"/>
                <a:gd name="T22" fmla="*/ 239 w 608"/>
                <a:gd name="T23" fmla="*/ 378 h 437"/>
                <a:gd name="T24" fmla="*/ 303 w 608"/>
                <a:gd name="T25" fmla="*/ 394 h 437"/>
                <a:gd name="T26" fmla="*/ 366 w 608"/>
                <a:gd name="T27" fmla="*/ 395 h 437"/>
                <a:gd name="T28" fmla="*/ 429 w 608"/>
                <a:gd name="T29" fmla="*/ 381 h 437"/>
                <a:gd name="T30" fmla="*/ 492 w 608"/>
                <a:gd name="T31" fmla="*/ 353 h 437"/>
                <a:gd name="T32" fmla="*/ 536 w 608"/>
                <a:gd name="T33" fmla="*/ 322 h 437"/>
                <a:gd name="T34" fmla="*/ 561 w 608"/>
                <a:gd name="T35" fmla="*/ 287 h 437"/>
                <a:gd name="T36" fmla="*/ 569 w 608"/>
                <a:gd name="T37" fmla="*/ 253 h 437"/>
                <a:gd name="T38" fmla="*/ 560 w 608"/>
                <a:gd name="T39" fmla="*/ 221 h 437"/>
                <a:gd name="T40" fmla="*/ 536 w 608"/>
                <a:gd name="T41" fmla="*/ 188 h 437"/>
                <a:gd name="T42" fmla="*/ 485 w 608"/>
                <a:gd name="T43" fmla="*/ 142 h 437"/>
                <a:gd name="T44" fmla="*/ 423 w 608"/>
                <a:gd name="T45" fmla="*/ 100 h 437"/>
                <a:gd name="T46" fmla="*/ 358 w 608"/>
                <a:gd name="T47" fmla="*/ 68 h 437"/>
                <a:gd name="T48" fmla="*/ 290 w 608"/>
                <a:gd name="T49" fmla="*/ 49 h 437"/>
                <a:gd name="T50" fmla="*/ 219 w 608"/>
                <a:gd name="T51" fmla="*/ 40 h 437"/>
                <a:gd name="T52" fmla="*/ 165 w 608"/>
                <a:gd name="T53" fmla="*/ 39 h 437"/>
                <a:gd name="T54" fmla="*/ 287 w 608"/>
                <a:gd name="T55" fmla="*/ 433 h 437"/>
                <a:gd name="T56" fmla="*/ 210 w 608"/>
                <a:gd name="T57" fmla="*/ 409 h 437"/>
                <a:gd name="T58" fmla="*/ 131 w 608"/>
                <a:gd name="T59" fmla="*/ 367 h 437"/>
                <a:gd name="T60" fmla="*/ 73 w 608"/>
                <a:gd name="T61" fmla="*/ 322 h 437"/>
                <a:gd name="T62" fmla="*/ 41 w 608"/>
                <a:gd name="T63" fmla="*/ 286 h 437"/>
                <a:gd name="T64" fmla="*/ 16 w 608"/>
                <a:gd name="T65" fmla="*/ 243 h 437"/>
                <a:gd name="T66" fmla="*/ 2 w 608"/>
                <a:gd name="T67" fmla="*/ 190 h 437"/>
                <a:gd name="T68" fmla="*/ 2 w 608"/>
                <a:gd name="T69" fmla="*/ 134 h 437"/>
                <a:gd name="T70" fmla="*/ 17 w 608"/>
                <a:gd name="T71" fmla="*/ 89 h 437"/>
                <a:gd name="T72" fmla="*/ 42 w 608"/>
                <a:gd name="T73" fmla="*/ 57 h 437"/>
                <a:gd name="T74" fmla="*/ 77 w 608"/>
                <a:gd name="T75" fmla="*/ 33 h 437"/>
                <a:gd name="T76" fmla="*/ 127 w 608"/>
                <a:gd name="T77" fmla="*/ 11 h 437"/>
                <a:gd name="T78" fmla="*/ 170 w 608"/>
                <a:gd name="T79" fmla="*/ 0 h 437"/>
                <a:gd name="T80" fmla="*/ 248 w 608"/>
                <a:gd name="T81" fmla="*/ 2 h 437"/>
                <a:gd name="T82" fmla="*/ 322 w 608"/>
                <a:gd name="T83" fmla="*/ 16 h 437"/>
                <a:gd name="T84" fmla="*/ 395 w 608"/>
                <a:gd name="T85" fmla="*/ 42 h 437"/>
                <a:gd name="T86" fmla="*/ 465 w 608"/>
                <a:gd name="T87" fmla="*/ 79 h 437"/>
                <a:gd name="T88" fmla="*/ 530 w 608"/>
                <a:gd name="T89" fmla="*/ 128 h 437"/>
                <a:gd name="T90" fmla="*/ 569 w 608"/>
                <a:gd name="T91" fmla="*/ 166 h 437"/>
                <a:gd name="T92" fmla="*/ 593 w 608"/>
                <a:gd name="T93" fmla="*/ 199 h 437"/>
                <a:gd name="T94" fmla="*/ 607 w 608"/>
                <a:gd name="T95" fmla="*/ 244 h 437"/>
                <a:gd name="T96" fmla="*/ 606 w 608"/>
                <a:gd name="T97" fmla="*/ 277 h 437"/>
                <a:gd name="T98" fmla="*/ 599 w 608"/>
                <a:gd name="T99" fmla="*/ 301 h 437"/>
                <a:gd name="T100" fmla="*/ 585 w 608"/>
                <a:gd name="T101" fmla="*/ 324 h 437"/>
                <a:gd name="T102" fmla="*/ 549 w 608"/>
                <a:gd name="T103" fmla="*/ 361 h 437"/>
                <a:gd name="T104" fmla="*/ 490 w 608"/>
                <a:gd name="T105" fmla="*/ 399 h 437"/>
                <a:gd name="T106" fmla="*/ 424 w 608"/>
                <a:gd name="T107" fmla="*/ 425 h 437"/>
                <a:gd name="T108" fmla="*/ 360 w 608"/>
                <a:gd name="T109"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8" h="437">
                  <a:moveTo>
                    <a:pt x="165" y="39"/>
                  </a:moveTo>
                  <a:lnTo>
                    <a:pt x="165" y="39"/>
                  </a:lnTo>
                  <a:lnTo>
                    <a:pt x="141" y="48"/>
                  </a:lnTo>
                  <a:lnTo>
                    <a:pt x="118" y="56"/>
                  </a:lnTo>
                  <a:lnTo>
                    <a:pt x="108" y="61"/>
                  </a:lnTo>
                  <a:lnTo>
                    <a:pt x="97" y="66"/>
                  </a:lnTo>
                  <a:lnTo>
                    <a:pt x="88" y="72"/>
                  </a:lnTo>
                  <a:lnTo>
                    <a:pt x="79" y="78"/>
                  </a:lnTo>
                  <a:lnTo>
                    <a:pt x="71" y="84"/>
                  </a:lnTo>
                  <a:lnTo>
                    <a:pt x="63" y="91"/>
                  </a:lnTo>
                  <a:lnTo>
                    <a:pt x="57" y="99"/>
                  </a:lnTo>
                  <a:lnTo>
                    <a:pt x="52" y="109"/>
                  </a:lnTo>
                  <a:lnTo>
                    <a:pt x="47" y="118"/>
                  </a:lnTo>
                  <a:lnTo>
                    <a:pt x="44" y="128"/>
                  </a:lnTo>
                  <a:lnTo>
                    <a:pt x="41" y="139"/>
                  </a:lnTo>
                  <a:lnTo>
                    <a:pt x="40" y="153"/>
                  </a:lnTo>
                  <a:lnTo>
                    <a:pt x="39" y="166"/>
                  </a:lnTo>
                  <a:lnTo>
                    <a:pt x="40" y="178"/>
                  </a:lnTo>
                  <a:lnTo>
                    <a:pt x="41" y="191"/>
                  </a:lnTo>
                  <a:lnTo>
                    <a:pt x="45" y="204"/>
                  </a:lnTo>
                  <a:lnTo>
                    <a:pt x="48" y="215"/>
                  </a:lnTo>
                  <a:lnTo>
                    <a:pt x="53" y="227"/>
                  </a:lnTo>
                  <a:lnTo>
                    <a:pt x="57" y="238"/>
                  </a:lnTo>
                  <a:lnTo>
                    <a:pt x="64" y="250"/>
                  </a:lnTo>
                  <a:lnTo>
                    <a:pt x="71" y="260"/>
                  </a:lnTo>
                  <a:lnTo>
                    <a:pt x="80" y="271"/>
                  </a:lnTo>
                  <a:lnTo>
                    <a:pt x="89" y="282"/>
                  </a:lnTo>
                  <a:lnTo>
                    <a:pt x="100" y="292"/>
                  </a:lnTo>
                  <a:lnTo>
                    <a:pt x="111" y="303"/>
                  </a:lnTo>
                  <a:lnTo>
                    <a:pt x="124" y="314"/>
                  </a:lnTo>
                  <a:lnTo>
                    <a:pt x="138" y="324"/>
                  </a:lnTo>
                  <a:lnTo>
                    <a:pt x="153" y="334"/>
                  </a:lnTo>
                  <a:lnTo>
                    <a:pt x="174" y="347"/>
                  </a:lnTo>
                  <a:lnTo>
                    <a:pt x="196" y="360"/>
                  </a:lnTo>
                  <a:lnTo>
                    <a:pt x="218" y="370"/>
                  </a:lnTo>
                  <a:lnTo>
                    <a:pt x="239" y="378"/>
                  </a:lnTo>
                  <a:lnTo>
                    <a:pt x="260" y="386"/>
                  </a:lnTo>
                  <a:lnTo>
                    <a:pt x="281" y="391"/>
                  </a:lnTo>
                  <a:lnTo>
                    <a:pt x="303" y="394"/>
                  </a:lnTo>
                  <a:lnTo>
                    <a:pt x="323" y="396"/>
                  </a:lnTo>
                  <a:lnTo>
                    <a:pt x="345" y="398"/>
                  </a:lnTo>
                  <a:lnTo>
                    <a:pt x="366" y="395"/>
                  </a:lnTo>
                  <a:lnTo>
                    <a:pt x="387" y="393"/>
                  </a:lnTo>
                  <a:lnTo>
                    <a:pt x="408" y="388"/>
                  </a:lnTo>
                  <a:lnTo>
                    <a:pt x="429" y="381"/>
                  </a:lnTo>
                  <a:lnTo>
                    <a:pt x="450" y="373"/>
                  </a:lnTo>
                  <a:lnTo>
                    <a:pt x="470" y="364"/>
                  </a:lnTo>
                  <a:lnTo>
                    <a:pt x="492" y="353"/>
                  </a:lnTo>
                  <a:lnTo>
                    <a:pt x="508" y="342"/>
                  </a:lnTo>
                  <a:lnTo>
                    <a:pt x="523" y="332"/>
                  </a:lnTo>
                  <a:lnTo>
                    <a:pt x="536" y="322"/>
                  </a:lnTo>
                  <a:lnTo>
                    <a:pt x="546" y="310"/>
                  </a:lnTo>
                  <a:lnTo>
                    <a:pt x="555" y="299"/>
                  </a:lnTo>
                  <a:lnTo>
                    <a:pt x="561" y="287"/>
                  </a:lnTo>
                  <a:lnTo>
                    <a:pt x="565" y="276"/>
                  </a:lnTo>
                  <a:lnTo>
                    <a:pt x="568" y="264"/>
                  </a:lnTo>
                  <a:lnTo>
                    <a:pt x="569" y="253"/>
                  </a:lnTo>
                  <a:lnTo>
                    <a:pt x="568" y="243"/>
                  </a:lnTo>
                  <a:lnTo>
                    <a:pt x="564" y="231"/>
                  </a:lnTo>
                  <a:lnTo>
                    <a:pt x="560" y="221"/>
                  </a:lnTo>
                  <a:lnTo>
                    <a:pt x="553" y="209"/>
                  </a:lnTo>
                  <a:lnTo>
                    <a:pt x="546" y="199"/>
                  </a:lnTo>
                  <a:lnTo>
                    <a:pt x="536" y="188"/>
                  </a:lnTo>
                  <a:lnTo>
                    <a:pt x="524" y="176"/>
                  </a:lnTo>
                  <a:lnTo>
                    <a:pt x="505" y="159"/>
                  </a:lnTo>
                  <a:lnTo>
                    <a:pt x="485" y="142"/>
                  </a:lnTo>
                  <a:lnTo>
                    <a:pt x="465" y="127"/>
                  </a:lnTo>
                  <a:lnTo>
                    <a:pt x="444" y="113"/>
                  </a:lnTo>
                  <a:lnTo>
                    <a:pt x="423" y="100"/>
                  </a:lnTo>
                  <a:lnTo>
                    <a:pt x="401" y="89"/>
                  </a:lnTo>
                  <a:lnTo>
                    <a:pt x="380" y="78"/>
                  </a:lnTo>
                  <a:lnTo>
                    <a:pt x="358" y="68"/>
                  </a:lnTo>
                  <a:lnTo>
                    <a:pt x="336" y="60"/>
                  </a:lnTo>
                  <a:lnTo>
                    <a:pt x="313" y="55"/>
                  </a:lnTo>
                  <a:lnTo>
                    <a:pt x="290" y="49"/>
                  </a:lnTo>
                  <a:lnTo>
                    <a:pt x="267" y="44"/>
                  </a:lnTo>
                  <a:lnTo>
                    <a:pt x="243" y="41"/>
                  </a:lnTo>
                  <a:lnTo>
                    <a:pt x="219" y="40"/>
                  </a:lnTo>
                  <a:lnTo>
                    <a:pt x="195" y="39"/>
                  </a:lnTo>
                  <a:lnTo>
                    <a:pt x="171" y="39"/>
                  </a:lnTo>
                  <a:lnTo>
                    <a:pt x="165" y="39"/>
                  </a:lnTo>
                  <a:close/>
                  <a:moveTo>
                    <a:pt x="338" y="437"/>
                  </a:moveTo>
                  <a:lnTo>
                    <a:pt x="313" y="435"/>
                  </a:lnTo>
                  <a:lnTo>
                    <a:pt x="287" y="433"/>
                  </a:lnTo>
                  <a:lnTo>
                    <a:pt x="261" y="427"/>
                  </a:lnTo>
                  <a:lnTo>
                    <a:pt x="235" y="419"/>
                  </a:lnTo>
                  <a:lnTo>
                    <a:pt x="210" y="409"/>
                  </a:lnTo>
                  <a:lnTo>
                    <a:pt x="183" y="398"/>
                  </a:lnTo>
                  <a:lnTo>
                    <a:pt x="157" y="383"/>
                  </a:lnTo>
                  <a:lnTo>
                    <a:pt x="131" y="367"/>
                  </a:lnTo>
                  <a:lnTo>
                    <a:pt x="108" y="351"/>
                  </a:lnTo>
                  <a:lnTo>
                    <a:pt x="85" y="332"/>
                  </a:lnTo>
                  <a:lnTo>
                    <a:pt x="73" y="322"/>
                  </a:lnTo>
                  <a:lnTo>
                    <a:pt x="62" y="310"/>
                  </a:lnTo>
                  <a:lnTo>
                    <a:pt x="52" y="299"/>
                  </a:lnTo>
                  <a:lnTo>
                    <a:pt x="41" y="286"/>
                  </a:lnTo>
                  <a:lnTo>
                    <a:pt x="32" y="273"/>
                  </a:lnTo>
                  <a:lnTo>
                    <a:pt x="24" y="258"/>
                  </a:lnTo>
                  <a:lnTo>
                    <a:pt x="16" y="243"/>
                  </a:lnTo>
                  <a:lnTo>
                    <a:pt x="10" y="227"/>
                  </a:lnTo>
                  <a:lnTo>
                    <a:pt x="6" y="208"/>
                  </a:lnTo>
                  <a:lnTo>
                    <a:pt x="2" y="190"/>
                  </a:lnTo>
                  <a:lnTo>
                    <a:pt x="0" y="172"/>
                  </a:lnTo>
                  <a:lnTo>
                    <a:pt x="0" y="151"/>
                  </a:lnTo>
                  <a:lnTo>
                    <a:pt x="2" y="134"/>
                  </a:lnTo>
                  <a:lnTo>
                    <a:pt x="6" y="118"/>
                  </a:lnTo>
                  <a:lnTo>
                    <a:pt x="10" y="103"/>
                  </a:lnTo>
                  <a:lnTo>
                    <a:pt x="17" y="89"/>
                  </a:lnTo>
                  <a:lnTo>
                    <a:pt x="24" y="78"/>
                  </a:lnTo>
                  <a:lnTo>
                    <a:pt x="33" y="67"/>
                  </a:lnTo>
                  <a:lnTo>
                    <a:pt x="42" y="57"/>
                  </a:lnTo>
                  <a:lnTo>
                    <a:pt x="54" y="48"/>
                  </a:lnTo>
                  <a:lnTo>
                    <a:pt x="64" y="40"/>
                  </a:lnTo>
                  <a:lnTo>
                    <a:pt x="77" y="33"/>
                  </a:lnTo>
                  <a:lnTo>
                    <a:pt x="88" y="27"/>
                  </a:lnTo>
                  <a:lnTo>
                    <a:pt x="101" y="21"/>
                  </a:lnTo>
                  <a:lnTo>
                    <a:pt x="127" y="11"/>
                  </a:lnTo>
                  <a:lnTo>
                    <a:pt x="151" y="2"/>
                  </a:lnTo>
                  <a:lnTo>
                    <a:pt x="163" y="1"/>
                  </a:lnTo>
                  <a:lnTo>
                    <a:pt x="170" y="0"/>
                  </a:lnTo>
                  <a:lnTo>
                    <a:pt x="196" y="0"/>
                  </a:lnTo>
                  <a:lnTo>
                    <a:pt x="221" y="0"/>
                  </a:lnTo>
                  <a:lnTo>
                    <a:pt x="248" y="2"/>
                  </a:lnTo>
                  <a:lnTo>
                    <a:pt x="273" y="5"/>
                  </a:lnTo>
                  <a:lnTo>
                    <a:pt x="298" y="10"/>
                  </a:lnTo>
                  <a:lnTo>
                    <a:pt x="322" y="16"/>
                  </a:lnTo>
                  <a:lnTo>
                    <a:pt x="348" y="22"/>
                  </a:lnTo>
                  <a:lnTo>
                    <a:pt x="372" y="32"/>
                  </a:lnTo>
                  <a:lnTo>
                    <a:pt x="395" y="42"/>
                  </a:lnTo>
                  <a:lnTo>
                    <a:pt x="419" y="52"/>
                  </a:lnTo>
                  <a:lnTo>
                    <a:pt x="442" y="65"/>
                  </a:lnTo>
                  <a:lnTo>
                    <a:pt x="465" y="79"/>
                  </a:lnTo>
                  <a:lnTo>
                    <a:pt x="486" y="95"/>
                  </a:lnTo>
                  <a:lnTo>
                    <a:pt x="508" y="111"/>
                  </a:lnTo>
                  <a:lnTo>
                    <a:pt x="530" y="128"/>
                  </a:lnTo>
                  <a:lnTo>
                    <a:pt x="552" y="148"/>
                  </a:lnTo>
                  <a:lnTo>
                    <a:pt x="561" y="157"/>
                  </a:lnTo>
                  <a:lnTo>
                    <a:pt x="569" y="166"/>
                  </a:lnTo>
                  <a:lnTo>
                    <a:pt x="576" y="174"/>
                  </a:lnTo>
                  <a:lnTo>
                    <a:pt x="583" y="183"/>
                  </a:lnTo>
                  <a:lnTo>
                    <a:pt x="593" y="199"/>
                  </a:lnTo>
                  <a:lnTo>
                    <a:pt x="600" y="215"/>
                  </a:lnTo>
                  <a:lnTo>
                    <a:pt x="604" y="230"/>
                  </a:lnTo>
                  <a:lnTo>
                    <a:pt x="607" y="244"/>
                  </a:lnTo>
                  <a:lnTo>
                    <a:pt x="608" y="258"/>
                  </a:lnTo>
                  <a:lnTo>
                    <a:pt x="607" y="268"/>
                  </a:lnTo>
                  <a:lnTo>
                    <a:pt x="606" y="277"/>
                  </a:lnTo>
                  <a:lnTo>
                    <a:pt x="604" y="285"/>
                  </a:lnTo>
                  <a:lnTo>
                    <a:pt x="601" y="293"/>
                  </a:lnTo>
                  <a:lnTo>
                    <a:pt x="599" y="301"/>
                  </a:lnTo>
                  <a:lnTo>
                    <a:pt x="594" y="309"/>
                  </a:lnTo>
                  <a:lnTo>
                    <a:pt x="590" y="317"/>
                  </a:lnTo>
                  <a:lnTo>
                    <a:pt x="585" y="324"/>
                  </a:lnTo>
                  <a:lnTo>
                    <a:pt x="579" y="332"/>
                  </a:lnTo>
                  <a:lnTo>
                    <a:pt x="565" y="347"/>
                  </a:lnTo>
                  <a:lnTo>
                    <a:pt x="549" y="361"/>
                  </a:lnTo>
                  <a:lnTo>
                    <a:pt x="532" y="375"/>
                  </a:lnTo>
                  <a:lnTo>
                    <a:pt x="512" y="387"/>
                  </a:lnTo>
                  <a:lnTo>
                    <a:pt x="490" y="399"/>
                  </a:lnTo>
                  <a:lnTo>
                    <a:pt x="468" y="409"/>
                  </a:lnTo>
                  <a:lnTo>
                    <a:pt x="446" y="417"/>
                  </a:lnTo>
                  <a:lnTo>
                    <a:pt x="424" y="425"/>
                  </a:lnTo>
                  <a:lnTo>
                    <a:pt x="404" y="430"/>
                  </a:lnTo>
                  <a:lnTo>
                    <a:pt x="382" y="434"/>
                  </a:lnTo>
                  <a:lnTo>
                    <a:pt x="360" y="437"/>
                  </a:lnTo>
                  <a:lnTo>
                    <a:pt x="338" y="4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4" name="Freeform 52">
              <a:extLst>
                <a:ext uri="{FF2B5EF4-FFF2-40B4-BE49-F238E27FC236}">
                  <a16:creationId xmlns:a16="http://schemas.microsoft.com/office/drawing/2014/main" id="{366EE0F7-B3C4-4C54-9389-A03F60EA5BBC}"/>
                </a:ext>
              </a:extLst>
            </p:cNvPr>
            <p:cNvSpPr>
              <a:spLocks/>
            </p:cNvSpPr>
            <p:nvPr userDrawn="1"/>
          </p:nvSpPr>
          <p:spPr bwMode="auto">
            <a:xfrm>
              <a:off x="7012570" y="2"/>
              <a:ext cx="181455" cy="9305"/>
            </a:xfrm>
            <a:custGeom>
              <a:avLst/>
              <a:gdLst>
                <a:gd name="T0" fmla="*/ 271 w 271"/>
                <a:gd name="T1" fmla="*/ 0 h 13"/>
                <a:gd name="T2" fmla="*/ 238 w 271"/>
                <a:gd name="T3" fmla="*/ 6 h 13"/>
                <a:gd name="T4" fmla="*/ 204 w 271"/>
                <a:gd name="T5" fmla="*/ 9 h 13"/>
                <a:gd name="T6" fmla="*/ 170 w 271"/>
                <a:gd name="T7" fmla="*/ 11 h 13"/>
                <a:gd name="T8" fmla="*/ 137 w 271"/>
                <a:gd name="T9" fmla="*/ 13 h 13"/>
                <a:gd name="T10" fmla="*/ 102 w 271"/>
                <a:gd name="T11" fmla="*/ 11 h 13"/>
                <a:gd name="T12" fmla="*/ 68 w 271"/>
                <a:gd name="T13" fmla="*/ 9 h 13"/>
                <a:gd name="T14" fmla="*/ 35 w 271"/>
                <a:gd name="T15" fmla="*/ 6 h 13"/>
                <a:gd name="T16" fmla="*/ 0 w 271"/>
                <a:gd name="T17" fmla="*/ 0 h 13"/>
                <a:gd name="T18" fmla="*/ 271 w 27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13">
                  <a:moveTo>
                    <a:pt x="271" y="0"/>
                  </a:moveTo>
                  <a:lnTo>
                    <a:pt x="238" y="6"/>
                  </a:lnTo>
                  <a:lnTo>
                    <a:pt x="204" y="9"/>
                  </a:lnTo>
                  <a:lnTo>
                    <a:pt x="170" y="11"/>
                  </a:lnTo>
                  <a:lnTo>
                    <a:pt x="137" y="13"/>
                  </a:lnTo>
                  <a:lnTo>
                    <a:pt x="102" y="11"/>
                  </a:lnTo>
                  <a:lnTo>
                    <a:pt x="68" y="9"/>
                  </a:lnTo>
                  <a:lnTo>
                    <a:pt x="35" y="6"/>
                  </a:lnTo>
                  <a:lnTo>
                    <a:pt x="0" y="0"/>
                  </a:lnTo>
                  <a:lnTo>
                    <a:pt x="271"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5" name="Freeform 53">
              <a:extLst>
                <a:ext uri="{FF2B5EF4-FFF2-40B4-BE49-F238E27FC236}">
                  <a16:creationId xmlns:a16="http://schemas.microsoft.com/office/drawing/2014/main" id="{C9D63D58-6415-4033-B1B4-500F728796C0}"/>
                </a:ext>
              </a:extLst>
            </p:cNvPr>
            <p:cNvSpPr>
              <a:spLocks noEditPoints="1"/>
            </p:cNvSpPr>
            <p:nvPr userDrawn="1"/>
          </p:nvSpPr>
          <p:spPr bwMode="auto">
            <a:xfrm>
              <a:off x="3709194" y="2293756"/>
              <a:ext cx="2005290" cy="2200701"/>
            </a:xfrm>
            <a:custGeom>
              <a:avLst/>
              <a:gdLst>
                <a:gd name="T0" fmla="*/ 1280 w 3014"/>
                <a:gd name="T1" fmla="*/ 85 h 3312"/>
                <a:gd name="T2" fmla="*/ 839 w 3014"/>
                <a:gd name="T3" fmla="*/ 270 h 3312"/>
                <a:gd name="T4" fmla="*/ 387 w 3014"/>
                <a:gd name="T5" fmla="*/ 591 h 3312"/>
                <a:gd name="T6" fmla="*/ 201 w 3014"/>
                <a:gd name="T7" fmla="*/ 768 h 3312"/>
                <a:gd name="T8" fmla="*/ 90 w 3014"/>
                <a:gd name="T9" fmla="*/ 934 h 3312"/>
                <a:gd name="T10" fmla="*/ 42 w 3014"/>
                <a:gd name="T11" fmla="*/ 1123 h 3312"/>
                <a:gd name="T12" fmla="*/ 59 w 3014"/>
                <a:gd name="T13" fmla="*/ 1337 h 3312"/>
                <a:gd name="T14" fmla="*/ 162 w 3014"/>
                <a:gd name="T15" fmla="*/ 1625 h 3312"/>
                <a:gd name="T16" fmla="*/ 346 w 3014"/>
                <a:gd name="T17" fmla="*/ 1906 h 3312"/>
                <a:gd name="T18" fmla="*/ 690 w 3014"/>
                <a:gd name="T19" fmla="*/ 2249 h 3312"/>
                <a:gd name="T20" fmla="*/ 1015 w 3014"/>
                <a:gd name="T21" fmla="*/ 2468 h 3312"/>
                <a:gd name="T22" fmla="*/ 1504 w 3014"/>
                <a:gd name="T23" fmla="*/ 2689 h 3312"/>
                <a:gd name="T24" fmla="*/ 1940 w 3014"/>
                <a:gd name="T25" fmla="*/ 2930 h 3312"/>
                <a:gd name="T26" fmla="*/ 2218 w 3014"/>
                <a:gd name="T27" fmla="*/ 3104 h 3312"/>
                <a:gd name="T28" fmla="*/ 2526 w 3014"/>
                <a:gd name="T29" fmla="*/ 3252 h 3312"/>
                <a:gd name="T30" fmla="*/ 2666 w 3014"/>
                <a:gd name="T31" fmla="*/ 3272 h 3312"/>
                <a:gd name="T32" fmla="*/ 2799 w 3014"/>
                <a:gd name="T33" fmla="*/ 3218 h 3312"/>
                <a:gd name="T34" fmla="*/ 2919 w 3014"/>
                <a:gd name="T35" fmla="*/ 3072 h 3312"/>
                <a:gd name="T36" fmla="*/ 2973 w 3014"/>
                <a:gd name="T37" fmla="*/ 2831 h 3312"/>
                <a:gd name="T38" fmla="*/ 2945 w 3014"/>
                <a:gd name="T39" fmla="*/ 2500 h 3312"/>
                <a:gd name="T40" fmla="*/ 2866 w 3014"/>
                <a:gd name="T41" fmla="*/ 2050 h 3312"/>
                <a:gd name="T42" fmla="*/ 2752 w 3014"/>
                <a:gd name="T43" fmla="*/ 1637 h 3312"/>
                <a:gd name="T44" fmla="*/ 2583 w 3014"/>
                <a:gd name="T45" fmla="*/ 1371 h 3312"/>
                <a:gd name="T46" fmla="*/ 2291 w 3014"/>
                <a:gd name="T47" fmla="*/ 1032 h 3312"/>
                <a:gd name="T48" fmla="*/ 2091 w 3014"/>
                <a:gd name="T49" fmla="*/ 574 h 3312"/>
                <a:gd name="T50" fmla="*/ 1952 w 3014"/>
                <a:gd name="T51" fmla="*/ 224 h 3312"/>
                <a:gd name="T52" fmla="*/ 1868 w 3014"/>
                <a:gd name="T53" fmla="*/ 87 h 3312"/>
                <a:gd name="T54" fmla="*/ 1719 w 3014"/>
                <a:gd name="T55" fmla="*/ 41 h 3312"/>
                <a:gd name="T56" fmla="*/ 2621 w 3014"/>
                <a:gd name="T57" fmla="*/ 3312 h 3312"/>
                <a:gd name="T58" fmla="*/ 2439 w 3014"/>
                <a:gd name="T59" fmla="*/ 3261 h 3312"/>
                <a:gd name="T60" fmla="*/ 2140 w 3014"/>
                <a:gd name="T61" fmla="*/ 3103 h 3312"/>
                <a:gd name="T62" fmla="*/ 1839 w 3014"/>
                <a:gd name="T63" fmla="*/ 2914 h 3312"/>
                <a:gd name="T64" fmla="*/ 1358 w 3014"/>
                <a:gd name="T65" fmla="*/ 2665 h 3312"/>
                <a:gd name="T66" fmla="*/ 941 w 3014"/>
                <a:gd name="T67" fmla="*/ 2473 h 3312"/>
                <a:gd name="T68" fmla="*/ 578 w 3014"/>
                <a:gd name="T69" fmla="*/ 2201 h 3312"/>
                <a:gd name="T70" fmla="*/ 268 w 3014"/>
                <a:gd name="T71" fmla="*/ 1870 h 3312"/>
                <a:gd name="T72" fmla="*/ 95 w 3014"/>
                <a:gd name="T73" fmla="*/ 1572 h 3312"/>
                <a:gd name="T74" fmla="*/ 11 w 3014"/>
                <a:gd name="T75" fmla="*/ 1292 h 3312"/>
                <a:gd name="T76" fmla="*/ 9 w 3014"/>
                <a:gd name="T77" fmla="*/ 1072 h 3312"/>
                <a:gd name="T78" fmla="*/ 74 w 3014"/>
                <a:gd name="T79" fmla="*/ 877 h 3312"/>
                <a:gd name="T80" fmla="*/ 208 w 3014"/>
                <a:gd name="T81" fmla="*/ 706 h 3312"/>
                <a:gd name="T82" fmla="*/ 362 w 3014"/>
                <a:gd name="T83" fmla="*/ 561 h 3312"/>
                <a:gd name="T84" fmla="*/ 724 w 3014"/>
                <a:gd name="T85" fmla="*/ 295 h 3312"/>
                <a:gd name="T86" fmla="*/ 1174 w 3014"/>
                <a:gd name="T87" fmla="*/ 74 h 3312"/>
                <a:gd name="T88" fmla="*/ 1465 w 3014"/>
                <a:gd name="T89" fmla="*/ 0 h 3312"/>
                <a:gd name="T90" fmla="*/ 1730 w 3014"/>
                <a:gd name="T91" fmla="*/ 2 h 3312"/>
                <a:gd name="T92" fmla="*/ 1891 w 3014"/>
                <a:gd name="T93" fmla="*/ 54 h 3312"/>
                <a:gd name="T94" fmla="*/ 1978 w 3014"/>
                <a:gd name="T95" fmla="*/ 187 h 3312"/>
                <a:gd name="T96" fmla="*/ 2116 w 3014"/>
                <a:gd name="T97" fmla="*/ 521 h 3312"/>
                <a:gd name="T98" fmla="*/ 2297 w 3014"/>
                <a:gd name="T99" fmla="*/ 965 h 3312"/>
                <a:gd name="T100" fmla="*/ 2586 w 3014"/>
                <a:gd name="T101" fmla="*/ 1318 h 3312"/>
                <a:gd name="T102" fmla="*/ 2773 w 3014"/>
                <a:gd name="T103" fmla="*/ 1587 h 3312"/>
                <a:gd name="T104" fmla="*/ 2891 w 3014"/>
                <a:gd name="T105" fmla="*/ 1979 h 3312"/>
                <a:gd name="T106" fmla="*/ 2974 w 3014"/>
                <a:gd name="T107" fmla="*/ 2429 h 3312"/>
                <a:gd name="T108" fmla="*/ 3014 w 3014"/>
                <a:gd name="T109" fmla="*/ 2800 h 3312"/>
                <a:gd name="T110" fmla="*/ 2964 w 3014"/>
                <a:gd name="T111" fmla="*/ 3067 h 3312"/>
                <a:gd name="T112" fmla="*/ 2840 w 3014"/>
                <a:gd name="T113" fmla="*/ 3236 h 3312"/>
                <a:gd name="T114" fmla="*/ 2674 w 3014"/>
                <a:gd name="T115" fmla="*/ 3309 h 3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4" h="3312">
                  <a:moveTo>
                    <a:pt x="1475" y="39"/>
                  </a:moveTo>
                  <a:lnTo>
                    <a:pt x="1475" y="39"/>
                  </a:lnTo>
                  <a:lnTo>
                    <a:pt x="1456" y="44"/>
                  </a:lnTo>
                  <a:lnTo>
                    <a:pt x="1438" y="48"/>
                  </a:lnTo>
                  <a:lnTo>
                    <a:pt x="1418" y="52"/>
                  </a:lnTo>
                  <a:lnTo>
                    <a:pt x="1400" y="57"/>
                  </a:lnTo>
                  <a:lnTo>
                    <a:pt x="1360" y="66"/>
                  </a:lnTo>
                  <a:lnTo>
                    <a:pt x="1320" y="76"/>
                  </a:lnTo>
                  <a:lnTo>
                    <a:pt x="1280" y="85"/>
                  </a:lnTo>
                  <a:lnTo>
                    <a:pt x="1239" y="96"/>
                  </a:lnTo>
                  <a:lnTo>
                    <a:pt x="1185" y="112"/>
                  </a:lnTo>
                  <a:lnTo>
                    <a:pt x="1134" y="129"/>
                  </a:lnTo>
                  <a:lnTo>
                    <a:pt x="1083" y="148"/>
                  </a:lnTo>
                  <a:lnTo>
                    <a:pt x="1033" y="169"/>
                  </a:lnTo>
                  <a:lnTo>
                    <a:pt x="984" y="192"/>
                  </a:lnTo>
                  <a:lnTo>
                    <a:pt x="935" y="216"/>
                  </a:lnTo>
                  <a:lnTo>
                    <a:pt x="887" y="242"/>
                  </a:lnTo>
                  <a:lnTo>
                    <a:pt x="839" y="270"/>
                  </a:lnTo>
                  <a:lnTo>
                    <a:pt x="792" y="299"/>
                  </a:lnTo>
                  <a:lnTo>
                    <a:pt x="745" y="330"/>
                  </a:lnTo>
                  <a:lnTo>
                    <a:pt x="697" y="362"/>
                  </a:lnTo>
                  <a:lnTo>
                    <a:pt x="649" y="394"/>
                  </a:lnTo>
                  <a:lnTo>
                    <a:pt x="552" y="464"/>
                  </a:lnTo>
                  <a:lnTo>
                    <a:pt x="452" y="538"/>
                  </a:lnTo>
                  <a:lnTo>
                    <a:pt x="430" y="556"/>
                  </a:lnTo>
                  <a:lnTo>
                    <a:pt x="408" y="573"/>
                  </a:lnTo>
                  <a:lnTo>
                    <a:pt x="387" y="591"/>
                  </a:lnTo>
                  <a:lnTo>
                    <a:pt x="365" y="611"/>
                  </a:lnTo>
                  <a:lnTo>
                    <a:pt x="324" y="649"/>
                  </a:lnTo>
                  <a:lnTo>
                    <a:pt x="284" y="688"/>
                  </a:lnTo>
                  <a:lnTo>
                    <a:pt x="272" y="699"/>
                  </a:lnTo>
                  <a:lnTo>
                    <a:pt x="260" y="712"/>
                  </a:lnTo>
                  <a:lnTo>
                    <a:pt x="247" y="723"/>
                  </a:lnTo>
                  <a:lnTo>
                    <a:pt x="236" y="735"/>
                  </a:lnTo>
                  <a:lnTo>
                    <a:pt x="218" y="751"/>
                  </a:lnTo>
                  <a:lnTo>
                    <a:pt x="201" y="768"/>
                  </a:lnTo>
                  <a:lnTo>
                    <a:pt x="186" y="786"/>
                  </a:lnTo>
                  <a:lnTo>
                    <a:pt x="171" y="803"/>
                  </a:lnTo>
                  <a:lnTo>
                    <a:pt x="158" y="822"/>
                  </a:lnTo>
                  <a:lnTo>
                    <a:pt x="144" y="839"/>
                  </a:lnTo>
                  <a:lnTo>
                    <a:pt x="131" y="858"/>
                  </a:lnTo>
                  <a:lnTo>
                    <a:pt x="120" y="877"/>
                  </a:lnTo>
                  <a:lnTo>
                    <a:pt x="108" y="896"/>
                  </a:lnTo>
                  <a:lnTo>
                    <a:pt x="99" y="915"/>
                  </a:lnTo>
                  <a:lnTo>
                    <a:pt x="90" y="934"/>
                  </a:lnTo>
                  <a:lnTo>
                    <a:pt x="81" y="955"/>
                  </a:lnTo>
                  <a:lnTo>
                    <a:pt x="74" y="974"/>
                  </a:lnTo>
                  <a:lnTo>
                    <a:pt x="67" y="995"/>
                  </a:lnTo>
                  <a:lnTo>
                    <a:pt x="60" y="1016"/>
                  </a:lnTo>
                  <a:lnTo>
                    <a:pt x="56" y="1036"/>
                  </a:lnTo>
                  <a:lnTo>
                    <a:pt x="51" y="1058"/>
                  </a:lnTo>
                  <a:lnTo>
                    <a:pt x="48" y="1080"/>
                  </a:lnTo>
                  <a:lnTo>
                    <a:pt x="44" y="1102"/>
                  </a:lnTo>
                  <a:lnTo>
                    <a:pt x="42" y="1123"/>
                  </a:lnTo>
                  <a:lnTo>
                    <a:pt x="41" y="1146"/>
                  </a:lnTo>
                  <a:lnTo>
                    <a:pt x="41" y="1169"/>
                  </a:lnTo>
                  <a:lnTo>
                    <a:pt x="41" y="1192"/>
                  </a:lnTo>
                  <a:lnTo>
                    <a:pt x="42" y="1215"/>
                  </a:lnTo>
                  <a:lnTo>
                    <a:pt x="44" y="1239"/>
                  </a:lnTo>
                  <a:lnTo>
                    <a:pt x="46" y="1263"/>
                  </a:lnTo>
                  <a:lnTo>
                    <a:pt x="50" y="1287"/>
                  </a:lnTo>
                  <a:lnTo>
                    <a:pt x="54" y="1311"/>
                  </a:lnTo>
                  <a:lnTo>
                    <a:pt x="59" y="1337"/>
                  </a:lnTo>
                  <a:lnTo>
                    <a:pt x="66" y="1362"/>
                  </a:lnTo>
                  <a:lnTo>
                    <a:pt x="72" y="1388"/>
                  </a:lnTo>
                  <a:lnTo>
                    <a:pt x="80" y="1414"/>
                  </a:lnTo>
                  <a:lnTo>
                    <a:pt x="91" y="1450"/>
                  </a:lnTo>
                  <a:lnTo>
                    <a:pt x="104" y="1486"/>
                  </a:lnTo>
                  <a:lnTo>
                    <a:pt x="116" y="1521"/>
                  </a:lnTo>
                  <a:lnTo>
                    <a:pt x="131" y="1556"/>
                  </a:lnTo>
                  <a:lnTo>
                    <a:pt x="146" y="1590"/>
                  </a:lnTo>
                  <a:lnTo>
                    <a:pt x="162" y="1625"/>
                  </a:lnTo>
                  <a:lnTo>
                    <a:pt x="178" y="1658"/>
                  </a:lnTo>
                  <a:lnTo>
                    <a:pt x="197" y="1691"/>
                  </a:lnTo>
                  <a:lnTo>
                    <a:pt x="215" y="1723"/>
                  </a:lnTo>
                  <a:lnTo>
                    <a:pt x="235" y="1754"/>
                  </a:lnTo>
                  <a:lnTo>
                    <a:pt x="255" y="1786"/>
                  </a:lnTo>
                  <a:lnTo>
                    <a:pt x="277" y="1816"/>
                  </a:lnTo>
                  <a:lnTo>
                    <a:pt x="299" y="1847"/>
                  </a:lnTo>
                  <a:lnTo>
                    <a:pt x="322" y="1876"/>
                  </a:lnTo>
                  <a:lnTo>
                    <a:pt x="346" y="1906"/>
                  </a:lnTo>
                  <a:lnTo>
                    <a:pt x="371" y="1934"/>
                  </a:lnTo>
                  <a:lnTo>
                    <a:pt x="407" y="1973"/>
                  </a:lnTo>
                  <a:lnTo>
                    <a:pt x="443" y="2012"/>
                  </a:lnTo>
                  <a:lnTo>
                    <a:pt x="481" y="2052"/>
                  </a:lnTo>
                  <a:lnTo>
                    <a:pt x="520" y="2093"/>
                  </a:lnTo>
                  <a:lnTo>
                    <a:pt x="561" y="2133"/>
                  </a:lnTo>
                  <a:lnTo>
                    <a:pt x="603" y="2172"/>
                  </a:lnTo>
                  <a:lnTo>
                    <a:pt x="645" y="2211"/>
                  </a:lnTo>
                  <a:lnTo>
                    <a:pt x="690" y="2249"/>
                  </a:lnTo>
                  <a:lnTo>
                    <a:pt x="736" y="2286"/>
                  </a:lnTo>
                  <a:lnTo>
                    <a:pt x="783" y="2322"/>
                  </a:lnTo>
                  <a:lnTo>
                    <a:pt x="832" y="2357"/>
                  </a:lnTo>
                  <a:lnTo>
                    <a:pt x="881" y="2391"/>
                  </a:lnTo>
                  <a:lnTo>
                    <a:pt x="908" y="2407"/>
                  </a:lnTo>
                  <a:lnTo>
                    <a:pt x="934" y="2423"/>
                  </a:lnTo>
                  <a:lnTo>
                    <a:pt x="961" y="2439"/>
                  </a:lnTo>
                  <a:lnTo>
                    <a:pt x="987" y="2454"/>
                  </a:lnTo>
                  <a:lnTo>
                    <a:pt x="1015" y="2468"/>
                  </a:lnTo>
                  <a:lnTo>
                    <a:pt x="1042" y="2481"/>
                  </a:lnTo>
                  <a:lnTo>
                    <a:pt x="1071" y="2495"/>
                  </a:lnTo>
                  <a:lnTo>
                    <a:pt x="1099" y="2508"/>
                  </a:lnTo>
                  <a:lnTo>
                    <a:pt x="1180" y="2543"/>
                  </a:lnTo>
                  <a:lnTo>
                    <a:pt x="1244" y="2572"/>
                  </a:lnTo>
                  <a:lnTo>
                    <a:pt x="1309" y="2599"/>
                  </a:lnTo>
                  <a:lnTo>
                    <a:pt x="1374" y="2629"/>
                  </a:lnTo>
                  <a:lnTo>
                    <a:pt x="1439" y="2659"/>
                  </a:lnTo>
                  <a:lnTo>
                    <a:pt x="1504" y="2689"/>
                  </a:lnTo>
                  <a:lnTo>
                    <a:pt x="1569" y="2720"/>
                  </a:lnTo>
                  <a:lnTo>
                    <a:pt x="1632" y="2752"/>
                  </a:lnTo>
                  <a:lnTo>
                    <a:pt x="1696" y="2785"/>
                  </a:lnTo>
                  <a:lnTo>
                    <a:pt x="1737" y="2808"/>
                  </a:lnTo>
                  <a:lnTo>
                    <a:pt x="1779" y="2831"/>
                  </a:lnTo>
                  <a:lnTo>
                    <a:pt x="1819" y="2855"/>
                  </a:lnTo>
                  <a:lnTo>
                    <a:pt x="1860" y="2880"/>
                  </a:lnTo>
                  <a:lnTo>
                    <a:pt x="1900" y="2905"/>
                  </a:lnTo>
                  <a:lnTo>
                    <a:pt x="1940" y="2930"/>
                  </a:lnTo>
                  <a:lnTo>
                    <a:pt x="1979" y="2955"/>
                  </a:lnTo>
                  <a:lnTo>
                    <a:pt x="2018" y="2980"/>
                  </a:lnTo>
                  <a:lnTo>
                    <a:pt x="2047" y="2999"/>
                  </a:lnTo>
                  <a:lnTo>
                    <a:pt x="2075" y="3016"/>
                  </a:lnTo>
                  <a:lnTo>
                    <a:pt x="2103" y="3034"/>
                  </a:lnTo>
                  <a:lnTo>
                    <a:pt x="2132" y="3051"/>
                  </a:lnTo>
                  <a:lnTo>
                    <a:pt x="2161" y="3070"/>
                  </a:lnTo>
                  <a:lnTo>
                    <a:pt x="2189" y="3087"/>
                  </a:lnTo>
                  <a:lnTo>
                    <a:pt x="2218" y="3104"/>
                  </a:lnTo>
                  <a:lnTo>
                    <a:pt x="2247" y="3121"/>
                  </a:lnTo>
                  <a:lnTo>
                    <a:pt x="2280" y="3141"/>
                  </a:lnTo>
                  <a:lnTo>
                    <a:pt x="2314" y="3159"/>
                  </a:lnTo>
                  <a:lnTo>
                    <a:pt x="2349" y="3176"/>
                  </a:lnTo>
                  <a:lnTo>
                    <a:pt x="2383" y="3194"/>
                  </a:lnTo>
                  <a:lnTo>
                    <a:pt x="2419" y="3210"/>
                  </a:lnTo>
                  <a:lnTo>
                    <a:pt x="2454" y="3225"/>
                  </a:lnTo>
                  <a:lnTo>
                    <a:pt x="2491" y="3239"/>
                  </a:lnTo>
                  <a:lnTo>
                    <a:pt x="2526" y="3252"/>
                  </a:lnTo>
                  <a:lnTo>
                    <a:pt x="2543" y="3258"/>
                  </a:lnTo>
                  <a:lnTo>
                    <a:pt x="2559" y="3262"/>
                  </a:lnTo>
                  <a:lnTo>
                    <a:pt x="2575" y="3266"/>
                  </a:lnTo>
                  <a:lnTo>
                    <a:pt x="2591" y="3269"/>
                  </a:lnTo>
                  <a:lnTo>
                    <a:pt x="2606" y="3272"/>
                  </a:lnTo>
                  <a:lnTo>
                    <a:pt x="2622" y="3273"/>
                  </a:lnTo>
                  <a:lnTo>
                    <a:pt x="2637" y="3273"/>
                  </a:lnTo>
                  <a:lnTo>
                    <a:pt x="2652" y="3273"/>
                  </a:lnTo>
                  <a:lnTo>
                    <a:pt x="2666" y="3272"/>
                  </a:lnTo>
                  <a:lnTo>
                    <a:pt x="2681" y="3269"/>
                  </a:lnTo>
                  <a:lnTo>
                    <a:pt x="2696" y="3266"/>
                  </a:lnTo>
                  <a:lnTo>
                    <a:pt x="2711" y="3262"/>
                  </a:lnTo>
                  <a:lnTo>
                    <a:pt x="2725" y="3258"/>
                  </a:lnTo>
                  <a:lnTo>
                    <a:pt x="2740" y="3252"/>
                  </a:lnTo>
                  <a:lnTo>
                    <a:pt x="2754" y="3246"/>
                  </a:lnTo>
                  <a:lnTo>
                    <a:pt x="2767" y="3238"/>
                  </a:lnTo>
                  <a:lnTo>
                    <a:pt x="2783" y="3229"/>
                  </a:lnTo>
                  <a:lnTo>
                    <a:pt x="2799" y="3218"/>
                  </a:lnTo>
                  <a:lnTo>
                    <a:pt x="2816" y="3205"/>
                  </a:lnTo>
                  <a:lnTo>
                    <a:pt x="2830" y="3191"/>
                  </a:lnTo>
                  <a:lnTo>
                    <a:pt x="2845" y="3178"/>
                  </a:lnTo>
                  <a:lnTo>
                    <a:pt x="2859" y="3161"/>
                  </a:lnTo>
                  <a:lnTo>
                    <a:pt x="2873" y="3145"/>
                  </a:lnTo>
                  <a:lnTo>
                    <a:pt x="2886" y="3128"/>
                  </a:lnTo>
                  <a:lnTo>
                    <a:pt x="2897" y="3110"/>
                  </a:lnTo>
                  <a:lnTo>
                    <a:pt x="2908" y="3092"/>
                  </a:lnTo>
                  <a:lnTo>
                    <a:pt x="2919" y="3072"/>
                  </a:lnTo>
                  <a:lnTo>
                    <a:pt x="2928" y="3051"/>
                  </a:lnTo>
                  <a:lnTo>
                    <a:pt x="2936" y="3031"/>
                  </a:lnTo>
                  <a:lnTo>
                    <a:pt x="2944" y="3010"/>
                  </a:lnTo>
                  <a:lnTo>
                    <a:pt x="2950" y="2988"/>
                  </a:lnTo>
                  <a:lnTo>
                    <a:pt x="2955" y="2967"/>
                  </a:lnTo>
                  <a:lnTo>
                    <a:pt x="2962" y="2932"/>
                  </a:lnTo>
                  <a:lnTo>
                    <a:pt x="2967" y="2899"/>
                  </a:lnTo>
                  <a:lnTo>
                    <a:pt x="2970" y="2866"/>
                  </a:lnTo>
                  <a:lnTo>
                    <a:pt x="2973" y="2831"/>
                  </a:lnTo>
                  <a:lnTo>
                    <a:pt x="2974" y="2798"/>
                  </a:lnTo>
                  <a:lnTo>
                    <a:pt x="2974" y="2765"/>
                  </a:lnTo>
                  <a:lnTo>
                    <a:pt x="2973" y="2731"/>
                  </a:lnTo>
                  <a:lnTo>
                    <a:pt x="2970" y="2698"/>
                  </a:lnTo>
                  <a:lnTo>
                    <a:pt x="2968" y="2665"/>
                  </a:lnTo>
                  <a:lnTo>
                    <a:pt x="2965" y="2632"/>
                  </a:lnTo>
                  <a:lnTo>
                    <a:pt x="2960" y="2598"/>
                  </a:lnTo>
                  <a:lnTo>
                    <a:pt x="2955" y="2565"/>
                  </a:lnTo>
                  <a:lnTo>
                    <a:pt x="2945" y="2500"/>
                  </a:lnTo>
                  <a:lnTo>
                    <a:pt x="2935" y="2434"/>
                  </a:lnTo>
                  <a:lnTo>
                    <a:pt x="2929" y="2403"/>
                  </a:lnTo>
                  <a:lnTo>
                    <a:pt x="2925" y="2374"/>
                  </a:lnTo>
                  <a:lnTo>
                    <a:pt x="2919" y="2343"/>
                  </a:lnTo>
                  <a:lnTo>
                    <a:pt x="2914" y="2312"/>
                  </a:lnTo>
                  <a:lnTo>
                    <a:pt x="2904" y="2245"/>
                  </a:lnTo>
                  <a:lnTo>
                    <a:pt x="2892" y="2179"/>
                  </a:lnTo>
                  <a:lnTo>
                    <a:pt x="2880" y="2113"/>
                  </a:lnTo>
                  <a:lnTo>
                    <a:pt x="2866" y="2050"/>
                  </a:lnTo>
                  <a:lnTo>
                    <a:pt x="2852" y="1987"/>
                  </a:lnTo>
                  <a:lnTo>
                    <a:pt x="2838" y="1927"/>
                  </a:lnTo>
                  <a:lnTo>
                    <a:pt x="2825" y="1868"/>
                  </a:lnTo>
                  <a:lnTo>
                    <a:pt x="2811" y="1812"/>
                  </a:lnTo>
                  <a:lnTo>
                    <a:pt x="2802" y="1776"/>
                  </a:lnTo>
                  <a:lnTo>
                    <a:pt x="2791" y="1739"/>
                  </a:lnTo>
                  <a:lnTo>
                    <a:pt x="2780" y="1705"/>
                  </a:lnTo>
                  <a:lnTo>
                    <a:pt x="2766" y="1670"/>
                  </a:lnTo>
                  <a:lnTo>
                    <a:pt x="2752" y="1637"/>
                  </a:lnTo>
                  <a:lnTo>
                    <a:pt x="2738" y="1604"/>
                  </a:lnTo>
                  <a:lnTo>
                    <a:pt x="2723" y="1573"/>
                  </a:lnTo>
                  <a:lnTo>
                    <a:pt x="2705" y="1541"/>
                  </a:lnTo>
                  <a:lnTo>
                    <a:pt x="2687" y="1511"/>
                  </a:lnTo>
                  <a:lnTo>
                    <a:pt x="2669" y="1481"/>
                  </a:lnTo>
                  <a:lnTo>
                    <a:pt x="2648" y="1453"/>
                  </a:lnTo>
                  <a:lnTo>
                    <a:pt x="2627" y="1425"/>
                  </a:lnTo>
                  <a:lnTo>
                    <a:pt x="2606" y="1397"/>
                  </a:lnTo>
                  <a:lnTo>
                    <a:pt x="2583" y="1371"/>
                  </a:lnTo>
                  <a:lnTo>
                    <a:pt x="2559" y="1346"/>
                  </a:lnTo>
                  <a:lnTo>
                    <a:pt x="2533" y="1322"/>
                  </a:lnTo>
                  <a:lnTo>
                    <a:pt x="2493" y="1284"/>
                  </a:lnTo>
                  <a:lnTo>
                    <a:pt x="2456" y="1244"/>
                  </a:lnTo>
                  <a:lnTo>
                    <a:pt x="2420" y="1204"/>
                  </a:lnTo>
                  <a:lnTo>
                    <a:pt x="2385" y="1162"/>
                  </a:lnTo>
                  <a:lnTo>
                    <a:pt x="2352" y="1120"/>
                  </a:lnTo>
                  <a:lnTo>
                    <a:pt x="2321" y="1076"/>
                  </a:lnTo>
                  <a:lnTo>
                    <a:pt x="2291" y="1032"/>
                  </a:lnTo>
                  <a:lnTo>
                    <a:pt x="2263" y="986"/>
                  </a:lnTo>
                  <a:lnTo>
                    <a:pt x="2236" y="939"/>
                  </a:lnTo>
                  <a:lnTo>
                    <a:pt x="2211" y="891"/>
                  </a:lnTo>
                  <a:lnTo>
                    <a:pt x="2187" y="840"/>
                  </a:lnTo>
                  <a:lnTo>
                    <a:pt x="2165" y="790"/>
                  </a:lnTo>
                  <a:lnTo>
                    <a:pt x="2144" y="738"/>
                  </a:lnTo>
                  <a:lnTo>
                    <a:pt x="2125" y="685"/>
                  </a:lnTo>
                  <a:lnTo>
                    <a:pt x="2108" y="630"/>
                  </a:lnTo>
                  <a:lnTo>
                    <a:pt x="2091" y="574"/>
                  </a:lnTo>
                  <a:lnTo>
                    <a:pt x="2079" y="533"/>
                  </a:lnTo>
                  <a:lnTo>
                    <a:pt x="2064" y="490"/>
                  </a:lnTo>
                  <a:lnTo>
                    <a:pt x="2049" y="449"/>
                  </a:lnTo>
                  <a:lnTo>
                    <a:pt x="2033" y="408"/>
                  </a:lnTo>
                  <a:lnTo>
                    <a:pt x="2016" y="366"/>
                  </a:lnTo>
                  <a:lnTo>
                    <a:pt x="1998" y="326"/>
                  </a:lnTo>
                  <a:lnTo>
                    <a:pt x="1980" y="285"/>
                  </a:lnTo>
                  <a:lnTo>
                    <a:pt x="1962" y="245"/>
                  </a:lnTo>
                  <a:lnTo>
                    <a:pt x="1952" y="224"/>
                  </a:lnTo>
                  <a:lnTo>
                    <a:pt x="1943" y="203"/>
                  </a:lnTo>
                  <a:lnTo>
                    <a:pt x="1933" y="182"/>
                  </a:lnTo>
                  <a:lnTo>
                    <a:pt x="1924" y="161"/>
                  </a:lnTo>
                  <a:lnTo>
                    <a:pt x="1916" y="146"/>
                  </a:lnTo>
                  <a:lnTo>
                    <a:pt x="1908" y="131"/>
                  </a:lnTo>
                  <a:lnTo>
                    <a:pt x="1900" y="119"/>
                  </a:lnTo>
                  <a:lnTo>
                    <a:pt x="1890" y="107"/>
                  </a:lnTo>
                  <a:lnTo>
                    <a:pt x="1879" y="96"/>
                  </a:lnTo>
                  <a:lnTo>
                    <a:pt x="1868" y="87"/>
                  </a:lnTo>
                  <a:lnTo>
                    <a:pt x="1855" y="77"/>
                  </a:lnTo>
                  <a:lnTo>
                    <a:pt x="1842" y="69"/>
                  </a:lnTo>
                  <a:lnTo>
                    <a:pt x="1828" y="62"/>
                  </a:lnTo>
                  <a:lnTo>
                    <a:pt x="1812" y="57"/>
                  </a:lnTo>
                  <a:lnTo>
                    <a:pt x="1796" y="51"/>
                  </a:lnTo>
                  <a:lnTo>
                    <a:pt x="1777" y="48"/>
                  </a:lnTo>
                  <a:lnTo>
                    <a:pt x="1759" y="44"/>
                  </a:lnTo>
                  <a:lnTo>
                    <a:pt x="1740" y="42"/>
                  </a:lnTo>
                  <a:lnTo>
                    <a:pt x="1719" y="41"/>
                  </a:lnTo>
                  <a:lnTo>
                    <a:pt x="1697" y="39"/>
                  </a:lnTo>
                  <a:lnTo>
                    <a:pt x="1659" y="39"/>
                  </a:lnTo>
                  <a:lnTo>
                    <a:pt x="1621" y="39"/>
                  </a:lnTo>
                  <a:lnTo>
                    <a:pt x="1584" y="39"/>
                  </a:lnTo>
                  <a:lnTo>
                    <a:pt x="1546" y="39"/>
                  </a:lnTo>
                  <a:lnTo>
                    <a:pt x="1479" y="39"/>
                  </a:lnTo>
                  <a:lnTo>
                    <a:pt x="1475" y="39"/>
                  </a:lnTo>
                  <a:close/>
                  <a:moveTo>
                    <a:pt x="2635" y="3312"/>
                  </a:moveTo>
                  <a:lnTo>
                    <a:pt x="2621" y="3312"/>
                  </a:lnTo>
                  <a:lnTo>
                    <a:pt x="2606" y="3311"/>
                  </a:lnTo>
                  <a:lnTo>
                    <a:pt x="2591" y="3308"/>
                  </a:lnTo>
                  <a:lnTo>
                    <a:pt x="2576" y="3306"/>
                  </a:lnTo>
                  <a:lnTo>
                    <a:pt x="2560" y="3304"/>
                  </a:lnTo>
                  <a:lnTo>
                    <a:pt x="2545" y="3299"/>
                  </a:lnTo>
                  <a:lnTo>
                    <a:pt x="2529" y="3295"/>
                  </a:lnTo>
                  <a:lnTo>
                    <a:pt x="2514" y="3290"/>
                  </a:lnTo>
                  <a:lnTo>
                    <a:pt x="2476" y="3276"/>
                  </a:lnTo>
                  <a:lnTo>
                    <a:pt x="2439" y="3261"/>
                  </a:lnTo>
                  <a:lnTo>
                    <a:pt x="2403" y="3245"/>
                  </a:lnTo>
                  <a:lnTo>
                    <a:pt x="2367" y="3229"/>
                  </a:lnTo>
                  <a:lnTo>
                    <a:pt x="2330" y="3212"/>
                  </a:lnTo>
                  <a:lnTo>
                    <a:pt x="2296" y="3194"/>
                  </a:lnTo>
                  <a:lnTo>
                    <a:pt x="2261" y="3175"/>
                  </a:lnTo>
                  <a:lnTo>
                    <a:pt x="2227" y="3156"/>
                  </a:lnTo>
                  <a:lnTo>
                    <a:pt x="2197" y="3139"/>
                  </a:lnTo>
                  <a:lnTo>
                    <a:pt x="2169" y="3121"/>
                  </a:lnTo>
                  <a:lnTo>
                    <a:pt x="2140" y="3103"/>
                  </a:lnTo>
                  <a:lnTo>
                    <a:pt x="2111" y="3086"/>
                  </a:lnTo>
                  <a:lnTo>
                    <a:pt x="2083" y="3067"/>
                  </a:lnTo>
                  <a:lnTo>
                    <a:pt x="2054" y="3049"/>
                  </a:lnTo>
                  <a:lnTo>
                    <a:pt x="2025" y="3032"/>
                  </a:lnTo>
                  <a:lnTo>
                    <a:pt x="1998" y="3014"/>
                  </a:lnTo>
                  <a:lnTo>
                    <a:pt x="1959" y="2988"/>
                  </a:lnTo>
                  <a:lnTo>
                    <a:pt x="1920" y="2963"/>
                  </a:lnTo>
                  <a:lnTo>
                    <a:pt x="1879" y="2939"/>
                  </a:lnTo>
                  <a:lnTo>
                    <a:pt x="1839" y="2914"/>
                  </a:lnTo>
                  <a:lnTo>
                    <a:pt x="1799" y="2890"/>
                  </a:lnTo>
                  <a:lnTo>
                    <a:pt x="1759" y="2866"/>
                  </a:lnTo>
                  <a:lnTo>
                    <a:pt x="1718" y="2843"/>
                  </a:lnTo>
                  <a:lnTo>
                    <a:pt x="1676" y="2820"/>
                  </a:lnTo>
                  <a:lnTo>
                    <a:pt x="1615" y="2786"/>
                  </a:lnTo>
                  <a:lnTo>
                    <a:pt x="1550" y="2755"/>
                  </a:lnTo>
                  <a:lnTo>
                    <a:pt x="1487" y="2724"/>
                  </a:lnTo>
                  <a:lnTo>
                    <a:pt x="1422" y="2695"/>
                  </a:lnTo>
                  <a:lnTo>
                    <a:pt x="1358" y="2665"/>
                  </a:lnTo>
                  <a:lnTo>
                    <a:pt x="1293" y="2636"/>
                  </a:lnTo>
                  <a:lnTo>
                    <a:pt x="1228" y="2608"/>
                  </a:lnTo>
                  <a:lnTo>
                    <a:pt x="1164" y="2580"/>
                  </a:lnTo>
                  <a:lnTo>
                    <a:pt x="1083" y="2544"/>
                  </a:lnTo>
                  <a:lnTo>
                    <a:pt x="1055" y="2531"/>
                  </a:lnTo>
                  <a:lnTo>
                    <a:pt x="1025" y="2517"/>
                  </a:lnTo>
                  <a:lnTo>
                    <a:pt x="997" y="2503"/>
                  </a:lnTo>
                  <a:lnTo>
                    <a:pt x="969" y="2488"/>
                  </a:lnTo>
                  <a:lnTo>
                    <a:pt x="941" y="2473"/>
                  </a:lnTo>
                  <a:lnTo>
                    <a:pt x="915" y="2457"/>
                  </a:lnTo>
                  <a:lnTo>
                    <a:pt x="888" y="2441"/>
                  </a:lnTo>
                  <a:lnTo>
                    <a:pt x="862" y="2425"/>
                  </a:lnTo>
                  <a:lnTo>
                    <a:pt x="810" y="2391"/>
                  </a:lnTo>
                  <a:lnTo>
                    <a:pt x="761" y="2355"/>
                  </a:lnTo>
                  <a:lnTo>
                    <a:pt x="713" y="2317"/>
                  </a:lnTo>
                  <a:lnTo>
                    <a:pt x="666" y="2279"/>
                  </a:lnTo>
                  <a:lnTo>
                    <a:pt x="621" y="2240"/>
                  </a:lnTo>
                  <a:lnTo>
                    <a:pt x="578" y="2201"/>
                  </a:lnTo>
                  <a:lnTo>
                    <a:pt x="535" y="2161"/>
                  </a:lnTo>
                  <a:lnTo>
                    <a:pt x="494" y="2121"/>
                  </a:lnTo>
                  <a:lnTo>
                    <a:pt x="454" y="2081"/>
                  </a:lnTo>
                  <a:lnTo>
                    <a:pt x="416" y="2040"/>
                  </a:lnTo>
                  <a:lnTo>
                    <a:pt x="378" y="2000"/>
                  </a:lnTo>
                  <a:lnTo>
                    <a:pt x="341" y="1959"/>
                  </a:lnTo>
                  <a:lnTo>
                    <a:pt x="316" y="1931"/>
                  </a:lnTo>
                  <a:lnTo>
                    <a:pt x="292" y="1901"/>
                  </a:lnTo>
                  <a:lnTo>
                    <a:pt x="268" y="1870"/>
                  </a:lnTo>
                  <a:lnTo>
                    <a:pt x="245" y="1839"/>
                  </a:lnTo>
                  <a:lnTo>
                    <a:pt x="223" y="1808"/>
                  </a:lnTo>
                  <a:lnTo>
                    <a:pt x="201" y="1776"/>
                  </a:lnTo>
                  <a:lnTo>
                    <a:pt x="182" y="1743"/>
                  </a:lnTo>
                  <a:lnTo>
                    <a:pt x="162" y="1709"/>
                  </a:lnTo>
                  <a:lnTo>
                    <a:pt x="144" y="1676"/>
                  </a:lnTo>
                  <a:lnTo>
                    <a:pt x="127" y="1642"/>
                  </a:lnTo>
                  <a:lnTo>
                    <a:pt x="109" y="1607"/>
                  </a:lnTo>
                  <a:lnTo>
                    <a:pt x="95" y="1572"/>
                  </a:lnTo>
                  <a:lnTo>
                    <a:pt x="80" y="1536"/>
                  </a:lnTo>
                  <a:lnTo>
                    <a:pt x="66" y="1500"/>
                  </a:lnTo>
                  <a:lnTo>
                    <a:pt x="53" y="1463"/>
                  </a:lnTo>
                  <a:lnTo>
                    <a:pt x="42" y="1425"/>
                  </a:lnTo>
                  <a:lnTo>
                    <a:pt x="34" y="1397"/>
                  </a:lnTo>
                  <a:lnTo>
                    <a:pt x="27" y="1371"/>
                  </a:lnTo>
                  <a:lnTo>
                    <a:pt x="21" y="1344"/>
                  </a:lnTo>
                  <a:lnTo>
                    <a:pt x="15" y="1317"/>
                  </a:lnTo>
                  <a:lnTo>
                    <a:pt x="11" y="1292"/>
                  </a:lnTo>
                  <a:lnTo>
                    <a:pt x="7" y="1266"/>
                  </a:lnTo>
                  <a:lnTo>
                    <a:pt x="4" y="1240"/>
                  </a:lnTo>
                  <a:lnTo>
                    <a:pt x="2" y="1215"/>
                  </a:lnTo>
                  <a:lnTo>
                    <a:pt x="2" y="1191"/>
                  </a:lnTo>
                  <a:lnTo>
                    <a:pt x="0" y="1166"/>
                  </a:lnTo>
                  <a:lnTo>
                    <a:pt x="2" y="1142"/>
                  </a:lnTo>
                  <a:lnTo>
                    <a:pt x="3" y="1119"/>
                  </a:lnTo>
                  <a:lnTo>
                    <a:pt x="5" y="1095"/>
                  </a:lnTo>
                  <a:lnTo>
                    <a:pt x="9" y="1072"/>
                  </a:lnTo>
                  <a:lnTo>
                    <a:pt x="12" y="1049"/>
                  </a:lnTo>
                  <a:lnTo>
                    <a:pt x="17" y="1026"/>
                  </a:lnTo>
                  <a:lnTo>
                    <a:pt x="22" y="1004"/>
                  </a:lnTo>
                  <a:lnTo>
                    <a:pt x="29" y="982"/>
                  </a:lnTo>
                  <a:lnTo>
                    <a:pt x="36" y="960"/>
                  </a:lnTo>
                  <a:lnTo>
                    <a:pt x="44" y="939"/>
                  </a:lnTo>
                  <a:lnTo>
                    <a:pt x="53" y="918"/>
                  </a:lnTo>
                  <a:lnTo>
                    <a:pt x="64" y="897"/>
                  </a:lnTo>
                  <a:lnTo>
                    <a:pt x="74" y="877"/>
                  </a:lnTo>
                  <a:lnTo>
                    <a:pt x="85" y="857"/>
                  </a:lnTo>
                  <a:lnTo>
                    <a:pt x="98" y="837"/>
                  </a:lnTo>
                  <a:lnTo>
                    <a:pt x="111" y="817"/>
                  </a:lnTo>
                  <a:lnTo>
                    <a:pt x="126" y="798"/>
                  </a:lnTo>
                  <a:lnTo>
                    <a:pt x="140" y="779"/>
                  </a:lnTo>
                  <a:lnTo>
                    <a:pt x="155" y="760"/>
                  </a:lnTo>
                  <a:lnTo>
                    <a:pt x="173" y="741"/>
                  </a:lnTo>
                  <a:lnTo>
                    <a:pt x="190" y="723"/>
                  </a:lnTo>
                  <a:lnTo>
                    <a:pt x="208" y="706"/>
                  </a:lnTo>
                  <a:lnTo>
                    <a:pt x="221" y="694"/>
                  </a:lnTo>
                  <a:lnTo>
                    <a:pt x="232" y="683"/>
                  </a:lnTo>
                  <a:lnTo>
                    <a:pt x="245" y="671"/>
                  </a:lnTo>
                  <a:lnTo>
                    <a:pt x="256" y="660"/>
                  </a:lnTo>
                  <a:lnTo>
                    <a:pt x="277" y="639"/>
                  </a:lnTo>
                  <a:lnTo>
                    <a:pt x="298" y="620"/>
                  </a:lnTo>
                  <a:lnTo>
                    <a:pt x="318" y="600"/>
                  </a:lnTo>
                  <a:lnTo>
                    <a:pt x="340" y="581"/>
                  </a:lnTo>
                  <a:lnTo>
                    <a:pt x="362" y="561"/>
                  </a:lnTo>
                  <a:lnTo>
                    <a:pt x="384" y="543"/>
                  </a:lnTo>
                  <a:lnTo>
                    <a:pt x="405" y="525"/>
                  </a:lnTo>
                  <a:lnTo>
                    <a:pt x="428" y="506"/>
                  </a:lnTo>
                  <a:lnTo>
                    <a:pt x="479" y="468"/>
                  </a:lnTo>
                  <a:lnTo>
                    <a:pt x="529" y="432"/>
                  </a:lnTo>
                  <a:lnTo>
                    <a:pt x="579" y="396"/>
                  </a:lnTo>
                  <a:lnTo>
                    <a:pt x="628" y="361"/>
                  </a:lnTo>
                  <a:lnTo>
                    <a:pt x="676" y="327"/>
                  </a:lnTo>
                  <a:lnTo>
                    <a:pt x="724" y="295"/>
                  </a:lnTo>
                  <a:lnTo>
                    <a:pt x="773" y="264"/>
                  </a:lnTo>
                  <a:lnTo>
                    <a:pt x="822" y="236"/>
                  </a:lnTo>
                  <a:lnTo>
                    <a:pt x="870" y="207"/>
                  </a:lnTo>
                  <a:lnTo>
                    <a:pt x="919" y="181"/>
                  </a:lnTo>
                  <a:lnTo>
                    <a:pt x="969" y="156"/>
                  </a:lnTo>
                  <a:lnTo>
                    <a:pt x="1018" y="132"/>
                  </a:lnTo>
                  <a:lnTo>
                    <a:pt x="1070" y="112"/>
                  </a:lnTo>
                  <a:lnTo>
                    <a:pt x="1121" y="92"/>
                  </a:lnTo>
                  <a:lnTo>
                    <a:pt x="1174" y="74"/>
                  </a:lnTo>
                  <a:lnTo>
                    <a:pt x="1229" y="58"/>
                  </a:lnTo>
                  <a:lnTo>
                    <a:pt x="1269" y="48"/>
                  </a:lnTo>
                  <a:lnTo>
                    <a:pt x="1309" y="37"/>
                  </a:lnTo>
                  <a:lnTo>
                    <a:pt x="1351" y="28"/>
                  </a:lnTo>
                  <a:lnTo>
                    <a:pt x="1391" y="19"/>
                  </a:lnTo>
                  <a:lnTo>
                    <a:pt x="1410" y="14"/>
                  </a:lnTo>
                  <a:lnTo>
                    <a:pt x="1429" y="10"/>
                  </a:lnTo>
                  <a:lnTo>
                    <a:pt x="1447" y="5"/>
                  </a:lnTo>
                  <a:lnTo>
                    <a:pt x="1465" y="0"/>
                  </a:lnTo>
                  <a:lnTo>
                    <a:pt x="1475" y="0"/>
                  </a:lnTo>
                  <a:lnTo>
                    <a:pt x="1479" y="0"/>
                  </a:lnTo>
                  <a:lnTo>
                    <a:pt x="1546" y="0"/>
                  </a:lnTo>
                  <a:lnTo>
                    <a:pt x="1584" y="0"/>
                  </a:lnTo>
                  <a:lnTo>
                    <a:pt x="1621" y="0"/>
                  </a:lnTo>
                  <a:lnTo>
                    <a:pt x="1659" y="0"/>
                  </a:lnTo>
                  <a:lnTo>
                    <a:pt x="1697" y="0"/>
                  </a:lnTo>
                  <a:lnTo>
                    <a:pt x="1713" y="0"/>
                  </a:lnTo>
                  <a:lnTo>
                    <a:pt x="1730" y="2"/>
                  </a:lnTo>
                  <a:lnTo>
                    <a:pt x="1749" y="3"/>
                  </a:lnTo>
                  <a:lnTo>
                    <a:pt x="1766" y="5"/>
                  </a:lnTo>
                  <a:lnTo>
                    <a:pt x="1784" y="9"/>
                  </a:lnTo>
                  <a:lnTo>
                    <a:pt x="1803" y="12"/>
                  </a:lnTo>
                  <a:lnTo>
                    <a:pt x="1821" y="18"/>
                  </a:lnTo>
                  <a:lnTo>
                    <a:pt x="1839" y="25"/>
                  </a:lnTo>
                  <a:lnTo>
                    <a:pt x="1857" y="33"/>
                  </a:lnTo>
                  <a:lnTo>
                    <a:pt x="1875" y="43"/>
                  </a:lnTo>
                  <a:lnTo>
                    <a:pt x="1891" y="54"/>
                  </a:lnTo>
                  <a:lnTo>
                    <a:pt x="1907" y="68"/>
                  </a:lnTo>
                  <a:lnTo>
                    <a:pt x="1922" y="84"/>
                  </a:lnTo>
                  <a:lnTo>
                    <a:pt x="1936" y="101"/>
                  </a:lnTo>
                  <a:lnTo>
                    <a:pt x="1943" y="112"/>
                  </a:lnTo>
                  <a:lnTo>
                    <a:pt x="1948" y="122"/>
                  </a:lnTo>
                  <a:lnTo>
                    <a:pt x="1954" y="134"/>
                  </a:lnTo>
                  <a:lnTo>
                    <a:pt x="1960" y="145"/>
                  </a:lnTo>
                  <a:lnTo>
                    <a:pt x="1969" y="166"/>
                  </a:lnTo>
                  <a:lnTo>
                    <a:pt x="1978" y="187"/>
                  </a:lnTo>
                  <a:lnTo>
                    <a:pt x="1988" y="208"/>
                  </a:lnTo>
                  <a:lnTo>
                    <a:pt x="1998" y="229"/>
                  </a:lnTo>
                  <a:lnTo>
                    <a:pt x="2016" y="270"/>
                  </a:lnTo>
                  <a:lnTo>
                    <a:pt x="2034" y="310"/>
                  </a:lnTo>
                  <a:lnTo>
                    <a:pt x="2053" y="351"/>
                  </a:lnTo>
                  <a:lnTo>
                    <a:pt x="2070" y="394"/>
                  </a:lnTo>
                  <a:lnTo>
                    <a:pt x="2086" y="435"/>
                  </a:lnTo>
                  <a:lnTo>
                    <a:pt x="2102" y="478"/>
                  </a:lnTo>
                  <a:lnTo>
                    <a:pt x="2116" y="521"/>
                  </a:lnTo>
                  <a:lnTo>
                    <a:pt x="2130" y="564"/>
                  </a:lnTo>
                  <a:lnTo>
                    <a:pt x="2144" y="619"/>
                  </a:lnTo>
                  <a:lnTo>
                    <a:pt x="2163" y="671"/>
                  </a:lnTo>
                  <a:lnTo>
                    <a:pt x="2181" y="723"/>
                  </a:lnTo>
                  <a:lnTo>
                    <a:pt x="2202" y="775"/>
                  </a:lnTo>
                  <a:lnTo>
                    <a:pt x="2222" y="824"/>
                  </a:lnTo>
                  <a:lnTo>
                    <a:pt x="2247" y="872"/>
                  </a:lnTo>
                  <a:lnTo>
                    <a:pt x="2271" y="919"/>
                  </a:lnTo>
                  <a:lnTo>
                    <a:pt x="2297" y="965"/>
                  </a:lnTo>
                  <a:lnTo>
                    <a:pt x="2325" y="1010"/>
                  </a:lnTo>
                  <a:lnTo>
                    <a:pt x="2353" y="1053"/>
                  </a:lnTo>
                  <a:lnTo>
                    <a:pt x="2384" y="1096"/>
                  </a:lnTo>
                  <a:lnTo>
                    <a:pt x="2416" y="1137"/>
                  </a:lnTo>
                  <a:lnTo>
                    <a:pt x="2450" y="1178"/>
                  </a:lnTo>
                  <a:lnTo>
                    <a:pt x="2485" y="1217"/>
                  </a:lnTo>
                  <a:lnTo>
                    <a:pt x="2522" y="1255"/>
                  </a:lnTo>
                  <a:lnTo>
                    <a:pt x="2560" y="1293"/>
                  </a:lnTo>
                  <a:lnTo>
                    <a:pt x="2586" y="1318"/>
                  </a:lnTo>
                  <a:lnTo>
                    <a:pt x="2611" y="1345"/>
                  </a:lnTo>
                  <a:lnTo>
                    <a:pt x="2635" y="1372"/>
                  </a:lnTo>
                  <a:lnTo>
                    <a:pt x="2658" y="1401"/>
                  </a:lnTo>
                  <a:lnTo>
                    <a:pt x="2680" y="1430"/>
                  </a:lnTo>
                  <a:lnTo>
                    <a:pt x="2701" y="1459"/>
                  </a:lnTo>
                  <a:lnTo>
                    <a:pt x="2720" y="1490"/>
                  </a:lnTo>
                  <a:lnTo>
                    <a:pt x="2740" y="1521"/>
                  </a:lnTo>
                  <a:lnTo>
                    <a:pt x="2757" y="1553"/>
                  </a:lnTo>
                  <a:lnTo>
                    <a:pt x="2773" y="1587"/>
                  </a:lnTo>
                  <a:lnTo>
                    <a:pt x="2789" y="1621"/>
                  </a:lnTo>
                  <a:lnTo>
                    <a:pt x="2803" y="1656"/>
                  </a:lnTo>
                  <a:lnTo>
                    <a:pt x="2817" y="1691"/>
                  </a:lnTo>
                  <a:lnTo>
                    <a:pt x="2828" y="1728"/>
                  </a:lnTo>
                  <a:lnTo>
                    <a:pt x="2840" y="1764"/>
                  </a:lnTo>
                  <a:lnTo>
                    <a:pt x="2850" y="1802"/>
                  </a:lnTo>
                  <a:lnTo>
                    <a:pt x="2864" y="1860"/>
                  </a:lnTo>
                  <a:lnTo>
                    <a:pt x="2877" y="1918"/>
                  </a:lnTo>
                  <a:lnTo>
                    <a:pt x="2891" y="1979"/>
                  </a:lnTo>
                  <a:lnTo>
                    <a:pt x="2905" y="2042"/>
                  </a:lnTo>
                  <a:lnTo>
                    <a:pt x="2918" y="2106"/>
                  </a:lnTo>
                  <a:lnTo>
                    <a:pt x="2930" y="2172"/>
                  </a:lnTo>
                  <a:lnTo>
                    <a:pt x="2943" y="2238"/>
                  </a:lnTo>
                  <a:lnTo>
                    <a:pt x="2953" y="2306"/>
                  </a:lnTo>
                  <a:lnTo>
                    <a:pt x="2958" y="2336"/>
                  </a:lnTo>
                  <a:lnTo>
                    <a:pt x="2964" y="2367"/>
                  </a:lnTo>
                  <a:lnTo>
                    <a:pt x="2968" y="2398"/>
                  </a:lnTo>
                  <a:lnTo>
                    <a:pt x="2974" y="2429"/>
                  </a:lnTo>
                  <a:lnTo>
                    <a:pt x="2984" y="2495"/>
                  </a:lnTo>
                  <a:lnTo>
                    <a:pt x="2996" y="2562"/>
                  </a:lnTo>
                  <a:lnTo>
                    <a:pt x="3000" y="2595"/>
                  </a:lnTo>
                  <a:lnTo>
                    <a:pt x="3004" y="2629"/>
                  </a:lnTo>
                  <a:lnTo>
                    <a:pt x="3007" y="2664"/>
                  </a:lnTo>
                  <a:lnTo>
                    <a:pt x="3011" y="2697"/>
                  </a:lnTo>
                  <a:lnTo>
                    <a:pt x="3013" y="2731"/>
                  </a:lnTo>
                  <a:lnTo>
                    <a:pt x="3014" y="2766"/>
                  </a:lnTo>
                  <a:lnTo>
                    <a:pt x="3014" y="2800"/>
                  </a:lnTo>
                  <a:lnTo>
                    <a:pt x="3013" y="2835"/>
                  </a:lnTo>
                  <a:lnTo>
                    <a:pt x="3009" y="2870"/>
                  </a:lnTo>
                  <a:lnTo>
                    <a:pt x="3006" y="2905"/>
                  </a:lnTo>
                  <a:lnTo>
                    <a:pt x="3000" y="2939"/>
                  </a:lnTo>
                  <a:lnTo>
                    <a:pt x="2993" y="2975"/>
                  </a:lnTo>
                  <a:lnTo>
                    <a:pt x="2988" y="2999"/>
                  </a:lnTo>
                  <a:lnTo>
                    <a:pt x="2981" y="3023"/>
                  </a:lnTo>
                  <a:lnTo>
                    <a:pt x="2973" y="3046"/>
                  </a:lnTo>
                  <a:lnTo>
                    <a:pt x="2964" y="3067"/>
                  </a:lnTo>
                  <a:lnTo>
                    <a:pt x="2953" y="3090"/>
                  </a:lnTo>
                  <a:lnTo>
                    <a:pt x="2942" y="3111"/>
                  </a:lnTo>
                  <a:lnTo>
                    <a:pt x="2930" y="3132"/>
                  </a:lnTo>
                  <a:lnTo>
                    <a:pt x="2916" y="3151"/>
                  </a:lnTo>
                  <a:lnTo>
                    <a:pt x="2903" y="3171"/>
                  </a:lnTo>
                  <a:lnTo>
                    <a:pt x="2888" y="3189"/>
                  </a:lnTo>
                  <a:lnTo>
                    <a:pt x="2873" y="3205"/>
                  </a:lnTo>
                  <a:lnTo>
                    <a:pt x="2857" y="3221"/>
                  </a:lnTo>
                  <a:lnTo>
                    <a:pt x="2840" y="3236"/>
                  </a:lnTo>
                  <a:lnTo>
                    <a:pt x="2822" y="3250"/>
                  </a:lnTo>
                  <a:lnTo>
                    <a:pt x="2804" y="3262"/>
                  </a:lnTo>
                  <a:lnTo>
                    <a:pt x="2786" y="3273"/>
                  </a:lnTo>
                  <a:lnTo>
                    <a:pt x="2769" y="3282"/>
                  </a:lnTo>
                  <a:lnTo>
                    <a:pt x="2750" y="3290"/>
                  </a:lnTo>
                  <a:lnTo>
                    <a:pt x="2732" y="3297"/>
                  </a:lnTo>
                  <a:lnTo>
                    <a:pt x="2713" y="3303"/>
                  </a:lnTo>
                  <a:lnTo>
                    <a:pt x="2694" y="3306"/>
                  </a:lnTo>
                  <a:lnTo>
                    <a:pt x="2674" y="3309"/>
                  </a:lnTo>
                  <a:lnTo>
                    <a:pt x="2656" y="3312"/>
                  </a:lnTo>
                  <a:lnTo>
                    <a:pt x="2635" y="33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6" name="Freeform 54">
              <a:extLst>
                <a:ext uri="{FF2B5EF4-FFF2-40B4-BE49-F238E27FC236}">
                  <a16:creationId xmlns:a16="http://schemas.microsoft.com/office/drawing/2014/main" id="{F076F003-D995-4EA4-ABCE-D4EEA2376AA3}"/>
                </a:ext>
              </a:extLst>
            </p:cNvPr>
            <p:cNvSpPr>
              <a:spLocks noEditPoints="1"/>
            </p:cNvSpPr>
            <p:nvPr userDrawn="1"/>
          </p:nvSpPr>
          <p:spPr bwMode="auto">
            <a:xfrm>
              <a:off x="3885994" y="2582220"/>
              <a:ext cx="1563288" cy="1521416"/>
            </a:xfrm>
            <a:custGeom>
              <a:avLst/>
              <a:gdLst>
                <a:gd name="T0" fmla="*/ 799 w 2355"/>
                <a:gd name="T1" fmla="*/ 77 h 2287"/>
                <a:gd name="T2" fmla="*/ 498 w 2355"/>
                <a:gd name="T3" fmla="*/ 221 h 2287"/>
                <a:gd name="T4" fmla="*/ 257 w 2355"/>
                <a:gd name="T5" fmla="*/ 397 h 2287"/>
                <a:gd name="T6" fmla="*/ 122 w 2355"/>
                <a:gd name="T7" fmla="*/ 547 h 2287"/>
                <a:gd name="T8" fmla="*/ 51 w 2355"/>
                <a:gd name="T9" fmla="*/ 715 h 2287"/>
                <a:gd name="T10" fmla="*/ 43 w 2355"/>
                <a:gd name="T11" fmla="*/ 895 h 2287"/>
                <a:gd name="T12" fmla="*/ 101 w 2355"/>
                <a:gd name="T13" fmla="*/ 1082 h 2287"/>
                <a:gd name="T14" fmla="*/ 245 w 2355"/>
                <a:gd name="T15" fmla="*/ 1295 h 2287"/>
                <a:gd name="T16" fmla="*/ 464 w 2355"/>
                <a:gd name="T17" fmla="*/ 1492 h 2287"/>
                <a:gd name="T18" fmla="*/ 801 w 2355"/>
                <a:gd name="T19" fmla="*/ 1709 h 2287"/>
                <a:gd name="T20" fmla="*/ 1323 w 2355"/>
                <a:gd name="T21" fmla="*/ 1972 h 2287"/>
                <a:gd name="T22" fmla="*/ 1858 w 2355"/>
                <a:gd name="T23" fmla="*/ 2195 h 2287"/>
                <a:gd name="T24" fmla="*/ 1976 w 2355"/>
                <a:gd name="T25" fmla="*/ 2230 h 2287"/>
                <a:gd name="T26" fmla="*/ 2081 w 2355"/>
                <a:gd name="T27" fmla="*/ 2247 h 2287"/>
                <a:gd name="T28" fmla="*/ 2179 w 2355"/>
                <a:gd name="T29" fmla="*/ 2235 h 2287"/>
                <a:gd name="T30" fmla="*/ 2250 w 2355"/>
                <a:gd name="T31" fmla="*/ 2190 h 2287"/>
                <a:gd name="T32" fmla="*/ 2293 w 2355"/>
                <a:gd name="T33" fmla="*/ 2114 h 2287"/>
                <a:gd name="T34" fmla="*/ 2313 w 2355"/>
                <a:gd name="T35" fmla="*/ 1984 h 2287"/>
                <a:gd name="T36" fmla="*/ 2306 w 2355"/>
                <a:gd name="T37" fmla="*/ 1724 h 2287"/>
                <a:gd name="T38" fmla="*/ 2249 w 2355"/>
                <a:gd name="T39" fmla="*/ 1493 h 2287"/>
                <a:gd name="T40" fmla="*/ 2143 w 2355"/>
                <a:gd name="T41" fmla="*/ 1289 h 2287"/>
                <a:gd name="T42" fmla="*/ 1988 w 2355"/>
                <a:gd name="T43" fmla="*/ 1113 h 2287"/>
                <a:gd name="T44" fmla="*/ 1820 w 2355"/>
                <a:gd name="T45" fmla="*/ 967 h 2287"/>
                <a:gd name="T46" fmla="*/ 1689 w 2355"/>
                <a:gd name="T47" fmla="*/ 787 h 2287"/>
                <a:gd name="T48" fmla="*/ 1585 w 2355"/>
                <a:gd name="T49" fmla="*/ 556 h 2287"/>
                <a:gd name="T50" fmla="*/ 1479 w 2355"/>
                <a:gd name="T51" fmla="*/ 331 h 2287"/>
                <a:gd name="T52" fmla="*/ 1390 w 2355"/>
                <a:gd name="T53" fmla="*/ 209 h 2287"/>
                <a:gd name="T54" fmla="*/ 1283 w 2355"/>
                <a:gd name="T55" fmla="*/ 118 h 2287"/>
                <a:gd name="T56" fmla="*/ 1158 w 2355"/>
                <a:gd name="T57" fmla="*/ 62 h 2287"/>
                <a:gd name="T58" fmla="*/ 1018 w 2355"/>
                <a:gd name="T59" fmla="*/ 40 h 2287"/>
                <a:gd name="T60" fmla="*/ 2046 w 2355"/>
                <a:gd name="T61" fmla="*/ 2284 h 2287"/>
                <a:gd name="T62" fmla="*/ 1936 w 2355"/>
                <a:gd name="T63" fmla="*/ 2263 h 2287"/>
                <a:gd name="T64" fmla="*/ 1613 w 2355"/>
                <a:gd name="T65" fmla="*/ 2138 h 2287"/>
                <a:gd name="T66" fmla="*/ 1079 w 2355"/>
                <a:gd name="T67" fmla="*/ 1901 h 2287"/>
                <a:gd name="T68" fmla="*/ 567 w 2355"/>
                <a:gd name="T69" fmla="*/ 1613 h 2287"/>
                <a:gd name="T70" fmla="*/ 289 w 2355"/>
                <a:gd name="T71" fmla="*/ 1398 h 2287"/>
                <a:gd name="T72" fmla="*/ 96 w 2355"/>
                <a:gd name="T73" fmla="*/ 1156 h 2287"/>
                <a:gd name="T74" fmla="*/ 15 w 2355"/>
                <a:gd name="T75" fmla="*/ 955 h 2287"/>
                <a:gd name="T76" fmla="*/ 4 w 2355"/>
                <a:gd name="T77" fmla="*/ 760 h 2287"/>
                <a:gd name="T78" fmla="*/ 61 w 2355"/>
                <a:gd name="T79" fmla="*/ 577 h 2287"/>
                <a:gd name="T80" fmla="*/ 184 w 2355"/>
                <a:gd name="T81" fmla="*/ 409 h 2287"/>
                <a:gd name="T82" fmla="*/ 401 w 2355"/>
                <a:gd name="T83" fmla="*/ 239 h 2287"/>
                <a:gd name="T84" fmla="*/ 693 w 2355"/>
                <a:gd name="T85" fmla="*/ 75 h 2287"/>
                <a:gd name="T86" fmla="*/ 938 w 2355"/>
                <a:gd name="T87" fmla="*/ 1 h 2287"/>
                <a:gd name="T88" fmla="*/ 1065 w 2355"/>
                <a:gd name="T89" fmla="*/ 3 h 2287"/>
                <a:gd name="T90" fmla="*/ 1211 w 2355"/>
                <a:gd name="T91" fmla="*/ 38 h 2287"/>
                <a:gd name="T92" fmla="*/ 1338 w 2355"/>
                <a:gd name="T93" fmla="*/ 108 h 2287"/>
                <a:gd name="T94" fmla="*/ 1447 w 2355"/>
                <a:gd name="T95" fmla="*/ 215 h 2287"/>
                <a:gd name="T96" fmla="*/ 1542 w 2355"/>
                <a:gd name="T97" fmla="*/ 367 h 2287"/>
                <a:gd name="T98" fmla="*/ 1649 w 2355"/>
                <a:gd name="T99" fmla="*/ 610 h 2287"/>
                <a:gd name="T100" fmla="*/ 1757 w 2355"/>
                <a:gd name="T101" fmla="*/ 820 h 2287"/>
                <a:gd name="T102" fmla="*/ 1889 w 2355"/>
                <a:gd name="T103" fmla="*/ 978 h 2287"/>
                <a:gd name="T104" fmla="*/ 2066 w 2355"/>
                <a:gd name="T105" fmla="*/ 1133 h 2287"/>
                <a:gd name="T106" fmla="*/ 2213 w 2355"/>
                <a:gd name="T107" fmla="*/ 1325 h 2287"/>
                <a:gd name="T108" fmla="*/ 2308 w 2355"/>
                <a:gd name="T109" fmla="*/ 1544 h 2287"/>
                <a:gd name="T110" fmla="*/ 2352 w 2355"/>
                <a:gd name="T111" fmla="*/ 1792 h 2287"/>
                <a:gd name="T112" fmla="*/ 2349 w 2355"/>
                <a:gd name="T113" fmla="*/ 2046 h 2287"/>
                <a:gd name="T114" fmla="*/ 2318 w 2355"/>
                <a:gd name="T115" fmla="*/ 2157 h 2287"/>
                <a:gd name="T116" fmla="*/ 2258 w 2355"/>
                <a:gd name="T117" fmla="*/ 2237 h 2287"/>
                <a:gd name="T118" fmla="*/ 2142 w 2355"/>
                <a:gd name="T119" fmla="*/ 2285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5" h="2287">
                  <a:moveTo>
                    <a:pt x="946" y="40"/>
                  </a:moveTo>
                  <a:lnTo>
                    <a:pt x="944" y="40"/>
                  </a:lnTo>
                  <a:lnTo>
                    <a:pt x="919" y="45"/>
                  </a:lnTo>
                  <a:lnTo>
                    <a:pt x="895" y="50"/>
                  </a:lnTo>
                  <a:lnTo>
                    <a:pt x="871" y="56"/>
                  </a:lnTo>
                  <a:lnTo>
                    <a:pt x="847" y="63"/>
                  </a:lnTo>
                  <a:lnTo>
                    <a:pt x="799" y="77"/>
                  </a:lnTo>
                  <a:lnTo>
                    <a:pt x="753" y="93"/>
                  </a:lnTo>
                  <a:lnTo>
                    <a:pt x="708" y="111"/>
                  </a:lnTo>
                  <a:lnTo>
                    <a:pt x="663" y="131"/>
                  </a:lnTo>
                  <a:lnTo>
                    <a:pt x="621" y="151"/>
                  </a:lnTo>
                  <a:lnTo>
                    <a:pt x="578" y="174"/>
                  </a:lnTo>
                  <a:lnTo>
                    <a:pt x="538" y="197"/>
                  </a:lnTo>
                  <a:lnTo>
                    <a:pt x="498" y="221"/>
                  </a:lnTo>
                  <a:lnTo>
                    <a:pt x="460" y="247"/>
                  </a:lnTo>
                  <a:lnTo>
                    <a:pt x="422" y="272"/>
                  </a:lnTo>
                  <a:lnTo>
                    <a:pt x="386" y="298"/>
                  </a:lnTo>
                  <a:lnTo>
                    <a:pt x="350" y="323"/>
                  </a:lnTo>
                  <a:lnTo>
                    <a:pt x="316" y="350"/>
                  </a:lnTo>
                  <a:lnTo>
                    <a:pt x="281" y="376"/>
                  </a:lnTo>
                  <a:lnTo>
                    <a:pt x="257" y="397"/>
                  </a:lnTo>
                  <a:lnTo>
                    <a:pt x="234" y="416"/>
                  </a:lnTo>
                  <a:lnTo>
                    <a:pt x="213" y="437"/>
                  </a:lnTo>
                  <a:lnTo>
                    <a:pt x="192" y="459"/>
                  </a:lnTo>
                  <a:lnTo>
                    <a:pt x="172" y="481"/>
                  </a:lnTo>
                  <a:lnTo>
                    <a:pt x="154" y="502"/>
                  </a:lnTo>
                  <a:lnTo>
                    <a:pt x="138" y="524"/>
                  </a:lnTo>
                  <a:lnTo>
                    <a:pt x="122" y="547"/>
                  </a:lnTo>
                  <a:lnTo>
                    <a:pt x="108" y="570"/>
                  </a:lnTo>
                  <a:lnTo>
                    <a:pt x="96" y="594"/>
                  </a:lnTo>
                  <a:lnTo>
                    <a:pt x="83" y="617"/>
                  </a:lnTo>
                  <a:lnTo>
                    <a:pt x="74" y="641"/>
                  </a:lnTo>
                  <a:lnTo>
                    <a:pt x="65" y="665"/>
                  </a:lnTo>
                  <a:lnTo>
                    <a:pt x="57" y="690"/>
                  </a:lnTo>
                  <a:lnTo>
                    <a:pt x="51" y="715"/>
                  </a:lnTo>
                  <a:lnTo>
                    <a:pt x="45" y="740"/>
                  </a:lnTo>
                  <a:lnTo>
                    <a:pt x="42" y="765"/>
                  </a:lnTo>
                  <a:lnTo>
                    <a:pt x="39" y="791"/>
                  </a:lnTo>
                  <a:lnTo>
                    <a:pt x="38" y="817"/>
                  </a:lnTo>
                  <a:lnTo>
                    <a:pt x="38" y="843"/>
                  </a:lnTo>
                  <a:lnTo>
                    <a:pt x="40" y="868"/>
                  </a:lnTo>
                  <a:lnTo>
                    <a:pt x="43" y="895"/>
                  </a:lnTo>
                  <a:lnTo>
                    <a:pt x="47" y="921"/>
                  </a:lnTo>
                  <a:lnTo>
                    <a:pt x="53" y="947"/>
                  </a:lnTo>
                  <a:lnTo>
                    <a:pt x="60" y="975"/>
                  </a:lnTo>
                  <a:lnTo>
                    <a:pt x="68" y="1001"/>
                  </a:lnTo>
                  <a:lnTo>
                    <a:pt x="77" y="1028"/>
                  </a:lnTo>
                  <a:lnTo>
                    <a:pt x="89" y="1055"/>
                  </a:lnTo>
                  <a:lnTo>
                    <a:pt x="101" y="1082"/>
                  </a:lnTo>
                  <a:lnTo>
                    <a:pt x="115" y="1109"/>
                  </a:lnTo>
                  <a:lnTo>
                    <a:pt x="130" y="1137"/>
                  </a:lnTo>
                  <a:lnTo>
                    <a:pt x="146" y="1163"/>
                  </a:lnTo>
                  <a:lnTo>
                    <a:pt x="169" y="1199"/>
                  </a:lnTo>
                  <a:lnTo>
                    <a:pt x="193" y="1232"/>
                  </a:lnTo>
                  <a:lnTo>
                    <a:pt x="218" y="1264"/>
                  </a:lnTo>
                  <a:lnTo>
                    <a:pt x="245" y="1295"/>
                  </a:lnTo>
                  <a:lnTo>
                    <a:pt x="272" y="1326"/>
                  </a:lnTo>
                  <a:lnTo>
                    <a:pt x="301" y="1355"/>
                  </a:lnTo>
                  <a:lnTo>
                    <a:pt x="332" y="1383"/>
                  </a:lnTo>
                  <a:lnTo>
                    <a:pt x="363" y="1412"/>
                  </a:lnTo>
                  <a:lnTo>
                    <a:pt x="395" y="1439"/>
                  </a:lnTo>
                  <a:lnTo>
                    <a:pt x="429" y="1466"/>
                  </a:lnTo>
                  <a:lnTo>
                    <a:pt x="464" y="1492"/>
                  </a:lnTo>
                  <a:lnTo>
                    <a:pt x="500" y="1519"/>
                  </a:lnTo>
                  <a:lnTo>
                    <a:pt x="538" y="1545"/>
                  </a:lnTo>
                  <a:lnTo>
                    <a:pt x="576" y="1571"/>
                  </a:lnTo>
                  <a:lnTo>
                    <a:pt x="616" y="1597"/>
                  </a:lnTo>
                  <a:lnTo>
                    <a:pt x="658" y="1623"/>
                  </a:lnTo>
                  <a:lnTo>
                    <a:pt x="729" y="1667"/>
                  </a:lnTo>
                  <a:lnTo>
                    <a:pt x="801" y="1709"/>
                  </a:lnTo>
                  <a:lnTo>
                    <a:pt x="873" y="1750"/>
                  </a:lnTo>
                  <a:lnTo>
                    <a:pt x="948" y="1789"/>
                  </a:lnTo>
                  <a:lnTo>
                    <a:pt x="1021" y="1828"/>
                  </a:lnTo>
                  <a:lnTo>
                    <a:pt x="1097" y="1865"/>
                  </a:lnTo>
                  <a:lnTo>
                    <a:pt x="1172" y="1902"/>
                  </a:lnTo>
                  <a:lnTo>
                    <a:pt x="1247" y="1937"/>
                  </a:lnTo>
                  <a:lnTo>
                    <a:pt x="1323" y="1972"/>
                  </a:lnTo>
                  <a:lnTo>
                    <a:pt x="1400" y="2005"/>
                  </a:lnTo>
                  <a:lnTo>
                    <a:pt x="1476" y="2038"/>
                  </a:lnTo>
                  <a:lnTo>
                    <a:pt x="1552" y="2070"/>
                  </a:lnTo>
                  <a:lnTo>
                    <a:pt x="1629" y="2102"/>
                  </a:lnTo>
                  <a:lnTo>
                    <a:pt x="1705" y="2133"/>
                  </a:lnTo>
                  <a:lnTo>
                    <a:pt x="1782" y="2164"/>
                  </a:lnTo>
                  <a:lnTo>
                    <a:pt x="1858" y="2195"/>
                  </a:lnTo>
                  <a:lnTo>
                    <a:pt x="1905" y="2215"/>
                  </a:lnTo>
                  <a:lnTo>
                    <a:pt x="1916" y="2218"/>
                  </a:lnTo>
                  <a:lnTo>
                    <a:pt x="1929" y="2222"/>
                  </a:lnTo>
                  <a:lnTo>
                    <a:pt x="1942" y="2224"/>
                  </a:lnTo>
                  <a:lnTo>
                    <a:pt x="1956" y="2226"/>
                  </a:lnTo>
                  <a:lnTo>
                    <a:pt x="1967" y="2227"/>
                  </a:lnTo>
                  <a:lnTo>
                    <a:pt x="1976" y="2230"/>
                  </a:lnTo>
                  <a:lnTo>
                    <a:pt x="1986" y="2231"/>
                  </a:lnTo>
                  <a:lnTo>
                    <a:pt x="1995" y="2233"/>
                  </a:lnTo>
                  <a:lnTo>
                    <a:pt x="2014" y="2238"/>
                  </a:lnTo>
                  <a:lnTo>
                    <a:pt x="2031" y="2241"/>
                  </a:lnTo>
                  <a:lnTo>
                    <a:pt x="2048" y="2243"/>
                  </a:lnTo>
                  <a:lnTo>
                    <a:pt x="2065" y="2246"/>
                  </a:lnTo>
                  <a:lnTo>
                    <a:pt x="2081" y="2247"/>
                  </a:lnTo>
                  <a:lnTo>
                    <a:pt x="2096" y="2248"/>
                  </a:lnTo>
                  <a:lnTo>
                    <a:pt x="2111" y="2248"/>
                  </a:lnTo>
                  <a:lnTo>
                    <a:pt x="2126" y="2247"/>
                  </a:lnTo>
                  <a:lnTo>
                    <a:pt x="2140" y="2245"/>
                  </a:lnTo>
                  <a:lnTo>
                    <a:pt x="2153" y="2242"/>
                  </a:lnTo>
                  <a:lnTo>
                    <a:pt x="2166" y="2240"/>
                  </a:lnTo>
                  <a:lnTo>
                    <a:pt x="2179" y="2235"/>
                  </a:lnTo>
                  <a:lnTo>
                    <a:pt x="2191" y="2231"/>
                  </a:lnTo>
                  <a:lnTo>
                    <a:pt x="2203" y="2225"/>
                  </a:lnTo>
                  <a:lnTo>
                    <a:pt x="2213" y="2219"/>
                  </a:lnTo>
                  <a:lnTo>
                    <a:pt x="2223" y="2213"/>
                  </a:lnTo>
                  <a:lnTo>
                    <a:pt x="2233" y="2206"/>
                  </a:lnTo>
                  <a:lnTo>
                    <a:pt x="2242" y="2198"/>
                  </a:lnTo>
                  <a:lnTo>
                    <a:pt x="2250" y="2190"/>
                  </a:lnTo>
                  <a:lnTo>
                    <a:pt x="2257" y="2180"/>
                  </a:lnTo>
                  <a:lnTo>
                    <a:pt x="2265" y="2171"/>
                  </a:lnTo>
                  <a:lnTo>
                    <a:pt x="2272" y="2161"/>
                  </a:lnTo>
                  <a:lnTo>
                    <a:pt x="2277" y="2149"/>
                  </a:lnTo>
                  <a:lnTo>
                    <a:pt x="2283" y="2138"/>
                  </a:lnTo>
                  <a:lnTo>
                    <a:pt x="2289" y="2126"/>
                  </a:lnTo>
                  <a:lnTo>
                    <a:pt x="2293" y="2114"/>
                  </a:lnTo>
                  <a:lnTo>
                    <a:pt x="2297" y="2100"/>
                  </a:lnTo>
                  <a:lnTo>
                    <a:pt x="2301" y="2086"/>
                  </a:lnTo>
                  <a:lnTo>
                    <a:pt x="2304" y="2071"/>
                  </a:lnTo>
                  <a:lnTo>
                    <a:pt x="2307" y="2057"/>
                  </a:lnTo>
                  <a:lnTo>
                    <a:pt x="2310" y="2040"/>
                  </a:lnTo>
                  <a:lnTo>
                    <a:pt x="2311" y="2023"/>
                  </a:lnTo>
                  <a:lnTo>
                    <a:pt x="2313" y="1984"/>
                  </a:lnTo>
                  <a:lnTo>
                    <a:pt x="2315" y="1945"/>
                  </a:lnTo>
                  <a:lnTo>
                    <a:pt x="2316" y="1907"/>
                  </a:lnTo>
                  <a:lnTo>
                    <a:pt x="2316" y="1870"/>
                  </a:lnTo>
                  <a:lnTo>
                    <a:pt x="2315" y="1832"/>
                  </a:lnTo>
                  <a:lnTo>
                    <a:pt x="2313" y="1795"/>
                  </a:lnTo>
                  <a:lnTo>
                    <a:pt x="2310" y="1759"/>
                  </a:lnTo>
                  <a:lnTo>
                    <a:pt x="2306" y="1724"/>
                  </a:lnTo>
                  <a:lnTo>
                    <a:pt x="2300" y="1689"/>
                  </a:lnTo>
                  <a:lnTo>
                    <a:pt x="2295" y="1655"/>
                  </a:lnTo>
                  <a:lnTo>
                    <a:pt x="2288" y="1622"/>
                  </a:lnTo>
                  <a:lnTo>
                    <a:pt x="2280" y="1589"/>
                  </a:lnTo>
                  <a:lnTo>
                    <a:pt x="2270" y="1556"/>
                  </a:lnTo>
                  <a:lnTo>
                    <a:pt x="2260" y="1524"/>
                  </a:lnTo>
                  <a:lnTo>
                    <a:pt x="2249" y="1493"/>
                  </a:lnTo>
                  <a:lnTo>
                    <a:pt x="2237" y="1462"/>
                  </a:lnTo>
                  <a:lnTo>
                    <a:pt x="2223" y="1433"/>
                  </a:lnTo>
                  <a:lnTo>
                    <a:pt x="2210" y="1403"/>
                  </a:lnTo>
                  <a:lnTo>
                    <a:pt x="2195" y="1374"/>
                  </a:lnTo>
                  <a:lnTo>
                    <a:pt x="2179" y="1345"/>
                  </a:lnTo>
                  <a:lnTo>
                    <a:pt x="2162" y="1317"/>
                  </a:lnTo>
                  <a:lnTo>
                    <a:pt x="2143" y="1289"/>
                  </a:lnTo>
                  <a:lnTo>
                    <a:pt x="2125" y="1263"/>
                  </a:lnTo>
                  <a:lnTo>
                    <a:pt x="2104" y="1236"/>
                  </a:lnTo>
                  <a:lnTo>
                    <a:pt x="2084" y="1210"/>
                  </a:lnTo>
                  <a:lnTo>
                    <a:pt x="2061" y="1185"/>
                  </a:lnTo>
                  <a:lnTo>
                    <a:pt x="2038" y="1161"/>
                  </a:lnTo>
                  <a:lnTo>
                    <a:pt x="2014" y="1137"/>
                  </a:lnTo>
                  <a:lnTo>
                    <a:pt x="1988" y="1113"/>
                  </a:lnTo>
                  <a:lnTo>
                    <a:pt x="1962" y="1090"/>
                  </a:lnTo>
                  <a:lnTo>
                    <a:pt x="1934" y="1067"/>
                  </a:lnTo>
                  <a:lnTo>
                    <a:pt x="1906" y="1045"/>
                  </a:lnTo>
                  <a:lnTo>
                    <a:pt x="1884" y="1027"/>
                  </a:lnTo>
                  <a:lnTo>
                    <a:pt x="1862" y="1008"/>
                  </a:lnTo>
                  <a:lnTo>
                    <a:pt x="1840" y="988"/>
                  </a:lnTo>
                  <a:lnTo>
                    <a:pt x="1820" y="967"/>
                  </a:lnTo>
                  <a:lnTo>
                    <a:pt x="1800" y="944"/>
                  </a:lnTo>
                  <a:lnTo>
                    <a:pt x="1780" y="921"/>
                  </a:lnTo>
                  <a:lnTo>
                    <a:pt x="1761" y="896"/>
                  </a:lnTo>
                  <a:lnTo>
                    <a:pt x="1742" y="871"/>
                  </a:lnTo>
                  <a:lnTo>
                    <a:pt x="1724" y="843"/>
                  </a:lnTo>
                  <a:lnTo>
                    <a:pt x="1706" y="816"/>
                  </a:lnTo>
                  <a:lnTo>
                    <a:pt x="1689" y="787"/>
                  </a:lnTo>
                  <a:lnTo>
                    <a:pt x="1673" y="756"/>
                  </a:lnTo>
                  <a:lnTo>
                    <a:pt x="1657" y="725"/>
                  </a:lnTo>
                  <a:lnTo>
                    <a:pt x="1642" y="693"/>
                  </a:lnTo>
                  <a:lnTo>
                    <a:pt x="1627" y="658"/>
                  </a:lnTo>
                  <a:lnTo>
                    <a:pt x="1612" y="624"/>
                  </a:lnTo>
                  <a:lnTo>
                    <a:pt x="1599" y="591"/>
                  </a:lnTo>
                  <a:lnTo>
                    <a:pt x="1585" y="556"/>
                  </a:lnTo>
                  <a:lnTo>
                    <a:pt x="1571" y="522"/>
                  </a:lnTo>
                  <a:lnTo>
                    <a:pt x="1556" y="487"/>
                  </a:lnTo>
                  <a:lnTo>
                    <a:pt x="1541" y="453"/>
                  </a:lnTo>
                  <a:lnTo>
                    <a:pt x="1525" y="420"/>
                  </a:lnTo>
                  <a:lnTo>
                    <a:pt x="1508" y="385"/>
                  </a:lnTo>
                  <a:lnTo>
                    <a:pt x="1490" y="352"/>
                  </a:lnTo>
                  <a:lnTo>
                    <a:pt x="1479" y="331"/>
                  </a:lnTo>
                  <a:lnTo>
                    <a:pt x="1468" y="312"/>
                  </a:lnTo>
                  <a:lnTo>
                    <a:pt x="1455" y="294"/>
                  </a:lnTo>
                  <a:lnTo>
                    <a:pt x="1442" y="275"/>
                  </a:lnTo>
                  <a:lnTo>
                    <a:pt x="1430" y="257"/>
                  </a:lnTo>
                  <a:lnTo>
                    <a:pt x="1417" y="241"/>
                  </a:lnTo>
                  <a:lnTo>
                    <a:pt x="1403" y="225"/>
                  </a:lnTo>
                  <a:lnTo>
                    <a:pt x="1390" y="209"/>
                  </a:lnTo>
                  <a:lnTo>
                    <a:pt x="1376" y="194"/>
                  </a:lnTo>
                  <a:lnTo>
                    <a:pt x="1361" y="180"/>
                  </a:lnTo>
                  <a:lnTo>
                    <a:pt x="1346" y="166"/>
                  </a:lnTo>
                  <a:lnTo>
                    <a:pt x="1331" y="154"/>
                  </a:lnTo>
                  <a:lnTo>
                    <a:pt x="1315" y="141"/>
                  </a:lnTo>
                  <a:lnTo>
                    <a:pt x="1299" y="130"/>
                  </a:lnTo>
                  <a:lnTo>
                    <a:pt x="1283" y="118"/>
                  </a:lnTo>
                  <a:lnTo>
                    <a:pt x="1266" y="109"/>
                  </a:lnTo>
                  <a:lnTo>
                    <a:pt x="1248" y="99"/>
                  </a:lnTo>
                  <a:lnTo>
                    <a:pt x="1231" y="91"/>
                  </a:lnTo>
                  <a:lnTo>
                    <a:pt x="1214" y="83"/>
                  </a:lnTo>
                  <a:lnTo>
                    <a:pt x="1196" y="75"/>
                  </a:lnTo>
                  <a:lnTo>
                    <a:pt x="1177" y="69"/>
                  </a:lnTo>
                  <a:lnTo>
                    <a:pt x="1158" y="62"/>
                  </a:lnTo>
                  <a:lnTo>
                    <a:pt x="1139" y="57"/>
                  </a:lnTo>
                  <a:lnTo>
                    <a:pt x="1120" y="53"/>
                  </a:lnTo>
                  <a:lnTo>
                    <a:pt x="1100" y="48"/>
                  </a:lnTo>
                  <a:lnTo>
                    <a:pt x="1080" y="46"/>
                  </a:lnTo>
                  <a:lnTo>
                    <a:pt x="1059" y="42"/>
                  </a:lnTo>
                  <a:lnTo>
                    <a:pt x="1038" y="41"/>
                  </a:lnTo>
                  <a:lnTo>
                    <a:pt x="1018" y="40"/>
                  </a:lnTo>
                  <a:lnTo>
                    <a:pt x="996" y="39"/>
                  </a:lnTo>
                  <a:lnTo>
                    <a:pt x="974" y="40"/>
                  </a:lnTo>
                  <a:lnTo>
                    <a:pt x="951" y="40"/>
                  </a:lnTo>
                  <a:lnTo>
                    <a:pt x="946" y="40"/>
                  </a:lnTo>
                  <a:close/>
                  <a:moveTo>
                    <a:pt x="2101" y="2287"/>
                  </a:moveTo>
                  <a:lnTo>
                    <a:pt x="2073" y="2286"/>
                  </a:lnTo>
                  <a:lnTo>
                    <a:pt x="2046" y="2284"/>
                  </a:lnTo>
                  <a:lnTo>
                    <a:pt x="2016" y="2278"/>
                  </a:lnTo>
                  <a:lnTo>
                    <a:pt x="1986" y="2272"/>
                  </a:lnTo>
                  <a:lnTo>
                    <a:pt x="1977" y="2270"/>
                  </a:lnTo>
                  <a:lnTo>
                    <a:pt x="1969" y="2268"/>
                  </a:lnTo>
                  <a:lnTo>
                    <a:pt x="1960" y="2266"/>
                  </a:lnTo>
                  <a:lnTo>
                    <a:pt x="1950" y="2265"/>
                  </a:lnTo>
                  <a:lnTo>
                    <a:pt x="1936" y="2263"/>
                  </a:lnTo>
                  <a:lnTo>
                    <a:pt x="1919" y="2260"/>
                  </a:lnTo>
                  <a:lnTo>
                    <a:pt x="1905" y="2256"/>
                  </a:lnTo>
                  <a:lnTo>
                    <a:pt x="1890" y="2251"/>
                  </a:lnTo>
                  <a:lnTo>
                    <a:pt x="1843" y="2232"/>
                  </a:lnTo>
                  <a:lnTo>
                    <a:pt x="1766" y="2201"/>
                  </a:lnTo>
                  <a:lnTo>
                    <a:pt x="1690" y="2170"/>
                  </a:lnTo>
                  <a:lnTo>
                    <a:pt x="1613" y="2138"/>
                  </a:lnTo>
                  <a:lnTo>
                    <a:pt x="1536" y="2106"/>
                  </a:lnTo>
                  <a:lnTo>
                    <a:pt x="1459" y="2074"/>
                  </a:lnTo>
                  <a:lnTo>
                    <a:pt x="1383" y="2040"/>
                  </a:lnTo>
                  <a:lnTo>
                    <a:pt x="1307" y="2007"/>
                  </a:lnTo>
                  <a:lnTo>
                    <a:pt x="1230" y="1972"/>
                  </a:lnTo>
                  <a:lnTo>
                    <a:pt x="1154" y="1937"/>
                  </a:lnTo>
                  <a:lnTo>
                    <a:pt x="1079" y="1901"/>
                  </a:lnTo>
                  <a:lnTo>
                    <a:pt x="1003" y="1863"/>
                  </a:lnTo>
                  <a:lnTo>
                    <a:pt x="928" y="1825"/>
                  </a:lnTo>
                  <a:lnTo>
                    <a:pt x="854" y="1785"/>
                  </a:lnTo>
                  <a:lnTo>
                    <a:pt x="780" y="1743"/>
                  </a:lnTo>
                  <a:lnTo>
                    <a:pt x="708" y="1701"/>
                  </a:lnTo>
                  <a:lnTo>
                    <a:pt x="636" y="1656"/>
                  </a:lnTo>
                  <a:lnTo>
                    <a:pt x="567" y="1613"/>
                  </a:lnTo>
                  <a:lnTo>
                    <a:pt x="497" y="1564"/>
                  </a:lnTo>
                  <a:lnTo>
                    <a:pt x="461" y="1539"/>
                  </a:lnTo>
                  <a:lnTo>
                    <a:pt x="426" y="1514"/>
                  </a:lnTo>
                  <a:lnTo>
                    <a:pt x="392" y="1486"/>
                  </a:lnTo>
                  <a:lnTo>
                    <a:pt x="357" y="1459"/>
                  </a:lnTo>
                  <a:lnTo>
                    <a:pt x="323" y="1429"/>
                  </a:lnTo>
                  <a:lnTo>
                    <a:pt x="289" y="1398"/>
                  </a:lnTo>
                  <a:lnTo>
                    <a:pt x="257" y="1367"/>
                  </a:lnTo>
                  <a:lnTo>
                    <a:pt x="226" y="1333"/>
                  </a:lnTo>
                  <a:lnTo>
                    <a:pt x="195" y="1298"/>
                  </a:lnTo>
                  <a:lnTo>
                    <a:pt x="167" y="1262"/>
                  </a:lnTo>
                  <a:lnTo>
                    <a:pt x="139" y="1224"/>
                  </a:lnTo>
                  <a:lnTo>
                    <a:pt x="113" y="1184"/>
                  </a:lnTo>
                  <a:lnTo>
                    <a:pt x="96" y="1156"/>
                  </a:lnTo>
                  <a:lnTo>
                    <a:pt x="79" y="1127"/>
                  </a:lnTo>
                  <a:lnTo>
                    <a:pt x="66" y="1099"/>
                  </a:lnTo>
                  <a:lnTo>
                    <a:pt x="52" y="1070"/>
                  </a:lnTo>
                  <a:lnTo>
                    <a:pt x="40" y="1041"/>
                  </a:lnTo>
                  <a:lnTo>
                    <a:pt x="31" y="1013"/>
                  </a:lnTo>
                  <a:lnTo>
                    <a:pt x="22" y="984"/>
                  </a:lnTo>
                  <a:lnTo>
                    <a:pt x="15" y="955"/>
                  </a:lnTo>
                  <a:lnTo>
                    <a:pt x="10" y="928"/>
                  </a:lnTo>
                  <a:lnTo>
                    <a:pt x="5" y="899"/>
                  </a:lnTo>
                  <a:lnTo>
                    <a:pt x="1" y="872"/>
                  </a:lnTo>
                  <a:lnTo>
                    <a:pt x="0" y="843"/>
                  </a:lnTo>
                  <a:lnTo>
                    <a:pt x="0" y="816"/>
                  </a:lnTo>
                  <a:lnTo>
                    <a:pt x="1" y="788"/>
                  </a:lnTo>
                  <a:lnTo>
                    <a:pt x="4" y="760"/>
                  </a:lnTo>
                  <a:lnTo>
                    <a:pt x="8" y="734"/>
                  </a:lnTo>
                  <a:lnTo>
                    <a:pt x="13" y="707"/>
                  </a:lnTo>
                  <a:lnTo>
                    <a:pt x="20" y="680"/>
                  </a:lnTo>
                  <a:lnTo>
                    <a:pt x="28" y="654"/>
                  </a:lnTo>
                  <a:lnTo>
                    <a:pt x="38" y="627"/>
                  </a:lnTo>
                  <a:lnTo>
                    <a:pt x="49" y="602"/>
                  </a:lnTo>
                  <a:lnTo>
                    <a:pt x="61" y="577"/>
                  </a:lnTo>
                  <a:lnTo>
                    <a:pt x="74" y="552"/>
                  </a:lnTo>
                  <a:lnTo>
                    <a:pt x="90" y="526"/>
                  </a:lnTo>
                  <a:lnTo>
                    <a:pt x="106" y="502"/>
                  </a:lnTo>
                  <a:lnTo>
                    <a:pt x="123" y="478"/>
                  </a:lnTo>
                  <a:lnTo>
                    <a:pt x="143" y="455"/>
                  </a:lnTo>
                  <a:lnTo>
                    <a:pt x="162" y="432"/>
                  </a:lnTo>
                  <a:lnTo>
                    <a:pt x="184" y="409"/>
                  </a:lnTo>
                  <a:lnTo>
                    <a:pt x="207" y="388"/>
                  </a:lnTo>
                  <a:lnTo>
                    <a:pt x="232" y="366"/>
                  </a:lnTo>
                  <a:lnTo>
                    <a:pt x="257" y="345"/>
                  </a:lnTo>
                  <a:lnTo>
                    <a:pt x="292" y="319"/>
                  </a:lnTo>
                  <a:lnTo>
                    <a:pt x="327" y="291"/>
                  </a:lnTo>
                  <a:lnTo>
                    <a:pt x="364" y="265"/>
                  </a:lnTo>
                  <a:lnTo>
                    <a:pt x="401" y="239"/>
                  </a:lnTo>
                  <a:lnTo>
                    <a:pt x="440" y="212"/>
                  </a:lnTo>
                  <a:lnTo>
                    <a:pt x="479" y="187"/>
                  </a:lnTo>
                  <a:lnTo>
                    <a:pt x="520" y="162"/>
                  </a:lnTo>
                  <a:lnTo>
                    <a:pt x="561" y="139"/>
                  </a:lnTo>
                  <a:lnTo>
                    <a:pt x="605" y="116"/>
                  </a:lnTo>
                  <a:lnTo>
                    <a:pt x="648" y="94"/>
                  </a:lnTo>
                  <a:lnTo>
                    <a:pt x="693" y="75"/>
                  </a:lnTo>
                  <a:lnTo>
                    <a:pt x="740" y="56"/>
                  </a:lnTo>
                  <a:lnTo>
                    <a:pt x="787" y="39"/>
                  </a:lnTo>
                  <a:lnTo>
                    <a:pt x="837" y="24"/>
                  </a:lnTo>
                  <a:lnTo>
                    <a:pt x="862" y="18"/>
                  </a:lnTo>
                  <a:lnTo>
                    <a:pt x="887" y="11"/>
                  </a:lnTo>
                  <a:lnTo>
                    <a:pt x="912" y="7"/>
                  </a:lnTo>
                  <a:lnTo>
                    <a:pt x="938" y="1"/>
                  </a:lnTo>
                  <a:lnTo>
                    <a:pt x="946" y="2"/>
                  </a:lnTo>
                  <a:lnTo>
                    <a:pt x="949" y="1"/>
                  </a:lnTo>
                  <a:lnTo>
                    <a:pt x="973" y="0"/>
                  </a:lnTo>
                  <a:lnTo>
                    <a:pt x="997" y="0"/>
                  </a:lnTo>
                  <a:lnTo>
                    <a:pt x="1020" y="0"/>
                  </a:lnTo>
                  <a:lnTo>
                    <a:pt x="1042" y="1"/>
                  </a:lnTo>
                  <a:lnTo>
                    <a:pt x="1065" y="3"/>
                  </a:lnTo>
                  <a:lnTo>
                    <a:pt x="1087" y="6"/>
                  </a:lnTo>
                  <a:lnTo>
                    <a:pt x="1108" y="9"/>
                  </a:lnTo>
                  <a:lnTo>
                    <a:pt x="1129" y="14"/>
                  </a:lnTo>
                  <a:lnTo>
                    <a:pt x="1150" y="18"/>
                  </a:lnTo>
                  <a:lnTo>
                    <a:pt x="1170" y="24"/>
                  </a:lnTo>
                  <a:lnTo>
                    <a:pt x="1191" y="31"/>
                  </a:lnTo>
                  <a:lnTo>
                    <a:pt x="1211" y="38"/>
                  </a:lnTo>
                  <a:lnTo>
                    <a:pt x="1230" y="46"/>
                  </a:lnTo>
                  <a:lnTo>
                    <a:pt x="1248" y="54"/>
                  </a:lnTo>
                  <a:lnTo>
                    <a:pt x="1267" y="63"/>
                  </a:lnTo>
                  <a:lnTo>
                    <a:pt x="1285" y="73"/>
                  </a:lnTo>
                  <a:lnTo>
                    <a:pt x="1303" y="85"/>
                  </a:lnTo>
                  <a:lnTo>
                    <a:pt x="1321" y="96"/>
                  </a:lnTo>
                  <a:lnTo>
                    <a:pt x="1338" y="108"/>
                  </a:lnTo>
                  <a:lnTo>
                    <a:pt x="1354" y="122"/>
                  </a:lnTo>
                  <a:lnTo>
                    <a:pt x="1371" y="135"/>
                  </a:lnTo>
                  <a:lnTo>
                    <a:pt x="1387" y="149"/>
                  </a:lnTo>
                  <a:lnTo>
                    <a:pt x="1402" y="164"/>
                  </a:lnTo>
                  <a:lnTo>
                    <a:pt x="1417" y="180"/>
                  </a:lnTo>
                  <a:lnTo>
                    <a:pt x="1432" y="197"/>
                  </a:lnTo>
                  <a:lnTo>
                    <a:pt x="1447" y="215"/>
                  </a:lnTo>
                  <a:lnTo>
                    <a:pt x="1461" y="233"/>
                  </a:lnTo>
                  <a:lnTo>
                    <a:pt x="1474" y="251"/>
                  </a:lnTo>
                  <a:lnTo>
                    <a:pt x="1487" y="271"/>
                  </a:lnTo>
                  <a:lnTo>
                    <a:pt x="1501" y="291"/>
                  </a:lnTo>
                  <a:lnTo>
                    <a:pt x="1512" y="312"/>
                  </a:lnTo>
                  <a:lnTo>
                    <a:pt x="1525" y="334"/>
                  </a:lnTo>
                  <a:lnTo>
                    <a:pt x="1542" y="367"/>
                  </a:lnTo>
                  <a:lnTo>
                    <a:pt x="1559" y="401"/>
                  </a:lnTo>
                  <a:lnTo>
                    <a:pt x="1576" y="437"/>
                  </a:lnTo>
                  <a:lnTo>
                    <a:pt x="1591" y="471"/>
                  </a:lnTo>
                  <a:lnTo>
                    <a:pt x="1606" y="506"/>
                  </a:lnTo>
                  <a:lnTo>
                    <a:pt x="1621" y="541"/>
                  </a:lnTo>
                  <a:lnTo>
                    <a:pt x="1635" y="576"/>
                  </a:lnTo>
                  <a:lnTo>
                    <a:pt x="1649" y="610"/>
                  </a:lnTo>
                  <a:lnTo>
                    <a:pt x="1663" y="643"/>
                  </a:lnTo>
                  <a:lnTo>
                    <a:pt x="1677" y="676"/>
                  </a:lnTo>
                  <a:lnTo>
                    <a:pt x="1692" y="707"/>
                  </a:lnTo>
                  <a:lnTo>
                    <a:pt x="1707" y="736"/>
                  </a:lnTo>
                  <a:lnTo>
                    <a:pt x="1723" y="766"/>
                  </a:lnTo>
                  <a:lnTo>
                    <a:pt x="1739" y="794"/>
                  </a:lnTo>
                  <a:lnTo>
                    <a:pt x="1757" y="820"/>
                  </a:lnTo>
                  <a:lnTo>
                    <a:pt x="1774" y="846"/>
                  </a:lnTo>
                  <a:lnTo>
                    <a:pt x="1791" y="872"/>
                  </a:lnTo>
                  <a:lnTo>
                    <a:pt x="1809" y="895"/>
                  </a:lnTo>
                  <a:lnTo>
                    <a:pt x="1829" y="918"/>
                  </a:lnTo>
                  <a:lnTo>
                    <a:pt x="1848" y="938"/>
                  </a:lnTo>
                  <a:lnTo>
                    <a:pt x="1868" y="959"/>
                  </a:lnTo>
                  <a:lnTo>
                    <a:pt x="1889" y="978"/>
                  </a:lnTo>
                  <a:lnTo>
                    <a:pt x="1909" y="997"/>
                  </a:lnTo>
                  <a:lnTo>
                    <a:pt x="1930" y="1013"/>
                  </a:lnTo>
                  <a:lnTo>
                    <a:pt x="1960" y="1036"/>
                  </a:lnTo>
                  <a:lnTo>
                    <a:pt x="1988" y="1060"/>
                  </a:lnTo>
                  <a:lnTo>
                    <a:pt x="2015" y="1084"/>
                  </a:lnTo>
                  <a:lnTo>
                    <a:pt x="2041" y="1108"/>
                  </a:lnTo>
                  <a:lnTo>
                    <a:pt x="2066" y="1133"/>
                  </a:lnTo>
                  <a:lnTo>
                    <a:pt x="2090" y="1160"/>
                  </a:lnTo>
                  <a:lnTo>
                    <a:pt x="2113" y="1185"/>
                  </a:lnTo>
                  <a:lnTo>
                    <a:pt x="2135" y="1212"/>
                  </a:lnTo>
                  <a:lnTo>
                    <a:pt x="2156" y="1240"/>
                  </a:lnTo>
                  <a:lnTo>
                    <a:pt x="2176" y="1267"/>
                  </a:lnTo>
                  <a:lnTo>
                    <a:pt x="2195" y="1296"/>
                  </a:lnTo>
                  <a:lnTo>
                    <a:pt x="2213" y="1325"/>
                  </a:lnTo>
                  <a:lnTo>
                    <a:pt x="2229" y="1355"/>
                  </a:lnTo>
                  <a:lnTo>
                    <a:pt x="2245" y="1384"/>
                  </a:lnTo>
                  <a:lnTo>
                    <a:pt x="2260" y="1415"/>
                  </a:lnTo>
                  <a:lnTo>
                    <a:pt x="2273" y="1446"/>
                  </a:lnTo>
                  <a:lnTo>
                    <a:pt x="2285" y="1478"/>
                  </a:lnTo>
                  <a:lnTo>
                    <a:pt x="2297" y="1511"/>
                  </a:lnTo>
                  <a:lnTo>
                    <a:pt x="2308" y="1544"/>
                  </a:lnTo>
                  <a:lnTo>
                    <a:pt x="2318" y="1577"/>
                  </a:lnTo>
                  <a:lnTo>
                    <a:pt x="2326" y="1611"/>
                  </a:lnTo>
                  <a:lnTo>
                    <a:pt x="2332" y="1646"/>
                  </a:lnTo>
                  <a:lnTo>
                    <a:pt x="2339" y="1681"/>
                  </a:lnTo>
                  <a:lnTo>
                    <a:pt x="2345" y="1717"/>
                  </a:lnTo>
                  <a:lnTo>
                    <a:pt x="2349" y="1754"/>
                  </a:lnTo>
                  <a:lnTo>
                    <a:pt x="2352" y="1792"/>
                  </a:lnTo>
                  <a:lnTo>
                    <a:pt x="2354" y="1828"/>
                  </a:lnTo>
                  <a:lnTo>
                    <a:pt x="2355" y="1867"/>
                  </a:lnTo>
                  <a:lnTo>
                    <a:pt x="2355" y="1906"/>
                  </a:lnTo>
                  <a:lnTo>
                    <a:pt x="2354" y="1945"/>
                  </a:lnTo>
                  <a:lnTo>
                    <a:pt x="2353" y="1987"/>
                  </a:lnTo>
                  <a:lnTo>
                    <a:pt x="2350" y="2027"/>
                  </a:lnTo>
                  <a:lnTo>
                    <a:pt x="2349" y="2046"/>
                  </a:lnTo>
                  <a:lnTo>
                    <a:pt x="2345" y="2063"/>
                  </a:lnTo>
                  <a:lnTo>
                    <a:pt x="2343" y="2081"/>
                  </a:lnTo>
                  <a:lnTo>
                    <a:pt x="2338" y="2098"/>
                  </a:lnTo>
                  <a:lnTo>
                    <a:pt x="2335" y="2114"/>
                  </a:lnTo>
                  <a:lnTo>
                    <a:pt x="2329" y="2129"/>
                  </a:lnTo>
                  <a:lnTo>
                    <a:pt x="2323" y="2144"/>
                  </a:lnTo>
                  <a:lnTo>
                    <a:pt x="2318" y="2157"/>
                  </a:lnTo>
                  <a:lnTo>
                    <a:pt x="2311" y="2171"/>
                  </a:lnTo>
                  <a:lnTo>
                    <a:pt x="2304" y="2184"/>
                  </a:lnTo>
                  <a:lnTo>
                    <a:pt x="2296" y="2195"/>
                  </a:lnTo>
                  <a:lnTo>
                    <a:pt x="2287" y="2207"/>
                  </a:lnTo>
                  <a:lnTo>
                    <a:pt x="2277" y="2217"/>
                  </a:lnTo>
                  <a:lnTo>
                    <a:pt x="2268" y="2227"/>
                  </a:lnTo>
                  <a:lnTo>
                    <a:pt x="2258" y="2237"/>
                  </a:lnTo>
                  <a:lnTo>
                    <a:pt x="2246" y="2245"/>
                  </a:lnTo>
                  <a:lnTo>
                    <a:pt x="2231" y="2255"/>
                  </a:lnTo>
                  <a:lnTo>
                    <a:pt x="2215" y="2263"/>
                  </a:lnTo>
                  <a:lnTo>
                    <a:pt x="2198" y="2271"/>
                  </a:lnTo>
                  <a:lnTo>
                    <a:pt x="2180" y="2277"/>
                  </a:lnTo>
                  <a:lnTo>
                    <a:pt x="2162" y="2281"/>
                  </a:lnTo>
                  <a:lnTo>
                    <a:pt x="2142" y="2285"/>
                  </a:lnTo>
                  <a:lnTo>
                    <a:pt x="2121" y="2287"/>
                  </a:lnTo>
                  <a:lnTo>
                    <a:pt x="2101" y="22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7" name="Freeform 55">
              <a:extLst>
                <a:ext uri="{FF2B5EF4-FFF2-40B4-BE49-F238E27FC236}">
                  <a16:creationId xmlns:a16="http://schemas.microsoft.com/office/drawing/2014/main" id="{3578B5AC-8588-4CA3-A51D-33B8CA0AB241}"/>
                </a:ext>
              </a:extLst>
            </p:cNvPr>
            <p:cNvSpPr>
              <a:spLocks noEditPoints="1"/>
            </p:cNvSpPr>
            <p:nvPr userDrawn="1"/>
          </p:nvSpPr>
          <p:spPr bwMode="auto">
            <a:xfrm>
              <a:off x="7663940" y="1740090"/>
              <a:ext cx="800255" cy="856086"/>
            </a:xfrm>
            <a:custGeom>
              <a:avLst/>
              <a:gdLst>
                <a:gd name="T0" fmla="*/ 398 w 1204"/>
                <a:gd name="T1" fmla="*/ 89 h 1292"/>
                <a:gd name="T2" fmla="*/ 251 w 1204"/>
                <a:gd name="T3" fmla="*/ 154 h 1292"/>
                <a:gd name="T4" fmla="*/ 164 w 1204"/>
                <a:gd name="T5" fmla="*/ 218 h 1292"/>
                <a:gd name="T6" fmla="*/ 104 w 1204"/>
                <a:gd name="T7" fmla="*/ 290 h 1292"/>
                <a:gd name="T8" fmla="*/ 63 w 1204"/>
                <a:gd name="T9" fmla="*/ 374 h 1292"/>
                <a:gd name="T10" fmla="*/ 42 w 1204"/>
                <a:gd name="T11" fmla="*/ 468 h 1292"/>
                <a:gd name="T12" fmla="*/ 45 w 1204"/>
                <a:gd name="T13" fmla="*/ 590 h 1292"/>
                <a:gd name="T14" fmla="*/ 116 w 1204"/>
                <a:gd name="T15" fmla="*/ 851 h 1292"/>
                <a:gd name="T16" fmla="*/ 185 w 1204"/>
                <a:gd name="T17" fmla="*/ 981 h 1292"/>
                <a:gd name="T18" fmla="*/ 258 w 1204"/>
                <a:gd name="T19" fmla="*/ 1073 h 1292"/>
                <a:gd name="T20" fmla="*/ 348 w 1204"/>
                <a:gd name="T21" fmla="*/ 1148 h 1292"/>
                <a:gd name="T22" fmla="*/ 467 w 1204"/>
                <a:gd name="T23" fmla="*/ 1213 h 1292"/>
                <a:gd name="T24" fmla="*/ 610 w 1204"/>
                <a:gd name="T25" fmla="*/ 1249 h 1292"/>
                <a:gd name="T26" fmla="*/ 755 w 1204"/>
                <a:gd name="T27" fmla="*/ 1247 h 1292"/>
                <a:gd name="T28" fmla="*/ 890 w 1204"/>
                <a:gd name="T29" fmla="*/ 1207 h 1292"/>
                <a:gd name="T30" fmla="*/ 1008 w 1204"/>
                <a:gd name="T31" fmla="*/ 1132 h 1292"/>
                <a:gd name="T32" fmla="*/ 1100 w 1204"/>
                <a:gd name="T33" fmla="*/ 1026 h 1292"/>
                <a:gd name="T34" fmla="*/ 1149 w 1204"/>
                <a:gd name="T35" fmla="*/ 910 h 1292"/>
                <a:gd name="T36" fmla="*/ 1164 w 1204"/>
                <a:gd name="T37" fmla="*/ 779 h 1292"/>
                <a:gd name="T38" fmla="*/ 1134 w 1204"/>
                <a:gd name="T39" fmla="*/ 573 h 1292"/>
                <a:gd name="T40" fmla="*/ 1064 w 1204"/>
                <a:gd name="T41" fmla="*/ 360 h 1292"/>
                <a:gd name="T42" fmla="*/ 993 w 1204"/>
                <a:gd name="T43" fmla="*/ 236 h 1292"/>
                <a:gd name="T44" fmla="*/ 905 w 1204"/>
                <a:gd name="T45" fmla="*/ 142 h 1292"/>
                <a:gd name="T46" fmla="*/ 802 w 1204"/>
                <a:gd name="T47" fmla="*/ 78 h 1292"/>
                <a:gd name="T48" fmla="*/ 681 w 1204"/>
                <a:gd name="T49" fmla="*/ 45 h 1292"/>
                <a:gd name="T50" fmla="*/ 546 w 1204"/>
                <a:gd name="T51" fmla="*/ 43 h 1292"/>
                <a:gd name="T52" fmla="*/ 617 w 1204"/>
                <a:gd name="T53" fmla="*/ 1289 h 1292"/>
                <a:gd name="T54" fmla="*/ 505 w 1204"/>
                <a:gd name="T55" fmla="*/ 1268 h 1292"/>
                <a:gd name="T56" fmla="*/ 396 w 1204"/>
                <a:gd name="T57" fmla="*/ 1223 h 1292"/>
                <a:gd name="T58" fmla="*/ 291 w 1204"/>
                <a:gd name="T59" fmla="*/ 1155 h 1292"/>
                <a:gd name="T60" fmla="*/ 203 w 1204"/>
                <a:gd name="T61" fmla="*/ 1070 h 1292"/>
                <a:gd name="T62" fmla="*/ 130 w 1204"/>
                <a:gd name="T63" fmla="*/ 968 h 1292"/>
                <a:gd name="T64" fmla="*/ 71 w 1204"/>
                <a:gd name="T65" fmla="*/ 848 h 1292"/>
                <a:gd name="T66" fmla="*/ 8 w 1204"/>
                <a:gd name="T67" fmla="*/ 614 h 1292"/>
                <a:gd name="T68" fmla="*/ 1 w 1204"/>
                <a:gd name="T69" fmla="*/ 498 h 1292"/>
                <a:gd name="T70" fmla="*/ 16 w 1204"/>
                <a:gd name="T71" fmla="*/ 392 h 1292"/>
                <a:gd name="T72" fmla="*/ 54 w 1204"/>
                <a:gd name="T73" fmla="*/ 298 h 1292"/>
                <a:gd name="T74" fmla="*/ 112 w 1204"/>
                <a:gd name="T75" fmla="*/ 215 h 1292"/>
                <a:gd name="T76" fmla="*/ 193 w 1204"/>
                <a:gd name="T77" fmla="*/ 145 h 1292"/>
                <a:gd name="T78" fmla="*/ 333 w 1204"/>
                <a:gd name="T79" fmla="*/ 71 h 1292"/>
                <a:gd name="T80" fmla="*/ 479 w 1204"/>
                <a:gd name="T81" fmla="*/ 16 h 1292"/>
                <a:gd name="T82" fmla="*/ 593 w 1204"/>
                <a:gd name="T83" fmla="*/ 0 h 1292"/>
                <a:gd name="T84" fmla="*/ 734 w 1204"/>
                <a:gd name="T85" fmla="*/ 14 h 1292"/>
                <a:gd name="T86" fmla="*/ 857 w 1204"/>
                <a:gd name="T87" fmla="*/ 61 h 1292"/>
                <a:gd name="T88" fmla="*/ 962 w 1204"/>
                <a:gd name="T89" fmla="*/ 139 h 1292"/>
                <a:gd name="T90" fmla="*/ 1052 w 1204"/>
                <a:gd name="T91" fmla="*/ 251 h 1292"/>
                <a:gd name="T92" fmla="*/ 1125 w 1204"/>
                <a:gd name="T93" fmla="*/ 404 h 1292"/>
                <a:gd name="T94" fmla="*/ 1191 w 1204"/>
                <a:gd name="T95" fmla="*/ 655 h 1292"/>
                <a:gd name="T96" fmla="*/ 1203 w 1204"/>
                <a:gd name="T97" fmla="*/ 827 h 1292"/>
                <a:gd name="T98" fmla="*/ 1173 w 1204"/>
                <a:gd name="T99" fmla="*/ 965 h 1292"/>
                <a:gd name="T100" fmla="*/ 1101 w 1204"/>
                <a:gd name="T101" fmla="*/ 1093 h 1292"/>
                <a:gd name="T102" fmla="*/ 953 w 1204"/>
                <a:gd name="T103" fmla="*/ 1219 h 1292"/>
                <a:gd name="T104" fmla="*/ 772 w 1204"/>
                <a:gd name="T105" fmla="*/ 128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4" h="1292">
                  <a:moveTo>
                    <a:pt x="515" y="44"/>
                  </a:moveTo>
                  <a:lnTo>
                    <a:pt x="492" y="53"/>
                  </a:lnTo>
                  <a:lnTo>
                    <a:pt x="469" y="62"/>
                  </a:lnTo>
                  <a:lnTo>
                    <a:pt x="446" y="71"/>
                  </a:lnTo>
                  <a:lnTo>
                    <a:pt x="423" y="79"/>
                  </a:lnTo>
                  <a:lnTo>
                    <a:pt x="398" y="89"/>
                  </a:lnTo>
                  <a:lnTo>
                    <a:pt x="373" y="98"/>
                  </a:lnTo>
                  <a:lnTo>
                    <a:pt x="349" y="108"/>
                  </a:lnTo>
                  <a:lnTo>
                    <a:pt x="323" y="118"/>
                  </a:lnTo>
                  <a:lnTo>
                    <a:pt x="298" y="129"/>
                  </a:lnTo>
                  <a:lnTo>
                    <a:pt x="275" y="141"/>
                  </a:lnTo>
                  <a:lnTo>
                    <a:pt x="251" y="154"/>
                  </a:lnTo>
                  <a:lnTo>
                    <a:pt x="229" y="168"/>
                  </a:lnTo>
                  <a:lnTo>
                    <a:pt x="216" y="177"/>
                  </a:lnTo>
                  <a:lnTo>
                    <a:pt x="202" y="186"/>
                  </a:lnTo>
                  <a:lnTo>
                    <a:pt x="189" y="196"/>
                  </a:lnTo>
                  <a:lnTo>
                    <a:pt x="177" y="208"/>
                  </a:lnTo>
                  <a:lnTo>
                    <a:pt x="164" y="218"/>
                  </a:lnTo>
                  <a:lnTo>
                    <a:pt x="152" y="230"/>
                  </a:lnTo>
                  <a:lnTo>
                    <a:pt x="142" y="241"/>
                  </a:lnTo>
                  <a:lnTo>
                    <a:pt x="132" y="253"/>
                  </a:lnTo>
                  <a:lnTo>
                    <a:pt x="122" y="265"/>
                  </a:lnTo>
                  <a:lnTo>
                    <a:pt x="112" y="278"/>
                  </a:lnTo>
                  <a:lnTo>
                    <a:pt x="104" y="290"/>
                  </a:lnTo>
                  <a:lnTo>
                    <a:pt x="96" y="304"/>
                  </a:lnTo>
                  <a:lnTo>
                    <a:pt x="88" y="318"/>
                  </a:lnTo>
                  <a:lnTo>
                    <a:pt x="81" y="332"/>
                  </a:lnTo>
                  <a:lnTo>
                    <a:pt x="74" y="345"/>
                  </a:lnTo>
                  <a:lnTo>
                    <a:pt x="69" y="360"/>
                  </a:lnTo>
                  <a:lnTo>
                    <a:pt x="63" y="374"/>
                  </a:lnTo>
                  <a:lnTo>
                    <a:pt x="58" y="389"/>
                  </a:lnTo>
                  <a:lnTo>
                    <a:pt x="54" y="405"/>
                  </a:lnTo>
                  <a:lnTo>
                    <a:pt x="50" y="420"/>
                  </a:lnTo>
                  <a:lnTo>
                    <a:pt x="47" y="436"/>
                  </a:lnTo>
                  <a:lnTo>
                    <a:pt x="45" y="452"/>
                  </a:lnTo>
                  <a:lnTo>
                    <a:pt x="42" y="468"/>
                  </a:lnTo>
                  <a:lnTo>
                    <a:pt x="41" y="485"/>
                  </a:lnTo>
                  <a:lnTo>
                    <a:pt x="40" y="501"/>
                  </a:lnTo>
                  <a:lnTo>
                    <a:pt x="40" y="519"/>
                  </a:lnTo>
                  <a:lnTo>
                    <a:pt x="40" y="536"/>
                  </a:lnTo>
                  <a:lnTo>
                    <a:pt x="41" y="554"/>
                  </a:lnTo>
                  <a:lnTo>
                    <a:pt x="45" y="590"/>
                  </a:lnTo>
                  <a:lnTo>
                    <a:pt x="50" y="626"/>
                  </a:lnTo>
                  <a:lnTo>
                    <a:pt x="60" y="675"/>
                  </a:lnTo>
                  <a:lnTo>
                    <a:pt x="71" y="723"/>
                  </a:lnTo>
                  <a:lnTo>
                    <a:pt x="85" y="768"/>
                  </a:lnTo>
                  <a:lnTo>
                    <a:pt x="100" y="810"/>
                  </a:lnTo>
                  <a:lnTo>
                    <a:pt x="116" y="851"/>
                  </a:lnTo>
                  <a:lnTo>
                    <a:pt x="133" y="891"/>
                  </a:lnTo>
                  <a:lnTo>
                    <a:pt x="142" y="910"/>
                  </a:lnTo>
                  <a:lnTo>
                    <a:pt x="152" y="928"/>
                  </a:lnTo>
                  <a:lnTo>
                    <a:pt x="163" y="946"/>
                  </a:lnTo>
                  <a:lnTo>
                    <a:pt x="173" y="964"/>
                  </a:lnTo>
                  <a:lnTo>
                    <a:pt x="185" y="981"/>
                  </a:lnTo>
                  <a:lnTo>
                    <a:pt x="196" y="997"/>
                  </a:lnTo>
                  <a:lnTo>
                    <a:pt x="208" y="1013"/>
                  </a:lnTo>
                  <a:lnTo>
                    <a:pt x="219" y="1029"/>
                  </a:lnTo>
                  <a:lnTo>
                    <a:pt x="232" y="1044"/>
                  </a:lnTo>
                  <a:lnTo>
                    <a:pt x="245" y="1059"/>
                  </a:lnTo>
                  <a:lnTo>
                    <a:pt x="258" y="1073"/>
                  </a:lnTo>
                  <a:lnTo>
                    <a:pt x="272" y="1086"/>
                  </a:lnTo>
                  <a:lnTo>
                    <a:pt x="287" y="1099"/>
                  </a:lnTo>
                  <a:lnTo>
                    <a:pt x="302" y="1113"/>
                  </a:lnTo>
                  <a:lnTo>
                    <a:pt x="317" y="1124"/>
                  </a:lnTo>
                  <a:lnTo>
                    <a:pt x="331" y="1137"/>
                  </a:lnTo>
                  <a:lnTo>
                    <a:pt x="348" y="1148"/>
                  </a:lnTo>
                  <a:lnTo>
                    <a:pt x="364" y="1159"/>
                  </a:lnTo>
                  <a:lnTo>
                    <a:pt x="380" y="1169"/>
                  </a:lnTo>
                  <a:lnTo>
                    <a:pt x="397" y="1179"/>
                  </a:lnTo>
                  <a:lnTo>
                    <a:pt x="420" y="1192"/>
                  </a:lnTo>
                  <a:lnTo>
                    <a:pt x="443" y="1202"/>
                  </a:lnTo>
                  <a:lnTo>
                    <a:pt x="467" y="1213"/>
                  </a:lnTo>
                  <a:lnTo>
                    <a:pt x="490" y="1222"/>
                  </a:lnTo>
                  <a:lnTo>
                    <a:pt x="514" y="1230"/>
                  </a:lnTo>
                  <a:lnTo>
                    <a:pt x="538" y="1235"/>
                  </a:lnTo>
                  <a:lnTo>
                    <a:pt x="562" y="1241"/>
                  </a:lnTo>
                  <a:lnTo>
                    <a:pt x="586" y="1246"/>
                  </a:lnTo>
                  <a:lnTo>
                    <a:pt x="610" y="1249"/>
                  </a:lnTo>
                  <a:lnTo>
                    <a:pt x="634" y="1252"/>
                  </a:lnTo>
                  <a:lnTo>
                    <a:pt x="658" y="1253"/>
                  </a:lnTo>
                  <a:lnTo>
                    <a:pt x="682" y="1253"/>
                  </a:lnTo>
                  <a:lnTo>
                    <a:pt x="707" y="1252"/>
                  </a:lnTo>
                  <a:lnTo>
                    <a:pt x="731" y="1250"/>
                  </a:lnTo>
                  <a:lnTo>
                    <a:pt x="755" y="1247"/>
                  </a:lnTo>
                  <a:lnTo>
                    <a:pt x="778" y="1242"/>
                  </a:lnTo>
                  <a:lnTo>
                    <a:pt x="801" y="1238"/>
                  </a:lnTo>
                  <a:lnTo>
                    <a:pt x="824" y="1232"/>
                  </a:lnTo>
                  <a:lnTo>
                    <a:pt x="847" y="1224"/>
                  </a:lnTo>
                  <a:lnTo>
                    <a:pt x="868" y="1216"/>
                  </a:lnTo>
                  <a:lnTo>
                    <a:pt x="890" y="1207"/>
                  </a:lnTo>
                  <a:lnTo>
                    <a:pt x="911" y="1198"/>
                  </a:lnTo>
                  <a:lnTo>
                    <a:pt x="931" y="1186"/>
                  </a:lnTo>
                  <a:lnTo>
                    <a:pt x="952" y="1174"/>
                  </a:lnTo>
                  <a:lnTo>
                    <a:pt x="972" y="1161"/>
                  </a:lnTo>
                  <a:lnTo>
                    <a:pt x="991" y="1147"/>
                  </a:lnTo>
                  <a:lnTo>
                    <a:pt x="1008" y="1132"/>
                  </a:lnTo>
                  <a:lnTo>
                    <a:pt x="1027" y="1116"/>
                  </a:lnTo>
                  <a:lnTo>
                    <a:pt x="1043" y="1100"/>
                  </a:lnTo>
                  <a:lnTo>
                    <a:pt x="1059" y="1082"/>
                  </a:lnTo>
                  <a:lnTo>
                    <a:pt x="1074" y="1063"/>
                  </a:lnTo>
                  <a:lnTo>
                    <a:pt x="1089" y="1044"/>
                  </a:lnTo>
                  <a:lnTo>
                    <a:pt x="1100" y="1026"/>
                  </a:lnTo>
                  <a:lnTo>
                    <a:pt x="1110" y="1008"/>
                  </a:lnTo>
                  <a:lnTo>
                    <a:pt x="1121" y="989"/>
                  </a:lnTo>
                  <a:lnTo>
                    <a:pt x="1129" y="971"/>
                  </a:lnTo>
                  <a:lnTo>
                    <a:pt x="1137" y="950"/>
                  </a:lnTo>
                  <a:lnTo>
                    <a:pt x="1144" y="930"/>
                  </a:lnTo>
                  <a:lnTo>
                    <a:pt x="1149" y="910"/>
                  </a:lnTo>
                  <a:lnTo>
                    <a:pt x="1155" y="889"/>
                  </a:lnTo>
                  <a:lnTo>
                    <a:pt x="1159" y="867"/>
                  </a:lnTo>
                  <a:lnTo>
                    <a:pt x="1162" y="846"/>
                  </a:lnTo>
                  <a:lnTo>
                    <a:pt x="1163" y="824"/>
                  </a:lnTo>
                  <a:lnTo>
                    <a:pt x="1164" y="802"/>
                  </a:lnTo>
                  <a:lnTo>
                    <a:pt x="1164" y="779"/>
                  </a:lnTo>
                  <a:lnTo>
                    <a:pt x="1164" y="756"/>
                  </a:lnTo>
                  <a:lnTo>
                    <a:pt x="1162" y="732"/>
                  </a:lnTo>
                  <a:lnTo>
                    <a:pt x="1159" y="709"/>
                  </a:lnTo>
                  <a:lnTo>
                    <a:pt x="1152" y="662"/>
                  </a:lnTo>
                  <a:lnTo>
                    <a:pt x="1144" y="616"/>
                  </a:lnTo>
                  <a:lnTo>
                    <a:pt x="1134" y="573"/>
                  </a:lnTo>
                  <a:lnTo>
                    <a:pt x="1124" y="531"/>
                  </a:lnTo>
                  <a:lnTo>
                    <a:pt x="1114" y="492"/>
                  </a:lnTo>
                  <a:lnTo>
                    <a:pt x="1102" y="454"/>
                  </a:lnTo>
                  <a:lnTo>
                    <a:pt x="1089" y="418"/>
                  </a:lnTo>
                  <a:lnTo>
                    <a:pt x="1075" y="383"/>
                  </a:lnTo>
                  <a:lnTo>
                    <a:pt x="1064" y="360"/>
                  </a:lnTo>
                  <a:lnTo>
                    <a:pt x="1054" y="337"/>
                  </a:lnTo>
                  <a:lnTo>
                    <a:pt x="1043" y="316"/>
                  </a:lnTo>
                  <a:lnTo>
                    <a:pt x="1031" y="294"/>
                  </a:lnTo>
                  <a:lnTo>
                    <a:pt x="1019" y="274"/>
                  </a:lnTo>
                  <a:lnTo>
                    <a:pt x="1006" y="255"/>
                  </a:lnTo>
                  <a:lnTo>
                    <a:pt x="993" y="236"/>
                  </a:lnTo>
                  <a:lnTo>
                    <a:pt x="980" y="218"/>
                  </a:lnTo>
                  <a:lnTo>
                    <a:pt x="966" y="201"/>
                  </a:lnTo>
                  <a:lnTo>
                    <a:pt x="951" y="185"/>
                  </a:lnTo>
                  <a:lnTo>
                    <a:pt x="936" y="170"/>
                  </a:lnTo>
                  <a:lnTo>
                    <a:pt x="921" y="155"/>
                  </a:lnTo>
                  <a:lnTo>
                    <a:pt x="905" y="142"/>
                  </a:lnTo>
                  <a:lnTo>
                    <a:pt x="889" y="130"/>
                  </a:lnTo>
                  <a:lnTo>
                    <a:pt x="873" y="117"/>
                  </a:lnTo>
                  <a:lnTo>
                    <a:pt x="856" y="107"/>
                  </a:lnTo>
                  <a:lnTo>
                    <a:pt x="837" y="97"/>
                  </a:lnTo>
                  <a:lnTo>
                    <a:pt x="820" y="86"/>
                  </a:lnTo>
                  <a:lnTo>
                    <a:pt x="802" y="78"/>
                  </a:lnTo>
                  <a:lnTo>
                    <a:pt x="782" y="70"/>
                  </a:lnTo>
                  <a:lnTo>
                    <a:pt x="763" y="63"/>
                  </a:lnTo>
                  <a:lnTo>
                    <a:pt x="743" y="58"/>
                  </a:lnTo>
                  <a:lnTo>
                    <a:pt x="723" y="53"/>
                  </a:lnTo>
                  <a:lnTo>
                    <a:pt x="702" y="48"/>
                  </a:lnTo>
                  <a:lnTo>
                    <a:pt x="681" y="45"/>
                  </a:lnTo>
                  <a:lnTo>
                    <a:pt x="660" y="43"/>
                  </a:lnTo>
                  <a:lnTo>
                    <a:pt x="638" y="40"/>
                  </a:lnTo>
                  <a:lnTo>
                    <a:pt x="616" y="39"/>
                  </a:lnTo>
                  <a:lnTo>
                    <a:pt x="593" y="39"/>
                  </a:lnTo>
                  <a:lnTo>
                    <a:pt x="569" y="40"/>
                  </a:lnTo>
                  <a:lnTo>
                    <a:pt x="546" y="43"/>
                  </a:lnTo>
                  <a:lnTo>
                    <a:pt x="522" y="45"/>
                  </a:lnTo>
                  <a:lnTo>
                    <a:pt x="515" y="44"/>
                  </a:lnTo>
                  <a:close/>
                  <a:moveTo>
                    <a:pt x="673" y="1292"/>
                  </a:moveTo>
                  <a:lnTo>
                    <a:pt x="655" y="1292"/>
                  </a:lnTo>
                  <a:lnTo>
                    <a:pt x="635" y="1291"/>
                  </a:lnTo>
                  <a:lnTo>
                    <a:pt x="617" y="1289"/>
                  </a:lnTo>
                  <a:lnTo>
                    <a:pt x="598" y="1287"/>
                  </a:lnTo>
                  <a:lnTo>
                    <a:pt x="579" y="1285"/>
                  </a:lnTo>
                  <a:lnTo>
                    <a:pt x="561" y="1281"/>
                  </a:lnTo>
                  <a:lnTo>
                    <a:pt x="541" y="1278"/>
                  </a:lnTo>
                  <a:lnTo>
                    <a:pt x="523" y="1273"/>
                  </a:lnTo>
                  <a:lnTo>
                    <a:pt x="505" y="1268"/>
                  </a:lnTo>
                  <a:lnTo>
                    <a:pt x="486" y="1262"/>
                  </a:lnTo>
                  <a:lnTo>
                    <a:pt x="468" y="1255"/>
                  </a:lnTo>
                  <a:lnTo>
                    <a:pt x="450" y="1248"/>
                  </a:lnTo>
                  <a:lnTo>
                    <a:pt x="431" y="1240"/>
                  </a:lnTo>
                  <a:lnTo>
                    <a:pt x="413" y="1232"/>
                  </a:lnTo>
                  <a:lnTo>
                    <a:pt x="396" y="1223"/>
                  </a:lnTo>
                  <a:lnTo>
                    <a:pt x="377" y="1214"/>
                  </a:lnTo>
                  <a:lnTo>
                    <a:pt x="360" y="1203"/>
                  </a:lnTo>
                  <a:lnTo>
                    <a:pt x="342" y="1192"/>
                  </a:lnTo>
                  <a:lnTo>
                    <a:pt x="325" y="1180"/>
                  </a:lnTo>
                  <a:lnTo>
                    <a:pt x="309" y="1168"/>
                  </a:lnTo>
                  <a:lnTo>
                    <a:pt x="291" y="1155"/>
                  </a:lnTo>
                  <a:lnTo>
                    <a:pt x="276" y="1143"/>
                  </a:lnTo>
                  <a:lnTo>
                    <a:pt x="260" y="1129"/>
                  </a:lnTo>
                  <a:lnTo>
                    <a:pt x="245" y="1115"/>
                  </a:lnTo>
                  <a:lnTo>
                    <a:pt x="231" y="1101"/>
                  </a:lnTo>
                  <a:lnTo>
                    <a:pt x="217" y="1086"/>
                  </a:lnTo>
                  <a:lnTo>
                    <a:pt x="203" y="1070"/>
                  </a:lnTo>
                  <a:lnTo>
                    <a:pt x="190" y="1054"/>
                  </a:lnTo>
                  <a:lnTo>
                    <a:pt x="177" y="1038"/>
                  </a:lnTo>
                  <a:lnTo>
                    <a:pt x="165" y="1022"/>
                  </a:lnTo>
                  <a:lnTo>
                    <a:pt x="152" y="1004"/>
                  </a:lnTo>
                  <a:lnTo>
                    <a:pt x="141" y="987"/>
                  </a:lnTo>
                  <a:lnTo>
                    <a:pt x="130" y="968"/>
                  </a:lnTo>
                  <a:lnTo>
                    <a:pt x="119" y="950"/>
                  </a:lnTo>
                  <a:lnTo>
                    <a:pt x="109" y="930"/>
                  </a:lnTo>
                  <a:lnTo>
                    <a:pt x="99" y="911"/>
                  </a:lnTo>
                  <a:lnTo>
                    <a:pt x="89" y="890"/>
                  </a:lnTo>
                  <a:lnTo>
                    <a:pt x="80" y="870"/>
                  </a:lnTo>
                  <a:lnTo>
                    <a:pt x="71" y="848"/>
                  </a:lnTo>
                  <a:lnTo>
                    <a:pt x="63" y="826"/>
                  </a:lnTo>
                  <a:lnTo>
                    <a:pt x="48" y="781"/>
                  </a:lnTo>
                  <a:lnTo>
                    <a:pt x="34" y="734"/>
                  </a:lnTo>
                  <a:lnTo>
                    <a:pt x="22" y="685"/>
                  </a:lnTo>
                  <a:lnTo>
                    <a:pt x="11" y="633"/>
                  </a:lnTo>
                  <a:lnTo>
                    <a:pt x="8" y="614"/>
                  </a:lnTo>
                  <a:lnTo>
                    <a:pt x="5" y="593"/>
                  </a:lnTo>
                  <a:lnTo>
                    <a:pt x="3" y="574"/>
                  </a:lnTo>
                  <a:lnTo>
                    <a:pt x="1" y="555"/>
                  </a:lnTo>
                  <a:lnTo>
                    <a:pt x="1" y="536"/>
                  </a:lnTo>
                  <a:lnTo>
                    <a:pt x="0" y="517"/>
                  </a:lnTo>
                  <a:lnTo>
                    <a:pt x="1" y="498"/>
                  </a:lnTo>
                  <a:lnTo>
                    <a:pt x="2" y="481"/>
                  </a:lnTo>
                  <a:lnTo>
                    <a:pt x="3" y="462"/>
                  </a:lnTo>
                  <a:lnTo>
                    <a:pt x="6" y="444"/>
                  </a:lnTo>
                  <a:lnTo>
                    <a:pt x="9" y="427"/>
                  </a:lnTo>
                  <a:lnTo>
                    <a:pt x="13" y="410"/>
                  </a:lnTo>
                  <a:lnTo>
                    <a:pt x="16" y="392"/>
                  </a:lnTo>
                  <a:lnTo>
                    <a:pt x="21" y="376"/>
                  </a:lnTo>
                  <a:lnTo>
                    <a:pt x="26" y="360"/>
                  </a:lnTo>
                  <a:lnTo>
                    <a:pt x="32" y="344"/>
                  </a:lnTo>
                  <a:lnTo>
                    <a:pt x="39" y="328"/>
                  </a:lnTo>
                  <a:lnTo>
                    <a:pt x="46" y="313"/>
                  </a:lnTo>
                  <a:lnTo>
                    <a:pt x="54" y="298"/>
                  </a:lnTo>
                  <a:lnTo>
                    <a:pt x="62" y="284"/>
                  </a:lnTo>
                  <a:lnTo>
                    <a:pt x="71" y="269"/>
                  </a:lnTo>
                  <a:lnTo>
                    <a:pt x="80" y="255"/>
                  </a:lnTo>
                  <a:lnTo>
                    <a:pt x="91" y="241"/>
                  </a:lnTo>
                  <a:lnTo>
                    <a:pt x="101" y="227"/>
                  </a:lnTo>
                  <a:lnTo>
                    <a:pt x="112" y="215"/>
                  </a:lnTo>
                  <a:lnTo>
                    <a:pt x="125" y="202"/>
                  </a:lnTo>
                  <a:lnTo>
                    <a:pt x="136" y="189"/>
                  </a:lnTo>
                  <a:lnTo>
                    <a:pt x="150" y="178"/>
                  </a:lnTo>
                  <a:lnTo>
                    <a:pt x="164" y="167"/>
                  </a:lnTo>
                  <a:lnTo>
                    <a:pt x="178" y="155"/>
                  </a:lnTo>
                  <a:lnTo>
                    <a:pt x="193" y="145"/>
                  </a:lnTo>
                  <a:lnTo>
                    <a:pt x="208" y="134"/>
                  </a:lnTo>
                  <a:lnTo>
                    <a:pt x="232" y="119"/>
                  </a:lnTo>
                  <a:lnTo>
                    <a:pt x="256" y="107"/>
                  </a:lnTo>
                  <a:lnTo>
                    <a:pt x="281" y="94"/>
                  </a:lnTo>
                  <a:lnTo>
                    <a:pt x="306" y="83"/>
                  </a:lnTo>
                  <a:lnTo>
                    <a:pt x="333" y="71"/>
                  </a:lnTo>
                  <a:lnTo>
                    <a:pt x="358" y="62"/>
                  </a:lnTo>
                  <a:lnTo>
                    <a:pt x="384" y="52"/>
                  </a:lnTo>
                  <a:lnTo>
                    <a:pt x="411" y="43"/>
                  </a:lnTo>
                  <a:lnTo>
                    <a:pt x="434" y="33"/>
                  </a:lnTo>
                  <a:lnTo>
                    <a:pt x="456" y="25"/>
                  </a:lnTo>
                  <a:lnTo>
                    <a:pt x="479" y="16"/>
                  </a:lnTo>
                  <a:lnTo>
                    <a:pt x="502" y="7"/>
                  </a:lnTo>
                  <a:lnTo>
                    <a:pt x="515" y="6"/>
                  </a:lnTo>
                  <a:lnTo>
                    <a:pt x="517" y="6"/>
                  </a:lnTo>
                  <a:lnTo>
                    <a:pt x="543" y="2"/>
                  </a:lnTo>
                  <a:lnTo>
                    <a:pt x="568" y="1"/>
                  </a:lnTo>
                  <a:lnTo>
                    <a:pt x="593" y="0"/>
                  </a:lnTo>
                  <a:lnTo>
                    <a:pt x="618" y="0"/>
                  </a:lnTo>
                  <a:lnTo>
                    <a:pt x="642" y="1"/>
                  </a:lnTo>
                  <a:lnTo>
                    <a:pt x="665" y="2"/>
                  </a:lnTo>
                  <a:lnTo>
                    <a:pt x="688" y="6"/>
                  </a:lnTo>
                  <a:lnTo>
                    <a:pt x="711" y="9"/>
                  </a:lnTo>
                  <a:lnTo>
                    <a:pt x="734" y="14"/>
                  </a:lnTo>
                  <a:lnTo>
                    <a:pt x="755" y="20"/>
                  </a:lnTo>
                  <a:lnTo>
                    <a:pt x="777" y="25"/>
                  </a:lnTo>
                  <a:lnTo>
                    <a:pt x="797" y="33"/>
                  </a:lnTo>
                  <a:lnTo>
                    <a:pt x="818" y="41"/>
                  </a:lnTo>
                  <a:lnTo>
                    <a:pt x="837" y="51"/>
                  </a:lnTo>
                  <a:lnTo>
                    <a:pt x="857" y="61"/>
                  </a:lnTo>
                  <a:lnTo>
                    <a:pt x="875" y="71"/>
                  </a:lnTo>
                  <a:lnTo>
                    <a:pt x="894" y="83"/>
                  </a:lnTo>
                  <a:lnTo>
                    <a:pt x="912" y="95"/>
                  </a:lnTo>
                  <a:lnTo>
                    <a:pt x="929" y="109"/>
                  </a:lnTo>
                  <a:lnTo>
                    <a:pt x="946" y="124"/>
                  </a:lnTo>
                  <a:lnTo>
                    <a:pt x="962" y="139"/>
                  </a:lnTo>
                  <a:lnTo>
                    <a:pt x="978" y="156"/>
                  </a:lnTo>
                  <a:lnTo>
                    <a:pt x="994" y="173"/>
                  </a:lnTo>
                  <a:lnTo>
                    <a:pt x="1009" y="191"/>
                  </a:lnTo>
                  <a:lnTo>
                    <a:pt x="1024" y="210"/>
                  </a:lnTo>
                  <a:lnTo>
                    <a:pt x="1038" y="230"/>
                  </a:lnTo>
                  <a:lnTo>
                    <a:pt x="1052" y="251"/>
                  </a:lnTo>
                  <a:lnTo>
                    <a:pt x="1064" y="272"/>
                  </a:lnTo>
                  <a:lnTo>
                    <a:pt x="1077" y="295"/>
                  </a:lnTo>
                  <a:lnTo>
                    <a:pt x="1089" y="319"/>
                  </a:lnTo>
                  <a:lnTo>
                    <a:pt x="1100" y="343"/>
                  </a:lnTo>
                  <a:lnTo>
                    <a:pt x="1111" y="368"/>
                  </a:lnTo>
                  <a:lnTo>
                    <a:pt x="1125" y="404"/>
                  </a:lnTo>
                  <a:lnTo>
                    <a:pt x="1139" y="442"/>
                  </a:lnTo>
                  <a:lnTo>
                    <a:pt x="1152" y="481"/>
                  </a:lnTo>
                  <a:lnTo>
                    <a:pt x="1162" y="521"/>
                  </a:lnTo>
                  <a:lnTo>
                    <a:pt x="1172" y="563"/>
                  </a:lnTo>
                  <a:lnTo>
                    <a:pt x="1181" y="608"/>
                  </a:lnTo>
                  <a:lnTo>
                    <a:pt x="1191" y="655"/>
                  </a:lnTo>
                  <a:lnTo>
                    <a:pt x="1198" y="703"/>
                  </a:lnTo>
                  <a:lnTo>
                    <a:pt x="1201" y="729"/>
                  </a:lnTo>
                  <a:lnTo>
                    <a:pt x="1203" y="754"/>
                  </a:lnTo>
                  <a:lnTo>
                    <a:pt x="1204" y="779"/>
                  </a:lnTo>
                  <a:lnTo>
                    <a:pt x="1204" y="803"/>
                  </a:lnTo>
                  <a:lnTo>
                    <a:pt x="1203" y="827"/>
                  </a:lnTo>
                  <a:lnTo>
                    <a:pt x="1201" y="851"/>
                  </a:lnTo>
                  <a:lnTo>
                    <a:pt x="1198" y="875"/>
                  </a:lnTo>
                  <a:lnTo>
                    <a:pt x="1193" y="898"/>
                  </a:lnTo>
                  <a:lnTo>
                    <a:pt x="1187" y="920"/>
                  </a:lnTo>
                  <a:lnTo>
                    <a:pt x="1181" y="943"/>
                  </a:lnTo>
                  <a:lnTo>
                    <a:pt x="1173" y="965"/>
                  </a:lnTo>
                  <a:lnTo>
                    <a:pt x="1165" y="985"/>
                  </a:lnTo>
                  <a:lnTo>
                    <a:pt x="1155" y="1007"/>
                  </a:lnTo>
                  <a:lnTo>
                    <a:pt x="1145" y="1027"/>
                  </a:lnTo>
                  <a:lnTo>
                    <a:pt x="1133" y="1047"/>
                  </a:lnTo>
                  <a:lnTo>
                    <a:pt x="1121" y="1066"/>
                  </a:lnTo>
                  <a:lnTo>
                    <a:pt x="1101" y="1093"/>
                  </a:lnTo>
                  <a:lnTo>
                    <a:pt x="1079" y="1118"/>
                  </a:lnTo>
                  <a:lnTo>
                    <a:pt x="1058" y="1141"/>
                  </a:lnTo>
                  <a:lnTo>
                    <a:pt x="1033" y="1163"/>
                  </a:lnTo>
                  <a:lnTo>
                    <a:pt x="1007" y="1184"/>
                  </a:lnTo>
                  <a:lnTo>
                    <a:pt x="981" y="1202"/>
                  </a:lnTo>
                  <a:lnTo>
                    <a:pt x="953" y="1219"/>
                  </a:lnTo>
                  <a:lnTo>
                    <a:pt x="926" y="1234"/>
                  </a:lnTo>
                  <a:lnTo>
                    <a:pt x="896" y="1248"/>
                  </a:lnTo>
                  <a:lnTo>
                    <a:pt x="866" y="1260"/>
                  </a:lnTo>
                  <a:lnTo>
                    <a:pt x="835" y="1269"/>
                  </a:lnTo>
                  <a:lnTo>
                    <a:pt x="803" y="1278"/>
                  </a:lnTo>
                  <a:lnTo>
                    <a:pt x="772" y="1284"/>
                  </a:lnTo>
                  <a:lnTo>
                    <a:pt x="739" y="1288"/>
                  </a:lnTo>
                  <a:lnTo>
                    <a:pt x="707" y="1292"/>
                  </a:lnTo>
                  <a:lnTo>
                    <a:pt x="673" y="12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8" name="Freeform 56">
              <a:extLst>
                <a:ext uri="{FF2B5EF4-FFF2-40B4-BE49-F238E27FC236}">
                  <a16:creationId xmlns:a16="http://schemas.microsoft.com/office/drawing/2014/main" id="{75AF9FCD-1DC5-444C-BF07-278091A4631A}"/>
                </a:ext>
              </a:extLst>
            </p:cNvPr>
            <p:cNvSpPr>
              <a:spLocks noEditPoints="1"/>
            </p:cNvSpPr>
            <p:nvPr userDrawn="1"/>
          </p:nvSpPr>
          <p:spPr bwMode="auto">
            <a:xfrm>
              <a:off x="1024620" y="2833463"/>
              <a:ext cx="3466220" cy="3121925"/>
            </a:xfrm>
            <a:custGeom>
              <a:avLst/>
              <a:gdLst>
                <a:gd name="T0" fmla="*/ 3875 w 5217"/>
                <a:gd name="T1" fmla="*/ 3876 h 4698"/>
                <a:gd name="T2" fmla="*/ 4272 w 5217"/>
                <a:gd name="T3" fmla="*/ 4394 h 4698"/>
                <a:gd name="T4" fmla="*/ 4691 w 5217"/>
                <a:gd name="T5" fmla="*/ 4643 h 4698"/>
                <a:gd name="T6" fmla="*/ 5011 w 5217"/>
                <a:gd name="T7" fmla="*/ 4608 h 4698"/>
                <a:gd name="T8" fmla="*/ 5169 w 5217"/>
                <a:gd name="T9" fmla="*/ 4347 h 4698"/>
                <a:gd name="T10" fmla="*/ 5138 w 5217"/>
                <a:gd name="T11" fmla="*/ 3999 h 4698"/>
                <a:gd name="T12" fmla="*/ 4934 w 5217"/>
                <a:gd name="T13" fmla="*/ 3720 h 4698"/>
                <a:gd name="T14" fmla="*/ 4514 w 5217"/>
                <a:gd name="T15" fmla="*/ 3495 h 4698"/>
                <a:gd name="T16" fmla="*/ 4046 w 5217"/>
                <a:gd name="T17" fmla="*/ 3370 h 4698"/>
                <a:gd name="T18" fmla="*/ 3875 w 5217"/>
                <a:gd name="T19" fmla="*/ 3214 h 4698"/>
                <a:gd name="T20" fmla="*/ 3805 w 5217"/>
                <a:gd name="T21" fmla="*/ 2837 h 4698"/>
                <a:gd name="T22" fmla="*/ 3774 w 5217"/>
                <a:gd name="T23" fmla="*/ 2198 h 4698"/>
                <a:gd name="T24" fmla="*/ 3605 w 5217"/>
                <a:gd name="T25" fmla="*/ 1484 h 4698"/>
                <a:gd name="T26" fmla="*/ 3132 w 5217"/>
                <a:gd name="T27" fmla="*/ 700 h 4698"/>
                <a:gd name="T28" fmla="*/ 2702 w 5217"/>
                <a:gd name="T29" fmla="*/ 304 h 4698"/>
                <a:gd name="T30" fmla="*/ 2348 w 5217"/>
                <a:gd name="T31" fmla="*/ 66 h 4698"/>
                <a:gd name="T32" fmla="*/ 2057 w 5217"/>
                <a:gd name="T33" fmla="*/ 68 h 4698"/>
                <a:gd name="T34" fmla="*/ 1667 w 5217"/>
                <a:gd name="T35" fmla="*/ 404 h 4698"/>
                <a:gd name="T36" fmla="*/ 1270 w 5217"/>
                <a:gd name="T37" fmla="*/ 711 h 4698"/>
                <a:gd name="T38" fmla="*/ 548 w 5217"/>
                <a:gd name="T39" fmla="*/ 840 h 4698"/>
                <a:gd name="T40" fmla="*/ 233 w 5217"/>
                <a:gd name="T41" fmla="*/ 959 h 4698"/>
                <a:gd name="T42" fmla="*/ 84 w 5217"/>
                <a:gd name="T43" fmla="*/ 1156 h 4698"/>
                <a:gd name="T44" fmla="*/ 51 w 5217"/>
                <a:gd name="T45" fmla="*/ 1546 h 4698"/>
                <a:gd name="T46" fmla="*/ 271 w 5217"/>
                <a:gd name="T47" fmla="*/ 2144 h 4698"/>
                <a:gd name="T48" fmla="*/ 733 w 5217"/>
                <a:gd name="T49" fmla="*/ 2611 h 4698"/>
                <a:gd name="T50" fmla="*/ 1214 w 5217"/>
                <a:gd name="T51" fmla="*/ 2869 h 4698"/>
                <a:gd name="T52" fmla="*/ 1720 w 5217"/>
                <a:gd name="T53" fmla="*/ 3316 h 4698"/>
                <a:gd name="T54" fmla="*/ 2117 w 5217"/>
                <a:gd name="T55" fmla="*/ 3618 h 4698"/>
                <a:gd name="T56" fmla="*/ 2742 w 5217"/>
                <a:gd name="T57" fmla="*/ 3813 h 4698"/>
                <a:gd name="T58" fmla="*/ 3445 w 5217"/>
                <a:gd name="T59" fmla="*/ 3752 h 4698"/>
                <a:gd name="T60" fmla="*/ 4584 w 5217"/>
                <a:gd name="T61" fmla="*/ 4651 h 4698"/>
                <a:gd name="T62" fmla="*/ 4162 w 5217"/>
                <a:gd name="T63" fmla="*/ 4328 h 4698"/>
                <a:gd name="T64" fmla="*/ 3832 w 5217"/>
                <a:gd name="T65" fmla="*/ 3888 h 4698"/>
                <a:gd name="T66" fmla="*/ 3637 w 5217"/>
                <a:gd name="T67" fmla="*/ 3790 h 4698"/>
                <a:gd name="T68" fmla="*/ 3095 w 5217"/>
                <a:gd name="T69" fmla="*/ 3848 h 4698"/>
                <a:gd name="T70" fmla="*/ 2478 w 5217"/>
                <a:gd name="T71" fmla="*/ 3797 h 4698"/>
                <a:gd name="T72" fmla="*/ 1939 w 5217"/>
                <a:gd name="T73" fmla="*/ 3559 h 4698"/>
                <a:gd name="T74" fmla="*/ 1451 w 5217"/>
                <a:gd name="T75" fmla="*/ 3106 h 4698"/>
                <a:gd name="T76" fmla="*/ 916 w 5217"/>
                <a:gd name="T77" fmla="*/ 2756 h 4698"/>
                <a:gd name="T78" fmla="*/ 412 w 5217"/>
                <a:gd name="T79" fmla="*/ 2407 h 4698"/>
                <a:gd name="T80" fmla="*/ 83 w 5217"/>
                <a:gd name="T81" fmla="*/ 1817 h 4698"/>
                <a:gd name="T82" fmla="*/ 7 w 5217"/>
                <a:gd name="T83" fmla="*/ 1307 h 4698"/>
                <a:gd name="T84" fmla="*/ 114 w 5217"/>
                <a:gd name="T85" fmla="*/ 1022 h 4698"/>
                <a:gd name="T86" fmla="*/ 331 w 5217"/>
                <a:gd name="T87" fmla="*/ 858 h 4698"/>
                <a:gd name="T88" fmla="*/ 1036 w 5217"/>
                <a:gd name="T89" fmla="*/ 725 h 4698"/>
                <a:gd name="T90" fmla="*/ 1555 w 5217"/>
                <a:gd name="T91" fmla="*/ 470 h 4698"/>
                <a:gd name="T92" fmla="*/ 1989 w 5217"/>
                <a:gd name="T93" fmla="*/ 56 h 4698"/>
                <a:gd name="T94" fmla="*/ 2261 w 5217"/>
                <a:gd name="T95" fmla="*/ 5 h 4698"/>
                <a:gd name="T96" fmla="*/ 2597 w 5217"/>
                <a:gd name="T97" fmla="*/ 177 h 4698"/>
                <a:gd name="T98" fmla="*/ 3020 w 5217"/>
                <a:gd name="T99" fmla="*/ 524 h 4698"/>
                <a:gd name="T100" fmla="*/ 3496 w 5217"/>
                <a:gd name="T101" fmla="*/ 1176 h 4698"/>
                <a:gd name="T102" fmla="*/ 3787 w 5217"/>
                <a:gd name="T103" fmla="*/ 1968 h 4698"/>
                <a:gd name="T104" fmla="*/ 3833 w 5217"/>
                <a:gd name="T105" fmla="*/ 2589 h 4698"/>
                <a:gd name="T106" fmla="*/ 3884 w 5217"/>
                <a:gd name="T107" fmla="*/ 3136 h 4698"/>
                <a:gd name="T108" fmla="*/ 4011 w 5217"/>
                <a:gd name="T109" fmla="*/ 3305 h 4698"/>
                <a:gd name="T110" fmla="*/ 4375 w 5217"/>
                <a:gd name="T111" fmla="*/ 3415 h 4698"/>
                <a:gd name="T112" fmla="*/ 4864 w 5217"/>
                <a:gd name="T113" fmla="*/ 3619 h 4698"/>
                <a:gd name="T114" fmla="*/ 5131 w 5217"/>
                <a:gd name="T115" fmla="*/ 3894 h 4698"/>
                <a:gd name="T116" fmla="*/ 5217 w 5217"/>
                <a:gd name="T117" fmla="*/ 4242 h 4698"/>
                <a:gd name="T118" fmla="*/ 5104 w 5217"/>
                <a:gd name="T119" fmla="*/ 4581 h 4698"/>
                <a:gd name="T120" fmla="*/ 4899 w 5217"/>
                <a:gd name="T121" fmla="*/ 4691 h 4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7" h="4698">
                  <a:moveTo>
                    <a:pt x="3553" y="3743"/>
                  </a:moveTo>
                  <a:lnTo>
                    <a:pt x="3583" y="3744"/>
                  </a:lnTo>
                  <a:lnTo>
                    <a:pt x="3611" y="3746"/>
                  </a:lnTo>
                  <a:lnTo>
                    <a:pt x="3640" y="3750"/>
                  </a:lnTo>
                  <a:lnTo>
                    <a:pt x="3668" y="3755"/>
                  </a:lnTo>
                  <a:lnTo>
                    <a:pt x="3694" y="3762"/>
                  </a:lnTo>
                  <a:lnTo>
                    <a:pt x="3719" y="3771"/>
                  </a:lnTo>
                  <a:lnTo>
                    <a:pt x="3745" y="3782"/>
                  </a:lnTo>
                  <a:lnTo>
                    <a:pt x="3769" y="3793"/>
                  </a:lnTo>
                  <a:lnTo>
                    <a:pt x="3792" y="3806"/>
                  </a:lnTo>
                  <a:lnTo>
                    <a:pt x="3813" y="3821"/>
                  </a:lnTo>
                  <a:lnTo>
                    <a:pt x="3834" y="3838"/>
                  </a:lnTo>
                  <a:lnTo>
                    <a:pt x="3855" y="3856"/>
                  </a:lnTo>
                  <a:lnTo>
                    <a:pt x="3875" y="3876"/>
                  </a:lnTo>
                  <a:lnTo>
                    <a:pt x="3894" y="3898"/>
                  </a:lnTo>
                  <a:lnTo>
                    <a:pt x="3912" y="3921"/>
                  </a:lnTo>
                  <a:lnTo>
                    <a:pt x="3929" y="3945"/>
                  </a:lnTo>
                  <a:lnTo>
                    <a:pt x="3958" y="3986"/>
                  </a:lnTo>
                  <a:lnTo>
                    <a:pt x="3987" y="4028"/>
                  </a:lnTo>
                  <a:lnTo>
                    <a:pt x="4018" y="4071"/>
                  </a:lnTo>
                  <a:lnTo>
                    <a:pt x="4049" y="4114"/>
                  </a:lnTo>
                  <a:lnTo>
                    <a:pt x="4082" y="4159"/>
                  </a:lnTo>
                  <a:lnTo>
                    <a:pt x="4117" y="4206"/>
                  </a:lnTo>
                  <a:lnTo>
                    <a:pt x="4154" y="4253"/>
                  </a:lnTo>
                  <a:lnTo>
                    <a:pt x="4193" y="4302"/>
                  </a:lnTo>
                  <a:lnTo>
                    <a:pt x="4218" y="4335"/>
                  </a:lnTo>
                  <a:lnTo>
                    <a:pt x="4245" y="4366"/>
                  </a:lnTo>
                  <a:lnTo>
                    <a:pt x="4272" y="4394"/>
                  </a:lnTo>
                  <a:lnTo>
                    <a:pt x="4299" y="4421"/>
                  </a:lnTo>
                  <a:lnTo>
                    <a:pt x="4326" y="4447"/>
                  </a:lnTo>
                  <a:lnTo>
                    <a:pt x="4355" y="4471"/>
                  </a:lnTo>
                  <a:lnTo>
                    <a:pt x="4383" y="4494"/>
                  </a:lnTo>
                  <a:lnTo>
                    <a:pt x="4412" y="4516"/>
                  </a:lnTo>
                  <a:lnTo>
                    <a:pt x="4442" y="4535"/>
                  </a:lnTo>
                  <a:lnTo>
                    <a:pt x="4472" y="4555"/>
                  </a:lnTo>
                  <a:lnTo>
                    <a:pt x="4503" y="4572"/>
                  </a:lnTo>
                  <a:lnTo>
                    <a:pt x="4534" y="4587"/>
                  </a:lnTo>
                  <a:lnTo>
                    <a:pt x="4566" y="4602"/>
                  </a:lnTo>
                  <a:lnTo>
                    <a:pt x="4598" y="4614"/>
                  </a:lnTo>
                  <a:lnTo>
                    <a:pt x="4631" y="4626"/>
                  </a:lnTo>
                  <a:lnTo>
                    <a:pt x="4665" y="4636"/>
                  </a:lnTo>
                  <a:lnTo>
                    <a:pt x="4691" y="4643"/>
                  </a:lnTo>
                  <a:lnTo>
                    <a:pt x="4717" y="4649"/>
                  </a:lnTo>
                  <a:lnTo>
                    <a:pt x="4744" y="4653"/>
                  </a:lnTo>
                  <a:lnTo>
                    <a:pt x="4769" y="4657"/>
                  </a:lnTo>
                  <a:lnTo>
                    <a:pt x="4794" y="4658"/>
                  </a:lnTo>
                  <a:lnTo>
                    <a:pt x="4818" y="4659"/>
                  </a:lnTo>
                  <a:lnTo>
                    <a:pt x="4842" y="4658"/>
                  </a:lnTo>
                  <a:lnTo>
                    <a:pt x="4865" y="4656"/>
                  </a:lnTo>
                  <a:lnTo>
                    <a:pt x="4888" y="4653"/>
                  </a:lnTo>
                  <a:lnTo>
                    <a:pt x="4910" y="4649"/>
                  </a:lnTo>
                  <a:lnTo>
                    <a:pt x="4932" y="4643"/>
                  </a:lnTo>
                  <a:lnTo>
                    <a:pt x="4952" y="4636"/>
                  </a:lnTo>
                  <a:lnTo>
                    <a:pt x="4973" y="4628"/>
                  </a:lnTo>
                  <a:lnTo>
                    <a:pt x="4991" y="4619"/>
                  </a:lnTo>
                  <a:lnTo>
                    <a:pt x="5011" y="4608"/>
                  </a:lnTo>
                  <a:lnTo>
                    <a:pt x="5028" y="4596"/>
                  </a:lnTo>
                  <a:lnTo>
                    <a:pt x="5044" y="4583"/>
                  </a:lnTo>
                  <a:lnTo>
                    <a:pt x="5060" y="4569"/>
                  </a:lnTo>
                  <a:lnTo>
                    <a:pt x="5075" y="4554"/>
                  </a:lnTo>
                  <a:lnTo>
                    <a:pt x="5089" y="4538"/>
                  </a:lnTo>
                  <a:lnTo>
                    <a:pt x="5102" y="4520"/>
                  </a:lnTo>
                  <a:lnTo>
                    <a:pt x="5114" y="4502"/>
                  </a:lnTo>
                  <a:lnTo>
                    <a:pt x="5125" y="4483"/>
                  </a:lnTo>
                  <a:lnTo>
                    <a:pt x="5135" y="4463"/>
                  </a:lnTo>
                  <a:lnTo>
                    <a:pt x="5143" y="4441"/>
                  </a:lnTo>
                  <a:lnTo>
                    <a:pt x="5151" y="4419"/>
                  </a:lnTo>
                  <a:lnTo>
                    <a:pt x="5158" y="4397"/>
                  </a:lnTo>
                  <a:lnTo>
                    <a:pt x="5164" y="4372"/>
                  </a:lnTo>
                  <a:lnTo>
                    <a:pt x="5169" y="4347"/>
                  </a:lnTo>
                  <a:lnTo>
                    <a:pt x="5173" y="4322"/>
                  </a:lnTo>
                  <a:lnTo>
                    <a:pt x="5175" y="4296"/>
                  </a:lnTo>
                  <a:lnTo>
                    <a:pt x="5177" y="4268"/>
                  </a:lnTo>
                  <a:lnTo>
                    <a:pt x="5178" y="4241"/>
                  </a:lnTo>
                  <a:lnTo>
                    <a:pt x="5177" y="4215"/>
                  </a:lnTo>
                  <a:lnTo>
                    <a:pt x="5177" y="4189"/>
                  </a:lnTo>
                  <a:lnTo>
                    <a:pt x="5175" y="4164"/>
                  </a:lnTo>
                  <a:lnTo>
                    <a:pt x="5173" y="4140"/>
                  </a:lnTo>
                  <a:lnTo>
                    <a:pt x="5168" y="4114"/>
                  </a:lnTo>
                  <a:lnTo>
                    <a:pt x="5165" y="4090"/>
                  </a:lnTo>
                  <a:lnTo>
                    <a:pt x="5159" y="4067"/>
                  </a:lnTo>
                  <a:lnTo>
                    <a:pt x="5153" y="4043"/>
                  </a:lnTo>
                  <a:lnTo>
                    <a:pt x="5146" y="4021"/>
                  </a:lnTo>
                  <a:lnTo>
                    <a:pt x="5138" y="3999"/>
                  </a:lnTo>
                  <a:lnTo>
                    <a:pt x="5129" y="3977"/>
                  </a:lnTo>
                  <a:lnTo>
                    <a:pt x="5120" y="3955"/>
                  </a:lnTo>
                  <a:lnTo>
                    <a:pt x="5108" y="3933"/>
                  </a:lnTo>
                  <a:lnTo>
                    <a:pt x="5097" y="3912"/>
                  </a:lnTo>
                  <a:lnTo>
                    <a:pt x="5086" y="3892"/>
                  </a:lnTo>
                  <a:lnTo>
                    <a:pt x="5072" y="3871"/>
                  </a:lnTo>
                  <a:lnTo>
                    <a:pt x="5058" y="3851"/>
                  </a:lnTo>
                  <a:lnTo>
                    <a:pt x="5043" y="3831"/>
                  </a:lnTo>
                  <a:lnTo>
                    <a:pt x="5027" y="3812"/>
                  </a:lnTo>
                  <a:lnTo>
                    <a:pt x="5010" y="3793"/>
                  </a:lnTo>
                  <a:lnTo>
                    <a:pt x="4993" y="3774"/>
                  </a:lnTo>
                  <a:lnTo>
                    <a:pt x="4974" y="3755"/>
                  </a:lnTo>
                  <a:lnTo>
                    <a:pt x="4954" y="3737"/>
                  </a:lnTo>
                  <a:lnTo>
                    <a:pt x="4934" y="3720"/>
                  </a:lnTo>
                  <a:lnTo>
                    <a:pt x="4912" y="3703"/>
                  </a:lnTo>
                  <a:lnTo>
                    <a:pt x="4889" y="3685"/>
                  </a:lnTo>
                  <a:lnTo>
                    <a:pt x="4866" y="3668"/>
                  </a:lnTo>
                  <a:lnTo>
                    <a:pt x="4842" y="3651"/>
                  </a:lnTo>
                  <a:lnTo>
                    <a:pt x="4817" y="3635"/>
                  </a:lnTo>
                  <a:lnTo>
                    <a:pt x="4791" y="3619"/>
                  </a:lnTo>
                  <a:lnTo>
                    <a:pt x="4764" y="3603"/>
                  </a:lnTo>
                  <a:lnTo>
                    <a:pt x="4730" y="3583"/>
                  </a:lnTo>
                  <a:lnTo>
                    <a:pt x="4694" y="3566"/>
                  </a:lnTo>
                  <a:lnTo>
                    <a:pt x="4659" y="3550"/>
                  </a:lnTo>
                  <a:lnTo>
                    <a:pt x="4623" y="3534"/>
                  </a:lnTo>
                  <a:lnTo>
                    <a:pt x="4588" y="3520"/>
                  </a:lnTo>
                  <a:lnTo>
                    <a:pt x="4551" y="3506"/>
                  </a:lnTo>
                  <a:lnTo>
                    <a:pt x="4514" y="3495"/>
                  </a:lnTo>
                  <a:lnTo>
                    <a:pt x="4478" y="3484"/>
                  </a:lnTo>
                  <a:lnTo>
                    <a:pt x="4440" y="3472"/>
                  </a:lnTo>
                  <a:lnTo>
                    <a:pt x="4403" y="3462"/>
                  </a:lnTo>
                  <a:lnTo>
                    <a:pt x="4365" y="3453"/>
                  </a:lnTo>
                  <a:lnTo>
                    <a:pt x="4326" y="3443"/>
                  </a:lnTo>
                  <a:lnTo>
                    <a:pt x="4250" y="3426"/>
                  </a:lnTo>
                  <a:lnTo>
                    <a:pt x="4172" y="3411"/>
                  </a:lnTo>
                  <a:lnTo>
                    <a:pt x="4153" y="3407"/>
                  </a:lnTo>
                  <a:lnTo>
                    <a:pt x="4133" y="3402"/>
                  </a:lnTo>
                  <a:lnTo>
                    <a:pt x="4115" y="3396"/>
                  </a:lnTo>
                  <a:lnTo>
                    <a:pt x="4097" y="3391"/>
                  </a:lnTo>
                  <a:lnTo>
                    <a:pt x="4080" y="3385"/>
                  </a:lnTo>
                  <a:lnTo>
                    <a:pt x="4062" y="3378"/>
                  </a:lnTo>
                  <a:lnTo>
                    <a:pt x="4046" y="3370"/>
                  </a:lnTo>
                  <a:lnTo>
                    <a:pt x="4030" y="3363"/>
                  </a:lnTo>
                  <a:lnTo>
                    <a:pt x="4015" y="3354"/>
                  </a:lnTo>
                  <a:lnTo>
                    <a:pt x="4000" y="3346"/>
                  </a:lnTo>
                  <a:lnTo>
                    <a:pt x="3987" y="3336"/>
                  </a:lnTo>
                  <a:lnTo>
                    <a:pt x="3973" y="3326"/>
                  </a:lnTo>
                  <a:lnTo>
                    <a:pt x="3959" y="3316"/>
                  </a:lnTo>
                  <a:lnTo>
                    <a:pt x="3948" y="3305"/>
                  </a:lnTo>
                  <a:lnTo>
                    <a:pt x="3935" y="3293"/>
                  </a:lnTo>
                  <a:lnTo>
                    <a:pt x="3923" y="3282"/>
                  </a:lnTo>
                  <a:lnTo>
                    <a:pt x="3913" y="3269"/>
                  </a:lnTo>
                  <a:lnTo>
                    <a:pt x="3903" y="3256"/>
                  </a:lnTo>
                  <a:lnTo>
                    <a:pt x="3894" y="3243"/>
                  </a:lnTo>
                  <a:lnTo>
                    <a:pt x="3884" y="3229"/>
                  </a:lnTo>
                  <a:lnTo>
                    <a:pt x="3875" y="3214"/>
                  </a:lnTo>
                  <a:lnTo>
                    <a:pt x="3867" y="3199"/>
                  </a:lnTo>
                  <a:lnTo>
                    <a:pt x="3860" y="3184"/>
                  </a:lnTo>
                  <a:lnTo>
                    <a:pt x="3854" y="3168"/>
                  </a:lnTo>
                  <a:lnTo>
                    <a:pt x="3848" y="3151"/>
                  </a:lnTo>
                  <a:lnTo>
                    <a:pt x="3842" y="3135"/>
                  </a:lnTo>
                  <a:lnTo>
                    <a:pt x="3836" y="3117"/>
                  </a:lnTo>
                  <a:lnTo>
                    <a:pt x="3832" y="3099"/>
                  </a:lnTo>
                  <a:lnTo>
                    <a:pt x="3828" y="3081"/>
                  </a:lnTo>
                  <a:lnTo>
                    <a:pt x="3825" y="3061"/>
                  </a:lnTo>
                  <a:lnTo>
                    <a:pt x="3821" y="3042"/>
                  </a:lnTo>
                  <a:lnTo>
                    <a:pt x="3819" y="3022"/>
                  </a:lnTo>
                  <a:lnTo>
                    <a:pt x="3815" y="2961"/>
                  </a:lnTo>
                  <a:lnTo>
                    <a:pt x="3809" y="2899"/>
                  </a:lnTo>
                  <a:lnTo>
                    <a:pt x="3805" y="2837"/>
                  </a:lnTo>
                  <a:lnTo>
                    <a:pt x="3802" y="2775"/>
                  </a:lnTo>
                  <a:lnTo>
                    <a:pt x="3798" y="2714"/>
                  </a:lnTo>
                  <a:lnTo>
                    <a:pt x="3796" y="2652"/>
                  </a:lnTo>
                  <a:lnTo>
                    <a:pt x="3793" y="2591"/>
                  </a:lnTo>
                  <a:lnTo>
                    <a:pt x="3790" y="2530"/>
                  </a:lnTo>
                  <a:lnTo>
                    <a:pt x="3789" y="2496"/>
                  </a:lnTo>
                  <a:lnTo>
                    <a:pt x="3788" y="2462"/>
                  </a:lnTo>
                  <a:lnTo>
                    <a:pt x="3787" y="2427"/>
                  </a:lnTo>
                  <a:lnTo>
                    <a:pt x="3785" y="2393"/>
                  </a:lnTo>
                  <a:lnTo>
                    <a:pt x="3784" y="2358"/>
                  </a:lnTo>
                  <a:lnTo>
                    <a:pt x="3782" y="2324"/>
                  </a:lnTo>
                  <a:lnTo>
                    <a:pt x="3780" y="2290"/>
                  </a:lnTo>
                  <a:lnTo>
                    <a:pt x="3779" y="2255"/>
                  </a:lnTo>
                  <a:lnTo>
                    <a:pt x="3774" y="2198"/>
                  </a:lnTo>
                  <a:lnTo>
                    <a:pt x="3770" y="2140"/>
                  </a:lnTo>
                  <a:lnTo>
                    <a:pt x="3764" y="2084"/>
                  </a:lnTo>
                  <a:lnTo>
                    <a:pt x="3756" y="2029"/>
                  </a:lnTo>
                  <a:lnTo>
                    <a:pt x="3748" y="1975"/>
                  </a:lnTo>
                  <a:lnTo>
                    <a:pt x="3739" y="1923"/>
                  </a:lnTo>
                  <a:lnTo>
                    <a:pt x="3728" y="1870"/>
                  </a:lnTo>
                  <a:lnTo>
                    <a:pt x="3717" y="1819"/>
                  </a:lnTo>
                  <a:lnTo>
                    <a:pt x="3704" y="1769"/>
                  </a:lnTo>
                  <a:lnTo>
                    <a:pt x="3691" y="1720"/>
                  </a:lnTo>
                  <a:lnTo>
                    <a:pt x="3676" y="1670"/>
                  </a:lnTo>
                  <a:lnTo>
                    <a:pt x="3660" y="1623"/>
                  </a:lnTo>
                  <a:lnTo>
                    <a:pt x="3642" y="1576"/>
                  </a:lnTo>
                  <a:lnTo>
                    <a:pt x="3624" y="1529"/>
                  </a:lnTo>
                  <a:lnTo>
                    <a:pt x="3605" y="1484"/>
                  </a:lnTo>
                  <a:lnTo>
                    <a:pt x="3584" y="1440"/>
                  </a:lnTo>
                  <a:lnTo>
                    <a:pt x="3538" y="1343"/>
                  </a:lnTo>
                  <a:lnTo>
                    <a:pt x="3488" y="1246"/>
                  </a:lnTo>
                  <a:lnTo>
                    <a:pt x="3461" y="1195"/>
                  </a:lnTo>
                  <a:lnTo>
                    <a:pt x="3434" y="1145"/>
                  </a:lnTo>
                  <a:lnTo>
                    <a:pt x="3405" y="1094"/>
                  </a:lnTo>
                  <a:lnTo>
                    <a:pt x="3375" y="1044"/>
                  </a:lnTo>
                  <a:lnTo>
                    <a:pt x="3344" y="993"/>
                  </a:lnTo>
                  <a:lnTo>
                    <a:pt x="3312" y="944"/>
                  </a:lnTo>
                  <a:lnTo>
                    <a:pt x="3279" y="894"/>
                  </a:lnTo>
                  <a:lnTo>
                    <a:pt x="3244" y="844"/>
                  </a:lnTo>
                  <a:lnTo>
                    <a:pt x="3209" y="795"/>
                  </a:lnTo>
                  <a:lnTo>
                    <a:pt x="3171" y="747"/>
                  </a:lnTo>
                  <a:lnTo>
                    <a:pt x="3132" y="700"/>
                  </a:lnTo>
                  <a:lnTo>
                    <a:pt x="3091" y="653"/>
                  </a:lnTo>
                  <a:lnTo>
                    <a:pt x="3060" y="618"/>
                  </a:lnTo>
                  <a:lnTo>
                    <a:pt x="3026" y="585"/>
                  </a:lnTo>
                  <a:lnTo>
                    <a:pt x="2992" y="552"/>
                  </a:lnTo>
                  <a:lnTo>
                    <a:pt x="2956" y="520"/>
                  </a:lnTo>
                  <a:lnTo>
                    <a:pt x="2921" y="489"/>
                  </a:lnTo>
                  <a:lnTo>
                    <a:pt x="2885" y="458"/>
                  </a:lnTo>
                  <a:lnTo>
                    <a:pt x="2849" y="428"/>
                  </a:lnTo>
                  <a:lnTo>
                    <a:pt x="2813" y="397"/>
                  </a:lnTo>
                  <a:lnTo>
                    <a:pt x="2794" y="381"/>
                  </a:lnTo>
                  <a:lnTo>
                    <a:pt x="2774" y="365"/>
                  </a:lnTo>
                  <a:lnTo>
                    <a:pt x="2755" y="349"/>
                  </a:lnTo>
                  <a:lnTo>
                    <a:pt x="2735" y="332"/>
                  </a:lnTo>
                  <a:lnTo>
                    <a:pt x="2702" y="304"/>
                  </a:lnTo>
                  <a:lnTo>
                    <a:pt x="2667" y="278"/>
                  </a:lnTo>
                  <a:lnTo>
                    <a:pt x="2633" y="251"/>
                  </a:lnTo>
                  <a:lnTo>
                    <a:pt x="2599" y="226"/>
                  </a:lnTo>
                  <a:lnTo>
                    <a:pt x="2574" y="208"/>
                  </a:lnTo>
                  <a:lnTo>
                    <a:pt x="2549" y="189"/>
                  </a:lnTo>
                  <a:lnTo>
                    <a:pt x="2525" y="171"/>
                  </a:lnTo>
                  <a:lnTo>
                    <a:pt x="2500" y="152"/>
                  </a:lnTo>
                  <a:lnTo>
                    <a:pt x="2479" y="136"/>
                  </a:lnTo>
                  <a:lnTo>
                    <a:pt x="2457" y="121"/>
                  </a:lnTo>
                  <a:lnTo>
                    <a:pt x="2437" y="107"/>
                  </a:lnTo>
                  <a:lnTo>
                    <a:pt x="2415" y="95"/>
                  </a:lnTo>
                  <a:lnTo>
                    <a:pt x="2393" y="84"/>
                  </a:lnTo>
                  <a:lnTo>
                    <a:pt x="2371" y="74"/>
                  </a:lnTo>
                  <a:lnTo>
                    <a:pt x="2348" y="66"/>
                  </a:lnTo>
                  <a:lnTo>
                    <a:pt x="2327" y="58"/>
                  </a:lnTo>
                  <a:lnTo>
                    <a:pt x="2304" y="52"/>
                  </a:lnTo>
                  <a:lnTo>
                    <a:pt x="2281" y="47"/>
                  </a:lnTo>
                  <a:lnTo>
                    <a:pt x="2257" y="43"/>
                  </a:lnTo>
                  <a:lnTo>
                    <a:pt x="2234" y="40"/>
                  </a:lnTo>
                  <a:lnTo>
                    <a:pt x="2210" y="39"/>
                  </a:lnTo>
                  <a:lnTo>
                    <a:pt x="2186" y="39"/>
                  </a:lnTo>
                  <a:lnTo>
                    <a:pt x="2162" y="40"/>
                  </a:lnTo>
                  <a:lnTo>
                    <a:pt x="2136" y="43"/>
                  </a:lnTo>
                  <a:lnTo>
                    <a:pt x="2129" y="43"/>
                  </a:lnTo>
                  <a:lnTo>
                    <a:pt x="2111" y="48"/>
                  </a:lnTo>
                  <a:lnTo>
                    <a:pt x="2093" y="54"/>
                  </a:lnTo>
                  <a:lnTo>
                    <a:pt x="2074" y="61"/>
                  </a:lnTo>
                  <a:lnTo>
                    <a:pt x="2057" y="68"/>
                  </a:lnTo>
                  <a:lnTo>
                    <a:pt x="2040" y="76"/>
                  </a:lnTo>
                  <a:lnTo>
                    <a:pt x="2023" y="84"/>
                  </a:lnTo>
                  <a:lnTo>
                    <a:pt x="2005" y="92"/>
                  </a:lnTo>
                  <a:lnTo>
                    <a:pt x="1989" y="101"/>
                  </a:lnTo>
                  <a:lnTo>
                    <a:pt x="1958" y="121"/>
                  </a:lnTo>
                  <a:lnTo>
                    <a:pt x="1927" y="142"/>
                  </a:lnTo>
                  <a:lnTo>
                    <a:pt x="1899" y="164"/>
                  </a:lnTo>
                  <a:lnTo>
                    <a:pt x="1870" y="188"/>
                  </a:lnTo>
                  <a:lnTo>
                    <a:pt x="1843" y="212"/>
                  </a:lnTo>
                  <a:lnTo>
                    <a:pt x="1816" y="239"/>
                  </a:lnTo>
                  <a:lnTo>
                    <a:pt x="1790" y="265"/>
                  </a:lnTo>
                  <a:lnTo>
                    <a:pt x="1765" y="293"/>
                  </a:lnTo>
                  <a:lnTo>
                    <a:pt x="1715" y="348"/>
                  </a:lnTo>
                  <a:lnTo>
                    <a:pt x="1667" y="404"/>
                  </a:lnTo>
                  <a:lnTo>
                    <a:pt x="1650" y="425"/>
                  </a:lnTo>
                  <a:lnTo>
                    <a:pt x="1615" y="464"/>
                  </a:lnTo>
                  <a:lnTo>
                    <a:pt x="1582" y="499"/>
                  </a:lnTo>
                  <a:lnTo>
                    <a:pt x="1547" y="532"/>
                  </a:lnTo>
                  <a:lnTo>
                    <a:pt x="1512" y="565"/>
                  </a:lnTo>
                  <a:lnTo>
                    <a:pt x="1477" y="593"/>
                  </a:lnTo>
                  <a:lnTo>
                    <a:pt x="1440" y="620"/>
                  </a:lnTo>
                  <a:lnTo>
                    <a:pt x="1403" y="644"/>
                  </a:lnTo>
                  <a:lnTo>
                    <a:pt x="1367" y="667"/>
                  </a:lnTo>
                  <a:lnTo>
                    <a:pt x="1347" y="676"/>
                  </a:lnTo>
                  <a:lnTo>
                    <a:pt x="1329" y="686"/>
                  </a:lnTo>
                  <a:lnTo>
                    <a:pt x="1309" y="695"/>
                  </a:lnTo>
                  <a:lnTo>
                    <a:pt x="1290" y="703"/>
                  </a:lnTo>
                  <a:lnTo>
                    <a:pt x="1270" y="711"/>
                  </a:lnTo>
                  <a:lnTo>
                    <a:pt x="1250" y="719"/>
                  </a:lnTo>
                  <a:lnTo>
                    <a:pt x="1230" y="726"/>
                  </a:lnTo>
                  <a:lnTo>
                    <a:pt x="1209" y="732"/>
                  </a:lnTo>
                  <a:lnTo>
                    <a:pt x="1168" y="743"/>
                  </a:lnTo>
                  <a:lnTo>
                    <a:pt x="1127" y="753"/>
                  </a:lnTo>
                  <a:lnTo>
                    <a:pt x="1083" y="760"/>
                  </a:lnTo>
                  <a:lnTo>
                    <a:pt x="1040" y="764"/>
                  </a:lnTo>
                  <a:lnTo>
                    <a:pt x="975" y="771"/>
                  </a:lnTo>
                  <a:lnTo>
                    <a:pt x="911" y="778"/>
                  </a:lnTo>
                  <a:lnTo>
                    <a:pt x="843" y="787"/>
                  </a:lnTo>
                  <a:lnTo>
                    <a:pt x="773" y="799"/>
                  </a:lnTo>
                  <a:lnTo>
                    <a:pt x="701" y="810"/>
                  </a:lnTo>
                  <a:lnTo>
                    <a:pt x="627" y="825"/>
                  </a:lnTo>
                  <a:lnTo>
                    <a:pt x="548" y="840"/>
                  </a:lnTo>
                  <a:lnTo>
                    <a:pt x="465" y="858"/>
                  </a:lnTo>
                  <a:lnTo>
                    <a:pt x="444" y="863"/>
                  </a:lnTo>
                  <a:lnTo>
                    <a:pt x="424" y="867"/>
                  </a:lnTo>
                  <a:lnTo>
                    <a:pt x="404" y="874"/>
                  </a:lnTo>
                  <a:lnTo>
                    <a:pt x="385" y="880"/>
                  </a:lnTo>
                  <a:lnTo>
                    <a:pt x="366" y="887"/>
                  </a:lnTo>
                  <a:lnTo>
                    <a:pt x="348" y="894"/>
                  </a:lnTo>
                  <a:lnTo>
                    <a:pt x="330" y="902"/>
                  </a:lnTo>
                  <a:lnTo>
                    <a:pt x="312" y="911"/>
                  </a:lnTo>
                  <a:lnTo>
                    <a:pt x="296" y="919"/>
                  </a:lnTo>
                  <a:lnTo>
                    <a:pt x="279" y="928"/>
                  </a:lnTo>
                  <a:lnTo>
                    <a:pt x="264" y="938"/>
                  </a:lnTo>
                  <a:lnTo>
                    <a:pt x="248" y="949"/>
                  </a:lnTo>
                  <a:lnTo>
                    <a:pt x="233" y="959"/>
                  </a:lnTo>
                  <a:lnTo>
                    <a:pt x="219" y="971"/>
                  </a:lnTo>
                  <a:lnTo>
                    <a:pt x="206" y="982"/>
                  </a:lnTo>
                  <a:lnTo>
                    <a:pt x="193" y="993"/>
                  </a:lnTo>
                  <a:lnTo>
                    <a:pt x="180" y="1006"/>
                  </a:lnTo>
                  <a:lnTo>
                    <a:pt x="168" y="1019"/>
                  </a:lnTo>
                  <a:lnTo>
                    <a:pt x="156" y="1032"/>
                  </a:lnTo>
                  <a:lnTo>
                    <a:pt x="145" y="1046"/>
                  </a:lnTo>
                  <a:lnTo>
                    <a:pt x="135" y="1061"/>
                  </a:lnTo>
                  <a:lnTo>
                    <a:pt x="125" y="1076"/>
                  </a:lnTo>
                  <a:lnTo>
                    <a:pt x="115" y="1091"/>
                  </a:lnTo>
                  <a:lnTo>
                    <a:pt x="107" y="1107"/>
                  </a:lnTo>
                  <a:lnTo>
                    <a:pt x="99" y="1123"/>
                  </a:lnTo>
                  <a:lnTo>
                    <a:pt x="91" y="1139"/>
                  </a:lnTo>
                  <a:lnTo>
                    <a:pt x="84" y="1156"/>
                  </a:lnTo>
                  <a:lnTo>
                    <a:pt x="77" y="1174"/>
                  </a:lnTo>
                  <a:lnTo>
                    <a:pt x="71" y="1192"/>
                  </a:lnTo>
                  <a:lnTo>
                    <a:pt x="66" y="1209"/>
                  </a:lnTo>
                  <a:lnTo>
                    <a:pt x="61" y="1229"/>
                  </a:lnTo>
                  <a:lnTo>
                    <a:pt x="57" y="1247"/>
                  </a:lnTo>
                  <a:lnTo>
                    <a:pt x="51" y="1279"/>
                  </a:lnTo>
                  <a:lnTo>
                    <a:pt x="46" y="1311"/>
                  </a:lnTo>
                  <a:lnTo>
                    <a:pt x="43" y="1344"/>
                  </a:lnTo>
                  <a:lnTo>
                    <a:pt x="40" y="1377"/>
                  </a:lnTo>
                  <a:lnTo>
                    <a:pt x="40" y="1410"/>
                  </a:lnTo>
                  <a:lnTo>
                    <a:pt x="40" y="1443"/>
                  </a:lnTo>
                  <a:lnTo>
                    <a:pt x="43" y="1478"/>
                  </a:lnTo>
                  <a:lnTo>
                    <a:pt x="46" y="1512"/>
                  </a:lnTo>
                  <a:lnTo>
                    <a:pt x="51" y="1546"/>
                  </a:lnTo>
                  <a:lnTo>
                    <a:pt x="57" y="1582"/>
                  </a:lnTo>
                  <a:lnTo>
                    <a:pt x="63" y="1617"/>
                  </a:lnTo>
                  <a:lnTo>
                    <a:pt x="73" y="1654"/>
                  </a:lnTo>
                  <a:lnTo>
                    <a:pt x="82" y="1690"/>
                  </a:lnTo>
                  <a:lnTo>
                    <a:pt x="93" y="1728"/>
                  </a:lnTo>
                  <a:lnTo>
                    <a:pt x="106" y="1765"/>
                  </a:lnTo>
                  <a:lnTo>
                    <a:pt x="120" y="1803"/>
                  </a:lnTo>
                  <a:lnTo>
                    <a:pt x="149" y="1880"/>
                  </a:lnTo>
                  <a:lnTo>
                    <a:pt x="180" y="1956"/>
                  </a:lnTo>
                  <a:lnTo>
                    <a:pt x="198" y="1995"/>
                  </a:lnTo>
                  <a:lnTo>
                    <a:pt x="215" y="2033"/>
                  </a:lnTo>
                  <a:lnTo>
                    <a:pt x="232" y="2069"/>
                  </a:lnTo>
                  <a:lnTo>
                    <a:pt x="250" y="2107"/>
                  </a:lnTo>
                  <a:lnTo>
                    <a:pt x="271" y="2144"/>
                  </a:lnTo>
                  <a:lnTo>
                    <a:pt x="291" y="2179"/>
                  </a:lnTo>
                  <a:lnTo>
                    <a:pt x="312" y="2215"/>
                  </a:lnTo>
                  <a:lnTo>
                    <a:pt x="335" y="2251"/>
                  </a:lnTo>
                  <a:lnTo>
                    <a:pt x="359" y="2284"/>
                  </a:lnTo>
                  <a:lnTo>
                    <a:pt x="385" y="2317"/>
                  </a:lnTo>
                  <a:lnTo>
                    <a:pt x="412" y="2349"/>
                  </a:lnTo>
                  <a:lnTo>
                    <a:pt x="440" y="2380"/>
                  </a:lnTo>
                  <a:lnTo>
                    <a:pt x="474" y="2415"/>
                  </a:lnTo>
                  <a:lnTo>
                    <a:pt x="512" y="2448"/>
                  </a:lnTo>
                  <a:lnTo>
                    <a:pt x="551" y="2482"/>
                  </a:lnTo>
                  <a:lnTo>
                    <a:pt x="593" y="2514"/>
                  </a:lnTo>
                  <a:lnTo>
                    <a:pt x="637" y="2548"/>
                  </a:lnTo>
                  <a:lnTo>
                    <a:pt x="684" y="2580"/>
                  </a:lnTo>
                  <a:lnTo>
                    <a:pt x="733" y="2611"/>
                  </a:lnTo>
                  <a:lnTo>
                    <a:pt x="784" y="2642"/>
                  </a:lnTo>
                  <a:lnTo>
                    <a:pt x="809" y="2655"/>
                  </a:lnTo>
                  <a:lnTo>
                    <a:pt x="833" y="2669"/>
                  </a:lnTo>
                  <a:lnTo>
                    <a:pt x="858" y="2682"/>
                  </a:lnTo>
                  <a:lnTo>
                    <a:pt x="884" y="2696"/>
                  </a:lnTo>
                  <a:lnTo>
                    <a:pt x="909" y="2708"/>
                  </a:lnTo>
                  <a:lnTo>
                    <a:pt x="934" y="2721"/>
                  </a:lnTo>
                  <a:lnTo>
                    <a:pt x="959" y="2733"/>
                  </a:lnTo>
                  <a:lnTo>
                    <a:pt x="985" y="2746"/>
                  </a:lnTo>
                  <a:lnTo>
                    <a:pt x="1035" y="2772"/>
                  </a:lnTo>
                  <a:lnTo>
                    <a:pt x="1087" y="2798"/>
                  </a:lnTo>
                  <a:lnTo>
                    <a:pt x="1138" y="2825"/>
                  </a:lnTo>
                  <a:lnTo>
                    <a:pt x="1189" y="2854"/>
                  </a:lnTo>
                  <a:lnTo>
                    <a:pt x="1214" y="2869"/>
                  </a:lnTo>
                  <a:lnTo>
                    <a:pt x="1238" y="2884"/>
                  </a:lnTo>
                  <a:lnTo>
                    <a:pt x="1263" y="2900"/>
                  </a:lnTo>
                  <a:lnTo>
                    <a:pt x="1287" y="2916"/>
                  </a:lnTo>
                  <a:lnTo>
                    <a:pt x="1311" y="2933"/>
                  </a:lnTo>
                  <a:lnTo>
                    <a:pt x="1334" y="2950"/>
                  </a:lnTo>
                  <a:lnTo>
                    <a:pt x="1357" y="2969"/>
                  </a:lnTo>
                  <a:lnTo>
                    <a:pt x="1380" y="2988"/>
                  </a:lnTo>
                  <a:lnTo>
                    <a:pt x="1430" y="3033"/>
                  </a:lnTo>
                  <a:lnTo>
                    <a:pt x="1479" y="3078"/>
                  </a:lnTo>
                  <a:lnTo>
                    <a:pt x="1527" y="3123"/>
                  </a:lnTo>
                  <a:lnTo>
                    <a:pt x="1574" y="3169"/>
                  </a:lnTo>
                  <a:lnTo>
                    <a:pt x="1622" y="3217"/>
                  </a:lnTo>
                  <a:lnTo>
                    <a:pt x="1671" y="3266"/>
                  </a:lnTo>
                  <a:lnTo>
                    <a:pt x="1720" y="3316"/>
                  </a:lnTo>
                  <a:lnTo>
                    <a:pt x="1769" y="3367"/>
                  </a:lnTo>
                  <a:lnTo>
                    <a:pt x="1792" y="3389"/>
                  </a:lnTo>
                  <a:lnTo>
                    <a:pt x="1815" y="3411"/>
                  </a:lnTo>
                  <a:lnTo>
                    <a:pt x="1839" y="3433"/>
                  </a:lnTo>
                  <a:lnTo>
                    <a:pt x="1863" y="3453"/>
                  </a:lnTo>
                  <a:lnTo>
                    <a:pt x="1887" y="3472"/>
                  </a:lnTo>
                  <a:lnTo>
                    <a:pt x="1911" y="3492"/>
                  </a:lnTo>
                  <a:lnTo>
                    <a:pt x="1937" y="3510"/>
                  </a:lnTo>
                  <a:lnTo>
                    <a:pt x="1962" y="3527"/>
                  </a:lnTo>
                  <a:lnTo>
                    <a:pt x="1987" y="3544"/>
                  </a:lnTo>
                  <a:lnTo>
                    <a:pt x="2012" y="3560"/>
                  </a:lnTo>
                  <a:lnTo>
                    <a:pt x="2039" y="3575"/>
                  </a:lnTo>
                  <a:lnTo>
                    <a:pt x="2064" y="3590"/>
                  </a:lnTo>
                  <a:lnTo>
                    <a:pt x="2117" y="3618"/>
                  </a:lnTo>
                  <a:lnTo>
                    <a:pt x="2170" y="3644"/>
                  </a:lnTo>
                  <a:lnTo>
                    <a:pt x="2223" y="3667"/>
                  </a:lnTo>
                  <a:lnTo>
                    <a:pt x="2276" y="3689"/>
                  </a:lnTo>
                  <a:lnTo>
                    <a:pt x="2330" y="3708"/>
                  </a:lnTo>
                  <a:lnTo>
                    <a:pt x="2383" y="3727"/>
                  </a:lnTo>
                  <a:lnTo>
                    <a:pt x="2437" y="3743"/>
                  </a:lnTo>
                  <a:lnTo>
                    <a:pt x="2490" y="3759"/>
                  </a:lnTo>
                  <a:lnTo>
                    <a:pt x="2541" y="3773"/>
                  </a:lnTo>
                  <a:lnTo>
                    <a:pt x="2593" y="3786"/>
                  </a:lnTo>
                  <a:lnTo>
                    <a:pt x="2618" y="3792"/>
                  </a:lnTo>
                  <a:lnTo>
                    <a:pt x="2642" y="3798"/>
                  </a:lnTo>
                  <a:lnTo>
                    <a:pt x="2667" y="3802"/>
                  </a:lnTo>
                  <a:lnTo>
                    <a:pt x="2693" y="3806"/>
                  </a:lnTo>
                  <a:lnTo>
                    <a:pt x="2742" y="3813"/>
                  </a:lnTo>
                  <a:lnTo>
                    <a:pt x="2791" y="3817"/>
                  </a:lnTo>
                  <a:lnTo>
                    <a:pt x="2842" y="3821"/>
                  </a:lnTo>
                  <a:lnTo>
                    <a:pt x="2891" y="3821"/>
                  </a:lnTo>
                  <a:lnTo>
                    <a:pt x="2942" y="3821"/>
                  </a:lnTo>
                  <a:lnTo>
                    <a:pt x="2992" y="3817"/>
                  </a:lnTo>
                  <a:lnTo>
                    <a:pt x="3043" y="3814"/>
                  </a:lnTo>
                  <a:lnTo>
                    <a:pt x="3093" y="3808"/>
                  </a:lnTo>
                  <a:lnTo>
                    <a:pt x="3145" y="3802"/>
                  </a:lnTo>
                  <a:lnTo>
                    <a:pt x="3196" y="3796"/>
                  </a:lnTo>
                  <a:lnTo>
                    <a:pt x="3248" y="3786"/>
                  </a:lnTo>
                  <a:lnTo>
                    <a:pt x="3301" y="3777"/>
                  </a:lnTo>
                  <a:lnTo>
                    <a:pt x="3353" y="3768"/>
                  </a:lnTo>
                  <a:lnTo>
                    <a:pt x="3407" y="3758"/>
                  </a:lnTo>
                  <a:lnTo>
                    <a:pt x="3445" y="3752"/>
                  </a:lnTo>
                  <a:lnTo>
                    <a:pt x="3482" y="3747"/>
                  </a:lnTo>
                  <a:lnTo>
                    <a:pt x="3517" y="3744"/>
                  </a:lnTo>
                  <a:lnTo>
                    <a:pt x="3553" y="3743"/>
                  </a:lnTo>
                  <a:close/>
                  <a:moveTo>
                    <a:pt x="4817" y="4698"/>
                  </a:moveTo>
                  <a:lnTo>
                    <a:pt x="4798" y="4698"/>
                  </a:lnTo>
                  <a:lnTo>
                    <a:pt x="4778" y="4697"/>
                  </a:lnTo>
                  <a:lnTo>
                    <a:pt x="4757" y="4695"/>
                  </a:lnTo>
                  <a:lnTo>
                    <a:pt x="4737" y="4692"/>
                  </a:lnTo>
                  <a:lnTo>
                    <a:pt x="4717" y="4689"/>
                  </a:lnTo>
                  <a:lnTo>
                    <a:pt x="4696" y="4684"/>
                  </a:lnTo>
                  <a:lnTo>
                    <a:pt x="4675" y="4680"/>
                  </a:lnTo>
                  <a:lnTo>
                    <a:pt x="4654" y="4674"/>
                  </a:lnTo>
                  <a:lnTo>
                    <a:pt x="4619" y="4664"/>
                  </a:lnTo>
                  <a:lnTo>
                    <a:pt x="4584" y="4651"/>
                  </a:lnTo>
                  <a:lnTo>
                    <a:pt x="4551" y="4639"/>
                  </a:lnTo>
                  <a:lnTo>
                    <a:pt x="4518" y="4624"/>
                  </a:lnTo>
                  <a:lnTo>
                    <a:pt x="4484" y="4606"/>
                  </a:lnTo>
                  <a:lnTo>
                    <a:pt x="4452" y="4589"/>
                  </a:lnTo>
                  <a:lnTo>
                    <a:pt x="4421" y="4570"/>
                  </a:lnTo>
                  <a:lnTo>
                    <a:pt x="4390" y="4549"/>
                  </a:lnTo>
                  <a:lnTo>
                    <a:pt x="4361" y="4526"/>
                  </a:lnTo>
                  <a:lnTo>
                    <a:pt x="4331" y="4502"/>
                  </a:lnTo>
                  <a:lnTo>
                    <a:pt x="4301" y="4477"/>
                  </a:lnTo>
                  <a:lnTo>
                    <a:pt x="4272" y="4450"/>
                  </a:lnTo>
                  <a:lnTo>
                    <a:pt x="4244" y="4422"/>
                  </a:lnTo>
                  <a:lnTo>
                    <a:pt x="4216" y="4392"/>
                  </a:lnTo>
                  <a:lnTo>
                    <a:pt x="4188" y="4361"/>
                  </a:lnTo>
                  <a:lnTo>
                    <a:pt x="4162" y="4328"/>
                  </a:lnTo>
                  <a:lnTo>
                    <a:pt x="4123" y="4277"/>
                  </a:lnTo>
                  <a:lnTo>
                    <a:pt x="4086" y="4229"/>
                  </a:lnTo>
                  <a:lnTo>
                    <a:pt x="4051" y="4183"/>
                  </a:lnTo>
                  <a:lnTo>
                    <a:pt x="4018" y="4138"/>
                  </a:lnTo>
                  <a:lnTo>
                    <a:pt x="3985" y="4094"/>
                  </a:lnTo>
                  <a:lnTo>
                    <a:pt x="3954" y="4051"/>
                  </a:lnTo>
                  <a:lnTo>
                    <a:pt x="3925" y="4009"/>
                  </a:lnTo>
                  <a:lnTo>
                    <a:pt x="3897" y="3966"/>
                  </a:lnTo>
                  <a:lnTo>
                    <a:pt x="3887" y="3953"/>
                  </a:lnTo>
                  <a:lnTo>
                    <a:pt x="3876" y="3938"/>
                  </a:lnTo>
                  <a:lnTo>
                    <a:pt x="3865" y="3925"/>
                  </a:lnTo>
                  <a:lnTo>
                    <a:pt x="3855" y="3912"/>
                  </a:lnTo>
                  <a:lnTo>
                    <a:pt x="3843" y="3900"/>
                  </a:lnTo>
                  <a:lnTo>
                    <a:pt x="3832" y="3888"/>
                  </a:lnTo>
                  <a:lnTo>
                    <a:pt x="3820" y="3878"/>
                  </a:lnTo>
                  <a:lnTo>
                    <a:pt x="3808" y="3868"/>
                  </a:lnTo>
                  <a:lnTo>
                    <a:pt x="3795" y="3857"/>
                  </a:lnTo>
                  <a:lnTo>
                    <a:pt x="3782" y="3848"/>
                  </a:lnTo>
                  <a:lnTo>
                    <a:pt x="3770" y="3840"/>
                  </a:lnTo>
                  <a:lnTo>
                    <a:pt x="3756" y="3832"/>
                  </a:lnTo>
                  <a:lnTo>
                    <a:pt x="3742" y="3825"/>
                  </a:lnTo>
                  <a:lnTo>
                    <a:pt x="3728" y="3818"/>
                  </a:lnTo>
                  <a:lnTo>
                    <a:pt x="3714" y="3812"/>
                  </a:lnTo>
                  <a:lnTo>
                    <a:pt x="3699" y="3806"/>
                  </a:lnTo>
                  <a:lnTo>
                    <a:pt x="3684" y="3801"/>
                  </a:lnTo>
                  <a:lnTo>
                    <a:pt x="3669" y="3797"/>
                  </a:lnTo>
                  <a:lnTo>
                    <a:pt x="3653" y="3793"/>
                  </a:lnTo>
                  <a:lnTo>
                    <a:pt x="3637" y="3790"/>
                  </a:lnTo>
                  <a:lnTo>
                    <a:pt x="3621" y="3787"/>
                  </a:lnTo>
                  <a:lnTo>
                    <a:pt x="3603" y="3785"/>
                  </a:lnTo>
                  <a:lnTo>
                    <a:pt x="3586" y="3784"/>
                  </a:lnTo>
                  <a:lnTo>
                    <a:pt x="3569" y="3783"/>
                  </a:lnTo>
                  <a:lnTo>
                    <a:pt x="3532" y="3783"/>
                  </a:lnTo>
                  <a:lnTo>
                    <a:pt x="3494" y="3785"/>
                  </a:lnTo>
                  <a:lnTo>
                    <a:pt x="3455" y="3790"/>
                  </a:lnTo>
                  <a:lnTo>
                    <a:pt x="3414" y="3797"/>
                  </a:lnTo>
                  <a:lnTo>
                    <a:pt x="3360" y="3807"/>
                  </a:lnTo>
                  <a:lnTo>
                    <a:pt x="3306" y="3816"/>
                  </a:lnTo>
                  <a:lnTo>
                    <a:pt x="3252" y="3825"/>
                  </a:lnTo>
                  <a:lnTo>
                    <a:pt x="3200" y="3834"/>
                  </a:lnTo>
                  <a:lnTo>
                    <a:pt x="3147" y="3841"/>
                  </a:lnTo>
                  <a:lnTo>
                    <a:pt x="3095" y="3848"/>
                  </a:lnTo>
                  <a:lnTo>
                    <a:pt x="3044" y="3853"/>
                  </a:lnTo>
                  <a:lnTo>
                    <a:pt x="2992" y="3857"/>
                  </a:lnTo>
                  <a:lnTo>
                    <a:pt x="2940" y="3860"/>
                  </a:lnTo>
                  <a:lnTo>
                    <a:pt x="2890" y="3861"/>
                  </a:lnTo>
                  <a:lnTo>
                    <a:pt x="2838" y="3860"/>
                  </a:lnTo>
                  <a:lnTo>
                    <a:pt x="2788" y="3857"/>
                  </a:lnTo>
                  <a:lnTo>
                    <a:pt x="2736" y="3852"/>
                  </a:lnTo>
                  <a:lnTo>
                    <a:pt x="2686" y="3845"/>
                  </a:lnTo>
                  <a:lnTo>
                    <a:pt x="2661" y="3841"/>
                  </a:lnTo>
                  <a:lnTo>
                    <a:pt x="2634" y="3836"/>
                  </a:lnTo>
                  <a:lnTo>
                    <a:pt x="2609" y="3831"/>
                  </a:lnTo>
                  <a:lnTo>
                    <a:pt x="2584" y="3824"/>
                  </a:lnTo>
                  <a:lnTo>
                    <a:pt x="2531" y="3810"/>
                  </a:lnTo>
                  <a:lnTo>
                    <a:pt x="2478" y="3797"/>
                  </a:lnTo>
                  <a:lnTo>
                    <a:pt x="2424" y="3781"/>
                  </a:lnTo>
                  <a:lnTo>
                    <a:pt x="2369" y="3763"/>
                  </a:lnTo>
                  <a:lnTo>
                    <a:pt x="2315" y="3745"/>
                  </a:lnTo>
                  <a:lnTo>
                    <a:pt x="2260" y="3724"/>
                  </a:lnTo>
                  <a:lnTo>
                    <a:pt x="2206" y="3703"/>
                  </a:lnTo>
                  <a:lnTo>
                    <a:pt x="2151" y="3679"/>
                  </a:lnTo>
                  <a:lnTo>
                    <a:pt x="2124" y="3666"/>
                  </a:lnTo>
                  <a:lnTo>
                    <a:pt x="2097" y="3652"/>
                  </a:lnTo>
                  <a:lnTo>
                    <a:pt x="2070" y="3638"/>
                  </a:lnTo>
                  <a:lnTo>
                    <a:pt x="2043" y="3623"/>
                  </a:lnTo>
                  <a:lnTo>
                    <a:pt x="2017" y="3609"/>
                  </a:lnTo>
                  <a:lnTo>
                    <a:pt x="1991" y="3592"/>
                  </a:lnTo>
                  <a:lnTo>
                    <a:pt x="1964" y="3576"/>
                  </a:lnTo>
                  <a:lnTo>
                    <a:pt x="1939" y="3559"/>
                  </a:lnTo>
                  <a:lnTo>
                    <a:pt x="1913" y="3541"/>
                  </a:lnTo>
                  <a:lnTo>
                    <a:pt x="1887" y="3523"/>
                  </a:lnTo>
                  <a:lnTo>
                    <a:pt x="1862" y="3503"/>
                  </a:lnTo>
                  <a:lnTo>
                    <a:pt x="1837" y="3482"/>
                  </a:lnTo>
                  <a:lnTo>
                    <a:pt x="1813" y="3462"/>
                  </a:lnTo>
                  <a:lnTo>
                    <a:pt x="1789" y="3440"/>
                  </a:lnTo>
                  <a:lnTo>
                    <a:pt x="1765" y="3417"/>
                  </a:lnTo>
                  <a:lnTo>
                    <a:pt x="1742" y="3394"/>
                  </a:lnTo>
                  <a:lnTo>
                    <a:pt x="1692" y="3344"/>
                  </a:lnTo>
                  <a:lnTo>
                    <a:pt x="1643" y="3294"/>
                  </a:lnTo>
                  <a:lnTo>
                    <a:pt x="1595" y="3245"/>
                  </a:lnTo>
                  <a:lnTo>
                    <a:pt x="1548" y="3198"/>
                  </a:lnTo>
                  <a:lnTo>
                    <a:pt x="1500" y="3152"/>
                  </a:lnTo>
                  <a:lnTo>
                    <a:pt x="1451" y="3106"/>
                  </a:lnTo>
                  <a:lnTo>
                    <a:pt x="1403" y="3061"/>
                  </a:lnTo>
                  <a:lnTo>
                    <a:pt x="1354" y="3018"/>
                  </a:lnTo>
                  <a:lnTo>
                    <a:pt x="1332" y="3000"/>
                  </a:lnTo>
                  <a:lnTo>
                    <a:pt x="1310" y="2981"/>
                  </a:lnTo>
                  <a:lnTo>
                    <a:pt x="1287" y="2964"/>
                  </a:lnTo>
                  <a:lnTo>
                    <a:pt x="1264" y="2948"/>
                  </a:lnTo>
                  <a:lnTo>
                    <a:pt x="1216" y="2917"/>
                  </a:lnTo>
                  <a:lnTo>
                    <a:pt x="1168" y="2887"/>
                  </a:lnTo>
                  <a:lnTo>
                    <a:pt x="1118" y="2860"/>
                  </a:lnTo>
                  <a:lnTo>
                    <a:pt x="1067" y="2832"/>
                  </a:lnTo>
                  <a:lnTo>
                    <a:pt x="1017" y="2807"/>
                  </a:lnTo>
                  <a:lnTo>
                    <a:pt x="966" y="2782"/>
                  </a:lnTo>
                  <a:lnTo>
                    <a:pt x="941" y="2769"/>
                  </a:lnTo>
                  <a:lnTo>
                    <a:pt x="916" y="2756"/>
                  </a:lnTo>
                  <a:lnTo>
                    <a:pt x="890" y="2744"/>
                  </a:lnTo>
                  <a:lnTo>
                    <a:pt x="865" y="2730"/>
                  </a:lnTo>
                  <a:lnTo>
                    <a:pt x="840" y="2717"/>
                  </a:lnTo>
                  <a:lnTo>
                    <a:pt x="815" y="2704"/>
                  </a:lnTo>
                  <a:lnTo>
                    <a:pt x="790" y="2690"/>
                  </a:lnTo>
                  <a:lnTo>
                    <a:pt x="764" y="2675"/>
                  </a:lnTo>
                  <a:lnTo>
                    <a:pt x="712" y="2644"/>
                  </a:lnTo>
                  <a:lnTo>
                    <a:pt x="662" y="2612"/>
                  </a:lnTo>
                  <a:lnTo>
                    <a:pt x="614" y="2579"/>
                  </a:lnTo>
                  <a:lnTo>
                    <a:pt x="568" y="2545"/>
                  </a:lnTo>
                  <a:lnTo>
                    <a:pt x="526" y="2512"/>
                  </a:lnTo>
                  <a:lnTo>
                    <a:pt x="486" y="2478"/>
                  </a:lnTo>
                  <a:lnTo>
                    <a:pt x="447" y="2442"/>
                  </a:lnTo>
                  <a:lnTo>
                    <a:pt x="412" y="2407"/>
                  </a:lnTo>
                  <a:lnTo>
                    <a:pt x="382" y="2376"/>
                  </a:lnTo>
                  <a:lnTo>
                    <a:pt x="355" y="2342"/>
                  </a:lnTo>
                  <a:lnTo>
                    <a:pt x="328" y="2308"/>
                  </a:lnTo>
                  <a:lnTo>
                    <a:pt x="304" y="2273"/>
                  </a:lnTo>
                  <a:lnTo>
                    <a:pt x="280" y="2238"/>
                  </a:lnTo>
                  <a:lnTo>
                    <a:pt x="258" y="2201"/>
                  </a:lnTo>
                  <a:lnTo>
                    <a:pt x="237" y="2165"/>
                  </a:lnTo>
                  <a:lnTo>
                    <a:pt x="217" y="2127"/>
                  </a:lnTo>
                  <a:lnTo>
                    <a:pt x="198" y="2089"/>
                  </a:lnTo>
                  <a:lnTo>
                    <a:pt x="179" y="2051"/>
                  </a:lnTo>
                  <a:lnTo>
                    <a:pt x="162" y="2012"/>
                  </a:lnTo>
                  <a:lnTo>
                    <a:pt x="145" y="1973"/>
                  </a:lnTo>
                  <a:lnTo>
                    <a:pt x="113" y="1895"/>
                  </a:lnTo>
                  <a:lnTo>
                    <a:pt x="83" y="1817"/>
                  </a:lnTo>
                  <a:lnTo>
                    <a:pt x="69" y="1778"/>
                  </a:lnTo>
                  <a:lnTo>
                    <a:pt x="55" y="1739"/>
                  </a:lnTo>
                  <a:lnTo>
                    <a:pt x="44" y="1700"/>
                  </a:lnTo>
                  <a:lnTo>
                    <a:pt x="34" y="1662"/>
                  </a:lnTo>
                  <a:lnTo>
                    <a:pt x="24" y="1624"/>
                  </a:lnTo>
                  <a:lnTo>
                    <a:pt x="18" y="1588"/>
                  </a:lnTo>
                  <a:lnTo>
                    <a:pt x="12" y="1551"/>
                  </a:lnTo>
                  <a:lnTo>
                    <a:pt x="7" y="1515"/>
                  </a:lnTo>
                  <a:lnTo>
                    <a:pt x="4" y="1480"/>
                  </a:lnTo>
                  <a:lnTo>
                    <a:pt x="1" y="1444"/>
                  </a:lnTo>
                  <a:lnTo>
                    <a:pt x="0" y="1409"/>
                  </a:lnTo>
                  <a:lnTo>
                    <a:pt x="1" y="1374"/>
                  </a:lnTo>
                  <a:lnTo>
                    <a:pt x="4" y="1340"/>
                  </a:lnTo>
                  <a:lnTo>
                    <a:pt x="7" y="1307"/>
                  </a:lnTo>
                  <a:lnTo>
                    <a:pt x="12" y="1272"/>
                  </a:lnTo>
                  <a:lnTo>
                    <a:pt x="18" y="1239"/>
                  </a:lnTo>
                  <a:lnTo>
                    <a:pt x="22" y="1218"/>
                  </a:lnTo>
                  <a:lnTo>
                    <a:pt x="28" y="1199"/>
                  </a:lnTo>
                  <a:lnTo>
                    <a:pt x="34" y="1179"/>
                  </a:lnTo>
                  <a:lnTo>
                    <a:pt x="40" y="1160"/>
                  </a:lnTo>
                  <a:lnTo>
                    <a:pt x="47" y="1141"/>
                  </a:lnTo>
                  <a:lnTo>
                    <a:pt x="55" y="1123"/>
                  </a:lnTo>
                  <a:lnTo>
                    <a:pt x="63" y="1105"/>
                  </a:lnTo>
                  <a:lnTo>
                    <a:pt x="73" y="1088"/>
                  </a:lnTo>
                  <a:lnTo>
                    <a:pt x="82" y="1070"/>
                  </a:lnTo>
                  <a:lnTo>
                    <a:pt x="92" y="1054"/>
                  </a:lnTo>
                  <a:lnTo>
                    <a:pt x="102" y="1038"/>
                  </a:lnTo>
                  <a:lnTo>
                    <a:pt x="114" y="1022"/>
                  </a:lnTo>
                  <a:lnTo>
                    <a:pt x="125" y="1007"/>
                  </a:lnTo>
                  <a:lnTo>
                    <a:pt x="138" y="993"/>
                  </a:lnTo>
                  <a:lnTo>
                    <a:pt x="151" y="980"/>
                  </a:lnTo>
                  <a:lnTo>
                    <a:pt x="164" y="966"/>
                  </a:lnTo>
                  <a:lnTo>
                    <a:pt x="178" y="952"/>
                  </a:lnTo>
                  <a:lnTo>
                    <a:pt x="193" y="941"/>
                  </a:lnTo>
                  <a:lnTo>
                    <a:pt x="208" y="928"/>
                  </a:lnTo>
                  <a:lnTo>
                    <a:pt x="224" y="917"/>
                  </a:lnTo>
                  <a:lnTo>
                    <a:pt x="240" y="906"/>
                  </a:lnTo>
                  <a:lnTo>
                    <a:pt x="257" y="895"/>
                  </a:lnTo>
                  <a:lnTo>
                    <a:pt x="274" y="886"/>
                  </a:lnTo>
                  <a:lnTo>
                    <a:pt x="293" y="875"/>
                  </a:lnTo>
                  <a:lnTo>
                    <a:pt x="311" y="867"/>
                  </a:lnTo>
                  <a:lnTo>
                    <a:pt x="331" y="858"/>
                  </a:lnTo>
                  <a:lnTo>
                    <a:pt x="350" y="850"/>
                  </a:lnTo>
                  <a:lnTo>
                    <a:pt x="371" y="843"/>
                  </a:lnTo>
                  <a:lnTo>
                    <a:pt x="391" y="836"/>
                  </a:lnTo>
                  <a:lnTo>
                    <a:pt x="412" y="831"/>
                  </a:lnTo>
                  <a:lnTo>
                    <a:pt x="434" y="825"/>
                  </a:lnTo>
                  <a:lnTo>
                    <a:pt x="457" y="819"/>
                  </a:lnTo>
                  <a:lnTo>
                    <a:pt x="539" y="802"/>
                  </a:lnTo>
                  <a:lnTo>
                    <a:pt x="619" y="786"/>
                  </a:lnTo>
                  <a:lnTo>
                    <a:pt x="695" y="771"/>
                  </a:lnTo>
                  <a:lnTo>
                    <a:pt x="768" y="760"/>
                  </a:lnTo>
                  <a:lnTo>
                    <a:pt x="838" y="748"/>
                  </a:lnTo>
                  <a:lnTo>
                    <a:pt x="907" y="739"/>
                  </a:lnTo>
                  <a:lnTo>
                    <a:pt x="972" y="731"/>
                  </a:lnTo>
                  <a:lnTo>
                    <a:pt x="1036" y="725"/>
                  </a:lnTo>
                  <a:lnTo>
                    <a:pt x="1077" y="721"/>
                  </a:lnTo>
                  <a:lnTo>
                    <a:pt x="1119" y="714"/>
                  </a:lnTo>
                  <a:lnTo>
                    <a:pt x="1159" y="706"/>
                  </a:lnTo>
                  <a:lnTo>
                    <a:pt x="1198" y="694"/>
                  </a:lnTo>
                  <a:lnTo>
                    <a:pt x="1237" y="682"/>
                  </a:lnTo>
                  <a:lnTo>
                    <a:pt x="1275" y="667"/>
                  </a:lnTo>
                  <a:lnTo>
                    <a:pt x="1311" y="649"/>
                  </a:lnTo>
                  <a:lnTo>
                    <a:pt x="1348" y="631"/>
                  </a:lnTo>
                  <a:lnTo>
                    <a:pt x="1384" y="609"/>
                  </a:lnTo>
                  <a:lnTo>
                    <a:pt x="1419" y="586"/>
                  </a:lnTo>
                  <a:lnTo>
                    <a:pt x="1454" y="561"/>
                  </a:lnTo>
                  <a:lnTo>
                    <a:pt x="1488" y="534"/>
                  </a:lnTo>
                  <a:lnTo>
                    <a:pt x="1521" y="503"/>
                  </a:lnTo>
                  <a:lnTo>
                    <a:pt x="1555" y="470"/>
                  </a:lnTo>
                  <a:lnTo>
                    <a:pt x="1587" y="436"/>
                  </a:lnTo>
                  <a:lnTo>
                    <a:pt x="1620" y="399"/>
                  </a:lnTo>
                  <a:lnTo>
                    <a:pt x="1637" y="379"/>
                  </a:lnTo>
                  <a:lnTo>
                    <a:pt x="1687" y="320"/>
                  </a:lnTo>
                  <a:lnTo>
                    <a:pt x="1738" y="263"/>
                  </a:lnTo>
                  <a:lnTo>
                    <a:pt x="1765" y="235"/>
                  </a:lnTo>
                  <a:lnTo>
                    <a:pt x="1791" y="208"/>
                  </a:lnTo>
                  <a:lnTo>
                    <a:pt x="1819" y="181"/>
                  </a:lnTo>
                  <a:lnTo>
                    <a:pt x="1847" y="156"/>
                  </a:lnTo>
                  <a:lnTo>
                    <a:pt x="1877" y="131"/>
                  </a:lnTo>
                  <a:lnTo>
                    <a:pt x="1907" y="108"/>
                  </a:lnTo>
                  <a:lnTo>
                    <a:pt x="1939" y="86"/>
                  </a:lnTo>
                  <a:lnTo>
                    <a:pt x="1972" y="66"/>
                  </a:lnTo>
                  <a:lnTo>
                    <a:pt x="1989" y="56"/>
                  </a:lnTo>
                  <a:lnTo>
                    <a:pt x="2007" y="47"/>
                  </a:lnTo>
                  <a:lnTo>
                    <a:pt x="2024" y="39"/>
                  </a:lnTo>
                  <a:lnTo>
                    <a:pt x="2042" y="31"/>
                  </a:lnTo>
                  <a:lnTo>
                    <a:pt x="2061" y="23"/>
                  </a:lnTo>
                  <a:lnTo>
                    <a:pt x="2080" y="16"/>
                  </a:lnTo>
                  <a:lnTo>
                    <a:pt x="2100" y="11"/>
                  </a:lnTo>
                  <a:lnTo>
                    <a:pt x="2119" y="4"/>
                  </a:lnTo>
                  <a:lnTo>
                    <a:pt x="2129" y="4"/>
                  </a:lnTo>
                  <a:lnTo>
                    <a:pt x="2132" y="4"/>
                  </a:lnTo>
                  <a:lnTo>
                    <a:pt x="2158" y="1"/>
                  </a:lnTo>
                  <a:lnTo>
                    <a:pt x="2184" y="0"/>
                  </a:lnTo>
                  <a:lnTo>
                    <a:pt x="2211" y="0"/>
                  </a:lnTo>
                  <a:lnTo>
                    <a:pt x="2236" y="1"/>
                  </a:lnTo>
                  <a:lnTo>
                    <a:pt x="2261" y="5"/>
                  </a:lnTo>
                  <a:lnTo>
                    <a:pt x="2287" y="8"/>
                  </a:lnTo>
                  <a:lnTo>
                    <a:pt x="2312" y="14"/>
                  </a:lnTo>
                  <a:lnTo>
                    <a:pt x="2337" y="21"/>
                  </a:lnTo>
                  <a:lnTo>
                    <a:pt x="2361" y="29"/>
                  </a:lnTo>
                  <a:lnTo>
                    <a:pt x="2385" y="38"/>
                  </a:lnTo>
                  <a:lnTo>
                    <a:pt x="2409" y="48"/>
                  </a:lnTo>
                  <a:lnTo>
                    <a:pt x="2433" y="60"/>
                  </a:lnTo>
                  <a:lnTo>
                    <a:pt x="2456" y="74"/>
                  </a:lnTo>
                  <a:lnTo>
                    <a:pt x="2479" y="87"/>
                  </a:lnTo>
                  <a:lnTo>
                    <a:pt x="2502" y="103"/>
                  </a:lnTo>
                  <a:lnTo>
                    <a:pt x="2525" y="121"/>
                  </a:lnTo>
                  <a:lnTo>
                    <a:pt x="2549" y="140"/>
                  </a:lnTo>
                  <a:lnTo>
                    <a:pt x="2573" y="159"/>
                  </a:lnTo>
                  <a:lnTo>
                    <a:pt x="2597" y="177"/>
                  </a:lnTo>
                  <a:lnTo>
                    <a:pt x="2623" y="194"/>
                  </a:lnTo>
                  <a:lnTo>
                    <a:pt x="2657" y="220"/>
                  </a:lnTo>
                  <a:lnTo>
                    <a:pt x="2693" y="247"/>
                  </a:lnTo>
                  <a:lnTo>
                    <a:pt x="2727" y="274"/>
                  </a:lnTo>
                  <a:lnTo>
                    <a:pt x="2761" y="302"/>
                  </a:lnTo>
                  <a:lnTo>
                    <a:pt x="2780" y="318"/>
                  </a:lnTo>
                  <a:lnTo>
                    <a:pt x="2799" y="335"/>
                  </a:lnTo>
                  <a:lnTo>
                    <a:pt x="2819" y="351"/>
                  </a:lnTo>
                  <a:lnTo>
                    <a:pt x="2838" y="367"/>
                  </a:lnTo>
                  <a:lnTo>
                    <a:pt x="2875" y="397"/>
                  </a:lnTo>
                  <a:lnTo>
                    <a:pt x="2912" y="428"/>
                  </a:lnTo>
                  <a:lnTo>
                    <a:pt x="2947" y="460"/>
                  </a:lnTo>
                  <a:lnTo>
                    <a:pt x="2984" y="491"/>
                  </a:lnTo>
                  <a:lnTo>
                    <a:pt x="3020" y="524"/>
                  </a:lnTo>
                  <a:lnTo>
                    <a:pt x="3054" y="558"/>
                  </a:lnTo>
                  <a:lnTo>
                    <a:pt x="3088" y="592"/>
                  </a:lnTo>
                  <a:lnTo>
                    <a:pt x="3121" y="626"/>
                  </a:lnTo>
                  <a:lnTo>
                    <a:pt x="3162" y="673"/>
                  </a:lnTo>
                  <a:lnTo>
                    <a:pt x="3201" y="722"/>
                  </a:lnTo>
                  <a:lnTo>
                    <a:pt x="3240" y="771"/>
                  </a:lnTo>
                  <a:lnTo>
                    <a:pt x="3277" y="820"/>
                  </a:lnTo>
                  <a:lnTo>
                    <a:pt x="3311" y="871"/>
                  </a:lnTo>
                  <a:lnTo>
                    <a:pt x="3345" y="921"/>
                  </a:lnTo>
                  <a:lnTo>
                    <a:pt x="3377" y="972"/>
                  </a:lnTo>
                  <a:lnTo>
                    <a:pt x="3408" y="1023"/>
                  </a:lnTo>
                  <a:lnTo>
                    <a:pt x="3438" y="1074"/>
                  </a:lnTo>
                  <a:lnTo>
                    <a:pt x="3468" y="1125"/>
                  </a:lnTo>
                  <a:lnTo>
                    <a:pt x="3496" y="1176"/>
                  </a:lnTo>
                  <a:lnTo>
                    <a:pt x="3522" y="1226"/>
                  </a:lnTo>
                  <a:lnTo>
                    <a:pt x="3572" y="1326"/>
                  </a:lnTo>
                  <a:lnTo>
                    <a:pt x="3620" y="1422"/>
                  </a:lnTo>
                  <a:lnTo>
                    <a:pt x="3640" y="1468"/>
                  </a:lnTo>
                  <a:lnTo>
                    <a:pt x="3661" y="1514"/>
                  </a:lnTo>
                  <a:lnTo>
                    <a:pt x="3679" y="1561"/>
                  </a:lnTo>
                  <a:lnTo>
                    <a:pt x="3696" y="1609"/>
                  </a:lnTo>
                  <a:lnTo>
                    <a:pt x="3714" y="1658"/>
                  </a:lnTo>
                  <a:lnTo>
                    <a:pt x="3728" y="1707"/>
                  </a:lnTo>
                  <a:lnTo>
                    <a:pt x="3742" y="1757"/>
                  </a:lnTo>
                  <a:lnTo>
                    <a:pt x="3755" y="1809"/>
                  </a:lnTo>
                  <a:lnTo>
                    <a:pt x="3766" y="1861"/>
                  </a:lnTo>
                  <a:lnTo>
                    <a:pt x="3778" y="1914"/>
                  </a:lnTo>
                  <a:lnTo>
                    <a:pt x="3787" y="1968"/>
                  </a:lnTo>
                  <a:lnTo>
                    <a:pt x="3795" y="2023"/>
                  </a:lnTo>
                  <a:lnTo>
                    <a:pt x="3803" y="2080"/>
                  </a:lnTo>
                  <a:lnTo>
                    <a:pt x="3809" y="2136"/>
                  </a:lnTo>
                  <a:lnTo>
                    <a:pt x="3813" y="2194"/>
                  </a:lnTo>
                  <a:lnTo>
                    <a:pt x="3818" y="2254"/>
                  </a:lnTo>
                  <a:lnTo>
                    <a:pt x="3819" y="2287"/>
                  </a:lnTo>
                  <a:lnTo>
                    <a:pt x="3821" y="2322"/>
                  </a:lnTo>
                  <a:lnTo>
                    <a:pt x="3823" y="2356"/>
                  </a:lnTo>
                  <a:lnTo>
                    <a:pt x="3825" y="2390"/>
                  </a:lnTo>
                  <a:lnTo>
                    <a:pt x="3826" y="2425"/>
                  </a:lnTo>
                  <a:lnTo>
                    <a:pt x="3827" y="2459"/>
                  </a:lnTo>
                  <a:lnTo>
                    <a:pt x="3828" y="2494"/>
                  </a:lnTo>
                  <a:lnTo>
                    <a:pt x="3831" y="2528"/>
                  </a:lnTo>
                  <a:lnTo>
                    <a:pt x="3833" y="2589"/>
                  </a:lnTo>
                  <a:lnTo>
                    <a:pt x="3835" y="2650"/>
                  </a:lnTo>
                  <a:lnTo>
                    <a:pt x="3837" y="2712"/>
                  </a:lnTo>
                  <a:lnTo>
                    <a:pt x="3841" y="2772"/>
                  </a:lnTo>
                  <a:lnTo>
                    <a:pt x="3844" y="2834"/>
                  </a:lnTo>
                  <a:lnTo>
                    <a:pt x="3849" y="2896"/>
                  </a:lnTo>
                  <a:lnTo>
                    <a:pt x="3854" y="2957"/>
                  </a:lnTo>
                  <a:lnTo>
                    <a:pt x="3859" y="3018"/>
                  </a:lnTo>
                  <a:lnTo>
                    <a:pt x="3860" y="3036"/>
                  </a:lnTo>
                  <a:lnTo>
                    <a:pt x="3864" y="3055"/>
                  </a:lnTo>
                  <a:lnTo>
                    <a:pt x="3866" y="3072"/>
                  </a:lnTo>
                  <a:lnTo>
                    <a:pt x="3870" y="3088"/>
                  </a:lnTo>
                  <a:lnTo>
                    <a:pt x="3874" y="3105"/>
                  </a:lnTo>
                  <a:lnTo>
                    <a:pt x="3879" y="3121"/>
                  </a:lnTo>
                  <a:lnTo>
                    <a:pt x="3884" y="3136"/>
                  </a:lnTo>
                  <a:lnTo>
                    <a:pt x="3889" y="3151"/>
                  </a:lnTo>
                  <a:lnTo>
                    <a:pt x="3896" y="3166"/>
                  </a:lnTo>
                  <a:lnTo>
                    <a:pt x="3903" y="3180"/>
                  </a:lnTo>
                  <a:lnTo>
                    <a:pt x="3910" y="3193"/>
                  </a:lnTo>
                  <a:lnTo>
                    <a:pt x="3918" y="3206"/>
                  </a:lnTo>
                  <a:lnTo>
                    <a:pt x="3926" y="3219"/>
                  </a:lnTo>
                  <a:lnTo>
                    <a:pt x="3935" y="3231"/>
                  </a:lnTo>
                  <a:lnTo>
                    <a:pt x="3944" y="3243"/>
                  </a:lnTo>
                  <a:lnTo>
                    <a:pt x="3953" y="3254"/>
                  </a:lnTo>
                  <a:lnTo>
                    <a:pt x="3964" y="3266"/>
                  </a:lnTo>
                  <a:lnTo>
                    <a:pt x="3975" y="3276"/>
                  </a:lnTo>
                  <a:lnTo>
                    <a:pt x="3987" y="3285"/>
                  </a:lnTo>
                  <a:lnTo>
                    <a:pt x="3998" y="3295"/>
                  </a:lnTo>
                  <a:lnTo>
                    <a:pt x="4011" y="3305"/>
                  </a:lnTo>
                  <a:lnTo>
                    <a:pt x="4023" y="3313"/>
                  </a:lnTo>
                  <a:lnTo>
                    <a:pt x="4037" y="3321"/>
                  </a:lnTo>
                  <a:lnTo>
                    <a:pt x="4051" y="3329"/>
                  </a:lnTo>
                  <a:lnTo>
                    <a:pt x="4065" y="3336"/>
                  </a:lnTo>
                  <a:lnTo>
                    <a:pt x="4080" y="3342"/>
                  </a:lnTo>
                  <a:lnTo>
                    <a:pt x="4096" y="3348"/>
                  </a:lnTo>
                  <a:lnTo>
                    <a:pt x="4112" y="3354"/>
                  </a:lnTo>
                  <a:lnTo>
                    <a:pt x="4128" y="3360"/>
                  </a:lnTo>
                  <a:lnTo>
                    <a:pt x="4145" y="3364"/>
                  </a:lnTo>
                  <a:lnTo>
                    <a:pt x="4162" y="3369"/>
                  </a:lnTo>
                  <a:lnTo>
                    <a:pt x="4180" y="3372"/>
                  </a:lnTo>
                  <a:lnTo>
                    <a:pt x="4258" y="3388"/>
                  </a:lnTo>
                  <a:lnTo>
                    <a:pt x="4336" y="3406"/>
                  </a:lnTo>
                  <a:lnTo>
                    <a:pt x="4375" y="3415"/>
                  </a:lnTo>
                  <a:lnTo>
                    <a:pt x="4414" y="3424"/>
                  </a:lnTo>
                  <a:lnTo>
                    <a:pt x="4452" y="3434"/>
                  </a:lnTo>
                  <a:lnTo>
                    <a:pt x="4490" y="3446"/>
                  </a:lnTo>
                  <a:lnTo>
                    <a:pt x="4528" y="3457"/>
                  </a:lnTo>
                  <a:lnTo>
                    <a:pt x="4566" y="3470"/>
                  </a:lnTo>
                  <a:lnTo>
                    <a:pt x="4603" y="3484"/>
                  </a:lnTo>
                  <a:lnTo>
                    <a:pt x="4639" y="3498"/>
                  </a:lnTo>
                  <a:lnTo>
                    <a:pt x="4676" y="3514"/>
                  </a:lnTo>
                  <a:lnTo>
                    <a:pt x="4713" y="3531"/>
                  </a:lnTo>
                  <a:lnTo>
                    <a:pt x="4748" y="3549"/>
                  </a:lnTo>
                  <a:lnTo>
                    <a:pt x="4784" y="3568"/>
                  </a:lnTo>
                  <a:lnTo>
                    <a:pt x="4811" y="3584"/>
                  </a:lnTo>
                  <a:lnTo>
                    <a:pt x="4839" y="3602"/>
                  </a:lnTo>
                  <a:lnTo>
                    <a:pt x="4864" y="3619"/>
                  </a:lnTo>
                  <a:lnTo>
                    <a:pt x="4889" y="3636"/>
                  </a:lnTo>
                  <a:lnTo>
                    <a:pt x="4915" y="3654"/>
                  </a:lnTo>
                  <a:lnTo>
                    <a:pt x="4938" y="3673"/>
                  </a:lnTo>
                  <a:lnTo>
                    <a:pt x="4959" y="3691"/>
                  </a:lnTo>
                  <a:lnTo>
                    <a:pt x="4981" y="3709"/>
                  </a:lnTo>
                  <a:lnTo>
                    <a:pt x="5002" y="3729"/>
                  </a:lnTo>
                  <a:lnTo>
                    <a:pt x="5021" y="3748"/>
                  </a:lnTo>
                  <a:lnTo>
                    <a:pt x="5040" y="3768"/>
                  </a:lnTo>
                  <a:lnTo>
                    <a:pt x="5057" y="3789"/>
                  </a:lnTo>
                  <a:lnTo>
                    <a:pt x="5074" y="3809"/>
                  </a:lnTo>
                  <a:lnTo>
                    <a:pt x="5090" y="3830"/>
                  </a:lnTo>
                  <a:lnTo>
                    <a:pt x="5105" y="3851"/>
                  </a:lnTo>
                  <a:lnTo>
                    <a:pt x="5119" y="3872"/>
                  </a:lnTo>
                  <a:lnTo>
                    <a:pt x="5131" y="3894"/>
                  </a:lnTo>
                  <a:lnTo>
                    <a:pt x="5144" y="3917"/>
                  </a:lnTo>
                  <a:lnTo>
                    <a:pt x="5154" y="3940"/>
                  </a:lnTo>
                  <a:lnTo>
                    <a:pt x="5165" y="3963"/>
                  </a:lnTo>
                  <a:lnTo>
                    <a:pt x="5174" y="3986"/>
                  </a:lnTo>
                  <a:lnTo>
                    <a:pt x="5183" y="4010"/>
                  </a:lnTo>
                  <a:lnTo>
                    <a:pt x="5190" y="4034"/>
                  </a:lnTo>
                  <a:lnTo>
                    <a:pt x="5197" y="4058"/>
                  </a:lnTo>
                  <a:lnTo>
                    <a:pt x="5203" y="4083"/>
                  </a:lnTo>
                  <a:lnTo>
                    <a:pt x="5207" y="4109"/>
                  </a:lnTo>
                  <a:lnTo>
                    <a:pt x="5211" y="4135"/>
                  </a:lnTo>
                  <a:lnTo>
                    <a:pt x="5214" y="4161"/>
                  </a:lnTo>
                  <a:lnTo>
                    <a:pt x="5216" y="4188"/>
                  </a:lnTo>
                  <a:lnTo>
                    <a:pt x="5217" y="4214"/>
                  </a:lnTo>
                  <a:lnTo>
                    <a:pt x="5217" y="4242"/>
                  </a:lnTo>
                  <a:lnTo>
                    <a:pt x="5216" y="4269"/>
                  </a:lnTo>
                  <a:lnTo>
                    <a:pt x="5215" y="4299"/>
                  </a:lnTo>
                  <a:lnTo>
                    <a:pt x="5212" y="4328"/>
                  </a:lnTo>
                  <a:lnTo>
                    <a:pt x="5207" y="4356"/>
                  </a:lnTo>
                  <a:lnTo>
                    <a:pt x="5203" y="4383"/>
                  </a:lnTo>
                  <a:lnTo>
                    <a:pt x="5196" y="4409"/>
                  </a:lnTo>
                  <a:lnTo>
                    <a:pt x="5188" y="4434"/>
                  </a:lnTo>
                  <a:lnTo>
                    <a:pt x="5180" y="4458"/>
                  </a:lnTo>
                  <a:lnTo>
                    <a:pt x="5169" y="4481"/>
                  </a:lnTo>
                  <a:lnTo>
                    <a:pt x="5158" y="4503"/>
                  </a:lnTo>
                  <a:lnTo>
                    <a:pt x="5146" y="4525"/>
                  </a:lnTo>
                  <a:lnTo>
                    <a:pt x="5133" y="4544"/>
                  </a:lnTo>
                  <a:lnTo>
                    <a:pt x="5119" y="4564"/>
                  </a:lnTo>
                  <a:lnTo>
                    <a:pt x="5104" y="4581"/>
                  </a:lnTo>
                  <a:lnTo>
                    <a:pt x="5087" y="4598"/>
                  </a:lnTo>
                  <a:lnTo>
                    <a:pt x="5069" y="4613"/>
                  </a:lnTo>
                  <a:lnTo>
                    <a:pt x="5051" y="4628"/>
                  </a:lnTo>
                  <a:lnTo>
                    <a:pt x="5038" y="4636"/>
                  </a:lnTo>
                  <a:lnTo>
                    <a:pt x="5026" y="4644"/>
                  </a:lnTo>
                  <a:lnTo>
                    <a:pt x="5013" y="4652"/>
                  </a:lnTo>
                  <a:lnTo>
                    <a:pt x="4999" y="4658"/>
                  </a:lnTo>
                  <a:lnTo>
                    <a:pt x="4987" y="4665"/>
                  </a:lnTo>
                  <a:lnTo>
                    <a:pt x="4972" y="4671"/>
                  </a:lnTo>
                  <a:lnTo>
                    <a:pt x="4958" y="4676"/>
                  </a:lnTo>
                  <a:lnTo>
                    <a:pt x="4943" y="4681"/>
                  </a:lnTo>
                  <a:lnTo>
                    <a:pt x="4928" y="4684"/>
                  </a:lnTo>
                  <a:lnTo>
                    <a:pt x="4913" y="4688"/>
                  </a:lnTo>
                  <a:lnTo>
                    <a:pt x="4899" y="4691"/>
                  </a:lnTo>
                  <a:lnTo>
                    <a:pt x="4882" y="4694"/>
                  </a:lnTo>
                  <a:lnTo>
                    <a:pt x="4850" y="4697"/>
                  </a:lnTo>
                  <a:lnTo>
                    <a:pt x="4817" y="469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9" name="Freeform 57">
              <a:extLst>
                <a:ext uri="{FF2B5EF4-FFF2-40B4-BE49-F238E27FC236}">
                  <a16:creationId xmlns:a16="http://schemas.microsoft.com/office/drawing/2014/main" id="{C7E77F84-857A-49A8-80E1-EC34B387241E}"/>
                </a:ext>
              </a:extLst>
            </p:cNvPr>
            <p:cNvSpPr>
              <a:spLocks noEditPoints="1"/>
            </p:cNvSpPr>
            <p:nvPr userDrawn="1"/>
          </p:nvSpPr>
          <p:spPr bwMode="auto">
            <a:xfrm>
              <a:off x="4141891" y="2875335"/>
              <a:ext cx="600192" cy="600192"/>
            </a:xfrm>
            <a:custGeom>
              <a:avLst/>
              <a:gdLst>
                <a:gd name="T0" fmla="*/ 407 w 902"/>
                <a:gd name="T1" fmla="*/ 54 h 909"/>
                <a:gd name="T2" fmla="*/ 309 w 902"/>
                <a:gd name="T3" fmla="*/ 92 h 909"/>
                <a:gd name="T4" fmla="*/ 225 w 902"/>
                <a:gd name="T5" fmla="*/ 139 h 909"/>
                <a:gd name="T6" fmla="*/ 154 w 902"/>
                <a:gd name="T7" fmla="*/ 197 h 909"/>
                <a:gd name="T8" fmla="*/ 86 w 902"/>
                <a:gd name="T9" fmla="*/ 281 h 909"/>
                <a:gd name="T10" fmla="*/ 60 w 902"/>
                <a:gd name="T11" fmla="*/ 330 h 909"/>
                <a:gd name="T12" fmla="*/ 44 w 902"/>
                <a:gd name="T13" fmla="*/ 381 h 909"/>
                <a:gd name="T14" fmla="*/ 39 w 902"/>
                <a:gd name="T15" fmla="*/ 430 h 909"/>
                <a:gd name="T16" fmla="*/ 44 w 902"/>
                <a:gd name="T17" fmla="*/ 479 h 909"/>
                <a:gd name="T18" fmla="*/ 60 w 902"/>
                <a:gd name="T19" fmla="*/ 527 h 909"/>
                <a:gd name="T20" fmla="*/ 86 w 902"/>
                <a:gd name="T21" fmla="*/ 574 h 909"/>
                <a:gd name="T22" fmla="*/ 123 w 902"/>
                <a:gd name="T23" fmla="*/ 620 h 909"/>
                <a:gd name="T24" fmla="*/ 250 w 902"/>
                <a:gd name="T25" fmla="*/ 729 h 909"/>
                <a:gd name="T26" fmla="*/ 396 w 902"/>
                <a:gd name="T27" fmla="*/ 807 h 909"/>
                <a:gd name="T28" fmla="*/ 561 w 902"/>
                <a:gd name="T29" fmla="*/ 853 h 909"/>
                <a:gd name="T30" fmla="*/ 745 w 902"/>
                <a:gd name="T31" fmla="*/ 869 h 909"/>
                <a:gd name="T32" fmla="*/ 786 w 902"/>
                <a:gd name="T33" fmla="*/ 864 h 909"/>
                <a:gd name="T34" fmla="*/ 826 w 902"/>
                <a:gd name="T35" fmla="*/ 838 h 909"/>
                <a:gd name="T36" fmla="*/ 855 w 902"/>
                <a:gd name="T37" fmla="*/ 796 h 909"/>
                <a:gd name="T38" fmla="*/ 863 w 902"/>
                <a:gd name="T39" fmla="*/ 745 h 909"/>
                <a:gd name="T40" fmla="*/ 830 w 902"/>
                <a:gd name="T41" fmla="*/ 541 h 909"/>
                <a:gd name="T42" fmla="*/ 775 w 902"/>
                <a:gd name="T43" fmla="*/ 295 h 909"/>
                <a:gd name="T44" fmla="*/ 727 w 902"/>
                <a:gd name="T45" fmla="*/ 167 h 909"/>
                <a:gd name="T46" fmla="*/ 669 w 902"/>
                <a:gd name="T47" fmla="*/ 100 h 909"/>
                <a:gd name="T48" fmla="*/ 591 w 902"/>
                <a:gd name="T49" fmla="*/ 56 h 909"/>
                <a:gd name="T50" fmla="*/ 495 w 902"/>
                <a:gd name="T51" fmla="*/ 39 h 909"/>
                <a:gd name="T52" fmla="*/ 695 w 902"/>
                <a:gd name="T53" fmla="*/ 908 h 909"/>
                <a:gd name="T54" fmla="*/ 508 w 902"/>
                <a:gd name="T55" fmla="*/ 883 h 909"/>
                <a:gd name="T56" fmla="*/ 401 w 902"/>
                <a:gd name="T57" fmla="*/ 851 h 909"/>
                <a:gd name="T58" fmla="*/ 320 w 902"/>
                <a:gd name="T59" fmla="*/ 817 h 909"/>
                <a:gd name="T60" fmla="*/ 246 w 902"/>
                <a:gd name="T61" fmla="*/ 773 h 909"/>
                <a:gd name="T62" fmla="*/ 175 w 902"/>
                <a:gd name="T63" fmla="*/ 722 h 909"/>
                <a:gd name="T64" fmla="*/ 110 w 902"/>
                <a:gd name="T65" fmla="*/ 663 h 909"/>
                <a:gd name="T66" fmla="*/ 62 w 902"/>
                <a:gd name="T67" fmla="*/ 609 h 909"/>
                <a:gd name="T68" fmla="*/ 30 w 902"/>
                <a:gd name="T69" fmla="*/ 556 h 909"/>
                <a:gd name="T70" fmla="*/ 9 w 902"/>
                <a:gd name="T71" fmla="*/ 501 h 909"/>
                <a:gd name="T72" fmla="*/ 0 w 902"/>
                <a:gd name="T73" fmla="*/ 445 h 909"/>
                <a:gd name="T74" fmla="*/ 3 w 902"/>
                <a:gd name="T75" fmla="*/ 389 h 909"/>
                <a:gd name="T76" fmla="*/ 17 w 902"/>
                <a:gd name="T77" fmla="*/ 331 h 909"/>
                <a:gd name="T78" fmla="*/ 44 w 902"/>
                <a:gd name="T79" fmla="*/ 275 h 909"/>
                <a:gd name="T80" fmla="*/ 82 w 902"/>
                <a:gd name="T81" fmla="*/ 219 h 909"/>
                <a:gd name="T82" fmla="*/ 144 w 902"/>
                <a:gd name="T83" fmla="*/ 152 h 909"/>
                <a:gd name="T84" fmla="*/ 223 w 902"/>
                <a:gd name="T85" fmla="*/ 93 h 909"/>
                <a:gd name="T86" fmla="*/ 316 w 902"/>
                <a:gd name="T87" fmla="*/ 46 h 909"/>
                <a:gd name="T88" fmla="*/ 424 w 902"/>
                <a:gd name="T89" fmla="*/ 8 h 909"/>
                <a:gd name="T90" fmla="*/ 496 w 902"/>
                <a:gd name="T91" fmla="*/ 0 h 909"/>
                <a:gd name="T92" fmla="*/ 605 w 902"/>
                <a:gd name="T93" fmla="*/ 19 h 909"/>
                <a:gd name="T94" fmla="*/ 694 w 902"/>
                <a:gd name="T95" fmla="*/ 70 h 909"/>
                <a:gd name="T96" fmla="*/ 761 w 902"/>
                <a:gd name="T97" fmla="*/ 148 h 909"/>
                <a:gd name="T98" fmla="*/ 812 w 902"/>
                <a:gd name="T99" fmla="*/ 284 h 909"/>
                <a:gd name="T100" fmla="*/ 867 w 902"/>
                <a:gd name="T101" fmla="*/ 533 h 909"/>
                <a:gd name="T102" fmla="*/ 902 w 902"/>
                <a:gd name="T103" fmla="*/ 744 h 909"/>
                <a:gd name="T104" fmla="*/ 892 w 902"/>
                <a:gd name="T105" fmla="*/ 811 h 909"/>
                <a:gd name="T106" fmla="*/ 854 w 902"/>
                <a:gd name="T107" fmla="*/ 867 h 909"/>
                <a:gd name="T108" fmla="*/ 799 w 902"/>
                <a:gd name="T109" fmla="*/ 900 h 909"/>
                <a:gd name="T110" fmla="*/ 745 w 902"/>
                <a:gd name="T111"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909">
                  <a:moveTo>
                    <a:pt x="463" y="39"/>
                  </a:moveTo>
                  <a:lnTo>
                    <a:pt x="463" y="39"/>
                  </a:lnTo>
                  <a:lnTo>
                    <a:pt x="434" y="46"/>
                  </a:lnTo>
                  <a:lnTo>
                    <a:pt x="407" y="54"/>
                  </a:lnTo>
                  <a:lnTo>
                    <a:pt x="381" y="63"/>
                  </a:lnTo>
                  <a:lnTo>
                    <a:pt x="356" y="71"/>
                  </a:lnTo>
                  <a:lnTo>
                    <a:pt x="332" y="81"/>
                  </a:lnTo>
                  <a:lnTo>
                    <a:pt x="309" y="92"/>
                  </a:lnTo>
                  <a:lnTo>
                    <a:pt x="287" y="102"/>
                  </a:lnTo>
                  <a:lnTo>
                    <a:pt x="265" y="113"/>
                  </a:lnTo>
                  <a:lnTo>
                    <a:pt x="245" y="126"/>
                  </a:lnTo>
                  <a:lnTo>
                    <a:pt x="225" y="139"/>
                  </a:lnTo>
                  <a:lnTo>
                    <a:pt x="206" y="152"/>
                  </a:lnTo>
                  <a:lnTo>
                    <a:pt x="188" y="166"/>
                  </a:lnTo>
                  <a:lnTo>
                    <a:pt x="170" y="181"/>
                  </a:lnTo>
                  <a:lnTo>
                    <a:pt x="154" y="197"/>
                  </a:lnTo>
                  <a:lnTo>
                    <a:pt x="138" y="214"/>
                  </a:lnTo>
                  <a:lnTo>
                    <a:pt x="123" y="232"/>
                  </a:lnTo>
                  <a:lnTo>
                    <a:pt x="103" y="256"/>
                  </a:lnTo>
                  <a:lnTo>
                    <a:pt x="86" y="281"/>
                  </a:lnTo>
                  <a:lnTo>
                    <a:pt x="78" y="293"/>
                  </a:lnTo>
                  <a:lnTo>
                    <a:pt x="71" y="305"/>
                  </a:lnTo>
                  <a:lnTo>
                    <a:pt x="66" y="318"/>
                  </a:lnTo>
                  <a:lnTo>
                    <a:pt x="60" y="330"/>
                  </a:lnTo>
                  <a:lnTo>
                    <a:pt x="55" y="343"/>
                  </a:lnTo>
                  <a:lnTo>
                    <a:pt x="51" y="355"/>
                  </a:lnTo>
                  <a:lnTo>
                    <a:pt x="47" y="368"/>
                  </a:lnTo>
                  <a:lnTo>
                    <a:pt x="44" y="381"/>
                  </a:lnTo>
                  <a:lnTo>
                    <a:pt x="42" y="393"/>
                  </a:lnTo>
                  <a:lnTo>
                    <a:pt x="40" y="406"/>
                  </a:lnTo>
                  <a:lnTo>
                    <a:pt x="39" y="417"/>
                  </a:lnTo>
                  <a:lnTo>
                    <a:pt x="39" y="430"/>
                  </a:lnTo>
                  <a:lnTo>
                    <a:pt x="39" y="443"/>
                  </a:lnTo>
                  <a:lnTo>
                    <a:pt x="40" y="455"/>
                  </a:lnTo>
                  <a:lnTo>
                    <a:pt x="42" y="467"/>
                  </a:lnTo>
                  <a:lnTo>
                    <a:pt x="44" y="479"/>
                  </a:lnTo>
                  <a:lnTo>
                    <a:pt x="47" y="491"/>
                  </a:lnTo>
                  <a:lnTo>
                    <a:pt x="51" y="503"/>
                  </a:lnTo>
                  <a:lnTo>
                    <a:pt x="55" y="516"/>
                  </a:lnTo>
                  <a:lnTo>
                    <a:pt x="60" y="527"/>
                  </a:lnTo>
                  <a:lnTo>
                    <a:pt x="66" y="539"/>
                  </a:lnTo>
                  <a:lnTo>
                    <a:pt x="72" y="552"/>
                  </a:lnTo>
                  <a:lnTo>
                    <a:pt x="79" y="563"/>
                  </a:lnTo>
                  <a:lnTo>
                    <a:pt x="86" y="574"/>
                  </a:lnTo>
                  <a:lnTo>
                    <a:pt x="94" y="586"/>
                  </a:lnTo>
                  <a:lnTo>
                    <a:pt x="103" y="597"/>
                  </a:lnTo>
                  <a:lnTo>
                    <a:pt x="113" y="609"/>
                  </a:lnTo>
                  <a:lnTo>
                    <a:pt x="123" y="620"/>
                  </a:lnTo>
                  <a:lnTo>
                    <a:pt x="153" y="650"/>
                  </a:lnTo>
                  <a:lnTo>
                    <a:pt x="184" y="678"/>
                  </a:lnTo>
                  <a:lnTo>
                    <a:pt x="216" y="704"/>
                  </a:lnTo>
                  <a:lnTo>
                    <a:pt x="250" y="729"/>
                  </a:lnTo>
                  <a:lnTo>
                    <a:pt x="285" y="751"/>
                  </a:lnTo>
                  <a:lnTo>
                    <a:pt x="320" y="772"/>
                  </a:lnTo>
                  <a:lnTo>
                    <a:pt x="358" y="790"/>
                  </a:lnTo>
                  <a:lnTo>
                    <a:pt x="396" y="807"/>
                  </a:lnTo>
                  <a:lnTo>
                    <a:pt x="435" y="821"/>
                  </a:lnTo>
                  <a:lnTo>
                    <a:pt x="476" y="834"/>
                  </a:lnTo>
                  <a:lnTo>
                    <a:pt x="518" y="845"/>
                  </a:lnTo>
                  <a:lnTo>
                    <a:pt x="561" y="853"/>
                  </a:lnTo>
                  <a:lnTo>
                    <a:pt x="605" y="860"/>
                  </a:lnTo>
                  <a:lnTo>
                    <a:pt x="651" y="866"/>
                  </a:lnTo>
                  <a:lnTo>
                    <a:pt x="698" y="868"/>
                  </a:lnTo>
                  <a:lnTo>
                    <a:pt x="745" y="869"/>
                  </a:lnTo>
                  <a:lnTo>
                    <a:pt x="750" y="869"/>
                  </a:lnTo>
                  <a:lnTo>
                    <a:pt x="763" y="869"/>
                  </a:lnTo>
                  <a:lnTo>
                    <a:pt x="775" y="867"/>
                  </a:lnTo>
                  <a:lnTo>
                    <a:pt x="786" y="864"/>
                  </a:lnTo>
                  <a:lnTo>
                    <a:pt x="796" y="859"/>
                  </a:lnTo>
                  <a:lnTo>
                    <a:pt x="807" y="853"/>
                  </a:lnTo>
                  <a:lnTo>
                    <a:pt x="817" y="846"/>
                  </a:lnTo>
                  <a:lnTo>
                    <a:pt x="826" y="838"/>
                  </a:lnTo>
                  <a:lnTo>
                    <a:pt x="834" y="829"/>
                  </a:lnTo>
                  <a:lnTo>
                    <a:pt x="842" y="819"/>
                  </a:lnTo>
                  <a:lnTo>
                    <a:pt x="849" y="807"/>
                  </a:lnTo>
                  <a:lnTo>
                    <a:pt x="855" y="796"/>
                  </a:lnTo>
                  <a:lnTo>
                    <a:pt x="858" y="784"/>
                  </a:lnTo>
                  <a:lnTo>
                    <a:pt x="862" y="772"/>
                  </a:lnTo>
                  <a:lnTo>
                    <a:pt x="863" y="759"/>
                  </a:lnTo>
                  <a:lnTo>
                    <a:pt x="863" y="745"/>
                  </a:lnTo>
                  <a:lnTo>
                    <a:pt x="862" y="733"/>
                  </a:lnTo>
                  <a:lnTo>
                    <a:pt x="851" y="669"/>
                  </a:lnTo>
                  <a:lnTo>
                    <a:pt x="841" y="604"/>
                  </a:lnTo>
                  <a:lnTo>
                    <a:pt x="830" y="541"/>
                  </a:lnTo>
                  <a:lnTo>
                    <a:pt x="817" y="478"/>
                  </a:lnTo>
                  <a:lnTo>
                    <a:pt x="804" y="416"/>
                  </a:lnTo>
                  <a:lnTo>
                    <a:pt x="791" y="355"/>
                  </a:lnTo>
                  <a:lnTo>
                    <a:pt x="775" y="295"/>
                  </a:lnTo>
                  <a:lnTo>
                    <a:pt x="756" y="235"/>
                  </a:lnTo>
                  <a:lnTo>
                    <a:pt x="748" y="211"/>
                  </a:lnTo>
                  <a:lnTo>
                    <a:pt x="739" y="189"/>
                  </a:lnTo>
                  <a:lnTo>
                    <a:pt x="727" y="167"/>
                  </a:lnTo>
                  <a:lnTo>
                    <a:pt x="715" y="148"/>
                  </a:lnTo>
                  <a:lnTo>
                    <a:pt x="701" y="131"/>
                  </a:lnTo>
                  <a:lnTo>
                    <a:pt x="686" y="113"/>
                  </a:lnTo>
                  <a:lnTo>
                    <a:pt x="669" y="100"/>
                  </a:lnTo>
                  <a:lnTo>
                    <a:pt x="652" y="86"/>
                  </a:lnTo>
                  <a:lnTo>
                    <a:pt x="632" y="74"/>
                  </a:lnTo>
                  <a:lnTo>
                    <a:pt x="613" y="64"/>
                  </a:lnTo>
                  <a:lnTo>
                    <a:pt x="591" y="56"/>
                  </a:lnTo>
                  <a:lnTo>
                    <a:pt x="568" y="49"/>
                  </a:lnTo>
                  <a:lnTo>
                    <a:pt x="545" y="45"/>
                  </a:lnTo>
                  <a:lnTo>
                    <a:pt x="520" y="41"/>
                  </a:lnTo>
                  <a:lnTo>
                    <a:pt x="495" y="39"/>
                  </a:lnTo>
                  <a:lnTo>
                    <a:pt x="468" y="40"/>
                  </a:lnTo>
                  <a:lnTo>
                    <a:pt x="463" y="39"/>
                  </a:lnTo>
                  <a:close/>
                  <a:moveTo>
                    <a:pt x="745" y="909"/>
                  </a:moveTo>
                  <a:lnTo>
                    <a:pt x="695" y="908"/>
                  </a:lnTo>
                  <a:lnTo>
                    <a:pt x="646" y="905"/>
                  </a:lnTo>
                  <a:lnTo>
                    <a:pt x="599" y="899"/>
                  </a:lnTo>
                  <a:lnTo>
                    <a:pt x="553" y="892"/>
                  </a:lnTo>
                  <a:lnTo>
                    <a:pt x="508" y="883"/>
                  </a:lnTo>
                  <a:lnTo>
                    <a:pt x="464" y="872"/>
                  </a:lnTo>
                  <a:lnTo>
                    <a:pt x="443" y="866"/>
                  </a:lnTo>
                  <a:lnTo>
                    <a:pt x="421" y="859"/>
                  </a:lnTo>
                  <a:lnTo>
                    <a:pt x="401" y="851"/>
                  </a:lnTo>
                  <a:lnTo>
                    <a:pt x="380" y="843"/>
                  </a:lnTo>
                  <a:lnTo>
                    <a:pt x="360" y="835"/>
                  </a:lnTo>
                  <a:lnTo>
                    <a:pt x="340" y="826"/>
                  </a:lnTo>
                  <a:lnTo>
                    <a:pt x="320" y="817"/>
                  </a:lnTo>
                  <a:lnTo>
                    <a:pt x="301" y="806"/>
                  </a:lnTo>
                  <a:lnTo>
                    <a:pt x="282" y="796"/>
                  </a:lnTo>
                  <a:lnTo>
                    <a:pt x="264" y="784"/>
                  </a:lnTo>
                  <a:lnTo>
                    <a:pt x="246" y="773"/>
                  </a:lnTo>
                  <a:lnTo>
                    <a:pt x="227" y="761"/>
                  </a:lnTo>
                  <a:lnTo>
                    <a:pt x="209" y="749"/>
                  </a:lnTo>
                  <a:lnTo>
                    <a:pt x="192" y="736"/>
                  </a:lnTo>
                  <a:lnTo>
                    <a:pt x="175" y="722"/>
                  </a:lnTo>
                  <a:lnTo>
                    <a:pt x="159" y="709"/>
                  </a:lnTo>
                  <a:lnTo>
                    <a:pt x="141" y="694"/>
                  </a:lnTo>
                  <a:lnTo>
                    <a:pt x="125" y="679"/>
                  </a:lnTo>
                  <a:lnTo>
                    <a:pt x="110" y="663"/>
                  </a:lnTo>
                  <a:lnTo>
                    <a:pt x="94" y="647"/>
                  </a:lnTo>
                  <a:lnTo>
                    <a:pt x="83" y="634"/>
                  </a:lnTo>
                  <a:lnTo>
                    <a:pt x="72" y="622"/>
                  </a:lnTo>
                  <a:lnTo>
                    <a:pt x="62" y="609"/>
                  </a:lnTo>
                  <a:lnTo>
                    <a:pt x="53" y="595"/>
                  </a:lnTo>
                  <a:lnTo>
                    <a:pt x="45" y="583"/>
                  </a:lnTo>
                  <a:lnTo>
                    <a:pt x="37" y="569"/>
                  </a:lnTo>
                  <a:lnTo>
                    <a:pt x="30" y="556"/>
                  </a:lnTo>
                  <a:lnTo>
                    <a:pt x="23" y="542"/>
                  </a:lnTo>
                  <a:lnTo>
                    <a:pt x="19" y="529"/>
                  </a:lnTo>
                  <a:lnTo>
                    <a:pt x="13" y="515"/>
                  </a:lnTo>
                  <a:lnTo>
                    <a:pt x="9" y="501"/>
                  </a:lnTo>
                  <a:lnTo>
                    <a:pt x="6" y="487"/>
                  </a:lnTo>
                  <a:lnTo>
                    <a:pt x="4" y="474"/>
                  </a:lnTo>
                  <a:lnTo>
                    <a:pt x="1" y="459"/>
                  </a:lnTo>
                  <a:lnTo>
                    <a:pt x="0" y="445"/>
                  </a:lnTo>
                  <a:lnTo>
                    <a:pt x="0" y="431"/>
                  </a:lnTo>
                  <a:lnTo>
                    <a:pt x="0" y="417"/>
                  </a:lnTo>
                  <a:lnTo>
                    <a:pt x="1" y="402"/>
                  </a:lnTo>
                  <a:lnTo>
                    <a:pt x="3" y="389"/>
                  </a:lnTo>
                  <a:lnTo>
                    <a:pt x="5" y="375"/>
                  </a:lnTo>
                  <a:lnTo>
                    <a:pt x="8" y="360"/>
                  </a:lnTo>
                  <a:lnTo>
                    <a:pt x="13" y="346"/>
                  </a:lnTo>
                  <a:lnTo>
                    <a:pt x="17" y="331"/>
                  </a:lnTo>
                  <a:lnTo>
                    <a:pt x="23" y="318"/>
                  </a:lnTo>
                  <a:lnTo>
                    <a:pt x="29" y="304"/>
                  </a:lnTo>
                  <a:lnTo>
                    <a:pt x="36" y="289"/>
                  </a:lnTo>
                  <a:lnTo>
                    <a:pt x="44" y="275"/>
                  </a:lnTo>
                  <a:lnTo>
                    <a:pt x="52" y="261"/>
                  </a:lnTo>
                  <a:lnTo>
                    <a:pt x="61" y="248"/>
                  </a:lnTo>
                  <a:lnTo>
                    <a:pt x="70" y="233"/>
                  </a:lnTo>
                  <a:lnTo>
                    <a:pt x="82" y="219"/>
                  </a:lnTo>
                  <a:lnTo>
                    <a:pt x="92" y="205"/>
                  </a:lnTo>
                  <a:lnTo>
                    <a:pt x="109" y="187"/>
                  </a:lnTo>
                  <a:lnTo>
                    <a:pt x="126" y="170"/>
                  </a:lnTo>
                  <a:lnTo>
                    <a:pt x="144" y="152"/>
                  </a:lnTo>
                  <a:lnTo>
                    <a:pt x="162" y="136"/>
                  </a:lnTo>
                  <a:lnTo>
                    <a:pt x="181" y="121"/>
                  </a:lnTo>
                  <a:lnTo>
                    <a:pt x="202" y="107"/>
                  </a:lnTo>
                  <a:lnTo>
                    <a:pt x="223" y="93"/>
                  </a:lnTo>
                  <a:lnTo>
                    <a:pt x="245" y="80"/>
                  </a:lnTo>
                  <a:lnTo>
                    <a:pt x="267" y="68"/>
                  </a:lnTo>
                  <a:lnTo>
                    <a:pt x="290" y="56"/>
                  </a:lnTo>
                  <a:lnTo>
                    <a:pt x="316" y="46"/>
                  </a:lnTo>
                  <a:lnTo>
                    <a:pt x="341" y="35"/>
                  </a:lnTo>
                  <a:lnTo>
                    <a:pt x="367" y="25"/>
                  </a:lnTo>
                  <a:lnTo>
                    <a:pt x="395" y="17"/>
                  </a:lnTo>
                  <a:lnTo>
                    <a:pt x="424" y="8"/>
                  </a:lnTo>
                  <a:lnTo>
                    <a:pt x="453" y="1"/>
                  </a:lnTo>
                  <a:lnTo>
                    <a:pt x="463" y="1"/>
                  </a:lnTo>
                  <a:lnTo>
                    <a:pt x="466" y="0"/>
                  </a:lnTo>
                  <a:lnTo>
                    <a:pt x="496" y="0"/>
                  </a:lnTo>
                  <a:lnTo>
                    <a:pt x="526" y="2"/>
                  </a:lnTo>
                  <a:lnTo>
                    <a:pt x="553" y="6"/>
                  </a:lnTo>
                  <a:lnTo>
                    <a:pt x="580" y="11"/>
                  </a:lnTo>
                  <a:lnTo>
                    <a:pt x="605" y="19"/>
                  </a:lnTo>
                  <a:lnTo>
                    <a:pt x="629" y="30"/>
                  </a:lnTo>
                  <a:lnTo>
                    <a:pt x="652" y="41"/>
                  </a:lnTo>
                  <a:lnTo>
                    <a:pt x="674" y="54"/>
                  </a:lnTo>
                  <a:lnTo>
                    <a:pt x="694" y="70"/>
                  </a:lnTo>
                  <a:lnTo>
                    <a:pt x="713" y="86"/>
                  </a:lnTo>
                  <a:lnTo>
                    <a:pt x="731" y="105"/>
                  </a:lnTo>
                  <a:lnTo>
                    <a:pt x="746" y="125"/>
                  </a:lnTo>
                  <a:lnTo>
                    <a:pt x="761" y="148"/>
                  </a:lnTo>
                  <a:lnTo>
                    <a:pt x="773" y="171"/>
                  </a:lnTo>
                  <a:lnTo>
                    <a:pt x="785" y="196"/>
                  </a:lnTo>
                  <a:lnTo>
                    <a:pt x="794" y="224"/>
                  </a:lnTo>
                  <a:lnTo>
                    <a:pt x="812" y="284"/>
                  </a:lnTo>
                  <a:lnTo>
                    <a:pt x="828" y="345"/>
                  </a:lnTo>
                  <a:lnTo>
                    <a:pt x="842" y="407"/>
                  </a:lnTo>
                  <a:lnTo>
                    <a:pt x="856" y="470"/>
                  </a:lnTo>
                  <a:lnTo>
                    <a:pt x="867" y="533"/>
                  </a:lnTo>
                  <a:lnTo>
                    <a:pt x="879" y="597"/>
                  </a:lnTo>
                  <a:lnTo>
                    <a:pt x="890" y="662"/>
                  </a:lnTo>
                  <a:lnTo>
                    <a:pt x="901" y="726"/>
                  </a:lnTo>
                  <a:lnTo>
                    <a:pt x="902" y="744"/>
                  </a:lnTo>
                  <a:lnTo>
                    <a:pt x="902" y="761"/>
                  </a:lnTo>
                  <a:lnTo>
                    <a:pt x="900" y="779"/>
                  </a:lnTo>
                  <a:lnTo>
                    <a:pt x="896" y="795"/>
                  </a:lnTo>
                  <a:lnTo>
                    <a:pt x="892" y="811"/>
                  </a:lnTo>
                  <a:lnTo>
                    <a:pt x="883" y="827"/>
                  </a:lnTo>
                  <a:lnTo>
                    <a:pt x="875" y="841"/>
                  </a:lnTo>
                  <a:lnTo>
                    <a:pt x="865" y="854"/>
                  </a:lnTo>
                  <a:lnTo>
                    <a:pt x="854" y="867"/>
                  </a:lnTo>
                  <a:lnTo>
                    <a:pt x="841" y="877"/>
                  </a:lnTo>
                  <a:lnTo>
                    <a:pt x="827" y="886"/>
                  </a:lnTo>
                  <a:lnTo>
                    <a:pt x="814" y="894"/>
                  </a:lnTo>
                  <a:lnTo>
                    <a:pt x="799" y="900"/>
                  </a:lnTo>
                  <a:lnTo>
                    <a:pt x="783" y="905"/>
                  </a:lnTo>
                  <a:lnTo>
                    <a:pt x="766" y="908"/>
                  </a:lnTo>
                  <a:lnTo>
                    <a:pt x="750" y="908"/>
                  </a:lnTo>
                  <a:lnTo>
                    <a:pt x="745" y="90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0" name="Freeform 58">
              <a:extLst>
                <a:ext uri="{FF2B5EF4-FFF2-40B4-BE49-F238E27FC236}">
                  <a16:creationId xmlns:a16="http://schemas.microsoft.com/office/drawing/2014/main" id="{7D43763C-A6FD-47B9-8158-6CC035FE2EFA}"/>
                </a:ext>
              </a:extLst>
            </p:cNvPr>
            <p:cNvSpPr>
              <a:spLocks/>
            </p:cNvSpPr>
            <p:nvPr userDrawn="1"/>
          </p:nvSpPr>
          <p:spPr bwMode="auto">
            <a:xfrm>
              <a:off x="6109957" y="3247546"/>
              <a:ext cx="4192033" cy="3610451"/>
            </a:xfrm>
            <a:custGeom>
              <a:avLst/>
              <a:gdLst>
                <a:gd name="T0" fmla="*/ 358 w 6307"/>
                <a:gd name="T1" fmla="*/ 153 h 5429"/>
                <a:gd name="T2" fmla="*/ 188 w 6307"/>
                <a:gd name="T3" fmla="*/ 285 h 5429"/>
                <a:gd name="T4" fmla="*/ 93 w 6307"/>
                <a:gd name="T5" fmla="*/ 495 h 5429"/>
                <a:gd name="T6" fmla="*/ 91 w 6307"/>
                <a:gd name="T7" fmla="*/ 871 h 5429"/>
                <a:gd name="T8" fmla="*/ 192 w 6307"/>
                <a:gd name="T9" fmla="*/ 1495 h 5429"/>
                <a:gd name="T10" fmla="*/ 299 w 6307"/>
                <a:gd name="T11" fmla="*/ 1879 h 5429"/>
                <a:gd name="T12" fmla="*/ 645 w 6307"/>
                <a:gd name="T13" fmla="*/ 2235 h 5429"/>
                <a:gd name="T14" fmla="*/ 1310 w 6307"/>
                <a:gd name="T15" fmla="*/ 2941 h 5429"/>
                <a:gd name="T16" fmla="*/ 1889 w 6307"/>
                <a:gd name="T17" fmla="*/ 3574 h 5429"/>
                <a:gd name="T18" fmla="*/ 2313 w 6307"/>
                <a:gd name="T19" fmla="*/ 3945 h 5429"/>
                <a:gd name="T20" fmla="*/ 2856 w 6307"/>
                <a:gd name="T21" fmla="*/ 4328 h 5429"/>
                <a:gd name="T22" fmla="*/ 3072 w 6307"/>
                <a:gd name="T23" fmla="*/ 4666 h 5429"/>
                <a:gd name="T24" fmla="*/ 3215 w 6307"/>
                <a:gd name="T25" fmla="*/ 5205 h 5429"/>
                <a:gd name="T26" fmla="*/ 3112 w 6307"/>
                <a:gd name="T27" fmla="*/ 5062 h 5429"/>
                <a:gd name="T28" fmla="*/ 2979 w 6307"/>
                <a:gd name="T29" fmla="*/ 4651 h 5429"/>
                <a:gd name="T30" fmla="*/ 2782 w 6307"/>
                <a:gd name="T31" fmla="*/ 4362 h 5429"/>
                <a:gd name="T32" fmla="*/ 2341 w 6307"/>
                <a:gd name="T33" fmla="*/ 4058 h 5429"/>
                <a:gd name="T34" fmla="*/ 1873 w 6307"/>
                <a:gd name="T35" fmla="*/ 3670 h 5429"/>
                <a:gd name="T36" fmla="*/ 1294 w 6307"/>
                <a:gd name="T37" fmla="*/ 3049 h 5429"/>
                <a:gd name="T38" fmla="*/ 657 w 6307"/>
                <a:gd name="T39" fmla="*/ 2351 h 5429"/>
                <a:gd name="T40" fmla="*/ 248 w 6307"/>
                <a:gd name="T41" fmla="*/ 1947 h 5429"/>
                <a:gd name="T42" fmla="*/ 120 w 6307"/>
                <a:gd name="T43" fmla="*/ 1543 h 5429"/>
                <a:gd name="T44" fmla="*/ 17 w 6307"/>
                <a:gd name="T45" fmla="*/ 916 h 5429"/>
                <a:gd name="T46" fmla="*/ 13 w 6307"/>
                <a:gd name="T47" fmla="*/ 499 h 5429"/>
                <a:gd name="T48" fmla="*/ 116 w 6307"/>
                <a:gd name="T49" fmla="*/ 251 h 5429"/>
                <a:gd name="T50" fmla="*/ 309 w 6307"/>
                <a:gd name="T51" fmla="*/ 89 h 5429"/>
                <a:gd name="T52" fmla="*/ 627 w 6307"/>
                <a:gd name="T53" fmla="*/ 2 h 5429"/>
                <a:gd name="T54" fmla="*/ 896 w 6307"/>
                <a:gd name="T55" fmla="*/ 12 h 5429"/>
                <a:gd name="T56" fmla="*/ 1301 w 6307"/>
                <a:gd name="T57" fmla="*/ 117 h 5429"/>
                <a:gd name="T58" fmla="*/ 1624 w 6307"/>
                <a:gd name="T59" fmla="*/ 361 h 5429"/>
                <a:gd name="T60" fmla="*/ 1841 w 6307"/>
                <a:gd name="T61" fmla="*/ 753 h 5429"/>
                <a:gd name="T62" fmla="*/ 2082 w 6307"/>
                <a:gd name="T63" fmla="*/ 1150 h 5429"/>
                <a:gd name="T64" fmla="*/ 2317 w 6307"/>
                <a:gd name="T65" fmla="*/ 1346 h 5429"/>
                <a:gd name="T66" fmla="*/ 2867 w 6307"/>
                <a:gd name="T67" fmla="*/ 1684 h 5429"/>
                <a:gd name="T68" fmla="*/ 3561 w 6307"/>
                <a:gd name="T69" fmla="*/ 2034 h 5429"/>
                <a:gd name="T70" fmla="*/ 4262 w 6307"/>
                <a:gd name="T71" fmla="*/ 2168 h 5429"/>
                <a:gd name="T72" fmla="*/ 4931 w 6307"/>
                <a:gd name="T73" fmla="*/ 2378 h 5429"/>
                <a:gd name="T74" fmla="*/ 5367 w 6307"/>
                <a:gd name="T75" fmla="*/ 2549 h 5429"/>
                <a:gd name="T76" fmla="*/ 5642 w 6307"/>
                <a:gd name="T77" fmla="*/ 2812 h 5429"/>
                <a:gd name="T78" fmla="*/ 6003 w 6307"/>
                <a:gd name="T79" fmla="*/ 3486 h 5429"/>
                <a:gd name="T80" fmla="*/ 6255 w 6307"/>
                <a:gd name="T81" fmla="*/ 4251 h 5429"/>
                <a:gd name="T82" fmla="*/ 6306 w 6307"/>
                <a:gd name="T83" fmla="*/ 4731 h 5429"/>
                <a:gd name="T84" fmla="*/ 6271 w 6307"/>
                <a:gd name="T85" fmla="*/ 5163 h 5429"/>
                <a:gd name="T86" fmla="*/ 6118 w 6307"/>
                <a:gd name="T87" fmla="*/ 5373 h 5429"/>
                <a:gd name="T88" fmla="*/ 6217 w 6307"/>
                <a:gd name="T89" fmla="*/ 4997 h 5429"/>
                <a:gd name="T90" fmla="*/ 6185 w 6307"/>
                <a:gd name="T91" fmla="*/ 4305 h 5429"/>
                <a:gd name="T92" fmla="*/ 5906 w 6307"/>
                <a:gd name="T93" fmla="*/ 3465 h 5429"/>
                <a:gd name="T94" fmla="*/ 5537 w 6307"/>
                <a:gd name="T95" fmla="*/ 2794 h 5429"/>
                <a:gd name="T96" fmla="*/ 5307 w 6307"/>
                <a:gd name="T97" fmla="*/ 2607 h 5429"/>
                <a:gd name="T98" fmla="*/ 4852 w 6307"/>
                <a:gd name="T99" fmla="*/ 2432 h 5429"/>
                <a:gd name="T100" fmla="*/ 4187 w 6307"/>
                <a:gd name="T101" fmla="*/ 2236 h 5429"/>
                <a:gd name="T102" fmla="*/ 3481 w 6307"/>
                <a:gd name="T103" fmla="*/ 2089 h 5429"/>
                <a:gd name="T104" fmla="*/ 2759 w 6307"/>
                <a:gd name="T105" fmla="*/ 1709 h 5429"/>
                <a:gd name="T106" fmla="*/ 2252 w 6307"/>
                <a:gd name="T107" fmla="*/ 1397 h 5429"/>
                <a:gd name="T108" fmla="*/ 2007 w 6307"/>
                <a:gd name="T109" fmla="*/ 1183 h 5429"/>
                <a:gd name="T110" fmla="*/ 1793 w 6307"/>
                <a:gd name="T111" fmla="*/ 841 h 5429"/>
                <a:gd name="T112" fmla="*/ 1585 w 6307"/>
                <a:gd name="T113" fmla="*/ 435 h 5429"/>
                <a:gd name="T114" fmla="*/ 1296 w 6307"/>
                <a:gd name="T115" fmla="*/ 202 h 5429"/>
                <a:gd name="T116" fmla="*/ 915 w 6307"/>
                <a:gd name="T117" fmla="*/ 92 h 5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07" h="5429">
                  <a:moveTo>
                    <a:pt x="641" y="80"/>
                  </a:moveTo>
                  <a:lnTo>
                    <a:pt x="624" y="83"/>
                  </a:lnTo>
                  <a:lnTo>
                    <a:pt x="606" y="88"/>
                  </a:lnTo>
                  <a:lnTo>
                    <a:pt x="588" y="92"/>
                  </a:lnTo>
                  <a:lnTo>
                    <a:pt x="570" y="96"/>
                  </a:lnTo>
                  <a:lnTo>
                    <a:pt x="530" y="105"/>
                  </a:lnTo>
                  <a:lnTo>
                    <a:pt x="490" y="115"/>
                  </a:lnTo>
                  <a:lnTo>
                    <a:pt x="450" y="124"/>
                  </a:lnTo>
                  <a:lnTo>
                    <a:pt x="409" y="135"/>
                  </a:lnTo>
                  <a:lnTo>
                    <a:pt x="392" y="140"/>
                  </a:lnTo>
                  <a:lnTo>
                    <a:pt x="375" y="146"/>
                  </a:lnTo>
                  <a:lnTo>
                    <a:pt x="358" y="153"/>
                  </a:lnTo>
                  <a:lnTo>
                    <a:pt x="341" y="161"/>
                  </a:lnTo>
                  <a:lnTo>
                    <a:pt x="325" y="169"/>
                  </a:lnTo>
                  <a:lnTo>
                    <a:pt x="309" y="177"/>
                  </a:lnTo>
                  <a:lnTo>
                    <a:pt x="294" y="187"/>
                  </a:lnTo>
                  <a:lnTo>
                    <a:pt x="279" y="197"/>
                  </a:lnTo>
                  <a:lnTo>
                    <a:pt x="264" y="208"/>
                  </a:lnTo>
                  <a:lnTo>
                    <a:pt x="250" y="220"/>
                  </a:lnTo>
                  <a:lnTo>
                    <a:pt x="236" y="231"/>
                  </a:lnTo>
                  <a:lnTo>
                    <a:pt x="224" y="244"/>
                  </a:lnTo>
                  <a:lnTo>
                    <a:pt x="211" y="256"/>
                  </a:lnTo>
                  <a:lnTo>
                    <a:pt x="200" y="270"/>
                  </a:lnTo>
                  <a:lnTo>
                    <a:pt x="188" y="285"/>
                  </a:lnTo>
                  <a:lnTo>
                    <a:pt x="177" y="300"/>
                  </a:lnTo>
                  <a:lnTo>
                    <a:pt x="166" y="315"/>
                  </a:lnTo>
                  <a:lnTo>
                    <a:pt x="156" y="331"/>
                  </a:lnTo>
                  <a:lnTo>
                    <a:pt x="147" y="347"/>
                  </a:lnTo>
                  <a:lnTo>
                    <a:pt x="139" y="364"/>
                  </a:lnTo>
                  <a:lnTo>
                    <a:pt x="130" y="381"/>
                  </a:lnTo>
                  <a:lnTo>
                    <a:pt x="123" y="398"/>
                  </a:lnTo>
                  <a:lnTo>
                    <a:pt x="116" y="417"/>
                  </a:lnTo>
                  <a:lnTo>
                    <a:pt x="109" y="436"/>
                  </a:lnTo>
                  <a:lnTo>
                    <a:pt x="103" y="455"/>
                  </a:lnTo>
                  <a:lnTo>
                    <a:pt x="97" y="474"/>
                  </a:lnTo>
                  <a:lnTo>
                    <a:pt x="93" y="495"/>
                  </a:lnTo>
                  <a:lnTo>
                    <a:pt x="89" y="514"/>
                  </a:lnTo>
                  <a:lnTo>
                    <a:pt x="86" y="535"/>
                  </a:lnTo>
                  <a:lnTo>
                    <a:pt x="84" y="557"/>
                  </a:lnTo>
                  <a:lnTo>
                    <a:pt x="81" y="579"/>
                  </a:lnTo>
                  <a:lnTo>
                    <a:pt x="80" y="600"/>
                  </a:lnTo>
                  <a:lnTo>
                    <a:pt x="79" y="638"/>
                  </a:lnTo>
                  <a:lnTo>
                    <a:pt x="79" y="677"/>
                  </a:lnTo>
                  <a:lnTo>
                    <a:pt x="79" y="716"/>
                  </a:lnTo>
                  <a:lnTo>
                    <a:pt x="81" y="755"/>
                  </a:lnTo>
                  <a:lnTo>
                    <a:pt x="84" y="793"/>
                  </a:lnTo>
                  <a:lnTo>
                    <a:pt x="87" y="832"/>
                  </a:lnTo>
                  <a:lnTo>
                    <a:pt x="91" y="871"/>
                  </a:lnTo>
                  <a:lnTo>
                    <a:pt x="95" y="909"/>
                  </a:lnTo>
                  <a:lnTo>
                    <a:pt x="107" y="986"/>
                  </a:lnTo>
                  <a:lnTo>
                    <a:pt x="118" y="1063"/>
                  </a:lnTo>
                  <a:lnTo>
                    <a:pt x="132" y="1138"/>
                  </a:lnTo>
                  <a:lnTo>
                    <a:pt x="146" y="1214"/>
                  </a:lnTo>
                  <a:lnTo>
                    <a:pt x="155" y="1262"/>
                  </a:lnTo>
                  <a:lnTo>
                    <a:pt x="162" y="1303"/>
                  </a:lnTo>
                  <a:lnTo>
                    <a:pt x="169" y="1344"/>
                  </a:lnTo>
                  <a:lnTo>
                    <a:pt x="174" y="1385"/>
                  </a:lnTo>
                  <a:lnTo>
                    <a:pt x="181" y="1425"/>
                  </a:lnTo>
                  <a:lnTo>
                    <a:pt x="187" y="1459"/>
                  </a:lnTo>
                  <a:lnTo>
                    <a:pt x="192" y="1495"/>
                  </a:lnTo>
                  <a:lnTo>
                    <a:pt x="197" y="1529"/>
                  </a:lnTo>
                  <a:lnTo>
                    <a:pt x="204" y="1565"/>
                  </a:lnTo>
                  <a:lnTo>
                    <a:pt x="210" y="1600"/>
                  </a:lnTo>
                  <a:lnTo>
                    <a:pt x="217" y="1635"/>
                  </a:lnTo>
                  <a:lnTo>
                    <a:pt x="224" y="1669"/>
                  </a:lnTo>
                  <a:lnTo>
                    <a:pt x="232" y="1704"/>
                  </a:lnTo>
                  <a:lnTo>
                    <a:pt x="240" y="1735"/>
                  </a:lnTo>
                  <a:lnTo>
                    <a:pt x="249" y="1764"/>
                  </a:lnTo>
                  <a:lnTo>
                    <a:pt x="260" y="1794"/>
                  </a:lnTo>
                  <a:lnTo>
                    <a:pt x="272" y="1823"/>
                  </a:lnTo>
                  <a:lnTo>
                    <a:pt x="286" y="1852"/>
                  </a:lnTo>
                  <a:lnTo>
                    <a:pt x="299" y="1879"/>
                  </a:lnTo>
                  <a:lnTo>
                    <a:pt x="315" y="1907"/>
                  </a:lnTo>
                  <a:lnTo>
                    <a:pt x="333" y="1934"/>
                  </a:lnTo>
                  <a:lnTo>
                    <a:pt x="351" y="1959"/>
                  </a:lnTo>
                  <a:lnTo>
                    <a:pt x="370" y="1986"/>
                  </a:lnTo>
                  <a:lnTo>
                    <a:pt x="391" y="2010"/>
                  </a:lnTo>
                  <a:lnTo>
                    <a:pt x="412" y="2035"/>
                  </a:lnTo>
                  <a:lnTo>
                    <a:pt x="435" y="2058"/>
                  </a:lnTo>
                  <a:lnTo>
                    <a:pt x="459" y="2081"/>
                  </a:lnTo>
                  <a:lnTo>
                    <a:pt x="484" y="2103"/>
                  </a:lnTo>
                  <a:lnTo>
                    <a:pt x="510" y="2125"/>
                  </a:lnTo>
                  <a:lnTo>
                    <a:pt x="579" y="2179"/>
                  </a:lnTo>
                  <a:lnTo>
                    <a:pt x="645" y="2235"/>
                  </a:lnTo>
                  <a:lnTo>
                    <a:pt x="709" y="2291"/>
                  </a:lnTo>
                  <a:lnTo>
                    <a:pt x="772" y="2348"/>
                  </a:lnTo>
                  <a:lnTo>
                    <a:pt x="833" y="2407"/>
                  </a:lnTo>
                  <a:lnTo>
                    <a:pt x="892" y="2465"/>
                  </a:lnTo>
                  <a:lnTo>
                    <a:pt x="950" y="2525"/>
                  </a:lnTo>
                  <a:lnTo>
                    <a:pt x="1006" y="2585"/>
                  </a:lnTo>
                  <a:lnTo>
                    <a:pt x="1060" y="2645"/>
                  </a:lnTo>
                  <a:lnTo>
                    <a:pt x="1113" y="2705"/>
                  </a:lnTo>
                  <a:lnTo>
                    <a:pt x="1164" y="2765"/>
                  </a:lnTo>
                  <a:lnTo>
                    <a:pt x="1215" y="2824"/>
                  </a:lnTo>
                  <a:lnTo>
                    <a:pt x="1263" y="2883"/>
                  </a:lnTo>
                  <a:lnTo>
                    <a:pt x="1310" y="2941"/>
                  </a:lnTo>
                  <a:lnTo>
                    <a:pt x="1356" y="3000"/>
                  </a:lnTo>
                  <a:lnTo>
                    <a:pt x="1401" y="3056"/>
                  </a:lnTo>
                  <a:lnTo>
                    <a:pt x="1428" y="3092"/>
                  </a:lnTo>
                  <a:lnTo>
                    <a:pt x="1456" y="3125"/>
                  </a:lnTo>
                  <a:lnTo>
                    <a:pt x="1484" y="3159"/>
                  </a:lnTo>
                  <a:lnTo>
                    <a:pt x="1514" y="3192"/>
                  </a:lnTo>
                  <a:lnTo>
                    <a:pt x="1574" y="3259"/>
                  </a:lnTo>
                  <a:lnTo>
                    <a:pt x="1636" y="3324"/>
                  </a:lnTo>
                  <a:lnTo>
                    <a:pt x="1699" y="3387"/>
                  </a:lnTo>
                  <a:lnTo>
                    <a:pt x="1762" y="3451"/>
                  </a:lnTo>
                  <a:lnTo>
                    <a:pt x="1826" y="3514"/>
                  </a:lnTo>
                  <a:lnTo>
                    <a:pt x="1889" y="3574"/>
                  </a:lnTo>
                  <a:lnTo>
                    <a:pt x="1928" y="3612"/>
                  </a:lnTo>
                  <a:lnTo>
                    <a:pt x="1967" y="3651"/>
                  </a:lnTo>
                  <a:lnTo>
                    <a:pt x="2006" y="3689"/>
                  </a:lnTo>
                  <a:lnTo>
                    <a:pt x="2045" y="3727"/>
                  </a:lnTo>
                  <a:lnTo>
                    <a:pt x="2076" y="3757"/>
                  </a:lnTo>
                  <a:lnTo>
                    <a:pt x="2108" y="3785"/>
                  </a:lnTo>
                  <a:lnTo>
                    <a:pt x="2140" y="3814"/>
                  </a:lnTo>
                  <a:lnTo>
                    <a:pt x="2174" y="3840"/>
                  </a:lnTo>
                  <a:lnTo>
                    <a:pt x="2207" y="3868"/>
                  </a:lnTo>
                  <a:lnTo>
                    <a:pt x="2241" y="3894"/>
                  </a:lnTo>
                  <a:lnTo>
                    <a:pt x="2277" y="3920"/>
                  </a:lnTo>
                  <a:lnTo>
                    <a:pt x="2313" y="3945"/>
                  </a:lnTo>
                  <a:lnTo>
                    <a:pt x="2386" y="3994"/>
                  </a:lnTo>
                  <a:lnTo>
                    <a:pt x="2463" y="4042"/>
                  </a:lnTo>
                  <a:lnTo>
                    <a:pt x="2541" y="4091"/>
                  </a:lnTo>
                  <a:lnTo>
                    <a:pt x="2622" y="4139"/>
                  </a:lnTo>
                  <a:lnTo>
                    <a:pt x="2657" y="4159"/>
                  </a:lnTo>
                  <a:lnTo>
                    <a:pt x="2689" y="4181"/>
                  </a:lnTo>
                  <a:lnTo>
                    <a:pt x="2720" y="4204"/>
                  </a:lnTo>
                  <a:lnTo>
                    <a:pt x="2750" y="4227"/>
                  </a:lnTo>
                  <a:lnTo>
                    <a:pt x="2778" y="4251"/>
                  </a:lnTo>
                  <a:lnTo>
                    <a:pt x="2806" y="4276"/>
                  </a:lnTo>
                  <a:lnTo>
                    <a:pt x="2831" y="4302"/>
                  </a:lnTo>
                  <a:lnTo>
                    <a:pt x="2856" y="4328"/>
                  </a:lnTo>
                  <a:lnTo>
                    <a:pt x="2879" y="4354"/>
                  </a:lnTo>
                  <a:lnTo>
                    <a:pt x="2902" y="4381"/>
                  </a:lnTo>
                  <a:lnTo>
                    <a:pt x="2924" y="4408"/>
                  </a:lnTo>
                  <a:lnTo>
                    <a:pt x="2943" y="4436"/>
                  </a:lnTo>
                  <a:lnTo>
                    <a:pt x="2963" y="4464"/>
                  </a:lnTo>
                  <a:lnTo>
                    <a:pt x="2981" y="4493"/>
                  </a:lnTo>
                  <a:lnTo>
                    <a:pt x="2999" y="4522"/>
                  </a:lnTo>
                  <a:lnTo>
                    <a:pt x="3015" y="4550"/>
                  </a:lnTo>
                  <a:lnTo>
                    <a:pt x="3031" y="4579"/>
                  </a:lnTo>
                  <a:lnTo>
                    <a:pt x="3046" y="4608"/>
                  </a:lnTo>
                  <a:lnTo>
                    <a:pt x="3059" y="4638"/>
                  </a:lnTo>
                  <a:lnTo>
                    <a:pt x="3072" y="4666"/>
                  </a:lnTo>
                  <a:lnTo>
                    <a:pt x="3085" y="4695"/>
                  </a:lnTo>
                  <a:lnTo>
                    <a:pt x="3096" y="4724"/>
                  </a:lnTo>
                  <a:lnTo>
                    <a:pt x="3106" y="4752"/>
                  </a:lnTo>
                  <a:lnTo>
                    <a:pt x="3117" y="4781"/>
                  </a:lnTo>
                  <a:lnTo>
                    <a:pt x="3135" y="4837"/>
                  </a:lnTo>
                  <a:lnTo>
                    <a:pt x="3151" y="4892"/>
                  </a:lnTo>
                  <a:lnTo>
                    <a:pt x="3165" y="4945"/>
                  </a:lnTo>
                  <a:lnTo>
                    <a:pt x="3177" y="4995"/>
                  </a:lnTo>
                  <a:lnTo>
                    <a:pt x="3189" y="5047"/>
                  </a:lnTo>
                  <a:lnTo>
                    <a:pt x="3199" y="5099"/>
                  </a:lnTo>
                  <a:lnTo>
                    <a:pt x="3208" y="5151"/>
                  </a:lnTo>
                  <a:lnTo>
                    <a:pt x="3215" y="5205"/>
                  </a:lnTo>
                  <a:lnTo>
                    <a:pt x="3222" y="5260"/>
                  </a:lnTo>
                  <a:lnTo>
                    <a:pt x="3228" y="5315"/>
                  </a:lnTo>
                  <a:lnTo>
                    <a:pt x="3233" y="5372"/>
                  </a:lnTo>
                  <a:lnTo>
                    <a:pt x="3235" y="5429"/>
                  </a:lnTo>
                  <a:lnTo>
                    <a:pt x="3156" y="5429"/>
                  </a:lnTo>
                  <a:lnTo>
                    <a:pt x="3153" y="5374"/>
                  </a:lnTo>
                  <a:lnTo>
                    <a:pt x="3149" y="5320"/>
                  </a:lnTo>
                  <a:lnTo>
                    <a:pt x="3144" y="5267"/>
                  </a:lnTo>
                  <a:lnTo>
                    <a:pt x="3137" y="5215"/>
                  </a:lnTo>
                  <a:lnTo>
                    <a:pt x="3130" y="5163"/>
                  </a:lnTo>
                  <a:lnTo>
                    <a:pt x="3121" y="5112"/>
                  </a:lnTo>
                  <a:lnTo>
                    <a:pt x="3112" y="5062"/>
                  </a:lnTo>
                  <a:lnTo>
                    <a:pt x="3101" y="5014"/>
                  </a:lnTo>
                  <a:lnTo>
                    <a:pt x="3091" y="4976"/>
                  </a:lnTo>
                  <a:lnTo>
                    <a:pt x="3082" y="4940"/>
                  </a:lnTo>
                  <a:lnTo>
                    <a:pt x="3073" y="4905"/>
                  </a:lnTo>
                  <a:lnTo>
                    <a:pt x="3063" y="4870"/>
                  </a:lnTo>
                  <a:lnTo>
                    <a:pt x="3051" y="4836"/>
                  </a:lnTo>
                  <a:lnTo>
                    <a:pt x="3041" y="4804"/>
                  </a:lnTo>
                  <a:lnTo>
                    <a:pt x="3029" y="4772"/>
                  </a:lnTo>
                  <a:lnTo>
                    <a:pt x="3017" y="4740"/>
                  </a:lnTo>
                  <a:lnTo>
                    <a:pt x="3005" y="4710"/>
                  </a:lnTo>
                  <a:lnTo>
                    <a:pt x="2992" y="4680"/>
                  </a:lnTo>
                  <a:lnTo>
                    <a:pt x="2979" y="4651"/>
                  </a:lnTo>
                  <a:lnTo>
                    <a:pt x="2965" y="4623"/>
                  </a:lnTo>
                  <a:lnTo>
                    <a:pt x="2950" y="4595"/>
                  </a:lnTo>
                  <a:lnTo>
                    <a:pt x="2937" y="4569"/>
                  </a:lnTo>
                  <a:lnTo>
                    <a:pt x="2921" y="4544"/>
                  </a:lnTo>
                  <a:lnTo>
                    <a:pt x="2906" y="4518"/>
                  </a:lnTo>
                  <a:lnTo>
                    <a:pt x="2890" y="4494"/>
                  </a:lnTo>
                  <a:lnTo>
                    <a:pt x="2872" y="4470"/>
                  </a:lnTo>
                  <a:lnTo>
                    <a:pt x="2855" y="4447"/>
                  </a:lnTo>
                  <a:lnTo>
                    <a:pt x="2838" y="4424"/>
                  </a:lnTo>
                  <a:lnTo>
                    <a:pt x="2820" y="4404"/>
                  </a:lnTo>
                  <a:lnTo>
                    <a:pt x="2801" y="4382"/>
                  </a:lnTo>
                  <a:lnTo>
                    <a:pt x="2782" y="4362"/>
                  </a:lnTo>
                  <a:lnTo>
                    <a:pt x="2761" y="4342"/>
                  </a:lnTo>
                  <a:lnTo>
                    <a:pt x="2742" y="4323"/>
                  </a:lnTo>
                  <a:lnTo>
                    <a:pt x="2720" y="4305"/>
                  </a:lnTo>
                  <a:lnTo>
                    <a:pt x="2699" y="4287"/>
                  </a:lnTo>
                  <a:lnTo>
                    <a:pt x="2676" y="4269"/>
                  </a:lnTo>
                  <a:lnTo>
                    <a:pt x="2654" y="4253"/>
                  </a:lnTo>
                  <a:lnTo>
                    <a:pt x="2630" y="4237"/>
                  </a:lnTo>
                  <a:lnTo>
                    <a:pt x="2607" y="4221"/>
                  </a:lnTo>
                  <a:lnTo>
                    <a:pt x="2582" y="4206"/>
                  </a:lnTo>
                  <a:lnTo>
                    <a:pt x="2500" y="4157"/>
                  </a:lnTo>
                  <a:lnTo>
                    <a:pt x="2419" y="4108"/>
                  </a:lnTo>
                  <a:lnTo>
                    <a:pt x="2341" y="4058"/>
                  </a:lnTo>
                  <a:lnTo>
                    <a:pt x="2266" y="4008"/>
                  </a:lnTo>
                  <a:lnTo>
                    <a:pt x="2229" y="3982"/>
                  </a:lnTo>
                  <a:lnTo>
                    <a:pt x="2192" y="3955"/>
                  </a:lnTo>
                  <a:lnTo>
                    <a:pt x="2157" y="3929"/>
                  </a:lnTo>
                  <a:lnTo>
                    <a:pt x="2122" y="3901"/>
                  </a:lnTo>
                  <a:lnTo>
                    <a:pt x="2088" y="3873"/>
                  </a:lnTo>
                  <a:lnTo>
                    <a:pt x="2054" y="3844"/>
                  </a:lnTo>
                  <a:lnTo>
                    <a:pt x="2022" y="3814"/>
                  </a:lnTo>
                  <a:lnTo>
                    <a:pt x="1990" y="3783"/>
                  </a:lnTo>
                  <a:lnTo>
                    <a:pt x="1951" y="3745"/>
                  </a:lnTo>
                  <a:lnTo>
                    <a:pt x="1912" y="3707"/>
                  </a:lnTo>
                  <a:lnTo>
                    <a:pt x="1873" y="3670"/>
                  </a:lnTo>
                  <a:lnTo>
                    <a:pt x="1834" y="3632"/>
                  </a:lnTo>
                  <a:lnTo>
                    <a:pt x="1770" y="3570"/>
                  </a:lnTo>
                  <a:lnTo>
                    <a:pt x="1706" y="3507"/>
                  </a:lnTo>
                  <a:lnTo>
                    <a:pt x="1641" y="3442"/>
                  </a:lnTo>
                  <a:lnTo>
                    <a:pt x="1578" y="3377"/>
                  </a:lnTo>
                  <a:lnTo>
                    <a:pt x="1515" y="3312"/>
                  </a:lnTo>
                  <a:lnTo>
                    <a:pt x="1454" y="3244"/>
                  </a:lnTo>
                  <a:lnTo>
                    <a:pt x="1425" y="3210"/>
                  </a:lnTo>
                  <a:lnTo>
                    <a:pt x="1395" y="3175"/>
                  </a:lnTo>
                  <a:lnTo>
                    <a:pt x="1366" y="3140"/>
                  </a:lnTo>
                  <a:lnTo>
                    <a:pt x="1339" y="3105"/>
                  </a:lnTo>
                  <a:lnTo>
                    <a:pt x="1294" y="3049"/>
                  </a:lnTo>
                  <a:lnTo>
                    <a:pt x="1249" y="2992"/>
                  </a:lnTo>
                  <a:lnTo>
                    <a:pt x="1202" y="2934"/>
                  </a:lnTo>
                  <a:lnTo>
                    <a:pt x="1155" y="2876"/>
                  </a:lnTo>
                  <a:lnTo>
                    <a:pt x="1106" y="2816"/>
                  </a:lnTo>
                  <a:lnTo>
                    <a:pt x="1054" y="2758"/>
                  </a:lnTo>
                  <a:lnTo>
                    <a:pt x="1003" y="2698"/>
                  </a:lnTo>
                  <a:lnTo>
                    <a:pt x="949" y="2640"/>
                  </a:lnTo>
                  <a:lnTo>
                    <a:pt x="894" y="2581"/>
                  </a:lnTo>
                  <a:lnTo>
                    <a:pt x="837" y="2523"/>
                  </a:lnTo>
                  <a:lnTo>
                    <a:pt x="779" y="2464"/>
                  </a:lnTo>
                  <a:lnTo>
                    <a:pt x="719" y="2407"/>
                  </a:lnTo>
                  <a:lnTo>
                    <a:pt x="657" y="2351"/>
                  </a:lnTo>
                  <a:lnTo>
                    <a:pt x="594" y="2294"/>
                  </a:lnTo>
                  <a:lnTo>
                    <a:pt x="529" y="2240"/>
                  </a:lnTo>
                  <a:lnTo>
                    <a:pt x="462" y="2187"/>
                  </a:lnTo>
                  <a:lnTo>
                    <a:pt x="434" y="2164"/>
                  </a:lnTo>
                  <a:lnTo>
                    <a:pt x="406" y="2140"/>
                  </a:lnTo>
                  <a:lnTo>
                    <a:pt x="380" y="2114"/>
                  </a:lnTo>
                  <a:lnTo>
                    <a:pt x="354" y="2088"/>
                  </a:lnTo>
                  <a:lnTo>
                    <a:pt x="330" y="2062"/>
                  </a:lnTo>
                  <a:lnTo>
                    <a:pt x="307" y="2034"/>
                  </a:lnTo>
                  <a:lnTo>
                    <a:pt x="286" y="2005"/>
                  </a:lnTo>
                  <a:lnTo>
                    <a:pt x="266" y="1977"/>
                  </a:lnTo>
                  <a:lnTo>
                    <a:pt x="248" y="1947"/>
                  </a:lnTo>
                  <a:lnTo>
                    <a:pt x="229" y="1917"/>
                  </a:lnTo>
                  <a:lnTo>
                    <a:pt x="214" y="1886"/>
                  </a:lnTo>
                  <a:lnTo>
                    <a:pt x="200" y="1854"/>
                  </a:lnTo>
                  <a:lnTo>
                    <a:pt x="186" y="1822"/>
                  </a:lnTo>
                  <a:lnTo>
                    <a:pt x="174" y="1790"/>
                  </a:lnTo>
                  <a:lnTo>
                    <a:pt x="164" y="1756"/>
                  </a:lnTo>
                  <a:lnTo>
                    <a:pt x="155" y="1722"/>
                  </a:lnTo>
                  <a:lnTo>
                    <a:pt x="147" y="1686"/>
                  </a:lnTo>
                  <a:lnTo>
                    <a:pt x="140" y="1651"/>
                  </a:lnTo>
                  <a:lnTo>
                    <a:pt x="133" y="1615"/>
                  </a:lnTo>
                  <a:lnTo>
                    <a:pt x="126" y="1580"/>
                  </a:lnTo>
                  <a:lnTo>
                    <a:pt x="120" y="1543"/>
                  </a:lnTo>
                  <a:lnTo>
                    <a:pt x="115" y="1508"/>
                  </a:lnTo>
                  <a:lnTo>
                    <a:pt x="109" y="1472"/>
                  </a:lnTo>
                  <a:lnTo>
                    <a:pt x="103" y="1438"/>
                  </a:lnTo>
                  <a:lnTo>
                    <a:pt x="97" y="1396"/>
                  </a:lnTo>
                  <a:lnTo>
                    <a:pt x="91" y="1356"/>
                  </a:lnTo>
                  <a:lnTo>
                    <a:pt x="84" y="1316"/>
                  </a:lnTo>
                  <a:lnTo>
                    <a:pt x="77" y="1276"/>
                  </a:lnTo>
                  <a:lnTo>
                    <a:pt x="68" y="1228"/>
                  </a:lnTo>
                  <a:lnTo>
                    <a:pt x="54" y="1151"/>
                  </a:lnTo>
                  <a:lnTo>
                    <a:pt x="40" y="1073"/>
                  </a:lnTo>
                  <a:lnTo>
                    <a:pt x="27" y="995"/>
                  </a:lnTo>
                  <a:lnTo>
                    <a:pt x="17" y="916"/>
                  </a:lnTo>
                  <a:lnTo>
                    <a:pt x="13" y="877"/>
                  </a:lnTo>
                  <a:lnTo>
                    <a:pt x="8" y="837"/>
                  </a:lnTo>
                  <a:lnTo>
                    <a:pt x="5" y="796"/>
                  </a:lnTo>
                  <a:lnTo>
                    <a:pt x="2" y="757"/>
                  </a:lnTo>
                  <a:lnTo>
                    <a:pt x="1" y="717"/>
                  </a:lnTo>
                  <a:lnTo>
                    <a:pt x="0" y="677"/>
                  </a:lnTo>
                  <a:lnTo>
                    <a:pt x="0" y="637"/>
                  </a:lnTo>
                  <a:lnTo>
                    <a:pt x="1" y="596"/>
                  </a:lnTo>
                  <a:lnTo>
                    <a:pt x="3" y="572"/>
                  </a:lnTo>
                  <a:lnTo>
                    <a:pt x="6" y="548"/>
                  </a:lnTo>
                  <a:lnTo>
                    <a:pt x="8" y="523"/>
                  </a:lnTo>
                  <a:lnTo>
                    <a:pt x="13" y="499"/>
                  </a:lnTo>
                  <a:lnTo>
                    <a:pt x="17" y="476"/>
                  </a:lnTo>
                  <a:lnTo>
                    <a:pt x="23" y="454"/>
                  </a:lnTo>
                  <a:lnTo>
                    <a:pt x="29" y="431"/>
                  </a:lnTo>
                  <a:lnTo>
                    <a:pt x="36" y="409"/>
                  </a:lnTo>
                  <a:lnTo>
                    <a:pt x="44" y="387"/>
                  </a:lnTo>
                  <a:lnTo>
                    <a:pt x="52" y="366"/>
                  </a:lnTo>
                  <a:lnTo>
                    <a:pt x="61" y="346"/>
                  </a:lnTo>
                  <a:lnTo>
                    <a:pt x="70" y="326"/>
                  </a:lnTo>
                  <a:lnTo>
                    <a:pt x="81" y="306"/>
                  </a:lnTo>
                  <a:lnTo>
                    <a:pt x="92" y="287"/>
                  </a:lnTo>
                  <a:lnTo>
                    <a:pt x="103" y="269"/>
                  </a:lnTo>
                  <a:lnTo>
                    <a:pt x="116" y="251"/>
                  </a:lnTo>
                  <a:lnTo>
                    <a:pt x="128" y="233"/>
                  </a:lnTo>
                  <a:lnTo>
                    <a:pt x="142" y="217"/>
                  </a:lnTo>
                  <a:lnTo>
                    <a:pt x="157" y="201"/>
                  </a:lnTo>
                  <a:lnTo>
                    <a:pt x="172" y="186"/>
                  </a:lnTo>
                  <a:lnTo>
                    <a:pt x="187" y="171"/>
                  </a:lnTo>
                  <a:lnTo>
                    <a:pt x="203" y="158"/>
                  </a:lnTo>
                  <a:lnTo>
                    <a:pt x="219" y="144"/>
                  </a:lnTo>
                  <a:lnTo>
                    <a:pt x="236" y="131"/>
                  </a:lnTo>
                  <a:lnTo>
                    <a:pt x="253" y="120"/>
                  </a:lnTo>
                  <a:lnTo>
                    <a:pt x="272" y="108"/>
                  </a:lnTo>
                  <a:lnTo>
                    <a:pt x="290" y="98"/>
                  </a:lnTo>
                  <a:lnTo>
                    <a:pt x="309" y="89"/>
                  </a:lnTo>
                  <a:lnTo>
                    <a:pt x="328" y="81"/>
                  </a:lnTo>
                  <a:lnTo>
                    <a:pt x="349" y="73"/>
                  </a:lnTo>
                  <a:lnTo>
                    <a:pt x="368" y="66"/>
                  </a:lnTo>
                  <a:lnTo>
                    <a:pt x="389" y="59"/>
                  </a:lnTo>
                  <a:lnTo>
                    <a:pt x="430" y="49"/>
                  </a:lnTo>
                  <a:lnTo>
                    <a:pt x="471" y="38"/>
                  </a:lnTo>
                  <a:lnTo>
                    <a:pt x="512" y="29"/>
                  </a:lnTo>
                  <a:lnTo>
                    <a:pt x="553" y="19"/>
                  </a:lnTo>
                  <a:lnTo>
                    <a:pt x="571" y="15"/>
                  </a:lnTo>
                  <a:lnTo>
                    <a:pt x="590" y="11"/>
                  </a:lnTo>
                  <a:lnTo>
                    <a:pt x="608" y="6"/>
                  </a:lnTo>
                  <a:lnTo>
                    <a:pt x="627" y="2"/>
                  </a:lnTo>
                  <a:lnTo>
                    <a:pt x="634" y="0"/>
                  </a:lnTo>
                  <a:lnTo>
                    <a:pt x="641" y="0"/>
                  </a:lnTo>
                  <a:lnTo>
                    <a:pt x="648" y="0"/>
                  </a:lnTo>
                  <a:lnTo>
                    <a:pt x="673" y="2"/>
                  </a:lnTo>
                  <a:lnTo>
                    <a:pt x="700" y="3"/>
                  </a:lnTo>
                  <a:lnTo>
                    <a:pt x="725" y="4"/>
                  </a:lnTo>
                  <a:lnTo>
                    <a:pt x="751" y="5"/>
                  </a:lnTo>
                  <a:lnTo>
                    <a:pt x="780" y="5"/>
                  </a:lnTo>
                  <a:lnTo>
                    <a:pt x="809" y="6"/>
                  </a:lnTo>
                  <a:lnTo>
                    <a:pt x="837" y="7"/>
                  </a:lnTo>
                  <a:lnTo>
                    <a:pt x="866" y="10"/>
                  </a:lnTo>
                  <a:lnTo>
                    <a:pt x="896" y="12"/>
                  </a:lnTo>
                  <a:lnTo>
                    <a:pt x="925" y="14"/>
                  </a:lnTo>
                  <a:lnTo>
                    <a:pt x="953" y="18"/>
                  </a:lnTo>
                  <a:lnTo>
                    <a:pt x="983" y="22"/>
                  </a:lnTo>
                  <a:lnTo>
                    <a:pt x="1021" y="29"/>
                  </a:lnTo>
                  <a:lnTo>
                    <a:pt x="1059" y="37"/>
                  </a:lnTo>
                  <a:lnTo>
                    <a:pt x="1095" y="45"/>
                  </a:lnTo>
                  <a:lnTo>
                    <a:pt x="1132" y="56"/>
                  </a:lnTo>
                  <a:lnTo>
                    <a:pt x="1168" y="66"/>
                  </a:lnTo>
                  <a:lnTo>
                    <a:pt x="1202" y="77"/>
                  </a:lnTo>
                  <a:lnTo>
                    <a:pt x="1235" y="90"/>
                  </a:lnTo>
                  <a:lnTo>
                    <a:pt x="1269" y="104"/>
                  </a:lnTo>
                  <a:lnTo>
                    <a:pt x="1301" y="117"/>
                  </a:lnTo>
                  <a:lnTo>
                    <a:pt x="1332" y="134"/>
                  </a:lnTo>
                  <a:lnTo>
                    <a:pt x="1363" y="150"/>
                  </a:lnTo>
                  <a:lnTo>
                    <a:pt x="1393" y="167"/>
                  </a:lnTo>
                  <a:lnTo>
                    <a:pt x="1421" y="184"/>
                  </a:lnTo>
                  <a:lnTo>
                    <a:pt x="1450" y="203"/>
                  </a:lnTo>
                  <a:lnTo>
                    <a:pt x="1477" y="223"/>
                  </a:lnTo>
                  <a:lnTo>
                    <a:pt x="1504" y="244"/>
                  </a:lnTo>
                  <a:lnTo>
                    <a:pt x="1529" y="265"/>
                  </a:lnTo>
                  <a:lnTo>
                    <a:pt x="1554" y="287"/>
                  </a:lnTo>
                  <a:lnTo>
                    <a:pt x="1578" y="311"/>
                  </a:lnTo>
                  <a:lnTo>
                    <a:pt x="1602" y="335"/>
                  </a:lnTo>
                  <a:lnTo>
                    <a:pt x="1624" y="361"/>
                  </a:lnTo>
                  <a:lnTo>
                    <a:pt x="1646" y="387"/>
                  </a:lnTo>
                  <a:lnTo>
                    <a:pt x="1668" y="413"/>
                  </a:lnTo>
                  <a:lnTo>
                    <a:pt x="1687" y="442"/>
                  </a:lnTo>
                  <a:lnTo>
                    <a:pt x="1707" y="471"/>
                  </a:lnTo>
                  <a:lnTo>
                    <a:pt x="1725" y="501"/>
                  </a:lnTo>
                  <a:lnTo>
                    <a:pt x="1742" y="530"/>
                  </a:lnTo>
                  <a:lnTo>
                    <a:pt x="1760" y="562"/>
                  </a:lnTo>
                  <a:lnTo>
                    <a:pt x="1776" y="595"/>
                  </a:lnTo>
                  <a:lnTo>
                    <a:pt x="1791" y="628"/>
                  </a:lnTo>
                  <a:lnTo>
                    <a:pt x="1806" y="662"/>
                  </a:lnTo>
                  <a:lnTo>
                    <a:pt x="1819" y="697"/>
                  </a:lnTo>
                  <a:lnTo>
                    <a:pt x="1841" y="753"/>
                  </a:lnTo>
                  <a:lnTo>
                    <a:pt x="1864" y="807"/>
                  </a:lnTo>
                  <a:lnTo>
                    <a:pt x="1888" y="860"/>
                  </a:lnTo>
                  <a:lnTo>
                    <a:pt x="1914" y="909"/>
                  </a:lnTo>
                  <a:lnTo>
                    <a:pt x="1942" y="957"/>
                  </a:lnTo>
                  <a:lnTo>
                    <a:pt x="1971" y="1003"/>
                  </a:lnTo>
                  <a:lnTo>
                    <a:pt x="1986" y="1026"/>
                  </a:lnTo>
                  <a:lnTo>
                    <a:pt x="2001" y="1048"/>
                  </a:lnTo>
                  <a:lnTo>
                    <a:pt x="2017" y="1068"/>
                  </a:lnTo>
                  <a:lnTo>
                    <a:pt x="2033" y="1090"/>
                  </a:lnTo>
                  <a:lnTo>
                    <a:pt x="2049" y="1110"/>
                  </a:lnTo>
                  <a:lnTo>
                    <a:pt x="2066" y="1130"/>
                  </a:lnTo>
                  <a:lnTo>
                    <a:pt x="2082" y="1150"/>
                  </a:lnTo>
                  <a:lnTo>
                    <a:pt x="2100" y="1168"/>
                  </a:lnTo>
                  <a:lnTo>
                    <a:pt x="2118" y="1186"/>
                  </a:lnTo>
                  <a:lnTo>
                    <a:pt x="2136" y="1205"/>
                  </a:lnTo>
                  <a:lnTo>
                    <a:pt x="2154" y="1222"/>
                  </a:lnTo>
                  <a:lnTo>
                    <a:pt x="2174" y="1239"/>
                  </a:lnTo>
                  <a:lnTo>
                    <a:pt x="2193" y="1255"/>
                  </a:lnTo>
                  <a:lnTo>
                    <a:pt x="2213" y="1271"/>
                  </a:lnTo>
                  <a:lnTo>
                    <a:pt x="2232" y="1287"/>
                  </a:lnTo>
                  <a:lnTo>
                    <a:pt x="2253" y="1302"/>
                  </a:lnTo>
                  <a:lnTo>
                    <a:pt x="2274" y="1317"/>
                  </a:lnTo>
                  <a:lnTo>
                    <a:pt x="2295" y="1332"/>
                  </a:lnTo>
                  <a:lnTo>
                    <a:pt x="2317" y="1346"/>
                  </a:lnTo>
                  <a:lnTo>
                    <a:pt x="2339" y="1358"/>
                  </a:lnTo>
                  <a:lnTo>
                    <a:pt x="2380" y="1384"/>
                  </a:lnTo>
                  <a:lnTo>
                    <a:pt x="2422" y="1409"/>
                  </a:lnTo>
                  <a:lnTo>
                    <a:pt x="2463" y="1434"/>
                  </a:lnTo>
                  <a:lnTo>
                    <a:pt x="2504" y="1459"/>
                  </a:lnTo>
                  <a:lnTo>
                    <a:pt x="2544" y="1485"/>
                  </a:lnTo>
                  <a:lnTo>
                    <a:pt x="2586" y="1510"/>
                  </a:lnTo>
                  <a:lnTo>
                    <a:pt x="2626" y="1534"/>
                  </a:lnTo>
                  <a:lnTo>
                    <a:pt x="2666" y="1559"/>
                  </a:lnTo>
                  <a:lnTo>
                    <a:pt x="2732" y="1600"/>
                  </a:lnTo>
                  <a:lnTo>
                    <a:pt x="2799" y="1643"/>
                  </a:lnTo>
                  <a:lnTo>
                    <a:pt x="2867" y="1684"/>
                  </a:lnTo>
                  <a:lnTo>
                    <a:pt x="2934" y="1725"/>
                  </a:lnTo>
                  <a:lnTo>
                    <a:pt x="3003" y="1766"/>
                  </a:lnTo>
                  <a:lnTo>
                    <a:pt x="3072" y="1806"/>
                  </a:lnTo>
                  <a:lnTo>
                    <a:pt x="3141" y="1846"/>
                  </a:lnTo>
                  <a:lnTo>
                    <a:pt x="3210" y="1884"/>
                  </a:lnTo>
                  <a:lnTo>
                    <a:pt x="3258" y="1909"/>
                  </a:lnTo>
                  <a:lnTo>
                    <a:pt x="3306" y="1932"/>
                  </a:lnTo>
                  <a:lnTo>
                    <a:pt x="3355" y="1955"/>
                  </a:lnTo>
                  <a:lnTo>
                    <a:pt x="3405" y="1977"/>
                  </a:lnTo>
                  <a:lnTo>
                    <a:pt x="3456" y="1996"/>
                  </a:lnTo>
                  <a:lnTo>
                    <a:pt x="3508" y="2016"/>
                  </a:lnTo>
                  <a:lnTo>
                    <a:pt x="3561" y="2034"/>
                  </a:lnTo>
                  <a:lnTo>
                    <a:pt x="3615" y="2050"/>
                  </a:lnTo>
                  <a:lnTo>
                    <a:pt x="3668" y="2066"/>
                  </a:lnTo>
                  <a:lnTo>
                    <a:pt x="3725" y="2080"/>
                  </a:lnTo>
                  <a:lnTo>
                    <a:pt x="3781" y="2094"/>
                  </a:lnTo>
                  <a:lnTo>
                    <a:pt x="3837" y="2105"/>
                  </a:lnTo>
                  <a:lnTo>
                    <a:pt x="3894" y="2115"/>
                  </a:lnTo>
                  <a:lnTo>
                    <a:pt x="3953" y="2126"/>
                  </a:lnTo>
                  <a:lnTo>
                    <a:pt x="4013" y="2134"/>
                  </a:lnTo>
                  <a:lnTo>
                    <a:pt x="4072" y="2141"/>
                  </a:lnTo>
                  <a:lnTo>
                    <a:pt x="4135" y="2149"/>
                  </a:lnTo>
                  <a:lnTo>
                    <a:pt x="4198" y="2158"/>
                  </a:lnTo>
                  <a:lnTo>
                    <a:pt x="4262" y="2168"/>
                  </a:lnTo>
                  <a:lnTo>
                    <a:pt x="4325" y="2181"/>
                  </a:lnTo>
                  <a:lnTo>
                    <a:pt x="4387" y="2195"/>
                  </a:lnTo>
                  <a:lnTo>
                    <a:pt x="4448" y="2211"/>
                  </a:lnTo>
                  <a:lnTo>
                    <a:pt x="4510" y="2228"/>
                  </a:lnTo>
                  <a:lnTo>
                    <a:pt x="4571" y="2246"/>
                  </a:lnTo>
                  <a:lnTo>
                    <a:pt x="4623" y="2263"/>
                  </a:lnTo>
                  <a:lnTo>
                    <a:pt x="4676" y="2282"/>
                  </a:lnTo>
                  <a:lnTo>
                    <a:pt x="4727" y="2300"/>
                  </a:lnTo>
                  <a:lnTo>
                    <a:pt x="4779" y="2318"/>
                  </a:lnTo>
                  <a:lnTo>
                    <a:pt x="4829" y="2338"/>
                  </a:lnTo>
                  <a:lnTo>
                    <a:pt x="4881" y="2357"/>
                  </a:lnTo>
                  <a:lnTo>
                    <a:pt x="4931" y="2378"/>
                  </a:lnTo>
                  <a:lnTo>
                    <a:pt x="4982" y="2398"/>
                  </a:lnTo>
                  <a:lnTo>
                    <a:pt x="5014" y="2410"/>
                  </a:lnTo>
                  <a:lnTo>
                    <a:pt x="5046" y="2423"/>
                  </a:lnTo>
                  <a:lnTo>
                    <a:pt x="5079" y="2435"/>
                  </a:lnTo>
                  <a:lnTo>
                    <a:pt x="5113" y="2448"/>
                  </a:lnTo>
                  <a:lnTo>
                    <a:pt x="5146" y="2461"/>
                  </a:lnTo>
                  <a:lnTo>
                    <a:pt x="5179" y="2473"/>
                  </a:lnTo>
                  <a:lnTo>
                    <a:pt x="5212" y="2486"/>
                  </a:lnTo>
                  <a:lnTo>
                    <a:pt x="5246" y="2499"/>
                  </a:lnTo>
                  <a:lnTo>
                    <a:pt x="5294" y="2517"/>
                  </a:lnTo>
                  <a:lnTo>
                    <a:pt x="5343" y="2538"/>
                  </a:lnTo>
                  <a:lnTo>
                    <a:pt x="5367" y="2549"/>
                  </a:lnTo>
                  <a:lnTo>
                    <a:pt x="5391" y="2562"/>
                  </a:lnTo>
                  <a:lnTo>
                    <a:pt x="5416" y="2575"/>
                  </a:lnTo>
                  <a:lnTo>
                    <a:pt x="5440" y="2589"/>
                  </a:lnTo>
                  <a:lnTo>
                    <a:pt x="5463" y="2605"/>
                  </a:lnTo>
                  <a:lnTo>
                    <a:pt x="5485" y="2622"/>
                  </a:lnTo>
                  <a:lnTo>
                    <a:pt x="5507" y="2640"/>
                  </a:lnTo>
                  <a:lnTo>
                    <a:pt x="5529" y="2659"/>
                  </a:lnTo>
                  <a:lnTo>
                    <a:pt x="5550" y="2681"/>
                  </a:lnTo>
                  <a:lnTo>
                    <a:pt x="5569" y="2703"/>
                  </a:lnTo>
                  <a:lnTo>
                    <a:pt x="5588" y="2727"/>
                  </a:lnTo>
                  <a:lnTo>
                    <a:pt x="5605" y="2752"/>
                  </a:lnTo>
                  <a:lnTo>
                    <a:pt x="5642" y="2812"/>
                  </a:lnTo>
                  <a:lnTo>
                    <a:pt x="5677" y="2870"/>
                  </a:lnTo>
                  <a:lnTo>
                    <a:pt x="5711" y="2929"/>
                  </a:lnTo>
                  <a:lnTo>
                    <a:pt x="5745" y="2987"/>
                  </a:lnTo>
                  <a:lnTo>
                    <a:pt x="5777" y="3043"/>
                  </a:lnTo>
                  <a:lnTo>
                    <a:pt x="5809" y="3101"/>
                  </a:lnTo>
                  <a:lnTo>
                    <a:pt x="5839" y="3157"/>
                  </a:lnTo>
                  <a:lnTo>
                    <a:pt x="5869" y="3213"/>
                  </a:lnTo>
                  <a:lnTo>
                    <a:pt x="5897" y="3268"/>
                  </a:lnTo>
                  <a:lnTo>
                    <a:pt x="5925" y="3323"/>
                  </a:lnTo>
                  <a:lnTo>
                    <a:pt x="5952" y="3378"/>
                  </a:lnTo>
                  <a:lnTo>
                    <a:pt x="5978" y="3432"/>
                  </a:lnTo>
                  <a:lnTo>
                    <a:pt x="6003" y="3486"/>
                  </a:lnTo>
                  <a:lnTo>
                    <a:pt x="6027" y="3540"/>
                  </a:lnTo>
                  <a:lnTo>
                    <a:pt x="6050" y="3593"/>
                  </a:lnTo>
                  <a:lnTo>
                    <a:pt x="6072" y="3647"/>
                  </a:lnTo>
                  <a:lnTo>
                    <a:pt x="6104" y="3728"/>
                  </a:lnTo>
                  <a:lnTo>
                    <a:pt x="6134" y="3810"/>
                  </a:lnTo>
                  <a:lnTo>
                    <a:pt x="6161" y="3890"/>
                  </a:lnTo>
                  <a:lnTo>
                    <a:pt x="6186" y="3971"/>
                  </a:lnTo>
                  <a:lnTo>
                    <a:pt x="6209" y="4052"/>
                  </a:lnTo>
                  <a:lnTo>
                    <a:pt x="6230" y="4132"/>
                  </a:lnTo>
                  <a:lnTo>
                    <a:pt x="6239" y="4172"/>
                  </a:lnTo>
                  <a:lnTo>
                    <a:pt x="6247" y="4211"/>
                  </a:lnTo>
                  <a:lnTo>
                    <a:pt x="6255" y="4251"/>
                  </a:lnTo>
                  <a:lnTo>
                    <a:pt x="6263" y="4291"/>
                  </a:lnTo>
                  <a:lnTo>
                    <a:pt x="6270" y="4331"/>
                  </a:lnTo>
                  <a:lnTo>
                    <a:pt x="6276" y="4372"/>
                  </a:lnTo>
                  <a:lnTo>
                    <a:pt x="6282" y="4412"/>
                  </a:lnTo>
                  <a:lnTo>
                    <a:pt x="6287" y="4451"/>
                  </a:lnTo>
                  <a:lnTo>
                    <a:pt x="6291" y="4491"/>
                  </a:lnTo>
                  <a:lnTo>
                    <a:pt x="6295" y="4531"/>
                  </a:lnTo>
                  <a:lnTo>
                    <a:pt x="6299" y="4571"/>
                  </a:lnTo>
                  <a:lnTo>
                    <a:pt x="6301" y="4610"/>
                  </a:lnTo>
                  <a:lnTo>
                    <a:pt x="6303" y="4650"/>
                  </a:lnTo>
                  <a:lnTo>
                    <a:pt x="6305" y="4690"/>
                  </a:lnTo>
                  <a:lnTo>
                    <a:pt x="6306" y="4731"/>
                  </a:lnTo>
                  <a:lnTo>
                    <a:pt x="6307" y="4771"/>
                  </a:lnTo>
                  <a:lnTo>
                    <a:pt x="6306" y="4811"/>
                  </a:lnTo>
                  <a:lnTo>
                    <a:pt x="6306" y="4851"/>
                  </a:lnTo>
                  <a:lnTo>
                    <a:pt x="6305" y="4890"/>
                  </a:lnTo>
                  <a:lnTo>
                    <a:pt x="6302" y="4930"/>
                  </a:lnTo>
                  <a:lnTo>
                    <a:pt x="6300" y="4966"/>
                  </a:lnTo>
                  <a:lnTo>
                    <a:pt x="6297" y="5000"/>
                  </a:lnTo>
                  <a:lnTo>
                    <a:pt x="6293" y="5033"/>
                  </a:lnTo>
                  <a:lnTo>
                    <a:pt x="6288" y="5067"/>
                  </a:lnTo>
                  <a:lnTo>
                    <a:pt x="6284" y="5099"/>
                  </a:lnTo>
                  <a:lnTo>
                    <a:pt x="6278" y="5132"/>
                  </a:lnTo>
                  <a:lnTo>
                    <a:pt x="6271" y="5163"/>
                  </a:lnTo>
                  <a:lnTo>
                    <a:pt x="6263" y="5194"/>
                  </a:lnTo>
                  <a:lnTo>
                    <a:pt x="6255" y="5225"/>
                  </a:lnTo>
                  <a:lnTo>
                    <a:pt x="6247" y="5256"/>
                  </a:lnTo>
                  <a:lnTo>
                    <a:pt x="6237" y="5286"/>
                  </a:lnTo>
                  <a:lnTo>
                    <a:pt x="6228" y="5315"/>
                  </a:lnTo>
                  <a:lnTo>
                    <a:pt x="6216" y="5344"/>
                  </a:lnTo>
                  <a:lnTo>
                    <a:pt x="6205" y="5373"/>
                  </a:lnTo>
                  <a:lnTo>
                    <a:pt x="6192" y="5401"/>
                  </a:lnTo>
                  <a:lnTo>
                    <a:pt x="6178" y="5429"/>
                  </a:lnTo>
                  <a:lnTo>
                    <a:pt x="6090" y="5429"/>
                  </a:lnTo>
                  <a:lnTo>
                    <a:pt x="6105" y="5401"/>
                  </a:lnTo>
                  <a:lnTo>
                    <a:pt x="6118" y="5373"/>
                  </a:lnTo>
                  <a:lnTo>
                    <a:pt x="6131" y="5344"/>
                  </a:lnTo>
                  <a:lnTo>
                    <a:pt x="6143" y="5315"/>
                  </a:lnTo>
                  <a:lnTo>
                    <a:pt x="6154" y="5286"/>
                  </a:lnTo>
                  <a:lnTo>
                    <a:pt x="6165" y="5256"/>
                  </a:lnTo>
                  <a:lnTo>
                    <a:pt x="6174" y="5225"/>
                  </a:lnTo>
                  <a:lnTo>
                    <a:pt x="6183" y="5194"/>
                  </a:lnTo>
                  <a:lnTo>
                    <a:pt x="6190" y="5163"/>
                  </a:lnTo>
                  <a:lnTo>
                    <a:pt x="6198" y="5131"/>
                  </a:lnTo>
                  <a:lnTo>
                    <a:pt x="6204" y="5098"/>
                  </a:lnTo>
                  <a:lnTo>
                    <a:pt x="6209" y="5064"/>
                  </a:lnTo>
                  <a:lnTo>
                    <a:pt x="6214" y="5031"/>
                  </a:lnTo>
                  <a:lnTo>
                    <a:pt x="6217" y="4997"/>
                  </a:lnTo>
                  <a:lnTo>
                    <a:pt x="6221" y="4962"/>
                  </a:lnTo>
                  <a:lnTo>
                    <a:pt x="6223" y="4927"/>
                  </a:lnTo>
                  <a:lnTo>
                    <a:pt x="6227" y="4849"/>
                  </a:lnTo>
                  <a:lnTo>
                    <a:pt x="6228" y="4771"/>
                  </a:lnTo>
                  <a:lnTo>
                    <a:pt x="6227" y="4693"/>
                  </a:lnTo>
                  <a:lnTo>
                    <a:pt x="6223" y="4615"/>
                  </a:lnTo>
                  <a:lnTo>
                    <a:pt x="6220" y="4577"/>
                  </a:lnTo>
                  <a:lnTo>
                    <a:pt x="6216" y="4538"/>
                  </a:lnTo>
                  <a:lnTo>
                    <a:pt x="6213" y="4499"/>
                  </a:lnTo>
                  <a:lnTo>
                    <a:pt x="6208" y="4460"/>
                  </a:lnTo>
                  <a:lnTo>
                    <a:pt x="6198" y="4382"/>
                  </a:lnTo>
                  <a:lnTo>
                    <a:pt x="6185" y="4305"/>
                  </a:lnTo>
                  <a:lnTo>
                    <a:pt x="6170" y="4227"/>
                  </a:lnTo>
                  <a:lnTo>
                    <a:pt x="6153" y="4149"/>
                  </a:lnTo>
                  <a:lnTo>
                    <a:pt x="6132" y="4071"/>
                  </a:lnTo>
                  <a:lnTo>
                    <a:pt x="6111" y="3992"/>
                  </a:lnTo>
                  <a:lnTo>
                    <a:pt x="6087" y="3914"/>
                  </a:lnTo>
                  <a:lnTo>
                    <a:pt x="6059" y="3835"/>
                  </a:lnTo>
                  <a:lnTo>
                    <a:pt x="6030" y="3756"/>
                  </a:lnTo>
                  <a:lnTo>
                    <a:pt x="5999" y="3676"/>
                  </a:lnTo>
                  <a:lnTo>
                    <a:pt x="5976" y="3624"/>
                  </a:lnTo>
                  <a:lnTo>
                    <a:pt x="5955" y="3571"/>
                  </a:lnTo>
                  <a:lnTo>
                    <a:pt x="5931" y="3518"/>
                  </a:lnTo>
                  <a:lnTo>
                    <a:pt x="5906" y="3465"/>
                  </a:lnTo>
                  <a:lnTo>
                    <a:pt x="5880" y="3412"/>
                  </a:lnTo>
                  <a:lnTo>
                    <a:pt x="5855" y="3358"/>
                  </a:lnTo>
                  <a:lnTo>
                    <a:pt x="5827" y="3304"/>
                  </a:lnTo>
                  <a:lnTo>
                    <a:pt x="5799" y="3249"/>
                  </a:lnTo>
                  <a:lnTo>
                    <a:pt x="5770" y="3194"/>
                  </a:lnTo>
                  <a:lnTo>
                    <a:pt x="5739" y="3137"/>
                  </a:lnTo>
                  <a:lnTo>
                    <a:pt x="5708" y="3082"/>
                  </a:lnTo>
                  <a:lnTo>
                    <a:pt x="5676" y="3025"/>
                  </a:lnTo>
                  <a:lnTo>
                    <a:pt x="5643" y="2969"/>
                  </a:lnTo>
                  <a:lnTo>
                    <a:pt x="5609" y="2911"/>
                  </a:lnTo>
                  <a:lnTo>
                    <a:pt x="5574" y="2853"/>
                  </a:lnTo>
                  <a:lnTo>
                    <a:pt x="5537" y="2794"/>
                  </a:lnTo>
                  <a:lnTo>
                    <a:pt x="5522" y="2773"/>
                  </a:lnTo>
                  <a:lnTo>
                    <a:pt x="5507" y="2752"/>
                  </a:lnTo>
                  <a:lnTo>
                    <a:pt x="5490" y="2733"/>
                  </a:lnTo>
                  <a:lnTo>
                    <a:pt x="5472" y="2714"/>
                  </a:lnTo>
                  <a:lnTo>
                    <a:pt x="5453" y="2697"/>
                  </a:lnTo>
                  <a:lnTo>
                    <a:pt x="5434" y="2682"/>
                  </a:lnTo>
                  <a:lnTo>
                    <a:pt x="5413" y="2667"/>
                  </a:lnTo>
                  <a:lnTo>
                    <a:pt x="5393" y="2653"/>
                  </a:lnTo>
                  <a:lnTo>
                    <a:pt x="5372" y="2641"/>
                  </a:lnTo>
                  <a:lnTo>
                    <a:pt x="5350" y="2629"/>
                  </a:lnTo>
                  <a:lnTo>
                    <a:pt x="5328" y="2618"/>
                  </a:lnTo>
                  <a:lnTo>
                    <a:pt x="5307" y="2607"/>
                  </a:lnTo>
                  <a:lnTo>
                    <a:pt x="5262" y="2589"/>
                  </a:lnTo>
                  <a:lnTo>
                    <a:pt x="5218" y="2572"/>
                  </a:lnTo>
                  <a:lnTo>
                    <a:pt x="5185" y="2560"/>
                  </a:lnTo>
                  <a:lnTo>
                    <a:pt x="5152" y="2548"/>
                  </a:lnTo>
                  <a:lnTo>
                    <a:pt x="5118" y="2535"/>
                  </a:lnTo>
                  <a:lnTo>
                    <a:pt x="5085" y="2523"/>
                  </a:lnTo>
                  <a:lnTo>
                    <a:pt x="5052" y="2509"/>
                  </a:lnTo>
                  <a:lnTo>
                    <a:pt x="5019" y="2496"/>
                  </a:lnTo>
                  <a:lnTo>
                    <a:pt x="4985" y="2484"/>
                  </a:lnTo>
                  <a:lnTo>
                    <a:pt x="4953" y="2471"/>
                  </a:lnTo>
                  <a:lnTo>
                    <a:pt x="4903" y="2452"/>
                  </a:lnTo>
                  <a:lnTo>
                    <a:pt x="4852" y="2432"/>
                  </a:lnTo>
                  <a:lnTo>
                    <a:pt x="4802" y="2413"/>
                  </a:lnTo>
                  <a:lnTo>
                    <a:pt x="4751" y="2393"/>
                  </a:lnTo>
                  <a:lnTo>
                    <a:pt x="4701" y="2375"/>
                  </a:lnTo>
                  <a:lnTo>
                    <a:pt x="4649" y="2356"/>
                  </a:lnTo>
                  <a:lnTo>
                    <a:pt x="4599" y="2338"/>
                  </a:lnTo>
                  <a:lnTo>
                    <a:pt x="4547" y="2322"/>
                  </a:lnTo>
                  <a:lnTo>
                    <a:pt x="4489" y="2304"/>
                  </a:lnTo>
                  <a:lnTo>
                    <a:pt x="4429" y="2286"/>
                  </a:lnTo>
                  <a:lnTo>
                    <a:pt x="4368" y="2271"/>
                  </a:lnTo>
                  <a:lnTo>
                    <a:pt x="4309" y="2258"/>
                  </a:lnTo>
                  <a:lnTo>
                    <a:pt x="4248" y="2246"/>
                  </a:lnTo>
                  <a:lnTo>
                    <a:pt x="4187" y="2236"/>
                  </a:lnTo>
                  <a:lnTo>
                    <a:pt x="4125" y="2227"/>
                  </a:lnTo>
                  <a:lnTo>
                    <a:pt x="4064" y="2219"/>
                  </a:lnTo>
                  <a:lnTo>
                    <a:pt x="4002" y="2212"/>
                  </a:lnTo>
                  <a:lnTo>
                    <a:pt x="3941" y="2204"/>
                  </a:lnTo>
                  <a:lnTo>
                    <a:pt x="3881" y="2193"/>
                  </a:lnTo>
                  <a:lnTo>
                    <a:pt x="3821" y="2182"/>
                  </a:lnTo>
                  <a:lnTo>
                    <a:pt x="3763" y="2169"/>
                  </a:lnTo>
                  <a:lnTo>
                    <a:pt x="3704" y="2157"/>
                  </a:lnTo>
                  <a:lnTo>
                    <a:pt x="3648" y="2142"/>
                  </a:lnTo>
                  <a:lnTo>
                    <a:pt x="3592" y="2126"/>
                  </a:lnTo>
                  <a:lnTo>
                    <a:pt x="3535" y="2109"/>
                  </a:lnTo>
                  <a:lnTo>
                    <a:pt x="3481" y="2089"/>
                  </a:lnTo>
                  <a:lnTo>
                    <a:pt x="3428" y="2070"/>
                  </a:lnTo>
                  <a:lnTo>
                    <a:pt x="3375" y="2049"/>
                  </a:lnTo>
                  <a:lnTo>
                    <a:pt x="3322" y="2027"/>
                  </a:lnTo>
                  <a:lnTo>
                    <a:pt x="3272" y="2003"/>
                  </a:lnTo>
                  <a:lnTo>
                    <a:pt x="3221" y="1979"/>
                  </a:lnTo>
                  <a:lnTo>
                    <a:pt x="3172" y="1953"/>
                  </a:lnTo>
                  <a:lnTo>
                    <a:pt x="3102" y="1915"/>
                  </a:lnTo>
                  <a:lnTo>
                    <a:pt x="3033" y="1875"/>
                  </a:lnTo>
                  <a:lnTo>
                    <a:pt x="2963" y="1834"/>
                  </a:lnTo>
                  <a:lnTo>
                    <a:pt x="2894" y="1793"/>
                  </a:lnTo>
                  <a:lnTo>
                    <a:pt x="2826" y="1752"/>
                  </a:lnTo>
                  <a:lnTo>
                    <a:pt x="2759" y="1709"/>
                  </a:lnTo>
                  <a:lnTo>
                    <a:pt x="2691" y="1668"/>
                  </a:lnTo>
                  <a:lnTo>
                    <a:pt x="2625" y="1627"/>
                  </a:lnTo>
                  <a:lnTo>
                    <a:pt x="2584" y="1602"/>
                  </a:lnTo>
                  <a:lnTo>
                    <a:pt x="2544" y="1576"/>
                  </a:lnTo>
                  <a:lnTo>
                    <a:pt x="2503" y="1551"/>
                  </a:lnTo>
                  <a:lnTo>
                    <a:pt x="2463" y="1526"/>
                  </a:lnTo>
                  <a:lnTo>
                    <a:pt x="2422" y="1501"/>
                  </a:lnTo>
                  <a:lnTo>
                    <a:pt x="2380" y="1475"/>
                  </a:lnTo>
                  <a:lnTo>
                    <a:pt x="2340" y="1451"/>
                  </a:lnTo>
                  <a:lnTo>
                    <a:pt x="2299" y="1427"/>
                  </a:lnTo>
                  <a:lnTo>
                    <a:pt x="2275" y="1412"/>
                  </a:lnTo>
                  <a:lnTo>
                    <a:pt x="2252" y="1397"/>
                  </a:lnTo>
                  <a:lnTo>
                    <a:pt x="2229" y="1383"/>
                  </a:lnTo>
                  <a:lnTo>
                    <a:pt x="2207" y="1366"/>
                  </a:lnTo>
                  <a:lnTo>
                    <a:pt x="2185" y="1350"/>
                  </a:lnTo>
                  <a:lnTo>
                    <a:pt x="2163" y="1333"/>
                  </a:lnTo>
                  <a:lnTo>
                    <a:pt x="2143" y="1316"/>
                  </a:lnTo>
                  <a:lnTo>
                    <a:pt x="2122" y="1299"/>
                  </a:lnTo>
                  <a:lnTo>
                    <a:pt x="2101" y="1280"/>
                  </a:lnTo>
                  <a:lnTo>
                    <a:pt x="2082" y="1262"/>
                  </a:lnTo>
                  <a:lnTo>
                    <a:pt x="2062" y="1243"/>
                  </a:lnTo>
                  <a:lnTo>
                    <a:pt x="2044" y="1223"/>
                  </a:lnTo>
                  <a:lnTo>
                    <a:pt x="2025" y="1204"/>
                  </a:lnTo>
                  <a:lnTo>
                    <a:pt x="2007" y="1183"/>
                  </a:lnTo>
                  <a:lnTo>
                    <a:pt x="1989" y="1161"/>
                  </a:lnTo>
                  <a:lnTo>
                    <a:pt x="1972" y="1141"/>
                  </a:lnTo>
                  <a:lnTo>
                    <a:pt x="1955" y="1118"/>
                  </a:lnTo>
                  <a:lnTo>
                    <a:pt x="1937" y="1096"/>
                  </a:lnTo>
                  <a:lnTo>
                    <a:pt x="1921" y="1072"/>
                  </a:lnTo>
                  <a:lnTo>
                    <a:pt x="1905" y="1049"/>
                  </a:lnTo>
                  <a:lnTo>
                    <a:pt x="1890" y="1025"/>
                  </a:lnTo>
                  <a:lnTo>
                    <a:pt x="1875" y="999"/>
                  </a:lnTo>
                  <a:lnTo>
                    <a:pt x="1861" y="974"/>
                  </a:lnTo>
                  <a:lnTo>
                    <a:pt x="1847" y="949"/>
                  </a:lnTo>
                  <a:lnTo>
                    <a:pt x="1819" y="896"/>
                  </a:lnTo>
                  <a:lnTo>
                    <a:pt x="1793" y="841"/>
                  </a:lnTo>
                  <a:lnTo>
                    <a:pt x="1768" y="784"/>
                  </a:lnTo>
                  <a:lnTo>
                    <a:pt x="1745" y="724"/>
                  </a:lnTo>
                  <a:lnTo>
                    <a:pt x="1732" y="692"/>
                  </a:lnTo>
                  <a:lnTo>
                    <a:pt x="1719" y="660"/>
                  </a:lnTo>
                  <a:lnTo>
                    <a:pt x="1705" y="629"/>
                  </a:lnTo>
                  <a:lnTo>
                    <a:pt x="1690" y="598"/>
                  </a:lnTo>
                  <a:lnTo>
                    <a:pt x="1675" y="569"/>
                  </a:lnTo>
                  <a:lnTo>
                    <a:pt x="1659" y="541"/>
                  </a:lnTo>
                  <a:lnTo>
                    <a:pt x="1641" y="513"/>
                  </a:lnTo>
                  <a:lnTo>
                    <a:pt x="1623" y="487"/>
                  </a:lnTo>
                  <a:lnTo>
                    <a:pt x="1605" y="460"/>
                  </a:lnTo>
                  <a:lnTo>
                    <a:pt x="1585" y="435"/>
                  </a:lnTo>
                  <a:lnTo>
                    <a:pt x="1566" y="411"/>
                  </a:lnTo>
                  <a:lnTo>
                    <a:pt x="1545" y="388"/>
                  </a:lnTo>
                  <a:lnTo>
                    <a:pt x="1523" y="365"/>
                  </a:lnTo>
                  <a:lnTo>
                    <a:pt x="1502" y="343"/>
                  </a:lnTo>
                  <a:lnTo>
                    <a:pt x="1479" y="323"/>
                  </a:lnTo>
                  <a:lnTo>
                    <a:pt x="1454" y="303"/>
                  </a:lnTo>
                  <a:lnTo>
                    <a:pt x="1430" y="285"/>
                  </a:lnTo>
                  <a:lnTo>
                    <a:pt x="1405" y="267"/>
                  </a:lnTo>
                  <a:lnTo>
                    <a:pt x="1379" y="249"/>
                  </a:lnTo>
                  <a:lnTo>
                    <a:pt x="1352" y="232"/>
                  </a:lnTo>
                  <a:lnTo>
                    <a:pt x="1324" y="217"/>
                  </a:lnTo>
                  <a:lnTo>
                    <a:pt x="1296" y="202"/>
                  </a:lnTo>
                  <a:lnTo>
                    <a:pt x="1266" y="189"/>
                  </a:lnTo>
                  <a:lnTo>
                    <a:pt x="1237" y="175"/>
                  </a:lnTo>
                  <a:lnTo>
                    <a:pt x="1207" y="162"/>
                  </a:lnTo>
                  <a:lnTo>
                    <a:pt x="1175" y="151"/>
                  </a:lnTo>
                  <a:lnTo>
                    <a:pt x="1142" y="140"/>
                  </a:lnTo>
                  <a:lnTo>
                    <a:pt x="1109" y="131"/>
                  </a:lnTo>
                  <a:lnTo>
                    <a:pt x="1076" y="122"/>
                  </a:lnTo>
                  <a:lnTo>
                    <a:pt x="1042" y="114"/>
                  </a:lnTo>
                  <a:lnTo>
                    <a:pt x="1006" y="106"/>
                  </a:lnTo>
                  <a:lnTo>
                    <a:pt x="969" y="99"/>
                  </a:lnTo>
                  <a:lnTo>
                    <a:pt x="943" y="96"/>
                  </a:lnTo>
                  <a:lnTo>
                    <a:pt x="915" y="92"/>
                  </a:lnTo>
                  <a:lnTo>
                    <a:pt x="888" y="90"/>
                  </a:lnTo>
                  <a:lnTo>
                    <a:pt x="860" y="88"/>
                  </a:lnTo>
                  <a:lnTo>
                    <a:pt x="832" y="86"/>
                  </a:lnTo>
                  <a:lnTo>
                    <a:pt x="804" y="85"/>
                  </a:lnTo>
                  <a:lnTo>
                    <a:pt x="777" y="84"/>
                  </a:lnTo>
                  <a:lnTo>
                    <a:pt x="749" y="83"/>
                  </a:lnTo>
                  <a:lnTo>
                    <a:pt x="723" y="83"/>
                  </a:lnTo>
                  <a:lnTo>
                    <a:pt x="696" y="82"/>
                  </a:lnTo>
                  <a:lnTo>
                    <a:pt x="670" y="81"/>
                  </a:lnTo>
                  <a:lnTo>
                    <a:pt x="643" y="80"/>
                  </a:lnTo>
                  <a:lnTo>
                    <a:pt x="641" y="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1" name="Freeform 59">
              <a:extLst>
                <a:ext uri="{FF2B5EF4-FFF2-40B4-BE49-F238E27FC236}">
                  <a16:creationId xmlns:a16="http://schemas.microsoft.com/office/drawing/2014/main" id="{E8FE868E-703B-4512-9B9A-6CE22C2DA666}"/>
                </a:ext>
              </a:extLst>
            </p:cNvPr>
            <p:cNvSpPr>
              <a:spLocks noEditPoints="1"/>
            </p:cNvSpPr>
            <p:nvPr userDrawn="1"/>
          </p:nvSpPr>
          <p:spPr bwMode="auto">
            <a:xfrm>
              <a:off x="1299125" y="3312683"/>
              <a:ext cx="2033206" cy="1847101"/>
            </a:xfrm>
            <a:custGeom>
              <a:avLst/>
              <a:gdLst>
                <a:gd name="T0" fmla="*/ 170 w 3060"/>
                <a:gd name="T1" fmla="*/ 699 h 2780"/>
                <a:gd name="T2" fmla="*/ 53 w 3060"/>
                <a:gd name="T3" fmla="*/ 830 h 2780"/>
                <a:gd name="T4" fmla="*/ 49 w 3060"/>
                <a:gd name="T5" fmla="*/ 1066 h 2780"/>
                <a:gd name="T6" fmla="*/ 137 w 3060"/>
                <a:gd name="T7" fmla="*/ 1316 h 2780"/>
                <a:gd name="T8" fmla="*/ 311 w 3060"/>
                <a:gd name="T9" fmla="*/ 1529 h 2780"/>
                <a:gd name="T10" fmla="*/ 577 w 3060"/>
                <a:gd name="T11" fmla="*/ 1709 h 2780"/>
                <a:gd name="T12" fmla="*/ 849 w 3060"/>
                <a:gd name="T13" fmla="*/ 1847 h 2780"/>
                <a:gd name="T14" fmla="*/ 1142 w 3060"/>
                <a:gd name="T15" fmla="*/ 2033 h 2780"/>
                <a:gd name="T16" fmla="*/ 1428 w 3060"/>
                <a:gd name="T17" fmla="*/ 2318 h 2780"/>
                <a:gd name="T18" fmla="*/ 1750 w 3060"/>
                <a:gd name="T19" fmla="*/ 2580 h 2780"/>
                <a:gd name="T20" fmla="*/ 1993 w 3060"/>
                <a:gd name="T21" fmla="*/ 2689 h 2780"/>
                <a:gd name="T22" fmla="*/ 2284 w 3060"/>
                <a:gd name="T23" fmla="*/ 2741 h 2780"/>
                <a:gd name="T24" fmla="*/ 2559 w 3060"/>
                <a:gd name="T25" fmla="*/ 2673 h 2780"/>
                <a:gd name="T26" fmla="*/ 2769 w 3060"/>
                <a:gd name="T27" fmla="*/ 2471 h 2780"/>
                <a:gd name="T28" fmla="*/ 2915 w 3060"/>
                <a:gd name="T29" fmla="*/ 2128 h 2780"/>
                <a:gd name="T30" fmla="*/ 3016 w 3060"/>
                <a:gd name="T31" fmla="*/ 1534 h 2780"/>
                <a:gd name="T32" fmla="*/ 2955 w 3060"/>
                <a:gd name="T33" fmla="*/ 1015 h 2780"/>
                <a:gd name="T34" fmla="*/ 2699 w 3060"/>
                <a:gd name="T35" fmla="*/ 495 h 2780"/>
                <a:gd name="T36" fmla="*/ 2395 w 3060"/>
                <a:gd name="T37" fmla="*/ 166 h 2780"/>
                <a:gd name="T38" fmla="*/ 2129 w 3060"/>
                <a:gd name="T39" fmla="*/ 49 h 2780"/>
                <a:gd name="T40" fmla="*/ 1932 w 3060"/>
                <a:gd name="T41" fmla="*/ 52 h 2780"/>
                <a:gd name="T42" fmla="*/ 1793 w 3060"/>
                <a:gd name="T43" fmla="*/ 144 h 2780"/>
                <a:gd name="T44" fmla="*/ 1652 w 3060"/>
                <a:gd name="T45" fmla="*/ 413 h 2780"/>
                <a:gd name="T46" fmla="*/ 1551 w 3060"/>
                <a:gd name="T47" fmla="*/ 702 h 2780"/>
                <a:gd name="T48" fmla="*/ 1401 w 3060"/>
                <a:gd name="T49" fmla="*/ 906 h 2780"/>
                <a:gd name="T50" fmla="*/ 1171 w 3060"/>
                <a:gd name="T51" fmla="*/ 984 h 2780"/>
                <a:gd name="T52" fmla="*/ 969 w 3060"/>
                <a:gd name="T53" fmla="*/ 938 h 2780"/>
                <a:gd name="T54" fmla="*/ 717 w 3060"/>
                <a:gd name="T55" fmla="*/ 797 h 2780"/>
                <a:gd name="T56" fmla="*/ 371 w 3060"/>
                <a:gd name="T57" fmla="*/ 658 h 2780"/>
                <a:gd name="T58" fmla="*/ 2008 w 3060"/>
                <a:gd name="T59" fmla="*/ 2735 h 2780"/>
                <a:gd name="T60" fmla="*/ 1754 w 3060"/>
                <a:gd name="T61" fmla="*/ 2628 h 2780"/>
                <a:gd name="T62" fmla="*/ 1525 w 3060"/>
                <a:gd name="T63" fmla="*/ 2468 h 2780"/>
                <a:gd name="T64" fmla="*/ 1202 w 3060"/>
                <a:gd name="T65" fmla="*/ 2136 h 2780"/>
                <a:gd name="T66" fmla="*/ 899 w 3060"/>
                <a:gd name="T67" fmla="*/ 1920 h 2780"/>
                <a:gd name="T68" fmla="*/ 653 w 3060"/>
                <a:gd name="T69" fmla="*/ 1792 h 2780"/>
                <a:gd name="T70" fmla="*/ 355 w 3060"/>
                <a:gd name="T71" fmla="*/ 1616 h 2780"/>
                <a:gd name="T72" fmla="*/ 146 w 3060"/>
                <a:gd name="T73" fmla="*/ 1405 h 2780"/>
                <a:gd name="T74" fmla="*/ 29 w 3060"/>
                <a:gd name="T75" fmla="*/ 1156 h 2780"/>
                <a:gd name="T76" fmla="*/ 2 w 3060"/>
                <a:gd name="T77" fmla="*/ 879 h 2780"/>
                <a:gd name="T78" fmla="*/ 97 w 3060"/>
                <a:gd name="T79" fmla="*/ 700 h 2780"/>
                <a:gd name="T80" fmla="*/ 270 w 3060"/>
                <a:gd name="T81" fmla="*/ 625 h 2780"/>
                <a:gd name="T82" fmla="*/ 526 w 3060"/>
                <a:gd name="T83" fmla="*/ 655 h 2780"/>
                <a:gd name="T84" fmla="*/ 820 w 3060"/>
                <a:gd name="T85" fmla="*/ 813 h 2780"/>
                <a:gd name="T86" fmla="*/ 1049 w 3060"/>
                <a:gd name="T87" fmla="*/ 925 h 2780"/>
                <a:gd name="T88" fmla="*/ 1226 w 3060"/>
                <a:gd name="T89" fmla="*/ 938 h 2780"/>
                <a:gd name="T90" fmla="*/ 1428 w 3060"/>
                <a:gd name="T91" fmla="*/ 830 h 2780"/>
                <a:gd name="T92" fmla="*/ 1543 w 3060"/>
                <a:gd name="T93" fmla="*/ 611 h 2780"/>
                <a:gd name="T94" fmla="*/ 1652 w 3060"/>
                <a:gd name="T95" fmla="*/ 305 h 2780"/>
                <a:gd name="T96" fmla="*/ 1789 w 3060"/>
                <a:gd name="T97" fmla="*/ 94 h 2780"/>
                <a:gd name="T98" fmla="*/ 1936 w 3060"/>
                <a:gd name="T99" fmla="*/ 10 h 2780"/>
                <a:gd name="T100" fmla="*/ 2166 w 3060"/>
                <a:gd name="T101" fmla="*/ 16 h 2780"/>
                <a:gd name="T102" fmla="*/ 2445 w 3060"/>
                <a:gd name="T103" fmla="*/ 155 h 2780"/>
                <a:gd name="T104" fmla="*/ 2756 w 3060"/>
                <a:gd name="T105" fmla="*/ 511 h 2780"/>
                <a:gd name="T106" fmla="*/ 3009 w 3060"/>
                <a:gd name="T107" fmla="*/ 1056 h 2780"/>
                <a:gd name="T108" fmla="*/ 3050 w 3060"/>
                <a:gd name="T109" fmla="*/ 1592 h 2780"/>
                <a:gd name="T110" fmla="*/ 2940 w 3060"/>
                <a:gd name="T111" fmla="*/ 2181 h 2780"/>
                <a:gd name="T112" fmla="*/ 2805 w 3060"/>
                <a:gd name="T113" fmla="*/ 2489 h 2780"/>
                <a:gd name="T114" fmla="*/ 2621 w 3060"/>
                <a:gd name="T115" fmla="*/ 2679 h 2780"/>
                <a:gd name="T116" fmla="*/ 2387 w 3060"/>
                <a:gd name="T117" fmla="*/ 2771 h 2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0" h="2780">
                  <a:moveTo>
                    <a:pt x="342" y="657"/>
                  </a:moveTo>
                  <a:lnTo>
                    <a:pt x="322" y="658"/>
                  </a:lnTo>
                  <a:lnTo>
                    <a:pt x="303" y="659"/>
                  </a:lnTo>
                  <a:lnTo>
                    <a:pt x="283" y="661"/>
                  </a:lnTo>
                  <a:lnTo>
                    <a:pt x="264" y="665"/>
                  </a:lnTo>
                  <a:lnTo>
                    <a:pt x="246" y="671"/>
                  </a:lnTo>
                  <a:lnTo>
                    <a:pt x="226" y="676"/>
                  </a:lnTo>
                  <a:lnTo>
                    <a:pt x="208" y="682"/>
                  </a:lnTo>
                  <a:lnTo>
                    <a:pt x="189" y="690"/>
                  </a:lnTo>
                  <a:lnTo>
                    <a:pt x="170" y="699"/>
                  </a:lnTo>
                  <a:lnTo>
                    <a:pt x="153" y="708"/>
                  </a:lnTo>
                  <a:lnTo>
                    <a:pt x="137" y="719"/>
                  </a:lnTo>
                  <a:lnTo>
                    <a:pt x="122" y="730"/>
                  </a:lnTo>
                  <a:lnTo>
                    <a:pt x="109" y="742"/>
                  </a:lnTo>
                  <a:lnTo>
                    <a:pt x="97" y="754"/>
                  </a:lnTo>
                  <a:lnTo>
                    <a:pt x="85" y="768"/>
                  </a:lnTo>
                  <a:lnTo>
                    <a:pt x="76" y="782"/>
                  </a:lnTo>
                  <a:lnTo>
                    <a:pt x="67" y="797"/>
                  </a:lnTo>
                  <a:lnTo>
                    <a:pt x="60" y="813"/>
                  </a:lnTo>
                  <a:lnTo>
                    <a:pt x="53" y="830"/>
                  </a:lnTo>
                  <a:lnTo>
                    <a:pt x="48" y="847"/>
                  </a:lnTo>
                  <a:lnTo>
                    <a:pt x="44" y="866"/>
                  </a:lnTo>
                  <a:lnTo>
                    <a:pt x="41" y="885"/>
                  </a:lnTo>
                  <a:lnTo>
                    <a:pt x="39" y="906"/>
                  </a:lnTo>
                  <a:lnTo>
                    <a:pt x="39" y="928"/>
                  </a:lnTo>
                  <a:lnTo>
                    <a:pt x="39" y="956"/>
                  </a:lnTo>
                  <a:lnTo>
                    <a:pt x="41" y="985"/>
                  </a:lnTo>
                  <a:lnTo>
                    <a:pt x="43" y="1012"/>
                  </a:lnTo>
                  <a:lnTo>
                    <a:pt x="46" y="1040"/>
                  </a:lnTo>
                  <a:lnTo>
                    <a:pt x="49" y="1066"/>
                  </a:lnTo>
                  <a:lnTo>
                    <a:pt x="55" y="1094"/>
                  </a:lnTo>
                  <a:lnTo>
                    <a:pt x="60" y="1119"/>
                  </a:lnTo>
                  <a:lnTo>
                    <a:pt x="67" y="1145"/>
                  </a:lnTo>
                  <a:lnTo>
                    <a:pt x="75" y="1171"/>
                  </a:lnTo>
                  <a:lnTo>
                    <a:pt x="83" y="1196"/>
                  </a:lnTo>
                  <a:lnTo>
                    <a:pt x="92" y="1221"/>
                  </a:lnTo>
                  <a:lnTo>
                    <a:pt x="101" y="1245"/>
                  </a:lnTo>
                  <a:lnTo>
                    <a:pt x="113" y="1269"/>
                  </a:lnTo>
                  <a:lnTo>
                    <a:pt x="124" y="1292"/>
                  </a:lnTo>
                  <a:lnTo>
                    <a:pt x="137" y="1316"/>
                  </a:lnTo>
                  <a:lnTo>
                    <a:pt x="150" y="1339"/>
                  </a:lnTo>
                  <a:lnTo>
                    <a:pt x="164" y="1361"/>
                  </a:lnTo>
                  <a:lnTo>
                    <a:pt x="179" y="1383"/>
                  </a:lnTo>
                  <a:lnTo>
                    <a:pt x="195" y="1405"/>
                  </a:lnTo>
                  <a:lnTo>
                    <a:pt x="212" y="1426"/>
                  </a:lnTo>
                  <a:lnTo>
                    <a:pt x="231" y="1447"/>
                  </a:lnTo>
                  <a:lnTo>
                    <a:pt x="249" y="1468"/>
                  </a:lnTo>
                  <a:lnTo>
                    <a:pt x="269" y="1488"/>
                  </a:lnTo>
                  <a:lnTo>
                    <a:pt x="289" y="1508"/>
                  </a:lnTo>
                  <a:lnTo>
                    <a:pt x="311" y="1529"/>
                  </a:lnTo>
                  <a:lnTo>
                    <a:pt x="333" y="1547"/>
                  </a:lnTo>
                  <a:lnTo>
                    <a:pt x="356" y="1566"/>
                  </a:lnTo>
                  <a:lnTo>
                    <a:pt x="380" y="1585"/>
                  </a:lnTo>
                  <a:lnTo>
                    <a:pt x="405" y="1603"/>
                  </a:lnTo>
                  <a:lnTo>
                    <a:pt x="430" y="1621"/>
                  </a:lnTo>
                  <a:lnTo>
                    <a:pt x="458" y="1639"/>
                  </a:lnTo>
                  <a:lnTo>
                    <a:pt x="485" y="1656"/>
                  </a:lnTo>
                  <a:lnTo>
                    <a:pt x="515" y="1674"/>
                  </a:lnTo>
                  <a:lnTo>
                    <a:pt x="546" y="1691"/>
                  </a:lnTo>
                  <a:lnTo>
                    <a:pt x="577" y="1709"/>
                  </a:lnTo>
                  <a:lnTo>
                    <a:pt x="608" y="1725"/>
                  </a:lnTo>
                  <a:lnTo>
                    <a:pt x="639" y="1742"/>
                  </a:lnTo>
                  <a:lnTo>
                    <a:pt x="671" y="1758"/>
                  </a:lnTo>
                  <a:lnTo>
                    <a:pt x="702" y="1773"/>
                  </a:lnTo>
                  <a:lnTo>
                    <a:pt x="733" y="1789"/>
                  </a:lnTo>
                  <a:lnTo>
                    <a:pt x="756" y="1800"/>
                  </a:lnTo>
                  <a:lnTo>
                    <a:pt x="779" y="1812"/>
                  </a:lnTo>
                  <a:lnTo>
                    <a:pt x="803" y="1823"/>
                  </a:lnTo>
                  <a:lnTo>
                    <a:pt x="826" y="1836"/>
                  </a:lnTo>
                  <a:lnTo>
                    <a:pt x="849" y="1847"/>
                  </a:lnTo>
                  <a:lnTo>
                    <a:pt x="872" y="1860"/>
                  </a:lnTo>
                  <a:lnTo>
                    <a:pt x="895" y="1873"/>
                  </a:lnTo>
                  <a:lnTo>
                    <a:pt x="918" y="1885"/>
                  </a:lnTo>
                  <a:lnTo>
                    <a:pt x="952" y="1904"/>
                  </a:lnTo>
                  <a:lnTo>
                    <a:pt x="986" y="1924"/>
                  </a:lnTo>
                  <a:lnTo>
                    <a:pt x="1018" y="1945"/>
                  </a:lnTo>
                  <a:lnTo>
                    <a:pt x="1050" y="1966"/>
                  </a:lnTo>
                  <a:lnTo>
                    <a:pt x="1081" y="1987"/>
                  </a:lnTo>
                  <a:lnTo>
                    <a:pt x="1112" y="2010"/>
                  </a:lnTo>
                  <a:lnTo>
                    <a:pt x="1142" y="2033"/>
                  </a:lnTo>
                  <a:lnTo>
                    <a:pt x="1171" y="2057"/>
                  </a:lnTo>
                  <a:lnTo>
                    <a:pt x="1200" y="2081"/>
                  </a:lnTo>
                  <a:lnTo>
                    <a:pt x="1229" y="2107"/>
                  </a:lnTo>
                  <a:lnTo>
                    <a:pt x="1256" y="2133"/>
                  </a:lnTo>
                  <a:lnTo>
                    <a:pt x="1284" y="2159"/>
                  </a:lnTo>
                  <a:lnTo>
                    <a:pt x="1311" y="2187"/>
                  </a:lnTo>
                  <a:lnTo>
                    <a:pt x="1338" y="2216"/>
                  </a:lnTo>
                  <a:lnTo>
                    <a:pt x="1364" y="2244"/>
                  </a:lnTo>
                  <a:lnTo>
                    <a:pt x="1389" y="2274"/>
                  </a:lnTo>
                  <a:lnTo>
                    <a:pt x="1428" y="2318"/>
                  </a:lnTo>
                  <a:lnTo>
                    <a:pt x="1467" y="2360"/>
                  </a:lnTo>
                  <a:lnTo>
                    <a:pt x="1509" y="2400"/>
                  </a:lnTo>
                  <a:lnTo>
                    <a:pt x="1550" y="2437"/>
                  </a:lnTo>
                  <a:lnTo>
                    <a:pt x="1592" y="2472"/>
                  </a:lnTo>
                  <a:lnTo>
                    <a:pt x="1636" y="2507"/>
                  </a:lnTo>
                  <a:lnTo>
                    <a:pt x="1658" y="2522"/>
                  </a:lnTo>
                  <a:lnTo>
                    <a:pt x="1681" y="2538"/>
                  </a:lnTo>
                  <a:lnTo>
                    <a:pt x="1704" y="2553"/>
                  </a:lnTo>
                  <a:lnTo>
                    <a:pt x="1727" y="2567"/>
                  </a:lnTo>
                  <a:lnTo>
                    <a:pt x="1750" y="2580"/>
                  </a:lnTo>
                  <a:lnTo>
                    <a:pt x="1772" y="2594"/>
                  </a:lnTo>
                  <a:lnTo>
                    <a:pt x="1797" y="2607"/>
                  </a:lnTo>
                  <a:lnTo>
                    <a:pt x="1819" y="2619"/>
                  </a:lnTo>
                  <a:lnTo>
                    <a:pt x="1844" y="2631"/>
                  </a:lnTo>
                  <a:lnTo>
                    <a:pt x="1869" y="2641"/>
                  </a:lnTo>
                  <a:lnTo>
                    <a:pt x="1893" y="2653"/>
                  </a:lnTo>
                  <a:lnTo>
                    <a:pt x="1917" y="2662"/>
                  </a:lnTo>
                  <a:lnTo>
                    <a:pt x="1942" y="2672"/>
                  </a:lnTo>
                  <a:lnTo>
                    <a:pt x="1967" y="2681"/>
                  </a:lnTo>
                  <a:lnTo>
                    <a:pt x="1993" y="2689"/>
                  </a:lnTo>
                  <a:lnTo>
                    <a:pt x="2019" y="2697"/>
                  </a:lnTo>
                  <a:lnTo>
                    <a:pt x="2044" y="2704"/>
                  </a:lnTo>
                  <a:lnTo>
                    <a:pt x="2071" y="2711"/>
                  </a:lnTo>
                  <a:lnTo>
                    <a:pt x="2097" y="2718"/>
                  </a:lnTo>
                  <a:lnTo>
                    <a:pt x="2123" y="2724"/>
                  </a:lnTo>
                  <a:lnTo>
                    <a:pt x="2157" y="2729"/>
                  </a:lnTo>
                  <a:lnTo>
                    <a:pt x="2189" y="2734"/>
                  </a:lnTo>
                  <a:lnTo>
                    <a:pt x="2221" y="2737"/>
                  </a:lnTo>
                  <a:lnTo>
                    <a:pt x="2253" y="2740"/>
                  </a:lnTo>
                  <a:lnTo>
                    <a:pt x="2284" y="2741"/>
                  </a:lnTo>
                  <a:lnTo>
                    <a:pt x="2314" y="2740"/>
                  </a:lnTo>
                  <a:lnTo>
                    <a:pt x="2344" y="2737"/>
                  </a:lnTo>
                  <a:lnTo>
                    <a:pt x="2372" y="2734"/>
                  </a:lnTo>
                  <a:lnTo>
                    <a:pt x="2401" y="2729"/>
                  </a:lnTo>
                  <a:lnTo>
                    <a:pt x="2429" y="2724"/>
                  </a:lnTo>
                  <a:lnTo>
                    <a:pt x="2456" y="2716"/>
                  </a:lnTo>
                  <a:lnTo>
                    <a:pt x="2483" y="2708"/>
                  </a:lnTo>
                  <a:lnTo>
                    <a:pt x="2509" y="2697"/>
                  </a:lnTo>
                  <a:lnTo>
                    <a:pt x="2534" y="2686"/>
                  </a:lnTo>
                  <a:lnTo>
                    <a:pt x="2559" y="2673"/>
                  </a:lnTo>
                  <a:lnTo>
                    <a:pt x="2583" y="2658"/>
                  </a:lnTo>
                  <a:lnTo>
                    <a:pt x="2606" y="2643"/>
                  </a:lnTo>
                  <a:lnTo>
                    <a:pt x="2629" y="2626"/>
                  </a:lnTo>
                  <a:lnTo>
                    <a:pt x="2651" y="2608"/>
                  </a:lnTo>
                  <a:lnTo>
                    <a:pt x="2673" y="2588"/>
                  </a:lnTo>
                  <a:lnTo>
                    <a:pt x="2694" y="2568"/>
                  </a:lnTo>
                  <a:lnTo>
                    <a:pt x="2713" y="2546"/>
                  </a:lnTo>
                  <a:lnTo>
                    <a:pt x="2733" y="2523"/>
                  </a:lnTo>
                  <a:lnTo>
                    <a:pt x="2752" y="2498"/>
                  </a:lnTo>
                  <a:lnTo>
                    <a:pt x="2769" y="2471"/>
                  </a:lnTo>
                  <a:lnTo>
                    <a:pt x="2787" y="2445"/>
                  </a:lnTo>
                  <a:lnTo>
                    <a:pt x="2804" y="2416"/>
                  </a:lnTo>
                  <a:lnTo>
                    <a:pt x="2820" y="2386"/>
                  </a:lnTo>
                  <a:lnTo>
                    <a:pt x="2835" y="2356"/>
                  </a:lnTo>
                  <a:lnTo>
                    <a:pt x="2848" y="2322"/>
                  </a:lnTo>
                  <a:lnTo>
                    <a:pt x="2862" y="2289"/>
                  </a:lnTo>
                  <a:lnTo>
                    <a:pt x="2876" y="2253"/>
                  </a:lnTo>
                  <a:lnTo>
                    <a:pt x="2890" y="2212"/>
                  </a:lnTo>
                  <a:lnTo>
                    <a:pt x="2904" y="2170"/>
                  </a:lnTo>
                  <a:lnTo>
                    <a:pt x="2915" y="2128"/>
                  </a:lnTo>
                  <a:lnTo>
                    <a:pt x="2926" y="2086"/>
                  </a:lnTo>
                  <a:lnTo>
                    <a:pt x="2937" y="2044"/>
                  </a:lnTo>
                  <a:lnTo>
                    <a:pt x="2947" y="2001"/>
                  </a:lnTo>
                  <a:lnTo>
                    <a:pt x="2956" y="1960"/>
                  </a:lnTo>
                  <a:lnTo>
                    <a:pt x="2964" y="1917"/>
                  </a:lnTo>
                  <a:lnTo>
                    <a:pt x="2979" y="1834"/>
                  </a:lnTo>
                  <a:lnTo>
                    <a:pt x="2991" y="1751"/>
                  </a:lnTo>
                  <a:lnTo>
                    <a:pt x="3002" y="1668"/>
                  </a:lnTo>
                  <a:lnTo>
                    <a:pt x="3011" y="1587"/>
                  </a:lnTo>
                  <a:lnTo>
                    <a:pt x="3016" y="1534"/>
                  </a:lnTo>
                  <a:lnTo>
                    <a:pt x="3019" y="1482"/>
                  </a:lnTo>
                  <a:lnTo>
                    <a:pt x="3021" y="1429"/>
                  </a:lnTo>
                  <a:lnTo>
                    <a:pt x="3019" y="1377"/>
                  </a:lnTo>
                  <a:lnTo>
                    <a:pt x="3016" y="1324"/>
                  </a:lnTo>
                  <a:lnTo>
                    <a:pt x="3011" y="1273"/>
                  </a:lnTo>
                  <a:lnTo>
                    <a:pt x="3003" y="1221"/>
                  </a:lnTo>
                  <a:lnTo>
                    <a:pt x="2994" y="1168"/>
                  </a:lnTo>
                  <a:lnTo>
                    <a:pt x="2984" y="1118"/>
                  </a:lnTo>
                  <a:lnTo>
                    <a:pt x="2970" y="1066"/>
                  </a:lnTo>
                  <a:lnTo>
                    <a:pt x="2955" y="1015"/>
                  </a:lnTo>
                  <a:lnTo>
                    <a:pt x="2938" y="963"/>
                  </a:lnTo>
                  <a:lnTo>
                    <a:pt x="2918" y="911"/>
                  </a:lnTo>
                  <a:lnTo>
                    <a:pt x="2897" y="860"/>
                  </a:lnTo>
                  <a:lnTo>
                    <a:pt x="2874" y="808"/>
                  </a:lnTo>
                  <a:lnTo>
                    <a:pt x="2848" y="758"/>
                  </a:lnTo>
                  <a:lnTo>
                    <a:pt x="2809" y="683"/>
                  </a:lnTo>
                  <a:lnTo>
                    <a:pt x="2768" y="609"/>
                  </a:lnTo>
                  <a:lnTo>
                    <a:pt x="2746" y="571"/>
                  </a:lnTo>
                  <a:lnTo>
                    <a:pt x="2723" y="533"/>
                  </a:lnTo>
                  <a:lnTo>
                    <a:pt x="2699" y="495"/>
                  </a:lnTo>
                  <a:lnTo>
                    <a:pt x="2674" y="458"/>
                  </a:lnTo>
                  <a:lnTo>
                    <a:pt x="2647" y="422"/>
                  </a:lnTo>
                  <a:lnTo>
                    <a:pt x="2619" y="385"/>
                  </a:lnTo>
                  <a:lnTo>
                    <a:pt x="2590" y="349"/>
                  </a:lnTo>
                  <a:lnTo>
                    <a:pt x="2559" y="314"/>
                  </a:lnTo>
                  <a:lnTo>
                    <a:pt x="2527" y="281"/>
                  </a:lnTo>
                  <a:lnTo>
                    <a:pt x="2494" y="247"/>
                  </a:lnTo>
                  <a:lnTo>
                    <a:pt x="2458" y="215"/>
                  </a:lnTo>
                  <a:lnTo>
                    <a:pt x="2421" y="185"/>
                  </a:lnTo>
                  <a:lnTo>
                    <a:pt x="2395" y="166"/>
                  </a:lnTo>
                  <a:lnTo>
                    <a:pt x="2369" y="148"/>
                  </a:lnTo>
                  <a:lnTo>
                    <a:pt x="2344" y="132"/>
                  </a:lnTo>
                  <a:lnTo>
                    <a:pt x="2317" y="117"/>
                  </a:lnTo>
                  <a:lnTo>
                    <a:pt x="2291" y="103"/>
                  </a:lnTo>
                  <a:lnTo>
                    <a:pt x="2265" y="90"/>
                  </a:lnTo>
                  <a:lnTo>
                    <a:pt x="2238" y="80"/>
                  </a:lnTo>
                  <a:lnTo>
                    <a:pt x="2212" y="70"/>
                  </a:lnTo>
                  <a:lnTo>
                    <a:pt x="2184" y="62"/>
                  </a:lnTo>
                  <a:lnTo>
                    <a:pt x="2157" y="55"/>
                  </a:lnTo>
                  <a:lnTo>
                    <a:pt x="2129" y="49"/>
                  </a:lnTo>
                  <a:lnTo>
                    <a:pt x="2102" y="44"/>
                  </a:lnTo>
                  <a:lnTo>
                    <a:pt x="2074" y="41"/>
                  </a:lnTo>
                  <a:lnTo>
                    <a:pt x="2045" y="39"/>
                  </a:lnTo>
                  <a:lnTo>
                    <a:pt x="2017" y="39"/>
                  </a:lnTo>
                  <a:lnTo>
                    <a:pt x="1988" y="40"/>
                  </a:lnTo>
                  <a:lnTo>
                    <a:pt x="1982" y="39"/>
                  </a:lnTo>
                  <a:lnTo>
                    <a:pt x="1981" y="39"/>
                  </a:lnTo>
                  <a:lnTo>
                    <a:pt x="1964" y="43"/>
                  </a:lnTo>
                  <a:lnTo>
                    <a:pt x="1948" y="48"/>
                  </a:lnTo>
                  <a:lnTo>
                    <a:pt x="1932" y="52"/>
                  </a:lnTo>
                  <a:lnTo>
                    <a:pt x="1916" y="58"/>
                  </a:lnTo>
                  <a:lnTo>
                    <a:pt x="1902" y="65"/>
                  </a:lnTo>
                  <a:lnTo>
                    <a:pt x="1887" y="72"/>
                  </a:lnTo>
                  <a:lnTo>
                    <a:pt x="1873" y="79"/>
                  </a:lnTo>
                  <a:lnTo>
                    <a:pt x="1861" y="87"/>
                  </a:lnTo>
                  <a:lnTo>
                    <a:pt x="1848" y="96"/>
                  </a:lnTo>
                  <a:lnTo>
                    <a:pt x="1837" y="104"/>
                  </a:lnTo>
                  <a:lnTo>
                    <a:pt x="1825" y="113"/>
                  </a:lnTo>
                  <a:lnTo>
                    <a:pt x="1814" y="124"/>
                  </a:lnTo>
                  <a:lnTo>
                    <a:pt x="1793" y="144"/>
                  </a:lnTo>
                  <a:lnTo>
                    <a:pt x="1775" y="166"/>
                  </a:lnTo>
                  <a:lnTo>
                    <a:pt x="1756" y="190"/>
                  </a:lnTo>
                  <a:lnTo>
                    <a:pt x="1740" y="214"/>
                  </a:lnTo>
                  <a:lnTo>
                    <a:pt x="1727" y="239"/>
                  </a:lnTo>
                  <a:lnTo>
                    <a:pt x="1713" y="267"/>
                  </a:lnTo>
                  <a:lnTo>
                    <a:pt x="1700" y="293"/>
                  </a:lnTo>
                  <a:lnTo>
                    <a:pt x="1688" y="321"/>
                  </a:lnTo>
                  <a:lnTo>
                    <a:pt x="1676" y="348"/>
                  </a:lnTo>
                  <a:lnTo>
                    <a:pt x="1666" y="377"/>
                  </a:lnTo>
                  <a:lnTo>
                    <a:pt x="1652" y="413"/>
                  </a:lnTo>
                  <a:lnTo>
                    <a:pt x="1639" y="449"/>
                  </a:lnTo>
                  <a:lnTo>
                    <a:pt x="1627" y="486"/>
                  </a:lnTo>
                  <a:lnTo>
                    <a:pt x="1614" y="523"/>
                  </a:lnTo>
                  <a:lnTo>
                    <a:pt x="1606" y="548"/>
                  </a:lnTo>
                  <a:lnTo>
                    <a:pt x="1597" y="573"/>
                  </a:lnTo>
                  <a:lnTo>
                    <a:pt x="1589" y="598"/>
                  </a:lnTo>
                  <a:lnTo>
                    <a:pt x="1580" y="625"/>
                  </a:lnTo>
                  <a:lnTo>
                    <a:pt x="1571" y="650"/>
                  </a:lnTo>
                  <a:lnTo>
                    <a:pt x="1560" y="675"/>
                  </a:lnTo>
                  <a:lnTo>
                    <a:pt x="1551" y="702"/>
                  </a:lnTo>
                  <a:lnTo>
                    <a:pt x="1541" y="727"/>
                  </a:lnTo>
                  <a:lnTo>
                    <a:pt x="1529" y="751"/>
                  </a:lnTo>
                  <a:lnTo>
                    <a:pt x="1517" y="775"/>
                  </a:lnTo>
                  <a:lnTo>
                    <a:pt x="1503" y="797"/>
                  </a:lnTo>
                  <a:lnTo>
                    <a:pt x="1489" y="819"/>
                  </a:lnTo>
                  <a:lnTo>
                    <a:pt x="1473" y="838"/>
                  </a:lnTo>
                  <a:lnTo>
                    <a:pt x="1457" y="858"/>
                  </a:lnTo>
                  <a:lnTo>
                    <a:pt x="1440" y="875"/>
                  </a:lnTo>
                  <a:lnTo>
                    <a:pt x="1420" y="891"/>
                  </a:lnTo>
                  <a:lnTo>
                    <a:pt x="1401" y="906"/>
                  </a:lnTo>
                  <a:lnTo>
                    <a:pt x="1380" y="920"/>
                  </a:lnTo>
                  <a:lnTo>
                    <a:pt x="1358" y="932"/>
                  </a:lnTo>
                  <a:lnTo>
                    <a:pt x="1335" y="944"/>
                  </a:lnTo>
                  <a:lnTo>
                    <a:pt x="1312" y="954"/>
                  </a:lnTo>
                  <a:lnTo>
                    <a:pt x="1287" y="962"/>
                  </a:lnTo>
                  <a:lnTo>
                    <a:pt x="1262" y="970"/>
                  </a:lnTo>
                  <a:lnTo>
                    <a:pt x="1234" y="976"/>
                  </a:lnTo>
                  <a:lnTo>
                    <a:pt x="1214" y="980"/>
                  </a:lnTo>
                  <a:lnTo>
                    <a:pt x="1192" y="983"/>
                  </a:lnTo>
                  <a:lnTo>
                    <a:pt x="1171" y="984"/>
                  </a:lnTo>
                  <a:lnTo>
                    <a:pt x="1151" y="984"/>
                  </a:lnTo>
                  <a:lnTo>
                    <a:pt x="1131" y="981"/>
                  </a:lnTo>
                  <a:lnTo>
                    <a:pt x="1111" y="980"/>
                  </a:lnTo>
                  <a:lnTo>
                    <a:pt x="1091" y="977"/>
                  </a:lnTo>
                  <a:lnTo>
                    <a:pt x="1073" y="972"/>
                  </a:lnTo>
                  <a:lnTo>
                    <a:pt x="1054" y="968"/>
                  </a:lnTo>
                  <a:lnTo>
                    <a:pt x="1036" y="963"/>
                  </a:lnTo>
                  <a:lnTo>
                    <a:pt x="1019" y="957"/>
                  </a:lnTo>
                  <a:lnTo>
                    <a:pt x="1002" y="950"/>
                  </a:lnTo>
                  <a:lnTo>
                    <a:pt x="969" y="938"/>
                  </a:lnTo>
                  <a:lnTo>
                    <a:pt x="940" y="924"/>
                  </a:lnTo>
                  <a:lnTo>
                    <a:pt x="916" y="913"/>
                  </a:lnTo>
                  <a:lnTo>
                    <a:pt x="893" y="900"/>
                  </a:lnTo>
                  <a:lnTo>
                    <a:pt x="869" y="887"/>
                  </a:lnTo>
                  <a:lnTo>
                    <a:pt x="846" y="874"/>
                  </a:lnTo>
                  <a:lnTo>
                    <a:pt x="823" y="861"/>
                  </a:lnTo>
                  <a:lnTo>
                    <a:pt x="801" y="847"/>
                  </a:lnTo>
                  <a:lnTo>
                    <a:pt x="778" y="833"/>
                  </a:lnTo>
                  <a:lnTo>
                    <a:pt x="756" y="820"/>
                  </a:lnTo>
                  <a:lnTo>
                    <a:pt x="717" y="797"/>
                  </a:lnTo>
                  <a:lnTo>
                    <a:pt x="677" y="773"/>
                  </a:lnTo>
                  <a:lnTo>
                    <a:pt x="637" y="751"/>
                  </a:lnTo>
                  <a:lnTo>
                    <a:pt x="597" y="729"/>
                  </a:lnTo>
                  <a:lnTo>
                    <a:pt x="562" y="712"/>
                  </a:lnTo>
                  <a:lnTo>
                    <a:pt x="528" y="697"/>
                  </a:lnTo>
                  <a:lnTo>
                    <a:pt x="495" y="686"/>
                  </a:lnTo>
                  <a:lnTo>
                    <a:pt x="462" y="675"/>
                  </a:lnTo>
                  <a:lnTo>
                    <a:pt x="431" y="667"/>
                  </a:lnTo>
                  <a:lnTo>
                    <a:pt x="400" y="661"/>
                  </a:lnTo>
                  <a:lnTo>
                    <a:pt x="371" y="658"/>
                  </a:lnTo>
                  <a:lnTo>
                    <a:pt x="342" y="657"/>
                  </a:lnTo>
                  <a:close/>
                  <a:moveTo>
                    <a:pt x="2281" y="2780"/>
                  </a:moveTo>
                  <a:lnTo>
                    <a:pt x="2240" y="2779"/>
                  </a:lnTo>
                  <a:lnTo>
                    <a:pt x="2200" y="2775"/>
                  </a:lnTo>
                  <a:lnTo>
                    <a:pt x="2158" y="2770"/>
                  </a:lnTo>
                  <a:lnTo>
                    <a:pt x="2115" y="2762"/>
                  </a:lnTo>
                  <a:lnTo>
                    <a:pt x="2088" y="2756"/>
                  </a:lnTo>
                  <a:lnTo>
                    <a:pt x="2062" y="2749"/>
                  </a:lnTo>
                  <a:lnTo>
                    <a:pt x="2034" y="2742"/>
                  </a:lnTo>
                  <a:lnTo>
                    <a:pt x="2008" y="2735"/>
                  </a:lnTo>
                  <a:lnTo>
                    <a:pt x="1981" y="2727"/>
                  </a:lnTo>
                  <a:lnTo>
                    <a:pt x="1955" y="2718"/>
                  </a:lnTo>
                  <a:lnTo>
                    <a:pt x="1928" y="2709"/>
                  </a:lnTo>
                  <a:lnTo>
                    <a:pt x="1903" y="2700"/>
                  </a:lnTo>
                  <a:lnTo>
                    <a:pt x="1878" y="2688"/>
                  </a:lnTo>
                  <a:lnTo>
                    <a:pt x="1853" y="2678"/>
                  </a:lnTo>
                  <a:lnTo>
                    <a:pt x="1828" y="2666"/>
                  </a:lnTo>
                  <a:lnTo>
                    <a:pt x="1802" y="2655"/>
                  </a:lnTo>
                  <a:lnTo>
                    <a:pt x="1778" y="2642"/>
                  </a:lnTo>
                  <a:lnTo>
                    <a:pt x="1754" y="2628"/>
                  </a:lnTo>
                  <a:lnTo>
                    <a:pt x="1730" y="2615"/>
                  </a:lnTo>
                  <a:lnTo>
                    <a:pt x="1706" y="2601"/>
                  </a:lnTo>
                  <a:lnTo>
                    <a:pt x="1683" y="2586"/>
                  </a:lnTo>
                  <a:lnTo>
                    <a:pt x="1659" y="2571"/>
                  </a:lnTo>
                  <a:lnTo>
                    <a:pt x="1636" y="2555"/>
                  </a:lnTo>
                  <a:lnTo>
                    <a:pt x="1613" y="2539"/>
                  </a:lnTo>
                  <a:lnTo>
                    <a:pt x="1591" y="2522"/>
                  </a:lnTo>
                  <a:lnTo>
                    <a:pt x="1568" y="2505"/>
                  </a:lnTo>
                  <a:lnTo>
                    <a:pt x="1546" y="2486"/>
                  </a:lnTo>
                  <a:lnTo>
                    <a:pt x="1525" y="2468"/>
                  </a:lnTo>
                  <a:lnTo>
                    <a:pt x="1482" y="2429"/>
                  </a:lnTo>
                  <a:lnTo>
                    <a:pt x="1440" y="2388"/>
                  </a:lnTo>
                  <a:lnTo>
                    <a:pt x="1400" y="2345"/>
                  </a:lnTo>
                  <a:lnTo>
                    <a:pt x="1359" y="2299"/>
                  </a:lnTo>
                  <a:lnTo>
                    <a:pt x="1334" y="2271"/>
                  </a:lnTo>
                  <a:lnTo>
                    <a:pt x="1309" y="2242"/>
                  </a:lnTo>
                  <a:lnTo>
                    <a:pt x="1283" y="2214"/>
                  </a:lnTo>
                  <a:lnTo>
                    <a:pt x="1256" y="2188"/>
                  </a:lnTo>
                  <a:lnTo>
                    <a:pt x="1230" y="2162"/>
                  </a:lnTo>
                  <a:lnTo>
                    <a:pt x="1202" y="2136"/>
                  </a:lnTo>
                  <a:lnTo>
                    <a:pt x="1175" y="2111"/>
                  </a:lnTo>
                  <a:lnTo>
                    <a:pt x="1146" y="2087"/>
                  </a:lnTo>
                  <a:lnTo>
                    <a:pt x="1117" y="2064"/>
                  </a:lnTo>
                  <a:lnTo>
                    <a:pt x="1088" y="2041"/>
                  </a:lnTo>
                  <a:lnTo>
                    <a:pt x="1058" y="2019"/>
                  </a:lnTo>
                  <a:lnTo>
                    <a:pt x="1027" y="1999"/>
                  </a:lnTo>
                  <a:lnTo>
                    <a:pt x="996" y="1978"/>
                  </a:lnTo>
                  <a:lnTo>
                    <a:pt x="964" y="1958"/>
                  </a:lnTo>
                  <a:lnTo>
                    <a:pt x="932" y="1938"/>
                  </a:lnTo>
                  <a:lnTo>
                    <a:pt x="899" y="1920"/>
                  </a:lnTo>
                  <a:lnTo>
                    <a:pt x="877" y="1907"/>
                  </a:lnTo>
                  <a:lnTo>
                    <a:pt x="854" y="1894"/>
                  </a:lnTo>
                  <a:lnTo>
                    <a:pt x="831" y="1883"/>
                  </a:lnTo>
                  <a:lnTo>
                    <a:pt x="808" y="1870"/>
                  </a:lnTo>
                  <a:lnTo>
                    <a:pt x="785" y="1859"/>
                  </a:lnTo>
                  <a:lnTo>
                    <a:pt x="762" y="1847"/>
                  </a:lnTo>
                  <a:lnTo>
                    <a:pt x="739" y="1836"/>
                  </a:lnTo>
                  <a:lnTo>
                    <a:pt x="716" y="1824"/>
                  </a:lnTo>
                  <a:lnTo>
                    <a:pt x="684" y="1808"/>
                  </a:lnTo>
                  <a:lnTo>
                    <a:pt x="653" y="1792"/>
                  </a:lnTo>
                  <a:lnTo>
                    <a:pt x="621" y="1776"/>
                  </a:lnTo>
                  <a:lnTo>
                    <a:pt x="590" y="1759"/>
                  </a:lnTo>
                  <a:lnTo>
                    <a:pt x="558" y="1743"/>
                  </a:lnTo>
                  <a:lnTo>
                    <a:pt x="527" y="1726"/>
                  </a:lnTo>
                  <a:lnTo>
                    <a:pt x="496" y="1707"/>
                  </a:lnTo>
                  <a:lnTo>
                    <a:pt x="465" y="1689"/>
                  </a:lnTo>
                  <a:lnTo>
                    <a:pt x="436" y="1672"/>
                  </a:lnTo>
                  <a:lnTo>
                    <a:pt x="409" y="1654"/>
                  </a:lnTo>
                  <a:lnTo>
                    <a:pt x="381" y="1634"/>
                  </a:lnTo>
                  <a:lnTo>
                    <a:pt x="355" y="1616"/>
                  </a:lnTo>
                  <a:lnTo>
                    <a:pt x="331" y="1596"/>
                  </a:lnTo>
                  <a:lnTo>
                    <a:pt x="305" y="1577"/>
                  </a:lnTo>
                  <a:lnTo>
                    <a:pt x="282" y="1556"/>
                  </a:lnTo>
                  <a:lnTo>
                    <a:pt x="261" y="1535"/>
                  </a:lnTo>
                  <a:lnTo>
                    <a:pt x="239" y="1515"/>
                  </a:lnTo>
                  <a:lnTo>
                    <a:pt x="218" y="1494"/>
                  </a:lnTo>
                  <a:lnTo>
                    <a:pt x="199" y="1472"/>
                  </a:lnTo>
                  <a:lnTo>
                    <a:pt x="180" y="1451"/>
                  </a:lnTo>
                  <a:lnTo>
                    <a:pt x="163" y="1428"/>
                  </a:lnTo>
                  <a:lnTo>
                    <a:pt x="146" y="1405"/>
                  </a:lnTo>
                  <a:lnTo>
                    <a:pt x="130" y="1382"/>
                  </a:lnTo>
                  <a:lnTo>
                    <a:pt x="115" y="1359"/>
                  </a:lnTo>
                  <a:lnTo>
                    <a:pt x="101" y="1335"/>
                  </a:lnTo>
                  <a:lnTo>
                    <a:pt x="88" y="1311"/>
                  </a:lnTo>
                  <a:lnTo>
                    <a:pt x="76" y="1285"/>
                  </a:lnTo>
                  <a:lnTo>
                    <a:pt x="64" y="1260"/>
                  </a:lnTo>
                  <a:lnTo>
                    <a:pt x="54" y="1235"/>
                  </a:lnTo>
                  <a:lnTo>
                    <a:pt x="45" y="1209"/>
                  </a:lnTo>
                  <a:lnTo>
                    <a:pt x="36" y="1182"/>
                  </a:lnTo>
                  <a:lnTo>
                    <a:pt x="29" y="1156"/>
                  </a:lnTo>
                  <a:lnTo>
                    <a:pt x="22" y="1129"/>
                  </a:lnTo>
                  <a:lnTo>
                    <a:pt x="16" y="1102"/>
                  </a:lnTo>
                  <a:lnTo>
                    <a:pt x="12" y="1073"/>
                  </a:lnTo>
                  <a:lnTo>
                    <a:pt x="7" y="1045"/>
                  </a:lnTo>
                  <a:lnTo>
                    <a:pt x="4" y="1016"/>
                  </a:lnTo>
                  <a:lnTo>
                    <a:pt x="1" y="987"/>
                  </a:lnTo>
                  <a:lnTo>
                    <a:pt x="0" y="957"/>
                  </a:lnTo>
                  <a:lnTo>
                    <a:pt x="0" y="928"/>
                  </a:lnTo>
                  <a:lnTo>
                    <a:pt x="0" y="903"/>
                  </a:lnTo>
                  <a:lnTo>
                    <a:pt x="2" y="879"/>
                  </a:lnTo>
                  <a:lnTo>
                    <a:pt x="6" y="858"/>
                  </a:lnTo>
                  <a:lnTo>
                    <a:pt x="10" y="836"/>
                  </a:lnTo>
                  <a:lnTo>
                    <a:pt x="16" y="816"/>
                  </a:lnTo>
                  <a:lnTo>
                    <a:pt x="24" y="797"/>
                  </a:lnTo>
                  <a:lnTo>
                    <a:pt x="32" y="778"/>
                  </a:lnTo>
                  <a:lnTo>
                    <a:pt x="43" y="760"/>
                  </a:lnTo>
                  <a:lnTo>
                    <a:pt x="54" y="744"/>
                  </a:lnTo>
                  <a:lnTo>
                    <a:pt x="67" y="728"/>
                  </a:lnTo>
                  <a:lnTo>
                    <a:pt x="82" y="714"/>
                  </a:lnTo>
                  <a:lnTo>
                    <a:pt x="97" y="700"/>
                  </a:lnTo>
                  <a:lnTo>
                    <a:pt x="114" y="687"/>
                  </a:lnTo>
                  <a:lnTo>
                    <a:pt x="132" y="675"/>
                  </a:lnTo>
                  <a:lnTo>
                    <a:pt x="152" y="664"/>
                  </a:lnTo>
                  <a:lnTo>
                    <a:pt x="173" y="655"/>
                  </a:lnTo>
                  <a:lnTo>
                    <a:pt x="189" y="648"/>
                  </a:lnTo>
                  <a:lnTo>
                    <a:pt x="205" y="641"/>
                  </a:lnTo>
                  <a:lnTo>
                    <a:pt x="222" y="636"/>
                  </a:lnTo>
                  <a:lnTo>
                    <a:pt x="238" y="632"/>
                  </a:lnTo>
                  <a:lnTo>
                    <a:pt x="254" y="628"/>
                  </a:lnTo>
                  <a:lnTo>
                    <a:pt x="270" y="625"/>
                  </a:lnTo>
                  <a:lnTo>
                    <a:pt x="285" y="622"/>
                  </a:lnTo>
                  <a:lnTo>
                    <a:pt x="301" y="620"/>
                  </a:lnTo>
                  <a:lnTo>
                    <a:pt x="331" y="619"/>
                  </a:lnTo>
                  <a:lnTo>
                    <a:pt x="361" y="619"/>
                  </a:lnTo>
                  <a:lnTo>
                    <a:pt x="390" y="621"/>
                  </a:lnTo>
                  <a:lnTo>
                    <a:pt x="419" y="625"/>
                  </a:lnTo>
                  <a:lnTo>
                    <a:pt x="448" y="630"/>
                  </a:lnTo>
                  <a:lnTo>
                    <a:pt x="474" y="637"/>
                  </a:lnTo>
                  <a:lnTo>
                    <a:pt x="500" y="645"/>
                  </a:lnTo>
                  <a:lnTo>
                    <a:pt x="526" y="655"/>
                  </a:lnTo>
                  <a:lnTo>
                    <a:pt x="550" y="664"/>
                  </a:lnTo>
                  <a:lnTo>
                    <a:pt x="573" y="674"/>
                  </a:lnTo>
                  <a:lnTo>
                    <a:pt x="594" y="683"/>
                  </a:lnTo>
                  <a:lnTo>
                    <a:pt x="615" y="694"/>
                  </a:lnTo>
                  <a:lnTo>
                    <a:pt x="656" y="715"/>
                  </a:lnTo>
                  <a:lnTo>
                    <a:pt x="696" y="738"/>
                  </a:lnTo>
                  <a:lnTo>
                    <a:pt x="737" y="762"/>
                  </a:lnTo>
                  <a:lnTo>
                    <a:pt x="776" y="786"/>
                  </a:lnTo>
                  <a:lnTo>
                    <a:pt x="799" y="800"/>
                  </a:lnTo>
                  <a:lnTo>
                    <a:pt x="820" y="813"/>
                  </a:lnTo>
                  <a:lnTo>
                    <a:pt x="842" y="827"/>
                  </a:lnTo>
                  <a:lnTo>
                    <a:pt x="865" y="839"/>
                  </a:lnTo>
                  <a:lnTo>
                    <a:pt x="888" y="853"/>
                  </a:lnTo>
                  <a:lnTo>
                    <a:pt x="911" y="864"/>
                  </a:lnTo>
                  <a:lnTo>
                    <a:pt x="934" y="877"/>
                  </a:lnTo>
                  <a:lnTo>
                    <a:pt x="957" y="889"/>
                  </a:lnTo>
                  <a:lnTo>
                    <a:pt x="986" y="901"/>
                  </a:lnTo>
                  <a:lnTo>
                    <a:pt x="1016" y="914"/>
                  </a:lnTo>
                  <a:lnTo>
                    <a:pt x="1033" y="921"/>
                  </a:lnTo>
                  <a:lnTo>
                    <a:pt x="1049" y="925"/>
                  </a:lnTo>
                  <a:lnTo>
                    <a:pt x="1065" y="930"/>
                  </a:lnTo>
                  <a:lnTo>
                    <a:pt x="1082" y="934"/>
                  </a:lnTo>
                  <a:lnTo>
                    <a:pt x="1099" y="938"/>
                  </a:lnTo>
                  <a:lnTo>
                    <a:pt x="1116" y="941"/>
                  </a:lnTo>
                  <a:lnTo>
                    <a:pt x="1134" y="942"/>
                  </a:lnTo>
                  <a:lnTo>
                    <a:pt x="1152" y="944"/>
                  </a:lnTo>
                  <a:lnTo>
                    <a:pt x="1170" y="944"/>
                  </a:lnTo>
                  <a:lnTo>
                    <a:pt x="1189" y="944"/>
                  </a:lnTo>
                  <a:lnTo>
                    <a:pt x="1208" y="941"/>
                  </a:lnTo>
                  <a:lnTo>
                    <a:pt x="1226" y="938"/>
                  </a:lnTo>
                  <a:lnTo>
                    <a:pt x="1252" y="932"/>
                  </a:lnTo>
                  <a:lnTo>
                    <a:pt x="1275" y="925"/>
                  </a:lnTo>
                  <a:lnTo>
                    <a:pt x="1298" y="917"/>
                  </a:lnTo>
                  <a:lnTo>
                    <a:pt x="1318" y="908"/>
                  </a:lnTo>
                  <a:lnTo>
                    <a:pt x="1339" y="898"/>
                  </a:lnTo>
                  <a:lnTo>
                    <a:pt x="1359" y="886"/>
                  </a:lnTo>
                  <a:lnTo>
                    <a:pt x="1378" y="874"/>
                  </a:lnTo>
                  <a:lnTo>
                    <a:pt x="1395" y="860"/>
                  </a:lnTo>
                  <a:lnTo>
                    <a:pt x="1412" y="846"/>
                  </a:lnTo>
                  <a:lnTo>
                    <a:pt x="1428" y="830"/>
                  </a:lnTo>
                  <a:lnTo>
                    <a:pt x="1443" y="813"/>
                  </a:lnTo>
                  <a:lnTo>
                    <a:pt x="1457" y="795"/>
                  </a:lnTo>
                  <a:lnTo>
                    <a:pt x="1471" y="775"/>
                  </a:lnTo>
                  <a:lnTo>
                    <a:pt x="1482" y="756"/>
                  </a:lnTo>
                  <a:lnTo>
                    <a:pt x="1494" y="734"/>
                  </a:lnTo>
                  <a:lnTo>
                    <a:pt x="1504" y="711"/>
                  </a:lnTo>
                  <a:lnTo>
                    <a:pt x="1514" y="687"/>
                  </a:lnTo>
                  <a:lnTo>
                    <a:pt x="1524" y="661"/>
                  </a:lnTo>
                  <a:lnTo>
                    <a:pt x="1534" y="636"/>
                  </a:lnTo>
                  <a:lnTo>
                    <a:pt x="1543" y="611"/>
                  </a:lnTo>
                  <a:lnTo>
                    <a:pt x="1551" y="586"/>
                  </a:lnTo>
                  <a:lnTo>
                    <a:pt x="1560" y="561"/>
                  </a:lnTo>
                  <a:lnTo>
                    <a:pt x="1569" y="535"/>
                  </a:lnTo>
                  <a:lnTo>
                    <a:pt x="1577" y="510"/>
                  </a:lnTo>
                  <a:lnTo>
                    <a:pt x="1590" y="472"/>
                  </a:lnTo>
                  <a:lnTo>
                    <a:pt x="1603" y="436"/>
                  </a:lnTo>
                  <a:lnTo>
                    <a:pt x="1615" y="399"/>
                  </a:lnTo>
                  <a:lnTo>
                    <a:pt x="1629" y="363"/>
                  </a:lnTo>
                  <a:lnTo>
                    <a:pt x="1639" y="335"/>
                  </a:lnTo>
                  <a:lnTo>
                    <a:pt x="1652" y="305"/>
                  </a:lnTo>
                  <a:lnTo>
                    <a:pt x="1665" y="276"/>
                  </a:lnTo>
                  <a:lnTo>
                    <a:pt x="1677" y="247"/>
                  </a:lnTo>
                  <a:lnTo>
                    <a:pt x="1692" y="220"/>
                  </a:lnTo>
                  <a:lnTo>
                    <a:pt x="1708" y="192"/>
                  </a:lnTo>
                  <a:lnTo>
                    <a:pt x="1725" y="166"/>
                  </a:lnTo>
                  <a:lnTo>
                    <a:pt x="1745" y="141"/>
                  </a:lnTo>
                  <a:lnTo>
                    <a:pt x="1755" y="128"/>
                  </a:lnTo>
                  <a:lnTo>
                    <a:pt x="1766" y="117"/>
                  </a:lnTo>
                  <a:lnTo>
                    <a:pt x="1777" y="105"/>
                  </a:lnTo>
                  <a:lnTo>
                    <a:pt x="1789" y="94"/>
                  </a:lnTo>
                  <a:lnTo>
                    <a:pt x="1800" y="83"/>
                  </a:lnTo>
                  <a:lnTo>
                    <a:pt x="1814" y="73"/>
                  </a:lnTo>
                  <a:lnTo>
                    <a:pt x="1826" y="63"/>
                  </a:lnTo>
                  <a:lnTo>
                    <a:pt x="1840" y="54"/>
                  </a:lnTo>
                  <a:lnTo>
                    <a:pt x="1855" y="44"/>
                  </a:lnTo>
                  <a:lnTo>
                    <a:pt x="1870" y="36"/>
                  </a:lnTo>
                  <a:lnTo>
                    <a:pt x="1885" y="29"/>
                  </a:lnTo>
                  <a:lnTo>
                    <a:pt x="1901" y="23"/>
                  </a:lnTo>
                  <a:lnTo>
                    <a:pt x="1918" y="16"/>
                  </a:lnTo>
                  <a:lnTo>
                    <a:pt x="1936" y="10"/>
                  </a:lnTo>
                  <a:lnTo>
                    <a:pt x="1955" y="4"/>
                  </a:lnTo>
                  <a:lnTo>
                    <a:pt x="1973" y="1"/>
                  </a:lnTo>
                  <a:lnTo>
                    <a:pt x="1982" y="1"/>
                  </a:lnTo>
                  <a:lnTo>
                    <a:pt x="1986" y="0"/>
                  </a:lnTo>
                  <a:lnTo>
                    <a:pt x="2017" y="0"/>
                  </a:lnTo>
                  <a:lnTo>
                    <a:pt x="2047" y="0"/>
                  </a:lnTo>
                  <a:lnTo>
                    <a:pt x="2078" y="2"/>
                  </a:lnTo>
                  <a:lnTo>
                    <a:pt x="2107" y="5"/>
                  </a:lnTo>
                  <a:lnTo>
                    <a:pt x="2136" y="10"/>
                  </a:lnTo>
                  <a:lnTo>
                    <a:pt x="2166" y="16"/>
                  </a:lnTo>
                  <a:lnTo>
                    <a:pt x="2195" y="23"/>
                  </a:lnTo>
                  <a:lnTo>
                    <a:pt x="2223" y="32"/>
                  </a:lnTo>
                  <a:lnTo>
                    <a:pt x="2252" y="42"/>
                  </a:lnTo>
                  <a:lnTo>
                    <a:pt x="2279" y="54"/>
                  </a:lnTo>
                  <a:lnTo>
                    <a:pt x="2308" y="67"/>
                  </a:lnTo>
                  <a:lnTo>
                    <a:pt x="2336" y="81"/>
                  </a:lnTo>
                  <a:lnTo>
                    <a:pt x="2363" y="97"/>
                  </a:lnTo>
                  <a:lnTo>
                    <a:pt x="2391" y="116"/>
                  </a:lnTo>
                  <a:lnTo>
                    <a:pt x="2417" y="134"/>
                  </a:lnTo>
                  <a:lnTo>
                    <a:pt x="2445" y="155"/>
                  </a:lnTo>
                  <a:lnTo>
                    <a:pt x="2484" y="185"/>
                  </a:lnTo>
                  <a:lnTo>
                    <a:pt x="2520" y="219"/>
                  </a:lnTo>
                  <a:lnTo>
                    <a:pt x="2555" y="252"/>
                  </a:lnTo>
                  <a:lnTo>
                    <a:pt x="2588" y="286"/>
                  </a:lnTo>
                  <a:lnTo>
                    <a:pt x="2619" y="323"/>
                  </a:lnTo>
                  <a:lnTo>
                    <a:pt x="2649" y="360"/>
                  </a:lnTo>
                  <a:lnTo>
                    <a:pt x="2678" y="397"/>
                  </a:lnTo>
                  <a:lnTo>
                    <a:pt x="2705" y="434"/>
                  </a:lnTo>
                  <a:lnTo>
                    <a:pt x="2730" y="472"/>
                  </a:lnTo>
                  <a:lnTo>
                    <a:pt x="2756" y="511"/>
                  </a:lnTo>
                  <a:lnTo>
                    <a:pt x="2778" y="549"/>
                  </a:lnTo>
                  <a:lnTo>
                    <a:pt x="2801" y="588"/>
                  </a:lnTo>
                  <a:lnTo>
                    <a:pt x="2844" y="664"/>
                  </a:lnTo>
                  <a:lnTo>
                    <a:pt x="2883" y="739"/>
                  </a:lnTo>
                  <a:lnTo>
                    <a:pt x="2909" y="792"/>
                  </a:lnTo>
                  <a:lnTo>
                    <a:pt x="2933" y="845"/>
                  </a:lnTo>
                  <a:lnTo>
                    <a:pt x="2955" y="898"/>
                  </a:lnTo>
                  <a:lnTo>
                    <a:pt x="2975" y="950"/>
                  </a:lnTo>
                  <a:lnTo>
                    <a:pt x="2993" y="1003"/>
                  </a:lnTo>
                  <a:lnTo>
                    <a:pt x="3009" y="1056"/>
                  </a:lnTo>
                  <a:lnTo>
                    <a:pt x="3022" y="1109"/>
                  </a:lnTo>
                  <a:lnTo>
                    <a:pt x="3033" y="1162"/>
                  </a:lnTo>
                  <a:lnTo>
                    <a:pt x="3042" y="1215"/>
                  </a:lnTo>
                  <a:lnTo>
                    <a:pt x="3050" y="1268"/>
                  </a:lnTo>
                  <a:lnTo>
                    <a:pt x="3055" y="1322"/>
                  </a:lnTo>
                  <a:lnTo>
                    <a:pt x="3058" y="1375"/>
                  </a:lnTo>
                  <a:lnTo>
                    <a:pt x="3060" y="1429"/>
                  </a:lnTo>
                  <a:lnTo>
                    <a:pt x="3058" y="1483"/>
                  </a:lnTo>
                  <a:lnTo>
                    <a:pt x="3056" y="1538"/>
                  </a:lnTo>
                  <a:lnTo>
                    <a:pt x="3050" y="1592"/>
                  </a:lnTo>
                  <a:lnTo>
                    <a:pt x="3041" y="1674"/>
                  </a:lnTo>
                  <a:lnTo>
                    <a:pt x="3030" y="1757"/>
                  </a:lnTo>
                  <a:lnTo>
                    <a:pt x="3017" y="1841"/>
                  </a:lnTo>
                  <a:lnTo>
                    <a:pt x="3002" y="1925"/>
                  </a:lnTo>
                  <a:lnTo>
                    <a:pt x="2994" y="1968"/>
                  </a:lnTo>
                  <a:lnTo>
                    <a:pt x="2985" y="2010"/>
                  </a:lnTo>
                  <a:lnTo>
                    <a:pt x="2976" y="2054"/>
                  </a:lnTo>
                  <a:lnTo>
                    <a:pt x="2964" y="2096"/>
                  </a:lnTo>
                  <a:lnTo>
                    <a:pt x="2953" y="2139"/>
                  </a:lnTo>
                  <a:lnTo>
                    <a:pt x="2940" y="2181"/>
                  </a:lnTo>
                  <a:lnTo>
                    <a:pt x="2928" y="2225"/>
                  </a:lnTo>
                  <a:lnTo>
                    <a:pt x="2913" y="2267"/>
                  </a:lnTo>
                  <a:lnTo>
                    <a:pt x="2901" y="2298"/>
                  </a:lnTo>
                  <a:lnTo>
                    <a:pt x="2890" y="2328"/>
                  </a:lnTo>
                  <a:lnTo>
                    <a:pt x="2877" y="2357"/>
                  </a:lnTo>
                  <a:lnTo>
                    <a:pt x="2863" y="2385"/>
                  </a:lnTo>
                  <a:lnTo>
                    <a:pt x="2850" y="2413"/>
                  </a:lnTo>
                  <a:lnTo>
                    <a:pt x="2836" y="2439"/>
                  </a:lnTo>
                  <a:lnTo>
                    <a:pt x="2821" y="2464"/>
                  </a:lnTo>
                  <a:lnTo>
                    <a:pt x="2805" y="2489"/>
                  </a:lnTo>
                  <a:lnTo>
                    <a:pt x="2789" y="2511"/>
                  </a:lnTo>
                  <a:lnTo>
                    <a:pt x="2773" y="2534"/>
                  </a:lnTo>
                  <a:lnTo>
                    <a:pt x="2756" y="2556"/>
                  </a:lnTo>
                  <a:lnTo>
                    <a:pt x="2738" y="2577"/>
                  </a:lnTo>
                  <a:lnTo>
                    <a:pt x="2720" y="2596"/>
                  </a:lnTo>
                  <a:lnTo>
                    <a:pt x="2700" y="2615"/>
                  </a:lnTo>
                  <a:lnTo>
                    <a:pt x="2682" y="2632"/>
                  </a:lnTo>
                  <a:lnTo>
                    <a:pt x="2661" y="2649"/>
                  </a:lnTo>
                  <a:lnTo>
                    <a:pt x="2642" y="2664"/>
                  </a:lnTo>
                  <a:lnTo>
                    <a:pt x="2621" y="2679"/>
                  </a:lnTo>
                  <a:lnTo>
                    <a:pt x="2600" y="2693"/>
                  </a:lnTo>
                  <a:lnTo>
                    <a:pt x="2578" y="2705"/>
                  </a:lnTo>
                  <a:lnTo>
                    <a:pt x="2556" y="2717"/>
                  </a:lnTo>
                  <a:lnTo>
                    <a:pt x="2533" y="2728"/>
                  </a:lnTo>
                  <a:lnTo>
                    <a:pt x="2510" y="2737"/>
                  </a:lnTo>
                  <a:lnTo>
                    <a:pt x="2486" y="2747"/>
                  </a:lnTo>
                  <a:lnTo>
                    <a:pt x="2462" y="2755"/>
                  </a:lnTo>
                  <a:lnTo>
                    <a:pt x="2438" y="2760"/>
                  </a:lnTo>
                  <a:lnTo>
                    <a:pt x="2413" y="2766"/>
                  </a:lnTo>
                  <a:lnTo>
                    <a:pt x="2387" y="2771"/>
                  </a:lnTo>
                  <a:lnTo>
                    <a:pt x="2361" y="2775"/>
                  </a:lnTo>
                  <a:lnTo>
                    <a:pt x="2335" y="2778"/>
                  </a:lnTo>
                  <a:lnTo>
                    <a:pt x="2308" y="2779"/>
                  </a:lnTo>
                  <a:lnTo>
                    <a:pt x="2281" y="27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2" name="Freeform 60">
              <a:extLst>
                <a:ext uri="{FF2B5EF4-FFF2-40B4-BE49-F238E27FC236}">
                  <a16:creationId xmlns:a16="http://schemas.microsoft.com/office/drawing/2014/main" id="{88F1BA59-31A2-4A42-BB27-8F84722AFD3E}"/>
                </a:ext>
              </a:extLst>
            </p:cNvPr>
            <p:cNvSpPr>
              <a:spLocks/>
            </p:cNvSpPr>
            <p:nvPr userDrawn="1"/>
          </p:nvSpPr>
          <p:spPr bwMode="auto">
            <a:xfrm>
              <a:off x="6351895" y="3563926"/>
              <a:ext cx="3773295" cy="3294071"/>
            </a:xfrm>
            <a:custGeom>
              <a:avLst/>
              <a:gdLst>
                <a:gd name="T0" fmla="*/ 122 w 5679"/>
                <a:gd name="T1" fmla="*/ 141 h 4955"/>
                <a:gd name="T2" fmla="*/ 40 w 5679"/>
                <a:gd name="T3" fmla="*/ 429 h 4955"/>
                <a:gd name="T4" fmla="*/ 87 w 5679"/>
                <a:gd name="T5" fmla="*/ 866 h 4955"/>
                <a:gd name="T6" fmla="*/ 200 w 5679"/>
                <a:gd name="T7" fmla="*/ 1178 h 4955"/>
                <a:gd name="T8" fmla="*/ 405 w 5679"/>
                <a:gd name="T9" fmla="*/ 1432 h 4955"/>
                <a:gd name="T10" fmla="*/ 927 w 5679"/>
                <a:gd name="T11" fmla="*/ 1999 h 4955"/>
                <a:gd name="T12" fmla="*/ 1153 w 5679"/>
                <a:gd name="T13" fmla="*/ 2346 h 4955"/>
                <a:gd name="T14" fmla="*/ 1636 w 5679"/>
                <a:gd name="T15" fmla="*/ 2903 h 4955"/>
                <a:gd name="T16" fmla="*/ 2335 w 5679"/>
                <a:gd name="T17" fmla="*/ 3408 h 4955"/>
                <a:gd name="T18" fmla="*/ 2586 w 5679"/>
                <a:gd name="T19" fmla="*/ 3614 h 4955"/>
                <a:gd name="T20" fmla="*/ 2772 w 5679"/>
                <a:gd name="T21" fmla="*/ 3869 h 4955"/>
                <a:gd name="T22" fmla="*/ 2915 w 5679"/>
                <a:gd name="T23" fmla="*/ 4242 h 4955"/>
                <a:gd name="T24" fmla="*/ 3069 w 5679"/>
                <a:gd name="T25" fmla="*/ 4839 h 4955"/>
                <a:gd name="T26" fmla="*/ 2951 w 5679"/>
                <a:gd name="T27" fmla="*/ 4512 h 4955"/>
                <a:gd name="T28" fmla="*/ 2798 w 5679"/>
                <a:gd name="T29" fmla="*/ 4018 h 4955"/>
                <a:gd name="T30" fmla="*/ 2647 w 5679"/>
                <a:gd name="T31" fmla="*/ 3747 h 4955"/>
                <a:gd name="T32" fmla="*/ 2432 w 5679"/>
                <a:gd name="T33" fmla="*/ 3526 h 4955"/>
                <a:gd name="T34" fmla="*/ 1956 w 5679"/>
                <a:gd name="T35" fmla="*/ 3213 h 4955"/>
                <a:gd name="T36" fmla="*/ 1251 w 5679"/>
                <a:gd name="T37" fmla="*/ 2549 h 4955"/>
                <a:gd name="T38" fmla="*/ 1007 w 5679"/>
                <a:gd name="T39" fmla="*/ 2187 h 4955"/>
                <a:gd name="T40" fmla="*/ 609 w 5679"/>
                <a:gd name="T41" fmla="*/ 1700 h 4955"/>
                <a:gd name="T42" fmla="*/ 237 w 5679"/>
                <a:gd name="T43" fmla="*/ 1304 h 4955"/>
                <a:gd name="T44" fmla="*/ 102 w 5679"/>
                <a:gd name="T45" fmla="*/ 1062 h 4955"/>
                <a:gd name="T46" fmla="*/ 9 w 5679"/>
                <a:gd name="T47" fmla="*/ 631 h 4955"/>
                <a:gd name="T48" fmla="*/ 28 w 5679"/>
                <a:gd name="T49" fmla="*/ 234 h 4955"/>
                <a:gd name="T50" fmla="*/ 113 w 5679"/>
                <a:gd name="T51" fmla="*/ 93 h 4955"/>
                <a:gd name="T52" fmla="*/ 254 w 5679"/>
                <a:gd name="T53" fmla="*/ 6 h 4955"/>
                <a:gd name="T54" fmla="*/ 531 w 5679"/>
                <a:gd name="T55" fmla="*/ 25 h 4955"/>
                <a:gd name="T56" fmla="*/ 839 w 5679"/>
                <a:gd name="T57" fmla="*/ 202 h 4955"/>
                <a:gd name="T58" fmla="*/ 1145 w 5679"/>
                <a:gd name="T59" fmla="*/ 592 h 4955"/>
                <a:gd name="T60" fmla="*/ 1640 w 5679"/>
                <a:gd name="T61" fmla="*/ 1105 h 4955"/>
                <a:gd name="T62" fmla="*/ 2093 w 5679"/>
                <a:gd name="T63" fmla="*/ 1437 h 4955"/>
                <a:gd name="T64" fmla="*/ 2543 w 5679"/>
                <a:gd name="T65" fmla="*/ 1972 h 4955"/>
                <a:gd name="T66" fmla="*/ 2946 w 5679"/>
                <a:gd name="T67" fmla="*/ 2545 h 4955"/>
                <a:gd name="T68" fmla="*/ 3140 w 5679"/>
                <a:gd name="T69" fmla="*/ 2812 h 4955"/>
                <a:gd name="T70" fmla="*/ 3383 w 5679"/>
                <a:gd name="T71" fmla="*/ 2949 h 4955"/>
                <a:gd name="T72" fmla="*/ 3697 w 5679"/>
                <a:gd name="T73" fmla="*/ 2987 h 4955"/>
                <a:gd name="T74" fmla="*/ 4252 w 5679"/>
                <a:gd name="T75" fmla="*/ 2962 h 4955"/>
                <a:gd name="T76" fmla="*/ 4702 w 5679"/>
                <a:gd name="T77" fmla="*/ 2960 h 4955"/>
                <a:gd name="T78" fmla="*/ 4934 w 5679"/>
                <a:gd name="T79" fmla="*/ 3029 h 4955"/>
                <a:gd name="T80" fmla="*/ 5131 w 5679"/>
                <a:gd name="T81" fmla="*/ 3167 h 4955"/>
                <a:gd name="T82" fmla="*/ 5398 w 5679"/>
                <a:gd name="T83" fmla="*/ 3534 h 4955"/>
                <a:gd name="T84" fmla="*/ 5635 w 5679"/>
                <a:gd name="T85" fmla="*/ 4112 h 4955"/>
                <a:gd name="T86" fmla="*/ 5673 w 5679"/>
                <a:gd name="T87" fmla="*/ 4534 h 4955"/>
                <a:gd name="T88" fmla="*/ 5545 w 5679"/>
                <a:gd name="T89" fmla="*/ 4924 h 4955"/>
                <a:gd name="T90" fmla="*/ 5617 w 5679"/>
                <a:gd name="T91" fmla="*/ 4633 h 4955"/>
                <a:gd name="T92" fmla="*/ 5622 w 5679"/>
                <a:gd name="T93" fmla="*/ 4236 h 4955"/>
                <a:gd name="T94" fmla="*/ 5442 w 5679"/>
                <a:gd name="T95" fmla="*/ 3704 h 4955"/>
                <a:gd name="T96" fmla="*/ 5149 w 5679"/>
                <a:gd name="T97" fmla="*/ 3241 h 4955"/>
                <a:gd name="T98" fmla="*/ 4972 w 5679"/>
                <a:gd name="T99" fmla="*/ 3095 h 4955"/>
                <a:gd name="T100" fmla="*/ 4760 w 5679"/>
                <a:gd name="T101" fmla="*/ 3011 h 4955"/>
                <a:gd name="T102" fmla="*/ 4451 w 5679"/>
                <a:gd name="T103" fmla="*/ 2994 h 4955"/>
                <a:gd name="T104" fmla="*/ 3834 w 5679"/>
                <a:gd name="T105" fmla="*/ 3021 h 4955"/>
                <a:gd name="T106" fmla="*/ 3452 w 5679"/>
                <a:gd name="T107" fmla="*/ 3007 h 4955"/>
                <a:gd name="T108" fmla="*/ 3177 w 5679"/>
                <a:gd name="T109" fmla="*/ 2892 h 4955"/>
                <a:gd name="T110" fmla="*/ 2972 w 5679"/>
                <a:gd name="T111" fmla="*/ 2671 h 4955"/>
                <a:gd name="T112" fmla="*/ 2629 w 5679"/>
                <a:gd name="T113" fmla="*/ 2145 h 4955"/>
                <a:gd name="T114" fmla="*/ 2157 w 5679"/>
                <a:gd name="T115" fmla="*/ 1565 h 4955"/>
                <a:gd name="T116" fmla="*/ 1778 w 5679"/>
                <a:gd name="T117" fmla="*/ 1239 h 4955"/>
                <a:gd name="T118" fmla="*/ 1238 w 5679"/>
                <a:gd name="T119" fmla="*/ 781 h 4955"/>
                <a:gd name="T120" fmla="*/ 893 w 5679"/>
                <a:gd name="T121" fmla="*/ 309 h 4955"/>
                <a:gd name="T122" fmla="*/ 580 w 5679"/>
                <a:gd name="T123" fmla="*/ 84 h 4955"/>
                <a:gd name="T124" fmla="*/ 285 w 5679"/>
                <a:gd name="T125" fmla="*/ 39 h 4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9" h="4955">
                  <a:moveTo>
                    <a:pt x="280" y="39"/>
                  </a:moveTo>
                  <a:lnTo>
                    <a:pt x="252" y="49"/>
                  </a:lnTo>
                  <a:lnTo>
                    <a:pt x="226" y="61"/>
                  </a:lnTo>
                  <a:lnTo>
                    <a:pt x="201" y="74"/>
                  </a:lnTo>
                  <a:lnTo>
                    <a:pt x="179" y="88"/>
                  </a:lnTo>
                  <a:lnTo>
                    <a:pt x="169" y="95"/>
                  </a:lnTo>
                  <a:lnTo>
                    <a:pt x="159" y="105"/>
                  </a:lnTo>
                  <a:lnTo>
                    <a:pt x="148" y="113"/>
                  </a:lnTo>
                  <a:lnTo>
                    <a:pt x="139" y="122"/>
                  </a:lnTo>
                  <a:lnTo>
                    <a:pt x="130" y="131"/>
                  </a:lnTo>
                  <a:lnTo>
                    <a:pt x="122" y="141"/>
                  </a:lnTo>
                  <a:lnTo>
                    <a:pt x="114" y="152"/>
                  </a:lnTo>
                  <a:lnTo>
                    <a:pt x="106" y="162"/>
                  </a:lnTo>
                  <a:lnTo>
                    <a:pt x="92" y="185"/>
                  </a:lnTo>
                  <a:lnTo>
                    <a:pt x="79" y="209"/>
                  </a:lnTo>
                  <a:lnTo>
                    <a:pt x="69" y="235"/>
                  </a:lnTo>
                  <a:lnTo>
                    <a:pt x="60" y="263"/>
                  </a:lnTo>
                  <a:lnTo>
                    <a:pt x="53" y="291"/>
                  </a:lnTo>
                  <a:lnTo>
                    <a:pt x="47" y="322"/>
                  </a:lnTo>
                  <a:lnTo>
                    <a:pt x="44" y="356"/>
                  </a:lnTo>
                  <a:lnTo>
                    <a:pt x="42" y="390"/>
                  </a:lnTo>
                  <a:lnTo>
                    <a:pt x="40" y="429"/>
                  </a:lnTo>
                  <a:lnTo>
                    <a:pt x="40" y="468"/>
                  </a:lnTo>
                  <a:lnTo>
                    <a:pt x="40" y="508"/>
                  </a:lnTo>
                  <a:lnTo>
                    <a:pt x="43" y="547"/>
                  </a:lnTo>
                  <a:lnTo>
                    <a:pt x="45" y="587"/>
                  </a:lnTo>
                  <a:lnTo>
                    <a:pt x="48" y="628"/>
                  </a:lnTo>
                  <a:lnTo>
                    <a:pt x="53" y="667"/>
                  </a:lnTo>
                  <a:lnTo>
                    <a:pt x="58" y="707"/>
                  </a:lnTo>
                  <a:lnTo>
                    <a:pt x="65" y="747"/>
                  </a:lnTo>
                  <a:lnTo>
                    <a:pt x="71" y="787"/>
                  </a:lnTo>
                  <a:lnTo>
                    <a:pt x="79" y="827"/>
                  </a:lnTo>
                  <a:lnTo>
                    <a:pt x="87" y="866"/>
                  </a:lnTo>
                  <a:lnTo>
                    <a:pt x="98" y="906"/>
                  </a:lnTo>
                  <a:lnTo>
                    <a:pt x="108" y="946"/>
                  </a:lnTo>
                  <a:lnTo>
                    <a:pt x="120" y="987"/>
                  </a:lnTo>
                  <a:lnTo>
                    <a:pt x="132" y="1026"/>
                  </a:lnTo>
                  <a:lnTo>
                    <a:pt x="140" y="1048"/>
                  </a:lnTo>
                  <a:lnTo>
                    <a:pt x="148" y="1070"/>
                  </a:lnTo>
                  <a:lnTo>
                    <a:pt x="157" y="1093"/>
                  </a:lnTo>
                  <a:lnTo>
                    <a:pt x="167" y="1115"/>
                  </a:lnTo>
                  <a:lnTo>
                    <a:pt x="177" y="1136"/>
                  </a:lnTo>
                  <a:lnTo>
                    <a:pt x="188" y="1157"/>
                  </a:lnTo>
                  <a:lnTo>
                    <a:pt x="200" y="1178"/>
                  </a:lnTo>
                  <a:lnTo>
                    <a:pt x="213" y="1200"/>
                  </a:lnTo>
                  <a:lnTo>
                    <a:pt x="225" y="1219"/>
                  </a:lnTo>
                  <a:lnTo>
                    <a:pt x="239" y="1240"/>
                  </a:lnTo>
                  <a:lnTo>
                    <a:pt x="254" y="1261"/>
                  </a:lnTo>
                  <a:lnTo>
                    <a:pt x="269" y="1280"/>
                  </a:lnTo>
                  <a:lnTo>
                    <a:pt x="285" y="1301"/>
                  </a:lnTo>
                  <a:lnTo>
                    <a:pt x="301" y="1320"/>
                  </a:lnTo>
                  <a:lnTo>
                    <a:pt x="318" y="1340"/>
                  </a:lnTo>
                  <a:lnTo>
                    <a:pt x="336" y="1359"/>
                  </a:lnTo>
                  <a:lnTo>
                    <a:pt x="371" y="1395"/>
                  </a:lnTo>
                  <a:lnTo>
                    <a:pt x="405" y="1432"/>
                  </a:lnTo>
                  <a:lnTo>
                    <a:pt x="441" y="1467"/>
                  </a:lnTo>
                  <a:lnTo>
                    <a:pt x="475" y="1504"/>
                  </a:lnTo>
                  <a:lnTo>
                    <a:pt x="529" y="1560"/>
                  </a:lnTo>
                  <a:lnTo>
                    <a:pt x="584" y="1616"/>
                  </a:lnTo>
                  <a:lnTo>
                    <a:pt x="638" y="1672"/>
                  </a:lnTo>
                  <a:lnTo>
                    <a:pt x="692" y="1731"/>
                  </a:lnTo>
                  <a:lnTo>
                    <a:pt x="746" y="1788"/>
                  </a:lnTo>
                  <a:lnTo>
                    <a:pt x="799" y="1848"/>
                  </a:lnTo>
                  <a:lnTo>
                    <a:pt x="850" y="1908"/>
                  </a:lnTo>
                  <a:lnTo>
                    <a:pt x="902" y="1967"/>
                  </a:lnTo>
                  <a:lnTo>
                    <a:pt x="927" y="1999"/>
                  </a:lnTo>
                  <a:lnTo>
                    <a:pt x="951" y="2031"/>
                  </a:lnTo>
                  <a:lnTo>
                    <a:pt x="974" y="2064"/>
                  </a:lnTo>
                  <a:lnTo>
                    <a:pt x="997" y="2098"/>
                  </a:lnTo>
                  <a:lnTo>
                    <a:pt x="1019" y="2131"/>
                  </a:lnTo>
                  <a:lnTo>
                    <a:pt x="1041" y="2166"/>
                  </a:lnTo>
                  <a:lnTo>
                    <a:pt x="1061" y="2200"/>
                  </a:lnTo>
                  <a:lnTo>
                    <a:pt x="1082" y="2233"/>
                  </a:lnTo>
                  <a:lnTo>
                    <a:pt x="1099" y="2262"/>
                  </a:lnTo>
                  <a:lnTo>
                    <a:pt x="1118" y="2289"/>
                  </a:lnTo>
                  <a:lnTo>
                    <a:pt x="1135" y="2318"/>
                  </a:lnTo>
                  <a:lnTo>
                    <a:pt x="1153" y="2346"/>
                  </a:lnTo>
                  <a:lnTo>
                    <a:pt x="1172" y="2374"/>
                  </a:lnTo>
                  <a:lnTo>
                    <a:pt x="1190" y="2402"/>
                  </a:lnTo>
                  <a:lnTo>
                    <a:pt x="1209" y="2429"/>
                  </a:lnTo>
                  <a:lnTo>
                    <a:pt x="1229" y="2456"/>
                  </a:lnTo>
                  <a:lnTo>
                    <a:pt x="1282" y="2523"/>
                  </a:lnTo>
                  <a:lnTo>
                    <a:pt x="1337" y="2590"/>
                  </a:lnTo>
                  <a:lnTo>
                    <a:pt x="1393" y="2655"/>
                  </a:lnTo>
                  <a:lnTo>
                    <a:pt x="1451" y="2720"/>
                  </a:lnTo>
                  <a:lnTo>
                    <a:pt x="1511" y="2783"/>
                  </a:lnTo>
                  <a:lnTo>
                    <a:pt x="1573" y="2843"/>
                  </a:lnTo>
                  <a:lnTo>
                    <a:pt x="1636" y="2903"/>
                  </a:lnTo>
                  <a:lnTo>
                    <a:pt x="1701" y="2962"/>
                  </a:lnTo>
                  <a:lnTo>
                    <a:pt x="1768" y="3019"/>
                  </a:lnTo>
                  <a:lnTo>
                    <a:pt x="1837" y="3074"/>
                  </a:lnTo>
                  <a:lnTo>
                    <a:pt x="1907" y="3128"/>
                  </a:lnTo>
                  <a:lnTo>
                    <a:pt x="1979" y="3181"/>
                  </a:lnTo>
                  <a:lnTo>
                    <a:pt x="2052" y="3232"/>
                  </a:lnTo>
                  <a:lnTo>
                    <a:pt x="2127" y="3282"/>
                  </a:lnTo>
                  <a:lnTo>
                    <a:pt x="2204" y="3330"/>
                  </a:lnTo>
                  <a:lnTo>
                    <a:pt x="2282" y="3376"/>
                  </a:lnTo>
                  <a:lnTo>
                    <a:pt x="2308" y="3392"/>
                  </a:lnTo>
                  <a:lnTo>
                    <a:pt x="2335" y="3408"/>
                  </a:lnTo>
                  <a:lnTo>
                    <a:pt x="2360" y="3425"/>
                  </a:lnTo>
                  <a:lnTo>
                    <a:pt x="2385" y="3442"/>
                  </a:lnTo>
                  <a:lnTo>
                    <a:pt x="2410" y="3459"/>
                  </a:lnTo>
                  <a:lnTo>
                    <a:pt x="2434" y="3478"/>
                  </a:lnTo>
                  <a:lnTo>
                    <a:pt x="2457" y="3496"/>
                  </a:lnTo>
                  <a:lnTo>
                    <a:pt x="2480" y="3514"/>
                  </a:lnTo>
                  <a:lnTo>
                    <a:pt x="2502" y="3533"/>
                  </a:lnTo>
                  <a:lnTo>
                    <a:pt x="2524" y="3552"/>
                  </a:lnTo>
                  <a:lnTo>
                    <a:pt x="2546" y="3573"/>
                  </a:lnTo>
                  <a:lnTo>
                    <a:pt x="2566" y="3594"/>
                  </a:lnTo>
                  <a:lnTo>
                    <a:pt x="2586" y="3614"/>
                  </a:lnTo>
                  <a:lnTo>
                    <a:pt x="2605" y="3635"/>
                  </a:lnTo>
                  <a:lnTo>
                    <a:pt x="2625" y="3657"/>
                  </a:lnTo>
                  <a:lnTo>
                    <a:pt x="2643" y="3678"/>
                  </a:lnTo>
                  <a:lnTo>
                    <a:pt x="2662" y="3700"/>
                  </a:lnTo>
                  <a:lnTo>
                    <a:pt x="2679" y="3723"/>
                  </a:lnTo>
                  <a:lnTo>
                    <a:pt x="2696" y="3747"/>
                  </a:lnTo>
                  <a:lnTo>
                    <a:pt x="2712" y="3770"/>
                  </a:lnTo>
                  <a:lnTo>
                    <a:pt x="2728" y="3794"/>
                  </a:lnTo>
                  <a:lnTo>
                    <a:pt x="2743" y="3820"/>
                  </a:lnTo>
                  <a:lnTo>
                    <a:pt x="2758" y="3844"/>
                  </a:lnTo>
                  <a:lnTo>
                    <a:pt x="2772" y="3869"/>
                  </a:lnTo>
                  <a:lnTo>
                    <a:pt x="2786" y="3895"/>
                  </a:lnTo>
                  <a:lnTo>
                    <a:pt x="2798" y="3922"/>
                  </a:lnTo>
                  <a:lnTo>
                    <a:pt x="2811" y="3948"/>
                  </a:lnTo>
                  <a:lnTo>
                    <a:pt x="2823" y="3976"/>
                  </a:lnTo>
                  <a:lnTo>
                    <a:pt x="2835" y="4003"/>
                  </a:lnTo>
                  <a:lnTo>
                    <a:pt x="2846" y="4031"/>
                  </a:lnTo>
                  <a:lnTo>
                    <a:pt x="2857" y="4059"/>
                  </a:lnTo>
                  <a:lnTo>
                    <a:pt x="2866" y="4089"/>
                  </a:lnTo>
                  <a:lnTo>
                    <a:pt x="2883" y="4140"/>
                  </a:lnTo>
                  <a:lnTo>
                    <a:pt x="2899" y="4190"/>
                  </a:lnTo>
                  <a:lnTo>
                    <a:pt x="2915" y="4242"/>
                  </a:lnTo>
                  <a:lnTo>
                    <a:pt x="2931" y="4293"/>
                  </a:lnTo>
                  <a:lnTo>
                    <a:pt x="2946" y="4346"/>
                  </a:lnTo>
                  <a:lnTo>
                    <a:pt x="2961" y="4399"/>
                  </a:lnTo>
                  <a:lnTo>
                    <a:pt x="2976" y="4451"/>
                  </a:lnTo>
                  <a:lnTo>
                    <a:pt x="2990" y="4505"/>
                  </a:lnTo>
                  <a:lnTo>
                    <a:pt x="3005" y="4560"/>
                  </a:lnTo>
                  <a:lnTo>
                    <a:pt x="3017" y="4614"/>
                  </a:lnTo>
                  <a:lnTo>
                    <a:pt x="3031" y="4669"/>
                  </a:lnTo>
                  <a:lnTo>
                    <a:pt x="3044" y="4726"/>
                  </a:lnTo>
                  <a:lnTo>
                    <a:pt x="3057" y="4782"/>
                  </a:lnTo>
                  <a:lnTo>
                    <a:pt x="3069" y="4839"/>
                  </a:lnTo>
                  <a:lnTo>
                    <a:pt x="3081" y="4897"/>
                  </a:lnTo>
                  <a:lnTo>
                    <a:pt x="3093" y="4955"/>
                  </a:lnTo>
                  <a:lnTo>
                    <a:pt x="3053" y="4955"/>
                  </a:lnTo>
                  <a:lnTo>
                    <a:pt x="3041" y="4898"/>
                  </a:lnTo>
                  <a:lnTo>
                    <a:pt x="3030" y="4841"/>
                  </a:lnTo>
                  <a:lnTo>
                    <a:pt x="3017" y="4785"/>
                  </a:lnTo>
                  <a:lnTo>
                    <a:pt x="3005" y="4729"/>
                  </a:lnTo>
                  <a:lnTo>
                    <a:pt x="2992" y="4674"/>
                  </a:lnTo>
                  <a:lnTo>
                    <a:pt x="2978" y="4620"/>
                  </a:lnTo>
                  <a:lnTo>
                    <a:pt x="2964" y="4566"/>
                  </a:lnTo>
                  <a:lnTo>
                    <a:pt x="2951" y="4512"/>
                  </a:lnTo>
                  <a:lnTo>
                    <a:pt x="2937" y="4460"/>
                  </a:lnTo>
                  <a:lnTo>
                    <a:pt x="2922" y="4407"/>
                  </a:lnTo>
                  <a:lnTo>
                    <a:pt x="2908" y="4355"/>
                  </a:lnTo>
                  <a:lnTo>
                    <a:pt x="2892" y="4304"/>
                  </a:lnTo>
                  <a:lnTo>
                    <a:pt x="2877" y="4252"/>
                  </a:lnTo>
                  <a:lnTo>
                    <a:pt x="2861" y="4201"/>
                  </a:lnTo>
                  <a:lnTo>
                    <a:pt x="2845" y="4151"/>
                  </a:lnTo>
                  <a:lnTo>
                    <a:pt x="2829" y="4102"/>
                  </a:lnTo>
                  <a:lnTo>
                    <a:pt x="2819" y="4073"/>
                  </a:lnTo>
                  <a:lnTo>
                    <a:pt x="2808" y="4045"/>
                  </a:lnTo>
                  <a:lnTo>
                    <a:pt x="2798" y="4018"/>
                  </a:lnTo>
                  <a:lnTo>
                    <a:pt x="2787" y="3992"/>
                  </a:lnTo>
                  <a:lnTo>
                    <a:pt x="2775" y="3965"/>
                  </a:lnTo>
                  <a:lnTo>
                    <a:pt x="2764" y="3939"/>
                  </a:lnTo>
                  <a:lnTo>
                    <a:pt x="2750" y="3914"/>
                  </a:lnTo>
                  <a:lnTo>
                    <a:pt x="2737" y="3888"/>
                  </a:lnTo>
                  <a:lnTo>
                    <a:pt x="2724" y="3864"/>
                  </a:lnTo>
                  <a:lnTo>
                    <a:pt x="2709" y="3840"/>
                  </a:lnTo>
                  <a:lnTo>
                    <a:pt x="2695" y="3816"/>
                  </a:lnTo>
                  <a:lnTo>
                    <a:pt x="2679" y="3793"/>
                  </a:lnTo>
                  <a:lnTo>
                    <a:pt x="2663" y="3770"/>
                  </a:lnTo>
                  <a:lnTo>
                    <a:pt x="2647" y="3747"/>
                  </a:lnTo>
                  <a:lnTo>
                    <a:pt x="2631" y="3725"/>
                  </a:lnTo>
                  <a:lnTo>
                    <a:pt x="2612" y="3704"/>
                  </a:lnTo>
                  <a:lnTo>
                    <a:pt x="2595" y="3682"/>
                  </a:lnTo>
                  <a:lnTo>
                    <a:pt x="2577" y="3661"/>
                  </a:lnTo>
                  <a:lnTo>
                    <a:pt x="2557" y="3641"/>
                  </a:lnTo>
                  <a:lnTo>
                    <a:pt x="2538" y="3621"/>
                  </a:lnTo>
                  <a:lnTo>
                    <a:pt x="2518" y="3600"/>
                  </a:lnTo>
                  <a:lnTo>
                    <a:pt x="2498" y="3582"/>
                  </a:lnTo>
                  <a:lnTo>
                    <a:pt x="2476" y="3563"/>
                  </a:lnTo>
                  <a:lnTo>
                    <a:pt x="2455" y="3544"/>
                  </a:lnTo>
                  <a:lnTo>
                    <a:pt x="2432" y="3526"/>
                  </a:lnTo>
                  <a:lnTo>
                    <a:pt x="2409" y="3509"/>
                  </a:lnTo>
                  <a:lnTo>
                    <a:pt x="2386" y="3491"/>
                  </a:lnTo>
                  <a:lnTo>
                    <a:pt x="2362" y="3474"/>
                  </a:lnTo>
                  <a:lnTo>
                    <a:pt x="2338" y="3457"/>
                  </a:lnTo>
                  <a:lnTo>
                    <a:pt x="2313" y="3441"/>
                  </a:lnTo>
                  <a:lnTo>
                    <a:pt x="2288" y="3425"/>
                  </a:lnTo>
                  <a:lnTo>
                    <a:pt x="2261" y="3410"/>
                  </a:lnTo>
                  <a:lnTo>
                    <a:pt x="2183" y="3363"/>
                  </a:lnTo>
                  <a:lnTo>
                    <a:pt x="2105" y="3315"/>
                  </a:lnTo>
                  <a:lnTo>
                    <a:pt x="2030" y="3264"/>
                  </a:lnTo>
                  <a:lnTo>
                    <a:pt x="1956" y="3213"/>
                  </a:lnTo>
                  <a:lnTo>
                    <a:pt x="1883" y="3160"/>
                  </a:lnTo>
                  <a:lnTo>
                    <a:pt x="1813" y="3105"/>
                  </a:lnTo>
                  <a:lnTo>
                    <a:pt x="1743" y="3049"/>
                  </a:lnTo>
                  <a:lnTo>
                    <a:pt x="1675" y="2991"/>
                  </a:lnTo>
                  <a:lnTo>
                    <a:pt x="1610" y="2932"/>
                  </a:lnTo>
                  <a:lnTo>
                    <a:pt x="1545" y="2872"/>
                  </a:lnTo>
                  <a:lnTo>
                    <a:pt x="1484" y="2810"/>
                  </a:lnTo>
                  <a:lnTo>
                    <a:pt x="1423" y="2746"/>
                  </a:lnTo>
                  <a:lnTo>
                    <a:pt x="1363" y="2682"/>
                  </a:lnTo>
                  <a:lnTo>
                    <a:pt x="1307" y="2615"/>
                  </a:lnTo>
                  <a:lnTo>
                    <a:pt x="1251" y="2549"/>
                  </a:lnTo>
                  <a:lnTo>
                    <a:pt x="1197" y="2479"/>
                  </a:lnTo>
                  <a:lnTo>
                    <a:pt x="1177" y="2452"/>
                  </a:lnTo>
                  <a:lnTo>
                    <a:pt x="1158" y="2425"/>
                  </a:lnTo>
                  <a:lnTo>
                    <a:pt x="1138" y="2396"/>
                  </a:lnTo>
                  <a:lnTo>
                    <a:pt x="1120" y="2369"/>
                  </a:lnTo>
                  <a:lnTo>
                    <a:pt x="1102" y="2340"/>
                  </a:lnTo>
                  <a:lnTo>
                    <a:pt x="1084" y="2311"/>
                  </a:lnTo>
                  <a:lnTo>
                    <a:pt x="1066" y="2283"/>
                  </a:lnTo>
                  <a:lnTo>
                    <a:pt x="1049" y="2254"/>
                  </a:lnTo>
                  <a:lnTo>
                    <a:pt x="1028" y="2221"/>
                  </a:lnTo>
                  <a:lnTo>
                    <a:pt x="1007" y="2187"/>
                  </a:lnTo>
                  <a:lnTo>
                    <a:pt x="987" y="2153"/>
                  </a:lnTo>
                  <a:lnTo>
                    <a:pt x="965" y="2120"/>
                  </a:lnTo>
                  <a:lnTo>
                    <a:pt x="942" y="2088"/>
                  </a:lnTo>
                  <a:lnTo>
                    <a:pt x="919" y="2054"/>
                  </a:lnTo>
                  <a:lnTo>
                    <a:pt x="896" y="2023"/>
                  </a:lnTo>
                  <a:lnTo>
                    <a:pt x="871" y="1992"/>
                  </a:lnTo>
                  <a:lnTo>
                    <a:pt x="820" y="1933"/>
                  </a:lnTo>
                  <a:lnTo>
                    <a:pt x="769" y="1873"/>
                  </a:lnTo>
                  <a:lnTo>
                    <a:pt x="716" y="1815"/>
                  </a:lnTo>
                  <a:lnTo>
                    <a:pt x="663" y="1757"/>
                  </a:lnTo>
                  <a:lnTo>
                    <a:pt x="609" y="1700"/>
                  </a:lnTo>
                  <a:lnTo>
                    <a:pt x="555" y="1643"/>
                  </a:lnTo>
                  <a:lnTo>
                    <a:pt x="500" y="1586"/>
                  </a:lnTo>
                  <a:lnTo>
                    <a:pt x="447" y="1531"/>
                  </a:lnTo>
                  <a:lnTo>
                    <a:pt x="412" y="1495"/>
                  </a:lnTo>
                  <a:lnTo>
                    <a:pt x="378" y="1459"/>
                  </a:lnTo>
                  <a:lnTo>
                    <a:pt x="342" y="1422"/>
                  </a:lnTo>
                  <a:lnTo>
                    <a:pt x="308" y="1386"/>
                  </a:lnTo>
                  <a:lnTo>
                    <a:pt x="289" y="1366"/>
                  </a:lnTo>
                  <a:lnTo>
                    <a:pt x="271" y="1346"/>
                  </a:lnTo>
                  <a:lnTo>
                    <a:pt x="254" y="1325"/>
                  </a:lnTo>
                  <a:lnTo>
                    <a:pt x="237" y="1304"/>
                  </a:lnTo>
                  <a:lnTo>
                    <a:pt x="222" y="1284"/>
                  </a:lnTo>
                  <a:lnTo>
                    <a:pt x="207" y="1262"/>
                  </a:lnTo>
                  <a:lnTo>
                    <a:pt x="192" y="1241"/>
                  </a:lnTo>
                  <a:lnTo>
                    <a:pt x="178" y="1219"/>
                  </a:lnTo>
                  <a:lnTo>
                    <a:pt x="165" y="1198"/>
                  </a:lnTo>
                  <a:lnTo>
                    <a:pt x="153" y="1176"/>
                  </a:lnTo>
                  <a:lnTo>
                    <a:pt x="141" y="1154"/>
                  </a:lnTo>
                  <a:lnTo>
                    <a:pt x="131" y="1131"/>
                  </a:lnTo>
                  <a:lnTo>
                    <a:pt x="121" y="1108"/>
                  </a:lnTo>
                  <a:lnTo>
                    <a:pt x="112" y="1085"/>
                  </a:lnTo>
                  <a:lnTo>
                    <a:pt x="102" y="1062"/>
                  </a:lnTo>
                  <a:lnTo>
                    <a:pt x="94" y="1038"/>
                  </a:lnTo>
                  <a:lnTo>
                    <a:pt x="82" y="997"/>
                  </a:lnTo>
                  <a:lnTo>
                    <a:pt x="70" y="957"/>
                  </a:lnTo>
                  <a:lnTo>
                    <a:pt x="60" y="915"/>
                  </a:lnTo>
                  <a:lnTo>
                    <a:pt x="50" y="875"/>
                  </a:lnTo>
                  <a:lnTo>
                    <a:pt x="40" y="834"/>
                  </a:lnTo>
                  <a:lnTo>
                    <a:pt x="32" y="794"/>
                  </a:lnTo>
                  <a:lnTo>
                    <a:pt x="26" y="753"/>
                  </a:lnTo>
                  <a:lnTo>
                    <a:pt x="19" y="712"/>
                  </a:lnTo>
                  <a:lnTo>
                    <a:pt x="14" y="671"/>
                  </a:lnTo>
                  <a:lnTo>
                    <a:pt x="9" y="631"/>
                  </a:lnTo>
                  <a:lnTo>
                    <a:pt x="6" y="591"/>
                  </a:lnTo>
                  <a:lnTo>
                    <a:pt x="3" y="550"/>
                  </a:lnTo>
                  <a:lnTo>
                    <a:pt x="1" y="509"/>
                  </a:lnTo>
                  <a:lnTo>
                    <a:pt x="0" y="469"/>
                  </a:lnTo>
                  <a:lnTo>
                    <a:pt x="0" y="428"/>
                  </a:lnTo>
                  <a:lnTo>
                    <a:pt x="1" y="388"/>
                  </a:lnTo>
                  <a:lnTo>
                    <a:pt x="5" y="351"/>
                  </a:lnTo>
                  <a:lnTo>
                    <a:pt x="8" y="316"/>
                  </a:lnTo>
                  <a:lnTo>
                    <a:pt x="15" y="281"/>
                  </a:lnTo>
                  <a:lnTo>
                    <a:pt x="23" y="249"/>
                  </a:lnTo>
                  <a:lnTo>
                    <a:pt x="28" y="234"/>
                  </a:lnTo>
                  <a:lnTo>
                    <a:pt x="34" y="219"/>
                  </a:lnTo>
                  <a:lnTo>
                    <a:pt x="39" y="204"/>
                  </a:lnTo>
                  <a:lnTo>
                    <a:pt x="45" y="191"/>
                  </a:lnTo>
                  <a:lnTo>
                    <a:pt x="52" y="177"/>
                  </a:lnTo>
                  <a:lnTo>
                    <a:pt x="59" y="163"/>
                  </a:lnTo>
                  <a:lnTo>
                    <a:pt x="67" y="150"/>
                  </a:lnTo>
                  <a:lnTo>
                    <a:pt x="75" y="138"/>
                  </a:lnTo>
                  <a:lnTo>
                    <a:pt x="84" y="126"/>
                  </a:lnTo>
                  <a:lnTo>
                    <a:pt x="93" y="115"/>
                  </a:lnTo>
                  <a:lnTo>
                    <a:pt x="102" y="103"/>
                  </a:lnTo>
                  <a:lnTo>
                    <a:pt x="113" y="93"/>
                  </a:lnTo>
                  <a:lnTo>
                    <a:pt x="123" y="83"/>
                  </a:lnTo>
                  <a:lnTo>
                    <a:pt x="133" y="74"/>
                  </a:lnTo>
                  <a:lnTo>
                    <a:pt x="145" y="64"/>
                  </a:lnTo>
                  <a:lnTo>
                    <a:pt x="157" y="55"/>
                  </a:lnTo>
                  <a:lnTo>
                    <a:pt x="169" y="47"/>
                  </a:lnTo>
                  <a:lnTo>
                    <a:pt x="183" y="39"/>
                  </a:lnTo>
                  <a:lnTo>
                    <a:pt x="195" y="31"/>
                  </a:lnTo>
                  <a:lnTo>
                    <a:pt x="209" y="24"/>
                  </a:lnTo>
                  <a:lnTo>
                    <a:pt x="224" y="19"/>
                  </a:lnTo>
                  <a:lnTo>
                    <a:pt x="238" y="12"/>
                  </a:lnTo>
                  <a:lnTo>
                    <a:pt x="254" y="6"/>
                  </a:lnTo>
                  <a:lnTo>
                    <a:pt x="269" y="1"/>
                  </a:lnTo>
                  <a:lnTo>
                    <a:pt x="280" y="1"/>
                  </a:lnTo>
                  <a:lnTo>
                    <a:pt x="284" y="0"/>
                  </a:lnTo>
                  <a:lnTo>
                    <a:pt x="324" y="0"/>
                  </a:lnTo>
                  <a:lnTo>
                    <a:pt x="365" y="0"/>
                  </a:lnTo>
                  <a:lnTo>
                    <a:pt x="406" y="2"/>
                  </a:lnTo>
                  <a:lnTo>
                    <a:pt x="448" y="7"/>
                  </a:lnTo>
                  <a:lnTo>
                    <a:pt x="468" y="10"/>
                  </a:lnTo>
                  <a:lnTo>
                    <a:pt x="490" y="15"/>
                  </a:lnTo>
                  <a:lnTo>
                    <a:pt x="511" y="20"/>
                  </a:lnTo>
                  <a:lnTo>
                    <a:pt x="531" y="25"/>
                  </a:lnTo>
                  <a:lnTo>
                    <a:pt x="553" y="31"/>
                  </a:lnTo>
                  <a:lnTo>
                    <a:pt x="574" y="39"/>
                  </a:lnTo>
                  <a:lnTo>
                    <a:pt x="594" y="47"/>
                  </a:lnTo>
                  <a:lnTo>
                    <a:pt x="615" y="58"/>
                  </a:lnTo>
                  <a:lnTo>
                    <a:pt x="650" y="75"/>
                  </a:lnTo>
                  <a:lnTo>
                    <a:pt x="684" y="93"/>
                  </a:lnTo>
                  <a:lnTo>
                    <a:pt x="716" y="113"/>
                  </a:lnTo>
                  <a:lnTo>
                    <a:pt x="748" y="133"/>
                  </a:lnTo>
                  <a:lnTo>
                    <a:pt x="779" y="155"/>
                  </a:lnTo>
                  <a:lnTo>
                    <a:pt x="809" y="178"/>
                  </a:lnTo>
                  <a:lnTo>
                    <a:pt x="839" y="202"/>
                  </a:lnTo>
                  <a:lnTo>
                    <a:pt x="868" y="227"/>
                  </a:lnTo>
                  <a:lnTo>
                    <a:pt x="895" y="254"/>
                  </a:lnTo>
                  <a:lnTo>
                    <a:pt x="921" y="281"/>
                  </a:lnTo>
                  <a:lnTo>
                    <a:pt x="948" y="311"/>
                  </a:lnTo>
                  <a:lnTo>
                    <a:pt x="973" y="341"/>
                  </a:lnTo>
                  <a:lnTo>
                    <a:pt x="997" y="372"/>
                  </a:lnTo>
                  <a:lnTo>
                    <a:pt x="1021" y="404"/>
                  </a:lnTo>
                  <a:lnTo>
                    <a:pt x="1044" y="438"/>
                  </a:lnTo>
                  <a:lnTo>
                    <a:pt x="1067" y="473"/>
                  </a:lnTo>
                  <a:lnTo>
                    <a:pt x="1105" y="533"/>
                  </a:lnTo>
                  <a:lnTo>
                    <a:pt x="1145" y="592"/>
                  </a:lnTo>
                  <a:lnTo>
                    <a:pt x="1185" y="648"/>
                  </a:lnTo>
                  <a:lnTo>
                    <a:pt x="1225" y="703"/>
                  </a:lnTo>
                  <a:lnTo>
                    <a:pt x="1268" y="755"/>
                  </a:lnTo>
                  <a:lnTo>
                    <a:pt x="1311" y="805"/>
                  </a:lnTo>
                  <a:lnTo>
                    <a:pt x="1355" y="855"/>
                  </a:lnTo>
                  <a:lnTo>
                    <a:pt x="1400" y="901"/>
                  </a:lnTo>
                  <a:lnTo>
                    <a:pt x="1446" y="945"/>
                  </a:lnTo>
                  <a:lnTo>
                    <a:pt x="1493" y="988"/>
                  </a:lnTo>
                  <a:lnTo>
                    <a:pt x="1541" y="1029"/>
                  </a:lnTo>
                  <a:lnTo>
                    <a:pt x="1590" y="1067"/>
                  </a:lnTo>
                  <a:lnTo>
                    <a:pt x="1640" y="1105"/>
                  </a:lnTo>
                  <a:lnTo>
                    <a:pt x="1691" y="1139"/>
                  </a:lnTo>
                  <a:lnTo>
                    <a:pt x="1744" y="1172"/>
                  </a:lnTo>
                  <a:lnTo>
                    <a:pt x="1798" y="1204"/>
                  </a:lnTo>
                  <a:lnTo>
                    <a:pt x="1838" y="1229"/>
                  </a:lnTo>
                  <a:lnTo>
                    <a:pt x="1878" y="1255"/>
                  </a:lnTo>
                  <a:lnTo>
                    <a:pt x="1917" y="1282"/>
                  </a:lnTo>
                  <a:lnTo>
                    <a:pt x="1954" y="1311"/>
                  </a:lnTo>
                  <a:lnTo>
                    <a:pt x="1991" y="1342"/>
                  </a:lnTo>
                  <a:lnTo>
                    <a:pt x="2026" y="1373"/>
                  </a:lnTo>
                  <a:lnTo>
                    <a:pt x="2059" y="1405"/>
                  </a:lnTo>
                  <a:lnTo>
                    <a:pt x="2093" y="1437"/>
                  </a:lnTo>
                  <a:lnTo>
                    <a:pt x="2126" y="1472"/>
                  </a:lnTo>
                  <a:lnTo>
                    <a:pt x="2157" y="1506"/>
                  </a:lnTo>
                  <a:lnTo>
                    <a:pt x="2188" y="1541"/>
                  </a:lnTo>
                  <a:lnTo>
                    <a:pt x="2219" y="1576"/>
                  </a:lnTo>
                  <a:lnTo>
                    <a:pt x="2278" y="1647"/>
                  </a:lnTo>
                  <a:lnTo>
                    <a:pt x="2337" y="1718"/>
                  </a:lnTo>
                  <a:lnTo>
                    <a:pt x="2384" y="1777"/>
                  </a:lnTo>
                  <a:lnTo>
                    <a:pt x="2424" y="1825"/>
                  </a:lnTo>
                  <a:lnTo>
                    <a:pt x="2464" y="1873"/>
                  </a:lnTo>
                  <a:lnTo>
                    <a:pt x="2504" y="1922"/>
                  </a:lnTo>
                  <a:lnTo>
                    <a:pt x="2543" y="1972"/>
                  </a:lnTo>
                  <a:lnTo>
                    <a:pt x="2584" y="2021"/>
                  </a:lnTo>
                  <a:lnTo>
                    <a:pt x="2623" y="2072"/>
                  </a:lnTo>
                  <a:lnTo>
                    <a:pt x="2662" y="2122"/>
                  </a:lnTo>
                  <a:lnTo>
                    <a:pt x="2699" y="2172"/>
                  </a:lnTo>
                  <a:lnTo>
                    <a:pt x="2737" y="2224"/>
                  </a:lnTo>
                  <a:lnTo>
                    <a:pt x="2774" y="2277"/>
                  </a:lnTo>
                  <a:lnTo>
                    <a:pt x="2811" y="2328"/>
                  </a:lnTo>
                  <a:lnTo>
                    <a:pt x="2846" y="2382"/>
                  </a:lnTo>
                  <a:lnTo>
                    <a:pt x="2881" y="2436"/>
                  </a:lnTo>
                  <a:lnTo>
                    <a:pt x="2914" y="2490"/>
                  </a:lnTo>
                  <a:lnTo>
                    <a:pt x="2946" y="2545"/>
                  </a:lnTo>
                  <a:lnTo>
                    <a:pt x="2977" y="2601"/>
                  </a:lnTo>
                  <a:lnTo>
                    <a:pt x="2991" y="2627"/>
                  </a:lnTo>
                  <a:lnTo>
                    <a:pt x="3006" y="2651"/>
                  </a:lnTo>
                  <a:lnTo>
                    <a:pt x="3021" y="2674"/>
                  </a:lnTo>
                  <a:lnTo>
                    <a:pt x="3036" y="2696"/>
                  </a:lnTo>
                  <a:lnTo>
                    <a:pt x="3052" y="2717"/>
                  </a:lnTo>
                  <a:lnTo>
                    <a:pt x="3068" y="2738"/>
                  </a:lnTo>
                  <a:lnTo>
                    <a:pt x="3085" y="2757"/>
                  </a:lnTo>
                  <a:lnTo>
                    <a:pt x="3103" y="2777"/>
                  </a:lnTo>
                  <a:lnTo>
                    <a:pt x="3122" y="2795"/>
                  </a:lnTo>
                  <a:lnTo>
                    <a:pt x="3140" y="2812"/>
                  </a:lnTo>
                  <a:lnTo>
                    <a:pt x="3159" y="2829"/>
                  </a:lnTo>
                  <a:lnTo>
                    <a:pt x="3179" y="2845"/>
                  </a:lnTo>
                  <a:lnTo>
                    <a:pt x="3200" y="2860"/>
                  </a:lnTo>
                  <a:lnTo>
                    <a:pt x="3220" y="2873"/>
                  </a:lnTo>
                  <a:lnTo>
                    <a:pt x="3242" y="2887"/>
                  </a:lnTo>
                  <a:lnTo>
                    <a:pt x="3264" y="2899"/>
                  </a:lnTo>
                  <a:lnTo>
                    <a:pt x="3287" y="2910"/>
                  </a:lnTo>
                  <a:lnTo>
                    <a:pt x="3310" y="2921"/>
                  </a:lnTo>
                  <a:lnTo>
                    <a:pt x="3334" y="2932"/>
                  </a:lnTo>
                  <a:lnTo>
                    <a:pt x="3358" y="2941"/>
                  </a:lnTo>
                  <a:lnTo>
                    <a:pt x="3383" y="2949"/>
                  </a:lnTo>
                  <a:lnTo>
                    <a:pt x="3410" y="2956"/>
                  </a:lnTo>
                  <a:lnTo>
                    <a:pt x="3435" y="2963"/>
                  </a:lnTo>
                  <a:lnTo>
                    <a:pt x="3462" y="2968"/>
                  </a:lnTo>
                  <a:lnTo>
                    <a:pt x="3490" y="2974"/>
                  </a:lnTo>
                  <a:lnTo>
                    <a:pt x="3517" y="2979"/>
                  </a:lnTo>
                  <a:lnTo>
                    <a:pt x="3546" y="2982"/>
                  </a:lnTo>
                  <a:lnTo>
                    <a:pt x="3575" y="2985"/>
                  </a:lnTo>
                  <a:lnTo>
                    <a:pt x="3605" y="2987"/>
                  </a:lnTo>
                  <a:lnTo>
                    <a:pt x="3636" y="2987"/>
                  </a:lnTo>
                  <a:lnTo>
                    <a:pt x="3666" y="2988"/>
                  </a:lnTo>
                  <a:lnTo>
                    <a:pt x="3697" y="2987"/>
                  </a:lnTo>
                  <a:lnTo>
                    <a:pt x="3742" y="2986"/>
                  </a:lnTo>
                  <a:lnTo>
                    <a:pt x="3787" y="2985"/>
                  </a:lnTo>
                  <a:lnTo>
                    <a:pt x="3833" y="2982"/>
                  </a:lnTo>
                  <a:lnTo>
                    <a:pt x="3878" y="2980"/>
                  </a:lnTo>
                  <a:lnTo>
                    <a:pt x="3922" y="2978"/>
                  </a:lnTo>
                  <a:lnTo>
                    <a:pt x="3967" y="2977"/>
                  </a:lnTo>
                  <a:lnTo>
                    <a:pt x="4012" y="2974"/>
                  </a:lnTo>
                  <a:lnTo>
                    <a:pt x="4055" y="2972"/>
                  </a:lnTo>
                  <a:lnTo>
                    <a:pt x="4121" y="2968"/>
                  </a:lnTo>
                  <a:lnTo>
                    <a:pt x="4186" y="2965"/>
                  </a:lnTo>
                  <a:lnTo>
                    <a:pt x="4252" y="2962"/>
                  </a:lnTo>
                  <a:lnTo>
                    <a:pt x="4318" y="2959"/>
                  </a:lnTo>
                  <a:lnTo>
                    <a:pt x="4385" y="2957"/>
                  </a:lnTo>
                  <a:lnTo>
                    <a:pt x="4451" y="2955"/>
                  </a:lnTo>
                  <a:lnTo>
                    <a:pt x="4517" y="2954"/>
                  </a:lnTo>
                  <a:lnTo>
                    <a:pt x="4583" y="2954"/>
                  </a:lnTo>
                  <a:lnTo>
                    <a:pt x="4586" y="2954"/>
                  </a:lnTo>
                  <a:lnTo>
                    <a:pt x="4611" y="2954"/>
                  </a:lnTo>
                  <a:lnTo>
                    <a:pt x="4634" y="2955"/>
                  </a:lnTo>
                  <a:lnTo>
                    <a:pt x="4656" y="2956"/>
                  </a:lnTo>
                  <a:lnTo>
                    <a:pt x="4679" y="2958"/>
                  </a:lnTo>
                  <a:lnTo>
                    <a:pt x="4702" y="2960"/>
                  </a:lnTo>
                  <a:lnTo>
                    <a:pt x="4725" y="2964"/>
                  </a:lnTo>
                  <a:lnTo>
                    <a:pt x="4747" y="2968"/>
                  </a:lnTo>
                  <a:lnTo>
                    <a:pt x="4769" y="2973"/>
                  </a:lnTo>
                  <a:lnTo>
                    <a:pt x="4791" y="2978"/>
                  </a:lnTo>
                  <a:lnTo>
                    <a:pt x="4811" y="2983"/>
                  </a:lnTo>
                  <a:lnTo>
                    <a:pt x="4833" y="2989"/>
                  </a:lnTo>
                  <a:lnTo>
                    <a:pt x="4854" y="2996"/>
                  </a:lnTo>
                  <a:lnTo>
                    <a:pt x="4874" y="3004"/>
                  </a:lnTo>
                  <a:lnTo>
                    <a:pt x="4894" y="3012"/>
                  </a:lnTo>
                  <a:lnTo>
                    <a:pt x="4915" y="3020"/>
                  </a:lnTo>
                  <a:lnTo>
                    <a:pt x="4934" y="3029"/>
                  </a:lnTo>
                  <a:lnTo>
                    <a:pt x="4954" y="3040"/>
                  </a:lnTo>
                  <a:lnTo>
                    <a:pt x="4973" y="3049"/>
                  </a:lnTo>
                  <a:lnTo>
                    <a:pt x="4991" y="3060"/>
                  </a:lnTo>
                  <a:lnTo>
                    <a:pt x="5010" y="3072"/>
                  </a:lnTo>
                  <a:lnTo>
                    <a:pt x="5028" y="3083"/>
                  </a:lnTo>
                  <a:lnTo>
                    <a:pt x="5046" y="3096"/>
                  </a:lnTo>
                  <a:lnTo>
                    <a:pt x="5064" y="3110"/>
                  </a:lnTo>
                  <a:lnTo>
                    <a:pt x="5081" y="3122"/>
                  </a:lnTo>
                  <a:lnTo>
                    <a:pt x="5098" y="3137"/>
                  </a:lnTo>
                  <a:lnTo>
                    <a:pt x="5114" y="3152"/>
                  </a:lnTo>
                  <a:lnTo>
                    <a:pt x="5131" y="3167"/>
                  </a:lnTo>
                  <a:lnTo>
                    <a:pt x="5146" y="3183"/>
                  </a:lnTo>
                  <a:lnTo>
                    <a:pt x="5162" y="3199"/>
                  </a:lnTo>
                  <a:lnTo>
                    <a:pt x="5177" y="3216"/>
                  </a:lnTo>
                  <a:lnTo>
                    <a:pt x="5192" y="3233"/>
                  </a:lnTo>
                  <a:lnTo>
                    <a:pt x="5207" y="3252"/>
                  </a:lnTo>
                  <a:lnTo>
                    <a:pt x="5242" y="3297"/>
                  </a:lnTo>
                  <a:lnTo>
                    <a:pt x="5275" y="3342"/>
                  </a:lnTo>
                  <a:lnTo>
                    <a:pt x="5307" y="3388"/>
                  </a:lnTo>
                  <a:lnTo>
                    <a:pt x="5338" y="3436"/>
                  </a:lnTo>
                  <a:lnTo>
                    <a:pt x="5368" y="3485"/>
                  </a:lnTo>
                  <a:lnTo>
                    <a:pt x="5398" y="3534"/>
                  </a:lnTo>
                  <a:lnTo>
                    <a:pt x="5425" y="3584"/>
                  </a:lnTo>
                  <a:lnTo>
                    <a:pt x="5451" y="3635"/>
                  </a:lnTo>
                  <a:lnTo>
                    <a:pt x="5477" y="3686"/>
                  </a:lnTo>
                  <a:lnTo>
                    <a:pt x="5502" y="3739"/>
                  </a:lnTo>
                  <a:lnTo>
                    <a:pt x="5525" y="3793"/>
                  </a:lnTo>
                  <a:lnTo>
                    <a:pt x="5547" y="3847"/>
                  </a:lnTo>
                  <a:lnTo>
                    <a:pt x="5568" y="3902"/>
                  </a:lnTo>
                  <a:lnTo>
                    <a:pt x="5588" y="3957"/>
                  </a:lnTo>
                  <a:lnTo>
                    <a:pt x="5606" y="4014"/>
                  </a:lnTo>
                  <a:lnTo>
                    <a:pt x="5625" y="4072"/>
                  </a:lnTo>
                  <a:lnTo>
                    <a:pt x="5635" y="4112"/>
                  </a:lnTo>
                  <a:lnTo>
                    <a:pt x="5645" y="4151"/>
                  </a:lnTo>
                  <a:lnTo>
                    <a:pt x="5654" y="4191"/>
                  </a:lnTo>
                  <a:lnTo>
                    <a:pt x="5661" y="4230"/>
                  </a:lnTo>
                  <a:lnTo>
                    <a:pt x="5667" y="4269"/>
                  </a:lnTo>
                  <a:lnTo>
                    <a:pt x="5672" y="4308"/>
                  </a:lnTo>
                  <a:lnTo>
                    <a:pt x="5675" y="4347"/>
                  </a:lnTo>
                  <a:lnTo>
                    <a:pt x="5677" y="4385"/>
                  </a:lnTo>
                  <a:lnTo>
                    <a:pt x="5679" y="4423"/>
                  </a:lnTo>
                  <a:lnTo>
                    <a:pt x="5677" y="4460"/>
                  </a:lnTo>
                  <a:lnTo>
                    <a:pt x="5675" y="4497"/>
                  </a:lnTo>
                  <a:lnTo>
                    <a:pt x="5673" y="4534"/>
                  </a:lnTo>
                  <a:lnTo>
                    <a:pt x="5668" y="4570"/>
                  </a:lnTo>
                  <a:lnTo>
                    <a:pt x="5662" y="4606"/>
                  </a:lnTo>
                  <a:lnTo>
                    <a:pt x="5654" y="4642"/>
                  </a:lnTo>
                  <a:lnTo>
                    <a:pt x="5646" y="4676"/>
                  </a:lnTo>
                  <a:lnTo>
                    <a:pt x="5636" y="4715"/>
                  </a:lnTo>
                  <a:lnTo>
                    <a:pt x="5623" y="4752"/>
                  </a:lnTo>
                  <a:lnTo>
                    <a:pt x="5611" y="4789"/>
                  </a:lnTo>
                  <a:lnTo>
                    <a:pt x="5596" y="4824"/>
                  </a:lnTo>
                  <a:lnTo>
                    <a:pt x="5581" y="4859"/>
                  </a:lnTo>
                  <a:lnTo>
                    <a:pt x="5564" y="4892"/>
                  </a:lnTo>
                  <a:lnTo>
                    <a:pt x="5545" y="4924"/>
                  </a:lnTo>
                  <a:lnTo>
                    <a:pt x="5527" y="4955"/>
                  </a:lnTo>
                  <a:lnTo>
                    <a:pt x="5479" y="4955"/>
                  </a:lnTo>
                  <a:lnTo>
                    <a:pt x="5500" y="4923"/>
                  </a:lnTo>
                  <a:lnTo>
                    <a:pt x="5519" y="4890"/>
                  </a:lnTo>
                  <a:lnTo>
                    <a:pt x="5537" y="4855"/>
                  </a:lnTo>
                  <a:lnTo>
                    <a:pt x="5555" y="4820"/>
                  </a:lnTo>
                  <a:lnTo>
                    <a:pt x="5571" y="4783"/>
                  </a:lnTo>
                  <a:lnTo>
                    <a:pt x="5584" y="4746"/>
                  </a:lnTo>
                  <a:lnTo>
                    <a:pt x="5597" y="4707"/>
                  </a:lnTo>
                  <a:lnTo>
                    <a:pt x="5609" y="4667"/>
                  </a:lnTo>
                  <a:lnTo>
                    <a:pt x="5617" y="4633"/>
                  </a:lnTo>
                  <a:lnTo>
                    <a:pt x="5623" y="4598"/>
                  </a:lnTo>
                  <a:lnTo>
                    <a:pt x="5629" y="4564"/>
                  </a:lnTo>
                  <a:lnTo>
                    <a:pt x="5634" y="4529"/>
                  </a:lnTo>
                  <a:lnTo>
                    <a:pt x="5636" y="4494"/>
                  </a:lnTo>
                  <a:lnTo>
                    <a:pt x="5638" y="4458"/>
                  </a:lnTo>
                  <a:lnTo>
                    <a:pt x="5638" y="4422"/>
                  </a:lnTo>
                  <a:lnTo>
                    <a:pt x="5638" y="4385"/>
                  </a:lnTo>
                  <a:lnTo>
                    <a:pt x="5636" y="4348"/>
                  </a:lnTo>
                  <a:lnTo>
                    <a:pt x="5633" y="4312"/>
                  </a:lnTo>
                  <a:lnTo>
                    <a:pt x="5628" y="4274"/>
                  </a:lnTo>
                  <a:lnTo>
                    <a:pt x="5622" y="4236"/>
                  </a:lnTo>
                  <a:lnTo>
                    <a:pt x="5615" y="4198"/>
                  </a:lnTo>
                  <a:lnTo>
                    <a:pt x="5607" y="4160"/>
                  </a:lnTo>
                  <a:lnTo>
                    <a:pt x="5597" y="4121"/>
                  </a:lnTo>
                  <a:lnTo>
                    <a:pt x="5587" y="4082"/>
                  </a:lnTo>
                  <a:lnTo>
                    <a:pt x="5570" y="4026"/>
                  </a:lnTo>
                  <a:lnTo>
                    <a:pt x="5551" y="3971"/>
                  </a:lnTo>
                  <a:lnTo>
                    <a:pt x="5532" y="3916"/>
                  </a:lnTo>
                  <a:lnTo>
                    <a:pt x="5511" y="3862"/>
                  </a:lnTo>
                  <a:lnTo>
                    <a:pt x="5489" y="3808"/>
                  </a:lnTo>
                  <a:lnTo>
                    <a:pt x="5466" y="3755"/>
                  </a:lnTo>
                  <a:lnTo>
                    <a:pt x="5442" y="3704"/>
                  </a:lnTo>
                  <a:lnTo>
                    <a:pt x="5417" y="3653"/>
                  </a:lnTo>
                  <a:lnTo>
                    <a:pt x="5391" y="3603"/>
                  </a:lnTo>
                  <a:lnTo>
                    <a:pt x="5363" y="3553"/>
                  </a:lnTo>
                  <a:lnTo>
                    <a:pt x="5334" y="3505"/>
                  </a:lnTo>
                  <a:lnTo>
                    <a:pt x="5305" y="3457"/>
                  </a:lnTo>
                  <a:lnTo>
                    <a:pt x="5275" y="3410"/>
                  </a:lnTo>
                  <a:lnTo>
                    <a:pt x="5243" y="3364"/>
                  </a:lnTo>
                  <a:lnTo>
                    <a:pt x="5209" y="3319"/>
                  </a:lnTo>
                  <a:lnTo>
                    <a:pt x="5176" y="3276"/>
                  </a:lnTo>
                  <a:lnTo>
                    <a:pt x="5162" y="3259"/>
                  </a:lnTo>
                  <a:lnTo>
                    <a:pt x="5149" y="3241"/>
                  </a:lnTo>
                  <a:lnTo>
                    <a:pt x="5134" y="3225"/>
                  </a:lnTo>
                  <a:lnTo>
                    <a:pt x="5119" y="3210"/>
                  </a:lnTo>
                  <a:lnTo>
                    <a:pt x="5104" y="3196"/>
                  </a:lnTo>
                  <a:lnTo>
                    <a:pt x="5088" y="3181"/>
                  </a:lnTo>
                  <a:lnTo>
                    <a:pt x="5073" y="3167"/>
                  </a:lnTo>
                  <a:lnTo>
                    <a:pt x="5057" y="3153"/>
                  </a:lnTo>
                  <a:lnTo>
                    <a:pt x="5040" y="3141"/>
                  </a:lnTo>
                  <a:lnTo>
                    <a:pt x="5024" y="3128"/>
                  </a:lnTo>
                  <a:lnTo>
                    <a:pt x="5006" y="3116"/>
                  </a:lnTo>
                  <a:lnTo>
                    <a:pt x="4989" y="3105"/>
                  </a:lnTo>
                  <a:lnTo>
                    <a:pt x="4972" y="3095"/>
                  </a:lnTo>
                  <a:lnTo>
                    <a:pt x="4954" y="3084"/>
                  </a:lnTo>
                  <a:lnTo>
                    <a:pt x="4935" y="3074"/>
                  </a:lnTo>
                  <a:lnTo>
                    <a:pt x="4917" y="3065"/>
                  </a:lnTo>
                  <a:lnTo>
                    <a:pt x="4899" y="3057"/>
                  </a:lnTo>
                  <a:lnTo>
                    <a:pt x="4879" y="3048"/>
                  </a:lnTo>
                  <a:lnTo>
                    <a:pt x="4860" y="3041"/>
                  </a:lnTo>
                  <a:lnTo>
                    <a:pt x="4840" y="3034"/>
                  </a:lnTo>
                  <a:lnTo>
                    <a:pt x="4821" y="3027"/>
                  </a:lnTo>
                  <a:lnTo>
                    <a:pt x="4801" y="3021"/>
                  </a:lnTo>
                  <a:lnTo>
                    <a:pt x="4780" y="3016"/>
                  </a:lnTo>
                  <a:lnTo>
                    <a:pt x="4760" y="3011"/>
                  </a:lnTo>
                  <a:lnTo>
                    <a:pt x="4739" y="3006"/>
                  </a:lnTo>
                  <a:lnTo>
                    <a:pt x="4718" y="3003"/>
                  </a:lnTo>
                  <a:lnTo>
                    <a:pt x="4697" y="2999"/>
                  </a:lnTo>
                  <a:lnTo>
                    <a:pt x="4675" y="2997"/>
                  </a:lnTo>
                  <a:lnTo>
                    <a:pt x="4653" y="2995"/>
                  </a:lnTo>
                  <a:lnTo>
                    <a:pt x="4631" y="2994"/>
                  </a:lnTo>
                  <a:lnTo>
                    <a:pt x="4609" y="2993"/>
                  </a:lnTo>
                  <a:lnTo>
                    <a:pt x="4586" y="2993"/>
                  </a:lnTo>
                  <a:lnTo>
                    <a:pt x="4583" y="2993"/>
                  </a:lnTo>
                  <a:lnTo>
                    <a:pt x="4518" y="2993"/>
                  </a:lnTo>
                  <a:lnTo>
                    <a:pt x="4451" y="2994"/>
                  </a:lnTo>
                  <a:lnTo>
                    <a:pt x="4386" y="2996"/>
                  </a:lnTo>
                  <a:lnTo>
                    <a:pt x="4319" y="2998"/>
                  </a:lnTo>
                  <a:lnTo>
                    <a:pt x="4254" y="3001"/>
                  </a:lnTo>
                  <a:lnTo>
                    <a:pt x="4187" y="3004"/>
                  </a:lnTo>
                  <a:lnTo>
                    <a:pt x="4123" y="3007"/>
                  </a:lnTo>
                  <a:lnTo>
                    <a:pt x="4058" y="3011"/>
                  </a:lnTo>
                  <a:lnTo>
                    <a:pt x="4013" y="3013"/>
                  </a:lnTo>
                  <a:lnTo>
                    <a:pt x="3968" y="3016"/>
                  </a:lnTo>
                  <a:lnTo>
                    <a:pt x="3923" y="3018"/>
                  </a:lnTo>
                  <a:lnTo>
                    <a:pt x="3879" y="3020"/>
                  </a:lnTo>
                  <a:lnTo>
                    <a:pt x="3834" y="3021"/>
                  </a:lnTo>
                  <a:lnTo>
                    <a:pt x="3789" y="3024"/>
                  </a:lnTo>
                  <a:lnTo>
                    <a:pt x="3743" y="3025"/>
                  </a:lnTo>
                  <a:lnTo>
                    <a:pt x="3699" y="3027"/>
                  </a:lnTo>
                  <a:lnTo>
                    <a:pt x="3665" y="3027"/>
                  </a:lnTo>
                  <a:lnTo>
                    <a:pt x="3633" y="3027"/>
                  </a:lnTo>
                  <a:lnTo>
                    <a:pt x="3601" y="3026"/>
                  </a:lnTo>
                  <a:lnTo>
                    <a:pt x="3570" y="3024"/>
                  </a:lnTo>
                  <a:lnTo>
                    <a:pt x="3539" y="3020"/>
                  </a:lnTo>
                  <a:lnTo>
                    <a:pt x="3509" y="3017"/>
                  </a:lnTo>
                  <a:lnTo>
                    <a:pt x="3481" y="3012"/>
                  </a:lnTo>
                  <a:lnTo>
                    <a:pt x="3452" y="3007"/>
                  </a:lnTo>
                  <a:lnTo>
                    <a:pt x="3423" y="3001"/>
                  </a:lnTo>
                  <a:lnTo>
                    <a:pt x="3396" y="2994"/>
                  </a:lnTo>
                  <a:lnTo>
                    <a:pt x="3369" y="2986"/>
                  </a:lnTo>
                  <a:lnTo>
                    <a:pt x="3343" y="2977"/>
                  </a:lnTo>
                  <a:lnTo>
                    <a:pt x="3318" y="2967"/>
                  </a:lnTo>
                  <a:lnTo>
                    <a:pt x="3293" y="2957"/>
                  </a:lnTo>
                  <a:lnTo>
                    <a:pt x="3268" y="2946"/>
                  </a:lnTo>
                  <a:lnTo>
                    <a:pt x="3244" y="2933"/>
                  </a:lnTo>
                  <a:lnTo>
                    <a:pt x="3221" y="2920"/>
                  </a:lnTo>
                  <a:lnTo>
                    <a:pt x="3198" y="2907"/>
                  </a:lnTo>
                  <a:lnTo>
                    <a:pt x="3177" y="2892"/>
                  </a:lnTo>
                  <a:lnTo>
                    <a:pt x="3155" y="2876"/>
                  </a:lnTo>
                  <a:lnTo>
                    <a:pt x="3134" y="2860"/>
                  </a:lnTo>
                  <a:lnTo>
                    <a:pt x="3114" y="2842"/>
                  </a:lnTo>
                  <a:lnTo>
                    <a:pt x="3094" y="2824"/>
                  </a:lnTo>
                  <a:lnTo>
                    <a:pt x="3075" y="2804"/>
                  </a:lnTo>
                  <a:lnTo>
                    <a:pt x="3056" y="2785"/>
                  </a:lnTo>
                  <a:lnTo>
                    <a:pt x="3038" y="2764"/>
                  </a:lnTo>
                  <a:lnTo>
                    <a:pt x="3021" y="2743"/>
                  </a:lnTo>
                  <a:lnTo>
                    <a:pt x="3005" y="2720"/>
                  </a:lnTo>
                  <a:lnTo>
                    <a:pt x="2987" y="2697"/>
                  </a:lnTo>
                  <a:lnTo>
                    <a:pt x="2972" y="2671"/>
                  </a:lnTo>
                  <a:lnTo>
                    <a:pt x="2958" y="2646"/>
                  </a:lnTo>
                  <a:lnTo>
                    <a:pt x="2943" y="2621"/>
                  </a:lnTo>
                  <a:lnTo>
                    <a:pt x="2912" y="2565"/>
                  </a:lnTo>
                  <a:lnTo>
                    <a:pt x="2880" y="2511"/>
                  </a:lnTo>
                  <a:lnTo>
                    <a:pt x="2846" y="2456"/>
                  </a:lnTo>
                  <a:lnTo>
                    <a:pt x="2813" y="2403"/>
                  </a:lnTo>
                  <a:lnTo>
                    <a:pt x="2777" y="2350"/>
                  </a:lnTo>
                  <a:lnTo>
                    <a:pt x="2741" y="2298"/>
                  </a:lnTo>
                  <a:lnTo>
                    <a:pt x="2704" y="2247"/>
                  </a:lnTo>
                  <a:lnTo>
                    <a:pt x="2667" y="2195"/>
                  </a:lnTo>
                  <a:lnTo>
                    <a:pt x="2629" y="2145"/>
                  </a:lnTo>
                  <a:lnTo>
                    <a:pt x="2590" y="2094"/>
                  </a:lnTo>
                  <a:lnTo>
                    <a:pt x="2551" y="2045"/>
                  </a:lnTo>
                  <a:lnTo>
                    <a:pt x="2512" y="1996"/>
                  </a:lnTo>
                  <a:lnTo>
                    <a:pt x="2472" y="1947"/>
                  </a:lnTo>
                  <a:lnTo>
                    <a:pt x="2433" y="1898"/>
                  </a:lnTo>
                  <a:lnTo>
                    <a:pt x="2393" y="1849"/>
                  </a:lnTo>
                  <a:lnTo>
                    <a:pt x="2354" y="1801"/>
                  </a:lnTo>
                  <a:lnTo>
                    <a:pt x="2307" y="1744"/>
                  </a:lnTo>
                  <a:lnTo>
                    <a:pt x="2248" y="1670"/>
                  </a:lnTo>
                  <a:lnTo>
                    <a:pt x="2187" y="1599"/>
                  </a:lnTo>
                  <a:lnTo>
                    <a:pt x="2157" y="1565"/>
                  </a:lnTo>
                  <a:lnTo>
                    <a:pt x="2126" y="1530"/>
                  </a:lnTo>
                  <a:lnTo>
                    <a:pt x="2095" y="1497"/>
                  </a:lnTo>
                  <a:lnTo>
                    <a:pt x="2064" y="1464"/>
                  </a:lnTo>
                  <a:lnTo>
                    <a:pt x="2032" y="1432"/>
                  </a:lnTo>
                  <a:lnTo>
                    <a:pt x="1999" y="1401"/>
                  </a:lnTo>
                  <a:lnTo>
                    <a:pt x="1964" y="1371"/>
                  </a:lnTo>
                  <a:lnTo>
                    <a:pt x="1930" y="1342"/>
                  </a:lnTo>
                  <a:lnTo>
                    <a:pt x="1894" y="1315"/>
                  </a:lnTo>
                  <a:lnTo>
                    <a:pt x="1856" y="1288"/>
                  </a:lnTo>
                  <a:lnTo>
                    <a:pt x="1817" y="1263"/>
                  </a:lnTo>
                  <a:lnTo>
                    <a:pt x="1778" y="1239"/>
                  </a:lnTo>
                  <a:lnTo>
                    <a:pt x="1723" y="1207"/>
                  </a:lnTo>
                  <a:lnTo>
                    <a:pt x="1669" y="1172"/>
                  </a:lnTo>
                  <a:lnTo>
                    <a:pt x="1618" y="1137"/>
                  </a:lnTo>
                  <a:lnTo>
                    <a:pt x="1566" y="1099"/>
                  </a:lnTo>
                  <a:lnTo>
                    <a:pt x="1516" y="1059"/>
                  </a:lnTo>
                  <a:lnTo>
                    <a:pt x="1467" y="1018"/>
                  </a:lnTo>
                  <a:lnTo>
                    <a:pt x="1419" y="974"/>
                  </a:lnTo>
                  <a:lnTo>
                    <a:pt x="1372" y="929"/>
                  </a:lnTo>
                  <a:lnTo>
                    <a:pt x="1326" y="882"/>
                  </a:lnTo>
                  <a:lnTo>
                    <a:pt x="1282" y="833"/>
                  </a:lnTo>
                  <a:lnTo>
                    <a:pt x="1238" y="781"/>
                  </a:lnTo>
                  <a:lnTo>
                    <a:pt x="1196" y="727"/>
                  </a:lnTo>
                  <a:lnTo>
                    <a:pt x="1153" y="672"/>
                  </a:lnTo>
                  <a:lnTo>
                    <a:pt x="1113" y="615"/>
                  </a:lnTo>
                  <a:lnTo>
                    <a:pt x="1073" y="555"/>
                  </a:lnTo>
                  <a:lnTo>
                    <a:pt x="1034" y="493"/>
                  </a:lnTo>
                  <a:lnTo>
                    <a:pt x="1012" y="460"/>
                  </a:lnTo>
                  <a:lnTo>
                    <a:pt x="989" y="428"/>
                  </a:lnTo>
                  <a:lnTo>
                    <a:pt x="966" y="396"/>
                  </a:lnTo>
                  <a:lnTo>
                    <a:pt x="943" y="366"/>
                  </a:lnTo>
                  <a:lnTo>
                    <a:pt x="918" y="337"/>
                  </a:lnTo>
                  <a:lnTo>
                    <a:pt x="893" y="309"/>
                  </a:lnTo>
                  <a:lnTo>
                    <a:pt x="868" y="282"/>
                  </a:lnTo>
                  <a:lnTo>
                    <a:pt x="841" y="257"/>
                  </a:lnTo>
                  <a:lnTo>
                    <a:pt x="814" y="233"/>
                  </a:lnTo>
                  <a:lnTo>
                    <a:pt x="785" y="209"/>
                  </a:lnTo>
                  <a:lnTo>
                    <a:pt x="756" y="187"/>
                  </a:lnTo>
                  <a:lnTo>
                    <a:pt x="726" y="166"/>
                  </a:lnTo>
                  <a:lnTo>
                    <a:pt x="695" y="146"/>
                  </a:lnTo>
                  <a:lnTo>
                    <a:pt x="664" y="127"/>
                  </a:lnTo>
                  <a:lnTo>
                    <a:pt x="631" y="109"/>
                  </a:lnTo>
                  <a:lnTo>
                    <a:pt x="598" y="92"/>
                  </a:lnTo>
                  <a:lnTo>
                    <a:pt x="580" y="84"/>
                  </a:lnTo>
                  <a:lnTo>
                    <a:pt x="561" y="77"/>
                  </a:lnTo>
                  <a:lnTo>
                    <a:pt x="543" y="70"/>
                  </a:lnTo>
                  <a:lnTo>
                    <a:pt x="525" y="64"/>
                  </a:lnTo>
                  <a:lnTo>
                    <a:pt x="506" y="59"/>
                  </a:lnTo>
                  <a:lnTo>
                    <a:pt x="487" y="54"/>
                  </a:lnTo>
                  <a:lnTo>
                    <a:pt x="468" y="51"/>
                  </a:lnTo>
                  <a:lnTo>
                    <a:pt x="449" y="47"/>
                  </a:lnTo>
                  <a:lnTo>
                    <a:pt x="410" y="43"/>
                  </a:lnTo>
                  <a:lnTo>
                    <a:pt x="370" y="40"/>
                  </a:lnTo>
                  <a:lnTo>
                    <a:pt x="328" y="39"/>
                  </a:lnTo>
                  <a:lnTo>
                    <a:pt x="285" y="39"/>
                  </a:lnTo>
                  <a:lnTo>
                    <a:pt x="280"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3" name="Freeform 61">
              <a:extLst>
                <a:ext uri="{FF2B5EF4-FFF2-40B4-BE49-F238E27FC236}">
                  <a16:creationId xmlns:a16="http://schemas.microsoft.com/office/drawing/2014/main" id="{526D49DA-7183-4048-AC68-07ECC4E35630}"/>
                </a:ext>
              </a:extLst>
            </p:cNvPr>
            <p:cNvSpPr>
              <a:spLocks noEditPoints="1"/>
            </p:cNvSpPr>
            <p:nvPr userDrawn="1"/>
          </p:nvSpPr>
          <p:spPr bwMode="auto">
            <a:xfrm>
              <a:off x="2415759" y="4154813"/>
              <a:ext cx="567622" cy="656024"/>
            </a:xfrm>
            <a:custGeom>
              <a:avLst/>
              <a:gdLst>
                <a:gd name="T0" fmla="*/ 510 w 852"/>
                <a:gd name="T1" fmla="*/ 93 h 985"/>
                <a:gd name="T2" fmla="*/ 393 w 852"/>
                <a:gd name="T3" fmla="*/ 177 h 985"/>
                <a:gd name="T4" fmla="*/ 272 w 852"/>
                <a:gd name="T5" fmla="*/ 268 h 985"/>
                <a:gd name="T6" fmla="*/ 175 w 852"/>
                <a:gd name="T7" fmla="*/ 350 h 985"/>
                <a:gd name="T8" fmla="*/ 94 w 852"/>
                <a:gd name="T9" fmla="*/ 436 h 985"/>
                <a:gd name="T10" fmla="*/ 57 w 852"/>
                <a:gd name="T11" fmla="*/ 485 h 985"/>
                <a:gd name="T12" fmla="*/ 44 w 852"/>
                <a:gd name="T13" fmla="*/ 525 h 985"/>
                <a:gd name="T14" fmla="*/ 39 w 852"/>
                <a:gd name="T15" fmla="*/ 569 h 985"/>
                <a:gd name="T16" fmla="*/ 45 w 852"/>
                <a:gd name="T17" fmla="*/ 617 h 985"/>
                <a:gd name="T18" fmla="*/ 78 w 852"/>
                <a:gd name="T19" fmla="*/ 715 h 985"/>
                <a:gd name="T20" fmla="*/ 138 w 852"/>
                <a:gd name="T21" fmla="*/ 809 h 985"/>
                <a:gd name="T22" fmla="*/ 220 w 852"/>
                <a:gd name="T23" fmla="*/ 880 h 985"/>
                <a:gd name="T24" fmla="*/ 326 w 852"/>
                <a:gd name="T25" fmla="*/ 929 h 985"/>
                <a:gd name="T26" fmla="*/ 401 w 852"/>
                <a:gd name="T27" fmla="*/ 945 h 985"/>
                <a:gd name="T28" fmla="*/ 462 w 852"/>
                <a:gd name="T29" fmla="*/ 942 h 985"/>
                <a:gd name="T30" fmla="*/ 524 w 852"/>
                <a:gd name="T31" fmla="*/ 921 h 985"/>
                <a:gd name="T32" fmla="*/ 587 w 852"/>
                <a:gd name="T33" fmla="*/ 884 h 985"/>
                <a:gd name="T34" fmla="*/ 648 w 852"/>
                <a:gd name="T35" fmla="*/ 832 h 985"/>
                <a:gd name="T36" fmla="*/ 701 w 852"/>
                <a:gd name="T37" fmla="*/ 762 h 985"/>
                <a:gd name="T38" fmla="*/ 747 w 852"/>
                <a:gd name="T39" fmla="*/ 677 h 985"/>
                <a:gd name="T40" fmla="*/ 781 w 852"/>
                <a:gd name="T41" fmla="*/ 583 h 985"/>
                <a:gd name="T42" fmla="*/ 804 w 852"/>
                <a:gd name="T43" fmla="*/ 483 h 985"/>
                <a:gd name="T44" fmla="*/ 812 w 852"/>
                <a:gd name="T45" fmla="*/ 381 h 985"/>
                <a:gd name="T46" fmla="*/ 804 w 852"/>
                <a:gd name="T47" fmla="*/ 282 h 985"/>
                <a:gd name="T48" fmla="*/ 779 w 852"/>
                <a:gd name="T49" fmla="*/ 192 h 985"/>
                <a:gd name="T50" fmla="*/ 742 w 852"/>
                <a:gd name="T51" fmla="*/ 122 h 985"/>
                <a:gd name="T52" fmla="*/ 702 w 852"/>
                <a:gd name="T53" fmla="*/ 76 h 985"/>
                <a:gd name="T54" fmla="*/ 657 w 852"/>
                <a:gd name="T55" fmla="*/ 49 h 985"/>
                <a:gd name="T56" fmla="*/ 603 w 852"/>
                <a:gd name="T57" fmla="*/ 39 h 985"/>
                <a:gd name="T58" fmla="*/ 400 w 852"/>
                <a:gd name="T59" fmla="*/ 984 h 985"/>
                <a:gd name="T60" fmla="*/ 313 w 852"/>
                <a:gd name="T61" fmla="*/ 966 h 985"/>
                <a:gd name="T62" fmla="*/ 198 w 852"/>
                <a:gd name="T63" fmla="*/ 913 h 985"/>
                <a:gd name="T64" fmla="*/ 108 w 852"/>
                <a:gd name="T65" fmla="*/ 835 h 985"/>
                <a:gd name="T66" fmla="*/ 42 w 852"/>
                <a:gd name="T67" fmla="*/ 733 h 985"/>
                <a:gd name="T68" fmla="*/ 6 w 852"/>
                <a:gd name="T69" fmla="*/ 625 h 985"/>
                <a:gd name="T70" fmla="*/ 0 w 852"/>
                <a:gd name="T71" fmla="*/ 568 h 985"/>
                <a:gd name="T72" fmla="*/ 6 w 852"/>
                <a:gd name="T73" fmla="*/ 515 h 985"/>
                <a:gd name="T74" fmla="*/ 23 w 852"/>
                <a:gd name="T75" fmla="*/ 467 h 985"/>
                <a:gd name="T76" fmla="*/ 64 w 852"/>
                <a:gd name="T77" fmla="*/ 411 h 985"/>
                <a:gd name="T78" fmla="*/ 148 w 852"/>
                <a:gd name="T79" fmla="*/ 321 h 985"/>
                <a:gd name="T80" fmla="*/ 248 w 852"/>
                <a:gd name="T81" fmla="*/ 237 h 985"/>
                <a:gd name="T82" fmla="*/ 370 w 852"/>
                <a:gd name="T83" fmla="*/ 145 h 985"/>
                <a:gd name="T84" fmla="*/ 489 w 852"/>
                <a:gd name="T85" fmla="*/ 60 h 985"/>
                <a:gd name="T86" fmla="*/ 570 w 852"/>
                <a:gd name="T87" fmla="*/ 1 h 985"/>
                <a:gd name="T88" fmla="*/ 587 w 852"/>
                <a:gd name="T89" fmla="*/ 0 h 985"/>
                <a:gd name="T90" fmla="*/ 668 w 852"/>
                <a:gd name="T91" fmla="*/ 12 h 985"/>
                <a:gd name="T92" fmla="*/ 728 w 852"/>
                <a:gd name="T93" fmla="*/ 47 h 985"/>
                <a:gd name="T94" fmla="*/ 773 w 852"/>
                <a:gd name="T95" fmla="*/ 98 h 985"/>
                <a:gd name="T96" fmla="*/ 804 w 852"/>
                <a:gd name="T97" fmla="*/ 153 h 985"/>
                <a:gd name="T98" fmla="*/ 839 w 852"/>
                <a:gd name="T99" fmla="*/ 249 h 985"/>
                <a:gd name="T100" fmla="*/ 852 w 852"/>
                <a:gd name="T101" fmla="*/ 353 h 985"/>
                <a:gd name="T102" fmla="*/ 848 w 852"/>
                <a:gd name="T103" fmla="*/ 461 h 985"/>
                <a:gd name="T104" fmla="*/ 827 w 852"/>
                <a:gd name="T105" fmla="*/ 568 h 985"/>
                <a:gd name="T106" fmla="*/ 793 w 852"/>
                <a:gd name="T107" fmla="*/ 670 h 985"/>
                <a:gd name="T108" fmla="*/ 747 w 852"/>
                <a:gd name="T109" fmla="*/ 763 h 985"/>
                <a:gd name="T110" fmla="*/ 691 w 852"/>
                <a:gd name="T111" fmla="*/ 842 h 985"/>
                <a:gd name="T112" fmla="*/ 626 w 852"/>
                <a:gd name="T113" fmla="*/ 904 h 985"/>
                <a:gd name="T114" fmla="*/ 538 w 852"/>
                <a:gd name="T115" fmla="*/ 959 h 985"/>
                <a:gd name="T116" fmla="*/ 482 w 852"/>
                <a:gd name="T117" fmla="*/ 977 h 985"/>
                <a:gd name="T118" fmla="*/ 419 w 852"/>
                <a:gd name="T119"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2" h="985">
                  <a:moveTo>
                    <a:pt x="585" y="39"/>
                  </a:moveTo>
                  <a:lnTo>
                    <a:pt x="560" y="57"/>
                  </a:lnTo>
                  <a:lnTo>
                    <a:pt x="536" y="75"/>
                  </a:lnTo>
                  <a:lnTo>
                    <a:pt x="510" y="93"/>
                  </a:lnTo>
                  <a:lnTo>
                    <a:pt x="486" y="110"/>
                  </a:lnTo>
                  <a:lnTo>
                    <a:pt x="455" y="132"/>
                  </a:lnTo>
                  <a:lnTo>
                    <a:pt x="424" y="155"/>
                  </a:lnTo>
                  <a:lnTo>
                    <a:pt x="393" y="177"/>
                  </a:lnTo>
                  <a:lnTo>
                    <a:pt x="364" y="200"/>
                  </a:lnTo>
                  <a:lnTo>
                    <a:pt x="333" y="223"/>
                  </a:lnTo>
                  <a:lnTo>
                    <a:pt x="302" y="245"/>
                  </a:lnTo>
                  <a:lnTo>
                    <a:pt x="272" y="268"/>
                  </a:lnTo>
                  <a:lnTo>
                    <a:pt x="242" y="291"/>
                  </a:lnTo>
                  <a:lnTo>
                    <a:pt x="219" y="310"/>
                  </a:lnTo>
                  <a:lnTo>
                    <a:pt x="197" y="329"/>
                  </a:lnTo>
                  <a:lnTo>
                    <a:pt x="175" y="350"/>
                  </a:lnTo>
                  <a:lnTo>
                    <a:pt x="154" y="371"/>
                  </a:lnTo>
                  <a:lnTo>
                    <a:pt x="133" y="391"/>
                  </a:lnTo>
                  <a:lnTo>
                    <a:pt x="114" y="413"/>
                  </a:lnTo>
                  <a:lnTo>
                    <a:pt x="94" y="436"/>
                  </a:lnTo>
                  <a:lnTo>
                    <a:pt x="76" y="459"/>
                  </a:lnTo>
                  <a:lnTo>
                    <a:pt x="69" y="468"/>
                  </a:lnTo>
                  <a:lnTo>
                    <a:pt x="63" y="476"/>
                  </a:lnTo>
                  <a:lnTo>
                    <a:pt x="57" y="485"/>
                  </a:lnTo>
                  <a:lnTo>
                    <a:pt x="54" y="496"/>
                  </a:lnTo>
                  <a:lnTo>
                    <a:pt x="49" y="505"/>
                  </a:lnTo>
                  <a:lnTo>
                    <a:pt x="46" y="515"/>
                  </a:lnTo>
                  <a:lnTo>
                    <a:pt x="44" y="525"/>
                  </a:lnTo>
                  <a:lnTo>
                    <a:pt x="41" y="536"/>
                  </a:lnTo>
                  <a:lnTo>
                    <a:pt x="40" y="547"/>
                  </a:lnTo>
                  <a:lnTo>
                    <a:pt x="39" y="557"/>
                  </a:lnTo>
                  <a:lnTo>
                    <a:pt x="39" y="569"/>
                  </a:lnTo>
                  <a:lnTo>
                    <a:pt x="39" y="580"/>
                  </a:lnTo>
                  <a:lnTo>
                    <a:pt x="40" y="593"/>
                  </a:lnTo>
                  <a:lnTo>
                    <a:pt x="42" y="604"/>
                  </a:lnTo>
                  <a:lnTo>
                    <a:pt x="45" y="617"/>
                  </a:lnTo>
                  <a:lnTo>
                    <a:pt x="48" y="630"/>
                  </a:lnTo>
                  <a:lnTo>
                    <a:pt x="56" y="660"/>
                  </a:lnTo>
                  <a:lnTo>
                    <a:pt x="67" y="688"/>
                  </a:lnTo>
                  <a:lnTo>
                    <a:pt x="78" y="715"/>
                  </a:lnTo>
                  <a:lnTo>
                    <a:pt x="91" y="741"/>
                  </a:lnTo>
                  <a:lnTo>
                    <a:pt x="106" y="765"/>
                  </a:lnTo>
                  <a:lnTo>
                    <a:pt x="122" y="788"/>
                  </a:lnTo>
                  <a:lnTo>
                    <a:pt x="138" y="809"/>
                  </a:lnTo>
                  <a:lnTo>
                    <a:pt x="157" y="829"/>
                  </a:lnTo>
                  <a:lnTo>
                    <a:pt x="177" y="848"/>
                  </a:lnTo>
                  <a:lnTo>
                    <a:pt x="197" y="865"/>
                  </a:lnTo>
                  <a:lnTo>
                    <a:pt x="220" y="880"/>
                  </a:lnTo>
                  <a:lnTo>
                    <a:pt x="244" y="895"/>
                  </a:lnTo>
                  <a:lnTo>
                    <a:pt x="271" y="907"/>
                  </a:lnTo>
                  <a:lnTo>
                    <a:pt x="297" y="919"/>
                  </a:lnTo>
                  <a:lnTo>
                    <a:pt x="326" y="929"/>
                  </a:lnTo>
                  <a:lnTo>
                    <a:pt x="356" y="937"/>
                  </a:lnTo>
                  <a:lnTo>
                    <a:pt x="372" y="941"/>
                  </a:lnTo>
                  <a:lnTo>
                    <a:pt x="387" y="944"/>
                  </a:lnTo>
                  <a:lnTo>
                    <a:pt x="401" y="945"/>
                  </a:lnTo>
                  <a:lnTo>
                    <a:pt x="416" y="946"/>
                  </a:lnTo>
                  <a:lnTo>
                    <a:pt x="432" y="945"/>
                  </a:lnTo>
                  <a:lnTo>
                    <a:pt x="447" y="944"/>
                  </a:lnTo>
                  <a:lnTo>
                    <a:pt x="462" y="942"/>
                  </a:lnTo>
                  <a:lnTo>
                    <a:pt x="477" y="938"/>
                  </a:lnTo>
                  <a:lnTo>
                    <a:pt x="493" y="934"/>
                  </a:lnTo>
                  <a:lnTo>
                    <a:pt x="508" y="928"/>
                  </a:lnTo>
                  <a:lnTo>
                    <a:pt x="524" y="921"/>
                  </a:lnTo>
                  <a:lnTo>
                    <a:pt x="539" y="913"/>
                  </a:lnTo>
                  <a:lnTo>
                    <a:pt x="555" y="905"/>
                  </a:lnTo>
                  <a:lnTo>
                    <a:pt x="571" y="895"/>
                  </a:lnTo>
                  <a:lnTo>
                    <a:pt x="587" y="884"/>
                  </a:lnTo>
                  <a:lnTo>
                    <a:pt x="603" y="873"/>
                  </a:lnTo>
                  <a:lnTo>
                    <a:pt x="618" y="860"/>
                  </a:lnTo>
                  <a:lnTo>
                    <a:pt x="633" y="846"/>
                  </a:lnTo>
                  <a:lnTo>
                    <a:pt x="648" y="832"/>
                  </a:lnTo>
                  <a:lnTo>
                    <a:pt x="662" y="816"/>
                  </a:lnTo>
                  <a:lnTo>
                    <a:pt x="676" y="798"/>
                  </a:lnTo>
                  <a:lnTo>
                    <a:pt x="688" y="780"/>
                  </a:lnTo>
                  <a:lnTo>
                    <a:pt x="701" y="762"/>
                  </a:lnTo>
                  <a:lnTo>
                    <a:pt x="713" y="741"/>
                  </a:lnTo>
                  <a:lnTo>
                    <a:pt x="725" y="720"/>
                  </a:lnTo>
                  <a:lnTo>
                    <a:pt x="736" y="700"/>
                  </a:lnTo>
                  <a:lnTo>
                    <a:pt x="747" y="677"/>
                  </a:lnTo>
                  <a:lnTo>
                    <a:pt x="756" y="654"/>
                  </a:lnTo>
                  <a:lnTo>
                    <a:pt x="765" y="631"/>
                  </a:lnTo>
                  <a:lnTo>
                    <a:pt x="773" y="607"/>
                  </a:lnTo>
                  <a:lnTo>
                    <a:pt x="781" y="583"/>
                  </a:lnTo>
                  <a:lnTo>
                    <a:pt x="788" y="557"/>
                  </a:lnTo>
                  <a:lnTo>
                    <a:pt x="794" y="533"/>
                  </a:lnTo>
                  <a:lnTo>
                    <a:pt x="800" y="508"/>
                  </a:lnTo>
                  <a:lnTo>
                    <a:pt x="804" y="483"/>
                  </a:lnTo>
                  <a:lnTo>
                    <a:pt x="808" y="458"/>
                  </a:lnTo>
                  <a:lnTo>
                    <a:pt x="810" y="431"/>
                  </a:lnTo>
                  <a:lnTo>
                    <a:pt x="812" y="406"/>
                  </a:lnTo>
                  <a:lnTo>
                    <a:pt x="812" y="381"/>
                  </a:lnTo>
                  <a:lnTo>
                    <a:pt x="812" y="356"/>
                  </a:lnTo>
                  <a:lnTo>
                    <a:pt x="811" y="332"/>
                  </a:lnTo>
                  <a:lnTo>
                    <a:pt x="809" y="306"/>
                  </a:lnTo>
                  <a:lnTo>
                    <a:pt x="804" y="282"/>
                  </a:lnTo>
                  <a:lnTo>
                    <a:pt x="800" y="259"/>
                  </a:lnTo>
                  <a:lnTo>
                    <a:pt x="794" y="235"/>
                  </a:lnTo>
                  <a:lnTo>
                    <a:pt x="787" y="213"/>
                  </a:lnTo>
                  <a:lnTo>
                    <a:pt x="779" y="192"/>
                  </a:lnTo>
                  <a:lnTo>
                    <a:pt x="769" y="170"/>
                  </a:lnTo>
                  <a:lnTo>
                    <a:pt x="761" y="153"/>
                  </a:lnTo>
                  <a:lnTo>
                    <a:pt x="751" y="137"/>
                  </a:lnTo>
                  <a:lnTo>
                    <a:pt x="742" y="122"/>
                  </a:lnTo>
                  <a:lnTo>
                    <a:pt x="733" y="109"/>
                  </a:lnTo>
                  <a:lnTo>
                    <a:pt x="723" y="96"/>
                  </a:lnTo>
                  <a:lnTo>
                    <a:pt x="712" y="86"/>
                  </a:lnTo>
                  <a:lnTo>
                    <a:pt x="702" y="76"/>
                  </a:lnTo>
                  <a:lnTo>
                    <a:pt x="692" y="68"/>
                  </a:lnTo>
                  <a:lnTo>
                    <a:pt x="680" y="60"/>
                  </a:lnTo>
                  <a:lnTo>
                    <a:pt x="669" y="54"/>
                  </a:lnTo>
                  <a:lnTo>
                    <a:pt x="657" y="49"/>
                  </a:lnTo>
                  <a:lnTo>
                    <a:pt x="645" y="45"/>
                  </a:lnTo>
                  <a:lnTo>
                    <a:pt x="631" y="42"/>
                  </a:lnTo>
                  <a:lnTo>
                    <a:pt x="618" y="40"/>
                  </a:lnTo>
                  <a:lnTo>
                    <a:pt x="603" y="39"/>
                  </a:lnTo>
                  <a:lnTo>
                    <a:pt x="588" y="39"/>
                  </a:lnTo>
                  <a:lnTo>
                    <a:pt x="585" y="39"/>
                  </a:lnTo>
                  <a:close/>
                  <a:moveTo>
                    <a:pt x="419" y="985"/>
                  </a:moveTo>
                  <a:lnTo>
                    <a:pt x="400" y="984"/>
                  </a:lnTo>
                  <a:lnTo>
                    <a:pt x="383" y="983"/>
                  </a:lnTo>
                  <a:lnTo>
                    <a:pt x="365" y="980"/>
                  </a:lnTo>
                  <a:lnTo>
                    <a:pt x="346" y="976"/>
                  </a:lnTo>
                  <a:lnTo>
                    <a:pt x="313" y="966"/>
                  </a:lnTo>
                  <a:lnTo>
                    <a:pt x="282" y="955"/>
                  </a:lnTo>
                  <a:lnTo>
                    <a:pt x="252" y="943"/>
                  </a:lnTo>
                  <a:lnTo>
                    <a:pt x="225" y="928"/>
                  </a:lnTo>
                  <a:lnTo>
                    <a:pt x="198" y="913"/>
                  </a:lnTo>
                  <a:lnTo>
                    <a:pt x="173" y="896"/>
                  </a:lnTo>
                  <a:lnTo>
                    <a:pt x="150" y="877"/>
                  </a:lnTo>
                  <a:lnTo>
                    <a:pt x="128" y="857"/>
                  </a:lnTo>
                  <a:lnTo>
                    <a:pt x="108" y="835"/>
                  </a:lnTo>
                  <a:lnTo>
                    <a:pt x="89" y="812"/>
                  </a:lnTo>
                  <a:lnTo>
                    <a:pt x="72" y="787"/>
                  </a:lnTo>
                  <a:lnTo>
                    <a:pt x="57" y="760"/>
                  </a:lnTo>
                  <a:lnTo>
                    <a:pt x="42" y="733"/>
                  </a:lnTo>
                  <a:lnTo>
                    <a:pt x="31" y="703"/>
                  </a:lnTo>
                  <a:lnTo>
                    <a:pt x="19" y="672"/>
                  </a:lnTo>
                  <a:lnTo>
                    <a:pt x="9" y="640"/>
                  </a:lnTo>
                  <a:lnTo>
                    <a:pt x="6" y="625"/>
                  </a:lnTo>
                  <a:lnTo>
                    <a:pt x="3" y="610"/>
                  </a:lnTo>
                  <a:lnTo>
                    <a:pt x="1" y="596"/>
                  </a:lnTo>
                  <a:lnTo>
                    <a:pt x="0" y="582"/>
                  </a:lnTo>
                  <a:lnTo>
                    <a:pt x="0" y="568"/>
                  </a:lnTo>
                  <a:lnTo>
                    <a:pt x="0" y="554"/>
                  </a:lnTo>
                  <a:lnTo>
                    <a:pt x="1" y="541"/>
                  </a:lnTo>
                  <a:lnTo>
                    <a:pt x="3" y="528"/>
                  </a:lnTo>
                  <a:lnTo>
                    <a:pt x="6" y="515"/>
                  </a:lnTo>
                  <a:lnTo>
                    <a:pt x="9" y="502"/>
                  </a:lnTo>
                  <a:lnTo>
                    <a:pt x="13" y="491"/>
                  </a:lnTo>
                  <a:lnTo>
                    <a:pt x="17" y="478"/>
                  </a:lnTo>
                  <a:lnTo>
                    <a:pt x="23" y="467"/>
                  </a:lnTo>
                  <a:lnTo>
                    <a:pt x="30" y="455"/>
                  </a:lnTo>
                  <a:lnTo>
                    <a:pt x="37" y="445"/>
                  </a:lnTo>
                  <a:lnTo>
                    <a:pt x="45" y="435"/>
                  </a:lnTo>
                  <a:lnTo>
                    <a:pt x="64" y="411"/>
                  </a:lnTo>
                  <a:lnTo>
                    <a:pt x="84" y="388"/>
                  </a:lnTo>
                  <a:lnTo>
                    <a:pt x="104" y="365"/>
                  </a:lnTo>
                  <a:lnTo>
                    <a:pt x="126" y="342"/>
                  </a:lnTo>
                  <a:lnTo>
                    <a:pt x="148" y="321"/>
                  </a:lnTo>
                  <a:lnTo>
                    <a:pt x="171" y="301"/>
                  </a:lnTo>
                  <a:lnTo>
                    <a:pt x="194" y="280"/>
                  </a:lnTo>
                  <a:lnTo>
                    <a:pt x="217" y="260"/>
                  </a:lnTo>
                  <a:lnTo>
                    <a:pt x="248" y="237"/>
                  </a:lnTo>
                  <a:lnTo>
                    <a:pt x="278" y="213"/>
                  </a:lnTo>
                  <a:lnTo>
                    <a:pt x="309" y="190"/>
                  </a:lnTo>
                  <a:lnTo>
                    <a:pt x="340" y="168"/>
                  </a:lnTo>
                  <a:lnTo>
                    <a:pt x="370" y="145"/>
                  </a:lnTo>
                  <a:lnTo>
                    <a:pt x="401" y="123"/>
                  </a:lnTo>
                  <a:lnTo>
                    <a:pt x="432" y="101"/>
                  </a:lnTo>
                  <a:lnTo>
                    <a:pt x="463" y="78"/>
                  </a:lnTo>
                  <a:lnTo>
                    <a:pt x="489" y="60"/>
                  </a:lnTo>
                  <a:lnTo>
                    <a:pt x="515" y="41"/>
                  </a:lnTo>
                  <a:lnTo>
                    <a:pt x="540" y="23"/>
                  </a:lnTo>
                  <a:lnTo>
                    <a:pt x="567" y="3"/>
                  </a:lnTo>
                  <a:lnTo>
                    <a:pt x="570" y="1"/>
                  </a:lnTo>
                  <a:lnTo>
                    <a:pt x="575" y="0"/>
                  </a:lnTo>
                  <a:lnTo>
                    <a:pt x="579" y="0"/>
                  </a:lnTo>
                  <a:lnTo>
                    <a:pt x="583" y="1"/>
                  </a:lnTo>
                  <a:lnTo>
                    <a:pt x="587" y="0"/>
                  </a:lnTo>
                  <a:lnTo>
                    <a:pt x="609" y="0"/>
                  </a:lnTo>
                  <a:lnTo>
                    <a:pt x="630" y="2"/>
                  </a:lnTo>
                  <a:lnTo>
                    <a:pt x="649" y="6"/>
                  </a:lnTo>
                  <a:lnTo>
                    <a:pt x="668" y="12"/>
                  </a:lnTo>
                  <a:lnTo>
                    <a:pt x="685" y="18"/>
                  </a:lnTo>
                  <a:lnTo>
                    <a:pt x="701" y="26"/>
                  </a:lnTo>
                  <a:lnTo>
                    <a:pt x="715" y="37"/>
                  </a:lnTo>
                  <a:lnTo>
                    <a:pt x="728" y="47"/>
                  </a:lnTo>
                  <a:lnTo>
                    <a:pt x="741" y="59"/>
                  </a:lnTo>
                  <a:lnTo>
                    <a:pt x="752" y="71"/>
                  </a:lnTo>
                  <a:lnTo>
                    <a:pt x="763" y="84"/>
                  </a:lnTo>
                  <a:lnTo>
                    <a:pt x="773" y="98"/>
                  </a:lnTo>
                  <a:lnTo>
                    <a:pt x="781" y="110"/>
                  </a:lnTo>
                  <a:lnTo>
                    <a:pt x="790" y="125"/>
                  </a:lnTo>
                  <a:lnTo>
                    <a:pt x="797" y="139"/>
                  </a:lnTo>
                  <a:lnTo>
                    <a:pt x="804" y="153"/>
                  </a:lnTo>
                  <a:lnTo>
                    <a:pt x="814" y="176"/>
                  </a:lnTo>
                  <a:lnTo>
                    <a:pt x="824" y="200"/>
                  </a:lnTo>
                  <a:lnTo>
                    <a:pt x="832" y="224"/>
                  </a:lnTo>
                  <a:lnTo>
                    <a:pt x="839" y="249"/>
                  </a:lnTo>
                  <a:lnTo>
                    <a:pt x="843" y="274"/>
                  </a:lnTo>
                  <a:lnTo>
                    <a:pt x="848" y="301"/>
                  </a:lnTo>
                  <a:lnTo>
                    <a:pt x="850" y="327"/>
                  </a:lnTo>
                  <a:lnTo>
                    <a:pt x="852" y="353"/>
                  </a:lnTo>
                  <a:lnTo>
                    <a:pt x="852" y="380"/>
                  </a:lnTo>
                  <a:lnTo>
                    <a:pt x="851" y="407"/>
                  </a:lnTo>
                  <a:lnTo>
                    <a:pt x="850" y="434"/>
                  </a:lnTo>
                  <a:lnTo>
                    <a:pt x="848" y="461"/>
                  </a:lnTo>
                  <a:lnTo>
                    <a:pt x="843" y="488"/>
                  </a:lnTo>
                  <a:lnTo>
                    <a:pt x="839" y="515"/>
                  </a:lnTo>
                  <a:lnTo>
                    <a:pt x="834" y="541"/>
                  </a:lnTo>
                  <a:lnTo>
                    <a:pt x="827" y="568"/>
                  </a:lnTo>
                  <a:lnTo>
                    <a:pt x="820" y="594"/>
                  </a:lnTo>
                  <a:lnTo>
                    <a:pt x="811" y="621"/>
                  </a:lnTo>
                  <a:lnTo>
                    <a:pt x="803" y="646"/>
                  </a:lnTo>
                  <a:lnTo>
                    <a:pt x="793" y="670"/>
                  </a:lnTo>
                  <a:lnTo>
                    <a:pt x="782" y="695"/>
                  </a:lnTo>
                  <a:lnTo>
                    <a:pt x="771" y="718"/>
                  </a:lnTo>
                  <a:lnTo>
                    <a:pt x="759" y="741"/>
                  </a:lnTo>
                  <a:lnTo>
                    <a:pt x="747" y="763"/>
                  </a:lnTo>
                  <a:lnTo>
                    <a:pt x="733" y="785"/>
                  </a:lnTo>
                  <a:lnTo>
                    <a:pt x="719" y="805"/>
                  </a:lnTo>
                  <a:lnTo>
                    <a:pt x="705" y="825"/>
                  </a:lnTo>
                  <a:lnTo>
                    <a:pt x="691" y="842"/>
                  </a:lnTo>
                  <a:lnTo>
                    <a:pt x="676" y="859"/>
                  </a:lnTo>
                  <a:lnTo>
                    <a:pt x="660" y="875"/>
                  </a:lnTo>
                  <a:lnTo>
                    <a:pt x="644" y="890"/>
                  </a:lnTo>
                  <a:lnTo>
                    <a:pt x="626" y="904"/>
                  </a:lnTo>
                  <a:lnTo>
                    <a:pt x="608" y="918"/>
                  </a:lnTo>
                  <a:lnTo>
                    <a:pt x="586" y="933"/>
                  </a:lnTo>
                  <a:lnTo>
                    <a:pt x="563" y="946"/>
                  </a:lnTo>
                  <a:lnTo>
                    <a:pt x="538" y="959"/>
                  </a:lnTo>
                  <a:lnTo>
                    <a:pt x="524" y="965"/>
                  </a:lnTo>
                  <a:lnTo>
                    <a:pt x="510" y="969"/>
                  </a:lnTo>
                  <a:lnTo>
                    <a:pt x="497" y="974"/>
                  </a:lnTo>
                  <a:lnTo>
                    <a:pt x="482" y="977"/>
                  </a:lnTo>
                  <a:lnTo>
                    <a:pt x="467" y="981"/>
                  </a:lnTo>
                  <a:lnTo>
                    <a:pt x="451" y="983"/>
                  </a:lnTo>
                  <a:lnTo>
                    <a:pt x="435" y="985"/>
                  </a:lnTo>
                  <a:lnTo>
                    <a:pt x="419" y="98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4" name="Freeform 62">
              <a:extLst>
                <a:ext uri="{FF2B5EF4-FFF2-40B4-BE49-F238E27FC236}">
                  <a16:creationId xmlns:a16="http://schemas.microsoft.com/office/drawing/2014/main" id="{B2D2E386-00CA-4CB9-B466-7F575B8C808D}"/>
                </a:ext>
              </a:extLst>
            </p:cNvPr>
            <p:cNvSpPr>
              <a:spLocks noEditPoints="1"/>
            </p:cNvSpPr>
            <p:nvPr userDrawn="1"/>
          </p:nvSpPr>
          <p:spPr bwMode="auto">
            <a:xfrm>
              <a:off x="7440613" y="6541617"/>
              <a:ext cx="260548" cy="246592"/>
            </a:xfrm>
            <a:custGeom>
              <a:avLst/>
              <a:gdLst>
                <a:gd name="T0" fmla="*/ 124 w 389"/>
                <a:gd name="T1" fmla="*/ 56 h 370"/>
                <a:gd name="T2" fmla="*/ 80 w 389"/>
                <a:gd name="T3" fmla="*/ 82 h 370"/>
                <a:gd name="T4" fmla="*/ 61 w 389"/>
                <a:gd name="T5" fmla="*/ 103 h 370"/>
                <a:gd name="T6" fmla="*/ 46 w 389"/>
                <a:gd name="T7" fmla="*/ 129 h 370"/>
                <a:gd name="T8" fmla="*/ 40 w 389"/>
                <a:gd name="T9" fmla="*/ 163 h 370"/>
                <a:gd name="T10" fmla="*/ 47 w 389"/>
                <a:gd name="T11" fmla="*/ 203 h 370"/>
                <a:gd name="T12" fmla="*/ 65 w 389"/>
                <a:gd name="T13" fmla="*/ 245 h 370"/>
                <a:gd name="T14" fmla="*/ 94 w 389"/>
                <a:gd name="T15" fmla="*/ 281 h 370"/>
                <a:gd name="T16" fmla="*/ 127 w 389"/>
                <a:gd name="T17" fmla="*/ 310 h 370"/>
                <a:gd name="T18" fmla="*/ 167 w 389"/>
                <a:gd name="T19" fmla="*/ 326 h 370"/>
                <a:gd name="T20" fmla="*/ 212 w 389"/>
                <a:gd name="T21" fmla="*/ 331 h 370"/>
                <a:gd name="T22" fmla="*/ 254 w 389"/>
                <a:gd name="T23" fmla="*/ 322 h 370"/>
                <a:gd name="T24" fmla="*/ 293 w 389"/>
                <a:gd name="T25" fmla="*/ 303 h 370"/>
                <a:gd name="T26" fmla="*/ 324 w 389"/>
                <a:gd name="T27" fmla="*/ 276 h 370"/>
                <a:gd name="T28" fmla="*/ 345 w 389"/>
                <a:gd name="T29" fmla="*/ 240 h 370"/>
                <a:gd name="T30" fmla="*/ 350 w 389"/>
                <a:gd name="T31" fmla="*/ 202 h 370"/>
                <a:gd name="T32" fmla="*/ 341 w 389"/>
                <a:gd name="T33" fmla="*/ 162 h 370"/>
                <a:gd name="T34" fmla="*/ 321 w 389"/>
                <a:gd name="T35" fmla="*/ 123 h 370"/>
                <a:gd name="T36" fmla="*/ 291 w 389"/>
                <a:gd name="T37" fmla="*/ 89 h 370"/>
                <a:gd name="T38" fmla="*/ 256 w 389"/>
                <a:gd name="T39" fmla="*/ 64 h 370"/>
                <a:gd name="T40" fmla="*/ 219 w 389"/>
                <a:gd name="T41" fmla="*/ 50 h 370"/>
                <a:gd name="T42" fmla="*/ 182 w 389"/>
                <a:gd name="T43" fmla="*/ 42 h 370"/>
                <a:gd name="T44" fmla="*/ 186 w 389"/>
                <a:gd name="T45" fmla="*/ 369 h 370"/>
                <a:gd name="T46" fmla="*/ 140 w 389"/>
                <a:gd name="T47" fmla="*/ 359 h 370"/>
                <a:gd name="T48" fmla="*/ 93 w 389"/>
                <a:gd name="T49" fmla="*/ 334 h 370"/>
                <a:gd name="T50" fmla="*/ 53 w 389"/>
                <a:gd name="T51" fmla="*/ 294 h 370"/>
                <a:gd name="T52" fmla="*/ 22 w 389"/>
                <a:gd name="T53" fmla="*/ 246 h 370"/>
                <a:gd name="T54" fmla="*/ 3 w 389"/>
                <a:gd name="T55" fmla="*/ 193 h 370"/>
                <a:gd name="T56" fmla="*/ 1 w 389"/>
                <a:gd name="T57" fmla="*/ 143 h 370"/>
                <a:gd name="T58" fmla="*/ 15 w 389"/>
                <a:gd name="T59" fmla="*/ 101 h 370"/>
                <a:gd name="T60" fmla="*/ 38 w 389"/>
                <a:gd name="T61" fmla="*/ 68 h 370"/>
                <a:gd name="T62" fmla="*/ 65 w 389"/>
                <a:gd name="T63" fmla="*/ 43 h 370"/>
                <a:gd name="T64" fmla="*/ 98 w 389"/>
                <a:gd name="T65" fmla="*/ 23 h 370"/>
                <a:gd name="T66" fmla="*/ 159 w 389"/>
                <a:gd name="T67" fmla="*/ 0 h 370"/>
                <a:gd name="T68" fmla="*/ 191 w 389"/>
                <a:gd name="T69" fmla="*/ 4 h 370"/>
                <a:gd name="T70" fmla="*/ 230 w 389"/>
                <a:gd name="T71" fmla="*/ 12 h 370"/>
                <a:gd name="T72" fmla="*/ 274 w 389"/>
                <a:gd name="T73" fmla="*/ 28 h 370"/>
                <a:gd name="T74" fmla="*/ 319 w 389"/>
                <a:gd name="T75" fmla="*/ 60 h 370"/>
                <a:gd name="T76" fmla="*/ 355 w 389"/>
                <a:gd name="T77" fmla="*/ 103 h 370"/>
                <a:gd name="T78" fmla="*/ 380 w 389"/>
                <a:gd name="T79" fmla="*/ 152 h 370"/>
                <a:gd name="T80" fmla="*/ 389 w 389"/>
                <a:gd name="T81" fmla="*/ 203 h 370"/>
                <a:gd name="T82" fmla="*/ 382 w 389"/>
                <a:gd name="T83" fmla="*/ 253 h 370"/>
                <a:gd name="T84" fmla="*/ 363 w 389"/>
                <a:gd name="T85" fmla="*/ 289 h 370"/>
                <a:gd name="T86" fmla="*/ 335 w 389"/>
                <a:gd name="T87" fmla="*/ 320 h 370"/>
                <a:gd name="T88" fmla="*/ 300 w 389"/>
                <a:gd name="T89" fmla="*/ 345 h 370"/>
                <a:gd name="T90" fmla="*/ 260 w 389"/>
                <a:gd name="T91" fmla="*/ 362 h 370"/>
                <a:gd name="T92" fmla="*/ 217 w 389"/>
                <a:gd name="T93" fmla="*/ 36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9" h="370">
                  <a:moveTo>
                    <a:pt x="170" y="38"/>
                  </a:moveTo>
                  <a:lnTo>
                    <a:pt x="146" y="46"/>
                  </a:lnTo>
                  <a:lnTo>
                    <a:pt x="124" y="56"/>
                  </a:lnTo>
                  <a:lnTo>
                    <a:pt x="104" y="65"/>
                  </a:lnTo>
                  <a:lnTo>
                    <a:pt x="87" y="75"/>
                  </a:lnTo>
                  <a:lnTo>
                    <a:pt x="80" y="82"/>
                  </a:lnTo>
                  <a:lnTo>
                    <a:pt x="72" y="88"/>
                  </a:lnTo>
                  <a:lnTo>
                    <a:pt x="66" y="95"/>
                  </a:lnTo>
                  <a:lnTo>
                    <a:pt x="61" y="103"/>
                  </a:lnTo>
                  <a:lnTo>
                    <a:pt x="55" y="111"/>
                  </a:lnTo>
                  <a:lnTo>
                    <a:pt x="50" y="120"/>
                  </a:lnTo>
                  <a:lnTo>
                    <a:pt x="46" y="129"/>
                  </a:lnTo>
                  <a:lnTo>
                    <a:pt x="42" y="139"/>
                  </a:lnTo>
                  <a:lnTo>
                    <a:pt x="40" y="151"/>
                  </a:lnTo>
                  <a:lnTo>
                    <a:pt x="40" y="163"/>
                  </a:lnTo>
                  <a:lnTo>
                    <a:pt x="40" y="176"/>
                  </a:lnTo>
                  <a:lnTo>
                    <a:pt x="42" y="190"/>
                  </a:lnTo>
                  <a:lnTo>
                    <a:pt x="47" y="203"/>
                  </a:lnTo>
                  <a:lnTo>
                    <a:pt x="51" y="217"/>
                  </a:lnTo>
                  <a:lnTo>
                    <a:pt x="58" y="231"/>
                  </a:lnTo>
                  <a:lnTo>
                    <a:pt x="65" y="245"/>
                  </a:lnTo>
                  <a:lnTo>
                    <a:pt x="74" y="257"/>
                  </a:lnTo>
                  <a:lnTo>
                    <a:pt x="84" y="270"/>
                  </a:lnTo>
                  <a:lnTo>
                    <a:pt x="94" y="281"/>
                  </a:lnTo>
                  <a:lnTo>
                    <a:pt x="104" y="293"/>
                  </a:lnTo>
                  <a:lnTo>
                    <a:pt x="116" y="302"/>
                  </a:lnTo>
                  <a:lnTo>
                    <a:pt x="127" y="310"/>
                  </a:lnTo>
                  <a:lnTo>
                    <a:pt x="140" y="317"/>
                  </a:lnTo>
                  <a:lnTo>
                    <a:pt x="152" y="323"/>
                  </a:lnTo>
                  <a:lnTo>
                    <a:pt x="167" y="326"/>
                  </a:lnTo>
                  <a:lnTo>
                    <a:pt x="182" y="330"/>
                  </a:lnTo>
                  <a:lnTo>
                    <a:pt x="197" y="331"/>
                  </a:lnTo>
                  <a:lnTo>
                    <a:pt x="212" y="331"/>
                  </a:lnTo>
                  <a:lnTo>
                    <a:pt x="226" y="328"/>
                  </a:lnTo>
                  <a:lnTo>
                    <a:pt x="241" y="326"/>
                  </a:lnTo>
                  <a:lnTo>
                    <a:pt x="254" y="322"/>
                  </a:lnTo>
                  <a:lnTo>
                    <a:pt x="268" y="317"/>
                  </a:lnTo>
                  <a:lnTo>
                    <a:pt x="282" y="311"/>
                  </a:lnTo>
                  <a:lnTo>
                    <a:pt x="293" y="303"/>
                  </a:lnTo>
                  <a:lnTo>
                    <a:pt x="305" y="295"/>
                  </a:lnTo>
                  <a:lnTo>
                    <a:pt x="315" y="286"/>
                  </a:lnTo>
                  <a:lnTo>
                    <a:pt x="324" y="276"/>
                  </a:lnTo>
                  <a:lnTo>
                    <a:pt x="332" y="264"/>
                  </a:lnTo>
                  <a:lnTo>
                    <a:pt x="339" y="253"/>
                  </a:lnTo>
                  <a:lnTo>
                    <a:pt x="345" y="240"/>
                  </a:lnTo>
                  <a:lnTo>
                    <a:pt x="347" y="229"/>
                  </a:lnTo>
                  <a:lnTo>
                    <a:pt x="350" y="216"/>
                  </a:lnTo>
                  <a:lnTo>
                    <a:pt x="350" y="202"/>
                  </a:lnTo>
                  <a:lnTo>
                    <a:pt x="347" y="189"/>
                  </a:lnTo>
                  <a:lnTo>
                    <a:pt x="345" y="176"/>
                  </a:lnTo>
                  <a:lnTo>
                    <a:pt x="341" y="162"/>
                  </a:lnTo>
                  <a:lnTo>
                    <a:pt x="335" y="148"/>
                  </a:lnTo>
                  <a:lnTo>
                    <a:pt x="328" y="136"/>
                  </a:lnTo>
                  <a:lnTo>
                    <a:pt x="321" y="123"/>
                  </a:lnTo>
                  <a:lnTo>
                    <a:pt x="312" y="111"/>
                  </a:lnTo>
                  <a:lnTo>
                    <a:pt x="303" y="99"/>
                  </a:lnTo>
                  <a:lnTo>
                    <a:pt x="291" y="89"/>
                  </a:lnTo>
                  <a:lnTo>
                    <a:pt x="281" y="78"/>
                  </a:lnTo>
                  <a:lnTo>
                    <a:pt x="268" y="70"/>
                  </a:lnTo>
                  <a:lnTo>
                    <a:pt x="256" y="64"/>
                  </a:lnTo>
                  <a:lnTo>
                    <a:pt x="243" y="58"/>
                  </a:lnTo>
                  <a:lnTo>
                    <a:pt x="232" y="53"/>
                  </a:lnTo>
                  <a:lnTo>
                    <a:pt x="219" y="50"/>
                  </a:lnTo>
                  <a:lnTo>
                    <a:pt x="207" y="47"/>
                  </a:lnTo>
                  <a:lnTo>
                    <a:pt x="195" y="44"/>
                  </a:lnTo>
                  <a:lnTo>
                    <a:pt x="182" y="42"/>
                  </a:lnTo>
                  <a:lnTo>
                    <a:pt x="170" y="38"/>
                  </a:lnTo>
                  <a:close/>
                  <a:moveTo>
                    <a:pt x="202" y="370"/>
                  </a:moveTo>
                  <a:lnTo>
                    <a:pt x="186" y="369"/>
                  </a:lnTo>
                  <a:lnTo>
                    <a:pt x="171" y="367"/>
                  </a:lnTo>
                  <a:lnTo>
                    <a:pt x="155" y="364"/>
                  </a:lnTo>
                  <a:lnTo>
                    <a:pt x="140" y="359"/>
                  </a:lnTo>
                  <a:lnTo>
                    <a:pt x="124" y="354"/>
                  </a:lnTo>
                  <a:lnTo>
                    <a:pt x="108" y="345"/>
                  </a:lnTo>
                  <a:lnTo>
                    <a:pt x="93" y="334"/>
                  </a:lnTo>
                  <a:lnTo>
                    <a:pt x="79" y="323"/>
                  </a:lnTo>
                  <a:lnTo>
                    <a:pt x="65" y="309"/>
                  </a:lnTo>
                  <a:lnTo>
                    <a:pt x="53" y="294"/>
                  </a:lnTo>
                  <a:lnTo>
                    <a:pt x="41" y="279"/>
                  </a:lnTo>
                  <a:lnTo>
                    <a:pt x="31" y="262"/>
                  </a:lnTo>
                  <a:lnTo>
                    <a:pt x="22" y="246"/>
                  </a:lnTo>
                  <a:lnTo>
                    <a:pt x="15" y="228"/>
                  </a:lnTo>
                  <a:lnTo>
                    <a:pt x="8" y="210"/>
                  </a:lnTo>
                  <a:lnTo>
                    <a:pt x="3" y="193"/>
                  </a:lnTo>
                  <a:lnTo>
                    <a:pt x="1" y="176"/>
                  </a:lnTo>
                  <a:lnTo>
                    <a:pt x="0" y="159"/>
                  </a:lnTo>
                  <a:lnTo>
                    <a:pt x="1" y="143"/>
                  </a:lnTo>
                  <a:lnTo>
                    <a:pt x="4" y="128"/>
                  </a:lnTo>
                  <a:lnTo>
                    <a:pt x="9" y="114"/>
                  </a:lnTo>
                  <a:lnTo>
                    <a:pt x="15" y="101"/>
                  </a:lnTo>
                  <a:lnTo>
                    <a:pt x="22" y="89"/>
                  </a:lnTo>
                  <a:lnTo>
                    <a:pt x="30" y="78"/>
                  </a:lnTo>
                  <a:lnTo>
                    <a:pt x="38" y="68"/>
                  </a:lnTo>
                  <a:lnTo>
                    <a:pt x="46" y="59"/>
                  </a:lnTo>
                  <a:lnTo>
                    <a:pt x="56" y="51"/>
                  </a:lnTo>
                  <a:lnTo>
                    <a:pt x="65" y="43"/>
                  </a:lnTo>
                  <a:lnTo>
                    <a:pt x="77" y="36"/>
                  </a:lnTo>
                  <a:lnTo>
                    <a:pt x="87" y="29"/>
                  </a:lnTo>
                  <a:lnTo>
                    <a:pt x="98" y="23"/>
                  </a:lnTo>
                  <a:lnTo>
                    <a:pt x="110" y="19"/>
                  </a:lnTo>
                  <a:lnTo>
                    <a:pt x="134" y="8"/>
                  </a:lnTo>
                  <a:lnTo>
                    <a:pt x="159" y="0"/>
                  </a:lnTo>
                  <a:lnTo>
                    <a:pt x="170" y="0"/>
                  </a:lnTo>
                  <a:lnTo>
                    <a:pt x="179" y="0"/>
                  </a:lnTo>
                  <a:lnTo>
                    <a:pt x="191" y="4"/>
                  </a:lnTo>
                  <a:lnTo>
                    <a:pt x="203" y="6"/>
                  </a:lnTo>
                  <a:lnTo>
                    <a:pt x="217" y="8"/>
                  </a:lnTo>
                  <a:lnTo>
                    <a:pt x="230" y="12"/>
                  </a:lnTo>
                  <a:lnTo>
                    <a:pt x="243" y="17"/>
                  </a:lnTo>
                  <a:lnTo>
                    <a:pt x="257" y="21"/>
                  </a:lnTo>
                  <a:lnTo>
                    <a:pt x="274" y="28"/>
                  </a:lnTo>
                  <a:lnTo>
                    <a:pt x="290" y="37"/>
                  </a:lnTo>
                  <a:lnTo>
                    <a:pt x="305" y="47"/>
                  </a:lnTo>
                  <a:lnTo>
                    <a:pt x="319" y="60"/>
                  </a:lnTo>
                  <a:lnTo>
                    <a:pt x="332" y="73"/>
                  </a:lnTo>
                  <a:lnTo>
                    <a:pt x="344" y="88"/>
                  </a:lnTo>
                  <a:lnTo>
                    <a:pt x="355" y="103"/>
                  </a:lnTo>
                  <a:lnTo>
                    <a:pt x="365" y="119"/>
                  </a:lnTo>
                  <a:lnTo>
                    <a:pt x="373" y="135"/>
                  </a:lnTo>
                  <a:lnTo>
                    <a:pt x="380" y="152"/>
                  </a:lnTo>
                  <a:lnTo>
                    <a:pt x="384" y="169"/>
                  </a:lnTo>
                  <a:lnTo>
                    <a:pt x="388" y="186"/>
                  </a:lnTo>
                  <a:lnTo>
                    <a:pt x="389" y="203"/>
                  </a:lnTo>
                  <a:lnTo>
                    <a:pt x="389" y="221"/>
                  </a:lnTo>
                  <a:lnTo>
                    <a:pt x="386" y="237"/>
                  </a:lnTo>
                  <a:lnTo>
                    <a:pt x="382" y="253"/>
                  </a:lnTo>
                  <a:lnTo>
                    <a:pt x="377" y="265"/>
                  </a:lnTo>
                  <a:lnTo>
                    <a:pt x="370" y="278"/>
                  </a:lnTo>
                  <a:lnTo>
                    <a:pt x="363" y="289"/>
                  </a:lnTo>
                  <a:lnTo>
                    <a:pt x="355" y="301"/>
                  </a:lnTo>
                  <a:lnTo>
                    <a:pt x="345" y="311"/>
                  </a:lnTo>
                  <a:lnTo>
                    <a:pt x="335" y="320"/>
                  </a:lnTo>
                  <a:lnTo>
                    <a:pt x="324" y="330"/>
                  </a:lnTo>
                  <a:lnTo>
                    <a:pt x="313" y="338"/>
                  </a:lnTo>
                  <a:lnTo>
                    <a:pt x="300" y="345"/>
                  </a:lnTo>
                  <a:lnTo>
                    <a:pt x="287" y="351"/>
                  </a:lnTo>
                  <a:lnTo>
                    <a:pt x="274" y="357"/>
                  </a:lnTo>
                  <a:lnTo>
                    <a:pt x="260" y="362"/>
                  </a:lnTo>
                  <a:lnTo>
                    <a:pt x="245" y="365"/>
                  </a:lnTo>
                  <a:lnTo>
                    <a:pt x="230" y="367"/>
                  </a:lnTo>
                  <a:lnTo>
                    <a:pt x="217" y="369"/>
                  </a:lnTo>
                  <a:lnTo>
                    <a:pt x="202" y="37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5" name="Freeform 63">
              <a:extLst>
                <a:ext uri="{FF2B5EF4-FFF2-40B4-BE49-F238E27FC236}">
                  <a16:creationId xmlns:a16="http://schemas.microsoft.com/office/drawing/2014/main" id="{A99CCF59-D4DC-4A18-9B95-E9CFF73E65B3}"/>
                </a:ext>
              </a:extLst>
            </p:cNvPr>
            <p:cNvSpPr>
              <a:spLocks noEditPoints="1"/>
            </p:cNvSpPr>
            <p:nvPr userDrawn="1"/>
          </p:nvSpPr>
          <p:spPr bwMode="auto">
            <a:xfrm>
              <a:off x="-3615" y="6453219"/>
              <a:ext cx="12199229" cy="4654"/>
            </a:xfrm>
            <a:custGeom>
              <a:avLst/>
              <a:gdLst>
                <a:gd name="T0" fmla="*/ 0 w 18354"/>
                <a:gd name="T1" fmla="*/ 0 h 11"/>
                <a:gd name="T2" fmla="*/ 241 w 18354"/>
                <a:gd name="T3" fmla="*/ 0 h 11"/>
                <a:gd name="T4" fmla="*/ 657 w 18354"/>
                <a:gd name="T5" fmla="*/ 0 h 11"/>
                <a:gd name="T6" fmla="*/ 942 w 18354"/>
                <a:gd name="T7" fmla="*/ 5 h 11"/>
                <a:gd name="T8" fmla="*/ 1214 w 18354"/>
                <a:gd name="T9" fmla="*/ 11 h 11"/>
                <a:gd name="T10" fmla="*/ 1770 w 18354"/>
                <a:gd name="T11" fmla="*/ 11 h 11"/>
                <a:gd name="T12" fmla="*/ 1909 w 18354"/>
                <a:gd name="T13" fmla="*/ 11 h 11"/>
                <a:gd name="T14" fmla="*/ 2182 w 18354"/>
                <a:gd name="T15" fmla="*/ 5 h 11"/>
                <a:gd name="T16" fmla="*/ 2465 w 18354"/>
                <a:gd name="T17" fmla="*/ 0 h 11"/>
                <a:gd name="T18" fmla="*/ 2883 w 18354"/>
                <a:gd name="T19" fmla="*/ 0 h 11"/>
                <a:gd name="T20" fmla="*/ 3166 w 18354"/>
                <a:gd name="T21" fmla="*/ 5 h 11"/>
                <a:gd name="T22" fmla="*/ 3439 w 18354"/>
                <a:gd name="T23" fmla="*/ 11 h 11"/>
                <a:gd name="T24" fmla="*/ 3994 w 18354"/>
                <a:gd name="T25" fmla="*/ 11 h 11"/>
                <a:gd name="T26" fmla="*/ 4134 w 18354"/>
                <a:gd name="T27" fmla="*/ 11 h 11"/>
                <a:gd name="T28" fmla="*/ 4406 w 18354"/>
                <a:gd name="T29" fmla="*/ 5 h 11"/>
                <a:gd name="T30" fmla="*/ 4691 w 18354"/>
                <a:gd name="T31" fmla="*/ 0 h 11"/>
                <a:gd name="T32" fmla="*/ 5107 w 18354"/>
                <a:gd name="T33" fmla="*/ 0 h 11"/>
                <a:gd name="T34" fmla="*/ 5391 w 18354"/>
                <a:gd name="T35" fmla="*/ 5 h 11"/>
                <a:gd name="T36" fmla="*/ 5663 w 18354"/>
                <a:gd name="T37" fmla="*/ 11 h 11"/>
                <a:gd name="T38" fmla="*/ 6220 w 18354"/>
                <a:gd name="T39" fmla="*/ 11 h 11"/>
                <a:gd name="T40" fmla="*/ 6359 w 18354"/>
                <a:gd name="T41" fmla="*/ 11 h 11"/>
                <a:gd name="T42" fmla="*/ 6630 w 18354"/>
                <a:gd name="T43" fmla="*/ 5 h 11"/>
                <a:gd name="T44" fmla="*/ 6915 w 18354"/>
                <a:gd name="T45" fmla="*/ 0 h 11"/>
                <a:gd name="T46" fmla="*/ 7332 w 18354"/>
                <a:gd name="T47" fmla="*/ 0 h 11"/>
                <a:gd name="T48" fmla="*/ 7616 w 18354"/>
                <a:gd name="T49" fmla="*/ 5 h 11"/>
                <a:gd name="T50" fmla="*/ 7888 w 18354"/>
                <a:gd name="T51" fmla="*/ 11 h 11"/>
                <a:gd name="T52" fmla="*/ 8444 w 18354"/>
                <a:gd name="T53" fmla="*/ 11 h 11"/>
                <a:gd name="T54" fmla="*/ 8583 w 18354"/>
                <a:gd name="T55" fmla="*/ 11 h 11"/>
                <a:gd name="T56" fmla="*/ 8856 w 18354"/>
                <a:gd name="T57" fmla="*/ 5 h 11"/>
                <a:gd name="T58" fmla="*/ 9139 w 18354"/>
                <a:gd name="T59" fmla="*/ 0 h 11"/>
                <a:gd name="T60" fmla="*/ 9557 w 18354"/>
                <a:gd name="T61" fmla="*/ 0 h 11"/>
                <a:gd name="T62" fmla="*/ 9840 w 18354"/>
                <a:gd name="T63" fmla="*/ 5 h 11"/>
                <a:gd name="T64" fmla="*/ 10113 w 18354"/>
                <a:gd name="T65" fmla="*/ 11 h 11"/>
                <a:gd name="T66" fmla="*/ 10669 w 18354"/>
                <a:gd name="T67" fmla="*/ 11 h 11"/>
                <a:gd name="T68" fmla="*/ 10808 w 18354"/>
                <a:gd name="T69" fmla="*/ 11 h 11"/>
                <a:gd name="T70" fmla="*/ 11080 w 18354"/>
                <a:gd name="T71" fmla="*/ 5 h 11"/>
                <a:gd name="T72" fmla="*/ 11365 w 18354"/>
                <a:gd name="T73" fmla="*/ 0 h 11"/>
                <a:gd name="T74" fmla="*/ 11781 w 18354"/>
                <a:gd name="T75" fmla="*/ 0 h 11"/>
                <a:gd name="T76" fmla="*/ 12065 w 18354"/>
                <a:gd name="T77" fmla="*/ 5 h 11"/>
                <a:gd name="T78" fmla="*/ 12337 w 18354"/>
                <a:gd name="T79" fmla="*/ 11 h 11"/>
                <a:gd name="T80" fmla="*/ 12894 w 18354"/>
                <a:gd name="T81" fmla="*/ 11 h 11"/>
                <a:gd name="T82" fmla="*/ 13032 w 18354"/>
                <a:gd name="T83" fmla="*/ 11 h 11"/>
                <a:gd name="T84" fmla="*/ 13306 w 18354"/>
                <a:gd name="T85" fmla="*/ 5 h 11"/>
                <a:gd name="T86" fmla="*/ 13589 w 18354"/>
                <a:gd name="T87" fmla="*/ 0 h 11"/>
                <a:gd name="T88" fmla="*/ 14006 w 18354"/>
                <a:gd name="T89" fmla="*/ 0 h 11"/>
                <a:gd name="T90" fmla="*/ 14290 w 18354"/>
                <a:gd name="T91" fmla="*/ 5 h 11"/>
                <a:gd name="T92" fmla="*/ 14563 w 18354"/>
                <a:gd name="T93" fmla="*/ 11 h 11"/>
                <a:gd name="T94" fmla="*/ 15118 w 18354"/>
                <a:gd name="T95" fmla="*/ 11 h 11"/>
                <a:gd name="T96" fmla="*/ 15258 w 18354"/>
                <a:gd name="T97" fmla="*/ 11 h 11"/>
                <a:gd name="T98" fmla="*/ 15530 w 18354"/>
                <a:gd name="T99" fmla="*/ 5 h 11"/>
                <a:gd name="T100" fmla="*/ 15813 w 18354"/>
                <a:gd name="T101" fmla="*/ 0 h 11"/>
                <a:gd name="T102" fmla="*/ 16231 w 18354"/>
                <a:gd name="T103" fmla="*/ 0 h 11"/>
                <a:gd name="T104" fmla="*/ 16515 w 18354"/>
                <a:gd name="T105" fmla="*/ 5 h 11"/>
                <a:gd name="T106" fmla="*/ 16787 w 18354"/>
                <a:gd name="T107" fmla="*/ 11 h 11"/>
                <a:gd name="T108" fmla="*/ 17343 w 18354"/>
                <a:gd name="T109" fmla="*/ 11 h 11"/>
                <a:gd name="T110" fmla="*/ 17482 w 18354"/>
                <a:gd name="T111" fmla="*/ 11 h 11"/>
                <a:gd name="T112" fmla="*/ 17754 w 18354"/>
                <a:gd name="T113" fmla="*/ 5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5"/>
                  </a:lnTo>
                  <a:lnTo>
                    <a:pt x="18316" y="11"/>
                  </a:lnTo>
                  <a:lnTo>
                    <a:pt x="18354" y="11"/>
                  </a:lnTo>
                  <a:lnTo>
                    <a:pt x="18354" y="0"/>
                  </a:lnTo>
                  <a:close/>
                  <a:moveTo>
                    <a:pt x="0" y="11"/>
                  </a:moveTo>
                  <a:lnTo>
                    <a:pt x="0" y="0"/>
                  </a:lnTo>
                  <a:lnTo>
                    <a:pt x="102" y="0"/>
                  </a:lnTo>
                  <a:lnTo>
                    <a:pt x="108" y="5"/>
                  </a:lnTo>
                  <a:lnTo>
                    <a:pt x="102" y="11"/>
                  </a:lnTo>
                  <a:lnTo>
                    <a:pt x="0" y="11"/>
                  </a:lnTo>
                  <a:close/>
                  <a:moveTo>
                    <a:pt x="380" y="11"/>
                  </a:moveTo>
                  <a:lnTo>
                    <a:pt x="241" y="11"/>
                  </a:lnTo>
                  <a:lnTo>
                    <a:pt x="235" y="5"/>
                  </a:lnTo>
                  <a:lnTo>
                    <a:pt x="241" y="0"/>
                  </a:lnTo>
                  <a:lnTo>
                    <a:pt x="380" y="0"/>
                  </a:lnTo>
                  <a:lnTo>
                    <a:pt x="385" y="5"/>
                  </a:lnTo>
                  <a:lnTo>
                    <a:pt x="380" y="11"/>
                  </a:lnTo>
                  <a:close/>
                  <a:moveTo>
                    <a:pt x="657" y="11"/>
                  </a:moveTo>
                  <a:lnTo>
                    <a:pt x="519" y="11"/>
                  </a:lnTo>
                  <a:lnTo>
                    <a:pt x="513" y="5"/>
                  </a:lnTo>
                  <a:lnTo>
                    <a:pt x="519" y="0"/>
                  </a:lnTo>
                  <a:lnTo>
                    <a:pt x="657" y="0"/>
                  </a:lnTo>
                  <a:lnTo>
                    <a:pt x="663" y="5"/>
                  </a:lnTo>
                  <a:lnTo>
                    <a:pt x="657" y="11"/>
                  </a:lnTo>
                  <a:close/>
                  <a:moveTo>
                    <a:pt x="936" y="11"/>
                  </a:moveTo>
                  <a:lnTo>
                    <a:pt x="797" y="11"/>
                  </a:lnTo>
                  <a:lnTo>
                    <a:pt x="792" y="5"/>
                  </a:lnTo>
                  <a:lnTo>
                    <a:pt x="797" y="0"/>
                  </a:lnTo>
                  <a:lnTo>
                    <a:pt x="936" y="0"/>
                  </a:lnTo>
                  <a:lnTo>
                    <a:pt x="942" y="5"/>
                  </a:lnTo>
                  <a:lnTo>
                    <a:pt x="936" y="11"/>
                  </a:lnTo>
                  <a:close/>
                  <a:moveTo>
                    <a:pt x="1214" y="11"/>
                  </a:moveTo>
                  <a:lnTo>
                    <a:pt x="1075" y="11"/>
                  </a:lnTo>
                  <a:lnTo>
                    <a:pt x="1069" y="5"/>
                  </a:lnTo>
                  <a:lnTo>
                    <a:pt x="1075" y="0"/>
                  </a:lnTo>
                  <a:lnTo>
                    <a:pt x="1214" y="0"/>
                  </a:lnTo>
                  <a:lnTo>
                    <a:pt x="1219" y="5"/>
                  </a:lnTo>
                  <a:lnTo>
                    <a:pt x="1214" y="11"/>
                  </a:lnTo>
                  <a:close/>
                  <a:moveTo>
                    <a:pt x="1492" y="11"/>
                  </a:moveTo>
                  <a:lnTo>
                    <a:pt x="1352" y="11"/>
                  </a:lnTo>
                  <a:lnTo>
                    <a:pt x="1347" y="5"/>
                  </a:lnTo>
                  <a:lnTo>
                    <a:pt x="1352" y="0"/>
                  </a:lnTo>
                  <a:lnTo>
                    <a:pt x="1492" y="0"/>
                  </a:lnTo>
                  <a:lnTo>
                    <a:pt x="1498" y="5"/>
                  </a:lnTo>
                  <a:lnTo>
                    <a:pt x="1492" y="11"/>
                  </a:lnTo>
                  <a:close/>
                  <a:moveTo>
                    <a:pt x="1770" y="11"/>
                  </a:moveTo>
                  <a:lnTo>
                    <a:pt x="1631" y="11"/>
                  </a:lnTo>
                  <a:lnTo>
                    <a:pt x="1625" y="5"/>
                  </a:lnTo>
                  <a:lnTo>
                    <a:pt x="1631" y="0"/>
                  </a:lnTo>
                  <a:lnTo>
                    <a:pt x="1770" y="0"/>
                  </a:lnTo>
                  <a:lnTo>
                    <a:pt x="1776" y="5"/>
                  </a:lnTo>
                  <a:lnTo>
                    <a:pt x="1770" y="11"/>
                  </a:lnTo>
                  <a:close/>
                  <a:moveTo>
                    <a:pt x="2048" y="11"/>
                  </a:moveTo>
                  <a:lnTo>
                    <a:pt x="1909" y="11"/>
                  </a:lnTo>
                  <a:lnTo>
                    <a:pt x="1903" y="5"/>
                  </a:lnTo>
                  <a:lnTo>
                    <a:pt x="1909" y="0"/>
                  </a:lnTo>
                  <a:lnTo>
                    <a:pt x="2048" y="0"/>
                  </a:lnTo>
                  <a:lnTo>
                    <a:pt x="2055" y="5"/>
                  </a:lnTo>
                  <a:lnTo>
                    <a:pt x="2048" y="11"/>
                  </a:lnTo>
                  <a:close/>
                  <a:moveTo>
                    <a:pt x="2326" y="11"/>
                  </a:moveTo>
                  <a:lnTo>
                    <a:pt x="2188" y="11"/>
                  </a:lnTo>
                  <a:lnTo>
                    <a:pt x="2182" y="5"/>
                  </a:lnTo>
                  <a:lnTo>
                    <a:pt x="2188" y="0"/>
                  </a:lnTo>
                  <a:lnTo>
                    <a:pt x="2326" y="0"/>
                  </a:lnTo>
                  <a:lnTo>
                    <a:pt x="2332" y="5"/>
                  </a:lnTo>
                  <a:lnTo>
                    <a:pt x="2326" y="11"/>
                  </a:lnTo>
                  <a:close/>
                  <a:moveTo>
                    <a:pt x="2604" y="11"/>
                  </a:moveTo>
                  <a:lnTo>
                    <a:pt x="2465" y="11"/>
                  </a:lnTo>
                  <a:lnTo>
                    <a:pt x="2459" y="5"/>
                  </a:lnTo>
                  <a:lnTo>
                    <a:pt x="2465" y="0"/>
                  </a:lnTo>
                  <a:lnTo>
                    <a:pt x="2604" y="0"/>
                  </a:lnTo>
                  <a:lnTo>
                    <a:pt x="2610" y="5"/>
                  </a:lnTo>
                  <a:lnTo>
                    <a:pt x="2604" y="11"/>
                  </a:lnTo>
                  <a:close/>
                  <a:moveTo>
                    <a:pt x="2883" y="11"/>
                  </a:moveTo>
                  <a:lnTo>
                    <a:pt x="2744" y="11"/>
                  </a:lnTo>
                  <a:lnTo>
                    <a:pt x="2738" y="5"/>
                  </a:lnTo>
                  <a:lnTo>
                    <a:pt x="2744" y="0"/>
                  </a:lnTo>
                  <a:lnTo>
                    <a:pt x="2883" y="0"/>
                  </a:lnTo>
                  <a:lnTo>
                    <a:pt x="2888" y="5"/>
                  </a:lnTo>
                  <a:lnTo>
                    <a:pt x="2883" y="11"/>
                  </a:lnTo>
                  <a:close/>
                  <a:moveTo>
                    <a:pt x="3160" y="11"/>
                  </a:moveTo>
                  <a:lnTo>
                    <a:pt x="3022" y="11"/>
                  </a:lnTo>
                  <a:lnTo>
                    <a:pt x="3016" y="5"/>
                  </a:lnTo>
                  <a:lnTo>
                    <a:pt x="3022" y="0"/>
                  </a:lnTo>
                  <a:lnTo>
                    <a:pt x="3160" y="0"/>
                  </a:lnTo>
                  <a:lnTo>
                    <a:pt x="3166" y="5"/>
                  </a:lnTo>
                  <a:lnTo>
                    <a:pt x="3160" y="11"/>
                  </a:lnTo>
                  <a:close/>
                  <a:moveTo>
                    <a:pt x="3439" y="11"/>
                  </a:moveTo>
                  <a:lnTo>
                    <a:pt x="3299" y="11"/>
                  </a:lnTo>
                  <a:lnTo>
                    <a:pt x="3293" y="5"/>
                  </a:lnTo>
                  <a:lnTo>
                    <a:pt x="3299" y="0"/>
                  </a:lnTo>
                  <a:lnTo>
                    <a:pt x="3439" y="0"/>
                  </a:lnTo>
                  <a:lnTo>
                    <a:pt x="3445" y="5"/>
                  </a:lnTo>
                  <a:lnTo>
                    <a:pt x="3439" y="11"/>
                  </a:lnTo>
                  <a:close/>
                  <a:moveTo>
                    <a:pt x="3717" y="11"/>
                  </a:moveTo>
                  <a:lnTo>
                    <a:pt x="3578" y="11"/>
                  </a:lnTo>
                  <a:lnTo>
                    <a:pt x="3572" y="5"/>
                  </a:lnTo>
                  <a:lnTo>
                    <a:pt x="3578" y="0"/>
                  </a:lnTo>
                  <a:lnTo>
                    <a:pt x="3717" y="0"/>
                  </a:lnTo>
                  <a:lnTo>
                    <a:pt x="3722" y="5"/>
                  </a:lnTo>
                  <a:lnTo>
                    <a:pt x="3717" y="11"/>
                  </a:lnTo>
                  <a:close/>
                  <a:moveTo>
                    <a:pt x="3994" y="11"/>
                  </a:moveTo>
                  <a:lnTo>
                    <a:pt x="3855" y="11"/>
                  </a:lnTo>
                  <a:lnTo>
                    <a:pt x="3850" y="5"/>
                  </a:lnTo>
                  <a:lnTo>
                    <a:pt x="3855" y="0"/>
                  </a:lnTo>
                  <a:lnTo>
                    <a:pt x="3994" y="0"/>
                  </a:lnTo>
                  <a:lnTo>
                    <a:pt x="4001" y="5"/>
                  </a:lnTo>
                  <a:lnTo>
                    <a:pt x="3994" y="11"/>
                  </a:lnTo>
                  <a:close/>
                  <a:moveTo>
                    <a:pt x="4273" y="11"/>
                  </a:moveTo>
                  <a:lnTo>
                    <a:pt x="4134" y="11"/>
                  </a:lnTo>
                  <a:lnTo>
                    <a:pt x="4129" y="5"/>
                  </a:lnTo>
                  <a:lnTo>
                    <a:pt x="4134" y="0"/>
                  </a:lnTo>
                  <a:lnTo>
                    <a:pt x="4273" y="0"/>
                  </a:lnTo>
                  <a:lnTo>
                    <a:pt x="4279" y="5"/>
                  </a:lnTo>
                  <a:lnTo>
                    <a:pt x="4273" y="11"/>
                  </a:lnTo>
                  <a:close/>
                  <a:moveTo>
                    <a:pt x="4551" y="11"/>
                  </a:moveTo>
                  <a:lnTo>
                    <a:pt x="4412" y="11"/>
                  </a:lnTo>
                  <a:lnTo>
                    <a:pt x="4406" y="5"/>
                  </a:lnTo>
                  <a:lnTo>
                    <a:pt x="4412" y="0"/>
                  </a:lnTo>
                  <a:lnTo>
                    <a:pt x="4551" y="0"/>
                  </a:lnTo>
                  <a:lnTo>
                    <a:pt x="4556" y="5"/>
                  </a:lnTo>
                  <a:lnTo>
                    <a:pt x="4551" y="11"/>
                  </a:lnTo>
                  <a:close/>
                  <a:moveTo>
                    <a:pt x="4829" y="11"/>
                  </a:moveTo>
                  <a:lnTo>
                    <a:pt x="4691" y="11"/>
                  </a:lnTo>
                  <a:lnTo>
                    <a:pt x="4684" y="5"/>
                  </a:lnTo>
                  <a:lnTo>
                    <a:pt x="4691" y="0"/>
                  </a:lnTo>
                  <a:lnTo>
                    <a:pt x="4829" y="0"/>
                  </a:lnTo>
                  <a:lnTo>
                    <a:pt x="4835" y="5"/>
                  </a:lnTo>
                  <a:lnTo>
                    <a:pt x="4829" y="11"/>
                  </a:lnTo>
                  <a:close/>
                  <a:moveTo>
                    <a:pt x="5107" y="11"/>
                  </a:moveTo>
                  <a:lnTo>
                    <a:pt x="4968" y="11"/>
                  </a:lnTo>
                  <a:lnTo>
                    <a:pt x="4962" y="5"/>
                  </a:lnTo>
                  <a:lnTo>
                    <a:pt x="4968" y="0"/>
                  </a:lnTo>
                  <a:lnTo>
                    <a:pt x="5107" y="0"/>
                  </a:lnTo>
                  <a:lnTo>
                    <a:pt x="5113" y="5"/>
                  </a:lnTo>
                  <a:lnTo>
                    <a:pt x="5107" y="11"/>
                  </a:lnTo>
                  <a:close/>
                  <a:moveTo>
                    <a:pt x="5386" y="11"/>
                  </a:moveTo>
                  <a:lnTo>
                    <a:pt x="5246" y="11"/>
                  </a:lnTo>
                  <a:lnTo>
                    <a:pt x="5240" y="5"/>
                  </a:lnTo>
                  <a:lnTo>
                    <a:pt x="5246" y="0"/>
                  </a:lnTo>
                  <a:lnTo>
                    <a:pt x="5386" y="0"/>
                  </a:lnTo>
                  <a:lnTo>
                    <a:pt x="5391" y="5"/>
                  </a:lnTo>
                  <a:lnTo>
                    <a:pt x="5386" y="11"/>
                  </a:lnTo>
                  <a:close/>
                  <a:moveTo>
                    <a:pt x="5663" y="11"/>
                  </a:moveTo>
                  <a:lnTo>
                    <a:pt x="5525" y="11"/>
                  </a:lnTo>
                  <a:lnTo>
                    <a:pt x="5519" y="5"/>
                  </a:lnTo>
                  <a:lnTo>
                    <a:pt x="5525" y="0"/>
                  </a:lnTo>
                  <a:lnTo>
                    <a:pt x="5663" y="0"/>
                  </a:lnTo>
                  <a:lnTo>
                    <a:pt x="5669" y="5"/>
                  </a:lnTo>
                  <a:lnTo>
                    <a:pt x="5663" y="11"/>
                  </a:lnTo>
                  <a:close/>
                  <a:moveTo>
                    <a:pt x="5941" y="11"/>
                  </a:moveTo>
                  <a:lnTo>
                    <a:pt x="5802" y="11"/>
                  </a:lnTo>
                  <a:lnTo>
                    <a:pt x="5796" y="5"/>
                  </a:lnTo>
                  <a:lnTo>
                    <a:pt x="5802" y="0"/>
                  </a:lnTo>
                  <a:lnTo>
                    <a:pt x="5941" y="0"/>
                  </a:lnTo>
                  <a:lnTo>
                    <a:pt x="5947" y="5"/>
                  </a:lnTo>
                  <a:lnTo>
                    <a:pt x="5941" y="11"/>
                  </a:lnTo>
                  <a:close/>
                  <a:moveTo>
                    <a:pt x="6220" y="11"/>
                  </a:moveTo>
                  <a:lnTo>
                    <a:pt x="6081" y="11"/>
                  </a:lnTo>
                  <a:lnTo>
                    <a:pt x="6075" y="5"/>
                  </a:lnTo>
                  <a:lnTo>
                    <a:pt x="6081" y="0"/>
                  </a:lnTo>
                  <a:lnTo>
                    <a:pt x="6220" y="0"/>
                  </a:lnTo>
                  <a:lnTo>
                    <a:pt x="6225" y="5"/>
                  </a:lnTo>
                  <a:lnTo>
                    <a:pt x="6220" y="11"/>
                  </a:lnTo>
                  <a:close/>
                  <a:moveTo>
                    <a:pt x="6497" y="11"/>
                  </a:moveTo>
                  <a:lnTo>
                    <a:pt x="6359" y="11"/>
                  </a:lnTo>
                  <a:lnTo>
                    <a:pt x="6353" y="5"/>
                  </a:lnTo>
                  <a:lnTo>
                    <a:pt x="6359" y="0"/>
                  </a:lnTo>
                  <a:lnTo>
                    <a:pt x="6497" y="0"/>
                  </a:lnTo>
                  <a:lnTo>
                    <a:pt x="6503" y="5"/>
                  </a:lnTo>
                  <a:lnTo>
                    <a:pt x="6497" y="11"/>
                  </a:lnTo>
                  <a:close/>
                  <a:moveTo>
                    <a:pt x="6776" y="11"/>
                  </a:moveTo>
                  <a:lnTo>
                    <a:pt x="6636" y="11"/>
                  </a:lnTo>
                  <a:lnTo>
                    <a:pt x="6630" y="5"/>
                  </a:lnTo>
                  <a:lnTo>
                    <a:pt x="6636" y="0"/>
                  </a:lnTo>
                  <a:lnTo>
                    <a:pt x="6776" y="0"/>
                  </a:lnTo>
                  <a:lnTo>
                    <a:pt x="6782" y="5"/>
                  </a:lnTo>
                  <a:lnTo>
                    <a:pt x="6776" y="11"/>
                  </a:lnTo>
                  <a:close/>
                  <a:moveTo>
                    <a:pt x="7054" y="11"/>
                  </a:moveTo>
                  <a:lnTo>
                    <a:pt x="6915" y="11"/>
                  </a:lnTo>
                  <a:lnTo>
                    <a:pt x="6909" y="5"/>
                  </a:lnTo>
                  <a:lnTo>
                    <a:pt x="6915" y="0"/>
                  </a:lnTo>
                  <a:lnTo>
                    <a:pt x="7054" y="0"/>
                  </a:lnTo>
                  <a:lnTo>
                    <a:pt x="7059" y="5"/>
                  </a:lnTo>
                  <a:lnTo>
                    <a:pt x="7054" y="11"/>
                  </a:lnTo>
                  <a:close/>
                  <a:moveTo>
                    <a:pt x="7332" y="11"/>
                  </a:moveTo>
                  <a:lnTo>
                    <a:pt x="7192" y="11"/>
                  </a:lnTo>
                  <a:lnTo>
                    <a:pt x="7187" y="5"/>
                  </a:lnTo>
                  <a:lnTo>
                    <a:pt x="7192" y="0"/>
                  </a:lnTo>
                  <a:lnTo>
                    <a:pt x="7332" y="0"/>
                  </a:lnTo>
                  <a:lnTo>
                    <a:pt x="7338" y="5"/>
                  </a:lnTo>
                  <a:lnTo>
                    <a:pt x="7332" y="11"/>
                  </a:lnTo>
                  <a:close/>
                  <a:moveTo>
                    <a:pt x="7610" y="11"/>
                  </a:moveTo>
                  <a:lnTo>
                    <a:pt x="7471" y="11"/>
                  </a:lnTo>
                  <a:lnTo>
                    <a:pt x="7465" y="5"/>
                  </a:lnTo>
                  <a:lnTo>
                    <a:pt x="7471" y="0"/>
                  </a:lnTo>
                  <a:lnTo>
                    <a:pt x="7610" y="0"/>
                  </a:lnTo>
                  <a:lnTo>
                    <a:pt x="7616" y="5"/>
                  </a:lnTo>
                  <a:lnTo>
                    <a:pt x="7610" y="11"/>
                  </a:lnTo>
                  <a:close/>
                  <a:moveTo>
                    <a:pt x="7888" y="11"/>
                  </a:moveTo>
                  <a:lnTo>
                    <a:pt x="7749" y="11"/>
                  </a:lnTo>
                  <a:lnTo>
                    <a:pt x="7743" y="5"/>
                  </a:lnTo>
                  <a:lnTo>
                    <a:pt x="7749" y="0"/>
                  </a:lnTo>
                  <a:lnTo>
                    <a:pt x="7888" y="0"/>
                  </a:lnTo>
                  <a:lnTo>
                    <a:pt x="7893" y="5"/>
                  </a:lnTo>
                  <a:lnTo>
                    <a:pt x="7888" y="11"/>
                  </a:lnTo>
                  <a:close/>
                  <a:moveTo>
                    <a:pt x="8166" y="11"/>
                  </a:moveTo>
                  <a:lnTo>
                    <a:pt x="8028" y="11"/>
                  </a:lnTo>
                  <a:lnTo>
                    <a:pt x="8022" y="5"/>
                  </a:lnTo>
                  <a:lnTo>
                    <a:pt x="8028" y="0"/>
                  </a:lnTo>
                  <a:lnTo>
                    <a:pt x="8166" y="0"/>
                  </a:lnTo>
                  <a:lnTo>
                    <a:pt x="8172" y="5"/>
                  </a:lnTo>
                  <a:lnTo>
                    <a:pt x="8166" y="11"/>
                  </a:lnTo>
                  <a:close/>
                  <a:moveTo>
                    <a:pt x="8444" y="11"/>
                  </a:moveTo>
                  <a:lnTo>
                    <a:pt x="8305" y="11"/>
                  </a:lnTo>
                  <a:lnTo>
                    <a:pt x="8299" y="5"/>
                  </a:lnTo>
                  <a:lnTo>
                    <a:pt x="8305" y="0"/>
                  </a:lnTo>
                  <a:lnTo>
                    <a:pt x="8444" y="0"/>
                  </a:lnTo>
                  <a:lnTo>
                    <a:pt x="8450" y="5"/>
                  </a:lnTo>
                  <a:lnTo>
                    <a:pt x="8444" y="11"/>
                  </a:lnTo>
                  <a:close/>
                  <a:moveTo>
                    <a:pt x="8723" y="11"/>
                  </a:moveTo>
                  <a:lnTo>
                    <a:pt x="8583" y="11"/>
                  </a:lnTo>
                  <a:lnTo>
                    <a:pt x="8577" y="5"/>
                  </a:lnTo>
                  <a:lnTo>
                    <a:pt x="8583" y="0"/>
                  </a:lnTo>
                  <a:lnTo>
                    <a:pt x="8723" y="0"/>
                  </a:lnTo>
                  <a:lnTo>
                    <a:pt x="8728" y="5"/>
                  </a:lnTo>
                  <a:lnTo>
                    <a:pt x="8723" y="11"/>
                  </a:lnTo>
                  <a:close/>
                  <a:moveTo>
                    <a:pt x="9000" y="11"/>
                  </a:moveTo>
                  <a:lnTo>
                    <a:pt x="8862" y="11"/>
                  </a:lnTo>
                  <a:lnTo>
                    <a:pt x="8856" y="5"/>
                  </a:lnTo>
                  <a:lnTo>
                    <a:pt x="8862" y="0"/>
                  </a:lnTo>
                  <a:lnTo>
                    <a:pt x="9000" y="0"/>
                  </a:lnTo>
                  <a:lnTo>
                    <a:pt x="9006" y="5"/>
                  </a:lnTo>
                  <a:lnTo>
                    <a:pt x="9000" y="11"/>
                  </a:lnTo>
                  <a:close/>
                  <a:moveTo>
                    <a:pt x="9279" y="11"/>
                  </a:moveTo>
                  <a:lnTo>
                    <a:pt x="9139" y="11"/>
                  </a:lnTo>
                  <a:lnTo>
                    <a:pt x="9133" y="5"/>
                  </a:lnTo>
                  <a:lnTo>
                    <a:pt x="9139" y="0"/>
                  </a:lnTo>
                  <a:lnTo>
                    <a:pt x="9279" y="0"/>
                  </a:lnTo>
                  <a:lnTo>
                    <a:pt x="9285" y="5"/>
                  </a:lnTo>
                  <a:lnTo>
                    <a:pt x="9279" y="11"/>
                  </a:lnTo>
                  <a:close/>
                  <a:moveTo>
                    <a:pt x="9557" y="11"/>
                  </a:moveTo>
                  <a:lnTo>
                    <a:pt x="9418" y="11"/>
                  </a:lnTo>
                  <a:lnTo>
                    <a:pt x="9412" y="5"/>
                  </a:lnTo>
                  <a:lnTo>
                    <a:pt x="9418" y="0"/>
                  </a:lnTo>
                  <a:lnTo>
                    <a:pt x="9557" y="0"/>
                  </a:lnTo>
                  <a:lnTo>
                    <a:pt x="9562" y="5"/>
                  </a:lnTo>
                  <a:lnTo>
                    <a:pt x="9557" y="11"/>
                  </a:lnTo>
                  <a:close/>
                  <a:moveTo>
                    <a:pt x="9834" y="11"/>
                  </a:moveTo>
                  <a:lnTo>
                    <a:pt x="9696" y="11"/>
                  </a:lnTo>
                  <a:lnTo>
                    <a:pt x="9690" y="5"/>
                  </a:lnTo>
                  <a:lnTo>
                    <a:pt x="9696" y="0"/>
                  </a:lnTo>
                  <a:lnTo>
                    <a:pt x="9834" y="0"/>
                  </a:lnTo>
                  <a:lnTo>
                    <a:pt x="9840" y="5"/>
                  </a:lnTo>
                  <a:lnTo>
                    <a:pt x="9834" y="11"/>
                  </a:lnTo>
                  <a:close/>
                  <a:moveTo>
                    <a:pt x="10113" y="11"/>
                  </a:moveTo>
                  <a:lnTo>
                    <a:pt x="9974" y="11"/>
                  </a:lnTo>
                  <a:lnTo>
                    <a:pt x="9969" y="5"/>
                  </a:lnTo>
                  <a:lnTo>
                    <a:pt x="9974" y="0"/>
                  </a:lnTo>
                  <a:lnTo>
                    <a:pt x="10113" y="0"/>
                  </a:lnTo>
                  <a:lnTo>
                    <a:pt x="10119" y="5"/>
                  </a:lnTo>
                  <a:lnTo>
                    <a:pt x="10113" y="11"/>
                  </a:lnTo>
                  <a:close/>
                  <a:moveTo>
                    <a:pt x="10391" y="11"/>
                  </a:moveTo>
                  <a:lnTo>
                    <a:pt x="10252" y="11"/>
                  </a:lnTo>
                  <a:lnTo>
                    <a:pt x="10246" y="5"/>
                  </a:lnTo>
                  <a:lnTo>
                    <a:pt x="10252" y="0"/>
                  </a:lnTo>
                  <a:lnTo>
                    <a:pt x="10391" y="0"/>
                  </a:lnTo>
                  <a:lnTo>
                    <a:pt x="10396" y="5"/>
                  </a:lnTo>
                  <a:lnTo>
                    <a:pt x="10391" y="11"/>
                  </a:lnTo>
                  <a:close/>
                  <a:moveTo>
                    <a:pt x="10669" y="11"/>
                  </a:moveTo>
                  <a:lnTo>
                    <a:pt x="10529" y="11"/>
                  </a:lnTo>
                  <a:lnTo>
                    <a:pt x="10524" y="5"/>
                  </a:lnTo>
                  <a:lnTo>
                    <a:pt x="10529" y="0"/>
                  </a:lnTo>
                  <a:lnTo>
                    <a:pt x="10669" y="0"/>
                  </a:lnTo>
                  <a:lnTo>
                    <a:pt x="10675" y="5"/>
                  </a:lnTo>
                  <a:lnTo>
                    <a:pt x="10669" y="11"/>
                  </a:lnTo>
                  <a:close/>
                  <a:moveTo>
                    <a:pt x="10947" y="11"/>
                  </a:moveTo>
                  <a:lnTo>
                    <a:pt x="10808" y="11"/>
                  </a:lnTo>
                  <a:lnTo>
                    <a:pt x="10802" y="5"/>
                  </a:lnTo>
                  <a:lnTo>
                    <a:pt x="10808" y="0"/>
                  </a:lnTo>
                  <a:lnTo>
                    <a:pt x="10947" y="0"/>
                  </a:lnTo>
                  <a:lnTo>
                    <a:pt x="10953" y="5"/>
                  </a:lnTo>
                  <a:lnTo>
                    <a:pt x="10947" y="11"/>
                  </a:lnTo>
                  <a:close/>
                  <a:moveTo>
                    <a:pt x="11225" y="11"/>
                  </a:moveTo>
                  <a:lnTo>
                    <a:pt x="11086" y="11"/>
                  </a:lnTo>
                  <a:lnTo>
                    <a:pt x="11080" y="5"/>
                  </a:lnTo>
                  <a:lnTo>
                    <a:pt x="11086" y="0"/>
                  </a:lnTo>
                  <a:lnTo>
                    <a:pt x="11225" y="0"/>
                  </a:lnTo>
                  <a:lnTo>
                    <a:pt x="11232" y="5"/>
                  </a:lnTo>
                  <a:lnTo>
                    <a:pt x="11225" y="11"/>
                  </a:lnTo>
                  <a:close/>
                  <a:moveTo>
                    <a:pt x="11503" y="11"/>
                  </a:moveTo>
                  <a:lnTo>
                    <a:pt x="11365" y="11"/>
                  </a:lnTo>
                  <a:lnTo>
                    <a:pt x="11359" y="5"/>
                  </a:lnTo>
                  <a:lnTo>
                    <a:pt x="11365" y="0"/>
                  </a:lnTo>
                  <a:lnTo>
                    <a:pt x="11503" y="0"/>
                  </a:lnTo>
                  <a:lnTo>
                    <a:pt x="11509" y="5"/>
                  </a:lnTo>
                  <a:lnTo>
                    <a:pt x="11503" y="11"/>
                  </a:lnTo>
                  <a:close/>
                  <a:moveTo>
                    <a:pt x="11781" y="11"/>
                  </a:moveTo>
                  <a:lnTo>
                    <a:pt x="11642" y="11"/>
                  </a:lnTo>
                  <a:lnTo>
                    <a:pt x="11636" y="5"/>
                  </a:lnTo>
                  <a:lnTo>
                    <a:pt x="11642" y="0"/>
                  </a:lnTo>
                  <a:lnTo>
                    <a:pt x="11781" y="0"/>
                  </a:lnTo>
                  <a:lnTo>
                    <a:pt x="11787" y="5"/>
                  </a:lnTo>
                  <a:lnTo>
                    <a:pt x="11781" y="11"/>
                  </a:lnTo>
                  <a:close/>
                  <a:moveTo>
                    <a:pt x="12060" y="11"/>
                  </a:moveTo>
                  <a:lnTo>
                    <a:pt x="11921" y="11"/>
                  </a:lnTo>
                  <a:lnTo>
                    <a:pt x="11915" y="5"/>
                  </a:lnTo>
                  <a:lnTo>
                    <a:pt x="11921" y="0"/>
                  </a:lnTo>
                  <a:lnTo>
                    <a:pt x="12060" y="0"/>
                  </a:lnTo>
                  <a:lnTo>
                    <a:pt x="12065" y="5"/>
                  </a:lnTo>
                  <a:lnTo>
                    <a:pt x="12060" y="11"/>
                  </a:lnTo>
                  <a:close/>
                  <a:moveTo>
                    <a:pt x="12337" y="11"/>
                  </a:moveTo>
                  <a:lnTo>
                    <a:pt x="12199" y="11"/>
                  </a:lnTo>
                  <a:lnTo>
                    <a:pt x="12193" y="5"/>
                  </a:lnTo>
                  <a:lnTo>
                    <a:pt x="12199" y="0"/>
                  </a:lnTo>
                  <a:lnTo>
                    <a:pt x="12337" y="0"/>
                  </a:lnTo>
                  <a:lnTo>
                    <a:pt x="12343" y="5"/>
                  </a:lnTo>
                  <a:lnTo>
                    <a:pt x="12337" y="11"/>
                  </a:lnTo>
                  <a:close/>
                  <a:moveTo>
                    <a:pt x="12616" y="11"/>
                  </a:moveTo>
                  <a:lnTo>
                    <a:pt x="12476" y="11"/>
                  </a:lnTo>
                  <a:lnTo>
                    <a:pt x="12470" y="5"/>
                  </a:lnTo>
                  <a:lnTo>
                    <a:pt x="12476" y="0"/>
                  </a:lnTo>
                  <a:lnTo>
                    <a:pt x="12616" y="0"/>
                  </a:lnTo>
                  <a:lnTo>
                    <a:pt x="12622" y="5"/>
                  </a:lnTo>
                  <a:lnTo>
                    <a:pt x="12616" y="11"/>
                  </a:lnTo>
                  <a:close/>
                  <a:moveTo>
                    <a:pt x="12894" y="11"/>
                  </a:moveTo>
                  <a:lnTo>
                    <a:pt x="12755" y="11"/>
                  </a:lnTo>
                  <a:lnTo>
                    <a:pt x="12749" y="5"/>
                  </a:lnTo>
                  <a:lnTo>
                    <a:pt x="12755" y="0"/>
                  </a:lnTo>
                  <a:lnTo>
                    <a:pt x="12894" y="0"/>
                  </a:lnTo>
                  <a:lnTo>
                    <a:pt x="12899" y="5"/>
                  </a:lnTo>
                  <a:lnTo>
                    <a:pt x="12894" y="11"/>
                  </a:lnTo>
                  <a:close/>
                  <a:moveTo>
                    <a:pt x="13171" y="11"/>
                  </a:moveTo>
                  <a:lnTo>
                    <a:pt x="13032" y="11"/>
                  </a:lnTo>
                  <a:lnTo>
                    <a:pt x="13027" y="5"/>
                  </a:lnTo>
                  <a:lnTo>
                    <a:pt x="13032" y="0"/>
                  </a:lnTo>
                  <a:lnTo>
                    <a:pt x="13171" y="0"/>
                  </a:lnTo>
                  <a:lnTo>
                    <a:pt x="13178" y="5"/>
                  </a:lnTo>
                  <a:lnTo>
                    <a:pt x="13171" y="11"/>
                  </a:lnTo>
                  <a:close/>
                  <a:moveTo>
                    <a:pt x="13450" y="11"/>
                  </a:moveTo>
                  <a:lnTo>
                    <a:pt x="13311" y="11"/>
                  </a:lnTo>
                  <a:lnTo>
                    <a:pt x="13306" y="5"/>
                  </a:lnTo>
                  <a:lnTo>
                    <a:pt x="13311" y="0"/>
                  </a:lnTo>
                  <a:lnTo>
                    <a:pt x="13450" y="0"/>
                  </a:lnTo>
                  <a:lnTo>
                    <a:pt x="13456" y="5"/>
                  </a:lnTo>
                  <a:lnTo>
                    <a:pt x="13450" y="11"/>
                  </a:lnTo>
                  <a:close/>
                  <a:moveTo>
                    <a:pt x="13728" y="11"/>
                  </a:moveTo>
                  <a:lnTo>
                    <a:pt x="13589" y="11"/>
                  </a:lnTo>
                  <a:lnTo>
                    <a:pt x="13583" y="5"/>
                  </a:lnTo>
                  <a:lnTo>
                    <a:pt x="13589" y="0"/>
                  </a:lnTo>
                  <a:lnTo>
                    <a:pt x="13728" y="0"/>
                  </a:lnTo>
                  <a:lnTo>
                    <a:pt x="13733" y="5"/>
                  </a:lnTo>
                  <a:lnTo>
                    <a:pt x="13728" y="11"/>
                  </a:lnTo>
                  <a:close/>
                  <a:moveTo>
                    <a:pt x="14006" y="11"/>
                  </a:moveTo>
                  <a:lnTo>
                    <a:pt x="13868" y="11"/>
                  </a:lnTo>
                  <a:lnTo>
                    <a:pt x="13861" y="5"/>
                  </a:lnTo>
                  <a:lnTo>
                    <a:pt x="13868" y="0"/>
                  </a:lnTo>
                  <a:lnTo>
                    <a:pt x="14006" y="0"/>
                  </a:lnTo>
                  <a:lnTo>
                    <a:pt x="14012" y="5"/>
                  </a:lnTo>
                  <a:lnTo>
                    <a:pt x="14006" y="11"/>
                  </a:lnTo>
                  <a:close/>
                  <a:moveTo>
                    <a:pt x="14284" y="11"/>
                  </a:moveTo>
                  <a:lnTo>
                    <a:pt x="14145" y="11"/>
                  </a:lnTo>
                  <a:lnTo>
                    <a:pt x="14139" y="5"/>
                  </a:lnTo>
                  <a:lnTo>
                    <a:pt x="14145" y="0"/>
                  </a:lnTo>
                  <a:lnTo>
                    <a:pt x="14284" y="0"/>
                  </a:lnTo>
                  <a:lnTo>
                    <a:pt x="14290" y="5"/>
                  </a:lnTo>
                  <a:lnTo>
                    <a:pt x="14284" y="11"/>
                  </a:lnTo>
                  <a:close/>
                  <a:moveTo>
                    <a:pt x="14563" y="11"/>
                  </a:moveTo>
                  <a:lnTo>
                    <a:pt x="14423" y="11"/>
                  </a:lnTo>
                  <a:lnTo>
                    <a:pt x="14417" y="5"/>
                  </a:lnTo>
                  <a:lnTo>
                    <a:pt x="14423" y="0"/>
                  </a:lnTo>
                  <a:lnTo>
                    <a:pt x="14563" y="0"/>
                  </a:lnTo>
                  <a:lnTo>
                    <a:pt x="14568" y="5"/>
                  </a:lnTo>
                  <a:lnTo>
                    <a:pt x="14563" y="11"/>
                  </a:lnTo>
                  <a:close/>
                  <a:moveTo>
                    <a:pt x="14840" y="11"/>
                  </a:moveTo>
                  <a:lnTo>
                    <a:pt x="14702" y="11"/>
                  </a:lnTo>
                  <a:lnTo>
                    <a:pt x="14696" y="5"/>
                  </a:lnTo>
                  <a:lnTo>
                    <a:pt x="14702" y="0"/>
                  </a:lnTo>
                  <a:lnTo>
                    <a:pt x="14840" y="0"/>
                  </a:lnTo>
                  <a:lnTo>
                    <a:pt x="14846" y="5"/>
                  </a:lnTo>
                  <a:lnTo>
                    <a:pt x="14840" y="11"/>
                  </a:lnTo>
                  <a:close/>
                  <a:moveTo>
                    <a:pt x="15118" y="11"/>
                  </a:moveTo>
                  <a:lnTo>
                    <a:pt x="14979" y="11"/>
                  </a:lnTo>
                  <a:lnTo>
                    <a:pt x="14973" y="5"/>
                  </a:lnTo>
                  <a:lnTo>
                    <a:pt x="14979" y="0"/>
                  </a:lnTo>
                  <a:lnTo>
                    <a:pt x="15118" y="0"/>
                  </a:lnTo>
                  <a:lnTo>
                    <a:pt x="15124" y="5"/>
                  </a:lnTo>
                  <a:lnTo>
                    <a:pt x="15118" y="11"/>
                  </a:lnTo>
                  <a:close/>
                  <a:moveTo>
                    <a:pt x="15397" y="11"/>
                  </a:moveTo>
                  <a:lnTo>
                    <a:pt x="15258" y="11"/>
                  </a:lnTo>
                  <a:lnTo>
                    <a:pt x="15252" y="5"/>
                  </a:lnTo>
                  <a:lnTo>
                    <a:pt x="15258" y="0"/>
                  </a:lnTo>
                  <a:lnTo>
                    <a:pt x="15397" y="0"/>
                  </a:lnTo>
                  <a:lnTo>
                    <a:pt x="15402" y="5"/>
                  </a:lnTo>
                  <a:lnTo>
                    <a:pt x="15397" y="11"/>
                  </a:lnTo>
                  <a:close/>
                  <a:moveTo>
                    <a:pt x="15674" y="11"/>
                  </a:moveTo>
                  <a:lnTo>
                    <a:pt x="15536" y="11"/>
                  </a:lnTo>
                  <a:lnTo>
                    <a:pt x="15530" y="5"/>
                  </a:lnTo>
                  <a:lnTo>
                    <a:pt x="15536" y="0"/>
                  </a:lnTo>
                  <a:lnTo>
                    <a:pt x="15674" y="0"/>
                  </a:lnTo>
                  <a:lnTo>
                    <a:pt x="15680" y="5"/>
                  </a:lnTo>
                  <a:lnTo>
                    <a:pt x="15674" y="11"/>
                  </a:lnTo>
                  <a:close/>
                  <a:moveTo>
                    <a:pt x="15953" y="11"/>
                  </a:moveTo>
                  <a:lnTo>
                    <a:pt x="15813" y="11"/>
                  </a:lnTo>
                  <a:lnTo>
                    <a:pt x="15807" y="5"/>
                  </a:lnTo>
                  <a:lnTo>
                    <a:pt x="15813" y="0"/>
                  </a:lnTo>
                  <a:lnTo>
                    <a:pt x="15953" y="0"/>
                  </a:lnTo>
                  <a:lnTo>
                    <a:pt x="15959" y="5"/>
                  </a:lnTo>
                  <a:lnTo>
                    <a:pt x="15953" y="11"/>
                  </a:lnTo>
                  <a:close/>
                  <a:moveTo>
                    <a:pt x="16231" y="11"/>
                  </a:moveTo>
                  <a:lnTo>
                    <a:pt x="16092" y="11"/>
                  </a:lnTo>
                  <a:lnTo>
                    <a:pt x="16086" y="5"/>
                  </a:lnTo>
                  <a:lnTo>
                    <a:pt x="16092" y="0"/>
                  </a:lnTo>
                  <a:lnTo>
                    <a:pt x="16231" y="0"/>
                  </a:lnTo>
                  <a:lnTo>
                    <a:pt x="16236" y="5"/>
                  </a:lnTo>
                  <a:lnTo>
                    <a:pt x="16231" y="11"/>
                  </a:lnTo>
                  <a:close/>
                  <a:moveTo>
                    <a:pt x="16509" y="11"/>
                  </a:moveTo>
                  <a:lnTo>
                    <a:pt x="16369" y="11"/>
                  </a:lnTo>
                  <a:lnTo>
                    <a:pt x="16364" y="5"/>
                  </a:lnTo>
                  <a:lnTo>
                    <a:pt x="16369" y="0"/>
                  </a:lnTo>
                  <a:lnTo>
                    <a:pt x="16509" y="0"/>
                  </a:lnTo>
                  <a:lnTo>
                    <a:pt x="16515" y="5"/>
                  </a:lnTo>
                  <a:lnTo>
                    <a:pt x="16509" y="11"/>
                  </a:lnTo>
                  <a:close/>
                  <a:moveTo>
                    <a:pt x="16787" y="11"/>
                  </a:moveTo>
                  <a:lnTo>
                    <a:pt x="16648" y="11"/>
                  </a:lnTo>
                  <a:lnTo>
                    <a:pt x="16642" y="5"/>
                  </a:lnTo>
                  <a:lnTo>
                    <a:pt x="16648" y="0"/>
                  </a:lnTo>
                  <a:lnTo>
                    <a:pt x="16787" y="0"/>
                  </a:lnTo>
                  <a:lnTo>
                    <a:pt x="16793" y="5"/>
                  </a:lnTo>
                  <a:lnTo>
                    <a:pt x="16787" y="11"/>
                  </a:lnTo>
                  <a:close/>
                  <a:moveTo>
                    <a:pt x="17065" y="11"/>
                  </a:moveTo>
                  <a:lnTo>
                    <a:pt x="16926" y="11"/>
                  </a:lnTo>
                  <a:lnTo>
                    <a:pt x="16920" y="5"/>
                  </a:lnTo>
                  <a:lnTo>
                    <a:pt x="16926" y="0"/>
                  </a:lnTo>
                  <a:lnTo>
                    <a:pt x="17065" y="0"/>
                  </a:lnTo>
                  <a:lnTo>
                    <a:pt x="17070" y="5"/>
                  </a:lnTo>
                  <a:lnTo>
                    <a:pt x="17065" y="11"/>
                  </a:lnTo>
                  <a:close/>
                  <a:moveTo>
                    <a:pt x="17343" y="11"/>
                  </a:moveTo>
                  <a:lnTo>
                    <a:pt x="17205" y="11"/>
                  </a:lnTo>
                  <a:lnTo>
                    <a:pt x="17199" y="5"/>
                  </a:lnTo>
                  <a:lnTo>
                    <a:pt x="17205" y="0"/>
                  </a:lnTo>
                  <a:lnTo>
                    <a:pt x="17343" y="0"/>
                  </a:lnTo>
                  <a:lnTo>
                    <a:pt x="17349" y="5"/>
                  </a:lnTo>
                  <a:lnTo>
                    <a:pt x="17343" y="11"/>
                  </a:lnTo>
                  <a:close/>
                  <a:moveTo>
                    <a:pt x="17621" y="11"/>
                  </a:moveTo>
                  <a:lnTo>
                    <a:pt x="17482" y="11"/>
                  </a:lnTo>
                  <a:lnTo>
                    <a:pt x="17476" y="5"/>
                  </a:lnTo>
                  <a:lnTo>
                    <a:pt x="17482" y="0"/>
                  </a:lnTo>
                  <a:lnTo>
                    <a:pt x="17621" y="0"/>
                  </a:lnTo>
                  <a:lnTo>
                    <a:pt x="17627" y="5"/>
                  </a:lnTo>
                  <a:lnTo>
                    <a:pt x="17621" y="11"/>
                  </a:lnTo>
                  <a:close/>
                  <a:moveTo>
                    <a:pt x="17900" y="11"/>
                  </a:moveTo>
                  <a:lnTo>
                    <a:pt x="17760" y="11"/>
                  </a:lnTo>
                  <a:lnTo>
                    <a:pt x="17754" y="5"/>
                  </a:lnTo>
                  <a:lnTo>
                    <a:pt x="17760" y="0"/>
                  </a:lnTo>
                  <a:lnTo>
                    <a:pt x="17900" y="0"/>
                  </a:lnTo>
                  <a:lnTo>
                    <a:pt x="17905" y="5"/>
                  </a:lnTo>
                  <a:lnTo>
                    <a:pt x="17900" y="11"/>
                  </a:lnTo>
                  <a:close/>
                  <a:moveTo>
                    <a:pt x="18177" y="11"/>
                  </a:moveTo>
                  <a:lnTo>
                    <a:pt x="18039" y="11"/>
                  </a:lnTo>
                  <a:lnTo>
                    <a:pt x="18033" y="5"/>
                  </a:lnTo>
                  <a:lnTo>
                    <a:pt x="18039" y="0"/>
                  </a:lnTo>
                  <a:lnTo>
                    <a:pt x="18177" y="0"/>
                  </a:lnTo>
                  <a:lnTo>
                    <a:pt x="18183" y="5"/>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6" name="Freeform 64">
              <a:extLst>
                <a:ext uri="{FF2B5EF4-FFF2-40B4-BE49-F238E27FC236}">
                  <a16:creationId xmlns:a16="http://schemas.microsoft.com/office/drawing/2014/main" id="{D63D206F-844B-434E-9D86-6A5894DD55D2}"/>
                </a:ext>
              </a:extLst>
            </p:cNvPr>
            <p:cNvSpPr>
              <a:spLocks noEditPoints="1"/>
            </p:cNvSpPr>
            <p:nvPr userDrawn="1"/>
          </p:nvSpPr>
          <p:spPr bwMode="auto">
            <a:xfrm>
              <a:off x="-3615" y="4945762"/>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7" name="Freeform 65">
              <a:extLst>
                <a:ext uri="{FF2B5EF4-FFF2-40B4-BE49-F238E27FC236}">
                  <a16:creationId xmlns:a16="http://schemas.microsoft.com/office/drawing/2014/main" id="{A768929C-FE7C-4DA6-BCB1-26EC3ACE970A}"/>
                </a:ext>
              </a:extLst>
            </p:cNvPr>
            <p:cNvSpPr>
              <a:spLocks noEditPoints="1"/>
            </p:cNvSpPr>
            <p:nvPr userDrawn="1"/>
          </p:nvSpPr>
          <p:spPr bwMode="auto">
            <a:xfrm>
              <a:off x="-3615" y="3433652"/>
              <a:ext cx="12199229" cy="9305"/>
            </a:xfrm>
            <a:custGeom>
              <a:avLst/>
              <a:gdLst>
                <a:gd name="T0" fmla="*/ 0 w 18354"/>
                <a:gd name="T1" fmla="*/ 0 h 12"/>
                <a:gd name="T2" fmla="*/ 241 w 18354"/>
                <a:gd name="T3" fmla="*/ 0 h 12"/>
                <a:gd name="T4" fmla="*/ 657 w 18354"/>
                <a:gd name="T5" fmla="*/ 0 h 12"/>
                <a:gd name="T6" fmla="*/ 942 w 18354"/>
                <a:gd name="T7" fmla="*/ 6 h 12"/>
                <a:gd name="T8" fmla="*/ 1214 w 18354"/>
                <a:gd name="T9" fmla="*/ 12 h 12"/>
                <a:gd name="T10" fmla="*/ 1770 w 18354"/>
                <a:gd name="T11" fmla="*/ 12 h 12"/>
                <a:gd name="T12" fmla="*/ 1909 w 18354"/>
                <a:gd name="T13" fmla="*/ 12 h 12"/>
                <a:gd name="T14" fmla="*/ 2182 w 18354"/>
                <a:gd name="T15" fmla="*/ 6 h 12"/>
                <a:gd name="T16" fmla="*/ 2465 w 18354"/>
                <a:gd name="T17" fmla="*/ 0 h 12"/>
                <a:gd name="T18" fmla="*/ 2883 w 18354"/>
                <a:gd name="T19" fmla="*/ 0 h 12"/>
                <a:gd name="T20" fmla="*/ 3166 w 18354"/>
                <a:gd name="T21" fmla="*/ 6 h 12"/>
                <a:gd name="T22" fmla="*/ 3439 w 18354"/>
                <a:gd name="T23" fmla="*/ 12 h 12"/>
                <a:gd name="T24" fmla="*/ 3994 w 18354"/>
                <a:gd name="T25" fmla="*/ 12 h 12"/>
                <a:gd name="T26" fmla="*/ 4134 w 18354"/>
                <a:gd name="T27" fmla="*/ 12 h 12"/>
                <a:gd name="T28" fmla="*/ 4406 w 18354"/>
                <a:gd name="T29" fmla="*/ 6 h 12"/>
                <a:gd name="T30" fmla="*/ 4691 w 18354"/>
                <a:gd name="T31" fmla="*/ 0 h 12"/>
                <a:gd name="T32" fmla="*/ 5107 w 18354"/>
                <a:gd name="T33" fmla="*/ 0 h 12"/>
                <a:gd name="T34" fmla="*/ 5391 w 18354"/>
                <a:gd name="T35" fmla="*/ 6 h 12"/>
                <a:gd name="T36" fmla="*/ 5663 w 18354"/>
                <a:gd name="T37" fmla="*/ 12 h 12"/>
                <a:gd name="T38" fmla="*/ 6220 w 18354"/>
                <a:gd name="T39" fmla="*/ 12 h 12"/>
                <a:gd name="T40" fmla="*/ 6359 w 18354"/>
                <a:gd name="T41" fmla="*/ 12 h 12"/>
                <a:gd name="T42" fmla="*/ 6630 w 18354"/>
                <a:gd name="T43" fmla="*/ 6 h 12"/>
                <a:gd name="T44" fmla="*/ 6915 w 18354"/>
                <a:gd name="T45" fmla="*/ 0 h 12"/>
                <a:gd name="T46" fmla="*/ 7332 w 18354"/>
                <a:gd name="T47" fmla="*/ 0 h 12"/>
                <a:gd name="T48" fmla="*/ 7616 w 18354"/>
                <a:gd name="T49" fmla="*/ 6 h 12"/>
                <a:gd name="T50" fmla="*/ 7888 w 18354"/>
                <a:gd name="T51" fmla="*/ 12 h 12"/>
                <a:gd name="T52" fmla="*/ 8444 w 18354"/>
                <a:gd name="T53" fmla="*/ 12 h 12"/>
                <a:gd name="T54" fmla="*/ 8583 w 18354"/>
                <a:gd name="T55" fmla="*/ 12 h 12"/>
                <a:gd name="T56" fmla="*/ 8856 w 18354"/>
                <a:gd name="T57" fmla="*/ 6 h 12"/>
                <a:gd name="T58" fmla="*/ 9139 w 18354"/>
                <a:gd name="T59" fmla="*/ 0 h 12"/>
                <a:gd name="T60" fmla="*/ 9557 w 18354"/>
                <a:gd name="T61" fmla="*/ 0 h 12"/>
                <a:gd name="T62" fmla="*/ 9840 w 18354"/>
                <a:gd name="T63" fmla="*/ 6 h 12"/>
                <a:gd name="T64" fmla="*/ 10113 w 18354"/>
                <a:gd name="T65" fmla="*/ 12 h 12"/>
                <a:gd name="T66" fmla="*/ 10669 w 18354"/>
                <a:gd name="T67" fmla="*/ 12 h 12"/>
                <a:gd name="T68" fmla="*/ 10808 w 18354"/>
                <a:gd name="T69" fmla="*/ 12 h 12"/>
                <a:gd name="T70" fmla="*/ 11080 w 18354"/>
                <a:gd name="T71" fmla="*/ 6 h 12"/>
                <a:gd name="T72" fmla="*/ 11365 w 18354"/>
                <a:gd name="T73" fmla="*/ 0 h 12"/>
                <a:gd name="T74" fmla="*/ 11781 w 18354"/>
                <a:gd name="T75" fmla="*/ 0 h 12"/>
                <a:gd name="T76" fmla="*/ 12065 w 18354"/>
                <a:gd name="T77" fmla="*/ 6 h 12"/>
                <a:gd name="T78" fmla="*/ 12337 w 18354"/>
                <a:gd name="T79" fmla="*/ 12 h 12"/>
                <a:gd name="T80" fmla="*/ 12894 w 18354"/>
                <a:gd name="T81" fmla="*/ 12 h 12"/>
                <a:gd name="T82" fmla="*/ 13032 w 18354"/>
                <a:gd name="T83" fmla="*/ 12 h 12"/>
                <a:gd name="T84" fmla="*/ 13306 w 18354"/>
                <a:gd name="T85" fmla="*/ 6 h 12"/>
                <a:gd name="T86" fmla="*/ 13589 w 18354"/>
                <a:gd name="T87" fmla="*/ 0 h 12"/>
                <a:gd name="T88" fmla="*/ 14006 w 18354"/>
                <a:gd name="T89" fmla="*/ 0 h 12"/>
                <a:gd name="T90" fmla="*/ 14290 w 18354"/>
                <a:gd name="T91" fmla="*/ 6 h 12"/>
                <a:gd name="T92" fmla="*/ 14563 w 18354"/>
                <a:gd name="T93" fmla="*/ 12 h 12"/>
                <a:gd name="T94" fmla="*/ 15118 w 18354"/>
                <a:gd name="T95" fmla="*/ 12 h 12"/>
                <a:gd name="T96" fmla="*/ 15258 w 18354"/>
                <a:gd name="T97" fmla="*/ 12 h 12"/>
                <a:gd name="T98" fmla="*/ 15530 w 18354"/>
                <a:gd name="T99" fmla="*/ 6 h 12"/>
                <a:gd name="T100" fmla="*/ 15813 w 18354"/>
                <a:gd name="T101" fmla="*/ 0 h 12"/>
                <a:gd name="T102" fmla="*/ 16231 w 18354"/>
                <a:gd name="T103" fmla="*/ 0 h 12"/>
                <a:gd name="T104" fmla="*/ 16515 w 18354"/>
                <a:gd name="T105" fmla="*/ 6 h 12"/>
                <a:gd name="T106" fmla="*/ 16787 w 18354"/>
                <a:gd name="T107" fmla="*/ 12 h 12"/>
                <a:gd name="T108" fmla="*/ 17343 w 18354"/>
                <a:gd name="T109" fmla="*/ 12 h 12"/>
                <a:gd name="T110" fmla="*/ 17482 w 18354"/>
                <a:gd name="T111" fmla="*/ 12 h 12"/>
                <a:gd name="T112" fmla="*/ 17754 w 18354"/>
                <a:gd name="T113" fmla="*/ 6 h 12"/>
                <a:gd name="T114" fmla="*/ 18039 w 18354"/>
                <a:gd name="T11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2">
                  <a:moveTo>
                    <a:pt x="18354" y="0"/>
                  </a:moveTo>
                  <a:lnTo>
                    <a:pt x="18316" y="0"/>
                  </a:lnTo>
                  <a:lnTo>
                    <a:pt x="18310" y="6"/>
                  </a:lnTo>
                  <a:lnTo>
                    <a:pt x="18316" y="12"/>
                  </a:lnTo>
                  <a:lnTo>
                    <a:pt x="18354" y="12"/>
                  </a:lnTo>
                  <a:lnTo>
                    <a:pt x="18354" y="0"/>
                  </a:lnTo>
                  <a:close/>
                  <a:moveTo>
                    <a:pt x="0" y="12"/>
                  </a:moveTo>
                  <a:lnTo>
                    <a:pt x="0" y="0"/>
                  </a:lnTo>
                  <a:lnTo>
                    <a:pt x="102" y="0"/>
                  </a:lnTo>
                  <a:lnTo>
                    <a:pt x="108" y="6"/>
                  </a:lnTo>
                  <a:lnTo>
                    <a:pt x="102" y="12"/>
                  </a:lnTo>
                  <a:lnTo>
                    <a:pt x="0" y="12"/>
                  </a:lnTo>
                  <a:close/>
                  <a:moveTo>
                    <a:pt x="380" y="12"/>
                  </a:moveTo>
                  <a:lnTo>
                    <a:pt x="241" y="12"/>
                  </a:lnTo>
                  <a:lnTo>
                    <a:pt x="235" y="6"/>
                  </a:lnTo>
                  <a:lnTo>
                    <a:pt x="241" y="0"/>
                  </a:lnTo>
                  <a:lnTo>
                    <a:pt x="380" y="0"/>
                  </a:lnTo>
                  <a:lnTo>
                    <a:pt x="385" y="6"/>
                  </a:lnTo>
                  <a:lnTo>
                    <a:pt x="380" y="12"/>
                  </a:lnTo>
                  <a:close/>
                  <a:moveTo>
                    <a:pt x="657" y="12"/>
                  </a:moveTo>
                  <a:lnTo>
                    <a:pt x="519" y="12"/>
                  </a:lnTo>
                  <a:lnTo>
                    <a:pt x="513" y="6"/>
                  </a:lnTo>
                  <a:lnTo>
                    <a:pt x="519" y="0"/>
                  </a:lnTo>
                  <a:lnTo>
                    <a:pt x="657" y="0"/>
                  </a:lnTo>
                  <a:lnTo>
                    <a:pt x="663" y="6"/>
                  </a:lnTo>
                  <a:lnTo>
                    <a:pt x="657" y="12"/>
                  </a:lnTo>
                  <a:close/>
                  <a:moveTo>
                    <a:pt x="936" y="12"/>
                  </a:moveTo>
                  <a:lnTo>
                    <a:pt x="797" y="12"/>
                  </a:lnTo>
                  <a:lnTo>
                    <a:pt x="792" y="6"/>
                  </a:lnTo>
                  <a:lnTo>
                    <a:pt x="797" y="0"/>
                  </a:lnTo>
                  <a:lnTo>
                    <a:pt x="936" y="0"/>
                  </a:lnTo>
                  <a:lnTo>
                    <a:pt x="942" y="6"/>
                  </a:lnTo>
                  <a:lnTo>
                    <a:pt x="936" y="12"/>
                  </a:lnTo>
                  <a:close/>
                  <a:moveTo>
                    <a:pt x="1214" y="12"/>
                  </a:moveTo>
                  <a:lnTo>
                    <a:pt x="1075" y="12"/>
                  </a:lnTo>
                  <a:lnTo>
                    <a:pt x="1069" y="6"/>
                  </a:lnTo>
                  <a:lnTo>
                    <a:pt x="1075" y="0"/>
                  </a:lnTo>
                  <a:lnTo>
                    <a:pt x="1214" y="0"/>
                  </a:lnTo>
                  <a:lnTo>
                    <a:pt x="1219" y="6"/>
                  </a:lnTo>
                  <a:lnTo>
                    <a:pt x="1214" y="12"/>
                  </a:lnTo>
                  <a:close/>
                  <a:moveTo>
                    <a:pt x="1492" y="12"/>
                  </a:moveTo>
                  <a:lnTo>
                    <a:pt x="1352" y="12"/>
                  </a:lnTo>
                  <a:lnTo>
                    <a:pt x="1347" y="6"/>
                  </a:lnTo>
                  <a:lnTo>
                    <a:pt x="1352" y="0"/>
                  </a:lnTo>
                  <a:lnTo>
                    <a:pt x="1492" y="0"/>
                  </a:lnTo>
                  <a:lnTo>
                    <a:pt x="1498" y="6"/>
                  </a:lnTo>
                  <a:lnTo>
                    <a:pt x="1492" y="12"/>
                  </a:lnTo>
                  <a:close/>
                  <a:moveTo>
                    <a:pt x="1770" y="12"/>
                  </a:moveTo>
                  <a:lnTo>
                    <a:pt x="1631" y="12"/>
                  </a:lnTo>
                  <a:lnTo>
                    <a:pt x="1625" y="6"/>
                  </a:lnTo>
                  <a:lnTo>
                    <a:pt x="1631" y="0"/>
                  </a:lnTo>
                  <a:lnTo>
                    <a:pt x="1770" y="0"/>
                  </a:lnTo>
                  <a:lnTo>
                    <a:pt x="1776" y="6"/>
                  </a:lnTo>
                  <a:lnTo>
                    <a:pt x="1770" y="12"/>
                  </a:lnTo>
                  <a:close/>
                  <a:moveTo>
                    <a:pt x="2048" y="12"/>
                  </a:moveTo>
                  <a:lnTo>
                    <a:pt x="1909" y="12"/>
                  </a:lnTo>
                  <a:lnTo>
                    <a:pt x="1903" y="6"/>
                  </a:lnTo>
                  <a:lnTo>
                    <a:pt x="1909" y="0"/>
                  </a:lnTo>
                  <a:lnTo>
                    <a:pt x="2048" y="0"/>
                  </a:lnTo>
                  <a:lnTo>
                    <a:pt x="2055" y="6"/>
                  </a:lnTo>
                  <a:lnTo>
                    <a:pt x="2048" y="12"/>
                  </a:lnTo>
                  <a:close/>
                  <a:moveTo>
                    <a:pt x="2326" y="12"/>
                  </a:moveTo>
                  <a:lnTo>
                    <a:pt x="2188" y="12"/>
                  </a:lnTo>
                  <a:lnTo>
                    <a:pt x="2182" y="6"/>
                  </a:lnTo>
                  <a:lnTo>
                    <a:pt x="2188" y="0"/>
                  </a:lnTo>
                  <a:lnTo>
                    <a:pt x="2326" y="0"/>
                  </a:lnTo>
                  <a:lnTo>
                    <a:pt x="2332" y="6"/>
                  </a:lnTo>
                  <a:lnTo>
                    <a:pt x="2326" y="12"/>
                  </a:lnTo>
                  <a:close/>
                  <a:moveTo>
                    <a:pt x="2604" y="12"/>
                  </a:moveTo>
                  <a:lnTo>
                    <a:pt x="2465" y="12"/>
                  </a:lnTo>
                  <a:lnTo>
                    <a:pt x="2459" y="6"/>
                  </a:lnTo>
                  <a:lnTo>
                    <a:pt x="2465" y="0"/>
                  </a:lnTo>
                  <a:lnTo>
                    <a:pt x="2604" y="0"/>
                  </a:lnTo>
                  <a:lnTo>
                    <a:pt x="2610" y="6"/>
                  </a:lnTo>
                  <a:lnTo>
                    <a:pt x="2604" y="12"/>
                  </a:lnTo>
                  <a:close/>
                  <a:moveTo>
                    <a:pt x="2883" y="12"/>
                  </a:moveTo>
                  <a:lnTo>
                    <a:pt x="2744" y="12"/>
                  </a:lnTo>
                  <a:lnTo>
                    <a:pt x="2738" y="6"/>
                  </a:lnTo>
                  <a:lnTo>
                    <a:pt x="2744" y="0"/>
                  </a:lnTo>
                  <a:lnTo>
                    <a:pt x="2883" y="0"/>
                  </a:lnTo>
                  <a:lnTo>
                    <a:pt x="2888" y="6"/>
                  </a:lnTo>
                  <a:lnTo>
                    <a:pt x="2883" y="12"/>
                  </a:lnTo>
                  <a:close/>
                  <a:moveTo>
                    <a:pt x="3160" y="12"/>
                  </a:moveTo>
                  <a:lnTo>
                    <a:pt x="3022" y="12"/>
                  </a:lnTo>
                  <a:lnTo>
                    <a:pt x="3016" y="6"/>
                  </a:lnTo>
                  <a:lnTo>
                    <a:pt x="3022" y="0"/>
                  </a:lnTo>
                  <a:lnTo>
                    <a:pt x="3160" y="0"/>
                  </a:lnTo>
                  <a:lnTo>
                    <a:pt x="3166" y="6"/>
                  </a:lnTo>
                  <a:lnTo>
                    <a:pt x="3160" y="12"/>
                  </a:lnTo>
                  <a:close/>
                  <a:moveTo>
                    <a:pt x="3439" y="12"/>
                  </a:moveTo>
                  <a:lnTo>
                    <a:pt x="3299" y="12"/>
                  </a:lnTo>
                  <a:lnTo>
                    <a:pt x="3293" y="6"/>
                  </a:lnTo>
                  <a:lnTo>
                    <a:pt x="3299" y="0"/>
                  </a:lnTo>
                  <a:lnTo>
                    <a:pt x="3439" y="0"/>
                  </a:lnTo>
                  <a:lnTo>
                    <a:pt x="3445" y="6"/>
                  </a:lnTo>
                  <a:lnTo>
                    <a:pt x="3439" y="12"/>
                  </a:lnTo>
                  <a:close/>
                  <a:moveTo>
                    <a:pt x="3717" y="12"/>
                  </a:moveTo>
                  <a:lnTo>
                    <a:pt x="3578" y="12"/>
                  </a:lnTo>
                  <a:lnTo>
                    <a:pt x="3572" y="6"/>
                  </a:lnTo>
                  <a:lnTo>
                    <a:pt x="3578" y="0"/>
                  </a:lnTo>
                  <a:lnTo>
                    <a:pt x="3717" y="0"/>
                  </a:lnTo>
                  <a:lnTo>
                    <a:pt x="3722" y="6"/>
                  </a:lnTo>
                  <a:lnTo>
                    <a:pt x="3717" y="12"/>
                  </a:lnTo>
                  <a:close/>
                  <a:moveTo>
                    <a:pt x="3994" y="12"/>
                  </a:moveTo>
                  <a:lnTo>
                    <a:pt x="3855" y="12"/>
                  </a:lnTo>
                  <a:lnTo>
                    <a:pt x="3850" y="6"/>
                  </a:lnTo>
                  <a:lnTo>
                    <a:pt x="3855" y="0"/>
                  </a:lnTo>
                  <a:lnTo>
                    <a:pt x="3994" y="0"/>
                  </a:lnTo>
                  <a:lnTo>
                    <a:pt x="4001" y="6"/>
                  </a:lnTo>
                  <a:lnTo>
                    <a:pt x="3994" y="12"/>
                  </a:lnTo>
                  <a:close/>
                  <a:moveTo>
                    <a:pt x="4273" y="12"/>
                  </a:moveTo>
                  <a:lnTo>
                    <a:pt x="4134" y="12"/>
                  </a:lnTo>
                  <a:lnTo>
                    <a:pt x="4129" y="6"/>
                  </a:lnTo>
                  <a:lnTo>
                    <a:pt x="4134" y="0"/>
                  </a:lnTo>
                  <a:lnTo>
                    <a:pt x="4273" y="0"/>
                  </a:lnTo>
                  <a:lnTo>
                    <a:pt x="4279" y="6"/>
                  </a:lnTo>
                  <a:lnTo>
                    <a:pt x="4273" y="12"/>
                  </a:lnTo>
                  <a:close/>
                  <a:moveTo>
                    <a:pt x="4551" y="12"/>
                  </a:moveTo>
                  <a:lnTo>
                    <a:pt x="4412" y="12"/>
                  </a:lnTo>
                  <a:lnTo>
                    <a:pt x="4406" y="6"/>
                  </a:lnTo>
                  <a:lnTo>
                    <a:pt x="4412" y="0"/>
                  </a:lnTo>
                  <a:lnTo>
                    <a:pt x="4551" y="0"/>
                  </a:lnTo>
                  <a:lnTo>
                    <a:pt x="4556" y="6"/>
                  </a:lnTo>
                  <a:lnTo>
                    <a:pt x="4551" y="12"/>
                  </a:lnTo>
                  <a:close/>
                  <a:moveTo>
                    <a:pt x="4829" y="12"/>
                  </a:moveTo>
                  <a:lnTo>
                    <a:pt x="4691" y="12"/>
                  </a:lnTo>
                  <a:lnTo>
                    <a:pt x="4684" y="6"/>
                  </a:lnTo>
                  <a:lnTo>
                    <a:pt x="4691" y="0"/>
                  </a:lnTo>
                  <a:lnTo>
                    <a:pt x="4829" y="0"/>
                  </a:lnTo>
                  <a:lnTo>
                    <a:pt x="4835" y="6"/>
                  </a:lnTo>
                  <a:lnTo>
                    <a:pt x="4829" y="12"/>
                  </a:lnTo>
                  <a:close/>
                  <a:moveTo>
                    <a:pt x="5107" y="12"/>
                  </a:moveTo>
                  <a:lnTo>
                    <a:pt x="4968" y="12"/>
                  </a:lnTo>
                  <a:lnTo>
                    <a:pt x="4962" y="6"/>
                  </a:lnTo>
                  <a:lnTo>
                    <a:pt x="4968" y="0"/>
                  </a:lnTo>
                  <a:lnTo>
                    <a:pt x="5107" y="0"/>
                  </a:lnTo>
                  <a:lnTo>
                    <a:pt x="5113" y="6"/>
                  </a:lnTo>
                  <a:lnTo>
                    <a:pt x="5107" y="12"/>
                  </a:lnTo>
                  <a:close/>
                  <a:moveTo>
                    <a:pt x="5386" y="12"/>
                  </a:moveTo>
                  <a:lnTo>
                    <a:pt x="5246" y="12"/>
                  </a:lnTo>
                  <a:lnTo>
                    <a:pt x="5240" y="6"/>
                  </a:lnTo>
                  <a:lnTo>
                    <a:pt x="5246" y="0"/>
                  </a:lnTo>
                  <a:lnTo>
                    <a:pt x="5386" y="0"/>
                  </a:lnTo>
                  <a:lnTo>
                    <a:pt x="5391" y="6"/>
                  </a:lnTo>
                  <a:lnTo>
                    <a:pt x="5386" y="12"/>
                  </a:lnTo>
                  <a:close/>
                  <a:moveTo>
                    <a:pt x="5663" y="12"/>
                  </a:moveTo>
                  <a:lnTo>
                    <a:pt x="5525" y="12"/>
                  </a:lnTo>
                  <a:lnTo>
                    <a:pt x="5519" y="6"/>
                  </a:lnTo>
                  <a:lnTo>
                    <a:pt x="5525" y="0"/>
                  </a:lnTo>
                  <a:lnTo>
                    <a:pt x="5663" y="0"/>
                  </a:lnTo>
                  <a:lnTo>
                    <a:pt x="5669" y="6"/>
                  </a:lnTo>
                  <a:lnTo>
                    <a:pt x="5663" y="12"/>
                  </a:lnTo>
                  <a:close/>
                  <a:moveTo>
                    <a:pt x="5941" y="12"/>
                  </a:moveTo>
                  <a:lnTo>
                    <a:pt x="5802" y="12"/>
                  </a:lnTo>
                  <a:lnTo>
                    <a:pt x="5796" y="6"/>
                  </a:lnTo>
                  <a:lnTo>
                    <a:pt x="5802" y="0"/>
                  </a:lnTo>
                  <a:lnTo>
                    <a:pt x="5941" y="0"/>
                  </a:lnTo>
                  <a:lnTo>
                    <a:pt x="5947" y="6"/>
                  </a:lnTo>
                  <a:lnTo>
                    <a:pt x="5941" y="12"/>
                  </a:lnTo>
                  <a:close/>
                  <a:moveTo>
                    <a:pt x="6220" y="12"/>
                  </a:moveTo>
                  <a:lnTo>
                    <a:pt x="6081" y="12"/>
                  </a:lnTo>
                  <a:lnTo>
                    <a:pt x="6075" y="6"/>
                  </a:lnTo>
                  <a:lnTo>
                    <a:pt x="6081" y="0"/>
                  </a:lnTo>
                  <a:lnTo>
                    <a:pt x="6220" y="0"/>
                  </a:lnTo>
                  <a:lnTo>
                    <a:pt x="6225" y="6"/>
                  </a:lnTo>
                  <a:lnTo>
                    <a:pt x="6220" y="12"/>
                  </a:lnTo>
                  <a:close/>
                  <a:moveTo>
                    <a:pt x="6497" y="12"/>
                  </a:moveTo>
                  <a:lnTo>
                    <a:pt x="6359" y="12"/>
                  </a:lnTo>
                  <a:lnTo>
                    <a:pt x="6353" y="6"/>
                  </a:lnTo>
                  <a:lnTo>
                    <a:pt x="6359" y="0"/>
                  </a:lnTo>
                  <a:lnTo>
                    <a:pt x="6497" y="0"/>
                  </a:lnTo>
                  <a:lnTo>
                    <a:pt x="6503" y="6"/>
                  </a:lnTo>
                  <a:lnTo>
                    <a:pt x="6497" y="12"/>
                  </a:lnTo>
                  <a:close/>
                  <a:moveTo>
                    <a:pt x="6776" y="12"/>
                  </a:moveTo>
                  <a:lnTo>
                    <a:pt x="6636" y="12"/>
                  </a:lnTo>
                  <a:lnTo>
                    <a:pt x="6630" y="6"/>
                  </a:lnTo>
                  <a:lnTo>
                    <a:pt x="6636" y="0"/>
                  </a:lnTo>
                  <a:lnTo>
                    <a:pt x="6776" y="0"/>
                  </a:lnTo>
                  <a:lnTo>
                    <a:pt x="6782" y="6"/>
                  </a:lnTo>
                  <a:lnTo>
                    <a:pt x="6776" y="12"/>
                  </a:lnTo>
                  <a:close/>
                  <a:moveTo>
                    <a:pt x="7054" y="12"/>
                  </a:moveTo>
                  <a:lnTo>
                    <a:pt x="6915" y="12"/>
                  </a:lnTo>
                  <a:lnTo>
                    <a:pt x="6909" y="6"/>
                  </a:lnTo>
                  <a:lnTo>
                    <a:pt x="6915" y="0"/>
                  </a:lnTo>
                  <a:lnTo>
                    <a:pt x="7054" y="0"/>
                  </a:lnTo>
                  <a:lnTo>
                    <a:pt x="7059" y="6"/>
                  </a:lnTo>
                  <a:lnTo>
                    <a:pt x="7054" y="12"/>
                  </a:lnTo>
                  <a:close/>
                  <a:moveTo>
                    <a:pt x="7332" y="12"/>
                  </a:moveTo>
                  <a:lnTo>
                    <a:pt x="7192" y="12"/>
                  </a:lnTo>
                  <a:lnTo>
                    <a:pt x="7187" y="6"/>
                  </a:lnTo>
                  <a:lnTo>
                    <a:pt x="7192" y="0"/>
                  </a:lnTo>
                  <a:lnTo>
                    <a:pt x="7332" y="0"/>
                  </a:lnTo>
                  <a:lnTo>
                    <a:pt x="7338" y="6"/>
                  </a:lnTo>
                  <a:lnTo>
                    <a:pt x="7332" y="12"/>
                  </a:lnTo>
                  <a:close/>
                  <a:moveTo>
                    <a:pt x="7610" y="12"/>
                  </a:moveTo>
                  <a:lnTo>
                    <a:pt x="7471" y="12"/>
                  </a:lnTo>
                  <a:lnTo>
                    <a:pt x="7465" y="6"/>
                  </a:lnTo>
                  <a:lnTo>
                    <a:pt x="7471" y="0"/>
                  </a:lnTo>
                  <a:lnTo>
                    <a:pt x="7610" y="0"/>
                  </a:lnTo>
                  <a:lnTo>
                    <a:pt x="7616" y="6"/>
                  </a:lnTo>
                  <a:lnTo>
                    <a:pt x="7610" y="12"/>
                  </a:lnTo>
                  <a:close/>
                  <a:moveTo>
                    <a:pt x="7888" y="12"/>
                  </a:moveTo>
                  <a:lnTo>
                    <a:pt x="7749" y="12"/>
                  </a:lnTo>
                  <a:lnTo>
                    <a:pt x="7743" y="6"/>
                  </a:lnTo>
                  <a:lnTo>
                    <a:pt x="7749" y="0"/>
                  </a:lnTo>
                  <a:lnTo>
                    <a:pt x="7888" y="0"/>
                  </a:lnTo>
                  <a:lnTo>
                    <a:pt x="7893" y="6"/>
                  </a:lnTo>
                  <a:lnTo>
                    <a:pt x="7888" y="12"/>
                  </a:lnTo>
                  <a:close/>
                  <a:moveTo>
                    <a:pt x="8166" y="12"/>
                  </a:moveTo>
                  <a:lnTo>
                    <a:pt x="8028" y="12"/>
                  </a:lnTo>
                  <a:lnTo>
                    <a:pt x="8022" y="6"/>
                  </a:lnTo>
                  <a:lnTo>
                    <a:pt x="8028" y="0"/>
                  </a:lnTo>
                  <a:lnTo>
                    <a:pt x="8166" y="0"/>
                  </a:lnTo>
                  <a:lnTo>
                    <a:pt x="8172" y="6"/>
                  </a:lnTo>
                  <a:lnTo>
                    <a:pt x="8166" y="12"/>
                  </a:lnTo>
                  <a:close/>
                  <a:moveTo>
                    <a:pt x="8444" y="12"/>
                  </a:moveTo>
                  <a:lnTo>
                    <a:pt x="8305" y="12"/>
                  </a:lnTo>
                  <a:lnTo>
                    <a:pt x="8299" y="6"/>
                  </a:lnTo>
                  <a:lnTo>
                    <a:pt x="8305" y="0"/>
                  </a:lnTo>
                  <a:lnTo>
                    <a:pt x="8444" y="0"/>
                  </a:lnTo>
                  <a:lnTo>
                    <a:pt x="8450" y="6"/>
                  </a:lnTo>
                  <a:lnTo>
                    <a:pt x="8444" y="12"/>
                  </a:lnTo>
                  <a:close/>
                  <a:moveTo>
                    <a:pt x="8723" y="12"/>
                  </a:moveTo>
                  <a:lnTo>
                    <a:pt x="8583" y="12"/>
                  </a:lnTo>
                  <a:lnTo>
                    <a:pt x="8577" y="6"/>
                  </a:lnTo>
                  <a:lnTo>
                    <a:pt x="8583" y="0"/>
                  </a:lnTo>
                  <a:lnTo>
                    <a:pt x="8723" y="0"/>
                  </a:lnTo>
                  <a:lnTo>
                    <a:pt x="8728" y="6"/>
                  </a:lnTo>
                  <a:lnTo>
                    <a:pt x="8723" y="12"/>
                  </a:lnTo>
                  <a:close/>
                  <a:moveTo>
                    <a:pt x="9000" y="12"/>
                  </a:moveTo>
                  <a:lnTo>
                    <a:pt x="8862" y="12"/>
                  </a:lnTo>
                  <a:lnTo>
                    <a:pt x="8856" y="6"/>
                  </a:lnTo>
                  <a:lnTo>
                    <a:pt x="8862" y="0"/>
                  </a:lnTo>
                  <a:lnTo>
                    <a:pt x="9000" y="0"/>
                  </a:lnTo>
                  <a:lnTo>
                    <a:pt x="9006" y="6"/>
                  </a:lnTo>
                  <a:lnTo>
                    <a:pt x="9000" y="12"/>
                  </a:lnTo>
                  <a:close/>
                  <a:moveTo>
                    <a:pt x="9279" y="12"/>
                  </a:moveTo>
                  <a:lnTo>
                    <a:pt x="9139" y="12"/>
                  </a:lnTo>
                  <a:lnTo>
                    <a:pt x="9133" y="6"/>
                  </a:lnTo>
                  <a:lnTo>
                    <a:pt x="9139" y="0"/>
                  </a:lnTo>
                  <a:lnTo>
                    <a:pt x="9279" y="0"/>
                  </a:lnTo>
                  <a:lnTo>
                    <a:pt x="9285" y="6"/>
                  </a:lnTo>
                  <a:lnTo>
                    <a:pt x="9279" y="12"/>
                  </a:lnTo>
                  <a:close/>
                  <a:moveTo>
                    <a:pt x="9557" y="12"/>
                  </a:moveTo>
                  <a:lnTo>
                    <a:pt x="9418" y="12"/>
                  </a:lnTo>
                  <a:lnTo>
                    <a:pt x="9412" y="6"/>
                  </a:lnTo>
                  <a:lnTo>
                    <a:pt x="9418" y="0"/>
                  </a:lnTo>
                  <a:lnTo>
                    <a:pt x="9557" y="0"/>
                  </a:lnTo>
                  <a:lnTo>
                    <a:pt x="9562" y="6"/>
                  </a:lnTo>
                  <a:lnTo>
                    <a:pt x="9557" y="12"/>
                  </a:lnTo>
                  <a:close/>
                  <a:moveTo>
                    <a:pt x="9834" y="12"/>
                  </a:moveTo>
                  <a:lnTo>
                    <a:pt x="9696" y="12"/>
                  </a:lnTo>
                  <a:lnTo>
                    <a:pt x="9690" y="6"/>
                  </a:lnTo>
                  <a:lnTo>
                    <a:pt x="9696" y="0"/>
                  </a:lnTo>
                  <a:lnTo>
                    <a:pt x="9834" y="0"/>
                  </a:lnTo>
                  <a:lnTo>
                    <a:pt x="9840" y="6"/>
                  </a:lnTo>
                  <a:lnTo>
                    <a:pt x="9834" y="12"/>
                  </a:lnTo>
                  <a:close/>
                  <a:moveTo>
                    <a:pt x="10113" y="12"/>
                  </a:moveTo>
                  <a:lnTo>
                    <a:pt x="9974" y="12"/>
                  </a:lnTo>
                  <a:lnTo>
                    <a:pt x="9969" y="6"/>
                  </a:lnTo>
                  <a:lnTo>
                    <a:pt x="9974" y="0"/>
                  </a:lnTo>
                  <a:lnTo>
                    <a:pt x="10113" y="0"/>
                  </a:lnTo>
                  <a:lnTo>
                    <a:pt x="10119" y="6"/>
                  </a:lnTo>
                  <a:lnTo>
                    <a:pt x="10113" y="12"/>
                  </a:lnTo>
                  <a:close/>
                  <a:moveTo>
                    <a:pt x="10391" y="12"/>
                  </a:moveTo>
                  <a:lnTo>
                    <a:pt x="10252" y="12"/>
                  </a:lnTo>
                  <a:lnTo>
                    <a:pt x="10246" y="6"/>
                  </a:lnTo>
                  <a:lnTo>
                    <a:pt x="10252" y="0"/>
                  </a:lnTo>
                  <a:lnTo>
                    <a:pt x="10391" y="0"/>
                  </a:lnTo>
                  <a:lnTo>
                    <a:pt x="10396" y="6"/>
                  </a:lnTo>
                  <a:lnTo>
                    <a:pt x="10391" y="12"/>
                  </a:lnTo>
                  <a:close/>
                  <a:moveTo>
                    <a:pt x="10669" y="12"/>
                  </a:moveTo>
                  <a:lnTo>
                    <a:pt x="10529" y="12"/>
                  </a:lnTo>
                  <a:lnTo>
                    <a:pt x="10524" y="6"/>
                  </a:lnTo>
                  <a:lnTo>
                    <a:pt x="10529" y="0"/>
                  </a:lnTo>
                  <a:lnTo>
                    <a:pt x="10669" y="0"/>
                  </a:lnTo>
                  <a:lnTo>
                    <a:pt x="10675" y="6"/>
                  </a:lnTo>
                  <a:lnTo>
                    <a:pt x="10669" y="12"/>
                  </a:lnTo>
                  <a:close/>
                  <a:moveTo>
                    <a:pt x="10947" y="12"/>
                  </a:moveTo>
                  <a:lnTo>
                    <a:pt x="10808" y="12"/>
                  </a:lnTo>
                  <a:lnTo>
                    <a:pt x="10802" y="6"/>
                  </a:lnTo>
                  <a:lnTo>
                    <a:pt x="10808" y="0"/>
                  </a:lnTo>
                  <a:lnTo>
                    <a:pt x="10947" y="0"/>
                  </a:lnTo>
                  <a:lnTo>
                    <a:pt x="10953" y="6"/>
                  </a:lnTo>
                  <a:lnTo>
                    <a:pt x="10947" y="12"/>
                  </a:lnTo>
                  <a:close/>
                  <a:moveTo>
                    <a:pt x="11225" y="12"/>
                  </a:moveTo>
                  <a:lnTo>
                    <a:pt x="11086" y="12"/>
                  </a:lnTo>
                  <a:lnTo>
                    <a:pt x="11080" y="6"/>
                  </a:lnTo>
                  <a:lnTo>
                    <a:pt x="11086" y="0"/>
                  </a:lnTo>
                  <a:lnTo>
                    <a:pt x="11225" y="0"/>
                  </a:lnTo>
                  <a:lnTo>
                    <a:pt x="11232" y="6"/>
                  </a:lnTo>
                  <a:lnTo>
                    <a:pt x="11225" y="12"/>
                  </a:lnTo>
                  <a:close/>
                  <a:moveTo>
                    <a:pt x="11503" y="12"/>
                  </a:moveTo>
                  <a:lnTo>
                    <a:pt x="11365" y="12"/>
                  </a:lnTo>
                  <a:lnTo>
                    <a:pt x="11359" y="6"/>
                  </a:lnTo>
                  <a:lnTo>
                    <a:pt x="11365" y="0"/>
                  </a:lnTo>
                  <a:lnTo>
                    <a:pt x="11503" y="0"/>
                  </a:lnTo>
                  <a:lnTo>
                    <a:pt x="11509" y="6"/>
                  </a:lnTo>
                  <a:lnTo>
                    <a:pt x="11503" y="12"/>
                  </a:lnTo>
                  <a:close/>
                  <a:moveTo>
                    <a:pt x="11781" y="12"/>
                  </a:moveTo>
                  <a:lnTo>
                    <a:pt x="11642" y="12"/>
                  </a:lnTo>
                  <a:lnTo>
                    <a:pt x="11636" y="6"/>
                  </a:lnTo>
                  <a:lnTo>
                    <a:pt x="11642" y="0"/>
                  </a:lnTo>
                  <a:lnTo>
                    <a:pt x="11781" y="0"/>
                  </a:lnTo>
                  <a:lnTo>
                    <a:pt x="11787" y="6"/>
                  </a:lnTo>
                  <a:lnTo>
                    <a:pt x="11781" y="12"/>
                  </a:lnTo>
                  <a:close/>
                  <a:moveTo>
                    <a:pt x="12060" y="12"/>
                  </a:moveTo>
                  <a:lnTo>
                    <a:pt x="11921" y="12"/>
                  </a:lnTo>
                  <a:lnTo>
                    <a:pt x="11915" y="6"/>
                  </a:lnTo>
                  <a:lnTo>
                    <a:pt x="11921" y="0"/>
                  </a:lnTo>
                  <a:lnTo>
                    <a:pt x="12060" y="0"/>
                  </a:lnTo>
                  <a:lnTo>
                    <a:pt x="12065" y="6"/>
                  </a:lnTo>
                  <a:lnTo>
                    <a:pt x="12060" y="12"/>
                  </a:lnTo>
                  <a:close/>
                  <a:moveTo>
                    <a:pt x="12337" y="12"/>
                  </a:moveTo>
                  <a:lnTo>
                    <a:pt x="12199" y="12"/>
                  </a:lnTo>
                  <a:lnTo>
                    <a:pt x="12193" y="6"/>
                  </a:lnTo>
                  <a:lnTo>
                    <a:pt x="12199" y="0"/>
                  </a:lnTo>
                  <a:lnTo>
                    <a:pt x="12337" y="0"/>
                  </a:lnTo>
                  <a:lnTo>
                    <a:pt x="12343" y="6"/>
                  </a:lnTo>
                  <a:lnTo>
                    <a:pt x="12337" y="12"/>
                  </a:lnTo>
                  <a:close/>
                  <a:moveTo>
                    <a:pt x="12616" y="12"/>
                  </a:moveTo>
                  <a:lnTo>
                    <a:pt x="12476" y="12"/>
                  </a:lnTo>
                  <a:lnTo>
                    <a:pt x="12470" y="6"/>
                  </a:lnTo>
                  <a:lnTo>
                    <a:pt x="12476" y="0"/>
                  </a:lnTo>
                  <a:lnTo>
                    <a:pt x="12616" y="0"/>
                  </a:lnTo>
                  <a:lnTo>
                    <a:pt x="12622" y="6"/>
                  </a:lnTo>
                  <a:lnTo>
                    <a:pt x="12616" y="12"/>
                  </a:lnTo>
                  <a:close/>
                  <a:moveTo>
                    <a:pt x="12894" y="12"/>
                  </a:moveTo>
                  <a:lnTo>
                    <a:pt x="12755" y="12"/>
                  </a:lnTo>
                  <a:lnTo>
                    <a:pt x="12749" y="6"/>
                  </a:lnTo>
                  <a:lnTo>
                    <a:pt x="12755" y="0"/>
                  </a:lnTo>
                  <a:lnTo>
                    <a:pt x="12894" y="0"/>
                  </a:lnTo>
                  <a:lnTo>
                    <a:pt x="12899" y="6"/>
                  </a:lnTo>
                  <a:lnTo>
                    <a:pt x="12894" y="12"/>
                  </a:lnTo>
                  <a:close/>
                  <a:moveTo>
                    <a:pt x="13171" y="12"/>
                  </a:moveTo>
                  <a:lnTo>
                    <a:pt x="13032" y="12"/>
                  </a:lnTo>
                  <a:lnTo>
                    <a:pt x="13027" y="6"/>
                  </a:lnTo>
                  <a:lnTo>
                    <a:pt x="13032" y="0"/>
                  </a:lnTo>
                  <a:lnTo>
                    <a:pt x="13171" y="0"/>
                  </a:lnTo>
                  <a:lnTo>
                    <a:pt x="13178" y="6"/>
                  </a:lnTo>
                  <a:lnTo>
                    <a:pt x="13171" y="12"/>
                  </a:lnTo>
                  <a:close/>
                  <a:moveTo>
                    <a:pt x="13450" y="12"/>
                  </a:moveTo>
                  <a:lnTo>
                    <a:pt x="13311" y="12"/>
                  </a:lnTo>
                  <a:lnTo>
                    <a:pt x="13306" y="6"/>
                  </a:lnTo>
                  <a:lnTo>
                    <a:pt x="13311" y="0"/>
                  </a:lnTo>
                  <a:lnTo>
                    <a:pt x="13450" y="0"/>
                  </a:lnTo>
                  <a:lnTo>
                    <a:pt x="13456" y="6"/>
                  </a:lnTo>
                  <a:lnTo>
                    <a:pt x="13450" y="12"/>
                  </a:lnTo>
                  <a:close/>
                  <a:moveTo>
                    <a:pt x="13728" y="12"/>
                  </a:moveTo>
                  <a:lnTo>
                    <a:pt x="13589" y="12"/>
                  </a:lnTo>
                  <a:lnTo>
                    <a:pt x="13583" y="6"/>
                  </a:lnTo>
                  <a:lnTo>
                    <a:pt x="13589" y="0"/>
                  </a:lnTo>
                  <a:lnTo>
                    <a:pt x="13728" y="0"/>
                  </a:lnTo>
                  <a:lnTo>
                    <a:pt x="13733" y="6"/>
                  </a:lnTo>
                  <a:lnTo>
                    <a:pt x="13728" y="12"/>
                  </a:lnTo>
                  <a:close/>
                  <a:moveTo>
                    <a:pt x="14006" y="12"/>
                  </a:moveTo>
                  <a:lnTo>
                    <a:pt x="13868" y="12"/>
                  </a:lnTo>
                  <a:lnTo>
                    <a:pt x="13861" y="6"/>
                  </a:lnTo>
                  <a:lnTo>
                    <a:pt x="13868" y="0"/>
                  </a:lnTo>
                  <a:lnTo>
                    <a:pt x="14006" y="0"/>
                  </a:lnTo>
                  <a:lnTo>
                    <a:pt x="14012" y="6"/>
                  </a:lnTo>
                  <a:lnTo>
                    <a:pt x="14006" y="12"/>
                  </a:lnTo>
                  <a:close/>
                  <a:moveTo>
                    <a:pt x="14284" y="12"/>
                  </a:moveTo>
                  <a:lnTo>
                    <a:pt x="14145" y="12"/>
                  </a:lnTo>
                  <a:lnTo>
                    <a:pt x="14139" y="6"/>
                  </a:lnTo>
                  <a:lnTo>
                    <a:pt x="14145" y="0"/>
                  </a:lnTo>
                  <a:lnTo>
                    <a:pt x="14284" y="0"/>
                  </a:lnTo>
                  <a:lnTo>
                    <a:pt x="14290" y="6"/>
                  </a:lnTo>
                  <a:lnTo>
                    <a:pt x="14284" y="12"/>
                  </a:lnTo>
                  <a:close/>
                  <a:moveTo>
                    <a:pt x="14563" y="12"/>
                  </a:moveTo>
                  <a:lnTo>
                    <a:pt x="14423" y="12"/>
                  </a:lnTo>
                  <a:lnTo>
                    <a:pt x="14417" y="6"/>
                  </a:lnTo>
                  <a:lnTo>
                    <a:pt x="14423" y="0"/>
                  </a:lnTo>
                  <a:lnTo>
                    <a:pt x="14563" y="0"/>
                  </a:lnTo>
                  <a:lnTo>
                    <a:pt x="14568" y="6"/>
                  </a:lnTo>
                  <a:lnTo>
                    <a:pt x="14563" y="12"/>
                  </a:lnTo>
                  <a:close/>
                  <a:moveTo>
                    <a:pt x="14840" y="12"/>
                  </a:moveTo>
                  <a:lnTo>
                    <a:pt x="14702" y="12"/>
                  </a:lnTo>
                  <a:lnTo>
                    <a:pt x="14696" y="6"/>
                  </a:lnTo>
                  <a:lnTo>
                    <a:pt x="14702" y="0"/>
                  </a:lnTo>
                  <a:lnTo>
                    <a:pt x="14840" y="0"/>
                  </a:lnTo>
                  <a:lnTo>
                    <a:pt x="14846" y="6"/>
                  </a:lnTo>
                  <a:lnTo>
                    <a:pt x="14840" y="12"/>
                  </a:lnTo>
                  <a:close/>
                  <a:moveTo>
                    <a:pt x="15118" y="12"/>
                  </a:moveTo>
                  <a:lnTo>
                    <a:pt x="14979" y="12"/>
                  </a:lnTo>
                  <a:lnTo>
                    <a:pt x="14973" y="6"/>
                  </a:lnTo>
                  <a:lnTo>
                    <a:pt x="14979" y="0"/>
                  </a:lnTo>
                  <a:lnTo>
                    <a:pt x="15118" y="0"/>
                  </a:lnTo>
                  <a:lnTo>
                    <a:pt x="15124" y="6"/>
                  </a:lnTo>
                  <a:lnTo>
                    <a:pt x="15118" y="12"/>
                  </a:lnTo>
                  <a:close/>
                  <a:moveTo>
                    <a:pt x="15397" y="12"/>
                  </a:moveTo>
                  <a:lnTo>
                    <a:pt x="15258" y="12"/>
                  </a:lnTo>
                  <a:lnTo>
                    <a:pt x="15252" y="6"/>
                  </a:lnTo>
                  <a:lnTo>
                    <a:pt x="15258" y="0"/>
                  </a:lnTo>
                  <a:lnTo>
                    <a:pt x="15397" y="0"/>
                  </a:lnTo>
                  <a:lnTo>
                    <a:pt x="15402" y="6"/>
                  </a:lnTo>
                  <a:lnTo>
                    <a:pt x="15397" y="12"/>
                  </a:lnTo>
                  <a:close/>
                  <a:moveTo>
                    <a:pt x="15674" y="12"/>
                  </a:moveTo>
                  <a:lnTo>
                    <a:pt x="15536" y="12"/>
                  </a:lnTo>
                  <a:lnTo>
                    <a:pt x="15530" y="6"/>
                  </a:lnTo>
                  <a:lnTo>
                    <a:pt x="15536" y="0"/>
                  </a:lnTo>
                  <a:lnTo>
                    <a:pt x="15674" y="0"/>
                  </a:lnTo>
                  <a:lnTo>
                    <a:pt x="15680" y="6"/>
                  </a:lnTo>
                  <a:lnTo>
                    <a:pt x="15674" y="12"/>
                  </a:lnTo>
                  <a:close/>
                  <a:moveTo>
                    <a:pt x="15953" y="12"/>
                  </a:moveTo>
                  <a:lnTo>
                    <a:pt x="15813" y="12"/>
                  </a:lnTo>
                  <a:lnTo>
                    <a:pt x="15807" y="6"/>
                  </a:lnTo>
                  <a:lnTo>
                    <a:pt x="15813" y="0"/>
                  </a:lnTo>
                  <a:lnTo>
                    <a:pt x="15953" y="0"/>
                  </a:lnTo>
                  <a:lnTo>
                    <a:pt x="15959" y="6"/>
                  </a:lnTo>
                  <a:lnTo>
                    <a:pt x="15953" y="12"/>
                  </a:lnTo>
                  <a:close/>
                  <a:moveTo>
                    <a:pt x="16231" y="12"/>
                  </a:moveTo>
                  <a:lnTo>
                    <a:pt x="16092" y="12"/>
                  </a:lnTo>
                  <a:lnTo>
                    <a:pt x="16086" y="6"/>
                  </a:lnTo>
                  <a:lnTo>
                    <a:pt x="16092" y="0"/>
                  </a:lnTo>
                  <a:lnTo>
                    <a:pt x="16231" y="0"/>
                  </a:lnTo>
                  <a:lnTo>
                    <a:pt x="16236" y="6"/>
                  </a:lnTo>
                  <a:lnTo>
                    <a:pt x="16231" y="12"/>
                  </a:lnTo>
                  <a:close/>
                  <a:moveTo>
                    <a:pt x="16509" y="12"/>
                  </a:moveTo>
                  <a:lnTo>
                    <a:pt x="16369" y="12"/>
                  </a:lnTo>
                  <a:lnTo>
                    <a:pt x="16364" y="6"/>
                  </a:lnTo>
                  <a:lnTo>
                    <a:pt x="16369" y="0"/>
                  </a:lnTo>
                  <a:lnTo>
                    <a:pt x="16509" y="0"/>
                  </a:lnTo>
                  <a:lnTo>
                    <a:pt x="16515" y="6"/>
                  </a:lnTo>
                  <a:lnTo>
                    <a:pt x="16509" y="12"/>
                  </a:lnTo>
                  <a:close/>
                  <a:moveTo>
                    <a:pt x="16787" y="12"/>
                  </a:moveTo>
                  <a:lnTo>
                    <a:pt x="16648" y="12"/>
                  </a:lnTo>
                  <a:lnTo>
                    <a:pt x="16642" y="6"/>
                  </a:lnTo>
                  <a:lnTo>
                    <a:pt x="16648" y="0"/>
                  </a:lnTo>
                  <a:lnTo>
                    <a:pt x="16787" y="0"/>
                  </a:lnTo>
                  <a:lnTo>
                    <a:pt x="16793" y="6"/>
                  </a:lnTo>
                  <a:lnTo>
                    <a:pt x="16787" y="12"/>
                  </a:lnTo>
                  <a:close/>
                  <a:moveTo>
                    <a:pt x="17065" y="12"/>
                  </a:moveTo>
                  <a:lnTo>
                    <a:pt x="16926" y="12"/>
                  </a:lnTo>
                  <a:lnTo>
                    <a:pt x="16920" y="6"/>
                  </a:lnTo>
                  <a:lnTo>
                    <a:pt x="16926" y="0"/>
                  </a:lnTo>
                  <a:lnTo>
                    <a:pt x="17065" y="0"/>
                  </a:lnTo>
                  <a:lnTo>
                    <a:pt x="17070" y="6"/>
                  </a:lnTo>
                  <a:lnTo>
                    <a:pt x="17065" y="12"/>
                  </a:lnTo>
                  <a:close/>
                  <a:moveTo>
                    <a:pt x="17343" y="12"/>
                  </a:moveTo>
                  <a:lnTo>
                    <a:pt x="17205" y="12"/>
                  </a:lnTo>
                  <a:lnTo>
                    <a:pt x="17199" y="6"/>
                  </a:lnTo>
                  <a:lnTo>
                    <a:pt x="17205" y="0"/>
                  </a:lnTo>
                  <a:lnTo>
                    <a:pt x="17343" y="0"/>
                  </a:lnTo>
                  <a:lnTo>
                    <a:pt x="17349" y="6"/>
                  </a:lnTo>
                  <a:lnTo>
                    <a:pt x="17343" y="12"/>
                  </a:lnTo>
                  <a:close/>
                  <a:moveTo>
                    <a:pt x="17621" y="12"/>
                  </a:moveTo>
                  <a:lnTo>
                    <a:pt x="17482" y="12"/>
                  </a:lnTo>
                  <a:lnTo>
                    <a:pt x="17476" y="6"/>
                  </a:lnTo>
                  <a:lnTo>
                    <a:pt x="17482" y="0"/>
                  </a:lnTo>
                  <a:lnTo>
                    <a:pt x="17621" y="0"/>
                  </a:lnTo>
                  <a:lnTo>
                    <a:pt x="17627" y="6"/>
                  </a:lnTo>
                  <a:lnTo>
                    <a:pt x="17621" y="12"/>
                  </a:lnTo>
                  <a:close/>
                  <a:moveTo>
                    <a:pt x="17900" y="12"/>
                  </a:moveTo>
                  <a:lnTo>
                    <a:pt x="17760" y="12"/>
                  </a:lnTo>
                  <a:lnTo>
                    <a:pt x="17754" y="6"/>
                  </a:lnTo>
                  <a:lnTo>
                    <a:pt x="17760" y="0"/>
                  </a:lnTo>
                  <a:lnTo>
                    <a:pt x="17900" y="0"/>
                  </a:lnTo>
                  <a:lnTo>
                    <a:pt x="17905" y="6"/>
                  </a:lnTo>
                  <a:lnTo>
                    <a:pt x="17900" y="12"/>
                  </a:lnTo>
                  <a:close/>
                  <a:moveTo>
                    <a:pt x="18177" y="12"/>
                  </a:moveTo>
                  <a:lnTo>
                    <a:pt x="18039" y="12"/>
                  </a:lnTo>
                  <a:lnTo>
                    <a:pt x="18033" y="6"/>
                  </a:lnTo>
                  <a:lnTo>
                    <a:pt x="18039" y="0"/>
                  </a:lnTo>
                  <a:lnTo>
                    <a:pt x="18177" y="0"/>
                  </a:lnTo>
                  <a:lnTo>
                    <a:pt x="18183" y="6"/>
                  </a:lnTo>
                  <a:lnTo>
                    <a:pt x="18177" y="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8" name="Freeform 66">
              <a:extLst>
                <a:ext uri="{FF2B5EF4-FFF2-40B4-BE49-F238E27FC236}">
                  <a16:creationId xmlns:a16="http://schemas.microsoft.com/office/drawing/2014/main" id="{C2F4E2A3-1EFF-4D1B-9A19-99FC32615F9E}"/>
                </a:ext>
              </a:extLst>
            </p:cNvPr>
            <p:cNvSpPr>
              <a:spLocks noEditPoints="1"/>
            </p:cNvSpPr>
            <p:nvPr userDrawn="1"/>
          </p:nvSpPr>
          <p:spPr bwMode="auto">
            <a:xfrm>
              <a:off x="-3615" y="1926196"/>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9" name="Freeform 67">
              <a:extLst>
                <a:ext uri="{FF2B5EF4-FFF2-40B4-BE49-F238E27FC236}">
                  <a16:creationId xmlns:a16="http://schemas.microsoft.com/office/drawing/2014/main" id="{681DE993-7D8C-47E8-93C3-DBFD897C07BD}"/>
                </a:ext>
              </a:extLst>
            </p:cNvPr>
            <p:cNvSpPr>
              <a:spLocks noEditPoints="1"/>
            </p:cNvSpPr>
            <p:nvPr userDrawn="1"/>
          </p:nvSpPr>
          <p:spPr bwMode="auto">
            <a:xfrm>
              <a:off x="11562855"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0" name="Freeform 68">
              <a:extLst>
                <a:ext uri="{FF2B5EF4-FFF2-40B4-BE49-F238E27FC236}">
                  <a16:creationId xmlns:a16="http://schemas.microsoft.com/office/drawing/2014/main" id="{6DDDE0E7-224D-4781-ABF7-062589AA0344}"/>
                </a:ext>
              </a:extLst>
            </p:cNvPr>
            <p:cNvSpPr>
              <a:spLocks noEditPoints="1"/>
            </p:cNvSpPr>
            <p:nvPr userDrawn="1"/>
          </p:nvSpPr>
          <p:spPr bwMode="auto">
            <a:xfrm>
              <a:off x="10022831" y="13961"/>
              <a:ext cx="9305"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1" name="Freeform 69">
              <a:extLst>
                <a:ext uri="{FF2B5EF4-FFF2-40B4-BE49-F238E27FC236}">
                  <a16:creationId xmlns:a16="http://schemas.microsoft.com/office/drawing/2014/main" id="{C6E5D91E-B993-4349-ADC6-7D586EB6BC7C}"/>
                </a:ext>
              </a:extLst>
            </p:cNvPr>
            <p:cNvSpPr>
              <a:spLocks noEditPoints="1"/>
            </p:cNvSpPr>
            <p:nvPr userDrawn="1"/>
          </p:nvSpPr>
          <p:spPr bwMode="auto">
            <a:xfrm>
              <a:off x="8492111" y="13961"/>
              <a:ext cx="4654"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2" name="Freeform 70">
              <a:extLst>
                <a:ext uri="{FF2B5EF4-FFF2-40B4-BE49-F238E27FC236}">
                  <a16:creationId xmlns:a16="http://schemas.microsoft.com/office/drawing/2014/main" id="{8A228C2F-F41F-46C7-ADAB-350C116D9DDE}"/>
                </a:ext>
              </a:extLst>
            </p:cNvPr>
            <p:cNvSpPr>
              <a:spLocks noEditPoints="1"/>
            </p:cNvSpPr>
            <p:nvPr userDrawn="1"/>
          </p:nvSpPr>
          <p:spPr bwMode="auto">
            <a:xfrm>
              <a:off x="6956738"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3" name="Freeform 71">
              <a:extLst>
                <a:ext uri="{FF2B5EF4-FFF2-40B4-BE49-F238E27FC236}">
                  <a16:creationId xmlns:a16="http://schemas.microsoft.com/office/drawing/2014/main" id="{3D4134A8-AA3A-4680-A052-1FAB3CDC7AC3}"/>
                </a:ext>
              </a:extLst>
            </p:cNvPr>
            <p:cNvSpPr>
              <a:spLocks noEditPoints="1"/>
            </p:cNvSpPr>
            <p:nvPr userDrawn="1"/>
          </p:nvSpPr>
          <p:spPr bwMode="auto">
            <a:xfrm>
              <a:off x="5421366" y="13961"/>
              <a:ext cx="9305" cy="6844039"/>
            </a:xfrm>
            <a:custGeom>
              <a:avLst/>
              <a:gdLst>
                <a:gd name="T0" fmla="*/ 13 w 13"/>
                <a:gd name="T1" fmla="*/ 10295 h 10296"/>
                <a:gd name="T2" fmla="*/ 7 w 13"/>
                <a:gd name="T3" fmla="*/ 0 h 10296"/>
                <a:gd name="T4" fmla="*/ 0 w 13"/>
                <a:gd name="T5" fmla="*/ 423 h 10296"/>
                <a:gd name="T6" fmla="*/ 7 w 13"/>
                <a:gd name="T7" fmla="*/ 429 h 10296"/>
                <a:gd name="T8" fmla="*/ 13 w 13"/>
                <a:gd name="T9" fmla="*/ 562 h 10296"/>
                <a:gd name="T10" fmla="*/ 0 w 13"/>
                <a:gd name="T11" fmla="*/ 841 h 10296"/>
                <a:gd name="T12" fmla="*/ 7 w 13"/>
                <a:gd name="T13" fmla="*/ 1263 h 10296"/>
                <a:gd name="T14" fmla="*/ 13 w 13"/>
                <a:gd name="T15" fmla="*/ 1257 h 10296"/>
                <a:gd name="T16" fmla="*/ 7 w 13"/>
                <a:gd name="T17" fmla="*/ 1391 h 10296"/>
                <a:gd name="T18" fmla="*/ 0 w 13"/>
                <a:gd name="T19" fmla="*/ 1813 h 10296"/>
                <a:gd name="T20" fmla="*/ 7 w 13"/>
                <a:gd name="T21" fmla="*/ 1819 h 10296"/>
                <a:gd name="T22" fmla="*/ 13 w 13"/>
                <a:gd name="T23" fmla="*/ 1952 h 10296"/>
                <a:gd name="T24" fmla="*/ 0 w 13"/>
                <a:gd name="T25" fmla="*/ 2231 h 10296"/>
                <a:gd name="T26" fmla="*/ 7 w 13"/>
                <a:gd name="T27" fmla="*/ 2654 h 10296"/>
                <a:gd name="T28" fmla="*/ 13 w 13"/>
                <a:gd name="T29" fmla="*/ 2648 h 10296"/>
                <a:gd name="T30" fmla="*/ 7 w 13"/>
                <a:gd name="T31" fmla="*/ 2781 h 10296"/>
                <a:gd name="T32" fmla="*/ 0 w 13"/>
                <a:gd name="T33" fmla="*/ 3203 h 10296"/>
                <a:gd name="T34" fmla="*/ 7 w 13"/>
                <a:gd name="T35" fmla="*/ 3209 h 10296"/>
                <a:gd name="T36" fmla="*/ 13 w 13"/>
                <a:gd name="T37" fmla="*/ 3343 h 10296"/>
                <a:gd name="T38" fmla="*/ 0 w 13"/>
                <a:gd name="T39" fmla="*/ 3621 h 10296"/>
                <a:gd name="T40" fmla="*/ 7 w 13"/>
                <a:gd name="T41" fmla="*/ 4044 h 10296"/>
                <a:gd name="T42" fmla="*/ 13 w 13"/>
                <a:gd name="T43" fmla="*/ 4038 h 10296"/>
                <a:gd name="T44" fmla="*/ 7 w 13"/>
                <a:gd name="T45" fmla="*/ 4171 h 10296"/>
                <a:gd name="T46" fmla="*/ 0 w 13"/>
                <a:gd name="T47" fmla="*/ 4594 h 10296"/>
                <a:gd name="T48" fmla="*/ 7 w 13"/>
                <a:gd name="T49" fmla="*/ 4600 h 10296"/>
                <a:gd name="T50" fmla="*/ 13 w 13"/>
                <a:gd name="T51" fmla="*/ 4733 h 10296"/>
                <a:gd name="T52" fmla="*/ 0 w 13"/>
                <a:gd name="T53" fmla="*/ 5011 h 10296"/>
                <a:gd name="T54" fmla="*/ 7 w 13"/>
                <a:gd name="T55" fmla="*/ 5434 h 10296"/>
                <a:gd name="T56" fmla="*/ 13 w 13"/>
                <a:gd name="T57" fmla="*/ 5428 h 10296"/>
                <a:gd name="T58" fmla="*/ 7 w 13"/>
                <a:gd name="T59" fmla="*/ 5561 h 10296"/>
                <a:gd name="T60" fmla="*/ 0 w 13"/>
                <a:gd name="T61" fmla="*/ 5985 h 10296"/>
                <a:gd name="T62" fmla="*/ 7 w 13"/>
                <a:gd name="T63" fmla="*/ 5990 h 10296"/>
                <a:gd name="T64" fmla="*/ 13 w 13"/>
                <a:gd name="T65" fmla="*/ 6123 h 10296"/>
                <a:gd name="T66" fmla="*/ 0 w 13"/>
                <a:gd name="T67" fmla="*/ 6401 h 10296"/>
                <a:gd name="T68" fmla="*/ 7 w 13"/>
                <a:gd name="T69" fmla="*/ 6824 h 10296"/>
                <a:gd name="T70" fmla="*/ 13 w 13"/>
                <a:gd name="T71" fmla="*/ 6818 h 10296"/>
                <a:gd name="T72" fmla="*/ 7 w 13"/>
                <a:gd name="T73" fmla="*/ 6951 h 10296"/>
                <a:gd name="T74" fmla="*/ 0 w 13"/>
                <a:gd name="T75" fmla="*/ 7375 h 10296"/>
                <a:gd name="T76" fmla="*/ 7 w 13"/>
                <a:gd name="T77" fmla="*/ 7380 h 10296"/>
                <a:gd name="T78" fmla="*/ 13 w 13"/>
                <a:gd name="T79" fmla="*/ 7513 h 10296"/>
                <a:gd name="T80" fmla="*/ 0 w 13"/>
                <a:gd name="T81" fmla="*/ 7792 h 10296"/>
                <a:gd name="T82" fmla="*/ 7 w 13"/>
                <a:gd name="T83" fmla="*/ 8214 h 10296"/>
                <a:gd name="T84" fmla="*/ 13 w 13"/>
                <a:gd name="T85" fmla="*/ 8209 h 10296"/>
                <a:gd name="T86" fmla="*/ 7 w 13"/>
                <a:gd name="T87" fmla="*/ 8342 h 10296"/>
                <a:gd name="T88" fmla="*/ 0 w 13"/>
                <a:gd name="T89" fmla="*/ 8765 h 10296"/>
                <a:gd name="T90" fmla="*/ 7 w 13"/>
                <a:gd name="T91" fmla="*/ 8771 h 10296"/>
                <a:gd name="T92" fmla="*/ 13 w 13"/>
                <a:gd name="T93" fmla="*/ 8904 h 10296"/>
                <a:gd name="T94" fmla="*/ 0 w 13"/>
                <a:gd name="T95" fmla="*/ 9182 h 10296"/>
                <a:gd name="T96" fmla="*/ 7 w 13"/>
                <a:gd name="T97" fmla="*/ 9604 h 10296"/>
                <a:gd name="T98" fmla="*/ 13 w 13"/>
                <a:gd name="T99" fmla="*/ 9599 h 10296"/>
                <a:gd name="T100" fmla="*/ 7 w 13"/>
                <a:gd name="T101" fmla="*/ 9733 h 10296"/>
                <a:gd name="T102" fmla="*/ 0 w 13"/>
                <a:gd name="T103" fmla="*/ 10155 h 10296"/>
                <a:gd name="T104" fmla="*/ 7 w 13"/>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0296">
                  <a:moveTo>
                    <a:pt x="13" y="10296"/>
                  </a:moveTo>
                  <a:lnTo>
                    <a:pt x="0" y="10296"/>
                  </a:lnTo>
                  <a:lnTo>
                    <a:pt x="0" y="10295"/>
                  </a:lnTo>
                  <a:lnTo>
                    <a:pt x="7" y="10288"/>
                  </a:lnTo>
                  <a:lnTo>
                    <a:pt x="13" y="10295"/>
                  </a:lnTo>
                  <a:lnTo>
                    <a:pt x="13" y="10296"/>
                  </a:lnTo>
                  <a:close/>
                  <a:moveTo>
                    <a:pt x="7" y="151"/>
                  </a:moveTo>
                  <a:lnTo>
                    <a:pt x="0" y="145"/>
                  </a:lnTo>
                  <a:lnTo>
                    <a:pt x="0" y="6"/>
                  </a:lnTo>
                  <a:lnTo>
                    <a:pt x="7" y="0"/>
                  </a:lnTo>
                  <a:lnTo>
                    <a:pt x="13" y="6"/>
                  </a:lnTo>
                  <a:lnTo>
                    <a:pt x="13" y="145"/>
                  </a:lnTo>
                  <a:lnTo>
                    <a:pt x="7" y="151"/>
                  </a:lnTo>
                  <a:close/>
                  <a:moveTo>
                    <a:pt x="7" y="429"/>
                  </a:moveTo>
                  <a:lnTo>
                    <a:pt x="0" y="423"/>
                  </a:lnTo>
                  <a:lnTo>
                    <a:pt x="0" y="284"/>
                  </a:lnTo>
                  <a:lnTo>
                    <a:pt x="7" y="279"/>
                  </a:lnTo>
                  <a:lnTo>
                    <a:pt x="13" y="284"/>
                  </a:lnTo>
                  <a:lnTo>
                    <a:pt x="13" y="423"/>
                  </a:lnTo>
                  <a:lnTo>
                    <a:pt x="7" y="429"/>
                  </a:lnTo>
                  <a:close/>
                  <a:moveTo>
                    <a:pt x="7" y="707"/>
                  </a:moveTo>
                  <a:lnTo>
                    <a:pt x="0" y="702"/>
                  </a:lnTo>
                  <a:lnTo>
                    <a:pt x="0" y="562"/>
                  </a:lnTo>
                  <a:lnTo>
                    <a:pt x="7" y="556"/>
                  </a:lnTo>
                  <a:lnTo>
                    <a:pt x="13" y="562"/>
                  </a:lnTo>
                  <a:lnTo>
                    <a:pt x="13" y="702"/>
                  </a:lnTo>
                  <a:lnTo>
                    <a:pt x="7" y="707"/>
                  </a:lnTo>
                  <a:close/>
                  <a:moveTo>
                    <a:pt x="7" y="985"/>
                  </a:moveTo>
                  <a:lnTo>
                    <a:pt x="0" y="979"/>
                  </a:lnTo>
                  <a:lnTo>
                    <a:pt x="0" y="841"/>
                  </a:lnTo>
                  <a:lnTo>
                    <a:pt x="7" y="835"/>
                  </a:lnTo>
                  <a:lnTo>
                    <a:pt x="13" y="841"/>
                  </a:lnTo>
                  <a:lnTo>
                    <a:pt x="13" y="979"/>
                  </a:lnTo>
                  <a:lnTo>
                    <a:pt x="7" y="985"/>
                  </a:lnTo>
                  <a:close/>
                  <a:moveTo>
                    <a:pt x="7" y="1263"/>
                  </a:moveTo>
                  <a:lnTo>
                    <a:pt x="0" y="1257"/>
                  </a:lnTo>
                  <a:lnTo>
                    <a:pt x="0" y="1118"/>
                  </a:lnTo>
                  <a:lnTo>
                    <a:pt x="7" y="1112"/>
                  </a:lnTo>
                  <a:lnTo>
                    <a:pt x="13" y="1118"/>
                  </a:lnTo>
                  <a:lnTo>
                    <a:pt x="13" y="1257"/>
                  </a:lnTo>
                  <a:lnTo>
                    <a:pt x="7" y="1263"/>
                  </a:lnTo>
                  <a:close/>
                  <a:moveTo>
                    <a:pt x="7" y="1541"/>
                  </a:moveTo>
                  <a:lnTo>
                    <a:pt x="0" y="1536"/>
                  </a:lnTo>
                  <a:lnTo>
                    <a:pt x="0" y="1397"/>
                  </a:lnTo>
                  <a:lnTo>
                    <a:pt x="7" y="1391"/>
                  </a:lnTo>
                  <a:lnTo>
                    <a:pt x="13" y="1397"/>
                  </a:lnTo>
                  <a:lnTo>
                    <a:pt x="13" y="1536"/>
                  </a:lnTo>
                  <a:lnTo>
                    <a:pt x="7" y="1541"/>
                  </a:lnTo>
                  <a:close/>
                  <a:moveTo>
                    <a:pt x="7" y="1819"/>
                  </a:moveTo>
                  <a:lnTo>
                    <a:pt x="0" y="1813"/>
                  </a:lnTo>
                  <a:lnTo>
                    <a:pt x="0" y="1674"/>
                  </a:lnTo>
                  <a:lnTo>
                    <a:pt x="7" y="1669"/>
                  </a:lnTo>
                  <a:lnTo>
                    <a:pt x="13" y="1674"/>
                  </a:lnTo>
                  <a:lnTo>
                    <a:pt x="13" y="1813"/>
                  </a:lnTo>
                  <a:lnTo>
                    <a:pt x="7" y="1819"/>
                  </a:lnTo>
                  <a:close/>
                  <a:moveTo>
                    <a:pt x="7" y="2098"/>
                  </a:moveTo>
                  <a:lnTo>
                    <a:pt x="0" y="2092"/>
                  </a:lnTo>
                  <a:lnTo>
                    <a:pt x="0" y="1952"/>
                  </a:lnTo>
                  <a:lnTo>
                    <a:pt x="7" y="1946"/>
                  </a:lnTo>
                  <a:lnTo>
                    <a:pt x="13" y="1952"/>
                  </a:lnTo>
                  <a:lnTo>
                    <a:pt x="13" y="2092"/>
                  </a:lnTo>
                  <a:lnTo>
                    <a:pt x="7" y="2098"/>
                  </a:lnTo>
                  <a:close/>
                  <a:moveTo>
                    <a:pt x="7" y="2375"/>
                  </a:moveTo>
                  <a:lnTo>
                    <a:pt x="0" y="2369"/>
                  </a:lnTo>
                  <a:lnTo>
                    <a:pt x="0" y="2231"/>
                  </a:lnTo>
                  <a:lnTo>
                    <a:pt x="7" y="2225"/>
                  </a:lnTo>
                  <a:lnTo>
                    <a:pt x="13" y="2231"/>
                  </a:lnTo>
                  <a:lnTo>
                    <a:pt x="13" y="2369"/>
                  </a:lnTo>
                  <a:lnTo>
                    <a:pt x="7" y="2375"/>
                  </a:lnTo>
                  <a:close/>
                  <a:moveTo>
                    <a:pt x="7" y="2654"/>
                  </a:moveTo>
                  <a:lnTo>
                    <a:pt x="0" y="2648"/>
                  </a:lnTo>
                  <a:lnTo>
                    <a:pt x="0" y="2508"/>
                  </a:lnTo>
                  <a:lnTo>
                    <a:pt x="7" y="2502"/>
                  </a:lnTo>
                  <a:lnTo>
                    <a:pt x="13" y="2508"/>
                  </a:lnTo>
                  <a:lnTo>
                    <a:pt x="13" y="2648"/>
                  </a:lnTo>
                  <a:lnTo>
                    <a:pt x="7" y="2654"/>
                  </a:lnTo>
                  <a:close/>
                  <a:moveTo>
                    <a:pt x="7" y="2931"/>
                  </a:moveTo>
                  <a:lnTo>
                    <a:pt x="0" y="2926"/>
                  </a:lnTo>
                  <a:lnTo>
                    <a:pt x="0" y="2787"/>
                  </a:lnTo>
                  <a:lnTo>
                    <a:pt x="7" y="2781"/>
                  </a:lnTo>
                  <a:lnTo>
                    <a:pt x="13" y="2787"/>
                  </a:lnTo>
                  <a:lnTo>
                    <a:pt x="13" y="2926"/>
                  </a:lnTo>
                  <a:lnTo>
                    <a:pt x="7" y="2931"/>
                  </a:lnTo>
                  <a:close/>
                  <a:moveTo>
                    <a:pt x="7" y="3209"/>
                  </a:moveTo>
                  <a:lnTo>
                    <a:pt x="0" y="3203"/>
                  </a:lnTo>
                  <a:lnTo>
                    <a:pt x="0" y="3064"/>
                  </a:lnTo>
                  <a:lnTo>
                    <a:pt x="7" y="3059"/>
                  </a:lnTo>
                  <a:lnTo>
                    <a:pt x="13" y="3064"/>
                  </a:lnTo>
                  <a:lnTo>
                    <a:pt x="13" y="3203"/>
                  </a:lnTo>
                  <a:lnTo>
                    <a:pt x="7" y="3209"/>
                  </a:lnTo>
                  <a:close/>
                  <a:moveTo>
                    <a:pt x="7" y="3488"/>
                  </a:moveTo>
                  <a:lnTo>
                    <a:pt x="0" y="3482"/>
                  </a:lnTo>
                  <a:lnTo>
                    <a:pt x="0" y="3343"/>
                  </a:lnTo>
                  <a:lnTo>
                    <a:pt x="7" y="3337"/>
                  </a:lnTo>
                  <a:lnTo>
                    <a:pt x="13" y="3343"/>
                  </a:lnTo>
                  <a:lnTo>
                    <a:pt x="13" y="3482"/>
                  </a:lnTo>
                  <a:lnTo>
                    <a:pt x="7" y="3488"/>
                  </a:lnTo>
                  <a:close/>
                  <a:moveTo>
                    <a:pt x="7" y="3765"/>
                  </a:moveTo>
                  <a:lnTo>
                    <a:pt x="0" y="3760"/>
                  </a:lnTo>
                  <a:lnTo>
                    <a:pt x="0" y="3621"/>
                  </a:lnTo>
                  <a:lnTo>
                    <a:pt x="7" y="3615"/>
                  </a:lnTo>
                  <a:lnTo>
                    <a:pt x="13" y="3621"/>
                  </a:lnTo>
                  <a:lnTo>
                    <a:pt x="13" y="3760"/>
                  </a:lnTo>
                  <a:lnTo>
                    <a:pt x="7" y="3765"/>
                  </a:lnTo>
                  <a:close/>
                  <a:moveTo>
                    <a:pt x="7" y="4044"/>
                  </a:moveTo>
                  <a:lnTo>
                    <a:pt x="0" y="4038"/>
                  </a:lnTo>
                  <a:lnTo>
                    <a:pt x="0" y="3899"/>
                  </a:lnTo>
                  <a:lnTo>
                    <a:pt x="7" y="3893"/>
                  </a:lnTo>
                  <a:lnTo>
                    <a:pt x="13" y="3899"/>
                  </a:lnTo>
                  <a:lnTo>
                    <a:pt x="13" y="4038"/>
                  </a:lnTo>
                  <a:lnTo>
                    <a:pt x="7" y="4044"/>
                  </a:lnTo>
                  <a:close/>
                  <a:moveTo>
                    <a:pt x="7" y="4322"/>
                  </a:moveTo>
                  <a:lnTo>
                    <a:pt x="0" y="4316"/>
                  </a:lnTo>
                  <a:lnTo>
                    <a:pt x="0" y="4177"/>
                  </a:lnTo>
                  <a:lnTo>
                    <a:pt x="7" y="4171"/>
                  </a:lnTo>
                  <a:lnTo>
                    <a:pt x="13" y="4177"/>
                  </a:lnTo>
                  <a:lnTo>
                    <a:pt x="13" y="4316"/>
                  </a:lnTo>
                  <a:lnTo>
                    <a:pt x="7" y="4322"/>
                  </a:lnTo>
                  <a:close/>
                  <a:moveTo>
                    <a:pt x="7" y="4600"/>
                  </a:moveTo>
                  <a:lnTo>
                    <a:pt x="0" y="4594"/>
                  </a:lnTo>
                  <a:lnTo>
                    <a:pt x="0" y="4455"/>
                  </a:lnTo>
                  <a:lnTo>
                    <a:pt x="7" y="4449"/>
                  </a:lnTo>
                  <a:lnTo>
                    <a:pt x="13" y="4455"/>
                  </a:lnTo>
                  <a:lnTo>
                    <a:pt x="13" y="4594"/>
                  </a:lnTo>
                  <a:lnTo>
                    <a:pt x="7" y="4600"/>
                  </a:lnTo>
                  <a:close/>
                  <a:moveTo>
                    <a:pt x="7" y="4878"/>
                  </a:moveTo>
                  <a:lnTo>
                    <a:pt x="0" y="4872"/>
                  </a:lnTo>
                  <a:lnTo>
                    <a:pt x="0" y="4733"/>
                  </a:lnTo>
                  <a:lnTo>
                    <a:pt x="7" y="4728"/>
                  </a:lnTo>
                  <a:lnTo>
                    <a:pt x="13" y="4733"/>
                  </a:lnTo>
                  <a:lnTo>
                    <a:pt x="13" y="4872"/>
                  </a:lnTo>
                  <a:lnTo>
                    <a:pt x="7" y="4878"/>
                  </a:lnTo>
                  <a:close/>
                  <a:moveTo>
                    <a:pt x="7" y="5156"/>
                  </a:moveTo>
                  <a:lnTo>
                    <a:pt x="0" y="5150"/>
                  </a:lnTo>
                  <a:lnTo>
                    <a:pt x="0" y="5011"/>
                  </a:lnTo>
                  <a:lnTo>
                    <a:pt x="7" y="5005"/>
                  </a:lnTo>
                  <a:lnTo>
                    <a:pt x="13" y="5011"/>
                  </a:lnTo>
                  <a:lnTo>
                    <a:pt x="13" y="5150"/>
                  </a:lnTo>
                  <a:lnTo>
                    <a:pt x="7" y="5156"/>
                  </a:lnTo>
                  <a:close/>
                  <a:moveTo>
                    <a:pt x="7" y="5434"/>
                  </a:moveTo>
                  <a:lnTo>
                    <a:pt x="0" y="5428"/>
                  </a:lnTo>
                  <a:lnTo>
                    <a:pt x="0" y="5290"/>
                  </a:lnTo>
                  <a:lnTo>
                    <a:pt x="7" y="5284"/>
                  </a:lnTo>
                  <a:lnTo>
                    <a:pt x="13" y="5290"/>
                  </a:lnTo>
                  <a:lnTo>
                    <a:pt x="13" y="5428"/>
                  </a:lnTo>
                  <a:lnTo>
                    <a:pt x="7" y="5434"/>
                  </a:lnTo>
                  <a:close/>
                  <a:moveTo>
                    <a:pt x="7" y="5712"/>
                  </a:moveTo>
                  <a:lnTo>
                    <a:pt x="0" y="5706"/>
                  </a:lnTo>
                  <a:lnTo>
                    <a:pt x="0" y="5567"/>
                  </a:lnTo>
                  <a:lnTo>
                    <a:pt x="7" y="5561"/>
                  </a:lnTo>
                  <a:lnTo>
                    <a:pt x="13" y="5567"/>
                  </a:lnTo>
                  <a:lnTo>
                    <a:pt x="13" y="5706"/>
                  </a:lnTo>
                  <a:lnTo>
                    <a:pt x="7" y="5712"/>
                  </a:lnTo>
                  <a:close/>
                  <a:moveTo>
                    <a:pt x="7" y="5990"/>
                  </a:moveTo>
                  <a:lnTo>
                    <a:pt x="0" y="5985"/>
                  </a:lnTo>
                  <a:lnTo>
                    <a:pt x="0" y="5846"/>
                  </a:lnTo>
                  <a:lnTo>
                    <a:pt x="7" y="5840"/>
                  </a:lnTo>
                  <a:lnTo>
                    <a:pt x="13" y="5846"/>
                  </a:lnTo>
                  <a:lnTo>
                    <a:pt x="13" y="5985"/>
                  </a:lnTo>
                  <a:lnTo>
                    <a:pt x="7" y="5990"/>
                  </a:lnTo>
                  <a:close/>
                  <a:moveTo>
                    <a:pt x="7" y="6268"/>
                  </a:moveTo>
                  <a:lnTo>
                    <a:pt x="0" y="6262"/>
                  </a:lnTo>
                  <a:lnTo>
                    <a:pt x="0" y="6123"/>
                  </a:lnTo>
                  <a:lnTo>
                    <a:pt x="7" y="6118"/>
                  </a:lnTo>
                  <a:lnTo>
                    <a:pt x="13" y="6123"/>
                  </a:lnTo>
                  <a:lnTo>
                    <a:pt x="13" y="6262"/>
                  </a:lnTo>
                  <a:lnTo>
                    <a:pt x="7" y="6268"/>
                  </a:lnTo>
                  <a:close/>
                  <a:moveTo>
                    <a:pt x="7" y="6547"/>
                  </a:moveTo>
                  <a:lnTo>
                    <a:pt x="0" y="6541"/>
                  </a:lnTo>
                  <a:lnTo>
                    <a:pt x="0" y="6401"/>
                  </a:lnTo>
                  <a:lnTo>
                    <a:pt x="7" y="6395"/>
                  </a:lnTo>
                  <a:lnTo>
                    <a:pt x="13" y="6401"/>
                  </a:lnTo>
                  <a:lnTo>
                    <a:pt x="13" y="6541"/>
                  </a:lnTo>
                  <a:lnTo>
                    <a:pt x="7" y="6547"/>
                  </a:lnTo>
                  <a:close/>
                  <a:moveTo>
                    <a:pt x="7" y="6824"/>
                  </a:moveTo>
                  <a:lnTo>
                    <a:pt x="0" y="6818"/>
                  </a:lnTo>
                  <a:lnTo>
                    <a:pt x="0" y="6680"/>
                  </a:lnTo>
                  <a:lnTo>
                    <a:pt x="7" y="6674"/>
                  </a:lnTo>
                  <a:lnTo>
                    <a:pt x="13" y="6680"/>
                  </a:lnTo>
                  <a:lnTo>
                    <a:pt x="13" y="6818"/>
                  </a:lnTo>
                  <a:lnTo>
                    <a:pt x="7" y="6824"/>
                  </a:lnTo>
                  <a:close/>
                  <a:moveTo>
                    <a:pt x="7" y="7103"/>
                  </a:moveTo>
                  <a:lnTo>
                    <a:pt x="0" y="7097"/>
                  </a:lnTo>
                  <a:lnTo>
                    <a:pt x="0" y="6957"/>
                  </a:lnTo>
                  <a:lnTo>
                    <a:pt x="7" y="6951"/>
                  </a:lnTo>
                  <a:lnTo>
                    <a:pt x="13" y="6957"/>
                  </a:lnTo>
                  <a:lnTo>
                    <a:pt x="13" y="7097"/>
                  </a:lnTo>
                  <a:lnTo>
                    <a:pt x="7" y="7103"/>
                  </a:lnTo>
                  <a:close/>
                  <a:moveTo>
                    <a:pt x="7" y="7380"/>
                  </a:moveTo>
                  <a:lnTo>
                    <a:pt x="0" y="7375"/>
                  </a:lnTo>
                  <a:lnTo>
                    <a:pt x="0" y="7236"/>
                  </a:lnTo>
                  <a:lnTo>
                    <a:pt x="7" y="7230"/>
                  </a:lnTo>
                  <a:lnTo>
                    <a:pt x="13" y="7236"/>
                  </a:lnTo>
                  <a:lnTo>
                    <a:pt x="13" y="7375"/>
                  </a:lnTo>
                  <a:lnTo>
                    <a:pt x="7" y="7380"/>
                  </a:lnTo>
                  <a:close/>
                  <a:moveTo>
                    <a:pt x="7" y="7658"/>
                  </a:moveTo>
                  <a:lnTo>
                    <a:pt x="0" y="7652"/>
                  </a:lnTo>
                  <a:lnTo>
                    <a:pt x="0" y="7513"/>
                  </a:lnTo>
                  <a:lnTo>
                    <a:pt x="7" y="7508"/>
                  </a:lnTo>
                  <a:lnTo>
                    <a:pt x="13" y="7513"/>
                  </a:lnTo>
                  <a:lnTo>
                    <a:pt x="13" y="7652"/>
                  </a:lnTo>
                  <a:lnTo>
                    <a:pt x="7" y="7658"/>
                  </a:lnTo>
                  <a:close/>
                  <a:moveTo>
                    <a:pt x="7" y="7937"/>
                  </a:moveTo>
                  <a:lnTo>
                    <a:pt x="0" y="7931"/>
                  </a:lnTo>
                  <a:lnTo>
                    <a:pt x="0" y="7792"/>
                  </a:lnTo>
                  <a:lnTo>
                    <a:pt x="7" y="7786"/>
                  </a:lnTo>
                  <a:lnTo>
                    <a:pt x="13" y="7792"/>
                  </a:lnTo>
                  <a:lnTo>
                    <a:pt x="13" y="7931"/>
                  </a:lnTo>
                  <a:lnTo>
                    <a:pt x="7" y="7937"/>
                  </a:lnTo>
                  <a:close/>
                  <a:moveTo>
                    <a:pt x="7" y="8214"/>
                  </a:moveTo>
                  <a:lnTo>
                    <a:pt x="0" y="8209"/>
                  </a:lnTo>
                  <a:lnTo>
                    <a:pt x="0" y="8070"/>
                  </a:lnTo>
                  <a:lnTo>
                    <a:pt x="7" y="8064"/>
                  </a:lnTo>
                  <a:lnTo>
                    <a:pt x="13" y="8070"/>
                  </a:lnTo>
                  <a:lnTo>
                    <a:pt x="13" y="8209"/>
                  </a:lnTo>
                  <a:lnTo>
                    <a:pt x="7" y="8214"/>
                  </a:lnTo>
                  <a:close/>
                  <a:moveTo>
                    <a:pt x="7" y="8493"/>
                  </a:moveTo>
                  <a:lnTo>
                    <a:pt x="0" y="8487"/>
                  </a:lnTo>
                  <a:lnTo>
                    <a:pt x="0" y="8347"/>
                  </a:lnTo>
                  <a:lnTo>
                    <a:pt x="7" y="8342"/>
                  </a:lnTo>
                  <a:lnTo>
                    <a:pt x="13" y="8347"/>
                  </a:lnTo>
                  <a:lnTo>
                    <a:pt x="13" y="8487"/>
                  </a:lnTo>
                  <a:lnTo>
                    <a:pt x="7" y="8493"/>
                  </a:lnTo>
                  <a:close/>
                  <a:moveTo>
                    <a:pt x="7" y="8771"/>
                  </a:moveTo>
                  <a:lnTo>
                    <a:pt x="0" y="8765"/>
                  </a:lnTo>
                  <a:lnTo>
                    <a:pt x="0" y="8626"/>
                  </a:lnTo>
                  <a:lnTo>
                    <a:pt x="7" y="8620"/>
                  </a:lnTo>
                  <a:lnTo>
                    <a:pt x="13" y="8626"/>
                  </a:lnTo>
                  <a:lnTo>
                    <a:pt x="13" y="8765"/>
                  </a:lnTo>
                  <a:lnTo>
                    <a:pt x="7" y="8771"/>
                  </a:lnTo>
                  <a:close/>
                  <a:moveTo>
                    <a:pt x="7" y="9049"/>
                  </a:moveTo>
                  <a:lnTo>
                    <a:pt x="0" y="9044"/>
                  </a:lnTo>
                  <a:lnTo>
                    <a:pt x="0" y="8904"/>
                  </a:lnTo>
                  <a:lnTo>
                    <a:pt x="7" y="8898"/>
                  </a:lnTo>
                  <a:lnTo>
                    <a:pt x="13" y="8904"/>
                  </a:lnTo>
                  <a:lnTo>
                    <a:pt x="13" y="9044"/>
                  </a:lnTo>
                  <a:lnTo>
                    <a:pt x="7" y="9049"/>
                  </a:lnTo>
                  <a:close/>
                  <a:moveTo>
                    <a:pt x="7" y="9327"/>
                  </a:moveTo>
                  <a:lnTo>
                    <a:pt x="0" y="9321"/>
                  </a:lnTo>
                  <a:lnTo>
                    <a:pt x="0" y="9182"/>
                  </a:lnTo>
                  <a:lnTo>
                    <a:pt x="7" y="9177"/>
                  </a:lnTo>
                  <a:lnTo>
                    <a:pt x="13" y="9182"/>
                  </a:lnTo>
                  <a:lnTo>
                    <a:pt x="13" y="9321"/>
                  </a:lnTo>
                  <a:lnTo>
                    <a:pt x="7" y="9327"/>
                  </a:lnTo>
                  <a:close/>
                  <a:moveTo>
                    <a:pt x="7" y="9604"/>
                  </a:moveTo>
                  <a:lnTo>
                    <a:pt x="0" y="9599"/>
                  </a:lnTo>
                  <a:lnTo>
                    <a:pt x="0" y="9460"/>
                  </a:lnTo>
                  <a:lnTo>
                    <a:pt x="7" y="9454"/>
                  </a:lnTo>
                  <a:lnTo>
                    <a:pt x="13" y="9460"/>
                  </a:lnTo>
                  <a:lnTo>
                    <a:pt x="13" y="9599"/>
                  </a:lnTo>
                  <a:lnTo>
                    <a:pt x="7" y="9604"/>
                  </a:lnTo>
                  <a:close/>
                  <a:moveTo>
                    <a:pt x="7" y="9883"/>
                  </a:moveTo>
                  <a:lnTo>
                    <a:pt x="0" y="9877"/>
                  </a:lnTo>
                  <a:lnTo>
                    <a:pt x="0" y="9739"/>
                  </a:lnTo>
                  <a:lnTo>
                    <a:pt x="7" y="9733"/>
                  </a:lnTo>
                  <a:lnTo>
                    <a:pt x="13" y="9739"/>
                  </a:lnTo>
                  <a:lnTo>
                    <a:pt x="13" y="9877"/>
                  </a:lnTo>
                  <a:lnTo>
                    <a:pt x="7" y="9883"/>
                  </a:lnTo>
                  <a:close/>
                  <a:moveTo>
                    <a:pt x="7" y="10161"/>
                  </a:moveTo>
                  <a:lnTo>
                    <a:pt x="0" y="10155"/>
                  </a:lnTo>
                  <a:lnTo>
                    <a:pt x="0" y="10016"/>
                  </a:lnTo>
                  <a:lnTo>
                    <a:pt x="7" y="10010"/>
                  </a:lnTo>
                  <a:lnTo>
                    <a:pt x="13" y="10016"/>
                  </a:lnTo>
                  <a:lnTo>
                    <a:pt x="13" y="10155"/>
                  </a:lnTo>
                  <a:lnTo>
                    <a:pt x="7"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4" name="Freeform 72">
              <a:extLst>
                <a:ext uri="{FF2B5EF4-FFF2-40B4-BE49-F238E27FC236}">
                  <a16:creationId xmlns:a16="http://schemas.microsoft.com/office/drawing/2014/main" id="{A2A7D332-A3E0-4DFF-9561-0E69603E2998}"/>
                </a:ext>
              </a:extLst>
            </p:cNvPr>
            <p:cNvSpPr>
              <a:spLocks noEditPoints="1"/>
            </p:cNvSpPr>
            <p:nvPr userDrawn="1"/>
          </p:nvSpPr>
          <p:spPr bwMode="auto">
            <a:xfrm>
              <a:off x="3890648" y="13961"/>
              <a:ext cx="9305"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5" name="Freeform 73">
              <a:extLst>
                <a:ext uri="{FF2B5EF4-FFF2-40B4-BE49-F238E27FC236}">
                  <a16:creationId xmlns:a16="http://schemas.microsoft.com/office/drawing/2014/main" id="{DFAD1401-AA0B-415B-A4D9-D71FF464650F}"/>
                </a:ext>
              </a:extLst>
            </p:cNvPr>
            <p:cNvSpPr>
              <a:spLocks noEditPoints="1"/>
            </p:cNvSpPr>
            <p:nvPr userDrawn="1"/>
          </p:nvSpPr>
          <p:spPr bwMode="auto">
            <a:xfrm>
              <a:off x="2359927" y="13961"/>
              <a:ext cx="4654"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6" name="Freeform 74">
              <a:extLst>
                <a:ext uri="{FF2B5EF4-FFF2-40B4-BE49-F238E27FC236}">
                  <a16:creationId xmlns:a16="http://schemas.microsoft.com/office/drawing/2014/main" id="{A9917520-E95D-4A37-9346-A5BE412E878F}"/>
                </a:ext>
              </a:extLst>
            </p:cNvPr>
            <p:cNvSpPr>
              <a:spLocks noEditPoints="1"/>
            </p:cNvSpPr>
            <p:nvPr userDrawn="1"/>
          </p:nvSpPr>
          <p:spPr bwMode="auto">
            <a:xfrm>
              <a:off x="815250"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grpSp>
    </p:spTree>
    <p:extLst>
      <p:ext uri="{BB962C8B-B14F-4D97-AF65-F5344CB8AC3E}">
        <p14:creationId xmlns:p14="http://schemas.microsoft.com/office/powerpoint/2010/main" val="4046296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userDrawn="1">
  <p:cSld name="6_Custom Layout">
    <p:spTree>
      <p:nvGrpSpPr>
        <p:cNvPr id="1" name=""/>
        <p:cNvGrpSpPr/>
        <p:nvPr/>
      </p:nvGrpSpPr>
      <p:grpSpPr>
        <a:xfrm>
          <a:off x="0" y="0"/>
          <a:ext cx="0" cy="0"/>
          <a:chOff x="0" y="0"/>
          <a:chExt cx="0" cy="0"/>
        </a:xfrm>
      </p:grpSpPr>
      <p:grpSp>
        <p:nvGrpSpPr>
          <p:cNvPr id="158" name="Group 157">
            <a:extLst>
              <a:ext uri="{FF2B5EF4-FFF2-40B4-BE49-F238E27FC236}">
                <a16:creationId xmlns:a16="http://schemas.microsoft.com/office/drawing/2014/main" id="{31716D28-1D05-4D49-9AC3-03CDB73D2484}"/>
              </a:ext>
            </a:extLst>
          </p:cNvPr>
          <p:cNvGrpSpPr/>
          <p:nvPr userDrawn="1"/>
        </p:nvGrpSpPr>
        <p:grpSpPr>
          <a:xfrm flipH="1">
            <a:off x="-3615" y="2"/>
            <a:ext cx="12199232" cy="6857998"/>
            <a:chOff x="-3615" y="2"/>
            <a:chExt cx="12199232" cy="6857998"/>
          </a:xfrm>
          <a:solidFill>
            <a:schemeClr val="accent3">
              <a:lumMod val="20000"/>
              <a:lumOff val="80000"/>
              <a:alpha val="10000"/>
            </a:schemeClr>
          </a:solidFill>
        </p:grpSpPr>
        <p:sp>
          <p:nvSpPr>
            <p:cNvPr id="159" name="Freeform 6">
              <a:extLst>
                <a:ext uri="{FF2B5EF4-FFF2-40B4-BE49-F238E27FC236}">
                  <a16:creationId xmlns:a16="http://schemas.microsoft.com/office/drawing/2014/main" id="{FF4A61F7-8D3E-4763-9300-79DBFD2BEAAC}"/>
                </a:ext>
              </a:extLst>
            </p:cNvPr>
            <p:cNvSpPr>
              <a:spLocks noEditPoints="1"/>
            </p:cNvSpPr>
            <p:nvPr userDrawn="1"/>
          </p:nvSpPr>
          <p:spPr bwMode="auto">
            <a:xfrm>
              <a:off x="-3615" y="4475844"/>
              <a:ext cx="7960673" cy="2382153"/>
            </a:xfrm>
            <a:custGeom>
              <a:avLst/>
              <a:gdLst>
                <a:gd name="T0" fmla="*/ 11908 w 11979"/>
                <a:gd name="T1" fmla="*/ 3183 h 3587"/>
                <a:gd name="T2" fmla="*/ 11704 w 11979"/>
                <a:gd name="T3" fmla="*/ 2872 h 3587"/>
                <a:gd name="T4" fmla="*/ 11311 w 11979"/>
                <a:gd name="T5" fmla="*/ 2697 h 3587"/>
                <a:gd name="T6" fmla="*/ 10684 w 11979"/>
                <a:gd name="T7" fmla="*/ 2473 h 3587"/>
                <a:gd name="T8" fmla="*/ 10263 w 11979"/>
                <a:gd name="T9" fmla="*/ 2102 h 3587"/>
                <a:gd name="T10" fmla="*/ 10012 w 11979"/>
                <a:gd name="T11" fmla="*/ 1553 h 3587"/>
                <a:gd name="T12" fmla="*/ 9663 w 11979"/>
                <a:gd name="T13" fmla="*/ 1036 h 3587"/>
                <a:gd name="T14" fmla="*/ 9160 w 11979"/>
                <a:gd name="T15" fmla="*/ 809 h 3587"/>
                <a:gd name="T16" fmla="*/ 8950 w 11979"/>
                <a:gd name="T17" fmla="*/ 942 h 3587"/>
                <a:gd name="T18" fmla="*/ 8886 w 11979"/>
                <a:gd name="T19" fmla="*/ 1592 h 3587"/>
                <a:gd name="T20" fmla="*/ 9037 w 11979"/>
                <a:gd name="T21" fmla="*/ 1892 h 3587"/>
                <a:gd name="T22" fmla="*/ 9533 w 11979"/>
                <a:gd name="T23" fmla="*/ 2028 h 3587"/>
                <a:gd name="T24" fmla="*/ 9917 w 11979"/>
                <a:gd name="T25" fmla="*/ 2215 h 3587"/>
                <a:gd name="T26" fmla="*/ 9952 w 11979"/>
                <a:gd name="T27" fmla="*/ 2449 h 3587"/>
                <a:gd name="T28" fmla="*/ 9678 w 11979"/>
                <a:gd name="T29" fmla="*/ 2746 h 3587"/>
                <a:gd name="T30" fmla="*/ 9152 w 11979"/>
                <a:gd name="T31" fmla="*/ 3088 h 3587"/>
                <a:gd name="T32" fmla="*/ 8942 w 11979"/>
                <a:gd name="T33" fmla="*/ 3587 h 3587"/>
                <a:gd name="T34" fmla="*/ 9146 w 11979"/>
                <a:gd name="T35" fmla="*/ 3040 h 3587"/>
                <a:gd name="T36" fmla="*/ 9690 w 11979"/>
                <a:gd name="T37" fmla="*/ 2690 h 3587"/>
                <a:gd name="T38" fmla="*/ 9923 w 11979"/>
                <a:gd name="T39" fmla="*/ 2335 h 3587"/>
                <a:gd name="T40" fmla="*/ 9767 w 11979"/>
                <a:gd name="T41" fmla="*/ 2142 h 3587"/>
                <a:gd name="T42" fmla="*/ 9162 w 11979"/>
                <a:gd name="T43" fmla="*/ 1976 h 3587"/>
                <a:gd name="T44" fmla="*/ 8888 w 11979"/>
                <a:gd name="T45" fmla="*/ 1771 h 3587"/>
                <a:gd name="T46" fmla="*/ 8856 w 11979"/>
                <a:gd name="T47" fmla="*/ 1191 h 3587"/>
                <a:gd name="T48" fmla="*/ 8979 w 11979"/>
                <a:gd name="T49" fmla="*/ 830 h 3587"/>
                <a:gd name="T50" fmla="*/ 9363 w 11979"/>
                <a:gd name="T51" fmla="*/ 819 h 3587"/>
                <a:gd name="T52" fmla="*/ 9853 w 11979"/>
                <a:gd name="T53" fmla="*/ 1180 h 3587"/>
                <a:gd name="T54" fmla="*/ 10136 w 11979"/>
                <a:gd name="T55" fmla="*/ 1778 h 3587"/>
                <a:gd name="T56" fmla="*/ 10432 w 11979"/>
                <a:gd name="T57" fmla="*/ 2238 h 3587"/>
                <a:gd name="T58" fmla="*/ 10913 w 11979"/>
                <a:gd name="T59" fmla="*/ 2536 h 3587"/>
                <a:gd name="T60" fmla="*/ 11507 w 11979"/>
                <a:gd name="T61" fmla="*/ 2716 h 3587"/>
                <a:gd name="T62" fmla="*/ 11836 w 11979"/>
                <a:gd name="T63" fmla="*/ 2953 h 3587"/>
                <a:gd name="T64" fmla="*/ 11978 w 11979"/>
                <a:gd name="T65" fmla="*/ 3356 h 3587"/>
                <a:gd name="T66" fmla="*/ 7124 w 11979"/>
                <a:gd name="T67" fmla="*/ 3533 h 3587"/>
                <a:gd name="T68" fmla="*/ 6910 w 11979"/>
                <a:gd name="T69" fmla="*/ 3342 h 3587"/>
                <a:gd name="T70" fmla="*/ 6524 w 11979"/>
                <a:gd name="T71" fmla="*/ 3355 h 3587"/>
                <a:gd name="T72" fmla="*/ 5882 w 11979"/>
                <a:gd name="T73" fmla="*/ 3393 h 3587"/>
                <a:gd name="T74" fmla="*/ 5257 w 11979"/>
                <a:gd name="T75" fmla="*/ 2788 h 3587"/>
                <a:gd name="T76" fmla="*/ 4644 w 11979"/>
                <a:gd name="T77" fmla="*/ 2213 h 3587"/>
                <a:gd name="T78" fmla="*/ 4109 w 11979"/>
                <a:gd name="T79" fmla="*/ 2136 h 3587"/>
                <a:gd name="T80" fmla="*/ 3226 w 11979"/>
                <a:gd name="T81" fmla="*/ 2001 h 3587"/>
                <a:gd name="T82" fmla="*/ 2736 w 11979"/>
                <a:gd name="T83" fmla="*/ 1630 h 3587"/>
                <a:gd name="T84" fmla="*/ 2276 w 11979"/>
                <a:gd name="T85" fmla="*/ 1048 h 3587"/>
                <a:gd name="T86" fmla="*/ 1661 w 11979"/>
                <a:gd name="T87" fmla="*/ 786 h 3587"/>
                <a:gd name="T88" fmla="*/ 1168 w 11979"/>
                <a:gd name="T89" fmla="*/ 528 h 3587"/>
                <a:gd name="T90" fmla="*/ 898 w 11979"/>
                <a:gd name="T91" fmla="*/ 90 h 3587"/>
                <a:gd name="T92" fmla="*/ 538 w 11979"/>
                <a:gd name="T93" fmla="*/ 158 h 3587"/>
                <a:gd name="T94" fmla="*/ 31 w 11979"/>
                <a:gd name="T95" fmla="*/ 546 h 3587"/>
                <a:gd name="T96" fmla="*/ 491 w 11979"/>
                <a:gd name="T97" fmla="*/ 146 h 3587"/>
                <a:gd name="T98" fmla="*/ 828 w 11979"/>
                <a:gd name="T99" fmla="*/ 9 h 3587"/>
                <a:gd name="T100" fmla="*/ 1112 w 11979"/>
                <a:gd name="T101" fmla="*/ 339 h 3587"/>
                <a:gd name="T102" fmla="*/ 1408 w 11979"/>
                <a:gd name="T103" fmla="*/ 678 h 3587"/>
                <a:gd name="T104" fmla="*/ 2129 w 11979"/>
                <a:gd name="T105" fmla="*/ 903 h 3587"/>
                <a:gd name="T106" fmla="*/ 2579 w 11979"/>
                <a:gd name="T107" fmla="*/ 1337 h 3587"/>
                <a:gd name="T108" fmla="*/ 3010 w 11979"/>
                <a:gd name="T109" fmla="*/ 1845 h 3587"/>
                <a:gd name="T110" fmla="*/ 3758 w 11979"/>
                <a:gd name="T111" fmla="*/ 2073 h 3587"/>
                <a:gd name="T112" fmla="*/ 4443 w 11979"/>
                <a:gd name="T113" fmla="*/ 2119 h 3587"/>
                <a:gd name="T114" fmla="*/ 5013 w 11979"/>
                <a:gd name="T115" fmla="*/ 2466 h 3587"/>
                <a:gd name="T116" fmla="*/ 5686 w 11979"/>
                <a:gd name="T117" fmla="*/ 3190 h 3587"/>
                <a:gd name="T118" fmla="*/ 6229 w 11979"/>
                <a:gd name="T119" fmla="*/ 3382 h 3587"/>
                <a:gd name="T120" fmla="*/ 6796 w 11979"/>
                <a:gd name="T121" fmla="*/ 3277 h 3587"/>
                <a:gd name="T122" fmla="*/ 7092 w 11979"/>
                <a:gd name="T123" fmla="*/ 3416 h 3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79" h="3587">
                  <a:moveTo>
                    <a:pt x="11889" y="3587"/>
                  </a:moveTo>
                  <a:lnTo>
                    <a:pt x="11899" y="3568"/>
                  </a:lnTo>
                  <a:lnTo>
                    <a:pt x="11908" y="3547"/>
                  </a:lnTo>
                  <a:lnTo>
                    <a:pt x="11916" y="3525"/>
                  </a:lnTo>
                  <a:lnTo>
                    <a:pt x="11922" y="3504"/>
                  </a:lnTo>
                  <a:lnTo>
                    <a:pt x="11928" y="3481"/>
                  </a:lnTo>
                  <a:lnTo>
                    <a:pt x="11932" y="3459"/>
                  </a:lnTo>
                  <a:lnTo>
                    <a:pt x="11936" y="3436"/>
                  </a:lnTo>
                  <a:lnTo>
                    <a:pt x="11938" y="3413"/>
                  </a:lnTo>
                  <a:lnTo>
                    <a:pt x="11939" y="3387"/>
                  </a:lnTo>
                  <a:lnTo>
                    <a:pt x="11939" y="3363"/>
                  </a:lnTo>
                  <a:lnTo>
                    <a:pt x="11938" y="3338"/>
                  </a:lnTo>
                  <a:lnTo>
                    <a:pt x="11936" y="3313"/>
                  </a:lnTo>
                  <a:lnTo>
                    <a:pt x="11932" y="3286"/>
                  </a:lnTo>
                  <a:lnTo>
                    <a:pt x="11928" y="3260"/>
                  </a:lnTo>
                  <a:lnTo>
                    <a:pt x="11922" y="3233"/>
                  </a:lnTo>
                  <a:lnTo>
                    <a:pt x="11915" y="3205"/>
                  </a:lnTo>
                  <a:lnTo>
                    <a:pt x="11908" y="3183"/>
                  </a:lnTo>
                  <a:lnTo>
                    <a:pt x="11903" y="3163"/>
                  </a:lnTo>
                  <a:lnTo>
                    <a:pt x="11895" y="3142"/>
                  </a:lnTo>
                  <a:lnTo>
                    <a:pt x="11887" y="3121"/>
                  </a:lnTo>
                  <a:lnTo>
                    <a:pt x="11878" y="3102"/>
                  </a:lnTo>
                  <a:lnTo>
                    <a:pt x="11869" y="3082"/>
                  </a:lnTo>
                  <a:lnTo>
                    <a:pt x="11860" y="3064"/>
                  </a:lnTo>
                  <a:lnTo>
                    <a:pt x="11850" y="3046"/>
                  </a:lnTo>
                  <a:lnTo>
                    <a:pt x="11839" y="3027"/>
                  </a:lnTo>
                  <a:lnTo>
                    <a:pt x="11828" y="3010"/>
                  </a:lnTo>
                  <a:lnTo>
                    <a:pt x="11817" y="2993"/>
                  </a:lnTo>
                  <a:lnTo>
                    <a:pt x="11805" y="2976"/>
                  </a:lnTo>
                  <a:lnTo>
                    <a:pt x="11792" y="2960"/>
                  </a:lnTo>
                  <a:lnTo>
                    <a:pt x="11779" y="2944"/>
                  </a:lnTo>
                  <a:lnTo>
                    <a:pt x="11765" y="2929"/>
                  </a:lnTo>
                  <a:lnTo>
                    <a:pt x="11750" y="2914"/>
                  </a:lnTo>
                  <a:lnTo>
                    <a:pt x="11735" y="2900"/>
                  </a:lnTo>
                  <a:lnTo>
                    <a:pt x="11720" y="2885"/>
                  </a:lnTo>
                  <a:lnTo>
                    <a:pt x="11704" y="2872"/>
                  </a:lnTo>
                  <a:lnTo>
                    <a:pt x="11687" y="2859"/>
                  </a:lnTo>
                  <a:lnTo>
                    <a:pt x="11671" y="2846"/>
                  </a:lnTo>
                  <a:lnTo>
                    <a:pt x="11652" y="2833"/>
                  </a:lnTo>
                  <a:lnTo>
                    <a:pt x="11634" y="2822"/>
                  </a:lnTo>
                  <a:lnTo>
                    <a:pt x="11616" y="2811"/>
                  </a:lnTo>
                  <a:lnTo>
                    <a:pt x="11596" y="2800"/>
                  </a:lnTo>
                  <a:lnTo>
                    <a:pt x="11577" y="2790"/>
                  </a:lnTo>
                  <a:lnTo>
                    <a:pt x="11556" y="2780"/>
                  </a:lnTo>
                  <a:lnTo>
                    <a:pt x="11535" y="2770"/>
                  </a:lnTo>
                  <a:lnTo>
                    <a:pt x="11514" y="2761"/>
                  </a:lnTo>
                  <a:lnTo>
                    <a:pt x="11492" y="2753"/>
                  </a:lnTo>
                  <a:lnTo>
                    <a:pt x="11470" y="2745"/>
                  </a:lnTo>
                  <a:lnTo>
                    <a:pt x="11447" y="2737"/>
                  </a:lnTo>
                  <a:lnTo>
                    <a:pt x="11420" y="2729"/>
                  </a:lnTo>
                  <a:lnTo>
                    <a:pt x="11393" y="2721"/>
                  </a:lnTo>
                  <a:lnTo>
                    <a:pt x="11366" y="2713"/>
                  </a:lnTo>
                  <a:lnTo>
                    <a:pt x="11338" y="2705"/>
                  </a:lnTo>
                  <a:lnTo>
                    <a:pt x="11311" y="2697"/>
                  </a:lnTo>
                  <a:lnTo>
                    <a:pt x="11284" y="2690"/>
                  </a:lnTo>
                  <a:lnTo>
                    <a:pt x="11257" y="2682"/>
                  </a:lnTo>
                  <a:lnTo>
                    <a:pt x="11229" y="2675"/>
                  </a:lnTo>
                  <a:lnTo>
                    <a:pt x="11188" y="2664"/>
                  </a:lnTo>
                  <a:lnTo>
                    <a:pt x="11147" y="2652"/>
                  </a:lnTo>
                  <a:lnTo>
                    <a:pt x="11105" y="2640"/>
                  </a:lnTo>
                  <a:lnTo>
                    <a:pt x="11064" y="2628"/>
                  </a:lnTo>
                  <a:lnTo>
                    <a:pt x="11022" y="2616"/>
                  </a:lnTo>
                  <a:lnTo>
                    <a:pt x="10980" y="2602"/>
                  </a:lnTo>
                  <a:lnTo>
                    <a:pt x="10939" y="2588"/>
                  </a:lnTo>
                  <a:lnTo>
                    <a:pt x="10899" y="2573"/>
                  </a:lnTo>
                  <a:lnTo>
                    <a:pt x="10867" y="2560"/>
                  </a:lnTo>
                  <a:lnTo>
                    <a:pt x="10835" y="2547"/>
                  </a:lnTo>
                  <a:lnTo>
                    <a:pt x="10804" y="2533"/>
                  </a:lnTo>
                  <a:lnTo>
                    <a:pt x="10773" y="2519"/>
                  </a:lnTo>
                  <a:lnTo>
                    <a:pt x="10743" y="2504"/>
                  </a:lnTo>
                  <a:lnTo>
                    <a:pt x="10713" y="2489"/>
                  </a:lnTo>
                  <a:lnTo>
                    <a:pt x="10684" y="2473"/>
                  </a:lnTo>
                  <a:lnTo>
                    <a:pt x="10656" y="2457"/>
                  </a:lnTo>
                  <a:lnTo>
                    <a:pt x="10628" y="2440"/>
                  </a:lnTo>
                  <a:lnTo>
                    <a:pt x="10601" y="2423"/>
                  </a:lnTo>
                  <a:lnTo>
                    <a:pt x="10574" y="2406"/>
                  </a:lnTo>
                  <a:lnTo>
                    <a:pt x="10548" y="2387"/>
                  </a:lnTo>
                  <a:lnTo>
                    <a:pt x="10523" y="2368"/>
                  </a:lnTo>
                  <a:lnTo>
                    <a:pt x="10497" y="2348"/>
                  </a:lnTo>
                  <a:lnTo>
                    <a:pt x="10473" y="2329"/>
                  </a:lnTo>
                  <a:lnTo>
                    <a:pt x="10450" y="2308"/>
                  </a:lnTo>
                  <a:lnTo>
                    <a:pt x="10426" y="2288"/>
                  </a:lnTo>
                  <a:lnTo>
                    <a:pt x="10404" y="2266"/>
                  </a:lnTo>
                  <a:lnTo>
                    <a:pt x="10383" y="2244"/>
                  </a:lnTo>
                  <a:lnTo>
                    <a:pt x="10361" y="2221"/>
                  </a:lnTo>
                  <a:lnTo>
                    <a:pt x="10340" y="2198"/>
                  </a:lnTo>
                  <a:lnTo>
                    <a:pt x="10320" y="2175"/>
                  </a:lnTo>
                  <a:lnTo>
                    <a:pt x="10300" y="2151"/>
                  </a:lnTo>
                  <a:lnTo>
                    <a:pt x="10282" y="2126"/>
                  </a:lnTo>
                  <a:lnTo>
                    <a:pt x="10263" y="2102"/>
                  </a:lnTo>
                  <a:lnTo>
                    <a:pt x="10245" y="2075"/>
                  </a:lnTo>
                  <a:lnTo>
                    <a:pt x="10228" y="2050"/>
                  </a:lnTo>
                  <a:lnTo>
                    <a:pt x="10212" y="2024"/>
                  </a:lnTo>
                  <a:lnTo>
                    <a:pt x="10196" y="1996"/>
                  </a:lnTo>
                  <a:lnTo>
                    <a:pt x="10180" y="1969"/>
                  </a:lnTo>
                  <a:lnTo>
                    <a:pt x="10166" y="1941"/>
                  </a:lnTo>
                  <a:lnTo>
                    <a:pt x="10151" y="1912"/>
                  </a:lnTo>
                  <a:lnTo>
                    <a:pt x="10137" y="1883"/>
                  </a:lnTo>
                  <a:lnTo>
                    <a:pt x="10125" y="1853"/>
                  </a:lnTo>
                  <a:lnTo>
                    <a:pt x="10112" y="1823"/>
                  </a:lnTo>
                  <a:lnTo>
                    <a:pt x="10099" y="1792"/>
                  </a:lnTo>
                  <a:lnTo>
                    <a:pt x="10088" y="1762"/>
                  </a:lnTo>
                  <a:lnTo>
                    <a:pt x="10077" y="1731"/>
                  </a:lnTo>
                  <a:lnTo>
                    <a:pt x="10066" y="1701"/>
                  </a:lnTo>
                  <a:lnTo>
                    <a:pt x="10056" y="1672"/>
                  </a:lnTo>
                  <a:lnTo>
                    <a:pt x="10042" y="1633"/>
                  </a:lnTo>
                  <a:lnTo>
                    <a:pt x="10027" y="1592"/>
                  </a:lnTo>
                  <a:lnTo>
                    <a:pt x="10012" y="1553"/>
                  </a:lnTo>
                  <a:lnTo>
                    <a:pt x="9997" y="1514"/>
                  </a:lnTo>
                  <a:lnTo>
                    <a:pt x="9982" y="1480"/>
                  </a:lnTo>
                  <a:lnTo>
                    <a:pt x="9966" y="1446"/>
                  </a:lnTo>
                  <a:lnTo>
                    <a:pt x="9950" y="1412"/>
                  </a:lnTo>
                  <a:lnTo>
                    <a:pt x="9934" y="1379"/>
                  </a:lnTo>
                  <a:lnTo>
                    <a:pt x="9917" y="1348"/>
                  </a:lnTo>
                  <a:lnTo>
                    <a:pt x="9899" y="1317"/>
                  </a:lnTo>
                  <a:lnTo>
                    <a:pt x="9880" y="1287"/>
                  </a:lnTo>
                  <a:lnTo>
                    <a:pt x="9862" y="1259"/>
                  </a:lnTo>
                  <a:lnTo>
                    <a:pt x="9842" y="1230"/>
                  </a:lnTo>
                  <a:lnTo>
                    <a:pt x="9822" y="1202"/>
                  </a:lnTo>
                  <a:lnTo>
                    <a:pt x="9801" y="1176"/>
                  </a:lnTo>
                  <a:lnTo>
                    <a:pt x="9779" y="1151"/>
                  </a:lnTo>
                  <a:lnTo>
                    <a:pt x="9757" y="1127"/>
                  </a:lnTo>
                  <a:lnTo>
                    <a:pt x="9735" y="1103"/>
                  </a:lnTo>
                  <a:lnTo>
                    <a:pt x="9712" y="1080"/>
                  </a:lnTo>
                  <a:lnTo>
                    <a:pt x="9687" y="1057"/>
                  </a:lnTo>
                  <a:lnTo>
                    <a:pt x="9663" y="1036"/>
                  </a:lnTo>
                  <a:lnTo>
                    <a:pt x="9638" y="1016"/>
                  </a:lnTo>
                  <a:lnTo>
                    <a:pt x="9612" y="996"/>
                  </a:lnTo>
                  <a:lnTo>
                    <a:pt x="9585" y="978"/>
                  </a:lnTo>
                  <a:lnTo>
                    <a:pt x="9558" y="959"/>
                  </a:lnTo>
                  <a:lnTo>
                    <a:pt x="9530" y="942"/>
                  </a:lnTo>
                  <a:lnTo>
                    <a:pt x="9502" y="926"/>
                  </a:lnTo>
                  <a:lnTo>
                    <a:pt x="9473" y="910"/>
                  </a:lnTo>
                  <a:lnTo>
                    <a:pt x="9443" y="896"/>
                  </a:lnTo>
                  <a:lnTo>
                    <a:pt x="9413" y="882"/>
                  </a:lnTo>
                  <a:lnTo>
                    <a:pt x="9382" y="869"/>
                  </a:lnTo>
                  <a:lnTo>
                    <a:pt x="9350" y="857"/>
                  </a:lnTo>
                  <a:lnTo>
                    <a:pt x="9318" y="846"/>
                  </a:lnTo>
                  <a:lnTo>
                    <a:pt x="9285" y="835"/>
                  </a:lnTo>
                  <a:lnTo>
                    <a:pt x="9252" y="825"/>
                  </a:lnTo>
                  <a:lnTo>
                    <a:pt x="9217" y="817"/>
                  </a:lnTo>
                  <a:lnTo>
                    <a:pt x="9199" y="813"/>
                  </a:lnTo>
                  <a:lnTo>
                    <a:pt x="9179" y="810"/>
                  </a:lnTo>
                  <a:lnTo>
                    <a:pt x="9160" y="809"/>
                  </a:lnTo>
                  <a:lnTo>
                    <a:pt x="9140" y="809"/>
                  </a:lnTo>
                  <a:lnTo>
                    <a:pt x="9120" y="810"/>
                  </a:lnTo>
                  <a:lnTo>
                    <a:pt x="9100" y="813"/>
                  </a:lnTo>
                  <a:lnTo>
                    <a:pt x="9081" y="818"/>
                  </a:lnTo>
                  <a:lnTo>
                    <a:pt x="9061" y="824"/>
                  </a:lnTo>
                  <a:lnTo>
                    <a:pt x="9043" y="833"/>
                  </a:lnTo>
                  <a:lnTo>
                    <a:pt x="9026" y="843"/>
                  </a:lnTo>
                  <a:lnTo>
                    <a:pt x="9016" y="849"/>
                  </a:lnTo>
                  <a:lnTo>
                    <a:pt x="9008" y="856"/>
                  </a:lnTo>
                  <a:lnTo>
                    <a:pt x="9000" y="863"/>
                  </a:lnTo>
                  <a:lnTo>
                    <a:pt x="8993" y="871"/>
                  </a:lnTo>
                  <a:lnTo>
                    <a:pt x="8985" y="879"/>
                  </a:lnTo>
                  <a:lnTo>
                    <a:pt x="8979" y="888"/>
                  </a:lnTo>
                  <a:lnTo>
                    <a:pt x="8973" y="897"/>
                  </a:lnTo>
                  <a:lnTo>
                    <a:pt x="8966" y="908"/>
                  </a:lnTo>
                  <a:lnTo>
                    <a:pt x="8960" y="919"/>
                  </a:lnTo>
                  <a:lnTo>
                    <a:pt x="8956" y="931"/>
                  </a:lnTo>
                  <a:lnTo>
                    <a:pt x="8950" y="942"/>
                  </a:lnTo>
                  <a:lnTo>
                    <a:pt x="8945" y="955"/>
                  </a:lnTo>
                  <a:lnTo>
                    <a:pt x="8937" y="983"/>
                  </a:lnTo>
                  <a:lnTo>
                    <a:pt x="8929" y="1012"/>
                  </a:lnTo>
                  <a:lnTo>
                    <a:pt x="8922" y="1042"/>
                  </a:lnTo>
                  <a:lnTo>
                    <a:pt x="8915" y="1072"/>
                  </a:lnTo>
                  <a:lnTo>
                    <a:pt x="8909" y="1102"/>
                  </a:lnTo>
                  <a:lnTo>
                    <a:pt x="8904" y="1133"/>
                  </a:lnTo>
                  <a:lnTo>
                    <a:pt x="8898" y="1163"/>
                  </a:lnTo>
                  <a:lnTo>
                    <a:pt x="8895" y="1197"/>
                  </a:lnTo>
                  <a:lnTo>
                    <a:pt x="8891" y="1229"/>
                  </a:lnTo>
                  <a:lnTo>
                    <a:pt x="8888" y="1263"/>
                  </a:lnTo>
                  <a:lnTo>
                    <a:pt x="8886" y="1298"/>
                  </a:lnTo>
                  <a:lnTo>
                    <a:pt x="8883" y="1334"/>
                  </a:lnTo>
                  <a:lnTo>
                    <a:pt x="8881" y="1409"/>
                  </a:lnTo>
                  <a:lnTo>
                    <a:pt x="8881" y="1488"/>
                  </a:lnTo>
                  <a:lnTo>
                    <a:pt x="8882" y="1524"/>
                  </a:lnTo>
                  <a:lnTo>
                    <a:pt x="8883" y="1558"/>
                  </a:lnTo>
                  <a:lnTo>
                    <a:pt x="8886" y="1592"/>
                  </a:lnTo>
                  <a:lnTo>
                    <a:pt x="8889" y="1626"/>
                  </a:lnTo>
                  <a:lnTo>
                    <a:pt x="8895" y="1659"/>
                  </a:lnTo>
                  <a:lnTo>
                    <a:pt x="8902" y="1691"/>
                  </a:lnTo>
                  <a:lnTo>
                    <a:pt x="8906" y="1707"/>
                  </a:lnTo>
                  <a:lnTo>
                    <a:pt x="8912" y="1724"/>
                  </a:lnTo>
                  <a:lnTo>
                    <a:pt x="8918" y="1740"/>
                  </a:lnTo>
                  <a:lnTo>
                    <a:pt x="8925" y="1756"/>
                  </a:lnTo>
                  <a:lnTo>
                    <a:pt x="8932" y="1773"/>
                  </a:lnTo>
                  <a:lnTo>
                    <a:pt x="8940" y="1789"/>
                  </a:lnTo>
                  <a:lnTo>
                    <a:pt x="8949" y="1802"/>
                  </a:lnTo>
                  <a:lnTo>
                    <a:pt x="8958" y="1817"/>
                  </a:lnTo>
                  <a:lnTo>
                    <a:pt x="8967" y="1830"/>
                  </a:lnTo>
                  <a:lnTo>
                    <a:pt x="8977" y="1842"/>
                  </a:lnTo>
                  <a:lnTo>
                    <a:pt x="8988" y="1854"/>
                  </a:lnTo>
                  <a:lnTo>
                    <a:pt x="8999" y="1864"/>
                  </a:lnTo>
                  <a:lnTo>
                    <a:pt x="9012" y="1875"/>
                  </a:lnTo>
                  <a:lnTo>
                    <a:pt x="9024" y="1884"/>
                  </a:lnTo>
                  <a:lnTo>
                    <a:pt x="9037" y="1892"/>
                  </a:lnTo>
                  <a:lnTo>
                    <a:pt x="9051" y="1900"/>
                  </a:lnTo>
                  <a:lnTo>
                    <a:pt x="9066" y="1907"/>
                  </a:lnTo>
                  <a:lnTo>
                    <a:pt x="9081" y="1912"/>
                  </a:lnTo>
                  <a:lnTo>
                    <a:pt x="9097" y="1918"/>
                  </a:lnTo>
                  <a:lnTo>
                    <a:pt x="9113" y="1923"/>
                  </a:lnTo>
                  <a:lnTo>
                    <a:pt x="9143" y="1931"/>
                  </a:lnTo>
                  <a:lnTo>
                    <a:pt x="9172" y="1938"/>
                  </a:lnTo>
                  <a:lnTo>
                    <a:pt x="9202" y="1946"/>
                  </a:lnTo>
                  <a:lnTo>
                    <a:pt x="9232" y="1953"/>
                  </a:lnTo>
                  <a:lnTo>
                    <a:pt x="9262" y="1961"/>
                  </a:lnTo>
                  <a:lnTo>
                    <a:pt x="9291" y="1968"/>
                  </a:lnTo>
                  <a:lnTo>
                    <a:pt x="9320" y="1976"/>
                  </a:lnTo>
                  <a:lnTo>
                    <a:pt x="9350" y="1982"/>
                  </a:lnTo>
                  <a:lnTo>
                    <a:pt x="9387" y="1992"/>
                  </a:lnTo>
                  <a:lnTo>
                    <a:pt x="9422" y="2000"/>
                  </a:lnTo>
                  <a:lnTo>
                    <a:pt x="9459" y="2009"/>
                  </a:lnTo>
                  <a:lnTo>
                    <a:pt x="9496" y="2018"/>
                  </a:lnTo>
                  <a:lnTo>
                    <a:pt x="9533" y="2028"/>
                  </a:lnTo>
                  <a:lnTo>
                    <a:pt x="9569" y="2037"/>
                  </a:lnTo>
                  <a:lnTo>
                    <a:pt x="9606" y="2047"/>
                  </a:lnTo>
                  <a:lnTo>
                    <a:pt x="9643" y="2057"/>
                  </a:lnTo>
                  <a:lnTo>
                    <a:pt x="9679" y="2067"/>
                  </a:lnTo>
                  <a:lnTo>
                    <a:pt x="9717" y="2079"/>
                  </a:lnTo>
                  <a:lnTo>
                    <a:pt x="9735" y="2086"/>
                  </a:lnTo>
                  <a:lnTo>
                    <a:pt x="9753" y="2093"/>
                  </a:lnTo>
                  <a:lnTo>
                    <a:pt x="9770" y="2099"/>
                  </a:lnTo>
                  <a:lnTo>
                    <a:pt x="9787" y="2107"/>
                  </a:lnTo>
                  <a:lnTo>
                    <a:pt x="9804" y="2117"/>
                  </a:lnTo>
                  <a:lnTo>
                    <a:pt x="9821" y="2126"/>
                  </a:lnTo>
                  <a:lnTo>
                    <a:pt x="9837" y="2136"/>
                  </a:lnTo>
                  <a:lnTo>
                    <a:pt x="9853" y="2148"/>
                  </a:lnTo>
                  <a:lnTo>
                    <a:pt x="9868" y="2160"/>
                  </a:lnTo>
                  <a:lnTo>
                    <a:pt x="9881" y="2174"/>
                  </a:lnTo>
                  <a:lnTo>
                    <a:pt x="9895" y="2188"/>
                  </a:lnTo>
                  <a:lnTo>
                    <a:pt x="9909" y="2204"/>
                  </a:lnTo>
                  <a:lnTo>
                    <a:pt x="9917" y="2215"/>
                  </a:lnTo>
                  <a:lnTo>
                    <a:pt x="9925" y="2227"/>
                  </a:lnTo>
                  <a:lnTo>
                    <a:pt x="9932" y="2238"/>
                  </a:lnTo>
                  <a:lnTo>
                    <a:pt x="9938" y="2251"/>
                  </a:lnTo>
                  <a:lnTo>
                    <a:pt x="9943" y="2263"/>
                  </a:lnTo>
                  <a:lnTo>
                    <a:pt x="9949" y="2276"/>
                  </a:lnTo>
                  <a:lnTo>
                    <a:pt x="9952" y="2289"/>
                  </a:lnTo>
                  <a:lnTo>
                    <a:pt x="9957" y="2301"/>
                  </a:lnTo>
                  <a:lnTo>
                    <a:pt x="9959" y="2314"/>
                  </a:lnTo>
                  <a:lnTo>
                    <a:pt x="9962" y="2328"/>
                  </a:lnTo>
                  <a:lnTo>
                    <a:pt x="9964" y="2340"/>
                  </a:lnTo>
                  <a:lnTo>
                    <a:pt x="9964" y="2354"/>
                  </a:lnTo>
                  <a:lnTo>
                    <a:pt x="9965" y="2368"/>
                  </a:lnTo>
                  <a:lnTo>
                    <a:pt x="9964" y="2380"/>
                  </a:lnTo>
                  <a:lnTo>
                    <a:pt x="9963" y="2394"/>
                  </a:lnTo>
                  <a:lnTo>
                    <a:pt x="9962" y="2408"/>
                  </a:lnTo>
                  <a:lnTo>
                    <a:pt x="9959" y="2422"/>
                  </a:lnTo>
                  <a:lnTo>
                    <a:pt x="9956" y="2435"/>
                  </a:lnTo>
                  <a:lnTo>
                    <a:pt x="9952" y="2449"/>
                  </a:lnTo>
                  <a:lnTo>
                    <a:pt x="9948" y="2462"/>
                  </a:lnTo>
                  <a:lnTo>
                    <a:pt x="9943" y="2476"/>
                  </a:lnTo>
                  <a:lnTo>
                    <a:pt x="9938" y="2489"/>
                  </a:lnTo>
                  <a:lnTo>
                    <a:pt x="9931" y="2502"/>
                  </a:lnTo>
                  <a:lnTo>
                    <a:pt x="9924" y="2516"/>
                  </a:lnTo>
                  <a:lnTo>
                    <a:pt x="9917" y="2528"/>
                  </a:lnTo>
                  <a:lnTo>
                    <a:pt x="9909" y="2542"/>
                  </a:lnTo>
                  <a:lnTo>
                    <a:pt x="9900" y="2555"/>
                  </a:lnTo>
                  <a:lnTo>
                    <a:pt x="9891" y="2567"/>
                  </a:lnTo>
                  <a:lnTo>
                    <a:pt x="9880" y="2579"/>
                  </a:lnTo>
                  <a:lnTo>
                    <a:pt x="9870" y="2591"/>
                  </a:lnTo>
                  <a:lnTo>
                    <a:pt x="9858" y="2603"/>
                  </a:lnTo>
                  <a:lnTo>
                    <a:pt x="9847" y="2616"/>
                  </a:lnTo>
                  <a:lnTo>
                    <a:pt x="9815" y="2643"/>
                  </a:lnTo>
                  <a:lnTo>
                    <a:pt x="9783" y="2671"/>
                  </a:lnTo>
                  <a:lnTo>
                    <a:pt x="9748" y="2697"/>
                  </a:lnTo>
                  <a:lnTo>
                    <a:pt x="9714" y="2722"/>
                  </a:lnTo>
                  <a:lnTo>
                    <a:pt x="9678" y="2746"/>
                  </a:lnTo>
                  <a:lnTo>
                    <a:pt x="9643" y="2769"/>
                  </a:lnTo>
                  <a:lnTo>
                    <a:pt x="9607" y="2792"/>
                  </a:lnTo>
                  <a:lnTo>
                    <a:pt x="9572" y="2815"/>
                  </a:lnTo>
                  <a:lnTo>
                    <a:pt x="9548" y="2830"/>
                  </a:lnTo>
                  <a:lnTo>
                    <a:pt x="9525" y="2845"/>
                  </a:lnTo>
                  <a:lnTo>
                    <a:pt x="9500" y="2860"/>
                  </a:lnTo>
                  <a:lnTo>
                    <a:pt x="9478" y="2875"/>
                  </a:lnTo>
                  <a:lnTo>
                    <a:pt x="9447" y="2895"/>
                  </a:lnTo>
                  <a:lnTo>
                    <a:pt x="9414" y="2915"/>
                  </a:lnTo>
                  <a:lnTo>
                    <a:pt x="9382" y="2934"/>
                  </a:lnTo>
                  <a:lnTo>
                    <a:pt x="9351" y="2953"/>
                  </a:lnTo>
                  <a:lnTo>
                    <a:pt x="9317" y="2973"/>
                  </a:lnTo>
                  <a:lnTo>
                    <a:pt x="9283" y="2994"/>
                  </a:lnTo>
                  <a:lnTo>
                    <a:pt x="9248" y="3015"/>
                  </a:lnTo>
                  <a:lnTo>
                    <a:pt x="9214" y="3038"/>
                  </a:lnTo>
                  <a:lnTo>
                    <a:pt x="9192" y="3053"/>
                  </a:lnTo>
                  <a:lnTo>
                    <a:pt x="9171" y="3070"/>
                  </a:lnTo>
                  <a:lnTo>
                    <a:pt x="9152" y="3088"/>
                  </a:lnTo>
                  <a:lnTo>
                    <a:pt x="9133" y="3108"/>
                  </a:lnTo>
                  <a:lnTo>
                    <a:pt x="9116" y="3127"/>
                  </a:lnTo>
                  <a:lnTo>
                    <a:pt x="9100" y="3149"/>
                  </a:lnTo>
                  <a:lnTo>
                    <a:pt x="9085" y="3172"/>
                  </a:lnTo>
                  <a:lnTo>
                    <a:pt x="9071" y="3196"/>
                  </a:lnTo>
                  <a:lnTo>
                    <a:pt x="9059" y="3221"/>
                  </a:lnTo>
                  <a:lnTo>
                    <a:pt x="9047" y="3249"/>
                  </a:lnTo>
                  <a:lnTo>
                    <a:pt x="9036" y="3276"/>
                  </a:lnTo>
                  <a:lnTo>
                    <a:pt x="9027" y="3306"/>
                  </a:lnTo>
                  <a:lnTo>
                    <a:pt x="9018" y="3337"/>
                  </a:lnTo>
                  <a:lnTo>
                    <a:pt x="9010" y="3370"/>
                  </a:lnTo>
                  <a:lnTo>
                    <a:pt x="9003" y="3403"/>
                  </a:lnTo>
                  <a:lnTo>
                    <a:pt x="8997" y="3439"/>
                  </a:lnTo>
                  <a:lnTo>
                    <a:pt x="8992" y="3476"/>
                  </a:lnTo>
                  <a:lnTo>
                    <a:pt x="8988" y="3512"/>
                  </a:lnTo>
                  <a:lnTo>
                    <a:pt x="8984" y="3550"/>
                  </a:lnTo>
                  <a:lnTo>
                    <a:pt x="8981" y="3587"/>
                  </a:lnTo>
                  <a:lnTo>
                    <a:pt x="8942" y="3587"/>
                  </a:lnTo>
                  <a:lnTo>
                    <a:pt x="8945" y="3549"/>
                  </a:lnTo>
                  <a:lnTo>
                    <a:pt x="8949" y="3510"/>
                  </a:lnTo>
                  <a:lnTo>
                    <a:pt x="8953" y="3472"/>
                  </a:lnTo>
                  <a:lnTo>
                    <a:pt x="8958" y="3433"/>
                  </a:lnTo>
                  <a:lnTo>
                    <a:pt x="8965" y="3395"/>
                  </a:lnTo>
                  <a:lnTo>
                    <a:pt x="8972" y="3360"/>
                  </a:lnTo>
                  <a:lnTo>
                    <a:pt x="8980" y="3325"/>
                  </a:lnTo>
                  <a:lnTo>
                    <a:pt x="8989" y="3292"/>
                  </a:lnTo>
                  <a:lnTo>
                    <a:pt x="9000" y="3261"/>
                  </a:lnTo>
                  <a:lnTo>
                    <a:pt x="9012" y="3231"/>
                  </a:lnTo>
                  <a:lnTo>
                    <a:pt x="9024" y="3203"/>
                  </a:lnTo>
                  <a:lnTo>
                    <a:pt x="9038" y="3175"/>
                  </a:lnTo>
                  <a:lnTo>
                    <a:pt x="9053" y="3149"/>
                  </a:lnTo>
                  <a:lnTo>
                    <a:pt x="9069" y="3125"/>
                  </a:lnTo>
                  <a:lnTo>
                    <a:pt x="9086" y="3102"/>
                  </a:lnTo>
                  <a:lnTo>
                    <a:pt x="9105" y="3080"/>
                  </a:lnTo>
                  <a:lnTo>
                    <a:pt x="9125" y="3059"/>
                  </a:lnTo>
                  <a:lnTo>
                    <a:pt x="9146" y="3040"/>
                  </a:lnTo>
                  <a:lnTo>
                    <a:pt x="9168" y="3022"/>
                  </a:lnTo>
                  <a:lnTo>
                    <a:pt x="9192" y="3004"/>
                  </a:lnTo>
                  <a:lnTo>
                    <a:pt x="9226" y="2983"/>
                  </a:lnTo>
                  <a:lnTo>
                    <a:pt x="9261" y="2961"/>
                  </a:lnTo>
                  <a:lnTo>
                    <a:pt x="9296" y="2939"/>
                  </a:lnTo>
                  <a:lnTo>
                    <a:pt x="9331" y="2918"/>
                  </a:lnTo>
                  <a:lnTo>
                    <a:pt x="9363" y="2900"/>
                  </a:lnTo>
                  <a:lnTo>
                    <a:pt x="9394" y="2882"/>
                  </a:lnTo>
                  <a:lnTo>
                    <a:pt x="9425" y="2862"/>
                  </a:lnTo>
                  <a:lnTo>
                    <a:pt x="9456" y="2843"/>
                  </a:lnTo>
                  <a:lnTo>
                    <a:pt x="9480" y="2827"/>
                  </a:lnTo>
                  <a:lnTo>
                    <a:pt x="9503" y="2812"/>
                  </a:lnTo>
                  <a:lnTo>
                    <a:pt x="9527" y="2797"/>
                  </a:lnTo>
                  <a:lnTo>
                    <a:pt x="9550" y="2782"/>
                  </a:lnTo>
                  <a:lnTo>
                    <a:pt x="9585" y="2759"/>
                  </a:lnTo>
                  <a:lnTo>
                    <a:pt x="9621" y="2737"/>
                  </a:lnTo>
                  <a:lnTo>
                    <a:pt x="9655" y="2714"/>
                  </a:lnTo>
                  <a:lnTo>
                    <a:pt x="9690" y="2690"/>
                  </a:lnTo>
                  <a:lnTo>
                    <a:pt x="9724" y="2666"/>
                  </a:lnTo>
                  <a:lnTo>
                    <a:pt x="9757" y="2641"/>
                  </a:lnTo>
                  <a:lnTo>
                    <a:pt x="9788" y="2614"/>
                  </a:lnTo>
                  <a:lnTo>
                    <a:pt x="9819" y="2587"/>
                  </a:lnTo>
                  <a:lnTo>
                    <a:pt x="9840" y="2566"/>
                  </a:lnTo>
                  <a:lnTo>
                    <a:pt x="9858" y="2544"/>
                  </a:lnTo>
                  <a:lnTo>
                    <a:pt x="9874" y="2521"/>
                  </a:lnTo>
                  <a:lnTo>
                    <a:pt x="9888" y="2499"/>
                  </a:lnTo>
                  <a:lnTo>
                    <a:pt x="9900" y="2476"/>
                  </a:lnTo>
                  <a:lnTo>
                    <a:pt x="9909" y="2453"/>
                  </a:lnTo>
                  <a:lnTo>
                    <a:pt x="9917" y="2429"/>
                  </a:lnTo>
                  <a:lnTo>
                    <a:pt x="9921" y="2404"/>
                  </a:lnTo>
                  <a:lnTo>
                    <a:pt x="9924" y="2393"/>
                  </a:lnTo>
                  <a:lnTo>
                    <a:pt x="9924" y="2382"/>
                  </a:lnTo>
                  <a:lnTo>
                    <a:pt x="9925" y="2370"/>
                  </a:lnTo>
                  <a:lnTo>
                    <a:pt x="9925" y="2357"/>
                  </a:lnTo>
                  <a:lnTo>
                    <a:pt x="9924" y="2346"/>
                  </a:lnTo>
                  <a:lnTo>
                    <a:pt x="9923" y="2335"/>
                  </a:lnTo>
                  <a:lnTo>
                    <a:pt x="9921" y="2323"/>
                  </a:lnTo>
                  <a:lnTo>
                    <a:pt x="9918" y="2313"/>
                  </a:lnTo>
                  <a:lnTo>
                    <a:pt x="9916" y="2301"/>
                  </a:lnTo>
                  <a:lnTo>
                    <a:pt x="9912" y="2290"/>
                  </a:lnTo>
                  <a:lnTo>
                    <a:pt x="9908" y="2279"/>
                  </a:lnTo>
                  <a:lnTo>
                    <a:pt x="9903" y="2269"/>
                  </a:lnTo>
                  <a:lnTo>
                    <a:pt x="9897" y="2258"/>
                  </a:lnTo>
                  <a:lnTo>
                    <a:pt x="9892" y="2249"/>
                  </a:lnTo>
                  <a:lnTo>
                    <a:pt x="9885" y="2238"/>
                  </a:lnTo>
                  <a:lnTo>
                    <a:pt x="9878" y="2228"/>
                  </a:lnTo>
                  <a:lnTo>
                    <a:pt x="9865" y="2214"/>
                  </a:lnTo>
                  <a:lnTo>
                    <a:pt x="9854" y="2201"/>
                  </a:lnTo>
                  <a:lnTo>
                    <a:pt x="9840" y="2189"/>
                  </a:lnTo>
                  <a:lnTo>
                    <a:pt x="9826" y="2179"/>
                  </a:lnTo>
                  <a:lnTo>
                    <a:pt x="9813" y="2168"/>
                  </a:lnTo>
                  <a:lnTo>
                    <a:pt x="9798" y="2158"/>
                  </a:lnTo>
                  <a:lnTo>
                    <a:pt x="9783" y="2150"/>
                  </a:lnTo>
                  <a:lnTo>
                    <a:pt x="9767" y="2142"/>
                  </a:lnTo>
                  <a:lnTo>
                    <a:pt x="9735" y="2128"/>
                  </a:lnTo>
                  <a:lnTo>
                    <a:pt x="9701" y="2115"/>
                  </a:lnTo>
                  <a:lnTo>
                    <a:pt x="9667" y="2105"/>
                  </a:lnTo>
                  <a:lnTo>
                    <a:pt x="9632" y="2095"/>
                  </a:lnTo>
                  <a:lnTo>
                    <a:pt x="9596" y="2084"/>
                  </a:lnTo>
                  <a:lnTo>
                    <a:pt x="9559" y="2075"/>
                  </a:lnTo>
                  <a:lnTo>
                    <a:pt x="9522" y="2066"/>
                  </a:lnTo>
                  <a:lnTo>
                    <a:pt x="9487" y="2057"/>
                  </a:lnTo>
                  <a:lnTo>
                    <a:pt x="9450" y="2048"/>
                  </a:lnTo>
                  <a:lnTo>
                    <a:pt x="9413" y="2039"/>
                  </a:lnTo>
                  <a:lnTo>
                    <a:pt x="9377" y="2029"/>
                  </a:lnTo>
                  <a:lnTo>
                    <a:pt x="9341" y="2020"/>
                  </a:lnTo>
                  <a:lnTo>
                    <a:pt x="9311" y="2013"/>
                  </a:lnTo>
                  <a:lnTo>
                    <a:pt x="9281" y="2005"/>
                  </a:lnTo>
                  <a:lnTo>
                    <a:pt x="9252" y="1998"/>
                  </a:lnTo>
                  <a:lnTo>
                    <a:pt x="9222" y="1992"/>
                  </a:lnTo>
                  <a:lnTo>
                    <a:pt x="9192" y="1984"/>
                  </a:lnTo>
                  <a:lnTo>
                    <a:pt x="9162" y="1976"/>
                  </a:lnTo>
                  <a:lnTo>
                    <a:pt x="9132" y="1969"/>
                  </a:lnTo>
                  <a:lnTo>
                    <a:pt x="9104" y="1961"/>
                  </a:lnTo>
                  <a:lnTo>
                    <a:pt x="9084" y="1955"/>
                  </a:lnTo>
                  <a:lnTo>
                    <a:pt x="9066" y="1949"/>
                  </a:lnTo>
                  <a:lnTo>
                    <a:pt x="9049" y="1942"/>
                  </a:lnTo>
                  <a:lnTo>
                    <a:pt x="9032" y="1934"/>
                  </a:lnTo>
                  <a:lnTo>
                    <a:pt x="9016" y="1925"/>
                  </a:lnTo>
                  <a:lnTo>
                    <a:pt x="9001" y="1916"/>
                  </a:lnTo>
                  <a:lnTo>
                    <a:pt x="8988" y="1906"/>
                  </a:lnTo>
                  <a:lnTo>
                    <a:pt x="8974" y="1894"/>
                  </a:lnTo>
                  <a:lnTo>
                    <a:pt x="8961" y="1883"/>
                  </a:lnTo>
                  <a:lnTo>
                    <a:pt x="8949" y="1869"/>
                  </a:lnTo>
                  <a:lnTo>
                    <a:pt x="8937" y="1855"/>
                  </a:lnTo>
                  <a:lnTo>
                    <a:pt x="8926" y="1840"/>
                  </a:lnTo>
                  <a:lnTo>
                    <a:pt x="8915" y="1825"/>
                  </a:lnTo>
                  <a:lnTo>
                    <a:pt x="8906" y="1808"/>
                  </a:lnTo>
                  <a:lnTo>
                    <a:pt x="8897" y="1791"/>
                  </a:lnTo>
                  <a:lnTo>
                    <a:pt x="8888" y="1771"/>
                  </a:lnTo>
                  <a:lnTo>
                    <a:pt x="8881" y="1754"/>
                  </a:lnTo>
                  <a:lnTo>
                    <a:pt x="8874" y="1737"/>
                  </a:lnTo>
                  <a:lnTo>
                    <a:pt x="8870" y="1720"/>
                  </a:lnTo>
                  <a:lnTo>
                    <a:pt x="8864" y="1703"/>
                  </a:lnTo>
                  <a:lnTo>
                    <a:pt x="8856" y="1668"/>
                  </a:lnTo>
                  <a:lnTo>
                    <a:pt x="8850" y="1633"/>
                  </a:lnTo>
                  <a:lnTo>
                    <a:pt x="8847" y="1598"/>
                  </a:lnTo>
                  <a:lnTo>
                    <a:pt x="8844" y="1563"/>
                  </a:lnTo>
                  <a:lnTo>
                    <a:pt x="8843" y="1526"/>
                  </a:lnTo>
                  <a:lnTo>
                    <a:pt x="8842" y="1489"/>
                  </a:lnTo>
                  <a:lnTo>
                    <a:pt x="8842" y="1448"/>
                  </a:lnTo>
                  <a:lnTo>
                    <a:pt x="8842" y="1408"/>
                  </a:lnTo>
                  <a:lnTo>
                    <a:pt x="8843" y="1369"/>
                  </a:lnTo>
                  <a:lnTo>
                    <a:pt x="8844" y="1331"/>
                  </a:lnTo>
                  <a:lnTo>
                    <a:pt x="8847" y="1294"/>
                  </a:lnTo>
                  <a:lnTo>
                    <a:pt x="8849" y="1259"/>
                  </a:lnTo>
                  <a:lnTo>
                    <a:pt x="8852" y="1224"/>
                  </a:lnTo>
                  <a:lnTo>
                    <a:pt x="8856" y="1191"/>
                  </a:lnTo>
                  <a:lnTo>
                    <a:pt x="8860" y="1158"/>
                  </a:lnTo>
                  <a:lnTo>
                    <a:pt x="8865" y="1126"/>
                  </a:lnTo>
                  <a:lnTo>
                    <a:pt x="8871" y="1094"/>
                  </a:lnTo>
                  <a:lnTo>
                    <a:pt x="8876" y="1063"/>
                  </a:lnTo>
                  <a:lnTo>
                    <a:pt x="8883" y="1032"/>
                  </a:lnTo>
                  <a:lnTo>
                    <a:pt x="8891" y="1002"/>
                  </a:lnTo>
                  <a:lnTo>
                    <a:pt x="8899" y="972"/>
                  </a:lnTo>
                  <a:lnTo>
                    <a:pt x="8909" y="943"/>
                  </a:lnTo>
                  <a:lnTo>
                    <a:pt x="8913" y="930"/>
                  </a:lnTo>
                  <a:lnTo>
                    <a:pt x="8919" y="916"/>
                  </a:lnTo>
                  <a:lnTo>
                    <a:pt x="8925" y="902"/>
                  </a:lnTo>
                  <a:lnTo>
                    <a:pt x="8930" y="891"/>
                  </a:lnTo>
                  <a:lnTo>
                    <a:pt x="8938" y="879"/>
                  </a:lnTo>
                  <a:lnTo>
                    <a:pt x="8945" y="868"/>
                  </a:lnTo>
                  <a:lnTo>
                    <a:pt x="8953" y="857"/>
                  </a:lnTo>
                  <a:lnTo>
                    <a:pt x="8961" y="848"/>
                  </a:lnTo>
                  <a:lnTo>
                    <a:pt x="8971" y="839"/>
                  </a:lnTo>
                  <a:lnTo>
                    <a:pt x="8979" y="830"/>
                  </a:lnTo>
                  <a:lnTo>
                    <a:pt x="8989" y="822"/>
                  </a:lnTo>
                  <a:lnTo>
                    <a:pt x="8998" y="815"/>
                  </a:lnTo>
                  <a:lnTo>
                    <a:pt x="9008" y="808"/>
                  </a:lnTo>
                  <a:lnTo>
                    <a:pt x="9019" y="802"/>
                  </a:lnTo>
                  <a:lnTo>
                    <a:pt x="9029" y="796"/>
                  </a:lnTo>
                  <a:lnTo>
                    <a:pt x="9039" y="791"/>
                  </a:lnTo>
                  <a:lnTo>
                    <a:pt x="9062" y="783"/>
                  </a:lnTo>
                  <a:lnTo>
                    <a:pt x="9084" y="776"/>
                  </a:lnTo>
                  <a:lnTo>
                    <a:pt x="9108" y="772"/>
                  </a:lnTo>
                  <a:lnTo>
                    <a:pt x="9132" y="770"/>
                  </a:lnTo>
                  <a:lnTo>
                    <a:pt x="9155" y="769"/>
                  </a:lnTo>
                  <a:lnTo>
                    <a:pt x="9179" y="770"/>
                  </a:lnTo>
                  <a:lnTo>
                    <a:pt x="9203" y="774"/>
                  </a:lnTo>
                  <a:lnTo>
                    <a:pt x="9226" y="778"/>
                  </a:lnTo>
                  <a:lnTo>
                    <a:pt x="9262" y="787"/>
                  </a:lnTo>
                  <a:lnTo>
                    <a:pt x="9296" y="798"/>
                  </a:lnTo>
                  <a:lnTo>
                    <a:pt x="9330" y="808"/>
                  </a:lnTo>
                  <a:lnTo>
                    <a:pt x="9363" y="819"/>
                  </a:lnTo>
                  <a:lnTo>
                    <a:pt x="9395" y="832"/>
                  </a:lnTo>
                  <a:lnTo>
                    <a:pt x="9427" y="846"/>
                  </a:lnTo>
                  <a:lnTo>
                    <a:pt x="9459" y="861"/>
                  </a:lnTo>
                  <a:lnTo>
                    <a:pt x="9489" y="876"/>
                  </a:lnTo>
                  <a:lnTo>
                    <a:pt x="9520" y="892"/>
                  </a:lnTo>
                  <a:lnTo>
                    <a:pt x="9549" y="909"/>
                  </a:lnTo>
                  <a:lnTo>
                    <a:pt x="9577" y="926"/>
                  </a:lnTo>
                  <a:lnTo>
                    <a:pt x="9606" y="946"/>
                  </a:lnTo>
                  <a:lnTo>
                    <a:pt x="9634" y="965"/>
                  </a:lnTo>
                  <a:lnTo>
                    <a:pt x="9660" y="986"/>
                  </a:lnTo>
                  <a:lnTo>
                    <a:pt x="9686" y="1006"/>
                  </a:lnTo>
                  <a:lnTo>
                    <a:pt x="9713" y="1028"/>
                  </a:lnTo>
                  <a:lnTo>
                    <a:pt x="9737" y="1052"/>
                  </a:lnTo>
                  <a:lnTo>
                    <a:pt x="9762" y="1075"/>
                  </a:lnTo>
                  <a:lnTo>
                    <a:pt x="9785" y="1100"/>
                  </a:lnTo>
                  <a:lnTo>
                    <a:pt x="9808" y="1126"/>
                  </a:lnTo>
                  <a:lnTo>
                    <a:pt x="9831" y="1152"/>
                  </a:lnTo>
                  <a:lnTo>
                    <a:pt x="9853" y="1180"/>
                  </a:lnTo>
                  <a:lnTo>
                    <a:pt x="9873" y="1208"/>
                  </a:lnTo>
                  <a:lnTo>
                    <a:pt x="9894" y="1237"/>
                  </a:lnTo>
                  <a:lnTo>
                    <a:pt x="9913" y="1267"/>
                  </a:lnTo>
                  <a:lnTo>
                    <a:pt x="9933" y="1298"/>
                  </a:lnTo>
                  <a:lnTo>
                    <a:pt x="9951" y="1330"/>
                  </a:lnTo>
                  <a:lnTo>
                    <a:pt x="9969" y="1362"/>
                  </a:lnTo>
                  <a:lnTo>
                    <a:pt x="9986" y="1395"/>
                  </a:lnTo>
                  <a:lnTo>
                    <a:pt x="10003" y="1430"/>
                  </a:lnTo>
                  <a:lnTo>
                    <a:pt x="10018" y="1464"/>
                  </a:lnTo>
                  <a:lnTo>
                    <a:pt x="10034" y="1500"/>
                  </a:lnTo>
                  <a:lnTo>
                    <a:pt x="10049" y="1540"/>
                  </a:lnTo>
                  <a:lnTo>
                    <a:pt x="10064" y="1579"/>
                  </a:lnTo>
                  <a:lnTo>
                    <a:pt x="10079" y="1619"/>
                  </a:lnTo>
                  <a:lnTo>
                    <a:pt x="10092" y="1658"/>
                  </a:lnTo>
                  <a:lnTo>
                    <a:pt x="10103" y="1688"/>
                  </a:lnTo>
                  <a:lnTo>
                    <a:pt x="10114" y="1717"/>
                  </a:lnTo>
                  <a:lnTo>
                    <a:pt x="10125" y="1747"/>
                  </a:lnTo>
                  <a:lnTo>
                    <a:pt x="10136" y="1778"/>
                  </a:lnTo>
                  <a:lnTo>
                    <a:pt x="10149" y="1808"/>
                  </a:lnTo>
                  <a:lnTo>
                    <a:pt x="10160" y="1837"/>
                  </a:lnTo>
                  <a:lnTo>
                    <a:pt x="10173" y="1867"/>
                  </a:lnTo>
                  <a:lnTo>
                    <a:pt x="10186" y="1895"/>
                  </a:lnTo>
                  <a:lnTo>
                    <a:pt x="10200" y="1923"/>
                  </a:lnTo>
                  <a:lnTo>
                    <a:pt x="10215" y="1950"/>
                  </a:lnTo>
                  <a:lnTo>
                    <a:pt x="10230" y="1977"/>
                  </a:lnTo>
                  <a:lnTo>
                    <a:pt x="10245" y="2003"/>
                  </a:lnTo>
                  <a:lnTo>
                    <a:pt x="10261" y="2028"/>
                  </a:lnTo>
                  <a:lnTo>
                    <a:pt x="10278" y="2054"/>
                  </a:lnTo>
                  <a:lnTo>
                    <a:pt x="10295" y="2079"/>
                  </a:lnTo>
                  <a:lnTo>
                    <a:pt x="10313" y="2103"/>
                  </a:lnTo>
                  <a:lnTo>
                    <a:pt x="10331" y="2127"/>
                  </a:lnTo>
                  <a:lnTo>
                    <a:pt x="10351" y="2150"/>
                  </a:lnTo>
                  <a:lnTo>
                    <a:pt x="10370" y="2173"/>
                  </a:lnTo>
                  <a:lnTo>
                    <a:pt x="10391" y="2195"/>
                  </a:lnTo>
                  <a:lnTo>
                    <a:pt x="10411" y="2216"/>
                  </a:lnTo>
                  <a:lnTo>
                    <a:pt x="10432" y="2238"/>
                  </a:lnTo>
                  <a:lnTo>
                    <a:pt x="10454" y="2259"/>
                  </a:lnTo>
                  <a:lnTo>
                    <a:pt x="10477" y="2279"/>
                  </a:lnTo>
                  <a:lnTo>
                    <a:pt x="10500" y="2299"/>
                  </a:lnTo>
                  <a:lnTo>
                    <a:pt x="10524" y="2318"/>
                  </a:lnTo>
                  <a:lnTo>
                    <a:pt x="10548" y="2337"/>
                  </a:lnTo>
                  <a:lnTo>
                    <a:pt x="10572" y="2355"/>
                  </a:lnTo>
                  <a:lnTo>
                    <a:pt x="10597" y="2374"/>
                  </a:lnTo>
                  <a:lnTo>
                    <a:pt x="10624" y="2391"/>
                  </a:lnTo>
                  <a:lnTo>
                    <a:pt x="10650" y="2408"/>
                  </a:lnTo>
                  <a:lnTo>
                    <a:pt x="10676" y="2424"/>
                  </a:lnTo>
                  <a:lnTo>
                    <a:pt x="10704" y="2440"/>
                  </a:lnTo>
                  <a:lnTo>
                    <a:pt x="10733" y="2455"/>
                  </a:lnTo>
                  <a:lnTo>
                    <a:pt x="10761" y="2470"/>
                  </a:lnTo>
                  <a:lnTo>
                    <a:pt x="10790" y="2484"/>
                  </a:lnTo>
                  <a:lnTo>
                    <a:pt x="10820" y="2497"/>
                  </a:lnTo>
                  <a:lnTo>
                    <a:pt x="10851" y="2511"/>
                  </a:lnTo>
                  <a:lnTo>
                    <a:pt x="10880" y="2524"/>
                  </a:lnTo>
                  <a:lnTo>
                    <a:pt x="10913" y="2536"/>
                  </a:lnTo>
                  <a:lnTo>
                    <a:pt x="10953" y="2550"/>
                  </a:lnTo>
                  <a:lnTo>
                    <a:pt x="10993" y="2565"/>
                  </a:lnTo>
                  <a:lnTo>
                    <a:pt x="11034" y="2578"/>
                  </a:lnTo>
                  <a:lnTo>
                    <a:pt x="11075" y="2590"/>
                  </a:lnTo>
                  <a:lnTo>
                    <a:pt x="11117" y="2603"/>
                  </a:lnTo>
                  <a:lnTo>
                    <a:pt x="11158" y="2614"/>
                  </a:lnTo>
                  <a:lnTo>
                    <a:pt x="11199" y="2626"/>
                  </a:lnTo>
                  <a:lnTo>
                    <a:pt x="11240" y="2636"/>
                  </a:lnTo>
                  <a:lnTo>
                    <a:pt x="11267" y="2644"/>
                  </a:lnTo>
                  <a:lnTo>
                    <a:pt x="11295" y="2651"/>
                  </a:lnTo>
                  <a:lnTo>
                    <a:pt x="11322" y="2659"/>
                  </a:lnTo>
                  <a:lnTo>
                    <a:pt x="11350" y="2667"/>
                  </a:lnTo>
                  <a:lnTo>
                    <a:pt x="11377" y="2675"/>
                  </a:lnTo>
                  <a:lnTo>
                    <a:pt x="11405" y="2683"/>
                  </a:lnTo>
                  <a:lnTo>
                    <a:pt x="11431" y="2691"/>
                  </a:lnTo>
                  <a:lnTo>
                    <a:pt x="11459" y="2699"/>
                  </a:lnTo>
                  <a:lnTo>
                    <a:pt x="11483" y="2707"/>
                  </a:lnTo>
                  <a:lnTo>
                    <a:pt x="11507" y="2716"/>
                  </a:lnTo>
                  <a:lnTo>
                    <a:pt x="11530" y="2726"/>
                  </a:lnTo>
                  <a:lnTo>
                    <a:pt x="11553" y="2735"/>
                  </a:lnTo>
                  <a:lnTo>
                    <a:pt x="11574" y="2745"/>
                  </a:lnTo>
                  <a:lnTo>
                    <a:pt x="11596" y="2755"/>
                  </a:lnTo>
                  <a:lnTo>
                    <a:pt x="11617" y="2766"/>
                  </a:lnTo>
                  <a:lnTo>
                    <a:pt x="11636" y="2777"/>
                  </a:lnTo>
                  <a:lnTo>
                    <a:pt x="11657" y="2790"/>
                  </a:lnTo>
                  <a:lnTo>
                    <a:pt x="11675" y="2802"/>
                  </a:lnTo>
                  <a:lnTo>
                    <a:pt x="11695" y="2815"/>
                  </a:lnTo>
                  <a:lnTo>
                    <a:pt x="11712" y="2828"/>
                  </a:lnTo>
                  <a:lnTo>
                    <a:pt x="11731" y="2841"/>
                  </a:lnTo>
                  <a:lnTo>
                    <a:pt x="11747" y="2856"/>
                  </a:lnTo>
                  <a:lnTo>
                    <a:pt x="11764" y="2871"/>
                  </a:lnTo>
                  <a:lnTo>
                    <a:pt x="11779" y="2886"/>
                  </a:lnTo>
                  <a:lnTo>
                    <a:pt x="11795" y="2902"/>
                  </a:lnTo>
                  <a:lnTo>
                    <a:pt x="11809" y="2918"/>
                  </a:lnTo>
                  <a:lnTo>
                    <a:pt x="11823" y="2936"/>
                  </a:lnTo>
                  <a:lnTo>
                    <a:pt x="11836" y="2953"/>
                  </a:lnTo>
                  <a:lnTo>
                    <a:pt x="11850" y="2970"/>
                  </a:lnTo>
                  <a:lnTo>
                    <a:pt x="11861" y="2988"/>
                  </a:lnTo>
                  <a:lnTo>
                    <a:pt x="11874" y="3007"/>
                  </a:lnTo>
                  <a:lnTo>
                    <a:pt x="11884" y="3026"/>
                  </a:lnTo>
                  <a:lnTo>
                    <a:pt x="11896" y="3046"/>
                  </a:lnTo>
                  <a:lnTo>
                    <a:pt x="11905" y="3065"/>
                  </a:lnTo>
                  <a:lnTo>
                    <a:pt x="11914" y="3086"/>
                  </a:lnTo>
                  <a:lnTo>
                    <a:pt x="11923" y="3106"/>
                  </a:lnTo>
                  <a:lnTo>
                    <a:pt x="11931" y="3128"/>
                  </a:lnTo>
                  <a:lnTo>
                    <a:pt x="11939" y="3150"/>
                  </a:lnTo>
                  <a:lnTo>
                    <a:pt x="11946" y="3172"/>
                  </a:lnTo>
                  <a:lnTo>
                    <a:pt x="11953" y="3195"/>
                  </a:lnTo>
                  <a:lnTo>
                    <a:pt x="11960" y="3223"/>
                  </a:lnTo>
                  <a:lnTo>
                    <a:pt x="11966" y="3251"/>
                  </a:lnTo>
                  <a:lnTo>
                    <a:pt x="11970" y="3277"/>
                  </a:lnTo>
                  <a:lnTo>
                    <a:pt x="11975" y="3304"/>
                  </a:lnTo>
                  <a:lnTo>
                    <a:pt x="11977" y="3330"/>
                  </a:lnTo>
                  <a:lnTo>
                    <a:pt x="11978" y="3356"/>
                  </a:lnTo>
                  <a:lnTo>
                    <a:pt x="11979" y="3382"/>
                  </a:lnTo>
                  <a:lnTo>
                    <a:pt x="11978" y="3406"/>
                  </a:lnTo>
                  <a:lnTo>
                    <a:pt x="11977" y="3431"/>
                  </a:lnTo>
                  <a:lnTo>
                    <a:pt x="11974" y="3454"/>
                  </a:lnTo>
                  <a:lnTo>
                    <a:pt x="11970" y="3478"/>
                  </a:lnTo>
                  <a:lnTo>
                    <a:pt x="11965" y="3501"/>
                  </a:lnTo>
                  <a:lnTo>
                    <a:pt x="11959" y="3523"/>
                  </a:lnTo>
                  <a:lnTo>
                    <a:pt x="11952" y="3545"/>
                  </a:lnTo>
                  <a:lnTo>
                    <a:pt x="11944" y="3566"/>
                  </a:lnTo>
                  <a:lnTo>
                    <a:pt x="11935" y="3587"/>
                  </a:lnTo>
                  <a:lnTo>
                    <a:pt x="11889" y="3587"/>
                  </a:lnTo>
                  <a:close/>
                  <a:moveTo>
                    <a:pt x="7181" y="3587"/>
                  </a:moveTo>
                  <a:lnTo>
                    <a:pt x="7141" y="3587"/>
                  </a:lnTo>
                  <a:lnTo>
                    <a:pt x="7139" y="3577"/>
                  </a:lnTo>
                  <a:lnTo>
                    <a:pt x="7135" y="3568"/>
                  </a:lnTo>
                  <a:lnTo>
                    <a:pt x="7133" y="3557"/>
                  </a:lnTo>
                  <a:lnTo>
                    <a:pt x="7129" y="3548"/>
                  </a:lnTo>
                  <a:lnTo>
                    <a:pt x="7124" y="3533"/>
                  </a:lnTo>
                  <a:lnTo>
                    <a:pt x="7117" y="3519"/>
                  </a:lnTo>
                  <a:lnTo>
                    <a:pt x="7109" y="3506"/>
                  </a:lnTo>
                  <a:lnTo>
                    <a:pt x="7101" y="3492"/>
                  </a:lnTo>
                  <a:lnTo>
                    <a:pt x="7093" y="3478"/>
                  </a:lnTo>
                  <a:lnTo>
                    <a:pt x="7082" y="3465"/>
                  </a:lnTo>
                  <a:lnTo>
                    <a:pt x="7072" y="3453"/>
                  </a:lnTo>
                  <a:lnTo>
                    <a:pt x="7062" y="3441"/>
                  </a:lnTo>
                  <a:lnTo>
                    <a:pt x="7050" y="3430"/>
                  </a:lnTo>
                  <a:lnTo>
                    <a:pt x="7039" y="3418"/>
                  </a:lnTo>
                  <a:lnTo>
                    <a:pt x="7026" y="3408"/>
                  </a:lnTo>
                  <a:lnTo>
                    <a:pt x="7012" y="3398"/>
                  </a:lnTo>
                  <a:lnTo>
                    <a:pt x="7000" y="3389"/>
                  </a:lnTo>
                  <a:lnTo>
                    <a:pt x="6985" y="3379"/>
                  </a:lnTo>
                  <a:lnTo>
                    <a:pt x="6971" y="3370"/>
                  </a:lnTo>
                  <a:lnTo>
                    <a:pt x="6956" y="3362"/>
                  </a:lnTo>
                  <a:lnTo>
                    <a:pt x="6941" y="3355"/>
                  </a:lnTo>
                  <a:lnTo>
                    <a:pt x="6925" y="3348"/>
                  </a:lnTo>
                  <a:lnTo>
                    <a:pt x="6910" y="3342"/>
                  </a:lnTo>
                  <a:lnTo>
                    <a:pt x="6894" y="3337"/>
                  </a:lnTo>
                  <a:lnTo>
                    <a:pt x="6877" y="3331"/>
                  </a:lnTo>
                  <a:lnTo>
                    <a:pt x="6861" y="3328"/>
                  </a:lnTo>
                  <a:lnTo>
                    <a:pt x="6845" y="3323"/>
                  </a:lnTo>
                  <a:lnTo>
                    <a:pt x="6828" y="3321"/>
                  </a:lnTo>
                  <a:lnTo>
                    <a:pt x="6810" y="3319"/>
                  </a:lnTo>
                  <a:lnTo>
                    <a:pt x="6793" y="3316"/>
                  </a:lnTo>
                  <a:lnTo>
                    <a:pt x="6776" y="3316"/>
                  </a:lnTo>
                  <a:lnTo>
                    <a:pt x="6759" y="3316"/>
                  </a:lnTo>
                  <a:lnTo>
                    <a:pt x="6743" y="3316"/>
                  </a:lnTo>
                  <a:lnTo>
                    <a:pt x="6726" y="3317"/>
                  </a:lnTo>
                  <a:lnTo>
                    <a:pt x="6708" y="3320"/>
                  </a:lnTo>
                  <a:lnTo>
                    <a:pt x="6691" y="3323"/>
                  </a:lnTo>
                  <a:lnTo>
                    <a:pt x="6659" y="3330"/>
                  </a:lnTo>
                  <a:lnTo>
                    <a:pt x="6628" y="3336"/>
                  </a:lnTo>
                  <a:lnTo>
                    <a:pt x="6596" y="3342"/>
                  </a:lnTo>
                  <a:lnTo>
                    <a:pt x="6564" y="3348"/>
                  </a:lnTo>
                  <a:lnTo>
                    <a:pt x="6524" y="3355"/>
                  </a:lnTo>
                  <a:lnTo>
                    <a:pt x="6484" y="3363"/>
                  </a:lnTo>
                  <a:lnTo>
                    <a:pt x="6442" y="3371"/>
                  </a:lnTo>
                  <a:lnTo>
                    <a:pt x="6401" y="3381"/>
                  </a:lnTo>
                  <a:lnTo>
                    <a:pt x="6361" y="3390"/>
                  </a:lnTo>
                  <a:lnTo>
                    <a:pt x="6320" y="3399"/>
                  </a:lnTo>
                  <a:lnTo>
                    <a:pt x="6279" y="3408"/>
                  </a:lnTo>
                  <a:lnTo>
                    <a:pt x="6239" y="3420"/>
                  </a:lnTo>
                  <a:lnTo>
                    <a:pt x="6205" y="3428"/>
                  </a:lnTo>
                  <a:lnTo>
                    <a:pt x="6170" y="3433"/>
                  </a:lnTo>
                  <a:lnTo>
                    <a:pt x="6137" y="3438"/>
                  </a:lnTo>
                  <a:lnTo>
                    <a:pt x="6104" y="3440"/>
                  </a:lnTo>
                  <a:lnTo>
                    <a:pt x="6071" y="3439"/>
                  </a:lnTo>
                  <a:lnTo>
                    <a:pt x="6038" y="3437"/>
                  </a:lnTo>
                  <a:lnTo>
                    <a:pt x="6006" y="3432"/>
                  </a:lnTo>
                  <a:lnTo>
                    <a:pt x="5974" y="3425"/>
                  </a:lnTo>
                  <a:lnTo>
                    <a:pt x="5943" y="3417"/>
                  </a:lnTo>
                  <a:lnTo>
                    <a:pt x="5912" y="3406"/>
                  </a:lnTo>
                  <a:lnTo>
                    <a:pt x="5882" y="3393"/>
                  </a:lnTo>
                  <a:lnTo>
                    <a:pt x="5853" y="3378"/>
                  </a:lnTo>
                  <a:lnTo>
                    <a:pt x="5824" y="3361"/>
                  </a:lnTo>
                  <a:lnTo>
                    <a:pt x="5795" y="3342"/>
                  </a:lnTo>
                  <a:lnTo>
                    <a:pt x="5768" y="3320"/>
                  </a:lnTo>
                  <a:lnTo>
                    <a:pt x="5740" y="3297"/>
                  </a:lnTo>
                  <a:lnTo>
                    <a:pt x="5699" y="3258"/>
                  </a:lnTo>
                  <a:lnTo>
                    <a:pt x="5659" y="3219"/>
                  </a:lnTo>
                  <a:lnTo>
                    <a:pt x="5619" y="3179"/>
                  </a:lnTo>
                  <a:lnTo>
                    <a:pt x="5580" y="3137"/>
                  </a:lnTo>
                  <a:lnTo>
                    <a:pt x="5541" y="3096"/>
                  </a:lnTo>
                  <a:lnTo>
                    <a:pt x="5503" y="3055"/>
                  </a:lnTo>
                  <a:lnTo>
                    <a:pt x="5465" y="3014"/>
                  </a:lnTo>
                  <a:lnTo>
                    <a:pt x="5427" y="2972"/>
                  </a:lnTo>
                  <a:lnTo>
                    <a:pt x="5394" y="2936"/>
                  </a:lnTo>
                  <a:lnTo>
                    <a:pt x="5361" y="2899"/>
                  </a:lnTo>
                  <a:lnTo>
                    <a:pt x="5326" y="2862"/>
                  </a:lnTo>
                  <a:lnTo>
                    <a:pt x="5293" y="2825"/>
                  </a:lnTo>
                  <a:lnTo>
                    <a:pt x="5257" y="2788"/>
                  </a:lnTo>
                  <a:lnTo>
                    <a:pt x="5222" y="2750"/>
                  </a:lnTo>
                  <a:lnTo>
                    <a:pt x="5187" y="2712"/>
                  </a:lnTo>
                  <a:lnTo>
                    <a:pt x="5153" y="2674"/>
                  </a:lnTo>
                  <a:lnTo>
                    <a:pt x="5112" y="2629"/>
                  </a:lnTo>
                  <a:lnTo>
                    <a:pt x="5069" y="2583"/>
                  </a:lnTo>
                  <a:lnTo>
                    <a:pt x="5027" y="2539"/>
                  </a:lnTo>
                  <a:lnTo>
                    <a:pt x="4984" y="2494"/>
                  </a:lnTo>
                  <a:lnTo>
                    <a:pt x="4942" y="2449"/>
                  </a:lnTo>
                  <a:lnTo>
                    <a:pt x="4897" y="2404"/>
                  </a:lnTo>
                  <a:lnTo>
                    <a:pt x="4853" y="2361"/>
                  </a:lnTo>
                  <a:lnTo>
                    <a:pt x="4809" y="2320"/>
                  </a:lnTo>
                  <a:lnTo>
                    <a:pt x="4788" y="2301"/>
                  </a:lnTo>
                  <a:lnTo>
                    <a:pt x="4766" y="2284"/>
                  </a:lnTo>
                  <a:lnTo>
                    <a:pt x="4743" y="2268"/>
                  </a:lnTo>
                  <a:lnTo>
                    <a:pt x="4720" y="2253"/>
                  </a:lnTo>
                  <a:lnTo>
                    <a:pt x="4695" y="2238"/>
                  </a:lnTo>
                  <a:lnTo>
                    <a:pt x="4670" y="2226"/>
                  </a:lnTo>
                  <a:lnTo>
                    <a:pt x="4644" y="2213"/>
                  </a:lnTo>
                  <a:lnTo>
                    <a:pt x="4617" y="2203"/>
                  </a:lnTo>
                  <a:lnTo>
                    <a:pt x="4590" y="2192"/>
                  </a:lnTo>
                  <a:lnTo>
                    <a:pt x="4560" y="2183"/>
                  </a:lnTo>
                  <a:lnTo>
                    <a:pt x="4530" y="2175"/>
                  </a:lnTo>
                  <a:lnTo>
                    <a:pt x="4500" y="2168"/>
                  </a:lnTo>
                  <a:lnTo>
                    <a:pt x="4468" y="2162"/>
                  </a:lnTo>
                  <a:lnTo>
                    <a:pt x="4436" y="2158"/>
                  </a:lnTo>
                  <a:lnTo>
                    <a:pt x="4403" y="2154"/>
                  </a:lnTo>
                  <a:lnTo>
                    <a:pt x="4369" y="2151"/>
                  </a:lnTo>
                  <a:lnTo>
                    <a:pt x="4343" y="2150"/>
                  </a:lnTo>
                  <a:lnTo>
                    <a:pt x="4317" y="2148"/>
                  </a:lnTo>
                  <a:lnTo>
                    <a:pt x="4290" y="2146"/>
                  </a:lnTo>
                  <a:lnTo>
                    <a:pt x="4264" y="2145"/>
                  </a:lnTo>
                  <a:lnTo>
                    <a:pt x="4237" y="2143"/>
                  </a:lnTo>
                  <a:lnTo>
                    <a:pt x="4211" y="2142"/>
                  </a:lnTo>
                  <a:lnTo>
                    <a:pt x="4185" y="2141"/>
                  </a:lnTo>
                  <a:lnTo>
                    <a:pt x="4158" y="2140"/>
                  </a:lnTo>
                  <a:lnTo>
                    <a:pt x="4109" y="2136"/>
                  </a:lnTo>
                  <a:lnTo>
                    <a:pt x="4059" y="2134"/>
                  </a:lnTo>
                  <a:lnTo>
                    <a:pt x="4008" y="2130"/>
                  </a:lnTo>
                  <a:lnTo>
                    <a:pt x="3958" y="2127"/>
                  </a:lnTo>
                  <a:lnTo>
                    <a:pt x="3906" y="2123"/>
                  </a:lnTo>
                  <a:lnTo>
                    <a:pt x="3855" y="2120"/>
                  </a:lnTo>
                  <a:lnTo>
                    <a:pt x="3805" y="2117"/>
                  </a:lnTo>
                  <a:lnTo>
                    <a:pt x="3755" y="2112"/>
                  </a:lnTo>
                  <a:lnTo>
                    <a:pt x="3698" y="2106"/>
                  </a:lnTo>
                  <a:lnTo>
                    <a:pt x="3643" y="2099"/>
                  </a:lnTo>
                  <a:lnTo>
                    <a:pt x="3591" y="2093"/>
                  </a:lnTo>
                  <a:lnTo>
                    <a:pt x="3540" y="2084"/>
                  </a:lnTo>
                  <a:lnTo>
                    <a:pt x="3491" y="2075"/>
                  </a:lnTo>
                  <a:lnTo>
                    <a:pt x="3443" y="2065"/>
                  </a:lnTo>
                  <a:lnTo>
                    <a:pt x="3397" y="2055"/>
                  </a:lnTo>
                  <a:lnTo>
                    <a:pt x="3352" y="2042"/>
                  </a:lnTo>
                  <a:lnTo>
                    <a:pt x="3309" y="2029"/>
                  </a:lnTo>
                  <a:lnTo>
                    <a:pt x="3267" y="2016"/>
                  </a:lnTo>
                  <a:lnTo>
                    <a:pt x="3226" y="2001"/>
                  </a:lnTo>
                  <a:lnTo>
                    <a:pt x="3187" y="1985"/>
                  </a:lnTo>
                  <a:lnTo>
                    <a:pt x="3148" y="1968"/>
                  </a:lnTo>
                  <a:lnTo>
                    <a:pt x="3111" y="1949"/>
                  </a:lnTo>
                  <a:lnTo>
                    <a:pt x="3074" y="1930"/>
                  </a:lnTo>
                  <a:lnTo>
                    <a:pt x="3038" y="1910"/>
                  </a:lnTo>
                  <a:lnTo>
                    <a:pt x="3012" y="1894"/>
                  </a:lnTo>
                  <a:lnTo>
                    <a:pt x="2988" y="1878"/>
                  </a:lnTo>
                  <a:lnTo>
                    <a:pt x="2964" y="1861"/>
                  </a:lnTo>
                  <a:lnTo>
                    <a:pt x="2940" y="1842"/>
                  </a:lnTo>
                  <a:lnTo>
                    <a:pt x="2916" y="1823"/>
                  </a:lnTo>
                  <a:lnTo>
                    <a:pt x="2893" y="1802"/>
                  </a:lnTo>
                  <a:lnTo>
                    <a:pt x="2870" y="1782"/>
                  </a:lnTo>
                  <a:lnTo>
                    <a:pt x="2847" y="1759"/>
                  </a:lnTo>
                  <a:lnTo>
                    <a:pt x="2824" y="1736"/>
                  </a:lnTo>
                  <a:lnTo>
                    <a:pt x="2802" y="1711"/>
                  </a:lnTo>
                  <a:lnTo>
                    <a:pt x="2779" y="1685"/>
                  </a:lnTo>
                  <a:lnTo>
                    <a:pt x="2758" y="1658"/>
                  </a:lnTo>
                  <a:lnTo>
                    <a:pt x="2736" y="1630"/>
                  </a:lnTo>
                  <a:lnTo>
                    <a:pt x="2714" y="1600"/>
                  </a:lnTo>
                  <a:lnTo>
                    <a:pt x="2692" y="1570"/>
                  </a:lnTo>
                  <a:lnTo>
                    <a:pt x="2671" y="1537"/>
                  </a:lnTo>
                  <a:lnTo>
                    <a:pt x="2638" y="1492"/>
                  </a:lnTo>
                  <a:lnTo>
                    <a:pt x="2609" y="1447"/>
                  </a:lnTo>
                  <a:lnTo>
                    <a:pt x="2578" y="1402"/>
                  </a:lnTo>
                  <a:lnTo>
                    <a:pt x="2547" y="1360"/>
                  </a:lnTo>
                  <a:lnTo>
                    <a:pt x="2517" y="1318"/>
                  </a:lnTo>
                  <a:lnTo>
                    <a:pt x="2486" y="1277"/>
                  </a:lnTo>
                  <a:lnTo>
                    <a:pt x="2456" y="1238"/>
                  </a:lnTo>
                  <a:lnTo>
                    <a:pt x="2425" y="1199"/>
                  </a:lnTo>
                  <a:lnTo>
                    <a:pt x="2406" y="1174"/>
                  </a:lnTo>
                  <a:lnTo>
                    <a:pt x="2385" y="1151"/>
                  </a:lnTo>
                  <a:lnTo>
                    <a:pt x="2364" y="1128"/>
                  </a:lnTo>
                  <a:lnTo>
                    <a:pt x="2342" y="1106"/>
                  </a:lnTo>
                  <a:lnTo>
                    <a:pt x="2321" y="1085"/>
                  </a:lnTo>
                  <a:lnTo>
                    <a:pt x="2298" y="1066"/>
                  </a:lnTo>
                  <a:lnTo>
                    <a:pt x="2276" y="1048"/>
                  </a:lnTo>
                  <a:lnTo>
                    <a:pt x="2253" y="1029"/>
                  </a:lnTo>
                  <a:lnTo>
                    <a:pt x="2229" y="1012"/>
                  </a:lnTo>
                  <a:lnTo>
                    <a:pt x="2206" y="995"/>
                  </a:lnTo>
                  <a:lnTo>
                    <a:pt x="2182" y="980"/>
                  </a:lnTo>
                  <a:lnTo>
                    <a:pt x="2158" y="965"/>
                  </a:lnTo>
                  <a:lnTo>
                    <a:pt x="2134" y="951"/>
                  </a:lnTo>
                  <a:lnTo>
                    <a:pt x="2108" y="938"/>
                  </a:lnTo>
                  <a:lnTo>
                    <a:pt x="2084" y="925"/>
                  </a:lnTo>
                  <a:lnTo>
                    <a:pt x="2059" y="912"/>
                  </a:lnTo>
                  <a:lnTo>
                    <a:pt x="2010" y="891"/>
                  </a:lnTo>
                  <a:lnTo>
                    <a:pt x="1960" y="870"/>
                  </a:lnTo>
                  <a:lnTo>
                    <a:pt x="1910" y="853"/>
                  </a:lnTo>
                  <a:lnTo>
                    <a:pt x="1861" y="837"/>
                  </a:lnTo>
                  <a:lnTo>
                    <a:pt x="1812" y="822"/>
                  </a:lnTo>
                  <a:lnTo>
                    <a:pt x="1764" y="809"/>
                  </a:lnTo>
                  <a:lnTo>
                    <a:pt x="1717" y="799"/>
                  </a:lnTo>
                  <a:lnTo>
                    <a:pt x="1671" y="788"/>
                  </a:lnTo>
                  <a:lnTo>
                    <a:pt x="1661" y="786"/>
                  </a:lnTo>
                  <a:lnTo>
                    <a:pt x="1622" y="778"/>
                  </a:lnTo>
                  <a:lnTo>
                    <a:pt x="1584" y="769"/>
                  </a:lnTo>
                  <a:lnTo>
                    <a:pt x="1545" y="760"/>
                  </a:lnTo>
                  <a:lnTo>
                    <a:pt x="1506" y="751"/>
                  </a:lnTo>
                  <a:lnTo>
                    <a:pt x="1468" y="740"/>
                  </a:lnTo>
                  <a:lnTo>
                    <a:pt x="1430" y="728"/>
                  </a:lnTo>
                  <a:lnTo>
                    <a:pt x="1394" y="715"/>
                  </a:lnTo>
                  <a:lnTo>
                    <a:pt x="1357" y="700"/>
                  </a:lnTo>
                  <a:lnTo>
                    <a:pt x="1332" y="689"/>
                  </a:lnTo>
                  <a:lnTo>
                    <a:pt x="1309" y="675"/>
                  </a:lnTo>
                  <a:lnTo>
                    <a:pt x="1286" y="660"/>
                  </a:lnTo>
                  <a:lnTo>
                    <a:pt x="1266" y="644"/>
                  </a:lnTo>
                  <a:lnTo>
                    <a:pt x="1247" y="627"/>
                  </a:lnTo>
                  <a:lnTo>
                    <a:pt x="1229" y="608"/>
                  </a:lnTo>
                  <a:lnTo>
                    <a:pt x="1213" y="590"/>
                  </a:lnTo>
                  <a:lnTo>
                    <a:pt x="1196" y="569"/>
                  </a:lnTo>
                  <a:lnTo>
                    <a:pt x="1182" y="549"/>
                  </a:lnTo>
                  <a:lnTo>
                    <a:pt x="1168" y="528"/>
                  </a:lnTo>
                  <a:lnTo>
                    <a:pt x="1154" y="506"/>
                  </a:lnTo>
                  <a:lnTo>
                    <a:pt x="1141" y="483"/>
                  </a:lnTo>
                  <a:lnTo>
                    <a:pt x="1117" y="439"/>
                  </a:lnTo>
                  <a:lnTo>
                    <a:pt x="1094" y="393"/>
                  </a:lnTo>
                  <a:lnTo>
                    <a:pt x="1089" y="380"/>
                  </a:lnTo>
                  <a:lnTo>
                    <a:pt x="1083" y="369"/>
                  </a:lnTo>
                  <a:lnTo>
                    <a:pt x="1077" y="356"/>
                  </a:lnTo>
                  <a:lnTo>
                    <a:pt x="1070" y="345"/>
                  </a:lnTo>
                  <a:lnTo>
                    <a:pt x="1055" y="316"/>
                  </a:lnTo>
                  <a:lnTo>
                    <a:pt x="1040" y="287"/>
                  </a:lnTo>
                  <a:lnTo>
                    <a:pt x="1024" y="259"/>
                  </a:lnTo>
                  <a:lnTo>
                    <a:pt x="1007" y="230"/>
                  </a:lnTo>
                  <a:lnTo>
                    <a:pt x="990" y="201"/>
                  </a:lnTo>
                  <a:lnTo>
                    <a:pt x="972" y="175"/>
                  </a:lnTo>
                  <a:lnTo>
                    <a:pt x="952" y="148"/>
                  </a:lnTo>
                  <a:lnTo>
                    <a:pt x="930" y="123"/>
                  </a:lnTo>
                  <a:lnTo>
                    <a:pt x="914" y="106"/>
                  </a:lnTo>
                  <a:lnTo>
                    <a:pt x="898" y="90"/>
                  </a:lnTo>
                  <a:lnTo>
                    <a:pt x="881" y="77"/>
                  </a:lnTo>
                  <a:lnTo>
                    <a:pt x="863" y="66"/>
                  </a:lnTo>
                  <a:lnTo>
                    <a:pt x="845" y="57"/>
                  </a:lnTo>
                  <a:lnTo>
                    <a:pt x="827" y="50"/>
                  </a:lnTo>
                  <a:lnTo>
                    <a:pt x="809" y="44"/>
                  </a:lnTo>
                  <a:lnTo>
                    <a:pt x="789" y="41"/>
                  </a:lnTo>
                  <a:lnTo>
                    <a:pt x="771" y="39"/>
                  </a:lnTo>
                  <a:lnTo>
                    <a:pt x="751" y="41"/>
                  </a:lnTo>
                  <a:lnTo>
                    <a:pt x="731" y="44"/>
                  </a:lnTo>
                  <a:lnTo>
                    <a:pt x="711" y="49"/>
                  </a:lnTo>
                  <a:lnTo>
                    <a:pt x="691" y="56"/>
                  </a:lnTo>
                  <a:lnTo>
                    <a:pt x="670" y="65"/>
                  </a:lnTo>
                  <a:lnTo>
                    <a:pt x="649" y="75"/>
                  </a:lnTo>
                  <a:lnTo>
                    <a:pt x="629" y="89"/>
                  </a:lnTo>
                  <a:lnTo>
                    <a:pt x="606" y="105"/>
                  </a:lnTo>
                  <a:lnTo>
                    <a:pt x="583" y="121"/>
                  </a:lnTo>
                  <a:lnTo>
                    <a:pt x="561" y="139"/>
                  </a:lnTo>
                  <a:lnTo>
                    <a:pt x="538" y="158"/>
                  </a:lnTo>
                  <a:lnTo>
                    <a:pt x="517" y="177"/>
                  </a:lnTo>
                  <a:lnTo>
                    <a:pt x="496" y="195"/>
                  </a:lnTo>
                  <a:lnTo>
                    <a:pt x="475" y="215"/>
                  </a:lnTo>
                  <a:lnTo>
                    <a:pt x="454" y="234"/>
                  </a:lnTo>
                  <a:lnTo>
                    <a:pt x="431" y="255"/>
                  </a:lnTo>
                  <a:lnTo>
                    <a:pt x="382" y="301"/>
                  </a:lnTo>
                  <a:lnTo>
                    <a:pt x="332" y="346"/>
                  </a:lnTo>
                  <a:lnTo>
                    <a:pt x="306" y="367"/>
                  </a:lnTo>
                  <a:lnTo>
                    <a:pt x="281" y="388"/>
                  </a:lnTo>
                  <a:lnTo>
                    <a:pt x="255" y="409"/>
                  </a:lnTo>
                  <a:lnTo>
                    <a:pt x="228" y="429"/>
                  </a:lnTo>
                  <a:lnTo>
                    <a:pt x="202" y="449"/>
                  </a:lnTo>
                  <a:lnTo>
                    <a:pt x="174" y="467"/>
                  </a:lnTo>
                  <a:lnTo>
                    <a:pt x="147" y="484"/>
                  </a:lnTo>
                  <a:lnTo>
                    <a:pt x="119" y="502"/>
                  </a:lnTo>
                  <a:lnTo>
                    <a:pt x="91" y="518"/>
                  </a:lnTo>
                  <a:lnTo>
                    <a:pt x="61" y="533"/>
                  </a:lnTo>
                  <a:lnTo>
                    <a:pt x="31" y="546"/>
                  </a:lnTo>
                  <a:lnTo>
                    <a:pt x="0" y="560"/>
                  </a:lnTo>
                  <a:lnTo>
                    <a:pt x="0" y="518"/>
                  </a:lnTo>
                  <a:lnTo>
                    <a:pt x="29" y="505"/>
                  </a:lnTo>
                  <a:lnTo>
                    <a:pt x="56" y="491"/>
                  </a:lnTo>
                  <a:lnTo>
                    <a:pt x="84" y="476"/>
                  </a:lnTo>
                  <a:lnTo>
                    <a:pt x="110" y="462"/>
                  </a:lnTo>
                  <a:lnTo>
                    <a:pt x="137" y="444"/>
                  </a:lnTo>
                  <a:lnTo>
                    <a:pt x="163" y="427"/>
                  </a:lnTo>
                  <a:lnTo>
                    <a:pt x="188" y="410"/>
                  </a:lnTo>
                  <a:lnTo>
                    <a:pt x="213" y="392"/>
                  </a:lnTo>
                  <a:lnTo>
                    <a:pt x="262" y="353"/>
                  </a:lnTo>
                  <a:lnTo>
                    <a:pt x="310" y="312"/>
                  </a:lnTo>
                  <a:lnTo>
                    <a:pt x="358" y="270"/>
                  </a:lnTo>
                  <a:lnTo>
                    <a:pt x="405" y="226"/>
                  </a:lnTo>
                  <a:lnTo>
                    <a:pt x="427" y="206"/>
                  </a:lnTo>
                  <a:lnTo>
                    <a:pt x="449" y="186"/>
                  </a:lnTo>
                  <a:lnTo>
                    <a:pt x="469" y="167"/>
                  </a:lnTo>
                  <a:lnTo>
                    <a:pt x="491" y="146"/>
                  </a:lnTo>
                  <a:lnTo>
                    <a:pt x="514" y="127"/>
                  </a:lnTo>
                  <a:lnTo>
                    <a:pt x="536" y="108"/>
                  </a:lnTo>
                  <a:lnTo>
                    <a:pt x="559" y="90"/>
                  </a:lnTo>
                  <a:lnTo>
                    <a:pt x="583" y="72"/>
                  </a:lnTo>
                  <a:lnTo>
                    <a:pt x="607" y="56"/>
                  </a:lnTo>
                  <a:lnTo>
                    <a:pt x="631" y="41"/>
                  </a:lnTo>
                  <a:lnTo>
                    <a:pt x="655" y="28"/>
                  </a:lnTo>
                  <a:lnTo>
                    <a:pt x="679" y="18"/>
                  </a:lnTo>
                  <a:lnTo>
                    <a:pt x="702" y="10"/>
                  </a:lnTo>
                  <a:lnTo>
                    <a:pt x="726" y="4"/>
                  </a:lnTo>
                  <a:lnTo>
                    <a:pt x="749" y="2"/>
                  </a:lnTo>
                  <a:lnTo>
                    <a:pt x="761" y="0"/>
                  </a:lnTo>
                  <a:lnTo>
                    <a:pt x="772" y="0"/>
                  </a:lnTo>
                  <a:lnTo>
                    <a:pt x="783" y="0"/>
                  </a:lnTo>
                  <a:lnTo>
                    <a:pt x="795" y="2"/>
                  </a:lnTo>
                  <a:lnTo>
                    <a:pt x="806" y="4"/>
                  </a:lnTo>
                  <a:lnTo>
                    <a:pt x="817" y="5"/>
                  </a:lnTo>
                  <a:lnTo>
                    <a:pt x="828" y="9"/>
                  </a:lnTo>
                  <a:lnTo>
                    <a:pt x="839" y="12"/>
                  </a:lnTo>
                  <a:lnTo>
                    <a:pt x="850" y="15"/>
                  </a:lnTo>
                  <a:lnTo>
                    <a:pt x="860" y="20"/>
                  </a:lnTo>
                  <a:lnTo>
                    <a:pt x="871" y="26"/>
                  </a:lnTo>
                  <a:lnTo>
                    <a:pt x="881" y="30"/>
                  </a:lnTo>
                  <a:lnTo>
                    <a:pt x="902" y="44"/>
                  </a:lnTo>
                  <a:lnTo>
                    <a:pt x="922" y="59"/>
                  </a:lnTo>
                  <a:lnTo>
                    <a:pt x="942" y="77"/>
                  </a:lnTo>
                  <a:lnTo>
                    <a:pt x="960" y="97"/>
                  </a:lnTo>
                  <a:lnTo>
                    <a:pt x="982" y="123"/>
                  </a:lnTo>
                  <a:lnTo>
                    <a:pt x="1003" y="151"/>
                  </a:lnTo>
                  <a:lnTo>
                    <a:pt x="1022" y="179"/>
                  </a:lnTo>
                  <a:lnTo>
                    <a:pt x="1040" y="208"/>
                  </a:lnTo>
                  <a:lnTo>
                    <a:pt x="1058" y="238"/>
                  </a:lnTo>
                  <a:lnTo>
                    <a:pt x="1075" y="268"/>
                  </a:lnTo>
                  <a:lnTo>
                    <a:pt x="1090" y="298"/>
                  </a:lnTo>
                  <a:lnTo>
                    <a:pt x="1106" y="326"/>
                  </a:lnTo>
                  <a:lnTo>
                    <a:pt x="1112" y="339"/>
                  </a:lnTo>
                  <a:lnTo>
                    <a:pt x="1117" y="350"/>
                  </a:lnTo>
                  <a:lnTo>
                    <a:pt x="1124" y="363"/>
                  </a:lnTo>
                  <a:lnTo>
                    <a:pt x="1130" y="374"/>
                  </a:lnTo>
                  <a:lnTo>
                    <a:pt x="1153" y="420"/>
                  </a:lnTo>
                  <a:lnTo>
                    <a:pt x="1176" y="464"/>
                  </a:lnTo>
                  <a:lnTo>
                    <a:pt x="1187" y="484"/>
                  </a:lnTo>
                  <a:lnTo>
                    <a:pt x="1200" y="505"/>
                  </a:lnTo>
                  <a:lnTo>
                    <a:pt x="1214" y="526"/>
                  </a:lnTo>
                  <a:lnTo>
                    <a:pt x="1227" y="544"/>
                  </a:lnTo>
                  <a:lnTo>
                    <a:pt x="1241" y="562"/>
                  </a:lnTo>
                  <a:lnTo>
                    <a:pt x="1256" y="581"/>
                  </a:lnTo>
                  <a:lnTo>
                    <a:pt x="1273" y="597"/>
                  </a:lnTo>
                  <a:lnTo>
                    <a:pt x="1291" y="613"/>
                  </a:lnTo>
                  <a:lnTo>
                    <a:pt x="1309" y="628"/>
                  </a:lnTo>
                  <a:lnTo>
                    <a:pt x="1328" y="642"/>
                  </a:lnTo>
                  <a:lnTo>
                    <a:pt x="1350" y="653"/>
                  </a:lnTo>
                  <a:lnTo>
                    <a:pt x="1372" y="665"/>
                  </a:lnTo>
                  <a:lnTo>
                    <a:pt x="1408" y="678"/>
                  </a:lnTo>
                  <a:lnTo>
                    <a:pt x="1444" y="691"/>
                  </a:lnTo>
                  <a:lnTo>
                    <a:pt x="1481" y="702"/>
                  </a:lnTo>
                  <a:lnTo>
                    <a:pt x="1518" y="713"/>
                  </a:lnTo>
                  <a:lnTo>
                    <a:pt x="1556" y="722"/>
                  </a:lnTo>
                  <a:lnTo>
                    <a:pt x="1593" y="731"/>
                  </a:lnTo>
                  <a:lnTo>
                    <a:pt x="1631" y="739"/>
                  </a:lnTo>
                  <a:lnTo>
                    <a:pt x="1669" y="747"/>
                  </a:lnTo>
                  <a:lnTo>
                    <a:pt x="1679" y="749"/>
                  </a:lnTo>
                  <a:lnTo>
                    <a:pt x="1726" y="760"/>
                  </a:lnTo>
                  <a:lnTo>
                    <a:pt x="1775" y="771"/>
                  </a:lnTo>
                  <a:lnTo>
                    <a:pt x="1824" y="785"/>
                  </a:lnTo>
                  <a:lnTo>
                    <a:pt x="1874" y="799"/>
                  </a:lnTo>
                  <a:lnTo>
                    <a:pt x="1925" y="816"/>
                  </a:lnTo>
                  <a:lnTo>
                    <a:pt x="1976" y="834"/>
                  </a:lnTo>
                  <a:lnTo>
                    <a:pt x="2027" y="855"/>
                  </a:lnTo>
                  <a:lnTo>
                    <a:pt x="2079" y="878"/>
                  </a:lnTo>
                  <a:lnTo>
                    <a:pt x="2104" y="891"/>
                  </a:lnTo>
                  <a:lnTo>
                    <a:pt x="2129" y="903"/>
                  </a:lnTo>
                  <a:lnTo>
                    <a:pt x="2154" y="917"/>
                  </a:lnTo>
                  <a:lnTo>
                    <a:pt x="2180" y="932"/>
                  </a:lnTo>
                  <a:lnTo>
                    <a:pt x="2205" y="948"/>
                  </a:lnTo>
                  <a:lnTo>
                    <a:pt x="2229" y="964"/>
                  </a:lnTo>
                  <a:lnTo>
                    <a:pt x="2253" y="981"/>
                  </a:lnTo>
                  <a:lnTo>
                    <a:pt x="2277" y="998"/>
                  </a:lnTo>
                  <a:lnTo>
                    <a:pt x="2301" y="1017"/>
                  </a:lnTo>
                  <a:lnTo>
                    <a:pt x="2324" y="1037"/>
                  </a:lnTo>
                  <a:lnTo>
                    <a:pt x="2347" y="1057"/>
                  </a:lnTo>
                  <a:lnTo>
                    <a:pt x="2370" y="1079"/>
                  </a:lnTo>
                  <a:lnTo>
                    <a:pt x="2393" y="1102"/>
                  </a:lnTo>
                  <a:lnTo>
                    <a:pt x="2415" y="1124"/>
                  </a:lnTo>
                  <a:lnTo>
                    <a:pt x="2435" y="1149"/>
                  </a:lnTo>
                  <a:lnTo>
                    <a:pt x="2456" y="1174"/>
                  </a:lnTo>
                  <a:lnTo>
                    <a:pt x="2487" y="1214"/>
                  </a:lnTo>
                  <a:lnTo>
                    <a:pt x="2518" y="1254"/>
                  </a:lnTo>
                  <a:lnTo>
                    <a:pt x="2548" y="1294"/>
                  </a:lnTo>
                  <a:lnTo>
                    <a:pt x="2579" y="1337"/>
                  </a:lnTo>
                  <a:lnTo>
                    <a:pt x="2610" y="1380"/>
                  </a:lnTo>
                  <a:lnTo>
                    <a:pt x="2641" y="1424"/>
                  </a:lnTo>
                  <a:lnTo>
                    <a:pt x="2672" y="1470"/>
                  </a:lnTo>
                  <a:lnTo>
                    <a:pt x="2703" y="1516"/>
                  </a:lnTo>
                  <a:lnTo>
                    <a:pt x="2724" y="1547"/>
                  </a:lnTo>
                  <a:lnTo>
                    <a:pt x="2745" y="1576"/>
                  </a:lnTo>
                  <a:lnTo>
                    <a:pt x="2767" y="1605"/>
                  </a:lnTo>
                  <a:lnTo>
                    <a:pt x="2788" y="1633"/>
                  </a:lnTo>
                  <a:lnTo>
                    <a:pt x="2809" y="1659"/>
                  </a:lnTo>
                  <a:lnTo>
                    <a:pt x="2831" y="1684"/>
                  </a:lnTo>
                  <a:lnTo>
                    <a:pt x="2852" y="1707"/>
                  </a:lnTo>
                  <a:lnTo>
                    <a:pt x="2874" y="1730"/>
                  </a:lnTo>
                  <a:lnTo>
                    <a:pt x="2896" y="1752"/>
                  </a:lnTo>
                  <a:lnTo>
                    <a:pt x="2918" y="1773"/>
                  </a:lnTo>
                  <a:lnTo>
                    <a:pt x="2941" y="1792"/>
                  </a:lnTo>
                  <a:lnTo>
                    <a:pt x="2964" y="1812"/>
                  </a:lnTo>
                  <a:lnTo>
                    <a:pt x="2987" y="1829"/>
                  </a:lnTo>
                  <a:lnTo>
                    <a:pt x="3010" y="1845"/>
                  </a:lnTo>
                  <a:lnTo>
                    <a:pt x="3034" y="1861"/>
                  </a:lnTo>
                  <a:lnTo>
                    <a:pt x="3058" y="1876"/>
                  </a:lnTo>
                  <a:lnTo>
                    <a:pt x="3093" y="1895"/>
                  </a:lnTo>
                  <a:lnTo>
                    <a:pt x="3128" y="1915"/>
                  </a:lnTo>
                  <a:lnTo>
                    <a:pt x="3165" y="1932"/>
                  </a:lnTo>
                  <a:lnTo>
                    <a:pt x="3203" y="1949"/>
                  </a:lnTo>
                  <a:lnTo>
                    <a:pt x="3242" y="1964"/>
                  </a:lnTo>
                  <a:lnTo>
                    <a:pt x="3281" y="1979"/>
                  </a:lnTo>
                  <a:lnTo>
                    <a:pt x="3322" y="1993"/>
                  </a:lnTo>
                  <a:lnTo>
                    <a:pt x="3365" y="2005"/>
                  </a:lnTo>
                  <a:lnTo>
                    <a:pt x="3408" y="2017"/>
                  </a:lnTo>
                  <a:lnTo>
                    <a:pt x="3453" y="2027"/>
                  </a:lnTo>
                  <a:lnTo>
                    <a:pt x="3500" y="2036"/>
                  </a:lnTo>
                  <a:lnTo>
                    <a:pt x="3548" y="2045"/>
                  </a:lnTo>
                  <a:lnTo>
                    <a:pt x="3597" y="2054"/>
                  </a:lnTo>
                  <a:lnTo>
                    <a:pt x="3649" y="2060"/>
                  </a:lnTo>
                  <a:lnTo>
                    <a:pt x="3703" y="2067"/>
                  </a:lnTo>
                  <a:lnTo>
                    <a:pt x="3758" y="2073"/>
                  </a:lnTo>
                  <a:lnTo>
                    <a:pt x="3808" y="2078"/>
                  </a:lnTo>
                  <a:lnTo>
                    <a:pt x="3859" y="2081"/>
                  </a:lnTo>
                  <a:lnTo>
                    <a:pt x="3909" y="2084"/>
                  </a:lnTo>
                  <a:lnTo>
                    <a:pt x="3960" y="2088"/>
                  </a:lnTo>
                  <a:lnTo>
                    <a:pt x="4010" y="2091"/>
                  </a:lnTo>
                  <a:lnTo>
                    <a:pt x="4061" y="2094"/>
                  </a:lnTo>
                  <a:lnTo>
                    <a:pt x="4111" y="2097"/>
                  </a:lnTo>
                  <a:lnTo>
                    <a:pt x="4161" y="2099"/>
                  </a:lnTo>
                  <a:lnTo>
                    <a:pt x="4187" y="2101"/>
                  </a:lnTo>
                  <a:lnTo>
                    <a:pt x="4213" y="2103"/>
                  </a:lnTo>
                  <a:lnTo>
                    <a:pt x="4240" y="2104"/>
                  </a:lnTo>
                  <a:lnTo>
                    <a:pt x="4266" y="2105"/>
                  </a:lnTo>
                  <a:lnTo>
                    <a:pt x="4293" y="2107"/>
                  </a:lnTo>
                  <a:lnTo>
                    <a:pt x="4319" y="2109"/>
                  </a:lnTo>
                  <a:lnTo>
                    <a:pt x="4345" y="2110"/>
                  </a:lnTo>
                  <a:lnTo>
                    <a:pt x="4372" y="2112"/>
                  </a:lnTo>
                  <a:lnTo>
                    <a:pt x="4407" y="2114"/>
                  </a:lnTo>
                  <a:lnTo>
                    <a:pt x="4443" y="2119"/>
                  </a:lnTo>
                  <a:lnTo>
                    <a:pt x="4476" y="2123"/>
                  </a:lnTo>
                  <a:lnTo>
                    <a:pt x="4509" y="2130"/>
                  </a:lnTo>
                  <a:lnTo>
                    <a:pt x="4541" y="2137"/>
                  </a:lnTo>
                  <a:lnTo>
                    <a:pt x="4572" y="2146"/>
                  </a:lnTo>
                  <a:lnTo>
                    <a:pt x="4603" y="2156"/>
                  </a:lnTo>
                  <a:lnTo>
                    <a:pt x="4632" y="2166"/>
                  </a:lnTo>
                  <a:lnTo>
                    <a:pt x="4661" y="2177"/>
                  </a:lnTo>
                  <a:lnTo>
                    <a:pt x="4688" y="2190"/>
                  </a:lnTo>
                  <a:lnTo>
                    <a:pt x="4716" y="2205"/>
                  </a:lnTo>
                  <a:lnTo>
                    <a:pt x="4741" y="2220"/>
                  </a:lnTo>
                  <a:lnTo>
                    <a:pt x="4766" y="2236"/>
                  </a:lnTo>
                  <a:lnTo>
                    <a:pt x="4790" y="2253"/>
                  </a:lnTo>
                  <a:lnTo>
                    <a:pt x="4813" y="2270"/>
                  </a:lnTo>
                  <a:lnTo>
                    <a:pt x="4835" y="2290"/>
                  </a:lnTo>
                  <a:lnTo>
                    <a:pt x="4880" y="2333"/>
                  </a:lnTo>
                  <a:lnTo>
                    <a:pt x="4925" y="2377"/>
                  </a:lnTo>
                  <a:lnTo>
                    <a:pt x="4969" y="2421"/>
                  </a:lnTo>
                  <a:lnTo>
                    <a:pt x="5013" y="2466"/>
                  </a:lnTo>
                  <a:lnTo>
                    <a:pt x="5055" y="2511"/>
                  </a:lnTo>
                  <a:lnTo>
                    <a:pt x="5098" y="2557"/>
                  </a:lnTo>
                  <a:lnTo>
                    <a:pt x="5140" y="2603"/>
                  </a:lnTo>
                  <a:lnTo>
                    <a:pt x="5182" y="2648"/>
                  </a:lnTo>
                  <a:lnTo>
                    <a:pt x="5216" y="2685"/>
                  </a:lnTo>
                  <a:lnTo>
                    <a:pt x="5252" y="2723"/>
                  </a:lnTo>
                  <a:lnTo>
                    <a:pt x="5286" y="2761"/>
                  </a:lnTo>
                  <a:lnTo>
                    <a:pt x="5322" y="2799"/>
                  </a:lnTo>
                  <a:lnTo>
                    <a:pt x="5355" y="2836"/>
                  </a:lnTo>
                  <a:lnTo>
                    <a:pt x="5389" y="2872"/>
                  </a:lnTo>
                  <a:lnTo>
                    <a:pt x="5422" y="2909"/>
                  </a:lnTo>
                  <a:lnTo>
                    <a:pt x="5457" y="2946"/>
                  </a:lnTo>
                  <a:lnTo>
                    <a:pt x="5494" y="2987"/>
                  </a:lnTo>
                  <a:lnTo>
                    <a:pt x="5531" y="3028"/>
                  </a:lnTo>
                  <a:lnTo>
                    <a:pt x="5569" y="3070"/>
                  </a:lnTo>
                  <a:lnTo>
                    <a:pt x="5608" y="3110"/>
                  </a:lnTo>
                  <a:lnTo>
                    <a:pt x="5647" y="3150"/>
                  </a:lnTo>
                  <a:lnTo>
                    <a:pt x="5686" y="3190"/>
                  </a:lnTo>
                  <a:lnTo>
                    <a:pt x="5726" y="3229"/>
                  </a:lnTo>
                  <a:lnTo>
                    <a:pt x="5767" y="3268"/>
                  </a:lnTo>
                  <a:lnTo>
                    <a:pt x="5792" y="3290"/>
                  </a:lnTo>
                  <a:lnTo>
                    <a:pt x="5818" y="3309"/>
                  </a:lnTo>
                  <a:lnTo>
                    <a:pt x="5845" y="3328"/>
                  </a:lnTo>
                  <a:lnTo>
                    <a:pt x="5871" y="3344"/>
                  </a:lnTo>
                  <a:lnTo>
                    <a:pt x="5899" y="3358"/>
                  </a:lnTo>
                  <a:lnTo>
                    <a:pt x="5926" y="3370"/>
                  </a:lnTo>
                  <a:lnTo>
                    <a:pt x="5955" y="3381"/>
                  </a:lnTo>
                  <a:lnTo>
                    <a:pt x="5983" y="3389"/>
                  </a:lnTo>
                  <a:lnTo>
                    <a:pt x="6012" y="3394"/>
                  </a:lnTo>
                  <a:lnTo>
                    <a:pt x="6042" y="3399"/>
                  </a:lnTo>
                  <a:lnTo>
                    <a:pt x="6072" y="3400"/>
                  </a:lnTo>
                  <a:lnTo>
                    <a:pt x="6103" y="3401"/>
                  </a:lnTo>
                  <a:lnTo>
                    <a:pt x="6134" y="3399"/>
                  </a:lnTo>
                  <a:lnTo>
                    <a:pt x="6165" y="3395"/>
                  </a:lnTo>
                  <a:lnTo>
                    <a:pt x="6197" y="3389"/>
                  </a:lnTo>
                  <a:lnTo>
                    <a:pt x="6229" y="3382"/>
                  </a:lnTo>
                  <a:lnTo>
                    <a:pt x="6269" y="3370"/>
                  </a:lnTo>
                  <a:lnTo>
                    <a:pt x="6310" y="3360"/>
                  </a:lnTo>
                  <a:lnTo>
                    <a:pt x="6352" y="3351"/>
                  </a:lnTo>
                  <a:lnTo>
                    <a:pt x="6393" y="3342"/>
                  </a:lnTo>
                  <a:lnTo>
                    <a:pt x="6434" y="3334"/>
                  </a:lnTo>
                  <a:lnTo>
                    <a:pt x="6476" y="3325"/>
                  </a:lnTo>
                  <a:lnTo>
                    <a:pt x="6517" y="3317"/>
                  </a:lnTo>
                  <a:lnTo>
                    <a:pt x="6557" y="3309"/>
                  </a:lnTo>
                  <a:lnTo>
                    <a:pt x="6589" y="3304"/>
                  </a:lnTo>
                  <a:lnTo>
                    <a:pt x="6620" y="3297"/>
                  </a:lnTo>
                  <a:lnTo>
                    <a:pt x="6652" y="3291"/>
                  </a:lnTo>
                  <a:lnTo>
                    <a:pt x="6683" y="3284"/>
                  </a:lnTo>
                  <a:lnTo>
                    <a:pt x="6702" y="3281"/>
                  </a:lnTo>
                  <a:lnTo>
                    <a:pt x="6721" y="3278"/>
                  </a:lnTo>
                  <a:lnTo>
                    <a:pt x="6739" y="3277"/>
                  </a:lnTo>
                  <a:lnTo>
                    <a:pt x="6759" y="3276"/>
                  </a:lnTo>
                  <a:lnTo>
                    <a:pt x="6777" y="3276"/>
                  </a:lnTo>
                  <a:lnTo>
                    <a:pt x="6796" y="3277"/>
                  </a:lnTo>
                  <a:lnTo>
                    <a:pt x="6815" y="3280"/>
                  </a:lnTo>
                  <a:lnTo>
                    <a:pt x="6833" y="3282"/>
                  </a:lnTo>
                  <a:lnTo>
                    <a:pt x="6852" y="3285"/>
                  </a:lnTo>
                  <a:lnTo>
                    <a:pt x="6870" y="3289"/>
                  </a:lnTo>
                  <a:lnTo>
                    <a:pt x="6888" y="3295"/>
                  </a:lnTo>
                  <a:lnTo>
                    <a:pt x="6907" y="3299"/>
                  </a:lnTo>
                  <a:lnTo>
                    <a:pt x="6924" y="3306"/>
                  </a:lnTo>
                  <a:lnTo>
                    <a:pt x="6941" y="3313"/>
                  </a:lnTo>
                  <a:lnTo>
                    <a:pt x="6958" y="3320"/>
                  </a:lnTo>
                  <a:lnTo>
                    <a:pt x="6976" y="3329"/>
                  </a:lnTo>
                  <a:lnTo>
                    <a:pt x="6992" y="3337"/>
                  </a:lnTo>
                  <a:lnTo>
                    <a:pt x="7008" y="3347"/>
                  </a:lnTo>
                  <a:lnTo>
                    <a:pt x="7023" y="3356"/>
                  </a:lnTo>
                  <a:lnTo>
                    <a:pt x="7038" y="3368"/>
                  </a:lnTo>
                  <a:lnTo>
                    <a:pt x="7053" y="3378"/>
                  </a:lnTo>
                  <a:lnTo>
                    <a:pt x="7066" y="3391"/>
                  </a:lnTo>
                  <a:lnTo>
                    <a:pt x="7079" y="3402"/>
                  </a:lnTo>
                  <a:lnTo>
                    <a:pt x="7092" y="3416"/>
                  </a:lnTo>
                  <a:lnTo>
                    <a:pt x="7104" y="3429"/>
                  </a:lnTo>
                  <a:lnTo>
                    <a:pt x="7114" y="3442"/>
                  </a:lnTo>
                  <a:lnTo>
                    <a:pt x="7126" y="3457"/>
                  </a:lnTo>
                  <a:lnTo>
                    <a:pt x="7135" y="3471"/>
                  </a:lnTo>
                  <a:lnTo>
                    <a:pt x="7144" y="3487"/>
                  </a:lnTo>
                  <a:lnTo>
                    <a:pt x="7152" y="3502"/>
                  </a:lnTo>
                  <a:lnTo>
                    <a:pt x="7159" y="3518"/>
                  </a:lnTo>
                  <a:lnTo>
                    <a:pt x="7166" y="3534"/>
                  </a:lnTo>
                  <a:lnTo>
                    <a:pt x="7171" y="3547"/>
                  </a:lnTo>
                  <a:lnTo>
                    <a:pt x="7174" y="3561"/>
                  </a:lnTo>
                  <a:lnTo>
                    <a:pt x="7178" y="3573"/>
                  </a:lnTo>
                  <a:lnTo>
                    <a:pt x="7181" y="35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0" name="Freeform 7">
              <a:extLst>
                <a:ext uri="{FF2B5EF4-FFF2-40B4-BE49-F238E27FC236}">
                  <a16:creationId xmlns:a16="http://schemas.microsoft.com/office/drawing/2014/main" id="{95086D13-FC95-4D05-A137-73ECA2A9386B}"/>
                </a:ext>
              </a:extLst>
            </p:cNvPr>
            <p:cNvSpPr>
              <a:spLocks noEditPoints="1"/>
            </p:cNvSpPr>
            <p:nvPr userDrawn="1"/>
          </p:nvSpPr>
          <p:spPr bwMode="auto">
            <a:xfrm>
              <a:off x="-3615" y="2"/>
              <a:ext cx="5676224" cy="6857995"/>
            </a:xfrm>
            <a:custGeom>
              <a:avLst/>
              <a:gdLst>
                <a:gd name="T0" fmla="*/ 7488 w 8538"/>
                <a:gd name="T1" fmla="*/ 9809 h 10318"/>
                <a:gd name="T2" fmla="*/ 7304 w 8538"/>
                <a:gd name="T3" fmla="*/ 9642 h 10318"/>
                <a:gd name="T4" fmla="*/ 6497 w 8538"/>
                <a:gd name="T5" fmla="*/ 9734 h 10318"/>
                <a:gd name="T6" fmla="*/ 5855 w 8538"/>
                <a:gd name="T7" fmla="*/ 9606 h 10318"/>
                <a:gd name="T8" fmla="*/ 5128 w 8538"/>
                <a:gd name="T9" fmla="*/ 8980 h 10318"/>
                <a:gd name="T10" fmla="*/ 4500 w 8538"/>
                <a:gd name="T11" fmla="*/ 8656 h 10318"/>
                <a:gd name="T12" fmla="*/ 3376 w 8538"/>
                <a:gd name="T13" fmla="*/ 8421 h 10318"/>
                <a:gd name="T14" fmla="*/ 2879 w 8538"/>
                <a:gd name="T15" fmla="*/ 8050 h 10318"/>
                <a:gd name="T16" fmla="*/ 2295 w 8538"/>
                <a:gd name="T17" fmla="*/ 7467 h 10318"/>
                <a:gd name="T18" fmla="*/ 1529 w 8538"/>
                <a:gd name="T19" fmla="*/ 7010 h 10318"/>
                <a:gd name="T20" fmla="*/ 993 w 8538"/>
                <a:gd name="T21" fmla="*/ 6137 h 10318"/>
                <a:gd name="T22" fmla="*/ 670 w 8538"/>
                <a:gd name="T23" fmla="*/ 5910 h 10318"/>
                <a:gd name="T24" fmla="*/ 161 w 8538"/>
                <a:gd name="T25" fmla="*/ 6382 h 10318"/>
                <a:gd name="T26" fmla="*/ 244 w 8538"/>
                <a:gd name="T27" fmla="*/ 6203 h 10318"/>
                <a:gd name="T28" fmla="*/ 679 w 8538"/>
                <a:gd name="T29" fmla="*/ 5869 h 10318"/>
                <a:gd name="T30" fmla="*/ 953 w 8538"/>
                <a:gd name="T31" fmla="*/ 6026 h 10318"/>
                <a:gd name="T32" fmla="*/ 1497 w 8538"/>
                <a:gd name="T33" fmla="*/ 6890 h 10318"/>
                <a:gd name="T34" fmla="*/ 2188 w 8538"/>
                <a:gd name="T35" fmla="*/ 7368 h 10318"/>
                <a:gd name="T36" fmla="*/ 2813 w 8538"/>
                <a:gd name="T37" fmla="*/ 7893 h 10318"/>
                <a:gd name="T38" fmla="*/ 3342 w 8538"/>
                <a:gd name="T39" fmla="*/ 8362 h 10318"/>
                <a:gd name="T40" fmla="*/ 4438 w 8538"/>
                <a:gd name="T41" fmla="*/ 8608 h 10318"/>
                <a:gd name="T42" fmla="*/ 5121 w 8538"/>
                <a:gd name="T43" fmla="*/ 8918 h 10318"/>
                <a:gd name="T44" fmla="*/ 5826 w 8538"/>
                <a:gd name="T45" fmla="*/ 9540 h 10318"/>
                <a:gd name="T46" fmla="*/ 6445 w 8538"/>
                <a:gd name="T47" fmla="*/ 9697 h 10318"/>
                <a:gd name="T48" fmla="*/ 7270 w 8538"/>
                <a:gd name="T49" fmla="*/ 9606 h 10318"/>
                <a:gd name="T50" fmla="*/ 7522 w 8538"/>
                <a:gd name="T51" fmla="*/ 9781 h 10318"/>
                <a:gd name="T52" fmla="*/ 7591 w 8538"/>
                <a:gd name="T53" fmla="*/ 10318 h 10318"/>
                <a:gd name="T54" fmla="*/ 8358 w 8538"/>
                <a:gd name="T55" fmla="*/ 9668 h 10318"/>
                <a:gd name="T56" fmla="*/ 7807 w 8538"/>
                <a:gd name="T57" fmla="*/ 9347 h 10318"/>
                <a:gd name="T58" fmla="*/ 7786 w 8538"/>
                <a:gd name="T59" fmla="*/ 9056 h 10318"/>
                <a:gd name="T60" fmla="*/ 8293 w 8538"/>
                <a:gd name="T61" fmla="*/ 8420 h 10318"/>
                <a:gd name="T62" fmla="*/ 8449 w 8538"/>
                <a:gd name="T63" fmla="*/ 7822 h 10318"/>
                <a:gd name="T64" fmla="*/ 8246 w 8538"/>
                <a:gd name="T65" fmla="*/ 7518 h 10318"/>
                <a:gd name="T66" fmla="*/ 7439 w 8538"/>
                <a:gd name="T67" fmla="*/ 7061 h 10318"/>
                <a:gd name="T68" fmla="*/ 6610 w 8538"/>
                <a:gd name="T69" fmla="*/ 6737 h 10318"/>
                <a:gd name="T70" fmla="*/ 6067 w 8538"/>
                <a:gd name="T71" fmla="*/ 6467 h 10318"/>
                <a:gd name="T72" fmla="*/ 5513 w 8538"/>
                <a:gd name="T73" fmla="*/ 5511 h 10318"/>
                <a:gd name="T74" fmla="*/ 5084 w 8538"/>
                <a:gd name="T75" fmla="*/ 4493 h 10318"/>
                <a:gd name="T76" fmla="*/ 5342 w 8538"/>
                <a:gd name="T77" fmla="*/ 3834 h 10318"/>
                <a:gd name="T78" fmla="*/ 5833 w 8538"/>
                <a:gd name="T79" fmla="*/ 3127 h 10318"/>
                <a:gd name="T80" fmla="*/ 5530 w 8538"/>
                <a:gd name="T81" fmla="*/ 2586 h 10318"/>
                <a:gd name="T82" fmla="*/ 5192 w 8538"/>
                <a:gd name="T83" fmla="*/ 1975 h 10318"/>
                <a:gd name="T84" fmla="*/ 5551 w 8538"/>
                <a:gd name="T85" fmla="*/ 1126 h 10318"/>
                <a:gd name="T86" fmla="*/ 5783 w 8538"/>
                <a:gd name="T87" fmla="*/ 500 h 10318"/>
                <a:gd name="T88" fmla="*/ 5585 w 8538"/>
                <a:gd name="T89" fmla="*/ 0 h 10318"/>
                <a:gd name="T90" fmla="*/ 5823 w 8538"/>
                <a:gd name="T91" fmla="*/ 525 h 10318"/>
                <a:gd name="T92" fmla="*/ 5560 w 8538"/>
                <a:gd name="T93" fmla="*/ 1185 h 10318"/>
                <a:gd name="T94" fmla="*/ 5231 w 8538"/>
                <a:gd name="T95" fmla="*/ 2008 h 10318"/>
                <a:gd name="T96" fmla="*/ 5517 w 8538"/>
                <a:gd name="T97" fmla="*/ 2523 h 10318"/>
                <a:gd name="T98" fmla="*/ 5878 w 8538"/>
                <a:gd name="T99" fmla="*/ 3105 h 10318"/>
                <a:gd name="T100" fmla="*/ 5403 w 8538"/>
                <a:gd name="T101" fmla="*/ 3825 h 10318"/>
                <a:gd name="T102" fmla="*/ 5117 w 8538"/>
                <a:gd name="T103" fmla="*/ 4449 h 10318"/>
                <a:gd name="T104" fmla="*/ 5527 w 8538"/>
                <a:gd name="T105" fmla="*/ 5456 h 10318"/>
                <a:gd name="T106" fmla="*/ 6080 w 8538"/>
                <a:gd name="T107" fmla="*/ 6421 h 10318"/>
                <a:gd name="T108" fmla="*/ 6570 w 8538"/>
                <a:gd name="T109" fmla="*/ 6687 h 10318"/>
                <a:gd name="T110" fmla="*/ 7438 w 8538"/>
                <a:gd name="T111" fmla="*/ 7014 h 10318"/>
                <a:gd name="T112" fmla="*/ 8254 w 8538"/>
                <a:gd name="T113" fmla="*/ 7475 h 10318"/>
                <a:gd name="T114" fmla="*/ 8483 w 8538"/>
                <a:gd name="T115" fmla="*/ 7795 h 10318"/>
                <a:gd name="T116" fmla="*/ 8348 w 8538"/>
                <a:gd name="T117" fmla="*/ 8412 h 10318"/>
                <a:gd name="T118" fmla="*/ 7836 w 8538"/>
                <a:gd name="T119" fmla="*/ 9039 h 10318"/>
                <a:gd name="T120" fmla="*/ 7943 w 8538"/>
                <a:gd name="T121" fmla="*/ 9366 h 10318"/>
                <a:gd name="T122" fmla="*/ 8499 w 8538"/>
                <a:gd name="T123" fmla="*/ 986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8" h="10318">
                  <a:moveTo>
                    <a:pt x="7550" y="10318"/>
                  </a:moveTo>
                  <a:lnTo>
                    <a:pt x="7543" y="10284"/>
                  </a:lnTo>
                  <a:lnTo>
                    <a:pt x="7539" y="10249"/>
                  </a:lnTo>
                  <a:lnTo>
                    <a:pt x="7534" y="10215"/>
                  </a:lnTo>
                  <a:lnTo>
                    <a:pt x="7530" y="10180"/>
                  </a:lnTo>
                  <a:lnTo>
                    <a:pt x="7526" y="10146"/>
                  </a:lnTo>
                  <a:lnTo>
                    <a:pt x="7523" y="10112"/>
                  </a:lnTo>
                  <a:lnTo>
                    <a:pt x="7519" y="10077"/>
                  </a:lnTo>
                  <a:lnTo>
                    <a:pt x="7517" y="10044"/>
                  </a:lnTo>
                  <a:lnTo>
                    <a:pt x="7515" y="10022"/>
                  </a:lnTo>
                  <a:lnTo>
                    <a:pt x="7513" y="10000"/>
                  </a:lnTo>
                  <a:lnTo>
                    <a:pt x="7511" y="9977"/>
                  </a:lnTo>
                  <a:lnTo>
                    <a:pt x="7509" y="9956"/>
                  </a:lnTo>
                  <a:lnTo>
                    <a:pt x="7507" y="9934"/>
                  </a:lnTo>
                  <a:lnTo>
                    <a:pt x="7504" y="9911"/>
                  </a:lnTo>
                  <a:lnTo>
                    <a:pt x="7501" y="9889"/>
                  </a:lnTo>
                  <a:lnTo>
                    <a:pt x="7499" y="9867"/>
                  </a:lnTo>
                  <a:lnTo>
                    <a:pt x="7496" y="9848"/>
                  </a:lnTo>
                  <a:lnTo>
                    <a:pt x="7492" y="9828"/>
                  </a:lnTo>
                  <a:lnTo>
                    <a:pt x="7488" y="9809"/>
                  </a:lnTo>
                  <a:lnTo>
                    <a:pt x="7484" y="9790"/>
                  </a:lnTo>
                  <a:lnTo>
                    <a:pt x="7474" y="9754"/>
                  </a:lnTo>
                  <a:lnTo>
                    <a:pt x="7462" y="9719"/>
                  </a:lnTo>
                  <a:lnTo>
                    <a:pt x="7459" y="9709"/>
                  </a:lnTo>
                  <a:lnTo>
                    <a:pt x="7453" y="9699"/>
                  </a:lnTo>
                  <a:lnTo>
                    <a:pt x="7448" y="9688"/>
                  </a:lnTo>
                  <a:lnTo>
                    <a:pt x="7443" y="9680"/>
                  </a:lnTo>
                  <a:lnTo>
                    <a:pt x="7437" y="9672"/>
                  </a:lnTo>
                  <a:lnTo>
                    <a:pt x="7430" y="9665"/>
                  </a:lnTo>
                  <a:lnTo>
                    <a:pt x="7422" y="9659"/>
                  </a:lnTo>
                  <a:lnTo>
                    <a:pt x="7414" y="9653"/>
                  </a:lnTo>
                  <a:lnTo>
                    <a:pt x="7406" y="9648"/>
                  </a:lnTo>
                  <a:lnTo>
                    <a:pt x="7397" y="9645"/>
                  </a:lnTo>
                  <a:lnTo>
                    <a:pt x="7387" y="9641"/>
                  </a:lnTo>
                  <a:lnTo>
                    <a:pt x="7377" y="9639"/>
                  </a:lnTo>
                  <a:lnTo>
                    <a:pt x="7367" y="9638"/>
                  </a:lnTo>
                  <a:lnTo>
                    <a:pt x="7357" y="9638"/>
                  </a:lnTo>
                  <a:lnTo>
                    <a:pt x="7345" y="9638"/>
                  </a:lnTo>
                  <a:lnTo>
                    <a:pt x="7332" y="9639"/>
                  </a:lnTo>
                  <a:lnTo>
                    <a:pt x="7304" y="9642"/>
                  </a:lnTo>
                  <a:lnTo>
                    <a:pt x="7275" y="9646"/>
                  </a:lnTo>
                  <a:lnTo>
                    <a:pt x="7246" y="9649"/>
                  </a:lnTo>
                  <a:lnTo>
                    <a:pt x="7218" y="9653"/>
                  </a:lnTo>
                  <a:lnTo>
                    <a:pt x="7189" y="9656"/>
                  </a:lnTo>
                  <a:lnTo>
                    <a:pt x="7160" y="9660"/>
                  </a:lnTo>
                  <a:lnTo>
                    <a:pt x="7132" y="9663"/>
                  </a:lnTo>
                  <a:lnTo>
                    <a:pt x="7102" y="9667"/>
                  </a:lnTo>
                  <a:lnTo>
                    <a:pt x="7063" y="9671"/>
                  </a:lnTo>
                  <a:lnTo>
                    <a:pt x="7023" y="9676"/>
                  </a:lnTo>
                  <a:lnTo>
                    <a:pt x="6983" y="9681"/>
                  </a:lnTo>
                  <a:lnTo>
                    <a:pt x="6944" y="9686"/>
                  </a:lnTo>
                  <a:lnTo>
                    <a:pt x="6903" y="9691"/>
                  </a:lnTo>
                  <a:lnTo>
                    <a:pt x="6863" y="9695"/>
                  </a:lnTo>
                  <a:lnTo>
                    <a:pt x="6824" y="9700"/>
                  </a:lnTo>
                  <a:lnTo>
                    <a:pt x="6784" y="9704"/>
                  </a:lnTo>
                  <a:lnTo>
                    <a:pt x="6715" y="9712"/>
                  </a:lnTo>
                  <a:lnTo>
                    <a:pt x="6661" y="9718"/>
                  </a:lnTo>
                  <a:lnTo>
                    <a:pt x="6606" y="9724"/>
                  </a:lnTo>
                  <a:lnTo>
                    <a:pt x="6552" y="9730"/>
                  </a:lnTo>
                  <a:lnTo>
                    <a:pt x="6497" y="9734"/>
                  </a:lnTo>
                  <a:lnTo>
                    <a:pt x="6442" y="9736"/>
                  </a:lnTo>
                  <a:lnTo>
                    <a:pt x="6388" y="9739"/>
                  </a:lnTo>
                  <a:lnTo>
                    <a:pt x="6333" y="9739"/>
                  </a:lnTo>
                  <a:lnTo>
                    <a:pt x="6279" y="9736"/>
                  </a:lnTo>
                  <a:lnTo>
                    <a:pt x="6252" y="9734"/>
                  </a:lnTo>
                  <a:lnTo>
                    <a:pt x="6224" y="9732"/>
                  </a:lnTo>
                  <a:lnTo>
                    <a:pt x="6198" y="9728"/>
                  </a:lnTo>
                  <a:lnTo>
                    <a:pt x="6170" y="9724"/>
                  </a:lnTo>
                  <a:lnTo>
                    <a:pt x="6144" y="9719"/>
                  </a:lnTo>
                  <a:lnTo>
                    <a:pt x="6118" y="9714"/>
                  </a:lnTo>
                  <a:lnTo>
                    <a:pt x="6090" y="9708"/>
                  </a:lnTo>
                  <a:lnTo>
                    <a:pt x="6064" y="9700"/>
                  </a:lnTo>
                  <a:lnTo>
                    <a:pt x="6037" y="9692"/>
                  </a:lnTo>
                  <a:lnTo>
                    <a:pt x="6011" y="9683"/>
                  </a:lnTo>
                  <a:lnTo>
                    <a:pt x="5985" y="9672"/>
                  </a:lnTo>
                  <a:lnTo>
                    <a:pt x="5958" y="9662"/>
                  </a:lnTo>
                  <a:lnTo>
                    <a:pt x="5932" y="9649"/>
                  </a:lnTo>
                  <a:lnTo>
                    <a:pt x="5907" y="9636"/>
                  </a:lnTo>
                  <a:lnTo>
                    <a:pt x="5880" y="9622"/>
                  </a:lnTo>
                  <a:lnTo>
                    <a:pt x="5855" y="9606"/>
                  </a:lnTo>
                  <a:lnTo>
                    <a:pt x="5804" y="9574"/>
                  </a:lnTo>
                  <a:lnTo>
                    <a:pt x="5759" y="9543"/>
                  </a:lnTo>
                  <a:lnTo>
                    <a:pt x="5715" y="9512"/>
                  </a:lnTo>
                  <a:lnTo>
                    <a:pt x="5674" y="9483"/>
                  </a:lnTo>
                  <a:lnTo>
                    <a:pt x="5635" y="9453"/>
                  </a:lnTo>
                  <a:lnTo>
                    <a:pt x="5599" y="9425"/>
                  </a:lnTo>
                  <a:lnTo>
                    <a:pt x="5565" y="9396"/>
                  </a:lnTo>
                  <a:lnTo>
                    <a:pt x="5531" y="9367"/>
                  </a:lnTo>
                  <a:lnTo>
                    <a:pt x="5497" y="9335"/>
                  </a:lnTo>
                  <a:lnTo>
                    <a:pt x="5463" y="9304"/>
                  </a:lnTo>
                  <a:lnTo>
                    <a:pt x="5429" y="9272"/>
                  </a:lnTo>
                  <a:lnTo>
                    <a:pt x="5395" y="9240"/>
                  </a:lnTo>
                  <a:lnTo>
                    <a:pt x="5362" y="9207"/>
                  </a:lnTo>
                  <a:lnTo>
                    <a:pt x="5328" y="9174"/>
                  </a:lnTo>
                  <a:lnTo>
                    <a:pt x="5295" y="9142"/>
                  </a:lnTo>
                  <a:lnTo>
                    <a:pt x="5263" y="9110"/>
                  </a:lnTo>
                  <a:lnTo>
                    <a:pt x="5230" y="9078"/>
                  </a:lnTo>
                  <a:lnTo>
                    <a:pt x="5195" y="9045"/>
                  </a:lnTo>
                  <a:lnTo>
                    <a:pt x="5162" y="9013"/>
                  </a:lnTo>
                  <a:lnTo>
                    <a:pt x="5128" y="8980"/>
                  </a:lnTo>
                  <a:lnTo>
                    <a:pt x="5093" y="8946"/>
                  </a:lnTo>
                  <a:lnTo>
                    <a:pt x="5059" y="8914"/>
                  </a:lnTo>
                  <a:lnTo>
                    <a:pt x="5024" y="8882"/>
                  </a:lnTo>
                  <a:lnTo>
                    <a:pt x="4990" y="8850"/>
                  </a:lnTo>
                  <a:lnTo>
                    <a:pt x="4967" y="8832"/>
                  </a:lnTo>
                  <a:lnTo>
                    <a:pt x="4944" y="8813"/>
                  </a:lnTo>
                  <a:lnTo>
                    <a:pt x="4920" y="8796"/>
                  </a:lnTo>
                  <a:lnTo>
                    <a:pt x="4895" y="8780"/>
                  </a:lnTo>
                  <a:lnTo>
                    <a:pt x="4868" y="8764"/>
                  </a:lnTo>
                  <a:lnTo>
                    <a:pt x="4841" y="8750"/>
                  </a:lnTo>
                  <a:lnTo>
                    <a:pt x="4812" y="8736"/>
                  </a:lnTo>
                  <a:lnTo>
                    <a:pt x="4782" y="8724"/>
                  </a:lnTo>
                  <a:lnTo>
                    <a:pt x="4753" y="8712"/>
                  </a:lnTo>
                  <a:lnTo>
                    <a:pt x="4720" y="8702"/>
                  </a:lnTo>
                  <a:lnTo>
                    <a:pt x="4687" y="8692"/>
                  </a:lnTo>
                  <a:lnTo>
                    <a:pt x="4652" y="8684"/>
                  </a:lnTo>
                  <a:lnTo>
                    <a:pt x="4616" y="8676"/>
                  </a:lnTo>
                  <a:lnTo>
                    <a:pt x="4579" y="8668"/>
                  </a:lnTo>
                  <a:lnTo>
                    <a:pt x="4540" y="8662"/>
                  </a:lnTo>
                  <a:lnTo>
                    <a:pt x="4500" y="8656"/>
                  </a:lnTo>
                  <a:lnTo>
                    <a:pt x="4434" y="8647"/>
                  </a:lnTo>
                  <a:lnTo>
                    <a:pt x="4379" y="8640"/>
                  </a:lnTo>
                  <a:lnTo>
                    <a:pt x="4322" y="8633"/>
                  </a:lnTo>
                  <a:lnTo>
                    <a:pt x="4267" y="8625"/>
                  </a:lnTo>
                  <a:lnTo>
                    <a:pt x="4211" y="8618"/>
                  </a:lnTo>
                  <a:lnTo>
                    <a:pt x="4155" y="8610"/>
                  </a:lnTo>
                  <a:lnTo>
                    <a:pt x="4099" y="8602"/>
                  </a:lnTo>
                  <a:lnTo>
                    <a:pt x="4042" y="8593"/>
                  </a:lnTo>
                  <a:lnTo>
                    <a:pt x="3986" y="8584"/>
                  </a:lnTo>
                  <a:lnTo>
                    <a:pt x="3930" y="8573"/>
                  </a:lnTo>
                  <a:lnTo>
                    <a:pt x="3875" y="8563"/>
                  </a:lnTo>
                  <a:lnTo>
                    <a:pt x="3819" y="8552"/>
                  </a:lnTo>
                  <a:lnTo>
                    <a:pt x="3763" y="8540"/>
                  </a:lnTo>
                  <a:lnTo>
                    <a:pt x="3708" y="8526"/>
                  </a:lnTo>
                  <a:lnTo>
                    <a:pt x="3652" y="8513"/>
                  </a:lnTo>
                  <a:lnTo>
                    <a:pt x="3597" y="8498"/>
                  </a:lnTo>
                  <a:lnTo>
                    <a:pt x="3542" y="8482"/>
                  </a:lnTo>
                  <a:lnTo>
                    <a:pt x="3485" y="8463"/>
                  </a:lnTo>
                  <a:lnTo>
                    <a:pt x="3430" y="8443"/>
                  </a:lnTo>
                  <a:lnTo>
                    <a:pt x="3376" y="8421"/>
                  </a:lnTo>
                  <a:lnTo>
                    <a:pt x="3323" y="8398"/>
                  </a:lnTo>
                  <a:lnTo>
                    <a:pt x="3274" y="8373"/>
                  </a:lnTo>
                  <a:lnTo>
                    <a:pt x="3225" y="8346"/>
                  </a:lnTo>
                  <a:lnTo>
                    <a:pt x="3202" y="8333"/>
                  </a:lnTo>
                  <a:lnTo>
                    <a:pt x="3178" y="8318"/>
                  </a:lnTo>
                  <a:lnTo>
                    <a:pt x="3156" y="8303"/>
                  </a:lnTo>
                  <a:lnTo>
                    <a:pt x="3133" y="8288"/>
                  </a:lnTo>
                  <a:lnTo>
                    <a:pt x="3111" y="8272"/>
                  </a:lnTo>
                  <a:lnTo>
                    <a:pt x="3089" y="8256"/>
                  </a:lnTo>
                  <a:lnTo>
                    <a:pt x="3069" y="8240"/>
                  </a:lnTo>
                  <a:lnTo>
                    <a:pt x="3048" y="8223"/>
                  </a:lnTo>
                  <a:lnTo>
                    <a:pt x="3027" y="8205"/>
                  </a:lnTo>
                  <a:lnTo>
                    <a:pt x="3008" y="8188"/>
                  </a:lnTo>
                  <a:lnTo>
                    <a:pt x="2988" y="8170"/>
                  </a:lnTo>
                  <a:lnTo>
                    <a:pt x="2969" y="8150"/>
                  </a:lnTo>
                  <a:lnTo>
                    <a:pt x="2950" y="8132"/>
                  </a:lnTo>
                  <a:lnTo>
                    <a:pt x="2932" y="8112"/>
                  </a:lnTo>
                  <a:lnTo>
                    <a:pt x="2914" y="8092"/>
                  </a:lnTo>
                  <a:lnTo>
                    <a:pt x="2896" y="8072"/>
                  </a:lnTo>
                  <a:lnTo>
                    <a:pt x="2879" y="8050"/>
                  </a:lnTo>
                  <a:lnTo>
                    <a:pt x="2863" y="8030"/>
                  </a:lnTo>
                  <a:lnTo>
                    <a:pt x="2847" y="8008"/>
                  </a:lnTo>
                  <a:lnTo>
                    <a:pt x="2831" y="7986"/>
                  </a:lnTo>
                  <a:lnTo>
                    <a:pt x="2807" y="7952"/>
                  </a:lnTo>
                  <a:lnTo>
                    <a:pt x="2782" y="7917"/>
                  </a:lnTo>
                  <a:lnTo>
                    <a:pt x="2755" y="7882"/>
                  </a:lnTo>
                  <a:lnTo>
                    <a:pt x="2728" y="7846"/>
                  </a:lnTo>
                  <a:lnTo>
                    <a:pt x="2698" y="7811"/>
                  </a:lnTo>
                  <a:lnTo>
                    <a:pt x="2667" y="7775"/>
                  </a:lnTo>
                  <a:lnTo>
                    <a:pt x="2635" y="7739"/>
                  </a:lnTo>
                  <a:lnTo>
                    <a:pt x="2602" y="7703"/>
                  </a:lnTo>
                  <a:lnTo>
                    <a:pt x="2566" y="7669"/>
                  </a:lnTo>
                  <a:lnTo>
                    <a:pt x="2529" y="7634"/>
                  </a:lnTo>
                  <a:lnTo>
                    <a:pt x="2490" y="7601"/>
                  </a:lnTo>
                  <a:lnTo>
                    <a:pt x="2450" y="7569"/>
                  </a:lnTo>
                  <a:lnTo>
                    <a:pt x="2408" y="7538"/>
                  </a:lnTo>
                  <a:lnTo>
                    <a:pt x="2364" y="7508"/>
                  </a:lnTo>
                  <a:lnTo>
                    <a:pt x="2341" y="7493"/>
                  </a:lnTo>
                  <a:lnTo>
                    <a:pt x="2318" y="7479"/>
                  </a:lnTo>
                  <a:lnTo>
                    <a:pt x="2295" y="7467"/>
                  </a:lnTo>
                  <a:lnTo>
                    <a:pt x="2271" y="7453"/>
                  </a:lnTo>
                  <a:lnTo>
                    <a:pt x="2221" y="7428"/>
                  </a:lnTo>
                  <a:lnTo>
                    <a:pt x="2170" y="7404"/>
                  </a:lnTo>
                  <a:lnTo>
                    <a:pt x="2119" y="7380"/>
                  </a:lnTo>
                  <a:lnTo>
                    <a:pt x="2067" y="7355"/>
                  </a:lnTo>
                  <a:lnTo>
                    <a:pt x="2015" y="7332"/>
                  </a:lnTo>
                  <a:lnTo>
                    <a:pt x="1963" y="7310"/>
                  </a:lnTo>
                  <a:lnTo>
                    <a:pt x="1910" y="7287"/>
                  </a:lnTo>
                  <a:lnTo>
                    <a:pt x="1857" y="7265"/>
                  </a:lnTo>
                  <a:lnTo>
                    <a:pt x="1822" y="7249"/>
                  </a:lnTo>
                  <a:lnTo>
                    <a:pt x="1787" y="7232"/>
                  </a:lnTo>
                  <a:lnTo>
                    <a:pt x="1755" y="7212"/>
                  </a:lnTo>
                  <a:lnTo>
                    <a:pt x="1723" y="7193"/>
                  </a:lnTo>
                  <a:lnTo>
                    <a:pt x="1692" y="7171"/>
                  </a:lnTo>
                  <a:lnTo>
                    <a:pt x="1662" y="7148"/>
                  </a:lnTo>
                  <a:lnTo>
                    <a:pt x="1634" y="7123"/>
                  </a:lnTo>
                  <a:lnTo>
                    <a:pt x="1606" y="7097"/>
                  </a:lnTo>
                  <a:lnTo>
                    <a:pt x="1580" y="7070"/>
                  </a:lnTo>
                  <a:lnTo>
                    <a:pt x="1554" y="7040"/>
                  </a:lnTo>
                  <a:lnTo>
                    <a:pt x="1529" y="7010"/>
                  </a:lnTo>
                  <a:lnTo>
                    <a:pt x="1506" y="6978"/>
                  </a:lnTo>
                  <a:lnTo>
                    <a:pt x="1484" y="6945"/>
                  </a:lnTo>
                  <a:lnTo>
                    <a:pt x="1463" y="6910"/>
                  </a:lnTo>
                  <a:lnTo>
                    <a:pt x="1443" y="6874"/>
                  </a:lnTo>
                  <a:lnTo>
                    <a:pt x="1424" y="6837"/>
                  </a:lnTo>
                  <a:lnTo>
                    <a:pt x="1399" y="6787"/>
                  </a:lnTo>
                  <a:lnTo>
                    <a:pt x="1375" y="6737"/>
                  </a:lnTo>
                  <a:lnTo>
                    <a:pt x="1349" y="6689"/>
                  </a:lnTo>
                  <a:lnTo>
                    <a:pt x="1324" y="6641"/>
                  </a:lnTo>
                  <a:lnTo>
                    <a:pt x="1296" y="6593"/>
                  </a:lnTo>
                  <a:lnTo>
                    <a:pt x="1269" y="6545"/>
                  </a:lnTo>
                  <a:lnTo>
                    <a:pt x="1241" y="6497"/>
                  </a:lnTo>
                  <a:lnTo>
                    <a:pt x="1213" y="6450"/>
                  </a:lnTo>
                  <a:lnTo>
                    <a:pt x="1183" y="6405"/>
                  </a:lnTo>
                  <a:lnTo>
                    <a:pt x="1153" y="6359"/>
                  </a:lnTo>
                  <a:lnTo>
                    <a:pt x="1122" y="6314"/>
                  </a:lnTo>
                  <a:lnTo>
                    <a:pt x="1091" y="6269"/>
                  </a:lnTo>
                  <a:lnTo>
                    <a:pt x="1059" y="6225"/>
                  </a:lnTo>
                  <a:lnTo>
                    <a:pt x="1027" y="6181"/>
                  </a:lnTo>
                  <a:lnTo>
                    <a:pt x="993" y="6137"/>
                  </a:lnTo>
                  <a:lnTo>
                    <a:pt x="960" y="6095"/>
                  </a:lnTo>
                  <a:lnTo>
                    <a:pt x="942" y="6073"/>
                  </a:lnTo>
                  <a:lnTo>
                    <a:pt x="923" y="6052"/>
                  </a:lnTo>
                  <a:lnTo>
                    <a:pt x="904" y="6032"/>
                  </a:lnTo>
                  <a:lnTo>
                    <a:pt x="884" y="6011"/>
                  </a:lnTo>
                  <a:lnTo>
                    <a:pt x="876" y="6002"/>
                  </a:lnTo>
                  <a:lnTo>
                    <a:pt x="856" y="5981"/>
                  </a:lnTo>
                  <a:lnTo>
                    <a:pt x="836" y="5964"/>
                  </a:lnTo>
                  <a:lnTo>
                    <a:pt x="816" y="5949"/>
                  </a:lnTo>
                  <a:lnTo>
                    <a:pt x="796" y="5937"/>
                  </a:lnTo>
                  <a:lnTo>
                    <a:pt x="775" y="5926"/>
                  </a:lnTo>
                  <a:lnTo>
                    <a:pt x="755" y="5918"/>
                  </a:lnTo>
                  <a:lnTo>
                    <a:pt x="744" y="5915"/>
                  </a:lnTo>
                  <a:lnTo>
                    <a:pt x="734" y="5913"/>
                  </a:lnTo>
                  <a:lnTo>
                    <a:pt x="723" y="5910"/>
                  </a:lnTo>
                  <a:lnTo>
                    <a:pt x="712" y="5909"/>
                  </a:lnTo>
                  <a:lnTo>
                    <a:pt x="702" y="5908"/>
                  </a:lnTo>
                  <a:lnTo>
                    <a:pt x="692" y="5908"/>
                  </a:lnTo>
                  <a:lnTo>
                    <a:pt x="680" y="5909"/>
                  </a:lnTo>
                  <a:lnTo>
                    <a:pt x="670" y="5910"/>
                  </a:lnTo>
                  <a:lnTo>
                    <a:pt x="648" y="5914"/>
                  </a:lnTo>
                  <a:lnTo>
                    <a:pt x="626" y="5921"/>
                  </a:lnTo>
                  <a:lnTo>
                    <a:pt x="603" y="5929"/>
                  </a:lnTo>
                  <a:lnTo>
                    <a:pt x="582" y="5940"/>
                  </a:lnTo>
                  <a:lnTo>
                    <a:pt x="559" y="5953"/>
                  </a:lnTo>
                  <a:lnTo>
                    <a:pt x="536" y="5969"/>
                  </a:lnTo>
                  <a:lnTo>
                    <a:pt x="501" y="5996"/>
                  </a:lnTo>
                  <a:lnTo>
                    <a:pt x="467" y="6025"/>
                  </a:lnTo>
                  <a:lnTo>
                    <a:pt x="435" y="6056"/>
                  </a:lnTo>
                  <a:lnTo>
                    <a:pt x="403" y="6087"/>
                  </a:lnTo>
                  <a:lnTo>
                    <a:pt x="372" y="6120"/>
                  </a:lnTo>
                  <a:lnTo>
                    <a:pt x="341" y="6153"/>
                  </a:lnTo>
                  <a:lnTo>
                    <a:pt x="311" y="6187"/>
                  </a:lnTo>
                  <a:lnTo>
                    <a:pt x="281" y="6220"/>
                  </a:lnTo>
                  <a:lnTo>
                    <a:pt x="273" y="6229"/>
                  </a:lnTo>
                  <a:lnTo>
                    <a:pt x="249" y="6258"/>
                  </a:lnTo>
                  <a:lnTo>
                    <a:pt x="226" y="6289"/>
                  </a:lnTo>
                  <a:lnTo>
                    <a:pt x="204" y="6320"/>
                  </a:lnTo>
                  <a:lnTo>
                    <a:pt x="182" y="6351"/>
                  </a:lnTo>
                  <a:lnTo>
                    <a:pt x="161" y="6382"/>
                  </a:lnTo>
                  <a:lnTo>
                    <a:pt x="139" y="6413"/>
                  </a:lnTo>
                  <a:lnTo>
                    <a:pt x="116" y="6444"/>
                  </a:lnTo>
                  <a:lnTo>
                    <a:pt x="92" y="6472"/>
                  </a:lnTo>
                  <a:lnTo>
                    <a:pt x="69" y="6499"/>
                  </a:lnTo>
                  <a:lnTo>
                    <a:pt x="46" y="6524"/>
                  </a:lnTo>
                  <a:lnTo>
                    <a:pt x="23" y="6547"/>
                  </a:lnTo>
                  <a:lnTo>
                    <a:pt x="0" y="6570"/>
                  </a:lnTo>
                  <a:lnTo>
                    <a:pt x="0" y="6514"/>
                  </a:lnTo>
                  <a:lnTo>
                    <a:pt x="15" y="6497"/>
                  </a:lnTo>
                  <a:lnTo>
                    <a:pt x="31" y="6481"/>
                  </a:lnTo>
                  <a:lnTo>
                    <a:pt x="46" y="6464"/>
                  </a:lnTo>
                  <a:lnTo>
                    <a:pt x="62" y="6447"/>
                  </a:lnTo>
                  <a:lnTo>
                    <a:pt x="85" y="6418"/>
                  </a:lnTo>
                  <a:lnTo>
                    <a:pt x="107" y="6389"/>
                  </a:lnTo>
                  <a:lnTo>
                    <a:pt x="128" y="6359"/>
                  </a:lnTo>
                  <a:lnTo>
                    <a:pt x="149" y="6329"/>
                  </a:lnTo>
                  <a:lnTo>
                    <a:pt x="172" y="6297"/>
                  </a:lnTo>
                  <a:lnTo>
                    <a:pt x="195" y="6265"/>
                  </a:lnTo>
                  <a:lnTo>
                    <a:pt x="219" y="6234"/>
                  </a:lnTo>
                  <a:lnTo>
                    <a:pt x="244" y="6203"/>
                  </a:lnTo>
                  <a:lnTo>
                    <a:pt x="251" y="6195"/>
                  </a:lnTo>
                  <a:lnTo>
                    <a:pt x="282" y="6160"/>
                  </a:lnTo>
                  <a:lnTo>
                    <a:pt x="312" y="6126"/>
                  </a:lnTo>
                  <a:lnTo>
                    <a:pt x="344" y="6091"/>
                  </a:lnTo>
                  <a:lnTo>
                    <a:pt x="375" y="6058"/>
                  </a:lnTo>
                  <a:lnTo>
                    <a:pt x="408" y="6026"/>
                  </a:lnTo>
                  <a:lnTo>
                    <a:pt x="442" y="5995"/>
                  </a:lnTo>
                  <a:lnTo>
                    <a:pt x="476" y="5965"/>
                  </a:lnTo>
                  <a:lnTo>
                    <a:pt x="513" y="5938"/>
                  </a:lnTo>
                  <a:lnTo>
                    <a:pt x="539" y="5919"/>
                  </a:lnTo>
                  <a:lnTo>
                    <a:pt x="564" y="5905"/>
                  </a:lnTo>
                  <a:lnTo>
                    <a:pt x="577" y="5898"/>
                  </a:lnTo>
                  <a:lnTo>
                    <a:pt x="591" y="5892"/>
                  </a:lnTo>
                  <a:lnTo>
                    <a:pt x="603" y="5886"/>
                  </a:lnTo>
                  <a:lnTo>
                    <a:pt x="616" y="5882"/>
                  </a:lnTo>
                  <a:lnTo>
                    <a:pt x="629" y="5878"/>
                  </a:lnTo>
                  <a:lnTo>
                    <a:pt x="641" y="5875"/>
                  </a:lnTo>
                  <a:lnTo>
                    <a:pt x="654" y="5872"/>
                  </a:lnTo>
                  <a:lnTo>
                    <a:pt x="666" y="5870"/>
                  </a:lnTo>
                  <a:lnTo>
                    <a:pt x="679" y="5869"/>
                  </a:lnTo>
                  <a:lnTo>
                    <a:pt x="692" y="5868"/>
                  </a:lnTo>
                  <a:lnTo>
                    <a:pt x="704" y="5869"/>
                  </a:lnTo>
                  <a:lnTo>
                    <a:pt x="716" y="5869"/>
                  </a:lnTo>
                  <a:lnTo>
                    <a:pt x="728" y="5871"/>
                  </a:lnTo>
                  <a:lnTo>
                    <a:pt x="741" y="5874"/>
                  </a:lnTo>
                  <a:lnTo>
                    <a:pt x="753" y="5876"/>
                  </a:lnTo>
                  <a:lnTo>
                    <a:pt x="765" y="5879"/>
                  </a:lnTo>
                  <a:lnTo>
                    <a:pt x="777" y="5884"/>
                  </a:lnTo>
                  <a:lnTo>
                    <a:pt x="789" y="5888"/>
                  </a:lnTo>
                  <a:lnTo>
                    <a:pt x="801" y="5894"/>
                  </a:lnTo>
                  <a:lnTo>
                    <a:pt x="812" y="5900"/>
                  </a:lnTo>
                  <a:lnTo>
                    <a:pt x="825" y="5907"/>
                  </a:lnTo>
                  <a:lnTo>
                    <a:pt x="836" y="5915"/>
                  </a:lnTo>
                  <a:lnTo>
                    <a:pt x="848" y="5923"/>
                  </a:lnTo>
                  <a:lnTo>
                    <a:pt x="859" y="5932"/>
                  </a:lnTo>
                  <a:lnTo>
                    <a:pt x="882" y="5952"/>
                  </a:lnTo>
                  <a:lnTo>
                    <a:pt x="905" y="5974"/>
                  </a:lnTo>
                  <a:lnTo>
                    <a:pt x="913" y="5984"/>
                  </a:lnTo>
                  <a:lnTo>
                    <a:pt x="933" y="6004"/>
                  </a:lnTo>
                  <a:lnTo>
                    <a:pt x="953" y="6026"/>
                  </a:lnTo>
                  <a:lnTo>
                    <a:pt x="973" y="6048"/>
                  </a:lnTo>
                  <a:lnTo>
                    <a:pt x="991" y="6071"/>
                  </a:lnTo>
                  <a:lnTo>
                    <a:pt x="1024" y="6113"/>
                  </a:lnTo>
                  <a:lnTo>
                    <a:pt x="1058" y="6157"/>
                  </a:lnTo>
                  <a:lnTo>
                    <a:pt x="1091" y="6202"/>
                  </a:lnTo>
                  <a:lnTo>
                    <a:pt x="1123" y="6246"/>
                  </a:lnTo>
                  <a:lnTo>
                    <a:pt x="1154" y="6291"/>
                  </a:lnTo>
                  <a:lnTo>
                    <a:pt x="1185" y="6337"/>
                  </a:lnTo>
                  <a:lnTo>
                    <a:pt x="1216" y="6383"/>
                  </a:lnTo>
                  <a:lnTo>
                    <a:pt x="1246" y="6430"/>
                  </a:lnTo>
                  <a:lnTo>
                    <a:pt x="1274" y="6477"/>
                  </a:lnTo>
                  <a:lnTo>
                    <a:pt x="1303" y="6525"/>
                  </a:lnTo>
                  <a:lnTo>
                    <a:pt x="1331" y="6573"/>
                  </a:lnTo>
                  <a:lnTo>
                    <a:pt x="1358" y="6621"/>
                  </a:lnTo>
                  <a:lnTo>
                    <a:pt x="1385" y="6671"/>
                  </a:lnTo>
                  <a:lnTo>
                    <a:pt x="1410" y="6720"/>
                  </a:lnTo>
                  <a:lnTo>
                    <a:pt x="1435" y="6769"/>
                  </a:lnTo>
                  <a:lnTo>
                    <a:pt x="1460" y="6820"/>
                  </a:lnTo>
                  <a:lnTo>
                    <a:pt x="1477" y="6855"/>
                  </a:lnTo>
                  <a:lnTo>
                    <a:pt x="1497" y="6890"/>
                  </a:lnTo>
                  <a:lnTo>
                    <a:pt x="1516" y="6923"/>
                  </a:lnTo>
                  <a:lnTo>
                    <a:pt x="1538" y="6955"/>
                  </a:lnTo>
                  <a:lnTo>
                    <a:pt x="1560" y="6985"/>
                  </a:lnTo>
                  <a:lnTo>
                    <a:pt x="1584" y="7015"/>
                  </a:lnTo>
                  <a:lnTo>
                    <a:pt x="1608" y="7042"/>
                  </a:lnTo>
                  <a:lnTo>
                    <a:pt x="1634" y="7069"/>
                  </a:lnTo>
                  <a:lnTo>
                    <a:pt x="1660" y="7093"/>
                  </a:lnTo>
                  <a:lnTo>
                    <a:pt x="1687" y="7117"/>
                  </a:lnTo>
                  <a:lnTo>
                    <a:pt x="1715" y="7139"/>
                  </a:lnTo>
                  <a:lnTo>
                    <a:pt x="1745" y="7159"/>
                  </a:lnTo>
                  <a:lnTo>
                    <a:pt x="1775" y="7179"/>
                  </a:lnTo>
                  <a:lnTo>
                    <a:pt x="1807" y="7197"/>
                  </a:lnTo>
                  <a:lnTo>
                    <a:pt x="1839" y="7213"/>
                  </a:lnTo>
                  <a:lnTo>
                    <a:pt x="1872" y="7228"/>
                  </a:lnTo>
                  <a:lnTo>
                    <a:pt x="1926" y="7251"/>
                  </a:lnTo>
                  <a:lnTo>
                    <a:pt x="1979" y="7274"/>
                  </a:lnTo>
                  <a:lnTo>
                    <a:pt x="2032" y="7297"/>
                  </a:lnTo>
                  <a:lnTo>
                    <a:pt x="2084" y="7320"/>
                  </a:lnTo>
                  <a:lnTo>
                    <a:pt x="2136" y="7344"/>
                  </a:lnTo>
                  <a:lnTo>
                    <a:pt x="2188" y="7368"/>
                  </a:lnTo>
                  <a:lnTo>
                    <a:pt x="2238" y="7393"/>
                  </a:lnTo>
                  <a:lnTo>
                    <a:pt x="2290" y="7418"/>
                  </a:lnTo>
                  <a:lnTo>
                    <a:pt x="2314" y="7432"/>
                  </a:lnTo>
                  <a:lnTo>
                    <a:pt x="2338" y="7445"/>
                  </a:lnTo>
                  <a:lnTo>
                    <a:pt x="2362" y="7460"/>
                  </a:lnTo>
                  <a:lnTo>
                    <a:pt x="2385" y="7474"/>
                  </a:lnTo>
                  <a:lnTo>
                    <a:pt x="2408" y="7490"/>
                  </a:lnTo>
                  <a:lnTo>
                    <a:pt x="2431" y="7505"/>
                  </a:lnTo>
                  <a:lnTo>
                    <a:pt x="2453" y="7521"/>
                  </a:lnTo>
                  <a:lnTo>
                    <a:pt x="2473" y="7537"/>
                  </a:lnTo>
                  <a:lnTo>
                    <a:pt x="2514" y="7570"/>
                  </a:lnTo>
                  <a:lnTo>
                    <a:pt x="2555" y="7604"/>
                  </a:lnTo>
                  <a:lnTo>
                    <a:pt x="2593" y="7639"/>
                  </a:lnTo>
                  <a:lnTo>
                    <a:pt x="2628" y="7674"/>
                  </a:lnTo>
                  <a:lnTo>
                    <a:pt x="2662" y="7711"/>
                  </a:lnTo>
                  <a:lnTo>
                    <a:pt x="2696" y="7748"/>
                  </a:lnTo>
                  <a:lnTo>
                    <a:pt x="2728" y="7784"/>
                  </a:lnTo>
                  <a:lnTo>
                    <a:pt x="2758" y="7821"/>
                  </a:lnTo>
                  <a:lnTo>
                    <a:pt x="2785" y="7858"/>
                  </a:lnTo>
                  <a:lnTo>
                    <a:pt x="2813" y="7893"/>
                  </a:lnTo>
                  <a:lnTo>
                    <a:pt x="2839" y="7929"/>
                  </a:lnTo>
                  <a:lnTo>
                    <a:pt x="2863" y="7963"/>
                  </a:lnTo>
                  <a:lnTo>
                    <a:pt x="2894" y="8006"/>
                  </a:lnTo>
                  <a:lnTo>
                    <a:pt x="2927" y="8047"/>
                  </a:lnTo>
                  <a:lnTo>
                    <a:pt x="2944" y="8067"/>
                  </a:lnTo>
                  <a:lnTo>
                    <a:pt x="2961" y="8086"/>
                  </a:lnTo>
                  <a:lnTo>
                    <a:pt x="2979" y="8104"/>
                  </a:lnTo>
                  <a:lnTo>
                    <a:pt x="2997" y="8123"/>
                  </a:lnTo>
                  <a:lnTo>
                    <a:pt x="3016" y="8141"/>
                  </a:lnTo>
                  <a:lnTo>
                    <a:pt x="3034" y="8158"/>
                  </a:lnTo>
                  <a:lnTo>
                    <a:pt x="3054" y="8175"/>
                  </a:lnTo>
                  <a:lnTo>
                    <a:pt x="3073" y="8193"/>
                  </a:lnTo>
                  <a:lnTo>
                    <a:pt x="3094" y="8209"/>
                  </a:lnTo>
                  <a:lnTo>
                    <a:pt x="3114" y="8225"/>
                  </a:lnTo>
                  <a:lnTo>
                    <a:pt x="3135" y="8241"/>
                  </a:lnTo>
                  <a:lnTo>
                    <a:pt x="3156" y="8256"/>
                  </a:lnTo>
                  <a:lnTo>
                    <a:pt x="3200" y="8286"/>
                  </a:lnTo>
                  <a:lnTo>
                    <a:pt x="3245" y="8312"/>
                  </a:lnTo>
                  <a:lnTo>
                    <a:pt x="3292" y="8338"/>
                  </a:lnTo>
                  <a:lnTo>
                    <a:pt x="3342" y="8362"/>
                  </a:lnTo>
                  <a:lnTo>
                    <a:pt x="3392" y="8385"/>
                  </a:lnTo>
                  <a:lnTo>
                    <a:pt x="3445" y="8406"/>
                  </a:lnTo>
                  <a:lnTo>
                    <a:pt x="3499" y="8427"/>
                  </a:lnTo>
                  <a:lnTo>
                    <a:pt x="3554" y="8444"/>
                  </a:lnTo>
                  <a:lnTo>
                    <a:pt x="3609" y="8460"/>
                  </a:lnTo>
                  <a:lnTo>
                    <a:pt x="3663" y="8475"/>
                  </a:lnTo>
                  <a:lnTo>
                    <a:pt x="3718" y="8489"/>
                  </a:lnTo>
                  <a:lnTo>
                    <a:pt x="3773" y="8501"/>
                  </a:lnTo>
                  <a:lnTo>
                    <a:pt x="3828" y="8514"/>
                  </a:lnTo>
                  <a:lnTo>
                    <a:pt x="3883" y="8524"/>
                  </a:lnTo>
                  <a:lnTo>
                    <a:pt x="3938" y="8534"/>
                  </a:lnTo>
                  <a:lnTo>
                    <a:pt x="3994" y="8545"/>
                  </a:lnTo>
                  <a:lnTo>
                    <a:pt x="4049" y="8554"/>
                  </a:lnTo>
                  <a:lnTo>
                    <a:pt x="4106" y="8563"/>
                  </a:lnTo>
                  <a:lnTo>
                    <a:pt x="4162" y="8571"/>
                  </a:lnTo>
                  <a:lnTo>
                    <a:pt x="4217" y="8579"/>
                  </a:lnTo>
                  <a:lnTo>
                    <a:pt x="4273" y="8586"/>
                  </a:lnTo>
                  <a:lnTo>
                    <a:pt x="4328" y="8594"/>
                  </a:lnTo>
                  <a:lnTo>
                    <a:pt x="4383" y="8601"/>
                  </a:lnTo>
                  <a:lnTo>
                    <a:pt x="4438" y="8608"/>
                  </a:lnTo>
                  <a:lnTo>
                    <a:pt x="4505" y="8617"/>
                  </a:lnTo>
                  <a:lnTo>
                    <a:pt x="4547" y="8623"/>
                  </a:lnTo>
                  <a:lnTo>
                    <a:pt x="4587" y="8630"/>
                  </a:lnTo>
                  <a:lnTo>
                    <a:pt x="4626" y="8637"/>
                  </a:lnTo>
                  <a:lnTo>
                    <a:pt x="4663" y="8646"/>
                  </a:lnTo>
                  <a:lnTo>
                    <a:pt x="4699" y="8655"/>
                  </a:lnTo>
                  <a:lnTo>
                    <a:pt x="4734" y="8665"/>
                  </a:lnTo>
                  <a:lnTo>
                    <a:pt x="4767" y="8677"/>
                  </a:lnTo>
                  <a:lnTo>
                    <a:pt x="4800" y="8688"/>
                  </a:lnTo>
                  <a:lnTo>
                    <a:pt x="4831" y="8702"/>
                  </a:lnTo>
                  <a:lnTo>
                    <a:pt x="4860" y="8716"/>
                  </a:lnTo>
                  <a:lnTo>
                    <a:pt x="4889" y="8731"/>
                  </a:lnTo>
                  <a:lnTo>
                    <a:pt x="4917" y="8747"/>
                  </a:lnTo>
                  <a:lnTo>
                    <a:pt x="4943" y="8764"/>
                  </a:lnTo>
                  <a:lnTo>
                    <a:pt x="4968" y="8782"/>
                  </a:lnTo>
                  <a:lnTo>
                    <a:pt x="4992" y="8801"/>
                  </a:lnTo>
                  <a:lnTo>
                    <a:pt x="5016" y="8821"/>
                  </a:lnTo>
                  <a:lnTo>
                    <a:pt x="5051" y="8853"/>
                  </a:lnTo>
                  <a:lnTo>
                    <a:pt x="5086" y="8885"/>
                  </a:lnTo>
                  <a:lnTo>
                    <a:pt x="5121" y="8918"/>
                  </a:lnTo>
                  <a:lnTo>
                    <a:pt x="5155" y="8951"/>
                  </a:lnTo>
                  <a:lnTo>
                    <a:pt x="5190" y="8984"/>
                  </a:lnTo>
                  <a:lnTo>
                    <a:pt x="5223" y="9016"/>
                  </a:lnTo>
                  <a:lnTo>
                    <a:pt x="5257" y="9049"/>
                  </a:lnTo>
                  <a:lnTo>
                    <a:pt x="5291" y="9083"/>
                  </a:lnTo>
                  <a:lnTo>
                    <a:pt x="5323" y="9115"/>
                  </a:lnTo>
                  <a:lnTo>
                    <a:pt x="5356" y="9147"/>
                  </a:lnTo>
                  <a:lnTo>
                    <a:pt x="5389" y="9179"/>
                  </a:lnTo>
                  <a:lnTo>
                    <a:pt x="5422" y="9211"/>
                  </a:lnTo>
                  <a:lnTo>
                    <a:pt x="5456" y="9243"/>
                  </a:lnTo>
                  <a:lnTo>
                    <a:pt x="5490" y="9275"/>
                  </a:lnTo>
                  <a:lnTo>
                    <a:pt x="5523" y="9306"/>
                  </a:lnTo>
                  <a:lnTo>
                    <a:pt x="5558" y="9337"/>
                  </a:lnTo>
                  <a:lnTo>
                    <a:pt x="5590" y="9366"/>
                  </a:lnTo>
                  <a:lnTo>
                    <a:pt x="5624" y="9395"/>
                  </a:lnTo>
                  <a:lnTo>
                    <a:pt x="5660" y="9422"/>
                  </a:lnTo>
                  <a:lnTo>
                    <a:pt x="5698" y="9451"/>
                  </a:lnTo>
                  <a:lnTo>
                    <a:pt x="5738" y="9481"/>
                  </a:lnTo>
                  <a:lnTo>
                    <a:pt x="5780" y="9511"/>
                  </a:lnTo>
                  <a:lnTo>
                    <a:pt x="5826" y="9540"/>
                  </a:lnTo>
                  <a:lnTo>
                    <a:pt x="5876" y="9572"/>
                  </a:lnTo>
                  <a:lnTo>
                    <a:pt x="5901" y="9587"/>
                  </a:lnTo>
                  <a:lnTo>
                    <a:pt x="5925" y="9601"/>
                  </a:lnTo>
                  <a:lnTo>
                    <a:pt x="5950" y="9614"/>
                  </a:lnTo>
                  <a:lnTo>
                    <a:pt x="5975" y="9626"/>
                  </a:lnTo>
                  <a:lnTo>
                    <a:pt x="6001" y="9637"/>
                  </a:lnTo>
                  <a:lnTo>
                    <a:pt x="6026" y="9646"/>
                  </a:lnTo>
                  <a:lnTo>
                    <a:pt x="6051" y="9655"/>
                  </a:lnTo>
                  <a:lnTo>
                    <a:pt x="6076" y="9663"/>
                  </a:lnTo>
                  <a:lnTo>
                    <a:pt x="6103" y="9670"/>
                  </a:lnTo>
                  <a:lnTo>
                    <a:pt x="6128" y="9676"/>
                  </a:lnTo>
                  <a:lnTo>
                    <a:pt x="6154" y="9681"/>
                  </a:lnTo>
                  <a:lnTo>
                    <a:pt x="6181" y="9686"/>
                  </a:lnTo>
                  <a:lnTo>
                    <a:pt x="6207" y="9689"/>
                  </a:lnTo>
                  <a:lnTo>
                    <a:pt x="6232" y="9693"/>
                  </a:lnTo>
                  <a:lnTo>
                    <a:pt x="6259" y="9695"/>
                  </a:lnTo>
                  <a:lnTo>
                    <a:pt x="6285" y="9697"/>
                  </a:lnTo>
                  <a:lnTo>
                    <a:pt x="6338" y="9699"/>
                  </a:lnTo>
                  <a:lnTo>
                    <a:pt x="6392" y="9699"/>
                  </a:lnTo>
                  <a:lnTo>
                    <a:pt x="6445" y="9697"/>
                  </a:lnTo>
                  <a:lnTo>
                    <a:pt x="6498" y="9694"/>
                  </a:lnTo>
                  <a:lnTo>
                    <a:pt x="6551" y="9689"/>
                  </a:lnTo>
                  <a:lnTo>
                    <a:pt x="6604" y="9685"/>
                  </a:lnTo>
                  <a:lnTo>
                    <a:pt x="6658" y="9679"/>
                  </a:lnTo>
                  <a:lnTo>
                    <a:pt x="6711" y="9672"/>
                  </a:lnTo>
                  <a:lnTo>
                    <a:pt x="6780" y="9665"/>
                  </a:lnTo>
                  <a:lnTo>
                    <a:pt x="6820" y="9661"/>
                  </a:lnTo>
                  <a:lnTo>
                    <a:pt x="6859" y="9656"/>
                  </a:lnTo>
                  <a:lnTo>
                    <a:pt x="6899" y="9652"/>
                  </a:lnTo>
                  <a:lnTo>
                    <a:pt x="6939" y="9647"/>
                  </a:lnTo>
                  <a:lnTo>
                    <a:pt x="6978" y="9642"/>
                  </a:lnTo>
                  <a:lnTo>
                    <a:pt x="7018" y="9637"/>
                  </a:lnTo>
                  <a:lnTo>
                    <a:pt x="7058" y="9632"/>
                  </a:lnTo>
                  <a:lnTo>
                    <a:pt x="7097" y="9628"/>
                  </a:lnTo>
                  <a:lnTo>
                    <a:pt x="7126" y="9624"/>
                  </a:lnTo>
                  <a:lnTo>
                    <a:pt x="7155" y="9621"/>
                  </a:lnTo>
                  <a:lnTo>
                    <a:pt x="7184" y="9617"/>
                  </a:lnTo>
                  <a:lnTo>
                    <a:pt x="7213" y="9614"/>
                  </a:lnTo>
                  <a:lnTo>
                    <a:pt x="7242" y="9609"/>
                  </a:lnTo>
                  <a:lnTo>
                    <a:pt x="7270" y="9606"/>
                  </a:lnTo>
                  <a:lnTo>
                    <a:pt x="7299" y="9602"/>
                  </a:lnTo>
                  <a:lnTo>
                    <a:pt x="7328" y="9600"/>
                  </a:lnTo>
                  <a:lnTo>
                    <a:pt x="7344" y="9598"/>
                  </a:lnTo>
                  <a:lnTo>
                    <a:pt x="7359" y="9598"/>
                  </a:lnTo>
                  <a:lnTo>
                    <a:pt x="7373" y="9599"/>
                  </a:lnTo>
                  <a:lnTo>
                    <a:pt x="7386" y="9601"/>
                  </a:lnTo>
                  <a:lnTo>
                    <a:pt x="7400" y="9605"/>
                  </a:lnTo>
                  <a:lnTo>
                    <a:pt x="7413" y="9608"/>
                  </a:lnTo>
                  <a:lnTo>
                    <a:pt x="7424" y="9614"/>
                  </a:lnTo>
                  <a:lnTo>
                    <a:pt x="7436" y="9620"/>
                  </a:lnTo>
                  <a:lnTo>
                    <a:pt x="7446" y="9628"/>
                  </a:lnTo>
                  <a:lnTo>
                    <a:pt x="7456" y="9636"/>
                  </a:lnTo>
                  <a:lnTo>
                    <a:pt x="7465" y="9645"/>
                  </a:lnTo>
                  <a:lnTo>
                    <a:pt x="7474" y="9656"/>
                  </a:lnTo>
                  <a:lnTo>
                    <a:pt x="7482" y="9668"/>
                  </a:lnTo>
                  <a:lnTo>
                    <a:pt x="7488" y="9679"/>
                  </a:lnTo>
                  <a:lnTo>
                    <a:pt x="7494" y="9693"/>
                  </a:lnTo>
                  <a:lnTo>
                    <a:pt x="7500" y="9708"/>
                  </a:lnTo>
                  <a:lnTo>
                    <a:pt x="7511" y="9743"/>
                  </a:lnTo>
                  <a:lnTo>
                    <a:pt x="7522" y="9781"/>
                  </a:lnTo>
                  <a:lnTo>
                    <a:pt x="7526" y="9801"/>
                  </a:lnTo>
                  <a:lnTo>
                    <a:pt x="7531" y="9821"/>
                  </a:lnTo>
                  <a:lnTo>
                    <a:pt x="7534" y="9842"/>
                  </a:lnTo>
                  <a:lnTo>
                    <a:pt x="7538" y="9863"/>
                  </a:lnTo>
                  <a:lnTo>
                    <a:pt x="7541" y="9884"/>
                  </a:lnTo>
                  <a:lnTo>
                    <a:pt x="7543" y="9906"/>
                  </a:lnTo>
                  <a:lnTo>
                    <a:pt x="7546" y="9929"/>
                  </a:lnTo>
                  <a:lnTo>
                    <a:pt x="7548" y="9951"/>
                  </a:lnTo>
                  <a:lnTo>
                    <a:pt x="7550" y="9974"/>
                  </a:lnTo>
                  <a:lnTo>
                    <a:pt x="7553" y="9996"/>
                  </a:lnTo>
                  <a:lnTo>
                    <a:pt x="7554" y="10019"/>
                  </a:lnTo>
                  <a:lnTo>
                    <a:pt x="7556" y="10040"/>
                  </a:lnTo>
                  <a:lnTo>
                    <a:pt x="7560" y="10075"/>
                  </a:lnTo>
                  <a:lnTo>
                    <a:pt x="7562" y="10109"/>
                  </a:lnTo>
                  <a:lnTo>
                    <a:pt x="7565" y="10145"/>
                  </a:lnTo>
                  <a:lnTo>
                    <a:pt x="7570" y="10179"/>
                  </a:lnTo>
                  <a:lnTo>
                    <a:pt x="7573" y="10214"/>
                  </a:lnTo>
                  <a:lnTo>
                    <a:pt x="7579" y="10249"/>
                  </a:lnTo>
                  <a:lnTo>
                    <a:pt x="7584" y="10284"/>
                  </a:lnTo>
                  <a:lnTo>
                    <a:pt x="7591" y="10318"/>
                  </a:lnTo>
                  <a:lnTo>
                    <a:pt x="7550" y="10318"/>
                  </a:lnTo>
                  <a:close/>
                  <a:moveTo>
                    <a:pt x="8477" y="10318"/>
                  </a:moveTo>
                  <a:lnTo>
                    <a:pt x="8486" y="10279"/>
                  </a:lnTo>
                  <a:lnTo>
                    <a:pt x="8492" y="10240"/>
                  </a:lnTo>
                  <a:lnTo>
                    <a:pt x="8497" y="10200"/>
                  </a:lnTo>
                  <a:lnTo>
                    <a:pt x="8499" y="10159"/>
                  </a:lnTo>
                  <a:lnTo>
                    <a:pt x="8499" y="10117"/>
                  </a:lnTo>
                  <a:lnTo>
                    <a:pt x="8497" y="10076"/>
                  </a:lnTo>
                  <a:lnTo>
                    <a:pt x="8493" y="10034"/>
                  </a:lnTo>
                  <a:lnTo>
                    <a:pt x="8486" y="9990"/>
                  </a:lnTo>
                  <a:lnTo>
                    <a:pt x="8480" y="9951"/>
                  </a:lnTo>
                  <a:lnTo>
                    <a:pt x="8472" y="9913"/>
                  </a:lnTo>
                  <a:lnTo>
                    <a:pt x="8461" y="9878"/>
                  </a:lnTo>
                  <a:lnTo>
                    <a:pt x="8451" y="9842"/>
                  </a:lnTo>
                  <a:lnTo>
                    <a:pt x="8438" y="9810"/>
                  </a:lnTo>
                  <a:lnTo>
                    <a:pt x="8424" y="9778"/>
                  </a:lnTo>
                  <a:lnTo>
                    <a:pt x="8411" y="9748"/>
                  </a:lnTo>
                  <a:lnTo>
                    <a:pt x="8395" y="9720"/>
                  </a:lnTo>
                  <a:lnTo>
                    <a:pt x="8377" y="9693"/>
                  </a:lnTo>
                  <a:lnTo>
                    <a:pt x="8358" y="9668"/>
                  </a:lnTo>
                  <a:lnTo>
                    <a:pt x="8338" y="9644"/>
                  </a:lnTo>
                  <a:lnTo>
                    <a:pt x="8317" y="9621"/>
                  </a:lnTo>
                  <a:lnTo>
                    <a:pt x="8294" y="9600"/>
                  </a:lnTo>
                  <a:lnTo>
                    <a:pt x="8270" y="9579"/>
                  </a:lnTo>
                  <a:lnTo>
                    <a:pt x="8244" y="9561"/>
                  </a:lnTo>
                  <a:lnTo>
                    <a:pt x="8217" y="9543"/>
                  </a:lnTo>
                  <a:lnTo>
                    <a:pt x="8180" y="9521"/>
                  </a:lnTo>
                  <a:lnTo>
                    <a:pt x="8142" y="9500"/>
                  </a:lnTo>
                  <a:lnTo>
                    <a:pt x="8102" y="9480"/>
                  </a:lnTo>
                  <a:lnTo>
                    <a:pt x="8061" y="9460"/>
                  </a:lnTo>
                  <a:lnTo>
                    <a:pt x="8018" y="9441"/>
                  </a:lnTo>
                  <a:lnTo>
                    <a:pt x="7974" y="9421"/>
                  </a:lnTo>
                  <a:lnTo>
                    <a:pt x="7928" y="9403"/>
                  </a:lnTo>
                  <a:lnTo>
                    <a:pt x="7881" y="9384"/>
                  </a:lnTo>
                  <a:lnTo>
                    <a:pt x="7866" y="9379"/>
                  </a:lnTo>
                  <a:lnTo>
                    <a:pt x="7852" y="9373"/>
                  </a:lnTo>
                  <a:lnTo>
                    <a:pt x="7839" y="9366"/>
                  </a:lnTo>
                  <a:lnTo>
                    <a:pt x="7828" y="9360"/>
                  </a:lnTo>
                  <a:lnTo>
                    <a:pt x="7817" y="9353"/>
                  </a:lnTo>
                  <a:lnTo>
                    <a:pt x="7807" y="9347"/>
                  </a:lnTo>
                  <a:lnTo>
                    <a:pt x="7798" y="9340"/>
                  </a:lnTo>
                  <a:lnTo>
                    <a:pt x="7789" y="9332"/>
                  </a:lnTo>
                  <a:lnTo>
                    <a:pt x="7782" y="9325"/>
                  </a:lnTo>
                  <a:lnTo>
                    <a:pt x="7775" y="9318"/>
                  </a:lnTo>
                  <a:lnTo>
                    <a:pt x="7768" y="9310"/>
                  </a:lnTo>
                  <a:lnTo>
                    <a:pt x="7764" y="9302"/>
                  </a:lnTo>
                  <a:lnTo>
                    <a:pt x="7758" y="9294"/>
                  </a:lnTo>
                  <a:lnTo>
                    <a:pt x="7755" y="9286"/>
                  </a:lnTo>
                  <a:lnTo>
                    <a:pt x="7751" y="9278"/>
                  </a:lnTo>
                  <a:lnTo>
                    <a:pt x="7748" y="9270"/>
                  </a:lnTo>
                  <a:lnTo>
                    <a:pt x="7743" y="9252"/>
                  </a:lnTo>
                  <a:lnTo>
                    <a:pt x="7742" y="9235"/>
                  </a:lnTo>
                  <a:lnTo>
                    <a:pt x="7741" y="9218"/>
                  </a:lnTo>
                  <a:lnTo>
                    <a:pt x="7742" y="9201"/>
                  </a:lnTo>
                  <a:lnTo>
                    <a:pt x="7745" y="9184"/>
                  </a:lnTo>
                  <a:lnTo>
                    <a:pt x="7749" y="9166"/>
                  </a:lnTo>
                  <a:lnTo>
                    <a:pt x="7753" y="9148"/>
                  </a:lnTo>
                  <a:lnTo>
                    <a:pt x="7759" y="9131"/>
                  </a:lnTo>
                  <a:lnTo>
                    <a:pt x="7772" y="9093"/>
                  </a:lnTo>
                  <a:lnTo>
                    <a:pt x="7786" y="9056"/>
                  </a:lnTo>
                  <a:lnTo>
                    <a:pt x="7800" y="9022"/>
                  </a:lnTo>
                  <a:lnTo>
                    <a:pt x="7817" y="8990"/>
                  </a:lnTo>
                  <a:lnTo>
                    <a:pt x="7833" y="8959"/>
                  </a:lnTo>
                  <a:lnTo>
                    <a:pt x="7849" y="8931"/>
                  </a:lnTo>
                  <a:lnTo>
                    <a:pt x="7867" y="8905"/>
                  </a:lnTo>
                  <a:lnTo>
                    <a:pt x="7885" y="8881"/>
                  </a:lnTo>
                  <a:lnTo>
                    <a:pt x="7914" y="8844"/>
                  </a:lnTo>
                  <a:lnTo>
                    <a:pt x="7944" y="8809"/>
                  </a:lnTo>
                  <a:lnTo>
                    <a:pt x="7975" y="8773"/>
                  </a:lnTo>
                  <a:lnTo>
                    <a:pt x="8006" y="8737"/>
                  </a:lnTo>
                  <a:lnTo>
                    <a:pt x="8037" y="8703"/>
                  </a:lnTo>
                  <a:lnTo>
                    <a:pt x="8069" y="8669"/>
                  </a:lnTo>
                  <a:lnTo>
                    <a:pt x="8100" y="8635"/>
                  </a:lnTo>
                  <a:lnTo>
                    <a:pt x="8131" y="8601"/>
                  </a:lnTo>
                  <a:lnTo>
                    <a:pt x="8160" y="8571"/>
                  </a:lnTo>
                  <a:lnTo>
                    <a:pt x="8187" y="8541"/>
                  </a:lnTo>
                  <a:lnTo>
                    <a:pt x="8215" y="8510"/>
                  </a:lnTo>
                  <a:lnTo>
                    <a:pt x="8242" y="8481"/>
                  </a:lnTo>
                  <a:lnTo>
                    <a:pt x="8268" y="8451"/>
                  </a:lnTo>
                  <a:lnTo>
                    <a:pt x="8293" y="8420"/>
                  </a:lnTo>
                  <a:lnTo>
                    <a:pt x="8314" y="8389"/>
                  </a:lnTo>
                  <a:lnTo>
                    <a:pt x="8335" y="8358"/>
                  </a:lnTo>
                  <a:lnTo>
                    <a:pt x="8355" y="8325"/>
                  </a:lnTo>
                  <a:lnTo>
                    <a:pt x="8373" y="8292"/>
                  </a:lnTo>
                  <a:lnTo>
                    <a:pt x="8389" y="8258"/>
                  </a:lnTo>
                  <a:lnTo>
                    <a:pt x="8403" y="8225"/>
                  </a:lnTo>
                  <a:lnTo>
                    <a:pt x="8416" y="8189"/>
                  </a:lnTo>
                  <a:lnTo>
                    <a:pt x="8427" y="8155"/>
                  </a:lnTo>
                  <a:lnTo>
                    <a:pt x="8437" y="8119"/>
                  </a:lnTo>
                  <a:lnTo>
                    <a:pt x="8445" y="8083"/>
                  </a:lnTo>
                  <a:lnTo>
                    <a:pt x="8451" y="8047"/>
                  </a:lnTo>
                  <a:lnTo>
                    <a:pt x="8455" y="8010"/>
                  </a:lnTo>
                  <a:lnTo>
                    <a:pt x="8458" y="7972"/>
                  </a:lnTo>
                  <a:lnTo>
                    <a:pt x="8459" y="7936"/>
                  </a:lnTo>
                  <a:lnTo>
                    <a:pt x="8459" y="7916"/>
                  </a:lnTo>
                  <a:lnTo>
                    <a:pt x="8458" y="7897"/>
                  </a:lnTo>
                  <a:lnTo>
                    <a:pt x="8457" y="7877"/>
                  </a:lnTo>
                  <a:lnTo>
                    <a:pt x="8454" y="7859"/>
                  </a:lnTo>
                  <a:lnTo>
                    <a:pt x="8452" y="7841"/>
                  </a:lnTo>
                  <a:lnTo>
                    <a:pt x="8449" y="7822"/>
                  </a:lnTo>
                  <a:lnTo>
                    <a:pt x="8444" y="7804"/>
                  </a:lnTo>
                  <a:lnTo>
                    <a:pt x="8439" y="7787"/>
                  </a:lnTo>
                  <a:lnTo>
                    <a:pt x="8434" y="7768"/>
                  </a:lnTo>
                  <a:lnTo>
                    <a:pt x="8428" y="7752"/>
                  </a:lnTo>
                  <a:lnTo>
                    <a:pt x="8421" y="7735"/>
                  </a:lnTo>
                  <a:lnTo>
                    <a:pt x="8414" y="7718"/>
                  </a:lnTo>
                  <a:lnTo>
                    <a:pt x="8406" y="7702"/>
                  </a:lnTo>
                  <a:lnTo>
                    <a:pt x="8398" y="7686"/>
                  </a:lnTo>
                  <a:lnTo>
                    <a:pt x="8389" y="7671"/>
                  </a:lnTo>
                  <a:lnTo>
                    <a:pt x="8379" y="7655"/>
                  </a:lnTo>
                  <a:lnTo>
                    <a:pt x="8368" y="7640"/>
                  </a:lnTo>
                  <a:lnTo>
                    <a:pt x="8357" y="7625"/>
                  </a:lnTo>
                  <a:lnTo>
                    <a:pt x="8345" y="7611"/>
                  </a:lnTo>
                  <a:lnTo>
                    <a:pt x="8333" y="7596"/>
                  </a:lnTo>
                  <a:lnTo>
                    <a:pt x="8320" y="7583"/>
                  </a:lnTo>
                  <a:lnTo>
                    <a:pt x="8306" y="7569"/>
                  </a:lnTo>
                  <a:lnTo>
                    <a:pt x="8293" y="7556"/>
                  </a:lnTo>
                  <a:lnTo>
                    <a:pt x="8278" y="7542"/>
                  </a:lnTo>
                  <a:lnTo>
                    <a:pt x="8262" y="7530"/>
                  </a:lnTo>
                  <a:lnTo>
                    <a:pt x="8246" y="7518"/>
                  </a:lnTo>
                  <a:lnTo>
                    <a:pt x="8229" y="7506"/>
                  </a:lnTo>
                  <a:lnTo>
                    <a:pt x="8211" y="7494"/>
                  </a:lnTo>
                  <a:lnTo>
                    <a:pt x="8194" y="7483"/>
                  </a:lnTo>
                  <a:lnTo>
                    <a:pt x="8174" y="7471"/>
                  </a:lnTo>
                  <a:lnTo>
                    <a:pt x="8156" y="7461"/>
                  </a:lnTo>
                  <a:lnTo>
                    <a:pt x="8135" y="7449"/>
                  </a:lnTo>
                  <a:lnTo>
                    <a:pt x="8063" y="7413"/>
                  </a:lnTo>
                  <a:lnTo>
                    <a:pt x="7992" y="7374"/>
                  </a:lnTo>
                  <a:lnTo>
                    <a:pt x="7921" y="7335"/>
                  </a:lnTo>
                  <a:lnTo>
                    <a:pt x="7850" y="7296"/>
                  </a:lnTo>
                  <a:lnTo>
                    <a:pt x="7779" y="7256"/>
                  </a:lnTo>
                  <a:lnTo>
                    <a:pt x="7709" y="7215"/>
                  </a:lnTo>
                  <a:lnTo>
                    <a:pt x="7639" y="7175"/>
                  </a:lnTo>
                  <a:lnTo>
                    <a:pt x="7570" y="7135"/>
                  </a:lnTo>
                  <a:lnTo>
                    <a:pt x="7548" y="7123"/>
                  </a:lnTo>
                  <a:lnTo>
                    <a:pt x="7526" y="7110"/>
                  </a:lnTo>
                  <a:lnTo>
                    <a:pt x="7504" y="7097"/>
                  </a:lnTo>
                  <a:lnTo>
                    <a:pt x="7483" y="7085"/>
                  </a:lnTo>
                  <a:lnTo>
                    <a:pt x="7461" y="7073"/>
                  </a:lnTo>
                  <a:lnTo>
                    <a:pt x="7439" y="7061"/>
                  </a:lnTo>
                  <a:lnTo>
                    <a:pt x="7418" y="7048"/>
                  </a:lnTo>
                  <a:lnTo>
                    <a:pt x="7397" y="7035"/>
                  </a:lnTo>
                  <a:lnTo>
                    <a:pt x="7324" y="6995"/>
                  </a:lnTo>
                  <a:lnTo>
                    <a:pt x="7252" y="6956"/>
                  </a:lnTo>
                  <a:lnTo>
                    <a:pt x="7214" y="6937"/>
                  </a:lnTo>
                  <a:lnTo>
                    <a:pt x="7176" y="6918"/>
                  </a:lnTo>
                  <a:lnTo>
                    <a:pt x="7139" y="6900"/>
                  </a:lnTo>
                  <a:lnTo>
                    <a:pt x="7100" y="6882"/>
                  </a:lnTo>
                  <a:lnTo>
                    <a:pt x="7061" y="6866"/>
                  </a:lnTo>
                  <a:lnTo>
                    <a:pt x="7020" y="6848"/>
                  </a:lnTo>
                  <a:lnTo>
                    <a:pt x="6980" y="6834"/>
                  </a:lnTo>
                  <a:lnTo>
                    <a:pt x="6939" y="6819"/>
                  </a:lnTo>
                  <a:lnTo>
                    <a:pt x="6898" y="6806"/>
                  </a:lnTo>
                  <a:lnTo>
                    <a:pt x="6855" y="6793"/>
                  </a:lnTo>
                  <a:lnTo>
                    <a:pt x="6812" y="6782"/>
                  </a:lnTo>
                  <a:lnTo>
                    <a:pt x="6768" y="6772"/>
                  </a:lnTo>
                  <a:lnTo>
                    <a:pt x="6760" y="6770"/>
                  </a:lnTo>
                  <a:lnTo>
                    <a:pt x="6711" y="6760"/>
                  </a:lnTo>
                  <a:lnTo>
                    <a:pt x="6660" y="6749"/>
                  </a:lnTo>
                  <a:lnTo>
                    <a:pt x="6610" y="6737"/>
                  </a:lnTo>
                  <a:lnTo>
                    <a:pt x="6559" y="6726"/>
                  </a:lnTo>
                  <a:lnTo>
                    <a:pt x="6509" y="6712"/>
                  </a:lnTo>
                  <a:lnTo>
                    <a:pt x="6458" y="6698"/>
                  </a:lnTo>
                  <a:lnTo>
                    <a:pt x="6409" y="6683"/>
                  </a:lnTo>
                  <a:lnTo>
                    <a:pt x="6360" y="6666"/>
                  </a:lnTo>
                  <a:lnTo>
                    <a:pt x="6336" y="6657"/>
                  </a:lnTo>
                  <a:lnTo>
                    <a:pt x="6313" y="6648"/>
                  </a:lnTo>
                  <a:lnTo>
                    <a:pt x="6291" y="6637"/>
                  </a:lnTo>
                  <a:lnTo>
                    <a:pt x="6268" y="6626"/>
                  </a:lnTo>
                  <a:lnTo>
                    <a:pt x="6247" y="6614"/>
                  </a:lnTo>
                  <a:lnTo>
                    <a:pt x="6227" y="6602"/>
                  </a:lnTo>
                  <a:lnTo>
                    <a:pt x="6207" y="6589"/>
                  </a:lnTo>
                  <a:lnTo>
                    <a:pt x="6188" y="6575"/>
                  </a:lnTo>
                  <a:lnTo>
                    <a:pt x="6169" y="6562"/>
                  </a:lnTo>
                  <a:lnTo>
                    <a:pt x="6151" y="6547"/>
                  </a:lnTo>
                  <a:lnTo>
                    <a:pt x="6134" y="6532"/>
                  </a:lnTo>
                  <a:lnTo>
                    <a:pt x="6116" y="6516"/>
                  </a:lnTo>
                  <a:lnTo>
                    <a:pt x="6099" y="6500"/>
                  </a:lnTo>
                  <a:lnTo>
                    <a:pt x="6083" y="6484"/>
                  </a:lnTo>
                  <a:lnTo>
                    <a:pt x="6067" y="6467"/>
                  </a:lnTo>
                  <a:lnTo>
                    <a:pt x="6052" y="6449"/>
                  </a:lnTo>
                  <a:lnTo>
                    <a:pt x="6022" y="6414"/>
                  </a:lnTo>
                  <a:lnTo>
                    <a:pt x="5995" y="6376"/>
                  </a:lnTo>
                  <a:lnTo>
                    <a:pt x="5968" y="6337"/>
                  </a:lnTo>
                  <a:lnTo>
                    <a:pt x="5942" y="6298"/>
                  </a:lnTo>
                  <a:lnTo>
                    <a:pt x="5918" y="6257"/>
                  </a:lnTo>
                  <a:lnTo>
                    <a:pt x="5894" y="6215"/>
                  </a:lnTo>
                  <a:lnTo>
                    <a:pt x="5870" y="6173"/>
                  </a:lnTo>
                  <a:lnTo>
                    <a:pt x="5847" y="6129"/>
                  </a:lnTo>
                  <a:lnTo>
                    <a:pt x="5812" y="6066"/>
                  </a:lnTo>
                  <a:lnTo>
                    <a:pt x="5779" y="6003"/>
                  </a:lnTo>
                  <a:lnTo>
                    <a:pt x="5745" y="5940"/>
                  </a:lnTo>
                  <a:lnTo>
                    <a:pt x="5710" y="5876"/>
                  </a:lnTo>
                  <a:lnTo>
                    <a:pt x="5676" y="5813"/>
                  </a:lnTo>
                  <a:lnTo>
                    <a:pt x="5642" y="5750"/>
                  </a:lnTo>
                  <a:lnTo>
                    <a:pt x="5607" y="5687"/>
                  </a:lnTo>
                  <a:lnTo>
                    <a:pt x="5573" y="5622"/>
                  </a:lnTo>
                  <a:lnTo>
                    <a:pt x="5553" y="5586"/>
                  </a:lnTo>
                  <a:lnTo>
                    <a:pt x="5533" y="5549"/>
                  </a:lnTo>
                  <a:lnTo>
                    <a:pt x="5513" y="5511"/>
                  </a:lnTo>
                  <a:lnTo>
                    <a:pt x="5492" y="5474"/>
                  </a:lnTo>
                  <a:lnTo>
                    <a:pt x="5473" y="5438"/>
                  </a:lnTo>
                  <a:lnTo>
                    <a:pt x="5452" y="5400"/>
                  </a:lnTo>
                  <a:lnTo>
                    <a:pt x="5433" y="5363"/>
                  </a:lnTo>
                  <a:lnTo>
                    <a:pt x="5412" y="5326"/>
                  </a:lnTo>
                  <a:lnTo>
                    <a:pt x="5363" y="5235"/>
                  </a:lnTo>
                  <a:lnTo>
                    <a:pt x="5315" y="5141"/>
                  </a:lnTo>
                  <a:lnTo>
                    <a:pt x="5292" y="5092"/>
                  </a:lnTo>
                  <a:lnTo>
                    <a:pt x="5269" y="5044"/>
                  </a:lnTo>
                  <a:lnTo>
                    <a:pt x="5246" y="4996"/>
                  </a:lnTo>
                  <a:lnTo>
                    <a:pt x="5224" y="4947"/>
                  </a:lnTo>
                  <a:lnTo>
                    <a:pt x="5203" y="4897"/>
                  </a:lnTo>
                  <a:lnTo>
                    <a:pt x="5184" y="4848"/>
                  </a:lnTo>
                  <a:lnTo>
                    <a:pt x="5164" y="4797"/>
                  </a:lnTo>
                  <a:lnTo>
                    <a:pt x="5147" y="4746"/>
                  </a:lnTo>
                  <a:lnTo>
                    <a:pt x="5131" y="4694"/>
                  </a:lnTo>
                  <a:lnTo>
                    <a:pt x="5116" y="4642"/>
                  </a:lnTo>
                  <a:lnTo>
                    <a:pt x="5104" y="4589"/>
                  </a:lnTo>
                  <a:lnTo>
                    <a:pt x="5092" y="4535"/>
                  </a:lnTo>
                  <a:lnTo>
                    <a:pt x="5084" y="4493"/>
                  </a:lnTo>
                  <a:lnTo>
                    <a:pt x="5078" y="4452"/>
                  </a:lnTo>
                  <a:lnTo>
                    <a:pt x="5074" y="4412"/>
                  </a:lnTo>
                  <a:lnTo>
                    <a:pt x="5073" y="4374"/>
                  </a:lnTo>
                  <a:lnTo>
                    <a:pt x="5073" y="4337"/>
                  </a:lnTo>
                  <a:lnTo>
                    <a:pt x="5074" y="4301"/>
                  </a:lnTo>
                  <a:lnTo>
                    <a:pt x="5077" y="4267"/>
                  </a:lnTo>
                  <a:lnTo>
                    <a:pt x="5083" y="4232"/>
                  </a:lnTo>
                  <a:lnTo>
                    <a:pt x="5091" y="4200"/>
                  </a:lnTo>
                  <a:lnTo>
                    <a:pt x="5100" y="4168"/>
                  </a:lnTo>
                  <a:lnTo>
                    <a:pt x="5112" y="4138"/>
                  </a:lnTo>
                  <a:lnTo>
                    <a:pt x="5124" y="4108"/>
                  </a:lnTo>
                  <a:lnTo>
                    <a:pt x="5140" y="4080"/>
                  </a:lnTo>
                  <a:lnTo>
                    <a:pt x="5157" y="4052"/>
                  </a:lnTo>
                  <a:lnTo>
                    <a:pt x="5176" y="4025"/>
                  </a:lnTo>
                  <a:lnTo>
                    <a:pt x="5198" y="3999"/>
                  </a:lnTo>
                  <a:lnTo>
                    <a:pt x="5225" y="3966"/>
                  </a:lnTo>
                  <a:lnTo>
                    <a:pt x="5254" y="3934"/>
                  </a:lnTo>
                  <a:lnTo>
                    <a:pt x="5283" y="3902"/>
                  </a:lnTo>
                  <a:lnTo>
                    <a:pt x="5311" y="3869"/>
                  </a:lnTo>
                  <a:lnTo>
                    <a:pt x="5342" y="3834"/>
                  </a:lnTo>
                  <a:lnTo>
                    <a:pt x="5373" y="3799"/>
                  </a:lnTo>
                  <a:lnTo>
                    <a:pt x="5404" y="3764"/>
                  </a:lnTo>
                  <a:lnTo>
                    <a:pt x="5434" y="3728"/>
                  </a:lnTo>
                  <a:lnTo>
                    <a:pt x="5465" y="3692"/>
                  </a:lnTo>
                  <a:lnTo>
                    <a:pt x="5495" y="3655"/>
                  </a:lnTo>
                  <a:lnTo>
                    <a:pt x="5525" y="3620"/>
                  </a:lnTo>
                  <a:lnTo>
                    <a:pt x="5554" y="3582"/>
                  </a:lnTo>
                  <a:lnTo>
                    <a:pt x="5588" y="3540"/>
                  </a:lnTo>
                  <a:lnTo>
                    <a:pt x="5621" y="3496"/>
                  </a:lnTo>
                  <a:lnTo>
                    <a:pt x="5655" y="3450"/>
                  </a:lnTo>
                  <a:lnTo>
                    <a:pt x="5689" y="3404"/>
                  </a:lnTo>
                  <a:lnTo>
                    <a:pt x="5721" y="3356"/>
                  </a:lnTo>
                  <a:lnTo>
                    <a:pt x="5751" y="3308"/>
                  </a:lnTo>
                  <a:lnTo>
                    <a:pt x="5765" y="3283"/>
                  </a:lnTo>
                  <a:lnTo>
                    <a:pt x="5779" y="3257"/>
                  </a:lnTo>
                  <a:lnTo>
                    <a:pt x="5792" y="3233"/>
                  </a:lnTo>
                  <a:lnTo>
                    <a:pt x="5804" y="3207"/>
                  </a:lnTo>
                  <a:lnTo>
                    <a:pt x="5816" y="3181"/>
                  </a:lnTo>
                  <a:lnTo>
                    <a:pt x="5825" y="3153"/>
                  </a:lnTo>
                  <a:lnTo>
                    <a:pt x="5833" y="3127"/>
                  </a:lnTo>
                  <a:lnTo>
                    <a:pt x="5838" y="3100"/>
                  </a:lnTo>
                  <a:lnTo>
                    <a:pt x="5842" y="3073"/>
                  </a:lnTo>
                  <a:lnTo>
                    <a:pt x="5843" y="3046"/>
                  </a:lnTo>
                  <a:lnTo>
                    <a:pt x="5843" y="3021"/>
                  </a:lnTo>
                  <a:lnTo>
                    <a:pt x="5841" y="2995"/>
                  </a:lnTo>
                  <a:lnTo>
                    <a:pt x="5837" y="2969"/>
                  </a:lnTo>
                  <a:lnTo>
                    <a:pt x="5831" y="2944"/>
                  </a:lnTo>
                  <a:lnTo>
                    <a:pt x="5823" y="2920"/>
                  </a:lnTo>
                  <a:lnTo>
                    <a:pt x="5812" y="2896"/>
                  </a:lnTo>
                  <a:lnTo>
                    <a:pt x="5801" y="2872"/>
                  </a:lnTo>
                  <a:lnTo>
                    <a:pt x="5787" y="2850"/>
                  </a:lnTo>
                  <a:lnTo>
                    <a:pt x="5771" y="2828"/>
                  </a:lnTo>
                  <a:lnTo>
                    <a:pt x="5754" y="2807"/>
                  </a:lnTo>
                  <a:lnTo>
                    <a:pt x="5726" y="2777"/>
                  </a:lnTo>
                  <a:lnTo>
                    <a:pt x="5698" y="2746"/>
                  </a:lnTo>
                  <a:lnTo>
                    <a:pt x="5667" y="2715"/>
                  </a:lnTo>
                  <a:lnTo>
                    <a:pt x="5635" y="2683"/>
                  </a:lnTo>
                  <a:lnTo>
                    <a:pt x="5601" y="2652"/>
                  </a:lnTo>
                  <a:lnTo>
                    <a:pt x="5567" y="2620"/>
                  </a:lnTo>
                  <a:lnTo>
                    <a:pt x="5530" y="2586"/>
                  </a:lnTo>
                  <a:lnTo>
                    <a:pt x="5491" y="2553"/>
                  </a:lnTo>
                  <a:lnTo>
                    <a:pt x="5449" y="2515"/>
                  </a:lnTo>
                  <a:lnTo>
                    <a:pt x="5405" y="2475"/>
                  </a:lnTo>
                  <a:lnTo>
                    <a:pt x="5385" y="2454"/>
                  </a:lnTo>
                  <a:lnTo>
                    <a:pt x="5364" y="2432"/>
                  </a:lnTo>
                  <a:lnTo>
                    <a:pt x="5343" y="2409"/>
                  </a:lnTo>
                  <a:lnTo>
                    <a:pt x="5324" y="2386"/>
                  </a:lnTo>
                  <a:lnTo>
                    <a:pt x="5305" y="2360"/>
                  </a:lnTo>
                  <a:lnTo>
                    <a:pt x="5288" y="2334"/>
                  </a:lnTo>
                  <a:lnTo>
                    <a:pt x="5271" y="2308"/>
                  </a:lnTo>
                  <a:lnTo>
                    <a:pt x="5256" y="2279"/>
                  </a:lnTo>
                  <a:lnTo>
                    <a:pt x="5242" y="2250"/>
                  </a:lnTo>
                  <a:lnTo>
                    <a:pt x="5230" y="2219"/>
                  </a:lnTo>
                  <a:lnTo>
                    <a:pt x="5219" y="2187"/>
                  </a:lnTo>
                  <a:lnTo>
                    <a:pt x="5210" y="2154"/>
                  </a:lnTo>
                  <a:lnTo>
                    <a:pt x="5203" y="2118"/>
                  </a:lnTo>
                  <a:lnTo>
                    <a:pt x="5198" y="2083"/>
                  </a:lnTo>
                  <a:lnTo>
                    <a:pt x="5194" y="2047"/>
                  </a:lnTo>
                  <a:lnTo>
                    <a:pt x="5192" y="2011"/>
                  </a:lnTo>
                  <a:lnTo>
                    <a:pt x="5192" y="1975"/>
                  </a:lnTo>
                  <a:lnTo>
                    <a:pt x="5193" y="1937"/>
                  </a:lnTo>
                  <a:lnTo>
                    <a:pt x="5196" y="1901"/>
                  </a:lnTo>
                  <a:lnTo>
                    <a:pt x="5201" y="1863"/>
                  </a:lnTo>
                  <a:lnTo>
                    <a:pt x="5208" y="1825"/>
                  </a:lnTo>
                  <a:lnTo>
                    <a:pt x="5216" y="1787"/>
                  </a:lnTo>
                  <a:lnTo>
                    <a:pt x="5226" y="1748"/>
                  </a:lnTo>
                  <a:lnTo>
                    <a:pt x="5238" y="1709"/>
                  </a:lnTo>
                  <a:lnTo>
                    <a:pt x="5252" y="1669"/>
                  </a:lnTo>
                  <a:lnTo>
                    <a:pt x="5266" y="1629"/>
                  </a:lnTo>
                  <a:lnTo>
                    <a:pt x="5284" y="1589"/>
                  </a:lnTo>
                  <a:lnTo>
                    <a:pt x="5302" y="1547"/>
                  </a:lnTo>
                  <a:lnTo>
                    <a:pt x="5327" y="1498"/>
                  </a:lnTo>
                  <a:lnTo>
                    <a:pt x="5354" y="1449"/>
                  </a:lnTo>
                  <a:lnTo>
                    <a:pt x="5381" y="1399"/>
                  </a:lnTo>
                  <a:lnTo>
                    <a:pt x="5409" y="1351"/>
                  </a:lnTo>
                  <a:lnTo>
                    <a:pt x="5437" y="1303"/>
                  </a:lnTo>
                  <a:lnTo>
                    <a:pt x="5467" y="1256"/>
                  </a:lnTo>
                  <a:lnTo>
                    <a:pt x="5497" y="1209"/>
                  </a:lnTo>
                  <a:lnTo>
                    <a:pt x="5527" y="1163"/>
                  </a:lnTo>
                  <a:lnTo>
                    <a:pt x="5551" y="1126"/>
                  </a:lnTo>
                  <a:lnTo>
                    <a:pt x="5574" y="1088"/>
                  </a:lnTo>
                  <a:lnTo>
                    <a:pt x="5598" y="1052"/>
                  </a:lnTo>
                  <a:lnTo>
                    <a:pt x="5621" y="1014"/>
                  </a:lnTo>
                  <a:lnTo>
                    <a:pt x="5642" y="979"/>
                  </a:lnTo>
                  <a:lnTo>
                    <a:pt x="5661" y="946"/>
                  </a:lnTo>
                  <a:lnTo>
                    <a:pt x="5678" y="913"/>
                  </a:lnTo>
                  <a:lnTo>
                    <a:pt x="5694" y="881"/>
                  </a:lnTo>
                  <a:lnTo>
                    <a:pt x="5709" y="850"/>
                  </a:lnTo>
                  <a:lnTo>
                    <a:pt x="5723" y="819"/>
                  </a:lnTo>
                  <a:lnTo>
                    <a:pt x="5736" y="788"/>
                  </a:lnTo>
                  <a:lnTo>
                    <a:pt x="5747" y="757"/>
                  </a:lnTo>
                  <a:lnTo>
                    <a:pt x="5756" y="727"/>
                  </a:lnTo>
                  <a:lnTo>
                    <a:pt x="5764" y="698"/>
                  </a:lnTo>
                  <a:lnTo>
                    <a:pt x="5771" y="669"/>
                  </a:lnTo>
                  <a:lnTo>
                    <a:pt x="5777" y="640"/>
                  </a:lnTo>
                  <a:lnTo>
                    <a:pt x="5780" y="612"/>
                  </a:lnTo>
                  <a:lnTo>
                    <a:pt x="5783" y="584"/>
                  </a:lnTo>
                  <a:lnTo>
                    <a:pt x="5784" y="555"/>
                  </a:lnTo>
                  <a:lnTo>
                    <a:pt x="5784" y="528"/>
                  </a:lnTo>
                  <a:lnTo>
                    <a:pt x="5783" y="500"/>
                  </a:lnTo>
                  <a:lnTo>
                    <a:pt x="5779" y="473"/>
                  </a:lnTo>
                  <a:lnTo>
                    <a:pt x="5776" y="445"/>
                  </a:lnTo>
                  <a:lnTo>
                    <a:pt x="5770" y="416"/>
                  </a:lnTo>
                  <a:lnTo>
                    <a:pt x="5763" y="389"/>
                  </a:lnTo>
                  <a:lnTo>
                    <a:pt x="5754" y="361"/>
                  </a:lnTo>
                  <a:lnTo>
                    <a:pt x="5745" y="334"/>
                  </a:lnTo>
                  <a:lnTo>
                    <a:pt x="5733" y="306"/>
                  </a:lnTo>
                  <a:lnTo>
                    <a:pt x="5721" y="278"/>
                  </a:lnTo>
                  <a:lnTo>
                    <a:pt x="5706" y="249"/>
                  </a:lnTo>
                  <a:lnTo>
                    <a:pt x="5691" y="220"/>
                  </a:lnTo>
                  <a:lnTo>
                    <a:pt x="5674" y="192"/>
                  </a:lnTo>
                  <a:lnTo>
                    <a:pt x="5655" y="163"/>
                  </a:lnTo>
                  <a:lnTo>
                    <a:pt x="5636" y="133"/>
                  </a:lnTo>
                  <a:lnTo>
                    <a:pt x="5615" y="103"/>
                  </a:lnTo>
                  <a:lnTo>
                    <a:pt x="5592" y="72"/>
                  </a:lnTo>
                  <a:lnTo>
                    <a:pt x="5578" y="54"/>
                  </a:lnTo>
                  <a:lnTo>
                    <a:pt x="5565" y="37"/>
                  </a:lnTo>
                  <a:lnTo>
                    <a:pt x="5550" y="18"/>
                  </a:lnTo>
                  <a:lnTo>
                    <a:pt x="5535" y="0"/>
                  </a:lnTo>
                  <a:lnTo>
                    <a:pt x="5585" y="0"/>
                  </a:lnTo>
                  <a:lnTo>
                    <a:pt x="5596" y="13"/>
                  </a:lnTo>
                  <a:lnTo>
                    <a:pt x="5605" y="24"/>
                  </a:lnTo>
                  <a:lnTo>
                    <a:pt x="5614" y="37"/>
                  </a:lnTo>
                  <a:lnTo>
                    <a:pt x="5624" y="49"/>
                  </a:lnTo>
                  <a:lnTo>
                    <a:pt x="5647" y="80"/>
                  </a:lnTo>
                  <a:lnTo>
                    <a:pt x="5669" y="111"/>
                  </a:lnTo>
                  <a:lnTo>
                    <a:pt x="5690" y="142"/>
                  </a:lnTo>
                  <a:lnTo>
                    <a:pt x="5708" y="173"/>
                  </a:lnTo>
                  <a:lnTo>
                    <a:pt x="5725" y="203"/>
                  </a:lnTo>
                  <a:lnTo>
                    <a:pt x="5741" y="233"/>
                  </a:lnTo>
                  <a:lnTo>
                    <a:pt x="5756" y="263"/>
                  </a:lnTo>
                  <a:lnTo>
                    <a:pt x="5769" y="292"/>
                  </a:lnTo>
                  <a:lnTo>
                    <a:pt x="5782" y="321"/>
                  </a:lnTo>
                  <a:lnTo>
                    <a:pt x="5792" y="351"/>
                  </a:lnTo>
                  <a:lnTo>
                    <a:pt x="5800" y="380"/>
                  </a:lnTo>
                  <a:lnTo>
                    <a:pt x="5808" y="409"/>
                  </a:lnTo>
                  <a:lnTo>
                    <a:pt x="5814" y="438"/>
                  </a:lnTo>
                  <a:lnTo>
                    <a:pt x="5818" y="467"/>
                  </a:lnTo>
                  <a:lnTo>
                    <a:pt x="5822" y="497"/>
                  </a:lnTo>
                  <a:lnTo>
                    <a:pt x="5823" y="525"/>
                  </a:lnTo>
                  <a:lnTo>
                    <a:pt x="5823" y="555"/>
                  </a:lnTo>
                  <a:lnTo>
                    <a:pt x="5822" y="585"/>
                  </a:lnTo>
                  <a:lnTo>
                    <a:pt x="5819" y="615"/>
                  </a:lnTo>
                  <a:lnTo>
                    <a:pt x="5815" y="645"/>
                  </a:lnTo>
                  <a:lnTo>
                    <a:pt x="5809" y="674"/>
                  </a:lnTo>
                  <a:lnTo>
                    <a:pt x="5802" y="705"/>
                  </a:lnTo>
                  <a:lnTo>
                    <a:pt x="5794" y="736"/>
                  </a:lnTo>
                  <a:lnTo>
                    <a:pt x="5784" y="767"/>
                  </a:lnTo>
                  <a:lnTo>
                    <a:pt x="5773" y="799"/>
                  </a:lnTo>
                  <a:lnTo>
                    <a:pt x="5761" y="832"/>
                  </a:lnTo>
                  <a:lnTo>
                    <a:pt x="5746" y="864"/>
                  </a:lnTo>
                  <a:lnTo>
                    <a:pt x="5731" y="897"/>
                  </a:lnTo>
                  <a:lnTo>
                    <a:pt x="5714" y="930"/>
                  </a:lnTo>
                  <a:lnTo>
                    <a:pt x="5695" y="965"/>
                  </a:lnTo>
                  <a:lnTo>
                    <a:pt x="5676" y="999"/>
                  </a:lnTo>
                  <a:lnTo>
                    <a:pt x="5654" y="1035"/>
                  </a:lnTo>
                  <a:lnTo>
                    <a:pt x="5631" y="1072"/>
                  </a:lnTo>
                  <a:lnTo>
                    <a:pt x="5607" y="1110"/>
                  </a:lnTo>
                  <a:lnTo>
                    <a:pt x="5584" y="1147"/>
                  </a:lnTo>
                  <a:lnTo>
                    <a:pt x="5560" y="1185"/>
                  </a:lnTo>
                  <a:lnTo>
                    <a:pt x="5530" y="1231"/>
                  </a:lnTo>
                  <a:lnTo>
                    <a:pt x="5500" y="1277"/>
                  </a:lnTo>
                  <a:lnTo>
                    <a:pt x="5472" y="1324"/>
                  </a:lnTo>
                  <a:lnTo>
                    <a:pt x="5443" y="1371"/>
                  </a:lnTo>
                  <a:lnTo>
                    <a:pt x="5416" y="1419"/>
                  </a:lnTo>
                  <a:lnTo>
                    <a:pt x="5388" y="1467"/>
                  </a:lnTo>
                  <a:lnTo>
                    <a:pt x="5363" y="1515"/>
                  </a:lnTo>
                  <a:lnTo>
                    <a:pt x="5338" y="1564"/>
                  </a:lnTo>
                  <a:lnTo>
                    <a:pt x="5319" y="1605"/>
                  </a:lnTo>
                  <a:lnTo>
                    <a:pt x="5303" y="1644"/>
                  </a:lnTo>
                  <a:lnTo>
                    <a:pt x="5288" y="1683"/>
                  </a:lnTo>
                  <a:lnTo>
                    <a:pt x="5274" y="1720"/>
                  </a:lnTo>
                  <a:lnTo>
                    <a:pt x="5263" y="1758"/>
                  </a:lnTo>
                  <a:lnTo>
                    <a:pt x="5254" y="1795"/>
                  </a:lnTo>
                  <a:lnTo>
                    <a:pt x="5246" y="1832"/>
                  </a:lnTo>
                  <a:lnTo>
                    <a:pt x="5239" y="1867"/>
                  </a:lnTo>
                  <a:lnTo>
                    <a:pt x="5234" y="1903"/>
                  </a:lnTo>
                  <a:lnTo>
                    <a:pt x="5232" y="1938"/>
                  </a:lnTo>
                  <a:lnTo>
                    <a:pt x="5231" y="1974"/>
                  </a:lnTo>
                  <a:lnTo>
                    <a:pt x="5231" y="2008"/>
                  </a:lnTo>
                  <a:lnTo>
                    <a:pt x="5233" y="2043"/>
                  </a:lnTo>
                  <a:lnTo>
                    <a:pt x="5237" y="2077"/>
                  </a:lnTo>
                  <a:lnTo>
                    <a:pt x="5242" y="2112"/>
                  </a:lnTo>
                  <a:lnTo>
                    <a:pt x="5249" y="2145"/>
                  </a:lnTo>
                  <a:lnTo>
                    <a:pt x="5256" y="2173"/>
                  </a:lnTo>
                  <a:lnTo>
                    <a:pt x="5265" y="2201"/>
                  </a:lnTo>
                  <a:lnTo>
                    <a:pt x="5274" y="2227"/>
                  </a:lnTo>
                  <a:lnTo>
                    <a:pt x="5286" y="2253"/>
                  </a:lnTo>
                  <a:lnTo>
                    <a:pt x="5299" y="2277"/>
                  </a:lnTo>
                  <a:lnTo>
                    <a:pt x="5312" y="2301"/>
                  </a:lnTo>
                  <a:lnTo>
                    <a:pt x="5327" y="2324"/>
                  </a:lnTo>
                  <a:lnTo>
                    <a:pt x="5344" y="2347"/>
                  </a:lnTo>
                  <a:lnTo>
                    <a:pt x="5362" y="2370"/>
                  </a:lnTo>
                  <a:lnTo>
                    <a:pt x="5380" y="2391"/>
                  </a:lnTo>
                  <a:lnTo>
                    <a:pt x="5401" y="2413"/>
                  </a:lnTo>
                  <a:lnTo>
                    <a:pt x="5421" y="2435"/>
                  </a:lnTo>
                  <a:lnTo>
                    <a:pt x="5443" y="2457"/>
                  </a:lnTo>
                  <a:lnTo>
                    <a:pt x="5467" y="2479"/>
                  </a:lnTo>
                  <a:lnTo>
                    <a:pt x="5491" y="2500"/>
                  </a:lnTo>
                  <a:lnTo>
                    <a:pt x="5517" y="2523"/>
                  </a:lnTo>
                  <a:lnTo>
                    <a:pt x="5556" y="2557"/>
                  </a:lnTo>
                  <a:lnTo>
                    <a:pt x="5593" y="2590"/>
                  </a:lnTo>
                  <a:lnTo>
                    <a:pt x="5629" y="2623"/>
                  </a:lnTo>
                  <a:lnTo>
                    <a:pt x="5662" y="2655"/>
                  </a:lnTo>
                  <a:lnTo>
                    <a:pt x="5695" y="2687"/>
                  </a:lnTo>
                  <a:lnTo>
                    <a:pt x="5726" y="2718"/>
                  </a:lnTo>
                  <a:lnTo>
                    <a:pt x="5755" y="2749"/>
                  </a:lnTo>
                  <a:lnTo>
                    <a:pt x="5784" y="2780"/>
                  </a:lnTo>
                  <a:lnTo>
                    <a:pt x="5803" y="2804"/>
                  </a:lnTo>
                  <a:lnTo>
                    <a:pt x="5821" y="2828"/>
                  </a:lnTo>
                  <a:lnTo>
                    <a:pt x="5835" y="2854"/>
                  </a:lnTo>
                  <a:lnTo>
                    <a:pt x="5849" y="2880"/>
                  </a:lnTo>
                  <a:lnTo>
                    <a:pt x="5860" y="2906"/>
                  </a:lnTo>
                  <a:lnTo>
                    <a:pt x="5869" y="2933"/>
                  </a:lnTo>
                  <a:lnTo>
                    <a:pt x="5876" y="2960"/>
                  </a:lnTo>
                  <a:lnTo>
                    <a:pt x="5880" y="2989"/>
                  </a:lnTo>
                  <a:lnTo>
                    <a:pt x="5882" y="3018"/>
                  </a:lnTo>
                  <a:lnTo>
                    <a:pt x="5884" y="3046"/>
                  </a:lnTo>
                  <a:lnTo>
                    <a:pt x="5881" y="3076"/>
                  </a:lnTo>
                  <a:lnTo>
                    <a:pt x="5878" y="3105"/>
                  </a:lnTo>
                  <a:lnTo>
                    <a:pt x="5871" y="3135"/>
                  </a:lnTo>
                  <a:lnTo>
                    <a:pt x="5863" y="3164"/>
                  </a:lnTo>
                  <a:lnTo>
                    <a:pt x="5853" y="3194"/>
                  </a:lnTo>
                  <a:lnTo>
                    <a:pt x="5840" y="3224"/>
                  </a:lnTo>
                  <a:lnTo>
                    <a:pt x="5827" y="3250"/>
                  </a:lnTo>
                  <a:lnTo>
                    <a:pt x="5814" y="3276"/>
                  </a:lnTo>
                  <a:lnTo>
                    <a:pt x="5800" y="3302"/>
                  </a:lnTo>
                  <a:lnTo>
                    <a:pt x="5785" y="3327"/>
                  </a:lnTo>
                  <a:lnTo>
                    <a:pt x="5754" y="3377"/>
                  </a:lnTo>
                  <a:lnTo>
                    <a:pt x="5722" y="3425"/>
                  </a:lnTo>
                  <a:lnTo>
                    <a:pt x="5687" y="3473"/>
                  </a:lnTo>
                  <a:lnTo>
                    <a:pt x="5653" y="3519"/>
                  </a:lnTo>
                  <a:lnTo>
                    <a:pt x="5619" y="3564"/>
                  </a:lnTo>
                  <a:lnTo>
                    <a:pt x="5585" y="3607"/>
                  </a:lnTo>
                  <a:lnTo>
                    <a:pt x="5556" y="3644"/>
                  </a:lnTo>
                  <a:lnTo>
                    <a:pt x="5526" y="3681"/>
                  </a:lnTo>
                  <a:lnTo>
                    <a:pt x="5496" y="3717"/>
                  </a:lnTo>
                  <a:lnTo>
                    <a:pt x="5465" y="3754"/>
                  </a:lnTo>
                  <a:lnTo>
                    <a:pt x="5434" y="3790"/>
                  </a:lnTo>
                  <a:lnTo>
                    <a:pt x="5403" y="3825"/>
                  </a:lnTo>
                  <a:lnTo>
                    <a:pt x="5372" y="3861"/>
                  </a:lnTo>
                  <a:lnTo>
                    <a:pt x="5341" y="3895"/>
                  </a:lnTo>
                  <a:lnTo>
                    <a:pt x="5312" y="3927"/>
                  </a:lnTo>
                  <a:lnTo>
                    <a:pt x="5284" y="3959"/>
                  </a:lnTo>
                  <a:lnTo>
                    <a:pt x="5255" y="3993"/>
                  </a:lnTo>
                  <a:lnTo>
                    <a:pt x="5227" y="4025"/>
                  </a:lnTo>
                  <a:lnTo>
                    <a:pt x="5208" y="4049"/>
                  </a:lnTo>
                  <a:lnTo>
                    <a:pt x="5190" y="4074"/>
                  </a:lnTo>
                  <a:lnTo>
                    <a:pt x="5174" y="4099"/>
                  </a:lnTo>
                  <a:lnTo>
                    <a:pt x="5160" y="4127"/>
                  </a:lnTo>
                  <a:lnTo>
                    <a:pt x="5147" y="4154"/>
                  </a:lnTo>
                  <a:lnTo>
                    <a:pt x="5137" y="4183"/>
                  </a:lnTo>
                  <a:lnTo>
                    <a:pt x="5129" y="4212"/>
                  </a:lnTo>
                  <a:lnTo>
                    <a:pt x="5122" y="4243"/>
                  </a:lnTo>
                  <a:lnTo>
                    <a:pt x="5116" y="4275"/>
                  </a:lnTo>
                  <a:lnTo>
                    <a:pt x="5113" y="4307"/>
                  </a:lnTo>
                  <a:lnTo>
                    <a:pt x="5112" y="4341"/>
                  </a:lnTo>
                  <a:lnTo>
                    <a:pt x="5112" y="4376"/>
                  </a:lnTo>
                  <a:lnTo>
                    <a:pt x="5114" y="4412"/>
                  </a:lnTo>
                  <a:lnTo>
                    <a:pt x="5117" y="4449"/>
                  </a:lnTo>
                  <a:lnTo>
                    <a:pt x="5123" y="4488"/>
                  </a:lnTo>
                  <a:lnTo>
                    <a:pt x="5130" y="4528"/>
                  </a:lnTo>
                  <a:lnTo>
                    <a:pt x="5141" y="4580"/>
                  </a:lnTo>
                  <a:lnTo>
                    <a:pt x="5154" y="4633"/>
                  </a:lnTo>
                  <a:lnTo>
                    <a:pt x="5169" y="4683"/>
                  </a:lnTo>
                  <a:lnTo>
                    <a:pt x="5185" y="4735"/>
                  </a:lnTo>
                  <a:lnTo>
                    <a:pt x="5202" y="4785"/>
                  </a:lnTo>
                  <a:lnTo>
                    <a:pt x="5221" y="4834"/>
                  </a:lnTo>
                  <a:lnTo>
                    <a:pt x="5240" y="4884"/>
                  </a:lnTo>
                  <a:lnTo>
                    <a:pt x="5261" y="4933"/>
                  </a:lnTo>
                  <a:lnTo>
                    <a:pt x="5283" y="4981"/>
                  </a:lnTo>
                  <a:lnTo>
                    <a:pt x="5304" y="5029"/>
                  </a:lnTo>
                  <a:lnTo>
                    <a:pt x="5327" y="5076"/>
                  </a:lnTo>
                  <a:lnTo>
                    <a:pt x="5350" y="5123"/>
                  </a:lnTo>
                  <a:lnTo>
                    <a:pt x="5398" y="5216"/>
                  </a:lnTo>
                  <a:lnTo>
                    <a:pt x="5447" y="5307"/>
                  </a:lnTo>
                  <a:lnTo>
                    <a:pt x="5467" y="5345"/>
                  </a:lnTo>
                  <a:lnTo>
                    <a:pt x="5487" y="5382"/>
                  </a:lnTo>
                  <a:lnTo>
                    <a:pt x="5507" y="5418"/>
                  </a:lnTo>
                  <a:lnTo>
                    <a:pt x="5527" y="5456"/>
                  </a:lnTo>
                  <a:lnTo>
                    <a:pt x="5547" y="5493"/>
                  </a:lnTo>
                  <a:lnTo>
                    <a:pt x="5567" y="5529"/>
                  </a:lnTo>
                  <a:lnTo>
                    <a:pt x="5588" y="5567"/>
                  </a:lnTo>
                  <a:lnTo>
                    <a:pt x="5608" y="5604"/>
                  </a:lnTo>
                  <a:lnTo>
                    <a:pt x="5642" y="5667"/>
                  </a:lnTo>
                  <a:lnTo>
                    <a:pt x="5676" y="5731"/>
                  </a:lnTo>
                  <a:lnTo>
                    <a:pt x="5710" y="5794"/>
                  </a:lnTo>
                  <a:lnTo>
                    <a:pt x="5745" y="5857"/>
                  </a:lnTo>
                  <a:lnTo>
                    <a:pt x="5779" y="5921"/>
                  </a:lnTo>
                  <a:lnTo>
                    <a:pt x="5814" y="5985"/>
                  </a:lnTo>
                  <a:lnTo>
                    <a:pt x="5848" y="6048"/>
                  </a:lnTo>
                  <a:lnTo>
                    <a:pt x="5881" y="6111"/>
                  </a:lnTo>
                  <a:lnTo>
                    <a:pt x="5904" y="6153"/>
                  </a:lnTo>
                  <a:lnTo>
                    <a:pt x="5927" y="6194"/>
                  </a:lnTo>
                  <a:lnTo>
                    <a:pt x="5950" y="6234"/>
                  </a:lnTo>
                  <a:lnTo>
                    <a:pt x="5974" y="6274"/>
                  </a:lnTo>
                  <a:lnTo>
                    <a:pt x="5998" y="6313"/>
                  </a:lnTo>
                  <a:lnTo>
                    <a:pt x="6025" y="6350"/>
                  </a:lnTo>
                  <a:lnTo>
                    <a:pt x="6051" y="6386"/>
                  </a:lnTo>
                  <a:lnTo>
                    <a:pt x="6080" y="6421"/>
                  </a:lnTo>
                  <a:lnTo>
                    <a:pt x="6095" y="6438"/>
                  </a:lnTo>
                  <a:lnTo>
                    <a:pt x="6110" y="6454"/>
                  </a:lnTo>
                  <a:lnTo>
                    <a:pt x="6125" y="6470"/>
                  </a:lnTo>
                  <a:lnTo>
                    <a:pt x="6141" y="6485"/>
                  </a:lnTo>
                  <a:lnTo>
                    <a:pt x="6158" y="6500"/>
                  </a:lnTo>
                  <a:lnTo>
                    <a:pt x="6174" y="6515"/>
                  </a:lnTo>
                  <a:lnTo>
                    <a:pt x="6191" y="6528"/>
                  </a:lnTo>
                  <a:lnTo>
                    <a:pt x="6209" y="6542"/>
                  </a:lnTo>
                  <a:lnTo>
                    <a:pt x="6228" y="6555"/>
                  </a:lnTo>
                  <a:lnTo>
                    <a:pt x="6247" y="6567"/>
                  </a:lnTo>
                  <a:lnTo>
                    <a:pt x="6267" y="6580"/>
                  </a:lnTo>
                  <a:lnTo>
                    <a:pt x="6286" y="6590"/>
                  </a:lnTo>
                  <a:lnTo>
                    <a:pt x="6307" y="6602"/>
                  </a:lnTo>
                  <a:lnTo>
                    <a:pt x="6329" y="6611"/>
                  </a:lnTo>
                  <a:lnTo>
                    <a:pt x="6350" y="6620"/>
                  </a:lnTo>
                  <a:lnTo>
                    <a:pt x="6373" y="6629"/>
                  </a:lnTo>
                  <a:lnTo>
                    <a:pt x="6422" y="6645"/>
                  </a:lnTo>
                  <a:lnTo>
                    <a:pt x="6470" y="6660"/>
                  </a:lnTo>
                  <a:lnTo>
                    <a:pt x="6519" y="6674"/>
                  </a:lnTo>
                  <a:lnTo>
                    <a:pt x="6570" y="6687"/>
                  </a:lnTo>
                  <a:lnTo>
                    <a:pt x="6619" y="6699"/>
                  </a:lnTo>
                  <a:lnTo>
                    <a:pt x="6669" y="6711"/>
                  </a:lnTo>
                  <a:lnTo>
                    <a:pt x="6719" y="6721"/>
                  </a:lnTo>
                  <a:lnTo>
                    <a:pt x="6769" y="6731"/>
                  </a:lnTo>
                  <a:lnTo>
                    <a:pt x="6777" y="6734"/>
                  </a:lnTo>
                  <a:lnTo>
                    <a:pt x="6821" y="6744"/>
                  </a:lnTo>
                  <a:lnTo>
                    <a:pt x="6864" y="6756"/>
                  </a:lnTo>
                  <a:lnTo>
                    <a:pt x="6908" y="6768"/>
                  </a:lnTo>
                  <a:lnTo>
                    <a:pt x="6950" y="6782"/>
                  </a:lnTo>
                  <a:lnTo>
                    <a:pt x="6993" y="6797"/>
                  </a:lnTo>
                  <a:lnTo>
                    <a:pt x="7034" y="6812"/>
                  </a:lnTo>
                  <a:lnTo>
                    <a:pt x="7074" y="6829"/>
                  </a:lnTo>
                  <a:lnTo>
                    <a:pt x="7114" y="6846"/>
                  </a:lnTo>
                  <a:lnTo>
                    <a:pt x="7153" y="6863"/>
                  </a:lnTo>
                  <a:lnTo>
                    <a:pt x="7192" y="6882"/>
                  </a:lnTo>
                  <a:lnTo>
                    <a:pt x="7231" y="6901"/>
                  </a:lnTo>
                  <a:lnTo>
                    <a:pt x="7269" y="6921"/>
                  </a:lnTo>
                  <a:lnTo>
                    <a:pt x="7344" y="6961"/>
                  </a:lnTo>
                  <a:lnTo>
                    <a:pt x="7416" y="7001"/>
                  </a:lnTo>
                  <a:lnTo>
                    <a:pt x="7438" y="7014"/>
                  </a:lnTo>
                  <a:lnTo>
                    <a:pt x="7460" y="7026"/>
                  </a:lnTo>
                  <a:lnTo>
                    <a:pt x="7480" y="7039"/>
                  </a:lnTo>
                  <a:lnTo>
                    <a:pt x="7502" y="7051"/>
                  </a:lnTo>
                  <a:lnTo>
                    <a:pt x="7524" y="7063"/>
                  </a:lnTo>
                  <a:lnTo>
                    <a:pt x="7546" y="7076"/>
                  </a:lnTo>
                  <a:lnTo>
                    <a:pt x="7568" y="7088"/>
                  </a:lnTo>
                  <a:lnTo>
                    <a:pt x="7589" y="7101"/>
                  </a:lnTo>
                  <a:lnTo>
                    <a:pt x="7658" y="7141"/>
                  </a:lnTo>
                  <a:lnTo>
                    <a:pt x="7728" y="7181"/>
                  </a:lnTo>
                  <a:lnTo>
                    <a:pt x="7798" y="7221"/>
                  </a:lnTo>
                  <a:lnTo>
                    <a:pt x="7868" y="7261"/>
                  </a:lnTo>
                  <a:lnTo>
                    <a:pt x="7939" y="7300"/>
                  </a:lnTo>
                  <a:lnTo>
                    <a:pt x="8010" y="7339"/>
                  </a:lnTo>
                  <a:lnTo>
                    <a:pt x="8081" y="7377"/>
                  </a:lnTo>
                  <a:lnTo>
                    <a:pt x="8154" y="7415"/>
                  </a:lnTo>
                  <a:lnTo>
                    <a:pt x="8174" y="7427"/>
                  </a:lnTo>
                  <a:lnTo>
                    <a:pt x="8195" y="7438"/>
                  </a:lnTo>
                  <a:lnTo>
                    <a:pt x="8216" y="7449"/>
                  </a:lnTo>
                  <a:lnTo>
                    <a:pt x="8234" y="7462"/>
                  </a:lnTo>
                  <a:lnTo>
                    <a:pt x="8254" y="7475"/>
                  </a:lnTo>
                  <a:lnTo>
                    <a:pt x="8271" y="7487"/>
                  </a:lnTo>
                  <a:lnTo>
                    <a:pt x="8288" y="7501"/>
                  </a:lnTo>
                  <a:lnTo>
                    <a:pt x="8305" y="7514"/>
                  </a:lnTo>
                  <a:lnTo>
                    <a:pt x="8321" y="7529"/>
                  </a:lnTo>
                  <a:lnTo>
                    <a:pt x="8336" y="7542"/>
                  </a:lnTo>
                  <a:lnTo>
                    <a:pt x="8350" y="7557"/>
                  </a:lnTo>
                  <a:lnTo>
                    <a:pt x="8365" y="7572"/>
                  </a:lnTo>
                  <a:lnTo>
                    <a:pt x="8377" y="7587"/>
                  </a:lnTo>
                  <a:lnTo>
                    <a:pt x="8390" y="7602"/>
                  </a:lnTo>
                  <a:lnTo>
                    <a:pt x="8402" y="7618"/>
                  </a:lnTo>
                  <a:lnTo>
                    <a:pt x="8413" y="7634"/>
                  </a:lnTo>
                  <a:lnTo>
                    <a:pt x="8423" y="7651"/>
                  </a:lnTo>
                  <a:lnTo>
                    <a:pt x="8434" y="7667"/>
                  </a:lnTo>
                  <a:lnTo>
                    <a:pt x="8443" y="7685"/>
                  </a:lnTo>
                  <a:lnTo>
                    <a:pt x="8451" y="7702"/>
                  </a:lnTo>
                  <a:lnTo>
                    <a:pt x="8459" y="7720"/>
                  </a:lnTo>
                  <a:lnTo>
                    <a:pt x="8466" y="7739"/>
                  </a:lnTo>
                  <a:lnTo>
                    <a:pt x="8472" y="7757"/>
                  </a:lnTo>
                  <a:lnTo>
                    <a:pt x="8477" y="7775"/>
                  </a:lnTo>
                  <a:lnTo>
                    <a:pt x="8483" y="7795"/>
                  </a:lnTo>
                  <a:lnTo>
                    <a:pt x="8486" y="7813"/>
                  </a:lnTo>
                  <a:lnTo>
                    <a:pt x="8491" y="7834"/>
                  </a:lnTo>
                  <a:lnTo>
                    <a:pt x="8493" y="7853"/>
                  </a:lnTo>
                  <a:lnTo>
                    <a:pt x="8496" y="7874"/>
                  </a:lnTo>
                  <a:lnTo>
                    <a:pt x="8498" y="7893"/>
                  </a:lnTo>
                  <a:lnTo>
                    <a:pt x="8498" y="7915"/>
                  </a:lnTo>
                  <a:lnTo>
                    <a:pt x="8499" y="7936"/>
                  </a:lnTo>
                  <a:lnTo>
                    <a:pt x="8498" y="7975"/>
                  </a:lnTo>
                  <a:lnTo>
                    <a:pt x="8494" y="8014"/>
                  </a:lnTo>
                  <a:lnTo>
                    <a:pt x="8490" y="8053"/>
                  </a:lnTo>
                  <a:lnTo>
                    <a:pt x="8483" y="8091"/>
                  </a:lnTo>
                  <a:lnTo>
                    <a:pt x="8475" y="8128"/>
                  </a:lnTo>
                  <a:lnTo>
                    <a:pt x="8465" y="8165"/>
                  </a:lnTo>
                  <a:lnTo>
                    <a:pt x="8453" y="8202"/>
                  </a:lnTo>
                  <a:lnTo>
                    <a:pt x="8441" y="8239"/>
                  </a:lnTo>
                  <a:lnTo>
                    <a:pt x="8424" y="8274"/>
                  </a:lnTo>
                  <a:lnTo>
                    <a:pt x="8408" y="8310"/>
                  </a:lnTo>
                  <a:lnTo>
                    <a:pt x="8389" y="8344"/>
                  </a:lnTo>
                  <a:lnTo>
                    <a:pt x="8369" y="8379"/>
                  </a:lnTo>
                  <a:lnTo>
                    <a:pt x="8348" y="8412"/>
                  </a:lnTo>
                  <a:lnTo>
                    <a:pt x="8324" y="8444"/>
                  </a:lnTo>
                  <a:lnTo>
                    <a:pt x="8298" y="8476"/>
                  </a:lnTo>
                  <a:lnTo>
                    <a:pt x="8272" y="8507"/>
                  </a:lnTo>
                  <a:lnTo>
                    <a:pt x="8244" y="8537"/>
                  </a:lnTo>
                  <a:lnTo>
                    <a:pt x="8216" y="8568"/>
                  </a:lnTo>
                  <a:lnTo>
                    <a:pt x="8188" y="8598"/>
                  </a:lnTo>
                  <a:lnTo>
                    <a:pt x="8161" y="8629"/>
                  </a:lnTo>
                  <a:lnTo>
                    <a:pt x="8129" y="8662"/>
                  </a:lnTo>
                  <a:lnTo>
                    <a:pt x="8098" y="8695"/>
                  </a:lnTo>
                  <a:lnTo>
                    <a:pt x="8067" y="8729"/>
                  </a:lnTo>
                  <a:lnTo>
                    <a:pt x="8036" y="8764"/>
                  </a:lnTo>
                  <a:lnTo>
                    <a:pt x="8005" y="8798"/>
                  </a:lnTo>
                  <a:lnTo>
                    <a:pt x="7975" y="8834"/>
                  </a:lnTo>
                  <a:lnTo>
                    <a:pt x="7945" y="8869"/>
                  </a:lnTo>
                  <a:lnTo>
                    <a:pt x="7915" y="8905"/>
                  </a:lnTo>
                  <a:lnTo>
                    <a:pt x="7898" y="8928"/>
                  </a:lnTo>
                  <a:lnTo>
                    <a:pt x="7882" y="8953"/>
                  </a:lnTo>
                  <a:lnTo>
                    <a:pt x="7866" y="8980"/>
                  </a:lnTo>
                  <a:lnTo>
                    <a:pt x="7851" y="9008"/>
                  </a:lnTo>
                  <a:lnTo>
                    <a:pt x="7836" y="9039"/>
                  </a:lnTo>
                  <a:lnTo>
                    <a:pt x="7822" y="9071"/>
                  </a:lnTo>
                  <a:lnTo>
                    <a:pt x="7808" y="9107"/>
                  </a:lnTo>
                  <a:lnTo>
                    <a:pt x="7796" y="9144"/>
                  </a:lnTo>
                  <a:lnTo>
                    <a:pt x="7790" y="9161"/>
                  </a:lnTo>
                  <a:lnTo>
                    <a:pt x="7787" y="9178"/>
                  </a:lnTo>
                  <a:lnTo>
                    <a:pt x="7783" y="9194"/>
                  </a:lnTo>
                  <a:lnTo>
                    <a:pt x="7781" y="9209"/>
                  </a:lnTo>
                  <a:lnTo>
                    <a:pt x="7780" y="9224"/>
                  </a:lnTo>
                  <a:lnTo>
                    <a:pt x="7781" y="9238"/>
                  </a:lnTo>
                  <a:lnTo>
                    <a:pt x="7783" y="9251"/>
                  </a:lnTo>
                  <a:lnTo>
                    <a:pt x="7788" y="9264"/>
                  </a:lnTo>
                  <a:lnTo>
                    <a:pt x="7794" y="9275"/>
                  </a:lnTo>
                  <a:lnTo>
                    <a:pt x="7800" y="9288"/>
                  </a:lnTo>
                  <a:lnTo>
                    <a:pt x="7811" y="9298"/>
                  </a:lnTo>
                  <a:lnTo>
                    <a:pt x="7822" y="9310"/>
                  </a:lnTo>
                  <a:lnTo>
                    <a:pt x="7837" y="9319"/>
                  </a:lnTo>
                  <a:lnTo>
                    <a:pt x="7853" y="9329"/>
                  </a:lnTo>
                  <a:lnTo>
                    <a:pt x="7873" y="9339"/>
                  </a:lnTo>
                  <a:lnTo>
                    <a:pt x="7895" y="9348"/>
                  </a:lnTo>
                  <a:lnTo>
                    <a:pt x="7943" y="9366"/>
                  </a:lnTo>
                  <a:lnTo>
                    <a:pt x="7990" y="9384"/>
                  </a:lnTo>
                  <a:lnTo>
                    <a:pt x="8034" y="9404"/>
                  </a:lnTo>
                  <a:lnTo>
                    <a:pt x="8078" y="9425"/>
                  </a:lnTo>
                  <a:lnTo>
                    <a:pt x="8120" y="9445"/>
                  </a:lnTo>
                  <a:lnTo>
                    <a:pt x="8161" y="9466"/>
                  </a:lnTo>
                  <a:lnTo>
                    <a:pt x="8200" y="9488"/>
                  </a:lnTo>
                  <a:lnTo>
                    <a:pt x="8238" y="9509"/>
                  </a:lnTo>
                  <a:lnTo>
                    <a:pt x="8266" y="9528"/>
                  </a:lnTo>
                  <a:lnTo>
                    <a:pt x="8294" y="9548"/>
                  </a:lnTo>
                  <a:lnTo>
                    <a:pt x="8320" y="9570"/>
                  </a:lnTo>
                  <a:lnTo>
                    <a:pt x="8344" y="9593"/>
                  </a:lnTo>
                  <a:lnTo>
                    <a:pt x="8367" y="9617"/>
                  </a:lnTo>
                  <a:lnTo>
                    <a:pt x="8389" y="9642"/>
                  </a:lnTo>
                  <a:lnTo>
                    <a:pt x="8408" y="9669"/>
                  </a:lnTo>
                  <a:lnTo>
                    <a:pt x="8427" y="9697"/>
                  </a:lnTo>
                  <a:lnTo>
                    <a:pt x="8444" y="9728"/>
                  </a:lnTo>
                  <a:lnTo>
                    <a:pt x="8460" y="9759"/>
                  </a:lnTo>
                  <a:lnTo>
                    <a:pt x="8474" y="9793"/>
                  </a:lnTo>
                  <a:lnTo>
                    <a:pt x="8488" y="9827"/>
                  </a:lnTo>
                  <a:lnTo>
                    <a:pt x="8499" y="9864"/>
                  </a:lnTo>
                  <a:lnTo>
                    <a:pt x="8509" y="9902"/>
                  </a:lnTo>
                  <a:lnTo>
                    <a:pt x="8519" y="9942"/>
                  </a:lnTo>
                  <a:lnTo>
                    <a:pt x="8525" y="9984"/>
                  </a:lnTo>
                  <a:lnTo>
                    <a:pt x="8532" y="10028"/>
                  </a:lnTo>
                  <a:lnTo>
                    <a:pt x="8537" y="10070"/>
                  </a:lnTo>
                  <a:lnTo>
                    <a:pt x="8538" y="10114"/>
                  </a:lnTo>
                  <a:lnTo>
                    <a:pt x="8538" y="10155"/>
                  </a:lnTo>
                  <a:lnTo>
                    <a:pt x="8537" y="10198"/>
                  </a:lnTo>
                  <a:lnTo>
                    <a:pt x="8532" y="10238"/>
                  </a:lnTo>
                  <a:lnTo>
                    <a:pt x="8527" y="10278"/>
                  </a:lnTo>
                  <a:lnTo>
                    <a:pt x="8519" y="10318"/>
                  </a:lnTo>
                  <a:lnTo>
                    <a:pt x="8477"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1" name="Freeform 8">
              <a:extLst>
                <a:ext uri="{FF2B5EF4-FFF2-40B4-BE49-F238E27FC236}">
                  <a16:creationId xmlns:a16="http://schemas.microsoft.com/office/drawing/2014/main" id="{5623C269-0DA6-4CD2-9338-B82B91F32E72}"/>
                </a:ext>
              </a:extLst>
            </p:cNvPr>
            <p:cNvSpPr>
              <a:spLocks noEditPoints="1"/>
            </p:cNvSpPr>
            <p:nvPr userDrawn="1"/>
          </p:nvSpPr>
          <p:spPr bwMode="auto">
            <a:xfrm>
              <a:off x="7598803" y="32572"/>
              <a:ext cx="4596811" cy="4513063"/>
            </a:xfrm>
            <a:custGeom>
              <a:avLst/>
              <a:gdLst>
                <a:gd name="T0" fmla="*/ 3749 w 6916"/>
                <a:gd name="T1" fmla="*/ 222 h 6789"/>
                <a:gd name="T2" fmla="*/ 3783 w 6916"/>
                <a:gd name="T3" fmla="*/ 241 h 6789"/>
                <a:gd name="T4" fmla="*/ 3725 w 6916"/>
                <a:gd name="T5" fmla="*/ 448 h 6789"/>
                <a:gd name="T6" fmla="*/ 3899 w 6916"/>
                <a:gd name="T7" fmla="*/ 1029 h 6789"/>
                <a:gd name="T8" fmla="*/ 3994 w 6916"/>
                <a:gd name="T9" fmla="*/ 1089 h 6789"/>
                <a:gd name="T10" fmla="*/ 2970 w 6916"/>
                <a:gd name="T11" fmla="*/ 1230 h 6789"/>
                <a:gd name="T12" fmla="*/ 2495 w 6916"/>
                <a:gd name="T13" fmla="*/ 1279 h 6789"/>
                <a:gd name="T14" fmla="*/ 2516 w 6916"/>
                <a:gd name="T15" fmla="*/ 1315 h 6789"/>
                <a:gd name="T16" fmla="*/ 4173 w 6916"/>
                <a:gd name="T17" fmla="*/ 1313 h 6789"/>
                <a:gd name="T18" fmla="*/ 2196 w 6916"/>
                <a:gd name="T19" fmla="*/ 1415 h 6789"/>
                <a:gd name="T20" fmla="*/ 3592 w 6916"/>
                <a:gd name="T21" fmla="*/ 1565 h 6789"/>
                <a:gd name="T22" fmla="*/ 3561 w 6916"/>
                <a:gd name="T23" fmla="*/ 1488 h 6789"/>
                <a:gd name="T24" fmla="*/ 6455 w 6916"/>
                <a:gd name="T25" fmla="*/ 1619 h 6789"/>
                <a:gd name="T26" fmla="*/ 3753 w 6916"/>
                <a:gd name="T27" fmla="*/ 1713 h 6789"/>
                <a:gd name="T28" fmla="*/ 3966 w 6916"/>
                <a:gd name="T29" fmla="*/ 1864 h 6789"/>
                <a:gd name="T30" fmla="*/ 6028 w 6916"/>
                <a:gd name="T31" fmla="*/ 1794 h 6789"/>
                <a:gd name="T32" fmla="*/ 1929 w 6916"/>
                <a:gd name="T33" fmla="*/ 1695 h 6789"/>
                <a:gd name="T34" fmla="*/ 4157 w 6916"/>
                <a:gd name="T35" fmla="*/ 1917 h 6789"/>
                <a:gd name="T36" fmla="*/ 4258 w 6916"/>
                <a:gd name="T37" fmla="*/ 1696 h 6789"/>
                <a:gd name="T38" fmla="*/ 5338 w 6916"/>
                <a:gd name="T39" fmla="*/ 2064 h 6789"/>
                <a:gd name="T40" fmla="*/ 5577 w 6916"/>
                <a:gd name="T41" fmla="*/ 1972 h 6789"/>
                <a:gd name="T42" fmla="*/ 5132 w 6916"/>
                <a:gd name="T43" fmla="*/ 2122 h 6789"/>
                <a:gd name="T44" fmla="*/ 1685 w 6916"/>
                <a:gd name="T45" fmla="*/ 2367 h 6789"/>
                <a:gd name="T46" fmla="*/ 1723 w 6916"/>
                <a:gd name="T47" fmla="*/ 2375 h 6789"/>
                <a:gd name="T48" fmla="*/ 4686 w 6916"/>
                <a:gd name="T49" fmla="*/ 2344 h 6789"/>
                <a:gd name="T50" fmla="*/ 4630 w 6916"/>
                <a:gd name="T51" fmla="*/ 2582 h 6789"/>
                <a:gd name="T52" fmla="*/ 1714 w 6916"/>
                <a:gd name="T53" fmla="*/ 2601 h 6789"/>
                <a:gd name="T54" fmla="*/ 4594 w 6916"/>
                <a:gd name="T55" fmla="*/ 2783 h 6789"/>
                <a:gd name="T56" fmla="*/ 1750 w 6916"/>
                <a:gd name="T57" fmla="*/ 3220 h 6789"/>
                <a:gd name="T58" fmla="*/ 4552 w 6916"/>
                <a:gd name="T59" fmla="*/ 3525 h 6789"/>
                <a:gd name="T60" fmla="*/ 4588 w 6916"/>
                <a:gd name="T61" fmla="*/ 3270 h 6789"/>
                <a:gd name="T62" fmla="*/ 1768 w 6916"/>
                <a:gd name="T63" fmla="*/ 3623 h 6789"/>
                <a:gd name="T64" fmla="*/ 1756 w 6916"/>
                <a:gd name="T65" fmla="*/ 3796 h 6789"/>
                <a:gd name="T66" fmla="*/ 4535 w 6916"/>
                <a:gd name="T67" fmla="*/ 3738 h 6789"/>
                <a:gd name="T68" fmla="*/ 1620 w 6916"/>
                <a:gd name="T69" fmla="*/ 3998 h 6789"/>
                <a:gd name="T70" fmla="*/ 1056 w 6916"/>
                <a:gd name="T71" fmla="*/ 4389 h 6789"/>
                <a:gd name="T72" fmla="*/ 1243 w 6916"/>
                <a:gd name="T73" fmla="*/ 4324 h 6789"/>
                <a:gd name="T74" fmla="*/ 4375 w 6916"/>
                <a:gd name="T75" fmla="*/ 4168 h 6789"/>
                <a:gd name="T76" fmla="*/ 646 w 6916"/>
                <a:gd name="T77" fmla="*/ 4586 h 6789"/>
                <a:gd name="T78" fmla="*/ 689 w 6916"/>
                <a:gd name="T79" fmla="*/ 4607 h 6789"/>
                <a:gd name="T80" fmla="*/ 4176 w 6916"/>
                <a:gd name="T81" fmla="*/ 4620 h 6789"/>
                <a:gd name="T82" fmla="*/ 462 w 6916"/>
                <a:gd name="T83" fmla="*/ 4720 h 6789"/>
                <a:gd name="T84" fmla="*/ 3710 w 6916"/>
                <a:gd name="T85" fmla="*/ 5159 h 6789"/>
                <a:gd name="T86" fmla="*/ 3740 w 6916"/>
                <a:gd name="T87" fmla="*/ 5184 h 6789"/>
                <a:gd name="T88" fmla="*/ 156 w 6916"/>
                <a:gd name="T89" fmla="*/ 5071 h 6789"/>
                <a:gd name="T90" fmla="*/ 3420 w 6916"/>
                <a:gd name="T91" fmla="*/ 5541 h 6789"/>
                <a:gd name="T92" fmla="*/ 3502 w 6916"/>
                <a:gd name="T93" fmla="*/ 5457 h 6789"/>
                <a:gd name="T94" fmla="*/ 29 w 6916"/>
                <a:gd name="T95" fmla="*/ 5517 h 6789"/>
                <a:gd name="T96" fmla="*/ 3418 w 6916"/>
                <a:gd name="T97" fmla="*/ 5855 h 6789"/>
                <a:gd name="T98" fmla="*/ 3500 w 6916"/>
                <a:gd name="T99" fmla="*/ 6013 h 6789"/>
                <a:gd name="T100" fmla="*/ 345 w 6916"/>
                <a:gd name="T101" fmla="*/ 5986 h 6789"/>
                <a:gd name="T102" fmla="*/ 635 w 6916"/>
                <a:gd name="T103" fmla="*/ 6172 h 6789"/>
                <a:gd name="T104" fmla="*/ 1311 w 6916"/>
                <a:gd name="T105" fmla="*/ 6371 h 6789"/>
                <a:gd name="T106" fmla="*/ 1343 w 6916"/>
                <a:gd name="T107" fmla="*/ 6337 h 6789"/>
                <a:gd name="T108" fmla="*/ 3550 w 6916"/>
                <a:gd name="T109" fmla="*/ 6209 h 6789"/>
                <a:gd name="T110" fmla="*/ 1681 w 6916"/>
                <a:gd name="T111" fmla="*/ 6451 h 6789"/>
                <a:gd name="T112" fmla="*/ 1819 w 6916"/>
                <a:gd name="T113" fmla="*/ 6449 h 6789"/>
                <a:gd name="T114" fmla="*/ 2025 w 6916"/>
                <a:gd name="T115" fmla="*/ 6484 h 6789"/>
                <a:gd name="T116" fmla="*/ 2634 w 6916"/>
                <a:gd name="T117" fmla="*/ 6615 h 6789"/>
                <a:gd name="T118" fmla="*/ 2748 w 6916"/>
                <a:gd name="T119" fmla="*/ 6605 h 6789"/>
                <a:gd name="T120" fmla="*/ 2963 w 6916"/>
                <a:gd name="T121" fmla="*/ 6648 h 6789"/>
                <a:gd name="T122" fmla="*/ 3405 w 6916"/>
                <a:gd name="T123" fmla="*/ 6761 h 6789"/>
                <a:gd name="T124" fmla="*/ 3644 w 6916"/>
                <a:gd name="T125" fmla="*/ 6669 h 6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16" h="6789">
                  <a:moveTo>
                    <a:pt x="6916" y="1475"/>
                  </a:moveTo>
                  <a:lnTo>
                    <a:pt x="6913" y="1474"/>
                  </a:lnTo>
                  <a:lnTo>
                    <a:pt x="6909" y="1473"/>
                  </a:lnTo>
                  <a:lnTo>
                    <a:pt x="6905" y="1473"/>
                  </a:lnTo>
                  <a:lnTo>
                    <a:pt x="6901" y="1474"/>
                  </a:lnTo>
                  <a:lnTo>
                    <a:pt x="6676" y="1547"/>
                  </a:lnTo>
                  <a:lnTo>
                    <a:pt x="6672" y="1548"/>
                  </a:lnTo>
                  <a:lnTo>
                    <a:pt x="6669" y="1550"/>
                  </a:lnTo>
                  <a:lnTo>
                    <a:pt x="6666" y="1553"/>
                  </a:lnTo>
                  <a:lnTo>
                    <a:pt x="6665" y="1557"/>
                  </a:lnTo>
                  <a:lnTo>
                    <a:pt x="6662" y="1560"/>
                  </a:lnTo>
                  <a:lnTo>
                    <a:pt x="6662" y="1564"/>
                  </a:lnTo>
                  <a:lnTo>
                    <a:pt x="6662" y="1567"/>
                  </a:lnTo>
                  <a:lnTo>
                    <a:pt x="6664" y="1572"/>
                  </a:lnTo>
                  <a:lnTo>
                    <a:pt x="6666" y="1578"/>
                  </a:lnTo>
                  <a:lnTo>
                    <a:pt x="6671" y="1581"/>
                  </a:lnTo>
                  <a:lnTo>
                    <a:pt x="6676" y="1584"/>
                  </a:lnTo>
                  <a:lnTo>
                    <a:pt x="6682" y="1586"/>
                  </a:lnTo>
                  <a:lnTo>
                    <a:pt x="6688" y="1584"/>
                  </a:lnTo>
                  <a:lnTo>
                    <a:pt x="6913" y="1512"/>
                  </a:lnTo>
                  <a:lnTo>
                    <a:pt x="6915" y="1511"/>
                  </a:lnTo>
                  <a:lnTo>
                    <a:pt x="6916" y="1510"/>
                  </a:lnTo>
                  <a:lnTo>
                    <a:pt x="6916" y="1475"/>
                  </a:lnTo>
                  <a:close/>
                  <a:moveTo>
                    <a:pt x="3767" y="249"/>
                  </a:moveTo>
                  <a:lnTo>
                    <a:pt x="3760" y="247"/>
                  </a:lnTo>
                  <a:lnTo>
                    <a:pt x="3757" y="246"/>
                  </a:lnTo>
                  <a:lnTo>
                    <a:pt x="3753" y="244"/>
                  </a:lnTo>
                  <a:lnTo>
                    <a:pt x="3751" y="240"/>
                  </a:lnTo>
                  <a:lnTo>
                    <a:pt x="3750" y="237"/>
                  </a:lnTo>
                  <a:lnTo>
                    <a:pt x="3749" y="233"/>
                  </a:lnTo>
                  <a:lnTo>
                    <a:pt x="3748" y="230"/>
                  </a:lnTo>
                  <a:lnTo>
                    <a:pt x="3748" y="225"/>
                  </a:lnTo>
                  <a:lnTo>
                    <a:pt x="3749" y="222"/>
                  </a:lnTo>
                  <a:lnTo>
                    <a:pt x="3760" y="195"/>
                  </a:lnTo>
                  <a:lnTo>
                    <a:pt x="3772" y="169"/>
                  </a:lnTo>
                  <a:lnTo>
                    <a:pt x="3784" y="142"/>
                  </a:lnTo>
                  <a:lnTo>
                    <a:pt x="3798" y="115"/>
                  </a:lnTo>
                  <a:lnTo>
                    <a:pt x="3813" y="89"/>
                  </a:lnTo>
                  <a:lnTo>
                    <a:pt x="3828" y="62"/>
                  </a:lnTo>
                  <a:lnTo>
                    <a:pt x="3844" y="36"/>
                  </a:lnTo>
                  <a:lnTo>
                    <a:pt x="3861" y="10"/>
                  </a:lnTo>
                  <a:lnTo>
                    <a:pt x="3864" y="6"/>
                  </a:lnTo>
                  <a:lnTo>
                    <a:pt x="3867" y="4"/>
                  </a:lnTo>
                  <a:lnTo>
                    <a:pt x="3870" y="3"/>
                  </a:lnTo>
                  <a:lnTo>
                    <a:pt x="3874" y="2"/>
                  </a:lnTo>
                  <a:lnTo>
                    <a:pt x="3877" y="0"/>
                  </a:lnTo>
                  <a:lnTo>
                    <a:pt x="3881" y="2"/>
                  </a:lnTo>
                  <a:lnTo>
                    <a:pt x="3885" y="3"/>
                  </a:lnTo>
                  <a:lnTo>
                    <a:pt x="3889" y="4"/>
                  </a:lnTo>
                  <a:lnTo>
                    <a:pt x="3891" y="6"/>
                  </a:lnTo>
                  <a:lnTo>
                    <a:pt x="3894" y="10"/>
                  </a:lnTo>
                  <a:lnTo>
                    <a:pt x="3896" y="13"/>
                  </a:lnTo>
                  <a:lnTo>
                    <a:pt x="3897" y="17"/>
                  </a:lnTo>
                  <a:lnTo>
                    <a:pt x="3897" y="20"/>
                  </a:lnTo>
                  <a:lnTo>
                    <a:pt x="3897" y="25"/>
                  </a:lnTo>
                  <a:lnTo>
                    <a:pt x="3896" y="28"/>
                  </a:lnTo>
                  <a:lnTo>
                    <a:pt x="3894" y="31"/>
                  </a:lnTo>
                  <a:lnTo>
                    <a:pt x="3877" y="57"/>
                  </a:lnTo>
                  <a:lnTo>
                    <a:pt x="3862" y="83"/>
                  </a:lnTo>
                  <a:lnTo>
                    <a:pt x="3847" y="108"/>
                  </a:lnTo>
                  <a:lnTo>
                    <a:pt x="3834" y="134"/>
                  </a:lnTo>
                  <a:lnTo>
                    <a:pt x="3820" y="160"/>
                  </a:lnTo>
                  <a:lnTo>
                    <a:pt x="3808" y="185"/>
                  </a:lnTo>
                  <a:lnTo>
                    <a:pt x="3797" y="210"/>
                  </a:lnTo>
                  <a:lnTo>
                    <a:pt x="3785" y="237"/>
                  </a:lnTo>
                  <a:lnTo>
                    <a:pt x="3783" y="241"/>
                  </a:lnTo>
                  <a:lnTo>
                    <a:pt x="3779" y="246"/>
                  </a:lnTo>
                  <a:lnTo>
                    <a:pt x="3773" y="248"/>
                  </a:lnTo>
                  <a:lnTo>
                    <a:pt x="3767" y="249"/>
                  </a:lnTo>
                  <a:close/>
                  <a:moveTo>
                    <a:pt x="3721" y="712"/>
                  </a:moveTo>
                  <a:lnTo>
                    <a:pt x="3716" y="710"/>
                  </a:lnTo>
                  <a:lnTo>
                    <a:pt x="3710" y="707"/>
                  </a:lnTo>
                  <a:lnTo>
                    <a:pt x="3705" y="702"/>
                  </a:lnTo>
                  <a:lnTo>
                    <a:pt x="3703" y="697"/>
                  </a:lnTo>
                  <a:lnTo>
                    <a:pt x="3698" y="677"/>
                  </a:lnTo>
                  <a:lnTo>
                    <a:pt x="3694" y="658"/>
                  </a:lnTo>
                  <a:lnTo>
                    <a:pt x="3690" y="638"/>
                  </a:lnTo>
                  <a:lnTo>
                    <a:pt x="3687" y="619"/>
                  </a:lnTo>
                  <a:lnTo>
                    <a:pt x="3685" y="599"/>
                  </a:lnTo>
                  <a:lnTo>
                    <a:pt x="3683" y="579"/>
                  </a:lnTo>
                  <a:lnTo>
                    <a:pt x="3682" y="559"/>
                  </a:lnTo>
                  <a:lnTo>
                    <a:pt x="3682" y="538"/>
                  </a:lnTo>
                  <a:lnTo>
                    <a:pt x="3682" y="518"/>
                  </a:lnTo>
                  <a:lnTo>
                    <a:pt x="3683" y="497"/>
                  </a:lnTo>
                  <a:lnTo>
                    <a:pt x="3686" y="475"/>
                  </a:lnTo>
                  <a:lnTo>
                    <a:pt x="3688" y="455"/>
                  </a:lnTo>
                  <a:lnTo>
                    <a:pt x="3689" y="451"/>
                  </a:lnTo>
                  <a:lnTo>
                    <a:pt x="3690" y="448"/>
                  </a:lnTo>
                  <a:lnTo>
                    <a:pt x="3693" y="444"/>
                  </a:lnTo>
                  <a:lnTo>
                    <a:pt x="3695" y="442"/>
                  </a:lnTo>
                  <a:lnTo>
                    <a:pt x="3698" y="440"/>
                  </a:lnTo>
                  <a:lnTo>
                    <a:pt x="3702" y="439"/>
                  </a:lnTo>
                  <a:lnTo>
                    <a:pt x="3706" y="437"/>
                  </a:lnTo>
                  <a:lnTo>
                    <a:pt x="3710" y="437"/>
                  </a:lnTo>
                  <a:lnTo>
                    <a:pt x="3713" y="439"/>
                  </a:lnTo>
                  <a:lnTo>
                    <a:pt x="3717" y="440"/>
                  </a:lnTo>
                  <a:lnTo>
                    <a:pt x="3720" y="442"/>
                  </a:lnTo>
                  <a:lnTo>
                    <a:pt x="3722" y="445"/>
                  </a:lnTo>
                  <a:lnTo>
                    <a:pt x="3725" y="448"/>
                  </a:lnTo>
                  <a:lnTo>
                    <a:pt x="3726" y="451"/>
                  </a:lnTo>
                  <a:lnTo>
                    <a:pt x="3727" y="456"/>
                  </a:lnTo>
                  <a:lnTo>
                    <a:pt x="3727" y="459"/>
                  </a:lnTo>
                  <a:lnTo>
                    <a:pt x="3725" y="480"/>
                  </a:lnTo>
                  <a:lnTo>
                    <a:pt x="3722" y="499"/>
                  </a:lnTo>
                  <a:lnTo>
                    <a:pt x="3722" y="519"/>
                  </a:lnTo>
                  <a:lnTo>
                    <a:pt x="3721" y="538"/>
                  </a:lnTo>
                  <a:lnTo>
                    <a:pt x="3722" y="558"/>
                  </a:lnTo>
                  <a:lnTo>
                    <a:pt x="3722" y="576"/>
                  </a:lnTo>
                  <a:lnTo>
                    <a:pt x="3725" y="595"/>
                  </a:lnTo>
                  <a:lnTo>
                    <a:pt x="3727" y="613"/>
                  </a:lnTo>
                  <a:lnTo>
                    <a:pt x="3729" y="632"/>
                  </a:lnTo>
                  <a:lnTo>
                    <a:pt x="3733" y="651"/>
                  </a:lnTo>
                  <a:lnTo>
                    <a:pt x="3736" y="668"/>
                  </a:lnTo>
                  <a:lnTo>
                    <a:pt x="3741" y="686"/>
                  </a:lnTo>
                  <a:lnTo>
                    <a:pt x="3742" y="690"/>
                  </a:lnTo>
                  <a:lnTo>
                    <a:pt x="3741" y="694"/>
                  </a:lnTo>
                  <a:lnTo>
                    <a:pt x="3741" y="698"/>
                  </a:lnTo>
                  <a:lnTo>
                    <a:pt x="3738" y="701"/>
                  </a:lnTo>
                  <a:lnTo>
                    <a:pt x="3736" y="705"/>
                  </a:lnTo>
                  <a:lnTo>
                    <a:pt x="3734" y="707"/>
                  </a:lnTo>
                  <a:lnTo>
                    <a:pt x="3730" y="709"/>
                  </a:lnTo>
                  <a:lnTo>
                    <a:pt x="3727" y="710"/>
                  </a:lnTo>
                  <a:lnTo>
                    <a:pt x="3721" y="712"/>
                  </a:lnTo>
                  <a:close/>
                  <a:moveTo>
                    <a:pt x="3976" y="1104"/>
                  </a:moveTo>
                  <a:lnTo>
                    <a:pt x="3971" y="1103"/>
                  </a:lnTo>
                  <a:lnTo>
                    <a:pt x="3968" y="1102"/>
                  </a:lnTo>
                  <a:lnTo>
                    <a:pt x="3964" y="1100"/>
                  </a:lnTo>
                  <a:lnTo>
                    <a:pt x="3961" y="1097"/>
                  </a:lnTo>
                  <a:lnTo>
                    <a:pt x="3945" y="1080"/>
                  </a:lnTo>
                  <a:lnTo>
                    <a:pt x="3930" y="1063"/>
                  </a:lnTo>
                  <a:lnTo>
                    <a:pt x="3914" y="1046"/>
                  </a:lnTo>
                  <a:lnTo>
                    <a:pt x="3899" y="1029"/>
                  </a:lnTo>
                  <a:lnTo>
                    <a:pt x="3873" y="999"/>
                  </a:lnTo>
                  <a:lnTo>
                    <a:pt x="3849" y="971"/>
                  </a:lnTo>
                  <a:lnTo>
                    <a:pt x="3827" y="943"/>
                  </a:lnTo>
                  <a:lnTo>
                    <a:pt x="3806" y="915"/>
                  </a:lnTo>
                  <a:lnTo>
                    <a:pt x="3805" y="911"/>
                  </a:lnTo>
                  <a:lnTo>
                    <a:pt x="3804" y="908"/>
                  </a:lnTo>
                  <a:lnTo>
                    <a:pt x="3803" y="904"/>
                  </a:lnTo>
                  <a:lnTo>
                    <a:pt x="3803" y="901"/>
                  </a:lnTo>
                  <a:lnTo>
                    <a:pt x="3804" y="896"/>
                  </a:lnTo>
                  <a:lnTo>
                    <a:pt x="3806" y="893"/>
                  </a:lnTo>
                  <a:lnTo>
                    <a:pt x="3808" y="891"/>
                  </a:lnTo>
                  <a:lnTo>
                    <a:pt x="3812" y="888"/>
                  </a:lnTo>
                  <a:lnTo>
                    <a:pt x="3815" y="886"/>
                  </a:lnTo>
                  <a:lnTo>
                    <a:pt x="3819" y="885"/>
                  </a:lnTo>
                  <a:lnTo>
                    <a:pt x="3822" y="885"/>
                  </a:lnTo>
                  <a:lnTo>
                    <a:pt x="3826" y="885"/>
                  </a:lnTo>
                  <a:lnTo>
                    <a:pt x="3830" y="886"/>
                  </a:lnTo>
                  <a:lnTo>
                    <a:pt x="3834" y="887"/>
                  </a:lnTo>
                  <a:lnTo>
                    <a:pt x="3836" y="889"/>
                  </a:lnTo>
                  <a:lnTo>
                    <a:pt x="3839" y="893"/>
                  </a:lnTo>
                  <a:lnTo>
                    <a:pt x="3858" y="919"/>
                  </a:lnTo>
                  <a:lnTo>
                    <a:pt x="3878" y="946"/>
                  </a:lnTo>
                  <a:lnTo>
                    <a:pt x="3901" y="973"/>
                  </a:lnTo>
                  <a:lnTo>
                    <a:pt x="3924" y="999"/>
                  </a:lnTo>
                  <a:lnTo>
                    <a:pt x="3943" y="1018"/>
                  </a:lnTo>
                  <a:lnTo>
                    <a:pt x="3959" y="1036"/>
                  </a:lnTo>
                  <a:lnTo>
                    <a:pt x="3975" y="1053"/>
                  </a:lnTo>
                  <a:lnTo>
                    <a:pt x="3990" y="1071"/>
                  </a:lnTo>
                  <a:lnTo>
                    <a:pt x="3993" y="1074"/>
                  </a:lnTo>
                  <a:lnTo>
                    <a:pt x="3994" y="1077"/>
                  </a:lnTo>
                  <a:lnTo>
                    <a:pt x="3995" y="1081"/>
                  </a:lnTo>
                  <a:lnTo>
                    <a:pt x="3995" y="1084"/>
                  </a:lnTo>
                  <a:lnTo>
                    <a:pt x="3994" y="1089"/>
                  </a:lnTo>
                  <a:lnTo>
                    <a:pt x="3993" y="1092"/>
                  </a:lnTo>
                  <a:lnTo>
                    <a:pt x="3992" y="1096"/>
                  </a:lnTo>
                  <a:lnTo>
                    <a:pt x="3989" y="1098"/>
                  </a:lnTo>
                  <a:lnTo>
                    <a:pt x="3986" y="1100"/>
                  </a:lnTo>
                  <a:lnTo>
                    <a:pt x="3983" y="1103"/>
                  </a:lnTo>
                  <a:lnTo>
                    <a:pt x="3979" y="1103"/>
                  </a:lnTo>
                  <a:lnTo>
                    <a:pt x="3976" y="1104"/>
                  </a:lnTo>
                  <a:close/>
                  <a:moveTo>
                    <a:pt x="3199" y="1314"/>
                  </a:moveTo>
                  <a:lnTo>
                    <a:pt x="3194" y="1313"/>
                  </a:lnTo>
                  <a:lnTo>
                    <a:pt x="3156" y="1301"/>
                  </a:lnTo>
                  <a:lnTo>
                    <a:pt x="3117" y="1291"/>
                  </a:lnTo>
                  <a:lnTo>
                    <a:pt x="3078" y="1283"/>
                  </a:lnTo>
                  <a:lnTo>
                    <a:pt x="3039" y="1276"/>
                  </a:lnTo>
                  <a:lnTo>
                    <a:pt x="3020" y="1275"/>
                  </a:lnTo>
                  <a:lnTo>
                    <a:pt x="3003" y="1272"/>
                  </a:lnTo>
                  <a:lnTo>
                    <a:pt x="2985" y="1270"/>
                  </a:lnTo>
                  <a:lnTo>
                    <a:pt x="2966" y="1269"/>
                  </a:lnTo>
                  <a:lnTo>
                    <a:pt x="2963" y="1269"/>
                  </a:lnTo>
                  <a:lnTo>
                    <a:pt x="2960" y="1268"/>
                  </a:lnTo>
                  <a:lnTo>
                    <a:pt x="2956" y="1266"/>
                  </a:lnTo>
                  <a:lnTo>
                    <a:pt x="2954" y="1263"/>
                  </a:lnTo>
                  <a:lnTo>
                    <a:pt x="2952" y="1260"/>
                  </a:lnTo>
                  <a:lnTo>
                    <a:pt x="2949" y="1256"/>
                  </a:lnTo>
                  <a:lnTo>
                    <a:pt x="2949" y="1253"/>
                  </a:lnTo>
                  <a:lnTo>
                    <a:pt x="2948" y="1248"/>
                  </a:lnTo>
                  <a:lnTo>
                    <a:pt x="2949" y="1245"/>
                  </a:lnTo>
                  <a:lnTo>
                    <a:pt x="2950" y="1241"/>
                  </a:lnTo>
                  <a:lnTo>
                    <a:pt x="2953" y="1238"/>
                  </a:lnTo>
                  <a:lnTo>
                    <a:pt x="2955" y="1235"/>
                  </a:lnTo>
                  <a:lnTo>
                    <a:pt x="2958" y="1233"/>
                  </a:lnTo>
                  <a:lnTo>
                    <a:pt x="2962" y="1231"/>
                  </a:lnTo>
                  <a:lnTo>
                    <a:pt x="2965" y="1230"/>
                  </a:lnTo>
                  <a:lnTo>
                    <a:pt x="2970" y="1230"/>
                  </a:lnTo>
                  <a:lnTo>
                    <a:pt x="2988" y="1231"/>
                  </a:lnTo>
                  <a:lnTo>
                    <a:pt x="3007" y="1233"/>
                  </a:lnTo>
                  <a:lnTo>
                    <a:pt x="3025" y="1235"/>
                  </a:lnTo>
                  <a:lnTo>
                    <a:pt x="3043" y="1237"/>
                  </a:lnTo>
                  <a:lnTo>
                    <a:pt x="3085" y="1244"/>
                  </a:lnTo>
                  <a:lnTo>
                    <a:pt x="3126" y="1253"/>
                  </a:lnTo>
                  <a:lnTo>
                    <a:pt x="3166" y="1263"/>
                  </a:lnTo>
                  <a:lnTo>
                    <a:pt x="3206" y="1275"/>
                  </a:lnTo>
                  <a:lnTo>
                    <a:pt x="3210" y="1277"/>
                  </a:lnTo>
                  <a:lnTo>
                    <a:pt x="3213" y="1279"/>
                  </a:lnTo>
                  <a:lnTo>
                    <a:pt x="3215" y="1282"/>
                  </a:lnTo>
                  <a:lnTo>
                    <a:pt x="3218" y="1285"/>
                  </a:lnTo>
                  <a:lnTo>
                    <a:pt x="3219" y="1288"/>
                  </a:lnTo>
                  <a:lnTo>
                    <a:pt x="3219" y="1292"/>
                  </a:lnTo>
                  <a:lnTo>
                    <a:pt x="3219" y="1297"/>
                  </a:lnTo>
                  <a:lnTo>
                    <a:pt x="3219" y="1300"/>
                  </a:lnTo>
                  <a:lnTo>
                    <a:pt x="3215" y="1306"/>
                  </a:lnTo>
                  <a:lnTo>
                    <a:pt x="3211" y="1310"/>
                  </a:lnTo>
                  <a:lnTo>
                    <a:pt x="3205" y="1313"/>
                  </a:lnTo>
                  <a:lnTo>
                    <a:pt x="3199" y="1314"/>
                  </a:lnTo>
                  <a:close/>
                  <a:moveTo>
                    <a:pt x="2500" y="1318"/>
                  </a:moveTo>
                  <a:lnTo>
                    <a:pt x="2493" y="1317"/>
                  </a:lnTo>
                  <a:lnTo>
                    <a:pt x="2487" y="1314"/>
                  </a:lnTo>
                  <a:lnTo>
                    <a:pt x="2484" y="1309"/>
                  </a:lnTo>
                  <a:lnTo>
                    <a:pt x="2480" y="1303"/>
                  </a:lnTo>
                  <a:lnTo>
                    <a:pt x="2480" y="1300"/>
                  </a:lnTo>
                  <a:lnTo>
                    <a:pt x="2480" y="1295"/>
                  </a:lnTo>
                  <a:lnTo>
                    <a:pt x="2481" y="1292"/>
                  </a:lnTo>
                  <a:lnTo>
                    <a:pt x="2482" y="1288"/>
                  </a:lnTo>
                  <a:lnTo>
                    <a:pt x="2485" y="1285"/>
                  </a:lnTo>
                  <a:lnTo>
                    <a:pt x="2488" y="1283"/>
                  </a:lnTo>
                  <a:lnTo>
                    <a:pt x="2492" y="1280"/>
                  </a:lnTo>
                  <a:lnTo>
                    <a:pt x="2495" y="1279"/>
                  </a:lnTo>
                  <a:lnTo>
                    <a:pt x="2508" y="1277"/>
                  </a:lnTo>
                  <a:lnTo>
                    <a:pt x="2537" y="1270"/>
                  </a:lnTo>
                  <a:lnTo>
                    <a:pt x="2567" y="1264"/>
                  </a:lnTo>
                  <a:lnTo>
                    <a:pt x="2596" y="1259"/>
                  </a:lnTo>
                  <a:lnTo>
                    <a:pt x="2623" y="1253"/>
                  </a:lnTo>
                  <a:lnTo>
                    <a:pt x="2651" y="1248"/>
                  </a:lnTo>
                  <a:lnTo>
                    <a:pt x="2679" y="1244"/>
                  </a:lnTo>
                  <a:lnTo>
                    <a:pt x="2704" y="1240"/>
                  </a:lnTo>
                  <a:lnTo>
                    <a:pt x="2730" y="1237"/>
                  </a:lnTo>
                  <a:lnTo>
                    <a:pt x="2734" y="1237"/>
                  </a:lnTo>
                  <a:lnTo>
                    <a:pt x="2738" y="1238"/>
                  </a:lnTo>
                  <a:lnTo>
                    <a:pt x="2742" y="1239"/>
                  </a:lnTo>
                  <a:lnTo>
                    <a:pt x="2744" y="1241"/>
                  </a:lnTo>
                  <a:lnTo>
                    <a:pt x="2747" y="1244"/>
                  </a:lnTo>
                  <a:lnTo>
                    <a:pt x="2750" y="1247"/>
                  </a:lnTo>
                  <a:lnTo>
                    <a:pt x="2751" y="1251"/>
                  </a:lnTo>
                  <a:lnTo>
                    <a:pt x="2752" y="1255"/>
                  </a:lnTo>
                  <a:lnTo>
                    <a:pt x="2752" y="1259"/>
                  </a:lnTo>
                  <a:lnTo>
                    <a:pt x="2751" y="1262"/>
                  </a:lnTo>
                  <a:lnTo>
                    <a:pt x="2750" y="1266"/>
                  </a:lnTo>
                  <a:lnTo>
                    <a:pt x="2747" y="1269"/>
                  </a:lnTo>
                  <a:lnTo>
                    <a:pt x="2745" y="1272"/>
                  </a:lnTo>
                  <a:lnTo>
                    <a:pt x="2742" y="1274"/>
                  </a:lnTo>
                  <a:lnTo>
                    <a:pt x="2738" y="1276"/>
                  </a:lnTo>
                  <a:lnTo>
                    <a:pt x="2735" y="1277"/>
                  </a:lnTo>
                  <a:lnTo>
                    <a:pt x="2709" y="1279"/>
                  </a:lnTo>
                  <a:lnTo>
                    <a:pt x="2683" y="1283"/>
                  </a:lnTo>
                  <a:lnTo>
                    <a:pt x="2658" y="1287"/>
                  </a:lnTo>
                  <a:lnTo>
                    <a:pt x="2630" y="1292"/>
                  </a:lnTo>
                  <a:lnTo>
                    <a:pt x="2603" y="1297"/>
                  </a:lnTo>
                  <a:lnTo>
                    <a:pt x="2574" y="1302"/>
                  </a:lnTo>
                  <a:lnTo>
                    <a:pt x="2545" y="1309"/>
                  </a:lnTo>
                  <a:lnTo>
                    <a:pt x="2516" y="1315"/>
                  </a:lnTo>
                  <a:lnTo>
                    <a:pt x="2504" y="1318"/>
                  </a:lnTo>
                  <a:lnTo>
                    <a:pt x="2500" y="1318"/>
                  </a:lnTo>
                  <a:close/>
                  <a:moveTo>
                    <a:pt x="4224" y="1501"/>
                  </a:moveTo>
                  <a:lnTo>
                    <a:pt x="4217" y="1500"/>
                  </a:lnTo>
                  <a:lnTo>
                    <a:pt x="4211" y="1497"/>
                  </a:lnTo>
                  <a:lnTo>
                    <a:pt x="4208" y="1493"/>
                  </a:lnTo>
                  <a:lnTo>
                    <a:pt x="4204" y="1487"/>
                  </a:lnTo>
                  <a:lnTo>
                    <a:pt x="4196" y="1461"/>
                  </a:lnTo>
                  <a:lnTo>
                    <a:pt x="4187" y="1434"/>
                  </a:lnTo>
                  <a:lnTo>
                    <a:pt x="4177" y="1409"/>
                  </a:lnTo>
                  <a:lnTo>
                    <a:pt x="4165" y="1383"/>
                  </a:lnTo>
                  <a:lnTo>
                    <a:pt x="4153" y="1357"/>
                  </a:lnTo>
                  <a:lnTo>
                    <a:pt x="4139" y="1331"/>
                  </a:lnTo>
                  <a:lnTo>
                    <a:pt x="4123" y="1306"/>
                  </a:lnTo>
                  <a:lnTo>
                    <a:pt x="4107" y="1279"/>
                  </a:lnTo>
                  <a:lnTo>
                    <a:pt x="4104" y="1276"/>
                  </a:lnTo>
                  <a:lnTo>
                    <a:pt x="4103" y="1272"/>
                  </a:lnTo>
                  <a:lnTo>
                    <a:pt x="4103" y="1268"/>
                  </a:lnTo>
                  <a:lnTo>
                    <a:pt x="4103" y="1264"/>
                  </a:lnTo>
                  <a:lnTo>
                    <a:pt x="4104" y="1261"/>
                  </a:lnTo>
                  <a:lnTo>
                    <a:pt x="4107" y="1258"/>
                  </a:lnTo>
                  <a:lnTo>
                    <a:pt x="4109" y="1254"/>
                  </a:lnTo>
                  <a:lnTo>
                    <a:pt x="4112" y="1252"/>
                  </a:lnTo>
                  <a:lnTo>
                    <a:pt x="4116" y="1251"/>
                  </a:lnTo>
                  <a:lnTo>
                    <a:pt x="4119" y="1249"/>
                  </a:lnTo>
                  <a:lnTo>
                    <a:pt x="4123" y="1248"/>
                  </a:lnTo>
                  <a:lnTo>
                    <a:pt x="4127" y="1249"/>
                  </a:lnTo>
                  <a:lnTo>
                    <a:pt x="4131" y="1251"/>
                  </a:lnTo>
                  <a:lnTo>
                    <a:pt x="4134" y="1252"/>
                  </a:lnTo>
                  <a:lnTo>
                    <a:pt x="4137" y="1254"/>
                  </a:lnTo>
                  <a:lnTo>
                    <a:pt x="4139" y="1258"/>
                  </a:lnTo>
                  <a:lnTo>
                    <a:pt x="4157" y="1285"/>
                  </a:lnTo>
                  <a:lnTo>
                    <a:pt x="4173" y="1313"/>
                  </a:lnTo>
                  <a:lnTo>
                    <a:pt x="4188" y="1339"/>
                  </a:lnTo>
                  <a:lnTo>
                    <a:pt x="4201" y="1366"/>
                  </a:lnTo>
                  <a:lnTo>
                    <a:pt x="4213" y="1394"/>
                  </a:lnTo>
                  <a:lnTo>
                    <a:pt x="4225" y="1420"/>
                  </a:lnTo>
                  <a:lnTo>
                    <a:pt x="4234" y="1448"/>
                  </a:lnTo>
                  <a:lnTo>
                    <a:pt x="4242" y="1475"/>
                  </a:lnTo>
                  <a:lnTo>
                    <a:pt x="4243" y="1480"/>
                  </a:lnTo>
                  <a:lnTo>
                    <a:pt x="4243" y="1483"/>
                  </a:lnTo>
                  <a:lnTo>
                    <a:pt x="4242" y="1487"/>
                  </a:lnTo>
                  <a:lnTo>
                    <a:pt x="4241" y="1490"/>
                  </a:lnTo>
                  <a:lnTo>
                    <a:pt x="4239" y="1494"/>
                  </a:lnTo>
                  <a:lnTo>
                    <a:pt x="4235" y="1496"/>
                  </a:lnTo>
                  <a:lnTo>
                    <a:pt x="4233" y="1498"/>
                  </a:lnTo>
                  <a:lnTo>
                    <a:pt x="4228" y="1501"/>
                  </a:lnTo>
                  <a:lnTo>
                    <a:pt x="4224" y="1501"/>
                  </a:lnTo>
                  <a:close/>
                  <a:moveTo>
                    <a:pt x="2092" y="1547"/>
                  </a:moveTo>
                  <a:lnTo>
                    <a:pt x="2089" y="1547"/>
                  </a:lnTo>
                  <a:lnTo>
                    <a:pt x="2085" y="1545"/>
                  </a:lnTo>
                  <a:lnTo>
                    <a:pt x="2082" y="1543"/>
                  </a:lnTo>
                  <a:lnTo>
                    <a:pt x="2079" y="1541"/>
                  </a:lnTo>
                  <a:lnTo>
                    <a:pt x="2076" y="1537"/>
                  </a:lnTo>
                  <a:lnTo>
                    <a:pt x="2074" y="1534"/>
                  </a:lnTo>
                  <a:lnTo>
                    <a:pt x="2073" y="1531"/>
                  </a:lnTo>
                  <a:lnTo>
                    <a:pt x="2073" y="1527"/>
                  </a:lnTo>
                  <a:lnTo>
                    <a:pt x="2073" y="1524"/>
                  </a:lnTo>
                  <a:lnTo>
                    <a:pt x="2074" y="1519"/>
                  </a:lnTo>
                  <a:lnTo>
                    <a:pt x="2076" y="1516"/>
                  </a:lnTo>
                  <a:lnTo>
                    <a:pt x="2079" y="1513"/>
                  </a:lnTo>
                  <a:lnTo>
                    <a:pt x="2102" y="1492"/>
                  </a:lnTo>
                  <a:lnTo>
                    <a:pt x="2124" y="1471"/>
                  </a:lnTo>
                  <a:lnTo>
                    <a:pt x="2147" y="1451"/>
                  </a:lnTo>
                  <a:lnTo>
                    <a:pt x="2171" y="1432"/>
                  </a:lnTo>
                  <a:lnTo>
                    <a:pt x="2196" y="1415"/>
                  </a:lnTo>
                  <a:lnTo>
                    <a:pt x="2220" y="1397"/>
                  </a:lnTo>
                  <a:lnTo>
                    <a:pt x="2245" y="1383"/>
                  </a:lnTo>
                  <a:lnTo>
                    <a:pt x="2270" y="1368"/>
                  </a:lnTo>
                  <a:lnTo>
                    <a:pt x="2274" y="1365"/>
                  </a:lnTo>
                  <a:lnTo>
                    <a:pt x="2278" y="1364"/>
                  </a:lnTo>
                  <a:lnTo>
                    <a:pt x="2282" y="1364"/>
                  </a:lnTo>
                  <a:lnTo>
                    <a:pt x="2285" y="1365"/>
                  </a:lnTo>
                  <a:lnTo>
                    <a:pt x="2288" y="1366"/>
                  </a:lnTo>
                  <a:lnTo>
                    <a:pt x="2292" y="1369"/>
                  </a:lnTo>
                  <a:lnTo>
                    <a:pt x="2295" y="1371"/>
                  </a:lnTo>
                  <a:lnTo>
                    <a:pt x="2298" y="1375"/>
                  </a:lnTo>
                  <a:lnTo>
                    <a:pt x="2299" y="1378"/>
                  </a:lnTo>
                  <a:lnTo>
                    <a:pt x="2300" y="1383"/>
                  </a:lnTo>
                  <a:lnTo>
                    <a:pt x="2300" y="1386"/>
                  </a:lnTo>
                  <a:lnTo>
                    <a:pt x="2299" y="1389"/>
                  </a:lnTo>
                  <a:lnTo>
                    <a:pt x="2298" y="1393"/>
                  </a:lnTo>
                  <a:lnTo>
                    <a:pt x="2295" y="1396"/>
                  </a:lnTo>
                  <a:lnTo>
                    <a:pt x="2293" y="1399"/>
                  </a:lnTo>
                  <a:lnTo>
                    <a:pt x="2290" y="1401"/>
                  </a:lnTo>
                  <a:lnTo>
                    <a:pt x="2266" y="1416"/>
                  </a:lnTo>
                  <a:lnTo>
                    <a:pt x="2241" y="1431"/>
                  </a:lnTo>
                  <a:lnTo>
                    <a:pt x="2219" y="1447"/>
                  </a:lnTo>
                  <a:lnTo>
                    <a:pt x="2196" y="1464"/>
                  </a:lnTo>
                  <a:lnTo>
                    <a:pt x="2173" y="1481"/>
                  </a:lnTo>
                  <a:lnTo>
                    <a:pt x="2150" y="1501"/>
                  </a:lnTo>
                  <a:lnTo>
                    <a:pt x="2128" y="1520"/>
                  </a:lnTo>
                  <a:lnTo>
                    <a:pt x="2106" y="1541"/>
                  </a:lnTo>
                  <a:lnTo>
                    <a:pt x="2104" y="1543"/>
                  </a:lnTo>
                  <a:lnTo>
                    <a:pt x="2100" y="1545"/>
                  </a:lnTo>
                  <a:lnTo>
                    <a:pt x="2097" y="1547"/>
                  </a:lnTo>
                  <a:lnTo>
                    <a:pt x="2092" y="1547"/>
                  </a:lnTo>
                  <a:close/>
                  <a:moveTo>
                    <a:pt x="3596" y="1565"/>
                  </a:moveTo>
                  <a:lnTo>
                    <a:pt x="3592" y="1565"/>
                  </a:lnTo>
                  <a:lnTo>
                    <a:pt x="3588" y="1564"/>
                  </a:lnTo>
                  <a:lnTo>
                    <a:pt x="3586" y="1563"/>
                  </a:lnTo>
                  <a:lnTo>
                    <a:pt x="3582" y="1560"/>
                  </a:lnTo>
                  <a:lnTo>
                    <a:pt x="3558" y="1539"/>
                  </a:lnTo>
                  <a:lnTo>
                    <a:pt x="3535" y="1518"/>
                  </a:lnTo>
                  <a:lnTo>
                    <a:pt x="3512" y="1498"/>
                  </a:lnTo>
                  <a:lnTo>
                    <a:pt x="3490" y="1480"/>
                  </a:lnTo>
                  <a:lnTo>
                    <a:pt x="3467" y="1463"/>
                  </a:lnTo>
                  <a:lnTo>
                    <a:pt x="3445" y="1446"/>
                  </a:lnTo>
                  <a:lnTo>
                    <a:pt x="3422" y="1430"/>
                  </a:lnTo>
                  <a:lnTo>
                    <a:pt x="3400" y="1415"/>
                  </a:lnTo>
                  <a:lnTo>
                    <a:pt x="3397" y="1412"/>
                  </a:lnTo>
                  <a:lnTo>
                    <a:pt x="3394" y="1410"/>
                  </a:lnTo>
                  <a:lnTo>
                    <a:pt x="3393" y="1407"/>
                  </a:lnTo>
                  <a:lnTo>
                    <a:pt x="3392" y="1402"/>
                  </a:lnTo>
                  <a:lnTo>
                    <a:pt x="3391" y="1399"/>
                  </a:lnTo>
                  <a:lnTo>
                    <a:pt x="3391" y="1395"/>
                  </a:lnTo>
                  <a:lnTo>
                    <a:pt x="3392" y="1392"/>
                  </a:lnTo>
                  <a:lnTo>
                    <a:pt x="3394" y="1388"/>
                  </a:lnTo>
                  <a:lnTo>
                    <a:pt x="3397" y="1385"/>
                  </a:lnTo>
                  <a:lnTo>
                    <a:pt x="3400" y="1383"/>
                  </a:lnTo>
                  <a:lnTo>
                    <a:pt x="3404" y="1380"/>
                  </a:lnTo>
                  <a:lnTo>
                    <a:pt x="3407" y="1379"/>
                  </a:lnTo>
                  <a:lnTo>
                    <a:pt x="3410" y="1379"/>
                  </a:lnTo>
                  <a:lnTo>
                    <a:pt x="3414" y="1379"/>
                  </a:lnTo>
                  <a:lnTo>
                    <a:pt x="3418" y="1380"/>
                  </a:lnTo>
                  <a:lnTo>
                    <a:pt x="3422" y="1383"/>
                  </a:lnTo>
                  <a:lnTo>
                    <a:pt x="3445" y="1397"/>
                  </a:lnTo>
                  <a:lnTo>
                    <a:pt x="3468" y="1414"/>
                  </a:lnTo>
                  <a:lnTo>
                    <a:pt x="3491" y="1431"/>
                  </a:lnTo>
                  <a:lnTo>
                    <a:pt x="3514" y="1449"/>
                  </a:lnTo>
                  <a:lnTo>
                    <a:pt x="3538" y="1469"/>
                  </a:lnTo>
                  <a:lnTo>
                    <a:pt x="3561" y="1488"/>
                  </a:lnTo>
                  <a:lnTo>
                    <a:pt x="3585" y="1509"/>
                  </a:lnTo>
                  <a:lnTo>
                    <a:pt x="3609" y="1531"/>
                  </a:lnTo>
                  <a:lnTo>
                    <a:pt x="3612" y="1534"/>
                  </a:lnTo>
                  <a:lnTo>
                    <a:pt x="3613" y="1537"/>
                  </a:lnTo>
                  <a:lnTo>
                    <a:pt x="3615" y="1541"/>
                  </a:lnTo>
                  <a:lnTo>
                    <a:pt x="3616" y="1544"/>
                  </a:lnTo>
                  <a:lnTo>
                    <a:pt x="3616" y="1549"/>
                  </a:lnTo>
                  <a:lnTo>
                    <a:pt x="3615" y="1552"/>
                  </a:lnTo>
                  <a:lnTo>
                    <a:pt x="3612" y="1556"/>
                  </a:lnTo>
                  <a:lnTo>
                    <a:pt x="3610" y="1559"/>
                  </a:lnTo>
                  <a:lnTo>
                    <a:pt x="3607" y="1561"/>
                  </a:lnTo>
                  <a:lnTo>
                    <a:pt x="3603" y="1564"/>
                  </a:lnTo>
                  <a:lnTo>
                    <a:pt x="3600" y="1565"/>
                  </a:lnTo>
                  <a:lnTo>
                    <a:pt x="3596" y="1565"/>
                  </a:lnTo>
                  <a:close/>
                  <a:moveTo>
                    <a:pt x="6233" y="1734"/>
                  </a:moveTo>
                  <a:lnTo>
                    <a:pt x="6227" y="1732"/>
                  </a:lnTo>
                  <a:lnTo>
                    <a:pt x="6222" y="1730"/>
                  </a:lnTo>
                  <a:lnTo>
                    <a:pt x="6217" y="1725"/>
                  </a:lnTo>
                  <a:lnTo>
                    <a:pt x="6214" y="1720"/>
                  </a:lnTo>
                  <a:lnTo>
                    <a:pt x="6213" y="1716"/>
                  </a:lnTo>
                  <a:lnTo>
                    <a:pt x="6213" y="1712"/>
                  </a:lnTo>
                  <a:lnTo>
                    <a:pt x="6214" y="1708"/>
                  </a:lnTo>
                  <a:lnTo>
                    <a:pt x="6215" y="1705"/>
                  </a:lnTo>
                  <a:lnTo>
                    <a:pt x="6217" y="1701"/>
                  </a:lnTo>
                  <a:lnTo>
                    <a:pt x="6220" y="1699"/>
                  </a:lnTo>
                  <a:lnTo>
                    <a:pt x="6223" y="1697"/>
                  </a:lnTo>
                  <a:lnTo>
                    <a:pt x="6227" y="1695"/>
                  </a:lnTo>
                  <a:lnTo>
                    <a:pt x="6263" y="1683"/>
                  </a:lnTo>
                  <a:lnTo>
                    <a:pt x="6300" y="1670"/>
                  </a:lnTo>
                  <a:lnTo>
                    <a:pt x="6337" y="1659"/>
                  </a:lnTo>
                  <a:lnTo>
                    <a:pt x="6372" y="1646"/>
                  </a:lnTo>
                  <a:lnTo>
                    <a:pt x="6451" y="1620"/>
                  </a:lnTo>
                  <a:lnTo>
                    <a:pt x="6455" y="1619"/>
                  </a:lnTo>
                  <a:lnTo>
                    <a:pt x="6459" y="1619"/>
                  </a:lnTo>
                  <a:lnTo>
                    <a:pt x="6463" y="1620"/>
                  </a:lnTo>
                  <a:lnTo>
                    <a:pt x="6466" y="1621"/>
                  </a:lnTo>
                  <a:lnTo>
                    <a:pt x="6470" y="1623"/>
                  </a:lnTo>
                  <a:lnTo>
                    <a:pt x="6472" y="1626"/>
                  </a:lnTo>
                  <a:lnTo>
                    <a:pt x="6474" y="1629"/>
                  </a:lnTo>
                  <a:lnTo>
                    <a:pt x="6476" y="1633"/>
                  </a:lnTo>
                  <a:lnTo>
                    <a:pt x="6477" y="1637"/>
                  </a:lnTo>
                  <a:lnTo>
                    <a:pt x="6477" y="1641"/>
                  </a:lnTo>
                  <a:lnTo>
                    <a:pt x="6477" y="1644"/>
                  </a:lnTo>
                  <a:lnTo>
                    <a:pt x="6474" y="1647"/>
                  </a:lnTo>
                  <a:lnTo>
                    <a:pt x="6473" y="1651"/>
                  </a:lnTo>
                  <a:lnTo>
                    <a:pt x="6470" y="1653"/>
                  </a:lnTo>
                  <a:lnTo>
                    <a:pt x="6467" y="1656"/>
                  </a:lnTo>
                  <a:lnTo>
                    <a:pt x="6463" y="1658"/>
                  </a:lnTo>
                  <a:lnTo>
                    <a:pt x="6385" y="1683"/>
                  </a:lnTo>
                  <a:lnTo>
                    <a:pt x="6349" y="1696"/>
                  </a:lnTo>
                  <a:lnTo>
                    <a:pt x="6313" y="1708"/>
                  </a:lnTo>
                  <a:lnTo>
                    <a:pt x="6276" y="1720"/>
                  </a:lnTo>
                  <a:lnTo>
                    <a:pt x="6239" y="1732"/>
                  </a:lnTo>
                  <a:lnTo>
                    <a:pt x="6233" y="1734"/>
                  </a:lnTo>
                  <a:close/>
                  <a:moveTo>
                    <a:pt x="3960" y="1865"/>
                  </a:moveTo>
                  <a:lnTo>
                    <a:pt x="3950" y="1862"/>
                  </a:lnTo>
                  <a:lnTo>
                    <a:pt x="3924" y="1845"/>
                  </a:lnTo>
                  <a:lnTo>
                    <a:pt x="3900" y="1828"/>
                  </a:lnTo>
                  <a:lnTo>
                    <a:pt x="3875" y="1810"/>
                  </a:lnTo>
                  <a:lnTo>
                    <a:pt x="3851" y="1792"/>
                  </a:lnTo>
                  <a:lnTo>
                    <a:pt x="3828" y="1775"/>
                  </a:lnTo>
                  <a:lnTo>
                    <a:pt x="3804" y="1756"/>
                  </a:lnTo>
                  <a:lnTo>
                    <a:pt x="3781" y="1738"/>
                  </a:lnTo>
                  <a:lnTo>
                    <a:pt x="3758" y="1720"/>
                  </a:lnTo>
                  <a:lnTo>
                    <a:pt x="3756" y="1716"/>
                  </a:lnTo>
                  <a:lnTo>
                    <a:pt x="3753" y="1713"/>
                  </a:lnTo>
                  <a:lnTo>
                    <a:pt x="3752" y="1709"/>
                  </a:lnTo>
                  <a:lnTo>
                    <a:pt x="3751" y="1706"/>
                  </a:lnTo>
                  <a:lnTo>
                    <a:pt x="3751" y="1703"/>
                  </a:lnTo>
                  <a:lnTo>
                    <a:pt x="3752" y="1699"/>
                  </a:lnTo>
                  <a:lnTo>
                    <a:pt x="3753" y="1695"/>
                  </a:lnTo>
                  <a:lnTo>
                    <a:pt x="3756" y="1692"/>
                  </a:lnTo>
                  <a:lnTo>
                    <a:pt x="3758" y="1689"/>
                  </a:lnTo>
                  <a:lnTo>
                    <a:pt x="3761" y="1686"/>
                  </a:lnTo>
                  <a:lnTo>
                    <a:pt x="3765" y="1685"/>
                  </a:lnTo>
                  <a:lnTo>
                    <a:pt x="3769" y="1684"/>
                  </a:lnTo>
                  <a:lnTo>
                    <a:pt x="3773" y="1684"/>
                  </a:lnTo>
                  <a:lnTo>
                    <a:pt x="3776" y="1685"/>
                  </a:lnTo>
                  <a:lnTo>
                    <a:pt x="3780" y="1686"/>
                  </a:lnTo>
                  <a:lnTo>
                    <a:pt x="3783" y="1689"/>
                  </a:lnTo>
                  <a:lnTo>
                    <a:pt x="3806" y="1707"/>
                  </a:lnTo>
                  <a:lnTo>
                    <a:pt x="3828" y="1725"/>
                  </a:lnTo>
                  <a:lnTo>
                    <a:pt x="3852" y="1743"/>
                  </a:lnTo>
                  <a:lnTo>
                    <a:pt x="3875" y="1761"/>
                  </a:lnTo>
                  <a:lnTo>
                    <a:pt x="3899" y="1778"/>
                  </a:lnTo>
                  <a:lnTo>
                    <a:pt x="3923" y="1795"/>
                  </a:lnTo>
                  <a:lnTo>
                    <a:pt x="3947" y="1813"/>
                  </a:lnTo>
                  <a:lnTo>
                    <a:pt x="3971" y="1829"/>
                  </a:lnTo>
                  <a:lnTo>
                    <a:pt x="3975" y="1831"/>
                  </a:lnTo>
                  <a:lnTo>
                    <a:pt x="3977" y="1834"/>
                  </a:lnTo>
                  <a:lnTo>
                    <a:pt x="3978" y="1838"/>
                  </a:lnTo>
                  <a:lnTo>
                    <a:pt x="3979" y="1841"/>
                  </a:lnTo>
                  <a:lnTo>
                    <a:pt x="3981" y="1845"/>
                  </a:lnTo>
                  <a:lnTo>
                    <a:pt x="3979" y="1849"/>
                  </a:lnTo>
                  <a:lnTo>
                    <a:pt x="3978" y="1853"/>
                  </a:lnTo>
                  <a:lnTo>
                    <a:pt x="3977" y="1856"/>
                  </a:lnTo>
                  <a:lnTo>
                    <a:pt x="3974" y="1860"/>
                  </a:lnTo>
                  <a:lnTo>
                    <a:pt x="3969" y="1863"/>
                  </a:lnTo>
                  <a:lnTo>
                    <a:pt x="3966" y="1864"/>
                  </a:lnTo>
                  <a:lnTo>
                    <a:pt x="3960" y="1865"/>
                  </a:lnTo>
                  <a:close/>
                  <a:moveTo>
                    <a:pt x="5786" y="1888"/>
                  </a:moveTo>
                  <a:lnTo>
                    <a:pt x="5780" y="1887"/>
                  </a:lnTo>
                  <a:lnTo>
                    <a:pt x="5776" y="1885"/>
                  </a:lnTo>
                  <a:lnTo>
                    <a:pt x="5771" y="1881"/>
                  </a:lnTo>
                  <a:lnTo>
                    <a:pt x="5768" y="1876"/>
                  </a:lnTo>
                  <a:lnTo>
                    <a:pt x="5767" y="1872"/>
                  </a:lnTo>
                  <a:lnTo>
                    <a:pt x="5767" y="1868"/>
                  </a:lnTo>
                  <a:lnTo>
                    <a:pt x="5768" y="1864"/>
                  </a:lnTo>
                  <a:lnTo>
                    <a:pt x="5769" y="1861"/>
                  </a:lnTo>
                  <a:lnTo>
                    <a:pt x="5770" y="1857"/>
                  </a:lnTo>
                  <a:lnTo>
                    <a:pt x="5772" y="1855"/>
                  </a:lnTo>
                  <a:lnTo>
                    <a:pt x="5776" y="1852"/>
                  </a:lnTo>
                  <a:lnTo>
                    <a:pt x="5779" y="1851"/>
                  </a:lnTo>
                  <a:lnTo>
                    <a:pt x="5804" y="1841"/>
                  </a:lnTo>
                  <a:lnTo>
                    <a:pt x="5831" y="1831"/>
                  </a:lnTo>
                  <a:lnTo>
                    <a:pt x="5857" y="1822"/>
                  </a:lnTo>
                  <a:lnTo>
                    <a:pt x="5885" y="1812"/>
                  </a:lnTo>
                  <a:lnTo>
                    <a:pt x="5912" y="1801"/>
                  </a:lnTo>
                  <a:lnTo>
                    <a:pt x="5942" y="1791"/>
                  </a:lnTo>
                  <a:lnTo>
                    <a:pt x="5972" y="1781"/>
                  </a:lnTo>
                  <a:lnTo>
                    <a:pt x="6003" y="1770"/>
                  </a:lnTo>
                  <a:lnTo>
                    <a:pt x="6006" y="1769"/>
                  </a:lnTo>
                  <a:lnTo>
                    <a:pt x="6010" y="1769"/>
                  </a:lnTo>
                  <a:lnTo>
                    <a:pt x="6014" y="1770"/>
                  </a:lnTo>
                  <a:lnTo>
                    <a:pt x="6018" y="1771"/>
                  </a:lnTo>
                  <a:lnTo>
                    <a:pt x="6021" y="1774"/>
                  </a:lnTo>
                  <a:lnTo>
                    <a:pt x="6024" y="1776"/>
                  </a:lnTo>
                  <a:lnTo>
                    <a:pt x="6026" y="1779"/>
                  </a:lnTo>
                  <a:lnTo>
                    <a:pt x="6028" y="1783"/>
                  </a:lnTo>
                  <a:lnTo>
                    <a:pt x="6028" y="1786"/>
                  </a:lnTo>
                  <a:lnTo>
                    <a:pt x="6028" y="1790"/>
                  </a:lnTo>
                  <a:lnTo>
                    <a:pt x="6028" y="1794"/>
                  </a:lnTo>
                  <a:lnTo>
                    <a:pt x="6027" y="1798"/>
                  </a:lnTo>
                  <a:lnTo>
                    <a:pt x="6025" y="1801"/>
                  </a:lnTo>
                  <a:lnTo>
                    <a:pt x="6022" y="1803"/>
                  </a:lnTo>
                  <a:lnTo>
                    <a:pt x="6019" y="1806"/>
                  </a:lnTo>
                  <a:lnTo>
                    <a:pt x="6016" y="1807"/>
                  </a:lnTo>
                  <a:lnTo>
                    <a:pt x="5985" y="1818"/>
                  </a:lnTo>
                  <a:lnTo>
                    <a:pt x="5955" y="1829"/>
                  </a:lnTo>
                  <a:lnTo>
                    <a:pt x="5926" y="1839"/>
                  </a:lnTo>
                  <a:lnTo>
                    <a:pt x="5897" y="1848"/>
                  </a:lnTo>
                  <a:lnTo>
                    <a:pt x="5871" y="1859"/>
                  </a:lnTo>
                  <a:lnTo>
                    <a:pt x="5845" y="1869"/>
                  </a:lnTo>
                  <a:lnTo>
                    <a:pt x="5818" y="1878"/>
                  </a:lnTo>
                  <a:lnTo>
                    <a:pt x="5793" y="1887"/>
                  </a:lnTo>
                  <a:lnTo>
                    <a:pt x="5786" y="1888"/>
                  </a:lnTo>
                  <a:close/>
                  <a:moveTo>
                    <a:pt x="1825" y="1934"/>
                  </a:moveTo>
                  <a:lnTo>
                    <a:pt x="1817" y="1932"/>
                  </a:lnTo>
                  <a:lnTo>
                    <a:pt x="1814" y="1930"/>
                  </a:lnTo>
                  <a:lnTo>
                    <a:pt x="1810" y="1927"/>
                  </a:lnTo>
                  <a:lnTo>
                    <a:pt x="1808" y="1924"/>
                  </a:lnTo>
                  <a:lnTo>
                    <a:pt x="1807" y="1920"/>
                  </a:lnTo>
                  <a:lnTo>
                    <a:pt x="1806" y="1917"/>
                  </a:lnTo>
                  <a:lnTo>
                    <a:pt x="1806" y="1914"/>
                  </a:lnTo>
                  <a:lnTo>
                    <a:pt x="1806" y="1909"/>
                  </a:lnTo>
                  <a:lnTo>
                    <a:pt x="1808" y="1906"/>
                  </a:lnTo>
                  <a:lnTo>
                    <a:pt x="1823" y="1872"/>
                  </a:lnTo>
                  <a:lnTo>
                    <a:pt x="1840" y="1840"/>
                  </a:lnTo>
                  <a:lnTo>
                    <a:pt x="1858" y="1807"/>
                  </a:lnTo>
                  <a:lnTo>
                    <a:pt x="1877" y="1775"/>
                  </a:lnTo>
                  <a:lnTo>
                    <a:pt x="1889" y="1755"/>
                  </a:lnTo>
                  <a:lnTo>
                    <a:pt x="1901" y="1736"/>
                  </a:lnTo>
                  <a:lnTo>
                    <a:pt x="1913" y="1717"/>
                  </a:lnTo>
                  <a:lnTo>
                    <a:pt x="1926" y="1698"/>
                  </a:lnTo>
                  <a:lnTo>
                    <a:pt x="1929" y="1695"/>
                  </a:lnTo>
                  <a:lnTo>
                    <a:pt x="1932" y="1692"/>
                  </a:lnTo>
                  <a:lnTo>
                    <a:pt x="1935" y="1691"/>
                  </a:lnTo>
                  <a:lnTo>
                    <a:pt x="1939" y="1690"/>
                  </a:lnTo>
                  <a:lnTo>
                    <a:pt x="1943" y="1690"/>
                  </a:lnTo>
                  <a:lnTo>
                    <a:pt x="1947" y="1690"/>
                  </a:lnTo>
                  <a:lnTo>
                    <a:pt x="1950" y="1691"/>
                  </a:lnTo>
                  <a:lnTo>
                    <a:pt x="1954" y="1693"/>
                  </a:lnTo>
                  <a:lnTo>
                    <a:pt x="1957" y="1696"/>
                  </a:lnTo>
                  <a:lnTo>
                    <a:pt x="1959" y="1699"/>
                  </a:lnTo>
                  <a:lnTo>
                    <a:pt x="1962" y="1701"/>
                  </a:lnTo>
                  <a:lnTo>
                    <a:pt x="1962" y="1706"/>
                  </a:lnTo>
                  <a:lnTo>
                    <a:pt x="1963" y="1709"/>
                  </a:lnTo>
                  <a:lnTo>
                    <a:pt x="1962" y="1713"/>
                  </a:lnTo>
                  <a:lnTo>
                    <a:pt x="1960" y="1716"/>
                  </a:lnTo>
                  <a:lnTo>
                    <a:pt x="1959" y="1720"/>
                  </a:lnTo>
                  <a:lnTo>
                    <a:pt x="1947" y="1739"/>
                  </a:lnTo>
                  <a:lnTo>
                    <a:pt x="1934" y="1758"/>
                  </a:lnTo>
                  <a:lnTo>
                    <a:pt x="1923" y="1776"/>
                  </a:lnTo>
                  <a:lnTo>
                    <a:pt x="1911" y="1795"/>
                  </a:lnTo>
                  <a:lnTo>
                    <a:pt x="1893" y="1826"/>
                  </a:lnTo>
                  <a:lnTo>
                    <a:pt x="1876" y="1859"/>
                  </a:lnTo>
                  <a:lnTo>
                    <a:pt x="1858" y="1891"/>
                  </a:lnTo>
                  <a:lnTo>
                    <a:pt x="1843" y="1923"/>
                  </a:lnTo>
                  <a:lnTo>
                    <a:pt x="1840" y="1927"/>
                  </a:lnTo>
                  <a:lnTo>
                    <a:pt x="1835" y="1931"/>
                  </a:lnTo>
                  <a:lnTo>
                    <a:pt x="1831" y="1933"/>
                  </a:lnTo>
                  <a:lnTo>
                    <a:pt x="1825" y="1934"/>
                  </a:lnTo>
                  <a:close/>
                  <a:moveTo>
                    <a:pt x="4177" y="1934"/>
                  </a:moveTo>
                  <a:lnTo>
                    <a:pt x="4171" y="1933"/>
                  </a:lnTo>
                  <a:lnTo>
                    <a:pt x="4165" y="1931"/>
                  </a:lnTo>
                  <a:lnTo>
                    <a:pt x="4161" y="1926"/>
                  </a:lnTo>
                  <a:lnTo>
                    <a:pt x="4158" y="1922"/>
                  </a:lnTo>
                  <a:lnTo>
                    <a:pt x="4157" y="1917"/>
                  </a:lnTo>
                  <a:lnTo>
                    <a:pt x="4156" y="1914"/>
                  </a:lnTo>
                  <a:lnTo>
                    <a:pt x="4157" y="1909"/>
                  </a:lnTo>
                  <a:lnTo>
                    <a:pt x="4158" y="1906"/>
                  </a:lnTo>
                  <a:lnTo>
                    <a:pt x="4161" y="1902"/>
                  </a:lnTo>
                  <a:lnTo>
                    <a:pt x="4163" y="1900"/>
                  </a:lnTo>
                  <a:lnTo>
                    <a:pt x="4165" y="1898"/>
                  </a:lnTo>
                  <a:lnTo>
                    <a:pt x="4169" y="1895"/>
                  </a:lnTo>
                  <a:lnTo>
                    <a:pt x="4178" y="1892"/>
                  </a:lnTo>
                  <a:lnTo>
                    <a:pt x="4186" y="1887"/>
                  </a:lnTo>
                  <a:lnTo>
                    <a:pt x="4194" y="1881"/>
                  </a:lnTo>
                  <a:lnTo>
                    <a:pt x="4202" y="1876"/>
                  </a:lnTo>
                  <a:lnTo>
                    <a:pt x="4209" y="1869"/>
                  </a:lnTo>
                  <a:lnTo>
                    <a:pt x="4215" y="1861"/>
                  </a:lnTo>
                  <a:lnTo>
                    <a:pt x="4220" y="1852"/>
                  </a:lnTo>
                  <a:lnTo>
                    <a:pt x="4226" y="1842"/>
                  </a:lnTo>
                  <a:lnTo>
                    <a:pt x="4231" y="1833"/>
                  </a:lnTo>
                  <a:lnTo>
                    <a:pt x="4235" y="1823"/>
                  </a:lnTo>
                  <a:lnTo>
                    <a:pt x="4239" y="1812"/>
                  </a:lnTo>
                  <a:lnTo>
                    <a:pt x="4242" y="1800"/>
                  </a:lnTo>
                  <a:lnTo>
                    <a:pt x="4244" y="1789"/>
                  </a:lnTo>
                  <a:lnTo>
                    <a:pt x="4247" y="1776"/>
                  </a:lnTo>
                  <a:lnTo>
                    <a:pt x="4248" y="1762"/>
                  </a:lnTo>
                  <a:lnTo>
                    <a:pt x="4248" y="1750"/>
                  </a:lnTo>
                  <a:lnTo>
                    <a:pt x="4267" y="1742"/>
                  </a:lnTo>
                  <a:lnTo>
                    <a:pt x="4248" y="1742"/>
                  </a:lnTo>
                  <a:lnTo>
                    <a:pt x="4248" y="1728"/>
                  </a:lnTo>
                  <a:lnTo>
                    <a:pt x="4248" y="1714"/>
                  </a:lnTo>
                  <a:lnTo>
                    <a:pt x="4248" y="1711"/>
                  </a:lnTo>
                  <a:lnTo>
                    <a:pt x="4249" y="1707"/>
                  </a:lnTo>
                  <a:lnTo>
                    <a:pt x="4250" y="1704"/>
                  </a:lnTo>
                  <a:lnTo>
                    <a:pt x="4252" y="1700"/>
                  </a:lnTo>
                  <a:lnTo>
                    <a:pt x="4255" y="1698"/>
                  </a:lnTo>
                  <a:lnTo>
                    <a:pt x="4258" y="1696"/>
                  </a:lnTo>
                  <a:lnTo>
                    <a:pt x="4262" y="1695"/>
                  </a:lnTo>
                  <a:lnTo>
                    <a:pt x="4266" y="1693"/>
                  </a:lnTo>
                  <a:lnTo>
                    <a:pt x="4270" y="1693"/>
                  </a:lnTo>
                  <a:lnTo>
                    <a:pt x="4273" y="1695"/>
                  </a:lnTo>
                  <a:lnTo>
                    <a:pt x="4276" y="1697"/>
                  </a:lnTo>
                  <a:lnTo>
                    <a:pt x="4280" y="1699"/>
                  </a:lnTo>
                  <a:lnTo>
                    <a:pt x="4282" y="1701"/>
                  </a:lnTo>
                  <a:lnTo>
                    <a:pt x="4284" y="1705"/>
                  </a:lnTo>
                  <a:lnTo>
                    <a:pt x="4286" y="1708"/>
                  </a:lnTo>
                  <a:lnTo>
                    <a:pt x="4287" y="1712"/>
                  </a:lnTo>
                  <a:lnTo>
                    <a:pt x="4287" y="1727"/>
                  </a:lnTo>
                  <a:lnTo>
                    <a:pt x="4288" y="1742"/>
                  </a:lnTo>
                  <a:lnTo>
                    <a:pt x="4288" y="1750"/>
                  </a:lnTo>
                  <a:lnTo>
                    <a:pt x="4287" y="1767"/>
                  </a:lnTo>
                  <a:lnTo>
                    <a:pt x="4284" y="1783"/>
                  </a:lnTo>
                  <a:lnTo>
                    <a:pt x="4282" y="1798"/>
                  </a:lnTo>
                  <a:lnTo>
                    <a:pt x="4280" y="1813"/>
                  </a:lnTo>
                  <a:lnTo>
                    <a:pt x="4275" y="1828"/>
                  </a:lnTo>
                  <a:lnTo>
                    <a:pt x="4271" y="1841"/>
                  </a:lnTo>
                  <a:lnTo>
                    <a:pt x="4265" y="1854"/>
                  </a:lnTo>
                  <a:lnTo>
                    <a:pt x="4258" y="1865"/>
                  </a:lnTo>
                  <a:lnTo>
                    <a:pt x="4251" y="1877"/>
                  </a:lnTo>
                  <a:lnTo>
                    <a:pt x="4243" y="1887"/>
                  </a:lnTo>
                  <a:lnTo>
                    <a:pt x="4235" y="1898"/>
                  </a:lnTo>
                  <a:lnTo>
                    <a:pt x="4226" y="1907"/>
                  </a:lnTo>
                  <a:lnTo>
                    <a:pt x="4217" y="1915"/>
                  </a:lnTo>
                  <a:lnTo>
                    <a:pt x="4205" y="1922"/>
                  </a:lnTo>
                  <a:lnTo>
                    <a:pt x="4195" y="1927"/>
                  </a:lnTo>
                  <a:lnTo>
                    <a:pt x="4184" y="1932"/>
                  </a:lnTo>
                  <a:lnTo>
                    <a:pt x="4177" y="1934"/>
                  </a:lnTo>
                  <a:close/>
                  <a:moveTo>
                    <a:pt x="5349" y="2067"/>
                  </a:moveTo>
                  <a:lnTo>
                    <a:pt x="5343" y="2066"/>
                  </a:lnTo>
                  <a:lnTo>
                    <a:pt x="5338" y="2064"/>
                  </a:lnTo>
                  <a:lnTo>
                    <a:pt x="5334" y="2060"/>
                  </a:lnTo>
                  <a:lnTo>
                    <a:pt x="5331" y="2056"/>
                  </a:lnTo>
                  <a:lnTo>
                    <a:pt x="5330" y="2051"/>
                  </a:lnTo>
                  <a:lnTo>
                    <a:pt x="5330" y="2048"/>
                  </a:lnTo>
                  <a:lnTo>
                    <a:pt x="5330" y="2044"/>
                  </a:lnTo>
                  <a:lnTo>
                    <a:pt x="5331" y="2041"/>
                  </a:lnTo>
                  <a:lnTo>
                    <a:pt x="5332" y="2037"/>
                  </a:lnTo>
                  <a:lnTo>
                    <a:pt x="5334" y="2034"/>
                  </a:lnTo>
                  <a:lnTo>
                    <a:pt x="5338" y="2032"/>
                  </a:lnTo>
                  <a:lnTo>
                    <a:pt x="5341" y="2029"/>
                  </a:lnTo>
                  <a:lnTo>
                    <a:pt x="5369" y="2018"/>
                  </a:lnTo>
                  <a:lnTo>
                    <a:pt x="5396" y="2006"/>
                  </a:lnTo>
                  <a:lnTo>
                    <a:pt x="5422" y="1995"/>
                  </a:lnTo>
                  <a:lnTo>
                    <a:pt x="5450" y="1984"/>
                  </a:lnTo>
                  <a:lnTo>
                    <a:pt x="5478" y="1972"/>
                  </a:lnTo>
                  <a:lnTo>
                    <a:pt x="5505" y="1961"/>
                  </a:lnTo>
                  <a:lnTo>
                    <a:pt x="5531" y="1949"/>
                  </a:lnTo>
                  <a:lnTo>
                    <a:pt x="5559" y="1938"/>
                  </a:lnTo>
                  <a:lnTo>
                    <a:pt x="5564" y="1937"/>
                  </a:lnTo>
                  <a:lnTo>
                    <a:pt x="5567" y="1937"/>
                  </a:lnTo>
                  <a:lnTo>
                    <a:pt x="5570" y="1937"/>
                  </a:lnTo>
                  <a:lnTo>
                    <a:pt x="5575" y="1938"/>
                  </a:lnTo>
                  <a:lnTo>
                    <a:pt x="5577" y="1940"/>
                  </a:lnTo>
                  <a:lnTo>
                    <a:pt x="5581" y="1942"/>
                  </a:lnTo>
                  <a:lnTo>
                    <a:pt x="5583" y="1946"/>
                  </a:lnTo>
                  <a:lnTo>
                    <a:pt x="5585" y="1949"/>
                  </a:lnTo>
                  <a:lnTo>
                    <a:pt x="5586" y="1953"/>
                  </a:lnTo>
                  <a:lnTo>
                    <a:pt x="5586" y="1956"/>
                  </a:lnTo>
                  <a:lnTo>
                    <a:pt x="5586" y="1961"/>
                  </a:lnTo>
                  <a:lnTo>
                    <a:pt x="5585" y="1964"/>
                  </a:lnTo>
                  <a:lnTo>
                    <a:pt x="5583" y="1967"/>
                  </a:lnTo>
                  <a:lnTo>
                    <a:pt x="5581" y="1970"/>
                  </a:lnTo>
                  <a:lnTo>
                    <a:pt x="5577" y="1972"/>
                  </a:lnTo>
                  <a:lnTo>
                    <a:pt x="5574" y="1974"/>
                  </a:lnTo>
                  <a:lnTo>
                    <a:pt x="5547" y="1986"/>
                  </a:lnTo>
                  <a:lnTo>
                    <a:pt x="5520" y="1997"/>
                  </a:lnTo>
                  <a:lnTo>
                    <a:pt x="5492" y="2009"/>
                  </a:lnTo>
                  <a:lnTo>
                    <a:pt x="5465" y="2020"/>
                  </a:lnTo>
                  <a:lnTo>
                    <a:pt x="5439" y="2032"/>
                  </a:lnTo>
                  <a:lnTo>
                    <a:pt x="5411" y="2043"/>
                  </a:lnTo>
                  <a:lnTo>
                    <a:pt x="5383" y="2055"/>
                  </a:lnTo>
                  <a:lnTo>
                    <a:pt x="5357" y="2066"/>
                  </a:lnTo>
                  <a:lnTo>
                    <a:pt x="5349" y="2067"/>
                  </a:lnTo>
                  <a:close/>
                  <a:moveTo>
                    <a:pt x="4915" y="2257"/>
                  </a:moveTo>
                  <a:lnTo>
                    <a:pt x="4910" y="2257"/>
                  </a:lnTo>
                  <a:lnTo>
                    <a:pt x="4905" y="2254"/>
                  </a:lnTo>
                  <a:lnTo>
                    <a:pt x="4901" y="2251"/>
                  </a:lnTo>
                  <a:lnTo>
                    <a:pt x="4898" y="2245"/>
                  </a:lnTo>
                  <a:lnTo>
                    <a:pt x="4896" y="2242"/>
                  </a:lnTo>
                  <a:lnTo>
                    <a:pt x="4896" y="2238"/>
                  </a:lnTo>
                  <a:lnTo>
                    <a:pt x="4896" y="2234"/>
                  </a:lnTo>
                  <a:lnTo>
                    <a:pt x="4897" y="2230"/>
                  </a:lnTo>
                  <a:lnTo>
                    <a:pt x="4899" y="2227"/>
                  </a:lnTo>
                  <a:lnTo>
                    <a:pt x="4902" y="2224"/>
                  </a:lnTo>
                  <a:lnTo>
                    <a:pt x="4904" y="2221"/>
                  </a:lnTo>
                  <a:lnTo>
                    <a:pt x="4907" y="2220"/>
                  </a:lnTo>
                  <a:lnTo>
                    <a:pt x="4935" y="2207"/>
                  </a:lnTo>
                  <a:lnTo>
                    <a:pt x="4961" y="2196"/>
                  </a:lnTo>
                  <a:lnTo>
                    <a:pt x="4989" y="2183"/>
                  </a:lnTo>
                  <a:lnTo>
                    <a:pt x="5016" y="2172"/>
                  </a:lnTo>
                  <a:lnTo>
                    <a:pt x="5043" y="2159"/>
                  </a:lnTo>
                  <a:lnTo>
                    <a:pt x="5070" y="2148"/>
                  </a:lnTo>
                  <a:lnTo>
                    <a:pt x="5097" y="2136"/>
                  </a:lnTo>
                  <a:lnTo>
                    <a:pt x="5124" y="2123"/>
                  </a:lnTo>
                  <a:lnTo>
                    <a:pt x="5128" y="2122"/>
                  </a:lnTo>
                  <a:lnTo>
                    <a:pt x="5132" y="2122"/>
                  </a:lnTo>
                  <a:lnTo>
                    <a:pt x="5136" y="2122"/>
                  </a:lnTo>
                  <a:lnTo>
                    <a:pt x="5139" y="2123"/>
                  </a:lnTo>
                  <a:lnTo>
                    <a:pt x="5143" y="2125"/>
                  </a:lnTo>
                  <a:lnTo>
                    <a:pt x="5146" y="2127"/>
                  </a:lnTo>
                  <a:lnTo>
                    <a:pt x="5148" y="2130"/>
                  </a:lnTo>
                  <a:lnTo>
                    <a:pt x="5149" y="2134"/>
                  </a:lnTo>
                  <a:lnTo>
                    <a:pt x="5152" y="2137"/>
                  </a:lnTo>
                  <a:lnTo>
                    <a:pt x="5152" y="2142"/>
                  </a:lnTo>
                  <a:lnTo>
                    <a:pt x="5152" y="2145"/>
                  </a:lnTo>
                  <a:lnTo>
                    <a:pt x="5151" y="2149"/>
                  </a:lnTo>
                  <a:lnTo>
                    <a:pt x="5148" y="2152"/>
                  </a:lnTo>
                  <a:lnTo>
                    <a:pt x="5146" y="2156"/>
                  </a:lnTo>
                  <a:lnTo>
                    <a:pt x="5144" y="2158"/>
                  </a:lnTo>
                  <a:lnTo>
                    <a:pt x="5140" y="2160"/>
                  </a:lnTo>
                  <a:lnTo>
                    <a:pt x="5113" y="2172"/>
                  </a:lnTo>
                  <a:lnTo>
                    <a:pt x="5086" y="2183"/>
                  </a:lnTo>
                  <a:lnTo>
                    <a:pt x="5059" y="2196"/>
                  </a:lnTo>
                  <a:lnTo>
                    <a:pt x="5031" y="2207"/>
                  </a:lnTo>
                  <a:lnTo>
                    <a:pt x="5005" y="2220"/>
                  </a:lnTo>
                  <a:lnTo>
                    <a:pt x="4977" y="2231"/>
                  </a:lnTo>
                  <a:lnTo>
                    <a:pt x="4951" y="2244"/>
                  </a:lnTo>
                  <a:lnTo>
                    <a:pt x="4923" y="2255"/>
                  </a:lnTo>
                  <a:lnTo>
                    <a:pt x="4915" y="2257"/>
                  </a:lnTo>
                  <a:close/>
                  <a:moveTo>
                    <a:pt x="1705" y="2388"/>
                  </a:moveTo>
                  <a:lnTo>
                    <a:pt x="1702" y="2388"/>
                  </a:lnTo>
                  <a:lnTo>
                    <a:pt x="1699" y="2387"/>
                  </a:lnTo>
                  <a:lnTo>
                    <a:pt x="1695" y="2386"/>
                  </a:lnTo>
                  <a:lnTo>
                    <a:pt x="1692" y="2384"/>
                  </a:lnTo>
                  <a:lnTo>
                    <a:pt x="1689" y="2382"/>
                  </a:lnTo>
                  <a:lnTo>
                    <a:pt x="1687" y="2378"/>
                  </a:lnTo>
                  <a:lnTo>
                    <a:pt x="1685" y="2375"/>
                  </a:lnTo>
                  <a:lnTo>
                    <a:pt x="1685" y="2370"/>
                  </a:lnTo>
                  <a:lnTo>
                    <a:pt x="1685" y="2367"/>
                  </a:lnTo>
                  <a:lnTo>
                    <a:pt x="1689" y="2336"/>
                  </a:lnTo>
                  <a:lnTo>
                    <a:pt x="1692" y="2306"/>
                  </a:lnTo>
                  <a:lnTo>
                    <a:pt x="1697" y="2276"/>
                  </a:lnTo>
                  <a:lnTo>
                    <a:pt x="1701" y="2246"/>
                  </a:lnTo>
                  <a:lnTo>
                    <a:pt x="1707" y="2216"/>
                  </a:lnTo>
                  <a:lnTo>
                    <a:pt x="1713" y="2188"/>
                  </a:lnTo>
                  <a:lnTo>
                    <a:pt x="1720" y="2159"/>
                  </a:lnTo>
                  <a:lnTo>
                    <a:pt x="1726" y="2132"/>
                  </a:lnTo>
                  <a:lnTo>
                    <a:pt x="1728" y="2127"/>
                  </a:lnTo>
                  <a:lnTo>
                    <a:pt x="1730" y="2125"/>
                  </a:lnTo>
                  <a:lnTo>
                    <a:pt x="1732" y="2121"/>
                  </a:lnTo>
                  <a:lnTo>
                    <a:pt x="1736" y="2119"/>
                  </a:lnTo>
                  <a:lnTo>
                    <a:pt x="1739" y="2118"/>
                  </a:lnTo>
                  <a:lnTo>
                    <a:pt x="1742" y="2117"/>
                  </a:lnTo>
                  <a:lnTo>
                    <a:pt x="1747" y="2117"/>
                  </a:lnTo>
                  <a:lnTo>
                    <a:pt x="1750" y="2117"/>
                  </a:lnTo>
                  <a:lnTo>
                    <a:pt x="1754" y="2119"/>
                  </a:lnTo>
                  <a:lnTo>
                    <a:pt x="1757" y="2120"/>
                  </a:lnTo>
                  <a:lnTo>
                    <a:pt x="1761" y="2123"/>
                  </a:lnTo>
                  <a:lnTo>
                    <a:pt x="1763" y="2126"/>
                  </a:lnTo>
                  <a:lnTo>
                    <a:pt x="1764" y="2129"/>
                  </a:lnTo>
                  <a:lnTo>
                    <a:pt x="1765" y="2134"/>
                  </a:lnTo>
                  <a:lnTo>
                    <a:pt x="1765" y="2137"/>
                  </a:lnTo>
                  <a:lnTo>
                    <a:pt x="1764" y="2141"/>
                  </a:lnTo>
                  <a:lnTo>
                    <a:pt x="1757" y="2168"/>
                  </a:lnTo>
                  <a:lnTo>
                    <a:pt x="1752" y="2197"/>
                  </a:lnTo>
                  <a:lnTo>
                    <a:pt x="1746" y="2224"/>
                  </a:lnTo>
                  <a:lnTo>
                    <a:pt x="1740" y="2253"/>
                  </a:lnTo>
                  <a:lnTo>
                    <a:pt x="1736" y="2282"/>
                  </a:lnTo>
                  <a:lnTo>
                    <a:pt x="1731" y="2312"/>
                  </a:lnTo>
                  <a:lnTo>
                    <a:pt x="1728" y="2340"/>
                  </a:lnTo>
                  <a:lnTo>
                    <a:pt x="1724" y="2370"/>
                  </a:lnTo>
                  <a:lnTo>
                    <a:pt x="1723" y="2375"/>
                  </a:lnTo>
                  <a:lnTo>
                    <a:pt x="1722" y="2378"/>
                  </a:lnTo>
                  <a:lnTo>
                    <a:pt x="1720" y="2380"/>
                  </a:lnTo>
                  <a:lnTo>
                    <a:pt x="1717" y="2383"/>
                  </a:lnTo>
                  <a:lnTo>
                    <a:pt x="1715" y="2385"/>
                  </a:lnTo>
                  <a:lnTo>
                    <a:pt x="1711" y="2387"/>
                  </a:lnTo>
                  <a:lnTo>
                    <a:pt x="1708" y="2388"/>
                  </a:lnTo>
                  <a:lnTo>
                    <a:pt x="1705" y="2388"/>
                  </a:lnTo>
                  <a:close/>
                  <a:moveTo>
                    <a:pt x="4625" y="2582"/>
                  </a:moveTo>
                  <a:lnTo>
                    <a:pt x="4624" y="2582"/>
                  </a:lnTo>
                  <a:lnTo>
                    <a:pt x="4621" y="2581"/>
                  </a:lnTo>
                  <a:lnTo>
                    <a:pt x="4616" y="2580"/>
                  </a:lnTo>
                  <a:lnTo>
                    <a:pt x="4614" y="2578"/>
                  </a:lnTo>
                  <a:lnTo>
                    <a:pt x="4610" y="2575"/>
                  </a:lnTo>
                  <a:lnTo>
                    <a:pt x="4608" y="2572"/>
                  </a:lnTo>
                  <a:lnTo>
                    <a:pt x="4607" y="2568"/>
                  </a:lnTo>
                  <a:lnTo>
                    <a:pt x="4606" y="2565"/>
                  </a:lnTo>
                  <a:lnTo>
                    <a:pt x="4606" y="2560"/>
                  </a:lnTo>
                  <a:lnTo>
                    <a:pt x="4609" y="2513"/>
                  </a:lnTo>
                  <a:lnTo>
                    <a:pt x="4610" y="2501"/>
                  </a:lnTo>
                  <a:lnTo>
                    <a:pt x="4613" y="2488"/>
                  </a:lnTo>
                  <a:lnTo>
                    <a:pt x="4615" y="2474"/>
                  </a:lnTo>
                  <a:lnTo>
                    <a:pt x="4618" y="2463"/>
                  </a:lnTo>
                  <a:lnTo>
                    <a:pt x="4622" y="2450"/>
                  </a:lnTo>
                  <a:lnTo>
                    <a:pt x="4625" y="2439"/>
                  </a:lnTo>
                  <a:lnTo>
                    <a:pt x="4630" y="2426"/>
                  </a:lnTo>
                  <a:lnTo>
                    <a:pt x="4636" y="2415"/>
                  </a:lnTo>
                  <a:lnTo>
                    <a:pt x="4640" y="2404"/>
                  </a:lnTo>
                  <a:lnTo>
                    <a:pt x="4647" y="2393"/>
                  </a:lnTo>
                  <a:lnTo>
                    <a:pt x="4654" y="2383"/>
                  </a:lnTo>
                  <a:lnTo>
                    <a:pt x="4661" y="2372"/>
                  </a:lnTo>
                  <a:lnTo>
                    <a:pt x="4669" y="2363"/>
                  </a:lnTo>
                  <a:lnTo>
                    <a:pt x="4677" y="2353"/>
                  </a:lnTo>
                  <a:lnTo>
                    <a:pt x="4686" y="2344"/>
                  </a:lnTo>
                  <a:lnTo>
                    <a:pt x="4695" y="2335"/>
                  </a:lnTo>
                  <a:lnTo>
                    <a:pt x="4699" y="2332"/>
                  </a:lnTo>
                  <a:lnTo>
                    <a:pt x="4702" y="2331"/>
                  </a:lnTo>
                  <a:lnTo>
                    <a:pt x="4705" y="2330"/>
                  </a:lnTo>
                  <a:lnTo>
                    <a:pt x="4710" y="2330"/>
                  </a:lnTo>
                  <a:lnTo>
                    <a:pt x="4714" y="2330"/>
                  </a:lnTo>
                  <a:lnTo>
                    <a:pt x="4717" y="2331"/>
                  </a:lnTo>
                  <a:lnTo>
                    <a:pt x="4720" y="2333"/>
                  </a:lnTo>
                  <a:lnTo>
                    <a:pt x="4724" y="2336"/>
                  </a:lnTo>
                  <a:lnTo>
                    <a:pt x="4726" y="2339"/>
                  </a:lnTo>
                  <a:lnTo>
                    <a:pt x="4727" y="2343"/>
                  </a:lnTo>
                  <a:lnTo>
                    <a:pt x="4728" y="2346"/>
                  </a:lnTo>
                  <a:lnTo>
                    <a:pt x="4728" y="2351"/>
                  </a:lnTo>
                  <a:lnTo>
                    <a:pt x="4728" y="2354"/>
                  </a:lnTo>
                  <a:lnTo>
                    <a:pt x="4727" y="2357"/>
                  </a:lnTo>
                  <a:lnTo>
                    <a:pt x="4725" y="2361"/>
                  </a:lnTo>
                  <a:lnTo>
                    <a:pt x="4722" y="2364"/>
                  </a:lnTo>
                  <a:lnTo>
                    <a:pt x="4707" y="2379"/>
                  </a:lnTo>
                  <a:lnTo>
                    <a:pt x="4693" y="2396"/>
                  </a:lnTo>
                  <a:lnTo>
                    <a:pt x="4680" y="2414"/>
                  </a:lnTo>
                  <a:lnTo>
                    <a:pt x="4670" y="2432"/>
                  </a:lnTo>
                  <a:lnTo>
                    <a:pt x="4662" y="2452"/>
                  </a:lnTo>
                  <a:lnTo>
                    <a:pt x="4656" y="2472"/>
                  </a:lnTo>
                  <a:lnTo>
                    <a:pt x="4652" y="2494"/>
                  </a:lnTo>
                  <a:lnTo>
                    <a:pt x="4648" y="2517"/>
                  </a:lnTo>
                  <a:lnTo>
                    <a:pt x="4645" y="2564"/>
                  </a:lnTo>
                  <a:lnTo>
                    <a:pt x="4645" y="2567"/>
                  </a:lnTo>
                  <a:lnTo>
                    <a:pt x="4644" y="2571"/>
                  </a:lnTo>
                  <a:lnTo>
                    <a:pt x="4641" y="2574"/>
                  </a:lnTo>
                  <a:lnTo>
                    <a:pt x="4639" y="2577"/>
                  </a:lnTo>
                  <a:lnTo>
                    <a:pt x="4636" y="2579"/>
                  </a:lnTo>
                  <a:lnTo>
                    <a:pt x="4633" y="2581"/>
                  </a:lnTo>
                  <a:lnTo>
                    <a:pt x="4630" y="2582"/>
                  </a:lnTo>
                  <a:lnTo>
                    <a:pt x="4625" y="2582"/>
                  </a:lnTo>
                  <a:close/>
                  <a:moveTo>
                    <a:pt x="1710" y="2860"/>
                  </a:moveTo>
                  <a:lnTo>
                    <a:pt x="1707" y="2860"/>
                  </a:lnTo>
                  <a:lnTo>
                    <a:pt x="1703" y="2859"/>
                  </a:lnTo>
                  <a:lnTo>
                    <a:pt x="1700" y="2858"/>
                  </a:lnTo>
                  <a:lnTo>
                    <a:pt x="1698" y="2855"/>
                  </a:lnTo>
                  <a:lnTo>
                    <a:pt x="1694" y="2853"/>
                  </a:lnTo>
                  <a:lnTo>
                    <a:pt x="1693" y="2850"/>
                  </a:lnTo>
                  <a:lnTo>
                    <a:pt x="1692" y="2846"/>
                  </a:lnTo>
                  <a:lnTo>
                    <a:pt x="1691" y="2843"/>
                  </a:lnTo>
                  <a:lnTo>
                    <a:pt x="1687" y="2815"/>
                  </a:lnTo>
                  <a:lnTo>
                    <a:pt x="1685" y="2789"/>
                  </a:lnTo>
                  <a:lnTo>
                    <a:pt x="1683" y="2761"/>
                  </a:lnTo>
                  <a:lnTo>
                    <a:pt x="1681" y="2734"/>
                  </a:lnTo>
                  <a:lnTo>
                    <a:pt x="1678" y="2700"/>
                  </a:lnTo>
                  <a:lnTo>
                    <a:pt x="1677" y="2668"/>
                  </a:lnTo>
                  <a:lnTo>
                    <a:pt x="1676" y="2636"/>
                  </a:lnTo>
                  <a:lnTo>
                    <a:pt x="1676" y="2605"/>
                  </a:lnTo>
                  <a:lnTo>
                    <a:pt x="1676" y="2601"/>
                  </a:lnTo>
                  <a:lnTo>
                    <a:pt x="1677" y="2597"/>
                  </a:lnTo>
                  <a:lnTo>
                    <a:pt x="1678" y="2594"/>
                  </a:lnTo>
                  <a:lnTo>
                    <a:pt x="1681" y="2591"/>
                  </a:lnTo>
                  <a:lnTo>
                    <a:pt x="1684" y="2588"/>
                  </a:lnTo>
                  <a:lnTo>
                    <a:pt x="1687" y="2587"/>
                  </a:lnTo>
                  <a:lnTo>
                    <a:pt x="1691" y="2586"/>
                  </a:lnTo>
                  <a:lnTo>
                    <a:pt x="1694" y="2585"/>
                  </a:lnTo>
                  <a:lnTo>
                    <a:pt x="1699" y="2585"/>
                  </a:lnTo>
                  <a:lnTo>
                    <a:pt x="1702" y="2586"/>
                  </a:lnTo>
                  <a:lnTo>
                    <a:pt x="1706" y="2588"/>
                  </a:lnTo>
                  <a:lnTo>
                    <a:pt x="1708" y="2590"/>
                  </a:lnTo>
                  <a:lnTo>
                    <a:pt x="1711" y="2593"/>
                  </a:lnTo>
                  <a:lnTo>
                    <a:pt x="1713" y="2596"/>
                  </a:lnTo>
                  <a:lnTo>
                    <a:pt x="1714" y="2601"/>
                  </a:lnTo>
                  <a:lnTo>
                    <a:pt x="1715" y="2604"/>
                  </a:lnTo>
                  <a:lnTo>
                    <a:pt x="1715" y="2635"/>
                  </a:lnTo>
                  <a:lnTo>
                    <a:pt x="1716" y="2667"/>
                  </a:lnTo>
                  <a:lnTo>
                    <a:pt x="1718" y="2699"/>
                  </a:lnTo>
                  <a:lnTo>
                    <a:pt x="1720" y="2731"/>
                  </a:lnTo>
                  <a:lnTo>
                    <a:pt x="1722" y="2758"/>
                  </a:lnTo>
                  <a:lnTo>
                    <a:pt x="1724" y="2785"/>
                  </a:lnTo>
                  <a:lnTo>
                    <a:pt x="1726" y="2812"/>
                  </a:lnTo>
                  <a:lnTo>
                    <a:pt x="1730" y="2838"/>
                  </a:lnTo>
                  <a:lnTo>
                    <a:pt x="1730" y="2843"/>
                  </a:lnTo>
                  <a:lnTo>
                    <a:pt x="1729" y="2846"/>
                  </a:lnTo>
                  <a:lnTo>
                    <a:pt x="1728" y="2850"/>
                  </a:lnTo>
                  <a:lnTo>
                    <a:pt x="1725" y="2853"/>
                  </a:lnTo>
                  <a:lnTo>
                    <a:pt x="1723" y="2855"/>
                  </a:lnTo>
                  <a:lnTo>
                    <a:pt x="1720" y="2858"/>
                  </a:lnTo>
                  <a:lnTo>
                    <a:pt x="1716" y="2859"/>
                  </a:lnTo>
                  <a:lnTo>
                    <a:pt x="1713" y="2860"/>
                  </a:lnTo>
                  <a:lnTo>
                    <a:pt x="1710" y="2860"/>
                  </a:lnTo>
                  <a:close/>
                  <a:moveTo>
                    <a:pt x="4587" y="3054"/>
                  </a:moveTo>
                  <a:lnTo>
                    <a:pt x="4586" y="3054"/>
                  </a:lnTo>
                  <a:lnTo>
                    <a:pt x="4583" y="3053"/>
                  </a:lnTo>
                  <a:lnTo>
                    <a:pt x="4578" y="3051"/>
                  </a:lnTo>
                  <a:lnTo>
                    <a:pt x="4576" y="3049"/>
                  </a:lnTo>
                  <a:lnTo>
                    <a:pt x="4572" y="3047"/>
                  </a:lnTo>
                  <a:lnTo>
                    <a:pt x="4570" y="3043"/>
                  </a:lnTo>
                  <a:lnTo>
                    <a:pt x="4569" y="3040"/>
                  </a:lnTo>
                  <a:lnTo>
                    <a:pt x="4568" y="3036"/>
                  </a:lnTo>
                  <a:lnTo>
                    <a:pt x="4568" y="3032"/>
                  </a:lnTo>
                  <a:lnTo>
                    <a:pt x="4587" y="2797"/>
                  </a:lnTo>
                  <a:lnTo>
                    <a:pt x="4588" y="2792"/>
                  </a:lnTo>
                  <a:lnTo>
                    <a:pt x="4590" y="2789"/>
                  </a:lnTo>
                  <a:lnTo>
                    <a:pt x="4592" y="2785"/>
                  </a:lnTo>
                  <a:lnTo>
                    <a:pt x="4594" y="2783"/>
                  </a:lnTo>
                  <a:lnTo>
                    <a:pt x="4598" y="2781"/>
                  </a:lnTo>
                  <a:lnTo>
                    <a:pt x="4601" y="2780"/>
                  </a:lnTo>
                  <a:lnTo>
                    <a:pt x="4605" y="2778"/>
                  </a:lnTo>
                  <a:lnTo>
                    <a:pt x="4609" y="2778"/>
                  </a:lnTo>
                  <a:lnTo>
                    <a:pt x="4613" y="2780"/>
                  </a:lnTo>
                  <a:lnTo>
                    <a:pt x="4616" y="2781"/>
                  </a:lnTo>
                  <a:lnTo>
                    <a:pt x="4619" y="2783"/>
                  </a:lnTo>
                  <a:lnTo>
                    <a:pt x="4622" y="2785"/>
                  </a:lnTo>
                  <a:lnTo>
                    <a:pt x="4624" y="2789"/>
                  </a:lnTo>
                  <a:lnTo>
                    <a:pt x="4626" y="2792"/>
                  </a:lnTo>
                  <a:lnTo>
                    <a:pt x="4626" y="2796"/>
                  </a:lnTo>
                  <a:lnTo>
                    <a:pt x="4626" y="2800"/>
                  </a:lnTo>
                  <a:lnTo>
                    <a:pt x="4607" y="3035"/>
                  </a:lnTo>
                  <a:lnTo>
                    <a:pt x="4607" y="3039"/>
                  </a:lnTo>
                  <a:lnTo>
                    <a:pt x="4606" y="3042"/>
                  </a:lnTo>
                  <a:lnTo>
                    <a:pt x="4603" y="3046"/>
                  </a:lnTo>
                  <a:lnTo>
                    <a:pt x="4601" y="3048"/>
                  </a:lnTo>
                  <a:lnTo>
                    <a:pt x="4599" y="3050"/>
                  </a:lnTo>
                  <a:lnTo>
                    <a:pt x="4595" y="3053"/>
                  </a:lnTo>
                  <a:lnTo>
                    <a:pt x="4592" y="3053"/>
                  </a:lnTo>
                  <a:lnTo>
                    <a:pt x="4587" y="3054"/>
                  </a:lnTo>
                  <a:close/>
                  <a:moveTo>
                    <a:pt x="1783" y="3328"/>
                  </a:moveTo>
                  <a:lnTo>
                    <a:pt x="1779" y="3327"/>
                  </a:lnTo>
                  <a:lnTo>
                    <a:pt x="1776" y="3325"/>
                  </a:lnTo>
                  <a:lnTo>
                    <a:pt x="1772" y="3324"/>
                  </a:lnTo>
                  <a:lnTo>
                    <a:pt x="1770" y="3322"/>
                  </a:lnTo>
                  <a:lnTo>
                    <a:pt x="1768" y="3320"/>
                  </a:lnTo>
                  <a:lnTo>
                    <a:pt x="1765" y="3316"/>
                  </a:lnTo>
                  <a:lnTo>
                    <a:pt x="1764" y="3314"/>
                  </a:lnTo>
                  <a:lnTo>
                    <a:pt x="1763" y="3309"/>
                  </a:lnTo>
                  <a:lnTo>
                    <a:pt x="1760" y="3280"/>
                  </a:lnTo>
                  <a:lnTo>
                    <a:pt x="1755" y="3250"/>
                  </a:lnTo>
                  <a:lnTo>
                    <a:pt x="1750" y="3220"/>
                  </a:lnTo>
                  <a:lnTo>
                    <a:pt x="1746" y="3190"/>
                  </a:lnTo>
                  <a:lnTo>
                    <a:pt x="1726" y="3078"/>
                  </a:lnTo>
                  <a:lnTo>
                    <a:pt x="1726" y="3073"/>
                  </a:lnTo>
                  <a:lnTo>
                    <a:pt x="1726" y="3070"/>
                  </a:lnTo>
                  <a:lnTo>
                    <a:pt x="1728" y="3066"/>
                  </a:lnTo>
                  <a:lnTo>
                    <a:pt x="1730" y="3063"/>
                  </a:lnTo>
                  <a:lnTo>
                    <a:pt x="1732" y="3059"/>
                  </a:lnTo>
                  <a:lnTo>
                    <a:pt x="1736" y="3057"/>
                  </a:lnTo>
                  <a:lnTo>
                    <a:pt x="1739" y="3056"/>
                  </a:lnTo>
                  <a:lnTo>
                    <a:pt x="1742" y="3055"/>
                  </a:lnTo>
                  <a:lnTo>
                    <a:pt x="1746" y="3055"/>
                  </a:lnTo>
                  <a:lnTo>
                    <a:pt x="1750" y="3055"/>
                  </a:lnTo>
                  <a:lnTo>
                    <a:pt x="1754" y="3056"/>
                  </a:lnTo>
                  <a:lnTo>
                    <a:pt x="1757" y="3058"/>
                  </a:lnTo>
                  <a:lnTo>
                    <a:pt x="1760" y="3061"/>
                  </a:lnTo>
                  <a:lnTo>
                    <a:pt x="1762" y="3064"/>
                  </a:lnTo>
                  <a:lnTo>
                    <a:pt x="1764" y="3067"/>
                  </a:lnTo>
                  <a:lnTo>
                    <a:pt x="1765" y="3071"/>
                  </a:lnTo>
                  <a:lnTo>
                    <a:pt x="1785" y="3183"/>
                  </a:lnTo>
                  <a:lnTo>
                    <a:pt x="1789" y="3214"/>
                  </a:lnTo>
                  <a:lnTo>
                    <a:pt x="1794" y="3244"/>
                  </a:lnTo>
                  <a:lnTo>
                    <a:pt x="1799" y="3275"/>
                  </a:lnTo>
                  <a:lnTo>
                    <a:pt x="1802" y="3305"/>
                  </a:lnTo>
                  <a:lnTo>
                    <a:pt x="1802" y="3309"/>
                  </a:lnTo>
                  <a:lnTo>
                    <a:pt x="1802" y="3313"/>
                  </a:lnTo>
                  <a:lnTo>
                    <a:pt x="1800" y="3316"/>
                  </a:lnTo>
                  <a:lnTo>
                    <a:pt x="1799" y="3320"/>
                  </a:lnTo>
                  <a:lnTo>
                    <a:pt x="1795" y="3322"/>
                  </a:lnTo>
                  <a:lnTo>
                    <a:pt x="1793" y="3324"/>
                  </a:lnTo>
                  <a:lnTo>
                    <a:pt x="1789" y="3327"/>
                  </a:lnTo>
                  <a:lnTo>
                    <a:pt x="1785" y="3327"/>
                  </a:lnTo>
                  <a:lnTo>
                    <a:pt x="1783" y="3328"/>
                  </a:lnTo>
                  <a:close/>
                  <a:moveTo>
                    <a:pt x="4552" y="3525"/>
                  </a:moveTo>
                  <a:lnTo>
                    <a:pt x="4551" y="3525"/>
                  </a:lnTo>
                  <a:lnTo>
                    <a:pt x="4546" y="3524"/>
                  </a:lnTo>
                  <a:lnTo>
                    <a:pt x="4543" y="3523"/>
                  </a:lnTo>
                  <a:lnTo>
                    <a:pt x="4540" y="3520"/>
                  </a:lnTo>
                  <a:lnTo>
                    <a:pt x="4537" y="3517"/>
                  </a:lnTo>
                  <a:lnTo>
                    <a:pt x="4535" y="3515"/>
                  </a:lnTo>
                  <a:lnTo>
                    <a:pt x="4533" y="3511"/>
                  </a:lnTo>
                  <a:lnTo>
                    <a:pt x="4532" y="3507"/>
                  </a:lnTo>
                  <a:lnTo>
                    <a:pt x="4532" y="3503"/>
                  </a:lnTo>
                  <a:lnTo>
                    <a:pt x="4536" y="3463"/>
                  </a:lnTo>
                  <a:lnTo>
                    <a:pt x="4539" y="3423"/>
                  </a:lnTo>
                  <a:lnTo>
                    <a:pt x="4541" y="3384"/>
                  </a:lnTo>
                  <a:lnTo>
                    <a:pt x="4544" y="3344"/>
                  </a:lnTo>
                  <a:lnTo>
                    <a:pt x="4545" y="3324"/>
                  </a:lnTo>
                  <a:lnTo>
                    <a:pt x="4546" y="3306"/>
                  </a:lnTo>
                  <a:lnTo>
                    <a:pt x="4547" y="3286"/>
                  </a:lnTo>
                  <a:lnTo>
                    <a:pt x="4549" y="3268"/>
                  </a:lnTo>
                  <a:lnTo>
                    <a:pt x="4549" y="3264"/>
                  </a:lnTo>
                  <a:lnTo>
                    <a:pt x="4551" y="3260"/>
                  </a:lnTo>
                  <a:lnTo>
                    <a:pt x="4553" y="3257"/>
                  </a:lnTo>
                  <a:lnTo>
                    <a:pt x="4555" y="3254"/>
                  </a:lnTo>
                  <a:lnTo>
                    <a:pt x="4559" y="3252"/>
                  </a:lnTo>
                  <a:lnTo>
                    <a:pt x="4562" y="3251"/>
                  </a:lnTo>
                  <a:lnTo>
                    <a:pt x="4566" y="3250"/>
                  </a:lnTo>
                  <a:lnTo>
                    <a:pt x="4570" y="3250"/>
                  </a:lnTo>
                  <a:lnTo>
                    <a:pt x="4574" y="3250"/>
                  </a:lnTo>
                  <a:lnTo>
                    <a:pt x="4577" y="3252"/>
                  </a:lnTo>
                  <a:lnTo>
                    <a:pt x="4580" y="3253"/>
                  </a:lnTo>
                  <a:lnTo>
                    <a:pt x="4584" y="3257"/>
                  </a:lnTo>
                  <a:lnTo>
                    <a:pt x="4586" y="3259"/>
                  </a:lnTo>
                  <a:lnTo>
                    <a:pt x="4587" y="3262"/>
                  </a:lnTo>
                  <a:lnTo>
                    <a:pt x="4588" y="3267"/>
                  </a:lnTo>
                  <a:lnTo>
                    <a:pt x="4588" y="3270"/>
                  </a:lnTo>
                  <a:lnTo>
                    <a:pt x="4587" y="3290"/>
                  </a:lnTo>
                  <a:lnTo>
                    <a:pt x="4586" y="3308"/>
                  </a:lnTo>
                  <a:lnTo>
                    <a:pt x="4585" y="3327"/>
                  </a:lnTo>
                  <a:lnTo>
                    <a:pt x="4584" y="3346"/>
                  </a:lnTo>
                  <a:lnTo>
                    <a:pt x="4580" y="3386"/>
                  </a:lnTo>
                  <a:lnTo>
                    <a:pt x="4578" y="3426"/>
                  </a:lnTo>
                  <a:lnTo>
                    <a:pt x="4576" y="3467"/>
                  </a:lnTo>
                  <a:lnTo>
                    <a:pt x="4571" y="3507"/>
                  </a:lnTo>
                  <a:lnTo>
                    <a:pt x="4571" y="3510"/>
                  </a:lnTo>
                  <a:lnTo>
                    <a:pt x="4570" y="3514"/>
                  </a:lnTo>
                  <a:lnTo>
                    <a:pt x="4568" y="3517"/>
                  </a:lnTo>
                  <a:lnTo>
                    <a:pt x="4566" y="3519"/>
                  </a:lnTo>
                  <a:lnTo>
                    <a:pt x="4562" y="3522"/>
                  </a:lnTo>
                  <a:lnTo>
                    <a:pt x="4560" y="3524"/>
                  </a:lnTo>
                  <a:lnTo>
                    <a:pt x="4556" y="3524"/>
                  </a:lnTo>
                  <a:lnTo>
                    <a:pt x="4552" y="3525"/>
                  </a:lnTo>
                  <a:close/>
                  <a:moveTo>
                    <a:pt x="1756" y="3796"/>
                  </a:moveTo>
                  <a:lnTo>
                    <a:pt x="1750" y="3795"/>
                  </a:lnTo>
                  <a:lnTo>
                    <a:pt x="1747" y="3793"/>
                  </a:lnTo>
                  <a:lnTo>
                    <a:pt x="1744" y="3791"/>
                  </a:lnTo>
                  <a:lnTo>
                    <a:pt x="1741" y="3789"/>
                  </a:lnTo>
                  <a:lnTo>
                    <a:pt x="1739" y="3785"/>
                  </a:lnTo>
                  <a:lnTo>
                    <a:pt x="1737" y="3782"/>
                  </a:lnTo>
                  <a:lnTo>
                    <a:pt x="1737" y="3779"/>
                  </a:lnTo>
                  <a:lnTo>
                    <a:pt x="1737" y="3774"/>
                  </a:lnTo>
                  <a:lnTo>
                    <a:pt x="1737" y="3771"/>
                  </a:lnTo>
                  <a:lnTo>
                    <a:pt x="1740" y="3759"/>
                  </a:lnTo>
                  <a:lnTo>
                    <a:pt x="1744" y="3749"/>
                  </a:lnTo>
                  <a:lnTo>
                    <a:pt x="1749" y="3723"/>
                  </a:lnTo>
                  <a:lnTo>
                    <a:pt x="1755" y="3699"/>
                  </a:lnTo>
                  <a:lnTo>
                    <a:pt x="1761" y="3674"/>
                  </a:lnTo>
                  <a:lnTo>
                    <a:pt x="1764" y="3649"/>
                  </a:lnTo>
                  <a:lnTo>
                    <a:pt x="1768" y="3623"/>
                  </a:lnTo>
                  <a:lnTo>
                    <a:pt x="1771" y="3596"/>
                  </a:lnTo>
                  <a:lnTo>
                    <a:pt x="1773" y="3570"/>
                  </a:lnTo>
                  <a:lnTo>
                    <a:pt x="1775" y="3542"/>
                  </a:lnTo>
                  <a:lnTo>
                    <a:pt x="1775" y="3539"/>
                  </a:lnTo>
                  <a:lnTo>
                    <a:pt x="1777" y="3535"/>
                  </a:lnTo>
                  <a:lnTo>
                    <a:pt x="1778" y="3532"/>
                  </a:lnTo>
                  <a:lnTo>
                    <a:pt x="1781" y="3530"/>
                  </a:lnTo>
                  <a:lnTo>
                    <a:pt x="1784" y="3527"/>
                  </a:lnTo>
                  <a:lnTo>
                    <a:pt x="1787" y="3525"/>
                  </a:lnTo>
                  <a:lnTo>
                    <a:pt x="1791" y="3524"/>
                  </a:lnTo>
                  <a:lnTo>
                    <a:pt x="1795" y="3524"/>
                  </a:lnTo>
                  <a:lnTo>
                    <a:pt x="1799" y="3524"/>
                  </a:lnTo>
                  <a:lnTo>
                    <a:pt x="1802" y="3525"/>
                  </a:lnTo>
                  <a:lnTo>
                    <a:pt x="1806" y="3527"/>
                  </a:lnTo>
                  <a:lnTo>
                    <a:pt x="1809" y="3530"/>
                  </a:lnTo>
                  <a:lnTo>
                    <a:pt x="1811" y="3533"/>
                  </a:lnTo>
                  <a:lnTo>
                    <a:pt x="1812" y="3537"/>
                  </a:lnTo>
                  <a:lnTo>
                    <a:pt x="1814" y="3540"/>
                  </a:lnTo>
                  <a:lnTo>
                    <a:pt x="1814" y="3545"/>
                  </a:lnTo>
                  <a:lnTo>
                    <a:pt x="1812" y="3572"/>
                  </a:lnTo>
                  <a:lnTo>
                    <a:pt x="1810" y="3601"/>
                  </a:lnTo>
                  <a:lnTo>
                    <a:pt x="1807" y="3628"/>
                  </a:lnTo>
                  <a:lnTo>
                    <a:pt x="1803" y="3655"/>
                  </a:lnTo>
                  <a:lnTo>
                    <a:pt x="1799" y="3681"/>
                  </a:lnTo>
                  <a:lnTo>
                    <a:pt x="1794" y="3707"/>
                  </a:lnTo>
                  <a:lnTo>
                    <a:pt x="1788" y="3733"/>
                  </a:lnTo>
                  <a:lnTo>
                    <a:pt x="1781" y="3759"/>
                  </a:lnTo>
                  <a:lnTo>
                    <a:pt x="1778" y="3771"/>
                  </a:lnTo>
                  <a:lnTo>
                    <a:pt x="1775" y="3782"/>
                  </a:lnTo>
                  <a:lnTo>
                    <a:pt x="1772" y="3788"/>
                  </a:lnTo>
                  <a:lnTo>
                    <a:pt x="1768" y="3792"/>
                  </a:lnTo>
                  <a:lnTo>
                    <a:pt x="1762" y="3795"/>
                  </a:lnTo>
                  <a:lnTo>
                    <a:pt x="1756" y="3796"/>
                  </a:lnTo>
                  <a:close/>
                  <a:moveTo>
                    <a:pt x="4451" y="3985"/>
                  </a:moveTo>
                  <a:lnTo>
                    <a:pt x="4445" y="3985"/>
                  </a:lnTo>
                  <a:lnTo>
                    <a:pt x="4442" y="3983"/>
                  </a:lnTo>
                  <a:lnTo>
                    <a:pt x="4438" y="3980"/>
                  </a:lnTo>
                  <a:lnTo>
                    <a:pt x="4436" y="3978"/>
                  </a:lnTo>
                  <a:lnTo>
                    <a:pt x="4434" y="3975"/>
                  </a:lnTo>
                  <a:lnTo>
                    <a:pt x="4432" y="3971"/>
                  </a:lnTo>
                  <a:lnTo>
                    <a:pt x="4431" y="3968"/>
                  </a:lnTo>
                  <a:lnTo>
                    <a:pt x="4431" y="3963"/>
                  </a:lnTo>
                  <a:lnTo>
                    <a:pt x="4432" y="3960"/>
                  </a:lnTo>
                  <a:lnTo>
                    <a:pt x="4442" y="3931"/>
                  </a:lnTo>
                  <a:lnTo>
                    <a:pt x="4451" y="3902"/>
                  </a:lnTo>
                  <a:lnTo>
                    <a:pt x="4459" y="3875"/>
                  </a:lnTo>
                  <a:lnTo>
                    <a:pt x="4467" y="3846"/>
                  </a:lnTo>
                  <a:lnTo>
                    <a:pt x="4475" y="3818"/>
                  </a:lnTo>
                  <a:lnTo>
                    <a:pt x="4482" y="3790"/>
                  </a:lnTo>
                  <a:lnTo>
                    <a:pt x="4489" y="3761"/>
                  </a:lnTo>
                  <a:lnTo>
                    <a:pt x="4496" y="3734"/>
                  </a:lnTo>
                  <a:lnTo>
                    <a:pt x="4497" y="3730"/>
                  </a:lnTo>
                  <a:lnTo>
                    <a:pt x="4498" y="3727"/>
                  </a:lnTo>
                  <a:lnTo>
                    <a:pt x="4501" y="3723"/>
                  </a:lnTo>
                  <a:lnTo>
                    <a:pt x="4504" y="3721"/>
                  </a:lnTo>
                  <a:lnTo>
                    <a:pt x="4507" y="3720"/>
                  </a:lnTo>
                  <a:lnTo>
                    <a:pt x="4510" y="3719"/>
                  </a:lnTo>
                  <a:lnTo>
                    <a:pt x="4515" y="3719"/>
                  </a:lnTo>
                  <a:lnTo>
                    <a:pt x="4519" y="3719"/>
                  </a:lnTo>
                  <a:lnTo>
                    <a:pt x="4522" y="3720"/>
                  </a:lnTo>
                  <a:lnTo>
                    <a:pt x="4525" y="3722"/>
                  </a:lnTo>
                  <a:lnTo>
                    <a:pt x="4529" y="3725"/>
                  </a:lnTo>
                  <a:lnTo>
                    <a:pt x="4531" y="3728"/>
                  </a:lnTo>
                  <a:lnTo>
                    <a:pt x="4532" y="3732"/>
                  </a:lnTo>
                  <a:lnTo>
                    <a:pt x="4533" y="3735"/>
                  </a:lnTo>
                  <a:lnTo>
                    <a:pt x="4535" y="3738"/>
                  </a:lnTo>
                  <a:lnTo>
                    <a:pt x="4533" y="3743"/>
                  </a:lnTo>
                  <a:lnTo>
                    <a:pt x="4527" y="3771"/>
                  </a:lnTo>
                  <a:lnTo>
                    <a:pt x="4520" y="3799"/>
                  </a:lnTo>
                  <a:lnTo>
                    <a:pt x="4513" y="3828"/>
                  </a:lnTo>
                  <a:lnTo>
                    <a:pt x="4505" y="3857"/>
                  </a:lnTo>
                  <a:lnTo>
                    <a:pt x="4497" y="3885"/>
                  </a:lnTo>
                  <a:lnTo>
                    <a:pt x="4488" y="3914"/>
                  </a:lnTo>
                  <a:lnTo>
                    <a:pt x="4480" y="3943"/>
                  </a:lnTo>
                  <a:lnTo>
                    <a:pt x="4470" y="3972"/>
                  </a:lnTo>
                  <a:lnTo>
                    <a:pt x="4467" y="3977"/>
                  </a:lnTo>
                  <a:lnTo>
                    <a:pt x="4462" y="3982"/>
                  </a:lnTo>
                  <a:lnTo>
                    <a:pt x="4457" y="3985"/>
                  </a:lnTo>
                  <a:lnTo>
                    <a:pt x="4451" y="3985"/>
                  </a:lnTo>
                  <a:close/>
                  <a:moveTo>
                    <a:pt x="1489" y="4177"/>
                  </a:moveTo>
                  <a:lnTo>
                    <a:pt x="1484" y="4175"/>
                  </a:lnTo>
                  <a:lnTo>
                    <a:pt x="1480" y="4174"/>
                  </a:lnTo>
                  <a:lnTo>
                    <a:pt x="1476" y="4172"/>
                  </a:lnTo>
                  <a:lnTo>
                    <a:pt x="1473" y="4168"/>
                  </a:lnTo>
                  <a:lnTo>
                    <a:pt x="1471" y="4165"/>
                  </a:lnTo>
                  <a:lnTo>
                    <a:pt x="1469" y="4162"/>
                  </a:lnTo>
                  <a:lnTo>
                    <a:pt x="1468" y="4158"/>
                  </a:lnTo>
                  <a:lnTo>
                    <a:pt x="1469" y="4154"/>
                  </a:lnTo>
                  <a:lnTo>
                    <a:pt x="1469" y="4150"/>
                  </a:lnTo>
                  <a:lnTo>
                    <a:pt x="1472" y="4147"/>
                  </a:lnTo>
                  <a:lnTo>
                    <a:pt x="1474" y="4143"/>
                  </a:lnTo>
                  <a:lnTo>
                    <a:pt x="1476" y="4141"/>
                  </a:lnTo>
                  <a:lnTo>
                    <a:pt x="1499" y="4121"/>
                  </a:lnTo>
                  <a:lnTo>
                    <a:pt x="1522" y="4103"/>
                  </a:lnTo>
                  <a:lnTo>
                    <a:pt x="1544" y="4082"/>
                  </a:lnTo>
                  <a:lnTo>
                    <a:pt x="1565" y="4062"/>
                  </a:lnTo>
                  <a:lnTo>
                    <a:pt x="1584" y="4041"/>
                  </a:lnTo>
                  <a:lnTo>
                    <a:pt x="1603" y="4021"/>
                  </a:lnTo>
                  <a:lnTo>
                    <a:pt x="1620" y="3998"/>
                  </a:lnTo>
                  <a:lnTo>
                    <a:pt x="1637" y="3976"/>
                  </a:lnTo>
                  <a:lnTo>
                    <a:pt x="1639" y="3972"/>
                  </a:lnTo>
                  <a:lnTo>
                    <a:pt x="1643" y="3970"/>
                  </a:lnTo>
                  <a:lnTo>
                    <a:pt x="1646" y="3969"/>
                  </a:lnTo>
                  <a:lnTo>
                    <a:pt x="1650" y="3968"/>
                  </a:lnTo>
                  <a:lnTo>
                    <a:pt x="1653" y="3968"/>
                  </a:lnTo>
                  <a:lnTo>
                    <a:pt x="1656" y="3968"/>
                  </a:lnTo>
                  <a:lnTo>
                    <a:pt x="1661" y="3969"/>
                  </a:lnTo>
                  <a:lnTo>
                    <a:pt x="1664" y="3971"/>
                  </a:lnTo>
                  <a:lnTo>
                    <a:pt x="1667" y="3974"/>
                  </a:lnTo>
                  <a:lnTo>
                    <a:pt x="1669" y="3977"/>
                  </a:lnTo>
                  <a:lnTo>
                    <a:pt x="1671" y="3980"/>
                  </a:lnTo>
                  <a:lnTo>
                    <a:pt x="1671" y="3984"/>
                  </a:lnTo>
                  <a:lnTo>
                    <a:pt x="1672" y="3987"/>
                  </a:lnTo>
                  <a:lnTo>
                    <a:pt x="1671" y="3992"/>
                  </a:lnTo>
                  <a:lnTo>
                    <a:pt x="1670" y="3995"/>
                  </a:lnTo>
                  <a:lnTo>
                    <a:pt x="1669" y="3999"/>
                  </a:lnTo>
                  <a:lnTo>
                    <a:pt x="1651" y="4022"/>
                  </a:lnTo>
                  <a:lnTo>
                    <a:pt x="1632" y="4045"/>
                  </a:lnTo>
                  <a:lnTo>
                    <a:pt x="1613" y="4068"/>
                  </a:lnTo>
                  <a:lnTo>
                    <a:pt x="1592" y="4089"/>
                  </a:lnTo>
                  <a:lnTo>
                    <a:pt x="1572" y="4111"/>
                  </a:lnTo>
                  <a:lnTo>
                    <a:pt x="1549" y="4132"/>
                  </a:lnTo>
                  <a:lnTo>
                    <a:pt x="1525" y="4152"/>
                  </a:lnTo>
                  <a:lnTo>
                    <a:pt x="1500" y="4172"/>
                  </a:lnTo>
                  <a:lnTo>
                    <a:pt x="1495" y="4175"/>
                  </a:lnTo>
                  <a:lnTo>
                    <a:pt x="1489" y="4177"/>
                  </a:lnTo>
                  <a:close/>
                  <a:moveTo>
                    <a:pt x="1075" y="4404"/>
                  </a:moveTo>
                  <a:lnTo>
                    <a:pt x="1070" y="4404"/>
                  </a:lnTo>
                  <a:lnTo>
                    <a:pt x="1065" y="4401"/>
                  </a:lnTo>
                  <a:lnTo>
                    <a:pt x="1061" y="4398"/>
                  </a:lnTo>
                  <a:lnTo>
                    <a:pt x="1058" y="4392"/>
                  </a:lnTo>
                  <a:lnTo>
                    <a:pt x="1056" y="4389"/>
                  </a:lnTo>
                  <a:lnTo>
                    <a:pt x="1055" y="4385"/>
                  </a:lnTo>
                  <a:lnTo>
                    <a:pt x="1056" y="4382"/>
                  </a:lnTo>
                  <a:lnTo>
                    <a:pt x="1056" y="4377"/>
                  </a:lnTo>
                  <a:lnTo>
                    <a:pt x="1059" y="4374"/>
                  </a:lnTo>
                  <a:lnTo>
                    <a:pt x="1061" y="4372"/>
                  </a:lnTo>
                  <a:lnTo>
                    <a:pt x="1063" y="4368"/>
                  </a:lnTo>
                  <a:lnTo>
                    <a:pt x="1067" y="4367"/>
                  </a:lnTo>
                  <a:lnTo>
                    <a:pt x="1093" y="4353"/>
                  </a:lnTo>
                  <a:lnTo>
                    <a:pt x="1120" y="4341"/>
                  </a:lnTo>
                  <a:lnTo>
                    <a:pt x="1147" y="4328"/>
                  </a:lnTo>
                  <a:lnTo>
                    <a:pt x="1173" y="4315"/>
                  </a:lnTo>
                  <a:lnTo>
                    <a:pt x="1200" y="4303"/>
                  </a:lnTo>
                  <a:lnTo>
                    <a:pt x="1226" y="4289"/>
                  </a:lnTo>
                  <a:lnTo>
                    <a:pt x="1253" y="4276"/>
                  </a:lnTo>
                  <a:lnTo>
                    <a:pt x="1279" y="4263"/>
                  </a:lnTo>
                  <a:lnTo>
                    <a:pt x="1282" y="4261"/>
                  </a:lnTo>
                  <a:lnTo>
                    <a:pt x="1286" y="4260"/>
                  </a:lnTo>
                  <a:lnTo>
                    <a:pt x="1290" y="4260"/>
                  </a:lnTo>
                  <a:lnTo>
                    <a:pt x="1294" y="4261"/>
                  </a:lnTo>
                  <a:lnTo>
                    <a:pt x="1297" y="4263"/>
                  </a:lnTo>
                  <a:lnTo>
                    <a:pt x="1301" y="4265"/>
                  </a:lnTo>
                  <a:lnTo>
                    <a:pt x="1303" y="4268"/>
                  </a:lnTo>
                  <a:lnTo>
                    <a:pt x="1305" y="4272"/>
                  </a:lnTo>
                  <a:lnTo>
                    <a:pt x="1307" y="4275"/>
                  </a:lnTo>
                  <a:lnTo>
                    <a:pt x="1308" y="4279"/>
                  </a:lnTo>
                  <a:lnTo>
                    <a:pt x="1308" y="4282"/>
                  </a:lnTo>
                  <a:lnTo>
                    <a:pt x="1307" y="4287"/>
                  </a:lnTo>
                  <a:lnTo>
                    <a:pt x="1305" y="4290"/>
                  </a:lnTo>
                  <a:lnTo>
                    <a:pt x="1303" y="4292"/>
                  </a:lnTo>
                  <a:lnTo>
                    <a:pt x="1300" y="4296"/>
                  </a:lnTo>
                  <a:lnTo>
                    <a:pt x="1296" y="4298"/>
                  </a:lnTo>
                  <a:lnTo>
                    <a:pt x="1270" y="4311"/>
                  </a:lnTo>
                  <a:lnTo>
                    <a:pt x="1243" y="4324"/>
                  </a:lnTo>
                  <a:lnTo>
                    <a:pt x="1217" y="4337"/>
                  </a:lnTo>
                  <a:lnTo>
                    <a:pt x="1191" y="4351"/>
                  </a:lnTo>
                  <a:lnTo>
                    <a:pt x="1164" y="4363"/>
                  </a:lnTo>
                  <a:lnTo>
                    <a:pt x="1137" y="4376"/>
                  </a:lnTo>
                  <a:lnTo>
                    <a:pt x="1110" y="4389"/>
                  </a:lnTo>
                  <a:lnTo>
                    <a:pt x="1084" y="4402"/>
                  </a:lnTo>
                  <a:lnTo>
                    <a:pt x="1075" y="4404"/>
                  </a:lnTo>
                  <a:close/>
                  <a:moveTo>
                    <a:pt x="4270" y="4421"/>
                  </a:moveTo>
                  <a:lnTo>
                    <a:pt x="4260" y="4420"/>
                  </a:lnTo>
                  <a:lnTo>
                    <a:pt x="4257" y="4417"/>
                  </a:lnTo>
                  <a:lnTo>
                    <a:pt x="4254" y="4414"/>
                  </a:lnTo>
                  <a:lnTo>
                    <a:pt x="4252" y="4412"/>
                  </a:lnTo>
                  <a:lnTo>
                    <a:pt x="4250" y="4408"/>
                  </a:lnTo>
                  <a:lnTo>
                    <a:pt x="4249" y="4404"/>
                  </a:lnTo>
                  <a:lnTo>
                    <a:pt x="4249" y="4400"/>
                  </a:lnTo>
                  <a:lnTo>
                    <a:pt x="4250" y="4397"/>
                  </a:lnTo>
                  <a:lnTo>
                    <a:pt x="4251" y="4393"/>
                  </a:lnTo>
                  <a:lnTo>
                    <a:pt x="4265" y="4366"/>
                  </a:lnTo>
                  <a:lnTo>
                    <a:pt x="4278" y="4338"/>
                  </a:lnTo>
                  <a:lnTo>
                    <a:pt x="4291" y="4312"/>
                  </a:lnTo>
                  <a:lnTo>
                    <a:pt x="4303" y="4284"/>
                  </a:lnTo>
                  <a:lnTo>
                    <a:pt x="4315" y="4258"/>
                  </a:lnTo>
                  <a:lnTo>
                    <a:pt x="4327" y="4232"/>
                  </a:lnTo>
                  <a:lnTo>
                    <a:pt x="4338" y="4205"/>
                  </a:lnTo>
                  <a:lnTo>
                    <a:pt x="4350" y="4179"/>
                  </a:lnTo>
                  <a:lnTo>
                    <a:pt x="4352" y="4175"/>
                  </a:lnTo>
                  <a:lnTo>
                    <a:pt x="4354" y="4173"/>
                  </a:lnTo>
                  <a:lnTo>
                    <a:pt x="4357" y="4171"/>
                  </a:lnTo>
                  <a:lnTo>
                    <a:pt x="4360" y="4168"/>
                  </a:lnTo>
                  <a:lnTo>
                    <a:pt x="4365" y="4167"/>
                  </a:lnTo>
                  <a:lnTo>
                    <a:pt x="4368" y="4167"/>
                  </a:lnTo>
                  <a:lnTo>
                    <a:pt x="4372" y="4167"/>
                  </a:lnTo>
                  <a:lnTo>
                    <a:pt x="4375" y="4168"/>
                  </a:lnTo>
                  <a:lnTo>
                    <a:pt x="4380" y="4171"/>
                  </a:lnTo>
                  <a:lnTo>
                    <a:pt x="4382" y="4173"/>
                  </a:lnTo>
                  <a:lnTo>
                    <a:pt x="4384" y="4177"/>
                  </a:lnTo>
                  <a:lnTo>
                    <a:pt x="4387" y="4180"/>
                  </a:lnTo>
                  <a:lnTo>
                    <a:pt x="4388" y="4183"/>
                  </a:lnTo>
                  <a:lnTo>
                    <a:pt x="4388" y="4187"/>
                  </a:lnTo>
                  <a:lnTo>
                    <a:pt x="4388" y="4190"/>
                  </a:lnTo>
                  <a:lnTo>
                    <a:pt x="4387" y="4195"/>
                  </a:lnTo>
                  <a:lnTo>
                    <a:pt x="4375" y="4221"/>
                  </a:lnTo>
                  <a:lnTo>
                    <a:pt x="4364" y="4248"/>
                  </a:lnTo>
                  <a:lnTo>
                    <a:pt x="4351" y="4274"/>
                  </a:lnTo>
                  <a:lnTo>
                    <a:pt x="4340" y="4302"/>
                  </a:lnTo>
                  <a:lnTo>
                    <a:pt x="4327" y="4328"/>
                  </a:lnTo>
                  <a:lnTo>
                    <a:pt x="4313" y="4355"/>
                  </a:lnTo>
                  <a:lnTo>
                    <a:pt x="4301" y="4383"/>
                  </a:lnTo>
                  <a:lnTo>
                    <a:pt x="4287" y="4411"/>
                  </a:lnTo>
                  <a:lnTo>
                    <a:pt x="4283" y="4415"/>
                  </a:lnTo>
                  <a:lnTo>
                    <a:pt x="4279" y="4419"/>
                  </a:lnTo>
                  <a:lnTo>
                    <a:pt x="4274" y="4421"/>
                  </a:lnTo>
                  <a:lnTo>
                    <a:pt x="4270" y="4421"/>
                  </a:lnTo>
                  <a:close/>
                  <a:moveTo>
                    <a:pt x="656" y="4623"/>
                  </a:moveTo>
                  <a:lnTo>
                    <a:pt x="652" y="4622"/>
                  </a:lnTo>
                  <a:lnTo>
                    <a:pt x="647" y="4620"/>
                  </a:lnTo>
                  <a:lnTo>
                    <a:pt x="642" y="4617"/>
                  </a:lnTo>
                  <a:lnTo>
                    <a:pt x="640" y="4614"/>
                  </a:lnTo>
                  <a:lnTo>
                    <a:pt x="638" y="4609"/>
                  </a:lnTo>
                  <a:lnTo>
                    <a:pt x="637" y="4605"/>
                  </a:lnTo>
                  <a:lnTo>
                    <a:pt x="637" y="4602"/>
                  </a:lnTo>
                  <a:lnTo>
                    <a:pt x="638" y="4599"/>
                  </a:lnTo>
                  <a:lnTo>
                    <a:pt x="639" y="4595"/>
                  </a:lnTo>
                  <a:lnTo>
                    <a:pt x="640" y="4592"/>
                  </a:lnTo>
                  <a:lnTo>
                    <a:pt x="642" y="4588"/>
                  </a:lnTo>
                  <a:lnTo>
                    <a:pt x="646" y="4586"/>
                  </a:lnTo>
                  <a:lnTo>
                    <a:pt x="669" y="4572"/>
                  </a:lnTo>
                  <a:lnTo>
                    <a:pt x="689" y="4560"/>
                  </a:lnTo>
                  <a:lnTo>
                    <a:pt x="711" y="4548"/>
                  </a:lnTo>
                  <a:lnTo>
                    <a:pt x="733" y="4536"/>
                  </a:lnTo>
                  <a:lnTo>
                    <a:pt x="756" y="4523"/>
                  </a:lnTo>
                  <a:lnTo>
                    <a:pt x="779" y="4510"/>
                  </a:lnTo>
                  <a:lnTo>
                    <a:pt x="804" y="4497"/>
                  </a:lnTo>
                  <a:lnTo>
                    <a:pt x="828" y="4484"/>
                  </a:lnTo>
                  <a:lnTo>
                    <a:pt x="855" y="4470"/>
                  </a:lnTo>
                  <a:lnTo>
                    <a:pt x="858" y="4469"/>
                  </a:lnTo>
                  <a:lnTo>
                    <a:pt x="861" y="4469"/>
                  </a:lnTo>
                  <a:lnTo>
                    <a:pt x="865" y="4469"/>
                  </a:lnTo>
                  <a:lnTo>
                    <a:pt x="870" y="4469"/>
                  </a:lnTo>
                  <a:lnTo>
                    <a:pt x="873" y="4471"/>
                  </a:lnTo>
                  <a:lnTo>
                    <a:pt x="875" y="4474"/>
                  </a:lnTo>
                  <a:lnTo>
                    <a:pt x="879" y="4476"/>
                  </a:lnTo>
                  <a:lnTo>
                    <a:pt x="881" y="4479"/>
                  </a:lnTo>
                  <a:lnTo>
                    <a:pt x="882" y="4483"/>
                  </a:lnTo>
                  <a:lnTo>
                    <a:pt x="883" y="4487"/>
                  </a:lnTo>
                  <a:lnTo>
                    <a:pt x="883" y="4491"/>
                  </a:lnTo>
                  <a:lnTo>
                    <a:pt x="882" y="4494"/>
                  </a:lnTo>
                  <a:lnTo>
                    <a:pt x="880" y="4498"/>
                  </a:lnTo>
                  <a:lnTo>
                    <a:pt x="879" y="4501"/>
                  </a:lnTo>
                  <a:lnTo>
                    <a:pt x="875" y="4503"/>
                  </a:lnTo>
                  <a:lnTo>
                    <a:pt x="872" y="4506"/>
                  </a:lnTo>
                  <a:lnTo>
                    <a:pt x="847" y="4518"/>
                  </a:lnTo>
                  <a:lnTo>
                    <a:pt x="822" y="4532"/>
                  </a:lnTo>
                  <a:lnTo>
                    <a:pt x="798" y="4545"/>
                  </a:lnTo>
                  <a:lnTo>
                    <a:pt x="775" y="4557"/>
                  </a:lnTo>
                  <a:lnTo>
                    <a:pt x="752" y="4570"/>
                  </a:lnTo>
                  <a:lnTo>
                    <a:pt x="731" y="4581"/>
                  </a:lnTo>
                  <a:lnTo>
                    <a:pt x="710" y="4594"/>
                  </a:lnTo>
                  <a:lnTo>
                    <a:pt x="689" y="4607"/>
                  </a:lnTo>
                  <a:lnTo>
                    <a:pt x="666" y="4619"/>
                  </a:lnTo>
                  <a:lnTo>
                    <a:pt x="656" y="4623"/>
                  </a:lnTo>
                  <a:close/>
                  <a:moveTo>
                    <a:pt x="4032" y="4830"/>
                  </a:moveTo>
                  <a:lnTo>
                    <a:pt x="4021" y="4826"/>
                  </a:lnTo>
                  <a:lnTo>
                    <a:pt x="4018" y="4823"/>
                  </a:lnTo>
                  <a:lnTo>
                    <a:pt x="4015" y="4821"/>
                  </a:lnTo>
                  <a:lnTo>
                    <a:pt x="4014" y="4818"/>
                  </a:lnTo>
                  <a:lnTo>
                    <a:pt x="4013" y="4813"/>
                  </a:lnTo>
                  <a:lnTo>
                    <a:pt x="4013" y="4810"/>
                  </a:lnTo>
                  <a:lnTo>
                    <a:pt x="4013" y="4806"/>
                  </a:lnTo>
                  <a:lnTo>
                    <a:pt x="4014" y="4803"/>
                  </a:lnTo>
                  <a:lnTo>
                    <a:pt x="4016" y="4799"/>
                  </a:lnTo>
                  <a:lnTo>
                    <a:pt x="4045" y="4758"/>
                  </a:lnTo>
                  <a:lnTo>
                    <a:pt x="4072" y="4717"/>
                  </a:lnTo>
                  <a:lnTo>
                    <a:pt x="4098" y="4675"/>
                  </a:lnTo>
                  <a:lnTo>
                    <a:pt x="4122" y="4634"/>
                  </a:lnTo>
                  <a:lnTo>
                    <a:pt x="4141" y="4601"/>
                  </a:lnTo>
                  <a:lnTo>
                    <a:pt x="4143" y="4597"/>
                  </a:lnTo>
                  <a:lnTo>
                    <a:pt x="4146" y="4595"/>
                  </a:lnTo>
                  <a:lnTo>
                    <a:pt x="4149" y="4593"/>
                  </a:lnTo>
                  <a:lnTo>
                    <a:pt x="4153" y="4592"/>
                  </a:lnTo>
                  <a:lnTo>
                    <a:pt x="4156" y="4591"/>
                  </a:lnTo>
                  <a:lnTo>
                    <a:pt x="4161" y="4591"/>
                  </a:lnTo>
                  <a:lnTo>
                    <a:pt x="4164" y="4592"/>
                  </a:lnTo>
                  <a:lnTo>
                    <a:pt x="4167" y="4593"/>
                  </a:lnTo>
                  <a:lnTo>
                    <a:pt x="4171" y="4595"/>
                  </a:lnTo>
                  <a:lnTo>
                    <a:pt x="4173" y="4599"/>
                  </a:lnTo>
                  <a:lnTo>
                    <a:pt x="4176" y="4601"/>
                  </a:lnTo>
                  <a:lnTo>
                    <a:pt x="4177" y="4605"/>
                  </a:lnTo>
                  <a:lnTo>
                    <a:pt x="4178" y="4609"/>
                  </a:lnTo>
                  <a:lnTo>
                    <a:pt x="4178" y="4612"/>
                  </a:lnTo>
                  <a:lnTo>
                    <a:pt x="4177" y="4616"/>
                  </a:lnTo>
                  <a:lnTo>
                    <a:pt x="4176" y="4620"/>
                  </a:lnTo>
                  <a:lnTo>
                    <a:pt x="4156" y="4654"/>
                  </a:lnTo>
                  <a:lnTo>
                    <a:pt x="4132" y="4695"/>
                  </a:lnTo>
                  <a:lnTo>
                    <a:pt x="4106" y="4737"/>
                  </a:lnTo>
                  <a:lnTo>
                    <a:pt x="4078" y="4780"/>
                  </a:lnTo>
                  <a:lnTo>
                    <a:pt x="4048" y="4821"/>
                  </a:lnTo>
                  <a:lnTo>
                    <a:pt x="4045" y="4826"/>
                  </a:lnTo>
                  <a:lnTo>
                    <a:pt x="4041" y="4828"/>
                  </a:lnTo>
                  <a:lnTo>
                    <a:pt x="4037" y="4829"/>
                  </a:lnTo>
                  <a:lnTo>
                    <a:pt x="4032" y="4830"/>
                  </a:lnTo>
                  <a:close/>
                  <a:moveTo>
                    <a:pt x="293" y="4922"/>
                  </a:moveTo>
                  <a:lnTo>
                    <a:pt x="289" y="4922"/>
                  </a:lnTo>
                  <a:lnTo>
                    <a:pt x="286" y="4921"/>
                  </a:lnTo>
                  <a:lnTo>
                    <a:pt x="283" y="4920"/>
                  </a:lnTo>
                  <a:lnTo>
                    <a:pt x="280" y="4917"/>
                  </a:lnTo>
                  <a:lnTo>
                    <a:pt x="278" y="4914"/>
                  </a:lnTo>
                  <a:lnTo>
                    <a:pt x="275" y="4911"/>
                  </a:lnTo>
                  <a:lnTo>
                    <a:pt x="274" y="4907"/>
                  </a:lnTo>
                  <a:lnTo>
                    <a:pt x="273" y="4904"/>
                  </a:lnTo>
                  <a:lnTo>
                    <a:pt x="273" y="4900"/>
                  </a:lnTo>
                  <a:lnTo>
                    <a:pt x="274" y="4896"/>
                  </a:lnTo>
                  <a:lnTo>
                    <a:pt x="276" y="4892"/>
                  </a:lnTo>
                  <a:lnTo>
                    <a:pt x="279" y="4890"/>
                  </a:lnTo>
                  <a:lnTo>
                    <a:pt x="298" y="4868"/>
                  </a:lnTo>
                  <a:lnTo>
                    <a:pt x="319" y="4846"/>
                  </a:lnTo>
                  <a:lnTo>
                    <a:pt x="340" y="4826"/>
                  </a:lnTo>
                  <a:lnTo>
                    <a:pt x="361" y="4804"/>
                  </a:lnTo>
                  <a:lnTo>
                    <a:pt x="383" y="4783"/>
                  </a:lnTo>
                  <a:lnTo>
                    <a:pt x="406" y="4764"/>
                  </a:lnTo>
                  <a:lnTo>
                    <a:pt x="428" y="4744"/>
                  </a:lnTo>
                  <a:lnTo>
                    <a:pt x="452" y="4725"/>
                  </a:lnTo>
                  <a:lnTo>
                    <a:pt x="454" y="4722"/>
                  </a:lnTo>
                  <a:lnTo>
                    <a:pt x="459" y="4721"/>
                  </a:lnTo>
                  <a:lnTo>
                    <a:pt x="462" y="4720"/>
                  </a:lnTo>
                  <a:lnTo>
                    <a:pt x="466" y="4720"/>
                  </a:lnTo>
                  <a:lnTo>
                    <a:pt x="469" y="4721"/>
                  </a:lnTo>
                  <a:lnTo>
                    <a:pt x="473" y="4722"/>
                  </a:lnTo>
                  <a:lnTo>
                    <a:pt x="476" y="4725"/>
                  </a:lnTo>
                  <a:lnTo>
                    <a:pt x="479" y="4727"/>
                  </a:lnTo>
                  <a:lnTo>
                    <a:pt x="482" y="4731"/>
                  </a:lnTo>
                  <a:lnTo>
                    <a:pt x="483" y="4734"/>
                  </a:lnTo>
                  <a:lnTo>
                    <a:pt x="484" y="4737"/>
                  </a:lnTo>
                  <a:lnTo>
                    <a:pt x="484" y="4742"/>
                  </a:lnTo>
                  <a:lnTo>
                    <a:pt x="483" y="4745"/>
                  </a:lnTo>
                  <a:lnTo>
                    <a:pt x="482" y="4749"/>
                  </a:lnTo>
                  <a:lnTo>
                    <a:pt x="479" y="4752"/>
                  </a:lnTo>
                  <a:lnTo>
                    <a:pt x="476" y="4755"/>
                  </a:lnTo>
                  <a:lnTo>
                    <a:pt x="431" y="4794"/>
                  </a:lnTo>
                  <a:lnTo>
                    <a:pt x="389" y="4833"/>
                  </a:lnTo>
                  <a:lnTo>
                    <a:pt x="348" y="4874"/>
                  </a:lnTo>
                  <a:lnTo>
                    <a:pt x="307" y="4916"/>
                  </a:lnTo>
                  <a:lnTo>
                    <a:pt x="304" y="4919"/>
                  </a:lnTo>
                  <a:lnTo>
                    <a:pt x="301" y="4921"/>
                  </a:lnTo>
                  <a:lnTo>
                    <a:pt x="297" y="4922"/>
                  </a:lnTo>
                  <a:lnTo>
                    <a:pt x="293" y="4922"/>
                  </a:lnTo>
                  <a:close/>
                  <a:moveTo>
                    <a:pt x="3726" y="5189"/>
                  </a:moveTo>
                  <a:lnTo>
                    <a:pt x="3722" y="5189"/>
                  </a:lnTo>
                  <a:lnTo>
                    <a:pt x="3719" y="5188"/>
                  </a:lnTo>
                  <a:lnTo>
                    <a:pt x="3716" y="5186"/>
                  </a:lnTo>
                  <a:lnTo>
                    <a:pt x="3712" y="5184"/>
                  </a:lnTo>
                  <a:lnTo>
                    <a:pt x="3710" y="5181"/>
                  </a:lnTo>
                  <a:lnTo>
                    <a:pt x="3707" y="5178"/>
                  </a:lnTo>
                  <a:lnTo>
                    <a:pt x="3706" y="5174"/>
                  </a:lnTo>
                  <a:lnTo>
                    <a:pt x="3706" y="5170"/>
                  </a:lnTo>
                  <a:lnTo>
                    <a:pt x="3706" y="5166"/>
                  </a:lnTo>
                  <a:lnTo>
                    <a:pt x="3707" y="5163"/>
                  </a:lnTo>
                  <a:lnTo>
                    <a:pt x="3710" y="5159"/>
                  </a:lnTo>
                  <a:lnTo>
                    <a:pt x="3712" y="5156"/>
                  </a:lnTo>
                  <a:lnTo>
                    <a:pt x="3734" y="5133"/>
                  </a:lnTo>
                  <a:lnTo>
                    <a:pt x="3756" y="5110"/>
                  </a:lnTo>
                  <a:lnTo>
                    <a:pt x="3776" y="5087"/>
                  </a:lnTo>
                  <a:lnTo>
                    <a:pt x="3797" y="5065"/>
                  </a:lnTo>
                  <a:lnTo>
                    <a:pt x="3816" y="5044"/>
                  </a:lnTo>
                  <a:lnTo>
                    <a:pt x="3835" y="5023"/>
                  </a:lnTo>
                  <a:lnTo>
                    <a:pt x="3853" y="5002"/>
                  </a:lnTo>
                  <a:lnTo>
                    <a:pt x="3870" y="4983"/>
                  </a:lnTo>
                  <a:lnTo>
                    <a:pt x="3874" y="4981"/>
                  </a:lnTo>
                  <a:lnTo>
                    <a:pt x="3877" y="4978"/>
                  </a:lnTo>
                  <a:lnTo>
                    <a:pt x="3881" y="4977"/>
                  </a:lnTo>
                  <a:lnTo>
                    <a:pt x="3884" y="4976"/>
                  </a:lnTo>
                  <a:lnTo>
                    <a:pt x="3888" y="4976"/>
                  </a:lnTo>
                  <a:lnTo>
                    <a:pt x="3892" y="4977"/>
                  </a:lnTo>
                  <a:lnTo>
                    <a:pt x="3896" y="4978"/>
                  </a:lnTo>
                  <a:lnTo>
                    <a:pt x="3899" y="4981"/>
                  </a:lnTo>
                  <a:lnTo>
                    <a:pt x="3901" y="4984"/>
                  </a:lnTo>
                  <a:lnTo>
                    <a:pt x="3904" y="4987"/>
                  </a:lnTo>
                  <a:lnTo>
                    <a:pt x="3905" y="4991"/>
                  </a:lnTo>
                  <a:lnTo>
                    <a:pt x="3905" y="4994"/>
                  </a:lnTo>
                  <a:lnTo>
                    <a:pt x="3905" y="4998"/>
                  </a:lnTo>
                  <a:lnTo>
                    <a:pt x="3905" y="5001"/>
                  </a:lnTo>
                  <a:lnTo>
                    <a:pt x="3903" y="5006"/>
                  </a:lnTo>
                  <a:lnTo>
                    <a:pt x="3900" y="5008"/>
                  </a:lnTo>
                  <a:lnTo>
                    <a:pt x="3883" y="5029"/>
                  </a:lnTo>
                  <a:lnTo>
                    <a:pt x="3865" y="5049"/>
                  </a:lnTo>
                  <a:lnTo>
                    <a:pt x="3846" y="5070"/>
                  </a:lnTo>
                  <a:lnTo>
                    <a:pt x="3826" y="5092"/>
                  </a:lnTo>
                  <a:lnTo>
                    <a:pt x="3806" y="5114"/>
                  </a:lnTo>
                  <a:lnTo>
                    <a:pt x="3784" y="5137"/>
                  </a:lnTo>
                  <a:lnTo>
                    <a:pt x="3763" y="5159"/>
                  </a:lnTo>
                  <a:lnTo>
                    <a:pt x="3740" y="5184"/>
                  </a:lnTo>
                  <a:lnTo>
                    <a:pt x="3737" y="5186"/>
                  </a:lnTo>
                  <a:lnTo>
                    <a:pt x="3734" y="5188"/>
                  </a:lnTo>
                  <a:lnTo>
                    <a:pt x="3729" y="5189"/>
                  </a:lnTo>
                  <a:lnTo>
                    <a:pt x="3726" y="5189"/>
                  </a:lnTo>
                  <a:close/>
                  <a:moveTo>
                    <a:pt x="46" y="5321"/>
                  </a:moveTo>
                  <a:lnTo>
                    <a:pt x="39" y="5320"/>
                  </a:lnTo>
                  <a:lnTo>
                    <a:pt x="36" y="5319"/>
                  </a:lnTo>
                  <a:lnTo>
                    <a:pt x="32" y="5317"/>
                  </a:lnTo>
                  <a:lnTo>
                    <a:pt x="30" y="5314"/>
                  </a:lnTo>
                  <a:lnTo>
                    <a:pt x="28" y="5311"/>
                  </a:lnTo>
                  <a:lnTo>
                    <a:pt x="26" y="5307"/>
                  </a:lnTo>
                  <a:lnTo>
                    <a:pt x="25" y="5303"/>
                  </a:lnTo>
                  <a:lnTo>
                    <a:pt x="25" y="5299"/>
                  </a:lnTo>
                  <a:lnTo>
                    <a:pt x="26" y="5296"/>
                  </a:lnTo>
                  <a:lnTo>
                    <a:pt x="33" y="5274"/>
                  </a:lnTo>
                  <a:lnTo>
                    <a:pt x="41" y="5254"/>
                  </a:lnTo>
                  <a:lnTo>
                    <a:pt x="50" y="5232"/>
                  </a:lnTo>
                  <a:lnTo>
                    <a:pt x="60" y="5210"/>
                  </a:lnTo>
                  <a:lnTo>
                    <a:pt x="70" y="5189"/>
                  </a:lnTo>
                  <a:lnTo>
                    <a:pt x="80" y="5167"/>
                  </a:lnTo>
                  <a:lnTo>
                    <a:pt x="92" y="5147"/>
                  </a:lnTo>
                  <a:lnTo>
                    <a:pt x="104" y="5125"/>
                  </a:lnTo>
                  <a:lnTo>
                    <a:pt x="111" y="5114"/>
                  </a:lnTo>
                  <a:lnTo>
                    <a:pt x="118" y="5102"/>
                  </a:lnTo>
                  <a:lnTo>
                    <a:pt x="125" y="5091"/>
                  </a:lnTo>
                  <a:lnTo>
                    <a:pt x="133" y="5079"/>
                  </a:lnTo>
                  <a:lnTo>
                    <a:pt x="135" y="5076"/>
                  </a:lnTo>
                  <a:lnTo>
                    <a:pt x="138" y="5073"/>
                  </a:lnTo>
                  <a:lnTo>
                    <a:pt x="141" y="5072"/>
                  </a:lnTo>
                  <a:lnTo>
                    <a:pt x="146" y="5071"/>
                  </a:lnTo>
                  <a:lnTo>
                    <a:pt x="149" y="5070"/>
                  </a:lnTo>
                  <a:lnTo>
                    <a:pt x="153" y="5070"/>
                  </a:lnTo>
                  <a:lnTo>
                    <a:pt x="156" y="5071"/>
                  </a:lnTo>
                  <a:lnTo>
                    <a:pt x="159" y="5073"/>
                  </a:lnTo>
                  <a:lnTo>
                    <a:pt x="163" y="5076"/>
                  </a:lnTo>
                  <a:lnTo>
                    <a:pt x="165" y="5079"/>
                  </a:lnTo>
                  <a:lnTo>
                    <a:pt x="167" y="5083"/>
                  </a:lnTo>
                  <a:lnTo>
                    <a:pt x="169" y="5086"/>
                  </a:lnTo>
                  <a:lnTo>
                    <a:pt x="169" y="5090"/>
                  </a:lnTo>
                  <a:lnTo>
                    <a:pt x="169" y="5093"/>
                  </a:lnTo>
                  <a:lnTo>
                    <a:pt x="167" y="5098"/>
                  </a:lnTo>
                  <a:lnTo>
                    <a:pt x="166" y="5101"/>
                  </a:lnTo>
                  <a:lnTo>
                    <a:pt x="158" y="5111"/>
                  </a:lnTo>
                  <a:lnTo>
                    <a:pt x="151" y="5123"/>
                  </a:lnTo>
                  <a:lnTo>
                    <a:pt x="145" y="5134"/>
                  </a:lnTo>
                  <a:lnTo>
                    <a:pt x="138" y="5146"/>
                  </a:lnTo>
                  <a:lnTo>
                    <a:pt x="126" y="5166"/>
                  </a:lnTo>
                  <a:lnTo>
                    <a:pt x="115" y="5186"/>
                  </a:lnTo>
                  <a:lnTo>
                    <a:pt x="104" y="5206"/>
                  </a:lnTo>
                  <a:lnTo>
                    <a:pt x="95" y="5226"/>
                  </a:lnTo>
                  <a:lnTo>
                    <a:pt x="86" y="5247"/>
                  </a:lnTo>
                  <a:lnTo>
                    <a:pt x="78" y="5267"/>
                  </a:lnTo>
                  <a:lnTo>
                    <a:pt x="71" y="5287"/>
                  </a:lnTo>
                  <a:lnTo>
                    <a:pt x="64" y="5307"/>
                  </a:lnTo>
                  <a:lnTo>
                    <a:pt x="61" y="5313"/>
                  </a:lnTo>
                  <a:lnTo>
                    <a:pt x="57" y="5318"/>
                  </a:lnTo>
                  <a:lnTo>
                    <a:pt x="52" y="5320"/>
                  </a:lnTo>
                  <a:lnTo>
                    <a:pt x="46" y="5321"/>
                  </a:lnTo>
                  <a:close/>
                  <a:moveTo>
                    <a:pt x="3439" y="5561"/>
                  </a:moveTo>
                  <a:lnTo>
                    <a:pt x="3432" y="5559"/>
                  </a:lnTo>
                  <a:lnTo>
                    <a:pt x="3429" y="5557"/>
                  </a:lnTo>
                  <a:lnTo>
                    <a:pt x="3425" y="5555"/>
                  </a:lnTo>
                  <a:lnTo>
                    <a:pt x="3423" y="5552"/>
                  </a:lnTo>
                  <a:lnTo>
                    <a:pt x="3421" y="5548"/>
                  </a:lnTo>
                  <a:lnTo>
                    <a:pt x="3420" y="5545"/>
                  </a:lnTo>
                  <a:lnTo>
                    <a:pt x="3420" y="5541"/>
                  </a:lnTo>
                  <a:lnTo>
                    <a:pt x="3420" y="5538"/>
                  </a:lnTo>
                  <a:lnTo>
                    <a:pt x="3421" y="5533"/>
                  </a:lnTo>
                  <a:lnTo>
                    <a:pt x="3426" y="5520"/>
                  </a:lnTo>
                  <a:lnTo>
                    <a:pt x="3432" y="5506"/>
                  </a:lnTo>
                  <a:lnTo>
                    <a:pt x="3444" y="5483"/>
                  </a:lnTo>
                  <a:lnTo>
                    <a:pt x="3455" y="5460"/>
                  </a:lnTo>
                  <a:lnTo>
                    <a:pt x="3469" y="5437"/>
                  </a:lnTo>
                  <a:lnTo>
                    <a:pt x="3483" y="5414"/>
                  </a:lnTo>
                  <a:lnTo>
                    <a:pt x="3498" y="5392"/>
                  </a:lnTo>
                  <a:lnTo>
                    <a:pt x="3514" y="5369"/>
                  </a:lnTo>
                  <a:lnTo>
                    <a:pt x="3530" y="5349"/>
                  </a:lnTo>
                  <a:lnTo>
                    <a:pt x="3547" y="5327"/>
                  </a:lnTo>
                  <a:lnTo>
                    <a:pt x="3549" y="5325"/>
                  </a:lnTo>
                  <a:lnTo>
                    <a:pt x="3553" y="5322"/>
                  </a:lnTo>
                  <a:lnTo>
                    <a:pt x="3556" y="5321"/>
                  </a:lnTo>
                  <a:lnTo>
                    <a:pt x="3561" y="5320"/>
                  </a:lnTo>
                  <a:lnTo>
                    <a:pt x="3564" y="5320"/>
                  </a:lnTo>
                  <a:lnTo>
                    <a:pt x="3568" y="5321"/>
                  </a:lnTo>
                  <a:lnTo>
                    <a:pt x="3571" y="5322"/>
                  </a:lnTo>
                  <a:lnTo>
                    <a:pt x="3574" y="5325"/>
                  </a:lnTo>
                  <a:lnTo>
                    <a:pt x="3578" y="5328"/>
                  </a:lnTo>
                  <a:lnTo>
                    <a:pt x="3579" y="5332"/>
                  </a:lnTo>
                  <a:lnTo>
                    <a:pt x="3581" y="5335"/>
                  </a:lnTo>
                  <a:lnTo>
                    <a:pt x="3581" y="5338"/>
                  </a:lnTo>
                  <a:lnTo>
                    <a:pt x="3581" y="5342"/>
                  </a:lnTo>
                  <a:lnTo>
                    <a:pt x="3581" y="5345"/>
                  </a:lnTo>
                  <a:lnTo>
                    <a:pt x="3579" y="5350"/>
                  </a:lnTo>
                  <a:lnTo>
                    <a:pt x="3577" y="5352"/>
                  </a:lnTo>
                  <a:lnTo>
                    <a:pt x="3561" y="5373"/>
                  </a:lnTo>
                  <a:lnTo>
                    <a:pt x="3545" y="5393"/>
                  </a:lnTo>
                  <a:lnTo>
                    <a:pt x="3530" y="5414"/>
                  </a:lnTo>
                  <a:lnTo>
                    <a:pt x="3516" y="5436"/>
                  </a:lnTo>
                  <a:lnTo>
                    <a:pt x="3502" y="5457"/>
                  </a:lnTo>
                  <a:lnTo>
                    <a:pt x="3491" y="5478"/>
                  </a:lnTo>
                  <a:lnTo>
                    <a:pt x="3479" y="5500"/>
                  </a:lnTo>
                  <a:lnTo>
                    <a:pt x="3468" y="5522"/>
                  </a:lnTo>
                  <a:lnTo>
                    <a:pt x="3462" y="5535"/>
                  </a:lnTo>
                  <a:lnTo>
                    <a:pt x="3457" y="5547"/>
                  </a:lnTo>
                  <a:lnTo>
                    <a:pt x="3454" y="5553"/>
                  </a:lnTo>
                  <a:lnTo>
                    <a:pt x="3451" y="5557"/>
                  </a:lnTo>
                  <a:lnTo>
                    <a:pt x="3445" y="5560"/>
                  </a:lnTo>
                  <a:lnTo>
                    <a:pt x="3439" y="5561"/>
                  </a:lnTo>
                  <a:close/>
                  <a:moveTo>
                    <a:pt x="95" y="5777"/>
                  </a:moveTo>
                  <a:lnTo>
                    <a:pt x="89" y="5777"/>
                  </a:lnTo>
                  <a:lnTo>
                    <a:pt x="85" y="5774"/>
                  </a:lnTo>
                  <a:lnTo>
                    <a:pt x="81" y="5771"/>
                  </a:lnTo>
                  <a:lnTo>
                    <a:pt x="78" y="5767"/>
                  </a:lnTo>
                  <a:lnTo>
                    <a:pt x="62" y="5740"/>
                  </a:lnTo>
                  <a:lnTo>
                    <a:pt x="49" y="5711"/>
                  </a:lnTo>
                  <a:lnTo>
                    <a:pt x="37" y="5684"/>
                  </a:lnTo>
                  <a:lnTo>
                    <a:pt x="26" y="5655"/>
                  </a:lnTo>
                  <a:lnTo>
                    <a:pt x="17" y="5626"/>
                  </a:lnTo>
                  <a:lnTo>
                    <a:pt x="10" y="5596"/>
                  </a:lnTo>
                  <a:lnTo>
                    <a:pt x="5" y="5567"/>
                  </a:lnTo>
                  <a:lnTo>
                    <a:pt x="0" y="5537"/>
                  </a:lnTo>
                  <a:lnTo>
                    <a:pt x="0" y="5533"/>
                  </a:lnTo>
                  <a:lnTo>
                    <a:pt x="1" y="5529"/>
                  </a:lnTo>
                  <a:lnTo>
                    <a:pt x="2" y="5525"/>
                  </a:lnTo>
                  <a:lnTo>
                    <a:pt x="5" y="5522"/>
                  </a:lnTo>
                  <a:lnTo>
                    <a:pt x="7" y="5520"/>
                  </a:lnTo>
                  <a:lnTo>
                    <a:pt x="10" y="5517"/>
                  </a:lnTo>
                  <a:lnTo>
                    <a:pt x="14" y="5516"/>
                  </a:lnTo>
                  <a:lnTo>
                    <a:pt x="18" y="5515"/>
                  </a:lnTo>
                  <a:lnTo>
                    <a:pt x="22" y="5515"/>
                  </a:lnTo>
                  <a:lnTo>
                    <a:pt x="25" y="5516"/>
                  </a:lnTo>
                  <a:lnTo>
                    <a:pt x="29" y="5517"/>
                  </a:lnTo>
                  <a:lnTo>
                    <a:pt x="32" y="5520"/>
                  </a:lnTo>
                  <a:lnTo>
                    <a:pt x="34" y="5522"/>
                  </a:lnTo>
                  <a:lnTo>
                    <a:pt x="37" y="5525"/>
                  </a:lnTo>
                  <a:lnTo>
                    <a:pt x="39" y="5529"/>
                  </a:lnTo>
                  <a:lnTo>
                    <a:pt x="40" y="5532"/>
                  </a:lnTo>
                  <a:lnTo>
                    <a:pt x="44" y="5561"/>
                  </a:lnTo>
                  <a:lnTo>
                    <a:pt x="48" y="5588"/>
                  </a:lnTo>
                  <a:lnTo>
                    <a:pt x="55" y="5616"/>
                  </a:lnTo>
                  <a:lnTo>
                    <a:pt x="63" y="5642"/>
                  </a:lnTo>
                  <a:lnTo>
                    <a:pt x="73" y="5669"/>
                  </a:lnTo>
                  <a:lnTo>
                    <a:pt x="85" y="5695"/>
                  </a:lnTo>
                  <a:lnTo>
                    <a:pt x="97" y="5721"/>
                  </a:lnTo>
                  <a:lnTo>
                    <a:pt x="111" y="5747"/>
                  </a:lnTo>
                  <a:lnTo>
                    <a:pt x="114" y="5750"/>
                  </a:lnTo>
                  <a:lnTo>
                    <a:pt x="115" y="5755"/>
                  </a:lnTo>
                  <a:lnTo>
                    <a:pt x="115" y="5758"/>
                  </a:lnTo>
                  <a:lnTo>
                    <a:pt x="114" y="5762"/>
                  </a:lnTo>
                  <a:lnTo>
                    <a:pt x="112" y="5765"/>
                  </a:lnTo>
                  <a:lnTo>
                    <a:pt x="110" y="5768"/>
                  </a:lnTo>
                  <a:lnTo>
                    <a:pt x="108" y="5772"/>
                  </a:lnTo>
                  <a:lnTo>
                    <a:pt x="104" y="5774"/>
                  </a:lnTo>
                  <a:lnTo>
                    <a:pt x="95" y="5777"/>
                  </a:lnTo>
                  <a:close/>
                  <a:moveTo>
                    <a:pt x="3485" y="6021"/>
                  </a:moveTo>
                  <a:lnTo>
                    <a:pt x="3478" y="6020"/>
                  </a:lnTo>
                  <a:lnTo>
                    <a:pt x="3473" y="6017"/>
                  </a:lnTo>
                  <a:lnTo>
                    <a:pt x="3469" y="6013"/>
                  </a:lnTo>
                  <a:lnTo>
                    <a:pt x="3465" y="6007"/>
                  </a:lnTo>
                  <a:lnTo>
                    <a:pt x="3457" y="5982"/>
                  </a:lnTo>
                  <a:lnTo>
                    <a:pt x="3448" y="5957"/>
                  </a:lnTo>
                  <a:lnTo>
                    <a:pt x="3440" y="5930"/>
                  </a:lnTo>
                  <a:lnTo>
                    <a:pt x="3432" y="5905"/>
                  </a:lnTo>
                  <a:lnTo>
                    <a:pt x="3425" y="5880"/>
                  </a:lnTo>
                  <a:lnTo>
                    <a:pt x="3418" y="5855"/>
                  </a:lnTo>
                  <a:lnTo>
                    <a:pt x="3412" y="5828"/>
                  </a:lnTo>
                  <a:lnTo>
                    <a:pt x="3407" y="5803"/>
                  </a:lnTo>
                  <a:lnTo>
                    <a:pt x="3401" y="5777"/>
                  </a:lnTo>
                  <a:lnTo>
                    <a:pt x="3401" y="5773"/>
                  </a:lnTo>
                  <a:lnTo>
                    <a:pt x="3402" y="5768"/>
                  </a:lnTo>
                  <a:lnTo>
                    <a:pt x="3404" y="5765"/>
                  </a:lnTo>
                  <a:lnTo>
                    <a:pt x="3406" y="5762"/>
                  </a:lnTo>
                  <a:lnTo>
                    <a:pt x="3408" y="5759"/>
                  </a:lnTo>
                  <a:lnTo>
                    <a:pt x="3410" y="5757"/>
                  </a:lnTo>
                  <a:lnTo>
                    <a:pt x="3414" y="5755"/>
                  </a:lnTo>
                  <a:lnTo>
                    <a:pt x="3418" y="5754"/>
                  </a:lnTo>
                  <a:lnTo>
                    <a:pt x="3422" y="5754"/>
                  </a:lnTo>
                  <a:lnTo>
                    <a:pt x="3425" y="5755"/>
                  </a:lnTo>
                  <a:lnTo>
                    <a:pt x="3429" y="5756"/>
                  </a:lnTo>
                  <a:lnTo>
                    <a:pt x="3432" y="5757"/>
                  </a:lnTo>
                  <a:lnTo>
                    <a:pt x="3436" y="5760"/>
                  </a:lnTo>
                  <a:lnTo>
                    <a:pt x="3438" y="5763"/>
                  </a:lnTo>
                  <a:lnTo>
                    <a:pt x="3440" y="5766"/>
                  </a:lnTo>
                  <a:lnTo>
                    <a:pt x="3440" y="5771"/>
                  </a:lnTo>
                  <a:lnTo>
                    <a:pt x="3445" y="5795"/>
                  </a:lnTo>
                  <a:lnTo>
                    <a:pt x="3451" y="5820"/>
                  </a:lnTo>
                  <a:lnTo>
                    <a:pt x="3456" y="5845"/>
                  </a:lnTo>
                  <a:lnTo>
                    <a:pt x="3463" y="5869"/>
                  </a:lnTo>
                  <a:lnTo>
                    <a:pt x="3470" y="5895"/>
                  </a:lnTo>
                  <a:lnTo>
                    <a:pt x="3478" y="5920"/>
                  </a:lnTo>
                  <a:lnTo>
                    <a:pt x="3486" y="5945"/>
                  </a:lnTo>
                  <a:lnTo>
                    <a:pt x="3495" y="5969"/>
                  </a:lnTo>
                  <a:lnTo>
                    <a:pt x="3503" y="5994"/>
                  </a:lnTo>
                  <a:lnTo>
                    <a:pt x="3504" y="5999"/>
                  </a:lnTo>
                  <a:lnTo>
                    <a:pt x="3504" y="6002"/>
                  </a:lnTo>
                  <a:lnTo>
                    <a:pt x="3503" y="6006"/>
                  </a:lnTo>
                  <a:lnTo>
                    <a:pt x="3502" y="6009"/>
                  </a:lnTo>
                  <a:lnTo>
                    <a:pt x="3500" y="6013"/>
                  </a:lnTo>
                  <a:lnTo>
                    <a:pt x="3498" y="6016"/>
                  </a:lnTo>
                  <a:lnTo>
                    <a:pt x="3494" y="6019"/>
                  </a:lnTo>
                  <a:lnTo>
                    <a:pt x="3491" y="6020"/>
                  </a:lnTo>
                  <a:lnTo>
                    <a:pt x="3485" y="6021"/>
                  </a:lnTo>
                  <a:close/>
                  <a:moveTo>
                    <a:pt x="442" y="6090"/>
                  </a:moveTo>
                  <a:lnTo>
                    <a:pt x="432" y="6086"/>
                  </a:lnTo>
                  <a:lnTo>
                    <a:pt x="413" y="6076"/>
                  </a:lnTo>
                  <a:lnTo>
                    <a:pt x="393" y="6063"/>
                  </a:lnTo>
                  <a:lnTo>
                    <a:pt x="374" y="6052"/>
                  </a:lnTo>
                  <a:lnTo>
                    <a:pt x="354" y="6039"/>
                  </a:lnTo>
                  <a:lnTo>
                    <a:pt x="322" y="6019"/>
                  </a:lnTo>
                  <a:lnTo>
                    <a:pt x="291" y="5997"/>
                  </a:lnTo>
                  <a:lnTo>
                    <a:pt x="263" y="5974"/>
                  </a:lnTo>
                  <a:lnTo>
                    <a:pt x="235" y="5951"/>
                  </a:lnTo>
                  <a:lnTo>
                    <a:pt x="232" y="5947"/>
                  </a:lnTo>
                  <a:lnTo>
                    <a:pt x="229" y="5945"/>
                  </a:lnTo>
                  <a:lnTo>
                    <a:pt x="228" y="5941"/>
                  </a:lnTo>
                  <a:lnTo>
                    <a:pt x="228" y="5937"/>
                  </a:lnTo>
                  <a:lnTo>
                    <a:pt x="228" y="5934"/>
                  </a:lnTo>
                  <a:lnTo>
                    <a:pt x="228" y="5930"/>
                  </a:lnTo>
                  <a:lnTo>
                    <a:pt x="231" y="5927"/>
                  </a:lnTo>
                  <a:lnTo>
                    <a:pt x="233" y="5923"/>
                  </a:lnTo>
                  <a:lnTo>
                    <a:pt x="235" y="5920"/>
                  </a:lnTo>
                  <a:lnTo>
                    <a:pt x="239" y="5919"/>
                  </a:lnTo>
                  <a:lnTo>
                    <a:pt x="242" y="5916"/>
                  </a:lnTo>
                  <a:lnTo>
                    <a:pt x="245" y="5916"/>
                  </a:lnTo>
                  <a:lnTo>
                    <a:pt x="250" y="5916"/>
                  </a:lnTo>
                  <a:lnTo>
                    <a:pt x="253" y="5918"/>
                  </a:lnTo>
                  <a:lnTo>
                    <a:pt x="257" y="5919"/>
                  </a:lnTo>
                  <a:lnTo>
                    <a:pt x="260" y="5921"/>
                  </a:lnTo>
                  <a:lnTo>
                    <a:pt x="287" y="5943"/>
                  </a:lnTo>
                  <a:lnTo>
                    <a:pt x="315" y="5965"/>
                  </a:lnTo>
                  <a:lnTo>
                    <a:pt x="345" y="5986"/>
                  </a:lnTo>
                  <a:lnTo>
                    <a:pt x="375" y="6007"/>
                  </a:lnTo>
                  <a:lnTo>
                    <a:pt x="395" y="6019"/>
                  </a:lnTo>
                  <a:lnTo>
                    <a:pt x="413" y="6030"/>
                  </a:lnTo>
                  <a:lnTo>
                    <a:pt x="432" y="6041"/>
                  </a:lnTo>
                  <a:lnTo>
                    <a:pt x="452" y="6052"/>
                  </a:lnTo>
                  <a:lnTo>
                    <a:pt x="455" y="6054"/>
                  </a:lnTo>
                  <a:lnTo>
                    <a:pt x="458" y="6058"/>
                  </a:lnTo>
                  <a:lnTo>
                    <a:pt x="460" y="6061"/>
                  </a:lnTo>
                  <a:lnTo>
                    <a:pt x="461" y="6064"/>
                  </a:lnTo>
                  <a:lnTo>
                    <a:pt x="461" y="6068"/>
                  </a:lnTo>
                  <a:lnTo>
                    <a:pt x="461" y="6071"/>
                  </a:lnTo>
                  <a:lnTo>
                    <a:pt x="461" y="6076"/>
                  </a:lnTo>
                  <a:lnTo>
                    <a:pt x="459" y="6079"/>
                  </a:lnTo>
                  <a:lnTo>
                    <a:pt x="455" y="6084"/>
                  </a:lnTo>
                  <a:lnTo>
                    <a:pt x="452" y="6086"/>
                  </a:lnTo>
                  <a:lnTo>
                    <a:pt x="447" y="6088"/>
                  </a:lnTo>
                  <a:lnTo>
                    <a:pt x="442" y="6090"/>
                  </a:lnTo>
                  <a:close/>
                  <a:moveTo>
                    <a:pt x="879" y="6269"/>
                  </a:moveTo>
                  <a:lnTo>
                    <a:pt x="873" y="6267"/>
                  </a:lnTo>
                  <a:lnTo>
                    <a:pt x="843" y="6258"/>
                  </a:lnTo>
                  <a:lnTo>
                    <a:pt x="813" y="6249"/>
                  </a:lnTo>
                  <a:lnTo>
                    <a:pt x="785" y="6240"/>
                  </a:lnTo>
                  <a:lnTo>
                    <a:pt x="756" y="6231"/>
                  </a:lnTo>
                  <a:lnTo>
                    <a:pt x="728" y="6220"/>
                  </a:lnTo>
                  <a:lnTo>
                    <a:pt x="701" y="6211"/>
                  </a:lnTo>
                  <a:lnTo>
                    <a:pt x="674" y="6201"/>
                  </a:lnTo>
                  <a:lnTo>
                    <a:pt x="648" y="6189"/>
                  </a:lnTo>
                  <a:lnTo>
                    <a:pt x="644" y="6188"/>
                  </a:lnTo>
                  <a:lnTo>
                    <a:pt x="641" y="6186"/>
                  </a:lnTo>
                  <a:lnTo>
                    <a:pt x="639" y="6183"/>
                  </a:lnTo>
                  <a:lnTo>
                    <a:pt x="637" y="6179"/>
                  </a:lnTo>
                  <a:lnTo>
                    <a:pt x="635" y="6176"/>
                  </a:lnTo>
                  <a:lnTo>
                    <a:pt x="635" y="6172"/>
                  </a:lnTo>
                  <a:lnTo>
                    <a:pt x="635" y="6168"/>
                  </a:lnTo>
                  <a:lnTo>
                    <a:pt x="637" y="6164"/>
                  </a:lnTo>
                  <a:lnTo>
                    <a:pt x="639" y="6161"/>
                  </a:lnTo>
                  <a:lnTo>
                    <a:pt x="641" y="6157"/>
                  </a:lnTo>
                  <a:lnTo>
                    <a:pt x="644" y="6155"/>
                  </a:lnTo>
                  <a:lnTo>
                    <a:pt x="647" y="6154"/>
                  </a:lnTo>
                  <a:lnTo>
                    <a:pt x="650" y="6153"/>
                  </a:lnTo>
                  <a:lnTo>
                    <a:pt x="655" y="6152"/>
                  </a:lnTo>
                  <a:lnTo>
                    <a:pt x="658" y="6153"/>
                  </a:lnTo>
                  <a:lnTo>
                    <a:pt x="662" y="6154"/>
                  </a:lnTo>
                  <a:lnTo>
                    <a:pt x="688" y="6164"/>
                  </a:lnTo>
                  <a:lnTo>
                    <a:pt x="715" y="6173"/>
                  </a:lnTo>
                  <a:lnTo>
                    <a:pt x="742" y="6184"/>
                  </a:lnTo>
                  <a:lnTo>
                    <a:pt x="770" y="6193"/>
                  </a:lnTo>
                  <a:lnTo>
                    <a:pt x="797" y="6203"/>
                  </a:lnTo>
                  <a:lnTo>
                    <a:pt x="826" y="6212"/>
                  </a:lnTo>
                  <a:lnTo>
                    <a:pt x="855" y="6222"/>
                  </a:lnTo>
                  <a:lnTo>
                    <a:pt x="884" y="6230"/>
                  </a:lnTo>
                  <a:lnTo>
                    <a:pt x="888" y="6232"/>
                  </a:lnTo>
                  <a:lnTo>
                    <a:pt x="891" y="6234"/>
                  </a:lnTo>
                  <a:lnTo>
                    <a:pt x="894" y="6236"/>
                  </a:lnTo>
                  <a:lnTo>
                    <a:pt x="896" y="6240"/>
                  </a:lnTo>
                  <a:lnTo>
                    <a:pt x="897" y="6243"/>
                  </a:lnTo>
                  <a:lnTo>
                    <a:pt x="898" y="6247"/>
                  </a:lnTo>
                  <a:lnTo>
                    <a:pt x="898" y="6250"/>
                  </a:lnTo>
                  <a:lnTo>
                    <a:pt x="897" y="6255"/>
                  </a:lnTo>
                  <a:lnTo>
                    <a:pt x="895" y="6261"/>
                  </a:lnTo>
                  <a:lnTo>
                    <a:pt x="890" y="6265"/>
                  </a:lnTo>
                  <a:lnTo>
                    <a:pt x="884" y="6267"/>
                  </a:lnTo>
                  <a:lnTo>
                    <a:pt x="879" y="6269"/>
                  </a:lnTo>
                  <a:close/>
                  <a:moveTo>
                    <a:pt x="1339" y="6376"/>
                  </a:moveTo>
                  <a:lnTo>
                    <a:pt x="1334" y="6376"/>
                  </a:lnTo>
                  <a:lnTo>
                    <a:pt x="1311" y="6371"/>
                  </a:lnTo>
                  <a:lnTo>
                    <a:pt x="1287" y="6366"/>
                  </a:lnTo>
                  <a:lnTo>
                    <a:pt x="1264" y="6360"/>
                  </a:lnTo>
                  <a:lnTo>
                    <a:pt x="1240" y="6356"/>
                  </a:lnTo>
                  <a:lnTo>
                    <a:pt x="1216" y="6351"/>
                  </a:lnTo>
                  <a:lnTo>
                    <a:pt x="1193" y="6345"/>
                  </a:lnTo>
                  <a:lnTo>
                    <a:pt x="1169" y="6341"/>
                  </a:lnTo>
                  <a:lnTo>
                    <a:pt x="1146" y="6335"/>
                  </a:lnTo>
                  <a:lnTo>
                    <a:pt x="1104" y="6326"/>
                  </a:lnTo>
                  <a:lnTo>
                    <a:pt x="1099" y="6325"/>
                  </a:lnTo>
                  <a:lnTo>
                    <a:pt x="1095" y="6324"/>
                  </a:lnTo>
                  <a:lnTo>
                    <a:pt x="1093" y="6320"/>
                  </a:lnTo>
                  <a:lnTo>
                    <a:pt x="1091" y="6318"/>
                  </a:lnTo>
                  <a:lnTo>
                    <a:pt x="1089" y="6314"/>
                  </a:lnTo>
                  <a:lnTo>
                    <a:pt x="1087" y="6311"/>
                  </a:lnTo>
                  <a:lnTo>
                    <a:pt x="1087" y="6306"/>
                  </a:lnTo>
                  <a:lnTo>
                    <a:pt x="1089" y="6303"/>
                  </a:lnTo>
                  <a:lnTo>
                    <a:pt x="1090" y="6300"/>
                  </a:lnTo>
                  <a:lnTo>
                    <a:pt x="1091" y="6296"/>
                  </a:lnTo>
                  <a:lnTo>
                    <a:pt x="1094" y="6293"/>
                  </a:lnTo>
                  <a:lnTo>
                    <a:pt x="1097" y="6290"/>
                  </a:lnTo>
                  <a:lnTo>
                    <a:pt x="1100" y="6289"/>
                  </a:lnTo>
                  <a:lnTo>
                    <a:pt x="1104" y="6288"/>
                  </a:lnTo>
                  <a:lnTo>
                    <a:pt x="1108" y="6287"/>
                  </a:lnTo>
                  <a:lnTo>
                    <a:pt x="1112" y="6288"/>
                  </a:lnTo>
                  <a:lnTo>
                    <a:pt x="1154" y="6297"/>
                  </a:lnTo>
                  <a:lnTo>
                    <a:pt x="1177" y="6302"/>
                  </a:lnTo>
                  <a:lnTo>
                    <a:pt x="1201" y="6308"/>
                  </a:lnTo>
                  <a:lnTo>
                    <a:pt x="1225" y="6312"/>
                  </a:lnTo>
                  <a:lnTo>
                    <a:pt x="1248" y="6317"/>
                  </a:lnTo>
                  <a:lnTo>
                    <a:pt x="1272" y="6322"/>
                  </a:lnTo>
                  <a:lnTo>
                    <a:pt x="1295" y="6327"/>
                  </a:lnTo>
                  <a:lnTo>
                    <a:pt x="1319" y="6333"/>
                  </a:lnTo>
                  <a:lnTo>
                    <a:pt x="1343" y="6337"/>
                  </a:lnTo>
                  <a:lnTo>
                    <a:pt x="1347" y="6339"/>
                  </a:lnTo>
                  <a:lnTo>
                    <a:pt x="1350" y="6341"/>
                  </a:lnTo>
                  <a:lnTo>
                    <a:pt x="1352" y="6343"/>
                  </a:lnTo>
                  <a:lnTo>
                    <a:pt x="1355" y="6347"/>
                  </a:lnTo>
                  <a:lnTo>
                    <a:pt x="1357" y="6350"/>
                  </a:lnTo>
                  <a:lnTo>
                    <a:pt x="1358" y="6353"/>
                  </a:lnTo>
                  <a:lnTo>
                    <a:pt x="1358" y="6357"/>
                  </a:lnTo>
                  <a:lnTo>
                    <a:pt x="1358" y="6361"/>
                  </a:lnTo>
                  <a:lnTo>
                    <a:pt x="1357" y="6365"/>
                  </a:lnTo>
                  <a:lnTo>
                    <a:pt x="1355" y="6367"/>
                  </a:lnTo>
                  <a:lnTo>
                    <a:pt x="1354" y="6371"/>
                  </a:lnTo>
                  <a:lnTo>
                    <a:pt x="1351" y="6373"/>
                  </a:lnTo>
                  <a:lnTo>
                    <a:pt x="1346" y="6375"/>
                  </a:lnTo>
                  <a:lnTo>
                    <a:pt x="1339" y="6376"/>
                  </a:lnTo>
                  <a:close/>
                  <a:moveTo>
                    <a:pt x="3632" y="6469"/>
                  </a:moveTo>
                  <a:lnTo>
                    <a:pt x="3625" y="6468"/>
                  </a:lnTo>
                  <a:lnTo>
                    <a:pt x="3619" y="6466"/>
                  </a:lnTo>
                  <a:lnTo>
                    <a:pt x="3615" y="6461"/>
                  </a:lnTo>
                  <a:lnTo>
                    <a:pt x="3612" y="6454"/>
                  </a:lnTo>
                  <a:lnTo>
                    <a:pt x="3604" y="6423"/>
                  </a:lnTo>
                  <a:lnTo>
                    <a:pt x="3596" y="6394"/>
                  </a:lnTo>
                  <a:lnTo>
                    <a:pt x="3588" y="6364"/>
                  </a:lnTo>
                  <a:lnTo>
                    <a:pt x="3579" y="6334"/>
                  </a:lnTo>
                  <a:lnTo>
                    <a:pt x="3570" y="6306"/>
                  </a:lnTo>
                  <a:lnTo>
                    <a:pt x="3562" y="6280"/>
                  </a:lnTo>
                  <a:lnTo>
                    <a:pt x="3553" y="6254"/>
                  </a:lnTo>
                  <a:lnTo>
                    <a:pt x="3545" y="6231"/>
                  </a:lnTo>
                  <a:lnTo>
                    <a:pt x="3543" y="6226"/>
                  </a:lnTo>
                  <a:lnTo>
                    <a:pt x="3543" y="6223"/>
                  </a:lnTo>
                  <a:lnTo>
                    <a:pt x="3545" y="6219"/>
                  </a:lnTo>
                  <a:lnTo>
                    <a:pt x="3546" y="6216"/>
                  </a:lnTo>
                  <a:lnTo>
                    <a:pt x="3547" y="6212"/>
                  </a:lnTo>
                  <a:lnTo>
                    <a:pt x="3550" y="6209"/>
                  </a:lnTo>
                  <a:lnTo>
                    <a:pt x="3553" y="6207"/>
                  </a:lnTo>
                  <a:lnTo>
                    <a:pt x="3557" y="6205"/>
                  </a:lnTo>
                  <a:lnTo>
                    <a:pt x="3561" y="6204"/>
                  </a:lnTo>
                  <a:lnTo>
                    <a:pt x="3564" y="6204"/>
                  </a:lnTo>
                  <a:lnTo>
                    <a:pt x="3569" y="6204"/>
                  </a:lnTo>
                  <a:lnTo>
                    <a:pt x="3572" y="6207"/>
                  </a:lnTo>
                  <a:lnTo>
                    <a:pt x="3576" y="6208"/>
                  </a:lnTo>
                  <a:lnTo>
                    <a:pt x="3578" y="6211"/>
                  </a:lnTo>
                  <a:lnTo>
                    <a:pt x="3580" y="6214"/>
                  </a:lnTo>
                  <a:lnTo>
                    <a:pt x="3581" y="6217"/>
                  </a:lnTo>
                  <a:lnTo>
                    <a:pt x="3590" y="6241"/>
                  </a:lnTo>
                  <a:lnTo>
                    <a:pt x="3599" y="6267"/>
                  </a:lnTo>
                  <a:lnTo>
                    <a:pt x="3608" y="6295"/>
                  </a:lnTo>
                  <a:lnTo>
                    <a:pt x="3617" y="6324"/>
                  </a:lnTo>
                  <a:lnTo>
                    <a:pt x="3626" y="6352"/>
                  </a:lnTo>
                  <a:lnTo>
                    <a:pt x="3634" y="6383"/>
                  </a:lnTo>
                  <a:lnTo>
                    <a:pt x="3643" y="6414"/>
                  </a:lnTo>
                  <a:lnTo>
                    <a:pt x="3651" y="6445"/>
                  </a:lnTo>
                  <a:lnTo>
                    <a:pt x="3651" y="6450"/>
                  </a:lnTo>
                  <a:lnTo>
                    <a:pt x="3651" y="6453"/>
                  </a:lnTo>
                  <a:lnTo>
                    <a:pt x="3650" y="6457"/>
                  </a:lnTo>
                  <a:lnTo>
                    <a:pt x="3648" y="6460"/>
                  </a:lnTo>
                  <a:lnTo>
                    <a:pt x="3646" y="6464"/>
                  </a:lnTo>
                  <a:lnTo>
                    <a:pt x="3643" y="6466"/>
                  </a:lnTo>
                  <a:lnTo>
                    <a:pt x="3640" y="6468"/>
                  </a:lnTo>
                  <a:lnTo>
                    <a:pt x="3636" y="6469"/>
                  </a:lnTo>
                  <a:lnTo>
                    <a:pt x="3632" y="6469"/>
                  </a:lnTo>
                  <a:close/>
                  <a:moveTo>
                    <a:pt x="1801" y="6476"/>
                  </a:moveTo>
                  <a:lnTo>
                    <a:pt x="1796" y="6475"/>
                  </a:lnTo>
                  <a:lnTo>
                    <a:pt x="1768" y="6469"/>
                  </a:lnTo>
                  <a:lnTo>
                    <a:pt x="1739" y="6464"/>
                  </a:lnTo>
                  <a:lnTo>
                    <a:pt x="1710" y="6458"/>
                  </a:lnTo>
                  <a:lnTo>
                    <a:pt x="1681" y="6451"/>
                  </a:lnTo>
                  <a:lnTo>
                    <a:pt x="1652" y="6445"/>
                  </a:lnTo>
                  <a:lnTo>
                    <a:pt x="1623" y="6438"/>
                  </a:lnTo>
                  <a:lnTo>
                    <a:pt x="1594" y="6433"/>
                  </a:lnTo>
                  <a:lnTo>
                    <a:pt x="1566" y="6427"/>
                  </a:lnTo>
                  <a:lnTo>
                    <a:pt x="1561" y="6426"/>
                  </a:lnTo>
                  <a:lnTo>
                    <a:pt x="1558" y="6423"/>
                  </a:lnTo>
                  <a:lnTo>
                    <a:pt x="1555" y="6421"/>
                  </a:lnTo>
                  <a:lnTo>
                    <a:pt x="1553" y="6418"/>
                  </a:lnTo>
                  <a:lnTo>
                    <a:pt x="1551" y="6414"/>
                  </a:lnTo>
                  <a:lnTo>
                    <a:pt x="1550" y="6411"/>
                  </a:lnTo>
                  <a:lnTo>
                    <a:pt x="1550" y="6407"/>
                  </a:lnTo>
                  <a:lnTo>
                    <a:pt x="1550" y="6403"/>
                  </a:lnTo>
                  <a:lnTo>
                    <a:pt x="1551" y="6399"/>
                  </a:lnTo>
                  <a:lnTo>
                    <a:pt x="1553" y="6396"/>
                  </a:lnTo>
                  <a:lnTo>
                    <a:pt x="1555" y="6392"/>
                  </a:lnTo>
                  <a:lnTo>
                    <a:pt x="1559" y="6390"/>
                  </a:lnTo>
                  <a:lnTo>
                    <a:pt x="1562" y="6389"/>
                  </a:lnTo>
                  <a:lnTo>
                    <a:pt x="1566" y="6388"/>
                  </a:lnTo>
                  <a:lnTo>
                    <a:pt x="1569" y="6388"/>
                  </a:lnTo>
                  <a:lnTo>
                    <a:pt x="1574" y="6388"/>
                  </a:lnTo>
                  <a:lnTo>
                    <a:pt x="1603" y="6394"/>
                  </a:lnTo>
                  <a:lnTo>
                    <a:pt x="1631" y="6400"/>
                  </a:lnTo>
                  <a:lnTo>
                    <a:pt x="1660" y="6406"/>
                  </a:lnTo>
                  <a:lnTo>
                    <a:pt x="1690" y="6413"/>
                  </a:lnTo>
                  <a:lnTo>
                    <a:pt x="1718" y="6419"/>
                  </a:lnTo>
                  <a:lnTo>
                    <a:pt x="1747" y="6425"/>
                  </a:lnTo>
                  <a:lnTo>
                    <a:pt x="1776" y="6431"/>
                  </a:lnTo>
                  <a:lnTo>
                    <a:pt x="1804" y="6437"/>
                  </a:lnTo>
                  <a:lnTo>
                    <a:pt x="1809" y="6438"/>
                  </a:lnTo>
                  <a:lnTo>
                    <a:pt x="1812" y="6439"/>
                  </a:lnTo>
                  <a:lnTo>
                    <a:pt x="1815" y="6443"/>
                  </a:lnTo>
                  <a:lnTo>
                    <a:pt x="1817" y="6445"/>
                  </a:lnTo>
                  <a:lnTo>
                    <a:pt x="1819" y="6449"/>
                  </a:lnTo>
                  <a:lnTo>
                    <a:pt x="1820" y="6452"/>
                  </a:lnTo>
                  <a:lnTo>
                    <a:pt x="1820" y="6457"/>
                  </a:lnTo>
                  <a:lnTo>
                    <a:pt x="1820" y="6460"/>
                  </a:lnTo>
                  <a:lnTo>
                    <a:pt x="1819" y="6464"/>
                  </a:lnTo>
                  <a:lnTo>
                    <a:pt x="1817" y="6467"/>
                  </a:lnTo>
                  <a:lnTo>
                    <a:pt x="1816" y="6469"/>
                  </a:lnTo>
                  <a:lnTo>
                    <a:pt x="1814" y="6472"/>
                  </a:lnTo>
                  <a:lnTo>
                    <a:pt x="1808" y="6475"/>
                  </a:lnTo>
                  <a:lnTo>
                    <a:pt x="1801" y="6476"/>
                  </a:lnTo>
                  <a:close/>
                  <a:moveTo>
                    <a:pt x="2267" y="6554"/>
                  </a:moveTo>
                  <a:lnTo>
                    <a:pt x="2264" y="6554"/>
                  </a:lnTo>
                  <a:lnTo>
                    <a:pt x="2246" y="6552"/>
                  </a:lnTo>
                  <a:lnTo>
                    <a:pt x="2220" y="6548"/>
                  </a:lnTo>
                  <a:lnTo>
                    <a:pt x="2192" y="6545"/>
                  </a:lnTo>
                  <a:lnTo>
                    <a:pt x="2166" y="6542"/>
                  </a:lnTo>
                  <a:lnTo>
                    <a:pt x="2138" y="6538"/>
                  </a:lnTo>
                  <a:lnTo>
                    <a:pt x="2111" y="6534"/>
                  </a:lnTo>
                  <a:lnTo>
                    <a:pt x="2083" y="6530"/>
                  </a:lnTo>
                  <a:lnTo>
                    <a:pt x="2057" y="6525"/>
                  </a:lnTo>
                  <a:lnTo>
                    <a:pt x="2029" y="6521"/>
                  </a:lnTo>
                  <a:lnTo>
                    <a:pt x="2026" y="6520"/>
                  </a:lnTo>
                  <a:lnTo>
                    <a:pt x="2022" y="6519"/>
                  </a:lnTo>
                  <a:lnTo>
                    <a:pt x="2019" y="6516"/>
                  </a:lnTo>
                  <a:lnTo>
                    <a:pt x="2017" y="6513"/>
                  </a:lnTo>
                  <a:lnTo>
                    <a:pt x="2014" y="6509"/>
                  </a:lnTo>
                  <a:lnTo>
                    <a:pt x="2013" y="6506"/>
                  </a:lnTo>
                  <a:lnTo>
                    <a:pt x="2013" y="6503"/>
                  </a:lnTo>
                  <a:lnTo>
                    <a:pt x="2013" y="6498"/>
                  </a:lnTo>
                  <a:lnTo>
                    <a:pt x="2014" y="6495"/>
                  </a:lnTo>
                  <a:lnTo>
                    <a:pt x="2017" y="6491"/>
                  </a:lnTo>
                  <a:lnTo>
                    <a:pt x="2019" y="6489"/>
                  </a:lnTo>
                  <a:lnTo>
                    <a:pt x="2021" y="6485"/>
                  </a:lnTo>
                  <a:lnTo>
                    <a:pt x="2025" y="6484"/>
                  </a:lnTo>
                  <a:lnTo>
                    <a:pt x="2028" y="6483"/>
                  </a:lnTo>
                  <a:lnTo>
                    <a:pt x="2032" y="6482"/>
                  </a:lnTo>
                  <a:lnTo>
                    <a:pt x="2036" y="6482"/>
                  </a:lnTo>
                  <a:lnTo>
                    <a:pt x="2063" y="6486"/>
                  </a:lnTo>
                  <a:lnTo>
                    <a:pt x="2090" y="6491"/>
                  </a:lnTo>
                  <a:lnTo>
                    <a:pt x="2116" y="6495"/>
                  </a:lnTo>
                  <a:lnTo>
                    <a:pt x="2144" y="6499"/>
                  </a:lnTo>
                  <a:lnTo>
                    <a:pt x="2170" y="6503"/>
                  </a:lnTo>
                  <a:lnTo>
                    <a:pt x="2198" y="6506"/>
                  </a:lnTo>
                  <a:lnTo>
                    <a:pt x="2224" y="6509"/>
                  </a:lnTo>
                  <a:lnTo>
                    <a:pt x="2252" y="6513"/>
                  </a:lnTo>
                  <a:lnTo>
                    <a:pt x="2269" y="6514"/>
                  </a:lnTo>
                  <a:lnTo>
                    <a:pt x="2274" y="6515"/>
                  </a:lnTo>
                  <a:lnTo>
                    <a:pt x="2277" y="6517"/>
                  </a:lnTo>
                  <a:lnTo>
                    <a:pt x="2279" y="6520"/>
                  </a:lnTo>
                  <a:lnTo>
                    <a:pt x="2283" y="6522"/>
                  </a:lnTo>
                  <a:lnTo>
                    <a:pt x="2284" y="6525"/>
                  </a:lnTo>
                  <a:lnTo>
                    <a:pt x="2286" y="6529"/>
                  </a:lnTo>
                  <a:lnTo>
                    <a:pt x="2286" y="6532"/>
                  </a:lnTo>
                  <a:lnTo>
                    <a:pt x="2286" y="6537"/>
                  </a:lnTo>
                  <a:lnTo>
                    <a:pt x="2286" y="6540"/>
                  </a:lnTo>
                  <a:lnTo>
                    <a:pt x="2284" y="6544"/>
                  </a:lnTo>
                  <a:lnTo>
                    <a:pt x="2283" y="6546"/>
                  </a:lnTo>
                  <a:lnTo>
                    <a:pt x="2280" y="6548"/>
                  </a:lnTo>
                  <a:lnTo>
                    <a:pt x="2277" y="6551"/>
                  </a:lnTo>
                  <a:lnTo>
                    <a:pt x="2274" y="6553"/>
                  </a:lnTo>
                  <a:lnTo>
                    <a:pt x="2270" y="6553"/>
                  </a:lnTo>
                  <a:lnTo>
                    <a:pt x="2267" y="6554"/>
                  </a:lnTo>
                  <a:close/>
                  <a:moveTo>
                    <a:pt x="2732" y="6636"/>
                  </a:moveTo>
                  <a:lnTo>
                    <a:pt x="2728" y="6634"/>
                  </a:lnTo>
                  <a:lnTo>
                    <a:pt x="2696" y="6628"/>
                  </a:lnTo>
                  <a:lnTo>
                    <a:pt x="2665" y="6621"/>
                  </a:lnTo>
                  <a:lnTo>
                    <a:pt x="2634" y="6615"/>
                  </a:lnTo>
                  <a:lnTo>
                    <a:pt x="2605" y="6609"/>
                  </a:lnTo>
                  <a:lnTo>
                    <a:pt x="2578" y="6603"/>
                  </a:lnTo>
                  <a:lnTo>
                    <a:pt x="2550" y="6598"/>
                  </a:lnTo>
                  <a:lnTo>
                    <a:pt x="2524" y="6593"/>
                  </a:lnTo>
                  <a:lnTo>
                    <a:pt x="2497" y="6587"/>
                  </a:lnTo>
                  <a:lnTo>
                    <a:pt x="2494" y="6586"/>
                  </a:lnTo>
                  <a:lnTo>
                    <a:pt x="2490" y="6585"/>
                  </a:lnTo>
                  <a:lnTo>
                    <a:pt x="2487" y="6583"/>
                  </a:lnTo>
                  <a:lnTo>
                    <a:pt x="2485" y="6579"/>
                  </a:lnTo>
                  <a:lnTo>
                    <a:pt x="2482" y="6576"/>
                  </a:lnTo>
                  <a:lnTo>
                    <a:pt x="2481" y="6573"/>
                  </a:lnTo>
                  <a:lnTo>
                    <a:pt x="2481" y="6569"/>
                  </a:lnTo>
                  <a:lnTo>
                    <a:pt x="2481" y="6564"/>
                  </a:lnTo>
                  <a:lnTo>
                    <a:pt x="2482" y="6561"/>
                  </a:lnTo>
                  <a:lnTo>
                    <a:pt x="2485" y="6558"/>
                  </a:lnTo>
                  <a:lnTo>
                    <a:pt x="2487" y="6554"/>
                  </a:lnTo>
                  <a:lnTo>
                    <a:pt x="2489" y="6552"/>
                  </a:lnTo>
                  <a:lnTo>
                    <a:pt x="2493" y="6551"/>
                  </a:lnTo>
                  <a:lnTo>
                    <a:pt x="2496" y="6550"/>
                  </a:lnTo>
                  <a:lnTo>
                    <a:pt x="2501" y="6548"/>
                  </a:lnTo>
                  <a:lnTo>
                    <a:pt x="2504" y="6550"/>
                  </a:lnTo>
                  <a:lnTo>
                    <a:pt x="2531" y="6554"/>
                  </a:lnTo>
                  <a:lnTo>
                    <a:pt x="2557" y="6559"/>
                  </a:lnTo>
                  <a:lnTo>
                    <a:pt x="2584" y="6564"/>
                  </a:lnTo>
                  <a:lnTo>
                    <a:pt x="2613" y="6570"/>
                  </a:lnTo>
                  <a:lnTo>
                    <a:pt x="2642" y="6576"/>
                  </a:lnTo>
                  <a:lnTo>
                    <a:pt x="2673" y="6583"/>
                  </a:lnTo>
                  <a:lnTo>
                    <a:pt x="2704" y="6590"/>
                  </a:lnTo>
                  <a:lnTo>
                    <a:pt x="2737" y="6597"/>
                  </a:lnTo>
                  <a:lnTo>
                    <a:pt x="2740" y="6598"/>
                  </a:lnTo>
                  <a:lnTo>
                    <a:pt x="2744" y="6600"/>
                  </a:lnTo>
                  <a:lnTo>
                    <a:pt x="2746" y="6602"/>
                  </a:lnTo>
                  <a:lnTo>
                    <a:pt x="2748" y="6605"/>
                  </a:lnTo>
                  <a:lnTo>
                    <a:pt x="2751" y="6608"/>
                  </a:lnTo>
                  <a:lnTo>
                    <a:pt x="2752" y="6613"/>
                  </a:lnTo>
                  <a:lnTo>
                    <a:pt x="2752" y="6616"/>
                  </a:lnTo>
                  <a:lnTo>
                    <a:pt x="2752" y="6620"/>
                  </a:lnTo>
                  <a:lnTo>
                    <a:pt x="2748" y="6626"/>
                  </a:lnTo>
                  <a:lnTo>
                    <a:pt x="2745" y="6631"/>
                  </a:lnTo>
                  <a:lnTo>
                    <a:pt x="2739" y="6634"/>
                  </a:lnTo>
                  <a:lnTo>
                    <a:pt x="2732" y="6636"/>
                  </a:lnTo>
                  <a:close/>
                  <a:moveTo>
                    <a:pt x="3191" y="6750"/>
                  </a:moveTo>
                  <a:lnTo>
                    <a:pt x="3186" y="6750"/>
                  </a:lnTo>
                  <a:lnTo>
                    <a:pt x="3164" y="6743"/>
                  </a:lnTo>
                  <a:lnTo>
                    <a:pt x="3141" y="6738"/>
                  </a:lnTo>
                  <a:lnTo>
                    <a:pt x="3119" y="6731"/>
                  </a:lnTo>
                  <a:lnTo>
                    <a:pt x="3096" y="6725"/>
                  </a:lnTo>
                  <a:lnTo>
                    <a:pt x="3062" y="6715"/>
                  </a:lnTo>
                  <a:lnTo>
                    <a:pt x="3027" y="6706"/>
                  </a:lnTo>
                  <a:lnTo>
                    <a:pt x="2993" y="6696"/>
                  </a:lnTo>
                  <a:lnTo>
                    <a:pt x="2958" y="6687"/>
                  </a:lnTo>
                  <a:lnTo>
                    <a:pt x="2955" y="6686"/>
                  </a:lnTo>
                  <a:lnTo>
                    <a:pt x="2952" y="6684"/>
                  </a:lnTo>
                  <a:lnTo>
                    <a:pt x="2948" y="6681"/>
                  </a:lnTo>
                  <a:lnTo>
                    <a:pt x="2946" y="6679"/>
                  </a:lnTo>
                  <a:lnTo>
                    <a:pt x="2945" y="6676"/>
                  </a:lnTo>
                  <a:lnTo>
                    <a:pt x="2944" y="6671"/>
                  </a:lnTo>
                  <a:lnTo>
                    <a:pt x="2944" y="6668"/>
                  </a:lnTo>
                  <a:lnTo>
                    <a:pt x="2944" y="6664"/>
                  </a:lnTo>
                  <a:lnTo>
                    <a:pt x="2945" y="6660"/>
                  </a:lnTo>
                  <a:lnTo>
                    <a:pt x="2947" y="6656"/>
                  </a:lnTo>
                  <a:lnTo>
                    <a:pt x="2949" y="6654"/>
                  </a:lnTo>
                  <a:lnTo>
                    <a:pt x="2953" y="6652"/>
                  </a:lnTo>
                  <a:lnTo>
                    <a:pt x="2956" y="6649"/>
                  </a:lnTo>
                  <a:lnTo>
                    <a:pt x="2960" y="6649"/>
                  </a:lnTo>
                  <a:lnTo>
                    <a:pt x="2963" y="6648"/>
                  </a:lnTo>
                  <a:lnTo>
                    <a:pt x="2968" y="6649"/>
                  </a:lnTo>
                  <a:lnTo>
                    <a:pt x="3002" y="6657"/>
                  </a:lnTo>
                  <a:lnTo>
                    <a:pt x="3038" y="6668"/>
                  </a:lnTo>
                  <a:lnTo>
                    <a:pt x="3072" y="6677"/>
                  </a:lnTo>
                  <a:lnTo>
                    <a:pt x="3108" y="6687"/>
                  </a:lnTo>
                  <a:lnTo>
                    <a:pt x="3129" y="6693"/>
                  </a:lnTo>
                  <a:lnTo>
                    <a:pt x="3151" y="6700"/>
                  </a:lnTo>
                  <a:lnTo>
                    <a:pt x="3174" y="6706"/>
                  </a:lnTo>
                  <a:lnTo>
                    <a:pt x="3196" y="6712"/>
                  </a:lnTo>
                  <a:lnTo>
                    <a:pt x="3199" y="6714"/>
                  </a:lnTo>
                  <a:lnTo>
                    <a:pt x="3203" y="6716"/>
                  </a:lnTo>
                  <a:lnTo>
                    <a:pt x="3205" y="6718"/>
                  </a:lnTo>
                  <a:lnTo>
                    <a:pt x="3207" y="6722"/>
                  </a:lnTo>
                  <a:lnTo>
                    <a:pt x="3210" y="6725"/>
                  </a:lnTo>
                  <a:lnTo>
                    <a:pt x="3211" y="6728"/>
                  </a:lnTo>
                  <a:lnTo>
                    <a:pt x="3211" y="6732"/>
                  </a:lnTo>
                  <a:lnTo>
                    <a:pt x="3210" y="6737"/>
                  </a:lnTo>
                  <a:lnTo>
                    <a:pt x="3207" y="6742"/>
                  </a:lnTo>
                  <a:lnTo>
                    <a:pt x="3203" y="6747"/>
                  </a:lnTo>
                  <a:lnTo>
                    <a:pt x="3197" y="6749"/>
                  </a:lnTo>
                  <a:lnTo>
                    <a:pt x="3191" y="6750"/>
                  </a:lnTo>
                  <a:close/>
                  <a:moveTo>
                    <a:pt x="3433" y="6789"/>
                  </a:moveTo>
                  <a:lnTo>
                    <a:pt x="3423" y="6789"/>
                  </a:lnTo>
                  <a:lnTo>
                    <a:pt x="3420" y="6788"/>
                  </a:lnTo>
                  <a:lnTo>
                    <a:pt x="3415" y="6787"/>
                  </a:lnTo>
                  <a:lnTo>
                    <a:pt x="3413" y="6785"/>
                  </a:lnTo>
                  <a:lnTo>
                    <a:pt x="3409" y="6782"/>
                  </a:lnTo>
                  <a:lnTo>
                    <a:pt x="3407" y="6780"/>
                  </a:lnTo>
                  <a:lnTo>
                    <a:pt x="3405" y="6777"/>
                  </a:lnTo>
                  <a:lnTo>
                    <a:pt x="3404" y="6773"/>
                  </a:lnTo>
                  <a:lnTo>
                    <a:pt x="3404" y="6769"/>
                  </a:lnTo>
                  <a:lnTo>
                    <a:pt x="3405" y="6765"/>
                  </a:lnTo>
                  <a:lnTo>
                    <a:pt x="3405" y="6761"/>
                  </a:lnTo>
                  <a:lnTo>
                    <a:pt x="3407" y="6757"/>
                  </a:lnTo>
                  <a:lnTo>
                    <a:pt x="3409" y="6755"/>
                  </a:lnTo>
                  <a:lnTo>
                    <a:pt x="3412" y="6753"/>
                  </a:lnTo>
                  <a:lnTo>
                    <a:pt x="3415" y="6750"/>
                  </a:lnTo>
                  <a:lnTo>
                    <a:pt x="3420" y="6749"/>
                  </a:lnTo>
                  <a:lnTo>
                    <a:pt x="3424" y="6749"/>
                  </a:lnTo>
                  <a:lnTo>
                    <a:pt x="3433" y="6749"/>
                  </a:lnTo>
                  <a:lnTo>
                    <a:pt x="3451" y="6749"/>
                  </a:lnTo>
                  <a:lnTo>
                    <a:pt x="3467" y="6748"/>
                  </a:lnTo>
                  <a:lnTo>
                    <a:pt x="3482" y="6747"/>
                  </a:lnTo>
                  <a:lnTo>
                    <a:pt x="3496" y="6745"/>
                  </a:lnTo>
                  <a:lnTo>
                    <a:pt x="3510" y="6742"/>
                  </a:lnTo>
                  <a:lnTo>
                    <a:pt x="3524" y="6739"/>
                  </a:lnTo>
                  <a:lnTo>
                    <a:pt x="3535" y="6735"/>
                  </a:lnTo>
                  <a:lnTo>
                    <a:pt x="3547" y="6731"/>
                  </a:lnTo>
                  <a:lnTo>
                    <a:pt x="3558" y="6725"/>
                  </a:lnTo>
                  <a:lnTo>
                    <a:pt x="3568" y="6719"/>
                  </a:lnTo>
                  <a:lnTo>
                    <a:pt x="3577" y="6714"/>
                  </a:lnTo>
                  <a:lnTo>
                    <a:pt x="3586" y="6707"/>
                  </a:lnTo>
                  <a:lnTo>
                    <a:pt x="3593" y="6699"/>
                  </a:lnTo>
                  <a:lnTo>
                    <a:pt x="3600" y="6691"/>
                  </a:lnTo>
                  <a:lnTo>
                    <a:pt x="3607" y="6683"/>
                  </a:lnTo>
                  <a:lnTo>
                    <a:pt x="3611" y="6672"/>
                  </a:lnTo>
                  <a:lnTo>
                    <a:pt x="3613" y="6669"/>
                  </a:lnTo>
                  <a:lnTo>
                    <a:pt x="3617" y="6667"/>
                  </a:lnTo>
                  <a:lnTo>
                    <a:pt x="3619" y="6664"/>
                  </a:lnTo>
                  <a:lnTo>
                    <a:pt x="3624" y="6663"/>
                  </a:lnTo>
                  <a:lnTo>
                    <a:pt x="3627" y="6662"/>
                  </a:lnTo>
                  <a:lnTo>
                    <a:pt x="3631" y="6662"/>
                  </a:lnTo>
                  <a:lnTo>
                    <a:pt x="3634" y="6663"/>
                  </a:lnTo>
                  <a:lnTo>
                    <a:pt x="3639" y="6664"/>
                  </a:lnTo>
                  <a:lnTo>
                    <a:pt x="3642" y="6667"/>
                  </a:lnTo>
                  <a:lnTo>
                    <a:pt x="3644" y="6669"/>
                  </a:lnTo>
                  <a:lnTo>
                    <a:pt x="3647" y="6672"/>
                  </a:lnTo>
                  <a:lnTo>
                    <a:pt x="3648" y="6676"/>
                  </a:lnTo>
                  <a:lnTo>
                    <a:pt x="3649" y="6679"/>
                  </a:lnTo>
                  <a:lnTo>
                    <a:pt x="3649" y="6684"/>
                  </a:lnTo>
                  <a:lnTo>
                    <a:pt x="3648" y="6687"/>
                  </a:lnTo>
                  <a:lnTo>
                    <a:pt x="3647" y="6691"/>
                  </a:lnTo>
                  <a:lnTo>
                    <a:pt x="3640" y="6703"/>
                  </a:lnTo>
                  <a:lnTo>
                    <a:pt x="3632" y="6714"/>
                  </a:lnTo>
                  <a:lnTo>
                    <a:pt x="3624" y="6724"/>
                  </a:lnTo>
                  <a:lnTo>
                    <a:pt x="3615" y="6734"/>
                  </a:lnTo>
                  <a:lnTo>
                    <a:pt x="3604" y="6742"/>
                  </a:lnTo>
                  <a:lnTo>
                    <a:pt x="3593" y="6750"/>
                  </a:lnTo>
                  <a:lnTo>
                    <a:pt x="3581" y="6758"/>
                  </a:lnTo>
                  <a:lnTo>
                    <a:pt x="3569" y="6764"/>
                  </a:lnTo>
                  <a:lnTo>
                    <a:pt x="3555" y="6770"/>
                  </a:lnTo>
                  <a:lnTo>
                    <a:pt x="3540" y="6776"/>
                  </a:lnTo>
                  <a:lnTo>
                    <a:pt x="3524" y="6779"/>
                  </a:lnTo>
                  <a:lnTo>
                    <a:pt x="3508" y="6782"/>
                  </a:lnTo>
                  <a:lnTo>
                    <a:pt x="3491" y="6786"/>
                  </a:lnTo>
                  <a:lnTo>
                    <a:pt x="3472" y="6787"/>
                  </a:lnTo>
                  <a:lnTo>
                    <a:pt x="3453" y="6788"/>
                  </a:lnTo>
                  <a:lnTo>
                    <a:pt x="3433" y="678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2" name="Freeform 9">
              <a:extLst>
                <a:ext uri="{FF2B5EF4-FFF2-40B4-BE49-F238E27FC236}">
                  <a16:creationId xmlns:a16="http://schemas.microsoft.com/office/drawing/2014/main" id="{5FEC3277-1250-45D8-B028-BE1CCFE7BFFE}"/>
                </a:ext>
              </a:extLst>
            </p:cNvPr>
            <p:cNvSpPr>
              <a:spLocks noEditPoints="1"/>
            </p:cNvSpPr>
            <p:nvPr userDrawn="1"/>
          </p:nvSpPr>
          <p:spPr bwMode="auto">
            <a:xfrm>
              <a:off x="3546353" y="2"/>
              <a:ext cx="3559273" cy="4773611"/>
            </a:xfrm>
            <a:custGeom>
              <a:avLst/>
              <a:gdLst>
                <a:gd name="T0" fmla="*/ 653 w 5351"/>
                <a:gd name="T1" fmla="*/ 178 h 7183"/>
                <a:gd name="T2" fmla="*/ 793 w 5351"/>
                <a:gd name="T3" fmla="*/ 333 h 7183"/>
                <a:gd name="T4" fmla="*/ 3970 w 5351"/>
                <a:gd name="T5" fmla="*/ 206 h 7183"/>
                <a:gd name="T6" fmla="*/ 4267 w 5351"/>
                <a:gd name="T7" fmla="*/ 479 h 7183"/>
                <a:gd name="T8" fmla="*/ 4483 w 5351"/>
                <a:gd name="T9" fmla="*/ 631 h 7183"/>
                <a:gd name="T10" fmla="*/ 855 w 5351"/>
                <a:gd name="T11" fmla="*/ 522 h 7183"/>
                <a:gd name="T12" fmla="*/ 4827 w 5351"/>
                <a:gd name="T13" fmla="*/ 927 h 7183"/>
                <a:gd name="T14" fmla="*/ 4828 w 5351"/>
                <a:gd name="T15" fmla="*/ 877 h 7183"/>
                <a:gd name="T16" fmla="*/ 696 w 5351"/>
                <a:gd name="T17" fmla="*/ 961 h 7183"/>
                <a:gd name="T18" fmla="*/ 5181 w 5351"/>
                <a:gd name="T19" fmla="*/ 1246 h 7183"/>
                <a:gd name="T20" fmla="*/ 5129 w 5351"/>
                <a:gd name="T21" fmla="*/ 1133 h 7183"/>
                <a:gd name="T22" fmla="*/ 421 w 5351"/>
                <a:gd name="T23" fmla="*/ 1344 h 7183"/>
                <a:gd name="T24" fmla="*/ 5326 w 5351"/>
                <a:gd name="T25" fmla="*/ 1687 h 7183"/>
                <a:gd name="T26" fmla="*/ 5316 w 5351"/>
                <a:gd name="T27" fmla="*/ 1422 h 7183"/>
                <a:gd name="T28" fmla="*/ 296 w 5351"/>
                <a:gd name="T29" fmla="*/ 1897 h 7183"/>
                <a:gd name="T30" fmla="*/ 392 w 5351"/>
                <a:gd name="T31" fmla="*/ 2009 h 7183"/>
                <a:gd name="T32" fmla="*/ 5283 w 5351"/>
                <a:gd name="T33" fmla="*/ 1881 h 7183"/>
                <a:gd name="T34" fmla="*/ 599 w 5351"/>
                <a:gd name="T35" fmla="*/ 2289 h 7183"/>
                <a:gd name="T36" fmla="*/ 711 w 5351"/>
                <a:gd name="T37" fmla="*/ 2375 h 7183"/>
                <a:gd name="T38" fmla="*/ 5116 w 5351"/>
                <a:gd name="T39" fmla="*/ 2319 h 7183"/>
                <a:gd name="T40" fmla="*/ 863 w 5351"/>
                <a:gd name="T41" fmla="*/ 2571 h 7183"/>
                <a:gd name="T42" fmla="*/ 1015 w 5351"/>
                <a:gd name="T43" fmla="*/ 2734 h 7183"/>
                <a:gd name="T44" fmla="*/ 4903 w 5351"/>
                <a:gd name="T45" fmla="*/ 2742 h 7183"/>
                <a:gd name="T46" fmla="*/ 1091 w 5351"/>
                <a:gd name="T47" fmla="*/ 3109 h 7183"/>
                <a:gd name="T48" fmla="*/ 1139 w 5351"/>
                <a:gd name="T49" fmla="*/ 3069 h 7183"/>
                <a:gd name="T50" fmla="*/ 4639 w 5351"/>
                <a:gd name="T51" fmla="*/ 3155 h 7183"/>
                <a:gd name="T52" fmla="*/ 761 w 5351"/>
                <a:gd name="T53" fmla="*/ 3525 h 7183"/>
                <a:gd name="T54" fmla="*/ 791 w 5351"/>
                <a:gd name="T55" fmla="*/ 3528 h 7183"/>
                <a:gd name="T56" fmla="*/ 4311 w 5351"/>
                <a:gd name="T57" fmla="*/ 3457 h 7183"/>
                <a:gd name="T58" fmla="*/ 3791 w 5351"/>
                <a:gd name="T59" fmla="*/ 3717 h 7183"/>
                <a:gd name="T60" fmla="*/ 425 w 5351"/>
                <a:gd name="T61" fmla="*/ 3856 h 7183"/>
                <a:gd name="T62" fmla="*/ 618 w 5351"/>
                <a:gd name="T63" fmla="*/ 3691 h 7183"/>
                <a:gd name="T64" fmla="*/ 3439 w 5351"/>
                <a:gd name="T65" fmla="*/ 3846 h 7183"/>
                <a:gd name="T66" fmla="*/ 94 w 5351"/>
                <a:gd name="T67" fmla="*/ 4186 h 7183"/>
                <a:gd name="T68" fmla="*/ 225 w 5351"/>
                <a:gd name="T69" fmla="*/ 4067 h 7183"/>
                <a:gd name="T70" fmla="*/ 3039 w 5351"/>
                <a:gd name="T71" fmla="*/ 4077 h 7183"/>
                <a:gd name="T72" fmla="*/ 3092 w 5351"/>
                <a:gd name="T73" fmla="*/ 4341 h 7183"/>
                <a:gd name="T74" fmla="*/ 33 w 5351"/>
                <a:gd name="T75" fmla="*/ 4385 h 7183"/>
                <a:gd name="T76" fmla="*/ 3275 w 5351"/>
                <a:gd name="T77" fmla="*/ 4769 h 7183"/>
                <a:gd name="T78" fmla="*/ 3263 w 5351"/>
                <a:gd name="T79" fmla="*/ 4629 h 7183"/>
                <a:gd name="T80" fmla="*/ 68 w 5351"/>
                <a:gd name="T81" fmla="*/ 4857 h 7183"/>
                <a:gd name="T82" fmla="*/ 3347 w 5351"/>
                <a:gd name="T83" fmla="*/ 5236 h 7183"/>
                <a:gd name="T84" fmla="*/ 3349 w 5351"/>
                <a:gd name="T85" fmla="*/ 4979 h 7183"/>
                <a:gd name="T86" fmla="*/ 270 w 5351"/>
                <a:gd name="T87" fmla="*/ 5306 h 7183"/>
                <a:gd name="T88" fmla="*/ 426 w 5351"/>
                <a:gd name="T89" fmla="*/ 5510 h 7183"/>
                <a:gd name="T90" fmla="*/ 3393 w 5351"/>
                <a:gd name="T91" fmla="*/ 5437 h 7183"/>
                <a:gd name="T92" fmla="*/ 584 w 5351"/>
                <a:gd name="T93" fmla="*/ 5771 h 7183"/>
                <a:gd name="T94" fmla="*/ 711 w 5351"/>
                <a:gd name="T95" fmla="*/ 5878 h 7183"/>
                <a:gd name="T96" fmla="*/ 3440 w 5351"/>
                <a:gd name="T97" fmla="*/ 5905 h 7183"/>
                <a:gd name="T98" fmla="*/ 1027 w 5351"/>
                <a:gd name="T99" fmla="*/ 6212 h 7183"/>
                <a:gd name="T100" fmla="*/ 1022 w 5351"/>
                <a:gd name="T101" fmla="*/ 6163 h 7183"/>
                <a:gd name="T102" fmla="*/ 1233 w 5351"/>
                <a:gd name="T103" fmla="*/ 6288 h 7183"/>
                <a:gd name="T104" fmla="*/ 1871 w 5351"/>
                <a:gd name="T105" fmla="*/ 6564 h 7183"/>
                <a:gd name="T106" fmla="*/ 1916 w 5351"/>
                <a:gd name="T107" fmla="*/ 6543 h 7183"/>
                <a:gd name="T108" fmla="*/ 3499 w 5351"/>
                <a:gd name="T109" fmla="*/ 6417 h 7183"/>
                <a:gd name="T110" fmla="*/ 3525 w 5351"/>
                <a:gd name="T111" fmla="*/ 6625 h 7183"/>
                <a:gd name="T112" fmla="*/ 2107 w 5351"/>
                <a:gd name="T113" fmla="*/ 6665 h 7183"/>
                <a:gd name="T114" fmla="*/ 2538 w 5351"/>
                <a:gd name="T115" fmla="*/ 7003 h 7183"/>
                <a:gd name="T116" fmla="*/ 2726 w 5351"/>
                <a:gd name="T117" fmla="*/ 7057 h 7183"/>
                <a:gd name="T118" fmla="*/ 3439 w 5351"/>
                <a:gd name="T119" fmla="*/ 6866 h 7183"/>
                <a:gd name="T120" fmla="*/ 3383 w 5351"/>
                <a:gd name="T121" fmla="*/ 7090 h 7183"/>
                <a:gd name="T122" fmla="*/ 3078 w 5351"/>
                <a:gd name="T123" fmla="*/ 7139 h 7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51" h="7183">
                  <a:moveTo>
                    <a:pt x="3603" y="0"/>
                  </a:moveTo>
                  <a:lnTo>
                    <a:pt x="3673" y="0"/>
                  </a:lnTo>
                  <a:lnTo>
                    <a:pt x="3681" y="6"/>
                  </a:lnTo>
                  <a:lnTo>
                    <a:pt x="3724" y="34"/>
                  </a:lnTo>
                  <a:lnTo>
                    <a:pt x="3727" y="37"/>
                  </a:lnTo>
                  <a:lnTo>
                    <a:pt x="3729" y="40"/>
                  </a:lnTo>
                  <a:lnTo>
                    <a:pt x="3731" y="44"/>
                  </a:lnTo>
                  <a:lnTo>
                    <a:pt x="3732" y="47"/>
                  </a:lnTo>
                  <a:lnTo>
                    <a:pt x="3733" y="50"/>
                  </a:lnTo>
                  <a:lnTo>
                    <a:pt x="3732" y="55"/>
                  </a:lnTo>
                  <a:lnTo>
                    <a:pt x="3731" y="58"/>
                  </a:lnTo>
                  <a:lnTo>
                    <a:pt x="3729" y="62"/>
                  </a:lnTo>
                  <a:lnTo>
                    <a:pt x="3726" y="65"/>
                  </a:lnTo>
                  <a:lnTo>
                    <a:pt x="3721" y="68"/>
                  </a:lnTo>
                  <a:lnTo>
                    <a:pt x="3717" y="70"/>
                  </a:lnTo>
                  <a:lnTo>
                    <a:pt x="3712" y="70"/>
                  </a:lnTo>
                  <a:lnTo>
                    <a:pt x="3702" y="67"/>
                  </a:lnTo>
                  <a:lnTo>
                    <a:pt x="3659" y="38"/>
                  </a:lnTo>
                  <a:lnTo>
                    <a:pt x="3603" y="0"/>
                  </a:lnTo>
                  <a:close/>
                  <a:moveTo>
                    <a:pt x="778" y="341"/>
                  </a:moveTo>
                  <a:lnTo>
                    <a:pt x="772" y="339"/>
                  </a:lnTo>
                  <a:lnTo>
                    <a:pt x="768" y="338"/>
                  </a:lnTo>
                  <a:lnTo>
                    <a:pt x="764" y="335"/>
                  </a:lnTo>
                  <a:lnTo>
                    <a:pt x="761" y="330"/>
                  </a:lnTo>
                  <a:lnTo>
                    <a:pt x="752" y="317"/>
                  </a:lnTo>
                  <a:lnTo>
                    <a:pt x="742" y="302"/>
                  </a:lnTo>
                  <a:lnTo>
                    <a:pt x="732" y="286"/>
                  </a:lnTo>
                  <a:lnTo>
                    <a:pt x="722" y="271"/>
                  </a:lnTo>
                  <a:lnTo>
                    <a:pt x="701" y="241"/>
                  </a:lnTo>
                  <a:lnTo>
                    <a:pt x="678" y="210"/>
                  </a:lnTo>
                  <a:lnTo>
                    <a:pt x="653" y="178"/>
                  </a:lnTo>
                  <a:lnTo>
                    <a:pt x="623" y="142"/>
                  </a:lnTo>
                  <a:lnTo>
                    <a:pt x="621" y="140"/>
                  </a:lnTo>
                  <a:lnTo>
                    <a:pt x="620" y="135"/>
                  </a:lnTo>
                  <a:lnTo>
                    <a:pt x="618" y="132"/>
                  </a:lnTo>
                  <a:lnTo>
                    <a:pt x="618" y="128"/>
                  </a:lnTo>
                  <a:lnTo>
                    <a:pt x="620" y="125"/>
                  </a:lnTo>
                  <a:lnTo>
                    <a:pt x="621" y="122"/>
                  </a:lnTo>
                  <a:lnTo>
                    <a:pt x="623" y="118"/>
                  </a:lnTo>
                  <a:lnTo>
                    <a:pt x="625" y="115"/>
                  </a:lnTo>
                  <a:lnTo>
                    <a:pt x="629" y="112"/>
                  </a:lnTo>
                  <a:lnTo>
                    <a:pt x="632" y="111"/>
                  </a:lnTo>
                  <a:lnTo>
                    <a:pt x="637" y="110"/>
                  </a:lnTo>
                  <a:lnTo>
                    <a:pt x="640" y="110"/>
                  </a:lnTo>
                  <a:lnTo>
                    <a:pt x="644" y="111"/>
                  </a:lnTo>
                  <a:lnTo>
                    <a:pt x="647" y="112"/>
                  </a:lnTo>
                  <a:lnTo>
                    <a:pt x="651" y="115"/>
                  </a:lnTo>
                  <a:lnTo>
                    <a:pt x="654" y="117"/>
                  </a:lnTo>
                  <a:lnTo>
                    <a:pt x="684" y="153"/>
                  </a:lnTo>
                  <a:lnTo>
                    <a:pt x="710" y="187"/>
                  </a:lnTo>
                  <a:lnTo>
                    <a:pt x="733" y="218"/>
                  </a:lnTo>
                  <a:lnTo>
                    <a:pt x="755" y="249"/>
                  </a:lnTo>
                  <a:lnTo>
                    <a:pt x="765" y="264"/>
                  </a:lnTo>
                  <a:lnTo>
                    <a:pt x="776" y="280"/>
                  </a:lnTo>
                  <a:lnTo>
                    <a:pt x="785" y="296"/>
                  </a:lnTo>
                  <a:lnTo>
                    <a:pt x="794" y="311"/>
                  </a:lnTo>
                  <a:lnTo>
                    <a:pt x="796" y="314"/>
                  </a:lnTo>
                  <a:lnTo>
                    <a:pt x="797" y="318"/>
                  </a:lnTo>
                  <a:lnTo>
                    <a:pt x="797" y="322"/>
                  </a:lnTo>
                  <a:lnTo>
                    <a:pt x="796" y="326"/>
                  </a:lnTo>
                  <a:lnTo>
                    <a:pt x="795" y="329"/>
                  </a:lnTo>
                  <a:lnTo>
                    <a:pt x="793" y="333"/>
                  </a:lnTo>
                  <a:lnTo>
                    <a:pt x="791" y="335"/>
                  </a:lnTo>
                  <a:lnTo>
                    <a:pt x="787" y="337"/>
                  </a:lnTo>
                  <a:lnTo>
                    <a:pt x="778" y="341"/>
                  </a:lnTo>
                  <a:close/>
                  <a:moveTo>
                    <a:pt x="4098" y="345"/>
                  </a:moveTo>
                  <a:lnTo>
                    <a:pt x="4086" y="341"/>
                  </a:lnTo>
                  <a:lnTo>
                    <a:pt x="4064" y="325"/>
                  </a:lnTo>
                  <a:lnTo>
                    <a:pt x="4041" y="307"/>
                  </a:lnTo>
                  <a:lnTo>
                    <a:pt x="4019" y="290"/>
                  </a:lnTo>
                  <a:lnTo>
                    <a:pt x="3996" y="273"/>
                  </a:lnTo>
                  <a:lnTo>
                    <a:pt x="3972" y="256"/>
                  </a:lnTo>
                  <a:lnTo>
                    <a:pt x="3947" y="239"/>
                  </a:lnTo>
                  <a:lnTo>
                    <a:pt x="3922" y="220"/>
                  </a:lnTo>
                  <a:lnTo>
                    <a:pt x="3896" y="202"/>
                  </a:lnTo>
                  <a:lnTo>
                    <a:pt x="3892" y="198"/>
                  </a:lnTo>
                  <a:lnTo>
                    <a:pt x="3890" y="196"/>
                  </a:lnTo>
                  <a:lnTo>
                    <a:pt x="3889" y="193"/>
                  </a:lnTo>
                  <a:lnTo>
                    <a:pt x="3888" y="188"/>
                  </a:lnTo>
                  <a:lnTo>
                    <a:pt x="3888" y="185"/>
                  </a:lnTo>
                  <a:lnTo>
                    <a:pt x="3888" y="181"/>
                  </a:lnTo>
                  <a:lnTo>
                    <a:pt x="3889" y="178"/>
                  </a:lnTo>
                  <a:lnTo>
                    <a:pt x="3891" y="174"/>
                  </a:lnTo>
                  <a:lnTo>
                    <a:pt x="3894" y="171"/>
                  </a:lnTo>
                  <a:lnTo>
                    <a:pt x="3897" y="169"/>
                  </a:lnTo>
                  <a:lnTo>
                    <a:pt x="3900" y="167"/>
                  </a:lnTo>
                  <a:lnTo>
                    <a:pt x="3904" y="166"/>
                  </a:lnTo>
                  <a:lnTo>
                    <a:pt x="3907" y="165"/>
                  </a:lnTo>
                  <a:lnTo>
                    <a:pt x="3911" y="166"/>
                  </a:lnTo>
                  <a:lnTo>
                    <a:pt x="3915" y="167"/>
                  </a:lnTo>
                  <a:lnTo>
                    <a:pt x="3919" y="170"/>
                  </a:lnTo>
                  <a:lnTo>
                    <a:pt x="3945" y="188"/>
                  </a:lnTo>
                  <a:lnTo>
                    <a:pt x="3970" y="206"/>
                  </a:lnTo>
                  <a:lnTo>
                    <a:pt x="3994" y="224"/>
                  </a:lnTo>
                  <a:lnTo>
                    <a:pt x="4019" y="242"/>
                  </a:lnTo>
                  <a:lnTo>
                    <a:pt x="4043" y="259"/>
                  </a:lnTo>
                  <a:lnTo>
                    <a:pt x="4066" y="276"/>
                  </a:lnTo>
                  <a:lnTo>
                    <a:pt x="4087" y="292"/>
                  </a:lnTo>
                  <a:lnTo>
                    <a:pt x="4109" y="310"/>
                  </a:lnTo>
                  <a:lnTo>
                    <a:pt x="4113" y="312"/>
                  </a:lnTo>
                  <a:lnTo>
                    <a:pt x="4115" y="315"/>
                  </a:lnTo>
                  <a:lnTo>
                    <a:pt x="4116" y="319"/>
                  </a:lnTo>
                  <a:lnTo>
                    <a:pt x="4117" y="322"/>
                  </a:lnTo>
                  <a:lnTo>
                    <a:pt x="4117" y="326"/>
                  </a:lnTo>
                  <a:lnTo>
                    <a:pt x="4117" y="330"/>
                  </a:lnTo>
                  <a:lnTo>
                    <a:pt x="4116" y="334"/>
                  </a:lnTo>
                  <a:lnTo>
                    <a:pt x="4114" y="337"/>
                  </a:lnTo>
                  <a:lnTo>
                    <a:pt x="4110" y="341"/>
                  </a:lnTo>
                  <a:lnTo>
                    <a:pt x="4107" y="343"/>
                  </a:lnTo>
                  <a:lnTo>
                    <a:pt x="4102" y="344"/>
                  </a:lnTo>
                  <a:lnTo>
                    <a:pt x="4098" y="345"/>
                  </a:lnTo>
                  <a:close/>
                  <a:moveTo>
                    <a:pt x="4471" y="635"/>
                  </a:moveTo>
                  <a:lnTo>
                    <a:pt x="4465" y="634"/>
                  </a:lnTo>
                  <a:lnTo>
                    <a:pt x="4459" y="631"/>
                  </a:lnTo>
                  <a:lnTo>
                    <a:pt x="4436" y="612"/>
                  </a:lnTo>
                  <a:lnTo>
                    <a:pt x="4412" y="594"/>
                  </a:lnTo>
                  <a:lnTo>
                    <a:pt x="4389" y="576"/>
                  </a:lnTo>
                  <a:lnTo>
                    <a:pt x="4366" y="557"/>
                  </a:lnTo>
                  <a:lnTo>
                    <a:pt x="4342" y="540"/>
                  </a:lnTo>
                  <a:lnTo>
                    <a:pt x="4319" y="522"/>
                  </a:lnTo>
                  <a:lnTo>
                    <a:pt x="4296" y="504"/>
                  </a:lnTo>
                  <a:lnTo>
                    <a:pt x="4272" y="485"/>
                  </a:lnTo>
                  <a:lnTo>
                    <a:pt x="4270" y="483"/>
                  </a:lnTo>
                  <a:lnTo>
                    <a:pt x="4267" y="479"/>
                  </a:lnTo>
                  <a:lnTo>
                    <a:pt x="4266" y="476"/>
                  </a:lnTo>
                  <a:lnTo>
                    <a:pt x="4265" y="473"/>
                  </a:lnTo>
                  <a:lnTo>
                    <a:pt x="4265" y="468"/>
                  </a:lnTo>
                  <a:lnTo>
                    <a:pt x="4265" y="465"/>
                  </a:lnTo>
                  <a:lnTo>
                    <a:pt x="4267" y="461"/>
                  </a:lnTo>
                  <a:lnTo>
                    <a:pt x="4269" y="458"/>
                  </a:lnTo>
                  <a:lnTo>
                    <a:pt x="4272" y="454"/>
                  </a:lnTo>
                  <a:lnTo>
                    <a:pt x="4275" y="453"/>
                  </a:lnTo>
                  <a:lnTo>
                    <a:pt x="4279" y="451"/>
                  </a:lnTo>
                  <a:lnTo>
                    <a:pt x="4282" y="450"/>
                  </a:lnTo>
                  <a:lnTo>
                    <a:pt x="4286" y="450"/>
                  </a:lnTo>
                  <a:lnTo>
                    <a:pt x="4289" y="451"/>
                  </a:lnTo>
                  <a:lnTo>
                    <a:pt x="4294" y="452"/>
                  </a:lnTo>
                  <a:lnTo>
                    <a:pt x="4297" y="454"/>
                  </a:lnTo>
                  <a:lnTo>
                    <a:pt x="4320" y="473"/>
                  </a:lnTo>
                  <a:lnTo>
                    <a:pt x="4343" y="491"/>
                  </a:lnTo>
                  <a:lnTo>
                    <a:pt x="4367" y="508"/>
                  </a:lnTo>
                  <a:lnTo>
                    <a:pt x="4390" y="526"/>
                  </a:lnTo>
                  <a:lnTo>
                    <a:pt x="4413" y="545"/>
                  </a:lnTo>
                  <a:lnTo>
                    <a:pt x="4436" y="563"/>
                  </a:lnTo>
                  <a:lnTo>
                    <a:pt x="4460" y="582"/>
                  </a:lnTo>
                  <a:lnTo>
                    <a:pt x="4483" y="600"/>
                  </a:lnTo>
                  <a:lnTo>
                    <a:pt x="4485" y="602"/>
                  </a:lnTo>
                  <a:lnTo>
                    <a:pt x="4488" y="606"/>
                  </a:lnTo>
                  <a:lnTo>
                    <a:pt x="4490" y="609"/>
                  </a:lnTo>
                  <a:lnTo>
                    <a:pt x="4490" y="612"/>
                  </a:lnTo>
                  <a:lnTo>
                    <a:pt x="4491" y="617"/>
                  </a:lnTo>
                  <a:lnTo>
                    <a:pt x="4490" y="621"/>
                  </a:lnTo>
                  <a:lnTo>
                    <a:pt x="4489" y="624"/>
                  </a:lnTo>
                  <a:lnTo>
                    <a:pt x="4487" y="627"/>
                  </a:lnTo>
                  <a:lnTo>
                    <a:pt x="4483" y="631"/>
                  </a:lnTo>
                  <a:lnTo>
                    <a:pt x="4480" y="633"/>
                  </a:lnTo>
                  <a:lnTo>
                    <a:pt x="4475" y="634"/>
                  </a:lnTo>
                  <a:lnTo>
                    <a:pt x="4471" y="635"/>
                  </a:lnTo>
                  <a:close/>
                  <a:moveTo>
                    <a:pt x="834" y="789"/>
                  </a:moveTo>
                  <a:lnTo>
                    <a:pt x="826" y="788"/>
                  </a:lnTo>
                  <a:lnTo>
                    <a:pt x="823" y="786"/>
                  </a:lnTo>
                  <a:lnTo>
                    <a:pt x="820" y="783"/>
                  </a:lnTo>
                  <a:lnTo>
                    <a:pt x="818" y="780"/>
                  </a:lnTo>
                  <a:lnTo>
                    <a:pt x="816" y="778"/>
                  </a:lnTo>
                  <a:lnTo>
                    <a:pt x="815" y="773"/>
                  </a:lnTo>
                  <a:lnTo>
                    <a:pt x="815" y="770"/>
                  </a:lnTo>
                  <a:lnTo>
                    <a:pt x="815" y="766"/>
                  </a:lnTo>
                  <a:lnTo>
                    <a:pt x="816" y="762"/>
                  </a:lnTo>
                  <a:lnTo>
                    <a:pt x="824" y="741"/>
                  </a:lnTo>
                  <a:lnTo>
                    <a:pt x="831" y="720"/>
                  </a:lnTo>
                  <a:lnTo>
                    <a:pt x="838" y="701"/>
                  </a:lnTo>
                  <a:lnTo>
                    <a:pt x="842" y="680"/>
                  </a:lnTo>
                  <a:lnTo>
                    <a:pt x="846" y="661"/>
                  </a:lnTo>
                  <a:lnTo>
                    <a:pt x="848" y="641"/>
                  </a:lnTo>
                  <a:lnTo>
                    <a:pt x="850" y="621"/>
                  </a:lnTo>
                  <a:lnTo>
                    <a:pt x="850" y="601"/>
                  </a:lnTo>
                  <a:lnTo>
                    <a:pt x="850" y="586"/>
                  </a:lnTo>
                  <a:lnTo>
                    <a:pt x="849" y="571"/>
                  </a:lnTo>
                  <a:lnTo>
                    <a:pt x="848" y="556"/>
                  </a:lnTo>
                  <a:lnTo>
                    <a:pt x="846" y="541"/>
                  </a:lnTo>
                  <a:lnTo>
                    <a:pt x="846" y="538"/>
                  </a:lnTo>
                  <a:lnTo>
                    <a:pt x="846" y="534"/>
                  </a:lnTo>
                  <a:lnTo>
                    <a:pt x="848" y="530"/>
                  </a:lnTo>
                  <a:lnTo>
                    <a:pt x="849" y="528"/>
                  </a:lnTo>
                  <a:lnTo>
                    <a:pt x="851" y="524"/>
                  </a:lnTo>
                  <a:lnTo>
                    <a:pt x="855" y="522"/>
                  </a:lnTo>
                  <a:lnTo>
                    <a:pt x="858" y="521"/>
                  </a:lnTo>
                  <a:lnTo>
                    <a:pt x="862" y="520"/>
                  </a:lnTo>
                  <a:lnTo>
                    <a:pt x="866" y="520"/>
                  </a:lnTo>
                  <a:lnTo>
                    <a:pt x="870" y="520"/>
                  </a:lnTo>
                  <a:lnTo>
                    <a:pt x="873" y="521"/>
                  </a:lnTo>
                  <a:lnTo>
                    <a:pt x="877" y="523"/>
                  </a:lnTo>
                  <a:lnTo>
                    <a:pt x="880" y="525"/>
                  </a:lnTo>
                  <a:lnTo>
                    <a:pt x="882" y="529"/>
                  </a:lnTo>
                  <a:lnTo>
                    <a:pt x="883" y="532"/>
                  </a:lnTo>
                  <a:lnTo>
                    <a:pt x="885" y="536"/>
                  </a:lnTo>
                  <a:lnTo>
                    <a:pt x="887" y="552"/>
                  </a:lnTo>
                  <a:lnTo>
                    <a:pt x="889" y="569"/>
                  </a:lnTo>
                  <a:lnTo>
                    <a:pt x="889" y="585"/>
                  </a:lnTo>
                  <a:lnTo>
                    <a:pt x="890" y="601"/>
                  </a:lnTo>
                  <a:lnTo>
                    <a:pt x="889" y="623"/>
                  </a:lnTo>
                  <a:lnTo>
                    <a:pt x="888" y="645"/>
                  </a:lnTo>
                  <a:lnTo>
                    <a:pt x="885" y="666"/>
                  </a:lnTo>
                  <a:lnTo>
                    <a:pt x="881" y="688"/>
                  </a:lnTo>
                  <a:lnTo>
                    <a:pt x="875" y="710"/>
                  </a:lnTo>
                  <a:lnTo>
                    <a:pt x="869" y="732"/>
                  </a:lnTo>
                  <a:lnTo>
                    <a:pt x="862" y="755"/>
                  </a:lnTo>
                  <a:lnTo>
                    <a:pt x="852" y="778"/>
                  </a:lnTo>
                  <a:lnTo>
                    <a:pt x="849" y="782"/>
                  </a:lnTo>
                  <a:lnTo>
                    <a:pt x="844" y="786"/>
                  </a:lnTo>
                  <a:lnTo>
                    <a:pt x="840" y="788"/>
                  </a:lnTo>
                  <a:lnTo>
                    <a:pt x="834" y="789"/>
                  </a:lnTo>
                  <a:close/>
                  <a:moveTo>
                    <a:pt x="4839" y="931"/>
                  </a:moveTo>
                  <a:lnTo>
                    <a:pt x="4836" y="931"/>
                  </a:lnTo>
                  <a:lnTo>
                    <a:pt x="4833" y="930"/>
                  </a:lnTo>
                  <a:lnTo>
                    <a:pt x="4830" y="929"/>
                  </a:lnTo>
                  <a:lnTo>
                    <a:pt x="4827" y="927"/>
                  </a:lnTo>
                  <a:lnTo>
                    <a:pt x="4804" y="908"/>
                  </a:lnTo>
                  <a:lnTo>
                    <a:pt x="4781" y="889"/>
                  </a:lnTo>
                  <a:lnTo>
                    <a:pt x="4758" y="871"/>
                  </a:lnTo>
                  <a:lnTo>
                    <a:pt x="4735" y="852"/>
                  </a:lnTo>
                  <a:lnTo>
                    <a:pt x="4713" y="834"/>
                  </a:lnTo>
                  <a:lnTo>
                    <a:pt x="4690" y="814"/>
                  </a:lnTo>
                  <a:lnTo>
                    <a:pt x="4667" y="796"/>
                  </a:lnTo>
                  <a:lnTo>
                    <a:pt x="4644" y="778"/>
                  </a:lnTo>
                  <a:lnTo>
                    <a:pt x="4640" y="775"/>
                  </a:lnTo>
                  <a:lnTo>
                    <a:pt x="4639" y="772"/>
                  </a:lnTo>
                  <a:lnTo>
                    <a:pt x="4637" y="768"/>
                  </a:lnTo>
                  <a:lnTo>
                    <a:pt x="4637" y="765"/>
                  </a:lnTo>
                  <a:lnTo>
                    <a:pt x="4637" y="760"/>
                  </a:lnTo>
                  <a:lnTo>
                    <a:pt x="4637" y="757"/>
                  </a:lnTo>
                  <a:lnTo>
                    <a:pt x="4638" y="754"/>
                  </a:lnTo>
                  <a:lnTo>
                    <a:pt x="4640" y="750"/>
                  </a:lnTo>
                  <a:lnTo>
                    <a:pt x="4644" y="747"/>
                  </a:lnTo>
                  <a:lnTo>
                    <a:pt x="4647" y="746"/>
                  </a:lnTo>
                  <a:lnTo>
                    <a:pt x="4651" y="743"/>
                  </a:lnTo>
                  <a:lnTo>
                    <a:pt x="4654" y="743"/>
                  </a:lnTo>
                  <a:lnTo>
                    <a:pt x="4657" y="743"/>
                  </a:lnTo>
                  <a:lnTo>
                    <a:pt x="4661" y="743"/>
                  </a:lnTo>
                  <a:lnTo>
                    <a:pt x="4666" y="744"/>
                  </a:lnTo>
                  <a:lnTo>
                    <a:pt x="4668" y="747"/>
                  </a:lnTo>
                  <a:lnTo>
                    <a:pt x="4692" y="765"/>
                  </a:lnTo>
                  <a:lnTo>
                    <a:pt x="4715" y="785"/>
                  </a:lnTo>
                  <a:lnTo>
                    <a:pt x="4738" y="803"/>
                  </a:lnTo>
                  <a:lnTo>
                    <a:pt x="4761" y="821"/>
                  </a:lnTo>
                  <a:lnTo>
                    <a:pt x="4784" y="840"/>
                  </a:lnTo>
                  <a:lnTo>
                    <a:pt x="4807" y="859"/>
                  </a:lnTo>
                  <a:lnTo>
                    <a:pt x="4828" y="877"/>
                  </a:lnTo>
                  <a:lnTo>
                    <a:pt x="4851" y="897"/>
                  </a:lnTo>
                  <a:lnTo>
                    <a:pt x="4855" y="899"/>
                  </a:lnTo>
                  <a:lnTo>
                    <a:pt x="4857" y="903"/>
                  </a:lnTo>
                  <a:lnTo>
                    <a:pt x="4858" y="906"/>
                  </a:lnTo>
                  <a:lnTo>
                    <a:pt x="4859" y="910"/>
                  </a:lnTo>
                  <a:lnTo>
                    <a:pt x="4859" y="913"/>
                  </a:lnTo>
                  <a:lnTo>
                    <a:pt x="4858" y="918"/>
                  </a:lnTo>
                  <a:lnTo>
                    <a:pt x="4857" y="921"/>
                  </a:lnTo>
                  <a:lnTo>
                    <a:pt x="4855" y="924"/>
                  </a:lnTo>
                  <a:lnTo>
                    <a:pt x="4851" y="927"/>
                  </a:lnTo>
                  <a:lnTo>
                    <a:pt x="4848" y="929"/>
                  </a:lnTo>
                  <a:lnTo>
                    <a:pt x="4843" y="931"/>
                  </a:lnTo>
                  <a:lnTo>
                    <a:pt x="4839" y="931"/>
                  </a:lnTo>
                  <a:close/>
                  <a:moveTo>
                    <a:pt x="577" y="1186"/>
                  </a:moveTo>
                  <a:lnTo>
                    <a:pt x="566" y="1181"/>
                  </a:lnTo>
                  <a:lnTo>
                    <a:pt x="563" y="1179"/>
                  </a:lnTo>
                  <a:lnTo>
                    <a:pt x="561" y="1176"/>
                  </a:lnTo>
                  <a:lnTo>
                    <a:pt x="559" y="1172"/>
                  </a:lnTo>
                  <a:lnTo>
                    <a:pt x="558" y="1169"/>
                  </a:lnTo>
                  <a:lnTo>
                    <a:pt x="558" y="1165"/>
                  </a:lnTo>
                  <a:lnTo>
                    <a:pt x="559" y="1162"/>
                  </a:lnTo>
                  <a:lnTo>
                    <a:pt x="560" y="1157"/>
                  </a:lnTo>
                  <a:lnTo>
                    <a:pt x="561" y="1154"/>
                  </a:lnTo>
                  <a:lnTo>
                    <a:pt x="578" y="1131"/>
                  </a:lnTo>
                  <a:lnTo>
                    <a:pt x="596" y="1106"/>
                  </a:lnTo>
                  <a:lnTo>
                    <a:pt x="613" y="1082"/>
                  </a:lnTo>
                  <a:lnTo>
                    <a:pt x="630" y="1057"/>
                  </a:lnTo>
                  <a:lnTo>
                    <a:pt x="646" y="1033"/>
                  </a:lnTo>
                  <a:lnTo>
                    <a:pt x="663" y="1009"/>
                  </a:lnTo>
                  <a:lnTo>
                    <a:pt x="680" y="985"/>
                  </a:lnTo>
                  <a:lnTo>
                    <a:pt x="696" y="961"/>
                  </a:lnTo>
                  <a:lnTo>
                    <a:pt x="700" y="958"/>
                  </a:lnTo>
                  <a:lnTo>
                    <a:pt x="702" y="955"/>
                  </a:lnTo>
                  <a:lnTo>
                    <a:pt x="706" y="954"/>
                  </a:lnTo>
                  <a:lnTo>
                    <a:pt x="709" y="953"/>
                  </a:lnTo>
                  <a:lnTo>
                    <a:pt x="714" y="952"/>
                  </a:lnTo>
                  <a:lnTo>
                    <a:pt x="717" y="953"/>
                  </a:lnTo>
                  <a:lnTo>
                    <a:pt x="721" y="954"/>
                  </a:lnTo>
                  <a:lnTo>
                    <a:pt x="724" y="955"/>
                  </a:lnTo>
                  <a:lnTo>
                    <a:pt x="727" y="959"/>
                  </a:lnTo>
                  <a:lnTo>
                    <a:pt x="730" y="961"/>
                  </a:lnTo>
                  <a:lnTo>
                    <a:pt x="731" y="965"/>
                  </a:lnTo>
                  <a:lnTo>
                    <a:pt x="732" y="968"/>
                  </a:lnTo>
                  <a:lnTo>
                    <a:pt x="733" y="973"/>
                  </a:lnTo>
                  <a:lnTo>
                    <a:pt x="732" y="976"/>
                  </a:lnTo>
                  <a:lnTo>
                    <a:pt x="731" y="979"/>
                  </a:lnTo>
                  <a:lnTo>
                    <a:pt x="730" y="983"/>
                  </a:lnTo>
                  <a:lnTo>
                    <a:pt x="713" y="1008"/>
                  </a:lnTo>
                  <a:lnTo>
                    <a:pt x="695" y="1032"/>
                  </a:lnTo>
                  <a:lnTo>
                    <a:pt x="678" y="1056"/>
                  </a:lnTo>
                  <a:lnTo>
                    <a:pt x="662" y="1080"/>
                  </a:lnTo>
                  <a:lnTo>
                    <a:pt x="645" y="1105"/>
                  </a:lnTo>
                  <a:lnTo>
                    <a:pt x="628" y="1129"/>
                  </a:lnTo>
                  <a:lnTo>
                    <a:pt x="610" y="1153"/>
                  </a:lnTo>
                  <a:lnTo>
                    <a:pt x="593" y="1177"/>
                  </a:lnTo>
                  <a:lnTo>
                    <a:pt x="590" y="1181"/>
                  </a:lnTo>
                  <a:lnTo>
                    <a:pt x="586" y="1184"/>
                  </a:lnTo>
                  <a:lnTo>
                    <a:pt x="582" y="1185"/>
                  </a:lnTo>
                  <a:lnTo>
                    <a:pt x="577" y="1186"/>
                  </a:lnTo>
                  <a:close/>
                  <a:moveTo>
                    <a:pt x="5190" y="1248"/>
                  </a:moveTo>
                  <a:lnTo>
                    <a:pt x="5185" y="1247"/>
                  </a:lnTo>
                  <a:lnTo>
                    <a:pt x="5181" y="1246"/>
                  </a:lnTo>
                  <a:lnTo>
                    <a:pt x="5177" y="1243"/>
                  </a:lnTo>
                  <a:lnTo>
                    <a:pt x="5174" y="1240"/>
                  </a:lnTo>
                  <a:lnTo>
                    <a:pt x="5152" y="1213"/>
                  </a:lnTo>
                  <a:lnTo>
                    <a:pt x="5128" y="1187"/>
                  </a:lnTo>
                  <a:lnTo>
                    <a:pt x="5101" y="1162"/>
                  </a:lnTo>
                  <a:lnTo>
                    <a:pt x="5074" y="1137"/>
                  </a:lnTo>
                  <a:lnTo>
                    <a:pt x="5058" y="1122"/>
                  </a:lnTo>
                  <a:lnTo>
                    <a:pt x="5041" y="1108"/>
                  </a:lnTo>
                  <a:lnTo>
                    <a:pt x="5025" y="1093"/>
                  </a:lnTo>
                  <a:lnTo>
                    <a:pt x="5007" y="1078"/>
                  </a:lnTo>
                  <a:lnTo>
                    <a:pt x="5005" y="1076"/>
                  </a:lnTo>
                  <a:lnTo>
                    <a:pt x="5003" y="1072"/>
                  </a:lnTo>
                  <a:lnTo>
                    <a:pt x="5002" y="1069"/>
                  </a:lnTo>
                  <a:lnTo>
                    <a:pt x="5000" y="1066"/>
                  </a:lnTo>
                  <a:lnTo>
                    <a:pt x="5000" y="1061"/>
                  </a:lnTo>
                  <a:lnTo>
                    <a:pt x="5002" y="1057"/>
                  </a:lnTo>
                  <a:lnTo>
                    <a:pt x="5003" y="1054"/>
                  </a:lnTo>
                  <a:lnTo>
                    <a:pt x="5005" y="1051"/>
                  </a:lnTo>
                  <a:lnTo>
                    <a:pt x="5009" y="1048"/>
                  </a:lnTo>
                  <a:lnTo>
                    <a:pt x="5011" y="1046"/>
                  </a:lnTo>
                  <a:lnTo>
                    <a:pt x="5015" y="1045"/>
                  </a:lnTo>
                  <a:lnTo>
                    <a:pt x="5019" y="1044"/>
                  </a:lnTo>
                  <a:lnTo>
                    <a:pt x="5022" y="1044"/>
                  </a:lnTo>
                  <a:lnTo>
                    <a:pt x="5026" y="1045"/>
                  </a:lnTo>
                  <a:lnTo>
                    <a:pt x="5030" y="1046"/>
                  </a:lnTo>
                  <a:lnTo>
                    <a:pt x="5033" y="1048"/>
                  </a:lnTo>
                  <a:lnTo>
                    <a:pt x="5050" y="1063"/>
                  </a:lnTo>
                  <a:lnTo>
                    <a:pt x="5067" y="1078"/>
                  </a:lnTo>
                  <a:lnTo>
                    <a:pt x="5083" y="1092"/>
                  </a:lnTo>
                  <a:lnTo>
                    <a:pt x="5100" y="1107"/>
                  </a:lnTo>
                  <a:lnTo>
                    <a:pt x="5129" y="1133"/>
                  </a:lnTo>
                  <a:lnTo>
                    <a:pt x="5156" y="1160"/>
                  </a:lnTo>
                  <a:lnTo>
                    <a:pt x="5182" y="1187"/>
                  </a:lnTo>
                  <a:lnTo>
                    <a:pt x="5205" y="1216"/>
                  </a:lnTo>
                  <a:lnTo>
                    <a:pt x="5207" y="1219"/>
                  </a:lnTo>
                  <a:lnTo>
                    <a:pt x="5208" y="1223"/>
                  </a:lnTo>
                  <a:lnTo>
                    <a:pt x="5209" y="1226"/>
                  </a:lnTo>
                  <a:lnTo>
                    <a:pt x="5209" y="1231"/>
                  </a:lnTo>
                  <a:lnTo>
                    <a:pt x="5208" y="1234"/>
                  </a:lnTo>
                  <a:lnTo>
                    <a:pt x="5207" y="1238"/>
                  </a:lnTo>
                  <a:lnTo>
                    <a:pt x="5205" y="1241"/>
                  </a:lnTo>
                  <a:lnTo>
                    <a:pt x="5201" y="1243"/>
                  </a:lnTo>
                  <a:lnTo>
                    <a:pt x="5195" y="1247"/>
                  </a:lnTo>
                  <a:lnTo>
                    <a:pt x="5190" y="1248"/>
                  </a:lnTo>
                  <a:close/>
                  <a:moveTo>
                    <a:pt x="328" y="1584"/>
                  </a:moveTo>
                  <a:lnTo>
                    <a:pt x="321" y="1583"/>
                  </a:lnTo>
                  <a:lnTo>
                    <a:pt x="318" y="1582"/>
                  </a:lnTo>
                  <a:lnTo>
                    <a:pt x="314" y="1579"/>
                  </a:lnTo>
                  <a:lnTo>
                    <a:pt x="312" y="1576"/>
                  </a:lnTo>
                  <a:lnTo>
                    <a:pt x="310" y="1574"/>
                  </a:lnTo>
                  <a:lnTo>
                    <a:pt x="309" y="1570"/>
                  </a:lnTo>
                  <a:lnTo>
                    <a:pt x="309" y="1566"/>
                  </a:lnTo>
                  <a:lnTo>
                    <a:pt x="309" y="1562"/>
                  </a:lnTo>
                  <a:lnTo>
                    <a:pt x="309" y="1559"/>
                  </a:lnTo>
                  <a:lnTo>
                    <a:pt x="319" y="1530"/>
                  </a:lnTo>
                  <a:lnTo>
                    <a:pt x="331" y="1501"/>
                  </a:lnTo>
                  <a:lnTo>
                    <a:pt x="343" y="1474"/>
                  </a:lnTo>
                  <a:lnTo>
                    <a:pt x="357" y="1447"/>
                  </a:lnTo>
                  <a:lnTo>
                    <a:pt x="372" y="1421"/>
                  </a:lnTo>
                  <a:lnTo>
                    <a:pt x="387" y="1395"/>
                  </a:lnTo>
                  <a:lnTo>
                    <a:pt x="404" y="1369"/>
                  </a:lnTo>
                  <a:lnTo>
                    <a:pt x="421" y="1344"/>
                  </a:lnTo>
                  <a:lnTo>
                    <a:pt x="425" y="1342"/>
                  </a:lnTo>
                  <a:lnTo>
                    <a:pt x="427" y="1340"/>
                  </a:lnTo>
                  <a:lnTo>
                    <a:pt x="430" y="1337"/>
                  </a:lnTo>
                  <a:lnTo>
                    <a:pt x="435" y="1336"/>
                  </a:lnTo>
                  <a:lnTo>
                    <a:pt x="438" y="1336"/>
                  </a:lnTo>
                  <a:lnTo>
                    <a:pt x="442" y="1337"/>
                  </a:lnTo>
                  <a:lnTo>
                    <a:pt x="445" y="1338"/>
                  </a:lnTo>
                  <a:lnTo>
                    <a:pt x="449" y="1340"/>
                  </a:lnTo>
                  <a:lnTo>
                    <a:pt x="452" y="1343"/>
                  </a:lnTo>
                  <a:lnTo>
                    <a:pt x="454" y="1347"/>
                  </a:lnTo>
                  <a:lnTo>
                    <a:pt x="456" y="1350"/>
                  </a:lnTo>
                  <a:lnTo>
                    <a:pt x="457" y="1353"/>
                  </a:lnTo>
                  <a:lnTo>
                    <a:pt x="457" y="1357"/>
                  </a:lnTo>
                  <a:lnTo>
                    <a:pt x="457" y="1360"/>
                  </a:lnTo>
                  <a:lnTo>
                    <a:pt x="456" y="1365"/>
                  </a:lnTo>
                  <a:lnTo>
                    <a:pt x="453" y="1368"/>
                  </a:lnTo>
                  <a:lnTo>
                    <a:pt x="436" y="1391"/>
                  </a:lnTo>
                  <a:lnTo>
                    <a:pt x="421" y="1415"/>
                  </a:lnTo>
                  <a:lnTo>
                    <a:pt x="406" y="1441"/>
                  </a:lnTo>
                  <a:lnTo>
                    <a:pt x="392" y="1466"/>
                  </a:lnTo>
                  <a:lnTo>
                    <a:pt x="379" y="1491"/>
                  </a:lnTo>
                  <a:lnTo>
                    <a:pt x="367" y="1517"/>
                  </a:lnTo>
                  <a:lnTo>
                    <a:pt x="357" y="1544"/>
                  </a:lnTo>
                  <a:lnTo>
                    <a:pt x="347" y="1571"/>
                  </a:lnTo>
                  <a:lnTo>
                    <a:pt x="343" y="1576"/>
                  </a:lnTo>
                  <a:lnTo>
                    <a:pt x="340" y="1581"/>
                  </a:lnTo>
                  <a:lnTo>
                    <a:pt x="334" y="1583"/>
                  </a:lnTo>
                  <a:lnTo>
                    <a:pt x="328" y="1584"/>
                  </a:lnTo>
                  <a:close/>
                  <a:moveTo>
                    <a:pt x="5331" y="1687"/>
                  </a:moveTo>
                  <a:lnTo>
                    <a:pt x="5331" y="1687"/>
                  </a:lnTo>
                  <a:lnTo>
                    <a:pt x="5326" y="1687"/>
                  </a:lnTo>
                  <a:lnTo>
                    <a:pt x="5323" y="1686"/>
                  </a:lnTo>
                  <a:lnTo>
                    <a:pt x="5319" y="1684"/>
                  </a:lnTo>
                  <a:lnTo>
                    <a:pt x="5317" y="1681"/>
                  </a:lnTo>
                  <a:lnTo>
                    <a:pt x="5315" y="1678"/>
                  </a:lnTo>
                  <a:lnTo>
                    <a:pt x="5312" y="1675"/>
                  </a:lnTo>
                  <a:lnTo>
                    <a:pt x="5312" y="1671"/>
                  </a:lnTo>
                  <a:lnTo>
                    <a:pt x="5311" y="1668"/>
                  </a:lnTo>
                  <a:lnTo>
                    <a:pt x="5312" y="1652"/>
                  </a:lnTo>
                  <a:lnTo>
                    <a:pt x="5312" y="1637"/>
                  </a:lnTo>
                  <a:lnTo>
                    <a:pt x="5311" y="1611"/>
                  </a:lnTo>
                  <a:lnTo>
                    <a:pt x="5310" y="1586"/>
                  </a:lnTo>
                  <a:lnTo>
                    <a:pt x="5308" y="1561"/>
                  </a:lnTo>
                  <a:lnTo>
                    <a:pt x="5304" y="1537"/>
                  </a:lnTo>
                  <a:lnTo>
                    <a:pt x="5301" y="1512"/>
                  </a:lnTo>
                  <a:lnTo>
                    <a:pt x="5295" y="1488"/>
                  </a:lnTo>
                  <a:lnTo>
                    <a:pt x="5290" y="1465"/>
                  </a:lnTo>
                  <a:lnTo>
                    <a:pt x="5283" y="1441"/>
                  </a:lnTo>
                  <a:lnTo>
                    <a:pt x="5282" y="1437"/>
                  </a:lnTo>
                  <a:lnTo>
                    <a:pt x="5282" y="1433"/>
                  </a:lnTo>
                  <a:lnTo>
                    <a:pt x="5283" y="1429"/>
                  </a:lnTo>
                  <a:lnTo>
                    <a:pt x="5284" y="1426"/>
                  </a:lnTo>
                  <a:lnTo>
                    <a:pt x="5286" y="1422"/>
                  </a:lnTo>
                  <a:lnTo>
                    <a:pt x="5288" y="1420"/>
                  </a:lnTo>
                  <a:lnTo>
                    <a:pt x="5292" y="1418"/>
                  </a:lnTo>
                  <a:lnTo>
                    <a:pt x="5295" y="1416"/>
                  </a:lnTo>
                  <a:lnTo>
                    <a:pt x="5299" y="1415"/>
                  </a:lnTo>
                  <a:lnTo>
                    <a:pt x="5303" y="1415"/>
                  </a:lnTo>
                  <a:lnTo>
                    <a:pt x="5307" y="1415"/>
                  </a:lnTo>
                  <a:lnTo>
                    <a:pt x="5310" y="1418"/>
                  </a:lnTo>
                  <a:lnTo>
                    <a:pt x="5314" y="1419"/>
                  </a:lnTo>
                  <a:lnTo>
                    <a:pt x="5316" y="1422"/>
                  </a:lnTo>
                  <a:lnTo>
                    <a:pt x="5318" y="1426"/>
                  </a:lnTo>
                  <a:lnTo>
                    <a:pt x="5319" y="1429"/>
                  </a:lnTo>
                  <a:lnTo>
                    <a:pt x="5327" y="1453"/>
                  </a:lnTo>
                  <a:lnTo>
                    <a:pt x="5334" y="1478"/>
                  </a:lnTo>
                  <a:lnTo>
                    <a:pt x="5339" y="1505"/>
                  </a:lnTo>
                  <a:lnTo>
                    <a:pt x="5343" y="1530"/>
                  </a:lnTo>
                  <a:lnTo>
                    <a:pt x="5347" y="1556"/>
                  </a:lnTo>
                  <a:lnTo>
                    <a:pt x="5349" y="1583"/>
                  </a:lnTo>
                  <a:lnTo>
                    <a:pt x="5351" y="1610"/>
                  </a:lnTo>
                  <a:lnTo>
                    <a:pt x="5351" y="1637"/>
                  </a:lnTo>
                  <a:lnTo>
                    <a:pt x="5351" y="1653"/>
                  </a:lnTo>
                  <a:lnTo>
                    <a:pt x="5351" y="1669"/>
                  </a:lnTo>
                  <a:lnTo>
                    <a:pt x="5350" y="1672"/>
                  </a:lnTo>
                  <a:lnTo>
                    <a:pt x="5349" y="1676"/>
                  </a:lnTo>
                  <a:lnTo>
                    <a:pt x="5347" y="1679"/>
                  </a:lnTo>
                  <a:lnTo>
                    <a:pt x="5345" y="1683"/>
                  </a:lnTo>
                  <a:lnTo>
                    <a:pt x="5342" y="1685"/>
                  </a:lnTo>
                  <a:lnTo>
                    <a:pt x="5339" y="1686"/>
                  </a:lnTo>
                  <a:lnTo>
                    <a:pt x="5335" y="1687"/>
                  </a:lnTo>
                  <a:lnTo>
                    <a:pt x="5331" y="1687"/>
                  </a:lnTo>
                  <a:close/>
                  <a:moveTo>
                    <a:pt x="374" y="2036"/>
                  </a:moveTo>
                  <a:lnTo>
                    <a:pt x="370" y="2036"/>
                  </a:lnTo>
                  <a:lnTo>
                    <a:pt x="365" y="2034"/>
                  </a:lnTo>
                  <a:lnTo>
                    <a:pt x="362" y="2031"/>
                  </a:lnTo>
                  <a:lnTo>
                    <a:pt x="358" y="2027"/>
                  </a:lnTo>
                  <a:lnTo>
                    <a:pt x="349" y="2012"/>
                  </a:lnTo>
                  <a:lnTo>
                    <a:pt x="340" y="1996"/>
                  </a:lnTo>
                  <a:lnTo>
                    <a:pt x="327" y="1972"/>
                  </a:lnTo>
                  <a:lnTo>
                    <a:pt x="316" y="1946"/>
                  </a:lnTo>
                  <a:lnTo>
                    <a:pt x="305" y="1921"/>
                  </a:lnTo>
                  <a:lnTo>
                    <a:pt x="296" y="1897"/>
                  </a:lnTo>
                  <a:lnTo>
                    <a:pt x="289" y="1872"/>
                  </a:lnTo>
                  <a:lnTo>
                    <a:pt x="282" y="1847"/>
                  </a:lnTo>
                  <a:lnTo>
                    <a:pt x="278" y="1823"/>
                  </a:lnTo>
                  <a:lnTo>
                    <a:pt x="273" y="1798"/>
                  </a:lnTo>
                  <a:lnTo>
                    <a:pt x="273" y="1795"/>
                  </a:lnTo>
                  <a:lnTo>
                    <a:pt x="274" y="1792"/>
                  </a:lnTo>
                  <a:lnTo>
                    <a:pt x="275" y="1787"/>
                  </a:lnTo>
                  <a:lnTo>
                    <a:pt x="278" y="1785"/>
                  </a:lnTo>
                  <a:lnTo>
                    <a:pt x="280" y="1781"/>
                  </a:lnTo>
                  <a:lnTo>
                    <a:pt x="284" y="1779"/>
                  </a:lnTo>
                  <a:lnTo>
                    <a:pt x="287" y="1778"/>
                  </a:lnTo>
                  <a:lnTo>
                    <a:pt x="290" y="1777"/>
                  </a:lnTo>
                  <a:lnTo>
                    <a:pt x="295" y="1777"/>
                  </a:lnTo>
                  <a:lnTo>
                    <a:pt x="298" y="1778"/>
                  </a:lnTo>
                  <a:lnTo>
                    <a:pt x="302" y="1779"/>
                  </a:lnTo>
                  <a:lnTo>
                    <a:pt x="305" y="1781"/>
                  </a:lnTo>
                  <a:lnTo>
                    <a:pt x="308" y="1784"/>
                  </a:lnTo>
                  <a:lnTo>
                    <a:pt x="310" y="1787"/>
                  </a:lnTo>
                  <a:lnTo>
                    <a:pt x="312" y="1790"/>
                  </a:lnTo>
                  <a:lnTo>
                    <a:pt x="312" y="1794"/>
                  </a:lnTo>
                  <a:lnTo>
                    <a:pt x="316" y="1816"/>
                  </a:lnTo>
                  <a:lnTo>
                    <a:pt x="321" y="1839"/>
                  </a:lnTo>
                  <a:lnTo>
                    <a:pt x="327" y="1862"/>
                  </a:lnTo>
                  <a:lnTo>
                    <a:pt x="334" y="1884"/>
                  </a:lnTo>
                  <a:lnTo>
                    <a:pt x="342" y="1907"/>
                  </a:lnTo>
                  <a:lnTo>
                    <a:pt x="352" y="1931"/>
                  </a:lnTo>
                  <a:lnTo>
                    <a:pt x="363" y="1954"/>
                  </a:lnTo>
                  <a:lnTo>
                    <a:pt x="374" y="1977"/>
                  </a:lnTo>
                  <a:lnTo>
                    <a:pt x="382" y="1991"/>
                  </a:lnTo>
                  <a:lnTo>
                    <a:pt x="391" y="2006"/>
                  </a:lnTo>
                  <a:lnTo>
                    <a:pt x="392" y="2009"/>
                  </a:lnTo>
                  <a:lnTo>
                    <a:pt x="394" y="2013"/>
                  </a:lnTo>
                  <a:lnTo>
                    <a:pt x="395" y="2016"/>
                  </a:lnTo>
                  <a:lnTo>
                    <a:pt x="394" y="2021"/>
                  </a:lnTo>
                  <a:lnTo>
                    <a:pt x="392" y="2024"/>
                  </a:lnTo>
                  <a:lnTo>
                    <a:pt x="391" y="2028"/>
                  </a:lnTo>
                  <a:lnTo>
                    <a:pt x="388" y="2030"/>
                  </a:lnTo>
                  <a:lnTo>
                    <a:pt x="386" y="2032"/>
                  </a:lnTo>
                  <a:lnTo>
                    <a:pt x="374" y="2036"/>
                  </a:lnTo>
                  <a:close/>
                  <a:moveTo>
                    <a:pt x="5202" y="2139"/>
                  </a:moveTo>
                  <a:lnTo>
                    <a:pt x="5194" y="2138"/>
                  </a:lnTo>
                  <a:lnTo>
                    <a:pt x="5191" y="2136"/>
                  </a:lnTo>
                  <a:lnTo>
                    <a:pt x="5189" y="2133"/>
                  </a:lnTo>
                  <a:lnTo>
                    <a:pt x="5186" y="2131"/>
                  </a:lnTo>
                  <a:lnTo>
                    <a:pt x="5184" y="2128"/>
                  </a:lnTo>
                  <a:lnTo>
                    <a:pt x="5183" y="2123"/>
                  </a:lnTo>
                  <a:lnTo>
                    <a:pt x="5183" y="2120"/>
                  </a:lnTo>
                  <a:lnTo>
                    <a:pt x="5183" y="2116"/>
                  </a:lnTo>
                  <a:lnTo>
                    <a:pt x="5184" y="2112"/>
                  </a:lnTo>
                  <a:lnTo>
                    <a:pt x="5201" y="2071"/>
                  </a:lnTo>
                  <a:lnTo>
                    <a:pt x="5217" y="2031"/>
                  </a:lnTo>
                  <a:lnTo>
                    <a:pt x="5233" y="1992"/>
                  </a:lnTo>
                  <a:lnTo>
                    <a:pt x="5249" y="1952"/>
                  </a:lnTo>
                  <a:lnTo>
                    <a:pt x="5255" y="1937"/>
                  </a:lnTo>
                  <a:lnTo>
                    <a:pt x="5260" y="1923"/>
                  </a:lnTo>
                  <a:lnTo>
                    <a:pt x="5265" y="1909"/>
                  </a:lnTo>
                  <a:lnTo>
                    <a:pt x="5270" y="1894"/>
                  </a:lnTo>
                  <a:lnTo>
                    <a:pt x="5271" y="1890"/>
                  </a:lnTo>
                  <a:lnTo>
                    <a:pt x="5273" y="1887"/>
                  </a:lnTo>
                  <a:lnTo>
                    <a:pt x="5276" y="1884"/>
                  </a:lnTo>
                  <a:lnTo>
                    <a:pt x="5279" y="1882"/>
                  </a:lnTo>
                  <a:lnTo>
                    <a:pt x="5283" y="1881"/>
                  </a:lnTo>
                  <a:lnTo>
                    <a:pt x="5287" y="1880"/>
                  </a:lnTo>
                  <a:lnTo>
                    <a:pt x="5291" y="1880"/>
                  </a:lnTo>
                  <a:lnTo>
                    <a:pt x="5294" y="1881"/>
                  </a:lnTo>
                  <a:lnTo>
                    <a:pt x="5299" y="1882"/>
                  </a:lnTo>
                  <a:lnTo>
                    <a:pt x="5301" y="1884"/>
                  </a:lnTo>
                  <a:lnTo>
                    <a:pt x="5304" y="1888"/>
                  </a:lnTo>
                  <a:lnTo>
                    <a:pt x="5306" y="1890"/>
                  </a:lnTo>
                  <a:lnTo>
                    <a:pt x="5308" y="1894"/>
                  </a:lnTo>
                  <a:lnTo>
                    <a:pt x="5308" y="1898"/>
                  </a:lnTo>
                  <a:lnTo>
                    <a:pt x="5308" y="1902"/>
                  </a:lnTo>
                  <a:lnTo>
                    <a:pt x="5307" y="1906"/>
                  </a:lnTo>
                  <a:lnTo>
                    <a:pt x="5302" y="1921"/>
                  </a:lnTo>
                  <a:lnTo>
                    <a:pt x="5298" y="1936"/>
                  </a:lnTo>
                  <a:lnTo>
                    <a:pt x="5292" y="1951"/>
                  </a:lnTo>
                  <a:lnTo>
                    <a:pt x="5286" y="1967"/>
                  </a:lnTo>
                  <a:lnTo>
                    <a:pt x="5270" y="2006"/>
                  </a:lnTo>
                  <a:lnTo>
                    <a:pt x="5254" y="2046"/>
                  </a:lnTo>
                  <a:lnTo>
                    <a:pt x="5238" y="2087"/>
                  </a:lnTo>
                  <a:lnTo>
                    <a:pt x="5221" y="2128"/>
                  </a:lnTo>
                  <a:lnTo>
                    <a:pt x="5217" y="2132"/>
                  </a:lnTo>
                  <a:lnTo>
                    <a:pt x="5214" y="2137"/>
                  </a:lnTo>
                  <a:lnTo>
                    <a:pt x="5208" y="2139"/>
                  </a:lnTo>
                  <a:lnTo>
                    <a:pt x="5202" y="2139"/>
                  </a:lnTo>
                  <a:close/>
                  <a:moveTo>
                    <a:pt x="698" y="2380"/>
                  </a:moveTo>
                  <a:lnTo>
                    <a:pt x="694" y="2380"/>
                  </a:lnTo>
                  <a:lnTo>
                    <a:pt x="690" y="2379"/>
                  </a:lnTo>
                  <a:lnTo>
                    <a:pt x="686" y="2378"/>
                  </a:lnTo>
                  <a:lnTo>
                    <a:pt x="684" y="2374"/>
                  </a:lnTo>
                  <a:lnTo>
                    <a:pt x="655" y="2347"/>
                  </a:lnTo>
                  <a:lnTo>
                    <a:pt x="628" y="2318"/>
                  </a:lnTo>
                  <a:lnTo>
                    <a:pt x="599" y="2289"/>
                  </a:lnTo>
                  <a:lnTo>
                    <a:pt x="571" y="2262"/>
                  </a:lnTo>
                  <a:lnTo>
                    <a:pt x="516" y="2208"/>
                  </a:lnTo>
                  <a:lnTo>
                    <a:pt x="514" y="2204"/>
                  </a:lnTo>
                  <a:lnTo>
                    <a:pt x="512" y="2201"/>
                  </a:lnTo>
                  <a:lnTo>
                    <a:pt x="511" y="2198"/>
                  </a:lnTo>
                  <a:lnTo>
                    <a:pt x="511" y="2194"/>
                  </a:lnTo>
                  <a:lnTo>
                    <a:pt x="511" y="2190"/>
                  </a:lnTo>
                  <a:lnTo>
                    <a:pt x="512" y="2186"/>
                  </a:lnTo>
                  <a:lnTo>
                    <a:pt x="514" y="2183"/>
                  </a:lnTo>
                  <a:lnTo>
                    <a:pt x="516" y="2180"/>
                  </a:lnTo>
                  <a:lnTo>
                    <a:pt x="520" y="2177"/>
                  </a:lnTo>
                  <a:lnTo>
                    <a:pt x="523" y="2176"/>
                  </a:lnTo>
                  <a:lnTo>
                    <a:pt x="527" y="2175"/>
                  </a:lnTo>
                  <a:lnTo>
                    <a:pt x="530" y="2173"/>
                  </a:lnTo>
                  <a:lnTo>
                    <a:pt x="534" y="2175"/>
                  </a:lnTo>
                  <a:lnTo>
                    <a:pt x="538" y="2176"/>
                  </a:lnTo>
                  <a:lnTo>
                    <a:pt x="542" y="2177"/>
                  </a:lnTo>
                  <a:lnTo>
                    <a:pt x="544" y="2179"/>
                  </a:lnTo>
                  <a:lnTo>
                    <a:pt x="599" y="2234"/>
                  </a:lnTo>
                  <a:lnTo>
                    <a:pt x="628" y="2262"/>
                  </a:lnTo>
                  <a:lnTo>
                    <a:pt x="655" y="2290"/>
                  </a:lnTo>
                  <a:lnTo>
                    <a:pt x="684" y="2318"/>
                  </a:lnTo>
                  <a:lnTo>
                    <a:pt x="711" y="2347"/>
                  </a:lnTo>
                  <a:lnTo>
                    <a:pt x="714" y="2350"/>
                  </a:lnTo>
                  <a:lnTo>
                    <a:pt x="716" y="2354"/>
                  </a:lnTo>
                  <a:lnTo>
                    <a:pt x="717" y="2357"/>
                  </a:lnTo>
                  <a:lnTo>
                    <a:pt x="717" y="2360"/>
                  </a:lnTo>
                  <a:lnTo>
                    <a:pt x="717" y="2365"/>
                  </a:lnTo>
                  <a:lnTo>
                    <a:pt x="716" y="2368"/>
                  </a:lnTo>
                  <a:lnTo>
                    <a:pt x="714" y="2372"/>
                  </a:lnTo>
                  <a:lnTo>
                    <a:pt x="711" y="2375"/>
                  </a:lnTo>
                  <a:lnTo>
                    <a:pt x="708" y="2378"/>
                  </a:lnTo>
                  <a:lnTo>
                    <a:pt x="704" y="2379"/>
                  </a:lnTo>
                  <a:lnTo>
                    <a:pt x="701" y="2380"/>
                  </a:lnTo>
                  <a:lnTo>
                    <a:pt x="698" y="2380"/>
                  </a:lnTo>
                  <a:close/>
                  <a:moveTo>
                    <a:pt x="4999" y="2566"/>
                  </a:moveTo>
                  <a:lnTo>
                    <a:pt x="4990" y="2565"/>
                  </a:lnTo>
                  <a:lnTo>
                    <a:pt x="4987" y="2562"/>
                  </a:lnTo>
                  <a:lnTo>
                    <a:pt x="4984" y="2559"/>
                  </a:lnTo>
                  <a:lnTo>
                    <a:pt x="4982" y="2555"/>
                  </a:lnTo>
                  <a:lnTo>
                    <a:pt x="4981" y="2552"/>
                  </a:lnTo>
                  <a:lnTo>
                    <a:pt x="4980" y="2549"/>
                  </a:lnTo>
                  <a:lnTo>
                    <a:pt x="4980" y="2545"/>
                  </a:lnTo>
                  <a:lnTo>
                    <a:pt x="4980" y="2542"/>
                  </a:lnTo>
                  <a:lnTo>
                    <a:pt x="4982" y="2537"/>
                  </a:lnTo>
                  <a:lnTo>
                    <a:pt x="4996" y="2510"/>
                  </a:lnTo>
                  <a:lnTo>
                    <a:pt x="5010" y="2482"/>
                  </a:lnTo>
                  <a:lnTo>
                    <a:pt x="5023" y="2456"/>
                  </a:lnTo>
                  <a:lnTo>
                    <a:pt x="5037" y="2429"/>
                  </a:lnTo>
                  <a:lnTo>
                    <a:pt x="5050" y="2403"/>
                  </a:lnTo>
                  <a:lnTo>
                    <a:pt x="5062" y="2378"/>
                  </a:lnTo>
                  <a:lnTo>
                    <a:pt x="5075" y="2352"/>
                  </a:lnTo>
                  <a:lnTo>
                    <a:pt x="5088" y="2326"/>
                  </a:lnTo>
                  <a:lnTo>
                    <a:pt x="5089" y="2323"/>
                  </a:lnTo>
                  <a:lnTo>
                    <a:pt x="5092" y="2320"/>
                  </a:lnTo>
                  <a:lnTo>
                    <a:pt x="5095" y="2318"/>
                  </a:lnTo>
                  <a:lnTo>
                    <a:pt x="5098" y="2317"/>
                  </a:lnTo>
                  <a:lnTo>
                    <a:pt x="5103" y="2316"/>
                  </a:lnTo>
                  <a:lnTo>
                    <a:pt x="5106" y="2316"/>
                  </a:lnTo>
                  <a:lnTo>
                    <a:pt x="5109" y="2316"/>
                  </a:lnTo>
                  <a:lnTo>
                    <a:pt x="5113" y="2317"/>
                  </a:lnTo>
                  <a:lnTo>
                    <a:pt x="5116" y="2319"/>
                  </a:lnTo>
                  <a:lnTo>
                    <a:pt x="5120" y="2323"/>
                  </a:lnTo>
                  <a:lnTo>
                    <a:pt x="5122" y="2325"/>
                  </a:lnTo>
                  <a:lnTo>
                    <a:pt x="5123" y="2328"/>
                  </a:lnTo>
                  <a:lnTo>
                    <a:pt x="5124" y="2332"/>
                  </a:lnTo>
                  <a:lnTo>
                    <a:pt x="5124" y="2336"/>
                  </a:lnTo>
                  <a:lnTo>
                    <a:pt x="5124" y="2340"/>
                  </a:lnTo>
                  <a:lnTo>
                    <a:pt x="5123" y="2343"/>
                  </a:lnTo>
                  <a:lnTo>
                    <a:pt x="5111" y="2370"/>
                  </a:lnTo>
                  <a:lnTo>
                    <a:pt x="5098" y="2395"/>
                  </a:lnTo>
                  <a:lnTo>
                    <a:pt x="5085" y="2421"/>
                  </a:lnTo>
                  <a:lnTo>
                    <a:pt x="5073" y="2446"/>
                  </a:lnTo>
                  <a:lnTo>
                    <a:pt x="5059" y="2474"/>
                  </a:lnTo>
                  <a:lnTo>
                    <a:pt x="5045" y="2500"/>
                  </a:lnTo>
                  <a:lnTo>
                    <a:pt x="5031" y="2528"/>
                  </a:lnTo>
                  <a:lnTo>
                    <a:pt x="5017" y="2555"/>
                  </a:lnTo>
                  <a:lnTo>
                    <a:pt x="5013" y="2560"/>
                  </a:lnTo>
                  <a:lnTo>
                    <a:pt x="5010" y="2563"/>
                  </a:lnTo>
                  <a:lnTo>
                    <a:pt x="5005" y="2566"/>
                  </a:lnTo>
                  <a:lnTo>
                    <a:pt x="4999" y="2566"/>
                  </a:lnTo>
                  <a:close/>
                  <a:moveTo>
                    <a:pt x="999" y="2744"/>
                  </a:moveTo>
                  <a:lnTo>
                    <a:pt x="995" y="2742"/>
                  </a:lnTo>
                  <a:lnTo>
                    <a:pt x="990" y="2741"/>
                  </a:lnTo>
                  <a:lnTo>
                    <a:pt x="987" y="2738"/>
                  </a:lnTo>
                  <a:lnTo>
                    <a:pt x="983" y="2734"/>
                  </a:lnTo>
                  <a:lnTo>
                    <a:pt x="968" y="2711"/>
                  </a:lnTo>
                  <a:lnTo>
                    <a:pt x="952" y="2688"/>
                  </a:lnTo>
                  <a:lnTo>
                    <a:pt x="936" y="2666"/>
                  </a:lnTo>
                  <a:lnTo>
                    <a:pt x="919" y="2641"/>
                  </a:lnTo>
                  <a:lnTo>
                    <a:pt x="901" y="2618"/>
                  </a:lnTo>
                  <a:lnTo>
                    <a:pt x="882" y="2596"/>
                  </a:lnTo>
                  <a:lnTo>
                    <a:pt x="863" y="2571"/>
                  </a:lnTo>
                  <a:lnTo>
                    <a:pt x="842" y="2547"/>
                  </a:lnTo>
                  <a:lnTo>
                    <a:pt x="841" y="2544"/>
                  </a:lnTo>
                  <a:lnTo>
                    <a:pt x="839" y="2541"/>
                  </a:lnTo>
                  <a:lnTo>
                    <a:pt x="839" y="2537"/>
                  </a:lnTo>
                  <a:lnTo>
                    <a:pt x="838" y="2532"/>
                  </a:lnTo>
                  <a:lnTo>
                    <a:pt x="839" y="2529"/>
                  </a:lnTo>
                  <a:lnTo>
                    <a:pt x="840" y="2526"/>
                  </a:lnTo>
                  <a:lnTo>
                    <a:pt x="842" y="2522"/>
                  </a:lnTo>
                  <a:lnTo>
                    <a:pt x="844" y="2520"/>
                  </a:lnTo>
                  <a:lnTo>
                    <a:pt x="848" y="2518"/>
                  </a:lnTo>
                  <a:lnTo>
                    <a:pt x="851" y="2515"/>
                  </a:lnTo>
                  <a:lnTo>
                    <a:pt x="856" y="2515"/>
                  </a:lnTo>
                  <a:lnTo>
                    <a:pt x="859" y="2515"/>
                  </a:lnTo>
                  <a:lnTo>
                    <a:pt x="863" y="2515"/>
                  </a:lnTo>
                  <a:lnTo>
                    <a:pt x="866" y="2516"/>
                  </a:lnTo>
                  <a:lnTo>
                    <a:pt x="870" y="2519"/>
                  </a:lnTo>
                  <a:lnTo>
                    <a:pt x="873" y="2522"/>
                  </a:lnTo>
                  <a:lnTo>
                    <a:pt x="894" y="2546"/>
                  </a:lnTo>
                  <a:lnTo>
                    <a:pt x="913" y="2570"/>
                  </a:lnTo>
                  <a:lnTo>
                    <a:pt x="932" y="2594"/>
                  </a:lnTo>
                  <a:lnTo>
                    <a:pt x="950" y="2618"/>
                  </a:lnTo>
                  <a:lnTo>
                    <a:pt x="967" y="2643"/>
                  </a:lnTo>
                  <a:lnTo>
                    <a:pt x="984" y="2666"/>
                  </a:lnTo>
                  <a:lnTo>
                    <a:pt x="1000" y="2690"/>
                  </a:lnTo>
                  <a:lnTo>
                    <a:pt x="1017" y="2713"/>
                  </a:lnTo>
                  <a:lnTo>
                    <a:pt x="1018" y="2716"/>
                  </a:lnTo>
                  <a:lnTo>
                    <a:pt x="1019" y="2719"/>
                  </a:lnTo>
                  <a:lnTo>
                    <a:pt x="1019" y="2724"/>
                  </a:lnTo>
                  <a:lnTo>
                    <a:pt x="1019" y="2727"/>
                  </a:lnTo>
                  <a:lnTo>
                    <a:pt x="1018" y="2731"/>
                  </a:lnTo>
                  <a:lnTo>
                    <a:pt x="1015" y="2734"/>
                  </a:lnTo>
                  <a:lnTo>
                    <a:pt x="1013" y="2738"/>
                  </a:lnTo>
                  <a:lnTo>
                    <a:pt x="1011" y="2740"/>
                  </a:lnTo>
                  <a:lnTo>
                    <a:pt x="999" y="2744"/>
                  </a:lnTo>
                  <a:close/>
                  <a:moveTo>
                    <a:pt x="4773" y="2981"/>
                  </a:moveTo>
                  <a:lnTo>
                    <a:pt x="4763" y="2979"/>
                  </a:lnTo>
                  <a:lnTo>
                    <a:pt x="4761" y="2976"/>
                  </a:lnTo>
                  <a:lnTo>
                    <a:pt x="4757" y="2974"/>
                  </a:lnTo>
                  <a:lnTo>
                    <a:pt x="4755" y="2971"/>
                  </a:lnTo>
                  <a:lnTo>
                    <a:pt x="4754" y="2967"/>
                  </a:lnTo>
                  <a:lnTo>
                    <a:pt x="4754" y="2964"/>
                  </a:lnTo>
                  <a:lnTo>
                    <a:pt x="4754" y="2959"/>
                  </a:lnTo>
                  <a:lnTo>
                    <a:pt x="4754" y="2956"/>
                  </a:lnTo>
                  <a:lnTo>
                    <a:pt x="4756" y="2952"/>
                  </a:lnTo>
                  <a:lnTo>
                    <a:pt x="4770" y="2926"/>
                  </a:lnTo>
                  <a:lnTo>
                    <a:pt x="4785" y="2901"/>
                  </a:lnTo>
                  <a:lnTo>
                    <a:pt x="4800" y="2874"/>
                  </a:lnTo>
                  <a:lnTo>
                    <a:pt x="4813" y="2849"/>
                  </a:lnTo>
                  <a:lnTo>
                    <a:pt x="4828" y="2823"/>
                  </a:lnTo>
                  <a:lnTo>
                    <a:pt x="4842" y="2797"/>
                  </a:lnTo>
                  <a:lnTo>
                    <a:pt x="4856" y="2771"/>
                  </a:lnTo>
                  <a:lnTo>
                    <a:pt x="4871" y="2746"/>
                  </a:lnTo>
                  <a:lnTo>
                    <a:pt x="4873" y="2742"/>
                  </a:lnTo>
                  <a:lnTo>
                    <a:pt x="4875" y="2740"/>
                  </a:lnTo>
                  <a:lnTo>
                    <a:pt x="4879" y="2738"/>
                  </a:lnTo>
                  <a:lnTo>
                    <a:pt x="4882" y="2737"/>
                  </a:lnTo>
                  <a:lnTo>
                    <a:pt x="4886" y="2735"/>
                  </a:lnTo>
                  <a:lnTo>
                    <a:pt x="4890" y="2735"/>
                  </a:lnTo>
                  <a:lnTo>
                    <a:pt x="4894" y="2737"/>
                  </a:lnTo>
                  <a:lnTo>
                    <a:pt x="4897" y="2738"/>
                  </a:lnTo>
                  <a:lnTo>
                    <a:pt x="4901" y="2740"/>
                  </a:lnTo>
                  <a:lnTo>
                    <a:pt x="4903" y="2742"/>
                  </a:lnTo>
                  <a:lnTo>
                    <a:pt x="4905" y="2746"/>
                  </a:lnTo>
                  <a:lnTo>
                    <a:pt x="4906" y="2749"/>
                  </a:lnTo>
                  <a:lnTo>
                    <a:pt x="4908" y="2753"/>
                  </a:lnTo>
                  <a:lnTo>
                    <a:pt x="4908" y="2757"/>
                  </a:lnTo>
                  <a:lnTo>
                    <a:pt x="4906" y="2761"/>
                  </a:lnTo>
                  <a:lnTo>
                    <a:pt x="4905" y="2764"/>
                  </a:lnTo>
                  <a:lnTo>
                    <a:pt x="4892" y="2791"/>
                  </a:lnTo>
                  <a:lnTo>
                    <a:pt x="4877" y="2816"/>
                  </a:lnTo>
                  <a:lnTo>
                    <a:pt x="4863" y="2842"/>
                  </a:lnTo>
                  <a:lnTo>
                    <a:pt x="4848" y="2869"/>
                  </a:lnTo>
                  <a:lnTo>
                    <a:pt x="4834" y="2894"/>
                  </a:lnTo>
                  <a:lnTo>
                    <a:pt x="4819" y="2920"/>
                  </a:lnTo>
                  <a:lnTo>
                    <a:pt x="4804" y="2945"/>
                  </a:lnTo>
                  <a:lnTo>
                    <a:pt x="4791" y="2972"/>
                  </a:lnTo>
                  <a:lnTo>
                    <a:pt x="4787" y="2975"/>
                  </a:lnTo>
                  <a:lnTo>
                    <a:pt x="4783" y="2979"/>
                  </a:lnTo>
                  <a:lnTo>
                    <a:pt x="4778" y="2981"/>
                  </a:lnTo>
                  <a:lnTo>
                    <a:pt x="4773" y="2981"/>
                  </a:lnTo>
                  <a:close/>
                  <a:moveTo>
                    <a:pt x="1091" y="3183"/>
                  </a:moveTo>
                  <a:lnTo>
                    <a:pt x="1082" y="3181"/>
                  </a:lnTo>
                  <a:lnTo>
                    <a:pt x="1078" y="3179"/>
                  </a:lnTo>
                  <a:lnTo>
                    <a:pt x="1076" y="3176"/>
                  </a:lnTo>
                  <a:lnTo>
                    <a:pt x="1074" y="3174"/>
                  </a:lnTo>
                  <a:lnTo>
                    <a:pt x="1072" y="3170"/>
                  </a:lnTo>
                  <a:lnTo>
                    <a:pt x="1072" y="3166"/>
                  </a:lnTo>
                  <a:lnTo>
                    <a:pt x="1072" y="3162"/>
                  </a:lnTo>
                  <a:lnTo>
                    <a:pt x="1072" y="3159"/>
                  </a:lnTo>
                  <a:lnTo>
                    <a:pt x="1073" y="3154"/>
                  </a:lnTo>
                  <a:lnTo>
                    <a:pt x="1080" y="3139"/>
                  </a:lnTo>
                  <a:lnTo>
                    <a:pt x="1086" y="3124"/>
                  </a:lnTo>
                  <a:lnTo>
                    <a:pt x="1091" y="3109"/>
                  </a:lnTo>
                  <a:lnTo>
                    <a:pt x="1096" y="3094"/>
                  </a:lnTo>
                  <a:lnTo>
                    <a:pt x="1098" y="3080"/>
                  </a:lnTo>
                  <a:lnTo>
                    <a:pt x="1100" y="3065"/>
                  </a:lnTo>
                  <a:lnTo>
                    <a:pt x="1103" y="3050"/>
                  </a:lnTo>
                  <a:lnTo>
                    <a:pt x="1103" y="3035"/>
                  </a:lnTo>
                  <a:lnTo>
                    <a:pt x="1101" y="3012"/>
                  </a:lnTo>
                  <a:lnTo>
                    <a:pt x="1099" y="2988"/>
                  </a:lnTo>
                  <a:lnTo>
                    <a:pt x="1093" y="2965"/>
                  </a:lnTo>
                  <a:lnTo>
                    <a:pt x="1086" y="2940"/>
                  </a:lnTo>
                  <a:lnTo>
                    <a:pt x="1086" y="2936"/>
                  </a:lnTo>
                  <a:lnTo>
                    <a:pt x="1086" y="2932"/>
                  </a:lnTo>
                  <a:lnTo>
                    <a:pt x="1086" y="2928"/>
                  </a:lnTo>
                  <a:lnTo>
                    <a:pt x="1089" y="2925"/>
                  </a:lnTo>
                  <a:lnTo>
                    <a:pt x="1090" y="2921"/>
                  </a:lnTo>
                  <a:lnTo>
                    <a:pt x="1093" y="2919"/>
                  </a:lnTo>
                  <a:lnTo>
                    <a:pt x="1097" y="2917"/>
                  </a:lnTo>
                  <a:lnTo>
                    <a:pt x="1100" y="2914"/>
                  </a:lnTo>
                  <a:lnTo>
                    <a:pt x="1104" y="2914"/>
                  </a:lnTo>
                  <a:lnTo>
                    <a:pt x="1107" y="2914"/>
                  </a:lnTo>
                  <a:lnTo>
                    <a:pt x="1112" y="2914"/>
                  </a:lnTo>
                  <a:lnTo>
                    <a:pt x="1115" y="2917"/>
                  </a:lnTo>
                  <a:lnTo>
                    <a:pt x="1119" y="2919"/>
                  </a:lnTo>
                  <a:lnTo>
                    <a:pt x="1121" y="2921"/>
                  </a:lnTo>
                  <a:lnTo>
                    <a:pt x="1123" y="2925"/>
                  </a:lnTo>
                  <a:lnTo>
                    <a:pt x="1124" y="2928"/>
                  </a:lnTo>
                  <a:lnTo>
                    <a:pt x="1132" y="2956"/>
                  </a:lnTo>
                  <a:lnTo>
                    <a:pt x="1137" y="2982"/>
                  </a:lnTo>
                  <a:lnTo>
                    <a:pt x="1140" y="3008"/>
                  </a:lnTo>
                  <a:lnTo>
                    <a:pt x="1142" y="3035"/>
                  </a:lnTo>
                  <a:lnTo>
                    <a:pt x="1142" y="3052"/>
                  </a:lnTo>
                  <a:lnTo>
                    <a:pt x="1139" y="3069"/>
                  </a:lnTo>
                  <a:lnTo>
                    <a:pt x="1137" y="3086"/>
                  </a:lnTo>
                  <a:lnTo>
                    <a:pt x="1134" y="3104"/>
                  </a:lnTo>
                  <a:lnTo>
                    <a:pt x="1129" y="3121"/>
                  </a:lnTo>
                  <a:lnTo>
                    <a:pt x="1123" y="3138"/>
                  </a:lnTo>
                  <a:lnTo>
                    <a:pt x="1116" y="3155"/>
                  </a:lnTo>
                  <a:lnTo>
                    <a:pt x="1108" y="3172"/>
                  </a:lnTo>
                  <a:lnTo>
                    <a:pt x="1105" y="3177"/>
                  </a:lnTo>
                  <a:lnTo>
                    <a:pt x="1101" y="3181"/>
                  </a:lnTo>
                  <a:lnTo>
                    <a:pt x="1096" y="3183"/>
                  </a:lnTo>
                  <a:lnTo>
                    <a:pt x="1091" y="3183"/>
                  </a:lnTo>
                  <a:close/>
                  <a:moveTo>
                    <a:pt x="4490" y="3354"/>
                  </a:moveTo>
                  <a:lnTo>
                    <a:pt x="4485" y="3353"/>
                  </a:lnTo>
                  <a:lnTo>
                    <a:pt x="4481" y="3351"/>
                  </a:lnTo>
                  <a:lnTo>
                    <a:pt x="4477" y="3349"/>
                  </a:lnTo>
                  <a:lnTo>
                    <a:pt x="4474" y="3346"/>
                  </a:lnTo>
                  <a:lnTo>
                    <a:pt x="4472" y="3342"/>
                  </a:lnTo>
                  <a:lnTo>
                    <a:pt x="4471" y="3339"/>
                  </a:lnTo>
                  <a:lnTo>
                    <a:pt x="4469" y="3334"/>
                  </a:lnTo>
                  <a:lnTo>
                    <a:pt x="4471" y="3331"/>
                  </a:lnTo>
                  <a:lnTo>
                    <a:pt x="4471" y="3327"/>
                  </a:lnTo>
                  <a:lnTo>
                    <a:pt x="4473" y="3324"/>
                  </a:lnTo>
                  <a:lnTo>
                    <a:pt x="4475" y="3320"/>
                  </a:lnTo>
                  <a:lnTo>
                    <a:pt x="4477" y="3318"/>
                  </a:lnTo>
                  <a:lnTo>
                    <a:pt x="4503" y="3299"/>
                  </a:lnTo>
                  <a:lnTo>
                    <a:pt x="4527" y="3278"/>
                  </a:lnTo>
                  <a:lnTo>
                    <a:pt x="4549" y="3258"/>
                  </a:lnTo>
                  <a:lnTo>
                    <a:pt x="4569" y="3238"/>
                  </a:lnTo>
                  <a:lnTo>
                    <a:pt x="4589" y="3218"/>
                  </a:lnTo>
                  <a:lnTo>
                    <a:pt x="4606" y="3198"/>
                  </a:lnTo>
                  <a:lnTo>
                    <a:pt x="4623" y="3177"/>
                  </a:lnTo>
                  <a:lnTo>
                    <a:pt x="4639" y="3155"/>
                  </a:lnTo>
                  <a:lnTo>
                    <a:pt x="4641" y="3152"/>
                  </a:lnTo>
                  <a:lnTo>
                    <a:pt x="4644" y="3150"/>
                  </a:lnTo>
                  <a:lnTo>
                    <a:pt x="4647" y="3147"/>
                  </a:lnTo>
                  <a:lnTo>
                    <a:pt x="4652" y="3147"/>
                  </a:lnTo>
                  <a:lnTo>
                    <a:pt x="4655" y="3146"/>
                  </a:lnTo>
                  <a:lnTo>
                    <a:pt x="4659" y="3147"/>
                  </a:lnTo>
                  <a:lnTo>
                    <a:pt x="4662" y="3148"/>
                  </a:lnTo>
                  <a:lnTo>
                    <a:pt x="4666" y="3150"/>
                  </a:lnTo>
                  <a:lnTo>
                    <a:pt x="4669" y="3153"/>
                  </a:lnTo>
                  <a:lnTo>
                    <a:pt x="4671" y="3155"/>
                  </a:lnTo>
                  <a:lnTo>
                    <a:pt x="4674" y="3159"/>
                  </a:lnTo>
                  <a:lnTo>
                    <a:pt x="4675" y="3162"/>
                  </a:lnTo>
                  <a:lnTo>
                    <a:pt x="4675" y="3167"/>
                  </a:lnTo>
                  <a:lnTo>
                    <a:pt x="4675" y="3170"/>
                  </a:lnTo>
                  <a:lnTo>
                    <a:pt x="4674" y="3174"/>
                  </a:lnTo>
                  <a:lnTo>
                    <a:pt x="4671" y="3177"/>
                  </a:lnTo>
                  <a:lnTo>
                    <a:pt x="4654" y="3200"/>
                  </a:lnTo>
                  <a:lnTo>
                    <a:pt x="4637" y="3223"/>
                  </a:lnTo>
                  <a:lnTo>
                    <a:pt x="4618" y="3245"/>
                  </a:lnTo>
                  <a:lnTo>
                    <a:pt x="4598" y="3265"/>
                  </a:lnTo>
                  <a:lnTo>
                    <a:pt x="4576" y="3287"/>
                  </a:lnTo>
                  <a:lnTo>
                    <a:pt x="4553" y="3308"/>
                  </a:lnTo>
                  <a:lnTo>
                    <a:pt x="4528" y="3328"/>
                  </a:lnTo>
                  <a:lnTo>
                    <a:pt x="4501" y="3349"/>
                  </a:lnTo>
                  <a:lnTo>
                    <a:pt x="4490" y="3354"/>
                  </a:lnTo>
                  <a:close/>
                  <a:moveTo>
                    <a:pt x="777" y="3534"/>
                  </a:moveTo>
                  <a:lnTo>
                    <a:pt x="773" y="3534"/>
                  </a:lnTo>
                  <a:lnTo>
                    <a:pt x="770" y="3533"/>
                  </a:lnTo>
                  <a:lnTo>
                    <a:pt x="766" y="3530"/>
                  </a:lnTo>
                  <a:lnTo>
                    <a:pt x="763" y="3528"/>
                  </a:lnTo>
                  <a:lnTo>
                    <a:pt x="761" y="3525"/>
                  </a:lnTo>
                  <a:lnTo>
                    <a:pt x="758" y="3521"/>
                  </a:lnTo>
                  <a:lnTo>
                    <a:pt x="757" y="3518"/>
                  </a:lnTo>
                  <a:lnTo>
                    <a:pt x="757" y="3514"/>
                  </a:lnTo>
                  <a:lnTo>
                    <a:pt x="757" y="3510"/>
                  </a:lnTo>
                  <a:lnTo>
                    <a:pt x="758" y="3506"/>
                  </a:lnTo>
                  <a:lnTo>
                    <a:pt x="761" y="3503"/>
                  </a:lnTo>
                  <a:lnTo>
                    <a:pt x="763" y="3501"/>
                  </a:lnTo>
                  <a:lnTo>
                    <a:pt x="809" y="3456"/>
                  </a:lnTo>
                  <a:lnTo>
                    <a:pt x="852" y="3414"/>
                  </a:lnTo>
                  <a:lnTo>
                    <a:pt x="893" y="3373"/>
                  </a:lnTo>
                  <a:lnTo>
                    <a:pt x="932" y="3334"/>
                  </a:lnTo>
                  <a:lnTo>
                    <a:pt x="935" y="3332"/>
                  </a:lnTo>
                  <a:lnTo>
                    <a:pt x="939" y="3331"/>
                  </a:lnTo>
                  <a:lnTo>
                    <a:pt x="942" y="3330"/>
                  </a:lnTo>
                  <a:lnTo>
                    <a:pt x="945" y="3328"/>
                  </a:lnTo>
                  <a:lnTo>
                    <a:pt x="949" y="3330"/>
                  </a:lnTo>
                  <a:lnTo>
                    <a:pt x="952" y="3330"/>
                  </a:lnTo>
                  <a:lnTo>
                    <a:pt x="956" y="3332"/>
                  </a:lnTo>
                  <a:lnTo>
                    <a:pt x="959" y="3334"/>
                  </a:lnTo>
                  <a:lnTo>
                    <a:pt x="961" y="3338"/>
                  </a:lnTo>
                  <a:lnTo>
                    <a:pt x="964" y="3341"/>
                  </a:lnTo>
                  <a:lnTo>
                    <a:pt x="965" y="3345"/>
                  </a:lnTo>
                  <a:lnTo>
                    <a:pt x="965" y="3348"/>
                  </a:lnTo>
                  <a:lnTo>
                    <a:pt x="965" y="3353"/>
                  </a:lnTo>
                  <a:lnTo>
                    <a:pt x="964" y="3356"/>
                  </a:lnTo>
                  <a:lnTo>
                    <a:pt x="963" y="3359"/>
                  </a:lnTo>
                  <a:lnTo>
                    <a:pt x="959" y="3362"/>
                  </a:lnTo>
                  <a:lnTo>
                    <a:pt x="920" y="3402"/>
                  </a:lnTo>
                  <a:lnTo>
                    <a:pt x="880" y="3442"/>
                  </a:lnTo>
                  <a:lnTo>
                    <a:pt x="836" y="3484"/>
                  </a:lnTo>
                  <a:lnTo>
                    <a:pt x="791" y="3528"/>
                  </a:lnTo>
                  <a:lnTo>
                    <a:pt x="787" y="3530"/>
                  </a:lnTo>
                  <a:lnTo>
                    <a:pt x="785" y="3533"/>
                  </a:lnTo>
                  <a:lnTo>
                    <a:pt x="780" y="3534"/>
                  </a:lnTo>
                  <a:lnTo>
                    <a:pt x="777" y="3534"/>
                  </a:lnTo>
                  <a:close/>
                  <a:moveTo>
                    <a:pt x="4090" y="3606"/>
                  </a:moveTo>
                  <a:lnTo>
                    <a:pt x="4085" y="3605"/>
                  </a:lnTo>
                  <a:lnTo>
                    <a:pt x="4080" y="3604"/>
                  </a:lnTo>
                  <a:lnTo>
                    <a:pt x="4076" y="3600"/>
                  </a:lnTo>
                  <a:lnTo>
                    <a:pt x="4072" y="3596"/>
                  </a:lnTo>
                  <a:lnTo>
                    <a:pt x="4071" y="3592"/>
                  </a:lnTo>
                  <a:lnTo>
                    <a:pt x="4070" y="3589"/>
                  </a:lnTo>
                  <a:lnTo>
                    <a:pt x="4070" y="3584"/>
                  </a:lnTo>
                  <a:lnTo>
                    <a:pt x="4071" y="3581"/>
                  </a:lnTo>
                  <a:lnTo>
                    <a:pt x="4072" y="3577"/>
                  </a:lnTo>
                  <a:lnTo>
                    <a:pt x="4075" y="3574"/>
                  </a:lnTo>
                  <a:lnTo>
                    <a:pt x="4077" y="3572"/>
                  </a:lnTo>
                  <a:lnTo>
                    <a:pt x="4080" y="3569"/>
                  </a:lnTo>
                  <a:lnTo>
                    <a:pt x="4122" y="3545"/>
                  </a:lnTo>
                  <a:lnTo>
                    <a:pt x="4163" y="3521"/>
                  </a:lnTo>
                  <a:lnTo>
                    <a:pt x="4206" y="3495"/>
                  </a:lnTo>
                  <a:lnTo>
                    <a:pt x="4249" y="3468"/>
                  </a:lnTo>
                  <a:lnTo>
                    <a:pt x="4282" y="3448"/>
                  </a:lnTo>
                  <a:lnTo>
                    <a:pt x="4286" y="3445"/>
                  </a:lnTo>
                  <a:lnTo>
                    <a:pt x="4289" y="3444"/>
                  </a:lnTo>
                  <a:lnTo>
                    <a:pt x="4293" y="3444"/>
                  </a:lnTo>
                  <a:lnTo>
                    <a:pt x="4297" y="3444"/>
                  </a:lnTo>
                  <a:lnTo>
                    <a:pt x="4301" y="3447"/>
                  </a:lnTo>
                  <a:lnTo>
                    <a:pt x="4304" y="3448"/>
                  </a:lnTo>
                  <a:lnTo>
                    <a:pt x="4306" y="3450"/>
                  </a:lnTo>
                  <a:lnTo>
                    <a:pt x="4309" y="3453"/>
                  </a:lnTo>
                  <a:lnTo>
                    <a:pt x="4311" y="3457"/>
                  </a:lnTo>
                  <a:lnTo>
                    <a:pt x="4312" y="3462"/>
                  </a:lnTo>
                  <a:lnTo>
                    <a:pt x="4312" y="3465"/>
                  </a:lnTo>
                  <a:lnTo>
                    <a:pt x="4311" y="3468"/>
                  </a:lnTo>
                  <a:lnTo>
                    <a:pt x="4310" y="3472"/>
                  </a:lnTo>
                  <a:lnTo>
                    <a:pt x="4309" y="3475"/>
                  </a:lnTo>
                  <a:lnTo>
                    <a:pt x="4306" y="3479"/>
                  </a:lnTo>
                  <a:lnTo>
                    <a:pt x="4303" y="3481"/>
                  </a:lnTo>
                  <a:lnTo>
                    <a:pt x="4270" y="3502"/>
                  </a:lnTo>
                  <a:lnTo>
                    <a:pt x="4226" y="3528"/>
                  </a:lnTo>
                  <a:lnTo>
                    <a:pt x="4183" y="3554"/>
                  </a:lnTo>
                  <a:lnTo>
                    <a:pt x="4141" y="3580"/>
                  </a:lnTo>
                  <a:lnTo>
                    <a:pt x="4100" y="3604"/>
                  </a:lnTo>
                  <a:lnTo>
                    <a:pt x="4090" y="3606"/>
                  </a:lnTo>
                  <a:close/>
                  <a:moveTo>
                    <a:pt x="3664" y="3811"/>
                  </a:moveTo>
                  <a:lnTo>
                    <a:pt x="3658" y="3810"/>
                  </a:lnTo>
                  <a:lnTo>
                    <a:pt x="3654" y="3808"/>
                  </a:lnTo>
                  <a:lnTo>
                    <a:pt x="3649" y="3803"/>
                  </a:lnTo>
                  <a:lnTo>
                    <a:pt x="3646" y="3799"/>
                  </a:lnTo>
                  <a:lnTo>
                    <a:pt x="3645" y="3794"/>
                  </a:lnTo>
                  <a:lnTo>
                    <a:pt x="3645" y="3791"/>
                  </a:lnTo>
                  <a:lnTo>
                    <a:pt x="3646" y="3787"/>
                  </a:lnTo>
                  <a:lnTo>
                    <a:pt x="3647" y="3783"/>
                  </a:lnTo>
                  <a:lnTo>
                    <a:pt x="3648" y="3780"/>
                  </a:lnTo>
                  <a:lnTo>
                    <a:pt x="3650" y="3777"/>
                  </a:lnTo>
                  <a:lnTo>
                    <a:pt x="3654" y="3775"/>
                  </a:lnTo>
                  <a:lnTo>
                    <a:pt x="3657" y="3772"/>
                  </a:lnTo>
                  <a:lnTo>
                    <a:pt x="3684" y="3762"/>
                  </a:lnTo>
                  <a:lnTo>
                    <a:pt x="3711" y="3752"/>
                  </a:lnTo>
                  <a:lnTo>
                    <a:pt x="3737" y="3740"/>
                  </a:lnTo>
                  <a:lnTo>
                    <a:pt x="3764" y="3729"/>
                  </a:lnTo>
                  <a:lnTo>
                    <a:pt x="3791" y="3717"/>
                  </a:lnTo>
                  <a:lnTo>
                    <a:pt x="3818" y="3705"/>
                  </a:lnTo>
                  <a:lnTo>
                    <a:pt x="3845" y="3692"/>
                  </a:lnTo>
                  <a:lnTo>
                    <a:pt x="3873" y="3679"/>
                  </a:lnTo>
                  <a:lnTo>
                    <a:pt x="3876" y="3677"/>
                  </a:lnTo>
                  <a:lnTo>
                    <a:pt x="3880" y="3677"/>
                  </a:lnTo>
                  <a:lnTo>
                    <a:pt x="3884" y="3677"/>
                  </a:lnTo>
                  <a:lnTo>
                    <a:pt x="3888" y="3678"/>
                  </a:lnTo>
                  <a:lnTo>
                    <a:pt x="3891" y="3679"/>
                  </a:lnTo>
                  <a:lnTo>
                    <a:pt x="3894" y="3682"/>
                  </a:lnTo>
                  <a:lnTo>
                    <a:pt x="3897" y="3685"/>
                  </a:lnTo>
                  <a:lnTo>
                    <a:pt x="3899" y="3689"/>
                  </a:lnTo>
                  <a:lnTo>
                    <a:pt x="3900" y="3692"/>
                  </a:lnTo>
                  <a:lnTo>
                    <a:pt x="3900" y="3695"/>
                  </a:lnTo>
                  <a:lnTo>
                    <a:pt x="3900" y="3699"/>
                  </a:lnTo>
                  <a:lnTo>
                    <a:pt x="3899" y="3704"/>
                  </a:lnTo>
                  <a:lnTo>
                    <a:pt x="3898" y="3707"/>
                  </a:lnTo>
                  <a:lnTo>
                    <a:pt x="3896" y="3709"/>
                  </a:lnTo>
                  <a:lnTo>
                    <a:pt x="3894" y="3713"/>
                  </a:lnTo>
                  <a:lnTo>
                    <a:pt x="3890" y="3714"/>
                  </a:lnTo>
                  <a:lnTo>
                    <a:pt x="3863" y="3728"/>
                  </a:lnTo>
                  <a:lnTo>
                    <a:pt x="3835" y="3740"/>
                  </a:lnTo>
                  <a:lnTo>
                    <a:pt x="3807" y="3753"/>
                  </a:lnTo>
                  <a:lnTo>
                    <a:pt x="3780" y="3765"/>
                  </a:lnTo>
                  <a:lnTo>
                    <a:pt x="3752" y="3777"/>
                  </a:lnTo>
                  <a:lnTo>
                    <a:pt x="3726" y="3788"/>
                  </a:lnTo>
                  <a:lnTo>
                    <a:pt x="3698" y="3799"/>
                  </a:lnTo>
                  <a:lnTo>
                    <a:pt x="3672" y="3809"/>
                  </a:lnTo>
                  <a:lnTo>
                    <a:pt x="3664" y="3811"/>
                  </a:lnTo>
                  <a:close/>
                  <a:moveTo>
                    <a:pt x="433" y="3857"/>
                  </a:moveTo>
                  <a:lnTo>
                    <a:pt x="428" y="3857"/>
                  </a:lnTo>
                  <a:lnTo>
                    <a:pt x="425" y="3856"/>
                  </a:lnTo>
                  <a:lnTo>
                    <a:pt x="421" y="3854"/>
                  </a:lnTo>
                  <a:lnTo>
                    <a:pt x="418" y="3851"/>
                  </a:lnTo>
                  <a:lnTo>
                    <a:pt x="415" y="3848"/>
                  </a:lnTo>
                  <a:lnTo>
                    <a:pt x="414" y="3845"/>
                  </a:lnTo>
                  <a:lnTo>
                    <a:pt x="413" y="3841"/>
                  </a:lnTo>
                  <a:lnTo>
                    <a:pt x="412" y="3837"/>
                  </a:lnTo>
                  <a:lnTo>
                    <a:pt x="413" y="3833"/>
                  </a:lnTo>
                  <a:lnTo>
                    <a:pt x="414" y="3830"/>
                  </a:lnTo>
                  <a:lnTo>
                    <a:pt x="417" y="3826"/>
                  </a:lnTo>
                  <a:lnTo>
                    <a:pt x="419" y="3824"/>
                  </a:lnTo>
                  <a:lnTo>
                    <a:pt x="451" y="3793"/>
                  </a:lnTo>
                  <a:lnTo>
                    <a:pt x="483" y="3763"/>
                  </a:lnTo>
                  <a:lnTo>
                    <a:pt x="516" y="3732"/>
                  </a:lnTo>
                  <a:lnTo>
                    <a:pt x="548" y="3702"/>
                  </a:lnTo>
                  <a:lnTo>
                    <a:pt x="592" y="3662"/>
                  </a:lnTo>
                  <a:lnTo>
                    <a:pt x="594" y="3660"/>
                  </a:lnTo>
                  <a:lnTo>
                    <a:pt x="598" y="3658"/>
                  </a:lnTo>
                  <a:lnTo>
                    <a:pt x="602" y="3656"/>
                  </a:lnTo>
                  <a:lnTo>
                    <a:pt x="606" y="3656"/>
                  </a:lnTo>
                  <a:lnTo>
                    <a:pt x="609" y="3658"/>
                  </a:lnTo>
                  <a:lnTo>
                    <a:pt x="613" y="3659"/>
                  </a:lnTo>
                  <a:lnTo>
                    <a:pt x="616" y="3660"/>
                  </a:lnTo>
                  <a:lnTo>
                    <a:pt x="620" y="3663"/>
                  </a:lnTo>
                  <a:lnTo>
                    <a:pt x="622" y="3666"/>
                  </a:lnTo>
                  <a:lnTo>
                    <a:pt x="623" y="3669"/>
                  </a:lnTo>
                  <a:lnTo>
                    <a:pt x="624" y="3674"/>
                  </a:lnTo>
                  <a:lnTo>
                    <a:pt x="624" y="3677"/>
                  </a:lnTo>
                  <a:lnTo>
                    <a:pt x="624" y="3681"/>
                  </a:lnTo>
                  <a:lnTo>
                    <a:pt x="623" y="3684"/>
                  </a:lnTo>
                  <a:lnTo>
                    <a:pt x="621" y="3687"/>
                  </a:lnTo>
                  <a:lnTo>
                    <a:pt x="618" y="3691"/>
                  </a:lnTo>
                  <a:lnTo>
                    <a:pt x="575" y="3731"/>
                  </a:lnTo>
                  <a:lnTo>
                    <a:pt x="543" y="3761"/>
                  </a:lnTo>
                  <a:lnTo>
                    <a:pt x="511" y="3792"/>
                  </a:lnTo>
                  <a:lnTo>
                    <a:pt x="479" y="3822"/>
                  </a:lnTo>
                  <a:lnTo>
                    <a:pt x="445" y="3853"/>
                  </a:lnTo>
                  <a:lnTo>
                    <a:pt x="443" y="3855"/>
                  </a:lnTo>
                  <a:lnTo>
                    <a:pt x="440" y="3856"/>
                  </a:lnTo>
                  <a:lnTo>
                    <a:pt x="436" y="3857"/>
                  </a:lnTo>
                  <a:lnTo>
                    <a:pt x="433" y="3857"/>
                  </a:lnTo>
                  <a:close/>
                  <a:moveTo>
                    <a:pt x="3217" y="3960"/>
                  </a:moveTo>
                  <a:lnTo>
                    <a:pt x="3211" y="3959"/>
                  </a:lnTo>
                  <a:lnTo>
                    <a:pt x="3205" y="3957"/>
                  </a:lnTo>
                  <a:lnTo>
                    <a:pt x="3202" y="3954"/>
                  </a:lnTo>
                  <a:lnTo>
                    <a:pt x="3198" y="3949"/>
                  </a:lnTo>
                  <a:lnTo>
                    <a:pt x="3197" y="3944"/>
                  </a:lnTo>
                  <a:lnTo>
                    <a:pt x="3197" y="3941"/>
                  </a:lnTo>
                  <a:lnTo>
                    <a:pt x="3197" y="3937"/>
                  </a:lnTo>
                  <a:lnTo>
                    <a:pt x="3198" y="3934"/>
                  </a:lnTo>
                  <a:lnTo>
                    <a:pt x="3199" y="3931"/>
                  </a:lnTo>
                  <a:lnTo>
                    <a:pt x="3202" y="3927"/>
                  </a:lnTo>
                  <a:lnTo>
                    <a:pt x="3205" y="3925"/>
                  </a:lnTo>
                  <a:lnTo>
                    <a:pt x="3209" y="3923"/>
                  </a:lnTo>
                  <a:lnTo>
                    <a:pt x="3236" y="3911"/>
                  </a:lnTo>
                  <a:lnTo>
                    <a:pt x="3265" y="3901"/>
                  </a:lnTo>
                  <a:lnTo>
                    <a:pt x="3294" y="3890"/>
                  </a:lnTo>
                  <a:lnTo>
                    <a:pt x="3322" y="3880"/>
                  </a:lnTo>
                  <a:lnTo>
                    <a:pt x="3350" y="3871"/>
                  </a:lnTo>
                  <a:lnTo>
                    <a:pt x="3378" y="3863"/>
                  </a:lnTo>
                  <a:lnTo>
                    <a:pt x="3407" y="3855"/>
                  </a:lnTo>
                  <a:lnTo>
                    <a:pt x="3435" y="3847"/>
                  </a:lnTo>
                  <a:lnTo>
                    <a:pt x="3439" y="3846"/>
                  </a:lnTo>
                  <a:lnTo>
                    <a:pt x="3443" y="3846"/>
                  </a:lnTo>
                  <a:lnTo>
                    <a:pt x="3446" y="3847"/>
                  </a:lnTo>
                  <a:lnTo>
                    <a:pt x="3450" y="3848"/>
                  </a:lnTo>
                  <a:lnTo>
                    <a:pt x="3453" y="3850"/>
                  </a:lnTo>
                  <a:lnTo>
                    <a:pt x="3455" y="3853"/>
                  </a:lnTo>
                  <a:lnTo>
                    <a:pt x="3458" y="3856"/>
                  </a:lnTo>
                  <a:lnTo>
                    <a:pt x="3459" y="3861"/>
                  </a:lnTo>
                  <a:lnTo>
                    <a:pt x="3460" y="3864"/>
                  </a:lnTo>
                  <a:lnTo>
                    <a:pt x="3460" y="3868"/>
                  </a:lnTo>
                  <a:lnTo>
                    <a:pt x="3459" y="3872"/>
                  </a:lnTo>
                  <a:lnTo>
                    <a:pt x="3458" y="3876"/>
                  </a:lnTo>
                  <a:lnTo>
                    <a:pt x="3455" y="3878"/>
                  </a:lnTo>
                  <a:lnTo>
                    <a:pt x="3453" y="3881"/>
                  </a:lnTo>
                  <a:lnTo>
                    <a:pt x="3450" y="3882"/>
                  </a:lnTo>
                  <a:lnTo>
                    <a:pt x="3446" y="3885"/>
                  </a:lnTo>
                  <a:lnTo>
                    <a:pt x="3419" y="3893"/>
                  </a:lnTo>
                  <a:lnTo>
                    <a:pt x="3391" y="3901"/>
                  </a:lnTo>
                  <a:lnTo>
                    <a:pt x="3362" y="3909"/>
                  </a:lnTo>
                  <a:lnTo>
                    <a:pt x="3335" y="3918"/>
                  </a:lnTo>
                  <a:lnTo>
                    <a:pt x="3306" y="3927"/>
                  </a:lnTo>
                  <a:lnTo>
                    <a:pt x="3279" y="3937"/>
                  </a:lnTo>
                  <a:lnTo>
                    <a:pt x="3251" y="3948"/>
                  </a:lnTo>
                  <a:lnTo>
                    <a:pt x="3225" y="3959"/>
                  </a:lnTo>
                  <a:lnTo>
                    <a:pt x="3217" y="3960"/>
                  </a:lnTo>
                  <a:close/>
                  <a:moveTo>
                    <a:pt x="114" y="4205"/>
                  </a:moveTo>
                  <a:lnTo>
                    <a:pt x="103" y="4201"/>
                  </a:lnTo>
                  <a:lnTo>
                    <a:pt x="100" y="4199"/>
                  </a:lnTo>
                  <a:lnTo>
                    <a:pt x="98" y="4197"/>
                  </a:lnTo>
                  <a:lnTo>
                    <a:pt x="97" y="4193"/>
                  </a:lnTo>
                  <a:lnTo>
                    <a:pt x="94" y="4190"/>
                  </a:lnTo>
                  <a:lnTo>
                    <a:pt x="94" y="4186"/>
                  </a:lnTo>
                  <a:lnTo>
                    <a:pt x="94" y="4182"/>
                  </a:lnTo>
                  <a:lnTo>
                    <a:pt x="95" y="4178"/>
                  </a:lnTo>
                  <a:lnTo>
                    <a:pt x="97" y="4175"/>
                  </a:lnTo>
                  <a:lnTo>
                    <a:pt x="111" y="4152"/>
                  </a:lnTo>
                  <a:lnTo>
                    <a:pt x="126" y="4129"/>
                  </a:lnTo>
                  <a:lnTo>
                    <a:pt x="142" y="4107"/>
                  </a:lnTo>
                  <a:lnTo>
                    <a:pt x="158" y="4084"/>
                  </a:lnTo>
                  <a:lnTo>
                    <a:pt x="177" y="4063"/>
                  </a:lnTo>
                  <a:lnTo>
                    <a:pt x="195" y="4042"/>
                  </a:lnTo>
                  <a:lnTo>
                    <a:pt x="216" y="4020"/>
                  </a:lnTo>
                  <a:lnTo>
                    <a:pt x="235" y="3999"/>
                  </a:lnTo>
                  <a:lnTo>
                    <a:pt x="248" y="3988"/>
                  </a:lnTo>
                  <a:lnTo>
                    <a:pt x="251" y="3985"/>
                  </a:lnTo>
                  <a:lnTo>
                    <a:pt x="255" y="3983"/>
                  </a:lnTo>
                  <a:lnTo>
                    <a:pt x="258" y="3982"/>
                  </a:lnTo>
                  <a:lnTo>
                    <a:pt x="262" y="3982"/>
                  </a:lnTo>
                  <a:lnTo>
                    <a:pt x="265" y="3982"/>
                  </a:lnTo>
                  <a:lnTo>
                    <a:pt x="270" y="3983"/>
                  </a:lnTo>
                  <a:lnTo>
                    <a:pt x="273" y="3986"/>
                  </a:lnTo>
                  <a:lnTo>
                    <a:pt x="275" y="3988"/>
                  </a:lnTo>
                  <a:lnTo>
                    <a:pt x="278" y="3990"/>
                  </a:lnTo>
                  <a:lnTo>
                    <a:pt x="280" y="3994"/>
                  </a:lnTo>
                  <a:lnTo>
                    <a:pt x="281" y="3998"/>
                  </a:lnTo>
                  <a:lnTo>
                    <a:pt x="281" y="4002"/>
                  </a:lnTo>
                  <a:lnTo>
                    <a:pt x="281" y="4005"/>
                  </a:lnTo>
                  <a:lnTo>
                    <a:pt x="280" y="4009"/>
                  </a:lnTo>
                  <a:lnTo>
                    <a:pt x="278" y="4012"/>
                  </a:lnTo>
                  <a:lnTo>
                    <a:pt x="275" y="4015"/>
                  </a:lnTo>
                  <a:lnTo>
                    <a:pt x="264" y="4027"/>
                  </a:lnTo>
                  <a:lnTo>
                    <a:pt x="243" y="4048"/>
                  </a:lnTo>
                  <a:lnTo>
                    <a:pt x="225" y="4067"/>
                  </a:lnTo>
                  <a:lnTo>
                    <a:pt x="207" y="4088"/>
                  </a:lnTo>
                  <a:lnTo>
                    <a:pt x="191" y="4110"/>
                  </a:lnTo>
                  <a:lnTo>
                    <a:pt x="173" y="4130"/>
                  </a:lnTo>
                  <a:lnTo>
                    <a:pt x="158" y="4152"/>
                  </a:lnTo>
                  <a:lnTo>
                    <a:pt x="145" y="4173"/>
                  </a:lnTo>
                  <a:lnTo>
                    <a:pt x="131" y="4194"/>
                  </a:lnTo>
                  <a:lnTo>
                    <a:pt x="127" y="4199"/>
                  </a:lnTo>
                  <a:lnTo>
                    <a:pt x="123" y="4202"/>
                  </a:lnTo>
                  <a:lnTo>
                    <a:pt x="118" y="4204"/>
                  </a:lnTo>
                  <a:lnTo>
                    <a:pt x="114" y="4205"/>
                  </a:lnTo>
                  <a:close/>
                  <a:moveTo>
                    <a:pt x="3081" y="4345"/>
                  </a:moveTo>
                  <a:lnTo>
                    <a:pt x="3076" y="4344"/>
                  </a:lnTo>
                  <a:lnTo>
                    <a:pt x="3070" y="4341"/>
                  </a:lnTo>
                  <a:lnTo>
                    <a:pt x="3065" y="4338"/>
                  </a:lnTo>
                  <a:lnTo>
                    <a:pt x="3063" y="4332"/>
                  </a:lnTo>
                  <a:lnTo>
                    <a:pt x="3056" y="4315"/>
                  </a:lnTo>
                  <a:lnTo>
                    <a:pt x="3050" y="4298"/>
                  </a:lnTo>
                  <a:lnTo>
                    <a:pt x="3045" y="4280"/>
                  </a:lnTo>
                  <a:lnTo>
                    <a:pt x="3039" y="4263"/>
                  </a:lnTo>
                  <a:lnTo>
                    <a:pt x="3031" y="4235"/>
                  </a:lnTo>
                  <a:lnTo>
                    <a:pt x="3025" y="4207"/>
                  </a:lnTo>
                  <a:lnTo>
                    <a:pt x="3022" y="4181"/>
                  </a:lnTo>
                  <a:lnTo>
                    <a:pt x="3021" y="4155"/>
                  </a:lnTo>
                  <a:lnTo>
                    <a:pt x="3022" y="4138"/>
                  </a:lnTo>
                  <a:lnTo>
                    <a:pt x="3023" y="4121"/>
                  </a:lnTo>
                  <a:lnTo>
                    <a:pt x="3026" y="4105"/>
                  </a:lnTo>
                  <a:lnTo>
                    <a:pt x="3030" y="4090"/>
                  </a:lnTo>
                  <a:lnTo>
                    <a:pt x="3031" y="4087"/>
                  </a:lnTo>
                  <a:lnTo>
                    <a:pt x="3033" y="4083"/>
                  </a:lnTo>
                  <a:lnTo>
                    <a:pt x="3037" y="4080"/>
                  </a:lnTo>
                  <a:lnTo>
                    <a:pt x="3039" y="4077"/>
                  </a:lnTo>
                  <a:lnTo>
                    <a:pt x="3042" y="4076"/>
                  </a:lnTo>
                  <a:lnTo>
                    <a:pt x="3047" y="4075"/>
                  </a:lnTo>
                  <a:lnTo>
                    <a:pt x="3050" y="4075"/>
                  </a:lnTo>
                  <a:lnTo>
                    <a:pt x="3054" y="4076"/>
                  </a:lnTo>
                  <a:lnTo>
                    <a:pt x="3058" y="4077"/>
                  </a:lnTo>
                  <a:lnTo>
                    <a:pt x="3061" y="4080"/>
                  </a:lnTo>
                  <a:lnTo>
                    <a:pt x="3064" y="4083"/>
                  </a:lnTo>
                  <a:lnTo>
                    <a:pt x="3066" y="4085"/>
                  </a:lnTo>
                  <a:lnTo>
                    <a:pt x="3068" y="4089"/>
                  </a:lnTo>
                  <a:lnTo>
                    <a:pt x="3069" y="4093"/>
                  </a:lnTo>
                  <a:lnTo>
                    <a:pt x="3069" y="4097"/>
                  </a:lnTo>
                  <a:lnTo>
                    <a:pt x="3068" y="4100"/>
                  </a:lnTo>
                  <a:lnTo>
                    <a:pt x="3064" y="4114"/>
                  </a:lnTo>
                  <a:lnTo>
                    <a:pt x="3062" y="4127"/>
                  </a:lnTo>
                  <a:lnTo>
                    <a:pt x="3061" y="4141"/>
                  </a:lnTo>
                  <a:lnTo>
                    <a:pt x="3061" y="4155"/>
                  </a:lnTo>
                  <a:lnTo>
                    <a:pt x="3061" y="4177"/>
                  </a:lnTo>
                  <a:lnTo>
                    <a:pt x="3064" y="4201"/>
                  </a:lnTo>
                  <a:lnTo>
                    <a:pt x="3070" y="4225"/>
                  </a:lnTo>
                  <a:lnTo>
                    <a:pt x="3077" y="4252"/>
                  </a:lnTo>
                  <a:lnTo>
                    <a:pt x="3081" y="4268"/>
                  </a:lnTo>
                  <a:lnTo>
                    <a:pt x="3087" y="4285"/>
                  </a:lnTo>
                  <a:lnTo>
                    <a:pt x="3093" y="4301"/>
                  </a:lnTo>
                  <a:lnTo>
                    <a:pt x="3100" y="4318"/>
                  </a:lnTo>
                  <a:lnTo>
                    <a:pt x="3101" y="4322"/>
                  </a:lnTo>
                  <a:lnTo>
                    <a:pt x="3101" y="4325"/>
                  </a:lnTo>
                  <a:lnTo>
                    <a:pt x="3101" y="4330"/>
                  </a:lnTo>
                  <a:lnTo>
                    <a:pt x="3100" y="4333"/>
                  </a:lnTo>
                  <a:lnTo>
                    <a:pt x="3097" y="4337"/>
                  </a:lnTo>
                  <a:lnTo>
                    <a:pt x="3095" y="4339"/>
                  </a:lnTo>
                  <a:lnTo>
                    <a:pt x="3092" y="4341"/>
                  </a:lnTo>
                  <a:lnTo>
                    <a:pt x="3088" y="4344"/>
                  </a:lnTo>
                  <a:lnTo>
                    <a:pt x="3081" y="4345"/>
                  </a:lnTo>
                  <a:close/>
                  <a:moveTo>
                    <a:pt x="29" y="4659"/>
                  </a:moveTo>
                  <a:lnTo>
                    <a:pt x="25" y="4659"/>
                  </a:lnTo>
                  <a:lnTo>
                    <a:pt x="22" y="4658"/>
                  </a:lnTo>
                  <a:lnTo>
                    <a:pt x="20" y="4657"/>
                  </a:lnTo>
                  <a:lnTo>
                    <a:pt x="16" y="4654"/>
                  </a:lnTo>
                  <a:lnTo>
                    <a:pt x="14" y="4652"/>
                  </a:lnTo>
                  <a:lnTo>
                    <a:pt x="12" y="4650"/>
                  </a:lnTo>
                  <a:lnTo>
                    <a:pt x="10" y="4646"/>
                  </a:lnTo>
                  <a:lnTo>
                    <a:pt x="9" y="4643"/>
                  </a:lnTo>
                  <a:lnTo>
                    <a:pt x="8" y="4633"/>
                  </a:lnTo>
                  <a:lnTo>
                    <a:pt x="7" y="4621"/>
                  </a:lnTo>
                  <a:lnTo>
                    <a:pt x="6" y="4611"/>
                  </a:lnTo>
                  <a:lnTo>
                    <a:pt x="5" y="4600"/>
                  </a:lnTo>
                  <a:lnTo>
                    <a:pt x="2" y="4580"/>
                  </a:lnTo>
                  <a:lnTo>
                    <a:pt x="1" y="4560"/>
                  </a:lnTo>
                  <a:lnTo>
                    <a:pt x="0" y="4541"/>
                  </a:lnTo>
                  <a:lnTo>
                    <a:pt x="0" y="4521"/>
                  </a:lnTo>
                  <a:lnTo>
                    <a:pt x="0" y="4490"/>
                  </a:lnTo>
                  <a:lnTo>
                    <a:pt x="2" y="4461"/>
                  </a:lnTo>
                  <a:lnTo>
                    <a:pt x="6" y="4431"/>
                  </a:lnTo>
                  <a:lnTo>
                    <a:pt x="10" y="4401"/>
                  </a:lnTo>
                  <a:lnTo>
                    <a:pt x="12" y="4397"/>
                  </a:lnTo>
                  <a:lnTo>
                    <a:pt x="14" y="4394"/>
                  </a:lnTo>
                  <a:lnTo>
                    <a:pt x="16" y="4391"/>
                  </a:lnTo>
                  <a:lnTo>
                    <a:pt x="19" y="4388"/>
                  </a:lnTo>
                  <a:lnTo>
                    <a:pt x="22" y="4386"/>
                  </a:lnTo>
                  <a:lnTo>
                    <a:pt x="25" y="4385"/>
                  </a:lnTo>
                  <a:lnTo>
                    <a:pt x="30" y="4385"/>
                  </a:lnTo>
                  <a:lnTo>
                    <a:pt x="33" y="4385"/>
                  </a:lnTo>
                  <a:lnTo>
                    <a:pt x="37" y="4386"/>
                  </a:lnTo>
                  <a:lnTo>
                    <a:pt x="40" y="4388"/>
                  </a:lnTo>
                  <a:lnTo>
                    <a:pt x="44" y="4391"/>
                  </a:lnTo>
                  <a:lnTo>
                    <a:pt x="46" y="4393"/>
                  </a:lnTo>
                  <a:lnTo>
                    <a:pt x="48" y="4396"/>
                  </a:lnTo>
                  <a:lnTo>
                    <a:pt x="49" y="4400"/>
                  </a:lnTo>
                  <a:lnTo>
                    <a:pt x="49" y="4404"/>
                  </a:lnTo>
                  <a:lnTo>
                    <a:pt x="49" y="4408"/>
                  </a:lnTo>
                  <a:lnTo>
                    <a:pt x="45" y="4436"/>
                  </a:lnTo>
                  <a:lnTo>
                    <a:pt x="41" y="4464"/>
                  </a:lnTo>
                  <a:lnTo>
                    <a:pt x="40" y="4493"/>
                  </a:lnTo>
                  <a:lnTo>
                    <a:pt x="39" y="4521"/>
                  </a:lnTo>
                  <a:lnTo>
                    <a:pt x="39" y="4540"/>
                  </a:lnTo>
                  <a:lnTo>
                    <a:pt x="40" y="4558"/>
                  </a:lnTo>
                  <a:lnTo>
                    <a:pt x="41" y="4577"/>
                  </a:lnTo>
                  <a:lnTo>
                    <a:pt x="44" y="4596"/>
                  </a:lnTo>
                  <a:lnTo>
                    <a:pt x="45" y="4606"/>
                  </a:lnTo>
                  <a:lnTo>
                    <a:pt x="46" y="4616"/>
                  </a:lnTo>
                  <a:lnTo>
                    <a:pt x="47" y="4627"/>
                  </a:lnTo>
                  <a:lnTo>
                    <a:pt x="48" y="4637"/>
                  </a:lnTo>
                  <a:lnTo>
                    <a:pt x="49" y="4641"/>
                  </a:lnTo>
                  <a:lnTo>
                    <a:pt x="48" y="4644"/>
                  </a:lnTo>
                  <a:lnTo>
                    <a:pt x="47" y="4649"/>
                  </a:lnTo>
                  <a:lnTo>
                    <a:pt x="45" y="4651"/>
                  </a:lnTo>
                  <a:lnTo>
                    <a:pt x="43" y="4654"/>
                  </a:lnTo>
                  <a:lnTo>
                    <a:pt x="39" y="4657"/>
                  </a:lnTo>
                  <a:lnTo>
                    <a:pt x="36" y="4658"/>
                  </a:lnTo>
                  <a:lnTo>
                    <a:pt x="32" y="4659"/>
                  </a:lnTo>
                  <a:lnTo>
                    <a:pt x="29" y="4659"/>
                  </a:lnTo>
                  <a:close/>
                  <a:moveTo>
                    <a:pt x="3282" y="4770"/>
                  </a:moveTo>
                  <a:lnTo>
                    <a:pt x="3275" y="4769"/>
                  </a:lnTo>
                  <a:lnTo>
                    <a:pt x="3269" y="4767"/>
                  </a:lnTo>
                  <a:lnTo>
                    <a:pt x="3265" y="4762"/>
                  </a:lnTo>
                  <a:lnTo>
                    <a:pt x="3263" y="4756"/>
                  </a:lnTo>
                  <a:lnTo>
                    <a:pt x="3255" y="4727"/>
                  </a:lnTo>
                  <a:lnTo>
                    <a:pt x="3245" y="4698"/>
                  </a:lnTo>
                  <a:lnTo>
                    <a:pt x="3235" y="4670"/>
                  </a:lnTo>
                  <a:lnTo>
                    <a:pt x="3226" y="4643"/>
                  </a:lnTo>
                  <a:lnTo>
                    <a:pt x="3214" y="4616"/>
                  </a:lnTo>
                  <a:lnTo>
                    <a:pt x="3204" y="4590"/>
                  </a:lnTo>
                  <a:lnTo>
                    <a:pt x="3191" y="4565"/>
                  </a:lnTo>
                  <a:lnTo>
                    <a:pt x="3180" y="4540"/>
                  </a:lnTo>
                  <a:lnTo>
                    <a:pt x="3178" y="4536"/>
                  </a:lnTo>
                  <a:lnTo>
                    <a:pt x="3178" y="4532"/>
                  </a:lnTo>
                  <a:lnTo>
                    <a:pt x="3178" y="4528"/>
                  </a:lnTo>
                  <a:lnTo>
                    <a:pt x="3179" y="4525"/>
                  </a:lnTo>
                  <a:lnTo>
                    <a:pt x="3180" y="4521"/>
                  </a:lnTo>
                  <a:lnTo>
                    <a:pt x="3182" y="4518"/>
                  </a:lnTo>
                  <a:lnTo>
                    <a:pt x="3185" y="4516"/>
                  </a:lnTo>
                  <a:lnTo>
                    <a:pt x="3188" y="4513"/>
                  </a:lnTo>
                  <a:lnTo>
                    <a:pt x="3191" y="4512"/>
                  </a:lnTo>
                  <a:lnTo>
                    <a:pt x="3196" y="4511"/>
                  </a:lnTo>
                  <a:lnTo>
                    <a:pt x="3199" y="4511"/>
                  </a:lnTo>
                  <a:lnTo>
                    <a:pt x="3203" y="4512"/>
                  </a:lnTo>
                  <a:lnTo>
                    <a:pt x="3206" y="4513"/>
                  </a:lnTo>
                  <a:lnTo>
                    <a:pt x="3210" y="4516"/>
                  </a:lnTo>
                  <a:lnTo>
                    <a:pt x="3212" y="4518"/>
                  </a:lnTo>
                  <a:lnTo>
                    <a:pt x="3214" y="4521"/>
                  </a:lnTo>
                  <a:lnTo>
                    <a:pt x="3227" y="4548"/>
                  </a:lnTo>
                  <a:lnTo>
                    <a:pt x="3240" y="4574"/>
                  </a:lnTo>
                  <a:lnTo>
                    <a:pt x="3251" y="4602"/>
                  </a:lnTo>
                  <a:lnTo>
                    <a:pt x="3263" y="4629"/>
                  </a:lnTo>
                  <a:lnTo>
                    <a:pt x="3273" y="4657"/>
                  </a:lnTo>
                  <a:lnTo>
                    <a:pt x="3282" y="4685"/>
                  </a:lnTo>
                  <a:lnTo>
                    <a:pt x="3291" y="4715"/>
                  </a:lnTo>
                  <a:lnTo>
                    <a:pt x="3300" y="4745"/>
                  </a:lnTo>
                  <a:lnTo>
                    <a:pt x="3302" y="4750"/>
                  </a:lnTo>
                  <a:lnTo>
                    <a:pt x="3302" y="4753"/>
                  </a:lnTo>
                  <a:lnTo>
                    <a:pt x="3300" y="4756"/>
                  </a:lnTo>
                  <a:lnTo>
                    <a:pt x="3299" y="4760"/>
                  </a:lnTo>
                  <a:lnTo>
                    <a:pt x="3297" y="4763"/>
                  </a:lnTo>
                  <a:lnTo>
                    <a:pt x="3294" y="4767"/>
                  </a:lnTo>
                  <a:lnTo>
                    <a:pt x="3290" y="4768"/>
                  </a:lnTo>
                  <a:lnTo>
                    <a:pt x="3287" y="4770"/>
                  </a:lnTo>
                  <a:lnTo>
                    <a:pt x="3282" y="4770"/>
                  </a:lnTo>
                  <a:close/>
                  <a:moveTo>
                    <a:pt x="172" y="5107"/>
                  </a:moveTo>
                  <a:lnTo>
                    <a:pt x="168" y="5107"/>
                  </a:lnTo>
                  <a:lnTo>
                    <a:pt x="162" y="5105"/>
                  </a:lnTo>
                  <a:lnTo>
                    <a:pt x="158" y="5102"/>
                  </a:lnTo>
                  <a:lnTo>
                    <a:pt x="155" y="5097"/>
                  </a:lnTo>
                  <a:lnTo>
                    <a:pt x="141" y="5070"/>
                  </a:lnTo>
                  <a:lnTo>
                    <a:pt x="129" y="5042"/>
                  </a:lnTo>
                  <a:lnTo>
                    <a:pt x="117" y="5014"/>
                  </a:lnTo>
                  <a:lnTo>
                    <a:pt x="105" y="4986"/>
                  </a:lnTo>
                  <a:lnTo>
                    <a:pt x="94" y="4958"/>
                  </a:lnTo>
                  <a:lnTo>
                    <a:pt x="84" y="4931"/>
                  </a:lnTo>
                  <a:lnTo>
                    <a:pt x="74" y="4903"/>
                  </a:lnTo>
                  <a:lnTo>
                    <a:pt x="64" y="4876"/>
                  </a:lnTo>
                  <a:lnTo>
                    <a:pt x="63" y="4871"/>
                  </a:lnTo>
                  <a:lnTo>
                    <a:pt x="63" y="4868"/>
                  </a:lnTo>
                  <a:lnTo>
                    <a:pt x="64" y="4864"/>
                  </a:lnTo>
                  <a:lnTo>
                    <a:pt x="66" y="4861"/>
                  </a:lnTo>
                  <a:lnTo>
                    <a:pt x="68" y="4857"/>
                  </a:lnTo>
                  <a:lnTo>
                    <a:pt x="70" y="4855"/>
                  </a:lnTo>
                  <a:lnTo>
                    <a:pt x="74" y="4853"/>
                  </a:lnTo>
                  <a:lnTo>
                    <a:pt x="77" y="4850"/>
                  </a:lnTo>
                  <a:lnTo>
                    <a:pt x="82" y="4850"/>
                  </a:lnTo>
                  <a:lnTo>
                    <a:pt x="85" y="4849"/>
                  </a:lnTo>
                  <a:lnTo>
                    <a:pt x="88" y="4850"/>
                  </a:lnTo>
                  <a:lnTo>
                    <a:pt x="92" y="4852"/>
                  </a:lnTo>
                  <a:lnTo>
                    <a:pt x="95" y="4854"/>
                  </a:lnTo>
                  <a:lnTo>
                    <a:pt x="99" y="4856"/>
                  </a:lnTo>
                  <a:lnTo>
                    <a:pt x="100" y="4860"/>
                  </a:lnTo>
                  <a:lnTo>
                    <a:pt x="102" y="4863"/>
                  </a:lnTo>
                  <a:lnTo>
                    <a:pt x="111" y="4891"/>
                  </a:lnTo>
                  <a:lnTo>
                    <a:pt x="121" y="4917"/>
                  </a:lnTo>
                  <a:lnTo>
                    <a:pt x="131" y="4945"/>
                  </a:lnTo>
                  <a:lnTo>
                    <a:pt x="141" y="4972"/>
                  </a:lnTo>
                  <a:lnTo>
                    <a:pt x="153" y="4998"/>
                  </a:lnTo>
                  <a:lnTo>
                    <a:pt x="165" y="5026"/>
                  </a:lnTo>
                  <a:lnTo>
                    <a:pt x="177" y="5052"/>
                  </a:lnTo>
                  <a:lnTo>
                    <a:pt x="191" y="5080"/>
                  </a:lnTo>
                  <a:lnTo>
                    <a:pt x="192" y="5083"/>
                  </a:lnTo>
                  <a:lnTo>
                    <a:pt x="192" y="5087"/>
                  </a:lnTo>
                  <a:lnTo>
                    <a:pt x="192" y="5091"/>
                  </a:lnTo>
                  <a:lnTo>
                    <a:pt x="191" y="5095"/>
                  </a:lnTo>
                  <a:lnTo>
                    <a:pt x="189" y="5098"/>
                  </a:lnTo>
                  <a:lnTo>
                    <a:pt x="187" y="5102"/>
                  </a:lnTo>
                  <a:lnTo>
                    <a:pt x="185" y="5104"/>
                  </a:lnTo>
                  <a:lnTo>
                    <a:pt x="181" y="5106"/>
                  </a:lnTo>
                  <a:lnTo>
                    <a:pt x="172" y="5107"/>
                  </a:lnTo>
                  <a:close/>
                  <a:moveTo>
                    <a:pt x="3356" y="5237"/>
                  </a:moveTo>
                  <a:lnTo>
                    <a:pt x="3351" y="5237"/>
                  </a:lnTo>
                  <a:lnTo>
                    <a:pt x="3347" y="5236"/>
                  </a:lnTo>
                  <a:lnTo>
                    <a:pt x="3345" y="5234"/>
                  </a:lnTo>
                  <a:lnTo>
                    <a:pt x="3342" y="5231"/>
                  </a:lnTo>
                  <a:lnTo>
                    <a:pt x="3339" y="5229"/>
                  </a:lnTo>
                  <a:lnTo>
                    <a:pt x="3337" y="5226"/>
                  </a:lnTo>
                  <a:lnTo>
                    <a:pt x="3336" y="5223"/>
                  </a:lnTo>
                  <a:lnTo>
                    <a:pt x="3336" y="5219"/>
                  </a:lnTo>
                  <a:lnTo>
                    <a:pt x="3331" y="5176"/>
                  </a:lnTo>
                  <a:lnTo>
                    <a:pt x="3329" y="5150"/>
                  </a:lnTo>
                  <a:lnTo>
                    <a:pt x="3327" y="5123"/>
                  </a:lnTo>
                  <a:lnTo>
                    <a:pt x="3323" y="5098"/>
                  </a:lnTo>
                  <a:lnTo>
                    <a:pt x="3321" y="5074"/>
                  </a:lnTo>
                  <a:lnTo>
                    <a:pt x="3319" y="5050"/>
                  </a:lnTo>
                  <a:lnTo>
                    <a:pt x="3315" y="5028"/>
                  </a:lnTo>
                  <a:lnTo>
                    <a:pt x="3313" y="5006"/>
                  </a:lnTo>
                  <a:lnTo>
                    <a:pt x="3310" y="4985"/>
                  </a:lnTo>
                  <a:lnTo>
                    <a:pt x="3310" y="4981"/>
                  </a:lnTo>
                  <a:lnTo>
                    <a:pt x="3310" y="4977"/>
                  </a:lnTo>
                  <a:lnTo>
                    <a:pt x="3311" y="4973"/>
                  </a:lnTo>
                  <a:lnTo>
                    <a:pt x="3313" y="4971"/>
                  </a:lnTo>
                  <a:lnTo>
                    <a:pt x="3315" y="4967"/>
                  </a:lnTo>
                  <a:lnTo>
                    <a:pt x="3319" y="4965"/>
                  </a:lnTo>
                  <a:lnTo>
                    <a:pt x="3322" y="4964"/>
                  </a:lnTo>
                  <a:lnTo>
                    <a:pt x="3326" y="4963"/>
                  </a:lnTo>
                  <a:lnTo>
                    <a:pt x="3330" y="4963"/>
                  </a:lnTo>
                  <a:lnTo>
                    <a:pt x="3334" y="4963"/>
                  </a:lnTo>
                  <a:lnTo>
                    <a:pt x="3338" y="4964"/>
                  </a:lnTo>
                  <a:lnTo>
                    <a:pt x="3341" y="4966"/>
                  </a:lnTo>
                  <a:lnTo>
                    <a:pt x="3344" y="4969"/>
                  </a:lnTo>
                  <a:lnTo>
                    <a:pt x="3346" y="4972"/>
                  </a:lnTo>
                  <a:lnTo>
                    <a:pt x="3347" y="4975"/>
                  </a:lnTo>
                  <a:lnTo>
                    <a:pt x="3349" y="4979"/>
                  </a:lnTo>
                  <a:lnTo>
                    <a:pt x="3352" y="5001"/>
                  </a:lnTo>
                  <a:lnTo>
                    <a:pt x="3354" y="5023"/>
                  </a:lnTo>
                  <a:lnTo>
                    <a:pt x="3358" y="5045"/>
                  </a:lnTo>
                  <a:lnTo>
                    <a:pt x="3360" y="5070"/>
                  </a:lnTo>
                  <a:lnTo>
                    <a:pt x="3362" y="5094"/>
                  </a:lnTo>
                  <a:lnTo>
                    <a:pt x="3366" y="5119"/>
                  </a:lnTo>
                  <a:lnTo>
                    <a:pt x="3368" y="5145"/>
                  </a:lnTo>
                  <a:lnTo>
                    <a:pt x="3370" y="5173"/>
                  </a:lnTo>
                  <a:lnTo>
                    <a:pt x="3375" y="5215"/>
                  </a:lnTo>
                  <a:lnTo>
                    <a:pt x="3375" y="5219"/>
                  </a:lnTo>
                  <a:lnTo>
                    <a:pt x="3374" y="5223"/>
                  </a:lnTo>
                  <a:lnTo>
                    <a:pt x="3373" y="5227"/>
                  </a:lnTo>
                  <a:lnTo>
                    <a:pt x="3370" y="5230"/>
                  </a:lnTo>
                  <a:lnTo>
                    <a:pt x="3368" y="5232"/>
                  </a:lnTo>
                  <a:lnTo>
                    <a:pt x="3365" y="5235"/>
                  </a:lnTo>
                  <a:lnTo>
                    <a:pt x="3361" y="5236"/>
                  </a:lnTo>
                  <a:lnTo>
                    <a:pt x="3357" y="5237"/>
                  </a:lnTo>
                  <a:lnTo>
                    <a:pt x="3356" y="5237"/>
                  </a:lnTo>
                  <a:close/>
                  <a:moveTo>
                    <a:pt x="412" y="5516"/>
                  </a:moveTo>
                  <a:lnTo>
                    <a:pt x="406" y="5515"/>
                  </a:lnTo>
                  <a:lnTo>
                    <a:pt x="403" y="5513"/>
                  </a:lnTo>
                  <a:lnTo>
                    <a:pt x="398" y="5510"/>
                  </a:lnTo>
                  <a:lnTo>
                    <a:pt x="395" y="5507"/>
                  </a:lnTo>
                  <a:lnTo>
                    <a:pt x="379" y="5482"/>
                  </a:lnTo>
                  <a:lnTo>
                    <a:pt x="363" y="5457"/>
                  </a:lnTo>
                  <a:lnTo>
                    <a:pt x="347" y="5432"/>
                  </a:lnTo>
                  <a:lnTo>
                    <a:pt x="331" y="5407"/>
                  </a:lnTo>
                  <a:lnTo>
                    <a:pt x="314" y="5382"/>
                  </a:lnTo>
                  <a:lnTo>
                    <a:pt x="300" y="5356"/>
                  </a:lnTo>
                  <a:lnTo>
                    <a:pt x="285" y="5331"/>
                  </a:lnTo>
                  <a:lnTo>
                    <a:pt x="270" y="5306"/>
                  </a:lnTo>
                  <a:lnTo>
                    <a:pt x="267" y="5301"/>
                  </a:lnTo>
                  <a:lnTo>
                    <a:pt x="266" y="5298"/>
                  </a:lnTo>
                  <a:lnTo>
                    <a:pt x="266" y="5294"/>
                  </a:lnTo>
                  <a:lnTo>
                    <a:pt x="267" y="5291"/>
                  </a:lnTo>
                  <a:lnTo>
                    <a:pt x="269" y="5287"/>
                  </a:lnTo>
                  <a:lnTo>
                    <a:pt x="271" y="5284"/>
                  </a:lnTo>
                  <a:lnTo>
                    <a:pt x="273" y="5281"/>
                  </a:lnTo>
                  <a:lnTo>
                    <a:pt x="277" y="5278"/>
                  </a:lnTo>
                  <a:lnTo>
                    <a:pt x="280" y="5277"/>
                  </a:lnTo>
                  <a:lnTo>
                    <a:pt x="284" y="5276"/>
                  </a:lnTo>
                  <a:lnTo>
                    <a:pt x="287" y="5276"/>
                  </a:lnTo>
                  <a:lnTo>
                    <a:pt x="292" y="5276"/>
                  </a:lnTo>
                  <a:lnTo>
                    <a:pt x="295" y="5277"/>
                  </a:lnTo>
                  <a:lnTo>
                    <a:pt x="298" y="5279"/>
                  </a:lnTo>
                  <a:lnTo>
                    <a:pt x="301" y="5282"/>
                  </a:lnTo>
                  <a:lnTo>
                    <a:pt x="303" y="5285"/>
                  </a:lnTo>
                  <a:lnTo>
                    <a:pt x="318" y="5310"/>
                  </a:lnTo>
                  <a:lnTo>
                    <a:pt x="333" y="5336"/>
                  </a:lnTo>
                  <a:lnTo>
                    <a:pt x="349" y="5361"/>
                  </a:lnTo>
                  <a:lnTo>
                    <a:pt x="364" y="5386"/>
                  </a:lnTo>
                  <a:lnTo>
                    <a:pt x="380" y="5411"/>
                  </a:lnTo>
                  <a:lnTo>
                    <a:pt x="396" y="5435"/>
                  </a:lnTo>
                  <a:lnTo>
                    <a:pt x="412" y="5461"/>
                  </a:lnTo>
                  <a:lnTo>
                    <a:pt x="428" y="5485"/>
                  </a:lnTo>
                  <a:lnTo>
                    <a:pt x="429" y="5488"/>
                  </a:lnTo>
                  <a:lnTo>
                    <a:pt x="430" y="5492"/>
                  </a:lnTo>
                  <a:lnTo>
                    <a:pt x="431" y="5496"/>
                  </a:lnTo>
                  <a:lnTo>
                    <a:pt x="430" y="5500"/>
                  </a:lnTo>
                  <a:lnTo>
                    <a:pt x="429" y="5503"/>
                  </a:lnTo>
                  <a:lnTo>
                    <a:pt x="428" y="5507"/>
                  </a:lnTo>
                  <a:lnTo>
                    <a:pt x="426" y="5510"/>
                  </a:lnTo>
                  <a:lnTo>
                    <a:pt x="422" y="5512"/>
                  </a:lnTo>
                  <a:lnTo>
                    <a:pt x="412" y="5516"/>
                  </a:lnTo>
                  <a:close/>
                  <a:moveTo>
                    <a:pt x="3414" y="5706"/>
                  </a:moveTo>
                  <a:lnTo>
                    <a:pt x="3411" y="5705"/>
                  </a:lnTo>
                  <a:lnTo>
                    <a:pt x="3407" y="5705"/>
                  </a:lnTo>
                  <a:lnTo>
                    <a:pt x="3404" y="5703"/>
                  </a:lnTo>
                  <a:lnTo>
                    <a:pt x="3401" y="5702"/>
                  </a:lnTo>
                  <a:lnTo>
                    <a:pt x="3399" y="5698"/>
                  </a:lnTo>
                  <a:lnTo>
                    <a:pt x="3397" y="5696"/>
                  </a:lnTo>
                  <a:lnTo>
                    <a:pt x="3396" y="5692"/>
                  </a:lnTo>
                  <a:lnTo>
                    <a:pt x="3395" y="5689"/>
                  </a:lnTo>
                  <a:lnTo>
                    <a:pt x="3390" y="5660"/>
                  </a:lnTo>
                  <a:lnTo>
                    <a:pt x="3386" y="5630"/>
                  </a:lnTo>
                  <a:lnTo>
                    <a:pt x="3382" y="5601"/>
                  </a:lnTo>
                  <a:lnTo>
                    <a:pt x="3378" y="5572"/>
                  </a:lnTo>
                  <a:lnTo>
                    <a:pt x="3374" y="5542"/>
                  </a:lnTo>
                  <a:lnTo>
                    <a:pt x="3370" y="5513"/>
                  </a:lnTo>
                  <a:lnTo>
                    <a:pt x="3366" y="5484"/>
                  </a:lnTo>
                  <a:lnTo>
                    <a:pt x="3362" y="5455"/>
                  </a:lnTo>
                  <a:lnTo>
                    <a:pt x="3362" y="5450"/>
                  </a:lnTo>
                  <a:lnTo>
                    <a:pt x="3362" y="5447"/>
                  </a:lnTo>
                  <a:lnTo>
                    <a:pt x="3365" y="5443"/>
                  </a:lnTo>
                  <a:lnTo>
                    <a:pt x="3366" y="5440"/>
                  </a:lnTo>
                  <a:lnTo>
                    <a:pt x="3369" y="5438"/>
                  </a:lnTo>
                  <a:lnTo>
                    <a:pt x="3372" y="5435"/>
                  </a:lnTo>
                  <a:lnTo>
                    <a:pt x="3375" y="5433"/>
                  </a:lnTo>
                  <a:lnTo>
                    <a:pt x="3380" y="5432"/>
                  </a:lnTo>
                  <a:lnTo>
                    <a:pt x="3383" y="5432"/>
                  </a:lnTo>
                  <a:lnTo>
                    <a:pt x="3386" y="5433"/>
                  </a:lnTo>
                  <a:lnTo>
                    <a:pt x="3390" y="5434"/>
                  </a:lnTo>
                  <a:lnTo>
                    <a:pt x="3393" y="5437"/>
                  </a:lnTo>
                  <a:lnTo>
                    <a:pt x="3397" y="5439"/>
                  </a:lnTo>
                  <a:lnTo>
                    <a:pt x="3399" y="5442"/>
                  </a:lnTo>
                  <a:lnTo>
                    <a:pt x="3400" y="5446"/>
                  </a:lnTo>
                  <a:lnTo>
                    <a:pt x="3401" y="5449"/>
                  </a:lnTo>
                  <a:lnTo>
                    <a:pt x="3405" y="5479"/>
                  </a:lnTo>
                  <a:lnTo>
                    <a:pt x="3409" y="5508"/>
                  </a:lnTo>
                  <a:lnTo>
                    <a:pt x="3413" y="5537"/>
                  </a:lnTo>
                  <a:lnTo>
                    <a:pt x="3417" y="5566"/>
                  </a:lnTo>
                  <a:lnTo>
                    <a:pt x="3421" y="5596"/>
                  </a:lnTo>
                  <a:lnTo>
                    <a:pt x="3425" y="5625"/>
                  </a:lnTo>
                  <a:lnTo>
                    <a:pt x="3429" y="5654"/>
                  </a:lnTo>
                  <a:lnTo>
                    <a:pt x="3434" y="5683"/>
                  </a:lnTo>
                  <a:lnTo>
                    <a:pt x="3434" y="5687"/>
                  </a:lnTo>
                  <a:lnTo>
                    <a:pt x="3434" y="5691"/>
                  </a:lnTo>
                  <a:lnTo>
                    <a:pt x="3432" y="5695"/>
                  </a:lnTo>
                  <a:lnTo>
                    <a:pt x="3430" y="5698"/>
                  </a:lnTo>
                  <a:lnTo>
                    <a:pt x="3428" y="5700"/>
                  </a:lnTo>
                  <a:lnTo>
                    <a:pt x="3424" y="5703"/>
                  </a:lnTo>
                  <a:lnTo>
                    <a:pt x="3421" y="5705"/>
                  </a:lnTo>
                  <a:lnTo>
                    <a:pt x="3417" y="5706"/>
                  </a:lnTo>
                  <a:lnTo>
                    <a:pt x="3414" y="5706"/>
                  </a:lnTo>
                  <a:close/>
                  <a:moveTo>
                    <a:pt x="692" y="5895"/>
                  </a:moveTo>
                  <a:lnTo>
                    <a:pt x="688" y="5895"/>
                  </a:lnTo>
                  <a:lnTo>
                    <a:pt x="684" y="5894"/>
                  </a:lnTo>
                  <a:lnTo>
                    <a:pt x="680" y="5892"/>
                  </a:lnTo>
                  <a:lnTo>
                    <a:pt x="677" y="5888"/>
                  </a:lnTo>
                  <a:lnTo>
                    <a:pt x="659" y="5866"/>
                  </a:lnTo>
                  <a:lnTo>
                    <a:pt x="639" y="5841"/>
                  </a:lnTo>
                  <a:lnTo>
                    <a:pt x="621" y="5818"/>
                  </a:lnTo>
                  <a:lnTo>
                    <a:pt x="602" y="5796"/>
                  </a:lnTo>
                  <a:lnTo>
                    <a:pt x="584" y="5771"/>
                  </a:lnTo>
                  <a:lnTo>
                    <a:pt x="567" y="5749"/>
                  </a:lnTo>
                  <a:lnTo>
                    <a:pt x="548" y="5724"/>
                  </a:lnTo>
                  <a:lnTo>
                    <a:pt x="531" y="5702"/>
                  </a:lnTo>
                  <a:lnTo>
                    <a:pt x="529" y="5698"/>
                  </a:lnTo>
                  <a:lnTo>
                    <a:pt x="528" y="5693"/>
                  </a:lnTo>
                  <a:lnTo>
                    <a:pt x="528" y="5690"/>
                  </a:lnTo>
                  <a:lnTo>
                    <a:pt x="528" y="5687"/>
                  </a:lnTo>
                  <a:lnTo>
                    <a:pt x="529" y="5683"/>
                  </a:lnTo>
                  <a:lnTo>
                    <a:pt x="530" y="5680"/>
                  </a:lnTo>
                  <a:lnTo>
                    <a:pt x="532" y="5676"/>
                  </a:lnTo>
                  <a:lnTo>
                    <a:pt x="536" y="5674"/>
                  </a:lnTo>
                  <a:lnTo>
                    <a:pt x="539" y="5672"/>
                  </a:lnTo>
                  <a:lnTo>
                    <a:pt x="543" y="5671"/>
                  </a:lnTo>
                  <a:lnTo>
                    <a:pt x="546" y="5669"/>
                  </a:lnTo>
                  <a:lnTo>
                    <a:pt x="550" y="5669"/>
                  </a:lnTo>
                  <a:lnTo>
                    <a:pt x="553" y="5671"/>
                  </a:lnTo>
                  <a:lnTo>
                    <a:pt x="557" y="5673"/>
                  </a:lnTo>
                  <a:lnTo>
                    <a:pt x="560" y="5675"/>
                  </a:lnTo>
                  <a:lnTo>
                    <a:pt x="563" y="5677"/>
                  </a:lnTo>
                  <a:lnTo>
                    <a:pt x="581" y="5702"/>
                  </a:lnTo>
                  <a:lnTo>
                    <a:pt x="598" y="5724"/>
                  </a:lnTo>
                  <a:lnTo>
                    <a:pt x="616" y="5747"/>
                  </a:lnTo>
                  <a:lnTo>
                    <a:pt x="633" y="5771"/>
                  </a:lnTo>
                  <a:lnTo>
                    <a:pt x="652" y="5794"/>
                  </a:lnTo>
                  <a:lnTo>
                    <a:pt x="670" y="5817"/>
                  </a:lnTo>
                  <a:lnTo>
                    <a:pt x="688" y="5840"/>
                  </a:lnTo>
                  <a:lnTo>
                    <a:pt x="708" y="5863"/>
                  </a:lnTo>
                  <a:lnTo>
                    <a:pt x="710" y="5867"/>
                  </a:lnTo>
                  <a:lnTo>
                    <a:pt x="711" y="5870"/>
                  </a:lnTo>
                  <a:lnTo>
                    <a:pt x="711" y="5874"/>
                  </a:lnTo>
                  <a:lnTo>
                    <a:pt x="711" y="5878"/>
                  </a:lnTo>
                  <a:lnTo>
                    <a:pt x="711" y="5882"/>
                  </a:lnTo>
                  <a:lnTo>
                    <a:pt x="710" y="5885"/>
                  </a:lnTo>
                  <a:lnTo>
                    <a:pt x="708" y="5888"/>
                  </a:lnTo>
                  <a:lnTo>
                    <a:pt x="704" y="5891"/>
                  </a:lnTo>
                  <a:lnTo>
                    <a:pt x="702" y="5893"/>
                  </a:lnTo>
                  <a:lnTo>
                    <a:pt x="699" y="5894"/>
                  </a:lnTo>
                  <a:lnTo>
                    <a:pt x="695" y="5895"/>
                  </a:lnTo>
                  <a:lnTo>
                    <a:pt x="692" y="5895"/>
                  </a:lnTo>
                  <a:close/>
                  <a:moveTo>
                    <a:pt x="3494" y="6172"/>
                  </a:moveTo>
                  <a:lnTo>
                    <a:pt x="3491" y="6172"/>
                  </a:lnTo>
                  <a:lnTo>
                    <a:pt x="3487" y="6171"/>
                  </a:lnTo>
                  <a:lnTo>
                    <a:pt x="3484" y="6169"/>
                  </a:lnTo>
                  <a:lnTo>
                    <a:pt x="3482" y="6167"/>
                  </a:lnTo>
                  <a:lnTo>
                    <a:pt x="3479" y="6165"/>
                  </a:lnTo>
                  <a:lnTo>
                    <a:pt x="3477" y="6161"/>
                  </a:lnTo>
                  <a:lnTo>
                    <a:pt x="3476" y="6158"/>
                  </a:lnTo>
                  <a:lnTo>
                    <a:pt x="3475" y="6155"/>
                  </a:lnTo>
                  <a:lnTo>
                    <a:pt x="3470" y="6128"/>
                  </a:lnTo>
                  <a:lnTo>
                    <a:pt x="3466" y="6101"/>
                  </a:lnTo>
                  <a:lnTo>
                    <a:pt x="3461" y="6073"/>
                  </a:lnTo>
                  <a:lnTo>
                    <a:pt x="3456" y="6046"/>
                  </a:lnTo>
                  <a:lnTo>
                    <a:pt x="3452" y="6018"/>
                  </a:lnTo>
                  <a:lnTo>
                    <a:pt x="3447" y="5991"/>
                  </a:lnTo>
                  <a:lnTo>
                    <a:pt x="3442" y="5964"/>
                  </a:lnTo>
                  <a:lnTo>
                    <a:pt x="3437" y="5937"/>
                  </a:lnTo>
                  <a:lnTo>
                    <a:pt x="3435" y="5923"/>
                  </a:lnTo>
                  <a:lnTo>
                    <a:pt x="3434" y="5918"/>
                  </a:lnTo>
                  <a:lnTo>
                    <a:pt x="3435" y="5915"/>
                  </a:lnTo>
                  <a:lnTo>
                    <a:pt x="3436" y="5911"/>
                  </a:lnTo>
                  <a:lnTo>
                    <a:pt x="3437" y="5908"/>
                  </a:lnTo>
                  <a:lnTo>
                    <a:pt x="3440" y="5905"/>
                  </a:lnTo>
                  <a:lnTo>
                    <a:pt x="3443" y="5902"/>
                  </a:lnTo>
                  <a:lnTo>
                    <a:pt x="3446" y="5901"/>
                  </a:lnTo>
                  <a:lnTo>
                    <a:pt x="3450" y="5900"/>
                  </a:lnTo>
                  <a:lnTo>
                    <a:pt x="3454" y="5900"/>
                  </a:lnTo>
                  <a:lnTo>
                    <a:pt x="3458" y="5900"/>
                  </a:lnTo>
                  <a:lnTo>
                    <a:pt x="3461" y="5901"/>
                  </a:lnTo>
                  <a:lnTo>
                    <a:pt x="3464" y="5903"/>
                  </a:lnTo>
                  <a:lnTo>
                    <a:pt x="3468" y="5906"/>
                  </a:lnTo>
                  <a:lnTo>
                    <a:pt x="3470" y="5908"/>
                  </a:lnTo>
                  <a:lnTo>
                    <a:pt x="3471" y="5911"/>
                  </a:lnTo>
                  <a:lnTo>
                    <a:pt x="3473" y="5916"/>
                  </a:lnTo>
                  <a:lnTo>
                    <a:pt x="3476" y="5930"/>
                  </a:lnTo>
                  <a:lnTo>
                    <a:pt x="3481" y="5957"/>
                  </a:lnTo>
                  <a:lnTo>
                    <a:pt x="3485" y="5984"/>
                  </a:lnTo>
                  <a:lnTo>
                    <a:pt x="3491" y="6011"/>
                  </a:lnTo>
                  <a:lnTo>
                    <a:pt x="3495" y="6039"/>
                  </a:lnTo>
                  <a:lnTo>
                    <a:pt x="3500" y="6066"/>
                  </a:lnTo>
                  <a:lnTo>
                    <a:pt x="3505" y="6094"/>
                  </a:lnTo>
                  <a:lnTo>
                    <a:pt x="3509" y="6121"/>
                  </a:lnTo>
                  <a:lnTo>
                    <a:pt x="3514" y="6149"/>
                  </a:lnTo>
                  <a:lnTo>
                    <a:pt x="3514" y="6153"/>
                  </a:lnTo>
                  <a:lnTo>
                    <a:pt x="3514" y="6157"/>
                  </a:lnTo>
                  <a:lnTo>
                    <a:pt x="3512" y="6160"/>
                  </a:lnTo>
                  <a:lnTo>
                    <a:pt x="3510" y="6164"/>
                  </a:lnTo>
                  <a:lnTo>
                    <a:pt x="3508" y="6166"/>
                  </a:lnTo>
                  <a:lnTo>
                    <a:pt x="3505" y="6168"/>
                  </a:lnTo>
                  <a:lnTo>
                    <a:pt x="3501" y="6171"/>
                  </a:lnTo>
                  <a:lnTo>
                    <a:pt x="3497" y="6172"/>
                  </a:lnTo>
                  <a:lnTo>
                    <a:pt x="3494" y="6172"/>
                  </a:lnTo>
                  <a:close/>
                  <a:moveTo>
                    <a:pt x="1037" y="6214"/>
                  </a:moveTo>
                  <a:lnTo>
                    <a:pt x="1027" y="6212"/>
                  </a:lnTo>
                  <a:lnTo>
                    <a:pt x="1002" y="6196"/>
                  </a:lnTo>
                  <a:lnTo>
                    <a:pt x="976" y="6179"/>
                  </a:lnTo>
                  <a:lnTo>
                    <a:pt x="951" y="6163"/>
                  </a:lnTo>
                  <a:lnTo>
                    <a:pt x="927" y="6144"/>
                  </a:lnTo>
                  <a:lnTo>
                    <a:pt x="903" y="6126"/>
                  </a:lnTo>
                  <a:lnTo>
                    <a:pt x="880" y="6106"/>
                  </a:lnTo>
                  <a:lnTo>
                    <a:pt x="858" y="6087"/>
                  </a:lnTo>
                  <a:lnTo>
                    <a:pt x="835" y="6066"/>
                  </a:lnTo>
                  <a:lnTo>
                    <a:pt x="833" y="6064"/>
                  </a:lnTo>
                  <a:lnTo>
                    <a:pt x="831" y="6061"/>
                  </a:lnTo>
                  <a:lnTo>
                    <a:pt x="830" y="6057"/>
                  </a:lnTo>
                  <a:lnTo>
                    <a:pt x="830" y="6052"/>
                  </a:lnTo>
                  <a:lnTo>
                    <a:pt x="830" y="6049"/>
                  </a:lnTo>
                  <a:lnTo>
                    <a:pt x="831" y="6046"/>
                  </a:lnTo>
                  <a:lnTo>
                    <a:pt x="833" y="6042"/>
                  </a:lnTo>
                  <a:lnTo>
                    <a:pt x="835" y="6039"/>
                  </a:lnTo>
                  <a:lnTo>
                    <a:pt x="838" y="6036"/>
                  </a:lnTo>
                  <a:lnTo>
                    <a:pt x="841" y="6034"/>
                  </a:lnTo>
                  <a:lnTo>
                    <a:pt x="846" y="6033"/>
                  </a:lnTo>
                  <a:lnTo>
                    <a:pt x="849" y="6033"/>
                  </a:lnTo>
                  <a:lnTo>
                    <a:pt x="852" y="6033"/>
                  </a:lnTo>
                  <a:lnTo>
                    <a:pt x="856" y="6034"/>
                  </a:lnTo>
                  <a:lnTo>
                    <a:pt x="859" y="6035"/>
                  </a:lnTo>
                  <a:lnTo>
                    <a:pt x="863" y="6038"/>
                  </a:lnTo>
                  <a:lnTo>
                    <a:pt x="883" y="6058"/>
                  </a:lnTo>
                  <a:lnTo>
                    <a:pt x="905" y="6077"/>
                  </a:lnTo>
                  <a:lnTo>
                    <a:pt x="928" y="6095"/>
                  </a:lnTo>
                  <a:lnTo>
                    <a:pt x="951" y="6113"/>
                  </a:lnTo>
                  <a:lnTo>
                    <a:pt x="974" y="6130"/>
                  </a:lnTo>
                  <a:lnTo>
                    <a:pt x="998" y="6147"/>
                  </a:lnTo>
                  <a:lnTo>
                    <a:pt x="1022" y="6163"/>
                  </a:lnTo>
                  <a:lnTo>
                    <a:pt x="1047" y="6177"/>
                  </a:lnTo>
                  <a:lnTo>
                    <a:pt x="1051" y="6180"/>
                  </a:lnTo>
                  <a:lnTo>
                    <a:pt x="1053" y="6183"/>
                  </a:lnTo>
                  <a:lnTo>
                    <a:pt x="1056" y="6187"/>
                  </a:lnTo>
                  <a:lnTo>
                    <a:pt x="1057" y="6190"/>
                  </a:lnTo>
                  <a:lnTo>
                    <a:pt x="1057" y="6194"/>
                  </a:lnTo>
                  <a:lnTo>
                    <a:pt x="1057" y="6197"/>
                  </a:lnTo>
                  <a:lnTo>
                    <a:pt x="1056" y="6202"/>
                  </a:lnTo>
                  <a:lnTo>
                    <a:pt x="1054" y="6205"/>
                  </a:lnTo>
                  <a:lnTo>
                    <a:pt x="1051" y="6208"/>
                  </a:lnTo>
                  <a:lnTo>
                    <a:pt x="1047" y="6212"/>
                  </a:lnTo>
                  <a:lnTo>
                    <a:pt x="1043" y="6214"/>
                  </a:lnTo>
                  <a:lnTo>
                    <a:pt x="1037" y="6214"/>
                  </a:lnTo>
                  <a:close/>
                  <a:moveTo>
                    <a:pt x="1477" y="6384"/>
                  </a:moveTo>
                  <a:lnTo>
                    <a:pt x="1471" y="6383"/>
                  </a:lnTo>
                  <a:lnTo>
                    <a:pt x="1434" y="6370"/>
                  </a:lnTo>
                  <a:lnTo>
                    <a:pt x="1396" y="6359"/>
                  </a:lnTo>
                  <a:lnTo>
                    <a:pt x="1360" y="6347"/>
                  </a:lnTo>
                  <a:lnTo>
                    <a:pt x="1322" y="6336"/>
                  </a:lnTo>
                  <a:lnTo>
                    <a:pt x="1302" y="6331"/>
                  </a:lnTo>
                  <a:lnTo>
                    <a:pt x="1283" y="6324"/>
                  </a:lnTo>
                  <a:lnTo>
                    <a:pt x="1264" y="6319"/>
                  </a:lnTo>
                  <a:lnTo>
                    <a:pt x="1245" y="6313"/>
                  </a:lnTo>
                  <a:lnTo>
                    <a:pt x="1241" y="6311"/>
                  </a:lnTo>
                  <a:lnTo>
                    <a:pt x="1238" y="6308"/>
                  </a:lnTo>
                  <a:lnTo>
                    <a:pt x="1236" y="6306"/>
                  </a:lnTo>
                  <a:lnTo>
                    <a:pt x="1233" y="6303"/>
                  </a:lnTo>
                  <a:lnTo>
                    <a:pt x="1232" y="6299"/>
                  </a:lnTo>
                  <a:lnTo>
                    <a:pt x="1232" y="6294"/>
                  </a:lnTo>
                  <a:lnTo>
                    <a:pt x="1232" y="6291"/>
                  </a:lnTo>
                  <a:lnTo>
                    <a:pt x="1233" y="6288"/>
                  </a:lnTo>
                  <a:lnTo>
                    <a:pt x="1234" y="6284"/>
                  </a:lnTo>
                  <a:lnTo>
                    <a:pt x="1237" y="6281"/>
                  </a:lnTo>
                  <a:lnTo>
                    <a:pt x="1240" y="6278"/>
                  </a:lnTo>
                  <a:lnTo>
                    <a:pt x="1242" y="6276"/>
                  </a:lnTo>
                  <a:lnTo>
                    <a:pt x="1247" y="6275"/>
                  </a:lnTo>
                  <a:lnTo>
                    <a:pt x="1251" y="6274"/>
                  </a:lnTo>
                  <a:lnTo>
                    <a:pt x="1254" y="6274"/>
                  </a:lnTo>
                  <a:lnTo>
                    <a:pt x="1259" y="6275"/>
                  </a:lnTo>
                  <a:lnTo>
                    <a:pt x="1277" y="6282"/>
                  </a:lnTo>
                  <a:lnTo>
                    <a:pt x="1295" y="6288"/>
                  </a:lnTo>
                  <a:lnTo>
                    <a:pt x="1314" y="6293"/>
                  </a:lnTo>
                  <a:lnTo>
                    <a:pt x="1332" y="6298"/>
                  </a:lnTo>
                  <a:lnTo>
                    <a:pt x="1370" y="6309"/>
                  </a:lnTo>
                  <a:lnTo>
                    <a:pt x="1408" y="6321"/>
                  </a:lnTo>
                  <a:lnTo>
                    <a:pt x="1446" y="6333"/>
                  </a:lnTo>
                  <a:lnTo>
                    <a:pt x="1483" y="6346"/>
                  </a:lnTo>
                  <a:lnTo>
                    <a:pt x="1487" y="6348"/>
                  </a:lnTo>
                  <a:lnTo>
                    <a:pt x="1490" y="6351"/>
                  </a:lnTo>
                  <a:lnTo>
                    <a:pt x="1493" y="6353"/>
                  </a:lnTo>
                  <a:lnTo>
                    <a:pt x="1495" y="6356"/>
                  </a:lnTo>
                  <a:lnTo>
                    <a:pt x="1496" y="6360"/>
                  </a:lnTo>
                  <a:lnTo>
                    <a:pt x="1497" y="6363"/>
                  </a:lnTo>
                  <a:lnTo>
                    <a:pt x="1496" y="6368"/>
                  </a:lnTo>
                  <a:lnTo>
                    <a:pt x="1496" y="6371"/>
                  </a:lnTo>
                  <a:lnTo>
                    <a:pt x="1493" y="6377"/>
                  </a:lnTo>
                  <a:lnTo>
                    <a:pt x="1488" y="6381"/>
                  </a:lnTo>
                  <a:lnTo>
                    <a:pt x="1483" y="6384"/>
                  </a:lnTo>
                  <a:lnTo>
                    <a:pt x="1477" y="6384"/>
                  </a:lnTo>
                  <a:close/>
                  <a:moveTo>
                    <a:pt x="1907" y="6580"/>
                  </a:moveTo>
                  <a:lnTo>
                    <a:pt x="1896" y="6578"/>
                  </a:lnTo>
                  <a:lnTo>
                    <a:pt x="1871" y="6564"/>
                  </a:lnTo>
                  <a:lnTo>
                    <a:pt x="1845" y="6549"/>
                  </a:lnTo>
                  <a:lnTo>
                    <a:pt x="1818" y="6535"/>
                  </a:lnTo>
                  <a:lnTo>
                    <a:pt x="1793" y="6522"/>
                  </a:lnTo>
                  <a:lnTo>
                    <a:pt x="1767" y="6509"/>
                  </a:lnTo>
                  <a:lnTo>
                    <a:pt x="1740" y="6496"/>
                  </a:lnTo>
                  <a:lnTo>
                    <a:pt x="1714" y="6484"/>
                  </a:lnTo>
                  <a:lnTo>
                    <a:pt x="1688" y="6471"/>
                  </a:lnTo>
                  <a:lnTo>
                    <a:pt x="1684" y="6469"/>
                  </a:lnTo>
                  <a:lnTo>
                    <a:pt x="1682" y="6467"/>
                  </a:lnTo>
                  <a:lnTo>
                    <a:pt x="1680" y="6463"/>
                  </a:lnTo>
                  <a:lnTo>
                    <a:pt x="1677" y="6461"/>
                  </a:lnTo>
                  <a:lnTo>
                    <a:pt x="1677" y="6456"/>
                  </a:lnTo>
                  <a:lnTo>
                    <a:pt x="1676" y="6453"/>
                  </a:lnTo>
                  <a:lnTo>
                    <a:pt x="1677" y="6449"/>
                  </a:lnTo>
                  <a:lnTo>
                    <a:pt x="1678" y="6445"/>
                  </a:lnTo>
                  <a:lnTo>
                    <a:pt x="1681" y="6441"/>
                  </a:lnTo>
                  <a:lnTo>
                    <a:pt x="1683" y="6439"/>
                  </a:lnTo>
                  <a:lnTo>
                    <a:pt x="1686" y="6437"/>
                  </a:lnTo>
                  <a:lnTo>
                    <a:pt x="1689" y="6434"/>
                  </a:lnTo>
                  <a:lnTo>
                    <a:pt x="1693" y="6434"/>
                  </a:lnTo>
                  <a:lnTo>
                    <a:pt x="1697" y="6433"/>
                  </a:lnTo>
                  <a:lnTo>
                    <a:pt x="1700" y="6434"/>
                  </a:lnTo>
                  <a:lnTo>
                    <a:pt x="1705" y="6436"/>
                  </a:lnTo>
                  <a:lnTo>
                    <a:pt x="1731" y="6448"/>
                  </a:lnTo>
                  <a:lnTo>
                    <a:pt x="1758" y="6461"/>
                  </a:lnTo>
                  <a:lnTo>
                    <a:pt x="1784" y="6473"/>
                  </a:lnTo>
                  <a:lnTo>
                    <a:pt x="1810" y="6487"/>
                  </a:lnTo>
                  <a:lnTo>
                    <a:pt x="1837" y="6501"/>
                  </a:lnTo>
                  <a:lnTo>
                    <a:pt x="1863" y="6515"/>
                  </a:lnTo>
                  <a:lnTo>
                    <a:pt x="1889" y="6530"/>
                  </a:lnTo>
                  <a:lnTo>
                    <a:pt x="1916" y="6543"/>
                  </a:lnTo>
                  <a:lnTo>
                    <a:pt x="1919" y="6546"/>
                  </a:lnTo>
                  <a:lnTo>
                    <a:pt x="1922" y="6549"/>
                  </a:lnTo>
                  <a:lnTo>
                    <a:pt x="1924" y="6553"/>
                  </a:lnTo>
                  <a:lnTo>
                    <a:pt x="1925" y="6556"/>
                  </a:lnTo>
                  <a:lnTo>
                    <a:pt x="1926" y="6559"/>
                  </a:lnTo>
                  <a:lnTo>
                    <a:pt x="1926" y="6563"/>
                  </a:lnTo>
                  <a:lnTo>
                    <a:pt x="1925" y="6567"/>
                  </a:lnTo>
                  <a:lnTo>
                    <a:pt x="1924" y="6571"/>
                  </a:lnTo>
                  <a:lnTo>
                    <a:pt x="1920" y="6574"/>
                  </a:lnTo>
                  <a:lnTo>
                    <a:pt x="1916" y="6578"/>
                  </a:lnTo>
                  <a:lnTo>
                    <a:pt x="1911" y="6580"/>
                  </a:lnTo>
                  <a:lnTo>
                    <a:pt x="1907" y="6580"/>
                  </a:lnTo>
                  <a:close/>
                  <a:moveTo>
                    <a:pt x="3506" y="6642"/>
                  </a:moveTo>
                  <a:lnTo>
                    <a:pt x="3502" y="6642"/>
                  </a:lnTo>
                  <a:lnTo>
                    <a:pt x="3499" y="6641"/>
                  </a:lnTo>
                  <a:lnTo>
                    <a:pt x="3495" y="6640"/>
                  </a:lnTo>
                  <a:lnTo>
                    <a:pt x="3492" y="6637"/>
                  </a:lnTo>
                  <a:lnTo>
                    <a:pt x="3490" y="6635"/>
                  </a:lnTo>
                  <a:lnTo>
                    <a:pt x="3487" y="6632"/>
                  </a:lnTo>
                  <a:lnTo>
                    <a:pt x="3486" y="6628"/>
                  </a:lnTo>
                  <a:lnTo>
                    <a:pt x="3485" y="6625"/>
                  </a:lnTo>
                  <a:lnTo>
                    <a:pt x="3486" y="6620"/>
                  </a:lnTo>
                  <a:lnTo>
                    <a:pt x="3489" y="6595"/>
                  </a:lnTo>
                  <a:lnTo>
                    <a:pt x="3492" y="6570"/>
                  </a:lnTo>
                  <a:lnTo>
                    <a:pt x="3494" y="6546"/>
                  </a:lnTo>
                  <a:lnTo>
                    <a:pt x="3495" y="6522"/>
                  </a:lnTo>
                  <a:lnTo>
                    <a:pt x="3497" y="6497"/>
                  </a:lnTo>
                  <a:lnTo>
                    <a:pt x="3498" y="6473"/>
                  </a:lnTo>
                  <a:lnTo>
                    <a:pt x="3499" y="6450"/>
                  </a:lnTo>
                  <a:lnTo>
                    <a:pt x="3499" y="6426"/>
                  </a:lnTo>
                  <a:lnTo>
                    <a:pt x="3499" y="6417"/>
                  </a:lnTo>
                  <a:lnTo>
                    <a:pt x="3499" y="6407"/>
                  </a:lnTo>
                  <a:lnTo>
                    <a:pt x="3499" y="6398"/>
                  </a:lnTo>
                  <a:lnTo>
                    <a:pt x="3499" y="6387"/>
                  </a:lnTo>
                  <a:lnTo>
                    <a:pt x="3499" y="6384"/>
                  </a:lnTo>
                  <a:lnTo>
                    <a:pt x="3500" y="6379"/>
                  </a:lnTo>
                  <a:lnTo>
                    <a:pt x="3501" y="6376"/>
                  </a:lnTo>
                  <a:lnTo>
                    <a:pt x="3503" y="6374"/>
                  </a:lnTo>
                  <a:lnTo>
                    <a:pt x="3507" y="6371"/>
                  </a:lnTo>
                  <a:lnTo>
                    <a:pt x="3510" y="6369"/>
                  </a:lnTo>
                  <a:lnTo>
                    <a:pt x="3514" y="6368"/>
                  </a:lnTo>
                  <a:lnTo>
                    <a:pt x="3517" y="6367"/>
                  </a:lnTo>
                  <a:lnTo>
                    <a:pt x="3522" y="6368"/>
                  </a:lnTo>
                  <a:lnTo>
                    <a:pt x="3525" y="6369"/>
                  </a:lnTo>
                  <a:lnTo>
                    <a:pt x="3529" y="6370"/>
                  </a:lnTo>
                  <a:lnTo>
                    <a:pt x="3532" y="6372"/>
                  </a:lnTo>
                  <a:lnTo>
                    <a:pt x="3534" y="6376"/>
                  </a:lnTo>
                  <a:lnTo>
                    <a:pt x="3536" y="6379"/>
                  </a:lnTo>
                  <a:lnTo>
                    <a:pt x="3537" y="6383"/>
                  </a:lnTo>
                  <a:lnTo>
                    <a:pt x="3538" y="6386"/>
                  </a:lnTo>
                  <a:lnTo>
                    <a:pt x="3538" y="6397"/>
                  </a:lnTo>
                  <a:lnTo>
                    <a:pt x="3538" y="6407"/>
                  </a:lnTo>
                  <a:lnTo>
                    <a:pt x="3538" y="6417"/>
                  </a:lnTo>
                  <a:lnTo>
                    <a:pt x="3538" y="6426"/>
                  </a:lnTo>
                  <a:lnTo>
                    <a:pt x="3538" y="6450"/>
                  </a:lnTo>
                  <a:lnTo>
                    <a:pt x="3538" y="6475"/>
                  </a:lnTo>
                  <a:lnTo>
                    <a:pt x="3537" y="6499"/>
                  </a:lnTo>
                  <a:lnTo>
                    <a:pt x="3536" y="6524"/>
                  </a:lnTo>
                  <a:lnTo>
                    <a:pt x="3533" y="6548"/>
                  </a:lnTo>
                  <a:lnTo>
                    <a:pt x="3531" y="6573"/>
                  </a:lnTo>
                  <a:lnTo>
                    <a:pt x="3528" y="6600"/>
                  </a:lnTo>
                  <a:lnTo>
                    <a:pt x="3525" y="6625"/>
                  </a:lnTo>
                  <a:lnTo>
                    <a:pt x="3524" y="6629"/>
                  </a:lnTo>
                  <a:lnTo>
                    <a:pt x="3523" y="6632"/>
                  </a:lnTo>
                  <a:lnTo>
                    <a:pt x="3521" y="6635"/>
                  </a:lnTo>
                  <a:lnTo>
                    <a:pt x="3518" y="6637"/>
                  </a:lnTo>
                  <a:lnTo>
                    <a:pt x="3515" y="6640"/>
                  </a:lnTo>
                  <a:lnTo>
                    <a:pt x="3513" y="6641"/>
                  </a:lnTo>
                  <a:lnTo>
                    <a:pt x="3509" y="6642"/>
                  </a:lnTo>
                  <a:lnTo>
                    <a:pt x="3506" y="6642"/>
                  </a:lnTo>
                  <a:close/>
                  <a:moveTo>
                    <a:pt x="2300" y="6842"/>
                  </a:moveTo>
                  <a:lnTo>
                    <a:pt x="2289" y="6838"/>
                  </a:lnTo>
                  <a:lnTo>
                    <a:pt x="2265" y="6820"/>
                  </a:lnTo>
                  <a:lnTo>
                    <a:pt x="2240" y="6801"/>
                  </a:lnTo>
                  <a:lnTo>
                    <a:pt x="2216" y="6784"/>
                  </a:lnTo>
                  <a:lnTo>
                    <a:pt x="2192" y="6767"/>
                  </a:lnTo>
                  <a:lnTo>
                    <a:pt x="2168" y="6750"/>
                  </a:lnTo>
                  <a:lnTo>
                    <a:pt x="2144" y="6734"/>
                  </a:lnTo>
                  <a:lnTo>
                    <a:pt x="2120" y="6717"/>
                  </a:lnTo>
                  <a:lnTo>
                    <a:pt x="2097" y="6702"/>
                  </a:lnTo>
                  <a:lnTo>
                    <a:pt x="2094" y="6698"/>
                  </a:lnTo>
                  <a:lnTo>
                    <a:pt x="2091" y="6696"/>
                  </a:lnTo>
                  <a:lnTo>
                    <a:pt x="2089" y="6692"/>
                  </a:lnTo>
                  <a:lnTo>
                    <a:pt x="2089" y="6689"/>
                  </a:lnTo>
                  <a:lnTo>
                    <a:pt x="2088" y="6684"/>
                  </a:lnTo>
                  <a:lnTo>
                    <a:pt x="2088" y="6681"/>
                  </a:lnTo>
                  <a:lnTo>
                    <a:pt x="2089" y="6678"/>
                  </a:lnTo>
                  <a:lnTo>
                    <a:pt x="2091" y="6674"/>
                  </a:lnTo>
                  <a:lnTo>
                    <a:pt x="2094" y="6671"/>
                  </a:lnTo>
                  <a:lnTo>
                    <a:pt x="2097" y="6668"/>
                  </a:lnTo>
                  <a:lnTo>
                    <a:pt x="2101" y="6666"/>
                  </a:lnTo>
                  <a:lnTo>
                    <a:pt x="2104" y="6665"/>
                  </a:lnTo>
                  <a:lnTo>
                    <a:pt x="2107" y="6665"/>
                  </a:lnTo>
                  <a:lnTo>
                    <a:pt x="2112" y="6665"/>
                  </a:lnTo>
                  <a:lnTo>
                    <a:pt x="2115" y="6666"/>
                  </a:lnTo>
                  <a:lnTo>
                    <a:pt x="2119" y="6668"/>
                  </a:lnTo>
                  <a:lnTo>
                    <a:pt x="2143" y="6684"/>
                  </a:lnTo>
                  <a:lnTo>
                    <a:pt x="2167" y="6701"/>
                  </a:lnTo>
                  <a:lnTo>
                    <a:pt x="2191" y="6718"/>
                  </a:lnTo>
                  <a:lnTo>
                    <a:pt x="2215" y="6735"/>
                  </a:lnTo>
                  <a:lnTo>
                    <a:pt x="2239" y="6752"/>
                  </a:lnTo>
                  <a:lnTo>
                    <a:pt x="2263" y="6770"/>
                  </a:lnTo>
                  <a:lnTo>
                    <a:pt x="2288" y="6788"/>
                  </a:lnTo>
                  <a:lnTo>
                    <a:pt x="2312" y="6806"/>
                  </a:lnTo>
                  <a:lnTo>
                    <a:pt x="2315" y="6809"/>
                  </a:lnTo>
                  <a:lnTo>
                    <a:pt x="2317" y="6812"/>
                  </a:lnTo>
                  <a:lnTo>
                    <a:pt x="2319" y="6815"/>
                  </a:lnTo>
                  <a:lnTo>
                    <a:pt x="2320" y="6820"/>
                  </a:lnTo>
                  <a:lnTo>
                    <a:pt x="2320" y="6823"/>
                  </a:lnTo>
                  <a:lnTo>
                    <a:pt x="2320" y="6827"/>
                  </a:lnTo>
                  <a:lnTo>
                    <a:pt x="2319" y="6830"/>
                  </a:lnTo>
                  <a:lnTo>
                    <a:pt x="2316" y="6834"/>
                  </a:lnTo>
                  <a:lnTo>
                    <a:pt x="2313" y="6837"/>
                  </a:lnTo>
                  <a:lnTo>
                    <a:pt x="2309" y="6839"/>
                  </a:lnTo>
                  <a:lnTo>
                    <a:pt x="2305" y="6842"/>
                  </a:lnTo>
                  <a:lnTo>
                    <a:pt x="2300" y="6842"/>
                  </a:lnTo>
                  <a:close/>
                  <a:moveTo>
                    <a:pt x="2706" y="7081"/>
                  </a:moveTo>
                  <a:lnTo>
                    <a:pt x="2698" y="7079"/>
                  </a:lnTo>
                  <a:lnTo>
                    <a:pt x="2672" y="7069"/>
                  </a:lnTo>
                  <a:lnTo>
                    <a:pt x="2644" y="7056"/>
                  </a:lnTo>
                  <a:lnTo>
                    <a:pt x="2617" y="7043"/>
                  </a:lnTo>
                  <a:lnTo>
                    <a:pt x="2590" y="7031"/>
                  </a:lnTo>
                  <a:lnTo>
                    <a:pt x="2564" y="7017"/>
                  </a:lnTo>
                  <a:lnTo>
                    <a:pt x="2538" y="7003"/>
                  </a:lnTo>
                  <a:lnTo>
                    <a:pt x="2511" y="6988"/>
                  </a:lnTo>
                  <a:lnTo>
                    <a:pt x="2485" y="6973"/>
                  </a:lnTo>
                  <a:lnTo>
                    <a:pt x="2481" y="6971"/>
                  </a:lnTo>
                  <a:lnTo>
                    <a:pt x="2479" y="6968"/>
                  </a:lnTo>
                  <a:lnTo>
                    <a:pt x="2477" y="6964"/>
                  </a:lnTo>
                  <a:lnTo>
                    <a:pt x="2476" y="6961"/>
                  </a:lnTo>
                  <a:lnTo>
                    <a:pt x="2475" y="6957"/>
                  </a:lnTo>
                  <a:lnTo>
                    <a:pt x="2476" y="6953"/>
                  </a:lnTo>
                  <a:lnTo>
                    <a:pt x="2476" y="6949"/>
                  </a:lnTo>
                  <a:lnTo>
                    <a:pt x="2478" y="6946"/>
                  </a:lnTo>
                  <a:lnTo>
                    <a:pt x="2480" y="6943"/>
                  </a:lnTo>
                  <a:lnTo>
                    <a:pt x="2483" y="6940"/>
                  </a:lnTo>
                  <a:lnTo>
                    <a:pt x="2486" y="6938"/>
                  </a:lnTo>
                  <a:lnTo>
                    <a:pt x="2489" y="6937"/>
                  </a:lnTo>
                  <a:lnTo>
                    <a:pt x="2494" y="6937"/>
                  </a:lnTo>
                  <a:lnTo>
                    <a:pt x="2497" y="6937"/>
                  </a:lnTo>
                  <a:lnTo>
                    <a:pt x="2501" y="6938"/>
                  </a:lnTo>
                  <a:lnTo>
                    <a:pt x="2504" y="6939"/>
                  </a:lnTo>
                  <a:lnTo>
                    <a:pt x="2531" y="6954"/>
                  </a:lnTo>
                  <a:lnTo>
                    <a:pt x="2556" y="6968"/>
                  </a:lnTo>
                  <a:lnTo>
                    <a:pt x="2582" y="6982"/>
                  </a:lnTo>
                  <a:lnTo>
                    <a:pt x="2608" y="6995"/>
                  </a:lnTo>
                  <a:lnTo>
                    <a:pt x="2634" y="7008"/>
                  </a:lnTo>
                  <a:lnTo>
                    <a:pt x="2660" y="7021"/>
                  </a:lnTo>
                  <a:lnTo>
                    <a:pt x="2687" y="7032"/>
                  </a:lnTo>
                  <a:lnTo>
                    <a:pt x="2713" y="7043"/>
                  </a:lnTo>
                  <a:lnTo>
                    <a:pt x="2717" y="7045"/>
                  </a:lnTo>
                  <a:lnTo>
                    <a:pt x="2720" y="7047"/>
                  </a:lnTo>
                  <a:lnTo>
                    <a:pt x="2722" y="7050"/>
                  </a:lnTo>
                  <a:lnTo>
                    <a:pt x="2725" y="7054"/>
                  </a:lnTo>
                  <a:lnTo>
                    <a:pt x="2726" y="7057"/>
                  </a:lnTo>
                  <a:lnTo>
                    <a:pt x="2726" y="7061"/>
                  </a:lnTo>
                  <a:lnTo>
                    <a:pt x="2726" y="7065"/>
                  </a:lnTo>
                  <a:lnTo>
                    <a:pt x="2725" y="7069"/>
                  </a:lnTo>
                  <a:lnTo>
                    <a:pt x="2721" y="7073"/>
                  </a:lnTo>
                  <a:lnTo>
                    <a:pt x="2717" y="7078"/>
                  </a:lnTo>
                  <a:lnTo>
                    <a:pt x="2712" y="7080"/>
                  </a:lnTo>
                  <a:lnTo>
                    <a:pt x="2706" y="7081"/>
                  </a:lnTo>
                  <a:close/>
                  <a:moveTo>
                    <a:pt x="3374" y="7092"/>
                  </a:moveTo>
                  <a:lnTo>
                    <a:pt x="3372" y="7092"/>
                  </a:lnTo>
                  <a:lnTo>
                    <a:pt x="3368" y="7090"/>
                  </a:lnTo>
                  <a:lnTo>
                    <a:pt x="3365" y="7089"/>
                  </a:lnTo>
                  <a:lnTo>
                    <a:pt x="3362" y="7087"/>
                  </a:lnTo>
                  <a:lnTo>
                    <a:pt x="3359" y="7085"/>
                  </a:lnTo>
                  <a:lnTo>
                    <a:pt x="3357" y="7081"/>
                  </a:lnTo>
                  <a:lnTo>
                    <a:pt x="3356" y="7078"/>
                  </a:lnTo>
                  <a:lnTo>
                    <a:pt x="3354" y="7074"/>
                  </a:lnTo>
                  <a:lnTo>
                    <a:pt x="3354" y="7070"/>
                  </a:lnTo>
                  <a:lnTo>
                    <a:pt x="3356" y="7066"/>
                  </a:lnTo>
                  <a:lnTo>
                    <a:pt x="3357" y="7063"/>
                  </a:lnTo>
                  <a:lnTo>
                    <a:pt x="3359" y="7060"/>
                  </a:lnTo>
                  <a:lnTo>
                    <a:pt x="3370" y="7046"/>
                  </a:lnTo>
                  <a:lnTo>
                    <a:pt x="3381" y="7030"/>
                  </a:lnTo>
                  <a:lnTo>
                    <a:pt x="3390" y="7014"/>
                  </a:lnTo>
                  <a:lnTo>
                    <a:pt x="3399" y="6995"/>
                  </a:lnTo>
                  <a:lnTo>
                    <a:pt x="3407" y="6976"/>
                  </a:lnTo>
                  <a:lnTo>
                    <a:pt x="3414" y="6955"/>
                  </a:lnTo>
                  <a:lnTo>
                    <a:pt x="3421" y="6933"/>
                  </a:lnTo>
                  <a:lnTo>
                    <a:pt x="3428" y="6910"/>
                  </a:lnTo>
                  <a:lnTo>
                    <a:pt x="3431" y="6895"/>
                  </a:lnTo>
                  <a:lnTo>
                    <a:pt x="3436" y="6881"/>
                  </a:lnTo>
                  <a:lnTo>
                    <a:pt x="3439" y="6866"/>
                  </a:lnTo>
                  <a:lnTo>
                    <a:pt x="3443" y="6851"/>
                  </a:lnTo>
                  <a:lnTo>
                    <a:pt x="3444" y="6846"/>
                  </a:lnTo>
                  <a:lnTo>
                    <a:pt x="3446" y="6844"/>
                  </a:lnTo>
                  <a:lnTo>
                    <a:pt x="3448" y="6840"/>
                  </a:lnTo>
                  <a:lnTo>
                    <a:pt x="3452" y="6838"/>
                  </a:lnTo>
                  <a:lnTo>
                    <a:pt x="3454" y="6837"/>
                  </a:lnTo>
                  <a:lnTo>
                    <a:pt x="3459" y="6836"/>
                  </a:lnTo>
                  <a:lnTo>
                    <a:pt x="3462" y="6836"/>
                  </a:lnTo>
                  <a:lnTo>
                    <a:pt x="3467" y="6836"/>
                  </a:lnTo>
                  <a:lnTo>
                    <a:pt x="3470" y="6837"/>
                  </a:lnTo>
                  <a:lnTo>
                    <a:pt x="3474" y="6839"/>
                  </a:lnTo>
                  <a:lnTo>
                    <a:pt x="3476" y="6842"/>
                  </a:lnTo>
                  <a:lnTo>
                    <a:pt x="3478" y="6845"/>
                  </a:lnTo>
                  <a:lnTo>
                    <a:pt x="3481" y="6848"/>
                  </a:lnTo>
                  <a:lnTo>
                    <a:pt x="3482" y="6852"/>
                  </a:lnTo>
                  <a:lnTo>
                    <a:pt x="3482" y="6855"/>
                  </a:lnTo>
                  <a:lnTo>
                    <a:pt x="3481" y="6860"/>
                  </a:lnTo>
                  <a:lnTo>
                    <a:pt x="3477" y="6875"/>
                  </a:lnTo>
                  <a:lnTo>
                    <a:pt x="3474" y="6890"/>
                  </a:lnTo>
                  <a:lnTo>
                    <a:pt x="3470" y="6905"/>
                  </a:lnTo>
                  <a:lnTo>
                    <a:pt x="3466" y="6921"/>
                  </a:lnTo>
                  <a:lnTo>
                    <a:pt x="3459" y="6946"/>
                  </a:lnTo>
                  <a:lnTo>
                    <a:pt x="3452" y="6969"/>
                  </a:lnTo>
                  <a:lnTo>
                    <a:pt x="3443" y="6992"/>
                  </a:lnTo>
                  <a:lnTo>
                    <a:pt x="3434" y="7012"/>
                  </a:lnTo>
                  <a:lnTo>
                    <a:pt x="3424" y="7033"/>
                  </a:lnTo>
                  <a:lnTo>
                    <a:pt x="3413" y="7051"/>
                  </a:lnTo>
                  <a:lnTo>
                    <a:pt x="3401" y="7069"/>
                  </a:lnTo>
                  <a:lnTo>
                    <a:pt x="3390" y="7085"/>
                  </a:lnTo>
                  <a:lnTo>
                    <a:pt x="3386" y="7088"/>
                  </a:lnTo>
                  <a:lnTo>
                    <a:pt x="3383" y="7090"/>
                  </a:lnTo>
                  <a:lnTo>
                    <a:pt x="3378" y="7092"/>
                  </a:lnTo>
                  <a:lnTo>
                    <a:pt x="3374" y="7092"/>
                  </a:lnTo>
                  <a:close/>
                  <a:moveTo>
                    <a:pt x="3155" y="7183"/>
                  </a:moveTo>
                  <a:lnTo>
                    <a:pt x="3135" y="7183"/>
                  </a:lnTo>
                  <a:lnTo>
                    <a:pt x="3116" y="7182"/>
                  </a:lnTo>
                  <a:lnTo>
                    <a:pt x="3095" y="7180"/>
                  </a:lnTo>
                  <a:lnTo>
                    <a:pt x="3073" y="7178"/>
                  </a:lnTo>
                  <a:lnTo>
                    <a:pt x="3037" y="7173"/>
                  </a:lnTo>
                  <a:lnTo>
                    <a:pt x="3000" y="7166"/>
                  </a:lnTo>
                  <a:lnTo>
                    <a:pt x="2963" y="7159"/>
                  </a:lnTo>
                  <a:lnTo>
                    <a:pt x="2926" y="7151"/>
                  </a:lnTo>
                  <a:lnTo>
                    <a:pt x="2923" y="7150"/>
                  </a:lnTo>
                  <a:lnTo>
                    <a:pt x="2920" y="7148"/>
                  </a:lnTo>
                  <a:lnTo>
                    <a:pt x="2917" y="7146"/>
                  </a:lnTo>
                  <a:lnTo>
                    <a:pt x="2915" y="7143"/>
                  </a:lnTo>
                  <a:lnTo>
                    <a:pt x="2913" y="7140"/>
                  </a:lnTo>
                  <a:lnTo>
                    <a:pt x="2912" y="7136"/>
                  </a:lnTo>
                  <a:lnTo>
                    <a:pt x="2912" y="7132"/>
                  </a:lnTo>
                  <a:lnTo>
                    <a:pt x="2912" y="7128"/>
                  </a:lnTo>
                  <a:lnTo>
                    <a:pt x="2914" y="7124"/>
                  </a:lnTo>
                  <a:lnTo>
                    <a:pt x="2915" y="7121"/>
                  </a:lnTo>
                  <a:lnTo>
                    <a:pt x="2917" y="7118"/>
                  </a:lnTo>
                  <a:lnTo>
                    <a:pt x="2921" y="7116"/>
                  </a:lnTo>
                  <a:lnTo>
                    <a:pt x="2924" y="7115"/>
                  </a:lnTo>
                  <a:lnTo>
                    <a:pt x="2928" y="7113"/>
                  </a:lnTo>
                  <a:lnTo>
                    <a:pt x="2932" y="7112"/>
                  </a:lnTo>
                  <a:lnTo>
                    <a:pt x="2936" y="7113"/>
                  </a:lnTo>
                  <a:lnTo>
                    <a:pt x="2971" y="7121"/>
                  </a:lnTo>
                  <a:lnTo>
                    <a:pt x="3007" y="7127"/>
                  </a:lnTo>
                  <a:lnTo>
                    <a:pt x="3042" y="7134"/>
                  </a:lnTo>
                  <a:lnTo>
                    <a:pt x="3078" y="7139"/>
                  </a:lnTo>
                  <a:lnTo>
                    <a:pt x="3099" y="7141"/>
                  </a:lnTo>
                  <a:lnTo>
                    <a:pt x="3118" y="7142"/>
                  </a:lnTo>
                  <a:lnTo>
                    <a:pt x="3136" y="7143"/>
                  </a:lnTo>
                  <a:lnTo>
                    <a:pt x="3155" y="7143"/>
                  </a:lnTo>
                  <a:lnTo>
                    <a:pt x="3165" y="7143"/>
                  </a:lnTo>
                  <a:lnTo>
                    <a:pt x="3165" y="7143"/>
                  </a:lnTo>
                  <a:lnTo>
                    <a:pt x="3169" y="7144"/>
                  </a:lnTo>
                  <a:lnTo>
                    <a:pt x="3173" y="7146"/>
                  </a:lnTo>
                  <a:lnTo>
                    <a:pt x="3175" y="7147"/>
                  </a:lnTo>
                  <a:lnTo>
                    <a:pt x="3179" y="7149"/>
                  </a:lnTo>
                  <a:lnTo>
                    <a:pt x="3181" y="7152"/>
                  </a:lnTo>
                  <a:lnTo>
                    <a:pt x="3183" y="7156"/>
                  </a:lnTo>
                  <a:lnTo>
                    <a:pt x="3185" y="7159"/>
                  </a:lnTo>
                  <a:lnTo>
                    <a:pt x="3185" y="7163"/>
                  </a:lnTo>
                  <a:lnTo>
                    <a:pt x="3185" y="7167"/>
                  </a:lnTo>
                  <a:lnTo>
                    <a:pt x="3183" y="7171"/>
                  </a:lnTo>
                  <a:lnTo>
                    <a:pt x="3181" y="7174"/>
                  </a:lnTo>
                  <a:lnTo>
                    <a:pt x="3179" y="7176"/>
                  </a:lnTo>
                  <a:lnTo>
                    <a:pt x="3177" y="7180"/>
                  </a:lnTo>
                  <a:lnTo>
                    <a:pt x="3173" y="7181"/>
                  </a:lnTo>
                  <a:lnTo>
                    <a:pt x="3170" y="7182"/>
                  </a:lnTo>
                  <a:lnTo>
                    <a:pt x="3165" y="7183"/>
                  </a:lnTo>
                  <a:lnTo>
                    <a:pt x="3155" y="718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3" name="Freeform 10">
              <a:extLst>
                <a:ext uri="{FF2B5EF4-FFF2-40B4-BE49-F238E27FC236}">
                  <a16:creationId xmlns:a16="http://schemas.microsoft.com/office/drawing/2014/main" id="{737B27C9-8D7B-44AB-9863-BC3AA5BA3466}"/>
                </a:ext>
              </a:extLst>
            </p:cNvPr>
            <p:cNvSpPr>
              <a:spLocks/>
            </p:cNvSpPr>
            <p:nvPr userDrawn="1"/>
          </p:nvSpPr>
          <p:spPr bwMode="auto">
            <a:xfrm>
              <a:off x="-3615" y="1791271"/>
              <a:ext cx="5290056" cy="4475842"/>
            </a:xfrm>
            <a:custGeom>
              <a:avLst/>
              <a:gdLst>
                <a:gd name="T0" fmla="*/ 5843 w 7959"/>
                <a:gd name="T1" fmla="*/ 6528 h 6729"/>
                <a:gd name="T2" fmla="*/ 5180 w 7959"/>
                <a:gd name="T3" fmla="*/ 5937 h 6729"/>
                <a:gd name="T4" fmla="*/ 4400 w 7959"/>
                <a:gd name="T5" fmla="*/ 5718 h 6729"/>
                <a:gd name="T6" fmla="*/ 3389 w 7959"/>
                <a:gd name="T7" fmla="*/ 5420 h 6729"/>
                <a:gd name="T8" fmla="*/ 2672 w 7959"/>
                <a:gd name="T9" fmla="*/ 4747 h 6729"/>
                <a:gd name="T10" fmla="*/ 1915 w 7959"/>
                <a:gd name="T11" fmla="*/ 4317 h 6729"/>
                <a:gd name="T12" fmla="*/ 1549 w 7959"/>
                <a:gd name="T13" fmla="*/ 3832 h 6729"/>
                <a:gd name="T14" fmla="*/ 1154 w 7959"/>
                <a:gd name="T15" fmla="*/ 2906 h 6729"/>
                <a:gd name="T16" fmla="*/ 926 w 7959"/>
                <a:gd name="T17" fmla="*/ 2362 h 6729"/>
                <a:gd name="T18" fmla="*/ 287 w 7959"/>
                <a:gd name="T19" fmla="*/ 2859 h 6729"/>
                <a:gd name="T20" fmla="*/ 235 w 7959"/>
                <a:gd name="T21" fmla="*/ 2799 h 6729"/>
                <a:gd name="T22" fmla="*/ 905 w 7959"/>
                <a:gd name="T23" fmla="*/ 2287 h 6729"/>
                <a:gd name="T24" fmla="*/ 1086 w 7959"/>
                <a:gd name="T25" fmla="*/ 2470 h 6729"/>
                <a:gd name="T26" fmla="*/ 1471 w 7959"/>
                <a:gd name="T27" fmla="*/ 3514 h 6729"/>
                <a:gd name="T28" fmla="*/ 1850 w 7959"/>
                <a:gd name="T29" fmla="*/ 4154 h 6729"/>
                <a:gd name="T30" fmla="*/ 2461 w 7959"/>
                <a:gd name="T31" fmla="*/ 4527 h 6729"/>
                <a:gd name="T32" fmla="*/ 3139 w 7959"/>
                <a:gd name="T33" fmla="*/ 5117 h 6729"/>
                <a:gd name="T34" fmla="*/ 3966 w 7959"/>
                <a:gd name="T35" fmla="*/ 5559 h 6729"/>
                <a:gd name="T36" fmla="*/ 4961 w 7959"/>
                <a:gd name="T37" fmla="*/ 5715 h 6729"/>
                <a:gd name="T38" fmla="*/ 5448 w 7959"/>
                <a:gd name="T39" fmla="*/ 6089 h 6729"/>
                <a:gd name="T40" fmla="*/ 6084 w 7959"/>
                <a:gd name="T41" fmla="*/ 6565 h 6729"/>
                <a:gd name="T42" fmla="*/ 6713 w 7959"/>
                <a:gd name="T43" fmla="*/ 6611 h 6729"/>
                <a:gd name="T44" fmla="*/ 7180 w 7959"/>
                <a:gd name="T45" fmla="*/ 6184 h 6729"/>
                <a:gd name="T46" fmla="*/ 7558 w 7959"/>
                <a:gd name="T47" fmla="*/ 5627 h 6729"/>
                <a:gd name="T48" fmla="*/ 7877 w 7959"/>
                <a:gd name="T49" fmla="*/ 5292 h 6729"/>
                <a:gd name="T50" fmla="*/ 7781 w 7959"/>
                <a:gd name="T51" fmla="*/ 5090 h 6729"/>
                <a:gd name="T52" fmla="*/ 6991 w 7959"/>
                <a:gd name="T53" fmla="*/ 4808 h 6729"/>
                <a:gd name="T54" fmla="*/ 5936 w 7959"/>
                <a:gd name="T55" fmla="*/ 4358 h 6729"/>
                <a:gd name="T56" fmla="*/ 5661 w 7959"/>
                <a:gd name="T57" fmla="*/ 3876 h 6729"/>
                <a:gd name="T58" fmla="*/ 5208 w 7959"/>
                <a:gd name="T59" fmla="*/ 2692 h 6729"/>
                <a:gd name="T60" fmla="*/ 4568 w 7959"/>
                <a:gd name="T61" fmla="*/ 1433 h 6729"/>
                <a:gd name="T62" fmla="*/ 4665 w 7959"/>
                <a:gd name="T63" fmla="*/ 1039 h 6729"/>
                <a:gd name="T64" fmla="*/ 4910 w 7959"/>
                <a:gd name="T65" fmla="*/ 655 h 6729"/>
                <a:gd name="T66" fmla="*/ 4633 w 7959"/>
                <a:gd name="T67" fmla="*/ 323 h 6729"/>
                <a:gd name="T68" fmla="*/ 4156 w 7959"/>
                <a:gd name="T69" fmla="*/ 95 h 6729"/>
                <a:gd name="T70" fmla="*/ 3904 w 7959"/>
                <a:gd name="T71" fmla="*/ 655 h 6729"/>
                <a:gd name="T72" fmla="*/ 2991 w 7959"/>
                <a:gd name="T73" fmla="*/ 1538 h 6729"/>
                <a:gd name="T74" fmla="*/ 2097 w 7959"/>
                <a:gd name="T75" fmla="*/ 1941 h 6729"/>
                <a:gd name="T76" fmla="*/ 1147 w 7959"/>
                <a:gd name="T77" fmla="*/ 2133 h 6729"/>
                <a:gd name="T78" fmla="*/ 805 w 7959"/>
                <a:gd name="T79" fmla="*/ 1800 h 6729"/>
                <a:gd name="T80" fmla="*/ 223 w 7959"/>
                <a:gd name="T81" fmla="*/ 848 h 6729"/>
                <a:gd name="T82" fmla="*/ 274 w 7959"/>
                <a:gd name="T83" fmla="*/ 790 h 6729"/>
                <a:gd name="T84" fmla="*/ 878 w 7959"/>
                <a:gd name="T85" fmla="*/ 1769 h 6729"/>
                <a:gd name="T86" fmla="*/ 1129 w 7959"/>
                <a:gd name="T87" fmla="*/ 2056 h 6729"/>
                <a:gd name="T88" fmla="*/ 2089 w 7959"/>
                <a:gd name="T89" fmla="*/ 1863 h 6729"/>
                <a:gd name="T90" fmla="*/ 2938 w 7959"/>
                <a:gd name="T91" fmla="*/ 1479 h 6729"/>
                <a:gd name="T92" fmla="*/ 3833 w 7959"/>
                <a:gd name="T93" fmla="*/ 619 h 6729"/>
                <a:gd name="T94" fmla="*/ 4094 w 7959"/>
                <a:gd name="T95" fmla="*/ 46 h 6729"/>
                <a:gd name="T96" fmla="*/ 4344 w 7959"/>
                <a:gd name="T97" fmla="*/ 44 h 6729"/>
                <a:gd name="T98" fmla="*/ 4975 w 7959"/>
                <a:gd name="T99" fmla="*/ 558 h 6729"/>
                <a:gd name="T100" fmla="*/ 4872 w 7959"/>
                <a:gd name="T101" fmla="*/ 914 h 6729"/>
                <a:gd name="T102" fmla="*/ 4646 w 7959"/>
                <a:gd name="T103" fmla="*/ 1274 h 6729"/>
                <a:gd name="T104" fmla="*/ 4814 w 7959"/>
                <a:gd name="T105" fmla="*/ 1806 h 6729"/>
                <a:gd name="T106" fmla="*/ 5611 w 7959"/>
                <a:gd name="T107" fmla="*/ 3414 h 6729"/>
                <a:gd name="T108" fmla="*/ 5935 w 7959"/>
                <a:gd name="T109" fmla="*/ 4248 h 6729"/>
                <a:gd name="T110" fmla="*/ 6888 w 7959"/>
                <a:gd name="T111" fmla="*/ 4691 h 6729"/>
                <a:gd name="T112" fmla="*/ 7763 w 7959"/>
                <a:gd name="T113" fmla="*/ 4984 h 6729"/>
                <a:gd name="T114" fmla="*/ 7959 w 7959"/>
                <a:gd name="T115" fmla="*/ 5246 h 6729"/>
                <a:gd name="T116" fmla="*/ 7779 w 7959"/>
                <a:gd name="T117" fmla="*/ 5551 h 6729"/>
                <a:gd name="T118" fmla="*/ 7416 w 7959"/>
                <a:gd name="T119" fmla="*/ 5940 h 6729"/>
                <a:gd name="T120" fmla="*/ 7042 w 7959"/>
                <a:gd name="T121" fmla="*/ 6501 h 6729"/>
                <a:gd name="T122" fmla="*/ 6606 w 7959"/>
                <a:gd name="T123" fmla="*/ 6718 h 6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9" h="6729">
                  <a:moveTo>
                    <a:pt x="6474" y="6729"/>
                  </a:moveTo>
                  <a:lnTo>
                    <a:pt x="6435" y="6729"/>
                  </a:lnTo>
                  <a:lnTo>
                    <a:pt x="6396" y="6725"/>
                  </a:lnTo>
                  <a:lnTo>
                    <a:pt x="6356" y="6722"/>
                  </a:lnTo>
                  <a:lnTo>
                    <a:pt x="6317" y="6716"/>
                  </a:lnTo>
                  <a:lnTo>
                    <a:pt x="6277" y="6708"/>
                  </a:lnTo>
                  <a:lnTo>
                    <a:pt x="6236" y="6699"/>
                  </a:lnTo>
                  <a:lnTo>
                    <a:pt x="6196" y="6688"/>
                  </a:lnTo>
                  <a:lnTo>
                    <a:pt x="6154" y="6675"/>
                  </a:lnTo>
                  <a:lnTo>
                    <a:pt x="6121" y="6663"/>
                  </a:lnTo>
                  <a:lnTo>
                    <a:pt x="6088" y="6651"/>
                  </a:lnTo>
                  <a:lnTo>
                    <a:pt x="6056" y="6638"/>
                  </a:lnTo>
                  <a:lnTo>
                    <a:pt x="6024" y="6624"/>
                  </a:lnTo>
                  <a:lnTo>
                    <a:pt x="5993" y="6610"/>
                  </a:lnTo>
                  <a:lnTo>
                    <a:pt x="5962" y="6595"/>
                  </a:lnTo>
                  <a:lnTo>
                    <a:pt x="5931" y="6579"/>
                  </a:lnTo>
                  <a:lnTo>
                    <a:pt x="5901" y="6563"/>
                  </a:lnTo>
                  <a:lnTo>
                    <a:pt x="5872" y="6545"/>
                  </a:lnTo>
                  <a:lnTo>
                    <a:pt x="5843" y="6528"/>
                  </a:lnTo>
                  <a:lnTo>
                    <a:pt x="5815" y="6510"/>
                  </a:lnTo>
                  <a:lnTo>
                    <a:pt x="5787" y="6491"/>
                  </a:lnTo>
                  <a:lnTo>
                    <a:pt x="5760" y="6473"/>
                  </a:lnTo>
                  <a:lnTo>
                    <a:pt x="5732" y="6454"/>
                  </a:lnTo>
                  <a:lnTo>
                    <a:pt x="5706" y="6433"/>
                  </a:lnTo>
                  <a:lnTo>
                    <a:pt x="5679" y="6413"/>
                  </a:lnTo>
                  <a:lnTo>
                    <a:pt x="5628" y="6371"/>
                  </a:lnTo>
                  <a:lnTo>
                    <a:pt x="5578" y="6327"/>
                  </a:lnTo>
                  <a:lnTo>
                    <a:pt x="5530" y="6284"/>
                  </a:lnTo>
                  <a:lnTo>
                    <a:pt x="5482" y="6238"/>
                  </a:lnTo>
                  <a:lnTo>
                    <a:pt x="5436" y="6192"/>
                  </a:lnTo>
                  <a:lnTo>
                    <a:pt x="5391" y="6145"/>
                  </a:lnTo>
                  <a:lnTo>
                    <a:pt x="5348" y="6098"/>
                  </a:lnTo>
                  <a:lnTo>
                    <a:pt x="5304" y="6050"/>
                  </a:lnTo>
                  <a:lnTo>
                    <a:pt x="5286" y="6030"/>
                  </a:lnTo>
                  <a:lnTo>
                    <a:pt x="5265" y="6011"/>
                  </a:lnTo>
                  <a:lnTo>
                    <a:pt x="5245" y="5991"/>
                  </a:lnTo>
                  <a:lnTo>
                    <a:pt x="5224" y="5973"/>
                  </a:lnTo>
                  <a:lnTo>
                    <a:pt x="5180" y="5937"/>
                  </a:lnTo>
                  <a:lnTo>
                    <a:pt x="5136" y="5903"/>
                  </a:lnTo>
                  <a:lnTo>
                    <a:pt x="5112" y="5884"/>
                  </a:lnTo>
                  <a:lnTo>
                    <a:pt x="5083" y="5863"/>
                  </a:lnTo>
                  <a:lnTo>
                    <a:pt x="5054" y="5845"/>
                  </a:lnTo>
                  <a:lnTo>
                    <a:pt x="5024" y="5827"/>
                  </a:lnTo>
                  <a:lnTo>
                    <a:pt x="4993" y="5812"/>
                  </a:lnTo>
                  <a:lnTo>
                    <a:pt x="4962" y="5800"/>
                  </a:lnTo>
                  <a:lnTo>
                    <a:pt x="4930" y="5788"/>
                  </a:lnTo>
                  <a:lnTo>
                    <a:pt x="4898" y="5778"/>
                  </a:lnTo>
                  <a:lnTo>
                    <a:pt x="4865" y="5770"/>
                  </a:lnTo>
                  <a:lnTo>
                    <a:pt x="4831" y="5762"/>
                  </a:lnTo>
                  <a:lnTo>
                    <a:pt x="4796" y="5756"/>
                  </a:lnTo>
                  <a:lnTo>
                    <a:pt x="4761" y="5750"/>
                  </a:lnTo>
                  <a:lnTo>
                    <a:pt x="4725" y="5746"/>
                  </a:lnTo>
                  <a:lnTo>
                    <a:pt x="4652" y="5739"/>
                  </a:lnTo>
                  <a:lnTo>
                    <a:pt x="4576" y="5734"/>
                  </a:lnTo>
                  <a:lnTo>
                    <a:pt x="4517" y="5730"/>
                  </a:lnTo>
                  <a:lnTo>
                    <a:pt x="4459" y="5725"/>
                  </a:lnTo>
                  <a:lnTo>
                    <a:pt x="4400" y="5718"/>
                  </a:lnTo>
                  <a:lnTo>
                    <a:pt x="4343" y="5711"/>
                  </a:lnTo>
                  <a:lnTo>
                    <a:pt x="4286" y="5703"/>
                  </a:lnTo>
                  <a:lnTo>
                    <a:pt x="4228" y="5694"/>
                  </a:lnTo>
                  <a:lnTo>
                    <a:pt x="4171" y="5685"/>
                  </a:lnTo>
                  <a:lnTo>
                    <a:pt x="4115" y="5674"/>
                  </a:lnTo>
                  <a:lnTo>
                    <a:pt x="4059" y="5662"/>
                  </a:lnTo>
                  <a:lnTo>
                    <a:pt x="4001" y="5648"/>
                  </a:lnTo>
                  <a:lnTo>
                    <a:pt x="3946" y="5635"/>
                  </a:lnTo>
                  <a:lnTo>
                    <a:pt x="3890" y="5620"/>
                  </a:lnTo>
                  <a:lnTo>
                    <a:pt x="3834" y="5604"/>
                  </a:lnTo>
                  <a:lnTo>
                    <a:pt x="3779" y="5586"/>
                  </a:lnTo>
                  <a:lnTo>
                    <a:pt x="3722" y="5569"/>
                  </a:lnTo>
                  <a:lnTo>
                    <a:pt x="3667" y="5550"/>
                  </a:lnTo>
                  <a:lnTo>
                    <a:pt x="3618" y="5531"/>
                  </a:lnTo>
                  <a:lnTo>
                    <a:pt x="3570" y="5512"/>
                  </a:lnTo>
                  <a:lnTo>
                    <a:pt x="3523" y="5491"/>
                  </a:lnTo>
                  <a:lnTo>
                    <a:pt x="3477" y="5469"/>
                  </a:lnTo>
                  <a:lnTo>
                    <a:pt x="3432" y="5445"/>
                  </a:lnTo>
                  <a:lnTo>
                    <a:pt x="3389" y="5420"/>
                  </a:lnTo>
                  <a:lnTo>
                    <a:pt x="3346" y="5395"/>
                  </a:lnTo>
                  <a:lnTo>
                    <a:pt x="3305" y="5366"/>
                  </a:lnTo>
                  <a:lnTo>
                    <a:pt x="3265" y="5338"/>
                  </a:lnTo>
                  <a:lnTo>
                    <a:pt x="3226" y="5308"/>
                  </a:lnTo>
                  <a:lnTo>
                    <a:pt x="3188" y="5276"/>
                  </a:lnTo>
                  <a:lnTo>
                    <a:pt x="3151" y="5242"/>
                  </a:lnTo>
                  <a:lnTo>
                    <a:pt x="3116" y="5208"/>
                  </a:lnTo>
                  <a:lnTo>
                    <a:pt x="3080" y="5171"/>
                  </a:lnTo>
                  <a:lnTo>
                    <a:pt x="3047" y="5133"/>
                  </a:lnTo>
                  <a:lnTo>
                    <a:pt x="3013" y="5094"/>
                  </a:lnTo>
                  <a:lnTo>
                    <a:pt x="2960" y="5030"/>
                  </a:lnTo>
                  <a:lnTo>
                    <a:pt x="2903" y="4965"/>
                  </a:lnTo>
                  <a:lnTo>
                    <a:pt x="2872" y="4932"/>
                  </a:lnTo>
                  <a:lnTo>
                    <a:pt x="2841" y="4899"/>
                  </a:lnTo>
                  <a:lnTo>
                    <a:pt x="2810" y="4867"/>
                  </a:lnTo>
                  <a:lnTo>
                    <a:pt x="2777" y="4836"/>
                  </a:lnTo>
                  <a:lnTo>
                    <a:pt x="2743" y="4805"/>
                  </a:lnTo>
                  <a:lnTo>
                    <a:pt x="2708" y="4776"/>
                  </a:lnTo>
                  <a:lnTo>
                    <a:pt x="2672" y="4747"/>
                  </a:lnTo>
                  <a:lnTo>
                    <a:pt x="2634" y="4718"/>
                  </a:lnTo>
                  <a:lnTo>
                    <a:pt x="2595" y="4692"/>
                  </a:lnTo>
                  <a:lnTo>
                    <a:pt x="2556" y="4667"/>
                  </a:lnTo>
                  <a:lnTo>
                    <a:pt x="2514" y="4643"/>
                  </a:lnTo>
                  <a:lnTo>
                    <a:pt x="2472" y="4620"/>
                  </a:lnTo>
                  <a:lnTo>
                    <a:pt x="2425" y="4597"/>
                  </a:lnTo>
                  <a:lnTo>
                    <a:pt x="2378" y="4573"/>
                  </a:lnTo>
                  <a:lnTo>
                    <a:pt x="2332" y="4550"/>
                  </a:lnTo>
                  <a:lnTo>
                    <a:pt x="2285" y="4524"/>
                  </a:lnTo>
                  <a:lnTo>
                    <a:pt x="2239" y="4500"/>
                  </a:lnTo>
                  <a:lnTo>
                    <a:pt x="2193" y="4476"/>
                  </a:lnTo>
                  <a:lnTo>
                    <a:pt x="2149" y="4452"/>
                  </a:lnTo>
                  <a:lnTo>
                    <a:pt x="2103" y="4428"/>
                  </a:lnTo>
                  <a:lnTo>
                    <a:pt x="2073" y="4412"/>
                  </a:lnTo>
                  <a:lnTo>
                    <a:pt x="2028" y="4388"/>
                  </a:lnTo>
                  <a:lnTo>
                    <a:pt x="1982" y="4360"/>
                  </a:lnTo>
                  <a:lnTo>
                    <a:pt x="1960" y="4347"/>
                  </a:lnTo>
                  <a:lnTo>
                    <a:pt x="1937" y="4332"/>
                  </a:lnTo>
                  <a:lnTo>
                    <a:pt x="1915" y="4317"/>
                  </a:lnTo>
                  <a:lnTo>
                    <a:pt x="1893" y="4301"/>
                  </a:lnTo>
                  <a:lnTo>
                    <a:pt x="1871" y="4284"/>
                  </a:lnTo>
                  <a:lnTo>
                    <a:pt x="1849" y="4265"/>
                  </a:lnTo>
                  <a:lnTo>
                    <a:pt x="1829" y="4246"/>
                  </a:lnTo>
                  <a:lnTo>
                    <a:pt x="1809" y="4226"/>
                  </a:lnTo>
                  <a:lnTo>
                    <a:pt x="1790" y="4204"/>
                  </a:lnTo>
                  <a:lnTo>
                    <a:pt x="1771" y="4181"/>
                  </a:lnTo>
                  <a:lnTo>
                    <a:pt x="1753" y="4158"/>
                  </a:lnTo>
                  <a:lnTo>
                    <a:pt x="1737" y="4133"/>
                  </a:lnTo>
                  <a:lnTo>
                    <a:pt x="1721" y="4108"/>
                  </a:lnTo>
                  <a:lnTo>
                    <a:pt x="1706" y="4084"/>
                  </a:lnTo>
                  <a:lnTo>
                    <a:pt x="1690" y="4059"/>
                  </a:lnTo>
                  <a:lnTo>
                    <a:pt x="1674" y="4033"/>
                  </a:lnTo>
                  <a:lnTo>
                    <a:pt x="1653" y="4000"/>
                  </a:lnTo>
                  <a:lnTo>
                    <a:pt x="1631" y="3967"/>
                  </a:lnTo>
                  <a:lnTo>
                    <a:pt x="1611" y="3934"/>
                  </a:lnTo>
                  <a:lnTo>
                    <a:pt x="1590" y="3900"/>
                  </a:lnTo>
                  <a:lnTo>
                    <a:pt x="1569" y="3866"/>
                  </a:lnTo>
                  <a:lnTo>
                    <a:pt x="1549" y="3832"/>
                  </a:lnTo>
                  <a:lnTo>
                    <a:pt x="1529" y="3797"/>
                  </a:lnTo>
                  <a:lnTo>
                    <a:pt x="1510" y="3762"/>
                  </a:lnTo>
                  <a:lnTo>
                    <a:pt x="1481" y="3707"/>
                  </a:lnTo>
                  <a:lnTo>
                    <a:pt x="1452" y="3653"/>
                  </a:lnTo>
                  <a:lnTo>
                    <a:pt x="1425" y="3600"/>
                  </a:lnTo>
                  <a:lnTo>
                    <a:pt x="1399" y="3547"/>
                  </a:lnTo>
                  <a:lnTo>
                    <a:pt x="1374" y="3496"/>
                  </a:lnTo>
                  <a:lnTo>
                    <a:pt x="1351" y="3445"/>
                  </a:lnTo>
                  <a:lnTo>
                    <a:pt x="1328" y="3396"/>
                  </a:lnTo>
                  <a:lnTo>
                    <a:pt x="1308" y="3346"/>
                  </a:lnTo>
                  <a:lnTo>
                    <a:pt x="1287" y="3297"/>
                  </a:lnTo>
                  <a:lnTo>
                    <a:pt x="1268" y="3249"/>
                  </a:lnTo>
                  <a:lnTo>
                    <a:pt x="1249" y="3202"/>
                  </a:lnTo>
                  <a:lnTo>
                    <a:pt x="1232" y="3155"/>
                  </a:lnTo>
                  <a:lnTo>
                    <a:pt x="1216" y="3108"/>
                  </a:lnTo>
                  <a:lnTo>
                    <a:pt x="1201" y="3062"/>
                  </a:lnTo>
                  <a:lnTo>
                    <a:pt x="1186" y="3016"/>
                  </a:lnTo>
                  <a:lnTo>
                    <a:pt x="1172" y="2970"/>
                  </a:lnTo>
                  <a:lnTo>
                    <a:pt x="1154" y="2906"/>
                  </a:lnTo>
                  <a:lnTo>
                    <a:pt x="1133" y="2841"/>
                  </a:lnTo>
                  <a:lnTo>
                    <a:pt x="1112" y="2775"/>
                  </a:lnTo>
                  <a:lnTo>
                    <a:pt x="1089" y="2708"/>
                  </a:lnTo>
                  <a:lnTo>
                    <a:pt x="1065" y="2640"/>
                  </a:lnTo>
                  <a:lnTo>
                    <a:pt x="1039" y="2570"/>
                  </a:lnTo>
                  <a:lnTo>
                    <a:pt x="1013" y="2499"/>
                  </a:lnTo>
                  <a:lnTo>
                    <a:pt x="984" y="2427"/>
                  </a:lnTo>
                  <a:lnTo>
                    <a:pt x="976" y="2408"/>
                  </a:lnTo>
                  <a:lnTo>
                    <a:pt x="969" y="2393"/>
                  </a:lnTo>
                  <a:lnTo>
                    <a:pt x="964" y="2382"/>
                  </a:lnTo>
                  <a:lnTo>
                    <a:pt x="959" y="2374"/>
                  </a:lnTo>
                  <a:lnTo>
                    <a:pt x="954" y="2367"/>
                  </a:lnTo>
                  <a:lnTo>
                    <a:pt x="950" y="2364"/>
                  </a:lnTo>
                  <a:lnTo>
                    <a:pt x="948" y="2361"/>
                  </a:lnTo>
                  <a:lnTo>
                    <a:pt x="945" y="2359"/>
                  </a:lnTo>
                  <a:lnTo>
                    <a:pt x="942" y="2359"/>
                  </a:lnTo>
                  <a:lnTo>
                    <a:pt x="938" y="2359"/>
                  </a:lnTo>
                  <a:lnTo>
                    <a:pt x="933" y="2360"/>
                  </a:lnTo>
                  <a:lnTo>
                    <a:pt x="926" y="2362"/>
                  </a:lnTo>
                  <a:lnTo>
                    <a:pt x="917" y="2366"/>
                  </a:lnTo>
                  <a:lnTo>
                    <a:pt x="905" y="2372"/>
                  </a:lnTo>
                  <a:lnTo>
                    <a:pt x="892" y="2380"/>
                  </a:lnTo>
                  <a:lnTo>
                    <a:pt x="875" y="2390"/>
                  </a:lnTo>
                  <a:lnTo>
                    <a:pt x="835" y="2416"/>
                  </a:lnTo>
                  <a:lnTo>
                    <a:pt x="795" y="2444"/>
                  </a:lnTo>
                  <a:lnTo>
                    <a:pt x="754" y="2472"/>
                  </a:lnTo>
                  <a:lnTo>
                    <a:pt x="712" y="2502"/>
                  </a:lnTo>
                  <a:lnTo>
                    <a:pt x="670" y="2534"/>
                  </a:lnTo>
                  <a:lnTo>
                    <a:pt x="626" y="2569"/>
                  </a:lnTo>
                  <a:lnTo>
                    <a:pt x="583" y="2603"/>
                  </a:lnTo>
                  <a:lnTo>
                    <a:pt x="539" y="2641"/>
                  </a:lnTo>
                  <a:lnTo>
                    <a:pt x="502" y="2671"/>
                  </a:lnTo>
                  <a:lnTo>
                    <a:pt x="466" y="2702"/>
                  </a:lnTo>
                  <a:lnTo>
                    <a:pt x="430" y="2734"/>
                  </a:lnTo>
                  <a:lnTo>
                    <a:pt x="393" y="2765"/>
                  </a:lnTo>
                  <a:lnTo>
                    <a:pt x="358" y="2796"/>
                  </a:lnTo>
                  <a:lnTo>
                    <a:pt x="322" y="2828"/>
                  </a:lnTo>
                  <a:lnTo>
                    <a:pt x="287" y="2859"/>
                  </a:lnTo>
                  <a:lnTo>
                    <a:pt x="251" y="2890"/>
                  </a:lnTo>
                  <a:lnTo>
                    <a:pt x="220" y="2917"/>
                  </a:lnTo>
                  <a:lnTo>
                    <a:pt x="189" y="2945"/>
                  </a:lnTo>
                  <a:lnTo>
                    <a:pt x="158" y="2973"/>
                  </a:lnTo>
                  <a:lnTo>
                    <a:pt x="127" y="3000"/>
                  </a:lnTo>
                  <a:lnTo>
                    <a:pt x="95" y="3028"/>
                  </a:lnTo>
                  <a:lnTo>
                    <a:pt x="64" y="3055"/>
                  </a:lnTo>
                  <a:lnTo>
                    <a:pt x="32" y="3083"/>
                  </a:lnTo>
                  <a:lnTo>
                    <a:pt x="0" y="3109"/>
                  </a:lnTo>
                  <a:lnTo>
                    <a:pt x="0" y="3006"/>
                  </a:lnTo>
                  <a:lnTo>
                    <a:pt x="25" y="2984"/>
                  </a:lnTo>
                  <a:lnTo>
                    <a:pt x="50" y="2962"/>
                  </a:lnTo>
                  <a:lnTo>
                    <a:pt x="76" y="2940"/>
                  </a:lnTo>
                  <a:lnTo>
                    <a:pt x="101" y="2919"/>
                  </a:lnTo>
                  <a:lnTo>
                    <a:pt x="125" y="2896"/>
                  </a:lnTo>
                  <a:lnTo>
                    <a:pt x="150" y="2874"/>
                  </a:lnTo>
                  <a:lnTo>
                    <a:pt x="176" y="2852"/>
                  </a:lnTo>
                  <a:lnTo>
                    <a:pt x="200" y="2830"/>
                  </a:lnTo>
                  <a:lnTo>
                    <a:pt x="235" y="2799"/>
                  </a:lnTo>
                  <a:lnTo>
                    <a:pt x="271" y="2768"/>
                  </a:lnTo>
                  <a:lnTo>
                    <a:pt x="306" y="2737"/>
                  </a:lnTo>
                  <a:lnTo>
                    <a:pt x="343" y="2705"/>
                  </a:lnTo>
                  <a:lnTo>
                    <a:pt x="379" y="2674"/>
                  </a:lnTo>
                  <a:lnTo>
                    <a:pt x="415" y="2642"/>
                  </a:lnTo>
                  <a:lnTo>
                    <a:pt x="452" y="2611"/>
                  </a:lnTo>
                  <a:lnTo>
                    <a:pt x="488" y="2580"/>
                  </a:lnTo>
                  <a:lnTo>
                    <a:pt x="533" y="2542"/>
                  </a:lnTo>
                  <a:lnTo>
                    <a:pt x="578" y="2507"/>
                  </a:lnTo>
                  <a:lnTo>
                    <a:pt x="622" y="2472"/>
                  </a:lnTo>
                  <a:lnTo>
                    <a:pt x="665" y="2439"/>
                  </a:lnTo>
                  <a:lnTo>
                    <a:pt x="708" y="2408"/>
                  </a:lnTo>
                  <a:lnTo>
                    <a:pt x="750" y="2378"/>
                  </a:lnTo>
                  <a:lnTo>
                    <a:pt x="792" y="2350"/>
                  </a:lnTo>
                  <a:lnTo>
                    <a:pt x="833" y="2323"/>
                  </a:lnTo>
                  <a:lnTo>
                    <a:pt x="852" y="2312"/>
                  </a:lnTo>
                  <a:lnTo>
                    <a:pt x="871" y="2302"/>
                  </a:lnTo>
                  <a:lnTo>
                    <a:pt x="888" y="2292"/>
                  </a:lnTo>
                  <a:lnTo>
                    <a:pt x="905" y="2287"/>
                  </a:lnTo>
                  <a:lnTo>
                    <a:pt x="921" y="2282"/>
                  </a:lnTo>
                  <a:lnTo>
                    <a:pt x="937" y="2280"/>
                  </a:lnTo>
                  <a:lnTo>
                    <a:pt x="945" y="2280"/>
                  </a:lnTo>
                  <a:lnTo>
                    <a:pt x="953" y="2281"/>
                  </a:lnTo>
                  <a:lnTo>
                    <a:pt x="961" y="2282"/>
                  </a:lnTo>
                  <a:lnTo>
                    <a:pt x="969" y="2284"/>
                  </a:lnTo>
                  <a:lnTo>
                    <a:pt x="976" y="2288"/>
                  </a:lnTo>
                  <a:lnTo>
                    <a:pt x="984" y="2291"/>
                  </a:lnTo>
                  <a:lnTo>
                    <a:pt x="991" y="2295"/>
                  </a:lnTo>
                  <a:lnTo>
                    <a:pt x="997" y="2299"/>
                  </a:lnTo>
                  <a:lnTo>
                    <a:pt x="1004" y="2305"/>
                  </a:lnTo>
                  <a:lnTo>
                    <a:pt x="1009" y="2311"/>
                  </a:lnTo>
                  <a:lnTo>
                    <a:pt x="1015" y="2318"/>
                  </a:lnTo>
                  <a:lnTo>
                    <a:pt x="1020" y="2325"/>
                  </a:lnTo>
                  <a:lnTo>
                    <a:pt x="1030" y="2339"/>
                  </a:lnTo>
                  <a:lnTo>
                    <a:pt x="1039" y="2357"/>
                  </a:lnTo>
                  <a:lnTo>
                    <a:pt x="1048" y="2376"/>
                  </a:lnTo>
                  <a:lnTo>
                    <a:pt x="1058" y="2397"/>
                  </a:lnTo>
                  <a:lnTo>
                    <a:pt x="1086" y="2470"/>
                  </a:lnTo>
                  <a:lnTo>
                    <a:pt x="1114" y="2542"/>
                  </a:lnTo>
                  <a:lnTo>
                    <a:pt x="1139" y="2614"/>
                  </a:lnTo>
                  <a:lnTo>
                    <a:pt x="1163" y="2682"/>
                  </a:lnTo>
                  <a:lnTo>
                    <a:pt x="1187" y="2750"/>
                  </a:lnTo>
                  <a:lnTo>
                    <a:pt x="1208" y="2818"/>
                  </a:lnTo>
                  <a:lnTo>
                    <a:pt x="1229" y="2883"/>
                  </a:lnTo>
                  <a:lnTo>
                    <a:pt x="1248" y="2948"/>
                  </a:lnTo>
                  <a:lnTo>
                    <a:pt x="1262" y="2993"/>
                  </a:lnTo>
                  <a:lnTo>
                    <a:pt x="1276" y="3038"/>
                  </a:lnTo>
                  <a:lnTo>
                    <a:pt x="1291" y="3084"/>
                  </a:lnTo>
                  <a:lnTo>
                    <a:pt x="1307" y="3130"/>
                  </a:lnTo>
                  <a:lnTo>
                    <a:pt x="1324" y="3176"/>
                  </a:lnTo>
                  <a:lnTo>
                    <a:pt x="1341" y="3221"/>
                  </a:lnTo>
                  <a:lnTo>
                    <a:pt x="1360" y="3268"/>
                  </a:lnTo>
                  <a:lnTo>
                    <a:pt x="1380" y="3317"/>
                  </a:lnTo>
                  <a:lnTo>
                    <a:pt x="1402" y="3365"/>
                  </a:lnTo>
                  <a:lnTo>
                    <a:pt x="1424" y="3413"/>
                  </a:lnTo>
                  <a:lnTo>
                    <a:pt x="1447" y="3463"/>
                  </a:lnTo>
                  <a:lnTo>
                    <a:pt x="1471" y="3514"/>
                  </a:lnTo>
                  <a:lnTo>
                    <a:pt x="1496" y="3564"/>
                  </a:lnTo>
                  <a:lnTo>
                    <a:pt x="1522" y="3617"/>
                  </a:lnTo>
                  <a:lnTo>
                    <a:pt x="1550" y="3670"/>
                  </a:lnTo>
                  <a:lnTo>
                    <a:pt x="1580" y="3725"/>
                  </a:lnTo>
                  <a:lnTo>
                    <a:pt x="1598" y="3758"/>
                  </a:lnTo>
                  <a:lnTo>
                    <a:pt x="1617" y="3793"/>
                  </a:lnTo>
                  <a:lnTo>
                    <a:pt x="1637" y="3826"/>
                  </a:lnTo>
                  <a:lnTo>
                    <a:pt x="1658" y="3859"/>
                  </a:lnTo>
                  <a:lnTo>
                    <a:pt x="1678" y="3892"/>
                  </a:lnTo>
                  <a:lnTo>
                    <a:pt x="1699" y="3926"/>
                  </a:lnTo>
                  <a:lnTo>
                    <a:pt x="1720" y="3959"/>
                  </a:lnTo>
                  <a:lnTo>
                    <a:pt x="1740" y="3991"/>
                  </a:lnTo>
                  <a:lnTo>
                    <a:pt x="1756" y="4016"/>
                  </a:lnTo>
                  <a:lnTo>
                    <a:pt x="1772" y="4042"/>
                  </a:lnTo>
                  <a:lnTo>
                    <a:pt x="1788" y="4067"/>
                  </a:lnTo>
                  <a:lnTo>
                    <a:pt x="1803" y="4092"/>
                  </a:lnTo>
                  <a:lnTo>
                    <a:pt x="1818" y="4114"/>
                  </a:lnTo>
                  <a:lnTo>
                    <a:pt x="1833" y="4134"/>
                  </a:lnTo>
                  <a:lnTo>
                    <a:pt x="1850" y="4154"/>
                  </a:lnTo>
                  <a:lnTo>
                    <a:pt x="1868" y="4173"/>
                  </a:lnTo>
                  <a:lnTo>
                    <a:pt x="1885" y="4191"/>
                  </a:lnTo>
                  <a:lnTo>
                    <a:pt x="1903" y="4208"/>
                  </a:lnTo>
                  <a:lnTo>
                    <a:pt x="1923" y="4224"/>
                  </a:lnTo>
                  <a:lnTo>
                    <a:pt x="1942" y="4239"/>
                  </a:lnTo>
                  <a:lnTo>
                    <a:pt x="1963" y="4254"/>
                  </a:lnTo>
                  <a:lnTo>
                    <a:pt x="1983" y="4267"/>
                  </a:lnTo>
                  <a:lnTo>
                    <a:pt x="2004" y="4281"/>
                  </a:lnTo>
                  <a:lnTo>
                    <a:pt x="2025" y="4294"/>
                  </a:lnTo>
                  <a:lnTo>
                    <a:pt x="2067" y="4319"/>
                  </a:lnTo>
                  <a:lnTo>
                    <a:pt x="2111" y="4342"/>
                  </a:lnTo>
                  <a:lnTo>
                    <a:pt x="2141" y="4358"/>
                  </a:lnTo>
                  <a:lnTo>
                    <a:pt x="2185" y="4382"/>
                  </a:lnTo>
                  <a:lnTo>
                    <a:pt x="2230" y="4406"/>
                  </a:lnTo>
                  <a:lnTo>
                    <a:pt x="2276" y="4430"/>
                  </a:lnTo>
                  <a:lnTo>
                    <a:pt x="2322" y="4454"/>
                  </a:lnTo>
                  <a:lnTo>
                    <a:pt x="2368" y="4478"/>
                  </a:lnTo>
                  <a:lnTo>
                    <a:pt x="2415" y="4503"/>
                  </a:lnTo>
                  <a:lnTo>
                    <a:pt x="2461" y="4527"/>
                  </a:lnTo>
                  <a:lnTo>
                    <a:pt x="2506" y="4550"/>
                  </a:lnTo>
                  <a:lnTo>
                    <a:pt x="2551" y="4574"/>
                  </a:lnTo>
                  <a:lnTo>
                    <a:pt x="2595" y="4599"/>
                  </a:lnTo>
                  <a:lnTo>
                    <a:pt x="2637" y="4625"/>
                  </a:lnTo>
                  <a:lnTo>
                    <a:pt x="2679" y="4653"/>
                  </a:lnTo>
                  <a:lnTo>
                    <a:pt x="2718" y="4683"/>
                  </a:lnTo>
                  <a:lnTo>
                    <a:pt x="2755" y="4712"/>
                  </a:lnTo>
                  <a:lnTo>
                    <a:pt x="2792" y="4745"/>
                  </a:lnTo>
                  <a:lnTo>
                    <a:pt x="2828" y="4777"/>
                  </a:lnTo>
                  <a:lnTo>
                    <a:pt x="2862" y="4809"/>
                  </a:lnTo>
                  <a:lnTo>
                    <a:pt x="2896" y="4842"/>
                  </a:lnTo>
                  <a:lnTo>
                    <a:pt x="2929" y="4875"/>
                  </a:lnTo>
                  <a:lnTo>
                    <a:pt x="2960" y="4910"/>
                  </a:lnTo>
                  <a:lnTo>
                    <a:pt x="2989" y="4944"/>
                  </a:lnTo>
                  <a:lnTo>
                    <a:pt x="3019" y="4977"/>
                  </a:lnTo>
                  <a:lnTo>
                    <a:pt x="3048" y="5012"/>
                  </a:lnTo>
                  <a:lnTo>
                    <a:pt x="3074" y="5045"/>
                  </a:lnTo>
                  <a:lnTo>
                    <a:pt x="3106" y="5082"/>
                  </a:lnTo>
                  <a:lnTo>
                    <a:pt x="3139" y="5117"/>
                  </a:lnTo>
                  <a:lnTo>
                    <a:pt x="3171" y="5152"/>
                  </a:lnTo>
                  <a:lnTo>
                    <a:pt x="3205" y="5184"/>
                  </a:lnTo>
                  <a:lnTo>
                    <a:pt x="3239" y="5216"/>
                  </a:lnTo>
                  <a:lnTo>
                    <a:pt x="3276" y="5246"/>
                  </a:lnTo>
                  <a:lnTo>
                    <a:pt x="3313" y="5274"/>
                  </a:lnTo>
                  <a:lnTo>
                    <a:pt x="3351" y="5302"/>
                  </a:lnTo>
                  <a:lnTo>
                    <a:pt x="3390" y="5328"/>
                  </a:lnTo>
                  <a:lnTo>
                    <a:pt x="3430" y="5354"/>
                  </a:lnTo>
                  <a:lnTo>
                    <a:pt x="3471" y="5377"/>
                  </a:lnTo>
                  <a:lnTo>
                    <a:pt x="3512" y="5399"/>
                  </a:lnTo>
                  <a:lnTo>
                    <a:pt x="3556" y="5420"/>
                  </a:lnTo>
                  <a:lnTo>
                    <a:pt x="3601" y="5440"/>
                  </a:lnTo>
                  <a:lnTo>
                    <a:pt x="3647" y="5458"/>
                  </a:lnTo>
                  <a:lnTo>
                    <a:pt x="3693" y="5475"/>
                  </a:lnTo>
                  <a:lnTo>
                    <a:pt x="3748" y="5494"/>
                  </a:lnTo>
                  <a:lnTo>
                    <a:pt x="3802" y="5512"/>
                  </a:lnTo>
                  <a:lnTo>
                    <a:pt x="3857" y="5528"/>
                  </a:lnTo>
                  <a:lnTo>
                    <a:pt x="3911" y="5544"/>
                  </a:lnTo>
                  <a:lnTo>
                    <a:pt x="3966" y="5559"/>
                  </a:lnTo>
                  <a:lnTo>
                    <a:pt x="4020" y="5573"/>
                  </a:lnTo>
                  <a:lnTo>
                    <a:pt x="4075" y="5585"/>
                  </a:lnTo>
                  <a:lnTo>
                    <a:pt x="4130" y="5597"/>
                  </a:lnTo>
                  <a:lnTo>
                    <a:pt x="4186" y="5607"/>
                  </a:lnTo>
                  <a:lnTo>
                    <a:pt x="4241" y="5617"/>
                  </a:lnTo>
                  <a:lnTo>
                    <a:pt x="4297" y="5625"/>
                  </a:lnTo>
                  <a:lnTo>
                    <a:pt x="4353" y="5633"/>
                  </a:lnTo>
                  <a:lnTo>
                    <a:pt x="4410" y="5640"/>
                  </a:lnTo>
                  <a:lnTo>
                    <a:pt x="4466" y="5646"/>
                  </a:lnTo>
                  <a:lnTo>
                    <a:pt x="4523" y="5652"/>
                  </a:lnTo>
                  <a:lnTo>
                    <a:pt x="4580" y="5655"/>
                  </a:lnTo>
                  <a:lnTo>
                    <a:pt x="4662" y="5661"/>
                  </a:lnTo>
                  <a:lnTo>
                    <a:pt x="4740" y="5669"/>
                  </a:lnTo>
                  <a:lnTo>
                    <a:pt x="4778" y="5674"/>
                  </a:lnTo>
                  <a:lnTo>
                    <a:pt x="4816" y="5679"/>
                  </a:lnTo>
                  <a:lnTo>
                    <a:pt x="4853" y="5686"/>
                  </a:lnTo>
                  <a:lnTo>
                    <a:pt x="4889" y="5694"/>
                  </a:lnTo>
                  <a:lnTo>
                    <a:pt x="4926" y="5705"/>
                  </a:lnTo>
                  <a:lnTo>
                    <a:pt x="4961" y="5715"/>
                  </a:lnTo>
                  <a:lnTo>
                    <a:pt x="4996" y="5728"/>
                  </a:lnTo>
                  <a:lnTo>
                    <a:pt x="5030" y="5742"/>
                  </a:lnTo>
                  <a:lnTo>
                    <a:pt x="5063" y="5758"/>
                  </a:lnTo>
                  <a:lnTo>
                    <a:pt x="5097" y="5778"/>
                  </a:lnTo>
                  <a:lnTo>
                    <a:pt x="5113" y="5788"/>
                  </a:lnTo>
                  <a:lnTo>
                    <a:pt x="5129" y="5799"/>
                  </a:lnTo>
                  <a:lnTo>
                    <a:pt x="5145" y="5810"/>
                  </a:lnTo>
                  <a:lnTo>
                    <a:pt x="5160" y="5822"/>
                  </a:lnTo>
                  <a:lnTo>
                    <a:pt x="5184" y="5840"/>
                  </a:lnTo>
                  <a:lnTo>
                    <a:pt x="5207" y="5858"/>
                  </a:lnTo>
                  <a:lnTo>
                    <a:pt x="5231" y="5877"/>
                  </a:lnTo>
                  <a:lnTo>
                    <a:pt x="5254" y="5895"/>
                  </a:lnTo>
                  <a:lnTo>
                    <a:pt x="5277" y="5914"/>
                  </a:lnTo>
                  <a:lnTo>
                    <a:pt x="5300" y="5934"/>
                  </a:lnTo>
                  <a:lnTo>
                    <a:pt x="5322" y="5955"/>
                  </a:lnTo>
                  <a:lnTo>
                    <a:pt x="5342" y="5975"/>
                  </a:lnTo>
                  <a:lnTo>
                    <a:pt x="5363" y="5997"/>
                  </a:lnTo>
                  <a:lnTo>
                    <a:pt x="5405" y="6043"/>
                  </a:lnTo>
                  <a:lnTo>
                    <a:pt x="5448" y="6089"/>
                  </a:lnTo>
                  <a:lnTo>
                    <a:pt x="5491" y="6135"/>
                  </a:lnTo>
                  <a:lnTo>
                    <a:pt x="5535" y="6179"/>
                  </a:lnTo>
                  <a:lnTo>
                    <a:pt x="5581" y="6223"/>
                  </a:lnTo>
                  <a:lnTo>
                    <a:pt x="5628" y="6267"/>
                  </a:lnTo>
                  <a:lnTo>
                    <a:pt x="5676" y="6308"/>
                  </a:lnTo>
                  <a:lnTo>
                    <a:pt x="5725" y="6348"/>
                  </a:lnTo>
                  <a:lnTo>
                    <a:pt x="5751" y="6368"/>
                  </a:lnTo>
                  <a:lnTo>
                    <a:pt x="5776" y="6387"/>
                  </a:lnTo>
                  <a:lnTo>
                    <a:pt x="5802" y="6407"/>
                  </a:lnTo>
                  <a:lnTo>
                    <a:pt x="5829" y="6425"/>
                  </a:lnTo>
                  <a:lnTo>
                    <a:pt x="5855" y="6442"/>
                  </a:lnTo>
                  <a:lnTo>
                    <a:pt x="5882" y="6459"/>
                  </a:lnTo>
                  <a:lnTo>
                    <a:pt x="5910" y="6476"/>
                  </a:lnTo>
                  <a:lnTo>
                    <a:pt x="5938" y="6493"/>
                  </a:lnTo>
                  <a:lnTo>
                    <a:pt x="5966" y="6509"/>
                  </a:lnTo>
                  <a:lnTo>
                    <a:pt x="5995" y="6524"/>
                  </a:lnTo>
                  <a:lnTo>
                    <a:pt x="6025" y="6538"/>
                  </a:lnTo>
                  <a:lnTo>
                    <a:pt x="6055" y="6552"/>
                  </a:lnTo>
                  <a:lnTo>
                    <a:pt x="6084" y="6565"/>
                  </a:lnTo>
                  <a:lnTo>
                    <a:pt x="6115" y="6577"/>
                  </a:lnTo>
                  <a:lnTo>
                    <a:pt x="6147" y="6589"/>
                  </a:lnTo>
                  <a:lnTo>
                    <a:pt x="6180" y="6600"/>
                  </a:lnTo>
                  <a:lnTo>
                    <a:pt x="6215" y="6612"/>
                  </a:lnTo>
                  <a:lnTo>
                    <a:pt x="6251" y="6621"/>
                  </a:lnTo>
                  <a:lnTo>
                    <a:pt x="6285" y="6629"/>
                  </a:lnTo>
                  <a:lnTo>
                    <a:pt x="6321" y="6636"/>
                  </a:lnTo>
                  <a:lnTo>
                    <a:pt x="6355" y="6642"/>
                  </a:lnTo>
                  <a:lnTo>
                    <a:pt x="6389" y="6645"/>
                  </a:lnTo>
                  <a:lnTo>
                    <a:pt x="6424" y="6649"/>
                  </a:lnTo>
                  <a:lnTo>
                    <a:pt x="6457" y="6650"/>
                  </a:lnTo>
                  <a:lnTo>
                    <a:pt x="6490" y="6650"/>
                  </a:lnTo>
                  <a:lnTo>
                    <a:pt x="6524" y="6649"/>
                  </a:lnTo>
                  <a:lnTo>
                    <a:pt x="6556" y="6645"/>
                  </a:lnTo>
                  <a:lnTo>
                    <a:pt x="6589" y="6641"/>
                  </a:lnTo>
                  <a:lnTo>
                    <a:pt x="6620" y="6636"/>
                  </a:lnTo>
                  <a:lnTo>
                    <a:pt x="6652" y="6629"/>
                  </a:lnTo>
                  <a:lnTo>
                    <a:pt x="6683" y="6621"/>
                  </a:lnTo>
                  <a:lnTo>
                    <a:pt x="6713" y="6611"/>
                  </a:lnTo>
                  <a:lnTo>
                    <a:pt x="6743" y="6600"/>
                  </a:lnTo>
                  <a:lnTo>
                    <a:pt x="6773" y="6588"/>
                  </a:lnTo>
                  <a:lnTo>
                    <a:pt x="6801" y="6575"/>
                  </a:lnTo>
                  <a:lnTo>
                    <a:pt x="6830" y="6560"/>
                  </a:lnTo>
                  <a:lnTo>
                    <a:pt x="6858" y="6544"/>
                  </a:lnTo>
                  <a:lnTo>
                    <a:pt x="6884" y="6527"/>
                  </a:lnTo>
                  <a:lnTo>
                    <a:pt x="6911" y="6507"/>
                  </a:lnTo>
                  <a:lnTo>
                    <a:pt x="6937" y="6488"/>
                  </a:lnTo>
                  <a:lnTo>
                    <a:pt x="6962" y="6467"/>
                  </a:lnTo>
                  <a:lnTo>
                    <a:pt x="6986" y="6444"/>
                  </a:lnTo>
                  <a:lnTo>
                    <a:pt x="7010" y="6421"/>
                  </a:lnTo>
                  <a:lnTo>
                    <a:pt x="7033" y="6396"/>
                  </a:lnTo>
                  <a:lnTo>
                    <a:pt x="7055" y="6370"/>
                  </a:lnTo>
                  <a:lnTo>
                    <a:pt x="7077" y="6343"/>
                  </a:lnTo>
                  <a:lnTo>
                    <a:pt x="7097" y="6315"/>
                  </a:lnTo>
                  <a:lnTo>
                    <a:pt x="7117" y="6285"/>
                  </a:lnTo>
                  <a:lnTo>
                    <a:pt x="7137" y="6252"/>
                  </a:lnTo>
                  <a:lnTo>
                    <a:pt x="7158" y="6217"/>
                  </a:lnTo>
                  <a:lnTo>
                    <a:pt x="7180" y="6184"/>
                  </a:lnTo>
                  <a:lnTo>
                    <a:pt x="7199" y="6151"/>
                  </a:lnTo>
                  <a:lnTo>
                    <a:pt x="7220" y="6116"/>
                  </a:lnTo>
                  <a:lnTo>
                    <a:pt x="7241" y="6082"/>
                  </a:lnTo>
                  <a:lnTo>
                    <a:pt x="7260" y="6049"/>
                  </a:lnTo>
                  <a:lnTo>
                    <a:pt x="7280" y="6015"/>
                  </a:lnTo>
                  <a:lnTo>
                    <a:pt x="7303" y="5976"/>
                  </a:lnTo>
                  <a:lnTo>
                    <a:pt x="7326" y="5937"/>
                  </a:lnTo>
                  <a:lnTo>
                    <a:pt x="7350" y="5898"/>
                  </a:lnTo>
                  <a:lnTo>
                    <a:pt x="7373" y="5861"/>
                  </a:lnTo>
                  <a:lnTo>
                    <a:pt x="7389" y="5834"/>
                  </a:lnTo>
                  <a:lnTo>
                    <a:pt x="7405" y="5809"/>
                  </a:lnTo>
                  <a:lnTo>
                    <a:pt x="7423" y="5784"/>
                  </a:lnTo>
                  <a:lnTo>
                    <a:pt x="7440" y="5760"/>
                  </a:lnTo>
                  <a:lnTo>
                    <a:pt x="7459" y="5737"/>
                  </a:lnTo>
                  <a:lnTo>
                    <a:pt x="7477" y="5714"/>
                  </a:lnTo>
                  <a:lnTo>
                    <a:pt x="7496" y="5691"/>
                  </a:lnTo>
                  <a:lnTo>
                    <a:pt x="7517" y="5669"/>
                  </a:lnTo>
                  <a:lnTo>
                    <a:pt x="7538" y="5647"/>
                  </a:lnTo>
                  <a:lnTo>
                    <a:pt x="7558" y="5627"/>
                  </a:lnTo>
                  <a:lnTo>
                    <a:pt x="7580" y="5607"/>
                  </a:lnTo>
                  <a:lnTo>
                    <a:pt x="7602" y="5588"/>
                  </a:lnTo>
                  <a:lnTo>
                    <a:pt x="7624" y="5569"/>
                  </a:lnTo>
                  <a:lnTo>
                    <a:pt x="7647" y="5551"/>
                  </a:lnTo>
                  <a:lnTo>
                    <a:pt x="7671" y="5533"/>
                  </a:lnTo>
                  <a:lnTo>
                    <a:pt x="7695" y="5516"/>
                  </a:lnTo>
                  <a:lnTo>
                    <a:pt x="7712" y="5504"/>
                  </a:lnTo>
                  <a:lnTo>
                    <a:pt x="7729" y="5490"/>
                  </a:lnTo>
                  <a:lnTo>
                    <a:pt x="7747" y="5475"/>
                  </a:lnTo>
                  <a:lnTo>
                    <a:pt x="7763" y="5460"/>
                  </a:lnTo>
                  <a:lnTo>
                    <a:pt x="7792" y="5430"/>
                  </a:lnTo>
                  <a:lnTo>
                    <a:pt x="7820" y="5399"/>
                  </a:lnTo>
                  <a:lnTo>
                    <a:pt x="7836" y="5381"/>
                  </a:lnTo>
                  <a:lnTo>
                    <a:pt x="7850" y="5362"/>
                  </a:lnTo>
                  <a:lnTo>
                    <a:pt x="7860" y="5342"/>
                  </a:lnTo>
                  <a:lnTo>
                    <a:pt x="7869" y="5323"/>
                  </a:lnTo>
                  <a:lnTo>
                    <a:pt x="7872" y="5312"/>
                  </a:lnTo>
                  <a:lnTo>
                    <a:pt x="7875" y="5302"/>
                  </a:lnTo>
                  <a:lnTo>
                    <a:pt x="7877" y="5292"/>
                  </a:lnTo>
                  <a:lnTo>
                    <a:pt x="7878" y="5281"/>
                  </a:lnTo>
                  <a:lnTo>
                    <a:pt x="7880" y="5271"/>
                  </a:lnTo>
                  <a:lnTo>
                    <a:pt x="7880" y="5261"/>
                  </a:lnTo>
                  <a:lnTo>
                    <a:pt x="7880" y="5250"/>
                  </a:lnTo>
                  <a:lnTo>
                    <a:pt x="7880" y="5240"/>
                  </a:lnTo>
                  <a:lnTo>
                    <a:pt x="7877" y="5230"/>
                  </a:lnTo>
                  <a:lnTo>
                    <a:pt x="7875" y="5219"/>
                  </a:lnTo>
                  <a:lnTo>
                    <a:pt x="7873" y="5209"/>
                  </a:lnTo>
                  <a:lnTo>
                    <a:pt x="7869" y="5199"/>
                  </a:lnTo>
                  <a:lnTo>
                    <a:pt x="7865" y="5188"/>
                  </a:lnTo>
                  <a:lnTo>
                    <a:pt x="7860" y="5178"/>
                  </a:lnTo>
                  <a:lnTo>
                    <a:pt x="7854" y="5169"/>
                  </a:lnTo>
                  <a:lnTo>
                    <a:pt x="7849" y="5159"/>
                  </a:lnTo>
                  <a:lnTo>
                    <a:pt x="7843" y="5149"/>
                  </a:lnTo>
                  <a:lnTo>
                    <a:pt x="7835" y="5140"/>
                  </a:lnTo>
                  <a:lnTo>
                    <a:pt x="7828" y="5131"/>
                  </a:lnTo>
                  <a:lnTo>
                    <a:pt x="7819" y="5122"/>
                  </a:lnTo>
                  <a:lnTo>
                    <a:pt x="7802" y="5106"/>
                  </a:lnTo>
                  <a:lnTo>
                    <a:pt x="7781" y="5090"/>
                  </a:lnTo>
                  <a:lnTo>
                    <a:pt x="7751" y="5070"/>
                  </a:lnTo>
                  <a:lnTo>
                    <a:pt x="7721" y="5052"/>
                  </a:lnTo>
                  <a:lnTo>
                    <a:pt x="7691" y="5035"/>
                  </a:lnTo>
                  <a:lnTo>
                    <a:pt x="7661" y="5019"/>
                  </a:lnTo>
                  <a:lnTo>
                    <a:pt x="7628" y="5004"/>
                  </a:lnTo>
                  <a:lnTo>
                    <a:pt x="7596" y="4990"/>
                  </a:lnTo>
                  <a:lnTo>
                    <a:pt x="7564" y="4977"/>
                  </a:lnTo>
                  <a:lnTo>
                    <a:pt x="7532" y="4965"/>
                  </a:lnTo>
                  <a:lnTo>
                    <a:pt x="7499" y="4953"/>
                  </a:lnTo>
                  <a:lnTo>
                    <a:pt x="7465" y="4943"/>
                  </a:lnTo>
                  <a:lnTo>
                    <a:pt x="7432" y="4933"/>
                  </a:lnTo>
                  <a:lnTo>
                    <a:pt x="7399" y="4924"/>
                  </a:lnTo>
                  <a:lnTo>
                    <a:pt x="7332" y="4904"/>
                  </a:lnTo>
                  <a:lnTo>
                    <a:pt x="7265" y="4887"/>
                  </a:lnTo>
                  <a:lnTo>
                    <a:pt x="7244" y="4881"/>
                  </a:lnTo>
                  <a:lnTo>
                    <a:pt x="7180" y="4864"/>
                  </a:lnTo>
                  <a:lnTo>
                    <a:pt x="7117" y="4846"/>
                  </a:lnTo>
                  <a:lnTo>
                    <a:pt x="7054" y="4827"/>
                  </a:lnTo>
                  <a:lnTo>
                    <a:pt x="6991" y="4808"/>
                  </a:lnTo>
                  <a:lnTo>
                    <a:pt x="6927" y="4787"/>
                  </a:lnTo>
                  <a:lnTo>
                    <a:pt x="6864" y="4765"/>
                  </a:lnTo>
                  <a:lnTo>
                    <a:pt x="6801" y="4743"/>
                  </a:lnTo>
                  <a:lnTo>
                    <a:pt x="6738" y="4722"/>
                  </a:lnTo>
                  <a:lnTo>
                    <a:pt x="6674" y="4698"/>
                  </a:lnTo>
                  <a:lnTo>
                    <a:pt x="6611" y="4675"/>
                  </a:lnTo>
                  <a:lnTo>
                    <a:pt x="6547" y="4649"/>
                  </a:lnTo>
                  <a:lnTo>
                    <a:pt x="6482" y="4624"/>
                  </a:lnTo>
                  <a:lnTo>
                    <a:pt x="6417" y="4599"/>
                  </a:lnTo>
                  <a:lnTo>
                    <a:pt x="6352" y="4573"/>
                  </a:lnTo>
                  <a:lnTo>
                    <a:pt x="6285" y="4546"/>
                  </a:lnTo>
                  <a:lnTo>
                    <a:pt x="6219" y="4520"/>
                  </a:lnTo>
                  <a:lnTo>
                    <a:pt x="6172" y="4499"/>
                  </a:lnTo>
                  <a:lnTo>
                    <a:pt x="6127" y="4478"/>
                  </a:lnTo>
                  <a:lnTo>
                    <a:pt x="6084" y="4457"/>
                  </a:lnTo>
                  <a:lnTo>
                    <a:pt x="6044" y="4434"/>
                  </a:lnTo>
                  <a:lnTo>
                    <a:pt x="6006" y="4410"/>
                  </a:lnTo>
                  <a:lnTo>
                    <a:pt x="5971" y="4384"/>
                  </a:lnTo>
                  <a:lnTo>
                    <a:pt x="5936" y="4358"/>
                  </a:lnTo>
                  <a:lnTo>
                    <a:pt x="5905" y="4329"/>
                  </a:lnTo>
                  <a:lnTo>
                    <a:pt x="5890" y="4316"/>
                  </a:lnTo>
                  <a:lnTo>
                    <a:pt x="5876" y="4301"/>
                  </a:lnTo>
                  <a:lnTo>
                    <a:pt x="5862" y="4286"/>
                  </a:lnTo>
                  <a:lnTo>
                    <a:pt x="5848" y="4271"/>
                  </a:lnTo>
                  <a:lnTo>
                    <a:pt x="5835" y="4255"/>
                  </a:lnTo>
                  <a:lnTo>
                    <a:pt x="5823" y="4239"/>
                  </a:lnTo>
                  <a:lnTo>
                    <a:pt x="5811" y="4223"/>
                  </a:lnTo>
                  <a:lnTo>
                    <a:pt x="5800" y="4206"/>
                  </a:lnTo>
                  <a:lnTo>
                    <a:pt x="5788" y="4189"/>
                  </a:lnTo>
                  <a:lnTo>
                    <a:pt x="5778" y="4171"/>
                  </a:lnTo>
                  <a:lnTo>
                    <a:pt x="5768" y="4154"/>
                  </a:lnTo>
                  <a:lnTo>
                    <a:pt x="5759" y="4136"/>
                  </a:lnTo>
                  <a:lnTo>
                    <a:pt x="5741" y="4099"/>
                  </a:lnTo>
                  <a:lnTo>
                    <a:pt x="5725" y="4060"/>
                  </a:lnTo>
                  <a:lnTo>
                    <a:pt x="5708" y="4014"/>
                  </a:lnTo>
                  <a:lnTo>
                    <a:pt x="5691" y="3968"/>
                  </a:lnTo>
                  <a:lnTo>
                    <a:pt x="5676" y="3921"/>
                  </a:lnTo>
                  <a:lnTo>
                    <a:pt x="5661" y="3876"/>
                  </a:lnTo>
                  <a:lnTo>
                    <a:pt x="5647" y="3830"/>
                  </a:lnTo>
                  <a:lnTo>
                    <a:pt x="5634" y="3786"/>
                  </a:lnTo>
                  <a:lnTo>
                    <a:pt x="5621" y="3741"/>
                  </a:lnTo>
                  <a:lnTo>
                    <a:pt x="5609" y="3696"/>
                  </a:lnTo>
                  <a:lnTo>
                    <a:pt x="5593" y="3632"/>
                  </a:lnTo>
                  <a:lnTo>
                    <a:pt x="5575" y="3568"/>
                  </a:lnTo>
                  <a:lnTo>
                    <a:pt x="5556" y="3504"/>
                  </a:lnTo>
                  <a:lnTo>
                    <a:pt x="5535" y="3438"/>
                  </a:lnTo>
                  <a:lnTo>
                    <a:pt x="5513" y="3373"/>
                  </a:lnTo>
                  <a:lnTo>
                    <a:pt x="5490" y="3307"/>
                  </a:lnTo>
                  <a:lnTo>
                    <a:pt x="5465" y="3242"/>
                  </a:lnTo>
                  <a:lnTo>
                    <a:pt x="5439" y="3176"/>
                  </a:lnTo>
                  <a:lnTo>
                    <a:pt x="5410" y="3109"/>
                  </a:lnTo>
                  <a:lnTo>
                    <a:pt x="5381" y="3041"/>
                  </a:lnTo>
                  <a:lnTo>
                    <a:pt x="5349" y="2974"/>
                  </a:lnTo>
                  <a:lnTo>
                    <a:pt x="5317" y="2904"/>
                  </a:lnTo>
                  <a:lnTo>
                    <a:pt x="5283" y="2834"/>
                  </a:lnTo>
                  <a:lnTo>
                    <a:pt x="5246" y="2764"/>
                  </a:lnTo>
                  <a:lnTo>
                    <a:pt x="5208" y="2692"/>
                  </a:lnTo>
                  <a:lnTo>
                    <a:pt x="5169" y="2618"/>
                  </a:lnTo>
                  <a:lnTo>
                    <a:pt x="5067" y="2435"/>
                  </a:lnTo>
                  <a:lnTo>
                    <a:pt x="5013" y="2337"/>
                  </a:lnTo>
                  <a:lnTo>
                    <a:pt x="4959" y="2240"/>
                  </a:lnTo>
                  <a:lnTo>
                    <a:pt x="4905" y="2141"/>
                  </a:lnTo>
                  <a:lnTo>
                    <a:pt x="4851" y="2042"/>
                  </a:lnTo>
                  <a:lnTo>
                    <a:pt x="4797" y="1943"/>
                  </a:lnTo>
                  <a:lnTo>
                    <a:pt x="4745" y="1843"/>
                  </a:lnTo>
                  <a:lnTo>
                    <a:pt x="4692" y="1743"/>
                  </a:lnTo>
                  <a:lnTo>
                    <a:pt x="4640" y="1643"/>
                  </a:lnTo>
                  <a:lnTo>
                    <a:pt x="4629" y="1619"/>
                  </a:lnTo>
                  <a:lnTo>
                    <a:pt x="4617" y="1595"/>
                  </a:lnTo>
                  <a:lnTo>
                    <a:pt x="4608" y="1572"/>
                  </a:lnTo>
                  <a:lnTo>
                    <a:pt x="4599" y="1548"/>
                  </a:lnTo>
                  <a:lnTo>
                    <a:pt x="4591" y="1525"/>
                  </a:lnTo>
                  <a:lnTo>
                    <a:pt x="4584" y="1502"/>
                  </a:lnTo>
                  <a:lnTo>
                    <a:pt x="4577" y="1479"/>
                  </a:lnTo>
                  <a:lnTo>
                    <a:pt x="4572" y="1456"/>
                  </a:lnTo>
                  <a:lnTo>
                    <a:pt x="4568" y="1433"/>
                  </a:lnTo>
                  <a:lnTo>
                    <a:pt x="4564" y="1412"/>
                  </a:lnTo>
                  <a:lnTo>
                    <a:pt x="4562" y="1389"/>
                  </a:lnTo>
                  <a:lnTo>
                    <a:pt x="4561" y="1367"/>
                  </a:lnTo>
                  <a:lnTo>
                    <a:pt x="4561" y="1345"/>
                  </a:lnTo>
                  <a:lnTo>
                    <a:pt x="4561" y="1323"/>
                  </a:lnTo>
                  <a:lnTo>
                    <a:pt x="4562" y="1301"/>
                  </a:lnTo>
                  <a:lnTo>
                    <a:pt x="4564" y="1281"/>
                  </a:lnTo>
                  <a:lnTo>
                    <a:pt x="4568" y="1259"/>
                  </a:lnTo>
                  <a:lnTo>
                    <a:pt x="4572" y="1238"/>
                  </a:lnTo>
                  <a:lnTo>
                    <a:pt x="4577" y="1218"/>
                  </a:lnTo>
                  <a:lnTo>
                    <a:pt x="4584" y="1197"/>
                  </a:lnTo>
                  <a:lnTo>
                    <a:pt x="4591" y="1176"/>
                  </a:lnTo>
                  <a:lnTo>
                    <a:pt x="4599" y="1157"/>
                  </a:lnTo>
                  <a:lnTo>
                    <a:pt x="4607" y="1136"/>
                  </a:lnTo>
                  <a:lnTo>
                    <a:pt x="4617" y="1117"/>
                  </a:lnTo>
                  <a:lnTo>
                    <a:pt x="4628" y="1097"/>
                  </a:lnTo>
                  <a:lnTo>
                    <a:pt x="4639" y="1078"/>
                  </a:lnTo>
                  <a:lnTo>
                    <a:pt x="4652" y="1058"/>
                  </a:lnTo>
                  <a:lnTo>
                    <a:pt x="4665" y="1039"/>
                  </a:lnTo>
                  <a:lnTo>
                    <a:pt x="4680" y="1020"/>
                  </a:lnTo>
                  <a:lnTo>
                    <a:pt x="4695" y="1001"/>
                  </a:lnTo>
                  <a:lnTo>
                    <a:pt x="4712" y="983"/>
                  </a:lnTo>
                  <a:lnTo>
                    <a:pt x="4730" y="964"/>
                  </a:lnTo>
                  <a:lnTo>
                    <a:pt x="4750" y="942"/>
                  </a:lnTo>
                  <a:lnTo>
                    <a:pt x="4770" y="918"/>
                  </a:lnTo>
                  <a:lnTo>
                    <a:pt x="4789" y="893"/>
                  </a:lnTo>
                  <a:lnTo>
                    <a:pt x="4808" y="867"/>
                  </a:lnTo>
                  <a:lnTo>
                    <a:pt x="4831" y="837"/>
                  </a:lnTo>
                  <a:lnTo>
                    <a:pt x="4850" y="808"/>
                  </a:lnTo>
                  <a:lnTo>
                    <a:pt x="4867" y="781"/>
                  </a:lnTo>
                  <a:lnTo>
                    <a:pt x="4882" y="754"/>
                  </a:lnTo>
                  <a:lnTo>
                    <a:pt x="4894" y="729"/>
                  </a:lnTo>
                  <a:lnTo>
                    <a:pt x="4898" y="715"/>
                  </a:lnTo>
                  <a:lnTo>
                    <a:pt x="4902" y="703"/>
                  </a:lnTo>
                  <a:lnTo>
                    <a:pt x="4905" y="691"/>
                  </a:lnTo>
                  <a:lnTo>
                    <a:pt x="4907" y="679"/>
                  </a:lnTo>
                  <a:lnTo>
                    <a:pt x="4909" y="666"/>
                  </a:lnTo>
                  <a:lnTo>
                    <a:pt x="4910" y="655"/>
                  </a:lnTo>
                  <a:lnTo>
                    <a:pt x="4911" y="642"/>
                  </a:lnTo>
                  <a:lnTo>
                    <a:pt x="4910" y="630"/>
                  </a:lnTo>
                  <a:lnTo>
                    <a:pt x="4909" y="619"/>
                  </a:lnTo>
                  <a:lnTo>
                    <a:pt x="4907" y="608"/>
                  </a:lnTo>
                  <a:lnTo>
                    <a:pt x="4905" y="596"/>
                  </a:lnTo>
                  <a:lnTo>
                    <a:pt x="4902" y="585"/>
                  </a:lnTo>
                  <a:lnTo>
                    <a:pt x="4897" y="574"/>
                  </a:lnTo>
                  <a:lnTo>
                    <a:pt x="4892" y="563"/>
                  </a:lnTo>
                  <a:lnTo>
                    <a:pt x="4888" y="551"/>
                  </a:lnTo>
                  <a:lnTo>
                    <a:pt x="4881" y="541"/>
                  </a:lnTo>
                  <a:lnTo>
                    <a:pt x="4874" y="531"/>
                  </a:lnTo>
                  <a:lnTo>
                    <a:pt x="4867" y="520"/>
                  </a:lnTo>
                  <a:lnTo>
                    <a:pt x="4859" y="509"/>
                  </a:lnTo>
                  <a:lnTo>
                    <a:pt x="4850" y="499"/>
                  </a:lnTo>
                  <a:lnTo>
                    <a:pt x="4829" y="478"/>
                  </a:lnTo>
                  <a:lnTo>
                    <a:pt x="4806" y="458"/>
                  </a:lnTo>
                  <a:lnTo>
                    <a:pt x="4749" y="411"/>
                  </a:lnTo>
                  <a:lnTo>
                    <a:pt x="4691" y="367"/>
                  </a:lnTo>
                  <a:lnTo>
                    <a:pt x="4633" y="323"/>
                  </a:lnTo>
                  <a:lnTo>
                    <a:pt x="4575" y="282"/>
                  </a:lnTo>
                  <a:lnTo>
                    <a:pt x="4516" y="242"/>
                  </a:lnTo>
                  <a:lnTo>
                    <a:pt x="4457" y="203"/>
                  </a:lnTo>
                  <a:lnTo>
                    <a:pt x="4398" y="166"/>
                  </a:lnTo>
                  <a:lnTo>
                    <a:pt x="4340" y="132"/>
                  </a:lnTo>
                  <a:lnTo>
                    <a:pt x="4312" y="117"/>
                  </a:lnTo>
                  <a:lnTo>
                    <a:pt x="4288" y="104"/>
                  </a:lnTo>
                  <a:lnTo>
                    <a:pt x="4266" y="94"/>
                  </a:lnTo>
                  <a:lnTo>
                    <a:pt x="4246" y="87"/>
                  </a:lnTo>
                  <a:lnTo>
                    <a:pt x="4227" y="81"/>
                  </a:lnTo>
                  <a:lnTo>
                    <a:pt x="4211" y="79"/>
                  </a:lnTo>
                  <a:lnTo>
                    <a:pt x="4204" y="79"/>
                  </a:lnTo>
                  <a:lnTo>
                    <a:pt x="4197" y="79"/>
                  </a:lnTo>
                  <a:lnTo>
                    <a:pt x="4190" y="79"/>
                  </a:lnTo>
                  <a:lnTo>
                    <a:pt x="4184" y="81"/>
                  </a:lnTo>
                  <a:lnTo>
                    <a:pt x="4177" y="83"/>
                  </a:lnTo>
                  <a:lnTo>
                    <a:pt x="4170" y="86"/>
                  </a:lnTo>
                  <a:lnTo>
                    <a:pt x="4163" y="90"/>
                  </a:lnTo>
                  <a:lnTo>
                    <a:pt x="4156" y="95"/>
                  </a:lnTo>
                  <a:lnTo>
                    <a:pt x="4142" y="107"/>
                  </a:lnTo>
                  <a:lnTo>
                    <a:pt x="4129" y="124"/>
                  </a:lnTo>
                  <a:lnTo>
                    <a:pt x="4114" y="143"/>
                  </a:lnTo>
                  <a:lnTo>
                    <a:pt x="4099" y="165"/>
                  </a:lnTo>
                  <a:lnTo>
                    <a:pt x="4083" y="191"/>
                  </a:lnTo>
                  <a:lnTo>
                    <a:pt x="4067" y="219"/>
                  </a:lnTo>
                  <a:lnTo>
                    <a:pt x="4052" y="246"/>
                  </a:lnTo>
                  <a:lnTo>
                    <a:pt x="4039" y="274"/>
                  </a:lnTo>
                  <a:lnTo>
                    <a:pt x="4028" y="302"/>
                  </a:lnTo>
                  <a:lnTo>
                    <a:pt x="4017" y="332"/>
                  </a:lnTo>
                  <a:lnTo>
                    <a:pt x="4008" y="361"/>
                  </a:lnTo>
                  <a:lnTo>
                    <a:pt x="3999" y="391"/>
                  </a:lnTo>
                  <a:lnTo>
                    <a:pt x="3991" y="418"/>
                  </a:lnTo>
                  <a:lnTo>
                    <a:pt x="3984" y="445"/>
                  </a:lnTo>
                  <a:lnTo>
                    <a:pt x="3971" y="489"/>
                  </a:lnTo>
                  <a:lnTo>
                    <a:pt x="3956" y="532"/>
                  </a:lnTo>
                  <a:lnTo>
                    <a:pt x="3940" y="573"/>
                  </a:lnTo>
                  <a:lnTo>
                    <a:pt x="3923" y="614"/>
                  </a:lnTo>
                  <a:lnTo>
                    <a:pt x="3904" y="655"/>
                  </a:lnTo>
                  <a:lnTo>
                    <a:pt x="3882" y="694"/>
                  </a:lnTo>
                  <a:lnTo>
                    <a:pt x="3859" y="731"/>
                  </a:lnTo>
                  <a:lnTo>
                    <a:pt x="3834" y="769"/>
                  </a:lnTo>
                  <a:lnTo>
                    <a:pt x="3807" y="806"/>
                  </a:lnTo>
                  <a:lnTo>
                    <a:pt x="3779" y="842"/>
                  </a:lnTo>
                  <a:lnTo>
                    <a:pt x="3748" y="877"/>
                  </a:lnTo>
                  <a:lnTo>
                    <a:pt x="3716" y="911"/>
                  </a:lnTo>
                  <a:lnTo>
                    <a:pt x="3681" y="946"/>
                  </a:lnTo>
                  <a:lnTo>
                    <a:pt x="3644" y="979"/>
                  </a:lnTo>
                  <a:lnTo>
                    <a:pt x="3605" y="1012"/>
                  </a:lnTo>
                  <a:lnTo>
                    <a:pt x="3565" y="1046"/>
                  </a:lnTo>
                  <a:lnTo>
                    <a:pt x="3491" y="1104"/>
                  </a:lnTo>
                  <a:lnTo>
                    <a:pt x="3417" y="1164"/>
                  </a:lnTo>
                  <a:lnTo>
                    <a:pt x="3344" y="1226"/>
                  </a:lnTo>
                  <a:lnTo>
                    <a:pt x="3273" y="1288"/>
                  </a:lnTo>
                  <a:lnTo>
                    <a:pt x="3200" y="1350"/>
                  </a:lnTo>
                  <a:lnTo>
                    <a:pt x="3131" y="1413"/>
                  </a:lnTo>
                  <a:lnTo>
                    <a:pt x="3059" y="1476"/>
                  </a:lnTo>
                  <a:lnTo>
                    <a:pt x="2991" y="1538"/>
                  </a:lnTo>
                  <a:lnTo>
                    <a:pt x="2923" y="1600"/>
                  </a:lnTo>
                  <a:lnTo>
                    <a:pt x="2883" y="1634"/>
                  </a:lnTo>
                  <a:lnTo>
                    <a:pt x="2843" y="1666"/>
                  </a:lnTo>
                  <a:lnTo>
                    <a:pt x="2801" y="1697"/>
                  </a:lnTo>
                  <a:lnTo>
                    <a:pt x="2759" y="1726"/>
                  </a:lnTo>
                  <a:lnTo>
                    <a:pt x="2715" y="1753"/>
                  </a:lnTo>
                  <a:lnTo>
                    <a:pt x="2672" y="1779"/>
                  </a:lnTo>
                  <a:lnTo>
                    <a:pt x="2627" y="1802"/>
                  </a:lnTo>
                  <a:lnTo>
                    <a:pt x="2581" y="1823"/>
                  </a:lnTo>
                  <a:lnTo>
                    <a:pt x="2535" y="1843"/>
                  </a:lnTo>
                  <a:lnTo>
                    <a:pt x="2488" y="1861"/>
                  </a:lnTo>
                  <a:lnTo>
                    <a:pt x="2439" y="1877"/>
                  </a:lnTo>
                  <a:lnTo>
                    <a:pt x="2389" y="1892"/>
                  </a:lnTo>
                  <a:lnTo>
                    <a:pt x="2339" y="1905"/>
                  </a:lnTo>
                  <a:lnTo>
                    <a:pt x="2287" y="1915"/>
                  </a:lnTo>
                  <a:lnTo>
                    <a:pt x="2236" y="1924"/>
                  </a:lnTo>
                  <a:lnTo>
                    <a:pt x="2182" y="1932"/>
                  </a:lnTo>
                  <a:lnTo>
                    <a:pt x="2139" y="1937"/>
                  </a:lnTo>
                  <a:lnTo>
                    <a:pt x="2097" y="1941"/>
                  </a:lnTo>
                  <a:lnTo>
                    <a:pt x="2056" y="1946"/>
                  </a:lnTo>
                  <a:lnTo>
                    <a:pt x="2013" y="1951"/>
                  </a:lnTo>
                  <a:lnTo>
                    <a:pt x="1960" y="1956"/>
                  </a:lnTo>
                  <a:lnTo>
                    <a:pt x="1907" y="1963"/>
                  </a:lnTo>
                  <a:lnTo>
                    <a:pt x="1854" y="1969"/>
                  </a:lnTo>
                  <a:lnTo>
                    <a:pt x="1800" y="1976"/>
                  </a:lnTo>
                  <a:lnTo>
                    <a:pt x="1747" y="1983"/>
                  </a:lnTo>
                  <a:lnTo>
                    <a:pt x="1693" y="1991"/>
                  </a:lnTo>
                  <a:lnTo>
                    <a:pt x="1640" y="1999"/>
                  </a:lnTo>
                  <a:lnTo>
                    <a:pt x="1586" y="2008"/>
                  </a:lnTo>
                  <a:lnTo>
                    <a:pt x="1534" y="2018"/>
                  </a:lnTo>
                  <a:lnTo>
                    <a:pt x="1481" y="2030"/>
                  </a:lnTo>
                  <a:lnTo>
                    <a:pt x="1428" y="2041"/>
                  </a:lnTo>
                  <a:lnTo>
                    <a:pt x="1375" y="2055"/>
                  </a:lnTo>
                  <a:lnTo>
                    <a:pt x="1324" y="2070"/>
                  </a:lnTo>
                  <a:lnTo>
                    <a:pt x="1272" y="2087"/>
                  </a:lnTo>
                  <a:lnTo>
                    <a:pt x="1221" y="2104"/>
                  </a:lnTo>
                  <a:lnTo>
                    <a:pt x="1170" y="2125"/>
                  </a:lnTo>
                  <a:lnTo>
                    <a:pt x="1147" y="2133"/>
                  </a:lnTo>
                  <a:lnTo>
                    <a:pt x="1126" y="2139"/>
                  </a:lnTo>
                  <a:lnTo>
                    <a:pt x="1105" y="2142"/>
                  </a:lnTo>
                  <a:lnTo>
                    <a:pt x="1085" y="2144"/>
                  </a:lnTo>
                  <a:lnTo>
                    <a:pt x="1066" y="2144"/>
                  </a:lnTo>
                  <a:lnTo>
                    <a:pt x="1046" y="2142"/>
                  </a:lnTo>
                  <a:lnTo>
                    <a:pt x="1028" y="2138"/>
                  </a:lnTo>
                  <a:lnTo>
                    <a:pt x="1011" y="2131"/>
                  </a:lnTo>
                  <a:lnTo>
                    <a:pt x="993" y="2122"/>
                  </a:lnTo>
                  <a:lnTo>
                    <a:pt x="977" y="2111"/>
                  </a:lnTo>
                  <a:lnTo>
                    <a:pt x="961" y="2097"/>
                  </a:lnTo>
                  <a:lnTo>
                    <a:pt x="946" y="2083"/>
                  </a:lnTo>
                  <a:lnTo>
                    <a:pt x="933" y="2065"/>
                  </a:lnTo>
                  <a:lnTo>
                    <a:pt x="919" y="2047"/>
                  </a:lnTo>
                  <a:lnTo>
                    <a:pt x="906" y="2025"/>
                  </a:lnTo>
                  <a:lnTo>
                    <a:pt x="895" y="2001"/>
                  </a:lnTo>
                  <a:lnTo>
                    <a:pt x="871" y="1952"/>
                  </a:lnTo>
                  <a:lnTo>
                    <a:pt x="849" y="1901"/>
                  </a:lnTo>
                  <a:lnTo>
                    <a:pt x="827" y="1851"/>
                  </a:lnTo>
                  <a:lnTo>
                    <a:pt x="805" y="1800"/>
                  </a:lnTo>
                  <a:lnTo>
                    <a:pt x="785" y="1749"/>
                  </a:lnTo>
                  <a:lnTo>
                    <a:pt x="763" y="1697"/>
                  </a:lnTo>
                  <a:lnTo>
                    <a:pt x="742" y="1646"/>
                  </a:lnTo>
                  <a:lnTo>
                    <a:pt x="723" y="1593"/>
                  </a:lnTo>
                  <a:lnTo>
                    <a:pt x="697" y="1532"/>
                  </a:lnTo>
                  <a:lnTo>
                    <a:pt x="671" y="1472"/>
                  </a:lnTo>
                  <a:lnTo>
                    <a:pt x="645" y="1415"/>
                  </a:lnTo>
                  <a:lnTo>
                    <a:pt x="616" y="1359"/>
                  </a:lnTo>
                  <a:lnTo>
                    <a:pt x="586" y="1305"/>
                  </a:lnTo>
                  <a:lnTo>
                    <a:pt x="555" y="1252"/>
                  </a:lnTo>
                  <a:lnTo>
                    <a:pt x="523" y="1202"/>
                  </a:lnTo>
                  <a:lnTo>
                    <a:pt x="490" y="1151"/>
                  </a:lnTo>
                  <a:lnTo>
                    <a:pt x="455" y="1104"/>
                  </a:lnTo>
                  <a:lnTo>
                    <a:pt x="420" y="1057"/>
                  </a:lnTo>
                  <a:lnTo>
                    <a:pt x="383" y="1012"/>
                  </a:lnTo>
                  <a:lnTo>
                    <a:pt x="345" y="970"/>
                  </a:lnTo>
                  <a:lnTo>
                    <a:pt x="305" y="928"/>
                  </a:lnTo>
                  <a:lnTo>
                    <a:pt x="264" y="887"/>
                  </a:lnTo>
                  <a:lnTo>
                    <a:pt x="223" y="848"/>
                  </a:lnTo>
                  <a:lnTo>
                    <a:pt x="178" y="812"/>
                  </a:lnTo>
                  <a:lnTo>
                    <a:pt x="156" y="792"/>
                  </a:lnTo>
                  <a:lnTo>
                    <a:pt x="133" y="773"/>
                  </a:lnTo>
                  <a:lnTo>
                    <a:pt x="110" y="753"/>
                  </a:lnTo>
                  <a:lnTo>
                    <a:pt x="88" y="733"/>
                  </a:lnTo>
                  <a:lnTo>
                    <a:pt x="67" y="712"/>
                  </a:lnTo>
                  <a:lnTo>
                    <a:pt x="44" y="691"/>
                  </a:lnTo>
                  <a:lnTo>
                    <a:pt x="22" y="671"/>
                  </a:lnTo>
                  <a:lnTo>
                    <a:pt x="0" y="649"/>
                  </a:lnTo>
                  <a:lnTo>
                    <a:pt x="0" y="535"/>
                  </a:lnTo>
                  <a:lnTo>
                    <a:pt x="28" y="565"/>
                  </a:lnTo>
                  <a:lnTo>
                    <a:pt x="56" y="594"/>
                  </a:lnTo>
                  <a:lnTo>
                    <a:pt x="85" y="621"/>
                  </a:lnTo>
                  <a:lnTo>
                    <a:pt x="114" y="649"/>
                  </a:lnTo>
                  <a:lnTo>
                    <a:pt x="141" y="675"/>
                  </a:lnTo>
                  <a:lnTo>
                    <a:pt x="171" y="700"/>
                  </a:lnTo>
                  <a:lnTo>
                    <a:pt x="200" y="726"/>
                  </a:lnTo>
                  <a:lnTo>
                    <a:pt x="228" y="751"/>
                  </a:lnTo>
                  <a:lnTo>
                    <a:pt x="274" y="790"/>
                  </a:lnTo>
                  <a:lnTo>
                    <a:pt x="319" y="830"/>
                  </a:lnTo>
                  <a:lnTo>
                    <a:pt x="361" y="872"/>
                  </a:lnTo>
                  <a:lnTo>
                    <a:pt x="403" y="916"/>
                  </a:lnTo>
                  <a:lnTo>
                    <a:pt x="443" y="961"/>
                  </a:lnTo>
                  <a:lnTo>
                    <a:pt x="481" y="1008"/>
                  </a:lnTo>
                  <a:lnTo>
                    <a:pt x="519" y="1056"/>
                  </a:lnTo>
                  <a:lnTo>
                    <a:pt x="554" y="1105"/>
                  </a:lnTo>
                  <a:lnTo>
                    <a:pt x="588" y="1157"/>
                  </a:lnTo>
                  <a:lnTo>
                    <a:pt x="622" y="1210"/>
                  </a:lnTo>
                  <a:lnTo>
                    <a:pt x="654" y="1265"/>
                  </a:lnTo>
                  <a:lnTo>
                    <a:pt x="685" y="1321"/>
                  </a:lnTo>
                  <a:lnTo>
                    <a:pt x="715" y="1379"/>
                  </a:lnTo>
                  <a:lnTo>
                    <a:pt x="742" y="1439"/>
                  </a:lnTo>
                  <a:lnTo>
                    <a:pt x="770" y="1501"/>
                  </a:lnTo>
                  <a:lnTo>
                    <a:pt x="795" y="1564"/>
                  </a:lnTo>
                  <a:lnTo>
                    <a:pt x="816" y="1616"/>
                  </a:lnTo>
                  <a:lnTo>
                    <a:pt x="836" y="1667"/>
                  </a:lnTo>
                  <a:lnTo>
                    <a:pt x="857" y="1719"/>
                  </a:lnTo>
                  <a:lnTo>
                    <a:pt x="878" y="1769"/>
                  </a:lnTo>
                  <a:lnTo>
                    <a:pt x="899" y="1820"/>
                  </a:lnTo>
                  <a:lnTo>
                    <a:pt x="920" y="1869"/>
                  </a:lnTo>
                  <a:lnTo>
                    <a:pt x="943" y="1918"/>
                  </a:lnTo>
                  <a:lnTo>
                    <a:pt x="966" y="1968"/>
                  </a:lnTo>
                  <a:lnTo>
                    <a:pt x="976" y="1987"/>
                  </a:lnTo>
                  <a:lnTo>
                    <a:pt x="987" y="2005"/>
                  </a:lnTo>
                  <a:lnTo>
                    <a:pt x="997" y="2019"/>
                  </a:lnTo>
                  <a:lnTo>
                    <a:pt x="1007" y="2032"/>
                  </a:lnTo>
                  <a:lnTo>
                    <a:pt x="1019" y="2042"/>
                  </a:lnTo>
                  <a:lnTo>
                    <a:pt x="1029" y="2050"/>
                  </a:lnTo>
                  <a:lnTo>
                    <a:pt x="1040" y="2057"/>
                  </a:lnTo>
                  <a:lnTo>
                    <a:pt x="1051" y="2062"/>
                  </a:lnTo>
                  <a:lnTo>
                    <a:pt x="1062" y="2064"/>
                  </a:lnTo>
                  <a:lnTo>
                    <a:pt x="1074" y="2065"/>
                  </a:lnTo>
                  <a:lnTo>
                    <a:pt x="1084" y="2065"/>
                  </a:lnTo>
                  <a:lnTo>
                    <a:pt x="1096" y="2064"/>
                  </a:lnTo>
                  <a:lnTo>
                    <a:pt x="1107" y="2062"/>
                  </a:lnTo>
                  <a:lnTo>
                    <a:pt x="1118" y="2060"/>
                  </a:lnTo>
                  <a:lnTo>
                    <a:pt x="1129" y="2056"/>
                  </a:lnTo>
                  <a:lnTo>
                    <a:pt x="1140" y="2052"/>
                  </a:lnTo>
                  <a:lnTo>
                    <a:pt x="1193" y="2031"/>
                  </a:lnTo>
                  <a:lnTo>
                    <a:pt x="1246" y="2013"/>
                  </a:lnTo>
                  <a:lnTo>
                    <a:pt x="1299" y="1995"/>
                  </a:lnTo>
                  <a:lnTo>
                    <a:pt x="1352" y="1979"/>
                  </a:lnTo>
                  <a:lnTo>
                    <a:pt x="1406" y="1966"/>
                  </a:lnTo>
                  <a:lnTo>
                    <a:pt x="1460" y="1953"/>
                  </a:lnTo>
                  <a:lnTo>
                    <a:pt x="1515" y="1941"/>
                  </a:lnTo>
                  <a:lnTo>
                    <a:pt x="1569" y="1931"/>
                  </a:lnTo>
                  <a:lnTo>
                    <a:pt x="1624" y="1922"/>
                  </a:lnTo>
                  <a:lnTo>
                    <a:pt x="1678" y="1913"/>
                  </a:lnTo>
                  <a:lnTo>
                    <a:pt x="1733" y="1905"/>
                  </a:lnTo>
                  <a:lnTo>
                    <a:pt x="1787" y="1898"/>
                  </a:lnTo>
                  <a:lnTo>
                    <a:pt x="1842" y="1891"/>
                  </a:lnTo>
                  <a:lnTo>
                    <a:pt x="1896" y="1885"/>
                  </a:lnTo>
                  <a:lnTo>
                    <a:pt x="1950" y="1878"/>
                  </a:lnTo>
                  <a:lnTo>
                    <a:pt x="2005" y="1873"/>
                  </a:lnTo>
                  <a:lnTo>
                    <a:pt x="2046" y="1868"/>
                  </a:lnTo>
                  <a:lnTo>
                    <a:pt x="2089" y="1863"/>
                  </a:lnTo>
                  <a:lnTo>
                    <a:pt x="2130" y="1859"/>
                  </a:lnTo>
                  <a:lnTo>
                    <a:pt x="2173" y="1853"/>
                  </a:lnTo>
                  <a:lnTo>
                    <a:pt x="2223" y="1846"/>
                  </a:lnTo>
                  <a:lnTo>
                    <a:pt x="2272" y="1838"/>
                  </a:lnTo>
                  <a:lnTo>
                    <a:pt x="2321" y="1828"/>
                  </a:lnTo>
                  <a:lnTo>
                    <a:pt x="2368" y="1816"/>
                  </a:lnTo>
                  <a:lnTo>
                    <a:pt x="2415" y="1803"/>
                  </a:lnTo>
                  <a:lnTo>
                    <a:pt x="2461" y="1787"/>
                  </a:lnTo>
                  <a:lnTo>
                    <a:pt x="2505" y="1771"/>
                  </a:lnTo>
                  <a:lnTo>
                    <a:pt x="2549" y="1751"/>
                  </a:lnTo>
                  <a:lnTo>
                    <a:pt x="2591" y="1732"/>
                  </a:lnTo>
                  <a:lnTo>
                    <a:pt x="2634" y="1710"/>
                  </a:lnTo>
                  <a:lnTo>
                    <a:pt x="2675" y="1686"/>
                  </a:lnTo>
                  <a:lnTo>
                    <a:pt x="2715" y="1660"/>
                  </a:lnTo>
                  <a:lnTo>
                    <a:pt x="2755" y="1633"/>
                  </a:lnTo>
                  <a:lnTo>
                    <a:pt x="2794" y="1604"/>
                  </a:lnTo>
                  <a:lnTo>
                    <a:pt x="2832" y="1573"/>
                  </a:lnTo>
                  <a:lnTo>
                    <a:pt x="2870" y="1541"/>
                  </a:lnTo>
                  <a:lnTo>
                    <a:pt x="2938" y="1479"/>
                  </a:lnTo>
                  <a:lnTo>
                    <a:pt x="3008" y="1417"/>
                  </a:lnTo>
                  <a:lnTo>
                    <a:pt x="3078" y="1353"/>
                  </a:lnTo>
                  <a:lnTo>
                    <a:pt x="3149" y="1290"/>
                  </a:lnTo>
                  <a:lnTo>
                    <a:pt x="3221" y="1227"/>
                  </a:lnTo>
                  <a:lnTo>
                    <a:pt x="3293" y="1165"/>
                  </a:lnTo>
                  <a:lnTo>
                    <a:pt x="3367" y="1103"/>
                  </a:lnTo>
                  <a:lnTo>
                    <a:pt x="3441" y="1042"/>
                  </a:lnTo>
                  <a:lnTo>
                    <a:pt x="3516" y="983"/>
                  </a:lnTo>
                  <a:lnTo>
                    <a:pt x="3555" y="953"/>
                  </a:lnTo>
                  <a:lnTo>
                    <a:pt x="3591" y="922"/>
                  </a:lnTo>
                  <a:lnTo>
                    <a:pt x="3625" y="890"/>
                  </a:lnTo>
                  <a:lnTo>
                    <a:pt x="3657" y="859"/>
                  </a:lnTo>
                  <a:lnTo>
                    <a:pt x="3688" y="825"/>
                  </a:lnTo>
                  <a:lnTo>
                    <a:pt x="3717" y="793"/>
                  </a:lnTo>
                  <a:lnTo>
                    <a:pt x="3743" y="760"/>
                  </a:lnTo>
                  <a:lnTo>
                    <a:pt x="3768" y="726"/>
                  </a:lnTo>
                  <a:lnTo>
                    <a:pt x="3791" y="690"/>
                  </a:lnTo>
                  <a:lnTo>
                    <a:pt x="3813" y="655"/>
                  </a:lnTo>
                  <a:lnTo>
                    <a:pt x="3833" y="619"/>
                  </a:lnTo>
                  <a:lnTo>
                    <a:pt x="3851" y="581"/>
                  </a:lnTo>
                  <a:lnTo>
                    <a:pt x="3868" y="543"/>
                  </a:lnTo>
                  <a:lnTo>
                    <a:pt x="3883" y="505"/>
                  </a:lnTo>
                  <a:lnTo>
                    <a:pt x="3896" y="465"/>
                  </a:lnTo>
                  <a:lnTo>
                    <a:pt x="3908" y="425"/>
                  </a:lnTo>
                  <a:lnTo>
                    <a:pt x="3917" y="391"/>
                  </a:lnTo>
                  <a:lnTo>
                    <a:pt x="3927" y="359"/>
                  </a:lnTo>
                  <a:lnTo>
                    <a:pt x="3936" y="327"/>
                  </a:lnTo>
                  <a:lnTo>
                    <a:pt x="3946" y="296"/>
                  </a:lnTo>
                  <a:lnTo>
                    <a:pt x="3958" y="266"/>
                  </a:lnTo>
                  <a:lnTo>
                    <a:pt x="3970" y="236"/>
                  </a:lnTo>
                  <a:lnTo>
                    <a:pt x="3983" y="207"/>
                  </a:lnTo>
                  <a:lnTo>
                    <a:pt x="3998" y="180"/>
                  </a:lnTo>
                  <a:lnTo>
                    <a:pt x="4017" y="148"/>
                  </a:lnTo>
                  <a:lnTo>
                    <a:pt x="4036" y="118"/>
                  </a:lnTo>
                  <a:lnTo>
                    <a:pt x="4054" y="90"/>
                  </a:lnTo>
                  <a:lnTo>
                    <a:pt x="4073" y="66"/>
                  </a:lnTo>
                  <a:lnTo>
                    <a:pt x="4084" y="55"/>
                  </a:lnTo>
                  <a:lnTo>
                    <a:pt x="4094" y="46"/>
                  </a:lnTo>
                  <a:lnTo>
                    <a:pt x="4104" y="35"/>
                  </a:lnTo>
                  <a:lnTo>
                    <a:pt x="4115" y="27"/>
                  </a:lnTo>
                  <a:lnTo>
                    <a:pt x="4126" y="20"/>
                  </a:lnTo>
                  <a:lnTo>
                    <a:pt x="4139" y="13"/>
                  </a:lnTo>
                  <a:lnTo>
                    <a:pt x="4150" y="9"/>
                  </a:lnTo>
                  <a:lnTo>
                    <a:pt x="4164" y="4"/>
                  </a:lnTo>
                  <a:lnTo>
                    <a:pt x="4174" y="2"/>
                  </a:lnTo>
                  <a:lnTo>
                    <a:pt x="4185" y="1"/>
                  </a:lnTo>
                  <a:lnTo>
                    <a:pt x="4196" y="0"/>
                  </a:lnTo>
                  <a:lnTo>
                    <a:pt x="4208" y="0"/>
                  </a:lnTo>
                  <a:lnTo>
                    <a:pt x="4219" y="0"/>
                  </a:lnTo>
                  <a:lnTo>
                    <a:pt x="4231" y="2"/>
                  </a:lnTo>
                  <a:lnTo>
                    <a:pt x="4243" y="4"/>
                  </a:lnTo>
                  <a:lnTo>
                    <a:pt x="4256" y="8"/>
                  </a:lnTo>
                  <a:lnTo>
                    <a:pt x="4268" y="11"/>
                  </a:lnTo>
                  <a:lnTo>
                    <a:pt x="4282" y="16"/>
                  </a:lnTo>
                  <a:lnTo>
                    <a:pt x="4297" y="21"/>
                  </a:lnTo>
                  <a:lnTo>
                    <a:pt x="4312" y="28"/>
                  </a:lnTo>
                  <a:lnTo>
                    <a:pt x="4344" y="44"/>
                  </a:lnTo>
                  <a:lnTo>
                    <a:pt x="4379" y="63"/>
                  </a:lnTo>
                  <a:lnTo>
                    <a:pt x="4439" y="99"/>
                  </a:lnTo>
                  <a:lnTo>
                    <a:pt x="4499" y="136"/>
                  </a:lnTo>
                  <a:lnTo>
                    <a:pt x="4560" y="176"/>
                  </a:lnTo>
                  <a:lnTo>
                    <a:pt x="4619" y="216"/>
                  </a:lnTo>
                  <a:lnTo>
                    <a:pt x="4679" y="260"/>
                  </a:lnTo>
                  <a:lnTo>
                    <a:pt x="4739" y="304"/>
                  </a:lnTo>
                  <a:lnTo>
                    <a:pt x="4798" y="349"/>
                  </a:lnTo>
                  <a:lnTo>
                    <a:pt x="4857" y="398"/>
                  </a:lnTo>
                  <a:lnTo>
                    <a:pt x="4878" y="416"/>
                  </a:lnTo>
                  <a:lnTo>
                    <a:pt x="4898" y="435"/>
                  </a:lnTo>
                  <a:lnTo>
                    <a:pt x="4918" y="457"/>
                  </a:lnTo>
                  <a:lnTo>
                    <a:pt x="4935" y="480"/>
                  </a:lnTo>
                  <a:lnTo>
                    <a:pt x="4943" y="492"/>
                  </a:lnTo>
                  <a:lnTo>
                    <a:pt x="4951" y="504"/>
                  </a:lnTo>
                  <a:lnTo>
                    <a:pt x="4958" y="517"/>
                  </a:lnTo>
                  <a:lnTo>
                    <a:pt x="4965" y="531"/>
                  </a:lnTo>
                  <a:lnTo>
                    <a:pt x="4970" y="544"/>
                  </a:lnTo>
                  <a:lnTo>
                    <a:pt x="4975" y="558"/>
                  </a:lnTo>
                  <a:lnTo>
                    <a:pt x="4980" y="573"/>
                  </a:lnTo>
                  <a:lnTo>
                    <a:pt x="4983" y="588"/>
                  </a:lnTo>
                  <a:lnTo>
                    <a:pt x="4987" y="603"/>
                  </a:lnTo>
                  <a:lnTo>
                    <a:pt x="4988" y="619"/>
                  </a:lnTo>
                  <a:lnTo>
                    <a:pt x="4989" y="635"/>
                  </a:lnTo>
                  <a:lnTo>
                    <a:pt x="4989" y="652"/>
                  </a:lnTo>
                  <a:lnTo>
                    <a:pt x="4988" y="669"/>
                  </a:lnTo>
                  <a:lnTo>
                    <a:pt x="4985" y="687"/>
                  </a:lnTo>
                  <a:lnTo>
                    <a:pt x="4982" y="704"/>
                  </a:lnTo>
                  <a:lnTo>
                    <a:pt x="4977" y="722"/>
                  </a:lnTo>
                  <a:lnTo>
                    <a:pt x="4972" y="742"/>
                  </a:lnTo>
                  <a:lnTo>
                    <a:pt x="4965" y="760"/>
                  </a:lnTo>
                  <a:lnTo>
                    <a:pt x="4957" y="780"/>
                  </a:lnTo>
                  <a:lnTo>
                    <a:pt x="4946" y="800"/>
                  </a:lnTo>
                  <a:lnTo>
                    <a:pt x="4936" y="820"/>
                  </a:lnTo>
                  <a:lnTo>
                    <a:pt x="4923" y="840"/>
                  </a:lnTo>
                  <a:lnTo>
                    <a:pt x="4910" y="862"/>
                  </a:lnTo>
                  <a:lnTo>
                    <a:pt x="4894" y="884"/>
                  </a:lnTo>
                  <a:lnTo>
                    <a:pt x="4872" y="914"/>
                  </a:lnTo>
                  <a:lnTo>
                    <a:pt x="4851" y="940"/>
                  </a:lnTo>
                  <a:lnTo>
                    <a:pt x="4831" y="968"/>
                  </a:lnTo>
                  <a:lnTo>
                    <a:pt x="4809" y="994"/>
                  </a:lnTo>
                  <a:lnTo>
                    <a:pt x="4786" y="1019"/>
                  </a:lnTo>
                  <a:lnTo>
                    <a:pt x="4771" y="1035"/>
                  </a:lnTo>
                  <a:lnTo>
                    <a:pt x="4756" y="1051"/>
                  </a:lnTo>
                  <a:lnTo>
                    <a:pt x="4743" y="1067"/>
                  </a:lnTo>
                  <a:lnTo>
                    <a:pt x="4731" y="1085"/>
                  </a:lnTo>
                  <a:lnTo>
                    <a:pt x="4718" y="1101"/>
                  </a:lnTo>
                  <a:lnTo>
                    <a:pt x="4708" y="1118"/>
                  </a:lnTo>
                  <a:lnTo>
                    <a:pt x="4697" y="1134"/>
                  </a:lnTo>
                  <a:lnTo>
                    <a:pt x="4688" y="1151"/>
                  </a:lnTo>
                  <a:lnTo>
                    <a:pt x="4679" y="1168"/>
                  </a:lnTo>
                  <a:lnTo>
                    <a:pt x="4671" y="1186"/>
                  </a:lnTo>
                  <a:lnTo>
                    <a:pt x="4664" y="1203"/>
                  </a:lnTo>
                  <a:lnTo>
                    <a:pt x="4658" y="1221"/>
                  </a:lnTo>
                  <a:lnTo>
                    <a:pt x="4654" y="1238"/>
                  </a:lnTo>
                  <a:lnTo>
                    <a:pt x="4649" y="1257"/>
                  </a:lnTo>
                  <a:lnTo>
                    <a:pt x="4646" y="1274"/>
                  </a:lnTo>
                  <a:lnTo>
                    <a:pt x="4642" y="1292"/>
                  </a:lnTo>
                  <a:lnTo>
                    <a:pt x="4641" y="1311"/>
                  </a:lnTo>
                  <a:lnTo>
                    <a:pt x="4640" y="1329"/>
                  </a:lnTo>
                  <a:lnTo>
                    <a:pt x="4639" y="1348"/>
                  </a:lnTo>
                  <a:lnTo>
                    <a:pt x="4640" y="1367"/>
                  </a:lnTo>
                  <a:lnTo>
                    <a:pt x="4641" y="1386"/>
                  </a:lnTo>
                  <a:lnTo>
                    <a:pt x="4644" y="1405"/>
                  </a:lnTo>
                  <a:lnTo>
                    <a:pt x="4647" y="1424"/>
                  </a:lnTo>
                  <a:lnTo>
                    <a:pt x="4650" y="1444"/>
                  </a:lnTo>
                  <a:lnTo>
                    <a:pt x="4655" y="1463"/>
                  </a:lnTo>
                  <a:lnTo>
                    <a:pt x="4661" y="1484"/>
                  </a:lnTo>
                  <a:lnTo>
                    <a:pt x="4667" y="1503"/>
                  </a:lnTo>
                  <a:lnTo>
                    <a:pt x="4673" y="1524"/>
                  </a:lnTo>
                  <a:lnTo>
                    <a:pt x="4681" y="1545"/>
                  </a:lnTo>
                  <a:lnTo>
                    <a:pt x="4691" y="1565"/>
                  </a:lnTo>
                  <a:lnTo>
                    <a:pt x="4700" y="1586"/>
                  </a:lnTo>
                  <a:lnTo>
                    <a:pt x="4710" y="1607"/>
                  </a:lnTo>
                  <a:lnTo>
                    <a:pt x="4762" y="1706"/>
                  </a:lnTo>
                  <a:lnTo>
                    <a:pt x="4814" y="1806"/>
                  </a:lnTo>
                  <a:lnTo>
                    <a:pt x="4867" y="1906"/>
                  </a:lnTo>
                  <a:lnTo>
                    <a:pt x="4920" y="2005"/>
                  </a:lnTo>
                  <a:lnTo>
                    <a:pt x="4974" y="2103"/>
                  </a:lnTo>
                  <a:lnTo>
                    <a:pt x="5028" y="2202"/>
                  </a:lnTo>
                  <a:lnTo>
                    <a:pt x="5082" y="2299"/>
                  </a:lnTo>
                  <a:lnTo>
                    <a:pt x="5136" y="2397"/>
                  </a:lnTo>
                  <a:lnTo>
                    <a:pt x="5238" y="2580"/>
                  </a:lnTo>
                  <a:lnTo>
                    <a:pt x="5278" y="2655"/>
                  </a:lnTo>
                  <a:lnTo>
                    <a:pt x="5316" y="2728"/>
                  </a:lnTo>
                  <a:lnTo>
                    <a:pt x="5352" y="2799"/>
                  </a:lnTo>
                  <a:lnTo>
                    <a:pt x="5388" y="2870"/>
                  </a:lnTo>
                  <a:lnTo>
                    <a:pt x="5421" y="2940"/>
                  </a:lnTo>
                  <a:lnTo>
                    <a:pt x="5453" y="3010"/>
                  </a:lnTo>
                  <a:lnTo>
                    <a:pt x="5483" y="3079"/>
                  </a:lnTo>
                  <a:lnTo>
                    <a:pt x="5512" y="3147"/>
                  </a:lnTo>
                  <a:lnTo>
                    <a:pt x="5538" y="3215"/>
                  </a:lnTo>
                  <a:lnTo>
                    <a:pt x="5564" y="3281"/>
                  </a:lnTo>
                  <a:lnTo>
                    <a:pt x="5588" y="3348"/>
                  </a:lnTo>
                  <a:lnTo>
                    <a:pt x="5611" y="3414"/>
                  </a:lnTo>
                  <a:lnTo>
                    <a:pt x="5631" y="3481"/>
                  </a:lnTo>
                  <a:lnTo>
                    <a:pt x="5651" y="3546"/>
                  </a:lnTo>
                  <a:lnTo>
                    <a:pt x="5669" y="3611"/>
                  </a:lnTo>
                  <a:lnTo>
                    <a:pt x="5686" y="3678"/>
                  </a:lnTo>
                  <a:lnTo>
                    <a:pt x="5698" y="3720"/>
                  </a:lnTo>
                  <a:lnTo>
                    <a:pt x="5709" y="3764"/>
                  </a:lnTo>
                  <a:lnTo>
                    <a:pt x="5722" y="3808"/>
                  </a:lnTo>
                  <a:lnTo>
                    <a:pt x="5736" y="3852"/>
                  </a:lnTo>
                  <a:lnTo>
                    <a:pt x="5751" y="3897"/>
                  </a:lnTo>
                  <a:lnTo>
                    <a:pt x="5765" y="3942"/>
                  </a:lnTo>
                  <a:lnTo>
                    <a:pt x="5782" y="3986"/>
                  </a:lnTo>
                  <a:lnTo>
                    <a:pt x="5799" y="4032"/>
                  </a:lnTo>
                  <a:lnTo>
                    <a:pt x="5812" y="4067"/>
                  </a:lnTo>
                  <a:lnTo>
                    <a:pt x="5829" y="4100"/>
                  </a:lnTo>
                  <a:lnTo>
                    <a:pt x="5847" y="4132"/>
                  </a:lnTo>
                  <a:lnTo>
                    <a:pt x="5866" y="4163"/>
                  </a:lnTo>
                  <a:lnTo>
                    <a:pt x="5887" y="4193"/>
                  </a:lnTo>
                  <a:lnTo>
                    <a:pt x="5910" y="4220"/>
                  </a:lnTo>
                  <a:lnTo>
                    <a:pt x="5935" y="4248"/>
                  </a:lnTo>
                  <a:lnTo>
                    <a:pt x="5962" y="4274"/>
                  </a:lnTo>
                  <a:lnTo>
                    <a:pt x="5990" y="4300"/>
                  </a:lnTo>
                  <a:lnTo>
                    <a:pt x="6021" y="4324"/>
                  </a:lnTo>
                  <a:lnTo>
                    <a:pt x="6053" y="4347"/>
                  </a:lnTo>
                  <a:lnTo>
                    <a:pt x="6089" y="4368"/>
                  </a:lnTo>
                  <a:lnTo>
                    <a:pt x="6125" y="4389"/>
                  </a:lnTo>
                  <a:lnTo>
                    <a:pt x="6164" y="4410"/>
                  </a:lnTo>
                  <a:lnTo>
                    <a:pt x="6205" y="4428"/>
                  </a:lnTo>
                  <a:lnTo>
                    <a:pt x="6247" y="4446"/>
                  </a:lnTo>
                  <a:lnTo>
                    <a:pt x="6314" y="4473"/>
                  </a:lnTo>
                  <a:lnTo>
                    <a:pt x="6380" y="4499"/>
                  </a:lnTo>
                  <a:lnTo>
                    <a:pt x="6445" y="4526"/>
                  </a:lnTo>
                  <a:lnTo>
                    <a:pt x="6510" y="4551"/>
                  </a:lnTo>
                  <a:lnTo>
                    <a:pt x="6574" y="4576"/>
                  </a:lnTo>
                  <a:lnTo>
                    <a:pt x="6637" y="4600"/>
                  </a:lnTo>
                  <a:lnTo>
                    <a:pt x="6700" y="4623"/>
                  </a:lnTo>
                  <a:lnTo>
                    <a:pt x="6763" y="4647"/>
                  </a:lnTo>
                  <a:lnTo>
                    <a:pt x="6827" y="4669"/>
                  </a:lnTo>
                  <a:lnTo>
                    <a:pt x="6888" y="4691"/>
                  </a:lnTo>
                  <a:lnTo>
                    <a:pt x="6952" y="4711"/>
                  </a:lnTo>
                  <a:lnTo>
                    <a:pt x="7014" y="4732"/>
                  </a:lnTo>
                  <a:lnTo>
                    <a:pt x="7075" y="4751"/>
                  </a:lnTo>
                  <a:lnTo>
                    <a:pt x="7139" y="4770"/>
                  </a:lnTo>
                  <a:lnTo>
                    <a:pt x="7201" y="4788"/>
                  </a:lnTo>
                  <a:lnTo>
                    <a:pt x="7264" y="4805"/>
                  </a:lnTo>
                  <a:lnTo>
                    <a:pt x="7285" y="4811"/>
                  </a:lnTo>
                  <a:lnTo>
                    <a:pt x="7354" y="4829"/>
                  </a:lnTo>
                  <a:lnTo>
                    <a:pt x="7424" y="4848"/>
                  </a:lnTo>
                  <a:lnTo>
                    <a:pt x="7459" y="4858"/>
                  </a:lnTo>
                  <a:lnTo>
                    <a:pt x="7494" y="4870"/>
                  </a:lnTo>
                  <a:lnTo>
                    <a:pt x="7529" y="4881"/>
                  </a:lnTo>
                  <a:lnTo>
                    <a:pt x="7563" y="4893"/>
                  </a:lnTo>
                  <a:lnTo>
                    <a:pt x="7597" y="4905"/>
                  </a:lnTo>
                  <a:lnTo>
                    <a:pt x="7631" y="4919"/>
                  </a:lnTo>
                  <a:lnTo>
                    <a:pt x="7664" y="4934"/>
                  </a:lnTo>
                  <a:lnTo>
                    <a:pt x="7697" y="4950"/>
                  </a:lnTo>
                  <a:lnTo>
                    <a:pt x="7730" y="4967"/>
                  </a:lnTo>
                  <a:lnTo>
                    <a:pt x="7763" y="4984"/>
                  </a:lnTo>
                  <a:lnTo>
                    <a:pt x="7795" y="5005"/>
                  </a:lnTo>
                  <a:lnTo>
                    <a:pt x="7826" y="5026"/>
                  </a:lnTo>
                  <a:lnTo>
                    <a:pt x="7839" y="5036"/>
                  </a:lnTo>
                  <a:lnTo>
                    <a:pt x="7853" y="5046"/>
                  </a:lnTo>
                  <a:lnTo>
                    <a:pt x="7866" y="5058"/>
                  </a:lnTo>
                  <a:lnTo>
                    <a:pt x="7877" y="5069"/>
                  </a:lnTo>
                  <a:lnTo>
                    <a:pt x="7889" y="5081"/>
                  </a:lnTo>
                  <a:lnTo>
                    <a:pt x="7899" y="5093"/>
                  </a:lnTo>
                  <a:lnTo>
                    <a:pt x="7908" y="5106"/>
                  </a:lnTo>
                  <a:lnTo>
                    <a:pt x="7916" y="5118"/>
                  </a:lnTo>
                  <a:lnTo>
                    <a:pt x="7924" y="5132"/>
                  </a:lnTo>
                  <a:lnTo>
                    <a:pt x="7932" y="5146"/>
                  </a:lnTo>
                  <a:lnTo>
                    <a:pt x="7938" y="5160"/>
                  </a:lnTo>
                  <a:lnTo>
                    <a:pt x="7944" y="5174"/>
                  </a:lnTo>
                  <a:lnTo>
                    <a:pt x="7948" y="5187"/>
                  </a:lnTo>
                  <a:lnTo>
                    <a:pt x="7952" y="5202"/>
                  </a:lnTo>
                  <a:lnTo>
                    <a:pt x="7955" y="5217"/>
                  </a:lnTo>
                  <a:lnTo>
                    <a:pt x="7958" y="5232"/>
                  </a:lnTo>
                  <a:lnTo>
                    <a:pt x="7959" y="5246"/>
                  </a:lnTo>
                  <a:lnTo>
                    <a:pt x="7959" y="5261"/>
                  </a:lnTo>
                  <a:lnTo>
                    <a:pt x="7959" y="5276"/>
                  </a:lnTo>
                  <a:lnTo>
                    <a:pt x="7958" y="5289"/>
                  </a:lnTo>
                  <a:lnTo>
                    <a:pt x="7955" y="5304"/>
                  </a:lnTo>
                  <a:lnTo>
                    <a:pt x="7952" y="5318"/>
                  </a:lnTo>
                  <a:lnTo>
                    <a:pt x="7948" y="5333"/>
                  </a:lnTo>
                  <a:lnTo>
                    <a:pt x="7944" y="5347"/>
                  </a:lnTo>
                  <a:lnTo>
                    <a:pt x="7938" y="5361"/>
                  </a:lnTo>
                  <a:lnTo>
                    <a:pt x="7932" y="5374"/>
                  </a:lnTo>
                  <a:lnTo>
                    <a:pt x="7925" y="5388"/>
                  </a:lnTo>
                  <a:lnTo>
                    <a:pt x="7917" y="5402"/>
                  </a:lnTo>
                  <a:lnTo>
                    <a:pt x="7908" y="5414"/>
                  </a:lnTo>
                  <a:lnTo>
                    <a:pt x="7899" y="5428"/>
                  </a:lnTo>
                  <a:lnTo>
                    <a:pt x="7890" y="5441"/>
                  </a:lnTo>
                  <a:lnTo>
                    <a:pt x="7878" y="5452"/>
                  </a:lnTo>
                  <a:lnTo>
                    <a:pt x="7849" y="5486"/>
                  </a:lnTo>
                  <a:lnTo>
                    <a:pt x="7815" y="5519"/>
                  </a:lnTo>
                  <a:lnTo>
                    <a:pt x="7797" y="5536"/>
                  </a:lnTo>
                  <a:lnTo>
                    <a:pt x="7779" y="5551"/>
                  </a:lnTo>
                  <a:lnTo>
                    <a:pt x="7759" y="5567"/>
                  </a:lnTo>
                  <a:lnTo>
                    <a:pt x="7740" y="5581"/>
                  </a:lnTo>
                  <a:lnTo>
                    <a:pt x="7717" y="5597"/>
                  </a:lnTo>
                  <a:lnTo>
                    <a:pt x="7695" y="5614"/>
                  </a:lnTo>
                  <a:lnTo>
                    <a:pt x="7673" y="5630"/>
                  </a:lnTo>
                  <a:lnTo>
                    <a:pt x="7652" y="5647"/>
                  </a:lnTo>
                  <a:lnTo>
                    <a:pt x="7632" y="5666"/>
                  </a:lnTo>
                  <a:lnTo>
                    <a:pt x="7612" y="5684"/>
                  </a:lnTo>
                  <a:lnTo>
                    <a:pt x="7593" y="5703"/>
                  </a:lnTo>
                  <a:lnTo>
                    <a:pt x="7574" y="5723"/>
                  </a:lnTo>
                  <a:lnTo>
                    <a:pt x="7555" y="5744"/>
                  </a:lnTo>
                  <a:lnTo>
                    <a:pt x="7538" y="5764"/>
                  </a:lnTo>
                  <a:lnTo>
                    <a:pt x="7521" y="5785"/>
                  </a:lnTo>
                  <a:lnTo>
                    <a:pt x="7503" y="5807"/>
                  </a:lnTo>
                  <a:lnTo>
                    <a:pt x="7486" y="5830"/>
                  </a:lnTo>
                  <a:lnTo>
                    <a:pt x="7470" y="5853"/>
                  </a:lnTo>
                  <a:lnTo>
                    <a:pt x="7455" y="5877"/>
                  </a:lnTo>
                  <a:lnTo>
                    <a:pt x="7440" y="5901"/>
                  </a:lnTo>
                  <a:lnTo>
                    <a:pt x="7416" y="5940"/>
                  </a:lnTo>
                  <a:lnTo>
                    <a:pt x="7393" y="5978"/>
                  </a:lnTo>
                  <a:lnTo>
                    <a:pt x="7370" y="6017"/>
                  </a:lnTo>
                  <a:lnTo>
                    <a:pt x="7347" y="6056"/>
                  </a:lnTo>
                  <a:lnTo>
                    <a:pt x="7328" y="6089"/>
                  </a:lnTo>
                  <a:lnTo>
                    <a:pt x="7308" y="6123"/>
                  </a:lnTo>
                  <a:lnTo>
                    <a:pt x="7288" y="6156"/>
                  </a:lnTo>
                  <a:lnTo>
                    <a:pt x="7267" y="6191"/>
                  </a:lnTo>
                  <a:lnTo>
                    <a:pt x="7246" y="6225"/>
                  </a:lnTo>
                  <a:lnTo>
                    <a:pt x="7226" y="6260"/>
                  </a:lnTo>
                  <a:lnTo>
                    <a:pt x="7204" y="6293"/>
                  </a:lnTo>
                  <a:lnTo>
                    <a:pt x="7183" y="6327"/>
                  </a:lnTo>
                  <a:lnTo>
                    <a:pt x="7167" y="6351"/>
                  </a:lnTo>
                  <a:lnTo>
                    <a:pt x="7151" y="6374"/>
                  </a:lnTo>
                  <a:lnTo>
                    <a:pt x="7134" y="6397"/>
                  </a:lnTo>
                  <a:lnTo>
                    <a:pt x="7117" y="6419"/>
                  </a:lnTo>
                  <a:lnTo>
                    <a:pt x="7098" y="6441"/>
                  </a:lnTo>
                  <a:lnTo>
                    <a:pt x="7080" y="6462"/>
                  </a:lnTo>
                  <a:lnTo>
                    <a:pt x="7062" y="6481"/>
                  </a:lnTo>
                  <a:lnTo>
                    <a:pt x="7042" y="6501"/>
                  </a:lnTo>
                  <a:lnTo>
                    <a:pt x="7023" y="6519"/>
                  </a:lnTo>
                  <a:lnTo>
                    <a:pt x="7002" y="6536"/>
                  </a:lnTo>
                  <a:lnTo>
                    <a:pt x="6983" y="6553"/>
                  </a:lnTo>
                  <a:lnTo>
                    <a:pt x="6961" y="6569"/>
                  </a:lnTo>
                  <a:lnTo>
                    <a:pt x="6940" y="6585"/>
                  </a:lnTo>
                  <a:lnTo>
                    <a:pt x="6918" y="6599"/>
                  </a:lnTo>
                  <a:lnTo>
                    <a:pt x="6897" y="6613"/>
                  </a:lnTo>
                  <a:lnTo>
                    <a:pt x="6874" y="6627"/>
                  </a:lnTo>
                  <a:lnTo>
                    <a:pt x="6852" y="6638"/>
                  </a:lnTo>
                  <a:lnTo>
                    <a:pt x="6828" y="6651"/>
                  </a:lnTo>
                  <a:lnTo>
                    <a:pt x="6805" y="6661"/>
                  </a:lnTo>
                  <a:lnTo>
                    <a:pt x="6781" y="6671"/>
                  </a:lnTo>
                  <a:lnTo>
                    <a:pt x="6757" y="6681"/>
                  </a:lnTo>
                  <a:lnTo>
                    <a:pt x="6732" y="6689"/>
                  </a:lnTo>
                  <a:lnTo>
                    <a:pt x="6708" y="6697"/>
                  </a:lnTo>
                  <a:lnTo>
                    <a:pt x="6683" y="6704"/>
                  </a:lnTo>
                  <a:lnTo>
                    <a:pt x="6658" y="6709"/>
                  </a:lnTo>
                  <a:lnTo>
                    <a:pt x="6633" y="6714"/>
                  </a:lnTo>
                  <a:lnTo>
                    <a:pt x="6606" y="6718"/>
                  </a:lnTo>
                  <a:lnTo>
                    <a:pt x="6581" y="6723"/>
                  </a:lnTo>
                  <a:lnTo>
                    <a:pt x="6555" y="6725"/>
                  </a:lnTo>
                  <a:lnTo>
                    <a:pt x="6528" y="6728"/>
                  </a:lnTo>
                  <a:lnTo>
                    <a:pt x="6501" y="6729"/>
                  </a:lnTo>
                  <a:lnTo>
                    <a:pt x="6474" y="67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4" name="Freeform 11">
              <a:extLst>
                <a:ext uri="{FF2B5EF4-FFF2-40B4-BE49-F238E27FC236}">
                  <a16:creationId xmlns:a16="http://schemas.microsoft.com/office/drawing/2014/main" id="{394C6D4D-6113-4219-A7D4-BECE43D4DFA1}"/>
                </a:ext>
              </a:extLst>
            </p:cNvPr>
            <p:cNvSpPr>
              <a:spLocks/>
            </p:cNvSpPr>
            <p:nvPr userDrawn="1"/>
          </p:nvSpPr>
          <p:spPr bwMode="auto">
            <a:xfrm>
              <a:off x="5942462" y="2"/>
              <a:ext cx="2163480" cy="6857995"/>
            </a:xfrm>
            <a:custGeom>
              <a:avLst/>
              <a:gdLst>
                <a:gd name="T0" fmla="*/ 3196 w 3256"/>
                <a:gd name="T1" fmla="*/ 9974 h 10318"/>
                <a:gd name="T2" fmla="*/ 3058 w 3256"/>
                <a:gd name="T3" fmla="*/ 9602 h 10318"/>
                <a:gd name="T4" fmla="*/ 2798 w 3256"/>
                <a:gd name="T5" fmla="*/ 9332 h 10318"/>
                <a:gd name="T6" fmla="*/ 2327 w 3256"/>
                <a:gd name="T7" fmla="*/ 9069 h 10318"/>
                <a:gd name="T8" fmla="*/ 1685 w 3256"/>
                <a:gd name="T9" fmla="*/ 8492 h 10318"/>
                <a:gd name="T10" fmla="*/ 1107 w 3256"/>
                <a:gd name="T11" fmla="*/ 7758 h 10318"/>
                <a:gd name="T12" fmla="*/ 559 w 3256"/>
                <a:gd name="T13" fmla="*/ 7289 h 10318"/>
                <a:gd name="T14" fmla="*/ 281 w 3256"/>
                <a:gd name="T15" fmla="*/ 7027 h 10318"/>
                <a:gd name="T16" fmla="*/ 162 w 3256"/>
                <a:gd name="T17" fmla="*/ 6692 h 10318"/>
                <a:gd name="T18" fmla="*/ 106 w 3256"/>
                <a:gd name="T19" fmla="*/ 6142 h 10318"/>
                <a:gd name="T20" fmla="*/ 13 w 3256"/>
                <a:gd name="T21" fmla="*/ 5571 h 10318"/>
                <a:gd name="T22" fmla="*/ 35 w 3256"/>
                <a:gd name="T23" fmla="*/ 5096 h 10318"/>
                <a:gd name="T24" fmla="*/ 176 w 3256"/>
                <a:gd name="T25" fmla="*/ 4785 h 10318"/>
                <a:gd name="T26" fmla="*/ 409 w 3256"/>
                <a:gd name="T27" fmla="*/ 4607 h 10318"/>
                <a:gd name="T28" fmla="*/ 836 w 3256"/>
                <a:gd name="T29" fmla="*/ 4530 h 10318"/>
                <a:gd name="T30" fmla="*/ 1520 w 3256"/>
                <a:gd name="T31" fmla="*/ 4517 h 10318"/>
                <a:gd name="T32" fmla="*/ 1823 w 3256"/>
                <a:gd name="T33" fmla="*/ 4478 h 10318"/>
                <a:gd name="T34" fmla="*/ 1962 w 3256"/>
                <a:gd name="T35" fmla="*/ 4364 h 10318"/>
                <a:gd name="T36" fmla="*/ 2042 w 3256"/>
                <a:gd name="T37" fmla="*/ 4162 h 10318"/>
                <a:gd name="T38" fmla="*/ 2047 w 3256"/>
                <a:gd name="T39" fmla="*/ 3770 h 10318"/>
                <a:gd name="T40" fmla="*/ 1886 w 3256"/>
                <a:gd name="T41" fmla="*/ 3278 h 10318"/>
                <a:gd name="T42" fmla="*/ 1769 w 3256"/>
                <a:gd name="T43" fmla="*/ 2886 h 10318"/>
                <a:gd name="T44" fmla="*/ 1829 w 3256"/>
                <a:gd name="T45" fmla="*/ 2484 h 10318"/>
                <a:gd name="T46" fmla="*/ 2042 w 3256"/>
                <a:gd name="T47" fmla="*/ 2087 h 10318"/>
                <a:gd name="T48" fmla="*/ 2199 w 3256"/>
                <a:gd name="T49" fmla="*/ 1762 h 10318"/>
                <a:gd name="T50" fmla="*/ 2179 w 3256"/>
                <a:gd name="T51" fmla="*/ 1475 h 10318"/>
                <a:gd name="T52" fmla="*/ 2051 w 3256"/>
                <a:gd name="T53" fmla="*/ 1201 h 10318"/>
                <a:gd name="T54" fmla="*/ 1785 w 3256"/>
                <a:gd name="T55" fmla="*/ 918 h 10318"/>
                <a:gd name="T56" fmla="*/ 1045 w 3256"/>
                <a:gd name="T57" fmla="*/ 362 h 10318"/>
                <a:gd name="T58" fmla="*/ 709 w 3256"/>
                <a:gd name="T59" fmla="*/ 0 h 10318"/>
                <a:gd name="T60" fmla="*/ 1107 w 3256"/>
                <a:gd name="T61" fmla="*/ 360 h 10318"/>
                <a:gd name="T62" fmla="*/ 1868 w 3256"/>
                <a:gd name="T63" fmla="*/ 937 h 10318"/>
                <a:gd name="T64" fmla="*/ 2101 w 3256"/>
                <a:gd name="T65" fmla="*/ 1203 h 10318"/>
                <a:gd name="T66" fmla="*/ 2223 w 3256"/>
                <a:gd name="T67" fmla="*/ 1491 h 10318"/>
                <a:gd name="T68" fmla="*/ 2234 w 3256"/>
                <a:gd name="T69" fmla="*/ 1790 h 10318"/>
                <a:gd name="T70" fmla="*/ 2090 w 3256"/>
                <a:gd name="T71" fmla="*/ 2083 h 10318"/>
                <a:gd name="T72" fmla="*/ 1881 w 3256"/>
                <a:gd name="T73" fmla="*/ 2464 h 10318"/>
                <a:gd name="T74" fmla="*/ 1805 w 3256"/>
                <a:gd name="T75" fmla="*/ 2849 h 10318"/>
                <a:gd name="T76" fmla="*/ 1912 w 3256"/>
                <a:gd name="T77" fmla="*/ 3234 h 10318"/>
                <a:gd name="T78" fmla="*/ 2079 w 3256"/>
                <a:gd name="T79" fmla="*/ 3731 h 10318"/>
                <a:gd name="T80" fmla="*/ 2087 w 3256"/>
                <a:gd name="T81" fmla="*/ 4135 h 10318"/>
                <a:gd name="T82" fmla="*/ 2003 w 3256"/>
                <a:gd name="T83" fmla="*/ 4373 h 10318"/>
                <a:gd name="T84" fmla="*/ 1853 w 3256"/>
                <a:gd name="T85" fmla="*/ 4506 h 10318"/>
                <a:gd name="T86" fmla="*/ 1576 w 3256"/>
                <a:gd name="T87" fmla="*/ 4553 h 10318"/>
                <a:gd name="T88" fmla="*/ 896 w 3256"/>
                <a:gd name="T89" fmla="*/ 4568 h 10318"/>
                <a:gd name="T90" fmla="*/ 443 w 3256"/>
                <a:gd name="T91" fmla="*/ 4635 h 10318"/>
                <a:gd name="T92" fmla="*/ 223 w 3256"/>
                <a:gd name="T93" fmla="*/ 4791 h 10318"/>
                <a:gd name="T94" fmla="*/ 84 w 3256"/>
                <a:gd name="T95" fmla="*/ 5060 h 10318"/>
                <a:gd name="T96" fmla="*/ 48 w 3256"/>
                <a:gd name="T97" fmla="*/ 5532 h 10318"/>
                <a:gd name="T98" fmla="*/ 150 w 3256"/>
                <a:gd name="T99" fmla="*/ 6188 h 10318"/>
                <a:gd name="T100" fmla="*/ 209 w 3256"/>
                <a:gd name="T101" fmla="*/ 6733 h 10318"/>
                <a:gd name="T102" fmla="*/ 327 w 3256"/>
                <a:gd name="T103" fmla="*/ 7027 h 10318"/>
                <a:gd name="T104" fmla="*/ 654 w 3256"/>
                <a:gd name="T105" fmla="*/ 7308 h 10318"/>
                <a:gd name="T106" fmla="*/ 1177 w 3256"/>
                <a:gd name="T107" fmla="*/ 7781 h 10318"/>
                <a:gd name="T108" fmla="*/ 1772 w 3256"/>
                <a:gd name="T109" fmla="*/ 8529 h 10318"/>
                <a:gd name="T110" fmla="*/ 2374 w 3256"/>
                <a:gd name="T111" fmla="*/ 9053 h 10318"/>
                <a:gd name="T112" fmla="*/ 2848 w 3256"/>
                <a:gd name="T113" fmla="*/ 9319 h 10318"/>
                <a:gd name="T114" fmla="*/ 3109 w 3256"/>
                <a:gd name="T115" fmla="*/ 9609 h 10318"/>
                <a:gd name="T116" fmla="*/ 3241 w 3256"/>
                <a:gd name="T117" fmla="*/ 1000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6" h="10318">
                  <a:moveTo>
                    <a:pt x="3206" y="10318"/>
                  </a:moveTo>
                  <a:lnTo>
                    <a:pt x="3210" y="10290"/>
                  </a:lnTo>
                  <a:lnTo>
                    <a:pt x="3213" y="10263"/>
                  </a:lnTo>
                  <a:lnTo>
                    <a:pt x="3216" y="10235"/>
                  </a:lnTo>
                  <a:lnTo>
                    <a:pt x="3217" y="10207"/>
                  </a:lnTo>
                  <a:lnTo>
                    <a:pt x="3217" y="10177"/>
                  </a:lnTo>
                  <a:lnTo>
                    <a:pt x="3216" y="10147"/>
                  </a:lnTo>
                  <a:lnTo>
                    <a:pt x="3214" y="10116"/>
                  </a:lnTo>
                  <a:lnTo>
                    <a:pt x="3211" y="10084"/>
                  </a:lnTo>
                  <a:lnTo>
                    <a:pt x="3207" y="10046"/>
                  </a:lnTo>
                  <a:lnTo>
                    <a:pt x="3202" y="10011"/>
                  </a:lnTo>
                  <a:lnTo>
                    <a:pt x="3196" y="9974"/>
                  </a:lnTo>
                  <a:lnTo>
                    <a:pt x="3189" y="9940"/>
                  </a:lnTo>
                  <a:lnTo>
                    <a:pt x="3181" y="9905"/>
                  </a:lnTo>
                  <a:lnTo>
                    <a:pt x="3173" y="9872"/>
                  </a:lnTo>
                  <a:lnTo>
                    <a:pt x="3164" y="9839"/>
                  </a:lnTo>
                  <a:lnTo>
                    <a:pt x="3154" y="9806"/>
                  </a:lnTo>
                  <a:lnTo>
                    <a:pt x="3142" y="9775"/>
                  </a:lnTo>
                  <a:lnTo>
                    <a:pt x="3131" y="9745"/>
                  </a:lnTo>
                  <a:lnTo>
                    <a:pt x="3118" y="9715"/>
                  </a:lnTo>
                  <a:lnTo>
                    <a:pt x="3104" y="9686"/>
                  </a:lnTo>
                  <a:lnTo>
                    <a:pt x="3090" y="9657"/>
                  </a:lnTo>
                  <a:lnTo>
                    <a:pt x="3074" y="9630"/>
                  </a:lnTo>
                  <a:lnTo>
                    <a:pt x="3058" y="9602"/>
                  </a:lnTo>
                  <a:lnTo>
                    <a:pt x="3042" y="9576"/>
                  </a:lnTo>
                  <a:lnTo>
                    <a:pt x="3024" y="9551"/>
                  </a:lnTo>
                  <a:lnTo>
                    <a:pt x="3006" y="9525"/>
                  </a:lnTo>
                  <a:lnTo>
                    <a:pt x="2986" y="9501"/>
                  </a:lnTo>
                  <a:lnTo>
                    <a:pt x="2965" y="9477"/>
                  </a:lnTo>
                  <a:lnTo>
                    <a:pt x="2945" y="9454"/>
                  </a:lnTo>
                  <a:lnTo>
                    <a:pt x="2922" y="9433"/>
                  </a:lnTo>
                  <a:lnTo>
                    <a:pt x="2899" y="9411"/>
                  </a:lnTo>
                  <a:lnTo>
                    <a:pt x="2875" y="9390"/>
                  </a:lnTo>
                  <a:lnTo>
                    <a:pt x="2851" y="9371"/>
                  </a:lnTo>
                  <a:lnTo>
                    <a:pt x="2824" y="9350"/>
                  </a:lnTo>
                  <a:lnTo>
                    <a:pt x="2798" y="9332"/>
                  </a:lnTo>
                  <a:lnTo>
                    <a:pt x="2770" y="9313"/>
                  </a:lnTo>
                  <a:lnTo>
                    <a:pt x="2743" y="9296"/>
                  </a:lnTo>
                  <a:lnTo>
                    <a:pt x="2713" y="9279"/>
                  </a:lnTo>
                  <a:lnTo>
                    <a:pt x="2683" y="9263"/>
                  </a:lnTo>
                  <a:lnTo>
                    <a:pt x="2652" y="9248"/>
                  </a:lnTo>
                  <a:lnTo>
                    <a:pt x="2605" y="9225"/>
                  </a:lnTo>
                  <a:lnTo>
                    <a:pt x="2556" y="9200"/>
                  </a:lnTo>
                  <a:lnTo>
                    <a:pt x="2505" y="9174"/>
                  </a:lnTo>
                  <a:lnTo>
                    <a:pt x="2454" y="9147"/>
                  </a:lnTo>
                  <a:lnTo>
                    <a:pt x="2402" y="9117"/>
                  </a:lnTo>
                  <a:lnTo>
                    <a:pt x="2352" y="9086"/>
                  </a:lnTo>
                  <a:lnTo>
                    <a:pt x="2327" y="9069"/>
                  </a:lnTo>
                  <a:lnTo>
                    <a:pt x="2301" y="9053"/>
                  </a:lnTo>
                  <a:lnTo>
                    <a:pt x="2277" y="9035"/>
                  </a:lnTo>
                  <a:lnTo>
                    <a:pt x="2253" y="9017"/>
                  </a:lnTo>
                  <a:lnTo>
                    <a:pt x="2187" y="8965"/>
                  </a:lnTo>
                  <a:lnTo>
                    <a:pt x="2120" y="8910"/>
                  </a:lnTo>
                  <a:lnTo>
                    <a:pt x="2055" y="8854"/>
                  </a:lnTo>
                  <a:lnTo>
                    <a:pt x="1992" y="8797"/>
                  </a:lnTo>
                  <a:lnTo>
                    <a:pt x="1927" y="8739"/>
                  </a:lnTo>
                  <a:lnTo>
                    <a:pt x="1865" y="8679"/>
                  </a:lnTo>
                  <a:lnTo>
                    <a:pt x="1805" y="8618"/>
                  </a:lnTo>
                  <a:lnTo>
                    <a:pt x="1744" y="8556"/>
                  </a:lnTo>
                  <a:lnTo>
                    <a:pt x="1685" y="8492"/>
                  </a:lnTo>
                  <a:lnTo>
                    <a:pt x="1627" y="8428"/>
                  </a:lnTo>
                  <a:lnTo>
                    <a:pt x="1569" y="8362"/>
                  </a:lnTo>
                  <a:lnTo>
                    <a:pt x="1513" y="8295"/>
                  </a:lnTo>
                  <a:lnTo>
                    <a:pt x="1458" y="8226"/>
                  </a:lnTo>
                  <a:lnTo>
                    <a:pt x="1404" y="8157"/>
                  </a:lnTo>
                  <a:lnTo>
                    <a:pt x="1351" y="8086"/>
                  </a:lnTo>
                  <a:lnTo>
                    <a:pt x="1300" y="8015"/>
                  </a:lnTo>
                  <a:lnTo>
                    <a:pt x="1262" y="7961"/>
                  </a:lnTo>
                  <a:lnTo>
                    <a:pt x="1224" y="7908"/>
                  </a:lnTo>
                  <a:lnTo>
                    <a:pt x="1186" y="7857"/>
                  </a:lnTo>
                  <a:lnTo>
                    <a:pt x="1146" y="7807"/>
                  </a:lnTo>
                  <a:lnTo>
                    <a:pt x="1107" y="7758"/>
                  </a:lnTo>
                  <a:lnTo>
                    <a:pt x="1066" y="7711"/>
                  </a:lnTo>
                  <a:lnTo>
                    <a:pt x="1045" y="7688"/>
                  </a:lnTo>
                  <a:lnTo>
                    <a:pt x="1023" y="7666"/>
                  </a:lnTo>
                  <a:lnTo>
                    <a:pt x="1002" y="7644"/>
                  </a:lnTo>
                  <a:lnTo>
                    <a:pt x="980" y="7623"/>
                  </a:lnTo>
                  <a:lnTo>
                    <a:pt x="929" y="7577"/>
                  </a:lnTo>
                  <a:lnTo>
                    <a:pt x="875" y="7531"/>
                  </a:lnTo>
                  <a:lnTo>
                    <a:pt x="820" y="7484"/>
                  </a:lnTo>
                  <a:lnTo>
                    <a:pt x="761" y="7437"/>
                  </a:lnTo>
                  <a:lnTo>
                    <a:pt x="698" y="7389"/>
                  </a:lnTo>
                  <a:lnTo>
                    <a:pt x="631" y="7339"/>
                  </a:lnTo>
                  <a:lnTo>
                    <a:pt x="559" y="7289"/>
                  </a:lnTo>
                  <a:lnTo>
                    <a:pt x="482" y="7235"/>
                  </a:lnTo>
                  <a:lnTo>
                    <a:pt x="459" y="7219"/>
                  </a:lnTo>
                  <a:lnTo>
                    <a:pt x="436" y="7202"/>
                  </a:lnTo>
                  <a:lnTo>
                    <a:pt x="415" y="7183"/>
                  </a:lnTo>
                  <a:lnTo>
                    <a:pt x="395" y="7166"/>
                  </a:lnTo>
                  <a:lnTo>
                    <a:pt x="375" y="7147"/>
                  </a:lnTo>
                  <a:lnTo>
                    <a:pt x="358" y="7128"/>
                  </a:lnTo>
                  <a:lnTo>
                    <a:pt x="341" y="7109"/>
                  </a:lnTo>
                  <a:lnTo>
                    <a:pt x="325" y="7089"/>
                  </a:lnTo>
                  <a:lnTo>
                    <a:pt x="309" y="7069"/>
                  </a:lnTo>
                  <a:lnTo>
                    <a:pt x="295" y="7048"/>
                  </a:lnTo>
                  <a:lnTo>
                    <a:pt x="281" y="7027"/>
                  </a:lnTo>
                  <a:lnTo>
                    <a:pt x="269" y="7007"/>
                  </a:lnTo>
                  <a:lnTo>
                    <a:pt x="257" y="6985"/>
                  </a:lnTo>
                  <a:lnTo>
                    <a:pt x="246" y="6963"/>
                  </a:lnTo>
                  <a:lnTo>
                    <a:pt x="235" y="6941"/>
                  </a:lnTo>
                  <a:lnTo>
                    <a:pt x="225" y="6920"/>
                  </a:lnTo>
                  <a:lnTo>
                    <a:pt x="217" y="6898"/>
                  </a:lnTo>
                  <a:lnTo>
                    <a:pt x="208" y="6875"/>
                  </a:lnTo>
                  <a:lnTo>
                    <a:pt x="201" y="6853"/>
                  </a:lnTo>
                  <a:lnTo>
                    <a:pt x="194" y="6830"/>
                  </a:lnTo>
                  <a:lnTo>
                    <a:pt x="181" y="6784"/>
                  </a:lnTo>
                  <a:lnTo>
                    <a:pt x="171" y="6738"/>
                  </a:lnTo>
                  <a:lnTo>
                    <a:pt x="162" y="6692"/>
                  </a:lnTo>
                  <a:lnTo>
                    <a:pt x="155" y="6648"/>
                  </a:lnTo>
                  <a:lnTo>
                    <a:pt x="149" y="6602"/>
                  </a:lnTo>
                  <a:lnTo>
                    <a:pt x="145" y="6557"/>
                  </a:lnTo>
                  <a:lnTo>
                    <a:pt x="140" y="6516"/>
                  </a:lnTo>
                  <a:lnTo>
                    <a:pt x="137" y="6476"/>
                  </a:lnTo>
                  <a:lnTo>
                    <a:pt x="133" y="6434"/>
                  </a:lnTo>
                  <a:lnTo>
                    <a:pt x="130" y="6393"/>
                  </a:lnTo>
                  <a:lnTo>
                    <a:pt x="125" y="6344"/>
                  </a:lnTo>
                  <a:lnTo>
                    <a:pt x="122" y="6293"/>
                  </a:lnTo>
                  <a:lnTo>
                    <a:pt x="116" y="6243"/>
                  </a:lnTo>
                  <a:lnTo>
                    <a:pt x="111" y="6192"/>
                  </a:lnTo>
                  <a:lnTo>
                    <a:pt x="106" y="6142"/>
                  </a:lnTo>
                  <a:lnTo>
                    <a:pt x="100" y="6091"/>
                  </a:lnTo>
                  <a:lnTo>
                    <a:pt x="93" y="6041"/>
                  </a:lnTo>
                  <a:lnTo>
                    <a:pt x="85" y="5992"/>
                  </a:lnTo>
                  <a:lnTo>
                    <a:pt x="78" y="5950"/>
                  </a:lnTo>
                  <a:lnTo>
                    <a:pt x="71" y="5910"/>
                  </a:lnTo>
                  <a:lnTo>
                    <a:pt x="63" y="5870"/>
                  </a:lnTo>
                  <a:lnTo>
                    <a:pt x="56" y="5829"/>
                  </a:lnTo>
                  <a:lnTo>
                    <a:pt x="43" y="5757"/>
                  </a:lnTo>
                  <a:lnTo>
                    <a:pt x="29" y="5683"/>
                  </a:lnTo>
                  <a:lnTo>
                    <a:pt x="23" y="5645"/>
                  </a:lnTo>
                  <a:lnTo>
                    <a:pt x="17" y="5609"/>
                  </a:lnTo>
                  <a:lnTo>
                    <a:pt x="13" y="5571"/>
                  </a:lnTo>
                  <a:lnTo>
                    <a:pt x="8" y="5534"/>
                  </a:lnTo>
                  <a:lnTo>
                    <a:pt x="5" y="5496"/>
                  </a:lnTo>
                  <a:lnTo>
                    <a:pt x="2" y="5458"/>
                  </a:lnTo>
                  <a:lnTo>
                    <a:pt x="0" y="5421"/>
                  </a:lnTo>
                  <a:lnTo>
                    <a:pt x="0" y="5383"/>
                  </a:lnTo>
                  <a:lnTo>
                    <a:pt x="0" y="5344"/>
                  </a:lnTo>
                  <a:lnTo>
                    <a:pt x="2" y="5306"/>
                  </a:lnTo>
                  <a:lnTo>
                    <a:pt x="6" y="5267"/>
                  </a:lnTo>
                  <a:lnTo>
                    <a:pt x="10" y="5229"/>
                  </a:lnTo>
                  <a:lnTo>
                    <a:pt x="16" y="5187"/>
                  </a:lnTo>
                  <a:lnTo>
                    <a:pt x="24" y="5142"/>
                  </a:lnTo>
                  <a:lnTo>
                    <a:pt x="35" y="5096"/>
                  </a:lnTo>
                  <a:lnTo>
                    <a:pt x="46" y="5048"/>
                  </a:lnTo>
                  <a:lnTo>
                    <a:pt x="54" y="5024"/>
                  </a:lnTo>
                  <a:lnTo>
                    <a:pt x="62" y="5000"/>
                  </a:lnTo>
                  <a:lnTo>
                    <a:pt x="70" y="4974"/>
                  </a:lnTo>
                  <a:lnTo>
                    <a:pt x="80" y="4950"/>
                  </a:lnTo>
                  <a:lnTo>
                    <a:pt x="91" y="4926"/>
                  </a:lnTo>
                  <a:lnTo>
                    <a:pt x="102" y="4901"/>
                  </a:lnTo>
                  <a:lnTo>
                    <a:pt x="115" y="4877"/>
                  </a:lnTo>
                  <a:lnTo>
                    <a:pt x="129" y="4853"/>
                  </a:lnTo>
                  <a:lnTo>
                    <a:pt x="144" y="4829"/>
                  </a:lnTo>
                  <a:lnTo>
                    <a:pt x="160" y="4807"/>
                  </a:lnTo>
                  <a:lnTo>
                    <a:pt x="176" y="4785"/>
                  </a:lnTo>
                  <a:lnTo>
                    <a:pt x="193" y="4764"/>
                  </a:lnTo>
                  <a:lnTo>
                    <a:pt x="210" y="4745"/>
                  </a:lnTo>
                  <a:lnTo>
                    <a:pt x="228" y="4727"/>
                  </a:lnTo>
                  <a:lnTo>
                    <a:pt x="247" y="4711"/>
                  </a:lnTo>
                  <a:lnTo>
                    <a:pt x="266" y="4694"/>
                  </a:lnTo>
                  <a:lnTo>
                    <a:pt x="286" y="4678"/>
                  </a:lnTo>
                  <a:lnTo>
                    <a:pt x="305" y="4665"/>
                  </a:lnTo>
                  <a:lnTo>
                    <a:pt x="325" y="4652"/>
                  </a:lnTo>
                  <a:lnTo>
                    <a:pt x="345" y="4639"/>
                  </a:lnTo>
                  <a:lnTo>
                    <a:pt x="366" y="4628"/>
                  </a:lnTo>
                  <a:lnTo>
                    <a:pt x="388" y="4618"/>
                  </a:lnTo>
                  <a:lnTo>
                    <a:pt x="409" y="4607"/>
                  </a:lnTo>
                  <a:lnTo>
                    <a:pt x="430" y="4599"/>
                  </a:lnTo>
                  <a:lnTo>
                    <a:pt x="452" y="4591"/>
                  </a:lnTo>
                  <a:lnTo>
                    <a:pt x="474" y="4583"/>
                  </a:lnTo>
                  <a:lnTo>
                    <a:pt x="496" y="4576"/>
                  </a:lnTo>
                  <a:lnTo>
                    <a:pt x="517" y="4571"/>
                  </a:lnTo>
                  <a:lnTo>
                    <a:pt x="562" y="4559"/>
                  </a:lnTo>
                  <a:lnTo>
                    <a:pt x="606" y="4551"/>
                  </a:lnTo>
                  <a:lnTo>
                    <a:pt x="649" y="4544"/>
                  </a:lnTo>
                  <a:lnTo>
                    <a:pt x="693" y="4540"/>
                  </a:lnTo>
                  <a:lnTo>
                    <a:pt x="735" y="4536"/>
                  </a:lnTo>
                  <a:lnTo>
                    <a:pt x="778" y="4534"/>
                  </a:lnTo>
                  <a:lnTo>
                    <a:pt x="836" y="4530"/>
                  </a:lnTo>
                  <a:lnTo>
                    <a:pt x="895" y="4528"/>
                  </a:lnTo>
                  <a:lnTo>
                    <a:pt x="953" y="4527"/>
                  </a:lnTo>
                  <a:lnTo>
                    <a:pt x="1012" y="4525"/>
                  </a:lnTo>
                  <a:lnTo>
                    <a:pt x="1070" y="4524"/>
                  </a:lnTo>
                  <a:lnTo>
                    <a:pt x="1129" y="4522"/>
                  </a:lnTo>
                  <a:lnTo>
                    <a:pt x="1187" y="4522"/>
                  </a:lnTo>
                  <a:lnTo>
                    <a:pt x="1245" y="4521"/>
                  </a:lnTo>
                  <a:lnTo>
                    <a:pt x="1299" y="4520"/>
                  </a:lnTo>
                  <a:lnTo>
                    <a:pt x="1354" y="4519"/>
                  </a:lnTo>
                  <a:lnTo>
                    <a:pt x="1409" y="4519"/>
                  </a:lnTo>
                  <a:lnTo>
                    <a:pt x="1464" y="4518"/>
                  </a:lnTo>
                  <a:lnTo>
                    <a:pt x="1520" y="4517"/>
                  </a:lnTo>
                  <a:lnTo>
                    <a:pt x="1575" y="4514"/>
                  </a:lnTo>
                  <a:lnTo>
                    <a:pt x="1630" y="4512"/>
                  </a:lnTo>
                  <a:lnTo>
                    <a:pt x="1685" y="4510"/>
                  </a:lnTo>
                  <a:lnTo>
                    <a:pt x="1701" y="4509"/>
                  </a:lnTo>
                  <a:lnTo>
                    <a:pt x="1719" y="4508"/>
                  </a:lnTo>
                  <a:lnTo>
                    <a:pt x="1733" y="4505"/>
                  </a:lnTo>
                  <a:lnTo>
                    <a:pt x="1749" y="4502"/>
                  </a:lnTo>
                  <a:lnTo>
                    <a:pt x="1764" y="4498"/>
                  </a:lnTo>
                  <a:lnTo>
                    <a:pt x="1779" y="4495"/>
                  </a:lnTo>
                  <a:lnTo>
                    <a:pt x="1794" y="4489"/>
                  </a:lnTo>
                  <a:lnTo>
                    <a:pt x="1809" y="4485"/>
                  </a:lnTo>
                  <a:lnTo>
                    <a:pt x="1823" y="4478"/>
                  </a:lnTo>
                  <a:lnTo>
                    <a:pt x="1837" y="4472"/>
                  </a:lnTo>
                  <a:lnTo>
                    <a:pt x="1849" y="4465"/>
                  </a:lnTo>
                  <a:lnTo>
                    <a:pt x="1863" y="4457"/>
                  </a:lnTo>
                  <a:lnTo>
                    <a:pt x="1876" y="4449"/>
                  </a:lnTo>
                  <a:lnTo>
                    <a:pt x="1887" y="4440"/>
                  </a:lnTo>
                  <a:lnTo>
                    <a:pt x="1900" y="4431"/>
                  </a:lnTo>
                  <a:lnTo>
                    <a:pt x="1911" y="4420"/>
                  </a:lnTo>
                  <a:lnTo>
                    <a:pt x="1922" y="4410"/>
                  </a:lnTo>
                  <a:lnTo>
                    <a:pt x="1932" y="4400"/>
                  </a:lnTo>
                  <a:lnTo>
                    <a:pt x="1942" y="4388"/>
                  </a:lnTo>
                  <a:lnTo>
                    <a:pt x="1953" y="4377"/>
                  </a:lnTo>
                  <a:lnTo>
                    <a:pt x="1962" y="4364"/>
                  </a:lnTo>
                  <a:lnTo>
                    <a:pt x="1971" y="4352"/>
                  </a:lnTo>
                  <a:lnTo>
                    <a:pt x="1979" y="4338"/>
                  </a:lnTo>
                  <a:lnTo>
                    <a:pt x="1987" y="4324"/>
                  </a:lnTo>
                  <a:lnTo>
                    <a:pt x="1995" y="4309"/>
                  </a:lnTo>
                  <a:lnTo>
                    <a:pt x="2002" y="4294"/>
                  </a:lnTo>
                  <a:lnTo>
                    <a:pt x="2009" y="4279"/>
                  </a:lnTo>
                  <a:lnTo>
                    <a:pt x="2014" y="4263"/>
                  </a:lnTo>
                  <a:lnTo>
                    <a:pt x="2020" y="4247"/>
                  </a:lnTo>
                  <a:lnTo>
                    <a:pt x="2026" y="4231"/>
                  </a:lnTo>
                  <a:lnTo>
                    <a:pt x="2031" y="4214"/>
                  </a:lnTo>
                  <a:lnTo>
                    <a:pt x="2035" y="4197"/>
                  </a:lnTo>
                  <a:lnTo>
                    <a:pt x="2042" y="4162"/>
                  </a:lnTo>
                  <a:lnTo>
                    <a:pt x="2048" y="4129"/>
                  </a:lnTo>
                  <a:lnTo>
                    <a:pt x="2052" y="4095"/>
                  </a:lnTo>
                  <a:lnTo>
                    <a:pt x="2057" y="4061"/>
                  </a:lnTo>
                  <a:lnTo>
                    <a:pt x="2059" y="4028"/>
                  </a:lnTo>
                  <a:lnTo>
                    <a:pt x="2062" y="3996"/>
                  </a:lnTo>
                  <a:lnTo>
                    <a:pt x="2063" y="3963"/>
                  </a:lnTo>
                  <a:lnTo>
                    <a:pt x="2063" y="3929"/>
                  </a:lnTo>
                  <a:lnTo>
                    <a:pt x="2062" y="3897"/>
                  </a:lnTo>
                  <a:lnTo>
                    <a:pt x="2059" y="3865"/>
                  </a:lnTo>
                  <a:lnTo>
                    <a:pt x="2056" y="3833"/>
                  </a:lnTo>
                  <a:lnTo>
                    <a:pt x="2051" y="3802"/>
                  </a:lnTo>
                  <a:lnTo>
                    <a:pt x="2047" y="3770"/>
                  </a:lnTo>
                  <a:lnTo>
                    <a:pt x="2040" y="3739"/>
                  </a:lnTo>
                  <a:lnTo>
                    <a:pt x="2033" y="3708"/>
                  </a:lnTo>
                  <a:lnTo>
                    <a:pt x="2024" y="3678"/>
                  </a:lnTo>
                  <a:lnTo>
                    <a:pt x="2010" y="3631"/>
                  </a:lnTo>
                  <a:lnTo>
                    <a:pt x="1995" y="3584"/>
                  </a:lnTo>
                  <a:lnTo>
                    <a:pt x="1980" y="3538"/>
                  </a:lnTo>
                  <a:lnTo>
                    <a:pt x="1964" y="3491"/>
                  </a:lnTo>
                  <a:lnTo>
                    <a:pt x="1948" y="3445"/>
                  </a:lnTo>
                  <a:lnTo>
                    <a:pt x="1931" y="3400"/>
                  </a:lnTo>
                  <a:lnTo>
                    <a:pt x="1915" y="3354"/>
                  </a:lnTo>
                  <a:lnTo>
                    <a:pt x="1897" y="3308"/>
                  </a:lnTo>
                  <a:lnTo>
                    <a:pt x="1886" y="3278"/>
                  </a:lnTo>
                  <a:lnTo>
                    <a:pt x="1876" y="3248"/>
                  </a:lnTo>
                  <a:lnTo>
                    <a:pt x="1864" y="3217"/>
                  </a:lnTo>
                  <a:lnTo>
                    <a:pt x="1854" y="3186"/>
                  </a:lnTo>
                  <a:lnTo>
                    <a:pt x="1842" y="3155"/>
                  </a:lnTo>
                  <a:lnTo>
                    <a:pt x="1831" y="3124"/>
                  </a:lnTo>
                  <a:lnTo>
                    <a:pt x="1821" y="3093"/>
                  </a:lnTo>
                  <a:lnTo>
                    <a:pt x="1810" y="3064"/>
                  </a:lnTo>
                  <a:lnTo>
                    <a:pt x="1799" y="3027"/>
                  </a:lnTo>
                  <a:lnTo>
                    <a:pt x="1790" y="2991"/>
                  </a:lnTo>
                  <a:lnTo>
                    <a:pt x="1780" y="2956"/>
                  </a:lnTo>
                  <a:lnTo>
                    <a:pt x="1775" y="2920"/>
                  </a:lnTo>
                  <a:lnTo>
                    <a:pt x="1769" y="2886"/>
                  </a:lnTo>
                  <a:lnTo>
                    <a:pt x="1766" y="2850"/>
                  </a:lnTo>
                  <a:lnTo>
                    <a:pt x="1763" y="2817"/>
                  </a:lnTo>
                  <a:lnTo>
                    <a:pt x="1763" y="2783"/>
                  </a:lnTo>
                  <a:lnTo>
                    <a:pt x="1763" y="2748"/>
                  </a:lnTo>
                  <a:lnTo>
                    <a:pt x="1766" y="2715"/>
                  </a:lnTo>
                  <a:lnTo>
                    <a:pt x="1770" y="2682"/>
                  </a:lnTo>
                  <a:lnTo>
                    <a:pt x="1776" y="2649"/>
                  </a:lnTo>
                  <a:lnTo>
                    <a:pt x="1783" y="2616"/>
                  </a:lnTo>
                  <a:lnTo>
                    <a:pt x="1792" y="2584"/>
                  </a:lnTo>
                  <a:lnTo>
                    <a:pt x="1801" y="2553"/>
                  </a:lnTo>
                  <a:lnTo>
                    <a:pt x="1814" y="2521"/>
                  </a:lnTo>
                  <a:lnTo>
                    <a:pt x="1829" y="2484"/>
                  </a:lnTo>
                  <a:lnTo>
                    <a:pt x="1846" y="2448"/>
                  </a:lnTo>
                  <a:lnTo>
                    <a:pt x="1863" y="2412"/>
                  </a:lnTo>
                  <a:lnTo>
                    <a:pt x="1881" y="2375"/>
                  </a:lnTo>
                  <a:lnTo>
                    <a:pt x="1901" y="2340"/>
                  </a:lnTo>
                  <a:lnTo>
                    <a:pt x="1919" y="2305"/>
                  </a:lnTo>
                  <a:lnTo>
                    <a:pt x="1940" y="2270"/>
                  </a:lnTo>
                  <a:lnTo>
                    <a:pt x="1959" y="2235"/>
                  </a:lnTo>
                  <a:lnTo>
                    <a:pt x="1977" y="2204"/>
                  </a:lnTo>
                  <a:lnTo>
                    <a:pt x="1994" y="2173"/>
                  </a:lnTo>
                  <a:lnTo>
                    <a:pt x="2011" y="2143"/>
                  </a:lnTo>
                  <a:lnTo>
                    <a:pt x="2028" y="2112"/>
                  </a:lnTo>
                  <a:lnTo>
                    <a:pt x="2042" y="2087"/>
                  </a:lnTo>
                  <a:lnTo>
                    <a:pt x="2056" y="2063"/>
                  </a:lnTo>
                  <a:lnTo>
                    <a:pt x="2070" y="2039"/>
                  </a:lnTo>
                  <a:lnTo>
                    <a:pt x="2084" y="2015"/>
                  </a:lnTo>
                  <a:lnTo>
                    <a:pt x="2107" y="1977"/>
                  </a:lnTo>
                  <a:lnTo>
                    <a:pt x="2129" y="1939"/>
                  </a:lnTo>
                  <a:lnTo>
                    <a:pt x="2150" y="1902"/>
                  </a:lnTo>
                  <a:lnTo>
                    <a:pt x="2167" y="1863"/>
                  </a:lnTo>
                  <a:lnTo>
                    <a:pt x="2176" y="1843"/>
                  </a:lnTo>
                  <a:lnTo>
                    <a:pt x="2183" y="1823"/>
                  </a:lnTo>
                  <a:lnTo>
                    <a:pt x="2189" y="1803"/>
                  </a:lnTo>
                  <a:lnTo>
                    <a:pt x="2195" y="1782"/>
                  </a:lnTo>
                  <a:lnTo>
                    <a:pt x="2199" y="1762"/>
                  </a:lnTo>
                  <a:lnTo>
                    <a:pt x="2203" y="1740"/>
                  </a:lnTo>
                  <a:lnTo>
                    <a:pt x="2205" y="1718"/>
                  </a:lnTo>
                  <a:lnTo>
                    <a:pt x="2206" y="1695"/>
                  </a:lnTo>
                  <a:lnTo>
                    <a:pt x="2205" y="1670"/>
                  </a:lnTo>
                  <a:lnTo>
                    <a:pt x="2205" y="1645"/>
                  </a:lnTo>
                  <a:lnTo>
                    <a:pt x="2203" y="1621"/>
                  </a:lnTo>
                  <a:lnTo>
                    <a:pt x="2200" y="1595"/>
                  </a:lnTo>
                  <a:lnTo>
                    <a:pt x="2198" y="1571"/>
                  </a:lnTo>
                  <a:lnTo>
                    <a:pt x="2195" y="1547"/>
                  </a:lnTo>
                  <a:lnTo>
                    <a:pt x="2190" y="1523"/>
                  </a:lnTo>
                  <a:lnTo>
                    <a:pt x="2184" y="1499"/>
                  </a:lnTo>
                  <a:lnTo>
                    <a:pt x="2179" y="1475"/>
                  </a:lnTo>
                  <a:lnTo>
                    <a:pt x="2172" y="1451"/>
                  </a:lnTo>
                  <a:lnTo>
                    <a:pt x="2165" y="1428"/>
                  </a:lnTo>
                  <a:lnTo>
                    <a:pt x="2157" y="1405"/>
                  </a:lnTo>
                  <a:lnTo>
                    <a:pt x="2148" y="1381"/>
                  </a:lnTo>
                  <a:lnTo>
                    <a:pt x="2138" y="1358"/>
                  </a:lnTo>
                  <a:lnTo>
                    <a:pt x="2128" y="1335"/>
                  </a:lnTo>
                  <a:lnTo>
                    <a:pt x="2118" y="1312"/>
                  </a:lnTo>
                  <a:lnTo>
                    <a:pt x="2105" y="1290"/>
                  </a:lnTo>
                  <a:lnTo>
                    <a:pt x="2094" y="1267"/>
                  </a:lnTo>
                  <a:lnTo>
                    <a:pt x="2080" y="1246"/>
                  </a:lnTo>
                  <a:lnTo>
                    <a:pt x="2066" y="1223"/>
                  </a:lnTo>
                  <a:lnTo>
                    <a:pt x="2051" y="1201"/>
                  </a:lnTo>
                  <a:lnTo>
                    <a:pt x="2036" y="1179"/>
                  </a:lnTo>
                  <a:lnTo>
                    <a:pt x="2020" y="1157"/>
                  </a:lnTo>
                  <a:lnTo>
                    <a:pt x="2003" y="1135"/>
                  </a:lnTo>
                  <a:lnTo>
                    <a:pt x="1986" y="1114"/>
                  </a:lnTo>
                  <a:lnTo>
                    <a:pt x="1967" y="1092"/>
                  </a:lnTo>
                  <a:lnTo>
                    <a:pt x="1948" y="1071"/>
                  </a:lnTo>
                  <a:lnTo>
                    <a:pt x="1928" y="1049"/>
                  </a:lnTo>
                  <a:lnTo>
                    <a:pt x="1908" y="1029"/>
                  </a:lnTo>
                  <a:lnTo>
                    <a:pt x="1886" y="1008"/>
                  </a:lnTo>
                  <a:lnTo>
                    <a:pt x="1864" y="986"/>
                  </a:lnTo>
                  <a:lnTo>
                    <a:pt x="1841" y="966"/>
                  </a:lnTo>
                  <a:lnTo>
                    <a:pt x="1785" y="918"/>
                  </a:lnTo>
                  <a:lnTo>
                    <a:pt x="1729" y="871"/>
                  </a:lnTo>
                  <a:lnTo>
                    <a:pt x="1671" y="825"/>
                  </a:lnTo>
                  <a:lnTo>
                    <a:pt x="1613" y="780"/>
                  </a:lnTo>
                  <a:lnTo>
                    <a:pt x="1553" y="736"/>
                  </a:lnTo>
                  <a:lnTo>
                    <a:pt x="1494" y="693"/>
                  </a:lnTo>
                  <a:lnTo>
                    <a:pt x="1435" y="650"/>
                  </a:lnTo>
                  <a:lnTo>
                    <a:pt x="1376" y="608"/>
                  </a:lnTo>
                  <a:lnTo>
                    <a:pt x="1302" y="555"/>
                  </a:lnTo>
                  <a:lnTo>
                    <a:pt x="1229" y="501"/>
                  </a:lnTo>
                  <a:lnTo>
                    <a:pt x="1154" y="447"/>
                  </a:lnTo>
                  <a:lnTo>
                    <a:pt x="1082" y="391"/>
                  </a:lnTo>
                  <a:lnTo>
                    <a:pt x="1045" y="362"/>
                  </a:lnTo>
                  <a:lnTo>
                    <a:pt x="1010" y="334"/>
                  </a:lnTo>
                  <a:lnTo>
                    <a:pt x="974" y="304"/>
                  </a:lnTo>
                  <a:lnTo>
                    <a:pt x="938" y="274"/>
                  </a:lnTo>
                  <a:lnTo>
                    <a:pt x="904" y="243"/>
                  </a:lnTo>
                  <a:lnTo>
                    <a:pt x="870" y="212"/>
                  </a:lnTo>
                  <a:lnTo>
                    <a:pt x="836" y="181"/>
                  </a:lnTo>
                  <a:lnTo>
                    <a:pt x="803" y="149"/>
                  </a:lnTo>
                  <a:lnTo>
                    <a:pt x="765" y="111"/>
                  </a:lnTo>
                  <a:lnTo>
                    <a:pt x="727" y="75"/>
                  </a:lnTo>
                  <a:lnTo>
                    <a:pt x="691" y="37"/>
                  </a:lnTo>
                  <a:lnTo>
                    <a:pt x="653" y="0"/>
                  </a:lnTo>
                  <a:lnTo>
                    <a:pt x="709" y="0"/>
                  </a:lnTo>
                  <a:lnTo>
                    <a:pt x="739" y="30"/>
                  </a:lnTo>
                  <a:lnTo>
                    <a:pt x="770" y="61"/>
                  </a:lnTo>
                  <a:lnTo>
                    <a:pt x="801" y="91"/>
                  </a:lnTo>
                  <a:lnTo>
                    <a:pt x="831" y="120"/>
                  </a:lnTo>
                  <a:lnTo>
                    <a:pt x="864" y="153"/>
                  </a:lnTo>
                  <a:lnTo>
                    <a:pt x="897" y="184"/>
                  </a:lnTo>
                  <a:lnTo>
                    <a:pt x="930" y="214"/>
                  </a:lnTo>
                  <a:lnTo>
                    <a:pt x="965" y="244"/>
                  </a:lnTo>
                  <a:lnTo>
                    <a:pt x="1000" y="274"/>
                  </a:lnTo>
                  <a:lnTo>
                    <a:pt x="1035" y="304"/>
                  </a:lnTo>
                  <a:lnTo>
                    <a:pt x="1070" y="333"/>
                  </a:lnTo>
                  <a:lnTo>
                    <a:pt x="1107" y="360"/>
                  </a:lnTo>
                  <a:lnTo>
                    <a:pt x="1179" y="416"/>
                  </a:lnTo>
                  <a:lnTo>
                    <a:pt x="1252" y="470"/>
                  </a:lnTo>
                  <a:lnTo>
                    <a:pt x="1325" y="523"/>
                  </a:lnTo>
                  <a:lnTo>
                    <a:pt x="1398" y="576"/>
                  </a:lnTo>
                  <a:lnTo>
                    <a:pt x="1458" y="618"/>
                  </a:lnTo>
                  <a:lnTo>
                    <a:pt x="1518" y="661"/>
                  </a:lnTo>
                  <a:lnTo>
                    <a:pt x="1577" y="705"/>
                  </a:lnTo>
                  <a:lnTo>
                    <a:pt x="1637" y="749"/>
                  </a:lnTo>
                  <a:lnTo>
                    <a:pt x="1696" y="795"/>
                  </a:lnTo>
                  <a:lnTo>
                    <a:pt x="1754" y="841"/>
                  </a:lnTo>
                  <a:lnTo>
                    <a:pt x="1811" y="888"/>
                  </a:lnTo>
                  <a:lnTo>
                    <a:pt x="1868" y="937"/>
                  </a:lnTo>
                  <a:lnTo>
                    <a:pt x="1891" y="958"/>
                  </a:lnTo>
                  <a:lnTo>
                    <a:pt x="1914" y="979"/>
                  </a:lnTo>
                  <a:lnTo>
                    <a:pt x="1936" y="1001"/>
                  </a:lnTo>
                  <a:lnTo>
                    <a:pt x="1957" y="1023"/>
                  </a:lnTo>
                  <a:lnTo>
                    <a:pt x="1978" y="1046"/>
                  </a:lnTo>
                  <a:lnTo>
                    <a:pt x="1997" y="1068"/>
                  </a:lnTo>
                  <a:lnTo>
                    <a:pt x="2017" y="1090"/>
                  </a:lnTo>
                  <a:lnTo>
                    <a:pt x="2035" y="1113"/>
                  </a:lnTo>
                  <a:lnTo>
                    <a:pt x="2052" y="1134"/>
                  </a:lnTo>
                  <a:lnTo>
                    <a:pt x="2070" y="1157"/>
                  </a:lnTo>
                  <a:lnTo>
                    <a:pt x="2086" y="1180"/>
                  </a:lnTo>
                  <a:lnTo>
                    <a:pt x="2101" y="1203"/>
                  </a:lnTo>
                  <a:lnTo>
                    <a:pt x="2114" y="1226"/>
                  </a:lnTo>
                  <a:lnTo>
                    <a:pt x="2128" y="1250"/>
                  </a:lnTo>
                  <a:lnTo>
                    <a:pt x="2142" y="1273"/>
                  </a:lnTo>
                  <a:lnTo>
                    <a:pt x="2153" y="1296"/>
                  </a:lnTo>
                  <a:lnTo>
                    <a:pt x="2165" y="1320"/>
                  </a:lnTo>
                  <a:lnTo>
                    <a:pt x="2175" y="1344"/>
                  </a:lnTo>
                  <a:lnTo>
                    <a:pt x="2185" y="1368"/>
                  </a:lnTo>
                  <a:lnTo>
                    <a:pt x="2195" y="1392"/>
                  </a:lnTo>
                  <a:lnTo>
                    <a:pt x="2203" y="1416"/>
                  </a:lnTo>
                  <a:lnTo>
                    <a:pt x="2211" y="1441"/>
                  </a:lnTo>
                  <a:lnTo>
                    <a:pt x="2218" y="1466"/>
                  </a:lnTo>
                  <a:lnTo>
                    <a:pt x="2223" y="1491"/>
                  </a:lnTo>
                  <a:lnTo>
                    <a:pt x="2229" y="1515"/>
                  </a:lnTo>
                  <a:lnTo>
                    <a:pt x="2234" y="1540"/>
                  </a:lnTo>
                  <a:lnTo>
                    <a:pt x="2237" y="1566"/>
                  </a:lnTo>
                  <a:lnTo>
                    <a:pt x="2240" y="1592"/>
                  </a:lnTo>
                  <a:lnTo>
                    <a:pt x="2243" y="1617"/>
                  </a:lnTo>
                  <a:lnTo>
                    <a:pt x="2244" y="1644"/>
                  </a:lnTo>
                  <a:lnTo>
                    <a:pt x="2245" y="1670"/>
                  </a:lnTo>
                  <a:lnTo>
                    <a:pt x="2245" y="1695"/>
                  </a:lnTo>
                  <a:lnTo>
                    <a:pt x="2244" y="1720"/>
                  </a:lnTo>
                  <a:lnTo>
                    <a:pt x="2242" y="1745"/>
                  </a:lnTo>
                  <a:lnTo>
                    <a:pt x="2238" y="1767"/>
                  </a:lnTo>
                  <a:lnTo>
                    <a:pt x="2234" y="1790"/>
                  </a:lnTo>
                  <a:lnTo>
                    <a:pt x="2228" y="1812"/>
                  </a:lnTo>
                  <a:lnTo>
                    <a:pt x="2221" y="1834"/>
                  </a:lnTo>
                  <a:lnTo>
                    <a:pt x="2213" y="1856"/>
                  </a:lnTo>
                  <a:lnTo>
                    <a:pt x="2204" y="1876"/>
                  </a:lnTo>
                  <a:lnTo>
                    <a:pt x="2195" y="1897"/>
                  </a:lnTo>
                  <a:lnTo>
                    <a:pt x="2185" y="1918"/>
                  </a:lnTo>
                  <a:lnTo>
                    <a:pt x="2175" y="1938"/>
                  </a:lnTo>
                  <a:lnTo>
                    <a:pt x="2164" y="1958"/>
                  </a:lnTo>
                  <a:lnTo>
                    <a:pt x="2141" y="1997"/>
                  </a:lnTo>
                  <a:lnTo>
                    <a:pt x="2118" y="2036"/>
                  </a:lnTo>
                  <a:lnTo>
                    <a:pt x="2104" y="2059"/>
                  </a:lnTo>
                  <a:lnTo>
                    <a:pt x="2090" y="2083"/>
                  </a:lnTo>
                  <a:lnTo>
                    <a:pt x="2076" y="2106"/>
                  </a:lnTo>
                  <a:lnTo>
                    <a:pt x="2063" y="2130"/>
                  </a:lnTo>
                  <a:lnTo>
                    <a:pt x="2045" y="2162"/>
                  </a:lnTo>
                  <a:lnTo>
                    <a:pt x="2028" y="2193"/>
                  </a:lnTo>
                  <a:lnTo>
                    <a:pt x="2011" y="2224"/>
                  </a:lnTo>
                  <a:lnTo>
                    <a:pt x="1994" y="2255"/>
                  </a:lnTo>
                  <a:lnTo>
                    <a:pt x="1974" y="2289"/>
                  </a:lnTo>
                  <a:lnTo>
                    <a:pt x="1955" y="2324"/>
                  </a:lnTo>
                  <a:lnTo>
                    <a:pt x="1935" y="2358"/>
                  </a:lnTo>
                  <a:lnTo>
                    <a:pt x="1917" y="2394"/>
                  </a:lnTo>
                  <a:lnTo>
                    <a:pt x="1899" y="2428"/>
                  </a:lnTo>
                  <a:lnTo>
                    <a:pt x="1881" y="2464"/>
                  </a:lnTo>
                  <a:lnTo>
                    <a:pt x="1865" y="2500"/>
                  </a:lnTo>
                  <a:lnTo>
                    <a:pt x="1849" y="2536"/>
                  </a:lnTo>
                  <a:lnTo>
                    <a:pt x="1839" y="2566"/>
                  </a:lnTo>
                  <a:lnTo>
                    <a:pt x="1829" y="2596"/>
                  </a:lnTo>
                  <a:lnTo>
                    <a:pt x="1821" y="2627"/>
                  </a:lnTo>
                  <a:lnTo>
                    <a:pt x="1814" y="2657"/>
                  </a:lnTo>
                  <a:lnTo>
                    <a:pt x="1809" y="2688"/>
                  </a:lnTo>
                  <a:lnTo>
                    <a:pt x="1806" y="2719"/>
                  </a:lnTo>
                  <a:lnTo>
                    <a:pt x="1803" y="2752"/>
                  </a:lnTo>
                  <a:lnTo>
                    <a:pt x="1802" y="2784"/>
                  </a:lnTo>
                  <a:lnTo>
                    <a:pt x="1802" y="2816"/>
                  </a:lnTo>
                  <a:lnTo>
                    <a:pt x="1805" y="2849"/>
                  </a:lnTo>
                  <a:lnTo>
                    <a:pt x="1808" y="2881"/>
                  </a:lnTo>
                  <a:lnTo>
                    <a:pt x="1814" y="2914"/>
                  </a:lnTo>
                  <a:lnTo>
                    <a:pt x="1819" y="2949"/>
                  </a:lnTo>
                  <a:lnTo>
                    <a:pt x="1828" y="2982"/>
                  </a:lnTo>
                  <a:lnTo>
                    <a:pt x="1837" y="3016"/>
                  </a:lnTo>
                  <a:lnTo>
                    <a:pt x="1848" y="3051"/>
                  </a:lnTo>
                  <a:lnTo>
                    <a:pt x="1858" y="3081"/>
                  </a:lnTo>
                  <a:lnTo>
                    <a:pt x="1869" y="3112"/>
                  </a:lnTo>
                  <a:lnTo>
                    <a:pt x="1879" y="3143"/>
                  </a:lnTo>
                  <a:lnTo>
                    <a:pt x="1891" y="3174"/>
                  </a:lnTo>
                  <a:lnTo>
                    <a:pt x="1901" y="3203"/>
                  </a:lnTo>
                  <a:lnTo>
                    <a:pt x="1912" y="3234"/>
                  </a:lnTo>
                  <a:lnTo>
                    <a:pt x="1924" y="3264"/>
                  </a:lnTo>
                  <a:lnTo>
                    <a:pt x="1934" y="3294"/>
                  </a:lnTo>
                  <a:lnTo>
                    <a:pt x="1951" y="3340"/>
                  </a:lnTo>
                  <a:lnTo>
                    <a:pt x="1969" y="3386"/>
                  </a:lnTo>
                  <a:lnTo>
                    <a:pt x="1985" y="3433"/>
                  </a:lnTo>
                  <a:lnTo>
                    <a:pt x="2001" y="3479"/>
                  </a:lnTo>
                  <a:lnTo>
                    <a:pt x="2017" y="3526"/>
                  </a:lnTo>
                  <a:lnTo>
                    <a:pt x="2033" y="3573"/>
                  </a:lnTo>
                  <a:lnTo>
                    <a:pt x="2048" y="3620"/>
                  </a:lnTo>
                  <a:lnTo>
                    <a:pt x="2062" y="3667"/>
                  </a:lnTo>
                  <a:lnTo>
                    <a:pt x="2071" y="3699"/>
                  </a:lnTo>
                  <a:lnTo>
                    <a:pt x="2079" y="3731"/>
                  </a:lnTo>
                  <a:lnTo>
                    <a:pt x="2084" y="3763"/>
                  </a:lnTo>
                  <a:lnTo>
                    <a:pt x="2090" y="3795"/>
                  </a:lnTo>
                  <a:lnTo>
                    <a:pt x="2095" y="3829"/>
                  </a:lnTo>
                  <a:lnTo>
                    <a:pt x="2098" y="3862"/>
                  </a:lnTo>
                  <a:lnTo>
                    <a:pt x="2101" y="3895"/>
                  </a:lnTo>
                  <a:lnTo>
                    <a:pt x="2102" y="3928"/>
                  </a:lnTo>
                  <a:lnTo>
                    <a:pt x="2102" y="3963"/>
                  </a:lnTo>
                  <a:lnTo>
                    <a:pt x="2101" y="3996"/>
                  </a:lnTo>
                  <a:lnTo>
                    <a:pt x="2099" y="4030"/>
                  </a:lnTo>
                  <a:lnTo>
                    <a:pt x="2096" y="4065"/>
                  </a:lnTo>
                  <a:lnTo>
                    <a:pt x="2092" y="4100"/>
                  </a:lnTo>
                  <a:lnTo>
                    <a:pt x="2087" y="4135"/>
                  </a:lnTo>
                  <a:lnTo>
                    <a:pt x="2081" y="4170"/>
                  </a:lnTo>
                  <a:lnTo>
                    <a:pt x="2073" y="4205"/>
                  </a:lnTo>
                  <a:lnTo>
                    <a:pt x="2068" y="4224"/>
                  </a:lnTo>
                  <a:lnTo>
                    <a:pt x="2064" y="4243"/>
                  </a:lnTo>
                  <a:lnTo>
                    <a:pt x="2058" y="4261"/>
                  </a:lnTo>
                  <a:lnTo>
                    <a:pt x="2051" y="4278"/>
                  </a:lnTo>
                  <a:lnTo>
                    <a:pt x="2044" y="4295"/>
                  </a:lnTo>
                  <a:lnTo>
                    <a:pt x="2037" y="4311"/>
                  </a:lnTo>
                  <a:lnTo>
                    <a:pt x="2029" y="4327"/>
                  </a:lnTo>
                  <a:lnTo>
                    <a:pt x="2021" y="4344"/>
                  </a:lnTo>
                  <a:lnTo>
                    <a:pt x="2012" y="4358"/>
                  </a:lnTo>
                  <a:lnTo>
                    <a:pt x="2003" y="4373"/>
                  </a:lnTo>
                  <a:lnTo>
                    <a:pt x="1993" y="4387"/>
                  </a:lnTo>
                  <a:lnTo>
                    <a:pt x="1982" y="4401"/>
                  </a:lnTo>
                  <a:lnTo>
                    <a:pt x="1971" y="4415"/>
                  </a:lnTo>
                  <a:lnTo>
                    <a:pt x="1959" y="4427"/>
                  </a:lnTo>
                  <a:lnTo>
                    <a:pt x="1948" y="4439"/>
                  </a:lnTo>
                  <a:lnTo>
                    <a:pt x="1935" y="4450"/>
                  </a:lnTo>
                  <a:lnTo>
                    <a:pt x="1923" y="4462"/>
                  </a:lnTo>
                  <a:lnTo>
                    <a:pt x="1910" y="4472"/>
                  </a:lnTo>
                  <a:lnTo>
                    <a:pt x="1896" y="4481"/>
                  </a:lnTo>
                  <a:lnTo>
                    <a:pt x="1883" y="4490"/>
                  </a:lnTo>
                  <a:lnTo>
                    <a:pt x="1868" y="4498"/>
                  </a:lnTo>
                  <a:lnTo>
                    <a:pt x="1853" y="4506"/>
                  </a:lnTo>
                  <a:lnTo>
                    <a:pt x="1838" y="4514"/>
                  </a:lnTo>
                  <a:lnTo>
                    <a:pt x="1823" y="4520"/>
                  </a:lnTo>
                  <a:lnTo>
                    <a:pt x="1807" y="4527"/>
                  </a:lnTo>
                  <a:lnTo>
                    <a:pt x="1791" y="4532"/>
                  </a:lnTo>
                  <a:lnTo>
                    <a:pt x="1774" y="4536"/>
                  </a:lnTo>
                  <a:lnTo>
                    <a:pt x="1758" y="4541"/>
                  </a:lnTo>
                  <a:lnTo>
                    <a:pt x="1740" y="4544"/>
                  </a:lnTo>
                  <a:lnTo>
                    <a:pt x="1723" y="4547"/>
                  </a:lnTo>
                  <a:lnTo>
                    <a:pt x="1705" y="4549"/>
                  </a:lnTo>
                  <a:lnTo>
                    <a:pt x="1688" y="4550"/>
                  </a:lnTo>
                  <a:lnTo>
                    <a:pt x="1631" y="4552"/>
                  </a:lnTo>
                  <a:lnTo>
                    <a:pt x="1576" y="4553"/>
                  </a:lnTo>
                  <a:lnTo>
                    <a:pt x="1521" y="4556"/>
                  </a:lnTo>
                  <a:lnTo>
                    <a:pt x="1465" y="4557"/>
                  </a:lnTo>
                  <a:lnTo>
                    <a:pt x="1410" y="4558"/>
                  </a:lnTo>
                  <a:lnTo>
                    <a:pt x="1355" y="4559"/>
                  </a:lnTo>
                  <a:lnTo>
                    <a:pt x="1300" y="4560"/>
                  </a:lnTo>
                  <a:lnTo>
                    <a:pt x="1245" y="4560"/>
                  </a:lnTo>
                  <a:lnTo>
                    <a:pt x="1187" y="4561"/>
                  </a:lnTo>
                  <a:lnTo>
                    <a:pt x="1130" y="4563"/>
                  </a:lnTo>
                  <a:lnTo>
                    <a:pt x="1072" y="4564"/>
                  </a:lnTo>
                  <a:lnTo>
                    <a:pt x="1013" y="4565"/>
                  </a:lnTo>
                  <a:lnTo>
                    <a:pt x="955" y="4566"/>
                  </a:lnTo>
                  <a:lnTo>
                    <a:pt x="896" y="4568"/>
                  </a:lnTo>
                  <a:lnTo>
                    <a:pt x="838" y="4571"/>
                  </a:lnTo>
                  <a:lnTo>
                    <a:pt x="780" y="4573"/>
                  </a:lnTo>
                  <a:lnTo>
                    <a:pt x="738" y="4575"/>
                  </a:lnTo>
                  <a:lnTo>
                    <a:pt x="695" y="4579"/>
                  </a:lnTo>
                  <a:lnTo>
                    <a:pt x="653" y="4583"/>
                  </a:lnTo>
                  <a:lnTo>
                    <a:pt x="610" y="4590"/>
                  </a:lnTo>
                  <a:lnTo>
                    <a:pt x="568" y="4598"/>
                  </a:lnTo>
                  <a:lnTo>
                    <a:pt x="526" y="4608"/>
                  </a:lnTo>
                  <a:lnTo>
                    <a:pt x="505" y="4614"/>
                  </a:lnTo>
                  <a:lnTo>
                    <a:pt x="484" y="4620"/>
                  </a:lnTo>
                  <a:lnTo>
                    <a:pt x="464" y="4628"/>
                  </a:lnTo>
                  <a:lnTo>
                    <a:pt x="443" y="4635"/>
                  </a:lnTo>
                  <a:lnTo>
                    <a:pt x="422" y="4644"/>
                  </a:lnTo>
                  <a:lnTo>
                    <a:pt x="403" y="4653"/>
                  </a:lnTo>
                  <a:lnTo>
                    <a:pt x="383" y="4662"/>
                  </a:lnTo>
                  <a:lnTo>
                    <a:pt x="364" y="4674"/>
                  </a:lnTo>
                  <a:lnTo>
                    <a:pt x="345" y="4685"/>
                  </a:lnTo>
                  <a:lnTo>
                    <a:pt x="326" y="4697"/>
                  </a:lnTo>
                  <a:lnTo>
                    <a:pt x="308" y="4711"/>
                  </a:lnTo>
                  <a:lnTo>
                    <a:pt x="290" y="4724"/>
                  </a:lnTo>
                  <a:lnTo>
                    <a:pt x="272" y="4739"/>
                  </a:lnTo>
                  <a:lnTo>
                    <a:pt x="255" y="4755"/>
                  </a:lnTo>
                  <a:lnTo>
                    <a:pt x="239" y="4772"/>
                  </a:lnTo>
                  <a:lnTo>
                    <a:pt x="223" y="4791"/>
                  </a:lnTo>
                  <a:lnTo>
                    <a:pt x="207" y="4809"/>
                  </a:lnTo>
                  <a:lnTo>
                    <a:pt x="192" y="4830"/>
                  </a:lnTo>
                  <a:lnTo>
                    <a:pt x="177" y="4850"/>
                  </a:lnTo>
                  <a:lnTo>
                    <a:pt x="163" y="4873"/>
                  </a:lnTo>
                  <a:lnTo>
                    <a:pt x="149" y="4896"/>
                  </a:lnTo>
                  <a:lnTo>
                    <a:pt x="138" y="4919"/>
                  </a:lnTo>
                  <a:lnTo>
                    <a:pt x="126" y="4942"/>
                  </a:lnTo>
                  <a:lnTo>
                    <a:pt x="116" y="4966"/>
                  </a:lnTo>
                  <a:lnTo>
                    <a:pt x="107" y="4989"/>
                  </a:lnTo>
                  <a:lnTo>
                    <a:pt x="99" y="5013"/>
                  </a:lnTo>
                  <a:lnTo>
                    <a:pt x="91" y="5036"/>
                  </a:lnTo>
                  <a:lnTo>
                    <a:pt x="84" y="5060"/>
                  </a:lnTo>
                  <a:lnTo>
                    <a:pt x="72" y="5106"/>
                  </a:lnTo>
                  <a:lnTo>
                    <a:pt x="63" y="5151"/>
                  </a:lnTo>
                  <a:lnTo>
                    <a:pt x="55" y="5193"/>
                  </a:lnTo>
                  <a:lnTo>
                    <a:pt x="49" y="5234"/>
                  </a:lnTo>
                  <a:lnTo>
                    <a:pt x="45" y="5271"/>
                  </a:lnTo>
                  <a:lnTo>
                    <a:pt x="41" y="5309"/>
                  </a:lnTo>
                  <a:lnTo>
                    <a:pt x="40" y="5346"/>
                  </a:lnTo>
                  <a:lnTo>
                    <a:pt x="39" y="5384"/>
                  </a:lnTo>
                  <a:lnTo>
                    <a:pt x="40" y="5421"/>
                  </a:lnTo>
                  <a:lnTo>
                    <a:pt x="41" y="5458"/>
                  </a:lnTo>
                  <a:lnTo>
                    <a:pt x="45" y="5495"/>
                  </a:lnTo>
                  <a:lnTo>
                    <a:pt x="48" y="5532"/>
                  </a:lnTo>
                  <a:lnTo>
                    <a:pt x="57" y="5605"/>
                  </a:lnTo>
                  <a:lnTo>
                    <a:pt x="69" y="5677"/>
                  </a:lnTo>
                  <a:lnTo>
                    <a:pt x="82" y="5750"/>
                  </a:lnTo>
                  <a:lnTo>
                    <a:pt x="95" y="5822"/>
                  </a:lnTo>
                  <a:lnTo>
                    <a:pt x="102" y="5863"/>
                  </a:lnTo>
                  <a:lnTo>
                    <a:pt x="110" y="5903"/>
                  </a:lnTo>
                  <a:lnTo>
                    <a:pt x="117" y="5945"/>
                  </a:lnTo>
                  <a:lnTo>
                    <a:pt x="124" y="5985"/>
                  </a:lnTo>
                  <a:lnTo>
                    <a:pt x="132" y="6035"/>
                  </a:lnTo>
                  <a:lnTo>
                    <a:pt x="139" y="6087"/>
                  </a:lnTo>
                  <a:lnTo>
                    <a:pt x="145" y="6137"/>
                  </a:lnTo>
                  <a:lnTo>
                    <a:pt x="150" y="6188"/>
                  </a:lnTo>
                  <a:lnTo>
                    <a:pt x="156" y="6239"/>
                  </a:lnTo>
                  <a:lnTo>
                    <a:pt x="161" y="6290"/>
                  </a:lnTo>
                  <a:lnTo>
                    <a:pt x="165" y="6340"/>
                  </a:lnTo>
                  <a:lnTo>
                    <a:pt x="169" y="6390"/>
                  </a:lnTo>
                  <a:lnTo>
                    <a:pt x="172" y="6431"/>
                  </a:lnTo>
                  <a:lnTo>
                    <a:pt x="176" y="6472"/>
                  </a:lnTo>
                  <a:lnTo>
                    <a:pt x="179" y="6512"/>
                  </a:lnTo>
                  <a:lnTo>
                    <a:pt x="184" y="6554"/>
                  </a:lnTo>
                  <a:lnTo>
                    <a:pt x="188" y="6598"/>
                  </a:lnTo>
                  <a:lnTo>
                    <a:pt x="194" y="6643"/>
                  </a:lnTo>
                  <a:lnTo>
                    <a:pt x="201" y="6688"/>
                  </a:lnTo>
                  <a:lnTo>
                    <a:pt x="209" y="6733"/>
                  </a:lnTo>
                  <a:lnTo>
                    <a:pt x="219" y="6777"/>
                  </a:lnTo>
                  <a:lnTo>
                    <a:pt x="231" y="6821"/>
                  </a:lnTo>
                  <a:lnTo>
                    <a:pt x="238" y="6843"/>
                  </a:lnTo>
                  <a:lnTo>
                    <a:pt x="246" y="6863"/>
                  </a:lnTo>
                  <a:lnTo>
                    <a:pt x="253" y="6885"/>
                  </a:lnTo>
                  <a:lnTo>
                    <a:pt x="262" y="6906"/>
                  </a:lnTo>
                  <a:lnTo>
                    <a:pt x="271" y="6926"/>
                  </a:lnTo>
                  <a:lnTo>
                    <a:pt x="280" y="6947"/>
                  </a:lnTo>
                  <a:lnTo>
                    <a:pt x="292" y="6968"/>
                  </a:lnTo>
                  <a:lnTo>
                    <a:pt x="302" y="6987"/>
                  </a:lnTo>
                  <a:lnTo>
                    <a:pt x="314" y="7008"/>
                  </a:lnTo>
                  <a:lnTo>
                    <a:pt x="327" y="7027"/>
                  </a:lnTo>
                  <a:lnTo>
                    <a:pt x="341" y="7047"/>
                  </a:lnTo>
                  <a:lnTo>
                    <a:pt x="355" y="7065"/>
                  </a:lnTo>
                  <a:lnTo>
                    <a:pt x="371" y="7084"/>
                  </a:lnTo>
                  <a:lnTo>
                    <a:pt x="387" y="7102"/>
                  </a:lnTo>
                  <a:lnTo>
                    <a:pt x="404" y="7120"/>
                  </a:lnTo>
                  <a:lnTo>
                    <a:pt x="422" y="7137"/>
                  </a:lnTo>
                  <a:lnTo>
                    <a:pt x="441" y="7155"/>
                  </a:lnTo>
                  <a:lnTo>
                    <a:pt x="461" y="7171"/>
                  </a:lnTo>
                  <a:lnTo>
                    <a:pt x="482" y="7187"/>
                  </a:lnTo>
                  <a:lnTo>
                    <a:pt x="505" y="7203"/>
                  </a:lnTo>
                  <a:lnTo>
                    <a:pt x="582" y="7257"/>
                  </a:lnTo>
                  <a:lnTo>
                    <a:pt x="654" y="7308"/>
                  </a:lnTo>
                  <a:lnTo>
                    <a:pt x="722" y="7358"/>
                  </a:lnTo>
                  <a:lnTo>
                    <a:pt x="786" y="7406"/>
                  </a:lnTo>
                  <a:lnTo>
                    <a:pt x="846" y="7454"/>
                  </a:lnTo>
                  <a:lnTo>
                    <a:pt x="902" y="7501"/>
                  </a:lnTo>
                  <a:lnTo>
                    <a:pt x="956" y="7547"/>
                  </a:lnTo>
                  <a:lnTo>
                    <a:pt x="1006" y="7594"/>
                  </a:lnTo>
                  <a:lnTo>
                    <a:pt x="1029" y="7616"/>
                  </a:lnTo>
                  <a:lnTo>
                    <a:pt x="1051" y="7638"/>
                  </a:lnTo>
                  <a:lnTo>
                    <a:pt x="1073" y="7661"/>
                  </a:lnTo>
                  <a:lnTo>
                    <a:pt x="1094" y="7683"/>
                  </a:lnTo>
                  <a:lnTo>
                    <a:pt x="1136" y="7732"/>
                  </a:lnTo>
                  <a:lnTo>
                    <a:pt x="1177" y="7781"/>
                  </a:lnTo>
                  <a:lnTo>
                    <a:pt x="1216" y="7833"/>
                  </a:lnTo>
                  <a:lnTo>
                    <a:pt x="1255" y="7884"/>
                  </a:lnTo>
                  <a:lnTo>
                    <a:pt x="1294" y="7938"/>
                  </a:lnTo>
                  <a:lnTo>
                    <a:pt x="1332" y="7992"/>
                  </a:lnTo>
                  <a:lnTo>
                    <a:pt x="1384" y="8063"/>
                  </a:lnTo>
                  <a:lnTo>
                    <a:pt x="1436" y="8133"/>
                  </a:lnTo>
                  <a:lnTo>
                    <a:pt x="1489" y="8202"/>
                  </a:lnTo>
                  <a:lnTo>
                    <a:pt x="1544" y="8270"/>
                  </a:lnTo>
                  <a:lnTo>
                    <a:pt x="1599" y="8336"/>
                  </a:lnTo>
                  <a:lnTo>
                    <a:pt x="1657" y="8401"/>
                  </a:lnTo>
                  <a:lnTo>
                    <a:pt x="1714" y="8466"/>
                  </a:lnTo>
                  <a:lnTo>
                    <a:pt x="1772" y="8529"/>
                  </a:lnTo>
                  <a:lnTo>
                    <a:pt x="1832" y="8591"/>
                  </a:lnTo>
                  <a:lnTo>
                    <a:pt x="1893" y="8650"/>
                  </a:lnTo>
                  <a:lnTo>
                    <a:pt x="1955" y="8710"/>
                  </a:lnTo>
                  <a:lnTo>
                    <a:pt x="2018" y="8767"/>
                  </a:lnTo>
                  <a:lnTo>
                    <a:pt x="2081" y="8825"/>
                  </a:lnTo>
                  <a:lnTo>
                    <a:pt x="2145" y="8880"/>
                  </a:lnTo>
                  <a:lnTo>
                    <a:pt x="2211" y="8934"/>
                  </a:lnTo>
                  <a:lnTo>
                    <a:pt x="2277" y="8986"/>
                  </a:lnTo>
                  <a:lnTo>
                    <a:pt x="2300" y="9004"/>
                  </a:lnTo>
                  <a:lnTo>
                    <a:pt x="2324" y="9021"/>
                  </a:lnTo>
                  <a:lnTo>
                    <a:pt x="2348" y="9037"/>
                  </a:lnTo>
                  <a:lnTo>
                    <a:pt x="2374" y="9053"/>
                  </a:lnTo>
                  <a:lnTo>
                    <a:pt x="2424" y="9084"/>
                  </a:lnTo>
                  <a:lnTo>
                    <a:pt x="2474" y="9113"/>
                  </a:lnTo>
                  <a:lnTo>
                    <a:pt x="2525" y="9140"/>
                  </a:lnTo>
                  <a:lnTo>
                    <a:pt x="2574" y="9165"/>
                  </a:lnTo>
                  <a:lnTo>
                    <a:pt x="2624" y="9189"/>
                  </a:lnTo>
                  <a:lnTo>
                    <a:pt x="2669" y="9212"/>
                  </a:lnTo>
                  <a:lnTo>
                    <a:pt x="2702" y="9228"/>
                  </a:lnTo>
                  <a:lnTo>
                    <a:pt x="2733" y="9244"/>
                  </a:lnTo>
                  <a:lnTo>
                    <a:pt x="2764" y="9263"/>
                  </a:lnTo>
                  <a:lnTo>
                    <a:pt x="2793" y="9281"/>
                  </a:lnTo>
                  <a:lnTo>
                    <a:pt x="2821" y="9300"/>
                  </a:lnTo>
                  <a:lnTo>
                    <a:pt x="2848" y="9319"/>
                  </a:lnTo>
                  <a:lnTo>
                    <a:pt x="2876" y="9340"/>
                  </a:lnTo>
                  <a:lnTo>
                    <a:pt x="2901" y="9360"/>
                  </a:lnTo>
                  <a:lnTo>
                    <a:pt x="2926" y="9382"/>
                  </a:lnTo>
                  <a:lnTo>
                    <a:pt x="2951" y="9404"/>
                  </a:lnTo>
                  <a:lnTo>
                    <a:pt x="2973" y="9428"/>
                  </a:lnTo>
                  <a:lnTo>
                    <a:pt x="2995" y="9451"/>
                  </a:lnTo>
                  <a:lnTo>
                    <a:pt x="3016" y="9476"/>
                  </a:lnTo>
                  <a:lnTo>
                    <a:pt x="3037" y="9501"/>
                  </a:lnTo>
                  <a:lnTo>
                    <a:pt x="3056" y="9527"/>
                  </a:lnTo>
                  <a:lnTo>
                    <a:pt x="3074" y="9553"/>
                  </a:lnTo>
                  <a:lnTo>
                    <a:pt x="3092" y="9581"/>
                  </a:lnTo>
                  <a:lnTo>
                    <a:pt x="3109" y="9609"/>
                  </a:lnTo>
                  <a:lnTo>
                    <a:pt x="3125" y="9638"/>
                  </a:lnTo>
                  <a:lnTo>
                    <a:pt x="3140" y="9668"/>
                  </a:lnTo>
                  <a:lnTo>
                    <a:pt x="3154" y="9697"/>
                  </a:lnTo>
                  <a:lnTo>
                    <a:pt x="3167" y="9728"/>
                  </a:lnTo>
                  <a:lnTo>
                    <a:pt x="3179" y="9761"/>
                  </a:lnTo>
                  <a:lnTo>
                    <a:pt x="3190" y="9793"/>
                  </a:lnTo>
                  <a:lnTo>
                    <a:pt x="3201" y="9826"/>
                  </a:lnTo>
                  <a:lnTo>
                    <a:pt x="3211" y="9860"/>
                  </a:lnTo>
                  <a:lnTo>
                    <a:pt x="3220" y="9895"/>
                  </a:lnTo>
                  <a:lnTo>
                    <a:pt x="3227" y="9930"/>
                  </a:lnTo>
                  <a:lnTo>
                    <a:pt x="3235" y="9966"/>
                  </a:lnTo>
                  <a:lnTo>
                    <a:pt x="3241" y="10004"/>
                  </a:lnTo>
                  <a:lnTo>
                    <a:pt x="3246" y="10042"/>
                  </a:lnTo>
                  <a:lnTo>
                    <a:pt x="3250" y="10079"/>
                  </a:lnTo>
                  <a:lnTo>
                    <a:pt x="3253" y="10112"/>
                  </a:lnTo>
                  <a:lnTo>
                    <a:pt x="3256" y="10144"/>
                  </a:lnTo>
                  <a:lnTo>
                    <a:pt x="3256" y="10175"/>
                  </a:lnTo>
                  <a:lnTo>
                    <a:pt x="3256" y="10204"/>
                  </a:lnTo>
                  <a:lnTo>
                    <a:pt x="3255" y="10233"/>
                  </a:lnTo>
                  <a:lnTo>
                    <a:pt x="3253" y="10262"/>
                  </a:lnTo>
                  <a:lnTo>
                    <a:pt x="3250" y="10290"/>
                  </a:lnTo>
                  <a:lnTo>
                    <a:pt x="3246" y="10318"/>
                  </a:lnTo>
                  <a:lnTo>
                    <a:pt x="3206"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5" name="Freeform 12">
              <a:extLst>
                <a:ext uri="{FF2B5EF4-FFF2-40B4-BE49-F238E27FC236}">
                  <a16:creationId xmlns:a16="http://schemas.microsoft.com/office/drawing/2014/main" id="{16330771-8A8D-4301-A497-60AD4C39670E}"/>
                </a:ext>
              </a:extLst>
            </p:cNvPr>
            <p:cNvSpPr>
              <a:spLocks/>
            </p:cNvSpPr>
            <p:nvPr userDrawn="1"/>
          </p:nvSpPr>
          <p:spPr bwMode="auto">
            <a:xfrm>
              <a:off x="6617097" y="2"/>
              <a:ext cx="3382473" cy="916572"/>
            </a:xfrm>
            <a:custGeom>
              <a:avLst/>
              <a:gdLst>
                <a:gd name="T0" fmla="*/ 2272 w 5087"/>
                <a:gd name="T1" fmla="*/ 1360 h 1377"/>
                <a:gd name="T2" fmla="*/ 2108 w 5087"/>
                <a:gd name="T3" fmla="*/ 1297 h 1377"/>
                <a:gd name="T4" fmla="*/ 1942 w 5087"/>
                <a:gd name="T5" fmla="*/ 1172 h 1377"/>
                <a:gd name="T6" fmla="*/ 1740 w 5087"/>
                <a:gd name="T7" fmla="*/ 942 h 1377"/>
                <a:gd name="T8" fmla="*/ 1638 w 5087"/>
                <a:gd name="T9" fmla="*/ 799 h 1377"/>
                <a:gd name="T10" fmla="*/ 1535 w 5087"/>
                <a:gd name="T11" fmla="*/ 697 h 1377"/>
                <a:gd name="T12" fmla="*/ 1414 w 5087"/>
                <a:gd name="T13" fmla="*/ 614 h 1377"/>
                <a:gd name="T14" fmla="*/ 1279 w 5087"/>
                <a:gd name="T15" fmla="*/ 549 h 1377"/>
                <a:gd name="T16" fmla="*/ 1125 w 5087"/>
                <a:gd name="T17" fmla="*/ 504 h 1377"/>
                <a:gd name="T18" fmla="*/ 936 w 5087"/>
                <a:gd name="T19" fmla="*/ 468 h 1377"/>
                <a:gd name="T20" fmla="*/ 729 w 5087"/>
                <a:gd name="T21" fmla="*/ 413 h 1377"/>
                <a:gd name="T22" fmla="*/ 531 w 5087"/>
                <a:gd name="T23" fmla="*/ 337 h 1377"/>
                <a:gd name="T24" fmla="*/ 338 w 5087"/>
                <a:gd name="T25" fmla="*/ 239 h 1377"/>
                <a:gd name="T26" fmla="*/ 151 w 5087"/>
                <a:gd name="T27" fmla="*/ 118 h 1377"/>
                <a:gd name="T28" fmla="*/ 62 w 5087"/>
                <a:gd name="T29" fmla="*/ 0 h 1377"/>
                <a:gd name="T30" fmla="*/ 413 w 5087"/>
                <a:gd name="T31" fmla="*/ 235 h 1377"/>
                <a:gd name="T32" fmla="*/ 658 w 5087"/>
                <a:gd name="T33" fmla="*/ 346 h 1377"/>
                <a:gd name="T34" fmla="*/ 915 w 5087"/>
                <a:gd name="T35" fmla="*/ 423 h 1377"/>
                <a:gd name="T36" fmla="*/ 1162 w 5087"/>
                <a:gd name="T37" fmla="*/ 471 h 1377"/>
                <a:gd name="T38" fmla="*/ 1319 w 5087"/>
                <a:gd name="T39" fmla="*/ 522 h 1377"/>
                <a:gd name="T40" fmla="*/ 1458 w 5087"/>
                <a:gd name="T41" fmla="*/ 593 h 1377"/>
                <a:gd name="T42" fmla="*/ 1579 w 5087"/>
                <a:gd name="T43" fmla="*/ 684 h 1377"/>
                <a:gd name="T44" fmla="*/ 1685 w 5087"/>
                <a:gd name="T45" fmla="*/ 794 h 1377"/>
                <a:gd name="T46" fmla="*/ 1802 w 5087"/>
                <a:gd name="T47" fmla="*/ 959 h 1377"/>
                <a:gd name="T48" fmla="*/ 2006 w 5087"/>
                <a:gd name="T49" fmla="*/ 1177 h 1377"/>
                <a:gd name="T50" fmla="*/ 2135 w 5087"/>
                <a:gd name="T51" fmla="*/ 1266 h 1377"/>
                <a:gd name="T52" fmla="*/ 2270 w 5087"/>
                <a:gd name="T53" fmla="*/ 1320 h 1377"/>
                <a:gd name="T54" fmla="*/ 2414 w 5087"/>
                <a:gd name="T55" fmla="*/ 1338 h 1377"/>
                <a:gd name="T56" fmla="*/ 2567 w 5087"/>
                <a:gd name="T57" fmla="*/ 1321 h 1377"/>
                <a:gd name="T58" fmla="*/ 2730 w 5087"/>
                <a:gd name="T59" fmla="*/ 1269 h 1377"/>
                <a:gd name="T60" fmla="*/ 2876 w 5087"/>
                <a:gd name="T61" fmla="*/ 1199 h 1377"/>
                <a:gd name="T62" fmla="*/ 3104 w 5087"/>
                <a:gd name="T63" fmla="*/ 1083 h 1377"/>
                <a:gd name="T64" fmla="*/ 3395 w 5087"/>
                <a:gd name="T65" fmla="*/ 953 h 1377"/>
                <a:gd name="T66" fmla="*/ 3679 w 5087"/>
                <a:gd name="T67" fmla="*/ 867 h 1377"/>
                <a:gd name="T68" fmla="*/ 4078 w 5087"/>
                <a:gd name="T69" fmla="*/ 774 h 1377"/>
                <a:gd name="T70" fmla="*/ 4338 w 5087"/>
                <a:gd name="T71" fmla="*/ 702 h 1377"/>
                <a:gd name="T72" fmla="*/ 4484 w 5087"/>
                <a:gd name="T73" fmla="*/ 635 h 1377"/>
                <a:gd name="T74" fmla="*/ 4611 w 5087"/>
                <a:gd name="T75" fmla="*/ 552 h 1377"/>
                <a:gd name="T76" fmla="*/ 4722 w 5087"/>
                <a:gd name="T77" fmla="*/ 450 h 1377"/>
                <a:gd name="T78" fmla="*/ 4818 w 5087"/>
                <a:gd name="T79" fmla="*/ 328 h 1377"/>
                <a:gd name="T80" fmla="*/ 4960 w 5087"/>
                <a:gd name="T81" fmla="*/ 114 h 1377"/>
                <a:gd name="T82" fmla="*/ 5031 w 5087"/>
                <a:gd name="T83" fmla="*/ 80 h 1377"/>
                <a:gd name="T84" fmla="*/ 4866 w 5087"/>
                <a:gd name="T85" fmla="*/ 327 h 1377"/>
                <a:gd name="T86" fmla="*/ 4770 w 5087"/>
                <a:gd name="T87" fmla="*/ 456 h 1377"/>
                <a:gd name="T88" fmla="*/ 4657 w 5087"/>
                <a:gd name="T89" fmla="*/ 565 h 1377"/>
                <a:gd name="T90" fmla="*/ 4527 w 5087"/>
                <a:gd name="T91" fmla="*/ 656 h 1377"/>
                <a:gd name="T92" fmla="*/ 4380 w 5087"/>
                <a:gd name="T93" fmla="*/ 728 h 1377"/>
                <a:gd name="T94" fmla="*/ 4212 w 5087"/>
                <a:gd name="T95" fmla="*/ 783 h 1377"/>
                <a:gd name="T96" fmla="*/ 3889 w 5087"/>
                <a:gd name="T97" fmla="*/ 857 h 1377"/>
                <a:gd name="T98" fmla="*/ 3519 w 5087"/>
                <a:gd name="T99" fmla="*/ 952 h 1377"/>
                <a:gd name="T100" fmla="*/ 3299 w 5087"/>
                <a:gd name="T101" fmla="*/ 1035 h 1377"/>
                <a:gd name="T102" fmla="*/ 2959 w 5087"/>
                <a:gd name="T103" fmla="*/ 1200 h 1377"/>
                <a:gd name="T104" fmla="*/ 2826 w 5087"/>
                <a:gd name="T105" fmla="*/ 1267 h 1377"/>
                <a:gd name="T106" fmla="*/ 2678 w 5087"/>
                <a:gd name="T107" fmla="*/ 1330 h 1377"/>
                <a:gd name="T108" fmla="*/ 2533 w 5087"/>
                <a:gd name="T109" fmla="*/ 1367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87" h="1377">
                  <a:moveTo>
                    <a:pt x="2417" y="1377"/>
                  </a:moveTo>
                  <a:lnTo>
                    <a:pt x="2387" y="1376"/>
                  </a:lnTo>
                  <a:lnTo>
                    <a:pt x="2358" y="1374"/>
                  </a:lnTo>
                  <a:lnTo>
                    <a:pt x="2328" y="1371"/>
                  </a:lnTo>
                  <a:lnTo>
                    <a:pt x="2300" y="1366"/>
                  </a:lnTo>
                  <a:lnTo>
                    <a:pt x="2272" y="1360"/>
                  </a:lnTo>
                  <a:lnTo>
                    <a:pt x="2244" y="1353"/>
                  </a:lnTo>
                  <a:lnTo>
                    <a:pt x="2216" y="1344"/>
                  </a:lnTo>
                  <a:lnTo>
                    <a:pt x="2188" y="1335"/>
                  </a:lnTo>
                  <a:lnTo>
                    <a:pt x="2161" y="1324"/>
                  </a:lnTo>
                  <a:lnTo>
                    <a:pt x="2135" y="1311"/>
                  </a:lnTo>
                  <a:lnTo>
                    <a:pt x="2108" y="1297"/>
                  </a:lnTo>
                  <a:lnTo>
                    <a:pt x="2082" y="1281"/>
                  </a:lnTo>
                  <a:lnTo>
                    <a:pt x="2055" y="1265"/>
                  </a:lnTo>
                  <a:lnTo>
                    <a:pt x="2030" y="1247"/>
                  </a:lnTo>
                  <a:lnTo>
                    <a:pt x="2005" y="1227"/>
                  </a:lnTo>
                  <a:lnTo>
                    <a:pt x="1981" y="1207"/>
                  </a:lnTo>
                  <a:lnTo>
                    <a:pt x="1942" y="1172"/>
                  </a:lnTo>
                  <a:lnTo>
                    <a:pt x="1905" y="1137"/>
                  </a:lnTo>
                  <a:lnTo>
                    <a:pt x="1868" y="1100"/>
                  </a:lnTo>
                  <a:lnTo>
                    <a:pt x="1834" y="1062"/>
                  </a:lnTo>
                  <a:lnTo>
                    <a:pt x="1801" y="1023"/>
                  </a:lnTo>
                  <a:lnTo>
                    <a:pt x="1770" y="983"/>
                  </a:lnTo>
                  <a:lnTo>
                    <a:pt x="1740" y="942"/>
                  </a:lnTo>
                  <a:lnTo>
                    <a:pt x="1712" y="900"/>
                  </a:lnTo>
                  <a:lnTo>
                    <a:pt x="1699" y="880"/>
                  </a:lnTo>
                  <a:lnTo>
                    <a:pt x="1684" y="859"/>
                  </a:lnTo>
                  <a:lnTo>
                    <a:pt x="1669" y="838"/>
                  </a:lnTo>
                  <a:lnTo>
                    <a:pt x="1654" y="819"/>
                  </a:lnTo>
                  <a:lnTo>
                    <a:pt x="1638" y="799"/>
                  </a:lnTo>
                  <a:lnTo>
                    <a:pt x="1622" y="781"/>
                  </a:lnTo>
                  <a:lnTo>
                    <a:pt x="1605" y="763"/>
                  </a:lnTo>
                  <a:lnTo>
                    <a:pt x="1589" y="746"/>
                  </a:lnTo>
                  <a:lnTo>
                    <a:pt x="1570" y="729"/>
                  </a:lnTo>
                  <a:lnTo>
                    <a:pt x="1553" y="712"/>
                  </a:lnTo>
                  <a:lnTo>
                    <a:pt x="1535" y="697"/>
                  </a:lnTo>
                  <a:lnTo>
                    <a:pt x="1515" y="681"/>
                  </a:lnTo>
                  <a:lnTo>
                    <a:pt x="1496" y="666"/>
                  </a:lnTo>
                  <a:lnTo>
                    <a:pt x="1476" y="653"/>
                  </a:lnTo>
                  <a:lnTo>
                    <a:pt x="1457" y="639"/>
                  </a:lnTo>
                  <a:lnTo>
                    <a:pt x="1436" y="626"/>
                  </a:lnTo>
                  <a:lnTo>
                    <a:pt x="1414" y="614"/>
                  </a:lnTo>
                  <a:lnTo>
                    <a:pt x="1394" y="601"/>
                  </a:lnTo>
                  <a:lnTo>
                    <a:pt x="1371" y="590"/>
                  </a:lnTo>
                  <a:lnTo>
                    <a:pt x="1349" y="579"/>
                  </a:lnTo>
                  <a:lnTo>
                    <a:pt x="1326" y="569"/>
                  </a:lnTo>
                  <a:lnTo>
                    <a:pt x="1302" y="559"/>
                  </a:lnTo>
                  <a:lnTo>
                    <a:pt x="1279" y="549"/>
                  </a:lnTo>
                  <a:lnTo>
                    <a:pt x="1254" y="540"/>
                  </a:lnTo>
                  <a:lnTo>
                    <a:pt x="1229" y="532"/>
                  </a:lnTo>
                  <a:lnTo>
                    <a:pt x="1204" y="524"/>
                  </a:lnTo>
                  <a:lnTo>
                    <a:pt x="1178" y="516"/>
                  </a:lnTo>
                  <a:lnTo>
                    <a:pt x="1151" y="510"/>
                  </a:lnTo>
                  <a:lnTo>
                    <a:pt x="1125" y="504"/>
                  </a:lnTo>
                  <a:lnTo>
                    <a:pt x="1098" y="498"/>
                  </a:lnTo>
                  <a:lnTo>
                    <a:pt x="1070" y="493"/>
                  </a:lnTo>
                  <a:lnTo>
                    <a:pt x="1043" y="487"/>
                  </a:lnTo>
                  <a:lnTo>
                    <a:pt x="1007" y="482"/>
                  </a:lnTo>
                  <a:lnTo>
                    <a:pt x="971" y="476"/>
                  </a:lnTo>
                  <a:lnTo>
                    <a:pt x="936" y="468"/>
                  </a:lnTo>
                  <a:lnTo>
                    <a:pt x="901" y="461"/>
                  </a:lnTo>
                  <a:lnTo>
                    <a:pt x="867" y="453"/>
                  </a:lnTo>
                  <a:lnTo>
                    <a:pt x="831" y="444"/>
                  </a:lnTo>
                  <a:lnTo>
                    <a:pt x="798" y="435"/>
                  </a:lnTo>
                  <a:lnTo>
                    <a:pt x="764" y="424"/>
                  </a:lnTo>
                  <a:lnTo>
                    <a:pt x="729" y="413"/>
                  </a:lnTo>
                  <a:lnTo>
                    <a:pt x="696" y="403"/>
                  </a:lnTo>
                  <a:lnTo>
                    <a:pt x="663" y="390"/>
                  </a:lnTo>
                  <a:lnTo>
                    <a:pt x="630" y="377"/>
                  </a:lnTo>
                  <a:lnTo>
                    <a:pt x="596" y="365"/>
                  </a:lnTo>
                  <a:lnTo>
                    <a:pt x="563" y="351"/>
                  </a:lnTo>
                  <a:lnTo>
                    <a:pt x="531" y="337"/>
                  </a:lnTo>
                  <a:lnTo>
                    <a:pt x="498" y="322"/>
                  </a:lnTo>
                  <a:lnTo>
                    <a:pt x="466" y="306"/>
                  </a:lnTo>
                  <a:lnTo>
                    <a:pt x="433" y="290"/>
                  </a:lnTo>
                  <a:lnTo>
                    <a:pt x="401" y="274"/>
                  </a:lnTo>
                  <a:lnTo>
                    <a:pt x="369" y="257"/>
                  </a:lnTo>
                  <a:lnTo>
                    <a:pt x="338" y="239"/>
                  </a:lnTo>
                  <a:lnTo>
                    <a:pt x="306" y="220"/>
                  </a:lnTo>
                  <a:lnTo>
                    <a:pt x="275" y="201"/>
                  </a:lnTo>
                  <a:lnTo>
                    <a:pt x="244" y="181"/>
                  </a:lnTo>
                  <a:lnTo>
                    <a:pt x="213" y="161"/>
                  </a:lnTo>
                  <a:lnTo>
                    <a:pt x="182" y="140"/>
                  </a:lnTo>
                  <a:lnTo>
                    <a:pt x="151" y="118"/>
                  </a:lnTo>
                  <a:lnTo>
                    <a:pt x="120" y="95"/>
                  </a:lnTo>
                  <a:lnTo>
                    <a:pt x="90" y="72"/>
                  </a:lnTo>
                  <a:lnTo>
                    <a:pt x="59" y="49"/>
                  </a:lnTo>
                  <a:lnTo>
                    <a:pt x="30" y="25"/>
                  </a:lnTo>
                  <a:lnTo>
                    <a:pt x="0" y="0"/>
                  </a:lnTo>
                  <a:lnTo>
                    <a:pt x="62" y="0"/>
                  </a:lnTo>
                  <a:lnTo>
                    <a:pt x="119" y="45"/>
                  </a:lnTo>
                  <a:lnTo>
                    <a:pt x="176" y="87"/>
                  </a:lnTo>
                  <a:lnTo>
                    <a:pt x="235" y="127"/>
                  </a:lnTo>
                  <a:lnTo>
                    <a:pt x="293" y="165"/>
                  </a:lnTo>
                  <a:lnTo>
                    <a:pt x="353" y="202"/>
                  </a:lnTo>
                  <a:lnTo>
                    <a:pt x="413" y="235"/>
                  </a:lnTo>
                  <a:lnTo>
                    <a:pt x="474" y="266"/>
                  </a:lnTo>
                  <a:lnTo>
                    <a:pt x="534" y="295"/>
                  </a:lnTo>
                  <a:lnTo>
                    <a:pt x="565" y="309"/>
                  </a:lnTo>
                  <a:lnTo>
                    <a:pt x="596" y="322"/>
                  </a:lnTo>
                  <a:lnTo>
                    <a:pt x="627" y="335"/>
                  </a:lnTo>
                  <a:lnTo>
                    <a:pt x="658" y="346"/>
                  </a:lnTo>
                  <a:lnTo>
                    <a:pt x="690" y="358"/>
                  </a:lnTo>
                  <a:lnTo>
                    <a:pt x="721" y="369"/>
                  </a:lnTo>
                  <a:lnTo>
                    <a:pt x="753" y="380"/>
                  </a:lnTo>
                  <a:lnTo>
                    <a:pt x="786" y="390"/>
                  </a:lnTo>
                  <a:lnTo>
                    <a:pt x="850" y="407"/>
                  </a:lnTo>
                  <a:lnTo>
                    <a:pt x="915" y="423"/>
                  </a:lnTo>
                  <a:lnTo>
                    <a:pt x="982" y="437"/>
                  </a:lnTo>
                  <a:lnTo>
                    <a:pt x="1048" y="448"/>
                  </a:lnTo>
                  <a:lnTo>
                    <a:pt x="1078" y="454"/>
                  </a:lnTo>
                  <a:lnTo>
                    <a:pt x="1107" y="459"/>
                  </a:lnTo>
                  <a:lnTo>
                    <a:pt x="1134" y="466"/>
                  </a:lnTo>
                  <a:lnTo>
                    <a:pt x="1162" y="471"/>
                  </a:lnTo>
                  <a:lnTo>
                    <a:pt x="1189" y="479"/>
                  </a:lnTo>
                  <a:lnTo>
                    <a:pt x="1217" y="486"/>
                  </a:lnTo>
                  <a:lnTo>
                    <a:pt x="1242" y="494"/>
                  </a:lnTo>
                  <a:lnTo>
                    <a:pt x="1269" y="504"/>
                  </a:lnTo>
                  <a:lnTo>
                    <a:pt x="1294" y="513"/>
                  </a:lnTo>
                  <a:lnTo>
                    <a:pt x="1319" y="522"/>
                  </a:lnTo>
                  <a:lnTo>
                    <a:pt x="1343" y="532"/>
                  </a:lnTo>
                  <a:lnTo>
                    <a:pt x="1367" y="544"/>
                  </a:lnTo>
                  <a:lnTo>
                    <a:pt x="1390" y="555"/>
                  </a:lnTo>
                  <a:lnTo>
                    <a:pt x="1413" y="567"/>
                  </a:lnTo>
                  <a:lnTo>
                    <a:pt x="1435" y="579"/>
                  </a:lnTo>
                  <a:lnTo>
                    <a:pt x="1458" y="593"/>
                  </a:lnTo>
                  <a:lnTo>
                    <a:pt x="1478" y="607"/>
                  </a:lnTo>
                  <a:lnTo>
                    <a:pt x="1500" y="621"/>
                  </a:lnTo>
                  <a:lnTo>
                    <a:pt x="1520" y="635"/>
                  </a:lnTo>
                  <a:lnTo>
                    <a:pt x="1540" y="650"/>
                  </a:lnTo>
                  <a:lnTo>
                    <a:pt x="1560" y="666"/>
                  </a:lnTo>
                  <a:lnTo>
                    <a:pt x="1579" y="684"/>
                  </a:lnTo>
                  <a:lnTo>
                    <a:pt x="1598" y="700"/>
                  </a:lnTo>
                  <a:lnTo>
                    <a:pt x="1616" y="718"/>
                  </a:lnTo>
                  <a:lnTo>
                    <a:pt x="1633" y="736"/>
                  </a:lnTo>
                  <a:lnTo>
                    <a:pt x="1650" y="755"/>
                  </a:lnTo>
                  <a:lnTo>
                    <a:pt x="1668" y="774"/>
                  </a:lnTo>
                  <a:lnTo>
                    <a:pt x="1685" y="794"/>
                  </a:lnTo>
                  <a:lnTo>
                    <a:pt x="1701" y="814"/>
                  </a:lnTo>
                  <a:lnTo>
                    <a:pt x="1716" y="835"/>
                  </a:lnTo>
                  <a:lnTo>
                    <a:pt x="1731" y="857"/>
                  </a:lnTo>
                  <a:lnTo>
                    <a:pt x="1746" y="880"/>
                  </a:lnTo>
                  <a:lnTo>
                    <a:pt x="1773" y="920"/>
                  </a:lnTo>
                  <a:lnTo>
                    <a:pt x="1802" y="959"/>
                  </a:lnTo>
                  <a:lnTo>
                    <a:pt x="1832" y="998"/>
                  </a:lnTo>
                  <a:lnTo>
                    <a:pt x="1864" y="1036"/>
                  </a:lnTo>
                  <a:lnTo>
                    <a:pt x="1897" y="1074"/>
                  </a:lnTo>
                  <a:lnTo>
                    <a:pt x="1933" y="1109"/>
                  </a:lnTo>
                  <a:lnTo>
                    <a:pt x="1968" y="1144"/>
                  </a:lnTo>
                  <a:lnTo>
                    <a:pt x="2006" y="1177"/>
                  </a:lnTo>
                  <a:lnTo>
                    <a:pt x="2027" y="1195"/>
                  </a:lnTo>
                  <a:lnTo>
                    <a:pt x="2049" y="1211"/>
                  </a:lnTo>
                  <a:lnTo>
                    <a:pt x="2069" y="1226"/>
                  </a:lnTo>
                  <a:lnTo>
                    <a:pt x="2091" y="1241"/>
                  </a:lnTo>
                  <a:lnTo>
                    <a:pt x="2113" y="1255"/>
                  </a:lnTo>
                  <a:lnTo>
                    <a:pt x="2135" y="1266"/>
                  </a:lnTo>
                  <a:lnTo>
                    <a:pt x="2156" y="1278"/>
                  </a:lnTo>
                  <a:lnTo>
                    <a:pt x="2179" y="1289"/>
                  </a:lnTo>
                  <a:lnTo>
                    <a:pt x="2201" y="1298"/>
                  </a:lnTo>
                  <a:lnTo>
                    <a:pt x="2224" y="1306"/>
                  </a:lnTo>
                  <a:lnTo>
                    <a:pt x="2247" y="1314"/>
                  </a:lnTo>
                  <a:lnTo>
                    <a:pt x="2270" y="1320"/>
                  </a:lnTo>
                  <a:lnTo>
                    <a:pt x="2294" y="1326"/>
                  </a:lnTo>
                  <a:lnTo>
                    <a:pt x="2318" y="1330"/>
                  </a:lnTo>
                  <a:lnTo>
                    <a:pt x="2341" y="1334"/>
                  </a:lnTo>
                  <a:lnTo>
                    <a:pt x="2365" y="1336"/>
                  </a:lnTo>
                  <a:lnTo>
                    <a:pt x="2390" y="1338"/>
                  </a:lnTo>
                  <a:lnTo>
                    <a:pt x="2414" y="1338"/>
                  </a:lnTo>
                  <a:lnTo>
                    <a:pt x="2440" y="1338"/>
                  </a:lnTo>
                  <a:lnTo>
                    <a:pt x="2465" y="1337"/>
                  </a:lnTo>
                  <a:lnTo>
                    <a:pt x="2490" y="1335"/>
                  </a:lnTo>
                  <a:lnTo>
                    <a:pt x="2515" y="1332"/>
                  </a:lnTo>
                  <a:lnTo>
                    <a:pt x="2542" y="1327"/>
                  </a:lnTo>
                  <a:lnTo>
                    <a:pt x="2567" y="1321"/>
                  </a:lnTo>
                  <a:lnTo>
                    <a:pt x="2593" y="1314"/>
                  </a:lnTo>
                  <a:lnTo>
                    <a:pt x="2621" y="1308"/>
                  </a:lnTo>
                  <a:lnTo>
                    <a:pt x="2647" y="1299"/>
                  </a:lnTo>
                  <a:lnTo>
                    <a:pt x="2675" y="1290"/>
                  </a:lnTo>
                  <a:lnTo>
                    <a:pt x="2702" y="1280"/>
                  </a:lnTo>
                  <a:lnTo>
                    <a:pt x="2730" y="1269"/>
                  </a:lnTo>
                  <a:lnTo>
                    <a:pt x="2757" y="1256"/>
                  </a:lnTo>
                  <a:lnTo>
                    <a:pt x="2786" y="1242"/>
                  </a:lnTo>
                  <a:lnTo>
                    <a:pt x="2808" y="1232"/>
                  </a:lnTo>
                  <a:lnTo>
                    <a:pt x="2831" y="1220"/>
                  </a:lnTo>
                  <a:lnTo>
                    <a:pt x="2853" y="1210"/>
                  </a:lnTo>
                  <a:lnTo>
                    <a:pt x="2876" y="1199"/>
                  </a:lnTo>
                  <a:lnTo>
                    <a:pt x="2897" y="1187"/>
                  </a:lnTo>
                  <a:lnTo>
                    <a:pt x="2919" y="1176"/>
                  </a:lnTo>
                  <a:lnTo>
                    <a:pt x="2941" y="1164"/>
                  </a:lnTo>
                  <a:lnTo>
                    <a:pt x="2964" y="1154"/>
                  </a:lnTo>
                  <a:lnTo>
                    <a:pt x="3034" y="1118"/>
                  </a:lnTo>
                  <a:lnTo>
                    <a:pt x="3104" y="1083"/>
                  </a:lnTo>
                  <a:lnTo>
                    <a:pt x="3175" y="1048"/>
                  </a:lnTo>
                  <a:lnTo>
                    <a:pt x="3247" y="1014"/>
                  </a:lnTo>
                  <a:lnTo>
                    <a:pt x="3284" y="998"/>
                  </a:lnTo>
                  <a:lnTo>
                    <a:pt x="3321" y="983"/>
                  </a:lnTo>
                  <a:lnTo>
                    <a:pt x="3357" y="968"/>
                  </a:lnTo>
                  <a:lnTo>
                    <a:pt x="3395" y="953"/>
                  </a:lnTo>
                  <a:lnTo>
                    <a:pt x="3432" y="939"/>
                  </a:lnTo>
                  <a:lnTo>
                    <a:pt x="3470" y="927"/>
                  </a:lnTo>
                  <a:lnTo>
                    <a:pt x="3508" y="914"/>
                  </a:lnTo>
                  <a:lnTo>
                    <a:pt x="3547" y="903"/>
                  </a:lnTo>
                  <a:lnTo>
                    <a:pt x="3612" y="884"/>
                  </a:lnTo>
                  <a:lnTo>
                    <a:pt x="3679" y="867"/>
                  </a:lnTo>
                  <a:lnTo>
                    <a:pt x="3745" y="851"/>
                  </a:lnTo>
                  <a:lnTo>
                    <a:pt x="3813" y="835"/>
                  </a:lnTo>
                  <a:lnTo>
                    <a:pt x="3879" y="819"/>
                  </a:lnTo>
                  <a:lnTo>
                    <a:pt x="3946" y="804"/>
                  </a:lnTo>
                  <a:lnTo>
                    <a:pt x="4012" y="789"/>
                  </a:lnTo>
                  <a:lnTo>
                    <a:pt x="4078" y="774"/>
                  </a:lnTo>
                  <a:lnTo>
                    <a:pt x="4143" y="759"/>
                  </a:lnTo>
                  <a:lnTo>
                    <a:pt x="4202" y="746"/>
                  </a:lnTo>
                  <a:lnTo>
                    <a:pt x="4258" y="729"/>
                  </a:lnTo>
                  <a:lnTo>
                    <a:pt x="4285" y="721"/>
                  </a:lnTo>
                  <a:lnTo>
                    <a:pt x="4312" y="712"/>
                  </a:lnTo>
                  <a:lnTo>
                    <a:pt x="4338" y="702"/>
                  </a:lnTo>
                  <a:lnTo>
                    <a:pt x="4363" y="693"/>
                  </a:lnTo>
                  <a:lnTo>
                    <a:pt x="4389" y="682"/>
                  </a:lnTo>
                  <a:lnTo>
                    <a:pt x="4413" y="671"/>
                  </a:lnTo>
                  <a:lnTo>
                    <a:pt x="4437" y="659"/>
                  </a:lnTo>
                  <a:lnTo>
                    <a:pt x="4461" y="648"/>
                  </a:lnTo>
                  <a:lnTo>
                    <a:pt x="4484" y="635"/>
                  </a:lnTo>
                  <a:lnTo>
                    <a:pt x="4507" y="623"/>
                  </a:lnTo>
                  <a:lnTo>
                    <a:pt x="4529" y="609"/>
                  </a:lnTo>
                  <a:lnTo>
                    <a:pt x="4550" y="595"/>
                  </a:lnTo>
                  <a:lnTo>
                    <a:pt x="4571" y="582"/>
                  </a:lnTo>
                  <a:lnTo>
                    <a:pt x="4592" y="567"/>
                  </a:lnTo>
                  <a:lnTo>
                    <a:pt x="4611" y="552"/>
                  </a:lnTo>
                  <a:lnTo>
                    <a:pt x="4632" y="536"/>
                  </a:lnTo>
                  <a:lnTo>
                    <a:pt x="4650" y="520"/>
                  </a:lnTo>
                  <a:lnTo>
                    <a:pt x="4670" y="502"/>
                  </a:lnTo>
                  <a:lnTo>
                    <a:pt x="4687" y="485"/>
                  </a:lnTo>
                  <a:lnTo>
                    <a:pt x="4705" y="468"/>
                  </a:lnTo>
                  <a:lnTo>
                    <a:pt x="4722" y="450"/>
                  </a:lnTo>
                  <a:lnTo>
                    <a:pt x="4740" y="430"/>
                  </a:lnTo>
                  <a:lnTo>
                    <a:pt x="4756" y="411"/>
                  </a:lnTo>
                  <a:lnTo>
                    <a:pt x="4772" y="391"/>
                  </a:lnTo>
                  <a:lnTo>
                    <a:pt x="4788" y="370"/>
                  </a:lnTo>
                  <a:lnTo>
                    <a:pt x="4803" y="350"/>
                  </a:lnTo>
                  <a:lnTo>
                    <a:pt x="4818" y="328"/>
                  </a:lnTo>
                  <a:lnTo>
                    <a:pt x="4833" y="306"/>
                  </a:lnTo>
                  <a:lnTo>
                    <a:pt x="4858" y="267"/>
                  </a:lnTo>
                  <a:lnTo>
                    <a:pt x="4883" y="228"/>
                  </a:lnTo>
                  <a:lnTo>
                    <a:pt x="4908" y="190"/>
                  </a:lnTo>
                  <a:lnTo>
                    <a:pt x="4934" y="151"/>
                  </a:lnTo>
                  <a:lnTo>
                    <a:pt x="4960" y="114"/>
                  </a:lnTo>
                  <a:lnTo>
                    <a:pt x="4986" y="76"/>
                  </a:lnTo>
                  <a:lnTo>
                    <a:pt x="5013" y="38"/>
                  </a:lnTo>
                  <a:lnTo>
                    <a:pt x="5039" y="0"/>
                  </a:lnTo>
                  <a:lnTo>
                    <a:pt x="5087" y="0"/>
                  </a:lnTo>
                  <a:lnTo>
                    <a:pt x="5059" y="40"/>
                  </a:lnTo>
                  <a:lnTo>
                    <a:pt x="5031" y="80"/>
                  </a:lnTo>
                  <a:lnTo>
                    <a:pt x="5002" y="122"/>
                  </a:lnTo>
                  <a:lnTo>
                    <a:pt x="4975" y="162"/>
                  </a:lnTo>
                  <a:lnTo>
                    <a:pt x="4947" y="203"/>
                  </a:lnTo>
                  <a:lnTo>
                    <a:pt x="4920" y="244"/>
                  </a:lnTo>
                  <a:lnTo>
                    <a:pt x="4892" y="286"/>
                  </a:lnTo>
                  <a:lnTo>
                    <a:pt x="4866" y="327"/>
                  </a:lnTo>
                  <a:lnTo>
                    <a:pt x="4851" y="350"/>
                  </a:lnTo>
                  <a:lnTo>
                    <a:pt x="4835" y="373"/>
                  </a:lnTo>
                  <a:lnTo>
                    <a:pt x="4819" y="395"/>
                  </a:lnTo>
                  <a:lnTo>
                    <a:pt x="4803" y="415"/>
                  </a:lnTo>
                  <a:lnTo>
                    <a:pt x="4787" y="436"/>
                  </a:lnTo>
                  <a:lnTo>
                    <a:pt x="4770" y="456"/>
                  </a:lnTo>
                  <a:lnTo>
                    <a:pt x="4751" y="476"/>
                  </a:lnTo>
                  <a:lnTo>
                    <a:pt x="4734" y="495"/>
                  </a:lnTo>
                  <a:lnTo>
                    <a:pt x="4716" y="514"/>
                  </a:lnTo>
                  <a:lnTo>
                    <a:pt x="4696" y="531"/>
                  </a:lnTo>
                  <a:lnTo>
                    <a:pt x="4677" y="549"/>
                  </a:lnTo>
                  <a:lnTo>
                    <a:pt x="4657" y="565"/>
                  </a:lnTo>
                  <a:lnTo>
                    <a:pt x="4636" y="583"/>
                  </a:lnTo>
                  <a:lnTo>
                    <a:pt x="4616" y="598"/>
                  </a:lnTo>
                  <a:lnTo>
                    <a:pt x="4594" y="614"/>
                  </a:lnTo>
                  <a:lnTo>
                    <a:pt x="4572" y="629"/>
                  </a:lnTo>
                  <a:lnTo>
                    <a:pt x="4550" y="642"/>
                  </a:lnTo>
                  <a:lnTo>
                    <a:pt x="4527" y="656"/>
                  </a:lnTo>
                  <a:lnTo>
                    <a:pt x="4505" y="670"/>
                  </a:lnTo>
                  <a:lnTo>
                    <a:pt x="4480" y="682"/>
                  </a:lnTo>
                  <a:lnTo>
                    <a:pt x="4456" y="695"/>
                  </a:lnTo>
                  <a:lnTo>
                    <a:pt x="4431" y="707"/>
                  </a:lnTo>
                  <a:lnTo>
                    <a:pt x="4406" y="718"/>
                  </a:lnTo>
                  <a:lnTo>
                    <a:pt x="4380" y="728"/>
                  </a:lnTo>
                  <a:lnTo>
                    <a:pt x="4353" y="739"/>
                  </a:lnTo>
                  <a:lnTo>
                    <a:pt x="4326" y="749"/>
                  </a:lnTo>
                  <a:lnTo>
                    <a:pt x="4298" y="758"/>
                  </a:lnTo>
                  <a:lnTo>
                    <a:pt x="4271" y="767"/>
                  </a:lnTo>
                  <a:lnTo>
                    <a:pt x="4242" y="775"/>
                  </a:lnTo>
                  <a:lnTo>
                    <a:pt x="4212" y="783"/>
                  </a:lnTo>
                  <a:lnTo>
                    <a:pt x="4182" y="791"/>
                  </a:lnTo>
                  <a:lnTo>
                    <a:pt x="4151" y="798"/>
                  </a:lnTo>
                  <a:lnTo>
                    <a:pt x="4087" y="812"/>
                  </a:lnTo>
                  <a:lnTo>
                    <a:pt x="4020" y="827"/>
                  </a:lnTo>
                  <a:lnTo>
                    <a:pt x="3955" y="842"/>
                  </a:lnTo>
                  <a:lnTo>
                    <a:pt x="3889" y="857"/>
                  </a:lnTo>
                  <a:lnTo>
                    <a:pt x="3822" y="873"/>
                  </a:lnTo>
                  <a:lnTo>
                    <a:pt x="3755" y="889"/>
                  </a:lnTo>
                  <a:lnTo>
                    <a:pt x="3689" y="905"/>
                  </a:lnTo>
                  <a:lnTo>
                    <a:pt x="3622" y="922"/>
                  </a:lnTo>
                  <a:lnTo>
                    <a:pt x="3557" y="941"/>
                  </a:lnTo>
                  <a:lnTo>
                    <a:pt x="3519" y="952"/>
                  </a:lnTo>
                  <a:lnTo>
                    <a:pt x="3482" y="963"/>
                  </a:lnTo>
                  <a:lnTo>
                    <a:pt x="3445" y="977"/>
                  </a:lnTo>
                  <a:lnTo>
                    <a:pt x="3408" y="990"/>
                  </a:lnTo>
                  <a:lnTo>
                    <a:pt x="3371" y="1005"/>
                  </a:lnTo>
                  <a:lnTo>
                    <a:pt x="3334" y="1020"/>
                  </a:lnTo>
                  <a:lnTo>
                    <a:pt x="3299" y="1035"/>
                  </a:lnTo>
                  <a:lnTo>
                    <a:pt x="3262" y="1051"/>
                  </a:lnTo>
                  <a:lnTo>
                    <a:pt x="3191" y="1084"/>
                  </a:lnTo>
                  <a:lnTo>
                    <a:pt x="3121" y="1118"/>
                  </a:lnTo>
                  <a:lnTo>
                    <a:pt x="3051" y="1154"/>
                  </a:lnTo>
                  <a:lnTo>
                    <a:pt x="2981" y="1188"/>
                  </a:lnTo>
                  <a:lnTo>
                    <a:pt x="2959" y="1200"/>
                  </a:lnTo>
                  <a:lnTo>
                    <a:pt x="2938" y="1211"/>
                  </a:lnTo>
                  <a:lnTo>
                    <a:pt x="2915" y="1223"/>
                  </a:lnTo>
                  <a:lnTo>
                    <a:pt x="2893" y="1234"/>
                  </a:lnTo>
                  <a:lnTo>
                    <a:pt x="2870" y="1244"/>
                  </a:lnTo>
                  <a:lnTo>
                    <a:pt x="2848" y="1256"/>
                  </a:lnTo>
                  <a:lnTo>
                    <a:pt x="2826" y="1267"/>
                  </a:lnTo>
                  <a:lnTo>
                    <a:pt x="2803" y="1278"/>
                  </a:lnTo>
                  <a:lnTo>
                    <a:pt x="2778" y="1290"/>
                  </a:lnTo>
                  <a:lnTo>
                    <a:pt x="2753" y="1302"/>
                  </a:lnTo>
                  <a:lnTo>
                    <a:pt x="2728" y="1312"/>
                  </a:lnTo>
                  <a:lnTo>
                    <a:pt x="2702" y="1321"/>
                  </a:lnTo>
                  <a:lnTo>
                    <a:pt x="2678" y="1330"/>
                  </a:lnTo>
                  <a:lnTo>
                    <a:pt x="2653" y="1338"/>
                  </a:lnTo>
                  <a:lnTo>
                    <a:pt x="2629" y="1345"/>
                  </a:lnTo>
                  <a:lnTo>
                    <a:pt x="2605" y="1352"/>
                  </a:lnTo>
                  <a:lnTo>
                    <a:pt x="2581" y="1358"/>
                  </a:lnTo>
                  <a:lnTo>
                    <a:pt x="2557" y="1363"/>
                  </a:lnTo>
                  <a:lnTo>
                    <a:pt x="2533" y="1367"/>
                  </a:lnTo>
                  <a:lnTo>
                    <a:pt x="2510" y="1371"/>
                  </a:lnTo>
                  <a:lnTo>
                    <a:pt x="2486" y="1374"/>
                  </a:lnTo>
                  <a:lnTo>
                    <a:pt x="2463" y="1375"/>
                  </a:lnTo>
                  <a:lnTo>
                    <a:pt x="2440" y="1376"/>
                  </a:lnTo>
                  <a:lnTo>
                    <a:pt x="2417" y="137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6" name="Freeform 13">
              <a:extLst>
                <a:ext uri="{FF2B5EF4-FFF2-40B4-BE49-F238E27FC236}">
                  <a16:creationId xmlns:a16="http://schemas.microsoft.com/office/drawing/2014/main" id="{D66C95B6-5186-4744-965B-BECF0FD2EB03}"/>
                </a:ext>
              </a:extLst>
            </p:cNvPr>
            <p:cNvSpPr>
              <a:spLocks/>
            </p:cNvSpPr>
            <p:nvPr userDrawn="1"/>
          </p:nvSpPr>
          <p:spPr bwMode="auto">
            <a:xfrm>
              <a:off x="10367127" y="4643339"/>
              <a:ext cx="1828490" cy="2214658"/>
            </a:xfrm>
            <a:custGeom>
              <a:avLst/>
              <a:gdLst>
                <a:gd name="T0" fmla="*/ 177 w 2749"/>
                <a:gd name="T1" fmla="*/ 3290 h 3332"/>
                <a:gd name="T2" fmla="*/ 212 w 2749"/>
                <a:gd name="T3" fmla="*/ 3101 h 3332"/>
                <a:gd name="T4" fmla="*/ 241 w 2749"/>
                <a:gd name="T5" fmla="*/ 2865 h 3332"/>
                <a:gd name="T6" fmla="*/ 259 w 2749"/>
                <a:gd name="T7" fmla="*/ 2580 h 3332"/>
                <a:gd name="T8" fmla="*/ 247 w 2749"/>
                <a:gd name="T9" fmla="*/ 2299 h 3332"/>
                <a:gd name="T10" fmla="*/ 206 w 2749"/>
                <a:gd name="T11" fmla="*/ 2022 h 3332"/>
                <a:gd name="T12" fmla="*/ 158 w 2749"/>
                <a:gd name="T13" fmla="*/ 1801 h 3332"/>
                <a:gd name="T14" fmla="*/ 99 w 2749"/>
                <a:gd name="T15" fmla="*/ 1546 h 3332"/>
                <a:gd name="T16" fmla="*/ 33 w 2749"/>
                <a:gd name="T17" fmla="*/ 1233 h 3332"/>
                <a:gd name="T18" fmla="*/ 2 w 2749"/>
                <a:gd name="T19" fmla="*/ 1004 h 3332"/>
                <a:gd name="T20" fmla="*/ 13 w 2749"/>
                <a:gd name="T21" fmla="*/ 814 h 3332"/>
                <a:gd name="T22" fmla="*/ 64 w 2749"/>
                <a:gd name="T23" fmla="*/ 644 h 3332"/>
                <a:gd name="T24" fmla="*/ 161 w 2749"/>
                <a:gd name="T25" fmla="*/ 482 h 3332"/>
                <a:gd name="T26" fmla="*/ 293 w 2749"/>
                <a:gd name="T27" fmla="*/ 346 h 3332"/>
                <a:gd name="T28" fmla="*/ 471 w 2749"/>
                <a:gd name="T29" fmla="*/ 223 h 3332"/>
                <a:gd name="T30" fmla="*/ 636 w 2749"/>
                <a:gd name="T31" fmla="*/ 131 h 3332"/>
                <a:gd name="T32" fmla="*/ 773 w 2749"/>
                <a:gd name="T33" fmla="*/ 74 h 3332"/>
                <a:gd name="T34" fmla="*/ 912 w 2749"/>
                <a:gd name="T35" fmla="*/ 33 h 3332"/>
                <a:gd name="T36" fmla="*/ 1056 w 2749"/>
                <a:gd name="T37" fmla="*/ 9 h 3332"/>
                <a:gd name="T38" fmla="*/ 1202 w 2749"/>
                <a:gd name="T39" fmla="*/ 0 h 3332"/>
                <a:gd name="T40" fmla="*/ 1350 w 2749"/>
                <a:gd name="T41" fmla="*/ 8 h 3332"/>
                <a:gd name="T42" fmla="*/ 1528 w 2749"/>
                <a:gd name="T43" fmla="*/ 39 h 3332"/>
                <a:gd name="T44" fmla="*/ 1742 w 2749"/>
                <a:gd name="T45" fmla="*/ 109 h 3332"/>
                <a:gd name="T46" fmla="*/ 1953 w 2749"/>
                <a:gd name="T47" fmla="*/ 210 h 3332"/>
                <a:gd name="T48" fmla="*/ 2165 w 2749"/>
                <a:gd name="T49" fmla="*/ 332 h 3332"/>
                <a:gd name="T50" fmla="*/ 2357 w 2749"/>
                <a:gd name="T51" fmla="*/ 424 h 3332"/>
                <a:gd name="T52" fmla="*/ 2551 w 2749"/>
                <a:gd name="T53" fmla="*/ 490 h 3332"/>
                <a:gd name="T54" fmla="*/ 2749 w 2749"/>
                <a:gd name="T55" fmla="*/ 525 h 3332"/>
                <a:gd name="T56" fmla="*/ 2585 w 2749"/>
                <a:gd name="T57" fmla="*/ 538 h 3332"/>
                <a:gd name="T58" fmla="*/ 2383 w 2749"/>
                <a:gd name="T59" fmla="*/ 478 h 3332"/>
                <a:gd name="T60" fmla="*/ 2186 w 2749"/>
                <a:gd name="T61" fmla="*/ 388 h 3332"/>
                <a:gd name="T62" fmla="*/ 1977 w 2749"/>
                <a:gd name="T63" fmla="*/ 268 h 3332"/>
                <a:gd name="T64" fmla="*/ 1769 w 2749"/>
                <a:gd name="T65" fmla="*/ 163 h 3332"/>
                <a:gd name="T66" fmla="*/ 1562 w 2749"/>
                <a:gd name="T67" fmla="*/ 88 h 3332"/>
                <a:gd name="T68" fmla="*/ 1375 w 2749"/>
                <a:gd name="T69" fmla="*/ 51 h 3332"/>
                <a:gd name="T70" fmla="*/ 1230 w 2749"/>
                <a:gd name="T71" fmla="*/ 40 h 3332"/>
                <a:gd name="T72" fmla="*/ 1088 w 2749"/>
                <a:gd name="T73" fmla="*/ 45 h 3332"/>
                <a:gd name="T74" fmla="*/ 949 w 2749"/>
                <a:gd name="T75" fmla="*/ 65 h 3332"/>
                <a:gd name="T76" fmla="*/ 813 w 2749"/>
                <a:gd name="T77" fmla="*/ 102 h 3332"/>
                <a:gd name="T78" fmla="*/ 680 w 2749"/>
                <a:gd name="T79" fmla="*/ 154 h 3332"/>
                <a:gd name="T80" fmla="*/ 549 w 2749"/>
                <a:gd name="T81" fmla="*/ 221 h 3332"/>
                <a:gd name="T82" fmla="*/ 348 w 2749"/>
                <a:gd name="T83" fmla="*/ 353 h 3332"/>
                <a:gd name="T84" fmla="*/ 216 w 2749"/>
                <a:gd name="T85" fmla="*/ 476 h 3332"/>
                <a:gd name="T86" fmla="*/ 114 w 2749"/>
                <a:gd name="T87" fmla="*/ 630 h 3332"/>
                <a:gd name="T88" fmla="*/ 59 w 2749"/>
                <a:gd name="T89" fmla="*/ 788 h 3332"/>
                <a:gd name="T90" fmla="*/ 41 w 2749"/>
                <a:gd name="T91" fmla="*/ 966 h 3332"/>
                <a:gd name="T92" fmla="*/ 59 w 2749"/>
                <a:gd name="T93" fmla="*/ 1163 h 3332"/>
                <a:gd name="T94" fmla="*/ 123 w 2749"/>
                <a:gd name="T95" fmla="*/ 1476 h 3332"/>
                <a:gd name="T96" fmla="*/ 186 w 2749"/>
                <a:gd name="T97" fmla="*/ 1748 h 3332"/>
                <a:gd name="T98" fmla="*/ 236 w 2749"/>
                <a:gd name="T99" fmla="*/ 1971 h 3332"/>
                <a:gd name="T100" fmla="*/ 280 w 2749"/>
                <a:gd name="T101" fmla="*/ 2238 h 3332"/>
                <a:gd name="T102" fmla="*/ 299 w 2749"/>
                <a:gd name="T103" fmla="*/ 2522 h 3332"/>
                <a:gd name="T104" fmla="*/ 286 w 2749"/>
                <a:gd name="T105" fmla="*/ 2811 h 3332"/>
                <a:gd name="T106" fmla="*/ 255 w 2749"/>
                <a:gd name="T107" fmla="*/ 3069 h 3332"/>
                <a:gd name="T108" fmla="*/ 224 w 2749"/>
                <a:gd name="T109" fmla="*/ 3261 h 3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49" h="3332">
                  <a:moveTo>
                    <a:pt x="166" y="3332"/>
                  </a:moveTo>
                  <a:lnTo>
                    <a:pt x="169" y="3322"/>
                  </a:lnTo>
                  <a:lnTo>
                    <a:pt x="171" y="3311"/>
                  </a:lnTo>
                  <a:lnTo>
                    <a:pt x="175" y="3300"/>
                  </a:lnTo>
                  <a:lnTo>
                    <a:pt x="177" y="3290"/>
                  </a:lnTo>
                  <a:lnTo>
                    <a:pt x="185" y="3253"/>
                  </a:lnTo>
                  <a:lnTo>
                    <a:pt x="193" y="3215"/>
                  </a:lnTo>
                  <a:lnTo>
                    <a:pt x="200" y="3177"/>
                  </a:lnTo>
                  <a:lnTo>
                    <a:pt x="206" y="3139"/>
                  </a:lnTo>
                  <a:lnTo>
                    <a:pt x="212" y="3101"/>
                  </a:lnTo>
                  <a:lnTo>
                    <a:pt x="216" y="3064"/>
                  </a:lnTo>
                  <a:lnTo>
                    <a:pt x="222" y="3026"/>
                  </a:lnTo>
                  <a:lnTo>
                    <a:pt x="226" y="2988"/>
                  </a:lnTo>
                  <a:lnTo>
                    <a:pt x="235" y="2924"/>
                  </a:lnTo>
                  <a:lnTo>
                    <a:pt x="241" y="2865"/>
                  </a:lnTo>
                  <a:lnTo>
                    <a:pt x="247" y="2808"/>
                  </a:lnTo>
                  <a:lnTo>
                    <a:pt x="252" y="2750"/>
                  </a:lnTo>
                  <a:lnTo>
                    <a:pt x="255" y="2693"/>
                  </a:lnTo>
                  <a:lnTo>
                    <a:pt x="257" y="2637"/>
                  </a:lnTo>
                  <a:lnTo>
                    <a:pt x="259" y="2580"/>
                  </a:lnTo>
                  <a:lnTo>
                    <a:pt x="259" y="2523"/>
                  </a:lnTo>
                  <a:lnTo>
                    <a:pt x="257" y="2466"/>
                  </a:lnTo>
                  <a:lnTo>
                    <a:pt x="255" y="2410"/>
                  </a:lnTo>
                  <a:lnTo>
                    <a:pt x="252" y="2354"/>
                  </a:lnTo>
                  <a:lnTo>
                    <a:pt x="247" y="2299"/>
                  </a:lnTo>
                  <a:lnTo>
                    <a:pt x="241" y="2242"/>
                  </a:lnTo>
                  <a:lnTo>
                    <a:pt x="235" y="2187"/>
                  </a:lnTo>
                  <a:lnTo>
                    <a:pt x="225" y="2132"/>
                  </a:lnTo>
                  <a:lnTo>
                    <a:pt x="216" y="2077"/>
                  </a:lnTo>
                  <a:lnTo>
                    <a:pt x="206" y="2022"/>
                  </a:lnTo>
                  <a:lnTo>
                    <a:pt x="197" y="1979"/>
                  </a:lnTo>
                  <a:lnTo>
                    <a:pt x="187" y="1934"/>
                  </a:lnTo>
                  <a:lnTo>
                    <a:pt x="177" y="1889"/>
                  </a:lnTo>
                  <a:lnTo>
                    <a:pt x="168" y="1846"/>
                  </a:lnTo>
                  <a:lnTo>
                    <a:pt x="158" y="1801"/>
                  </a:lnTo>
                  <a:lnTo>
                    <a:pt x="147" y="1757"/>
                  </a:lnTo>
                  <a:lnTo>
                    <a:pt x="137" y="1714"/>
                  </a:lnTo>
                  <a:lnTo>
                    <a:pt x="128" y="1670"/>
                  </a:lnTo>
                  <a:lnTo>
                    <a:pt x="113" y="1608"/>
                  </a:lnTo>
                  <a:lnTo>
                    <a:pt x="99" y="1546"/>
                  </a:lnTo>
                  <a:lnTo>
                    <a:pt x="85" y="1484"/>
                  </a:lnTo>
                  <a:lnTo>
                    <a:pt x="72" y="1421"/>
                  </a:lnTo>
                  <a:lnTo>
                    <a:pt x="58" y="1359"/>
                  </a:lnTo>
                  <a:lnTo>
                    <a:pt x="45" y="1296"/>
                  </a:lnTo>
                  <a:lnTo>
                    <a:pt x="33" y="1233"/>
                  </a:lnTo>
                  <a:lnTo>
                    <a:pt x="21" y="1170"/>
                  </a:lnTo>
                  <a:lnTo>
                    <a:pt x="13" y="1128"/>
                  </a:lnTo>
                  <a:lnTo>
                    <a:pt x="9" y="1085"/>
                  </a:lnTo>
                  <a:lnTo>
                    <a:pt x="4" y="1044"/>
                  </a:lnTo>
                  <a:lnTo>
                    <a:pt x="2" y="1004"/>
                  </a:lnTo>
                  <a:lnTo>
                    <a:pt x="0" y="964"/>
                  </a:lnTo>
                  <a:lnTo>
                    <a:pt x="2" y="926"/>
                  </a:lnTo>
                  <a:lnTo>
                    <a:pt x="4" y="888"/>
                  </a:lnTo>
                  <a:lnTo>
                    <a:pt x="7" y="850"/>
                  </a:lnTo>
                  <a:lnTo>
                    <a:pt x="13" y="814"/>
                  </a:lnTo>
                  <a:lnTo>
                    <a:pt x="20" y="779"/>
                  </a:lnTo>
                  <a:lnTo>
                    <a:pt x="29" y="743"/>
                  </a:lnTo>
                  <a:lnTo>
                    <a:pt x="38" y="710"/>
                  </a:lnTo>
                  <a:lnTo>
                    <a:pt x="51" y="677"/>
                  </a:lnTo>
                  <a:lnTo>
                    <a:pt x="64" y="644"/>
                  </a:lnTo>
                  <a:lnTo>
                    <a:pt x="78" y="611"/>
                  </a:lnTo>
                  <a:lnTo>
                    <a:pt x="95" y="580"/>
                  </a:lnTo>
                  <a:lnTo>
                    <a:pt x="115" y="546"/>
                  </a:lnTo>
                  <a:lnTo>
                    <a:pt x="137" y="513"/>
                  </a:lnTo>
                  <a:lnTo>
                    <a:pt x="161" y="482"/>
                  </a:lnTo>
                  <a:lnTo>
                    <a:pt x="185" y="452"/>
                  </a:lnTo>
                  <a:lnTo>
                    <a:pt x="212" y="423"/>
                  </a:lnTo>
                  <a:lnTo>
                    <a:pt x="238" y="396"/>
                  </a:lnTo>
                  <a:lnTo>
                    <a:pt x="265" y="371"/>
                  </a:lnTo>
                  <a:lnTo>
                    <a:pt x="293" y="346"/>
                  </a:lnTo>
                  <a:lnTo>
                    <a:pt x="323" y="324"/>
                  </a:lnTo>
                  <a:lnTo>
                    <a:pt x="352" y="302"/>
                  </a:lnTo>
                  <a:lnTo>
                    <a:pt x="381" y="280"/>
                  </a:lnTo>
                  <a:lnTo>
                    <a:pt x="411" y="260"/>
                  </a:lnTo>
                  <a:lnTo>
                    <a:pt x="471" y="223"/>
                  </a:lnTo>
                  <a:lnTo>
                    <a:pt x="529" y="187"/>
                  </a:lnTo>
                  <a:lnTo>
                    <a:pt x="556" y="172"/>
                  </a:lnTo>
                  <a:lnTo>
                    <a:pt x="582" y="157"/>
                  </a:lnTo>
                  <a:lnTo>
                    <a:pt x="608" y="143"/>
                  </a:lnTo>
                  <a:lnTo>
                    <a:pt x="636" y="131"/>
                  </a:lnTo>
                  <a:lnTo>
                    <a:pt x="664" y="118"/>
                  </a:lnTo>
                  <a:lnTo>
                    <a:pt x="690" y="106"/>
                  </a:lnTo>
                  <a:lnTo>
                    <a:pt x="717" y="94"/>
                  </a:lnTo>
                  <a:lnTo>
                    <a:pt x="745" y="84"/>
                  </a:lnTo>
                  <a:lnTo>
                    <a:pt x="773" y="74"/>
                  </a:lnTo>
                  <a:lnTo>
                    <a:pt x="800" y="64"/>
                  </a:lnTo>
                  <a:lnTo>
                    <a:pt x="829" y="55"/>
                  </a:lnTo>
                  <a:lnTo>
                    <a:pt x="856" y="47"/>
                  </a:lnTo>
                  <a:lnTo>
                    <a:pt x="885" y="40"/>
                  </a:lnTo>
                  <a:lnTo>
                    <a:pt x="912" y="33"/>
                  </a:lnTo>
                  <a:lnTo>
                    <a:pt x="941" y="28"/>
                  </a:lnTo>
                  <a:lnTo>
                    <a:pt x="970" y="22"/>
                  </a:lnTo>
                  <a:lnTo>
                    <a:pt x="998" y="16"/>
                  </a:lnTo>
                  <a:lnTo>
                    <a:pt x="1027" y="13"/>
                  </a:lnTo>
                  <a:lnTo>
                    <a:pt x="1056" y="9"/>
                  </a:lnTo>
                  <a:lnTo>
                    <a:pt x="1085" y="6"/>
                  </a:lnTo>
                  <a:lnTo>
                    <a:pt x="1114" y="4"/>
                  </a:lnTo>
                  <a:lnTo>
                    <a:pt x="1143" y="2"/>
                  </a:lnTo>
                  <a:lnTo>
                    <a:pt x="1172" y="1"/>
                  </a:lnTo>
                  <a:lnTo>
                    <a:pt x="1202" y="0"/>
                  </a:lnTo>
                  <a:lnTo>
                    <a:pt x="1231" y="1"/>
                  </a:lnTo>
                  <a:lnTo>
                    <a:pt x="1261" y="1"/>
                  </a:lnTo>
                  <a:lnTo>
                    <a:pt x="1290" y="4"/>
                  </a:lnTo>
                  <a:lnTo>
                    <a:pt x="1320" y="6"/>
                  </a:lnTo>
                  <a:lnTo>
                    <a:pt x="1350" y="8"/>
                  </a:lnTo>
                  <a:lnTo>
                    <a:pt x="1379" y="12"/>
                  </a:lnTo>
                  <a:lnTo>
                    <a:pt x="1410" y="16"/>
                  </a:lnTo>
                  <a:lnTo>
                    <a:pt x="1440" y="21"/>
                  </a:lnTo>
                  <a:lnTo>
                    <a:pt x="1485" y="30"/>
                  </a:lnTo>
                  <a:lnTo>
                    <a:pt x="1528" y="39"/>
                  </a:lnTo>
                  <a:lnTo>
                    <a:pt x="1572" y="51"/>
                  </a:lnTo>
                  <a:lnTo>
                    <a:pt x="1614" y="63"/>
                  </a:lnTo>
                  <a:lnTo>
                    <a:pt x="1657" y="77"/>
                  </a:lnTo>
                  <a:lnTo>
                    <a:pt x="1699" y="92"/>
                  </a:lnTo>
                  <a:lnTo>
                    <a:pt x="1742" y="109"/>
                  </a:lnTo>
                  <a:lnTo>
                    <a:pt x="1784" y="126"/>
                  </a:lnTo>
                  <a:lnTo>
                    <a:pt x="1826" y="146"/>
                  </a:lnTo>
                  <a:lnTo>
                    <a:pt x="1868" y="166"/>
                  </a:lnTo>
                  <a:lnTo>
                    <a:pt x="1910" y="187"/>
                  </a:lnTo>
                  <a:lnTo>
                    <a:pt x="1953" y="210"/>
                  </a:lnTo>
                  <a:lnTo>
                    <a:pt x="1995" y="233"/>
                  </a:lnTo>
                  <a:lnTo>
                    <a:pt x="2039" y="257"/>
                  </a:lnTo>
                  <a:lnTo>
                    <a:pt x="2083" y="283"/>
                  </a:lnTo>
                  <a:lnTo>
                    <a:pt x="2127" y="310"/>
                  </a:lnTo>
                  <a:lnTo>
                    <a:pt x="2165" y="332"/>
                  </a:lnTo>
                  <a:lnTo>
                    <a:pt x="2203" y="352"/>
                  </a:lnTo>
                  <a:lnTo>
                    <a:pt x="2241" y="373"/>
                  </a:lnTo>
                  <a:lnTo>
                    <a:pt x="2280" y="391"/>
                  </a:lnTo>
                  <a:lnTo>
                    <a:pt x="2318" y="408"/>
                  </a:lnTo>
                  <a:lnTo>
                    <a:pt x="2357" y="424"/>
                  </a:lnTo>
                  <a:lnTo>
                    <a:pt x="2395" y="441"/>
                  </a:lnTo>
                  <a:lnTo>
                    <a:pt x="2434" y="454"/>
                  </a:lnTo>
                  <a:lnTo>
                    <a:pt x="2473" y="467"/>
                  </a:lnTo>
                  <a:lnTo>
                    <a:pt x="2512" y="478"/>
                  </a:lnTo>
                  <a:lnTo>
                    <a:pt x="2551" y="490"/>
                  </a:lnTo>
                  <a:lnTo>
                    <a:pt x="2590" y="499"/>
                  </a:lnTo>
                  <a:lnTo>
                    <a:pt x="2630" y="507"/>
                  </a:lnTo>
                  <a:lnTo>
                    <a:pt x="2669" y="514"/>
                  </a:lnTo>
                  <a:lnTo>
                    <a:pt x="2709" y="520"/>
                  </a:lnTo>
                  <a:lnTo>
                    <a:pt x="2749" y="525"/>
                  </a:lnTo>
                  <a:lnTo>
                    <a:pt x="2749" y="564"/>
                  </a:lnTo>
                  <a:lnTo>
                    <a:pt x="2708" y="560"/>
                  </a:lnTo>
                  <a:lnTo>
                    <a:pt x="2666" y="554"/>
                  </a:lnTo>
                  <a:lnTo>
                    <a:pt x="2625" y="546"/>
                  </a:lnTo>
                  <a:lnTo>
                    <a:pt x="2585" y="538"/>
                  </a:lnTo>
                  <a:lnTo>
                    <a:pt x="2544" y="529"/>
                  </a:lnTo>
                  <a:lnTo>
                    <a:pt x="2504" y="517"/>
                  </a:lnTo>
                  <a:lnTo>
                    <a:pt x="2463" y="506"/>
                  </a:lnTo>
                  <a:lnTo>
                    <a:pt x="2423" y="492"/>
                  </a:lnTo>
                  <a:lnTo>
                    <a:pt x="2383" y="478"/>
                  </a:lnTo>
                  <a:lnTo>
                    <a:pt x="2343" y="462"/>
                  </a:lnTo>
                  <a:lnTo>
                    <a:pt x="2304" y="445"/>
                  </a:lnTo>
                  <a:lnTo>
                    <a:pt x="2264" y="428"/>
                  </a:lnTo>
                  <a:lnTo>
                    <a:pt x="2225" y="408"/>
                  </a:lnTo>
                  <a:lnTo>
                    <a:pt x="2186" y="388"/>
                  </a:lnTo>
                  <a:lnTo>
                    <a:pt x="2146" y="366"/>
                  </a:lnTo>
                  <a:lnTo>
                    <a:pt x="2107" y="343"/>
                  </a:lnTo>
                  <a:lnTo>
                    <a:pt x="2063" y="317"/>
                  </a:lnTo>
                  <a:lnTo>
                    <a:pt x="2019" y="293"/>
                  </a:lnTo>
                  <a:lnTo>
                    <a:pt x="1977" y="268"/>
                  </a:lnTo>
                  <a:lnTo>
                    <a:pt x="1936" y="244"/>
                  </a:lnTo>
                  <a:lnTo>
                    <a:pt x="1893" y="223"/>
                  </a:lnTo>
                  <a:lnTo>
                    <a:pt x="1852" y="202"/>
                  </a:lnTo>
                  <a:lnTo>
                    <a:pt x="1811" y="182"/>
                  </a:lnTo>
                  <a:lnTo>
                    <a:pt x="1769" y="163"/>
                  </a:lnTo>
                  <a:lnTo>
                    <a:pt x="1728" y="146"/>
                  </a:lnTo>
                  <a:lnTo>
                    <a:pt x="1687" y="130"/>
                  </a:lnTo>
                  <a:lnTo>
                    <a:pt x="1645" y="115"/>
                  </a:lnTo>
                  <a:lnTo>
                    <a:pt x="1604" y="101"/>
                  </a:lnTo>
                  <a:lnTo>
                    <a:pt x="1562" y="88"/>
                  </a:lnTo>
                  <a:lnTo>
                    <a:pt x="1519" y="78"/>
                  </a:lnTo>
                  <a:lnTo>
                    <a:pt x="1477" y="68"/>
                  </a:lnTo>
                  <a:lnTo>
                    <a:pt x="1433" y="60"/>
                  </a:lnTo>
                  <a:lnTo>
                    <a:pt x="1405" y="55"/>
                  </a:lnTo>
                  <a:lnTo>
                    <a:pt x="1375" y="51"/>
                  </a:lnTo>
                  <a:lnTo>
                    <a:pt x="1346" y="48"/>
                  </a:lnTo>
                  <a:lnTo>
                    <a:pt x="1317" y="45"/>
                  </a:lnTo>
                  <a:lnTo>
                    <a:pt x="1288" y="43"/>
                  </a:lnTo>
                  <a:lnTo>
                    <a:pt x="1259" y="41"/>
                  </a:lnTo>
                  <a:lnTo>
                    <a:pt x="1230" y="40"/>
                  </a:lnTo>
                  <a:lnTo>
                    <a:pt x="1202" y="40"/>
                  </a:lnTo>
                  <a:lnTo>
                    <a:pt x="1173" y="40"/>
                  </a:lnTo>
                  <a:lnTo>
                    <a:pt x="1145" y="41"/>
                  </a:lnTo>
                  <a:lnTo>
                    <a:pt x="1117" y="43"/>
                  </a:lnTo>
                  <a:lnTo>
                    <a:pt x="1088" y="45"/>
                  </a:lnTo>
                  <a:lnTo>
                    <a:pt x="1060" y="48"/>
                  </a:lnTo>
                  <a:lnTo>
                    <a:pt x="1033" y="52"/>
                  </a:lnTo>
                  <a:lnTo>
                    <a:pt x="1004" y="55"/>
                  </a:lnTo>
                  <a:lnTo>
                    <a:pt x="977" y="61"/>
                  </a:lnTo>
                  <a:lnTo>
                    <a:pt x="949" y="65"/>
                  </a:lnTo>
                  <a:lnTo>
                    <a:pt x="922" y="71"/>
                  </a:lnTo>
                  <a:lnTo>
                    <a:pt x="894" y="78"/>
                  </a:lnTo>
                  <a:lnTo>
                    <a:pt x="867" y="86"/>
                  </a:lnTo>
                  <a:lnTo>
                    <a:pt x="839" y="93"/>
                  </a:lnTo>
                  <a:lnTo>
                    <a:pt x="813" y="102"/>
                  </a:lnTo>
                  <a:lnTo>
                    <a:pt x="785" y="111"/>
                  </a:lnTo>
                  <a:lnTo>
                    <a:pt x="759" y="121"/>
                  </a:lnTo>
                  <a:lnTo>
                    <a:pt x="732" y="131"/>
                  </a:lnTo>
                  <a:lnTo>
                    <a:pt x="706" y="142"/>
                  </a:lnTo>
                  <a:lnTo>
                    <a:pt x="680" y="154"/>
                  </a:lnTo>
                  <a:lnTo>
                    <a:pt x="653" y="166"/>
                  </a:lnTo>
                  <a:lnTo>
                    <a:pt x="627" y="179"/>
                  </a:lnTo>
                  <a:lnTo>
                    <a:pt x="600" y="193"/>
                  </a:lnTo>
                  <a:lnTo>
                    <a:pt x="574" y="207"/>
                  </a:lnTo>
                  <a:lnTo>
                    <a:pt x="549" y="221"/>
                  </a:lnTo>
                  <a:lnTo>
                    <a:pt x="491" y="255"/>
                  </a:lnTo>
                  <a:lnTo>
                    <a:pt x="434" y="291"/>
                  </a:lnTo>
                  <a:lnTo>
                    <a:pt x="405" y="311"/>
                  </a:lnTo>
                  <a:lnTo>
                    <a:pt x="377" y="332"/>
                  </a:lnTo>
                  <a:lnTo>
                    <a:pt x="348" y="353"/>
                  </a:lnTo>
                  <a:lnTo>
                    <a:pt x="321" y="375"/>
                  </a:lnTo>
                  <a:lnTo>
                    <a:pt x="293" y="398"/>
                  </a:lnTo>
                  <a:lnTo>
                    <a:pt x="267" y="423"/>
                  </a:lnTo>
                  <a:lnTo>
                    <a:pt x="241" y="449"/>
                  </a:lnTo>
                  <a:lnTo>
                    <a:pt x="216" y="476"/>
                  </a:lnTo>
                  <a:lnTo>
                    <a:pt x="192" y="505"/>
                  </a:lnTo>
                  <a:lnTo>
                    <a:pt x="170" y="535"/>
                  </a:lnTo>
                  <a:lnTo>
                    <a:pt x="148" y="567"/>
                  </a:lnTo>
                  <a:lnTo>
                    <a:pt x="129" y="600"/>
                  </a:lnTo>
                  <a:lnTo>
                    <a:pt x="114" y="630"/>
                  </a:lnTo>
                  <a:lnTo>
                    <a:pt x="99" y="660"/>
                  </a:lnTo>
                  <a:lnTo>
                    <a:pt x="88" y="691"/>
                  </a:lnTo>
                  <a:lnTo>
                    <a:pt x="76" y="723"/>
                  </a:lnTo>
                  <a:lnTo>
                    <a:pt x="67" y="755"/>
                  </a:lnTo>
                  <a:lnTo>
                    <a:pt x="59" y="788"/>
                  </a:lnTo>
                  <a:lnTo>
                    <a:pt x="52" y="822"/>
                  </a:lnTo>
                  <a:lnTo>
                    <a:pt x="46" y="857"/>
                  </a:lnTo>
                  <a:lnTo>
                    <a:pt x="43" y="892"/>
                  </a:lnTo>
                  <a:lnTo>
                    <a:pt x="41" y="928"/>
                  </a:lnTo>
                  <a:lnTo>
                    <a:pt x="41" y="966"/>
                  </a:lnTo>
                  <a:lnTo>
                    <a:pt x="42" y="1004"/>
                  </a:lnTo>
                  <a:lnTo>
                    <a:pt x="44" y="1042"/>
                  </a:lnTo>
                  <a:lnTo>
                    <a:pt x="48" y="1082"/>
                  </a:lnTo>
                  <a:lnTo>
                    <a:pt x="52" y="1122"/>
                  </a:lnTo>
                  <a:lnTo>
                    <a:pt x="59" y="1163"/>
                  </a:lnTo>
                  <a:lnTo>
                    <a:pt x="70" y="1226"/>
                  </a:lnTo>
                  <a:lnTo>
                    <a:pt x="83" y="1288"/>
                  </a:lnTo>
                  <a:lnTo>
                    <a:pt x="97" y="1351"/>
                  </a:lnTo>
                  <a:lnTo>
                    <a:pt x="109" y="1413"/>
                  </a:lnTo>
                  <a:lnTo>
                    <a:pt x="123" y="1476"/>
                  </a:lnTo>
                  <a:lnTo>
                    <a:pt x="137" y="1538"/>
                  </a:lnTo>
                  <a:lnTo>
                    <a:pt x="152" y="1600"/>
                  </a:lnTo>
                  <a:lnTo>
                    <a:pt x="166" y="1661"/>
                  </a:lnTo>
                  <a:lnTo>
                    <a:pt x="176" y="1704"/>
                  </a:lnTo>
                  <a:lnTo>
                    <a:pt x="186" y="1748"/>
                  </a:lnTo>
                  <a:lnTo>
                    <a:pt x="195" y="1793"/>
                  </a:lnTo>
                  <a:lnTo>
                    <a:pt x="206" y="1836"/>
                  </a:lnTo>
                  <a:lnTo>
                    <a:pt x="216" y="1881"/>
                  </a:lnTo>
                  <a:lnTo>
                    <a:pt x="225" y="1926"/>
                  </a:lnTo>
                  <a:lnTo>
                    <a:pt x="236" y="1971"/>
                  </a:lnTo>
                  <a:lnTo>
                    <a:pt x="245" y="2014"/>
                  </a:lnTo>
                  <a:lnTo>
                    <a:pt x="255" y="2070"/>
                  </a:lnTo>
                  <a:lnTo>
                    <a:pt x="264" y="2125"/>
                  </a:lnTo>
                  <a:lnTo>
                    <a:pt x="274" y="2182"/>
                  </a:lnTo>
                  <a:lnTo>
                    <a:pt x="280" y="2238"/>
                  </a:lnTo>
                  <a:lnTo>
                    <a:pt x="286" y="2294"/>
                  </a:lnTo>
                  <a:lnTo>
                    <a:pt x="291" y="2351"/>
                  </a:lnTo>
                  <a:lnTo>
                    <a:pt x="294" y="2408"/>
                  </a:lnTo>
                  <a:lnTo>
                    <a:pt x="296" y="2465"/>
                  </a:lnTo>
                  <a:lnTo>
                    <a:pt x="299" y="2522"/>
                  </a:lnTo>
                  <a:lnTo>
                    <a:pt x="299" y="2580"/>
                  </a:lnTo>
                  <a:lnTo>
                    <a:pt x="298" y="2638"/>
                  </a:lnTo>
                  <a:lnTo>
                    <a:pt x="295" y="2695"/>
                  </a:lnTo>
                  <a:lnTo>
                    <a:pt x="291" y="2754"/>
                  </a:lnTo>
                  <a:lnTo>
                    <a:pt x="286" y="2811"/>
                  </a:lnTo>
                  <a:lnTo>
                    <a:pt x="280" y="2870"/>
                  </a:lnTo>
                  <a:lnTo>
                    <a:pt x="274" y="2928"/>
                  </a:lnTo>
                  <a:lnTo>
                    <a:pt x="265" y="2994"/>
                  </a:lnTo>
                  <a:lnTo>
                    <a:pt x="261" y="3031"/>
                  </a:lnTo>
                  <a:lnTo>
                    <a:pt x="255" y="3069"/>
                  </a:lnTo>
                  <a:lnTo>
                    <a:pt x="251" y="3108"/>
                  </a:lnTo>
                  <a:lnTo>
                    <a:pt x="245" y="3146"/>
                  </a:lnTo>
                  <a:lnTo>
                    <a:pt x="238" y="3185"/>
                  </a:lnTo>
                  <a:lnTo>
                    <a:pt x="231" y="3223"/>
                  </a:lnTo>
                  <a:lnTo>
                    <a:pt x="224" y="3261"/>
                  </a:lnTo>
                  <a:lnTo>
                    <a:pt x="215" y="3299"/>
                  </a:lnTo>
                  <a:lnTo>
                    <a:pt x="212" y="3316"/>
                  </a:lnTo>
                  <a:lnTo>
                    <a:pt x="207" y="3332"/>
                  </a:lnTo>
                  <a:lnTo>
                    <a:pt x="166" y="333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7" name="Freeform 14">
              <a:extLst>
                <a:ext uri="{FF2B5EF4-FFF2-40B4-BE49-F238E27FC236}">
                  <a16:creationId xmlns:a16="http://schemas.microsoft.com/office/drawing/2014/main" id="{1E95E6C8-7458-4E04-88C9-67795A3F0731}"/>
                </a:ext>
              </a:extLst>
            </p:cNvPr>
            <p:cNvSpPr>
              <a:spLocks/>
            </p:cNvSpPr>
            <p:nvPr userDrawn="1"/>
          </p:nvSpPr>
          <p:spPr bwMode="auto">
            <a:xfrm>
              <a:off x="10529968" y="4824794"/>
              <a:ext cx="1665646" cy="2033206"/>
            </a:xfrm>
            <a:custGeom>
              <a:avLst/>
              <a:gdLst>
                <a:gd name="T0" fmla="*/ 193 w 2503"/>
                <a:gd name="T1" fmla="*/ 2903 h 3061"/>
                <a:gd name="T2" fmla="*/ 211 w 2503"/>
                <a:gd name="T3" fmla="*/ 2710 h 3061"/>
                <a:gd name="T4" fmla="*/ 228 w 2503"/>
                <a:gd name="T5" fmla="*/ 2521 h 3061"/>
                <a:gd name="T6" fmla="*/ 233 w 2503"/>
                <a:gd name="T7" fmla="*/ 2302 h 3061"/>
                <a:gd name="T8" fmla="*/ 216 w 2503"/>
                <a:gd name="T9" fmla="*/ 2075 h 3061"/>
                <a:gd name="T10" fmla="*/ 177 w 2503"/>
                <a:gd name="T11" fmla="*/ 1837 h 3061"/>
                <a:gd name="T12" fmla="*/ 127 w 2503"/>
                <a:gd name="T13" fmla="*/ 1608 h 3061"/>
                <a:gd name="T14" fmla="*/ 72 w 2503"/>
                <a:gd name="T15" fmla="*/ 1365 h 3061"/>
                <a:gd name="T16" fmla="*/ 21 w 2503"/>
                <a:gd name="T17" fmla="*/ 1107 h 3061"/>
                <a:gd name="T18" fmla="*/ 1 w 2503"/>
                <a:gd name="T19" fmla="*/ 935 h 3061"/>
                <a:gd name="T20" fmla="*/ 7 w 2503"/>
                <a:gd name="T21" fmla="*/ 781 h 3061"/>
                <a:gd name="T22" fmla="*/ 37 w 2503"/>
                <a:gd name="T23" fmla="*/ 641 h 3061"/>
                <a:gd name="T24" fmla="*/ 119 w 2503"/>
                <a:gd name="T25" fmla="*/ 465 h 3061"/>
                <a:gd name="T26" fmla="*/ 251 w 2503"/>
                <a:gd name="T27" fmla="*/ 305 h 3061"/>
                <a:gd name="T28" fmla="*/ 432 w 2503"/>
                <a:gd name="T29" fmla="*/ 170 h 3061"/>
                <a:gd name="T30" fmla="*/ 640 w 2503"/>
                <a:gd name="T31" fmla="*/ 67 h 3061"/>
                <a:gd name="T32" fmla="*/ 836 w 2503"/>
                <a:gd name="T33" fmla="*/ 12 h 3061"/>
                <a:gd name="T34" fmla="*/ 1030 w 2503"/>
                <a:gd name="T35" fmla="*/ 1 h 3061"/>
                <a:gd name="T36" fmla="*/ 1216 w 2503"/>
                <a:gd name="T37" fmla="*/ 28 h 3061"/>
                <a:gd name="T38" fmla="*/ 1387 w 2503"/>
                <a:gd name="T39" fmla="*/ 87 h 3061"/>
                <a:gd name="T40" fmla="*/ 1562 w 2503"/>
                <a:gd name="T41" fmla="*/ 179 h 3061"/>
                <a:gd name="T42" fmla="*/ 1734 w 2503"/>
                <a:gd name="T43" fmla="*/ 296 h 3061"/>
                <a:gd name="T44" fmla="*/ 1856 w 2503"/>
                <a:gd name="T45" fmla="*/ 370 h 3061"/>
                <a:gd name="T46" fmla="*/ 2054 w 2503"/>
                <a:gd name="T47" fmla="*/ 460 h 3061"/>
                <a:gd name="T48" fmla="*/ 2306 w 2503"/>
                <a:gd name="T49" fmla="*/ 526 h 3061"/>
                <a:gd name="T50" fmla="*/ 2503 w 2503"/>
                <a:gd name="T51" fmla="*/ 593 h 3061"/>
                <a:gd name="T52" fmla="*/ 2249 w 2503"/>
                <a:gd name="T53" fmla="*/ 555 h 3061"/>
                <a:gd name="T54" fmla="*/ 1991 w 2503"/>
                <a:gd name="T55" fmla="*/ 477 h 3061"/>
                <a:gd name="T56" fmla="*/ 1812 w 2503"/>
                <a:gd name="T57" fmla="*/ 391 h 3061"/>
                <a:gd name="T58" fmla="*/ 1687 w 2503"/>
                <a:gd name="T59" fmla="*/ 311 h 3061"/>
                <a:gd name="T60" fmla="*/ 1508 w 2503"/>
                <a:gd name="T61" fmla="*/ 192 h 3061"/>
                <a:gd name="T62" fmla="*/ 1339 w 2503"/>
                <a:gd name="T63" fmla="*/ 110 h 3061"/>
                <a:gd name="T64" fmla="*/ 1173 w 2503"/>
                <a:gd name="T65" fmla="*/ 59 h 3061"/>
                <a:gd name="T66" fmla="*/ 991 w 2503"/>
                <a:gd name="T67" fmla="*/ 39 h 3061"/>
                <a:gd name="T68" fmla="*/ 805 w 2503"/>
                <a:gd name="T69" fmla="*/ 58 h 3061"/>
                <a:gd name="T70" fmla="*/ 615 w 2503"/>
                <a:gd name="T71" fmla="*/ 120 h 3061"/>
                <a:gd name="T72" fmla="*/ 415 w 2503"/>
                <a:gd name="T73" fmla="*/ 227 h 3061"/>
                <a:gd name="T74" fmla="*/ 251 w 2503"/>
                <a:gd name="T75" fmla="*/ 361 h 3061"/>
                <a:gd name="T76" fmla="*/ 133 w 2503"/>
                <a:gd name="T77" fmla="*/ 520 h 3061"/>
                <a:gd name="T78" fmla="*/ 67 w 2503"/>
                <a:gd name="T79" fmla="*/ 680 h 3061"/>
                <a:gd name="T80" fmla="*/ 42 w 2503"/>
                <a:gd name="T81" fmla="*/ 815 h 3061"/>
                <a:gd name="T82" fmla="*/ 42 w 2503"/>
                <a:gd name="T83" fmla="*/ 966 h 3061"/>
                <a:gd name="T84" fmla="*/ 69 w 2503"/>
                <a:gd name="T85" fmla="*/ 1151 h 3061"/>
                <a:gd name="T86" fmla="*/ 123 w 2503"/>
                <a:gd name="T87" fmla="*/ 1407 h 3061"/>
                <a:gd name="T88" fmla="*/ 177 w 2503"/>
                <a:gd name="T89" fmla="*/ 1646 h 3061"/>
                <a:gd name="T90" fmla="*/ 225 w 2503"/>
                <a:gd name="T91" fmla="*/ 1876 h 3061"/>
                <a:gd name="T92" fmla="*/ 259 w 2503"/>
                <a:gd name="T93" fmla="*/ 2117 h 3061"/>
                <a:gd name="T94" fmla="*/ 273 w 2503"/>
                <a:gd name="T95" fmla="*/ 2346 h 3061"/>
                <a:gd name="T96" fmla="*/ 264 w 2503"/>
                <a:gd name="T97" fmla="*/ 2567 h 3061"/>
                <a:gd name="T98" fmla="*/ 248 w 2503"/>
                <a:gd name="T99" fmla="*/ 2748 h 3061"/>
                <a:gd name="T100" fmla="*/ 227 w 2503"/>
                <a:gd name="T101" fmla="*/ 2943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3" h="3061">
                  <a:moveTo>
                    <a:pt x="167" y="3061"/>
                  </a:moveTo>
                  <a:lnTo>
                    <a:pt x="175" y="3022"/>
                  </a:lnTo>
                  <a:lnTo>
                    <a:pt x="182" y="2982"/>
                  </a:lnTo>
                  <a:lnTo>
                    <a:pt x="188" y="2943"/>
                  </a:lnTo>
                  <a:lnTo>
                    <a:pt x="193" y="2903"/>
                  </a:lnTo>
                  <a:lnTo>
                    <a:pt x="197" y="2863"/>
                  </a:lnTo>
                  <a:lnTo>
                    <a:pt x="201" y="2824"/>
                  </a:lnTo>
                  <a:lnTo>
                    <a:pt x="204" y="2783"/>
                  </a:lnTo>
                  <a:lnTo>
                    <a:pt x="208" y="2744"/>
                  </a:lnTo>
                  <a:lnTo>
                    <a:pt x="211" y="2710"/>
                  </a:lnTo>
                  <a:lnTo>
                    <a:pt x="214" y="2674"/>
                  </a:lnTo>
                  <a:lnTo>
                    <a:pt x="217" y="2640"/>
                  </a:lnTo>
                  <a:lnTo>
                    <a:pt x="220" y="2606"/>
                  </a:lnTo>
                  <a:lnTo>
                    <a:pt x="225" y="2563"/>
                  </a:lnTo>
                  <a:lnTo>
                    <a:pt x="228" y="2521"/>
                  </a:lnTo>
                  <a:lnTo>
                    <a:pt x="231" y="2477"/>
                  </a:lnTo>
                  <a:lnTo>
                    <a:pt x="233" y="2435"/>
                  </a:lnTo>
                  <a:lnTo>
                    <a:pt x="233" y="2391"/>
                  </a:lnTo>
                  <a:lnTo>
                    <a:pt x="233" y="2346"/>
                  </a:lnTo>
                  <a:lnTo>
                    <a:pt x="233" y="2302"/>
                  </a:lnTo>
                  <a:lnTo>
                    <a:pt x="231" y="2257"/>
                  </a:lnTo>
                  <a:lnTo>
                    <a:pt x="228" y="2212"/>
                  </a:lnTo>
                  <a:lnTo>
                    <a:pt x="225" y="2166"/>
                  </a:lnTo>
                  <a:lnTo>
                    <a:pt x="220" y="2120"/>
                  </a:lnTo>
                  <a:lnTo>
                    <a:pt x="216" y="2075"/>
                  </a:lnTo>
                  <a:lnTo>
                    <a:pt x="209" y="2028"/>
                  </a:lnTo>
                  <a:lnTo>
                    <a:pt x="202" y="1979"/>
                  </a:lnTo>
                  <a:lnTo>
                    <a:pt x="194" y="1932"/>
                  </a:lnTo>
                  <a:lnTo>
                    <a:pt x="186" y="1883"/>
                  </a:lnTo>
                  <a:lnTo>
                    <a:pt x="177" y="1837"/>
                  </a:lnTo>
                  <a:lnTo>
                    <a:pt x="167" y="1791"/>
                  </a:lnTo>
                  <a:lnTo>
                    <a:pt x="158" y="1745"/>
                  </a:lnTo>
                  <a:lnTo>
                    <a:pt x="148" y="1700"/>
                  </a:lnTo>
                  <a:lnTo>
                    <a:pt x="138" y="1654"/>
                  </a:lnTo>
                  <a:lnTo>
                    <a:pt x="127" y="1608"/>
                  </a:lnTo>
                  <a:lnTo>
                    <a:pt x="117" y="1562"/>
                  </a:lnTo>
                  <a:lnTo>
                    <a:pt x="107" y="1517"/>
                  </a:lnTo>
                  <a:lnTo>
                    <a:pt x="95" y="1467"/>
                  </a:lnTo>
                  <a:lnTo>
                    <a:pt x="84" y="1416"/>
                  </a:lnTo>
                  <a:lnTo>
                    <a:pt x="72" y="1365"/>
                  </a:lnTo>
                  <a:lnTo>
                    <a:pt x="61" y="1314"/>
                  </a:lnTo>
                  <a:lnTo>
                    <a:pt x="50" y="1263"/>
                  </a:lnTo>
                  <a:lnTo>
                    <a:pt x="40" y="1211"/>
                  </a:lnTo>
                  <a:lnTo>
                    <a:pt x="30" y="1159"/>
                  </a:lnTo>
                  <a:lnTo>
                    <a:pt x="21" y="1107"/>
                  </a:lnTo>
                  <a:lnTo>
                    <a:pt x="15" y="1071"/>
                  </a:lnTo>
                  <a:lnTo>
                    <a:pt x="9" y="1035"/>
                  </a:lnTo>
                  <a:lnTo>
                    <a:pt x="6" y="1001"/>
                  </a:lnTo>
                  <a:lnTo>
                    <a:pt x="3" y="967"/>
                  </a:lnTo>
                  <a:lnTo>
                    <a:pt x="1" y="935"/>
                  </a:lnTo>
                  <a:lnTo>
                    <a:pt x="0" y="902"/>
                  </a:lnTo>
                  <a:lnTo>
                    <a:pt x="0" y="870"/>
                  </a:lnTo>
                  <a:lnTo>
                    <a:pt x="1" y="840"/>
                  </a:lnTo>
                  <a:lnTo>
                    <a:pt x="3" y="810"/>
                  </a:lnTo>
                  <a:lnTo>
                    <a:pt x="7" y="781"/>
                  </a:lnTo>
                  <a:lnTo>
                    <a:pt x="10" y="752"/>
                  </a:lnTo>
                  <a:lnTo>
                    <a:pt x="16" y="724"/>
                  </a:lnTo>
                  <a:lnTo>
                    <a:pt x="22" y="696"/>
                  </a:lnTo>
                  <a:lnTo>
                    <a:pt x="29" y="668"/>
                  </a:lnTo>
                  <a:lnTo>
                    <a:pt x="37" y="641"/>
                  </a:lnTo>
                  <a:lnTo>
                    <a:pt x="47" y="615"/>
                  </a:lnTo>
                  <a:lnTo>
                    <a:pt x="62" y="576"/>
                  </a:lnTo>
                  <a:lnTo>
                    <a:pt x="79" y="538"/>
                  </a:lnTo>
                  <a:lnTo>
                    <a:pt x="99" y="501"/>
                  </a:lnTo>
                  <a:lnTo>
                    <a:pt x="119" y="465"/>
                  </a:lnTo>
                  <a:lnTo>
                    <a:pt x="142" y="431"/>
                  </a:lnTo>
                  <a:lnTo>
                    <a:pt x="166" y="398"/>
                  </a:lnTo>
                  <a:lnTo>
                    <a:pt x="193" y="366"/>
                  </a:lnTo>
                  <a:lnTo>
                    <a:pt x="221" y="335"/>
                  </a:lnTo>
                  <a:lnTo>
                    <a:pt x="251" y="305"/>
                  </a:lnTo>
                  <a:lnTo>
                    <a:pt x="283" y="276"/>
                  </a:lnTo>
                  <a:lnTo>
                    <a:pt x="318" y="248"/>
                  </a:lnTo>
                  <a:lnTo>
                    <a:pt x="353" y="221"/>
                  </a:lnTo>
                  <a:lnTo>
                    <a:pt x="392" y="195"/>
                  </a:lnTo>
                  <a:lnTo>
                    <a:pt x="432" y="170"/>
                  </a:lnTo>
                  <a:lnTo>
                    <a:pt x="475" y="145"/>
                  </a:lnTo>
                  <a:lnTo>
                    <a:pt x="520" y="121"/>
                  </a:lnTo>
                  <a:lnTo>
                    <a:pt x="560" y="102"/>
                  </a:lnTo>
                  <a:lnTo>
                    <a:pt x="600" y="84"/>
                  </a:lnTo>
                  <a:lnTo>
                    <a:pt x="640" y="67"/>
                  </a:lnTo>
                  <a:lnTo>
                    <a:pt x="680" y="53"/>
                  </a:lnTo>
                  <a:lnTo>
                    <a:pt x="719" y="40"/>
                  </a:lnTo>
                  <a:lnTo>
                    <a:pt x="758" y="28"/>
                  </a:lnTo>
                  <a:lnTo>
                    <a:pt x="797" y="19"/>
                  </a:lnTo>
                  <a:lnTo>
                    <a:pt x="836" y="12"/>
                  </a:lnTo>
                  <a:lnTo>
                    <a:pt x="875" y="7"/>
                  </a:lnTo>
                  <a:lnTo>
                    <a:pt x="914" y="2"/>
                  </a:lnTo>
                  <a:lnTo>
                    <a:pt x="952" y="0"/>
                  </a:lnTo>
                  <a:lnTo>
                    <a:pt x="991" y="0"/>
                  </a:lnTo>
                  <a:lnTo>
                    <a:pt x="1030" y="1"/>
                  </a:lnTo>
                  <a:lnTo>
                    <a:pt x="1069" y="3"/>
                  </a:lnTo>
                  <a:lnTo>
                    <a:pt x="1108" y="8"/>
                  </a:lnTo>
                  <a:lnTo>
                    <a:pt x="1147" y="14"/>
                  </a:lnTo>
                  <a:lnTo>
                    <a:pt x="1182" y="20"/>
                  </a:lnTo>
                  <a:lnTo>
                    <a:pt x="1216" y="28"/>
                  </a:lnTo>
                  <a:lnTo>
                    <a:pt x="1250" y="38"/>
                  </a:lnTo>
                  <a:lnTo>
                    <a:pt x="1285" y="48"/>
                  </a:lnTo>
                  <a:lnTo>
                    <a:pt x="1318" y="61"/>
                  </a:lnTo>
                  <a:lnTo>
                    <a:pt x="1352" y="73"/>
                  </a:lnTo>
                  <a:lnTo>
                    <a:pt x="1387" y="87"/>
                  </a:lnTo>
                  <a:lnTo>
                    <a:pt x="1421" y="103"/>
                  </a:lnTo>
                  <a:lnTo>
                    <a:pt x="1456" y="119"/>
                  </a:lnTo>
                  <a:lnTo>
                    <a:pt x="1491" y="137"/>
                  </a:lnTo>
                  <a:lnTo>
                    <a:pt x="1527" y="158"/>
                  </a:lnTo>
                  <a:lnTo>
                    <a:pt x="1562" y="179"/>
                  </a:lnTo>
                  <a:lnTo>
                    <a:pt x="1598" y="202"/>
                  </a:lnTo>
                  <a:lnTo>
                    <a:pt x="1635" y="226"/>
                  </a:lnTo>
                  <a:lnTo>
                    <a:pt x="1672" y="251"/>
                  </a:lnTo>
                  <a:lnTo>
                    <a:pt x="1710" y="278"/>
                  </a:lnTo>
                  <a:lnTo>
                    <a:pt x="1734" y="296"/>
                  </a:lnTo>
                  <a:lnTo>
                    <a:pt x="1759" y="312"/>
                  </a:lnTo>
                  <a:lnTo>
                    <a:pt x="1783" y="328"/>
                  </a:lnTo>
                  <a:lnTo>
                    <a:pt x="1807" y="343"/>
                  </a:lnTo>
                  <a:lnTo>
                    <a:pt x="1831" y="356"/>
                  </a:lnTo>
                  <a:lnTo>
                    <a:pt x="1856" y="370"/>
                  </a:lnTo>
                  <a:lnTo>
                    <a:pt x="1880" y="384"/>
                  </a:lnTo>
                  <a:lnTo>
                    <a:pt x="1905" y="397"/>
                  </a:lnTo>
                  <a:lnTo>
                    <a:pt x="1955" y="420"/>
                  </a:lnTo>
                  <a:lnTo>
                    <a:pt x="2005" y="440"/>
                  </a:lnTo>
                  <a:lnTo>
                    <a:pt x="2054" y="460"/>
                  </a:lnTo>
                  <a:lnTo>
                    <a:pt x="2105" y="476"/>
                  </a:lnTo>
                  <a:lnTo>
                    <a:pt x="2155" y="491"/>
                  </a:lnTo>
                  <a:lnTo>
                    <a:pt x="2206" y="504"/>
                  </a:lnTo>
                  <a:lnTo>
                    <a:pt x="2256" y="516"/>
                  </a:lnTo>
                  <a:lnTo>
                    <a:pt x="2306" y="526"/>
                  </a:lnTo>
                  <a:lnTo>
                    <a:pt x="2356" y="534"/>
                  </a:lnTo>
                  <a:lnTo>
                    <a:pt x="2405" y="541"/>
                  </a:lnTo>
                  <a:lnTo>
                    <a:pt x="2455" y="548"/>
                  </a:lnTo>
                  <a:lnTo>
                    <a:pt x="2503" y="553"/>
                  </a:lnTo>
                  <a:lnTo>
                    <a:pt x="2503" y="593"/>
                  </a:lnTo>
                  <a:lnTo>
                    <a:pt x="2454" y="587"/>
                  </a:lnTo>
                  <a:lnTo>
                    <a:pt x="2403" y="581"/>
                  </a:lnTo>
                  <a:lnTo>
                    <a:pt x="2352" y="573"/>
                  </a:lnTo>
                  <a:lnTo>
                    <a:pt x="2301" y="565"/>
                  </a:lnTo>
                  <a:lnTo>
                    <a:pt x="2249" y="555"/>
                  </a:lnTo>
                  <a:lnTo>
                    <a:pt x="2198" y="542"/>
                  </a:lnTo>
                  <a:lnTo>
                    <a:pt x="2146" y="530"/>
                  </a:lnTo>
                  <a:lnTo>
                    <a:pt x="2095" y="514"/>
                  </a:lnTo>
                  <a:lnTo>
                    <a:pt x="2043" y="496"/>
                  </a:lnTo>
                  <a:lnTo>
                    <a:pt x="1991" y="477"/>
                  </a:lnTo>
                  <a:lnTo>
                    <a:pt x="1940" y="456"/>
                  </a:lnTo>
                  <a:lnTo>
                    <a:pt x="1888" y="432"/>
                  </a:lnTo>
                  <a:lnTo>
                    <a:pt x="1863" y="418"/>
                  </a:lnTo>
                  <a:lnTo>
                    <a:pt x="1838" y="406"/>
                  </a:lnTo>
                  <a:lnTo>
                    <a:pt x="1812" y="391"/>
                  </a:lnTo>
                  <a:lnTo>
                    <a:pt x="1787" y="376"/>
                  </a:lnTo>
                  <a:lnTo>
                    <a:pt x="1762" y="361"/>
                  </a:lnTo>
                  <a:lnTo>
                    <a:pt x="1737" y="345"/>
                  </a:lnTo>
                  <a:lnTo>
                    <a:pt x="1711" y="328"/>
                  </a:lnTo>
                  <a:lnTo>
                    <a:pt x="1687" y="311"/>
                  </a:lnTo>
                  <a:lnTo>
                    <a:pt x="1651" y="283"/>
                  </a:lnTo>
                  <a:lnTo>
                    <a:pt x="1614" y="259"/>
                  </a:lnTo>
                  <a:lnTo>
                    <a:pt x="1578" y="235"/>
                  </a:lnTo>
                  <a:lnTo>
                    <a:pt x="1543" y="213"/>
                  </a:lnTo>
                  <a:lnTo>
                    <a:pt x="1508" y="192"/>
                  </a:lnTo>
                  <a:lnTo>
                    <a:pt x="1474" y="173"/>
                  </a:lnTo>
                  <a:lnTo>
                    <a:pt x="1440" y="156"/>
                  </a:lnTo>
                  <a:lnTo>
                    <a:pt x="1406" y="139"/>
                  </a:lnTo>
                  <a:lnTo>
                    <a:pt x="1372" y="124"/>
                  </a:lnTo>
                  <a:lnTo>
                    <a:pt x="1339" y="110"/>
                  </a:lnTo>
                  <a:lnTo>
                    <a:pt x="1307" y="97"/>
                  </a:lnTo>
                  <a:lnTo>
                    <a:pt x="1273" y="86"/>
                  </a:lnTo>
                  <a:lnTo>
                    <a:pt x="1240" y="75"/>
                  </a:lnTo>
                  <a:lnTo>
                    <a:pt x="1207" y="67"/>
                  </a:lnTo>
                  <a:lnTo>
                    <a:pt x="1173" y="59"/>
                  </a:lnTo>
                  <a:lnTo>
                    <a:pt x="1140" y="53"/>
                  </a:lnTo>
                  <a:lnTo>
                    <a:pt x="1102" y="47"/>
                  </a:lnTo>
                  <a:lnTo>
                    <a:pt x="1066" y="42"/>
                  </a:lnTo>
                  <a:lnTo>
                    <a:pt x="1028" y="40"/>
                  </a:lnTo>
                  <a:lnTo>
                    <a:pt x="991" y="39"/>
                  </a:lnTo>
                  <a:lnTo>
                    <a:pt x="953" y="39"/>
                  </a:lnTo>
                  <a:lnTo>
                    <a:pt x="917" y="41"/>
                  </a:lnTo>
                  <a:lnTo>
                    <a:pt x="880" y="46"/>
                  </a:lnTo>
                  <a:lnTo>
                    <a:pt x="842" y="51"/>
                  </a:lnTo>
                  <a:lnTo>
                    <a:pt x="805" y="58"/>
                  </a:lnTo>
                  <a:lnTo>
                    <a:pt x="767" y="67"/>
                  </a:lnTo>
                  <a:lnTo>
                    <a:pt x="730" y="78"/>
                  </a:lnTo>
                  <a:lnTo>
                    <a:pt x="692" y="90"/>
                  </a:lnTo>
                  <a:lnTo>
                    <a:pt x="654" y="104"/>
                  </a:lnTo>
                  <a:lnTo>
                    <a:pt x="615" y="120"/>
                  </a:lnTo>
                  <a:lnTo>
                    <a:pt x="576" y="137"/>
                  </a:lnTo>
                  <a:lnTo>
                    <a:pt x="537" y="157"/>
                  </a:lnTo>
                  <a:lnTo>
                    <a:pt x="494" y="179"/>
                  </a:lnTo>
                  <a:lnTo>
                    <a:pt x="453" y="203"/>
                  </a:lnTo>
                  <a:lnTo>
                    <a:pt x="415" y="227"/>
                  </a:lnTo>
                  <a:lnTo>
                    <a:pt x="379" y="252"/>
                  </a:lnTo>
                  <a:lnTo>
                    <a:pt x="343" y="277"/>
                  </a:lnTo>
                  <a:lnTo>
                    <a:pt x="311" y="305"/>
                  </a:lnTo>
                  <a:lnTo>
                    <a:pt x="280" y="332"/>
                  </a:lnTo>
                  <a:lnTo>
                    <a:pt x="251" y="361"/>
                  </a:lnTo>
                  <a:lnTo>
                    <a:pt x="224" y="391"/>
                  </a:lnTo>
                  <a:lnTo>
                    <a:pt x="198" y="422"/>
                  </a:lnTo>
                  <a:lnTo>
                    <a:pt x="174" y="453"/>
                  </a:lnTo>
                  <a:lnTo>
                    <a:pt x="154" y="486"/>
                  </a:lnTo>
                  <a:lnTo>
                    <a:pt x="133" y="520"/>
                  </a:lnTo>
                  <a:lnTo>
                    <a:pt x="115" y="555"/>
                  </a:lnTo>
                  <a:lnTo>
                    <a:pt x="99" y="592"/>
                  </a:lnTo>
                  <a:lnTo>
                    <a:pt x="84" y="628"/>
                  </a:lnTo>
                  <a:lnTo>
                    <a:pt x="75" y="654"/>
                  </a:lnTo>
                  <a:lnTo>
                    <a:pt x="67" y="680"/>
                  </a:lnTo>
                  <a:lnTo>
                    <a:pt x="60" y="705"/>
                  </a:lnTo>
                  <a:lnTo>
                    <a:pt x="54" y="732"/>
                  </a:lnTo>
                  <a:lnTo>
                    <a:pt x="49" y="759"/>
                  </a:lnTo>
                  <a:lnTo>
                    <a:pt x="46" y="787"/>
                  </a:lnTo>
                  <a:lnTo>
                    <a:pt x="42" y="815"/>
                  </a:lnTo>
                  <a:lnTo>
                    <a:pt x="40" y="844"/>
                  </a:lnTo>
                  <a:lnTo>
                    <a:pt x="39" y="873"/>
                  </a:lnTo>
                  <a:lnTo>
                    <a:pt x="39" y="904"/>
                  </a:lnTo>
                  <a:lnTo>
                    <a:pt x="40" y="935"/>
                  </a:lnTo>
                  <a:lnTo>
                    <a:pt x="42" y="966"/>
                  </a:lnTo>
                  <a:lnTo>
                    <a:pt x="45" y="998"/>
                  </a:lnTo>
                  <a:lnTo>
                    <a:pt x="49" y="1031"/>
                  </a:lnTo>
                  <a:lnTo>
                    <a:pt x="54" y="1065"/>
                  </a:lnTo>
                  <a:lnTo>
                    <a:pt x="60" y="1101"/>
                  </a:lnTo>
                  <a:lnTo>
                    <a:pt x="69" y="1151"/>
                  </a:lnTo>
                  <a:lnTo>
                    <a:pt x="78" y="1203"/>
                  </a:lnTo>
                  <a:lnTo>
                    <a:pt x="89" y="1255"/>
                  </a:lnTo>
                  <a:lnTo>
                    <a:pt x="100" y="1306"/>
                  </a:lnTo>
                  <a:lnTo>
                    <a:pt x="111" y="1357"/>
                  </a:lnTo>
                  <a:lnTo>
                    <a:pt x="123" y="1407"/>
                  </a:lnTo>
                  <a:lnTo>
                    <a:pt x="134" y="1459"/>
                  </a:lnTo>
                  <a:lnTo>
                    <a:pt x="146" y="1508"/>
                  </a:lnTo>
                  <a:lnTo>
                    <a:pt x="156" y="1554"/>
                  </a:lnTo>
                  <a:lnTo>
                    <a:pt x="166" y="1600"/>
                  </a:lnTo>
                  <a:lnTo>
                    <a:pt x="177" y="1646"/>
                  </a:lnTo>
                  <a:lnTo>
                    <a:pt x="187" y="1692"/>
                  </a:lnTo>
                  <a:lnTo>
                    <a:pt x="196" y="1737"/>
                  </a:lnTo>
                  <a:lnTo>
                    <a:pt x="206" y="1783"/>
                  </a:lnTo>
                  <a:lnTo>
                    <a:pt x="216" y="1830"/>
                  </a:lnTo>
                  <a:lnTo>
                    <a:pt x="225" y="1876"/>
                  </a:lnTo>
                  <a:lnTo>
                    <a:pt x="233" y="1926"/>
                  </a:lnTo>
                  <a:lnTo>
                    <a:pt x="241" y="1974"/>
                  </a:lnTo>
                  <a:lnTo>
                    <a:pt x="248" y="2022"/>
                  </a:lnTo>
                  <a:lnTo>
                    <a:pt x="255" y="2070"/>
                  </a:lnTo>
                  <a:lnTo>
                    <a:pt x="259" y="2117"/>
                  </a:lnTo>
                  <a:lnTo>
                    <a:pt x="264" y="2164"/>
                  </a:lnTo>
                  <a:lnTo>
                    <a:pt x="267" y="2210"/>
                  </a:lnTo>
                  <a:lnTo>
                    <a:pt x="270" y="2256"/>
                  </a:lnTo>
                  <a:lnTo>
                    <a:pt x="272" y="2302"/>
                  </a:lnTo>
                  <a:lnTo>
                    <a:pt x="273" y="2346"/>
                  </a:lnTo>
                  <a:lnTo>
                    <a:pt x="273" y="2391"/>
                  </a:lnTo>
                  <a:lnTo>
                    <a:pt x="272" y="2436"/>
                  </a:lnTo>
                  <a:lnTo>
                    <a:pt x="271" y="2479"/>
                  </a:lnTo>
                  <a:lnTo>
                    <a:pt x="267" y="2523"/>
                  </a:lnTo>
                  <a:lnTo>
                    <a:pt x="264" y="2567"/>
                  </a:lnTo>
                  <a:lnTo>
                    <a:pt x="260" y="2610"/>
                  </a:lnTo>
                  <a:lnTo>
                    <a:pt x="257" y="2645"/>
                  </a:lnTo>
                  <a:lnTo>
                    <a:pt x="253" y="2679"/>
                  </a:lnTo>
                  <a:lnTo>
                    <a:pt x="250" y="2713"/>
                  </a:lnTo>
                  <a:lnTo>
                    <a:pt x="248" y="2748"/>
                  </a:lnTo>
                  <a:lnTo>
                    <a:pt x="244" y="2786"/>
                  </a:lnTo>
                  <a:lnTo>
                    <a:pt x="241" y="2825"/>
                  </a:lnTo>
                  <a:lnTo>
                    <a:pt x="236" y="2865"/>
                  </a:lnTo>
                  <a:lnTo>
                    <a:pt x="233" y="2904"/>
                  </a:lnTo>
                  <a:lnTo>
                    <a:pt x="227" y="2943"/>
                  </a:lnTo>
                  <a:lnTo>
                    <a:pt x="221" y="2983"/>
                  </a:lnTo>
                  <a:lnTo>
                    <a:pt x="214" y="3022"/>
                  </a:lnTo>
                  <a:lnTo>
                    <a:pt x="208" y="3061"/>
                  </a:lnTo>
                  <a:lnTo>
                    <a:pt x="167" y="30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8" name="Freeform 15">
              <a:extLst>
                <a:ext uri="{FF2B5EF4-FFF2-40B4-BE49-F238E27FC236}">
                  <a16:creationId xmlns:a16="http://schemas.microsoft.com/office/drawing/2014/main" id="{4FA270B0-6FAF-4E3E-B962-1D3EAF63D294}"/>
                </a:ext>
              </a:extLst>
            </p:cNvPr>
            <p:cNvSpPr>
              <a:spLocks/>
            </p:cNvSpPr>
            <p:nvPr userDrawn="1"/>
          </p:nvSpPr>
          <p:spPr bwMode="auto">
            <a:xfrm>
              <a:off x="10153105" y="4466539"/>
              <a:ext cx="2042512" cy="2391458"/>
            </a:xfrm>
            <a:custGeom>
              <a:avLst/>
              <a:gdLst>
                <a:gd name="T0" fmla="*/ 307 w 3075"/>
                <a:gd name="T1" fmla="*/ 3474 h 3596"/>
                <a:gd name="T2" fmla="*/ 346 w 3075"/>
                <a:gd name="T3" fmla="*/ 3313 h 3596"/>
                <a:gd name="T4" fmla="*/ 368 w 3075"/>
                <a:gd name="T5" fmla="*/ 3140 h 3596"/>
                <a:gd name="T6" fmla="*/ 374 w 3075"/>
                <a:gd name="T7" fmla="*/ 2899 h 3596"/>
                <a:gd name="T8" fmla="*/ 370 w 3075"/>
                <a:gd name="T9" fmla="*/ 2614 h 3596"/>
                <a:gd name="T10" fmla="*/ 359 w 3075"/>
                <a:gd name="T11" fmla="*/ 2473 h 3596"/>
                <a:gd name="T12" fmla="*/ 324 w 3075"/>
                <a:gd name="T13" fmla="*/ 2275 h 3596"/>
                <a:gd name="T14" fmla="*/ 228 w 3075"/>
                <a:gd name="T15" fmla="*/ 1894 h 3596"/>
                <a:gd name="T16" fmla="*/ 127 w 3075"/>
                <a:gd name="T17" fmla="*/ 1566 h 3596"/>
                <a:gd name="T18" fmla="*/ 89 w 3075"/>
                <a:gd name="T19" fmla="*/ 1442 h 3596"/>
                <a:gd name="T20" fmla="*/ 25 w 3075"/>
                <a:gd name="T21" fmla="*/ 1183 h 3596"/>
                <a:gd name="T22" fmla="*/ 0 w 3075"/>
                <a:gd name="T23" fmla="*/ 903 h 3596"/>
                <a:gd name="T24" fmla="*/ 24 w 3075"/>
                <a:gd name="T25" fmla="*/ 632 h 3596"/>
                <a:gd name="T26" fmla="*/ 71 w 3075"/>
                <a:gd name="T27" fmla="*/ 459 h 3596"/>
                <a:gd name="T28" fmla="*/ 127 w 3075"/>
                <a:gd name="T29" fmla="*/ 371 h 3596"/>
                <a:gd name="T30" fmla="*/ 208 w 3075"/>
                <a:gd name="T31" fmla="*/ 311 h 3596"/>
                <a:gd name="T32" fmla="*/ 352 w 3075"/>
                <a:gd name="T33" fmla="*/ 262 h 3596"/>
                <a:gd name="T34" fmla="*/ 550 w 3075"/>
                <a:gd name="T35" fmla="*/ 199 h 3596"/>
                <a:gd name="T36" fmla="*/ 710 w 3075"/>
                <a:gd name="T37" fmla="*/ 146 h 3596"/>
                <a:gd name="T38" fmla="*/ 892 w 3075"/>
                <a:gd name="T39" fmla="*/ 90 h 3596"/>
                <a:gd name="T40" fmla="*/ 1188 w 3075"/>
                <a:gd name="T41" fmla="*/ 23 h 3596"/>
                <a:gd name="T42" fmla="*/ 1460 w 3075"/>
                <a:gd name="T43" fmla="*/ 0 h 3596"/>
                <a:gd name="T44" fmla="*/ 1718 w 3075"/>
                <a:gd name="T45" fmla="*/ 22 h 3596"/>
                <a:gd name="T46" fmla="*/ 2001 w 3075"/>
                <a:gd name="T47" fmla="*/ 79 h 3596"/>
                <a:gd name="T48" fmla="*/ 2290 w 3075"/>
                <a:gd name="T49" fmla="*/ 160 h 3596"/>
                <a:gd name="T50" fmla="*/ 2589 w 3075"/>
                <a:gd name="T51" fmla="*/ 263 h 3596"/>
                <a:gd name="T52" fmla="*/ 2817 w 3075"/>
                <a:gd name="T53" fmla="*/ 350 h 3596"/>
                <a:gd name="T54" fmla="*/ 3022 w 3075"/>
                <a:gd name="T55" fmla="*/ 412 h 3596"/>
                <a:gd name="T56" fmla="*/ 3020 w 3075"/>
                <a:gd name="T57" fmla="*/ 451 h 3596"/>
                <a:gd name="T58" fmla="*/ 2808 w 3075"/>
                <a:gd name="T59" fmla="*/ 388 h 3596"/>
                <a:gd name="T60" fmla="*/ 2575 w 3075"/>
                <a:gd name="T61" fmla="*/ 300 h 3596"/>
                <a:gd name="T62" fmla="*/ 2279 w 3075"/>
                <a:gd name="T63" fmla="*/ 198 h 3596"/>
                <a:gd name="T64" fmla="*/ 1992 w 3075"/>
                <a:gd name="T65" fmla="*/ 118 h 3596"/>
                <a:gd name="T66" fmla="*/ 1712 w 3075"/>
                <a:gd name="T67" fmla="*/ 61 h 3596"/>
                <a:gd name="T68" fmla="*/ 1460 w 3075"/>
                <a:gd name="T69" fmla="*/ 40 h 3596"/>
                <a:gd name="T70" fmla="*/ 1193 w 3075"/>
                <a:gd name="T71" fmla="*/ 62 h 3596"/>
                <a:gd name="T72" fmla="*/ 902 w 3075"/>
                <a:gd name="T73" fmla="*/ 128 h 3596"/>
                <a:gd name="T74" fmla="*/ 721 w 3075"/>
                <a:gd name="T75" fmla="*/ 184 h 3596"/>
                <a:gd name="T76" fmla="*/ 563 w 3075"/>
                <a:gd name="T77" fmla="*/ 235 h 3596"/>
                <a:gd name="T78" fmla="*/ 363 w 3075"/>
                <a:gd name="T79" fmla="*/ 300 h 3596"/>
                <a:gd name="T80" fmla="*/ 228 w 3075"/>
                <a:gd name="T81" fmla="*/ 346 h 3596"/>
                <a:gd name="T82" fmla="*/ 156 w 3075"/>
                <a:gd name="T83" fmla="*/ 398 h 3596"/>
                <a:gd name="T84" fmla="*/ 106 w 3075"/>
                <a:gd name="T85" fmla="*/ 476 h 3596"/>
                <a:gd name="T86" fmla="*/ 63 w 3075"/>
                <a:gd name="T87" fmla="*/ 640 h 3596"/>
                <a:gd name="T88" fmla="*/ 39 w 3075"/>
                <a:gd name="T89" fmla="*/ 903 h 3596"/>
                <a:gd name="T90" fmla="*/ 64 w 3075"/>
                <a:gd name="T91" fmla="*/ 1177 h 3596"/>
                <a:gd name="T92" fmla="*/ 127 w 3075"/>
                <a:gd name="T93" fmla="*/ 1431 h 3596"/>
                <a:gd name="T94" fmla="*/ 165 w 3075"/>
                <a:gd name="T95" fmla="*/ 1554 h 3596"/>
                <a:gd name="T96" fmla="*/ 266 w 3075"/>
                <a:gd name="T97" fmla="*/ 1884 h 3596"/>
                <a:gd name="T98" fmla="*/ 363 w 3075"/>
                <a:gd name="T99" fmla="*/ 2267 h 3596"/>
                <a:gd name="T100" fmla="*/ 398 w 3075"/>
                <a:gd name="T101" fmla="*/ 2469 h 3596"/>
                <a:gd name="T102" fmla="*/ 410 w 3075"/>
                <a:gd name="T103" fmla="*/ 2613 h 3596"/>
                <a:gd name="T104" fmla="*/ 414 w 3075"/>
                <a:gd name="T105" fmla="*/ 2899 h 3596"/>
                <a:gd name="T106" fmla="*/ 407 w 3075"/>
                <a:gd name="T107" fmla="*/ 3140 h 3596"/>
                <a:gd name="T108" fmla="*/ 386 w 3075"/>
                <a:gd name="T109" fmla="*/ 3313 h 3596"/>
                <a:gd name="T110" fmla="*/ 348 w 3075"/>
                <a:gd name="T111" fmla="*/ 3474 h 3596"/>
                <a:gd name="T112" fmla="*/ 262 w 3075"/>
                <a:gd name="T113" fmla="*/ 3596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5" h="3596">
                  <a:moveTo>
                    <a:pt x="262" y="3596"/>
                  </a:moveTo>
                  <a:lnTo>
                    <a:pt x="275" y="3566"/>
                  </a:lnTo>
                  <a:lnTo>
                    <a:pt x="286" y="3536"/>
                  </a:lnTo>
                  <a:lnTo>
                    <a:pt x="297" y="3505"/>
                  </a:lnTo>
                  <a:lnTo>
                    <a:pt x="307" y="3474"/>
                  </a:lnTo>
                  <a:lnTo>
                    <a:pt x="316" y="3443"/>
                  </a:lnTo>
                  <a:lnTo>
                    <a:pt x="325" y="3411"/>
                  </a:lnTo>
                  <a:lnTo>
                    <a:pt x="332" y="3379"/>
                  </a:lnTo>
                  <a:lnTo>
                    <a:pt x="340" y="3346"/>
                  </a:lnTo>
                  <a:lnTo>
                    <a:pt x="346" y="3313"/>
                  </a:lnTo>
                  <a:lnTo>
                    <a:pt x="352" y="3279"/>
                  </a:lnTo>
                  <a:lnTo>
                    <a:pt x="357" y="3245"/>
                  </a:lnTo>
                  <a:lnTo>
                    <a:pt x="361" y="3209"/>
                  </a:lnTo>
                  <a:lnTo>
                    <a:pt x="364" y="3175"/>
                  </a:lnTo>
                  <a:lnTo>
                    <a:pt x="368" y="3140"/>
                  </a:lnTo>
                  <a:lnTo>
                    <a:pt x="370" y="3103"/>
                  </a:lnTo>
                  <a:lnTo>
                    <a:pt x="371" y="3066"/>
                  </a:lnTo>
                  <a:lnTo>
                    <a:pt x="372" y="3011"/>
                  </a:lnTo>
                  <a:lnTo>
                    <a:pt x="374" y="2955"/>
                  </a:lnTo>
                  <a:lnTo>
                    <a:pt x="374" y="2899"/>
                  </a:lnTo>
                  <a:lnTo>
                    <a:pt x="374" y="2841"/>
                  </a:lnTo>
                  <a:lnTo>
                    <a:pt x="374" y="2785"/>
                  </a:lnTo>
                  <a:lnTo>
                    <a:pt x="374" y="2728"/>
                  </a:lnTo>
                  <a:lnTo>
                    <a:pt x="372" y="2670"/>
                  </a:lnTo>
                  <a:lnTo>
                    <a:pt x="370" y="2614"/>
                  </a:lnTo>
                  <a:lnTo>
                    <a:pt x="369" y="2588"/>
                  </a:lnTo>
                  <a:lnTo>
                    <a:pt x="368" y="2560"/>
                  </a:lnTo>
                  <a:lnTo>
                    <a:pt x="365" y="2533"/>
                  </a:lnTo>
                  <a:lnTo>
                    <a:pt x="362" y="2503"/>
                  </a:lnTo>
                  <a:lnTo>
                    <a:pt x="359" y="2473"/>
                  </a:lnTo>
                  <a:lnTo>
                    <a:pt x="354" y="2441"/>
                  </a:lnTo>
                  <a:lnTo>
                    <a:pt x="349" y="2407"/>
                  </a:lnTo>
                  <a:lnTo>
                    <a:pt x="343" y="2371"/>
                  </a:lnTo>
                  <a:lnTo>
                    <a:pt x="335" y="2323"/>
                  </a:lnTo>
                  <a:lnTo>
                    <a:pt x="324" y="2275"/>
                  </a:lnTo>
                  <a:lnTo>
                    <a:pt x="315" y="2227"/>
                  </a:lnTo>
                  <a:lnTo>
                    <a:pt x="304" y="2178"/>
                  </a:lnTo>
                  <a:lnTo>
                    <a:pt x="281" y="2083"/>
                  </a:lnTo>
                  <a:lnTo>
                    <a:pt x="255" y="1988"/>
                  </a:lnTo>
                  <a:lnTo>
                    <a:pt x="228" y="1894"/>
                  </a:lnTo>
                  <a:lnTo>
                    <a:pt x="200" y="1801"/>
                  </a:lnTo>
                  <a:lnTo>
                    <a:pt x="172" y="1708"/>
                  </a:lnTo>
                  <a:lnTo>
                    <a:pt x="143" y="1615"/>
                  </a:lnTo>
                  <a:lnTo>
                    <a:pt x="135" y="1591"/>
                  </a:lnTo>
                  <a:lnTo>
                    <a:pt x="127" y="1566"/>
                  </a:lnTo>
                  <a:lnTo>
                    <a:pt x="120" y="1542"/>
                  </a:lnTo>
                  <a:lnTo>
                    <a:pt x="112" y="1517"/>
                  </a:lnTo>
                  <a:lnTo>
                    <a:pt x="104" y="1491"/>
                  </a:lnTo>
                  <a:lnTo>
                    <a:pt x="97" y="1467"/>
                  </a:lnTo>
                  <a:lnTo>
                    <a:pt x="89" y="1442"/>
                  </a:lnTo>
                  <a:lnTo>
                    <a:pt x="81" y="1418"/>
                  </a:lnTo>
                  <a:lnTo>
                    <a:pt x="64" y="1358"/>
                  </a:lnTo>
                  <a:lnTo>
                    <a:pt x="49" y="1299"/>
                  </a:lnTo>
                  <a:lnTo>
                    <a:pt x="36" y="1241"/>
                  </a:lnTo>
                  <a:lnTo>
                    <a:pt x="25" y="1183"/>
                  </a:lnTo>
                  <a:lnTo>
                    <a:pt x="16" y="1125"/>
                  </a:lnTo>
                  <a:lnTo>
                    <a:pt x="9" y="1069"/>
                  </a:lnTo>
                  <a:lnTo>
                    <a:pt x="4" y="1013"/>
                  </a:lnTo>
                  <a:lnTo>
                    <a:pt x="1" y="958"/>
                  </a:lnTo>
                  <a:lnTo>
                    <a:pt x="0" y="903"/>
                  </a:lnTo>
                  <a:lnTo>
                    <a:pt x="1" y="848"/>
                  </a:lnTo>
                  <a:lnTo>
                    <a:pt x="3" y="794"/>
                  </a:lnTo>
                  <a:lnTo>
                    <a:pt x="9" y="740"/>
                  </a:lnTo>
                  <a:lnTo>
                    <a:pt x="16" y="686"/>
                  </a:lnTo>
                  <a:lnTo>
                    <a:pt x="24" y="632"/>
                  </a:lnTo>
                  <a:lnTo>
                    <a:pt x="35" y="580"/>
                  </a:lnTo>
                  <a:lnTo>
                    <a:pt x="48" y="527"/>
                  </a:lnTo>
                  <a:lnTo>
                    <a:pt x="55" y="503"/>
                  </a:lnTo>
                  <a:lnTo>
                    <a:pt x="63" y="481"/>
                  </a:lnTo>
                  <a:lnTo>
                    <a:pt x="71" y="459"/>
                  </a:lnTo>
                  <a:lnTo>
                    <a:pt x="80" y="438"/>
                  </a:lnTo>
                  <a:lnTo>
                    <a:pt x="90" y="420"/>
                  </a:lnTo>
                  <a:lnTo>
                    <a:pt x="102" y="403"/>
                  </a:lnTo>
                  <a:lnTo>
                    <a:pt x="114" y="386"/>
                  </a:lnTo>
                  <a:lnTo>
                    <a:pt x="127" y="371"/>
                  </a:lnTo>
                  <a:lnTo>
                    <a:pt x="141" y="357"/>
                  </a:lnTo>
                  <a:lnTo>
                    <a:pt x="157" y="343"/>
                  </a:lnTo>
                  <a:lnTo>
                    <a:pt x="173" y="332"/>
                  </a:lnTo>
                  <a:lnTo>
                    <a:pt x="190" y="320"/>
                  </a:lnTo>
                  <a:lnTo>
                    <a:pt x="208" y="311"/>
                  </a:lnTo>
                  <a:lnTo>
                    <a:pt x="229" y="302"/>
                  </a:lnTo>
                  <a:lnTo>
                    <a:pt x="250" y="294"/>
                  </a:lnTo>
                  <a:lnTo>
                    <a:pt x="271" y="286"/>
                  </a:lnTo>
                  <a:lnTo>
                    <a:pt x="312" y="274"/>
                  </a:lnTo>
                  <a:lnTo>
                    <a:pt x="352" y="262"/>
                  </a:lnTo>
                  <a:lnTo>
                    <a:pt x="392" y="249"/>
                  </a:lnTo>
                  <a:lnTo>
                    <a:pt x="432" y="237"/>
                  </a:lnTo>
                  <a:lnTo>
                    <a:pt x="471" y="224"/>
                  </a:lnTo>
                  <a:lnTo>
                    <a:pt x="511" y="211"/>
                  </a:lnTo>
                  <a:lnTo>
                    <a:pt x="550" y="199"/>
                  </a:lnTo>
                  <a:lnTo>
                    <a:pt x="589" y="185"/>
                  </a:lnTo>
                  <a:lnTo>
                    <a:pt x="619" y="176"/>
                  </a:lnTo>
                  <a:lnTo>
                    <a:pt x="649" y="165"/>
                  </a:lnTo>
                  <a:lnTo>
                    <a:pt x="680" y="156"/>
                  </a:lnTo>
                  <a:lnTo>
                    <a:pt x="710" y="146"/>
                  </a:lnTo>
                  <a:lnTo>
                    <a:pt x="739" y="137"/>
                  </a:lnTo>
                  <a:lnTo>
                    <a:pt x="769" y="126"/>
                  </a:lnTo>
                  <a:lnTo>
                    <a:pt x="800" y="117"/>
                  </a:lnTo>
                  <a:lnTo>
                    <a:pt x="830" y="108"/>
                  </a:lnTo>
                  <a:lnTo>
                    <a:pt x="892" y="90"/>
                  </a:lnTo>
                  <a:lnTo>
                    <a:pt x="954" y="73"/>
                  </a:lnTo>
                  <a:lnTo>
                    <a:pt x="1014" y="58"/>
                  </a:lnTo>
                  <a:lnTo>
                    <a:pt x="1072" y="44"/>
                  </a:lnTo>
                  <a:lnTo>
                    <a:pt x="1131" y="32"/>
                  </a:lnTo>
                  <a:lnTo>
                    <a:pt x="1188" y="23"/>
                  </a:lnTo>
                  <a:lnTo>
                    <a:pt x="1243" y="15"/>
                  </a:lnTo>
                  <a:lnTo>
                    <a:pt x="1299" y="8"/>
                  </a:lnTo>
                  <a:lnTo>
                    <a:pt x="1353" y="4"/>
                  </a:lnTo>
                  <a:lnTo>
                    <a:pt x="1407" y="1"/>
                  </a:lnTo>
                  <a:lnTo>
                    <a:pt x="1460" y="0"/>
                  </a:lnTo>
                  <a:lnTo>
                    <a:pt x="1513" y="1"/>
                  </a:lnTo>
                  <a:lnTo>
                    <a:pt x="1565" y="4"/>
                  </a:lnTo>
                  <a:lnTo>
                    <a:pt x="1617" y="8"/>
                  </a:lnTo>
                  <a:lnTo>
                    <a:pt x="1667" y="14"/>
                  </a:lnTo>
                  <a:lnTo>
                    <a:pt x="1718" y="22"/>
                  </a:lnTo>
                  <a:lnTo>
                    <a:pt x="1775" y="31"/>
                  </a:lnTo>
                  <a:lnTo>
                    <a:pt x="1832" y="43"/>
                  </a:lnTo>
                  <a:lnTo>
                    <a:pt x="1888" y="54"/>
                  </a:lnTo>
                  <a:lnTo>
                    <a:pt x="1944" y="67"/>
                  </a:lnTo>
                  <a:lnTo>
                    <a:pt x="2001" y="79"/>
                  </a:lnTo>
                  <a:lnTo>
                    <a:pt x="2059" y="94"/>
                  </a:lnTo>
                  <a:lnTo>
                    <a:pt x="2116" y="109"/>
                  </a:lnTo>
                  <a:lnTo>
                    <a:pt x="2175" y="125"/>
                  </a:lnTo>
                  <a:lnTo>
                    <a:pt x="2232" y="143"/>
                  </a:lnTo>
                  <a:lnTo>
                    <a:pt x="2290" y="160"/>
                  </a:lnTo>
                  <a:lnTo>
                    <a:pt x="2349" y="178"/>
                  </a:lnTo>
                  <a:lnTo>
                    <a:pt x="2409" y="198"/>
                  </a:lnTo>
                  <a:lnTo>
                    <a:pt x="2468" y="218"/>
                  </a:lnTo>
                  <a:lnTo>
                    <a:pt x="2528" y="240"/>
                  </a:lnTo>
                  <a:lnTo>
                    <a:pt x="2589" y="263"/>
                  </a:lnTo>
                  <a:lnTo>
                    <a:pt x="2649" y="286"/>
                  </a:lnTo>
                  <a:lnTo>
                    <a:pt x="2667" y="293"/>
                  </a:lnTo>
                  <a:lnTo>
                    <a:pt x="2717" y="312"/>
                  </a:lnTo>
                  <a:lnTo>
                    <a:pt x="2766" y="332"/>
                  </a:lnTo>
                  <a:lnTo>
                    <a:pt x="2817" y="350"/>
                  </a:lnTo>
                  <a:lnTo>
                    <a:pt x="2867" y="367"/>
                  </a:lnTo>
                  <a:lnTo>
                    <a:pt x="2919" y="383"/>
                  </a:lnTo>
                  <a:lnTo>
                    <a:pt x="2971" y="398"/>
                  </a:lnTo>
                  <a:lnTo>
                    <a:pt x="2996" y="405"/>
                  </a:lnTo>
                  <a:lnTo>
                    <a:pt x="3022" y="412"/>
                  </a:lnTo>
                  <a:lnTo>
                    <a:pt x="3049" y="418"/>
                  </a:lnTo>
                  <a:lnTo>
                    <a:pt x="3075" y="422"/>
                  </a:lnTo>
                  <a:lnTo>
                    <a:pt x="3075" y="463"/>
                  </a:lnTo>
                  <a:lnTo>
                    <a:pt x="3047" y="457"/>
                  </a:lnTo>
                  <a:lnTo>
                    <a:pt x="3020" y="451"/>
                  </a:lnTo>
                  <a:lnTo>
                    <a:pt x="2994" y="445"/>
                  </a:lnTo>
                  <a:lnTo>
                    <a:pt x="2966" y="438"/>
                  </a:lnTo>
                  <a:lnTo>
                    <a:pt x="2912" y="424"/>
                  </a:lnTo>
                  <a:lnTo>
                    <a:pt x="2859" y="406"/>
                  </a:lnTo>
                  <a:lnTo>
                    <a:pt x="2808" y="388"/>
                  </a:lnTo>
                  <a:lnTo>
                    <a:pt x="2755" y="370"/>
                  </a:lnTo>
                  <a:lnTo>
                    <a:pt x="2704" y="349"/>
                  </a:lnTo>
                  <a:lnTo>
                    <a:pt x="2653" y="329"/>
                  </a:lnTo>
                  <a:lnTo>
                    <a:pt x="2636" y="323"/>
                  </a:lnTo>
                  <a:lnTo>
                    <a:pt x="2575" y="300"/>
                  </a:lnTo>
                  <a:lnTo>
                    <a:pt x="2515" y="278"/>
                  </a:lnTo>
                  <a:lnTo>
                    <a:pt x="2456" y="256"/>
                  </a:lnTo>
                  <a:lnTo>
                    <a:pt x="2396" y="235"/>
                  </a:lnTo>
                  <a:lnTo>
                    <a:pt x="2337" y="216"/>
                  </a:lnTo>
                  <a:lnTo>
                    <a:pt x="2279" y="198"/>
                  </a:lnTo>
                  <a:lnTo>
                    <a:pt x="2222" y="180"/>
                  </a:lnTo>
                  <a:lnTo>
                    <a:pt x="2163" y="163"/>
                  </a:lnTo>
                  <a:lnTo>
                    <a:pt x="2106" y="147"/>
                  </a:lnTo>
                  <a:lnTo>
                    <a:pt x="2049" y="132"/>
                  </a:lnTo>
                  <a:lnTo>
                    <a:pt x="1992" y="118"/>
                  </a:lnTo>
                  <a:lnTo>
                    <a:pt x="1936" y="105"/>
                  </a:lnTo>
                  <a:lnTo>
                    <a:pt x="1880" y="92"/>
                  </a:lnTo>
                  <a:lnTo>
                    <a:pt x="1823" y="81"/>
                  </a:lnTo>
                  <a:lnTo>
                    <a:pt x="1767" y="70"/>
                  </a:lnTo>
                  <a:lnTo>
                    <a:pt x="1712" y="61"/>
                  </a:lnTo>
                  <a:lnTo>
                    <a:pt x="1662" y="53"/>
                  </a:lnTo>
                  <a:lnTo>
                    <a:pt x="1612" y="47"/>
                  </a:lnTo>
                  <a:lnTo>
                    <a:pt x="1562" y="43"/>
                  </a:lnTo>
                  <a:lnTo>
                    <a:pt x="1511" y="40"/>
                  </a:lnTo>
                  <a:lnTo>
                    <a:pt x="1460" y="40"/>
                  </a:lnTo>
                  <a:lnTo>
                    <a:pt x="1407" y="40"/>
                  </a:lnTo>
                  <a:lnTo>
                    <a:pt x="1354" y="44"/>
                  </a:lnTo>
                  <a:lnTo>
                    <a:pt x="1302" y="48"/>
                  </a:lnTo>
                  <a:lnTo>
                    <a:pt x="1248" y="54"/>
                  </a:lnTo>
                  <a:lnTo>
                    <a:pt x="1193" y="62"/>
                  </a:lnTo>
                  <a:lnTo>
                    <a:pt x="1136" y="71"/>
                  </a:lnTo>
                  <a:lnTo>
                    <a:pt x="1080" y="83"/>
                  </a:lnTo>
                  <a:lnTo>
                    <a:pt x="1022" y="95"/>
                  </a:lnTo>
                  <a:lnTo>
                    <a:pt x="963" y="110"/>
                  </a:lnTo>
                  <a:lnTo>
                    <a:pt x="902" y="128"/>
                  </a:lnTo>
                  <a:lnTo>
                    <a:pt x="842" y="146"/>
                  </a:lnTo>
                  <a:lnTo>
                    <a:pt x="812" y="155"/>
                  </a:lnTo>
                  <a:lnTo>
                    <a:pt x="782" y="164"/>
                  </a:lnTo>
                  <a:lnTo>
                    <a:pt x="751" y="175"/>
                  </a:lnTo>
                  <a:lnTo>
                    <a:pt x="721" y="184"/>
                  </a:lnTo>
                  <a:lnTo>
                    <a:pt x="691" y="194"/>
                  </a:lnTo>
                  <a:lnTo>
                    <a:pt x="661" y="203"/>
                  </a:lnTo>
                  <a:lnTo>
                    <a:pt x="632" y="214"/>
                  </a:lnTo>
                  <a:lnTo>
                    <a:pt x="602" y="223"/>
                  </a:lnTo>
                  <a:lnTo>
                    <a:pt x="563" y="235"/>
                  </a:lnTo>
                  <a:lnTo>
                    <a:pt x="523" y="248"/>
                  </a:lnTo>
                  <a:lnTo>
                    <a:pt x="484" y="262"/>
                  </a:lnTo>
                  <a:lnTo>
                    <a:pt x="443" y="274"/>
                  </a:lnTo>
                  <a:lnTo>
                    <a:pt x="403" y="287"/>
                  </a:lnTo>
                  <a:lnTo>
                    <a:pt x="363" y="300"/>
                  </a:lnTo>
                  <a:lnTo>
                    <a:pt x="323" y="312"/>
                  </a:lnTo>
                  <a:lnTo>
                    <a:pt x="283" y="324"/>
                  </a:lnTo>
                  <a:lnTo>
                    <a:pt x="263" y="331"/>
                  </a:lnTo>
                  <a:lnTo>
                    <a:pt x="245" y="338"/>
                  </a:lnTo>
                  <a:lnTo>
                    <a:pt x="228" y="346"/>
                  </a:lnTo>
                  <a:lnTo>
                    <a:pt x="211" y="355"/>
                  </a:lnTo>
                  <a:lnTo>
                    <a:pt x="196" y="364"/>
                  </a:lnTo>
                  <a:lnTo>
                    <a:pt x="181" y="374"/>
                  </a:lnTo>
                  <a:lnTo>
                    <a:pt x="168" y="386"/>
                  </a:lnTo>
                  <a:lnTo>
                    <a:pt x="156" y="398"/>
                  </a:lnTo>
                  <a:lnTo>
                    <a:pt x="144" y="412"/>
                  </a:lnTo>
                  <a:lnTo>
                    <a:pt x="134" y="426"/>
                  </a:lnTo>
                  <a:lnTo>
                    <a:pt x="123" y="442"/>
                  </a:lnTo>
                  <a:lnTo>
                    <a:pt x="114" y="458"/>
                  </a:lnTo>
                  <a:lnTo>
                    <a:pt x="106" y="476"/>
                  </a:lnTo>
                  <a:lnTo>
                    <a:pt x="99" y="496"/>
                  </a:lnTo>
                  <a:lnTo>
                    <a:pt x="92" y="515"/>
                  </a:lnTo>
                  <a:lnTo>
                    <a:pt x="86" y="537"/>
                  </a:lnTo>
                  <a:lnTo>
                    <a:pt x="73" y="589"/>
                  </a:lnTo>
                  <a:lnTo>
                    <a:pt x="63" y="640"/>
                  </a:lnTo>
                  <a:lnTo>
                    <a:pt x="55" y="692"/>
                  </a:lnTo>
                  <a:lnTo>
                    <a:pt x="48" y="745"/>
                  </a:lnTo>
                  <a:lnTo>
                    <a:pt x="43" y="796"/>
                  </a:lnTo>
                  <a:lnTo>
                    <a:pt x="40" y="850"/>
                  </a:lnTo>
                  <a:lnTo>
                    <a:pt x="39" y="903"/>
                  </a:lnTo>
                  <a:lnTo>
                    <a:pt x="40" y="957"/>
                  </a:lnTo>
                  <a:lnTo>
                    <a:pt x="43" y="1011"/>
                  </a:lnTo>
                  <a:lnTo>
                    <a:pt x="48" y="1066"/>
                  </a:lnTo>
                  <a:lnTo>
                    <a:pt x="55" y="1121"/>
                  </a:lnTo>
                  <a:lnTo>
                    <a:pt x="64" y="1177"/>
                  </a:lnTo>
                  <a:lnTo>
                    <a:pt x="75" y="1233"/>
                  </a:lnTo>
                  <a:lnTo>
                    <a:pt x="88" y="1291"/>
                  </a:lnTo>
                  <a:lnTo>
                    <a:pt x="103" y="1348"/>
                  </a:lnTo>
                  <a:lnTo>
                    <a:pt x="119" y="1406"/>
                  </a:lnTo>
                  <a:lnTo>
                    <a:pt x="127" y="1431"/>
                  </a:lnTo>
                  <a:lnTo>
                    <a:pt x="134" y="1456"/>
                  </a:lnTo>
                  <a:lnTo>
                    <a:pt x="142" y="1480"/>
                  </a:lnTo>
                  <a:lnTo>
                    <a:pt x="150" y="1505"/>
                  </a:lnTo>
                  <a:lnTo>
                    <a:pt x="157" y="1529"/>
                  </a:lnTo>
                  <a:lnTo>
                    <a:pt x="165" y="1554"/>
                  </a:lnTo>
                  <a:lnTo>
                    <a:pt x="173" y="1579"/>
                  </a:lnTo>
                  <a:lnTo>
                    <a:pt x="181" y="1604"/>
                  </a:lnTo>
                  <a:lnTo>
                    <a:pt x="209" y="1697"/>
                  </a:lnTo>
                  <a:lnTo>
                    <a:pt x="238" y="1790"/>
                  </a:lnTo>
                  <a:lnTo>
                    <a:pt x="266" y="1884"/>
                  </a:lnTo>
                  <a:lnTo>
                    <a:pt x="293" y="1979"/>
                  </a:lnTo>
                  <a:lnTo>
                    <a:pt x="318" y="2074"/>
                  </a:lnTo>
                  <a:lnTo>
                    <a:pt x="343" y="2170"/>
                  </a:lnTo>
                  <a:lnTo>
                    <a:pt x="353" y="2219"/>
                  </a:lnTo>
                  <a:lnTo>
                    <a:pt x="363" y="2267"/>
                  </a:lnTo>
                  <a:lnTo>
                    <a:pt x="374" y="2315"/>
                  </a:lnTo>
                  <a:lnTo>
                    <a:pt x="382" y="2364"/>
                  </a:lnTo>
                  <a:lnTo>
                    <a:pt x="388" y="2401"/>
                  </a:lnTo>
                  <a:lnTo>
                    <a:pt x="393" y="2435"/>
                  </a:lnTo>
                  <a:lnTo>
                    <a:pt x="398" y="2469"/>
                  </a:lnTo>
                  <a:lnTo>
                    <a:pt x="401" y="2500"/>
                  </a:lnTo>
                  <a:lnTo>
                    <a:pt x="404" y="2529"/>
                  </a:lnTo>
                  <a:lnTo>
                    <a:pt x="407" y="2558"/>
                  </a:lnTo>
                  <a:lnTo>
                    <a:pt x="409" y="2586"/>
                  </a:lnTo>
                  <a:lnTo>
                    <a:pt x="410" y="2613"/>
                  </a:lnTo>
                  <a:lnTo>
                    <a:pt x="411" y="2670"/>
                  </a:lnTo>
                  <a:lnTo>
                    <a:pt x="413" y="2727"/>
                  </a:lnTo>
                  <a:lnTo>
                    <a:pt x="413" y="2784"/>
                  </a:lnTo>
                  <a:lnTo>
                    <a:pt x="414" y="2841"/>
                  </a:lnTo>
                  <a:lnTo>
                    <a:pt x="414" y="2899"/>
                  </a:lnTo>
                  <a:lnTo>
                    <a:pt x="413" y="2955"/>
                  </a:lnTo>
                  <a:lnTo>
                    <a:pt x="411" y="3011"/>
                  </a:lnTo>
                  <a:lnTo>
                    <a:pt x="410" y="3067"/>
                  </a:lnTo>
                  <a:lnTo>
                    <a:pt x="409" y="3104"/>
                  </a:lnTo>
                  <a:lnTo>
                    <a:pt x="407" y="3140"/>
                  </a:lnTo>
                  <a:lnTo>
                    <a:pt x="404" y="3175"/>
                  </a:lnTo>
                  <a:lnTo>
                    <a:pt x="401" y="3211"/>
                  </a:lnTo>
                  <a:lnTo>
                    <a:pt x="396" y="3245"/>
                  </a:lnTo>
                  <a:lnTo>
                    <a:pt x="392" y="3279"/>
                  </a:lnTo>
                  <a:lnTo>
                    <a:pt x="386" y="3313"/>
                  </a:lnTo>
                  <a:lnTo>
                    <a:pt x="380" y="3346"/>
                  </a:lnTo>
                  <a:lnTo>
                    <a:pt x="374" y="3379"/>
                  </a:lnTo>
                  <a:lnTo>
                    <a:pt x="365" y="3411"/>
                  </a:lnTo>
                  <a:lnTo>
                    <a:pt x="357" y="3443"/>
                  </a:lnTo>
                  <a:lnTo>
                    <a:pt x="348" y="3474"/>
                  </a:lnTo>
                  <a:lnTo>
                    <a:pt x="339" y="3505"/>
                  </a:lnTo>
                  <a:lnTo>
                    <a:pt x="329" y="3536"/>
                  </a:lnTo>
                  <a:lnTo>
                    <a:pt x="317" y="3566"/>
                  </a:lnTo>
                  <a:lnTo>
                    <a:pt x="306" y="3596"/>
                  </a:lnTo>
                  <a:lnTo>
                    <a:pt x="262" y="359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9" name="Freeform 16">
              <a:extLst>
                <a:ext uri="{FF2B5EF4-FFF2-40B4-BE49-F238E27FC236}">
                  <a16:creationId xmlns:a16="http://schemas.microsoft.com/office/drawing/2014/main" id="{BFE70A23-036C-4F66-8BB4-966DE97D3112}"/>
                </a:ext>
              </a:extLst>
            </p:cNvPr>
            <p:cNvSpPr>
              <a:spLocks/>
            </p:cNvSpPr>
            <p:nvPr userDrawn="1"/>
          </p:nvSpPr>
          <p:spPr bwMode="auto">
            <a:xfrm>
              <a:off x="-3615" y="2"/>
              <a:ext cx="3666282" cy="1595858"/>
            </a:xfrm>
            <a:custGeom>
              <a:avLst/>
              <a:gdLst>
                <a:gd name="T0" fmla="*/ 3940 w 5514"/>
                <a:gd name="T1" fmla="*/ 2365 h 2401"/>
                <a:gd name="T2" fmla="*/ 3759 w 5514"/>
                <a:gd name="T3" fmla="*/ 2269 h 2401"/>
                <a:gd name="T4" fmla="*/ 3533 w 5514"/>
                <a:gd name="T5" fmla="*/ 2148 h 2401"/>
                <a:gd name="T6" fmla="*/ 3282 w 5514"/>
                <a:gd name="T7" fmla="*/ 2118 h 2401"/>
                <a:gd name="T8" fmla="*/ 2914 w 5514"/>
                <a:gd name="T9" fmla="*/ 2204 h 2401"/>
                <a:gd name="T10" fmla="*/ 2531 w 5514"/>
                <a:gd name="T11" fmla="*/ 2309 h 2401"/>
                <a:gd name="T12" fmla="*/ 2293 w 5514"/>
                <a:gd name="T13" fmla="*/ 2347 h 2401"/>
                <a:gd name="T14" fmla="*/ 2053 w 5514"/>
                <a:gd name="T15" fmla="*/ 2344 h 2401"/>
                <a:gd name="T16" fmla="*/ 1822 w 5514"/>
                <a:gd name="T17" fmla="*/ 2290 h 2401"/>
                <a:gd name="T18" fmla="*/ 1627 w 5514"/>
                <a:gd name="T19" fmla="*/ 2151 h 2401"/>
                <a:gd name="T20" fmla="*/ 1443 w 5514"/>
                <a:gd name="T21" fmla="*/ 1910 h 2401"/>
                <a:gd name="T22" fmla="*/ 1316 w 5514"/>
                <a:gd name="T23" fmla="*/ 1787 h 2401"/>
                <a:gd name="T24" fmla="*/ 1193 w 5514"/>
                <a:gd name="T25" fmla="*/ 1717 h 2401"/>
                <a:gd name="T26" fmla="*/ 1065 w 5514"/>
                <a:gd name="T27" fmla="*/ 1693 h 2401"/>
                <a:gd name="T28" fmla="*/ 882 w 5514"/>
                <a:gd name="T29" fmla="*/ 1717 h 2401"/>
                <a:gd name="T30" fmla="*/ 654 w 5514"/>
                <a:gd name="T31" fmla="*/ 1802 h 2401"/>
                <a:gd name="T32" fmla="*/ 279 w 5514"/>
                <a:gd name="T33" fmla="*/ 1956 h 2401"/>
                <a:gd name="T34" fmla="*/ 0 w 5514"/>
                <a:gd name="T35" fmla="*/ 2040 h 2401"/>
                <a:gd name="T36" fmla="*/ 201 w 5514"/>
                <a:gd name="T37" fmla="*/ 1942 h 2401"/>
                <a:gd name="T38" fmla="*/ 610 w 5514"/>
                <a:gd name="T39" fmla="*/ 1778 h 2401"/>
                <a:gd name="T40" fmla="*/ 839 w 5514"/>
                <a:gd name="T41" fmla="*/ 1688 h 2401"/>
                <a:gd name="T42" fmla="*/ 1051 w 5514"/>
                <a:gd name="T43" fmla="*/ 1653 h 2401"/>
                <a:gd name="T44" fmla="*/ 1188 w 5514"/>
                <a:gd name="T45" fmla="*/ 1673 h 2401"/>
                <a:gd name="T46" fmla="*/ 1323 w 5514"/>
                <a:gd name="T47" fmla="*/ 1742 h 2401"/>
                <a:gd name="T48" fmla="*/ 1441 w 5514"/>
                <a:gd name="T49" fmla="*/ 1847 h 2401"/>
                <a:gd name="T50" fmla="*/ 1631 w 5514"/>
                <a:gd name="T51" fmla="*/ 2097 h 2401"/>
                <a:gd name="T52" fmla="*/ 1809 w 5514"/>
                <a:gd name="T53" fmla="*/ 2240 h 2401"/>
                <a:gd name="T54" fmla="*/ 2024 w 5514"/>
                <a:gd name="T55" fmla="*/ 2302 h 2401"/>
                <a:gd name="T56" fmla="*/ 2256 w 5514"/>
                <a:gd name="T57" fmla="*/ 2310 h 2401"/>
                <a:gd name="T58" fmla="*/ 2488 w 5514"/>
                <a:gd name="T59" fmla="*/ 2278 h 2401"/>
                <a:gd name="T60" fmla="*/ 2848 w 5514"/>
                <a:gd name="T61" fmla="*/ 2183 h 2401"/>
                <a:gd name="T62" fmla="*/ 3241 w 5514"/>
                <a:gd name="T63" fmla="*/ 2083 h 2401"/>
                <a:gd name="T64" fmla="*/ 3457 w 5514"/>
                <a:gd name="T65" fmla="*/ 2087 h 2401"/>
                <a:gd name="T66" fmla="*/ 3581 w 5514"/>
                <a:gd name="T67" fmla="*/ 2125 h 2401"/>
                <a:gd name="T68" fmla="*/ 3779 w 5514"/>
                <a:gd name="T69" fmla="*/ 2234 h 2401"/>
                <a:gd name="T70" fmla="*/ 3950 w 5514"/>
                <a:gd name="T71" fmla="*/ 2326 h 2401"/>
                <a:gd name="T72" fmla="*/ 4087 w 5514"/>
                <a:gd name="T73" fmla="*/ 2360 h 2401"/>
                <a:gd name="T74" fmla="*/ 4208 w 5514"/>
                <a:gd name="T75" fmla="*/ 2328 h 2401"/>
                <a:gd name="T76" fmla="*/ 4507 w 5514"/>
                <a:gd name="T77" fmla="*/ 2121 h 2401"/>
                <a:gd name="T78" fmla="*/ 4711 w 5514"/>
                <a:gd name="T79" fmla="*/ 1901 h 2401"/>
                <a:gd name="T80" fmla="*/ 4991 w 5514"/>
                <a:gd name="T81" fmla="*/ 1486 h 2401"/>
                <a:gd name="T82" fmla="*/ 5254 w 5514"/>
                <a:gd name="T83" fmla="*/ 1079 h 2401"/>
                <a:gd name="T84" fmla="*/ 5404 w 5514"/>
                <a:gd name="T85" fmla="*/ 826 h 2401"/>
                <a:gd name="T86" fmla="*/ 5464 w 5514"/>
                <a:gd name="T87" fmla="*/ 648 h 2401"/>
                <a:gd name="T88" fmla="*/ 5473 w 5514"/>
                <a:gd name="T89" fmla="*/ 489 h 2401"/>
                <a:gd name="T90" fmla="*/ 5445 w 5514"/>
                <a:gd name="T91" fmla="*/ 354 h 2401"/>
                <a:gd name="T92" fmla="*/ 5346 w 5514"/>
                <a:gd name="T93" fmla="*/ 156 h 2401"/>
                <a:gd name="T94" fmla="*/ 5273 w 5514"/>
                <a:gd name="T95" fmla="*/ 0 h 2401"/>
                <a:gd name="T96" fmla="*/ 5425 w 5514"/>
                <a:gd name="T97" fmla="*/ 208 h 2401"/>
                <a:gd name="T98" fmla="*/ 5496 w 5514"/>
                <a:gd name="T99" fmla="*/ 387 h 2401"/>
                <a:gd name="T100" fmla="*/ 5514 w 5514"/>
                <a:gd name="T101" fmla="*/ 530 h 2401"/>
                <a:gd name="T102" fmla="*/ 5491 w 5514"/>
                <a:gd name="T103" fmla="*/ 707 h 2401"/>
                <a:gd name="T104" fmla="*/ 5412 w 5514"/>
                <a:gd name="T105" fmla="*/ 897 h 2401"/>
                <a:gd name="T106" fmla="*/ 5214 w 5514"/>
                <a:gd name="T107" fmla="*/ 1216 h 2401"/>
                <a:gd name="T108" fmla="*/ 4945 w 5514"/>
                <a:gd name="T109" fmla="*/ 1626 h 2401"/>
                <a:gd name="T110" fmla="*/ 4689 w 5514"/>
                <a:gd name="T111" fmla="*/ 1995 h 2401"/>
                <a:gd name="T112" fmla="*/ 4467 w 5514"/>
                <a:gd name="T113" fmla="*/ 2203 h 2401"/>
                <a:gd name="T114" fmla="*/ 4195 w 5514"/>
                <a:gd name="T115" fmla="*/ 2379 h 2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4" h="2401">
                  <a:moveTo>
                    <a:pt x="4091" y="2401"/>
                  </a:moveTo>
                  <a:lnTo>
                    <a:pt x="4067" y="2399"/>
                  </a:lnTo>
                  <a:lnTo>
                    <a:pt x="4042" y="2396"/>
                  </a:lnTo>
                  <a:lnTo>
                    <a:pt x="4017" y="2391"/>
                  </a:lnTo>
                  <a:lnTo>
                    <a:pt x="3992" y="2385"/>
                  </a:lnTo>
                  <a:lnTo>
                    <a:pt x="3967" y="2375"/>
                  </a:lnTo>
                  <a:lnTo>
                    <a:pt x="3940" y="2365"/>
                  </a:lnTo>
                  <a:lnTo>
                    <a:pt x="3914" y="2352"/>
                  </a:lnTo>
                  <a:lnTo>
                    <a:pt x="3888" y="2337"/>
                  </a:lnTo>
                  <a:lnTo>
                    <a:pt x="3864" y="2324"/>
                  </a:lnTo>
                  <a:lnTo>
                    <a:pt x="3841" y="2311"/>
                  </a:lnTo>
                  <a:lnTo>
                    <a:pt x="3816" y="2298"/>
                  </a:lnTo>
                  <a:lnTo>
                    <a:pt x="3792" y="2286"/>
                  </a:lnTo>
                  <a:lnTo>
                    <a:pt x="3759" y="2269"/>
                  </a:lnTo>
                  <a:lnTo>
                    <a:pt x="3726" y="2251"/>
                  </a:lnTo>
                  <a:lnTo>
                    <a:pt x="3693" y="2232"/>
                  </a:lnTo>
                  <a:lnTo>
                    <a:pt x="3660" y="2212"/>
                  </a:lnTo>
                  <a:lnTo>
                    <a:pt x="3630" y="2193"/>
                  </a:lnTo>
                  <a:lnTo>
                    <a:pt x="3599" y="2176"/>
                  </a:lnTo>
                  <a:lnTo>
                    <a:pt x="3566" y="2161"/>
                  </a:lnTo>
                  <a:lnTo>
                    <a:pt x="3533" y="2148"/>
                  </a:lnTo>
                  <a:lnTo>
                    <a:pt x="3500" y="2138"/>
                  </a:lnTo>
                  <a:lnTo>
                    <a:pt x="3465" y="2130"/>
                  </a:lnTo>
                  <a:lnTo>
                    <a:pt x="3431" y="2123"/>
                  </a:lnTo>
                  <a:lnTo>
                    <a:pt x="3395" y="2118"/>
                  </a:lnTo>
                  <a:lnTo>
                    <a:pt x="3359" y="2116"/>
                  </a:lnTo>
                  <a:lnTo>
                    <a:pt x="3321" y="2116"/>
                  </a:lnTo>
                  <a:lnTo>
                    <a:pt x="3282" y="2118"/>
                  </a:lnTo>
                  <a:lnTo>
                    <a:pt x="3243" y="2122"/>
                  </a:lnTo>
                  <a:lnTo>
                    <a:pt x="3202" y="2129"/>
                  </a:lnTo>
                  <a:lnTo>
                    <a:pt x="3159" y="2137"/>
                  </a:lnTo>
                  <a:lnTo>
                    <a:pt x="3116" y="2146"/>
                  </a:lnTo>
                  <a:lnTo>
                    <a:pt x="3071" y="2159"/>
                  </a:lnTo>
                  <a:lnTo>
                    <a:pt x="2966" y="2188"/>
                  </a:lnTo>
                  <a:lnTo>
                    <a:pt x="2914" y="2204"/>
                  </a:lnTo>
                  <a:lnTo>
                    <a:pt x="2859" y="2221"/>
                  </a:lnTo>
                  <a:lnTo>
                    <a:pt x="2805" y="2235"/>
                  </a:lnTo>
                  <a:lnTo>
                    <a:pt x="2751" y="2251"/>
                  </a:lnTo>
                  <a:lnTo>
                    <a:pt x="2696" y="2266"/>
                  </a:lnTo>
                  <a:lnTo>
                    <a:pt x="2641" y="2281"/>
                  </a:lnTo>
                  <a:lnTo>
                    <a:pt x="2586" y="2295"/>
                  </a:lnTo>
                  <a:lnTo>
                    <a:pt x="2531" y="2309"/>
                  </a:lnTo>
                  <a:lnTo>
                    <a:pt x="2497" y="2317"/>
                  </a:lnTo>
                  <a:lnTo>
                    <a:pt x="2463" y="2324"/>
                  </a:lnTo>
                  <a:lnTo>
                    <a:pt x="2428" y="2329"/>
                  </a:lnTo>
                  <a:lnTo>
                    <a:pt x="2395" y="2335"/>
                  </a:lnTo>
                  <a:lnTo>
                    <a:pt x="2361" y="2340"/>
                  </a:lnTo>
                  <a:lnTo>
                    <a:pt x="2326" y="2343"/>
                  </a:lnTo>
                  <a:lnTo>
                    <a:pt x="2293" y="2347"/>
                  </a:lnTo>
                  <a:lnTo>
                    <a:pt x="2259" y="2349"/>
                  </a:lnTo>
                  <a:lnTo>
                    <a:pt x="2224" y="2350"/>
                  </a:lnTo>
                  <a:lnTo>
                    <a:pt x="2190" y="2350"/>
                  </a:lnTo>
                  <a:lnTo>
                    <a:pt x="2155" y="2350"/>
                  </a:lnTo>
                  <a:lnTo>
                    <a:pt x="2122" y="2349"/>
                  </a:lnTo>
                  <a:lnTo>
                    <a:pt x="2088" y="2348"/>
                  </a:lnTo>
                  <a:lnTo>
                    <a:pt x="2053" y="2344"/>
                  </a:lnTo>
                  <a:lnTo>
                    <a:pt x="2019" y="2341"/>
                  </a:lnTo>
                  <a:lnTo>
                    <a:pt x="1986" y="2336"/>
                  </a:lnTo>
                  <a:lnTo>
                    <a:pt x="1951" y="2331"/>
                  </a:lnTo>
                  <a:lnTo>
                    <a:pt x="1917" y="2324"/>
                  </a:lnTo>
                  <a:lnTo>
                    <a:pt x="1885" y="2315"/>
                  </a:lnTo>
                  <a:lnTo>
                    <a:pt x="1853" y="2303"/>
                  </a:lnTo>
                  <a:lnTo>
                    <a:pt x="1822" y="2290"/>
                  </a:lnTo>
                  <a:lnTo>
                    <a:pt x="1791" y="2276"/>
                  </a:lnTo>
                  <a:lnTo>
                    <a:pt x="1762" y="2259"/>
                  </a:lnTo>
                  <a:lnTo>
                    <a:pt x="1733" y="2241"/>
                  </a:lnTo>
                  <a:lnTo>
                    <a:pt x="1706" y="2222"/>
                  </a:lnTo>
                  <a:lnTo>
                    <a:pt x="1678" y="2200"/>
                  </a:lnTo>
                  <a:lnTo>
                    <a:pt x="1652" y="2176"/>
                  </a:lnTo>
                  <a:lnTo>
                    <a:pt x="1627" y="2151"/>
                  </a:lnTo>
                  <a:lnTo>
                    <a:pt x="1603" y="2123"/>
                  </a:lnTo>
                  <a:lnTo>
                    <a:pt x="1578" y="2094"/>
                  </a:lnTo>
                  <a:lnTo>
                    <a:pt x="1556" y="2063"/>
                  </a:lnTo>
                  <a:lnTo>
                    <a:pt x="1533" y="2030"/>
                  </a:lnTo>
                  <a:lnTo>
                    <a:pt x="1504" y="1988"/>
                  </a:lnTo>
                  <a:lnTo>
                    <a:pt x="1474" y="1948"/>
                  </a:lnTo>
                  <a:lnTo>
                    <a:pt x="1443" y="1910"/>
                  </a:lnTo>
                  <a:lnTo>
                    <a:pt x="1412" y="1875"/>
                  </a:lnTo>
                  <a:lnTo>
                    <a:pt x="1396" y="1858"/>
                  </a:lnTo>
                  <a:lnTo>
                    <a:pt x="1381" y="1842"/>
                  </a:lnTo>
                  <a:lnTo>
                    <a:pt x="1365" y="1827"/>
                  </a:lnTo>
                  <a:lnTo>
                    <a:pt x="1349" y="1813"/>
                  </a:lnTo>
                  <a:lnTo>
                    <a:pt x="1332" y="1800"/>
                  </a:lnTo>
                  <a:lnTo>
                    <a:pt x="1316" y="1787"/>
                  </a:lnTo>
                  <a:lnTo>
                    <a:pt x="1300" y="1774"/>
                  </a:lnTo>
                  <a:lnTo>
                    <a:pt x="1284" y="1763"/>
                  </a:lnTo>
                  <a:lnTo>
                    <a:pt x="1265" y="1753"/>
                  </a:lnTo>
                  <a:lnTo>
                    <a:pt x="1248" y="1742"/>
                  </a:lnTo>
                  <a:lnTo>
                    <a:pt x="1230" y="1733"/>
                  </a:lnTo>
                  <a:lnTo>
                    <a:pt x="1211" y="1725"/>
                  </a:lnTo>
                  <a:lnTo>
                    <a:pt x="1193" y="1717"/>
                  </a:lnTo>
                  <a:lnTo>
                    <a:pt x="1175" y="1711"/>
                  </a:lnTo>
                  <a:lnTo>
                    <a:pt x="1156" y="1706"/>
                  </a:lnTo>
                  <a:lnTo>
                    <a:pt x="1138" y="1702"/>
                  </a:lnTo>
                  <a:lnTo>
                    <a:pt x="1120" y="1699"/>
                  </a:lnTo>
                  <a:lnTo>
                    <a:pt x="1101" y="1695"/>
                  </a:lnTo>
                  <a:lnTo>
                    <a:pt x="1083" y="1694"/>
                  </a:lnTo>
                  <a:lnTo>
                    <a:pt x="1065" y="1693"/>
                  </a:lnTo>
                  <a:lnTo>
                    <a:pt x="1046" y="1693"/>
                  </a:lnTo>
                  <a:lnTo>
                    <a:pt x="1028" y="1693"/>
                  </a:lnTo>
                  <a:lnTo>
                    <a:pt x="1009" y="1694"/>
                  </a:lnTo>
                  <a:lnTo>
                    <a:pt x="991" y="1695"/>
                  </a:lnTo>
                  <a:lnTo>
                    <a:pt x="954" y="1701"/>
                  </a:lnTo>
                  <a:lnTo>
                    <a:pt x="919" y="1708"/>
                  </a:lnTo>
                  <a:lnTo>
                    <a:pt x="882" y="1717"/>
                  </a:lnTo>
                  <a:lnTo>
                    <a:pt x="847" y="1727"/>
                  </a:lnTo>
                  <a:lnTo>
                    <a:pt x="811" y="1739"/>
                  </a:lnTo>
                  <a:lnTo>
                    <a:pt x="777" y="1751"/>
                  </a:lnTo>
                  <a:lnTo>
                    <a:pt x="742" y="1765"/>
                  </a:lnTo>
                  <a:lnTo>
                    <a:pt x="709" y="1779"/>
                  </a:lnTo>
                  <a:lnTo>
                    <a:pt x="681" y="1790"/>
                  </a:lnTo>
                  <a:lnTo>
                    <a:pt x="654" y="1802"/>
                  </a:lnTo>
                  <a:lnTo>
                    <a:pt x="626" y="1813"/>
                  </a:lnTo>
                  <a:lnTo>
                    <a:pt x="599" y="1826"/>
                  </a:lnTo>
                  <a:lnTo>
                    <a:pt x="536" y="1852"/>
                  </a:lnTo>
                  <a:lnTo>
                    <a:pt x="471" y="1879"/>
                  </a:lnTo>
                  <a:lnTo>
                    <a:pt x="408" y="1905"/>
                  </a:lnTo>
                  <a:lnTo>
                    <a:pt x="343" y="1930"/>
                  </a:lnTo>
                  <a:lnTo>
                    <a:pt x="279" y="1956"/>
                  </a:lnTo>
                  <a:lnTo>
                    <a:pt x="213" y="1978"/>
                  </a:lnTo>
                  <a:lnTo>
                    <a:pt x="148" y="2001"/>
                  </a:lnTo>
                  <a:lnTo>
                    <a:pt x="81" y="2021"/>
                  </a:lnTo>
                  <a:lnTo>
                    <a:pt x="62" y="2027"/>
                  </a:lnTo>
                  <a:lnTo>
                    <a:pt x="41" y="2032"/>
                  </a:lnTo>
                  <a:lnTo>
                    <a:pt x="21" y="2037"/>
                  </a:lnTo>
                  <a:lnTo>
                    <a:pt x="0" y="2040"/>
                  </a:lnTo>
                  <a:lnTo>
                    <a:pt x="0" y="2000"/>
                  </a:lnTo>
                  <a:lnTo>
                    <a:pt x="18" y="1997"/>
                  </a:lnTo>
                  <a:lnTo>
                    <a:pt x="36" y="1992"/>
                  </a:lnTo>
                  <a:lnTo>
                    <a:pt x="53" y="1989"/>
                  </a:lnTo>
                  <a:lnTo>
                    <a:pt x="70" y="1983"/>
                  </a:lnTo>
                  <a:lnTo>
                    <a:pt x="135" y="1964"/>
                  </a:lnTo>
                  <a:lnTo>
                    <a:pt x="201" y="1942"/>
                  </a:lnTo>
                  <a:lnTo>
                    <a:pt x="265" y="1918"/>
                  </a:lnTo>
                  <a:lnTo>
                    <a:pt x="330" y="1894"/>
                  </a:lnTo>
                  <a:lnTo>
                    <a:pt x="393" y="1868"/>
                  </a:lnTo>
                  <a:lnTo>
                    <a:pt x="458" y="1842"/>
                  </a:lnTo>
                  <a:lnTo>
                    <a:pt x="521" y="1816"/>
                  </a:lnTo>
                  <a:lnTo>
                    <a:pt x="583" y="1789"/>
                  </a:lnTo>
                  <a:lnTo>
                    <a:pt x="610" y="1778"/>
                  </a:lnTo>
                  <a:lnTo>
                    <a:pt x="638" y="1766"/>
                  </a:lnTo>
                  <a:lnTo>
                    <a:pt x="666" y="1754"/>
                  </a:lnTo>
                  <a:lnTo>
                    <a:pt x="694" y="1742"/>
                  </a:lnTo>
                  <a:lnTo>
                    <a:pt x="730" y="1728"/>
                  </a:lnTo>
                  <a:lnTo>
                    <a:pt x="765" y="1714"/>
                  </a:lnTo>
                  <a:lnTo>
                    <a:pt x="802" y="1701"/>
                  </a:lnTo>
                  <a:lnTo>
                    <a:pt x="839" y="1688"/>
                  </a:lnTo>
                  <a:lnTo>
                    <a:pt x="876" y="1678"/>
                  </a:lnTo>
                  <a:lnTo>
                    <a:pt x="914" y="1668"/>
                  </a:lnTo>
                  <a:lnTo>
                    <a:pt x="953" y="1661"/>
                  </a:lnTo>
                  <a:lnTo>
                    <a:pt x="992" y="1655"/>
                  </a:lnTo>
                  <a:lnTo>
                    <a:pt x="1012" y="1654"/>
                  </a:lnTo>
                  <a:lnTo>
                    <a:pt x="1031" y="1653"/>
                  </a:lnTo>
                  <a:lnTo>
                    <a:pt x="1051" y="1653"/>
                  </a:lnTo>
                  <a:lnTo>
                    <a:pt x="1070" y="1653"/>
                  </a:lnTo>
                  <a:lnTo>
                    <a:pt x="1090" y="1654"/>
                  </a:lnTo>
                  <a:lnTo>
                    <a:pt x="1109" y="1656"/>
                  </a:lnTo>
                  <a:lnTo>
                    <a:pt x="1129" y="1660"/>
                  </a:lnTo>
                  <a:lnTo>
                    <a:pt x="1148" y="1663"/>
                  </a:lnTo>
                  <a:lnTo>
                    <a:pt x="1168" y="1668"/>
                  </a:lnTo>
                  <a:lnTo>
                    <a:pt x="1188" y="1673"/>
                  </a:lnTo>
                  <a:lnTo>
                    <a:pt x="1208" y="1680"/>
                  </a:lnTo>
                  <a:lnTo>
                    <a:pt x="1227" y="1688"/>
                  </a:lnTo>
                  <a:lnTo>
                    <a:pt x="1247" y="1697"/>
                  </a:lnTo>
                  <a:lnTo>
                    <a:pt x="1266" y="1707"/>
                  </a:lnTo>
                  <a:lnTo>
                    <a:pt x="1286" y="1718"/>
                  </a:lnTo>
                  <a:lnTo>
                    <a:pt x="1305" y="1731"/>
                  </a:lnTo>
                  <a:lnTo>
                    <a:pt x="1323" y="1742"/>
                  </a:lnTo>
                  <a:lnTo>
                    <a:pt x="1340" y="1755"/>
                  </a:lnTo>
                  <a:lnTo>
                    <a:pt x="1357" y="1769"/>
                  </a:lnTo>
                  <a:lnTo>
                    <a:pt x="1373" y="1782"/>
                  </a:lnTo>
                  <a:lnTo>
                    <a:pt x="1390" y="1797"/>
                  </a:lnTo>
                  <a:lnTo>
                    <a:pt x="1408" y="1813"/>
                  </a:lnTo>
                  <a:lnTo>
                    <a:pt x="1424" y="1829"/>
                  </a:lnTo>
                  <a:lnTo>
                    <a:pt x="1441" y="1847"/>
                  </a:lnTo>
                  <a:lnTo>
                    <a:pt x="1473" y="1883"/>
                  </a:lnTo>
                  <a:lnTo>
                    <a:pt x="1505" y="1922"/>
                  </a:lnTo>
                  <a:lnTo>
                    <a:pt x="1536" y="1965"/>
                  </a:lnTo>
                  <a:lnTo>
                    <a:pt x="1566" y="2008"/>
                  </a:lnTo>
                  <a:lnTo>
                    <a:pt x="1586" y="2039"/>
                  </a:lnTo>
                  <a:lnTo>
                    <a:pt x="1608" y="2069"/>
                  </a:lnTo>
                  <a:lnTo>
                    <a:pt x="1631" y="2097"/>
                  </a:lnTo>
                  <a:lnTo>
                    <a:pt x="1654" y="2122"/>
                  </a:lnTo>
                  <a:lnTo>
                    <a:pt x="1678" y="2146"/>
                  </a:lnTo>
                  <a:lnTo>
                    <a:pt x="1703" y="2168"/>
                  </a:lnTo>
                  <a:lnTo>
                    <a:pt x="1729" y="2188"/>
                  </a:lnTo>
                  <a:lnTo>
                    <a:pt x="1754" y="2208"/>
                  </a:lnTo>
                  <a:lnTo>
                    <a:pt x="1781" y="2225"/>
                  </a:lnTo>
                  <a:lnTo>
                    <a:pt x="1809" y="2240"/>
                  </a:lnTo>
                  <a:lnTo>
                    <a:pt x="1838" y="2254"/>
                  </a:lnTo>
                  <a:lnTo>
                    <a:pt x="1866" y="2266"/>
                  </a:lnTo>
                  <a:lnTo>
                    <a:pt x="1896" y="2277"/>
                  </a:lnTo>
                  <a:lnTo>
                    <a:pt x="1927" y="2285"/>
                  </a:lnTo>
                  <a:lnTo>
                    <a:pt x="1958" y="2293"/>
                  </a:lnTo>
                  <a:lnTo>
                    <a:pt x="1990" y="2297"/>
                  </a:lnTo>
                  <a:lnTo>
                    <a:pt x="2024" y="2302"/>
                  </a:lnTo>
                  <a:lnTo>
                    <a:pt x="2057" y="2305"/>
                  </a:lnTo>
                  <a:lnTo>
                    <a:pt x="2090" y="2308"/>
                  </a:lnTo>
                  <a:lnTo>
                    <a:pt x="2123" y="2310"/>
                  </a:lnTo>
                  <a:lnTo>
                    <a:pt x="2157" y="2311"/>
                  </a:lnTo>
                  <a:lnTo>
                    <a:pt x="2190" y="2311"/>
                  </a:lnTo>
                  <a:lnTo>
                    <a:pt x="2223" y="2311"/>
                  </a:lnTo>
                  <a:lnTo>
                    <a:pt x="2256" y="2310"/>
                  </a:lnTo>
                  <a:lnTo>
                    <a:pt x="2290" y="2308"/>
                  </a:lnTo>
                  <a:lnTo>
                    <a:pt x="2323" y="2304"/>
                  </a:lnTo>
                  <a:lnTo>
                    <a:pt x="2356" y="2301"/>
                  </a:lnTo>
                  <a:lnTo>
                    <a:pt x="2389" y="2296"/>
                  </a:lnTo>
                  <a:lnTo>
                    <a:pt x="2423" y="2292"/>
                  </a:lnTo>
                  <a:lnTo>
                    <a:pt x="2456" y="2285"/>
                  </a:lnTo>
                  <a:lnTo>
                    <a:pt x="2488" y="2278"/>
                  </a:lnTo>
                  <a:lnTo>
                    <a:pt x="2521" y="2271"/>
                  </a:lnTo>
                  <a:lnTo>
                    <a:pt x="2576" y="2257"/>
                  </a:lnTo>
                  <a:lnTo>
                    <a:pt x="2632" y="2243"/>
                  </a:lnTo>
                  <a:lnTo>
                    <a:pt x="2685" y="2229"/>
                  </a:lnTo>
                  <a:lnTo>
                    <a:pt x="2740" y="2214"/>
                  </a:lnTo>
                  <a:lnTo>
                    <a:pt x="2794" y="2198"/>
                  </a:lnTo>
                  <a:lnTo>
                    <a:pt x="2848" y="2183"/>
                  </a:lnTo>
                  <a:lnTo>
                    <a:pt x="2902" y="2167"/>
                  </a:lnTo>
                  <a:lnTo>
                    <a:pt x="2956" y="2151"/>
                  </a:lnTo>
                  <a:lnTo>
                    <a:pt x="3061" y="2121"/>
                  </a:lnTo>
                  <a:lnTo>
                    <a:pt x="3108" y="2108"/>
                  </a:lnTo>
                  <a:lnTo>
                    <a:pt x="3153" y="2098"/>
                  </a:lnTo>
                  <a:lnTo>
                    <a:pt x="3197" y="2089"/>
                  </a:lnTo>
                  <a:lnTo>
                    <a:pt x="3241" y="2083"/>
                  </a:lnTo>
                  <a:lnTo>
                    <a:pt x="3282" y="2078"/>
                  </a:lnTo>
                  <a:lnTo>
                    <a:pt x="3323" y="2077"/>
                  </a:lnTo>
                  <a:lnTo>
                    <a:pt x="3362" y="2077"/>
                  </a:lnTo>
                  <a:lnTo>
                    <a:pt x="3401" y="2079"/>
                  </a:lnTo>
                  <a:lnTo>
                    <a:pt x="3421" y="2082"/>
                  </a:lnTo>
                  <a:lnTo>
                    <a:pt x="3439" y="2084"/>
                  </a:lnTo>
                  <a:lnTo>
                    <a:pt x="3457" y="2087"/>
                  </a:lnTo>
                  <a:lnTo>
                    <a:pt x="3476" y="2091"/>
                  </a:lnTo>
                  <a:lnTo>
                    <a:pt x="3494" y="2095"/>
                  </a:lnTo>
                  <a:lnTo>
                    <a:pt x="3511" y="2100"/>
                  </a:lnTo>
                  <a:lnTo>
                    <a:pt x="3530" y="2106"/>
                  </a:lnTo>
                  <a:lnTo>
                    <a:pt x="3547" y="2112"/>
                  </a:lnTo>
                  <a:lnTo>
                    <a:pt x="3564" y="2118"/>
                  </a:lnTo>
                  <a:lnTo>
                    <a:pt x="3581" y="2125"/>
                  </a:lnTo>
                  <a:lnTo>
                    <a:pt x="3599" y="2132"/>
                  </a:lnTo>
                  <a:lnTo>
                    <a:pt x="3616" y="2141"/>
                  </a:lnTo>
                  <a:lnTo>
                    <a:pt x="3649" y="2159"/>
                  </a:lnTo>
                  <a:lnTo>
                    <a:pt x="3682" y="2179"/>
                  </a:lnTo>
                  <a:lnTo>
                    <a:pt x="3713" y="2199"/>
                  </a:lnTo>
                  <a:lnTo>
                    <a:pt x="3745" y="2217"/>
                  </a:lnTo>
                  <a:lnTo>
                    <a:pt x="3779" y="2234"/>
                  </a:lnTo>
                  <a:lnTo>
                    <a:pt x="3811" y="2251"/>
                  </a:lnTo>
                  <a:lnTo>
                    <a:pt x="3835" y="2264"/>
                  </a:lnTo>
                  <a:lnTo>
                    <a:pt x="3859" y="2277"/>
                  </a:lnTo>
                  <a:lnTo>
                    <a:pt x="3883" y="2289"/>
                  </a:lnTo>
                  <a:lnTo>
                    <a:pt x="3907" y="2303"/>
                  </a:lnTo>
                  <a:lnTo>
                    <a:pt x="3929" y="2315"/>
                  </a:lnTo>
                  <a:lnTo>
                    <a:pt x="3950" y="2326"/>
                  </a:lnTo>
                  <a:lnTo>
                    <a:pt x="3970" y="2335"/>
                  </a:lnTo>
                  <a:lnTo>
                    <a:pt x="3991" y="2342"/>
                  </a:lnTo>
                  <a:lnTo>
                    <a:pt x="4010" y="2349"/>
                  </a:lnTo>
                  <a:lnTo>
                    <a:pt x="4031" y="2354"/>
                  </a:lnTo>
                  <a:lnTo>
                    <a:pt x="4049" y="2358"/>
                  </a:lnTo>
                  <a:lnTo>
                    <a:pt x="4069" y="2359"/>
                  </a:lnTo>
                  <a:lnTo>
                    <a:pt x="4087" y="2360"/>
                  </a:lnTo>
                  <a:lnTo>
                    <a:pt x="4106" y="2360"/>
                  </a:lnTo>
                  <a:lnTo>
                    <a:pt x="4124" y="2358"/>
                  </a:lnTo>
                  <a:lnTo>
                    <a:pt x="4141" y="2355"/>
                  </a:lnTo>
                  <a:lnTo>
                    <a:pt x="4158" y="2350"/>
                  </a:lnTo>
                  <a:lnTo>
                    <a:pt x="4176" y="2344"/>
                  </a:lnTo>
                  <a:lnTo>
                    <a:pt x="4192" y="2337"/>
                  </a:lnTo>
                  <a:lnTo>
                    <a:pt x="4208" y="2328"/>
                  </a:lnTo>
                  <a:lnTo>
                    <a:pt x="4274" y="2288"/>
                  </a:lnTo>
                  <a:lnTo>
                    <a:pt x="4341" y="2245"/>
                  </a:lnTo>
                  <a:lnTo>
                    <a:pt x="4375" y="2222"/>
                  </a:lnTo>
                  <a:lnTo>
                    <a:pt x="4408" y="2198"/>
                  </a:lnTo>
                  <a:lnTo>
                    <a:pt x="4442" y="2173"/>
                  </a:lnTo>
                  <a:lnTo>
                    <a:pt x="4475" y="2147"/>
                  </a:lnTo>
                  <a:lnTo>
                    <a:pt x="4507" y="2121"/>
                  </a:lnTo>
                  <a:lnTo>
                    <a:pt x="4539" y="2092"/>
                  </a:lnTo>
                  <a:lnTo>
                    <a:pt x="4570" y="2063"/>
                  </a:lnTo>
                  <a:lnTo>
                    <a:pt x="4601" y="2034"/>
                  </a:lnTo>
                  <a:lnTo>
                    <a:pt x="4630" y="2003"/>
                  </a:lnTo>
                  <a:lnTo>
                    <a:pt x="4658" y="1969"/>
                  </a:lnTo>
                  <a:lnTo>
                    <a:pt x="4686" y="1936"/>
                  </a:lnTo>
                  <a:lnTo>
                    <a:pt x="4711" y="1901"/>
                  </a:lnTo>
                  <a:lnTo>
                    <a:pt x="4753" y="1841"/>
                  </a:lnTo>
                  <a:lnTo>
                    <a:pt x="4793" y="1782"/>
                  </a:lnTo>
                  <a:lnTo>
                    <a:pt x="4833" y="1723"/>
                  </a:lnTo>
                  <a:lnTo>
                    <a:pt x="4873" y="1664"/>
                  </a:lnTo>
                  <a:lnTo>
                    <a:pt x="4912" y="1605"/>
                  </a:lnTo>
                  <a:lnTo>
                    <a:pt x="4952" y="1546"/>
                  </a:lnTo>
                  <a:lnTo>
                    <a:pt x="4991" y="1486"/>
                  </a:lnTo>
                  <a:lnTo>
                    <a:pt x="5029" y="1428"/>
                  </a:lnTo>
                  <a:lnTo>
                    <a:pt x="5068" y="1368"/>
                  </a:lnTo>
                  <a:lnTo>
                    <a:pt x="5106" y="1310"/>
                  </a:lnTo>
                  <a:lnTo>
                    <a:pt x="5144" y="1251"/>
                  </a:lnTo>
                  <a:lnTo>
                    <a:pt x="5180" y="1194"/>
                  </a:lnTo>
                  <a:lnTo>
                    <a:pt x="5217" y="1137"/>
                  </a:lnTo>
                  <a:lnTo>
                    <a:pt x="5254" y="1079"/>
                  </a:lnTo>
                  <a:lnTo>
                    <a:pt x="5291" y="1022"/>
                  </a:lnTo>
                  <a:lnTo>
                    <a:pt x="5326" y="966"/>
                  </a:lnTo>
                  <a:lnTo>
                    <a:pt x="5344" y="936"/>
                  </a:lnTo>
                  <a:lnTo>
                    <a:pt x="5361" y="907"/>
                  </a:lnTo>
                  <a:lnTo>
                    <a:pt x="5377" y="880"/>
                  </a:lnTo>
                  <a:lnTo>
                    <a:pt x="5391" y="852"/>
                  </a:lnTo>
                  <a:lnTo>
                    <a:pt x="5404" y="826"/>
                  </a:lnTo>
                  <a:lnTo>
                    <a:pt x="5417" y="799"/>
                  </a:lnTo>
                  <a:lnTo>
                    <a:pt x="5427" y="773"/>
                  </a:lnTo>
                  <a:lnTo>
                    <a:pt x="5436" y="748"/>
                  </a:lnTo>
                  <a:lnTo>
                    <a:pt x="5445" y="723"/>
                  </a:lnTo>
                  <a:lnTo>
                    <a:pt x="5452" y="697"/>
                  </a:lnTo>
                  <a:lnTo>
                    <a:pt x="5459" y="673"/>
                  </a:lnTo>
                  <a:lnTo>
                    <a:pt x="5464" y="648"/>
                  </a:lnTo>
                  <a:lnTo>
                    <a:pt x="5468" y="624"/>
                  </a:lnTo>
                  <a:lnTo>
                    <a:pt x="5472" y="600"/>
                  </a:lnTo>
                  <a:lnTo>
                    <a:pt x="5474" y="576"/>
                  </a:lnTo>
                  <a:lnTo>
                    <a:pt x="5475" y="551"/>
                  </a:lnTo>
                  <a:lnTo>
                    <a:pt x="5475" y="530"/>
                  </a:lnTo>
                  <a:lnTo>
                    <a:pt x="5474" y="509"/>
                  </a:lnTo>
                  <a:lnTo>
                    <a:pt x="5473" y="489"/>
                  </a:lnTo>
                  <a:lnTo>
                    <a:pt x="5471" y="469"/>
                  </a:lnTo>
                  <a:lnTo>
                    <a:pt x="5468" y="450"/>
                  </a:lnTo>
                  <a:lnTo>
                    <a:pt x="5465" y="430"/>
                  </a:lnTo>
                  <a:lnTo>
                    <a:pt x="5461" y="411"/>
                  </a:lnTo>
                  <a:lnTo>
                    <a:pt x="5457" y="391"/>
                  </a:lnTo>
                  <a:lnTo>
                    <a:pt x="5451" y="373"/>
                  </a:lnTo>
                  <a:lnTo>
                    <a:pt x="5445" y="354"/>
                  </a:lnTo>
                  <a:lnTo>
                    <a:pt x="5440" y="337"/>
                  </a:lnTo>
                  <a:lnTo>
                    <a:pt x="5433" y="319"/>
                  </a:lnTo>
                  <a:lnTo>
                    <a:pt x="5419" y="284"/>
                  </a:lnTo>
                  <a:lnTo>
                    <a:pt x="5403" y="250"/>
                  </a:lnTo>
                  <a:lnTo>
                    <a:pt x="5385" y="218"/>
                  </a:lnTo>
                  <a:lnTo>
                    <a:pt x="5366" y="186"/>
                  </a:lnTo>
                  <a:lnTo>
                    <a:pt x="5346" y="156"/>
                  </a:lnTo>
                  <a:lnTo>
                    <a:pt x="5325" y="126"/>
                  </a:lnTo>
                  <a:lnTo>
                    <a:pt x="5303" y="97"/>
                  </a:lnTo>
                  <a:lnTo>
                    <a:pt x="5280" y="69"/>
                  </a:lnTo>
                  <a:lnTo>
                    <a:pt x="5258" y="42"/>
                  </a:lnTo>
                  <a:lnTo>
                    <a:pt x="5235" y="16"/>
                  </a:lnTo>
                  <a:lnTo>
                    <a:pt x="5222" y="0"/>
                  </a:lnTo>
                  <a:lnTo>
                    <a:pt x="5273" y="0"/>
                  </a:lnTo>
                  <a:lnTo>
                    <a:pt x="5297" y="28"/>
                  </a:lnTo>
                  <a:lnTo>
                    <a:pt x="5319" y="55"/>
                  </a:lnTo>
                  <a:lnTo>
                    <a:pt x="5342" y="84"/>
                  </a:lnTo>
                  <a:lnTo>
                    <a:pt x="5364" y="114"/>
                  </a:lnTo>
                  <a:lnTo>
                    <a:pt x="5386" y="143"/>
                  </a:lnTo>
                  <a:lnTo>
                    <a:pt x="5405" y="175"/>
                  </a:lnTo>
                  <a:lnTo>
                    <a:pt x="5425" y="208"/>
                  </a:lnTo>
                  <a:lnTo>
                    <a:pt x="5442" y="242"/>
                  </a:lnTo>
                  <a:lnTo>
                    <a:pt x="5458" y="276"/>
                  </a:lnTo>
                  <a:lnTo>
                    <a:pt x="5473" y="312"/>
                  </a:lnTo>
                  <a:lnTo>
                    <a:pt x="5480" y="330"/>
                  </a:lnTo>
                  <a:lnTo>
                    <a:pt x="5486" y="349"/>
                  </a:lnTo>
                  <a:lnTo>
                    <a:pt x="5491" y="368"/>
                  </a:lnTo>
                  <a:lnTo>
                    <a:pt x="5496" y="387"/>
                  </a:lnTo>
                  <a:lnTo>
                    <a:pt x="5500" y="406"/>
                  </a:lnTo>
                  <a:lnTo>
                    <a:pt x="5504" y="427"/>
                  </a:lnTo>
                  <a:lnTo>
                    <a:pt x="5507" y="446"/>
                  </a:lnTo>
                  <a:lnTo>
                    <a:pt x="5511" y="467"/>
                  </a:lnTo>
                  <a:lnTo>
                    <a:pt x="5512" y="487"/>
                  </a:lnTo>
                  <a:lnTo>
                    <a:pt x="5513" y="509"/>
                  </a:lnTo>
                  <a:lnTo>
                    <a:pt x="5514" y="530"/>
                  </a:lnTo>
                  <a:lnTo>
                    <a:pt x="5514" y="552"/>
                  </a:lnTo>
                  <a:lnTo>
                    <a:pt x="5513" y="578"/>
                  </a:lnTo>
                  <a:lnTo>
                    <a:pt x="5511" y="603"/>
                  </a:lnTo>
                  <a:lnTo>
                    <a:pt x="5507" y="629"/>
                  </a:lnTo>
                  <a:lnTo>
                    <a:pt x="5503" y="655"/>
                  </a:lnTo>
                  <a:lnTo>
                    <a:pt x="5498" y="680"/>
                  </a:lnTo>
                  <a:lnTo>
                    <a:pt x="5491" y="707"/>
                  </a:lnTo>
                  <a:lnTo>
                    <a:pt x="5483" y="733"/>
                  </a:lnTo>
                  <a:lnTo>
                    <a:pt x="5474" y="759"/>
                  </a:lnTo>
                  <a:lnTo>
                    <a:pt x="5465" y="786"/>
                  </a:lnTo>
                  <a:lnTo>
                    <a:pt x="5453" y="813"/>
                  </a:lnTo>
                  <a:lnTo>
                    <a:pt x="5441" y="841"/>
                  </a:lnTo>
                  <a:lnTo>
                    <a:pt x="5427" y="868"/>
                  </a:lnTo>
                  <a:lnTo>
                    <a:pt x="5412" y="897"/>
                  </a:lnTo>
                  <a:lnTo>
                    <a:pt x="5396" y="927"/>
                  </a:lnTo>
                  <a:lnTo>
                    <a:pt x="5378" y="957"/>
                  </a:lnTo>
                  <a:lnTo>
                    <a:pt x="5359" y="986"/>
                  </a:lnTo>
                  <a:lnTo>
                    <a:pt x="5324" y="1043"/>
                  </a:lnTo>
                  <a:lnTo>
                    <a:pt x="5287" y="1100"/>
                  </a:lnTo>
                  <a:lnTo>
                    <a:pt x="5250" y="1157"/>
                  </a:lnTo>
                  <a:lnTo>
                    <a:pt x="5214" y="1216"/>
                  </a:lnTo>
                  <a:lnTo>
                    <a:pt x="5176" y="1273"/>
                  </a:lnTo>
                  <a:lnTo>
                    <a:pt x="5139" y="1332"/>
                  </a:lnTo>
                  <a:lnTo>
                    <a:pt x="5100" y="1390"/>
                  </a:lnTo>
                  <a:lnTo>
                    <a:pt x="5062" y="1450"/>
                  </a:lnTo>
                  <a:lnTo>
                    <a:pt x="5023" y="1508"/>
                  </a:lnTo>
                  <a:lnTo>
                    <a:pt x="4984" y="1568"/>
                  </a:lnTo>
                  <a:lnTo>
                    <a:pt x="4945" y="1626"/>
                  </a:lnTo>
                  <a:lnTo>
                    <a:pt x="4905" y="1686"/>
                  </a:lnTo>
                  <a:lnTo>
                    <a:pt x="4866" y="1746"/>
                  </a:lnTo>
                  <a:lnTo>
                    <a:pt x="4825" y="1804"/>
                  </a:lnTo>
                  <a:lnTo>
                    <a:pt x="4785" y="1864"/>
                  </a:lnTo>
                  <a:lnTo>
                    <a:pt x="4743" y="1922"/>
                  </a:lnTo>
                  <a:lnTo>
                    <a:pt x="4717" y="1959"/>
                  </a:lnTo>
                  <a:lnTo>
                    <a:pt x="4689" y="1995"/>
                  </a:lnTo>
                  <a:lnTo>
                    <a:pt x="4661" y="2028"/>
                  </a:lnTo>
                  <a:lnTo>
                    <a:pt x="4630" y="2060"/>
                  </a:lnTo>
                  <a:lnTo>
                    <a:pt x="4599" y="2091"/>
                  </a:lnTo>
                  <a:lnTo>
                    <a:pt x="4567" y="2121"/>
                  </a:lnTo>
                  <a:lnTo>
                    <a:pt x="4535" y="2149"/>
                  </a:lnTo>
                  <a:lnTo>
                    <a:pt x="4500" y="2177"/>
                  </a:lnTo>
                  <a:lnTo>
                    <a:pt x="4467" y="2203"/>
                  </a:lnTo>
                  <a:lnTo>
                    <a:pt x="4432" y="2229"/>
                  </a:lnTo>
                  <a:lnTo>
                    <a:pt x="4398" y="2253"/>
                  </a:lnTo>
                  <a:lnTo>
                    <a:pt x="4364" y="2277"/>
                  </a:lnTo>
                  <a:lnTo>
                    <a:pt x="4295" y="2321"/>
                  </a:lnTo>
                  <a:lnTo>
                    <a:pt x="4227" y="2363"/>
                  </a:lnTo>
                  <a:lnTo>
                    <a:pt x="4211" y="2371"/>
                  </a:lnTo>
                  <a:lnTo>
                    <a:pt x="4195" y="2379"/>
                  </a:lnTo>
                  <a:lnTo>
                    <a:pt x="4179" y="2386"/>
                  </a:lnTo>
                  <a:lnTo>
                    <a:pt x="4162" y="2391"/>
                  </a:lnTo>
                  <a:lnTo>
                    <a:pt x="4145" y="2395"/>
                  </a:lnTo>
                  <a:lnTo>
                    <a:pt x="4126" y="2398"/>
                  </a:lnTo>
                  <a:lnTo>
                    <a:pt x="4109" y="2399"/>
                  </a:lnTo>
                  <a:lnTo>
                    <a:pt x="4091" y="240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0" name="Freeform 17">
              <a:extLst>
                <a:ext uri="{FF2B5EF4-FFF2-40B4-BE49-F238E27FC236}">
                  <a16:creationId xmlns:a16="http://schemas.microsoft.com/office/drawing/2014/main" id="{6CD023C2-AE6E-4C5E-82FA-7B7DCA82FD92}"/>
                </a:ext>
              </a:extLst>
            </p:cNvPr>
            <p:cNvSpPr>
              <a:spLocks/>
            </p:cNvSpPr>
            <p:nvPr userDrawn="1"/>
          </p:nvSpPr>
          <p:spPr bwMode="auto">
            <a:xfrm>
              <a:off x="8087332" y="2"/>
              <a:ext cx="1688911" cy="465264"/>
            </a:xfrm>
            <a:custGeom>
              <a:avLst/>
              <a:gdLst>
                <a:gd name="T0" fmla="*/ 582 w 2544"/>
                <a:gd name="T1" fmla="*/ 696 h 697"/>
                <a:gd name="T2" fmla="*/ 521 w 2544"/>
                <a:gd name="T3" fmla="*/ 689 h 697"/>
                <a:gd name="T4" fmla="*/ 463 w 2544"/>
                <a:gd name="T5" fmla="*/ 677 h 697"/>
                <a:gd name="T6" fmla="*/ 411 w 2544"/>
                <a:gd name="T7" fmla="*/ 659 h 697"/>
                <a:gd name="T8" fmla="*/ 360 w 2544"/>
                <a:gd name="T9" fmla="*/ 635 h 697"/>
                <a:gd name="T10" fmla="*/ 315 w 2544"/>
                <a:gd name="T11" fmla="*/ 607 h 697"/>
                <a:gd name="T12" fmla="*/ 273 w 2544"/>
                <a:gd name="T13" fmla="*/ 572 h 697"/>
                <a:gd name="T14" fmla="*/ 235 w 2544"/>
                <a:gd name="T15" fmla="*/ 532 h 697"/>
                <a:gd name="T16" fmla="*/ 202 w 2544"/>
                <a:gd name="T17" fmla="*/ 486 h 697"/>
                <a:gd name="T18" fmla="*/ 171 w 2544"/>
                <a:gd name="T19" fmla="*/ 435 h 697"/>
                <a:gd name="T20" fmla="*/ 146 w 2544"/>
                <a:gd name="T21" fmla="*/ 378 h 697"/>
                <a:gd name="T22" fmla="*/ 89 w 2544"/>
                <a:gd name="T23" fmla="*/ 236 h 697"/>
                <a:gd name="T24" fmla="*/ 34 w 2544"/>
                <a:gd name="T25" fmla="*/ 94 h 697"/>
                <a:gd name="T26" fmla="*/ 41 w 2544"/>
                <a:gd name="T27" fmla="*/ 0 h 697"/>
                <a:gd name="T28" fmla="*/ 93 w 2544"/>
                <a:gd name="T29" fmla="*/ 135 h 697"/>
                <a:gd name="T30" fmla="*/ 146 w 2544"/>
                <a:gd name="T31" fmla="*/ 272 h 697"/>
                <a:gd name="T32" fmla="*/ 190 w 2544"/>
                <a:gd name="T33" fmla="*/ 382 h 697"/>
                <a:gd name="T34" fmla="*/ 217 w 2544"/>
                <a:gd name="T35" fmla="*/ 435 h 697"/>
                <a:gd name="T36" fmla="*/ 247 w 2544"/>
                <a:gd name="T37" fmla="*/ 482 h 697"/>
                <a:gd name="T38" fmla="*/ 281 w 2544"/>
                <a:gd name="T39" fmla="*/ 524 h 697"/>
                <a:gd name="T40" fmla="*/ 320 w 2544"/>
                <a:gd name="T41" fmla="*/ 560 h 697"/>
                <a:gd name="T42" fmla="*/ 361 w 2544"/>
                <a:gd name="T43" fmla="*/ 590 h 697"/>
                <a:gd name="T44" fmla="*/ 408 w 2544"/>
                <a:gd name="T45" fmla="*/ 615 h 697"/>
                <a:gd name="T46" fmla="*/ 458 w 2544"/>
                <a:gd name="T47" fmla="*/ 634 h 697"/>
                <a:gd name="T48" fmla="*/ 512 w 2544"/>
                <a:gd name="T49" fmla="*/ 648 h 697"/>
                <a:gd name="T50" fmla="*/ 570 w 2544"/>
                <a:gd name="T51" fmla="*/ 656 h 697"/>
                <a:gd name="T52" fmla="*/ 631 w 2544"/>
                <a:gd name="T53" fmla="*/ 658 h 697"/>
                <a:gd name="T54" fmla="*/ 743 w 2544"/>
                <a:gd name="T55" fmla="*/ 651 h 697"/>
                <a:gd name="T56" fmla="*/ 878 w 2544"/>
                <a:gd name="T57" fmla="*/ 635 h 697"/>
                <a:gd name="T58" fmla="*/ 1007 w 2544"/>
                <a:gd name="T59" fmla="*/ 612 h 697"/>
                <a:gd name="T60" fmla="*/ 1252 w 2544"/>
                <a:gd name="T61" fmla="*/ 552 h 697"/>
                <a:gd name="T62" fmla="*/ 1386 w 2544"/>
                <a:gd name="T63" fmla="*/ 514 h 697"/>
                <a:gd name="T64" fmla="*/ 1522 w 2544"/>
                <a:gd name="T65" fmla="*/ 475 h 697"/>
                <a:gd name="T66" fmla="*/ 1761 w 2544"/>
                <a:gd name="T67" fmla="*/ 403 h 697"/>
                <a:gd name="T68" fmla="*/ 1957 w 2544"/>
                <a:gd name="T69" fmla="*/ 331 h 697"/>
                <a:gd name="T70" fmla="*/ 2071 w 2544"/>
                <a:gd name="T71" fmla="*/ 282 h 697"/>
                <a:gd name="T72" fmla="*/ 2159 w 2544"/>
                <a:gd name="T73" fmla="*/ 239 h 697"/>
                <a:gd name="T74" fmla="*/ 2243 w 2544"/>
                <a:gd name="T75" fmla="*/ 190 h 697"/>
                <a:gd name="T76" fmla="*/ 2322 w 2544"/>
                <a:gd name="T77" fmla="*/ 139 h 697"/>
                <a:gd name="T78" fmla="*/ 2397 w 2544"/>
                <a:gd name="T79" fmla="*/ 81 h 697"/>
                <a:gd name="T80" fmla="*/ 2467 w 2544"/>
                <a:gd name="T81" fmla="*/ 21 h 697"/>
                <a:gd name="T82" fmla="*/ 2520 w 2544"/>
                <a:gd name="T83" fmla="*/ 24 h 697"/>
                <a:gd name="T84" fmla="*/ 2443 w 2544"/>
                <a:gd name="T85" fmla="*/ 93 h 697"/>
                <a:gd name="T86" fmla="*/ 2362 w 2544"/>
                <a:gd name="T87" fmla="*/ 157 h 697"/>
                <a:gd name="T88" fmla="*/ 2275 w 2544"/>
                <a:gd name="T89" fmla="*/ 217 h 697"/>
                <a:gd name="T90" fmla="*/ 2183 w 2544"/>
                <a:gd name="T91" fmla="*/ 270 h 697"/>
                <a:gd name="T92" fmla="*/ 2087 w 2544"/>
                <a:gd name="T93" fmla="*/ 319 h 697"/>
                <a:gd name="T94" fmla="*/ 1972 w 2544"/>
                <a:gd name="T95" fmla="*/ 368 h 697"/>
                <a:gd name="T96" fmla="*/ 1775 w 2544"/>
                <a:gd name="T97" fmla="*/ 439 h 697"/>
                <a:gd name="T98" fmla="*/ 1534 w 2544"/>
                <a:gd name="T99" fmla="*/ 513 h 697"/>
                <a:gd name="T100" fmla="*/ 1396 w 2544"/>
                <a:gd name="T101" fmla="*/ 552 h 697"/>
                <a:gd name="T102" fmla="*/ 1262 w 2544"/>
                <a:gd name="T103" fmla="*/ 591 h 697"/>
                <a:gd name="T104" fmla="*/ 1014 w 2544"/>
                <a:gd name="T105" fmla="*/ 651 h 697"/>
                <a:gd name="T106" fmla="*/ 882 w 2544"/>
                <a:gd name="T107" fmla="*/ 674 h 697"/>
                <a:gd name="T108" fmla="*/ 747 w 2544"/>
                <a:gd name="T109" fmla="*/ 690 h 697"/>
                <a:gd name="T110" fmla="*/ 639 w 2544"/>
                <a:gd name="T111"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4" h="697">
                  <a:moveTo>
                    <a:pt x="625" y="697"/>
                  </a:moveTo>
                  <a:lnTo>
                    <a:pt x="603" y="697"/>
                  </a:lnTo>
                  <a:lnTo>
                    <a:pt x="582" y="696"/>
                  </a:lnTo>
                  <a:lnTo>
                    <a:pt x="561" y="694"/>
                  </a:lnTo>
                  <a:lnTo>
                    <a:pt x="540" y="693"/>
                  </a:lnTo>
                  <a:lnTo>
                    <a:pt x="521" y="689"/>
                  </a:lnTo>
                  <a:lnTo>
                    <a:pt x="501" y="686"/>
                  </a:lnTo>
                  <a:lnTo>
                    <a:pt x="482" y="682"/>
                  </a:lnTo>
                  <a:lnTo>
                    <a:pt x="463" y="677"/>
                  </a:lnTo>
                  <a:lnTo>
                    <a:pt x="445" y="672"/>
                  </a:lnTo>
                  <a:lnTo>
                    <a:pt x="428" y="666"/>
                  </a:lnTo>
                  <a:lnTo>
                    <a:pt x="411" y="659"/>
                  </a:lnTo>
                  <a:lnTo>
                    <a:pt x="393" y="653"/>
                  </a:lnTo>
                  <a:lnTo>
                    <a:pt x="376" y="645"/>
                  </a:lnTo>
                  <a:lnTo>
                    <a:pt x="360" y="635"/>
                  </a:lnTo>
                  <a:lnTo>
                    <a:pt x="345" y="627"/>
                  </a:lnTo>
                  <a:lnTo>
                    <a:pt x="330" y="617"/>
                  </a:lnTo>
                  <a:lnTo>
                    <a:pt x="315" y="607"/>
                  </a:lnTo>
                  <a:lnTo>
                    <a:pt x="301" y="596"/>
                  </a:lnTo>
                  <a:lnTo>
                    <a:pt x="287" y="585"/>
                  </a:lnTo>
                  <a:lnTo>
                    <a:pt x="273" y="572"/>
                  </a:lnTo>
                  <a:lnTo>
                    <a:pt x="260" y="560"/>
                  </a:lnTo>
                  <a:lnTo>
                    <a:pt x="248" y="546"/>
                  </a:lnTo>
                  <a:lnTo>
                    <a:pt x="235" y="532"/>
                  </a:lnTo>
                  <a:lnTo>
                    <a:pt x="224" y="517"/>
                  </a:lnTo>
                  <a:lnTo>
                    <a:pt x="212" y="502"/>
                  </a:lnTo>
                  <a:lnTo>
                    <a:pt x="202" y="486"/>
                  </a:lnTo>
                  <a:lnTo>
                    <a:pt x="192" y="470"/>
                  </a:lnTo>
                  <a:lnTo>
                    <a:pt x="181" y="453"/>
                  </a:lnTo>
                  <a:lnTo>
                    <a:pt x="171" y="435"/>
                  </a:lnTo>
                  <a:lnTo>
                    <a:pt x="162" y="416"/>
                  </a:lnTo>
                  <a:lnTo>
                    <a:pt x="154" y="398"/>
                  </a:lnTo>
                  <a:lnTo>
                    <a:pt x="146" y="378"/>
                  </a:lnTo>
                  <a:lnTo>
                    <a:pt x="126" y="330"/>
                  </a:lnTo>
                  <a:lnTo>
                    <a:pt x="108" y="283"/>
                  </a:lnTo>
                  <a:lnTo>
                    <a:pt x="89" y="236"/>
                  </a:lnTo>
                  <a:lnTo>
                    <a:pt x="71" y="188"/>
                  </a:lnTo>
                  <a:lnTo>
                    <a:pt x="53" y="141"/>
                  </a:lnTo>
                  <a:lnTo>
                    <a:pt x="34" y="94"/>
                  </a:lnTo>
                  <a:lnTo>
                    <a:pt x="17" y="47"/>
                  </a:lnTo>
                  <a:lnTo>
                    <a:pt x="0" y="0"/>
                  </a:lnTo>
                  <a:lnTo>
                    <a:pt x="41" y="0"/>
                  </a:lnTo>
                  <a:lnTo>
                    <a:pt x="58" y="45"/>
                  </a:lnTo>
                  <a:lnTo>
                    <a:pt x="76" y="91"/>
                  </a:lnTo>
                  <a:lnTo>
                    <a:pt x="93" y="135"/>
                  </a:lnTo>
                  <a:lnTo>
                    <a:pt x="110" y="181"/>
                  </a:lnTo>
                  <a:lnTo>
                    <a:pt x="127" y="227"/>
                  </a:lnTo>
                  <a:lnTo>
                    <a:pt x="146" y="272"/>
                  </a:lnTo>
                  <a:lnTo>
                    <a:pt x="164" y="318"/>
                  </a:lnTo>
                  <a:lnTo>
                    <a:pt x="182" y="364"/>
                  </a:lnTo>
                  <a:lnTo>
                    <a:pt x="190" y="382"/>
                  </a:lnTo>
                  <a:lnTo>
                    <a:pt x="198" y="400"/>
                  </a:lnTo>
                  <a:lnTo>
                    <a:pt x="208" y="417"/>
                  </a:lnTo>
                  <a:lnTo>
                    <a:pt x="217" y="435"/>
                  </a:lnTo>
                  <a:lnTo>
                    <a:pt x="226" y="451"/>
                  </a:lnTo>
                  <a:lnTo>
                    <a:pt x="236" y="467"/>
                  </a:lnTo>
                  <a:lnTo>
                    <a:pt x="247" y="482"/>
                  </a:lnTo>
                  <a:lnTo>
                    <a:pt x="258" y="497"/>
                  </a:lnTo>
                  <a:lnTo>
                    <a:pt x="270" y="510"/>
                  </a:lnTo>
                  <a:lnTo>
                    <a:pt x="281" y="524"/>
                  </a:lnTo>
                  <a:lnTo>
                    <a:pt x="294" y="537"/>
                  </a:lnTo>
                  <a:lnTo>
                    <a:pt x="306" y="548"/>
                  </a:lnTo>
                  <a:lnTo>
                    <a:pt x="320" y="560"/>
                  </a:lnTo>
                  <a:lnTo>
                    <a:pt x="334" y="570"/>
                  </a:lnTo>
                  <a:lnTo>
                    <a:pt x="348" y="580"/>
                  </a:lnTo>
                  <a:lnTo>
                    <a:pt x="361" y="590"/>
                  </a:lnTo>
                  <a:lnTo>
                    <a:pt x="377" y="599"/>
                  </a:lnTo>
                  <a:lnTo>
                    <a:pt x="392" y="607"/>
                  </a:lnTo>
                  <a:lnTo>
                    <a:pt x="408" y="615"/>
                  </a:lnTo>
                  <a:lnTo>
                    <a:pt x="424" y="622"/>
                  </a:lnTo>
                  <a:lnTo>
                    <a:pt x="440" y="629"/>
                  </a:lnTo>
                  <a:lnTo>
                    <a:pt x="458" y="634"/>
                  </a:lnTo>
                  <a:lnTo>
                    <a:pt x="476" y="639"/>
                  </a:lnTo>
                  <a:lnTo>
                    <a:pt x="493" y="643"/>
                  </a:lnTo>
                  <a:lnTo>
                    <a:pt x="512" y="648"/>
                  </a:lnTo>
                  <a:lnTo>
                    <a:pt x="531" y="651"/>
                  </a:lnTo>
                  <a:lnTo>
                    <a:pt x="551" y="654"/>
                  </a:lnTo>
                  <a:lnTo>
                    <a:pt x="570" y="656"/>
                  </a:lnTo>
                  <a:lnTo>
                    <a:pt x="590" y="657"/>
                  </a:lnTo>
                  <a:lnTo>
                    <a:pt x="610" y="657"/>
                  </a:lnTo>
                  <a:lnTo>
                    <a:pt x="631" y="658"/>
                  </a:lnTo>
                  <a:lnTo>
                    <a:pt x="653" y="657"/>
                  </a:lnTo>
                  <a:lnTo>
                    <a:pt x="697" y="655"/>
                  </a:lnTo>
                  <a:lnTo>
                    <a:pt x="743" y="651"/>
                  </a:lnTo>
                  <a:lnTo>
                    <a:pt x="788" y="647"/>
                  </a:lnTo>
                  <a:lnTo>
                    <a:pt x="833" y="642"/>
                  </a:lnTo>
                  <a:lnTo>
                    <a:pt x="878" y="635"/>
                  </a:lnTo>
                  <a:lnTo>
                    <a:pt x="921" y="629"/>
                  </a:lnTo>
                  <a:lnTo>
                    <a:pt x="965" y="621"/>
                  </a:lnTo>
                  <a:lnTo>
                    <a:pt x="1007" y="612"/>
                  </a:lnTo>
                  <a:lnTo>
                    <a:pt x="1091" y="594"/>
                  </a:lnTo>
                  <a:lnTo>
                    <a:pt x="1174" y="573"/>
                  </a:lnTo>
                  <a:lnTo>
                    <a:pt x="1252" y="552"/>
                  </a:lnTo>
                  <a:lnTo>
                    <a:pt x="1328" y="531"/>
                  </a:lnTo>
                  <a:lnTo>
                    <a:pt x="1356" y="522"/>
                  </a:lnTo>
                  <a:lnTo>
                    <a:pt x="1386" y="514"/>
                  </a:lnTo>
                  <a:lnTo>
                    <a:pt x="1414" y="506"/>
                  </a:lnTo>
                  <a:lnTo>
                    <a:pt x="1443" y="498"/>
                  </a:lnTo>
                  <a:lnTo>
                    <a:pt x="1522" y="475"/>
                  </a:lnTo>
                  <a:lnTo>
                    <a:pt x="1601" y="452"/>
                  </a:lnTo>
                  <a:lnTo>
                    <a:pt x="1682" y="428"/>
                  </a:lnTo>
                  <a:lnTo>
                    <a:pt x="1761" y="403"/>
                  </a:lnTo>
                  <a:lnTo>
                    <a:pt x="1840" y="375"/>
                  </a:lnTo>
                  <a:lnTo>
                    <a:pt x="1918" y="346"/>
                  </a:lnTo>
                  <a:lnTo>
                    <a:pt x="1957" y="331"/>
                  </a:lnTo>
                  <a:lnTo>
                    <a:pt x="1995" y="315"/>
                  </a:lnTo>
                  <a:lnTo>
                    <a:pt x="2033" y="299"/>
                  </a:lnTo>
                  <a:lnTo>
                    <a:pt x="2071" y="282"/>
                  </a:lnTo>
                  <a:lnTo>
                    <a:pt x="2100" y="268"/>
                  </a:lnTo>
                  <a:lnTo>
                    <a:pt x="2130" y="253"/>
                  </a:lnTo>
                  <a:lnTo>
                    <a:pt x="2159" y="239"/>
                  </a:lnTo>
                  <a:lnTo>
                    <a:pt x="2188" y="224"/>
                  </a:lnTo>
                  <a:lnTo>
                    <a:pt x="2215" y="208"/>
                  </a:lnTo>
                  <a:lnTo>
                    <a:pt x="2243" y="190"/>
                  </a:lnTo>
                  <a:lnTo>
                    <a:pt x="2269" y="173"/>
                  </a:lnTo>
                  <a:lnTo>
                    <a:pt x="2297" y="156"/>
                  </a:lnTo>
                  <a:lnTo>
                    <a:pt x="2322" y="139"/>
                  </a:lnTo>
                  <a:lnTo>
                    <a:pt x="2347" y="120"/>
                  </a:lnTo>
                  <a:lnTo>
                    <a:pt x="2372" y="101"/>
                  </a:lnTo>
                  <a:lnTo>
                    <a:pt x="2397" y="81"/>
                  </a:lnTo>
                  <a:lnTo>
                    <a:pt x="2422" y="62"/>
                  </a:lnTo>
                  <a:lnTo>
                    <a:pt x="2445" y="41"/>
                  </a:lnTo>
                  <a:lnTo>
                    <a:pt x="2467" y="21"/>
                  </a:lnTo>
                  <a:lnTo>
                    <a:pt x="2490" y="0"/>
                  </a:lnTo>
                  <a:lnTo>
                    <a:pt x="2544" y="0"/>
                  </a:lnTo>
                  <a:lnTo>
                    <a:pt x="2520" y="24"/>
                  </a:lnTo>
                  <a:lnTo>
                    <a:pt x="2495" y="48"/>
                  </a:lnTo>
                  <a:lnTo>
                    <a:pt x="2470" y="71"/>
                  </a:lnTo>
                  <a:lnTo>
                    <a:pt x="2443" y="93"/>
                  </a:lnTo>
                  <a:lnTo>
                    <a:pt x="2417" y="115"/>
                  </a:lnTo>
                  <a:lnTo>
                    <a:pt x="2389" y="136"/>
                  </a:lnTo>
                  <a:lnTo>
                    <a:pt x="2362" y="157"/>
                  </a:lnTo>
                  <a:lnTo>
                    <a:pt x="2333" y="178"/>
                  </a:lnTo>
                  <a:lnTo>
                    <a:pt x="2305" y="197"/>
                  </a:lnTo>
                  <a:lnTo>
                    <a:pt x="2275" y="217"/>
                  </a:lnTo>
                  <a:lnTo>
                    <a:pt x="2245" y="235"/>
                  </a:lnTo>
                  <a:lnTo>
                    <a:pt x="2214" y="252"/>
                  </a:lnTo>
                  <a:lnTo>
                    <a:pt x="2183" y="270"/>
                  </a:lnTo>
                  <a:lnTo>
                    <a:pt x="2152" y="287"/>
                  </a:lnTo>
                  <a:lnTo>
                    <a:pt x="2120" y="303"/>
                  </a:lnTo>
                  <a:lnTo>
                    <a:pt x="2087" y="319"/>
                  </a:lnTo>
                  <a:lnTo>
                    <a:pt x="2049" y="336"/>
                  </a:lnTo>
                  <a:lnTo>
                    <a:pt x="2011" y="352"/>
                  </a:lnTo>
                  <a:lnTo>
                    <a:pt x="1972" y="368"/>
                  </a:lnTo>
                  <a:lnTo>
                    <a:pt x="1933" y="383"/>
                  </a:lnTo>
                  <a:lnTo>
                    <a:pt x="1854" y="412"/>
                  </a:lnTo>
                  <a:lnTo>
                    <a:pt x="1775" y="439"/>
                  </a:lnTo>
                  <a:lnTo>
                    <a:pt x="1694" y="465"/>
                  </a:lnTo>
                  <a:lnTo>
                    <a:pt x="1614" y="489"/>
                  </a:lnTo>
                  <a:lnTo>
                    <a:pt x="1534" y="513"/>
                  </a:lnTo>
                  <a:lnTo>
                    <a:pt x="1453" y="536"/>
                  </a:lnTo>
                  <a:lnTo>
                    <a:pt x="1425" y="544"/>
                  </a:lnTo>
                  <a:lnTo>
                    <a:pt x="1396" y="552"/>
                  </a:lnTo>
                  <a:lnTo>
                    <a:pt x="1367" y="560"/>
                  </a:lnTo>
                  <a:lnTo>
                    <a:pt x="1339" y="569"/>
                  </a:lnTo>
                  <a:lnTo>
                    <a:pt x="1262" y="591"/>
                  </a:lnTo>
                  <a:lnTo>
                    <a:pt x="1183" y="611"/>
                  </a:lnTo>
                  <a:lnTo>
                    <a:pt x="1100" y="632"/>
                  </a:lnTo>
                  <a:lnTo>
                    <a:pt x="1014" y="651"/>
                  </a:lnTo>
                  <a:lnTo>
                    <a:pt x="970" y="659"/>
                  </a:lnTo>
                  <a:lnTo>
                    <a:pt x="927" y="668"/>
                  </a:lnTo>
                  <a:lnTo>
                    <a:pt x="882" y="674"/>
                  </a:lnTo>
                  <a:lnTo>
                    <a:pt x="837" y="681"/>
                  </a:lnTo>
                  <a:lnTo>
                    <a:pt x="792" y="686"/>
                  </a:lnTo>
                  <a:lnTo>
                    <a:pt x="747" y="690"/>
                  </a:lnTo>
                  <a:lnTo>
                    <a:pt x="700" y="694"/>
                  </a:lnTo>
                  <a:lnTo>
                    <a:pt x="654" y="696"/>
                  </a:lnTo>
                  <a:lnTo>
                    <a:pt x="639" y="697"/>
                  </a:lnTo>
                  <a:lnTo>
                    <a:pt x="625" y="69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1" name="Freeform 18">
              <a:extLst>
                <a:ext uri="{FF2B5EF4-FFF2-40B4-BE49-F238E27FC236}">
                  <a16:creationId xmlns:a16="http://schemas.microsoft.com/office/drawing/2014/main" id="{B282E7BD-7E48-43AE-956B-D811E57C900B}"/>
                </a:ext>
              </a:extLst>
            </p:cNvPr>
            <p:cNvSpPr>
              <a:spLocks noEditPoints="1"/>
            </p:cNvSpPr>
            <p:nvPr userDrawn="1"/>
          </p:nvSpPr>
          <p:spPr bwMode="auto">
            <a:xfrm>
              <a:off x="-3615" y="5564562"/>
              <a:ext cx="2144870" cy="1293435"/>
            </a:xfrm>
            <a:custGeom>
              <a:avLst/>
              <a:gdLst>
                <a:gd name="T0" fmla="*/ 275 w 3230"/>
                <a:gd name="T1" fmla="*/ 112 h 1949"/>
                <a:gd name="T2" fmla="*/ 357 w 3230"/>
                <a:gd name="T3" fmla="*/ 44 h 1949"/>
                <a:gd name="T4" fmla="*/ 465 w 3230"/>
                <a:gd name="T5" fmla="*/ 4 h 1949"/>
                <a:gd name="T6" fmla="*/ 523 w 3230"/>
                <a:gd name="T7" fmla="*/ 7 h 1949"/>
                <a:gd name="T8" fmla="*/ 522 w 3230"/>
                <a:gd name="T9" fmla="*/ 35 h 1949"/>
                <a:gd name="T10" fmla="*/ 481 w 3230"/>
                <a:gd name="T11" fmla="*/ 40 h 1949"/>
                <a:gd name="T12" fmla="*/ 361 w 3230"/>
                <a:gd name="T13" fmla="*/ 87 h 1949"/>
                <a:gd name="T14" fmla="*/ 3148 w 3230"/>
                <a:gd name="T15" fmla="*/ 1904 h 1949"/>
                <a:gd name="T16" fmla="*/ 3176 w 3230"/>
                <a:gd name="T17" fmla="*/ 1817 h 1949"/>
                <a:gd name="T18" fmla="*/ 3203 w 3230"/>
                <a:gd name="T19" fmla="*/ 1829 h 1949"/>
                <a:gd name="T20" fmla="*/ 3179 w 3230"/>
                <a:gd name="T21" fmla="*/ 1949 h 1949"/>
                <a:gd name="T22" fmla="*/ 119 w 3230"/>
                <a:gd name="T23" fmla="*/ 260 h 1949"/>
                <a:gd name="T24" fmla="*/ 146 w 3230"/>
                <a:gd name="T25" fmla="*/ 268 h 1949"/>
                <a:gd name="T26" fmla="*/ 110 w 3230"/>
                <a:gd name="T27" fmla="*/ 332 h 1949"/>
                <a:gd name="T28" fmla="*/ 6 w 3230"/>
                <a:gd name="T29" fmla="*/ 487 h 1949"/>
                <a:gd name="T30" fmla="*/ 849 w 3230"/>
                <a:gd name="T31" fmla="*/ 299 h 1949"/>
                <a:gd name="T32" fmla="*/ 697 w 3230"/>
                <a:gd name="T33" fmla="*/ 138 h 1949"/>
                <a:gd name="T34" fmla="*/ 702 w 3230"/>
                <a:gd name="T35" fmla="*/ 110 h 1949"/>
                <a:gd name="T36" fmla="*/ 748 w 3230"/>
                <a:gd name="T37" fmla="*/ 135 h 1949"/>
                <a:gd name="T38" fmla="*/ 892 w 3230"/>
                <a:gd name="T39" fmla="*/ 289 h 1949"/>
                <a:gd name="T40" fmla="*/ 886 w 3230"/>
                <a:gd name="T41" fmla="*/ 316 h 1949"/>
                <a:gd name="T42" fmla="*/ 1154 w 3230"/>
                <a:gd name="T43" fmla="*/ 591 h 1949"/>
                <a:gd name="T44" fmla="*/ 1022 w 3230"/>
                <a:gd name="T45" fmla="*/ 481 h 1949"/>
                <a:gd name="T46" fmla="*/ 1028 w 3230"/>
                <a:gd name="T47" fmla="*/ 453 h 1949"/>
                <a:gd name="T48" fmla="*/ 1069 w 3230"/>
                <a:gd name="T49" fmla="*/ 472 h 1949"/>
                <a:gd name="T50" fmla="*/ 1216 w 3230"/>
                <a:gd name="T51" fmla="*/ 584 h 1949"/>
                <a:gd name="T52" fmla="*/ 1245 w 3230"/>
                <a:gd name="T53" fmla="*/ 619 h 1949"/>
                <a:gd name="T54" fmla="*/ 1644 w 3230"/>
                <a:gd name="T55" fmla="*/ 756 h 1949"/>
                <a:gd name="T56" fmla="*/ 1436 w 3230"/>
                <a:gd name="T57" fmla="*/ 717 h 1949"/>
                <a:gd name="T58" fmla="*/ 1427 w 3230"/>
                <a:gd name="T59" fmla="*/ 691 h 1949"/>
                <a:gd name="T60" fmla="*/ 1476 w 3230"/>
                <a:gd name="T61" fmla="*/ 687 h 1949"/>
                <a:gd name="T62" fmla="*/ 1684 w 3230"/>
                <a:gd name="T63" fmla="*/ 721 h 1949"/>
                <a:gd name="T64" fmla="*/ 1697 w 3230"/>
                <a:gd name="T65" fmla="*/ 746 h 1949"/>
                <a:gd name="T66" fmla="*/ 2147 w 3230"/>
                <a:gd name="T67" fmla="*/ 815 h 1949"/>
                <a:gd name="T68" fmla="*/ 1944 w 3230"/>
                <a:gd name="T69" fmla="*/ 785 h 1949"/>
                <a:gd name="T70" fmla="*/ 1894 w 3230"/>
                <a:gd name="T71" fmla="*/ 764 h 1949"/>
                <a:gd name="T72" fmla="*/ 1911 w 3230"/>
                <a:gd name="T73" fmla="*/ 742 h 1949"/>
                <a:gd name="T74" fmla="*/ 2124 w 3230"/>
                <a:gd name="T75" fmla="*/ 771 h 1949"/>
                <a:gd name="T76" fmla="*/ 2167 w 3230"/>
                <a:gd name="T77" fmla="*/ 795 h 1949"/>
                <a:gd name="T78" fmla="*/ 2151 w 3230"/>
                <a:gd name="T79" fmla="*/ 815 h 1949"/>
                <a:gd name="T80" fmla="*/ 2446 w 3230"/>
                <a:gd name="T81" fmla="*/ 904 h 1949"/>
                <a:gd name="T82" fmla="*/ 2356 w 3230"/>
                <a:gd name="T83" fmla="*/ 861 h 1949"/>
                <a:gd name="T84" fmla="*/ 2371 w 3230"/>
                <a:gd name="T85" fmla="*/ 836 h 1949"/>
                <a:gd name="T86" fmla="*/ 2514 w 3230"/>
                <a:gd name="T87" fmla="*/ 892 h 1949"/>
                <a:gd name="T88" fmla="*/ 2611 w 3230"/>
                <a:gd name="T89" fmla="*/ 949 h 1949"/>
                <a:gd name="T90" fmla="*/ 2993 w 3230"/>
                <a:gd name="T91" fmla="*/ 1220 h 1949"/>
                <a:gd name="T92" fmla="*/ 2821 w 3230"/>
                <a:gd name="T93" fmla="*/ 1104 h 1949"/>
                <a:gd name="T94" fmla="*/ 2778 w 3230"/>
                <a:gd name="T95" fmla="*/ 1060 h 1949"/>
                <a:gd name="T96" fmla="*/ 2804 w 3230"/>
                <a:gd name="T97" fmla="*/ 1049 h 1949"/>
                <a:gd name="T98" fmla="*/ 3010 w 3230"/>
                <a:gd name="T99" fmla="*/ 1191 h 1949"/>
                <a:gd name="T100" fmla="*/ 3001 w 3230"/>
                <a:gd name="T101" fmla="*/ 1217 h 1949"/>
                <a:gd name="T102" fmla="*/ 3195 w 3230"/>
                <a:gd name="T103" fmla="*/ 1613 h 1949"/>
                <a:gd name="T104" fmla="*/ 3166 w 3230"/>
                <a:gd name="T105" fmla="*/ 1460 h 1949"/>
                <a:gd name="T106" fmla="*/ 3131 w 3230"/>
                <a:gd name="T107" fmla="*/ 1367 h 1949"/>
                <a:gd name="T108" fmla="*/ 3157 w 3230"/>
                <a:gd name="T109" fmla="*/ 1358 h 1949"/>
                <a:gd name="T110" fmla="*/ 3220 w 3230"/>
                <a:gd name="T111" fmla="*/ 1506 h 1949"/>
                <a:gd name="T112" fmla="*/ 3222 w 3230"/>
                <a:gd name="T113" fmla="*/ 1618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0" h="1949">
                  <a:moveTo>
                    <a:pt x="295" y="130"/>
                  </a:moveTo>
                  <a:lnTo>
                    <a:pt x="291" y="130"/>
                  </a:lnTo>
                  <a:lnTo>
                    <a:pt x="287" y="128"/>
                  </a:lnTo>
                  <a:lnTo>
                    <a:pt x="283" y="125"/>
                  </a:lnTo>
                  <a:lnTo>
                    <a:pt x="280" y="122"/>
                  </a:lnTo>
                  <a:lnTo>
                    <a:pt x="278" y="118"/>
                  </a:lnTo>
                  <a:lnTo>
                    <a:pt x="276" y="115"/>
                  </a:lnTo>
                  <a:lnTo>
                    <a:pt x="275" y="112"/>
                  </a:lnTo>
                  <a:lnTo>
                    <a:pt x="275" y="108"/>
                  </a:lnTo>
                  <a:lnTo>
                    <a:pt x="276" y="105"/>
                  </a:lnTo>
                  <a:lnTo>
                    <a:pt x="278" y="101"/>
                  </a:lnTo>
                  <a:lnTo>
                    <a:pt x="280" y="98"/>
                  </a:lnTo>
                  <a:lnTo>
                    <a:pt x="283" y="94"/>
                  </a:lnTo>
                  <a:lnTo>
                    <a:pt x="313" y="73"/>
                  </a:lnTo>
                  <a:lnTo>
                    <a:pt x="343" y="53"/>
                  </a:lnTo>
                  <a:lnTo>
                    <a:pt x="357" y="44"/>
                  </a:lnTo>
                  <a:lnTo>
                    <a:pt x="372" y="37"/>
                  </a:lnTo>
                  <a:lnTo>
                    <a:pt x="385" y="30"/>
                  </a:lnTo>
                  <a:lnTo>
                    <a:pt x="399" y="23"/>
                  </a:lnTo>
                  <a:lnTo>
                    <a:pt x="412" y="18"/>
                  </a:lnTo>
                  <a:lnTo>
                    <a:pt x="426" y="13"/>
                  </a:lnTo>
                  <a:lnTo>
                    <a:pt x="438" y="10"/>
                  </a:lnTo>
                  <a:lnTo>
                    <a:pt x="452" y="6"/>
                  </a:lnTo>
                  <a:lnTo>
                    <a:pt x="465" y="4"/>
                  </a:lnTo>
                  <a:lnTo>
                    <a:pt x="477" y="1"/>
                  </a:lnTo>
                  <a:lnTo>
                    <a:pt x="490" y="0"/>
                  </a:lnTo>
                  <a:lnTo>
                    <a:pt x="502" y="0"/>
                  </a:lnTo>
                  <a:lnTo>
                    <a:pt x="509" y="0"/>
                  </a:lnTo>
                  <a:lnTo>
                    <a:pt x="513" y="1"/>
                  </a:lnTo>
                  <a:lnTo>
                    <a:pt x="517" y="3"/>
                  </a:lnTo>
                  <a:lnTo>
                    <a:pt x="521" y="4"/>
                  </a:lnTo>
                  <a:lnTo>
                    <a:pt x="523" y="7"/>
                  </a:lnTo>
                  <a:lnTo>
                    <a:pt x="525" y="10"/>
                  </a:lnTo>
                  <a:lnTo>
                    <a:pt x="527" y="13"/>
                  </a:lnTo>
                  <a:lnTo>
                    <a:pt x="528" y="16"/>
                  </a:lnTo>
                  <a:lnTo>
                    <a:pt x="529" y="21"/>
                  </a:lnTo>
                  <a:lnTo>
                    <a:pt x="528" y="24"/>
                  </a:lnTo>
                  <a:lnTo>
                    <a:pt x="527" y="28"/>
                  </a:lnTo>
                  <a:lnTo>
                    <a:pt x="525" y="31"/>
                  </a:lnTo>
                  <a:lnTo>
                    <a:pt x="522" y="35"/>
                  </a:lnTo>
                  <a:lnTo>
                    <a:pt x="520" y="37"/>
                  </a:lnTo>
                  <a:lnTo>
                    <a:pt x="516" y="38"/>
                  </a:lnTo>
                  <a:lnTo>
                    <a:pt x="513" y="39"/>
                  </a:lnTo>
                  <a:lnTo>
                    <a:pt x="508" y="39"/>
                  </a:lnTo>
                  <a:lnTo>
                    <a:pt x="508" y="39"/>
                  </a:lnTo>
                  <a:lnTo>
                    <a:pt x="502" y="39"/>
                  </a:lnTo>
                  <a:lnTo>
                    <a:pt x="491" y="40"/>
                  </a:lnTo>
                  <a:lnTo>
                    <a:pt x="481" y="40"/>
                  </a:lnTo>
                  <a:lnTo>
                    <a:pt x="469" y="43"/>
                  </a:lnTo>
                  <a:lnTo>
                    <a:pt x="458" y="45"/>
                  </a:lnTo>
                  <a:lnTo>
                    <a:pt x="446" y="47"/>
                  </a:lnTo>
                  <a:lnTo>
                    <a:pt x="435" y="52"/>
                  </a:lnTo>
                  <a:lnTo>
                    <a:pt x="423" y="55"/>
                  </a:lnTo>
                  <a:lnTo>
                    <a:pt x="412" y="61"/>
                  </a:lnTo>
                  <a:lnTo>
                    <a:pt x="387" y="73"/>
                  </a:lnTo>
                  <a:lnTo>
                    <a:pt x="361" y="87"/>
                  </a:lnTo>
                  <a:lnTo>
                    <a:pt x="335" y="105"/>
                  </a:lnTo>
                  <a:lnTo>
                    <a:pt x="307" y="125"/>
                  </a:lnTo>
                  <a:lnTo>
                    <a:pt x="302" y="129"/>
                  </a:lnTo>
                  <a:lnTo>
                    <a:pt x="295" y="130"/>
                  </a:lnTo>
                  <a:close/>
                  <a:moveTo>
                    <a:pt x="3179" y="1949"/>
                  </a:moveTo>
                  <a:lnTo>
                    <a:pt x="3137" y="1949"/>
                  </a:lnTo>
                  <a:lnTo>
                    <a:pt x="3143" y="1927"/>
                  </a:lnTo>
                  <a:lnTo>
                    <a:pt x="3148" y="1904"/>
                  </a:lnTo>
                  <a:lnTo>
                    <a:pt x="3153" y="1882"/>
                  </a:lnTo>
                  <a:lnTo>
                    <a:pt x="3158" y="1860"/>
                  </a:lnTo>
                  <a:lnTo>
                    <a:pt x="3165" y="1831"/>
                  </a:lnTo>
                  <a:lnTo>
                    <a:pt x="3166" y="1827"/>
                  </a:lnTo>
                  <a:lnTo>
                    <a:pt x="3168" y="1824"/>
                  </a:lnTo>
                  <a:lnTo>
                    <a:pt x="3171" y="1822"/>
                  </a:lnTo>
                  <a:lnTo>
                    <a:pt x="3173" y="1818"/>
                  </a:lnTo>
                  <a:lnTo>
                    <a:pt x="3176" y="1817"/>
                  </a:lnTo>
                  <a:lnTo>
                    <a:pt x="3180" y="1816"/>
                  </a:lnTo>
                  <a:lnTo>
                    <a:pt x="3184" y="1816"/>
                  </a:lnTo>
                  <a:lnTo>
                    <a:pt x="3188" y="1816"/>
                  </a:lnTo>
                  <a:lnTo>
                    <a:pt x="3192" y="1817"/>
                  </a:lnTo>
                  <a:lnTo>
                    <a:pt x="3196" y="1819"/>
                  </a:lnTo>
                  <a:lnTo>
                    <a:pt x="3198" y="1822"/>
                  </a:lnTo>
                  <a:lnTo>
                    <a:pt x="3200" y="1825"/>
                  </a:lnTo>
                  <a:lnTo>
                    <a:pt x="3203" y="1829"/>
                  </a:lnTo>
                  <a:lnTo>
                    <a:pt x="3203" y="1832"/>
                  </a:lnTo>
                  <a:lnTo>
                    <a:pt x="3204" y="1835"/>
                  </a:lnTo>
                  <a:lnTo>
                    <a:pt x="3203" y="1840"/>
                  </a:lnTo>
                  <a:lnTo>
                    <a:pt x="3197" y="1869"/>
                  </a:lnTo>
                  <a:lnTo>
                    <a:pt x="3192" y="1888"/>
                  </a:lnTo>
                  <a:lnTo>
                    <a:pt x="3188" y="1909"/>
                  </a:lnTo>
                  <a:lnTo>
                    <a:pt x="3183" y="1928"/>
                  </a:lnTo>
                  <a:lnTo>
                    <a:pt x="3179" y="1949"/>
                  </a:lnTo>
                  <a:close/>
                  <a:moveTo>
                    <a:pt x="0" y="490"/>
                  </a:moveTo>
                  <a:lnTo>
                    <a:pt x="0" y="424"/>
                  </a:lnTo>
                  <a:lnTo>
                    <a:pt x="29" y="380"/>
                  </a:lnTo>
                  <a:lnTo>
                    <a:pt x="56" y="339"/>
                  </a:lnTo>
                  <a:lnTo>
                    <a:pt x="85" y="301"/>
                  </a:lnTo>
                  <a:lnTo>
                    <a:pt x="112" y="264"/>
                  </a:lnTo>
                  <a:lnTo>
                    <a:pt x="116" y="262"/>
                  </a:lnTo>
                  <a:lnTo>
                    <a:pt x="119" y="260"/>
                  </a:lnTo>
                  <a:lnTo>
                    <a:pt x="123" y="257"/>
                  </a:lnTo>
                  <a:lnTo>
                    <a:pt x="126" y="257"/>
                  </a:lnTo>
                  <a:lnTo>
                    <a:pt x="130" y="257"/>
                  </a:lnTo>
                  <a:lnTo>
                    <a:pt x="133" y="257"/>
                  </a:lnTo>
                  <a:lnTo>
                    <a:pt x="138" y="260"/>
                  </a:lnTo>
                  <a:lnTo>
                    <a:pt x="140" y="261"/>
                  </a:lnTo>
                  <a:lnTo>
                    <a:pt x="143" y="264"/>
                  </a:lnTo>
                  <a:lnTo>
                    <a:pt x="146" y="268"/>
                  </a:lnTo>
                  <a:lnTo>
                    <a:pt x="147" y="271"/>
                  </a:lnTo>
                  <a:lnTo>
                    <a:pt x="148" y="274"/>
                  </a:lnTo>
                  <a:lnTo>
                    <a:pt x="148" y="278"/>
                  </a:lnTo>
                  <a:lnTo>
                    <a:pt x="147" y="282"/>
                  </a:lnTo>
                  <a:lnTo>
                    <a:pt x="146" y="286"/>
                  </a:lnTo>
                  <a:lnTo>
                    <a:pt x="143" y="289"/>
                  </a:lnTo>
                  <a:lnTo>
                    <a:pt x="127" y="310"/>
                  </a:lnTo>
                  <a:lnTo>
                    <a:pt x="110" y="332"/>
                  </a:lnTo>
                  <a:lnTo>
                    <a:pt x="94" y="354"/>
                  </a:lnTo>
                  <a:lnTo>
                    <a:pt x="78" y="377"/>
                  </a:lnTo>
                  <a:lnTo>
                    <a:pt x="62" y="401"/>
                  </a:lnTo>
                  <a:lnTo>
                    <a:pt x="45" y="427"/>
                  </a:lnTo>
                  <a:lnTo>
                    <a:pt x="29" y="453"/>
                  </a:lnTo>
                  <a:lnTo>
                    <a:pt x="11" y="481"/>
                  </a:lnTo>
                  <a:lnTo>
                    <a:pt x="9" y="484"/>
                  </a:lnTo>
                  <a:lnTo>
                    <a:pt x="6" y="487"/>
                  </a:lnTo>
                  <a:lnTo>
                    <a:pt x="3" y="489"/>
                  </a:lnTo>
                  <a:lnTo>
                    <a:pt x="0" y="490"/>
                  </a:lnTo>
                  <a:close/>
                  <a:moveTo>
                    <a:pt x="875" y="318"/>
                  </a:moveTo>
                  <a:lnTo>
                    <a:pt x="872" y="318"/>
                  </a:lnTo>
                  <a:lnTo>
                    <a:pt x="867" y="317"/>
                  </a:lnTo>
                  <a:lnTo>
                    <a:pt x="864" y="315"/>
                  </a:lnTo>
                  <a:lnTo>
                    <a:pt x="861" y="312"/>
                  </a:lnTo>
                  <a:lnTo>
                    <a:pt x="849" y="299"/>
                  </a:lnTo>
                  <a:lnTo>
                    <a:pt x="825" y="272"/>
                  </a:lnTo>
                  <a:lnTo>
                    <a:pt x="802" y="247"/>
                  </a:lnTo>
                  <a:lnTo>
                    <a:pt x="778" y="221"/>
                  </a:lnTo>
                  <a:lnTo>
                    <a:pt x="754" y="195"/>
                  </a:lnTo>
                  <a:lnTo>
                    <a:pt x="738" y="178"/>
                  </a:lnTo>
                  <a:lnTo>
                    <a:pt x="720" y="162"/>
                  </a:lnTo>
                  <a:lnTo>
                    <a:pt x="700" y="141"/>
                  </a:lnTo>
                  <a:lnTo>
                    <a:pt x="697" y="138"/>
                  </a:lnTo>
                  <a:lnTo>
                    <a:pt x="695" y="135"/>
                  </a:lnTo>
                  <a:lnTo>
                    <a:pt x="694" y="131"/>
                  </a:lnTo>
                  <a:lnTo>
                    <a:pt x="694" y="128"/>
                  </a:lnTo>
                  <a:lnTo>
                    <a:pt x="694" y="123"/>
                  </a:lnTo>
                  <a:lnTo>
                    <a:pt x="695" y="120"/>
                  </a:lnTo>
                  <a:lnTo>
                    <a:pt x="696" y="116"/>
                  </a:lnTo>
                  <a:lnTo>
                    <a:pt x="700" y="113"/>
                  </a:lnTo>
                  <a:lnTo>
                    <a:pt x="702" y="110"/>
                  </a:lnTo>
                  <a:lnTo>
                    <a:pt x="705" y="109"/>
                  </a:lnTo>
                  <a:lnTo>
                    <a:pt x="709" y="108"/>
                  </a:lnTo>
                  <a:lnTo>
                    <a:pt x="714" y="107"/>
                  </a:lnTo>
                  <a:lnTo>
                    <a:pt x="717" y="108"/>
                  </a:lnTo>
                  <a:lnTo>
                    <a:pt x="720" y="108"/>
                  </a:lnTo>
                  <a:lnTo>
                    <a:pt x="724" y="110"/>
                  </a:lnTo>
                  <a:lnTo>
                    <a:pt x="727" y="113"/>
                  </a:lnTo>
                  <a:lnTo>
                    <a:pt x="748" y="135"/>
                  </a:lnTo>
                  <a:lnTo>
                    <a:pt x="765" y="151"/>
                  </a:lnTo>
                  <a:lnTo>
                    <a:pt x="782" y="168"/>
                  </a:lnTo>
                  <a:lnTo>
                    <a:pt x="806" y="194"/>
                  </a:lnTo>
                  <a:lnTo>
                    <a:pt x="831" y="219"/>
                  </a:lnTo>
                  <a:lnTo>
                    <a:pt x="855" y="246"/>
                  </a:lnTo>
                  <a:lnTo>
                    <a:pt x="878" y="272"/>
                  </a:lnTo>
                  <a:lnTo>
                    <a:pt x="890" y="286"/>
                  </a:lnTo>
                  <a:lnTo>
                    <a:pt x="892" y="289"/>
                  </a:lnTo>
                  <a:lnTo>
                    <a:pt x="894" y="293"/>
                  </a:lnTo>
                  <a:lnTo>
                    <a:pt x="895" y="296"/>
                  </a:lnTo>
                  <a:lnTo>
                    <a:pt x="895" y="300"/>
                  </a:lnTo>
                  <a:lnTo>
                    <a:pt x="895" y="303"/>
                  </a:lnTo>
                  <a:lnTo>
                    <a:pt x="894" y="308"/>
                  </a:lnTo>
                  <a:lnTo>
                    <a:pt x="891" y="310"/>
                  </a:lnTo>
                  <a:lnTo>
                    <a:pt x="889" y="313"/>
                  </a:lnTo>
                  <a:lnTo>
                    <a:pt x="886" y="316"/>
                  </a:lnTo>
                  <a:lnTo>
                    <a:pt x="882" y="317"/>
                  </a:lnTo>
                  <a:lnTo>
                    <a:pt x="879" y="318"/>
                  </a:lnTo>
                  <a:lnTo>
                    <a:pt x="875" y="318"/>
                  </a:lnTo>
                  <a:close/>
                  <a:moveTo>
                    <a:pt x="1226" y="632"/>
                  </a:moveTo>
                  <a:lnTo>
                    <a:pt x="1217" y="630"/>
                  </a:lnTo>
                  <a:lnTo>
                    <a:pt x="1195" y="617"/>
                  </a:lnTo>
                  <a:lnTo>
                    <a:pt x="1175" y="605"/>
                  </a:lnTo>
                  <a:lnTo>
                    <a:pt x="1154" y="591"/>
                  </a:lnTo>
                  <a:lnTo>
                    <a:pt x="1135" y="577"/>
                  </a:lnTo>
                  <a:lnTo>
                    <a:pt x="1115" y="562"/>
                  </a:lnTo>
                  <a:lnTo>
                    <a:pt x="1096" y="547"/>
                  </a:lnTo>
                  <a:lnTo>
                    <a:pt x="1077" y="533"/>
                  </a:lnTo>
                  <a:lnTo>
                    <a:pt x="1059" y="515"/>
                  </a:lnTo>
                  <a:lnTo>
                    <a:pt x="1042" y="500"/>
                  </a:lnTo>
                  <a:lnTo>
                    <a:pt x="1024" y="484"/>
                  </a:lnTo>
                  <a:lnTo>
                    <a:pt x="1022" y="481"/>
                  </a:lnTo>
                  <a:lnTo>
                    <a:pt x="1021" y="477"/>
                  </a:lnTo>
                  <a:lnTo>
                    <a:pt x="1020" y="474"/>
                  </a:lnTo>
                  <a:lnTo>
                    <a:pt x="1019" y="471"/>
                  </a:lnTo>
                  <a:lnTo>
                    <a:pt x="1019" y="467"/>
                  </a:lnTo>
                  <a:lnTo>
                    <a:pt x="1020" y="463"/>
                  </a:lnTo>
                  <a:lnTo>
                    <a:pt x="1022" y="459"/>
                  </a:lnTo>
                  <a:lnTo>
                    <a:pt x="1024" y="457"/>
                  </a:lnTo>
                  <a:lnTo>
                    <a:pt x="1028" y="453"/>
                  </a:lnTo>
                  <a:lnTo>
                    <a:pt x="1031" y="452"/>
                  </a:lnTo>
                  <a:lnTo>
                    <a:pt x="1035" y="451"/>
                  </a:lnTo>
                  <a:lnTo>
                    <a:pt x="1038" y="450"/>
                  </a:lnTo>
                  <a:lnTo>
                    <a:pt x="1042" y="451"/>
                  </a:lnTo>
                  <a:lnTo>
                    <a:pt x="1046" y="452"/>
                  </a:lnTo>
                  <a:lnTo>
                    <a:pt x="1050" y="453"/>
                  </a:lnTo>
                  <a:lnTo>
                    <a:pt x="1052" y="456"/>
                  </a:lnTo>
                  <a:lnTo>
                    <a:pt x="1069" y="472"/>
                  </a:lnTo>
                  <a:lnTo>
                    <a:pt x="1085" y="487"/>
                  </a:lnTo>
                  <a:lnTo>
                    <a:pt x="1102" y="503"/>
                  </a:lnTo>
                  <a:lnTo>
                    <a:pt x="1121" y="518"/>
                  </a:lnTo>
                  <a:lnTo>
                    <a:pt x="1139" y="531"/>
                  </a:lnTo>
                  <a:lnTo>
                    <a:pt x="1157" y="545"/>
                  </a:lnTo>
                  <a:lnTo>
                    <a:pt x="1176" y="559"/>
                  </a:lnTo>
                  <a:lnTo>
                    <a:pt x="1195" y="572"/>
                  </a:lnTo>
                  <a:lnTo>
                    <a:pt x="1216" y="584"/>
                  </a:lnTo>
                  <a:lnTo>
                    <a:pt x="1235" y="596"/>
                  </a:lnTo>
                  <a:lnTo>
                    <a:pt x="1239" y="598"/>
                  </a:lnTo>
                  <a:lnTo>
                    <a:pt x="1241" y="600"/>
                  </a:lnTo>
                  <a:lnTo>
                    <a:pt x="1243" y="604"/>
                  </a:lnTo>
                  <a:lnTo>
                    <a:pt x="1245" y="607"/>
                  </a:lnTo>
                  <a:lnTo>
                    <a:pt x="1246" y="611"/>
                  </a:lnTo>
                  <a:lnTo>
                    <a:pt x="1246" y="615"/>
                  </a:lnTo>
                  <a:lnTo>
                    <a:pt x="1245" y="619"/>
                  </a:lnTo>
                  <a:lnTo>
                    <a:pt x="1243" y="622"/>
                  </a:lnTo>
                  <a:lnTo>
                    <a:pt x="1240" y="627"/>
                  </a:lnTo>
                  <a:lnTo>
                    <a:pt x="1235" y="630"/>
                  </a:lnTo>
                  <a:lnTo>
                    <a:pt x="1231" y="631"/>
                  </a:lnTo>
                  <a:lnTo>
                    <a:pt x="1226" y="632"/>
                  </a:lnTo>
                  <a:close/>
                  <a:moveTo>
                    <a:pt x="1678" y="760"/>
                  </a:moveTo>
                  <a:lnTo>
                    <a:pt x="1676" y="760"/>
                  </a:lnTo>
                  <a:lnTo>
                    <a:pt x="1644" y="756"/>
                  </a:lnTo>
                  <a:lnTo>
                    <a:pt x="1613" y="753"/>
                  </a:lnTo>
                  <a:lnTo>
                    <a:pt x="1582" y="748"/>
                  </a:lnTo>
                  <a:lnTo>
                    <a:pt x="1552" y="744"/>
                  </a:lnTo>
                  <a:lnTo>
                    <a:pt x="1523" y="738"/>
                  </a:lnTo>
                  <a:lnTo>
                    <a:pt x="1495" y="732"/>
                  </a:lnTo>
                  <a:lnTo>
                    <a:pt x="1467" y="726"/>
                  </a:lnTo>
                  <a:lnTo>
                    <a:pt x="1440" y="719"/>
                  </a:lnTo>
                  <a:lnTo>
                    <a:pt x="1436" y="717"/>
                  </a:lnTo>
                  <a:lnTo>
                    <a:pt x="1433" y="715"/>
                  </a:lnTo>
                  <a:lnTo>
                    <a:pt x="1430" y="713"/>
                  </a:lnTo>
                  <a:lnTo>
                    <a:pt x="1428" y="710"/>
                  </a:lnTo>
                  <a:lnTo>
                    <a:pt x="1426" y="707"/>
                  </a:lnTo>
                  <a:lnTo>
                    <a:pt x="1426" y="702"/>
                  </a:lnTo>
                  <a:lnTo>
                    <a:pt x="1426" y="699"/>
                  </a:lnTo>
                  <a:lnTo>
                    <a:pt x="1426" y="694"/>
                  </a:lnTo>
                  <a:lnTo>
                    <a:pt x="1427" y="691"/>
                  </a:lnTo>
                  <a:lnTo>
                    <a:pt x="1429" y="687"/>
                  </a:lnTo>
                  <a:lnTo>
                    <a:pt x="1432" y="685"/>
                  </a:lnTo>
                  <a:lnTo>
                    <a:pt x="1435" y="683"/>
                  </a:lnTo>
                  <a:lnTo>
                    <a:pt x="1438" y="682"/>
                  </a:lnTo>
                  <a:lnTo>
                    <a:pt x="1442" y="680"/>
                  </a:lnTo>
                  <a:lnTo>
                    <a:pt x="1447" y="680"/>
                  </a:lnTo>
                  <a:lnTo>
                    <a:pt x="1450" y="680"/>
                  </a:lnTo>
                  <a:lnTo>
                    <a:pt x="1476" y="687"/>
                  </a:lnTo>
                  <a:lnTo>
                    <a:pt x="1504" y="694"/>
                  </a:lnTo>
                  <a:lnTo>
                    <a:pt x="1531" y="700"/>
                  </a:lnTo>
                  <a:lnTo>
                    <a:pt x="1559" y="705"/>
                  </a:lnTo>
                  <a:lnTo>
                    <a:pt x="1589" y="709"/>
                  </a:lnTo>
                  <a:lnTo>
                    <a:pt x="1617" y="714"/>
                  </a:lnTo>
                  <a:lnTo>
                    <a:pt x="1648" y="717"/>
                  </a:lnTo>
                  <a:lnTo>
                    <a:pt x="1679" y="721"/>
                  </a:lnTo>
                  <a:lnTo>
                    <a:pt x="1684" y="721"/>
                  </a:lnTo>
                  <a:lnTo>
                    <a:pt x="1687" y="723"/>
                  </a:lnTo>
                  <a:lnTo>
                    <a:pt x="1690" y="724"/>
                  </a:lnTo>
                  <a:lnTo>
                    <a:pt x="1693" y="727"/>
                  </a:lnTo>
                  <a:lnTo>
                    <a:pt x="1695" y="731"/>
                  </a:lnTo>
                  <a:lnTo>
                    <a:pt x="1697" y="734"/>
                  </a:lnTo>
                  <a:lnTo>
                    <a:pt x="1698" y="738"/>
                  </a:lnTo>
                  <a:lnTo>
                    <a:pt x="1698" y="741"/>
                  </a:lnTo>
                  <a:lnTo>
                    <a:pt x="1697" y="746"/>
                  </a:lnTo>
                  <a:lnTo>
                    <a:pt x="1695" y="749"/>
                  </a:lnTo>
                  <a:lnTo>
                    <a:pt x="1693" y="752"/>
                  </a:lnTo>
                  <a:lnTo>
                    <a:pt x="1691" y="755"/>
                  </a:lnTo>
                  <a:lnTo>
                    <a:pt x="1689" y="756"/>
                  </a:lnTo>
                  <a:lnTo>
                    <a:pt x="1685" y="758"/>
                  </a:lnTo>
                  <a:lnTo>
                    <a:pt x="1682" y="760"/>
                  </a:lnTo>
                  <a:lnTo>
                    <a:pt x="1678" y="760"/>
                  </a:lnTo>
                  <a:close/>
                  <a:moveTo>
                    <a:pt x="2147" y="815"/>
                  </a:moveTo>
                  <a:lnTo>
                    <a:pt x="2144" y="815"/>
                  </a:lnTo>
                  <a:lnTo>
                    <a:pt x="2118" y="810"/>
                  </a:lnTo>
                  <a:lnTo>
                    <a:pt x="2090" y="805"/>
                  </a:lnTo>
                  <a:lnTo>
                    <a:pt x="2064" y="801"/>
                  </a:lnTo>
                  <a:lnTo>
                    <a:pt x="2035" y="797"/>
                  </a:lnTo>
                  <a:lnTo>
                    <a:pt x="2005" y="793"/>
                  </a:lnTo>
                  <a:lnTo>
                    <a:pt x="1975" y="789"/>
                  </a:lnTo>
                  <a:lnTo>
                    <a:pt x="1944" y="785"/>
                  </a:lnTo>
                  <a:lnTo>
                    <a:pt x="1911" y="781"/>
                  </a:lnTo>
                  <a:lnTo>
                    <a:pt x="1908" y="780"/>
                  </a:lnTo>
                  <a:lnTo>
                    <a:pt x="1903" y="779"/>
                  </a:lnTo>
                  <a:lnTo>
                    <a:pt x="1901" y="777"/>
                  </a:lnTo>
                  <a:lnTo>
                    <a:pt x="1897" y="775"/>
                  </a:lnTo>
                  <a:lnTo>
                    <a:pt x="1896" y="771"/>
                  </a:lnTo>
                  <a:lnTo>
                    <a:pt x="1894" y="768"/>
                  </a:lnTo>
                  <a:lnTo>
                    <a:pt x="1894" y="764"/>
                  </a:lnTo>
                  <a:lnTo>
                    <a:pt x="1894" y="760"/>
                  </a:lnTo>
                  <a:lnTo>
                    <a:pt x="1894" y="756"/>
                  </a:lnTo>
                  <a:lnTo>
                    <a:pt x="1896" y="753"/>
                  </a:lnTo>
                  <a:lnTo>
                    <a:pt x="1898" y="749"/>
                  </a:lnTo>
                  <a:lnTo>
                    <a:pt x="1901" y="747"/>
                  </a:lnTo>
                  <a:lnTo>
                    <a:pt x="1904" y="745"/>
                  </a:lnTo>
                  <a:lnTo>
                    <a:pt x="1908" y="744"/>
                  </a:lnTo>
                  <a:lnTo>
                    <a:pt x="1911" y="742"/>
                  </a:lnTo>
                  <a:lnTo>
                    <a:pt x="1916" y="742"/>
                  </a:lnTo>
                  <a:lnTo>
                    <a:pt x="1949" y="746"/>
                  </a:lnTo>
                  <a:lnTo>
                    <a:pt x="1980" y="750"/>
                  </a:lnTo>
                  <a:lnTo>
                    <a:pt x="2011" y="754"/>
                  </a:lnTo>
                  <a:lnTo>
                    <a:pt x="2041" y="758"/>
                  </a:lnTo>
                  <a:lnTo>
                    <a:pt x="2069" y="762"/>
                  </a:lnTo>
                  <a:lnTo>
                    <a:pt x="2097" y="766"/>
                  </a:lnTo>
                  <a:lnTo>
                    <a:pt x="2124" y="771"/>
                  </a:lnTo>
                  <a:lnTo>
                    <a:pt x="2151" y="776"/>
                  </a:lnTo>
                  <a:lnTo>
                    <a:pt x="2154" y="777"/>
                  </a:lnTo>
                  <a:lnTo>
                    <a:pt x="2158" y="779"/>
                  </a:lnTo>
                  <a:lnTo>
                    <a:pt x="2161" y="781"/>
                  </a:lnTo>
                  <a:lnTo>
                    <a:pt x="2163" y="784"/>
                  </a:lnTo>
                  <a:lnTo>
                    <a:pt x="2166" y="787"/>
                  </a:lnTo>
                  <a:lnTo>
                    <a:pt x="2167" y="791"/>
                  </a:lnTo>
                  <a:lnTo>
                    <a:pt x="2167" y="795"/>
                  </a:lnTo>
                  <a:lnTo>
                    <a:pt x="2167" y="799"/>
                  </a:lnTo>
                  <a:lnTo>
                    <a:pt x="2166" y="802"/>
                  </a:lnTo>
                  <a:lnTo>
                    <a:pt x="2165" y="805"/>
                  </a:lnTo>
                  <a:lnTo>
                    <a:pt x="2162" y="808"/>
                  </a:lnTo>
                  <a:lnTo>
                    <a:pt x="2160" y="810"/>
                  </a:lnTo>
                  <a:lnTo>
                    <a:pt x="2157" y="812"/>
                  </a:lnTo>
                  <a:lnTo>
                    <a:pt x="2154" y="814"/>
                  </a:lnTo>
                  <a:lnTo>
                    <a:pt x="2151" y="815"/>
                  </a:lnTo>
                  <a:lnTo>
                    <a:pt x="2147" y="815"/>
                  </a:lnTo>
                  <a:close/>
                  <a:moveTo>
                    <a:pt x="2591" y="971"/>
                  </a:moveTo>
                  <a:lnTo>
                    <a:pt x="2582" y="968"/>
                  </a:lnTo>
                  <a:lnTo>
                    <a:pt x="2554" y="955"/>
                  </a:lnTo>
                  <a:lnTo>
                    <a:pt x="2526" y="941"/>
                  </a:lnTo>
                  <a:lnTo>
                    <a:pt x="2498" y="928"/>
                  </a:lnTo>
                  <a:lnTo>
                    <a:pt x="2472" y="916"/>
                  </a:lnTo>
                  <a:lnTo>
                    <a:pt x="2446" y="904"/>
                  </a:lnTo>
                  <a:lnTo>
                    <a:pt x="2419" y="894"/>
                  </a:lnTo>
                  <a:lnTo>
                    <a:pt x="2394" y="883"/>
                  </a:lnTo>
                  <a:lnTo>
                    <a:pt x="2369" y="874"/>
                  </a:lnTo>
                  <a:lnTo>
                    <a:pt x="2365" y="872"/>
                  </a:lnTo>
                  <a:lnTo>
                    <a:pt x="2362" y="870"/>
                  </a:lnTo>
                  <a:lnTo>
                    <a:pt x="2360" y="867"/>
                  </a:lnTo>
                  <a:lnTo>
                    <a:pt x="2357" y="864"/>
                  </a:lnTo>
                  <a:lnTo>
                    <a:pt x="2356" y="861"/>
                  </a:lnTo>
                  <a:lnTo>
                    <a:pt x="2356" y="856"/>
                  </a:lnTo>
                  <a:lnTo>
                    <a:pt x="2356" y="853"/>
                  </a:lnTo>
                  <a:lnTo>
                    <a:pt x="2357" y="849"/>
                  </a:lnTo>
                  <a:lnTo>
                    <a:pt x="2358" y="844"/>
                  </a:lnTo>
                  <a:lnTo>
                    <a:pt x="2361" y="842"/>
                  </a:lnTo>
                  <a:lnTo>
                    <a:pt x="2364" y="840"/>
                  </a:lnTo>
                  <a:lnTo>
                    <a:pt x="2368" y="838"/>
                  </a:lnTo>
                  <a:lnTo>
                    <a:pt x="2371" y="836"/>
                  </a:lnTo>
                  <a:lnTo>
                    <a:pt x="2375" y="835"/>
                  </a:lnTo>
                  <a:lnTo>
                    <a:pt x="2378" y="835"/>
                  </a:lnTo>
                  <a:lnTo>
                    <a:pt x="2383" y="836"/>
                  </a:lnTo>
                  <a:lnTo>
                    <a:pt x="2408" y="847"/>
                  </a:lnTo>
                  <a:lnTo>
                    <a:pt x="2434" y="857"/>
                  </a:lnTo>
                  <a:lnTo>
                    <a:pt x="2461" y="867"/>
                  </a:lnTo>
                  <a:lnTo>
                    <a:pt x="2488" y="879"/>
                  </a:lnTo>
                  <a:lnTo>
                    <a:pt x="2514" y="892"/>
                  </a:lnTo>
                  <a:lnTo>
                    <a:pt x="2543" y="905"/>
                  </a:lnTo>
                  <a:lnTo>
                    <a:pt x="2572" y="919"/>
                  </a:lnTo>
                  <a:lnTo>
                    <a:pt x="2601" y="934"/>
                  </a:lnTo>
                  <a:lnTo>
                    <a:pt x="2604" y="936"/>
                  </a:lnTo>
                  <a:lnTo>
                    <a:pt x="2606" y="939"/>
                  </a:lnTo>
                  <a:lnTo>
                    <a:pt x="2609" y="942"/>
                  </a:lnTo>
                  <a:lnTo>
                    <a:pt x="2610" y="945"/>
                  </a:lnTo>
                  <a:lnTo>
                    <a:pt x="2611" y="949"/>
                  </a:lnTo>
                  <a:lnTo>
                    <a:pt x="2611" y="953"/>
                  </a:lnTo>
                  <a:lnTo>
                    <a:pt x="2610" y="957"/>
                  </a:lnTo>
                  <a:lnTo>
                    <a:pt x="2609" y="960"/>
                  </a:lnTo>
                  <a:lnTo>
                    <a:pt x="2605" y="965"/>
                  </a:lnTo>
                  <a:lnTo>
                    <a:pt x="2602" y="968"/>
                  </a:lnTo>
                  <a:lnTo>
                    <a:pt x="2597" y="971"/>
                  </a:lnTo>
                  <a:lnTo>
                    <a:pt x="2591" y="971"/>
                  </a:lnTo>
                  <a:close/>
                  <a:moveTo>
                    <a:pt x="2993" y="1220"/>
                  </a:moveTo>
                  <a:lnTo>
                    <a:pt x="2989" y="1220"/>
                  </a:lnTo>
                  <a:lnTo>
                    <a:pt x="2986" y="1218"/>
                  </a:lnTo>
                  <a:lnTo>
                    <a:pt x="2983" y="1217"/>
                  </a:lnTo>
                  <a:lnTo>
                    <a:pt x="2980" y="1215"/>
                  </a:lnTo>
                  <a:lnTo>
                    <a:pt x="2945" y="1186"/>
                  </a:lnTo>
                  <a:lnTo>
                    <a:pt x="2907" y="1159"/>
                  </a:lnTo>
                  <a:lnTo>
                    <a:pt x="2866" y="1131"/>
                  </a:lnTo>
                  <a:lnTo>
                    <a:pt x="2821" y="1104"/>
                  </a:lnTo>
                  <a:lnTo>
                    <a:pt x="2788" y="1084"/>
                  </a:lnTo>
                  <a:lnTo>
                    <a:pt x="2784" y="1082"/>
                  </a:lnTo>
                  <a:lnTo>
                    <a:pt x="2782" y="1078"/>
                  </a:lnTo>
                  <a:lnTo>
                    <a:pt x="2779" y="1075"/>
                  </a:lnTo>
                  <a:lnTo>
                    <a:pt x="2778" y="1072"/>
                  </a:lnTo>
                  <a:lnTo>
                    <a:pt x="2778" y="1068"/>
                  </a:lnTo>
                  <a:lnTo>
                    <a:pt x="2778" y="1065"/>
                  </a:lnTo>
                  <a:lnTo>
                    <a:pt x="2778" y="1060"/>
                  </a:lnTo>
                  <a:lnTo>
                    <a:pt x="2781" y="1057"/>
                  </a:lnTo>
                  <a:lnTo>
                    <a:pt x="2783" y="1054"/>
                  </a:lnTo>
                  <a:lnTo>
                    <a:pt x="2785" y="1051"/>
                  </a:lnTo>
                  <a:lnTo>
                    <a:pt x="2789" y="1050"/>
                  </a:lnTo>
                  <a:lnTo>
                    <a:pt x="2792" y="1047"/>
                  </a:lnTo>
                  <a:lnTo>
                    <a:pt x="2797" y="1047"/>
                  </a:lnTo>
                  <a:lnTo>
                    <a:pt x="2800" y="1047"/>
                  </a:lnTo>
                  <a:lnTo>
                    <a:pt x="2804" y="1049"/>
                  </a:lnTo>
                  <a:lnTo>
                    <a:pt x="2807" y="1050"/>
                  </a:lnTo>
                  <a:lnTo>
                    <a:pt x="2840" y="1069"/>
                  </a:lnTo>
                  <a:lnTo>
                    <a:pt x="2887" y="1098"/>
                  </a:lnTo>
                  <a:lnTo>
                    <a:pt x="2930" y="1127"/>
                  </a:lnTo>
                  <a:lnTo>
                    <a:pt x="2969" y="1155"/>
                  </a:lnTo>
                  <a:lnTo>
                    <a:pt x="3005" y="1185"/>
                  </a:lnTo>
                  <a:lnTo>
                    <a:pt x="3008" y="1187"/>
                  </a:lnTo>
                  <a:lnTo>
                    <a:pt x="3010" y="1191"/>
                  </a:lnTo>
                  <a:lnTo>
                    <a:pt x="3011" y="1194"/>
                  </a:lnTo>
                  <a:lnTo>
                    <a:pt x="3012" y="1198"/>
                  </a:lnTo>
                  <a:lnTo>
                    <a:pt x="3012" y="1202"/>
                  </a:lnTo>
                  <a:lnTo>
                    <a:pt x="3011" y="1206"/>
                  </a:lnTo>
                  <a:lnTo>
                    <a:pt x="3010" y="1209"/>
                  </a:lnTo>
                  <a:lnTo>
                    <a:pt x="3008" y="1213"/>
                  </a:lnTo>
                  <a:lnTo>
                    <a:pt x="3004" y="1215"/>
                  </a:lnTo>
                  <a:lnTo>
                    <a:pt x="3001" y="1217"/>
                  </a:lnTo>
                  <a:lnTo>
                    <a:pt x="2996" y="1218"/>
                  </a:lnTo>
                  <a:lnTo>
                    <a:pt x="2993" y="1220"/>
                  </a:lnTo>
                  <a:close/>
                  <a:moveTo>
                    <a:pt x="3211" y="1621"/>
                  </a:moveTo>
                  <a:lnTo>
                    <a:pt x="3207" y="1621"/>
                  </a:lnTo>
                  <a:lnTo>
                    <a:pt x="3204" y="1620"/>
                  </a:lnTo>
                  <a:lnTo>
                    <a:pt x="3200" y="1618"/>
                  </a:lnTo>
                  <a:lnTo>
                    <a:pt x="3197" y="1615"/>
                  </a:lnTo>
                  <a:lnTo>
                    <a:pt x="3195" y="1613"/>
                  </a:lnTo>
                  <a:lnTo>
                    <a:pt x="3194" y="1610"/>
                  </a:lnTo>
                  <a:lnTo>
                    <a:pt x="3192" y="1606"/>
                  </a:lnTo>
                  <a:lnTo>
                    <a:pt x="3191" y="1601"/>
                  </a:lnTo>
                  <a:lnTo>
                    <a:pt x="3190" y="1572"/>
                  </a:lnTo>
                  <a:lnTo>
                    <a:pt x="3187" y="1543"/>
                  </a:lnTo>
                  <a:lnTo>
                    <a:pt x="3181" y="1514"/>
                  </a:lnTo>
                  <a:lnTo>
                    <a:pt x="3175" y="1487"/>
                  </a:lnTo>
                  <a:lnTo>
                    <a:pt x="3166" y="1460"/>
                  </a:lnTo>
                  <a:lnTo>
                    <a:pt x="3157" y="1435"/>
                  </a:lnTo>
                  <a:lnTo>
                    <a:pt x="3145" y="1410"/>
                  </a:lnTo>
                  <a:lnTo>
                    <a:pt x="3132" y="1386"/>
                  </a:lnTo>
                  <a:lnTo>
                    <a:pt x="3131" y="1382"/>
                  </a:lnTo>
                  <a:lnTo>
                    <a:pt x="3129" y="1379"/>
                  </a:lnTo>
                  <a:lnTo>
                    <a:pt x="3129" y="1374"/>
                  </a:lnTo>
                  <a:lnTo>
                    <a:pt x="3129" y="1371"/>
                  </a:lnTo>
                  <a:lnTo>
                    <a:pt x="3131" y="1367"/>
                  </a:lnTo>
                  <a:lnTo>
                    <a:pt x="3133" y="1364"/>
                  </a:lnTo>
                  <a:lnTo>
                    <a:pt x="3135" y="1362"/>
                  </a:lnTo>
                  <a:lnTo>
                    <a:pt x="3139" y="1359"/>
                  </a:lnTo>
                  <a:lnTo>
                    <a:pt x="3142" y="1357"/>
                  </a:lnTo>
                  <a:lnTo>
                    <a:pt x="3147" y="1356"/>
                  </a:lnTo>
                  <a:lnTo>
                    <a:pt x="3150" y="1356"/>
                  </a:lnTo>
                  <a:lnTo>
                    <a:pt x="3153" y="1357"/>
                  </a:lnTo>
                  <a:lnTo>
                    <a:pt x="3157" y="1358"/>
                  </a:lnTo>
                  <a:lnTo>
                    <a:pt x="3160" y="1361"/>
                  </a:lnTo>
                  <a:lnTo>
                    <a:pt x="3164" y="1363"/>
                  </a:lnTo>
                  <a:lnTo>
                    <a:pt x="3166" y="1366"/>
                  </a:lnTo>
                  <a:lnTo>
                    <a:pt x="3180" y="1393"/>
                  </a:lnTo>
                  <a:lnTo>
                    <a:pt x="3192" y="1419"/>
                  </a:lnTo>
                  <a:lnTo>
                    <a:pt x="3204" y="1448"/>
                  </a:lnTo>
                  <a:lnTo>
                    <a:pt x="3213" y="1476"/>
                  </a:lnTo>
                  <a:lnTo>
                    <a:pt x="3220" y="1506"/>
                  </a:lnTo>
                  <a:lnTo>
                    <a:pt x="3226" y="1536"/>
                  </a:lnTo>
                  <a:lnTo>
                    <a:pt x="3229" y="1568"/>
                  </a:lnTo>
                  <a:lnTo>
                    <a:pt x="3230" y="1600"/>
                  </a:lnTo>
                  <a:lnTo>
                    <a:pt x="3230" y="1605"/>
                  </a:lnTo>
                  <a:lnTo>
                    <a:pt x="3229" y="1608"/>
                  </a:lnTo>
                  <a:lnTo>
                    <a:pt x="3228" y="1612"/>
                  </a:lnTo>
                  <a:lnTo>
                    <a:pt x="3226" y="1615"/>
                  </a:lnTo>
                  <a:lnTo>
                    <a:pt x="3222" y="1618"/>
                  </a:lnTo>
                  <a:lnTo>
                    <a:pt x="3219" y="1619"/>
                  </a:lnTo>
                  <a:lnTo>
                    <a:pt x="3215" y="1620"/>
                  </a:lnTo>
                  <a:lnTo>
                    <a:pt x="3212" y="1621"/>
                  </a:lnTo>
                  <a:lnTo>
                    <a:pt x="3211" y="162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2" name="Freeform 19">
              <a:extLst>
                <a:ext uri="{FF2B5EF4-FFF2-40B4-BE49-F238E27FC236}">
                  <a16:creationId xmlns:a16="http://schemas.microsoft.com/office/drawing/2014/main" id="{5C92991D-CE4A-4791-B494-53F7AD84999D}"/>
                </a:ext>
              </a:extLst>
            </p:cNvPr>
            <p:cNvSpPr>
              <a:spLocks noEditPoints="1"/>
            </p:cNvSpPr>
            <p:nvPr userDrawn="1"/>
          </p:nvSpPr>
          <p:spPr bwMode="auto">
            <a:xfrm>
              <a:off x="10683507" y="5020205"/>
              <a:ext cx="1512110" cy="1837795"/>
            </a:xfrm>
            <a:custGeom>
              <a:avLst/>
              <a:gdLst>
                <a:gd name="T0" fmla="*/ 268 w 2277"/>
                <a:gd name="T1" fmla="*/ 2672 h 2765"/>
                <a:gd name="T2" fmla="*/ 281 w 2277"/>
                <a:gd name="T3" fmla="*/ 2529 h 2765"/>
                <a:gd name="T4" fmla="*/ 291 w 2277"/>
                <a:gd name="T5" fmla="*/ 2286 h 2765"/>
                <a:gd name="T6" fmla="*/ 282 w 2277"/>
                <a:gd name="T7" fmla="*/ 2025 h 2765"/>
                <a:gd name="T8" fmla="*/ 243 w 2277"/>
                <a:gd name="T9" fmla="*/ 1759 h 2765"/>
                <a:gd name="T10" fmla="*/ 150 w 2277"/>
                <a:gd name="T11" fmla="*/ 1413 h 2765"/>
                <a:gd name="T12" fmla="*/ 54 w 2277"/>
                <a:gd name="T13" fmla="*/ 1109 h 2765"/>
                <a:gd name="T14" fmla="*/ 14 w 2277"/>
                <a:gd name="T15" fmla="*/ 931 h 2765"/>
                <a:gd name="T16" fmla="*/ 0 w 2277"/>
                <a:gd name="T17" fmla="*/ 760 h 2765"/>
                <a:gd name="T18" fmla="*/ 14 w 2277"/>
                <a:gd name="T19" fmla="*/ 597 h 2765"/>
                <a:gd name="T20" fmla="*/ 63 w 2277"/>
                <a:gd name="T21" fmla="*/ 432 h 2765"/>
                <a:gd name="T22" fmla="*/ 151 w 2277"/>
                <a:gd name="T23" fmla="*/ 285 h 2765"/>
                <a:gd name="T24" fmla="*/ 276 w 2277"/>
                <a:gd name="T25" fmla="*/ 163 h 2765"/>
                <a:gd name="T26" fmla="*/ 443 w 2277"/>
                <a:gd name="T27" fmla="*/ 65 h 2765"/>
                <a:gd name="T28" fmla="*/ 630 w 2277"/>
                <a:gd name="T29" fmla="*/ 10 h 2765"/>
                <a:gd name="T30" fmla="*/ 825 w 2277"/>
                <a:gd name="T31" fmla="*/ 3 h 2765"/>
                <a:gd name="T32" fmla="*/ 1001 w 2277"/>
                <a:gd name="T33" fmla="*/ 39 h 2765"/>
                <a:gd name="T34" fmla="*/ 1153 w 2277"/>
                <a:gd name="T35" fmla="*/ 103 h 2765"/>
                <a:gd name="T36" fmla="*/ 1308 w 2277"/>
                <a:gd name="T37" fmla="*/ 196 h 2765"/>
                <a:gd name="T38" fmla="*/ 1555 w 2277"/>
                <a:gd name="T39" fmla="*/ 352 h 2765"/>
                <a:gd name="T40" fmla="*/ 1833 w 2277"/>
                <a:gd name="T41" fmla="*/ 464 h 2765"/>
                <a:gd name="T42" fmla="*/ 2143 w 2277"/>
                <a:gd name="T43" fmla="*/ 531 h 2765"/>
                <a:gd name="T44" fmla="*/ 2139 w 2277"/>
                <a:gd name="T45" fmla="*/ 570 h 2765"/>
                <a:gd name="T46" fmla="*/ 1822 w 2277"/>
                <a:gd name="T47" fmla="*/ 502 h 2765"/>
                <a:gd name="T48" fmla="*/ 1538 w 2277"/>
                <a:gd name="T49" fmla="*/ 386 h 2765"/>
                <a:gd name="T50" fmla="*/ 1286 w 2277"/>
                <a:gd name="T51" fmla="*/ 229 h 2765"/>
                <a:gd name="T52" fmla="*/ 1136 w 2277"/>
                <a:gd name="T53" fmla="*/ 138 h 2765"/>
                <a:gd name="T54" fmla="*/ 990 w 2277"/>
                <a:gd name="T55" fmla="*/ 77 h 2765"/>
                <a:gd name="T56" fmla="*/ 820 w 2277"/>
                <a:gd name="T57" fmla="*/ 42 h 2765"/>
                <a:gd name="T58" fmla="*/ 635 w 2277"/>
                <a:gd name="T59" fmla="*/ 49 h 2765"/>
                <a:gd name="T60" fmla="*/ 458 w 2277"/>
                <a:gd name="T61" fmla="*/ 101 h 2765"/>
                <a:gd name="T62" fmla="*/ 301 w 2277"/>
                <a:gd name="T63" fmla="*/ 194 h 2765"/>
                <a:gd name="T64" fmla="*/ 182 w 2277"/>
                <a:gd name="T65" fmla="*/ 309 h 2765"/>
                <a:gd name="T66" fmla="*/ 99 w 2277"/>
                <a:gd name="T67" fmla="*/ 448 h 2765"/>
                <a:gd name="T68" fmla="*/ 52 w 2277"/>
                <a:gd name="T69" fmla="*/ 604 h 2765"/>
                <a:gd name="T70" fmla="*/ 40 w 2277"/>
                <a:gd name="T71" fmla="*/ 760 h 2765"/>
                <a:gd name="T72" fmla="*/ 53 w 2277"/>
                <a:gd name="T73" fmla="*/ 925 h 2765"/>
                <a:gd name="T74" fmla="*/ 92 w 2277"/>
                <a:gd name="T75" fmla="*/ 1098 h 2765"/>
                <a:gd name="T76" fmla="*/ 188 w 2277"/>
                <a:gd name="T77" fmla="*/ 1402 h 2765"/>
                <a:gd name="T78" fmla="*/ 281 w 2277"/>
                <a:gd name="T79" fmla="*/ 1750 h 2765"/>
                <a:gd name="T80" fmla="*/ 321 w 2277"/>
                <a:gd name="T81" fmla="*/ 2022 h 2765"/>
                <a:gd name="T82" fmla="*/ 330 w 2277"/>
                <a:gd name="T83" fmla="*/ 2284 h 2765"/>
                <a:gd name="T84" fmla="*/ 320 w 2277"/>
                <a:gd name="T85" fmla="*/ 2531 h 2765"/>
                <a:gd name="T86" fmla="*/ 307 w 2277"/>
                <a:gd name="T87" fmla="*/ 2673 h 2765"/>
                <a:gd name="T88" fmla="*/ 252 w 2277"/>
                <a:gd name="T89" fmla="*/ 2765 h 2765"/>
                <a:gd name="T90" fmla="*/ 2018 w 2277"/>
                <a:gd name="T91" fmla="*/ 2366 h 2765"/>
                <a:gd name="T92" fmla="*/ 1609 w 2277"/>
                <a:gd name="T93" fmla="*/ 2596 h 2765"/>
                <a:gd name="T94" fmla="*/ 1472 w 2277"/>
                <a:gd name="T95" fmla="*/ 2695 h 2765"/>
                <a:gd name="T96" fmla="*/ 1368 w 2277"/>
                <a:gd name="T97" fmla="*/ 2750 h 2765"/>
                <a:gd name="T98" fmla="*/ 1430 w 2277"/>
                <a:gd name="T99" fmla="*/ 2679 h 2765"/>
                <a:gd name="T100" fmla="*/ 1554 w 2277"/>
                <a:gd name="T101" fmla="*/ 2583 h 2765"/>
                <a:gd name="T102" fmla="*/ 1924 w 2277"/>
                <a:gd name="T103" fmla="*/ 2375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7" h="2765">
                  <a:moveTo>
                    <a:pt x="252" y="2765"/>
                  </a:moveTo>
                  <a:lnTo>
                    <a:pt x="257" y="2742"/>
                  </a:lnTo>
                  <a:lnTo>
                    <a:pt x="260" y="2719"/>
                  </a:lnTo>
                  <a:lnTo>
                    <a:pt x="265" y="2695"/>
                  </a:lnTo>
                  <a:lnTo>
                    <a:pt x="268" y="2672"/>
                  </a:lnTo>
                  <a:lnTo>
                    <a:pt x="271" y="2648"/>
                  </a:lnTo>
                  <a:lnTo>
                    <a:pt x="274" y="2624"/>
                  </a:lnTo>
                  <a:lnTo>
                    <a:pt x="276" y="2600"/>
                  </a:lnTo>
                  <a:lnTo>
                    <a:pt x="278" y="2576"/>
                  </a:lnTo>
                  <a:lnTo>
                    <a:pt x="281" y="2529"/>
                  </a:lnTo>
                  <a:lnTo>
                    <a:pt x="284" y="2482"/>
                  </a:lnTo>
                  <a:lnTo>
                    <a:pt x="287" y="2434"/>
                  </a:lnTo>
                  <a:lnTo>
                    <a:pt x="289" y="2385"/>
                  </a:lnTo>
                  <a:lnTo>
                    <a:pt x="290" y="2335"/>
                  </a:lnTo>
                  <a:lnTo>
                    <a:pt x="291" y="2286"/>
                  </a:lnTo>
                  <a:lnTo>
                    <a:pt x="291" y="2234"/>
                  </a:lnTo>
                  <a:lnTo>
                    <a:pt x="290" y="2182"/>
                  </a:lnTo>
                  <a:lnTo>
                    <a:pt x="289" y="2131"/>
                  </a:lnTo>
                  <a:lnTo>
                    <a:pt x="286" y="2078"/>
                  </a:lnTo>
                  <a:lnTo>
                    <a:pt x="282" y="2025"/>
                  </a:lnTo>
                  <a:lnTo>
                    <a:pt x="276" y="1972"/>
                  </a:lnTo>
                  <a:lnTo>
                    <a:pt x="271" y="1919"/>
                  </a:lnTo>
                  <a:lnTo>
                    <a:pt x="263" y="1866"/>
                  </a:lnTo>
                  <a:lnTo>
                    <a:pt x="253" y="1812"/>
                  </a:lnTo>
                  <a:lnTo>
                    <a:pt x="243" y="1759"/>
                  </a:lnTo>
                  <a:lnTo>
                    <a:pt x="227" y="1689"/>
                  </a:lnTo>
                  <a:lnTo>
                    <a:pt x="209" y="1619"/>
                  </a:lnTo>
                  <a:lnTo>
                    <a:pt x="190" y="1550"/>
                  </a:lnTo>
                  <a:lnTo>
                    <a:pt x="171" y="1482"/>
                  </a:lnTo>
                  <a:lnTo>
                    <a:pt x="150" y="1413"/>
                  </a:lnTo>
                  <a:lnTo>
                    <a:pt x="128" y="1345"/>
                  </a:lnTo>
                  <a:lnTo>
                    <a:pt x="107" y="1276"/>
                  </a:lnTo>
                  <a:lnTo>
                    <a:pt x="86" y="1210"/>
                  </a:lnTo>
                  <a:lnTo>
                    <a:pt x="65" y="1146"/>
                  </a:lnTo>
                  <a:lnTo>
                    <a:pt x="54" y="1109"/>
                  </a:lnTo>
                  <a:lnTo>
                    <a:pt x="44" y="1073"/>
                  </a:lnTo>
                  <a:lnTo>
                    <a:pt x="34" y="1037"/>
                  </a:lnTo>
                  <a:lnTo>
                    <a:pt x="26" y="1001"/>
                  </a:lnTo>
                  <a:lnTo>
                    <a:pt x="19" y="965"/>
                  </a:lnTo>
                  <a:lnTo>
                    <a:pt x="14" y="931"/>
                  </a:lnTo>
                  <a:lnTo>
                    <a:pt x="9" y="895"/>
                  </a:lnTo>
                  <a:lnTo>
                    <a:pt x="6" y="861"/>
                  </a:lnTo>
                  <a:lnTo>
                    <a:pt x="2" y="828"/>
                  </a:lnTo>
                  <a:lnTo>
                    <a:pt x="1" y="793"/>
                  </a:lnTo>
                  <a:lnTo>
                    <a:pt x="0" y="760"/>
                  </a:lnTo>
                  <a:lnTo>
                    <a:pt x="1" y="727"/>
                  </a:lnTo>
                  <a:lnTo>
                    <a:pt x="2" y="694"/>
                  </a:lnTo>
                  <a:lnTo>
                    <a:pt x="5" y="661"/>
                  </a:lnTo>
                  <a:lnTo>
                    <a:pt x="8" y="629"/>
                  </a:lnTo>
                  <a:lnTo>
                    <a:pt x="14" y="597"/>
                  </a:lnTo>
                  <a:lnTo>
                    <a:pt x="19" y="563"/>
                  </a:lnTo>
                  <a:lnTo>
                    <a:pt x="27" y="530"/>
                  </a:lnTo>
                  <a:lnTo>
                    <a:pt x="38" y="496"/>
                  </a:lnTo>
                  <a:lnTo>
                    <a:pt x="49" y="464"/>
                  </a:lnTo>
                  <a:lnTo>
                    <a:pt x="63" y="432"/>
                  </a:lnTo>
                  <a:lnTo>
                    <a:pt x="77" y="401"/>
                  </a:lnTo>
                  <a:lnTo>
                    <a:pt x="94" y="371"/>
                  </a:lnTo>
                  <a:lnTo>
                    <a:pt x="111" y="341"/>
                  </a:lnTo>
                  <a:lnTo>
                    <a:pt x="131" y="313"/>
                  </a:lnTo>
                  <a:lnTo>
                    <a:pt x="151" y="285"/>
                  </a:lnTo>
                  <a:lnTo>
                    <a:pt x="173" y="259"/>
                  </a:lnTo>
                  <a:lnTo>
                    <a:pt x="197" y="233"/>
                  </a:lnTo>
                  <a:lnTo>
                    <a:pt x="222" y="208"/>
                  </a:lnTo>
                  <a:lnTo>
                    <a:pt x="249" y="184"/>
                  </a:lnTo>
                  <a:lnTo>
                    <a:pt x="276" y="163"/>
                  </a:lnTo>
                  <a:lnTo>
                    <a:pt x="305" y="141"/>
                  </a:lnTo>
                  <a:lnTo>
                    <a:pt x="338" y="119"/>
                  </a:lnTo>
                  <a:lnTo>
                    <a:pt x="372" y="99"/>
                  </a:lnTo>
                  <a:lnTo>
                    <a:pt x="406" y="81"/>
                  </a:lnTo>
                  <a:lnTo>
                    <a:pt x="443" y="65"/>
                  </a:lnTo>
                  <a:lnTo>
                    <a:pt x="478" y="50"/>
                  </a:lnTo>
                  <a:lnTo>
                    <a:pt x="515" y="38"/>
                  </a:lnTo>
                  <a:lnTo>
                    <a:pt x="553" y="26"/>
                  </a:lnTo>
                  <a:lnTo>
                    <a:pt x="591" y="17"/>
                  </a:lnTo>
                  <a:lnTo>
                    <a:pt x="630" y="10"/>
                  </a:lnTo>
                  <a:lnTo>
                    <a:pt x="668" y="4"/>
                  </a:lnTo>
                  <a:lnTo>
                    <a:pt x="707" y="1"/>
                  </a:lnTo>
                  <a:lnTo>
                    <a:pt x="746" y="0"/>
                  </a:lnTo>
                  <a:lnTo>
                    <a:pt x="785" y="0"/>
                  </a:lnTo>
                  <a:lnTo>
                    <a:pt x="825" y="3"/>
                  </a:lnTo>
                  <a:lnTo>
                    <a:pt x="864" y="7"/>
                  </a:lnTo>
                  <a:lnTo>
                    <a:pt x="902" y="13"/>
                  </a:lnTo>
                  <a:lnTo>
                    <a:pt x="936" y="20"/>
                  </a:lnTo>
                  <a:lnTo>
                    <a:pt x="969" y="30"/>
                  </a:lnTo>
                  <a:lnTo>
                    <a:pt x="1001" y="39"/>
                  </a:lnTo>
                  <a:lnTo>
                    <a:pt x="1034" y="50"/>
                  </a:lnTo>
                  <a:lnTo>
                    <a:pt x="1064" y="62"/>
                  </a:lnTo>
                  <a:lnTo>
                    <a:pt x="1094" y="75"/>
                  </a:lnTo>
                  <a:lnTo>
                    <a:pt x="1124" y="89"/>
                  </a:lnTo>
                  <a:lnTo>
                    <a:pt x="1153" y="103"/>
                  </a:lnTo>
                  <a:lnTo>
                    <a:pt x="1180" y="118"/>
                  </a:lnTo>
                  <a:lnTo>
                    <a:pt x="1208" y="133"/>
                  </a:lnTo>
                  <a:lnTo>
                    <a:pt x="1234" y="149"/>
                  </a:lnTo>
                  <a:lnTo>
                    <a:pt x="1260" y="165"/>
                  </a:lnTo>
                  <a:lnTo>
                    <a:pt x="1308" y="196"/>
                  </a:lnTo>
                  <a:lnTo>
                    <a:pt x="1352" y="227"/>
                  </a:lnTo>
                  <a:lnTo>
                    <a:pt x="1402" y="261"/>
                  </a:lnTo>
                  <a:lnTo>
                    <a:pt x="1452" y="293"/>
                  </a:lnTo>
                  <a:lnTo>
                    <a:pt x="1503" y="323"/>
                  </a:lnTo>
                  <a:lnTo>
                    <a:pt x="1555" y="352"/>
                  </a:lnTo>
                  <a:lnTo>
                    <a:pt x="1608" y="377"/>
                  </a:lnTo>
                  <a:lnTo>
                    <a:pt x="1663" y="402"/>
                  </a:lnTo>
                  <a:lnTo>
                    <a:pt x="1718" y="424"/>
                  </a:lnTo>
                  <a:lnTo>
                    <a:pt x="1775" y="445"/>
                  </a:lnTo>
                  <a:lnTo>
                    <a:pt x="1833" y="464"/>
                  </a:lnTo>
                  <a:lnTo>
                    <a:pt x="1892" y="480"/>
                  </a:lnTo>
                  <a:lnTo>
                    <a:pt x="1952" y="495"/>
                  </a:lnTo>
                  <a:lnTo>
                    <a:pt x="2014" y="509"/>
                  </a:lnTo>
                  <a:lnTo>
                    <a:pt x="2077" y="520"/>
                  </a:lnTo>
                  <a:lnTo>
                    <a:pt x="2143" y="531"/>
                  </a:lnTo>
                  <a:lnTo>
                    <a:pt x="2209" y="538"/>
                  </a:lnTo>
                  <a:lnTo>
                    <a:pt x="2277" y="544"/>
                  </a:lnTo>
                  <a:lnTo>
                    <a:pt x="2277" y="583"/>
                  </a:lnTo>
                  <a:lnTo>
                    <a:pt x="2207" y="578"/>
                  </a:lnTo>
                  <a:lnTo>
                    <a:pt x="2139" y="570"/>
                  </a:lnTo>
                  <a:lnTo>
                    <a:pt x="2073" y="559"/>
                  </a:lnTo>
                  <a:lnTo>
                    <a:pt x="2009" y="548"/>
                  </a:lnTo>
                  <a:lnTo>
                    <a:pt x="1944" y="534"/>
                  </a:lnTo>
                  <a:lnTo>
                    <a:pt x="1882" y="519"/>
                  </a:lnTo>
                  <a:lnTo>
                    <a:pt x="1822" y="502"/>
                  </a:lnTo>
                  <a:lnTo>
                    <a:pt x="1763" y="483"/>
                  </a:lnTo>
                  <a:lnTo>
                    <a:pt x="1705" y="462"/>
                  </a:lnTo>
                  <a:lnTo>
                    <a:pt x="1648" y="439"/>
                  </a:lnTo>
                  <a:lnTo>
                    <a:pt x="1592" y="414"/>
                  </a:lnTo>
                  <a:lnTo>
                    <a:pt x="1538" y="386"/>
                  </a:lnTo>
                  <a:lnTo>
                    <a:pt x="1484" y="358"/>
                  </a:lnTo>
                  <a:lnTo>
                    <a:pt x="1432" y="327"/>
                  </a:lnTo>
                  <a:lnTo>
                    <a:pt x="1380" y="294"/>
                  </a:lnTo>
                  <a:lnTo>
                    <a:pt x="1329" y="259"/>
                  </a:lnTo>
                  <a:lnTo>
                    <a:pt x="1286" y="229"/>
                  </a:lnTo>
                  <a:lnTo>
                    <a:pt x="1240" y="198"/>
                  </a:lnTo>
                  <a:lnTo>
                    <a:pt x="1215" y="183"/>
                  </a:lnTo>
                  <a:lnTo>
                    <a:pt x="1190" y="168"/>
                  </a:lnTo>
                  <a:lnTo>
                    <a:pt x="1163" y="153"/>
                  </a:lnTo>
                  <a:lnTo>
                    <a:pt x="1136" y="138"/>
                  </a:lnTo>
                  <a:lnTo>
                    <a:pt x="1108" y="125"/>
                  </a:lnTo>
                  <a:lnTo>
                    <a:pt x="1079" y="112"/>
                  </a:lnTo>
                  <a:lnTo>
                    <a:pt x="1051" y="99"/>
                  </a:lnTo>
                  <a:lnTo>
                    <a:pt x="1021" y="88"/>
                  </a:lnTo>
                  <a:lnTo>
                    <a:pt x="990" y="77"/>
                  </a:lnTo>
                  <a:lnTo>
                    <a:pt x="959" y="67"/>
                  </a:lnTo>
                  <a:lnTo>
                    <a:pt x="927" y="59"/>
                  </a:lnTo>
                  <a:lnTo>
                    <a:pt x="895" y="52"/>
                  </a:lnTo>
                  <a:lnTo>
                    <a:pt x="858" y="46"/>
                  </a:lnTo>
                  <a:lnTo>
                    <a:pt x="820" y="42"/>
                  </a:lnTo>
                  <a:lnTo>
                    <a:pt x="783" y="40"/>
                  </a:lnTo>
                  <a:lnTo>
                    <a:pt x="747" y="39"/>
                  </a:lnTo>
                  <a:lnTo>
                    <a:pt x="709" y="41"/>
                  </a:lnTo>
                  <a:lnTo>
                    <a:pt x="672" y="43"/>
                  </a:lnTo>
                  <a:lnTo>
                    <a:pt x="635" y="49"/>
                  </a:lnTo>
                  <a:lnTo>
                    <a:pt x="599" y="56"/>
                  </a:lnTo>
                  <a:lnTo>
                    <a:pt x="563" y="64"/>
                  </a:lnTo>
                  <a:lnTo>
                    <a:pt x="528" y="74"/>
                  </a:lnTo>
                  <a:lnTo>
                    <a:pt x="492" y="87"/>
                  </a:lnTo>
                  <a:lnTo>
                    <a:pt x="458" y="101"/>
                  </a:lnTo>
                  <a:lnTo>
                    <a:pt x="424" y="117"/>
                  </a:lnTo>
                  <a:lnTo>
                    <a:pt x="391" y="134"/>
                  </a:lnTo>
                  <a:lnTo>
                    <a:pt x="359" y="152"/>
                  </a:lnTo>
                  <a:lnTo>
                    <a:pt x="327" y="173"/>
                  </a:lnTo>
                  <a:lnTo>
                    <a:pt x="301" y="194"/>
                  </a:lnTo>
                  <a:lnTo>
                    <a:pt x="274" y="214"/>
                  </a:lnTo>
                  <a:lnTo>
                    <a:pt x="249" y="237"/>
                  </a:lnTo>
                  <a:lnTo>
                    <a:pt x="226" y="260"/>
                  </a:lnTo>
                  <a:lnTo>
                    <a:pt x="203" y="284"/>
                  </a:lnTo>
                  <a:lnTo>
                    <a:pt x="182" y="309"/>
                  </a:lnTo>
                  <a:lnTo>
                    <a:pt x="163" y="336"/>
                  </a:lnTo>
                  <a:lnTo>
                    <a:pt x="144" y="362"/>
                  </a:lnTo>
                  <a:lnTo>
                    <a:pt x="128" y="390"/>
                  </a:lnTo>
                  <a:lnTo>
                    <a:pt x="112" y="418"/>
                  </a:lnTo>
                  <a:lnTo>
                    <a:pt x="99" y="448"/>
                  </a:lnTo>
                  <a:lnTo>
                    <a:pt x="86" y="478"/>
                  </a:lnTo>
                  <a:lnTo>
                    <a:pt x="76" y="509"/>
                  </a:lnTo>
                  <a:lnTo>
                    <a:pt x="66" y="540"/>
                  </a:lnTo>
                  <a:lnTo>
                    <a:pt x="58" y="572"/>
                  </a:lnTo>
                  <a:lnTo>
                    <a:pt x="52" y="604"/>
                  </a:lnTo>
                  <a:lnTo>
                    <a:pt x="47" y="635"/>
                  </a:lnTo>
                  <a:lnTo>
                    <a:pt x="44" y="666"/>
                  </a:lnTo>
                  <a:lnTo>
                    <a:pt x="41" y="697"/>
                  </a:lnTo>
                  <a:lnTo>
                    <a:pt x="40" y="728"/>
                  </a:lnTo>
                  <a:lnTo>
                    <a:pt x="40" y="760"/>
                  </a:lnTo>
                  <a:lnTo>
                    <a:pt x="40" y="793"/>
                  </a:lnTo>
                  <a:lnTo>
                    <a:pt x="42" y="826"/>
                  </a:lnTo>
                  <a:lnTo>
                    <a:pt x="45" y="859"/>
                  </a:lnTo>
                  <a:lnTo>
                    <a:pt x="48" y="892"/>
                  </a:lnTo>
                  <a:lnTo>
                    <a:pt x="53" y="925"/>
                  </a:lnTo>
                  <a:lnTo>
                    <a:pt x="58" y="960"/>
                  </a:lnTo>
                  <a:lnTo>
                    <a:pt x="65" y="994"/>
                  </a:lnTo>
                  <a:lnTo>
                    <a:pt x="73" y="1029"/>
                  </a:lnTo>
                  <a:lnTo>
                    <a:pt x="83" y="1063"/>
                  </a:lnTo>
                  <a:lnTo>
                    <a:pt x="92" y="1098"/>
                  </a:lnTo>
                  <a:lnTo>
                    <a:pt x="103" y="1134"/>
                  </a:lnTo>
                  <a:lnTo>
                    <a:pt x="123" y="1197"/>
                  </a:lnTo>
                  <a:lnTo>
                    <a:pt x="144" y="1265"/>
                  </a:lnTo>
                  <a:lnTo>
                    <a:pt x="166" y="1334"/>
                  </a:lnTo>
                  <a:lnTo>
                    <a:pt x="188" y="1402"/>
                  </a:lnTo>
                  <a:lnTo>
                    <a:pt x="209" y="1471"/>
                  </a:lnTo>
                  <a:lnTo>
                    <a:pt x="228" y="1540"/>
                  </a:lnTo>
                  <a:lnTo>
                    <a:pt x="248" y="1610"/>
                  </a:lnTo>
                  <a:lnTo>
                    <a:pt x="265" y="1680"/>
                  </a:lnTo>
                  <a:lnTo>
                    <a:pt x="281" y="1750"/>
                  </a:lnTo>
                  <a:lnTo>
                    <a:pt x="292" y="1805"/>
                  </a:lnTo>
                  <a:lnTo>
                    <a:pt x="302" y="1859"/>
                  </a:lnTo>
                  <a:lnTo>
                    <a:pt x="310" y="1913"/>
                  </a:lnTo>
                  <a:lnTo>
                    <a:pt x="315" y="1968"/>
                  </a:lnTo>
                  <a:lnTo>
                    <a:pt x="321" y="2022"/>
                  </a:lnTo>
                  <a:lnTo>
                    <a:pt x="325" y="2075"/>
                  </a:lnTo>
                  <a:lnTo>
                    <a:pt x="328" y="2128"/>
                  </a:lnTo>
                  <a:lnTo>
                    <a:pt x="329" y="2181"/>
                  </a:lnTo>
                  <a:lnTo>
                    <a:pt x="330" y="2233"/>
                  </a:lnTo>
                  <a:lnTo>
                    <a:pt x="330" y="2284"/>
                  </a:lnTo>
                  <a:lnTo>
                    <a:pt x="329" y="2335"/>
                  </a:lnTo>
                  <a:lnTo>
                    <a:pt x="328" y="2385"/>
                  </a:lnTo>
                  <a:lnTo>
                    <a:pt x="326" y="2435"/>
                  </a:lnTo>
                  <a:lnTo>
                    <a:pt x="323" y="2484"/>
                  </a:lnTo>
                  <a:lnTo>
                    <a:pt x="320" y="2531"/>
                  </a:lnTo>
                  <a:lnTo>
                    <a:pt x="318" y="2578"/>
                  </a:lnTo>
                  <a:lnTo>
                    <a:pt x="315" y="2602"/>
                  </a:lnTo>
                  <a:lnTo>
                    <a:pt x="313" y="2626"/>
                  </a:lnTo>
                  <a:lnTo>
                    <a:pt x="311" y="2649"/>
                  </a:lnTo>
                  <a:lnTo>
                    <a:pt x="307" y="2673"/>
                  </a:lnTo>
                  <a:lnTo>
                    <a:pt x="304" y="2696"/>
                  </a:lnTo>
                  <a:lnTo>
                    <a:pt x="301" y="2719"/>
                  </a:lnTo>
                  <a:lnTo>
                    <a:pt x="297" y="2742"/>
                  </a:lnTo>
                  <a:lnTo>
                    <a:pt x="292" y="2765"/>
                  </a:lnTo>
                  <a:lnTo>
                    <a:pt x="252" y="2765"/>
                  </a:lnTo>
                  <a:close/>
                  <a:moveTo>
                    <a:pt x="2277" y="2156"/>
                  </a:moveTo>
                  <a:lnTo>
                    <a:pt x="2277" y="2203"/>
                  </a:lnTo>
                  <a:lnTo>
                    <a:pt x="2190" y="2259"/>
                  </a:lnTo>
                  <a:lnTo>
                    <a:pt x="2104" y="2313"/>
                  </a:lnTo>
                  <a:lnTo>
                    <a:pt x="2018" y="2366"/>
                  </a:lnTo>
                  <a:lnTo>
                    <a:pt x="1933" y="2415"/>
                  </a:lnTo>
                  <a:lnTo>
                    <a:pt x="1849" y="2463"/>
                  </a:lnTo>
                  <a:lnTo>
                    <a:pt x="1767" y="2510"/>
                  </a:lnTo>
                  <a:lnTo>
                    <a:pt x="1687" y="2554"/>
                  </a:lnTo>
                  <a:lnTo>
                    <a:pt x="1609" y="2596"/>
                  </a:lnTo>
                  <a:lnTo>
                    <a:pt x="1578" y="2615"/>
                  </a:lnTo>
                  <a:lnTo>
                    <a:pt x="1550" y="2633"/>
                  </a:lnTo>
                  <a:lnTo>
                    <a:pt x="1522" y="2653"/>
                  </a:lnTo>
                  <a:lnTo>
                    <a:pt x="1496" y="2673"/>
                  </a:lnTo>
                  <a:lnTo>
                    <a:pt x="1472" y="2695"/>
                  </a:lnTo>
                  <a:lnTo>
                    <a:pt x="1449" y="2717"/>
                  </a:lnTo>
                  <a:lnTo>
                    <a:pt x="1427" y="2741"/>
                  </a:lnTo>
                  <a:lnTo>
                    <a:pt x="1407" y="2765"/>
                  </a:lnTo>
                  <a:lnTo>
                    <a:pt x="1358" y="2765"/>
                  </a:lnTo>
                  <a:lnTo>
                    <a:pt x="1368" y="2750"/>
                  </a:lnTo>
                  <a:lnTo>
                    <a:pt x="1380" y="2735"/>
                  </a:lnTo>
                  <a:lnTo>
                    <a:pt x="1391" y="2721"/>
                  </a:lnTo>
                  <a:lnTo>
                    <a:pt x="1404" y="2707"/>
                  </a:lnTo>
                  <a:lnTo>
                    <a:pt x="1417" y="2693"/>
                  </a:lnTo>
                  <a:lnTo>
                    <a:pt x="1430" y="2679"/>
                  </a:lnTo>
                  <a:lnTo>
                    <a:pt x="1444" y="2666"/>
                  </a:lnTo>
                  <a:lnTo>
                    <a:pt x="1458" y="2654"/>
                  </a:lnTo>
                  <a:lnTo>
                    <a:pt x="1488" y="2629"/>
                  </a:lnTo>
                  <a:lnTo>
                    <a:pt x="1520" y="2606"/>
                  </a:lnTo>
                  <a:lnTo>
                    <a:pt x="1554" y="2583"/>
                  </a:lnTo>
                  <a:lnTo>
                    <a:pt x="1590" y="2562"/>
                  </a:lnTo>
                  <a:lnTo>
                    <a:pt x="1670" y="2518"/>
                  </a:lnTo>
                  <a:lnTo>
                    <a:pt x="1753" y="2473"/>
                  </a:lnTo>
                  <a:lnTo>
                    <a:pt x="1838" y="2426"/>
                  </a:lnTo>
                  <a:lnTo>
                    <a:pt x="1924" y="2375"/>
                  </a:lnTo>
                  <a:lnTo>
                    <a:pt x="2011" y="2323"/>
                  </a:lnTo>
                  <a:lnTo>
                    <a:pt x="2099" y="2270"/>
                  </a:lnTo>
                  <a:lnTo>
                    <a:pt x="2188" y="2214"/>
                  </a:lnTo>
                  <a:lnTo>
                    <a:pt x="2277" y="21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3" name="Freeform 20">
              <a:extLst>
                <a:ext uri="{FF2B5EF4-FFF2-40B4-BE49-F238E27FC236}">
                  <a16:creationId xmlns:a16="http://schemas.microsoft.com/office/drawing/2014/main" id="{60282D98-FF9C-4AE9-B071-3DC7DF353BEC}"/>
                </a:ext>
              </a:extLst>
            </p:cNvPr>
            <p:cNvSpPr>
              <a:spLocks/>
            </p:cNvSpPr>
            <p:nvPr userDrawn="1"/>
          </p:nvSpPr>
          <p:spPr bwMode="auto">
            <a:xfrm>
              <a:off x="8445584" y="2"/>
              <a:ext cx="1009625" cy="190760"/>
            </a:xfrm>
            <a:custGeom>
              <a:avLst/>
              <a:gdLst>
                <a:gd name="T0" fmla="*/ 480 w 1519"/>
                <a:gd name="T1" fmla="*/ 286 h 286"/>
                <a:gd name="T2" fmla="*/ 413 w 1519"/>
                <a:gd name="T3" fmla="*/ 279 h 286"/>
                <a:gd name="T4" fmla="*/ 350 w 1519"/>
                <a:gd name="T5" fmla="*/ 267 h 286"/>
                <a:gd name="T6" fmla="*/ 288 w 1519"/>
                <a:gd name="T7" fmla="*/ 249 h 286"/>
                <a:gd name="T8" fmla="*/ 235 w 1519"/>
                <a:gd name="T9" fmla="*/ 227 h 286"/>
                <a:gd name="T10" fmla="*/ 192 w 1519"/>
                <a:gd name="T11" fmla="*/ 204 h 286"/>
                <a:gd name="T12" fmla="*/ 153 w 1519"/>
                <a:gd name="T13" fmla="*/ 179 h 286"/>
                <a:gd name="T14" fmla="*/ 117 w 1519"/>
                <a:gd name="T15" fmla="*/ 150 h 286"/>
                <a:gd name="T16" fmla="*/ 85 w 1519"/>
                <a:gd name="T17" fmla="*/ 119 h 286"/>
                <a:gd name="T18" fmla="*/ 58 w 1519"/>
                <a:gd name="T19" fmla="*/ 87 h 286"/>
                <a:gd name="T20" fmla="*/ 32 w 1519"/>
                <a:gd name="T21" fmla="*/ 53 h 286"/>
                <a:gd name="T22" fmla="*/ 9 w 1519"/>
                <a:gd name="T23" fmla="*/ 17 h 286"/>
                <a:gd name="T24" fmla="*/ 92 w 1519"/>
                <a:gd name="T25" fmla="*/ 0 h 286"/>
                <a:gd name="T26" fmla="*/ 113 w 1519"/>
                <a:gd name="T27" fmla="*/ 29 h 286"/>
                <a:gd name="T28" fmla="*/ 133 w 1519"/>
                <a:gd name="T29" fmla="*/ 54 h 286"/>
                <a:gd name="T30" fmla="*/ 156 w 1519"/>
                <a:gd name="T31" fmla="*/ 78 h 286"/>
                <a:gd name="T32" fmla="*/ 179 w 1519"/>
                <a:gd name="T33" fmla="*/ 100 h 286"/>
                <a:gd name="T34" fmla="*/ 204 w 1519"/>
                <a:gd name="T35" fmla="*/ 119 h 286"/>
                <a:gd name="T36" fmla="*/ 231 w 1519"/>
                <a:gd name="T37" fmla="*/ 136 h 286"/>
                <a:gd name="T38" fmla="*/ 260 w 1519"/>
                <a:gd name="T39" fmla="*/ 151 h 286"/>
                <a:gd name="T40" fmla="*/ 289 w 1519"/>
                <a:gd name="T41" fmla="*/ 165 h 286"/>
                <a:gd name="T42" fmla="*/ 327 w 1519"/>
                <a:gd name="T43" fmla="*/ 179 h 286"/>
                <a:gd name="T44" fmla="*/ 367 w 1519"/>
                <a:gd name="T45" fmla="*/ 190 h 286"/>
                <a:gd name="T46" fmla="*/ 409 w 1519"/>
                <a:gd name="T47" fmla="*/ 198 h 286"/>
                <a:gd name="T48" fmla="*/ 452 w 1519"/>
                <a:gd name="T49" fmla="*/ 204 h 286"/>
                <a:gd name="T50" fmla="*/ 496 w 1519"/>
                <a:gd name="T51" fmla="*/ 206 h 286"/>
                <a:gd name="T52" fmla="*/ 542 w 1519"/>
                <a:gd name="T53" fmla="*/ 206 h 286"/>
                <a:gd name="T54" fmla="*/ 589 w 1519"/>
                <a:gd name="T55" fmla="*/ 203 h 286"/>
                <a:gd name="T56" fmla="*/ 636 w 1519"/>
                <a:gd name="T57" fmla="*/ 197 h 286"/>
                <a:gd name="T58" fmla="*/ 729 w 1519"/>
                <a:gd name="T59" fmla="*/ 181 h 286"/>
                <a:gd name="T60" fmla="*/ 820 w 1519"/>
                <a:gd name="T61" fmla="*/ 163 h 286"/>
                <a:gd name="T62" fmla="*/ 910 w 1519"/>
                <a:gd name="T63" fmla="*/ 142 h 286"/>
                <a:gd name="T64" fmla="*/ 998 w 1519"/>
                <a:gd name="T65" fmla="*/ 119 h 286"/>
                <a:gd name="T66" fmla="*/ 1084 w 1519"/>
                <a:gd name="T67" fmla="*/ 93 h 286"/>
                <a:gd name="T68" fmla="*/ 1169 w 1519"/>
                <a:gd name="T69" fmla="*/ 64 h 286"/>
                <a:gd name="T70" fmla="*/ 1252 w 1519"/>
                <a:gd name="T71" fmla="*/ 33 h 286"/>
                <a:gd name="T72" fmla="*/ 1333 w 1519"/>
                <a:gd name="T73" fmla="*/ 0 h 286"/>
                <a:gd name="T74" fmla="*/ 1470 w 1519"/>
                <a:gd name="T75" fmla="*/ 24 h 286"/>
                <a:gd name="T76" fmla="*/ 1369 w 1519"/>
                <a:gd name="T77" fmla="*/ 71 h 286"/>
                <a:gd name="T78" fmla="*/ 1264 w 1519"/>
                <a:gd name="T79" fmla="*/ 114 h 286"/>
                <a:gd name="T80" fmla="*/ 1158 w 1519"/>
                <a:gd name="T81" fmla="*/ 151 h 286"/>
                <a:gd name="T82" fmla="*/ 1049 w 1519"/>
                <a:gd name="T83" fmla="*/ 186 h 286"/>
                <a:gd name="T84" fmla="*/ 937 w 1519"/>
                <a:gd name="T85" fmla="*/ 217 h 286"/>
                <a:gd name="T86" fmla="*/ 824 w 1519"/>
                <a:gd name="T87" fmla="*/ 243 h 286"/>
                <a:gd name="T88" fmla="*/ 707 w 1519"/>
                <a:gd name="T89" fmla="*/ 265 h 286"/>
                <a:gd name="T90" fmla="*/ 614 w 1519"/>
                <a:gd name="T91" fmla="*/ 280 h 286"/>
                <a:gd name="T92" fmla="*/ 546 w 1519"/>
                <a:gd name="T93"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19" h="286">
                  <a:moveTo>
                    <a:pt x="514" y="286"/>
                  </a:moveTo>
                  <a:lnTo>
                    <a:pt x="480" y="286"/>
                  </a:lnTo>
                  <a:lnTo>
                    <a:pt x="447" y="283"/>
                  </a:lnTo>
                  <a:lnTo>
                    <a:pt x="413" y="279"/>
                  </a:lnTo>
                  <a:lnTo>
                    <a:pt x="381" y="274"/>
                  </a:lnTo>
                  <a:lnTo>
                    <a:pt x="350" y="267"/>
                  </a:lnTo>
                  <a:lnTo>
                    <a:pt x="319" y="259"/>
                  </a:lnTo>
                  <a:lnTo>
                    <a:pt x="288" y="249"/>
                  </a:lnTo>
                  <a:lnTo>
                    <a:pt x="258" y="237"/>
                  </a:lnTo>
                  <a:lnTo>
                    <a:pt x="235" y="227"/>
                  </a:lnTo>
                  <a:lnTo>
                    <a:pt x="214" y="217"/>
                  </a:lnTo>
                  <a:lnTo>
                    <a:pt x="192" y="204"/>
                  </a:lnTo>
                  <a:lnTo>
                    <a:pt x="172" y="192"/>
                  </a:lnTo>
                  <a:lnTo>
                    <a:pt x="153" y="179"/>
                  </a:lnTo>
                  <a:lnTo>
                    <a:pt x="135" y="165"/>
                  </a:lnTo>
                  <a:lnTo>
                    <a:pt x="117" y="150"/>
                  </a:lnTo>
                  <a:lnTo>
                    <a:pt x="101" y="135"/>
                  </a:lnTo>
                  <a:lnTo>
                    <a:pt x="85" y="119"/>
                  </a:lnTo>
                  <a:lnTo>
                    <a:pt x="71" y="103"/>
                  </a:lnTo>
                  <a:lnTo>
                    <a:pt x="58" y="87"/>
                  </a:lnTo>
                  <a:lnTo>
                    <a:pt x="44" y="70"/>
                  </a:lnTo>
                  <a:lnTo>
                    <a:pt x="32" y="53"/>
                  </a:lnTo>
                  <a:lnTo>
                    <a:pt x="21" y="36"/>
                  </a:lnTo>
                  <a:lnTo>
                    <a:pt x="9" y="17"/>
                  </a:lnTo>
                  <a:lnTo>
                    <a:pt x="0" y="0"/>
                  </a:lnTo>
                  <a:lnTo>
                    <a:pt x="92" y="0"/>
                  </a:lnTo>
                  <a:lnTo>
                    <a:pt x="102" y="15"/>
                  </a:lnTo>
                  <a:lnTo>
                    <a:pt x="113" y="29"/>
                  </a:lnTo>
                  <a:lnTo>
                    <a:pt x="123" y="41"/>
                  </a:lnTo>
                  <a:lnTo>
                    <a:pt x="133" y="54"/>
                  </a:lnTo>
                  <a:lnTo>
                    <a:pt x="145" y="67"/>
                  </a:lnTo>
                  <a:lnTo>
                    <a:pt x="156" y="78"/>
                  </a:lnTo>
                  <a:lnTo>
                    <a:pt x="168" y="89"/>
                  </a:lnTo>
                  <a:lnTo>
                    <a:pt x="179" y="100"/>
                  </a:lnTo>
                  <a:lnTo>
                    <a:pt x="192" y="110"/>
                  </a:lnTo>
                  <a:lnTo>
                    <a:pt x="204" y="119"/>
                  </a:lnTo>
                  <a:lnTo>
                    <a:pt x="218" y="128"/>
                  </a:lnTo>
                  <a:lnTo>
                    <a:pt x="231" y="136"/>
                  </a:lnTo>
                  <a:lnTo>
                    <a:pt x="245" y="145"/>
                  </a:lnTo>
                  <a:lnTo>
                    <a:pt x="260" y="151"/>
                  </a:lnTo>
                  <a:lnTo>
                    <a:pt x="274" y="158"/>
                  </a:lnTo>
                  <a:lnTo>
                    <a:pt x="289" y="165"/>
                  </a:lnTo>
                  <a:lnTo>
                    <a:pt x="308" y="172"/>
                  </a:lnTo>
                  <a:lnTo>
                    <a:pt x="327" y="179"/>
                  </a:lnTo>
                  <a:lnTo>
                    <a:pt x="348" y="185"/>
                  </a:lnTo>
                  <a:lnTo>
                    <a:pt x="367" y="190"/>
                  </a:lnTo>
                  <a:lnTo>
                    <a:pt x="388" y="195"/>
                  </a:lnTo>
                  <a:lnTo>
                    <a:pt x="409" y="198"/>
                  </a:lnTo>
                  <a:lnTo>
                    <a:pt x="430" y="202"/>
                  </a:lnTo>
                  <a:lnTo>
                    <a:pt x="452" y="204"/>
                  </a:lnTo>
                  <a:lnTo>
                    <a:pt x="474" y="206"/>
                  </a:lnTo>
                  <a:lnTo>
                    <a:pt x="496" y="206"/>
                  </a:lnTo>
                  <a:lnTo>
                    <a:pt x="519" y="208"/>
                  </a:lnTo>
                  <a:lnTo>
                    <a:pt x="542" y="206"/>
                  </a:lnTo>
                  <a:lnTo>
                    <a:pt x="565" y="205"/>
                  </a:lnTo>
                  <a:lnTo>
                    <a:pt x="589" y="203"/>
                  </a:lnTo>
                  <a:lnTo>
                    <a:pt x="612" y="201"/>
                  </a:lnTo>
                  <a:lnTo>
                    <a:pt x="636" y="197"/>
                  </a:lnTo>
                  <a:lnTo>
                    <a:pt x="683" y="190"/>
                  </a:lnTo>
                  <a:lnTo>
                    <a:pt x="729" y="181"/>
                  </a:lnTo>
                  <a:lnTo>
                    <a:pt x="775" y="173"/>
                  </a:lnTo>
                  <a:lnTo>
                    <a:pt x="820" y="163"/>
                  </a:lnTo>
                  <a:lnTo>
                    <a:pt x="865" y="153"/>
                  </a:lnTo>
                  <a:lnTo>
                    <a:pt x="910" y="142"/>
                  </a:lnTo>
                  <a:lnTo>
                    <a:pt x="954" y="131"/>
                  </a:lnTo>
                  <a:lnTo>
                    <a:pt x="998" y="119"/>
                  </a:lnTo>
                  <a:lnTo>
                    <a:pt x="1041" y="107"/>
                  </a:lnTo>
                  <a:lnTo>
                    <a:pt x="1084" y="93"/>
                  </a:lnTo>
                  <a:lnTo>
                    <a:pt x="1127" y="79"/>
                  </a:lnTo>
                  <a:lnTo>
                    <a:pt x="1169" y="64"/>
                  </a:lnTo>
                  <a:lnTo>
                    <a:pt x="1211" y="49"/>
                  </a:lnTo>
                  <a:lnTo>
                    <a:pt x="1252" y="33"/>
                  </a:lnTo>
                  <a:lnTo>
                    <a:pt x="1293" y="17"/>
                  </a:lnTo>
                  <a:lnTo>
                    <a:pt x="1333" y="0"/>
                  </a:lnTo>
                  <a:lnTo>
                    <a:pt x="1519" y="0"/>
                  </a:lnTo>
                  <a:lnTo>
                    <a:pt x="1470" y="24"/>
                  </a:lnTo>
                  <a:lnTo>
                    <a:pt x="1419" y="48"/>
                  </a:lnTo>
                  <a:lnTo>
                    <a:pt x="1369" y="71"/>
                  </a:lnTo>
                  <a:lnTo>
                    <a:pt x="1317" y="93"/>
                  </a:lnTo>
                  <a:lnTo>
                    <a:pt x="1264" y="114"/>
                  </a:lnTo>
                  <a:lnTo>
                    <a:pt x="1212" y="133"/>
                  </a:lnTo>
                  <a:lnTo>
                    <a:pt x="1158" y="151"/>
                  </a:lnTo>
                  <a:lnTo>
                    <a:pt x="1104" y="170"/>
                  </a:lnTo>
                  <a:lnTo>
                    <a:pt x="1049" y="186"/>
                  </a:lnTo>
                  <a:lnTo>
                    <a:pt x="994" y="202"/>
                  </a:lnTo>
                  <a:lnTo>
                    <a:pt x="937" y="217"/>
                  </a:lnTo>
                  <a:lnTo>
                    <a:pt x="881" y="231"/>
                  </a:lnTo>
                  <a:lnTo>
                    <a:pt x="824" y="243"/>
                  </a:lnTo>
                  <a:lnTo>
                    <a:pt x="765" y="255"/>
                  </a:lnTo>
                  <a:lnTo>
                    <a:pt x="707" y="265"/>
                  </a:lnTo>
                  <a:lnTo>
                    <a:pt x="648" y="275"/>
                  </a:lnTo>
                  <a:lnTo>
                    <a:pt x="614" y="280"/>
                  </a:lnTo>
                  <a:lnTo>
                    <a:pt x="580" y="283"/>
                  </a:lnTo>
                  <a:lnTo>
                    <a:pt x="546" y="286"/>
                  </a:lnTo>
                  <a:lnTo>
                    <a:pt x="514" y="28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4" name="Freeform 21">
              <a:extLst>
                <a:ext uri="{FF2B5EF4-FFF2-40B4-BE49-F238E27FC236}">
                  <a16:creationId xmlns:a16="http://schemas.microsoft.com/office/drawing/2014/main" id="{E9927AAE-B8E6-4CB2-822C-8C8EBCE2452A}"/>
                </a:ext>
              </a:extLst>
            </p:cNvPr>
            <p:cNvSpPr>
              <a:spLocks/>
            </p:cNvSpPr>
            <p:nvPr userDrawn="1"/>
          </p:nvSpPr>
          <p:spPr bwMode="auto">
            <a:xfrm>
              <a:off x="10353168" y="2"/>
              <a:ext cx="1698216" cy="1130594"/>
            </a:xfrm>
            <a:custGeom>
              <a:avLst/>
              <a:gdLst>
                <a:gd name="T0" fmla="*/ 1000 w 2555"/>
                <a:gd name="T1" fmla="*/ 1693 h 1704"/>
                <a:gd name="T2" fmla="*/ 870 w 2555"/>
                <a:gd name="T3" fmla="*/ 1647 h 1704"/>
                <a:gd name="T4" fmla="*/ 761 w 2555"/>
                <a:gd name="T5" fmla="*/ 1564 h 1704"/>
                <a:gd name="T6" fmla="*/ 668 w 2555"/>
                <a:gd name="T7" fmla="*/ 1452 h 1704"/>
                <a:gd name="T8" fmla="*/ 578 w 2555"/>
                <a:gd name="T9" fmla="*/ 1336 h 1704"/>
                <a:gd name="T10" fmla="*/ 428 w 2555"/>
                <a:gd name="T11" fmla="*/ 1144 h 1704"/>
                <a:gd name="T12" fmla="*/ 277 w 2555"/>
                <a:gd name="T13" fmla="*/ 955 h 1704"/>
                <a:gd name="T14" fmla="*/ 127 w 2555"/>
                <a:gd name="T15" fmla="*/ 764 h 1704"/>
                <a:gd name="T16" fmla="*/ 59 w 2555"/>
                <a:gd name="T17" fmla="*/ 662 h 1704"/>
                <a:gd name="T18" fmla="*/ 23 w 2555"/>
                <a:gd name="T19" fmla="*/ 583 h 1704"/>
                <a:gd name="T20" fmla="*/ 5 w 2555"/>
                <a:gd name="T21" fmla="*/ 501 h 1704"/>
                <a:gd name="T22" fmla="*/ 1 w 2555"/>
                <a:gd name="T23" fmla="*/ 420 h 1704"/>
                <a:gd name="T24" fmla="*/ 14 w 2555"/>
                <a:gd name="T25" fmla="*/ 338 h 1704"/>
                <a:gd name="T26" fmla="*/ 44 w 2555"/>
                <a:gd name="T27" fmla="*/ 258 h 1704"/>
                <a:gd name="T28" fmla="*/ 125 w 2555"/>
                <a:gd name="T29" fmla="*/ 127 h 1704"/>
                <a:gd name="T30" fmla="*/ 212 w 2555"/>
                <a:gd name="T31" fmla="*/ 13 h 1704"/>
                <a:gd name="T32" fmla="*/ 265 w 2555"/>
                <a:gd name="T33" fmla="*/ 72 h 1704"/>
                <a:gd name="T34" fmla="*/ 137 w 2555"/>
                <a:gd name="T35" fmla="*/ 251 h 1704"/>
                <a:gd name="T36" fmla="*/ 85 w 2555"/>
                <a:gd name="T37" fmla="*/ 384 h 1704"/>
                <a:gd name="T38" fmla="*/ 87 w 2555"/>
                <a:gd name="T39" fmla="*/ 518 h 1704"/>
                <a:gd name="T40" fmla="*/ 145 w 2555"/>
                <a:gd name="T41" fmla="*/ 653 h 1704"/>
                <a:gd name="T42" fmla="*/ 279 w 2555"/>
                <a:gd name="T43" fmla="*/ 832 h 1704"/>
                <a:gd name="T44" fmla="*/ 429 w 2555"/>
                <a:gd name="T45" fmla="*/ 1018 h 1704"/>
                <a:gd name="T46" fmla="*/ 581 w 2555"/>
                <a:gd name="T47" fmla="*/ 1210 h 1704"/>
                <a:gd name="T48" fmla="*/ 694 w 2555"/>
                <a:gd name="T49" fmla="*/ 1358 h 1704"/>
                <a:gd name="T50" fmla="*/ 785 w 2555"/>
                <a:gd name="T51" fmla="*/ 1473 h 1704"/>
                <a:gd name="T52" fmla="*/ 895 w 2555"/>
                <a:gd name="T53" fmla="*/ 1569 h 1704"/>
                <a:gd name="T54" fmla="*/ 1036 w 2555"/>
                <a:gd name="T55" fmla="*/ 1618 h 1704"/>
                <a:gd name="T56" fmla="*/ 1209 w 2555"/>
                <a:gd name="T57" fmla="*/ 1619 h 1704"/>
                <a:gd name="T58" fmla="*/ 1583 w 2555"/>
                <a:gd name="T59" fmla="*/ 1544 h 1704"/>
                <a:gd name="T60" fmla="*/ 1918 w 2555"/>
                <a:gd name="T61" fmla="*/ 1450 h 1704"/>
                <a:gd name="T62" fmla="*/ 2080 w 2555"/>
                <a:gd name="T63" fmla="*/ 1382 h 1704"/>
                <a:gd name="T64" fmla="*/ 2312 w 2555"/>
                <a:gd name="T65" fmla="*/ 1240 h 1704"/>
                <a:gd name="T66" fmla="*/ 2399 w 2555"/>
                <a:gd name="T67" fmla="*/ 1152 h 1704"/>
                <a:gd name="T68" fmla="*/ 2437 w 2555"/>
                <a:gd name="T69" fmla="*/ 1087 h 1704"/>
                <a:gd name="T70" fmla="*/ 2462 w 2555"/>
                <a:gd name="T71" fmla="*/ 1016 h 1704"/>
                <a:gd name="T72" fmla="*/ 2476 w 2555"/>
                <a:gd name="T73" fmla="*/ 849 h 1704"/>
                <a:gd name="T74" fmla="*/ 2461 w 2555"/>
                <a:gd name="T75" fmla="*/ 705 h 1704"/>
                <a:gd name="T76" fmla="*/ 2445 w 2555"/>
                <a:gd name="T77" fmla="*/ 563 h 1704"/>
                <a:gd name="T78" fmla="*/ 2424 w 2555"/>
                <a:gd name="T79" fmla="*/ 375 h 1704"/>
                <a:gd name="T80" fmla="*/ 2411 w 2555"/>
                <a:gd name="T81" fmla="*/ 186 h 1704"/>
                <a:gd name="T82" fmla="*/ 2415 w 2555"/>
                <a:gd name="T83" fmla="*/ 0 h 1704"/>
                <a:gd name="T84" fmla="*/ 2489 w 2555"/>
                <a:gd name="T85" fmla="*/ 145 h 1704"/>
                <a:gd name="T86" fmla="*/ 2499 w 2555"/>
                <a:gd name="T87" fmla="*/ 330 h 1704"/>
                <a:gd name="T88" fmla="*/ 2518 w 2555"/>
                <a:gd name="T89" fmla="*/ 517 h 1704"/>
                <a:gd name="T90" fmla="*/ 2536 w 2555"/>
                <a:gd name="T91" fmla="*/ 670 h 1704"/>
                <a:gd name="T92" fmla="*/ 2551 w 2555"/>
                <a:gd name="T93" fmla="*/ 803 h 1704"/>
                <a:gd name="T94" fmla="*/ 2552 w 2555"/>
                <a:gd name="T95" fmla="*/ 949 h 1704"/>
                <a:gd name="T96" fmla="*/ 2538 w 2555"/>
                <a:gd name="T97" fmla="*/ 1040 h 1704"/>
                <a:gd name="T98" fmla="*/ 2507 w 2555"/>
                <a:gd name="T99" fmla="*/ 1123 h 1704"/>
                <a:gd name="T100" fmla="*/ 2463 w 2555"/>
                <a:gd name="T101" fmla="*/ 1199 h 1704"/>
                <a:gd name="T102" fmla="*/ 2403 w 2555"/>
                <a:gd name="T103" fmla="*/ 1265 h 1704"/>
                <a:gd name="T104" fmla="*/ 2329 w 2555"/>
                <a:gd name="T105" fmla="*/ 1325 h 1704"/>
                <a:gd name="T106" fmla="*/ 2088 w 2555"/>
                <a:gd name="T107" fmla="*/ 1466 h 1704"/>
                <a:gd name="T108" fmla="*/ 1966 w 2555"/>
                <a:gd name="T109" fmla="*/ 1516 h 1704"/>
                <a:gd name="T110" fmla="*/ 1684 w 2555"/>
                <a:gd name="T111" fmla="*/ 1599 h 1704"/>
                <a:gd name="T112" fmla="*/ 1260 w 2555"/>
                <a:gd name="T113" fmla="*/ 1693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55" h="1704">
                  <a:moveTo>
                    <a:pt x="1121" y="1704"/>
                  </a:moveTo>
                  <a:lnTo>
                    <a:pt x="1090" y="1703"/>
                  </a:lnTo>
                  <a:lnTo>
                    <a:pt x="1059" y="1701"/>
                  </a:lnTo>
                  <a:lnTo>
                    <a:pt x="1029" y="1697"/>
                  </a:lnTo>
                  <a:lnTo>
                    <a:pt x="1000" y="1693"/>
                  </a:lnTo>
                  <a:lnTo>
                    <a:pt x="973" y="1686"/>
                  </a:lnTo>
                  <a:lnTo>
                    <a:pt x="945" y="1679"/>
                  </a:lnTo>
                  <a:lnTo>
                    <a:pt x="920" y="1670"/>
                  </a:lnTo>
                  <a:lnTo>
                    <a:pt x="895" y="1658"/>
                  </a:lnTo>
                  <a:lnTo>
                    <a:pt x="870" y="1647"/>
                  </a:lnTo>
                  <a:lnTo>
                    <a:pt x="847" y="1633"/>
                  </a:lnTo>
                  <a:lnTo>
                    <a:pt x="824" y="1618"/>
                  </a:lnTo>
                  <a:lnTo>
                    <a:pt x="802" y="1601"/>
                  </a:lnTo>
                  <a:lnTo>
                    <a:pt x="781" y="1584"/>
                  </a:lnTo>
                  <a:lnTo>
                    <a:pt x="761" y="1564"/>
                  </a:lnTo>
                  <a:lnTo>
                    <a:pt x="741" y="1544"/>
                  </a:lnTo>
                  <a:lnTo>
                    <a:pt x="723" y="1521"/>
                  </a:lnTo>
                  <a:lnTo>
                    <a:pt x="704" y="1498"/>
                  </a:lnTo>
                  <a:lnTo>
                    <a:pt x="686" y="1475"/>
                  </a:lnTo>
                  <a:lnTo>
                    <a:pt x="668" y="1452"/>
                  </a:lnTo>
                  <a:lnTo>
                    <a:pt x="651" y="1429"/>
                  </a:lnTo>
                  <a:lnTo>
                    <a:pt x="632" y="1406"/>
                  </a:lnTo>
                  <a:lnTo>
                    <a:pt x="614" y="1383"/>
                  </a:lnTo>
                  <a:lnTo>
                    <a:pt x="597" y="1360"/>
                  </a:lnTo>
                  <a:lnTo>
                    <a:pt x="578" y="1336"/>
                  </a:lnTo>
                  <a:lnTo>
                    <a:pt x="548" y="1297"/>
                  </a:lnTo>
                  <a:lnTo>
                    <a:pt x="519" y="1258"/>
                  </a:lnTo>
                  <a:lnTo>
                    <a:pt x="488" y="1220"/>
                  </a:lnTo>
                  <a:lnTo>
                    <a:pt x="458" y="1181"/>
                  </a:lnTo>
                  <a:lnTo>
                    <a:pt x="428" y="1144"/>
                  </a:lnTo>
                  <a:lnTo>
                    <a:pt x="397" y="1106"/>
                  </a:lnTo>
                  <a:lnTo>
                    <a:pt x="367" y="1068"/>
                  </a:lnTo>
                  <a:lnTo>
                    <a:pt x="337" y="1031"/>
                  </a:lnTo>
                  <a:lnTo>
                    <a:pt x="308" y="993"/>
                  </a:lnTo>
                  <a:lnTo>
                    <a:pt x="277" y="955"/>
                  </a:lnTo>
                  <a:lnTo>
                    <a:pt x="247" y="918"/>
                  </a:lnTo>
                  <a:lnTo>
                    <a:pt x="217" y="880"/>
                  </a:lnTo>
                  <a:lnTo>
                    <a:pt x="187" y="842"/>
                  </a:lnTo>
                  <a:lnTo>
                    <a:pt x="157" y="803"/>
                  </a:lnTo>
                  <a:lnTo>
                    <a:pt x="127" y="764"/>
                  </a:lnTo>
                  <a:lnTo>
                    <a:pt x="99" y="725"/>
                  </a:lnTo>
                  <a:lnTo>
                    <a:pt x="87" y="710"/>
                  </a:lnTo>
                  <a:lnTo>
                    <a:pt x="77" y="694"/>
                  </a:lnTo>
                  <a:lnTo>
                    <a:pt x="68" y="678"/>
                  </a:lnTo>
                  <a:lnTo>
                    <a:pt x="59" y="662"/>
                  </a:lnTo>
                  <a:lnTo>
                    <a:pt x="51" y="647"/>
                  </a:lnTo>
                  <a:lnTo>
                    <a:pt x="43" y="631"/>
                  </a:lnTo>
                  <a:lnTo>
                    <a:pt x="36" y="615"/>
                  </a:lnTo>
                  <a:lnTo>
                    <a:pt x="29" y="599"/>
                  </a:lnTo>
                  <a:lnTo>
                    <a:pt x="23" y="583"/>
                  </a:lnTo>
                  <a:lnTo>
                    <a:pt x="18" y="567"/>
                  </a:lnTo>
                  <a:lnTo>
                    <a:pt x="14" y="551"/>
                  </a:lnTo>
                  <a:lnTo>
                    <a:pt x="10" y="533"/>
                  </a:lnTo>
                  <a:lnTo>
                    <a:pt x="7" y="517"/>
                  </a:lnTo>
                  <a:lnTo>
                    <a:pt x="5" y="501"/>
                  </a:lnTo>
                  <a:lnTo>
                    <a:pt x="2" y="485"/>
                  </a:lnTo>
                  <a:lnTo>
                    <a:pt x="1" y="469"/>
                  </a:lnTo>
                  <a:lnTo>
                    <a:pt x="0" y="452"/>
                  </a:lnTo>
                  <a:lnTo>
                    <a:pt x="0" y="436"/>
                  </a:lnTo>
                  <a:lnTo>
                    <a:pt x="1" y="420"/>
                  </a:lnTo>
                  <a:lnTo>
                    <a:pt x="2" y="404"/>
                  </a:lnTo>
                  <a:lnTo>
                    <a:pt x="5" y="387"/>
                  </a:lnTo>
                  <a:lnTo>
                    <a:pt x="7" y="370"/>
                  </a:lnTo>
                  <a:lnTo>
                    <a:pt x="10" y="354"/>
                  </a:lnTo>
                  <a:lnTo>
                    <a:pt x="14" y="338"/>
                  </a:lnTo>
                  <a:lnTo>
                    <a:pt x="18" y="322"/>
                  </a:lnTo>
                  <a:lnTo>
                    <a:pt x="24" y="306"/>
                  </a:lnTo>
                  <a:lnTo>
                    <a:pt x="30" y="290"/>
                  </a:lnTo>
                  <a:lnTo>
                    <a:pt x="37" y="274"/>
                  </a:lnTo>
                  <a:lnTo>
                    <a:pt x="44" y="258"/>
                  </a:lnTo>
                  <a:lnTo>
                    <a:pt x="52" y="242"/>
                  </a:lnTo>
                  <a:lnTo>
                    <a:pt x="60" y="226"/>
                  </a:lnTo>
                  <a:lnTo>
                    <a:pt x="69" y="211"/>
                  </a:lnTo>
                  <a:lnTo>
                    <a:pt x="96" y="169"/>
                  </a:lnTo>
                  <a:lnTo>
                    <a:pt x="125" y="127"/>
                  </a:lnTo>
                  <a:lnTo>
                    <a:pt x="154" y="87"/>
                  </a:lnTo>
                  <a:lnTo>
                    <a:pt x="185" y="48"/>
                  </a:lnTo>
                  <a:lnTo>
                    <a:pt x="194" y="37"/>
                  </a:lnTo>
                  <a:lnTo>
                    <a:pt x="203" y="24"/>
                  </a:lnTo>
                  <a:lnTo>
                    <a:pt x="212" y="13"/>
                  </a:lnTo>
                  <a:lnTo>
                    <a:pt x="221" y="0"/>
                  </a:lnTo>
                  <a:lnTo>
                    <a:pt x="319" y="0"/>
                  </a:lnTo>
                  <a:lnTo>
                    <a:pt x="301" y="24"/>
                  </a:lnTo>
                  <a:lnTo>
                    <a:pt x="283" y="49"/>
                  </a:lnTo>
                  <a:lnTo>
                    <a:pt x="265" y="72"/>
                  </a:lnTo>
                  <a:lnTo>
                    <a:pt x="247" y="96"/>
                  </a:lnTo>
                  <a:lnTo>
                    <a:pt x="218" y="134"/>
                  </a:lnTo>
                  <a:lnTo>
                    <a:pt x="189" y="172"/>
                  </a:lnTo>
                  <a:lnTo>
                    <a:pt x="162" y="212"/>
                  </a:lnTo>
                  <a:lnTo>
                    <a:pt x="137" y="251"/>
                  </a:lnTo>
                  <a:lnTo>
                    <a:pt x="122" y="278"/>
                  </a:lnTo>
                  <a:lnTo>
                    <a:pt x="109" y="304"/>
                  </a:lnTo>
                  <a:lnTo>
                    <a:pt x="99" y="330"/>
                  </a:lnTo>
                  <a:lnTo>
                    <a:pt x="91" y="358"/>
                  </a:lnTo>
                  <a:lnTo>
                    <a:pt x="85" y="384"/>
                  </a:lnTo>
                  <a:lnTo>
                    <a:pt x="80" y="412"/>
                  </a:lnTo>
                  <a:lnTo>
                    <a:pt x="79" y="438"/>
                  </a:lnTo>
                  <a:lnTo>
                    <a:pt x="79" y="466"/>
                  </a:lnTo>
                  <a:lnTo>
                    <a:pt x="83" y="492"/>
                  </a:lnTo>
                  <a:lnTo>
                    <a:pt x="87" y="518"/>
                  </a:lnTo>
                  <a:lnTo>
                    <a:pt x="94" y="546"/>
                  </a:lnTo>
                  <a:lnTo>
                    <a:pt x="103" y="572"/>
                  </a:lnTo>
                  <a:lnTo>
                    <a:pt x="115" y="600"/>
                  </a:lnTo>
                  <a:lnTo>
                    <a:pt x="129" y="626"/>
                  </a:lnTo>
                  <a:lnTo>
                    <a:pt x="145" y="653"/>
                  </a:lnTo>
                  <a:lnTo>
                    <a:pt x="163" y="679"/>
                  </a:lnTo>
                  <a:lnTo>
                    <a:pt x="191" y="717"/>
                  </a:lnTo>
                  <a:lnTo>
                    <a:pt x="220" y="756"/>
                  </a:lnTo>
                  <a:lnTo>
                    <a:pt x="249" y="794"/>
                  </a:lnTo>
                  <a:lnTo>
                    <a:pt x="279" y="832"/>
                  </a:lnTo>
                  <a:lnTo>
                    <a:pt x="309" y="869"/>
                  </a:lnTo>
                  <a:lnTo>
                    <a:pt x="339" y="907"/>
                  </a:lnTo>
                  <a:lnTo>
                    <a:pt x="368" y="944"/>
                  </a:lnTo>
                  <a:lnTo>
                    <a:pt x="398" y="981"/>
                  </a:lnTo>
                  <a:lnTo>
                    <a:pt x="429" y="1018"/>
                  </a:lnTo>
                  <a:lnTo>
                    <a:pt x="459" y="1056"/>
                  </a:lnTo>
                  <a:lnTo>
                    <a:pt x="490" y="1094"/>
                  </a:lnTo>
                  <a:lnTo>
                    <a:pt x="520" y="1132"/>
                  </a:lnTo>
                  <a:lnTo>
                    <a:pt x="550" y="1171"/>
                  </a:lnTo>
                  <a:lnTo>
                    <a:pt x="581" y="1210"/>
                  </a:lnTo>
                  <a:lnTo>
                    <a:pt x="610" y="1249"/>
                  </a:lnTo>
                  <a:lnTo>
                    <a:pt x="641" y="1288"/>
                  </a:lnTo>
                  <a:lnTo>
                    <a:pt x="659" y="1311"/>
                  </a:lnTo>
                  <a:lnTo>
                    <a:pt x="677" y="1335"/>
                  </a:lnTo>
                  <a:lnTo>
                    <a:pt x="694" y="1358"/>
                  </a:lnTo>
                  <a:lnTo>
                    <a:pt x="712" y="1381"/>
                  </a:lnTo>
                  <a:lnTo>
                    <a:pt x="730" y="1404"/>
                  </a:lnTo>
                  <a:lnTo>
                    <a:pt x="748" y="1427"/>
                  </a:lnTo>
                  <a:lnTo>
                    <a:pt x="766" y="1450"/>
                  </a:lnTo>
                  <a:lnTo>
                    <a:pt x="785" y="1473"/>
                  </a:lnTo>
                  <a:lnTo>
                    <a:pt x="804" y="1496"/>
                  </a:lnTo>
                  <a:lnTo>
                    <a:pt x="825" y="1517"/>
                  </a:lnTo>
                  <a:lnTo>
                    <a:pt x="848" y="1537"/>
                  </a:lnTo>
                  <a:lnTo>
                    <a:pt x="871" y="1554"/>
                  </a:lnTo>
                  <a:lnTo>
                    <a:pt x="895" y="1569"/>
                  </a:lnTo>
                  <a:lnTo>
                    <a:pt x="921" y="1583"/>
                  </a:lnTo>
                  <a:lnTo>
                    <a:pt x="948" y="1595"/>
                  </a:lnTo>
                  <a:lnTo>
                    <a:pt x="976" y="1605"/>
                  </a:lnTo>
                  <a:lnTo>
                    <a:pt x="1006" y="1613"/>
                  </a:lnTo>
                  <a:lnTo>
                    <a:pt x="1036" y="1618"/>
                  </a:lnTo>
                  <a:lnTo>
                    <a:pt x="1068" y="1623"/>
                  </a:lnTo>
                  <a:lnTo>
                    <a:pt x="1101" y="1625"/>
                  </a:lnTo>
                  <a:lnTo>
                    <a:pt x="1136" y="1625"/>
                  </a:lnTo>
                  <a:lnTo>
                    <a:pt x="1171" y="1623"/>
                  </a:lnTo>
                  <a:lnTo>
                    <a:pt x="1209" y="1619"/>
                  </a:lnTo>
                  <a:lnTo>
                    <a:pt x="1247" y="1615"/>
                  </a:lnTo>
                  <a:lnTo>
                    <a:pt x="1332" y="1600"/>
                  </a:lnTo>
                  <a:lnTo>
                    <a:pt x="1417" y="1583"/>
                  </a:lnTo>
                  <a:lnTo>
                    <a:pt x="1501" y="1563"/>
                  </a:lnTo>
                  <a:lnTo>
                    <a:pt x="1583" y="1544"/>
                  </a:lnTo>
                  <a:lnTo>
                    <a:pt x="1665" y="1522"/>
                  </a:lnTo>
                  <a:lnTo>
                    <a:pt x="1744" y="1500"/>
                  </a:lnTo>
                  <a:lnTo>
                    <a:pt x="1821" y="1478"/>
                  </a:lnTo>
                  <a:lnTo>
                    <a:pt x="1895" y="1457"/>
                  </a:lnTo>
                  <a:lnTo>
                    <a:pt x="1918" y="1450"/>
                  </a:lnTo>
                  <a:lnTo>
                    <a:pt x="1941" y="1442"/>
                  </a:lnTo>
                  <a:lnTo>
                    <a:pt x="1963" y="1434"/>
                  </a:lnTo>
                  <a:lnTo>
                    <a:pt x="1986" y="1425"/>
                  </a:lnTo>
                  <a:lnTo>
                    <a:pt x="2033" y="1405"/>
                  </a:lnTo>
                  <a:lnTo>
                    <a:pt x="2080" y="1382"/>
                  </a:lnTo>
                  <a:lnTo>
                    <a:pt x="2128" y="1357"/>
                  </a:lnTo>
                  <a:lnTo>
                    <a:pt x="2178" y="1328"/>
                  </a:lnTo>
                  <a:lnTo>
                    <a:pt x="2230" y="1295"/>
                  </a:lnTo>
                  <a:lnTo>
                    <a:pt x="2284" y="1259"/>
                  </a:lnTo>
                  <a:lnTo>
                    <a:pt x="2312" y="1240"/>
                  </a:lnTo>
                  <a:lnTo>
                    <a:pt x="2337" y="1219"/>
                  </a:lnTo>
                  <a:lnTo>
                    <a:pt x="2360" y="1197"/>
                  </a:lnTo>
                  <a:lnTo>
                    <a:pt x="2380" y="1174"/>
                  </a:lnTo>
                  <a:lnTo>
                    <a:pt x="2390" y="1163"/>
                  </a:lnTo>
                  <a:lnTo>
                    <a:pt x="2399" y="1152"/>
                  </a:lnTo>
                  <a:lnTo>
                    <a:pt x="2407" y="1139"/>
                  </a:lnTo>
                  <a:lnTo>
                    <a:pt x="2416" y="1126"/>
                  </a:lnTo>
                  <a:lnTo>
                    <a:pt x="2423" y="1114"/>
                  </a:lnTo>
                  <a:lnTo>
                    <a:pt x="2430" y="1101"/>
                  </a:lnTo>
                  <a:lnTo>
                    <a:pt x="2437" y="1087"/>
                  </a:lnTo>
                  <a:lnTo>
                    <a:pt x="2442" y="1075"/>
                  </a:lnTo>
                  <a:lnTo>
                    <a:pt x="2448" y="1060"/>
                  </a:lnTo>
                  <a:lnTo>
                    <a:pt x="2453" y="1046"/>
                  </a:lnTo>
                  <a:lnTo>
                    <a:pt x="2457" y="1031"/>
                  </a:lnTo>
                  <a:lnTo>
                    <a:pt x="2462" y="1016"/>
                  </a:lnTo>
                  <a:lnTo>
                    <a:pt x="2469" y="986"/>
                  </a:lnTo>
                  <a:lnTo>
                    <a:pt x="2473" y="954"/>
                  </a:lnTo>
                  <a:lnTo>
                    <a:pt x="2476" y="920"/>
                  </a:lnTo>
                  <a:lnTo>
                    <a:pt x="2477" y="885"/>
                  </a:lnTo>
                  <a:lnTo>
                    <a:pt x="2476" y="849"/>
                  </a:lnTo>
                  <a:lnTo>
                    <a:pt x="2472" y="811"/>
                  </a:lnTo>
                  <a:lnTo>
                    <a:pt x="2470" y="785"/>
                  </a:lnTo>
                  <a:lnTo>
                    <a:pt x="2466" y="758"/>
                  </a:lnTo>
                  <a:lnTo>
                    <a:pt x="2464" y="732"/>
                  </a:lnTo>
                  <a:lnTo>
                    <a:pt x="2461" y="705"/>
                  </a:lnTo>
                  <a:lnTo>
                    <a:pt x="2458" y="679"/>
                  </a:lnTo>
                  <a:lnTo>
                    <a:pt x="2455" y="653"/>
                  </a:lnTo>
                  <a:lnTo>
                    <a:pt x="2452" y="626"/>
                  </a:lnTo>
                  <a:lnTo>
                    <a:pt x="2449" y="600"/>
                  </a:lnTo>
                  <a:lnTo>
                    <a:pt x="2445" y="563"/>
                  </a:lnTo>
                  <a:lnTo>
                    <a:pt x="2440" y="525"/>
                  </a:lnTo>
                  <a:lnTo>
                    <a:pt x="2435" y="487"/>
                  </a:lnTo>
                  <a:lnTo>
                    <a:pt x="2432" y="451"/>
                  </a:lnTo>
                  <a:lnTo>
                    <a:pt x="2427" y="413"/>
                  </a:lnTo>
                  <a:lnTo>
                    <a:pt x="2424" y="375"/>
                  </a:lnTo>
                  <a:lnTo>
                    <a:pt x="2421" y="337"/>
                  </a:lnTo>
                  <a:lnTo>
                    <a:pt x="2417" y="299"/>
                  </a:lnTo>
                  <a:lnTo>
                    <a:pt x="2415" y="262"/>
                  </a:lnTo>
                  <a:lnTo>
                    <a:pt x="2413" y="224"/>
                  </a:lnTo>
                  <a:lnTo>
                    <a:pt x="2411" y="186"/>
                  </a:lnTo>
                  <a:lnTo>
                    <a:pt x="2410" y="148"/>
                  </a:lnTo>
                  <a:lnTo>
                    <a:pt x="2410" y="111"/>
                  </a:lnTo>
                  <a:lnTo>
                    <a:pt x="2411" y="73"/>
                  </a:lnTo>
                  <a:lnTo>
                    <a:pt x="2413" y="37"/>
                  </a:lnTo>
                  <a:lnTo>
                    <a:pt x="2415" y="0"/>
                  </a:lnTo>
                  <a:lnTo>
                    <a:pt x="2494" y="0"/>
                  </a:lnTo>
                  <a:lnTo>
                    <a:pt x="2492" y="36"/>
                  </a:lnTo>
                  <a:lnTo>
                    <a:pt x="2491" y="72"/>
                  </a:lnTo>
                  <a:lnTo>
                    <a:pt x="2489" y="109"/>
                  </a:lnTo>
                  <a:lnTo>
                    <a:pt x="2489" y="145"/>
                  </a:lnTo>
                  <a:lnTo>
                    <a:pt x="2489" y="181"/>
                  </a:lnTo>
                  <a:lnTo>
                    <a:pt x="2491" y="219"/>
                  </a:lnTo>
                  <a:lnTo>
                    <a:pt x="2493" y="256"/>
                  </a:lnTo>
                  <a:lnTo>
                    <a:pt x="2496" y="292"/>
                  </a:lnTo>
                  <a:lnTo>
                    <a:pt x="2499" y="330"/>
                  </a:lnTo>
                  <a:lnTo>
                    <a:pt x="2502" y="367"/>
                  </a:lnTo>
                  <a:lnTo>
                    <a:pt x="2507" y="405"/>
                  </a:lnTo>
                  <a:lnTo>
                    <a:pt x="2510" y="443"/>
                  </a:lnTo>
                  <a:lnTo>
                    <a:pt x="2515" y="479"/>
                  </a:lnTo>
                  <a:lnTo>
                    <a:pt x="2518" y="517"/>
                  </a:lnTo>
                  <a:lnTo>
                    <a:pt x="2523" y="554"/>
                  </a:lnTo>
                  <a:lnTo>
                    <a:pt x="2527" y="591"/>
                  </a:lnTo>
                  <a:lnTo>
                    <a:pt x="2531" y="617"/>
                  </a:lnTo>
                  <a:lnTo>
                    <a:pt x="2533" y="643"/>
                  </a:lnTo>
                  <a:lnTo>
                    <a:pt x="2536" y="670"/>
                  </a:lnTo>
                  <a:lnTo>
                    <a:pt x="2540" y="696"/>
                  </a:lnTo>
                  <a:lnTo>
                    <a:pt x="2542" y="724"/>
                  </a:lnTo>
                  <a:lnTo>
                    <a:pt x="2546" y="750"/>
                  </a:lnTo>
                  <a:lnTo>
                    <a:pt x="2548" y="776"/>
                  </a:lnTo>
                  <a:lnTo>
                    <a:pt x="2551" y="803"/>
                  </a:lnTo>
                  <a:lnTo>
                    <a:pt x="2554" y="846"/>
                  </a:lnTo>
                  <a:lnTo>
                    <a:pt x="2555" y="888"/>
                  </a:lnTo>
                  <a:lnTo>
                    <a:pt x="2555" y="908"/>
                  </a:lnTo>
                  <a:lnTo>
                    <a:pt x="2554" y="929"/>
                  </a:lnTo>
                  <a:lnTo>
                    <a:pt x="2552" y="949"/>
                  </a:lnTo>
                  <a:lnTo>
                    <a:pt x="2550" y="967"/>
                  </a:lnTo>
                  <a:lnTo>
                    <a:pt x="2548" y="986"/>
                  </a:lnTo>
                  <a:lnTo>
                    <a:pt x="2546" y="1005"/>
                  </a:lnTo>
                  <a:lnTo>
                    <a:pt x="2541" y="1022"/>
                  </a:lnTo>
                  <a:lnTo>
                    <a:pt x="2538" y="1040"/>
                  </a:lnTo>
                  <a:lnTo>
                    <a:pt x="2532" y="1057"/>
                  </a:lnTo>
                  <a:lnTo>
                    <a:pt x="2527" y="1075"/>
                  </a:lnTo>
                  <a:lnTo>
                    <a:pt x="2520" y="1091"/>
                  </a:lnTo>
                  <a:lnTo>
                    <a:pt x="2515" y="1108"/>
                  </a:lnTo>
                  <a:lnTo>
                    <a:pt x="2507" y="1123"/>
                  </a:lnTo>
                  <a:lnTo>
                    <a:pt x="2500" y="1139"/>
                  </a:lnTo>
                  <a:lnTo>
                    <a:pt x="2491" y="1154"/>
                  </a:lnTo>
                  <a:lnTo>
                    <a:pt x="2482" y="1169"/>
                  </a:lnTo>
                  <a:lnTo>
                    <a:pt x="2472" y="1184"/>
                  </a:lnTo>
                  <a:lnTo>
                    <a:pt x="2463" y="1199"/>
                  </a:lnTo>
                  <a:lnTo>
                    <a:pt x="2452" y="1212"/>
                  </a:lnTo>
                  <a:lnTo>
                    <a:pt x="2440" y="1226"/>
                  </a:lnTo>
                  <a:lnTo>
                    <a:pt x="2429" y="1239"/>
                  </a:lnTo>
                  <a:lnTo>
                    <a:pt x="2416" y="1252"/>
                  </a:lnTo>
                  <a:lnTo>
                    <a:pt x="2403" y="1265"/>
                  </a:lnTo>
                  <a:lnTo>
                    <a:pt x="2390" y="1278"/>
                  </a:lnTo>
                  <a:lnTo>
                    <a:pt x="2375" y="1289"/>
                  </a:lnTo>
                  <a:lnTo>
                    <a:pt x="2360" y="1302"/>
                  </a:lnTo>
                  <a:lnTo>
                    <a:pt x="2345" y="1313"/>
                  </a:lnTo>
                  <a:lnTo>
                    <a:pt x="2329" y="1325"/>
                  </a:lnTo>
                  <a:lnTo>
                    <a:pt x="2271" y="1363"/>
                  </a:lnTo>
                  <a:lnTo>
                    <a:pt x="2217" y="1396"/>
                  </a:lnTo>
                  <a:lnTo>
                    <a:pt x="2165" y="1427"/>
                  </a:lnTo>
                  <a:lnTo>
                    <a:pt x="2113" y="1453"/>
                  </a:lnTo>
                  <a:lnTo>
                    <a:pt x="2088" y="1466"/>
                  </a:lnTo>
                  <a:lnTo>
                    <a:pt x="2064" y="1477"/>
                  </a:lnTo>
                  <a:lnTo>
                    <a:pt x="2039" y="1489"/>
                  </a:lnTo>
                  <a:lnTo>
                    <a:pt x="2014" y="1499"/>
                  </a:lnTo>
                  <a:lnTo>
                    <a:pt x="1990" y="1508"/>
                  </a:lnTo>
                  <a:lnTo>
                    <a:pt x="1966" y="1516"/>
                  </a:lnTo>
                  <a:lnTo>
                    <a:pt x="1941" y="1524"/>
                  </a:lnTo>
                  <a:lnTo>
                    <a:pt x="1917" y="1532"/>
                  </a:lnTo>
                  <a:lnTo>
                    <a:pt x="1842" y="1554"/>
                  </a:lnTo>
                  <a:lnTo>
                    <a:pt x="1764" y="1576"/>
                  </a:lnTo>
                  <a:lnTo>
                    <a:pt x="1684" y="1599"/>
                  </a:lnTo>
                  <a:lnTo>
                    <a:pt x="1601" y="1619"/>
                  </a:lnTo>
                  <a:lnTo>
                    <a:pt x="1518" y="1640"/>
                  </a:lnTo>
                  <a:lnTo>
                    <a:pt x="1433" y="1660"/>
                  </a:lnTo>
                  <a:lnTo>
                    <a:pt x="1347" y="1677"/>
                  </a:lnTo>
                  <a:lnTo>
                    <a:pt x="1260" y="1693"/>
                  </a:lnTo>
                  <a:lnTo>
                    <a:pt x="1224" y="1697"/>
                  </a:lnTo>
                  <a:lnTo>
                    <a:pt x="1189" y="1701"/>
                  </a:lnTo>
                  <a:lnTo>
                    <a:pt x="1154" y="1703"/>
                  </a:lnTo>
                  <a:lnTo>
                    <a:pt x="1121" y="1704"/>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5" name="Freeform 22">
              <a:extLst>
                <a:ext uri="{FF2B5EF4-FFF2-40B4-BE49-F238E27FC236}">
                  <a16:creationId xmlns:a16="http://schemas.microsoft.com/office/drawing/2014/main" id="{9C7F9ADD-EB88-4A69-B4BA-E8BE81491FB1}"/>
                </a:ext>
              </a:extLst>
            </p:cNvPr>
            <p:cNvSpPr>
              <a:spLocks/>
            </p:cNvSpPr>
            <p:nvPr userDrawn="1"/>
          </p:nvSpPr>
          <p:spPr bwMode="auto">
            <a:xfrm>
              <a:off x="10204283" y="1242259"/>
              <a:ext cx="1991331" cy="3205672"/>
            </a:xfrm>
            <a:custGeom>
              <a:avLst/>
              <a:gdLst>
                <a:gd name="T0" fmla="*/ 2604 w 2997"/>
                <a:gd name="T1" fmla="*/ 4791 h 4826"/>
                <a:gd name="T2" fmla="*/ 2217 w 2997"/>
                <a:gd name="T3" fmla="*/ 4752 h 4826"/>
                <a:gd name="T4" fmla="*/ 1950 w 2997"/>
                <a:gd name="T5" fmla="*/ 4716 h 4826"/>
                <a:gd name="T6" fmla="*/ 1565 w 2997"/>
                <a:gd name="T7" fmla="*/ 4666 h 4826"/>
                <a:gd name="T8" fmla="*/ 1104 w 2997"/>
                <a:gd name="T9" fmla="*/ 4642 h 4826"/>
                <a:gd name="T10" fmla="*/ 656 w 2997"/>
                <a:gd name="T11" fmla="*/ 4656 h 4826"/>
                <a:gd name="T12" fmla="*/ 508 w 2997"/>
                <a:gd name="T13" fmla="*/ 4646 h 4826"/>
                <a:gd name="T14" fmla="*/ 382 w 2997"/>
                <a:gd name="T15" fmla="*/ 4609 h 4826"/>
                <a:gd name="T16" fmla="*/ 253 w 2997"/>
                <a:gd name="T17" fmla="*/ 4529 h 4826"/>
                <a:gd name="T18" fmla="*/ 140 w 2997"/>
                <a:gd name="T19" fmla="*/ 4392 h 4826"/>
                <a:gd name="T20" fmla="*/ 56 w 2997"/>
                <a:gd name="T21" fmla="*/ 4219 h 4826"/>
                <a:gd name="T22" fmla="*/ 8 w 2997"/>
                <a:gd name="T23" fmla="*/ 4027 h 4826"/>
                <a:gd name="T24" fmla="*/ 4 w 2997"/>
                <a:gd name="T25" fmla="*/ 3836 h 4826"/>
                <a:gd name="T26" fmla="*/ 56 w 2997"/>
                <a:gd name="T27" fmla="*/ 3634 h 4826"/>
                <a:gd name="T28" fmla="*/ 153 w 2997"/>
                <a:gd name="T29" fmla="*/ 3395 h 4826"/>
                <a:gd name="T30" fmla="*/ 384 w 2997"/>
                <a:gd name="T31" fmla="*/ 2943 h 4826"/>
                <a:gd name="T32" fmla="*/ 629 w 2997"/>
                <a:gd name="T33" fmla="*/ 2394 h 4826"/>
                <a:gd name="T34" fmla="*/ 733 w 2997"/>
                <a:gd name="T35" fmla="*/ 2091 h 4826"/>
                <a:gd name="T36" fmla="*/ 812 w 2997"/>
                <a:gd name="T37" fmla="*/ 1770 h 4826"/>
                <a:gd name="T38" fmla="*/ 858 w 2997"/>
                <a:gd name="T39" fmla="*/ 1481 h 4826"/>
                <a:gd name="T40" fmla="*/ 915 w 2997"/>
                <a:gd name="T41" fmla="*/ 1259 h 4826"/>
                <a:gd name="T42" fmla="*/ 990 w 2997"/>
                <a:gd name="T43" fmla="*/ 1106 h 4826"/>
                <a:gd name="T44" fmla="*/ 1071 w 2997"/>
                <a:gd name="T45" fmla="*/ 999 h 4826"/>
                <a:gd name="T46" fmla="*/ 1272 w 2997"/>
                <a:gd name="T47" fmla="*/ 811 h 4826"/>
                <a:gd name="T48" fmla="*/ 1476 w 2997"/>
                <a:gd name="T49" fmla="*/ 640 h 4826"/>
                <a:gd name="T50" fmla="*/ 1698 w 2997"/>
                <a:gd name="T51" fmla="*/ 471 h 4826"/>
                <a:gd name="T52" fmla="*/ 1960 w 2997"/>
                <a:gd name="T53" fmla="*/ 303 h 4826"/>
                <a:gd name="T54" fmla="*/ 2301 w 2997"/>
                <a:gd name="T55" fmla="*/ 159 h 4826"/>
                <a:gd name="T56" fmla="*/ 2680 w 2997"/>
                <a:gd name="T57" fmla="*/ 55 h 4826"/>
                <a:gd name="T58" fmla="*/ 2997 w 2997"/>
                <a:gd name="T59" fmla="*/ 39 h 4826"/>
                <a:gd name="T60" fmla="*/ 2623 w 2997"/>
                <a:gd name="T61" fmla="*/ 108 h 4826"/>
                <a:gd name="T62" fmla="*/ 2250 w 2997"/>
                <a:gd name="T63" fmla="*/ 218 h 4826"/>
                <a:gd name="T64" fmla="*/ 1949 w 2997"/>
                <a:gd name="T65" fmla="*/ 355 h 4826"/>
                <a:gd name="T66" fmla="*/ 1666 w 2997"/>
                <a:gd name="T67" fmla="*/ 544 h 4826"/>
                <a:gd name="T68" fmla="*/ 1481 w 2997"/>
                <a:gd name="T69" fmla="*/ 686 h 4826"/>
                <a:gd name="T70" fmla="*/ 1263 w 2997"/>
                <a:gd name="T71" fmla="*/ 873 h 4826"/>
                <a:gd name="T72" fmla="*/ 1085 w 2997"/>
                <a:gd name="T73" fmla="*/ 1043 h 4826"/>
                <a:gd name="T74" fmla="*/ 1001 w 2997"/>
                <a:gd name="T75" fmla="*/ 1165 h 4826"/>
                <a:gd name="T76" fmla="*/ 917 w 2997"/>
                <a:gd name="T77" fmla="*/ 1385 h 4826"/>
                <a:gd name="T78" fmla="*/ 879 w 2997"/>
                <a:gd name="T79" fmla="*/ 1608 h 4826"/>
                <a:gd name="T80" fmla="*/ 814 w 2997"/>
                <a:gd name="T81" fmla="*/ 1942 h 4826"/>
                <a:gd name="T82" fmla="*/ 721 w 2997"/>
                <a:gd name="T83" fmla="*/ 2256 h 4826"/>
                <a:gd name="T84" fmla="*/ 548 w 2997"/>
                <a:gd name="T85" fmla="*/ 2693 h 4826"/>
                <a:gd name="T86" fmla="*/ 297 w 2997"/>
                <a:gd name="T87" fmla="*/ 3195 h 4826"/>
                <a:gd name="T88" fmla="*/ 138 w 2997"/>
                <a:gd name="T89" fmla="*/ 3527 h 4826"/>
                <a:gd name="T90" fmla="*/ 58 w 2997"/>
                <a:gd name="T91" fmla="*/ 3756 h 4826"/>
                <a:gd name="T92" fmla="*/ 40 w 2997"/>
                <a:gd name="T93" fmla="*/ 3929 h 4826"/>
                <a:gd name="T94" fmla="*/ 66 w 2997"/>
                <a:gd name="T95" fmla="*/ 4113 h 4826"/>
                <a:gd name="T96" fmla="*/ 128 w 2997"/>
                <a:gd name="T97" fmla="*/ 4289 h 4826"/>
                <a:gd name="T98" fmla="*/ 222 w 2997"/>
                <a:gd name="T99" fmla="*/ 4438 h 4826"/>
                <a:gd name="T100" fmla="*/ 339 w 2997"/>
                <a:gd name="T101" fmla="*/ 4543 h 4826"/>
                <a:gd name="T102" fmla="*/ 454 w 2997"/>
                <a:gd name="T103" fmla="*/ 4593 h 4826"/>
                <a:gd name="T104" fmla="*/ 582 w 2997"/>
                <a:gd name="T105" fmla="*/ 4615 h 4826"/>
                <a:gd name="T106" fmla="*/ 815 w 2997"/>
                <a:gd name="T107" fmla="*/ 4610 h 4826"/>
                <a:gd name="T108" fmla="*/ 1360 w 2997"/>
                <a:gd name="T109" fmla="*/ 4610 h 4826"/>
                <a:gd name="T110" fmla="*/ 1764 w 2997"/>
                <a:gd name="T111" fmla="*/ 4650 h 4826"/>
                <a:gd name="T112" fmla="*/ 2087 w 2997"/>
                <a:gd name="T113" fmla="*/ 4695 h 4826"/>
                <a:gd name="T114" fmla="*/ 2384 w 2997"/>
                <a:gd name="T115" fmla="*/ 4732 h 4826"/>
                <a:gd name="T116" fmla="*/ 2827 w 2997"/>
                <a:gd name="T117" fmla="*/ 4772 h 4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7" h="4826">
                  <a:moveTo>
                    <a:pt x="2997" y="4826"/>
                  </a:moveTo>
                  <a:lnTo>
                    <a:pt x="2897" y="4818"/>
                  </a:lnTo>
                  <a:lnTo>
                    <a:pt x="2824" y="4811"/>
                  </a:lnTo>
                  <a:lnTo>
                    <a:pt x="2750" y="4805"/>
                  </a:lnTo>
                  <a:lnTo>
                    <a:pt x="2677" y="4798"/>
                  </a:lnTo>
                  <a:lnTo>
                    <a:pt x="2604" y="4791"/>
                  </a:lnTo>
                  <a:lnTo>
                    <a:pt x="2529" y="4785"/>
                  </a:lnTo>
                  <a:lnTo>
                    <a:pt x="2454" y="4777"/>
                  </a:lnTo>
                  <a:lnTo>
                    <a:pt x="2381" y="4771"/>
                  </a:lnTo>
                  <a:lnTo>
                    <a:pt x="2306" y="4763"/>
                  </a:lnTo>
                  <a:lnTo>
                    <a:pt x="2262" y="4757"/>
                  </a:lnTo>
                  <a:lnTo>
                    <a:pt x="2217" y="4752"/>
                  </a:lnTo>
                  <a:lnTo>
                    <a:pt x="2172" y="4746"/>
                  </a:lnTo>
                  <a:lnTo>
                    <a:pt x="2127" y="4741"/>
                  </a:lnTo>
                  <a:lnTo>
                    <a:pt x="2083" y="4734"/>
                  </a:lnTo>
                  <a:lnTo>
                    <a:pt x="2038" y="4728"/>
                  </a:lnTo>
                  <a:lnTo>
                    <a:pt x="1993" y="4721"/>
                  </a:lnTo>
                  <a:lnTo>
                    <a:pt x="1950" y="4716"/>
                  </a:lnTo>
                  <a:lnTo>
                    <a:pt x="1887" y="4706"/>
                  </a:lnTo>
                  <a:lnTo>
                    <a:pt x="1822" y="4697"/>
                  </a:lnTo>
                  <a:lnTo>
                    <a:pt x="1759" y="4689"/>
                  </a:lnTo>
                  <a:lnTo>
                    <a:pt x="1695" y="4681"/>
                  </a:lnTo>
                  <a:lnTo>
                    <a:pt x="1630" y="4673"/>
                  </a:lnTo>
                  <a:lnTo>
                    <a:pt x="1565" y="4666"/>
                  </a:lnTo>
                  <a:lnTo>
                    <a:pt x="1501" y="4659"/>
                  </a:lnTo>
                  <a:lnTo>
                    <a:pt x="1437" y="4654"/>
                  </a:lnTo>
                  <a:lnTo>
                    <a:pt x="1358" y="4649"/>
                  </a:lnTo>
                  <a:lnTo>
                    <a:pt x="1276" y="4646"/>
                  </a:lnTo>
                  <a:lnTo>
                    <a:pt x="1191" y="4643"/>
                  </a:lnTo>
                  <a:lnTo>
                    <a:pt x="1104" y="4642"/>
                  </a:lnTo>
                  <a:lnTo>
                    <a:pt x="1012" y="4643"/>
                  </a:lnTo>
                  <a:lnTo>
                    <a:pt x="916" y="4646"/>
                  </a:lnTo>
                  <a:lnTo>
                    <a:pt x="816" y="4649"/>
                  </a:lnTo>
                  <a:lnTo>
                    <a:pt x="712" y="4654"/>
                  </a:lnTo>
                  <a:lnTo>
                    <a:pt x="683" y="4656"/>
                  </a:lnTo>
                  <a:lnTo>
                    <a:pt x="656" y="4656"/>
                  </a:lnTo>
                  <a:lnTo>
                    <a:pt x="629" y="4656"/>
                  </a:lnTo>
                  <a:lnTo>
                    <a:pt x="603" y="4655"/>
                  </a:lnTo>
                  <a:lnTo>
                    <a:pt x="578" y="4654"/>
                  </a:lnTo>
                  <a:lnTo>
                    <a:pt x="554" y="4651"/>
                  </a:lnTo>
                  <a:lnTo>
                    <a:pt x="531" y="4649"/>
                  </a:lnTo>
                  <a:lnTo>
                    <a:pt x="508" y="4646"/>
                  </a:lnTo>
                  <a:lnTo>
                    <a:pt x="485" y="4641"/>
                  </a:lnTo>
                  <a:lnTo>
                    <a:pt x="463" y="4636"/>
                  </a:lnTo>
                  <a:lnTo>
                    <a:pt x="442" y="4631"/>
                  </a:lnTo>
                  <a:lnTo>
                    <a:pt x="422" y="4624"/>
                  </a:lnTo>
                  <a:lnTo>
                    <a:pt x="401" y="4617"/>
                  </a:lnTo>
                  <a:lnTo>
                    <a:pt x="382" y="4609"/>
                  </a:lnTo>
                  <a:lnTo>
                    <a:pt x="362" y="4600"/>
                  </a:lnTo>
                  <a:lnTo>
                    <a:pt x="343" y="4590"/>
                  </a:lnTo>
                  <a:lnTo>
                    <a:pt x="320" y="4578"/>
                  </a:lnTo>
                  <a:lnTo>
                    <a:pt x="297" y="4563"/>
                  </a:lnTo>
                  <a:lnTo>
                    <a:pt x="275" y="4547"/>
                  </a:lnTo>
                  <a:lnTo>
                    <a:pt x="253" y="4529"/>
                  </a:lnTo>
                  <a:lnTo>
                    <a:pt x="232" y="4509"/>
                  </a:lnTo>
                  <a:lnTo>
                    <a:pt x="212" y="4488"/>
                  </a:lnTo>
                  <a:lnTo>
                    <a:pt x="192" y="4465"/>
                  </a:lnTo>
                  <a:lnTo>
                    <a:pt x="174" y="4443"/>
                  </a:lnTo>
                  <a:lnTo>
                    <a:pt x="157" y="4417"/>
                  </a:lnTo>
                  <a:lnTo>
                    <a:pt x="140" y="4392"/>
                  </a:lnTo>
                  <a:lnTo>
                    <a:pt x="123" y="4365"/>
                  </a:lnTo>
                  <a:lnTo>
                    <a:pt x="107" y="4337"/>
                  </a:lnTo>
                  <a:lnTo>
                    <a:pt x="94" y="4308"/>
                  </a:lnTo>
                  <a:lnTo>
                    <a:pt x="80" y="4280"/>
                  </a:lnTo>
                  <a:lnTo>
                    <a:pt x="67" y="4249"/>
                  </a:lnTo>
                  <a:lnTo>
                    <a:pt x="56" y="4219"/>
                  </a:lnTo>
                  <a:lnTo>
                    <a:pt x="45" y="4188"/>
                  </a:lnTo>
                  <a:lnTo>
                    <a:pt x="35" y="4156"/>
                  </a:lnTo>
                  <a:lnTo>
                    <a:pt x="27" y="4124"/>
                  </a:lnTo>
                  <a:lnTo>
                    <a:pt x="19" y="4092"/>
                  </a:lnTo>
                  <a:lnTo>
                    <a:pt x="13" y="4059"/>
                  </a:lnTo>
                  <a:lnTo>
                    <a:pt x="8" y="4027"/>
                  </a:lnTo>
                  <a:lnTo>
                    <a:pt x="4" y="3995"/>
                  </a:lnTo>
                  <a:lnTo>
                    <a:pt x="2" y="3963"/>
                  </a:lnTo>
                  <a:lnTo>
                    <a:pt x="0" y="3931"/>
                  </a:lnTo>
                  <a:lnTo>
                    <a:pt x="0" y="3899"/>
                  </a:lnTo>
                  <a:lnTo>
                    <a:pt x="1" y="3867"/>
                  </a:lnTo>
                  <a:lnTo>
                    <a:pt x="4" y="3836"/>
                  </a:lnTo>
                  <a:lnTo>
                    <a:pt x="8" y="3805"/>
                  </a:lnTo>
                  <a:lnTo>
                    <a:pt x="12" y="3775"/>
                  </a:lnTo>
                  <a:lnTo>
                    <a:pt x="19" y="3745"/>
                  </a:lnTo>
                  <a:lnTo>
                    <a:pt x="27" y="3717"/>
                  </a:lnTo>
                  <a:lnTo>
                    <a:pt x="41" y="3675"/>
                  </a:lnTo>
                  <a:lnTo>
                    <a:pt x="56" y="3634"/>
                  </a:lnTo>
                  <a:lnTo>
                    <a:pt x="71" y="3593"/>
                  </a:lnTo>
                  <a:lnTo>
                    <a:pt x="86" y="3553"/>
                  </a:lnTo>
                  <a:lnTo>
                    <a:pt x="102" y="3512"/>
                  </a:lnTo>
                  <a:lnTo>
                    <a:pt x="119" y="3473"/>
                  </a:lnTo>
                  <a:lnTo>
                    <a:pt x="136" y="3434"/>
                  </a:lnTo>
                  <a:lnTo>
                    <a:pt x="153" y="3395"/>
                  </a:lnTo>
                  <a:lnTo>
                    <a:pt x="189" y="3321"/>
                  </a:lnTo>
                  <a:lnTo>
                    <a:pt x="226" y="3247"/>
                  </a:lnTo>
                  <a:lnTo>
                    <a:pt x="261" y="3177"/>
                  </a:lnTo>
                  <a:lnTo>
                    <a:pt x="297" y="3110"/>
                  </a:lnTo>
                  <a:lnTo>
                    <a:pt x="340" y="3027"/>
                  </a:lnTo>
                  <a:lnTo>
                    <a:pt x="384" y="2943"/>
                  </a:lnTo>
                  <a:lnTo>
                    <a:pt x="426" y="2856"/>
                  </a:lnTo>
                  <a:lnTo>
                    <a:pt x="469" y="2768"/>
                  </a:lnTo>
                  <a:lnTo>
                    <a:pt x="511" y="2679"/>
                  </a:lnTo>
                  <a:lnTo>
                    <a:pt x="552" y="2586"/>
                  </a:lnTo>
                  <a:lnTo>
                    <a:pt x="591" y="2490"/>
                  </a:lnTo>
                  <a:lnTo>
                    <a:pt x="629" y="2394"/>
                  </a:lnTo>
                  <a:lnTo>
                    <a:pt x="648" y="2345"/>
                  </a:lnTo>
                  <a:lnTo>
                    <a:pt x="666" y="2295"/>
                  </a:lnTo>
                  <a:lnTo>
                    <a:pt x="683" y="2245"/>
                  </a:lnTo>
                  <a:lnTo>
                    <a:pt x="700" y="2195"/>
                  </a:lnTo>
                  <a:lnTo>
                    <a:pt x="717" y="2143"/>
                  </a:lnTo>
                  <a:lnTo>
                    <a:pt x="733" y="2091"/>
                  </a:lnTo>
                  <a:lnTo>
                    <a:pt x="747" y="2040"/>
                  </a:lnTo>
                  <a:lnTo>
                    <a:pt x="762" y="1987"/>
                  </a:lnTo>
                  <a:lnTo>
                    <a:pt x="775" y="1933"/>
                  </a:lnTo>
                  <a:lnTo>
                    <a:pt x="789" y="1879"/>
                  </a:lnTo>
                  <a:lnTo>
                    <a:pt x="800" y="1825"/>
                  </a:lnTo>
                  <a:lnTo>
                    <a:pt x="812" y="1770"/>
                  </a:lnTo>
                  <a:lnTo>
                    <a:pt x="822" y="1715"/>
                  </a:lnTo>
                  <a:lnTo>
                    <a:pt x="832" y="1660"/>
                  </a:lnTo>
                  <a:lnTo>
                    <a:pt x="840" y="1604"/>
                  </a:lnTo>
                  <a:lnTo>
                    <a:pt x="848" y="1546"/>
                  </a:lnTo>
                  <a:lnTo>
                    <a:pt x="853" y="1514"/>
                  </a:lnTo>
                  <a:lnTo>
                    <a:pt x="858" y="1481"/>
                  </a:lnTo>
                  <a:lnTo>
                    <a:pt x="864" y="1446"/>
                  </a:lnTo>
                  <a:lnTo>
                    <a:pt x="871" y="1410"/>
                  </a:lnTo>
                  <a:lnTo>
                    <a:pt x="879" y="1373"/>
                  </a:lnTo>
                  <a:lnTo>
                    <a:pt x="890" y="1335"/>
                  </a:lnTo>
                  <a:lnTo>
                    <a:pt x="901" y="1296"/>
                  </a:lnTo>
                  <a:lnTo>
                    <a:pt x="915" y="1259"/>
                  </a:lnTo>
                  <a:lnTo>
                    <a:pt x="930" y="1220"/>
                  </a:lnTo>
                  <a:lnTo>
                    <a:pt x="947" y="1182"/>
                  </a:lnTo>
                  <a:lnTo>
                    <a:pt x="957" y="1162"/>
                  </a:lnTo>
                  <a:lnTo>
                    <a:pt x="967" y="1144"/>
                  </a:lnTo>
                  <a:lnTo>
                    <a:pt x="978" y="1124"/>
                  </a:lnTo>
                  <a:lnTo>
                    <a:pt x="990" y="1106"/>
                  </a:lnTo>
                  <a:lnTo>
                    <a:pt x="1001" y="1088"/>
                  </a:lnTo>
                  <a:lnTo>
                    <a:pt x="1014" y="1069"/>
                  </a:lnTo>
                  <a:lnTo>
                    <a:pt x="1027" y="1052"/>
                  </a:lnTo>
                  <a:lnTo>
                    <a:pt x="1041" y="1034"/>
                  </a:lnTo>
                  <a:lnTo>
                    <a:pt x="1056" y="1017"/>
                  </a:lnTo>
                  <a:lnTo>
                    <a:pt x="1071" y="999"/>
                  </a:lnTo>
                  <a:lnTo>
                    <a:pt x="1087" y="983"/>
                  </a:lnTo>
                  <a:lnTo>
                    <a:pt x="1104" y="967"/>
                  </a:lnTo>
                  <a:lnTo>
                    <a:pt x="1166" y="909"/>
                  </a:lnTo>
                  <a:lnTo>
                    <a:pt x="1202" y="877"/>
                  </a:lnTo>
                  <a:lnTo>
                    <a:pt x="1236" y="843"/>
                  </a:lnTo>
                  <a:lnTo>
                    <a:pt x="1272" y="811"/>
                  </a:lnTo>
                  <a:lnTo>
                    <a:pt x="1307" y="779"/>
                  </a:lnTo>
                  <a:lnTo>
                    <a:pt x="1344" y="747"/>
                  </a:lnTo>
                  <a:lnTo>
                    <a:pt x="1381" y="716"/>
                  </a:lnTo>
                  <a:lnTo>
                    <a:pt x="1419" y="685"/>
                  </a:lnTo>
                  <a:lnTo>
                    <a:pt x="1456" y="655"/>
                  </a:lnTo>
                  <a:lnTo>
                    <a:pt x="1476" y="640"/>
                  </a:lnTo>
                  <a:lnTo>
                    <a:pt x="1495" y="625"/>
                  </a:lnTo>
                  <a:lnTo>
                    <a:pt x="1515" y="611"/>
                  </a:lnTo>
                  <a:lnTo>
                    <a:pt x="1534" y="596"/>
                  </a:lnTo>
                  <a:lnTo>
                    <a:pt x="1588" y="554"/>
                  </a:lnTo>
                  <a:lnTo>
                    <a:pt x="1643" y="512"/>
                  </a:lnTo>
                  <a:lnTo>
                    <a:pt x="1698" y="471"/>
                  </a:lnTo>
                  <a:lnTo>
                    <a:pt x="1755" y="430"/>
                  </a:lnTo>
                  <a:lnTo>
                    <a:pt x="1812" y="391"/>
                  </a:lnTo>
                  <a:lnTo>
                    <a:pt x="1871" y="355"/>
                  </a:lnTo>
                  <a:lnTo>
                    <a:pt x="1899" y="336"/>
                  </a:lnTo>
                  <a:lnTo>
                    <a:pt x="1929" y="319"/>
                  </a:lnTo>
                  <a:lnTo>
                    <a:pt x="1960" y="303"/>
                  </a:lnTo>
                  <a:lnTo>
                    <a:pt x="1990" y="287"/>
                  </a:lnTo>
                  <a:lnTo>
                    <a:pt x="2052" y="258"/>
                  </a:lnTo>
                  <a:lnTo>
                    <a:pt x="2113" y="231"/>
                  </a:lnTo>
                  <a:lnTo>
                    <a:pt x="2175" y="205"/>
                  </a:lnTo>
                  <a:lnTo>
                    <a:pt x="2238" y="180"/>
                  </a:lnTo>
                  <a:lnTo>
                    <a:pt x="2301" y="159"/>
                  </a:lnTo>
                  <a:lnTo>
                    <a:pt x="2363" y="138"/>
                  </a:lnTo>
                  <a:lnTo>
                    <a:pt x="2427" y="119"/>
                  </a:lnTo>
                  <a:lnTo>
                    <a:pt x="2490" y="101"/>
                  </a:lnTo>
                  <a:lnTo>
                    <a:pt x="2553" y="84"/>
                  </a:lnTo>
                  <a:lnTo>
                    <a:pt x="2617" y="69"/>
                  </a:lnTo>
                  <a:lnTo>
                    <a:pt x="2680" y="55"/>
                  </a:lnTo>
                  <a:lnTo>
                    <a:pt x="2743" y="43"/>
                  </a:lnTo>
                  <a:lnTo>
                    <a:pt x="2808" y="30"/>
                  </a:lnTo>
                  <a:lnTo>
                    <a:pt x="2871" y="20"/>
                  </a:lnTo>
                  <a:lnTo>
                    <a:pt x="2934" y="10"/>
                  </a:lnTo>
                  <a:lnTo>
                    <a:pt x="2997" y="0"/>
                  </a:lnTo>
                  <a:lnTo>
                    <a:pt x="2997" y="39"/>
                  </a:lnTo>
                  <a:lnTo>
                    <a:pt x="2935" y="50"/>
                  </a:lnTo>
                  <a:lnTo>
                    <a:pt x="2873" y="59"/>
                  </a:lnTo>
                  <a:lnTo>
                    <a:pt x="2810" y="70"/>
                  </a:lnTo>
                  <a:lnTo>
                    <a:pt x="2748" y="82"/>
                  </a:lnTo>
                  <a:lnTo>
                    <a:pt x="2685" y="94"/>
                  </a:lnTo>
                  <a:lnTo>
                    <a:pt x="2623" y="108"/>
                  </a:lnTo>
                  <a:lnTo>
                    <a:pt x="2560" y="123"/>
                  </a:lnTo>
                  <a:lnTo>
                    <a:pt x="2498" y="139"/>
                  </a:lnTo>
                  <a:lnTo>
                    <a:pt x="2436" y="158"/>
                  </a:lnTo>
                  <a:lnTo>
                    <a:pt x="2374" y="176"/>
                  </a:lnTo>
                  <a:lnTo>
                    <a:pt x="2312" y="197"/>
                  </a:lnTo>
                  <a:lnTo>
                    <a:pt x="2250" y="218"/>
                  </a:lnTo>
                  <a:lnTo>
                    <a:pt x="2189" y="241"/>
                  </a:lnTo>
                  <a:lnTo>
                    <a:pt x="2129" y="266"/>
                  </a:lnTo>
                  <a:lnTo>
                    <a:pt x="2068" y="294"/>
                  </a:lnTo>
                  <a:lnTo>
                    <a:pt x="2008" y="323"/>
                  </a:lnTo>
                  <a:lnTo>
                    <a:pt x="1978" y="338"/>
                  </a:lnTo>
                  <a:lnTo>
                    <a:pt x="1949" y="355"/>
                  </a:lnTo>
                  <a:lnTo>
                    <a:pt x="1919" y="371"/>
                  </a:lnTo>
                  <a:lnTo>
                    <a:pt x="1890" y="388"/>
                  </a:lnTo>
                  <a:lnTo>
                    <a:pt x="1833" y="425"/>
                  </a:lnTo>
                  <a:lnTo>
                    <a:pt x="1776" y="464"/>
                  </a:lnTo>
                  <a:lnTo>
                    <a:pt x="1721" y="504"/>
                  </a:lnTo>
                  <a:lnTo>
                    <a:pt x="1666" y="544"/>
                  </a:lnTo>
                  <a:lnTo>
                    <a:pt x="1611" y="585"/>
                  </a:lnTo>
                  <a:lnTo>
                    <a:pt x="1559" y="627"/>
                  </a:lnTo>
                  <a:lnTo>
                    <a:pt x="1539" y="642"/>
                  </a:lnTo>
                  <a:lnTo>
                    <a:pt x="1520" y="656"/>
                  </a:lnTo>
                  <a:lnTo>
                    <a:pt x="1500" y="671"/>
                  </a:lnTo>
                  <a:lnTo>
                    <a:pt x="1481" y="686"/>
                  </a:lnTo>
                  <a:lnTo>
                    <a:pt x="1443" y="716"/>
                  </a:lnTo>
                  <a:lnTo>
                    <a:pt x="1406" y="746"/>
                  </a:lnTo>
                  <a:lnTo>
                    <a:pt x="1369" y="777"/>
                  </a:lnTo>
                  <a:lnTo>
                    <a:pt x="1334" y="809"/>
                  </a:lnTo>
                  <a:lnTo>
                    <a:pt x="1298" y="841"/>
                  </a:lnTo>
                  <a:lnTo>
                    <a:pt x="1263" y="873"/>
                  </a:lnTo>
                  <a:lnTo>
                    <a:pt x="1228" y="905"/>
                  </a:lnTo>
                  <a:lnTo>
                    <a:pt x="1194" y="937"/>
                  </a:lnTo>
                  <a:lnTo>
                    <a:pt x="1131" y="996"/>
                  </a:lnTo>
                  <a:lnTo>
                    <a:pt x="1115" y="1011"/>
                  </a:lnTo>
                  <a:lnTo>
                    <a:pt x="1100" y="1027"/>
                  </a:lnTo>
                  <a:lnTo>
                    <a:pt x="1085" y="1043"/>
                  </a:lnTo>
                  <a:lnTo>
                    <a:pt x="1071" y="1060"/>
                  </a:lnTo>
                  <a:lnTo>
                    <a:pt x="1057" y="1076"/>
                  </a:lnTo>
                  <a:lnTo>
                    <a:pt x="1045" y="1093"/>
                  </a:lnTo>
                  <a:lnTo>
                    <a:pt x="1033" y="1111"/>
                  </a:lnTo>
                  <a:lnTo>
                    <a:pt x="1022" y="1129"/>
                  </a:lnTo>
                  <a:lnTo>
                    <a:pt x="1001" y="1165"/>
                  </a:lnTo>
                  <a:lnTo>
                    <a:pt x="982" y="1201"/>
                  </a:lnTo>
                  <a:lnTo>
                    <a:pt x="965" y="1238"/>
                  </a:lnTo>
                  <a:lnTo>
                    <a:pt x="951" y="1275"/>
                  </a:lnTo>
                  <a:lnTo>
                    <a:pt x="938" y="1311"/>
                  </a:lnTo>
                  <a:lnTo>
                    <a:pt x="928" y="1348"/>
                  </a:lnTo>
                  <a:lnTo>
                    <a:pt x="917" y="1385"/>
                  </a:lnTo>
                  <a:lnTo>
                    <a:pt x="909" y="1420"/>
                  </a:lnTo>
                  <a:lnTo>
                    <a:pt x="902" y="1455"/>
                  </a:lnTo>
                  <a:lnTo>
                    <a:pt x="897" y="1488"/>
                  </a:lnTo>
                  <a:lnTo>
                    <a:pt x="892" y="1520"/>
                  </a:lnTo>
                  <a:lnTo>
                    <a:pt x="887" y="1551"/>
                  </a:lnTo>
                  <a:lnTo>
                    <a:pt x="879" y="1608"/>
                  </a:lnTo>
                  <a:lnTo>
                    <a:pt x="871" y="1666"/>
                  </a:lnTo>
                  <a:lnTo>
                    <a:pt x="861" y="1722"/>
                  </a:lnTo>
                  <a:lnTo>
                    <a:pt x="851" y="1778"/>
                  </a:lnTo>
                  <a:lnTo>
                    <a:pt x="839" y="1833"/>
                  </a:lnTo>
                  <a:lnTo>
                    <a:pt x="827" y="1888"/>
                  </a:lnTo>
                  <a:lnTo>
                    <a:pt x="814" y="1942"/>
                  </a:lnTo>
                  <a:lnTo>
                    <a:pt x="800" y="1996"/>
                  </a:lnTo>
                  <a:lnTo>
                    <a:pt x="785" y="2049"/>
                  </a:lnTo>
                  <a:lnTo>
                    <a:pt x="770" y="2102"/>
                  </a:lnTo>
                  <a:lnTo>
                    <a:pt x="754" y="2153"/>
                  </a:lnTo>
                  <a:lnTo>
                    <a:pt x="738" y="2206"/>
                  </a:lnTo>
                  <a:lnTo>
                    <a:pt x="721" y="2256"/>
                  </a:lnTo>
                  <a:lnTo>
                    <a:pt x="704" y="2307"/>
                  </a:lnTo>
                  <a:lnTo>
                    <a:pt x="686" y="2357"/>
                  </a:lnTo>
                  <a:lnTo>
                    <a:pt x="667" y="2407"/>
                  </a:lnTo>
                  <a:lnTo>
                    <a:pt x="628" y="2504"/>
                  </a:lnTo>
                  <a:lnTo>
                    <a:pt x="589" y="2599"/>
                  </a:lnTo>
                  <a:lnTo>
                    <a:pt x="548" y="2693"/>
                  </a:lnTo>
                  <a:lnTo>
                    <a:pt x="505" y="2784"/>
                  </a:lnTo>
                  <a:lnTo>
                    <a:pt x="462" y="2874"/>
                  </a:lnTo>
                  <a:lnTo>
                    <a:pt x="419" y="2961"/>
                  </a:lnTo>
                  <a:lnTo>
                    <a:pt x="376" y="3046"/>
                  </a:lnTo>
                  <a:lnTo>
                    <a:pt x="332" y="3128"/>
                  </a:lnTo>
                  <a:lnTo>
                    <a:pt x="297" y="3195"/>
                  </a:lnTo>
                  <a:lnTo>
                    <a:pt x="261" y="3265"/>
                  </a:lnTo>
                  <a:lnTo>
                    <a:pt x="224" y="3337"/>
                  </a:lnTo>
                  <a:lnTo>
                    <a:pt x="189" y="3411"/>
                  </a:lnTo>
                  <a:lnTo>
                    <a:pt x="172" y="3449"/>
                  </a:lnTo>
                  <a:lnTo>
                    <a:pt x="156" y="3488"/>
                  </a:lnTo>
                  <a:lnTo>
                    <a:pt x="138" y="3527"/>
                  </a:lnTo>
                  <a:lnTo>
                    <a:pt x="122" y="3566"/>
                  </a:lnTo>
                  <a:lnTo>
                    <a:pt x="107" y="3606"/>
                  </a:lnTo>
                  <a:lnTo>
                    <a:pt x="92" y="3647"/>
                  </a:lnTo>
                  <a:lnTo>
                    <a:pt x="79" y="3687"/>
                  </a:lnTo>
                  <a:lnTo>
                    <a:pt x="65" y="3728"/>
                  </a:lnTo>
                  <a:lnTo>
                    <a:pt x="58" y="3756"/>
                  </a:lnTo>
                  <a:lnTo>
                    <a:pt x="51" y="3783"/>
                  </a:lnTo>
                  <a:lnTo>
                    <a:pt x="47" y="3811"/>
                  </a:lnTo>
                  <a:lnTo>
                    <a:pt x="43" y="3839"/>
                  </a:lnTo>
                  <a:lnTo>
                    <a:pt x="41" y="3869"/>
                  </a:lnTo>
                  <a:lnTo>
                    <a:pt x="40" y="3899"/>
                  </a:lnTo>
                  <a:lnTo>
                    <a:pt x="40" y="3929"/>
                  </a:lnTo>
                  <a:lnTo>
                    <a:pt x="42" y="3960"/>
                  </a:lnTo>
                  <a:lnTo>
                    <a:pt x="44" y="3991"/>
                  </a:lnTo>
                  <a:lnTo>
                    <a:pt x="48" y="4020"/>
                  </a:lnTo>
                  <a:lnTo>
                    <a:pt x="52" y="4051"/>
                  </a:lnTo>
                  <a:lnTo>
                    <a:pt x="59" y="4082"/>
                  </a:lnTo>
                  <a:lnTo>
                    <a:pt x="66" y="4113"/>
                  </a:lnTo>
                  <a:lnTo>
                    <a:pt x="74" y="4143"/>
                  </a:lnTo>
                  <a:lnTo>
                    <a:pt x="83" y="4173"/>
                  </a:lnTo>
                  <a:lnTo>
                    <a:pt x="92" y="4203"/>
                  </a:lnTo>
                  <a:lnTo>
                    <a:pt x="104" y="4232"/>
                  </a:lnTo>
                  <a:lnTo>
                    <a:pt x="115" y="4260"/>
                  </a:lnTo>
                  <a:lnTo>
                    <a:pt x="128" y="4289"/>
                  </a:lnTo>
                  <a:lnTo>
                    <a:pt x="142" y="4315"/>
                  </a:lnTo>
                  <a:lnTo>
                    <a:pt x="157" y="4342"/>
                  </a:lnTo>
                  <a:lnTo>
                    <a:pt x="172" y="4368"/>
                  </a:lnTo>
                  <a:lnTo>
                    <a:pt x="188" y="4392"/>
                  </a:lnTo>
                  <a:lnTo>
                    <a:pt x="204" y="4415"/>
                  </a:lnTo>
                  <a:lnTo>
                    <a:pt x="222" y="4438"/>
                  </a:lnTo>
                  <a:lnTo>
                    <a:pt x="239" y="4459"/>
                  </a:lnTo>
                  <a:lnTo>
                    <a:pt x="259" y="4479"/>
                  </a:lnTo>
                  <a:lnTo>
                    <a:pt x="277" y="4498"/>
                  </a:lnTo>
                  <a:lnTo>
                    <a:pt x="298" y="4515"/>
                  </a:lnTo>
                  <a:lnTo>
                    <a:pt x="318" y="4530"/>
                  </a:lnTo>
                  <a:lnTo>
                    <a:pt x="339" y="4543"/>
                  </a:lnTo>
                  <a:lnTo>
                    <a:pt x="361" y="4556"/>
                  </a:lnTo>
                  <a:lnTo>
                    <a:pt x="378" y="4564"/>
                  </a:lnTo>
                  <a:lnTo>
                    <a:pt x="396" y="4572"/>
                  </a:lnTo>
                  <a:lnTo>
                    <a:pt x="415" y="4580"/>
                  </a:lnTo>
                  <a:lnTo>
                    <a:pt x="434" y="4587"/>
                  </a:lnTo>
                  <a:lnTo>
                    <a:pt x="454" y="4593"/>
                  </a:lnTo>
                  <a:lnTo>
                    <a:pt x="473" y="4599"/>
                  </a:lnTo>
                  <a:lnTo>
                    <a:pt x="494" y="4603"/>
                  </a:lnTo>
                  <a:lnTo>
                    <a:pt x="516" y="4607"/>
                  </a:lnTo>
                  <a:lnTo>
                    <a:pt x="538" y="4610"/>
                  </a:lnTo>
                  <a:lnTo>
                    <a:pt x="559" y="4612"/>
                  </a:lnTo>
                  <a:lnTo>
                    <a:pt x="582" y="4615"/>
                  </a:lnTo>
                  <a:lnTo>
                    <a:pt x="606" y="4616"/>
                  </a:lnTo>
                  <a:lnTo>
                    <a:pt x="630" y="4617"/>
                  </a:lnTo>
                  <a:lnTo>
                    <a:pt x="657" y="4617"/>
                  </a:lnTo>
                  <a:lnTo>
                    <a:pt x="682" y="4616"/>
                  </a:lnTo>
                  <a:lnTo>
                    <a:pt x="710" y="4615"/>
                  </a:lnTo>
                  <a:lnTo>
                    <a:pt x="815" y="4610"/>
                  </a:lnTo>
                  <a:lnTo>
                    <a:pt x="916" y="4605"/>
                  </a:lnTo>
                  <a:lnTo>
                    <a:pt x="1012" y="4603"/>
                  </a:lnTo>
                  <a:lnTo>
                    <a:pt x="1104" y="4603"/>
                  </a:lnTo>
                  <a:lnTo>
                    <a:pt x="1193" y="4603"/>
                  </a:lnTo>
                  <a:lnTo>
                    <a:pt x="1277" y="4605"/>
                  </a:lnTo>
                  <a:lnTo>
                    <a:pt x="1360" y="4610"/>
                  </a:lnTo>
                  <a:lnTo>
                    <a:pt x="1440" y="4615"/>
                  </a:lnTo>
                  <a:lnTo>
                    <a:pt x="1505" y="4620"/>
                  </a:lnTo>
                  <a:lnTo>
                    <a:pt x="1570" y="4626"/>
                  </a:lnTo>
                  <a:lnTo>
                    <a:pt x="1634" y="4634"/>
                  </a:lnTo>
                  <a:lnTo>
                    <a:pt x="1698" y="4641"/>
                  </a:lnTo>
                  <a:lnTo>
                    <a:pt x="1764" y="4650"/>
                  </a:lnTo>
                  <a:lnTo>
                    <a:pt x="1828" y="4658"/>
                  </a:lnTo>
                  <a:lnTo>
                    <a:pt x="1891" y="4667"/>
                  </a:lnTo>
                  <a:lnTo>
                    <a:pt x="1955" y="4677"/>
                  </a:lnTo>
                  <a:lnTo>
                    <a:pt x="1999" y="4682"/>
                  </a:lnTo>
                  <a:lnTo>
                    <a:pt x="2044" y="4689"/>
                  </a:lnTo>
                  <a:lnTo>
                    <a:pt x="2087" y="4695"/>
                  </a:lnTo>
                  <a:lnTo>
                    <a:pt x="2132" y="4702"/>
                  </a:lnTo>
                  <a:lnTo>
                    <a:pt x="2177" y="4707"/>
                  </a:lnTo>
                  <a:lnTo>
                    <a:pt x="2222" y="4713"/>
                  </a:lnTo>
                  <a:lnTo>
                    <a:pt x="2266" y="4718"/>
                  </a:lnTo>
                  <a:lnTo>
                    <a:pt x="2311" y="4724"/>
                  </a:lnTo>
                  <a:lnTo>
                    <a:pt x="2384" y="4732"/>
                  </a:lnTo>
                  <a:lnTo>
                    <a:pt x="2459" y="4738"/>
                  </a:lnTo>
                  <a:lnTo>
                    <a:pt x="2532" y="4745"/>
                  </a:lnTo>
                  <a:lnTo>
                    <a:pt x="2607" y="4752"/>
                  </a:lnTo>
                  <a:lnTo>
                    <a:pt x="2680" y="4759"/>
                  </a:lnTo>
                  <a:lnTo>
                    <a:pt x="2754" y="4766"/>
                  </a:lnTo>
                  <a:lnTo>
                    <a:pt x="2827" y="4772"/>
                  </a:lnTo>
                  <a:lnTo>
                    <a:pt x="2901" y="4777"/>
                  </a:lnTo>
                  <a:lnTo>
                    <a:pt x="2997" y="4785"/>
                  </a:lnTo>
                  <a:lnTo>
                    <a:pt x="2997" y="482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6" name="Freeform 23">
              <a:extLst>
                <a:ext uri="{FF2B5EF4-FFF2-40B4-BE49-F238E27FC236}">
                  <a16:creationId xmlns:a16="http://schemas.microsoft.com/office/drawing/2014/main" id="{163F942A-35D9-4E4C-BA7F-D2364913355C}"/>
                </a:ext>
              </a:extLst>
            </p:cNvPr>
            <p:cNvSpPr>
              <a:spLocks/>
            </p:cNvSpPr>
            <p:nvPr userDrawn="1"/>
          </p:nvSpPr>
          <p:spPr bwMode="auto">
            <a:xfrm>
              <a:off x="10460180" y="1507458"/>
              <a:ext cx="1735437" cy="2707838"/>
            </a:xfrm>
            <a:custGeom>
              <a:avLst/>
              <a:gdLst>
                <a:gd name="T0" fmla="*/ 1421 w 2613"/>
                <a:gd name="T1" fmla="*/ 4048 h 4076"/>
                <a:gd name="T2" fmla="*/ 930 w 2613"/>
                <a:gd name="T3" fmla="*/ 3952 h 4076"/>
                <a:gd name="T4" fmla="*/ 583 w 2613"/>
                <a:gd name="T5" fmla="*/ 3897 h 4076"/>
                <a:gd name="T6" fmla="*/ 429 w 2613"/>
                <a:gd name="T7" fmla="*/ 3876 h 4076"/>
                <a:gd name="T8" fmla="*/ 221 w 2613"/>
                <a:gd name="T9" fmla="*/ 3803 h 4076"/>
                <a:gd name="T10" fmla="*/ 96 w 2613"/>
                <a:gd name="T11" fmla="*/ 3698 h 4076"/>
                <a:gd name="T12" fmla="*/ 30 w 2613"/>
                <a:gd name="T13" fmla="*/ 3582 h 4076"/>
                <a:gd name="T14" fmla="*/ 2 w 2613"/>
                <a:gd name="T15" fmla="*/ 3460 h 4076"/>
                <a:gd name="T16" fmla="*/ 15 w 2613"/>
                <a:gd name="T17" fmla="*/ 3246 h 4076"/>
                <a:gd name="T18" fmla="*/ 116 w 2613"/>
                <a:gd name="T19" fmla="*/ 2884 h 4076"/>
                <a:gd name="T20" fmla="*/ 261 w 2613"/>
                <a:gd name="T21" fmla="*/ 2540 h 4076"/>
                <a:gd name="T22" fmla="*/ 417 w 2613"/>
                <a:gd name="T23" fmla="*/ 2196 h 4076"/>
                <a:gd name="T24" fmla="*/ 572 w 2613"/>
                <a:gd name="T25" fmla="*/ 1783 h 4076"/>
                <a:gd name="T26" fmla="*/ 664 w 2613"/>
                <a:gd name="T27" fmla="*/ 1410 h 4076"/>
                <a:gd name="T28" fmla="*/ 723 w 2613"/>
                <a:gd name="T29" fmla="*/ 1222 h 4076"/>
                <a:gd name="T30" fmla="*/ 805 w 2613"/>
                <a:gd name="T31" fmla="*/ 1059 h 4076"/>
                <a:gd name="T32" fmla="*/ 913 w 2613"/>
                <a:gd name="T33" fmla="*/ 921 h 4076"/>
                <a:gd name="T34" fmla="*/ 1047 w 2613"/>
                <a:gd name="T35" fmla="*/ 809 h 4076"/>
                <a:gd name="T36" fmla="*/ 1251 w 2613"/>
                <a:gd name="T37" fmla="*/ 658 h 4076"/>
                <a:gd name="T38" fmla="*/ 1400 w 2613"/>
                <a:gd name="T39" fmla="*/ 520 h 4076"/>
                <a:gd name="T40" fmla="*/ 1604 w 2613"/>
                <a:gd name="T41" fmla="*/ 322 h 4076"/>
                <a:gd name="T42" fmla="*/ 1786 w 2613"/>
                <a:gd name="T43" fmla="*/ 163 h 4076"/>
                <a:gd name="T44" fmla="*/ 2037 w 2613"/>
                <a:gd name="T45" fmla="*/ 47 h 4076"/>
                <a:gd name="T46" fmla="*/ 2349 w 2613"/>
                <a:gd name="T47" fmla="*/ 2 h 4076"/>
                <a:gd name="T48" fmla="*/ 2581 w 2613"/>
                <a:gd name="T49" fmla="*/ 28 h 4076"/>
                <a:gd name="T50" fmla="*/ 2450 w 2613"/>
                <a:gd name="T51" fmla="*/ 44 h 4076"/>
                <a:gd name="T52" fmla="*/ 2171 w 2613"/>
                <a:gd name="T53" fmla="*/ 58 h 4076"/>
                <a:gd name="T54" fmla="*/ 1904 w 2613"/>
                <a:gd name="T55" fmla="*/ 140 h 4076"/>
                <a:gd name="T56" fmla="*/ 1701 w 2613"/>
                <a:gd name="T57" fmla="*/ 283 h 4076"/>
                <a:gd name="T58" fmla="*/ 1529 w 2613"/>
                <a:gd name="T59" fmla="*/ 451 h 4076"/>
                <a:gd name="T60" fmla="*/ 1368 w 2613"/>
                <a:gd name="T61" fmla="*/ 604 h 4076"/>
                <a:gd name="T62" fmla="*/ 1145 w 2613"/>
                <a:gd name="T63" fmla="*/ 792 h 4076"/>
                <a:gd name="T64" fmla="*/ 993 w 2613"/>
                <a:gd name="T65" fmla="*/ 901 h 4076"/>
                <a:gd name="T66" fmla="*/ 880 w 2613"/>
                <a:gd name="T67" fmla="*/ 1022 h 4076"/>
                <a:gd name="T68" fmla="*/ 789 w 2613"/>
                <a:gd name="T69" fmla="*/ 1168 h 4076"/>
                <a:gd name="T70" fmla="*/ 724 w 2613"/>
                <a:gd name="T71" fmla="*/ 1339 h 4076"/>
                <a:gd name="T72" fmla="*/ 663 w 2613"/>
                <a:gd name="T73" fmla="*/ 1605 h 4076"/>
                <a:gd name="T74" fmla="*/ 526 w 2613"/>
                <a:gd name="T75" fmla="*/ 2036 h 4076"/>
                <a:gd name="T76" fmla="*/ 353 w 2613"/>
                <a:gd name="T77" fmla="*/ 2435 h 4076"/>
                <a:gd name="T78" fmla="*/ 172 w 2613"/>
                <a:gd name="T79" fmla="*/ 2846 h 4076"/>
                <a:gd name="T80" fmla="*/ 64 w 2613"/>
                <a:gd name="T81" fmla="*/ 3200 h 4076"/>
                <a:gd name="T82" fmla="*/ 45 w 2613"/>
                <a:gd name="T83" fmla="*/ 3483 h 4076"/>
                <a:gd name="T84" fmla="*/ 74 w 2613"/>
                <a:gd name="T85" fmla="*/ 3589 h 4076"/>
                <a:gd name="T86" fmla="*/ 129 w 2613"/>
                <a:gd name="T87" fmla="*/ 3678 h 4076"/>
                <a:gd name="T88" fmla="*/ 219 w 2613"/>
                <a:gd name="T89" fmla="*/ 3756 h 4076"/>
                <a:gd name="T90" fmla="*/ 416 w 2613"/>
                <a:gd name="T91" fmla="*/ 3832 h 4076"/>
                <a:gd name="T92" fmla="*/ 685 w 2613"/>
                <a:gd name="T93" fmla="*/ 3869 h 4076"/>
                <a:gd name="T94" fmla="*/ 1163 w 2613"/>
                <a:gd name="T95" fmla="*/ 3956 h 4076"/>
                <a:gd name="T96" fmla="*/ 1636 w 2613"/>
                <a:gd name="T97" fmla="*/ 4032 h 4076"/>
                <a:gd name="T98" fmla="*/ 2083 w 2613"/>
                <a:gd name="T99" fmla="*/ 4011 h 4076"/>
                <a:gd name="T100" fmla="*/ 2440 w 2613"/>
                <a:gd name="T101" fmla="*/ 3926 h 4076"/>
                <a:gd name="T102" fmla="*/ 2580 w 2613"/>
                <a:gd name="T103" fmla="*/ 3922 h 4076"/>
                <a:gd name="T104" fmla="*/ 2346 w 2613"/>
                <a:gd name="T105" fmla="*/ 3995 h 4076"/>
                <a:gd name="T106" fmla="*/ 2093 w 2613"/>
                <a:gd name="T107" fmla="*/ 4050 h 4076"/>
                <a:gd name="T108" fmla="*/ 1839 w 2613"/>
                <a:gd name="T109" fmla="*/ 4074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3" h="4076">
                  <a:moveTo>
                    <a:pt x="1766" y="4076"/>
                  </a:moveTo>
                  <a:lnTo>
                    <a:pt x="1709" y="4074"/>
                  </a:lnTo>
                  <a:lnTo>
                    <a:pt x="1652" y="4072"/>
                  </a:lnTo>
                  <a:lnTo>
                    <a:pt x="1593" y="4069"/>
                  </a:lnTo>
                  <a:lnTo>
                    <a:pt x="1536" y="4063"/>
                  </a:lnTo>
                  <a:lnTo>
                    <a:pt x="1478" y="4056"/>
                  </a:lnTo>
                  <a:lnTo>
                    <a:pt x="1421" y="4048"/>
                  </a:lnTo>
                  <a:lnTo>
                    <a:pt x="1364" y="4038"/>
                  </a:lnTo>
                  <a:lnTo>
                    <a:pt x="1305" y="4026"/>
                  </a:lnTo>
                  <a:lnTo>
                    <a:pt x="1231" y="4010"/>
                  </a:lnTo>
                  <a:lnTo>
                    <a:pt x="1155" y="3995"/>
                  </a:lnTo>
                  <a:lnTo>
                    <a:pt x="1080" y="3980"/>
                  </a:lnTo>
                  <a:lnTo>
                    <a:pt x="1005" y="3965"/>
                  </a:lnTo>
                  <a:lnTo>
                    <a:pt x="930" y="3952"/>
                  </a:lnTo>
                  <a:lnTo>
                    <a:pt x="857" y="3938"/>
                  </a:lnTo>
                  <a:lnTo>
                    <a:pt x="783" y="3925"/>
                  </a:lnTo>
                  <a:lnTo>
                    <a:pt x="711" y="3913"/>
                  </a:lnTo>
                  <a:lnTo>
                    <a:pt x="679" y="3908"/>
                  </a:lnTo>
                  <a:lnTo>
                    <a:pt x="647" y="3903"/>
                  </a:lnTo>
                  <a:lnTo>
                    <a:pt x="615" y="3900"/>
                  </a:lnTo>
                  <a:lnTo>
                    <a:pt x="583" y="3897"/>
                  </a:lnTo>
                  <a:lnTo>
                    <a:pt x="561" y="3894"/>
                  </a:lnTo>
                  <a:lnTo>
                    <a:pt x="539" y="3892"/>
                  </a:lnTo>
                  <a:lnTo>
                    <a:pt x="517" y="3890"/>
                  </a:lnTo>
                  <a:lnTo>
                    <a:pt x="495" y="3886"/>
                  </a:lnTo>
                  <a:lnTo>
                    <a:pt x="474" y="3884"/>
                  </a:lnTo>
                  <a:lnTo>
                    <a:pt x="451" y="3881"/>
                  </a:lnTo>
                  <a:lnTo>
                    <a:pt x="429" y="3876"/>
                  </a:lnTo>
                  <a:lnTo>
                    <a:pt x="407" y="3871"/>
                  </a:lnTo>
                  <a:lnTo>
                    <a:pt x="372" y="3862"/>
                  </a:lnTo>
                  <a:lnTo>
                    <a:pt x="337" y="3852"/>
                  </a:lnTo>
                  <a:lnTo>
                    <a:pt x="305" y="3840"/>
                  </a:lnTo>
                  <a:lnTo>
                    <a:pt x="275" y="3829"/>
                  </a:lnTo>
                  <a:lnTo>
                    <a:pt x="246" y="3816"/>
                  </a:lnTo>
                  <a:lnTo>
                    <a:pt x="221" y="3803"/>
                  </a:lnTo>
                  <a:lnTo>
                    <a:pt x="197" y="3789"/>
                  </a:lnTo>
                  <a:lnTo>
                    <a:pt x="175" y="3773"/>
                  </a:lnTo>
                  <a:lnTo>
                    <a:pt x="157" y="3759"/>
                  </a:lnTo>
                  <a:lnTo>
                    <a:pt x="140" y="3744"/>
                  </a:lnTo>
                  <a:lnTo>
                    <a:pt x="124" y="3729"/>
                  </a:lnTo>
                  <a:lnTo>
                    <a:pt x="110" y="3714"/>
                  </a:lnTo>
                  <a:lnTo>
                    <a:pt x="96" y="3698"/>
                  </a:lnTo>
                  <a:lnTo>
                    <a:pt x="84" y="3683"/>
                  </a:lnTo>
                  <a:lnTo>
                    <a:pt x="72" y="3666"/>
                  </a:lnTo>
                  <a:lnTo>
                    <a:pt x="62" y="3650"/>
                  </a:lnTo>
                  <a:lnTo>
                    <a:pt x="53" y="3634"/>
                  </a:lnTo>
                  <a:lnTo>
                    <a:pt x="43" y="3617"/>
                  </a:lnTo>
                  <a:lnTo>
                    <a:pt x="37" y="3600"/>
                  </a:lnTo>
                  <a:lnTo>
                    <a:pt x="30" y="3582"/>
                  </a:lnTo>
                  <a:lnTo>
                    <a:pt x="24" y="3565"/>
                  </a:lnTo>
                  <a:lnTo>
                    <a:pt x="18" y="3548"/>
                  </a:lnTo>
                  <a:lnTo>
                    <a:pt x="14" y="3530"/>
                  </a:lnTo>
                  <a:lnTo>
                    <a:pt x="10" y="3512"/>
                  </a:lnTo>
                  <a:lnTo>
                    <a:pt x="7" y="3495"/>
                  </a:lnTo>
                  <a:lnTo>
                    <a:pt x="4" y="3477"/>
                  </a:lnTo>
                  <a:lnTo>
                    <a:pt x="2" y="3460"/>
                  </a:lnTo>
                  <a:lnTo>
                    <a:pt x="1" y="3442"/>
                  </a:lnTo>
                  <a:lnTo>
                    <a:pt x="0" y="3407"/>
                  </a:lnTo>
                  <a:lnTo>
                    <a:pt x="1" y="3374"/>
                  </a:lnTo>
                  <a:lnTo>
                    <a:pt x="2" y="3340"/>
                  </a:lnTo>
                  <a:lnTo>
                    <a:pt x="6" y="3307"/>
                  </a:lnTo>
                  <a:lnTo>
                    <a:pt x="10" y="3276"/>
                  </a:lnTo>
                  <a:lnTo>
                    <a:pt x="15" y="3246"/>
                  </a:lnTo>
                  <a:lnTo>
                    <a:pt x="25" y="3194"/>
                  </a:lnTo>
                  <a:lnTo>
                    <a:pt x="37" y="3141"/>
                  </a:lnTo>
                  <a:lnTo>
                    <a:pt x="50" y="3088"/>
                  </a:lnTo>
                  <a:lnTo>
                    <a:pt x="64" y="3036"/>
                  </a:lnTo>
                  <a:lnTo>
                    <a:pt x="80" y="2985"/>
                  </a:lnTo>
                  <a:lnTo>
                    <a:pt x="97" y="2934"/>
                  </a:lnTo>
                  <a:lnTo>
                    <a:pt x="116" y="2884"/>
                  </a:lnTo>
                  <a:lnTo>
                    <a:pt x="134" y="2833"/>
                  </a:lnTo>
                  <a:lnTo>
                    <a:pt x="155" y="2784"/>
                  </a:lnTo>
                  <a:lnTo>
                    <a:pt x="174" y="2734"/>
                  </a:lnTo>
                  <a:lnTo>
                    <a:pt x="196" y="2685"/>
                  </a:lnTo>
                  <a:lnTo>
                    <a:pt x="218" y="2636"/>
                  </a:lnTo>
                  <a:lnTo>
                    <a:pt x="240" y="2588"/>
                  </a:lnTo>
                  <a:lnTo>
                    <a:pt x="261" y="2540"/>
                  </a:lnTo>
                  <a:lnTo>
                    <a:pt x="283" y="2492"/>
                  </a:lnTo>
                  <a:lnTo>
                    <a:pt x="306" y="2443"/>
                  </a:lnTo>
                  <a:lnTo>
                    <a:pt x="318" y="2418"/>
                  </a:lnTo>
                  <a:lnTo>
                    <a:pt x="343" y="2363"/>
                  </a:lnTo>
                  <a:lnTo>
                    <a:pt x="368" y="2308"/>
                  </a:lnTo>
                  <a:lnTo>
                    <a:pt x="393" y="2253"/>
                  </a:lnTo>
                  <a:lnTo>
                    <a:pt x="417" y="2196"/>
                  </a:lnTo>
                  <a:lnTo>
                    <a:pt x="441" y="2138"/>
                  </a:lnTo>
                  <a:lnTo>
                    <a:pt x="466" y="2081"/>
                  </a:lnTo>
                  <a:lnTo>
                    <a:pt x="489" y="2022"/>
                  </a:lnTo>
                  <a:lnTo>
                    <a:pt x="511" y="1964"/>
                  </a:lnTo>
                  <a:lnTo>
                    <a:pt x="532" y="1904"/>
                  </a:lnTo>
                  <a:lnTo>
                    <a:pt x="553" y="1844"/>
                  </a:lnTo>
                  <a:lnTo>
                    <a:pt x="572" y="1783"/>
                  </a:lnTo>
                  <a:lnTo>
                    <a:pt x="591" y="1722"/>
                  </a:lnTo>
                  <a:lnTo>
                    <a:pt x="608" y="1659"/>
                  </a:lnTo>
                  <a:lnTo>
                    <a:pt x="624" y="1597"/>
                  </a:lnTo>
                  <a:lnTo>
                    <a:pt x="639" y="1533"/>
                  </a:lnTo>
                  <a:lnTo>
                    <a:pt x="651" y="1468"/>
                  </a:lnTo>
                  <a:lnTo>
                    <a:pt x="657" y="1440"/>
                  </a:lnTo>
                  <a:lnTo>
                    <a:pt x="664" y="1410"/>
                  </a:lnTo>
                  <a:lnTo>
                    <a:pt x="671" y="1381"/>
                  </a:lnTo>
                  <a:lnTo>
                    <a:pt x="678" y="1354"/>
                  </a:lnTo>
                  <a:lnTo>
                    <a:pt x="686" y="1326"/>
                  </a:lnTo>
                  <a:lnTo>
                    <a:pt x="694" y="1300"/>
                  </a:lnTo>
                  <a:lnTo>
                    <a:pt x="703" y="1274"/>
                  </a:lnTo>
                  <a:lnTo>
                    <a:pt x="712" y="1247"/>
                  </a:lnTo>
                  <a:lnTo>
                    <a:pt x="723" y="1222"/>
                  </a:lnTo>
                  <a:lnTo>
                    <a:pt x="733" y="1197"/>
                  </a:lnTo>
                  <a:lnTo>
                    <a:pt x="743" y="1173"/>
                  </a:lnTo>
                  <a:lnTo>
                    <a:pt x="755" y="1150"/>
                  </a:lnTo>
                  <a:lnTo>
                    <a:pt x="766" y="1126"/>
                  </a:lnTo>
                  <a:lnTo>
                    <a:pt x="779" y="1104"/>
                  </a:lnTo>
                  <a:lnTo>
                    <a:pt x="791" y="1081"/>
                  </a:lnTo>
                  <a:lnTo>
                    <a:pt x="805" y="1059"/>
                  </a:lnTo>
                  <a:lnTo>
                    <a:pt x="819" y="1038"/>
                  </a:lnTo>
                  <a:lnTo>
                    <a:pt x="834" y="1018"/>
                  </a:lnTo>
                  <a:lnTo>
                    <a:pt x="849" y="997"/>
                  </a:lnTo>
                  <a:lnTo>
                    <a:pt x="864" y="978"/>
                  </a:lnTo>
                  <a:lnTo>
                    <a:pt x="880" y="959"/>
                  </a:lnTo>
                  <a:lnTo>
                    <a:pt x="896" y="940"/>
                  </a:lnTo>
                  <a:lnTo>
                    <a:pt x="913" y="921"/>
                  </a:lnTo>
                  <a:lnTo>
                    <a:pt x="930" y="904"/>
                  </a:lnTo>
                  <a:lnTo>
                    <a:pt x="949" y="887"/>
                  </a:lnTo>
                  <a:lnTo>
                    <a:pt x="967" y="871"/>
                  </a:lnTo>
                  <a:lnTo>
                    <a:pt x="986" y="855"/>
                  </a:lnTo>
                  <a:lnTo>
                    <a:pt x="1006" y="839"/>
                  </a:lnTo>
                  <a:lnTo>
                    <a:pt x="1027" y="824"/>
                  </a:lnTo>
                  <a:lnTo>
                    <a:pt x="1047" y="809"/>
                  </a:lnTo>
                  <a:lnTo>
                    <a:pt x="1068" y="794"/>
                  </a:lnTo>
                  <a:lnTo>
                    <a:pt x="1090" y="780"/>
                  </a:lnTo>
                  <a:lnTo>
                    <a:pt x="1123" y="759"/>
                  </a:lnTo>
                  <a:lnTo>
                    <a:pt x="1156" y="736"/>
                  </a:lnTo>
                  <a:lnTo>
                    <a:pt x="1188" y="710"/>
                  </a:lnTo>
                  <a:lnTo>
                    <a:pt x="1220" y="685"/>
                  </a:lnTo>
                  <a:lnTo>
                    <a:pt x="1251" y="658"/>
                  </a:lnTo>
                  <a:lnTo>
                    <a:pt x="1281" y="630"/>
                  </a:lnTo>
                  <a:lnTo>
                    <a:pt x="1311" y="603"/>
                  </a:lnTo>
                  <a:lnTo>
                    <a:pt x="1341" y="575"/>
                  </a:lnTo>
                  <a:lnTo>
                    <a:pt x="1356" y="561"/>
                  </a:lnTo>
                  <a:lnTo>
                    <a:pt x="1371" y="547"/>
                  </a:lnTo>
                  <a:lnTo>
                    <a:pt x="1386" y="534"/>
                  </a:lnTo>
                  <a:lnTo>
                    <a:pt x="1400" y="520"/>
                  </a:lnTo>
                  <a:lnTo>
                    <a:pt x="1434" y="489"/>
                  </a:lnTo>
                  <a:lnTo>
                    <a:pt x="1468" y="456"/>
                  </a:lnTo>
                  <a:lnTo>
                    <a:pt x="1501" y="422"/>
                  </a:lnTo>
                  <a:lnTo>
                    <a:pt x="1534" y="390"/>
                  </a:lnTo>
                  <a:lnTo>
                    <a:pt x="1556" y="367"/>
                  </a:lnTo>
                  <a:lnTo>
                    <a:pt x="1579" y="344"/>
                  </a:lnTo>
                  <a:lnTo>
                    <a:pt x="1604" y="322"/>
                  </a:lnTo>
                  <a:lnTo>
                    <a:pt x="1626" y="299"/>
                  </a:lnTo>
                  <a:lnTo>
                    <a:pt x="1651" y="276"/>
                  </a:lnTo>
                  <a:lnTo>
                    <a:pt x="1675" y="254"/>
                  </a:lnTo>
                  <a:lnTo>
                    <a:pt x="1699" y="232"/>
                  </a:lnTo>
                  <a:lnTo>
                    <a:pt x="1724" y="210"/>
                  </a:lnTo>
                  <a:lnTo>
                    <a:pt x="1754" y="186"/>
                  </a:lnTo>
                  <a:lnTo>
                    <a:pt x="1786" y="163"/>
                  </a:lnTo>
                  <a:lnTo>
                    <a:pt x="1818" y="143"/>
                  </a:lnTo>
                  <a:lnTo>
                    <a:pt x="1851" y="123"/>
                  </a:lnTo>
                  <a:lnTo>
                    <a:pt x="1886" y="105"/>
                  </a:lnTo>
                  <a:lnTo>
                    <a:pt x="1922" y="89"/>
                  </a:lnTo>
                  <a:lnTo>
                    <a:pt x="1959" y="74"/>
                  </a:lnTo>
                  <a:lnTo>
                    <a:pt x="1997" y="60"/>
                  </a:lnTo>
                  <a:lnTo>
                    <a:pt x="2037" y="47"/>
                  </a:lnTo>
                  <a:lnTo>
                    <a:pt x="2077" y="36"/>
                  </a:lnTo>
                  <a:lnTo>
                    <a:pt x="2120" y="27"/>
                  </a:lnTo>
                  <a:lnTo>
                    <a:pt x="2163" y="19"/>
                  </a:lnTo>
                  <a:lnTo>
                    <a:pt x="2208" y="13"/>
                  </a:lnTo>
                  <a:lnTo>
                    <a:pt x="2254" y="7"/>
                  </a:lnTo>
                  <a:lnTo>
                    <a:pt x="2301" y="4"/>
                  </a:lnTo>
                  <a:lnTo>
                    <a:pt x="2349" y="2"/>
                  </a:lnTo>
                  <a:lnTo>
                    <a:pt x="2382" y="0"/>
                  </a:lnTo>
                  <a:lnTo>
                    <a:pt x="2416" y="2"/>
                  </a:lnTo>
                  <a:lnTo>
                    <a:pt x="2449" y="4"/>
                  </a:lnTo>
                  <a:lnTo>
                    <a:pt x="2482" y="8"/>
                  </a:lnTo>
                  <a:lnTo>
                    <a:pt x="2515" y="13"/>
                  </a:lnTo>
                  <a:lnTo>
                    <a:pt x="2548" y="20"/>
                  </a:lnTo>
                  <a:lnTo>
                    <a:pt x="2581" y="28"/>
                  </a:lnTo>
                  <a:lnTo>
                    <a:pt x="2613" y="37"/>
                  </a:lnTo>
                  <a:lnTo>
                    <a:pt x="2613" y="78"/>
                  </a:lnTo>
                  <a:lnTo>
                    <a:pt x="2581" y="68"/>
                  </a:lnTo>
                  <a:lnTo>
                    <a:pt x="2549" y="60"/>
                  </a:lnTo>
                  <a:lnTo>
                    <a:pt x="2515" y="53"/>
                  </a:lnTo>
                  <a:lnTo>
                    <a:pt x="2483" y="47"/>
                  </a:lnTo>
                  <a:lnTo>
                    <a:pt x="2450" y="44"/>
                  </a:lnTo>
                  <a:lnTo>
                    <a:pt x="2417" y="42"/>
                  </a:lnTo>
                  <a:lnTo>
                    <a:pt x="2384" y="41"/>
                  </a:lnTo>
                  <a:lnTo>
                    <a:pt x="2351" y="41"/>
                  </a:lnTo>
                  <a:lnTo>
                    <a:pt x="2304" y="43"/>
                  </a:lnTo>
                  <a:lnTo>
                    <a:pt x="2259" y="46"/>
                  </a:lnTo>
                  <a:lnTo>
                    <a:pt x="2214" y="51"/>
                  </a:lnTo>
                  <a:lnTo>
                    <a:pt x="2171" y="58"/>
                  </a:lnTo>
                  <a:lnTo>
                    <a:pt x="2129" y="66"/>
                  </a:lnTo>
                  <a:lnTo>
                    <a:pt x="2089" y="74"/>
                  </a:lnTo>
                  <a:lnTo>
                    <a:pt x="2050" y="85"/>
                  </a:lnTo>
                  <a:lnTo>
                    <a:pt x="2012" y="97"/>
                  </a:lnTo>
                  <a:lnTo>
                    <a:pt x="1974" y="109"/>
                  </a:lnTo>
                  <a:lnTo>
                    <a:pt x="1938" y="124"/>
                  </a:lnTo>
                  <a:lnTo>
                    <a:pt x="1904" y="140"/>
                  </a:lnTo>
                  <a:lnTo>
                    <a:pt x="1871" y="158"/>
                  </a:lnTo>
                  <a:lnTo>
                    <a:pt x="1839" y="176"/>
                  </a:lnTo>
                  <a:lnTo>
                    <a:pt x="1808" y="197"/>
                  </a:lnTo>
                  <a:lnTo>
                    <a:pt x="1778" y="217"/>
                  </a:lnTo>
                  <a:lnTo>
                    <a:pt x="1749" y="240"/>
                  </a:lnTo>
                  <a:lnTo>
                    <a:pt x="1725" y="262"/>
                  </a:lnTo>
                  <a:lnTo>
                    <a:pt x="1701" y="283"/>
                  </a:lnTo>
                  <a:lnTo>
                    <a:pt x="1677" y="304"/>
                  </a:lnTo>
                  <a:lnTo>
                    <a:pt x="1654" y="327"/>
                  </a:lnTo>
                  <a:lnTo>
                    <a:pt x="1630" y="350"/>
                  </a:lnTo>
                  <a:lnTo>
                    <a:pt x="1607" y="372"/>
                  </a:lnTo>
                  <a:lnTo>
                    <a:pt x="1584" y="395"/>
                  </a:lnTo>
                  <a:lnTo>
                    <a:pt x="1562" y="418"/>
                  </a:lnTo>
                  <a:lnTo>
                    <a:pt x="1529" y="451"/>
                  </a:lnTo>
                  <a:lnTo>
                    <a:pt x="1496" y="484"/>
                  </a:lnTo>
                  <a:lnTo>
                    <a:pt x="1461" y="518"/>
                  </a:lnTo>
                  <a:lnTo>
                    <a:pt x="1427" y="550"/>
                  </a:lnTo>
                  <a:lnTo>
                    <a:pt x="1412" y="564"/>
                  </a:lnTo>
                  <a:lnTo>
                    <a:pt x="1397" y="576"/>
                  </a:lnTo>
                  <a:lnTo>
                    <a:pt x="1382" y="590"/>
                  </a:lnTo>
                  <a:lnTo>
                    <a:pt x="1368" y="604"/>
                  </a:lnTo>
                  <a:lnTo>
                    <a:pt x="1337" y="632"/>
                  </a:lnTo>
                  <a:lnTo>
                    <a:pt x="1308" y="660"/>
                  </a:lnTo>
                  <a:lnTo>
                    <a:pt x="1275" y="689"/>
                  </a:lnTo>
                  <a:lnTo>
                    <a:pt x="1244" y="715"/>
                  </a:lnTo>
                  <a:lnTo>
                    <a:pt x="1212" y="742"/>
                  </a:lnTo>
                  <a:lnTo>
                    <a:pt x="1179" y="768"/>
                  </a:lnTo>
                  <a:lnTo>
                    <a:pt x="1145" y="792"/>
                  </a:lnTo>
                  <a:lnTo>
                    <a:pt x="1110" y="815"/>
                  </a:lnTo>
                  <a:lnTo>
                    <a:pt x="1090" y="827"/>
                  </a:lnTo>
                  <a:lnTo>
                    <a:pt x="1069" y="841"/>
                  </a:lnTo>
                  <a:lnTo>
                    <a:pt x="1049" y="855"/>
                  </a:lnTo>
                  <a:lnTo>
                    <a:pt x="1030" y="870"/>
                  </a:lnTo>
                  <a:lnTo>
                    <a:pt x="1012" y="885"/>
                  </a:lnTo>
                  <a:lnTo>
                    <a:pt x="993" y="901"/>
                  </a:lnTo>
                  <a:lnTo>
                    <a:pt x="975" y="917"/>
                  </a:lnTo>
                  <a:lnTo>
                    <a:pt x="958" y="933"/>
                  </a:lnTo>
                  <a:lnTo>
                    <a:pt x="942" y="950"/>
                  </a:lnTo>
                  <a:lnTo>
                    <a:pt x="924" y="967"/>
                  </a:lnTo>
                  <a:lnTo>
                    <a:pt x="910" y="986"/>
                  </a:lnTo>
                  <a:lnTo>
                    <a:pt x="893" y="1004"/>
                  </a:lnTo>
                  <a:lnTo>
                    <a:pt x="880" y="1022"/>
                  </a:lnTo>
                  <a:lnTo>
                    <a:pt x="865" y="1042"/>
                  </a:lnTo>
                  <a:lnTo>
                    <a:pt x="851" y="1061"/>
                  </a:lnTo>
                  <a:lnTo>
                    <a:pt x="837" y="1082"/>
                  </a:lnTo>
                  <a:lnTo>
                    <a:pt x="825" y="1103"/>
                  </a:lnTo>
                  <a:lnTo>
                    <a:pt x="812" y="1124"/>
                  </a:lnTo>
                  <a:lnTo>
                    <a:pt x="801" y="1146"/>
                  </a:lnTo>
                  <a:lnTo>
                    <a:pt x="789" y="1168"/>
                  </a:lnTo>
                  <a:lnTo>
                    <a:pt x="779" y="1191"/>
                  </a:lnTo>
                  <a:lnTo>
                    <a:pt x="768" y="1214"/>
                  </a:lnTo>
                  <a:lnTo>
                    <a:pt x="758" y="1238"/>
                  </a:lnTo>
                  <a:lnTo>
                    <a:pt x="749" y="1262"/>
                  </a:lnTo>
                  <a:lnTo>
                    <a:pt x="740" y="1287"/>
                  </a:lnTo>
                  <a:lnTo>
                    <a:pt x="732" y="1312"/>
                  </a:lnTo>
                  <a:lnTo>
                    <a:pt x="724" y="1339"/>
                  </a:lnTo>
                  <a:lnTo>
                    <a:pt x="716" y="1365"/>
                  </a:lnTo>
                  <a:lnTo>
                    <a:pt x="709" y="1392"/>
                  </a:lnTo>
                  <a:lnTo>
                    <a:pt x="702" y="1419"/>
                  </a:lnTo>
                  <a:lnTo>
                    <a:pt x="696" y="1448"/>
                  </a:lnTo>
                  <a:lnTo>
                    <a:pt x="690" y="1477"/>
                  </a:lnTo>
                  <a:lnTo>
                    <a:pt x="678" y="1541"/>
                  </a:lnTo>
                  <a:lnTo>
                    <a:pt x="663" y="1605"/>
                  </a:lnTo>
                  <a:lnTo>
                    <a:pt x="647" y="1669"/>
                  </a:lnTo>
                  <a:lnTo>
                    <a:pt x="630" y="1732"/>
                  </a:lnTo>
                  <a:lnTo>
                    <a:pt x="610" y="1794"/>
                  </a:lnTo>
                  <a:lnTo>
                    <a:pt x="591" y="1855"/>
                  </a:lnTo>
                  <a:lnTo>
                    <a:pt x="570" y="1916"/>
                  </a:lnTo>
                  <a:lnTo>
                    <a:pt x="548" y="1977"/>
                  </a:lnTo>
                  <a:lnTo>
                    <a:pt x="526" y="2036"/>
                  </a:lnTo>
                  <a:lnTo>
                    <a:pt x="502" y="2095"/>
                  </a:lnTo>
                  <a:lnTo>
                    <a:pt x="478" y="2153"/>
                  </a:lnTo>
                  <a:lnTo>
                    <a:pt x="454" y="2211"/>
                  </a:lnTo>
                  <a:lnTo>
                    <a:pt x="430" y="2268"/>
                  </a:lnTo>
                  <a:lnTo>
                    <a:pt x="405" y="2324"/>
                  </a:lnTo>
                  <a:lnTo>
                    <a:pt x="378" y="2380"/>
                  </a:lnTo>
                  <a:lnTo>
                    <a:pt x="353" y="2435"/>
                  </a:lnTo>
                  <a:lnTo>
                    <a:pt x="342" y="2461"/>
                  </a:lnTo>
                  <a:lnTo>
                    <a:pt x="297" y="2555"/>
                  </a:lnTo>
                  <a:lnTo>
                    <a:pt x="253" y="2651"/>
                  </a:lnTo>
                  <a:lnTo>
                    <a:pt x="233" y="2699"/>
                  </a:lnTo>
                  <a:lnTo>
                    <a:pt x="212" y="2747"/>
                  </a:lnTo>
                  <a:lnTo>
                    <a:pt x="191" y="2797"/>
                  </a:lnTo>
                  <a:lnTo>
                    <a:pt x="172" y="2846"/>
                  </a:lnTo>
                  <a:lnTo>
                    <a:pt x="154" y="2895"/>
                  </a:lnTo>
                  <a:lnTo>
                    <a:pt x="135" y="2946"/>
                  </a:lnTo>
                  <a:lnTo>
                    <a:pt x="118" y="2996"/>
                  </a:lnTo>
                  <a:lnTo>
                    <a:pt x="103" y="3047"/>
                  </a:lnTo>
                  <a:lnTo>
                    <a:pt x="88" y="3097"/>
                  </a:lnTo>
                  <a:lnTo>
                    <a:pt x="76" y="3149"/>
                  </a:lnTo>
                  <a:lnTo>
                    <a:pt x="64" y="3200"/>
                  </a:lnTo>
                  <a:lnTo>
                    <a:pt x="54" y="3253"/>
                  </a:lnTo>
                  <a:lnTo>
                    <a:pt x="47" y="3296"/>
                  </a:lnTo>
                  <a:lnTo>
                    <a:pt x="42" y="3337"/>
                  </a:lnTo>
                  <a:lnTo>
                    <a:pt x="40" y="3376"/>
                  </a:lnTo>
                  <a:lnTo>
                    <a:pt x="40" y="3414"/>
                  </a:lnTo>
                  <a:lnTo>
                    <a:pt x="41" y="3449"/>
                  </a:lnTo>
                  <a:lnTo>
                    <a:pt x="45" y="3483"/>
                  </a:lnTo>
                  <a:lnTo>
                    <a:pt x="47" y="3499"/>
                  </a:lnTo>
                  <a:lnTo>
                    <a:pt x="50" y="3515"/>
                  </a:lnTo>
                  <a:lnTo>
                    <a:pt x="54" y="3531"/>
                  </a:lnTo>
                  <a:lnTo>
                    <a:pt x="58" y="3546"/>
                  </a:lnTo>
                  <a:lnTo>
                    <a:pt x="63" y="3561"/>
                  </a:lnTo>
                  <a:lnTo>
                    <a:pt x="69" y="3575"/>
                  </a:lnTo>
                  <a:lnTo>
                    <a:pt x="74" y="3589"/>
                  </a:lnTo>
                  <a:lnTo>
                    <a:pt x="80" y="3603"/>
                  </a:lnTo>
                  <a:lnTo>
                    <a:pt x="87" y="3616"/>
                  </a:lnTo>
                  <a:lnTo>
                    <a:pt x="94" y="3629"/>
                  </a:lnTo>
                  <a:lnTo>
                    <a:pt x="102" y="3642"/>
                  </a:lnTo>
                  <a:lnTo>
                    <a:pt x="111" y="3655"/>
                  </a:lnTo>
                  <a:lnTo>
                    <a:pt x="120" y="3666"/>
                  </a:lnTo>
                  <a:lnTo>
                    <a:pt x="129" y="3678"/>
                  </a:lnTo>
                  <a:lnTo>
                    <a:pt x="140" y="3689"/>
                  </a:lnTo>
                  <a:lnTo>
                    <a:pt x="150" y="3700"/>
                  </a:lnTo>
                  <a:lnTo>
                    <a:pt x="162" y="3711"/>
                  </a:lnTo>
                  <a:lnTo>
                    <a:pt x="173" y="3721"/>
                  </a:lnTo>
                  <a:lnTo>
                    <a:pt x="186" y="3731"/>
                  </a:lnTo>
                  <a:lnTo>
                    <a:pt x="198" y="3742"/>
                  </a:lnTo>
                  <a:lnTo>
                    <a:pt x="219" y="3756"/>
                  </a:lnTo>
                  <a:lnTo>
                    <a:pt x="241" y="3769"/>
                  </a:lnTo>
                  <a:lnTo>
                    <a:pt x="266" y="3782"/>
                  </a:lnTo>
                  <a:lnTo>
                    <a:pt x="291" y="3793"/>
                  </a:lnTo>
                  <a:lnTo>
                    <a:pt x="320" y="3804"/>
                  </a:lnTo>
                  <a:lnTo>
                    <a:pt x="350" y="3814"/>
                  </a:lnTo>
                  <a:lnTo>
                    <a:pt x="382" y="3824"/>
                  </a:lnTo>
                  <a:lnTo>
                    <a:pt x="416" y="3832"/>
                  </a:lnTo>
                  <a:lnTo>
                    <a:pt x="459" y="3842"/>
                  </a:lnTo>
                  <a:lnTo>
                    <a:pt x="501" y="3847"/>
                  </a:lnTo>
                  <a:lnTo>
                    <a:pt x="545" y="3853"/>
                  </a:lnTo>
                  <a:lnTo>
                    <a:pt x="587" y="3858"/>
                  </a:lnTo>
                  <a:lnTo>
                    <a:pt x="619" y="3861"/>
                  </a:lnTo>
                  <a:lnTo>
                    <a:pt x="653" y="3864"/>
                  </a:lnTo>
                  <a:lnTo>
                    <a:pt x="685" y="3869"/>
                  </a:lnTo>
                  <a:lnTo>
                    <a:pt x="718" y="3874"/>
                  </a:lnTo>
                  <a:lnTo>
                    <a:pt x="790" y="3886"/>
                  </a:lnTo>
                  <a:lnTo>
                    <a:pt x="864" y="3900"/>
                  </a:lnTo>
                  <a:lnTo>
                    <a:pt x="938" y="3913"/>
                  </a:lnTo>
                  <a:lnTo>
                    <a:pt x="1013" y="3928"/>
                  </a:lnTo>
                  <a:lnTo>
                    <a:pt x="1087" y="3941"/>
                  </a:lnTo>
                  <a:lnTo>
                    <a:pt x="1163" y="3956"/>
                  </a:lnTo>
                  <a:lnTo>
                    <a:pt x="1239" y="3971"/>
                  </a:lnTo>
                  <a:lnTo>
                    <a:pt x="1314" y="3987"/>
                  </a:lnTo>
                  <a:lnTo>
                    <a:pt x="1379" y="4000"/>
                  </a:lnTo>
                  <a:lnTo>
                    <a:pt x="1443" y="4011"/>
                  </a:lnTo>
                  <a:lnTo>
                    <a:pt x="1507" y="4020"/>
                  </a:lnTo>
                  <a:lnTo>
                    <a:pt x="1571" y="4027"/>
                  </a:lnTo>
                  <a:lnTo>
                    <a:pt x="1636" y="4032"/>
                  </a:lnTo>
                  <a:lnTo>
                    <a:pt x="1700" y="4035"/>
                  </a:lnTo>
                  <a:lnTo>
                    <a:pt x="1763" y="4035"/>
                  </a:lnTo>
                  <a:lnTo>
                    <a:pt x="1827" y="4035"/>
                  </a:lnTo>
                  <a:lnTo>
                    <a:pt x="1891" y="4032"/>
                  </a:lnTo>
                  <a:lnTo>
                    <a:pt x="1956" y="4027"/>
                  </a:lnTo>
                  <a:lnTo>
                    <a:pt x="2019" y="4020"/>
                  </a:lnTo>
                  <a:lnTo>
                    <a:pt x="2083" y="4011"/>
                  </a:lnTo>
                  <a:lnTo>
                    <a:pt x="2146" y="4001"/>
                  </a:lnTo>
                  <a:lnTo>
                    <a:pt x="2209" y="3988"/>
                  </a:lnTo>
                  <a:lnTo>
                    <a:pt x="2272" y="3973"/>
                  </a:lnTo>
                  <a:lnTo>
                    <a:pt x="2335" y="3957"/>
                  </a:lnTo>
                  <a:lnTo>
                    <a:pt x="2370" y="3947"/>
                  </a:lnTo>
                  <a:lnTo>
                    <a:pt x="2405" y="3937"/>
                  </a:lnTo>
                  <a:lnTo>
                    <a:pt x="2440" y="3926"/>
                  </a:lnTo>
                  <a:lnTo>
                    <a:pt x="2475" y="3915"/>
                  </a:lnTo>
                  <a:lnTo>
                    <a:pt x="2510" y="3903"/>
                  </a:lnTo>
                  <a:lnTo>
                    <a:pt x="2544" y="3892"/>
                  </a:lnTo>
                  <a:lnTo>
                    <a:pt x="2579" y="3881"/>
                  </a:lnTo>
                  <a:lnTo>
                    <a:pt x="2613" y="3869"/>
                  </a:lnTo>
                  <a:lnTo>
                    <a:pt x="2613" y="3910"/>
                  </a:lnTo>
                  <a:lnTo>
                    <a:pt x="2580" y="3922"/>
                  </a:lnTo>
                  <a:lnTo>
                    <a:pt x="2546" y="3933"/>
                  </a:lnTo>
                  <a:lnTo>
                    <a:pt x="2513" y="3944"/>
                  </a:lnTo>
                  <a:lnTo>
                    <a:pt x="2480" y="3955"/>
                  </a:lnTo>
                  <a:lnTo>
                    <a:pt x="2447" y="3965"/>
                  </a:lnTo>
                  <a:lnTo>
                    <a:pt x="2413" y="3976"/>
                  </a:lnTo>
                  <a:lnTo>
                    <a:pt x="2379" y="3986"/>
                  </a:lnTo>
                  <a:lnTo>
                    <a:pt x="2346" y="3995"/>
                  </a:lnTo>
                  <a:lnTo>
                    <a:pt x="2310" y="4004"/>
                  </a:lnTo>
                  <a:lnTo>
                    <a:pt x="2273" y="4014"/>
                  </a:lnTo>
                  <a:lnTo>
                    <a:pt x="2238" y="4023"/>
                  </a:lnTo>
                  <a:lnTo>
                    <a:pt x="2202" y="4031"/>
                  </a:lnTo>
                  <a:lnTo>
                    <a:pt x="2166" y="4038"/>
                  </a:lnTo>
                  <a:lnTo>
                    <a:pt x="2130" y="4045"/>
                  </a:lnTo>
                  <a:lnTo>
                    <a:pt x="2093" y="4050"/>
                  </a:lnTo>
                  <a:lnTo>
                    <a:pt x="2058" y="4055"/>
                  </a:lnTo>
                  <a:lnTo>
                    <a:pt x="2021" y="4061"/>
                  </a:lnTo>
                  <a:lnTo>
                    <a:pt x="1984" y="4064"/>
                  </a:lnTo>
                  <a:lnTo>
                    <a:pt x="1949" y="4067"/>
                  </a:lnTo>
                  <a:lnTo>
                    <a:pt x="1912" y="4071"/>
                  </a:lnTo>
                  <a:lnTo>
                    <a:pt x="1875" y="4072"/>
                  </a:lnTo>
                  <a:lnTo>
                    <a:pt x="1839" y="4074"/>
                  </a:lnTo>
                  <a:lnTo>
                    <a:pt x="1803" y="4076"/>
                  </a:lnTo>
                  <a:lnTo>
                    <a:pt x="1766" y="407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7" name="Freeform 24">
              <a:extLst>
                <a:ext uri="{FF2B5EF4-FFF2-40B4-BE49-F238E27FC236}">
                  <a16:creationId xmlns:a16="http://schemas.microsoft.com/office/drawing/2014/main" id="{C6A15943-966F-437E-A4D9-57D0B95A8D87}"/>
                </a:ext>
              </a:extLst>
            </p:cNvPr>
            <p:cNvSpPr>
              <a:spLocks/>
            </p:cNvSpPr>
            <p:nvPr userDrawn="1"/>
          </p:nvSpPr>
          <p:spPr bwMode="auto">
            <a:xfrm>
              <a:off x="-3615" y="6043786"/>
              <a:ext cx="1833141" cy="814214"/>
            </a:xfrm>
            <a:custGeom>
              <a:avLst/>
              <a:gdLst>
                <a:gd name="T0" fmla="*/ 2718 w 2757"/>
                <a:gd name="T1" fmla="*/ 1167 h 1228"/>
                <a:gd name="T2" fmla="*/ 2713 w 2757"/>
                <a:gd name="T3" fmla="*/ 1071 h 1228"/>
                <a:gd name="T4" fmla="*/ 2697 w 2757"/>
                <a:gd name="T5" fmla="*/ 979 h 1228"/>
                <a:gd name="T6" fmla="*/ 2667 w 2757"/>
                <a:gd name="T7" fmla="*/ 893 h 1228"/>
                <a:gd name="T8" fmla="*/ 2625 w 2757"/>
                <a:gd name="T9" fmla="*/ 811 h 1228"/>
                <a:gd name="T10" fmla="*/ 2570 w 2757"/>
                <a:gd name="T11" fmla="*/ 733 h 1228"/>
                <a:gd name="T12" fmla="*/ 2502 w 2757"/>
                <a:gd name="T13" fmla="*/ 658 h 1228"/>
                <a:gd name="T14" fmla="*/ 2420 w 2757"/>
                <a:gd name="T15" fmla="*/ 587 h 1228"/>
                <a:gd name="T16" fmla="*/ 2306 w 2757"/>
                <a:gd name="T17" fmla="*/ 507 h 1228"/>
                <a:gd name="T18" fmla="*/ 2162 w 2757"/>
                <a:gd name="T19" fmla="*/ 429 h 1228"/>
                <a:gd name="T20" fmla="*/ 2011 w 2757"/>
                <a:gd name="T21" fmla="*/ 371 h 1228"/>
                <a:gd name="T22" fmla="*/ 1851 w 2757"/>
                <a:gd name="T23" fmla="*/ 333 h 1228"/>
                <a:gd name="T24" fmla="*/ 1645 w 2757"/>
                <a:gd name="T25" fmla="*/ 306 h 1228"/>
                <a:gd name="T26" fmla="*/ 1409 w 2757"/>
                <a:gd name="T27" fmla="*/ 265 h 1228"/>
                <a:gd name="T28" fmla="*/ 1180 w 2757"/>
                <a:gd name="T29" fmla="*/ 208 h 1228"/>
                <a:gd name="T30" fmla="*/ 960 w 2757"/>
                <a:gd name="T31" fmla="*/ 138 h 1228"/>
                <a:gd name="T32" fmla="*/ 757 w 2757"/>
                <a:gd name="T33" fmla="*/ 64 h 1228"/>
                <a:gd name="T34" fmla="*/ 672 w 2757"/>
                <a:gd name="T35" fmla="*/ 44 h 1228"/>
                <a:gd name="T36" fmla="*/ 595 w 2757"/>
                <a:gd name="T37" fmla="*/ 39 h 1228"/>
                <a:gd name="T38" fmla="*/ 524 w 2757"/>
                <a:gd name="T39" fmla="*/ 49 h 1228"/>
                <a:gd name="T40" fmla="*/ 457 w 2757"/>
                <a:gd name="T41" fmla="*/ 75 h 1228"/>
                <a:gd name="T42" fmla="*/ 389 w 2757"/>
                <a:gd name="T43" fmla="*/ 119 h 1228"/>
                <a:gd name="T44" fmla="*/ 320 w 2757"/>
                <a:gd name="T45" fmla="*/ 180 h 1228"/>
                <a:gd name="T46" fmla="*/ 212 w 2757"/>
                <a:gd name="T47" fmla="*/ 298 h 1228"/>
                <a:gd name="T48" fmla="*/ 147 w 2757"/>
                <a:gd name="T49" fmla="*/ 391 h 1228"/>
                <a:gd name="T50" fmla="*/ 87 w 2757"/>
                <a:gd name="T51" fmla="*/ 491 h 1228"/>
                <a:gd name="T52" fmla="*/ 30 w 2757"/>
                <a:gd name="T53" fmla="*/ 581 h 1228"/>
                <a:gd name="T54" fmla="*/ 21 w 2757"/>
                <a:gd name="T55" fmla="*/ 523 h 1228"/>
                <a:gd name="T56" fmla="*/ 98 w 2757"/>
                <a:gd name="T57" fmla="*/ 396 h 1228"/>
                <a:gd name="T58" fmla="*/ 164 w 2757"/>
                <a:gd name="T59" fmla="*/ 296 h 1228"/>
                <a:gd name="T60" fmla="*/ 256 w 2757"/>
                <a:gd name="T61" fmla="*/ 189 h 1228"/>
                <a:gd name="T62" fmla="*/ 351 w 2757"/>
                <a:gd name="T63" fmla="*/ 99 h 1228"/>
                <a:gd name="T64" fmla="*/ 423 w 2757"/>
                <a:gd name="T65" fmla="*/ 48 h 1228"/>
                <a:gd name="T66" fmla="*/ 497 w 2757"/>
                <a:gd name="T67" fmla="*/ 16 h 1228"/>
                <a:gd name="T68" fmla="*/ 571 w 2757"/>
                <a:gd name="T69" fmla="*/ 1 h 1228"/>
                <a:gd name="T70" fmla="*/ 653 w 2757"/>
                <a:gd name="T71" fmla="*/ 2 h 1228"/>
                <a:gd name="T72" fmla="*/ 741 w 2757"/>
                <a:gd name="T73" fmla="*/ 19 h 1228"/>
                <a:gd name="T74" fmla="*/ 841 w 2757"/>
                <a:gd name="T75" fmla="*/ 51 h 1228"/>
                <a:gd name="T76" fmla="*/ 1028 w 2757"/>
                <a:gd name="T77" fmla="*/ 120 h 1228"/>
                <a:gd name="T78" fmla="*/ 1247 w 2757"/>
                <a:gd name="T79" fmla="*/ 185 h 1228"/>
                <a:gd name="T80" fmla="*/ 1474 w 2757"/>
                <a:gd name="T81" fmla="*/ 237 h 1228"/>
                <a:gd name="T82" fmla="*/ 1712 w 2757"/>
                <a:gd name="T83" fmla="*/ 275 h 1228"/>
                <a:gd name="T84" fmla="*/ 1901 w 2757"/>
                <a:gd name="T85" fmla="*/ 302 h 1228"/>
                <a:gd name="T86" fmla="*/ 2063 w 2757"/>
                <a:gd name="T87" fmla="*/ 346 h 1228"/>
                <a:gd name="T88" fmla="*/ 2216 w 2757"/>
                <a:gd name="T89" fmla="*/ 411 h 1228"/>
                <a:gd name="T90" fmla="*/ 2362 w 2757"/>
                <a:gd name="T91" fmla="*/ 496 h 1228"/>
                <a:gd name="T92" fmla="*/ 2467 w 2757"/>
                <a:gd name="T93" fmla="*/ 574 h 1228"/>
                <a:gd name="T94" fmla="*/ 2549 w 2757"/>
                <a:gd name="T95" fmla="*/ 650 h 1228"/>
                <a:gd name="T96" fmla="*/ 2617 w 2757"/>
                <a:gd name="T97" fmla="*/ 729 h 1228"/>
                <a:gd name="T98" fmla="*/ 2671 w 2757"/>
                <a:gd name="T99" fmla="*/ 813 h 1228"/>
                <a:gd name="T100" fmla="*/ 2712 w 2757"/>
                <a:gd name="T101" fmla="*/ 901 h 1228"/>
                <a:gd name="T102" fmla="*/ 2739 w 2757"/>
                <a:gd name="T103" fmla="*/ 994 h 1228"/>
                <a:gd name="T104" fmla="*/ 2754 w 2757"/>
                <a:gd name="T105" fmla="*/ 1092 h 1228"/>
                <a:gd name="T106" fmla="*/ 2757 w 2757"/>
                <a:gd name="T107" fmla="*/ 1195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57" h="1228">
                  <a:moveTo>
                    <a:pt x="2714" y="1228"/>
                  </a:moveTo>
                  <a:lnTo>
                    <a:pt x="2715" y="1218"/>
                  </a:lnTo>
                  <a:lnTo>
                    <a:pt x="2716" y="1192"/>
                  </a:lnTo>
                  <a:lnTo>
                    <a:pt x="2718" y="1167"/>
                  </a:lnTo>
                  <a:lnTo>
                    <a:pt x="2718" y="1143"/>
                  </a:lnTo>
                  <a:lnTo>
                    <a:pt x="2718" y="1118"/>
                  </a:lnTo>
                  <a:lnTo>
                    <a:pt x="2715" y="1095"/>
                  </a:lnTo>
                  <a:lnTo>
                    <a:pt x="2713" y="1071"/>
                  </a:lnTo>
                  <a:lnTo>
                    <a:pt x="2711" y="1048"/>
                  </a:lnTo>
                  <a:lnTo>
                    <a:pt x="2706" y="1025"/>
                  </a:lnTo>
                  <a:lnTo>
                    <a:pt x="2701" y="1002"/>
                  </a:lnTo>
                  <a:lnTo>
                    <a:pt x="2697" y="979"/>
                  </a:lnTo>
                  <a:lnTo>
                    <a:pt x="2690" y="957"/>
                  </a:lnTo>
                  <a:lnTo>
                    <a:pt x="2683" y="936"/>
                  </a:lnTo>
                  <a:lnTo>
                    <a:pt x="2676" y="914"/>
                  </a:lnTo>
                  <a:lnTo>
                    <a:pt x="2667" y="893"/>
                  </a:lnTo>
                  <a:lnTo>
                    <a:pt x="2658" y="872"/>
                  </a:lnTo>
                  <a:lnTo>
                    <a:pt x="2648" y="852"/>
                  </a:lnTo>
                  <a:lnTo>
                    <a:pt x="2637" y="831"/>
                  </a:lnTo>
                  <a:lnTo>
                    <a:pt x="2625" y="811"/>
                  </a:lnTo>
                  <a:lnTo>
                    <a:pt x="2612" y="791"/>
                  </a:lnTo>
                  <a:lnTo>
                    <a:pt x="2599" y="772"/>
                  </a:lnTo>
                  <a:lnTo>
                    <a:pt x="2584" y="752"/>
                  </a:lnTo>
                  <a:lnTo>
                    <a:pt x="2570" y="733"/>
                  </a:lnTo>
                  <a:lnTo>
                    <a:pt x="2555" y="714"/>
                  </a:lnTo>
                  <a:lnTo>
                    <a:pt x="2537" y="695"/>
                  </a:lnTo>
                  <a:lnTo>
                    <a:pt x="2520" y="676"/>
                  </a:lnTo>
                  <a:lnTo>
                    <a:pt x="2502" y="658"/>
                  </a:lnTo>
                  <a:lnTo>
                    <a:pt x="2482" y="640"/>
                  </a:lnTo>
                  <a:lnTo>
                    <a:pt x="2463" y="622"/>
                  </a:lnTo>
                  <a:lnTo>
                    <a:pt x="2442" y="604"/>
                  </a:lnTo>
                  <a:lnTo>
                    <a:pt x="2420" y="587"/>
                  </a:lnTo>
                  <a:lnTo>
                    <a:pt x="2397" y="570"/>
                  </a:lnTo>
                  <a:lnTo>
                    <a:pt x="2375" y="552"/>
                  </a:lnTo>
                  <a:lnTo>
                    <a:pt x="2340" y="528"/>
                  </a:lnTo>
                  <a:lnTo>
                    <a:pt x="2306" y="507"/>
                  </a:lnTo>
                  <a:lnTo>
                    <a:pt x="2270" y="485"/>
                  </a:lnTo>
                  <a:lnTo>
                    <a:pt x="2235" y="465"/>
                  </a:lnTo>
                  <a:lnTo>
                    <a:pt x="2199" y="446"/>
                  </a:lnTo>
                  <a:lnTo>
                    <a:pt x="2162" y="429"/>
                  </a:lnTo>
                  <a:lnTo>
                    <a:pt x="2126" y="413"/>
                  </a:lnTo>
                  <a:lnTo>
                    <a:pt x="2088" y="398"/>
                  </a:lnTo>
                  <a:lnTo>
                    <a:pt x="2050" y="384"/>
                  </a:lnTo>
                  <a:lnTo>
                    <a:pt x="2011" y="371"/>
                  </a:lnTo>
                  <a:lnTo>
                    <a:pt x="1972" y="360"/>
                  </a:lnTo>
                  <a:lnTo>
                    <a:pt x="1933" y="349"/>
                  </a:lnTo>
                  <a:lnTo>
                    <a:pt x="1893" y="340"/>
                  </a:lnTo>
                  <a:lnTo>
                    <a:pt x="1851" y="333"/>
                  </a:lnTo>
                  <a:lnTo>
                    <a:pt x="1810" y="326"/>
                  </a:lnTo>
                  <a:lnTo>
                    <a:pt x="1768" y="321"/>
                  </a:lnTo>
                  <a:lnTo>
                    <a:pt x="1706" y="314"/>
                  </a:lnTo>
                  <a:lnTo>
                    <a:pt x="1645" y="306"/>
                  </a:lnTo>
                  <a:lnTo>
                    <a:pt x="1585" y="297"/>
                  </a:lnTo>
                  <a:lnTo>
                    <a:pt x="1526" y="286"/>
                  </a:lnTo>
                  <a:lnTo>
                    <a:pt x="1467" y="276"/>
                  </a:lnTo>
                  <a:lnTo>
                    <a:pt x="1409" y="265"/>
                  </a:lnTo>
                  <a:lnTo>
                    <a:pt x="1350" y="252"/>
                  </a:lnTo>
                  <a:lnTo>
                    <a:pt x="1294" y="238"/>
                  </a:lnTo>
                  <a:lnTo>
                    <a:pt x="1237" y="224"/>
                  </a:lnTo>
                  <a:lnTo>
                    <a:pt x="1180" y="208"/>
                  </a:lnTo>
                  <a:lnTo>
                    <a:pt x="1125" y="192"/>
                  </a:lnTo>
                  <a:lnTo>
                    <a:pt x="1070" y="175"/>
                  </a:lnTo>
                  <a:lnTo>
                    <a:pt x="1015" y="158"/>
                  </a:lnTo>
                  <a:lnTo>
                    <a:pt x="960" y="138"/>
                  </a:lnTo>
                  <a:lnTo>
                    <a:pt x="906" y="119"/>
                  </a:lnTo>
                  <a:lnTo>
                    <a:pt x="853" y="98"/>
                  </a:lnTo>
                  <a:lnTo>
                    <a:pt x="803" y="80"/>
                  </a:lnTo>
                  <a:lnTo>
                    <a:pt x="757" y="64"/>
                  </a:lnTo>
                  <a:lnTo>
                    <a:pt x="734" y="58"/>
                  </a:lnTo>
                  <a:lnTo>
                    <a:pt x="714" y="52"/>
                  </a:lnTo>
                  <a:lnTo>
                    <a:pt x="692" y="48"/>
                  </a:lnTo>
                  <a:lnTo>
                    <a:pt x="672" y="44"/>
                  </a:lnTo>
                  <a:lnTo>
                    <a:pt x="652" y="42"/>
                  </a:lnTo>
                  <a:lnTo>
                    <a:pt x="632" y="40"/>
                  </a:lnTo>
                  <a:lnTo>
                    <a:pt x="614" y="39"/>
                  </a:lnTo>
                  <a:lnTo>
                    <a:pt x="595" y="39"/>
                  </a:lnTo>
                  <a:lnTo>
                    <a:pt x="577" y="40"/>
                  </a:lnTo>
                  <a:lnTo>
                    <a:pt x="559" y="42"/>
                  </a:lnTo>
                  <a:lnTo>
                    <a:pt x="541" y="45"/>
                  </a:lnTo>
                  <a:lnTo>
                    <a:pt x="524" y="49"/>
                  </a:lnTo>
                  <a:lnTo>
                    <a:pt x="507" y="55"/>
                  </a:lnTo>
                  <a:lnTo>
                    <a:pt x="490" y="60"/>
                  </a:lnTo>
                  <a:lnTo>
                    <a:pt x="474" y="67"/>
                  </a:lnTo>
                  <a:lnTo>
                    <a:pt x="457" y="75"/>
                  </a:lnTo>
                  <a:lnTo>
                    <a:pt x="439" y="84"/>
                  </a:lnTo>
                  <a:lnTo>
                    <a:pt x="423" y="95"/>
                  </a:lnTo>
                  <a:lnTo>
                    <a:pt x="406" y="106"/>
                  </a:lnTo>
                  <a:lnTo>
                    <a:pt x="389" y="119"/>
                  </a:lnTo>
                  <a:lnTo>
                    <a:pt x="372" y="133"/>
                  </a:lnTo>
                  <a:lnTo>
                    <a:pt x="354" y="148"/>
                  </a:lnTo>
                  <a:lnTo>
                    <a:pt x="337" y="162"/>
                  </a:lnTo>
                  <a:lnTo>
                    <a:pt x="320" y="180"/>
                  </a:lnTo>
                  <a:lnTo>
                    <a:pt x="283" y="218"/>
                  </a:lnTo>
                  <a:lnTo>
                    <a:pt x="244" y="259"/>
                  </a:lnTo>
                  <a:lnTo>
                    <a:pt x="228" y="278"/>
                  </a:lnTo>
                  <a:lnTo>
                    <a:pt x="212" y="298"/>
                  </a:lnTo>
                  <a:lnTo>
                    <a:pt x="196" y="320"/>
                  </a:lnTo>
                  <a:lnTo>
                    <a:pt x="180" y="341"/>
                  </a:lnTo>
                  <a:lnTo>
                    <a:pt x="164" y="365"/>
                  </a:lnTo>
                  <a:lnTo>
                    <a:pt x="147" y="391"/>
                  </a:lnTo>
                  <a:lnTo>
                    <a:pt x="131" y="417"/>
                  </a:lnTo>
                  <a:lnTo>
                    <a:pt x="115" y="445"/>
                  </a:lnTo>
                  <a:lnTo>
                    <a:pt x="101" y="468"/>
                  </a:lnTo>
                  <a:lnTo>
                    <a:pt x="87" y="491"/>
                  </a:lnTo>
                  <a:lnTo>
                    <a:pt x="73" y="513"/>
                  </a:lnTo>
                  <a:lnTo>
                    <a:pt x="59" y="536"/>
                  </a:lnTo>
                  <a:lnTo>
                    <a:pt x="45" y="559"/>
                  </a:lnTo>
                  <a:lnTo>
                    <a:pt x="30" y="581"/>
                  </a:lnTo>
                  <a:lnTo>
                    <a:pt x="15" y="604"/>
                  </a:lnTo>
                  <a:lnTo>
                    <a:pt x="0" y="627"/>
                  </a:lnTo>
                  <a:lnTo>
                    <a:pt x="0" y="555"/>
                  </a:lnTo>
                  <a:lnTo>
                    <a:pt x="21" y="523"/>
                  </a:lnTo>
                  <a:lnTo>
                    <a:pt x="41" y="491"/>
                  </a:lnTo>
                  <a:lnTo>
                    <a:pt x="61" y="457"/>
                  </a:lnTo>
                  <a:lnTo>
                    <a:pt x="80" y="425"/>
                  </a:lnTo>
                  <a:lnTo>
                    <a:pt x="98" y="396"/>
                  </a:lnTo>
                  <a:lnTo>
                    <a:pt x="115" y="369"/>
                  </a:lnTo>
                  <a:lnTo>
                    <a:pt x="131" y="343"/>
                  </a:lnTo>
                  <a:lnTo>
                    <a:pt x="148" y="318"/>
                  </a:lnTo>
                  <a:lnTo>
                    <a:pt x="164" y="296"/>
                  </a:lnTo>
                  <a:lnTo>
                    <a:pt x="181" y="274"/>
                  </a:lnTo>
                  <a:lnTo>
                    <a:pt x="198" y="253"/>
                  </a:lnTo>
                  <a:lnTo>
                    <a:pt x="215" y="232"/>
                  </a:lnTo>
                  <a:lnTo>
                    <a:pt x="256" y="189"/>
                  </a:lnTo>
                  <a:lnTo>
                    <a:pt x="295" y="149"/>
                  </a:lnTo>
                  <a:lnTo>
                    <a:pt x="313" y="132"/>
                  </a:lnTo>
                  <a:lnTo>
                    <a:pt x="333" y="114"/>
                  </a:lnTo>
                  <a:lnTo>
                    <a:pt x="351" y="99"/>
                  </a:lnTo>
                  <a:lnTo>
                    <a:pt x="369" y="84"/>
                  </a:lnTo>
                  <a:lnTo>
                    <a:pt x="388" y="72"/>
                  </a:lnTo>
                  <a:lnTo>
                    <a:pt x="406" y="59"/>
                  </a:lnTo>
                  <a:lnTo>
                    <a:pt x="423" y="48"/>
                  </a:lnTo>
                  <a:lnTo>
                    <a:pt x="442" y="39"/>
                  </a:lnTo>
                  <a:lnTo>
                    <a:pt x="460" y="29"/>
                  </a:lnTo>
                  <a:lnTo>
                    <a:pt x="478" y="23"/>
                  </a:lnTo>
                  <a:lnTo>
                    <a:pt x="497" y="16"/>
                  </a:lnTo>
                  <a:lnTo>
                    <a:pt x="515" y="10"/>
                  </a:lnTo>
                  <a:lnTo>
                    <a:pt x="533" y="6"/>
                  </a:lnTo>
                  <a:lnTo>
                    <a:pt x="553" y="3"/>
                  </a:lnTo>
                  <a:lnTo>
                    <a:pt x="571" y="1"/>
                  </a:lnTo>
                  <a:lnTo>
                    <a:pt x="591" y="0"/>
                  </a:lnTo>
                  <a:lnTo>
                    <a:pt x="611" y="0"/>
                  </a:lnTo>
                  <a:lnTo>
                    <a:pt x="632" y="0"/>
                  </a:lnTo>
                  <a:lnTo>
                    <a:pt x="653" y="2"/>
                  </a:lnTo>
                  <a:lnTo>
                    <a:pt x="673" y="4"/>
                  </a:lnTo>
                  <a:lnTo>
                    <a:pt x="695" y="9"/>
                  </a:lnTo>
                  <a:lnTo>
                    <a:pt x="718" y="13"/>
                  </a:lnTo>
                  <a:lnTo>
                    <a:pt x="741" y="19"/>
                  </a:lnTo>
                  <a:lnTo>
                    <a:pt x="765" y="26"/>
                  </a:lnTo>
                  <a:lnTo>
                    <a:pt x="789" y="33"/>
                  </a:lnTo>
                  <a:lnTo>
                    <a:pt x="814" y="42"/>
                  </a:lnTo>
                  <a:lnTo>
                    <a:pt x="841" y="51"/>
                  </a:lnTo>
                  <a:lnTo>
                    <a:pt x="867" y="62"/>
                  </a:lnTo>
                  <a:lnTo>
                    <a:pt x="920" y="82"/>
                  </a:lnTo>
                  <a:lnTo>
                    <a:pt x="974" y="102"/>
                  </a:lnTo>
                  <a:lnTo>
                    <a:pt x="1028" y="120"/>
                  </a:lnTo>
                  <a:lnTo>
                    <a:pt x="1082" y="138"/>
                  </a:lnTo>
                  <a:lnTo>
                    <a:pt x="1137" y="154"/>
                  </a:lnTo>
                  <a:lnTo>
                    <a:pt x="1192" y="171"/>
                  </a:lnTo>
                  <a:lnTo>
                    <a:pt x="1247" y="185"/>
                  </a:lnTo>
                  <a:lnTo>
                    <a:pt x="1303" y="200"/>
                  </a:lnTo>
                  <a:lnTo>
                    <a:pt x="1359" y="213"/>
                  </a:lnTo>
                  <a:lnTo>
                    <a:pt x="1417" y="226"/>
                  </a:lnTo>
                  <a:lnTo>
                    <a:pt x="1474" y="237"/>
                  </a:lnTo>
                  <a:lnTo>
                    <a:pt x="1533" y="247"/>
                  </a:lnTo>
                  <a:lnTo>
                    <a:pt x="1591" y="258"/>
                  </a:lnTo>
                  <a:lnTo>
                    <a:pt x="1651" y="267"/>
                  </a:lnTo>
                  <a:lnTo>
                    <a:pt x="1712" y="275"/>
                  </a:lnTo>
                  <a:lnTo>
                    <a:pt x="1772" y="282"/>
                  </a:lnTo>
                  <a:lnTo>
                    <a:pt x="1816" y="287"/>
                  </a:lnTo>
                  <a:lnTo>
                    <a:pt x="1858" y="294"/>
                  </a:lnTo>
                  <a:lnTo>
                    <a:pt x="1901" y="302"/>
                  </a:lnTo>
                  <a:lnTo>
                    <a:pt x="1942" y="312"/>
                  </a:lnTo>
                  <a:lnTo>
                    <a:pt x="1983" y="322"/>
                  </a:lnTo>
                  <a:lnTo>
                    <a:pt x="2024" y="333"/>
                  </a:lnTo>
                  <a:lnTo>
                    <a:pt x="2063" y="346"/>
                  </a:lnTo>
                  <a:lnTo>
                    <a:pt x="2102" y="361"/>
                  </a:lnTo>
                  <a:lnTo>
                    <a:pt x="2141" y="376"/>
                  </a:lnTo>
                  <a:lnTo>
                    <a:pt x="2178" y="393"/>
                  </a:lnTo>
                  <a:lnTo>
                    <a:pt x="2216" y="411"/>
                  </a:lnTo>
                  <a:lnTo>
                    <a:pt x="2253" y="430"/>
                  </a:lnTo>
                  <a:lnTo>
                    <a:pt x="2290" y="450"/>
                  </a:lnTo>
                  <a:lnTo>
                    <a:pt x="2326" y="473"/>
                  </a:lnTo>
                  <a:lnTo>
                    <a:pt x="2362" y="496"/>
                  </a:lnTo>
                  <a:lnTo>
                    <a:pt x="2397" y="520"/>
                  </a:lnTo>
                  <a:lnTo>
                    <a:pt x="2422" y="539"/>
                  </a:lnTo>
                  <a:lnTo>
                    <a:pt x="2445" y="556"/>
                  </a:lnTo>
                  <a:lnTo>
                    <a:pt x="2467" y="574"/>
                  </a:lnTo>
                  <a:lnTo>
                    <a:pt x="2489" y="593"/>
                  </a:lnTo>
                  <a:lnTo>
                    <a:pt x="2510" y="612"/>
                  </a:lnTo>
                  <a:lnTo>
                    <a:pt x="2529" y="630"/>
                  </a:lnTo>
                  <a:lnTo>
                    <a:pt x="2549" y="650"/>
                  </a:lnTo>
                  <a:lnTo>
                    <a:pt x="2567" y="669"/>
                  </a:lnTo>
                  <a:lnTo>
                    <a:pt x="2584" y="689"/>
                  </a:lnTo>
                  <a:lnTo>
                    <a:pt x="2601" y="710"/>
                  </a:lnTo>
                  <a:lnTo>
                    <a:pt x="2617" y="729"/>
                  </a:lnTo>
                  <a:lnTo>
                    <a:pt x="2632" y="750"/>
                  </a:lnTo>
                  <a:lnTo>
                    <a:pt x="2645" y="770"/>
                  </a:lnTo>
                  <a:lnTo>
                    <a:pt x="2659" y="792"/>
                  </a:lnTo>
                  <a:lnTo>
                    <a:pt x="2671" y="813"/>
                  </a:lnTo>
                  <a:lnTo>
                    <a:pt x="2682" y="835"/>
                  </a:lnTo>
                  <a:lnTo>
                    <a:pt x="2693" y="856"/>
                  </a:lnTo>
                  <a:lnTo>
                    <a:pt x="2703" y="879"/>
                  </a:lnTo>
                  <a:lnTo>
                    <a:pt x="2712" y="901"/>
                  </a:lnTo>
                  <a:lnTo>
                    <a:pt x="2720" y="924"/>
                  </a:lnTo>
                  <a:lnTo>
                    <a:pt x="2728" y="947"/>
                  </a:lnTo>
                  <a:lnTo>
                    <a:pt x="2734" y="971"/>
                  </a:lnTo>
                  <a:lnTo>
                    <a:pt x="2739" y="994"/>
                  </a:lnTo>
                  <a:lnTo>
                    <a:pt x="2745" y="1018"/>
                  </a:lnTo>
                  <a:lnTo>
                    <a:pt x="2749" y="1042"/>
                  </a:lnTo>
                  <a:lnTo>
                    <a:pt x="2752" y="1067"/>
                  </a:lnTo>
                  <a:lnTo>
                    <a:pt x="2754" y="1092"/>
                  </a:lnTo>
                  <a:lnTo>
                    <a:pt x="2757" y="1117"/>
                  </a:lnTo>
                  <a:lnTo>
                    <a:pt x="2757" y="1142"/>
                  </a:lnTo>
                  <a:lnTo>
                    <a:pt x="2757" y="1168"/>
                  </a:lnTo>
                  <a:lnTo>
                    <a:pt x="2757" y="1195"/>
                  </a:lnTo>
                  <a:lnTo>
                    <a:pt x="2754" y="1221"/>
                  </a:lnTo>
                  <a:lnTo>
                    <a:pt x="2754" y="1228"/>
                  </a:lnTo>
                  <a:lnTo>
                    <a:pt x="2714" y="122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8" name="Freeform 25">
              <a:extLst>
                <a:ext uri="{FF2B5EF4-FFF2-40B4-BE49-F238E27FC236}">
                  <a16:creationId xmlns:a16="http://schemas.microsoft.com/office/drawing/2014/main" id="{B20A0E15-4E70-4E09-BC3B-F12F2A2E4602}"/>
                </a:ext>
              </a:extLst>
            </p:cNvPr>
            <p:cNvSpPr>
              <a:spLocks/>
            </p:cNvSpPr>
            <p:nvPr userDrawn="1"/>
          </p:nvSpPr>
          <p:spPr bwMode="auto">
            <a:xfrm>
              <a:off x="10776560" y="1991333"/>
              <a:ext cx="1419057" cy="2005290"/>
            </a:xfrm>
            <a:custGeom>
              <a:avLst/>
              <a:gdLst>
                <a:gd name="T0" fmla="*/ 972 w 2136"/>
                <a:gd name="T1" fmla="*/ 2995 h 3013"/>
                <a:gd name="T2" fmla="*/ 634 w 2136"/>
                <a:gd name="T3" fmla="*/ 2880 h 3013"/>
                <a:gd name="T4" fmla="*/ 299 w 2136"/>
                <a:gd name="T5" fmla="*/ 2705 h 3013"/>
                <a:gd name="T6" fmla="*/ 92 w 2136"/>
                <a:gd name="T7" fmla="*/ 2571 h 3013"/>
                <a:gd name="T8" fmla="*/ 1 w 2136"/>
                <a:gd name="T9" fmla="*/ 2335 h 3013"/>
                <a:gd name="T10" fmla="*/ 48 w 2136"/>
                <a:gd name="T11" fmla="*/ 2014 h 3013"/>
                <a:gd name="T12" fmla="*/ 202 w 2136"/>
                <a:gd name="T13" fmla="*/ 1656 h 3013"/>
                <a:gd name="T14" fmla="*/ 321 w 2136"/>
                <a:gd name="T15" fmla="*/ 1452 h 3013"/>
                <a:gd name="T16" fmla="*/ 453 w 2136"/>
                <a:gd name="T17" fmla="*/ 1214 h 3013"/>
                <a:gd name="T18" fmla="*/ 569 w 2136"/>
                <a:gd name="T19" fmla="*/ 966 h 3013"/>
                <a:gd name="T20" fmla="*/ 700 w 2136"/>
                <a:gd name="T21" fmla="*/ 738 h 3013"/>
                <a:gd name="T22" fmla="*/ 903 w 2136"/>
                <a:gd name="T23" fmla="*/ 644 h 3013"/>
                <a:gd name="T24" fmla="*/ 1054 w 2136"/>
                <a:gd name="T25" fmla="*/ 663 h 3013"/>
                <a:gd name="T26" fmla="*/ 1167 w 2136"/>
                <a:gd name="T27" fmla="*/ 779 h 3013"/>
                <a:gd name="T28" fmla="*/ 1285 w 2136"/>
                <a:gd name="T29" fmla="*/ 1026 h 3013"/>
                <a:gd name="T30" fmla="*/ 1394 w 2136"/>
                <a:gd name="T31" fmla="*/ 1120 h 3013"/>
                <a:gd name="T32" fmla="*/ 1465 w 2136"/>
                <a:gd name="T33" fmla="*/ 1068 h 3013"/>
                <a:gd name="T34" fmla="*/ 1527 w 2136"/>
                <a:gd name="T35" fmla="*/ 827 h 3013"/>
                <a:gd name="T36" fmla="*/ 1470 w 2136"/>
                <a:gd name="T37" fmla="*/ 496 h 3013"/>
                <a:gd name="T38" fmla="*/ 1475 w 2136"/>
                <a:gd name="T39" fmla="*/ 249 h 3013"/>
                <a:gd name="T40" fmla="*/ 1570 w 2136"/>
                <a:gd name="T41" fmla="*/ 60 h 3013"/>
                <a:gd name="T42" fmla="*/ 1650 w 2136"/>
                <a:gd name="T43" fmla="*/ 6 h 3013"/>
                <a:gd name="T44" fmla="*/ 1740 w 2136"/>
                <a:gd name="T45" fmla="*/ 7 h 3013"/>
                <a:gd name="T46" fmla="*/ 1915 w 2136"/>
                <a:gd name="T47" fmla="*/ 120 h 3013"/>
                <a:gd name="T48" fmla="*/ 2136 w 2136"/>
                <a:gd name="T49" fmla="*/ 301 h 3013"/>
                <a:gd name="T50" fmla="*/ 1870 w 2136"/>
                <a:gd name="T51" fmla="*/ 132 h 3013"/>
                <a:gd name="T52" fmla="*/ 1715 w 2136"/>
                <a:gd name="T53" fmla="*/ 42 h 3013"/>
                <a:gd name="T54" fmla="*/ 1584 w 2136"/>
                <a:gd name="T55" fmla="*/ 105 h 3013"/>
                <a:gd name="T56" fmla="*/ 1504 w 2136"/>
                <a:gd name="T57" fmla="*/ 309 h 3013"/>
                <a:gd name="T58" fmla="*/ 1521 w 2136"/>
                <a:gd name="T59" fmla="*/ 545 h 3013"/>
                <a:gd name="T60" fmla="*/ 1567 w 2136"/>
                <a:gd name="T61" fmla="*/ 879 h 3013"/>
                <a:gd name="T62" fmla="*/ 1499 w 2136"/>
                <a:gd name="T63" fmla="*/ 1088 h 3013"/>
                <a:gd name="T64" fmla="*/ 1397 w 2136"/>
                <a:gd name="T65" fmla="*/ 1159 h 3013"/>
                <a:gd name="T66" fmla="*/ 1293 w 2136"/>
                <a:gd name="T67" fmla="*/ 1099 h 3013"/>
                <a:gd name="T68" fmla="*/ 1174 w 2136"/>
                <a:gd name="T69" fmla="*/ 903 h 3013"/>
                <a:gd name="T70" fmla="*/ 1099 w 2136"/>
                <a:gd name="T71" fmla="*/ 745 h 3013"/>
                <a:gd name="T72" fmla="*/ 956 w 2136"/>
                <a:gd name="T73" fmla="*/ 682 h 3013"/>
                <a:gd name="T74" fmla="*/ 762 w 2136"/>
                <a:gd name="T75" fmla="*/ 735 h 3013"/>
                <a:gd name="T76" fmla="*/ 631 w 2136"/>
                <a:gd name="T77" fmla="*/ 926 h 3013"/>
                <a:gd name="T78" fmla="*/ 515 w 2136"/>
                <a:gd name="T79" fmla="*/ 1176 h 3013"/>
                <a:gd name="T80" fmla="*/ 387 w 2136"/>
                <a:gd name="T81" fmla="*/ 1420 h 3013"/>
                <a:gd name="T82" fmla="*/ 262 w 2136"/>
                <a:gd name="T83" fmla="*/ 1630 h 3013"/>
                <a:gd name="T84" fmla="*/ 110 w 2136"/>
                <a:gd name="T85" fmla="*/ 1951 h 3013"/>
                <a:gd name="T86" fmla="*/ 41 w 2136"/>
                <a:gd name="T87" fmla="*/ 2272 h 3013"/>
                <a:gd name="T88" fmla="*/ 92 w 2136"/>
                <a:gd name="T89" fmla="*/ 2504 h 3013"/>
                <a:gd name="T90" fmla="*/ 273 w 2136"/>
                <a:gd name="T91" fmla="*/ 2645 h 3013"/>
                <a:gd name="T92" fmla="*/ 579 w 2136"/>
                <a:gd name="T93" fmla="*/ 2810 h 3013"/>
                <a:gd name="T94" fmla="*/ 903 w 2136"/>
                <a:gd name="T95" fmla="*/ 2940 h 3013"/>
                <a:gd name="T96" fmla="*/ 1244 w 2136"/>
                <a:gd name="T97" fmla="*/ 2970 h 3013"/>
                <a:gd name="T98" fmla="*/ 1566 w 2136"/>
                <a:gd name="T99" fmla="*/ 2875 h 3013"/>
                <a:gd name="T100" fmla="*/ 1817 w 2136"/>
                <a:gd name="T101" fmla="*/ 2637 h 3013"/>
                <a:gd name="T102" fmla="*/ 1944 w 2136"/>
                <a:gd name="T103" fmla="*/ 2264 h 3013"/>
                <a:gd name="T104" fmla="*/ 2008 w 2136"/>
                <a:gd name="T105" fmla="*/ 2088 h 3013"/>
                <a:gd name="T106" fmla="*/ 2097 w 2136"/>
                <a:gd name="T107" fmla="*/ 1996 h 3013"/>
                <a:gd name="T108" fmla="*/ 2051 w 2136"/>
                <a:gd name="T109" fmla="*/ 2095 h 3013"/>
                <a:gd name="T110" fmla="*/ 1975 w 2136"/>
                <a:gd name="T111" fmla="*/ 2313 h 3013"/>
                <a:gd name="T112" fmla="*/ 1855 w 2136"/>
                <a:gd name="T113" fmla="*/ 2652 h 3013"/>
                <a:gd name="T114" fmla="*/ 1639 w 2136"/>
                <a:gd name="T115" fmla="*/ 2877 h 3013"/>
                <a:gd name="T116" fmla="*/ 1363 w 2136"/>
                <a:gd name="T117" fmla="*/ 2993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6" h="3013">
                  <a:moveTo>
                    <a:pt x="1162" y="3013"/>
                  </a:moveTo>
                  <a:lnTo>
                    <a:pt x="1139" y="3013"/>
                  </a:lnTo>
                  <a:lnTo>
                    <a:pt x="1115" y="3012"/>
                  </a:lnTo>
                  <a:lnTo>
                    <a:pt x="1091" y="3011"/>
                  </a:lnTo>
                  <a:lnTo>
                    <a:pt x="1067" y="3009"/>
                  </a:lnTo>
                  <a:lnTo>
                    <a:pt x="1043" y="3006"/>
                  </a:lnTo>
                  <a:lnTo>
                    <a:pt x="1019" y="3003"/>
                  </a:lnTo>
                  <a:lnTo>
                    <a:pt x="996" y="3000"/>
                  </a:lnTo>
                  <a:lnTo>
                    <a:pt x="972" y="2995"/>
                  </a:lnTo>
                  <a:lnTo>
                    <a:pt x="933" y="2987"/>
                  </a:lnTo>
                  <a:lnTo>
                    <a:pt x="894" y="2978"/>
                  </a:lnTo>
                  <a:lnTo>
                    <a:pt x="856" y="2967"/>
                  </a:lnTo>
                  <a:lnTo>
                    <a:pt x="818" y="2955"/>
                  </a:lnTo>
                  <a:lnTo>
                    <a:pt x="780" y="2942"/>
                  </a:lnTo>
                  <a:lnTo>
                    <a:pt x="743" y="2928"/>
                  </a:lnTo>
                  <a:lnTo>
                    <a:pt x="707" y="2914"/>
                  </a:lnTo>
                  <a:lnTo>
                    <a:pt x="670" y="2897"/>
                  </a:lnTo>
                  <a:lnTo>
                    <a:pt x="634" y="2880"/>
                  </a:lnTo>
                  <a:lnTo>
                    <a:pt x="599" y="2863"/>
                  </a:lnTo>
                  <a:lnTo>
                    <a:pt x="563" y="2846"/>
                  </a:lnTo>
                  <a:lnTo>
                    <a:pt x="528" y="2828"/>
                  </a:lnTo>
                  <a:lnTo>
                    <a:pt x="459" y="2791"/>
                  </a:lnTo>
                  <a:lnTo>
                    <a:pt x="389" y="2753"/>
                  </a:lnTo>
                  <a:lnTo>
                    <a:pt x="367" y="2742"/>
                  </a:lnTo>
                  <a:lnTo>
                    <a:pt x="345" y="2729"/>
                  </a:lnTo>
                  <a:lnTo>
                    <a:pt x="322" y="2716"/>
                  </a:lnTo>
                  <a:lnTo>
                    <a:pt x="299" y="2705"/>
                  </a:lnTo>
                  <a:lnTo>
                    <a:pt x="278" y="2692"/>
                  </a:lnTo>
                  <a:lnTo>
                    <a:pt x="255" y="2681"/>
                  </a:lnTo>
                  <a:lnTo>
                    <a:pt x="232" y="2668"/>
                  </a:lnTo>
                  <a:lnTo>
                    <a:pt x="209" y="2657"/>
                  </a:lnTo>
                  <a:lnTo>
                    <a:pt x="182" y="2642"/>
                  </a:lnTo>
                  <a:lnTo>
                    <a:pt x="157" y="2626"/>
                  </a:lnTo>
                  <a:lnTo>
                    <a:pt x="133" y="2608"/>
                  </a:lnTo>
                  <a:lnTo>
                    <a:pt x="112" y="2590"/>
                  </a:lnTo>
                  <a:lnTo>
                    <a:pt x="92" y="2571"/>
                  </a:lnTo>
                  <a:lnTo>
                    <a:pt x="75" y="2549"/>
                  </a:lnTo>
                  <a:lnTo>
                    <a:pt x="59" y="2527"/>
                  </a:lnTo>
                  <a:lnTo>
                    <a:pt x="45" y="2503"/>
                  </a:lnTo>
                  <a:lnTo>
                    <a:pt x="32" y="2478"/>
                  </a:lnTo>
                  <a:lnTo>
                    <a:pt x="23" y="2451"/>
                  </a:lnTo>
                  <a:lnTo>
                    <a:pt x="14" y="2425"/>
                  </a:lnTo>
                  <a:lnTo>
                    <a:pt x="8" y="2396"/>
                  </a:lnTo>
                  <a:lnTo>
                    <a:pt x="3" y="2366"/>
                  </a:lnTo>
                  <a:lnTo>
                    <a:pt x="1" y="2335"/>
                  </a:lnTo>
                  <a:lnTo>
                    <a:pt x="0" y="2302"/>
                  </a:lnTo>
                  <a:lnTo>
                    <a:pt x="1" y="2269"/>
                  </a:lnTo>
                  <a:lnTo>
                    <a:pt x="5" y="2233"/>
                  </a:lnTo>
                  <a:lnTo>
                    <a:pt x="8" y="2198"/>
                  </a:lnTo>
                  <a:lnTo>
                    <a:pt x="14" y="2161"/>
                  </a:lnTo>
                  <a:lnTo>
                    <a:pt x="21" y="2126"/>
                  </a:lnTo>
                  <a:lnTo>
                    <a:pt x="29" y="2089"/>
                  </a:lnTo>
                  <a:lnTo>
                    <a:pt x="38" y="2052"/>
                  </a:lnTo>
                  <a:lnTo>
                    <a:pt x="48" y="2014"/>
                  </a:lnTo>
                  <a:lnTo>
                    <a:pt x="60" y="1976"/>
                  </a:lnTo>
                  <a:lnTo>
                    <a:pt x="72" y="1939"/>
                  </a:lnTo>
                  <a:lnTo>
                    <a:pt x="87" y="1901"/>
                  </a:lnTo>
                  <a:lnTo>
                    <a:pt x="103" y="1862"/>
                  </a:lnTo>
                  <a:lnTo>
                    <a:pt x="119" y="1822"/>
                  </a:lnTo>
                  <a:lnTo>
                    <a:pt x="139" y="1782"/>
                  </a:lnTo>
                  <a:lnTo>
                    <a:pt x="158" y="1740"/>
                  </a:lnTo>
                  <a:lnTo>
                    <a:pt x="179" y="1699"/>
                  </a:lnTo>
                  <a:lnTo>
                    <a:pt x="202" y="1656"/>
                  </a:lnTo>
                  <a:lnTo>
                    <a:pt x="215" y="1634"/>
                  </a:lnTo>
                  <a:lnTo>
                    <a:pt x="227" y="1612"/>
                  </a:lnTo>
                  <a:lnTo>
                    <a:pt x="240" y="1589"/>
                  </a:lnTo>
                  <a:lnTo>
                    <a:pt x="252" y="1566"/>
                  </a:lnTo>
                  <a:lnTo>
                    <a:pt x="266" y="1544"/>
                  </a:lnTo>
                  <a:lnTo>
                    <a:pt x="279" y="1522"/>
                  </a:lnTo>
                  <a:lnTo>
                    <a:pt x="293" y="1501"/>
                  </a:lnTo>
                  <a:lnTo>
                    <a:pt x="305" y="1479"/>
                  </a:lnTo>
                  <a:lnTo>
                    <a:pt x="321" y="1452"/>
                  </a:lnTo>
                  <a:lnTo>
                    <a:pt x="336" y="1427"/>
                  </a:lnTo>
                  <a:lnTo>
                    <a:pt x="352" y="1401"/>
                  </a:lnTo>
                  <a:lnTo>
                    <a:pt x="367" y="1374"/>
                  </a:lnTo>
                  <a:lnTo>
                    <a:pt x="383" y="1348"/>
                  </a:lnTo>
                  <a:lnTo>
                    <a:pt x="398" y="1322"/>
                  </a:lnTo>
                  <a:lnTo>
                    <a:pt x="412" y="1295"/>
                  </a:lnTo>
                  <a:lnTo>
                    <a:pt x="427" y="1268"/>
                  </a:lnTo>
                  <a:lnTo>
                    <a:pt x="441" y="1241"/>
                  </a:lnTo>
                  <a:lnTo>
                    <a:pt x="453" y="1214"/>
                  </a:lnTo>
                  <a:lnTo>
                    <a:pt x="467" y="1186"/>
                  </a:lnTo>
                  <a:lnTo>
                    <a:pt x="480" y="1160"/>
                  </a:lnTo>
                  <a:lnTo>
                    <a:pt x="492" y="1132"/>
                  </a:lnTo>
                  <a:lnTo>
                    <a:pt x="505" y="1105"/>
                  </a:lnTo>
                  <a:lnTo>
                    <a:pt x="517" y="1077"/>
                  </a:lnTo>
                  <a:lnTo>
                    <a:pt x="530" y="1050"/>
                  </a:lnTo>
                  <a:lnTo>
                    <a:pt x="543" y="1022"/>
                  </a:lnTo>
                  <a:lnTo>
                    <a:pt x="555" y="994"/>
                  </a:lnTo>
                  <a:lnTo>
                    <a:pt x="569" y="966"/>
                  </a:lnTo>
                  <a:lnTo>
                    <a:pt x="582" y="937"/>
                  </a:lnTo>
                  <a:lnTo>
                    <a:pt x="595" y="909"/>
                  </a:lnTo>
                  <a:lnTo>
                    <a:pt x="609" y="881"/>
                  </a:lnTo>
                  <a:lnTo>
                    <a:pt x="623" y="852"/>
                  </a:lnTo>
                  <a:lnTo>
                    <a:pt x="638" y="825"/>
                  </a:lnTo>
                  <a:lnTo>
                    <a:pt x="652" y="801"/>
                  </a:lnTo>
                  <a:lnTo>
                    <a:pt x="667" y="778"/>
                  </a:lnTo>
                  <a:lnTo>
                    <a:pt x="683" y="757"/>
                  </a:lnTo>
                  <a:lnTo>
                    <a:pt x="700" y="738"/>
                  </a:lnTo>
                  <a:lnTo>
                    <a:pt x="718" y="721"/>
                  </a:lnTo>
                  <a:lnTo>
                    <a:pt x="738" y="705"/>
                  </a:lnTo>
                  <a:lnTo>
                    <a:pt x="758" y="691"/>
                  </a:lnTo>
                  <a:lnTo>
                    <a:pt x="780" y="678"/>
                  </a:lnTo>
                  <a:lnTo>
                    <a:pt x="803" y="668"/>
                  </a:lnTo>
                  <a:lnTo>
                    <a:pt x="826" y="659"/>
                  </a:lnTo>
                  <a:lnTo>
                    <a:pt x="851" y="652"/>
                  </a:lnTo>
                  <a:lnTo>
                    <a:pt x="876" y="647"/>
                  </a:lnTo>
                  <a:lnTo>
                    <a:pt x="903" y="644"/>
                  </a:lnTo>
                  <a:lnTo>
                    <a:pt x="929" y="643"/>
                  </a:lnTo>
                  <a:lnTo>
                    <a:pt x="958" y="643"/>
                  </a:lnTo>
                  <a:lnTo>
                    <a:pt x="987" y="645"/>
                  </a:lnTo>
                  <a:lnTo>
                    <a:pt x="999" y="647"/>
                  </a:lnTo>
                  <a:lnTo>
                    <a:pt x="1011" y="649"/>
                  </a:lnTo>
                  <a:lnTo>
                    <a:pt x="1023" y="652"/>
                  </a:lnTo>
                  <a:lnTo>
                    <a:pt x="1034" y="655"/>
                  </a:lnTo>
                  <a:lnTo>
                    <a:pt x="1045" y="660"/>
                  </a:lnTo>
                  <a:lnTo>
                    <a:pt x="1054" y="663"/>
                  </a:lnTo>
                  <a:lnTo>
                    <a:pt x="1065" y="668"/>
                  </a:lnTo>
                  <a:lnTo>
                    <a:pt x="1074" y="674"/>
                  </a:lnTo>
                  <a:lnTo>
                    <a:pt x="1091" y="685"/>
                  </a:lnTo>
                  <a:lnTo>
                    <a:pt x="1107" y="698"/>
                  </a:lnTo>
                  <a:lnTo>
                    <a:pt x="1122" y="711"/>
                  </a:lnTo>
                  <a:lnTo>
                    <a:pt x="1135" y="727"/>
                  </a:lnTo>
                  <a:lnTo>
                    <a:pt x="1146" y="744"/>
                  </a:lnTo>
                  <a:lnTo>
                    <a:pt x="1158" y="761"/>
                  </a:lnTo>
                  <a:lnTo>
                    <a:pt x="1167" y="779"/>
                  </a:lnTo>
                  <a:lnTo>
                    <a:pt x="1176" y="797"/>
                  </a:lnTo>
                  <a:lnTo>
                    <a:pt x="1191" y="835"/>
                  </a:lnTo>
                  <a:lnTo>
                    <a:pt x="1205" y="873"/>
                  </a:lnTo>
                  <a:lnTo>
                    <a:pt x="1214" y="898"/>
                  </a:lnTo>
                  <a:lnTo>
                    <a:pt x="1225" y="924"/>
                  </a:lnTo>
                  <a:lnTo>
                    <a:pt x="1238" y="950"/>
                  </a:lnTo>
                  <a:lnTo>
                    <a:pt x="1252" y="975"/>
                  </a:lnTo>
                  <a:lnTo>
                    <a:pt x="1268" y="1000"/>
                  </a:lnTo>
                  <a:lnTo>
                    <a:pt x="1285" y="1026"/>
                  </a:lnTo>
                  <a:lnTo>
                    <a:pt x="1303" y="1050"/>
                  </a:lnTo>
                  <a:lnTo>
                    <a:pt x="1323" y="1074"/>
                  </a:lnTo>
                  <a:lnTo>
                    <a:pt x="1333" y="1085"/>
                  </a:lnTo>
                  <a:lnTo>
                    <a:pt x="1343" y="1094"/>
                  </a:lnTo>
                  <a:lnTo>
                    <a:pt x="1354" y="1104"/>
                  </a:lnTo>
                  <a:lnTo>
                    <a:pt x="1364" y="1109"/>
                  </a:lnTo>
                  <a:lnTo>
                    <a:pt x="1374" y="1115"/>
                  </a:lnTo>
                  <a:lnTo>
                    <a:pt x="1385" y="1119"/>
                  </a:lnTo>
                  <a:lnTo>
                    <a:pt x="1394" y="1120"/>
                  </a:lnTo>
                  <a:lnTo>
                    <a:pt x="1404" y="1120"/>
                  </a:lnTo>
                  <a:lnTo>
                    <a:pt x="1414" y="1117"/>
                  </a:lnTo>
                  <a:lnTo>
                    <a:pt x="1424" y="1113"/>
                  </a:lnTo>
                  <a:lnTo>
                    <a:pt x="1433" y="1108"/>
                  </a:lnTo>
                  <a:lnTo>
                    <a:pt x="1441" y="1101"/>
                  </a:lnTo>
                  <a:lnTo>
                    <a:pt x="1448" y="1093"/>
                  </a:lnTo>
                  <a:lnTo>
                    <a:pt x="1455" y="1085"/>
                  </a:lnTo>
                  <a:lnTo>
                    <a:pt x="1460" y="1076"/>
                  </a:lnTo>
                  <a:lnTo>
                    <a:pt x="1465" y="1068"/>
                  </a:lnTo>
                  <a:lnTo>
                    <a:pt x="1480" y="1042"/>
                  </a:lnTo>
                  <a:lnTo>
                    <a:pt x="1491" y="1014"/>
                  </a:lnTo>
                  <a:lnTo>
                    <a:pt x="1503" y="988"/>
                  </a:lnTo>
                  <a:lnTo>
                    <a:pt x="1511" y="961"/>
                  </a:lnTo>
                  <a:lnTo>
                    <a:pt x="1519" y="935"/>
                  </a:lnTo>
                  <a:lnTo>
                    <a:pt x="1523" y="910"/>
                  </a:lnTo>
                  <a:lnTo>
                    <a:pt x="1527" y="886"/>
                  </a:lnTo>
                  <a:lnTo>
                    <a:pt x="1528" y="862"/>
                  </a:lnTo>
                  <a:lnTo>
                    <a:pt x="1527" y="827"/>
                  </a:lnTo>
                  <a:lnTo>
                    <a:pt x="1526" y="791"/>
                  </a:lnTo>
                  <a:lnTo>
                    <a:pt x="1522" y="754"/>
                  </a:lnTo>
                  <a:lnTo>
                    <a:pt x="1517" y="716"/>
                  </a:lnTo>
                  <a:lnTo>
                    <a:pt x="1511" y="677"/>
                  </a:lnTo>
                  <a:lnTo>
                    <a:pt x="1503" y="638"/>
                  </a:lnTo>
                  <a:lnTo>
                    <a:pt x="1494" y="597"/>
                  </a:lnTo>
                  <a:lnTo>
                    <a:pt x="1483" y="555"/>
                  </a:lnTo>
                  <a:lnTo>
                    <a:pt x="1475" y="526"/>
                  </a:lnTo>
                  <a:lnTo>
                    <a:pt x="1470" y="496"/>
                  </a:lnTo>
                  <a:lnTo>
                    <a:pt x="1465" y="467"/>
                  </a:lnTo>
                  <a:lnTo>
                    <a:pt x="1461" y="438"/>
                  </a:lnTo>
                  <a:lnTo>
                    <a:pt x="1459" y="411"/>
                  </a:lnTo>
                  <a:lnTo>
                    <a:pt x="1459" y="383"/>
                  </a:lnTo>
                  <a:lnTo>
                    <a:pt x="1459" y="356"/>
                  </a:lnTo>
                  <a:lnTo>
                    <a:pt x="1461" y="328"/>
                  </a:lnTo>
                  <a:lnTo>
                    <a:pt x="1465" y="302"/>
                  </a:lnTo>
                  <a:lnTo>
                    <a:pt x="1470" y="276"/>
                  </a:lnTo>
                  <a:lnTo>
                    <a:pt x="1475" y="249"/>
                  </a:lnTo>
                  <a:lnTo>
                    <a:pt x="1482" y="224"/>
                  </a:lnTo>
                  <a:lnTo>
                    <a:pt x="1491" y="199"/>
                  </a:lnTo>
                  <a:lnTo>
                    <a:pt x="1500" y="173"/>
                  </a:lnTo>
                  <a:lnTo>
                    <a:pt x="1512" y="148"/>
                  </a:lnTo>
                  <a:lnTo>
                    <a:pt x="1525" y="124"/>
                  </a:lnTo>
                  <a:lnTo>
                    <a:pt x="1539" y="100"/>
                  </a:lnTo>
                  <a:lnTo>
                    <a:pt x="1554" y="78"/>
                  </a:lnTo>
                  <a:lnTo>
                    <a:pt x="1562" y="69"/>
                  </a:lnTo>
                  <a:lnTo>
                    <a:pt x="1570" y="60"/>
                  </a:lnTo>
                  <a:lnTo>
                    <a:pt x="1578" y="51"/>
                  </a:lnTo>
                  <a:lnTo>
                    <a:pt x="1587" y="43"/>
                  </a:lnTo>
                  <a:lnTo>
                    <a:pt x="1595" y="36"/>
                  </a:lnTo>
                  <a:lnTo>
                    <a:pt x="1604" y="29"/>
                  </a:lnTo>
                  <a:lnTo>
                    <a:pt x="1613" y="23"/>
                  </a:lnTo>
                  <a:lnTo>
                    <a:pt x="1622" y="19"/>
                  </a:lnTo>
                  <a:lnTo>
                    <a:pt x="1631" y="14"/>
                  </a:lnTo>
                  <a:lnTo>
                    <a:pt x="1640" y="9"/>
                  </a:lnTo>
                  <a:lnTo>
                    <a:pt x="1650" y="6"/>
                  </a:lnTo>
                  <a:lnTo>
                    <a:pt x="1659" y="4"/>
                  </a:lnTo>
                  <a:lnTo>
                    <a:pt x="1669" y="3"/>
                  </a:lnTo>
                  <a:lnTo>
                    <a:pt x="1678" y="0"/>
                  </a:lnTo>
                  <a:lnTo>
                    <a:pt x="1689" y="0"/>
                  </a:lnTo>
                  <a:lnTo>
                    <a:pt x="1699" y="0"/>
                  </a:lnTo>
                  <a:lnTo>
                    <a:pt x="1709" y="1"/>
                  </a:lnTo>
                  <a:lnTo>
                    <a:pt x="1720" y="3"/>
                  </a:lnTo>
                  <a:lnTo>
                    <a:pt x="1730" y="5"/>
                  </a:lnTo>
                  <a:lnTo>
                    <a:pt x="1740" y="7"/>
                  </a:lnTo>
                  <a:lnTo>
                    <a:pt x="1761" y="14"/>
                  </a:lnTo>
                  <a:lnTo>
                    <a:pt x="1783" y="24"/>
                  </a:lnTo>
                  <a:lnTo>
                    <a:pt x="1806" y="37"/>
                  </a:lnTo>
                  <a:lnTo>
                    <a:pt x="1827" y="52"/>
                  </a:lnTo>
                  <a:lnTo>
                    <a:pt x="1837" y="58"/>
                  </a:lnTo>
                  <a:lnTo>
                    <a:pt x="1857" y="73"/>
                  </a:lnTo>
                  <a:lnTo>
                    <a:pt x="1877" y="87"/>
                  </a:lnTo>
                  <a:lnTo>
                    <a:pt x="1896" y="104"/>
                  </a:lnTo>
                  <a:lnTo>
                    <a:pt x="1915" y="120"/>
                  </a:lnTo>
                  <a:lnTo>
                    <a:pt x="1939" y="143"/>
                  </a:lnTo>
                  <a:lnTo>
                    <a:pt x="1964" y="163"/>
                  </a:lnTo>
                  <a:lnTo>
                    <a:pt x="1989" y="182"/>
                  </a:lnTo>
                  <a:lnTo>
                    <a:pt x="2017" y="200"/>
                  </a:lnTo>
                  <a:lnTo>
                    <a:pt x="2045" y="217"/>
                  </a:lnTo>
                  <a:lnTo>
                    <a:pt x="2074" y="232"/>
                  </a:lnTo>
                  <a:lnTo>
                    <a:pt x="2105" y="247"/>
                  </a:lnTo>
                  <a:lnTo>
                    <a:pt x="2136" y="259"/>
                  </a:lnTo>
                  <a:lnTo>
                    <a:pt x="2136" y="301"/>
                  </a:lnTo>
                  <a:lnTo>
                    <a:pt x="2100" y="287"/>
                  </a:lnTo>
                  <a:lnTo>
                    <a:pt x="2066" y="272"/>
                  </a:lnTo>
                  <a:lnTo>
                    <a:pt x="2033" y="255"/>
                  </a:lnTo>
                  <a:lnTo>
                    <a:pt x="2002" y="237"/>
                  </a:lnTo>
                  <a:lnTo>
                    <a:pt x="1971" y="217"/>
                  </a:lnTo>
                  <a:lnTo>
                    <a:pt x="1942" y="195"/>
                  </a:lnTo>
                  <a:lnTo>
                    <a:pt x="1915" y="172"/>
                  </a:lnTo>
                  <a:lnTo>
                    <a:pt x="1887" y="148"/>
                  </a:lnTo>
                  <a:lnTo>
                    <a:pt x="1870" y="132"/>
                  </a:lnTo>
                  <a:lnTo>
                    <a:pt x="1852" y="118"/>
                  </a:lnTo>
                  <a:lnTo>
                    <a:pt x="1833" y="104"/>
                  </a:lnTo>
                  <a:lnTo>
                    <a:pt x="1814" y="90"/>
                  </a:lnTo>
                  <a:lnTo>
                    <a:pt x="1804" y="84"/>
                  </a:lnTo>
                  <a:lnTo>
                    <a:pt x="1786" y="71"/>
                  </a:lnTo>
                  <a:lnTo>
                    <a:pt x="1768" y="60"/>
                  </a:lnTo>
                  <a:lnTo>
                    <a:pt x="1749" y="52"/>
                  </a:lnTo>
                  <a:lnTo>
                    <a:pt x="1732" y="46"/>
                  </a:lnTo>
                  <a:lnTo>
                    <a:pt x="1715" y="42"/>
                  </a:lnTo>
                  <a:lnTo>
                    <a:pt x="1699" y="39"/>
                  </a:lnTo>
                  <a:lnTo>
                    <a:pt x="1683" y="40"/>
                  </a:lnTo>
                  <a:lnTo>
                    <a:pt x="1668" y="43"/>
                  </a:lnTo>
                  <a:lnTo>
                    <a:pt x="1653" y="47"/>
                  </a:lnTo>
                  <a:lnTo>
                    <a:pt x="1638" y="54"/>
                  </a:lnTo>
                  <a:lnTo>
                    <a:pt x="1624" y="63"/>
                  </a:lnTo>
                  <a:lnTo>
                    <a:pt x="1611" y="75"/>
                  </a:lnTo>
                  <a:lnTo>
                    <a:pt x="1597" y="89"/>
                  </a:lnTo>
                  <a:lnTo>
                    <a:pt x="1584" y="105"/>
                  </a:lnTo>
                  <a:lnTo>
                    <a:pt x="1572" y="123"/>
                  </a:lnTo>
                  <a:lnTo>
                    <a:pt x="1559" y="144"/>
                  </a:lnTo>
                  <a:lnTo>
                    <a:pt x="1548" y="165"/>
                  </a:lnTo>
                  <a:lnTo>
                    <a:pt x="1537" y="188"/>
                  </a:lnTo>
                  <a:lnTo>
                    <a:pt x="1528" y="212"/>
                  </a:lnTo>
                  <a:lnTo>
                    <a:pt x="1520" y="235"/>
                  </a:lnTo>
                  <a:lnTo>
                    <a:pt x="1513" y="259"/>
                  </a:lnTo>
                  <a:lnTo>
                    <a:pt x="1507" y="284"/>
                  </a:lnTo>
                  <a:lnTo>
                    <a:pt x="1504" y="309"/>
                  </a:lnTo>
                  <a:lnTo>
                    <a:pt x="1500" y="333"/>
                  </a:lnTo>
                  <a:lnTo>
                    <a:pt x="1498" y="358"/>
                  </a:lnTo>
                  <a:lnTo>
                    <a:pt x="1498" y="385"/>
                  </a:lnTo>
                  <a:lnTo>
                    <a:pt x="1499" y="410"/>
                  </a:lnTo>
                  <a:lnTo>
                    <a:pt x="1500" y="436"/>
                  </a:lnTo>
                  <a:lnTo>
                    <a:pt x="1504" y="463"/>
                  </a:lnTo>
                  <a:lnTo>
                    <a:pt x="1509" y="490"/>
                  </a:lnTo>
                  <a:lnTo>
                    <a:pt x="1514" y="518"/>
                  </a:lnTo>
                  <a:lnTo>
                    <a:pt x="1521" y="545"/>
                  </a:lnTo>
                  <a:lnTo>
                    <a:pt x="1533" y="588"/>
                  </a:lnTo>
                  <a:lnTo>
                    <a:pt x="1542" y="630"/>
                  </a:lnTo>
                  <a:lnTo>
                    <a:pt x="1550" y="671"/>
                  </a:lnTo>
                  <a:lnTo>
                    <a:pt x="1556" y="711"/>
                  </a:lnTo>
                  <a:lnTo>
                    <a:pt x="1561" y="750"/>
                  </a:lnTo>
                  <a:lnTo>
                    <a:pt x="1565" y="788"/>
                  </a:lnTo>
                  <a:lnTo>
                    <a:pt x="1567" y="826"/>
                  </a:lnTo>
                  <a:lnTo>
                    <a:pt x="1567" y="862"/>
                  </a:lnTo>
                  <a:lnTo>
                    <a:pt x="1567" y="879"/>
                  </a:lnTo>
                  <a:lnTo>
                    <a:pt x="1565" y="896"/>
                  </a:lnTo>
                  <a:lnTo>
                    <a:pt x="1562" y="913"/>
                  </a:lnTo>
                  <a:lnTo>
                    <a:pt x="1560" y="929"/>
                  </a:lnTo>
                  <a:lnTo>
                    <a:pt x="1552" y="963"/>
                  </a:lnTo>
                  <a:lnTo>
                    <a:pt x="1543" y="992"/>
                  </a:lnTo>
                  <a:lnTo>
                    <a:pt x="1531" y="1021"/>
                  </a:lnTo>
                  <a:lnTo>
                    <a:pt x="1521" y="1046"/>
                  </a:lnTo>
                  <a:lnTo>
                    <a:pt x="1510" y="1068"/>
                  </a:lnTo>
                  <a:lnTo>
                    <a:pt x="1499" y="1088"/>
                  </a:lnTo>
                  <a:lnTo>
                    <a:pt x="1488" y="1106"/>
                  </a:lnTo>
                  <a:lnTo>
                    <a:pt x="1476" y="1121"/>
                  </a:lnTo>
                  <a:lnTo>
                    <a:pt x="1464" y="1133"/>
                  </a:lnTo>
                  <a:lnTo>
                    <a:pt x="1451" y="1143"/>
                  </a:lnTo>
                  <a:lnTo>
                    <a:pt x="1440" y="1150"/>
                  </a:lnTo>
                  <a:lnTo>
                    <a:pt x="1428" y="1154"/>
                  </a:lnTo>
                  <a:lnTo>
                    <a:pt x="1418" y="1158"/>
                  </a:lnTo>
                  <a:lnTo>
                    <a:pt x="1408" y="1159"/>
                  </a:lnTo>
                  <a:lnTo>
                    <a:pt x="1397" y="1159"/>
                  </a:lnTo>
                  <a:lnTo>
                    <a:pt x="1385" y="1159"/>
                  </a:lnTo>
                  <a:lnTo>
                    <a:pt x="1372" y="1155"/>
                  </a:lnTo>
                  <a:lnTo>
                    <a:pt x="1357" y="1151"/>
                  </a:lnTo>
                  <a:lnTo>
                    <a:pt x="1342" y="1143"/>
                  </a:lnTo>
                  <a:lnTo>
                    <a:pt x="1327" y="1132"/>
                  </a:lnTo>
                  <a:lnTo>
                    <a:pt x="1318" y="1125"/>
                  </a:lnTo>
                  <a:lnTo>
                    <a:pt x="1310" y="1117"/>
                  </a:lnTo>
                  <a:lnTo>
                    <a:pt x="1302" y="1109"/>
                  </a:lnTo>
                  <a:lnTo>
                    <a:pt x="1293" y="1099"/>
                  </a:lnTo>
                  <a:lnTo>
                    <a:pt x="1277" y="1081"/>
                  </a:lnTo>
                  <a:lnTo>
                    <a:pt x="1261" y="1059"/>
                  </a:lnTo>
                  <a:lnTo>
                    <a:pt x="1244" y="1035"/>
                  </a:lnTo>
                  <a:lnTo>
                    <a:pt x="1226" y="1010"/>
                  </a:lnTo>
                  <a:lnTo>
                    <a:pt x="1209" y="981"/>
                  </a:lnTo>
                  <a:lnTo>
                    <a:pt x="1194" y="951"/>
                  </a:lnTo>
                  <a:lnTo>
                    <a:pt x="1186" y="935"/>
                  </a:lnTo>
                  <a:lnTo>
                    <a:pt x="1179" y="919"/>
                  </a:lnTo>
                  <a:lnTo>
                    <a:pt x="1174" y="903"/>
                  </a:lnTo>
                  <a:lnTo>
                    <a:pt x="1168" y="886"/>
                  </a:lnTo>
                  <a:lnTo>
                    <a:pt x="1160" y="864"/>
                  </a:lnTo>
                  <a:lnTo>
                    <a:pt x="1153" y="843"/>
                  </a:lnTo>
                  <a:lnTo>
                    <a:pt x="1145" y="824"/>
                  </a:lnTo>
                  <a:lnTo>
                    <a:pt x="1137" y="805"/>
                  </a:lnTo>
                  <a:lnTo>
                    <a:pt x="1128" y="789"/>
                  </a:lnTo>
                  <a:lnTo>
                    <a:pt x="1119" y="773"/>
                  </a:lnTo>
                  <a:lnTo>
                    <a:pt x="1109" y="758"/>
                  </a:lnTo>
                  <a:lnTo>
                    <a:pt x="1099" y="745"/>
                  </a:lnTo>
                  <a:lnTo>
                    <a:pt x="1088" y="733"/>
                  </a:lnTo>
                  <a:lnTo>
                    <a:pt x="1076" y="722"/>
                  </a:lnTo>
                  <a:lnTo>
                    <a:pt x="1063" y="713"/>
                  </a:lnTo>
                  <a:lnTo>
                    <a:pt x="1049" y="705"/>
                  </a:lnTo>
                  <a:lnTo>
                    <a:pt x="1034" y="698"/>
                  </a:lnTo>
                  <a:lnTo>
                    <a:pt x="1018" y="692"/>
                  </a:lnTo>
                  <a:lnTo>
                    <a:pt x="1000" y="687"/>
                  </a:lnTo>
                  <a:lnTo>
                    <a:pt x="982" y="684"/>
                  </a:lnTo>
                  <a:lnTo>
                    <a:pt x="956" y="682"/>
                  </a:lnTo>
                  <a:lnTo>
                    <a:pt x="932" y="682"/>
                  </a:lnTo>
                  <a:lnTo>
                    <a:pt x="907" y="683"/>
                  </a:lnTo>
                  <a:lnTo>
                    <a:pt x="883" y="685"/>
                  </a:lnTo>
                  <a:lnTo>
                    <a:pt x="862" y="690"/>
                  </a:lnTo>
                  <a:lnTo>
                    <a:pt x="840" y="695"/>
                  </a:lnTo>
                  <a:lnTo>
                    <a:pt x="819" y="703"/>
                  </a:lnTo>
                  <a:lnTo>
                    <a:pt x="798" y="713"/>
                  </a:lnTo>
                  <a:lnTo>
                    <a:pt x="779" y="723"/>
                  </a:lnTo>
                  <a:lnTo>
                    <a:pt x="762" y="735"/>
                  </a:lnTo>
                  <a:lnTo>
                    <a:pt x="745" y="749"/>
                  </a:lnTo>
                  <a:lnTo>
                    <a:pt x="727" y="765"/>
                  </a:lnTo>
                  <a:lnTo>
                    <a:pt x="712" y="783"/>
                  </a:lnTo>
                  <a:lnTo>
                    <a:pt x="698" y="801"/>
                  </a:lnTo>
                  <a:lnTo>
                    <a:pt x="685" y="822"/>
                  </a:lnTo>
                  <a:lnTo>
                    <a:pt x="672" y="843"/>
                  </a:lnTo>
                  <a:lnTo>
                    <a:pt x="659" y="871"/>
                  </a:lnTo>
                  <a:lnTo>
                    <a:pt x="645" y="898"/>
                  </a:lnTo>
                  <a:lnTo>
                    <a:pt x="631" y="926"/>
                  </a:lnTo>
                  <a:lnTo>
                    <a:pt x="617" y="955"/>
                  </a:lnTo>
                  <a:lnTo>
                    <a:pt x="605" y="982"/>
                  </a:lnTo>
                  <a:lnTo>
                    <a:pt x="591" y="1011"/>
                  </a:lnTo>
                  <a:lnTo>
                    <a:pt x="578" y="1038"/>
                  </a:lnTo>
                  <a:lnTo>
                    <a:pt x="566" y="1066"/>
                  </a:lnTo>
                  <a:lnTo>
                    <a:pt x="553" y="1093"/>
                  </a:lnTo>
                  <a:lnTo>
                    <a:pt x="541" y="1121"/>
                  </a:lnTo>
                  <a:lnTo>
                    <a:pt x="528" y="1148"/>
                  </a:lnTo>
                  <a:lnTo>
                    <a:pt x="515" y="1176"/>
                  </a:lnTo>
                  <a:lnTo>
                    <a:pt x="502" y="1205"/>
                  </a:lnTo>
                  <a:lnTo>
                    <a:pt x="489" y="1232"/>
                  </a:lnTo>
                  <a:lnTo>
                    <a:pt x="475" y="1258"/>
                  </a:lnTo>
                  <a:lnTo>
                    <a:pt x="461" y="1286"/>
                  </a:lnTo>
                  <a:lnTo>
                    <a:pt x="447" y="1314"/>
                  </a:lnTo>
                  <a:lnTo>
                    <a:pt x="433" y="1340"/>
                  </a:lnTo>
                  <a:lnTo>
                    <a:pt x="418" y="1367"/>
                  </a:lnTo>
                  <a:lnTo>
                    <a:pt x="402" y="1394"/>
                  </a:lnTo>
                  <a:lnTo>
                    <a:pt x="387" y="1420"/>
                  </a:lnTo>
                  <a:lnTo>
                    <a:pt x="371" y="1447"/>
                  </a:lnTo>
                  <a:lnTo>
                    <a:pt x="355" y="1473"/>
                  </a:lnTo>
                  <a:lnTo>
                    <a:pt x="340" y="1498"/>
                  </a:lnTo>
                  <a:lnTo>
                    <a:pt x="326" y="1520"/>
                  </a:lnTo>
                  <a:lnTo>
                    <a:pt x="313" y="1542"/>
                  </a:lnTo>
                  <a:lnTo>
                    <a:pt x="301" y="1564"/>
                  </a:lnTo>
                  <a:lnTo>
                    <a:pt x="287" y="1587"/>
                  </a:lnTo>
                  <a:lnTo>
                    <a:pt x="274" y="1608"/>
                  </a:lnTo>
                  <a:lnTo>
                    <a:pt x="262" y="1630"/>
                  </a:lnTo>
                  <a:lnTo>
                    <a:pt x="249" y="1653"/>
                  </a:lnTo>
                  <a:lnTo>
                    <a:pt x="236" y="1675"/>
                  </a:lnTo>
                  <a:lnTo>
                    <a:pt x="215" y="1716"/>
                  </a:lnTo>
                  <a:lnTo>
                    <a:pt x="194" y="1757"/>
                  </a:lnTo>
                  <a:lnTo>
                    <a:pt x="174" y="1798"/>
                  </a:lnTo>
                  <a:lnTo>
                    <a:pt x="156" y="1837"/>
                  </a:lnTo>
                  <a:lnTo>
                    <a:pt x="140" y="1876"/>
                  </a:lnTo>
                  <a:lnTo>
                    <a:pt x="124" y="1913"/>
                  </a:lnTo>
                  <a:lnTo>
                    <a:pt x="110" y="1951"/>
                  </a:lnTo>
                  <a:lnTo>
                    <a:pt x="98" y="1988"/>
                  </a:lnTo>
                  <a:lnTo>
                    <a:pt x="86" y="2025"/>
                  </a:lnTo>
                  <a:lnTo>
                    <a:pt x="76" y="2061"/>
                  </a:lnTo>
                  <a:lnTo>
                    <a:pt x="67" y="2097"/>
                  </a:lnTo>
                  <a:lnTo>
                    <a:pt x="60" y="2132"/>
                  </a:lnTo>
                  <a:lnTo>
                    <a:pt x="53" y="2168"/>
                  </a:lnTo>
                  <a:lnTo>
                    <a:pt x="48" y="2202"/>
                  </a:lnTo>
                  <a:lnTo>
                    <a:pt x="44" y="2237"/>
                  </a:lnTo>
                  <a:lnTo>
                    <a:pt x="41" y="2272"/>
                  </a:lnTo>
                  <a:lnTo>
                    <a:pt x="40" y="2302"/>
                  </a:lnTo>
                  <a:lnTo>
                    <a:pt x="40" y="2331"/>
                  </a:lnTo>
                  <a:lnTo>
                    <a:pt x="42" y="2360"/>
                  </a:lnTo>
                  <a:lnTo>
                    <a:pt x="46" y="2386"/>
                  </a:lnTo>
                  <a:lnTo>
                    <a:pt x="52" y="2412"/>
                  </a:lnTo>
                  <a:lnTo>
                    <a:pt x="60" y="2436"/>
                  </a:lnTo>
                  <a:lnTo>
                    <a:pt x="69" y="2461"/>
                  </a:lnTo>
                  <a:lnTo>
                    <a:pt x="79" y="2483"/>
                  </a:lnTo>
                  <a:lnTo>
                    <a:pt x="92" y="2504"/>
                  </a:lnTo>
                  <a:lnTo>
                    <a:pt x="107" y="2525"/>
                  </a:lnTo>
                  <a:lnTo>
                    <a:pt x="122" y="2544"/>
                  </a:lnTo>
                  <a:lnTo>
                    <a:pt x="140" y="2561"/>
                  </a:lnTo>
                  <a:lnTo>
                    <a:pt x="160" y="2579"/>
                  </a:lnTo>
                  <a:lnTo>
                    <a:pt x="180" y="2594"/>
                  </a:lnTo>
                  <a:lnTo>
                    <a:pt x="203" y="2608"/>
                  </a:lnTo>
                  <a:lnTo>
                    <a:pt x="227" y="2622"/>
                  </a:lnTo>
                  <a:lnTo>
                    <a:pt x="250" y="2634"/>
                  </a:lnTo>
                  <a:lnTo>
                    <a:pt x="273" y="2645"/>
                  </a:lnTo>
                  <a:lnTo>
                    <a:pt x="296" y="2658"/>
                  </a:lnTo>
                  <a:lnTo>
                    <a:pt x="319" y="2669"/>
                  </a:lnTo>
                  <a:lnTo>
                    <a:pt x="341" y="2682"/>
                  </a:lnTo>
                  <a:lnTo>
                    <a:pt x="364" y="2694"/>
                  </a:lnTo>
                  <a:lnTo>
                    <a:pt x="387" y="2706"/>
                  </a:lnTo>
                  <a:lnTo>
                    <a:pt x="408" y="2719"/>
                  </a:lnTo>
                  <a:lnTo>
                    <a:pt x="476" y="2755"/>
                  </a:lnTo>
                  <a:lnTo>
                    <a:pt x="545" y="2792"/>
                  </a:lnTo>
                  <a:lnTo>
                    <a:pt x="579" y="2810"/>
                  </a:lnTo>
                  <a:lnTo>
                    <a:pt x="614" y="2828"/>
                  </a:lnTo>
                  <a:lnTo>
                    <a:pt x="649" y="2845"/>
                  </a:lnTo>
                  <a:lnTo>
                    <a:pt x="685" y="2861"/>
                  </a:lnTo>
                  <a:lnTo>
                    <a:pt x="720" y="2876"/>
                  </a:lnTo>
                  <a:lnTo>
                    <a:pt x="756" y="2891"/>
                  </a:lnTo>
                  <a:lnTo>
                    <a:pt x="793" y="2904"/>
                  </a:lnTo>
                  <a:lnTo>
                    <a:pt x="828" y="2917"/>
                  </a:lnTo>
                  <a:lnTo>
                    <a:pt x="866" y="2930"/>
                  </a:lnTo>
                  <a:lnTo>
                    <a:pt x="903" y="2940"/>
                  </a:lnTo>
                  <a:lnTo>
                    <a:pt x="941" y="2949"/>
                  </a:lnTo>
                  <a:lnTo>
                    <a:pt x="979" y="2957"/>
                  </a:lnTo>
                  <a:lnTo>
                    <a:pt x="1016" y="2963"/>
                  </a:lnTo>
                  <a:lnTo>
                    <a:pt x="1054" y="2967"/>
                  </a:lnTo>
                  <a:lnTo>
                    <a:pt x="1092" y="2971"/>
                  </a:lnTo>
                  <a:lnTo>
                    <a:pt x="1130" y="2973"/>
                  </a:lnTo>
                  <a:lnTo>
                    <a:pt x="1168" y="2973"/>
                  </a:lnTo>
                  <a:lnTo>
                    <a:pt x="1206" y="2972"/>
                  </a:lnTo>
                  <a:lnTo>
                    <a:pt x="1244" y="2970"/>
                  </a:lnTo>
                  <a:lnTo>
                    <a:pt x="1281" y="2966"/>
                  </a:lnTo>
                  <a:lnTo>
                    <a:pt x="1319" y="2961"/>
                  </a:lnTo>
                  <a:lnTo>
                    <a:pt x="1356" y="2953"/>
                  </a:lnTo>
                  <a:lnTo>
                    <a:pt x="1393" y="2945"/>
                  </a:lnTo>
                  <a:lnTo>
                    <a:pt x="1428" y="2934"/>
                  </a:lnTo>
                  <a:lnTo>
                    <a:pt x="1464" y="2922"/>
                  </a:lnTo>
                  <a:lnTo>
                    <a:pt x="1498" y="2908"/>
                  </a:lnTo>
                  <a:lnTo>
                    <a:pt x="1533" y="2892"/>
                  </a:lnTo>
                  <a:lnTo>
                    <a:pt x="1566" y="2875"/>
                  </a:lnTo>
                  <a:lnTo>
                    <a:pt x="1598" y="2856"/>
                  </a:lnTo>
                  <a:lnTo>
                    <a:pt x="1629" y="2834"/>
                  </a:lnTo>
                  <a:lnTo>
                    <a:pt x="1660" y="2813"/>
                  </a:lnTo>
                  <a:lnTo>
                    <a:pt x="1689" y="2787"/>
                  </a:lnTo>
                  <a:lnTo>
                    <a:pt x="1717" y="2761"/>
                  </a:lnTo>
                  <a:lnTo>
                    <a:pt x="1744" y="2733"/>
                  </a:lnTo>
                  <a:lnTo>
                    <a:pt x="1770" y="2704"/>
                  </a:lnTo>
                  <a:lnTo>
                    <a:pt x="1794" y="2672"/>
                  </a:lnTo>
                  <a:lnTo>
                    <a:pt x="1817" y="2637"/>
                  </a:lnTo>
                  <a:lnTo>
                    <a:pt x="1838" y="2602"/>
                  </a:lnTo>
                  <a:lnTo>
                    <a:pt x="1857" y="2563"/>
                  </a:lnTo>
                  <a:lnTo>
                    <a:pt x="1876" y="2524"/>
                  </a:lnTo>
                  <a:lnTo>
                    <a:pt x="1892" y="2481"/>
                  </a:lnTo>
                  <a:lnTo>
                    <a:pt x="1907" y="2438"/>
                  </a:lnTo>
                  <a:lnTo>
                    <a:pt x="1919" y="2391"/>
                  </a:lnTo>
                  <a:lnTo>
                    <a:pt x="1930" y="2342"/>
                  </a:lnTo>
                  <a:lnTo>
                    <a:pt x="1936" y="2306"/>
                  </a:lnTo>
                  <a:lnTo>
                    <a:pt x="1944" y="2264"/>
                  </a:lnTo>
                  <a:lnTo>
                    <a:pt x="1954" y="2222"/>
                  </a:lnTo>
                  <a:lnTo>
                    <a:pt x="1959" y="2201"/>
                  </a:lnTo>
                  <a:lnTo>
                    <a:pt x="1965" y="2181"/>
                  </a:lnTo>
                  <a:lnTo>
                    <a:pt x="1972" y="2160"/>
                  </a:lnTo>
                  <a:lnTo>
                    <a:pt x="1980" y="2141"/>
                  </a:lnTo>
                  <a:lnTo>
                    <a:pt x="1986" y="2127"/>
                  </a:lnTo>
                  <a:lnTo>
                    <a:pt x="1993" y="2113"/>
                  </a:lnTo>
                  <a:lnTo>
                    <a:pt x="1999" y="2100"/>
                  </a:lnTo>
                  <a:lnTo>
                    <a:pt x="2008" y="2088"/>
                  </a:lnTo>
                  <a:lnTo>
                    <a:pt x="2016" y="2075"/>
                  </a:lnTo>
                  <a:lnTo>
                    <a:pt x="2025" y="2064"/>
                  </a:lnTo>
                  <a:lnTo>
                    <a:pt x="2034" y="2053"/>
                  </a:lnTo>
                  <a:lnTo>
                    <a:pt x="2043" y="2042"/>
                  </a:lnTo>
                  <a:lnTo>
                    <a:pt x="2053" y="2032"/>
                  </a:lnTo>
                  <a:lnTo>
                    <a:pt x="2064" y="2022"/>
                  </a:lnTo>
                  <a:lnTo>
                    <a:pt x="2074" y="2013"/>
                  </a:lnTo>
                  <a:lnTo>
                    <a:pt x="2086" y="2004"/>
                  </a:lnTo>
                  <a:lnTo>
                    <a:pt x="2097" y="1996"/>
                  </a:lnTo>
                  <a:lnTo>
                    <a:pt x="2110" y="1988"/>
                  </a:lnTo>
                  <a:lnTo>
                    <a:pt x="2122" y="1981"/>
                  </a:lnTo>
                  <a:lnTo>
                    <a:pt x="2136" y="1974"/>
                  </a:lnTo>
                  <a:lnTo>
                    <a:pt x="2136" y="2019"/>
                  </a:lnTo>
                  <a:lnTo>
                    <a:pt x="2116" y="2032"/>
                  </a:lnTo>
                  <a:lnTo>
                    <a:pt x="2098" y="2045"/>
                  </a:lnTo>
                  <a:lnTo>
                    <a:pt x="2081" y="2060"/>
                  </a:lnTo>
                  <a:lnTo>
                    <a:pt x="2065" y="2076"/>
                  </a:lnTo>
                  <a:lnTo>
                    <a:pt x="2051" y="2095"/>
                  </a:lnTo>
                  <a:lnTo>
                    <a:pt x="2037" y="2114"/>
                  </a:lnTo>
                  <a:lnTo>
                    <a:pt x="2026" y="2135"/>
                  </a:lnTo>
                  <a:lnTo>
                    <a:pt x="2016" y="2157"/>
                  </a:lnTo>
                  <a:lnTo>
                    <a:pt x="2009" y="2175"/>
                  </a:lnTo>
                  <a:lnTo>
                    <a:pt x="2002" y="2193"/>
                  </a:lnTo>
                  <a:lnTo>
                    <a:pt x="1997" y="2213"/>
                  </a:lnTo>
                  <a:lnTo>
                    <a:pt x="1991" y="2232"/>
                  </a:lnTo>
                  <a:lnTo>
                    <a:pt x="1983" y="2272"/>
                  </a:lnTo>
                  <a:lnTo>
                    <a:pt x="1975" y="2313"/>
                  </a:lnTo>
                  <a:lnTo>
                    <a:pt x="1969" y="2350"/>
                  </a:lnTo>
                  <a:lnTo>
                    <a:pt x="1959" y="2393"/>
                  </a:lnTo>
                  <a:lnTo>
                    <a:pt x="1948" y="2435"/>
                  </a:lnTo>
                  <a:lnTo>
                    <a:pt x="1936" y="2475"/>
                  </a:lnTo>
                  <a:lnTo>
                    <a:pt x="1923" y="2513"/>
                  </a:lnTo>
                  <a:lnTo>
                    <a:pt x="1908" y="2550"/>
                  </a:lnTo>
                  <a:lnTo>
                    <a:pt x="1891" y="2586"/>
                  </a:lnTo>
                  <a:lnTo>
                    <a:pt x="1873" y="2620"/>
                  </a:lnTo>
                  <a:lnTo>
                    <a:pt x="1855" y="2652"/>
                  </a:lnTo>
                  <a:lnTo>
                    <a:pt x="1834" y="2683"/>
                  </a:lnTo>
                  <a:lnTo>
                    <a:pt x="1814" y="2712"/>
                  </a:lnTo>
                  <a:lnTo>
                    <a:pt x="1792" y="2740"/>
                  </a:lnTo>
                  <a:lnTo>
                    <a:pt x="1768" y="2767"/>
                  </a:lnTo>
                  <a:lnTo>
                    <a:pt x="1744" y="2791"/>
                  </a:lnTo>
                  <a:lnTo>
                    <a:pt x="1720" y="2815"/>
                  </a:lnTo>
                  <a:lnTo>
                    <a:pt x="1693" y="2837"/>
                  </a:lnTo>
                  <a:lnTo>
                    <a:pt x="1667" y="2857"/>
                  </a:lnTo>
                  <a:lnTo>
                    <a:pt x="1639" y="2877"/>
                  </a:lnTo>
                  <a:lnTo>
                    <a:pt x="1611" y="2895"/>
                  </a:lnTo>
                  <a:lnTo>
                    <a:pt x="1582" y="2912"/>
                  </a:lnTo>
                  <a:lnTo>
                    <a:pt x="1552" y="2927"/>
                  </a:lnTo>
                  <a:lnTo>
                    <a:pt x="1521" y="2941"/>
                  </a:lnTo>
                  <a:lnTo>
                    <a:pt x="1491" y="2954"/>
                  </a:lnTo>
                  <a:lnTo>
                    <a:pt x="1459" y="2965"/>
                  </a:lnTo>
                  <a:lnTo>
                    <a:pt x="1428" y="2975"/>
                  </a:lnTo>
                  <a:lnTo>
                    <a:pt x="1396" y="2985"/>
                  </a:lnTo>
                  <a:lnTo>
                    <a:pt x="1363" y="2993"/>
                  </a:lnTo>
                  <a:lnTo>
                    <a:pt x="1331" y="2998"/>
                  </a:lnTo>
                  <a:lnTo>
                    <a:pt x="1297" y="3004"/>
                  </a:lnTo>
                  <a:lnTo>
                    <a:pt x="1264" y="3008"/>
                  </a:lnTo>
                  <a:lnTo>
                    <a:pt x="1230" y="3011"/>
                  </a:lnTo>
                  <a:lnTo>
                    <a:pt x="1197" y="3012"/>
                  </a:lnTo>
                  <a:lnTo>
                    <a:pt x="1162" y="301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9" name="Freeform 26">
              <a:extLst>
                <a:ext uri="{FF2B5EF4-FFF2-40B4-BE49-F238E27FC236}">
                  <a16:creationId xmlns:a16="http://schemas.microsoft.com/office/drawing/2014/main" id="{CCB4107A-9B21-42F4-804B-8803535D6D01}"/>
                </a:ext>
              </a:extLst>
            </p:cNvPr>
            <p:cNvSpPr>
              <a:spLocks/>
            </p:cNvSpPr>
            <p:nvPr userDrawn="1"/>
          </p:nvSpPr>
          <p:spPr bwMode="auto">
            <a:xfrm>
              <a:off x="-3615" y="6313639"/>
              <a:ext cx="1530721" cy="544361"/>
            </a:xfrm>
            <a:custGeom>
              <a:avLst/>
              <a:gdLst>
                <a:gd name="T0" fmla="*/ 2261 w 2301"/>
                <a:gd name="T1" fmla="*/ 773 h 820"/>
                <a:gd name="T2" fmla="*/ 2259 w 2301"/>
                <a:gd name="T3" fmla="*/ 702 h 820"/>
                <a:gd name="T4" fmla="*/ 2247 w 2301"/>
                <a:gd name="T5" fmla="*/ 632 h 820"/>
                <a:gd name="T6" fmla="*/ 2225 w 2301"/>
                <a:gd name="T7" fmla="*/ 564 h 820"/>
                <a:gd name="T8" fmla="*/ 2194 w 2301"/>
                <a:gd name="T9" fmla="*/ 501 h 820"/>
                <a:gd name="T10" fmla="*/ 2157 w 2301"/>
                <a:gd name="T11" fmla="*/ 446 h 820"/>
                <a:gd name="T12" fmla="*/ 2115 w 2301"/>
                <a:gd name="T13" fmla="*/ 398 h 820"/>
                <a:gd name="T14" fmla="*/ 2071 w 2301"/>
                <a:gd name="T15" fmla="*/ 357 h 820"/>
                <a:gd name="T16" fmla="*/ 2024 w 2301"/>
                <a:gd name="T17" fmla="*/ 320 h 820"/>
                <a:gd name="T18" fmla="*/ 1958 w 2301"/>
                <a:gd name="T19" fmla="*/ 280 h 820"/>
                <a:gd name="T20" fmla="*/ 1854 w 2301"/>
                <a:gd name="T21" fmla="*/ 234 h 820"/>
                <a:gd name="T22" fmla="*/ 1748 w 2301"/>
                <a:gd name="T23" fmla="*/ 201 h 820"/>
                <a:gd name="T24" fmla="*/ 1644 w 2301"/>
                <a:gd name="T25" fmla="*/ 178 h 820"/>
                <a:gd name="T26" fmla="*/ 1568 w 2301"/>
                <a:gd name="T27" fmla="*/ 164 h 820"/>
                <a:gd name="T28" fmla="*/ 1494 w 2301"/>
                <a:gd name="T29" fmla="*/ 149 h 820"/>
                <a:gd name="T30" fmla="*/ 1381 w 2301"/>
                <a:gd name="T31" fmla="*/ 127 h 820"/>
                <a:gd name="T32" fmla="*/ 1191 w 2301"/>
                <a:gd name="T33" fmla="*/ 91 h 820"/>
                <a:gd name="T34" fmla="*/ 999 w 2301"/>
                <a:gd name="T35" fmla="*/ 57 h 820"/>
                <a:gd name="T36" fmla="*/ 890 w 2301"/>
                <a:gd name="T37" fmla="*/ 42 h 820"/>
                <a:gd name="T38" fmla="*/ 826 w 2301"/>
                <a:gd name="T39" fmla="*/ 40 h 820"/>
                <a:gd name="T40" fmla="*/ 763 w 2301"/>
                <a:gd name="T41" fmla="*/ 44 h 820"/>
                <a:gd name="T42" fmla="*/ 701 w 2301"/>
                <a:gd name="T43" fmla="*/ 54 h 820"/>
                <a:gd name="T44" fmla="*/ 641 w 2301"/>
                <a:gd name="T45" fmla="*/ 70 h 820"/>
                <a:gd name="T46" fmla="*/ 583 w 2301"/>
                <a:gd name="T47" fmla="*/ 93 h 820"/>
                <a:gd name="T48" fmla="*/ 527 w 2301"/>
                <a:gd name="T49" fmla="*/ 123 h 820"/>
                <a:gd name="T50" fmla="*/ 473 w 2301"/>
                <a:gd name="T51" fmla="*/ 158 h 820"/>
                <a:gd name="T52" fmla="*/ 420 w 2301"/>
                <a:gd name="T53" fmla="*/ 201 h 820"/>
                <a:gd name="T54" fmla="*/ 369 w 2301"/>
                <a:gd name="T55" fmla="*/ 250 h 820"/>
                <a:gd name="T56" fmla="*/ 321 w 2301"/>
                <a:gd name="T57" fmla="*/ 304 h 820"/>
                <a:gd name="T58" fmla="*/ 188 w 2301"/>
                <a:gd name="T59" fmla="*/ 472 h 820"/>
                <a:gd name="T60" fmla="*/ 70 w 2301"/>
                <a:gd name="T61" fmla="*/ 633 h 820"/>
                <a:gd name="T62" fmla="*/ 0 w 2301"/>
                <a:gd name="T63" fmla="*/ 666 h 820"/>
                <a:gd name="T64" fmla="*/ 99 w 2301"/>
                <a:gd name="T65" fmla="*/ 525 h 820"/>
                <a:gd name="T66" fmla="*/ 210 w 2301"/>
                <a:gd name="T67" fmla="*/ 380 h 820"/>
                <a:gd name="T68" fmla="*/ 307 w 2301"/>
                <a:gd name="T69" fmla="*/ 259 h 820"/>
                <a:gd name="T70" fmla="*/ 359 w 2301"/>
                <a:gd name="T71" fmla="*/ 204 h 820"/>
                <a:gd name="T72" fmla="*/ 413 w 2301"/>
                <a:gd name="T73" fmla="*/ 155 h 820"/>
                <a:gd name="T74" fmla="*/ 469 w 2301"/>
                <a:gd name="T75" fmla="*/ 112 h 820"/>
                <a:gd name="T76" fmla="*/ 528 w 2301"/>
                <a:gd name="T77" fmla="*/ 77 h 820"/>
                <a:gd name="T78" fmla="*/ 587 w 2301"/>
                <a:gd name="T79" fmla="*/ 48 h 820"/>
                <a:gd name="T80" fmla="*/ 649 w 2301"/>
                <a:gd name="T81" fmla="*/ 26 h 820"/>
                <a:gd name="T82" fmla="*/ 714 w 2301"/>
                <a:gd name="T83" fmla="*/ 10 h 820"/>
                <a:gd name="T84" fmla="*/ 780 w 2301"/>
                <a:gd name="T85" fmla="*/ 2 h 820"/>
                <a:gd name="T86" fmla="*/ 848 w 2301"/>
                <a:gd name="T87" fmla="*/ 0 h 820"/>
                <a:gd name="T88" fmla="*/ 917 w 2301"/>
                <a:gd name="T89" fmla="*/ 6 h 820"/>
                <a:gd name="T90" fmla="*/ 1069 w 2301"/>
                <a:gd name="T91" fmla="*/ 30 h 820"/>
                <a:gd name="T92" fmla="*/ 1261 w 2301"/>
                <a:gd name="T93" fmla="*/ 64 h 820"/>
                <a:gd name="T94" fmla="*/ 1451 w 2301"/>
                <a:gd name="T95" fmla="*/ 101 h 820"/>
                <a:gd name="T96" fmla="*/ 1526 w 2301"/>
                <a:gd name="T97" fmla="*/ 116 h 820"/>
                <a:gd name="T98" fmla="*/ 1601 w 2301"/>
                <a:gd name="T99" fmla="*/ 130 h 820"/>
                <a:gd name="T100" fmla="*/ 1687 w 2301"/>
                <a:gd name="T101" fmla="*/ 147 h 820"/>
                <a:gd name="T102" fmla="*/ 1796 w 2301"/>
                <a:gd name="T103" fmla="*/ 173 h 820"/>
                <a:gd name="T104" fmla="*/ 1907 w 2301"/>
                <a:gd name="T105" fmla="*/ 212 h 820"/>
                <a:gd name="T106" fmla="*/ 2013 w 2301"/>
                <a:gd name="T107" fmla="*/ 266 h 820"/>
                <a:gd name="T108" fmla="*/ 2065 w 2301"/>
                <a:gd name="T109" fmla="*/ 300 h 820"/>
                <a:gd name="T110" fmla="*/ 2113 w 2301"/>
                <a:gd name="T111" fmla="*/ 341 h 820"/>
                <a:gd name="T112" fmla="*/ 2159 w 2301"/>
                <a:gd name="T113" fmla="*/ 388 h 820"/>
                <a:gd name="T114" fmla="*/ 2201 w 2301"/>
                <a:gd name="T115" fmla="*/ 440 h 820"/>
                <a:gd name="T116" fmla="*/ 2243 w 2301"/>
                <a:gd name="T117" fmla="*/ 507 h 820"/>
                <a:gd name="T118" fmla="*/ 2274 w 2301"/>
                <a:gd name="T119" fmla="*/ 577 h 820"/>
                <a:gd name="T120" fmla="*/ 2292 w 2301"/>
                <a:gd name="T121" fmla="*/ 650 h 820"/>
                <a:gd name="T122" fmla="*/ 2301 w 2301"/>
                <a:gd name="T123" fmla="*/ 724 h 820"/>
                <a:gd name="T124" fmla="*/ 2298 w 2301"/>
                <a:gd name="T125" fmla="*/ 79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1" h="820">
                  <a:moveTo>
                    <a:pt x="2256" y="820"/>
                  </a:moveTo>
                  <a:lnTo>
                    <a:pt x="2259" y="797"/>
                  </a:lnTo>
                  <a:lnTo>
                    <a:pt x="2261" y="773"/>
                  </a:lnTo>
                  <a:lnTo>
                    <a:pt x="2261" y="749"/>
                  </a:lnTo>
                  <a:lnTo>
                    <a:pt x="2261" y="726"/>
                  </a:lnTo>
                  <a:lnTo>
                    <a:pt x="2259" y="702"/>
                  </a:lnTo>
                  <a:lnTo>
                    <a:pt x="2256" y="678"/>
                  </a:lnTo>
                  <a:lnTo>
                    <a:pt x="2252" y="655"/>
                  </a:lnTo>
                  <a:lnTo>
                    <a:pt x="2247" y="632"/>
                  </a:lnTo>
                  <a:lnTo>
                    <a:pt x="2240" y="609"/>
                  </a:lnTo>
                  <a:lnTo>
                    <a:pt x="2233" y="586"/>
                  </a:lnTo>
                  <a:lnTo>
                    <a:pt x="2225" y="564"/>
                  </a:lnTo>
                  <a:lnTo>
                    <a:pt x="2216" y="542"/>
                  </a:lnTo>
                  <a:lnTo>
                    <a:pt x="2206" y="522"/>
                  </a:lnTo>
                  <a:lnTo>
                    <a:pt x="2194" y="501"/>
                  </a:lnTo>
                  <a:lnTo>
                    <a:pt x="2183" y="482"/>
                  </a:lnTo>
                  <a:lnTo>
                    <a:pt x="2170" y="463"/>
                  </a:lnTo>
                  <a:lnTo>
                    <a:pt x="2157" y="446"/>
                  </a:lnTo>
                  <a:lnTo>
                    <a:pt x="2143" y="429"/>
                  </a:lnTo>
                  <a:lnTo>
                    <a:pt x="2129" y="414"/>
                  </a:lnTo>
                  <a:lnTo>
                    <a:pt x="2115" y="398"/>
                  </a:lnTo>
                  <a:lnTo>
                    <a:pt x="2100" y="383"/>
                  </a:lnTo>
                  <a:lnTo>
                    <a:pt x="2085" y="369"/>
                  </a:lnTo>
                  <a:lnTo>
                    <a:pt x="2071" y="357"/>
                  </a:lnTo>
                  <a:lnTo>
                    <a:pt x="2056" y="344"/>
                  </a:lnTo>
                  <a:lnTo>
                    <a:pt x="2040" y="331"/>
                  </a:lnTo>
                  <a:lnTo>
                    <a:pt x="2024" y="320"/>
                  </a:lnTo>
                  <a:lnTo>
                    <a:pt x="2007" y="310"/>
                  </a:lnTo>
                  <a:lnTo>
                    <a:pt x="1991" y="299"/>
                  </a:lnTo>
                  <a:lnTo>
                    <a:pt x="1958" y="280"/>
                  </a:lnTo>
                  <a:lnTo>
                    <a:pt x="1924" y="263"/>
                  </a:lnTo>
                  <a:lnTo>
                    <a:pt x="1889" y="248"/>
                  </a:lnTo>
                  <a:lnTo>
                    <a:pt x="1854" y="234"/>
                  </a:lnTo>
                  <a:lnTo>
                    <a:pt x="1819" y="221"/>
                  </a:lnTo>
                  <a:lnTo>
                    <a:pt x="1784" y="211"/>
                  </a:lnTo>
                  <a:lnTo>
                    <a:pt x="1748" y="201"/>
                  </a:lnTo>
                  <a:lnTo>
                    <a:pt x="1713" y="193"/>
                  </a:lnTo>
                  <a:lnTo>
                    <a:pt x="1678" y="185"/>
                  </a:lnTo>
                  <a:lnTo>
                    <a:pt x="1644" y="178"/>
                  </a:lnTo>
                  <a:lnTo>
                    <a:pt x="1619" y="173"/>
                  </a:lnTo>
                  <a:lnTo>
                    <a:pt x="1593" y="169"/>
                  </a:lnTo>
                  <a:lnTo>
                    <a:pt x="1568" y="164"/>
                  </a:lnTo>
                  <a:lnTo>
                    <a:pt x="1543" y="159"/>
                  </a:lnTo>
                  <a:lnTo>
                    <a:pt x="1519" y="154"/>
                  </a:lnTo>
                  <a:lnTo>
                    <a:pt x="1494" y="149"/>
                  </a:lnTo>
                  <a:lnTo>
                    <a:pt x="1468" y="144"/>
                  </a:lnTo>
                  <a:lnTo>
                    <a:pt x="1443" y="140"/>
                  </a:lnTo>
                  <a:lnTo>
                    <a:pt x="1381" y="127"/>
                  </a:lnTo>
                  <a:lnTo>
                    <a:pt x="1318" y="115"/>
                  </a:lnTo>
                  <a:lnTo>
                    <a:pt x="1254" y="103"/>
                  </a:lnTo>
                  <a:lnTo>
                    <a:pt x="1191" y="91"/>
                  </a:lnTo>
                  <a:lnTo>
                    <a:pt x="1126" y="79"/>
                  </a:lnTo>
                  <a:lnTo>
                    <a:pt x="1062" y="68"/>
                  </a:lnTo>
                  <a:lnTo>
                    <a:pt x="999" y="57"/>
                  </a:lnTo>
                  <a:lnTo>
                    <a:pt x="935" y="47"/>
                  </a:lnTo>
                  <a:lnTo>
                    <a:pt x="913" y="45"/>
                  </a:lnTo>
                  <a:lnTo>
                    <a:pt x="890" y="42"/>
                  </a:lnTo>
                  <a:lnTo>
                    <a:pt x="868" y="40"/>
                  </a:lnTo>
                  <a:lnTo>
                    <a:pt x="847" y="40"/>
                  </a:lnTo>
                  <a:lnTo>
                    <a:pt x="826" y="40"/>
                  </a:lnTo>
                  <a:lnTo>
                    <a:pt x="804" y="40"/>
                  </a:lnTo>
                  <a:lnTo>
                    <a:pt x="783" y="41"/>
                  </a:lnTo>
                  <a:lnTo>
                    <a:pt x="763" y="44"/>
                  </a:lnTo>
                  <a:lnTo>
                    <a:pt x="742" y="46"/>
                  </a:lnTo>
                  <a:lnTo>
                    <a:pt x="722" y="49"/>
                  </a:lnTo>
                  <a:lnTo>
                    <a:pt x="701" y="54"/>
                  </a:lnTo>
                  <a:lnTo>
                    <a:pt x="680" y="58"/>
                  </a:lnTo>
                  <a:lnTo>
                    <a:pt x="661" y="64"/>
                  </a:lnTo>
                  <a:lnTo>
                    <a:pt x="641" y="70"/>
                  </a:lnTo>
                  <a:lnTo>
                    <a:pt x="622" y="77"/>
                  </a:lnTo>
                  <a:lnTo>
                    <a:pt x="602" y="85"/>
                  </a:lnTo>
                  <a:lnTo>
                    <a:pt x="583" y="93"/>
                  </a:lnTo>
                  <a:lnTo>
                    <a:pt x="564" y="102"/>
                  </a:lnTo>
                  <a:lnTo>
                    <a:pt x="545" y="112"/>
                  </a:lnTo>
                  <a:lnTo>
                    <a:pt x="527" y="123"/>
                  </a:lnTo>
                  <a:lnTo>
                    <a:pt x="508" y="134"/>
                  </a:lnTo>
                  <a:lnTo>
                    <a:pt x="490" y="146"/>
                  </a:lnTo>
                  <a:lnTo>
                    <a:pt x="473" y="158"/>
                  </a:lnTo>
                  <a:lnTo>
                    <a:pt x="454" y="172"/>
                  </a:lnTo>
                  <a:lnTo>
                    <a:pt x="437" y="186"/>
                  </a:lnTo>
                  <a:lnTo>
                    <a:pt x="420" y="201"/>
                  </a:lnTo>
                  <a:lnTo>
                    <a:pt x="403" y="217"/>
                  </a:lnTo>
                  <a:lnTo>
                    <a:pt x="385" y="233"/>
                  </a:lnTo>
                  <a:lnTo>
                    <a:pt x="369" y="250"/>
                  </a:lnTo>
                  <a:lnTo>
                    <a:pt x="353" y="267"/>
                  </a:lnTo>
                  <a:lnTo>
                    <a:pt x="337" y="286"/>
                  </a:lnTo>
                  <a:lnTo>
                    <a:pt x="321" y="304"/>
                  </a:lnTo>
                  <a:lnTo>
                    <a:pt x="275" y="361"/>
                  </a:lnTo>
                  <a:lnTo>
                    <a:pt x="231" y="417"/>
                  </a:lnTo>
                  <a:lnTo>
                    <a:pt x="188" y="472"/>
                  </a:lnTo>
                  <a:lnTo>
                    <a:pt x="147" y="526"/>
                  </a:lnTo>
                  <a:lnTo>
                    <a:pt x="108" y="580"/>
                  </a:lnTo>
                  <a:lnTo>
                    <a:pt x="70" y="633"/>
                  </a:lnTo>
                  <a:lnTo>
                    <a:pt x="34" y="686"/>
                  </a:lnTo>
                  <a:lnTo>
                    <a:pt x="0" y="739"/>
                  </a:lnTo>
                  <a:lnTo>
                    <a:pt x="0" y="666"/>
                  </a:lnTo>
                  <a:lnTo>
                    <a:pt x="32" y="620"/>
                  </a:lnTo>
                  <a:lnTo>
                    <a:pt x="65" y="573"/>
                  </a:lnTo>
                  <a:lnTo>
                    <a:pt x="99" y="525"/>
                  </a:lnTo>
                  <a:lnTo>
                    <a:pt x="135" y="477"/>
                  </a:lnTo>
                  <a:lnTo>
                    <a:pt x="172" y="429"/>
                  </a:lnTo>
                  <a:lnTo>
                    <a:pt x="210" y="380"/>
                  </a:lnTo>
                  <a:lnTo>
                    <a:pt x="249" y="330"/>
                  </a:lnTo>
                  <a:lnTo>
                    <a:pt x="290" y="280"/>
                  </a:lnTo>
                  <a:lnTo>
                    <a:pt x="307" y="259"/>
                  </a:lnTo>
                  <a:lnTo>
                    <a:pt x="325" y="240"/>
                  </a:lnTo>
                  <a:lnTo>
                    <a:pt x="342" y="221"/>
                  </a:lnTo>
                  <a:lnTo>
                    <a:pt x="359" y="204"/>
                  </a:lnTo>
                  <a:lnTo>
                    <a:pt x="377" y="187"/>
                  </a:lnTo>
                  <a:lnTo>
                    <a:pt x="395" y="170"/>
                  </a:lnTo>
                  <a:lnTo>
                    <a:pt x="413" y="155"/>
                  </a:lnTo>
                  <a:lnTo>
                    <a:pt x="431" y="140"/>
                  </a:lnTo>
                  <a:lnTo>
                    <a:pt x="451" y="126"/>
                  </a:lnTo>
                  <a:lnTo>
                    <a:pt x="469" y="112"/>
                  </a:lnTo>
                  <a:lnTo>
                    <a:pt x="489" y="100"/>
                  </a:lnTo>
                  <a:lnTo>
                    <a:pt x="508" y="88"/>
                  </a:lnTo>
                  <a:lnTo>
                    <a:pt x="528" y="77"/>
                  </a:lnTo>
                  <a:lnTo>
                    <a:pt x="547" y="66"/>
                  </a:lnTo>
                  <a:lnTo>
                    <a:pt x="568" y="57"/>
                  </a:lnTo>
                  <a:lnTo>
                    <a:pt x="587" y="48"/>
                  </a:lnTo>
                  <a:lnTo>
                    <a:pt x="608" y="40"/>
                  </a:lnTo>
                  <a:lnTo>
                    <a:pt x="629" y="32"/>
                  </a:lnTo>
                  <a:lnTo>
                    <a:pt x="649" y="26"/>
                  </a:lnTo>
                  <a:lnTo>
                    <a:pt x="671" y="19"/>
                  </a:lnTo>
                  <a:lnTo>
                    <a:pt x="692" y="15"/>
                  </a:lnTo>
                  <a:lnTo>
                    <a:pt x="714" y="10"/>
                  </a:lnTo>
                  <a:lnTo>
                    <a:pt x="735" y="7"/>
                  </a:lnTo>
                  <a:lnTo>
                    <a:pt x="757" y="5"/>
                  </a:lnTo>
                  <a:lnTo>
                    <a:pt x="780" y="2"/>
                  </a:lnTo>
                  <a:lnTo>
                    <a:pt x="802" y="1"/>
                  </a:lnTo>
                  <a:lnTo>
                    <a:pt x="825" y="0"/>
                  </a:lnTo>
                  <a:lnTo>
                    <a:pt x="848" y="0"/>
                  </a:lnTo>
                  <a:lnTo>
                    <a:pt x="871" y="1"/>
                  </a:lnTo>
                  <a:lnTo>
                    <a:pt x="894" y="3"/>
                  </a:lnTo>
                  <a:lnTo>
                    <a:pt x="917" y="6"/>
                  </a:lnTo>
                  <a:lnTo>
                    <a:pt x="941" y="8"/>
                  </a:lnTo>
                  <a:lnTo>
                    <a:pt x="1005" y="18"/>
                  </a:lnTo>
                  <a:lnTo>
                    <a:pt x="1069" y="30"/>
                  </a:lnTo>
                  <a:lnTo>
                    <a:pt x="1133" y="40"/>
                  </a:lnTo>
                  <a:lnTo>
                    <a:pt x="1198" y="52"/>
                  </a:lnTo>
                  <a:lnTo>
                    <a:pt x="1261" y="64"/>
                  </a:lnTo>
                  <a:lnTo>
                    <a:pt x="1325" y="76"/>
                  </a:lnTo>
                  <a:lnTo>
                    <a:pt x="1388" y="88"/>
                  </a:lnTo>
                  <a:lnTo>
                    <a:pt x="1451" y="101"/>
                  </a:lnTo>
                  <a:lnTo>
                    <a:pt x="1476" y="105"/>
                  </a:lnTo>
                  <a:lnTo>
                    <a:pt x="1500" y="110"/>
                  </a:lnTo>
                  <a:lnTo>
                    <a:pt x="1526" y="116"/>
                  </a:lnTo>
                  <a:lnTo>
                    <a:pt x="1551" y="120"/>
                  </a:lnTo>
                  <a:lnTo>
                    <a:pt x="1576" y="125"/>
                  </a:lnTo>
                  <a:lnTo>
                    <a:pt x="1601" y="130"/>
                  </a:lnTo>
                  <a:lnTo>
                    <a:pt x="1625" y="134"/>
                  </a:lnTo>
                  <a:lnTo>
                    <a:pt x="1651" y="140"/>
                  </a:lnTo>
                  <a:lnTo>
                    <a:pt x="1687" y="147"/>
                  </a:lnTo>
                  <a:lnTo>
                    <a:pt x="1723" y="155"/>
                  </a:lnTo>
                  <a:lnTo>
                    <a:pt x="1760" y="163"/>
                  </a:lnTo>
                  <a:lnTo>
                    <a:pt x="1796" y="173"/>
                  </a:lnTo>
                  <a:lnTo>
                    <a:pt x="1833" y="185"/>
                  </a:lnTo>
                  <a:lnTo>
                    <a:pt x="1871" y="197"/>
                  </a:lnTo>
                  <a:lnTo>
                    <a:pt x="1907" y="212"/>
                  </a:lnTo>
                  <a:lnTo>
                    <a:pt x="1943" y="228"/>
                  </a:lnTo>
                  <a:lnTo>
                    <a:pt x="1979" y="247"/>
                  </a:lnTo>
                  <a:lnTo>
                    <a:pt x="2013" y="266"/>
                  </a:lnTo>
                  <a:lnTo>
                    <a:pt x="2030" y="277"/>
                  </a:lnTo>
                  <a:lnTo>
                    <a:pt x="2048" y="289"/>
                  </a:lnTo>
                  <a:lnTo>
                    <a:pt x="2065" y="300"/>
                  </a:lnTo>
                  <a:lnTo>
                    <a:pt x="2081" y="313"/>
                  </a:lnTo>
                  <a:lnTo>
                    <a:pt x="2097" y="327"/>
                  </a:lnTo>
                  <a:lnTo>
                    <a:pt x="2113" y="341"/>
                  </a:lnTo>
                  <a:lnTo>
                    <a:pt x="2129" y="355"/>
                  </a:lnTo>
                  <a:lnTo>
                    <a:pt x="2144" y="372"/>
                  </a:lnTo>
                  <a:lnTo>
                    <a:pt x="2159" y="388"/>
                  </a:lnTo>
                  <a:lnTo>
                    <a:pt x="2174" y="404"/>
                  </a:lnTo>
                  <a:lnTo>
                    <a:pt x="2188" y="422"/>
                  </a:lnTo>
                  <a:lnTo>
                    <a:pt x="2201" y="440"/>
                  </a:lnTo>
                  <a:lnTo>
                    <a:pt x="2216" y="462"/>
                  </a:lnTo>
                  <a:lnTo>
                    <a:pt x="2230" y="484"/>
                  </a:lnTo>
                  <a:lnTo>
                    <a:pt x="2243" y="507"/>
                  </a:lnTo>
                  <a:lnTo>
                    <a:pt x="2254" y="530"/>
                  </a:lnTo>
                  <a:lnTo>
                    <a:pt x="2264" y="554"/>
                  </a:lnTo>
                  <a:lnTo>
                    <a:pt x="2274" y="577"/>
                  </a:lnTo>
                  <a:lnTo>
                    <a:pt x="2280" y="601"/>
                  </a:lnTo>
                  <a:lnTo>
                    <a:pt x="2287" y="626"/>
                  </a:lnTo>
                  <a:lnTo>
                    <a:pt x="2292" y="650"/>
                  </a:lnTo>
                  <a:lnTo>
                    <a:pt x="2297" y="674"/>
                  </a:lnTo>
                  <a:lnTo>
                    <a:pt x="2299" y="698"/>
                  </a:lnTo>
                  <a:lnTo>
                    <a:pt x="2301" y="724"/>
                  </a:lnTo>
                  <a:lnTo>
                    <a:pt x="2301" y="748"/>
                  </a:lnTo>
                  <a:lnTo>
                    <a:pt x="2300" y="772"/>
                  </a:lnTo>
                  <a:lnTo>
                    <a:pt x="2298" y="796"/>
                  </a:lnTo>
                  <a:lnTo>
                    <a:pt x="2295" y="820"/>
                  </a:lnTo>
                  <a:lnTo>
                    <a:pt x="2256" y="82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0" name="Freeform 27">
              <a:extLst>
                <a:ext uri="{FF2B5EF4-FFF2-40B4-BE49-F238E27FC236}">
                  <a16:creationId xmlns:a16="http://schemas.microsoft.com/office/drawing/2014/main" id="{FDE3E0DC-4783-4A16-AF27-06B1A6F30605}"/>
                </a:ext>
              </a:extLst>
            </p:cNvPr>
            <p:cNvSpPr>
              <a:spLocks/>
            </p:cNvSpPr>
            <p:nvPr userDrawn="1"/>
          </p:nvSpPr>
          <p:spPr bwMode="auto">
            <a:xfrm>
              <a:off x="10855653" y="5238877"/>
              <a:ext cx="1339961" cy="1158509"/>
            </a:xfrm>
            <a:custGeom>
              <a:avLst/>
              <a:gdLst>
                <a:gd name="T0" fmla="*/ 987 w 2017"/>
                <a:gd name="T1" fmla="*/ 1740 h 1741"/>
                <a:gd name="T2" fmla="*/ 792 w 2017"/>
                <a:gd name="T3" fmla="*/ 1710 h 1741"/>
                <a:gd name="T4" fmla="*/ 623 w 2017"/>
                <a:gd name="T5" fmla="*/ 1638 h 1741"/>
                <a:gd name="T6" fmla="*/ 480 w 2017"/>
                <a:gd name="T7" fmla="*/ 1523 h 1741"/>
                <a:gd name="T8" fmla="*/ 351 w 2017"/>
                <a:gd name="T9" fmla="*/ 1365 h 1741"/>
                <a:gd name="T10" fmla="*/ 233 w 2017"/>
                <a:gd name="T11" fmla="*/ 1179 h 1741"/>
                <a:gd name="T12" fmla="*/ 124 w 2017"/>
                <a:gd name="T13" fmla="*/ 967 h 1741"/>
                <a:gd name="T14" fmla="*/ 36 w 2017"/>
                <a:gd name="T15" fmla="*/ 744 h 1741"/>
                <a:gd name="T16" fmla="*/ 4 w 2017"/>
                <a:gd name="T17" fmla="*/ 594 h 1741"/>
                <a:gd name="T18" fmla="*/ 6 w 2017"/>
                <a:gd name="T19" fmla="*/ 426 h 1741"/>
                <a:gd name="T20" fmla="*/ 43 w 2017"/>
                <a:gd name="T21" fmla="*/ 293 h 1741"/>
                <a:gd name="T22" fmla="*/ 107 w 2017"/>
                <a:gd name="T23" fmla="*/ 189 h 1741"/>
                <a:gd name="T24" fmla="*/ 193 w 2017"/>
                <a:gd name="T25" fmla="*/ 106 h 1741"/>
                <a:gd name="T26" fmla="*/ 293 w 2017"/>
                <a:gd name="T27" fmla="*/ 47 h 1741"/>
                <a:gd name="T28" fmla="*/ 402 w 2017"/>
                <a:gd name="T29" fmla="*/ 11 h 1741"/>
                <a:gd name="T30" fmla="*/ 512 w 2017"/>
                <a:gd name="T31" fmla="*/ 0 h 1741"/>
                <a:gd name="T32" fmla="*/ 621 w 2017"/>
                <a:gd name="T33" fmla="*/ 16 h 1741"/>
                <a:gd name="T34" fmla="*/ 737 w 2017"/>
                <a:gd name="T35" fmla="*/ 54 h 1741"/>
                <a:gd name="T36" fmla="*/ 857 w 2017"/>
                <a:gd name="T37" fmla="*/ 110 h 1741"/>
                <a:gd name="T38" fmla="*/ 1080 w 2017"/>
                <a:gd name="T39" fmla="*/ 244 h 1741"/>
                <a:gd name="T40" fmla="*/ 1289 w 2017"/>
                <a:gd name="T41" fmla="*/ 350 h 1741"/>
                <a:gd name="T42" fmla="*/ 1512 w 2017"/>
                <a:gd name="T43" fmla="*/ 438 h 1741"/>
                <a:gd name="T44" fmla="*/ 1746 w 2017"/>
                <a:gd name="T45" fmla="*/ 509 h 1741"/>
                <a:gd name="T46" fmla="*/ 1971 w 2017"/>
                <a:gd name="T47" fmla="*/ 582 h 1741"/>
                <a:gd name="T48" fmla="*/ 1958 w 2017"/>
                <a:gd name="T49" fmla="*/ 619 h 1741"/>
                <a:gd name="T50" fmla="*/ 1735 w 2017"/>
                <a:gd name="T51" fmla="*/ 547 h 1741"/>
                <a:gd name="T52" fmla="*/ 1500 w 2017"/>
                <a:gd name="T53" fmla="*/ 475 h 1741"/>
                <a:gd name="T54" fmla="*/ 1273 w 2017"/>
                <a:gd name="T55" fmla="*/ 386 h 1741"/>
                <a:gd name="T56" fmla="*/ 1060 w 2017"/>
                <a:gd name="T57" fmla="*/ 278 h 1741"/>
                <a:gd name="T58" fmla="*/ 839 w 2017"/>
                <a:gd name="T59" fmla="*/ 145 h 1741"/>
                <a:gd name="T60" fmla="*/ 723 w 2017"/>
                <a:gd name="T61" fmla="*/ 90 h 1741"/>
                <a:gd name="T62" fmla="*/ 613 w 2017"/>
                <a:gd name="T63" fmla="*/ 55 h 1741"/>
                <a:gd name="T64" fmla="*/ 510 w 2017"/>
                <a:gd name="T65" fmla="*/ 40 h 1741"/>
                <a:gd name="T66" fmla="*/ 409 w 2017"/>
                <a:gd name="T67" fmla="*/ 50 h 1741"/>
                <a:gd name="T68" fmla="*/ 309 w 2017"/>
                <a:gd name="T69" fmla="*/ 85 h 1741"/>
                <a:gd name="T70" fmla="*/ 216 w 2017"/>
                <a:gd name="T71" fmla="*/ 141 h 1741"/>
                <a:gd name="T72" fmla="*/ 137 w 2017"/>
                <a:gd name="T73" fmla="*/ 216 h 1741"/>
                <a:gd name="T74" fmla="*/ 78 w 2017"/>
                <a:gd name="T75" fmla="*/ 311 h 1741"/>
                <a:gd name="T76" fmla="*/ 45 w 2017"/>
                <a:gd name="T77" fmla="*/ 432 h 1741"/>
                <a:gd name="T78" fmla="*/ 44 w 2017"/>
                <a:gd name="T79" fmla="*/ 590 h 1741"/>
                <a:gd name="T80" fmla="*/ 74 w 2017"/>
                <a:gd name="T81" fmla="*/ 735 h 1741"/>
                <a:gd name="T82" fmla="*/ 161 w 2017"/>
                <a:gd name="T83" fmla="*/ 951 h 1741"/>
                <a:gd name="T84" fmla="*/ 266 w 2017"/>
                <a:gd name="T85" fmla="*/ 1159 h 1741"/>
                <a:gd name="T86" fmla="*/ 383 w 2017"/>
                <a:gd name="T87" fmla="*/ 1341 h 1741"/>
                <a:gd name="T88" fmla="*/ 507 w 2017"/>
                <a:gd name="T89" fmla="*/ 1495 h 1741"/>
                <a:gd name="T90" fmla="*/ 644 w 2017"/>
                <a:gd name="T91" fmla="*/ 1604 h 1741"/>
                <a:gd name="T92" fmla="*/ 803 w 2017"/>
                <a:gd name="T93" fmla="*/ 1672 h 1741"/>
                <a:gd name="T94" fmla="*/ 989 w 2017"/>
                <a:gd name="T95" fmla="*/ 1701 h 1741"/>
                <a:gd name="T96" fmla="*/ 1123 w 2017"/>
                <a:gd name="T97" fmla="*/ 1698 h 1741"/>
                <a:gd name="T98" fmla="*/ 1254 w 2017"/>
                <a:gd name="T99" fmla="*/ 1681 h 1741"/>
                <a:gd name="T100" fmla="*/ 1384 w 2017"/>
                <a:gd name="T101" fmla="*/ 1649 h 1741"/>
                <a:gd name="T102" fmla="*/ 1512 w 2017"/>
                <a:gd name="T103" fmla="*/ 1602 h 1741"/>
                <a:gd name="T104" fmla="*/ 1767 w 2017"/>
                <a:gd name="T105" fmla="*/ 1462 h 1741"/>
                <a:gd name="T106" fmla="*/ 1918 w 2017"/>
                <a:gd name="T107" fmla="*/ 1349 h 1741"/>
                <a:gd name="T108" fmla="*/ 2017 w 2017"/>
                <a:gd name="T109" fmla="*/ 1318 h 1741"/>
                <a:gd name="T110" fmla="*/ 1908 w 2017"/>
                <a:gd name="T111" fmla="*/ 1408 h 1741"/>
                <a:gd name="T112" fmla="*/ 1742 w 2017"/>
                <a:gd name="T113" fmla="*/ 1525 h 1741"/>
                <a:gd name="T114" fmla="*/ 1495 w 2017"/>
                <a:gd name="T115" fmla="*/ 1652 h 1741"/>
                <a:gd name="T116" fmla="*/ 1244 w 2017"/>
                <a:gd name="T117" fmla="*/ 1724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7" h="1741">
                  <a:moveTo>
                    <a:pt x="1037" y="1741"/>
                  </a:moveTo>
                  <a:lnTo>
                    <a:pt x="1025" y="1741"/>
                  </a:lnTo>
                  <a:lnTo>
                    <a:pt x="1012" y="1741"/>
                  </a:lnTo>
                  <a:lnTo>
                    <a:pt x="1000" y="1740"/>
                  </a:lnTo>
                  <a:lnTo>
                    <a:pt x="987" y="1740"/>
                  </a:lnTo>
                  <a:lnTo>
                    <a:pt x="947" y="1737"/>
                  </a:lnTo>
                  <a:lnTo>
                    <a:pt x="907" y="1733"/>
                  </a:lnTo>
                  <a:lnTo>
                    <a:pt x="868" y="1727"/>
                  </a:lnTo>
                  <a:lnTo>
                    <a:pt x="830" y="1719"/>
                  </a:lnTo>
                  <a:lnTo>
                    <a:pt x="792" y="1710"/>
                  </a:lnTo>
                  <a:lnTo>
                    <a:pt x="756" y="1698"/>
                  </a:lnTo>
                  <a:lnTo>
                    <a:pt x="722" y="1686"/>
                  </a:lnTo>
                  <a:lnTo>
                    <a:pt x="687" y="1672"/>
                  </a:lnTo>
                  <a:lnTo>
                    <a:pt x="654" y="1656"/>
                  </a:lnTo>
                  <a:lnTo>
                    <a:pt x="623" y="1638"/>
                  </a:lnTo>
                  <a:lnTo>
                    <a:pt x="592" y="1618"/>
                  </a:lnTo>
                  <a:lnTo>
                    <a:pt x="562" y="1596"/>
                  </a:lnTo>
                  <a:lnTo>
                    <a:pt x="534" y="1573"/>
                  </a:lnTo>
                  <a:lnTo>
                    <a:pt x="506" y="1549"/>
                  </a:lnTo>
                  <a:lnTo>
                    <a:pt x="480" y="1523"/>
                  </a:lnTo>
                  <a:lnTo>
                    <a:pt x="453" y="1495"/>
                  </a:lnTo>
                  <a:lnTo>
                    <a:pt x="427" y="1463"/>
                  </a:lnTo>
                  <a:lnTo>
                    <a:pt x="402" y="1431"/>
                  </a:lnTo>
                  <a:lnTo>
                    <a:pt x="377" y="1399"/>
                  </a:lnTo>
                  <a:lnTo>
                    <a:pt x="351" y="1365"/>
                  </a:lnTo>
                  <a:lnTo>
                    <a:pt x="327" y="1329"/>
                  </a:lnTo>
                  <a:lnTo>
                    <a:pt x="303" y="1293"/>
                  </a:lnTo>
                  <a:lnTo>
                    <a:pt x="279" y="1257"/>
                  </a:lnTo>
                  <a:lnTo>
                    <a:pt x="256" y="1218"/>
                  </a:lnTo>
                  <a:lnTo>
                    <a:pt x="233" y="1179"/>
                  </a:lnTo>
                  <a:lnTo>
                    <a:pt x="210" y="1139"/>
                  </a:lnTo>
                  <a:lnTo>
                    <a:pt x="188" y="1097"/>
                  </a:lnTo>
                  <a:lnTo>
                    <a:pt x="167" y="1055"/>
                  </a:lnTo>
                  <a:lnTo>
                    <a:pt x="146" y="1011"/>
                  </a:lnTo>
                  <a:lnTo>
                    <a:pt x="124" y="967"/>
                  </a:lnTo>
                  <a:lnTo>
                    <a:pt x="104" y="922"/>
                  </a:lnTo>
                  <a:lnTo>
                    <a:pt x="84" y="875"/>
                  </a:lnTo>
                  <a:lnTo>
                    <a:pt x="63" y="826"/>
                  </a:lnTo>
                  <a:lnTo>
                    <a:pt x="45" y="772"/>
                  </a:lnTo>
                  <a:lnTo>
                    <a:pt x="36" y="744"/>
                  </a:lnTo>
                  <a:lnTo>
                    <a:pt x="28" y="715"/>
                  </a:lnTo>
                  <a:lnTo>
                    <a:pt x="20" y="687"/>
                  </a:lnTo>
                  <a:lnTo>
                    <a:pt x="14" y="656"/>
                  </a:lnTo>
                  <a:lnTo>
                    <a:pt x="8" y="625"/>
                  </a:lnTo>
                  <a:lnTo>
                    <a:pt x="4" y="594"/>
                  </a:lnTo>
                  <a:lnTo>
                    <a:pt x="2" y="562"/>
                  </a:lnTo>
                  <a:lnTo>
                    <a:pt x="0" y="528"/>
                  </a:lnTo>
                  <a:lnTo>
                    <a:pt x="0" y="495"/>
                  </a:lnTo>
                  <a:lnTo>
                    <a:pt x="3" y="461"/>
                  </a:lnTo>
                  <a:lnTo>
                    <a:pt x="6" y="426"/>
                  </a:lnTo>
                  <a:lnTo>
                    <a:pt x="12" y="391"/>
                  </a:lnTo>
                  <a:lnTo>
                    <a:pt x="18" y="366"/>
                  </a:lnTo>
                  <a:lnTo>
                    <a:pt x="26" y="340"/>
                  </a:lnTo>
                  <a:lnTo>
                    <a:pt x="34" y="316"/>
                  </a:lnTo>
                  <a:lnTo>
                    <a:pt x="43" y="293"/>
                  </a:lnTo>
                  <a:lnTo>
                    <a:pt x="54" y="270"/>
                  </a:lnTo>
                  <a:lnTo>
                    <a:pt x="66" y="250"/>
                  </a:lnTo>
                  <a:lnTo>
                    <a:pt x="78" y="229"/>
                  </a:lnTo>
                  <a:lnTo>
                    <a:pt x="92" y="208"/>
                  </a:lnTo>
                  <a:lnTo>
                    <a:pt x="107" y="189"/>
                  </a:lnTo>
                  <a:lnTo>
                    <a:pt x="123" y="171"/>
                  </a:lnTo>
                  <a:lnTo>
                    <a:pt x="139" y="153"/>
                  </a:lnTo>
                  <a:lnTo>
                    <a:pt x="156" y="137"/>
                  </a:lnTo>
                  <a:lnTo>
                    <a:pt x="174" y="121"/>
                  </a:lnTo>
                  <a:lnTo>
                    <a:pt x="193" y="106"/>
                  </a:lnTo>
                  <a:lnTo>
                    <a:pt x="211" y="93"/>
                  </a:lnTo>
                  <a:lnTo>
                    <a:pt x="231" y="80"/>
                  </a:lnTo>
                  <a:lnTo>
                    <a:pt x="252" y="67"/>
                  </a:lnTo>
                  <a:lnTo>
                    <a:pt x="272" y="57"/>
                  </a:lnTo>
                  <a:lnTo>
                    <a:pt x="293" y="47"/>
                  </a:lnTo>
                  <a:lnTo>
                    <a:pt x="315" y="38"/>
                  </a:lnTo>
                  <a:lnTo>
                    <a:pt x="335" y="30"/>
                  </a:lnTo>
                  <a:lnTo>
                    <a:pt x="357" y="23"/>
                  </a:lnTo>
                  <a:lnTo>
                    <a:pt x="380" y="16"/>
                  </a:lnTo>
                  <a:lnTo>
                    <a:pt x="402" y="11"/>
                  </a:lnTo>
                  <a:lnTo>
                    <a:pt x="424" y="7"/>
                  </a:lnTo>
                  <a:lnTo>
                    <a:pt x="445" y="3"/>
                  </a:lnTo>
                  <a:lnTo>
                    <a:pt x="468" y="1"/>
                  </a:lnTo>
                  <a:lnTo>
                    <a:pt x="490" y="0"/>
                  </a:lnTo>
                  <a:lnTo>
                    <a:pt x="512" y="0"/>
                  </a:lnTo>
                  <a:lnTo>
                    <a:pt x="534" y="1"/>
                  </a:lnTo>
                  <a:lnTo>
                    <a:pt x="554" y="3"/>
                  </a:lnTo>
                  <a:lnTo>
                    <a:pt x="576" y="7"/>
                  </a:lnTo>
                  <a:lnTo>
                    <a:pt x="599" y="11"/>
                  </a:lnTo>
                  <a:lnTo>
                    <a:pt x="621" y="16"/>
                  </a:lnTo>
                  <a:lnTo>
                    <a:pt x="644" y="22"/>
                  </a:lnTo>
                  <a:lnTo>
                    <a:pt x="667" y="28"/>
                  </a:lnTo>
                  <a:lnTo>
                    <a:pt x="690" y="36"/>
                  </a:lnTo>
                  <a:lnTo>
                    <a:pt x="714" y="44"/>
                  </a:lnTo>
                  <a:lnTo>
                    <a:pt x="737" y="54"/>
                  </a:lnTo>
                  <a:lnTo>
                    <a:pt x="760" y="63"/>
                  </a:lnTo>
                  <a:lnTo>
                    <a:pt x="784" y="73"/>
                  </a:lnTo>
                  <a:lnTo>
                    <a:pt x="808" y="85"/>
                  </a:lnTo>
                  <a:lnTo>
                    <a:pt x="832" y="97"/>
                  </a:lnTo>
                  <a:lnTo>
                    <a:pt x="857" y="110"/>
                  </a:lnTo>
                  <a:lnTo>
                    <a:pt x="908" y="140"/>
                  </a:lnTo>
                  <a:lnTo>
                    <a:pt x="960" y="172"/>
                  </a:lnTo>
                  <a:lnTo>
                    <a:pt x="1000" y="197"/>
                  </a:lnTo>
                  <a:lnTo>
                    <a:pt x="1040" y="221"/>
                  </a:lnTo>
                  <a:lnTo>
                    <a:pt x="1080" y="244"/>
                  </a:lnTo>
                  <a:lnTo>
                    <a:pt x="1120" y="267"/>
                  </a:lnTo>
                  <a:lnTo>
                    <a:pt x="1161" y="289"/>
                  </a:lnTo>
                  <a:lnTo>
                    <a:pt x="1204" y="309"/>
                  </a:lnTo>
                  <a:lnTo>
                    <a:pt x="1246" y="330"/>
                  </a:lnTo>
                  <a:lnTo>
                    <a:pt x="1289" y="350"/>
                  </a:lnTo>
                  <a:lnTo>
                    <a:pt x="1332" y="369"/>
                  </a:lnTo>
                  <a:lnTo>
                    <a:pt x="1377" y="387"/>
                  </a:lnTo>
                  <a:lnTo>
                    <a:pt x="1422" y="405"/>
                  </a:lnTo>
                  <a:lnTo>
                    <a:pt x="1466" y="421"/>
                  </a:lnTo>
                  <a:lnTo>
                    <a:pt x="1512" y="438"/>
                  </a:lnTo>
                  <a:lnTo>
                    <a:pt x="1559" y="453"/>
                  </a:lnTo>
                  <a:lnTo>
                    <a:pt x="1607" y="468"/>
                  </a:lnTo>
                  <a:lnTo>
                    <a:pt x="1655" y="481"/>
                  </a:lnTo>
                  <a:lnTo>
                    <a:pt x="1700" y="495"/>
                  </a:lnTo>
                  <a:lnTo>
                    <a:pt x="1746" y="509"/>
                  </a:lnTo>
                  <a:lnTo>
                    <a:pt x="1792" y="523"/>
                  </a:lnTo>
                  <a:lnTo>
                    <a:pt x="1837" y="538"/>
                  </a:lnTo>
                  <a:lnTo>
                    <a:pt x="1882" y="553"/>
                  </a:lnTo>
                  <a:lnTo>
                    <a:pt x="1926" y="567"/>
                  </a:lnTo>
                  <a:lnTo>
                    <a:pt x="1971" y="582"/>
                  </a:lnTo>
                  <a:lnTo>
                    <a:pt x="2016" y="597"/>
                  </a:lnTo>
                  <a:lnTo>
                    <a:pt x="2017" y="597"/>
                  </a:lnTo>
                  <a:lnTo>
                    <a:pt x="2017" y="639"/>
                  </a:lnTo>
                  <a:lnTo>
                    <a:pt x="2003" y="634"/>
                  </a:lnTo>
                  <a:lnTo>
                    <a:pt x="1958" y="619"/>
                  </a:lnTo>
                  <a:lnTo>
                    <a:pt x="1915" y="604"/>
                  </a:lnTo>
                  <a:lnTo>
                    <a:pt x="1870" y="589"/>
                  </a:lnTo>
                  <a:lnTo>
                    <a:pt x="1825" y="574"/>
                  </a:lnTo>
                  <a:lnTo>
                    <a:pt x="1780" y="561"/>
                  </a:lnTo>
                  <a:lnTo>
                    <a:pt x="1735" y="547"/>
                  </a:lnTo>
                  <a:lnTo>
                    <a:pt x="1690" y="533"/>
                  </a:lnTo>
                  <a:lnTo>
                    <a:pt x="1644" y="519"/>
                  </a:lnTo>
                  <a:lnTo>
                    <a:pt x="1596" y="506"/>
                  </a:lnTo>
                  <a:lnTo>
                    <a:pt x="1548" y="491"/>
                  </a:lnTo>
                  <a:lnTo>
                    <a:pt x="1500" y="475"/>
                  </a:lnTo>
                  <a:lnTo>
                    <a:pt x="1454" y="459"/>
                  </a:lnTo>
                  <a:lnTo>
                    <a:pt x="1407" y="441"/>
                  </a:lnTo>
                  <a:lnTo>
                    <a:pt x="1362" y="423"/>
                  </a:lnTo>
                  <a:lnTo>
                    <a:pt x="1317" y="405"/>
                  </a:lnTo>
                  <a:lnTo>
                    <a:pt x="1273" y="386"/>
                  </a:lnTo>
                  <a:lnTo>
                    <a:pt x="1229" y="366"/>
                  </a:lnTo>
                  <a:lnTo>
                    <a:pt x="1186" y="345"/>
                  </a:lnTo>
                  <a:lnTo>
                    <a:pt x="1144" y="324"/>
                  </a:lnTo>
                  <a:lnTo>
                    <a:pt x="1102" y="301"/>
                  </a:lnTo>
                  <a:lnTo>
                    <a:pt x="1060" y="278"/>
                  </a:lnTo>
                  <a:lnTo>
                    <a:pt x="1019" y="255"/>
                  </a:lnTo>
                  <a:lnTo>
                    <a:pt x="979" y="230"/>
                  </a:lnTo>
                  <a:lnTo>
                    <a:pt x="939" y="205"/>
                  </a:lnTo>
                  <a:lnTo>
                    <a:pt x="888" y="173"/>
                  </a:lnTo>
                  <a:lnTo>
                    <a:pt x="839" y="145"/>
                  </a:lnTo>
                  <a:lnTo>
                    <a:pt x="815" y="133"/>
                  </a:lnTo>
                  <a:lnTo>
                    <a:pt x="792" y="121"/>
                  </a:lnTo>
                  <a:lnTo>
                    <a:pt x="769" y="110"/>
                  </a:lnTo>
                  <a:lnTo>
                    <a:pt x="746" y="100"/>
                  </a:lnTo>
                  <a:lnTo>
                    <a:pt x="723" y="90"/>
                  </a:lnTo>
                  <a:lnTo>
                    <a:pt x="701" y="81"/>
                  </a:lnTo>
                  <a:lnTo>
                    <a:pt x="678" y="73"/>
                  </a:lnTo>
                  <a:lnTo>
                    <a:pt x="657" y="66"/>
                  </a:lnTo>
                  <a:lnTo>
                    <a:pt x="635" y="61"/>
                  </a:lnTo>
                  <a:lnTo>
                    <a:pt x="613" y="55"/>
                  </a:lnTo>
                  <a:lnTo>
                    <a:pt x="591" y="49"/>
                  </a:lnTo>
                  <a:lnTo>
                    <a:pt x="568" y="46"/>
                  </a:lnTo>
                  <a:lnTo>
                    <a:pt x="550" y="42"/>
                  </a:lnTo>
                  <a:lnTo>
                    <a:pt x="530" y="40"/>
                  </a:lnTo>
                  <a:lnTo>
                    <a:pt x="510" y="40"/>
                  </a:lnTo>
                  <a:lnTo>
                    <a:pt x="490" y="40"/>
                  </a:lnTo>
                  <a:lnTo>
                    <a:pt x="470" y="41"/>
                  </a:lnTo>
                  <a:lnTo>
                    <a:pt x="449" y="43"/>
                  </a:lnTo>
                  <a:lnTo>
                    <a:pt x="429" y="46"/>
                  </a:lnTo>
                  <a:lnTo>
                    <a:pt x="409" y="50"/>
                  </a:lnTo>
                  <a:lnTo>
                    <a:pt x="388" y="55"/>
                  </a:lnTo>
                  <a:lnTo>
                    <a:pt x="369" y="62"/>
                  </a:lnTo>
                  <a:lnTo>
                    <a:pt x="348" y="67"/>
                  </a:lnTo>
                  <a:lnTo>
                    <a:pt x="328" y="75"/>
                  </a:lnTo>
                  <a:lnTo>
                    <a:pt x="309" y="85"/>
                  </a:lnTo>
                  <a:lnTo>
                    <a:pt x="289" y="94"/>
                  </a:lnTo>
                  <a:lnTo>
                    <a:pt x="270" y="104"/>
                  </a:lnTo>
                  <a:lnTo>
                    <a:pt x="252" y="116"/>
                  </a:lnTo>
                  <a:lnTo>
                    <a:pt x="233" y="127"/>
                  </a:lnTo>
                  <a:lnTo>
                    <a:pt x="216" y="141"/>
                  </a:lnTo>
                  <a:lnTo>
                    <a:pt x="199" y="155"/>
                  </a:lnTo>
                  <a:lnTo>
                    <a:pt x="183" y="168"/>
                  </a:lnTo>
                  <a:lnTo>
                    <a:pt x="167" y="184"/>
                  </a:lnTo>
                  <a:lnTo>
                    <a:pt x="152" y="199"/>
                  </a:lnTo>
                  <a:lnTo>
                    <a:pt x="137" y="216"/>
                  </a:lnTo>
                  <a:lnTo>
                    <a:pt x="124" y="234"/>
                  </a:lnTo>
                  <a:lnTo>
                    <a:pt x="112" y="252"/>
                  </a:lnTo>
                  <a:lnTo>
                    <a:pt x="99" y="272"/>
                  </a:lnTo>
                  <a:lnTo>
                    <a:pt x="89" y="291"/>
                  </a:lnTo>
                  <a:lnTo>
                    <a:pt x="78" y="311"/>
                  </a:lnTo>
                  <a:lnTo>
                    <a:pt x="70" y="332"/>
                  </a:lnTo>
                  <a:lnTo>
                    <a:pt x="62" y="354"/>
                  </a:lnTo>
                  <a:lnTo>
                    <a:pt x="57" y="376"/>
                  </a:lnTo>
                  <a:lnTo>
                    <a:pt x="51" y="399"/>
                  </a:lnTo>
                  <a:lnTo>
                    <a:pt x="45" y="432"/>
                  </a:lnTo>
                  <a:lnTo>
                    <a:pt x="42" y="464"/>
                  </a:lnTo>
                  <a:lnTo>
                    <a:pt x="39" y="496"/>
                  </a:lnTo>
                  <a:lnTo>
                    <a:pt x="39" y="528"/>
                  </a:lnTo>
                  <a:lnTo>
                    <a:pt x="41" y="559"/>
                  </a:lnTo>
                  <a:lnTo>
                    <a:pt x="44" y="590"/>
                  </a:lnTo>
                  <a:lnTo>
                    <a:pt x="47" y="621"/>
                  </a:lnTo>
                  <a:lnTo>
                    <a:pt x="53" y="650"/>
                  </a:lnTo>
                  <a:lnTo>
                    <a:pt x="59" y="679"/>
                  </a:lnTo>
                  <a:lnTo>
                    <a:pt x="67" y="707"/>
                  </a:lnTo>
                  <a:lnTo>
                    <a:pt x="74" y="735"/>
                  </a:lnTo>
                  <a:lnTo>
                    <a:pt x="83" y="761"/>
                  </a:lnTo>
                  <a:lnTo>
                    <a:pt x="101" y="812"/>
                  </a:lnTo>
                  <a:lnTo>
                    <a:pt x="120" y="859"/>
                  </a:lnTo>
                  <a:lnTo>
                    <a:pt x="140" y="906"/>
                  </a:lnTo>
                  <a:lnTo>
                    <a:pt x="161" y="951"/>
                  </a:lnTo>
                  <a:lnTo>
                    <a:pt x="182" y="994"/>
                  </a:lnTo>
                  <a:lnTo>
                    <a:pt x="202" y="1038"/>
                  </a:lnTo>
                  <a:lnTo>
                    <a:pt x="223" y="1079"/>
                  </a:lnTo>
                  <a:lnTo>
                    <a:pt x="245" y="1119"/>
                  </a:lnTo>
                  <a:lnTo>
                    <a:pt x="266" y="1159"/>
                  </a:lnTo>
                  <a:lnTo>
                    <a:pt x="289" y="1197"/>
                  </a:lnTo>
                  <a:lnTo>
                    <a:pt x="312" y="1235"/>
                  </a:lnTo>
                  <a:lnTo>
                    <a:pt x="335" y="1272"/>
                  </a:lnTo>
                  <a:lnTo>
                    <a:pt x="359" y="1306"/>
                  </a:lnTo>
                  <a:lnTo>
                    <a:pt x="383" y="1341"/>
                  </a:lnTo>
                  <a:lnTo>
                    <a:pt x="408" y="1375"/>
                  </a:lnTo>
                  <a:lnTo>
                    <a:pt x="433" y="1407"/>
                  </a:lnTo>
                  <a:lnTo>
                    <a:pt x="458" y="1438"/>
                  </a:lnTo>
                  <a:lnTo>
                    <a:pt x="483" y="1469"/>
                  </a:lnTo>
                  <a:lnTo>
                    <a:pt x="507" y="1495"/>
                  </a:lnTo>
                  <a:lnTo>
                    <a:pt x="533" y="1521"/>
                  </a:lnTo>
                  <a:lnTo>
                    <a:pt x="559" y="1545"/>
                  </a:lnTo>
                  <a:lnTo>
                    <a:pt x="587" y="1566"/>
                  </a:lnTo>
                  <a:lnTo>
                    <a:pt x="614" y="1586"/>
                  </a:lnTo>
                  <a:lnTo>
                    <a:pt x="644" y="1604"/>
                  </a:lnTo>
                  <a:lnTo>
                    <a:pt x="674" y="1622"/>
                  </a:lnTo>
                  <a:lnTo>
                    <a:pt x="705" y="1636"/>
                  </a:lnTo>
                  <a:lnTo>
                    <a:pt x="736" y="1650"/>
                  </a:lnTo>
                  <a:lnTo>
                    <a:pt x="769" y="1662"/>
                  </a:lnTo>
                  <a:lnTo>
                    <a:pt x="803" y="1672"/>
                  </a:lnTo>
                  <a:lnTo>
                    <a:pt x="838" y="1681"/>
                  </a:lnTo>
                  <a:lnTo>
                    <a:pt x="874" y="1688"/>
                  </a:lnTo>
                  <a:lnTo>
                    <a:pt x="911" y="1694"/>
                  </a:lnTo>
                  <a:lnTo>
                    <a:pt x="949" y="1698"/>
                  </a:lnTo>
                  <a:lnTo>
                    <a:pt x="989" y="1701"/>
                  </a:lnTo>
                  <a:lnTo>
                    <a:pt x="1016" y="1701"/>
                  </a:lnTo>
                  <a:lnTo>
                    <a:pt x="1043" y="1701"/>
                  </a:lnTo>
                  <a:lnTo>
                    <a:pt x="1069" y="1701"/>
                  </a:lnTo>
                  <a:lnTo>
                    <a:pt x="1096" y="1700"/>
                  </a:lnTo>
                  <a:lnTo>
                    <a:pt x="1123" y="1698"/>
                  </a:lnTo>
                  <a:lnTo>
                    <a:pt x="1150" y="1696"/>
                  </a:lnTo>
                  <a:lnTo>
                    <a:pt x="1176" y="1693"/>
                  </a:lnTo>
                  <a:lnTo>
                    <a:pt x="1203" y="1690"/>
                  </a:lnTo>
                  <a:lnTo>
                    <a:pt x="1228" y="1686"/>
                  </a:lnTo>
                  <a:lnTo>
                    <a:pt x="1254" y="1681"/>
                  </a:lnTo>
                  <a:lnTo>
                    <a:pt x="1281" y="1677"/>
                  </a:lnTo>
                  <a:lnTo>
                    <a:pt x="1307" y="1670"/>
                  </a:lnTo>
                  <a:lnTo>
                    <a:pt x="1332" y="1664"/>
                  </a:lnTo>
                  <a:lnTo>
                    <a:pt x="1359" y="1657"/>
                  </a:lnTo>
                  <a:lnTo>
                    <a:pt x="1384" y="1649"/>
                  </a:lnTo>
                  <a:lnTo>
                    <a:pt x="1410" y="1641"/>
                  </a:lnTo>
                  <a:lnTo>
                    <a:pt x="1435" y="1632"/>
                  </a:lnTo>
                  <a:lnTo>
                    <a:pt x="1462" y="1623"/>
                  </a:lnTo>
                  <a:lnTo>
                    <a:pt x="1487" y="1612"/>
                  </a:lnTo>
                  <a:lnTo>
                    <a:pt x="1512" y="1602"/>
                  </a:lnTo>
                  <a:lnTo>
                    <a:pt x="1564" y="1579"/>
                  </a:lnTo>
                  <a:lnTo>
                    <a:pt x="1614" y="1554"/>
                  </a:lnTo>
                  <a:lnTo>
                    <a:pt x="1665" y="1526"/>
                  </a:lnTo>
                  <a:lnTo>
                    <a:pt x="1716" y="1495"/>
                  </a:lnTo>
                  <a:lnTo>
                    <a:pt x="1767" y="1462"/>
                  </a:lnTo>
                  <a:lnTo>
                    <a:pt x="1817" y="1428"/>
                  </a:lnTo>
                  <a:lnTo>
                    <a:pt x="1843" y="1408"/>
                  </a:lnTo>
                  <a:lnTo>
                    <a:pt x="1868" y="1389"/>
                  </a:lnTo>
                  <a:lnTo>
                    <a:pt x="1894" y="1369"/>
                  </a:lnTo>
                  <a:lnTo>
                    <a:pt x="1918" y="1349"/>
                  </a:lnTo>
                  <a:lnTo>
                    <a:pt x="1944" y="1328"/>
                  </a:lnTo>
                  <a:lnTo>
                    <a:pt x="1969" y="1307"/>
                  </a:lnTo>
                  <a:lnTo>
                    <a:pt x="1993" y="1287"/>
                  </a:lnTo>
                  <a:lnTo>
                    <a:pt x="2017" y="1266"/>
                  </a:lnTo>
                  <a:lnTo>
                    <a:pt x="2017" y="1318"/>
                  </a:lnTo>
                  <a:lnTo>
                    <a:pt x="1995" y="1336"/>
                  </a:lnTo>
                  <a:lnTo>
                    <a:pt x="1973" y="1354"/>
                  </a:lnTo>
                  <a:lnTo>
                    <a:pt x="1952" y="1373"/>
                  </a:lnTo>
                  <a:lnTo>
                    <a:pt x="1930" y="1390"/>
                  </a:lnTo>
                  <a:lnTo>
                    <a:pt x="1908" y="1408"/>
                  </a:lnTo>
                  <a:lnTo>
                    <a:pt x="1885" y="1425"/>
                  </a:lnTo>
                  <a:lnTo>
                    <a:pt x="1863" y="1443"/>
                  </a:lnTo>
                  <a:lnTo>
                    <a:pt x="1840" y="1459"/>
                  </a:lnTo>
                  <a:lnTo>
                    <a:pt x="1791" y="1493"/>
                  </a:lnTo>
                  <a:lnTo>
                    <a:pt x="1742" y="1525"/>
                  </a:lnTo>
                  <a:lnTo>
                    <a:pt x="1692" y="1555"/>
                  </a:lnTo>
                  <a:lnTo>
                    <a:pt x="1643" y="1583"/>
                  </a:lnTo>
                  <a:lnTo>
                    <a:pt x="1594" y="1608"/>
                  </a:lnTo>
                  <a:lnTo>
                    <a:pt x="1544" y="1632"/>
                  </a:lnTo>
                  <a:lnTo>
                    <a:pt x="1495" y="1652"/>
                  </a:lnTo>
                  <a:lnTo>
                    <a:pt x="1445" y="1671"/>
                  </a:lnTo>
                  <a:lnTo>
                    <a:pt x="1395" y="1687"/>
                  </a:lnTo>
                  <a:lnTo>
                    <a:pt x="1345" y="1702"/>
                  </a:lnTo>
                  <a:lnTo>
                    <a:pt x="1294" y="1713"/>
                  </a:lnTo>
                  <a:lnTo>
                    <a:pt x="1244" y="1724"/>
                  </a:lnTo>
                  <a:lnTo>
                    <a:pt x="1192" y="1730"/>
                  </a:lnTo>
                  <a:lnTo>
                    <a:pt x="1141" y="1736"/>
                  </a:lnTo>
                  <a:lnTo>
                    <a:pt x="1089" y="1740"/>
                  </a:lnTo>
                  <a:lnTo>
                    <a:pt x="1037" y="174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1" name="Freeform 28">
              <a:extLst>
                <a:ext uri="{FF2B5EF4-FFF2-40B4-BE49-F238E27FC236}">
                  <a16:creationId xmlns:a16="http://schemas.microsoft.com/office/drawing/2014/main" id="{D6D0730D-6C18-478A-89E1-A24BE7BB7555}"/>
                </a:ext>
              </a:extLst>
            </p:cNvPr>
            <p:cNvSpPr>
              <a:spLocks/>
            </p:cNvSpPr>
            <p:nvPr userDrawn="1"/>
          </p:nvSpPr>
          <p:spPr bwMode="auto">
            <a:xfrm>
              <a:off x="-3615" y="2465903"/>
              <a:ext cx="307074" cy="1093372"/>
            </a:xfrm>
            <a:custGeom>
              <a:avLst/>
              <a:gdLst>
                <a:gd name="T0" fmla="*/ 37 w 465"/>
                <a:gd name="T1" fmla="*/ 1565 h 1644"/>
                <a:gd name="T2" fmla="*/ 108 w 465"/>
                <a:gd name="T3" fmla="*/ 1499 h 1644"/>
                <a:gd name="T4" fmla="*/ 176 w 465"/>
                <a:gd name="T5" fmla="*/ 1427 h 1644"/>
                <a:gd name="T6" fmla="*/ 240 w 465"/>
                <a:gd name="T7" fmla="*/ 1347 h 1644"/>
                <a:gd name="T8" fmla="*/ 289 w 465"/>
                <a:gd name="T9" fmla="*/ 1277 h 1644"/>
                <a:gd name="T10" fmla="*/ 322 w 465"/>
                <a:gd name="T11" fmla="*/ 1224 h 1644"/>
                <a:gd name="T12" fmla="*/ 351 w 465"/>
                <a:gd name="T13" fmla="*/ 1171 h 1644"/>
                <a:gd name="T14" fmla="*/ 375 w 465"/>
                <a:gd name="T15" fmla="*/ 1120 h 1644"/>
                <a:gd name="T16" fmla="*/ 395 w 465"/>
                <a:gd name="T17" fmla="*/ 1068 h 1644"/>
                <a:gd name="T18" fmla="*/ 408 w 465"/>
                <a:gd name="T19" fmla="*/ 1018 h 1644"/>
                <a:gd name="T20" fmla="*/ 419 w 465"/>
                <a:gd name="T21" fmla="*/ 966 h 1644"/>
                <a:gd name="T22" fmla="*/ 424 w 465"/>
                <a:gd name="T23" fmla="*/ 914 h 1644"/>
                <a:gd name="T24" fmla="*/ 426 w 465"/>
                <a:gd name="T25" fmla="*/ 858 h 1644"/>
                <a:gd name="T26" fmla="*/ 423 w 465"/>
                <a:gd name="T27" fmla="*/ 797 h 1644"/>
                <a:gd name="T28" fmla="*/ 419 w 465"/>
                <a:gd name="T29" fmla="*/ 739 h 1644"/>
                <a:gd name="T30" fmla="*/ 410 w 465"/>
                <a:gd name="T31" fmla="*/ 680 h 1644"/>
                <a:gd name="T32" fmla="*/ 397 w 465"/>
                <a:gd name="T33" fmla="*/ 624 h 1644"/>
                <a:gd name="T34" fmla="*/ 382 w 465"/>
                <a:gd name="T35" fmla="*/ 568 h 1644"/>
                <a:gd name="T36" fmla="*/ 364 w 465"/>
                <a:gd name="T37" fmla="*/ 514 h 1644"/>
                <a:gd name="T38" fmla="*/ 341 w 465"/>
                <a:gd name="T39" fmla="*/ 461 h 1644"/>
                <a:gd name="T40" fmla="*/ 315 w 465"/>
                <a:gd name="T41" fmla="*/ 410 h 1644"/>
                <a:gd name="T42" fmla="*/ 287 w 465"/>
                <a:gd name="T43" fmla="*/ 359 h 1644"/>
                <a:gd name="T44" fmla="*/ 255 w 465"/>
                <a:gd name="T45" fmla="*/ 310 h 1644"/>
                <a:gd name="T46" fmla="*/ 219 w 465"/>
                <a:gd name="T47" fmla="*/ 262 h 1644"/>
                <a:gd name="T48" fmla="*/ 180 w 465"/>
                <a:gd name="T49" fmla="*/ 216 h 1644"/>
                <a:gd name="T50" fmla="*/ 138 w 465"/>
                <a:gd name="T51" fmla="*/ 171 h 1644"/>
                <a:gd name="T52" fmla="*/ 92 w 465"/>
                <a:gd name="T53" fmla="*/ 126 h 1644"/>
                <a:gd name="T54" fmla="*/ 44 w 465"/>
                <a:gd name="T55" fmla="*/ 85 h 1644"/>
                <a:gd name="T56" fmla="*/ 0 w 465"/>
                <a:gd name="T57" fmla="*/ 51 h 1644"/>
                <a:gd name="T58" fmla="*/ 10 w 465"/>
                <a:gd name="T59" fmla="*/ 8 h 1644"/>
                <a:gd name="T60" fmla="*/ 31 w 465"/>
                <a:gd name="T61" fmla="*/ 24 h 1644"/>
                <a:gd name="T62" fmla="*/ 69 w 465"/>
                <a:gd name="T63" fmla="*/ 54 h 1644"/>
                <a:gd name="T64" fmla="*/ 119 w 465"/>
                <a:gd name="T65" fmla="*/ 98 h 1644"/>
                <a:gd name="T66" fmla="*/ 166 w 465"/>
                <a:gd name="T67" fmla="*/ 144 h 1644"/>
                <a:gd name="T68" fmla="*/ 210 w 465"/>
                <a:gd name="T69" fmla="*/ 191 h 1644"/>
                <a:gd name="T70" fmla="*/ 250 w 465"/>
                <a:gd name="T71" fmla="*/ 239 h 1644"/>
                <a:gd name="T72" fmla="*/ 288 w 465"/>
                <a:gd name="T73" fmla="*/ 288 h 1644"/>
                <a:gd name="T74" fmla="*/ 321 w 465"/>
                <a:gd name="T75" fmla="*/ 339 h 1644"/>
                <a:gd name="T76" fmla="*/ 351 w 465"/>
                <a:gd name="T77" fmla="*/ 391 h 1644"/>
                <a:gd name="T78" fmla="*/ 377 w 465"/>
                <a:gd name="T79" fmla="*/ 445 h 1644"/>
                <a:gd name="T80" fmla="*/ 400 w 465"/>
                <a:gd name="T81" fmla="*/ 500 h 1644"/>
                <a:gd name="T82" fmla="*/ 420 w 465"/>
                <a:gd name="T83" fmla="*/ 557 h 1644"/>
                <a:gd name="T84" fmla="*/ 436 w 465"/>
                <a:gd name="T85" fmla="*/ 614 h 1644"/>
                <a:gd name="T86" fmla="*/ 449 w 465"/>
                <a:gd name="T87" fmla="*/ 674 h 1644"/>
                <a:gd name="T88" fmla="*/ 458 w 465"/>
                <a:gd name="T89" fmla="*/ 733 h 1644"/>
                <a:gd name="T90" fmla="*/ 463 w 465"/>
                <a:gd name="T91" fmla="*/ 795 h 1644"/>
                <a:gd name="T92" fmla="*/ 465 w 465"/>
                <a:gd name="T93" fmla="*/ 858 h 1644"/>
                <a:gd name="T94" fmla="*/ 463 w 465"/>
                <a:gd name="T95" fmla="*/ 917 h 1644"/>
                <a:gd name="T96" fmla="*/ 458 w 465"/>
                <a:gd name="T97" fmla="*/ 972 h 1644"/>
                <a:gd name="T98" fmla="*/ 447 w 465"/>
                <a:gd name="T99" fmla="*/ 1026 h 1644"/>
                <a:gd name="T100" fmla="*/ 432 w 465"/>
                <a:gd name="T101" fmla="*/ 1080 h 1644"/>
                <a:gd name="T102" fmla="*/ 412 w 465"/>
                <a:gd name="T103" fmla="*/ 1133 h 1644"/>
                <a:gd name="T104" fmla="*/ 388 w 465"/>
                <a:gd name="T105" fmla="*/ 1188 h 1644"/>
                <a:gd name="T106" fmla="*/ 358 w 465"/>
                <a:gd name="T107" fmla="*/ 1242 h 1644"/>
                <a:gd name="T108" fmla="*/ 322 w 465"/>
                <a:gd name="T109" fmla="*/ 1299 h 1644"/>
                <a:gd name="T110" fmla="*/ 268 w 465"/>
                <a:gd name="T111" fmla="*/ 1374 h 1644"/>
                <a:gd name="T112" fmla="*/ 197 w 465"/>
                <a:gd name="T113" fmla="*/ 1463 h 1644"/>
                <a:gd name="T114" fmla="*/ 122 w 465"/>
                <a:gd name="T115" fmla="*/ 1542 h 1644"/>
                <a:gd name="T116" fmla="*/ 62 w 465"/>
                <a:gd name="T117" fmla="*/ 1595 h 1644"/>
                <a:gd name="T118" fmla="*/ 21 w 465"/>
                <a:gd name="T119" fmla="*/ 1628 h 1644"/>
                <a:gd name="T120" fmla="*/ 0 w 465"/>
                <a:gd name="T121" fmla="*/ 1595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644">
                  <a:moveTo>
                    <a:pt x="0" y="1595"/>
                  </a:moveTo>
                  <a:lnTo>
                    <a:pt x="37" y="1565"/>
                  </a:lnTo>
                  <a:lnTo>
                    <a:pt x="72" y="1533"/>
                  </a:lnTo>
                  <a:lnTo>
                    <a:pt x="108" y="1499"/>
                  </a:lnTo>
                  <a:lnTo>
                    <a:pt x="142" y="1464"/>
                  </a:lnTo>
                  <a:lnTo>
                    <a:pt x="176" y="1427"/>
                  </a:lnTo>
                  <a:lnTo>
                    <a:pt x="208" y="1388"/>
                  </a:lnTo>
                  <a:lnTo>
                    <a:pt x="240" y="1347"/>
                  </a:lnTo>
                  <a:lnTo>
                    <a:pt x="271" y="1304"/>
                  </a:lnTo>
                  <a:lnTo>
                    <a:pt x="289" y="1277"/>
                  </a:lnTo>
                  <a:lnTo>
                    <a:pt x="306" y="1250"/>
                  </a:lnTo>
                  <a:lnTo>
                    <a:pt x="322" y="1224"/>
                  </a:lnTo>
                  <a:lnTo>
                    <a:pt x="337" y="1198"/>
                  </a:lnTo>
                  <a:lnTo>
                    <a:pt x="351" y="1171"/>
                  </a:lnTo>
                  <a:lnTo>
                    <a:pt x="364" y="1146"/>
                  </a:lnTo>
                  <a:lnTo>
                    <a:pt x="375" y="1120"/>
                  </a:lnTo>
                  <a:lnTo>
                    <a:pt x="385" y="1094"/>
                  </a:lnTo>
                  <a:lnTo>
                    <a:pt x="395" y="1068"/>
                  </a:lnTo>
                  <a:lnTo>
                    <a:pt x="401" y="1043"/>
                  </a:lnTo>
                  <a:lnTo>
                    <a:pt x="408" y="1018"/>
                  </a:lnTo>
                  <a:lnTo>
                    <a:pt x="414" y="991"/>
                  </a:lnTo>
                  <a:lnTo>
                    <a:pt x="419" y="966"/>
                  </a:lnTo>
                  <a:lnTo>
                    <a:pt x="422" y="941"/>
                  </a:lnTo>
                  <a:lnTo>
                    <a:pt x="424" y="914"/>
                  </a:lnTo>
                  <a:lnTo>
                    <a:pt x="426" y="889"/>
                  </a:lnTo>
                  <a:lnTo>
                    <a:pt x="426" y="858"/>
                  </a:lnTo>
                  <a:lnTo>
                    <a:pt x="426" y="827"/>
                  </a:lnTo>
                  <a:lnTo>
                    <a:pt x="423" y="797"/>
                  </a:lnTo>
                  <a:lnTo>
                    <a:pt x="421" y="768"/>
                  </a:lnTo>
                  <a:lnTo>
                    <a:pt x="419" y="739"/>
                  </a:lnTo>
                  <a:lnTo>
                    <a:pt x="414" y="709"/>
                  </a:lnTo>
                  <a:lnTo>
                    <a:pt x="410" y="680"/>
                  </a:lnTo>
                  <a:lnTo>
                    <a:pt x="404" y="652"/>
                  </a:lnTo>
                  <a:lnTo>
                    <a:pt x="397" y="624"/>
                  </a:lnTo>
                  <a:lnTo>
                    <a:pt x="390" y="596"/>
                  </a:lnTo>
                  <a:lnTo>
                    <a:pt x="382" y="568"/>
                  </a:lnTo>
                  <a:lnTo>
                    <a:pt x="373" y="540"/>
                  </a:lnTo>
                  <a:lnTo>
                    <a:pt x="364" y="514"/>
                  </a:lnTo>
                  <a:lnTo>
                    <a:pt x="352" y="488"/>
                  </a:lnTo>
                  <a:lnTo>
                    <a:pt x="341" y="461"/>
                  </a:lnTo>
                  <a:lnTo>
                    <a:pt x="328" y="435"/>
                  </a:lnTo>
                  <a:lnTo>
                    <a:pt x="315" y="410"/>
                  </a:lnTo>
                  <a:lnTo>
                    <a:pt x="302" y="384"/>
                  </a:lnTo>
                  <a:lnTo>
                    <a:pt x="287" y="359"/>
                  </a:lnTo>
                  <a:lnTo>
                    <a:pt x="271" y="334"/>
                  </a:lnTo>
                  <a:lnTo>
                    <a:pt x="255" y="310"/>
                  </a:lnTo>
                  <a:lnTo>
                    <a:pt x="237" y="286"/>
                  </a:lnTo>
                  <a:lnTo>
                    <a:pt x="219" y="262"/>
                  </a:lnTo>
                  <a:lnTo>
                    <a:pt x="200" y="239"/>
                  </a:lnTo>
                  <a:lnTo>
                    <a:pt x="180" y="216"/>
                  </a:lnTo>
                  <a:lnTo>
                    <a:pt x="159" y="193"/>
                  </a:lnTo>
                  <a:lnTo>
                    <a:pt x="138" y="171"/>
                  </a:lnTo>
                  <a:lnTo>
                    <a:pt x="115" y="148"/>
                  </a:lnTo>
                  <a:lnTo>
                    <a:pt x="92" y="126"/>
                  </a:lnTo>
                  <a:lnTo>
                    <a:pt x="68" y="106"/>
                  </a:lnTo>
                  <a:lnTo>
                    <a:pt x="44" y="85"/>
                  </a:lnTo>
                  <a:lnTo>
                    <a:pt x="17" y="63"/>
                  </a:lnTo>
                  <a:lnTo>
                    <a:pt x="0" y="51"/>
                  </a:lnTo>
                  <a:lnTo>
                    <a:pt x="0" y="0"/>
                  </a:lnTo>
                  <a:lnTo>
                    <a:pt x="10" y="8"/>
                  </a:lnTo>
                  <a:lnTo>
                    <a:pt x="21" y="16"/>
                  </a:lnTo>
                  <a:lnTo>
                    <a:pt x="31" y="24"/>
                  </a:lnTo>
                  <a:lnTo>
                    <a:pt x="41" y="34"/>
                  </a:lnTo>
                  <a:lnTo>
                    <a:pt x="69" y="54"/>
                  </a:lnTo>
                  <a:lnTo>
                    <a:pt x="94" y="76"/>
                  </a:lnTo>
                  <a:lnTo>
                    <a:pt x="119" y="98"/>
                  </a:lnTo>
                  <a:lnTo>
                    <a:pt x="143" y="121"/>
                  </a:lnTo>
                  <a:lnTo>
                    <a:pt x="166" y="144"/>
                  </a:lnTo>
                  <a:lnTo>
                    <a:pt x="188" y="167"/>
                  </a:lnTo>
                  <a:lnTo>
                    <a:pt x="210" y="191"/>
                  </a:lnTo>
                  <a:lnTo>
                    <a:pt x="231" y="215"/>
                  </a:lnTo>
                  <a:lnTo>
                    <a:pt x="250" y="239"/>
                  </a:lnTo>
                  <a:lnTo>
                    <a:pt x="270" y="263"/>
                  </a:lnTo>
                  <a:lnTo>
                    <a:pt x="288" y="288"/>
                  </a:lnTo>
                  <a:lnTo>
                    <a:pt x="304" y="313"/>
                  </a:lnTo>
                  <a:lnTo>
                    <a:pt x="321" y="339"/>
                  </a:lnTo>
                  <a:lnTo>
                    <a:pt x="336" y="365"/>
                  </a:lnTo>
                  <a:lnTo>
                    <a:pt x="351" y="391"/>
                  </a:lnTo>
                  <a:lnTo>
                    <a:pt x="365" y="418"/>
                  </a:lnTo>
                  <a:lnTo>
                    <a:pt x="377" y="445"/>
                  </a:lnTo>
                  <a:lnTo>
                    <a:pt x="389" y="473"/>
                  </a:lnTo>
                  <a:lnTo>
                    <a:pt x="400" y="500"/>
                  </a:lnTo>
                  <a:lnTo>
                    <a:pt x="411" y="528"/>
                  </a:lnTo>
                  <a:lnTo>
                    <a:pt x="420" y="557"/>
                  </a:lnTo>
                  <a:lnTo>
                    <a:pt x="428" y="585"/>
                  </a:lnTo>
                  <a:lnTo>
                    <a:pt x="436" y="614"/>
                  </a:lnTo>
                  <a:lnTo>
                    <a:pt x="443" y="644"/>
                  </a:lnTo>
                  <a:lnTo>
                    <a:pt x="449" y="674"/>
                  </a:lnTo>
                  <a:lnTo>
                    <a:pt x="453" y="703"/>
                  </a:lnTo>
                  <a:lnTo>
                    <a:pt x="458" y="733"/>
                  </a:lnTo>
                  <a:lnTo>
                    <a:pt x="461" y="764"/>
                  </a:lnTo>
                  <a:lnTo>
                    <a:pt x="463" y="795"/>
                  </a:lnTo>
                  <a:lnTo>
                    <a:pt x="465" y="826"/>
                  </a:lnTo>
                  <a:lnTo>
                    <a:pt x="465" y="858"/>
                  </a:lnTo>
                  <a:lnTo>
                    <a:pt x="465" y="889"/>
                  </a:lnTo>
                  <a:lnTo>
                    <a:pt x="463" y="917"/>
                  </a:lnTo>
                  <a:lnTo>
                    <a:pt x="461" y="944"/>
                  </a:lnTo>
                  <a:lnTo>
                    <a:pt x="458" y="972"/>
                  </a:lnTo>
                  <a:lnTo>
                    <a:pt x="453" y="998"/>
                  </a:lnTo>
                  <a:lnTo>
                    <a:pt x="447" y="1026"/>
                  </a:lnTo>
                  <a:lnTo>
                    <a:pt x="440" y="1052"/>
                  </a:lnTo>
                  <a:lnTo>
                    <a:pt x="432" y="1080"/>
                  </a:lnTo>
                  <a:lnTo>
                    <a:pt x="422" y="1107"/>
                  </a:lnTo>
                  <a:lnTo>
                    <a:pt x="412" y="1133"/>
                  </a:lnTo>
                  <a:lnTo>
                    <a:pt x="400" y="1161"/>
                  </a:lnTo>
                  <a:lnTo>
                    <a:pt x="388" y="1188"/>
                  </a:lnTo>
                  <a:lnTo>
                    <a:pt x="373" y="1215"/>
                  </a:lnTo>
                  <a:lnTo>
                    <a:pt x="358" y="1242"/>
                  </a:lnTo>
                  <a:lnTo>
                    <a:pt x="341" y="1271"/>
                  </a:lnTo>
                  <a:lnTo>
                    <a:pt x="322" y="1299"/>
                  </a:lnTo>
                  <a:lnTo>
                    <a:pt x="303" y="1327"/>
                  </a:lnTo>
                  <a:lnTo>
                    <a:pt x="268" y="1374"/>
                  </a:lnTo>
                  <a:lnTo>
                    <a:pt x="233" y="1419"/>
                  </a:lnTo>
                  <a:lnTo>
                    <a:pt x="197" y="1463"/>
                  </a:lnTo>
                  <a:lnTo>
                    <a:pt x="159" y="1503"/>
                  </a:lnTo>
                  <a:lnTo>
                    <a:pt x="122" y="1542"/>
                  </a:lnTo>
                  <a:lnTo>
                    <a:pt x="81" y="1577"/>
                  </a:lnTo>
                  <a:lnTo>
                    <a:pt x="62" y="1595"/>
                  </a:lnTo>
                  <a:lnTo>
                    <a:pt x="41" y="1612"/>
                  </a:lnTo>
                  <a:lnTo>
                    <a:pt x="21" y="1628"/>
                  </a:lnTo>
                  <a:lnTo>
                    <a:pt x="0" y="1644"/>
                  </a:lnTo>
                  <a:lnTo>
                    <a:pt x="0" y="1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2" name="Freeform 29">
              <a:extLst>
                <a:ext uri="{FF2B5EF4-FFF2-40B4-BE49-F238E27FC236}">
                  <a16:creationId xmlns:a16="http://schemas.microsoft.com/office/drawing/2014/main" id="{D7AAFF3B-163F-4EC5-A3A3-E80E3EB43ACF}"/>
                </a:ext>
              </a:extLst>
            </p:cNvPr>
            <p:cNvSpPr>
              <a:spLocks/>
            </p:cNvSpPr>
            <p:nvPr userDrawn="1"/>
          </p:nvSpPr>
          <p:spPr bwMode="auto">
            <a:xfrm>
              <a:off x="-3615" y="2768326"/>
              <a:ext cx="83748" cy="479224"/>
            </a:xfrm>
            <a:custGeom>
              <a:avLst/>
              <a:gdLst>
                <a:gd name="T0" fmla="*/ 9 w 125"/>
                <a:gd name="T1" fmla="*/ 643 h 724"/>
                <a:gd name="T2" fmla="*/ 26 w 125"/>
                <a:gd name="T3" fmla="*/ 612 h 724"/>
                <a:gd name="T4" fmla="*/ 41 w 125"/>
                <a:gd name="T5" fmla="*/ 581 h 724"/>
                <a:gd name="T6" fmla="*/ 54 w 125"/>
                <a:gd name="T7" fmla="*/ 547 h 724"/>
                <a:gd name="T8" fmla="*/ 64 w 125"/>
                <a:gd name="T9" fmla="*/ 514 h 724"/>
                <a:gd name="T10" fmla="*/ 72 w 125"/>
                <a:gd name="T11" fmla="*/ 479 h 724"/>
                <a:gd name="T12" fmla="*/ 81 w 125"/>
                <a:gd name="T13" fmla="*/ 425 h 724"/>
                <a:gd name="T14" fmla="*/ 85 w 125"/>
                <a:gd name="T15" fmla="*/ 365 h 724"/>
                <a:gd name="T16" fmla="*/ 85 w 125"/>
                <a:gd name="T17" fmla="*/ 321 h 724"/>
                <a:gd name="T18" fmla="*/ 80 w 125"/>
                <a:gd name="T19" fmla="*/ 279 h 724"/>
                <a:gd name="T20" fmla="*/ 73 w 125"/>
                <a:gd name="T21" fmla="*/ 238 h 724"/>
                <a:gd name="T22" fmla="*/ 63 w 125"/>
                <a:gd name="T23" fmla="*/ 199 h 724"/>
                <a:gd name="T24" fmla="*/ 49 w 125"/>
                <a:gd name="T25" fmla="*/ 160 h 724"/>
                <a:gd name="T26" fmla="*/ 32 w 125"/>
                <a:gd name="T27" fmla="*/ 122 h 724"/>
                <a:gd name="T28" fmla="*/ 11 w 125"/>
                <a:gd name="T29" fmla="*/ 85 h 724"/>
                <a:gd name="T30" fmla="*/ 0 w 125"/>
                <a:gd name="T31" fmla="*/ 0 h 724"/>
                <a:gd name="T32" fmla="*/ 32 w 125"/>
                <a:gd name="T33" fmla="*/ 44 h 724"/>
                <a:gd name="T34" fmla="*/ 59 w 125"/>
                <a:gd name="T35" fmla="*/ 87 h 724"/>
                <a:gd name="T36" fmla="*/ 81 w 125"/>
                <a:gd name="T37" fmla="*/ 133 h 724"/>
                <a:gd name="T38" fmla="*/ 100 w 125"/>
                <a:gd name="T39" fmla="*/ 182 h 724"/>
                <a:gd name="T40" fmla="*/ 112 w 125"/>
                <a:gd name="T41" fmla="*/ 231 h 724"/>
                <a:gd name="T42" fmla="*/ 120 w 125"/>
                <a:gd name="T43" fmla="*/ 282 h 724"/>
                <a:gd name="T44" fmla="*/ 125 w 125"/>
                <a:gd name="T45" fmla="*/ 335 h 724"/>
                <a:gd name="T46" fmla="*/ 124 w 125"/>
                <a:gd name="T47" fmla="*/ 390 h 724"/>
                <a:gd name="T48" fmla="*/ 119 w 125"/>
                <a:gd name="T49" fmla="*/ 436 h 724"/>
                <a:gd name="T50" fmla="*/ 112 w 125"/>
                <a:gd name="T51" fmla="*/ 482 h 724"/>
                <a:gd name="T52" fmla="*/ 101 w 125"/>
                <a:gd name="T53" fmla="*/ 526 h 724"/>
                <a:gd name="T54" fmla="*/ 87 w 125"/>
                <a:gd name="T55" fmla="*/ 568 h 724"/>
                <a:gd name="T56" fmla="*/ 70 w 125"/>
                <a:gd name="T57" fmla="*/ 609 h 724"/>
                <a:gd name="T58" fmla="*/ 50 w 125"/>
                <a:gd name="T59" fmla="*/ 649 h 724"/>
                <a:gd name="T60" fmla="*/ 26 w 125"/>
                <a:gd name="T61" fmla="*/ 687 h 724"/>
                <a:gd name="T62" fmla="*/ 0 w 125"/>
                <a:gd name="T63" fmla="*/ 72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724">
                  <a:moveTo>
                    <a:pt x="0" y="658"/>
                  </a:moveTo>
                  <a:lnTo>
                    <a:pt x="9" y="643"/>
                  </a:lnTo>
                  <a:lnTo>
                    <a:pt x="18" y="628"/>
                  </a:lnTo>
                  <a:lnTo>
                    <a:pt x="26" y="612"/>
                  </a:lnTo>
                  <a:lnTo>
                    <a:pt x="34" y="597"/>
                  </a:lnTo>
                  <a:lnTo>
                    <a:pt x="41" y="581"/>
                  </a:lnTo>
                  <a:lnTo>
                    <a:pt x="48" y="565"/>
                  </a:lnTo>
                  <a:lnTo>
                    <a:pt x="54" y="547"/>
                  </a:lnTo>
                  <a:lnTo>
                    <a:pt x="60" y="531"/>
                  </a:lnTo>
                  <a:lnTo>
                    <a:pt x="64" y="514"/>
                  </a:lnTo>
                  <a:lnTo>
                    <a:pt x="69" y="497"/>
                  </a:lnTo>
                  <a:lnTo>
                    <a:pt x="72" y="479"/>
                  </a:lnTo>
                  <a:lnTo>
                    <a:pt x="76" y="461"/>
                  </a:lnTo>
                  <a:lnTo>
                    <a:pt x="81" y="425"/>
                  </a:lnTo>
                  <a:lnTo>
                    <a:pt x="85" y="388"/>
                  </a:lnTo>
                  <a:lnTo>
                    <a:pt x="85" y="365"/>
                  </a:lnTo>
                  <a:lnTo>
                    <a:pt x="85" y="343"/>
                  </a:lnTo>
                  <a:lnTo>
                    <a:pt x="85" y="321"/>
                  </a:lnTo>
                  <a:lnTo>
                    <a:pt x="83" y="301"/>
                  </a:lnTo>
                  <a:lnTo>
                    <a:pt x="80" y="279"/>
                  </a:lnTo>
                  <a:lnTo>
                    <a:pt x="77" y="258"/>
                  </a:lnTo>
                  <a:lnTo>
                    <a:pt x="73" y="238"/>
                  </a:lnTo>
                  <a:lnTo>
                    <a:pt x="69" y="218"/>
                  </a:lnTo>
                  <a:lnTo>
                    <a:pt x="63" y="199"/>
                  </a:lnTo>
                  <a:lnTo>
                    <a:pt x="56" y="178"/>
                  </a:lnTo>
                  <a:lnTo>
                    <a:pt x="49" y="160"/>
                  </a:lnTo>
                  <a:lnTo>
                    <a:pt x="41" y="140"/>
                  </a:lnTo>
                  <a:lnTo>
                    <a:pt x="32" y="122"/>
                  </a:lnTo>
                  <a:lnTo>
                    <a:pt x="22" y="104"/>
                  </a:lnTo>
                  <a:lnTo>
                    <a:pt x="11" y="85"/>
                  </a:lnTo>
                  <a:lnTo>
                    <a:pt x="0" y="67"/>
                  </a:lnTo>
                  <a:lnTo>
                    <a:pt x="0" y="0"/>
                  </a:lnTo>
                  <a:lnTo>
                    <a:pt x="16" y="22"/>
                  </a:lnTo>
                  <a:lnTo>
                    <a:pt x="32" y="44"/>
                  </a:lnTo>
                  <a:lnTo>
                    <a:pt x="46" y="66"/>
                  </a:lnTo>
                  <a:lnTo>
                    <a:pt x="59" y="87"/>
                  </a:lnTo>
                  <a:lnTo>
                    <a:pt x="71" y="110"/>
                  </a:lnTo>
                  <a:lnTo>
                    <a:pt x="81" y="133"/>
                  </a:lnTo>
                  <a:lnTo>
                    <a:pt x="91" y="157"/>
                  </a:lnTo>
                  <a:lnTo>
                    <a:pt x="100" y="182"/>
                  </a:lnTo>
                  <a:lnTo>
                    <a:pt x="107" y="206"/>
                  </a:lnTo>
                  <a:lnTo>
                    <a:pt x="112" y="231"/>
                  </a:lnTo>
                  <a:lnTo>
                    <a:pt x="117" y="256"/>
                  </a:lnTo>
                  <a:lnTo>
                    <a:pt x="120" y="282"/>
                  </a:lnTo>
                  <a:lnTo>
                    <a:pt x="123" y="309"/>
                  </a:lnTo>
                  <a:lnTo>
                    <a:pt x="125" y="335"/>
                  </a:lnTo>
                  <a:lnTo>
                    <a:pt x="125" y="363"/>
                  </a:lnTo>
                  <a:lnTo>
                    <a:pt x="124" y="390"/>
                  </a:lnTo>
                  <a:lnTo>
                    <a:pt x="122" y="413"/>
                  </a:lnTo>
                  <a:lnTo>
                    <a:pt x="119" y="436"/>
                  </a:lnTo>
                  <a:lnTo>
                    <a:pt x="116" y="459"/>
                  </a:lnTo>
                  <a:lnTo>
                    <a:pt x="112" y="482"/>
                  </a:lnTo>
                  <a:lnTo>
                    <a:pt x="107" y="504"/>
                  </a:lnTo>
                  <a:lnTo>
                    <a:pt x="101" y="526"/>
                  </a:lnTo>
                  <a:lnTo>
                    <a:pt x="95" y="547"/>
                  </a:lnTo>
                  <a:lnTo>
                    <a:pt x="87" y="568"/>
                  </a:lnTo>
                  <a:lnTo>
                    <a:pt x="79" y="589"/>
                  </a:lnTo>
                  <a:lnTo>
                    <a:pt x="70" y="609"/>
                  </a:lnTo>
                  <a:lnTo>
                    <a:pt x="61" y="630"/>
                  </a:lnTo>
                  <a:lnTo>
                    <a:pt x="50" y="649"/>
                  </a:lnTo>
                  <a:lnTo>
                    <a:pt x="39" y="669"/>
                  </a:lnTo>
                  <a:lnTo>
                    <a:pt x="26" y="687"/>
                  </a:lnTo>
                  <a:lnTo>
                    <a:pt x="14" y="706"/>
                  </a:lnTo>
                  <a:lnTo>
                    <a:pt x="0" y="724"/>
                  </a:lnTo>
                  <a:lnTo>
                    <a:pt x="0" y="65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3" name="Freeform 30">
              <a:extLst>
                <a:ext uri="{FF2B5EF4-FFF2-40B4-BE49-F238E27FC236}">
                  <a16:creationId xmlns:a16="http://schemas.microsoft.com/office/drawing/2014/main" id="{88387096-9FFA-4E21-9BDC-9B2AD7CC722D}"/>
                </a:ext>
              </a:extLst>
            </p:cNvPr>
            <p:cNvSpPr>
              <a:spLocks noEditPoints="1"/>
            </p:cNvSpPr>
            <p:nvPr userDrawn="1"/>
          </p:nvSpPr>
          <p:spPr bwMode="auto">
            <a:xfrm>
              <a:off x="303459" y="1740090"/>
              <a:ext cx="1940153" cy="1037541"/>
            </a:xfrm>
            <a:custGeom>
              <a:avLst/>
              <a:gdLst>
                <a:gd name="T0" fmla="*/ 146 w 2918"/>
                <a:gd name="T1" fmla="*/ 126 h 1556"/>
                <a:gd name="T2" fmla="*/ 74 w 2918"/>
                <a:gd name="T3" fmla="*/ 180 h 1556"/>
                <a:gd name="T4" fmla="*/ 39 w 2918"/>
                <a:gd name="T5" fmla="*/ 275 h 1556"/>
                <a:gd name="T6" fmla="*/ 78 w 2918"/>
                <a:gd name="T7" fmla="*/ 376 h 1556"/>
                <a:gd name="T8" fmla="*/ 294 w 2918"/>
                <a:gd name="T9" fmla="*/ 640 h 1556"/>
                <a:gd name="T10" fmla="*/ 434 w 2918"/>
                <a:gd name="T11" fmla="*/ 842 h 1556"/>
                <a:gd name="T12" fmla="*/ 599 w 2918"/>
                <a:gd name="T13" fmla="*/ 1165 h 1556"/>
                <a:gd name="T14" fmla="*/ 745 w 2918"/>
                <a:gd name="T15" fmla="*/ 1375 h 1556"/>
                <a:gd name="T16" fmla="*/ 859 w 2918"/>
                <a:gd name="T17" fmla="*/ 1461 h 1556"/>
                <a:gd name="T18" fmla="*/ 990 w 2918"/>
                <a:gd name="T19" fmla="*/ 1505 h 1556"/>
                <a:gd name="T20" fmla="*/ 1254 w 2918"/>
                <a:gd name="T21" fmla="*/ 1517 h 1556"/>
                <a:gd name="T22" fmla="*/ 1580 w 2918"/>
                <a:gd name="T23" fmla="*/ 1493 h 1556"/>
                <a:gd name="T24" fmla="*/ 1836 w 2918"/>
                <a:gd name="T25" fmla="*/ 1411 h 1556"/>
                <a:gd name="T26" fmla="*/ 2099 w 2918"/>
                <a:gd name="T27" fmla="*/ 1242 h 1556"/>
                <a:gd name="T28" fmla="*/ 2346 w 2918"/>
                <a:gd name="T29" fmla="*/ 1058 h 1556"/>
                <a:gd name="T30" fmla="*/ 2612 w 2918"/>
                <a:gd name="T31" fmla="*/ 855 h 1556"/>
                <a:gd name="T32" fmla="*/ 2792 w 2918"/>
                <a:gd name="T33" fmla="*/ 682 h 1556"/>
                <a:gd name="T34" fmla="*/ 2873 w 2918"/>
                <a:gd name="T35" fmla="*/ 488 h 1556"/>
                <a:gd name="T36" fmla="*/ 2870 w 2918"/>
                <a:gd name="T37" fmla="*/ 327 h 1556"/>
                <a:gd name="T38" fmla="*/ 2809 w 2918"/>
                <a:gd name="T39" fmla="*/ 194 h 1556"/>
                <a:gd name="T40" fmla="*/ 2686 w 2918"/>
                <a:gd name="T41" fmla="*/ 90 h 1556"/>
                <a:gd name="T42" fmla="*/ 2515 w 2918"/>
                <a:gd name="T43" fmla="*/ 42 h 1556"/>
                <a:gd name="T44" fmla="*/ 2375 w 2918"/>
                <a:gd name="T45" fmla="*/ 41 h 1556"/>
                <a:gd name="T46" fmla="*/ 2149 w 2918"/>
                <a:gd name="T47" fmla="*/ 88 h 1556"/>
                <a:gd name="T48" fmla="*/ 1541 w 2918"/>
                <a:gd name="T49" fmla="*/ 226 h 1556"/>
                <a:gd name="T50" fmla="*/ 1135 w 2918"/>
                <a:gd name="T51" fmla="*/ 292 h 1556"/>
                <a:gd name="T52" fmla="*/ 895 w 2918"/>
                <a:gd name="T53" fmla="*/ 306 h 1556"/>
                <a:gd name="T54" fmla="*/ 662 w 2918"/>
                <a:gd name="T55" fmla="*/ 269 h 1556"/>
                <a:gd name="T56" fmla="*/ 412 w 2918"/>
                <a:gd name="T57" fmla="*/ 162 h 1556"/>
                <a:gd name="T58" fmla="*/ 261 w 2918"/>
                <a:gd name="T59" fmla="*/ 114 h 1556"/>
                <a:gd name="T60" fmla="*/ 1142 w 2918"/>
                <a:gd name="T61" fmla="*/ 1554 h 1556"/>
                <a:gd name="T62" fmla="*/ 940 w 2918"/>
                <a:gd name="T63" fmla="*/ 1533 h 1556"/>
                <a:gd name="T64" fmla="*/ 784 w 2918"/>
                <a:gd name="T65" fmla="*/ 1460 h 1556"/>
                <a:gd name="T66" fmla="*/ 656 w 2918"/>
                <a:gd name="T67" fmla="*/ 1335 h 1556"/>
                <a:gd name="T68" fmla="*/ 522 w 2918"/>
                <a:gd name="T69" fmla="*/ 1101 h 1556"/>
                <a:gd name="T70" fmla="*/ 353 w 2918"/>
                <a:gd name="T71" fmla="*/ 785 h 1556"/>
                <a:gd name="T72" fmla="*/ 178 w 2918"/>
                <a:gd name="T73" fmla="*/ 565 h 1556"/>
                <a:gd name="T74" fmla="*/ 22 w 2918"/>
                <a:gd name="T75" fmla="*/ 358 h 1556"/>
                <a:gd name="T76" fmla="*/ 2 w 2918"/>
                <a:gd name="T77" fmla="*/ 246 h 1556"/>
                <a:gd name="T78" fmla="*/ 51 w 2918"/>
                <a:gd name="T79" fmla="*/ 144 h 1556"/>
                <a:gd name="T80" fmla="*/ 144 w 2918"/>
                <a:gd name="T81" fmla="*/ 85 h 1556"/>
                <a:gd name="T82" fmla="*/ 277 w 2918"/>
                <a:gd name="T83" fmla="*/ 77 h 1556"/>
                <a:gd name="T84" fmla="*/ 456 w 2918"/>
                <a:gd name="T85" fmla="*/ 139 h 1556"/>
                <a:gd name="T86" fmla="*/ 701 w 2918"/>
                <a:gd name="T87" fmla="*/ 240 h 1556"/>
                <a:gd name="T88" fmla="*/ 921 w 2918"/>
                <a:gd name="T89" fmla="*/ 266 h 1556"/>
                <a:gd name="T90" fmla="*/ 1168 w 2918"/>
                <a:gd name="T91" fmla="*/ 250 h 1556"/>
                <a:gd name="T92" fmla="*/ 1622 w 2918"/>
                <a:gd name="T93" fmla="*/ 167 h 1556"/>
                <a:gd name="T94" fmla="*/ 2176 w 2918"/>
                <a:gd name="T95" fmla="*/ 41 h 1556"/>
                <a:gd name="T96" fmla="*/ 2378 w 2918"/>
                <a:gd name="T97" fmla="*/ 0 h 1556"/>
                <a:gd name="T98" fmla="*/ 2518 w 2918"/>
                <a:gd name="T99" fmla="*/ 3 h 1556"/>
                <a:gd name="T100" fmla="*/ 2705 w 2918"/>
                <a:gd name="T101" fmla="*/ 57 h 1556"/>
                <a:gd name="T102" fmla="*/ 2840 w 2918"/>
                <a:gd name="T103" fmla="*/ 171 h 1556"/>
                <a:gd name="T104" fmla="*/ 2908 w 2918"/>
                <a:gd name="T105" fmla="*/ 317 h 1556"/>
                <a:gd name="T106" fmla="*/ 2912 w 2918"/>
                <a:gd name="T107" fmla="*/ 494 h 1556"/>
                <a:gd name="T108" fmla="*/ 2826 w 2918"/>
                <a:gd name="T109" fmla="*/ 703 h 1556"/>
                <a:gd name="T110" fmla="*/ 2636 w 2918"/>
                <a:gd name="T111" fmla="*/ 886 h 1556"/>
                <a:gd name="T112" fmla="*/ 2370 w 2918"/>
                <a:gd name="T113" fmla="*/ 1091 h 1556"/>
                <a:gd name="T114" fmla="*/ 2122 w 2918"/>
                <a:gd name="T115" fmla="*/ 1274 h 1556"/>
                <a:gd name="T116" fmla="*/ 1853 w 2918"/>
                <a:gd name="T117" fmla="*/ 1446 h 1556"/>
                <a:gd name="T118" fmla="*/ 1588 w 2918"/>
                <a:gd name="T119" fmla="*/ 1532 h 1556"/>
                <a:gd name="T120" fmla="*/ 1357 w 2918"/>
                <a:gd name="T121" fmla="*/ 155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8" h="1556">
                  <a:moveTo>
                    <a:pt x="226" y="113"/>
                  </a:moveTo>
                  <a:lnTo>
                    <a:pt x="222" y="113"/>
                  </a:lnTo>
                  <a:lnTo>
                    <a:pt x="208" y="113"/>
                  </a:lnTo>
                  <a:lnTo>
                    <a:pt x="194" y="114"/>
                  </a:lnTo>
                  <a:lnTo>
                    <a:pt x="181" y="117"/>
                  </a:lnTo>
                  <a:lnTo>
                    <a:pt x="169" y="119"/>
                  </a:lnTo>
                  <a:lnTo>
                    <a:pt x="156" y="123"/>
                  </a:lnTo>
                  <a:lnTo>
                    <a:pt x="146" y="126"/>
                  </a:lnTo>
                  <a:lnTo>
                    <a:pt x="134" y="131"/>
                  </a:lnTo>
                  <a:lnTo>
                    <a:pt x="124" y="135"/>
                  </a:lnTo>
                  <a:lnTo>
                    <a:pt x="115" y="141"/>
                  </a:lnTo>
                  <a:lnTo>
                    <a:pt x="106" y="147"/>
                  </a:lnTo>
                  <a:lnTo>
                    <a:pt x="97" y="155"/>
                  </a:lnTo>
                  <a:lnTo>
                    <a:pt x="88" y="162"/>
                  </a:lnTo>
                  <a:lnTo>
                    <a:pt x="80" y="171"/>
                  </a:lnTo>
                  <a:lnTo>
                    <a:pt x="74" y="180"/>
                  </a:lnTo>
                  <a:lnTo>
                    <a:pt x="66" y="190"/>
                  </a:lnTo>
                  <a:lnTo>
                    <a:pt x="60" y="201"/>
                  </a:lnTo>
                  <a:lnTo>
                    <a:pt x="53" y="213"/>
                  </a:lnTo>
                  <a:lnTo>
                    <a:pt x="47" y="226"/>
                  </a:lnTo>
                  <a:lnTo>
                    <a:pt x="44" y="238"/>
                  </a:lnTo>
                  <a:lnTo>
                    <a:pt x="41" y="251"/>
                  </a:lnTo>
                  <a:lnTo>
                    <a:pt x="40" y="264"/>
                  </a:lnTo>
                  <a:lnTo>
                    <a:pt x="39" y="275"/>
                  </a:lnTo>
                  <a:lnTo>
                    <a:pt x="40" y="287"/>
                  </a:lnTo>
                  <a:lnTo>
                    <a:pt x="43" y="298"/>
                  </a:lnTo>
                  <a:lnTo>
                    <a:pt x="45" y="309"/>
                  </a:lnTo>
                  <a:lnTo>
                    <a:pt x="48" y="320"/>
                  </a:lnTo>
                  <a:lnTo>
                    <a:pt x="52" y="330"/>
                  </a:lnTo>
                  <a:lnTo>
                    <a:pt x="56" y="340"/>
                  </a:lnTo>
                  <a:lnTo>
                    <a:pt x="67" y="359"/>
                  </a:lnTo>
                  <a:lnTo>
                    <a:pt x="78" y="376"/>
                  </a:lnTo>
                  <a:lnTo>
                    <a:pt x="103" y="409"/>
                  </a:lnTo>
                  <a:lnTo>
                    <a:pt x="129" y="443"/>
                  </a:lnTo>
                  <a:lnTo>
                    <a:pt x="154" y="475"/>
                  </a:lnTo>
                  <a:lnTo>
                    <a:pt x="181" y="508"/>
                  </a:lnTo>
                  <a:lnTo>
                    <a:pt x="208" y="540"/>
                  </a:lnTo>
                  <a:lnTo>
                    <a:pt x="236" y="573"/>
                  </a:lnTo>
                  <a:lnTo>
                    <a:pt x="264" y="607"/>
                  </a:lnTo>
                  <a:lnTo>
                    <a:pt x="294" y="640"/>
                  </a:lnTo>
                  <a:lnTo>
                    <a:pt x="313" y="664"/>
                  </a:lnTo>
                  <a:lnTo>
                    <a:pt x="333" y="688"/>
                  </a:lnTo>
                  <a:lnTo>
                    <a:pt x="351" y="713"/>
                  </a:lnTo>
                  <a:lnTo>
                    <a:pt x="368" y="738"/>
                  </a:lnTo>
                  <a:lnTo>
                    <a:pt x="386" y="764"/>
                  </a:lnTo>
                  <a:lnTo>
                    <a:pt x="403" y="789"/>
                  </a:lnTo>
                  <a:lnTo>
                    <a:pt x="418" y="815"/>
                  </a:lnTo>
                  <a:lnTo>
                    <a:pt x="434" y="842"/>
                  </a:lnTo>
                  <a:lnTo>
                    <a:pt x="462" y="894"/>
                  </a:lnTo>
                  <a:lnTo>
                    <a:pt x="491" y="948"/>
                  </a:lnTo>
                  <a:lnTo>
                    <a:pt x="517" y="1002"/>
                  </a:lnTo>
                  <a:lnTo>
                    <a:pt x="544" y="1056"/>
                  </a:lnTo>
                  <a:lnTo>
                    <a:pt x="558" y="1083"/>
                  </a:lnTo>
                  <a:lnTo>
                    <a:pt x="571" y="1110"/>
                  </a:lnTo>
                  <a:lnTo>
                    <a:pt x="585" y="1138"/>
                  </a:lnTo>
                  <a:lnTo>
                    <a:pt x="599" y="1165"/>
                  </a:lnTo>
                  <a:lnTo>
                    <a:pt x="621" y="1208"/>
                  </a:lnTo>
                  <a:lnTo>
                    <a:pt x="645" y="1247"/>
                  </a:lnTo>
                  <a:lnTo>
                    <a:pt x="668" y="1283"/>
                  </a:lnTo>
                  <a:lnTo>
                    <a:pt x="693" y="1316"/>
                  </a:lnTo>
                  <a:lnTo>
                    <a:pt x="706" y="1333"/>
                  </a:lnTo>
                  <a:lnTo>
                    <a:pt x="718" y="1347"/>
                  </a:lnTo>
                  <a:lnTo>
                    <a:pt x="732" y="1361"/>
                  </a:lnTo>
                  <a:lnTo>
                    <a:pt x="745" y="1375"/>
                  </a:lnTo>
                  <a:lnTo>
                    <a:pt x="758" y="1389"/>
                  </a:lnTo>
                  <a:lnTo>
                    <a:pt x="772" y="1401"/>
                  </a:lnTo>
                  <a:lnTo>
                    <a:pt x="786" y="1413"/>
                  </a:lnTo>
                  <a:lnTo>
                    <a:pt x="800" y="1423"/>
                  </a:lnTo>
                  <a:lnTo>
                    <a:pt x="815" y="1433"/>
                  </a:lnTo>
                  <a:lnTo>
                    <a:pt x="830" y="1444"/>
                  </a:lnTo>
                  <a:lnTo>
                    <a:pt x="843" y="1453"/>
                  </a:lnTo>
                  <a:lnTo>
                    <a:pt x="859" y="1461"/>
                  </a:lnTo>
                  <a:lnTo>
                    <a:pt x="874" y="1469"/>
                  </a:lnTo>
                  <a:lnTo>
                    <a:pt x="890" y="1476"/>
                  </a:lnTo>
                  <a:lnTo>
                    <a:pt x="906" y="1482"/>
                  </a:lnTo>
                  <a:lnTo>
                    <a:pt x="922" y="1489"/>
                  </a:lnTo>
                  <a:lnTo>
                    <a:pt x="938" y="1493"/>
                  </a:lnTo>
                  <a:lnTo>
                    <a:pt x="956" y="1498"/>
                  </a:lnTo>
                  <a:lnTo>
                    <a:pt x="973" y="1501"/>
                  </a:lnTo>
                  <a:lnTo>
                    <a:pt x="990" y="1505"/>
                  </a:lnTo>
                  <a:lnTo>
                    <a:pt x="1008" y="1508"/>
                  </a:lnTo>
                  <a:lnTo>
                    <a:pt x="1027" y="1510"/>
                  </a:lnTo>
                  <a:lnTo>
                    <a:pt x="1045" y="1511"/>
                  </a:lnTo>
                  <a:lnTo>
                    <a:pt x="1064" y="1513"/>
                  </a:lnTo>
                  <a:lnTo>
                    <a:pt x="1112" y="1514"/>
                  </a:lnTo>
                  <a:lnTo>
                    <a:pt x="1160" y="1515"/>
                  </a:lnTo>
                  <a:lnTo>
                    <a:pt x="1207" y="1516"/>
                  </a:lnTo>
                  <a:lnTo>
                    <a:pt x="1254" y="1517"/>
                  </a:lnTo>
                  <a:lnTo>
                    <a:pt x="1301" y="1517"/>
                  </a:lnTo>
                  <a:lnTo>
                    <a:pt x="1348" y="1516"/>
                  </a:lnTo>
                  <a:lnTo>
                    <a:pt x="1394" y="1514"/>
                  </a:lnTo>
                  <a:lnTo>
                    <a:pt x="1440" y="1511"/>
                  </a:lnTo>
                  <a:lnTo>
                    <a:pt x="1475" y="1508"/>
                  </a:lnTo>
                  <a:lnTo>
                    <a:pt x="1511" y="1505"/>
                  </a:lnTo>
                  <a:lnTo>
                    <a:pt x="1545" y="1500"/>
                  </a:lnTo>
                  <a:lnTo>
                    <a:pt x="1580" y="1493"/>
                  </a:lnTo>
                  <a:lnTo>
                    <a:pt x="1613" y="1486"/>
                  </a:lnTo>
                  <a:lnTo>
                    <a:pt x="1646" y="1478"/>
                  </a:lnTo>
                  <a:lnTo>
                    <a:pt x="1680" y="1470"/>
                  </a:lnTo>
                  <a:lnTo>
                    <a:pt x="1712" y="1460"/>
                  </a:lnTo>
                  <a:lnTo>
                    <a:pt x="1744" y="1450"/>
                  </a:lnTo>
                  <a:lnTo>
                    <a:pt x="1775" y="1437"/>
                  </a:lnTo>
                  <a:lnTo>
                    <a:pt x="1805" y="1424"/>
                  </a:lnTo>
                  <a:lnTo>
                    <a:pt x="1836" y="1411"/>
                  </a:lnTo>
                  <a:lnTo>
                    <a:pt x="1864" y="1396"/>
                  </a:lnTo>
                  <a:lnTo>
                    <a:pt x="1894" y="1380"/>
                  </a:lnTo>
                  <a:lnTo>
                    <a:pt x="1923" y="1364"/>
                  </a:lnTo>
                  <a:lnTo>
                    <a:pt x="1950" y="1345"/>
                  </a:lnTo>
                  <a:lnTo>
                    <a:pt x="1988" y="1320"/>
                  </a:lnTo>
                  <a:lnTo>
                    <a:pt x="2026" y="1295"/>
                  </a:lnTo>
                  <a:lnTo>
                    <a:pt x="2063" y="1268"/>
                  </a:lnTo>
                  <a:lnTo>
                    <a:pt x="2099" y="1242"/>
                  </a:lnTo>
                  <a:lnTo>
                    <a:pt x="2136" y="1214"/>
                  </a:lnTo>
                  <a:lnTo>
                    <a:pt x="2173" y="1188"/>
                  </a:lnTo>
                  <a:lnTo>
                    <a:pt x="2210" y="1161"/>
                  </a:lnTo>
                  <a:lnTo>
                    <a:pt x="2245" y="1134"/>
                  </a:lnTo>
                  <a:lnTo>
                    <a:pt x="2252" y="1130"/>
                  </a:lnTo>
                  <a:lnTo>
                    <a:pt x="2283" y="1105"/>
                  </a:lnTo>
                  <a:lnTo>
                    <a:pt x="2315" y="1083"/>
                  </a:lnTo>
                  <a:lnTo>
                    <a:pt x="2346" y="1058"/>
                  </a:lnTo>
                  <a:lnTo>
                    <a:pt x="2377" y="1034"/>
                  </a:lnTo>
                  <a:lnTo>
                    <a:pt x="2408" y="1011"/>
                  </a:lnTo>
                  <a:lnTo>
                    <a:pt x="2439" y="987"/>
                  </a:lnTo>
                  <a:lnTo>
                    <a:pt x="2470" y="963"/>
                  </a:lnTo>
                  <a:lnTo>
                    <a:pt x="2501" y="940"/>
                  </a:lnTo>
                  <a:lnTo>
                    <a:pt x="2539" y="912"/>
                  </a:lnTo>
                  <a:lnTo>
                    <a:pt x="2575" y="883"/>
                  </a:lnTo>
                  <a:lnTo>
                    <a:pt x="2612" y="855"/>
                  </a:lnTo>
                  <a:lnTo>
                    <a:pt x="2650" y="827"/>
                  </a:lnTo>
                  <a:lnTo>
                    <a:pt x="2674" y="807"/>
                  </a:lnTo>
                  <a:lnTo>
                    <a:pt x="2697" y="788"/>
                  </a:lnTo>
                  <a:lnTo>
                    <a:pt x="2719" y="767"/>
                  </a:lnTo>
                  <a:lnTo>
                    <a:pt x="2739" y="746"/>
                  </a:lnTo>
                  <a:lnTo>
                    <a:pt x="2758" y="726"/>
                  </a:lnTo>
                  <a:lnTo>
                    <a:pt x="2776" y="704"/>
                  </a:lnTo>
                  <a:lnTo>
                    <a:pt x="2792" y="682"/>
                  </a:lnTo>
                  <a:lnTo>
                    <a:pt x="2807" y="659"/>
                  </a:lnTo>
                  <a:lnTo>
                    <a:pt x="2821" y="636"/>
                  </a:lnTo>
                  <a:lnTo>
                    <a:pt x="2832" y="612"/>
                  </a:lnTo>
                  <a:lnTo>
                    <a:pt x="2844" y="588"/>
                  </a:lnTo>
                  <a:lnTo>
                    <a:pt x="2853" y="564"/>
                  </a:lnTo>
                  <a:lnTo>
                    <a:pt x="2861" y="539"/>
                  </a:lnTo>
                  <a:lnTo>
                    <a:pt x="2867" y="514"/>
                  </a:lnTo>
                  <a:lnTo>
                    <a:pt x="2873" y="488"/>
                  </a:lnTo>
                  <a:lnTo>
                    <a:pt x="2876" y="462"/>
                  </a:lnTo>
                  <a:lnTo>
                    <a:pt x="2878" y="441"/>
                  </a:lnTo>
                  <a:lnTo>
                    <a:pt x="2879" y="422"/>
                  </a:lnTo>
                  <a:lnTo>
                    <a:pt x="2879" y="402"/>
                  </a:lnTo>
                  <a:lnTo>
                    <a:pt x="2878" y="383"/>
                  </a:lnTo>
                  <a:lnTo>
                    <a:pt x="2876" y="365"/>
                  </a:lnTo>
                  <a:lnTo>
                    <a:pt x="2874" y="345"/>
                  </a:lnTo>
                  <a:lnTo>
                    <a:pt x="2870" y="327"/>
                  </a:lnTo>
                  <a:lnTo>
                    <a:pt x="2866" y="308"/>
                  </a:lnTo>
                  <a:lnTo>
                    <a:pt x="2860" y="291"/>
                  </a:lnTo>
                  <a:lnTo>
                    <a:pt x="2853" y="274"/>
                  </a:lnTo>
                  <a:lnTo>
                    <a:pt x="2846" y="257"/>
                  </a:lnTo>
                  <a:lnTo>
                    <a:pt x="2838" y="241"/>
                  </a:lnTo>
                  <a:lnTo>
                    <a:pt x="2829" y="225"/>
                  </a:lnTo>
                  <a:lnTo>
                    <a:pt x="2820" y="209"/>
                  </a:lnTo>
                  <a:lnTo>
                    <a:pt x="2809" y="194"/>
                  </a:lnTo>
                  <a:lnTo>
                    <a:pt x="2798" y="180"/>
                  </a:lnTo>
                  <a:lnTo>
                    <a:pt x="2784" y="165"/>
                  </a:lnTo>
                  <a:lnTo>
                    <a:pt x="2769" y="150"/>
                  </a:lnTo>
                  <a:lnTo>
                    <a:pt x="2754" y="136"/>
                  </a:lnTo>
                  <a:lnTo>
                    <a:pt x="2738" y="124"/>
                  </a:lnTo>
                  <a:lnTo>
                    <a:pt x="2722" y="112"/>
                  </a:lnTo>
                  <a:lnTo>
                    <a:pt x="2704" y="101"/>
                  </a:lnTo>
                  <a:lnTo>
                    <a:pt x="2686" y="90"/>
                  </a:lnTo>
                  <a:lnTo>
                    <a:pt x="2667" y="81"/>
                  </a:lnTo>
                  <a:lnTo>
                    <a:pt x="2647" y="73"/>
                  </a:lnTo>
                  <a:lnTo>
                    <a:pt x="2627" y="65"/>
                  </a:lnTo>
                  <a:lnTo>
                    <a:pt x="2605" y="59"/>
                  </a:lnTo>
                  <a:lnTo>
                    <a:pt x="2583" y="54"/>
                  </a:lnTo>
                  <a:lnTo>
                    <a:pt x="2561" y="49"/>
                  </a:lnTo>
                  <a:lnTo>
                    <a:pt x="2538" y="45"/>
                  </a:lnTo>
                  <a:lnTo>
                    <a:pt x="2515" y="42"/>
                  </a:lnTo>
                  <a:lnTo>
                    <a:pt x="2489" y="40"/>
                  </a:lnTo>
                  <a:lnTo>
                    <a:pt x="2470" y="39"/>
                  </a:lnTo>
                  <a:lnTo>
                    <a:pt x="2449" y="39"/>
                  </a:lnTo>
                  <a:lnTo>
                    <a:pt x="2427" y="39"/>
                  </a:lnTo>
                  <a:lnTo>
                    <a:pt x="2408" y="39"/>
                  </a:lnTo>
                  <a:lnTo>
                    <a:pt x="2396" y="40"/>
                  </a:lnTo>
                  <a:lnTo>
                    <a:pt x="2385" y="41"/>
                  </a:lnTo>
                  <a:lnTo>
                    <a:pt x="2375" y="41"/>
                  </a:lnTo>
                  <a:lnTo>
                    <a:pt x="2363" y="39"/>
                  </a:lnTo>
                  <a:lnTo>
                    <a:pt x="2363" y="39"/>
                  </a:lnTo>
                  <a:lnTo>
                    <a:pt x="2328" y="47"/>
                  </a:lnTo>
                  <a:lnTo>
                    <a:pt x="2292" y="56"/>
                  </a:lnTo>
                  <a:lnTo>
                    <a:pt x="2257" y="64"/>
                  </a:lnTo>
                  <a:lnTo>
                    <a:pt x="2220" y="72"/>
                  </a:lnTo>
                  <a:lnTo>
                    <a:pt x="2184" y="80"/>
                  </a:lnTo>
                  <a:lnTo>
                    <a:pt x="2149" y="88"/>
                  </a:lnTo>
                  <a:lnTo>
                    <a:pt x="2113" y="96"/>
                  </a:lnTo>
                  <a:lnTo>
                    <a:pt x="2078" y="104"/>
                  </a:lnTo>
                  <a:lnTo>
                    <a:pt x="1989" y="125"/>
                  </a:lnTo>
                  <a:lnTo>
                    <a:pt x="1900" y="145"/>
                  </a:lnTo>
                  <a:lnTo>
                    <a:pt x="1810" y="166"/>
                  </a:lnTo>
                  <a:lnTo>
                    <a:pt x="1721" y="187"/>
                  </a:lnTo>
                  <a:lnTo>
                    <a:pt x="1630" y="206"/>
                  </a:lnTo>
                  <a:lnTo>
                    <a:pt x="1541" y="226"/>
                  </a:lnTo>
                  <a:lnTo>
                    <a:pt x="1450" y="245"/>
                  </a:lnTo>
                  <a:lnTo>
                    <a:pt x="1359" y="264"/>
                  </a:lnTo>
                  <a:lnTo>
                    <a:pt x="1323" y="270"/>
                  </a:lnTo>
                  <a:lnTo>
                    <a:pt x="1285" y="276"/>
                  </a:lnTo>
                  <a:lnTo>
                    <a:pt x="1247" y="282"/>
                  </a:lnTo>
                  <a:lnTo>
                    <a:pt x="1209" y="285"/>
                  </a:lnTo>
                  <a:lnTo>
                    <a:pt x="1171" y="289"/>
                  </a:lnTo>
                  <a:lnTo>
                    <a:pt x="1135" y="292"/>
                  </a:lnTo>
                  <a:lnTo>
                    <a:pt x="1097" y="295"/>
                  </a:lnTo>
                  <a:lnTo>
                    <a:pt x="1059" y="297"/>
                  </a:lnTo>
                  <a:lnTo>
                    <a:pt x="1033" y="298"/>
                  </a:lnTo>
                  <a:lnTo>
                    <a:pt x="1005" y="300"/>
                  </a:lnTo>
                  <a:lnTo>
                    <a:pt x="979" y="301"/>
                  </a:lnTo>
                  <a:lnTo>
                    <a:pt x="951" y="304"/>
                  </a:lnTo>
                  <a:lnTo>
                    <a:pt x="924" y="306"/>
                  </a:lnTo>
                  <a:lnTo>
                    <a:pt x="895" y="306"/>
                  </a:lnTo>
                  <a:lnTo>
                    <a:pt x="866" y="306"/>
                  </a:lnTo>
                  <a:lnTo>
                    <a:pt x="838" y="304"/>
                  </a:lnTo>
                  <a:lnTo>
                    <a:pt x="809" y="301"/>
                  </a:lnTo>
                  <a:lnTo>
                    <a:pt x="780" y="297"/>
                  </a:lnTo>
                  <a:lnTo>
                    <a:pt x="752" y="292"/>
                  </a:lnTo>
                  <a:lnTo>
                    <a:pt x="722" y="285"/>
                  </a:lnTo>
                  <a:lnTo>
                    <a:pt x="692" y="277"/>
                  </a:lnTo>
                  <a:lnTo>
                    <a:pt x="662" y="269"/>
                  </a:lnTo>
                  <a:lnTo>
                    <a:pt x="631" y="259"/>
                  </a:lnTo>
                  <a:lnTo>
                    <a:pt x="600" y="248"/>
                  </a:lnTo>
                  <a:lnTo>
                    <a:pt x="568" y="235"/>
                  </a:lnTo>
                  <a:lnTo>
                    <a:pt x="536" y="221"/>
                  </a:lnTo>
                  <a:lnTo>
                    <a:pt x="503" y="205"/>
                  </a:lnTo>
                  <a:lnTo>
                    <a:pt x="468" y="189"/>
                  </a:lnTo>
                  <a:lnTo>
                    <a:pt x="441" y="175"/>
                  </a:lnTo>
                  <a:lnTo>
                    <a:pt x="412" y="162"/>
                  </a:lnTo>
                  <a:lnTo>
                    <a:pt x="383" y="149"/>
                  </a:lnTo>
                  <a:lnTo>
                    <a:pt x="353" y="137"/>
                  </a:lnTo>
                  <a:lnTo>
                    <a:pt x="339" y="132"/>
                  </a:lnTo>
                  <a:lnTo>
                    <a:pt x="324" y="127"/>
                  </a:lnTo>
                  <a:lnTo>
                    <a:pt x="308" y="124"/>
                  </a:lnTo>
                  <a:lnTo>
                    <a:pt x="293" y="120"/>
                  </a:lnTo>
                  <a:lnTo>
                    <a:pt x="277" y="117"/>
                  </a:lnTo>
                  <a:lnTo>
                    <a:pt x="261" y="114"/>
                  </a:lnTo>
                  <a:lnTo>
                    <a:pt x="243" y="113"/>
                  </a:lnTo>
                  <a:lnTo>
                    <a:pt x="226" y="113"/>
                  </a:lnTo>
                  <a:close/>
                  <a:moveTo>
                    <a:pt x="1270" y="1556"/>
                  </a:moveTo>
                  <a:lnTo>
                    <a:pt x="1245" y="1556"/>
                  </a:lnTo>
                  <a:lnTo>
                    <a:pt x="1220" y="1556"/>
                  </a:lnTo>
                  <a:lnTo>
                    <a:pt x="1193" y="1555"/>
                  </a:lnTo>
                  <a:lnTo>
                    <a:pt x="1167" y="1555"/>
                  </a:lnTo>
                  <a:lnTo>
                    <a:pt x="1142" y="1554"/>
                  </a:lnTo>
                  <a:lnTo>
                    <a:pt x="1115" y="1554"/>
                  </a:lnTo>
                  <a:lnTo>
                    <a:pt x="1089" y="1553"/>
                  </a:lnTo>
                  <a:lnTo>
                    <a:pt x="1062" y="1552"/>
                  </a:lnTo>
                  <a:lnTo>
                    <a:pt x="1036" y="1550"/>
                  </a:lnTo>
                  <a:lnTo>
                    <a:pt x="1011" y="1548"/>
                  </a:lnTo>
                  <a:lnTo>
                    <a:pt x="987" y="1544"/>
                  </a:lnTo>
                  <a:lnTo>
                    <a:pt x="963" y="1539"/>
                  </a:lnTo>
                  <a:lnTo>
                    <a:pt x="940" y="1533"/>
                  </a:lnTo>
                  <a:lnTo>
                    <a:pt x="918" y="1528"/>
                  </a:lnTo>
                  <a:lnTo>
                    <a:pt x="897" y="1520"/>
                  </a:lnTo>
                  <a:lnTo>
                    <a:pt x="877" y="1511"/>
                  </a:lnTo>
                  <a:lnTo>
                    <a:pt x="856" y="1502"/>
                  </a:lnTo>
                  <a:lnTo>
                    <a:pt x="838" y="1493"/>
                  </a:lnTo>
                  <a:lnTo>
                    <a:pt x="818" y="1483"/>
                  </a:lnTo>
                  <a:lnTo>
                    <a:pt x="801" y="1471"/>
                  </a:lnTo>
                  <a:lnTo>
                    <a:pt x="784" y="1460"/>
                  </a:lnTo>
                  <a:lnTo>
                    <a:pt x="768" y="1447"/>
                  </a:lnTo>
                  <a:lnTo>
                    <a:pt x="752" y="1435"/>
                  </a:lnTo>
                  <a:lnTo>
                    <a:pt x="737" y="1421"/>
                  </a:lnTo>
                  <a:lnTo>
                    <a:pt x="722" y="1407"/>
                  </a:lnTo>
                  <a:lnTo>
                    <a:pt x="708" y="1393"/>
                  </a:lnTo>
                  <a:lnTo>
                    <a:pt x="694" y="1380"/>
                  </a:lnTo>
                  <a:lnTo>
                    <a:pt x="682" y="1365"/>
                  </a:lnTo>
                  <a:lnTo>
                    <a:pt x="656" y="1335"/>
                  </a:lnTo>
                  <a:lnTo>
                    <a:pt x="635" y="1304"/>
                  </a:lnTo>
                  <a:lnTo>
                    <a:pt x="614" y="1273"/>
                  </a:lnTo>
                  <a:lnTo>
                    <a:pt x="596" y="1242"/>
                  </a:lnTo>
                  <a:lnTo>
                    <a:pt x="578" y="1212"/>
                  </a:lnTo>
                  <a:lnTo>
                    <a:pt x="563" y="1182"/>
                  </a:lnTo>
                  <a:lnTo>
                    <a:pt x="550" y="1155"/>
                  </a:lnTo>
                  <a:lnTo>
                    <a:pt x="536" y="1128"/>
                  </a:lnTo>
                  <a:lnTo>
                    <a:pt x="522" y="1101"/>
                  </a:lnTo>
                  <a:lnTo>
                    <a:pt x="509" y="1073"/>
                  </a:lnTo>
                  <a:lnTo>
                    <a:pt x="483" y="1021"/>
                  </a:lnTo>
                  <a:lnTo>
                    <a:pt x="457" y="968"/>
                  </a:lnTo>
                  <a:lnTo>
                    <a:pt x="429" y="915"/>
                  </a:lnTo>
                  <a:lnTo>
                    <a:pt x="400" y="862"/>
                  </a:lnTo>
                  <a:lnTo>
                    <a:pt x="386" y="837"/>
                  </a:lnTo>
                  <a:lnTo>
                    <a:pt x="370" y="811"/>
                  </a:lnTo>
                  <a:lnTo>
                    <a:pt x="353" y="785"/>
                  </a:lnTo>
                  <a:lnTo>
                    <a:pt x="337" y="761"/>
                  </a:lnTo>
                  <a:lnTo>
                    <a:pt x="320" y="736"/>
                  </a:lnTo>
                  <a:lnTo>
                    <a:pt x="302" y="713"/>
                  </a:lnTo>
                  <a:lnTo>
                    <a:pt x="283" y="689"/>
                  </a:lnTo>
                  <a:lnTo>
                    <a:pt x="264" y="666"/>
                  </a:lnTo>
                  <a:lnTo>
                    <a:pt x="234" y="632"/>
                  </a:lnTo>
                  <a:lnTo>
                    <a:pt x="205" y="599"/>
                  </a:lnTo>
                  <a:lnTo>
                    <a:pt x="178" y="565"/>
                  </a:lnTo>
                  <a:lnTo>
                    <a:pt x="150" y="532"/>
                  </a:lnTo>
                  <a:lnTo>
                    <a:pt x="123" y="500"/>
                  </a:lnTo>
                  <a:lnTo>
                    <a:pt x="98" y="467"/>
                  </a:lnTo>
                  <a:lnTo>
                    <a:pt x="71" y="433"/>
                  </a:lnTo>
                  <a:lnTo>
                    <a:pt x="46" y="399"/>
                  </a:lnTo>
                  <a:lnTo>
                    <a:pt x="37" y="385"/>
                  </a:lnTo>
                  <a:lnTo>
                    <a:pt x="29" y="371"/>
                  </a:lnTo>
                  <a:lnTo>
                    <a:pt x="22" y="358"/>
                  </a:lnTo>
                  <a:lnTo>
                    <a:pt x="15" y="344"/>
                  </a:lnTo>
                  <a:lnTo>
                    <a:pt x="10" y="330"/>
                  </a:lnTo>
                  <a:lnTo>
                    <a:pt x="6" y="316"/>
                  </a:lnTo>
                  <a:lnTo>
                    <a:pt x="4" y="303"/>
                  </a:lnTo>
                  <a:lnTo>
                    <a:pt x="1" y="288"/>
                  </a:lnTo>
                  <a:lnTo>
                    <a:pt x="0" y="274"/>
                  </a:lnTo>
                  <a:lnTo>
                    <a:pt x="0" y="260"/>
                  </a:lnTo>
                  <a:lnTo>
                    <a:pt x="2" y="246"/>
                  </a:lnTo>
                  <a:lnTo>
                    <a:pt x="5" y="234"/>
                  </a:lnTo>
                  <a:lnTo>
                    <a:pt x="8" y="220"/>
                  </a:lnTo>
                  <a:lnTo>
                    <a:pt x="13" y="206"/>
                  </a:lnTo>
                  <a:lnTo>
                    <a:pt x="18" y="194"/>
                  </a:lnTo>
                  <a:lnTo>
                    <a:pt x="25" y="181"/>
                  </a:lnTo>
                  <a:lnTo>
                    <a:pt x="33" y="167"/>
                  </a:lnTo>
                  <a:lnTo>
                    <a:pt x="41" y="156"/>
                  </a:lnTo>
                  <a:lnTo>
                    <a:pt x="51" y="144"/>
                  </a:lnTo>
                  <a:lnTo>
                    <a:pt x="61" y="134"/>
                  </a:lnTo>
                  <a:lnTo>
                    <a:pt x="70" y="125"/>
                  </a:lnTo>
                  <a:lnTo>
                    <a:pt x="82" y="116"/>
                  </a:lnTo>
                  <a:lnTo>
                    <a:pt x="93" y="108"/>
                  </a:lnTo>
                  <a:lnTo>
                    <a:pt x="105" y="101"/>
                  </a:lnTo>
                  <a:lnTo>
                    <a:pt x="117" y="95"/>
                  </a:lnTo>
                  <a:lnTo>
                    <a:pt x="130" y="89"/>
                  </a:lnTo>
                  <a:lnTo>
                    <a:pt x="144" y="85"/>
                  </a:lnTo>
                  <a:lnTo>
                    <a:pt x="157" y="81"/>
                  </a:lnTo>
                  <a:lnTo>
                    <a:pt x="172" y="78"/>
                  </a:lnTo>
                  <a:lnTo>
                    <a:pt x="188" y="75"/>
                  </a:lnTo>
                  <a:lnTo>
                    <a:pt x="204" y="74"/>
                  </a:lnTo>
                  <a:lnTo>
                    <a:pt x="222" y="74"/>
                  </a:lnTo>
                  <a:lnTo>
                    <a:pt x="240" y="74"/>
                  </a:lnTo>
                  <a:lnTo>
                    <a:pt x="259" y="74"/>
                  </a:lnTo>
                  <a:lnTo>
                    <a:pt x="277" y="77"/>
                  </a:lnTo>
                  <a:lnTo>
                    <a:pt x="295" y="79"/>
                  </a:lnTo>
                  <a:lnTo>
                    <a:pt x="312" y="84"/>
                  </a:lnTo>
                  <a:lnTo>
                    <a:pt x="329" y="87"/>
                  </a:lnTo>
                  <a:lnTo>
                    <a:pt x="345" y="93"/>
                  </a:lnTo>
                  <a:lnTo>
                    <a:pt x="363" y="97"/>
                  </a:lnTo>
                  <a:lnTo>
                    <a:pt x="395" y="110"/>
                  </a:lnTo>
                  <a:lnTo>
                    <a:pt x="426" y="124"/>
                  </a:lnTo>
                  <a:lnTo>
                    <a:pt x="456" y="139"/>
                  </a:lnTo>
                  <a:lnTo>
                    <a:pt x="485" y="153"/>
                  </a:lnTo>
                  <a:lnTo>
                    <a:pt x="519" y="170"/>
                  </a:lnTo>
                  <a:lnTo>
                    <a:pt x="551" y="184"/>
                  </a:lnTo>
                  <a:lnTo>
                    <a:pt x="582" y="198"/>
                  </a:lnTo>
                  <a:lnTo>
                    <a:pt x="613" y="210"/>
                  </a:lnTo>
                  <a:lnTo>
                    <a:pt x="643" y="221"/>
                  </a:lnTo>
                  <a:lnTo>
                    <a:pt x="672" y="230"/>
                  </a:lnTo>
                  <a:lnTo>
                    <a:pt x="701" y="240"/>
                  </a:lnTo>
                  <a:lnTo>
                    <a:pt x="730" y="246"/>
                  </a:lnTo>
                  <a:lnTo>
                    <a:pt x="757" y="253"/>
                  </a:lnTo>
                  <a:lnTo>
                    <a:pt x="786" y="258"/>
                  </a:lnTo>
                  <a:lnTo>
                    <a:pt x="813" y="262"/>
                  </a:lnTo>
                  <a:lnTo>
                    <a:pt x="840" y="265"/>
                  </a:lnTo>
                  <a:lnTo>
                    <a:pt x="867" y="266"/>
                  </a:lnTo>
                  <a:lnTo>
                    <a:pt x="895" y="267"/>
                  </a:lnTo>
                  <a:lnTo>
                    <a:pt x="921" y="266"/>
                  </a:lnTo>
                  <a:lnTo>
                    <a:pt x="948" y="265"/>
                  </a:lnTo>
                  <a:lnTo>
                    <a:pt x="975" y="262"/>
                  </a:lnTo>
                  <a:lnTo>
                    <a:pt x="1003" y="261"/>
                  </a:lnTo>
                  <a:lnTo>
                    <a:pt x="1029" y="259"/>
                  </a:lnTo>
                  <a:lnTo>
                    <a:pt x="1057" y="258"/>
                  </a:lnTo>
                  <a:lnTo>
                    <a:pt x="1093" y="256"/>
                  </a:lnTo>
                  <a:lnTo>
                    <a:pt x="1131" y="252"/>
                  </a:lnTo>
                  <a:lnTo>
                    <a:pt x="1168" y="250"/>
                  </a:lnTo>
                  <a:lnTo>
                    <a:pt x="1205" y="246"/>
                  </a:lnTo>
                  <a:lnTo>
                    <a:pt x="1242" y="243"/>
                  </a:lnTo>
                  <a:lnTo>
                    <a:pt x="1279" y="237"/>
                  </a:lnTo>
                  <a:lnTo>
                    <a:pt x="1316" y="231"/>
                  </a:lnTo>
                  <a:lnTo>
                    <a:pt x="1351" y="226"/>
                  </a:lnTo>
                  <a:lnTo>
                    <a:pt x="1442" y="206"/>
                  </a:lnTo>
                  <a:lnTo>
                    <a:pt x="1532" y="188"/>
                  </a:lnTo>
                  <a:lnTo>
                    <a:pt x="1622" y="167"/>
                  </a:lnTo>
                  <a:lnTo>
                    <a:pt x="1712" y="148"/>
                  </a:lnTo>
                  <a:lnTo>
                    <a:pt x="1802" y="127"/>
                  </a:lnTo>
                  <a:lnTo>
                    <a:pt x="1892" y="108"/>
                  </a:lnTo>
                  <a:lnTo>
                    <a:pt x="1980" y="87"/>
                  </a:lnTo>
                  <a:lnTo>
                    <a:pt x="2068" y="66"/>
                  </a:lnTo>
                  <a:lnTo>
                    <a:pt x="2104" y="58"/>
                  </a:lnTo>
                  <a:lnTo>
                    <a:pt x="2140" y="50"/>
                  </a:lnTo>
                  <a:lnTo>
                    <a:pt x="2176" y="41"/>
                  </a:lnTo>
                  <a:lnTo>
                    <a:pt x="2212" y="33"/>
                  </a:lnTo>
                  <a:lnTo>
                    <a:pt x="2247" y="25"/>
                  </a:lnTo>
                  <a:lnTo>
                    <a:pt x="2283" y="17"/>
                  </a:lnTo>
                  <a:lnTo>
                    <a:pt x="2318" y="9"/>
                  </a:lnTo>
                  <a:lnTo>
                    <a:pt x="2354" y="1"/>
                  </a:lnTo>
                  <a:lnTo>
                    <a:pt x="2363" y="1"/>
                  </a:lnTo>
                  <a:lnTo>
                    <a:pt x="2368" y="0"/>
                  </a:lnTo>
                  <a:lnTo>
                    <a:pt x="2378" y="0"/>
                  </a:lnTo>
                  <a:lnTo>
                    <a:pt x="2387" y="0"/>
                  </a:lnTo>
                  <a:lnTo>
                    <a:pt x="2398" y="0"/>
                  </a:lnTo>
                  <a:lnTo>
                    <a:pt x="2407" y="0"/>
                  </a:lnTo>
                  <a:lnTo>
                    <a:pt x="2427" y="0"/>
                  </a:lnTo>
                  <a:lnTo>
                    <a:pt x="2449" y="0"/>
                  </a:lnTo>
                  <a:lnTo>
                    <a:pt x="2471" y="0"/>
                  </a:lnTo>
                  <a:lnTo>
                    <a:pt x="2492" y="1"/>
                  </a:lnTo>
                  <a:lnTo>
                    <a:pt x="2518" y="3"/>
                  </a:lnTo>
                  <a:lnTo>
                    <a:pt x="2543" y="6"/>
                  </a:lnTo>
                  <a:lnTo>
                    <a:pt x="2569" y="10"/>
                  </a:lnTo>
                  <a:lnTo>
                    <a:pt x="2594" y="16"/>
                  </a:lnTo>
                  <a:lnTo>
                    <a:pt x="2617" y="22"/>
                  </a:lnTo>
                  <a:lnTo>
                    <a:pt x="2640" y="30"/>
                  </a:lnTo>
                  <a:lnTo>
                    <a:pt x="2663" y="38"/>
                  </a:lnTo>
                  <a:lnTo>
                    <a:pt x="2684" y="47"/>
                  </a:lnTo>
                  <a:lnTo>
                    <a:pt x="2705" y="57"/>
                  </a:lnTo>
                  <a:lnTo>
                    <a:pt x="2726" y="69"/>
                  </a:lnTo>
                  <a:lnTo>
                    <a:pt x="2745" y="80"/>
                  </a:lnTo>
                  <a:lnTo>
                    <a:pt x="2764" y="94"/>
                  </a:lnTo>
                  <a:lnTo>
                    <a:pt x="2781" y="108"/>
                  </a:lnTo>
                  <a:lnTo>
                    <a:pt x="2798" y="123"/>
                  </a:lnTo>
                  <a:lnTo>
                    <a:pt x="2813" y="137"/>
                  </a:lnTo>
                  <a:lnTo>
                    <a:pt x="2828" y="155"/>
                  </a:lnTo>
                  <a:lnTo>
                    <a:pt x="2840" y="171"/>
                  </a:lnTo>
                  <a:lnTo>
                    <a:pt x="2852" y="187"/>
                  </a:lnTo>
                  <a:lnTo>
                    <a:pt x="2863" y="204"/>
                  </a:lnTo>
                  <a:lnTo>
                    <a:pt x="2873" y="222"/>
                  </a:lnTo>
                  <a:lnTo>
                    <a:pt x="2882" y="240"/>
                  </a:lnTo>
                  <a:lnTo>
                    <a:pt x="2890" y="259"/>
                  </a:lnTo>
                  <a:lnTo>
                    <a:pt x="2897" y="279"/>
                  </a:lnTo>
                  <a:lnTo>
                    <a:pt x="2904" y="298"/>
                  </a:lnTo>
                  <a:lnTo>
                    <a:pt x="2908" y="317"/>
                  </a:lnTo>
                  <a:lnTo>
                    <a:pt x="2912" y="338"/>
                  </a:lnTo>
                  <a:lnTo>
                    <a:pt x="2915" y="359"/>
                  </a:lnTo>
                  <a:lnTo>
                    <a:pt x="2917" y="379"/>
                  </a:lnTo>
                  <a:lnTo>
                    <a:pt x="2918" y="401"/>
                  </a:lnTo>
                  <a:lnTo>
                    <a:pt x="2918" y="423"/>
                  </a:lnTo>
                  <a:lnTo>
                    <a:pt x="2917" y="445"/>
                  </a:lnTo>
                  <a:lnTo>
                    <a:pt x="2915" y="467"/>
                  </a:lnTo>
                  <a:lnTo>
                    <a:pt x="2912" y="494"/>
                  </a:lnTo>
                  <a:lnTo>
                    <a:pt x="2906" y="523"/>
                  </a:lnTo>
                  <a:lnTo>
                    <a:pt x="2899" y="549"/>
                  </a:lnTo>
                  <a:lnTo>
                    <a:pt x="2890" y="577"/>
                  </a:lnTo>
                  <a:lnTo>
                    <a:pt x="2881" y="603"/>
                  </a:lnTo>
                  <a:lnTo>
                    <a:pt x="2869" y="628"/>
                  </a:lnTo>
                  <a:lnTo>
                    <a:pt x="2855" y="654"/>
                  </a:lnTo>
                  <a:lnTo>
                    <a:pt x="2842" y="679"/>
                  </a:lnTo>
                  <a:lnTo>
                    <a:pt x="2826" y="703"/>
                  </a:lnTo>
                  <a:lnTo>
                    <a:pt x="2808" y="727"/>
                  </a:lnTo>
                  <a:lnTo>
                    <a:pt x="2789" y="750"/>
                  </a:lnTo>
                  <a:lnTo>
                    <a:pt x="2769" y="773"/>
                  </a:lnTo>
                  <a:lnTo>
                    <a:pt x="2748" y="795"/>
                  </a:lnTo>
                  <a:lnTo>
                    <a:pt x="2725" y="816"/>
                  </a:lnTo>
                  <a:lnTo>
                    <a:pt x="2699" y="838"/>
                  </a:lnTo>
                  <a:lnTo>
                    <a:pt x="2673" y="859"/>
                  </a:lnTo>
                  <a:lnTo>
                    <a:pt x="2636" y="886"/>
                  </a:lnTo>
                  <a:lnTo>
                    <a:pt x="2600" y="915"/>
                  </a:lnTo>
                  <a:lnTo>
                    <a:pt x="2563" y="943"/>
                  </a:lnTo>
                  <a:lnTo>
                    <a:pt x="2525" y="971"/>
                  </a:lnTo>
                  <a:lnTo>
                    <a:pt x="2494" y="995"/>
                  </a:lnTo>
                  <a:lnTo>
                    <a:pt x="2463" y="1018"/>
                  </a:lnTo>
                  <a:lnTo>
                    <a:pt x="2432" y="1042"/>
                  </a:lnTo>
                  <a:lnTo>
                    <a:pt x="2401" y="1066"/>
                  </a:lnTo>
                  <a:lnTo>
                    <a:pt x="2370" y="1091"/>
                  </a:lnTo>
                  <a:lnTo>
                    <a:pt x="2338" y="1113"/>
                  </a:lnTo>
                  <a:lnTo>
                    <a:pt x="2307" y="1138"/>
                  </a:lnTo>
                  <a:lnTo>
                    <a:pt x="2276" y="1161"/>
                  </a:lnTo>
                  <a:lnTo>
                    <a:pt x="2269" y="1165"/>
                  </a:lnTo>
                  <a:lnTo>
                    <a:pt x="2232" y="1193"/>
                  </a:lnTo>
                  <a:lnTo>
                    <a:pt x="2196" y="1220"/>
                  </a:lnTo>
                  <a:lnTo>
                    <a:pt x="2159" y="1247"/>
                  </a:lnTo>
                  <a:lnTo>
                    <a:pt x="2122" y="1274"/>
                  </a:lnTo>
                  <a:lnTo>
                    <a:pt x="2086" y="1300"/>
                  </a:lnTo>
                  <a:lnTo>
                    <a:pt x="2048" y="1327"/>
                  </a:lnTo>
                  <a:lnTo>
                    <a:pt x="2010" y="1353"/>
                  </a:lnTo>
                  <a:lnTo>
                    <a:pt x="1972" y="1378"/>
                  </a:lnTo>
                  <a:lnTo>
                    <a:pt x="1943" y="1397"/>
                  </a:lnTo>
                  <a:lnTo>
                    <a:pt x="1914" y="1414"/>
                  </a:lnTo>
                  <a:lnTo>
                    <a:pt x="1883" y="1430"/>
                  </a:lnTo>
                  <a:lnTo>
                    <a:pt x="1853" y="1446"/>
                  </a:lnTo>
                  <a:lnTo>
                    <a:pt x="1821" y="1460"/>
                  </a:lnTo>
                  <a:lnTo>
                    <a:pt x="1790" y="1474"/>
                  </a:lnTo>
                  <a:lnTo>
                    <a:pt x="1758" y="1486"/>
                  </a:lnTo>
                  <a:lnTo>
                    <a:pt x="1724" y="1498"/>
                  </a:lnTo>
                  <a:lnTo>
                    <a:pt x="1691" y="1508"/>
                  </a:lnTo>
                  <a:lnTo>
                    <a:pt x="1657" y="1517"/>
                  </a:lnTo>
                  <a:lnTo>
                    <a:pt x="1622" y="1525"/>
                  </a:lnTo>
                  <a:lnTo>
                    <a:pt x="1588" y="1532"/>
                  </a:lnTo>
                  <a:lnTo>
                    <a:pt x="1552" y="1538"/>
                  </a:lnTo>
                  <a:lnTo>
                    <a:pt x="1515" y="1544"/>
                  </a:lnTo>
                  <a:lnTo>
                    <a:pt x="1480" y="1548"/>
                  </a:lnTo>
                  <a:lnTo>
                    <a:pt x="1443" y="1550"/>
                  </a:lnTo>
                  <a:lnTo>
                    <a:pt x="1421" y="1552"/>
                  </a:lnTo>
                  <a:lnTo>
                    <a:pt x="1400" y="1553"/>
                  </a:lnTo>
                  <a:lnTo>
                    <a:pt x="1379" y="1554"/>
                  </a:lnTo>
                  <a:lnTo>
                    <a:pt x="1357" y="1555"/>
                  </a:lnTo>
                  <a:lnTo>
                    <a:pt x="1335" y="1555"/>
                  </a:lnTo>
                  <a:lnTo>
                    <a:pt x="1314" y="1556"/>
                  </a:lnTo>
                  <a:lnTo>
                    <a:pt x="1292" y="1556"/>
                  </a:lnTo>
                  <a:lnTo>
                    <a:pt x="1270" y="15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4" name="Freeform 31">
              <a:extLst>
                <a:ext uri="{FF2B5EF4-FFF2-40B4-BE49-F238E27FC236}">
                  <a16:creationId xmlns:a16="http://schemas.microsoft.com/office/drawing/2014/main" id="{0D94F717-C7AB-4679-B461-02670CE6959D}"/>
                </a:ext>
              </a:extLst>
            </p:cNvPr>
            <p:cNvSpPr>
              <a:spLocks noEditPoints="1"/>
            </p:cNvSpPr>
            <p:nvPr userDrawn="1"/>
          </p:nvSpPr>
          <p:spPr bwMode="auto">
            <a:xfrm>
              <a:off x="9148135" y="1619122"/>
              <a:ext cx="1051497" cy="1298089"/>
            </a:xfrm>
            <a:custGeom>
              <a:avLst/>
              <a:gdLst>
                <a:gd name="T0" fmla="*/ 287 w 1588"/>
                <a:gd name="T1" fmla="*/ 90 h 1953"/>
                <a:gd name="T2" fmla="*/ 174 w 1588"/>
                <a:gd name="T3" fmla="*/ 179 h 1953"/>
                <a:gd name="T4" fmla="*/ 94 w 1588"/>
                <a:gd name="T5" fmla="*/ 292 h 1953"/>
                <a:gd name="T6" fmla="*/ 49 w 1588"/>
                <a:gd name="T7" fmla="*/ 426 h 1953"/>
                <a:gd name="T8" fmla="*/ 40 w 1588"/>
                <a:gd name="T9" fmla="*/ 578 h 1953"/>
                <a:gd name="T10" fmla="*/ 66 w 1588"/>
                <a:gd name="T11" fmla="*/ 751 h 1953"/>
                <a:gd name="T12" fmla="*/ 92 w 1588"/>
                <a:gd name="T13" fmla="*/ 937 h 1953"/>
                <a:gd name="T14" fmla="*/ 122 w 1588"/>
                <a:gd name="T15" fmla="*/ 1135 h 1953"/>
                <a:gd name="T16" fmla="*/ 201 w 1588"/>
                <a:gd name="T17" fmla="*/ 1496 h 1953"/>
                <a:gd name="T18" fmla="*/ 282 w 1588"/>
                <a:gd name="T19" fmla="*/ 1747 h 1953"/>
                <a:gd name="T20" fmla="*/ 386 w 1588"/>
                <a:gd name="T21" fmla="*/ 1850 h 1953"/>
                <a:gd name="T22" fmla="*/ 550 w 1588"/>
                <a:gd name="T23" fmla="*/ 1902 h 1953"/>
                <a:gd name="T24" fmla="*/ 833 w 1588"/>
                <a:gd name="T25" fmla="*/ 1907 h 1953"/>
                <a:gd name="T26" fmla="*/ 985 w 1588"/>
                <a:gd name="T27" fmla="*/ 1877 h 1953"/>
                <a:gd name="T28" fmla="*/ 1098 w 1588"/>
                <a:gd name="T29" fmla="*/ 1831 h 1953"/>
                <a:gd name="T30" fmla="*/ 1201 w 1588"/>
                <a:gd name="T31" fmla="*/ 1765 h 1953"/>
                <a:gd name="T32" fmla="*/ 1304 w 1588"/>
                <a:gd name="T33" fmla="*/ 1667 h 1953"/>
                <a:gd name="T34" fmla="*/ 1408 w 1588"/>
                <a:gd name="T35" fmla="*/ 1532 h 1953"/>
                <a:gd name="T36" fmla="*/ 1491 w 1588"/>
                <a:gd name="T37" fmla="*/ 1373 h 1953"/>
                <a:gd name="T38" fmla="*/ 1540 w 1588"/>
                <a:gd name="T39" fmla="*/ 1197 h 1953"/>
                <a:gd name="T40" fmla="*/ 1545 w 1588"/>
                <a:gd name="T41" fmla="*/ 1009 h 1953"/>
                <a:gd name="T42" fmla="*/ 1495 w 1588"/>
                <a:gd name="T43" fmla="*/ 824 h 1953"/>
                <a:gd name="T44" fmla="*/ 1404 w 1588"/>
                <a:gd name="T45" fmla="*/ 664 h 1953"/>
                <a:gd name="T46" fmla="*/ 1252 w 1588"/>
                <a:gd name="T47" fmla="*/ 507 h 1953"/>
                <a:gd name="T48" fmla="*/ 1006 w 1588"/>
                <a:gd name="T49" fmla="*/ 302 h 1953"/>
                <a:gd name="T50" fmla="*/ 738 w 1588"/>
                <a:gd name="T51" fmla="*/ 132 h 1953"/>
                <a:gd name="T52" fmla="*/ 578 w 1588"/>
                <a:gd name="T53" fmla="*/ 69 h 1953"/>
                <a:gd name="T54" fmla="*/ 430 w 1588"/>
                <a:gd name="T55" fmla="*/ 43 h 1953"/>
                <a:gd name="T56" fmla="*/ 614 w 1588"/>
                <a:gd name="T57" fmla="*/ 1950 h 1953"/>
                <a:gd name="T58" fmla="*/ 416 w 1588"/>
                <a:gd name="T59" fmla="*/ 1908 h 1953"/>
                <a:gd name="T60" fmla="*/ 307 w 1588"/>
                <a:gd name="T61" fmla="*/ 1842 h 1953"/>
                <a:gd name="T62" fmla="*/ 254 w 1588"/>
                <a:gd name="T63" fmla="*/ 1779 h 1953"/>
                <a:gd name="T64" fmla="*/ 197 w 1588"/>
                <a:gd name="T65" fmla="*/ 1628 h 1953"/>
                <a:gd name="T66" fmla="*/ 104 w 1588"/>
                <a:gd name="T67" fmla="*/ 1245 h 1953"/>
                <a:gd name="T68" fmla="*/ 63 w 1588"/>
                <a:gd name="T69" fmla="*/ 1009 h 1953"/>
                <a:gd name="T70" fmla="*/ 36 w 1588"/>
                <a:gd name="T71" fmla="*/ 819 h 1953"/>
                <a:gd name="T72" fmla="*/ 6 w 1588"/>
                <a:gd name="T73" fmla="*/ 636 h 1953"/>
                <a:gd name="T74" fmla="*/ 2 w 1588"/>
                <a:gd name="T75" fmla="*/ 469 h 1953"/>
                <a:gd name="T76" fmla="*/ 39 w 1588"/>
                <a:gd name="T77" fmla="*/ 317 h 1953"/>
                <a:gd name="T78" fmla="*/ 112 w 1588"/>
                <a:gd name="T79" fmla="*/ 189 h 1953"/>
                <a:gd name="T80" fmla="*/ 223 w 1588"/>
                <a:gd name="T81" fmla="*/ 85 h 1953"/>
                <a:gd name="T82" fmla="*/ 368 w 1588"/>
                <a:gd name="T83" fmla="*/ 10 h 1953"/>
                <a:gd name="T84" fmla="*/ 484 w 1588"/>
                <a:gd name="T85" fmla="*/ 12 h 1953"/>
                <a:gd name="T86" fmla="*/ 637 w 1588"/>
                <a:gd name="T87" fmla="*/ 42 h 1953"/>
                <a:gd name="T88" fmla="*/ 851 w 1588"/>
                <a:gd name="T89" fmla="*/ 151 h 1953"/>
                <a:gd name="T90" fmla="*/ 1115 w 1588"/>
                <a:gd name="T91" fmla="*/ 337 h 1953"/>
                <a:gd name="T92" fmla="*/ 1358 w 1588"/>
                <a:gd name="T93" fmla="*/ 555 h 1953"/>
                <a:gd name="T94" fmla="*/ 1468 w 1588"/>
                <a:gd name="T95" fmla="*/ 686 h 1953"/>
                <a:gd name="T96" fmla="*/ 1554 w 1588"/>
                <a:gd name="T97" fmla="*/ 869 h 1953"/>
                <a:gd name="T98" fmla="*/ 1588 w 1588"/>
                <a:gd name="T99" fmla="*/ 1070 h 1953"/>
                <a:gd name="T100" fmla="*/ 1568 w 1588"/>
                <a:gd name="T101" fmla="*/ 1264 h 1953"/>
                <a:gd name="T102" fmla="*/ 1502 w 1588"/>
                <a:gd name="T103" fmla="*/ 1443 h 1953"/>
                <a:gd name="T104" fmla="*/ 1407 w 1588"/>
                <a:gd name="T105" fmla="*/ 1602 h 1953"/>
                <a:gd name="T106" fmla="*/ 1295 w 1588"/>
                <a:gd name="T107" fmla="*/ 1735 h 1953"/>
                <a:gd name="T108" fmla="*/ 1129 w 1588"/>
                <a:gd name="T109" fmla="*/ 1860 h 1953"/>
                <a:gd name="T110" fmla="*/ 922 w 1588"/>
                <a:gd name="T111" fmla="*/ 1933 h 1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953">
                  <a:moveTo>
                    <a:pt x="406" y="38"/>
                  </a:moveTo>
                  <a:lnTo>
                    <a:pt x="380" y="47"/>
                  </a:lnTo>
                  <a:lnTo>
                    <a:pt x="356" y="57"/>
                  </a:lnTo>
                  <a:lnTo>
                    <a:pt x="332" y="67"/>
                  </a:lnTo>
                  <a:lnTo>
                    <a:pt x="309" y="78"/>
                  </a:lnTo>
                  <a:lnTo>
                    <a:pt x="287" y="90"/>
                  </a:lnTo>
                  <a:lnTo>
                    <a:pt x="267" y="103"/>
                  </a:lnTo>
                  <a:lnTo>
                    <a:pt x="246" y="117"/>
                  </a:lnTo>
                  <a:lnTo>
                    <a:pt x="227" y="132"/>
                  </a:lnTo>
                  <a:lnTo>
                    <a:pt x="208" y="147"/>
                  </a:lnTo>
                  <a:lnTo>
                    <a:pt x="191" y="163"/>
                  </a:lnTo>
                  <a:lnTo>
                    <a:pt x="174" y="179"/>
                  </a:lnTo>
                  <a:lnTo>
                    <a:pt x="159" y="196"/>
                  </a:lnTo>
                  <a:lnTo>
                    <a:pt x="144" y="214"/>
                  </a:lnTo>
                  <a:lnTo>
                    <a:pt x="130" y="233"/>
                  </a:lnTo>
                  <a:lnTo>
                    <a:pt x="117" y="252"/>
                  </a:lnTo>
                  <a:lnTo>
                    <a:pt x="105" y="272"/>
                  </a:lnTo>
                  <a:lnTo>
                    <a:pt x="94" y="292"/>
                  </a:lnTo>
                  <a:lnTo>
                    <a:pt x="83" y="313"/>
                  </a:lnTo>
                  <a:lnTo>
                    <a:pt x="74" y="335"/>
                  </a:lnTo>
                  <a:lnTo>
                    <a:pt x="66" y="356"/>
                  </a:lnTo>
                  <a:lnTo>
                    <a:pt x="59" y="379"/>
                  </a:lnTo>
                  <a:lnTo>
                    <a:pt x="53" y="402"/>
                  </a:lnTo>
                  <a:lnTo>
                    <a:pt x="49" y="426"/>
                  </a:lnTo>
                  <a:lnTo>
                    <a:pt x="44" y="450"/>
                  </a:lnTo>
                  <a:lnTo>
                    <a:pt x="41" y="475"/>
                  </a:lnTo>
                  <a:lnTo>
                    <a:pt x="40" y="500"/>
                  </a:lnTo>
                  <a:lnTo>
                    <a:pt x="39" y="525"/>
                  </a:lnTo>
                  <a:lnTo>
                    <a:pt x="39" y="551"/>
                  </a:lnTo>
                  <a:lnTo>
                    <a:pt x="40" y="578"/>
                  </a:lnTo>
                  <a:lnTo>
                    <a:pt x="42" y="604"/>
                  </a:lnTo>
                  <a:lnTo>
                    <a:pt x="45" y="632"/>
                  </a:lnTo>
                  <a:lnTo>
                    <a:pt x="50" y="658"/>
                  </a:lnTo>
                  <a:lnTo>
                    <a:pt x="56" y="689"/>
                  </a:lnTo>
                  <a:lnTo>
                    <a:pt x="61" y="720"/>
                  </a:lnTo>
                  <a:lnTo>
                    <a:pt x="66" y="751"/>
                  </a:lnTo>
                  <a:lnTo>
                    <a:pt x="71" y="782"/>
                  </a:lnTo>
                  <a:lnTo>
                    <a:pt x="75" y="813"/>
                  </a:lnTo>
                  <a:lnTo>
                    <a:pt x="80" y="843"/>
                  </a:lnTo>
                  <a:lnTo>
                    <a:pt x="83" y="874"/>
                  </a:lnTo>
                  <a:lnTo>
                    <a:pt x="88" y="905"/>
                  </a:lnTo>
                  <a:lnTo>
                    <a:pt x="92" y="937"/>
                  </a:lnTo>
                  <a:lnTo>
                    <a:pt x="97" y="970"/>
                  </a:lnTo>
                  <a:lnTo>
                    <a:pt x="102" y="1003"/>
                  </a:lnTo>
                  <a:lnTo>
                    <a:pt x="106" y="1037"/>
                  </a:lnTo>
                  <a:lnTo>
                    <a:pt x="112" y="1070"/>
                  </a:lnTo>
                  <a:lnTo>
                    <a:pt x="117" y="1103"/>
                  </a:lnTo>
                  <a:lnTo>
                    <a:pt x="122" y="1135"/>
                  </a:lnTo>
                  <a:lnTo>
                    <a:pt x="129" y="1168"/>
                  </a:lnTo>
                  <a:lnTo>
                    <a:pt x="143" y="1237"/>
                  </a:lnTo>
                  <a:lnTo>
                    <a:pt x="157" y="1305"/>
                  </a:lnTo>
                  <a:lnTo>
                    <a:pt x="172" y="1370"/>
                  </a:lnTo>
                  <a:lnTo>
                    <a:pt x="186" y="1435"/>
                  </a:lnTo>
                  <a:lnTo>
                    <a:pt x="201" y="1496"/>
                  </a:lnTo>
                  <a:lnTo>
                    <a:pt x="217" y="1557"/>
                  </a:lnTo>
                  <a:lnTo>
                    <a:pt x="235" y="1618"/>
                  </a:lnTo>
                  <a:lnTo>
                    <a:pt x="252" y="1677"/>
                  </a:lnTo>
                  <a:lnTo>
                    <a:pt x="260" y="1702"/>
                  </a:lnTo>
                  <a:lnTo>
                    <a:pt x="270" y="1725"/>
                  </a:lnTo>
                  <a:lnTo>
                    <a:pt x="282" y="1747"/>
                  </a:lnTo>
                  <a:lnTo>
                    <a:pt x="295" y="1767"/>
                  </a:lnTo>
                  <a:lnTo>
                    <a:pt x="310" y="1787"/>
                  </a:lnTo>
                  <a:lnTo>
                    <a:pt x="326" y="1805"/>
                  </a:lnTo>
                  <a:lnTo>
                    <a:pt x="345" y="1821"/>
                  </a:lnTo>
                  <a:lnTo>
                    <a:pt x="365" y="1836"/>
                  </a:lnTo>
                  <a:lnTo>
                    <a:pt x="386" y="1850"/>
                  </a:lnTo>
                  <a:lnTo>
                    <a:pt x="410" y="1862"/>
                  </a:lnTo>
                  <a:lnTo>
                    <a:pt x="434" y="1874"/>
                  </a:lnTo>
                  <a:lnTo>
                    <a:pt x="461" y="1883"/>
                  </a:lnTo>
                  <a:lnTo>
                    <a:pt x="489" y="1891"/>
                  </a:lnTo>
                  <a:lnTo>
                    <a:pt x="518" y="1898"/>
                  </a:lnTo>
                  <a:lnTo>
                    <a:pt x="550" y="1902"/>
                  </a:lnTo>
                  <a:lnTo>
                    <a:pt x="582" y="1907"/>
                  </a:lnTo>
                  <a:lnTo>
                    <a:pt x="636" y="1911"/>
                  </a:lnTo>
                  <a:lnTo>
                    <a:pt x="689" y="1913"/>
                  </a:lnTo>
                  <a:lnTo>
                    <a:pt x="738" y="1914"/>
                  </a:lnTo>
                  <a:lnTo>
                    <a:pt x="788" y="1912"/>
                  </a:lnTo>
                  <a:lnTo>
                    <a:pt x="833" y="1907"/>
                  </a:lnTo>
                  <a:lnTo>
                    <a:pt x="879" y="1901"/>
                  </a:lnTo>
                  <a:lnTo>
                    <a:pt x="901" y="1898"/>
                  </a:lnTo>
                  <a:lnTo>
                    <a:pt x="923" y="1893"/>
                  </a:lnTo>
                  <a:lnTo>
                    <a:pt x="944" y="1889"/>
                  </a:lnTo>
                  <a:lnTo>
                    <a:pt x="964" y="1883"/>
                  </a:lnTo>
                  <a:lnTo>
                    <a:pt x="985" y="1877"/>
                  </a:lnTo>
                  <a:lnTo>
                    <a:pt x="1004" y="1872"/>
                  </a:lnTo>
                  <a:lnTo>
                    <a:pt x="1024" y="1865"/>
                  </a:lnTo>
                  <a:lnTo>
                    <a:pt x="1043" y="1857"/>
                  </a:lnTo>
                  <a:lnTo>
                    <a:pt x="1062" y="1849"/>
                  </a:lnTo>
                  <a:lnTo>
                    <a:pt x="1081" y="1841"/>
                  </a:lnTo>
                  <a:lnTo>
                    <a:pt x="1098" y="1831"/>
                  </a:lnTo>
                  <a:lnTo>
                    <a:pt x="1117" y="1821"/>
                  </a:lnTo>
                  <a:lnTo>
                    <a:pt x="1134" y="1811"/>
                  </a:lnTo>
                  <a:lnTo>
                    <a:pt x="1151" y="1800"/>
                  </a:lnTo>
                  <a:lnTo>
                    <a:pt x="1168" y="1789"/>
                  </a:lnTo>
                  <a:lnTo>
                    <a:pt x="1184" y="1777"/>
                  </a:lnTo>
                  <a:lnTo>
                    <a:pt x="1201" y="1765"/>
                  </a:lnTo>
                  <a:lnTo>
                    <a:pt x="1217" y="1752"/>
                  </a:lnTo>
                  <a:lnTo>
                    <a:pt x="1233" y="1738"/>
                  </a:lnTo>
                  <a:lnTo>
                    <a:pt x="1248" y="1725"/>
                  </a:lnTo>
                  <a:lnTo>
                    <a:pt x="1266" y="1706"/>
                  </a:lnTo>
                  <a:lnTo>
                    <a:pt x="1285" y="1688"/>
                  </a:lnTo>
                  <a:lnTo>
                    <a:pt x="1304" y="1667"/>
                  </a:lnTo>
                  <a:lnTo>
                    <a:pt x="1322" y="1647"/>
                  </a:lnTo>
                  <a:lnTo>
                    <a:pt x="1339" y="1625"/>
                  </a:lnTo>
                  <a:lnTo>
                    <a:pt x="1358" y="1603"/>
                  </a:lnTo>
                  <a:lnTo>
                    <a:pt x="1375" y="1580"/>
                  </a:lnTo>
                  <a:lnTo>
                    <a:pt x="1391" y="1556"/>
                  </a:lnTo>
                  <a:lnTo>
                    <a:pt x="1408" y="1532"/>
                  </a:lnTo>
                  <a:lnTo>
                    <a:pt x="1423" y="1507"/>
                  </a:lnTo>
                  <a:lnTo>
                    <a:pt x="1438" y="1482"/>
                  </a:lnTo>
                  <a:lnTo>
                    <a:pt x="1453" y="1455"/>
                  </a:lnTo>
                  <a:lnTo>
                    <a:pt x="1466" y="1428"/>
                  </a:lnTo>
                  <a:lnTo>
                    <a:pt x="1479" y="1400"/>
                  </a:lnTo>
                  <a:lnTo>
                    <a:pt x="1491" y="1373"/>
                  </a:lnTo>
                  <a:lnTo>
                    <a:pt x="1501" y="1344"/>
                  </a:lnTo>
                  <a:lnTo>
                    <a:pt x="1511" y="1315"/>
                  </a:lnTo>
                  <a:lnTo>
                    <a:pt x="1521" y="1287"/>
                  </a:lnTo>
                  <a:lnTo>
                    <a:pt x="1529" y="1257"/>
                  </a:lnTo>
                  <a:lnTo>
                    <a:pt x="1536" y="1227"/>
                  </a:lnTo>
                  <a:lnTo>
                    <a:pt x="1540" y="1197"/>
                  </a:lnTo>
                  <a:lnTo>
                    <a:pt x="1545" y="1166"/>
                  </a:lnTo>
                  <a:lnTo>
                    <a:pt x="1548" y="1135"/>
                  </a:lnTo>
                  <a:lnTo>
                    <a:pt x="1549" y="1104"/>
                  </a:lnTo>
                  <a:lnTo>
                    <a:pt x="1549" y="1073"/>
                  </a:lnTo>
                  <a:lnTo>
                    <a:pt x="1548" y="1041"/>
                  </a:lnTo>
                  <a:lnTo>
                    <a:pt x="1545" y="1009"/>
                  </a:lnTo>
                  <a:lnTo>
                    <a:pt x="1540" y="978"/>
                  </a:lnTo>
                  <a:lnTo>
                    <a:pt x="1534" y="946"/>
                  </a:lnTo>
                  <a:lnTo>
                    <a:pt x="1526" y="914"/>
                  </a:lnTo>
                  <a:lnTo>
                    <a:pt x="1517" y="882"/>
                  </a:lnTo>
                  <a:lnTo>
                    <a:pt x="1506" y="850"/>
                  </a:lnTo>
                  <a:lnTo>
                    <a:pt x="1495" y="824"/>
                  </a:lnTo>
                  <a:lnTo>
                    <a:pt x="1483" y="797"/>
                  </a:lnTo>
                  <a:lnTo>
                    <a:pt x="1469" y="768"/>
                  </a:lnTo>
                  <a:lnTo>
                    <a:pt x="1453" y="738"/>
                  </a:lnTo>
                  <a:lnTo>
                    <a:pt x="1435" y="707"/>
                  </a:lnTo>
                  <a:lnTo>
                    <a:pt x="1415" y="678"/>
                  </a:lnTo>
                  <a:lnTo>
                    <a:pt x="1404" y="664"/>
                  </a:lnTo>
                  <a:lnTo>
                    <a:pt x="1392" y="649"/>
                  </a:lnTo>
                  <a:lnTo>
                    <a:pt x="1381" y="635"/>
                  </a:lnTo>
                  <a:lnTo>
                    <a:pt x="1368" y="621"/>
                  </a:lnTo>
                  <a:lnTo>
                    <a:pt x="1330" y="582"/>
                  </a:lnTo>
                  <a:lnTo>
                    <a:pt x="1291" y="544"/>
                  </a:lnTo>
                  <a:lnTo>
                    <a:pt x="1252" y="507"/>
                  </a:lnTo>
                  <a:lnTo>
                    <a:pt x="1213" y="471"/>
                  </a:lnTo>
                  <a:lnTo>
                    <a:pt x="1172" y="436"/>
                  </a:lnTo>
                  <a:lnTo>
                    <a:pt x="1132" y="401"/>
                  </a:lnTo>
                  <a:lnTo>
                    <a:pt x="1090" y="368"/>
                  </a:lnTo>
                  <a:lnTo>
                    <a:pt x="1048" y="335"/>
                  </a:lnTo>
                  <a:lnTo>
                    <a:pt x="1006" y="302"/>
                  </a:lnTo>
                  <a:lnTo>
                    <a:pt x="962" y="272"/>
                  </a:lnTo>
                  <a:lnTo>
                    <a:pt x="918" y="242"/>
                  </a:lnTo>
                  <a:lnTo>
                    <a:pt x="875" y="213"/>
                  </a:lnTo>
                  <a:lnTo>
                    <a:pt x="830" y="184"/>
                  </a:lnTo>
                  <a:lnTo>
                    <a:pt x="784" y="158"/>
                  </a:lnTo>
                  <a:lnTo>
                    <a:pt x="738" y="132"/>
                  </a:lnTo>
                  <a:lnTo>
                    <a:pt x="692" y="106"/>
                  </a:lnTo>
                  <a:lnTo>
                    <a:pt x="671" y="96"/>
                  </a:lnTo>
                  <a:lnTo>
                    <a:pt x="649" y="87"/>
                  </a:lnTo>
                  <a:lnTo>
                    <a:pt x="626" y="80"/>
                  </a:lnTo>
                  <a:lnTo>
                    <a:pt x="602" y="74"/>
                  </a:lnTo>
                  <a:lnTo>
                    <a:pt x="578" y="69"/>
                  </a:lnTo>
                  <a:lnTo>
                    <a:pt x="552" y="64"/>
                  </a:lnTo>
                  <a:lnTo>
                    <a:pt x="527" y="59"/>
                  </a:lnTo>
                  <a:lnTo>
                    <a:pt x="501" y="55"/>
                  </a:lnTo>
                  <a:lnTo>
                    <a:pt x="478" y="51"/>
                  </a:lnTo>
                  <a:lnTo>
                    <a:pt x="454" y="48"/>
                  </a:lnTo>
                  <a:lnTo>
                    <a:pt x="430" y="43"/>
                  </a:lnTo>
                  <a:lnTo>
                    <a:pt x="406" y="38"/>
                  </a:lnTo>
                  <a:lnTo>
                    <a:pt x="406" y="38"/>
                  </a:lnTo>
                  <a:close/>
                  <a:moveTo>
                    <a:pt x="719" y="1953"/>
                  </a:moveTo>
                  <a:lnTo>
                    <a:pt x="684" y="1953"/>
                  </a:lnTo>
                  <a:lnTo>
                    <a:pt x="650" y="1951"/>
                  </a:lnTo>
                  <a:lnTo>
                    <a:pt x="614" y="1950"/>
                  </a:lnTo>
                  <a:lnTo>
                    <a:pt x="579" y="1946"/>
                  </a:lnTo>
                  <a:lnTo>
                    <a:pt x="543" y="1941"/>
                  </a:lnTo>
                  <a:lnTo>
                    <a:pt x="509" y="1936"/>
                  </a:lnTo>
                  <a:lnTo>
                    <a:pt x="476" y="1929"/>
                  </a:lnTo>
                  <a:lnTo>
                    <a:pt x="446" y="1920"/>
                  </a:lnTo>
                  <a:lnTo>
                    <a:pt x="416" y="1908"/>
                  </a:lnTo>
                  <a:lnTo>
                    <a:pt x="388" y="1897"/>
                  </a:lnTo>
                  <a:lnTo>
                    <a:pt x="363" y="1883"/>
                  </a:lnTo>
                  <a:lnTo>
                    <a:pt x="339" y="1867"/>
                  </a:lnTo>
                  <a:lnTo>
                    <a:pt x="329" y="1859"/>
                  </a:lnTo>
                  <a:lnTo>
                    <a:pt x="317" y="1851"/>
                  </a:lnTo>
                  <a:lnTo>
                    <a:pt x="307" y="1842"/>
                  </a:lnTo>
                  <a:lnTo>
                    <a:pt x="298" y="1831"/>
                  </a:lnTo>
                  <a:lnTo>
                    <a:pt x="287" y="1822"/>
                  </a:lnTo>
                  <a:lnTo>
                    <a:pt x="279" y="1812"/>
                  </a:lnTo>
                  <a:lnTo>
                    <a:pt x="270" y="1802"/>
                  </a:lnTo>
                  <a:lnTo>
                    <a:pt x="262" y="1790"/>
                  </a:lnTo>
                  <a:lnTo>
                    <a:pt x="254" y="1779"/>
                  </a:lnTo>
                  <a:lnTo>
                    <a:pt x="247" y="1767"/>
                  </a:lnTo>
                  <a:lnTo>
                    <a:pt x="240" y="1755"/>
                  </a:lnTo>
                  <a:lnTo>
                    <a:pt x="235" y="1742"/>
                  </a:lnTo>
                  <a:lnTo>
                    <a:pt x="223" y="1716"/>
                  </a:lnTo>
                  <a:lnTo>
                    <a:pt x="214" y="1688"/>
                  </a:lnTo>
                  <a:lnTo>
                    <a:pt x="197" y="1628"/>
                  </a:lnTo>
                  <a:lnTo>
                    <a:pt x="180" y="1568"/>
                  </a:lnTo>
                  <a:lnTo>
                    <a:pt x="164" y="1507"/>
                  </a:lnTo>
                  <a:lnTo>
                    <a:pt x="147" y="1444"/>
                  </a:lnTo>
                  <a:lnTo>
                    <a:pt x="133" y="1379"/>
                  </a:lnTo>
                  <a:lnTo>
                    <a:pt x="118" y="1313"/>
                  </a:lnTo>
                  <a:lnTo>
                    <a:pt x="104" y="1245"/>
                  </a:lnTo>
                  <a:lnTo>
                    <a:pt x="90" y="1175"/>
                  </a:lnTo>
                  <a:lnTo>
                    <a:pt x="84" y="1143"/>
                  </a:lnTo>
                  <a:lnTo>
                    <a:pt x="78" y="1109"/>
                  </a:lnTo>
                  <a:lnTo>
                    <a:pt x="73" y="1076"/>
                  </a:lnTo>
                  <a:lnTo>
                    <a:pt x="67" y="1042"/>
                  </a:lnTo>
                  <a:lnTo>
                    <a:pt x="63" y="1009"/>
                  </a:lnTo>
                  <a:lnTo>
                    <a:pt x="58" y="976"/>
                  </a:lnTo>
                  <a:lnTo>
                    <a:pt x="53" y="942"/>
                  </a:lnTo>
                  <a:lnTo>
                    <a:pt x="49" y="909"/>
                  </a:lnTo>
                  <a:lnTo>
                    <a:pt x="44" y="879"/>
                  </a:lnTo>
                  <a:lnTo>
                    <a:pt x="41" y="848"/>
                  </a:lnTo>
                  <a:lnTo>
                    <a:pt x="36" y="819"/>
                  </a:lnTo>
                  <a:lnTo>
                    <a:pt x="32" y="788"/>
                  </a:lnTo>
                  <a:lnTo>
                    <a:pt x="27" y="757"/>
                  </a:lnTo>
                  <a:lnTo>
                    <a:pt x="22" y="727"/>
                  </a:lnTo>
                  <a:lnTo>
                    <a:pt x="17" y="696"/>
                  </a:lnTo>
                  <a:lnTo>
                    <a:pt x="12" y="666"/>
                  </a:lnTo>
                  <a:lnTo>
                    <a:pt x="6" y="636"/>
                  </a:lnTo>
                  <a:lnTo>
                    <a:pt x="3" y="608"/>
                  </a:lnTo>
                  <a:lnTo>
                    <a:pt x="1" y="579"/>
                  </a:lnTo>
                  <a:lnTo>
                    <a:pt x="0" y="550"/>
                  </a:lnTo>
                  <a:lnTo>
                    <a:pt x="0" y="523"/>
                  </a:lnTo>
                  <a:lnTo>
                    <a:pt x="0" y="495"/>
                  </a:lnTo>
                  <a:lnTo>
                    <a:pt x="2" y="469"/>
                  </a:lnTo>
                  <a:lnTo>
                    <a:pt x="5" y="442"/>
                  </a:lnTo>
                  <a:lnTo>
                    <a:pt x="10" y="416"/>
                  </a:lnTo>
                  <a:lnTo>
                    <a:pt x="16" y="391"/>
                  </a:lnTo>
                  <a:lnTo>
                    <a:pt x="21" y="366"/>
                  </a:lnTo>
                  <a:lnTo>
                    <a:pt x="29" y="341"/>
                  </a:lnTo>
                  <a:lnTo>
                    <a:pt x="39" y="317"/>
                  </a:lnTo>
                  <a:lnTo>
                    <a:pt x="48" y="294"/>
                  </a:lnTo>
                  <a:lnTo>
                    <a:pt x="59" y="273"/>
                  </a:lnTo>
                  <a:lnTo>
                    <a:pt x="71" y="251"/>
                  </a:lnTo>
                  <a:lnTo>
                    <a:pt x="83" y="229"/>
                  </a:lnTo>
                  <a:lnTo>
                    <a:pt x="97" y="208"/>
                  </a:lnTo>
                  <a:lnTo>
                    <a:pt x="112" y="189"/>
                  </a:lnTo>
                  <a:lnTo>
                    <a:pt x="128" y="169"/>
                  </a:lnTo>
                  <a:lnTo>
                    <a:pt x="145" y="151"/>
                  </a:lnTo>
                  <a:lnTo>
                    <a:pt x="164" y="133"/>
                  </a:lnTo>
                  <a:lnTo>
                    <a:pt x="182" y="117"/>
                  </a:lnTo>
                  <a:lnTo>
                    <a:pt x="203" y="99"/>
                  </a:lnTo>
                  <a:lnTo>
                    <a:pt x="223" y="85"/>
                  </a:lnTo>
                  <a:lnTo>
                    <a:pt x="245" y="70"/>
                  </a:lnTo>
                  <a:lnTo>
                    <a:pt x="268" y="56"/>
                  </a:lnTo>
                  <a:lnTo>
                    <a:pt x="291" y="43"/>
                  </a:lnTo>
                  <a:lnTo>
                    <a:pt x="316" y="31"/>
                  </a:lnTo>
                  <a:lnTo>
                    <a:pt x="341" y="20"/>
                  </a:lnTo>
                  <a:lnTo>
                    <a:pt x="368" y="10"/>
                  </a:lnTo>
                  <a:lnTo>
                    <a:pt x="395" y="0"/>
                  </a:lnTo>
                  <a:lnTo>
                    <a:pt x="406" y="0"/>
                  </a:lnTo>
                  <a:lnTo>
                    <a:pt x="415" y="0"/>
                  </a:lnTo>
                  <a:lnTo>
                    <a:pt x="438" y="4"/>
                  </a:lnTo>
                  <a:lnTo>
                    <a:pt x="461" y="9"/>
                  </a:lnTo>
                  <a:lnTo>
                    <a:pt x="484" y="12"/>
                  </a:lnTo>
                  <a:lnTo>
                    <a:pt x="508" y="17"/>
                  </a:lnTo>
                  <a:lnTo>
                    <a:pt x="534" y="20"/>
                  </a:lnTo>
                  <a:lnTo>
                    <a:pt x="560" y="25"/>
                  </a:lnTo>
                  <a:lnTo>
                    <a:pt x="586" y="30"/>
                  </a:lnTo>
                  <a:lnTo>
                    <a:pt x="612" y="35"/>
                  </a:lnTo>
                  <a:lnTo>
                    <a:pt x="637" y="42"/>
                  </a:lnTo>
                  <a:lnTo>
                    <a:pt x="663" y="50"/>
                  </a:lnTo>
                  <a:lnTo>
                    <a:pt x="688" y="60"/>
                  </a:lnTo>
                  <a:lnTo>
                    <a:pt x="711" y="72"/>
                  </a:lnTo>
                  <a:lnTo>
                    <a:pt x="758" y="97"/>
                  </a:lnTo>
                  <a:lnTo>
                    <a:pt x="804" y="124"/>
                  </a:lnTo>
                  <a:lnTo>
                    <a:pt x="851" y="151"/>
                  </a:lnTo>
                  <a:lnTo>
                    <a:pt x="895" y="180"/>
                  </a:lnTo>
                  <a:lnTo>
                    <a:pt x="940" y="210"/>
                  </a:lnTo>
                  <a:lnTo>
                    <a:pt x="985" y="239"/>
                  </a:lnTo>
                  <a:lnTo>
                    <a:pt x="1028" y="272"/>
                  </a:lnTo>
                  <a:lnTo>
                    <a:pt x="1072" y="304"/>
                  </a:lnTo>
                  <a:lnTo>
                    <a:pt x="1115" y="337"/>
                  </a:lnTo>
                  <a:lnTo>
                    <a:pt x="1157" y="370"/>
                  </a:lnTo>
                  <a:lnTo>
                    <a:pt x="1198" y="406"/>
                  </a:lnTo>
                  <a:lnTo>
                    <a:pt x="1238" y="441"/>
                  </a:lnTo>
                  <a:lnTo>
                    <a:pt x="1280" y="478"/>
                  </a:lnTo>
                  <a:lnTo>
                    <a:pt x="1319" y="516"/>
                  </a:lnTo>
                  <a:lnTo>
                    <a:pt x="1358" y="555"/>
                  </a:lnTo>
                  <a:lnTo>
                    <a:pt x="1397" y="594"/>
                  </a:lnTo>
                  <a:lnTo>
                    <a:pt x="1409" y="609"/>
                  </a:lnTo>
                  <a:lnTo>
                    <a:pt x="1423" y="624"/>
                  </a:lnTo>
                  <a:lnTo>
                    <a:pt x="1435" y="639"/>
                  </a:lnTo>
                  <a:lnTo>
                    <a:pt x="1446" y="655"/>
                  </a:lnTo>
                  <a:lnTo>
                    <a:pt x="1468" y="686"/>
                  </a:lnTo>
                  <a:lnTo>
                    <a:pt x="1487" y="718"/>
                  </a:lnTo>
                  <a:lnTo>
                    <a:pt x="1505" y="749"/>
                  </a:lnTo>
                  <a:lnTo>
                    <a:pt x="1518" y="780"/>
                  </a:lnTo>
                  <a:lnTo>
                    <a:pt x="1532" y="808"/>
                  </a:lnTo>
                  <a:lnTo>
                    <a:pt x="1542" y="836"/>
                  </a:lnTo>
                  <a:lnTo>
                    <a:pt x="1554" y="869"/>
                  </a:lnTo>
                  <a:lnTo>
                    <a:pt x="1564" y="902"/>
                  </a:lnTo>
                  <a:lnTo>
                    <a:pt x="1573" y="937"/>
                  </a:lnTo>
                  <a:lnTo>
                    <a:pt x="1579" y="970"/>
                  </a:lnTo>
                  <a:lnTo>
                    <a:pt x="1584" y="1003"/>
                  </a:lnTo>
                  <a:lnTo>
                    <a:pt x="1587" y="1037"/>
                  </a:lnTo>
                  <a:lnTo>
                    <a:pt x="1588" y="1070"/>
                  </a:lnTo>
                  <a:lnTo>
                    <a:pt x="1588" y="1103"/>
                  </a:lnTo>
                  <a:lnTo>
                    <a:pt x="1587" y="1135"/>
                  </a:lnTo>
                  <a:lnTo>
                    <a:pt x="1584" y="1168"/>
                  </a:lnTo>
                  <a:lnTo>
                    <a:pt x="1580" y="1201"/>
                  </a:lnTo>
                  <a:lnTo>
                    <a:pt x="1575" y="1232"/>
                  </a:lnTo>
                  <a:lnTo>
                    <a:pt x="1568" y="1264"/>
                  </a:lnTo>
                  <a:lnTo>
                    <a:pt x="1560" y="1295"/>
                  </a:lnTo>
                  <a:lnTo>
                    <a:pt x="1550" y="1326"/>
                  </a:lnTo>
                  <a:lnTo>
                    <a:pt x="1539" y="1355"/>
                  </a:lnTo>
                  <a:lnTo>
                    <a:pt x="1529" y="1385"/>
                  </a:lnTo>
                  <a:lnTo>
                    <a:pt x="1516" y="1414"/>
                  </a:lnTo>
                  <a:lnTo>
                    <a:pt x="1502" y="1443"/>
                  </a:lnTo>
                  <a:lnTo>
                    <a:pt x="1488" y="1471"/>
                  </a:lnTo>
                  <a:lnTo>
                    <a:pt x="1474" y="1499"/>
                  </a:lnTo>
                  <a:lnTo>
                    <a:pt x="1457" y="1525"/>
                  </a:lnTo>
                  <a:lnTo>
                    <a:pt x="1441" y="1552"/>
                  </a:lnTo>
                  <a:lnTo>
                    <a:pt x="1424" y="1577"/>
                  </a:lnTo>
                  <a:lnTo>
                    <a:pt x="1407" y="1602"/>
                  </a:lnTo>
                  <a:lnTo>
                    <a:pt x="1390" y="1626"/>
                  </a:lnTo>
                  <a:lnTo>
                    <a:pt x="1371" y="1649"/>
                  </a:lnTo>
                  <a:lnTo>
                    <a:pt x="1352" y="1672"/>
                  </a:lnTo>
                  <a:lnTo>
                    <a:pt x="1334" y="1694"/>
                  </a:lnTo>
                  <a:lnTo>
                    <a:pt x="1314" y="1714"/>
                  </a:lnTo>
                  <a:lnTo>
                    <a:pt x="1295" y="1735"/>
                  </a:lnTo>
                  <a:lnTo>
                    <a:pt x="1274" y="1753"/>
                  </a:lnTo>
                  <a:lnTo>
                    <a:pt x="1248" y="1779"/>
                  </a:lnTo>
                  <a:lnTo>
                    <a:pt x="1219" y="1800"/>
                  </a:lnTo>
                  <a:lnTo>
                    <a:pt x="1190" y="1822"/>
                  </a:lnTo>
                  <a:lnTo>
                    <a:pt x="1160" y="1842"/>
                  </a:lnTo>
                  <a:lnTo>
                    <a:pt x="1129" y="1860"/>
                  </a:lnTo>
                  <a:lnTo>
                    <a:pt x="1097" y="1876"/>
                  </a:lnTo>
                  <a:lnTo>
                    <a:pt x="1064" y="1891"/>
                  </a:lnTo>
                  <a:lnTo>
                    <a:pt x="1031" y="1904"/>
                  </a:lnTo>
                  <a:lnTo>
                    <a:pt x="995" y="1915"/>
                  </a:lnTo>
                  <a:lnTo>
                    <a:pt x="960" y="1925"/>
                  </a:lnTo>
                  <a:lnTo>
                    <a:pt x="922" y="1933"/>
                  </a:lnTo>
                  <a:lnTo>
                    <a:pt x="884" y="1940"/>
                  </a:lnTo>
                  <a:lnTo>
                    <a:pt x="844" y="1946"/>
                  </a:lnTo>
                  <a:lnTo>
                    <a:pt x="804" y="1950"/>
                  </a:lnTo>
                  <a:lnTo>
                    <a:pt x="761" y="1952"/>
                  </a:lnTo>
                  <a:lnTo>
                    <a:pt x="719" y="195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5" name="Freeform 32">
              <a:extLst>
                <a:ext uri="{FF2B5EF4-FFF2-40B4-BE49-F238E27FC236}">
                  <a16:creationId xmlns:a16="http://schemas.microsoft.com/office/drawing/2014/main" id="{69CBFDAC-422F-4ECC-8BEB-21B2F1E5EE17}"/>
                </a:ext>
              </a:extLst>
            </p:cNvPr>
            <p:cNvSpPr>
              <a:spLocks noEditPoints="1"/>
            </p:cNvSpPr>
            <p:nvPr userDrawn="1"/>
          </p:nvSpPr>
          <p:spPr bwMode="auto">
            <a:xfrm>
              <a:off x="6607792" y="2270492"/>
              <a:ext cx="395476" cy="395476"/>
            </a:xfrm>
            <a:custGeom>
              <a:avLst/>
              <a:gdLst>
                <a:gd name="T0" fmla="*/ 156 w 589"/>
                <a:gd name="T1" fmla="*/ 62 h 595"/>
                <a:gd name="T2" fmla="*/ 119 w 589"/>
                <a:gd name="T3" fmla="*/ 88 h 595"/>
                <a:gd name="T4" fmla="*/ 90 w 589"/>
                <a:gd name="T5" fmla="*/ 121 h 595"/>
                <a:gd name="T6" fmla="*/ 63 w 589"/>
                <a:gd name="T7" fmla="*/ 164 h 595"/>
                <a:gd name="T8" fmla="*/ 45 w 589"/>
                <a:gd name="T9" fmla="*/ 226 h 595"/>
                <a:gd name="T10" fmla="*/ 40 w 589"/>
                <a:gd name="T11" fmla="*/ 288 h 595"/>
                <a:gd name="T12" fmla="*/ 49 w 589"/>
                <a:gd name="T13" fmla="*/ 359 h 595"/>
                <a:gd name="T14" fmla="*/ 70 w 589"/>
                <a:gd name="T15" fmla="*/ 415 h 595"/>
                <a:gd name="T16" fmla="*/ 98 w 589"/>
                <a:gd name="T17" fmla="*/ 452 h 595"/>
                <a:gd name="T18" fmla="*/ 164 w 589"/>
                <a:gd name="T19" fmla="*/ 506 h 595"/>
                <a:gd name="T20" fmla="*/ 258 w 589"/>
                <a:gd name="T21" fmla="*/ 546 h 595"/>
                <a:gd name="T22" fmla="*/ 347 w 589"/>
                <a:gd name="T23" fmla="*/ 556 h 595"/>
                <a:gd name="T24" fmla="*/ 395 w 589"/>
                <a:gd name="T25" fmla="*/ 548 h 595"/>
                <a:gd name="T26" fmla="*/ 437 w 589"/>
                <a:gd name="T27" fmla="*/ 529 h 595"/>
                <a:gd name="T28" fmla="*/ 476 w 589"/>
                <a:gd name="T29" fmla="*/ 501 h 595"/>
                <a:gd name="T30" fmla="*/ 508 w 589"/>
                <a:gd name="T31" fmla="*/ 463 h 595"/>
                <a:gd name="T32" fmla="*/ 532 w 589"/>
                <a:gd name="T33" fmla="*/ 419 h 595"/>
                <a:gd name="T34" fmla="*/ 546 w 589"/>
                <a:gd name="T35" fmla="*/ 372 h 595"/>
                <a:gd name="T36" fmla="*/ 548 w 589"/>
                <a:gd name="T37" fmla="*/ 325 h 595"/>
                <a:gd name="T38" fmla="*/ 542 w 589"/>
                <a:gd name="T39" fmla="*/ 280 h 595"/>
                <a:gd name="T40" fmla="*/ 514 w 589"/>
                <a:gd name="T41" fmla="*/ 222 h 595"/>
                <a:gd name="T42" fmla="*/ 450 w 589"/>
                <a:gd name="T43" fmla="*/ 134 h 595"/>
                <a:gd name="T44" fmla="*/ 375 w 589"/>
                <a:gd name="T45" fmla="*/ 75 h 595"/>
                <a:gd name="T46" fmla="*/ 289 w 589"/>
                <a:gd name="T47" fmla="*/ 45 h 595"/>
                <a:gd name="T48" fmla="*/ 212 w 589"/>
                <a:gd name="T49" fmla="*/ 41 h 595"/>
                <a:gd name="T50" fmla="*/ 256 w 589"/>
                <a:gd name="T51" fmla="*/ 587 h 595"/>
                <a:gd name="T52" fmla="*/ 162 w 589"/>
                <a:gd name="T53" fmla="*/ 551 h 595"/>
                <a:gd name="T54" fmla="*/ 82 w 589"/>
                <a:gd name="T55" fmla="*/ 493 h 595"/>
                <a:gd name="T56" fmla="*/ 32 w 589"/>
                <a:gd name="T57" fmla="*/ 427 h 595"/>
                <a:gd name="T58" fmla="*/ 15 w 589"/>
                <a:gd name="T59" fmla="*/ 382 h 595"/>
                <a:gd name="T60" fmla="*/ 2 w 589"/>
                <a:gd name="T61" fmla="*/ 322 h 595"/>
                <a:gd name="T62" fmla="*/ 1 w 589"/>
                <a:gd name="T63" fmla="*/ 254 h 595"/>
                <a:gd name="T64" fmla="*/ 14 w 589"/>
                <a:gd name="T65" fmla="*/ 183 h 595"/>
                <a:gd name="T66" fmla="*/ 43 w 589"/>
                <a:gd name="T67" fmla="*/ 119 h 595"/>
                <a:gd name="T68" fmla="*/ 75 w 589"/>
                <a:gd name="T69" fmla="*/ 76 h 595"/>
                <a:gd name="T70" fmla="*/ 115 w 589"/>
                <a:gd name="T71" fmla="*/ 42 h 595"/>
                <a:gd name="T72" fmla="*/ 162 w 589"/>
                <a:gd name="T73" fmla="*/ 17 h 595"/>
                <a:gd name="T74" fmla="*/ 212 w 589"/>
                <a:gd name="T75" fmla="*/ 2 h 595"/>
                <a:gd name="T76" fmla="*/ 297 w 589"/>
                <a:gd name="T77" fmla="*/ 6 h 595"/>
                <a:gd name="T78" fmla="*/ 392 w 589"/>
                <a:gd name="T79" fmla="*/ 39 h 595"/>
                <a:gd name="T80" fmla="*/ 476 w 589"/>
                <a:gd name="T81" fmla="*/ 104 h 595"/>
                <a:gd name="T82" fmla="*/ 547 w 589"/>
                <a:gd name="T83" fmla="*/ 201 h 595"/>
                <a:gd name="T84" fmla="*/ 578 w 589"/>
                <a:gd name="T85" fmla="*/ 269 h 595"/>
                <a:gd name="T86" fmla="*/ 589 w 589"/>
                <a:gd name="T87" fmla="*/ 323 h 595"/>
                <a:gd name="T88" fmla="*/ 585 w 589"/>
                <a:gd name="T89" fmla="*/ 378 h 595"/>
                <a:gd name="T90" fmla="*/ 569 w 589"/>
                <a:gd name="T91" fmla="*/ 434 h 595"/>
                <a:gd name="T92" fmla="*/ 540 w 589"/>
                <a:gd name="T93" fmla="*/ 486 h 595"/>
                <a:gd name="T94" fmla="*/ 503 w 589"/>
                <a:gd name="T95" fmla="*/ 530 h 595"/>
                <a:gd name="T96" fmla="*/ 457 w 589"/>
                <a:gd name="T97" fmla="*/ 564 h 595"/>
                <a:gd name="T98" fmla="*/ 405 w 589"/>
                <a:gd name="T99" fmla="*/ 585 h 595"/>
                <a:gd name="T100" fmla="*/ 347 w 589"/>
                <a:gd name="T10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9" h="595">
                  <a:moveTo>
                    <a:pt x="212" y="41"/>
                  </a:moveTo>
                  <a:lnTo>
                    <a:pt x="188" y="48"/>
                  </a:lnTo>
                  <a:lnTo>
                    <a:pt x="166" y="57"/>
                  </a:lnTo>
                  <a:lnTo>
                    <a:pt x="156" y="62"/>
                  </a:lnTo>
                  <a:lnTo>
                    <a:pt x="147" y="68"/>
                  </a:lnTo>
                  <a:lnTo>
                    <a:pt x="138" y="74"/>
                  </a:lnTo>
                  <a:lnTo>
                    <a:pt x="129" y="81"/>
                  </a:lnTo>
                  <a:lnTo>
                    <a:pt x="119" y="88"/>
                  </a:lnTo>
                  <a:lnTo>
                    <a:pt x="111" y="96"/>
                  </a:lnTo>
                  <a:lnTo>
                    <a:pt x="103" y="104"/>
                  </a:lnTo>
                  <a:lnTo>
                    <a:pt x="97" y="112"/>
                  </a:lnTo>
                  <a:lnTo>
                    <a:pt x="90" y="121"/>
                  </a:lnTo>
                  <a:lnTo>
                    <a:pt x="83" y="130"/>
                  </a:lnTo>
                  <a:lnTo>
                    <a:pt x="76" y="139"/>
                  </a:lnTo>
                  <a:lnTo>
                    <a:pt x="70" y="150"/>
                  </a:lnTo>
                  <a:lnTo>
                    <a:pt x="63" y="164"/>
                  </a:lnTo>
                  <a:lnTo>
                    <a:pt x="58" y="179"/>
                  </a:lnTo>
                  <a:lnTo>
                    <a:pt x="52" y="195"/>
                  </a:lnTo>
                  <a:lnTo>
                    <a:pt x="47" y="210"/>
                  </a:lnTo>
                  <a:lnTo>
                    <a:pt x="45" y="226"/>
                  </a:lnTo>
                  <a:lnTo>
                    <a:pt x="43" y="242"/>
                  </a:lnTo>
                  <a:lnTo>
                    <a:pt x="40" y="257"/>
                  </a:lnTo>
                  <a:lnTo>
                    <a:pt x="40" y="273"/>
                  </a:lnTo>
                  <a:lnTo>
                    <a:pt x="40" y="288"/>
                  </a:lnTo>
                  <a:lnTo>
                    <a:pt x="40" y="303"/>
                  </a:lnTo>
                  <a:lnTo>
                    <a:pt x="41" y="318"/>
                  </a:lnTo>
                  <a:lnTo>
                    <a:pt x="44" y="332"/>
                  </a:lnTo>
                  <a:lnTo>
                    <a:pt x="49" y="359"/>
                  </a:lnTo>
                  <a:lnTo>
                    <a:pt x="56" y="384"/>
                  </a:lnTo>
                  <a:lnTo>
                    <a:pt x="60" y="394"/>
                  </a:lnTo>
                  <a:lnTo>
                    <a:pt x="64" y="404"/>
                  </a:lnTo>
                  <a:lnTo>
                    <a:pt x="70" y="415"/>
                  </a:lnTo>
                  <a:lnTo>
                    <a:pt x="76" y="424"/>
                  </a:lnTo>
                  <a:lnTo>
                    <a:pt x="83" y="434"/>
                  </a:lnTo>
                  <a:lnTo>
                    <a:pt x="90" y="443"/>
                  </a:lnTo>
                  <a:lnTo>
                    <a:pt x="98" y="452"/>
                  </a:lnTo>
                  <a:lnTo>
                    <a:pt x="106" y="460"/>
                  </a:lnTo>
                  <a:lnTo>
                    <a:pt x="123" y="478"/>
                  </a:lnTo>
                  <a:lnTo>
                    <a:pt x="142" y="493"/>
                  </a:lnTo>
                  <a:lnTo>
                    <a:pt x="164" y="506"/>
                  </a:lnTo>
                  <a:lnTo>
                    <a:pt x="186" y="519"/>
                  </a:lnTo>
                  <a:lnTo>
                    <a:pt x="210" y="530"/>
                  </a:lnTo>
                  <a:lnTo>
                    <a:pt x="234" y="540"/>
                  </a:lnTo>
                  <a:lnTo>
                    <a:pt x="258" y="546"/>
                  </a:lnTo>
                  <a:lnTo>
                    <a:pt x="284" y="552"/>
                  </a:lnTo>
                  <a:lnTo>
                    <a:pt x="309" y="554"/>
                  </a:lnTo>
                  <a:lnTo>
                    <a:pt x="334" y="556"/>
                  </a:lnTo>
                  <a:lnTo>
                    <a:pt x="347" y="556"/>
                  </a:lnTo>
                  <a:lnTo>
                    <a:pt x="359" y="554"/>
                  </a:lnTo>
                  <a:lnTo>
                    <a:pt x="371" y="552"/>
                  </a:lnTo>
                  <a:lnTo>
                    <a:pt x="383" y="550"/>
                  </a:lnTo>
                  <a:lnTo>
                    <a:pt x="395" y="548"/>
                  </a:lnTo>
                  <a:lnTo>
                    <a:pt x="405" y="544"/>
                  </a:lnTo>
                  <a:lnTo>
                    <a:pt x="417" y="540"/>
                  </a:lnTo>
                  <a:lnTo>
                    <a:pt x="427" y="535"/>
                  </a:lnTo>
                  <a:lnTo>
                    <a:pt x="437" y="529"/>
                  </a:lnTo>
                  <a:lnTo>
                    <a:pt x="448" y="523"/>
                  </a:lnTo>
                  <a:lnTo>
                    <a:pt x="458" y="517"/>
                  </a:lnTo>
                  <a:lnTo>
                    <a:pt x="467" y="509"/>
                  </a:lnTo>
                  <a:lnTo>
                    <a:pt x="476" y="501"/>
                  </a:lnTo>
                  <a:lnTo>
                    <a:pt x="485" y="493"/>
                  </a:lnTo>
                  <a:lnTo>
                    <a:pt x="493" y="483"/>
                  </a:lnTo>
                  <a:lnTo>
                    <a:pt x="501" y="473"/>
                  </a:lnTo>
                  <a:lnTo>
                    <a:pt x="508" y="463"/>
                  </a:lnTo>
                  <a:lnTo>
                    <a:pt x="515" y="452"/>
                  </a:lnTo>
                  <a:lnTo>
                    <a:pt x="522" y="442"/>
                  </a:lnTo>
                  <a:lnTo>
                    <a:pt x="528" y="431"/>
                  </a:lnTo>
                  <a:lnTo>
                    <a:pt x="532" y="419"/>
                  </a:lnTo>
                  <a:lnTo>
                    <a:pt x="537" y="408"/>
                  </a:lnTo>
                  <a:lnTo>
                    <a:pt x="540" y="395"/>
                  </a:lnTo>
                  <a:lnTo>
                    <a:pt x="544" y="384"/>
                  </a:lnTo>
                  <a:lnTo>
                    <a:pt x="546" y="372"/>
                  </a:lnTo>
                  <a:lnTo>
                    <a:pt x="547" y="361"/>
                  </a:lnTo>
                  <a:lnTo>
                    <a:pt x="548" y="349"/>
                  </a:lnTo>
                  <a:lnTo>
                    <a:pt x="550" y="338"/>
                  </a:lnTo>
                  <a:lnTo>
                    <a:pt x="548" y="325"/>
                  </a:lnTo>
                  <a:lnTo>
                    <a:pt x="548" y="314"/>
                  </a:lnTo>
                  <a:lnTo>
                    <a:pt x="546" y="303"/>
                  </a:lnTo>
                  <a:lnTo>
                    <a:pt x="544" y="292"/>
                  </a:lnTo>
                  <a:lnTo>
                    <a:pt x="542" y="280"/>
                  </a:lnTo>
                  <a:lnTo>
                    <a:pt x="537" y="270"/>
                  </a:lnTo>
                  <a:lnTo>
                    <a:pt x="534" y="259"/>
                  </a:lnTo>
                  <a:lnTo>
                    <a:pt x="528" y="248"/>
                  </a:lnTo>
                  <a:lnTo>
                    <a:pt x="514" y="222"/>
                  </a:lnTo>
                  <a:lnTo>
                    <a:pt x="499" y="198"/>
                  </a:lnTo>
                  <a:lnTo>
                    <a:pt x="483" y="175"/>
                  </a:lnTo>
                  <a:lnTo>
                    <a:pt x="467" y="153"/>
                  </a:lnTo>
                  <a:lnTo>
                    <a:pt x="450" y="134"/>
                  </a:lnTo>
                  <a:lnTo>
                    <a:pt x="433" y="116"/>
                  </a:lnTo>
                  <a:lnTo>
                    <a:pt x="414" y="100"/>
                  </a:lnTo>
                  <a:lnTo>
                    <a:pt x="395" y="87"/>
                  </a:lnTo>
                  <a:lnTo>
                    <a:pt x="375" y="75"/>
                  </a:lnTo>
                  <a:lnTo>
                    <a:pt x="355" y="65"/>
                  </a:lnTo>
                  <a:lnTo>
                    <a:pt x="334" y="57"/>
                  </a:lnTo>
                  <a:lnTo>
                    <a:pt x="312" y="50"/>
                  </a:lnTo>
                  <a:lnTo>
                    <a:pt x="289" y="45"/>
                  </a:lnTo>
                  <a:lnTo>
                    <a:pt x="266" y="42"/>
                  </a:lnTo>
                  <a:lnTo>
                    <a:pt x="242" y="41"/>
                  </a:lnTo>
                  <a:lnTo>
                    <a:pt x="218" y="41"/>
                  </a:lnTo>
                  <a:lnTo>
                    <a:pt x="212" y="41"/>
                  </a:lnTo>
                  <a:close/>
                  <a:moveTo>
                    <a:pt x="332" y="595"/>
                  </a:moveTo>
                  <a:lnTo>
                    <a:pt x="306" y="595"/>
                  </a:lnTo>
                  <a:lnTo>
                    <a:pt x="281" y="591"/>
                  </a:lnTo>
                  <a:lnTo>
                    <a:pt x="256" y="587"/>
                  </a:lnTo>
                  <a:lnTo>
                    <a:pt x="232" y="580"/>
                  </a:lnTo>
                  <a:lnTo>
                    <a:pt x="208" y="572"/>
                  </a:lnTo>
                  <a:lnTo>
                    <a:pt x="184" y="562"/>
                  </a:lnTo>
                  <a:lnTo>
                    <a:pt x="162" y="551"/>
                  </a:lnTo>
                  <a:lnTo>
                    <a:pt x="140" y="538"/>
                  </a:lnTo>
                  <a:lnTo>
                    <a:pt x="119" y="525"/>
                  </a:lnTo>
                  <a:lnTo>
                    <a:pt x="100" y="509"/>
                  </a:lnTo>
                  <a:lnTo>
                    <a:pt x="82" y="493"/>
                  </a:lnTo>
                  <a:lnTo>
                    <a:pt x="66" y="475"/>
                  </a:lnTo>
                  <a:lnTo>
                    <a:pt x="51" y="457"/>
                  </a:lnTo>
                  <a:lnTo>
                    <a:pt x="38" y="437"/>
                  </a:lnTo>
                  <a:lnTo>
                    <a:pt x="32" y="427"/>
                  </a:lnTo>
                  <a:lnTo>
                    <a:pt x="28" y="417"/>
                  </a:lnTo>
                  <a:lnTo>
                    <a:pt x="23" y="407"/>
                  </a:lnTo>
                  <a:lnTo>
                    <a:pt x="19" y="396"/>
                  </a:lnTo>
                  <a:lnTo>
                    <a:pt x="15" y="382"/>
                  </a:lnTo>
                  <a:lnTo>
                    <a:pt x="10" y="369"/>
                  </a:lnTo>
                  <a:lnTo>
                    <a:pt x="8" y="354"/>
                  </a:lnTo>
                  <a:lnTo>
                    <a:pt x="5" y="338"/>
                  </a:lnTo>
                  <a:lnTo>
                    <a:pt x="2" y="322"/>
                  </a:lnTo>
                  <a:lnTo>
                    <a:pt x="1" y="306"/>
                  </a:lnTo>
                  <a:lnTo>
                    <a:pt x="0" y="288"/>
                  </a:lnTo>
                  <a:lnTo>
                    <a:pt x="0" y="271"/>
                  </a:lnTo>
                  <a:lnTo>
                    <a:pt x="1" y="254"/>
                  </a:lnTo>
                  <a:lnTo>
                    <a:pt x="4" y="236"/>
                  </a:lnTo>
                  <a:lnTo>
                    <a:pt x="6" y="218"/>
                  </a:lnTo>
                  <a:lnTo>
                    <a:pt x="9" y="200"/>
                  </a:lnTo>
                  <a:lnTo>
                    <a:pt x="14" y="183"/>
                  </a:lnTo>
                  <a:lnTo>
                    <a:pt x="21" y="166"/>
                  </a:lnTo>
                  <a:lnTo>
                    <a:pt x="28" y="148"/>
                  </a:lnTo>
                  <a:lnTo>
                    <a:pt x="36" y="131"/>
                  </a:lnTo>
                  <a:lnTo>
                    <a:pt x="43" y="119"/>
                  </a:lnTo>
                  <a:lnTo>
                    <a:pt x="49" y="108"/>
                  </a:lnTo>
                  <a:lnTo>
                    <a:pt x="58" y="97"/>
                  </a:lnTo>
                  <a:lnTo>
                    <a:pt x="66" y="87"/>
                  </a:lnTo>
                  <a:lnTo>
                    <a:pt x="75" y="76"/>
                  </a:lnTo>
                  <a:lnTo>
                    <a:pt x="84" y="67"/>
                  </a:lnTo>
                  <a:lnTo>
                    <a:pt x="94" y="59"/>
                  </a:lnTo>
                  <a:lnTo>
                    <a:pt x="105" y="50"/>
                  </a:lnTo>
                  <a:lnTo>
                    <a:pt x="115" y="42"/>
                  </a:lnTo>
                  <a:lnTo>
                    <a:pt x="126" y="35"/>
                  </a:lnTo>
                  <a:lnTo>
                    <a:pt x="138" y="28"/>
                  </a:lnTo>
                  <a:lnTo>
                    <a:pt x="149" y="22"/>
                  </a:lnTo>
                  <a:lnTo>
                    <a:pt x="162" y="17"/>
                  </a:lnTo>
                  <a:lnTo>
                    <a:pt x="176" y="11"/>
                  </a:lnTo>
                  <a:lnTo>
                    <a:pt x="188" y="6"/>
                  </a:lnTo>
                  <a:lnTo>
                    <a:pt x="202" y="3"/>
                  </a:lnTo>
                  <a:lnTo>
                    <a:pt x="212" y="2"/>
                  </a:lnTo>
                  <a:lnTo>
                    <a:pt x="216" y="2"/>
                  </a:lnTo>
                  <a:lnTo>
                    <a:pt x="243" y="0"/>
                  </a:lnTo>
                  <a:lnTo>
                    <a:pt x="271" y="3"/>
                  </a:lnTo>
                  <a:lnTo>
                    <a:pt x="297" y="6"/>
                  </a:lnTo>
                  <a:lnTo>
                    <a:pt x="323" y="11"/>
                  </a:lnTo>
                  <a:lnTo>
                    <a:pt x="347" y="19"/>
                  </a:lnTo>
                  <a:lnTo>
                    <a:pt x="370" y="28"/>
                  </a:lnTo>
                  <a:lnTo>
                    <a:pt x="392" y="39"/>
                  </a:lnTo>
                  <a:lnTo>
                    <a:pt x="414" y="52"/>
                  </a:lnTo>
                  <a:lnTo>
                    <a:pt x="436" y="67"/>
                  </a:lnTo>
                  <a:lnTo>
                    <a:pt x="457" y="84"/>
                  </a:lnTo>
                  <a:lnTo>
                    <a:pt x="476" y="104"/>
                  </a:lnTo>
                  <a:lnTo>
                    <a:pt x="495" y="126"/>
                  </a:lnTo>
                  <a:lnTo>
                    <a:pt x="513" y="148"/>
                  </a:lnTo>
                  <a:lnTo>
                    <a:pt x="531" y="174"/>
                  </a:lnTo>
                  <a:lnTo>
                    <a:pt x="547" y="201"/>
                  </a:lnTo>
                  <a:lnTo>
                    <a:pt x="563" y="231"/>
                  </a:lnTo>
                  <a:lnTo>
                    <a:pt x="569" y="244"/>
                  </a:lnTo>
                  <a:lnTo>
                    <a:pt x="575" y="256"/>
                  </a:lnTo>
                  <a:lnTo>
                    <a:pt x="578" y="269"/>
                  </a:lnTo>
                  <a:lnTo>
                    <a:pt x="583" y="283"/>
                  </a:lnTo>
                  <a:lnTo>
                    <a:pt x="585" y="295"/>
                  </a:lnTo>
                  <a:lnTo>
                    <a:pt x="587" y="309"/>
                  </a:lnTo>
                  <a:lnTo>
                    <a:pt x="589" y="323"/>
                  </a:lnTo>
                  <a:lnTo>
                    <a:pt x="589" y="337"/>
                  </a:lnTo>
                  <a:lnTo>
                    <a:pt x="589" y="350"/>
                  </a:lnTo>
                  <a:lnTo>
                    <a:pt x="587" y="364"/>
                  </a:lnTo>
                  <a:lnTo>
                    <a:pt x="585" y="378"/>
                  </a:lnTo>
                  <a:lnTo>
                    <a:pt x="582" y="392"/>
                  </a:lnTo>
                  <a:lnTo>
                    <a:pt x="578" y="407"/>
                  </a:lnTo>
                  <a:lnTo>
                    <a:pt x="574" y="420"/>
                  </a:lnTo>
                  <a:lnTo>
                    <a:pt x="569" y="434"/>
                  </a:lnTo>
                  <a:lnTo>
                    <a:pt x="563" y="447"/>
                  </a:lnTo>
                  <a:lnTo>
                    <a:pt x="557" y="460"/>
                  </a:lnTo>
                  <a:lnTo>
                    <a:pt x="548" y="473"/>
                  </a:lnTo>
                  <a:lnTo>
                    <a:pt x="540" y="486"/>
                  </a:lnTo>
                  <a:lnTo>
                    <a:pt x="531" y="498"/>
                  </a:lnTo>
                  <a:lnTo>
                    <a:pt x="522" y="509"/>
                  </a:lnTo>
                  <a:lnTo>
                    <a:pt x="513" y="520"/>
                  </a:lnTo>
                  <a:lnTo>
                    <a:pt x="503" y="530"/>
                  </a:lnTo>
                  <a:lnTo>
                    <a:pt x="491" y="540"/>
                  </a:lnTo>
                  <a:lnTo>
                    <a:pt x="481" y="549"/>
                  </a:lnTo>
                  <a:lnTo>
                    <a:pt x="468" y="557"/>
                  </a:lnTo>
                  <a:lnTo>
                    <a:pt x="457" y="564"/>
                  </a:lnTo>
                  <a:lnTo>
                    <a:pt x="444" y="571"/>
                  </a:lnTo>
                  <a:lnTo>
                    <a:pt x="431" y="576"/>
                  </a:lnTo>
                  <a:lnTo>
                    <a:pt x="418" y="581"/>
                  </a:lnTo>
                  <a:lnTo>
                    <a:pt x="405" y="585"/>
                  </a:lnTo>
                  <a:lnTo>
                    <a:pt x="391" y="589"/>
                  </a:lnTo>
                  <a:lnTo>
                    <a:pt x="376" y="591"/>
                  </a:lnTo>
                  <a:lnTo>
                    <a:pt x="362" y="593"/>
                  </a:lnTo>
                  <a:lnTo>
                    <a:pt x="347" y="595"/>
                  </a:lnTo>
                  <a:lnTo>
                    <a:pt x="332" y="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6" name="Freeform 33">
              <a:extLst>
                <a:ext uri="{FF2B5EF4-FFF2-40B4-BE49-F238E27FC236}">
                  <a16:creationId xmlns:a16="http://schemas.microsoft.com/office/drawing/2014/main" id="{B6FDEF25-DDED-46E2-98D5-969EB874FFA1}"/>
                </a:ext>
              </a:extLst>
            </p:cNvPr>
            <p:cNvSpPr>
              <a:spLocks noEditPoints="1"/>
            </p:cNvSpPr>
            <p:nvPr userDrawn="1"/>
          </p:nvSpPr>
          <p:spPr bwMode="auto">
            <a:xfrm>
              <a:off x="7273118" y="4731741"/>
              <a:ext cx="749077" cy="795603"/>
            </a:xfrm>
            <a:custGeom>
              <a:avLst/>
              <a:gdLst>
                <a:gd name="T0" fmla="*/ 96 w 1126"/>
                <a:gd name="T1" fmla="*/ 69 h 1192"/>
                <a:gd name="T2" fmla="*/ 57 w 1126"/>
                <a:gd name="T3" fmla="*/ 121 h 1192"/>
                <a:gd name="T4" fmla="*/ 39 w 1126"/>
                <a:gd name="T5" fmla="*/ 190 h 1192"/>
                <a:gd name="T6" fmla="*/ 46 w 1126"/>
                <a:gd name="T7" fmla="*/ 276 h 1192"/>
                <a:gd name="T8" fmla="*/ 78 w 1126"/>
                <a:gd name="T9" fmla="*/ 394 h 1192"/>
                <a:gd name="T10" fmla="*/ 128 w 1126"/>
                <a:gd name="T11" fmla="*/ 513 h 1192"/>
                <a:gd name="T12" fmla="*/ 191 w 1126"/>
                <a:gd name="T13" fmla="*/ 626 h 1192"/>
                <a:gd name="T14" fmla="*/ 270 w 1126"/>
                <a:gd name="T15" fmla="*/ 730 h 1192"/>
                <a:gd name="T16" fmla="*/ 379 w 1126"/>
                <a:gd name="T17" fmla="*/ 845 h 1192"/>
                <a:gd name="T18" fmla="*/ 492 w 1126"/>
                <a:gd name="T19" fmla="*/ 947 h 1192"/>
                <a:gd name="T20" fmla="*/ 606 w 1126"/>
                <a:gd name="T21" fmla="*/ 1029 h 1192"/>
                <a:gd name="T22" fmla="*/ 720 w 1126"/>
                <a:gd name="T23" fmla="*/ 1093 h 1192"/>
                <a:gd name="T24" fmla="*/ 818 w 1126"/>
                <a:gd name="T25" fmla="*/ 1131 h 1192"/>
                <a:gd name="T26" fmla="*/ 923 w 1126"/>
                <a:gd name="T27" fmla="*/ 1150 h 1192"/>
                <a:gd name="T28" fmla="*/ 997 w 1126"/>
                <a:gd name="T29" fmla="*/ 1150 h 1192"/>
                <a:gd name="T30" fmla="*/ 1046 w 1126"/>
                <a:gd name="T31" fmla="*/ 1127 h 1192"/>
                <a:gd name="T32" fmla="*/ 1069 w 1126"/>
                <a:gd name="T33" fmla="*/ 1099 h 1192"/>
                <a:gd name="T34" fmla="*/ 1085 w 1126"/>
                <a:gd name="T35" fmla="*/ 1041 h 1192"/>
                <a:gd name="T36" fmla="*/ 1075 w 1126"/>
                <a:gd name="T37" fmla="*/ 947 h 1192"/>
                <a:gd name="T38" fmla="*/ 1036 w 1126"/>
                <a:gd name="T39" fmla="*/ 822 h 1192"/>
                <a:gd name="T40" fmla="*/ 974 w 1126"/>
                <a:gd name="T41" fmla="*/ 701 h 1192"/>
                <a:gd name="T42" fmla="*/ 889 w 1126"/>
                <a:gd name="T43" fmla="*/ 585 h 1192"/>
                <a:gd name="T44" fmla="*/ 765 w 1126"/>
                <a:gd name="T45" fmla="*/ 457 h 1192"/>
                <a:gd name="T46" fmla="*/ 578 w 1126"/>
                <a:gd name="T47" fmla="*/ 294 h 1192"/>
                <a:gd name="T48" fmla="*/ 378 w 1126"/>
                <a:gd name="T49" fmla="*/ 131 h 1192"/>
                <a:gd name="T50" fmla="*/ 319 w 1126"/>
                <a:gd name="T51" fmla="*/ 90 h 1192"/>
                <a:gd name="T52" fmla="*/ 261 w 1126"/>
                <a:gd name="T53" fmla="*/ 61 h 1192"/>
                <a:gd name="T54" fmla="*/ 203 w 1126"/>
                <a:gd name="T55" fmla="*/ 45 h 1192"/>
                <a:gd name="T56" fmla="*/ 145 w 1126"/>
                <a:gd name="T57" fmla="*/ 41 h 1192"/>
                <a:gd name="T58" fmla="*/ 948 w 1126"/>
                <a:gd name="T59" fmla="*/ 1192 h 1192"/>
                <a:gd name="T60" fmla="*/ 834 w 1126"/>
                <a:gd name="T61" fmla="*/ 1176 h 1192"/>
                <a:gd name="T62" fmla="*/ 733 w 1126"/>
                <a:gd name="T63" fmla="*/ 1143 h 1192"/>
                <a:gd name="T64" fmla="*/ 614 w 1126"/>
                <a:gd name="T65" fmla="*/ 1081 h 1192"/>
                <a:gd name="T66" fmla="*/ 497 w 1126"/>
                <a:gd name="T67" fmla="*/ 1002 h 1192"/>
                <a:gd name="T68" fmla="*/ 381 w 1126"/>
                <a:gd name="T69" fmla="*/ 902 h 1192"/>
                <a:gd name="T70" fmla="*/ 263 w 1126"/>
                <a:gd name="T71" fmla="*/ 780 h 1192"/>
                <a:gd name="T72" fmla="*/ 177 w 1126"/>
                <a:gd name="T73" fmla="*/ 675 h 1192"/>
                <a:gd name="T74" fmla="*/ 107 w 1126"/>
                <a:gd name="T75" fmla="*/ 560 h 1192"/>
                <a:gd name="T76" fmla="*/ 52 w 1126"/>
                <a:gd name="T77" fmla="*/ 437 h 1192"/>
                <a:gd name="T78" fmla="*/ 13 w 1126"/>
                <a:gd name="T79" fmla="*/ 309 h 1192"/>
                <a:gd name="T80" fmla="*/ 0 w 1126"/>
                <a:gd name="T81" fmla="*/ 205 h 1192"/>
                <a:gd name="T82" fmla="*/ 15 w 1126"/>
                <a:gd name="T83" fmla="*/ 119 h 1192"/>
                <a:gd name="T84" fmla="*/ 58 w 1126"/>
                <a:gd name="T85" fmla="*/ 51 h 1192"/>
                <a:gd name="T86" fmla="*/ 126 w 1126"/>
                <a:gd name="T87" fmla="*/ 3 h 1192"/>
                <a:gd name="T88" fmla="*/ 161 w 1126"/>
                <a:gd name="T89" fmla="*/ 0 h 1192"/>
                <a:gd name="T90" fmla="*/ 226 w 1126"/>
                <a:gd name="T91" fmla="*/ 10 h 1192"/>
                <a:gd name="T92" fmla="*/ 291 w 1126"/>
                <a:gd name="T93" fmla="*/ 31 h 1192"/>
                <a:gd name="T94" fmla="*/ 354 w 1126"/>
                <a:gd name="T95" fmla="*/ 66 h 1192"/>
                <a:gd name="T96" fmla="*/ 459 w 1126"/>
                <a:gd name="T97" fmla="*/ 147 h 1192"/>
                <a:gd name="T98" fmla="*/ 652 w 1126"/>
                <a:gd name="T99" fmla="*/ 304 h 1192"/>
                <a:gd name="T100" fmla="*/ 838 w 1126"/>
                <a:gd name="T101" fmla="*/ 472 h 1192"/>
                <a:gd name="T102" fmla="*/ 944 w 1126"/>
                <a:gd name="T103" fmla="*/ 590 h 1192"/>
                <a:gd name="T104" fmla="*/ 1027 w 1126"/>
                <a:gd name="T105" fmla="*/ 713 h 1192"/>
                <a:gd name="T106" fmla="*/ 1085 w 1126"/>
                <a:gd name="T107" fmla="*/ 840 h 1192"/>
                <a:gd name="T108" fmla="*/ 1121 w 1126"/>
                <a:gd name="T109" fmla="*/ 972 h 1192"/>
                <a:gd name="T110" fmla="*/ 1123 w 1126"/>
                <a:gd name="T111" fmla="*/ 1048 h 1192"/>
                <a:gd name="T112" fmla="*/ 1115 w 1126"/>
                <a:gd name="T113" fmla="*/ 1091 h 1192"/>
                <a:gd name="T114" fmla="*/ 1097 w 1126"/>
                <a:gd name="T115" fmla="*/ 1128 h 1192"/>
                <a:gd name="T116" fmla="*/ 1061 w 1126"/>
                <a:gd name="T117" fmla="*/ 1165 h 1192"/>
                <a:gd name="T118" fmla="*/ 999 w 1126"/>
                <a:gd name="T119" fmla="*/ 1189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192">
                  <a:moveTo>
                    <a:pt x="140" y="39"/>
                  </a:moveTo>
                  <a:lnTo>
                    <a:pt x="124" y="49"/>
                  </a:lnTo>
                  <a:lnTo>
                    <a:pt x="109" y="58"/>
                  </a:lnTo>
                  <a:lnTo>
                    <a:pt x="96" y="69"/>
                  </a:lnTo>
                  <a:lnTo>
                    <a:pt x="83" y="81"/>
                  </a:lnTo>
                  <a:lnTo>
                    <a:pt x="73" y="93"/>
                  </a:lnTo>
                  <a:lnTo>
                    <a:pt x="63" y="106"/>
                  </a:lnTo>
                  <a:lnTo>
                    <a:pt x="57" y="121"/>
                  </a:lnTo>
                  <a:lnTo>
                    <a:pt x="50" y="137"/>
                  </a:lnTo>
                  <a:lnTo>
                    <a:pt x="45" y="153"/>
                  </a:lnTo>
                  <a:lnTo>
                    <a:pt x="42" y="170"/>
                  </a:lnTo>
                  <a:lnTo>
                    <a:pt x="39" y="190"/>
                  </a:lnTo>
                  <a:lnTo>
                    <a:pt x="39" y="209"/>
                  </a:lnTo>
                  <a:lnTo>
                    <a:pt x="40" y="230"/>
                  </a:lnTo>
                  <a:lnTo>
                    <a:pt x="43" y="252"/>
                  </a:lnTo>
                  <a:lnTo>
                    <a:pt x="46" y="276"/>
                  </a:lnTo>
                  <a:lnTo>
                    <a:pt x="51" y="300"/>
                  </a:lnTo>
                  <a:lnTo>
                    <a:pt x="59" y="331"/>
                  </a:lnTo>
                  <a:lnTo>
                    <a:pt x="68" y="363"/>
                  </a:lnTo>
                  <a:lnTo>
                    <a:pt x="78" y="394"/>
                  </a:lnTo>
                  <a:lnTo>
                    <a:pt x="89" y="424"/>
                  </a:lnTo>
                  <a:lnTo>
                    <a:pt x="101" y="455"/>
                  </a:lnTo>
                  <a:lnTo>
                    <a:pt x="114" y="483"/>
                  </a:lnTo>
                  <a:lnTo>
                    <a:pt x="128" y="513"/>
                  </a:lnTo>
                  <a:lnTo>
                    <a:pt x="141" y="542"/>
                  </a:lnTo>
                  <a:lnTo>
                    <a:pt x="157" y="569"/>
                  </a:lnTo>
                  <a:lnTo>
                    <a:pt x="174" y="598"/>
                  </a:lnTo>
                  <a:lnTo>
                    <a:pt x="191" y="626"/>
                  </a:lnTo>
                  <a:lnTo>
                    <a:pt x="209" y="652"/>
                  </a:lnTo>
                  <a:lnTo>
                    <a:pt x="229" y="678"/>
                  </a:lnTo>
                  <a:lnTo>
                    <a:pt x="249" y="704"/>
                  </a:lnTo>
                  <a:lnTo>
                    <a:pt x="270" y="730"/>
                  </a:lnTo>
                  <a:lnTo>
                    <a:pt x="292" y="754"/>
                  </a:lnTo>
                  <a:lnTo>
                    <a:pt x="320" y="786"/>
                  </a:lnTo>
                  <a:lnTo>
                    <a:pt x="350" y="816"/>
                  </a:lnTo>
                  <a:lnTo>
                    <a:pt x="379" y="845"/>
                  </a:lnTo>
                  <a:lnTo>
                    <a:pt x="408" y="872"/>
                  </a:lnTo>
                  <a:lnTo>
                    <a:pt x="436" y="899"/>
                  </a:lnTo>
                  <a:lnTo>
                    <a:pt x="464" y="924"/>
                  </a:lnTo>
                  <a:lnTo>
                    <a:pt x="492" y="947"/>
                  </a:lnTo>
                  <a:lnTo>
                    <a:pt x="521" y="970"/>
                  </a:lnTo>
                  <a:lnTo>
                    <a:pt x="549" y="990"/>
                  </a:lnTo>
                  <a:lnTo>
                    <a:pt x="577" y="1011"/>
                  </a:lnTo>
                  <a:lnTo>
                    <a:pt x="606" y="1029"/>
                  </a:lnTo>
                  <a:lnTo>
                    <a:pt x="634" y="1046"/>
                  </a:lnTo>
                  <a:lnTo>
                    <a:pt x="662" y="1064"/>
                  </a:lnTo>
                  <a:lnTo>
                    <a:pt x="691" y="1079"/>
                  </a:lnTo>
                  <a:lnTo>
                    <a:pt x="720" y="1093"/>
                  </a:lnTo>
                  <a:lnTo>
                    <a:pt x="749" y="1107"/>
                  </a:lnTo>
                  <a:lnTo>
                    <a:pt x="771" y="1115"/>
                  </a:lnTo>
                  <a:lnTo>
                    <a:pt x="794" y="1124"/>
                  </a:lnTo>
                  <a:lnTo>
                    <a:pt x="818" y="1131"/>
                  </a:lnTo>
                  <a:lnTo>
                    <a:pt x="843" y="1137"/>
                  </a:lnTo>
                  <a:lnTo>
                    <a:pt x="869" y="1143"/>
                  </a:lnTo>
                  <a:lnTo>
                    <a:pt x="895" y="1146"/>
                  </a:lnTo>
                  <a:lnTo>
                    <a:pt x="923" y="1150"/>
                  </a:lnTo>
                  <a:lnTo>
                    <a:pt x="950" y="1152"/>
                  </a:lnTo>
                  <a:lnTo>
                    <a:pt x="966" y="1153"/>
                  </a:lnTo>
                  <a:lnTo>
                    <a:pt x="982" y="1152"/>
                  </a:lnTo>
                  <a:lnTo>
                    <a:pt x="997" y="1150"/>
                  </a:lnTo>
                  <a:lnTo>
                    <a:pt x="1011" y="1146"/>
                  </a:lnTo>
                  <a:lnTo>
                    <a:pt x="1024" y="1141"/>
                  </a:lnTo>
                  <a:lnTo>
                    <a:pt x="1036" y="1135"/>
                  </a:lnTo>
                  <a:lnTo>
                    <a:pt x="1046" y="1127"/>
                  </a:lnTo>
                  <a:lnTo>
                    <a:pt x="1056" y="1118"/>
                  </a:lnTo>
                  <a:lnTo>
                    <a:pt x="1060" y="1112"/>
                  </a:lnTo>
                  <a:lnTo>
                    <a:pt x="1065" y="1105"/>
                  </a:lnTo>
                  <a:lnTo>
                    <a:pt x="1069" y="1099"/>
                  </a:lnTo>
                  <a:lnTo>
                    <a:pt x="1073" y="1091"/>
                  </a:lnTo>
                  <a:lnTo>
                    <a:pt x="1079" y="1076"/>
                  </a:lnTo>
                  <a:lnTo>
                    <a:pt x="1082" y="1059"/>
                  </a:lnTo>
                  <a:lnTo>
                    <a:pt x="1085" y="1041"/>
                  </a:lnTo>
                  <a:lnTo>
                    <a:pt x="1085" y="1021"/>
                  </a:lnTo>
                  <a:lnTo>
                    <a:pt x="1084" y="1001"/>
                  </a:lnTo>
                  <a:lnTo>
                    <a:pt x="1082" y="979"/>
                  </a:lnTo>
                  <a:lnTo>
                    <a:pt x="1075" y="947"/>
                  </a:lnTo>
                  <a:lnTo>
                    <a:pt x="1068" y="915"/>
                  </a:lnTo>
                  <a:lnTo>
                    <a:pt x="1059" y="884"/>
                  </a:lnTo>
                  <a:lnTo>
                    <a:pt x="1049" y="853"/>
                  </a:lnTo>
                  <a:lnTo>
                    <a:pt x="1036" y="822"/>
                  </a:lnTo>
                  <a:lnTo>
                    <a:pt x="1024" y="791"/>
                  </a:lnTo>
                  <a:lnTo>
                    <a:pt x="1009" y="761"/>
                  </a:lnTo>
                  <a:lnTo>
                    <a:pt x="993" y="731"/>
                  </a:lnTo>
                  <a:lnTo>
                    <a:pt x="974" y="701"/>
                  </a:lnTo>
                  <a:lnTo>
                    <a:pt x="956" y="671"/>
                  </a:lnTo>
                  <a:lnTo>
                    <a:pt x="935" y="643"/>
                  </a:lnTo>
                  <a:lnTo>
                    <a:pt x="913" y="614"/>
                  </a:lnTo>
                  <a:lnTo>
                    <a:pt x="889" y="585"/>
                  </a:lnTo>
                  <a:lnTo>
                    <a:pt x="864" y="557"/>
                  </a:lnTo>
                  <a:lnTo>
                    <a:pt x="838" y="528"/>
                  </a:lnTo>
                  <a:lnTo>
                    <a:pt x="810" y="501"/>
                  </a:lnTo>
                  <a:lnTo>
                    <a:pt x="765" y="457"/>
                  </a:lnTo>
                  <a:lnTo>
                    <a:pt x="720" y="416"/>
                  </a:lnTo>
                  <a:lnTo>
                    <a:pt x="673" y="374"/>
                  </a:lnTo>
                  <a:lnTo>
                    <a:pt x="625" y="334"/>
                  </a:lnTo>
                  <a:lnTo>
                    <a:pt x="578" y="294"/>
                  </a:lnTo>
                  <a:lnTo>
                    <a:pt x="530" y="255"/>
                  </a:lnTo>
                  <a:lnTo>
                    <a:pt x="482" y="216"/>
                  </a:lnTo>
                  <a:lnTo>
                    <a:pt x="435" y="178"/>
                  </a:lnTo>
                  <a:lnTo>
                    <a:pt x="378" y="131"/>
                  </a:lnTo>
                  <a:lnTo>
                    <a:pt x="363" y="120"/>
                  </a:lnTo>
                  <a:lnTo>
                    <a:pt x="348" y="109"/>
                  </a:lnTo>
                  <a:lnTo>
                    <a:pt x="333" y="99"/>
                  </a:lnTo>
                  <a:lnTo>
                    <a:pt x="319" y="90"/>
                  </a:lnTo>
                  <a:lnTo>
                    <a:pt x="304" y="82"/>
                  </a:lnTo>
                  <a:lnTo>
                    <a:pt x="291" y="74"/>
                  </a:lnTo>
                  <a:lnTo>
                    <a:pt x="276" y="67"/>
                  </a:lnTo>
                  <a:lnTo>
                    <a:pt x="261" y="61"/>
                  </a:lnTo>
                  <a:lnTo>
                    <a:pt x="247" y="57"/>
                  </a:lnTo>
                  <a:lnTo>
                    <a:pt x="232" y="52"/>
                  </a:lnTo>
                  <a:lnTo>
                    <a:pt x="217" y="47"/>
                  </a:lnTo>
                  <a:lnTo>
                    <a:pt x="203" y="45"/>
                  </a:lnTo>
                  <a:lnTo>
                    <a:pt x="188" y="43"/>
                  </a:lnTo>
                  <a:lnTo>
                    <a:pt x="175" y="41"/>
                  </a:lnTo>
                  <a:lnTo>
                    <a:pt x="160" y="41"/>
                  </a:lnTo>
                  <a:lnTo>
                    <a:pt x="145" y="41"/>
                  </a:lnTo>
                  <a:lnTo>
                    <a:pt x="140" y="39"/>
                  </a:lnTo>
                  <a:close/>
                  <a:moveTo>
                    <a:pt x="963" y="1192"/>
                  </a:moveTo>
                  <a:lnTo>
                    <a:pt x="956" y="1192"/>
                  </a:lnTo>
                  <a:lnTo>
                    <a:pt x="948" y="1192"/>
                  </a:lnTo>
                  <a:lnTo>
                    <a:pt x="918" y="1189"/>
                  </a:lnTo>
                  <a:lnTo>
                    <a:pt x="889" y="1185"/>
                  </a:lnTo>
                  <a:lnTo>
                    <a:pt x="861" y="1181"/>
                  </a:lnTo>
                  <a:lnTo>
                    <a:pt x="834" y="1176"/>
                  </a:lnTo>
                  <a:lnTo>
                    <a:pt x="807" y="1169"/>
                  </a:lnTo>
                  <a:lnTo>
                    <a:pt x="782" y="1161"/>
                  </a:lnTo>
                  <a:lnTo>
                    <a:pt x="757" y="1152"/>
                  </a:lnTo>
                  <a:lnTo>
                    <a:pt x="733" y="1143"/>
                  </a:lnTo>
                  <a:lnTo>
                    <a:pt x="703" y="1129"/>
                  </a:lnTo>
                  <a:lnTo>
                    <a:pt x="674" y="1114"/>
                  </a:lnTo>
                  <a:lnTo>
                    <a:pt x="644" y="1098"/>
                  </a:lnTo>
                  <a:lnTo>
                    <a:pt x="614" y="1081"/>
                  </a:lnTo>
                  <a:lnTo>
                    <a:pt x="585" y="1063"/>
                  </a:lnTo>
                  <a:lnTo>
                    <a:pt x="556" y="1043"/>
                  </a:lnTo>
                  <a:lnTo>
                    <a:pt x="527" y="1022"/>
                  </a:lnTo>
                  <a:lnTo>
                    <a:pt x="497" y="1002"/>
                  </a:lnTo>
                  <a:lnTo>
                    <a:pt x="468" y="978"/>
                  </a:lnTo>
                  <a:lnTo>
                    <a:pt x="440" y="954"/>
                  </a:lnTo>
                  <a:lnTo>
                    <a:pt x="410" y="928"/>
                  </a:lnTo>
                  <a:lnTo>
                    <a:pt x="381" y="902"/>
                  </a:lnTo>
                  <a:lnTo>
                    <a:pt x="351" y="873"/>
                  </a:lnTo>
                  <a:lnTo>
                    <a:pt x="323" y="843"/>
                  </a:lnTo>
                  <a:lnTo>
                    <a:pt x="293" y="814"/>
                  </a:lnTo>
                  <a:lnTo>
                    <a:pt x="263" y="780"/>
                  </a:lnTo>
                  <a:lnTo>
                    <a:pt x="240" y="755"/>
                  </a:lnTo>
                  <a:lnTo>
                    <a:pt x="218" y="729"/>
                  </a:lnTo>
                  <a:lnTo>
                    <a:pt x="196" y="701"/>
                  </a:lnTo>
                  <a:lnTo>
                    <a:pt x="177" y="675"/>
                  </a:lnTo>
                  <a:lnTo>
                    <a:pt x="159" y="646"/>
                  </a:lnTo>
                  <a:lnTo>
                    <a:pt x="140" y="619"/>
                  </a:lnTo>
                  <a:lnTo>
                    <a:pt x="123" y="589"/>
                  </a:lnTo>
                  <a:lnTo>
                    <a:pt x="107" y="560"/>
                  </a:lnTo>
                  <a:lnTo>
                    <a:pt x="92" y="530"/>
                  </a:lnTo>
                  <a:lnTo>
                    <a:pt x="77" y="499"/>
                  </a:lnTo>
                  <a:lnTo>
                    <a:pt x="65" y="470"/>
                  </a:lnTo>
                  <a:lnTo>
                    <a:pt x="52" y="437"/>
                  </a:lnTo>
                  <a:lnTo>
                    <a:pt x="40" y="406"/>
                  </a:lnTo>
                  <a:lnTo>
                    <a:pt x="30" y="374"/>
                  </a:lnTo>
                  <a:lnTo>
                    <a:pt x="21" y="341"/>
                  </a:lnTo>
                  <a:lnTo>
                    <a:pt x="13" y="309"/>
                  </a:lnTo>
                  <a:lnTo>
                    <a:pt x="7" y="280"/>
                  </a:lnTo>
                  <a:lnTo>
                    <a:pt x="3" y="254"/>
                  </a:lnTo>
                  <a:lnTo>
                    <a:pt x="0" y="229"/>
                  </a:lnTo>
                  <a:lnTo>
                    <a:pt x="0" y="205"/>
                  </a:lnTo>
                  <a:lnTo>
                    <a:pt x="1" y="181"/>
                  </a:lnTo>
                  <a:lnTo>
                    <a:pt x="4" y="159"/>
                  </a:lnTo>
                  <a:lnTo>
                    <a:pt x="8" y="138"/>
                  </a:lnTo>
                  <a:lnTo>
                    <a:pt x="15" y="119"/>
                  </a:lnTo>
                  <a:lnTo>
                    <a:pt x="23" y="100"/>
                  </a:lnTo>
                  <a:lnTo>
                    <a:pt x="32" y="82"/>
                  </a:lnTo>
                  <a:lnTo>
                    <a:pt x="44" y="66"/>
                  </a:lnTo>
                  <a:lnTo>
                    <a:pt x="58" y="51"/>
                  </a:lnTo>
                  <a:lnTo>
                    <a:pt x="73" y="37"/>
                  </a:lnTo>
                  <a:lnTo>
                    <a:pt x="89" y="25"/>
                  </a:lnTo>
                  <a:lnTo>
                    <a:pt x="107" y="13"/>
                  </a:lnTo>
                  <a:lnTo>
                    <a:pt x="126" y="3"/>
                  </a:lnTo>
                  <a:lnTo>
                    <a:pt x="133" y="0"/>
                  </a:lnTo>
                  <a:lnTo>
                    <a:pt x="140" y="2"/>
                  </a:lnTo>
                  <a:lnTo>
                    <a:pt x="144" y="0"/>
                  </a:lnTo>
                  <a:lnTo>
                    <a:pt x="161" y="0"/>
                  </a:lnTo>
                  <a:lnTo>
                    <a:pt x="177" y="2"/>
                  </a:lnTo>
                  <a:lnTo>
                    <a:pt x="193" y="4"/>
                  </a:lnTo>
                  <a:lnTo>
                    <a:pt x="210" y="6"/>
                  </a:lnTo>
                  <a:lnTo>
                    <a:pt x="226" y="10"/>
                  </a:lnTo>
                  <a:lnTo>
                    <a:pt x="242" y="13"/>
                  </a:lnTo>
                  <a:lnTo>
                    <a:pt x="258" y="19"/>
                  </a:lnTo>
                  <a:lnTo>
                    <a:pt x="274" y="25"/>
                  </a:lnTo>
                  <a:lnTo>
                    <a:pt x="291" y="31"/>
                  </a:lnTo>
                  <a:lnTo>
                    <a:pt x="307" y="38"/>
                  </a:lnTo>
                  <a:lnTo>
                    <a:pt x="323" y="46"/>
                  </a:lnTo>
                  <a:lnTo>
                    <a:pt x="339" y="55"/>
                  </a:lnTo>
                  <a:lnTo>
                    <a:pt x="354" y="66"/>
                  </a:lnTo>
                  <a:lnTo>
                    <a:pt x="370" y="76"/>
                  </a:lnTo>
                  <a:lnTo>
                    <a:pt x="386" y="89"/>
                  </a:lnTo>
                  <a:lnTo>
                    <a:pt x="402" y="101"/>
                  </a:lnTo>
                  <a:lnTo>
                    <a:pt x="459" y="147"/>
                  </a:lnTo>
                  <a:lnTo>
                    <a:pt x="507" y="186"/>
                  </a:lnTo>
                  <a:lnTo>
                    <a:pt x="556" y="225"/>
                  </a:lnTo>
                  <a:lnTo>
                    <a:pt x="604" y="264"/>
                  </a:lnTo>
                  <a:lnTo>
                    <a:pt x="652" y="304"/>
                  </a:lnTo>
                  <a:lnTo>
                    <a:pt x="699" y="346"/>
                  </a:lnTo>
                  <a:lnTo>
                    <a:pt x="746" y="387"/>
                  </a:lnTo>
                  <a:lnTo>
                    <a:pt x="792" y="429"/>
                  </a:lnTo>
                  <a:lnTo>
                    <a:pt x="838" y="472"/>
                  </a:lnTo>
                  <a:lnTo>
                    <a:pt x="866" y="502"/>
                  </a:lnTo>
                  <a:lnTo>
                    <a:pt x="894" y="530"/>
                  </a:lnTo>
                  <a:lnTo>
                    <a:pt x="920" y="560"/>
                  </a:lnTo>
                  <a:lnTo>
                    <a:pt x="944" y="590"/>
                  </a:lnTo>
                  <a:lnTo>
                    <a:pt x="967" y="621"/>
                  </a:lnTo>
                  <a:lnTo>
                    <a:pt x="989" y="651"/>
                  </a:lnTo>
                  <a:lnTo>
                    <a:pt x="1009" y="682"/>
                  </a:lnTo>
                  <a:lnTo>
                    <a:pt x="1027" y="713"/>
                  </a:lnTo>
                  <a:lnTo>
                    <a:pt x="1044" y="744"/>
                  </a:lnTo>
                  <a:lnTo>
                    <a:pt x="1059" y="776"/>
                  </a:lnTo>
                  <a:lnTo>
                    <a:pt x="1073" y="807"/>
                  </a:lnTo>
                  <a:lnTo>
                    <a:pt x="1085" y="840"/>
                  </a:lnTo>
                  <a:lnTo>
                    <a:pt x="1097" y="872"/>
                  </a:lnTo>
                  <a:lnTo>
                    <a:pt x="1106" y="905"/>
                  </a:lnTo>
                  <a:lnTo>
                    <a:pt x="1114" y="939"/>
                  </a:lnTo>
                  <a:lnTo>
                    <a:pt x="1121" y="972"/>
                  </a:lnTo>
                  <a:lnTo>
                    <a:pt x="1124" y="998"/>
                  </a:lnTo>
                  <a:lnTo>
                    <a:pt x="1126" y="1024"/>
                  </a:lnTo>
                  <a:lnTo>
                    <a:pt x="1124" y="1036"/>
                  </a:lnTo>
                  <a:lnTo>
                    <a:pt x="1123" y="1048"/>
                  </a:lnTo>
                  <a:lnTo>
                    <a:pt x="1122" y="1059"/>
                  </a:lnTo>
                  <a:lnTo>
                    <a:pt x="1121" y="1071"/>
                  </a:lnTo>
                  <a:lnTo>
                    <a:pt x="1118" y="1081"/>
                  </a:lnTo>
                  <a:lnTo>
                    <a:pt x="1115" y="1091"/>
                  </a:lnTo>
                  <a:lnTo>
                    <a:pt x="1111" y="1102"/>
                  </a:lnTo>
                  <a:lnTo>
                    <a:pt x="1107" y="1111"/>
                  </a:lnTo>
                  <a:lnTo>
                    <a:pt x="1103" y="1120"/>
                  </a:lnTo>
                  <a:lnTo>
                    <a:pt x="1097" y="1128"/>
                  </a:lnTo>
                  <a:lnTo>
                    <a:pt x="1091" y="1136"/>
                  </a:lnTo>
                  <a:lnTo>
                    <a:pt x="1084" y="1144"/>
                  </a:lnTo>
                  <a:lnTo>
                    <a:pt x="1074" y="1155"/>
                  </a:lnTo>
                  <a:lnTo>
                    <a:pt x="1061" y="1165"/>
                  </a:lnTo>
                  <a:lnTo>
                    <a:pt x="1048" y="1173"/>
                  </a:lnTo>
                  <a:lnTo>
                    <a:pt x="1033" y="1180"/>
                  </a:lnTo>
                  <a:lnTo>
                    <a:pt x="1017" y="1185"/>
                  </a:lnTo>
                  <a:lnTo>
                    <a:pt x="999" y="1189"/>
                  </a:lnTo>
                  <a:lnTo>
                    <a:pt x="982" y="1191"/>
                  </a:lnTo>
                  <a:lnTo>
                    <a:pt x="963" y="11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7" name="Freeform 34">
              <a:extLst>
                <a:ext uri="{FF2B5EF4-FFF2-40B4-BE49-F238E27FC236}">
                  <a16:creationId xmlns:a16="http://schemas.microsoft.com/office/drawing/2014/main" id="{E17500C2-FBDB-4C69-96FC-568CB97A79F6}"/>
                </a:ext>
              </a:extLst>
            </p:cNvPr>
            <p:cNvSpPr>
              <a:spLocks noEditPoints="1"/>
            </p:cNvSpPr>
            <p:nvPr userDrawn="1"/>
          </p:nvSpPr>
          <p:spPr bwMode="auto">
            <a:xfrm>
              <a:off x="8366491" y="1400449"/>
              <a:ext cx="2009942" cy="2489165"/>
            </a:xfrm>
            <a:custGeom>
              <a:avLst/>
              <a:gdLst>
                <a:gd name="T0" fmla="*/ 1227 w 3021"/>
                <a:gd name="T1" fmla="*/ 173 h 3747"/>
                <a:gd name="T2" fmla="*/ 1024 w 3021"/>
                <a:gd name="T3" fmla="*/ 461 h 3747"/>
                <a:gd name="T4" fmla="*/ 982 w 3021"/>
                <a:gd name="T5" fmla="*/ 845 h 3747"/>
                <a:gd name="T6" fmla="*/ 1054 w 3021"/>
                <a:gd name="T7" fmla="*/ 1401 h 3747"/>
                <a:gd name="T8" fmla="*/ 1073 w 3021"/>
                <a:gd name="T9" fmla="*/ 1726 h 3747"/>
                <a:gd name="T10" fmla="*/ 1042 w 3021"/>
                <a:gd name="T11" fmla="*/ 2064 h 3747"/>
                <a:gd name="T12" fmla="*/ 892 w 3021"/>
                <a:gd name="T13" fmla="*/ 2347 h 3747"/>
                <a:gd name="T14" fmla="*/ 601 w 3021"/>
                <a:gd name="T15" fmla="*/ 2589 h 3747"/>
                <a:gd name="T16" fmla="*/ 176 w 3021"/>
                <a:gd name="T17" fmla="*/ 2936 h 3747"/>
                <a:gd name="T18" fmla="*/ 50 w 3021"/>
                <a:gd name="T19" fmla="*/ 3162 h 3747"/>
                <a:gd name="T20" fmla="*/ 54 w 3021"/>
                <a:gd name="T21" fmla="*/ 3332 h 3747"/>
                <a:gd name="T22" fmla="*/ 159 w 3021"/>
                <a:gd name="T23" fmla="*/ 3482 h 3747"/>
                <a:gd name="T24" fmla="*/ 463 w 3021"/>
                <a:gd name="T25" fmla="*/ 3658 h 3747"/>
                <a:gd name="T26" fmla="*/ 817 w 3021"/>
                <a:gd name="T27" fmla="*/ 3704 h 3747"/>
                <a:gd name="T28" fmla="*/ 1001 w 3021"/>
                <a:gd name="T29" fmla="*/ 3644 h 3747"/>
                <a:gd name="T30" fmla="*/ 1147 w 3021"/>
                <a:gd name="T31" fmla="*/ 3478 h 3747"/>
                <a:gd name="T32" fmla="*/ 1262 w 3021"/>
                <a:gd name="T33" fmla="*/ 3201 h 3747"/>
                <a:gd name="T34" fmla="*/ 1377 w 3021"/>
                <a:gd name="T35" fmla="*/ 2921 h 3747"/>
                <a:gd name="T36" fmla="*/ 1536 w 3021"/>
                <a:gd name="T37" fmla="*/ 2743 h 3747"/>
                <a:gd name="T38" fmla="*/ 1774 w 3021"/>
                <a:gd name="T39" fmla="*/ 2628 h 3747"/>
                <a:gd name="T40" fmla="*/ 2165 w 3021"/>
                <a:gd name="T41" fmla="*/ 2542 h 3747"/>
                <a:gd name="T42" fmla="*/ 2500 w 3021"/>
                <a:gd name="T43" fmla="*/ 2372 h 3747"/>
                <a:gd name="T44" fmla="*/ 2732 w 3021"/>
                <a:gd name="T45" fmla="*/ 2120 h 3747"/>
                <a:gd name="T46" fmla="*/ 2891 w 3021"/>
                <a:gd name="T47" fmla="*/ 1810 h 3747"/>
                <a:gd name="T48" fmla="*/ 2981 w 3021"/>
                <a:gd name="T49" fmla="*/ 1399 h 3747"/>
                <a:gd name="T50" fmla="*/ 2954 w 3021"/>
                <a:gd name="T51" fmla="*/ 1132 h 3747"/>
                <a:gd name="T52" fmla="*/ 2860 w 3021"/>
                <a:gd name="T53" fmla="*/ 916 h 3747"/>
                <a:gd name="T54" fmla="*/ 2561 w 3021"/>
                <a:gd name="T55" fmla="*/ 590 h 3747"/>
                <a:gd name="T56" fmla="*/ 2186 w 3021"/>
                <a:gd name="T57" fmla="*/ 281 h 3747"/>
                <a:gd name="T58" fmla="*/ 1800 w 3021"/>
                <a:gd name="T59" fmla="*/ 63 h 3747"/>
                <a:gd name="T60" fmla="*/ 728 w 3021"/>
                <a:gd name="T61" fmla="*/ 3747 h 3747"/>
                <a:gd name="T62" fmla="*/ 382 w 3021"/>
                <a:gd name="T63" fmla="*/ 3669 h 3747"/>
                <a:gd name="T64" fmla="*/ 102 w 3021"/>
                <a:gd name="T65" fmla="*/ 3482 h 3747"/>
                <a:gd name="T66" fmla="*/ 8 w 3021"/>
                <a:gd name="T67" fmla="*/ 3311 h 3747"/>
                <a:gd name="T68" fmla="*/ 22 w 3021"/>
                <a:gd name="T69" fmla="*/ 3117 h 3747"/>
                <a:gd name="T70" fmla="*/ 198 w 3021"/>
                <a:gd name="T71" fmla="*/ 2856 h 3747"/>
                <a:gd name="T72" fmla="*/ 654 w 3021"/>
                <a:gd name="T73" fmla="*/ 2507 h 3747"/>
                <a:gd name="T74" fmla="*/ 894 w 3021"/>
                <a:gd name="T75" fmla="*/ 2278 h 3747"/>
                <a:gd name="T76" fmla="*/ 1018 w 3021"/>
                <a:gd name="T77" fmla="*/ 1998 h 3747"/>
                <a:gd name="T78" fmla="*/ 1029 w 3021"/>
                <a:gd name="T79" fmla="*/ 1654 h 3747"/>
                <a:gd name="T80" fmla="*/ 1007 w 3021"/>
                <a:gd name="T81" fmla="*/ 1331 h 3747"/>
                <a:gd name="T82" fmla="*/ 937 w 3021"/>
                <a:gd name="T83" fmla="*/ 770 h 3747"/>
                <a:gd name="T84" fmla="*/ 1014 w 3021"/>
                <a:gd name="T85" fmla="*/ 382 h 3747"/>
                <a:gd name="T86" fmla="*/ 1258 w 3021"/>
                <a:gd name="T87" fmla="*/ 103 h 3747"/>
                <a:gd name="T88" fmla="*/ 1594 w 3021"/>
                <a:gd name="T89" fmla="*/ 0 h 3747"/>
                <a:gd name="T90" fmla="*/ 1831 w 3021"/>
                <a:gd name="T91" fmla="*/ 29 h 3747"/>
                <a:gd name="T92" fmla="*/ 2094 w 3021"/>
                <a:gd name="T93" fmla="*/ 158 h 3747"/>
                <a:gd name="T94" fmla="*/ 2491 w 3021"/>
                <a:gd name="T95" fmla="*/ 478 h 3747"/>
                <a:gd name="T96" fmla="*/ 2853 w 3021"/>
                <a:gd name="T97" fmla="*/ 838 h 3747"/>
                <a:gd name="T98" fmla="*/ 2972 w 3021"/>
                <a:gd name="T99" fmla="*/ 1056 h 3747"/>
                <a:gd name="T100" fmla="*/ 3021 w 3021"/>
                <a:gd name="T101" fmla="*/ 1304 h 3747"/>
                <a:gd name="T102" fmla="*/ 2978 w 3021"/>
                <a:gd name="T103" fmla="*/ 1658 h 3747"/>
                <a:gd name="T104" fmla="*/ 2847 w 3021"/>
                <a:gd name="T105" fmla="*/ 2007 h 3747"/>
                <a:gd name="T106" fmla="*/ 2643 w 3021"/>
                <a:gd name="T107" fmla="*/ 2292 h 3747"/>
                <a:gd name="T108" fmla="*/ 2347 w 3021"/>
                <a:gd name="T109" fmla="*/ 2518 h 3747"/>
                <a:gd name="T110" fmla="*/ 1917 w 3021"/>
                <a:gd name="T111" fmla="*/ 2634 h 3747"/>
                <a:gd name="T112" fmla="*/ 1653 w 3021"/>
                <a:gd name="T113" fmla="*/ 2717 h 3747"/>
                <a:gd name="T114" fmla="*/ 1470 w 3021"/>
                <a:gd name="T115" fmla="*/ 2856 h 3747"/>
                <a:gd name="T116" fmla="*/ 1353 w 3021"/>
                <a:gd name="T117" fmla="*/ 3070 h 3747"/>
                <a:gd name="T118" fmla="*/ 1241 w 3021"/>
                <a:gd name="T119" fmla="*/ 3371 h 3747"/>
                <a:gd name="T120" fmla="*/ 1100 w 3021"/>
                <a:gd name="T121" fmla="*/ 3611 h 3747"/>
                <a:gd name="T122" fmla="*/ 924 w 3021"/>
                <a:gd name="T123" fmla="*/ 3723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21" h="3747">
                  <a:moveTo>
                    <a:pt x="1502" y="44"/>
                  </a:moveTo>
                  <a:lnTo>
                    <a:pt x="1502" y="44"/>
                  </a:lnTo>
                  <a:lnTo>
                    <a:pt x="1466" y="54"/>
                  </a:lnTo>
                  <a:lnTo>
                    <a:pt x="1432" y="65"/>
                  </a:lnTo>
                  <a:lnTo>
                    <a:pt x="1399" y="77"/>
                  </a:lnTo>
                  <a:lnTo>
                    <a:pt x="1368" y="89"/>
                  </a:lnTo>
                  <a:lnTo>
                    <a:pt x="1337" y="104"/>
                  </a:lnTo>
                  <a:lnTo>
                    <a:pt x="1307" y="119"/>
                  </a:lnTo>
                  <a:lnTo>
                    <a:pt x="1279" y="135"/>
                  </a:lnTo>
                  <a:lnTo>
                    <a:pt x="1252" y="153"/>
                  </a:lnTo>
                  <a:lnTo>
                    <a:pt x="1227" y="173"/>
                  </a:lnTo>
                  <a:lnTo>
                    <a:pt x="1202" y="192"/>
                  </a:lnTo>
                  <a:lnTo>
                    <a:pt x="1178" y="214"/>
                  </a:lnTo>
                  <a:lnTo>
                    <a:pt x="1157" y="237"/>
                  </a:lnTo>
                  <a:lnTo>
                    <a:pt x="1136" y="260"/>
                  </a:lnTo>
                  <a:lnTo>
                    <a:pt x="1116" y="285"/>
                  </a:lnTo>
                  <a:lnTo>
                    <a:pt x="1098" y="312"/>
                  </a:lnTo>
                  <a:lnTo>
                    <a:pt x="1081" y="339"/>
                  </a:lnTo>
                  <a:lnTo>
                    <a:pt x="1065" y="369"/>
                  </a:lnTo>
                  <a:lnTo>
                    <a:pt x="1050" y="399"/>
                  </a:lnTo>
                  <a:lnTo>
                    <a:pt x="1036" y="430"/>
                  </a:lnTo>
                  <a:lnTo>
                    <a:pt x="1024" y="461"/>
                  </a:lnTo>
                  <a:lnTo>
                    <a:pt x="1013" y="493"/>
                  </a:lnTo>
                  <a:lnTo>
                    <a:pt x="1004" y="526"/>
                  </a:lnTo>
                  <a:lnTo>
                    <a:pt x="996" y="559"/>
                  </a:lnTo>
                  <a:lnTo>
                    <a:pt x="989" y="593"/>
                  </a:lnTo>
                  <a:lnTo>
                    <a:pt x="983" y="627"/>
                  </a:lnTo>
                  <a:lnTo>
                    <a:pt x="980" y="661"/>
                  </a:lnTo>
                  <a:lnTo>
                    <a:pt x="978" y="697"/>
                  </a:lnTo>
                  <a:lnTo>
                    <a:pt x="976" y="734"/>
                  </a:lnTo>
                  <a:lnTo>
                    <a:pt x="978" y="770"/>
                  </a:lnTo>
                  <a:lnTo>
                    <a:pt x="979" y="807"/>
                  </a:lnTo>
                  <a:lnTo>
                    <a:pt x="982" y="845"/>
                  </a:lnTo>
                  <a:lnTo>
                    <a:pt x="987" y="883"/>
                  </a:lnTo>
                  <a:lnTo>
                    <a:pt x="1002" y="984"/>
                  </a:lnTo>
                  <a:lnTo>
                    <a:pt x="1009" y="1032"/>
                  </a:lnTo>
                  <a:lnTo>
                    <a:pt x="1015" y="1081"/>
                  </a:lnTo>
                  <a:lnTo>
                    <a:pt x="1022" y="1129"/>
                  </a:lnTo>
                  <a:lnTo>
                    <a:pt x="1028" y="1179"/>
                  </a:lnTo>
                  <a:lnTo>
                    <a:pt x="1035" y="1228"/>
                  </a:lnTo>
                  <a:lnTo>
                    <a:pt x="1041" y="1277"/>
                  </a:lnTo>
                  <a:lnTo>
                    <a:pt x="1046" y="1327"/>
                  </a:lnTo>
                  <a:lnTo>
                    <a:pt x="1052" y="1376"/>
                  </a:lnTo>
                  <a:lnTo>
                    <a:pt x="1054" y="1401"/>
                  </a:lnTo>
                  <a:lnTo>
                    <a:pt x="1057" y="1426"/>
                  </a:lnTo>
                  <a:lnTo>
                    <a:pt x="1059" y="1452"/>
                  </a:lnTo>
                  <a:lnTo>
                    <a:pt x="1060" y="1477"/>
                  </a:lnTo>
                  <a:lnTo>
                    <a:pt x="1061" y="1502"/>
                  </a:lnTo>
                  <a:lnTo>
                    <a:pt x="1063" y="1527"/>
                  </a:lnTo>
                  <a:lnTo>
                    <a:pt x="1064" y="1551"/>
                  </a:lnTo>
                  <a:lnTo>
                    <a:pt x="1065" y="1577"/>
                  </a:lnTo>
                  <a:lnTo>
                    <a:pt x="1067" y="1615"/>
                  </a:lnTo>
                  <a:lnTo>
                    <a:pt x="1068" y="1651"/>
                  </a:lnTo>
                  <a:lnTo>
                    <a:pt x="1071" y="1689"/>
                  </a:lnTo>
                  <a:lnTo>
                    <a:pt x="1073" y="1726"/>
                  </a:lnTo>
                  <a:lnTo>
                    <a:pt x="1075" y="1759"/>
                  </a:lnTo>
                  <a:lnTo>
                    <a:pt x="1076" y="1791"/>
                  </a:lnTo>
                  <a:lnTo>
                    <a:pt x="1076" y="1824"/>
                  </a:lnTo>
                  <a:lnTo>
                    <a:pt x="1075" y="1855"/>
                  </a:lnTo>
                  <a:lnTo>
                    <a:pt x="1074" y="1888"/>
                  </a:lnTo>
                  <a:lnTo>
                    <a:pt x="1071" y="1917"/>
                  </a:lnTo>
                  <a:lnTo>
                    <a:pt x="1067" y="1948"/>
                  </a:lnTo>
                  <a:lnTo>
                    <a:pt x="1063" y="1978"/>
                  </a:lnTo>
                  <a:lnTo>
                    <a:pt x="1057" y="2007"/>
                  </a:lnTo>
                  <a:lnTo>
                    <a:pt x="1050" y="2037"/>
                  </a:lnTo>
                  <a:lnTo>
                    <a:pt x="1042" y="2064"/>
                  </a:lnTo>
                  <a:lnTo>
                    <a:pt x="1033" y="2093"/>
                  </a:lnTo>
                  <a:lnTo>
                    <a:pt x="1024" y="2120"/>
                  </a:lnTo>
                  <a:lnTo>
                    <a:pt x="1013" y="2147"/>
                  </a:lnTo>
                  <a:lnTo>
                    <a:pt x="1001" y="2173"/>
                  </a:lnTo>
                  <a:lnTo>
                    <a:pt x="988" y="2200"/>
                  </a:lnTo>
                  <a:lnTo>
                    <a:pt x="974" y="2226"/>
                  </a:lnTo>
                  <a:lnTo>
                    <a:pt x="960" y="2251"/>
                  </a:lnTo>
                  <a:lnTo>
                    <a:pt x="944" y="2275"/>
                  </a:lnTo>
                  <a:lnTo>
                    <a:pt x="927" y="2299"/>
                  </a:lnTo>
                  <a:lnTo>
                    <a:pt x="910" y="2323"/>
                  </a:lnTo>
                  <a:lnTo>
                    <a:pt x="892" y="2347"/>
                  </a:lnTo>
                  <a:lnTo>
                    <a:pt x="871" y="2370"/>
                  </a:lnTo>
                  <a:lnTo>
                    <a:pt x="850" y="2392"/>
                  </a:lnTo>
                  <a:lnTo>
                    <a:pt x="829" y="2415"/>
                  </a:lnTo>
                  <a:lnTo>
                    <a:pt x="807" y="2437"/>
                  </a:lnTo>
                  <a:lnTo>
                    <a:pt x="783" y="2458"/>
                  </a:lnTo>
                  <a:lnTo>
                    <a:pt x="757" y="2479"/>
                  </a:lnTo>
                  <a:lnTo>
                    <a:pt x="732" y="2499"/>
                  </a:lnTo>
                  <a:lnTo>
                    <a:pt x="705" y="2520"/>
                  </a:lnTo>
                  <a:lnTo>
                    <a:pt x="677" y="2539"/>
                  </a:lnTo>
                  <a:lnTo>
                    <a:pt x="648" y="2559"/>
                  </a:lnTo>
                  <a:lnTo>
                    <a:pt x="601" y="2589"/>
                  </a:lnTo>
                  <a:lnTo>
                    <a:pt x="555" y="2622"/>
                  </a:lnTo>
                  <a:lnTo>
                    <a:pt x="510" y="2654"/>
                  </a:lnTo>
                  <a:lnTo>
                    <a:pt x="463" y="2688"/>
                  </a:lnTo>
                  <a:lnTo>
                    <a:pt x="418" y="2723"/>
                  </a:lnTo>
                  <a:lnTo>
                    <a:pt x="372" y="2758"/>
                  </a:lnTo>
                  <a:lnTo>
                    <a:pt x="327" y="2795"/>
                  </a:lnTo>
                  <a:lnTo>
                    <a:pt x="282" y="2831"/>
                  </a:lnTo>
                  <a:lnTo>
                    <a:pt x="253" y="2858"/>
                  </a:lnTo>
                  <a:lnTo>
                    <a:pt x="225" y="2884"/>
                  </a:lnTo>
                  <a:lnTo>
                    <a:pt x="200" y="2909"/>
                  </a:lnTo>
                  <a:lnTo>
                    <a:pt x="176" y="2936"/>
                  </a:lnTo>
                  <a:lnTo>
                    <a:pt x="154" y="2963"/>
                  </a:lnTo>
                  <a:lnTo>
                    <a:pt x="133" y="2990"/>
                  </a:lnTo>
                  <a:lnTo>
                    <a:pt x="115" y="3016"/>
                  </a:lnTo>
                  <a:lnTo>
                    <a:pt x="99" y="3044"/>
                  </a:lnTo>
                  <a:lnTo>
                    <a:pt x="89" y="3061"/>
                  </a:lnTo>
                  <a:lnTo>
                    <a:pt x="81" y="3078"/>
                  </a:lnTo>
                  <a:lnTo>
                    <a:pt x="73" y="3095"/>
                  </a:lnTo>
                  <a:lnTo>
                    <a:pt x="66" y="3111"/>
                  </a:lnTo>
                  <a:lnTo>
                    <a:pt x="60" y="3129"/>
                  </a:lnTo>
                  <a:lnTo>
                    <a:pt x="54" y="3145"/>
                  </a:lnTo>
                  <a:lnTo>
                    <a:pt x="50" y="3162"/>
                  </a:lnTo>
                  <a:lnTo>
                    <a:pt x="46" y="3178"/>
                  </a:lnTo>
                  <a:lnTo>
                    <a:pt x="43" y="3194"/>
                  </a:lnTo>
                  <a:lnTo>
                    <a:pt x="42" y="3210"/>
                  </a:lnTo>
                  <a:lnTo>
                    <a:pt x="39" y="3226"/>
                  </a:lnTo>
                  <a:lnTo>
                    <a:pt x="39" y="3241"/>
                  </a:lnTo>
                  <a:lnTo>
                    <a:pt x="40" y="3257"/>
                  </a:lnTo>
                  <a:lnTo>
                    <a:pt x="42" y="3272"/>
                  </a:lnTo>
                  <a:lnTo>
                    <a:pt x="43" y="3288"/>
                  </a:lnTo>
                  <a:lnTo>
                    <a:pt x="46" y="3303"/>
                  </a:lnTo>
                  <a:lnTo>
                    <a:pt x="50" y="3318"/>
                  </a:lnTo>
                  <a:lnTo>
                    <a:pt x="54" y="3332"/>
                  </a:lnTo>
                  <a:lnTo>
                    <a:pt x="60" y="3346"/>
                  </a:lnTo>
                  <a:lnTo>
                    <a:pt x="66" y="3361"/>
                  </a:lnTo>
                  <a:lnTo>
                    <a:pt x="73" y="3375"/>
                  </a:lnTo>
                  <a:lnTo>
                    <a:pt x="81" y="3389"/>
                  </a:lnTo>
                  <a:lnTo>
                    <a:pt x="90" y="3403"/>
                  </a:lnTo>
                  <a:lnTo>
                    <a:pt x="99" y="3416"/>
                  </a:lnTo>
                  <a:lnTo>
                    <a:pt x="109" y="3430"/>
                  </a:lnTo>
                  <a:lnTo>
                    <a:pt x="120" y="3443"/>
                  </a:lnTo>
                  <a:lnTo>
                    <a:pt x="132" y="3457"/>
                  </a:lnTo>
                  <a:lnTo>
                    <a:pt x="145" y="3469"/>
                  </a:lnTo>
                  <a:lnTo>
                    <a:pt x="159" y="3482"/>
                  </a:lnTo>
                  <a:lnTo>
                    <a:pt x="172" y="3493"/>
                  </a:lnTo>
                  <a:lnTo>
                    <a:pt x="187" y="3506"/>
                  </a:lnTo>
                  <a:lnTo>
                    <a:pt x="203" y="3517"/>
                  </a:lnTo>
                  <a:lnTo>
                    <a:pt x="235" y="3540"/>
                  </a:lnTo>
                  <a:lnTo>
                    <a:pt x="268" y="3562"/>
                  </a:lnTo>
                  <a:lnTo>
                    <a:pt x="300" y="3582"/>
                  </a:lnTo>
                  <a:lnTo>
                    <a:pt x="333" y="3600"/>
                  </a:lnTo>
                  <a:lnTo>
                    <a:pt x="365" y="3616"/>
                  </a:lnTo>
                  <a:lnTo>
                    <a:pt x="397" y="3632"/>
                  </a:lnTo>
                  <a:lnTo>
                    <a:pt x="429" y="3646"/>
                  </a:lnTo>
                  <a:lnTo>
                    <a:pt x="463" y="3658"/>
                  </a:lnTo>
                  <a:lnTo>
                    <a:pt x="495" y="3670"/>
                  </a:lnTo>
                  <a:lnTo>
                    <a:pt x="527" y="3679"/>
                  </a:lnTo>
                  <a:lnTo>
                    <a:pt x="560" y="3688"/>
                  </a:lnTo>
                  <a:lnTo>
                    <a:pt x="592" y="3695"/>
                  </a:lnTo>
                  <a:lnTo>
                    <a:pt x="624" y="3700"/>
                  </a:lnTo>
                  <a:lnTo>
                    <a:pt x="658" y="3704"/>
                  </a:lnTo>
                  <a:lnTo>
                    <a:pt x="690" y="3707"/>
                  </a:lnTo>
                  <a:lnTo>
                    <a:pt x="722" y="3708"/>
                  </a:lnTo>
                  <a:lnTo>
                    <a:pt x="761" y="3708"/>
                  </a:lnTo>
                  <a:lnTo>
                    <a:pt x="799" y="3705"/>
                  </a:lnTo>
                  <a:lnTo>
                    <a:pt x="817" y="3704"/>
                  </a:lnTo>
                  <a:lnTo>
                    <a:pt x="835" y="3702"/>
                  </a:lnTo>
                  <a:lnTo>
                    <a:pt x="854" y="3699"/>
                  </a:lnTo>
                  <a:lnTo>
                    <a:pt x="871" y="3695"/>
                  </a:lnTo>
                  <a:lnTo>
                    <a:pt x="888" y="3692"/>
                  </a:lnTo>
                  <a:lnTo>
                    <a:pt x="905" y="3687"/>
                  </a:lnTo>
                  <a:lnTo>
                    <a:pt x="921" y="3681"/>
                  </a:lnTo>
                  <a:lnTo>
                    <a:pt x="937" y="3676"/>
                  </a:lnTo>
                  <a:lnTo>
                    <a:pt x="954" y="3669"/>
                  </a:lnTo>
                  <a:lnTo>
                    <a:pt x="970" y="3662"/>
                  </a:lnTo>
                  <a:lnTo>
                    <a:pt x="985" y="3653"/>
                  </a:lnTo>
                  <a:lnTo>
                    <a:pt x="1001" y="3644"/>
                  </a:lnTo>
                  <a:lnTo>
                    <a:pt x="1015" y="3634"/>
                  </a:lnTo>
                  <a:lnTo>
                    <a:pt x="1029" y="3623"/>
                  </a:lnTo>
                  <a:lnTo>
                    <a:pt x="1044" y="3611"/>
                  </a:lnTo>
                  <a:lnTo>
                    <a:pt x="1058" y="3598"/>
                  </a:lnTo>
                  <a:lnTo>
                    <a:pt x="1072" y="3584"/>
                  </a:lnTo>
                  <a:lnTo>
                    <a:pt x="1084" y="3569"/>
                  </a:lnTo>
                  <a:lnTo>
                    <a:pt x="1098" y="3553"/>
                  </a:lnTo>
                  <a:lnTo>
                    <a:pt x="1111" y="3536"/>
                  </a:lnTo>
                  <a:lnTo>
                    <a:pt x="1123" y="3519"/>
                  </a:lnTo>
                  <a:lnTo>
                    <a:pt x="1136" y="3499"/>
                  </a:lnTo>
                  <a:lnTo>
                    <a:pt x="1147" y="3478"/>
                  </a:lnTo>
                  <a:lnTo>
                    <a:pt x="1160" y="3457"/>
                  </a:lnTo>
                  <a:lnTo>
                    <a:pt x="1172" y="3434"/>
                  </a:lnTo>
                  <a:lnTo>
                    <a:pt x="1183" y="3408"/>
                  </a:lnTo>
                  <a:lnTo>
                    <a:pt x="1193" y="3383"/>
                  </a:lnTo>
                  <a:lnTo>
                    <a:pt x="1205" y="3356"/>
                  </a:lnTo>
                  <a:lnTo>
                    <a:pt x="1214" y="3330"/>
                  </a:lnTo>
                  <a:lnTo>
                    <a:pt x="1224" y="3304"/>
                  </a:lnTo>
                  <a:lnTo>
                    <a:pt x="1233" y="3279"/>
                  </a:lnTo>
                  <a:lnTo>
                    <a:pt x="1244" y="3252"/>
                  </a:lnTo>
                  <a:lnTo>
                    <a:pt x="1253" y="3227"/>
                  </a:lnTo>
                  <a:lnTo>
                    <a:pt x="1262" y="3201"/>
                  </a:lnTo>
                  <a:lnTo>
                    <a:pt x="1272" y="3176"/>
                  </a:lnTo>
                  <a:lnTo>
                    <a:pt x="1282" y="3149"/>
                  </a:lnTo>
                  <a:lnTo>
                    <a:pt x="1293" y="3118"/>
                  </a:lnTo>
                  <a:lnTo>
                    <a:pt x="1305" y="3087"/>
                  </a:lnTo>
                  <a:lnTo>
                    <a:pt x="1316" y="3056"/>
                  </a:lnTo>
                  <a:lnTo>
                    <a:pt x="1328" y="3025"/>
                  </a:lnTo>
                  <a:lnTo>
                    <a:pt x="1337" y="3004"/>
                  </a:lnTo>
                  <a:lnTo>
                    <a:pt x="1346" y="2982"/>
                  </a:lnTo>
                  <a:lnTo>
                    <a:pt x="1355" y="2961"/>
                  </a:lnTo>
                  <a:lnTo>
                    <a:pt x="1365" y="2942"/>
                  </a:lnTo>
                  <a:lnTo>
                    <a:pt x="1377" y="2921"/>
                  </a:lnTo>
                  <a:lnTo>
                    <a:pt x="1388" y="2903"/>
                  </a:lnTo>
                  <a:lnTo>
                    <a:pt x="1400" y="2884"/>
                  </a:lnTo>
                  <a:lnTo>
                    <a:pt x="1412" y="2866"/>
                  </a:lnTo>
                  <a:lnTo>
                    <a:pt x="1426" y="2849"/>
                  </a:lnTo>
                  <a:lnTo>
                    <a:pt x="1440" y="2831"/>
                  </a:lnTo>
                  <a:lnTo>
                    <a:pt x="1455" y="2815"/>
                  </a:lnTo>
                  <a:lnTo>
                    <a:pt x="1470" y="2801"/>
                  </a:lnTo>
                  <a:lnTo>
                    <a:pt x="1485" y="2784"/>
                  </a:lnTo>
                  <a:lnTo>
                    <a:pt x="1502" y="2771"/>
                  </a:lnTo>
                  <a:lnTo>
                    <a:pt x="1519" y="2756"/>
                  </a:lnTo>
                  <a:lnTo>
                    <a:pt x="1536" y="2743"/>
                  </a:lnTo>
                  <a:lnTo>
                    <a:pt x="1555" y="2729"/>
                  </a:lnTo>
                  <a:lnTo>
                    <a:pt x="1573" y="2717"/>
                  </a:lnTo>
                  <a:lnTo>
                    <a:pt x="1594" y="2705"/>
                  </a:lnTo>
                  <a:lnTo>
                    <a:pt x="1613" y="2694"/>
                  </a:lnTo>
                  <a:lnTo>
                    <a:pt x="1634" y="2682"/>
                  </a:lnTo>
                  <a:lnTo>
                    <a:pt x="1656" y="2672"/>
                  </a:lnTo>
                  <a:lnTo>
                    <a:pt x="1679" y="2663"/>
                  </a:lnTo>
                  <a:lnTo>
                    <a:pt x="1701" y="2654"/>
                  </a:lnTo>
                  <a:lnTo>
                    <a:pt x="1724" y="2645"/>
                  </a:lnTo>
                  <a:lnTo>
                    <a:pt x="1749" y="2637"/>
                  </a:lnTo>
                  <a:lnTo>
                    <a:pt x="1774" y="2628"/>
                  </a:lnTo>
                  <a:lnTo>
                    <a:pt x="1800" y="2620"/>
                  </a:lnTo>
                  <a:lnTo>
                    <a:pt x="1827" y="2614"/>
                  </a:lnTo>
                  <a:lnTo>
                    <a:pt x="1853" y="2608"/>
                  </a:lnTo>
                  <a:lnTo>
                    <a:pt x="1882" y="2601"/>
                  </a:lnTo>
                  <a:lnTo>
                    <a:pt x="1909" y="2596"/>
                  </a:lnTo>
                  <a:lnTo>
                    <a:pt x="1926" y="2593"/>
                  </a:lnTo>
                  <a:lnTo>
                    <a:pt x="1994" y="2580"/>
                  </a:lnTo>
                  <a:lnTo>
                    <a:pt x="2063" y="2567"/>
                  </a:lnTo>
                  <a:lnTo>
                    <a:pt x="2097" y="2560"/>
                  </a:lnTo>
                  <a:lnTo>
                    <a:pt x="2132" y="2552"/>
                  </a:lnTo>
                  <a:lnTo>
                    <a:pt x="2165" y="2542"/>
                  </a:lnTo>
                  <a:lnTo>
                    <a:pt x="2198" y="2533"/>
                  </a:lnTo>
                  <a:lnTo>
                    <a:pt x="2231" y="2522"/>
                  </a:lnTo>
                  <a:lnTo>
                    <a:pt x="2265" y="2510"/>
                  </a:lnTo>
                  <a:lnTo>
                    <a:pt x="2297" y="2498"/>
                  </a:lnTo>
                  <a:lnTo>
                    <a:pt x="2329" y="2484"/>
                  </a:lnTo>
                  <a:lnTo>
                    <a:pt x="2360" y="2468"/>
                  </a:lnTo>
                  <a:lnTo>
                    <a:pt x="2391" y="2451"/>
                  </a:lnTo>
                  <a:lnTo>
                    <a:pt x="2421" y="2431"/>
                  </a:lnTo>
                  <a:lnTo>
                    <a:pt x="2449" y="2411"/>
                  </a:lnTo>
                  <a:lnTo>
                    <a:pt x="2475" y="2391"/>
                  </a:lnTo>
                  <a:lnTo>
                    <a:pt x="2500" y="2372"/>
                  </a:lnTo>
                  <a:lnTo>
                    <a:pt x="2524" y="2351"/>
                  </a:lnTo>
                  <a:lnTo>
                    <a:pt x="2548" y="2330"/>
                  </a:lnTo>
                  <a:lnTo>
                    <a:pt x="2570" y="2308"/>
                  </a:lnTo>
                  <a:lnTo>
                    <a:pt x="2593" y="2287"/>
                  </a:lnTo>
                  <a:lnTo>
                    <a:pt x="2615" y="2265"/>
                  </a:lnTo>
                  <a:lnTo>
                    <a:pt x="2635" y="2242"/>
                  </a:lnTo>
                  <a:lnTo>
                    <a:pt x="2656" y="2219"/>
                  </a:lnTo>
                  <a:lnTo>
                    <a:pt x="2675" y="2195"/>
                  </a:lnTo>
                  <a:lnTo>
                    <a:pt x="2695" y="2171"/>
                  </a:lnTo>
                  <a:lnTo>
                    <a:pt x="2713" y="2146"/>
                  </a:lnTo>
                  <a:lnTo>
                    <a:pt x="2732" y="2120"/>
                  </a:lnTo>
                  <a:lnTo>
                    <a:pt x="2749" y="2095"/>
                  </a:lnTo>
                  <a:lnTo>
                    <a:pt x="2766" y="2069"/>
                  </a:lnTo>
                  <a:lnTo>
                    <a:pt x="2782" y="2042"/>
                  </a:lnTo>
                  <a:lnTo>
                    <a:pt x="2798" y="2015"/>
                  </a:lnTo>
                  <a:lnTo>
                    <a:pt x="2813" y="1987"/>
                  </a:lnTo>
                  <a:lnTo>
                    <a:pt x="2828" y="1959"/>
                  </a:lnTo>
                  <a:lnTo>
                    <a:pt x="2842" y="1930"/>
                  </a:lnTo>
                  <a:lnTo>
                    <a:pt x="2854" y="1901"/>
                  </a:lnTo>
                  <a:lnTo>
                    <a:pt x="2867" y="1871"/>
                  </a:lnTo>
                  <a:lnTo>
                    <a:pt x="2880" y="1841"/>
                  </a:lnTo>
                  <a:lnTo>
                    <a:pt x="2891" y="1810"/>
                  </a:lnTo>
                  <a:lnTo>
                    <a:pt x="2903" y="1779"/>
                  </a:lnTo>
                  <a:lnTo>
                    <a:pt x="2913" y="1746"/>
                  </a:lnTo>
                  <a:lnTo>
                    <a:pt x="2922" y="1714"/>
                  </a:lnTo>
                  <a:lnTo>
                    <a:pt x="2931" y="1681"/>
                  </a:lnTo>
                  <a:lnTo>
                    <a:pt x="2940" y="1648"/>
                  </a:lnTo>
                  <a:lnTo>
                    <a:pt x="2948" y="1613"/>
                  </a:lnTo>
                  <a:lnTo>
                    <a:pt x="2955" y="1579"/>
                  </a:lnTo>
                  <a:lnTo>
                    <a:pt x="2962" y="1543"/>
                  </a:lnTo>
                  <a:lnTo>
                    <a:pt x="2970" y="1495"/>
                  </a:lnTo>
                  <a:lnTo>
                    <a:pt x="2977" y="1447"/>
                  </a:lnTo>
                  <a:lnTo>
                    <a:pt x="2981" y="1399"/>
                  </a:lnTo>
                  <a:lnTo>
                    <a:pt x="2982" y="1352"/>
                  </a:lnTo>
                  <a:lnTo>
                    <a:pt x="2982" y="1329"/>
                  </a:lnTo>
                  <a:lnTo>
                    <a:pt x="2981" y="1306"/>
                  </a:lnTo>
                  <a:lnTo>
                    <a:pt x="2979" y="1284"/>
                  </a:lnTo>
                  <a:lnTo>
                    <a:pt x="2978" y="1261"/>
                  </a:lnTo>
                  <a:lnTo>
                    <a:pt x="2975" y="1240"/>
                  </a:lnTo>
                  <a:lnTo>
                    <a:pt x="2972" y="1218"/>
                  </a:lnTo>
                  <a:lnTo>
                    <a:pt x="2969" y="1196"/>
                  </a:lnTo>
                  <a:lnTo>
                    <a:pt x="2964" y="1174"/>
                  </a:lnTo>
                  <a:lnTo>
                    <a:pt x="2960" y="1153"/>
                  </a:lnTo>
                  <a:lnTo>
                    <a:pt x="2954" y="1132"/>
                  </a:lnTo>
                  <a:lnTo>
                    <a:pt x="2948" y="1111"/>
                  </a:lnTo>
                  <a:lnTo>
                    <a:pt x="2943" y="1090"/>
                  </a:lnTo>
                  <a:lnTo>
                    <a:pt x="2936" y="1070"/>
                  </a:lnTo>
                  <a:lnTo>
                    <a:pt x="2928" y="1050"/>
                  </a:lnTo>
                  <a:lnTo>
                    <a:pt x="2920" y="1030"/>
                  </a:lnTo>
                  <a:lnTo>
                    <a:pt x="2912" y="1010"/>
                  </a:lnTo>
                  <a:lnTo>
                    <a:pt x="2903" y="991"/>
                  </a:lnTo>
                  <a:lnTo>
                    <a:pt x="2892" y="972"/>
                  </a:lnTo>
                  <a:lnTo>
                    <a:pt x="2882" y="953"/>
                  </a:lnTo>
                  <a:lnTo>
                    <a:pt x="2872" y="934"/>
                  </a:lnTo>
                  <a:lnTo>
                    <a:pt x="2860" y="916"/>
                  </a:lnTo>
                  <a:lnTo>
                    <a:pt x="2847" y="898"/>
                  </a:lnTo>
                  <a:lnTo>
                    <a:pt x="2835" y="879"/>
                  </a:lnTo>
                  <a:lnTo>
                    <a:pt x="2822" y="861"/>
                  </a:lnTo>
                  <a:lnTo>
                    <a:pt x="2791" y="822"/>
                  </a:lnTo>
                  <a:lnTo>
                    <a:pt x="2758" y="784"/>
                  </a:lnTo>
                  <a:lnTo>
                    <a:pt x="2725" y="747"/>
                  </a:lnTo>
                  <a:lnTo>
                    <a:pt x="2690" y="712"/>
                  </a:lnTo>
                  <a:lnTo>
                    <a:pt x="2657" y="679"/>
                  </a:lnTo>
                  <a:lnTo>
                    <a:pt x="2624" y="647"/>
                  </a:lnTo>
                  <a:lnTo>
                    <a:pt x="2592" y="618"/>
                  </a:lnTo>
                  <a:lnTo>
                    <a:pt x="2561" y="590"/>
                  </a:lnTo>
                  <a:lnTo>
                    <a:pt x="2530" y="562"/>
                  </a:lnTo>
                  <a:lnTo>
                    <a:pt x="2498" y="534"/>
                  </a:lnTo>
                  <a:lnTo>
                    <a:pt x="2465" y="508"/>
                  </a:lnTo>
                  <a:lnTo>
                    <a:pt x="2432" y="480"/>
                  </a:lnTo>
                  <a:lnTo>
                    <a:pt x="2400" y="454"/>
                  </a:lnTo>
                  <a:lnTo>
                    <a:pt x="2367" y="427"/>
                  </a:lnTo>
                  <a:lnTo>
                    <a:pt x="2335" y="401"/>
                  </a:lnTo>
                  <a:lnTo>
                    <a:pt x="2303" y="375"/>
                  </a:lnTo>
                  <a:lnTo>
                    <a:pt x="2264" y="344"/>
                  </a:lnTo>
                  <a:lnTo>
                    <a:pt x="2225" y="312"/>
                  </a:lnTo>
                  <a:lnTo>
                    <a:pt x="2186" y="281"/>
                  </a:lnTo>
                  <a:lnTo>
                    <a:pt x="2147" y="249"/>
                  </a:lnTo>
                  <a:lnTo>
                    <a:pt x="2110" y="219"/>
                  </a:lnTo>
                  <a:lnTo>
                    <a:pt x="2072" y="191"/>
                  </a:lnTo>
                  <a:lnTo>
                    <a:pt x="2034" y="166"/>
                  </a:lnTo>
                  <a:lnTo>
                    <a:pt x="1996" y="143"/>
                  </a:lnTo>
                  <a:lnTo>
                    <a:pt x="1957" y="122"/>
                  </a:lnTo>
                  <a:lnTo>
                    <a:pt x="1919" y="104"/>
                  </a:lnTo>
                  <a:lnTo>
                    <a:pt x="1879" y="88"/>
                  </a:lnTo>
                  <a:lnTo>
                    <a:pt x="1840" y="74"/>
                  </a:lnTo>
                  <a:lnTo>
                    <a:pt x="1821" y="68"/>
                  </a:lnTo>
                  <a:lnTo>
                    <a:pt x="1800" y="63"/>
                  </a:lnTo>
                  <a:lnTo>
                    <a:pt x="1781" y="58"/>
                  </a:lnTo>
                  <a:lnTo>
                    <a:pt x="1760" y="54"/>
                  </a:lnTo>
                  <a:lnTo>
                    <a:pt x="1720" y="47"/>
                  </a:lnTo>
                  <a:lnTo>
                    <a:pt x="1679" y="42"/>
                  </a:lnTo>
                  <a:lnTo>
                    <a:pt x="1637" y="40"/>
                  </a:lnTo>
                  <a:lnTo>
                    <a:pt x="1595" y="39"/>
                  </a:lnTo>
                  <a:lnTo>
                    <a:pt x="1552" y="41"/>
                  </a:lnTo>
                  <a:lnTo>
                    <a:pt x="1509" y="46"/>
                  </a:lnTo>
                  <a:lnTo>
                    <a:pt x="1502" y="44"/>
                  </a:lnTo>
                  <a:close/>
                  <a:moveTo>
                    <a:pt x="734" y="3747"/>
                  </a:moveTo>
                  <a:lnTo>
                    <a:pt x="728" y="3747"/>
                  </a:lnTo>
                  <a:lnTo>
                    <a:pt x="722" y="3747"/>
                  </a:lnTo>
                  <a:lnTo>
                    <a:pt x="687" y="3746"/>
                  </a:lnTo>
                  <a:lnTo>
                    <a:pt x="654" y="3743"/>
                  </a:lnTo>
                  <a:lnTo>
                    <a:pt x="620" y="3739"/>
                  </a:lnTo>
                  <a:lnTo>
                    <a:pt x="585" y="3733"/>
                  </a:lnTo>
                  <a:lnTo>
                    <a:pt x="552" y="3726"/>
                  </a:lnTo>
                  <a:lnTo>
                    <a:pt x="518" y="3718"/>
                  </a:lnTo>
                  <a:lnTo>
                    <a:pt x="483" y="3708"/>
                  </a:lnTo>
                  <a:lnTo>
                    <a:pt x="450" y="3696"/>
                  </a:lnTo>
                  <a:lnTo>
                    <a:pt x="416" y="3683"/>
                  </a:lnTo>
                  <a:lnTo>
                    <a:pt x="382" y="3669"/>
                  </a:lnTo>
                  <a:lnTo>
                    <a:pt x="348" y="3653"/>
                  </a:lnTo>
                  <a:lnTo>
                    <a:pt x="315" y="3634"/>
                  </a:lnTo>
                  <a:lnTo>
                    <a:pt x="281" y="3616"/>
                  </a:lnTo>
                  <a:lnTo>
                    <a:pt x="247" y="3595"/>
                  </a:lnTo>
                  <a:lnTo>
                    <a:pt x="214" y="3574"/>
                  </a:lnTo>
                  <a:lnTo>
                    <a:pt x="180" y="3549"/>
                  </a:lnTo>
                  <a:lnTo>
                    <a:pt x="163" y="3537"/>
                  </a:lnTo>
                  <a:lnTo>
                    <a:pt x="146" y="3523"/>
                  </a:lnTo>
                  <a:lnTo>
                    <a:pt x="131" y="3509"/>
                  </a:lnTo>
                  <a:lnTo>
                    <a:pt x="116" y="3496"/>
                  </a:lnTo>
                  <a:lnTo>
                    <a:pt x="102" y="3482"/>
                  </a:lnTo>
                  <a:lnTo>
                    <a:pt x="89" y="3467"/>
                  </a:lnTo>
                  <a:lnTo>
                    <a:pt x="77" y="3453"/>
                  </a:lnTo>
                  <a:lnTo>
                    <a:pt x="66" y="3438"/>
                  </a:lnTo>
                  <a:lnTo>
                    <a:pt x="55" y="3423"/>
                  </a:lnTo>
                  <a:lnTo>
                    <a:pt x="46" y="3407"/>
                  </a:lnTo>
                  <a:lnTo>
                    <a:pt x="37" y="3392"/>
                  </a:lnTo>
                  <a:lnTo>
                    <a:pt x="30" y="3376"/>
                  </a:lnTo>
                  <a:lnTo>
                    <a:pt x="23" y="3360"/>
                  </a:lnTo>
                  <a:lnTo>
                    <a:pt x="17" y="3344"/>
                  </a:lnTo>
                  <a:lnTo>
                    <a:pt x="12" y="3327"/>
                  </a:lnTo>
                  <a:lnTo>
                    <a:pt x="8" y="3311"/>
                  </a:lnTo>
                  <a:lnTo>
                    <a:pt x="5" y="3294"/>
                  </a:lnTo>
                  <a:lnTo>
                    <a:pt x="3" y="3277"/>
                  </a:lnTo>
                  <a:lnTo>
                    <a:pt x="0" y="3260"/>
                  </a:lnTo>
                  <a:lnTo>
                    <a:pt x="0" y="3242"/>
                  </a:lnTo>
                  <a:lnTo>
                    <a:pt x="0" y="3225"/>
                  </a:lnTo>
                  <a:lnTo>
                    <a:pt x="1" y="3208"/>
                  </a:lnTo>
                  <a:lnTo>
                    <a:pt x="4" y="3189"/>
                  </a:lnTo>
                  <a:lnTo>
                    <a:pt x="7" y="3172"/>
                  </a:lnTo>
                  <a:lnTo>
                    <a:pt x="11" y="3154"/>
                  </a:lnTo>
                  <a:lnTo>
                    <a:pt x="16" y="3135"/>
                  </a:lnTo>
                  <a:lnTo>
                    <a:pt x="22" y="3117"/>
                  </a:lnTo>
                  <a:lnTo>
                    <a:pt x="29" y="3099"/>
                  </a:lnTo>
                  <a:lnTo>
                    <a:pt x="36" y="3080"/>
                  </a:lnTo>
                  <a:lnTo>
                    <a:pt x="45" y="3062"/>
                  </a:lnTo>
                  <a:lnTo>
                    <a:pt x="54" y="3043"/>
                  </a:lnTo>
                  <a:lnTo>
                    <a:pt x="65" y="3024"/>
                  </a:lnTo>
                  <a:lnTo>
                    <a:pt x="82" y="2996"/>
                  </a:lnTo>
                  <a:lnTo>
                    <a:pt x="101" y="2967"/>
                  </a:lnTo>
                  <a:lnTo>
                    <a:pt x="122" y="2939"/>
                  </a:lnTo>
                  <a:lnTo>
                    <a:pt x="145" y="2912"/>
                  </a:lnTo>
                  <a:lnTo>
                    <a:pt x="170" y="2883"/>
                  </a:lnTo>
                  <a:lnTo>
                    <a:pt x="198" y="2856"/>
                  </a:lnTo>
                  <a:lnTo>
                    <a:pt x="226" y="2829"/>
                  </a:lnTo>
                  <a:lnTo>
                    <a:pt x="257" y="2802"/>
                  </a:lnTo>
                  <a:lnTo>
                    <a:pt x="302" y="2764"/>
                  </a:lnTo>
                  <a:lnTo>
                    <a:pt x="348" y="2727"/>
                  </a:lnTo>
                  <a:lnTo>
                    <a:pt x="394" y="2692"/>
                  </a:lnTo>
                  <a:lnTo>
                    <a:pt x="440" y="2656"/>
                  </a:lnTo>
                  <a:lnTo>
                    <a:pt x="486" y="2622"/>
                  </a:lnTo>
                  <a:lnTo>
                    <a:pt x="533" y="2588"/>
                  </a:lnTo>
                  <a:lnTo>
                    <a:pt x="580" y="2556"/>
                  </a:lnTo>
                  <a:lnTo>
                    <a:pt x="627" y="2525"/>
                  </a:lnTo>
                  <a:lnTo>
                    <a:pt x="654" y="2507"/>
                  </a:lnTo>
                  <a:lnTo>
                    <a:pt x="682" y="2489"/>
                  </a:lnTo>
                  <a:lnTo>
                    <a:pt x="707" y="2469"/>
                  </a:lnTo>
                  <a:lnTo>
                    <a:pt x="731" y="2450"/>
                  </a:lnTo>
                  <a:lnTo>
                    <a:pt x="755" y="2429"/>
                  </a:lnTo>
                  <a:lnTo>
                    <a:pt x="778" y="2408"/>
                  </a:lnTo>
                  <a:lnTo>
                    <a:pt x="800" y="2388"/>
                  </a:lnTo>
                  <a:lnTo>
                    <a:pt x="820" y="2367"/>
                  </a:lnTo>
                  <a:lnTo>
                    <a:pt x="840" y="2345"/>
                  </a:lnTo>
                  <a:lnTo>
                    <a:pt x="859" y="2323"/>
                  </a:lnTo>
                  <a:lnTo>
                    <a:pt x="878" y="2300"/>
                  </a:lnTo>
                  <a:lnTo>
                    <a:pt x="894" y="2278"/>
                  </a:lnTo>
                  <a:lnTo>
                    <a:pt x="910" y="2255"/>
                  </a:lnTo>
                  <a:lnTo>
                    <a:pt x="925" y="2230"/>
                  </a:lnTo>
                  <a:lnTo>
                    <a:pt x="940" y="2206"/>
                  </a:lnTo>
                  <a:lnTo>
                    <a:pt x="952" y="2182"/>
                  </a:lnTo>
                  <a:lnTo>
                    <a:pt x="965" y="2157"/>
                  </a:lnTo>
                  <a:lnTo>
                    <a:pt x="976" y="2132"/>
                  </a:lnTo>
                  <a:lnTo>
                    <a:pt x="986" y="2105"/>
                  </a:lnTo>
                  <a:lnTo>
                    <a:pt x="996" y="2079"/>
                  </a:lnTo>
                  <a:lnTo>
                    <a:pt x="1004" y="2053"/>
                  </a:lnTo>
                  <a:lnTo>
                    <a:pt x="1011" y="2025"/>
                  </a:lnTo>
                  <a:lnTo>
                    <a:pt x="1018" y="1998"/>
                  </a:lnTo>
                  <a:lnTo>
                    <a:pt x="1024" y="1970"/>
                  </a:lnTo>
                  <a:lnTo>
                    <a:pt x="1028" y="1941"/>
                  </a:lnTo>
                  <a:lnTo>
                    <a:pt x="1032" y="1913"/>
                  </a:lnTo>
                  <a:lnTo>
                    <a:pt x="1034" y="1883"/>
                  </a:lnTo>
                  <a:lnTo>
                    <a:pt x="1036" y="1853"/>
                  </a:lnTo>
                  <a:lnTo>
                    <a:pt x="1037" y="1822"/>
                  </a:lnTo>
                  <a:lnTo>
                    <a:pt x="1036" y="1792"/>
                  </a:lnTo>
                  <a:lnTo>
                    <a:pt x="1036" y="1760"/>
                  </a:lnTo>
                  <a:lnTo>
                    <a:pt x="1034" y="1729"/>
                  </a:lnTo>
                  <a:lnTo>
                    <a:pt x="1032" y="1691"/>
                  </a:lnTo>
                  <a:lnTo>
                    <a:pt x="1029" y="1654"/>
                  </a:lnTo>
                  <a:lnTo>
                    <a:pt x="1027" y="1616"/>
                  </a:lnTo>
                  <a:lnTo>
                    <a:pt x="1026" y="1579"/>
                  </a:lnTo>
                  <a:lnTo>
                    <a:pt x="1025" y="1554"/>
                  </a:lnTo>
                  <a:lnTo>
                    <a:pt x="1024" y="1529"/>
                  </a:lnTo>
                  <a:lnTo>
                    <a:pt x="1022" y="1504"/>
                  </a:lnTo>
                  <a:lnTo>
                    <a:pt x="1021" y="1479"/>
                  </a:lnTo>
                  <a:lnTo>
                    <a:pt x="1019" y="1454"/>
                  </a:lnTo>
                  <a:lnTo>
                    <a:pt x="1018" y="1430"/>
                  </a:lnTo>
                  <a:lnTo>
                    <a:pt x="1015" y="1405"/>
                  </a:lnTo>
                  <a:lnTo>
                    <a:pt x="1013" y="1379"/>
                  </a:lnTo>
                  <a:lnTo>
                    <a:pt x="1007" y="1331"/>
                  </a:lnTo>
                  <a:lnTo>
                    <a:pt x="1002" y="1282"/>
                  </a:lnTo>
                  <a:lnTo>
                    <a:pt x="996" y="1233"/>
                  </a:lnTo>
                  <a:lnTo>
                    <a:pt x="989" y="1183"/>
                  </a:lnTo>
                  <a:lnTo>
                    <a:pt x="982" y="1135"/>
                  </a:lnTo>
                  <a:lnTo>
                    <a:pt x="976" y="1086"/>
                  </a:lnTo>
                  <a:lnTo>
                    <a:pt x="970" y="1038"/>
                  </a:lnTo>
                  <a:lnTo>
                    <a:pt x="963" y="989"/>
                  </a:lnTo>
                  <a:lnTo>
                    <a:pt x="948" y="889"/>
                  </a:lnTo>
                  <a:lnTo>
                    <a:pt x="943" y="848"/>
                  </a:lnTo>
                  <a:lnTo>
                    <a:pt x="940" y="809"/>
                  </a:lnTo>
                  <a:lnTo>
                    <a:pt x="937" y="770"/>
                  </a:lnTo>
                  <a:lnTo>
                    <a:pt x="937" y="733"/>
                  </a:lnTo>
                  <a:lnTo>
                    <a:pt x="939" y="695"/>
                  </a:lnTo>
                  <a:lnTo>
                    <a:pt x="941" y="658"/>
                  </a:lnTo>
                  <a:lnTo>
                    <a:pt x="944" y="621"/>
                  </a:lnTo>
                  <a:lnTo>
                    <a:pt x="950" y="585"/>
                  </a:lnTo>
                  <a:lnTo>
                    <a:pt x="957" y="549"/>
                  </a:lnTo>
                  <a:lnTo>
                    <a:pt x="966" y="515"/>
                  </a:lnTo>
                  <a:lnTo>
                    <a:pt x="975" y="480"/>
                  </a:lnTo>
                  <a:lnTo>
                    <a:pt x="987" y="447"/>
                  </a:lnTo>
                  <a:lnTo>
                    <a:pt x="999" y="414"/>
                  </a:lnTo>
                  <a:lnTo>
                    <a:pt x="1014" y="382"/>
                  </a:lnTo>
                  <a:lnTo>
                    <a:pt x="1030" y="351"/>
                  </a:lnTo>
                  <a:lnTo>
                    <a:pt x="1048" y="320"/>
                  </a:lnTo>
                  <a:lnTo>
                    <a:pt x="1065" y="290"/>
                  </a:lnTo>
                  <a:lnTo>
                    <a:pt x="1084" y="262"/>
                  </a:lnTo>
                  <a:lnTo>
                    <a:pt x="1105" y="236"/>
                  </a:lnTo>
                  <a:lnTo>
                    <a:pt x="1128" y="211"/>
                  </a:lnTo>
                  <a:lnTo>
                    <a:pt x="1151" y="187"/>
                  </a:lnTo>
                  <a:lnTo>
                    <a:pt x="1175" y="164"/>
                  </a:lnTo>
                  <a:lnTo>
                    <a:pt x="1201" y="142"/>
                  </a:lnTo>
                  <a:lnTo>
                    <a:pt x="1229" y="121"/>
                  </a:lnTo>
                  <a:lnTo>
                    <a:pt x="1258" y="103"/>
                  </a:lnTo>
                  <a:lnTo>
                    <a:pt x="1287" y="85"/>
                  </a:lnTo>
                  <a:lnTo>
                    <a:pt x="1318" y="68"/>
                  </a:lnTo>
                  <a:lnTo>
                    <a:pt x="1350" y="54"/>
                  </a:lnTo>
                  <a:lnTo>
                    <a:pt x="1384" y="40"/>
                  </a:lnTo>
                  <a:lnTo>
                    <a:pt x="1419" y="27"/>
                  </a:lnTo>
                  <a:lnTo>
                    <a:pt x="1455" y="16"/>
                  </a:lnTo>
                  <a:lnTo>
                    <a:pt x="1493" y="7"/>
                  </a:lnTo>
                  <a:lnTo>
                    <a:pt x="1502" y="7"/>
                  </a:lnTo>
                  <a:lnTo>
                    <a:pt x="1504" y="7"/>
                  </a:lnTo>
                  <a:lnTo>
                    <a:pt x="1549" y="2"/>
                  </a:lnTo>
                  <a:lnTo>
                    <a:pt x="1594" y="0"/>
                  </a:lnTo>
                  <a:lnTo>
                    <a:pt x="1617" y="0"/>
                  </a:lnTo>
                  <a:lnTo>
                    <a:pt x="1638" y="0"/>
                  </a:lnTo>
                  <a:lnTo>
                    <a:pt x="1660" y="1"/>
                  </a:lnTo>
                  <a:lnTo>
                    <a:pt x="1682" y="2"/>
                  </a:lnTo>
                  <a:lnTo>
                    <a:pt x="1704" y="4"/>
                  </a:lnTo>
                  <a:lnTo>
                    <a:pt x="1724" y="8"/>
                  </a:lnTo>
                  <a:lnTo>
                    <a:pt x="1746" y="11"/>
                  </a:lnTo>
                  <a:lnTo>
                    <a:pt x="1768" y="15"/>
                  </a:lnTo>
                  <a:lnTo>
                    <a:pt x="1789" y="19"/>
                  </a:lnTo>
                  <a:lnTo>
                    <a:pt x="1809" y="25"/>
                  </a:lnTo>
                  <a:lnTo>
                    <a:pt x="1831" y="29"/>
                  </a:lnTo>
                  <a:lnTo>
                    <a:pt x="1852" y="36"/>
                  </a:lnTo>
                  <a:lnTo>
                    <a:pt x="1872" y="43"/>
                  </a:lnTo>
                  <a:lnTo>
                    <a:pt x="1893" y="51"/>
                  </a:lnTo>
                  <a:lnTo>
                    <a:pt x="1914" y="59"/>
                  </a:lnTo>
                  <a:lnTo>
                    <a:pt x="1933" y="67"/>
                  </a:lnTo>
                  <a:lnTo>
                    <a:pt x="1954" y="77"/>
                  </a:lnTo>
                  <a:lnTo>
                    <a:pt x="1974" y="87"/>
                  </a:lnTo>
                  <a:lnTo>
                    <a:pt x="1994" y="97"/>
                  </a:lnTo>
                  <a:lnTo>
                    <a:pt x="2015" y="109"/>
                  </a:lnTo>
                  <a:lnTo>
                    <a:pt x="2055" y="132"/>
                  </a:lnTo>
                  <a:lnTo>
                    <a:pt x="2094" y="158"/>
                  </a:lnTo>
                  <a:lnTo>
                    <a:pt x="2133" y="187"/>
                  </a:lnTo>
                  <a:lnTo>
                    <a:pt x="2172" y="218"/>
                  </a:lnTo>
                  <a:lnTo>
                    <a:pt x="2211" y="250"/>
                  </a:lnTo>
                  <a:lnTo>
                    <a:pt x="2250" y="282"/>
                  </a:lnTo>
                  <a:lnTo>
                    <a:pt x="2288" y="313"/>
                  </a:lnTo>
                  <a:lnTo>
                    <a:pt x="2327" y="344"/>
                  </a:lnTo>
                  <a:lnTo>
                    <a:pt x="2360" y="370"/>
                  </a:lnTo>
                  <a:lnTo>
                    <a:pt x="2392" y="397"/>
                  </a:lnTo>
                  <a:lnTo>
                    <a:pt x="2425" y="423"/>
                  </a:lnTo>
                  <a:lnTo>
                    <a:pt x="2457" y="450"/>
                  </a:lnTo>
                  <a:lnTo>
                    <a:pt x="2491" y="478"/>
                  </a:lnTo>
                  <a:lnTo>
                    <a:pt x="2523" y="504"/>
                  </a:lnTo>
                  <a:lnTo>
                    <a:pt x="2555" y="533"/>
                  </a:lnTo>
                  <a:lnTo>
                    <a:pt x="2587" y="561"/>
                  </a:lnTo>
                  <a:lnTo>
                    <a:pt x="2618" y="588"/>
                  </a:lnTo>
                  <a:lnTo>
                    <a:pt x="2651" y="619"/>
                  </a:lnTo>
                  <a:lnTo>
                    <a:pt x="2685" y="651"/>
                  </a:lnTo>
                  <a:lnTo>
                    <a:pt x="2719" y="684"/>
                  </a:lnTo>
                  <a:lnTo>
                    <a:pt x="2755" y="721"/>
                  </a:lnTo>
                  <a:lnTo>
                    <a:pt x="2788" y="758"/>
                  </a:lnTo>
                  <a:lnTo>
                    <a:pt x="2821" y="797"/>
                  </a:lnTo>
                  <a:lnTo>
                    <a:pt x="2853" y="838"/>
                  </a:lnTo>
                  <a:lnTo>
                    <a:pt x="2867" y="856"/>
                  </a:lnTo>
                  <a:lnTo>
                    <a:pt x="2881" y="875"/>
                  </a:lnTo>
                  <a:lnTo>
                    <a:pt x="2893" y="894"/>
                  </a:lnTo>
                  <a:lnTo>
                    <a:pt x="2905" y="914"/>
                  </a:lnTo>
                  <a:lnTo>
                    <a:pt x="2916" y="933"/>
                  </a:lnTo>
                  <a:lnTo>
                    <a:pt x="2928" y="954"/>
                  </a:lnTo>
                  <a:lnTo>
                    <a:pt x="2938" y="973"/>
                  </a:lnTo>
                  <a:lnTo>
                    <a:pt x="2947" y="994"/>
                  </a:lnTo>
                  <a:lnTo>
                    <a:pt x="2956" y="1015"/>
                  </a:lnTo>
                  <a:lnTo>
                    <a:pt x="2964" y="1035"/>
                  </a:lnTo>
                  <a:lnTo>
                    <a:pt x="2972" y="1056"/>
                  </a:lnTo>
                  <a:lnTo>
                    <a:pt x="2979" y="1078"/>
                  </a:lnTo>
                  <a:lnTo>
                    <a:pt x="2986" y="1100"/>
                  </a:lnTo>
                  <a:lnTo>
                    <a:pt x="2993" y="1121"/>
                  </a:lnTo>
                  <a:lnTo>
                    <a:pt x="2998" y="1143"/>
                  </a:lnTo>
                  <a:lnTo>
                    <a:pt x="3003" y="1165"/>
                  </a:lnTo>
                  <a:lnTo>
                    <a:pt x="3007" y="1188"/>
                  </a:lnTo>
                  <a:lnTo>
                    <a:pt x="3011" y="1211"/>
                  </a:lnTo>
                  <a:lnTo>
                    <a:pt x="3014" y="1234"/>
                  </a:lnTo>
                  <a:lnTo>
                    <a:pt x="3017" y="1257"/>
                  </a:lnTo>
                  <a:lnTo>
                    <a:pt x="3018" y="1280"/>
                  </a:lnTo>
                  <a:lnTo>
                    <a:pt x="3021" y="1304"/>
                  </a:lnTo>
                  <a:lnTo>
                    <a:pt x="3021" y="1328"/>
                  </a:lnTo>
                  <a:lnTo>
                    <a:pt x="3021" y="1351"/>
                  </a:lnTo>
                  <a:lnTo>
                    <a:pt x="3021" y="1376"/>
                  </a:lnTo>
                  <a:lnTo>
                    <a:pt x="3020" y="1400"/>
                  </a:lnTo>
                  <a:lnTo>
                    <a:pt x="3018" y="1424"/>
                  </a:lnTo>
                  <a:lnTo>
                    <a:pt x="3016" y="1449"/>
                  </a:lnTo>
                  <a:lnTo>
                    <a:pt x="3010" y="1500"/>
                  </a:lnTo>
                  <a:lnTo>
                    <a:pt x="3001" y="1551"/>
                  </a:lnTo>
                  <a:lnTo>
                    <a:pt x="2994" y="1587"/>
                  </a:lnTo>
                  <a:lnTo>
                    <a:pt x="2986" y="1623"/>
                  </a:lnTo>
                  <a:lnTo>
                    <a:pt x="2978" y="1658"/>
                  </a:lnTo>
                  <a:lnTo>
                    <a:pt x="2969" y="1693"/>
                  </a:lnTo>
                  <a:lnTo>
                    <a:pt x="2960" y="1726"/>
                  </a:lnTo>
                  <a:lnTo>
                    <a:pt x="2950" y="1759"/>
                  </a:lnTo>
                  <a:lnTo>
                    <a:pt x="2939" y="1792"/>
                  </a:lnTo>
                  <a:lnTo>
                    <a:pt x="2928" y="1824"/>
                  </a:lnTo>
                  <a:lnTo>
                    <a:pt x="2916" y="1857"/>
                  </a:lnTo>
                  <a:lnTo>
                    <a:pt x="2904" y="1888"/>
                  </a:lnTo>
                  <a:lnTo>
                    <a:pt x="2890" y="1917"/>
                  </a:lnTo>
                  <a:lnTo>
                    <a:pt x="2876" y="1948"/>
                  </a:lnTo>
                  <a:lnTo>
                    <a:pt x="2862" y="1977"/>
                  </a:lnTo>
                  <a:lnTo>
                    <a:pt x="2847" y="2007"/>
                  </a:lnTo>
                  <a:lnTo>
                    <a:pt x="2831" y="2036"/>
                  </a:lnTo>
                  <a:lnTo>
                    <a:pt x="2815" y="2063"/>
                  </a:lnTo>
                  <a:lnTo>
                    <a:pt x="2799" y="2091"/>
                  </a:lnTo>
                  <a:lnTo>
                    <a:pt x="2782" y="2117"/>
                  </a:lnTo>
                  <a:lnTo>
                    <a:pt x="2764" y="2143"/>
                  </a:lnTo>
                  <a:lnTo>
                    <a:pt x="2745" y="2170"/>
                  </a:lnTo>
                  <a:lnTo>
                    <a:pt x="2726" y="2195"/>
                  </a:lnTo>
                  <a:lnTo>
                    <a:pt x="2706" y="2220"/>
                  </a:lnTo>
                  <a:lnTo>
                    <a:pt x="2686" y="2244"/>
                  </a:lnTo>
                  <a:lnTo>
                    <a:pt x="2665" y="2268"/>
                  </a:lnTo>
                  <a:lnTo>
                    <a:pt x="2643" y="2292"/>
                  </a:lnTo>
                  <a:lnTo>
                    <a:pt x="2620" y="2315"/>
                  </a:lnTo>
                  <a:lnTo>
                    <a:pt x="2597" y="2337"/>
                  </a:lnTo>
                  <a:lnTo>
                    <a:pt x="2574" y="2359"/>
                  </a:lnTo>
                  <a:lnTo>
                    <a:pt x="2550" y="2381"/>
                  </a:lnTo>
                  <a:lnTo>
                    <a:pt x="2525" y="2401"/>
                  </a:lnTo>
                  <a:lnTo>
                    <a:pt x="2500" y="2422"/>
                  </a:lnTo>
                  <a:lnTo>
                    <a:pt x="2473" y="2443"/>
                  </a:lnTo>
                  <a:lnTo>
                    <a:pt x="2443" y="2464"/>
                  </a:lnTo>
                  <a:lnTo>
                    <a:pt x="2412" y="2484"/>
                  </a:lnTo>
                  <a:lnTo>
                    <a:pt x="2379" y="2502"/>
                  </a:lnTo>
                  <a:lnTo>
                    <a:pt x="2347" y="2518"/>
                  </a:lnTo>
                  <a:lnTo>
                    <a:pt x="2314" y="2533"/>
                  </a:lnTo>
                  <a:lnTo>
                    <a:pt x="2281" y="2547"/>
                  </a:lnTo>
                  <a:lnTo>
                    <a:pt x="2246" y="2559"/>
                  </a:lnTo>
                  <a:lnTo>
                    <a:pt x="2213" y="2570"/>
                  </a:lnTo>
                  <a:lnTo>
                    <a:pt x="2179" y="2580"/>
                  </a:lnTo>
                  <a:lnTo>
                    <a:pt x="2143" y="2589"/>
                  </a:lnTo>
                  <a:lnTo>
                    <a:pt x="2109" y="2598"/>
                  </a:lnTo>
                  <a:lnTo>
                    <a:pt x="2073" y="2606"/>
                  </a:lnTo>
                  <a:lnTo>
                    <a:pt x="2003" y="2619"/>
                  </a:lnTo>
                  <a:lnTo>
                    <a:pt x="1933" y="2632"/>
                  </a:lnTo>
                  <a:lnTo>
                    <a:pt x="1917" y="2634"/>
                  </a:lnTo>
                  <a:lnTo>
                    <a:pt x="1890" y="2640"/>
                  </a:lnTo>
                  <a:lnTo>
                    <a:pt x="1862" y="2646"/>
                  </a:lnTo>
                  <a:lnTo>
                    <a:pt x="1837" y="2651"/>
                  </a:lnTo>
                  <a:lnTo>
                    <a:pt x="1810" y="2658"/>
                  </a:lnTo>
                  <a:lnTo>
                    <a:pt x="1786" y="2665"/>
                  </a:lnTo>
                  <a:lnTo>
                    <a:pt x="1762" y="2673"/>
                  </a:lnTo>
                  <a:lnTo>
                    <a:pt x="1739" y="2680"/>
                  </a:lnTo>
                  <a:lnTo>
                    <a:pt x="1716" y="2689"/>
                  </a:lnTo>
                  <a:lnTo>
                    <a:pt x="1695" y="2697"/>
                  </a:lnTo>
                  <a:lnTo>
                    <a:pt x="1674" y="2706"/>
                  </a:lnTo>
                  <a:lnTo>
                    <a:pt x="1653" y="2717"/>
                  </a:lnTo>
                  <a:lnTo>
                    <a:pt x="1634" y="2727"/>
                  </a:lnTo>
                  <a:lnTo>
                    <a:pt x="1614" y="2737"/>
                  </a:lnTo>
                  <a:lnTo>
                    <a:pt x="1596" y="2749"/>
                  </a:lnTo>
                  <a:lnTo>
                    <a:pt x="1578" y="2760"/>
                  </a:lnTo>
                  <a:lnTo>
                    <a:pt x="1560" y="2772"/>
                  </a:lnTo>
                  <a:lnTo>
                    <a:pt x="1544" y="2786"/>
                  </a:lnTo>
                  <a:lnTo>
                    <a:pt x="1528" y="2798"/>
                  </a:lnTo>
                  <a:lnTo>
                    <a:pt x="1512" y="2812"/>
                  </a:lnTo>
                  <a:lnTo>
                    <a:pt x="1498" y="2826"/>
                  </a:lnTo>
                  <a:lnTo>
                    <a:pt x="1484" y="2841"/>
                  </a:lnTo>
                  <a:lnTo>
                    <a:pt x="1470" y="2856"/>
                  </a:lnTo>
                  <a:lnTo>
                    <a:pt x="1457" y="2872"/>
                  </a:lnTo>
                  <a:lnTo>
                    <a:pt x="1445" y="2888"/>
                  </a:lnTo>
                  <a:lnTo>
                    <a:pt x="1433" y="2905"/>
                  </a:lnTo>
                  <a:lnTo>
                    <a:pt x="1422" y="2922"/>
                  </a:lnTo>
                  <a:lnTo>
                    <a:pt x="1410" y="2940"/>
                  </a:lnTo>
                  <a:lnTo>
                    <a:pt x="1400" y="2959"/>
                  </a:lnTo>
                  <a:lnTo>
                    <a:pt x="1391" y="2978"/>
                  </a:lnTo>
                  <a:lnTo>
                    <a:pt x="1381" y="2998"/>
                  </a:lnTo>
                  <a:lnTo>
                    <a:pt x="1372" y="3018"/>
                  </a:lnTo>
                  <a:lnTo>
                    <a:pt x="1364" y="3039"/>
                  </a:lnTo>
                  <a:lnTo>
                    <a:pt x="1353" y="3070"/>
                  </a:lnTo>
                  <a:lnTo>
                    <a:pt x="1341" y="3101"/>
                  </a:lnTo>
                  <a:lnTo>
                    <a:pt x="1330" y="3132"/>
                  </a:lnTo>
                  <a:lnTo>
                    <a:pt x="1318" y="3163"/>
                  </a:lnTo>
                  <a:lnTo>
                    <a:pt x="1309" y="3189"/>
                  </a:lnTo>
                  <a:lnTo>
                    <a:pt x="1300" y="3215"/>
                  </a:lnTo>
                  <a:lnTo>
                    <a:pt x="1290" y="3241"/>
                  </a:lnTo>
                  <a:lnTo>
                    <a:pt x="1280" y="3266"/>
                  </a:lnTo>
                  <a:lnTo>
                    <a:pt x="1270" y="3293"/>
                  </a:lnTo>
                  <a:lnTo>
                    <a:pt x="1261" y="3319"/>
                  </a:lnTo>
                  <a:lnTo>
                    <a:pt x="1251" y="3344"/>
                  </a:lnTo>
                  <a:lnTo>
                    <a:pt x="1241" y="3371"/>
                  </a:lnTo>
                  <a:lnTo>
                    <a:pt x="1230" y="3398"/>
                  </a:lnTo>
                  <a:lnTo>
                    <a:pt x="1219" y="3426"/>
                  </a:lnTo>
                  <a:lnTo>
                    <a:pt x="1206" y="3451"/>
                  </a:lnTo>
                  <a:lnTo>
                    <a:pt x="1194" y="3475"/>
                  </a:lnTo>
                  <a:lnTo>
                    <a:pt x="1182" y="3498"/>
                  </a:lnTo>
                  <a:lnTo>
                    <a:pt x="1169" y="3520"/>
                  </a:lnTo>
                  <a:lnTo>
                    <a:pt x="1155" y="3540"/>
                  </a:lnTo>
                  <a:lnTo>
                    <a:pt x="1142" y="3560"/>
                  </a:lnTo>
                  <a:lnTo>
                    <a:pt x="1129" y="3578"/>
                  </a:lnTo>
                  <a:lnTo>
                    <a:pt x="1114" y="3595"/>
                  </a:lnTo>
                  <a:lnTo>
                    <a:pt x="1100" y="3611"/>
                  </a:lnTo>
                  <a:lnTo>
                    <a:pt x="1085" y="3625"/>
                  </a:lnTo>
                  <a:lnTo>
                    <a:pt x="1071" y="3640"/>
                  </a:lnTo>
                  <a:lnTo>
                    <a:pt x="1056" y="3653"/>
                  </a:lnTo>
                  <a:lnTo>
                    <a:pt x="1041" y="3664"/>
                  </a:lnTo>
                  <a:lnTo>
                    <a:pt x="1025" y="3675"/>
                  </a:lnTo>
                  <a:lnTo>
                    <a:pt x="1009" y="3685"/>
                  </a:lnTo>
                  <a:lnTo>
                    <a:pt x="993" y="3694"/>
                  </a:lnTo>
                  <a:lnTo>
                    <a:pt x="975" y="3702"/>
                  </a:lnTo>
                  <a:lnTo>
                    <a:pt x="959" y="3710"/>
                  </a:lnTo>
                  <a:lnTo>
                    <a:pt x="942" y="3716"/>
                  </a:lnTo>
                  <a:lnTo>
                    <a:pt x="924" y="3723"/>
                  </a:lnTo>
                  <a:lnTo>
                    <a:pt x="907" y="3727"/>
                  </a:lnTo>
                  <a:lnTo>
                    <a:pt x="888" y="3732"/>
                  </a:lnTo>
                  <a:lnTo>
                    <a:pt x="870" y="3735"/>
                  </a:lnTo>
                  <a:lnTo>
                    <a:pt x="851" y="3739"/>
                  </a:lnTo>
                  <a:lnTo>
                    <a:pt x="833" y="3741"/>
                  </a:lnTo>
                  <a:lnTo>
                    <a:pt x="814" y="3743"/>
                  </a:lnTo>
                  <a:lnTo>
                    <a:pt x="775" y="3747"/>
                  </a:lnTo>
                  <a:lnTo>
                    <a:pt x="734" y="37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8" name="Freeform 35">
              <a:extLst>
                <a:ext uri="{FF2B5EF4-FFF2-40B4-BE49-F238E27FC236}">
                  <a16:creationId xmlns:a16="http://schemas.microsoft.com/office/drawing/2014/main" id="{A9333C8B-158E-4CBB-B064-23F7E47B8D24}"/>
                </a:ext>
              </a:extLst>
            </p:cNvPr>
            <p:cNvSpPr>
              <a:spLocks noEditPoints="1"/>
            </p:cNvSpPr>
            <p:nvPr userDrawn="1"/>
          </p:nvSpPr>
          <p:spPr bwMode="auto">
            <a:xfrm>
              <a:off x="7394087" y="1377184"/>
              <a:ext cx="1260868" cy="1488846"/>
            </a:xfrm>
            <a:custGeom>
              <a:avLst/>
              <a:gdLst>
                <a:gd name="T0" fmla="*/ 739 w 1899"/>
                <a:gd name="T1" fmla="*/ 112 h 2237"/>
                <a:gd name="T2" fmla="*/ 511 w 1899"/>
                <a:gd name="T3" fmla="*/ 215 h 2237"/>
                <a:gd name="T4" fmla="*/ 297 w 1899"/>
                <a:gd name="T5" fmla="*/ 368 h 2237"/>
                <a:gd name="T6" fmla="*/ 142 w 1899"/>
                <a:gd name="T7" fmla="*/ 537 h 2237"/>
                <a:gd name="T8" fmla="*/ 79 w 1899"/>
                <a:gd name="T9" fmla="*/ 662 h 2237"/>
                <a:gd name="T10" fmla="*/ 43 w 1899"/>
                <a:gd name="T11" fmla="*/ 831 h 2237"/>
                <a:gd name="T12" fmla="*/ 48 w 1899"/>
                <a:gd name="T13" fmla="*/ 1020 h 2237"/>
                <a:gd name="T14" fmla="*/ 149 w 1899"/>
                <a:gd name="T15" fmla="*/ 1363 h 2237"/>
                <a:gd name="T16" fmla="*/ 357 w 1899"/>
                <a:gd name="T17" fmla="*/ 1930 h 2237"/>
                <a:gd name="T18" fmla="*/ 446 w 1899"/>
                <a:gd name="T19" fmla="*/ 2085 h 2237"/>
                <a:gd name="T20" fmla="*/ 532 w 1899"/>
                <a:gd name="T21" fmla="*/ 2157 h 2237"/>
                <a:gd name="T22" fmla="*/ 640 w 1899"/>
                <a:gd name="T23" fmla="*/ 2193 h 2237"/>
                <a:gd name="T24" fmla="*/ 825 w 1899"/>
                <a:gd name="T25" fmla="*/ 2190 h 2237"/>
                <a:gd name="T26" fmla="*/ 1200 w 1899"/>
                <a:gd name="T27" fmla="*/ 2119 h 2237"/>
                <a:gd name="T28" fmla="*/ 1499 w 1899"/>
                <a:gd name="T29" fmla="*/ 1999 h 2237"/>
                <a:gd name="T30" fmla="*/ 1638 w 1899"/>
                <a:gd name="T31" fmla="*/ 1903 h 2237"/>
                <a:gd name="T32" fmla="*/ 1743 w 1899"/>
                <a:gd name="T33" fmla="*/ 1790 h 2237"/>
                <a:gd name="T34" fmla="*/ 1814 w 1899"/>
                <a:gd name="T35" fmla="*/ 1658 h 2237"/>
                <a:gd name="T36" fmla="*/ 1852 w 1899"/>
                <a:gd name="T37" fmla="*/ 1505 h 2237"/>
                <a:gd name="T38" fmla="*/ 1856 w 1899"/>
                <a:gd name="T39" fmla="*/ 1307 h 2237"/>
                <a:gd name="T40" fmla="*/ 1814 w 1899"/>
                <a:gd name="T41" fmla="*/ 1003 h 2237"/>
                <a:gd name="T42" fmla="*/ 1754 w 1899"/>
                <a:gd name="T43" fmla="*/ 711 h 2237"/>
                <a:gd name="T44" fmla="*/ 1691 w 1899"/>
                <a:gd name="T45" fmla="*/ 494 h 2237"/>
                <a:gd name="T46" fmla="*/ 1630 w 1899"/>
                <a:gd name="T47" fmla="*/ 310 h 2237"/>
                <a:gd name="T48" fmla="*/ 1564 w 1899"/>
                <a:gd name="T49" fmla="*/ 199 h 2237"/>
                <a:gd name="T50" fmla="*/ 1471 w 1899"/>
                <a:gd name="T51" fmla="*/ 115 h 2237"/>
                <a:gd name="T52" fmla="*/ 1354 w 1899"/>
                <a:gd name="T53" fmla="*/ 61 h 2237"/>
                <a:gd name="T54" fmla="*/ 1217 w 1899"/>
                <a:gd name="T55" fmla="*/ 40 h 2237"/>
                <a:gd name="T56" fmla="*/ 630 w 1899"/>
                <a:gd name="T57" fmla="*/ 2232 h 2237"/>
                <a:gd name="T58" fmla="*/ 528 w 1899"/>
                <a:gd name="T59" fmla="*/ 2199 h 2237"/>
                <a:gd name="T60" fmla="*/ 443 w 1899"/>
                <a:gd name="T61" fmla="*/ 2140 h 2237"/>
                <a:gd name="T62" fmla="*/ 356 w 1899"/>
                <a:gd name="T63" fmla="*/ 2017 h 2237"/>
                <a:gd name="T64" fmla="*/ 168 w 1899"/>
                <a:gd name="T65" fmla="*/ 1540 h 2237"/>
                <a:gd name="T66" fmla="*/ 20 w 1899"/>
                <a:gd name="T67" fmla="*/ 1083 h 2237"/>
                <a:gd name="T68" fmla="*/ 0 w 1899"/>
                <a:gd name="T69" fmla="*/ 884 h 2237"/>
                <a:gd name="T70" fmla="*/ 29 w 1899"/>
                <a:gd name="T71" fmla="*/ 692 h 2237"/>
                <a:gd name="T72" fmla="*/ 87 w 1899"/>
                <a:gd name="T73" fmla="*/ 552 h 2237"/>
                <a:gd name="T74" fmla="*/ 213 w 1899"/>
                <a:gd name="T75" fmla="*/ 392 h 2237"/>
                <a:gd name="T76" fmla="*/ 429 w 1899"/>
                <a:gd name="T77" fmla="*/ 221 h 2237"/>
                <a:gd name="T78" fmla="*/ 668 w 1899"/>
                <a:gd name="T79" fmla="*/ 97 h 2237"/>
                <a:gd name="T80" fmla="*/ 992 w 1899"/>
                <a:gd name="T81" fmla="*/ 1 h 2237"/>
                <a:gd name="T82" fmla="*/ 1263 w 1899"/>
                <a:gd name="T83" fmla="*/ 3 h 2237"/>
                <a:gd name="T84" fmla="*/ 1405 w 1899"/>
                <a:gd name="T85" fmla="*/ 37 h 2237"/>
                <a:gd name="T86" fmla="*/ 1525 w 1899"/>
                <a:gd name="T87" fmla="*/ 106 h 2237"/>
                <a:gd name="T88" fmla="*/ 1618 w 1899"/>
                <a:gd name="T89" fmla="*/ 205 h 2237"/>
                <a:gd name="T90" fmla="*/ 1682 w 1899"/>
                <a:gd name="T91" fmla="*/ 334 h 2237"/>
                <a:gd name="T92" fmla="*/ 1748 w 1899"/>
                <a:gd name="T93" fmla="*/ 544 h 2237"/>
                <a:gd name="T94" fmla="*/ 1806 w 1899"/>
                <a:gd name="T95" fmla="*/ 767 h 2237"/>
                <a:gd name="T96" fmla="*/ 1877 w 1899"/>
                <a:gd name="T97" fmla="*/ 1133 h 2237"/>
                <a:gd name="T98" fmla="*/ 1899 w 1899"/>
                <a:gd name="T99" fmla="*/ 1375 h 2237"/>
                <a:gd name="T100" fmla="*/ 1883 w 1899"/>
                <a:gd name="T101" fmla="*/ 1559 h 2237"/>
                <a:gd name="T102" fmla="*/ 1833 w 1899"/>
                <a:gd name="T103" fmla="*/ 1714 h 2237"/>
                <a:gd name="T104" fmla="*/ 1748 w 1899"/>
                <a:gd name="T105" fmla="*/ 1848 h 2237"/>
                <a:gd name="T106" fmla="*/ 1627 w 1899"/>
                <a:gd name="T107" fmla="*/ 1963 h 2237"/>
                <a:gd name="T108" fmla="*/ 1432 w 1899"/>
                <a:gd name="T109" fmla="*/ 2077 h 2237"/>
                <a:gd name="T110" fmla="*/ 1124 w 1899"/>
                <a:gd name="T111" fmla="*/ 2180 h 2237"/>
                <a:gd name="T112" fmla="*/ 770 w 1899"/>
                <a:gd name="T113" fmla="*/ 2236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9" h="2237">
                  <a:moveTo>
                    <a:pt x="1002" y="39"/>
                  </a:moveTo>
                  <a:lnTo>
                    <a:pt x="1002" y="39"/>
                  </a:lnTo>
                  <a:lnTo>
                    <a:pt x="922" y="58"/>
                  </a:lnTo>
                  <a:lnTo>
                    <a:pt x="847" y="79"/>
                  </a:lnTo>
                  <a:lnTo>
                    <a:pt x="810" y="89"/>
                  </a:lnTo>
                  <a:lnTo>
                    <a:pt x="774" y="100"/>
                  </a:lnTo>
                  <a:lnTo>
                    <a:pt x="739" y="112"/>
                  </a:lnTo>
                  <a:lnTo>
                    <a:pt x="704" y="125"/>
                  </a:lnTo>
                  <a:lnTo>
                    <a:pt x="671" y="138"/>
                  </a:lnTo>
                  <a:lnTo>
                    <a:pt x="638" y="152"/>
                  </a:lnTo>
                  <a:lnTo>
                    <a:pt x="605" y="166"/>
                  </a:lnTo>
                  <a:lnTo>
                    <a:pt x="574" y="182"/>
                  </a:lnTo>
                  <a:lnTo>
                    <a:pt x="542" y="198"/>
                  </a:lnTo>
                  <a:lnTo>
                    <a:pt x="511" y="215"/>
                  </a:lnTo>
                  <a:lnTo>
                    <a:pt x="481" y="234"/>
                  </a:lnTo>
                  <a:lnTo>
                    <a:pt x="451" y="254"/>
                  </a:lnTo>
                  <a:lnTo>
                    <a:pt x="420" y="275"/>
                  </a:lnTo>
                  <a:lnTo>
                    <a:pt x="389" y="298"/>
                  </a:lnTo>
                  <a:lnTo>
                    <a:pt x="358" y="320"/>
                  </a:lnTo>
                  <a:lnTo>
                    <a:pt x="327" y="344"/>
                  </a:lnTo>
                  <a:lnTo>
                    <a:pt x="297" y="368"/>
                  </a:lnTo>
                  <a:lnTo>
                    <a:pt x="269" y="393"/>
                  </a:lnTo>
                  <a:lnTo>
                    <a:pt x="241" y="419"/>
                  </a:lnTo>
                  <a:lnTo>
                    <a:pt x="215" y="447"/>
                  </a:lnTo>
                  <a:lnTo>
                    <a:pt x="188" y="476"/>
                  </a:lnTo>
                  <a:lnTo>
                    <a:pt x="165" y="507"/>
                  </a:lnTo>
                  <a:lnTo>
                    <a:pt x="154" y="521"/>
                  </a:lnTo>
                  <a:lnTo>
                    <a:pt x="142" y="537"/>
                  </a:lnTo>
                  <a:lnTo>
                    <a:pt x="132" y="555"/>
                  </a:lnTo>
                  <a:lnTo>
                    <a:pt x="122" y="571"/>
                  </a:lnTo>
                  <a:lnTo>
                    <a:pt x="113" y="589"/>
                  </a:lnTo>
                  <a:lnTo>
                    <a:pt x="103" y="606"/>
                  </a:lnTo>
                  <a:lnTo>
                    <a:pt x="95" y="625"/>
                  </a:lnTo>
                  <a:lnTo>
                    <a:pt x="87" y="643"/>
                  </a:lnTo>
                  <a:lnTo>
                    <a:pt x="79" y="662"/>
                  </a:lnTo>
                  <a:lnTo>
                    <a:pt x="72" y="683"/>
                  </a:lnTo>
                  <a:lnTo>
                    <a:pt x="67" y="703"/>
                  </a:lnTo>
                  <a:lnTo>
                    <a:pt x="61" y="724"/>
                  </a:lnTo>
                  <a:lnTo>
                    <a:pt x="55" y="751"/>
                  </a:lnTo>
                  <a:lnTo>
                    <a:pt x="49" y="777"/>
                  </a:lnTo>
                  <a:lnTo>
                    <a:pt x="46" y="804"/>
                  </a:lnTo>
                  <a:lnTo>
                    <a:pt x="43" y="831"/>
                  </a:lnTo>
                  <a:lnTo>
                    <a:pt x="40" y="857"/>
                  </a:lnTo>
                  <a:lnTo>
                    <a:pt x="39" y="885"/>
                  </a:lnTo>
                  <a:lnTo>
                    <a:pt x="39" y="913"/>
                  </a:lnTo>
                  <a:lnTo>
                    <a:pt x="40" y="939"/>
                  </a:lnTo>
                  <a:lnTo>
                    <a:pt x="41" y="966"/>
                  </a:lnTo>
                  <a:lnTo>
                    <a:pt x="44" y="994"/>
                  </a:lnTo>
                  <a:lnTo>
                    <a:pt x="48" y="1020"/>
                  </a:lnTo>
                  <a:lnTo>
                    <a:pt x="53" y="1048"/>
                  </a:lnTo>
                  <a:lnTo>
                    <a:pt x="59" y="1075"/>
                  </a:lnTo>
                  <a:lnTo>
                    <a:pt x="65" y="1103"/>
                  </a:lnTo>
                  <a:lnTo>
                    <a:pt x="72" y="1129"/>
                  </a:lnTo>
                  <a:lnTo>
                    <a:pt x="82" y="1157"/>
                  </a:lnTo>
                  <a:lnTo>
                    <a:pt x="123" y="1283"/>
                  </a:lnTo>
                  <a:lnTo>
                    <a:pt x="149" y="1363"/>
                  </a:lnTo>
                  <a:lnTo>
                    <a:pt x="177" y="1445"/>
                  </a:lnTo>
                  <a:lnTo>
                    <a:pt x="204" y="1526"/>
                  </a:lnTo>
                  <a:lnTo>
                    <a:pt x="233" y="1608"/>
                  </a:lnTo>
                  <a:lnTo>
                    <a:pt x="263" y="1689"/>
                  </a:lnTo>
                  <a:lnTo>
                    <a:pt x="293" y="1770"/>
                  </a:lnTo>
                  <a:lnTo>
                    <a:pt x="325" y="1851"/>
                  </a:lnTo>
                  <a:lnTo>
                    <a:pt x="357" y="1930"/>
                  </a:lnTo>
                  <a:lnTo>
                    <a:pt x="375" y="1970"/>
                  </a:lnTo>
                  <a:lnTo>
                    <a:pt x="395" y="2008"/>
                  </a:lnTo>
                  <a:lnTo>
                    <a:pt x="404" y="2025"/>
                  </a:lnTo>
                  <a:lnTo>
                    <a:pt x="414" y="2041"/>
                  </a:lnTo>
                  <a:lnTo>
                    <a:pt x="425" y="2056"/>
                  </a:lnTo>
                  <a:lnTo>
                    <a:pt x="436" y="2071"/>
                  </a:lnTo>
                  <a:lnTo>
                    <a:pt x="446" y="2085"/>
                  </a:lnTo>
                  <a:lnTo>
                    <a:pt x="458" y="2097"/>
                  </a:lnTo>
                  <a:lnTo>
                    <a:pt x="469" y="2109"/>
                  </a:lnTo>
                  <a:lnTo>
                    <a:pt x="481" y="2120"/>
                  </a:lnTo>
                  <a:lnTo>
                    <a:pt x="493" y="2131"/>
                  </a:lnTo>
                  <a:lnTo>
                    <a:pt x="506" y="2140"/>
                  </a:lnTo>
                  <a:lnTo>
                    <a:pt x="519" y="2149"/>
                  </a:lnTo>
                  <a:lnTo>
                    <a:pt x="532" y="2157"/>
                  </a:lnTo>
                  <a:lnTo>
                    <a:pt x="546" y="2165"/>
                  </a:lnTo>
                  <a:lnTo>
                    <a:pt x="561" y="2171"/>
                  </a:lnTo>
                  <a:lnTo>
                    <a:pt x="576" y="2176"/>
                  </a:lnTo>
                  <a:lnTo>
                    <a:pt x="591" y="2182"/>
                  </a:lnTo>
                  <a:lnTo>
                    <a:pt x="607" y="2187"/>
                  </a:lnTo>
                  <a:lnTo>
                    <a:pt x="624" y="2190"/>
                  </a:lnTo>
                  <a:lnTo>
                    <a:pt x="640" y="2193"/>
                  </a:lnTo>
                  <a:lnTo>
                    <a:pt x="659" y="2195"/>
                  </a:lnTo>
                  <a:lnTo>
                    <a:pt x="677" y="2197"/>
                  </a:lnTo>
                  <a:lnTo>
                    <a:pt x="695" y="2198"/>
                  </a:lnTo>
                  <a:lnTo>
                    <a:pt x="716" y="2198"/>
                  </a:lnTo>
                  <a:lnTo>
                    <a:pt x="735" y="2198"/>
                  </a:lnTo>
                  <a:lnTo>
                    <a:pt x="779" y="2196"/>
                  </a:lnTo>
                  <a:lnTo>
                    <a:pt x="825" y="2190"/>
                  </a:lnTo>
                  <a:lnTo>
                    <a:pt x="904" y="2180"/>
                  </a:lnTo>
                  <a:lnTo>
                    <a:pt x="987" y="2167"/>
                  </a:lnTo>
                  <a:lnTo>
                    <a:pt x="1028" y="2159"/>
                  </a:lnTo>
                  <a:lnTo>
                    <a:pt x="1070" y="2151"/>
                  </a:lnTo>
                  <a:lnTo>
                    <a:pt x="1114" y="2141"/>
                  </a:lnTo>
                  <a:lnTo>
                    <a:pt x="1156" y="2131"/>
                  </a:lnTo>
                  <a:lnTo>
                    <a:pt x="1200" y="2119"/>
                  </a:lnTo>
                  <a:lnTo>
                    <a:pt x="1242" y="2107"/>
                  </a:lnTo>
                  <a:lnTo>
                    <a:pt x="1286" y="2092"/>
                  </a:lnTo>
                  <a:lnTo>
                    <a:pt x="1328" y="2077"/>
                  </a:lnTo>
                  <a:lnTo>
                    <a:pt x="1372" y="2059"/>
                  </a:lnTo>
                  <a:lnTo>
                    <a:pt x="1415" y="2041"/>
                  </a:lnTo>
                  <a:lnTo>
                    <a:pt x="1457" y="2020"/>
                  </a:lnTo>
                  <a:lnTo>
                    <a:pt x="1499" y="1999"/>
                  </a:lnTo>
                  <a:lnTo>
                    <a:pt x="1521" y="1986"/>
                  </a:lnTo>
                  <a:lnTo>
                    <a:pt x="1542" y="1973"/>
                  </a:lnTo>
                  <a:lnTo>
                    <a:pt x="1562" y="1960"/>
                  </a:lnTo>
                  <a:lnTo>
                    <a:pt x="1583" y="1946"/>
                  </a:lnTo>
                  <a:lnTo>
                    <a:pt x="1601" y="1932"/>
                  </a:lnTo>
                  <a:lnTo>
                    <a:pt x="1620" y="1918"/>
                  </a:lnTo>
                  <a:lnTo>
                    <a:pt x="1638" y="1903"/>
                  </a:lnTo>
                  <a:lnTo>
                    <a:pt x="1655" y="1889"/>
                  </a:lnTo>
                  <a:lnTo>
                    <a:pt x="1671" y="1873"/>
                  </a:lnTo>
                  <a:lnTo>
                    <a:pt x="1688" y="1856"/>
                  </a:lnTo>
                  <a:lnTo>
                    <a:pt x="1702" y="1840"/>
                  </a:lnTo>
                  <a:lnTo>
                    <a:pt x="1716" y="1824"/>
                  </a:lnTo>
                  <a:lnTo>
                    <a:pt x="1730" y="1807"/>
                  </a:lnTo>
                  <a:lnTo>
                    <a:pt x="1743" y="1790"/>
                  </a:lnTo>
                  <a:lnTo>
                    <a:pt x="1755" y="1773"/>
                  </a:lnTo>
                  <a:lnTo>
                    <a:pt x="1767" y="1754"/>
                  </a:lnTo>
                  <a:lnTo>
                    <a:pt x="1777" y="1736"/>
                  </a:lnTo>
                  <a:lnTo>
                    <a:pt x="1787" y="1717"/>
                  </a:lnTo>
                  <a:lnTo>
                    <a:pt x="1798" y="1697"/>
                  </a:lnTo>
                  <a:lnTo>
                    <a:pt x="1806" y="1678"/>
                  </a:lnTo>
                  <a:lnTo>
                    <a:pt x="1814" y="1658"/>
                  </a:lnTo>
                  <a:lnTo>
                    <a:pt x="1822" y="1637"/>
                  </a:lnTo>
                  <a:lnTo>
                    <a:pt x="1829" y="1616"/>
                  </a:lnTo>
                  <a:lnTo>
                    <a:pt x="1834" y="1595"/>
                  </a:lnTo>
                  <a:lnTo>
                    <a:pt x="1840" y="1573"/>
                  </a:lnTo>
                  <a:lnTo>
                    <a:pt x="1845" y="1551"/>
                  </a:lnTo>
                  <a:lnTo>
                    <a:pt x="1848" y="1528"/>
                  </a:lnTo>
                  <a:lnTo>
                    <a:pt x="1852" y="1505"/>
                  </a:lnTo>
                  <a:lnTo>
                    <a:pt x="1855" y="1481"/>
                  </a:lnTo>
                  <a:lnTo>
                    <a:pt x="1856" y="1458"/>
                  </a:lnTo>
                  <a:lnTo>
                    <a:pt x="1858" y="1434"/>
                  </a:lnTo>
                  <a:lnTo>
                    <a:pt x="1858" y="1409"/>
                  </a:lnTo>
                  <a:lnTo>
                    <a:pt x="1858" y="1375"/>
                  </a:lnTo>
                  <a:lnTo>
                    <a:pt x="1857" y="1340"/>
                  </a:lnTo>
                  <a:lnTo>
                    <a:pt x="1856" y="1307"/>
                  </a:lnTo>
                  <a:lnTo>
                    <a:pt x="1854" y="1273"/>
                  </a:lnTo>
                  <a:lnTo>
                    <a:pt x="1850" y="1238"/>
                  </a:lnTo>
                  <a:lnTo>
                    <a:pt x="1847" y="1205"/>
                  </a:lnTo>
                  <a:lnTo>
                    <a:pt x="1842" y="1171"/>
                  </a:lnTo>
                  <a:lnTo>
                    <a:pt x="1838" y="1137"/>
                  </a:lnTo>
                  <a:lnTo>
                    <a:pt x="1826" y="1070"/>
                  </a:lnTo>
                  <a:lnTo>
                    <a:pt x="1814" y="1003"/>
                  </a:lnTo>
                  <a:lnTo>
                    <a:pt x="1801" y="937"/>
                  </a:lnTo>
                  <a:lnTo>
                    <a:pt x="1787" y="871"/>
                  </a:lnTo>
                  <a:lnTo>
                    <a:pt x="1780" y="839"/>
                  </a:lnTo>
                  <a:lnTo>
                    <a:pt x="1774" y="807"/>
                  </a:lnTo>
                  <a:lnTo>
                    <a:pt x="1767" y="775"/>
                  </a:lnTo>
                  <a:lnTo>
                    <a:pt x="1761" y="743"/>
                  </a:lnTo>
                  <a:lnTo>
                    <a:pt x="1754" y="711"/>
                  </a:lnTo>
                  <a:lnTo>
                    <a:pt x="1746" y="680"/>
                  </a:lnTo>
                  <a:lnTo>
                    <a:pt x="1738" y="649"/>
                  </a:lnTo>
                  <a:lnTo>
                    <a:pt x="1729" y="618"/>
                  </a:lnTo>
                  <a:lnTo>
                    <a:pt x="1720" y="586"/>
                  </a:lnTo>
                  <a:lnTo>
                    <a:pt x="1710" y="556"/>
                  </a:lnTo>
                  <a:lnTo>
                    <a:pt x="1700" y="525"/>
                  </a:lnTo>
                  <a:lnTo>
                    <a:pt x="1691" y="494"/>
                  </a:lnTo>
                  <a:lnTo>
                    <a:pt x="1680" y="462"/>
                  </a:lnTo>
                  <a:lnTo>
                    <a:pt x="1670" y="430"/>
                  </a:lnTo>
                  <a:lnTo>
                    <a:pt x="1660" y="398"/>
                  </a:lnTo>
                  <a:lnTo>
                    <a:pt x="1650" y="365"/>
                  </a:lnTo>
                  <a:lnTo>
                    <a:pt x="1644" y="347"/>
                  </a:lnTo>
                  <a:lnTo>
                    <a:pt x="1638" y="329"/>
                  </a:lnTo>
                  <a:lnTo>
                    <a:pt x="1630" y="310"/>
                  </a:lnTo>
                  <a:lnTo>
                    <a:pt x="1623" y="293"/>
                  </a:lnTo>
                  <a:lnTo>
                    <a:pt x="1614" y="276"/>
                  </a:lnTo>
                  <a:lnTo>
                    <a:pt x="1605" y="260"/>
                  </a:lnTo>
                  <a:lnTo>
                    <a:pt x="1596" y="244"/>
                  </a:lnTo>
                  <a:lnTo>
                    <a:pt x="1585" y="228"/>
                  </a:lnTo>
                  <a:lnTo>
                    <a:pt x="1575" y="214"/>
                  </a:lnTo>
                  <a:lnTo>
                    <a:pt x="1564" y="199"/>
                  </a:lnTo>
                  <a:lnTo>
                    <a:pt x="1552" y="185"/>
                  </a:lnTo>
                  <a:lnTo>
                    <a:pt x="1540" y="173"/>
                  </a:lnTo>
                  <a:lnTo>
                    <a:pt x="1527" y="160"/>
                  </a:lnTo>
                  <a:lnTo>
                    <a:pt x="1513" y="148"/>
                  </a:lnTo>
                  <a:lnTo>
                    <a:pt x="1499" y="136"/>
                  </a:lnTo>
                  <a:lnTo>
                    <a:pt x="1486" y="126"/>
                  </a:lnTo>
                  <a:lnTo>
                    <a:pt x="1471" y="115"/>
                  </a:lnTo>
                  <a:lnTo>
                    <a:pt x="1455" y="106"/>
                  </a:lnTo>
                  <a:lnTo>
                    <a:pt x="1440" y="97"/>
                  </a:lnTo>
                  <a:lnTo>
                    <a:pt x="1424" y="89"/>
                  </a:lnTo>
                  <a:lnTo>
                    <a:pt x="1406" y="81"/>
                  </a:lnTo>
                  <a:lnTo>
                    <a:pt x="1389" y="74"/>
                  </a:lnTo>
                  <a:lnTo>
                    <a:pt x="1372" y="67"/>
                  </a:lnTo>
                  <a:lnTo>
                    <a:pt x="1354" y="61"/>
                  </a:lnTo>
                  <a:lnTo>
                    <a:pt x="1335" y="57"/>
                  </a:lnTo>
                  <a:lnTo>
                    <a:pt x="1317" y="52"/>
                  </a:lnTo>
                  <a:lnTo>
                    <a:pt x="1298" y="48"/>
                  </a:lnTo>
                  <a:lnTo>
                    <a:pt x="1278" y="45"/>
                  </a:lnTo>
                  <a:lnTo>
                    <a:pt x="1259" y="42"/>
                  </a:lnTo>
                  <a:lnTo>
                    <a:pt x="1238" y="41"/>
                  </a:lnTo>
                  <a:lnTo>
                    <a:pt x="1217" y="40"/>
                  </a:lnTo>
                  <a:lnTo>
                    <a:pt x="1197" y="40"/>
                  </a:lnTo>
                  <a:lnTo>
                    <a:pt x="1007" y="40"/>
                  </a:lnTo>
                  <a:lnTo>
                    <a:pt x="1002" y="39"/>
                  </a:lnTo>
                  <a:close/>
                  <a:moveTo>
                    <a:pt x="716" y="2237"/>
                  </a:moveTo>
                  <a:lnTo>
                    <a:pt x="680" y="2236"/>
                  </a:lnTo>
                  <a:lnTo>
                    <a:pt x="646" y="2234"/>
                  </a:lnTo>
                  <a:lnTo>
                    <a:pt x="630" y="2232"/>
                  </a:lnTo>
                  <a:lnTo>
                    <a:pt x="614" y="2228"/>
                  </a:lnTo>
                  <a:lnTo>
                    <a:pt x="598" y="2225"/>
                  </a:lnTo>
                  <a:lnTo>
                    <a:pt x="583" y="2221"/>
                  </a:lnTo>
                  <a:lnTo>
                    <a:pt x="569" y="2217"/>
                  </a:lnTo>
                  <a:lnTo>
                    <a:pt x="554" y="2212"/>
                  </a:lnTo>
                  <a:lnTo>
                    <a:pt x="540" y="2206"/>
                  </a:lnTo>
                  <a:lnTo>
                    <a:pt x="528" y="2199"/>
                  </a:lnTo>
                  <a:lnTo>
                    <a:pt x="514" y="2193"/>
                  </a:lnTo>
                  <a:lnTo>
                    <a:pt x="501" y="2186"/>
                  </a:lnTo>
                  <a:lnTo>
                    <a:pt x="490" y="2178"/>
                  </a:lnTo>
                  <a:lnTo>
                    <a:pt x="477" y="2170"/>
                  </a:lnTo>
                  <a:lnTo>
                    <a:pt x="466" y="2160"/>
                  </a:lnTo>
                  <a:lnTo>
                    <a:pt x="454" y="2150"/>
                  </a:lnTo>
                  <a:lnTo>
                    <a:pt x="443" y="2140"/>
                  </a:lnTo>
                  <a:lnTo>
                    <a:pt x="433" y="2129"/>
                  </a:lnTo>
                  <a:lnTo>
                    <a:pt x="422" y="2117"/>
                  </a:lnTo>
                  <a:lnTo>
                    <a:pt x="412" y="2105"/>
                  </a:lnTo>
                  <a:lnTo>
                    <a:pt x="402" y="2092"/>
                  </a:lnTo>
                  <a:lnTo>
                    <a:pt x="392" y="2078"/>
                  </a:lnTo>
                  <a:lnTo>
                    <a:pt x="373" y="2049"/>
                  </a:lnTo>
                  <a:lnTo>
                    <a:pt x="356" y="2017"/>
                  </a:lnTo>
                  <a:lnTo>
                    <a:pt x="337" y="1983"/>
                  </a:lnTo>
                  <a:lnTo>
                    <a:pt x="321" y="1945"/>
                  </a:lnTo>
                  <a:lnTo>
                    <a:pt x="288" y="1866"/>
                  </a:lnTo>
                  <a:lnTo>
                    <a:pt x="256" y="1784"/>
                  </a:lnTo>
                  <a:lnTo>
                    <a:pt x="226" y="1703"/>
                  </a:lnTo>
                  <a:lnTo>
                    <a:pt x="196" y="1621"/>
                  </a:lnTo>
                  <a:lnTo>
                    <a:pt x="168" y="1540"/>
                  </a:lnTo>
                  <a:lnTo>
                    <a:pt x="140" y="1457"/>
                  </a:lnTo>
                  <a:lnTo>
                    <a:pt x="113" y="1376"/>
                  </a:lnTo>
                  <a:lnTo>
                    <a:pt x="85" y="1294"/>
                  </a:lnTo>
                  <a:lnTo>
                    <a:pt x="44" y="1169"/>
                  </a:lnTo>
                  <a:lnTo>
                    <a:pt x="35" y="1141"/>
                  </a:lnTo>
                  <a:lnTo>
                    <a:pt x="26" y="1112"/>
                  </a:lnTo>
                  <a:lnTo>
                    <a:pt x="20" y="1083"/>
                  </a:lnTo>
                  <a:lnTo>
                    <a:pt x="14" y="1055"/>
                  </a:lnTo>
                  <a:lnTo>
                    <a:pt x="9" y="1026"/>
                  </a:lnTo>
                  <a:lnTo>
                    <a:pt x="5" y="997"/>
                  </a:lnTo>
                  <a:lnTo>
                    <a:pt x="2" y="970"/>
                  </a:lnTo>
                  <a:lnTo>
                    <a:pt x="0" y="941"/>
                  </a:lnTo>
                  <a:lnTo>
                    <a:pt x="0" y="913"/>
                  </a:lnTo>
                  <a:lnTo>
                    <a:pt x="0" y="884"/>
                  </a:lnTo>
                  <a:lnTo>
                    <a:pt x="1" y="855"/>
                  </a:lnTo>
                  <a:lnTo>
                    <a:pt x="4" y="828"/>
                  </a:lnTo>
                  <a:lnTo>
                    <a:pt x="7" y="799"/>
                  </a:lnTo>
                  <a:lnTo>
                    <a:pt x="10" y="770"/>
                  </a:lnTo>
                  <a:lnTo>
                    <a:pt x="16" y="743"/>
                  </a:lnTo>
                  <a:lnTo>
                    <a:pt x="23" y="714"/>
                  </a:lnTo>
                  <a:lnTo>
                    <a:pt x="29" y="692"/>
                  </a:lnTo>
                  <a:lnTo>
                    <a:pt x="36" y="671"/>
                  </a:lnTo>
                  <a:lnTo>
                    <a:pt x="43" y="650"/>
                  </a:lnTo>
                  <a:lnTo>
                    <a:pt x="51" y="629"/>
                  </a:lnTo>
                  <a:lnTo>
                    <a:pt x="59" y="610"/>
                  </a:lnTo>
                  <a:lnTo>
                    <a:pt x="68" y="590"/>
                  </a:lnTo>
                  <a:lnTo>
                    <a:pt x="77" y="571"/>
                  </a:lnTo>
                  <a:lnTo>
                    <a:pt x="87" y="552"/>
                  </a:lnTo>
                  <a:lnTo>
                    <a:pt x="99" y="534"/>
                  </a:lnTo>
                  <a:lnTo>
                    <a:pt x="109" y="517"/>
                  </a:lnTo>
                  <a:lnTo>
                    <a:pt x="122" y="500"/>
                  </a:lnTo>
                  <a:lnTo>
                    <a:pt x="133" y="484"/>
                  </a:lnTo>
                  <a:lnTo>
                    <a:pt x="158" y="451"/>
                  </a:lnTo>
                  <a:lnTo>
                    <a:pt x="186" y="420"/>
                  </a:lnTo>
                  <a:lnTo>
                    <a:pt x="213" y="392"/>
                  </a:lnTo>
                  <a:lnTo>
                    <a:pt x="243" y="364"/>
                  </a:lnTo>
                  <a:lnTo>
                    <a:pt x="273" y="338"/>
                  </a:lnTo>
                  <a:lnTo>
                    <a:pt x="304" y="313"/>
                  </a:lnTo>
                  <a:lnTo>
                    <a:pt x="335" y="289"/>
                  </a:lnTo>
                  <a:lnTo>
                    <a:pt x="366" y="264"/>
                  </a:lnTo>
                  <a:lnTo>
                    <a:pt x="397" y="243"/>
                  </a:lnTo>
                  <a:lnTo>
                    <a:pt x="429" y="221"/>
                  </a:lnTo>
                  <a:lnTo>
                    <a:pt x="461" y="199"/>
                  </a:lnTo>
                  <a:lnTo>
                    <a:pt x="495" y="180"/>
                  </a:lnTo>
                  <a:lnTo>
                    <a:pt x="529" y="161"/>
                  </a:lnTo>
                  <a:lnTo>
                    <a:pt x="563" y="143"/>
                  </a:lnTo>
                  <a:lnTo>
                    <a:pt x="598" y="127"/>
                  </a:lnTo>
                  <a:lnTo>
                    <a:pt x="632" y="111"/>
                  </a:lnTo>
                  <a:lnTo>
                    <a:pt x="668" y="97"/>
                  </a:lnTo>
                  <a:lnTo>
                    <a:pt x="704" y="83"/>
                  </a:lnTo>
                  <a:lnTo>
                    <a:pt x="740" y="71"/>
                  </a:lnTo>
                  <a:lnTo>
                    <a:pt x="776" y="59"/>
                  </a:lnTo>
                  <a:lnTo>
                    <a:pt x="812" y="48"/>
                  </a:lnTo>
                  <a:lnTo>
                    <a:pt x="849" y="37"/>
                  </a:lnTo>
                  <a:lnTo>
                    <a:pt x="921" y="18"/>
                  </a:lnTo>
                  <a:lnTo>
                    <a:pt x="992" y="1"/>
                  </a:lnTo>
                  <a:lnTo>
                    <a:pt x="1002" y="1"/>
                  </a:lnTo>
                  <a:lnTo>
                    <a:pt x="1007" y="0"/>
                  </a:lnTo>
                  <a:lnTo>
                    <a:pt x="1197" y="0"/>
                  </a:lnTo>
                  <a:lnTo>
                    <a:pt x="1197" y="0"/>
                  </a:lnTo>
                  <a:lnTo>
                    <a:pt x="1220" y="1"/>
                  </a:lnTo>
                  <a:lnTo>
                    <a:pt x="1241" y="2"/>
                  </a:lnTo>
                  <a:lnTo>
                    <a:pt x="1263" y="3"/>
                  </a:lnTo>
                  <a:lnTo>
                    <a:pt x="1285" y="6"/>
                  </a:lnTo>
                  <a:lnTo>
                    <a:pt x="1306" y="10"/>
                  </a:lnTo>
                  <a:lnTo>
                    <a:pt x="1327" y="13"/>
                  </a:lnTo>
                  <a:lnTo>
                    <a:pt x="1347" y="19"/>
                  </a:lnTo>
                  <a:lnTo>
                    <a:pt x="1367" y="24"/>
                  </a:lnTo>
                  <a:lnTo>
                    <a:pt x="1386" y="31"/>
                  </a:lnTo>
                  <a:lnTo>
                    <a:pt x="1405" y="37"/>
                  </a:lnTo>
                  <a:lnTo>
                    <a:pt x="1424" y="45"/>
                  </a:lnTo>
                  <a:lnTo>
                    <a:pt x="1442" y="53"/>
                  </a:lnTo>
                  <a:lnTo>
                    <a:pt x="1459" y="63"/>
                  </a:lnTo>
                  <a:lnTo>
                    <a:pt x="1476" y="73"/>
                  </a:lnTo>
                  <a:lnTo>
                    <a:pt x="1494" y="83"/>
                  </a:lnTo>
                  <a:lnTo>
                    <a:pt x="1510" y="94"/>
                  </a:lnTo>
                  <a:lnTo>
                    <a:pt x="1525" y="106"/>
                  </a:lnTo>
                  <a:lnTo>
                    <a:pt x="1540" y="118"/>
                  </a:lnTo>
                  <a:lnTo>
                    <a:pt x="1554" y="131"/>
                  </a:lnTo>
                  <a:lnTo>
                    <a:pt x="1568" y="145"/>
                  </a:lnTo>
                  <a:lnTo>
                    <a:pt x="1582" y="159"/>
                  </a:lnTo>
                  <a:lnTo>
                    <a:pt x="1595" y="174"/>
                  </a:lnTo>
                  <a:lnTo>
                    <a:pt x="1606" y="189"/>
                  </a:lnTo>
                  <a:lnTo>
                    <a:pt x="1618" y="205"/>
                  </a:lnTo>
                  <a:lnTo>
                    <a:pt x="1629" y="222"/>
                  </a:lnTo>
                  <a:lnTo>
                    <a:pt x="1639" y="239"/>
                  </a:lnTo>
                  <a:lnTo>
                    <a:pt x="1650" y="258"/>
                  </a:lnTo>
                  <a:lnTo>
                    <a:pt x="1658" y="276"/>
                  </a:lnTo>
                  <a:lnTo>
                    <a:pt x="1667" y="294"/>
                  </a:lnTo>
                  <a:lnTo>
                    <a:pt x="1675" y="314"/>
                  </a:lnTo>
                  <a:lnTo>
                    <a:pt x="1682" y="334"/>
                  </a:lnTo>
                  <a:lnTo>
                    <a:pt x="1688" y="354"/>
                  </a:lnTo>
                  <a:lnTo>
                    <a:pt x="1698" y="386"/>
                  </a:lnTo>
                  <a:lnTo>
                    <a:pt x="1707" y="418"/>
                  </a:lnTo>
                  <a:lnTo>
                    <a:pt x="1717" y="450"/>
                  </a:lnTo>
                  <a:lnTo>
                    <a:pt x="1728" y="482"/>
                  </a:lnTo>
                  <a:lnTo>
                    <a:pt x="1738" y="513"/>
                  </a:lnTo>
                  <a:lnTo>
                    <a:pt x="1748" y="544"/>
                  </a:lnTo>
                  <a:lnTo>
                    <a:pt x="1758" y="575"/>
                  </a:lnTo>
                  <a:lnTo>
                    <a:pt x="1768" y="607"/>
                  </a:lnTo>
                  <a:lnTo>
                    <a:pt x="1776" y="638"/>
                  </a:lnTo>
                  <a:lnTo>
                    <a:pt x="1785" y="671"/>
                  </a:lnTo>
                  <a:lnTo>
                    <a:pt x="1792" y="703"/>
                  </a:lnTo>
                  <a:lnTo>
                    <a:pt x="1799" y="735"/>
                  </a:lnTo>
                  <a:lnTo>
                    <a:pt x="1806" y="767"/>
                  </a:lnTo>
                  <a:lnTo>
                    <a:pt x="1813" y="799"/>
                  </a:lnTo>
                  <a:lnTo>
                    <a:pt x="1819" y="831"/>
                  </a:lnTo>
                  <a:lnTo>
                    <a:pt x="1825" y="863"/>
                  </a:lnTo>
                  <a:lnTo>
                    <a:pt x="1839" y="930"/>
                  </a:lnTo>
                  <a:lnTo>
                    <a:pt x="1853" y="996"/>
                  </a:lnTo>
                  <a:lnTo>
                    <a:pt x="1865" y="1064"/>
                  </a:lnTo>
                  <a:lnTo>
                    <a:pt x="1877" y="1133"/>
                  </a:lnTo>
                  <a:lnTo>
                    <a:pt x="1881" y="1167"/>
                  </a:lnTo>
                  <a:lnTo>
                    <a:pt x="1886" y="1202"/>
                  </a:lnTo>
                  <a:lnTo>
                    <a:pt x="1889" y="1236"/>
                  </a:lnTo>
                  <a:lnTo>
                    <a:pt x="1893" y="1270"/>
                  </a:lnTo>
                  <a:lnTo>
                    <a:pt x="1895" y="1305"/>
                  </a:lnTo>
                  <a:lnTo>
                    <a:pt x="1897" y="1340"/>
                  </a:lnTo>
                  <a:lnTo>
                    <a:pt x="1899" y="1375"/>
                  </a:lnTo>
                  <a:lnTo>
                    <a:pt x="1897" y="1410"/>
                  </a:lnTo>
                  <a:lnTo>
                    <a:pt x="1897" y="1436"/>
                  </a:lnTo>
                  <a:lnTo>
                    <a:pt x="1896" y="1462"/>
                  </a:lnTo>
                  <a:lnTo>
                    <a:pt x="1894" y="1487"/>
                  </a:lnTo>
                  <a:lnTo>
                    <a:pt x="1891" y="1511"/>
                  </a:lnTo>
                  <a:lnTo>
                    <a:pt x="1887" y="1535"/>
                  </a:lnTo>
                  <a:lnTo>
                    <a:pt x="1883" y="1559"/>
                  </a:lnTo>
                  <a:lnTo>
                    <a:pt x="1878" y="1583"/>
                  </a:lnTo>
                  <a:lnTo>
                    <a:pt x="1872" y="1606"/>
                  </a:lnTo>
                  <a:lnTo>
                    <a:pt x="1865" y="1628"/>
                  </a:lnTo>
                  <a:lnTo>
                    <a:pt x="1858" y="1651"/>
                  </a:lnTo>
                  <a:lnTo>
                    <a:pt x="1850" y="1673"/>
                  </a:lnTo>
                  <a:lnTo>
                    <a:pt x="1842" y="1694"/>
                  </a:lnTo>
                  <a:lnTo>
                    <a:pt x="1833" y="1714"/>
                  </a:lnTo>
                  <a:lnTo>
                    <a:pt x="1823" y="1735"/>
                  </a:lnTo>
                  <a:lnTo>
                    <a:pt x="1813" y="1756"/>
                  </a:lnTo>
                  <a:lnTo>
                    <a:pt x="1801" y="1775"/>
                  </a:lnTo>
                  <a:lnTo>
                    <a:pt x="1788" y="1793"/>
                  </a:lnTo>
                  <a:lnTo>
                    <a:pt x="1776" y="1813"/>
                  </a:lnTo>
                  <a:lnTo>
                    <a:pt x="1762" y="1831"/>
                  </a:lnTo>
                  <a:lnTo>
                    <a:pt x="1748" y="1848"/>
                  </a:lnTo>
                  <a:lnTo>
                    <a:pt x="1732" y="1867"/>
                  </a:lnTo>
                  <a:lnTo>
                    <a:pt x="1717" y="1884"/>
                  </a:lnTo>
                  <a:lnTo>
                    <a:pt x="1700" y="1900"/>
                  </a:lnTo>
                  <a:lnTo>
                    <a:pt x="1683" y="1916"/>
                  </a:lnTo>
                  <a:lnTo>
                    <a:pt x="1665" y="1932"/>
                  </a:lnTo>
                  <a:lnTo>
                    <a:pt x="1646" y="1948"/>
                  </a:lnTo>
                  <a:lnTo>
                    <a:pt x="1627" y="1963"/>
                  </a:lnTo>
                  <a:lnTo>
                    <a:pt x="1606" y="1978"/>
                  </a:lnTo>
                  <a:lnTo>
                    <a:pt x="1585" y="1992"/>
                  </a:lnTo>
                  <a:lnTo>
                    <a:pt x="1564" y="2006"/>
                  </a:lnTo>
                  <a:lnTo>
                    <a:pt x="1542" y="2019"/>
                  </a:lnTo>
                  <a:lnTo>
                    <a:pt x="1518" y="2033"/>
                  </a:lnTo>
                  <a:lnTo>
                    <a:pt x="1475" y="2056"/>
                  </a:lnTo>
                  <a:lnTo>
                    <a:pt x="1432" y="2077"/>
                  </a:lnTo>
                  <a:lnTo>
                    <a:pt x="1388" y="2095"/>
                  </a:lnTo>
                  <a:lnTo>
                    <a:pt x="1343" y="2113"/>
                  </a:lnTo>
                  <a:lnTo>
                    <a:pt x="1300" y="2129"/>
                  </a:lnTo>
                  <a:lnTo>
                    <a:pt x="1256" y="2143"/>
                  </a:lnTo>
                  <a:lnTo>
                    <a:pt x="1211" y="2157"/>
                  </a:lnTo>
                  <a:lnTo>
                    <a:pt x="1168" y="2168"/>
                  </a:lnTo>
                  <a:lnTo>
                    <a:pt x="1124" y="2180"/>
                  </a:lnTo>
                  <a:lnTo>
                    <a:pt x="1081" y="2189"/>
                  </a:lnTo>
                  <a:lnTo>
                    <a:pt x="1037" y="2198"/>
                  </a:lnTo>
                  <a:lnTo>
                    <a:pt x="995" y="2205"/>
                  </a:lnTo>
                  <a:lnTo>
                    <a:pt x="911" y="2219"/>
                  </a:lnTo>
                  <a:lnTo>
                    <a:pt x="829" y="2229"/>
                  </a:lnTo>
                  <a:lnTo>
                    <a:pt x="800" y="2233"/>
                  </a:lnTo>
                  <a:lnTo>
                    <a:pt x="770" y="2236"/>
                  </a:lnTo>
                  <a:lnTo>
                    <a:pt x="742" y="2237"/>
                  </a:lnTo>
                  <a:lnTo>
                    <a:pt x="716" y="22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9" name="Freeform 36">
              <a:extLst>
                <a:ext uri="{FF2B5EF4-FFF2-40B4-BE49-F238E27FC236}">
                  <a16:creationId xmlns:a16="http://schemas.microsoft.com/office/drawing/2014/main" id="{DB64CF0C-430C-4BFE-8CDF-D33D6CA419B4}"/>
                </a:ext>
              </a:extLst>
            </p:cNvPr>
            <p:cNvSpPr>
              <a:spLocks noEditPoints="1"/>
            </p:cNvSpPr>
            <p:nvPr userDrawn="1"/>
          </p:nvSpPr>
          <p:spPr bwMode="auto">
            <a:xfrm>
              <a:off x="847820" y="5224921"/>
              <a:ext cx="707202" cy="623454"/>
            </a:xfrm>
            <a:custGeom>
              <a:avLst/>
              <a:gdLst>
                <a:gd name="T0" fmla="*/ 311 w 1066"/>
                <a:gd name="T1" fmla="*/ 63 h 943"/>
                <a:gd name="T2" fmla="*/ 228 w 1066"/>
                <a:gd name="T3" fmla="*/ 103 h 943"/>
                <a:gd name="T4" fmla="*/ 151 w 1066"/>
                <a:gd name="T5" fmla="*/ 166 h 943"/>
                <a:gd name="T6" fmla="*/ 73 w 1066"/>
                <a:gd name="T7" fmla="*/ 286 h 943"/>
                <a:gd name="T8" fmla="*/ 40 w 1066"/>
                <a:gd name="T9" fmla="*/ 423 h 943"/>
                <a:gd name="T10" fmla="*/ 56 w 1066"/>
                <a:gd name="T11" fmla="*/ 572 h 943"/>
                <a:gd name="T12" fmla="*/ 112 w 1066"/>
                <a:gd name="T13" fmla="*/ 708 h 943"/>
                <a:gd name="T14" fmla="*/ 201 w 1066"/>
                <a:gd name="T15" fmla="*/ 801 h 943"/>
                <a:gd name="T16" fmla="*/ 326 w 1066"/>
                <a:gd name="T17" fmla="*/ 865 h 943"/>
                <a:gd name="T18" fmla="*/ 475 w 1066"/>
                <a:gd name="T19" fmla="*/ 899 h 943"/>
                <a:gd name="T20" fmla="*/ 609 w 1066"/>
                <a:gd name="T21" fmla="*/ 901 h 943"/>
                <a:gd name="T22" fmla="*/ 737 w 1066"/>
                <a:gd name="T23" fmla="*/ 884 h 943"/>
                <a:gd name="T24" fmla="*/ 914 w 1066"/>
                <a:gd name="T25" fmla="*/ 835 h 943"/>
                <a:gd name="T26" fmla="*/ 972 w 1066"/>
                <a:gd name="T27" fmla="*/ 796 h 943"/>
                <a:gd name="T28" fmla="*/ 1004 w 1066"/>
                <a:gd name="T29" fmla="*/ 755 h 943"/>
                <a:gd name="T30" fmla="*/ 1022 w 1066"/>
                <a:gd name="T31" fmla="*/ 705 h 943"/>
                <a:gd name="T32" fmla="*/ 1022 w 1066"/>
                <a:gd name="T33" fmla="*/ 610 h 943"/>
                <a:gd name="T34" fmla="*/ 988 w 1066"/>
                <a:gd name="T35" fmla="*/ 477 h 943"/>
                <a:gd name="T36" fmla="*/ 938 w 1066"/>
                <a:gd name="T37" fmla="*/ 360 h 943"/>
                <a:gd name="T38" fmla="*/ 875 w 1066"/>
                <a:gd name="T39" fmla="*/ 261 h 943"/>
                <a:gd name="T40" fmla="*/ 798 w 1066"/>
                <a:gd name="T41" fmla="*/ 180 h 943"/>
                <a:gd name="T42" fmla="*/ 709 w 1066"/>
                <a:gd name="T43" fmla="*/ 116 h 943"/>
                <a:gd name="T44" fmla="*/ 604 w 1066"/>
                <a:gd name="T45" fmla="*/ 70 h 943"/>
                <a:gd name="T46" fmla="*/ 490 w 1066"/>
                <a:gd name="T47" fmla="*/ 44 h 943"/>
                <a:gd name="T48" fmla="*/ 408 w 1066"/>
                <a:gd name="T49" fmla="*/ 40 h 943"/>
                <a:gd name="T50" fmla="*/ 484 w 1066"/>
                <a:gd name="T51" fmla="*/ 939 h 943"/>
                <a:gd name="T52" fmla="*/ 311 w 1066"/>
                <a:gd name="T53" fmla="*/ 901 h 943"/>
                <a:gd name="T54" fmla="*/ 175 w 1066"/>
                <a:gd name="T55" fmla="*/ 830 h 943"/>
                <a:gd name="T56" fmla="*/ 79 w 1066"/>
                <a:gd name="T57" fmla="*/ 728 h 943"/>
                <a:gd name="T58" fmla="*/ 18 w 1066"/>
                <a:gd name="T59" fmla="*/ 583 h 943"/>
                <a:gd name="T60" fmla="*/ 1 w 1066"/>
                <a:gd name="T61" fmla="*/ 420 h 943"/>
                <a:gd name="T62" fmla="*/ 38 w 1066"/>
                <a:gd name="T63" fmla="*/ 269 h 943"/>
                <a:gd name="T64" fmla="*/ 121 w 1066"/>
                <a:gd name="T65" fmla="*/ 140 h 943"/>
                <a:gd name="T66" fmla="*/ 205 w 1066"/>
                <a:gd name="T67" fmla="*/ 70 h 943"/>
                <a:gd name="T68" fmla="*/ 295 w 1066"/>
                <a:gd name="T69" fmla="*/ 27 h 943"/>
                <a:gd name="T70" fmla="*/ 399 w 1066"/>
                <a:gd name="T71" fmla="*/ 0 h 943"/>
                <a:gd name="T72" fmla="*/ 469 w 1066"/>
                <a:gd name="T73" fmla="*/ 3 h 943"/>
                <a:gd name="T74" fmla="*/ 593 w 1066"/>
                <a:gd name="T75" fmla="*/ 24 h 943"/>
                <a:gd name="T76" fmla="*/ 705 w 1066"/>
                <a:gd name="T77" fmla="*/ 70 h 943"/>
                <a:gd name="T78" fmla="*/ 804 w 1066"/>
                <a:gd name="T79" fmla="*/ 135 h 943"/>
                <a:gd name="T80" fmla="*/ 889 w 1066"/>
                <a:gd name="T81" fmla="*/ 218 h 943"/>
                <a:gd name="T82" fmla="*/ 959 w 1066"/>
                <a:gd name="T83" fmla="*/ 319 h 943"/>
                <a:gd name="T84" fmla="*/ 1015 w 1066"/>
                <a:gd name="T85" fmla="*/ 437 h 943"/>
                <a:gd name="T86" fmla="*/ 1055 w 1066"/>
                <a:gd name="T87" fmla="*/ 575 h 943"/>
                <a:gd name="T88" fmla="*/ 1066 w 1066"/>
                <a:gd name="T89" fmla="*/ 649 h 943"/>
                <a:gd name="T90" fmla="*/ 1060 w 1066"/>
                <a:gd name="T91" fmla="*/ 716 h 943"/>
                <a:gd name="T92" fmla="*/ 1038 w 1066"/>
                <a:gd name="T93" fmla="*/ 774 h 943"/>
                <a:gd name="T94" fmla="*/ 1000 w 1066"/>
                <a:gd name="T95" fmla="*/ 822 h 943"/>
                <a:gd name="T96" fmla="*/ 947 w 1066"/>
                <a:gd name="T97" fmla="*/ 861 h 943"/>
                <a:gd name="T98" fmla="*/ 846 w 1066"/>
                <a:gd name="T99" fmla="*/ 900 h 943"/>
                <a:gd name="T100" fmla="*/ 668 w 1066"/>
                <a:gd name="T101" fmla="*/ 936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6" h="943">
                  <a:moveTo>
                    <a:pt x="393" y="39"/>
                  </a:moveTo>
                  <a:lnTo>
                    <a:pt x="392" y="39"/>
                  </a:lnTo>
                  <a:lnTo>
                    <a:pt x="360" y="47"/>
                  </a:lnTo>
                  <a:lnTo>
                    <a:pt x="327" y="57"/>
                  </a:lnTo>
                  <a:lnTo>
                    <a:pt x="311" y="63"/>
                  </a:lnTo>
                  <a:lnTo>
                    <a:pt x="294" y="70"/>
                  </a:lnTo>
                  <a:lnTo>
                    <a:pt x="276" y="77"/>
                  </a:lnTo>
                  <a:lnTo>
                    <a:pt x="260" y="85"/>
                  </a:lnTo>
                  <a:lnTo>
                    <a:pt x="244" y="94"/>
                  </a:lnTo>
                  <a:lnTo>
                    <a:pt x="228" y="103"/>
                  </a:lnTo>
                  <a:lnTo>
                    <a:pt x="212" y="113"/>
                  </a:lnTo>
                  <a:lnTo>
                    <a:pt x="196" y="125"/>
                  </a:lnTo>
                  <a:lnTo>
                    <a:pt x="181" y="138"/>
                  </a:lnTo>
                  <a:lnTo>
                    <a:pt x="166" y="151"/>
                  </a:lnTo>
                  <a:lnTo>
                    <a:pt x="151" y="166"/>
                  </a:lnTo>
                  <a:lnTo>
                    <a:pt x="138" y="182"/>
                  </a:lnTo>
                  <a:lnTo>
                    <a:pt x="118" y="208"/>
                  </a:lnTo>
                  <a:lnTo>
                    <a:pt x="102" y="233"/>
                  </a:lnTo>
                  <a:lnTo>
                    <a:pt x="87" y="259"/>
                  </a:lnTo>
                  <a:lnTo>
                    <a:pt x="73" y="286"/>
                  </a:lnTo>
                  <a:lnTo>
                    <a:pt x="63" y="312"/>
                  </a:lnTo>
                  <a:lnTo>
                    <a:pt x="54" y="338"/>
                  </a:lnTo>
                  <a:lnTo>
                    <a:pt x="47" y="366"/>
                  </a:lnTo>
                  <a:lnTo>
                    <a:pt x="42" y="394"/>
                  </a:lnTo>
                  <a:lnTo>
                    <a:pt x="40" y="423"/>
                  </a:lnTo>
                  <a:lnTo>
                    <a:pt x="39" y="452"/>
                  </a:lnTo>
                  <a:lnTo>
                    <a:pt x="40" y="482"/>
                  </a:lnTo>
                  <a:lnTo>
                    <a:pt x="43" y="511"/>
                  </a:lnTo>
                  <a:lnTo>
                    <a:pt x="49" y="541"/>
                  </a:lnTo>
                  <a:lnTo>
                    <a:pt x="56" y="572"/>
                  </a:lnTo>
                  <a:lnTo>
                    <a:pt x="66" y="604"/>
                  </a:lnTo>
                  <a:lnTo>
                    <a:pt x="77" y="636"/>
                  </a:lnTo>
                  <a:lnTo>
                    <a:pt x="88" y="662"/>
                  </a:lnTo>
                  <a:lnTo>
                    <a:pt x="100" y="685"/>
                  </a:lnTo>
                  <a:lnTo>
                    <a:pt x="112" y="708"/>
                  </a:lnTo>
                  <a:lnTo>
                    <a:pt x="127" y="728"/>
                  </a:lnTo>
                  <a:lnTo>
                    <a:pt x="143" y="748"/>
                  </a:lnTo>
                  <a:lnTo>
                    <a:pt x="160" y="767"/>
                  </a:lnTo>
                  <a:lnTo>
                    <a:pt x="180" y="784"/>
                  </a:lnTo>
                  <a:lnTo>
                    <a:pt x="201" y="801"/>
                  </a:lnTo>
                  <a:lnTo>
                    <a:pt x="222" y="815"/>
                  </a:lnTo>
                  <a:lnTo>
                    <a:pt x="245" y="830"/>
                  </a:lnTo>
                  <a:lnTo>
                    <a:pt x="271" y="843"/>
                  </a:lnTo>
                  <a:lnTo>
                    <a:pt x="297" y="854"/>
                  </a:lnTo>
                  <a:lnTo>
                    <a:pt x="326" y="865"/>
                  </a:lnTo>
                  <a:lnTo>
                    <a:pt x="356" y="875"/>
                  </a:lnTo>
                  <a:lnTo>
                    <a:pt x="386" y="883"/>
                  </a:lnTo>
                  <a:lnTo>
                    <a:pt x="420" y="890"/>
                  </a:lnTo>
                  <a:lnTo>
                    <a:pt x="447" y="896"/>
                  </a:lnTo>
                  <a:lnTo>
                    <a:pt x="475" y="899"/>
                  </a:lnTo>
                  <a:lnTo>
                    <a:pt x="502" y="901"/>
                  </a:lnTo>
                  <a:lnTo>
                    <a:pt x="529" y="904"/>
                  </a:lnTo>
                  <a:lnTo>
                    <a:pt x="556" y="904"/>
                  </a:lnTo>
                  <a:lnTo>
                    <a:pt x="583" y="904"/>
                  </a:lnTo>
                  <a:lnTo>
                    <a:pt x="609" y="901"/>
                  </a:lnTo>
                  <a:lnTo>
                    <a:pt x="635" y="899"/>
                  </a:lnTo>
                  <a:lnTo>
                    <a:pt x="661" y="897"/>
                  </a:lnTo>
                  <a:lnTo>
                    <a:pt x="687" y="893"/>
                  </a:lnTo>
                  <a:lnTo>
                    <a:pt x="712" y="889"/>
                  </a:lnTo>
                  <a:lnTo>
                    <a:pt x="737" y="884"/>
                  </a:lnTo>
                  <a:lnTo>
                    <a:pt x="788" y="874"/>
                  </a:lnTo>
                  <a:lnTo>
                    <a:pt x="837" y="862"/>
                  </a:lnTo>
                  <a:lnTo>
                    <a:pt x="865" y="854"/>
                  </a:lnTo>
                  <a:lnTo>
                    <a:pt x="891" y="845"/>
                  </a:lnTo>
                  <a:lnTo>
                    <a:pt x="914" y="835"/>
                  </a:lnTo>
                  <a:lnTo>
                    <a:pt x="936" y="822"/>
                  </a:lnTo>
                  <a:lnTo>
                    <a:pt x="945" y="817"/>
                  </a:lnTo>
                  <a:lnTo>
                    <a:pt x="954" y="810"/>
                  </a:lnTo>
                  <a:lnTo>
                    <a:pt x="963" y="803"/>
                  </a:lnTo>
                  <a:lnTo>
                    <a:pt x="972" y="796"/>
                  </a:lnTo>
                  <a:lnTo>
                    <a:pt x="980" y="788"/>
                  </a:lnTo>
                  <a:lnTo>
                    <a:pt x="986" y="780"/>
                  </a:lnTo>
                  <a:lnTo>
                    <a:pt x="992" y="772"/>
                  </a:lnTo>
                  <a:lnTo>
                    <a:pt x="998" y="764"/>
                  </a:lnTo>
                  <a:lnTo>
                    <a:pt x="1004" y="755"/>
                  </a:lnTo>
                  <a:lnTo>
                    <a:pt x="1008" y="745"/>
                  </a:lnTo>
                  <a:lnTo>
                    <a:pt x="1013" y="736"/>
                  </a:lnTo>
                  <a:lnTo>
                    <a:pt x="1016" y="726"/>
                  </a:lnTo>
                  <a:lnTo>
                    <a:pt x="1020" y="717"/>
                  </a:lnTo>
                  <a:lnTo>
                    <a:pt x="1022" y="705"/>
                  </a:lnTo>
                  <a:lnTo>
                    <a:pt x="1024" y="695"/>
                  </a:lnTo>
                  <a:lnTo>
                    <a:pt x="1025" y="684"/>
                  </a:lnTo>
                  <a:lnTo>
                    <a:pt x="1027" y="661"/>
                  </a:lnTo>
                  <a:lnTo>
                    <a:pt x="1025" y="636"/>
                  </a:lnTo>
                  <a:lnTo>
                    <a:pt x="1022" y="610"/>
                  </a:lnTo>
                  <a:lnTo>
                    <a:pt x="1017" y="584"/>
                  </a:lnTo>
                  <a:lnTo>
                    <a:pt x="1011" y="555"/>
                  </a:lnTo>
                  <a:lnTo>
                    <a:pt x="1004" y="529"/>
                  </a:lnTo>
                  <a:lnTo>
                    <a:pt x="996" y="502"/>
                  </a:lnTo>
                  <a:lnTo>
                    <a:pt x="988" y="477"/>
                  </a:lnTo>
                  <a:lnTo>
                    <a:pt x="978" y="452"/>
                  </a:lnTo>
                  <a:lnTo>
                    <a:pt x="969" y="428"/>
                  </a:lnTo>
                  <a:lnTo>
                    <a:pt x="959" y="405"/>
                  </a:lnTo>
                  <a:lnTo>
                    <a:pt x="949" y="382"/>
                  </a:lnTo>
                  <a:lnTo>
                    <a:pt x="938" y="360"/>
                  </a:lnTo>
                  <a:lnTo>
                    <a:pt x="927" y="338"/>
                  </a:lnTo>
                  <a:lnTo>
                    <a:pt x="914" y="319"/>
                  </a:lnTo>
                  <a:lnTo>
                    <a:pt x="902" y="298"/>
                  </a:lnTo>
                  <a:lnTo>
                    <a:pt x="889" y="280"/>
                  </a:lnTo>
                  <a:lnTo>
                    <a:pt x="875" y="261"/>
                  </a:lnTo>
                  <a:lnTo>
                    <a:pt x="860" y="243"/>
                  </a:lnTo>
                  <a:lnTo>
                    <a:pt x="846" y="226"/>
                  </a:lnTo>
                  <a:lnTo>
                    <a:pt x="830" y="210"/>
                  </a:lnTo>
                  <a:lnTo>
                    <a:pt x="814" y="195"/>
                  </a:lnTo>
                  <a:lnTo>
                    <a:pt x="798" y="180"/>
                  </a:lnTo>
                  <a:lnTo>
                    <a:pt x="781" y="165"/>
                  </a:lnTo>
                  <a:lnTo>
                    <a:pt x="764" y="152"/>
                  </a:lnTo>
                  <a:lnTo>
                    <a:pt x="746" y="140"/>
                  </a:lnTo>
                  <a:lnTo>
                    <a:pt x="727" y="127"/>
                  </a:lnTo>
                  <a:lnTo>
                    <a:pt x="709" y="116"/>
                  </a:lnTo>
                  <a:lnTo>
                    <a:pt x="688" y="105"/>
                  </a:lnTo>
                  <a:lnTo>
                    <a:pt x="669" y="95"/>
                  </a:lnTo>
                  <a:lnTo>
                    <a:pt x="648" y="86"/>
                  </a:lnTo>
                  <a:lnTo>
                    <a:pt x="626" y="78"/>
                  </a:lnTo>
                  <a:lnTo>
                    <a:pt x="604" y="70"/>
                  </a:lnTo>
                  <a:lnTo>
                    <a:pt x="581" y="62"/>
                  </a:lnTo>
                  <a:lnTo>
                    <a:pt x="559" y="56"/>
                  </a:lnTo>
                  <a:lnTo>
                    <a:pt x="534" y="49"/>
                  </a:lnTo>
                  <a:lnTo>
                    <a:pt x="513" y="46"/>
                  </a:lnTo>
                  <a:lnTo>
                    <a:pt x="490" y="44"/>
                  </a:lnTo>
                  <a:lnTo>
                    <a:pt x="467" y="42"/>
                  </a:lnTo>
                  <a:lnTo>
                    <a:pt x="443" y="41"/>
                  </a:lnTo>
                  <a:lnTo>
                    <a:pt x="431" y="41"/>
                  </a:lnTo>
                  <a:lnTo>
                    <a:pt x="420" y="41"/>
                  </a:lnTo>
                  <a:lnTo>
                    <a:pt x="408" y="40"/>
                  </a:lnTo>
                  <a:lnTo>
                    <a:pt x="396" y="40"/>
                  </a:lnTo>
                  <a:lnTo>
                    <a:pt x="393" y="39"/>
                  </a:lnTo>
                  <a:close/>
                  <a:moveTo>
                    <a:pt x="555" y="943"/>
                  </a:moveTo>
                  <a:lnTo>
                    <a:pt x="520" y="943"/>
                  </a:lnTo>
                  <a:lnTo>
                    <a:pt x="484" y="939"/>
                  </a:lnTo>
                  <a:lnTo>
                    <a:pt x="448" y="936"/>
                  </a:lnTo>
                  <a:lnTo>
                    <a:pt x="413" y="929"/>
                  </a:lnTo>
                  <a:lnTo>
                    <a:pt x="377" y="921"/>
                  </a:lnTo>
                  <a:lnTo>
                    <a:pt x="343" y="912"/>
                  </a:lnTo>
                  <a:lnTo>
                    <a:pt x="311" y="901"/>
                  </a:lnTo>
                  <a:lnTo>
                    <a:pt x="281" y="890"/>
                  </a:lnTo>
                  <a:lnTo>
                    <a:pt x="252" y="877"/>
                  </a:lnTo>
                  <a:lnTo>
                    <a:pt x="225" y="862"/>
                  </a:lnTo>
                  <a:lnTo>
                    <a:pt x="199" y="848"/>
                  </a:lnTo>
                  <a:lnTo>
                    <a:pt x="175" y="830"/>
                  </a:lnTo>
                  <a:lnTo>
                    <a:pt x="152" y="813"/>
                  </a:lnTo>
                  <a:lnTo>
                    <a:pt x="132" y="794"/>
                  </a:lnTo>
                  <a:lnTo>
                    <a:pt x="113" y="773"/>
                  </a:lnTo>
                  <a:lnTo>
                    <a:pt x="95" y="751"/>
                  </a:lnTo>
                  <a:lnTo>
                    <a:pt x="79" y="728"/>
                  </a:lnTo>
                  <a:lnTo>
                    <a:pt x="65" y="703"/>
                  </a:lnTo>
                  <a:lnTo>
                    <a:pt x="52" y="678"/>
                  </a:lnTo>
                  <a:lnTo>
                    <a:pt x="40" y="650"/>
                  </a:lnTo>
                  <a:lnTo>
                    <a:pt x="29" y="616"/>
                  </a:lnTo>
                  <a:lnTo>
                    <a:pt x="18" y="583"/>
                  </a:lnTo>
                  <a:lnTo>
                    <a:pt x="10" y="548"/>
                  </a:lnTo>
                  <a:lnTo>
                    <a:pt x="4" y="516"/>
                  </a:lnTo>
                  <a:lnTo>
                    <a:pt x="1" y="483"/>
                  </a:lnTo>
                  <a:lnTo>
                    <a:pt x="0" y="451"/>
                  </a:lnTo>
                  <a:lnTo>
                    <a:pt x="1" y="420"/>
                  </a:lnTo>
                  <a:lnTo>
                    <a:pt x="4" y="389"/>
                  </a:lnTo>
                  <a:lnTo>
                    <a:pt x="9" y="358"/>
                  </a:lnTo>
                  <a:lnTo>
                    <a:pt x="17" y="328"/>
                  </a:lnTo>
                  <a:lnTo>
                    <a:pt x="26" y="298"/>
                  </a:lnTo>
                  <a:lnTo>
                    <a:pt x="38" y="269"/>
                  </a:lnTo>
                  <a:lnTo>
                    <a:pt x="52" y="241"/>
                  </a:lnTo>
                  <a:lnTo>
                    <a:pt x="68" y="212"/>
                  </a:lnTo>
                  <a:lnTo>
                    <a:pt x="86" y="185"/>
                  </a:lnTo>
                  <a:lnTo>
                    <a:pt x="107" y="158"/>
                  </a:lnTo>
                  <a:lnTo>
                    <a:pt x="121" y="140"/>
                  </a:lnTo>
                  <a:lnTo>
                    <a:pt x="138" y="124"/>
                  </a:lnTo>
                  <a:lnTo>
                    <a:pt x="154" y="109"/>
                  </a:lnTo>
                  <a:lnTo>
                    <a:pt x="171" y="95"/>
                  </a:lnTo>
                  <a:lnTo>
                    <a:pt x="188" y="81"/>
                  </a:lnTo>
                  <a:lnTo>
                    <a:pt x="205" y="70"/>
                  </a:lnTo>
                  <a:lnTo>
                    <a:pt x="222" y="60"/>
                  </a:lnTo>
                  <a:lnTo>
                    <a:pt x="241" y="50"/>
                  </a:lnTo>
                  <a:lnTo>
                    <a:pt x="259" y="41"/>
                  </a:lnTo>
                  <a:lnTo>
                    <a:pt x="276" y="34"/>
                  </a:lnTo>
                  <a:lnTo>
                    <a:pt x="295" y="27"/>
                  </a:lnTo>
                  <a:lnTo>
                    <a:pt x="313" y="21"/>
                  </a:lnTo>
                  <a:lnTo>
                    <a:pt x="349" y="10"/>
                  </a:lnTo>
                  <a:lnTo>
                    <a:pt x="383" y="1"/>
                  </a:lnTo>
                  <a:lnTo>
                    <a:pt x="393" y="1"/>
                  </a:lnTo>
                  <a:lnTo>
                    <a:pt x="399" y="0"/>
                  </a:lnTo>
                  <a:lnTo>
                    <a:pt x="411" y="1"/>
                  </a:lnTo>
                  <a:lnTo>
                    <a:pt x="421" y="1"/>
                  </a:lnTo>
                  <a:lnTo>
                    <a:pt x="432" y="2"/>
                  </a:lnTo>
                  <a:lnTo>
                    <a:pt x="444" y="2"/>
                  </a:lnTo>
                  <a:lnTo>
                    <a:pt x="469" y="3"/>
                  </a:lnTo>
                  <a:lnTo>
                    <a:pt x="493" y="5"/>
                  </a:lnTo>
                  <a:lnTo>
                    <a:pt x="518" y="7"/>
                  </a:lnTo>
                  <a:lnTo>
                    <a:pt x="544" y="11"/>
                  </a:lnTo>
                  <a:lnTo>
                    <a:pt x="569" y="17"/>
                  </a:lnTo>
                  <a:lnTo>
                    <a:pt x="593" y="24"/>
                  </a:lnTo>
                  <a:lnTo>
                    <a:pt x="617" y="32"/>
                  </a:lnTo>
                  <a:lnTo>
                    <a:pt x="640" y="41"/>
                  </a:lnTo>
                  <a:lnTo>
                    <a:pt x="662" y="50"/>
                  </a:lnTo>
                  <a:lnTo>
                    <a:pt x="685" y="60"/>
                  </a:lnTo>
                  <a:lnTo>
                    <a:pt x="705" y="70"/>
                  </a:lnTo>
                  <a:lnTo>
                    <a:pt x="727" y="81"/>
                  </a:lnTo>
                  <a:lnTo>
                    <a:pt x="747" y="94"/>
                  </a:lnTo>
                  <a:lnTo>
                    <a:pt x="766" y="107"/>
                  </a:lnTo>
                  <a:lnTo>
                    <a:pt x="786" y="120"/>
                  </a:lnTo>
                  <a:lnTo>
                    <a:pt x="804" y="135"/>
                  </a:lnTo>
                  <a:lnTo>
                    <a:pt x="822" y="150"/>
                  </a:lnTo>
                  <a:lnTo>
                    <a:pt x="840" y="165"/>
                  </a:lnTo>
                  <a:lnTo>
                    <a:pt x="857" y="182"/>
                  </a:lnTo>
                  <a:lnTo>
                    <a:pt x="873" y="200"/>
                  </a:lnTo>
                  <a:lnTo>
                    <a:pt x="889" y="218"/>
                  </a:lnTo>
                  <a:lnTo>
                    <a:pt x="904" y="236"/>
                  </a:lnTo>
                  <a:lnTo>
                    <a:pt x="919" y="256"/>
                  </a:lnTo>
                  <a:lnTo>
                    <a:pt x="933" y="276"/>
                  </a:lnTo>
                  <a:lnTo>
                    <a:pt x="946" y="297"/>
                  </a:lnTo>
                  <a:lnTo>
                    <a:pt x="959" y="319"/>
                  </a:lnTo>
                  <a:lnTo>
                    <a:pt x="972" y="341"/>
                  </a:lnTo>
                  <a:lnTo>
                    <a:pt x="983" y="364"/>
                  </a:lnTo>
                  <a:lnTo>
                    <a:pt x="994" y="388"/>
                  </a:lnTo>
                  <a:lnTo>
                    <a:pt x="1005" y="412"/>
                  </a:lnTo>
                  <a:lnTo>
                    <a:pt x="1015" y="437"/>
                  </a:lnTo>
                  <a:lnTo>
                    <a:pt x="1024" y="463"/>
                  </a:lnTo>
                  <a:lnTo>
                    <a:pt x="1032" y="490"/>
                  </a:lnTo>
                  <a:lnTo>
                    <a:pt x="1041" y="517"/>
                  </a:lnTo>
                  <a:lnTo>
                    <a:pt x="1048" y="546"/>
                  </a:lnTo>
                  <a:lnTo>
                    <a:pt x="1055" y="575"/>
                  </a:lnTo>
                  <a:lnTo>
                    <a:pt x="1059" y="591"/>
                  </a:lnTo>
                  <a:lnTo>
                    <a:pt x="1062" y="606"/>
                  </a:lnTo>
                  <a:lnTo>
                    <a:pt x="1063" y="620"/>
                  </a:lnTo>
                  <a:lnTo>
                    <a:pt x="1064" y="635"/>
                  </a:lnTo>
                  <a:lnTo>
                    <a:pt x="1066" y="649"/>
                  </a:lnTo>
                  <a:lnTo>
                    <a:pt x="1066" y="664"/>
                  </a:lnTo>
                  <a:lnTo>
                    <a:pt x="1066" y="677"/>
                  </a:lnTo>
                  <a:lnTo>
                    <a:pt x="1064" y="690"/>
                  </a:lnTo>
                  <a:lnTo>
                    <a:pt x="1062" y="703"/>
                  </a:lnTo>
                  <a:lnTo>
                    <a:pt x="1060" y="716"/>
                  </a:lnTo>
                  <a:lnTo>
                    <a:pt x="1056" y="728"/>
                  </a:lnTo>
                  <a:lnTo>
                    <a:pt x="1053" y="740"/>
                  </a:lnTo>
                  <a:lnTo>
                    <a:pt x="1048" y="751"/>
                  </a:lnTo>
                  <a:lnTo>
                    <a:pt x="1044" y="763"/>
                  </a:lnTo>
                  <a:lnTo>
                    <a:pt x="1038" y="774"/>
                  </a:lnTo>
                  <a:lnTo>
                    <a:pt x="1031" y="784"/>
                  </a:lnTo>
                  <a:lnTo>
                    <a:pt x="1024" y="795"/>
                  </a:lnTo>
                  <a:lnTo>
                    <a:pt x="1017" y="804"/>
                  </a:lnTo>
                  <a:lnTo>
                    <a:pt x="1009" y="813"/>
                  </a:lnTo>
                  <a:lnTo>
                    <a:pt x="1000" y="822"/>
                  </a:lnTo>
                  <a:lnTo>
                    <a:pt x="991" y="830"/>
                  </a:lnTo>
                  <a:lnTo>
                    <a:pt x="981" y="840"/>
                  </a:lnTo>
                  <a:lnTo>
                    <a:pt x="970" y="846"/>
                  </a:lnTo>
                  <a:lnTo>
                    <a:pt x="959" y="854"/>
                  </a:lnTo>
                  <a:lnTo>
                    <a:pt x="947" y="861"/>
                  </a:lnTo>
                  <a:lnTo>
                    <a:pt x="935" y="868"/>
                  </a:lnTo>
                  <a:lnTo>
                    <a:pt x="921" y="874"/>
                  </a:lnTo>
                  <a:lnTo>
                    <a:pt x="908" y="881"/>
                  </a:lnTo>
                  <a:lnTo>
                    <a:pt x="879" y="891"/>
                  </a:lnTo>
                  <a:lnTo>
                    <a:pt x="846" y="900"/>
                  </a:lnTo>
                  <a:lnTo>
                    <a:pt x="812" y="908"/>
                  </a:lnTo>
                  <a:lnTo>
                    <a:pt x="777" y="916"/>
                  </a:lnTo>
                  <a:lnTo>
                    <a:pt x="741" y="924"/>
                  </a:lnTo>
                  <a:lnTo>
                    <a:pt x="704" y="930"/>
                  </a:lnTo>
                  <a:lnTo>
                    <a:pt x="668" y="936"/>
                  </a:lnTo>
                  <a:lnTo>
                    <a:pt x="631" y="939"/>
                  </a:lnTo>
                  <a:lnTo>
                    <a:pt x="593" y="943"/>
                  </a:lnTo>
                  <a:lnTo>
                    <a:pt x="555" y="94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0" name="Freeform 37">
              <a:extLst>
                <a:ext uri="{FF2B5EF4-FFF2-40B4-BE49-F238E27FC236}">
                  <a16:creationId xmlns:a16="http://schemas.microsoft.com/office/drawing/2014/main" id="{36A06217-E221-4C97-BFE9-4F03CEF971E8}"/>
                </a:ext>
              </a:extLst>
            </p:cNvPr>
            <p:cNvSpPr>
              <a:spLocks noEditPoints="1"/>
            </p:cNvSpPr>
            <p:nvPr userDrawn="1"/>
          </p:nvSpPr>
          <p:spPr bwMode="auto">
            <a:xfrm>
              <a:off x="7957058" y="1172468"/>
              <a:ext cx="2558953" cy="2977691"/>
            </a:xfrm>
            <a:custGeom>
              <a:avLst/>
              <a:gdLst>
                <a:gd name="T0" fmla="*/ 1797 w 3848"/>
                <a:gd name="T1" fmla="*/ 187 h 4478"/>
                <a:gd name="T2" fmla="*/ 1541 w 3848"/>
                <a:gd name="T3" fmla="*/ 455 h 4478"/>
                <a:gd name="T4" fmla="*/ 1411 w 3848"/>
                <a:gd name="T5" fmla="*/ 762 h 4478"/>
                <a:gd name="T6" fmla="*/ 1395 w 3848"/>
                <a:gd name="T7" fmla="*/ 1099 h 4478"/>
                <a:gd name="T8" fmla="*/ 1466 w 3848"/>
                <a:gd name="T9" fmla="*/ 1758 h 4478"/>
                <a:gd name="T10" fmla="*/ 1442 w 3848"/>
                <a:gd name="T11" fmla="*/ 2188 h 4478"/>
                <a:gd name="T12" fmla="*/ 1339 w 3848"/>
                <a:gd name="T13" fmla="*/ 2421 h 4478"/>
                <a:gd name="T14" fmla="*/ 1112 w 3848"/>
                <a:gd name="T15" fmla="*/ 2649 h 4478"/>
                <a:gd name="T16" fmla="*/ 637 w 3848"/>
                <a:gd name="T17" fmla="*/ 2952 h 4478"/>
                <a:gd name="T18" fmla="*/ 247 w 3848"/>
                <a:gd name="T19" fmla="*/ 3271 h 4478"/>
                <a:gd name="T20" fmla="*/ 49 w 3848"/>
                <a:gd name="T21" fmla="*/ 3671 h 4478"/>
                <a:gd name="T22" fmla="*/ 57 w 3848"/>
                <a:gd name="T23" fmla="*/ 3864 h 4478"/>
                <a:gd name="T24" fmla="*/ 216 w 3848"/>
                <a:gd name="T25" fmla="*/ 4048 h 4478"/>
                <a:gd name="T26" fmla="*/ 683 w 3848"/>
                <a:gd name="T27" fmla="*/ 4252 h 4478"/>
                <a:gd name="T28" fmla="*/ 1370 w 3848"/>
                <a:gd name="T29" fmla="*/ 4424 h 4478"/>
                <a:gd name="T30" fmla="*/ 1854 w 3848"/>
                <a:gd name="T31" fmla="*/ 4403 h 4478"/>
                <a:gd name="T32" fmla="*/ 2084 w 3848"/>
                <a:gd name="T33" fmla="*/ 4288 h 4478"/>
                <a:gd name="T34" fmla="*/ 2189 w 3848"/>
                <a:gd name="T35" fmla="*/ 4128 h 4478"/>
                <a:gd name="T36" fmla="*/ 2268 w 3848"/>
                <a:gd name="T37" fmla="*/ 3760 h 4478"/>
                <a:gd name="T38" fmla="*/ 2354 w 3848"/>
                <a:gd name="T39" fmla="*/ 3507 h 4478"/>
                <a:gd name="T40" fmla="*/ 2530 w 3848"/>
                <a:gd name="T41" fmla="*/ 3331 h 4478"/>
                <a:gd name="T42" fmla="*/ 2905 w 3848"/>
                <a:gd name="T43" fmla="*/ 3175 h 4478"/>
                <a:gd name="T44" fmla="*/ 3222 w 3848"/>
                <a:gd name="T45" fmla="*/ 2987 h 4478"/>
                <a:gd name="T46" fmla="*/ 3516 w 3848"/>
                <a:gd name="T47" fmla="*/ 2615 h 4478"/>
                <a:gd name="T48" fmla="*/ 3784 w 3848"/>
                <a:gd name="T49" fmla="*/ 1922 h 4478"/>
                <a:gd name="T50" fmla="*/ 3789 w 3848"/>
                <a:gd name="T51" fmla="*/ 1392 h 4478"/>
                <a:gd name="T52" fmla="*/ 3693 w 3848"/>
                <a:gd name="T53" fmla="*/ 1091 h 4478"/>
                <a:gd name="T54" fmla="*/ 3514 w 3848"/>
                <a:gd name="T55" fmla="*/ 856 h 4478"/>
                <a:gd name="T56" fmla="*/ 2939 w 3848"/>
                <a:gd name="T57" fmla="*/ 346 h 4478"/>
                <a:gd name="T58" fmla="*/ 2651 w 3848"/>
                <a:gd name="T59" fmla="*/ 134 h 4478"/>
                <a:gd name="T60" fmla="*/ 2349 w 3848"/>
                <a:gd name="T61" fmla="*/ 44 h 4478"/>
                <a:gd name="T62" fmla="*/ 1446 w 3848"/>
                <a:gd name="T63" fmla="*/ 4472 h 4478"/>
                <a:gd name="T64" fmla="*/ 788 w 3848"/>
                <a:gd name="T65" fmla="*/ 4325 h 4478"/>
                <a:gd name="T66" fmla="*/ 249 w 3848"/>
                <a:gd name="T67" fmla="*/ 4118 h 4478"/>
                <a:gd name="T68" fmla="*/ 32 w 3848"/>
                <a:gd name="T69" fmla="*/ 3908 h 4478"/>
                <a:gd name="T70" fmla="*/ 4 w 3848"/>
                <a:gd name="T71" fmla="*/ 3707 h 4478"/>
                <a:gd name="T72" fmla="*/ 161 w 3848"/>
                <a:gd name="T73" fmla="*/ 3323 h 4478"/>
                <a:gd name="T74" fmla="*/ 561 w 3848"/>
                <a:gd name="T75" fmla="*/ 2953 h 4478"/>
                <a:gd name="T76" fmla="*/ 1000 w 3848"/>
                <a:gd name="T77" fmla="*/ 2678 h 4478"/>
                <a:gd name="T78" fmla="*/ 1306 w 3848"/>
                <a:gd name="T79" fmla="*/ 2401 h 4478"/>
                <a:gd name="T80" fmla="*/ 1403 w 3848"/>
                <a:gd name="T81" fmla="*/ 2179 h 4478"/>
                <a:gd name="T82" fmla="*/ 1426 w 3848"/>
                <a:gd name="T83" fmla="*/ 1759 h 4478"/>
                <a:gd name="T84" fmla="*/ 1356 w 3848"/>
                <a:gd name="T85" fmla="*/ 1103 h 4478"/>
                <a:gd name="T86" fmla="*/ 1372 w 3848"/>
                <a:gd name="T87" fmla="*/ 752 h 4478"/>
                <a:gd name="T88" fmla="*/ 1506 w 3848"/>
                <a:gd name="T89" fmla="*/ 435 h 4478"/>
                <a:gd name="T90" fmla="*/ 1743 w 3848"/>
                <a:gd name="T91" fmla="*/ 175 h 4478"/>
                <a:gd name="T92" fmla="*/ 2148 w 3848"/>
                <a:gd name="T93" fmla="*/ 7 h 4478"/>
                <a:gd name="T94" fmla="*/ 2433 w 3848"/>
                <a:gd name="T95" fmla="*/ 16 h 4478"/>
                <a:gd name="T96" fmla="*/ 2742 w 3848"/>
                <a:gd name="T97" fmla="*/ 141 h 4478"/>
                <a:gd name="T98" fmla="*/ 3107 w 3848"/>
                <a:gd name="T99" fmla="*/ 453 h 4478"/>
                <a:gd name="T100" fmla="*/ 3596 w 3848"/>
                <a:gd name="T101" fmla="*/ 882 h 4478"/>
                <a:gd name="T102" fmla="*/ 3760 w 3848"/>
                <a:gd name="T103" fmla="*/ 1142 h 4478"/>
                <a:gd name="T104" fmla="*/ 3840 w 3848"/>
                <a:gd name="T105" fmla="*/ 1475 h 4478"/>
                <a:gd name="T106" fmla="*/ 3786 w 3848"/>
                <a:gd name="T107" fmla="*/ 2096 h 4478"/>
                <a:gd name="T108" fmla="*/ 3524 w 3848"/>
                <a:gd name="T109" fmla="*/ 2679 h 4478"/>
                <a:gd name="T110" fmla="*/ 3227 w 3848"/>
                <a:gd name="T111" fmla="*/ 3034 h 4478"/>
                <a:gd name="T112" fmla="*/ 2862 w 3848"/>
                <a:gd name="T113" fmla="*/ 3234 h 4478"/>
                <a:gd name="T114" fmla="*/ 2535 w 3848"/>
                <a:gd name="T115" fmla="*/ 3374 h 4478"/>
                <a:gd name="T116" fmla="*/ 2378 w 3848"/>
                <a:gd name="T117" fmla="*/ 3545 h 4478"/>
                <a:gd name="T118" fmla="*/ 2301 w 3848"/>
                <a:gd name="T119" fmla="*/ 3798 h 4478"/>
                <a:gd name="T120" fmla="*/ 2231 w 3848"/>
                <a:gd name="T121" fmla="*/ 4124 h 4478"/>
                <a:gd name="T122" fmla="*/ 2123 w 3848"/>
                <a:gd name="T123" fmla="*/ 4306 h 4478"/>
                <a:gd name="T124" fmla="*/ 1940 w 3848"/>
                <a:gd name="T125" fmla="*/ 4419 h 4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8" h="4478">
                  <a:moveTo>
                    <a:pt x="2157" y="45"/>
                  </a:moveTo>
                  <a:lnTo>
                    <a:pt x="2157" y="45"/>
                  </a:lnTo>
                  <a:lnTo>
                    <a:pt x="2113" y="56"/>
                  </a:lnTo>
                  <a:lnTo>
                    <a:pt x="2072" y="68"/>
                  </a:lnTo>
                  <a:lnTo>
                    <a:pt x="2032" y="80"/>
                  </a:lnTo>
                  <a:lnTo>
                    <a:pt x="1994" y="93"/>
                  </a:lnTo>
                  <a:lnTo>
                    <a:pt x="1957" y="107"/>
                  </a:lnTo>
                  <a:lnTo>
                    <a:pt x="1922" y="120"/>
                  </a:lnTo>
                  <a:lnTo>
                    <a:pt x="1888" y="137"/>
                  </a:lnTo>
                  <a:lnTo>
                    <a:pt x="1856" y="153"/>
                  </a:lnTo>
                  <a:lnTo>
                    <a:pt x="1826" y="169"/>
                  </a:lnTo>
                  <a:lnTo>
                    <a:pt x="1797" y="187"/>
                  </a:lnTo>
                  <a:lnTo>
                    <a:pt x="1769" y="205"/>
                  </a:lnTo>
                  <a:lnTo>
                    <a:pt x="1743" y="225"/>
                  </a:lnTo>
                  <a:lnTo>
                    <a:pt x="1717" y="245"/>
                  </a:lnTo>
                  <a:lnTo>
                    <a:pt x="1693" y="267"/>
                  </a:lnTo>
                  <a:lnTo>
                    <a:pt x="1669" y="290"/>
                  </a:lnTo>
                  <a:lnTo>
                    <a:pt x="1647" y="314"/>
                  </a:lnTo>
                  <a:lnTo>
                    <a:pt x="1628" y="337"/>
                  </a:lnTo>
                  <a:lnTo>
                    <a:pt x="1608" y="360"/>
                  </a:lnTo>
                  <a:lnTo>
                    <a:pt x="1590" y="383"/>
                  </a:lnTo>
                  <a:lnTo>
                    <a:pt x="1573" y="407"/>
                  </a:lnTo>
                  <a:lnTo>
                    <a:pt x="1556" y="431"/>
                  </a:lnTo>
                  <a:lnTo>
                    <a:pt x="1541" y="455"/>
                  </a:lnTo>
                  <a:lnTo>
                    <a:pt x="1525" y="479"/>
                  </a:lnTo>
                  <a:lnTo>
                    <a:pt x="1511" y="504"/>
                  </a:lnTo>
                  <a:lnTo>
                    <a:pt x="1497" y="529"/>
                  </a:lnTo>
                  <a:lnTo>
                    <a:pt x="1485" y="554"/>
                  </a:lnTo>
                  <a:lnTo>
                    <a:pt x="1472" y="579"/>
                  </a:lnTo>
                  <a:lnTo>
                    <a:pt x="1462" y="604"/>
                  </a:lnTo>
                  <a:lnTo>
                    <a:pt x="1451" y="630"/>
                  </a:lnTo>
                  <a:lnTo>
                    <a:pt x="1441" y="656"/>
                  </a:lnTo>
                  <a:lnTo>
                    <a:pt x="1433" y="681"/>
                  </a:lnTo>
                  <a:lnTo>
                    <a:pt x="1425" y="708"/>
                  </a:lnTo>
                  <a:lnTo>
                    <a:pt x="1417" y="735"/>
                  </a:lnTo>
                  <a:lnTo>
                    <a:pt x="1411" y="762"/>
                  </a:lnTo>
                  <a:lnTo>
                    <a:pt x="1405" y="788"/>
                  </a:lnTo>
                  <a:lnTo>
                    <a:pt x="1400" y="816"/>
                  </a:lnTo>
                  <a:lnTo>
                    <a:pt x="1396" y="843"/>
                  </a:lnTo>
                  <a:lnTo>
                    <a:pt x="1393" y="871"/>
                  </a:lnTo>
                  <a:lnTo>
                    <a:pt x="1390" y="898"/>
                  </a:lnTo>
                  <a:lnTo>
                    <a:pt x="1388" y="927"/>
                  </a:lnTo>
                  <a:lnTo>
                    <a:pt x="1388" y="954"/>
                  </a:lnTo>
                  <a:lnTo>
                    <a:pt x="1388" y="983"/>
                  </a:lnTo>
                  <a:lnTo>
                    <a:pt x="1388" y="1012"/>
                  </a:lnTo>
                  <a:lnTo>
                    <a:pt x="1389" y="1040"/>
                  </a:lnTo>
                  <a:lnTo>
                    <a:pt x="1392" y="1069"/>
                  </a:lnTo>
                  <a:lnTo>
                    <a:pt x="1395" y="1099"/>
                  </a:lnTo>
                  <a:lnTo>
                    <a:pt x="1400" y="1127"/>
                  </a:lnTo>
                  <a:lnTo>
                    <a:pt x="1404" y="1157"/>
                  </a:lnTo>
                  <a:lnTo>
                    <a:pt x="1413" y="1213"/>
                  </a:lnTo>
                  <a:lnTo>
                    <a:pt x="1421" y="1272"/>
                  </a:lnTo>
                  <a:lnTo>
                    <a:pt x="1429" y="1330"/>
                  </a:lnTo>
                  <a:lnTo>
                    <a:pt x="1436" y="1392"/>
                  </a:lnTo>
                  <a:lnTo>
                    <a:pt x="1443" y="1456"/>
                  </a:lnTo>
                  <a:lnTo>
                    <a:pt x="1450" y="1521"/>
                  </a:lnTo>
                  <a:lnTo>
                    <a:pt x="1456" y="1590"/>
                  </a:lnTo>
                  <a:lnTo>
                    <a:pt x="1460" y="1661"/>
                  </a:lnTo>
                  <a:lnTo>
                    <a:pt x="1464" y="1709"/>
                  </a:lnTo>
                  <a:lnTo>
                    <a:pt x="1466" y="1758"/>
                  </a:lnTo>
                  <a:lnTo>
                    <a:pt x="1467" y="1808"/>
                  </a:lnTo>
                  <a:lnTo>
                    <a:pt x="1467" y="1857"/>
                  </a:lnTo>
                  <a:lnTo>
                    <a:pt x="1467" y="1907"/>
                  </a:lnTo>
                  <a:lnTo>
                    <a:pt x="1466" y="1958"/>
                  </a:lnTo>
                  <a:lnTo>
                    <a:pt x="1464" y="2009"/>
                  </a:lnTo>
                  <a:lnTo>
                    <a:pt x="1462" y="2060"/>
                  </a:lnTo>
                  <a:lnTo>
                    <a:pt x="1459" y="2082"/>
                  </a:lnTo>
                  <a:lnTo>
                    <a:pt x="1457" y="2104"/>
                  </a:lnTo>
                  <a:lnTo>
                    <a:pt x="1455" y="2125"/>
                  </a:lnTo>
                  <a:lnTo>
                    <a:pt x="1451" y="2147"/>
                  </a:lnTo>
                  <a:lnTo>
                    <a:pt x="1447" y="2168"/>
                  </a:lnTo>
                  <a:lnTo>
                    <a:pt x="1442" y="2188"/>
                  </a:lnTo>
                  <a:lnTo>
                    <a:pt x="1436" y="2209"/>
                  </a:lnTo>
                  <a:lnTo>
                    <a:pt x="1431" y="2230"/>
                  </a:lnTo>
                  <a:lnTo>
                    <a:pt x="1425" y="2250"/>
                  </a:lnTo>
                  <a:lnTo>
                    <a:pt x="1417" y="2270"/>
                  </a:lnTo>
                  <a:lnTo>
                    <a:pt x="1410" y="2290"/>
                  </a:lnTo>
                  <a:lnTo>
                    <a:pt x="1401" y="2310"/>
                  </a:lnTo>
                  <a:lnTo>
                    <a:pt x="1393" y="2328"/>
                  </a:lnTo>
                  <a:lnTo>
                    <a:pt x="1384" y="2348"/>
                  </a:lnTo>
                  <a:lnTo>
                    <a:pt x="1373" y="2366"/>
                  </a:lnTo>
                  <a:lnTo>
                    <a:pt x="1363" y="2386"/>
                  </a:lnTo>
                  <a:lnTo>
                    <a:pt x="1351" y="2404"/>
                  </a:lnTo>
                  <a:lnTo>
                    <a:pt x="1339" y="2421"/>
                  </a:lnTo>
                  <a:lnTo>
                    <a:pt x="1327" y="2440"/>
                  </a:lnTo>
                  <a:lnTo>
                    <a:pt x="1314" y="2457"/>
                  </a:lnTo>
                  <a:lnTo>
                    <a:pt x="1300" y="2474"/>
                  </a:lnTo>
                  <a:lnTo>
                    <a:pt x="1286" y="2491"/>
                  </a:lnTo>
                  <a:lnTo>
                    <a:pt x="1271" y="2508"/>
                  </a:lnTo>
                  <a:lnTo>
                    <a:pt x="1256" y="2526"/>
                  </a:lnTo>
                  <a:lnTo>
                    <a:pt x="1240" y="2542"/>
                  </a:lnTo>
                  <a:lnTo>
                    <a:pt x="1224" y="2558"/>
                  </a:lnTo>
                  <a:lnTo>
                    <a:pt x="1207" y="2574"/>
                  </a:lnTo>
                  <a:lnTo>
                    <a:pt x="1189" y="2590"/>
                  </a:lnTo>
                  <a:lnTo>
                    <a:pt x="1152" y="2620"/>
                  </a:lnTo>
                  <a:lnTo>
                    <a:pt x="1112" y="2649"/>
                  </a:lnTo>
                  <a:lnTo>
                    <a:pt x="1068" y="2680"/>
                  </a:lnTo>
                  <a:lnTo>
                    <a:pt x="1022" y="2711"/>
                  </a:lnTo>
                  <a:lnTo>
                    <a:pt x="976" y="2741"/>
                  </a:lnTo>
                  <a:lnTo>
                    <a:pt x="930" y="2771"/>
                  </a:lnTo>
                  <a:lnTo>
                    <a:pt x="885" y="2800"/>
                  </a:lnTo>
                  <a:lnTo>
                    <a:pt x="839" y="2828"/>
                  </a:lnTo>
                  <a:lnTo>
                    <a:pt x="793" y="2857"/>
                  </a:lnTo>
                  <a:lnTo>
                    <a:pt x="747" y="2885"/>
                  </a:lnTo>
                  <a:lnTo>
                    <a:pt x="719" y="2902"/>
                  </a:lnTo>
                  <a:lnTo>
                    <a:pt x="692" y="2918"/>
                  </a:lnTo>
                  <a:lnTo>
                    <a:pt x="664" y="2935"/>
                  </a:lnTo>
                  <a:lnTo>
                    <a:pt x="637" y="2952"/>
                  </a:lnTo>
                  <a:lnTo>
                    <a:pt x="609" y="2969"/>
                  </a:lnTo>
                  <a:lnTo>
                    <a:pt x="582" y="2987"/>
                  </a:lnTo>
                  <a:lnTo>
                    <a:pt x="554" y="3004"/>
                  </a:lnTo>
                  <a:lnTo>
                    <a:pt x="527" y="3021"/>
                  </a:lnTo>
                  <a:lnTo>
                    <a:pt x="487" y="3049"/>
                  </a:lnTo>
                  <a:lnTo>
                    <a:pt x="448" y="3077"/>
                  </a:lnTo>
                  <a:lnTo>
                    <a:pt x="410" y="3107"/>
                  </a:lnTo>
                  <a:lnTo>
                    <a:pt x="374" y="3138"/>
                  </a:lnTo>
                  <a:lnTo>
                    <a:pt x="340" y="3169"/>
                  </a:lnTo>
                  <a:lnTo>
                    <a:pt x="308" y="3202"/>
                  </a:lnTo>
                  <a:lnTo>
                    <a:pt x="277" y="3236"/>
                  </a:lnTo>
                  <a:lnTo>
                    <a:pt x="247" y="3271"/>
                  </a:lnTo>
                  <a:lnTo>
                    <a:pt x="219" y="3307"/>
                  </a:lnTo>
                  <a:lnTo>
                    <a:pt x="194" y="3345"/>
                  </a:lnTo>
                  <a:lnTo>
                    <a:pt x="169" y="3382"/>
                  </a:lnTo>
                  <a:lnTo>
                    <a:pt x="147" y="3421"/>
                  </a:lnTo>
                  <a:lnTo>
                    <a:pt x="125" y="3462"/>
                  </a:lnTo>
                  <a:lnTo>
                    <a:pt x="107" y="3503"/>
                  </a:lnTo>
                  <a:lnTo>
                    <a:pt x="88" y="3545"/>
                  </a:lnTo>
                  <a:lnTo>
                    <a:pt x="74" y="3588"/>
                  </a:lnTo>
                  <a:lnTo>
                    <a:pt x="66" y="3609"/>
                  </a:lnTo>
                  <a:lnTo>
                    <a:pt x="60" y="3631"/>
                  </a:lnTo>
                  <a:lnTo>
                    <a:pt x="54" y="3651"/>
                  </a:lnTo>
                  <a:lnTo>
                    <a:pt x="49" y="3671"/>
                  </a:lnTo>
                  <a:lnTo>
                    <a:pt x="46" y="3690"/>
                  </a:lnTo>
                  <a:lnTo>
                    <a:pt x="43" y="3708"/>
                  </a:lnTo>
                  <a:lnTo>
                    <a:pt x="41" y="3726"/>
                  </a:lnTo>
                  <a:lnTo>
                    <a:pt x="40" y="3744"/>
                  </a:lnTo>
                  <a:lnTo>
                    <a:pt x="39" y="3761"/>
                  </a:lnTo>
                  <a:lnTo>
                    <a:pt x="39" y="3777"/>
                  </a:lnTo>
                  <a:lnTo>
                    <a:pt x="40" y="3792"/>
                  </a:lnTo>
                  <a:lnTo>
                    <a:pt x="43" y="3808"/>
                  </a:lnTo>
                  <a:lnTo>
                    <a:pt x="45" y="3823"/>
                  </a:lnTo>
                  <a:lnTo>
                    <a:pt x="48" y="3837"/>
                  </a:lnTo>
                  <a:lnTo>
                    <a:pt x="53" y="3850"/>
                  </a:lnTo>
                  <a:lnTo>
                    <a:pt x="57" y="3864"/>
                  </a:lnTo>
                  <a:lnTo>
                    <a:pt x="62" y="3878"/>
                  </a:lnTo>
                  <a:lnTo>
                    <a:pt x="69" y="3890"/>
                  </a:lnTo>
                  <a:lnTo>
                    <a:pt x="75" y="3903"/>
                  </a:lnTo>
                  <a:lnTo>
                    <a:pt x="83" y="3915"/>
                  </a:lnTo>
                  <a:lnTo>
                    <a:pt x="91" y="3927"/>
                  </a:lnTo>
                  <a:lnTo>
                    <a:pt x="99" y="3939"/>
                  </a:lnTo>
                  <a:lnTo>
                    <a:pt x="108" y="3950"/>
                  </a:lnTo>
                  <a:lnTo>
                    <a:pt x="118" y="3962"/>
                  </a:lnTo>
                  <a:lnTo>
                    <a:pt x="139" y="3983"/>
                  </a:lnTo>
                  <a:lnTo>
                    <a:pt x="163" y="4005"/>
                  </a:lnTo>
                  <a:lnTo>
                    <a:pt x="188" y="4027"/>
                  </a:lnTo>
                  <a:lnTo>
                    <a:pt x="216" y="4048"/>
                  </a:lnTo>
                  <a:lnTo>
                    <a:pt x="243" y="4067"/>
                  </a:lnTo>
                  <a:lnTo>
                    <a:pt x="271" y="4085"/>
                  </a:lnTo>
                  <a:lnTo>
                    <a:pt x="298" y="4102"/>
                  </a:lnTo>
                  <a:lnTo>
                    <a:pt x="327" y="4118"/>
                  </a:lnTo>
                  <a:lnTo>
                    <a:pt x="357" y="4132"/>
                  </a:lnTo>
                  <a:lnTo>
                    <a:pt x="387" y="4146"/>
                  </a:lnTo>
                  <a:lnTo>
                    <a:pt x="415" y="4160"/>
                  </a:lnTo>
                  <a:lnTo>
                    <a:pt x="446" y="4171"/>
                  </a:lnTo>
                  <a:lnTo>
                    <a:pt x="506" y="4194"/>
                  </a:lnTo>
                  <a:lnTo>
                    <a:pt x="566" y="4215"/>
                  </a:lnTo>
                  <a:lnTo>
                    <a:pt x="625" y="4233"/>
                  </a:lnTo>
                  <a:lnTo>
                    <a:pt x="683" y="4252"/>
                  </a:lnTo>
                  <a:lnTo>
                    <a:pt x="740" y="4269"/>
                  </a:lnTo>
                  <a:lnTo>
                    <a:pt x="800" y="4287"/>
                  </a:lnTo>
                  <a:lnTo>
                    <a:pt x="860" y="4305"/>
                  </a:lnTo>
                  <a:lnTo>
                    <a:pt x="921" y="4323"/>
                  </a:lnTo>
                  <a:lnTo>
                    <a:pt x="983" y="4340"/>
                  </a:lnTo>
                  <a:lnTo>
                    <a:pt x="1044" y="4357"/>
                  </a:lnTo>
                  <a:lnTo>
                    <a:pt x="1106" y="4372"/>
                  </a:lnTo>
                  <a:lnTo>
                    <a:pt x="1168" y="4387"/>
                  </a:lnTo>
                  <a:lnTo>
                    <a:pt x="1230" y="4401"/>
                  </a:lnTo>
                  <a:lnTo>
                    <a:pt x="1278" y="4410"/>
                  </a:lnTo>
                  <a:lnTo>
                    <a:pt x="1324" y="4418"/>
                  </a:lnTo>
                  <a:lnTo>
                    <a:pt x="1370" y="4424"/>
                  </a:lnTo>
                  <a:lnTo>
                    <a:pt x="1415" y="4430"/>
                  </a:lnTo>
                  <a:lnTo>
                    <a:pt x="1458" y="4433"/>
                  </a:lnTo>
                  <a:lnTo>
                    <a:pt x="1501" y="4436"/>
                  </a:lnTo>
                  <a:lnTo>
                    <a:pt x="1543" y="4438"/>
                  </a:lnTo>
                  <a:lnTo>
                    <a:pt x="1584" y="4438"/>
                  </a:lnTo>
                  <a:lnTo>
                    <a:pt x="1624" y="4436"/>
                  </a:lnTo>
                  <a:lnTo>
                    <a:pt x="1665" y="4434"/>
                  </a:lnTo>
                  <a:lnTo>
                    <a:pt x="1704" y="4431"/>
                  </a:lnTo>
                  <a:lnTo>
                    <a:pt x="1743" y="4426"/>
                  </a:lnTo>
                  <a:lnTo>
                    <a:pt x="1780" y="4419"/>
                  </a:lnTo>
                  <a:lnTo>
                    <a:pt x="1817" y="4412"/>
                  </a:lnTo>
                  <a:lnTo>
                    <a:pt x="1854" y="4403"/>
                  </a:lnTo>
                  <a:lnTo>
                    <a:pt x="1891" y="4394"/>
                  </a:lnTo>
                  <a:lnTo>
                    <a:pt x="1926" y="4383"/>
                  </a:lnTo>
                  <a:lnTo>
                    <a:pt x="1959" y="4369"/>
                  </a:lnTo>
                  <a:lnTo>
                    <a:pt x="1975" y="4362"/>
                  </a:lnTo>
                  <a:lnTo>
                    <a:pt x="1990" y="4354"/>
                  </a:lnTo>
                  <a:lnTo>
                    <a:pt x="2005" y="4346"/>
                  </a:lnTo>
                  <a:lnTo>
                    <a:pt x="2020" y="4338"/>
                  </a:lnTo>
                  <a:lnTo>
                    <a:pt x="2034" y="4329"/>
                  </a:lnTo>
                  <a:lnTo>
                    <a:pt x="2047" y="4319"/>
                  </a:lnTo>
                  <a:lnTo>
                    <a:pt x="2060" y="4310"/>
                  </a:lnTo>
                  <a:lnTo>
                    <a:pt x="2072" y="4300"/>
                  </a:lnTo>
                  <a:lnTo>
                    <a:pt x="2084" y="4288"/>
                  </a:lnTo>
                  <a:lnTo>
                    <a:pt x="2096" y="4278"/>
                  </a:lnTo>
                  <a:lnTo>
                    <a:pt x="2106" y="4267"/>
                  </a:lnTo>
                  <a:lnTo>
                    <a:pt x="2117" y="4255"/>
                  </a:lnTo>
                  <a:lnTo>
                    <a:pt x="2127" y="4243"/>
                  </a:lnTo>
                  <a:lnTo>
                    <a:pt x="2136" y="4230"/>
                  </a:lnTo>
                  <a:lnTo>
                    <a:pt x="2145" y="4216"/>
                  </a:lnTo>
                  <a:lnTo>
                    <a:pt x="2154" y="4202"/>
                  </a:lnTo>
                  <a:lnTo>
                    <a:pt x="2162" y="4189"/>
                  </a:lnTo>
                  <a:lnTo>
                    <a:pt x="2169" y="4174"/>
                  </a:lnTo>
                  <a:lnTo>
                    <a:pt x="2176" y="4159"/>
                  </a:lnTo>
                  <a:lnTo>
                    <a:pt x="2183" y="4144"/>
                  </a:lnTo>
                  <a:lnTo>
                    <a:pt x="2189" y="4128"/>
                  </a:lnTo>
                  <a:lnTo>
                    <a:pt x="2195" y="4112"/>
                  </a:lnTo>
                  <a:lnTo>
                    <a:pt x="2200" y="4095"/>
                  </a:lnTo>
                  <a:lnTo>
                    <a:pt x="2205" y="4077"/>
                  </a:lnTo>
                  <a:lnTo>
                    <a:pt x="2213" y="4042"/>
                  </a:lnTo>
                  <a:lnTo>
                    <a:pt x="2219" y="4004"/>
                  </a:lnTo>
                  <a:lnTo>
                    <a:pt x="2224" y="3965"/>
                  </a:lnTo>
                  <a:lnTo>
                    <a:pt x="2232" y="3926"/>
                  </a:lnTo>
                  <a:lnTo>
                    <a:pt x="2240" y="3887"/>
                  </a:lnTo>
                  <a:lnTo>
                    <a:pt x="2248" y="3849"/>
                  </a:lnTo>
                  <a:lnTo>
                    <a:pt x="2255" y="3819"/>
                  </a:lnTo>
                  <a:lnTo>
                    <a:pt x="2262" y="3790"/>
                  </a:lnTo>
                  <a:lnTo>
                    <a:pt x="2268" y="3760"/>
                  </a:lnTo>
                  <a:lnTo>
                    <a:pt x="2274" y="3729"/>
                  </a:lnTo>
                  <a:lnTo>
                    <a:pt x="2278" y="3707"/>
                  </a:lnTo>
                  <a:lnTo>
                    <a:pt x="2283" y="3684"/>
                  </a:lnTo>
                  <a:lnTo>
                    <a:pt x="2289" y="3662"/>
                  </a:lnTo>
                  <a:lnTo>
                    <a:pt x="2294" y="3642"/>
                  </a:lnTo>
                  <a:lnTo>
                    <a:pt x="2301" y="3621"/>
                  </a:lnTo>
                  <a:lnTo>
                    <a:pt x="2308" y="3601"/>
                  </a:lnTo>
                  <a:lnTo>
                    <a:pt x="2316" y="3581"/>
                  </a:lnTo>
                  <a:lnTo>
                    <a:pt x="2324" y="3562"/>
                  </a:lnTo>
                  <a:lnTo>
                    <a:pt x="2333" y="3543"/>
                  </a:lnTo>
                  <a:lnTo>
                    <a:pt x="2344" y="3525"/>
                  </a:lnTo>
                  <a:lnTo>
                    <a:pt x="2354" y="3507"/>
                  </a:lnTo>
                  <a:lnTo>
                    <a:pt x="2366" y="3490"/>
                  </a:lnTo>
                  <a:lnTo>
                    <a:pt x="2377" y="3473"/>
                  </a:lnTo>
                  <a:lnTo>
                    <a:pt x="2390" y="3457"/>
                  </a:lnTo>
                  <a:lnTo>
                    <a:pt x="2402" y="3441"/>
                  </a:lnTo>
                  <a:lnTo>
                    <a:pt x="2416" y="3426"/>
                  </a:lnTo>
                  <a:lnTo>
                    <a:pt x="2430" y="3411"/>
                  </a:lnTo>
                  <a:lnTo>
                    <a:pt x="2445" y="3396"/>
                  </a:lnTo>
                  <a:lnTo>
                    <a:pt x="2461" y="3382"/>
                  </a:lnTo>
                  <a:lnTo>
                    <a:pt x="2477" y="3369"/>
                  </a:lnTo>
                  <a:lnTo>
                    <a:pt x="2494" y="3355"/>
                  </a:lnTo>
                  <a:lnTo>
                    <a:pt x="2511" y="3342"/>
                  </a:lnTo>
                  <a:lnTo>
                    <a:pt x="2530" y="3331"/>
                  </a:lnTo>
                  <a:lnTo>
                    <a:pt x="2548" y="3318"/>
                  </a:lnTo>
                  <a:lnTo>
                    <a:pt x="2567" y="3308"/>
                  </a:lnTo>
                  <a:lnTo>
                    <a:pt x="2588" y="3296"/>
                  </a:lnTo>
                  <a:lnTo>
                    <a:pt x="2609" y="3286"/>
                  </a:lnTo>
                  <a:lnTo>
                    <a:pt x="2630" y="3276"/>
                  </a:lnTo>
                  <a:lnTo>
                    <a:pt x="2652" y="3267"/>
                  </a:lnTo>
                  <a:lnTo>
                    <a:pt x="2675" y="3257"/>
                  </a:lnTo>
                  <a:lnTo>
                    <a:pt x="2698" y="3249"/>
                  </a:lnTo>
                  <a:lnTo>
                    <a:pt x="2722" y="3240"/>
                  </a:lnTo>
                  <a:lnTo>
                    <a:pt x="2786" y="3220"/>
                  </a:lnTo>
                  <a:lnTo>
                    <a:pt x="2847" y="3198"/>
                  </a:lnTo>
                  <a:lnTo>
                    <a:pt x="2905" y="3175"/>
                  </a:lnTo>
                  <a:lnTo>
                    <a:pt x="2961" y="3151"/>
                  </a:lnTo>
                  <a:lnTo>
                    <a:pt x="2987" y="3139"/>
                  </a:lnTo>
                  <a:lnTo>
                    <a:pt x="3014" y="3125"/>
                  </a:lnTo>
                  <a:lnTo>
                    <a:pt x="3040" y="3113"/>
                  </a:lnTo>
                  <a:lnTo>
                    <a:pt x="3065" y="3098"/>
                  </a:lnTo>
                  <a:lnTo>
                    <a:pt x="3089" y="3084"/>
                  </a:lnTo>
                  <a:lnTo>
                    <a:pt x="3115" y="3068"/>
                  </a:lnTo>
                  <a:lnTo>
                    <a:pt x="3138" y="3052"/>
                  </a:lnTo>
                  <a:lnTo>
                    <a:pt x="3162" y="3036"/>
                  </a:lnTo>
                  <a:lnTo>
                    <a:pt x="3182" y="3020"/>
                  </a:lnTo>
                  <a:lnTo>
                    <a:pt x="3203" y="3004"/>
                  </a:lnTo>
                  <a:lnTo>
                    <a:pt x="3222" y="2987"/>
                  </a:lnTo>
                  <a:lnTo>
                    <a:pt x="3242" y="2969"/>
                  </a:lnTo>
                  <a:lnTo>
                    <a:pt x="3261" y="2952"/>
                  </a:lnTo>
                  <a:lnTo>
                    <a:pt x="3280" y="2934"/>
                  </a:lnTo>
                  <a:lnTo>
                    <a:pt x="3297" y="2916"/>
                  </a:lnTo>
                  <a:lnTo>
                    <a:pt x="3314" y="2897"/>
                  </a:lnTo>
                  <a:lnTo>
                    <a:pt x="3349" y="2859"/>
                  </a:lnTo>
                  <a:lnTo>
                    <a:pt x="3380" y="2820"/>
                  </a:lnTo>
                  <a:lnTo>
                    <a:pt x="3411" y="2780"/>
                  </a:lnTo>
                  <a:lnTo>
                    <a:pt x="3438" y="2740"/>
                  </a:lnTo>
                  <a:lnTo>
                    <a:pt x="3466" y="2699"/>
                  </a:lnTo>
                  <a:lnTo>
                    <a:pt x="3492" y="2658"/>
                  </a:lnTo>
                  <a:lnTo>
                    <a:pt x="3516" y="2615"/>
                  </a:lnTo>
                  <a:lnTo>
                    <a:pt x="3540" y="2574"/>
                  </a:lnTo>
                  <a:lnTo>
                    <a:pt x="3584" y="2490"/>
                  </a:lnTo>
                  <a:lnTo>
                    <a:pt x="3625" y="2407"/>
                  </a:lnTo>
                  <a:lnTo>
                    <a:pt x="3650" y="2355"/>
                  </a:lnTo>
                  <a:lnTo>
                    <a:pt x="3673" y="2301"/>
                  </a:lnTo>
                  <a:lnTo>
                    <a:pt x="3695" y="2247"/>
                  </a:lnTo>
                  <a:lnTo>
                    <a:pt x="3715" y="2193"/>
                  </a:lnTo>
                  <a:lnTo>
                    <a:pt x="3732" y="2139"/>
                  </a:lnTo>
                  <a:lnTo>
                    <a:pt x="3748" y="2085"/>
                  </a:lnTo>
                  <a:lnTo>
                    <a:pt x="3762" y="2031"/>
                  </a:lnTo>
                  <a:lnTo>
                    <a:pt x="3774" y="1976"/>
                  </a:lnTo>
                  <a:lnTo>
                    <a:pt x="3784" y="1922"/>
                  </a:lnTo>
                  <a:lnTo>
                    <a:pt x="3794" y="1868"/>
                  </a:lnTo>
                  <a:lnTo>
                    <a:pt x="3799" y="1813"/>
                  </a:lnTo>
                  <a:lnTo>
                    <a:pt x="3805" y="1758"/>
                  </a:lnTo>
                  <a:lnTo>
                    <a:pt x="3807" y="1704"/>
                  </a:lnTo>
                  <a:lnTo>
                    <a:pt x="3809" y="1649"/>
                  </a:lnTo>
                  <a:lnTo>
                    <a:pt x="3807" y="1595"/>
                  </a:lnTo>
                  <a:lnTo>
                    <a:pt x="3805" y="1540"/>
                  </a:lnTo>
                  <a:lnTo>
                    <a:pt x="3803" y="1509"/>
                  </a:lnTo>
                  <a:lnTo>
                    <a:pt x="3801" y="1480"/>
                  </a:lnTo>
                  <a:lnTo>
                    <a:pt x="3797" y="1450"/>
                  </a:lnTo>
                  <a:lnTo>
                    <a:pt x="3793" y="1421"/>
                  </a:lnTo>
                  <a:lnTo>
                    <a:pt x="3789" y="1392"/>
                  </a:lnTo>
                  <a:lnTo>
                    <a:pt x="3783" y="1365"/>
                  </a:lnTo>
                  <a:lnTo>
                    <a:pt x="3778" y="1337"/>
                  </a:lnTo>
                  <a:lnTo>
                    <a:pt x="3772" y="1310"/>
                  </a:lnTo>
                  <a:lnTo>
                    <a:pt x="3765" y="1283"/>
                  </a:lnTo>
                  <a:lnTo>
                    <a:pt x="3758" y="1258"/>
                  </a:lnTo>
                  <a:lnTo>
                    <a:pt x="3751" y="1232"/>
                  </a:lnTo>
                  <a:lnTo>
                    <a:pt x="3742" y="1208"/>
                  </a:lnTo>
                  <a:lnTo>
                    <a:pt x="3734" y="1184"/>
                  </a:lnTo>
                  <a:lnTo>
                    <a:pt x="3724" y="1160"/>
                  </a:lnTo>
                  <a:lnTo>
                    <a:pt x="3715" y="1136"/>
                  </a:lnTo>
                  <a:lnTo>
                    <a:pt x="3704" y="1113"/>
                  </a:lnTo>
                  <a:lnTo>
                    <a:pt x="3693" y="1091"/>
                  </a:lnTo>
                  <a:lnTo>
                    <a:pt x="3681" y="1069"/>
                  </a:lnTo>
                  <a:lnTo>
                    <a:pt x="3669" y="1047"/>
                  </a:lnTo>
                  <a:lnTo>
                    <a:pt x="3656" y="1025"/>
                  </a:lnTo>
                  <a:lnTo>
                    <a:pt x="3642" y="1005"/>
                  </a:lnTo>
                  <a:lnTo>
                    <a:pt x="3628" y="985"/>
                  </a:lnTo>
                  <a:lnTo>
                    <a:pt x="3614" y="966"/>
                  </a:lnTo>
                  <a:lnTo>
                    <a:pt x="3599" y="946"/>
                  </a:lnTo>
                  <a:lnTo>
                    <a:pt x="3583" y="927"/>
                  </a:lnTo>
                  <a:lnTo>
                    <a:pt x="3567" y="908"/>
                  </a:lnTo>
                  <a:lnTo>
                    <a:pt x="3549" y="890"/>
                  </a:lnTo>
                  <a:lnTo>
                    <a:pt x="3532" y="873"/>
                  </a:lnTo>
                  <a:lnTo>
                    <a:pt x="3514" y="856"/>
                  </a:lnTo>
                  <a:lnTo>
                    <a:pt x="3495" y="838"/>
                  </a:lnTo>
                  <a:lnTo>
                    <a:pt x="3476" y="821"/>
                  </a:lnTo>
                  <a:lnTo>
                    <a:pt x="3455" y="805"/>
                  </a:lnTo>
                  <a:lnTo>
                    <a:pt x="3390" y="754"/>
                  </a:lnTo>
                  <a:lnTo>
                    <a:pt x="3326" y="701"/>
                  </a:lnTo>
                  <a:lnTo>
                    <a:pt x="3263" y="647"/>
                  </a:lnTo>
                  <a:lnTo>
                    <a:pt x="3201" y="592"/>
                  </a:lnTo>
                  <a:lnTo>
                    <a:pt x="3139" y="538"/>
                  </a:lnTo>
                  <a:lnTo>
                    <a:pt x="3079" y="482"/>
                  </a:lnTo>
                  <a:lnTo>
                    <a:pt x="3021" y="426"/>
                  </a:lnTo>
                  <a:lnTo>
                    <a:pt x="2962" y="369"/>
                  </a:lnTo>
                  <a:lnTo>
                    <a:pt x="2939" y="346"/>
                  </a:lnTo>
                  <a:lnTo>
                    <a:pt x="2915" y="323"/>
                  </a:lnTo>
                  <a:lnTo>
                    <a:pt x="2891" y="302"/>
                  </a:lnTo>
                  <a:lnTo>
                    <a:pt x="2867" y="281"/>
                  </a:lnTo>
                  <a:lnTo>
                    <a:pt x="2844" y="262"/>
                  </a:lnTo>
                  <a:lnTo>
                    <a:pt x="2820" y="242"/>
                  </a:lnTo>
                  <a:lnTo>
                    <a:pt x="2796" y="225"/>
                  </a:lnTo>
                  <a:lnTo>
                    <a:pt x="2772" y="208"/>
                  </a:lnTo>
                  <a:lnTo>
                    <a:pt x="2747" y="190"/>
                  </a:lnTo>
                  <a:lnTo>
                    <a:pt x="2723" y="175"/>
                  </a:lnTo>
                  <a:lnTo>
                    <a:pt x="2699" y="161"/>
                  </a:lnTo>
                  <a:lnTo>
                    <a:pt x="2675" y="147"/>
                  </a:lnTo>
                  <a:lnTo>
                    <a:pt x="2651" y="134"/>
                  </a:lnTo>
                  <a:lnTo>
                    <a:pt x="2626" y="122"/>
                  </a:lnTo>
                  <a:lnTo>
                    <a:pt x="2602" y="111"/>
                  </a:lnTo>
                  <a:lnTo>
                    <a:pt x="2578" y="100"/>
                  </a:lnTo>
                  <a:lnTo>
                    <a:pt x="2552" y="91"/>
                  </a:lnTo>
                  <a:lnTo>
                    <a:pt x="2527" y="83"/>
                  </a:lnTo>
                  <a:lnTo>
                    <a:pt x="2503" y="75"/>
                  </a:lnTo>
                  <a:lnTo>
                    <a:pt x="2478" y="67"/>
                  </a:lnTo>
                  <a:lnTo>
                    <a:pt x="2453" y="61"/>
                  </a:lnTo>
                  <a:lnTo>
                    <a:pt x="2427" y="55"/>
                  </a:lnTo>
                  <a:lnTo>
                    <a:pt x="2401" y="50"/>
                  </a:lnTo>
                  <a:lnTo>
                    <a:pt x="2376" y="47"/>
                  </a:lnTo>
                  <a:lnTo>
                    <a:pt x="2349" y="44"/>
                  </a:lnTo>
                  <a:lnTo>
                    <a:pt x="2324" y="41"/>
                  </a:lnTo>
                  <a:lnTo>
                    <a:pt x="2298" y="40"/>
                  </a:lnTo>
                  <a:lnTo>
                    <a:pt x="2271" y="40"/>
                  </a:lnTo>
                  <a:lnTo>
                    <a:pt x="2245" y="40"/>
                  </a:lnTo>
                  <a:lnTo>
                    <a:pt x="2218" y="41"/>
                  </a:lnTo>
                  <a:lnTo>
                    <a:pt x="2191" y="44"/>
                  </a:lnTo>
                  <a:lnTo>
                    <a:pt x="2164" y="46"/>
                  </a:lnTo>
                  <a:lnTo>
                    <a:pt x="2157" y="45"/>
                  </a:lnTo>
                  <a:close/>
                  <a:moveTo>
                    <a:pt x="1571" y="4478"/>
                  </a:moveTo>
                  <a:lnTo>
                    <a:pt x="1529" y="4477"/>
                  </a:lnTo>
                  <a:lnTo>
                    <a:pt x="1488" y="4475"/>
                  </a:lnTo>
                  <a:lnTo>
                    <a:pt x="1446" y="4472"/>
                  </a:lnTo>
                  <a:lnTo>
                    <a:pt x="1403" y="4467"/>
                  </a:lnTo>
                  <a:lnTo>
                    <a:pt x="1359" y="4463"/>
                  </a:lnTo>
                  <a:lnTo>
                    <a:pt x="1315" y="4456"/>
                  </a:lnTo>
                  <a:lnTo>
                    <a:pt x="1269" y="4448"/>
                  </a:lnTo>
                  <a:lnTo>
                    <a:pt x="1222" y="4439"/>
                  </a:lnTo>
                  <a:lnTo>
                    <a:pt x="1160" y="4426"/>
                  </a:lnTo>
                  <a:lnTo>
                    <a:pt x="1097" y="4411"/>
                  </a:lnTo>
                  <a:lnTo>
                    <a:pt x="1035" y="4395"/>
                  </a:lnTo>
                  <a:lnTo>
                    <a:pt x="973" y="4378"/>
                  </a:lnTo>
                  <a:lnTo>
                    <a:pt x="911" y="4361"/>
                  </a:lnTo>
                  <a:lnTo>
                    <a:pt x="850" y="4342"/>
                  </a:lnTo>
                  <a:lnTo>
                    <a:pt x="788" y="4325"/>
                  </a:lnTo>
                  <a:lnTo>
                    <a:pt x="729" y="4307"/>
                  </a:lnTo>
                  <a:lnTo>
                    <a:pt x="671" y="4290"/>
                  </a:lnTo>
                  <a:lnTo>
                    <a:pt x="613" y="4271"/>
                  </a:lnTo>
                  <a:lnTo>
                    <a:pt x="552" y="4252"/>
                  </a:lnTo>
                  <a:lnTo>
                    <a:pt x="491" y="4231"/>
                  </a:lnTo>
                  <a:lnTo>
                    <a:pt x="429" y="4208"/>
                  </a:lnTo>
                  <a:lnTo>
                    <a:pt x="398" y="4196"/>
                  </a:lnTo>
                  <a:lnTo>
                    <a:pt x="368" y="4182"/>
                  </a:lnTo>
                  <a:lnTo>
                    <a:pt x="337" y="4167"/>
                  </a:lnTo>
                  <a:lnTo>
                    <a:pt x="308" y="4152"/>
                  </a:lnTo>
                  <a:lnTo>
                    <a:pt x="278" y="4136"/>
                  </a:lnTo>
                  <a:lnTo>
                    <a:pt x="249" y="4118"/>
                  </a:lnTo>
                  <a:lnTo>
                    <a:pt x="220" y="4099"/>
                  </a:lnTo>
                  <a:lnTo>
                    <a:pt x="193" y="4080"/>
                  </a:lnTo>
                  <a:lnTo>
                    <a:pt x="163" y="4057"/>
                  </a:lnTo>
                  <a:lnTo>
                    <a:pt x="135" y="4034"/>
                  </a:lnTo>
                  <a:lnTo>
                    <a:pt x="110" y="4010"/>
                  </a:lnTo>
                  <a:lnTo>
                    <a:pt x="87" y="3986"/>
                  </a:lnTo>
                  <a:lnTo>
                    <a:pt x="76" y="3974"/>
                  </a:lnTo>
                  <a:lnTo>
                    <a:pt x="67" y="3962"/>
                  </a:lnTo>
                  <a:lnTo>
                    <a:pt x="56" y="3948"/>
                  </a:lnTo>
                  <a:lnTo>
                    <a:pt x="48" y="3935"/>
                  </a:lnTo>
                  <a:lnTo>
                    <a:pt x="40" y="3921"/>
                  </a:lnTo>
                  <a:lnTo>
                    <a:pt x="32" y="3908"/>
                  </a:lnTo>
                  <a:lnTo>
                    <a:pt x="27" y="3894"/>
                  </a:lnTo>
                  <a:lnTo>
                    <a:pt x="20" y="3879"/>
                  </a:lnTo>
                  <a:lnTo>
                    <a:pt x="15" y="3864"/>
                  </a:lnTo>
                  <a:lnTo>
                    <a:pt x="10" y="3848"/>
                  </a:lnTo>
                  <a:lnTo>
                    <a:pt x="7" y="3833"/>
                  </a:lnTo>
                  <a:lnTo>
                    <a:pt x="4" y="3816"/>
                  </a:lnTo>
                  <a:lnTo>
                    <a:pt x="1" y="3800"/>
                  </a:lnTo>
                  <a:lnTo>
                    <a:pt x="0" y="3783"/>
                  </a:lnTo>
                  <a:lnTo>
                    <a:pt x="0" y="3764"/>
                  </a:lnTo>
                  <a:lnTo>
                    <a:pt x="0" y="3746"/>
                  </a:lnTo>
                  <a:lnTo>
                    <a:pt x="1" y="3726"/>
                  </a:lnTo>
                  <a:lnTo>
                    <a:pt x="4" y="3707"/>
                  </a:lnTo>
                  <a:lnTo>
                    <a:pt x="7" y="3687"/>
                  </a:lnTo>
                  <a:lnTo>
                    <a:pt x="10" y="3666"/>
                  </a:lnTo>
                  <a:lnTo>
                    <a:pt x="15" y="3644"/>
                  </a:lnTo>
                  <a:lnTo>
                    <a:pt x="21" y="3622"/>
                  </a:lnTo>
                  <a:lnTo>
                    <a:pt x="28" y="3599"/>
                  </a:lnTo>
                  <a:lnTo>
                    <a:pt x="36" y="3575"/>
                  </a:lnTo>
                  <a:lnTo>
                    <a:pt x="52" y="3530"/>
                  </a:lnTo>
                  <a:lnTo>
                    <a:pt x="70" y="3487"/>
                  </a:lnTo>
                  <a:lnTo>
                    <a:pt x="91" y="3444"/>
                  </a:lnTo>
                  <a:lnTo>
                    <a:pt x="113" y="3403"/>
                  </a:lnTo>
                  <a:lnTo>
                    <a:pt x="135" y="3362"/>
                  </a:lnTo>
                  <a:lnTo>
                    <a:pt x="161" y="3323"/>
                  </a:lnTo>
                  <a:lnTo>
                    <a:pt x="187" y="3284"/>
                  </a:lnTo>
                  <a:lnTo>
                    <a:pt x="216" y="3247"/>
                  </a:lnTo>
                  <a:lnTo>
                    <a:pt x="247" y="3210"/>
                  </a:lnTo>
                  <a:lnTo>
                    <a:pt x="279" y="3176"/>
                  </a:lnTo>
                  <a:lnTo>
                    <a:pt x="312" y="3142"/>
                  </a:lnTo>
                  <a:lnTo>
                    <a:pt x="348" y="3108"/>
                  </a:lnTo>
                  <a:lnTo>
                    <a:pt x="384" y="3077"/>
                  </a:lnTo>
                  <a:lnTo>
                    <a:pt x="423" y="3046"/>
                  </a:lnTo>
                  <a:lnTo>
                    <a:pt x="464" y="3017"/>
                  </a:lnTo>
                  <a:lnTo>
                    <a:pt x="506" y="2989"/>
                  </a:lnTo>
                  <a:lnTo>
                    <a:pt x="534" y="2971"/>
                  </a:lnTo>
                  <a:lnTo>
                    <a:pt x="561" y="2953"/>
                  </a:lnTo>
                  <a:lnTo>
                    <a:pt x="589" y="2936"/>
                  </a:lnTo>
                  <a:lnTo>
                    <a:pt x="616" y="2919"/>
                  </a:lnTo>
                  <a:lnTo>
                    <a:pt x="644" y="2902"/>
                  </a:lnTo>
                  <a:lnTo>
                    <a:pt x="671" y="2885"/>
                  </a:lnTo>
                  <a:lnTo>
                    <a:pt x="699" y="2867"/>
                  </a:lnTo>
                  <a:lnTo>
                    <a:pt x="726" y="2851"/>
                  </a:lnTo>
                  <a:lnTo>
                    <a:pt x="772" y="2824"/>
                  </a:lnTo>
                  <a:lnTo>
                    <a:pt x="818" y="2795"/>
                  </a:lnTo>
                  <a:lnTo>
                    <a:pt x="864" y="2766"/>
                  </a:lnTo>
                  <a:lnTo>
                    <a:pt x="910" y="2738"/>
                  </a:lnTo>
                  <a:lnTo>
                    <a:pt x="955" y="2708"/>
                  </a:lnTo>
                  <a:lnTo>
                    <a:pt x="1000" y="2678"/>
                  </a:lnTo>
                  <a:lnTo>
                    <a:pt x="1045" y="2648"/>
                  </a:lnTo>
                  <a:lnTo>
                    <a:pt x="1089" y="2617"/>
                  </a:lnTo>
                  <a:lnTo>
                    <a:pt x="1127" y="2589"/>
                  </a:lnTo>
                  <a:lnTo>
                    <a:pt x="1162" y="2560"/>
                  </a:lnTo>
                  <a:lnTo>
                    <a:pt x="1195" y="2530"/>
                  </a:lnTo>
                  <a:lnTo>
                    <a:pt x="1226" y="2499"/>
                  </a:lnTo>
                  <a:lnTo>
                    <a:pt x="1241" y="2483"/>
                  </a:lnTo>
                  <a:lnTo>
                    <a:pt x="1255" y="2467"/>
                  </a:lnTo>
                  <a:lnTo>
                    <a:pt x="1269" y="2451"/>
                  </a:lnTo>
                  <a:lnTo>
                    <a:pt x="1281" y="2434"/>
                  </a:lnTo>
                  <a:lnTo>
                    <a:pt x="1294" y="2418"/>
                  </a:lnTo>
                  <a:lnTo>
                    <a:pt x="1306" y="2401"/>
                  </a:lnTo>
                  <a:lnTo>
                    <a:pt x="1317" y="2383"/>
                  </a:lnTo>
                  <a:lnTo>
                    <a:pt x="1327" y="2366"/>
                  </a:lnTo>
                  <a:lnTo>
                    <a:pt x="1338" y="2349"/>
                  </a:lnTo>
                  <a:lnTo>
                    <a:pt x="1348" y="2331"/>
                  </a:lnTo>
                  <a:lnTo>
                    <a:pt x="1356" y="2312"/>
                  </a:lnTo>
                  <a:lnTo>
                    <a:pt x="1365" y="2294"/>
                  </a:lnTo>
                  <a:lnTo>
                    <a:pt x="1373" y="2276"/>
                  </a:lnTo>
                  <a:lnTo>
                    <a:pt x="1380" y="2257"/>
                  </a:lnTo>
                  <a:lnTo>
                    <a:pt x="1387" y="2238"/>
                  </a:lnTo>
                  <a:lnTo>
                    <a:pt x="1393" y="2218"/>
                  </a:lnTo>
                  <a:lnTo>
                    <a:pt x="1398" y="2200"/>
                  </a:lnTo>
                  <a:lnTo>
                    <a:pt x="1403" y="2179"/>
                  </a:lnTo>
                  <a:lnTo>
                    <a:pt x="1408" y="2160"/>
                  </a:lnTo>
                  <a:lnTo>
                    <a:pt x="1412" y="2140"/>
                  </a:lnTo>
                  <a:lnTo>
                    <a:pt x="1416" y="2120"/>
                  </a:lnTo>
                  <a:lnTo>
                    <a:pt x="1418" y="2099"/>
                  </a:lnTo>
                  <a:lnTo>
                    <a:pt x="1420" y="2078"/>
                  </a:lnTo>
                  <a:lnTo>
                    <a:pt x="1421" y="2058"/>
                  </a:lnTo>
                  <a:lnTo>
                    <a:pt x="1425" y="2007"/>
                  </a:lnTo>
                  <a:lnTo>
                    <a:pt x="1426" y="1957"/>
                  </a:lnTo>
                  <a:lnTo>
                    <a:pt x="1427" y="1907"/>
                  </a:lnTo>
                  <a:lnTo>
                    <a:pt x="1428" y="1857"/>
                  </a:lnTo>
                  <a:lnTo>
                    <a:pt x="1427" y="1808"/>
                  </a:lnTo>
                  <a:lnTo>
                    <a:pt x="1426" y="1759"/>
                  </a:lnTo>
                  <a:lnTo>
                    <a:pt x="1424" y="1711"/>
                  </a:lnTo>
                  <a:lnTo>
                    <a:pt x="1421" y="1663"/>
                  </a:lnTo>
                  <a:lnTo>
                    <a:pt x="1416" y="1592"/>
                  </a:lnTo>
                  <a:lnTo>
                    <a:pt x="1411" y="1524"/>
                  </a:lnTo>
                  <a:lnTo>
                    <a:pt x="1404" y="1459"/>
                  </a:lnTo>
                  <a:lnTo>
                    <a:pt x="1397" y="1397"/>
                  </a:lnTo>
                  <a:lnTo>
                    <a:pt x="1390" y="1336"/>
                  </a:lnTo>
                  <a:lnTo>
                    <a:pt x="1382" y="1278"/>
                  </a:lnTo>
                  <a:lnTo>
                    <a:pt x="1374" y="1220"/>
                  </a:lnTo>
                  <a:lnTo>
                    <a:pt x="1365" y="1164"/>
                  </a:lnTo>
                  <a:lnTo>
                    <a:pt x="1361" y="1133"/>
                  </a:lnTo>
                  <a:lnTo>
                    <a:pt x="1356" y="1103"/>
                  </a:lnTo>
                  <a:lnTo>
                    <a:pt x="1353" y="1072"/>
                  </a:lnTo>
                  <a:lnTo>
                    <a:pt x="1350" y="1043"/>
                  </a:lnTo>
                  <a:lnTo>
                    <a:pt x="1349" y="1013"/>
                  </a:lnTo>
                  <a:lnTo>
                    <a:pt x="1348" y="983"/>
                  </a:lnTo>
                  <a:lnTo>
                    <a:pt x="1348" y="953"/>
                  </a:lnTo>
                  <a:lnTo>
                    <a:pt x="1349" y="924"/>
                  </a:lnTo>
                  <a:lnTo>
                    <a:pt x="1351" y="895"/>
                  </a:lnTo>
                  <a:lnTo>
                    <a:pt x="1354" y="866"/>
                  </a:lnTo>
                  <a:lnTo>
                    <a:pt x="1357" y="837"/>
                  </a:lnTo>
                  <a:lnTo>
                    <a:pt x="1361" y="809"/>
                  </a:lnTo>
                  <a:lnTo>
                    <a:pt x="1366" y="781"/>
                  </a:lnTo>
                  <a:lnTo>
                    <a:pt x="1372" y="752"/>
                  </a:lnTo>
                  <a:lnTo>
                    <a:pt x="1379" y="725"/>
                  </a:lnTo>
                  <a:lnTo>
                    <a:pt x="1386" y="697"/>
                  </a:lnTo>
                  <a:lnTo>
                    <a:pt x="1395" y="670"/>
                  </a:lnTo>
                  <a:lnTo>
                    <a:pt x="1404" y="642"/>
                  </a:lnTo>
                  <a:lnTo>
                    <a:pt x="1413" y="616"/>
                  </a:lnTo>
                  <a:lnTo>
                    <a:pt x="1425" y="590"/>
                  </a:lnTo>
                  <a:lnTo>
                    <a:pt x="1436" y="563"/>
                  </a:lnTo>
                  <a:lnTo>
                    <a:pt x="1449" y="537"/>
                  </a:lnTo>
                  <a:lnTo>
                    <a:pt x="1462" y="510"/>
                  </a:lnTo>
                  <a:lnTo>
                    <a:pt x="1476" y="485"/>
                  </a:lnTo>
                  <a:lnTo>
                    <a:pt x="1491" y="460"/>
                  </a:lnTo>
                  <a:lnTo>
                    <a:pt x="1506" y="435"/>
                  </a:lnTo>
                  <a:lnTo>
                    <a:pt x="1524" y="409"/>
                  </a:lnTo>
                  <a:lnTo>
                    <a:pt x="1541" y="384"/>
                  </a:lnTo>
                  <a:lnTo>
                    <a:pt x="1559" y="360"/>
                  </a:lnTo>
                  <a:lnTo>
                    <a:pt x="1577" y="336"/>
                  </a:lnTo>
                  <a:lnTo>
                    <a:pt x="1597" y="312"/>
                  </a:lnTo>
                  <a:lnTo>
                    <a:pt x="1618" y="288"/>
                  </a:lnTo>
                  <a:lnTo>
                    <a:pt x="1632" y="272"/>
                  </a:lnTo>
                  <a:lnTo>
                    <a:pt x="1647" y="257"/>
                  </a:lnTo>
                  <a:lnTo>
                    <a:pt x="1663" y="242"/>
                  </a:lnTo>
                  <a:lnTo>
                    <a:pt x="1678" y="227"/>
                  </a:lnTo>
                  <a:lnTo>
                    <a:pt x="1710" y="201"/>
                  </a:lnTo>
                  <a:lnTo>
                    <a:pt x="1743" y="175"/>
                  </a:lnTo>
                  <a:lnTo>
                    <a:pt x="1776" y="154"/>
                  </a:lnTo>
                  <a:lnTo>
                    <a:pt x="1810" y="133"/>
                  </a:lnTo>
                  <a:lnTo>
                    <a:pt x="1845" y="114"/>
                  </a:lnTo>
                  <a:lnTo>
                    <a:pt x="1879" y="96"/>
                  </a:lnTo>
                  <a:lnTo>
                    <a:pt x="1914" y="81"/>
                  </a:lnTo>
                  <a:lnTo>
                    <a:pt x="1948" y="68"/>
                  </a:lnTo>
                  <a:lnTo>
                    <a:pt x="1982" y="54"/>
                  </a:lnTo>
                  <a:lnTo>
                    <a:pt x="2017" y="42"/>
                  </a:lnTo>
                  <a:lnTo>
                    <a:pt x="2050" y="32"/>
                  </a:lnTo>
                  <a:lnTo>
                    <a:pt x="2083" y="23"/>
                  </a:lnTo>
                  <a:lnTo>
                    <a:pt x="2117" y="15"/>
                  </a:lnTo>
                  <a:lnTo>
                    <a:pt x="2148" y="7"/>
                  </a:lnTo>
                  <a:lnTo>
                    <a:pt x="2157" y="7"/>
                  </a:lnTo>
                  <a:lnTo>
                    <a:pt x="2159" y="7"/>
                  </a:lnTo>
                  <a:lnTo>
                    <a:pt x="2188" y="3"/>
                  </a:lnTo>
                  <a:lnTo>
                    <a:pt x="2216" y="2"/>
                  </a:lnTo>
                  <a:lnTo>
                    <a:pt x="2244" y="1"/>
                  </a:lnTo>
                  <a:lnTo>
                    <a:pt x="2271" y="0"/>
                  </a:lnTo>
                  <a:lnTo>
                    <a:pt x="2299" y="1"/>
                  </a:lnTo>
                  <a:lnTo>
                    <a:pt x="2327" y="2"/>
                  </a:lnTo>
                  <a:lnTo>
                    <a:pt x="2353" y="5"/>
                  </a:lnTo>
                  <a:lnTo>
                    <a:pt x="2380" y="8"/>
                  </a:lnTo>
                  <a:lnTo>
                    <a:pt x="2407" y="11"/>
                  </a:lnTo>
                  <a:lnTo>
                    <a:pt x="2433" y="16"/>
                  </a:lnTo>
                  <a:lnTo>
                    <a:pt x="2460" y="22"/>
                  </a:lnTo>
                  <a:lnTo>
                    <a:pt x="2486" y="29"/>
                  </a:lnTo>
                  <a:lnTo>
                    <a:pt x="2512" y="36"/>
                  </a:lnTo>
                  <a:lnTo>
                    <a:pt x="2539" y="44"/>
                  </a:lnTo>
                  <a:lnTo>
                    <a:pt x="2564" y="53"/>
                  </a:lnTo>
                  <a:lnTo>
                    <a:pt x="2590" y="63"/>
                  </a:lnTo>
                  <a:lnTo>
                    <a:pt x="2616" y="73"/>
                  </a:lnTo>
                  <a:lnTo>
                    <a:pt x="2641" y="85"/>
                  </a:lnTo>
                  <a:lnTo>
                    <a:pt x="2667" y="98"/>
                  </a:lnTo>
                  <a:lnTo>
                    <a:pt x="2692" y="111"/>
                  </a:lnTo>
                  <a:lnTo>
                    <a:pt x="2718" y="125"/>
                  </a:lnTo>
                  <a:lnTo>
                    <a:pt x="2742" y="141"/>
                  </a:lnTo>
                  <a:lnTo>
                    <a:pt x="2767" y="157"/>
                  </a:lnTo>
                  <a:lnTo>
                    <a:pt x="2792" y="173"/>
                  </a:lnTo>
                  <a:lnTo>
                    <a:pt x="2817" y="192"/>
                  </a:lnTo>
                  <a:lnTo>
                    <a:pt x="2842" y="210"/>
                  </a:lnTo>
                  <a:lnTo>
                    <a:pt x="2867" y="229"/>
                  </a:lnTo>
                  <a:lnTo>
                    <a:pt x="2892" y="250"/>
                  </a:lnTo>
                  <a:lnTo>
                    <a:pt x="2916" y="272"/>
                  </a:lnTo>
                  <a:lnTo>
                    <a:pt x="2941" y="294"/>
                  </a:lnTo>
                  <a:lnTo>
                    <a:pt x="2965" y="317"/>
                  </a:lnTo>
                  <a:lnTo>
                    <a:pt x="2991" y="342"/>
                  </a:lnTo>
                  <a:lnTo>
                    <a:pt x="3048" y="397"/>
                  </a:lnTo>
                  <a:lnTo>
                    <a:pt x="3107" y="453"/>
                  </a:lnTo>
                  <a:lnTo>
                    <a:pt x="3166" y="508"/>
                  </a:lnTo>
                  <a:lnTo>
                    <a:pt x="3227" y="563"/>
                  </a:lnTo>
                  <a:lnTo>
                    <a:pt x="3288" y="617"/>
                  </a:lnTo>
                  <a:lnTo>
                    <a:pt x="3351" y="670"/>
                  </a:lnTo>
                  <a:lnTo>
                    <a:pt x="3415" y="723"/>
                  </a:lnTo>
                  <a:lnTo>
                    <a:pt x="3481" y="774"/>
                  </a:lnTo>
                  <a:lnTo>
                    <a:pt x="3501" y="791"/>
                  </a:lnTo>
                  <a:lnTo>
                    <a:pt x="3522" y="809"/>
                  </a:lnTo>
                  <a:lnTo>
                    <a:pt x="3541" y="826"/>
                  </a:lnTo>
                  <a:lnTo>
                    <a:pt x="3560" y="844"/>
                  </a:lnTo>
                  <a:lnTo>
                    <a:pt x="3578" y="863"/>
                  </a:lnTo>
                  <a:lnTo>
                    <a:pt x="3596" y="882"/>
                  </a:lnTo>
                  <a:lnTo>
                    <a:pt x="3612" y="902"/>
                  </a:lnTo>
                  <a:lnTo>
                    <a:pt x="3630" y="921"/>
                  </a:lnTo>
                  <a:lnTo>
                    <a:pt x="3646" y="941"/>
                  </a:lnTo>
                  <a:lnTo>
                    <a:pt x="3661" y="961"/>
                  </a:lnTo>
                  <a:lnTo>
                    <a:pt x="3676" y="983"/>
                  </a:lnTo>
                  <a:lnTo>
                    <a:pt x="3689" y="1004"/>
                  </a:lnTo>
                  <a:lnTo>
                    <a:pt x="3702" y="1025"/>
                  </a:lnTo>
                  <a:lnTo>
                    <a:pt x="3716" y="1048"/>
                  </a:lnTo>
                  <a:lnTo>
                    <a:pt x="3727" y="1071"/>
                  </a:lnTo>
                  <a:lnTo>
                    <a:pt x="3739" y="1094"/>
                  </a:lnTo>
                  <a:lnTo>
                    <a:pt x="3750" y="1118"/>
                  </a:lnTo>
                  <a:lnTo>
                    <a:pt x="3760" y="1142"/>
                  </a:lnTo>
                  <a:lnTo>
                    <a:pt x="3770" y="1168"/>
                  </a:lnTo>
                  <a:lnTo>
                    <a:pt x="3779" y="1193"/>
                  </a:lnTo>
                  <a:lnTo>
                    <a:pt x="3788" y="1218"/>
                  </a:lnTo>
                  <a:lnTo>
                    <a:pt x="3796" y="1244"/>
                  </a:lnTo>
                  <a:lnTo>
                    <a:pt x="3803" y="1272"/>
                  </a:lnTo>
                  <a:lnTo>
                    <a:pt x="3810" y="1300"/>
                  </a:lnTo>
                  <a:lnTo>
                    <a:pt x="3817" y="1327"/>
                  </a:lnTo>
                  <a:lnTo>
                    <a:pt x="3822" y="1356"/>
                  </a:lnTo>
                  <a:lnTo>
                    <a:pt x="3827" y="1384"/>
                  </a:lnTo>
                  <a:lnTo>
                    <a:pt x="3832" y="1414"/>
                  </a:lnTo>
                  <a:lnTo>
                    <a:pt x="3836" y="1444"/>
                  </a:lnTo>
                  <a:lnTo>
                    <a:pt x="3840" y="1475"/>
                  </a:lnTo>
                  <a:lnTo>
                    <a:pt x="3842" y="1506"/>
                  </a:lnTo>
                  <a:lnTo>
                    <a:pt x="3844" y="1538"/>
                  </a:lnTo>
                  <a:lnTo>
                    <a:pt x="3848" y="1593"/>
                  </a:lnTo>
                  <a:lnTo>
                    <a:pt x="3848" y="1649"/>
                  </a:lnTo>
                  <a:lnTo>
                    <a:pt x="3846" y="1706"/>
                  </a:lnTo>
                  <a:lnTo>
                    <a:pt x="3844" y="1762"/>
                  </a:lnTo>
                  <a:lnTo>
                    <a:pt x="3840" y="1817"/>
                  </a:lnTo>
                  <a:lnTo>
                    <a:pt x="3833" y="1873"/>
                  </a:lnTo>
                  <a:lnTo>
                    <a:pt x="3823" y="1929"/>
                  </a:lnTo>
                  <a:lnTo>
                    <a:pt x="3813" y="1984"/>
                  </a:lnTo>
                  <a:lnTo>
                    <a:pt x="3801" y="2039"/>
                  </a:lnTo>
                  <a:lnTo>
                    <a:pt x="3786" y="2096"/>
                  </a:lnTo>
                  <a:lnTo>
                    <a:pt x="3770" y="2151"/>
                  </a:lnTo>
                  <a:lnTo>
                    <a:pt x="3751" y="2206"/>
                  </a:lnTo>
                  <a:lnTo>
                    <a:pt x="3732" y="2261"/>
                  </a:lnTo>
                  <a:lnTo>
                    <a:pt x="3710" y="2316"/>
                  </a:lnTo>
                  <a:lnTo>
                    <a:pt x="3686" y="2371"/>
                  </a:lnTo>
                  <a:lnTo>
                    <a:pt x="3661" y="2425"/>
                  </a:lnTo>
                  <a:lnTo>
                    <a:pt x="3640" y="2467"/>
                  </a:lnTo>
                  <a:lnTo>
                    <a:pt x="3618" y="2508"/>
                  </a:lnTo>
                  <a:lnTo>
                    <a:pt x="3596" y="2552"/>
                  </a:lnTo>
                  <a:lnTo>
                    <a:pt x="3573" y="2594"/>
                  </a:lnTo>
                  <a:lnTo>
                    <a:pt x="3549" y="2637"/>
                  </a:lnTo>
                  <a:lnTo>
                    <a:pt x="3524" y="2679"/>
                  </a:lnTo>
                  <a:lnTo>
                    <a:pt x="3498" y="2722"/>
                  </a:lnTo>
                  <a:lnTo>
                    <a:pt x="3470" y="2764"/>
                  </a:lnTo>
                  <a:lnTo>
                    <a:pt x="3440" y="2805"/>
                  </a:lnTo>
                  <a:lnTo>
                    <a:pt x="3409" y="2847"/>
                  </a:lnTo>
                  <a:lnTo>
                    <a:pt x="3377" y="2887"/>
                  </a:lnTo>
                  <a:lnTo>
                    <a:pt x="3343" y="2925"/>
                  </a:lnTo>
                  <a:lnTo>
                    <a:pt x="3325" y="2944"/>
                  </a:lnTo>
                  <a:lnTo>
                    <a:pt x="3306" y="2963"/>
                  </a:lnTo>
                  <a:lnTo>
                    <a:pt x="3288" y="2981"/>
                  </a:lnTo>
                  <a:lnTo>
                    <a:pt x="3268" y="2999"/>
                  </a:lnTo>
                  <a:lnTo>
                    <a:pt x="3248" y="3017"/>
                  </a:lnTo>
                  <a:lnTo>
                    <a:pt x="3227" y="3034"/>
                  </a:lnTo>
                  <a:lnTo>
                    <a:pt x="3206" y="3051"/>
                  </a:lnTo>
                  <a:lnTo>
                    <a:pt x="3185" y="3067"/>
                  </a:lnTo>
                  <a:lnTo>
                    <a:pt x="3160" y="3084"/>
                  </a:lnTo>
                  <a:lnTo>
                    <a:pt x="3136" y="3101"/>
                  </a:lnTo>
                  <a:lnTo>
                    <a:pt x="3111" y="3117"/>
                  </a:lnTo>
                  <a:lnTo>
                    <a:pt x="3085" y="3132"/>
                  </a:lnTo>
                  <a:lnTo>
                    <a:pt x="3060" y="3146"/>
                  </a:lnTo>
                  <a:lnTo>
                    <a:pt x="3033" y="3160"/>
                  </a:lnTo>
                  <a:lnTo>
                    <a:pt x="3006" y="3174"/>
                  </a:lnTo>
                  <a:lnTo>
                    <a:pt x="2978" y="3186"/>
                  </a:lnTo>
                  <a:lnTo>
                    <a:pt x="2921" y="3210"/>
                  </a:lnTo>
                  <a:lnTo>
                    <a:pt x="2862" y="3234"/>
                  </a:lnTo>
                  <a:lnTo>
                    <a:pt x="2800" y="3256"/>
                  </a:lnTo>
                  <a:lnTo>
                    <a:pt x="2735" y="3278"/>
                  </a:lnTo>
                  <a:lnTo>
                    <a:pt x="2712" y="3286"/>
                  </a:lnTo>
                  <a:lnTo>
                    <a:pt x="2690" y="3294"/>
                  </a:lnTo>
                  <a:lnTo>
                    <a:pt x="2668" y="3302"/>
                  </a:lnTo>
                  <a:lnTo>
                    <a:pt x="2648" y="3311"/>
                  </a:lnTo>
                  <a:lnTo>
                    <a:pt x="2627" y="3320"/>
                  </a:lnTo>
                  <a:lnTo>
                    <a:pt x="2608" y="3331"/>
                  </a:lnTo>
                  <a:lnTo>
                    <a:pt x="2589" y="3341"/>
                  </a:lnTo>
                  <a:lnTo>
                    <a:pt x="2571" y="3351"/>
                  </a:lnTo>
                  <a:lnTo>
                    <a:pt x="2552" y="3363"/>
                  </a:lnTo>
                  <a:lnTo>
                    <a:pt x="2535" y="3374"/>
                  </a:lnTo>
                  <a:lnTo>
                    <a:pt x="2519" y="3386"/>
                  </a:lnTo>
                  <a:lnTo>
                    <a:pt x="2503" y="3398"/>
                  </a:lnTo>
                  <a:lnTo>
                    <a:pt x="2488" y="3411"/>
                  </a:lnTo>
                  <a:lnTo>
                    <a:pt x="2473" y="3424"/>
                  </a:lnTo>
                  <a:lnTo>
                    <a:pt x="2460" y="3437"/>
                  </a:lnTo>
                  <a:lnTo>
                    <a:pt x="2446" y="3451"/>
                  </a:lnTo>
                  <a:lnTo>
                    <a:pt x="2433" y="3466"/>
                  </a:lnTo>
                  <a:lnTo>
                    <a:pt x="2421" y="3481"/>
                  </a:lnTo>
                  <a:lnTo>
                    <a:pt x="2409" y="3496"/>
                  </a:lnTo>
                  <a:lnTo>
                    <a:pt x="2399" y="3512"/>
                  </a:lnTo>
                  <a:lnTo>
                    <a:pt x="2388" y="3528"/>
                  </a:lnTo>
                  <a:lnTo>
                    <a:pt x="2378" y="3545"/>
                  </a:lnTo>
                  <a:lnTo>
                    <a:pt x="2369" y="3561"/>
                  </a:lnTo>
                  <a:lnTo>
                    <a:pt x="2360" y="3580"/>
                  </a:lnTo>
                  <a:lnTo>
                    <a:pt x="2353" y="3597"/>
                  </a:lnTo>
                  <a:lnTo>
                    <a:pt x="2345" y="3615"/>
                  </a:lnTo>
                  <a:lnTo>
                    <a:pt x="2338" y="3635"/>
                  </a:lnTo>
                  <a:lnTo>
                    <a:pt x="2332" y="3654"/>
                  </a:lnTo>
                  <a:lnTo>
                    <a:pt x="2327" y="3674"/>
                  </a:lnTo>
                  <a:lnTo>
                    <a:pt x="2321" y="3694"/>
                  </a:lnTo>
                  <a:lnTo>
                    <a:pt x="2316" y="3715"/>
                  </a:lnTo>
                  <a:lnTo>
                    <a:pt x="2313" y="3736"/>
                  </a:lnTo>
                  <a:lnTo>
                    <a:pt x="2307" y="3767"/>
                  </a:lnTo>
                  <a:lnTo>
                    <a:pt x="2301" y="3798"/>
                  </a:lnTo>
                  <a:lnTo>
                    <a:pt x="2294" y="3827"/>
                  </a:lnTo>
                  <a:lnTo>
                    <a:pt x="2287" y="3858"/>
                  </a:lnTo>
                  <a:lnTo>
                    <a:pt x="2279" y="3895"/>
                  </a:lnTo>
                  <a:lnTo>
                    <a:pt x="2271" y="3933"/>
                  </a:lnTo>
                  <a:lnTo>
                    <a:pt x="2263" y="3971"/>
                  </a:lnTo>
                  <a:lnTo>
                    <a:pt x="2258" y="4010"/>
                  </a:lnTo>
                  <a:lnTo>
                    <a:pt x="2254" y="4029"/>
                  </a:lnTo>
                  <a:lnTo>
                    <a:pt x="2251" y="4050"/>
                  </a:lnTo>
                  <a:lnTo>
                    <a:pt x="2247" y="4069"/>
                  </a:lnTo>
                  <a:lnTo>
                    <a:pt x="2243" y="4088"/>
                  </a:lnTo>
                  <a:lnTo>
                    <a:pt x="2237" y="4106"/>
                  </a:lnTo>
                  <a:lnTo>
                    <a:pt x="2231" y="4124"/>
                  </a:lnTo>
                  <a:lnTo>
                    <a:pt x="2226" y="4142"/>
                  </a:lnTo>
                  <a:lnTo>
                    <a:pt x="2219" y="4159"/>
                  </a:lnTo>
                  <a:lnTo>
                    <a:pt x="2212" y="4176"/>
                  </a:lnTo>
                  <a:lnTo>
                    <a:pt x="2204" y="4192"/>
                  </a:lnTo>
                  <a:lnTo>
                    <a:pt x="2196" y="4208"/>
                  </a:lnTo>
                  <a:lnTo>
                    <a:pt x="2187" y="4223"/>
                  </a:lnTo>
                  <a:lnTo>
                    <a:pt x="2177" y="4238"/>
                  </a:lnTo>
                  <a:lnTo>
                    <a:pt x="2168" y="4253"/>
                  </a:lnTo>
                  <a:lnTo>
                    <a:pt x="2158" y="4267"/>
                  </a:lnTo>
                  <a:lnTo>
                    <a:pt x="2146" y="4280"/>
                  </a:lnTo>
                  <a:lnTo>
                    <a:pt x="2135" y="4293"/>
                  </a:lnTo>
                  <a:lnTo>
                    <a:pt x="2123" y="4306"/>
                  </a:lnTo>
                  <a:lnTo>
                    <a:pt x="2111" y="4317"/>
                  </a:lnTo>
                  <a:lnTo>
                    <a:pt x="2098" y="4329"/>
                  </a:lnTo>
                  <a:lnTo>
                    <a:pt x="2084" y="4340"/>
                  </a:lnTo>
                  <a:lnTo>
                    <a:pt x="2071" y="4350"/>
                  </a:lnTo>
                  <a:lnTo>
                    <a:pt x="2056" y="4361"/>
                  </a:lnTo>
                  <a:lnTo>
                    <a:pt x="2041" y="4371"/>
                  </a:lnTo>
                  <a:lnTo>
                    <a:pt x="2025" y="4380"/>
                  </a:lnTo>
                  <a:lnTo>
                    <a:pt x="2009" y="4388"/>
                  </a:lnTo>
                  <a:lnTo>
                    <a:pt x="1993" y="4397"/>
                  </a:lnTo>
                  <a:lnTo>
                    <a:pt x="1975" y="4404"/>
                  </a:lnTo>
                  <a:lnTo>
                    <a:pt x="1958" y="4412"/>
                  </a:lnTo>
                  <a:lnTo>
                    <a:pt x="1940" y="4419"/>
                  </a:lnTo>
                  <a:lnTo>
                    <a:pt x="1922" y="4425"/>
                  </a:lnTo>
                  <a:lnTo>
                    <a:pt x="1902" y="4432"/>
                  </a:lnTo>
                  <a:lnTo>
                    <a:pt x="1863" y="4442"/>
                  </a:lnTo>
                  <a:lnTo>
                    <a:pt x="1823" y="4451"/>
                  </a:lnTo>
                  <a:lnTo>
                    <a:pt x="1782" y="4459"/>
                  </a:lnTo>
                  <a:lnTo>
                    <a:pt x="1741" y="4466"/>
                  </a:lnTo>
                  <a:lnTo>
                    <a:pt x="1699" y="4471"/>
                  </a:lnTo>
                  <a:lnTo>
                    <a:pt x="1658" y="4474"/>
                  </a:lnTo>
                  <a:lnTo>
                    <a:pt x="1614" y="4477"/>
                  </a:lnTo>
                  <a:lnTo>
                    <a:pt x="1571" y="447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1" name="Freeform 38">
              <a:extLst>
                <a:ext uri="{FF2B5EF4-FFF2-40B4-BE49-F238E27FC236}">
                  <a16:creationId xmlns:a16="http://schemas.microsoft.com/office/drawing/2014/main" id="{0D44906C-FF15-4BB4-902D-167452C62047}"/>
                </a:ext>
              </a:extLst>
            </p:cNvPr>
            <p:cNvSpPr>
              <a:spLocks noEditPoints="1"/>
            </p:cNvSpPr>
            <p:nvPr userDrawn="1"/>
          </p:nvSpPr>
          <p:spPr bwMode="auto">
            <a:xfrm>
              <a:off x="6035515" y="1153857"/>
              <a:ext cx="172149" cy="139579"/>
            </a:xfrm>
            <a:custGeom>
              <a:avLst/>
              <a:gdLst>
                <a:gd name="T0" fmla="*/ 87 w 262"/>
                <a:gd name="T1" fmla="*/ 51 h 211"/>
                <a:gd name="T2" fmla="*/ 63 w 262"/>
                <a:gd name="T3" fmla="*/ 75 h 211"/>
                <a:gd name="T4" fmla="*/ 46 w 262"/>
                <a:gd name="T5" fmla="*/ 95 h 211"/>
                <a:gd name="T6" fmla="*/ 40 w 262"/>
                <a:gd name="T7" fmla="*/ 107 h 211"/>
                <a:gd name="T8" fmla="*/ 42 w 262"/>
                <a:gd name="T9" fmla="*/ 117 h 211"/>
                <a:gd name="T10" fmla="*/ 54 w 262"/>
                <a:gd name="T11" fmla="*/ 132 h 211"/>
                <a:gd name="T12" fmla="*/ 75 w 262"/>
                <a:gd name="T13" fmla="*/ 148 h 211"/>
                <a:gd name="T14" fmla="*/ 101 w 262"/>
                <a:gd name="T15" fmla="*/ 163 h 211"/>
                <a:gd name="T16" fmla="*/ 122 w 262"/>
                <a:gd name="T17" fmla="*/ 171 h 211"/>
                <a:gd name="T18" fmla="*/ 137 w 262"/>
                <a:gd name="T19" fmla="*/ 171 h 211"/>
                <a:gd name="T20" fmla="*/ 154 w 262"/>
                <a:gd name="T21" fmla="*/ 169 h 211"/>
                <a:gd name="T22" fmla="*/ 170 w 262"/>
                <a:gd name="T23" fmla="*/ 162 h 211"/>
                <a:gd name="T24" fmla="*/ 187 w 262"/>
                <a:gd name="T25" fmla="*/ 153 h 211"/>
                <a:gd name="T26" fmla="*/ 201 w 262"/>
                <a:gd name="T27" fmla="*/ 141 h 211"/>
                <a:gd name="T28" fmla="*/ 212 w 262"/>
                <a:gd name="T29" fmla="*/ 129 h 211"/>
                <a:gd name="T30" fmla="*/ 219 w 262"/>
                <a:gd name="T31" fmla="*/ 116 h 211"/>
                <a:gd name="T32" fmla="*/ 222 w 262"/>
                <a:gd name="T33" fmla="*/ 102 h 211"/>
                <a:gd name="T34" fmla="*/ 218 w 262"/>
                <a:gd name="T35" fmla="*/ 86 h 211"/>
                <a:gd name="T36" fmla="*/ 206 w 262"/>
                <a:gd name="T37" fmla="*/ 71 h 211"/>
                <a:gd name="T38" fmla="*/ 184 w 262"/>
                <a:gd name="T39" fmla="*/ 57 h 211"/>
                <a:gd name="T40" fmla="*/ 155 w 262"/>
                <a:gd name="T41" fmla="*/ 47 h 211"/>
                <a:gd name="T42" fmla="*/ 118 w 262"/>
                <a:gd name="T43" fmla="*/ 40 h 211"/>
                <a:gd name="T44" fmla="*/ 133 w 262"/>
                <a:gd name="T45" fmla="*/ 211 h 211"/>
                <a:gd name="T46" fmla="*/ 117 w 262"/>
                <a:gd name="T47" fmla="*/ 210 h 211"/>
                <a:gd name="T48" fmla="*/ 102 w 262"/>
                <a:gd name="T49" fmla="*/ 205 h 211"/>
                <a:gd name="T50" fmla="*/ 71 w 262"/>
                <a:gd name="T51" fmla="*/ 192 h 211"/>
                <a:gd name="T52" fmla="*/ 39 w 262"/>
                <a:gd name="T53" fmla="*/ 171 h 211"/>
                <a:gd name="T54" fmla="*/ 24 w 262"/>
                <a:gd name="T55" fmla="*/ 158 h 211"/>
                <a:gd name="T56" fmla="*/ 13 w 262"/>
                <a:gd name="T57" fmla="*/ 145 h 211"/>
                <a:gd name="T58" fmla="*/ 5 w 262"/>
                <a:gd name="T59" fmla="*/ 131 h 211"/>
                <a:gd name="T60" fmla="*/ 0 w 262"/>
                <a:gd name="T61" fmla="*/ 115 h 211"/>
                <a:gd name="T62" fmla="*/ 0 w 262"/>
                <a:gd name="T63" fmla="*/ 104 h 211"/>
                <a:gd name="T64" fmla="*/ 3 w 262"/>
                <a:gd name="T65" fmla="*/ 94 h 211"/>
                <a:gd name="T66" fmla="*/ 14 w 262"/>
                <a:gd name="T67" fmla="*/ 73 h 211"/>
                <a:gd name="T68" fmla="*/ 48 w 262"/>
                <a:gd name="T69" fmla="*/ 34 h 211"/>
                <a:gd name="T70" fmla="*/ 74 w 262"/>
                <a:gd name="T71" fmla="*/ 7 h 211"/>
                <a:gd name="T72" fmla="*/ 83 w 262"/>
                <a:gd name="T73" fmla="*/ 0 h 211"/>
                <a:gd name="T74" fmla="*/ 94 w 262"/>
                <a:gd name="T75" fmla="*/ 0 h 211"/>
                <a:gd name="T76" fmla="*/ 125 w 262"/>
                <a:gd name="T77" fmla="*/ 2 h 211"/>
                <a:gd name="T78" fmla="*/ 169 w 262"/>
                <a:gd name="T79" fmla="*/ 10 h 211"/>
                <a:gd name="T80" fmla="*/ 206 w 262"/>
                <a:gd name="T81" fmla="*/ 24 h 211"/>
                <a:gd name="T82" fmla="*/ 229 w 262"/>
                <a:gd name="T83" fmla="*/ 39 h 211"/>
                <a:gd name="T84" fmla="*/ 240 w 262"/>
                <a:gd name="T85" fmla="*/ 49 h 211"/>
                <a:gd name="T86" fmla="*/ 249 w 262"/>
                <a:gd name="T87" fmla="*/ 62 h 211"/>
                <a:gd name="T88" fmla="*/ 257 w 262"/>
                <a:gd name="T89" fmla="*/ 77 h 211"/>
                <a:gd name="T90" fmla="*/ 261 w 262"/>
                <a:gd name="T91" fmla="*/ 93 h 211"/>
                <a:gd name="T92" fmla="*/ 261 w 262"/>
                <a:gd name="T93" fmla="*/ 109 h 211"/>
                <a:gd name="T94" fmla="*/ 257 w 262"/>
                <a:gd name="T95" fmla="*/ 127 h 211"/>
                <a:gd name="T96" fmla="*/ 247 w 262"/>
                <a:gd name="T97" fmla="*/ 148 h 211"/>
                <a:gd name="T98" fmla="*/ 231 w 262"/>
                <a:gd name="T99" fmla="*/ 168 h 211"/>
                <a:gd name="T100" fmla="*/ 210 w 262"/>
                <a:gd name="T101" fmla="*/ 185 h 211"/>
                <a:gd name="T102" fmla="*/ 181 w 262"/>
                <a:gd name="T103" fmla="*/ 200 h 211"/>
                <a:gd name="T104" fmla="*/ 157 w 262"/>
                <a:gd name="T105" fmla="*/ 208 h 211"/>
                <a:gd name="T106" fmla="*/ 141 w 262"/>
                <a:gd name="T107" fmla="*/ 21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2" h="211">
                  <a:moveTo>
                    <a:pt x="98" y="39"/>
                  </a:moveTo>
                  <a:lnTo>
                    <a:pt x="87" y="51"/>
                  </a:lnTo>
                  <a:lnTo>
                    <a:pt x="76" y="62"/>
                  </a:lnTo>
                  <a:lnTo>
                    <a:pt x="63" y="75"/>
                  </a:lnTo>
                  <a:lnTo>
                    <a:pt x="52" y="88"/>
                  </a:lnTo>
                  <a:lnTo>
                    <a:pt x="46" y="95"/>
                  </a:lnTo>
                  <a:lnTo>
                    <a:pt x="43" y="101"/>
                  </a:lnTo>
                  <a:lnTo>
                    <a:pt x="40" y="107"/>
                  </a:lnTo>
                  <a:lnTo>
                    <a:pt x="39" y="111"/>
                  </a:lnTo>
                  <a:lnTo>
                    <a:pt x="42" y="117"/>
                  </a:lnTo>
                  <a:lnTo>
                    <a:pt x="46" y="124"/>
                  </a:lnTo>
                  <a:lnTo>
                    <a:pt x="54" y="132"/>
                  </a:lnTo>
                  <a:lnTo>
                    <a:pt x="63" y="140"/>
                  </a:lnTo>
                  <a:lnTo>
                    <a:pt x="75" y="148"/>
                  </a:lnTo>
                  <a:lnTo>
                    <a:pt x="87" y="156"/>
                  </a:lnTo>
                  <a:lnTo>
                    <a:pt x="101" y="163"/>
                  </a:lnTo>
                  <a:lnTo>
                    <a:pt x="116" y="169"/>
                  </a:lnTo>
                  <a:lnTo>
                    <a:pt x="122" y="171"/>
                  </a:lnTo>
                  <a:lnTo>
                    <a:pt x="130" y="171"/>
                  </a:lnTo>
                  <a:lnTo>
                    <a:pt x="137" y="171"/>
                  </a:lnTo>
                  <a:lnTo>
                    <a:pt x="145" y="170"/>
                  </a:lnTo>
                  <a:lnTo>
                    <a:pt x="154" y="169"/>
                  </a:lnTo>
                  <a:lnTo>
                    <a:pt x="162" y="165"/>
                  </a:lnTo>
                  <a:lnTo>
                    <a:pt x="170" y="162"/>
                  </a:lnTo>
                  <a:lnTo>
                    <a:pt x="179" y="157"/>
                  </a:lnTo>
                  <a:lnTo>
                    <a:pt x="187" y="153"/>
                  </a:lnTo>
                  <a:lnTo>
                    <a:pt x="194" y="147"/>
                  </a:lnTo>
                  <a:lnTo>
                    <a:pt x="201" y="141"/>
                  </a:lnTo>
                  <a:lnTo>
                    <a:pt x="208" y="135"/>
                  </a:lnTo>
                  <a:lnTo>
                    <a:pt x="212" y="129"/>
                  </a:lnTo>
                  <a:lnTo>
                    <a:pt x="216" y="123"/>
                  </a:lnTo>
                  <a:lnTo>
                    <a:pt x="219" y="116"/>
                  </a:lnTo>
                  <a:lnTo>
                    <a:pt x="222" y="110"/>
                  </a:lnTo>
                  <a:lnTo>
                    <a:pt x="222" y="102"/>
                  </a:lnTo>
                  <a:lnTo>
                    <a:pt x="220" y="94"/>
                  </a:lnTo>
                  <a:lnTo>
                    <a:pt x="218" y="86"/>
                  </a:lnTo>
                  <a:lnTo>
                    <a:pt x="214" y="79"/>
                  </a:lnTo>
                  <a:lnTo>
                    <a:pt x="206" y="71"/>
                  </a:lnTo>
                  <a:lnTo>
                    <a:pt x="196" y="64"/>
                  </a:lnTo>
                  <a:lnTo>
                    <a:pt x="184" y="57"/>
                  </a:lnTo>
                  <a:lnTo>
                    <a:pt x="170" y="52"/>
                  </a:lnTo>
                  <a:lnTo>
                    <a:pt x="155" y="47"/>
                  </a:lnTo>
                  <a:lnTo>
                    <a:pt x="138" y="44"/>
                  </a:lnTo>
                  <a:lnTo>
                    <a:pt x="118" y="40"/>
                  </a:lnTo>
                  <a:lnTo>
                    <a:pt x="98" y="39"/>
                  </a:lnTo>
                  <a:close/>
                  <a:moveTo>
                    <a:pt x="133" y="211"/>
                  </a:moveTo>
                  <a:lnTo>
                    <a:pt x="125" y="210"/>
                  </a:lnTo>
                  <a:lnTo>
                    <a:pt x="117" y="210"/>
                  </a:lnTo>
                  <a:lnTo>
                    <a:pt x="109" y="208"/>
                  </a:lnTo>
                  <a:lnTo>
                    <a:pt x="102" y="205"/>
                  </a:lnTo>
                  <a:lnTo>
                    <a:pt x="87" y="200"/>
                  </a:lnTo>
                  <a:lnTo>
                    <a:pt x="71" y="192"/>
                  </a:lnTo>
                  <a:lnTo>
                    <a:pt x="55" y="181"/>
                  </a:lnTo>
                  <a:lnTo>
                    <a:pt x="39" y="171"/>
                  </a:lnTo>
                  <a:lnTo>
                    <a:pt x="31" y="164"/>
                  </a:lnTo>
                  <a:lnTo>
                    <a:pt x="24" y="158"/>
                  </a:lnTo>
                  <a:lnTo>
                    <a:pt x="19" y="151"/>
                  </a:lnTo>
                  <a:lnTo>
                    <a:pt x="13" y="145"/>
                  </a:lnTo>
                  <a:lnTo>
                    <a:pt x="8" y="138"/>
                  </a:lnTo>
                  <a:lnTo>
                    <a:pt x="5" y="131"/>
                  </a:lnTo>
                  <a:lnTo>
                    <a:pt x="1" y="123"/>
                  </a:lnTo>
                  <a:lnTo>
                    <a:pt x="0" y="115"/>
                  </a:lnTo>
                  <a:lnTo>
                    <a:pt x="0" y="110"/>
                  </a:lnTo>
                  <a:lnTo>
                    <a:pt x="0" y="104"/>
                  </a:lnTo>
                  <a:lnTo>
                    <a:pt x="1" y="99"/>
                  </a:lnTo>
                  <a:lnTo>
                    <a:pt x="3" y="94"/>
                  </a:lnTo>
                  <a:lnTo>
                    <a:pt x="7" y="84"/>
                  </a:lnTo>
                  <a:lnTo>
                    <a:pt x="14" y="73"/>
                  </a:lnTo>
                  <a:lnTo>
                    <a:pt x="29" y="54"/>
                  </a:lnTo>
                  <a:lnTo>
                    <a:pt x="48" y="34"/>
                  </a:lnTo>
                  <a:lnTo>
                    <a:pt x="61" y="21"/>
                  </a:lnTo>
                  <a:lnTo>
                    <a:pt x="74" y="7"/>
                  </a:lnTo>
                  <a:lnTo>
                    <a:pt x="78" y="3"/>
                  </a:lnTo>
                  <a:lnTo>
                    <a:pt x="83" y="0"/>
                  </a:lnTo>
                  <a:lnTo>
                    <a:pt x="89" y="0"/>
                  </a:lnTo>
                  <a:lnTo>
                    <a:pt x="94" y="0"/>
                  </a:lnTo>
                  <a:lnTo>
                    <a:pt x="100" y="0"/>
                  </a:lnTo>
                  <a:lnTo>
                    <a:pt x="125" y="2"/>
                  </a:lnTo>
                  <a:lnTo>
                    <a:pt x="148" y="6"/>
                  </a:lnTo>
                  <a:lnTo>
                    <a:pt x="169" y="10"/>
                  </a:lnTo>
                  <a:lnTo>
                    <a:pt x="188" y="17"/>
                  </a:lnTo>
                  <a:lnTo>
                    <a:pt x="206" y="24"/>
                  </a:lnTo>
                  <a:lnTo>
                    <a:pt x="222" y="33"/>
                  </a:lnTo>
                  <a:lnTo>
                    <a:pt x="229" y="39"/>
                  </a:lnTo>
                  <a:lnTo>
                    <a:pt x="234" y="44"/>
                  </a:lnTo>
                  <a:lnTo>
                    <a:pt x="240" y="49"/>
                  </a:lnTo>
                  <a:lnTo>
                    <a:pt x="245" y="55"/>
                  </a:lnTo>
                  <a:lnTo>
                    <a:pt x="249" y="62"/>
                  </a:lnTo>
                  <a:lnTo>
                    <a:pt x="254" y="69"/>
                  </a:lnTo>
                  <a:lnTo>
                    <a:pt x="257" y="77"/>
                  </a:lnTo>
                  <a:lnTo>
                    <a:pt x="259" y="85"/>
                  </a:lnTo>
                  <a:lnTo>
                    <a:pt x="261" y="93"/>
                  </a:lnTo>
                  <a:lnTo>
                    <a:pt x="262" y="101"/>
                  </a:lnTo>
                  <a:lnTo>
                    <a:pt x="261" y="109"/>
                  </a:lnTo>
                  <a:lnTo>
                    <a:pt x="259" y="117"/>
                  </a:lnTo>
                  <a:lnTo>
                    <a:pt x="257" y="127"/>
                  </a:lnTo>
                  <a:lnTo>
                    <a:pt x="253" y="138"/>
                  </a:lnTo>
                  <a:lnTo>
                    <a:pt x="247" y="148"/>
                  </a:lnTo>
                  <a:lnTo>
                    <a:pt x="240" y="158"/>
                  </a:lnTo>
                  <a:lnTo>
                    <a:pt x="231" y="168"/>
                  </a:lnTo>
                  <a:lnTo>
                    <a:pt x="222" y="177"/>
                  </a:lnTo>
                  <a:lnTo>
                    <a:pt x="210" y="185"/>
                  </a:lnTo>
                  <a:lnTo>
                    <a:pt x="199" y="192"/>
                  </a:lnTo>
                  <a:lnTo>
                    <a:pt x="181" y="200"/>
                  </a:lnTo>
                  <a:lnTo>
                    <a:pt x="165" y="206"/>
                  </a:lnTo>
                  <a:lnTo>
                    <a:pt x="157" y="208"/>
                  </a:lnTo>
                  <a:lnTo>
                    <a:pt x="149" y="210"/>
                  </a:lnTo>
                  <a:lnTo>
                    <a:pt x="141" y="210"/>
                  </a:lnTo>
                  <a:lnTo>
                    <a:pt x="133" y="2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2" name="Freeform 39">
              <a:extLst>
                <a:ext uri="{FF2B5EF4-FFF2-40B4-BE49-F238E27FC236}">
                  <a16:creationId xmlns:a16="http://schemas.microsoft.com/office/drawing/2014/main" id="{7A2B3C75-2EBB-4CD3-809E-EC82F320EF5B}"/>
                </a:ext>
              </a:extLst>
            </p:cNvPr>
            <p:cNvSpPr>
              <a:spLocks/>
            </p:cNvSpPr>
            <p:nvPr userDrawn="1"/>
          </p:nvSpPr>
          <p:spPr bwMode="auto">
            <a:xfrm>
              <a:off x="8352531" y="5801849"/>
              <a:ext cx="1498151" cy="1056151"/>
            </a:xfrm>
            <a:custGeom>
              <a:avLst/>
              <a:gdLst>
                <a:gd name="T0" fmla="*/ 341 w 2255"/>
                <a:gd name="T1" fmla="*/ 50 h 1589"/>
                <a:gd name="T2" fmla="*/ 229 w 2255"/>
                <a:gd name="T3" fmla="*/ 66 h 1589"/>
                <a:gd name="T4" fmla="*/ 148 w 2255"/>
                <a:gd name="T5" fmla="*/ 97 h 1589"/>
                <a:gd name="T6" fmla="*/ 103 w 2255"/>
                <a:gd name="T7" fmla="*/ 132 h 1589"/>
                <a:gd name="T8" fmla="*/ 70 w 2255"/>
                <a:gd name="T9" fmla="*/ 177 h 1589"/>
                <a:gd name="T10" fmla="*/ 44 w 2255"/>
                <a:gd name="T11" fmla="*/ 259 h 1589"/>
                <a:gd name="T12" fmla="*/ 42 w 2255"/>
                <a:gd name="T13" fmla="*/ 420 h 1589"/>
                <a:gd name="T14" fmla="*/ 67 w 2255"/>
                <a:gd name="T15" fmla="*/ 596 h 1589"/>
                <a:gd name="T16" fmla="*/ 156 w 2255"/>
                <a:gd name="T17" fmla="*/ 942 h 1589"/>
                <a:gd name="T18" fmla="*/ 282 w 2255"/>
                <a:gd name="T19" fmla="*/ 1349 h 1589"/>
                <a:gd name="T20" fmla="*/ 376 w 2255"/>
                <a:gd name="T21" fmla="*/ 1589 h 1589"/>
                <a:gd name="T22" fmla="*/ 270 w 2255"/>
                <a:gd name="T23" fmla="*/ 1432 h 1589"/>
                <a:gd name="T24" fmla="*/ 141 w 2255"/>
                <a:gd name="T25" fmla="*/ 1033 h 1589"/>
                <a:gd name="T26" fmla="*/ 42 w 2255"/>
                <a:gd name="T27" fmla="*/ 673 h 1589"/>
                <a:gd name="T28" fmla="*/ 6 w 2255"/>
                <a:gd name="T29" fmla="*/ 459 h 1589"/>
                <a:gd name="T30" fmla="*/ 0 w 2255"/>
                <a:gd name="T31" fmla="*/ 296 h 1589"/>
                <a:gd name="T32" fmla="*/ 12 w 2255"/>
                <a:gd name="T33" fmla="*/ 222 h 1589"/>
                <a:gd name="T34" fmla="*/ 37 w 2255"/>
                <a:gd name="T35" fmla="*/ 158 h 1589"/>
                <a:gd name="T36" fmla="*/ 75 w 2255"/>
                <a:gd name="T37" fmla="*/ 105 h 1589"/>
                <a:gd name="T38" fmla="*/ 126 w 2255"/>
                <a:gd name="T39" fmla="*/ 64 h 1589"/>
                <a:gd name="T40" fmla="*/ 190 w 2255"/>
                <a:gd name="T41" fmla="*/ 35 h 1589"/>
                <a:gd name="T42" fmla="*/ 266 w 2255"/>
                <a:gd name="T43" fmla="*/ 20 h 1589"/>
                <a:gd name="T44" fmla="*/ 351 w 2255"/>
                <a:gd name="T45" fmla="*/ 7 h 1589"/>
                <a:gd name="T46" fmla="*/ 485 w 2255"/>
                <a:gd name="T47" fmla="*/ 6 h 1589"/>
                <a:gd name="T48" fmla="*/ 863 w 2255"/>
                <a:gd name="T49" fmla="*/ 49 h 1589"/>
                <a:gd name="T50" fmla="*/ 1109 w 2255"/>
                <a:gd name="T51" fmla="*/ 99 h 1589"/>
                <a:gd name="T52" fmla="*/ 1363 w 2255"/>
                <a:gd name="T53" fmla="*/ 174 h 1589"/>
                <a:gd name="T54" fmla="*/ 1526 w 2255"/>
                <a:gd name="T55" fmla="*/ 241 h 1589"/>
                <a:gd name="T56" fmla="*/ 1676 w 2255"/>
                <a:gd name="T57" fmla="*/ 335 h 1589"/>
                <a:gd name="T58" fmla="*/ 1864 w 2255"/>
                <a:gd name="T59" fmla="*/ 511 h 1589"/>
                <a:gd name="T60" fmla="*/ 2018 w 2255"/>
                <a:gd name="T61" fmla="*/ 700 h 1589"/>
                <a:gd name="T62" fmla="*/ 2177 w 2255"/>
                <a:gd name="T63" fmla="*/ 946 h 1589"/>
                <a:gd name="T64" fmla="*/ 2236 w 2255"/>
                <a:gd name="T65" fmla="*/ 1082 h 1589"/>
                <a:gd name="T66" fmla="*/ 2255 w 2255"/>
                <a:gd name="T67" fmla="*/ 1214 h 1589"/>
                <a:gd name="T68" fmla="*/ 2238 w 2255"/>
                <a:gd name="T69" fmla="*/ 1338 h 1589"/>
                <a:gd name="T70" fmla="*/ 2198 w 2255"/>
                <a:gd name="T71" fmla="*/ 1427 h 1589"/>
                <a:gd name="T72" fmla="*/ 2135 w 2255"/>
                <a:gd name="T73" fmla="*/ 1506 h 1589"/>
                <a:gd name="T74" fmla="*/ 2052 w 2255"/>
                <a:gd name="T75" fmla="*/ 1576 h 1589"/>
                <a:gd name="T76" fmla="*/ 2021 w 2255"/>
                <a:gd name="T77" fmla="*/ 1550 h 1589"/>
                <a:gd name="T78" fmla="*/ 2112 w 2255"/>
                <a:gd name="T79" fmla="*/ 1473 h 1589"/>
                <a:gd name="T80" fmla="*/ 2176 w 2255"/>
                <a:gd name="T81" fmla="*/ 1385 h 1589"/>
                <a:gd name="T82" fmla="*/ 2211 w 2255"/>
                <a:gd name="T83" fmla="*/ 1282 h 1589"/>
                <a:gd name="T84" fmla="*/ 2213 w 2255"/>
                <a:gd name="T85" fmla="*/ 1165 h 1589"/>
                <a:gd name="T86" fmla="*/ 2180 w 2255"/>
                <a:gd name="T87" fmla="*/ 1041 h 1589"/>
                <a:gd name="T88" fmla="*/ 2086 w 2255"/>
                <a:gd name="T89" fmla="*/ 870 h 1589"/>
                <a:gd name="T90" fmla="*/ 1931 w 2255"/>
                <a:gd name="T91" fmla="*/ 648 h 1589"/>
                <a:gd name="T92" fmla="*/ 1767 w 2255"/>
                <a:gd name="T93" fmla="*/ 466 h 1589"/>
                <a:gd name="T94" fmla="*/ 1595 w 2255"/>
                <a:gd name="T95" fmla="*/ 326 h 1589"/>
                <a:gd name="T96" fmla="*/ 1444 w 2255"/>
                <a:gd name="T97" fmla="*/ 247 h 1589"/>
                <a:gd name="T98" fmla="*/ 1283 w 2255"/>
                <a:gd name="T99" fmla="*/ 189 h 1589"/>
                <a:gd name="T100" fmla="*/ 1003 w 2255"/>
                <a:gd name="T101" fmla="*/ 115 h 1589"/>
                <a:gd name="T102" fmla="*/ 759 w 2255"/>
                <a:gd name="T103" fmla="*/ 74 h 1589"/>
                <a:gd name="T104" fmla="*/ 392 w 2255"/>
                <a:gd name="T105" fmla="*/ 39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5" h="1589">
                  <a:moveTo>
                    <a:pt x="392" y="39"/>
                  </a:moveTo>
                  <a:lnTo>
                    <a:pt x="391" y="39"/>
                  </a:lnTo>
                  <a:lnTo>
                    <a:pt x="375" y="43"/>
                  </a:lnTo>
                  <a:lnTo>
                    <a:pt x="359" y="46"/>
                  </a:lnTo>
                  <a:lnTo>
                    <a:pt x="341" y="50"/>
                  </a:lnTo>
                  <a:lnTo>
                    <a:pt x="322" y="53"/>
                  </a:lnTo>
                  <a:lnTo>
                    <a:pt x="304" y="56"/>
                  </a:lnTo>
                  <a:lnTo>
                    <a:pt x="285" y="58"/>
                  </a:lnTo>
                  <a:lnTo>
                    <a:pt x="256" y="61"/>
                  </a:lnTo>
                  <a:lnTo>
                    <a:pt x="229" y="66"/>
                  </a:lnTo>
                  <a:lnTo>
                    <a:pt x="204" y="73"/>
                  </a:lnTo>
                  <a:lnTo>
                    <a:pt x="180" y="81"/>
                  </a:lnTo>
                  <a:lnTo>
                    <a:pt x="170" y="85"/>
                  </a:lnTo>
                  <a:lnTo>
                    <a:pt x="158" y="91"/>
                  </a:lnTo>
                  <a:lnTo>
                    <a:pt x="148" y="97"/>
                  </a:lnTo>
                  <a:lnTo>
                    <a:pt x="139" y="103"/>
                  </a:lnTo>
                  <a:lnTo>
                    <a:pt x="130" y="109"/>
                  </a:lnTo>
                  <a:lnTo>
                    <a:pt x="120" y="116"/>
                  </a:lnTo>
                  <a:lnTo>
                    <a:pt x="111" y="124"/>
                  </a:lnTo>
                  <a:lnTo>
                    <a:pt x="103" y="132"/>
                  </a:lnTo>
                  <a:lnTo>
                    <a:pt x="96" y="140"/>
                  </a:lnTo>
                  <a:lnTo>
                    <a:pt x="90" y="148"/>
                  </a:lnTo>
                  <a:lnTo>
                    <a:pt x="83" y="158"/>
                  </a:lnTo>
                  <a:lnTo>
                    <a:pt x="76" y="168"/>
                  </a:lnTo>
                  <a:lnTo>
                    <a:pt x="70" y="177"/>
                  </a:lnTo>
                  <a:lnTo>
                    <a:pt x="65" y="189"/>
                  </a:lnTo>
                  <a:lnTo>
                    <a:pt x="61" y="199"/>
                  </a:lnTo>
                  <a:lnTo>
                    <a:pt x="56" y="210"/>
                  </a:lnTo>
                  <a:lnTo>
                    <a:pt x="49" y="233"/>
                  </a:lnTo>
                  <a:lnTo>
                    <a:pt x="44" y="259"/>
                  </a:lnTo>
                  <a:lnTo>
                    <a:pt x="40" y="285"/>
                  </a:lnTo>
                  <a:lnTo>
                    <a:pt x="39" y="314"/>
                  </a:lnTo>
                  <a:lnTo>
                    <a:pt x="39" y="349"/>
                  </a:lnTo>
                  <a:lnTo>
                    <a:pt x="40" y="385"/>
                  </a:lnTo>
                  <a:lnTo>
                    <a:pt x="42" y="420"/>
                  </a:lnTo>
                  <a:lnTo>
                    <a:pt x="46" y="456"/>
                  </a:lnTo>
                  <a:lnTo>
                    <a:pt x="49" y="491"/>
                  </a:lnTo>
                  <a:lnTo>
                    <a:pt x="54" y="526"/>
                  </a:lnTo>
                  <a:lnTo>
                    <a:pt x="60" y="561"/>
                  </a:lnTo>
                  <a:lnTo>
                    <a:pt x="67" y="596"/>
                  </a:lnTo>
                  <a:lnTo>
                    <a:pt x="80" y="665"/>
                  </a:lnTo>
                  <a:lnTo>
                    <a:pt x="98" y="732"/>
                  </a:lnTo>
                  <a:lnTo>
                    <a:pt x="115" y="800"/>
                  </a:lnTo>
                  <a:lnTo>
                    <a:pt x="133" y="865"/>
                  </a:lnTo>
                  <a:lnTo>
                    <a:pt x="156" y="942"/>
                  </a:lnTo>
                  <a:lnTo>
                    <a:pt x="179" y="1024"/>
                  </a:lnTo>
                  <a:lnTo>
                    <a:pt x="203" y="1105"/>
                  </a:lnTo>
                  <a:lnTo>
                    <a:pt x="228" y="1186"/>
                  </a:lnTo>
                  <a:lnTo>
                    <a:pt x="255" y="1268"/>
                  </a:lnTo>
                  <a:lnTo>
                    <a:pt x="282" y="1349"/>
                  </a:lnTo>
                  <a:lnTo>
                    <a:pt x="311" y="1431"/>
                  </a:lnTo>
                  <a:lnTo>
                    <a:pt x="327" y="1470"/>
                  </a:lnTo>
                  <a:lnTo>
                    <a:pt x="343" y="1510"/>
                  </a:lnTo>
                  <a:lnTo>
                    <a:pt x="359" y="1550"/>
                  </a:lnTo>
                  <a:lnTo>
                    <a:pt x="376" y="1589"/>
                  </a:lnTo>
                  <a:lnTo>
                    <a:pt x="334" y="1589"/>
                  </a:lnTo>
                  <a:lnTo>
                    <a:pt x="317" y="1550"/>
                  </a:lnTo>
                  <a:lnTo>
                    <a:pt x="301" y="1511"/>
                  </a:lnTo>
                  <a:lnTo>
                    <a:pt x="285" y="1472"/>
                  </a:lnTo>
                  <a:lnTo>
                    <a:pt x="270" y="1432"/>
                  </a:lnTo>
                  <a:lnTo>
                    <a:pt x="241" y="1353"/>
                  </a:lnTo>
                  <a:lnTo>
                    <a:pt x="215" y="1274"/>
                  </a:lnTo>
                  <a:lnTo>
                    <a:pt x="189" y="1193"/>
                  </a:lnTo>
                  <a:lnTo>
                    <a:pt x="164" y="1113"/>
                  </a:lnTo>
                  <a:lnTo>
                    <a:pt x="141" y="1033"/>
                  </a:lnTo>
                  <a:lnTo>
                    <a:pt x="118" y="954"/>
                  </a:lnTo>
                  <a:lnTo>
                    <a:pt x="95" y="876"/>
                  </a:lnTo>
                  <a:lnTo>
                    <a:pt x="77" y="809"/>
                  </a:lnTo>
                  <a:lnTo>
                    <a:pt x="59" y="741"/>
                  </a:lnTo>
                  <a:lnTo>
                    <a:pt x="42" y="673"/>
                  </a:lnTo>
                  <a:lnTo>
                    <a:pt x="28" y="603"/>
                  </a:lnTo>
                  <a:lnTo>
                    <a:pt x="21" y="567"/>
                  </a:lnTo>
                  <a:lnTo>
                    <a:pt x="15" y="532"/>
                  </a:lnTo>
                  <a:lnTo>
                    <a:pt x="10" y="495"/>
                  </a:lnTo>
                  <a:lnTo>
                    <a:pt x="6" y="459"/>
                  </a:lnTo>
                  <a:lnTo>
                    <a:pt x="3" y="423"/>
                  </a:lnTo>
                  <a:lnTo>
                    <a:pt x="1" y="386"/>
                  </a:lnTo>
                  <a:lnTo>
                    <a:pt x="0" y="349"/>
                  </a:lnTo>
                  <a:lnTo>
                    <a:pt x="0" y="312"/>
                  </a:lnTo>
                  <a:lnTo>
                    <a:pt x="0" y="296"/>
                  </a:lnTo>
                  <a:lnTo>
                    <a:pt x="1" y="280"/>
                  </a:lnTo>
                  <a:lnTo>
                    <a:pt x="2" y="265"/>
                  </a:lnTo>
                  <a:lnTo>
                    <a:pt x="5" y="251"/>
                  </a:lnTo>
                  <a:lnTo>
                    <a:pt x="8" y="236"/>
                  </a:lnTo>
                  <a:lnTo>
                    <a:pt x="12" y="222"/>
                  </a:lnTo>
                  <a:lnTo>
                    <a:pt x="15" y="208"/>
                  </a:lnTo>
                  <a:lnTo>
                    <a:pt x="20" y="194"/>
                  </a:lnTo>
                  <a:lnTo>
                    <a:pt x="24" y="182"/>
                  </a:lnTo>
                  <a:lnTo>
                    <a:pt x="30" y="169"/>
                  </a:lnTo>
                  <a:lnTo>
                    <a:pt x="37" y="158"/>
                  </a:lnTo>
                  <a:lnTo>
                    <a:pt x="44" y="146"/>
                  </a:lnTo>
                  <a:lnTo>
                    <a:pt x="51" y="135"/>
                  </a:lnTo>
                  <a:lnTo>
                    <a:pt x="59" y="124"/>
                  </a:lnTo>
                  <a:lnTo>
                    <a:pt x="67" y="114"/>
                  </a:lnTo>
                  <a:lnTo>
                    <a:pt x="75" y="105"/>
                  </a:lnTo>
                  <a:lnTo>
                    <a:pt x="84" y="96"/>
                  </a:lnTo>
                  <a:lnTo>
                    <a:pt x="94" y="86"/>
                  </a:lnTo>
                  <a:lnTo>
                    <a:pt x="104" y="78"/>
                  </a:lnTo>
                  <a:lnTo>
                    <a:pt x="115" y="70"/>
                  </a:lnTo>
                  <a:lnTo>
                    <a:pt x="126" y="64"/>
                  </a:lnTo>
                  <a:lnTo>
                    <a:pt x="139" y="57"/>
                  </a:lnTo>
                  <a:lnTo>
                    <a:pt x="150" y="51"/>
                  </a:lnTo>
                  <a:lnTo>
                    <a:pt x="163" y="45"/>
                  </a:lnTo>
                  <a:lnTo>
                    <a:pt x="177" y="39"/>
                  </a:lnTo>
                  <a:lnTo>
                    <a:pt x="190" y="35"/>
                  </a:lnTo>
                  <a:lnTo>
                    <a:pt x="204" y="31"/>
                  </a:lnTo>
                  <a:lnTo>
                    <a:pt x="219" y="28"/>
                  </a:lnTo>
                  <a:lnTo>
                    <a:pt x="234" y="25"/>
                  </a:lnTo>
                  <a:lnTo>
                    <a:pt x="250" y="22"/>
                  </a:lnTo>
                  <a:lnTo>
                    <a:pt x="266" y="20"/>
                  </a:lnTo>
                  <a:lnTo>
                    <a:pt x="282" y="19"/>
                  </a:lnTo>
                  <a:lnTo>
                    <a:pt x="299" y="17"/>
                  </a:lnTo>
                  <a:lnTo>
                    <a:pt x="316" y="14"/>
                  </a:lnTo>
                  <a:lnTo>
                    <a:pt x="333" y="11"/>
                  </a:lnTo>
                  <a:lnTo>
                    <a:pt x="351" y="7"/>
                  </a:lnTo>
                  <a:lnTo>
                    <a:pt x="367" y="4"/>
                  </a:lnTo>
                  <a:lnTo>
                    <a:pt x="384" y="0"/>
                  </a:lnTo>
                  <a:lnTo>
                    <a:pt x="392" y="0"/>
                  </a:lnTo>
                  <a:lnTo>
                    <a:pt x="398" y="0"/>
                  </a:lnTo>
                  <a:lnTo>
                    <a:pt x="485" y="6"/>
                  </a:lnTo>
                  <a:lnTo>
                    <a:pt x="577" y="14"/>
                  </a:lnTo>
                  <a:lnTo>
                    <a:pt x="670" y="23"/>
                  </a:lnTo>
                  <a:lnTo>
                    <a:pt x="765" y="35"/>
                  </a:lnTo>
                  <a:lnTo>
                    <a:pt x="815" y="42"/>
                  </a:lnTo>
                  <a:lnTo>
                    <a:pt x="863" y="49"/>
                  </a:lnTo>
                  <a:lnTo>
                    <a:pt x="912" y="58"/>
                  </a:lnTo>
                  <a:lnTo>
                    <a:pt x="961" y="66"/>
                  </a:lnTo>
                  <a:lnTo>
                    <a:pt x="1011" y="76"/>
                  </a:lnTo>
                  <a:lnTo>
                    <a:pt x="1060" y="88"/>
                  </a:lnTo>
                  <a:lnTo>
                    <a:pt x="1109" y="99"/>
                  </a:lnTo>
                  <a:lnTo>
                    <a:pt x="1160" y="112"/>
                  </a:lnTo>
                  <a:lnTo>
                    <a:pt x="1229" y="131"/>
                  </a:lnTo>
                  <a:lnTo>
                    <a:pt x="1296" y="151"/>
                  </a:lnTo>
                  <a:lnTo>
                    <a:pt x="1330" y="162"/>
                  </a:lnTo>
                  <a:lnTo>
                    <a:pt x="1363" y="174"/>
                  </a:lnTo>
                  <a:lnTo>
                    <a:pt x="1396" y="185"/>
                  </a:lnTo>
                  <a:lnTo>
                    <a:pt x="1429" y="198"/>
                  </a:lnTo>
                  <a:lnTo>
                    <a:pt x="1461" y="212"/>
                  </a:lnTo>
                  <a:lnTo>
                    <a:pt x="1494" y="225"/>
                  </a:lnTo>
                  <a:lnTo>
                    <a:pt x="1526" y="241"/>
                  </a:lnTo>
                  <a:lnTo>
                    <a:pt x="1557" y="257"/>
                  </a:lnTo>
                  <a:lnTo>
                    <a:pt x="1587" y="275"/>
                  </a:lnTo>
                  <a:lnTo>
                    <a:pt x="1617" y="294"/>
                  </a:lnTo>
                  <a:lnTo>
                    <a:pt x="1646" y="314"/>
                  </a:lnTo>
                  <a:lnTo>
                    <a:pt x="1676" y="335"/>
                  </a:lnTo>
                  <a:lnTo>
                    <a:pt x="1716" y="369"/>
                  </a:lnTo>
                  <a:lnTo>
                    <a:pt x="1755" y="403"/>
                  </a:lnTo>
                  <a:lnTo>
                    <a:pt x="1793" y="437"/>
                  </a:lnTo>
                  <a:lnTo>
                    <a:pt x="1830" y="474"/>
                  </a:lnTo>
                  <a:lnTo>
                    <a:pt x="1864" y="511"/>
                  </a:lnTo>
                  <a:lnTo>
                    <a:pt x="1897" y="548"/>
                  </a:lnTo>
                  <a:lnTo>
                    <a:pt x="1930" y="585"/>
                  </a:lnTo>
                  <a:lnTo>
                    <a:pt x="1960" y="623"/>
                  </a:lnTo>
                  <a:lnTo>
                    <a:pt x="1990" y="661"/>
                  </a:lnTo>
                  <a:lnTo>
                    <a:pt x="2018" y="700"/>
                  </a:lnTo>
                  <a:lnTo>
                    <a:pt x="2045" y="738"/>
                  </a:lnTo>
                  <a:lnTo>
                    <a:pt x="2071" y="775"/>
                  </a:lnTo>
                  <a:lnTo>
                    <a:pt x="2119" y="848"/>
                  </a:lnTo>
                  <a:lnTo>
                    <a:pt x="2161" y="918"/>
                  </a:lnTo>
                  <a:lnTo>
                    <a:pt x="2177" y="946"/>
                  </a:lnTo>
                  <a:lnTo>
                    <a:pt x="2192" y="973"/>
                  </a:lnTo>
                  <a:lnTo>
                    <a:pt x="2205" y="1001"/>
                  </a:lnTo>
                  <a:lnTo>
                    <a:pt x="2217" y="1028"/>
                  </a:lnTo>
                  <a:lnTo>
                    <a:pt x="2227" y="1056"/>
                  </a:lnTo>
                  <a:lnTo>
                    <a:pt x="2236" y="1082"/>
                  </a:lnTo>
                  <a:lnTo>
                    <a:pt x="2243" y="1110"/>
                  </a:lnTo>
                  <a:lnTo>
                    <a:pt x="2248" y="1136"/>
                  </a:lnTo>
                  <a:lnTo>
                    <a:pt x="2252" y="1162"/>
                  </a:lnTo>
                  <a:lnTo>
                    <a:pt x="2255" y="1188"/>
                  </a:lnTo>
                  <a:lnTo>
                    <a:pt x="2255" y="1214"/>
                  </a:lnTo>
                  <a:lnTo>
                    <a:pt x="2255" y="1239"/>
                  </a:lnTo>
                  <a:lnTo>
                    <a:pt x="2253" y="1264"/>
                  </a:lnTo>
                  <a:lnTo>
                    <a:pt x="2250" y="1290"/>
                  </a:lnTo>
                  <a:lnTo>
                    <a:pt x="2245" y="1314"/>
                  </a:lnTo>
                  <a:lnTo>
                    <a:pt x="2238" y="1338"/>
                  </a:lnTo>
                  <a:lnTo>
                    <a:pt x="2231" y="1356"/>
                  </a:lnTo>
                  <a:lnTo>
                    <a:pt x="2224" y="1375"/>
                  </a:lnTo>
                  <a:lnTo>
                    <a:pt x="2216" y="1393"/>
                  </a:lnTo>
                  <a:lnTo>
                    <a:pt x="2207" y="1410"/>
                  </a:lnTo>
                  <a:lnTo>
                    <a:pt x="2198" y="1427"/>
                  </a:lnTo>
                  <a:lnTo>
                    <a:pt x="2186" y="1443"/>
                  </a:lnTo>
                  <a:lnTo>
                    <a:pt x="2175" y="1459"/>
                  </a:lnTo>
                  <a:lnTo>
                    <a:pt x="2162" y="1475"/>
                  </a:lnTo>
                  <a:lnTo>
                    <a:pt x="2150" y="1492"/>
                  </a:lnTo>
                  <a:lnTo>
                    <a:pt x="2135" y="1506"/>
                  </a:lnTo>
                  <a:lnTo>
                    <a:pt x="2120" y="1521"/>
                  </a:lnTo>
                  <a:lnTo>
                    <a:pt x="2104" y="1536"/>
                  </a:lnTo>
                  <a:lnTo>
                    <a:pt x="2088" y="1550"/>
                  </a:lnTo>
                  <a:lnTo>
                    <a:pt x="2071" y="1564"/>
                  </a:lnTo>
                  <a:lnTo>
                    <a:pt x="2052" y="1576"/>
                  </a:lnTo>
                  <a:lnTo>
                    <a:pt x="2033" y="1589"/>
                  </a:lnTo>
                  <a:lnTo>
                    <a:pt x="1954" y="1589"/>
                  </a:lnTo>
                  <a:lnTo>
                    <a:pt x="1977" y="1576"/>
                  </a:lnTo>
                  <a:lnTo>
                    <a:pt x="1999" y="1564"/>
                  </a:lnTo>
                  <a:lnTo>
                    <a:pt x="2021" y="1550"/>
                  </a:lnTo>
                  <a:lnTo>
                    <a:pt x="2041" y="1535"/>
                  </a:lnTo>
                  <a:lnTo>
                    <a:pt x="2060" y="1521"/>
                  </a:lnTo>
                  <a:lnTo>
                    <a:pt x="2079" y="1505"/>
                  </a:lnTo>
                  <a:lnTo>
                    <a:pt x="2096" y="1489"/>
                  </a:lnTo>
                  <a:lnTo>
                    <a:pt x="2112" y="1473"/>
                  </a:lnTo>
                  <a:lnTo>
                    <a:pt x="2127" y="1457"/>
                  </a:lnTo>
                  <a:lnTo>
                    <a:pt x="2142" y="1440"/>
                  </a:lnTo>
                  <a:lnTo>
                    <a:pt x="2154" y="1422"/>
                  </a:lnTo>
                  <a:lnTo>
                    <a:pt x="2166" y="1403"/>
                  </a:lnTo>
                  <a:lnTo>
                    <a:pt x="2176" y="1385"/>
                  </a:lnTo>
                  <a:lnTo>
                    <a:pt x="2185" y="1365"/>
                  </a:lnTo>
                  <a:lnTo>
                    <a:pt x="2193" y="1346"/>
                  </a:lnTo>
                  <a:lnTo>
                    <a:pt x="2200" y="1326"/>
                  </a:lnTo>
                  <a:lnTo>
                    <a:pt x="2206" y="1305"/>
                  </a:lnTo>
                  <a:lnTo>
                    <a:pt x="2211" y="1282"/>
                  </a:lnTo>
                  <a:lnTo>
                    <a:pt x="2214" y="1259"/>
                  </a:lnTo>
                  <a:lnTo>
                    <a:pt x="2216" y="1236"/>
                  </a:lnTo>
                  <a:lnTo>
                    <a:pt x="2216" y="1213"/>
                  </a:lnTo>
                  <a:lnTo>
                    <a:pt x="2215" y="1189"/>
                  </a:lnTo>
                  <a:lnTo>
                    <a:pt x="2213" y="1165"/>
                  </a:lnTo>
                  <a:lnTo>
                    <a:pt x="2209" y="1141"/>
                  </a:lnTo>
                  <a:lnTo>
                    <a:pt x="2204" y="1116"/>
                  </a:lnTo>
                  <a:lnTo>
                    <a:pt x="2197" y="1091"/>
                  </a:lnTo>
                  <a:lnTo>
                    <a:pt x="2189" y="1066"/>
                  </a:lnTo>
                  <a:lnTo>
                    <a:pt x="2180" y="1041"/>
                  </a:lnTo>
                  <a:lnTo>
                    <a:pt x="2169" y="1016"/>
                  </a:lnTo>
                  <a:lnTo>
                    <a:pt x="2157" y="990"/>
                  </a:lnTo>
                  <a:lnTo>
                    <a:pt x="2143" y="964"/>
                  </a:lnTo>
                  <a:lnTo>
                    <a:pt x="2128" y="939"/>
                  </a:lnTo>
                  <a:lnTo>
                    <a:pt x="2086" y="870"/>
                  </a:lnTo>
                  <a:lnTo>
                    <a:pt x="2038" y="798"/>
                  </a:lnTo>
                  <a:lnTo>
                    <a:pt x="2013" y="761"/>
                  </a:lnTo>
                  <a:lnTo>
                    <a:pt x="1987" y="724"/>
                  </a:lnTo>
                  <a:lnTo>
                    <a:pt x="1959" y="686"/>
                  </a:lnTo>
                  <a:lnTo>
                    <a:pt x="1931" y="648"/>
                  </a:lnTo>
                  <a:lnTo>
                    <a:pt x="1900" y="612"/>
                  </a:lnTo>
                  <a:lnTo>
                    <a:pt x="1869" y="575"/>
                  </a:lnTo>
                  <a:lnTo>
                    <a:pt x="1837" y="538"/>
                  </a:lnTo>
                  <a:lnTo>
                    <a:pt x="1802" y="502"/>
                  </a:lnTo>
                  <a:lnTo>
                    <a:pt x="1767" y="466"/>
                  </a:lnTo>
                  <a:lnTo>
                    <a:pt x="1730" y="433"/>
                  </a:lnTo>
                  <a:lnTo>
                    <a:pt x="1691" y="398"/>
                  </a:lnTo>
                  <a:lnTo>
                    <a:pt x="1652" y="366"/>
                  </a:lnTo>
                  <a:lnTo>
                    <a:pt x="1623" y="346"/>
                  </a:lnTo>
                  <a:lnTo>
                    <a:pt x="1595" y="326"/>
                  </a:lnTo>
                  <a:lnTo>
                    <a:pt x="1566" y="309"/>
                  </a:lnTo>
                  <a:lnTo>
                    <a:pt x="1536" y="292"/>
                  </a:lnTo>
                  <a:lnTo>
                    <a:pt x="1506" y="276"/>
                  </a:lnTo>
                  <a:lnTo>
                    <a:pt x="1475" y="261"/>
                  </a:lnTo>
                  <a:lnTo>
                    <a:pt x="1444" y="247"/>
                  </a:lnTo>
                  <a:lnTo>
                    <a:pt x="1412" y="233"/>
                  </a:lnTo>
                  <a:lnTo>
                    <a:pt x="1381" y="222"/>
                  </a:lnTo>
                  <a:lnTo>
                    <a:pt x="1348" y="209"/>
                  </a:lnTo>
                  <a:lnTo>
                    <a:pt x="1316" y="199"/>
                  </a:lnTo>
                  <a:lnTo>
                    <a:pt x="1283" y="189"/>
                  </a:lnTo>
                  <a:lnTo>
                    <a:pt x="1216" y="168"/>
                  </a:lnTo>
                  <a:lnTo>
                    <a:pt x="1149" y="150"/>
                  </a:lnTo>
                  <a:lnTo>
                    <a:pt x="1100" y="137"/>
                  </a:lnTo>
                  <a:lnTo>
                    <a:pt x="1051" y="125"/>
                  </a:lnTo>
                  <a:lnTo>
                    <a:pt x="1003" y="115"/>
                  </a:lnTo>
                  <a:lnTo>
                    <a:pt x="953" y="105"/>
                  </a:lnTo>
                  <a:lnTo>
                    <a:pt x="905" y="96"/>
                  </a:lnTo>
                  <a:lnTo>
                    <a:pt x="856" y="88"/>
                  </a:lnTo>
                  <a:lnTo>
                    <a:pt x="808" y="81"/>
                  </a:lnTo>
                  <a:lnTo>
                    <a:pt x="759" y="74"/>
                  </a:lnTo>
                  <a:lnTo>
                    <a:pt x="665" y="62"/>
                  </a:lnTo>
                  <a:lnTo>
                    <a:pt x="572" y="53"/>
                  </a:lnTo>
                  <a:lnTo>
                    <a:pt x="483" y="45"/>
                  </a:lnTo>
                  <a:lnTo>
                    <a:pt x="396" y="39"/>
                  </a:lnTo>
                  <a:lnTo>
                    <a:pt x="392"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3" name="Freeform 40">
              <a:extLst>
                <a:ext uri="{FF2B5EF4-FFF2-40B4-BE49-F238E27FC236}">
                  <a16:creationId xmlns:a16="http://schemas.microsoft.com/office/drawing/2014/main" id="{C9C9DE3E-2E39-4D14-899D-FD96B98CB9A4}"/>
                </a:ext>
              </a:extLst>
            </p:cNvPr>
            <p:cNvSpPr>
              <a:spLocks noEditPoints="1"/>
            </p:cNvSpPr>
            <p:nvPr userDrawn="1"/>
          </p:nvSpPr>
          <p:spPr bwMode="auto">
            <a:xfrm>
              <a:off x="9417988" y="2005292"/>
              <a:ext cx="465264" cy="562971"/>
            </a:xfrm>
            <a:custGeom>
              <a:avLst/>
              <a:gdLst>
                <a:gd name="T0" fmla="*/ 111 w 700"/>
                <a:gd name="T1" fmla="*/ 62 h 847"/>
                <a:gd name="T2" fmla="*/ 77 w 700"/>
                <a:gd name="T3" fmla="*/ 99 h 847"/>
                <a:gd name="T4" fmla="*/ 56 w 700"/>
                <a:gd name="T5" fmla="*/ 148 h 847"/>
                <a:gd name="T6" fmla="*/ 41 w 700"/>
                <a:gd name="T7" fmla="*/ 255 h 847"/>
                <a:gd name="T8" fmla="*/ 42 w 700"/>
                <a:gd name="T9" fmla="*/ 374 h 847"/>
                <a:gd name="T10" fmla="*/ 62 w 700"/>
                <a:gd name="T11" fmla="*/ 488 h 847"/>
                <a:gd name="T12" fmla="*/ 100 w 700"/>
                <a:gd name="T13" fmla="*/ 598 h 847"/>
                <a:gd name="T14" fmla="*/ 146 w 700"/>
                <a:gd name="T15" fmla="*/ 690 h 847"/>
                <a:gd name="T16" fmla="*/ 178 w 700"/>
                <a:gd name="T17" fmla="*/ 729 h 847"/>
                <a:gd name="T18" fmla="*/ 216 w 700"/>
                <a:gd name="T19" fmla="*/ 761 h 847"/>
                <a:gd name="T20" fmla="*/ 270 w 700"/>
                <a:gd name="T21" fmla="*/ 788 h 847"/>
                <a:gd name="T22" fmla="*/ 364 w 700"/>
                <a:gd name="T23" fmla="*/ 807 h 847"/>
                <a:gd name="T24" fmla="*/ 454 w 700"/>
                <a:gd name="T25" fmla="*/ 796 h 847"/>
                <a:gd name="T26" fmla="*/ 513 w 700"/>
                <a:gd name="T27" fmla="*/ 770 h 847"/>
                <a:gd name="T28" fmla="*/ 556 w 700"/>
                <a:gd name="T29" fmla="*/ 737 h 847"/>
                <a:gd name="T30" fmla="*/ 593 w 700"/>
                <a:gd name="T31" fmla="*/ 695 h 847"/>
                <a:gd name="T32" fmla="*/ 638 w 700"/>
                <a:gd name="T33" fmla="*/ 612 h 847"/>
                <a:gd name="T34" fmla="*/ 660 w 700"/>
                <a:gd name="T35" fmla="*/ 508 h 847"/>
                <a:gd name="T36" fmla="*/ 650 w 700"/>
                <a:gd name="T37" fmla="*/ 414 h 847"/>
                <a:gd name="T38" fmla="*/ 616 w 700"/>
                <a:gd name="T39" fmla="*/ 332 h 847"/>
                <a:gd name="T40" fmla="*/ 559 w 700"/>
                <a:gd name="T41" fmla="*/ 248 h 847"/>
                <a:gd name="T42" fmla="*/ 483 w 700"/>
                <a:gd name="T43" fmla="*/ 171 h 847"/>
                <a:gd name="T44" fmla="*/ 399 w 700"/>
                <a:gd name="T45" fmla="*/ 108 h 847"/>
                <a:gd name="T46" fmla="*/ 329 w 700"/>
                <a:gd name="T47" fmla="*/ 71 h 847"/>
                <a:gd name="T48" fmla="*/ 263 w 700"/>
                <a:gd name="T49" fmla="*/ 48 h 847"/>
                <a:gd name="T50" fmla="*/ 200 w 700"/>
                <a:gd name="T51" fmla="*/ 39 h 847"/>
                <a:gd name="T52" fmla="*/ 148 w 700"/>
                <a:gd name="T53" fmla="*/ 44 h 847"/>
                <a:gd name="T54" fmla="*/ 317 w 700"/>
                <a:gd name="T55" fmla="*/ 841 h 847"/>
                <a:gd name="T56" fmla="*/ 241 w 700"/>
                <a:gd name="T57" fmla="*/ 819 h 847"/>
                <a:gd name="T58" fmla="*/ 172 w 700"/>
                <a:gd name="T59" fmla="*/ 777 h 847"/>
                <a:gd name="T60" fmla="*/ 116 w 700"/>
                <a:gd name="T61" fmla="*/ 716 h 847"/>
                <a:gd name="T62" fmla="*/ 63 w 700"/>
                <a:gd name="T63" fmla="*/ 614 h 847"/>
                <a:gd name="T64" fmla="*/ 24 w 700"/>
                <a:gd name="T65" fmla="*/ 498 h 847"/>
                <a:gd name="T66" fmla="*/ 3 w 700"/>
                <a:gd name="T67" fmla="*/ 378 h 847"/>
                <a:gd name="T68" fmla="*/ 1 w 700"/>
                <a:gd name="T69" fmla="*/ 253 h 847"/>
                <a:gd name="T70" fmla="*/ 17 w 700"/>
                <a:gd name="T71" fmla="*/ 140 h 847"/>
                <a:gd name="T72" fmla="*/ 42 w 700"/>
                <a:gd name="T73" fmla="*/ 79 h 847"/>
                <a:gd name="T74" fmla="*/ 87 w 700"/>
                <a:gd name="T75" fmla="*/ 31 h 847"/>
                <a:gd name="T76" fmla="*/ 148 w 700"/>
                <a:gd name="T77" fmla="*/ 5 h 847"/>
                <a:gd name="T78" fmla="*/ 198 w 700"/>
                <a:gd name="T79" fmla="*/ 0 h 847"/>
                <a:gd name="T80" fmla="*/ 268 w 700"/>
                <a:gd name="T81" fmla="*/ 9 h 847"/>
                <a:gd name="T82" fmla="*/ 343 w 700"/>
                <a:gd name="T83" fmla="*/ 33 h 847"/>
                <a:gd name="T84" fmla="*/ 420 w 700"/>
                <a:gd name="T85" fmla="*/ 75 h 847"/>
                <a:gd name="T86" fmla="*/ 509 w 700"/>
                <a:gd name="T87" fmla="*/ 141 h 847"/>
                <a:gd name="T88" fmla="*/ 590 w 700"/>
                <a:gd name="T89" fmla="*/ 225 h 847"/>
                <a:gd name="T90" fmla="*/ 652 w 700"/>
                <a:gd name="T91" fmla="*/ 316 h 847"/>
                <a:gd name="T92" fmla="*/ 689 w 700"/>
                <a:gd name="T93" fmla="*/ 405 h 847"/>
                <a:gd name="T94" fmla="*/ 699 w 700"/>
                <a:gd name="T95" fmla="*/ 468 h 847"/>
                <a:gd name="T96" fmla="*/ 692 w 700"/>
                <a:gd name="T97" fmla="*/ 570 h 847"/>
                <a:gd name="T98" fmla="*/ 669 w 700"/>
                <a:gd name="T99" fmla="*/ 641 h 847"/>
                <a:gd name="T100" fmla="*/ 641 w 700"/>
                <a:gd name="T101" fmla="*/ 695 h 847"/>
                <a:gd name="T102" fmla="*/ 605 w 700"/>
                <a:gd name="T103" fmla="*/ 745 h 847"/>
                <a:gd name="T104" fmla="*/ 560 w 700"/>
                <a:gd name="T105" fmla="*/ 786 h 847"/>
                <a:gd name="T106" fmla="*/ 505 w 700"/>
                <a:gd name="T107" fmla="*/ 818 h 847"/>
                <a:gd name="T108" fmla="*/ 450 w 700"/>
                <a:gd name="T109" fmla="*/ 837 h 847"/>
                <a:gd name="T110" fmla="*/ 390 w 700"/>
                <a:gd name="T111" fmla="*/ 84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847">
                  <a:moveTo>
                    <a:pt x="148" y="44"/>
                  </a:moveTo>
                  <a:lnTo>
                    <a:pt x="134" y="48"/>
                  </a:lnTo>
                  <a:lnTo>
                    <a:pt x="122" y="55"/>
                  </a:lnTo>
                  <a:lnTo>
                    <a:pt x="111" y="62"/>
                  </a:lnTo>
                  <a:lnTo>
                    <a:pt x="101" y="70"/>
                  </a:lnTo>
                  <a:lnTo>
                    <a:pt x="92" y="79"/>
                  </a:lnTo>
                  <a:lnTo>
                    <a:pt x="84" y="89"/>
                  </a:lnTo>
                  <a:lnTo>
                    <a:pt x="77" y="99"/>
                  </a:lnTo>
                  <a:lnTo>
                    <a:pt x="70" y="110"/>
                  </a:lnTo>
                  <a:lnTo>
                    <a:pt x="64" y="123"/>
                  </a:lnTo>
                  <a:lnTo>
                    <a:pt x="60" y="136"/>
                  </a:lnTo>
                  <a:lnTo>
                    <a:pt x="56" y="148"/>
                  </a:lnTo>
                  <a:lnTo>
                    <a:pt x="52" y="162"/>
                  </a:lnTo>
                  <a:lnTo>
                    <a:pt x="47" y="193"/>
                  </a:lnTo>
                  <a:lnTo>
                    <a:pt x="42" y="225"/>
                  </a:lnTo>
                  <a:lnTo>
                    <a:pt x="41" y="255"/>
                  </a:lnTo>
                  <a:lnTo>
                    <a:pt x="39" y="286"/>
                  </a:lnTo>
                  <a:lnTo>
                    <a:pt x="39" y="316"/>
                  </a:lnTo>
                  <a:lnTo>
                    <a:pt x="40" y="345"/>
                  </a:lnTo>
                  <a:lnTo>
                    <a:pt x="42" y="374"/>
                  </a:lnTo>
                  <a:lnTo>
                    <a:pt x="46" y="403"/>
                  </a:lnTo>
                  <a:lnTo>
                    <a:pt x="50" y="431"/>
                  </a:lnTo>
                  <a:lnTo>
                    <a:pt x="55" y="460"/>
                  </a:lnTo>
                  <a:lnTo>
                    <a:pt x="62" y="488"/>
                  </a:lnTo>
                  <a:lnTo>
                    <a:pt x="70" y="516"/>
                  </a:lnTo>
                  <a:lnTo>
                    <a:pt x="78" y="544"/>
                  </a:lnTo>
                  <a:lnTo>
                    <a:pt x="88" y="570"/>
                  </a:lnTo>
                  <a:lnTo>
                    <a:pt x="100" y="598"/>
                  </a:lnTo>
                  <a:lnTo>
                    <a:pt x="111" y="624"/>
                  </a:lnTo>
                  <a:lnTo>
                    <a:pt x="125" y="652"/>
                  </a:lnTo>
                  <a:lnTo>
                    <a:pt x="139" y="678"/>
                  </a:lnTo>
                  <a:lnTo>
                    <a:pt x="146" y="690"/>
                  </a:lnTo>
                  <a:lnTo>
                    <a:pt x="153" y="700"/>
                  </a:lnTo>
                  <a:lnTo>
                    <a:pt x="161" y="710"/>
                  </a:lnTo>
                  <a:lnTo>
                    <a:pt x="169" y="719"/>
                  </a:lnTo>
                  <a:lnTo>
                    <a:pt x="178" y="729"/>
                  </a:lnTo>
                  <a:lnTo>
                    <a:pt x="187" y="738"/>
                  </a:lnTo>
                  <a:lnTo>
                    <a:pt x="196" y="746"/>
                  </a:lnTo>
                  <a:lnTo>
                    <a:pt x="205" y="754"/>
                  </a:lnTo>
                  <a:lnTo>
                    <a:pt x="216" y="761"/>
                  </a:lnTo>
                  <a:lnTo>
                    <a:pt x="226" y="768"/>
                  </a:lnTo>
                  <a:lnTo>
                    <a:pt x="237" y="773"/>
                  </a:lnTo>
                  <a:lnTo>
                    <a:pt x="248" y="779"/>
                  </a:lnTo>
                  <a:lnTo>
                    <a:pt x="270" y="788"/>
                  </a:lnTo>
                  <a:lnTo>
                    <a:pt x="293" y="796"/>
                  </a:lnTo>
                  <a:lnTo>
                    <a:pt x="317" y="802"/>
                  </a:lnTo>
                  <a:lnTo>
                    <a:pt x="340" y="805"/>
                  </a:lnTo>
                  <a:lnTo>
                    <a:pt x="364" y="807"/>
                  </a:lnTo>
                  <a:lnTo>
                    <a:pt x="388" y="807"/>
                  </a:lnTo>
                  <a:lnTo>
                    <a:pt x="411" y="805"/>
                  </a:lnTo>
                  <a:lnTo>
                    <a:pt x="432" y="801"/>
                  </a:lnTo>
                  <a:lnTo>
                    <a:pt x="454" y="796"/>
                  </a:lnTo>
                  <a:lnTo>
                    <a:pt x="475" y="788"/>
                  </a:lnTo>
                  <a:lnTo>
                    <a:pt x="489" y="782"/>
                  </a:lnTo>
                  <a:lnTo>
                    <a:pt x="501" y="777"/>
                  </a:lnTo>
                  <a:lnTo>
                    <a:pt x="513" y="770"/>
                  </a:lnTo>
                  <a:lnTo>
                    <a:pt x="524" y="762"/>
                  </a:lnTo>
                  <a:lnTo>
                    <a:pt x="536" y="754"/>
                  </a:lnTo>
                  <a:lnTo>
                    <a:pt x="546" y="746"/>
                  </a:lnTo>
                  <a:lnTo>
                    <a:pt x="556" y="737"/>
                  </a:lnTo>
                  <a:lnTo>
                    <a:pt x="567" y="726"/>
                  </a:lnTo>
                  <a:lnTo>
                    <a:pt x="576" y="717"/>
                  </a:lnTo>
                  <a:lnTo>
                    <a:pt x="585" y="707"/>
                  </a:lnTo>
                  <a:lnTo>
                    <a:pt x="593" y="695"/>
                  </a:lnTo>
                  <a:lnTo>
                    <a:pt x="601" y="684"/>
                  </a:lnTo>
                  <a:lnTo>
                    <a:pt x="615" y="661"/>
                  </a:lnTo>
                  <a:lnTo>
                    <a:pt x="628" y="637"/>
                  </a:lnTo>
                  <a:lnTo>
                    <a:pt x="638" y="612"/>
                  </a:lnTo>
                  <a:lnTo>
                    <a:pt x="646" y="586"/>
                  </a:lnTo>
                  <a:lnTo>
                    <a:pt x="653" y="560"/>
                  </a:lnTo>
                  <a:lnTo>
                    <a:pt x="657" y="535"/>
                  </a:lnTo>
                  <a:lnTo>
                    <a:pt x="660" y="508"/>
                  </a:lnTo>
                  <a:lnTo>
                    <a:pt x="660" y="483"/>
                  </a:lnTo>
                  <a:lnTo>
                    <a:pt x="658" y="458"/>
                  </a:lnTo>
                  <a:lnTo>
                    <a:pt x="655" y="434"/>
                  </a:lnTo>
                  <a:lnTo>
                    <a:pt x="650" y="414"/>
                  </a:lnTo>
                  <a:lnTo>
                    <a:pt x="645" y="394"/>
                  </a:lnTo>
                  <a:lnTo>
                    <a:pt x="637" y="373"/>
                  </a:lnTo>
                  <a:lnTo>
                    <a:pt x="626" y="352"/>
                  </a:lnTo>
                  <a:lnTo>
                    <a:pt x="616" y="332"/>
                  </a:lnTo>
                  <a:lnTo>
                    <a:pt x="603" y="311"/>
                  </a:lnTo>
                  <a:lnTo>
                    <a:pt x="590" y="289"/>
                  </a:lnTo>
                  <a:lnTo>
                    <a:pt x="575" y="269"/>
                  </a:lnTo>
                  <a:lnTo>
                    <a:pt x="559" y="248"/>
                  </a:lnTo>
                  <a:lnTo>
                    <a:pt x="540" y="228"/>
                  </a:lnTo>
                  <a:lnTo>
                    <a:pt x="522" y="209"/>
                  </a:lnTo>
                  <a:lnTo>
                    <a:pt x="502" y="189"/>
                  </a:lnTo>
                  <a:lnTo>
                    <a:pt x="483" y="171"/>
                  </a:lnTo>
                  <a:lnTo>
                    <a:pt x="461" y="153"/>
                  </a:lnTo>
                  <a:lnTo>
                    <a:pt x="439" y="136"/>
                  </a:lnTo>
                  <a:lnTo>
                    <a:pt x="416" y="119"/>
                  </a:lnTo>
                  <a:lnTo>
                    <a:pt x="399" y="108"/>
                  </a:lnTo>
                  <a:lnTo>
                    <a:pt x="382" y="98"/>
                  </a:lnTo>
                  <a:lnTo>
                    <a:pt x="364" y="87"/>
                  </a:lnTo>
                  <a:lnTo>
                    <a:pt x="346" y="79"/>
                  </a:lnTo>
                  <a:lnTo>
                    <a:pt x="329" y="71"/>
                  </a:lnTo>
                  <a:lnTo>
                    <a:pt x="312" y="64"/>
                  </a:lnTo>
                  <a:lnTo>
                    <a:pt x="296" y="58"/>
                  </a:lnTo>
                  <a:lnTo>
                    <a:pt x="279" y="53"/>
                  </a:lnTo>
                  <a:lnTo>
                    <a:pt x="263" y="48"/>
                  </a:lnTo>
                  <a:lnTo>
                    <a:pt x="247" y="45"/>
                  </a:lnTo>
                  <a:lnTo>
                    <a:pt x="231" y="41"/>
                  </a:lnTo>
                  <a:lnTo>
                    <a:pt x="215" y="40"/>
                  </a:lnTo>
                  <a:lnTo>
                    <a:pt x="200" y="39"/>
                  </a:lnTo>
                  <a:lnTo>
                    <a:pt x="185" y="40"/>
                  </a:lnTo>
                  <a:lnTo>
                    <a:pt x="171" y="41"/>
                  </a:lnTo>
                  <a:lnTo>
                    <a:pt x="156" y="44"/>
                  </a:lnTo>
                  <a:lnTo>
                    <a:pt x="148" y="44"/>
                  </a:lnTo>
                  <a:close/>
                  <a:moveTo>
                    <a:pt x="375" y="847"/>
                  </a:moveTo>
                  <a:lnTo>
                    <a:pt x="356" y="846"/>
                  </a:lnTo>
                  <a:lnTo>
                    <a:pt x="336" y="844"/>
                  </a:lnTo>
                  <a:lnTo>
                    <a:pt x="317" y="841"/>
                  </a:lnTo>
                  <a:lnTo>
                    <a:pt x="298" y="837"/>
                  </a:lnTo>
                  <a:lnTo>
                    <a:pt x="279" y="832"/>
                  </a:lnTo>
                  <a:lnTo>
                    <a:pt x="259" y="826"/>
                  </a:lnTo>
                  <a:lnTo>
                    <a:pt x="241" y="819"/>
                  </a:lnTo>
                  <a:lnTo>
                    <a:pt x="223" y="810"/>
                  </a:lnTo>
                  <a:lnTo>
                    <a:pt x="205" y="801"/>
                  </a:lnTo>
                  <a:lnTo>
                    <a:pt x="188" y="789"/>
                  </a:lnTo>
                  <a:lnTo>
                    <a:pt x="172" y="777"/>
                  </a:lnTo>
                  <a:lnTo>
                    <a:pt x="157" y="764"/>
                  </a:lnTo>
                  <a:lnTo>
                    <a:pt x="142" y="749"/>
                  </a:lnTo>
                  <a:lnTo>
                    <a:pt x="129" y="733"/>
                  </a:lnTo>
                  <a:lnTo>
                    <a:pt x="116" y="716"/>
                  </a:lnTo>
                  <a:lnTo>
                    <a:pt x="104" y="698"/>
                  </a:lnTo>
                  <a:lnTo>
                    <a:pt x="89" y="670"/>
                  </a:lnTo>
                  <a:lnTo>
                    <a:pt x="76" y="641"/>
                  </a:lnTo>
                  <a:lnTo>
                    <a:pt x="63" y="614"/>
                  </a:lnTo>
                  <a:lnTo>
                    <a:pt x="52" y="585"/>
                  </a:lnTo>
                  <a:lnTo>
                    <a:pt x="41" y="556"/>
                  </a:lnTo>
                  <a:lnTo>
                    <a:pt x="32" y="528"/>
                  </a:lnTo>
                  <a:lnTo>
                    <a:pt x="24" y="498"/>
                  </a:lnTo>
                  <a:lnTo>
                    <a:pt x="17" y="468"/>
                  </a:lnTo>
                  <a:lnTo>
                    <a:pt x="11" y="438"/>
                  </a:lnTo>
                  <a:lnTo>
                    <a:pt x="7" y="409"/>
                  </a:lnTo>
                  <a:lnTo>
                    <a:pt x="3" y="378"/>
                  </a:lnTo>
                  <a:lnTo>
                    <a:pt x="1" y="347"/>
                  </a:lnTo>
                  <a:lnTo>
                    <a:pt x="0" y="316"/>
                  </a:lnTo>
                  <a:lnTo>
                    <a:pt x="0" y="285"/>
                  </a:lnTo>
                  <a:lnTo>
                    <a:pt x="1" y="253"/>
                  </a:lnTo>
                  <a:lnTo>
                    <a:pt x="3" y="222"/>
                  </a:lnTo>
                  <a:lnTo>
                    <a:pt x="8" y="188"/>
                  </a:lnTo>
                  <a:lnTo>
                    <a:pt x="14" y="156"/>
                  </a:lnTo>
                  <a:lnTo>
                    <a:pt x="17" y="140"/>
                  </a:lnTo>
                  <a:lnTo>
                    <a:pt x="22" y="124"/>
                  </a:lnTo>
                  <a:lnTo>
                    <a:pt x="28" y="109"/>
                  </a:lnTo>
                  <a:lnTo>
                    <a:pt x="34" y="94"/>
                  </a:lnTo>
                  <a:lnTo>
                    <a:pt x="42" y="79"/>
                  </a:lnTo>
                  <a:lnTo>
                    <a:pt x="52" y="67"/>
                  </a:lnTo>
                  <a:lnTo>
                    <a:pt x="62" y="54"/>
                  </a:lnTo>
                  <a:lnTo>
                    <a:pt x="73" y="41"/>
                  </a:lnTo>
                  <a:lnTo>
                    <a:pt x="87" y="31"/>
                  </a:lnTo>
                  <a:lnTo>
                    <a:pt x="102" y="21"/>
                  </a:lnTo>
                  <a:lnTo>
                    <a:pt x="118" y="13"/>
                  </a:lnTo>
                  <a:lnTo>
                    <a:pt x="137" y="6"/>
                  </a:lnTo>
                  <a:lnTo>
                    <a:pt x="148" y="5"/>
                  </a:lnTo>
                  <a:lnTo>
                    <a:pt x="149" y="5"/>
                  </a:lnTo>
                  <a:lnTo>
                    <a:pt x="165" y="2"/>
                  </a:lnTo>
                  <a:lnTo>
                    <a:pt x="181" y="1"/>
                  </a:lnTo>
                  <a:lnTo>
                    <a:pt x="198" y="0"/>
                  </a:lnTo>
                  <a:lnTo>
                    <a:pt x="216" y="1"/>
                  </a:lnTo>
                  <a:lnTo>
                    <a:pt x="233" y="2"/>
                  </a:lnTo>
                  <a:lnTo>
                    <a:pt x="251" y="5"/>
                  </a:lnTo>
                  <a:lnTo>
                    <a:pt x="268" y="9"/>
                  </a:lnTo>
                  <a:lnTo>
                    <a:pt x="287" y="14"/>
                  </a:lnTo>
                  <a:lnTo>
                    <a:pt x="305" y="20"/>
                  </a:lnTo>
                  <a:lnTo>
                    <a:pt x="325" y="27"/>
                  </a:lnTo>
                  <a:lnTo>
                    <a:pt x="343" y="33"/>
                  </a:lnTo>
                  <a:lnTo>
                    <a:pt x="363" y="43"/>
                  </a:lnTo>
                  <a:lnTo>
                    <a:pt x="381" y="52"/>
                  </a:lnTo>
                  <a:lnTo>
                    <a:pt x="400" y="63"/>
                  </a:lnTo>
                  <a:lnTo>
                    <a:pt x="420" y="75"/>
                  </a:lnTo>
                  <a:lnTo>
                    <a:pt x="438" y="87"/>
                  </a:lnTo>
                  <a:lnTo>
                    <a:pt x="462" y="105"/>
                  </a:lnTo>
                  <a:lnTo>
                    <a:pt x="486" y="123"/>
                  </a:lnTo>
                  <a:lnTo>
                    <a:pt x="509" y="141"/>
                  </a:lnTo>
                  <a:lnTo>
                    <a:pt x="531" y="162"/>
                  </a:lnTo>
                  <a:lnTo>
                    <a:pt x="552" y="183"/>
                  </a:lnTo>
                  <a:lnTo>
                    <a:pt x="571" y="203"/>
                  </a:lnTo>
                  <a:lnTo>
                    <a:pt x="590" y="225"/>
                  </a:lnTo>
                  <a:lnTo>
                    <a:pt x="607" y="248"/>
                  </a:lnTo>
                  <a:lnTo>
                    <a:pt x="623" y="270"/>
                  </a:lnTo>
                  <a:lnTo>
                    <a:pt x="638" y="293"/>
                  </a:lnTo>
                  <a:lnTo>
                    <a:pt x="652" y="316"/>
                  </a:lnTo>
                  <a:lnTo>
                    <a:pt x="663" y="337"/>
                  </a:lnTo>
                  <a:lnTo>
                    <a:pt x="673" y="360"/>
                  </a:lnTo>
                  <a:lnTo>
                    <a:pt x="683" y="383"/>
                  </a:lnTo>
                  <a:lnTo>
                    <a:pt x="689" y="405"/>
                  </a:lnTo>
                  <a:lnTo>
                    <a:pt x="694" y="427"/>
                  </a:lnTo>
                  <a:lnTo>
                    <a:pt x="696" y="441"/>
                  </a:lnTo>
                  <a:lnTo>
                    <a:pt x="697" y="454"/>
                  </a:lnTo>
                  <a:lnTo>
                    <a:pt x="699" y="468"/>
                  </a:lnTo>
                  <a:lnTo>
                    <a:pt x="700" y="483"/>
                  </a:lnTo>
                  <a:lnTo>
                    <a:pt x="699" y="512"/>
                  </a:lnTo>
                  <a:lnTo>
                    <a:pt x="696" y="540"/>
                  </a:lnTo>
                  <a:lnTo>
                    <a:pt x="692" y="570"/>
                  </a:lnTo>
                  <a:lnTo>
                    <a:pt x="684" y="599"/>
                  </a:lnTo>
                  <a:lnTo>
                    <a:pt x="680" y="613"/>
                  </a:lnTo>
                  <a:lnTo>
                    <a:pt x="675" y="628"/>
                  </a:lnTo>
                  <a:lnTo>
                    <a:pt x="669" y="641"/>
                  </a:lnTo>
                  <a:lnTo>
                    <a:pt x="663" y="655"/>
                  </a:lnTo>
                  <a:lnTo>
                    <a:pt x="656" y="669"/>
                  </a:lnTo>
                  <a:lnTo>
                    <a:pt x="649" y="683"/>
                  </a:lnTo>
                  <a:lnTo>
                    <a:pt x="641" y="695"/>
                  </a:lnTo>
                  <a:lnTo>
                    <a:pt x="633" y="708"/>
                  </a:lnTo>
                  <a:lnTo>
                    <a:pt x="624" y="720"/>
                  </a:lnTo>
                  <a:lnTo>
                    <a:pt x="615" y="733"/>
                  </a:lnTo>
                  <a:lnTo>
                    <a:pt x="605" y="745"/>
                  </a:lnTo>
                  <a:lnTo>
                    <a:pt x="594" y="755"/>
                  </a:lnTo>
                  <a:lnTo>
                    <a:pt x="583" y="766"/>
                  </a:lnTo>
                  <a:lnTo>
                    <a:pt x="571" y="777"/>
                  </a:lnTo>
                  <a:lnTo>
                    <a:pt x="560" y="786"/>
                  </a:lnTo>
                  <a:lnTo>
                    <a:pt x="546" y="795"/>
                  </a:lnTo>
                  <a:lnTo>
                    <a:pt x="533" y="803"/>
                  </a:lnTo>
                  <a:lnTo>
                    <a:pt x="520" y="811"/>
                  </a:lnTo>
                  <a:lnTo>
                    <a:pt x="505" y="818"/>
                  </a:lnTo>
                  <a:lnTo>
                    <a:pt x="490" y="825"/>
                  </a:lnTo>
                  <a:lnTo>
                    <a:pt x="477" y="829"/>
                  </a:lnTo>
                  <a:lnTo>
                    <a:pt x="463" y="834"/>
                  </a:lnTo>
                  <a:lnTo>
                    <a:pt x="450" y="837"/>
                  </a:lnTo>
                  <a:lnTo>
                    <a:pt x="435" y="841"/>
                  </a:lnTo>
                  <a:lnTo>
                    <a:pt x="420" y="843"/>
                  </a:lnTo>
                  <a:lnTo>
                    <a:pt x="406" y="844"/>
                  </a:lnTo>
                  <a:lnTo>
                    <a:pt x="390" y="846"/>
                  </a:lnTo>
                  <a:lnTo>
                    <a:pt x="375" y="8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4" name="Freeform 41">
              <a:extLst>
                <a:ext uri="{FF2B5EF4-FFF2-40B4-BE49-F238E27FC236}">
                  <a16:creationId xmlns:a16="http://schemas.microsoft.com/office/drawing/2014/main" id="{E4664CB3-8856-46B3-A2A8-13F803ED8B54}"/>
                </a:ext>
              </a:extLst>
            </p:cNvPr>
            <p:cNvSpPr>
              <a:spLocks noEditPoints="1"/>
            </p:cNvSpPr>
            <p:nvPr userDrawn="1"/>
          </p:nvSpPr>
          <p:spPr bwMode="auto">
            <a:xfrm>
              <a:off x="5314357" y="749079"/>
              <a:ext cx="1344615" cy="1000320"/>
            </a:xfrm>
            <a:custGeom>
              <a:avLst/>
              <a:gdLst>
                <a:gd name="T0" fmla="*/ 934 w 2024"/>
                <a:gd name="T1" fmla="*/ 75 h 1506"/>
                <a:gd name="T2" fmla="*/ 757 w 2024"/>
                <a:gd name="T3" fmla="*/ 147 h 1506"/>
                <a:gd name="T4" fmla="*/ 597 w 2024"/>
                <a:gd name="T5" fmla="*/ 241 h 1506"/>
                <a:gd name="T6" fmla="*/ 453 w 2024"/>
                <a:gd name="T7" fmla="*/ 350 h 1506"/>
                <a:gd name="T8" fmla="*/ 249 w 2024"/>
                <a:gd name="T9" fmla="*/ 546 h 1506"/>
                <a:gd name="T10" fmla="*/ 79 w 2024"/>
                <a:gd name="T11" fmla="*/ 748 h 1506"/>
                <a:gd name="T12" fmla="*/ 50 w 2024"/>
                <a:gd name="T13" fmla="*/ 809 h 1506"/>
                <a:gd name="T14" fmla="*/ 39 w 2024"/>
                <a:gd name="T15" fmla="*/ 867 h 1506"/>
                <a:gd name="T16" fmla="*/ 46 w 2024"/>
                <a:gd name="T17" fmla="*/ 922 h 1506"/>
                <a:gd name="T18" fmla="*/ 66 w 2024"/>
                <a:gd name="T19" fmla="*/ 971 h 1506"/>
                <a:gd name="T20" fmla="*/ 180 w 2024"/>
                <a:gd name="T21" fmla="*/ 1084 h 1506"/>
                <a:gd name="T22" fmla="*/ 436 w 2024"/>
                <a:gd name="T23" fmla="*/ 1252 h 1506"/>
                <a:gd name="T24" fmla="*/ 713 w 2024"/>
                <a:gd name="T25" fmla="*/ 1376 h 1506"/>
                <a:gd name="T26" fmla="*/ 1010 w 2024"/>
                <a:gd name="T27" fmla="*/ 1456 h 1506"/>
                <a:gd name="T28" fmla="*/ 1187 w 2024"/>
                <a:gd name="T29" fmla="*/ 1464 h 1506"/>
                <a:gd name="T30" fmla="*/ 1361 w 2024"/>
                <a:gd name="T31" fmla="*/ 1423 h 1506"/>
                <a:gd name="T32" fmla="*/ 1530 w 2024"/>
                <a:gd name="T33" fmla="*/ 1336 h 1506"/>
                <a:gd name="T34" fmla="*/ 1698 w 2024"/>
                <a:gd name="T35" fmla="*/ 1208 h 1506"/>
                <a:gd name="T36" fmla="*/ 1804 w 2024"/>
                <a:gd name="T37" fmla="*/ 1103 h 1506"/>
                <a:gd name="T38" fmla="*/ 1896 w 2024"/>
                <a:gd name="T39" fmla="*/ 977 h 1506"/>
                <a:gd name="T40" fmla="*/ 1964 w 2024"/>
                <a:gd name="T41" fmla="*/ 824 h 1506"/>
                <a:gd name="T42" fmla="*/ 1983 w 2024"/>
                <a:gd name="T43" fmla="*/ 685 h 1506"/>
                <a:gd name="T44" fmla="*/ 1964 w 2024"/>
                <a:gd name="T45" fmla="*/ 561 h 1506"/>
                <a:gd name="T46" fmla="*/ 1914 w 2024"/>
                <a:gd name="T47" fmla="*/ 451 h 1506"/>
                <a:gd name="T48" fmla="*/ 1842 w 2024"/>
                <a:gd name="T49" fmla="*/ 356 h 1506"/>
                <a:gd name="T50" fmla="*/ 1722 w 2024"/>
                <a:gd name="T51" fmla="*/ 248 h 1506"/>
                <a:gd name="T52" fmla="*/ 1521 w 2024"/>
                <a:gd name="T53" fmla="*/ 125 h 1506"/>
                <a:gd name="T54" fmla="*/ 1314 w 2024"/>
                <a:gd name="T55" fmla="*/ 56 h 1506"/>
                <a:gd name="T56" fmla="*/ 1099 w 2024"/>
                <a:gd name="T57" fmla="*/ 40 h 1506"/>
                <a:gd name="T58" fmla="*/ 1065 w 2024"/>
                <a:gd name="T59" fmla="*/ 1503 h 1506"/>
                <a:gd name="T60" fmla="*/ 819 w 2024"/>
                <a:gd name="T61" fmla="*/ 1452 h 1506"/>
                <a:gd name="T62" fmla="*/ 527 w 2024"/>
                <a:gd name="T63" fmla="*/ 1343 h 1506"/>
                <a:gd name="T64" fmla="*/ 258 w 2024"/>
                <a:gd name="T65" fmla="*/ 1189 h 1506"/>
                <a:gd name="T66" fmla="*/ 83 w 2024"/>
                <a:gd name="T67" fmla="*/ 1055 h 1506"/>
                <a:gd name="T68" fmla="*/ 39 w 2024"/>
                <a:gd name="T69" fmla="*/ 1001 h 1506"/>
                <a:gd name="T70" fmla="*/ 10 w 2024"/>
                <a:gd name="T71" fmla="*/ 943 h 1506"/>
                <a:gd name="T72" fmla="*/ 0 w 2024"/>
                <a:gd name="T73" fmla="*/ 881 h 1506"/>
                <a:gd name="T74" fmla="*/ 8 w 2024"/>
                <a:gd name="T75" fmla="*/ 812 h 1506"/>
                <a:gd name="T76" fmla="*/ 36 w 2024"/>
                <a:gd name="T77" fmla="*/ 743 h 1506"/>
                <a:gd name="T78" fmla="*/ 85 w 2024"/>
                <a:gd name="T79" fmla="*/ 673 h 1506"/>
                <a:gd name="T80" fmla="*/ 321 w 2024"/>
                <a:gd name="T81" fmla="*/ 415 h 1506"/>
                <a:gd name="T82" fmla="*/ 487 w 2024"/>
                <a:gd name="T83" fmla="*/ 272 h 1506"/>
                <a:gd name="T84" fmla="*/ 641 w 2024"/>
                <a:gd name="T85" fmla="*/ 166 h 1506"/>
                <a:gd name="T86" fmla="*/ 811 w 2024"/>
                <a:gd name="T87" fmla="*/ 79 h 1506"/>
                <a:gd name="T88" fmla="*/ 999 w 2024"/>
                <a:gd name="T89" fmla="*/ 14 h 1506"/>
                <a:gd name="T90" fmla="*/ 1142 w 2024"/>
                <a:gd name="T91" fmla="*/ 0 h 1506"/>
                <a:gd name="T92" fmla="*/ 1365 w 2024"/>
                <a:gd name="T93" fmla="*/ 29 h 1506"/>
                <a:gd name="T94" fmla="*/ 1579 w 2024"/>
                <a:gd name="T95" fmla="*/ 111 h 1506"/>
                <a:gd name="T96" fmla="*/ 1772 w 2024"/>
                <a:gd name="T97" fmla="*/ 236 h 1506"/>
                <a:gd name="T98" fmla="*/ 1886 w 2024"/>
                <a:gd name="T99" fmla="*/ 344 h 1506"/>
                <a:gd name="T100" fmla="*/ 1966 w 2024"/>
                <a:gd name="T101" fmla="*/ 459 h 1506"/>
                <a:gd name="T102" fmla="*/ 2012 w 2024"/>
                <a:gd name="T103" fmla="*/ 579 h 1506"/>
                <a:gd name="T104" fmla="*/ 2023 w 2024"/>
                <a:gd name="T105" fmla="*/ 705 h 1506"/>
                <a:gd name="T106" fmla="*/ 2001 w 2024"/>
                <a:gd name="T107" fmla="*/ 836 h 1506"/>
                <a:gd name="T108" fmla="*/ 1945 w 2024"/>
                <a:gd name="T109" fmla="*/ 970 h 1506"/>
                <a:gd name="T110" fmla="*/ 1856 w 2024"/>
                <a:gd name="T111" fmla="*/ 1103 h 1506"/>
                <a:gd name="T112" fmla="*/ 1747 w 2024"/>
                <a:gd name="T113" fmla="*/ 1217 h 1506"/>
                <a:gd name="T114" fmla="*/ 1586 w 2024"/>
                <a:gd name="T115" fmla="*/ 1345 h 1506"/>
                <a:gd name="T116" fmla="*/ 1447 w 2024"/>
                <a:gd name="T117" fmla="*/ 1429 h 1506"/>
                <a:gd name="T118" fmla="*/ 1304 w 2024"/>
                <a:gd name="T119" fmla="*/ 1483 h 1506"/>
                <a:gd name="T120" fmla="*/ 1158 w 2024"/>
                <a:gd name="T121" fmla="*/ 1505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4" h="1506">
                  <a:moveTo>
                    <a:pt x="1048" y="42"/>
                  </a:moveTo>
                  <a:lnTo>
                    <a:pt x="1048" y="42"/>
                  </a:lnTo>
                  <a:lnTo>
                    <a:pt x="1009" y="52"/>
                  </a:lnTo>
                  <a:lnTo>
                    <a:pt x="971" y="63"/>
                  </a:lnTo>
                  <a:lnTo>
                    <a:pt x="934" y="75"/>
                  </a:lnTo>
                  <a:lnTo>
                    <a:pt x="897" y="87"/>
                  </a:lnTo>
                  <a:lnTo>
                    <a:pt x="861" y="101"/>
                  </a:lnTo>
                  <a:lnTo>
                    <a:pt x="826" y="116"/>
                  </a:lnTo>
                  <a:lnTo>
                    <a:pt x="791" y="131"/>
                  </a:lnTo>
                  <a:lnTo>
                    <a:pt x="757" y="147"/>
                  </a:lnTo>
                  <a:lnTo>
                    <a:pt x="724" y="164"/>
                  </a:lnTo>
                  <a:lnTo>
                    <a:pt x="691" y="182"/>
                  </a:lnTo>
                  <a:lnTo>
                    <a:pt x="659" y="201"/>
                  </a:lnTo>
                  <a:lnTo>
                    <a:pt x="628" y="220"/>
                  </a:lnTo>
                  <a:lnTo>
                    <a:pt x="597" y="241"/>
                  </a:lnTo>
                  <a:lnTo>
                    <a:pt x="568" y="262"/>
                  </a:lnTo>
                  <a:lnTo>
                    <a:pt x="538" y="283"/>
                  </a:lnTo>
                  <a:lnTo>
                    <a:pt x="509" y="305"/>
                  </a:lnTo>
                  <a:lnTo>
                    <a:pt x="480" y="327"/>
                  </a:lnTo>
                  <a:lnTo>
                    <a:pt x="453" y="350"/>
                  </a:lnTo>
                  <a:lnTo>
                    <a:pt x="425" y="374"/>
                  </a:lnTo>
                  <a:lnTo>
                    <a:pt x="399" y="397"/>
                  </a:lnTo>
                  <a:lnTo>
                    <a:pt x="347" y="446"/>
                  </a:lnTo>
                  <a:lnTo>
                    <a:pt x="297" y="495"/>
                  </a:lnTo>
                  <a:lnTo>
                    <a:pt x="249" y="546"/>
                  </a:lnTo>
                  <a:lnTo>
                    <a:pt x="203" y="596"/>
                  </a:lnTo>
                  <a:lnTo>
                    <a:pt x="158" y="648"/>
                  </a:lnTo>
                  <a:lnTo>
                    <a:pt x="114" y="699"/>
                  </a:lnTo>
                  <a:lnTo>
                    <a:pt x="95" y="724"/>
                  </a:lnTo>
                  <a:lnTo>
                    <a:pt x="79" y="748"/>
                  </a:lnTo>
                  <a:lnTo>
                    <a:pt x="72" y="760"/>
                  </a:lnTo>
                  <a:lnTo>
                    <a:pt x="65" y="772"/>
                  </a:lnTo>
                  <a:lnTo>
                    <a:pt x="59" y="785"/>
                  </a:lnTo>
                  <a:lnTo>
                    <a:pt x="55" y="796"/>
                  </a:lnTo>
                  <a:lnTo>
                    <a:pt x="50" y="809"/>
                  </a:lnTo>
                  <a:lnTo>
                    <a:pt x="47" y="820"/>
                  </a:lnTo>
                  <a:lnTo>
                    <a:pt x="43" y="833"/>
                  </a:lnTo>
                  <a:lnTo>
                    <a:pt x="41" y="844"/>
                  </a:lnTo>
                  <a:lnTo>
                    <a:pt x="40" y="856"/>
                  </a:lnTo>
                  <a:lnTo>
                    <a:pt x="39" y="867"/>
                  </a:lnTo>
                  <a:lnTo>
                    <a:pt x="39" y="880"/>
                  </a:lnTo>
                  <a:lnTo>
                    <a:pt x="40" y="891"/>
                  </a:lnTo>
                  <a:lnTo>
                    <a:pt x="41" y="902"/>
                  </a:lnTo>
                  <a:lnTo>
                    <a:pt x="43" y="912"/>
                  </a:lnTo>
                  <a:lnTo>
                    <a:pt x="46" y="922"/>
                  </a:lnTo>
                  <a:lnTo>
                    <a:pt x="48" y="932"/>
                  </a:lnTo>
                  <a:lnTo>
                    <a:pt x="53" y="942"/>
                  </a:lnTo>
                  <a:lnTo>
                    <a:pt x="56" y="952"/>
                  </a:lnTo>
                  <a:lnTo>
                    <a:pt x="62" y="962"/>
                  </a:lnTo>
                  <a:lnTo>
                    <a:pt x="66" y="971"/>
                  </a:lnTo>
                  <a:lnTo>
                    <a:pt x="79" y="991"/>
                  </a:lnTo>
                  <a:lnTo>
                    <a:pt x="95" y="1009"/>
                  </a:lnTo>
                  <a:lnTo>
                    <a:pt x="112" y="1028"/>
                  </a:lnTo>
                  <a:lnTo>
                    <a:pt x="132" y="1045"/>
                  </a:lnTo>
                  <a:lnTo>
                    <a:pt x="180" y="1084"/>
                  </a:lnTo>
                  <a:lnTo>
                    <a:pt x="229" y="1122"/>
                  </a:lnTo>
                  <a:lnTo>
                    <a:pt x="280" y="1157"/>
                  </a:lnTo>
                  <a:lnTo>
                    <a:pt x="330" y="1191"/>
                  </a:lnTo>
                  <a:lnTo>
                    <a:pt x="383" y="1223"/>
                  </a:lnTo>
                  <a:lnTo>
                    <a:pt x="436" y="1252"/>
                  </a:lnTo>
                  <a:lnTo>
                    <a:pt x="490" y="1281"/>
                  </a:lnTo>
                  <a:lnTo>
                    <a:pt x="543" y="1308"/>
                  </a:lnTo>
                  <a:lnTo>
                    <a:pt x="600" y="1333"/>
                  </a:lnTo>
                  <a:lnTo>
                    <a:pt x="656" y="1356"/>
                  </a:lnTo>
                  <a:lnTo>
                    <a:pt x="713" y="1376"/>
                  </a:lnTo>
                  <a:lnTo>
                    <a:pt x="771" y="1396"/>
                  </a:lnTo>
                  <a:lnTo>
                    <a:pt x="829" y="1414"/>
                  </a:lnTo>
                  <a:lnTo>
                    <a:pt x="889" y="1429"/>
                  </a:lnTo>
                  <a:lnTo>
                    <a:pt x="950" y="1444"/>
                  </a:lnTo>
                  <a:lnTo>
                    <a:pt x="1010" y="1456"/>
                  </a:lnTo>
                  <a:lnTo>
                    <a:pt x="1046" y="1461"/>
                  </a:lnTo>
                  <a:lnTo>
                    <a:pt x="1081" y="1465"/>
                  </a:lnTo>
                  <a:lnTo>
                    <a:pt x="1116" y="1466"/>
                  </a:lnTo>
                  <a:lnTo>
                    <a:pt x="1151" y="1466"/>
                  </a:lnTo>
                  <a:lnTo>
                    <a:pt x="1187" y="1464"/>
                  </a:lnTo>
                  <a:lnTo>
                    <a:pt x="1223" y="1460"/>
                  </a:lnTo>
                  <a:lnTo>
                    <a:pt x="1257" y="1453"/>
                  </a:lnTo>
                  <a:lnTo>
                    <a:pt x="1293" y="1445"/>
                  </a:lnTo>
                  <a:lnTo>
                    <a:pt x="1327" y="1436"/>
                  </a:lnTo>
                  <a:lnTo>
                    <a:pt x="1361" y="1423"/>
                  </a:lnTo>
                  <a:lnTo>
                    <a:pt x="1396" y="1410"/>
                  </a:lnTo>
                  <a:lnTo>
                    <a:pt x="1430" y="1395"/>
                  </a:lnTo>
                  <a:lnTo>
                    <a:pt x="1463" y="1378"/>
                  </a:lnTo>
                  <a:lnTo>
                    <a:pt x="1497" y="1358"/>
                  </a:lnTo>
                  <a:lnTo>
                    <a:pt x="1530" y="1336"/>
                  </a:lnTo>
                  <a:lnTo>
                    <a:pt x="1562" y="1313"/>
                  </a:lnTo>
                  <a:lnTo>
                    <a:pt x="1607" y="1280"/>
                  </a:lnTo>
                  <a:lnTo>
                    <a:pt x="1652" y="1246"/>
                  </a:lnTo>
                  <a:lnTo>
                    <a:pt x="1675" y="1227"/>
                  </a:lnTo>
                  <a:lnTo>
                    <a:pt x="1698" y="1208"/>
                  </a:lnTo>
                  <a:lnTo>
                    <a:pt x="1719" y="1188"/>
                  </a:lnTo>
                  <a:lnTo>
                    <a:pt x="1741" y="1168"/>
                  </a:lnTo>
                  <a:lnTo>
                    <a:pt x="1763" y="1147"/>
                  </a:lnTo>
                  <a:lnTo>
                    <a:pt x="1784" y="1125"/>
                  </a:lnTo>
                  <a:lnTo>
                    <a:pt x="1804" y="1103"/>
                  </a:lnTo>
                  <a:lnTo>
                    <a:pt x="1825" y="1079"/>
                  </a:lnTo>
                  <a:lnTo>
                    <a:pt x="1844" y="1055"/>
                  </a:lnTo>
                  <a:lnTo>
                    <a:pt x="1863" y="1030"/>
                  </a:lnTo>
                  <a:lnTo>
                    <a:pt x="1880" y="1005"/>
                  </a:lnTo>
                  <a:lnTo>
                    <a:pt x="1896" y="977"/>
                  </a:lnTo>
                  <a:lnTo>
                    <a:pt x="1914" y="945"/>
                  </a:lnTo>
                  <a:lnTo>
                    <a:pt x="1929" y="914"/>
                  </a:lnTo>
                  <a:lnTo>
                    <a:pt x="1943" y="883"/>
                  </a:lnTo>
                  <a:lnTo>
                    <a:pt x="1954" y="853"/>
                  </a:lnTo>
                  <a:lnTo>
                    <a:pt x="1964" y="824"/>
                  </a:lnTo>
                  <a:lnTo>
                    <a:pt x="1972" y="795"/>
                  </a:lnTo>
                  <a:lnTo>
                    <a:pt x="1977" y="766"/>
                  </a:lnTo>
                  <a:lnTo>
                    <a:pt x="1981" y="739"/>
                  </a:lnTo>
                  <a:lnTo>
                    <a:pt x="1983" y="711"/>
                  </a:lnTo>
                  <a:lnTo>
                    <a:pt x="1983" y="685"/>
                  </a:lnTo>
                  <a:lnTo>
                    <a:pt x="1982" y="658"/>
                  </a:lnTo>
                  <a:lnTo>
                    <a:pt x="1980" y="633"/>
                  </a:lnTo>
                  <a:lnTo>
                    <a:pt x="1976" y="608"/>
                  </a:lnTo>
                  <a:lnTo>
                    <a:pt x="1971" y="584"/>
                  </a:lnTo>
                  <a:lnTo>
                    <a:pt x="1964" y="561"/>
                  </a:lnTo>
                  <a:lnTo>
                    <a:pt x="1956" y="537"/>
                  </a:lnTo>
                  <a:lnTo>
                    <a:pt x="1948" y="515"/>
                  </a:lnTo>
                  <a:lnTo>
                    <a:pt x="1937" y="493"/>
                  </a:lnTo>
                  <a:lnTo>
                    <a:pt x="1926" y="471"/>
                  </a:lnTo>
                  <a:lnTo>
                    <a:pt x="1914" y="451"/>
                  </a:lnTo>
                  <a:lnTo>
                    <a:pt x="1901" y="430"/>
                  </a:lnTo>
                  <a:lnTo>
                    <a:pt x="1888" y="411"/>
                  </a:lnTo>
                  <a:lnTo>
                    <a:pt x="1873" y="392"/>
                  </a:lnTo>
                  <a:lnTo>
                    <a:pt x="1858" y="374"/>
                  </a:lnTo>
                  <a:lnTo>
                    <a:pt x="1842" y="356"/>
                  </a:lnTo>
                  <a:lnTo>
                    <a:pt x="1826" y="338"/>
                  </a:lnTo>
                  <a:lnTo>
                    <a:pt x="1809" y="322"/>
                  </a:lnTo>
                  <a:lnTo>
                    <a:pt x="1793" y="306"/>
                  </a:lnTo>
                  <a:lnTo>
                    <a:pt x="1757" y="275"/>
                  </a:lnTo>
                  <a:lnTo>
                    <a:pt x="1722" y="248"/>
                  </a:lnTo>
                  <a:lnTo>
                    <a:pt x="1681" y="219"/>
                  </a:lnTo>
                  <a:lnTo>
                    <a:pt x="1642" y="193"/>
                  </a:lnTo>
                  <a:lnTo>
                    <a:pt x="1602" y="167"/>
                  </a:lnTo>
                  <a:lnTo>
                    <a:pt x="1562" y="146"/>
                  </a:lnTo>
                  <a:lnTo>
                    <a:pt x="1521" y="125"/>
                  </a:lnTo>
                  <a:lnTo>
                    <a:pt x="1481" y="108"/>
                  </a:lnTo>
                  <a:lnTo>
                    <a:pt x="1439" y="92"/>
                  </a:lnTo>
                  <a:lnTo>
                    <a:pt x="1398" y="78"/>
                  </a:lnTo>
                  <a:lnTo>
                    <a:pt x="1357" y="65"/>
                  </a:lnTo>
                  <a:lnTo>
                    <a:pt x="1314" y="56"/>
                  </a:lnTo>
                  <a:lnTo>
                    <a:pt x="1272" y="49"/>
                  </a:lnTo>
                  <a:lnTo>
                    <a:pt x="1229" y="44"/>
                  </a:lnTo>
                  <a:lnTo>
                    <a:pt x="1186" y="40"/>
                  </a:lnTo>
                  <a:lnTo>
                    <a:pt x="1143" y="39"/>
                  </a:lnTo>
                  <a:lnTo>
                    <a:pt x="1099" y="40"/>
                  </a:lnTo>
                  <a:lnTo>
                    <a:pt x="1055" y="42"/>
                  </a:lnTo>
                  <a:lnTo>
                    <a:pt x="1048" y="42"/>
                  </a:lnTo>
                  <a:close/>
                  <a:moveTo>
                    <a:pt x="1129" y="1506"/>
                  </a:moveTo>
                  <a:lnTo>
                    <a:pt x="1098" y="1505"/>
                  </a:lnTo>
                  <a:lnTo>
                    <a:pt x="1065" y="1503"/>
                  </a:lnTo>
                  <a:lnTo>
                    <a:pt x="1034" y="1499"/>
                  </a:lnTo>
                  <a:lnTo>
                    <a:pt x="1003" y="1494"/>
                  </a:lnTo>
                  <a:lnTo>
                    <a:pt x="940" y="1482"/>
                  </a:lnTo>
                  <a:lnTo>
                    <a:pt x="880" y="1468"/>
                  </a:lnTo>
                  <a:lnTo>
                    <a:pt x="819" y="1452"/>
                  </a:lnTo>
                  <a:lnTo>
                    <a:pt x="759" y="1434"/>
                  </a:lnTo>
                  <a:lnTo>
                    <a:pt x="700" y="1414"/>
                  </a:lnTo>
                  <a:lnTo>
                    <a:pt x="641" y="1392"/>
                  </a:lnTo>
                  <a:lnTo>
                    <a:pt x="584" y="1368"/>
                  </a:lnTo>
                  <a:lnTo>
                    <a:pt x="527" y="1343"/>
                  </a:lnTo>
                  <a:lnTo>
                    <a:pt x="471" y="1316"/>
                  </a:lnTo>
                  <a:lnTo>
                    <a:pt x="416" y="1287"/>
                  </a:lnTo>
                  <a:lnTo>
                    <a:pt x="362" y="1256"/>
                  </a:lnTo>
                  <a:lnTo>
                    <a:pt x="309" y="1224"/>
                  </a:lnTo>
                  <a:lnTo>
                    <a:pt x="258" y="1189"/>
                  </a:lnTo>
                  <a:lnTo>
                    <a:pt x="206" y="1154"/>
                  </a:lnTo>
                  <a:lnTo>
                    <a:pt x="156" y="1116"/>
                  </a:lnTo>
                  <a:lnTo>
                    <a:pt x="106" y="1076"/>
                  </a:lnTo>
                  <a:lnTo>
                    <a:pt x="95" y="1066"/>
                  </a:lnTo>
                  <a:lnTo>
                    <a:pt x="83" y="1055"/>
                  </a:lnTo>
                  <a:lnTo>
                    <a:pt x="73" y="1045"/>
                  </a:lnTo>
                  <a:lnTo>
                    <a:pt x="64" y="1035"/>
                  </a:lnTo>
                  <a:lnTo>
                    <a:pt x="55" y="1023"/>
                  </a:lnTo>
                  <a:lnTo>
                    <a:pt x="47" y="1013"/>
                  </a:lnTo>
                  <a:lnTo>
                    <a:pt x="39" y="1001"/>
                  </a:lnTo>
                  <a:lnTo>
                    <a:pt x="32" y="990"/>
                  </a:lnTo>
                  <a:lnTo>
                    <a:pt x="25" y="978"/>
                  </a:lnTo>
                  <a:lnTo>
                    <a:pt x="20" y="967"/>
                  </a:lnTo>
                  <a:lnTo>
                    <a:pt x="15" y="955"/>
                  </a:lnTo>
                  <a:lnTo>
                    <a:pt x="10" y="943"/>
                  </a:lnTo>
                  <a:lnTo>
                    <a:pt x="7" y="931"/>
                  </a:lnTo>
                  <a:lnTo>
                    <a:pt x="4" y="919"/>
                  </a:lnTo>
                  <a:lnTo>
                    <a:pt x="2" y="907"/>
                  </a:lnTo>
                  <a:lnTo>
                    <a:pt x="1" y="895"/>
                  </a:lnTo>
                  <a:lnTo>
                    <a:pt x="0" y="881"/>
                  </a:lnTo>
                  <a:lnTo>
                    <a:pt x="0" y="867"/>
                  </a:lnTo>
                  <a:lnTo>
                    <a:pt x="1" y="853"/>
                  </a:lnTo>
                  <a:lnTo>
                    <a:pt x="2" y="840"/>
                  </a:lnTo>
                  <a:lnTo>
                    <a:pt x="4" y="826"/>
                  </a:lnTo>
                  <a:lnTo>
                    <a:pt x="8" y="812"/>
                  </a:lnTo>
                  <a:lnTo>
                    <a:pt x="12" y="798"/>
                  </a:lnTo>
                  <a:lnTo>
                    <a:pt x="17" y="785"/>
                  </a:lnTo>
                  <a:lnTo>
                    <a:pt x="23" y="771"/>
                  </a:lnTo>
                  <a:lnTo>
                    <a:pt x="28" y="757"/>
                  </a:lnTo>
                  <a:lnTo>
                    <a:pt x="36" y="743"/>
                  </a:lnTo>
                  <a:lnTo>
                    <a:pt x="44" y="729"/>
                  </a:lnTo>
                  <a:lnTo>
                    <a:pt x="53" y="716"/>
                  </a:lnTo>
                  <a:lnTo>
                    <a:pt x="63" y="701"/>
                  </a:lnTo>
                  <a:lnTo>
                    <a:pt x="73" y="687"/>
                  </a:lnTo>
                  <a:lnTo>
                    <a:pt x="85" y="673"/>
                  </a:lnTo>
                  <a:lnTo>
                    <a:pt x="128" y="622"/>
                  </a:lnTo>
                  <a:lnTo>
                    <a:pt x="174" y="570"/>
                  </a:lnTo>
                  <a:lnTo>
                    <a:pt x="221" y="517"/>
                  </a:lnTo>
                  <a:lnTo>
                    <a:pt x="270" y="467"/>
                  </a:lnTo>
                  <a:lnTo>
                    <a:pt x="321" y="415"/>
                  </a:lnTo>
                  <a:lnTo>
                    <a:pt x="374" y="366"/>
                  </a:lnTo>
                  <a:lnTo>
                    <a:pt x="401" y="342"/>
                  </a:lnTo>
                  <a:lnTo>
                    <a:pt x="430" y="319"/>
                  </a:lnTo>
                  <a:lnTo>
                    <a:pt x="457" y="295"/>
                  </a:lnTo>
                  <a:lnTo>
                    <a:pt x="487" y="272"/>
                  </a:lnTo>
                  <a:lnTo>
                    <a:pt x="516" y="250"/>
                  </a:lnTo>
                  <a:lnTo>
                    <a:pt x="547" y="228"/>
                  </a:lnTo>
                  <a:lnTo>
                    <a:pt x="577" y="206"/>
                  </a:lnTo>
                  <a:lnTo>
                    <a:pt x="609" y="186"/>
                  </a:lnTo>
                  <a:lnTo>
                    <a:pt x="641" y="166"/>
                  </a:lnTo>
                  <a:lnTo>
                    <a:pt x="673" y="147"/>
                  </a:lnTo>
                  <a:lnTo>
                    <a:pt x="706" y="128"/>
                  </a:lnTo>
                  <a:lnTo>
                    <a:pt x="741" y="111"/>
                  </a:lnTo>
                  <a:lnTo>
                    <a:pt x="775" y="94"/>
                  </a:lnTo>
                  <a:lnTo>
                    <a:pt x="811" y="79"/>
                  </a:lnTo>
                  <a:lnTo>
                    <a:pt x="847" y="64"/>
                  </a:lnTo>
                  <a:lnTo>
                    <a:pt x="884" y="49"/>
                  </a:lnTo>
                  <a:lnTo>
                    <a:pt x="922" y="37"/>
                  </a:lnTo>
                  <a:lnTo>
                    <a:pt x="960" y="24"/>
                  </a:lnTo>
                  <a:lnTo>
                    <a:pt x="999" y="14"/>
                  </a:lnTo>
                  <a:lnTo>
                    <a:pt x="1039" y="3"/>
                  </a:lnTo>
                  <a:lnTo>
                    <a:pt x="1048" y="5"/>
                  </a:lnTo>
                  <a:lnTo>
                    <a:pt x="1052" y="3"/>
                  </a:lnTo>
                  <a:lnTo>
                    <a:pt x="1096" y="0"/>
                  </a:lnTo>
                  <a:lnTo>
                    <a:pt x="1142" y="0"/>
                  </a:lnTo>
                  <a:lnTo>
                    <a:pt x="1187" y="1"/>
                  </a:lnTo>
                  <a:lnTo>
                    <a:pt x="1232" y="5"/>
                  </a:lnTo>
                  <a:lnTo>
                    <a:pt x="1277" y="10"/>
                  </a:lnTo>
                  <a:lnTo>
                    <a:pt x="1321" y="18"/>
                  </a:lnTo>
                  <a:lnTo>
                    <a:pt x="1365" y="29"/>
                  </a:lnTo>
                  <a:lnTo>
                    <a:pt x="1408" y="40"/>
                  </a:lnTo>
                  <a:lnTo>
                    <a:pt x="1452" y="55"/>
                  </a:lnTo>
                  <a:lnTo>
                    <a:pt x="1494" y="71"/>
                  </a:lnTo>
                  <a:lnTo>
                    <a:pt x="1537" y="91"/>
                  </a:lnTo>
                  <a:lnTo>
                    <a:pt x="1579" y="111"/>
                  </a:lnTo>
                  <a:lnTo>
                    <a:pt x="1622" y="134"/>
                  </a:lnTo>
                  <a:lnTo>
                    <a:pt x="1663" y="159"/>
                  </a:lnTo>
                  <a:lnTo>
                    <a:pt x="1704" y="187"/>
                  </a:lnTo>
                  <a:lnTo>
                    <a:pt x="1746" y="216"/>
                  </a:lnTo>
                  <a:lnTo>
                    <a:pt x="1772" y="236"/>
                  </a:lnTo>
                  <a:lnTo>
                    <a:pt x="1797" y="258"/>
                  </a:lnTo>
                  <a:lnTo>
                    <a:pt x="1821" y="279"/>
                  </a:lnTo>
                  <a:lnTo>
                    <a:pt x="1844" y="301"/>
                  </a:lnTo>
                  <a:lnTo>
                    <a:pt x="1866" y="322"/>
                  </a:lnTo>
                  <a:lnTo>
                    <a:pt x="1886" y="344"/>
                  </a:lnTo>
                  <a:lnTo>
                    <a:pt x="1904" y="367"/>
                  </a:lnTo>
                  <a:lnTo>
                    <a:pt x="1921" y="390"/>
                  </a:lnTo>
                  <a:lnTo>
                    <a:pt x="1937" y="413"/>
                  </a:lnTo>
                  <a:lnTo>
                    <a:pt x="1952" y="436"/>
                  </a:lnTo>
                  <a:lnTo>
                    <a:pt x="1966" y="459"/>
                  </a:lnTo>
                  <a:lnTo>
                    <a:pt x="1977" y="483"/>
                  </a:lnTo>
                  <a:lnTo>
                    <a:pt x="1988" y="507"/>
                  </a:lnTo>
                  <a:lnTo>
                    <a:pt x="1997" y="531"/>
                  </a:lnTo>
                  <a:lnTo>
                    <a:pt x="2005" y="555"/>
                  </a:lnTo>
                  <a:lnTo>
                    <a:pt x="2012" y="579"/>
                  </a:lnTo>
                  <a:lnTo>
                    <a:pt x="2016" y="604"/>
                  </a:lnTo>
                  <a:lnTo>
                    <a:pt x="2021" y="630"/>
                  </a:lnTo>
                  <a:lnTo>
                    <a:pt x="2023" y="654"/>
                  </a:lnTo>
                  <a:lnTo>
                    <a:pt x="2024" y="680"/>
                  </a:lnTo>
                  <a:lnTo>
                    <a:pt x="2023" y="705"/>
                  </a:lnTo>
                  <a:lnTo>
                    <a:pt x="2022" y="731"/>
                  </a:lnTo>
                  <a:lnTo>
                    <a:pt x="2019" y="757"/>
                  </a:lnTo>
                  <a:lnTo>
                    <a:pt x="2015" y="783"/>
                  </a:lnTo>
                  <a:lnTo>
                    <a:pt x="2008" y="810"/>
                  </a:lnTo>
                  <a:lnTo>
                    <a:pt x="2001" y="836"/>
                  </a:lnTo>
                  <a:lnTo>
                    <a:pt x="1993" y="863"/>
                  </a:lnTo>
                  <a:lnTo>
                    <a:pt x="1983" y="889"/>
                  </a:lnTo>
                  <a:lnTo>
                    <a:pt x="1973" y="916"/>
                  </a:lnTo>
                  <a:lnTo>
                    <a:pt x="1960" y="943"/>
                  </a:lnTo>
                  <a:lnTo>
                    <a:pt x="1945" y="970"/>
                  </a:lnTo>
                  <a:lnTo>
                    <a:pt x="1930" y="998"/>
                  </a:lnTo>
                  <a:lnTo>
                    <a:pt x="1913" y="1025"/>
                  </a:lnTo>
                  <a:lnTo>
                    <a:pt x="1895" y="1053"/>
                  </a:lnTo>
                  <a:lnTo>
                    <a:pt x="1875" y="1078"/>
                  </a:lnTo>
                  <a:lnTo>
                    <a:pt x="1856" y="1103"/>
                  </a:lnTo>
                  <a:lnTo>
                    <a:pt x="1835" y="1127"/>
                  </a:lnTo>
                  <a:lnTo>
                    <a:pt x="1813" y="1152"/>
                  </a:lnTo>
                  <a:lnTo>
                    <a:pt x="1792" y="1173"/>
                  </a:lnTo>
                  <a:lnTo>
                    <a:pt x="1770" y="1195"/>
                  </a:lnTo>
                  <a:lnTo>
                    <a:pt x="1747" y="1217"/>
                  </a:lnTo>
                  <a:lnTo>
                    <a:pt x="1724" y="1236"/>
                  </a:lnTo>
                  <a:lnTo>
                    <a:pt x="1701" y="1256"/>
                  </a:lnTo>
                  <a:lnTo>
                    <a:pt x="1678" y="1275"/>
                  </a:lnTo>
                  <a:lnTo>
                    <a:pt x="1632" y="1311"/>
                  </a:lnTo>
                  <a:lnTo>
                    <a:pt x="1586" y="1345"/>
                  </a:lnTo>
                  <a:lnTo>
                    <a:pt x="1559" y="1365"/>
                  </a:lnTo>
                  <a:lnTo>
                    <a:pt x="1531" y="1382"/>
                  </a:lnTo>
                  <a:lnTo>
                    <a:pt x="1504" y="1399"/>
                  </a:lnTo>
                  <a:lnTo>
                    <a:pt x="1476" y="1415"/>
                  </a:lnTo>
                  <a:lnTo>
                    <a:pt x="1447" y="1429"/>
                  </a:lnTo>
                  <a:lnTo>
                    <a:pt x="1420" y="1443"/>
                  </a:lnTo>
                  <a:lnTo>
                    <a:pt x="1391" y="1454"/>
                  </a:lnTo>
                  <a:lnTo>
                    <a:pt x="1363" y="1466"/>
                  </a:lnTo>
                  <a:lnTo>
                    <a:pt x="1334" y="1475"/>
                  </a:lnTo>
                  <a:lnTo>
                    <a:pt x="1304" y="1483"/>
                  </a:lnTo>
                  <a:lnTo>
                    <a:pt x="1275" y="1490"/>
                  </a:lnTo>
                  <a:lnTo>
                    <a:pt x="1247" y="1496"/>
                  </a:lnTo>
                  <a:lnTo>
                    <a:pt x="1217" y="1500"/>
                  </a:lnTo>
                  <a:lnTo>
                    <a:pt x="1187" y="1504"/>
                  </a:lnTo>
                  <a:lnTo>
                    <a:pt x="1158" y="1505"/>
                  </a:lnTo>
                  <a:lnTo>
                    <a:pt x="1129" y="150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5" name="Freeform 42">
              <a:extLst>
                <a:ext uri="{FF2B5EF4-FFF2-40B4-BE49-F238E27FC236}">
                  <a16:creationId xmlns:a16="http://schemas.microsoft.com/office/drawing/2014/main" id="{BF424C2B-F27D-4933-BCC8-45786A6BFB49}"/>
                </a:ext>
              </a:extLst>
            </p:cNvPr>
            <p:cNvSpPr>
              <a:spLocks/>
            </p:cNvSpPr>
            <p:nvPr userDrawn="1"/>
          </p:nvSpPr>
          <p:spPr bwMode="auto">
            <a:xfrm>
              <a:off x="2397149" y="6053091"/>
              <a:ext cx="1265519" cy="804909"/>
            </a:xfrm>
            <a:custGeom>
              <a:avLst/>
              <a:gdLst>
                <a:gd name="T0" fmla="*/ 518 w 1903"/>
                <a:gd name="T1" fmla="*/ 64 h 1210"/>
                <a:gd name="T2" fmla="*/ 398 w 1903"/>
                <a:gd name="T3" fmla="*/ 92 h 1210"/>
                <a:gd name="T4" fmla="*/ 315 w 1903"/>
                <a:gd name="T5" fmla="*/ 126 h 1210"/>
                <a:gd name="T6" fmla="*/ 247 w 1903"/>
                <a:gd name="T7" fmla="*/ 174 h 1210"/>
                <a:gd name="T8" fmla="*/ 196 w 1903"/>
                <a:gd name="T9" fmla="*/ 234 h 1210"/>
                <a:gd name="T10" fmla="*/ 160 w 1903"/>
                <a:gd name="T11" fmla="*/ 303 h 1210"/>
                <a:gd name="T12" fmla="*/ 138 w 1903"/>
                <a:gd name="T13" fmla="*/ 377 h 1210"/>
                <a:gd name="T14" fmla="*/ 126 w 1903"/>
                <a:gd name="T15" fmla="*/ 455 h 1210"/>
                <a:gd name="T16" fmla="*/ 128 w 1903"/>
                <a:gd name="T17" fmla="*/ 534 h 1210"/>
                <a:gd name="T18" fmla="*/ 140 w 1903"/>
                <a:gd name="T19" fmla="*/ 635 h 1210"/>
                <a:gd name="T20" fmla="*/ 148 w 1903"/>
                <a:gd name="T21" fmla="*/ 799 h 1210"/>
                <a:gd name="T22" fmla="*/ 132 w 1903"/>
                <a:gd name="T23" fmla="*/ 957 h 1210"/>
                <a:gd name="T24" fmla="*/ 91 w 1903"/>
                <a:gd name="T25" fmla="*/ 1104 h 1210"/>
                <a:gd name="T26" fmla="*/ 0 w 1903"/>
                <a:gd name="T27" fmla="*/ 1210 h 1210"/>
                <a:gd name="T28" fmla="*/ 61 w 1903"/>
                <a:gd name="T29" fmla="*/ 1070 h 1210"/>
                <a:gd name="T30" fmla="*/ 98 w 1903"/>
                <a:gd name="T31" fmla="*/ 922 h 1210"/>
                <a:gd name="T32" fmla="*/ 109 w 1903"/>
                <a:gd name="T33" fmla="*/ 765 h 1210"/>
                <a:gd name="T34" fmla="*/ 96 w 1903"/>
                <a:gd name="T35" fmla="*/ 599 h 1210"/>
                <a:gd name="T36" fmla="*/ 87 w 1903"/>
                <a:gd name="T37" fmla="*/ 517 h 1210"/>
                <a:gd name="T38" fmla="*/ 90 w 1903"/>
                <a:gd name="T39" fmla="*/ 432 h 1210"/>
                <a:gd name="T40" fmla="*/ 105 w 1903"/>
                <a:gd name="T41" fmla="*/ 349 h 1210"/>
                <a:gd name="T42" fmla="*/ 133 w 1903"/>
                <a:gd name="T43" fmla="*/ 268 h 1210"/>
                <a:gd name="T44" fmla="*/ 177 w 1903"/>
                <a:gd name="T45" fmla="*/ 195 h 1210"/>
                <a:gd name="T46" fmla="*/ 238 w 1903"/>
                <a:gd name="T47" fmla="*/ 132 h 1210"/>
                <a:gd name="T48" fmla="*/ 316 w 1903"/>
                <a:gd name="T49" fmla="*/ 81 h 1210"/>
                <a:gd name="T50" fmla="*/ 413 w 1903"/>
                <a:gd name="T51" fmla="*/ 47 h 1210"/>
                <a:gd name="T52" fmla="*/ 541 w 1903"/>
                <a:gd name="T53" fmla="*/ 18 h 1210"/>
                <a:gd name="T54" fmla="*/ 669 w 1903"/>
                <a:gd name="T55" fmla="*/ 2 h 1210"/>
                <a:gd name="T56" fmla="*/ 804 w 1903"/>
                <a:gd name="T57" fmla="*/ 24 h 1210"/>
                <a:gd name="T58" fmla="*/ 944 w 1903"/>
                <a:gd name="T59" fmla="*/ 68 h 1210"/>
                <a:gd name="T60" fmla="*/ 1030 w 1903"/>
                <a:gd name="T61" fmla="*/ 112 h 1210"/>
                <a:gd name="T62" fmla="*/ 1095 w 1903"/>
                <a:gd name="T63" fmla="*/ 158 h 1210"/>
                <a:gd name="T64" fmla="*/ 1155 w 1903"/>
                <a:gd name="T65" fmla="*/ 217 h 1210"/>
                <a:gd name="T66" fmla="*/ 1222 w 1903"/>
                <a:gd name="T67" fmla="*/ 294 h 1210"/>
                <a:gd name="T68" fmla="*/ 1325 w 1903"/>
                <a:gd name="T69" fmla="*/ 416 h 1210"/>
                <a:gd name="T70" fmla="*/ 1438 w 1903"/>
                <a:gd name="T71" fmla="*/ 559 h 1210"/>
                <a:gd name="T72" fmla="*/ 1613 w 1903"/>
                <a:gd name="T73" fmla="*/ 814 h 1210"/>
                <a:gd name="T74" fmla="*/ 1804 w 1903"/>
                <a:gd name="T75" fmla="*/ 1080 h 1210"/>
                <a:gd name="T76" fmla="*/ 1805 w 1903"/>
                <a:gd name="T77" fmla="*/ 1148 h 1210"/>
                <a:gd name="T78" fmla="*/ 1621 w 1903"/>
                <a:gd name="T79" fmla="*/ 895 h 1210"/>
                <a:gd name="T80" fmla="*/ 1431 w 1903"/>
                <a:gd name="T81" fmla="*/ 618 h 1210"/>
                <a:gd name="T82" fmla="*/ 1323 w 1903"/>
                <a:gd name="T83" fmla="*/ 476 h 1210"/>
                <a:gd name="T84" fmla="*/ 1208 w 1903"/>
                <a:gd name="T85" fmla="*/ 339 h 1210"/>
                <a:gd name="T86" fmla="*/ 1141 w 1903"/>
                <a:gd name="T87" fmla="*/ 259 h 1210"/>
                <a:gd name="T88" fmla="*/ 1084 w 1903"/>
                <a:gd name="T89" fmla="*/ 202 h 1210"/>
                <a:gd name="T90" fmla="*/ 1024 w 1903"/>
                <a:gd name="T91" fmla="*/ 155 h 1210"/>
                <a:gd name="T92" fmla="*/ 959 w 1903"/>
                <a:gd name="T93" fmla="*/ 118 h 1210"/>
                <a:gd name="T94" fmla="*/ 827 w 1903"/>
                <a:gd name="T95" fmla="*/ 70 h 1210"/>
                <a:gd name="T96" fmla="*/ 695 w 1903"/>
                <a:gd name="T97" fmla="*/ 4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03" h="1210">
                  <a:moveTo>
                    <a:pt x="631" y="38"/>
                  </a:moveTo>
                  <a:lnTo>
                    <a:pt x="630" y="38"/>
                  </a:lnTo>
                  <a:lnTo>
                    <a:pt x="549" y="57"/>
                  </a:lnTo>
                  <a:lnTo>
                    <a:pt x="518" y="64"/>
                  </a:lnTo>
                  <a:lnTo>
                    <a:pt x="486" y="71"/>
                  </a:lnTo>
                  <a:lnTo>
                    <a:pt x="455" y="78"/>
                  </a:lnTo>
                  <a:lnTo>
                    <a:pt x="422" y="86"/>
                  </a:lnTo>
                  <a:lnTo>
                    <a:pt x="398" y="92"/>
                  </a:lnTo>
                  <a:lnTo>
                    <a:pt x="375" y="99"/>
                  </a:lnTo>
                  <a:lnTo>
                    <a:pt x="354" y="108"/>
                  </a:lnTo>
                  <a:lnTo>
                    <a:pt x="333" y="116"/>
                  </a:lnTo>
                  <a:lnTo>
                    <a:pt x="315" y="126"/>
                  </a:lnTo>
                  <a:lnTo>
                    <a:pt x="296" y="138"/>
                  </a:lnTo>
                  <a:lnTo>
                    <a:pt x="279" y="149"/>
                  </a:lnTo>
                  <a:lnTo>
                    <a:pt x="262" y="162"/>
                  </a:lnTo>
                  <a:lnTo>
                    <a:pt x="247" y="174"/>
                  </a:lnTo>
                  <a:lnTo>
                    <a:pt x="233" y="189"/>
                  </a:lnTo>
                  <a:lnTo>
                    <a:pt x="219" y="203"/>
                  </a:lnTo>
                  <a:lnTo>
                    <a:pt x="208" y="219"/>
                  </a:lnTo>
                  <a:lnTo>
                    <a:pt x="196" y="234"/>
                  </a:lnTo>
                  <a:lnTo>
                    <a:pt x="186" y="251"/>
                  </a:lnTo>
                  <a:lnTo>
                    <a:pt x="176" y="267"/>
                  </a:lnTo>
                  <a:lnTo>
                    <a:pt x="168" y="284"/>
                  </a:lnTo>
                  <a:lnTo>
                    <a:pt x="160" y="303"/>
                  </a:lnTo>
                  <a:lnTo>
                    <a:pt x="153" y="321"/>
                  </a:lnTo>
                  <a:lnTo>
                    <a:pt x="147" y="339"/>
                  </a:lnTo>
                  <a:lnTo>
                    <a:pt x="141" y="358"/>
                  </a:lnTo>
                  <a:lnTo>
                    <a:pt x="138" y="377"/>
                  </a:lnTo>
                  <a:lnTo>
                    <a:pt x="133" y="397"/>
                  </a:lnTo>
                  <a:lnTo>
                    <a:pt x="131" y="416"/>
                  </a:lnTo>
                  <a:lnTo>
                    <a:pt x="129" y="436"/>
                  </a:lnTo>
                  <a:lnTo>
                    <a:pt x="126" y="455"/>
                  </a:lnTo>
                  <a:lnTo>
                    <a:pt x="126" y="475"/>
                  </a:lnTo>
                  <a:lnTo>
                    <a:pt x="126" y="494"/>
                  </a:lnTo>
                  <a:lnTo>
                    <a:pt x="126" y="515"/>
                  </a:lnTo>
                  <a:lnTo>
                    <a:pt x="128" y="534"/>
                  </a:lnTo>
                  <a:lnTo>
                    <a:pt x="129" y="554"/>
                  </a:lnTo>
                  <a:lnTo>
                    <a:pt x="131" y="573"/>
                  </a:lnTo>
                  <a:lnTo>
                    <a:pt x="135" y="593"/>
                  </a:lnTo>
                  <a:lnTo>
                    <a:pt x="140" y="635"/>
                  </a:lnTo>
                  <a:lnTo>
                    <a:pt x="145" y="677"/>
                  </a:lnTo>
                  <a:lnTo>
                    <a:pt x="147" y="718"/>
                  </a:lnTo>
                  <a:lnTo>
                    <a:pt x="148" y="759"/>
                  </a:lnTo>
                  <a:lnTo>
                    <a:pt x="148" y="799"/>
                  </a:lnTo>
                  <a:lnTo>
                    <a:pt x="147" y="840"/>
                  </a:lnTo>
                  <a:lnTo>
                    <a:pt x="144" y="879"/>
                  </a:lnTo>
                  <a:lnTo>
                    <a:pt x="138" y="918"/>
                  </a:lnTo>
                  <a:lnTo>
                    <a:pt x="132" y="957"/>
                  </a:lnTo>
                  <a:lnTo>
                    <a:pt x="124" y="994"/>
                  </a:lnTo>
                  <a:lnTo>
                    <a:pt x="115" y="1031"/>
                  </a:lnTo>
                  <a:lnTo>
                    <a:pt x="104" y="1068"/>
                  </a:lnTo>
                  <a:lnTo>
                    <a:pt x="91" y="1104"/>
                  </a:lnTo>
                  <a:lnTo>
                    <a:pt x="77" y="1140"/>
                  </a:lnTo>
                  <a:lnTo>
                    <a:pt x="62" y="1176"/>
                  </a:lnTo>
                  <a:lnTo>
                    <a:pt x="45" y="1210"/>
                  </a:lnTo>
                  <a:lnTo>
                    <a:pt x="0" y="1210"/>
                  </a:lnTo>
                  <a:lnTo>
                    <a:pt x="18" y="1176"/>
                  </a:lnTo>
                  <a:lnTo>
                    <a:pt x="34" y="1141"/>
                  </a:lnTo>
                  <a:lnTo>
                    <a:pt x="48" y="1106"/>
                  </a:lnTo>
                  <a:lnTo>
                    <a:pt x="61" y="1070"/>
                  </a:lnTo>
                  <a:lnTo>
                    <a:pt x="73" y="1035"/>
                  </a:lnTo>
                  <a:lnTo>
                    <a:pt x="83" y="997"/>
                  </a:lnTo>
                  <a:lnTo>
                    <a:pt x="91" y="960"/>
                  </a:lnTo>
                  <a:lnTo>
                    <a:pt x="98" y="922"/>
                  </a:lnTo>
                  <a:lnTo>
                    <a:pt x="104" y="883"/>
                  </a:lnTo>
                  <a:lnTo>
                    <a:pt x="107" y="844"/>
                  </a:lnTo>
                  <a:lnTo>
                    <a:pt x="109" y="805"/>
                  </a:lnTo>
                  <a:lnTo>
                    <a:pt x="109" y="765"/>
                  </a:lnTo>
                  <a:lnTo>
                    <a:pt x="108" y="724"/>
                  </a:lnTo>
                  <a:lnTo>
                    <a:pt x="106" y="682"/>
                  </a:lnTo>
                  <a:lnTo>
                    <a:pt x="101" y="641"/>
                  </a:lnTo>
                  <a:lnTo>
                    <a:pt x="96" y="599"/>
                  </a:lnTo>
                  <a:lnTo>
                    <a:pt x="92" y="579"/>
                  </a:lnTo>
                  <a:lnTo>
                    <a:pt x="90" y="559"/>
                  </a:lnTo>
                  <a:lnTo>
                    <a:pt x="89" y="538"/>
                  </a:lnTo>
                  <a:lnTo>
                    <a:pt x="87" y="517"/>
                  </a:lnTo>
                  <a:lnTo>
                    <a:pt x="87" y="495"/>
                  </a:lnTo>
                  <a:lnTo>
                    <a:pt x="87" y="475"/>
                  </a:lnTo>
                  <a:lnTo>
                    <a:pt x="89" y="453"/>
                  </a:lnTo>
                  <a:lnTo>
                    <a:pt x="90" y="432"/>
                  </a:lnTo>
                  <a:lnTo>
                    <a:pt x="92" y="412"/>
                  </a:lnTo>
                  <a:lnTo>
                    <a:pt x="96" y="390"/>
                  </a:lnTo>
                  <a:lnTo>
                    <a:pt x="100" y="369"/>
                  </a:lnTo>
                  <a:lnTo>
                    <a:pt x="105" y="349"/>
                  </a:lnTo>
                  <a:lnTo>
                    <a:pt x="110" y="328"/>
                  </a:lnTo>
                  <a:lnTo>
                    <a:pt x="117" y="307"/>
                  </a:lnTo>
                  <a:lnTo>
                    <a:pt x="125" y="288"/>
                  </a:lnTo>
                  <a:lnTo>
                    <a:pt x="133" y="268"/>
                  </a:lnTo>
                  <a:lnTo>
                    <a:pt x="143" y="249"/>
                  </a:lnTo>
                  <a:lnTo>
                    <a:pt x="153" y="231"/>
                  </a:lnTo>
                  <a:lnTo>
                    <a:pt x="164" y="212"/>
                  </a:lnTo>
                  <a:lnTo>
                    <a:pt x="177" y="195"/>
                  </a:lnTo>
                  <a:lnTo>
                    <a:pt x="191" y="178"/>
                  </a:lnTo>
                  <a:lnTo>
                    <a:pt x="204" y="162"/>
                  </a:lnTo>
                  <a:lnTo>
                    <a:pt x="221" y="147"/>
                  </a:lnTo>
                  <a:lnTo>
                    <a:pt x="238" y="132"/>
                  </a:lnTo>
                  <a:lnTo>
                    <a:pt x="255" y="118"/>
                  </a:lnTo>
                  <a:lnTo>
                    <a:pt x="274" y="104"/>
                  </a:lnTo>
                  <a:lnTo>
                    <a:pt x="294" y="93"/>
                  </a:lnTo>
                  <a:lnTo>
                    <a:pt x="316" y="81"/>
                  </a:lnTo>
                  <a:lnTo>
                    <a:pt x="339" y="71"/>
                  </a:lnTo>
                  <a:lnTo>
                    <a:pt x="362" y="62"/>
                  </a:lnTo>
                  <a:lnTo>
                    <a:pt x="387" y="54"/>
                  </a:lnTo>
                  <a:lnTo>
                    <a:pt x="413" y="47"/>
                  </a:lnTo>
                  <a:lnTo>
                    <a:pt x="445" y="40"/>
                  </a:lnTo>
                  <a:lnTo>
                    <a:pt x="478" y="33"/>
                  </a:lnTo>
                  <a:lnTo>
                    <a:pt x="508" y="25"/>
                  </a:lnTo>
                  <a:lnTo>
                    <a:pt x="541" y="18"/>
                  </a:lnTo>
                  <a:lnTo>
                    <a:pt x="622" y="0"/>
                  </a:lnTo>
                  <a:lnTo>
                    <a:pt x="631" y="0"/>
                  </a:lnTo>
                  <a:lnTo>
                    <a:pt x="637" y="0"/>
                  </a:lnTo>
                  <a:lnTo>
                    <a:pt x="669" y="2"/>
                  </a:lnTo>
                  <a:lnTo>
                    <a:pt x="702" y="6"/>
                  </a:lnTo>
                  <a:lnTo>
                    <a:pt x="736" y="10"/>
                  </a:lnTo>
                  <a:lnTo>
                    <a:pt x="770" y="16"/>
                  </a:lnTo>
                  <a:lnTo>
                    <a:pt x="804" y="24"/>
                  </a:lnTo>
                  <a:lnTo>
                    <a:pt x="840" y="32"/>
                  </a:lnTo>
                  <a:lnTo>
                    <a:pt x="874" y="42"/>
                  </a:lnTo>
                  <a:lnTo>
                    <a:pt x="910" y="54"/>
                  </a:lnTo>
                  <a:lnTo>
                    <a:pt x="944" y="68"/>
                  </a:lnTo>
                  <a:lnTo>
                    <a:pt x="979" y="84"/>
                  </a:lnTo>
                  <a:lnTo>
                    <a:pt x="996" y="93"/>
                  </a:lnTo>
                  <a:lnTo>
                    <a:pt x="1013" y="102"/>
                  </a:lnTo>
                  <a:lnTo>
                    <a:pt x="1030" y="112"/>
                  </a:lnTo>
                  <a:lnTo>
                    <a:pt x="1046" y="123"/>
                  </a:lnTo>
                  <a:lnTo>
                    <a:pt x="1063" y="134"/>
                  </a:lnTo>
                  <a:lnTo>
                    <a:pt x="1079" y="146"/>
                  </a:lnTo>
                  <a:lnTo>
                    <a:pt x="1095" y="158"/>
                  </a:lnTo>
                  <a:lnTo>
                    <a:pt x="1111" y="172"/>
                  </a:lnTo>
                  <a:lnTo>
                    <a:pt x="1126" y="187"/>
                  </a:lnTo>
                  <a:lnTo>
                    <a:pt x="1142" y="202"/>
                  </a:lnTo>
                  <a:lnTo>
                    <a:pt x="1155" y="217"/>
                  </a:lnTo>
                  <a:lnTo>
                    <a:pt x="1170" y="234"/>
                  </a:lnTo>
                  <a:lnTo>
                    <a:pt x="1188" y="253"/>
                  </a:lnTo>
                  <a:lnTo>
                    <a:pt x="1205" y="274"/>
                  </a:lnTo>
                  <a:lnTo>
                    <a:pt x="1222" y="294"/>
                  </a:lnTo>
                  <a:lnTo>
                    <a:pt x="1239" y="314"/>
                  </a:lnTo>
                  <a:lnTo>
                    <a:pt x="1268" y="347"/>
                  </a:lnTo>
                  <a:lnTo>
                    <a:pt x="1297" y="382"/>
                  </a:lnTo>
                  <a:lnTo>
                    <a:pt x="1325" y="416"/>
                  </a:lnTo>
                  <a:lnTo>
                    <a:pt x="1354" y="451"/>
                  </a:lnTo>
                  <a:lnTo>
                    <a:pt x="1383" y="486"/>
                  </a:lnTo>
                  <a:lnTo>
                    <a:pt x="1410" y="522"/>
                  </a:lnTo>
                  <a:lnTo>
                    <a:pt x="1438" y="559"/>
                  </a:lnTo>
                  <a:lnTo>
                    <a:pt x="1463" y="595"/>
                  </a:lnTo>
                  <a:lnTo>
                    <a:pt x="1523" y="681"/>
                  </a:lnTo>
                  <a:lnTo>
                    <a:pt x="1567" y="748"/>
                  </a:lnTo>
                  <a:lnTo>
                    <a:pt x="1613" y="814"/>
                  </a:lnTo>
                  <a:lnTo>
                    <a:pt x="1660" y="882"/>
                  </a:lnTo>
                  <a:lnTo>
                    <a:pt x="1707" y="948"/>
                  </a:lnTo>
                  <a:lnTo>
                    <a:pt x="1754" y="1015"/>
                  </a:lnTo>
                  <a:lnTo>
                    <a:pt x="1804" y="1080"/>
                  </a:lnTo>
                  <a:lnTo>
                    <a:pt x="1853" y="1146"/>
                  </a:lnTo>
                  <a:lnTo>
                    <a:pt x="1903" y="1210"/>
                  </a:lnTo>
                  <a:lnTo>
                    <a:pt x="1853" y="1210"/>
                  </a:lnTo>
                  <a:lnTo>
                    <a:pt x="1805" y="1148"/>
                  </a:lnTo>
                  <a:lnTo>
                    <a:pt x="1758" y="1085"/>
                  </a:lnTo>
                  <a:lnTo>
                    <a:pt x="1712" y="1022"/>
                  </a:lnTo>
                  <a:lnTo>
                    <a:pt x="1666" y="959"/>
                  </a:lnTo>
                  <a:lnTo>
                    <a:pt x="1621" y="895"/>
                  </a:lnTo>
                  <a:lnTo>
                    <a:pt x="1576" y="832"/>
                  </a:lnTo>
                  <a:lnTo>
                    <a:pt x="1533" y="767"/>
                  </a:lnTo>
                  <a:lnTo>
                    <a:pt x="1489" y="704"/>
                  </a:lnTo>
                  <a:lnTo>
                    <a:pt x="1431" y="618"/>
                  </a:lnTo>
                  <a:lnTo>
                    <a:pt x="1406" y="581"/>
                  </a:lnTo>
                  <a:lnTo>
                    <a:pt x="1379" y="546"/>
                  </a:lnTo>
                  <a:lnTo>
                    <a:pt x="1352" y="510"/>
                  </a:lnTo>
                  <a:lnTo>
                    <a:pt x="1323" y="476"/>
                  </a:lnTo>
                  <a:lnTo>
                    <a:pt x="1295" y="440"/>
                  </a:lnTo>
                  <a:lnTo>
                    <a:pt x="1267" y="407"/>
                  </a:lnTo>
                  <a:lnTo>
                    <a:pt x="1237" y="373"/>
                  </a:lnTo>
                  <a:lnTo>
                    <a:pt x="1208" y="339"/>
                  </a:lnTo>
                  <a:lnTo>
                    <a:pt x="1191" y="319"/>
                  </a:lnTo>
                  <a:lnTo>
                    <a:pt x="1174" y="299"/>
                  </a:lnTo>
                  <a:lnTo>
                    <a:pt x="1158" y="279"/>
                  </a:lnTo>
                  <a:lnTo>
                    <a:pt x="1141" y="259"/>
                  </a:lnTo>
                  <a:lnTo>
                    <a:pt x="1127" y="243"/>
                  </a:lnTo>
                  <a:lnTo>
                    <a:pt x="1113" y="228"/>
                  </a:lnTo>
                  <a:lnTo>
                    <a:pt x="1098" y="214"/>
                  </a:lnTo>
                  <a:lnTo>
                    <a:pt x="1084" y="202"/>
                  </a:lnTo>
                  <a:lnTo>
                    <a:pt x="1069" y="189"/>
                  </a:lnTo>
                  <a:lnTo>
                    <a:pt x="1055" y="177"/>
                  </a:lnTo>
                  <a:lnTo>
                    <a:pt x="1038" y="165"/>
                  </a:lnTo>
                  <a:lnTo>
                    <a:pt x="1024" y="155"/>
                  </a:lnTo>
                  <a:lnTo>
                    <a:pt x="1007" y="144"/>
                  </a:lnTo>
                  <a:lnTo>
                    <a:pt x="991" y="135"/>
                  </a:lnTo>
                  <a:lnTo>
                    <a:pt x="975" y="126"/>
                  </a:lnTo>
                  <a:lnTo>
                    <a:pt x="959" y="118"/>
                  </a:lnTo>
                  <a:lnTo>
                    <a:pt x="927" y="103"/>
                  </a:lnTo>
                  <a:lnTo>
                    <a:pt x="894" y="91"/>
                  </a:lnTo>
                  <a:lnTo>
                    <a:pt x="861" y="79"/>
                  </a:lnTo>
                  <a:lnTo>
                    <a:pt x="827" y="70"/>
                  </a:lnTo>
                  <a:lnTo>
                    <a:pt x="794" y="62"/>
                  </a:lnTo>
                  <a:lnTo>
                    <a:pt x="761" y="55"/>
                  </a:lnTo>
                  <a:lnTo>
                    <a:pt x="728" y="49"/>
                  </a:lnTo>
                  <a:lnTo>
                    <a:pt x="695" y="45"/>
                  </a:lnTo>
                  <a:lnTo>
                    <a:pt x="664" y="41"/>
                  </a:lnTo>
                  <a:lnTo>
                    <a:pt x="634" y="39"/>
                  </a:lnTo>
                  <a:lnTo>
                    <a:pt x="631" y="3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6" name="Freeform 43">
              <a:extLst>
                <a:ext uri="{FF2B5EF4-FFF2-40B4-BE49-F238E27FC236}">
                  <a16:creationId xmlns:a16="http://schemas.microsoft.com/office/drawing/2014/main" id="{19A73B65-F693-4F25-ACEB-5D2167B2CE88}"/>
                </a:ext>
              </a:extLst>
            </p:cNvPr>
            <p:cNvSpPr>
              <a:spLocks noEditPoints="1"/>
            </p:cNvSpPr>
            <p:nvPr userDrawn="1"/>
          </p:nvSpPr>
          <p:spPr bwMode="auto">
            <a:xfrm>
              <a:off x="8654954" y="6155450"/>
              <a:ext cx="516445" cy="614149"/>
            </a:xfrm>
            <a:custGeom>
              <a:avLst/>
              <a:gdLst>
                <a:gd name="T0" fmla="*/ 123 w 774"/>
                <a:gd name="T1" fmla="*/ 69 h 923"/>
                <a:gd name="T2" fmla="*/ 68 w 774"/>
                <a:gd name="T3" fmla="*/ 108 h 923"/>
                <a:gd name="T4" fmla="*/ 49 w 774"/>
                <a:gd name="T5" fmla="*/ 137 h 923"/>
                <a:gd name="T6" fmla="*/ 39 w 774"/>
                <a:gd name="T7" fmla="*/ 179 h 923"/>
                <a:gd name="T8" fmla="*/ 46 w 774"/>
                <a:gd name="T9" fmla="*/ 278 h 923"/>
                <a:gd name="T10" fmla="*/ 80 w 774"/>
                <a:gd name="T11" fmla="*/ 430 h 923"/>
                <a:gd name="T12" fmla="*/ 134 w 774"/>
                <a:gd name="T13" fmla="*/ 574 h 923"/>
                <a:gd name="T14" fmla="*/ 205 w 774"/>
                <a:gd name="T15" fmla="*/ 698 h 923"/>
                <a:gd name="T16" fmla="*/ 296 w 774"/>
                <a:gd name="T17" fmla="*/ 802 h 923"/>
                <a:gd name="T18" fmla="*/ 367 w 774"/>
                <a:gd name="T19" fmla="*/ 857 h 923"/>
                <a:gd name="T20" fmla="*/ 430 w 774"/>
                <a:gd name="T21" fmla="*/ 880 h 923"/>
                <a:gd name="T22" fmla="*/ 495 w 774"/>
                <a:gd name="T23" fmla="*/ 880 h 923"/>
                <a:gd name="T24" fmla="*/ 564 w 774"/>
                <a:gd name="T25" fmla="*/ 856 h 923"/>
                <a:gd name="T26" fmla="*/ 629 w 774"/>
                <a:gd name="T27" fmla="*/ 816 h 923"/>
                <a:gd name="T28" fmla="*/ 677 w 774"/>
                <a:gd name="T29" fmla="*/ 767 h 923"/>
                <a:gd name="T30" fmla="*/ 710 w 774"/>
                <a:gd name="T31" fmla="*/ 706 h 923"/>
                <a:gd name="T32" fmla="*/ 729 w 774"/>
                <a:gd name="T33" fmla="*/ 633 h 923"/>
                <a:gd name="T34" fmla="*/ 734 w 774"/>
                <a:gd name="T35" fmla="*/ 542 h 923"/>
                <a:gd name="T36" fmla="*/ 712 w 774"/>
                <a:gd name="T37" fmla="*/ 449 h 923"/>
                <a:gd name="T38" fmla="*/ 671 w 774"/>
                <a:gd name="T39" fmla="*/ 361 h 923"/>
                <a:gd name="T40" fmla="*/ 612 w 774"/>
                <a:gd name="T41" fmla="*/ 278 h 923"/>
                <a:gd name="T42" fmla="*/ 541 w 774"/>
                <a:gd name="T43" fmla="*/ 205 h 923"/>
                <a:gd name="T44" fmla="*/ 463 w 774"/>
                <a:gd name="T45" fmla="*/ 143 h 923"/>
                <a:gd name="T46" fmla="*/ 382 w 774"/>
                <a:gd name="T47" fmla="*/ 94 h 923"/>
                <a:gd name="T48" fmla="*/ 303 w 774"/>
                <a:gd name="T49" fmla="*/ 62 h 923"/>
                <a:gd name="T50" fmla="*/ 241 w 774"/>
                <a:gd name="T51" fmla="*/ 49 h 923"/>
                <a:gd name="T52" fmla="*/ 461 w 774"/>
                <a:gd name="T53" fmla="*/ 923 h 923"/>
                <a:gd name="T54" fmla="*/ 376 w 774"/>
                <a:gd name="T55" fmla="*/ 905 h 923"/>
                <a:gd name="T56" fmla="*/ 296 w 774"/>
                <a:gd name="T57" fmla="*/ 855 h 923"/>
                <a:gd name="T58" fmla="*/ 196 w 774"/>
                <a:gd name="T59" fmla="*/ 750 h 923"/>
                <a:gd name="T60" fmla="*/ 116 w 774"/>
                <a:gd name="T61" fmla="*/ 627 h 923"/>
                <a:gd name="T62" fmla="*/ 55 w 774"/>
                <a:gd name="T63" fmla="*/ 482 h 923"/>
                <a:gd name="T64" fmla="*/ 13 w 774"/>
                <a:gd name="T65" fmla="*/ 316 h 923"/>
                <a:gd name="T66" fmla="*/ 0 w 774"/>
                <a:gd name="T67" fmla="*/ 193 h 923"/>
                <a:gd name="T68" fmla="*/ 4 w 774"/>
                <a:gd name="T69" fmla="*/ 147 h 923"/>
                <a:gd name="T70" fmla="*/ 19 w 774"/>
                <a:gd name="T71" fmla="*/ 109 h 923"/>
                <a:gd name="T72" fmla="*/ 43 w 774"/>
                <a:gd name="T73" fmla="*/ 77 h 923"/>
                <a:gd name="T74" fmla="*/ 79 w 774"/>
                <a:gd name="T75" fmla="*/ 50 h 923"/>
                <a:gd name="T76" fmla="*/ 187 w 774"/>
                <a:gd name="T77" fmla="*/ 0 h 923"/>
                <a:gd name="T78" fmla="*/ 250 w 774"/>
                <a:gd name="T79" fmla="*/ 10 h 923"/>
                <a:gd name="T80" fmla="*/ 313 w 774"/>
                <a:gd name="T81" fmla="*/ 24 h 923"/>
                <a:gd name="T82" fmla="*/ 398 w 774"/>
                <a:gd name="T83" fmla="*/ 58 h 923"/>
                <a:gd name="T84" fmla="*/ 484 w 774"/>
                <a:gd name="T85" fmla="*/ 108 h 923"/>
                <a:gd name="T86" fmla="*/ 568 w 774"/>
                <a:gd name="T87" fmla="*/ 174 h 923"/>
                <a:gd name="T88" fmla="*/ 643 w 774"/>
                <a:gd name="T89" fmla="*/ 252 h 923"/>
                <a:gd name="T90" fmla="*/ 707 w 774"/>
                <a:gd name="T91" fmla="*/ 340 h 923"/>
                <a:gd name="T92" fmla="*/ 751 w 774"/>
                <a:gd name="T93" fmla="*/ 436 h 923"/>
                <a:gd name="T94" fmla="*/ 773 w 774"/>
                <a:gd name="T95" fmla="*/ 538 h 923"/>
                <a:gd name="T96" fmla="*/ 768 w 774"/>
                <a:gd name="T97" fmla="*/ 640 h 923"/>
                <a:gd name="T98" fmla="*/ 747 w 774"/>
                <a:gd name="T99" fmla="*/ 722 h 923"/>
                <a:gd name="T100" fmla="*/ 709 w 774"/>
                <a:gd name="T101" fmla="*/ 789 h 923"/>
                <a:gd name="T102" fmla="*/ 654 w 774"/>
                <a:gd name="T103" fmla="*/ 846 h 923"/>
                <a:gd name="T104" fmla="*/ 584 w 774"/>
                <a:gd name="T105" fmla="*/ 890 h 923"/>
                <a:gd name="T106" fmla="*/ 513 w 774"/>
                <a:gd name="T107" fmla="*/ 917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4" h="923">
                  <a:moveTo>
                    <a:pt x="198" y="38"/>
                  </a:moveTo>
                  <a:lnTo>
                    <a:pt x="170" y="49"/>
                  </a:lnTo>
                  <a:lnTo>
                    <a:pt x="146" y="59"/>
                  </a:lnTo>
                  <a:lnTo>
                    <a:pt x="123" y="69"/>
                  </a:lnTo>
                  <a:lnTo>
                    <a:pt x="104" y="80"/>
                  </a:lnTo>
                  <a:lnTo>
                    <a:pt x="87" y="91"/>
                  </a:lnTo>
                  <a:lnTo>
                    <a:pt x="73" y="102"/>
                  </a:lnTo>
                  <a:lnTo>
                    <a:pt x="68" y="108"/>
                  </a:lnTo>
                  <a:lnTo>
                    <a:pt x="62" y="115"/>
                  </a:lnTo>
                  <a:lnTo>
                    <a:pt x="57" y="122"/>
                  </a:lnTo>
                  <a:lnTo>
                    <a:pt x="54" y="129"/>
                  </a:lnTo>
                  <a:lnTo>
                    <a:pt x="49" y="137"/>
                  </a:lnTo>
                  <a:lnTo>
                    <a:pt x="47" y="144"/>
                  </a:lnTo>
                  <a:lnTo>
                    <a:pt x="45" y="153"/>
                  </a:lnTo>
                  <a:lnTo>
                    <a:pt x="42" y="161"/>
                  </a:lnTo>
                  <a:lnTo>
                    <a:pt x="39" y="179"/>
                  </a:lnTo>
                  <a:lnTo>
                    <a:pt x="39" y="200"/>
                  </a:lnTo>
                  <a:lnTo>
                    <a:pt x="40" y="224"/>
                  </a:lnTo>
                  <a:lnTo>
                    <a:pt x="42" y="249"/>
                  </a:lnTo>
                  <a:lnTo>
                    <a:pt x="46" y="278"/>
                  </a:lnTo>
                  <a:lnTo>
                    <a:pt x="52" y="309"/>
                  </a:lnTo>
                  <a:lnTo>
                    <a:pt x="60" y="351"/>
                  </a:lnTo>
                  <a:lnTo>
                    <a:pt x="70" y="391"/>
                  </a:lnTo>
                  <a:lnTo>
                    <a:pt x="80" y="430"/>
                  </a:lnTo>
                  <a:lnTo>
                    <a:pt x="92" y="468"/>
                  </a:lnTo>
                  <a:lnTo>
                    <a:pt x="104" y="505"/>
                  </a:lnTo>
                  <a:lnTo>
                    <a:pt x="118" y="541"/>
                  </a:lnTo>
                  <a:lnTo>
                    <a:pt x="134" y="574"/>
                  </a:lnTo>
                  <a:lnTo>
                    <a:pt x="150" y="607"/>
                  </a:lnTo>
                  <a:lnTo>
                    <a:pt x="167" y="638"/>
                  </a:lnTo>
                  <a:lnTo>
                    <a:pt x="186" y="669"/>
                  </a:lnTo>
                  <a:lnTo>
                    <a:pt x="205" y="698"/>
                  </a:lnTo>
                  <a:lnTo>
                    <a:pt x="226" y="725"/>
                  </a:lnTo>
                  <a:lnTo>
                    <a:pt x="248" y="752"/>
                  </a:lnTo>
                  <a:lnTo>
                    <a:pt x="272" y="778"/>
                  </a:lnTo>
                  <a:lnTo>
                    <a:pt x="296" y="802"/>
                  </a:lnTo>
                  <a:lnTo>
                    <a:pt x="321" y="825"/>
                  </a:lnTo>
                  <a:lnTo>
                    <a:pt x="336" y="838"/>
                  </a:lnTo>
                  <a:lnTo>
                    <a:pt x="352" y="848"/>
                  </a:lnTo>
                  <a:lnTo>
                    <a:pt x="367" y="857"/>
                  </a:lnTo>
                  <a:lnTo>
                    <a:pt x="383" y="865"/>
                  </a:lnTo>
                  <a:lnTo>
                    <a:pt x="398" y="872"/>
                  </a:lnTo>
                  <a:lnTo>
                    <a:pt x="414" y="877"/>
                  </a:lnTo>
                  <a:lnTo>
                    <a:pt x="430" y="880"/>
                  </a:lnTo>
                  <a:lnTo>
                    <a:pt x="446" y="882"/>
                  </a:lnTo>
                  <a:lnTo>
                    <a:pt x="462" y="884"/>
                  </a:lnTo>
                  <a:lnTo>
                    <a:pt x="479" y="882"/>
                  </a:lnTo>
                  <a:lnTo>
                    <a:pt x="495" y="880"/>
                  </a:lnTo>
                  <a:lnTo>
                    <a:pt x="513" y="877"/>
                  </a:lnTo>
                  <a:lnTo>
                    <a:pt x="530" y="871"/>
                  </a:lnTo>
                  <a:lnTo>
                    <a:pt x="547" y="864"/>
                  </a:lnTo>
                  <a:lnTo>
                    <a:pt x="564" y="856"/>
                  </a:lnTo>
                  <a:lnTo>
                    <a:pt x="583" y="847"/>
                  </a:lnTo>
                  <a:lnTo>
                    <a:pt x="599" y="836"/>
                  </a:lnTo>
                  <a:lnTo>
                    <a:pt x="615" y="826"/>
                  </a:lnTo>
                  <a:lnTo>
                    <a:pt x="629" y="816"/>
                  </a:lnTo>
                  <a:lnTo>
                    <a:pt x="642" y="804"/>
                  </a:lnTo>
                  <a:lnTo>
                    <a:pt x="655" y="792"/>
                  </a:lnTo>
                  <a:lnTo>
                    <a:pt x="666" y="779"/>
                  </a:lnTo>
                  <a:lnTo>
                    <a:pt x="677" y="767"/>
                  </a:lnTo>
                  <a:lnTo>
                    <a:pt x="687" y="752"/>
                  </a:lnTo>
                  <a:lnTo>
                    <a:pt x="695" y="738"/>
                  </a:lnTo>
                  <a:lnTo>
                    <a:pt x="703" y="722"/>
                  </a:lnTo>
                  <a:lnTo>
                    <a:pt x="710" y="706"/>
                  </a:lnTo>
                  <a:lnTo>
                    <a:pt x="716" y="690"/>
                  </a:lnTo>
                  <a:lnTo>
                    <a:pt x="721" y="671"/>
                  </a:lnTo>
                  <a:lnTo>
                    <a:pt x="726" y="653"/>
                  </a:lnTo>
                  <a:lnTo>
                    <a:pt x="729" y="633"/>
                  </a:lnTo>
                  <a:lnTo>
                    <a:pt x="733" y="613"/>
                  </a:lnTo>
                  <a:lnTo>
                    <a:pt x="735" y="589"/>
                  </a:lnTo>
                  <a:lnTo>
                    <a:pt x="735" y="566"/>
                  </a:lnTo>
                  <a:lnTo>
                    <a:pt x="734" y="542"/>
                  </a:lnTo>
                  <a:lnTo>
                    <a:pt x="731" y="519"/>
                  </a:lnTo>
                  <a:lnTo>
                    <a:pt x="726" y="495"/>
                  </a:lnTo>
                  <a:lnTo>
                    <a:pt x="720" y="472"/>
                  </a:lnTo>
                  <a:lnTo>
                    <a:pt x="712" y="449"/>
                  </a:lnTo>
                  <a:lnTo>
                    <a:pt x="704" y="426"/>
                  </a:lnTo>
                  <a:lnTo>
                    <a:pt x="694" y="404"/>
                  </a:lnTo>
                  <a:lnTo>
                    <a:pt x="684" y="381"/>
                  </a:lnTo>
                  <a:lnTo>
                    <a:pt x="671" y="361"/>
                  </a:lnTo>
                  <a:lnTo>
                    <a:pt x="657" y="339"/>
                  </a:lnTo>
                  <a:lnTo>
                    <a:pt x="643" y="318"/>
                  </a:lnTo>
                  <a:lnTo>
                    <a:pt x="629" y="297"/>
                  </a:lnTo>
                  <a:lnTo>
                    <a:pt x="612" y="278"/>
                  </a:lnTo>
                  <a:lnTo>
                    <a:pt x="595" y="258"/>
                  </a:lnTo>
                  <a:lnTo>
                    <a:pt x="578" y="240"/>
                  </a:lnTo>
                  <a:lnTo>
                    <a:pt x="560" y="222"/>
                  </a:lnTo>
                  <a:lnTo>
                    <a:pt x="541" y="205"/>
                  </a:lnTo>
                  <a:lnTo>
                    <a:pt x="523" y="187"/>
                  </a:lnTo>
                  <a:lnTo>
                    <a:pt x="503" y="171"/>
                  </a:lnTo>
                  <a:lnTo>
                    <a:pt x="484" y="156"/>
                  </a:lnTo>
                  <a:lnTo>
                    <a:pt x="463" y="143"/>
                  </a:lnTo>
                  <a:lnTo>
                    <a:pt x="444" y="129"/>
                  </a:lnTo>
                  <a:lnTo>
                    <a:pt x="423" y="116"/>
                  </a:lnTo>
                  <a:lnTo>
                    <a:pt x="403" y="105"/>
                  </a:lnTo>
                  <a:lnTo>
                    <a:pt x="382" y="94"/>
                  </a:lnTo>
                  <a:lnTo>
                    <a:pt x="362" y="85"/>
                  </a:lnTo>
                  <a:lnTo>
                    <a:pt x="342" y="76"/>
                  </a:lnTo>
                  <a:lnTo>
                    <a:pt x="322" y="69"/>
                  </a:lnTo>
                  <a:lnTo>
                    <a:pt x="303" y="62"/>
                  </a:lnTo>
                  <a:lnTo>
                    <a:pt x="283" y="58"/>
                  </a:lnTo>
                  <a:lnTo>
                    <a:pt x="269" y="54"/>
                  </a:lnTo>
                  <a:lnTo>
                    <a:pt x="256" y="51"/>
                  </a:lnTo>
                  <a:lnTo>
                    <a:pt x="241" y="49"/>
                  </a:lnTo>
                  <a:lnTo>
                    <a:pt x="227" y="45"/>
                  </a:lnTo>
                  <a:lnTo>
                    <a:pt x="198" y="38"/>
                  </a:lnTo>
                  <a:lnTo>
                    <a:pt x="198" y="38"/>
                  </a:lnTo>
                  <a:close/>
                  <a:moveTo>
                    <a:pt x="461" y="923"/>
                  </a:moveTo>
                  <a:lnTo>
                    <a:pt x="439" y="921"/>
                  </a:lnTo>
                  <a:lnTo>
                    <a:pt x="417" y="918"/>
                  </a:lnTo>
                  <a:lnTo>
                    <a:pt x="397" y="913"/>
                  </a:lnTo>
                  <a:lnTo>
                    <a:pt x="376" y="905"/>
                  </a:lnTo>
                  <a:lnTo>
                    <a:pt x="356" y="896"/>
                  </a:lnTo>
                  <a:lnTo>
                    <a:pt x="335" y="885"/>
                  </a:lnTo>
                  <a:lnTo>
                    <a:pt x="315" y="871"/>
                  </a:lnTo>
                  <a:lnTo>
                    <a:pt x="296" y="855"/>
                  </a:lnTo>
                  <a:lnTo>
                    <a:pt x="268" y="831"/>
                  </a:lnTo>
                  <a:lnTo>
                    <a:pt x="243" y="806"/>
                  </a:lnTo>
                  <a:lnTo>
                    <a:pt x="219" y="778"/>
                  </a:lnTo>
                  <a:lnTo>
                    <a:pt x="196" y="750"/>
                  </a:lnTo>
                  <a:lnTo>
                    <a:pt x="174" y="722"/>
                  </a:lnTo>
                  <a:lnTo>
                    <a:pt x="154" y="691"/>
                  </a:lnTo>
                  <a:lnTo>
                    <a:pt x="134" y="660"/>
                  </a:lnTo>
                  <a:lnTo>
                    <a:pt x="116" y="627"/>
                  </a:lnTo>
                  <a:lnTo>
                    <a:pt x="99" y="592"/>
                  </a:lnTo>
                  <a:lnTo>
                    <a:pt x="82" y="557"/>
                  </a:lnTo>
                  <a:lnTo>
                    <a:pt x="69" y="520"/>
                  </a:lnTo>
                  <a:lnTo>
                    <a:pt x="55" y="482"/>
                  </a:lnTo>
                  <a:lnTo>
                    <a:pt x="42" y="443"/>
                  </a:lnTo>
                  <a:lnTo>
                    <a:pt x="32" y="402"/>
                  </a:lnTo>
                  <a:lnTo>
                    <a:pt x="22" y="359"/>
                  </a:lnTo>
                  <a:lnTo>
                    <a:pt x="13" y="316"/>
                  </a:lnTo>
                  <a:lnTo>
                    <a:pt x="7" y="281"/>
                  </a:lnTo>
                  <a:lnTo>
                    <a:pt x="2" y="249"/>
                  </a:lnTo>
                  <a:lnTo>
                    <a:pt x="0" y="219"/>
                  </a:lnTo>
                  <a:lnTo>
                    <a:pt x="0" y="193"/>
                  </a:lnTo>
                  <a:lnTo>
                    <a:pt x="0" y="180"/>
                  </a:lnTo>
                  <a:lnTo>
                    <a:pt x="1" y="169"/>
                  </a:lnTo>
                  <a:lnTo>
                    <a:pt x="2" y="157"/>
                  </a:lnTo>
                  <a:lnTo>
                    <a:pt x="4" y="147"/>
                  </a:lnTo>
                  <a:lnTo>
                    <a:pt x="8" y="137"/>
                  </a:lnTo>
                  <a:lnTo>
                    <a:pt x="10" y="127"/>
                  </a:lnTo>
                  <a:lnTo>
                    <a:pt x="15" y="117"/>
                  </a:lnTo>
                  <a:lnTo>
                    <a:pt x="19" y="109"/>
                  </a:lnTo>
                  <a:lnTo>
                    <a:pt x="24" y="100"/>
                  </a:lnTo>
                  <a:lnTo>
                    <a:pt x="30" y="92"/>
                  </a:lnTo>
                  <a:lnTo>
                    <a:pt x="37" y="84"/>
                  </a:lnTo>
                  <a:lnTo>
                    <a:pt x="43" y="77"/>
                  </a:lnTo>
                  <a:lnTo>
                    <a:pt x="52" y="69"/>
                  </a:lnTo>
                  <a:lnTo>
                    <a:pt x="60" y="62"/>
                  </a:lnTo>
                  <a:lnTo>
                    <a:pt x="69" y="55"/>
                  </a:lnTo>
                  <a:lnTo>
                    <a:pt x="79" y="50"/>
                  </a:lnTo>
                  <a:lnTo>
                    <a:pt x="101" y="37"/>
                  </a:lnTo>
                  <a:lnTo>
                    <a:pt x="126" y="24"/>
                  </a:lnTo>
                  <a:lnTo>
                    <a:pt x="155" y="13"/>
                  </a:lnTo>
                  <a:lnTo>
                    <a:pt x="187" y="0"/>
                  </a:lnTo>
                  <a:lnTo>
                    <a:pt x="198" y="0"/>
                  </a:lnTo>
                  <a:lnTo>
                    <a:pt x="208" y="0"/>
                  </a:lnTo>
                  <a:lnTo>
                    <a:pt x="236" y="6"/>
                  </a:lnTo>
                  <a:lnTo>
                    <a:pt x="250" y="10"/>
                  </a:lnTo>
                  <a:lnTo>
                    <a:pt x="264" y="13"/>
                  </a:lnTo>
                  <a:lnTo>
                    <a:pt x="279" y="16"/>
                  </a:lnTo>
                  <a:lnTo>
                    <a:pt x="292" y="19"/>
                  </a:lnTo>
                  <a:lnTo>
                    <a:pt x="313" y="24"/>
                  </a:lnTo>
                  <a:lnTo>
                    <a:pt x="334" y="31"/>
                  </a:lnTo>
                  <a:lnTo>
                    <a:pt x="354" y="39"/>
                  </a:lnTo>
                  <a:lnTo>
                    <a:pt x="376" y="47"/>
                  </a:lnTo>
                  <a:lnTo>
                    <a:pt x="398" y="58"/>
                  </a:lnTo>
                  <a:lnTo>
                    <a:pt x="419" y="69"/>
                  </a:lnTo>
                  <a:lnTo>
                    <a:pt x="440" y="81"/>
                  </a:lnTo>
                  <a:lnTo>
                    <a:pt x="462" y="94"/>
                  </a:lnTo>
                  <a:lnTo>
                    <a:pt x="484" y="108"/>
                  </a:lnTo>
                  <a:lnTo>
                    <a:pt x="506" y="123"/>
                  </a:lnTo>
                  <a:lnTo>
                    <a:pt x="526" y="139"/>
                  </a:lnTo>
                  <a:lnTo>
                    <a:pt x="547" y="156"/>
                  </a:lnTo>
                  <a:lnTo>
                    <a:pt x="568" y="174"/>
                  </a:lnTo>
                  <a:lnTo>
                    <a:pt x="587" y="192"/>
                  </a:lnTo>
                  <a:lnTo>
                    <a:pt x="607" y="211"/>
                  </a:lnTo>
                  <a:lnTo>
                    <a:pt x="625" y="231"/>
                  </a:lnTo>
                  <a:lnTo>
                    <a:pt x="643" y="252"/>
                  </a:lnTo>
                  <a:lnTo>
                    <a:pt x="661" y="273"/>
                  </a:lnTo>
                  <a:lnTo>
                    <a:pt x="677" y="295"/>
                  </a:lnTo>
                  <a:lnTo>
                    <a:pt x="692" y="317"/>
                  </a:lnTo>
                  <a:lnTo>
                    <a:pt x="707" y="340"/>
                  </a:lnTo>
                  <a:lnTo>
                    <a:pt x="719" y="364"/>
                  </a:lnTo>
                  <a:lnTo>
                    <a:pt x="731" y="388"/>
                  </a:lnTo>
                  <a:lnTo>
                    <a:pt x="742" y="412"/>
                  </a:lnTo>
                  <a:lnTo>
                    <a:pt x="751" y="436"/>
                  </a:lnTo>
                  <a:lnTo>
                    <a:pt x="759" y="461"/>
                  </a:lnTo>
                  <a:lnTo>
                    <a:pt x="765" y="487"/>
                  </a:lnTo>
                  <a:lnTo>
                    <a:pt x="770" y="513"/>
                  </a:lnTo>
                  <a:lnTo>
                    <a:pt x="773" y="538"/>
                  </a:lnTo>
                  <a:lnTo>
                    <a:pt x="774" y="565"/>
                  </a:lnTo>
                  <a:lnTo>
                    <a:pt x="774" y="591"/>
                  </a:lnTo>
                  <a:lnTo>
                    <a:pt x="772" y="617"/>
                  </a:lnTo>
                  <a:lnTo>
                    <a:pt x="768" y="640"/>
                  </a:lnTo>
                  <a:lnTo>
                    <a:pt x="764" y="662"/>
                  </a:lnTo>
                  <a:lnTo>
                    <a:pt x="759" y="683"/>
                  </a:lnTo>
                  <a:lnTo>
                    <a:pt x="754" y="702"/>
                  </a:lnTo>
                  <a:lnTo>
                    <a:pt x="747" y="722"/>
                  </a:lnTo>
                  <a:lnTo>
                    <a:pt x="739" y="740"/>
                  </a:lnTo>
                  <a:lnTo>
                    <a:pt x="729" y="757"/>
                  </a:lnTo>
                  <a:lnTo>
                    <a:pt x="719" y="773"/>
                  </a:lnTo>
                  <a:lnTo>
                    <a:pt x="709" y="789"/>
                  </a:lnTo>
                  <a:lnTo>
                    <a:pt x="696" y="804"/>
                  </a:lnTo>
                  <a:lnTo>
                    <a:pt x="684" y="819"/>
                  </a:lnTo>
                  <a:lnTo>
                    <a:pt x="670" y="833"/>
                  </a:lnTo>
                  <a:lnTo>
                    <a:pt x="654" y="846"/>
                  </a:lnTo>
                  <a:lnTo>
                    <a:pt x="638" y="858"/>
                  </a:lnTo>
                  <a:lnTo>
                    <a:pt x="620" y="870"/>
                  </a:lnTo>
                  <a:lnTo>
                    <a:pt x="602" y="881"/>
                  </a:lnTo>
                  <a:lnTo>
                    <a:pt x="584" y="890"/>
                  </a:lnTo>
                  <a:lnTo>
                    <a:pt x="565" y="900"/>
                  </a:lnTo>
                  <a:lnTo>
                    <a:pt x="548" y="906"/>
                  </a:lnTo>
                  <a:lnTo>
                    <a:pt x="530" y="912"/>
                  </a:lnTo>
                  <a:lnTo>
                    <a:pt x="513" y="917"/>
                  </a:lnTo>
                  <a:lnTo>
                    <a:pt x="495" y="920"/>
                  </a:lnTo>
                  <a:lnTo>
                    <a:pt x="478" y="923"/>
                  </a:lnTo>
                  <a:lnTo>
                    <a:pt x="461" y="92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7" name="Freeform 44">
              <a:extLst>
                <a:ext uri="{FF2B5EF4-FFF2-40B4-BE49-F238E27FC236}">
                  <a16:creationId xmlns:a16="http://schemas.microsoft.com/office/drawing/2014/main" id="{2D88667A-3413-493B-AC7F-11CD0AA91D2D}"/>
                </a:ext>
              </a:extLst>
            </p:cNvPr>
            <p:cNvSpPr>
              <a:spLocks noEditPoints="1"/>
            </p:cNvSpPr>
            <p:nvPr userDrawn="1"/>
          </p:nvSpPr>
          <p:spPr bwMode="auto">
            <a:xfrm>
              <a:off x="4048838" y="493182"/>
              <a:ext cx="2824156" cy="1614468"/>
            </a:xfrm>
            <a:custGeom>
              <a:avLst/>
              <a:gdLst>
                <a:gd name="T0" fmla="*/ 610 w 4251"/>
                <a:gd name="T1" fmla="*/ 421 h 2427"/>
                <a:gd name="T2" fmla="*/ 374 w 4251"/>
                <a:gd name="T3" fmla="*/ 510 h 2427"/>
                <a:gd name="T4" fmla="*/ 181 w 4251"/>
                <a:gd name="T5" fmla="*/ 669 h 2427"/>
                <a:gd name="T6" fmla="*/ 48 w 4251"/>
                <a:gd name="T7" fmla="*/ 885 h 2427"/>
                <a:gd name="T8" fmla="*/ 81 w 4251"/>
                <a:gd name="T9" fmla="*/ 1130 h 2427"/>
                <a:gd name="T10" fmla="*/ 260 w 4251"/>
                <a:gd name="T11" fmla="*/ 1409 h 2427"/>
                <a:gd name="T12" fmla="*/ 489 w 4251"/>
                <a:gd name="T13" fmla="*/ 1651 h 2427"/>
                <a:gd name="T14" fmla="*/ 975 w 4251"/>
                <a:gd name="T15" fmla="*/ 1977 h 2427"/>
                <a:gd name="T16" fmla="*/ 1416 w 4251"/>
                <a:gd name="T17" fmla="*/ 2268 h 2427"/>
                <a:gd name="T18" fmla="*/ 1719 w 4251"/>
                <a:gd name="T19" fmla="*/ 2387 h 2427"/>
                <a:gd name="T20" fmla="*/ 2159 w 4251"/>
                <a:gd name="T21" fmla="*/ 2325 h 2427"/>
                <a:gd name="T22" fmla="*/ 2682 w 4251"/>
                <a:gd name="T23" fmla="*/ 2311 h 2427"/>
                <a:gd name="T24" fmla="*/ 2966 w 4251"/>
                <a:gd name="T25" fmla="*/ 2299 h 2427"/>
                <a:gd name="T26" fmla="*/ 3219 w 4251"/>
                <a:gd name="T27" fmla="*/ 2227 h 2427"/>
                <a:gd name="T28" fmla="*/ 3578 w 4251"/>
                <a:gd name="T29" fmla="*/ 2009 h 2427"/>
                <a:gd name="T30" fmla="*/ 3948 w 4251"/>
                <a:gd name="T31" fmla="*/ 1645 h 2427"/>
                <a:gd name="T32" fmla="*/ 4174 w 4251"/>
                <a:gd name="T33" fmla="*/ 1248 h 2427"/>
                <a:gd name="T34" fmla="*/ 4191 w 4251"/>
                <a:gd name="T35" fmla="*/ 863 h 2427"/>
                <a:gd name="T36" fmla="*/ 4093 w 4251"/>
                <a:gd name="T37" fmla="*/ 639 h 2427"/>
                <a:gd name="T38" fmla="*/ 3918 w 4251"/>
                <a:gd name="T39" fmla="*/ 458 h 2427"/>
                <a:gd name="T40" fmla="*/ 3464 w 4251"/>
                <a:gd name="T41" fmla="*/ 145 h 2427"/>
                <a:gd name="T42" fmla="*/ 3080 w 4251"/>
                <a:gd name="T43" fmla="*/ 42 h 2427"/>
                <a:gd name="T44" fmla="*/ 2702 w 4251"/>
                <a:gd name="T45" fmla="*/ 97 h 2427"/>
                <a:gd name="T46" fmla="*/ 2178 w 4251"/>
                <a:gd name="T47" fmla="*/ 365 h 2427"/>
                <a:gd name="T48" fmla="*/ 1902 w 4251"/>
                <a:gd name="T49" fmla="*/ 495 h 2427"/>
                <a:gd name="T50" fmla="*/ 1601 w 4251"/>
                <a:gd name="T51" fmla="*/ 545 h 2427"/>
                <a:gd name="T52" fmla="*/ 1288 w 4251"/>
                <a:gd name="T53" fmla="*/ 508 h 2427"/>
                <a:gd name="T54" fmla="*/ 923 w 4251"/>
                <a:gd name="T55" fmla="*/ 412 h 2427"/>
                <a:gd name="T56" fmla="*/ 1647 w 4251"/>
                <a:gd name="T57" fmla="*/ 2417 h 2427"/>
                <a:gd name="T58" fmla="*/ 1408 w 4251"/>
                <a:gd name="T59" fmla="*/ 2311 h 2427"/>
                <a:gd name="T60" fmla="*/ 1010 w 4251"/>
                <a:gd name="T61" fmla="*/ 2041 h 2427"/>
                <a:gd name="T62" fmla="*/ 542 w 4251"/>
                <a:gd name="T63" fmla="*/ 1747 h 2427"/>
                <a:gd name="T64" fmla="*/ 294 w 4251"/>
                <a:gd name="T65" fmla="*/ 1511 h 2427"/>
                <a:gd name="T66" fmla="*/ 93 w 4251"/>
                <a:gd name="T67" fmla="*/ 1237 h 2427"/>
                <a:gd name="T68" fmla="*/ 0 w 4251"/>
                <a:gd name="T69" fmla="*/ 948 h 2427"/>
                <a:gd name="T70" fmla="*/ 101 w 4251"/>
                <a:gd name="T71" fmla="*/ 707 h 2427"/>
                <a:gd name="T72" fmla="*/ 289 w 4251"/>
                <a:gd name="T73" fmla="*/ 519 h 2427"/>
                <a:gd name="T74" fmla="*/ 524 w 4251"/>
                <a:gd name="T75" fmla="*/ 403 h 2427"/>
                <a:gd name="T76" fmla="*/ 805 w 4251"/>
                <a:gd name="T77" fmla="*/ 363 h 2427"/>
                <a:gd name="T78" fmla="*/ 1203 w 4251"/>
                <a:gd name="T79" fmla="*/ 443 h 2427"/>
                <a:gd name="T80" fmla="*/ 1510 w 4251"/>
                <a:gd name="T81" fmla="*/ 504 h 2427"/>
                <a:gd name="T82" fmla="*/ 1804 w 4251"/>
                <a:gd name="T83" fmla="*/ 480 h 2427"/>
                <a:gd name="T84" fmla="*/ 2087 w 4251"/>
                <a:gd name="T85" fmla="*/ 372 h 2427"/>
                <a:gd name="T86" fmla="*/ 2551 w 4251"/>
                <a:gd name="T87" fmla="*/ 115 h 2427"/>
                <a:gd name="T88" fmla="*/ 2945 w 4251"/>
                <a:gd name="T89" fmla="*/ 3 h 2427"/>
                <a:gd name="T90" fmla="*/ 3371 w 4251"/>
                <a:gd name="T91" fmla="*/ 60 h 2427"/>
                <a:gd name="T92" fmla="*/ 3802 w 4251"/>
                <a:gd name="T93" fmla="*/ 319 h 2427"/>
                <a:gd name="T94" fmla="*/ 4083 w 4251"/>
                <a:gd name="T95" fmla="*/ 561 h 2427"/>
                <a:gd name="T96" fmla="*/ 4202 w 4251"/>
                <a:gd name="T97" fmla="*/ 768 h 2427"/>
                <a:gd name="T98" fmla="*/ 4250 w 4251"/>
                <a:gd name="T99" fmla="*/ 972 h 2427"/>
                <a:gd name="T100" fmla="*/ 4225 w 4251"/>
                <a:gd name="T101" fmla="*/ 1217 h 2427"/>
                <a:gd name="T102" fmla="*/ 4010 w 4251"/>
                <a:gd name="T103" fmla="*/ 1630 h 2427"/>
                <a:gd name="T104" fmla="*/ 3646 w 4251"/>
                <a:gd name="T105" fmla="*/ 2004 h 2427"/>
                <a:gd name="T106" fmla="*/ 3308 w 4251"/>
                <a:gd name="T107" fmla="*/ 2229 h 2427"/>
                <a:gd name="T108" fmla="*/ 3052 w 4251"/>
                <a:gd name="T109" fmla="*/ 2322 h 2427"/>
                <a:gd name="T110" fmla="*/ 2784 w 4251"/>
                <a:gd name="T111" fmla="*/ 2353 h 2427"/>
                <a:gd name="T112" fmla="*/ 2324 w 4251"/>
                <a:gd name="T113" fmla="*/ 2352 h 2427"/>
                <a:gd name="T114" fmla="*/ 1819 w 4251"/>
                <a:gd name="T115" fmla="*/ 2423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51" h="2427">
                  <a:moveTo>
                    <a:pt x="791" y="402"/>
                  </a:moveTo>
                  <a:lnTo>
                    <a:pt x="780" y="402"/>
                  </a:lnTo>
                  <a:lnTo>
                    <a:pt x="768" y="403"/>
                  </a:lnTo>
                  <a:lnTo>
                    <a:pt x="757" y="403"/>
                  </a:lnTo>
                  <a:lnTo>
                    <a:pt x="744" y="403"/>
                  </a:lnTo>
                  <a:lnTo>
                    <a:pt x="717" y="405"/>
                  </a:lnTo>
                  <a:lnTo>
                    <a:pt x="689" y="409"/>
                  </a:lnTo>
                  <a:lnTo>
                    <a:pt x="663" y="412"/>
                  </a:lnTo>
                  <a:lnTo>
                    <a:pt x="636" y="416"/>
                  </a:lnTo>
                  <a:lnTo>
                    <a:pt x="610" y="421"/>
                  </a:lnTo>
                  <a:lnTo>
                    <a:pt x="585" y="427"/>
                  </a:lnTo>
                  <a:lnTo>
                    <a:pt x="559" y="433"/>
                  </a:lnTo>
                  <a:lnTo>
                    <a:pt x="534" y="440"/>
                  </a:lnTo>
                  <a:lnTo>
                    <a:pt x="510" y="448"/>
                  </a:lnTo>
                  <a:lnTo>
                    <a:pt x="486" y="457"/>
                  </a:lnTo>
                  <a:lnTo>
                    <a:pt x="462" y="466"/>
                  </a:lnTo>
                  <a:lnTo>
                    <a:pt x="439" y="475"/>
                  </a:lnTo>
                  <a:lnTo>
                    <a:pt x="417" y="487"/>
                  </a:lnTo>
                  <a:lnTo>
                    <a:pt x="394" y="497"/>
                  </a:lnTo>
                  <a:lnTo>
                    <a:pt x="374" y="510"/>
                  </a:lnTo>
                  <a:lnTo>
                    <a:pt x="352" y="522"/>
                  </a:lnTo>
                  <a:lnTo>
                    <a:pt x="331" y="536"/>
                  </a:lnTo>
                  <a:lnTo>
                    <a:pt x="311" y="550"/>
                  </a:lnTo>
                  <a:lnTo>
                    <a:pt x="291" y="565"/>
                  </a:lnTo>
                  <a:lnTo>
                    <a:pt x="272" y="581"/>
                  </a:lnTo>
                  <a:lnTo>
                    <a:pt x="252" y="597"/>
                  </a:lnTo>
                  <a:lnTo>
                    <a:pt x="234" y="614"/>
                  </a:lnTo>
                  <a:lnTo>
                    <a:pt x="216" y="631"/>
                  </a:lnTo>
                  <a:lnTo>
                    <a:pt x="198" y="650"/>
                  </a:lnTo>
                  <a:lnTo>
                    <a:pt x="181" y="669"/>
                  </a:lnTo>
                  <a:lnTo>
                    <a:pt x="165" y="689"/>
                  </a:lnTo>
                  <a:lnTo>
                    <a:pt x="149" y="709"/>
                  </a:lnTo>
                  <a:lnTo>
                    <a:pt x="133" y="730"/>
                  </a:lnTo>
                  <a:lnTo>
                    <a:pt x="118" y="752"/>
                  </a:lnTo>
                  <a:lnTo>
                    <a:pt x="103" y="775"/>
                  </a:lnTo>
                  <a:lnTo>
                    <a:pt x="88" y="798"/>
                  </a:lnTo>
                  <a:lnTo>
                    <a:pt x="74" y="822"/>
                  </a:lnTo>
                  <a:lnTo>
                    <a:pt x="64" y="842"/>
                  </a:lnTo>
                  <a:lnTo>
                    <a:pt x="55" y="863"/>
                  </a:lnTo>
                  <a:lnTo>
                    <a:pt x="48" y="885"/>
                  </a:lnTo>
                  <a:lnTo>
                    <a:pt x="43" y="906"/>
                  </a:lnTo>
                  <a:lnTo>
                    <a:pt x="40" y="929"/>
                  </a:lnTo>
                  <a:lnTo>
                    <a:pt x="39" y="952"/>
                  </a:lnTo>
                  <a:lnTo>
                    <a:pt x="40" y="976"/>
                  </a:lnTo>
                  <a:lnTo>
                    <a:pt x="42" y="1001"/>
                  </a:lnTo>
                  <a:lnTo>
                    <a:pt x="46" y="1026"/>
                  </a:lnTo>
                  <a:lnTo>
                    <a:pt x="51" y="1051"/>
                  </a:lnTo>
                  <a:lnTo>
                    <a:pt x="59" y="1076"/>
                  </a:lnTo>
                  <a:lnTo>
                    <a:pt x="70" y="1103"/>
                  </a:lnTo>
                  <a:lnTo>
                    <a:pt x="81" y="1130"/>
                  </a:lnTo>
                  <a:lnTo>
                    <a:pt x="94" y="1158"/>
                  </a:lnTo>
                  <a:lnTo>
                    <a:pt x="110" y="1186"/>
                  </a:lnTo>
                  <a:lnTo>
                    <a:pt x="126" y="1216"/>
                  </a:lnTo>
                  <a:lnTo>
                    <a:pt x="144" y="1245"/>
                  </a:lnTo>
                  <a:lnTo>
                    <a:pt x="163" y="1272"/>
                  </a:lnTo>
                  <a:lnTo>
                    <a:pt x="181" y="1301"/>
                  </a:lnTo>
                  <a:lnTo>
                    <a:pt x="200" y="1329"/>
                  </a:lnTo>
                  <a:lnTo>
                    <a:pt x="220" y="1355"/>
                  </a:lnTo>
                  <a:lnTo>
                    <a:pt x="241" y="1382"/>
                  </a:lnTo>
                  <a:lnTo>
                    <a:pt x="260" y="1409"/>
                  </a:lnTo>
                  <a:lnTo>
                    <a:pt x="282" y="1434"/>
                  </a:lnTo>
                  <a:lnTo>
                    <a:pt x="303" y="1460"/>
                  </a:lnTo>
                  <a:lnTo>
                    <a:pt x="324" y="1486"/>
                  </a:lnTo>
                  <a:lnTo>
                    <a:pt x="347" y="1510"/>
                  </a:lnTo>
                  <a:lnTo>
                    <a:pt x="369" y="1535"/>
                  </a:lnTo>
                  <a:lnTo>
                    <a:pt x="393" y="1559"/>
                  </a:lnTo>
                  <a:lnTo>
                    <a:pt x="416" y="1582"/>
                  </a:lnTo>
                  <a:lnTo>
                    <a:pt x="440" y="1606"/>
                  </a:lnTo>
                  <a:lnTo>
                    <a:pt x="465" y="1629"/>
                  </a:lnTo>
                  <a:lnTo>
                    <a:pt x="489" y="1651"/>
                  </a:lnTo>
                  <a:lnTo>
                    <a:pt x="515" y="1674"/>
                  </a:lnTo>
                  <a:lnTo>
                    <a:pt x="541" y="1696"/>
                  </a:lnTo>
                  <a:lnTo>
                    <a:pt x="568" y="1717"/>
                  </a:lnTo>
                  <a:lnTo>
                    <a:pt x="621" y="1759"/>
                  </a:lnTo>
                  <a:lnTo>
                    <a:pt x="678" y="1799"/>
                  </a:lnTo>
                  <a:lnTo>
                    <a:pt x="736" y="1839"/>
                  </a:lnTo>
                  <a:lnTo>
                    <a:pt x="796" y="1877"/>
                  </a:lnTo>
                  <a:lnTo>
                    <a:pt x="858" y="1912"/>
                  </a:lnTo>
                  <a:lnTo>
                    <a:pt x="922" y="1948"/>
                  </a:lnTo>
                  <a:lnTo>
                    <a:pt x="975" y="1977"/>
                  </a:lnTo>
                  <a:lnTo>
                    <a:pt x="1030" y="2006"/>
                  </a:lnTo>
                  <a:lnTo>
                    <a:pt x="1088" y="2040"/>
                  </a:lnTo>
                  <a:lnTo>
                    <a:pt x="1147" y="2076"/>
                  </a:lnTo>
                  <a:lnTo>
                    <a:pt x="1208" y="2114"/>
                  </a:lnTo>
                  <a:lnTo>
                    <a:pt x="1268" y="2156"/>
                  </a:lnTo>
                  <a:lnTo>
                    <a:pt x="1298" y="2176"/>
                  </a:lnTo>
                  <a:lnTo>
                    <a:pt x="1328" y="2199"/>
                  </a:lnTo>
                  <a:lnTo>
                    <a:pt x="1358" y="2221"/>
                  </a:lnTo>
                  <a:lnTo>
                    <a:pt x="1387" y="2245"/>
                  </a:lnTo>
                  <a:lnTo>
                    <a:pt x="1416" y="2268"/>
                  </a:lnTo>
                  <a:lnTo>
                    <a:pt x="1446" y="2290"/>
                  </a:lnTo>
                  <a:lnTo>
                    <a:pt x="1476" y="2308"/>
                  </a:lnTo>
                  <a:lnTo>
                    <a:pt x="1506" y="2325"/>
                  </a:lnTo>
                  <a:lnTo>
                    <a:pt x="1536" y="2340"/>
                  </a:lnTo>
                  <a:lnTo>
                    <a:pt x="1566" y="2353"/>
                  </a:lnTo>
                  <a:lnTo>
                    <a:pt x="1595" y="2364"/>
                  </a:lnTo>
                  <a:lnTo>
                    <a:pt x="1625" y="2373"/>
                  </a:lnTo>
                  <a:lnTo>
                    <a:pt x="1656" y="2379"/>
                  </a:lnTo>
                  <a:lnTo>
                    <a:pt x="1687" y="2385"/>
                  </a:lnTo>
                  <a:lnTo>
                    <a:pt x="1719" y="2387"/>
                  </a:lnTo>
                  <a:lnTo>
                    <a:pt x="1750" y="2387"/>
                  </a:lnTo>
                  <a:lnTo>
                    <a:pt x="1782" y="2386"/>
                  </a:lnTo>
                  <a:lnTo>
                    <a:pt x="1816" y="2384"/>
                  </a:lnTo>
                  <a:lnTo>
                    <a:pt x="1849" y="2378"/>
                  </a:lnTo>
                  <a:lnTo>
                    <a:pt x="1883" y="2371"/>
                  </a:lnTo>
                  <a:lnTo>
                    <a:pt x="1938" y="2359"/>
                  </a:lnTo>
                  <a:lnTo>
                    <a:pt x="1993" y="2348"/>
                  </a:lnTo>
                  <a:lnTo>
                    <a:pt x="2048" y="2339"/>
                  </a:lnTo>
                  <a:lnTo>
                    <a:pt x="2104" y="2332"/>
                  </a:lnTo>
                  <a:lnTo>
                    <a:pt x="2159" y="2325"/>
                  </a:lnTo>
                  <a:lnTo>
                    <a:pt x="2212" y="2321"/>
                  </a:lnTo>
                  <a:lnTo>
                    <a:pt x="2268" y="2316"/>
                  </a:lnTo>
                  <a:lnTo>
                    <a:pt x="2321" y="2313"/>
                  </a:lnTo>
                  <a:lnTo>
                    <a:pt x="2374" y="2310"/>
                  </a:lnTo>
                  <a:lnTo>
                    <a:pt x="2428" y="2309"/>
                  </a:lnTo>
                  <a:lnTo>
                    <a:pt x="2480" y="2308"/>
                  </a:lnTo>
                  <a:lnTo>
                    <a:pt x="2531" y="2308"/>
                  </a:lnTo>
                  <a:lnTo>
                    <a:pt x="2583" y="2309"/>
                  </a:lnTo>
                  <a:lnTo>
                    <a:pt x="2632" y="2310"/>
                  </a:lnTo>
                  <a:lnTo>
                    <a:pt x="2682" y="2311"/>
                  </a:lnTo>
                  <a:lnTo>
                    <a:pt x="2730" y="2313"/>
                  </a:lnTo>
                  <a:lnTo>
                    <a:pt x="2757" y="2314"/>
                  </a:lnTo>
                  <a:lnTo>
                    <a:pt x="2784" y="2314"/>
                  </a:lnTo>
                  <a:lnTo>
                    <a:pt x="2810" y="2314"/>
                  </a:lnTo>
                  <a:lnTo>
                    <a:pt x="2837" y="2313"/>
                  </a:lnTo>
                  <a:lnTo>
                    <a:pt x="2863" y="2311"/>
                  </a:lnTo>
                  <a:lnTo>
                    <a:pt x="2889" y="2309"/>
                  </a:lnTo>
                  <a:lnTo>
                    <a:pt x="2915" y="2306"/>
                  </a:lnTo>
                  <a:lnTo>
                    <a:pt x="2941" y="2302"/>
                  </a:lnTo>
                  <a:lnTo>
                    <a:pt x="2966" y="2299"/>
                  </a:lnTo>
                  <a:lnTo>
                    <a:pt x="2993" y="2294"/>
                  </a:lnTo>
                  <a:lnTo>
                    <a:pt x="3018" y="2289"/>
                  </a:lnTo>
                  <a:lnTo>
                    <a:pt x="3043" y="2284"/>
                  </a:lnTo>
                  <a:lnTo>
                    <a:pt x="3068" y="2277"/>
                  </a:lnTo>
                  <a:lnTo>
                    <a:pt x="3093" y="2270"/>
                  </a:lnTo>
                  <a:lnTo>
                    <a:pt x="3119" y="2262"/>
                  </a:lnTo>
                  <a:lnTo>
                    <a:pt x="3144" y="2254"/>
                  </a:lnTo>
                  <a:lnTo>
                    <a:pt x="3169" y="2246"/>
                  </a:lnTo>
                  <a:lnTo>
                    <a:pt x="3193" y="2237"/>
                  </a:lnTo>
                  <a:lnTo>
                    <a:pt x="3219" y="2227"/>
                  </a:lnTo>
                  <a:lnTo>
                    <a:pt x="3243" y="2216"/>
                  </a:lnTo>
                  <a:lnTo>
                    <a:pt x="3268" y="2205"/>
                  </a:lnTo>
                  <a:lnTo>
                    <a:pt x="3292" y="2193"/>
                  </a:lnTo>
                  <a:lnTo>
                    <a:pt x="3316" y="2182"/>
                  </a:lnTo>
                  <a:lnTo>
                    <a:pt x="3340" y="2168"/>
                  </a:lnTo>
                  <a:lnTo>
                    <a:pt x="3388" y="2141"/>
                  </a:lnTo>
                  <a:lnTo>
                    <a:pt x="3436" y="2111"/>
                  </a:lnTo>
                  <a:lnTo>
                    <a:pt x="3485" y="2079"/>
                  </a:lnTo>
                  <a:lnTo>
                    <a:pt x="3532" y="2044"/>
                  </a:lnTo>
                  <a:lnTo>
                    <a:pt x="3578" y="2009"/>
                  </a:lnTo>
                  <a:lnTo>
                    <a:pt x="3621" y="1973"/>
                  </a:lnTo>
                  <a:lnTo>
                    <a:pt x="3664" y="1938"/>
                  </a:lnTo>
                  <a:lnTo>
                    <a:pt x="3704" y="1902"/>
                  </a:lnTo>
                  <a:lnTo>
                    <a:pt x="3743" y="1866"/>
                  </a:lnTo>
                  <a:lnTo>
                    <a:pt x="3781" y="1831"/>
                  </a:lnTo>
                  <a:lnTo>
                    <a:pt x="3817" y="1794"/>
                  </a:lnTo>
                  <a:lnTo>
                    <a:pt x="3853" y="1758"/>
                  </a:lnTo>
                  <a:lnTo>
                    <a:pt x="3886" y="1720"/>
                  </a:lnTo>
                  <a:lnTo>
                    <a:pt x="3918" y="1683"/>
                  </a:lnTo>
                  <a:lnTo>
                    <a:pt x="3948" y="1645"/>
                  </a:lnTo>
                  <a:lnTo>
                    <a:pt x="3978" y="1607"/>
                  </a:lnTo>
                  <a:lnTo>
                    <a:pt x="4005" y="1568"/>
                  </a:lnTo>
                  <a:lnTo>
                    <a:pt x="4033" y="1530"/>
                  </a:lnTo>
                  <a:lnTo>
                    <a:pt x="4058" y="1490"/>
                  </a:lnTo>
                  <a:lnTo>
                    <a:pt x="4081" y="1451"/>
                  </a:lnTo>
                  <a:lnTo>
                    <a:pt x="4104" y="1410"/>
                  </a:lnTo>
                  <a:lnTo>
                    <a:pt x="4126" y="1369"/>
                  </a:lnTo>
                  <a:lnTo>
                    <a:pt x="4144" y="1329"/>
                  </a:lnTo>
                  <a:lnTo>
                    <a:pt x="4160" y="1288"/>
                  </a:lnTo>
                  <a:lnTo>
                    <a:pt x="4174" y="1248"/>
                  </a:lnTo>
                  <a:lnTo>
                    <a:pt x="4186" y="1208"/>
                  </a:lnTo>
                  <a:lnTo>
                    <a:pt x="4196" y="1169"/>
                  </a:lnTo>
                  <a:lnTo>
                    <a:pt x="4203" y="1130"/>
                  </a:lnTo>
                  <a:lnTo>
                    <a:pt x="4208" y="1091"/>
                  </a:lnTo>
                  <a:lnTo>
                    <a:pt x="4211" y="1052"/>
                  </a:lnTo>
                  <a:lnTo>
                    <a:pt x="4212" y="1013"/>
                  </a:lnTo>
                  <a:lnTo>
                    <a:pt x="4210" y="975"/>
                  </a:lnTo>
                  <a:lnTo>
                    <a:pt x="4206" y="937"/>
                  </a:lnTo>
                  <a:lnTo>
                    <a:pt x="4200" y="901"/>
                  </a:lnTo>
                  <a:lnTo>
                    <a:pt x="4191" y="863"/>
                  </a:lnTo>
                  <a:lnTo>
                    <a:pt x="4181" y="826"/>
                  </a:lnTo>
                  <a:lnTo>
                    <a:pt x="4174" y="804"/>
                  </a:lnTo>
                  <a:lnTo>
                    <a:pt x="4165" y="783"/>
                  </a:lnTo>
                  <a:lnTo>
                    <a:pt x="4157" y="761"/>
                  </a:lnTo>
                  <a:lnTo>
                    <a:pt x="4148" y="739"/>
                  </a:lnTo>
                  <a:lnTo>
                    <a:pt x="4137" y="718"/>
                  </a:lnTo>
                  <a:lnTo>
                    <a:pt x="4127" y="698"/>
                  </a:lnTo>
                  <a:lnTo>
                    <a:pt x="4116" y="678"/>
                  </a:lnTo>
                  <a:lnTo>
                    <a:pt x="4104" y="659"/>
                  </a:lnTo>
                  <a:lnTo>
                    <a:pt x="4093" y="639"/>
                  </a:lnTo>
                  <a:lnTo>
                    <a:pt x="4080" y="621"/>
                  </a:lnTo>
                  <a:lnTo>
                    <a:pt x="4067" y="604"/>
                  </a:lnTo>
                  <a:lnTo>
                    <a:pt x="4054" y="586"/>
                  </a:lnTo>
                  <a:lnTo>
                    <a:pt x="4040" y="570"/>
                  </a:lnTo>
                  <a:lnTo>
                    <a:pt x="4026" y="554"/>
                  </a:lnTo>
                  <a:lnTo>
                    <a:pt x="4012" y="541"/>
                  </a:lnTo>
                  <a:lnTo>
                    <a:pt x="3997" y="527"/>
                  </a:lnTo>
                  <a:lnTo>
                    <a:pt x="3972" y="503"/>
                  </a:lnTo>
                  <a:lnTo>
                    <a:pt x="3946" y="480"/>
                  </a:lnTo>
                  <a:lnTo>
                    <a:pt x="3918" y="458"/>
                  </a:lnTo>
                  <a:lnTo>
                    <a:pt x="3891" y="436"/>
                  </a:lnTo>
                  <a:lnTo>
                    <a:pt x="3836" y="393"/>
                  </a:lnTo>
                  <a:lnTo>
                    <a:pt x="3778" y="351"/>
                  </a:lnTo>
                  <a:lnTo>
                    <a:pt x="3721" y="311"/>
                  </a:lnTo>
                  <a:lnTo>
                    <a:pt x="3662" y="271"/>
                  </a:lnTo>
                  <a:lnTo>
                    <a:pt x="3603" y="232"/>
                  </a:lnTo>
                  <a:lnTo>
                    <a:pt x="3544" y="194"/>
                  </a:lnTo>
                  <a:lnTo>
                    <a:pt x="3531" y="185"/>
                  </a:lnTo>
                  <a:lnTo>
                    <a:pt x="3497" y="164"/>
                  </a:lnTo>
                  <a:lnTo>
                    <a:pt x="3464" y="145"/>
                  </a:lnTo>
                  <a:lnTo>
                    <a:pt x="3428" y="128"/>
                  </a:lnTo>
                  <a:lnTo>
                    <a:pt x="3393" y="112"/>
                  </a:lnTo>
                  <a:lnTo>
                    <a:pt x="3357" y="97"/>
                  </a:lnTo>
                  <a:lnTo>
                    <a:pt x="3319" y="84"/>
                  </a:lnTo>
                  <a:lnTo>
                    <a:pt x="3282" y="74"/>
                  </a:lnTo>
                  <a:lnTo>
                    <a:pt x="3244" y="63"/>
                  </a:lnTo>
                  <a:lnTo>
                    <a:pt x="3204" y="55"/>
                  </a:lnTo>
                  <a:lnTo>
                    <a:pt x="3163" y="50"/>
                  </a:lnTo>
                  <a:lnTo>
                    <a:pt x="3122" y="45"/>
                  </a:lnTo>
                  <a:lnTo>
                    <a:pt x="3080" y="42"/>
                  </a:lnTo>
                  <a:lnTo>
                    <a:pt x="3036" y="41"/>
                  </a:lnTo>
                  <a:lnTo>
                    <a:pt x="2993" y="41"/>
                  </a:lnTo>
                  <a:lnTo>
                    <a:pt x="2947" y="42"/>
                  </a:lnTo>
                  <a:lnTo>
                    <a:pt x="2901" y="45"/>
                  </a:lnTo>
                  <a:lnTo>
                    <a:pt x="2895" y="44"/>
                  </a:lnTo>
                  <a:lnTo>
                    <a:pt x="2894" y="44"/>
                  </a:lnTo>
                  <a:lnTo>
                    <a:pt x="2845" y="54"/>
                  </a:lnTo>
                  <a:lnTo>
                    <a:pt x="2796" y="67"/>
                  </a:lnTo>
                  <a:lnTo>
                    <a:pt x="2749" y="81"/>
                  </a:lnTo>
                  <a:lnTo>
                    <a:pt x="2702" y="97"/>
                  </a:lnTo>
                  <a:lnTo>
                    <a:pt x="2655" y="114"/>
                  </a:lnTo>
                  <a:lnTo>
                    <a:pt x="2611" y="132"/>
                  </a:lnTo>
                  <a:lnTo>
                    <a:pt x="2565" y="152"/>
                  </a:lnTo>
                  <a:lnTo>
                    <a:pt x="2520" y="174"/>
                  </a:lnTo>
                  <a:lnTo>
                    <a:pt x="2476" y="195"/>
                  </a:lnTo>
                  <a:lnTo>
                    <a:pt x="2433" y="218"/>
                  </a:lnTo>
                  <a:lnTo>
                    <a:pt x="2389" y="241"/>
                  </a:lnTo>
                  <a:lnTo>
                    <a:pt x="2347" y="266"/>
                  </a:lnTo>
                  <a:lnTo>
                    <a:pt x="2262" y="316"/>
                  </a:lnTo>
                  <a:lnTo>
                    <a:pt x="2178" y="365"/>
                  </a:lnTo>
                  <a:lnTo>
                    <a:pt x="2163" y="374"/>
                  </a:lnTo>
                  <a:lnTo>
                    <a:pt x="2134" y="391"/>
                  </a:lnTo>
                  <a:lnTo>
                    <a:pt x="2106" y="406"/>
                  </a:lnTo>
                  <a:lnTo>
                    <a:pt x="2077" y="422"/>
                  </a:lnTo>
                  <a:lnTo>
                    <a:pt x="2047" y="436"/>
                  </a:lnTo>
                  <a:lnTo>
                    <a:pt x="2019" y="450"/>
                  </a:lnTo>
                  <a:lnTo>
                    <a:pt x="1990" y="463"/>
                  </a:lnTo>
                  <a:lnTo>
                    <a:pt x="1960" y="474"/>
                  </a:lnTo>
                  <a:lnTo>
                    <a:pt x="1930" y="484"/>
                  </a:lnTo>
                  <a:lnTo>
                    <a:pt x="1902" y="495"/>
                  </a:lnTo>
                  <a:lnTo>
                    <a:pt x="1872" y="504"/>
                  </a:lnTo>
                  <a:lnTo>
                    <a:pt x="1842" y="512"/>
                  </a:lnTo>
                  <a:lnTo>
                    <a:pt x="1812" y="519"/>
                  </a:lnTo>
                  <a:lnTo>
                    <a:pt x="1782" y="525"/>
                  </a:lnTo>
                  <a:lnTo>
                    <a:pt x="1752" y="530"/>
                  </a:lnTo>
                  <a:lnTo>
                    <a:pt x="1723" y="535"/>
                  </a:lnTo>
                  <a:lnTo>
                    <a:pt x="1692" y="539"/>
                  </a:lnTo>
                  <a:lnTo>
                    <a:pt x="1662" y="542"/>
                  </a:lnTo>
                  <a:lnTo>
                    <a:pt x="1631" y="544"/>
                  </a:lnTo>
                  <a:lnTo>
                    <a:pt x="1601" y="545"/>
                  </a:lnTo>
                  <a:lnTo>
                    <a:pt x="1570" y="545"/>
                  </a:lnTo>
                  <a:lnTo>
                    <a:pt x="1539" y="545"/>
                  </a:lnTo>
                  <a:lnTo>
                    <a:pt x="1508" y="543"/>
                  </a:lnTo>
                  <a:lnTo>
                    <a:pt x="1477" y="541"/>
                  </a:lnTo>
                  <a:lnTo>
                    <a:pt x="1446" y="537"/>
                  </a:lnTo>
                  <a:lnTo>
                    <a:pt x="1414" y="534"/>
                  </a:lnTo>
                  <a:lnTo>
                    <a:pt x="1383" y="529"/>
                  </a:lnTo>
                  <a:lnTo>
                    <a:pt x="1351" y="523"/>
                  </a:lnTo>
                  <a:lnTo>
                    <a:pt x="1320" y="517"/>
                  </a:lnTo>
                  <a:lnTo>
                    <a:pt x="1288" y="508"/>
                  </a:lnTo>
                  <a:lnTo>
                    <a:pt x="1256" y="500"/>
                  </a:lnTo>
                  <a:lnTo>
                    <a:pt x="1223" y="491"/>
                  </a:lnTo>
                  <a:lnTo>
                    <a:pt x="1190" y="481"/>
                  </a:lnTo>
                  <a:lnTo>
                    <a:pt x="1146" y="466"/>
                  </a:lnTo>
                  <a:lnTo>
                    <a:pt x="1099" y="452"/>
                  </a:lnTo>
                  <a:lnTo>
                    <a:pt x="1050" y="439"/>
                  </a:lnTo>
                  <a:lnTo>
                    <a:pt x="1000" y="427"/>
                  </a:lnTo>
                  <a:lnTo>
                    <a:pt x="975" y="421"/>
                  </a:lnTo>
                  <a:lnTo>
                    <a:pt x="949" y="417"/>
                  </a:lnTo>
                  <a:lnTo>
                    <a:pt x="923" y="412"/>
                  </a:lnTo>
                  <a:lnTo>
                    <a:pt x="897" y="409"/>
                  </a:lnTo>
                  <a:lnTo>
                    <a:pt x="871" y="406"/>
                  </a:lnTo>
                  <a:lnTo>
                    <a:pt x="844" y="404"/>
                  </a:lnTo>
                  <a:lnTo>
                    <a:pt x="818" y="403"/>
                  </a:lnTo>
                  <a:lnTo>
                    <a:pt x="791" y="402"/>
                  </a:lnTo>
                  <a:close/>
                  <a:moveTo>
                    <a:pt x="1748" y="2427"/>
                  </a:moveTo>
                  <a:lnTo>
                    <a:pt x="1723" y="2426"/>
                  </a:lnTo>
                  <a:lnTo>
                    <a:pt x="1697" y="2425"/>
                  </a:lnTo>
                  <a:lnTo>
                    <a:pt x="1672" y="2422"/>
                  </a:lnTo>
                  <a:lnTo>
                    <a:pt x="1647" y="2417"/>
                  </a:lnTo>
                  <a:lnTo>
                    <a:pt x="1623" y="2412"/>
                  </a:lnTo>
                  <a:lnTo>
                    <a:pt x="1599" y="2406"/>
                  </a:lnTo>
                  <a:lnTo>
                    <a:pt x="1575" y="2399"/>
                  </a:lnTo>
                  <a:lnTo>
                    <a:pt x="1551" y="2389"/>
                  </a:lnTo>
                  <a:lnTo>
                    <a:pt x="1526" y="2379"/>
                  </a:lnTo>
                  <a:lnTo>
                    <a:pt x="1502" y="2368"/>
                  </a:lnTo>
                  <a:lnTo>
                    <a:pt x="1479" y="2355"/>
                  </a:lnTo>
                  <a:lnTo>
                    <a:pt x="1455" y="2342"/>
                  </a:lnTo>
                  <a:lnTo>
                    <a:pt x="1431" y="2328"/>
                  </a:lnTo>
                  <a:lnTo>
                    <a:pt x="1408" y="2311"/>
                  </a:lnTo>
                  <a:lnTo>
                    <a:pt x="1385" y="2294"/>
                  </a:lnTo>
                  <a:lnTo>
                    <a:pt x="1361" y="2275"/>
                  </a:lnTo>
                  <a:lnTo>
                    <a:pt x="1333" y="2252"/>
                  </a:lnTo>
                  <a:lnTo>
                    <a:pt x="1304" y="2230"/>
                  </a:lnTo>
                  <a:lnTo>
                    <a:pt x="1274" y="2208"/>
                  </a:lnTo>
                  <a:lnTo>
                    <a:pt x="1245" y="2188"/>
                  </a:lnTo>
                  <a:lnTo>
                    <a:pt x="1186" y="2146"/>
                  </a:lnTo>
                  <a:lnTo>
                    <a:pt x="1126" y="2108"/>
                  </a:lnTo>
                  <a:lnTo>
                    <a:pt x="1068" y="2074"/>
                  </a:lnTo>
                  <a:lnTo>
                    <a:pt x="1010" y="2041"/>
                  </a:lnTo>
                  <a:lnTo>
                    <a:pt x="955" y="2011"/>
                  </a:lnTo>
                  <a:lnTo>
                    <a:pt x="904" y="1982"/>
                  </a:lnTo>
                  <a:lnTo>
                    <a:pt x="838" y="1947"/>
                  </a:lnTo>
                  <a:lnTo>
                    <a:pt x="775" y="1910"/>
                  </a:lnTo>
                  <a:lnTo>
                    <a:pt x="714" y="1871"/>
                  </a:lnTo>
                  <a:lnTo>
                    <a:pt x="655" y="1831"/>
                  </a:lnTo>
                  <a:lnTo>
                    <a:pt x="626" y="1811"/>
                  </a:lnTo>
                  <a:lnTo>
                    <a:pt x="597" y="1790"/>
                  </a:lnTo>
                  <a:lnTo>
                    <a:pt x="570" y="1769"/>
                  </a:lnTo>
                  <a:lnTo>
                    <a:pt x="542" y="1747"/>
                  </a:lnTo>
                  <a:lnTo>
                    <a:pt x="516" y="1725"/>
                  </a:lnTo>
                  <a:lnTo>
                    <a:pt x="489" y="1704"/>
                  </a:lnTo>
                  <a:lnTo>
                    <a:pt x="463" y="1681"/>
                  </a:lnTo>
                  <a:lnTo>
                    <a:pt x="438" y="1658"/>
                  </a:lnTo>
                  <a:lnTo>
                    <a:pt x="413" y="1634"/>
                  </a:lnTo>
                  <a:lnTo>
                    <a:pt x="389" y="1611"/>
                  </a:lnTo>
                  <a:lnTo>
                    <a:pt x="364" y="1587"/>
                  </a:lnTo>
                  <a:lnTo>
                    <a:pt x="340" y="1561"/>
                  </a:lnTo>
                  <a:lnTo>
                    <a:pt x="317" y="1536"/>
                  </a:lnTo>
                  <a:lnTo>
                    <a:pt x="294" y="1511"/>
                  </a:lnTo>
                  <a:lnTo>
                    <a:pt x="273" y="1486"/>
                  </a:lnTo>
                  <a:lnTo>
                    <a:pt x="251" y="1459"/>
                  </a:lnTo>
                  <a:lnTo>
                    <a:pt x="229" y="1433"/>
                  </a:lnTo>
                  <a:lnTo>
                    <a:pt x="208" y="1407"/>
                  </a:lnTo>
                  <a:lnTo>
                    <a:pt x="188" y="1379"/>
                  </a:lnTo>
                  <a:lnTo>
                    <a:pt x="168" y="1351"/>
                  </a:lnTo>
                  <a:lnTo>
                    <a:pt x="149" y="1323"/>
                  </a:lnTo>
                  <a:lnTo>
                    <a:pt x="129" y="1294"/>
                  </a:lnTo>
                  <a:lnTo>
                    <a:pt x="111" y="1265"/>
                  </a:lnTo>
                  <a:lnTo>
                    <a:pt x="93" y="1237"/>
                  </a:lnTo>
                  <a:lnTo>
                    <a:pt x="74" y="1205"/>
                  </a:lnTo>
                  <a:lnTo>
                    <a:pt x="58" y="1174"/>
                  </a:lnTo>
                  <a:lnTo>
                    <a:pt x="43" y="1144"/>
                  </a:lnTo>
                  <a:lnTo>
                    <a:pt x="31" y="1114"/>
                  </a:lnTo>
                  <a:lnTo>
                    <a:pt x="20" y="1084"/>
                  </a:lnTo>
                  <a:lnTo>
                    <a:pt x="12" y="1057"/>
                  </a:lnTo>
                  <a:lnTo>
                    <a:pt x="7" y="1028"/>
                  </a:lnTo>
                  <a:lnTo>
                    <a:pt x="2" y="1002"/>
                  </a:lnTo>
                  <a:lnTo>
                    <a:pt x="0" y="974"/>
                  </a:lnTo>
                  <a:lnTo>
                    <a:pt x="0" y="948"/>
                  </a:lnTo>
                  <a:lnTo>
                    <a:pt x="1" y="923"/>
                  </a:lnTo>
                  <a:lnTo>
                    <a:pt x="4" y="897"/>
                  </a:lnTo>
                  <a:lnTo>
                    <a:pt x="11" y="873"/>
                  </a:lnTo>
                  <a:lnTo>
                    <a:pt x="18" y="849"/>
                  </a:lnTo>
                  <a:lnTo>
                    <a:pt x="28" y="825"/>
                  </a:lnTo>
                  <a:lnTo>
                    <a:pt x="40" y="802"/>
                  </a:lnTo>
                  <a:lnTo>
                    <a:pt x="55" y="778"/>
                  </a:lnTo>
                  <a:lnTo>
                    <a:pt x="70" y="754"/>
                  </a:lnTo>
                  <a:lnTo>
                    <a:pt x="85" y="730"/>
                  </a:lnTo>
                  <a:lnTo>
                    <a:pt x="101" y="707"/>
                  </a:lnTo>
                  <a:lnTo>
                    <a:pt x="117" y="685"/>
                  </a:lnTo>
                  <a:lnTo>
                    <a:pt x="134" y="664"/>
                  </a:lnTo>
                  <a:lnTo>
                    <a:pt x="152" y="644"/>
                  </a:lnTo>
                  <a:lnTo>
                    <a:pt x="169" y="623"/>
                  </a:lnTo>
                  <a:lnTo>
                    <a:pt x="188" y="605"/>
                  </a:lnTo>
                  <a:lnTo>
                    <a:pt x="207" y="586"/>
                  </a:lnTo>
                  <a:lnTo>
                    <a:pt x="227" y="568"/>
                  </a:lnTo>
                  <a:lnTo>
                    <a:pt x="246" y="551"/>
                  </a:lnTo>
                  <a:lnTo>
                    <a:pt x="267" y="535"/>
                  </a:lnTo>
                  <a:lnTo>
                    <a:pt x="289" y="519"/>
                  </a:lnTo>
                  <a:lnTo>
                    <a:pt x="309" y="504"/>
                  </a:lnTo>
                  <a:lnTo>
                    <a:pt x="331" y="490"/>
                  </a:lnTo>
                  <a:lnTo>
                    <a:pt x="354" y="476"/>
                  </a:lnTo>
                  <a:lnTo>
                    <a:pt x="377" y="464"/>
                  </a:lnTo>
                  <a:lnTo>
                    <a:pt x="400" y="452"/>
                  </a:lnTo>
                  <a:lnTo>
                    <a:pt x="424" y="441"/>
                  </a:lnTo>
                  <a:lnTo>
                    <a:pt x="448" y="430"/>
                  </a:lnTo>
                  <a:lnTo>
                    <a:pt x="472" y="420"/>
                  </a:lnTo>
                  <a:lnTo>
                    <a:pt x="498" y="411"/>
                  </a:lnTo>
                  <a:lnTo>
                    <a:pt x="524" y="403"/>
                  </a:lnTo>
                  <a:lnTo>
                    <a:pt x="549" y="395"/>
                  </a:lnTo>
                  <a:lnTo>
                    <a:pt x="576" y="389"/>
                  </a:lnTo>
                  <a:lnTo>
                    <a:pt x="602" y="382"/>
                  </a:lnTo>
                  <a:lnTo>
                    <a:pt x="629" y="378"/>
                  </a:lnTo>
                  <a:lnTo>
                    <a:pt x="657" y="373"/>
                  </a:lnTo>
                  <a:lnTo>
                    <a:pt x="686" y="370"/>
                  </a:lnTo>
                  <a:lnTo>
                    <a:pt x="713" y="366"/>
                  </a:lnTo>
                  <a:lnTo>
                    <a:pt x="742" y="364"/>
                  </a:lnTo>
                  <a:lnTo>
                    <a:pt x="774" y="363"/>
                  </a:lnTo>
                  <a:lnTo>
                    <a:pt x="805" y="363"/>
                  </a:lnTo>
                  <a:lnTo>
                    <a:pt x="836" y="364"/>
                  </a:lnTo>
                  <a:lnTo>
                    <a:pt x="866" y="366"/>
                  </a:lnTo>
                  <a:lnTo>
                    <a:pt x="897" y="370"/>
                  </a:lnTo>
                  <a:lnTo>
                    <a:pt x="927" y="373"/>
                  </a:lnTo>
                  <a:lnTo>
                    <a:pt x="956" y="378"/>
                  </a:lnTo>
                  <a:lnTo>
                    <a:pt x="985" y="383"/>
                  </a:lnTo>
                  <a:lnTo>
                    <a:pt x="1042" y="396"/>
                  </a:lnTo>
                  <a:lnTo>
                    <a:pt x="1097" y="411"/>
                  </a:lnTo>
                  <a:lnTo>
                    <a:pt x="1151" y="427"/>
                  </a:lnTo>
                  <a:lnTo>
                    <a:pt x="1203" y="443"/>
                  </a:lnTo>
                  <a:lnTo>
                    <a:pt x="1234" y="453"/>
                  </a:lnTo>
                  <a:lnTo>
                    <a:pt x="1265" y="463"/>
                  </a:lnTo>
                  <a:lnTo>
                    <a:pt x="1297" y="471"/>
                  </a:lnTo>
                  <a:lnTo>
                    <a:pt x="1328" y="478"/>
                  </a:lnTo>
                  <a:lnTo>
                    <a:pt x="1358" y="484"/>
                  </a:lnTo>
                  <a:lnTo>
                    <a:pt x="1389" y="490"/>
                  </a:lnTo>
                  <a:lnTo>
                    <a:pt x="1420" y="495"/>
                  </a:lnTo>
                  <a:lnTo>
                    <a:pt x="1450" y="498"/>
                  </a:lnTo>
                  <a:lnTo>
                    <a:pt x="1479" y="502"/>
                  </a:lnTo>
                  <a:lnTo>
                    <a:pt x="1510" y="504"/>
                  </a:lnTo>
                  <a:lnTo>
                    <a:pt x="1540" y="505"/>
                  </a:lnTo>
                  <a:lnTo>
                    <a:pt x="1570" y="506"/>
                  </a:lnTo>
                  <a:lnTo>
                    <a:pt x="1600" y="505"/>
                  </a:lnTo>
                  <a:lnTo>
                    <a:pt x="1629" y="504"/>
                  </a:lnTo>
                  <a:lnTo>
                    <a:pt x="1658" y="503"/>
                  </a:lnTo>
                  <a:lnTo>
                    <a:pt x="1688" y="499"/>
                  </a:lnTo>
                  <a:lnTo>
                    <a:pt x="1717" y="496"/>
                  </a:lnTo>
                  <a:lnTo>
                    <a:pt x="1746" y="491"/>
                  </a:lnTo>
                  <a:lnTo>
                    <a:pt x="1775" y="487"/>
                  </a:lnTo>
                  <a:lnTo>
                    <a:pt x="1804" y="480"/>
                  </a:lnTo>
                  <a:lnTo>
                    <a:pt x="1833" y="473"/>
                  </a:lnTo>
                  <a:lnTo>
                    <a:pt x="1861" y="465"/>
                  </a:lnTo>
                  <a:lnTo>
                    <a:pt x="1890" y="457"/>
                  </a:lnTo>
                  <a:lnTo>
                    <a:pt x="1919" y="447"/>
                  </a:lnTo>
                  <a:lnTo>
                    <a:pt x="1946" y="436"/>
                  </a:lnTo>
                  <a:lnTo>
                    <a:pt x="1975" y="426"/>
                  </a:lnTo>
                  <a:lnTo>
                    <a:pt x="2004" y="413"/>
                  </a:lnTo>
                  <a:lnTo>
                    <a:pt x="2031" y="401"/>
                  </a:lnTo>
                  <a:lnTo>
                    <a:pt x="2060" y="387"/>
                  </a:lnTo>
                  <a:lnTo>
                    <a:pt x="2087" y="372"/>
                  </a:lnTo>
                  <a:lnTo>
                    <a:pt x="2115" y="357"/>
                  </a:lnTo>
                  <a:lnTo>
                    <a:pt x="2144" y="340"/>
                  </a:lnTo>
                  <a:lnTo>
                    <a:pt x="2157" y="332"/>
                  </a:lnTo>
                  <a:lnTo>
                    <a:pt x="2242" y="281"/>
                  </a:lnTo>
                  <a:lnTo>
                    <a:pt x="2328" y="231"/>
                  </a:lnTo>
                  <a:lnTo>
                    <a:pt x="2372" y="207"/>
                  </a:lnTo>
                  <a:lnTo>
                    <a:pt x="2416" y="183"/>
                  </a:lnTo>
                  <a:lnTo>
                    <a:pt x="2460" y="159"/>
                  </a:lnTo>
                  <a:lnTo>
                    <a:pt x="2505" y="137"/>
                  </a:lnTo>
                  <a:lnTo>
                    <a:pt x="2551" y="115"/>
                  </a:lnTo>
                  <a:lnTo>
                    <a:pt x="2597" y="96"/>
                  </a:lnTo>
                  <a:lnTo>
                    <a:pt x="2643" y="76"/>
                  </a:lnTo>
                  <a:lnTo>
                    <a:pt x="2690" y="59"/>
                  </a:lnTo>
                  <a:lnTo>
                    <a:pt x="2738" y="43"/>
                  </a:lnTo>
                  <a:lnTo>
                    <a:pt x="2787" y="29"/>
                  </a:lnTo>
                  <a:lnTo>
                    <a:pt x="2837" y="16"/>
                  </a:lnTo>
                  <a:lnTo>
                    <a:pt x="2886" y="6"/>
                  </a:lnTo>
                  <a:lnTo>
                    <a:pt x="2895" y="6"/>
                  </a:lnTo>
                  <a:lnTo>
                    <a:pt x="2897" y="5"/>
                  </a:lnTo>
                  <a:lnTo>
                    <a:pt x="2945" y="3"/>
                  </a:lnTo>
                  <a:lnTo>
                    <a:pt x="2993" y="0"/>
                  </a:lnTo>
                  <a:lnTo>
                    <a:pt x="3038" y="0"/>
                  </a:lnTo>
                  <a:lnTo>
                    <a:pt x="3083" y="3"/>
                  </a:lnTo>
                  <a:lnTo>
                    <a:pt x="3127" y="6"/>
                  </a:lnTo>
                  <a:lnTo>
                    <a:pt x="3170" y="11"/>
                  </a:lnTo>
                  <a:lnTo>
                    <a:pt x="3212" y="18"/>
                  </a:lnTo>
                  <a:lnTo>
                    <a:pt x="3253" y="26"/>
                  </a:lnTo>
                  <a:lnTo>
                    <a:pt x="3293" y="36"/>
                  </a:lnTo>
                  <a:lnTo>
                    <a:pt x="3333" y="47"/>
                  </a:lnTo>
                  <a:lnTo>
                    <a:pt x="3371" y="60"/>
                  </a:lnTo>
                  <a:lnTo>
                    <a:pt x="3409" y="75"/>
                  </a:lnTo>
                  <a:lnTo>
                    <a:pt x="3446" y="92"/>
                  </a:lnTo>
                  <a:lnTo>
                    <a:pt x="3482" y="110"/>
                  </a:lnTo>
                  <a:lnTo>
                    <a:pt x="3518" y="130"/>
                  </a:lnTo>
                  <a:lnTo>
                    <a:pt x="3552" y="152"/>
                  </a:lnTo>
                  <a:lnTo>
                    <a:pt x="3566" y="161"/>
                  </a:lnTo>
                  <a:lnTo>
                    <a:pt x="3626" y="200"/>
                  </a:lnTo>
                  <a:lnTo>
                    <a:pt x="3684" y="239"/>
                  </a:lnTo>
                  <a:lnTo>
                    <a:pt x="3744" y="279"/>
                  </a:lnTo>
                  <a:lnTo>
                    <a:pt x="3802" y="319"/>
                  </a:lnTo>
                  <a:lnTo>
                    <a:pt x="3860" y="362"/>
                  </a:lnTo>
                  <a:lnTo>
                    <a:pt x="3916" y="405"/>
                  </a:lnTo>
                  <a:lnTo>
                    <a:pt x="3943" y="427"/>
                  </a:lnTo>
                  <a:lnTo>
                    <a:pt x="3971" y="450"/>
                  </a:lnTo>
                  <a:lnTo>
                    <a:pt x="3999" y="474"/>
                  </a:lnTo>
                  <a:lnTo>
                    <a:pt x="4024" y="497"/>
                  </a:lnTo>
                  <a:lnTo>
                    <a:pt x="4040" y="512"/>
                  </a:lnTo>
                  <a:lnTo>
                    <a:pt x="4055" y="528"/>
                  </a:lnTo>
                  <a:lnTo>
                    <a:pt x="4070" y="544"/>
                  </a:lnTo>
                  <a:lnTo>
                    <a:pt x="4083" y="561"/>
                  </a:lnTo>
                  <a:lnTo>
                    <a:pt x="4098" y="580"/>
                  </a:lnTo>
                  <a:lnTo>
                    <a:pt x="4112" y="598"/>
                  </a:lnTo>
                  <a:lnTo>
                    <a:pt x="4125" y="617"/>
                  </a:lnTo>
                  <a:lnTo>
                    <a:pt x="4137" y="637"/>
                  </a:lnTo>
                  <a:lnTo>
                    <a:pt x="4150" y="658"/>
                  </a:lnTo>
                  <a:lnTo>
                    <a:pt x="4161" y="679"/>
                  </a:lnTo>
                  <a:lnTo>
                    <a:pt x="4172" y="701"/>
                  </a:lnTo>
                  <a:lnTo>
                    <a:pt x="4183" y="723"/>
                  </a:lnTo>
                  <a:lnTo>
                    <a:pt x="4192" y="745"/>
                  </a:lnTo>
                  <a:lnTo>
                    <a:pt x="4202" y="768"/>
                  </a:lnTo>
                  <a:lnTo>
                    <a:pt x="4211" y="791"/>
                  </a:lnTo>
                  <a:lnTo>
                    <a:pt x="4219" y="815"/>
                  </a:lnTo>
                  <a:lnTo>
                    <a:pt x="4225" y="834"/>
                  </a:lnTo>
                  <a:lnTo>
                    <a:pt x="4230" y="854"/>
                  </a:lnTo>
                  <a:lnTo>
                    <a:pt x="4235" y="873"/>
                  </a:lnTo>
                  <a:lnTo>
                    <a:pt x="4238" y="893"/>
                  </a:lnTo>
                  <a:lnTo>
                    <a:pt x="4242" y="912"/>
                  </a:lnTo>
                  <a:lnTo>
                    <a:pt x="4245" y="932"/>
                  </a:lnTo>
                  <a:lnTo>
                    <a:pt x="4247" y="952"/>
                  </a:lnTo>
                  <a:lnTo>
                    <a:pt x="4250" y="972"/>
                  </a:lnTo>
                  <a:lnTo>
                    <a:pt x="4251" y="991"/>
                  </a:lnTo>
                  <a:lnTo>
                    <a:pt x="4251" y="1012"/>
                  </a:lnTo>
                  <a:lnTo>
                    <a:pt x="4251" y="1033"/>
                  </a:lnTo>
                  <a:lnTo>
                    <a:pt x="4251" y="1052"/>
                  </a:lnTo>
                  <a:lnTo>
                    <a:pt x="4250" y="1073"/>
                  </a:lnTo>
                  <a:lnTo>
                    <a:pt x="4247" y="1093"/>
                  </a:lnTo>
                  <a:lnTo>
                    <a:pt x="4245" y="1114"/>
                  </a:lnTo>
                  <a:lnTo>
                    <a:pt x="4242" y="1134"/>
                  </a:lnTo>
                  <a:lnTo>
                    <a:pt x="4235" y="1175"/>
                  </a:lnTo>
                  <a:lnTo>
                    <a:pt x="4225" y="1217"/>
                  </a:lnTo>
                  <a:lnTo>
                    <a:pt x="4212" y="1259"/>
                  </a:lnTo>
                  <a:lnTo>
                    <a:pt x="4198" y="1301"/>
                  </a:lnTo>
                  <a:lnTo>
                    <a:pt x="4181" y="1343"/>
                  </a:lnTo>
                  <a:lnTo>
                    <a:pt x="4161" y="1386"/>
                  </a:lnTo>
                  <a:lnTo>
                    <a:pt x="4140" y="1428"/>
                  </a:lnTo>
                  <a:lnTo>
                    <a:pt x="4116" y="1471"/>
                  </a:lnTo>
                  <a:lnTo>
                    <a:pt x="4091" y="1511"/>
                  </a:lnTo>
                  <a:lnTo>
                    <a:pt x="4065" y="1551"/>
                  </a:lnTo>
                  <a:lnTo>
                    <a:pt x="4039" y="1591"/>
                  </a:lnTo>
                  <a:lnTo>
                    <a:pt x="4010" y="1630"/>
                  </a:lnTo>
                  <a:lnTo>
                    <a:pt x="3980" y="1669"/>
                  </a:lnTo>
                  <a:lnTo>
                    <a:pt x="3948" y="1707"/>
                  </a:lnTo>
                  <a:lnTo>
                    <a:pt x="3916" y="1746"/>
                  </a:lnTo>
                  <a:lnTo>
                    <a:pt x="3882" y="1784"/>
                  </a:lnTo>
                  <a:lnTo>
                    <a:pt x="3846" y="1821"/>
                  </a:lnTo>
                  <a:lnTo>
                    <a:pt x="3809" y="1858"/>
                  </a:lnTo>
                  <a:lnTo>
                    <a:pt x="3770" y="1895"/>
                  </a:lnTo>
                  <a:lnTo>
                    <a:pt x="3731" y="1932"/>
                  </a:lnTo>
                  <a:lnTo>
                    <a:pt x="3689" y="1967"/>
                  </a:lnTo>
                  <a:lnTo>
                    <a:pt x="3646" y="2004"/>
                  </a:lnTo>
                  <a:lnTo>
                    <a:pt x="3602" y="2040"/>
                  </a:lnTo>
                  <a:lnTo>
                    <a:pt x="3556" y="2075"/>
                  </a:lnTo>
                  <a:lnTo>
                    <a:pt x="3506" y="2111"/>
                  </a:lnTo>
                  <a:lnTo>
                    <a:pt x="3458" y="2144"/>
                  </a:lnTo>
                  <a:lnTo>
                    <a:pt x="3433" y="2160"/>
                  </a:lnTo>
                  <a:lnTo>
                    <a:pt x="3408" y="2175"/>
                  </a:lnTo>
                  <a:lnTo>
                    <a:pt x="3384" y="2190"/>
                  </a:lnTo>
                  <a:lnTo>
                    <a:pt x="3358" y="2204"/>
                  </a:lnTo>
                  <a:lnTo>
                    <a:pt x="3333" y="2216"/>
                  </a:lnTo>
                  <a:lnTo>
                    <a:pt x="3308" y="2229"/>
                  </a:lnTo>
                  <a:lnTo>
                    <a:pt x="3283" y="2242"/>
                  </a:lnTo>
                  <a:lnTo>
                    <a:pt x="3258" y="2253"/>
                  </a:lnTo>
                  <a:lnTo>
                    <a:pt x="3232" y="2263"/>
                  </a:lnTo>
                  <a:lnTo>
                    <a:pt x="3207" y="2274"/>
                  </a:lnTo>
                  <a:lnTo>
                    <a:pt x="3182" y="2283"/>
                  </a:lnTo>
                  <a:lnTo>
                    <a:pt x="3155" y="2292"/>
                  </a:lnTo>
                  <a:lnTo>
                    <a:pt x="3130" y="2300"/>
                  </a:lnTo>
                  <a:lnTo>
                    <a:pt x="3104" y="2308"/>
                  </a:lnTo>
                  <a:lnTo>
                    <a:pt x="3079" y="2315"/>
                  </a:lnTo>
                  <a:lnTo>
                    <a:pt x="3052" y="2322"/>
                  </a:lnTo>
                  <a:lnTo>
                    <a:pt x="3026" y="2328"/>
                  </a:lnTo>
                  <a:lnTo>
                    <a:pt x="2999" y="2333"/>
                  </a:lnTo>
                  <a:lnTo>
                    <a:pt x="2973" y="2338"/>
                  </a:lnTo>
                  <a:lnTo>
                    <a:pt x="2947" y="2341"/>
                  </a:lnTo>
                  <a:lnTo>
                    <a:pt x="2919" y="2345"/>
                  </a:lnTo>
                  <a:lnTo>
                    <a:pt x="2893" y="2348"/>
                  </a:lnTo>
                  <a:lnTo>
                    <a:pt x="2865" y="2350"/>
                  </a:lnTo>
                  <a:lnTo>
                    <a:pt x="2839" y="2352"/>
                  </a:lnTo>
                  <a:lnTo>
                    <a:pt x="2811" y="2353"/>
                  </a:lnTo>
                  <a:lnTo>
                    <a:pt x="2784" y="2353"/>
                  </a:lnTo>
                  <a:lnTo>
                    <a:pt x="2756" y="2353"/>
                  </a:lnTo>
                  <a:lnTo>
                    <a:pt x="2729" y="2353"/>
                  </a:lnTo>
                  <a:lnTo>
                    <a:pt x="2681" y="2350"/>
                  </a:lnTo>
                  <a:lnTo>
                    <a:pt x="2632" y="2349"/>
                  </a:lnTo>
                  <a:lnTo>
                    <a:pt x="2583" y="2348"/>
                  </a:lnTo>
                  <a:lnTo>
                    <a:pt x="2533" y="2348"/>
                  </a:lnTo>
                  <a:lnTo>
                    <a:pt x="2481" y="2348"/>
                  </a:lnTo>
                  <a:lnTo>
                    <a:pt x="2429" y="2348"/>
                  </a:lnTo>
                  <a:lnTo>
                    <a:pt x="2377" y="2349"/>
                  </a:lnTo>
                  <a:lnTo>
                    <a:pt x="2324" y="2352"/>
                  </a:lnTo>
                  <a:lnTo>
                    <a:pt x="2271" y="2355"/>
                  </a:lnTo>
                  <a:lnTo>
                    <a:pt x="2217" y="2360"/>
                  </a:lnTo>
                  <a:lnTo>
                    <a:pt x="2163" y="2364"/>
                  </a:lnTo>
                  <a:lnTo>
                    <a:pt x="2109" y="2371"/>
                  </a:lnTo>
                  <a:lnTo>
                    <a:pt x="2055" y="2378"/>
                  </a:lnTo>
                  <a:lnTo>
                    <a:pt x="2000" y="2387"/>
                  </a:lnTo>
                  <a:lnTo>
                    <a:pt x="1946" y="2398"/>
                  </a:lnTo>
                  <a:lnTo>
                    <a:pt x="1892" y="2409"/>
                  </a:lnTo>
                  <a:lnTo>
                    <a:pt x="1856" y="2417"/>
                  </a:lnTo>
                  <a:lnTo>
                    <a:pt x="1819" y="2423"/>
                  </a:lnTo>
                  <a:lnTo>
                    <a:pt x="1783" y="2426"/>
                  </a:lnTo>
                  <a:lnTo>
                    <a:pt x="1748" y="242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8" name="Freeform 45">
              <a:extLst>
                <a:ext uri="{FF2B5EF4-FFF2-40B4-BE49-F238E27FC236}">
                  <a16:creationId xmlns:a16="http://schemas.microsoft.com/office/drawing/2014/main" id="{6AFEBF59-FBE9-4668-957D-75177A3EBB78}"/>
                </a:ext>
              </a:extLst>
            </p:cNvPr>
            <p:cNvSpPr>
              <a:spLocks/>
            </p:cNvSpPr>
            <p:nvPr userDrawn="1"/>
          </p:nvSpPr>
          <p:spPr bwMode="auto">
            <a:xfrm>
              <a:off x="2881023" y="6481134"/>
              <a:ext cx="409433" cy="376866"/>
            </a:xfrm>
            <a:custGeom>
              <a:avLst/>
              <a:gdLst>
                <a:gd name="T0" fmla="*/ 119 w 620"/>
                <a:gd name="T1" fmla="*/ 47 h 568"/>
                <a:gd name="T2" fmla="*/ 99 w 620"/>
                <a:gd name="T3" fmla="*/ 62 h 568"/>
                <a:gd name="T4" fmla="*/ 81 w 620"/>
                <a:gd name="T5" fmla="*/ 81 h 568"/>
                <a:gd name="T6" fmla="*/ 66 w 620"/>
                <a:gd name="T7" fmla="*/ 101 h 568"/>
                <a:gd name="T8" fmla="*/ 54 w 620"/>
                <a:gd name="T9" fmla="*/ 123 h 568"/>
                <a:gd name="T10" fmla="*/ 45 w 620"/>
                <a:gd name="T11" fmla="*/ 147 h 568"/>
                <a:gd name="T12" fmla="*/ 41 w 620"/>
                <a:gd name="T13" fmla="*/ 170 h 568"/>
                <a:gd name="T14" fmla="*/ 41 w 620"/>
                <a:gd name="T15" fmla="*/ 194 h 568"/>
                <a:gd name="T16" fmla="*/ 52 w 620"/>
                <a:gd name="T17" fmla="*/ 256 h 568"/>
                <a:gd name="T18" fmla="*/ 64 w 620"/>
                <a:gd name="T19" fmla="*/ 352 h 568"/>
                <a:gd name="T20" fmla="*/ 66 w 620"/>
                <a:gd name="T21" fmla="*/ 420 h 568"/>
                <a:gd name="T22" fmla="*/ 65 w 620"/>
                <a:gd name="T23" fmla="*/ 464 h 568"/>
                <a:gd name="T24" fmla="*/ 61 w 620"/>
                <a:gd name="T25" fmla="*/ 507 h 568"/>
                <a:gd name="T26" fmla="*/ 55 w 620"/>
                <a:gd name="T27" fmla="*/ 547 h 568"/>
                <a:gd name="T28" fmla="*/ 11 w 620"/>
                <a:gd name="T29" fmla="*/ 568 h 568"/>
                <a:gd name="T30" fmla="*/ 19 w 620"/>
                <a:gd name="T31" fmla="*/ 529 h 568"/>
                <a:gd name="T32" fmla="*/ 23 w 620"/>
                <a:gd name="T33" fmla="*/ 488 h 568"/>
                <a:gd name="T34" fmla="*/ 26 w 620"/>
                <a:gd name="T35" fmla="*/ 445 h 568"/>
                <a:gd name="T36" fmla="*/ 26 w 620"/>
                <a:gd name="T37" fmla="*/ 402 h 568"/>
                <a:gd name="T38" fmla="*/ 20 w 620"/>
                <a:gd name="T39" fmla="*/ 311 h 568"/>
                <a:gd name="T40" fmla="*/ 4 w 620"/>
                <a:gd name="T41" fmla="*/ 214 h 568"/>
                <a:gd name="T42" fmla="*/ 0 w 620"/>
                <a:gd name="T43" fmla="*/ 183 h 568"/>
                <a:gd name="T44" fmla="*/ 4 w 620"/>
                <a:gd name="T45" fmla="*/ 152 h 568"/>
                <a:gd name="T46" fmla="*/ 12 w 620"/>
                <a:gd name="T47" fmla="*/ 121 h 568"/>
                <a:gd name="T48" fmla="*/ 26 w 620"/>
                <a:gd name="T49" fmla="*/ 92 h 568"/>
                <a:gd name="T50" fmla="*/ 43 w 620"/>
                <a:gd name="T51" fmla="*/ 64 h 568"/>
                <a:gd name="T52" fmla="*/ 65 w 620"/>
                <a:gd name="T53" fmla="*/ 39 h 568"/>
                <a:gd name="T54" fmla="*/ 90 w 620"/>
                <a:gd name="T55" fmla="*/ 19 h 568"/>
                <a:gd name="T56" fmla="*/ 119 w 620"/>
                <a:gd name="T57" fmla="*/ 3 h 568"/>
                <a:gd name="T58" fmla="*/ 132 w 620"/>
                <a:gd name="T59" fmla="*/ 1 h 568"/>
                <a:gd name="T60" fmla="*/ 142 w 620"/>
                <a:gd name="T61" fmla="*/ 1 h 568"/>
                <a:gd name="T62" fmla="*/ 150 w 620"/>
                <a:gd name="T63" fmla="*/ 5 h 568"/>
                <a:gd name="T64" fmla="*/ 174 w 620"/>
                <a:gd name="T65" fmla="*/ 25 h 568"/>
                <a:gd name="T66" fmla="*/ 199 w 620"/>
                <a:gd name="T67" fmla="*/ 45 h 568"/>
                <a:gd name="T68" fmla="*/ 255 w 620"/>
                <a:gd name="T69" fmla="*/ 90 h 568"/>
                <a:gd name="T70" fmla="*/ 280 w 620"/>
                <a:gd name="T71" fmla="*/ 115 h 568"/>
                <a:gd name="T72" fmla="*/ 302 w 620"/>
                <a:gd name="T73" fmla="*/ 144 h 568"/>
                <a:gd name="T74" fmla="*/ 376 w 620"/>
                <a:gd name="T75" fmla="*/ 254 h 568"/>
                <a:gd name="T76" fmla="*/ 454 w 620"/>
                <a:gd name="T77" fmla="*/ 360 h 568"/>
                <a:gd name="T78" fmla="*/ 534 w 620"/>
                <a:gd name="T79" fmla="*/ 466 h 568"/>
                <a:gd name="T80" fmla="*/ 620 w 620"/>
                <a:gd name="T81" fmla="*/ 568 h 568"/>
                <a:gd name="T82" fmla="*/ 527 w 620"/>
                <a:gd name="T83" fmla="*/ 520 h 568"/>
                <a:gd name="T84" fmla="*/ 449 w 620"/>
                <a:gd name="T85" fmla="*/ 421 h 568"/>
                <a:gd name="T86" fmla="*/ 374 w 620"/>
                <a:gd name="T87" fmla="*/ 320 h 568"/>
                <a:gd name="T88" fmla="*/ 303 w 620"/>
                <a:gd name="T89" fmla="*/ 217 h 568"/>
                <a:gd name="T90" fmla="*/ 260 w 620"/>
                <a:gd name="T91" fmla="*/ 152 h 568"/>
                <a:gd name="T92" fmla="*/ 239 w 620"/>
                <a:gd name="T93" fmla="*/ 129 h 568"/>
                <a:gd name="T94" fmla="*/ 202 w 620"/>
                <a:gd name="T95" fmla="*/ 97 h 568"/>
                <a:gd name="T96" fmla="*/ 163 w 620"/>
                <a:gd name="T97" fmla="*/ 67 h 568"/>
                <a:gd name="T98" fmla="*/ 142 w 620"/>
                <a:gd name="T99" fmla="*/ 5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0" h="568">
                  <a:moveTo>
                    <a:pt x="130" y="40"/>
                  </a:moveTo>
                  <a:lnTo>
                    <a:pt x="119" y="47"/>
                  </a:lnTo>
                  <a:lnTo>
                    <a:pt x="108" y="54"/>
                  </a:lnTo>
                  <a:lnTo>
                    <a:pt x="99" y="62"/>
                  </a:lnTo>
                  <a:lnTo>
                    <a:pt x="90" y="71"/>
                  </a:lnTo>
                  <a:lnTo>
                    <a:pt x="81" y="81"/>
                  </a:lnTo>
                  <a:lnTo>
                    <a:pt x="73" y="91"/>
                  </a:lnTo>
                  <a:lnTo>
                    <a:pt x="66" y="101"/>
                  </a:lnTo>
                  <a:lnTo>
                    <a:pt x="59" y="113"/>
                  </a:lnTo>
                  <a:lnTo>
                    <a:pt x="54" y="123"/>
                  </a:lnTo>
                  <a:lnTo>
                    <a:pt x="49" y="136"/>
                  </a:lnTo>
                  <a:lnTo>
                    <a:pt x="45" y="147"/>
                  </a:lnTo>
                  <a:lnTo>
                    <a:pt x="43" y="159"/>
                  </a:lnTo>
                  <a:lnTo>
                    <a:pt x="41" y="170"/>
                  </a:lnTo>
                  <a:lnTo>
                    <a:pt x="41" y="183"/>
                  </a:lnTo>
                  <a:lnTo>
                    <a:pt x="41" y="194"/>
                  </a:lnTo>
                  <a:lnTo>
                    <a:pt x="43" y="206"/>
                  </a:lnTo>
                  <a:lnTo>
                    <a:pt x="52" y="256"/>
                  </a:lnTo>
                  <a:lnTo>
                    <a:pt x="59" y="304"/>
                  </a:lnTo>
                  <a:lnTo>
                    <a:pt x="64" y="352"/>
                  </a:lnTo>
                  <a:lnTo>
                    <a:pt x="66" y="398"/>
                  </a:lnTo>
                  <a:lnTo>
                    <a:pt x="66" y="420"/>
                  </a:lnTo>
                  <a:lnTo>
                    <a:pt x="66" y="443"/>
                  </a:lnTo>
                  <a:lnTo>
                    <a:pt x="65" y="464"/>
                  </a:lnTo>
                  <a:lnTo>
                    <a:pt x="64" y="485"/>
                  </a:lnTo>
                  <a:lnTo>
                    <a:pt x="61" y="507"/>
                  </a:lnTo>
                  <a:lnTo>
                    <a:pt x="59" y="528"/>
                  </a:lnTo>
                  <a:lnTo>
                    <a:pt x="55" y="547"/>
                  </a:lnTo>
                  <a:lnTo>
                    <a:pt x="52" y="568"/>
                  </a:lnTo>
                  <a:lnTo>
                    <a:pt x="11" y="568"/>
                  </a:lnTo>
                  <a:lnTo>
                    <a:pt x="15" y="549"/>
                  </a:lnTo>
                  <a:lnTo>
                    <a:pt x="19" y="529"/>
                  </a:lnTo>
                  <a:lnTo>
                    <a:pt x="21" y="508"/>
                  </a:lnTo>
                  <a:lnTo>
                    <a:pt x="23" y="488"/>
                  </a:lnTo>
                  <a:lnTo>
                    <a:pt x="25" y="467"/>
                  </a:lnTo>
                  <a:lnTo>
                    <a:pt x="26" y="445"/>
                  </a:lnTo>
                  <a:lnTo>
                    <a:pt x="26" y="423"/>
                  </a:lnTo>
                  <a:lnTo>
                    <a:pt x="26" y="402"/>
                  </a:lnTo>
                  <a:lnTo>
                    <a:pt x="23" y="357"/>
                  </a:lnTo>
                  <a:lnTo>
                    <a:pt x="20" y="311"/>
                  </a:lnTo>
                  <a:lnTo>
                    <a:pt x="13" y="263"/>
                  </a:lnTo>
                  <a:lnTo>
                    <a:pt x="4" y="214"/>
                  </a:lnTo>
                  <a:lnTo>
                    <a:pt x="2" y="198"/>
                  </a:lnTo>
                  <a:lnTo>
                    <a:pt x="0" y="183"/>
                  </a:lnTo>
                  <a:lnTo>
                    <a:pt x="2" y="168"/>
                  </a:lnTo>
                  <a:lnTo>
                    <a:pt x="4" y="152"/>
                  </a:lnTo>
                  <a:lnTo>
                    <a:pt x="7" y="137"/>
                  </a:lnTo>
                  <a:lnTo>
                    <a:pt x="12" y="121"/>
                  </a:lnTo>
                  <a:lnTo>
                    <a:pt x="19" y="106"/>
                  </a:lnTo>
                  <a:lnTo>
                    <a:pt x="26" y="92"/>
                  </a:lnTo>
                  <a:lnTo>
                    <a:pt x="34" y="78"/>
                  </a:lnTo>
                  <a:lnTo>
                    <a:pt x="43" y="64"/>
                  </a:lnTo>
                  <a:lnTo>
                    <a:pt x="53" y="52"/>
                  </a:lnTo>
                  <a:lnTo>
                    <a:pt x="65" y="39"/>
                  </a:lnTo>
                  <a:lnTo>
                    <a:pt x="77" y="29"/>
                  </a:lnTo>
                  <a:lnTo>
                    <a:pt x="90" y="19"/>
                  </a:lnTo>
                  <a:lnTo>
                    <a:pt x="105" y="9"/>
                  </a:lnTo>
                  <a:lnTo>
                    <a:pt x="119" y="3"/>
                  </a:lnTo>
                  <a:lnTo>
                    <a:pt x="125" y="0"/>
                  </a:lnTo>
                  <a:lnTo>
                    <a:pt x="132" y="1"/>
                  </a:lnTo>
                  <a:lnTo>
                    <a:pt x="137" y="0"/>
                  </a:lnTo>
                  <a:lnTo>
                    <a:pt x="142" y="1"/>
                  </a:lnTo>
                  <a:lnTo>
                    <a:pt x="145" y="3"/>
                  </a:lnTo>
                  <a:lnTo>
                    <a:pt x="150" y="5"/>
                  </a:lnTo>
                  <a:lnTo>
                    <a:pt x="161" y="15"/>
                  </a:lnTo>
                  <a:lnTo>
                    <a:pt x="174" y="25"/>
                  </a:lnTo>
                  <a:lnTo>
                    <a:pt x="186" y="35"/>
                  </a:lnTo>
                  <a:lnTo>
                    <a:pt x="199" y="45"/>
                  </a:lnTo>
                  <a:lnTo>
                    <a:pt x="228" y="67"/>
                  </a:lnTo>
                  <a:lnTo>
                    <a:pt x="255" y="90"/>
                  </a:lnTo>
                  <a:lnTo>
                    <a:pt x="268" y="102"/>
                  </a:lnTo>
                  <a:lnTo>
                    <a:pt x="280" y="115"/>
                  </a:lnTo>
                  <a:lnTo>
                    <a:pt x="292" y="129"/>
                  </a:lnTo>
                  <a:lnTo>
                    <a:pt x="302" y="144"/>
                  </a:lnTo>
                  <a:lnTo>
                    <a:pt x="339" y="199"/>
                  </a:lnTo>
                  <a:lnTo>
                    <a:pt x="376" y="254"/>
                  </a:lnTo>
                  <a:lnTo>
                    <a:pt x="415" y="308"/>
                  </a:lnTo>
                  <a:lnTo>
                    <a:pt x="454" y="360"/>
                  </a:lnTo>
                  <a:lnTo>
                    <a:pt x="494" y="413"/>
                  </a:lnTo>
                  <a:lnTo>
                    <a:pt x="534" y="466"/>
                  </a:lnTo>
                  <a:lnTo>
                    <a:pt x="576" y="518"/>
                  </a:lnTo>
                  <a:lnTo>
                    <a:pt x="620" y="568"/>
                  </a:lnTo>
                  <a:lnTo>
                    <a:pt x="568" y="568"/>
                  </a:lnTo>
                  <a:lnTo>
                    <a:pt x="527" y="520"/>
                  </a:lnTo>
                  <a:lnTo>
                    <a:pt x="488" y="471"/>
                  </a:lnTo>
                  <a:lnTo>
                    <a:pt x="449" y="421"/>
                  </a:lnTo>
                  <a:lnTo>
                    <a:pt x="411" y="371"/>
                  </a:lnTo>
                  <a:lnTo>
                    <a:pt x="374" y="320"/>
                  </a:lnTo>
                  <a:lnTo>
                    <a:pt x="339" y="269"/>
                  </a:lnTo>
                  <a:lnTo>
                    <a:pt x="303" y="217"/>
                  </a:lnTo>
                  <a:lnTo>
                    <a:pt x="269" y="164"/>
                  </a:lnTo>
                  <a:lnTo>
                    <a:pt x="260" y="152"/>
                  </a:lnTo>
                  <a:lnTo>
                    <a:pt x="251" y="140"/>
                  </a:lnTo>
                  <a:lnTo>
                    <a:pt x="239" y="129"/>
                  </a:lnTo>
                  <a:lnTo>
                    <a:pt x="228" y="118"/>
                  </a:lnTo>
                  <a:lnTo>
                    <a:pt x="202" y="97"/>
                  </a:lnTo>
                  <a:lnTo>
                    <a:pt x="175" y="76"/>
                  </a:lnTo>
                  <a:lnTo>
                    <a:pt x="163" y="67"/>
                  </a:lnTo>
                  <a:lnTo>
                    <a:pt x="152" y="59"/>
                  </a:lnTo>
                  <a:lnTo>
                    <a:pt x="142" y="50"/>
                  </a:lnTo>
                  <a:lnTo>
                    <a:pt x="130" y="4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9" name="Freeform 46">
              <a:extLst>
                <a:ext uri="{FF2B5EF4-FFF2-40B4-BE49-F238E27FC236}">
                  <a16:creationId xmlns:a16="http://schemas.microsoft.com/office/drawing/2014/main" id="{C1F68E38-2CCA-42F1-A8D8-4BEE3EBA836A}"/>
                </a:ext>
              </a:extLst>
            </p:cNvPr>
            <p:cNvSpPr>
              <a:spLocks/>
            </p:cNvSpPr>
            <p:nvPr userDrawn="1"/>
          </p:nvSpPr>
          <p:spPr bwMode="auto">
            <a:xfrm>
              <a:off x="10962665" y="2"/>
              <a:ext cx="595538" cy="432697"/>
            </a:xfrm>
            <a:custGeom>
              <a:avLst/>
              <a:gdLst>
                <a:gd name="T0" fmla="*/ 39 w 899"/>
                <a:gd name="T1" fmla="*/ 41 h 648"/>
                <a:gd name="T2" fmla="*/ 44 w 899"/>
                <a:gd name="T3" fmla="*/ 101 h 648"/>
                <a:gd name="T4" fmla="*/ 54 w 899"/>
                <a:gd name="T5" fmla="*/ 158 h 648"/>
                <a:gd name="T6" fmla="*/ 70 w 899"/>
                <a:gd name="T7" fmla="*/ 213 h 648"/>
                <a:gd name="T8" fmla="*/ 93 w 899"/>
                <a:gd name="T9" fmla="*/ 265 h 648"/>
                <a:gd name="T10" fmla="*/ 123 w 899"/>
                <a:gd name="T11" fmla="*/ 313 h 648"/>
                <a:gd name="T12" fmla="*/ 158 w 899"/>
                <a:gd name="T13" fmla="*/ 359 h 648"/>
                <a:gd name="T14" fmla="*/ 200 w 899"/>
                <a:gd name="T15" fmla="*/ 403 h 648"/>
                <a:gd name="T16" fmla="*/ 248 w 899"/>
                <a:gd name="T17" fmla="*/ 443 h 648"/>
                <a:gd name="T18" fmla="*/ 303 w 899"/>
                <a:gd name="T19" fmla="*/ 479 h 648"/>
                <a:gd name="T20" fmla="*/ 363 w 899"/>
                <a:gd name="T21" fmla="*/ 514 h 648"/>
                <a:gd name="T22" fmla="*/ 435 w 899"/>
                <a:gd name="T23" fmla="*/ 547 h 648"/>
                <a:gd name="T24" fmla="*/ 508 w 899"/>
                <a:gd name="T25" fmla="*/ 575 h 648"/>
                <a:gd name="T26" fmla="*/ 577 w 899"/>
                <a:gd name="T27" fmla="*/ 599 h 648"/>
                <a:gd name="T28" fmla="*/ 617 w 899"/>
                <a:gd name="T29" fmla="*/ 608 h 648"/>
                <a:gd name="T30" fmla="*/ 654 w 899"/>
                <a:gd name="T31" fmla="*/ 606 h 648"/>
                <a:gd name="T32" fmla="*/ 687 w 899"/>
                <a:gd name="T33" fmla="*/ 593 h 648"/>
                <a:gd name="T34" fmla="*/ 717 w 899"/>
                <a:gd name="T35" fmla="*/ 570 h 648"/>
                <a:gd name="T36" fmla="*/ 743 w 899"/>
                <a:gd name="T37" fmla="*/ 537 h 648"/>
                <a:gd name="T38" fmla="*/ 787 w 899"/>
                <a:gd name="T39" fmla="*/ 454 h 648"/>
                <a:gd name="T40" fmla="*/ 827 w 899"/>
                <a:gd name="T41" fmla="*/ 352 h 648"/>
                <a:gd name="T42" fmla="*/ 852 w 899"/>
                <a:gd name="T43" fmla="*/ 251 h 648"/>
                <a:gd name="T44" fmla="*/ 860 w 899"/>
                <a:gd name="T45" fmla="*/ 154 h 648"/>
                <a:gd name="T46" fmla="*/ 852 w 899"/>
                <a:gd name="T47" fmla="*/ 60 h 648"/>
                <a:gd name="T48" fmla="*/ 879 w 899"/>
                <a:gd name="T49" fmla="*/ 0 h 648"/>
                <a:gd name="T50" fmla="*/ 897 w 899"/>
                <a:gd name="T51" fmla="*/ 95 h 648"/>
                <a:gd name="T52" fmla="*/ 898 w 899"/>
                <a:gd name="T53" fmla="*/ 194 h 648"/>
                <a:gd name="T54" fmla="*/ 883 w 899"/>
                <a:gd name="T55" fmla="*/ 296 h 648"/>
                <a:gd name="T56" fmla="*/ 852 w 899"/>
                <a:gd name="T57" fmla="*/ 401 h 648"/>
                <a:gd name="T58" fmla="*/ 805 w 899"/>
                <a:gd name="T59" fmla="*/ 507 h 648"/>
                <a:gd name="T60" fmla="*/ 771 w 899"/>
                <a:gd name="T61" fmla="*/ 567 h 648"/>
                <a:gd name="T62" fmla="*/ 746 w 899"/>
                <a:gd name="T63" fmla="*/ 598 h 648"/>
                <a:gd name="T64" fmla="*/ 717 w 899"/>
                <a:gd name="T65" fmla="*/ 621 h 648"/>
                <a:gd name="T66" fmla="*/ 687 w 899"/>
                <a:gd name="T67" fmla="*/ 638 h 648"/>
                <a:gd name="T68" fmla="*/ 654 w 899"/>
                <a:gd name="T69" fmla="*/ 646 h 648"/>
                <a:gd name="T70" fmla="*/ 615 w 899"/>
                <a:gd name="T71" fmla="*/ 647 h 648"/>
                <a:gd name="T72" fmla="*/ 564 w 899"/>
                <a:gd name="T73" fmla="*/ 635 h 648"/>
                <a:gd name="T74" fmla="*/ 495 w 899"/>
                <a:gd name="T75" fmla="*/ 611 h 648"/>
                <a:gd name="T76" fmla="*/ 419 w 899"/>
                <a:gd name="T77" fmla="*/ 583 h 648"/>
                <a:gd name="T78" fmla="*/ 345 w 899"/>
                <a:gd name="T79" fmla="*/ 549 h 648"/>
                <a:gd name="T80" fmla="*/ 280 w 899"/>
                <a:gd name="T81" fmla="*/ 513 h 648"/>
                <a:gd name="T82" fmla="*/ 223 w 899"/>
                <a:gd name="T83" fmla="*/ 473 h 648"/>
                <a:gd name="T84" fmla="*/ 171 w 899"/>
                <a:gd name="T85" fmla="*/ 430 h 648"/>
                <a:gd name="T86" fmla="*/ 126 w 899"/>
                <a:gd name="T87" fmla="*/ 384 h 648"/>
                <a:gd name="T88" fmla="*/ 88 w 899"/>
                <a:gd name="T89" fmla="*/ 335 h 648"/>
                <a:gd name="T90" fmla="*/ 57 w 899"/>
                <a:gd name="T91" fmla="*/ 282 h 648"/>
                <a:gd name="T92" fmla="*/ 33 w 899"/>
                <a:gd name="T93" fmla="*/ 227 h 648"/>
                <a:gd name="T94" fmla="*/ 15 w 899"/>
                <a:gd name="T95" fmla="*/ 170 h 648"/>
                <a:gd name="T96" fmla="*/ 4 w 899"/>
                <a:gd name="T97" fmla="*/ 109 h 648"/>
                <a:gd name="T98" fmla="*/ 0 w 899"/>
                <a:gd name="T99" fmla="*/ 45 h 648"/>
                <a:gd name="T100" fmla="*/ 40 w 899"/>
                <a:gd name="T101"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9" h="648">
                  <a:moveTo>
                    <a:pt x="40" y="0"/>
                  </a:moveTo>
                  <a:lnTo>
                    <a:pt x="39" y="21"/>
                  </a:lnTo>
                  <a:lnTo>
                    <a:pt x="39" y="41"/>
                  </a:lnTo>
                  <a:lnTo>
                    <a:pt x="40" y="62"/>
                  </a:lnTo>
                  <a:lnTo>
                    <a:pt x="41" y="81"/>
                  </a:lnTo>
                  <a:lnTo>
                    <a:pt x="44" y="101"/>
                  </a:lnTo>
                  <a:lnTo>
                    <a:pt x="46" y="120"/>
                  </a:lnTo>
                  <a:lnTo>
                    <a:pt x="49" y="140"/>
                  </a:lnTo>
                  <a:lnTo>
                    <a:pt x="54" y="158"/>
                  </a:lnTo>
                  <a:lnTo>
                    <a:pt x="59" y="177"/>
                  </a:lnTo>
                  <a:lnTo>
                    <a:pt x="64" y="195"/>
                  </a:lnTo>
                  <a:lnTo>
                    <a:pt x="70" y="213"/>
                  </a:lnTo>
                  <a:lnTo>
                    <a:pt x="77" y="231"/>
                  </a:lnTo>
                  <a:lnTo>
                    <a:pt x="85" y="248"/>
                  </a:lnTo>
                  <a:lnTo>
                    <a:pt x="93" y="265"/>
                  </a:lnTo>
                  <a:lnTo>
                    <a:pt x="102" y="281"/>
                  </a:lnTo>
                  <a:lnTo>
                    <a:pt x="113" y="297"/>
                  </a:lnTo>
                  <a:lnTo>
                    <a:pt x="123" y="313"/>
                  </a:lnTo>
                  <a:lnTo>
                    <a:pt x="133" y="329"/>
                  </a:lnTo>
                  <a:lnTo>
                    <a:pt x="146" y="344"/>
                  </a:lnTo>
                  <a:lnTo>
                    <a:pt x="158" y="359"/>
                  </a:lnTo>
                  <a:lnTo>
                    <a:pt x="171" y="374"/>
                  </a:lnTo>
                  <a:lnTo>
                    <a:pt x="185" y="388"/>
                  </a:lnTo>
                  <a:lnTo>
                    <a:pt x="200" y="403"/>
                  </a:lnTo>
                  <a:lnTo>
                    <a:pt x="216" y="416"/>
                  </a:lnTo>
                  <a:lnTo>
                    <a:pt x="232" y="429"/>
                  </a:lnTo>
                  <a:lnTo>
                    <a:pt x="248" y="443"/>
                  </a:lnTo>
                  <a:lnTo>
                    <a:pt x="265" y="455"/>
                  </a:lnTo>
                  <a:lnTo>
                    <a:pt x="283" y="468"/>
                  </a:lnTo>
                  <a:lnTo>
                    <a:pt x="303" y="479"/>
                  </a:lnTo>
                  <a:lnTo>
                    <a:pt x="322" y="491"/>
                  </a:lnTo>
                  <a:lnTo>
                    <a:pt x="342" y="502"/>
                  </a:lnTo>
                  <a:lnTo>
                    <a:pt x="363" y="514"/>
                  </a:lnTo>
                  <a:lnTo>
                    <a:pt x="387" y="525"/>
                  </a:lnTo>
                  <a:lnTo>
                    <a:pt x="411" y="537"/>
                  </a:lnTo>
                  <a:lnTo>
                    <a:pt x="435" y="547"/>
                  </a:lnTo>
                  <a:lnTo>
                    <a:pt x="459" y="556"/>
                  </a:lnTo>
                  <a:lnTo>
                    <a:pt x="484" y="565"/>
                  </a:lnTo>
                  <a:lnTo>
                    <a:pt x="508" y="575"/>
                  </a:lnTo>
                  <a:lnTo>
                    <a:pt x="534" y="584"/>
                  </a:lnTo>
                  <a:lnTo>
                    <a:pt x="559" y="592"/>
                  </a:lnTo>
                  <a:lnTo>
                    <a:pt x="577" y="599"/>
                  </a:lnTo>
                  <a:lnTo>
                    <a:pt x="591" y="602"/>
                  </a:lnTo>
                  <a:lnTo>
                    <a:pt x="605" y="606"/>
                  </a:lnTo>
                  <a:lnTo>
                    <a:pt x="617" y="608"/>
                  </a:lnTo>
                  <a:lnTo>
                    <a:pt x="630" y="608"/>
                  </a:lnTo>
                  <a:lnTo>
                    <a:pt x="642" y="608"/>
                  </a:lnTo>
                  <a:lnTo>
                    <a:pt x="654" y="606"/>
                  </a:lnTo>
                  <a:lnTo>
                    <a:pt x="665" y="603"/>
                  </a:lnTo>
                  <a:lnTo>
                    <a:pt x="676" y="599"/>
                  </a:lnTo>
                  <a:lnTo>
                    <a:pt x="687" y="593"/>
                  </a:lnTo>
                  <a:lnTo>
                    <a:pt x="698" y="587"/>
                  </a:lnTo>
                  <a:lnTo>
                    <a:pt x="707" y="579"/>
                  </a:lnTo>
                  <a:lnTo>
                    <a:pt x="717" y="570"/>
                  </a:lnTo>
                  <a:lnTo>
                    <a:pt x="726" y="560"/>
                  </a:lnTo>
                  <a:lnTo>
                    <a:pt x="735" y="549"/>
                  </a:lnTo>
                  <a:lnTo>
                    <a:pt x="743" y="537"/>
                  </a:lnTo>
                  <a:lnTo>
                    <a:pt x="751" y="523"/>
                  </a:lnTo>
                  <a:lnTo>
                    <a:pt x="771" y="489"/>
                  </a:lnTo>
                  <a:lnTo>
                    <a:pt x="787" y="454"/>
                  </a:lnTo>
                  <a:lnTo>
                    <a:pt x="803" y="420"/>
                  </a:lnTo>
                  <a:lnTo>
                    <a:pt x="816" y="385"/>
                  </a:lnTo>
                  <a:lnTo>
                    <a:pt x="827" y="352"/>
                  </a:lnTo>
                  <a:lnTo>
                    <a:pt x="838" y="318"/>
                  </a:lnTo>
                  <a:lnTo>
                    <a:pt x="846" y="284"/>
                  </a:lnTo>
                  <a:lnTo>
                    <a:pt x="852" y="251"/>
                  </a:lnTo>
                  <a:lnTo>
                    <a:pt x="856" y="218"/>
                  </a:lnTo>
                  <a:lnTo>
                    <a:pt x="859" y="186"/>
                  </a:lnTo>
                  <a:lnTo>
                    <a:pt x="860" y="154"/>
                  </a:lnTo>
                  <a:lnTo>
                    <a:pt x="859" y="122"/>
                  </a:lnTo>
                  <a:lnTo>
                    <a:pt x="857" y="91"/>
                  </a:lnTo>
                  <a:lnTo>
                    <a:pt x="852" y="60"/>
                  </a:lnTo>
                  <a:lnTo>
                    <a:pt x="846" y="30"/>
                  </a:lnTo>
                  <a:lnTo>
                    <a:pt x="838" y="0"/>
                  </a:lnTo>
                  <a:lnTo>
                    <a:pt x="879" y="0"/>
                  </a:lnTo>
                  <a:lnTo>
                    <a:pt x="887" y="31"/>
                  </a:lnTo>
                  <a:lnTo>
                    <a:pt x="893" y="63"/>
                  </a:lnTo>
                  <a:lnTo>
                    <a:pt x="897" y="95"/>
                  </a:lnTo>
                  <a:lnTo>
                    <a:pt x="899" y="127"/>
                  </a:lnTo>
                  <a:lnTo>
                    <a:pt x="899" y="161"/>
                  </a:lnTo>
                  <a:lnTo>
                    <a:pt x="898" y="194"/>
                  </a:lnTo>
                  <a:lnTo>
                    <a:pt x="895" y="227"/>
                  </a:lnTo>
                  <a:lnTo>
                    <a:pt x="890" y="262"/>
                  </a:lnTo>
                  <a:lnTo>
                    <a:pt x="883" y="296"/>
                  </a:lnTo>
                  <a:lnTo>
                    <a:pt x="874" y="331"/>
                  </a:lnTo>
                  <a:lnTo>
                    <a:pt x="864" y="366"/>
                  </a:lnTo>
                  <a:lnTo>
                    <a:pt x="852" y="401"/>
                  </a:lnTo>
                  <a:lnTo>
                    <a:pt x="839" y="436"/>
                  </a:lnTo>
                  <a:lnTo>
                    <a:pt x="823" y="471"/>
                  </a:lnTo>
                  <a:lnTo>
                    <a:pt x="805" y="507"/>
                  </a:lnTo>
                  <a:lnTo>
                    <a:pt x="786" y="543"/>
                  </a:lnTo>
                  <a:lnTo>
                    <a:pt x="779" y="555"/>
                  </a:lnTo>
                  <a:lnTo>
                    <a:pt x="771" y="567"/>
                  </a:lnTo>
                  <a:lnTo>
                    <a:pt x="763" y="578"/>
                  </a:lnTo>
                  <a:lnTo>
                    <a:pt x="754" y="588"/>
                  </a:lnTo>
                  <a:lnTo>
                    <a:pt x="746" y="598"/>
                  </a:lnTo>
                  <a:lnTo>
                    <a:pt x="737" y="606"/>
                  </a:lnTo>
                  <a:lnTo>
                    <a:pt x="727" y="614"/>
                  </a:lnTo>
                  <a:lnTo>
                    <a:pt x="717" y="621"/>
                  </a:lnTo>
                  <a:lnTo>
                    <a:pt x="708" y="627"/>
                  </a:lnTo>
                  <a:lnTo>
                    <a:pt x="698" y="633"/>
                  </a:lnTo>
                  <a:lnTo>
                    <a:pt x="687" y="638"/>
                  </a:lnTo>
                  <a:lnTo>
                    <a:pt x="676" y="641"/>
                  </a:lnTo>
                  <a:lnTo>
                    <a:pt x="665" y="643"/>
                  </a:lnTo>
                  <a:lnTo>
                    <a:pt x="654" y="646"/>
                  </a:lnTo>
                  <a:lnTo>
                    <a:pt x="642" y="647"/>
                  </a:lnTo>
                  <a:lnTo>
                    <a:pt x="631" y="648"/>
                  </a:lnTo>
                  <a:lnTo>
                    <a:pt x="615" y="647"/>
                  </a:lnTo>
                  <a:lnTo>
                    <a:pt x="599" y="645"/>
                  </a:lnTo>
                  <a:lnTo>
                    <a:pt x="582" y="641"/>
                  </a:lnTo>
                  <a:lnTo>
                    <a:pt x="564" y="635"/>
                  </a:lnTo>
                  <a:lnTo>
                    <a:pt x="545" y="629"/>
                  </a:lnTo>
                  <a:lnTo>
                    <a:pt x="520" y="621"/>
                  </a:lnTo>
                  <a:lnTo>
                    <a:pt x="495" y="611"/>
                  </a:lnTo>
                  <a:lnTo>
                    <a:pt x="469" y="602"/>
                  </a:lnTo>
                  <a:lnTo>
                    <a:pt x="444" y="593"/>
                  </a:lnTo>
                  <a:lnTo>
                    <a:pt x="419" y="583"/>
                  </a:lnTo>
                  <a:lnTo>
                    <a:pt x="394" y="572"/>
                  </a:lnTo>
                  <a:lnTo>
                    <a:pt x="369" y="561"/>
                  </a:lnTo>
                  <a:lnTo>
                    <a:pt x="345" y="549"/>
                  </a:lnTo>
                  <a:lnTo>
                    <a:pt x="322" y="537"/>
                  </a:lnTo>
                  <a:lnTo>
                    <a:pt x="301" y="525"/>
                  </a:lnTo>
                  <a:lnTo>
                    <a:pt x="280" y="513"/>
                  </a:lnTo>
                  <a:lnTo>
                    <a:pt x="260" y="499"/>
                  </a:lnTo>
                  <a:lnTo>
                    <a:pt x="241" y="486"/>
                  </a:lnTo>
                  <a:lnTo>
                    <a:pt x="223" y="473"/>
                  </a:lnTo>
                  <a:lnTo>
                    <a:pt x="204" y="459"/>
                  </a:lnTo>
                  <a:lnTo>
                    <a:pt x="187" y="444"/>
                  </a:lnTo>
                  <a:lnTo>
                    <a:pt x="171" y="430"/>
                  </a:lnTo>
                  <a:lnTo>
                    <a:pt x="156" y="415"/>
                  </a:lnTo>
                  <a:lnTo>
                    <a:pt x="141" y="399"/>
                  </a:lnTo>
                  <a:lnTo>
                    <a:pt x="126" y="384"/>
                  </a:lnTo>
                  <a:lnTo>
                    <a:pt x="114" y="368"/>
                  </a:lnTo>
                  <a:lnTo>
                    <a:pt x="101" y="351"/>
                  </a:lnTo>
                  <a:lnTo>
                    <a:pt x="88" y="335"/>
                  </a:lnTo>
                  <a:lnTo>
                    <a:pt x="78" y="318"/>
                  </a:lnTo>
                  <a:lnTo>
                    <a:pt x="67" y="301"/>
                  </a:lnTo>
                  <a:lnTo>
                    <a:pt x="57" y="282"/>
                  </a:lnTo>
                  <a:lnTo>
                    <a:pt x="48" y="265"/>
                  </a:lnTo>
                  <a:lnTo>
                    <a:pt x="40" y="247"/>
                  </a:lnTo>
                  <a:lnTo>
                    <a:pt x="33" y="227"/>
                  </a:lnTo>
                  <a:lnTo>
                    <a:pt x="26" y="209"/>
                  </a:lnTo>
                  <a:lnTo>
                    <a:pt x="21" y="189"/>
                  </a:lnTo>
                  <a:lnTo>
                    <a:pt x="15" y="170"/>
                  </a:lnTo>
                  <a:lnTo>
                    <a:pt x="10" y="149"/>
                  </a:lnTo>
                  <a:lnTo>
                    <a:pt x="7" y="130"/>
                  </a:lnTo>
                  <a:lnTo>
                    <a:pt x="4" y="109"/>
                  </a:lnTo>
                  <a:lnTo>
                    <a:pt x="2" y="87"/>
                  </a:lnTo>
                  <a:lnTo>
                    <a:pt x="0" y="67"/>
                  </a:lnTo>
                  <a:lnTo>
                    <a:pt x="0" y="45"/>
                  </a:lnTo>
                  <a:lnTo>
                    <a:pt x="0" y="22"/>
                  </a:lnTo>
                  <a:lnTo>
                    <a:pt x="0" y="0"/>
                  </a:lnTo>
                  <a:lnTo>
                    <a:pt x="4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0" name="Freeform 47">
              <a:extLst>
                <a:ext uri="{FF2B5EF4-FFF2-40B4-BE49-F238E27FC236}">
                  <a16:creationId xmlns:a16="http://schemas.microsoft.com/office/drawing/2014/main" id="{8F888517-E0C8-486F-8020-824DC9B61C1B}"/>
                </a:ext>
              </a:extLst>
            </p:cNvPr>
            <p:cNvSpPr>
              <a:spLocks/>
            </p:cNvSpPr>
            <p:nvPr userDrawn="1"/>
          </p:nvSpPr>
          <p:spPr bwMode="auto">
            <a:xfrm>
              <a:off x="187145" y="6555577"/>
              <a:ext cx="888656" cy="302423"/>
            </a:xfrm>
            <a:custGeom>
              <a:avLst/>
              <a:gdLst>
                <a:gd name="T0" fmla="*/ 572 w 1334"/>
                <a:gd name="T1" fmla="*/ 46 h 454"/>
                <a:gd name="T2" fmla="*/ 478 w 1334"/>
                <a:gd name="T3" fmla="*/ 71 h 454"/>
                <a:gd name="T4" fmla="*/ 396 w 1334"/>
                <a:gd name="T5" fmla="*/ 102 h 454"/>
                <a:gd name="T6" fmla="*/ 322 w 1334"/>
                <a:gd name="T7" fmla="*/ 140 h 454"/>
                <a:gd name="T8" fmla="*/ 258 w 1334"/>
                <a:gd name="T9" fmla="*/ 187 h 454"/>
                <a:gd name="T10" fmla="*/ 202 w 1334"/>
                <a:gd name="T11" fmla="*/ 241 h 454"/>
                <a:gd name="T12" fmla="*/ 134 w 1334"/>
                <a:gd name="T13" fmla="*/ 321 h 454"/>
                <a:gd name="T14" fmla="*/ 78 w 1334"/>
                <a:gd name="T15" fmla="*/ 400 h 454"/>
                <a:gd name="T16" fmla="*/ 0 w 1334"/>
                <a:gd name="T17" fmla="*/ 454 h 454"/>
                <a:gd name="T18" fmla="*/ 55 w 1334"/>
                <a:gd name="T19" fmla="*/ 363 h 454"/>
                <a:gd name="T20" fmla="*/ 120 w 1334"/>
                <a:gd name="T21" fmla="*/ 274 h 454"/>
                <a:gd name="T22" fmla="*/ 191 w 1334"/>
                <a:gd name="T23" fmla="*/ 195 h 454"/>
                <a:gd name="T24" fmla="*/ 253 w 1334"/>
                <a:gd name="T25" fmla="*/ 140 h 454"/>
                <a:gd name="T26" fmla="*/ 326 w 1334"/>
                <a:gd name="T27" fmla="*/ 94 h 454"/>
                <a:gd name="T28" fmla="*/ 406 w 1334"/>
                <a:gd name="T29" fmla="*/ 55 h 454"/>
                <a:gd name="T30" fmla="*/ 497 w 1334"/>
                <a:gd name="T31" fmla="*/ 24 h 454"/>
                <a:gd name="T32" fmla="*/ 599 w 1334"/>
                <a:gd name="T33" fmla="*/ 0 h 454"/>
                <a:gd name="T34" fmla="*/ 662 w 1334"/>
                <a:gd name="T35" fmla="*/ 6 h 454"/>
                <a:gd name="T36" fmla="*/ 740 w 1334"/>
                <a:gd name="T37" fmla="*/ 16 h 454"/>
                <a:gd name="T38" fmla="*/ 832 w 1334"/>
                <a:gd name="T39" fmla="*/ 30 h 454"/>
                <a:gd name="T40" fmla="*/ 925 w 1334"/>
                <a:gd name="T41" fmla="*/ 50 h 454"/>
                <a:gd name="T42" fmla="*/ 1012 w 1334"/>
                <a:gd name="T43" fmla="*/ 77 h 454"/>
                <a:gd name="T44" fmla="*/ 1093 w 1334"/>
                <a:gd name="T45" fmla="*/ 111 h 454"/>
                <a:gd name="T46" fmla="*/ 1171 w 1334"/>
                <a:gd name="T47" fmla="*/ 151 h 454"/>
                <a:gd name="T48" fmla="*/ 1238 w 1334"/>
                <a:gd name="T49" fmla="*/ 194 h 454"/>
                <a:gd name="T50" fmla="*/ 1282 w 1334"/>
                <a:gd name="T51" fmla="*/ 236 h 454"/>
                <a:gd name="T52" fmla="*/ 1313 w 1334"/>
                <a:gd name="T53" fmla="*/ 284 h 454"/>
                <a:gd name="T54" fmla="*/ 1331 w 1334"/>
                <a:gd name="T55" fmla="*/ 338 h 454"/>
                <a:gd name="T56" fmla="*/ 1334 w 1334"/>
                <a:gd name="T57" fmla="*/ 394 h 454"/>
                <a:gd name="T58" fmla="*/ 1324 w 1334"/>
                <a:gd name="T59" fmla="*/ 454 h 454"/>
                <a:gd name="T60" fmla="*/ 1292 w 1334"/>
                <a:gd name="T61" fmla="*/ 418 h 454"/>
                <a:gd name="T62" fmla="*/ 1295 w 1334"/>
                <a:gd name="T63" fmla="*/ 368 h 454"/>
                <a:gd name="T64" fmla="*/ 1285 w 1334"/>
                <a:gd name="T65" fmla="*/ 320 h 454"/>
                <a:gd name="T66" fmla="*/ 1263 w 1334"/>
                <a:gd name="T67" fmla="*/ 276 h 454"/>
                <a:gd name="T68" fmla="*/ 1228 w 1334"/>
                <a:gd name="T69" fmla="*/ 237 h 454"/>
                <a:gd name="T70" fmla="*/ 1175 w 1334"/>
                <a:gd name="T71" fmla="*/ 199 h 454"/>
                <a:gd name="T72" fmla="*/ 1102 w 1334"/>
                <a:gd name="T73" fmla="*/ 158 h 454"/>
                <a:gd name="T74" fmla="*/ 1024 w 1334"/>
                <a:gd name="T75" fmla="*/ 124 h 454"/>
                <a:gd name="T76" fmla="*/ 942 w 1334"/>
                <a:gd name="T77" fmla="*/ 96 h 454"/>
                <a:gd name="T78" fmla="*/ 855 w 1334"/>
                <a:gd name="T79" fmla="*/ 74 h 454"/>
                <a:gd name="T80" fmla="*/ 760 w 1334"/>
                <a:gd name="T81" fmla="*/ 58 h 454"/>
                <a:gd name="T82" fmla="*/ 684 w 1334"/>
                <a:gd name="T83" fmla="*/ 48 h 454"/>
                <a:gd name="T84" fmla="*/ 608 w 1334"/>
                <a:gd name="T85" fmla="*/ 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4" h="454">
                  <a:moveTo>
                    <a:pt x="608" y="39"/>
                  </a:moveTo>
                  <a:lnTo>
                    <a:pt x="607" y="39"/>
                  </a:lnTo>
                  <a:lnTo>
                    <a:pt x="572" y="46"/>
                  </a:lnTo>
                  <a:lnTo>
                    <a:pt x="540" y="54"/>
                  </a:lnTo>
                  <a:lnTo>
                    <a:pt x="508" y="62"/>
                  </a:lnTo>
                  <a:lnTo>
                    <a:pt x="478" y="71"/>
                  </a:lnTo>
                  <a:lnTo>
                    <a:pt x="450" y="80"/>
                  </a:lnTo>
                  <a:lnTo>
                    <a:pt x="422" y="90"/>
                  </a:lnTo>
                  <a:lnTo>
                    <a:pt x="396" y="102"/>
                  </a:lnTo>
                  <a:lnTo>
                    <a:pt x="370" y="113"/>
                  </a:lnTo>
                  <a:lnTo>
                    <a:pt x="345" y="126"/>
                  </a:lnTo>
                  <a:lnTo>
                    <a:pt x="322" y="140"/>
                  </a:lnTo>
                  <a:lnTo>
                    <a:pt x="300" y="155"/>
                  </a:lnTo>
                  <a:lnTo>
                    <a:pt x="279" y="170"/>
                  </a:lnTo>
                  <a:lnTo>
                    <a:pt x="258" y="187"/>
                  </a:lnTo>
                  <a:lnTo>
                    <a:pt x="239" y="204"/>
                  </a:lnTo>
                  <a:lnTo>
                    <a:pt x="219" y="221"/>
                  </a:lnTo>
                  <a:lnTo>
                    <a:pt x="202" y="241"/>
                  </a:lnTo>
                  <a:lnTo>
                    <a:pt x="178" y="267"/>
                  </a:lnTo>
                  <a:lnTo>
                    <a:pt x="156" y="293"/>
                  </a:lnTo>
                  <a:lnTo>
                    <a:pt x="134" y="321"/>
                  </a:lnTo>
                  <a:lnTo>
                    <a:pt x="115" y="347"/>
                  </a:lnTo>
                  <a:lnTo>
                    <a:pt x="95" y="374"/>
                  </a:lnTo>
                  <a:lnTo>
                    <a:pt x="78" y="400"/>
                  </a:lnTo>
                  <a:lnTo>
                    <a:pt x="61" y="428"/>
                  </a:lnTo>
                  <a:lnTo>
                    <a:pt x="46" y="454"/>
                  </a:lnTo>
                  <a:lnTo>
                    <a:pt x="0" y="454"/>
                  </a:lnTo>
                  <a:lnTo>
                    <a:pt x="17" y="424"/>
                  </a:lnTo>
                  <a:lnTo>
                    <a:pt x="35" y="393"/>
                  </a:lnTo>
                  <a:lnTo>
                    <a:pt x="55" y="363"/>
                  </a:lnTo>
                  <a:lnTo>
                    <a:pt x="76" y="334"/>
                  </a:lnTo>
                  <a:lnTo>
                    <a:pt x="97" y="304"/>
                  </a:lnTo>
                  <a:lnTo>
                    <a:pt x="120" y="274"/>
                  </a:lnTo>
                  <a:lnTo>
                    <a:pt x="146" y="244"/>
                  </a:lnTo>
                  <a:lnTo>
                    <a:pt x="172" y="214"/>
                  </a:lnTo>
                  <a:lnTo>
                    <a:pt x="191" y="195"/>
                  </a:lnTo>
                  <a:lnTo>
                    <a:pt x="211" y="175"/>
                  </a:lnTo>
                  <a:lnTo>
                    <a:pt x="232" y="157"/>
                  </a:lnTo>
                  <a:lnTo>
                    <a:pt x="253" y="140"/>
                  </a:lnTo>
                  <a:lnTo>
                    <a:pt x="276" y="124"/>
                  </a:lnTo>
                  <a:lnTo>
                    <a:pt x="300" y="108"/>
                  </a:lnTo>
                  <a:lnTo>
                    <a:pt x="326" y="94"/>
                  </a:lnTo>
                  <a:lnTo>
                    <a:pt x="351" y="80"/>
                  </a:lnTo>
                  <a:lnTo>
                    <a:pt x="378" y="66"/>
                  </a:lnTo>
                  <a:lnTo>
                    <a:pt x="406" y="55"/>
                  </a:lnTo>
                  <a:lnTo>
                    <a:pt x="435" y="43"/>
                  </a:lnTo>
                  <a:lnTo>
                    <a:pt x="466" y="33"/>
                  </a:lnTo>
                  <a:lnTo>
                    <a:pt x="497" y="24"/>
                  </a:lnTo>
                  <a:lnTo>
                    <a:pt x="530" y="15"/>
                  </a:lnTo>
                  <a:lnTo>
                    <a:pt x="564" y="8"/>
                  </a:lnTo>
                  <a:lnTo>
                    <a:pt x="599" y="0"/>
                  </a:lnTo>
                  <a:lnTo>
                    <a:pt x="608" y="1"/>
                  </a:lnTo>
                  <a:lnTo>
                    <a:pt x="615" y="0"/>
                  </a:lnTo>
                  <a:lnTo>
                    <a:pt x="662" y="6"/>
                  </a:lnTo>
                  <a:lnTo>
                    <a:pt x="688" y="9"/>
                  </a:lnTo>
                  <a:lnTo>
                    <a:pt x="715" y="12"/>
                  </a:lnTo>
                  <a:lnTo>
                    <a:pt x="740" y="16"/>
                  </a:lnTo>
                  <a:lnTo>
                    <a:pt x="766" y="19"/>
                  </a:lnTo>
                  <a:lnTo>
                    <a:pt x="799" y="24"/>
                  </a:lnTo>
                  <a:lnTo>
                    <a:pt x="832" y="30"/>
                  </a:lnTo>
                  <a:lnTo>
                    <a:pt x="863" y="35"/>
                  </a:lnTo>
                  <a:lnTo>
                    <a:pt x="894" y="42"/>
                  </a:lnTo>
                  <a:lnTo>
                    <a:pt x="925" y="50"/>
                  </a:lnTo>
                  <a:lnTo>
                    <a:pt x="953" y="58"/>
                  </a:lnTo>
                  <a:lnTo>
                    <a:pt x="983" y="67"/>
                  </a:lnTo>
                  <a:lnTo>
                    <a:pt x="1012" y="77"/>
                  </a:lnTo>
                  <a:lnTo>
                    <a:pt x="1039" y="88"/>
                  </a:lnTo>
                  <a:lnTo>
                    <a:pt x="1067" y="98"/>
                  </a:lnTo>
                  <a:lnTo>
                    <a:pt x="1093" y="111"/>
                  </a:lnTo>
                  <a:lnTo>
                    <a:pt x="1120" y="124"/>
                  </a:lnTo>
                  <a:lnTo>
                    <a:pt x="1146" y="136"/>
                  </a:lnTo>
                  <a:lnTo>
                    <a:pt x="1171" y="151"/>
                  </a:lnTo>
                  <a:lnTo>
                    <a:pt x="1195" y="165"/>
                  </a:lnTo>
                  <a:lnTo>
                    <a:pt x="1219" y="181"/>
                  </a:lnTo>
                  <a:lnTo>
                    <a:pt x="1238" y="194"/>
                  </a:lnTo>
                  <a:lnTo>
                    <a:pt x="1254" y="207"/>
                  </a:lnTo>
                  <a:lnTo>
                    <a:pt x="1269" y="221"/>
                  </a:lnTo>
                  <a:lnTo>
                    <a:pt x="1282" y="236"/>
                  </a:lnTo>
                  <a:lnTo>
                    <a:pt x="1294" y="252"/>
                  </a:lnTo>
                  <a:lnTo>
                    <a:pt x="1304" y="268"/>
                  </a:lnTo>
                  <a:lnTo>
                    <a:pt x="1313" y="284"/>
                  </a:lnTo>
                  <a:lnTo>
                    <a:pt x="1320" y="301"/>
                  </a:lnTo>
                  <a:lnTo>
                    <a:pt x="1326" y="320"/>
                  </a:lnTo>
                  <a:lnTo>
                    <a:pt x="1331" y="338"/>
                  </a:lnTo>
                  <a:lnTo>
                    <a:pt x="1333" y="357"/>
                  </a:lnTo>
                  <a:lnTo>
                    <a:pt x="1334" y="375"/>
                  </a:lnTo>
                  <a:lnTo>
                    <a:pt x="1334" y="394"/>
                  </a:lnTo>
                  <a:lnTo>
                    <a:pt x="1332" y="414"/>
                  </a:lnTo>
                  <a:lnTo>
                    <a:pt x="1328" y="435"/>
                  </a:lnTo>
                  <a:lnTo>
                    <a:pt x="1324" y="454"/>
                  </a:lnTo>
                  <a:lnTo>
                    <a:pt x="1282" y="454"/>
                  </a:lnTo>
                  <a:lnTo>
                    <a:pt x="1287" y="436"/>
                  </a:lnTo>
                  <a:lnTo>
                    <a:pt x="1292" y="418"/>
                  </a:lnTo>
                  <a:lnTo>
                    <a:pt x="1294" y="401"/>
                  </a:lnTo>
                  <a:lnTo>
                    <a:pt x="1295" y="384"/>
                  </a:lnTo>
                  <a:lnTo>
                    <a:pt x="1295" y="368"/>
                  </a:lnTo>
                  <a:lnTo>
                    <a:pt x="1293" y="351"/>
                  </a:lnTo>
                  <a:lnTo>
                    <a:pt x="1289" y="336"/>
                  </a:lnTo>
                  <a:lnTo>
                    <a:pt x="1285" y="320"/>
                  </a:lnTo>
                  <a:lnTo>
                    <a:pt x="1279" y="305"/>
                  </a:lnTo>
                  <a:lnTo>
                    <a:pt x="1271" y="290"/>
                  </a:lnTo>
                  <a:lnTo>
                    <a:pt x="1263" y="276"/>
                  </a:lnTo>
                  <a:lnTo>
                    <a:pt x="1253" y="262"/>
                  </a:lnTo>
                  <a:lnTo>
                    <a:pt x="1241" y="250"/>
                  </a:lnTo>
                  <a:lnTo>
                    <a:pt x="1228" y="237"/>
                  </a:lnTo>
                  <a:lnTo>
                    <a:pt x="1214" y="225"/>
                  </a:lnTo>
                  <a:lnTo>
                    <a:pt x="1199" y="214"/>
                  </a:lnTo>
                  <a:lnTo>
                    <a:pt x="1175" y="199"/>
                  </a:lnTo>
                  <a:lnTo>
                    <a:pt x="1150" y="184"/>
                  </a:lnTo>
                  <a:lnTo>
                    <a:pt x="1126" y="171"/>
                  </a:lnTo>
                  <a:lnTo>
                    <a:pt x="1102" y="158"/>
                  </a:lnTo>
                  <a:lnTo>
                    <a:pt x="1077" y="147"/>
                  </a:lnTo>
                  <a:lnTo>
                    <a:pt x="1051" y="135"/>
                  </a:lnTo>
                  <a:lnTo>
                    <a:pt x="1024" y="124"/>
                  </a:lnTo>
                  <a:lnTo>
                    <a:pt x="998" y="115"/>
                  </a:lnTo>
                  <a:lnTo>
                    <a:pt x="970" y="104"/>
                  </a:lnTo>
                  <a:lnTo>
                    <a:pt x="942" y="96"/>
                  </a:lnTo>
                  <a:lnTo>
                    <a:pt x="913" y="88"/>
                  </a:lnTo>
                  <a:lnTo>
                    <a:pt x="884" y="81"/>
                  </a:lnTo>
                  <a:lnTo>
                    <a:pt x="855" y="74"/>
                  </a:lnTo>
                  <a:lnTo>
                    <a:pt x="824" y="69"/>
                  </a:lnTo>
                  <a:lnTo>
                    <a:pt x="793" y="63"/>
                  </a:lnTo>
                  <a:lnTo>
                    <a:pt x="760" y="58"/>
                  </a:lnTo>
                  <a:lnTo>
                    <a:pt x="735" y="55"/>
                  </a:lnTo>
                  <a:lnTo>
                    <a:pt x="709" y="51"/>
                  </a:lnTo>
                  <a:lnTo>
                    <a:pt x="684" y="48"/>
                  </a:lnTo>
                  <a:lnTo>
                    <a:pt x="657" y="45"/>
                  </a:lnTo>
                  <a:lnTo>
                    <a:pt x="610" y="39"/>
                  </a:lnTo>
                  <a:lnTo>
                    <a:pt x="608"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1" name="Freeform 48">
              <a:extLst>
                <a:ext uri="{FF2B5EF4-FFF2-40B4-BE49-F238E27FC236}">
                  <a16:creationId xmlns:a16="http://schemas.microsoft.com/office/drawing/2014/main" id="{A8CD2DF9-18FE-4DF5-8595-03AD552A6371}"/>
                </a:ext>
              </a:extLst>
            </p:cNvPr>
            <p:cNvSpPr>
              <a:spLocks/>
            </p:cNvSpPr>
            <p:nvPr userDrawn="1"/>
          </p:nvSpPr>
          <p:spPr bwMode="auto">
            <a:xfrm>
              <a:off x="512830" y="2"/>
              <a:ext cx="2554302" cy="637413"/>
            </a:xfrm>
            <a:custGeom>
              <a:avLst/>
              <a:gdLst>
                <a:gd name="T0" fmla="*/ 2449 w 3847"/>
                <a:gd name="T1" fmla="*/ 551 h 961"/>
                <a:gd name="T2" fmla="*/ 2618 w 3847"/>
                <a:gd name="T3" fmla="*/ 624 h 961"/>
                <a:gd name="T4" fmla="*/ 2789 w 3847"/>
                <a:gd name="T5" fmla="*/ 720 h 961"/>
                <a:gd name="T6" fmla="*/ 3046 w 3847"/>
                <a:gd name="T7" fmla="*/ 851 h 961"/>
                <a:gd name="T8" fmla="*/ 3236 w 3847"/>
                <a:gd name="T9" fmla="*/ 911 h 961"/>
                <a:gd name="T10" fmla="*/ 3437 w 3847"/>
                <a:gd name="T11" fmla="*/ 915 h 961"/>
                <a:gd name="T12" fmla="*/ 3608 w 3847"/>
                <a:gd name="T13" fmla="*/ 857 h 961"/>
                <a:gd name="T14" fmla="*/ 3691 w 3847"/>
                <a:gd name="T15" fmla="*/ 797 h 961"/>
                <a:gd name="T16" fmla="*/ 3757 w 3847"/>
                <a:gd name="T17" fmla="*/ 719 h 961"/>
                <a:gd name="T18" fmla="*/ 3798 w 3847"/>
                <a:gd name="T19" fmla="*/ 622 h 961"/>
                <a:gd name="T20" fmla="*/ 3804 w 3847"/>
                <a:gd name="T21" fmla="*/ 525 h 961"/>
                <a:gd name="T22" fmla="*/ 3771 w 3847"/>
                <a:gd name="T23" fmla="*/ 430 h 961"/>
                <a:gd name="T24" fmla="*/ 3673 w 3847"/>
                <a:gd name="T25" fmla="*/ 304 h 961"/>
                <a:gd name="T26" fmla="*/ 3427 w 3847"/>
                <a:gd name="T27" fmla="*/ 44 h 961"/>
                <a:gd name="T28" fmla="*/ 3594 w 3847"/>
                <a:gd name="T29" fmla="*/ 161 h 961"/>
                <a:gd name="T30" fmla="*/ 3772 w 3847"/>
                <a:gd name="T31" fmla="*/ 359 h 961"/>
                <a:gd name="T32" fmla="*/ 3832 w 3847"/>
                <a:gd name="T33" fmla="*/ 468 h 961"/>
                <a:gd name="T34" fmla="*/ 3847 w 3847"/>
                <a:gd name="T35" fmla="*/ 576 h 961"/>
                <a:gd name="T36" fmla="*/ 3818 w 3847"/>
                <a:gd name="T37" fmla="*/ 688 h 961"/>
                <a:gd name="T38" fmla="*/ 3758 w 3847"/>
                <a:gd name="T39" fmla="*/ 785 h 961"/>
                <a:gd name="T40" fmla="*/ 3676 w 3847"/>
                <a:gd name="T41" fmla="*/ 859 h 961"/>
                <a:gd name="T42" fmla="*/ 3579 w 3847"/>
                <a:gd name="T43" fmla="*/ 914 h 961"/>
                <a:gd name="T44" fmla="*/ 3410 w 3847"/>
                <a:gd name="T45" fmla="*/ 959 h 961"/>
                <a:gd name="T46" fmla="*/ 3287 w 3847"/>
                <a:gd name="T47" fmla="*/ 958 h 961"/>
                <a:gd name="T48" fmla="*/ 3103 w 3847"/>
                <a:gd name="T49" fmla="*/ 916 h 961"/>
                <a:gd name="T50" fmla="*/ 2878 w 3847"/>
                <a:gd name="T51" fmla="*/ 814 h 961"/>
                <a:gd name="T52" fmla="*/ 2681 w 3847"/>
                <a:gd name="T53" fmla="*/ 704 h 961"/>
                <a:gd name="T54" fmla="*/ 2518 w 3847"/>
                <a:gd name="T55" fmla="*/ 619 h 961"/>
                <a:gd name="T56" fmla="*/ 2408 w 3847"/>
                <a:gd name="T57" fmla="*/ 579 h 961"/>
                <a:gd name="T58" fmla="*/ 2306 w 3847"/>
                <a:gd name="T59" fmla="*/ 569 h 961"/>
                <a:gd name="T60" fmla="*/ 2200 w 3847"/>
                <a:gd name="T61" fmla="*/ 585 h 961"/>
                <a:gd name="T62" fmla="*/ 2024 w 3847"/>
                <a:gd name="T63" fmla="*/ 655 h 961"/>
                <a:gd name="T64" fmla="*/ 1876 w 3847"/>
                <a:gd name="T65" fmla="*/ 732 h 961"/>
                <a:gd name="T66" fmla="*/ 1690 w 3847"/>
                <a:gd name="T67" fmla="*/ 799 h 961"/>
                <a:gd name="T68" fmla="*/ 1493 w 3847"/>
                <a:gd name="T69" fmla="*/ 828 h 961"/>
                <a:gd name="T70" fmla="*/ 1294 w 3847"/>
                <a:gd name="T71" fmla="*/ 819 h 961"/>
                <a:gd name="T72" fmla="*/ 1116 w 3847"/>
                <a:gd name="T73" fmla="*/ 796 h 961"/>
                <a:gd name="T74" fmla="*/ 962 w 3847"/>
                <a:gd name="T75" fmla="*/ 776 h 961"/>
                <a:gd name="T76" fmla="*/ 771 w 3847"/>
                <a:gd name="T77" fmla="*/ 759 h 961"/>
                <a:gd name="T78" fmla="*/ 569 w 3847"/>
                <a:gd name="T79" fmla="*/ 747 h 961"/>
                <a:gd name="T80" fmla="*/ 371 w 3847"/>
                <a:gd name="T81" fmla="*/ 731 h 961"/>
                <a:gd name="T82" fmla="*/ 246 w 3847"/>
                <a:gd name="T83" fmla="*/ 701 h 961"/>
                <a:gd name="T84" fmla="*/ 94 w 3847"/>
                <a:gd name="T85" fmla="*/ 599 h 961"/>
                <a:gd name="T86" fmla="*/ 43 w 3847"/>
                <a:gd name="T87" fmla="*/ 529 h 961"/>
                <a:gd name="T88" fmla="*/ 13 w 3847"/>
                <a:gd name="T89" fmla="*/ 452 h 961"/>
                <a:gd name="T90" fmla="*/ 7 w 3847"/>
                <a:gd name="T91" fmla="*/ 240 h 961"/>
                <a:gd name="T92" fmla="*/ 69 w 3847"/>
                <a:gd name="T93" fmla="*/ 0 h 961"/>
                <a:gd name="T94" fmla="*/ 52 w 3847"/>
                <a:gd name="T95" fmla="*/ 206 h 961"/>
                <a:gd name="T96" fmla="*/ 45 w 3847"/>
                <a:gd name="T97" fmla="*/ 412 h 961"/>
                <a:gd name="T98" fmla="*/ 73 w 3847"/>
                <a:gd name="T99" fmla="*/ 501 h 961"/>
                <a:gd name="T100" fmla="*/ 144 w 3847"/>
                <a:gd name="T101" fmla="*/ 593 h 961"/>
                <a:gd name="T102" fmla="*/ 288 w 3847"/>
                <a:gd name="T103" fmla="*/ 674 h 961"/>
                <a:gd name="T104" fmla="*/ 473 w 3847"/>
                <a:gd name="T105" fmla="*/ 700 h 961"/>
                <a:gd name="T106" fmla="*/ 671 w 3847"/>
                <a:gd name="T107" fmla="*/ 713 h 961"/>
                <a:gd name="T108" fmla="*/ 878 w 3847"/>
                <a:gd name="T109" fmla="*/ 728 h 961"/>
                <a:gd name="T110" fmla="*/ 1044 w 3847"/>
                <a:gd name="T111" fmla="*/ 747 h 961"/>
                <a:gd name="T112" fmla="*/ 1209 w 3847"/>
                <a:gd name="T113" fmla="*/ 770 h 961"/>
                <a:gd name="T114" fmla="*/ 1392 w 3847"/>
                <a:gd name="T115" fmla="*/ 788 h 961"/>
                <a:gd name="T116" fmla="*/ 1588 w 3847"/>
                <a:gd name="T117" fmla="*/ 780 h 961"/>
                <a:gd name="T118" fmla="*/ 1770 w 3847"/>
                <a:gd name="T119" fmla="*/ 734 h 961"/>
                <a:gd name="T120" fmla="*/ 1918 w 3847"/>
                <a:gd name="T121" fmla="*/ 665 h 961"/>
                <a:gd name="T122" fmla="*/ 2114 w 3847"/>
                <a:gd name="T123" fmla="*/ 571 h 961"/>
                <a:gd name="T124" fmla="*/ 2252 w 3847"/>
                <a:gd name="T125" fmla="*/ 533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7" h="961">
                  <a:moveTo>
                    <a:pt x="2315" y="529"/>
                  </a:moveTo>
                  <a:lnTo>
                    <a:pt x="2342" y="530"/>
                  </a:lnTo>
                  <a:lnTo>
                    <a:pt x="2368" y="532"/>
                  </a:lnTo>
                  <a:lnTo>
                    <a:pt x="2394" y="537"/>
                  </a:lnTo>
                  <a:lnTo>
                    <a:pt x="2422" y="543"/>
                  </a:lnTo>
                  <a:lnTo>
                    <a:pt x="2449" y="551"/>
                  </a:lnTo>
                  <a:lnTo>
                    <a:pt x="2477" y="560"/>
                  </a:lnTo>
                  <a:lnTo>
                    <a:pt x="2506" y="570"/>
                  </a:lnTo>
                  <a:lnTo>
                    <a:pt x="2535" y="583"/>
                  </a:lnTo>
                  <a:lnTo>
                    <a:pt x="2563" y="596"/>
                  </a:lnTo>
                  <a:lnTo>
                    <a:pt x="2591" y="610"/>
                  </a:lnTo>
                  <a:lnTo>
                    <a:pt x="2618" y="624"/>
                  </a:lnTo>
                  <a:lnTo>
                    <a:pt x="2646" y="639"/>
                  </a:lnTo>
                  <a:lnTo>
                    <a:pt x="2673" y="654"/>
                  </a:lnTo>
                  <a:lnTo>
                    <a:pt x="2701" y="670"/>
                  </a:lnTo>
                  <a:lnTo>
                    <a:pt x="2727" y="685"/>
                  </a:lnTo>
                  <a:lnTo>
                    <a:pt x="2753" y="700"/>
                  </a:lnTo>
                  <a:lnTo>
                    <a:pt x="2789" y="720"/>
                  </a:lnTo>
                  <a:lnTo>
                    <a:pt x="2825" y="740"/>
                  </a:lnTo>
                  <a:lnTo>
                    <a:pt x="2860" y="760"/>
                  </a:lnTo>
                  <a:lnTo>
                    <a:pt x="2897" y="779"/>
                  </a:lnTo>
                  <a:lnTo>
                    <a:pt x="2955" y="809"/>
                  </a:lnTo>
                  <a:lnTo>
                    <a:pt x="3015" y="837"/>
                  </a:lnTo>
                  <a:lnTo>
                    <a:pt x="3046" y="851"/>
                  </a:lnTo>
                  <a:lnTo>
                    <a:pt x="3077" y="864"/>
                  </a:lnTo>
                  <a:lnTo>
                    <a:pt x="3108" y="875"/>
                  </a:lnTo>
                  <a:lnTo>
                    <a:pt x="3139" y="887"/>
                  </a:lnTo>
                  <a:lnTo>
                    <a:pt x="3171" y="896"/>
                  </a:lnTo>
                  <a:lnTo>
                    <a:pt x="3203" y="904"/>
                  </a:lnTo>
                  <a:lnTo>
                    <a:pt x="3236" y="911"/>
                  </a:lnTo>
                  <a:lnTo>
                    <a:pt x="3268" y="916"/>
                  </a:lnTo>
                  <a:lnTo>
                    <a:pt x="3303" y="920"/>
                  </a:lnTo>
                  <a:lnTo>
                    <a:pt x="3336" y="922"/>
                  </a:lnTo>
                  <a:lnTo>
                    <a:pt x="3371" y="922"/>
                  </a:lnTo>
                  <a:lnTo>
                    <a:pt x="3406" y="920"/>
                  </a:lnTo>
                  <a:lnTo>
                    <a:pt x="3437" y="915"/>
                  </a:lnTo>
                  <a:lnTo>
                    <a:pt x="3468" y="910"/>
                  </a:lnTo>
                  <a:lnTo>
                    <a:pt x="3500" y="902"/>
                  </a:lnTo>
                  <a:lnTo>
                    <a:pt x="3531" y="891"/>
                  </a:lnTo>
                  <a:lnTo>
                    <a:pt x="3562" y="879"/>
                  </a:lnTo>
                  <a:lnTo>
                    <a:pt x="3593" y="865"/>
                  </a:lnTo>
                  <a:lnTo>
                    <a:pt x="3608" y="857"/>
                  </a:lnTo>
                  <a:lnTo>
                    <a:pt x="3623" y="848"/>
                  </a:lnTo>
                  <a:lnTo>
                    <a:pt x="3637" y="838"/>
                  </a:lnTo>
                  <a:lnTo>
                    <a:pt x="3652" y="829"/>
                  </a:lnTo>
                  <a:lnTo>
                    <a:pt x="3665" y="819"/>
                  </a:lnTo>
                  <a:lnTo>
                    <a:pt x="3678" y="809"/>
                  </a:lnTo>
                  <a:lnTo>
                    <a:pt x="3691" y="797"/>
                  </a:lnTo>
                  <a:lnTo>
                    <a:pt x="3703" y="786"/>
                  </a:lnTo>
                  <a:lnTo>
                    <a:pt x="3715" y="773"/>
                  </a:lnTo>
                  <a:lnTo>
                    <a:pt x="3726" y="760"/>
                  </a:lnTo>
                  <a:lnTo>
                    <a:pt x="3738" y="748"/>
                  </a:lnTo>
                  <a:lnTo>
                    <a:pt x="3747" y="734"/>
                  </a:lnTo>
                  <a:lnTo>
                    <a:pt x="3757" y="719"/>
                  </a:lnTo>
                  <a:lnTo>
                    <a:pt x="3765" y="704"/>
                  </a:lnTo>
                  <a:lnTo>
                    <a:pt x="3774" y="689"/>
                  </a:lnTo>
                  <a:lnTo>
                    <a:pt x="3781" y="673"/>
                  </a:lnTo>
                  <a:lnTo>
                    <a:pt x="3788" y="656"/>
                  </a:lnTo>
                  <a:lnTo>
                    <a:pt x="3794" y="640"/>
                  </a:lnTo>
                  <a:lnTo>
                    <a:pt x="3798" y="622"/>
                  </a:lnTo>
                  <a:lnTo>
                    <a:pt x="3803" y="604"/>
                  </a:lnTo>
                  <a:lnTo>
                    <a:pt x="3805" y="588"/>
                  </a:lnTo>
                  <a:lnTo>
                    <a:pt x="3806" y="572"/>
                  </a:lnTo>
                  <a:lnTo>
                    <a:pt x="3808" y="557"/>
                  </a:lnTo>
                  <a:lnTo>
                    <a:pt x="3806" y="541"/>
                  </a:lnTo>
                  <a:lnTo>
                    <a:pt x="3804" y="525"/>
                  </a:lnTo>
                  <a:lnTo>
                    <a:pt x="3802" y="510"/>
                  </a:lnTo>
                  <a:lnTo>
                    <a:pt x="3797" y="494"/>
                  </a:lnTo>
                  <a:lnTo>
                    <a:pt x="3793" y="478"/>
                  </a:lnTo>
                  <a:lnTo>
                    <a:pt x="3787" y="462"/>
                  </a:lnTo>
                  <a:lnTo>
                    <a:pt x="3779" y="446"/>
                  </a:lnTo>
                  <a:lnTo>
                    <a:pt x="3771" y="430"/>
                  </a:lnTo>
                  <a:lnTo>
                    <a:pt x="3762" y="414"/>
                  </a:lnTo>
                  <a:lnTo>
                    <a:pt x="3751" y="398"/>
                  </a:lnTo>
                  <a:lnTo>
                    <a:pt x="3739" y="381"/>
                  </a:lnTo>
                  <a:lnTo>
                    <a:pt x="3726" y="365"/>
                  </a:lnTo>
                  <a:lnTo>
                    <a:pt x="3712" y="349"/>
                  </a:lnTo>
                  <a:lnTo>
                    <a:pt x="3673" y="304"/>
                  </a:lnTo>
                  <a:lnTo>
                    <a:pt x="3634" y="260"/>
                  </a:lnTo>
                  <a:lnTo>
                    <a:pt x="3594" y="217"/>
                  </a:lnTo>
                  <a:lnTo>
                    <a:pt x="3553" y="173"/>
                  </a:lnTo>
                  <a:lnTo>
                    <a:pt x="3512" y="130"/>
                  </a:lnTo>
                  <a:lnTo>
                    <a:pt x="3469" y="87"/>
                  </a:lnTo>
                  <a:lnTo>
                    <a:pt x="3427" y="44"/>
                  </a:lnTo>
                  <a:lnTo>
                    <a:pt x="3384" y="0"/>
                  </a:lnTo>
                  <a:lnTo>
                    <a:pt x="3439" y="0"/>
                  </a:lnTo>
                  <a:lnTo>
                    <a:pt x="3480" y="40"/>
                  </a:lnTo>
                  <a:lnTo>
                    <a:pt x="3519" y="80"/>
                  </a:lnTo>
                  <a:lnTo>
                    <a:pt x="3556" y="120"/>
                  </a:lnTo>
                  <a:lnTo>
                    <a:pt x="3594" y="161"/>
                  </a:lnTo>
                  <a:lnTo>
                    <a:pt x="3632" y="201"/>
                  </a:lnTo>
                  <a:lnTo>
                    <a:pt x="3670" y="241"/>
                  </a:lnTo>
                  <a:lnTo>
                    <a:pt x="3707" y="281"/>
                  </a:lnTo>
                  <a:lnTo>
                    <a:pt x="3742" y="322"/>
                  </a:lnTo>
                  <a:lnTo>
                    <a:pt x="3757" y="341"/>
                  </a:lnTo>
                  <a:lnTo>
                    <a:pt x="3772" y="359"/>
                  </a:lnTo>
                  <a:lnTo>
                    <a:pt x="3785" y="377"/>
                  </a:lnTo>
                  <a:lnTo>
                    <a:pt x="3796" y="396"/>
                  </a:lnTo>
                  <a:lnTo>
                    <a:pt x="3808" y="414"/>
                  </a:lnTo>
                  <a:lnTo>
                    <a:pt x="3817" y="432"/>
                  </a:lnTo>
                  <a:lnTo>
                    <a:pt x="3825" y="450"/>
                  </a:lnTo>
                  <a:lnTo>
                    <a:pt x="3832" y="468"/>
                  </a:lnTo>
                  <a:lnTo>
                    <a:pt x="3836" y="486"/>
                  </a:lnTo>
                  <a:lnTo>
                    <a:pt x="3841" y="504"/>
                  </a:lnTo>
                  <a:lnTo>
                    <a:pt x="3844" y="522"/>
                  </a:lnTo>
                  <a:lnTo>
                    <a:pt x="3845" y="540"/>
                  </a:lnTo>
                  <a:lnTo>
                    <a:pt x="3847" y="557"/>
                  </a:lnTo>
                  <a:lnTo>
                    <a:pt x="3847" y="576"/>
                  </a:lnTo>
                  <a:lnTo>
                    <a:pt x="3844" y="594"/>
                  </a:lnTo>
                  <a:lnTo>
                    <a:pt x="3841" y="611"/>
                  </a:lnTo>
                  <a:lnTo>
                    <a:pt x="3836" y="632"/>
                  </a:lnTo>
                  <a:lnTo>
                    <a:pt x="3832" y="650"/>
                  </a:lnTo>
                  <a:lnTo>
                    <a:pt x="3825" y="670"/>
                  </a:lnTo>
                  <a:lnTo>
                    <a:pt x="3818" y="688"/>
                  </a:lnTo>
                  <a:lnTo>
                    <a:pt x="3810" y="705"/>
                  </a:lnTo>
                  <a:lnTo>
                    <a:pt x="3801" y="723"/>
                  </a:lnTo>
                  <a:lnTo>
                    <a:pt x="3792" y="739"/>
                  </a:lnTo>
                  <a:lnTo>
                    <a:pt x="3781" y="755"/>
                  </a:lnTo>
                  <a:lnTo>
                    <a:pt x="3770" y="770"/>
                  </a:lnTo>
                  <a:lnTo>
                    <a:pt x="3758" y="785"/>
                  </a:lnTo>
                  <a:lnTo>
                    <a:pt x="3746" y="798"/>
                  </a:lnTo>
                  <a:lnTo>
                    <a:pt x="3733" y="812"/>
                  </a:lnTo>
                  <a:lnTo>
                    <a:pt x="3719" y="825"/>
                  </a:lnTo>
                  <a:lnTo>
                    <a:pt x="3706" y="837"/>
                  </a:lnTo>
                  <a:lnTo>
                    <a:pt x="3691" y="849"/>
                  </a:lnTo>
                  <a:lnTo>
                    <a:pt x="3676" y="859"/>
                  </a:lnTo>
                  <a:lnTo>
                    <a:pt x="3661" y="871"/>
                  </a:lnTo>
                  <a:lnTo>
                    <a:pt x="3645" y="880"/>
                  </a:lnTo>
                  <a:lnTo>
                    <a:pt x="3630" y="890"/>
                  </a:lnTo>
                  <a:lnTo>
                    <a:pt x="3613" y="898"/>
                  </a:lnTo>
                  <a:lnTo>
                    <a:pt x="3597" y="906"/>
                  </a:lnTo>
                  <a:lnTo>
                    <a:pt x="3579" y="914"/>
                  </a:lnTo>
                  <a:lnTo>
                    <a:pt x="3563" y="921"/>
                  </a:lnTo>
                  <a:lnTo>
                    <a:pt x="3546" y="928"/>
                  </a:lnTo>
                  <a:lnTo>
                    <a:pt x="3512" y="939"/>
                  </a:lnTo>
                  <a:lnTo>
                    <a:pt x="3477" y="947"/>
                  </a:lnTo>
                  <a:lnTo>
                    <a:pt x="3443" y="954"/>
                  </a:lnTo>
                  <a:lnTo>
                    <a:pt x="3410" y="959"/>
                  </a:lnTo>
                  <a:lnTo>
                    <a:pt x="3395" y="960"/>
                  </a:lnTo>
                  <a:lnTo>
                    <a:pt x="3380" y="961"/>
                  </a:lnTo>
                  <a:lnTo>
                    <a:pt x="3366" y="961"/>
                  </a:lnTo>
                  <a:lnTo>
                    <a:pt x="3351" y="961"/>
                  </a:lnTo>
                  <a:lnTo>
                    <a:pt x="3319" y="961"/>
                  </a:lnTo>
                  <a:lnTo>
                    <a:pt x="3287" y="958"/>
                  </a:lnTo>
                  <a:lnTo>
                    <a:pt x="3256" y="954"/>
                  </a:lnTo>
                  <a:lnTo>
                    <a:pt x="3225" y="949"/>
                  </a:lnTo>
                  <a:lnTo>
                    <a:pt x="3194" y="943"/>
                  </a:lnTo>
                  <a:lnTo>
                    <a:pt x="3163" y="935"/>
                  </a:lnTo>
                  <a:lnTo>
                    <a:pt x="3133" y="926"/>
                  </a:lnTo>
                  <a:lnTo>
                    <a:pt x="3103" y="916"/>
                  </a:lnTo>
                  <a:lnTo>
                    <a:pt x="3075" y="905"/>
                  </a:lnTo>
                  <a:lnTo>
                    <a:pt x="3046" y="893"/>
                  </a:lnTo>
                  <a:lnTo>
                    <a:pt x="3017" y="882"/>
                  </a:lnTo>
                  <a:lnTo>
                    <a:pt x="2989" y="869"/>
                  </a:lnTo>
                  <a:lnTo>
                    <a:pt x="2934" y="842"/>
                  </a:lnTo>
                  <a:lnTo>
                    <a:pt x="2878" y="814"/>
                  </a:lnTo>
                  <a:lnTo>
                    <a:pt x="2842" y="795"/>
                  </a:lnTo>
                  <a:lnTo>
                    <a:pt x="2805" y="774"/>
                  </a:lnTo>
                  <a:lnTo>
                    <a:pt x="2769" y="755"/>
                  </a:lnTo>
                  <a:lnTo>
                    <a:pt x="2734" y="734"/>
                  </a:lnTo>
                  <a:lnTo>
                    <a:pt x="2708" y="719"/>
                  </a:lnTo>
                  <a:lnTo>
                    <a:pt x="2681" y="704"/>
                  </a:lnTo>
                  <a:lnTo>
                    <a:pt x="2655" y="689"/>
                  </a:lnTo>
                  <a:lnTo>
                    <a:pt x="2627" y="674"/>
                  </a:lnTo>
                  <a:lnTo>
                    <a:pt x="2601" y="659"/>
                  </a:lnTo>
                  <a:lnTo>
                    <a:pt x="2573" y="646"/>
                  </a:lnTo>
                  <a:lnTo>
                    <a:pt x="2546" y="632"/>
                  </a:lnTo>
                  <a:lnTo>
                    <a:pt x="2518" y="619"/>
                  </a:lnTo>
                  <a:lnTo>
                    <a:pt x="2500" y="610"/>
                  </a:lnTo>
                  <a:lnTo>
                    <a:pt x="2480" y="602"/>
                  </a:lnTo>
                  <a:lnTo>
                    <a:pt x="2462" y="595"/>
                  </a:lnTo>
                  <a:lnTo>
                    <a:pt x="2444" y="590"/>
                  </a:lnTo>
                  <a:lnTo>
                    <a:pt x="2426" y="584"/>
                  </a:lnTo>
                  <a:lnTo>
                    <a:pt x="2408" y="579"/>
                  </a:lnTo>
                  <a:lnTo>
                    <a:pt x="2391" y="576"/>
                  </a:lnTo>
                  <a:lnTo>
                    <a:pt x="2374" y="573"/>
                  </a:lnTo>
                  <a:lnTo>
                    <a:pt x="2357" y="571"/>
                  </a:lnTo>
                  <a:lnTo>
                    <a:pt x="2339" y="569"/>
                  </a:lnTo>
                  <a:lnTo>
                    <a:pt x="2322" y="569"/>
                  </a:lnTo>
                  <a:lnTo>
                    <a:pt x="2306" y="569"/>
                  </a:lnTo>
                  <a:lnTo>
                    <a:pt x="2289" y="569"/>
                  </a:lnTo>
                  <a:lnTo>
                    <a:pt x="2272" y="571"/>
                  </a:lnTo>
                  <a:lnTo>
                    <a:pt x="2254" y="573"/>
                  </a:lnTo>
                  <a:lnTo>
                    <a:pt x="2238" y="576"/>
                  </a:lnTo>
                  <a:lnTo>
                    <a:pt x="2219" y="580"/>
                  </a:lnTo>
                  <a:lnTo>
                    <a:pt x="2200" y="585"/>
                  </a:lnTo>
                  <a:lnTo>
                    <a:pt x="2181" y="591"/>
                  </a:lnTo>
                  <a:lnTo>
                    <a:pt x="2163" y="596"/>
                  </a:lnTo>
                  <a:lnTo>
                    <a:pt x="2127" y="609"/>
                  </a:lnTo>
                  <a:lnTo>
                    <a:pt x="2092" y="623"/>
                  </a:lnTo>
                  <a:lnTo>
                    <a:pt x="2057" y="639"/>
                  </a:lnTo>
                  <a:lnTo>
                    <a:pt x="2024" y="655"/>
                  </a:lnTo>
                  <a:lnTo>
                    <a:pt x="1989" y="672"/>
                  </a:lnTo>
                  <a:lnTo>
                    <a:pt x="1956" y="689"/>
                  </a:lnTo>
                  <a:lnTo>
                    <a:pt x="1937" y="701"/>
                  </a:lnTo>
                  <a:lnTo>
                    <a:pt x="1916" y="711"/>
                  </a:lnTo>
                  <a:lnTo>
                    <a:pt x="1895" y="721"/>
                  </a:lnTo>
                  <a:lnTo>
                    <a:pt x="1876" y="732"/>
                  </a:lnTo>
                  <a:lnTo>
                    <a:pt x="1846" y="746"/>
                  </a:lnTo>
                  <a:lnTo>
                    <a:pt x="1815" y="758"/>
                  </a:lnTo>
                  <a:lnTo>
                    <a:pt x="1785" y="770"/>
                  </a:lnTo>
                  <a:lnTo>
                    <a:pt x="1754" y="781"/>
                  </a:lnTo>
                  <a:lnTo>
                    <a:pt x="1722" y="790"/>
                  </a:lnTo>
                  <a:lnTo>
                    <a:pt x="1690" y="799"/>
                  </a:lnTo>
                  <a:lnTo>
                    <a:pt x="1658" y="806"/>
                  </a:lnTo>
                  <a:lnTo>
                    <a:pt x="1626" y="813"/>
                  </a:lnTo>
                  <a:lnTo>
                    <a:pt x="1594" y="818"/>
                  </a:lnTo>
                  <a:lnTo>
                    <a:pt x="1560" y="822"/>
                  </a:lnTo>
                  <a:lnTo>
                    <a:pt x="1526" y="826"/>
                  </a:lnTo>
                  <a:lnTo>
                    <a:pt x="1493" y="828"/>
                  </a:lnTo>
                  <a:lnTo>
                    <a:pt x="1458" y="829"/>
                  </a:lnTo>
                  <a:lnTo>
                    <a:pt x="1424" y="828"/>
                  </a:lnTo>
                  <a:lnTo>
                    <a:pt x="1389" y="827"/>
                  </a:lnTo>
                  <a:lnTo>
                    <a:pt x="1354" y="825"/>
                  </a:lnTo>
                  <a:lnTo>
                    <a:pt x="1324" y="822"/>
                  </a:lnTo>
                  <a:lnTo>
                    <a:pt x="1294" y="819"/>
                  </a:lnTo>
                  <a:lnTo>
                    <a:pt x="1264" y="815"/>
                  </a:lnTo>
                  <a:lnTo>
                    <a:pt x="1235" y="812"/>
                  </a:lnTo>
                  <a:lnTo>
                    <a:pt x="1205" y="809"/>
                  </a:lnTo>
                  <a:lnTo>
                    <a:pt x="1175" y="805"/>
                  </a:lnTo>
                  <a:lnTo>
                    <a:pt x="1146" y="801"/>
                  </a:lnTo>
                  <a:lnTo>
                    <a:pt x="1116" y="796"/>
                  </a:lnTo>
                  <a:lnTo>
                    <a:pt x="1091" y="793"/>
                  </a:lnTo>
                  <a:lnTo>
                    <a:pt x="1065" y="789"/>
                  </a:lnTo>
                  <a:lnTo>
                    <a:pt x="1040" y="786"/>
                  </a:lnTo>
                  <a:lnTo>
                    <a:pt x="1013" y="782"/>
                  </a:lnTo>
                  <a:lnTo>
                    <a:pt x="987" y="779"/>
                  </a:lnTo>
                  <a:lnTo>
                    <a:pt x="962" y="776"/>
                  </a:lnTo>
                  <a:lnTo>
                    <a:pt x="935" y="773"/>
                  </a:lnTo>
                  <a:lnTo>
                    <a:pt x="909" y="771"/>
                  </a:lnTo>
                  <a:lnTo>
                    <a:pt x="874" y="767"/>
                  </a:lnTo>
                  <a:lnTo>
                    <a:pt x="840" y="765"/>
                  </a:lnTo>
                  <a:lnTo>
                    <a:pt x="806" y="762"/>
                  </a:lnTo>
                  <a:lnTo>
                    <a:pt x="771" y="759"/>
                  </a:lnTo>
                  <a:lnTo>
                    <a:pt x="738" y="757"/>
                  </a:lnTo>
                  <a:lnTo>
                    <a:pt x="703" y="755"/>
                  </a:lnTo>
                  <a:lnTo>
                    <a:pt x="669" y="752"/>
                  </a:lnTo>
                  <a:lnTo>
                    <a:pt x="635" y="750"/>
                  </a:lnTo>
                  <a:lnTo>
                    <a:pt x="603" y="748"/>
                  </a:lnTo>
                  <a:lnTo>
                    <a:pt x="569" y="747"/>
                  </a:lnTo>
                  <a:lnTo>
                    <a:pt x="536" y="744"/>
                  </a:lnTo>
                  <a:lnTo>
                    <a:pt x="503" y="742"/>
                  </a:lnTo>
                  <a:lnTo>
                    <a:pt x="469" y="739"/>
                  </a:lnTo>
                  <a:lnTo>
                    <a:pt x="436" y="736"/>
                  </a:lnTo>
                  <a:lnTo>
                    <a:pt x="403" y="734"/>
                  </a:lnTo>
                  <a:lnTo>
                    <a:pt x="371" y="731"/>
                  </a:lnTo>
                  <a:lnTo>
                    <a:pt x="354" y="729"/>
                  </a:lnTo>
                  <a:lnTo>
                    <a:pt x="339" y="727"/>
                  </a:lnTo>
                  <a:lnTo>
                    <a:pt x="323" y="724"/>
                  </a:lnTo>
                  <a:lnTo>
                    <a:pt x="307" y="720"/>
                  </a:lnTo>
                  <a:lnTo>
                    <a:pt x="276" y="711"/>
                  </a:lnTo>
                  <a:lnTo>
                    <a:pt x="246" y="701"/>
                  </a:lnTo>
                  <a:lnTo>
                    <a:pt x="217" y="688"/>
                  </a:lnTo>
                  <a:lnTo>
                    <a:pt x="190" y="673"/>
                  </a:lnTo>
                  <a:lnTo>
                    <a:pt x="163" y="657"/>
                  </a:lnTo>
                  <a:lnTo>
                    <a:pt x="139" y="639"/>
                  </a:lnTo>
                  <a:lnTo>
                    <a:pt x="115" y="619"/>
                  </a:lnTo>
                  <a:lnTo>
                    <a:pt x="94" y="599"/>
                  </a:lnTo>
                  <a:lnTo>
                    <a:pt x="84" y="588"/>
                  </a:lnTo>
                  <a:lnTo>
                    <a:pt x="75" y="577"/>
                  </a:lnTo>
                  <a:lnTo>
                    <a:pt x="66" y="565"/>
                  </a:lnTo>
                  <a:lnTo>
                    <a:pt x="58" y="554"/>
                  </a:lnTo>
                  <a:lnTo>
                    <a:pt x="50" y="541"/>
                  </a:lnTo>
                  <a:lnTo>
                    <a:pt x="43" y="529"/>
                  </a:lnTo>
                  <a:lnTo>
                    <a:pt x="36" y="517"/>
                  </a:lnTo>
                  <a:lnTo>
                    <a:pt x="30" y="505"/>
                  </a:lnTo>
                  <a:lnTo>
                    <a:pt x="24" y="491"/>
                  </a:lnTo>
                  <a:lnTo>
                    <a:pt x="20" y="478"/>
                  </a:lnTo>
                  <a:lnTo>
                    <a:pt x="16" y="465"/>
                  </a:lnTo>
                  <a:lnTo>
                    <a:pt x="13" y="452"/>
                  </a:lnTo>
                  <a:lnTo>
                    <a:pt x="7" y="419"/>
                  </a:lnTo>
                  <a:lnTo>
                    <a:pt x="3" y="385"/>
                  </a:lnTo>
                  <a:lnTo>
                    <a:pt x="0" y="350"/>
                  </a:lnTo>
                  <a:lnTo>
                    <a:pt x="0" y="314"/>
                  </a:lnTo>
                  <a:lnTo>
                    <a:pt x="3" y="278"/>
                  </a:lnTo>
                  <a:lnTo>
                    <a:pt x="7" y="240"/>
                  </a:lnTo>
                  <a:lnTo>
                    <a:pt x="13" y="201"/>
                  </a:lnTo>
                  <a:lnTo>
                    <a:pt x="21" y="159"/>
                  </a:lnTo>
                  <a:lnTo>
                    <a:pt x="31" y="118"/>
                  </a:lnTo>
                  <a:lnTo>
                    <a:pt x="43" y="78"/>
                  </a:lnTo>
                  <a:lnTo>
                    <a:pt x="55" y="39"/>
                  </a:lnTo>
                  <a:lnTo>
                    <a:pt x="69" y="0"/>
                  </a:lnTo>
                  <a:lnTo>
                    <a:pt x="112" y="0"/>
                  </a:lnTo>
                  <a:lnTo>
                    <a:pt x="96" y="41"/>
                  </a:lnTo>
                  <a:lnTo>
                    <a:pt x="82" y="83"/>
                  </a:lnTo>
                  <a:lnTo>
                    <a:pt x="70" y="125"/>
                  </a:lnTo>
                  <a:lnTo>
                    <a:pt x="60" y="167"/>
                  </a:lnTo>
                  <a:lnTo>
                    <a:pt x="52" y="206"/>
                  </a:lnTo>
                  <a:lnTo>
                    <a:pt x="46" y="244"/>
                  </a:lnTo>
                  <a:lnTo>
                    <a:pt x="42" y="280"/>
                  </a:lnTo>
                  <a:lnTo>
                    <a:pt x="40" y="314"/>
                  </a:lnTo>
                  <a:lnTo>
                    <a:pt x="40" y="349"/>
                  </a:lnTo>
                  <a:lnTo>
                    <a:pt x="42" y="381"/>
                  </a:lnTo>
                  <a:lnTo>
                    <a:pt x="45" y="412"/>
                  </a:lnTo>
                  <a:lnTo>
                    <a:pt x="51" y="443"/>
                  </a:lnTo>
                  <a:lnTo>
                    <a:pt x="54" y="455"/>
                  </a:lnTo>
                  <a:lnTo>
                    <a:pt x="58" y="467"/>
                  </a:lnTo>
                  <a:lnTo>
                    <a:pt x="62" y="478"/>
                  </a:lnTo>
                  <a:lnTo>
                    <a:pt x="67" y="490"/>
                  </a:lnTo>
                  <a:lnTo>
                    <a:pt x="73" y="501"/>
                  </a:lnTo>
                  <a:lnTo>
                    <a:pt x="78" y="513"/>
                  </a:lnTo>
                  <a:lnTo>
                    <a:pt x="84" y="523"/>
                  </a:lnTo>
                  <a:lnTo>
                    <a:pt x="91" y="533"/>
                  </a:lnTo>
                  <a:lnTo>
                    <a:pt x="107" y="554"/>
                  </a:lnTo>
                  <a:lnTo>
                    <a:pt x="124" y="573"/>
                  </a:lnTo>
                  <a:lnTo>
                    <a:pt x="144" y="593"/>
                  </a:lnTo>
                  <a:lnTo>
                    <a:pt x="164" y="610"/>
                  </a:lnTo>
                  <a:lnTo>
                    <a:pt x="187" y="626"/>
                  </a:lnTo>
                  <a:lnTo>
                    <a:pt x="210" y="640"/>
                  </a:lnTo>
                  <a:lnTo>
                    <a:pt x="235" y="654"/>
                  </a:lnTo>
                  <a:lnTo>
                    <a:pt x="262" y="665"/>
                  </a:lnTo>
                  <a:lnTo>
                    <a:pt x="288" y="674"/>
                  </a:lnTo>
                  <a:lnTo>
                    <a:pt x="317" y="682"/>
                  </a:lnTo>
                  <a:lnTo>
                    <a:pt x="344" y="688"/>
                  </a:lnTo>
                  <a:lnTo>
                    <a:pt x="374" y="692"/>
                  </a:lnTo>
                  <a:lnTo>
                    <a:pt x="406" y="695"/>
                  </a:lnTo>
                  <a:lnTo>
                    <a:pt x="440" y="697"/>
                  </a:lnTo>
                  <a:lnTo>
                    <a:pt x="473" y="700"/>
                  </a:lnTo>
                  <a:lnTo>
                    <a:pt x="506" y="702"/>
                  </a:lnTo>
                  <a:lnTo>
                    <a:pt x="539" y="704"/>
                  </a:lnTo>
                  <a:lnTo>
                    <a:pt x="573" y="707"/>
                  </a:lnTo>
                  <a:lnTo>
                    <a:pt x="605" y="709"/>
                  </a:lnTo>
                  <a:lnTo>
                    <a:pt x="638" y="711"/>
                  </a:lnTo>
                  <a:lnTo>
                    <a:pt x="671" y="713"/>
                  </a:lnTo>
                  <a:lnTo>
                    <a:pt x="706" y="716"/>
                  </a:lnTo>
                  <a:lnTo>
                    <a:pt x="740" y="718"/>
                  </a:lnTo>
                  <a:lnTo>
                    <a:pt x="775" y="720"/>
                  </a:lnTo>
                  <a:lnTo>
                    <a:pt x="809" y="723"/>
                  </a:lnTo>
                  <a:lnTo>
                    <a:pt x="843" y="725"/>
                  </a:lnTo>
                  <a:lnTo>
                    <a:pt x="878" y="728"/>
                  </a:lnTo>
                  <a:lnTo>
                    <a:pt x="912" y="732"/>
                  </a:lnTo>
                  <a:lnTo>
                    <a:pt x="939" y="734"/>
                  </a:lnTo>
                  <a:lnTo>
                    <a:pt x="965" y="737"/>
                  </a:lnTo>
                  <a:lnTo>
                    <a:pt x="991" y="740"/>
                  </a:lnTo>
                  <a:lnTo>
                    <a:pt x="1018" y="743"/>
                  </a:lnTo>
                  <a:lnTo>
                    <a:pt x="1044" y="747"/>
                  </a:lnTo>
                  <a:lnTo>
                    <a:pt x="1071" y="750"/>
                  </a:lnTo>
                  <a:lnTo>
                    <a:pt x="1097" y="754"/>
                  </a:lnTo>
                  <a:lnTo>
                    <a:pt x="1122" y="757"/>
                  </a:lnTo>
                  <a:lnTo>
                    <a:pt x="1151" y="762"/>
                  </a:lnTo>
                  <a:lnTo>
                    <a:pt x="1181" y="765"/>
                  </a:lnTo>
                  <a:lnTo>
                    <a:pt x="1209" y="770"/>
                  </a:lnTo>
                  <a:lnTo>
                    <a:pt x="1239" y="773"/>
                  </a:lnTo>
                  <a:lnTo>
                    <a:pt x="1269" y="776"/>
                  </a:lnTo>
                  <a:lnTo>
                    <a:pt x="1298" y="780"/>
                  </a:lnTo>
                  <a:lnTo>
                    <a:pt x="1328" y="783"/>
                  </a:lnTo>
                  <a:lnTo>
                    <a:pt x="1357" y="786"/>
                  </a:lnTo>
                  <a:lnTo>
                    <a:pt x="1392" y="788"/>
                  </a:lnTo>
                  <a:lnTo>
                    <a:pt x="1425" y="789"/>
                  </a:lnTo>
                  <a:lnTo>
                    <a:pt x="1458" y="789"/>
                  </a:lnTo>
                  <a:lnTo>
                    <a:pt x="1492" y="789"/>
                  </a:lnTo>
                  <a:lnTo>
                    <a:pt x="1524" y="787"/>
                  </a:lnTo>
                  <a:lnTo>
                    <a:pt x="1556" y="783"/>
                  </a:lnTo>
                  <a:lnTo>
                    <a:pt x="1588" y="780"/>
                  </a:lnTo>
                  <a:lnTo>
                    <a:pt x="1619" y="774"/>
                  </a:lnTo>
                  <a:lnTo>
                    <a:pt x="1650" y="768"/>
                  </a:lnTo>
                  <a:lnTo>
                    <a:pt x="1681" y="762"/>
                  </a:lnTo>
                  <a:lnTo>
                    <a:pt x="1711" y="754"/>
                  </a:lnTo>
                  <a:lnTo>
                    <a:pt x="1740" y="744"/>
                  </a:lnTo>
                  <a:lnTo>
                    <a:pt x="1770" y="734"/>
                  </a:lnTo>
                  <a:lnTo>
                    <a:pt x="1800" y="723"/>
                  </a:lnTo>
                  <a:lnTo>
                    <a:pt x="1829" y="710"/>
                  </a:lnTo>
                  <a:lnTo>
                    <a:pt x="1859" y="696"/>
                  </a:lnTo>
                  <a:lnTo>
                    <a:pt x="1878" y="686"/>
                  </a:lnTo>
                  <a:lnTo>
                    <a:pt x="1899" y="676"/>
                  </a:lnTo>
                  <a:lnTo>
                    <a:pt x="1918" y="665"/>
                  </a:lnTo>
                  <a:lnTo>
                    <a:pt x="1939" y="655"/>
                  </a:lnTo>
                  <a:lnTo>
                    <a:pt x="1972" y="637"/>
                  </a:lnTo>
                  <a:lnTo>
                    <a:pt x="2007" y="619"/>
                  </a:lnTo>
                  <a:lnTo>
                    <a:pt x="2042" y="602"/>
                  </a:lnTo>
                  <a:lnTo>
                    <a:pt x="2078" y="586"/>
                  </a:lnTo>
                  <a:lnTo>
                    <a:pt x="2114" y="571"/>
                  </a:lnTo>
                  <a:lnTo>
                    <a:pt x="2152" y="559"/>
                  </a:lnTo>
                  <a:lnTo>
                    <a:pt x="2171" y="552"/>
                  </a:lnTo>
                  <a:lnTo>
                    <a:pt x="2190" y="547"/>
                  </a:lnTo>
                  <a:lnTo>
                    <a:pt x="2210" y="541"/>
                  </a:lnTo>
                  <a:lnTo>
                    <a:pt x="2230" y="538"/>
                  </a:lnTo>
                  <a:lnTo>
                    <a:pt x="2252" y="533"/>
                  </a:lnTo>
                  <a:lnTo>
                    <a:pt x="2273" y="531"/>
                  </a:lnTo>
                  <a:lnTo>
                    <a:pt x="2295" y="530"/>
                  </a:lnTo>
                  <a:lnTo>
                    <a:pt x="2315" y="5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2" name="Freeform 49">
              <a:extLst>
                <a:ext uri="{FF2B5EF4-FFF2-40B4-BE49-F238E27FC236}">
                  <a16:creationId xmlns:a16="http://schemas.microsoft.com/office/drawing/2014/main" id="{0A767126-1BF5-4F6F-9E6D-99032871E7A8}"/>
                </a:ext>
              </a:extLst>
            </p:cNvPr>
            <p:cNvSpPr>
              <a:spLocks/>
            </p:cNvSpPr>
            <p:nvPr userDrawn="1"/>
          </p:nvSpPr>
          <p:spPr bwMode="auto">
            <a:xfrm>
              <a:off x="4132586" y="2"/>
              <a:ext cx="902613" cy="204716"/>
            </a:xfrm>
            <a:custGeom>
              <a:avLst/>
              <a:gdLst>
                <a:gd name="T0" fmla="*/ 115 w 1360"/>
                <a:gd name="T1" fmla="*/ 31 h 306"/>
                <a:gd name="T2" fmla="*/ 209 w 1360"/>
                <a:gd name="T3" fmla="*/ 88 h 306"/>
                <a:gd name="T4" fmla="*/ 308 w 1360"/>
                <a:gd name="T5" fmla="*/ 142 h 306"/>
                <a:gd name="T6" fmla="*/ 409 w 1360"/>
                <a:gd name="T7" fmla="*/ 192 h 306"/>
                <a:gd name="T8" fmla="*/ 495 w 1360"/>
                <a:gd name="T9" fmla="*/ 229 h 306"/>
                <a:gd name="T10" fmla="*/ 564 w 1360"/>
                <a:gd name="T11" fmla="*/ 250 h 306"/>
                <a:gd name="T12" fmla="*/ 632 w 1360"/>
                <a:gd name="T13" fmla="*/ 263 h 306"/>
                <a:gd name="T14" fmla="*/ 701 w 1360"/>
                <a:gd name="T15" fmla="*/ 267 h 306"/>
                <a:gd name="T16" fmla="*/ 770 w 1360"/>
                <a:gd name="T17" fmla="*/ 262 h 306"/>
                <a:gd name="T18" fmla="*/ 840 w 1360"/>
                <a:gd name="T19" fmla="*/ 248 h 306"/>
                <a:gd name="T20" fmla="*/ 911 w 1360"/>
                <a:gd name="T21" fmla="*/ 225 h 306"/>
                <a:gd name="T22" fmla="*/ 983 w 1360"/>
                <a:gd name="T23" fmla="*/ 193 h 306"/>
                <a:gd name="T24" fmla="*/ 1057 w 1360"/>
                <a:gd name="T25" fmla="*/ 154 h 306"/>
                <a:gd name="T26" fmla="*/ 1127 w 1360"/>
                <a:gd name="T27" fmla="*/ 112 h 306"/>
                <a:gd name="T28" fmla="*/ 1196 w 1360"/>
                <a:gd name="T29" fmla="*/ 69 h 306"/>
                <a:gd name="T30" fmla="*/ 1262 w 1360"/>
                <a:gd name="T31" fmla="*/ 23 h 306"/>
                <a:gd name="T32" fmla="*/ 1360 w 1360"/>
                <a:gd name="T33" fmla="*/ 0 h 306"/>
                <a:gd name="T34" fmla="*/ 1284 w 1360"/>
                <a:gd name="T35" fmla="*/ 56 h 306"/>
                <a:gd name="T36" fmla="*/ 1206 w 1360"/>
                <a:gd name="T37" fmla="*/ 109 h 306"/>
                <a:gd name="T38" fmla="*/ 1123 w 1360"/>
                <a:gd name="T39" fmla="*/ 159 h 306"/>
                <a:gd name="T40" fmla="*/ 1040 w 1360"/>
                <a:gd name="T41" fmla="*/ 209 h 306"/>
                <a:gd name="T42" fmla="*/ 995 w 1360"/>
                <a:gd name="T43" fmla="*/ 232 h 306"/>
                <a:gd name="T44" fmla="*/ 951 w 1360"/>
                <a:gd name="T45" fmla="*/ 251 h 306"/>
                <a:gd name="T46" fmla="*/ 908 w 1360"/>
                <a:gd name="T47" fmla="*/ 268 h 306"/>
                <a:gd name="T48" fmla="*/ 865 w 1360"/>
                <a:gd name="T49" fmla="*/ 282 h 306"/>
                <a:gd name="T50" fmla="*/ 823 w 1360"/>
                <a:gd name="T51" fmla="*/ 292 h 306"/>
                <a:gd name="T52" fmla="*/ 780 w 1360"/>
                <a:gd name="T53" fmla="*/ 301 h 306"/>
                <a:gd name="T54" fmla="*/ 738 w 1360"/>
                <a:gd name="T55" fmla="*/ 305 h 306"/>
                <a:gd name="T56" fmla="*/ 697 w 1360"/>
                <a:gd name="T57" fmla="*/ 306 h 306"/>
                <a:gd name="T58" fmla="*/ 634 w 1360"/>
                <a:gd name="T59" fmla="*/ 303 h 306"/>
                <a:gd name="T60" fmla="*/ 570 w 1360"/>
                <a:gd name="T61" fmla="*/ 292 h 306"/>
                <a:gd name="T62" fmla="*/ 507 w 1360"/>
                <a:gd name="T63" fmla="*/ 275 h 306"/>
                <a:gd name="T64" fmla="*/ 444 w 1360"/>
                <a:gd name="T65" fmla="*/ 251 h 306"/>
                <a:gd name="T66" fmla="*/ 327 w 1360"/>
                <a:gd name="T67" fmla="*/ 197 h 306"/>
                <a:gd name="T68" fmla="*/ 214 w 1360"/>
                <a:gd name="T69" fmla="*/ 136 h 306"/>
                <a:gd name="T70" fmla="*/ 105 w 1360"/>
                <a:gd name="T71" fmla="*/ 71 h 306"/>
                <a:gd name="T72" fmla="*/ 0 w 1360"/>
                <a:gd name="T7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0" h="306">
                  <a:moveTo>
                    <a:pt x="69" y="0"/>
                  </a:moveTo>
                  <a:lnTo>
                    <a:pt x="115" y="31"/>
                  </a:lnTo>
                  <a:lnTo>
                    <a:pt x="162" y="60"/>
                  </a:lnTo>
                  <a:lnTo>
                    <a:pt x="209" y="88"/>
                  </a:lnTo>
                  <a:lnTo>
                    <a:pt x="258" y="116"/>
                  </a:lnTo>
                  <a:lnTo>
                    <a:pt x="308" y="142"/>
                  </a:lnTo>
                  <a:lnTo>
                    <a:pt x="357" y="167"/>
                  </a:lnTo>
                  <a:lnTo>
                    <a:pt x="409" y="192"/>
                  </a:lnTo>
                  <a:lnTo>
                    <a:pt x="460" y="216"/>
                  </a:lnTo>
                  <a:lnTo>
                    <a:pt x="495" y="229"/>
                  </a:lnTo>
                  <a:lnTo>
                    <a:pt x="529" y="241"/>
                  </a:lnTo>
                  <a:lnTo>
                    <a:pt x="564" y="250"/>
                  </a:lnTo>
                  <a:lnTo>
                    <a:pt x="598" y="258"/>
                  </a:lnTo>
                  <a:lnTo>
                    <a:pt x="632" y="263"/>
                  </a:lnTo>
                  <a:lnTo>
                    <a:pt x="667" y="266"/>
                  </a:lnTo>
                  <a:lnTo>
                    <a:pt x="701" y="267"/>
                  </a:lnTo>
                  <a:lnTo>
                    <a:pt x="736" y="265"/>
                  </a:lnTo>
                  <a:lnTo>
                    <a:pt x="770" y="262"/>
                  </a:lnTo>
                  <a:lnTo>
                    <a:pt x="806" y="256"/>
                  </a:lnTo>
                  <a:lnTo>
                    <a:pt x="840" y="248"/>
                  </a:lnTo>
                  <a:lnTo>
                    <a:pt x="876" y="237"/>
                  </a:lnTo>
                  <a:lnTo>
                    <a:pt x="911" y="225"/>
                  </a:lnTo>
                  <a:lnTo>
                    <a:pt x="948" y="210"/>
                  </a:lnTo>
                  <a:lnTo>
                    <a:pt x="983" y="193"/>
                  </a:lnTo>
                  <a:lnTo>
                    <a:pt x="1020" y="173"/>
                  </a:lnTo>
                  <a:lnTo>
                    <a:pt x="1057" y="154"/>
                  </a:lnTo>
                  <a:lnTo>
                    <a:pt x="1092" y="133"/>
                  </a:lnTo>
                  <a:lnTo>
                    <a:pt x="1127" y="112"/>
                  </a:lnTo>
                  <a:lnTo>
                    <a:pt x="1161" y="91"/>
                  </a:lnTo>
                  <a:lnTo>
                    <a:pt x="1196" y="69"/>
                  </a:lnTo>
                  <a:lnTo>
                    <a:pt x="1229" y="46"/>
                  </a:lnTo>
                  <a:lnTo>
                    <a:pt x="1262" y="23"/>
                  </a:lnTo>
                  <a:lnTo>
                    <a:pt x="1294" y="0"/>
                  </a:lnTo>
                  <a:lnTo>
                    <a:pt x="1360" y="0"/>
                  </a:lnTo>
                  <a:lnTo>
                    <a:pt x="1323" y="29"/>
                  </a:lnTo>
                  <a:lnTo>
                    <a:pt x="1284" y="56"/>
                  </a:lnTo>
                  <a:lnTo>
                    <a:pt x="1245" y="83"/>
                  </a:lnTo>
                  <a:lnTo>
                    <a:pt x="1206" y="109"/>
                  </a:lnTo>
                  <a:lnTo>
                    <a:pt x="1165" y="134"/>
                  </a:lnTo>
                  <a:lnTo>
                    <a:pt x="1123" y="159"/>
                  </a:lnTo>
                  <a:lnTo>
                    <a:pt x="1082" y="185"/>
                  </a:lnTo>
                  <a:lnTo>
                    <a:pt x="1040" y="209"/>
                  </a:lnTo>
                  <a:lnTo>
                    <a:pt x="1018" y="220"/>
                  </a:lnTo>
                  <a:lnTo>
                    <a:pt x="995" y="232"/>
                  </a:lnTo>
                  <a:lnTo>
                    <a:pt x="973" y="242"/>
                  </a:lnTo>
                  <a:lnTo>
                    <a:pt x="951" y="251"/>
                  </a:lnTo>
                  <a:lnTo>
                    <a:pt x="929" y="260"/>
                  </a:lnTo>
                  <a:lnTo>
                    <a:pt x="908" y="268"/>
                  </a:lnTo>
                  <a:lnTo>
                    <a:pt x="886" y="275"/>
                  </a:lnTo>
                  <a:lnTo>
                    <a:pt x="865" y="282"/>
                  </a:lnTo>
                  <a:lnTo>
                    <a:pt x="843" y="288"/>
                  </a:lnTo>
                  <a:lnTo>
                    <a:pt x="823" y="292"/>
                  </a:lnTo>
                  <a:lnTo>
                    <a:pt x="801" y="297"/>
                  </a:lnTo>
                  <a:lnTo>
                    <a:pt x="780" y="301"/>
                  </a:lnTo>
                  <a:lnTo>
                    <a:pt x="759" y="303"/>
                  </a:lnTo>
                  <a:lnTo>
                    <a:pt x="738" y="305"/>
                  </a:lnTo>
                  <a:lnTo>
                    <a:pt x="717" y="306"/>
                  </a:lnTo>
                  <a:lnTo>
                    <a:pt x="697" y="306"/>
                  </a:lnTo>
                  <a:lnTo>
                    <a:pt x="664" y="305"/>
                  </a:lnTo>
                  <a:lnTo>
                    <a:pt x="634" y="303"/>
                  </a:lnTo>
                  <a:lnTo>
                    <a:pt x="603" y="298"/>
                  </a:lnTo>
                  <a:lnTo>
                    <a:pt x="570" y="292"/>
                  </a:lnTo>
                  <a:lnTo>
                    <a:pt x="539" y="284"/>
                  </a:lnTo>
                  <a:lnTo>
                    <a:pt x="507" y="275"/>
                  </a:lnTo>
                  <a:lnTo>
                    <a:pt x="476" y="264"/>
                  </a:lnTo>
                  <a:lnTo>
                    <a:pt x="444" y="251"/>
                  </a:lnTo>
                  <a:lnTo>
                    <a:pt x="386" y="225"/>
                  </a:lnTo>
                  <a:lnTo>
                    <a:pt x="327" y="197"/>
                  </a:lnTo>
                  <a:lnTo>
                    <a:pt x="270" y="167"/>
                  </a:lnTo>
                  <a:lnTo>
                    <a:pt x="214" y="136"/>
                  </a:lnTo>
                  <a:lnTo>
                    <a:pt x="159" y="104"/>
                  </a:lnTo>
                  <a:lnTo>
                    <a:pt x="105" y="71"/>
                  </a:lnTo>
                  <a:lnTo>
                    <a:pt x="52" y="37"/>
                  </a:lnTo>
                  <a:lnTo>
                    <a:pt x="0" y="0"/>
                  </a:lnTo>
                  <a:lnTo>
                    <a:pt x="69"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3" name="Freeform 50">
              <a:extLst>
                <a:ext uri="{FF2B5EF4-FFF2-40B4-BE49-F238E27FC236}">
                  <a16:creationId xmlns:a16="http://schemas.microsoft.com/office/drawing/2014/main" id="{1DD91225-8933-4C73-B362-EA5CA4702B60}"/>
                </a:ext>
              </a:extLst>
            </p:cNvPr>
            <p:cNvSpPr>
              <a:spLocks noEditPoints="1"/>
            </p:cNvSpPr>
            <p:nvPr userDrawn="1"/>
          </p:nvSpPr>
          <p:spPr bwMode="auto">
            <a:xfrm>
              <a:off x="-3615" y="2"/>
              <a:ext cx="3456915" cy="1279478"/>
            </a:xfrm>
            <a:custGeom>
              <a:avLst/>
              <a:gdLst>
                <a:gd name="T0" fmla="*/ 1619 w 5198"/>
                <a:gd name="T1" fmla="*/ 1203 h 1925"/>
                <a:gd name="T2" fmla="*/ 1840 w 5198"/>
                <a:gd name="T3" fmla="*/ 1318 h 1925"/>
                <a:gd name="T4" fmla="*/ 1986 w 5198"/>
                <a:gd name="T5" fmla="*/ 1513 h 1925"/>
                <a:gd name="T6" fmla="*/ 2100 w 5198"/>
                <a:gd name="T7" fmla="*/ 1711 h 1925"/>
                <a:gd name="T8" fmla="*/ 2225 w 5198"/>
                <a:gd name="T9" fmla="*/ 1813 h 1925"/>
                <a:gd name="T10" fmla="*/ 2384 w 5198"/>
                <a:gd name="T11" fmla="*/ 1845 h 1925"/>
                <a:gd name="T12" fmla="*/ 2544 w 5198"/>
                <a:gd name="T13" fmla="*/ 1817 h 1925"/>
                <a:gd name="T14" fmla="*/ 2729 w 5198"/>
                <a:gd name="T15" fmla="*/ 1716 h 1925"/>
                <a:gd name="T16" fmla="*/ 2914 w 5198"/>
                <a:gd name="T17" fmla="*/ 1538 h 1925"/>
                <a:gd name="T18" fmla="*/ 3105 w 5198"/>
                <a:gd name="T19" fmla="*/ 1343 h 1925"/>
                <a:gd name="T20" fmla="*/ 3246 w 5198"/>
                <a:gd name="T21" fmla="*/ 1272 h 1925"/>
                <a:gd name="T22" fmla="*/ 3406 w 5198"/>
                <a:gd name="T23" fmla="*/ 1257 h 1925"/>
                <a:gd name="T24" fmla="*/ 3733 w 5198"/>
                <a:gd name="T25" fmla="*/ 1363 h 1925"/>
                <a:gd name="T26" fmla="*/ 3986 w 5198"/>
                <a:gd name="T27" fmla="*/ 1461 h 1925"/>
                <a:gd name="T28" fmla="*/ 4311 w 5198"/>
                <a:gd name="T29" fmla="*/ 1468 h 1925"/>
                <a:gd name="T30" fmla="*/ 4639 w 5198"/>
                <a:gd name="T31" fmla="*/ 1282 h 1925"/>
                <a:gd name="T32" fmla="*/ 4944 w 5198"/>
                <a:gd name="T33" fmla="*/ 953 h 1925"/>
                <a:gd name="T34" fmla="*/ 5096 w 5198"/>
                <a:gd name="T35" fmla="*/ 680 h 1925"/>
                <a:gd name="T36" fmla="*/ 5118 w 5198"/>
                <a:gd name="T37" fmla="*/ 510 h 1925"/>
                <a:gd name="T38" fmla="*/ 5071 w 5198"/>
                <a:gd name="T39" fmla="*/ 344 h 1925"/>
                <a:gd name="T40" fmla="*/ 4956 w 5198"/>
                <a:gd name="T41" fmla="*/ 181 h 1925"/>
                <a:gd name="T42" fmla="*/ 4983 w 5198"/>
                <a:gd name="T43" fmla="*/ 95 h 1925"/>
                <a:gd name="T44" fmla="*/ 5133 w 5198"/>
                <a:gd name="T45" fmla="*/ 292 h 1925"/>
                <a:gd name="T46" fmla="*/ 5195 w 5198"/>
                <a:gd name="T47" fmla="*/ 484 h 1925"/>
                <a:gd name="T48" fmla="*/ 5178 w 5198"/>
                <a:gd name="T49" fmla="*/ 681 h 1925"/>
                <a:gd name="T50" fmla="*/ 5039 w 5198"/>
                <a:gd name="T51" fmla="*/ 955 h 1925"/>
                <a:gd name="T52" fmla="*/ 4728 w 5198"/>
                <a:gd name="T53" fmla="*/ 1310 h 1925"/>
                <a:gd name="T54" fmla="*/ 4467 w 5198"/>
                <a:gd name="T55" fmla="*/ 1492 h 1925"/>
                <a:gd name="T56" fmla="*/ 4290 w 5198"/>
                <a:gd name="T57" fmla="*/ 1554 h 1925"/>
                <a:gd name="T58" fmla="*/ 4108 w 5198"/>
                <a:gd name="T59" fmla="*/ 1564 h 1925"/>
                <a:gd name="T60" fmla="*/ 3923 w 5198"/>
                <a:gd name="T61" fmla="*/ 1523 h 1925"/>
                <a:gd name="T62" fmla="*/ 3665 w 5198"/>
                <a:gd name="T63" fmla="*/ 1420 h 1925"/>
                <a:gd name="T64" fmla="*/ 3375 w 5198"/>
                <a:gd name="T65" fmla="*/ 1334 h 1925"/>
                <a:gd name="T66" fmla="*/ 3152 w 5198"/>
                <a:gd name="T67" fmla="*/ 1406 h 1925"/>
                <a:gd name="T68" fmla="*/ 2929 w 5198"/>
                <a:gd name="T69" fmla="*/ 1639 h 1925"/>
                <a:gd name="T70" fmla="*/ 2729 w 5198"/>
                <a:gd name="T71" fmla="*/ 1811 h 1925"/>
                <a:gd name="T72" fmla="*/ 2497 w 5198"/>
                <a:gd name="T73" fmla="*/ 1913 h 1925"/>
                <a:gd name="T74" fmla="*/ 2236 w 5198"/>
                <a:gd name="T75" fmla="*/ 1902 h 1925"/>
                <a:gd name="T76" fmla="*/ 2029 w 5198"/>
                <a:gd name="T77" fmla="*/ 1747 h 1925"/>
                <a:gd name="T78" fmla="*/ 1907 w 5198"/>
                <a:gd name="T79" fmla="*/ 1533 h 1925"/>
                <a:gd name="T80" fmla="*/ 1770 w 5198"/>
                <a:gd name="T81" fmla="*/ 1363 h 1925"/>
                <a:gd name="T82" fmla="*/ 1554 w 5198"/>
                <a:gd name="T83" fmla="*/ 1270 h 1925"/>
                <a:gd name="T84" fmla="*/ 1139 w 5198"/>
                <a:gd name="T85" fmla="*/ 1255 h 1925"/>
                <a:gd name="T86" fmla="*/ 694 w 5198"/>
                <a:gd name="T87" fmla="*/ 1333 h 1925"/>
                <a:gd name="T88" fmla="*/ 424 w 5198"/>
                <a:gd name="T89" fmla="*/ 1407 h 1925"/>
                <a:gd name="T90" fmla="*/ 161 w 5198"/>
                <a:gd name="T91" fmla="*/ 1433 h 1925"/>
                <a:gd name="T92" fmla="*/ 0 w 5198"/>
                <a:gd name="T93" fmla="*/ 1365 h 1925"/>
                <a:gd name="T94" fmla="*/ 39 w 5198"/>
                <a:gd name="T95" fmla="*/ 1289 h 1925"/>
                <a:gd name="T96" fmla="*/ 166 w 5198"/>
                <a:gd name="T97" fmla="*/ 1355 h 1925"/>
                <a:gd name="T98" fmla="*/ 406 w 5198"/>
                <a:gd name="T99" fmla="*/ 1330 h 1925"/>
                <a:gd name="T100" fmla="*/ 675 w 5198"/>
                <a:gd name="T101" fmla="*/ 1257 h 1925"/>
                <a:gd name="T102" fmla="*/ 1076 w 5198"/>
                <a:gd name="T103" fmla="*/ 1181 h 1925"/>
                <a:gd name="T104" fmla="*/ 256 w 5198"/>
                <a:gd name="T105" fmla="*/ 103 h 1925"/>
                <a:gd name="T106" fmla="*/ 130 w 5198"/>
                <a:gd name="T107" fmla="*/ 462 h 1925"/>
                <a:gd name="T108" fmla="*/ 54 w 5198"/>
                <a:gd name="T109" fmla="*/ 840 h 1925"/>
                <a:gd name="T110" fmla="*/ 0 w 5198"/>
                <a:gd name="T111" fmla="*/ 1119 h 1925"/>
                <a:gd name="T112" fmla="*/ 85 w 5198"/>
                <a:gd name="T113" fmla="*/ 328 h 1925"/>
                <a:gd name="T114" fmla="*/ 220 w 5198"/>
                <a:gd name="T115"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8" h="1925">
                  <a:moveTo>
                    <a:pt x="1303" y="1168"/>
                  </a:moveTo>
                  <a:lnTo>
                    <a:pt x="1342" y="1168"/>
                  </a:lnTo>
                  <a:lnTo>
                    <a:pt x="1382" y="1170"/>
                  </a:lnTo>
                  <a:lnTo>
                    <a:pt x="1421" y="1172"/>
                  </a:lnTo>
                  <a:lnTo>
                    <a:pt x="1460" y="1176"/>
                  </a:lnTo>
                  <a:lnTo>
                    <a:pt x="1500" y="1181"/>
                  </a:lnTo>
                  <a:lnTo>
                    <a:pt x="1539" y="1187"/>
                  </a:lnTo>
                  <a:lnTo>
                    <a:pt x="1580" y="1195"/>
                  </a:lnTo>
                  <a:lnTo>
                    <a:pt x="1619" y="1203"/>
                  </a:lnTo>
                  <a:lnTo>
                    <a:pt x="1646" y="1211"/>
                  </a:lnTo>
                  <a:lnTo>
                    <a:pt x="1674" y="1220"/>
                  </a:lnTo>
                  <a:lnTo>
                    <a:pt x="1700" y="1230"/>
                  </a:lnTo>
                  <a:lnTo>
                    <a:pt x="1725" y="1241"/>
                  </a:lnTo>
                  <a:lnTo>
                    <a:pt x="1749" y="1254"/>
                  </a:lnTo>
                  <a:lnTo>
                    <a:pt x="1773" y="1269"/>
                  </a:lnTo>
                  <a:lnTo>
                    <a:pt x="1796" y="1283"/>
                  </a:lnTo>
                  <a:lnTo>
                    <a:pt x="1818" y="1299"/>
                  </a:lnTo>
                  <a:lnTo>
                    <a:pt x="1840" y="1318"/>
                  </a:lnTo>
                  <a:lnTo>
                    <a:pt x="1861" y="1337"/>
                  </a:lnTo>
                  <a:lnTo>
                    <a:pt x="1880" y="1357"/>
                  </a:lnTo>
                  <a:lnTo>
                    <a:pt x="1898" y="1379"/>
                  </a:lnTo>
                  <a:lnTo>
                    <a:pt x="1917" y="1402"/>
                  </a:lnTo>
                  <a:lnTo>
                    <a:pt x="1934" y="1426"/>
                  </a:lnTo>
                  <a:lnTo>
                    <a:pt x="1950" y="1451"/>
                  </a:lnTo>
                  <a:lnTo>
                    <a:pt x="1965" y="1477"/>
                  </a:lnTo>
                  <a:lnTo>
                    <a:pt x="1975" y="1496"/>
                  </a:lnTo>
                  <a:lnTo>
                    <a:pt x="1986" y="1513"/>
                  </a:lnTo>
                  <a:lnTo>
                    <a:pt x="1996" y="1529"/>
                  </a:lnTo>
                  <a:lnTo>
                    <a:pt x="2006" y="1546"/>
                  </a:lnTo>
                  <a:lnTo>
                    <a:pt x="2022" y="1574"/>
                  </a:lnTo>
                  <a:lnTo>
                    <a:pt x="2038" y="1602"/>
                  </a:lnTo>
                  <a:lnTo>
                    <a:pt x="2055" y="1631"/>
                  </a:lnTo>
                  <a:lnTo>
                    <a:pt x="2069" y="1660"/>
                  </a:lnTo>
                  <a:lnTo>
                    <a:pt x="2079" y="1678"/>
                  </a:lnTo>
                  <a:lnTo>
                    <a:pt x="2089" y="1695"/>
                  </a:lnTo>
                  <a:lnTo>
                    <a:pt x="2100" y="1711"/>
                  </a:lnTo>
                  <a:lnTo>
                    <a:pt x="2112" y="1726"/>
                  </a:lnTo>
                  <a:lnTo>
                    <a:pt x="2123" y="1740"/>
                  </a:lnTo>
                  <a:lnTo>
                    <a:pt x="2137" y="1754"/>
                  </a:lnTo>
                  <a:lnTo>
                    <a:pt x="2151" y="1765"/>
                  </a:lnTo>
                  <a:lnTo>
                    <a:pt x="2165" y="1777"/>
                  </a:lnTo>
                  <a:lnTo>
                    <a:pt x="2180" y="1787"/>
                  </a:lnTo>
                  <a:lnTo>
                    <a:pt x="2194" y="1796"/>
                  </a:lnTo>
                  <a:lnTo>
                    <a:pt x="2211" y="1805"/>
                  </a:lnTo>
                  <a:lnTo>
                    <a:pt x="2225" y="1813"/>
                  </a:lnTo>
                  <a:lnTo>
                    <a:pt x="2243" y="1820"/>
                  </a:lnTo>
                  <a:lnTo>
                    <a:pt x="2259" y="1826"/>
                  </a:lnTo>
                  <a:lnTo>
                    <a:pt x="2276" y="1831"/>
                  </a:lnTo>
                  <a:lnTo>
                    <a:pt x="2293" y="1835"/>
                  </a:lnTo>
                  <a:lnTo>
                    <a:pt x="2311" y="1839"/>
                  </a:lnTo>
                  <a:lnTo>
                    <a:pt x="2329" y="1842"/>
                  </a:lnTo>
                  <a:lnTo>
                    <a:pt x="2347" y="1843"/>
                  </a:lnTo>
                  <a:lnTo>
                    <a:pt x="2365" y="1844"/>
                  </a:lnTo>
                  <a:lnTo>
                    <a:pt x="2384" y="1845"/>
                  </a:lnTo>
                  <a:lnTo>
                    <a:pt x="2401" y="1844"/>
                  </a:lnTo>
                  <a:lnTo>
                    <a:pt x="2419" y="1844"/>
                  </a:lnTo>
                  <a:lnTo>
                    <a:pt x="2438" y="1842"/>
                  </a:lnTo>
                  <a:lnTo>
                    <a:pt x="2456" y="1840"/>
                  </a:lnTo>
                  <a:lnTo>
                    <a:pt x="2474" y="1836"/>
                  </a:lnTo>
                  <a:lnTo>
                    <a:pt x="2492" y="1833"/>
                  </a:lnTo>
                  <a:lnTo>
                    <a:pt x="2510" y="1828"/>
                  </a:lnTo>
                  <a:lnTo>
                    <a:pt x="2527" y="1823"/>
                  </a:lnTo>
                  <a:lnTo>
                    <a:pt x="2544" y="1817"/>
                  </a:lnTo>
                  <a:lnTo>
                    <a:pt x="2562" y="1811"/>
                  </a:lnTo>
                  <a:lnTo>
                    <a:pt x="2578" y="1804"/>
                  </a:lnTo>
                  <a:lnTo>
                    <a:pt x="2601" y="1794"/>
                  </a:lnTo>
                  <a:lnTo>
                    <a:pt x="2622" y="1782"/>
                  </a:lnTo>
                  <a:lnTo>
                    <a:pt x="2644" y="1771"/>
                  </a:lnTo>
                  <a:lnTo>
                    <a:pt x="2666" y="1758"/>
                  </a:lnTo>
                  <a:lnTo>
                    <a:pt x="2688" y="1745"/>
                  </a:lnTo>
                  <a:lnTo>
                    <a:pt x="2708" y="1731"/>
                  </a:lnTo>
                  <a:lnTo>
                    <a:pt x="2729" y="1716"/>
                  </a:lnTo>
                  <a:lnTo>
                    <a:pt x="2750" y="1700"/>
                  </a:lnTo>
                  <a:lnTo>
                    <a:pt x="2770" y="1683"/>
                  </a:lnTo>
                  <a:lnTo>
                    <a:pt x="2791" y="1665"/>
                  </a:lnTo>
                  <a:lnTo>
                    <a:pt x="2812" y="1647"/>
                  </a:lnTo>
                  <a:lnTo>
                    <a:pt x="2831" y="1626"/>
                  </a:lnTo>
                  <a:lnTo>
                    <a:pt x="2852" y="1606"/>
                  </a:lnTo>
                  <a:lnTo>
                    <a:pt x="2872" y="1585"/>
                  </a:lnTo>
                  <a:lnTo>
                    <a:pt x="2893" y="1562"/>
                  </a:lnTo>
                  <a:lnTo>
                    <a:pt x="2914" y="1538"/>
                  </a:lnTo>
                  <a:lnTo>
                    <a:pt x="2933" y="1515"/>
                  </a:lnTo>
                  <a:lnTo>
                    <a:pt x="2953" y="1492"/>
                  </a:lnTo>
                  <a:lnTo>
                    <a:pt x="2972" y="1469"/>
                  </a:lnTo>
                  <a:lnTo>
                    <a:pt x="2993" y="1447"/>
                  </a:lnTo>
                  <a:lnTo>
                    <a:pt x="3013" y="1426"/>
                  </a:lnTo>
                  <a:lnTo>
                    <a:pt x="3034" y="1405"/>
                  </a:lnTo>
                  <a:lnTo>
                    <a:pt x="3056" y="1384"/>
                  </a:lnTo>
                  <a:lnTo>
                    <a:pt x="3079" y="1364"/>
                  </a:lnTo>
                  <a:lnTo>
                    <a:pt x="3105" y="1343"/>
                  </a:lnTo>
                  <a:lnTo>
                    <a:pt x="3132" y="1325"/>
                  </a:lnTo>
                  <a:lnTo>
                    <a:pt x="3145" y="1316"/>
                  </a:lnTo>
                  <a:lnTo>
                    <a:pt x="3159" y="1308"/>
                  </a:lnTo>
                  <a:lnTo>
                    <a:pt x="3174" y="1301"/>
                  </a:lnTo>
                  <a:lnTo>
                    <a:pt x="3188" y="1294"/>
                  </a:lnTo>
                  <a:lnTo>
                    <a:pt x="3203" y="1287"/>
                  </a:lnTo>
                  <a:lnTo>
                    <a:pt x="3217" y="1281"/>
                  </a:lnTo>
                  <a:lnTo>
                    <a:pt x="3231" y="1277"/>
                  </a:lnTo>
                  <a:lnTo>
                    <a:pt x="3246" y="1272"/>
                  </a:lnTo>
                  <a:lnTo>
                    <a:pt x="3262" y="1267"/>
                  </a:lnTo>
                  <a:lnTo>
                    <a:pt x="3277" y="1264"/>
                  </a:lnTo>
                  <a:lnTo>
                    <a:pt x="3292" y="1262"/>
                  </a:lnTo>
                  <a:lnTo>
                    <a:pt x="3308" y="1259"/>
                  </a:lnTo>
                  <a:lnTo>
                    <a:pt x="3324" y="1257"/>
                  </a:lnTo>
                  <a:lnTo>
                    <a:pt x="3340" y="1256"/>
                  </a:lnTo>
                  <a:lnTo>
                    <a:pt x="3356" y="1256"/>
                  </a:lnTo>
                  <a:lnTo>
                    <a:pt x="3373" y="1256"/>
                  </a:lnTo>
                  <a:lnTo>
                    <a:pt x="3406" y="1257"/>
                  </a:lnTo>
                  <a:lnTo>
                    <a:pt x="3439" y="1262"/>
                  </a:lnTo>
                  <a:lnTo>
                    <a:pt x="3473" y="1267"/>
                  </a:lnTo>
                  <a:lnTo>
                    <a:pt x="3509" y="1277"/>
                  </a:lnTo>
                  <a:lnTo>
                    <a:pt x="3545" y="1287"/>
                  </a:lnTo>
                  <a:lnTo>
                    <a:pt x="3581" y="1299"/>
                  </a:lnTo>
                  <a:lnTo>
                    <a:pt x="3619" y="1316"/>
                  </a:lnTo>
                  <a:lnTo>
                    <a:pt x="3657" y="1330"/>
                  </a:lnTo>
                  <a:lnTo>
                    <a:pt x="3695" y="1347"/>
                  </a:lnTo>
                  <a:lnTo>
                    <a:pt x="3733" y="1363"/>
                  </a:lnTo>
                  <a:lnTo>
                    <a:pt x="3759" y="1374"/>
                  </a:lnTo>
                  <a:lnTo>
                    <a:pt x="3787" y="1386"/>
                  </a:lnTo>
                  <a:lnTo>
                    <a:pt x="3813" y="1397"/>
                  </a:lnTo>
                  <a:lnTo>
                    <a:pt x="3841" y="1407"/>
                  </a:lnTo>
                  <a:lnTo>
                    <a:pt x="3867" y="1419"/>
                  </a:lnTo>
                  <a:lnTo>
                    <a:pt x="3894" y="1429"/>
                  </a:lnTo>
                  <a:lnTo>
                    <a:pt x="3922" y="1439"/>
                  </a:lnTo>
                  <a:lnTo>
                    <a:pt x="3950" y="1450"/>
                  </a:lnTo>
                  <a:lnTo>
                    <a:pt x="3986" y="1461"/>
                  </a:lnTo>
                  <a:lnTo>
                    <a:pt x="4023" y="1472"/>
                  </a:lnTo>
                  <a:lnTo>
                    <a:pt x="4060" y="1478"/>
                  </a:lnTo>
                  <a:lnTo>
                    <a:pt x="4096" y="1484"/>
                  </a:lnTo>
                  <a:lnTo>
                    <a:pt x="4133" y="1488"/>
                  </a:lnTo>
                  <a:lnTo>
                    <a:pt x="4169" y="1488"/>
                  </a:lnTo>
                  <a:lnTo>
                    <a:pt x="4204" y="1486"/>
                  </a:lnTo>
                  <a:lnTo>
                    <a:pt x="4240" y="1483"/>
                  </a:lnTo>
                  <a:lnTo>
                    <a:pt x="4275" y="1477"/>
                  </a:lnTo>
                  <a:lnTo>
                    <a:pt x="4311" y="1468"/>
                  </a:lnTo>
                  <a:lnTo>
                    <a:pt x="4345" y="1458"/>
                  </a:lnTo>
                  <a:lnTo>
                    <a:pt x="4381" y="1445"/>
                  </a:lnTo>
                  <a:lnTo>
                    <a:pt x="4415" y="1430"/>
                  </a:lnTo>
                  <a:lnTo>
                    <a:pt x="4451" y="1413"/>
                  </a:lnTo>
                  <a:lnTo>
                    <a:pt x="4485" y="1392"/>
                  </a:lnTo>
                  <a:lnTo>
                    <a:pt x="4520" y="1371"/>
                  </a:lnTo>
                  <a:lnTo>
                    <a:pt x="4561" y="1343"/>
                  </a:lnTo>
                  <a:lnTo>
                    <a:pt x="4601" y="1313"/>
                  </a:lnTo>
                  <a:lnTo>
                    <a:pt x="4639" y="1282"/>
                  </a:lnTo>
                  <a:lnTo>
                    <a:pt x="4678" y="1250"/>
                  </a:lnTo>
                  <a:lnTo>
                    <a:pt x="4715" y="1218"/>
                  </a:lnTo>
                  <a:lnTo>
                    <a:pt x="4750" y="1184"/>
                  </a:lnTo>
                  <a:lnTo>
                    <a:pt x="4786" y="1148"/>
                  </a:lnTo>
                  <a:lnTo>
                    <a:pt x="4819" y="1111"/>
                  </a:lnTo>
                  <a:lnTo>
                    <a:pt x="4852" y="1074"/>
                  </a:lnTo>
                  <a:lnTo>
                    <a:pt x="4884" y="1035"/>
                  </a:lnTo>
                  <a:lnTo>
                    <a:pt x="4914" y="994"/>
                  </a:lnTo>
                  <a:lnTo>
                    <a:pt x="4944" y="953"/>
                  </a:lnTo>
                  <a:lnTo>
                    <a:pt x="4973" y="911"/>
                  </a:lnTo>
                  <a:lnTo>
                    <a:pt x="5001" y="868"/>
                  </a:lnTo>
                  <a:lnTo>
                    <a:pt x="5028" y="824"/>
                  </a:lnTo>
                  <a:lnTo>
                    <a:pt x="5053" y="778"/>
                  </a:lnTo>
                  <a:lnTo>
                    <a:pt x="5063" y="758"/>
                  </a:lnTo>
                  <a:lnTo>
                    <a:pt x="5073" y="739"/>
                  </a:lnTo>
                  <a:lnTo>
                    <a:pt x="5081" y="719"/>
                  </a:lnTo>
                  <a:lnTo>
                    <a:pt x="5089" y="700"/>
                  </a:lnTo>
                  <a:lnTo>
                    <a:pt x="5096" y="680"/>
                  </a:lnTo>
                  <a:lnTo>
                    <a:pt x="5101" y="662"/>
                  </a:lnTo>
                  <a:lnTo>
                    <a:pt x="5106" y="642"/>
                  </a:lnTo>
                  <a:lnTo>
                    <a:pt x="5110" y="623"/>
                  </a:lnTo>
                  <a:lnTo>
                    <a:pt x="5114" y="604"/>
                  </a:lnTo>
                  <a:lnTo>
                    <a:pt x="5116" y="585"/>
                  </a:lnTo>
                  <a:lnTo>
                    <a:pt x="5118" y="567"/>
                  </a:lnTo>
                  <a:lnTo>
                    <a:pt x="5118" y="547"/>
                  </a:lnTo>
                  <a:lnTo>
                    <a:pt x="5118" y="529"/>
                  </a:lnTo>
                  <a:lnTo>
                    <a:pt x="5118" y="510"/>
                  </a:lnTo>
                  <a:lnTo>
                    <a:pt x="5116" y="492"/>
                  </a:lnTo>
                  <a:lnTo>
                    <a:pt x="5114" y="473"/>
                  </a:lnTo>
                  <a:lnTo>
                    <a:pt x="5110" y="454"/>
                  </a:lnTo>
                  <a:lnTo>
                    <a:pt x="5106" y="436"/>
                  </a:lnTo>
                  <a:lnTo>
                    <a:pt x="5101" y="417"/>
                  </a:lnTo>
                  <a:lnTo>
                    <a:pt x="5094" y="399"/>
                  </a:lnTo>
                  <a:lnTo>
                    <a:pt x="5087" y="381"/>
                  </a:lnTo>
                  <a:lnTo>
                    <a:pt x="5081" y="362"/>
                  </a:lnTo>
                  <a:lnTo>
                    <a:pt x="5071" y="344"/>
                  </a:lnTo>
                  <a:lnTo>
                    <a:pt x="5062" y="326"/>
                  </a:lnTo>
                  <a:lnTo>
                    <a:pt x="5052" y="307"/>
                  </a:lnTo>
                  <a:lnTo>
                    <a:pt x="5040" y="290"/>
                  </a:lnTo>
                  <a:lnTo>
                    <a:pt x="5029" y="272"/>
                  </a:lnTo>
                  <a:lnTo>
                    <a:pt x="5016" y="253"/>
                  </a:lnTo>
                  <a:lnTo>
                    <a:pt x="5003" y="235"/>
                  </a:lnTo>
                  <a:lnTo>
                    <a:pt x="4988" y="218"/>
                  </a:lnTo>
                  <a:lnTo>
                    <a:pt x="4973" y="200"/>
                  </a:lnTo>
                  <a:lnTo>
                    <a:pt x="4956" y="181"/>
                  </a:lnTo>
                  <a:lnTo>
                    <a:pt x="4921" y="145"/>
                  </a:lnTo>
                  <a:lnTo>
                    <a:pt x="4886" y="108"/>
                  </a:lnTo>
                  <a:lnTo>
                    <a:pt x="4850" y="72"/>
                  </a:lnTo>
                  <a:lnTo>
                    <a:pt x="4814" y="36"/>
                  </a:lnTo>
                  <a:lnTo>
                    <a:pt x="4780" y="0"/>
                  </a:lnTo>
                  <a:lnTo>
                    <a:pt x="4890" y="0"/>
                  </a:lnTo>
                  <a:lnTo>
                    <a:pt x="4921" y="32"/>
                  </a:lnTo>
                  <a:lnTo>
                    <a:pt x="4952" y="63"/>
                  </a:lnTo>
                  <a:lnTo>
                    <a:pt x="4983" y="95"/>
                  </a:lnTo>
                  <a:lnTo>
                    <a:pt x="5014" y="127"/>
                  </a:lnTo>
                  <a:lnTo>
                    <a:pt x="5032" y="148"/>
                  </a:lnTo>
                  <a:lnTo>
                    <a:pt x="5050" y="169"/>
                  </a:lnTo>
                  <a:lnTo>
                    <a:pt x="5066" y="189"/>
                  </a:lnTo>
                  <a:lnTo>
                    <a:pt x="5082" y="210"/>
                  </a:lnTo>
                  <a:lnTo>
                    <a:pt x="5096" y="231"/>
                  </a:lnTo>
                  <a:lnTo>
                    <a:pt x="5109" y="251"/>
                  </a:lnTo>
                  <a:lnTo>
                    <a:pt x="5122" y="272"/>
                  </a:lnTo>
                  <a:lnTo>
                    <a:pt x="5133" y="292"/>
                  </a:lnTo>
                  <a:lnTo>
                    <a:pt x="5145" y="314"/>
                  </a:lnTo>
                  <a:lnTo>
                    <a:pt x="5154" y="335"/>
                  </a:lnTo>
                  <a:lnTo>
                    <a:pt x="5163" y="356"/>
                  </a:lnTo>
                  <a:lnTo>
                    <a:pt x="5171" y="377"/>
                  </a:lnTo>
                  <a:lnTo>
                    <a:pt x="5177" y="398"/>
                  </a:lnTo>
                  <a:lnTo>
                    <a:pt x="5184" y="420"/>
                  </a:lnTo>
                  <a:lnTo>
                    <a:pt x="5188" y="442"/>
                  </a:lnTo>
                  <a:lnTo>
                    <a:pt x="5192" y="463"/>
                  </a:lnTo>
                  <a:lnTo>
                    <a:pt x="5195" y="484"/>
                  </a:lnTo>
                  <a:lnTo>
                    <a:pt x="5196" y="506"/>
                  </a:lnTo>
                  <a:lnTo>
                    <a:pt x="5198" y="528"/>
                  </a:lnTo>
                  <a:lnTo>
                    <a:pt x="5198" y="549"/>
                  </a:lnTo>
                  <a:lnTo>
                    <a:pt x="5196" y="571"/>
                  </a:lnTo>
                  <a:lnTo>
                    <a:pt x="5195" y="593"/>
                  </a:lnTo>
                  <a:lnTo>
                    <a:pt x="5192" y="615"/>
                  </a:lnTo>
                  <a:lnTo>
                    <a:pt x="5188" y="637"/>
                  </a:lnTo>
                  <a:lnTo>
                    <a:pt x="5184" y="659"/>
                  </a:lnTo>
                  <a:lnTo>
                    <a:pt x="5178" y="681"/>
                  </a:lnTo>
                  <a:lnTo>
                    <a:pt x="5171" y="703"/>
                  </a:lnTo>
                  <a:lnTo>
                    <a:pt x="5163" y="726"/>
                  </a:lnTo>
                  <a:lnTo>
                    <a:pt x="5154" y="748"/>
                  </a:lnTo>
                  <a:lnTo>
                    <a:pt x="5145" y="771"/>
                  </a:lnTo>
                  <a:lnTo>
                    <a:pt x="5133" y="793"/>
                  </a:lnTo>
                  <a:lnTo>
                    <a:pt x="5122" y="815"/>
                  </a:lnTo>
                  <a:lnTo>
                    <a:pt x="5096" y="863"/>
                  </a:lnTo>
                  <a:lnTo>
                    <a:pt x="5068" y="910"/>
                  </a:lnTo>
                  <a:lnTo>
                    <a:pt x="5039" y="955"/>
                  </a:lnTo>
                  <a:lnTo>
                    <a:pt x="5008" y="999"/>
                  </a:lnTo>
                  <a:lnTo>
                    <a:pt x="4977" y="1043"/>
                  </a:lnTo>
                  <a:lnTo>
                    <a:pt x="4945" y="1084"/>
                  </a:lnTo>
                  <a:lnTo>
                    <a:pt x="4912" y="1125"/>
                  </a:lnTo>
                  <a:lnTo>
                    <a:pt x="4878" y="1164"/>
                  </a:lnTo>
                  <a:lnTo>
                    <a:pt x="4842" y="1203"/>
                  </a:lnTo>
                  <a:lnTo>
                    <a:pt x="4805" y="1240"/>
                  </a:lnTo>
                  <a:lnTo>
                    <a:pt x="4767" y="1275"/>
                  </a:lnTo>
                  <a:lnTo>
                    <a:pt x="4728" y="1310"/>
                  </a:lnTo>
                  <a:lnTo>
                    <a:pt x="4689" y="1344"/>
                  </a:lnTo>
                  <a:lnTo>
                    <a:pt x="4648" y="1376"/>
                  </a:lnTo>
                  <a:lnTo>
                    <a:pt x="4607" y="1407"/>
                  </a:lnTo>
                  <a:lnTo>
                    <a:pt x="4563" y="1436"/>
                  </a:lnTo>
                  <a:lnTo>
                    <a:pt x="4545" y="1449"/>
                  </a:lnTo>
                  <a:lnTo>
                    <a:pt x="4525" y="1461"/>
                  </a:lnTo>
                  <a:lnTo>
                    <a:pt x="4506" y="1472"/>
                  </a:lnTo>
                  <a:lnTo>
                    <a:pt x="4486" y="1483"/>
                  </a:lnTo>
                  <a:lnTo>
                    <a:pt x="4467" y="1492"/>
                  </a:lnTo>
                  <a:lnTo>
                    <a:pt x="4447" y="1501"/>
                  </a:lnTo>
                  <a:lnTo>
                    <a:pt x="4428" y="1511"/>
                  </a:lnTo>
                  <a:lnTo>
                    <a:pt x="4408" y="1519"/>
                  </a:lnTo>
                  <a:lnTo>
                    <a:pt x="4389" y="1525"/>
                  </a:lnTo>
                  <a:lnTo>
                    <a:pt x="4369" y="1532"/>
                  </a:lnTo>
                  <a:lnTo>
                    <a:pt x="4350" y="1539"/>
                  </a:lnTo>
                  <a:lnTo>
                    <a:pt x="4329" y="1545"/>
                  </a:lnTo>
                  <a:lnTo>
                    <a:pt x="4310" y="1550"/>
                  </a:lnTo>
                  <a:lnTo>
                    <a:pt x="4290" y="1554"/>
                  </a:lnTo>
                  <a:lnTo>
                    <a:pt x="4270" y="1558"/>
                  </a:lnTo>
                  <a:lnTo>
                    <a:pt x="4250" y="1560"/>
                  </a:lnTo>
                  <a:lnTo>
                    <a:pt x="4229" y="1563"/>
                  </a:lnTo>
                  <a:lnTo>
                    <a:pt x="4210" y="1564"/>
                  </a:lnTo>
                  <a:lnTo>
                    <a:pt x="4189" y="1566"/>
                  </a:lnTo>
                  <a:lnTo>
                    <a:pt x="4169" y="1567"/>
                  </a:lnTo>
                  <a:lnTo>
                    <a:pt x="4149" y="1567"/>
                  </a:lnTo>
                  <a:lnTo>
                    <a:pt x="4129" y="1566"/>
                  </a:lnTo>
                  <a:lnTo>
                    <a:pt x="4108" y="1564"/>
                  </a:lnTo>
                  <a:lnTo>
                    <a:pt x="4087" y="1562"/>
                  </a:lnTo>
                  <a:lnTo>
                    <a:pt x="4068" y="1560"/>
                  </a:lnTo>
                  <a:lnTo>
                    <a:pt x="4047" y="1556"/>
                  </a:lnTo>
                  <a:lnTo>
                    <a:pt x="4026" y="1552"/>
                  </a:lnTo>
                  <a:lnTo>
                    <a:pt x="4006" y="1548"/>
                  </a:lnTo>
                  <a:lnTo>
                    <a:pt x="3985" y="1543"/>
                  </a:lnTo>
                  <a:lnTo>
                    <a:pt x="3964" y="1537"/>
                  </a:lnTo>
                  <a:lnTo>
                    <a:pt x="3944" y="1530"/>
                  </a:lnTo>
                  <a:lnTo>
                    <a:pt x="3923" y="1523"/>
                  </a:lnTo>
                  <a:lnTo>
                    <a:pt x="3894" y="1513"/>
                  </a:lnTo>
                  <a:lnTo>
                    <a:pt x="3867" y="1503"/>
                  </a:lnTo>
                  <a:lnTo>
                    <a:pt x="3839" y="1492"/>
                  </a:lnTo>
                  <a:lnTo>
                    <a:pt x="3811" y="1481"/>
                  </a:lnTo>
                  <a:lnTo>
                    <a:pt x="3783" y="1469"/>
                  </a:lnTo>
                  <a:lnTo>
                    <a:pt x="3757" y="1458"/>
                  </a:lnTo>
                  <a:lnTo>
                    <a:pt x="3729" y="1446"/>
                  </a:lnTo>
                  <a:lnTo>
                    <a:pt x="3703" y="1435"/>
                  </a:lnTo>
                  <a:lnTo>
                    <a:pt x="3665" y="1420"/>
                  </a:lnTo>
                  <a:lnTo>
                    <a:pt x="3627" y="1404"/>
                  </a:lnTo>
                  <a:lnTo>
                    <a:pt x="3591" y="1388"/>
                  </a:lnTo>
                  <a:lnTo>
                    <a:pt x="3553" y="1373"/>
                  </a:lnTo>
                  <a:lnTo>
                    <a:pt x="3521" y="1363"/>
                  </a:lnTo>
                  <a:lnTo>
                    <a:pt x="3491" y="1352"/>
                  </a:lnTo>
                  <a:lnTo>
                    <a:pt x="3461" y="1345"/>
                  </a:lnTo>
                  <a:lnTo>
                    <a:pt x="3431" y="1340"/>
                  </a:lnTo>
                  <a:lnTo>
                    <a:pt x="3404" y="1336"/>
                  </a:lnTo>
                  <a:lnTo>
                    <a:pt x="3375" y="1334"/>
                  </a:lnTo>
                  <a:lnTo>
                    <a:pt x="3348" y="1335"/>
                  </a:lnTo>
                  <a:lnTo>
                    <a:pt x="3321" y="1336"/>
                  </a:lnTo>
                  <a:lnTo>
                    <a:pt x="3296" y="1341"/>
                  </a:lnTo>
                  <a:lnTo>
                    <a:pt x="3270" y="1347"/>
                  </a:lnTo>
                  <a:lnTo>
                    <a:pt x="3245" y="1355"/>
                  </a:lnTo>
                  <a:lnTo>
                    <a:pt x="3221" y="1365"/>
                  </a:lnTo>
                  <a:lnTo>
                    <a:pt x="3197" y="1376"/>
                  </a:lnTo>
                  <a:lnTo>
                    <a:pt x="3174" y="1390"/>
                  </a:lnTo>
                  <a:lnTo>
                    <a:pt x="3152" y="1406"/>
                  </a:lnTo>
                  <a:lnTo>
                    <a:pt x="3131" y="1423"/>
                  </a:lnTo>
                  <a:lnTo>
                    <a:pt x="3109" y="1443"/>
                  </a:lnTo>
                  <a:lnTo>
                    <a:pt x="3089" y="1461"/>
                  </a:lnTo>
                  <a:lnTo>
                    <a:pt x="3069" y="1482"/>
                  </a:lnTo>
                  <a:lnTo>
                    <a:pt x="3049" y="1503"/>
                  </a:lnTo>
                  <a:lnTo>
                    <a:pt x="3011" y="1545"/>
                  </a:lnTo>
                  <a:lnTo>
                    <a:pt x="2973" y="1589"/>
                  </a:lnTo>
                  <a:lnTo>
                    <a:pt x="2952" y="1615"/>
                  </a:lnTo>
                  <a:lnTo>
                    <a:pt x="2929" y="1639"/>
                  </a:lnTo>
                  <a:lnTo>
                    <a:pt x="2907" y="1662"/>
                  </a:lnTo>
                  <a:lnTo>
                    <a:pt x="2885" y="1685"/>
                  </a:lnTo>
                  <a:lnTo>
                    <a:pt x="2863" y="1706"/>
                  </a:lnTo>
                  <a:lnTo>
                    <a:pt x="2841" y="1725"/>
                  </a:lnTo>
                  <a:lnTo>
                    <a:pt x="2820" y="1745"/>
                  </a:lnTo>
                  <a:lnTo>
                    <a:pt x="2797" y="1763"/>
                  </a:lnTo>
                  <a:lnTo>
                    <a:pt x="2775" y="1780"/>
                  </a:lnTo>
                  <a:lnTo>
                    <a:pt x="2752" y="1796"/>
                  </a:lnTo>
                  <a:lnTo>
                    <a:pt x="2729" y="1811"/>
                  </a:lnTo>
                  <a:lnTo>
                    <a:pt x="2706" y="1826"/>
                  </a:lnTo>
                  <a:lnTo>
                    <a:pt x="2683" y="1840"/>
                  </a:lnTo>
                  <a:lnTo>
                    <a:pt x="2659" y="1852"/>
                  </a:lnTo>
                  <a:lnTo>
                    <a:pt x="2635" y="1865"/>
                  </a:lnTo>
                  <a:lnTo>
                    <a:pt x="2610" y="1876"/>
                  </a:lnTo>
                  <a:lnTo>
                    <a:pt x="2582" y="1888"/>
                  </a:lnTo>
                  <a:lnTo>
                    <a:pt x="2554" y="1897"/>
                  </a:lnTo>
                  <a:lnTo>
                    <a:pt x="2525" y="1906"/>
                  </a:lnTo>
                  <a:lnTo>
                    <a:pt x="2497" y="1913"/>
                  </a:lnTo>
                  <a:lnTo>
                    <a:pt x="2469" y="1918"/>
                  </a:lnTo>
                  <a:lnTo>
                    <a:pt x="2441" y="1922"/>
                  </a:lnTo>
                  <a:lnTo>
                    <a:pt x="2412" y="1925"/>
                  </a:lnTo>
                  <a:lnTo>
                    <a:pt x="2385" y="1925"/>
                  </a:lnTo>
                  <a:lnTo>
                    <a:pt x="2354" y="1925"/>
                  </a:lnTo>
                  <a:lnTo>
                    <a:pt x="2324" y="1921"/>
                  </a:lnTo>
                  <a:lnTo>
                    <a:pt x="2294" y="1917"/>
                  </a:lnTo>
                  <a:lnTo>
                    <a:pt x="2264" y="1910"/>
                  </a:lnTo>
                  <a:lnTo>
                    <a:pt x="2236" y="1902"/>
                  </a:lnTo>
                  <a:lnTo>
                    <a:pt x="2208" y="1891"/>
                  </a:lnTo>
                  <a:lnTo>
                    <a:pt x="2182" y="1879"/>
                  </a:lnTo>
                  <a:lnTo>
                    <a:pt x="2157" y="1865"/>
                  </a:lnTo>
                  <a:lnTo>
                    <a:pt x="2131" y="1849"/>
                  </a:lnTo>
                  <a:lnTo>
                    <a:pt x="2108" y="1832"/>
                  </a:lnTo>
                  <a:lnTo>
                    <a:pt x="2087" y="1813"/>
                  </a:lnTo>
                  <a:lnTo>
                    <a:pt x="2066" y="1793"/>
                  </a:lnTo>
                  <a:lnTo>
                    <a:pt x="2046" y="1771"/>
                  </a:lnTo>
                  <a:lnTo>
                    <a:pt x="2029" y="1747"/>
                  </a:lnTo>
                  <a:lnTo>
                    <a:pt x="2013" y="1722"/>
                  </a:lnTo>
                  <a:lnTo>
                    <a:pt x="1998" y="1694"/>
                  </a:lnTo>
                  <a:lnTo>
                    <a:pt x="1985" y="1668"/>
                  </a:lnTo>
                  <a:lnTo>
                    <a:pt x="1971" y="1640"/>
                  </a:lnTo>
                  <a:lnTo>
                    <a:pt x="1955" y="1614"/>
                  </a:lnTo>
                  <a:lnTo>
                    <a:pt x="1939" y="1587"/>
                  </a:lnTo>
                  <a:lnTo>
                    <a:pt x="1928" y="1569"/>
                  </a:lnTo>
                  <a:lnTo>
                    <a:pt x="1917" y="1552"/>
                  </a:lnTo>
                  <a:lnTo>
                    <a:pt x="1907" y="1533"/>
                  </a:lnTo>
                  <a:lnTo>
                    <a:pt x="1896" y="1516"/>
                  </a:lnTo>
                  <a:lnTo>
                    <a:pt x="1884" y="1492"/>
                  </a:lnTo>
                  <a:lnTo>
                    <a:pt x="1869" y="1470"/>
                  </a:lnTo>
                  <a:lnTo>
                    <a:pt x="1854" y="1450"/>
                  </a:lnTo>
                  <a:lnTo>
                    <a:pt x="1839" y="1430"/>
                  </a:lnTo>
                  <a:lnTo>
                    <a:pt x="1823" y="1412"/>
                  </a:lnTo>
                  <a:lnTo>
                    <a:pt x="1806" y="1394"/>
                  </a:lnTo>
                  <a:lnTo>
                    <a:pt x="1788" y="1377"/>
                  </a:lnTo>
                  <a:lnTo>
                    <a:pt x="1770" y="1363"/>
                  </a:lnTo>
                  <a:lnTo>
                    <a:pt x="1752" y="1348"/>
                  </a:lnTo>
                  <a:lnTo>
                    <a:pt x="1732" y="1335"/>
                  </a:lnTo>
                  <a:lnTo>
                    <a:pt x="1712" y="1324"/>
                  </a:lnTo>
                  <a:lnTo>
                    <a:pt x="1691" y="1312"/>
                  </a:lnTo>
                  <a:lnTo>
                    <a:pt x="1669" y="1303"/>
                  </a:lnTo>
                  <a:lnTo>
                    <a:pt x="1647" y="1294"/>
                  </a:lnTo>
                  <a:lnTo>
                    <a:pt x="1624" y="1287"/>
                  </a:lnTo>
                  <a:lnTo>
                    <a:pt x="1600" y="1280"/>
                  </a:lnTo>
                  <a:lnTo>
                    <a:pt x="1554" y="1270"/>
                  </a:lnTo>
                  <a:lnTo>
                    <a:pt x="1508" y="1262"/>
                  </a:lnTo>
                  <a:lnTo>
                    <a:pt x="1461" y="1256"/>
                  </a:lnTo>
                  <a:lnTo>
                    <a:pt x="1416" y="1251"/>
                  </a:lnTo>
                  <a:lnTo>
                    <a:pt x="1370" y="1248"/>
                  </a:lnTo>
                  <a:lnTo>
                    <a:pt x="1324" y="1247"/>
                  </a:lnTo>
                  <a:lnTo>
                    <a:pt x="1277" y="1247"/>
                  </a:lnTo>
                  <a:lnTo>
                    <a:pt x="1231" y="1248"/>
                  </a:lnTo>
                  <a:lnTo>
                    <a:pt x="1185" y="1250"/>
                  </a:lnTo>
                  <a:lnTo>
                    <a:pt x="1139" y="1255"/>
                  </a:lnTo>
                  <a:lnTo>
                    <a:pt x="1094" y="1259"/>
                  </a:lnTo>
                  <a:lnTo>
                    <a:pt x="1048" y="1264"/>
                  </a:lnTo>
                  <a:lnTo>
                    <a:pt x="959" y="1278"/>
                  </a:lnTo>
                  <a:lnTo>
                    <a:pt x="870" y="1293"/>
                  </a:lnTo>
                  <a:lnTo>
                    <a:pt x="834" y="1299"/>
                  </a:lnTo>
                  <a:lnTo>
                    <a:pt x="800" y="1306"/>
                  </a:lnTo>
                  <a:lnTo>
                    <a:pt x="764" y="1316"/>
                  </a:lnTo>
                  <a:lnTo>
                    <a:pt x="728" y="1324"/>
                  </a:lnTo>
                  <a:lnTo>
                    <a:pt x="694" y="1333"/>
                  </a:lnTo>
                  <a:lnTo>
                    <a:pt x="658" y="1343"/>
                  </a:lnTo>
                  <a:lnTo>
                    <a:pt x="624" y="1352"/>
                  </a:lnTo>
                  <a:lnTo>
                    <a:pt x="590" y="1363"/>
                  </a:lnTo>
                  <a:lnTo>
                    <a:pt x="562" y="1369"/>
                  </a:lnTo>
                  <a:lnTo>
                    <a:pt x="535" y="1377"/>
                  </a:lnTo>
                  <a:lnTo>
                    <a:pt x="508" y="1386"/>
                  </a:lnTo>
                  <a:lnTo>
                    <a:pt x="481" y="1392"/>
                  </a:lnTo>
                  <a:lnTo>
                    <a:pt x="453" y="1399"/>
                  </a:lnTo>
                  <a:lnTo>
                    <a:pt x="424" y="1407"/>
                  </a:lnTo>
                  <a:lnTo>
                    <a:pt x="397" y="1413"/>
                  </a:lnTo>
                  <a:lnTo>
                    <a:pt x="369" y="1420"/>
                  </a:lnTo>
                  <a:lnTo>
                    <a:pt x="341" y="1426"/>
                  </a:lnTo>
                  <a:lnTo>
                    <a:pt x="312" y="1429"/>
                  </a:lnTo>
                  <a:lnTo>
                    <a:pt x="283" y="1433"/>
                  </a:lnTo>
                  <a:lnTo>
                    <a:pt x="254" y="1435"/>
                  </a:lnTo>
                  <a:lnTo>
                    <a:pt x="223" y="1435"/>
                  </a:lnTo>
                  <a:lnTo>
                    <a:pt x="192" y="1435"/>
                  </a:lnTo>
                  <a:lnTo>
                    <a:pt x="161" y="1433"/>
                  </a:lnTo>
                  <a:lnTo>
                    <a:pt x="130" y="1430"/>
                  </a:lnTo>
                  <a:lnTo>
                    <a:pt x="112" y="1427"/>
                  </a:lnTo>
                  <a:lnTo>
                    <a:pt x="94" y="1422"/>
                  </a:lnTo>
                  <a:lnTo>
                    <a:pt x="77" y="1416"/>
                  </a:lnTo>
                  <a:lnTo>
                    <a:pt x="61" y="1408"/>
                  </a:lnTo>
                  <a:lnTo>
                    <a:pt x="45" y="1400"/>
                  </a:lnTo>
                  <a:lnTo>
                    <a:pt x="29" y="1389"/>
                  </a:lnTo>
                  <a:lnTo>
                    <a:pt x="14" y="1377"/>
                  </a:lnTo>
                  <a:lnTo>
                    <a:pt x="0" y="1365"/>
                  </a:lnTo>
                  <a:lnTo>
                    <a:pt x="0" y="1191"/>
                  </a:lnTo>
                  <a:lnTo>
                    <a:pt x="2" y="1204"/>
                  </a:lnTo>
                  <a:lnTo>
                    <a:pt x="6" y="1217"/>
                  </a:lnTo>
                  <a:lnTo>
                    <a:pt x="9" y="1231"/>
                  </a:lnTo>
                  <a:lnTo>
                    <a:pt x="14" y="1243"/>
                  </a:lnTo>
                  <a:lnTo>
                    <a:pt x="20" y="1255"/>
                  </a:lnTo>
                  <a:lnTo>
                    <a:pt x="25" y="1267"/>
                  </a:lnTo>
                  <a:lnTo>
                    <a:pt x="32" y="1278"/>
                  </a:lnTo>
                  <a:lnTo>
                    <a:pt x="39" y="1289"/>
                  </a:lnTo>
                  <a:lnTo>
                    <a:pt x="49" y="1302"/>
                  </a:lnTo>
                  <a:lnTo>
                    <a:pt x="61" y="1313"/>
                  </a:lnTo>
                  <a:lnTo>
                    <a:pt x="72" y="1324"/>
                  </a:lnTo>
                  <a:lnTo>
                    <a:pt x="85" y="1332"/>
                  </a:lnTo>
                  <a:lnTo>
                    <a:pt x="98" y="1340"/>
                  </a:lnTo>
                  <a:lnTo>
                    <a:pt x="111" y="1345"/>
                  </a:lnTo>
                  <a:lnTo>
                    <a:pt x="125" y="1349"/>
                  </a:lnTo>
                  <a:lnTo>
                    <a:pt x="139" y="1351"/>
                  </a:lnTo>
                  <a:lnTo>
                    <a:pt x="166" y="1355"/>
                  </a:lnTo>
                  <a:lnTo>
                    <a:pt x="195" y="1356"/>
                  </a:lnTo>
                  <a:lnTo>
                    <a:pt x="223" y="1357"/>
                  </a:lnTo>
                  <a:lnTo>
                    <a:pt x="249" y="1356"/>
                  </a:lnTo>
                  <a:lnTo>
                    <a:pt x="275" y="1355"/>
                  </a:lnTo>
                  <a:lnTo>
                    <a:pt x="302" y="1351"/>
                  </a:lnTo>
                  <a:lnTo>
                    <a:pt x="327" y="1348"/>
                  </a:lnTo>
                  <a:lnTo>
                    <a:pt x="352" y="1343"/>
                  </a:lnTo>
                  <a:lnTo>
                    <a:pt x="380" y="1336"/>
                  </a:lnTo>
                  <a:lnTo>
                    <a:pt x="406" y="1330"/>
                  </a:lnTo>
                  <a:lnTo>
                    <a:pt x="434" y="1324"/>
                  </a:lnTo>
                  <a:lnTo>
                    <a:pt x="460" y="1317"/>
                  </a:lnTo>
                  <a:lnTo>
                    <a:pt x="488" y="1309"/>
                  </a:lnTo>
                  <a:lnTo>
                    <a:pt x="515" y="1302"/>
                  </a:lnTo>
                  <a:lnTo>
                    <a:pt x="541" y="1294"/>
                  </a:lnTo>
                  <a:lnTo>
                    <a:pt x="568" y="1287"/>
                  </a:lnTo>
                  <a:lnTo>
                    <a:pt x="603" y="1277"/>
                  </a:lnTo>
                  <a:lnTo>
                    <a:pt x="639" y="1266"/>
                  </a:lnTo>
                  <a:lnTo>
                    <a:pt x="675" y="1257"/>
                  </a:lnTo>
                  <a:lnTo>
                    <a:pt x="710" y="1248"/>
                  </a:lnTo>
                  <a:lnTo>
                    <a:pt x="747" y="1239"/>
                  </a:lnTo>
                  <a:lnTo>
                    <a:pt x="782" y="1230"/>
                  </a:lnTo>
                  <a:lnTo>
                    <a:pt x="819" y="1222"/>
                  </a:lnTo>
                  <a:lnTo>
                    <a:pt x="856" y="1215"/>
                  </a:lnTo>
                  <a:lnTo>
                    <a:pt x="911" y="1205"/>
                  </a:lnTo>
                  <a:lnTo>
                    <a:pt x="965" y="1196"/>
                  </a:lnTo>
                  <a:lnTo>
                    <a:pt x="1021" y="1188"/>
                  </a:lnTo>
                  <a:lnTo>
                    <a:pt x="1076" y="1181"/>
                  </a:lnTo>
                  <a:lnTo>
                    <a:pt x="1132" y="1176"/>
                  </a:lnTo>
                  <a:lnTo>
                    <a:pt x="1190" y="1171"/>
                  </a:lnTo>
                  <a:lnTo>
                    <a:pt x="1246" y="1169"/>
                  </a:lnTo>
                  <a:lnTo>
                    <a:pt x="1303" y="1168"/>
                  </a:lnTo>
                  <a:close/>
                  <a:moveTo>
                    <a:pt x="220" y="0"/>
                  </a:moveTo>
                  <a:lnTo>
                    <a:pt x="310" y="0"/>
                  </a:lnTo>
                  <a:lnTo>
                    <a:pt x="291" y="33"/>
                  </a:lnTo>
                  <a:lnTo>
                    <a:pt x="273" y="68"/>
                  </a:lnTo>
                  <a:lnTo>
                    <a:pt x="256" y="103"/>
                  </a:lnTo>
                  <a:lnTo>
                    <a:pt x="240" y="139"/>
                  </a:lnTo>
                  <a:lnTo>
                    <a:pt x="224" y="175"/>
                  </a:lnTo>
                  <a:lnTo>
                    <a:pt x="209" y="213"/>
                  </a:lnTo>
                  <a:lnTo>
                    <a:pt x="194" y="252"/>
                  </a:lnTo>
                  <a:lnTo>
                    <a:pt x="180" y="292"/>
                  </a:lnTo>
                  <a:lnTo>
                    <a:pt x="166" y="333"/>
                  </a:lnTo>
                  <a:lnTo>
                    <a:pt x="154" y="375"/>
                  </a:lnTo>
                  <a:lnTo>
                    <a:pt x="141" y="419"/>
                  </a:lnTo>
                  <a:lnTo>
                    <a:pt x="130" y="462"/>
                  </a:lnTo>
                  <a:lnTo>
                    <a:pt x="118" y="508"/>
                  </a:lnTo>
                  <a:lnTo>
                    <a:pt x="108" y="555"/>
                  </a:lnTo>
                  <a:lnTo>
                    <a:pt x="98" y="603"/>
                  </a:lnTo>
                  <a:lnTo>
                    <a:pt x="88" y="654"/>
                  </a:lnTo>
                  <a:lnTo>
                    <a:pt x="81" y="690"/>
                  </a:lnTo>
                  <a:lnTo>
                    <a:pt x="75" y="727"/>
                  </a:lnTo>
                  <a:lnTo>
                    <a:pt x="68" y="764"/>
                  </a:lnTo>
                  <a:lnTo>
                    <a:pt x="61" y="802"/>
                  </a:lnTo>
                  <a:lnTo>
                    <a:pt x="54" y="840"/>
                  </a:lnTo>
                  <a:lnTo>
                    <a:pt x="46" y="877"/>
                  </a:lnTo>
                  <a:lnTo>
                    <a:pt x="39" y="916"/>
                  </a:lnTo>
                  <a:lnTo>
                    <a:pt x="32" y="954"/>
                  </a:lnTo>
                  <a:lnTo>
                    <a:pt x="25" y="993"/>
                  </a:lnTo>
                  <a:lnTo>
                    <a:pt x="17" y="1031"/>
                  </a:lnTo>
                  <a:lnTo>
                    <a:pt x="10" y="1069"/>
                  </a:lnTo>
                  <a:lnTo>
                    <a:pt x="2" y="1108"/>
                  </a:lnTo>
                  <a:lnTo>
                    <a:pt x="1" y="1114"/>
                  </a:lnTo>
                  <a:lnTo>
                    <a:pt x="0" y="1119"/>
                  </a:lnTo>
                  <a:lnTo>
                    <a:pt x="0" y="695"/>
                  </a:lnTo>
                  <a:lnTo>
                    <a:pt x="10" y="639"/>
                  </a:lnTo>
                  <a:lnTo>
                    <a:pt x="20" y="591"/>
                  </a:lnTo>
                  <a:lnTo>
                    <a:pt x="30" y="545"/>
                  </a:lnTo>
                  <a:lnTo>
                    <a:pt x="40" y="499"/>
                  </a:lnTo>
                  <a:lnTo>
                    <a:pt x="50" y="454"/>
                  </a:lnTo>
                  <a:lnTo>
                    <a:pt x="62" y="412"/>
                  </a:lnTo>
                  <a:lnTo>
                    <a:pt x="73" y="369"/>
                  </a:lnTo>
                  <a:lnTo>
                    <a:pt x="85" y="328"/>
                  </a:lnTo>
                  <a:lnTo>
                    <a:pt x="98" y="288"/>
                  </a:lnTo>
                  <a:lnTo>
                    <a:pt x="111" y="249"/>
                  </a:lnTo>
                  <a:lnTo>
                    <a:pt x="125" y="211"/>
                  </a:lnTo>
                  <a:lnTo>
                    <a:pt x="139" y="174"/>
                  </a:lnTo>
                  <a:lnTo>
                    <a:pt x="154" y="138"/>
                  </a:lnTo>
                  <a:lnTo>
                    <a:pt x="170" y="102"/>
                  </a:lnTo>
                  <a:lnTo>
                    <a:pt x="186" y="68"/>
                  </a:lnTo>
                  <a:lnTo>
                    <a:pt x="202" y="33"/>
                  </a:lnTo>
                  <a:lnTo>
                    <a:pt x="22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4" name="Freeform 51">
              <a:extLst>
                <a:ext uri="{FF2B5EF4-FFF2-40B4-BE49-F238E27FC236}">
                  <a16:creationId xmlns:a16="http://schemas.microsoft.com/office/drawing/2014/main" id="{CB81ED87-0F81-42FA-A3A3-BC1EEBB9C9FC}"/>
                </a:ext>
              </a:extLst>
            </p:cNvPr>
            <p:cNvSpPr>
              <a:spLocks noEditPoints="1"/>
            </p:cNvSpPr>
            <p:nvPr userDrawn="1"/>
          </p:nvSpPr>
          <p:spPr bwMode="auto">
            <a:xfrm>
              <a:off x="4476881" y="1139901"/>
              <a:ext cx="404781" cy="288464"/>
            </a:xfrm>
            <a:custGeom>
              <a:avLst/>
              <a:gdLst>
                <a:gd name="T0" fmla="*/ 141 w 608"/>
                <a:gd name="T1" fmla="*/ 48 h 437"/>
                <a:gd name="T2" fmla="*/ 97 w 608"/>
                <a:gd name="T3" fmla="*/ 66 h 437"/>
                <a:gd name="T4" fmla="*/ 71 w 608"/>
                <a:gd name="T5" fmla="*/ 84 h 437"/>
                <a:gd name="T6" fmla="*/ 52 w 608"/>
                <a:gd name="T7" fmla="*/ 109 h 437"/>
                <a:gd name="T8" fmla="*/ 41 w 608"/>
                <a:gd name="T9" fmla="*/ 139 h 437"/>
                <a:gd name="T10" fmla="*/ 40 w 608"/>
                <a:gd name="T11" fmla="*/ 178 h 437"/>
                <a:gd name="T12" fmla="*/ 48 w 608"/>
                <a:gd name="T13" fmla="*/ 215 h 437"/>
                <a:gd name="T14" fmla="*/ 64 w 608"/>
                <a:gd name="T15" fmla="*/ 250 h 437"/>
                <a:gd name="T16" fmla="*/ 89 w 608"/>
                <a:gd name="T17" fmla="*/ 282 h 437"/>
                <a:gd name="T18" fmla="*/ 124 w 608"/>
                <a:gd name="T19" fmla="*/ 314 h 437"/>
                <a:gd name="T20" fmla="*/ 174 w 608"/>
                <a:gd name="T21" fmla="*/ 347 h 437"/>
                <a:gd name="T22" fmla="*/ 239 w 608"/>
                <a:gd name="T23" fmla="*/ 378 h 437"/>
                <a:gd name="T24" fmla="*/ 303 w 608"/>
                <a:gd name="T25" fmla="*/ 394 h 437"/>
                <a:gd name="T26" fmla="*/ 366 w 608"/>
                <a:gd name="T27" fmla="*/ 395 h 437"/>
                <a:gd name="T28" fmla="*/ 429 w 608"/>
                <a:gd name="T29" fmla="*/ 381 h 437"/>
                <a:gd name="T30" fmla="*/ 492 w 608"/>
                <a:gd name="T31" fmla="*/ 353 h 437"/>
                <a:gd name="T32" fmla="*/ 536 w 608"/>
                <a:gd name="T33" fmla="*/ 322 h 437"/>
                <a:gd name="T34" fmla="*/ 561 w 608"/>
                <a:gd name="T35" fmla="*/ 287 h 437"/>
                <a:gd name="T36" fmla="*/ 569 w 608"/>
                <a:gd name="T37" fmla="*/ 253 h 437"/>
                <a:gd name="T38" fmla="*/ 560 w 608"/>
                <a:gd name="T39" fmla="*/ 221 h 437"/>
                <a:gd name="T40" fmla="*/ 536 w 608"/>
                <a:gd name="T41" fmla="*/ 188 h 437"/>
                <a:gd name="T42" fmla="*/ 485 w 608"/>
                <a:gd name="T43" fmla="*/ 142 h 437"/>
                <a:gd name="T44" fmla="*/ 423 w 608"/>
                <a:gd name="T45" fmla="*/ 100 h 437"/>
                <a:gd name="T46" fmla="*/ 358 w 608"/>
                <a:gd name="T47" fmla="*/ 68 h 437"/>
                <a:gd name="T48" fmla="*/ 290 w 608"/>
                <a:gd name="T49" fmla="*/ 49 h 437"/>
                <a:gd name="T50" fmla="*/ 219 w 608"/>
                <a:gd name="T51" fmla="*/ 40 h 437"/>
                <a:gd name="T52" fmla="*/ 165 w 608"/>
                <a:gd name="T53" fmla="*/ 39 h 437"/>
                <a:gd name="T54" fmla="*/ 287 w 608"/>
                <a:gd name="T55" fmla="*/ 433 h 437"/>
                <a:gd name="T56" fmla="*/ 210 w 608"/>
                <a:gd name="T57" fmla="*/ 409 h 437"/>
                <a:gd name="T58" fmla="*/ 131 w 608"/>
                <a:gd name="T59" fmla="*/ 367 h 437"/>
                <a:gd name="T60" fmla="*/ 73 w 608"/>
                <a:gd name="T61" fmla="*/ 322 h 437"/>
                <a:gd name="T62" fmla="*/ 41 w 608"/>
                <a:gd name="T63" fmla="*/ 286 h 437"/>
                <a:gd name="T64" fmla="*/ 16 w 608"/>
                <a:gd name="T65" fmla="*/ 243 h 437"/>
                <a:gd name="T66" fmla="*/ 2 w 608"/>
                <a:gd name="T67" fmla="*/ 190 h 437"/>
                <a:gd name="T68" fmla="*/ 2 w 608"/>
                <a:gd name="T69" fmla="*/ 134 h 437"/>
                <a:gd name="T70" fmla="*/ 17 w 608"/>
                <a:gd name="T71" fmla="*/ 89 h 437"/>
                <a:gd name="T72" fmla="*/ 42 w 608"/>
                <a:gd name="T73" fmla="*/ 57 h 437"/>
                <a:gd name="T74" fmla="*/ 77 w 608"/>
                <a:gd name="T75" fmla="*/ 33 h 437"/>
                <a:gd name="T76" fmla="*/ 127 w 608"/>
                <a:gd name="T77" fmla="*/ 11 h 437"/>
                <a:gd name="T78" fmla="*/ 170 w 608"/>
                <a:gd name="T79" fmla="*/ 0 h 437"/>
                <a:gd name="T80" fmla="*/ 248 w 608"/>
                <a:gd name="T81" fmla="*/ 2 h 437"/>
                <a:gd name="T82" fmla="*/ 322 w 608"/>
                <a:gd name="T83" fmla="*/ 16 h 437"/>
                <a:gd name="T84" fmla="*/ 395 w 608"/>
                <a:gd name="T85" fmla="*/ 42 h 437"/>
                <a:gd name="T86" fmla="*/ 465 w 608"/>
                <a:gd name="T87" fmla="*/ 79 h 437"/>
                <a:gd name="T88" fmla="*/ 530 w 608"/>
                <a:gd name="T89" fmla="*/ 128 h 437"/>
                <a:gd name="T90" fmla="*/ 569 w 608"/>
                <a:gd name="T91" fmla="*/ 166 h 437"/>
                <a:gd name="T92" fmla="*/ 593 w 608"/>
                <a:gd name="T93" fmla="*/ 199 h 437"/>
                <a:gd name="T94" fmla="*/ 607 w 608"/>
                <a:gd name="T95" fmla="*/ 244 h 437"/>
                <a:gd name="T96" fmla="*/ 606 w 608"/>
                <a:gd name="T97" fmla="*/ 277 h 437"/>
                <a:gd name="T98" fmla="*/ 599 w 608"/>
                <a:gd name="T99" fmla="*/ 301 h 437"/>
                <a:gd name="T100" fmla="*/ 585 w 608"/>
                <a:gd name="T101" fmla="*/ 324 h 437"/>
                <a:gd name="T102" fmla="*/ 549 w 608"/>
                <a:gd name="T103" fmla="*/ 361 h 437"/>
                <a:gd name="T104" fmla="*/ 490 w 608"/>
                <a:gd name="T105" fmla="*/ 399 h 437"/>
                <a:gd name="T106" fmla="*/ 424 w 608"/>
                <a:gd name="T107" fmla="*/ 425 h 437"/>
                <a:gd name="T108" fmla="*/ 360 w 608"/>
                <a:gd name="T109"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8" h="437">
                  <a:moveTo>
                    <a:pt x="165" y="39"/>
                  </a:moveTo>
                  <a:lnTo>
                    <a:pt x="165" y="39"/>
                  </a:lnTo>
                  <a:lnTo>
                    <a:pt x="141" y="48"/>
                  </a:lnTo>
                  <a:lnTo>
                    <a:pt x="118" y="56"/>
                  </a:lnTo>
                  <a:lnTo>
                    <a:pt x="108" y="61"/>
                  </a:lnTo>
                  <a:lnTo>
                    <a:pt x="97" y="66"/>
                  </a:lnTo>
                  <a:lnTo>
                    <a:pt x="88" y="72"/>
                  </a:lnTo>
                  <a:lnTo>
                    <a:pt x="79" y="78"/>
                  </a:lnTo>
                  <a:lnTo>
                    <a:pt x="71" y="84"/>
                  </a:lnTo>
                  <a:lnTo>
                    <a:pt x="63" y="91"/>
                  </a:lnTo>
                  <a:lnTo>
                    <a:pt x="57" y="99"/>
                  </a:lnTo>
                  <a:lnTo>
                    <a:pt x="52" y="109"/>
                  </a:lnTo>
                  <a:lnTo>
                    <a:pt x="47" y="118"/>
                  </a:lnTo>
                  <a:lnTo>
                    <a:pt x="44" y="128"/>
                  </a:lnTo>
                  <a:lnTo>
                    <a:pt x="41" y="139"/>
                  </a:lnTo>
                  <a:lnTo>
                    <a:pt x="40" y="153"/>
                  </a:lnTo>
                  <a:lnTo>
                    <a:pt x="39" y="166"/>
                  </a:lnTo>
                  <a:lnTo>
                    <a:pt x="40" y="178"/>
                  </a:lnTo>
                  <a:lnTo>
                    <a:pt x="41" y="191"/>
                  </a:lnTo>
                  <a:lnTo>
                    <a:pt x="45" y="204"/>
                  </a:lnTo>
                  <a:lnTo>
                    <a:pt x="48" y="215"/>
                  </a:lnTo>
                  <a:lnTo>
                    <a:pt x="53" y="227"/>
                  </a:lnTo>
                  <a:lnTo>
                    <a:pt x="57" y="238"/>
                  </a:lnTo>
                  <a:lnTo>
                    <a:pt x="64" y="250"/>
                  </a:lnTo>
                  <a:lnTo>
                    <a:pt x="71" y="260"/>
                  </a:lnTo>
                  <a:lnTo>
                    <a:pt x="80" y="271"/>
                  </a:lnTo>
                  <a:lnTo>
                    <a:pt x="89" y="282"/>
                  </a:lnTo>
                  <a:lnTo>
                    <a:pt x="100" y="292"/>
                  </a:lnTo>
                  <a:lnTo>
                    <a:pt x="111" y="303"/>
                  </a:lnTo>
                  <a:lnTo>
                    <a:pt x="124" y="314"/>
                  </a:lnTo>
                  <a:lnTo>
                    <a:pt x="138" y="324"/>
                  </a:lnTo>
                  <a:lnTo>
                    <a:pt x="153" y="334"/>
                  </a:lnTo>
                  <a:lnTo>
                    <a:pt x="174" y="347"/>
                  </a:lnTo>
                  <a:lnTo>
                    <a:pt x="196" y="360"/>
                  </a:lnTo>
                  <a:lnTo>
                    <a:pt x="218" y="370"/>
                  </a:lnTo>
                  <a:lnTo>
                    <a:pt x="239" y="378"/>
                  </a:lnTo>
                  <a:lnTo>
                    <a:pt x="260" y="386"/>
                  </a:lnTo>
                  <a:lnTo>
                    <a:pt x="281" y="391"/>
                  </a:lnTo>
                  <a:lnTo>
                    <a:pt x="303" y="394"/>
                  </a:lnTo>
                  <a:lnTo>
                    <a:pt x="323" y="396"/>
                  </a:lnTo>
                  <a:lnTo>
                    <a:pt x="345" y="398"/>
                  </a:lnTo>
                  <a:lnTo>
                    <a:pt x="366" y="395"/>
                  </a:lnTo>
                  <a:lnTo>
                    <a:pt x="387" y="393"/>
                  </a:lnTo>
                  <a:lnTo>
                    <a:pt x="408" y="388"/>
                  </a:lnTo>
                  <a:lnTo>
                    <a:pt x="429" y="381"/>
                  </a:lnTo>
                  <a:lnTo>
                    <a:pt x="450" y="373"/>
                  </a:lnTo>
                  <a:lnTo>
                    <a:pt x="470" y="364"/>
                  </a:lnTo>
                  <a:lnTo>
                    <a:pt x="492" y="353"/>
                  </a:lnTo>
                  <a:lnTo>
                    <a:pt x="508" y="342"/>
                  </a:lnTo>
                  <a:lnTo>
                    <a:pt x="523" y="332"/>
                  </a:lnTo>
                  <a:lnTo>
                    <a:pt x="536" y="322"/>
                  </a:lnTo>
                  <a:lnTo>
                    <a:pt x="546" y="310"/>
                  </a:lnTo>
                  <a:lnTo>
                    <a:pt x="555" y="299"/>
                  </a:lnTo>
                  <a:lnTo>
                    <a:pt x="561" y="287"/>
                  </a:lnTo>
                  <a:lnTo>
                    <a:pt x="565" y="276"/>
                  </a:lnTo>
                  <a:lnTo>
                    <a:pt x="568" y="264"/>
                  </a:lnTo>
                  <a:lnTo>
                    <a:pt x="569" y="253"/>
                  </a:lnTo>
                  <a:lnTo>
                    <a:pt x="568" y="243"/>
                  </a:lnTo>
                  <a:lnTo>
                    <a:pt x="564" y="231"/>
                  </a:lnTo>
                  <a:lnTo>
                    <a:pt x="560" y="221"/>
                  </a:lnTo>
                  <a:lnTo>
                    <a:pt x="553" y="209"/>
                  </a:lnTo>
                  <a:lnTo>
                    <a:pt x="546" y="199"/>
                  </a:lnTo>
                  <a:lnTo>
                    <a:pt x="536" y="188"/>
                  </a:lnTo>
                  <a:lnTo>
                    <a:pt x="524" y="176"/>
                  </a:lnTo>
                  <a:lnTo>
                    <a:pt x="505" y="159"/>
                  </a:lnTo>
                  <a:lnTo>
                    <a:pt x="485" y="142"/>
                  </a:lnTo>
                  <a:lnTo>
                    <a:pt x="465" y="127"/>
                  </a:lnTo>
                  <a:lnTo>
                    <a:pt x="444" y="113"/>
                  </a:lnTo>
                  <a:lnTo>
                    <a:pt x="423" y="100"/>
                  </a:lnTo>
                  <a:lnTo>
                    <a:pt x="401" y="89"/>
                  </a:lnTo>
                  <a:lnTo>
                    <a:pt x="380" y="78"/>
                  </a:lnTo>
                  <a:lnTo>
                    <a:pt x="358" y="68"/>
                  </a:lnTo>
                  <a:lnTo>
                    <a:pt x="336" y="60"/>
                  </a:lnTo>
                  <a:lnTo>
                    <a:pt x="313" y="55"/>
                  </a:lnTo>
                  <a:lnTo>
                    <a:pt x="290" y="49"/>
                  </a:lnTo>
                  <a:lnTo>
                    <a:pt x="267" y="44"/>
                  </a:lnTo>
                  <a:lnTo>
                    <a:pt x="243" y="41"/>
                  </a:lnTo>
                  <a:lnTo>
                    <a:pt x="219" y="40"/>
                  </a:lnTo>
                  <a:lnTo>
                    <a:pt x="195" y="39"/>
                  </a:lnTo>
                  <a:lnTo>
                    <a:pt x="171" y="39"/>
                  </a:lnTo>
                  <a:lnTo>
                    <a:pt x="165" y="39"/>
                  </a:lnTo>
                  <a:close/>
                  <a:moveTo>
                    <a:pt x="338" y="437"/>
                  </a:moveTo>
                  <a:lnTo>
                    <a:pt x="313" y="435"/>
                  </a:lnTo>
                  <a:lnTo>
                    <a:pt x="287" y="433"/>
                  </a:lnTo>
                  <a:lnTo>
                    <a:pt x="261" y="427"/>
                  </a:lnTo>
                  <a:lnTo>
                    <a:pt x="235" y="419"/>
                  </a:lnTo>
                  <a:lnTo>
                    <a:pt x="210" y="409"/>
                  </a:lnTo>
                  <a:lnTo>
                    <a:pt x="183" y="398"/>
                  </a:lnTo>
                  <a:lnTo>
                    <a:pt x="157" y="383"/>
                  </a:lnTo>
                  <a:lnTo>
                    <a:pt x="131" y="367"/>
                  </a:lnTo>
                  <a:lnTo>
                    <a:pt x="108" y="351"/>
                  </a:lnTo>
                  <a:lnTo>
                    <a:pt x="85" y="332"/>
                  </a:lnTo>
                  <a:lnTo>
                    <a:pt x="73" y="322"/>
                  </a:lnTo>
                  <a:lnTo>
                    <a:pt x="62" y="310"/>
                  </a:lnTo>
                  <a:lnTo>
                    <a:pt x="52" y="299"/>
                  </a:lnTo>
                  <a:lnTo>
                    <a:pt x="41" y="286"/>
                  </a:lnTo>
                  <a:lnTo>
                    <a:pt x="32" y="273"/>
                  </a:lnTo>
                  <a:lnTo>
                    <a:pt x="24" y="258"/>
                  </a:lnTo>
                  <a:lnTo>
                    <a:pt x="16" y="243"/>
                  </a:lnTo>
                  <a:lnTo>
                    <a:pt x="10" y="227"/>
                  </a:lnTo>
                  <a:lnTo>
                    <a:pt x="6" y="208"/>
                  </a:lnTo>
                  <a:lnTo>
                    <a:pt x="2" y="190"/>
                  </a:lnTo>
                  <a:lnTo>
                    <a:pt x="0" y="172"/>
                  </a:lnTo>
                  <a:lnTo>
                    <a:pt x="0" y="151"/>
                  </a:lnTo>
                  <a:lnTo>
                    <a:pt x="2" y="134"/>
                  </a:lnTo>
                  <a:lnTo>
                    <a:pt x="6" y="118"/>
                  </a:lnTo>
                  <a:lnTo>
                    <a:pt x="10" y="103"/>
                  </a:lnTo>
                  <a:lnTo>
                    <a:pt x="17" y="89"/>
                  </a:lnTo>
                  <a:lnTo>
                    <a:pt x="24" y="78"/>
                  </a:lnTo>
                  <a:lnTo>
                    <a:pt x="33" y="67"/>
                  </a:lnTo>
                  <a:lnTo>
                    <a:pt x="42" y="57"/>
                  </a:lnTo>
                  <a:lnTo>
                    <a:pt x="54" y="48"/>
                  </a:lnTo>
                  <a:lnTo>
                    <a:pt x="64" y="40"/>
                  </a:lnTo>
                  <a:lnTo>
                    <a:pt x="77" y="33"/>
                  </a:lnTo>
                  <a:lnTo>
                    <a:pt x="88" y="27"/>
                  </a:lnTo>
                  <a:lnTo>
                    <a:pt x="101" y="21"/>
                  </a:lnTo>
                  <a:lnTo>
                    <a:pt x="127" y="11"/>
                  </a:lnTo>
                  <a:lnTo>
                    <a:pt x="151" y="2"/>
                  </a:lnTo>
                  <a:lnTo>
                    <a:pt x="163" y="1"/>
                  </a:lnTo>
                  <a:lnTo>
                    <a:pt x="170" y="0"/>
                  </a:lnTo>
                  <a:lnTo>
                    <a:pt x="196" y="0"/>
                  </a:lnTo>
                  <a:lnTo>
                    <a:pt x="221" y="0"/>
                  </a:lnTo>
                  <a:lnTo>
                    <a:pt x="248" y="2"/>
                  </a:lnTo>
                  <a:lnTo>
                    <a:pt x="273" y="5"/>
                  </a:lnTo>
                  <a:lnTo>
                    <a:pt x="298" y="10"/>
                  </a:lnTo>
                  <a:lnTo>
                    <a:pt x="322" y="16"/>
                  </a:lnTo>
                  <a:lnTo>
                    <a:pt x="348" y="22"/>
                  </a:lnTo>
                  <a:lnTo>
                    <a:pt x="372" y="32"/>
                  </a:lnTo>
                  <a:lnTo>
                    <a:pt x="395" y="42"/>
                  </a:lnTo>
                  <a:lnTo>
                    <a:pt x="419" y="52"/>
                  </a:lnTo>
                  <a:lnTo>
                    <a:pt x="442" y="65"/>
                  </a:lnTo>
                  <a:lnTo>
                    <a:pt x="465" y="79"/>
                  </a:lnTo>
                  <a:lnTo>
                    <a:pt x="486" y="95"/>
                  </a:lnTo>
                  <a:lnTo>
                    <a:pt x="508" y="111"/>
                  </a:lnTo>
                  <a:lnTo>
                    <a:pt x="530" y="128"/>
                  </a:lnTo>
                  <a:lnTo>
                    <a:pt x="552" y="148"/>
                  </a:lnTo>
                  <a:lnTo>
                    <a:pt x="561" y="157"/>
                  </a:lnTo>
                  <a:lnTo>
                    <a:pt x="569" y="166"/>
                  </a:lnTo>
                  <a:lnTo>
                    <a:pt x="576" y="174"/>
                  </a:lnTo>
                  <a:lnTo>
                    <a:pt x="583" y="183"/>
                  </a:lnTo>
                  <a:lnTo>
                    <a:pt x="593" y="199"/>
                  </a:lnTo>
                  <a:lnTo>
                    <a:pt x="600" y="215"/>
                  </a:lnTo>
                  <a:lnTo>
                    <a:pt x="604" y="230"/>
                  </a:lnTo>
                  <a:lnTo>
                    <a:pt x="607" y="244"/>
                  </a:lnTo>
                  <a:lnTo>
                    <a:pt x="608" y="258"/>
                  </a:lnTo>
                  <a:lnTo>
                    <a:pt x="607" y="268"/>
                  </a:lnTo>
                  <a:lnTo>
                    <a:pt x="606" y="277"/>
                  </a:lnTo>
                  <a:lnTo>
                    <a:pt x="604" y="285"/>
                  </a:lnTo>
                  <a:lnTo>
                    <a:pt x="601" y="293"/>
                  </a:lnTo>
                  <a:lnTo>
                    <a:pt x="599" y="301"/>
                  </a:lnTo>
                  <a:lnTo>
                    <a:pt x="594" y="309"/>
                  </a:lnTo>
                  <a:lnTo>
                    <a:pt x="590" y="317"/>
                  </a:lnTo>
                  <a:lnTo>
                    <a:pt x="585" y="324"/>
                  </a:lnTo>
                  <a:lnTo>
                    <a:pt x="579" y="332"/>
                  </a:lnTo>
                  <a:lnTo>
                    <a:pt x="565" y="347"/>
                  </a:lnTo>
                  <a:lnTo>
                    <a:pt x="549" y="361"/>
                  </a:lnTo>
                  <a:lnTo>
                    <a:pt x="532" y="375"/>
                  </a:lnTo>
                  <a:lnTo>
                    <a:pt x="512" y="387"/>
                  </a:lnTo>
                  <a:lnTo>
                    <a:pt x="490" y="399"/>
                  </a:lnTo>
                  <a:lnTo>
                    <a:pt x="468" y="409"/>
                  </a:lnTo>
                  <a:lnTo>
                    <a:pt x="446" y="417"/>
                  </a:lnTo>
                  <a:lnTo>
                    <a:pt x="424" y="425"/>
                  </a:lnTo>
                  <a:lnTo>
                    <a:pt x="404" y="430"/>
                  </a:lnTo>
                  <a:lnTo>
                    <a:pt x="382" y="434"/>
                  </a:lnTo>
                  <a:lnTo>
                    <a:pt x="360" y="437"/>
                  </a:lnTo>
                  <a:lnTo>
                    <a:pt x="338" y="4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5" name="Freeform 52">
              <a:extLst>
                <a:ext uri="{FF2B5EF4-FFF2-40B4-BE49-F238E27FC236}">
                  <a16:creationId xmlns:a16="http://schemas.microsoft.com/office/drawing/2014/main" id="{E6410D05-BB4D-4D8B-9EB5-1C756B9E104A}"/>
                </a:ext>
              </a:extLst>
            </p:cNvPr>
            <p:cNvSpPr>
              <a:spLocks/>
            </p:cNvSpPr>
            <p:nvPr userDrawn="1"/>
          </p:nvSpPr>
          <p:spPr bwMode="auto">
            <a:xfrm>
              <a:off x="7012570" y="2"/>
              <a:ext cx="181455" cy="9305"/>
            </a:xfrm>
            <a:custGeom>
              <a:avLst/>
              <a:gdLst>
                <a:gd name="T0" fmla="*/ 271 w 271"/>
                <a:gd name="T1" fmla="*/ 0 h 13"/>
                <a:gd name="T2" fmla="*/ 238 w 271"/>
                <a:gd name="T3" fmla="*/ 6 h 13"/>
                <a:gd name="T4" fmla="*/ 204 w 271"/>
                <a:gd name="T5" fmla="*/ 9 h 13"/>
                <a:gd name="T6" fmla="*/ 170 w 271"/>
                <a:gd name="T7" fmla="*/ 11 h 13"/>
                <a:gd name="T8" fmla="*/ 137 w 271"/>
                <a:gd name="T9" fmla="*/ 13 h 13"/>
                <a:gd name="T10" fmla="*/ 102 w 271"/>
                <a:gd name="T11" fmla="*/ 11 h 13"/>
                <a:gd name="T12" fmla="*/ 68 w 271"/>
                <a:gd name="T13" fmla="*/ 9 h 13"/>
                <a:gd name="T14" fmla="*/ 35 w 271"/>
                <a:gd name="T15" fmla="*/ 6 h 13"/>
                <a:gd name="T16" fmla="*/ 0 w 271"/>
                <a:gd name="T17" fmla="*/ 0 h 13"/>
                <a:gd name="T18" fmla="*/ 271 w 27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13">
                  <a:moveTo>
                    <a:pt x="271" y="0"/>
                  </a:moveTo>
                  <a:lnTo>
                    <a:pt x="238" y="6"/>
                  </a:lnTo>
                  <a:lnTo>
                    <a:pt x="204" y="9"/>
                  </a:lnTo>
                  <a:lnTo>
                    <a:pt x="170" y="11"/>
                  </a:lnTo>
                  <a:lnTo>
                    <a:pt x="137" y="13"/>
                  </a:lnTo>
                  <a:lnTo>
                    <a:pt x="102" y="11"/>
                  </a:lnTo>
                  <a:lnTo>
                    <a:pt x="68" y="9"/>
                  </a:lnTo>
                  <a:lnTo>
                    <a:pt x="35" y="6"/>
                  </a:lnTo>
                  <a:lnTo>
                    <a:pt x="0" y="0"/>
                  </a:lnTo>
                  <a:lnTo>
                    <a:pt x="271"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6" name="Freeform 53">
              <a:extLst>
                <a:ext uri="{FF2B5EF4-FFF2-40B4-BE49-F238E27FC236}">
                  <a16:creationId xmlns:a16="http://schemas.microsoft.com/office/drawing/2014/main" id="{20DBAE22-53AB-4727-ADC8-95EC0F31963B}"/>
                </a:ext>
              </a:extLst>
            </p:cNvPr>
            <p:cNvSpPr>
              <a:spLocks noEditPoints="1"/>
            </p:cNvSpPr>
            <p:nvPr userDrawn="1"/>
          </p:nvSpPr>
          <p:spPr bwMode="auto">
            <a:xfrm>
              <a:off x="3709194" y="2293756"/>
              <a:ext cx="2005290" cy="2200701"/>
            </a:xfrm>
            <a:custGeom>
              <a:avLst/>
              <a:gdLst>
                <a:gd name="T0" fmla="*/ 1280 w 3014"/>
                <a:gd name="T1" fmla="*/ 85 h 3312"/>
                <a:gd name="T2" fmla="*/ 839 w 3014"/>
                <a:gd name="T3" fmla="*/ 270 h 3312"/>
                <a:gd name="T4" fmla="*/ 387 w 3014"/>
                <a:gd name="T5" fmla="*/ 591 h 3312"/>
                <a:gd name="T6" fmla="*/ 201 w 3014"/>
                <a:gd name="T7" fmla="*/ 768 h 3312"/>
                <a:gd name="T8" fmla="*/ 90 w 3014"/>
                <a:gd name="T9" fmla="*/ 934 h 3312"/>
                <a:gd name="T10" fmla="*/ 42 w 3014"/>
                <a:gd name="T11" fmla="*/ 1123 h 3312"/>
                <a:gd name="T12" fmla="*/ 59 w 3014"/>
                <a:gd name="T13" fmla="*/ 1337 h 3312"/>
                <a:gd name="T14" fmla="*/ 162 w 3014"/>
                <a:gd name="T15" fmla="*/ 1625 h 3312"/>
                <a:gd name="T16" fmla="*/ 346 w 3014"/>
                <a:gd name="T17" fmla="*/ 1906 h 3312"/>
                <a:gd name="T18" fmla="*/ 690 w 3014"/>
                <a:gd name="T19" fmla="*/ 2249 h 3312"/>
                <a:gd name="T20" fmla="*/ 1015 w 3014"/>
                <a:gd name="T21" fmla="*/ 2468 h 3312"/>
                <a:gd name="T22" fmla="*/ 1504 w 3014"/>
                <a:gd name="T23" fmla="*/ 2689 h 3312"/>
                <a:gd name="T24" fmla="*/ 1940 w 3014"/>
                <a:gd name="T25" fmla="*/ 2930 h 3312"/>
                <a:gd name="T26" fmla="*/ 2218 w 3014"/>
                <a:gd name="T27" fmla="*/ 3104 h 3312"/>
                <a:gd name="T28" fmla="*/ 2526 w 3014"/>
                <a:gd name="T29" fmla="*/ 3252 h 3312"/>
                <a:gd name="T30" fmla="*/ 2666 w 3014"/>
                <a:gd name="T31" fmla="*/ 3272 h 3312"/>
                <a:gd name="T32" fmla="*/ 2799 w 3014"/>
                <a:gd name="T33" fmla="*/ 3218 h 3312"/>
                <a:gd name="T34" fmla="*/ 2919 w 3014"/>
                <a:gd name="T35" fmla="*/ 3072 h 3312"/>
                <a:gd name="T36" fmla="*/ 2973 w 3014"/>
                <a:gd name="T37" fmla="*/ 2831 h 3312"/>
                <a:gd name="T38" fmla="*/ 2945 w 3014"/>
                <a:gd name="T39" fmla="*/ 2500 h 3312"/>
                <a:gd name="T40" fmla="*/ 2866 w 3014"/>
                <a:gd name="T41" fmla="*/ 2050 h 3312"/>
                <a:gd name="T42" fmla="*/ 2752 w 3014"/>
                <a:gd name="T43" fmla="*/ 1637 h 3312"/>
                <a:gd name="T44" fmla="*/ 2583 w 3014"/>
                <a:gd name="T45" fmla="*/ 1371 h 3312"/>
                <a:gd name="T46" fmla="*/ 2291 w 3014"/>
                <a:gd name="T47" fmla="*/ 1032 h 3312"/>
                <a:gd name="T48" fmla="*/ 2091 w 3014"/>
                <a:gd name="T49" fmla="*/ 574 h 3312"/>
                <a:gd name="T50" fmla="*/ 1952 w 3014"/>
                <a:gd name="T51" fmla="*/ 224 h 3312"/>
                <a:gd name="T52" fmla="*/ 1868 w 3014"/>
                <a:gd name="T53" fmla="*/ 87 h 3312"/>
                <a:gd name="T54" fmla="*/ 1719 w 3014"/>
                <a:gd name="T55" fmla="*/ 41 h 3312"/>
                <a:gd name="T56" fmla="*/ 2621 w 3014"/>
                <a:gd name="T57" fmla="*/ 3312 h 3312"/>
                <a:gd name="T58" fmla="*/ 2439 w 3014"/>
                <a:gd name="T59" fmla="*/ 3261 h 3312"/>
                <a:gd name="T60" fmla="*/ 2140 w 3014"/>
                <a:gd name="T61" fmla="*/ 3103 h 3312"/>
                <a:gd name="T62" fmla="*/ 1839 w 3014"/>
                <a:gd name="T63" fmla="*/ 2914 h 3312"/>
                <a:gd name="T64" fmla="*/ 1358 w 3014"/>
                <a:gd name="T65" fmla="*/ 2665 h 3312"/>
                <a:gd name="T66" fmla="*/ 941 w 3014"/>
                <a:gd name="T67" fmla="*/ 2473 h 3312"/>
                <a:gd name="T68" fmla="*/ 578 w 3014"/>
                <a:gd name="T69" fmla="*/ 2201 h 3312"/>
                <a:gd name="T70" fmla="*/ 268 w 3014"/>
                <a:gd name="T71" fmla="*/ 1870 h 3312"/>
                <a:gd name="T72" fmla="*/ 95 w 3014"/>
                <a:gd name="T73" fmla="*/ 1572 h 3312"/>
                <a:gd name="T74" fmla="*/ 11 w 3014"/>
                <a:gd name="T75" fmla="*/ 1292 h 3312"/>
                <a:gd name="T76" fmla="*/ 9 w 3014"/>
                <a:gd name="T77" fmla="*/ 1072 h 3312"/>
                <a:gd name="T78" fmla="*/ 74 w 3014"/>
                <a:gd name="T79" fmla="*/ 877 h 3312"/>
                <a:gd name="T80" fmla="*/ 208 w 3014"/>
                <a:gd name="T81" fmla="*/ 706 h 3312"/>
                <a:gd name="T82" fmla="*/ 362 w 3014"/>
                <a:gd name="T83" fmla="*/ 561 h 3312"/>
                <a:gd name="T84" fmla="*/ 724 w 3014"/>
                <a:gd name="T85" fmla="*/ 295 h 3312"/>
                <a:gd name="T86" fmla="*/ 1174 w 3014"/>
                <a:gd name="T87" fmla="*/ 74 h 3312"/>
                <a:gd name="T88" fmla="*/ 1465 w 3014"/>
                <a:gd name="T89" fmla="*/ 0 h 3312"/>
                <a:gd name="T90" fmla="*/ 1730 w 3014"/>
                <a:gd name="T91" fmla="*/ 2 h 3312"/>
                <a:gd name="T92" fmla="*/ 1891 w 3014"/>
                <a:gd name="T93" fmla="*/ 54 h 3312"/>
                <a:gd name="T94" fmla="*/ 1978 w 3014"/>
                <a:gd name="T95" fmla="*/ 187 h 3312"/>
                <a:gd name="T96" fmla="*/ 2116 w 3014"/>
                <a:gd name="T97" fmla="*/ 521 h 3312"/>
                <a:gd name="T98" fmla="*/ 2297 w 3014"/>
                <a:gd name="T99" fmla="*/ 965 h 3312"/>
                <a:gd name="T100" fmla="*/ 2586 w 3014"/>
                <a:gd name="T101" fmla="*/ 1318 h 3312"/>
                <a:gd name="T102" fmla="*/ 2773 w 3014"/>
                <a:gd name="T103" fmla="*/ 1587 h 3312"/>
                <a:gd name="T104" fmla="*/ 2891 w 3014"/>
                <a:gd name="T105" fmla="*/ 1979 h 3312"/>
                <a:gd name="T106" fmla="*/ 2974 w 3014"/>
                <a:gd name="T107" fmla="*/ 2429 h 3312"/>
                <a:gd name="T108" fmla="*/ 3014 w 3014"/>
                <a:gd name="T109" fmla="*/ 2800 h 3312"/>
                <a:gd name="T110" fmla="*/ 2964 w 3014"/>
                <a:gd name="T111" fmla="*/ 3067 h 3312"/>
                <a:gd name="T112" fmla="*/ 2840 w 3014"/>
                <a:gd name="T113" fmla="*/ 3236 h 3312"/>
                <a:gd name="T114" fmla="*/ 2674 w 3014"/>
                <a:gd name="T115" fmla="*/ 3309 h 3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4" h="3312">
                  <a:moveTo>
                    <a:pt x="1475" y="39"/>
                  </a:moveTo>
                  <a:lnTo>
                    <a:pt x="1475" y="39"/>
                  </a:lnTo>
                  <a:lnTo>
                    <a:pt x="1456" y="44"/>
                  </a:lnTo>
                  <a:lnTo>
                    <a:pt x="1438" y="48"/>
                  </a:lnTo>
                  <a:lnTo>
                    <a:pt x="1418" y="52"/>
                  </a:lnTo>
                  <a:lnTo>
                    <a:pt x="1400" y="57"/>
                  </a:lnTo>
                  <a:lnTo>
                    <a:pt x="1360" y="66"/>
                  </a:lnTo>
                  <a:lnTo>
                    <a:pt x="1320" y="76"/>
                  </a:lnTo>
                  <a:lnTo>
                    <a:pt x="1280" y="85"/>
                  </a:lnTo>
                  <a:lnTo>
                    <a:pt x="1239" y="96"/>
                  </a:lnTo>
                  <a:lnTo>
                    <a:pt x="1185" y="112"/>
                  </a:lnTo>
                  <a:lnTo>
                    <a:pt x="1134" y="129"/>
                  </a:lnTo>
                  <a:lnTo>
                    <a:pt x="1083" y="148"/>
                  </a:lnTo>
                  <a:lnTo>
                    <a:pt x="1033" y="169"/>
                  </a:lnTo>
                  <a:lnTo>
                    <a:pt x="984" y="192"/>
                  </a:lnTo>
                  <a:lnTo>
                    <a:pt x="935" y="216"/>
                  </a:lnTo>
                  <a:lnTo>
                    <a:pt x="887" y="242"/>
                  </a:lnTo>
                  <a:lnTo>
                    <a:pt x="839" y="270"/>
                  </a:lnTo>
                  <a:lnTo>
                    <a:pt x="792" y="299"/>
                  </a:lnTo>
                  <a:lnTo>
                    <a:pt x="745" y="330"/>
                  </a:lnTo>
                  <a:lnTo>
                    <a:pt x="697" y="362"/>
                  </a:lnTo>
                  <a:lnTo>
                    <a:pt x="649" y="394"/>
                  </a:lnTo>
                  <a:lnTo>
                    <a:pt x="552" y="464"/>
                  </a:lnTo>
                  <a:lnTo>
                    <a:pt x="452" y="538"/>
                  </a:lnTo>
                  <a:lnTo>
                    <a:pt x="430" y="556"/>
                  </a:lnTo>
                  <a:lnTo>
                    <a:pt x="408" y="573"/>
                  </a:lnTo>
                  <a:lnTo>
                    <a:pt x="387" y="591"/>
                  </a:lnTo>
                  <a:lnTo>
                    <a:pt x="365" y="611"/>
                  </a:lnTo>
                  <a:lnTo>
                    <a:pt x="324" y="649"/>
                  </a:lnTo>
                  <a:lnTo>
                    <a:pt x="284" y="688"/>
                  </a:lnTo>
                  <a:lnTo>
                    <a:pt x="272" y="699"/>
                  </a:lnTo>
                  <a:lnTo>
                    <a:pt x="260" y="712"/>
                  </a:lnTo>
                  <a:lnTo>
                    <a:pt x="247" y="723"/>
                  </a:lnTo>
                  <a:lnTo>
                    <a:pt x="236" y="735"/>
                  </a:lnTo>
                  <a:lnTo>
                    <a:pt x="218" y="751"/>
                  </a:lnTo>
                  <a:lnTo>
                    <a:pt x="201" y="768"/>
                  </a:lnTo>
                  <a:lnTo>
                    <a:pt x="186" y="786"/>
                  </a:lnTo>
                  <a:lnTo>
                    <a:pt x="171" y="803"/>
                  </a:lnTo>
                  <a:lnTo>
                    <a:pt x="158" y="822"/>
                  </a:lnTo>
                  <a:lnTo>
                    <a:pt x="144" y="839"/>
                  </a:lnTo>
                  <a:lnTo>
                    <a:pt x="131" y="858"/>
                  </a:lnTo>
                  <a:lnTo>
                    <a:pt x="120" y="877"/>
                  </a:lnTo>
                  <a:lnTo>
                    <a:pt x="108" y="896"/>
                  </a:lnTo>
                  <a:lnTo>
                    <a:pt x="99" y="915"/>
                  </a:lnTo>
                  <a:lnTo>
                    <a:pt x="90" y="934"/>
                  </a:lnTo>
                  <a:lnTo>
                    <a:pt x="81" y="955"/>
                  </a:lnTo>
                  <a:lnTo>
                    <a:pt x="74" y="974"/>
                  </a:lnTo>
                  <a:lnTo>
                    <a:pt x="67" y="995"/>
                  </a:lnTo>
                  <a:lnTo>
                    <a:pt x="60" y="1016"/>
                  </a:lnTo>
                  <a:lnTo>
                    <a:pt x="56" y="1036"/>
                  </a:lnTo>
                  <a:lnTo>
                    <a:pt x="51" y="1058"/>
                  </a:lnTo>
                  <a:lnTo>
                    <a:pt x="48" y="1080"/>
                  </a:lnTo>
                  <a:lnTo>
                    <a:pt x="44" y="1102"/>
                  </a:lnTo>
                  <a:lnTo>
                    <a:pt x="42" y="1123"/>
                  </a:lnTo>
                  <a:lnTo>
                    <a:pt x="41" y="1146"/>
                  </a:lnTo>
                  <a:lnTo>
                    <a:pt x="41" y="1169"/>
                  </a:lnTo>
                  <a:lnTo>
                    <a:pt x="41" y="1192"/>
                  </a:lnTo>
                  <a:lnTo>
                    <a:pt x="42" y="1215"/>
                  </a:lnTo>
                  <a:lnTo>
                    <a:pt x="44" y="1239"/>
                  </a:lnTo>
                  <a:lnTo>
                    <a:pt x="46" y="1263"/>
                  </a:lnTo>
                  <a:lnTo>
                    <a:pt x="50" y="1287"/>
                  </a:lnTo>
                  <a:lnTo>
                    <a:pt x="54" y="1311"/>
                  </a:lnTo>
                  <a:lnTo>
                    <a:pt x="59" y="1337"/>
                  </a:lnTo>
                  <a:lnTo>
                    <a:pt x="66" y="1362"/>
                  </a:lnTo>
                  <a:lnTo>
                    <a:pt x="72" y="1388"/>
                  </a:lnTo>
                  <a:lnTo>
                    <a:pt x="80" y="1414"/>
                  </a:lnTo>
                  <a:lnTo>
                    <a:pt x="91" y="1450"/>
                  </a:lnTo>
                  <a:lnTo>
                    <a:pt x="104" y="1486"/>
                  </a:lnTo>
                  <a:lnTo>
                    <a:pt x="116" y="1521"/>
                  </a:lnTo>
                  <a:lnTo>
                    <a:pt x="131" y="1556"/>
                  </a:lnTo>
                  <a:lnTo>
                    <a:pt x="146" y="1590"/>
                  </a:lnTo>
                  <a:lnTo>
                    <a:pt x="162" y="1625"/>
                  </a:lnTo>
                  <a:lnTo>
                    <a:pt x="178" y="1658"/>
                  </a:lnTo>
                  <a:lnTo>
                    <a:pt x="197" y="1691"/>
                  </a:lnTo>
                  <a:lnTo>
                    <a:pt x="215" y="1723"/>
                  </a:lnTo>
                  <a:lnTo>
                    <a:pt x="235" y="1754"/>
                  </a:lnTo>
                  <a:lnTo>
                    <a:pt x="255" y="1786"/>
                  </a:lnTo>
                  <a:lnTo>
                    <a:pt x="277" y="1816"/>
                  </a:lnTo>
                  <a:lnTo>
                    <a:pt x="299" y="1847"/>
                  </a:lnTo>
                  <a:lnTo>
                    <a:pt x="322" y="1876"/>
                  </a:lnTo>
                  <a:lnTo>
                    <a:pt x="346" y="1906"/>
                  </a:lnTo>
                  <a:lnTo>
                    <a:pt x="371" y="1934"/>
                  </a:lnTo>
                  <a:lnTo>
                    <a:pt x="407" y="1973"/>
                  </a:lnTo>
                  <a:lnTo>
                    <a:pt x="443" y="2012"/>
                  </a:lnTo>
                  <a:lnTo>
                    <a:pt x="481" y="2052"/>
                  </a:lnTo>
                  <a:lnTo>
                    <a:pt x="520" y="2093"/>
                  </a:lnTo>
                  <a:lnTo>
                    <a:pt x="561" y="2133"/>
                  </a:lnTo>
                  <a:lnTo>
                    <a:pt x="603" y="2172"/>
                  </a:lnTo>
                  <a:lnTo>
                    <a:pt x="645" y="2211"/>
                  </a:lnTo>
                  <a:lnTo>
                    <a:pt x="690" y="2249"/>
                  </a:lnTo>
                  <a:lnTo>
                    <a:pt x="736" y="2286"/>
                  </a:lnTo>
                  <a:lnTo>
                    <a:pt x="783" y="2322"/>
                  </a:lnTo>
                  <a:lnTo>
                    <a:pt x="832" y="2357"/>
                  </a:lnTo>
                  <a:lnTo>
                    <a:pt x="881" y="2391"/>
                  </a:lnTo>
                  <a:lnTo>
                    <a:pt x="908" y="2407"/>
                  </a:lnTo>
                  <a:lnTo>
                    <a:pt x="934" y="2423"/>
                  </a:lnTo>
                  <a:lnTo>
                    <a:pt x="961" y="2439"/>
                  </a:lnTo>
                  <a:lnTo>
                    <a:pt x="987" y="2454"/>
                  </a:lnTo>
                  <a:lnTo>
                    <a:pt x="1015" y="2468"/>
                  </a:lnTo>
                  <a:lnTo>
                    <a:pt x="1042" y="2481"/>
                  </a:lnTo>
                  <a:lnTo>
                    <a:pt x="1071" y="2495"/>
                  </a:lnTo>
                  <a:lnTo>
                    <a:pt x="1099" y="2508"/>
                  </a:lnTo>
                  <a:lnTo>
                    <a:pt x="1180" y="2543"/>
                  </a:lnTo>
                  <a:lnTo>
                    <a:pt x="1244" y="2572"/>
                  </a:lnTo>
                  <a:lnTo>
                    <a:pt x="1309" y="2599"/>
                  </a:lnTo>
                  <a:lnTo>
                    <a:pt x="1374" y="2629"/>
                  </a:lnTo>
                  <a:lnTo>
                    <a:pt x="1439" y="2659"/>
                  </a:lnTo>
                  <a:lnTo>
                    <a:pt x="1504" y="2689"/>
                  </a:lnTo>
                  <a:lnTo>
                    <a:pt x="1569" y="2720"/>
                  </a:lnTo>
                  <a:lnTo>
                    <a:pt x="1632" y="2752"/>
                  </a:lnTo>
                  <a:lnTo>
                    <a:pt x="1696" y="2785"/>
                  </a:lnTo>
                  <a:lnTo>
                    <a:pt x="1737" y="2808"/>
                  </a:lnTo>
                  <a:lnTo>
                    <a:pt x="1779" y="2831"/>
                  </a:lnTo>
                  <a:lnTo>
                    <a:pt x="1819" y="2855"/>
                  </a:lnTo>
                  <a:lnTo>
                    <a:pt x="1860" y="2880"/>
                  </a:lnTo>
                  <a:lnTo>
                    <a:pt x="1900" y="2905"/>
                  </a:lnTo>
                  <a:lnTo>
                    <a:pt x="1940" y="2930"/>
                  </a:lnTo>
                  <a:lnTo>
                    <a:pt x="1979" y="2955"/>
                  </a:lnTo>
                  <a:lnTo>
                    <a:pt x="2018" y="2980"/>
                  </a:lnTo>
                  <a:lnTo>
                    <a:pt x="2047" y="2999"/>
                  </a:lnTo>
                  <a:lnTo>
                    <a:pt x="2075" y="3016"/>
                  </a:lnTo>
                  <a:lnTo>
                    <a:pt x="2103" y="3034"/>
                  </a:lnTo>
                  <a:lnTo>
                    <a:pt x="2132" y="3051"/>
                  </a:lnTo>
                  <a:lnTo>
                    <a:pt x="2161" y="3070"/>
                  </a:lnTo>
                  <a:lnTo>
                    <a:pt x="2189" y="3087"/>
                  </a:lnTo>
                  <a:lnTo>
                    <a:pt x="2218" y="3104"/>
                  </a:lnTo>
                  <a:lnTo>
                    <a:pt x="2247" y="3121"/>
                  </a:lnTo>
                  <a:lnTo>
                    <a:pt x="2280" y="3141"/>
                  </a:lnTo>
                  <a:lnTo>
                    <a:pt x="2314" y="3159"/>
                  </a:lnTo>
                  <a:lnTo>
                    <a:pt x="2349" y="3176"/>
                  </a:lnTo>
                  <a:lnTo>
                    <a:pt x="2383" y="3194"/>
                  </a:lnTo>
                  <a:lnTo>
                    <a:pt x="2419" y="3210"/>
                  </a:lnTo>
                  <a:lnTo>
                    <a:pt x="2454" y="3225"/>
                  </a:lnTo>
                  <a:lnTo>
                    <a:pt x="2491" y="3239"/>
                  </a:lnTo>
                  <a:lnTo>
                    <a:pt x="2526" y="3252"/>
                  </a:lnTo>
                  <a:lnTo>
                    <a:pt x="2543" y="3258"/>
                  </a:lnTo>
                  <a:lnTo>
                    <a:pt x="2559" y="3262"/>
                  </a:lnTo>
                  <a:lnTo>
                    <a:pt x="2575" y="3266"/>
                  </a:lnTo>
                  <a:lnTo>
                    <a:pt x="2591" y="3269"/>
                  </a:lnTo>
                  <a:lnTo>
                    <a:pt x="2606" y="3272"/>
                  </a:lnTo>
                  <a:lnTo>
                    <a:pt x="2622" y="3273"/>
                  </a:lnTo>
                  <a:lnTo>
                    <a:pt x="2637" y="3273"/>
                  </a:lnTo>
                  <a:lnTo>
                    <a:pt x="2652" y="3273"/>
                  </a:lnTo>
                  <a:lnTo>
                    <a:pt x="2666" y="3272"/>
                  </a:lnTo>
                  <a:lnTo>
                    <a:pt x="2681" y="3269"/>
                  </a:lnTo>
                  <a:lnTo>
                    <a:pt x="2696" y="3266"/>
                  </a:lnTo>
                  <a:lnTo>
                    <a:pt x="2711" y="3262"/>
                  </a:lnTo>
                  <a:lnTo>
                    <a:pt x="2725" y="3258"/>
                  </a:lnTo>
                  <a:lnTo>
                    <a:pt x="2740" y="3252"/>
                  </a:lnTo>
                  <a:lnTo>
                    <a:pt x="2754" y="3246"/>
                  </a:lnTo>
                  <a:lnTo>
                    <a:pt x="2767" y="3238"/>
                  </a:lnTo>
                  <a:lnTo>
                    <a:pt x="2783" y="3229"/>
                  </a:lnTo>
                  <a:lnTo>
                    <a:pt x="2799" y="3218"/>
                  </a:lnTo>
                  <a:lnTo>
                    <a:pt x="2816" y="3205"/>
                  </a:lnTo>
                  <a:lnTo>
                    <a:pt x="2830" y="3191"/>
                  </a:lnTo>
                  <a:lnTo>
                    <a:pt x="2845" y="3178"/>
                  </a:lnTo>
                  <a:lnTo>
                    <a:pt x="2859" y="3161"/>
                  </a:lnTo>
                  <a:lnTo>
                    <a:pt x="2873" y="3145"/>
                  </a:lnTo>
                  <a:lnTo>
                    <a:pt x="2886" y="3128"/>
                  </a:lnTo>
                  <a:lnTo>
                    <a:pt x="2897" y="3110"/>
                  </a:lnTo>
                  <a:lnTo>
                    <a:pt x="2908" y="3092"/>
                  </a:lnTo>
                  <a:lnTo>
                    <a:pt x="2919" y="3072"/>
                  </a:lnTo>
                  <a:lnTo>
                    <a:pt x="2928" y="3051"/>
                  </a:lnTo>
                  <a:lnTo>
                    <a:pt x="2936" y="3031"/>
                  </a:lnTo>
                  <a:lnTo>
                    <a:pt x="2944" y="3010"/>
                  </a:lnTo>
                  <a:lnTo>
                    <a:pt x="2950" y="2988"/>
                  </a:lnTo>
                  <a:lnTo>
                    <a:pt x="2955" y="2967"/>
                  </a:lnTo>
                  <a:lnTo>
                    <a:pt x="2962" y="2932"/>
                  </a:lnTo>
                  <a:lnTo>
                    <a:pt x="2967" y="2899"/>
                  </a:lnTo>
                  <a:lnTo>
                    <a:pt x="2970" y="2866"/>
                  </a:lnTo>
                  <a:lnTo>
                    <a:pt x="2973" y="2831"/>
                  </a:lnTo>
                  <a:lnTo>
                    <a:pt x="2974" y="2798"/>
                  </a:lnTo>
                  <a:lnTo>
                    <a:pt x="2974" y="2765"/>
                  </a:lnTo>
                  <a:lnTo>
                    <a:pt x="2973" y="2731"/>
                  </a:lnTo>
                  <a:lnTo>
                    <a:pt x="2970" y="2698"/>
                  </a:lnTo>
                  <a:lnTo>
                    <a:pt x="2968" y="2665"/>
                  </a:lnTo>
                  <a:lnTo>
                    <a:pt x="2965" y="2632"/>
                  </a:lnTo>
                  <a:lnTo>
                    <a:pt x="2960" y="2598"/>
                  </a:lnTo>
                  <a:lnTo>
                    <a:pt x="2955" y="2565"/>
                  </a:lnTo>
                  <a:lnTo>
                    <a:pt x="2945" y="2500"/>
                  </a:lnTo>
                  <a:lnTo>
                    <a:pt x="2935" y="2434"/>
                  </a:lnTo>
                  <a:lnTo>
                    <a:pt x="2929" y="2403"/>
                  </a:lnTo>
                  <a:lnTo>
                    <a:pt x="2925" y="2374"/>
                  </a:lnTo>
                  <a:lnTo>
                    <a:pt x="2919" y="2343"/>
                  </a:lnTo>
                  <a:lnTo>
                    <a:pt x="2914" y="2312"/>
                  </a:lnTo>
                  <a:lnTo>
                    <a:pt x="2904" y="2245"/>
                  </a:lnTo>
                  <a:lnTo>
                    <a:pt x="2892" y="2179"/>
                  </a:lnTo>
                  <a:lnTo>
                    <a:pt x="2880" y="2113"/>
                  </a:lnTo>
                  <a:lnTo>
                    <a:pt x="2866" y="2050"/>
                  </a:lnTo>
                  <a:lnTo>
                    <a:pt x="2852" y="1987"/>
                  </a:lnTo>
                  <a:lnTo>
                    <a:pt x="2838" y="1927"/>
                  </a:lnTo>
                  <a:lnTo>
                    <a:pt x="2825" y="1868"/>
                  </a:lnTo>
                  <a:lnTo>
                    <a:pt x="2811" y="1812"/>
                  </a:lnTo>
                  <a:lnTo>
                    <a:pt x="2802" y="1776"/>
                  </a:lnTo>
                  <a:lnTo>
                    <a:pt x="2791" y="1739"/>
                  </a:lnTo>
                  <a:lnTo>
                    <a:pt x="2780" y="1705"/>
                  </a:lnTo>
                  <a:lnTo>
                    <a:pt x="2766" y="1670"/>
                  </a:lnTo>
                  <a:lnTo>
                    <a:pt x="2752" y="1637"/>
                  </a:lnTo>
                  <a:lnTo>
                    <a:pt x="2738" y="1604"/>
                  </a:lnTo>
                  <a:lnTo>
                    <a:pt x="2723" y="1573"/>
                  </a:lnTo>
                  <a:lnTo>
                    <a:pt x="2705" y="1541"/>
                  </a:lnTo>
                  <a:lnTo>
                    <a:pt x="2687" y="1511"/>
                  </a:lnTo>
                  <a:lnTo>
                    <a:pt x="2669" y="1481"/>
                  </a:lnTo>
                  <a:lnTo>
                    <a:pt x="2648" y="1453"/>
                  </a:lnTo>
                  <a:lnTo>
                    <a:pt x="2627" y="1425"/>
                  </a:lnTo>
                  <a:lnTo>
                    <a:pt x="2606" y="1397"/>
                  </a:lnTo>
                  <a:lnTo>
                    <a:pt x="2583" y="1371"/>
                  </a:lnTo>
                  <a:lnTo>
                    <a:pt x="2559" y="1346"/>
                  </a:lnTo>
                  <a:lnTo>
                    <a:pt x="2533" y="1322"/>
                  </a:lnTo>
                  <a:lnTo>
                    <a:pt x="2493" y="1284"/>
                  </a:lnTo>
                  <a:lnTo>
                    <a:pt x="2456" y="1244"/>
                  </a:lnTo>
                  <a:lnTo>
                    <a:pt x="2420" y="1204"/>
                  </a:lnTo>
                  <a:lnTo>
                    <a:pt x="2385" y="1162"/>
                  </a:lnTo>
                  <a:lnTo>
                    <a:pt x="2352" y="1120"/>
                  </a:lnTo>
                  <a:lnTo>
                    <a:pt x="2321" y="1076"/>
                  </a:lnTo>
                  <a:lnTo>
                    <a:pt x="2291" y="1032"/>
                  </a:lnTo>
                  <a:lnTo>
                    <a:pt x="2263" y="986"/>
                  </a:lnTo>
                  <a:lnTo>
                    <a:pt x="2236" y="939"/>
                  </a:lnTo>
                  <a:lnTo>
                    <a:pt x="2211" y="891"/>
                  </a:lnTo>
                  <a:lnTo>
                    <a:pt x="2187" y="840"/>
                  </a:lnTo>
                  <a:lnTo>
                    <a:pt x="2165" y="790"/>
                  </a:lnTo>
                  <a:lnTo>
                    <a:pt x="2144" y="738"/>
                  </a:lnTo>
                  <a:lnTo>
                    <a:pt x="2125" y="685"/>
                  </a:lnTo>
                  <a:lnTo>
                    <a:pt x="2108" y="630"/>
                  </a:lnTo>
                  <a:lnTo>
                    <a:pt x="2091" y="574"/>
                  </a:lnTo>
                  <a:lnTo>
                    <a:pt x="2079" y="533"/>
                  </a:lnTo>
                  <a:lnTo>
                    <a:pt x="2064" y="490"/>
                  </a:lnTo>
                  <a:lnTo>
                    <a:pt x="2049" y="449"/>
                  </a:lnTo>
                  <a:lnTo>
                    <a:pt x="2033" y="408"/>
                  </a:lnTo>
                  <a:lnTo>
                    <a:pt x="2016" y="366"/>
                  </a:lnTo>
                  <a:lnTo>
                    <a:pt x="1998" y="326"/>
                  </a:lnTo>
                  <a:lnTo>
                    <a:pt x="1980" y="285"/>
                  </a:lnTo>
                  <a:lnTo>
                    <a:pt x="1962" y="245"/>
                  </a:lnTo>
                  <a:lnTo>
                    <a:pt x="1952" y="224"/>
                  </a:lnTo>
                  <a:lnTo>
                    <a:pt x="1943" y="203"/>
                  </a:lnTo>
                  <a:lnTo>
                    <a:pt x="1933" y="182"/>
                  </a:lnTo>
                  <a:lnTo>
                    <a:pt x="1924" y="161"/>
                  </a:lnTo>
                  <a:lnTo>
                    <a:pt x="1916" y="146"/>
                  </a:lnTo>
                  <a:lnTo>
                    <a:pt x="1908" y="131"/>
                  </a:lnTo>
                  <a:lnTo>
                    <a:pt x="1900" y="119"/>
                  </a:lnTo>
                  <a:lnTo>
                    <a:pt x="1890" y="107"/>
                  </a:lnTo>
                  <a:lnTo>
                    <a:pt x="1879" y="96"/>
                  </a:lnTo>
                  <a:lnTo>
                    <a:pt x="1868" y="87"/>
                  </a:lnTo>
                  <a:lnTo>
                    <a:pt x="1855" y="77"/>
                  </a:lnTo>
                  <a:lnTo>
                    <a:pt x="1842" y="69"/>
                  </a:lnTo>
                  <a:lnTo>
                    <a:pt x="1828" y="62"/>
                  </a:lnTo>
                  <a:lnTo>
                    <a:pt x="1812" y="57"/>
                  </a:lnTo>
                  <a:lnTo>
                    <a:pt x="1796" y="51"/>
                  </a:lnTo>
                  <a:lnTo>
                    <a:pt x="1777" y="48"/>
                  </a:lnTo>
                  <a:lnTo>
                    <a:pt x="1759" y="44"/>
                  </a:lnTo>
                  <a:lnTo>
                    <a:pt x="1740" y="42"/>
                  </a:lnTo>
                  <a:lnTo>
                    <a:pt x="1719" y="41"/>
                  </a:lnTo>
                  <a:lnTo>
                    <a:pt x="1697" y="39"/>
                  </a:lnTo>
                  <a:lnTo>
                    <a:pt x="1659" y="39"/>
                  </a:lnTo>
                  <a:lnTo>
                    <a:pt x="1621" y="39"/>
                  </a:lnTo>
                  <a:lnTo>
                    <a:pt x="1584" y="39"/>
                  </a:lnTo>
                  <a:lnTo>
                    <a:pt x="1546" y="39"/>
                  </a:lnTo>
                  <a:lnTo>
                    <a:pt x="1479" y="39"/>
                  </a:lnTo>
                  <a:lnTo>
                    <a:pt x="1475" y="39"/>
                  </a:lnTo>
                  <a:close/>
                  <a:moveTo>
                    <a:pt x="2635" y="3312"/>
                  </a:moveTo>
                  <a:lnTo>
                    <a:pt x="2621" y="3312"/>
                  </a:lnTo>
                  <a:lnTo>
                    <a:pt x="2606" y="3311"/>
                  </a:lnTo>
                  <a:lnTo>
                    <a:pt x="2591" y="3308"/>
                  </a:lnTo>
                  <a:lnTo>
                    <a:pt x="2576" y="3306"/>
                  </a:lnTo>
                  <a:lnTo>
                    <a:pt x="2560" y="3304"/>
                  </a:lnTo>
                  <a:lnTo>
                    <a:pt x="2545" y="3299"/>
                  </a:lnTo>
                  <a:lnTo>
                    <a:pt x="2529" y="3295"/>
                  </a:lnTo>
                  <a:lnTo>
                    <a:pt x="2514" y="3290"/>
                  </a:lnTo>
                  <a:lnTo>
                    <a:pt x="2476" y="3276"/>
                  </a:lnTo>
                  <a:lnTo>
                    <a:pt x="2439" y="3261"/>
                  </a:lnTo>
                  <a:lnTo>
                    <a:pt x="2403" y="3245"/>
                  </a:lnTo>
                  <a:lnTo>
                    <a:pt x="2367" y="3229"/>
                  </a:lnTo>
                  <a:lnTo>
                    <a:pt x="2330" y="3212"/>
                  </a:lnTo>
                  <a:lnTo>
                    <a:pt x="2296" y="3194"/>
                  </a:lnTo>
                  <a:lnTo>
                    <a:pt x="2261" y="3175"/>
                  </a:lnTo>
                  <a:lnTo>
                    <a:pt x="2227" y="3156"/>
                  </a:lnTo>
                  <a:lnTo>
                    <a:pt x="2197" y="3139"/>
                  </a:lnTo>
                  <a:lnTo>
                    <a:pt x="2169" y="3121"/>
                  </a:lnTo>
                  <a:lnTo>
                    <a:pt x="2140" y="3103"/>
                  </a:lnTo>
                  <a:lnTo>
                    <a:pt x="2111" y="3086"/>
                  </a:lnTo>
                  <a:lnTo>
                    <a:pt x="2083" y="3067"/>
                  </a:lnTo>
                  <a:lnTo>
                    <a:pt x="2054" y="3049"/>
                  </a:lnTo>
                  <a:lnTo>
                    <a:pt x="2025" y="3032"/>
                  </a:lnTo>
                  <a:lnTo>
                    <a:pt x="1998" y="3014"/>
                  </a:lnTo>
                  <a:lnTo>
                    <a:pt x="1959" y="2988"/>
                  </a:lnTo>
                  <a:lnTo>
                    <a:pt x="1920" y="2963"/>
                  </a:lnTo>
                  <a:lnTo>
                    <a:pt x="1879" y="2939"/>
                  </a:lnTo>
                  <a:lnTo>
                    <a:pt x="1839" y="2914"/>
                  </a:lnTo>
                  <a:lnTo>
                    <a:pt x="1799" y="2890"/>
                  </a:lnTo>
                  <a:lnTo>
                    <a:pt x="1759" y="2866"/>
                  </a:lnTo>
                  <a:lnTo>
                    <a:pt x="1718" y="2843"/>
                  </a:lnTo>
                  <a:lnTo>
                    <a:pt x="1676" y="2820"/>
                  </a:lnTo>
                  <a:lnTo>
                    <a:pt x="1615" y="2786"/>
                  </a:lnTo>
                  <a:lnTo>
                    <a:pt x="1550" y="2755"/>
                  </a:lnTo>
                  <a:lnTo>
                    <a:pt x="1487" y="2724"/>
                  </a:lnTo>
                  <a:lnTo>
                    <a:pt x="1422" y="2695"/>
                  </a:lnTo>
                  <a:lnTo>
                    <a:pt x="1358" y="2665"/>
                  </a:lnTo>
                  <a:lnTo>
                    <a:pt x="1293" y="2636"/>
                  </a:lnTo>
                  <a:lnTo>
                    <a:pt x="1228" y="2608"/>
                  </a:lnTo>
                  <a:lnTo>
                    <a:pt x="1164" y="2580"/>
                  </a:lnTo>
                  <a:lnTo>
                    <a:pt x="1083" y="2544"/>
                  </a:lnTo>
                  <a:lnTo>
                    <a:pt x="1055" y="2531"/>
                  </a:lnTo>
                  <a:lnTo>
                    <a:pt x="1025" y="2517"/>
                  </a:lnTo>
                  <a:lnTo>
                    <a:pt x="997" y="2503"/>
                  </a:lnTo>
                  <a:lnTo>
                    <a:pt x="969" y="2488"/>
                  </a:lnTo>
                  <a:lnTo>
                    <a:pt x="941" y="2473"/>
                  </a:lnTo>
                  <a:lnTo>
                    <a:pt x="915" y="2457"/>
                  </a:lnTo>
                  <a:lnTo>
                    <a:pt x="888" y="2441"/>
                  </a:lnTo>
                  <a:lnTo>
                    <a:pt x="862" y="2425"/>
                  </a:lnTo>
                  <a:lnTo>
                    <a:pt x="810" y="2391"/>
                  </a:lnTo>
                  <a:lnTo>
                    <a:pt x="761" y="2355"/>
                  </a:lnTo>
                  <a:lnTo>
                    <a:pt x="713" y="2317"/>
                  </a:lnTo>
                  <a:lnTo>
                    <a:pt x="666" y="2279"/>
                  </a:lnTo>
                  <a:lnTo>
                    <a:pt x="621" y="2240"/>
                  </a:lnTo>
                  <a:lnTo>
                    <a:pt x="578" y="2201"/>
                  </a:lnTo>
                  <a:lnTo>
                    <a:pt x="535" y="2161"/>
                  </a:lnTo>
                  <a:lnTo>
                    <a:pt x="494" y="2121"/>
                  </a:lnTo>
                  <a:lnTo>
                    <a:pt x="454" y="2081"/>
                  </a:lnTo>
                  <a:lnTo>
                    <a:pt x="416" y="2040"/>
                  </a:lnTo>
                  <a:lnTo>
                    <a:pt x="378" y="2000"/>
                  </a:lnTo>
                  <a:lnTo>
                    <a:pt x="341" y="1959"/>
                  </a:lnTo>
                  <a:lnTo>
                    <a:pt x="316" y="1931"/>
                  </a:lnTo>
                  <a:lnTo>
                    <a:pt x="292" y="1901"/>
                  </a:lnTo>
                  <a:lnTo>
                    <a:pt x="268" y="1870"/>
                  </a:lnTo>
                  <a:lnTo>
                    <a:pt x="245" y="1839"/>
                  </a:lnTo>
                  <a:lnTo>
                    <a:pt x="223" y="1808"/>
                  </a:lnTo>
                  <a:lnTo>
                    <a:pt x="201" y="1776"/>
                  </a:lnTo>
                  <a:lnTo>
                    <a:pt x="182" y="1743"/>
                  </a:lnTo>
                  <a:lnTo>
                    <a:pt x="162" y="1709"/>
                  </a:lnTo>
                  <a:lnTo>
                    <a:pt x="144" y="1676"/>
                  </a:lnTo>
                  <a:lnTo>
                    <a:pt x="127" y="1642"/>
                  </a:lnTo>
                  <a:lnTo>
                    <a:pt x="109" y="1607"/>
                  </a:lnTo>
                  <a:lnTo>
                    <a:pt x="95" y="1572"/>
                  </a:lnTo>
                  <a:lnTo>
                    <a:pt x="80" y="1536"/>
                  </a:lnTo>
                  <a:lnTo>
                    <a:pt x="66" y="1500"/>
                  </a:lnTo>
                  <a:lnTo>
                    <a:pt x="53" y="1463"/>
                  </a:lnTo>
                  <a:lnTo>
                    <a:pt x="42" y="1425"/>
                  </a:lnTo>
                  <a:lnTo>
                    <a:pt x="34" y="1397"/>
                  </a:lnTo>
                  <a:lnTo>
                    <a:pt x="27" y="1371"/>
                  </a:lnTo>
                  <a:lnTo>
                    <a:pt x="21" y="1344"/>
                  </a:lnTo>
                  <a:lnTo>
                    <a:pt x="15" y="1317"/>
                  </a:lnTo>
                  <a:lnTo>
                    <a:pt x="11" y="1292"/>
                  </a:lnTo>
                  <a:lnTo>
                    <a:pt x="7" y="1266"/>
                  </a:lnTo>
                  <a:lnTo>
                    <a:pt x="4" y="1240"/>
                  </a:lnTo>
                  <a:lnTo>
                    <a:pt x="2" y="1215"/>
                  </a:lnTo>
                  <a:lnTo>
                    <a:pt x="2" y="1191"/>
                  </a:lnTo>
                  <a:lnTo>
                    <a:pt x="0" y="1166"/>
                  </a:lnTo>
                  <a:lnTo>
                    <a:pt x="2" y="1142"/>
                  </a:lnTo>
                  <a:lnTo>
                    <a:pt x="3" y="1119"/>
                  </a:lnTo>
                  <a:lnTo>
                    <a:pt x="5" y="1095"/>
                  </a:lnTo>
                  <a:lnTo>
                    <a:pt x="9" y="1072"/>
                  </a:lnTo>
                  <a:lnTo>
                    <a:pt x="12" y="1049"/>
                  </a:lnTo>
                  <a:lnTo>
                    <a:pt x="17" y="1026"/>
                  </a:lnTo>
                  <a:lnTo>
                    <a:pt x="22" y="1004"/>
                  </a:lnTo>
                  <a:lnTo>
                    <a:pt x="29" y="982"/>
                  </a:lnTo>
                  <a:lnTo>
                    <a:pt x="36" y="960"/>
                  </a:lnTo>
                  <a:lnTo>
                    <a:pt x="44" y="939"/>
                  </a:lnTo>
                  <a:lnTo>
                    <a:pt x="53" y="918"/>
                  </a:lnTo>
                  <a:lnTo>
                    <a:pt x="64" y="897"/>
                  </a:lnTo>
                  <a:lnTo>
                    <a:pt x="74" y="877"/>
                  </a:lnTo>
                  <a:lnTo>
                    <a:pt x="85" y="857"/>
                  </a:lnTo>
                  <a:lnTo>
                    <a:pt x="98" y="837"/>
                  </a:lnTo>
                  <a:lnTo>
                    <a:pt x="111" y="817"/>
                  </a:lnTo>
                  <a:lnTo>
                    <a:pt x="126" y="798"/>
                  </a:lnTo>
                  <a:lnTo>
                    <a:pt x="140" y="779"/>
                  </a:lnTo>
                  <a:lnTo>
                    <a:pt x="155" y="760"/>
                  </a:lnTo>
                  <a:lnTo>
                    <a:pt x="173" y="741"/>
                  </a:lnTo>
                  <a:lnTo>
                    <a:pt x="190" y="723"/>
                  </a:lnTo>
                  <a:lnTo>
                    <a:pt x="208" y="706"/>
                  </a:lnTo>
                  <a:lnTo>
                    <a:pt x="221" y="694"/>
                  </a:lnTo>
                  <a:lnTo>
                    <a:pt x="232" y="683"/>
                  </a:lnTo>
                  <a:lnTo>
                    <a:pt x="245" y="671"/>
                  </a:lnTo>
                  <a:lnTo>
                    <a:pt x="256" y="660"/>
                  </a:lnTo>
                  <a:lnTo>
                    <a:pt x="277" y="639"/>
                  </a:lnTo>
                  <a:lnTo>
                    <a:pt x="298" y="620"/>
                  </a:lnTo>
                  <a:lnTo>
                    <a:pt x="318" y="600"/>
                  </a:lnTo>
                  <a:lnTo>
                    <a:pt x="340" y="581"/>
                  </a:lnTo>
                  <a:lnTo>
                    <a:pt x="362" y="561"/>
                  </a:lnTo>
                  <a:lnTo>
                    <a:pt x="384" y="543"/>
                  </a:lnTo>
                  <a:lnTo>
                    <a:pt x="405" y="525"/>
                  </a:lnTo>
                  <a:lnTo>
                    <a:pt x="428" y="506"/>
                  </a:lnTo>
                  <a:lnTo>
                    <a:pt x="479" y="468"/>
                  </a:lnTo>
                  <a:lnTo>
                    <a:pt x="529" y="432"/>
                  </a:lnTo>
                  <a:lnTo>
                    <a:pt x="579" y="396"/>
                  </a:lnTo>
                  <a:lnTo>
                    <a:pt x="628" y="361"/>
                  </a:lnTo>
                  <a:lnTo>
                    <a:pt x="676" y="327"/>
                  </a:lnTo>
                  <a:lnTo>
                    <a:pt x="724" y="295"/>
                  </a:lnTo>
                  <a:lnTo>
                    <a:pt x="773" y="264"/>
                  </a:lnTo>
                  <a:lnTo>
                    <a:pt x="822" y="236"/>
                  </a:lnTo>
                  <a:lnTo>
                    <a:pt x="870" y="207"/>
                  </a:lnTo>
                  <a:lnTo>
                    <a:pt x="919" y="181"/>
                  </a:lnTo>
                  <a:lnTo>
                    <a:pt x="969" y="156"/>
                  </a:lnTo>
                  <a:lnTo>
                    <a:pt x="1018" y="132"/>
                  </a:lnTo>
                  <a:lnTo>
                    <a:pt x="1070" y="112"/>
                  </a:lnTo>
                  <a:lnTo>
                    <a:pt x="1121" y="92"/>
                  </a:lnTo>
                  <a:lnTo>
                    <a:pt x="1174" y="74"/>
                  </a:lnTo>
                  <a:lnTo>
                    <a:pt x="1229" y="58"/>
                  </a:lnTo>
                  <a:lnTo>
                    <a:pt x="1269" y="48"/>
                  </a:lnTo>
                  <a:lnTo>
                    <a:pt x="1309" y="37"/>
                  </a:lnTo>
                  <a:lnTo>
                    <a:pt x="1351" y="28"/>
                  </a:lnTo>
                  <a:lnTo>
                    <a:pt x="1391" y="19"/>
                  </a:lnTo>
                  <a:lnTo>
                    <a:pt x="1410" y="14"/>
                  </a:lnTo>
                  <a:lnTo>
                    <a:pt x="1429" y="10"/>
                  </a:lnTo>
                  <a:lnTo>
                    <a:pt x="1447" y="5"/>
                  </a:lnTo>
                  <a:lnTo>
                    <a:pt x="1465" y="0"/>
                  </a:lnTo>
                  <a:lnTo>
                    <a:pt x="1475" y="0"/>
                  </a:lnTo>
                  <a:lnTo>
                    <a:pt x="1479" y="0"/>
                  </a:lnTo>
                  <a:lnTo>
                    <a:pt x="1546" y="0"/>
                  </a:lnTo>
                  <a:lnTo>
                    <a:pt x="1584" y="0"/>
                  </a:lnTo>
                  <a:lnTo>
                    <a:pt x="1621" y="0"/>
                  </a:lnTo>
                  <a:lnTo>
                    <a:pt x="1659" y="0"/>
                  </a:lnTo>
                  <a:lnTo>
                    <a:pt x="1697" y="0"/>
                  </a:lnTo>
                  <a:lnTo>
                    <a:pt x="1713" y="0"/>
                  </a:lnTo>
                  <a:lnTo>
                    <a:pt x="1730" y="2"/>
                  </a:lnTo>
                  <a:lnTo>
                    <a:pt x="1749" y="3"/>
                  </a:lnTo>
                  <a:lnTo>
                    <a:pt x="1766" y="5"/>
                  </a:lnTo>
                  <a:lnTo>
                    <a:pt x="1784" y="9"/>
                  </a:lnTo>
                  <a:lnTo>
                    <a:pt x="1803" y="12"/>
                  </a:lnTo>
                  <a:lnTo>
                    <a:pt x="1821" y="18"/>
                  </a:lnTo>
                  <a:lnTo>
                    <a:pt x="1839" y="25"/>
                  </a:lnTo>
                  <a:lnTo>
                    <a:pt x="1857" y="33"/>
                  </a:lnTo>
                  <a:lnTo>
                    <a:pt x="1875" y="43"/>
                  </a:lnTo>
                  <a:lnTo>
                    <a:pt x="1891" y="54"/>
                  </a:lnTo>
                  <a:lnTo>
                    <a:pt x="1907" y="68"/>
                  </a:lnTo>
                  <a:lnTo>
                    <a:pt x="1922" y="84"/>
                  </a:lnTo>
                  <a:lnTo>
                    <a:pt x="1936" y="101"/>
                  </a:lnTo>
                  <a:lnTo>
                    <a:pt x="1943" y="112"/>
                  </a:lnTo>
                  <a:lnTo>
                    <a:pt x="1948" y="122"/>
                  </a:lnTo>
                  <a:lnTo>
                    <a:pt x="1954" y="134"/>
                  </a:lnTo>
                  <a:lnTo>
                    <a:pt x="1960" y="145"/>
                  </a:lnTo>
                  <a:lnTo>
                    <a:pt x="1969" y="166"/>
                  </a:lnTo>
                  <a:lnTo>
                    <a:pt x="1978" y="187"/>
                  </a:lnTo>
                  <a:lnTo>
                    <a:pt x="1988" y="208"/>
                  </a:lnTo>
                  <a:lnTo>
                    <a:pt x="1998" y="229"/>
                  </a:lnTo>
                  <a:lnTo>
                    <a:pt x="2016" y="270"/>
                  </a:lnTo>
                  <a:lnTo>
                    <a:pt x="2034" y="310"/>
                  </a:lnTo>
                  <a:lnTo>
                    <a:pt x="2053" y="351"/>
                  </a:lnTo>
                  <a:lnTo>
                    <a:pt x="2070" y="394"/>
                  </a:lnTo>
                  <a:lnTo>
                    <a:pt x="2086" y="435"/>
                  </a:lnTo>
                  <a:lnTo>
                    <a:pt x="2102" y="478"/>
                  </a:lnTo>
                  <a:lnTo>
                    <a:pt x="2116" y="521"/>
                  </a:lnTo>
                  <a:lnTo>
                    <a:pt x="2130" y="564"/>
                  </a:lnTo>
                  <a:lnTo>
                    <a:pt x="2144" y="619"/>
                  </a:lnTo>
                  <a:lnTo>
                    <a:pt x="2163" y="671"/>
                  </a:lnTo>
                  <a:lnTo>
                    <a:pt x="2181" y="723"/>
                  </a:lnTo>
                  <a:lnTo>
                    <a:pt x="2202" y="775"/>
                  </a:lnTo>
                  <a:lnTo>
                    <a:pt x="2222" y="824"/>
                  </a:lnTo>
                  <a:lnTo>
                    <a:pt x="2247" y="872"/>
                  </a:lnTo>
                  <a:lnTo>
                    <a:pt x="2271" y="919"/>
                  </a:lnTo>
                  <a:lnTo>
                    <a:pt x="2297" y="965"/>
                  </a:lnTo>
                  <a:lnTo>
                    <a:pt x="2325" y="1010"/>
                  </a:lnTo>
                  <a:lnTo>
                    <a:pt x="2353" y="1053"/>
                  </a:lnTo>
                  <a:lnTo>
                    <a:pt x="2384" y="1096"/>
                  </a:lnTo>
                  <a:lnTo>
                    <a:pt x="2416" y="1137"/>
                  </a:lnTo>
                  <a:lnTo>
                    <a:pt x="2450" y="1178"/>
                  </a:lnTo>
                  <a:lnTo>
                    <a:pt x="2485" y="1217"/>
                  </a:lnTo>
                  <a:lnTo>
                    <a:pt x="2522" y="1255"/>
                  </a:lnTo>
                  <a:lnTo>
                    <a:pt x="2560" y="1293"/>
                  </a:lnTo>
                  <a:lnTo>
                    <a:pt x="2586" y="1318"/>
                  </a:lnTo>
                  <a:lnTo>
                    <a:pt x="2611" y="1345"/>
                  </a:lnTo>
                  <a:lnTo>
                    <a:pt x="2635" y="1372"/>
                  </a:lnTo>
                  <a:lnTo>
                    <a:pt x="2658" y="1401"/>
                  </a:lnTo>
                  <a:lnTo>
                    <a:pt x="2680" y="1430"/>
                  </a:lnTo>
                  <a:lnTo>
                    <a:pt x="2701" y="1459"/>
                  </a:lnTo>
                  <a:lnTo>
                    <a:pt x="2720" y="1490"/>
                  </a:lnTo>
                  <a:lnTo>
                    <a:pt x="2740" y="1521"/>
                  </a:lnTo>
                  <a:lnTo>
                    <a:pt x="2757" y="1553"/>
                  </a:lnTo>
                  <a:lnTo>
                    <a:pt x="2773" y="1587"/>
                  </a:lnTo>
                  <a:lnTo>
                    <a:pt x="2789" y="1621"/>
                  </a:lnTo>
                  <a:lnTo>
                    <a:pt x="2803" y="1656"/>
                  </a:lnTo>
                  <a:lnTo>
                    <a:pt x="2817" y="1691"/>
                  </a:lnTo>
                  <a:lnTo>
                    <a:pt x="2828" y="1728"/>
                  </a:lnTo>
                  <a:lnTo>
                    <a:pt x="2840" y="1764"/>
                  </a:lnTo>
                  <a:lnTo>
                    <a:pt x="2850" y="1802"/>
                  </a:lnTo>
                  <a:lnTo>
                    <a:pt x="2864" y="1860"/>
                  </a:lnTo>
                  <a:lnTo>
                    <a:pt x="2877" y="1918"/>
                  </a:lnTo>
                  <a:lnTo>
                    <a:pt x="2891" y="1979"/>
                  </a:lnTo>
                  <a:lnTo>
                    <a:pt x="2905" y="2042"/>
                  </a:lnTo>
                  <a:lnTo>
                    <a:pt x="2918" y="2106"/>
                  </a:lnTo>
                  <a:lnTo>
                    <a:pt x="2930" y="2172"/>
                  </a:lnTo>
                  <a:lnTo>
                    <a:pt x="2943" y="2238"/>
                  </a:lnTo>
                  <a:lnTo>
                    <a:pt x="2953" y="2306"/>
                  </a:lnTo>
                  <a:lnTo>
                    <a:pt x="2958" y="2336"/>
                  </a:lnTo>
                  <a:lnTo>
                    <a:pt x="2964" y="2367"/>
                  </a:lnTo>
                  <a:lnTo>
                    <a:pt x="2968" y="2398"/>
                  </a:lnTo>
                  <a:lnTo>
                    <a:pt x="2974" y="2429"/>
                  </a:lnTo>
                  <a:lnTo>
                    <a:pt x="2984" y="2495"/>
                  </a:lnTo>
                  <a:lnTo>
                    <a:pt x="2996" y="2562"/>
                  </a:lnTo>
                  <a:lnTo>
                    <a:pt x="3000" y="2595"/>
                  </a:lnTo>
                  <a:lnTo>
                    <a:pt x="3004" y="2629"/>
                  </a:lnTo>
                  <a:lnTo>
                    <a:pt x="3007" y="2664"/>
                  </a:lnTo>
                  <a:lnTo>
                    <a:pt x="3011" y="2697"/>
                  </a:lnTo>
                  <a:lnTo>
                    <a:pt x="3013" y="2731"/>
                  </a:lnTo>
                  <a:lnTo>
                    <a:pt x="3014" y="2766"/>
                  </a:lnTo>
                  <a:lnTo>
                    <a:pt x="3014" y="2800"/>
                  </a:lnTo>
                  <a:lnTo>
                    <a:pt x="3013" y="2835"/>
                  </a:lnTo>
                  <a:lnTo>
                    <a:pt x="3009" y="2870"/>
                  </a:lnTo>
                  <a:lnTo>
                    <a:pt x="3006" y="2905"/>
                  </a:lnTo>
                  <a:lnTo>
                    <a:pt x="3000" y="2939"/>
                  </a:lnTo>
                  <a:lnTo>
                    <a:pt x="2993" y="2975"/>
                  </a:lnTo>
                  <a:lnTo>
                    <a:pt x="2988" y="2999"/>
                  </a:lnTo>
                  <a:lnTo>
                    <a:pt x="2981" y="3023"/>
                  </a:lnTo>
                  <a:lnTo>
                    <a:pt x="2973" y="3046"/>
                  </a:lnTo>
                  <a:lnTo>
                    <a:pt x="2964" y="3067"/>
                  </a:lnTo>
                  <a:lnTo>
                    <a:pt x="2953" y="3090"/>
                  </a:lnTo>
                  <a:lnTo>
                    <a:pt x="2942" y="3111"/>
                  </a:lnTo>
                  <a:lnTo>
                    <a:pt x="2930" y="3132"/>
                  </a:lnTo>
                  <a:lnTo>
                    <a:pt x="2916" y="3151"/>
                  </a:lnTo>
                  <a:lnTo>
                    <a:pt x="2903" y="3171"/>
                  </a:lnTo>
                  <a:lnTo>
                    <a:pt x="2888" y="3189"/>
                  </a:lnTo>
                  <a:lnTo>
                    <a:pt x="2873" y="3205"/>
                  </a:lnTo>
                  <a:lnTo>
                    <a:pt x="2857" y="3221"/>
                  </a:lnTo>
                  <a:lnTo>
                    <a:pt x="2840" y="3236"/>
                  </a:lnTo>
                  <a:lnTo>
                    <a:pt x="2822" y="3250"/>
                  </a:lnTo>
                  <a:lnTo>
                    <a:pt x="2804" y="3262"/>
                  </a:lnTo>
                  <a:lnTo>
                    <a:pt x="2786" y="3273"/>
                  </a:lnTo>
                  <a:lnTo>
                    <a:pt x="2769" y="3282"/>
                  </a:lnTo>
                  <a:lnTo>
                    <a:pt x="2750" y="3290"/>
                  </a:lnTo>
                  <a:lnTo>
                    <a:pt x="2732" y="3297"/>
                  </a:lnTo>
                  <a:lnTo>
                    <a:pt x="2713" y="3303"/>
                  </a:lnTo>
                  <a:lnTo>
                    <a:pt x="2694" y="3306"/>
                  </a:lnTo>
                  <a:lnTo>
                    <a:pt x="2674" y="3309"/>
                  </a:lnTo>
                  <a:lnTo>
                    <a:pt x="2656" y="3312"/>
                  </a:lnTo>
                  <a:lnTo>
                    <a:pt x="2635" y="33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7" name="Freeform 54">
              <a:extLst>
                <a:ext uri="{FF2B5EF4-FFF2-40B4-BE49-F238E27FC236}">
                  <a16:creationId xmlns:a16="http://schemas.microsoft.com/office/drawing/2014/main" id="{95D7156D-B214-4C59-9BB2-9C7ED046A3A8}"/>
                </a:ext>
              </a:extLst>
            </p:cNvPr>
            <p:cNvSpPr>
              <a:spLocks noEditPoints="1"/>
            </p:cNvSpPr>
            <p:nvPr userDrawn="1"/>
          </p:nvSpPr>
          <p:spPr bwMode="auto">
            <a:xfrm>
              <a:off x="3885994" y="2582220"/>
              <a:ext cx="1563288" cy="1521416"/>
            </a:xfrm>
            <a:custGeom>
              <a:avLst/>
              <a:gdLst>
                <a:gd name="T0" fmla="*/ 799 w 2355"/>
                <a:gd name="T1" fmla="*/ 77 h 2287"/>
                <a:gd name="T2" fmla="*/ 498 w 2355"/>
                <a:gd name="T3" fmla="*/ 221 h 2287"/>
                <a:gd name="T4" fmla="*/ 257 w 2355"/>
                <a:gd name="T5" fmla="*/ 397 h 2287"/>
                <a:gd name="T6" fmla="*/ 122 w 2355"/>
                <a:gd name="T7" fmla="*/ 547 h 2287"/>
                <a:gd name="T8" fmla="*/ 51 w 2355"/>
                <a:gd name="T9" fmla="*/ 715 h 2287"/>
                <a:gd name="T10" fmla="*/ 43 w 2355"/>
                <a:gd name="T11" fmla="*/ 895 h 2287"/>
                <a:gd name="T12" fmla="*/ 101 w 2355"/>
                <a:gd name="T13" fmla="*/ 1082 h 2287"/>
                <a:gd name="T14" fmla="*/ 245 w 2355"/>
                <a:gd name="T15" fmla="*/ 1295 h 2287"/>
                <a:gd name="T16" fmla="*/ 464 w 2355"/>
                <a:gd name="T17" fmla="*/ 1492 h 2287"/>
                <a:gd name="T18" fmla="*/ 801 w 2355"/>
                <a:gd name="T19" fmla="*/ 1709 h 2287"/>
                <a:gd name="T20" fmla="*/ 1323 w 2355"/>
                <a:gd name="T21" fmla="*/ 1972 h 2287"/>
                <a:gd name="T22" fmla="*/ 1858 w 2355"/>
                <a:gd name="T23" fmla="*/ 2195 h 2287"/>
                <a:gd name="T24" fmla="*/ 1976 w 2355"/>
                <a:gd name="T25" fmla="*/ 2230 h 2287"/>
                <a:gd name="T26" fmla="*/ 2081 w 2355"/>
                <a:gd name="T27" fmla="*/ 2247 h 2287"/>
                <a:gd name="T28" fmla="*/ 2179 w 2355"/>
                <a:gd name="T29" fmla="*/ 2235 h 2287"/>
                <a:gd name="T30" fmla="*/ 2250 w 2355"/>
                <a:gd name="T31" fmla="*/ 2190 h 2287"/>
                <a:gd name="T32" fmla="*/ 2293 w 2355"/>
                <a:gd name="T33" fmla="*/ 2114 h 2287"/>
                <a:gd name="T34" fmla="*/ 2313 w 2355"/>
                <a:gd name="T35" fmla="*/ 1984 h 2287"/>
                <a:gd name="T36" fmla="*/ 2306 w 2355"/>
                <a:gd name="T37" fmla="*/ 1724 h 2287"/>
                <a:gd name="T38" fmla="*/ 2249 w 2355"/>
                <a:gd name="T39" fmla="*/ 1493 h 2287"/>
                <a:gd name="T40" fmla="*/ 2143 w 2355"/>
                <a:gd name="T41" fmla="*/ 1289 h 2287"/>
                <a:gd name="T42" fmla="*/ 1988 w 2355"/>
                <a:gd name="T43" fmla="*/ 1113 h 2287"/>
                <a:gd name="T44" fmla="*/ 1820 w 2355"/>
                <a:gd name="T45" fmla="*/ 967 h 2287"/>
                <a:gd name="T46" fmla="*/ 1689 w 2355"/>
                <a:gd name="T47" fmla="*/ 787 h 2287"/>
                <a:gd name="T48" fmla="*/ 1585 w 2355"/>
                <a:gd name="T49" fmla="*/ 556 h 2287"/>
                <a:gd name="T50" fmla="*/ 1479 w 2355"/>
                <a:gd name="T51" fmla="*/ 331 h 2287"/>
                <a:gd name="T52" fmla="*/ 1390 w 2355"/>
                <a:gd name="T53" fmla="*/ 209 h 2287"/>
                <a:gd name="T54" fmla="*/ 1283 w 2355"/>
                <a:gd name="T55" fmla="*/ 118 h 2287"/>
                <a:gd name="T56" fmla="*/ 1158 w 2355"/>
                <a:gd name="T57" fmla="*/ 62 h 2287"/>
                <a:gd name="T58" fmla="*/ 1018 w 2355"/>
                <a:gd name="T59" fmla="*/ 40 h 2287"/>
                <a:gd name="T60" fmla="*/ 2046 w 2355"/>
                <a:gd name="T61" fmla="*/ 2284 h 2287"/>
                <a:gd name="T62" fmla="*/ 1936 w 2355"/>
                <a:gd name="T63" fmla="*/ 2263 h 2287"/>
                <a:gd name="T64" fmla="*/ 1613 w 2355"/>
                <a:gd name="T65" fmla="*/ 2138 h 2287"/>
                <a:gd name="T66" fmla="*/ 1079 w 2355"/>
                <a:gd name="T67" fmla="*/ 1901 h 2287"/>
                <a:gd name="T68" fmla="*/ 567 w 2355"/>
                <a:gd name="T69" fmla="*/ 1613 h 2287"/>
                <a:gd name="T70" fmla="*/ 289 w 2355"/>
                <a:gd name="T71" fmla="*/ 1398 h 2287"/>
                <a:gd name="T72" fmla="*/ 96 w 2355"/>
                <a:gd name="T73" fmla="*/ 1156 h 2287"/>
                <a:gd name="T74" fmla="*/ 15 w 2355"/>
                <a:gd name="T75" fmla="*/ 955 h 2287"/>
                <a:gd name="T76" fmla="*/ 4 w 2355"/>
                <a:gd name="T77" fmla="*/ 760 h 2287"/>
                <a:gd name="T78" fmla="*/ 61 w 2355"/>
                <a:gd name="T79" fmla="*/ 577 h 2287"/>
                <a:gd name="T80" fmla="*/ 184 w 2355"/>
                <a:gd name="T81" fmla="*/ 409 h 2287"/>
                <a:gd name="T82" fmla="*/ 401 w 2355"/>
                <a:gd name="T83" fmla="*/ 239 h 2287"/>
                <a:gd name="T84" fmla="*/ 693 w 2355"/>
                <a:gd name="T85" fmla="*/ 75 h 2287"/>
                <a:gd name="T86" fmla="*/ 938 w 2355"/>
                <a:gd name="T87" fmla="*/ 1 h 2287"/>
                <a:gd name="T88" fmla="*/ 1065 w 2355"/>
                <a:gd name="T89" fmla="*/ 3 h 2287"/>
                <a:gd name="T90" fmla="*/ 1211 w 2355"/>
                <a:gd name="T91" fmla="*/ 38 h 2287"/>
                <a:gd name="T92" fmla="*/ 1338 w 2355"/>
                <a:gd name="T93" fmla="*/ 108 h 2287"/>
                <a:gd name="T94" fmla="*/ 1447 w 2355"/>
                <a:gd name="T95" fmla="*/ 215 h 2287"/>
                <a:gd name="T96" fmla="*/ 1542 w 2355"/>
                <a:gd name="T97" fmla="*/ 367 h 2287"/>
                <a:gd name="T98" fmla="*/ 1649 w 2355"/>
                <a:gd name="T99" fmla="*/ 610 h 2287"/>
                <a:gd name="T100" fmla="*/ 1757 w 2355"/>
                <a:gd name="T101" fmla="*/ 820 h 2287"/>
                <a:gd name="T102" fmla="*/ 1889 w 2355"/>
                <a:gd name="T103" fmla="*/ 978 h 2287"/>
                <a:gd name="T104" fmla="*/ 2066 w 2355"/>
                <a:gd name="T105" fmla="*/ 1133 h 2287"/>
                <a:gd name="T106" fmla="*/ 2213 w 2355"/>
                <a:gd name="T107" fmla="*/ 1325 h 2287"/>
                <a:gd name="T108" fmla="*/ 2308 w 2355"/>
                <a:gd name="T109" fmla="*/ 1544 h 2287"/>
                <a:gd name="T110" fmla="*/ 2352 w 2355"/>
                <a:gd name="T111" fmla="*/ 1792 h 2287"/>
                <a:gd name="T112" fmla="*/ 2349 w 2355"/>
                <a:gd name="T113" fmla="*/ 2046 h 2287"/>
                <a:gd name="T114" fmla="*/ 2318 w 2355"/>
                <a:gd name="T115" fmla="*/ 2157 h 2287"/>
                <a:gd name="T116" fmla="*/ 2258 w 2355"/>
                <a:gd name="T117" fmla="*/ 2237 h 2287"/>
                <a:gd name="T118" fmla="*/ 2142 w 2355"/>
                <a:gd name="T119" fmla="*/ 2285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5" h="2287">
                  <a:moveTo>
                    <a:pt x="946" y="40"/>
                  </a:moveTo>
                  <a:lnTo>
                    <a:pt x="944" y="40"/>
                  </a:lnTo>
                  <a:lnTo>
                    <a:pt x="919" y="45"/>
                  </a:lnTo>
                  <a:lnTo>
                    <a:pt x="895" y="50"/>
                  </a:lnTo>
                  <a:lnTo>
                    <a:pt x="871" y="56"/>
                  </a:lnTo>
                  <a:lnTo>
                    <a:pt x="847" y="63"/>
                  </a:lnTo>
                  <a:lnTo>
                    <a:pt x="799" y="77"/>
                  </a:lnTo>
                  <a:lnTo>
                    <a:pt x="753" y="93"/>
                  </a:lnTo>
                  <a:lnTo>
                    <a:pt x="708" y="111"/>
                  </a:lnTo>
                  <a:lnTo>
                    <a:pt x="663" y="131"/>
                  </a:lnTo>
                  <a:lnTo>
                    <a:pt x="621" y="151"/>
                  </a:lnTo>
                  <a:lnTo>
                    <a:pt x="578" y="174"/>
                  </a:lnTo>
                  <a:lnTo>
                    <a:pt x="538" y="197"/>
                  </a:lnTo>
                  <a:lnTo>
                    <a:pt x="498" y="221"/>
                  </a:lnTo>
                  <a:lnTo>
                    <a:pt x="460" y="247"/>
                  </a:lnTo>
                  <a:lnTo>
                    <a:pt x="422" y="272"/>
                  </a:lnTo>
                  <a:lnTo>
                    <a:pt x="386" y="298"/>
                  </a:lnTo>
                  <a:lnTo>
                    <a:pt x="350" y="323"/>
                  </a:lnTo>
                  <a:lnTo>
                    <a:pt x="316" y="350"/>
                  </a:lnTo>
                  <a:lnTo>
                    <a:pt x="281" y="376"/>
                  </a:lnTo>
                  <a:lnTo>
                    <a:pt x="257" y="397"/>
                  </a:lnTo>
                  <a:lnTo>
                    <a:pt x="234" y="416"/>
                  </a:lnTo>
                  <a:lnTo>
                    <a:pt x="213" y="437"/>
                  </a:lnTo>
                  <a:lnTo>
                    <a:pt x="192" y="459"/>
                  </a:lnTo>
                  <a:lnTo>
                    <a:pt x="172" y="481"/>
                  </a:lnTo>
                  <a:lnTo>
                    <a:pt x="154" y="502"/>
                  </a:lnTo>
                  <a:lnTo>
                    <a:pt x="138" y="524"/>
                  </a:lnTo>
                  <a:lnTo>
                    <a:pt x="122" y="547"/>
                  </a:lnTo>
                  <a:lnTo>
                    <a:pt x="108" y="570"/>
                  </a:lnTo>
                  <a:lnTo>
                    <a:pt x="96" y="594"/>
                  </a:lnTo>
                  <a:lnTo>
                    <a:pt x="83" y="617"/>
                  </a:lnTo>
                  <a:lnTo>
                    <a:pt x="74" y="641"/>
                  </a:lnTo>
                  <a:lnTo>
                    <a:pt x="65" y="665"/>
                  </a:lnTo>
                  <a:lnTo>
                    <a:pt x="57" y="690"/>
                  </a:lnTo>
                  <a:lnTo>
                    <a:pt x="51" y="715"/>
                  </a:lnTo>
                  <a:lnTo>
                    <a:pt x="45" y="740"/>
                  </a:lnTo>
                  <a:lnTo>
                    <a:pt x="42" y="765"/>
                  </a:lnTo>
                  <a:lnTo>
                    <a:pt x="39" y="791"/>
                  </a:lnTo>
                  <a:lnTo>
                    <a:pt x="38" y="817"/>
                  </a:lnTo>
                  <a:lnTo>
                    <a:pt x="38" y="843"/>
                  </a:lnTo>
                  <a:lnTo>
                    <a:pt x="40" y="868"/>
                  </a:lnTo>
                  <a:lnTo>
                    <a:pt x="43" y="895"/>
                  </a:lnTo>
                  <a:lnTo>
                    <a:pt x="47" y="921"/>
                  </a:lnTo>
                  <a:lnTo>
                    <a:pt x="53" y="947"/>
                  </a:lnTo>
                  <a:lnTo>
                    <a:pt x="60" y="975"/>
                  </a:lnTo>
                  <a:lnTo>
                    <a:pt x="68" y="1001"/>
                  </a:lnTo>
                  <a:lnTo>
                    <a:pt x="77" y="1028"/>
                  </a:lnTo>
                  <a:lnTo>
                    <a:pt x="89" y="1055"/>
                  </a:lnTo>
                  <a:lnTo>
                    <a:pt x="101" y="1082"/>
                  </a:lnTo>
                  <a:lnTo>
                    <a:pt x="115" y="1109"/>
                  </a:lnTo>
                  <a:lnTo>
                    <a:pt x="130" y="1137"/>
                  </a:lnTo>
                  <a:lnTo>
                    <a:pt x="146" y="1163"/>
                  </a:lnTo>
                  <a:lnTo>
                    <a:pt x="169" y="1199"/>
                  </a:lnTo>
                  <a:lnTo>
                    <a:pt x="193" y="1232"/>
                  </a:lnTo>
                  <a:lnTo>
                    <a:pt x="218" y="1264"/>
                  </a:lnTo>
                  <a:lnTo>
                    <a:pt x="245" y="1295"/>
                  </a:lnTo>
                  <a:lnTo>
                    <a:pt x="272" y="1326"/>
                  </a:lnTo>
                  <a:lnTo>
                    <a:pt x="301" y="1355"/>
                  </a:lnTo>
                  <a:lnTo>
                    <a:pt x="332" y="1383"/>
                  </a:lnTo>
                  <a:lnTo>
                    <a:pt x="363" y="1412"/>
                  </a:lnTo>
                  <a:lnTo>
                    <a:pt x="395" y="1439"/>
                  </a:lnTo>
                  <a:lnTo>
                    <a:pt x="429" y="1466"/>
                  </a:lnTo>
                  <a:lnTo>
                    <a:pt x="464" y="1492"/>
                  </a:lnTo>
                  <a:lnTo>
                    <a:pt x="500" y="1519"/>
                  </a:lnTo>
                  <a:lnTo>
                    <a:pt x="538" y="1545"/>
                  </a:lnTo>
                  <a:lnTo>
                    <a:pt x="576" y="1571"/>
                  </a:lnTo>
                  <a:lnTo>
                    <a:pt x="616" y="1597"/>
                  </a:lnTo>
                  <a:lnTo>
                    <a:pt x="658" y="1623"/>
                  </a:lnTo>
                  <a:lnTo>
                    <a:pt x="729" y="1667"/>
                  </a:lnTo>
                  <a:lnTo>
                    <a:pt x="801" y="1709"/>
                  </a:lnTo>
                  <a:lnTo>
                    <a:pt x="873" y="1750"/>
                  </a:lnTo>
                  <a:lnTo>
                    <a:pt x="948" y="1789"/>
                  </a:lnTo>
                  <a:lnTo>
                    <a:pt x="1021" y="1828"/>
                  </a:lnTo>
                  <a:lnTo>
                    <a:pt x="1097" y="1865"/>
                  </a:lnTo>
                  <a:lnTo>
                    <a:pt x="1172" y="1902"/>
                  </a:lnTo>
                  <a:lnTo>
                    <a:pt x="1247" y="1937"/>
                  </a:lnTo>
                  <a:lnTo>
                    <a:pt x="1323" y="1972"/>
                  </a:lnTo>
                  <a:lnTo>
                    <a:pt x="1400" y="2005"/>
                  </a:lnTo>
                  <a:lnTo>
                    <a:pt x="1476" y="2038"/>
                  </a:lnTo>
                  <a:lnTo>
                    <a:pt x="1552" y="2070"/>
                  </a:lnTo>
                  <a:lnTo>
                    <a:pt x="1629" y="2102"/>
                  </a:lnTo>
                  <a:lnTo>
                    <a:pt x="1705" y="2133"/>
                  </a:lnTo>
                  <a:lnTo>
                    <a:pt x="1782" y="2164"/>
                  </a:lnTo>
                  <a:lnTo>
                    <a:pt x="1858" y="2195"/>
                  </a:lnTo>
                  <a:lnTo>
                    <a:pt x="1905" y="2215"/>
                  </a:lnTo>
                  <a:lnTo>
                    <a:pt x="1916" y="2218"/>
                  </a:lnTo>
                  <a:lnTo>
                    <a:pt x="1929" y="2222"/>
                  </a:lnTo>
                  <a:lnTo>
                    <a:pt x="1942" y="2224"/>
                  </a:lnTo>
                  <a:lnTo>
                    <a:pt x="1956" y="2226"/>
                  </a:lnTo>
                  <a:lnTo>
                    <a:pt x="1967" y="2227"/>
                  </a:lnTo>
                  <a:lnTo>
                    <a:pt x="1976" y="2230"/>
                  </a:lnTo>
                  <a:lnTo>
                    <a:pt x="1986" y="2231"/>
                  </a:lnTo>
                  <a:lnTo>
                    <a:pt x="1995" y="2233"/>
                  </a:lnTo>
                  <a:lnTo>
                    <a:pt x="2014" y="2238"/>
                  </a:lnTo>
                  <a:lnTo>
                    <a:pt x="2031" y="2241"/>
                  </a:lnTo>
                  <a:lnTo>
                    <a:pt x="2048" y="2243"/>
                  </a:lnTo>
                  <a:lnTo>
                    <a:pt x="2065" y="2246"/>
                  </a:lnTo>
                  <a:lnTo>
                    <a:pt x="2081" y="2247"/>
                  </a:lnTo>
                  <a:lnTo>
                    <a:pt x="2096" y="2248"/>
                  </a:lnTo>
                  <a:lnTo>
                    <a:pt x="2111" y="2248"/>
                  </a:lnTo>
                  <a:lnTo>
                    <a:pt x="2126" y="2247"/>
                  </a:lnTo>
                  <a:lnTo>
                    <a:pt x="2140" y="2245"/>
                  </a:lnTo>
                  <a:lnTo>
                    <a:pt x="2153" y="2242"/>
                  </a:lnTo>
                  <a:lnTo>
                    <a:pt x="2166" y="2240"/>
                  </a:lnTo>
                  <a:lnTo>
                    <a:pt x="2179" y="2235"/>
                  </a:lnTo>
                  <a:lnTo>
                    <a:pt x="2191" y="2231"/>
                  </a:lnTo>
                  <a:lnTo>
                    <a:pt x="2203" y="2225"/>
                  </a:lnTo>
                  <a:lnTo>
                    <a:pt x="2213" y="2219"/>
                  </a:lnTo>
                  <a:lnTo>
                    <a:pt x="2223" y="2213"/>
                  </a:lnTo>
                  <a:lnTo>
                    <a:pt x="2233" y="2206"/>
                  </a:lnTo>
                  <a:lnTo>
                    <a:pt x="2242" y="2198"/>
                  </a:lnTo>
                  <a:lnTo>
                    <a:pt x="2250" y="2190"/>
                  </a:lnTo>
                  <a:lnTo>
                    <a:pt x="2257" y="2180"/>
                  </a:lnTo>
                  <a:lnTo>
                    <a:pt x="2265" y="2171"/>
                  </a:lnTo>
                  <a:lnTo>
                    <a:pt x="2272" y="2161"/>
                  </a:lnTo>
                  <a:lnTo>
                    <a:pt x="2277" y="2149"/>
                  </a:lnTo>
                  <a:lnTo>
                    <a:pt x="2283" y="2138"/>
                  </a:lnTo>
                  <a:lnTo>
                    <a:pt x="2289" y="2126"/>
                  </a:lnTo>
                  <a:lnTo>
                    <a:pt x="2293" y="2114"/>
                  </a:lnTo>
                  <a:lnTo>
                    <a:pt x="2297" y="2100"/>
                  </a:lnTo>
                  <a:lnTo>
                    <a:pt x="2301" y="2086"/>
                  </a:lnTo>
                  <a:lnTo>
                    <a:pt x="2304" y="2071"/>
                  </a:lnTo>
                  <a:lnTo>
                    <a:pt x="2307" y="2057"/>
                  </a:lnTo>
                  <a:lnTo>
                    <a:pt x="2310" y="2040"/>
                  </a:lnTo>
                  <a:lnTo>
                    <a:pt x="2311" y="2023"/>
                  </a:lnTo>
                  <a:lnTo>
                    <a:pt x="2313" y="1984"/>
                  </a:lnTo>
                  <a:lnTo>
                    <a:pt x="2315" y="1945"/>
                  </a:lnTo>
                  <a:lnTo>
                    <a:pt x="2316" y="1907"/>
                  </a:lnTo>
                  <a:lnTo>
                    <a:pt x="2316" y="1870"/>
                  </a:lnTo>
                  <a:lnTo>
                    <a:pt x="2315" y="1832"/>
                  </a:lnTo>
                  <a:lnTo>
                    <a:pt x="2313" y="1795"/>
                  </a:lnTo>
                  <a:lnTo>
                    <a:pt x="2310" y="1759"/>
                  </a:lnTo>
                  <a:lnTo>
                    <a:pt x="2306" y="1724"/>
                  </a:lnTo>
                  <a:lnTo>
                    <a:pt x="2300" y="1689"/>
                  </a:lnTo>
                  <a:lnTo>
                    <a:pt x="2295" y="1655"/>
                  </a:lnTo>
                  <a:lnTo>
                    <a:pt x="2288" y="1622"/>
                  </a:lnTo>
                  <a:lnTo>
                    <a:pt x="2280" y="1589"/>
                  </a:lnTo>
                  <a:lnTo>
                    <a:pt x="2270" y="1556"/>
                  </a:lnTo>
                  <a:lnTo>
                    <a:pt x="2260" y="1524"/>
                  </a:lnTo>
                  <a:lnTo>
                    <a:pt x="2249" y="1493"/>
                  </a:lnTo>
                  <a:lnTo>
                    <a:pt x="2237" y="1462"/>
                  </a:lnTo>
                  <a:lnTo>
                    <a:pt x="2223" y="1433"/>
                  </a:lnTo>
                  <a:lnTo>
                    <a:pt x="2210" y="1403"/>
                  </a:lnTo>
                  <a:lnTo>
                    <a:pt x="2195" y="1374"/>
                  </a:lnTo>
                  <a:lnTo>
                    <a:pt x="2179" y="1345"/>
                  </a:lnTo>
                  <a:lnTo>
                    <a:pt x="2162" y="1317"/>
                  </a:lnTo>
                  <a:lnTo>
                    <a:pt x="2143" y="1289"/>
                  </a:lnTo>
                  <a:lnTo>
                    <a:pt x="2125" y="1263"/>
                  </a:lnTo>
                  <a:lnTo>
                    <a:pt x="2104" y="1236"/>
                  </a:lnTo>
                  <a:lnTo>
                    <a:pt x="2084" y="1210"/>
                  </a:lnTo>
                  <a:lnTo>
                    <a:pt x="2061" y="1185"/>
                  </a:lnTo>
                  <a:lnTo>
                    <a:pt x="2038" y="1161"/>
                  </a:lnTo>
                  <a:lnTo>
                    <a:pt x="2014" y="1137"/>
                  </a:lnTo>
                  <a:lnTo>
                    <a:pt x="1988" y="1113"/>
                  </a:lnTo>
                  <a:lnTo>
                    <a:pt x="1962" y="1090"/>
                  </a:lnTo>
                  <a:lnTo>
                    <a:pt x="1934" y="1067"/>
                  </a:lnTo>
                  <a:lnTo>
                    <a:pt x="1906" y="1045"/>
                  </a:lnTo>
                  <a:lnTo>
                    <a:pt x="1884" y="1027"/>
                  </a:lnTo>
                  <a:lnTo>
                    <a:pt x="1862" y="1008"/>
                  </a:lnTo>
                  <a:lnTo>
                    <a:pt x="1840" y="988"/>
                  </a:lnTo>
                  <a:lnTo>
                    <a:pt x="1820" y="967"/>
                  </a:lnTo>
                  <a:lnTo>
                    <a:pt x="1800" y="944"/>
                  </a:lnTo>
                  <a:lnTo>
                    <a:pt x="1780" y="921"/>
                  </a:lnTo>
                  <a:lnTo>
                    <a:pt x="1761" y="896"/>
                  </a:lnTo>
                  <a:lnTo>
                    <a:pt x="1742" y="871"/>
                  </a:lnTo>
                  <a:lnTo>
                    <a:pt x="1724" y="843"/>
                  </a:lnTo>
                  <a:lnTo>
                    <a:pt x="1706" y="816"/>
                  </a:lnTo>
                  <a:lnTo>
                    <a:pt x="1689" y="787"/>
                  </a:lnTo>
                  <a:lnTo>
                    <a:pt x="1673" y="756"/>
                  </a:lnTo>
                  <a:lnTo>
                    <a:pt x="1657" y="725"/>
                  </a:lnTo>
                  <a:lnTo>
                    <a:pt x="1642" y="693"/>
                  </a:lnTo>
                  <a:lnTo>
                    <a:pt x="1627" y="658"/>
                  </a:lnTo>
                  <a:lnTo>
                    <a:pt x="1612" y="624"/>
                  </a:lnTo>
                  <a:lnTo>
                    <a:pt x="1599" y="591"/>
                  </a:lnTo>
                  <a:lnTo>
                    <a:pt x="1585" y="556"/>
                  </a:lnTo>
                  <a:lnTo>
                    <a:pt x="1571" y="522"/>
                  </a:lnTo>
                  <a:lnTo>
                    <a:pt x="1556" y="487"/>
                  </a:lnTo>
                  <a:lnTo>
                    <a:pt x="1541" y="453"/>
                  </a:lnTo>
                  <a:lnTo>
                    <a:pt x="1525" y="420"/>
                  </a:lnTo>
                  <a:lnTo>
                    <a:pt x="1508" y="385"/>
                  </a:lnTo>
                  <a:lnTo>
                    <a:pt x="1490" y="352"/>
                  </a:lnTo>
                  <a:lnTo>
                    <a:pt x="1479" y="331"/>
                  </a:lnTo>
                  <a:lnTo>
                    <a:pt x="1468" y="312"/>
                  </a:lnTo>
                  <a:lnTo>
                    <a:pt x="1455" y="294"/>
                  </a:lnTo>
                  <a:lnTo>
                    <a:pt x="1442" y="275"/>
                  </a:lnTo>
                  <a:lnTo>
                    <a:pt x="1430" y="257"/>
                  </a:lnTo>
                  <a:lnTo>
                    <a:pt x="1417" y="241"/>
                  </a:lnTo>
                  <a:lnTo>
                    <a:pt x="1403" y="225"/>
                  </a:lnTo>
                  <a:lnTo>
                    <a:pt x="1390" y="209"/>
                  </a:lnTo>
                  <a:lnTo>
                    <a:pt x="1376" y="194"/>
                  </a:lnTo>
                  <a:lnTo>
                    <a:pt x="1361" y="180"/>
                  </a:lnTo>
                  <a:lnTo>
                    <a:pt x="1346" y="166"/>
                  </a:lnTo>
                  <a:lnTo>
                    <a:pt x="1331" y="154"/>
                  </a:lnTo>
                  <a:lnTo>
                    <a:pt x="1315" y="141"/>
                  </a:lnTo>
                  <a:lnTo>
                    <a:pt x="1299" y="130"/>
                  </a:lnTo>
                  <a:lnTo>
                    <a:pt x="1283" y="118"/>
                  </a:lnTo>
                  <a:lnTo>
                    <a:pt x="1266" y="109"/>
                  </a:lnTo>
                  <a:lnTo>
                    <a:pt x="1248" y="99"/>
                  </a:lnTo>
                  <a:lnTo>
                    <a:pt x="1231" y="91"/>
                  </a:lnTo>
                  <a:lnTo>
                    <a:pt x="1214" y="83"/>
                  </a:lnTo>
                  <a:lnTo>
                    <a:pt x="1196" y="75"/>
                  </a:lnTo>
                  <a:lnTo>
                    <a:pt x="1177" y="69"/>
                  </a:lnTo>
                  <a:lnTo>
                    <a:pt x="1158" y="62"/>
                  </a:lnTo>
                  <a:lnTo>
                    <a:pt x="1139" y="57"/>
                  </a:lnTo>
                  <a:lnTo>
                    <a:pt x="1120" y="53"/>
                  </a:lnTo>
                  <a:lnTo>
                    <a:pt x="1100" y="48"/>
                  </a:lnTo>
                  <a:lnTo>
                    <a:pt x="1080" y="46"/>
                  </a:lnTo>
                  <a:lnTo>
                    <a:pt x="1059" y="42"/>
                  </a:lnTo>
                  <a:lnTo>
                    <a:pt x="1038" y="41"/>
                  </a:lnTo>
                  <a:lnTo>
                    <a:pt x="1018" y="40"/>
                  </a:lnTo>
                  <a:lnTo>
                    <a:pt x="996" y="39"/>
                  </a:lnTo>
                  <a:lnTo>
                    <a:pt x="974" y="40"/>
                  </a:lnTo>
                  <a:lnTo>
                    <a:pt x="951" y="40"/>
                  </a:lnTo>
                  <a:lnTo>
                    <a:pt x="946" y="40"/>
                  </a:lnTo>
                  <a:close/>
                  <a:moveTo>
                    <a:pt x="2101" y="2287"/>
                  </a:moveTo>
                  <a:lnTo>
                    <a:pt x="2073" y="2286"/>
                  </a:lnTo>
                  <a:lnTo>
                    <a:pt x="2046" y="2284"/>
                  </a:lnTo>
                  <a:lnTo>
                    <a:pt x="2016" y="2278"/>
                  </a:lnTo>
                  <a:lnTo>
                    <a:pt x="1986" y="2272"/>
                  </a:lnTo>
                  <a:lnTo>
                    <a:pt x="1977" y="2270"/>
                  </a:lnTo>
                  <a:lnTo>
                    <a:pt x="1969" y="2268"/>
                  </a:lnTo>
                  <a:lnTo>
                    <a:pt x="1960" y="2266"/>
                  </a:lnTo>
                  <a:lnTo>
                    <a:pt x="1950" y="2265"/>
                  </a:lnTo>
                  <a:lnTo>
                    <a:pt x="1936" y="2263"/>
                  </a:lnTo>
                  <a:lnTo>
                    <a:pt x="1919" y="2260"/>
                  </a:lnTo>
                  <a:lnTo>
                    <a:pt x="1905" y="2256"/>
                  </a:lnTo>
                  <a:lnTo>
                    <a:pt x="1890" y="2251"/>
                  </a:lnTo>
                  <a:lnTo>
                    <a:pt x="1843" y="2232"/>
                  </a:lnTo>
                  <a:lnTo>
                    <a:pt x="1766" y="2201"/>
                  </a:lnTo>
                  <a:lnTo>
                    <a:pt x="1690" y="2170"/>
                  </a:lnTo>
                  <a:lnTo>
                    <a:pt x="1613" y="2138"/>
                  </a:lnTo>
                  <a:lnTo>
                    <a:pt x="1536" y="2106"/>
                  </a:lnTo>
                  <a:lnTo>
                    <a:pt x="1459" y="2074"/>
                  </a:lnTo>
                  <a:lnTo>
                    <a:pt x="1383" y="2040"/>
                  </a:lnTo>
                  <a:lnTo>
                    <a:pt x="1307" y="2007"/>
                  </a:lnTo>
                  <a:lnTo>
                    <a:pt x="1230" y="1972"/>
                  </a:lnTo>
                  <a:lnTo>
                    <a:pt x="1154" y="1937"/>
                  </a:lnTo>
                  <a:lnTo>
                    <a:pt x="1079" y="1901"/>
                  </a:lnTo>
                  <a:lnTo>
                    <a:pt x="1003" y="1863"/>
                  </a:lnTo>
                  <a:lnTo>
                    <a:pt x="928" y="1825"/>
                  </a:lnTo>
                  <a:lnTo>
                    <a:pt x="854" y="1785"/>
                  </a:lnTo>
                  <a:lnTo>
                    <a:pt x="780" y="1743"/>
                  </a:lnTo>
                  <a:lnTo>
                    <a:pt x="708" y="1701"/>
                  </a:lnTo>
                  <a:lnTo>
                    <a:pt x="636" y="1656"/>
                  </a:lnTo>
                  <a:lnTo>
                    <a:pt x="567" y="1613"/>
                  </a:lnTo>
                  <a:lnTo>
                    <a:pt x="497" y="1564"/>
                  </a:lnTo>
                  <a:lnTo>
                    <a:pt x="461" y="1539"/>
                  </a:lnTo>
                  <a:lnTo>
                    <a:pt x="426" y="1514"/>
                  </a:lnTo>
                  <a:lnTo>
                    <a:pt x="392" y="1486"/>
                  </a:lnTo>
                  <a:lnTo>
                    <a:pt x="357" y="1459"/>
                  </a:lnTo>
                  <a:lnTo>
                    <a:pt x="323" y="1429"/>
                  </a:lnTo>
                  <a:lnTo>
                    <a:pt x="289" y="1398"/>
                  </a:lnTo>
                  <a:lnTo>
                    <a:pt x="257" y="1367"/>
                  </a:lnTo>
                  <a:lnTo>
                    <a:pt x="226" y="1333"/>
                  </a:lnTo>
                  <a:lnTo>
                    <a:pt x="195" y="1298"/>
                  </a:lnTo>
                  <a:lnTo>
                    <a:pt x="167" y="1262"/>
                  </a:lnTo>
                  <a:lnTo>
                    <a:pt x="139" y="1224"/>
                  </a:lnTo>
                  <a:lnTo>
                    <a:pt x="113" y="1184"/>
                  </a:lnTo>
                  <a:lnTo>
                    <a:pt x="96" y="1156"/>
                  </a:lnTo>
                  <a:lnTo>
                    <a:pt x="79" y="1127"/>
                  </a:lnTo>
                  <a:lnTo>
                    <a:pt x="66" y="1099"/>
                  </a:lnTo>
                  <a:lnTo>
                    <a:pt x="52" y="1070"/>
                  </a:lnTo>
                  <a:lnTo>
                    <a:pt x="40" y="1041"/>
                  </a:lnTo>
                  <a:lnTo>
                    <a:pt x="31" y="1013"/>
                  </a:lnTo>
                  <a:lnTo>
                    <a:pt x="22" y="984"/>
                  </a:lnTo>
                  <a:lnTo>
                    <a:pt x="15" y="955"/>
                  </a:lnTo>
                  <a:lnTo>
                    <a:pt x="10" y="928"/>
                  </a:lnTo>
                  <a:lnTo>
                    <a:pt x="5" y="899"/>
                  </a:lnTo>
                  <a:lnTo>
                    <a:pt x="1" y="872"/>
                  </a:lnTo>
                  <a:lnTo>
                    <a:pt x="0" y="843"/>
                  </a:lnTo>
                  <a:lnTo>
                    <a:pt x="0" y="816"/>
                  </a:lnTo>
                  <a:lnTo>
                    <a:pt x="1" y="788"/>
                  </a:lnTo>
                  <a:lnTo>
                    <a:pt x="4" y="760"/>
                  </a:lnTo>
                  <a:lnTo>
                    <a:pt x="8" y="734"/>
                  </a:lnTo>
                  <a:lnTo>
                    <a:pt x="13" y="707"/>
                  </a:lnTo>
                  <a:lnTo>
                    <a:pt x="20" y="680"/>
                  </a:lnTo>
                  <a:lnTo>
                    <a:pt x="28" y="654"/>
                  </a:lnTo>
                  <a:lnTo>
                    <a:pt x="38" y="627"/>
                  </a:lnTo>
                  <a:lnTo>
                    <a:pt x="49" y="602"/>
                  </a:lnTo>
                  <a:lnTo>
                    <a:pt x="61" y="577"/>
                  </a:lnTo>
                  <a:lnTo>
                    <a:pt x="74" y="552"/>
                  </a:lnTo>
                  <a:lnTo>
                    <a:pt x="90" y="526"/>
                  </a:lnTo>
                  <a:lnTo>
                    <a:pt x="106" y="502"/>
                  </a:lnTo>
                  <a:lnTo>
                    <a:pt x="123" y="478"/>
                  </a:lnTo>
                  <a:lnTo>
                    <a:pt x="143" y="455"/>
                  </a:lnTo>
                  <a:lnTo>
                    <a:pt x="162" y="432"/>
                  </a:lnTo>
                  <a:lnTo>
                    <a:pt x="184" y="409"/>
                  </a:lnTo>
                  <a:lnTo>
                    <a:pt x="207" y="388"/>
                  </a:lnTo>
                  <a:lnTo>
                    <a:pt x="232" y="366"/>
                  </a:lnTo>
                  <a:lnTo>
                    <a:pt x="257" y="345"/>
                  </a:lnTo>
                  <a:lnTo>
                    <a:pt x="292" y="319"/>
                  </a:lnTo>
                  <a:lnTo>
                    <a:pt x="327" y="291"/>
                  </a:lnTo>
                  <a:lnTo>
                    <a:pt x="364" y="265"/>
                  </a:lnTo>
                  <a:lnTo>
                    <a:pt x="401" y="239"/>
                  </a:lnTo>
                  <a:lnTo>
                    <a:pt x="440" y="212"/>
                  </a:lnTo>
                  <a:lnTo>
                    <a:pt x="479" y="187"/>
                  </a:lnTo>
                  <a:lnTo>
                    <a:pt x="520" y="162"/>
                  </a:lnTo>
                  <a:lnTo>
                    <a:pt x="561" y="139"/>
                  </a:lnTo>
                  <a:lnTo>
                    <a:pt x="605" y="116"/>
                  </a:lnTo>
                  <a:lnTo>
                    <a:pt x="648" y="94"/>
                  </a:lnTo>
                  <a:lnTo>
                    <a:pt x="693" y="75"/>
                  </a:lnTo>
                  <a:lnTo>
                    <a:pt x="740" y="56"/>
                  </a:lnTo>
                  <a:lnTo>
                    <a:pt x="787" y="39"/>
                  </a:lnTo>
                  <a:lnTo>
                    <a:pt x="837" y="24"/>
                  </a:lnTo>
                  <a:lnTo>
                    <a:pt x="862" y="18"/>
                  </a:lnTo>
                  <a:lnTo>
                    <a:pt x="887" y="11"/>
                  </a:lnTo>
                  <a:lnTo>
                    <a:pt x="912" y="7"/>
                  </a:lnTo>
                  <a:lnTo>
                    <a:pt x="938" y="1"/>
                  </a:lnTo>
                  <a:lnTo>
                    <a:pt x="946" y="2"/>
                  </a:lnTo>
                  <a:lnTo>
                    <a:pt x="949" y="1"/>
                  </a:lnTo>
                  <a:lnTo>
                    <a:pt x="973" y="0"/>
                  </a:lnTo>
                  <a:lnTo>
                    <a:pt x="997" y="0"/>
                  </a:lnTo>
                  <a:lnTo>
                    <a:pt x="1020" y="0"/>
                  </a:lnTo>
                  <a:lnTo>
                    <a:pt x="1042" y="1"/>
                  </a:lnTo>
                  <a:lnTo>
                    <a:pt x="1065" y="3"/>
                  </a:lnTo>
                  <a:lnTo>
                    <a:pt x="1087" y="6"/>
                  </a:lnTo>
                  <a:lnTo>
                    <a:pt x="1108" y="9"/>
                  </a:lnTo>
                  <a:lnTo>
                    <a:pt x="1129" y="14"/>
                  </a:lnTo>
                  <a:lnTo>
                    <a:pt x="1150" y="18"/>
                  </a:lnTo>
                  <a:lnTo>
                    <a:pt x="1170" y="24"/>
                  </a:lnTo>
                  <a:lnTo>
                    <a:pt x="1191" y="31"/>
                  </a:lnTo>
                  <a:lnTo>
                    <a:pt x="1211" y="38"/>
                  </a:lnTo>
                  <a:lnTo>
                    <a:pt x="1230" y="46"/>
                  </a:lnTo>
                  <a:lnTo>
                    <a:pt x="1248" y="54"/>
                  </a:lnTo>
                  <a:lnTo>
                    <a:pt x="1267" y="63"/>
                  </a:lnTo>
                  <a:lnTo>
                    <a:pt x="1285" y="73"/>
                  </a:lnTo>
                  <a:lnTo>
                    <a:pt x="1303" y="85"/>
                  </a:lnTo>
                  <a:lnTo>
                    <a:pt x="1321" y="96"/>
                  </a:lnTo>
                  <a:lnTo>
                    <a:pt x="1338" y="108"/>
                  </a:lnTo>
                  <a:lnTo>
                    <a:pt x="1354" y="122"/>
                  </a:lnTo>
                  <a:lnTo>
                    <a:pt x="1371" y="135"/>
                  </a:lnTo>
                  <a:lnTo>
                    <a:pt x="1387" y="149"/>
                  </a:lnTo>
                  <a:lnTo>
                    <a:pt x="1402" y="164"/>
                  </a:lnTo>
                  <a:lnTo>
                    <a:pt x="1417" y="180"/>
                  </a:lnTo>
                  <a:lnTo>
                    <a:pt x="1432" y="197"/>
                  </a:lnTo>
                  <a:lnTo>
                    <a:pt x="1447" y="215"/>
                  </a:lnTo>
                  <a:lnTo>
                    <a:pt x="1461" y="233"/>
                  </a:lnTo>
                  <a:lnTo>
                    <a:pt x="1474" y="251"/>
                  </a:lnTo>
                  <a:lnTo>
                    <a:pt x="1487" y="271"/>
                  </a:lnTo>
                  <a:lnTo>
                    <a:pt x="1501" y="291"/>
                  </a:lnTo>
                  <a:lnTo>
                    <a:pt x="1512" y="312"/>
                  </a:lnTo>
                  <a:lnTo>
                    <a:pt x="1525" y="334"/>
                  </a:lnTo>
                  <a:lnTo>
                    <a:pt x="1542" y="367"/>
                  </a:lnTo>
                  <a:lnTo>
                    <a:pt x="1559" y="401"/>
                  </a:lnTo>
                  <a:lnTo>
                    <a:pt x="1576" y="437"/>
                  </a:lnTo>
                  <a:lnTo>
                    <a:pt x="1591" y="471"/>
                  </a:lnTo>
                  <a:lnTo>
                    <a:pt x="1606" y="506"/>
                  </a:lnTo>
                  <a:lnTo>
                    <a:pt x="1621" y="541"/>
                  </a:lnTo>
                  <a:lnTo>
                    <a:pt x="1635" y="576"/>
                  </a:lnTo>
                  <a:lnTo>
                    <a:pt x="1649" y="610"/>
                  </a:lnTo>
                  <a:lnTo>
                    <a:pt x="1663" y="643"/>
                  </a:lnTo>
                  <a:lnTo>
                    <a:pt x="1677" y="676"/>
                  </a:lnTo>
                  <a:lnTo>
                    <a:pt x="1692" y="707"/>
                  </a:lnTo>
                  <a:lnTo>
                    <a:pt x="1707" y="736"/>
                  </a:lnTo>
                  <a:lnTo>
                    <a:pt x="1723" y="766"/>
                  </a:lnTo>
                  <a:lnTo>
                    <a:pt x="1739" y="794"/>
                  </a:lnTo>
                  <a:lnTo>
                    <a:pt x="1757" y="820"/>
                  </a:lnTo>
                  <a:lnTo>
                    <a:pt x="1774" y="846"/>
                  </a:lnTo>
                  <a:lnTo>
                    <a:pt x="1791" y="872"/>
                  </a:lnTo>
                  <a:lnTo>
                    <a:pt x="1809" y="895"/>
                  </a:lnTo>
                  <a:lnTo>
                    <a:pt x="1829" y="918"/>
                  </a:lnTo>
                  <a:lnTo>
                    <a:pt x="1848" y="938"/>
                  </a:lnTo>
                  <a:lnTo>
                    <a:pt x="1868" y="959"/>
                  </a:lnTo>
                  <a:lnTo>
                    <a:pt x="1889" y="978"/>
                  </a:lnTo>
                  <a:lnTo>
                    <a:pt x="1909" y="997"/>
                  </a:lnTo>
                  <a:lnTo>
                    <a:pt x="1930" y="1013"/>
                  </a:lnTo>
                  <a:lnTo>
                    <a:pt x="1960" y="1036"/>
                  </a:lnTo>
                  <a:lnTo>
                    <a:pt x="1988" y="1060"/>
                  </a:lnTo>
                  <a:lnTo>
                    <a:pt x="2015" y="1084"/>
                  </a:lnTo>
                  <a:lnTo>
                    <a:pt x="2041" y="1108"/>
                  </a:lnTo>
                  <a:lnTo>
                    <a:pt x="2066" y="1133"/>
                  </a:lnTo>
                  <a:lnTo>
                    <a:pt x="2090" y="1160"/>
                  </a:lnTo>
                  <a:lnTo>
                    <a:pt x="2113" y="1185"/>
                  </a:lnTo>
                  <a:lnTo>
                    <a:pt x="2135" y="1212"/>
                  </a:lnTo>
                  <a:lnTo>
                    <a:pt x="2156" y="1240"/>
                  </a:lnTo>
                  <a:lnTo>
                    <a:pt x="2176" y="1267"/>
                  </a:lnTo>
                  <a:lnTo>
                    <a:pt x="2195" y="1296"/>
                  </a:lnTo>
                  <a:lnTo>
                    <a:pt x="2213" y="1325"/>
                  </a:lnTo>
                  <a:lnTo>
                    <a:pt x="2229" y="1355"/>
                  </a:lnTo>
                  <a:lnTo>
                    <a:pt x="2245" y="1384"/>
                  </a:lnTo>
                  <a:lnTo>
                    <a:pt x="2260" y="1415"/>
                  </a:lnTo>
                  <a:lnTo>
                    <a:pt x="2273" y="1446"/>
                  </a:lnTo>
                  <a:lnTo>
                    <a:pt x="2285" y="1478"/>
                  </a:lnTo>
                  <a:lnTo>
                    <a:pt x="2297" y="1511"/>
                  </a:lnTo>
                  <a:lnTo>
                    <a:pt x="2308" y="1544"/>
                  </a:lnTo>
                  <a:lnTo>
                    <a:pt x="2318" y="1577"/>
                  </a:lnTo>
                  <a:lnTo>
                    <a:pt x="2326" y="1611"/>
                  </a:lnTo>
                  <a:lnTo>
                    <a:pt x="2332" y="1646"/>
                  </a:lnTo>
                  <a:lnTo>
                    <a:pt x="2339" y="1681"/>
                  </a:lnTo>
                  <a:lnTo>
                    <a:pt x="2345" y="1717"/>
                  </a:lnTo>
                  <a:lnTo>
                    <a:pt x="2349" y="1754"/>
                  </a:lnTo>
                  <a:lnTo>
                    <a:pt x="2352" y="1792"/>
                  </a:lnTo>
                  <a:lnTo>
                    <a:pt x="2354" y="1828"/>
                  </a:lnTo>
                  <a:lnTo>
                    <a:pt x="2355" y="1867"/>
                  </a:lnTo>
                  <a:lnTo>
                    <a:pt x="2355" y="1906"/>
                  </a:lnTo>
                  <a:lnTo>
                    <a:pt x="2354" y="1945"/>
                  </a:lnTo>
                  <a:lnTo>
                    <a:pt x="2353" y="1987"/>
                  </a:lnTo>
                  <a:lnTo>
                    <a:pt x="2350" y="2027"/>
                  </a:lnTo>
                  <a:lnTo>
                    <a:pt x="2349" y="2046"/>
                  </a:lnTo>
                  <a:lnTo>
                    <a:pt x="2345" y="2063"/>
                  </a:lnTo>
                  <a:lnTo>
                    <a:pt x="2343" y="2081"/>
                  </a:lnTo>
                  <a:lnTo>
                    <a:pt x="2338" y="2098"/>
                  </a:lnTo>
                  <a:lnTo>
                    <a:pt x="2335" y="2114"/>
                  </a:lnTo>
                  <a:lnTo>
                    <a:pt x="2329" y="2129"/>
                  </a:lnTo>
                  <a:lnTo>
                    <a:pt x="2323" y="2144"/>
                  </a:lnTo>
                  <a:lnTo>
                    <a:pt x="2318" y="2157"/>
                  </a:lnTo>
                  <a:lnTo>
                    <a:pt x="2311" y="2171"/>
                  </a:lnTo>
                  <a:lnTo>
                    <a:pt x="2304" y="2184"/>
                  </a:lnTo>
                  <a:lnTo>
                    <a:pt x="2296" y="2195"/>
                  </a:lnTo>
                  <a:lnTo>
                    <a:pt x="2287" y="2207"/>
                  </a:lnTo>
                  <a:lnTo>
                    <a:pt x="2277" y="2217"/>
                  </a:lnTo>
                  <a:lnTo>
                    <a:pt x="2268" y="2227"/>
                  </a:lnTo>
                  <a:lnTo>
                    <a:pt x="2258" y="2237"/>
                  </a:lnTo>
                  <a:lnTo>
                    <a:pt x="2246" y="2245"/>
                  </a:lnTo>
                  <a:lnTo>
                    <a:pt x="2231" y="2255"/>
                  </a:lnTo>
                  <a:lnTo>
                    <a:pt x="2215" y="2263"/>
                  </a:lnTo>
                  <a:lnTo>
                    <a:pt x="2198" y="2271"/>
                  </a:lnTo>
                  <a:lnTo>
                    <a:pt x="2180" y="2277"/>
                  </a:lnTo>
                  <a:lnTo>
                    <a:pt x="2162" y="2281"/>
                  </a:lnTo>
                  <a:lnTo>
                    <a:pt x="2142" y="2285"/>
                  </a:lnTo>
                  <a:lnTo>
                    <a:pt x="2121" y="2287"/>
                  </a:lnTo>
                  <a:lnTo>
                    <a:pt x="2101" y="22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8" name="Freeform 55">
              <a:extLst>
                <a:ext uri="{FF2B5EF4-FFF2-40B4-BE49-F238E27FC236}">
                  <a16:creationId xmlns:a16="http://schemas.microsoft.com/office/drawing/2014/main" id="{B7E4FE60-27F3-4CFE-915C-9DC0866FB6C5}"/>
                </a:ext>
              </a:extLst>
            </p:cNvPr>
            <p:cNvSpPr>
              <a:spLocks noEditPoints="1"/>
            </p:cNvSpPr>
            <p:nvPr userDrawn="1"/>
          </p:nvSpPr>
          <p:spPr bwMode="auto">
            <a:xfrm>
              <a:off x="7663940" y="1740090"/>
              <a:ext cx="800255" cy="856086"/>
            </a:xfrm>
            <a:custGeom>
              <a:avLst/>
              <a:gdLst>
                <a:gd name="T0" fmla="*/ 398 w 1204"/>
                <a:gd name="T1" fmla="*/ 89 h 1292"/>
                <a:gd name="T2" fmla="*/ 251 w 1204"/>
                <a:gd name="T3" fmla="*/ 154 h 1292"/>
                <a:gd name="T4" fmla="*/ 164 w 1204"/>
                <a:gd name="T5" fmla="*/ 218 h 1292"/>
                <a:gd name="T6" fmla="*/ 104 w 1204"/>
                <a:gd name="T7" fmla="*/ 290 h 1292"/>
                <a:gd name="T8" fmla="*/ 63 w 1204"/>
                <a:gd name="T9" fmla="*/ 374 h 1292"/>
                <a:gd name="T10" fmla="*/ 42 w 1204"/>
                <a:gd name="T11" fmla="*/ 468 h 1292"/>
                <a:gd name="T12" fmla="*/ 45 w 1204"/>
                <a:gd name="T13" fmla="*/ 590 h 1292"/>
                <a:gd name="T14" fmla="*/ 116 w 1204"/>
                <a:gd name="T15" fmla="*/ 851 h 1292"/>
                <a:gd name="T16" fmla="*/ 185 w 1204"/>
                <a:gd name="T17" fmla="*/ 981 h 1292"/>
                <a:gd name="T18" fmla="*/ 258 w 1204"/>
                <a:gd name="T19" fmla="*/ 1073 h 1292"/>
                <a:gd name="T20" fmla="*/ 348 w 1204"/>
                <a:gd name="T21" fmla="*/ 1148 h 1292"/>
                <a:gd name="T22" fmla="*/ 467 w 1204"/>
                <a:gd name="T23" fmla="*/ 1213 h 1292"/>
                <a:gd name="T24" fmla="*/ 610 w 1204"/>
                <a:gd name="T25" fmla="*/ 1249 h 1292"/>
                <a:gd name="T26" fmla="*/ 755 w 1204"/>
                <a:gd name="T27" fmla="*/ 1247 h 1292"/>
                <a:gd name="T28" fmla="*/ 890 w 1204"/>
                <a:gd name="T29" fmla="*/ 1207 h 1292"/>
                <a:gd name="T30" fmla="*/ 1008 w 1204"/>
                <a:gd name="T31" fmla="*/ 1132 h 1292"/>
                <a:gd name="T32" fmla="*/ 1100 w 1204"/>
                <a:gd name="T33" fmla="*/ 1026 h 1292"/>
                <a:gd name="T34" fmla="*/ 1149 w 1204"/>
                <a:gd name="T35" fmla="*/ 910 h 1292"/>
                <a:gd name="T36" fmla="*/ 1164 w 1204"/>
                <a:gd name="T37" fmla="*/ 779 h 1292"/>
                <a:gd name="T38" fmla="*/ 1134 w 1204"/>
                <a:gd name="T39" fmla="*/ 573 h 1292"/>
                <a:gd name="T40" fmla="*/ 1064 w 1204"/>
                <a:gd name="T41" fmla="*/ 360 h 1292"/>
                <a:gd name="T42" fmla="*/ 993 w 1204"/>
                <a:gd name="T43" fmla="*/ 236 h 1292"/>
                <a:gd name="T44" fmla="*/ 905 w 1204"/>
                <a:gd name="T45" fmla="*/ 142 h 1292"/>
                <a:gd name="T46" fmla="*/ 802 w 1204"/>
                <a:gd name="T47" fmla="*/ 78 h 1292"/>
                <a:gd name="T48" fmla="*/ 681 w 1204"/>
                <a:gd name="T49" fmla="*/ 45 h 1292"/>
                <a:gd name="T50" fmla="*/ 546 w 1204"/>
                <a:gd name="T51" fmla="*/ 43 h 1292"/>
                <a:gd name="T52" fmla="*/ 617 w 1204"/>
                <a:gd name="T53" fmla="*/ 1289 h 1292"/>
                <a:gd name="T54" fmla="*/ 505 w 1204"/>
                <a:gd name="T55" fmla="*/ 1268 h 1292"/>
                <a:gd name="T56" fmla="*/ 396 w 1204"/>
                <a:gd name="T57" fmla="*/ 1223 h 1292"/>
                <a:gd name="T58" fmla="*/ 291 w 1204"/>
                <a:gd name="T59" fmla="*/ 1155 h 1292"/>
                <a:gd name="T60" fmla="*/ 203 w 1204"/>
                <a:gd name="T61" fmla="*/ 1070 h 1292"/>
                <a:gd name="T62" fmla="*/ 130 w 1204"/>
                <a:gd name="T63" fmla="*/ 968 h 1292"/>
                <a:gd name="T64" fmla="*/ 71 w 1204"/>
                <a:gd name="T65" fmla="*/ 848 h 1292"/>
                <a:gd name="T66" fmla="*/ 8 w 1204"/>
                <a:gd name="T67" fmla="*/ 614 h 1292"/>
                <a:gd name="T68" fmla="*/ 1 w 1204"/>
                <a:gd name="T69" fmla="*/ 498 h 1292"/>
                <a:gd name="T70" fmla="*/ 16 w 1204"/>
                <a:gd name="T71" fmla="*/ 392 h 1292"/>
                <a:gd name="T72" fmla="*/ 54 w 1204"/>
                <a:gd name="T73" fmla="*/ 298 h 1292"/>
                <a:gd name="T74" fmla="*/ 112 w 1204"/>
                <a:gd name="T75" fmla="*/ 215 h 1292"/>
                <a:gd name="T76" fmla="*/ 193 w 1204"/>
                <a:gd name="T77" fmla="*/ 145 h 1292"/>
                <a:gd name="T78" fmla="*/ 333 w 1204"/>
                <a:gd name="T79" fmla="*/ 71 h 1292"/>
                <a:gd name="T80" fmla="*/ 479 w 1204"/>
                <a:gd name="T81" fmla="*/ 16 h 1292"/>
                <a:gd name="T82" fmla="*/ 593 w 1204"/>
                <a:gd name="T83" fmla="*/ 0 h 1292"/>
                <a:gd name="T84" fmla="*/ 734 w 1204"/>
                <a:gd name="T85" fmla="*/ 14 h 1292"/>
                <a:gd name="T86" fmla="*/ 857 w 1204"/>
                <a:gd name="T87" fmla="*/ 61 h 1292"/>
                <a:gd name="T88" fmla="*/ 962 w 1204"/>
                <a:gd name="T89" fmla="*/ 139 h 1292"/>
                <a:gd name="T90" fmla="*/ 1052 w 1204"/>
                <a:gd name="T91" fmla="*/ 251 h 1292"/>
                <a:gd name="T92" fmla="*/ 1125 w 1204"/>
                <a:gd name="T93" fmla="*/ 404 h 1292"/>
                <a:gd name="T94" fmla="*/ 1191 w 1204"/>
                <a:gd name="T95" fmla="*/ 655 h 1292"/>
                <a:gd name="T96" fmla="*/ 1203 w 1204"/>
                <a:gd name="T97" fmla="*/ 827 h 1292"/>
                <a:gd name="T98" fmla="*/ 1173 w 1204"/>
                <a:gd name="T99" fmla="*/ 965 h 1292"/>
                <a:gd name="T100" fmla="*/ 1101 w 1204"/>
                <a:gd name="T101" fmla="*/ 1093 h 1292"/>
                <a:gd name="T102" fmla="*/ 953 w 1204"/>
                <a:gd name="T103" fmla="*/ 1219 h 1292"/>
                <a:gd name="T104" fmla="*/ 772 w 1204"/>
                <a:gd name="T105" fmla="*/ 128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4" h="1292">
                  <a:moveTo>
                    <a:pt x="515" y="44"/>
                  </a:moveTo>
                  <a:lnTo>
                    <a:pt x="492" y="53"/>
                  </a:lnTo>
                  <a:lnTo>
                    <a:pt x="469" y="62"/>
                  </a:lnTo>
                  <a:lnTo>
                    <a:pt x="446" y="71"/>
                  </a:lnTo>
                  <a:lnTo>
                    <a:pt x="423" y="79"/>
                  </a:lnTo>
                  <a:lnTo>
                    <a:pt x="398" y="89"/>
                  </a:lnTo>
                  <a:lnTo>
                    <a:pt x="373" y="98"/>
                  </a:lnTo>
                  <a:lnTo>
                    <a:pt x="349" y="108"/>
                  </a:lnTo>
                  <a:lnTo>
                    <a:pt x="323" y="118"/>
                  </a:lnTo>
                  <a:lnTo>
                    <a:pt x="298" y="129"/>
                  </a:lnTo>
                  <a:lnTo>
                    <a:pt x="275" y="141"/>
                  </a:lnTo>
                  <a:lnTo>
                    <a:pt x="251" y="154"/>
                  </a:lnTo>
                  <a:lnTo>
                    <a:pt x="229" y="168"/>
                  </a:lnTo>
                  <a:lnTo>
                    <a:pt x="216" y="177"/>
                  </a:lnTo>
                  <a:lnTo>
                    <a:pt x="202" y="186"/>
                  </a:lnTo>
                  <a:lnTo>
                    <a:pt x="189" y="196"/>
                  </a:lnTo>
                  <a:lnTo>
                    <a:pt x="177" y="208"/>
                  </a:lnTo>
                  <a:lnTo>
                    <a:pt x="164" y="218"/>
                  </a:lnTo>
                  <a:lnTo>
                    <a:pt x="152" y="230"/>
                  </a:lnTo>
                  <a:lnTo>
                    <a:pt x="142" y="241"/>
                  </a:lnTo>
                  <a:lnTo>
                    <a:pt x="132" y="253"/>
                  </a:lnTo>
                  <a:lnTo>
                    <a:pt x="122" y="265"/>
                  </a:lnTo>
                  <a:lnTo>
                    <a:pt x="112" y="278"/>
                  </a:lnTo>
                  <a:lnTo>
                    <a:pt x="104" y="290"/>
                  </a:lnTo>
                  <a:lnTo>
                    <a:pt x="96" y="304"/>
                  </a:lnTo>
                  <a:lnTo>
                    <a:pt x="88" y="318"/>
                  </a:lnTo>
                  <a:lnTo>
                    <a:pt x="81" y="332"/>
                  </a:lnTo>
                  <a:lnTo>
                    <a:pt x="74" y="345"/>
                  </a:lnTo>
                  <a:lnTo>
                    <a:pt x="69" y="360"/>
                  </a:lnTo>
                  <a:lnTo>
                    <a:pt x="63" y="374"/>
                  </a:lnTo>
                  <a:lnTo>
                    <a:pt x="58" y="389"/>
                  </a:lnTo>
                  <a:lnTo>
                    <a:pt x="54" y="405"/>
                  </a:lnTo>
                  <a:lnTo>
                    <a:pt x="50" y="420"/>
                  </a:lnTo>
                  <a:lnTo>
                    <a:pt x="47" y="436"/>
                  </a:lnTo>
                  <a:lnTo>
                    <a:pt x="45" y="452"/>
                  </a:lnTo>
                  <a:lnTo>
                    <a:pt x="42" y="468"/>
                  </a:lnTo>
                  <a:lnTo>
                    <a:pt x="41" y="485"/>
                  </a:lnTo>
                  <a:lnTo>
                    <a:pt x="40" y="501"/>
                  </a:lnTo>
                  <a:lnTo>
                    <a:pt x="40" y="519"/>
                  </a:lnTo>
                  <a:lnTo>
                    <a:pt x="40" y="536"/>
                  </a:lnTo>
                  <a:lnTo>
                    <a:pt x="41" y="554"/>
                  </a:lnTo>
                  <a:lnTo>
                    <a:pt x="45" y="590"/>
                  </a:lnTo>
                  <a:lnTo>
                    <a:pt x="50" y="626"/>
                  </a:lnTo>
                  <a:lnTo>
                    <a:pt x="60" y="675"/>
                  </a:lnTo>
                  <a:lnTo>
                    <a:pt x="71" y="723"/>
                  </a:lnTo>
                  <a:lnTo>
                    <a:pt x="85" y="768"/>
                  </a:lnTo>
                  <a:lnTo>
                    <a:pt x="100" y="810"/>
                  </a:lnTo>
                  <a:lnTo>
                    <a:pt x="116" y="851"/>
                  </a:lnTo>
                  <a:lnTo>
                    <a:pt x="133" y="891"/>
                  </a:lnTo>
                  <a:lnTo>
                    <a:pt x="142" y="910"/>
                  </a:lnTo>
                  <a:lnTo>
                    <a:pt x="152" y="928"/>
                  </a:lnTo>
                  <a:lnTo>
                    <a:pt x="163" y="946"/>
                  </a:lnTo>
                  <a:lnTo>
                    <a:pt x="173" y="964"/>
                  </a:lnTo>
                  <a:lnTo>
                    <a:pt x="185" y="981"/>
                  </a:lnTo>
                  <a:lnTo>
                    <a:pt x="196" y="997"/>
                  </a:lnTo>
                  <a:lnTo>
                    <a:pt x="208" y="1013"/>
                  </a:lnTo>
                  <a:lnTo>
                    <a:pt x="219" y="1029"/>
                  </a:lnTo>
                  <a:lnTo>
                    <a:pt x="232" y="1044"/>
                  </a:lnTo>
                  <a:lnTo>
                    <a:pt x="245" y="1059"/>
                  </a:lnTo>
                  <a:lnTo>
                    <a:pt x="258" y="1073"/>
                  </a:lnTo>
                  <a:lnTo>
                    <a:pt x="272" y="1086"/>
                  </a:lnTo>
                  <a:lnTo>
                    <a:pt x="287" y="1099"/>
                  </a:lnTo>
                  <a:lnTo>
                    <a:pt x="302" y="1113"/>
                  </a:lnTo>
                  <a:lnTo>
                    <a:pt x="317" y="1124"/>
                  </a:lnTo>
                  <a:lnTo>
                    <a:pt x="331" y="1137"/>
                  </a:lnTo>
                  <a:lnTo>
                    <a:pt x="348" y="1148"/>
                  </a:lnTo>
                  <a:lnTo>
                    <a:pt x="364" y="1159"/>
                  </a:lnTo>
                  <a:lnTo>
                    <a:pt x="380" y="1169"/>
                  </a:lnTo>
                  <a:lnTo>
                    <a:pt x="397" y="1179"/>
                  </a:lnTo>
                  <a:lnTo>
                    <a:pt x="420" y="1192"/>
                  </a:lnTo>
                  <a:lnTo>
                    <a:pt x="443" y="1202"/>
                  </a:lnTo>
                  <a:lnTo>
                    <a:pt x="467" y="1213"/>
                  </a:lnTo>
                  <a:lnTo>
                    <a:pt x="490" y="1222"/>
                  </a:lnTo>
                  <a:lnTo>
                    <a:pt x="514" y="1230"/>
                  </a:lnTo>
                  <a:lnTo>
                    <a:pt x="538" y="1235"/>
                  </a:lnTo>
                  <a:lnTo>
                    <a:pt x="562" y="1241"/>
                  </a:lnTo>
                  <a:lnTo>
                    <a:pt x="586" y="1246"/>
                  </a:lnTo>
                  <a:lnTo>
                    <a:pt x="610" y="1249"/>
                  </a:lnTo>
                  <a:lnTo>
                    <a:pt x="634" y="1252"/>
                  </a:lnTo>
                  <a:lnTo>
                    <a:pt x="658" y="1253"/>
                  </a:lnTo>
                  <a:lnTo>
                    <a:pt x="682" y="1253"/>
                  </a:lnTo>
                  <a:lnTo>
                    <a:pt x="707" y="1252"/>
                  </a:lnTo>
                  <a:lnTo>
                    <a:pt x="731" y="1250"/>
                  </a:lnTo>
                  <a:lnTo>
                    <a:pt x="755" y="1247"/>
                  </a:lnTo>
                  <a:lnTo>
                    <a:pt x="778" y="1242"/>
                  </a:lnTo>
                  <a:lnTo>
                    <a:pt x="801" y="1238"/>
                  </a:lnTo>
                  <a:lnTo>
                    <a:pt x="824" y="1232"/>
                  </a:lnTo>
                  <a:lnTo>
                    <a:pt x="847" y="1224"/>
                  </a:lnTo>
                  <a:lnTo>
                    <a:pt x="868" y="1216"/>
                  </a:lnTo>
                  <a:lnTo>
                    <a:pt x="890" y="1207"/>
                  </a:lnTo>
                  <a:lnTo>
                    <a:pt x="911" y="1198"/>
                  </a:lnTo>
                  <a:lnTo>
                    <a:pt x="931" y="1186"/>
                  </a:lnTo>
                  <a:lnTo>
                    <a:pt x="952" y="1174"/>
                  </a:lnTo>
                  <a:lnTo>
                    <a:pt x="972" y="1161"/>
                  </a:lnTo>
                  <a:lnTo>
                    <a:pt x="991" y="1147"/>
                  </a:lnTo>
                  <a:lnTo>
                    <a:pt x="1008" y="1132"/>
                  </a:lnTo>
                  <a:lnTo>
                    <a:pt x="1027" y="1116"/>
                  </a:lnTo>
                  <a:lnTo>
                    <a:pt x="1043" y="1100"/>
                  </a:lnTo>
                  <a:lnTo>
                    <a:pt x="1059" y="1082"/>
                  </a:lnTo>
                  <a:lnTo>
                    <a:pt x="1074" y="1063"/>
                  </a:lnTo>
                  <a:lnTo>
                    <a:pt x="1089" y="1044"/>
                  </a:lnTo>
                  <a:lnTo>
                    <a:pt x="1100" y="1026"/>
                  </a:lnTo>
                  <a:lnTo>
                    <a:pt x="1110" y="1008"/>
                  </a:lnTo>
                  <a:lnTo>
                    <a:pt x="1121" y="989"/>
                  </a:lnTo>
                  <a:lnTo>
                    <a:pt x="1129" y="971"/>
                  </a:lnTo>
                  <a:lnTo>
                    <a:pt x="1137" y="950"/>
                  </a:lnTo>
                  <a:lnTo>
                    <a:pt x="1144" y="930"/>
                  </a:lnTo>
                  <a:lnTo>
                    <a:pt x="1149" y="910"/>
                  </a:lnTo>
                  <a:lnTo>
                    <a:pt x="1155" y="889"/>
                  </a:lnTo>
                  <a:lnTo>
                    <a:pt x="1159" y="867"/>
                  </a:lnTo>
                  <a:lnTo>
                    <a:pt x="1162" y="846"/>
                  </a:lnTo>
                  <a:lnTo>
                    <a:pt x="1163" y="824"/>
                  </a:lnTo>
                  <a:lnTo>
                    <a:pt x="1164" y="802"/>
                  </a:lnTo>
                  <a:lnTo>
                    <a:pt x="1164" y="779"/>
                  </a:lnTo>
                  <a:lnTo>
                    <a:pt x="1164" y="756"/>
                  </a:lnTo>
                  <a:lnTo>
                    <a:pt x="1162" y="732"/>
                  </a:lnTo>
                  <a:lnTo>
                    <a:pt x="1159" y="709"/>
                  </a:lnTo>
                  <a:lnTo>
                    <a:pt x="1152" y="662"/>
                  </a:lnTo>
                  <a:lnTo>
                    <a:pt x="1144" y="616"/>
                  </a:lnTo>
                  <a:lnTo>
                    <a:pt x="1134" y="573"/>
                  </a:lnTo>
                  <a:lnTo>
                    <a:pt x="1124" y="531"/>
                  </a:lnTo>
                  <a:lnTo>
                    <a:pt x="1114" y="492"/>
                  </a:lnTo>
                  <a:lnTo>
                    <a:pt x="1102" y="454"/>
                  </a:lnTo>
                  <a:lnTo>
                    <a:pt x="1089" y="418"/>
                  </a:lnTo>
                  <a:lnTo>
                    <a:pt x="1075" y="383"/>
                  </a:lnTo>
                  <a:lnTo>
                    <a:pt x="1064" y="360"/>
                  </a:lnTo>
                  <a:lnTo>
                    <a:pt x="1054" y="337"/>
                  </a:lnTo>
                  <a:lnTo>
                    <a:pt x="1043" y="316"/>
                  </a:lnTo>
                  <a:lnTo>
                    <a:pt x="1031" y="294"/>
                  </a:lnTo>
                  <a:lnTo>
                    <a:pt x="1019" y="274"/>
                  </a:lnTo>
                  <a:lnTo>
                    <a:pt x="1006" y="255"/>
                  </a:lnTo>
                  <a:lnTo>
                    <a:pt x="993" y="236"/>
                  </a:lnTo>
                  <a:lnTo>
                    <a:pt x="980" y="218"/>
                  </a:lnTo>
                  <a:lnTo>
                    <a:pt x="966" y="201"/>
                  </a:lnTo>
                  <a:lnTo>
                    <a:pt x="951" y="185"/>
                  </a:lnTo>
                  <a:lnTo>
                    <a:pt x="936" y="170"/>
                  </a:lnTo>
                  <a:lnTo>
                    <a:pt x="921" y="155"/>
                  </a:lnTo>
                  <a:lnTo>
                    <a:pt x="905" y="142"/>
                  </a:lnTo>
                  <a:lnTo>
                    <a:pt x="889" y="130"/>
                  </a:lnTo>
                  <a:lnTo>
                    <a:pt x="873" y="117"/>
                  </a:lnTo>
                  <a:lnTo>
                    <a:pt x="856" y="107"/>
                  </a:lnTo>
                  <a:lnTo>
                    <a:pt x="837" y="97"/>
                  </a:lnTo>
                  <a:lnTo>
                    <a:pt x="820" y="86"/>
                  </a:lnTo>
                  <a:lnTo>
                    <a:pt x="802" y="78"/>
                  </a:lnTo>
                  <a:lnTo>
                    <a:pt x="782" y="70"/>
                  </a:lnTo>
                  <a:lnTo>
                    <a:pt x="763" y="63"/>
                  </a:lnTo>
                  <a:lnTo>
                    <a:pt x="743" y="58"/>
                  </a:lnTo>
                  <a:lnTo>
                    <a:pt x="723" y="53"/>
                  </a:lnTo>
                  <a:lnTo>
                    <a:pt x="702" y="48"/>
                  </a:lnTo>
                  <a:lnTo>
                    <a:pt x="681" y="45"/>
                  </a:lnTo>
                  <a:lnTo>
                    <a:pt x="660" y="43"/>
                  </a:lnTo>
                  <a:lnTo>
                    <a:pt x="638" y="40"/>
                  </a:lnTo>
                  <a:lnTo>
                    <a:pt x="616" y="39"/>
                  </a:lnTo>
                  <a:lnTo>
                    <a:pt x="593" y="39"/>
                  </a:lnTo>
                  <a:lnTo>
                    <a:pt x="569" y="40"/>
                  </a:lnTo>
                  <a:lnTo>
                    <a:pt x="546" y="43"/>
                  </a:lnTo>
                  <a:lnTo>
                    <a:pt x="522" y="45"/>
                  </a:lnTo>
                  <a:lnTo>
                    <a:pt x="515" y="44"/>
                  </a:lnTo>
                  <a:close/>
                  <a:moveTo>
                    <a:pt x="673" y="1292"/>
                  </a:moveTo>
                  <a:lnTo>
                    <a:pt x="655" y="1292"/>
                  </a:lnTo>
                  <a:lnTo>
                    <a:pt x="635" y="1291"/>
                  </a:lnTo>
                  <a:lnTo>
                    <a:pt x="617" y="1289"/>
                  </a:lnTo>
                  <a:lnTo>
                    <a:pt x="598" y="1287"/>
                  </a:lnTo>
                  <a:lnTo>
                    <a:pt x="579" y="1285"/>
                  </a:lnTo>
                  <a:lnTo>
                    <a:pt x="561" y="1281"/>
                  </a:lnTo>
                  <a:lnTo>
                    <a:pt x="541" y="1278"/>
                  </a:lnTo>
                  <a:lnTo>
                    <a:pt x="523" y="1273"/>
                  </a:lnTo>
                  <a:lnTo>
                    <a:pt x="505" y="1268"/>
                  </a:lnTo>
                  <a:lnTo>
                    <a:pt x="486" y="1262"/>
                  </a:lnTo>
                  <a:lnTo>
                    <a:pt x="468" y="1255"/>
                  </a:lnTo>
                  <a:lnTo>
                    <a:pt x="450" y="1248"/>
                  </a:lnTo>
                  <a:lnTo>
                    <a:pt x="431" y="1240"/>
                  </a:lnTo>
                  <a:lnTo>
                    <a:pt x="413" y="1232"/>
                  </a:lnTo>
                  <a:lnTo>
                    <a:pt x="396" y="1223"/>
                  </a:lnTo>
                  <a:lnTo>
                    <a:pt x="377" y="1214"/>
                  </a:lnTo>
                  <a:lnTo>
                    <a:pt x="360" y="1203"/>
                  </a:lnTo>
                  <a:lnTo>
                    <a:pt x="342" y="1192"/>
                  </a:lnTo>
                  <a:lnTo>
                    <a:pt x="325" y="1180"/>
                  </a:lnTo>
                  <a:lnTo>
                    <a:pt x="309" y="1168"/>
                  </a:lnTo>
                  <a:lnTo>
                    <a:pt x="291" y="1155"/>
                  </a:lnTo>
                  <a:lnTo>
                    <a:pt x="276" y="1143"/>
                  </a:lnTo>
                  <a:lnTo>
                    <a:pt x="260" y="1129"/>
                  </a:lnTo>
                  <a:lnTo>
                    <a:pt x="245" y="1115"/>
                  </a:lnTo>
                  <a:lnTo>
                    <a:pt x="231" y="1101"/>
                  </a:lnTo>
                  <a:lnTo>
                    <a:pt x="217" y="1086"/>
                  </a:lnTo>
                  <a:lnTo>
                    <a:pt x="203" y="1070"/>
                  </a:lnTo>
                  <a:lnTo>
                    <a:pt x="190" y="1054"/>
                  </a:lnTo>
                  <a:lnTo>
                    <a:pt x="177" y="1038"/>
                  </a:lnTo>
                  <a:lnTo>
                    <a:pt x="165" y="1022"/>
                  </a:lnTo>
                  <a:lnTo>
                    <a:pt x="152" y="1004"/>
                  </a:lnTo>
                  <a:lnTo>
                    <a:pt x="141" y="987"/>
                  </a:lnTo>
                  <a:lnTo>
                    <a:pt x="130" y="968"/>
                  </a:lnTo>
                  <a:lnTo>
                    <a:pt x="119" y="950"/>
                  </a:lnTo>
                  <a:lnTo>
                    <a:pt x="109" y="930"/>
                  </a:lnTo>
                  <a:lnTo>
                    <a:pt x="99" y="911"/>
                  </a:lnTo>
                  <a:lnTo>
                    <a:pt x="89" y="890"/>
                  </a:lnTo>
                  <a:lnTo>
                    <a:pt x="80" y="870"/>
                  </a:lnTo>
                  <a:lnTo>
                    <a:pt x="71" y="848"/>
                  </a:lnTo>
                  <a:lnTo>
                    <a:pt x="63" y="826"/>
                  </a:lnTo>
                  <a:lnTo>
                    <a:pt x="48" y="781"/>
                  </a:lnTo>
                  <a:lnTo>
                    <a:pt x="34" y="734"/>
                  </a:lnTo>
                  <a:lnTo>
                    <a:pt x="22" y="685"/>
                  </a:lnTo>
                  <a:lnTo>
                    <a:pt x="11" y="633"/>
                  </a:lnTo>
                  <a:lnTo>
                    <a:pt x="8" y="614"/>
                  </a:lnTo>
                  <a:lnTo>
                    <a:pt x="5" y="593"/>
                  </a:lnTo>
                  <a:lnTo>
                    <a:pt x="3" y="574"/>
                  </a:lnTo>
                  <a:lnTo>
                    <a:pt x="1" y="555"/>
                  </a:lnTo>
                  <a:lnTo>
                    <a:pt x="1" y="536"/>
                  </a:lnTo>
                  <a:lnTo>
                    <a:pt x="0" y="517"/>
                  </a:lnTo>
                  <a:lnTo>
                    <a:pt x="1" y="498"/>
                  </a:lnTo>
                  <a:lnTo>
                    <a:pt x="2" y="481"/>
                  </a:lnTo>
                  <a:lnTo>
                    <a:pt x="3" y="462"/>
                  </a:lnTo>
                  <a:lnTo>
                    <a:pt x="6" y="444"/>
                  </a:lnTo>
                  <a:lnTo>
                    <a:pt x="9" y="427"/>
                  </a:lnTo>
                  <a:lnTo>
                    <a:pt x="13" y="410"/>
                  </a:lnTo>
                  <a:lnTo>
                    <a:pt x="16" y="392"/>
                  </a:lnTo>
                  <a:lnTo>
                    <a:pt x="21" y="376"/>
                  </a:lnTo>
                  <a:lnTo>
                    <a:pt x="26" y="360"/>
                  </a:lnTo>
                  <a:lnTo>
                    <a:pt x="32" y="344"/>
                  </a:lnTo>
                  <a:lnTo>
                    <a:pt x="39" y="328"/>
                  </a:lnTo>
                  <a:lnTo>
                    <a:pt x="46" y="313"/>
                  </a:lnTo>
                  <a:lnTo>
                    <a:pt x="54" y="298"/>
                  </a:lnTo>
                  <a:lnTo>
                    <a:pt x="62" y="284"/>
                  </a:lnTo>
                  <a:lnTo>
                    <a:pt x="71" y="269"/>
                  </a:lnTo>
                  <a:lnTo>
                    <a:pt x="80" y="255"/>
                  </a:lnTo>
                  <a:lnTo>
                    <a:pt x="91" y="241"/>
                  </a:lnTo>
                  <a:lnTo>
                    <a:pt x="101" y="227"/>
                  </a:lnTo>
                  <a:lnTo>
                    <a:pt x="112" y="215"/>
                  </a:lnTo>
                  <a:lnTo>
                    <a:pt x="125" y="202"/>
                  </a:lnTo>
                  <a:lnTo>
                    <a:pt x="136" y="189"/>
                  </a:lnTo>
                  <a:lnTo>
                    <a:pt x="150" y="178"/>
                  </a:lnTo>
                  <a:lnTo>
                    <a:pt x="164" y="167"/>
                  </a:lnTo>
                  <a:lnTo>
                    <a:pt x="178" y="155"/>
                  </a:lnTo>
                  <a:lnTo>
                    <a:pt x="193" y="145"/>
                  </a:lnTo>
                  <a:lnTo>
                    <a:pt x="208" y="134"/>
                  </a:lnTo>
                  <a:lnTo>
                    <a:pt x="232" y="119"/>
                  </a:lnTo>
                  <a:lnTo>
                    <a:pt x="256" y="107"/>
                  </a:lnTo>
                  <a:lnTo>
                    <a:pt x="281" y="94"/>
                  </a:lnTo>
                  <a:lnTo>
                    <a:pt x="306" y="83"/>
                  </a:lnTo>
                  <a:lnTo>
                    <a:pt x="333" y="71"/>
                  </a:lnTo>
                  <a:lnTo>
                    <a:pt x="358" y="62"/>
                  </a:lnTo>
                  <a:lnTo>
                    <a:pt x="384" y="52"/>
                  </a:lnTo>
                  <a:lnTo>
                    <a:pt x="411" y="43"/>
                  </a:lnTo>
                  <a:lnTo>
                    <a:pt x="434" y="33"/>
                  </a:lnTo>
                  <a:lnTo>
                    <a:pt x="456" y="25"/>
                  </a:lnTo>
                  <a:lnTo>
                    <a:pt x="479" y="16"/>
                  </a:lnTo>
                  <a:lnTo>
                    <a:pt x="502" y="7"/>
                  </a:lnTo>
                  <a:lnTo>
                    <a:pt x="515" y="6"/>
                  </a:lnTo>
                  <a:lnTo>
                    <a:pt x="517" y="6"/>
                  </a:lnTo>
                  <a:lnTo>
                    <a:pt x="543" y="2"/>
                  </a:lnTo>
                  <a:lnTo>
                    <a:pt x="568" y="1"/>
                  </a:lnTo>
                  <a:lnTo>
                    <a:pt x="593" y="0"/>
                  </a:lnTo>
                  <a:lnTo>
                    <a:pt x="618" y="0"/>
                  </a:lnTo>
                  <a:lnTo>
                    <a:pt x="642" y="1"/>
                  </a:lnTo>
                  <a:lnTo>
                    <a:pt x="665" y="2"/>
                  </a:lnTo>
                  <a:lnTo>
                    <a:pt x="688" y="6"/>
                  </a:lnTo>
                  <a:lnTo>
                    <a:pt x="711" y="9"/>
                  </a:lnTo>
                  <a:lnTo>
                    <a:pt x="734" y="14"/>
                  </a:lnTo>
                  <a:lnTo>
                    <a:pt x="755" y="20"/>
                  </a:lnTo>
                  <a:lnTo>
                    <a:pt x="777" y="25"/>
                  </a:lnTo>
                  <a:lnTo>
                    <a:pt x="797" y="33"/>
                  </a:lnTo>
                  <a:lnTo>
                    <a:pt x="818" y="41"/>
                  </a:lnTo>
                  <a:lnTo>
                    <a:pt x="837" y="51"/>
                  </a:lnTo>
                  <a:lnTo>
                    <a:pt x="857" y="61"/>
                  </a:lnTo>
                  <a:lnTo>
                    <a:pt x="875" y="71"/>
                  </a:lnTo>
                  <a:lnTo>
                    <a:pt x="894" y="83"/>
                  </a:lnTo>
                  <a:lnTo>
                    <a:pt x="912" y="95"/>
                  </a:lnTo>
                  <a:lnTo>
                    <a:pt x="929" y="109"/>
                  </a:lnTo>
                  <a:lnTo>
                    <a:pt x="946" y="124"/>
                  </a:lnTo>
                  <a:lnTo>
                    <a:pt x="962" y="139"/>
                  </a:lnTo>
                  <a:lnTo>
                    <a:pt x="978" y="156"/>
                  </a:lnTo>
                  <a:lnTo>
                    <a:pt x="994" y="173"/>
                  </a:lnTo>
                  <a:lnTo>
                    <a:pt x="1009" y="191"/>
                  </a:lnTo>
                  <a:lnTo>
                    <a:pt x="1024" y="210"/>
                  </a:lnTo>
                  <a:lnTo>
                    <a:pt x="1038" y="230"/>
                  </a:lnTo>
                  <a:lnTo>
                    <a:pt x="1052" y="251"/>
                  </a:lnTo>
                  <a:lnTo>
                    <a:pt x="1064" y="272"/>
                  </a:lnTo>
                  <a:lnTo>
                    <a:pt x="1077" y="295"/>
                  </a:lnTo>
                  <a:lnTo>
                    <a:pt x="1089" y="319"/>
                  </a:lnTo>
                  <a:lnTo>
                    <a:pt x="1100" y="343"/>
                  </a:lnTo>
                  <a:lnTo>
                    <a:pt x="1111" y="368"/>
                  </a:lnTo>
                  <a:lnTo>
                    <a:pt x="1125" y="404"/>
                  </a:lnTo>
                  <a:lnTo>
                    <a:pt x="1139" y="442"/>
                  </a:lnTo>
                  <a:lnTo>
                    <a:pt x="1152" y="481"/>
                  </a:lnTo>
                  <a:lnTo>
                    <a:pt x="1162" y="521"/>
                  </a:lnTo>
                  <a:lnTo>
                    <a:pt x="1172" y="563"/>
                  </a:lnTo>
                  <a:lnTo>
                    <a:pt x="1181" y="608"/>
                  </a:lnTo>
                  <a:lnTo>
                    <a:pt x="1191" y="655"/>
                  </a:lnTo>
                  <a:lnTo>
                    <a:pt x="1198" y="703"/>
                  </a:lnTo>
                  <a:lnTo>
                    <a:pt x="1201" y="729"/>
                  </a:lnTo>
                  <a:lnTo>
                    <a:pt x="1203" y="754"/>
                  </a:lnTo>
                  <a:lnTo>
                    <a:pt x="1204" y="779"/>
                  </a:lnTo>
                  <a:lnTo>
                    <a:pt x="1204" y="803"/>
                  </a:lnTo>
                  <a:lnTo>
                    <a:pt x="1203" y="827"/>
                  </a:lnTo>
                  <a:lnTo>
                    <a:pt x="1201" y="851"/>
                  </a:lnTo>
                  <a:lnTo>
                    <a:pt x="1198" y="875"/>
                  </a:lnTo>
                  <a:lnTo>
                    <a:pt x="1193" y="898"/>
                  </a:lnTo>
                  <a:lnTo>
                    <a:pt x="1187" y="920"/>
                  </a:lnTo>
                  <a:lnTo>
                    <a:pt x="1181" y="943"/>
                  </a:lnTo>
                  <a:lnTo>
                    <a:pt x="1173" y="965"/>
                  </a:lnTo>
                  <a:lnTo>
                    <a:pt x="1165" y="985"/>
                  </a:lnTo>
                  <a:lnTo>
                    <a:pt x="1155" y="1007"/>
                  </a:lnTo>
                  <a:lnTo>
                    <a:pt x="1145" y="1027"/>
                  </a:lnTo>
                  <a:lnTo>
                    <a:pt x="1133" y="1047"/>
                  </a:lnTo>
                  <a:lnTo>
                    <a:pt x="1121" y="1066"/>
                  </a:lnTo>
                  <a:lnTo>
                    <a:pt x="1101" y="1093"/>
                  </a:lnTo>
                  <a:lnTo>
                    <a:pt x="1079" y="1118"/>
                  </a:lnTo>
                  <a:lnTo>
                    <a:pt x="1058" y="1141"/>
                  </a:lnTo>
                  <a:lnTo>
                    <a:pt x="1033" y="1163"/>
                  </a:lnTo>
                  <a:lnTo>
                    <a:pt x="1007" y="1184"/>
                  </a:lnTo>
                  <a:lnTo>
                    <a:pt x="981" y="1202"/>
                  </a:lnTo>
                  <a:lnTo>
                    <a:pt x="953" y="1219"/>
                  </a:lnTo>
                  <a:lnTo>
                    <a:pt x="926" y="1234"/>
                  </a:lnTo>
                  <a:lnTo>
                    <a:pt x="896" y="1248"/>
                  </a:lnTo>
                  <a:lnTo>
                    <a:pt x="866" y="1260"/>
                  </a:lnTo>
                  <a:lnTo>
                    <a:pt x="835" y="1269"/>
                  </a:lnTo>
                  <a:lnTo>
                    <a:pt x="803" y="1278"/>
                  </a:lnTo>
                  <a:lnTo>
                    <a:pt x="772" y="1284"/>
                  </a:lnTo>
                  <a:lnTo>
                    <a:pt x="739" y="1288"/>
                  </a:lnTo>
                  <a:lnTo>
                    <a:pt x="707" y="1292"/>
                  </a:lnTo>
                  <a:lnTo>
                    <a:pt x="673" y="12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9" name="Freeform 56">
              <a:extLst>
                <a:ext uri="{FF2B5EF4-FFF2-40B4-BE49-F238E27FC236}">
                  <a16:creationId xmlns:a16="http://schemas.microsoft.com/office/drawing/2014/main" id="{8AF85255-D207-4812-AED1-62D431459445}"/>
                </a:ext>
              </a:extLst>
            </p:cNvPr>
            <p:cNvSpPr>
              <a:spLocks noEditPoints="1"/>
            </p:cNvSpPr>
            <p:nvPr userDrawn="1"/>
          </p:nvSpPr>
          <p:spPr bwMode="auto">
            <a:xfrm>
              <a:off x="1024620" y="2833463"/>
              <a:ext cx="3466220" cy="3121925"/>
            </a:xfrm>
            <a:custGeom>
              <a:avLst/>
              <a:gdLst>
                <a:gd name="T0" fmla="*/ 3875 w 5217"/>
                <a:gd name="T1" fmla="*/ 3876 h 4698"/>
                <a:gd name="T2" fmla="*/ 4272 w 5217"/>
                <a:gd name="T3" fmla="*/ 4394 h 4698"/>
                <a:gd name="T4" fmla="*/ 4691 w 5217"/>
                <a:gd name="T5" fmla="*/ 4643 h 4698"/>
                <a:gd name="T6" fmla="*/ 5011 w 5217"/>
                <a:gd name="T7" fmla="*/ 4608 h 4698"/>
                <a:gd name="T8" fmla="*/ 5169 w 5217"/>
                <a:gd name="T9" fmla="*/ 4347 h 4698"/>
                <a:gd name="T10" fmla="*/ 5138 w 5217"/>
                <a:gd name="T11" fmla="*/ 3999 h 4698"/>
                <a:gd name="T12" fmla="*/ 4934 w 5217"/>
                <a:gd name="T13" fmla="*/ 3720 h 4698"/>
                <a:gd name="T14" fmla="*/ 4514 w 5217"/>
                <a:gd name="T15" fmla="*/ 3495 h 4698"/>
                <a:gd name="T16" fmla="*/ 4046 w 5217"/>
                <a:gd name="T17" fmla="*/ 3370 h 4698"/>
                <a:gd name="T18" fmla="*/ 3875 w 5217"/>
                <a:gd name="T19" fmla="*/ 3214 h 4698"/>
                <a:gd name="T20" fmla="*/ 3805 w 5217"/>
                <a:gd name="T21" fmla="*/ 2837 h 4698"/>
                <a:gd name="T22" fmla="*/ 3774 w 5217"/>
                <a:gd name="T23" fmla="*/ 2198 h 4698"/>
                <a:gd name="T24" fmla="*/ 3605 w 5217"/>
                <a:gd name="T25" fmla="*/ 1484 h 4698"/>
                <a:gd name="T26" fmla="*/ 3132 w 5217"/>
                <a:gd name="T27" fmla="*/ 700 h 4698"/>
                <a:gd name="T28" fmla="*/ 2702 w 5217"/>
                <a:gd name="T29" fmla="*/ 304 h 4698"/>
                <a:gd name="T30" fmla="*/ 2348 w 5217"/>
                <a:gd name="T31" fmla="*/ 66 h 4698"/>
                <a:gd name="T32" fmla="*/ 2057 w 5217"/>
                <a:gd name="T33" fmla="*/ 68 h 4698"/>
                <a:gd name="T34" fmla="*/ 1667 w 5217"/>
                <a:gd name="T35" fmla="*/ 404 h 4698"/>
                <a:gd name="T36" fmla="*/ 1270 w 5217"/>
                <a:gd name="T37" fmla="*/ 711 h 4698"/>
                <a:gd name="T38" fmla="*/ 548 w 5217"/>
                <a:gd name="T39" fmla="*/ 840 h 4698"/>
                <a:gd name="T40" fmla="*/ 233 w 5217"/>
                <a:gd name="T41" fmla="*/ 959 h 4698"/>
                <a:gd name="T42" fmla="*/ 84 w 5217"/>
                <a:gd name="T43" fmla="*/ 1156 h 4698"/>
                <a:gd name="T44" fmla="*/ 51 w 5217"/>
                <a:gd name="T45" fmla="*/ 1546 h 4698"/>
                <a:gd name="T46" fmla="*/ 271 w 5217"/>
                <a:gd name="T47" fmla="*/ 2144 h 4698"/>
                <a:gd name="T48" fmla="*/ 733 w 5217"/>
                <a:gd name="T49" fmla="*/ 2611 h 4698"/>
                <a:gd name="T50" fmla="*/ 1214 w 5217"/>
                <a:gd name="T51" fmla="*/ 2869 h 4698"/>
                <a:gd name="T52" fmla="*/ 1720 w 5217"/>
                <a:gd name="T53" fmla="*/ 3316 h 4698"/>
                <a:gd name="T54" fmla="*/ 2117 w 5217"/>
                <a:gd name="T55" fmla="*/ 3618 h 4698"/>
                <a:gd name="T56" fmla="*/ 2742 w 5217"/>
                <a:gd name="T57" fmla="*/ 3813 h 4698"/>
                <a:gd name="T58" fmla="*/ 3445 w 5217"/>
                <a:gd name="T59" fmla="*/ 3752 h 4698"/>
                <a:gd name="T60" fmla="*/ 4584 w 5217"/>
                <a:gd name="T61" fmla="*/ 4651 h 4698"/>
                <a:gd name="T62" fmla="*/ 4162 w 5217"/>
                <a:gd name="T63" fmla="*/ 4328 h 4698"/>
                <a:gd name="T64" fmla="*/ 3832 w 5217"/>
                <a:gd name="T65" fmla="*/ 3888 h 4698"/>
                <a:gd name="T66" fmla="*/ 3637 w 5217"/>
                <a:gd name="T67" fmla="*/ 3790 h 4698"/>
                <a:gd name="T68" fmla="*/ 3095 w 5217"/>
                <a:gd name="T69" fmla="*/ 3848 h 4698"/>
                <a:gd name="T70" fmla="*/ 2478 w 5217"/>
                <a:gd name="T71" fmla="*/ 3797 h 4698"/>
                <a:gd name="T72" fmla="*/ 1939 w 5217"/>
                <a:gd name="T73" fmla="*/ 3559 h 4698"/>
                <a:gd name="T74" fmla="*/ 1451 w 5217"/>
                <a:gd name="T75" fmla="*/ 3106 h 4698"/>
                <a:gd name="T76" fmla="*/ 916 w 5217"/>
                <a:gd name="T77" fmla="*/ 2756 h 4698"/>
                <a:gd name="T78" fmla="*/ 412 w 5217"/>
                <a:gd name="T79" fmla="*/ 2407 h 4698"/>
                <a:gd name="T80" fmla="*/ 83 w 5217"/>
                <a:gd name="T81" fmla="*/ 1817 h 4698"/>
                <a:gd name="T82" fmla="*/ 7 w 5217"/>
                <a:gd name="T83" fmla="*/ 1307 h 4698"/>
                <a:gd name="T84" fmla="*/ 114 w 5217"/>
                <a:gd name="T85" fmla="*/ 1022 h 4698"/>
                <a:gd name="T86" fmla="*/ 331 w 5217"/>
                <a:gd name="T87" fmla="*/ 858 h 4698"/>
                <a:gd name="T88" fmla="*/ 1036 w 5217"/>
                <a:gd name="T89" fmla="*/ 725 h 4698"/>
                <a:gd name="T90" fmla="*/ 1555 w 5217"/>
                <a:gd name="T91" fmla="*/ 470 h 4698"/>
                <a:gd name="T92" fmla="*/ 1989 w 5217"/>
                <a:gd name="T93" fmla="*/ 56 h 4698"/>
                <a:gd name="T94" fmla="*/ 2261 w 5217"/>
                <a:gd name="T95" fmla="*/ 5 h 4698"/>
                <a:gd name="T96" fmla="*/ 2597 w 5217"/>
                <a:gd name="T97" fmla="*/ 177 h 4698"/>
                <a:gd name="T98" fmla="*/ 3020 w 5217"/>
                <a:gd name="T99" fmla="*/ 524 h 4698"/>
                <a:gd name="T100" fmla="*/ 3496 w 5217"/>
                <a:gd name="T101" fmla="*/ 1176 h 4698"/>
                <a:gd name="T102" fmla="*/ 3787 w 5217"/>
                <a:gd name="T103" fmla="*/ 1968 h 4698"/>
                <a:gd name="T104" fmla="*/ 3833 w 5217"/>
                <a:gd name="T105" fmla="*/ 2589 h 4698"/>
                <a:gd name="T106" fmla="*/ 3884 w 5217"/>
                <a:gd name="T107" fmla="*/ 3136 h 4698"/>
                <a:gd name="T108" fmla="*/ 4011 w 5217"/>
                <a:gd name="T109" fmla="*/ 3305 h 4698"/>
                <a:gd name="T110" fmla="*/ 4375 w 5217"/>
                <a:gd name="T111" fmla="*/ 3415 h 4698"/>
                <a:gd name="T112" fmla="*/ 4864 w 5217"/>
                <a:gd name="T113" fmla="*/ 3619 h 4698"/>
                <a:gd name="T114" fmla="*/ 5131 w 5217"/>
                <a:gd name="T115" fmla="*/ 3894 h 4698"/>
                <a:gd name="T116" fmla="*/ 5217 w 5217"/>
                <a:gd name="T117" fmla="*/ 4242 h 4698"/>
                <a:gd name="T118" fmla="*/ 5104 w 5217"/>
                <a:gd name="T119" fmla="*/ 4581 h 4698"/>
                <a:gd name="T120" fmla="*/ 4899 w 5217"/>
                <a:gd name="T121" fmla="*/ 4691 h 4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7" h="4698">
                  <a:moveTo>
                    <a:pt x="3553" y="3743"/>
                  </a:moveTo>
                  <a:lnTo>
                    <a:pt x="3583" y="3744"/>
                  </a:lnTo>
                  <a:lnTo>
                    <a:pt x="3611" y="3746"/>
                  </a:lnTo>
                  <a:lnTo>
                    <a:pt x="3640" y="3750"/>
                  </a:lnTo>
                  <a:lnTo>
                    <a:pt x="3668" y="3755"/>
                  </a:lnTo>
                  <a:lnTo>
                    <a:pt x="3694" y="3762"/>
                  </a:lnTo>
                  <a:lnTo>
                    <a:pt x="3719" y="3771"/>
                  </a:lnTo>
                  <a:lnTo>
                    <a:pt x="3745" y="3782"/>
                  </a:lnTo>
                  <a:lnTo>
                    <a:pt x="3769" y="3793"/>
                  </a:lnTo>
                  <a:lnTo>
                    <a:pt x="3792" y="3806"/>
                  </a:lnTo>
                  <a:lnTo>
                    <a:pt x="3813" y="3821"/>
                  </a:lnTo>
                  <a:lnTo>
                    <a:pt x="3834" y="3838"/>
                  </a:lnTo>
                  <a:lnTo>
                    <a:pt x="3855" y="3856"/>
                  </a:lnTo>
                  <a:lnTo>
                    <a:pt x="3875" y="3876"/>
                  </a:lnTo>
                  <a:lnTo>
                    <a:pt x="3894" y="3898"/>
                  </a:lnTo>
                  <a:lnTo>
                    <a:pt x="3912" y="3921"/>
                  </a:lnTo>
                  <a:lnTo>
                    <a:pt x="3929" y="3945"/>
                  </a:lnTo>
                  <a:lnTo>
                    <a:pt x="3958" y="3986"/>
                  </a:lnTo>
                  <a:lnTo>
                    <a:pt x="3987" y="4028"/>
                  </a:lnTo>
                  <a:lnTo>
                    <a:pt x="4018" y="4071"/>
                  </a:lnTo>
                  <a:lnTo>
                    <a:pt x="4049" y="4114"/>
                  </a:lnTo>
                  <a:lnTo>
                    <a:pt x="4082" y="4159"/>
                  </a:lnTo>
                  <a:lnTo>
                    <a:pt x="4117" y="4206"/>
                  </a:lnTo>
                  <a:lnTo>
                    <a:pt x="4154" y="4253"/>
                  </a:lnTo>
                  <a:lnTo>
                    <a:pt x="4193" y="4302"/>
                  </a:lnTo>
                  <a:lnTo>
                    <a:pt x="4218" y="4335"/>
                  </a:lnTo>
                  <a:lnTo>
                    <a:pt x="4245" y="4366"/>
                  </a:lnTo>
                  <a:lnTo>
                    <a:pt x="4272" y="4394"/>
                  </a:lnTo>
                  <a:lnTo>
                    <a:pt x="4299" y="4421"/>
                  </a:lnTo>
                  <a:lnTo>
                    <a:pt x="4326" y="4447"/>
                  </a:lnTo>
                  <a:lnTo>
                    <a:pt x="4355" y="4471"/>
                  </a:lnTo>
                  <a:lnTo>
                    <a:pt x="4383" y="4494"/>
                  </a:lnTo>
                  <a:lnTo>
                    <a:pt x="4412" y="4516"/>
                  </a:lnTo>
                  <a:lnTo>
                    <a:pt x="4442" y="4535"/>
                  </a:lnTo>
                  <a:lnTo>
                    <a:pt x="4472" y="4555"/>
                  </a:lnTo>
                  <a:lnTo>
                    <a:pt x="4503" y="4572"/>
                  </a:lnTo>
                  <a:lnTo>
                    <a:pt x="4534" y="4587"/>
                  </a:lnTo>
                  <a:lnTo>
                    <a:pt x="4566" y="4602"/>
                  </a:lnTo>
                  <a:lnTo>
                    <a:pt x="4598" y="4614"/>
                  </a:lnTo>
                  <a:lnTo>
                    <a:pt x="4631" y="4626"/>
                  </a:lnTo>
                  <a:lnTo>
                    <a:pt x="4665" y="4636"/>
                  </a:lnTo>
                  <a:lnTo>
                    <a:pt x="4691" y="4643"/>
                  </a:lnTo>
                  <a:lnTo>
                    <a:pt x="4717" y="4649"/>
                  </a:lnTo>
                  <a:lnTo>
                    <a:pt x="4744" y="4653"/>
                  </a:lnTo>
                  <a:lnTo>
                    <a:pt x="4769" y="4657"/>
                  </a:lnTo>
                  <a:lnTo>
                    <a:pt x="4794" y="4658"/>
                  </a:lnTo>
                  <a:lnTo>
                    <a:pt x="4818" y="4659"/>
                  </a:lnTo>
                  <a:lnTo>
                    <a:pt x="4842" y="4658"/>
                  </a:lnTo>
                  <a:lnTo>
                    <a:pt x="4865" y="4656"/>
                  </a:lnTo>
                  <a:lnTo>
                    <a:pt x="4888" y="4653"/>
                  </a:lnTo>
                  <a:lnTo>
                    <a:pt x="4910" y="4649"/>
                  </a:lnTo>
                  <a:lnTo>
                    <a:pt x="4932" y="4643"/>
                  </a:lnTo>
                  <a:lnTo>
                    <a:pt x="4952" y="4636"/>
                  </a:lnTo>
                  <a:lnTo>
                    <a:pt x="4973" y="4628"/>
                  </a:lnTo>
                  <a:lnTo>
                    <a:pt x="4991" y="4619"/>
                  </a:lnTo>
                  <a:lnTo>
                    <a:pt x="5011" y="4608"/>
                  </a:lnTo>
                  <a:lnTo>
                    <a:pt x="5028" y="4596"/>
                  </a:lnTo>
                  <a:lnTo>
                    <a:pt x="5044" y="4583"/>
                  </a:lnTo>
                  <a:lnTo>
                    <a:pt x="5060" y="4569"/>
                  </a:lnTo>
                  <a:lnTo>
                    <a:pt x="5075" y="4554"/>
                  </a:lnTo>
                  <a:lnTo>
                    <a:pt x="5089" y="4538"/>
                  </a:lnTo>
                  <a:lnTo>
                    <a:pt x="5102" y="4520"/>
                  </a:lnTo>
                  <a:lnTo>
                    <a:pt x="5114" y="4502"/>
                  </a:lnTo>
                  <a:lnTo>
                    <a:pt x="5125" y="4483"/>
                  </a:lnTo>
                  <a:lnTo>
                    <a:pt x="5135" y="4463"/>
                  </a:lnTo>
                  <a:lnTo>
                    <a:pt x="5143" y="4441"/>
                  </a:lnTo>
                  <a:lnTo>
                    <a:pt x="5151" y="4419"/>
                  </a:lnTo>
                  <a:lnTo>
                    <a:pt x="5158" y="4397"/>
                  </a:lnTo>
                  <a:lnTo>
                    <a:pt x="5164" y="4372"/>
                  </a:lnTo>
                  <a:lnTo>
                    <a:pt x="5169" y="4347"/>
                  </a:lnTo>
                  <a:lnTo>
                    <a:pt x="5173" y="4322"/>
                  </a:lnTo>
                  <a:lnTo>
                    <a:pt x="5175" y="4296"/>
                  </a:lnTo>
                  <a:lnTo>
                    <a:pt x="5177" y="4268"/>
                  </a:lnTo>
                  <a:lnTo>
                    <a:pt x="5178" y="4241"/>
                  </a:lnTo>
                  <a:lnTo>
                    <a:pt x="5177" y="4215"/>
                  </a:lnTo>
                  <a:lnTo>
                    <a:pt x="5177" y="4189"/>
                  </a:lnTo>
                  <a:lnTo>
                    <a:pt x="5175" y="4164"/>
                  </a:lnTo>
                  <a:lnTo>
                    <a:pt x="5173" y="4140"/>
                  </a:lnTo>
                  <a:lnTo>
                    <a:pt x="5168" y="4114"/>
                  </a:lnTo>
                  <a:lnTo>
                    <a:pt x="5165" y="4090"/>
                  </a:lnTo>
                  <a:lnTo>
                    <a:pt x="5159" y="4067"/>
                  </a:lnTo>
                  <a:lnTo>
                    <a:pt x="5153" y="4043"/>
                  </a:lnTo>
                  <a:lnTo>
                    <a:pt x="5146" y="4021"/>
                  </a:lnTo>
                  <a:lnTo>
                    <a:pt x="5138" y="3999"/>
                  </a:lnTo>
                  <a:lnTo>
                    <a:pt x="5129" y="3977"/>
                  </a:lnTo>
                  <a:lnTo>
                    <a:pt x="5120" y="3955"/>
                  </a:lnTo>
                  <a:lnTo>
                    <a:pt x="5108" y="3933"/>
                  </a:lnTo>
                  <a:lnTo>
                    <a:pt x="5097" y="3912"/>
                  </a:lnTo>
                  <a:lnTo>
                    <a:pt x="5086" y="3892"/>
                  </a:lnTo>
                  <a:lnTo>
                    <a:pt x="5072" y="3871"/>
                  </a:lnTo>
                  <a:lnTo>
                    <a:pt x="5058" y="3851"/>
                  </a:lnTo>
                  <a:lnTo>
                    <a:pt x="5043" y="3831"/>
                  </a:lnTo>
                  <a:lnTo>
                    <a:pt x="5027" y="3812"/>
                  </a:lnTo>
                  <a:lnTo>
                    <a:pt x="5010" y="3793"/>
                  </a:lnTo>
                  <a:lnTo>
                    <a:pt x="4993" y="3774"/>
                  </a:lnTo>
                  <a:lnTo>
                    <a:pt x="4974" y="3755"/>
                  </a:lnTo>
                  <a:lnTo>
                    <a:pt x="4954" y="3737"/>
                  </a:lnTo>
                  <a:lnTo>
                    <a:pt x="4934" y="3720"/>
                  </a:lnTo>
                  <a:lnTo>
                    <a:pt x="4912" y="3703"/>
                  </a:lnTo>
                  <a:lnTo>
                    <a:pt x="4889" y="3685"/>
                  </a:lnTo>
                  <a:lnTo>
                    <a:pt x="4866" y="3668"/>
                  </a:lnTo>
                  <a:lnTo>
                    <a:pt x="4842" y="3651"/>
                  </a:lnTo>
                  <a:lnTo>
                    <a:pt x="4817" y="3635"/>
                  </a:lnTo>
                  <a:lnTo>
                    <a:pt x="4791" y="3619"/>
                  </a:lnTo>
                  <a:lnTo>
                    <a:pt x="4764" y="3603"/>
                  </a:lnTo>
                  <a:lnTo>
                    <a:pt x="4730" y="3583"/>
                  </a:lnTo>
                  <a:lnTo>
                    <a:pt x="4694" y="3566"/>
                  </a:lnTo>
                  <a:lnTo>
                    <a:pt x="4659" y="3550"/>
                  </a:lnTo>
                  <a:lnTo>
                    <a:pt x="4623" y="3534"/>
                  </a:lnTo>
                  <a:lnTo>
                    <a:pt x="4588" y="3520"/>
                  </a:lnTo>
                  <a:lnTo>
                    <a:pt x="4551" y="3506"/>
                  </a:lnTo>
                  <a:lnTo>
                    <a:pt x="4514" y="3495"/>
                  </a:lnTo>
                  <a:lnTo>
                    <a:pt x="4478" y="3484"/>
                  </a:lnTo>
                  <a:lnTo>
                    <a:pt x="4440" y="3472"/>
                  </a:lnTo>
                  <a:lnTo>
                    <a:pt x="4403" y="3462"/>
                  </a:lnTo>
                  <a:lnTo>
                    <a:pt x="4365" y="3453"/>
                  </a:lnTo>
                  <a:lnTo>
                    <a:pt x="4326" y="3443"/>
                  </a:lnTo>
                  <a:lnTo>
                    <a:pt x="4250" y="3426"/>
                  </a:lnTo>
                  <a:lnTo>
                    <a:pt x="4172" y="3411"/>
                  </a:lnTo>
                  <a:lnTo>
                    <a:pt x="4153" y="3407"/>
                  </a:lnTo>
                  <a:lnTo>
                    <a:pt x="4133" y="3402"/>
                  </a:lnTo>
                  <a:lnTo>
                    <a:pt x="4115" y="3396"/>
                  </a:lnTo>
                  <a:lnTo>
                    <a:pt x="4097" y="3391"/>
                  </a:lnTo>
                  <a:lnTo>
                    <a:pt x="4080" y="3385"/>
                  </a:lnTo>
                  <a:lnTo>
                    <a:pt x="4062" y="3378"/>
                  </a:lnTo>
                  <a:lnTo>
                    <a:pt x="4046" y="3370"/>
                  </a:lnTo>
                  <a:lnTo>
                    <a:pt x="4030" y="3363"/>
                  </a:lnTo>
                  <a:lnTo>
                    <a:pt x="4015" y="3354"/>
                  </a:lnTo>
                  <a:lnTo>
                    <a:pt x="4000" y="3346"/>
                  </a:lnTo>
                  <a:lnTo>
                    <a:pt x="3987" y="3336"/>
                  </a:lnTo>
                  <a:lnTo>
                    <a:pt x="3973" y="3326"/>
                  </a:lnTo>
                  <a:lnTo>
                    <a:pt x="3959" y="3316"/>
                  </a:lnTo>
                  <a:lnTo>
                    <a:pt x="3948" y="3305"/>
                  </a:lnTo>
                  <a:lnTo>
                    <a:pt x="3935" y="3293"/>
                  </a:lnTo>
                  <a:lnTo>
                    <a:pt x="3923" y="3282"/>
                  </a:lnTo>
                  <a:lnTo>
                    <a:pt x="3913" y="3269"/>
                  </a:lnTo>
                  <a:lnTo>
                    <a:pt x="3903" y="3256"/>
                  </a:lnTo>
                  <a:lnTo>
                    <a:pt x="3894" y="3243"/>
                  </a:lnTo>
                  <a:lnTo>
                    <a:pt x="3884" y="3229"/>
                  </a:lnTo>
                  <a:lnTo>
                    <a:pt x="3875" y="3214"/>
                  </a:lnTo>
                  <a:lnTo>
                    <a:pt x="3867" y="3199"/>
                  </a:lnTo>
                  <a:lnTo>
                    <a:pt x="3860" y="3184"/>
                  </a:lnTo>
                  <a:lnTo>
                    <a:pt x="3854" y="3168"/>
                  </a:lnTo>
                  <a:lnTo>
                    <a:pt x="3848" y="3151"/>
                  </a:lnTo>
                  <a:lnTo>
                    <a:pt x="3842" y="3135"/>
                  </a:lnTo>
                  <a:lnTo>
                    <a:pt x="3836" y="3117"/>
                  </a:lnTo>
                  <a:lnTo>
                    <a:pt x="3832" y="3099"/>
                  </a:lnTo>
                  <a:lnTo>
                    <a:pt x="3828" y="3081"/>
                  </a:lnTo>
                  <a:lnTo>
                    <a:pt x="3825" y="3061"/>
                  </a:lnTo>
                  <a:lnTo>
                    <a:pt x="3821" y="3042"/>
                  </a:lnTo>
                  <a:lnTo>
                    <a:pt x="3819" y="3022"/>
                  </a:lnTo>
                  <a:lnTo>
                    <a:pt x="3815" y="2961"/>
                  </a:lnTo>
                  <a:lnTo>
                    <a:pt x="3809" y="2899"/>
                  </a:lnTo>
                  <a:lnTo>
                    <a:pt x="3805" y="2837"/>
                  </a:lnTo>
                  <a:lnTo>
                    <a:pt x="3802" y="2775"/>
                  </a:lnTo>
                  <a:lnTo>
                    <a:pt x="3798" y="2714"/>
                  </a:lnTo>
                  <a:lnTo>
                    <a:pt x="3796" y="2652"/>
                  </a:lnTo>
                  <a:lnTo>
                    <a:pt x="3793" y="2591"/>
                  </a:lnTo>
                  <a:lnTo>
                    <a:pt x="3790" y="2530"/>
                  </a:lnTo>
                  <a:lnTo>
                    <a:pt x="3789" y="2496"/>
                  </a:lnTo>
                  <a:lnTo>
                    <a:pt x="3788" y="2462"/>
                  </a:lnTo>
                  <a:lnTo>
                    <a:pt x="3787" y="2427"/>
                  </a:lnTo>
                  <a:lnTo>
                    <a:pt x="3785" y="2393"/>
                  </a:lnTo>
                  <a:lnTo>
                    <a:pt x="3784" y="2358"/>
                  </a:lnTo>
                  <a:lnTo>
                    <a:pt x="3782" y="2324"/>
                  </a:lnTo>
                  <a:lnTo>
                    <a:pt x="3780" y="2290"/>
                  </a:lnTo>
                  <a:lnTo>
                    <a:pt x="3779" y="2255"/>
                  </a:lnTo>
                  <a:lnTo>
                    <a:pt x="3774" y="2198"/>
                  </a:lnTo>
                  <a:lnTo>
                    <a:pt x="3770" y="2140"/>
                  </a:lnTo>
                  <a:lnTo>
                    <a:pt x="3764" y="2084"/>
                  </a:lnTo>
                  <a:lnTo>
                    <a:pt x="3756" y="2029"/>
                  </a:lnTo>
                  <a:lnTo>
                    <a:pt x="3748" y="1975"/>
                  </a:lnTo>
                  <a:lnTo>
                    <a:pt x="3739" y="1923"/>
                  </a:lnTo>
                  <a:lnTo>
                    <a:pt x="3728" y="1870"/>
                  </a:lnTo>
                  <a:lnTo>
                    <a:pt x="3717" y="1819"/>
                  </a:lnTo>
                  <a:lnTo>
                    <a:pt x="3704" y="1769"/>
                  </a:lnTo>
                  <a:lnTo>
                    <a:pt x="3691" y="1720"/>
                  </a:lnTo>
                  <a:lnTo>
                    <a:pt x="3676" y="1670"/>
                  </a:lnTo>
                  <a:lnTo>
                    <a:pt x="3660" y="1623"/>
                  </a:lnTo>
                  <a:lnTo>
                    <a:pt x="3642" y="1576"/>
                  </a:lnTo>
                  <a:lnTo>
                    <a:pt x="3624" y="1529"/>
                  </a:lnTo>
                  <a:lnTo>
                    <a:pt x="3605" y="1484"/>
                  </a:lnTo>
                  <a:lnTo>
                    <a:pt x="3584" y="1440"/>
                  </a:lnTo>
                  <a:lnTo>
                    <a:pt x="3538" y="1343"/>
                  </a:lnTo>
                  <a:lnTo>
                    <a:pt x="3488" y="1246"/>
                  </a:lnTo>
                  <a:lnTo>
                    <a:pt x="3461" y="1195"/>
                  </a:lnTo>
                  <a:lnTo>
                    <a:pt x="3434" y="1145"/>
                  </a:lnTo>
                  <a:lnTo>
                    <a:pt x="3405" y="1094"/>
                  </a:lnTo>
                  <a:lnTo>
                    <a:pt x="3375" y="1044"/>
                  </a:lnTo>
                  <a:lnTo>
                    <a:pt x="3344" y="993"/>
                  </a:lnTo>
                  <a:lnTo>
                    <a:pt x="3312" y="944"/>
                  </a:lnTo>
                  <a:lnTo>
                    <a:pt x="3279" y="894"/>
                  </a:lnTo>
                  <a:lnTo>
                    <a:pt x="3244" y="844"/>
                  </a:lnTo>
                  <a:lnTo>
                    <a:pt x="3209" y="795"/>
                  </a:lnTo>
                  <a:lnTo>
                    <a:pt x="3171" y="747"/>
                  </a:lnTo>
                  <a:lnTo>
                    <a:pt x="3132" y="700"/>
                  </a:lnTo>
                  <a:lnTo>
                    <a:pt x="3091" y="653"/>
                  </a:lnTo>
                  <a:lnTo>
                    <a:pt x="3060" y="618"/>
                  </a:lnTo>
                  <a:lnTo>
                    <a:pt x="3026" y="585"/>
                  </a:lnTo>
                  <a:lnTo>
                    <a:pt x="2992" y="552"/>
                  </a:lnTo>
                  <a:lnTo>
                    <a:pt x="2956" y="520"/>
                  </a:lnTo>
                  <a:lnTo>
                    <a:pt x="2921" y="489"/>
                  </a:lnTo>
                  <a:lnTo>
                    <a:pt x="2885" y="458"/>
                  </a:lnTo>
                  <a:lnTo>
                    <a:pt x="2849" y="428"/>
                  </a:lnTo>
                  <a:lnTo>
                    <a:pt x="2813" y="397"/>
                  </a:lnTo>
                  <a:lnTo>
                    <a:pt x="2794" y="381"/>
                  </a:lnTo>
                  <a:lnTo>
                    <a:pt x="2774" y="365"/>
                  </a:lnTo>
                  <a:lnTo>
                    <a:pt x="2755" y="349"/>
                  </a:lnTo>
                  <a:lnTo>
                    <a:pt x="2735" y="332"/>
                  </a:lnTo>
                  <a:lnTo>
                    <a:pt x="2702" y="304"/>
                  </a:lnTo>
                  <a:lnTo>
                    <a:pt x="2667" y="278"/>
                  </a:lnTo>
                  <a:lnTo>
                    <a:pt x="2633" y="251"/>
                  </a:lnTo>
                  <a:lnTo>
                    <a:pt x="2599" y="226"/>
                  </a:lnTo>
                  <a:lnTo>
                    <a:pt x="2574" y="208"/>
                  </a:lnTo>
                  <a:lnTo>
                    <a:pt x="2549" y="189"/>
                  </a:lnTo>
                  <a:lnTo>
                    <a:pt x="2525" y="171"/>
                  </a:lnTo>
                  <a:lnTo>
                    <a:pt x="2500" y="152"/>
                  </a:lnTo>
                  <a:lnTo>
                    <a:pt x="2479" y="136"/>
                  </a:lnTo>
                  <a:lnTo>
                    <a:pt x="2457" y="121"/>
                  </a:lnTo>
                  <a:lnTo>
                    <a:pt x="2437" y="107"/>
                  </a:lnTo>
                  <a:lnTo>
                    <a:pt x="2415" y="95"/>
                  </a:lnTo>
                  <a:lnTo>
                    <a:pt x="2393" y="84"/>
                  </a:lnTo>
                  <a:lnTo>
                    <a:pt x="2371" y="74"/>
                  </a:lnTo>
                  <a:lnTo>
                    <a:pt x="2348" y="66"/>
                  </a:lnTo>
                  <a:lnTo>
                    <a:pt x="2327" y="58"/>
                  </a:lnTo>
                  <a:lnTo>
                    <a:pt x="2304" y="52"/>
                  </a:lnTo>
                  <a:lnTo>
                    <a:pt x="2281" y="47"/>
                  </a:lnTo>
                  <a:lnTo>
                    <a:pt x="2257" y="43"/>
                  </a:lnTo>
                  <a:lnTo>
                    <a:pt x="2234" y="40"/>
                  </a:lnTo>
                  <a:lnTo>
                    <a:pt x="2210" y="39"/>
                  </a:lnTo>
                  <a:lnTo>
                    <a:pt x="2186" y="39"/>
                  </a:lnTo>
                  <a:lnTo>
                    <a:pt x="2162" y="40"/>
                  </a:lnTo>
                  <a:lnTo>
                    <a:pt x="2136" y="43"/>
                  </a:lnTo>
                  <a:lnTo>
                    <a:pt x="2129" y="43"/>
                  </a:lnTo>
                  <a:lnTo>
                    <a:pt x="2111" y="48"/>
                  </a:lnTo>
                  <a:lnTo>
                    <a:pt x="2093" y="54"/>
                  </a:lnTo>
                  <a:lnTo>
                    <a:pt x="2074" y="61"/>
                  </a:lnTo>
                  <a:lnTo>
                    <a:pt x="2057" y="68"/>
                  </a:lnTo>
                  <a:lnTo>
                    <a:pt x="2040" y="76"/>
                  </a:lnTo>
                  <a:lnTo>
                    <a:pt x="2023" y="84"/>
                  </a:lnTo>
                  <a:lnTo>
                    <a:pt x="2005" y="92"/>
                  </a:lnTo>
                  <a:lnTo>
                    <a:pt x="1989" y="101"/>
                  </a:lnTo>
                  <a:lnTo>
                    <a:pt x="1958" y="121"/>
                  </a:lnTo>
                  <a:lnTo>
                    <a:pt x="1927" y="142"/>
                  </a:lnTo>
                  <a:lnTo>
                    <a:pt x="1899" y="164"/>
                  </a:lnTo>
                  <a:lnTo>
                    <a:pt x="1870" y="188"/>
                  </a:lnTo>
                  <a:lnTo>
                    <a:pt x="1843" y="212"/>
                  </a:lnTo>
                  <a:lnTo>
                    <a:pt x="1816" y="239"/>
                  </a:lnTo>
                  <a:lnTo>
                    <a:pt x="1790" y="265"/>
                  </a:lnTo>
                  <a:lnTo>
                    <a:pt x="1765" y="293"/>
                  </a:lnTo>
                  <a:lnTo>
                    <a:pt x="1715" y="348"/>
                  </a:lnTo>
                  <a:lnTo>
                    <a:pt x="1667" y="404"/>
                  </a:lnTo>
                  <a:lnTo>
                    <a:pt x="1650" y="425"/>
                  </a:lnTo>
                  <a:lnTo>
                    <a:pt x="1615" y="464"/>
                  </a:lnTo>
                  <a:lnTo>
                    <a:pt x="1582" y="499"/>
                  </a:lnTo>
                  <a:lnTo>
                    <a:pt x="1547" y="532"/>
                  </a:lnTo>
                  <a:lnTo>
                    <a:pt x="1512" y="565"/>
                  </a:lnTo>
                  <a:lnTo>
                    <a:pt x="1477" y="593"/>
                  </a:lnTo>
                  <a:lnTo>
                    <a:pt x="1440" y="620"/>
                  </a:lnTo>
                  <a:lnTo>
                    <a:pt x="1403" y="644"/>
                  </a:lnTo>
                  <a:lnTo>
                    <a:pt x="1367" y="667"/>
                  </a:lnTo>
                  <a:lnTo>
                    <a:pt x="1347" y="676"/>
                  </a:lnTo>
                  <a:lnTo>
                    <a:pt x="1329" y="686"/>
                  </a:lnTo>
                  <a:lnTo>
                    <a:pt x="1309" y="695"/>
                  </a:lnTo>
                  <a:lnTo>
                    <a:pt x="1290" y="703"/>
                  </a:lnTo>
                  <a:lnTo>
                    <a:pt x="1270" y="711"/>
                  </a:lnTo>
                  <a:lnTo>
                    <a:pt x="1250" y="719"/>
                  </a:lnTo>
                  <a:lnTo>
                    <a:pt x="1230" y="726"/>
                  </a:lnTo>
                  <a:lnTo>
                    <a:pt x="1209" y="732"/>
                  </a:lnTo>
                  <a:lnTo>
                    <a:pt x="1168" y="743"/>
                  </a:lnTo>
                  <a:lnTo>
                    <a:pt x="1127" y="753"/>
                  </a:lnTo>
                  <a:lnTo>
                    <a:pt x="1083" y="760"/>
                  </a:lnTo>
                  <a:lnTo>
                    <a:pt x="1040" y="764"/>
                  </a:lnTo>
                  <a:lnTo>
                    <a:pt x="975" y="771"/>
                  </a:lnTo>
                  <a:lnTo>
                    <a:pt x="911" y="778"/>
                  </a:lnTo>
                  <a:lnTo>
                    <a:pt x="843" y="787"/>
                  </a:lnTo>
                  <a:lnTo>
                    <a:pt x="773" y="799"/>
                  </a:lnTo>
                  <a:lnTo>
                    <a:pt x="701" y="810"/>
                  </a:lnTo>
                  <a:lnTo>
                    <a:pt x="627" y="825"/>
                  </a:lnTo>
                  <a:lnTo>
                    <a:pt x="548" y="840"/>
                  </a:lnTo>
                  <a:lnTo>
                    <a:pt x="465" y="858"/>
                  </a:lnTo>
                  <a:lnTo>
                    <a:pt x="444" y="863"/>
                  </a:lnTo>
                  <a:lnTo>
                    <a:pt x="424" y="867"/>
                  </a:lnTo>
                  <a:lnTo>
                    <a:pt x="404" y="874"/>
                  </a:lnTo>
                  <a:lnTo>
                    <a:pt x="385" y="880"/>
                  </a:lnTo>
                  <a:lnTo>
                    <a:pt x="366" y="887"/>
                  </a:lnTo>
                  <a:lnTo>
                    <a:pt x="348" y="894"/>
                  </a:lnTo>
                  <a:lnTo>
                    <a:pt x="330" y="902"/>
                  </a:lnTo>
                  <a:lnTo>
                    <a:pt x="312" y="911"/>
                  </a:lnTo>
                  <a:lnTo>
                    <a:pt x="296" y="919"/>
                  </a:lnTo>
                  <a:lnTo>
                    <a:pt x="279" y="928"/>
                  </a:lnTo>
                  <a:lnTo>
                    <a:pt x="264" y="938"/>
                  </a:lnTo>
                  <a:lnTo>
                    <a:pt x="248" y="949"/>
                  </a:lnTo>
                  <a:lnTo>
                    <a:pt x="233" y="959"/>
                  </a:lnTo>
                  <a:lnTo>
                    <a:pt x="219" y="971"/>
                  </a:lnTo>
                  <a:lnTo>
                    <a:pt x="206" y="982"/>
                  </a:lnTo>
                  <a:lnTo>
                    <a:pt x="193" y="993"/>
                  </a:lnTo>
                  <a:lnTo>
                    <a:pt x="180" y="1006"/>
                  </a:lnTo>
                  <a:lnTo>
                    <a:pt x="168" y="1019"/>
                  </a:lnTo>
                  <a:lnTo>
                    <a:pt x="156" y="1032"/>
                  </a:lnTo>
                  <a:lnTo>
                    <a:pt x="145" y="1046"/>
                  </a:lnTo>
                  <a:lnTo>
                    <a:pt x="135" y="1061"/>
                  </a:lnTo>
                  <a:lnTo>
                    <a:pt x="125" y="1076"/>
                  </a:lnTo>
                  <a:lnTo>
                    <a:pt x="115" y="1091"/>
                  </a:lnTo>
                  <a:lnTo>
                    <a:pt x="107" y="1107"/>
                  </a:lnTo>
                  <a:lnTo>
                    <a:pt x="99" y="1123"/>
                  </a:lnTo>
                  <a:lnTo>
                    <a:pt x="91" y="1139"/>
                  </a:lnTo>
                  <a:lnTo>
                    <a:pt x="84" y="1156"/>
                  </a:lnTo>
                  <a:lnTo>
                    <a:pt x="77" y="1174"/>
                  </a:lnTo>
                  <a:lnTo>
                    <a:pt x="71" y="1192"/>
                  </a:lnTo>
                  <a:lnTo>
                    <a:pt x="66" y="1209"/>
                  </a:lnTo>
                  <a:lnTo>
                    <a:pt x="61" y="1229"/>
                  </a:lnTo>
                  <a:lnTo>
                    <a:pt x="57" y="1247"/>
                  </a:lnTo>
                  <a:lnTo>
                    <a:pt x="51" y="1279"/>
                  </a:lnTo>
                  <a:lnTo>
                    <a:pt x="46" y="1311"/>
                  </a:lnTo>
                  <a:lnTo>
                    <a:pt x="43" y="1344"/>
                  </a:lnTo>
                  <a:lnTo>
                    <a:pt x="40" y="1377"/>
                  </a:lnTo>
                  <a:lnTo>
                    <a:pt x="40" y="1410"/>
                  </a:lnTo>
                  <a:lnTo>
                    <a:pt x="40" y="1443"/>
                  </a:lnTo>
                  <a:lnTo>
                    <a:pt x="43" y="1478"/>
                  </a:lnTo>
                  <a:lnTo>
                    <a:pt x="46" y="1512"/>
                  </a:lnTo>
                  <a:lnTo>
                    <a:pt x="51" y="1546"/>
                  </a:lnTo>
                  <a:lnTo>
                    <a:pt x="57" y="1582"/>
                  </a:lnTo>
                  <a:lnTo>
                    <a:pt x="63" y="1617"/>
                  </a:lnTo>
                  <a:lnTo>
                    <a:pt x="73" y="1654"/>
                  </a:lnTo>
                  <a:lnTo>
                    <a:pt x="82" y="1690"/>
                  </a:lnTo>
                  <a:lnTo>
                    <a:pt x="93" y="1728"/>
                  </a:lnTo>
                  <a:lnTo>
                    <a:pt x="106" y="1765"/>
                  </a:lnTo>
                  <a:lnTo>
                    <a:pt x="120" y="1803"/>
                  </a:lnTo>
                  <a:lnTo>
                    <a:pt x="149" y="1880"/>
                  </a:lnTo>
                  <a:lnTo>
                    <a:pt x="180" y="1956"/>
                  </a:lnTo>
                  <a:lnTo>
                    <a:pt x="198" y="1995"/>
                  </a:lnTo>
                  <a:lnTo>
                    <a:pt x="215" y="2033"/>
                  </a:lnTo>
                  <a:lnTo>
                    <a:pt x="232" y="2069"/>
                  </a:lnTo>
                  <a:lnTo>
                    <a:pt x="250" y="2107"/>
                  </a:lnTo>
                  <a:lnTo>
                    <a:pt x="271" y="2144"/>
                  </a:lnTo>
                  <a:lnTo>
                    <a:pt x="291" y="2179"/>
                  </a:lnTo>
                  <a:lnTo>
                    <a:pt x="312" y="2215"/>
                  </a:lnTo>
                  <a:lnTo>
                    <a:pt x="335" y="2251"/>
                  </a:lnTo>
                  <a:lnTo>
                    <a:pt x="359" y="2284"/>
                  </a:lnTo>
                  <a:lnTo>
                    <a:pt x="385" y="2317"/>
                  </a:lnTo>
                  <a:lnTo>
                    <a:pt x="412" y="2349"/>
                  </a:lnTo>
                  <a:lnTo>
                    <a:pt x="440" y="2380"/>
                  </a:lnTo>
                  <a:lnTo>
                    <a:pt x="474" y="2415"/>
                  </a:lnTo>
                  <a:lnTo>
                    <a:pt x="512" y="2448"/>
                  </a:lnTo>
                  <a:lnTo>
                    <a:pt x="551" y="2482"/>
                  </a:lnTo>
                  <a:lnTo>
                    <a:pt x="593" y="2514"/>
                  </a:lnTo>
                  <a:lnTo>
                    <a:pt x="637" y="2548"/>
                  </a:lnTo>
                  <a:lnTo>
                    <a:pt x="684" y="2580"/>
                  </a:lnTo>
                  <a:lnTo>
                    <a:pt x="733" y="2611"/>
                  </a:lnTo>
                  <a:lnTo>
                    <a:pt x="784" y="2642"/>
                  </a:lnTo>
                  <a:lnTo>
                    <a:pt x="809" y="2655"/>
                  </a:lnTo>
                  <a:lnTo>
                    <a:pt x="833" y="2669"/>
                  </a:lnTo>
                  <a:lnTo>
                    <a:pt x="858" y="2682"/>
                  </a:lnTo>
                  <a:lnTo>
                    <a:pt x="884" y="2696"/>
                  </a:lnTo>
                  <a:lnTo>
                    <a:pt x="909" y="2708"/>
                  </a:lnTo>
                  <a:lnTo>
                    <a:pt x="934" y="2721"/>
                  </a:lnTo>
                  <a:lnTo>
                    <a:pt x="959" y="2733"/>
                  </a:lnTo>
                  <a:lnTo>
                    <a:pt x="985" y="2746"/>
                  </a:lnTo>
                  <a:lnTo>
                    <a:pt x="1035" y="2772"/>
                  </a:lnTo>
                  <a:lnTo>
                    <a:pt x="1087" y="2798"/>
                  </a:lnTo>
                  <a:lnTo>
                    <a:pt x="1138" y="2825"/>
                  </a:lnTo>
                  <a:lnTo>
                    <a:pt x="1189" y="2854"/>
                  </a:lnTo>
                  <a:lnTo>
                    <a:pt x="1214" y="2869"/>
                  </a:lnTo>
                  <a:lnTo>
                    <a:pt x="1238" y="2884"/>
                  </a:lnTo>
                  <a:lnTo>
                    <a:pt x="1263" y="2900"/>
                  </a:lnTo>
                  <a:lnTo>
                    <a:pt x="1287" y="2916"/>
                  </a:lnTo>
                  <a:lnTo>
                    <a:pt x="1311" y="2933"/>
                  </a:lnTo>
                  <a:lnTo>
                    <a:pt x="1334" y="2950"/>
                  </a:lnTo>
                  <a:lnTo>
                    <a:pt x="1357" y="2969"/>
                  </a:lnTo>
                  <a:lnTo>
                    <a:pt x="1380" y="2988"/>
                  </a:lnTo>
                  <a:lnTo>
                    <a:pt x="1430" y="3033"/>
                  </a:lnTo>
                  <a:lnTo>
                    <a:pt x="1479" y="3078"/>
                  </a:lnTo>
                  <a:lnTo>
                    <a:pt x="1527" y="3123"/>
                  </a:lnTo>
                  <a:lnTo>
                    <a:pt x="1574" y="3169"/>
                  </a:lnTo>
                  <a:lnTo>
                    <a:pt x="1622" y="3217"/>
                  </a:lnTo>
                  <a:lnTo>
                    <a:pt x="1671" y="3266"/>
                  </a:lnTo>
                  <a:lnTo>
                    <a:pt x="1720" y="3316"/>
                  </a:lnTo>
                  <a:lnTo>
                    <a:pt x="1769" y="3367"/>
                  </a:lnTo>
                  <a:lnTo>
                    <a:pt x="1792" y="3389"/>
                  </a:lnTo>
                  <a:lnTo>
                    <a:pt x="1815" y="3411"/>
                  </a:lnTo>
                  <a:lnTo>
                    <a:pt x="1839" y="3433"/>
                  </a:lnTo>
                  <a:lnTo>
                    <a:pt x="1863" y="3453"/>
                  </a:lnTo>
                  <a:lnTo>
                    <a:pt x="1887" y="3472"/>
                  </a:lnTo>
                  <a:lnTo>
                    <a:pt x="1911" y="3492"/>
                  </a:lnTo>
                  <a:lnTo>
                    <a:pt x="1937" y="3510"/>
                  </a:lnTo>
                  <a:lnTo>
                    <a:pt x="1962" y="3527"/>
                  </a:lnTo>
                  <a:lnTo>
                    <a:pt x="1987" y="3544"/>
                  </a:lnTo>
                  <a:lnTo>
                    <a:pt x="2012" y="3560"/>
                  </a:lnTo>
                  <a:lnTo>
                    <a:pt x="2039" y="3575"/>
                  </a:lnTo>
                  <a:lnTo>
                    <a:pt x="2064" y="3590"/>
                  </a:lnTo>
                  <a:lnTo>
                    <a:pt x="2117" y="3618"/>
                  </a:lnTo>
                  <a:lnTo>
                    <a:pt x="2170" y="3644"/>
                  </a:lnTo>
                  <a:lnTo>
                    <a:pt x="2223" y="3667"/>
                  </a:lnTo>
                  <a:lnTo>
                    <a:pt x="2276" y="3689"/>
                  </a:lnTo>
                  <a:lnTo>
                    <a:pt x="2330" y="3708"/>
                  </a:lnTo>
                  <a:lnTo>
                    <a:pt x="2383" y="3727"/>
                  </a:lnTo>
                  <a:lnTo>
                    <a:pt x="2437" y="3743"/>
                  </a:lnTo>
                  <a:lnTo>
                    <a:pt x="2490" y="3759"/>
                  </a:lnTo>
                  <a:lnTo>
                    <a:pt x="2541" y="3773"/>
                  </a:lnTo>
                  <a:lnTo>
                    <a:pt x="2593" y="3786"/>
                  </a:lnTo>
                  <a:lnTo>
                    <a:pt x="2618" y="3792"/>
                  </a:lnTo>
                  <a:lnTo>
                    <a:pt x="2642" y="3798"/>
                  </a:lnTo>
                  <a:lnTo>
                    <a:pt x="2667" y="3802"/>
                  </a:lnTo>
                  <a:lnTo>
                    <a:pt x="2693" y="3806"/>
                  </a:lnTo>
                  <a:lnTo>
                    <a:pt x="2742" y="3813"/>
                  </a:lnTo>
                  <a:lnTo>
                    <a:pt x="2791" y="3817"/>
                  </a:lnTo>
                  <a:lnTo>
                    <a:pt x="2842" y="3821"/>
                  </a:lnTo>
                  <a:lnTo>
                    <a:pt x="2891" y="3821"/>
                  </a:lnTo>
                  <a:lnTo>
                    <a:pt x="2942" y="3821"/>
                  </a:lnTo>
                  <a:lnTo>
                    <a:pt x="2992" y="3817"/>
                  </a:lnTo>
                  <a:lnTo>
                    <a:pt x="3043" y="3814"/>
                  </a:lnTo>
                  <a:lnTo>
                    <a:pt x="3093" y="3808"/>
                  </a:lnTo>
                  <a:lnTo>
                    <a:pt x="3145" y="3802"/>
                  </a:lnTo>
                  <a:lnTo>
                    <a:pt x="3196" y="3796"/>
                  </a:lnTo>
                  <a:lnTo>
                    <a:pt x="3248" y="3786"/>
                  </a:lnTo>
                  <a:lnTo>
                    <a:pt x="3301" y="3777"/>
                  </a:lnTo>
                  <a:lnTo>
                    <a:pt x="3353" y="3768"/>
                  </a:lnTo>
                  <a:lnTo>
                    <a:pt x="3407" y="3758"/>
                  </a:lnTo>
                  <a:lnTo>
                    <a:pt x="3445" y="3752"/>
                  </a:lnTo>
                  <a:lnTo>
                    <a:pt x="3482" y="3747"/>
                  </a:lnTo>
                  <a:lnTo>
                    <a:pt x="3517" y="3744"/>
                  </a:lnTo>
                  <a:lnTo>
                    <a:pt x="3553" y="3743"/>
                  </a:lnTo>
                  <a:close/>
                  <a:moveTo>
                    <a:pt x="4817" y="4698"/>
                  </a:moveTo>
                  <a:lnTo>
                    <a:pt x="4798" y="4698"/>
                  </a:lnTo>
                  <a:lnTo>
                    <a:pt x="4778" y="4697"/>
                  </a:lnTo>
                  <a:lnTo>
                    <a:pt x="4757" y="4695"/>
                  </a:lnTo>
                  <a:lnTo>
                    <a:pt x="4737" y="4692"/>
                  </a:lnTo>
                  <a:lnTo>
                    <a:pt x="4717" y="4689"/>
                  </a:lnTo>
                  <a:lnTo>
                    <a:pt x="4696" y="4684"/>
                  </a:lnTo>
                  <a:lnTo>
                    <a:pt x="4675" y="4680"/>
                  </a:lnTo>
                  <a:lnTo>
                    <a:pt x="4654" y="4674"/>
                  </a:lnTo>
                  <a:lnTo>
                    <a:pt x="4619" y="4664"/>
                  </a:lnTo>
                  <a:lnTo>
                    <a:pt x="4584" y="4651"/>
                  </a:lnTo>
                  <a:lnTo>
                    <a:pt x="4551" y="4639"/>
                  </a:lnTo>
                  <a:lnTo>
                    <a:pt x="4518" y="4624"/>
                  </a:lnTo>
                  <a:lnTo>
                    <a:pt x="4484" y="4606"/>
                  </a:lnTo>
                  <a:lnTo>
                    <a:pt x="4452" y="4589"/>
                  </a:lnTo>
                  <a:lnTo>
                    <a:pt x="4421" y="4570"/>
                  </a:lnTo>
                  <a:lnTo>
                    <a:pt x="4390" y="4549"/>
                  </a:lnTo>
                  <a:lnTo>
                    <a:pt x="4361" y="4526"/>
                  </a:lnTo>
                  <a:lnTo>
                    <a:pt x="4331" y="4502"/>
                  </a:lnTo>
                  <a:lnTo>
                    <a:pt x="4301" y="4477"/>
                  </a:lnTo>
                  <a:lnTo>
                    <a:pt x="4272" y="4450"/>
                  </a:lnTo>
                  <a:lnTo>
                    <a:pt x="4244" y="4422"/>
                  </a:lnTo>
                  <a:lnTo>
                    <a:pt x="4216" y="4392"/>
                  </a:lnTo>
                  <a:lnTo>
                    <a:pt x="4188" y="4361"/>
                  </a:lnTo>
                  <a:lnTo>
                    <a:pt x="4162" y="4328"/>
                  </a:lnTo>
                  <a:lnTo>
                    <a:pt x="4123" y="4277"/>
                  </a:lnTo>
                  <a:lnTo>
                    <a:pt x="4086" y="4229"/>
                  </a:lnTo>
                  <a:lnTo>
                    <a:pt x="4051" y="4183"/>
                  </a:lnTo>
                  <a:lnTo>
                    <a:pt x="4018" y="4138"/>
                  </a:lnTo>
                  <a:lnTo>
                    <a:pt x="3985" y="4094"/>
                  </a:lnTo>
                  <a:lnTo>
                    <a:pt x="3954" y="4051"/>
                  </a:lnTo>
                  <a:lnTo>
                    <a:pt x="3925" y="4009"/>
                  </a:lnTo>
                  <a:lnTo>
                    <a:pt x="3897" y="3966"/>
                  </a:lnTo>
                  <a:lnTo>
                    <a:pt x="3887" y="3953"/>
                  </a:lnTo>
                  <a:lnTo>
                    <a:pt x="3876" y="3938"/>
                  </a:lnTo>
                  <a:lnTo>
                    <a:pt x="3865" y="3925"/>
                  </a:lnTo>
                  <a:lnTo>
                    <a:pt x="3855" y="3912"/>
                  </a:lnTo>
                  <a:lnTo>
                    <a:pt x="3843" y="3900"/>
                  </a:lnTo>
                  <a:lnTo>
                    <a:pt x="3832" y="3888"/>
                  </a:lnTo>
                  <a:lnTo>
                    <a:pt x="3820" y="3878"/>
                  </a:lnTo>
                  <a:lnTo>
                    <a:pt x="3808" y="3868"/>
                  </a:lnTo>
                  <a:lnTo>
                    <a:pt x="3795" y="3857"/>
                  </a:lnTo>
                  <a:lnTo>
                    <a:pt x="3782" y="3848"/>
                  </a:lnTo>
                  <a:lnTo>
                    <a:pt x="3770" y="3840"/>
                  </a:lnTo>
                  <a:lnTo>
                    <a:pt x="3756" y="3832"/>
                  </a:lnTo>
                  <a:lnTo>
                    <a:pt x="3742" y="3825"/>
                  </a:lnTo>
                  <a:lnTo>
                    <a:pt x="3728" y="3818"/>
                  </a:lnTo>
                  <a:lnTo>
                    <a:pt x="3714" y="3812"/>
                  </a:lnTo>
                  <a:lnTo>
                    <a:pt x="3699" y="3806"/>
                  </a:lnTo>
                  <a:lnTo>
                    <a:pt x="3684" y="3801"/>
                  </a:lnTo>
                  <a:lnTo>
                    <a:pt x="3669" y="3797"/>
                  </a:lnTo>
                  <a:lnTo>
                    <a:pt x="3653" y="3793"/>
                  </a:lnTo>
                  <a:lnTo>
                    <a:pt x="3637" y="3790"/>
                  </a:lnTo>
                  <a:lnTo>
                    <a:pt x="3621" y="3787"/>
                  </a:lnTo>
                  <a:lnTo>
                    <a:pt x="3603" y="3785"/>
                  </a:lnTo>
                  <a:lnTo>
                    <a:pt x="3586" y="3784"/>
                  </a:lnTo>
                  <a:lnTo>
                    <a:pt x="3569" y="3783"/>
                  </a:lnTo>
                  <a:lnTo>
                    <a:pt x="3532" y="3783"/>
                  </a:lnTo>
                  <a:lnTo>
                    <a:pt x="3494" y="3785"/>
                  </a:lnTo>
                  <a:lnTo>
                    <a:pt x="3455" y="3790"/>
                  </a:lnTo>
                  <a:lnTo>
                    <a:pt x="3414" y="3797"/>
                  </a:lnTo>
                  <a:lnTo>
                    <a:pt x="3360" y="3807"/>
                  </a:lnTo>
                  <a:lnTo>
                    <a:pt x="3306" y="3816"/>
                  </a:lnTo>
                  <a:lnTo>
                    <a:pt x="3252" y="3825"/>
                  </a:lnTo>
                  <a:lnTo>
                    <a:pt x="3200" y="3834"/>
                  </a:lnTo>
                  <a:lnTo>
                    <a:pt x="3147" y="3841"/>
                  </a:lnTo>
                  <a:lnTo>
                    <a:pt x="3095" y="3848"/>
                  </a:lnTo>
                  <a:lnTo>
                    <a:pt x="3044" y="3853"/>
                  </a:lnTo>
                  <a:lnTo>
                    <a:pt x="2992" y="3857"/>
                  </a:lnTo>
                  <a:lnTo>
                    <a:pt x="2940" y="3860"/>
                  </a:lnTo>
                  <a:lnTo>
                    <a:pt x="2890" y="3861"/>
                  </a:lnTo>
                  <a:lnTo>
                    <a:pt x="2838" y="3860"/>
                  </a:lnTo>
                  <a:lnTo>
                    <a:pt x="2788" y="3857"/>
                  </a:lnTo>
                  <a:lnTo>
                    <a:pt x="2736" y="3852"/>
                  </a:lnTo>
                  <a:lnTo>
                    <a:pt x="2686" y="3845"/>
                  </a:lnTo>
                  <a:lnTo>
                    <a:pt x="2661" y="3841"/>
                  </a:lnTo>
                  <a:lnTo>
                    <a:pt x="2634" y="3836"/>
                  </a:lnTo>
                  <a:lnTo>
                    <a:pt x="2609" y="3831"/>
                  </a:lnTo>
                  <a:lnTo>
                    <a:pt x="2584" y="3824"/>
                  </a:lnTo>
                  <a:lnTo>
                    <a:pt x="2531" y="3810"/>
                  </a:lnTo>
                  <a:lnTo>
                    <a:pt x="2478" y="3797"/>
                  </a:lnTo>
                  <a:lnTo>
                    <a:pt x="2424" y="3781"/>
                  </a:lnTo>
                  <a:lnTo>
                    <a:pt x="2369" y="3763"/>
                  </a:lnTo>
                  <a:lnTo>
                    <a:pt x="2315" y="3745"/>
                  </a:lnTo>
                  <a:lnTo>
                    <a:pt x="2260" y="3724"/>
                  </a:lnTo>
                  <a:lnTo>
                    <a:pt x="2206" y="3703"/>
                  </a:lnTo>
                  <a:lnTo>
                    <a:pt x="2151" y="3679"/>
                  </a:lnTo>
                  <a:lnTo>
                    <a:pt x="2124" y="3666"/>
                  </a:lnTo>
                  <a:lnTo>
                    <a:pt x="2097" y="3652"/>
                  </a:lnTo>
                  <a:lnTo>
                    <a:pt x="2070" y="3638"/>
                  </a:lnTo>
                  <a:lnTo>
                    <a:pt x="2043" y="3623"/>
                  </a:lnTo>
                  <a:lnTo>
                    <a:pt x="2017" y="3609"/>
                  </a:lnTo>
                  <a:lnTo>
                    <a:pt x="1991" y="3592"/>
                  </a:lnTo>
                  <a:lnTo>
                    <a:pt x="1964" y="3576"/>
                  </a:lnTo>
                  <a:lnTo>
                    <a:pt x="1939" y="3559"/>
                  </a:lnTo>
                  <a:lnTo>
                    <a:pt x="1913" y="3541"/>
                  </a:lnTo>
                  <a:lnTo>
                    <a:pt x="1887" y="3523"/>
                  </a:lnTo>
                  <a:lnTo>
                    <a:pt x="1862" y="3503"/>
                  </a:lnTo>
                  <a:lnTo>
                    <a:pt x="1837" y="3482"/>
                  </a:lnTo>
                  <a:lnTo>
                    <a:pt x="1813" y="3462"/>
                  </a:lnTo>
                  <a:lnTo>
                    <a:pt x="1789" y="3440"/>
                  </a:lnTo>
                  <a:lnTo>
                    <a:pt x="1765" y="3417"/>
                  </a:lnTo>
                  <a:lnTo>
                    <a:pt x="1742" y="3394"/>
                  </a:lnTo>
                  <a:lnTo>
                    <a:pt x="1692" y="3344"/>
                  </a:lnTo>
                  <a:lnTo>
                    <a:pt x="1643" y="3294"/>
                  </a:lnTo>
                  <a:lnTo>
                    <a:pt x="1595" y="3245"/>
                  </a:lnTo>
                  <a:lnTo>
                    <a:pt x="1548" y="3198"/>
                  </a:lnTo>
                  <a:lnTo>
                    <a:pt x="1500" y="3152"/>
                  </a:lnTo>
                  <a:lnTo>
                    <a:pt x="1451" y="3106"/>
                  </a:lnTo>
                  <a:lnTo>
                    <a:pt x="1403" y="3061"/>
                  </a:lnTo>
                  <a:lnTo>
                    <a:pt x="1354" y="3018"/>
                  </a:lnTo>
                  <a:lnTo>
                    <a:pt x="1332" y="3000"/>
                  </a:lnTo>
                  <a:lnTo>
                    <a:pt x="1310" y="2981"/>
                  </a:lnTo>
                  <a:lnTo>
                    <a:pt x="1287" y="2964"/>
                  </a:lnTo>
                  <a:lnTo>
                    <a:pt x="1264" y="2948"/>
                  </a:lnTo>
                  <a:lnTo>
                    <a:pt x="1216" y="2917"/>
                  </a:lnTo>
                  <a:lnTo>
                    <a:pt x="1168" y="2887"/>
                  </a:lnTo>
                  <a:lnTo>
                    <a:pt x="1118" y="2860"/>
                  </a:lnTo>
                  <a:lnTo>
                    <a:pt x="1067" y="2832"/>
                  </a:lnTo>
                  <a:lnTo>
                    <a:pt x="1017" y="2807"/>
                  </a:lnTo>
                  <a:lnTo>
                    <a:pt x="966" y="2782"/>
                  </a:lnTo>
                  <a:lnTo>
                    <a:pt x="941" y="2769"/>
                  </a:lnTo>
                  <a:lnTo>
                    <a:pt x="916" y="2756"/>
                  </a:lnTo>
                  <a:lnTo>
                    <a:pt x="890" y="2744"/>
                  </a:lnTo>
                  <a:lnTo>
                    <a:pt x="865" y="2730"/>
                  </a:lnTo>
                  <a:lnTo>
                    <a:pt x="840" y="2717"/>
                  </a:lnTo>
                  <a:lnTo>
                    <a:pt x="815" y="2704"/>
                  </a:lnTo>
                  <a:lnTo>
                    <a:pt x="790" y="2690"/>
                  </a:lnTo>
                  <a:lnTo>
                    <a:pt x="764" y="2675"/>
                  </a:lnTo>
                  <a:lnTo>
                    <a:pt x="712" y="2644"/>
                  </a:lnTo>
                  <a:lnTo>
                    <a:pt x="662" y="2612"/>
                  </a:lnTo>
                  <a:lnTo>
                    <a:pt x="614" y="2579"/>
                  </a:lnTo>
                  <a:lnTo>
                    <a:pt x="568" y="2545"/>
                  </a:lnTo>
                  <a:lnTo>
                    <a:pt x="526" y="2512"/>
                  </a:lnTo>
                  <a:lnTo>
                    <a:pt x="486" y="2478"/>
                  </a:lnTo>
                  <a:lnTo>
                    <a:pt x="447" y="2442"/>
                  </a:lnTo>
                  <a:lnTo>
                    <a:pt x="412" y="2407"/>
                  </a:lnTo>
                  <a:lnTo>
                    <a:pt x="382" y="2376"/>
                  </a:lnTo>
                  <a:lnTo>
                    <a:pt x="355" y="2342"/>
                  </a:lnTo>
                  <a:lnTo>
                    <a:pt x="328" y="2308"/>
                  </a:lnTo>
                  <a:lnTo>
                    <a:pt x="304" y="2273"/>
                  </a:lnTo>
                  <a:lnTo>
                    <a:pt x="280" y="2238"/>
                  </a:lnTo>
                  <a:lnTo>
                    <a:pt x="258" y="2201"/>
                  </a:lnTo>
                  <a:lnTo>
                    <a:pt x="237" y="2165"/>
                  </a:lnTo>
                  <a:lnTo>
                    <a:pt x="217" y="2127"/>
                  </a:lnTo>
                  <a:lnTo>
                    <a:pt x="198" y="2089"/>
                  </a:lnTo>
                  <a:lnTo>
                    <a:pt x="179" y="2051"/>
                  </a:lnTo>
                  <a:lnTo>
                    <a:pt x="162" y="2012"/>
                  </a:lnTo>
                  <a:lnTo>
                    <a:pt x="145" y="1973"/>
                  </a:lnTo>
                  <a:lnTo>
                    <a:pt x="113" y="1895"/>
                  </a:lnTo>
                  <a:lnTo>
                    <a:pt x="83" y="1817"/>
                  </a:lnTo>
                  <a:lnTo>
                    <a:pt x="69" y="1778"/>
                  </a:lnTo>
                  <a:lnTo>
                    <a:pt x="55" y="1739"/>
                  </a:lnTo>
                  <a:lnTo>
                    <a:pt x="44" y="1700"/>
                  </a:lnTo>
                  <a:lnTo>
                    <a:pt x="34" y="1662"/>
                  </a:lnTo>
                  <a:lnTo>
                    <a:pt x="24" y="1624"/>
                  </a:lnTo>
                  <a:lnTo>
                    <a:pt x="18" y="1588"/>
                  </a:lnTo>
                  <a:lnTo>
                    <a:pt x="12" y="1551"/>
                  </a:lnTo>
                  <a:lnTo>
                    <a:pt x="7" y="1515"/>
                  </a:lnTo>
                  <a:lnTo>
                    <a:pt x="4" y="1480"/>
                  </a:lnTo>
                  <a:lnTo>
                    <a:pt x="1" y="1444"/>
                  </a:lnTo>
                  <a:lnTo>
                    <a:pt x="0" y="1409"/>
                  </a:lnTo>
                  <a:lnTo>
                    <a:pt x="1" y="1374"/>
                  </a:lnTo>
                  <a:lnTo>
                    <a:pt x="4" y="1340"/>
                  </a:lnTo>
                  <a:lnTo>
                    <a:pt x="7" y="1307"/>
                  </a:lnTo>
                  <a:lnTo>
                    <a:pt x="12" y="1272"/>
                  </a:lnTo>
                  <a:lnTo>
                    <a:pt x="18" y="1239"/>
                  </a:lnTo>
                  <a:lnTo>
                    <a:pt x="22" y="1218"/>
                  </a:lnTo>
                  <a:lnTo>
                    <a:pt x="28" y="1199"/>
                  </a:lnTo>
                  <a:lnTo>
                    <a:pt x="34" y="1179"/>
                  </a:lnTo>
                  <a:lnTo>
                    <a:pt x="40" y="1160"/>
                  </a:lnTo>
                  <a:lnTo>
                    <a:pt x="47" y="1141"/>
                  </a:lnTo>
                  <a:lnTo>
                    <a:pt x="55" y="1123"/>
                  </a:lnTo>
                  <a:lnTo>
                    <a:pt x="63" y="1105"/>
                  </a:lnTo>
                  <a:lnTo>
                    <a:pt x="73" y="1088"/>
                  </a:lnTo>
                  <a:lnTo>
                    <a:pt x="82" y="1070"/>
                  </a:lnTo>
                  <a:lnTo>
                    <a:pt x="92" y="1054"/>
                  </a:lnTo>
                  <a:lnTo>
                    <a:pt x="102" y="1038"/>
                  </a:lnTo>
                  <a:lnTo>
                    <a:pt x="114" y="1022"/>
                  </a:lnTo>
                  <a:lnTo>
                    <a:pt x="125" y="1007"/>
                  </a:lnTo>
                  <a:lnTo>
                    <a:pt x="138" y="993"/>
                  </a:lnTo>
                  <a:lnTo>
                    <a:pt x="151" y="980"/>
                  </a:lnTo>
                  <a:lnTo>
                    <a:pt x="164" y="966"/>
                  </a:lnTo>
                  <a:lnTo>
                    <a:pt x="178" y="952"/>
                  </a:lnTo>
                  <a:lnTo>
                    <a:pt x="193" y="941"/>
                  </a:lnTo>
                  <a:lnTo>
                    <a:pt x="208" y="928"/>
                  </a:lnTo>
                  <a:lnTo>
                    <a:pt x="224" y="917"/>
                  </a:lnTo>
                  <a:lnTo>
                    <a:pt x="240" y="906"/>
                  </a:lnTo>
                  <a:lnTo>
                    <a:pt x="257" y="895"/>
                  </a:lnTo>
                  <a:lnTo>
                    <a:pt x="274" y="886"/>
                  </a:lnTo>
                  <a:lnTo>
                    <a:pt x="293" y="875"/>
                  </a:lnTo>
                  <a:lnTo>
                    <a:pt x="311" y="867"/>
                  </a:lnTo>
                  <a:lnTo>
                    <a:pt x="331" y="858"/>
                  </a:lnTo>
                  <a:lnTo>
                    <a:pt x="350" y="850"/>
                  </a:lnTo>
                  <a:lnTo>
                    <a:pt x="371" y="843"/>
                  </a:lnTo>
                  <a:lnTo>
                    <a:pt x="391" y="836"/>
                  </a:lnTo>
                  <a:lnTo>
                    <a:pt x="412" y="831"/>
                  </a:lnTo>
                  <a:lnTo>
                    <a:pt x="434" y="825"/>
                  </a:lnTo>
                  <a:lnTo>
                    <a:pt x="457" y="819"/>
                  </a:lnTo>
                  <a:lnTo>
                    <a:pt x="539" y="802"/>
                  </a:lnTo>
                  <a:lnTo>
                    <a:pt x="619" y="786"/>
                  </a:lnTo>
                  <a:lnTo>
                    <a:pt x="695" y="771"/>
                  </a:lnTo>
                  <a:lnTo>
                    <a:pt x="768" y="760"/>
                  </a:lnTo>
                  <a:lnTo>
                    <a:pt x="838" y="748"/>
                  </a:lnTo>
                  <a:lnTo>
                    <a:pt x="907" y="739"/>
                  </a:lnTo>
                  <a:lnTo>
                    <a:pt x="972" y="731"/>
                  </a:lnTo>
                  <a:lnTo>
                    <a:pt x="1036" y="725"/>
                  </a:lnTo>
                  <a:lnTo>
                    <a:pt x="1077" y="721"/>
                  </a:lnTo>
                  <a:lnTo>
                    <a:pt x="1119" y="714"/>
                  </a:lnTo>
                  <a:lnTo>
                    <a:pt x="1159" y="706"/>
                  </a:lnTo>
                  <a:lnTo>
                    <a:pt x="1198" y="694"/>
                  </a:lnTo>
                  <a:lnTo>
                    <a:pt x="1237" y="682"/>
                  </a:lnTo>
                  <a:lnTo>
                    <a:pt x="1275" y="667"/>
                  </a:lnTo>
                  <a:lnTo>
                    <a:pt x="1311" y="649"/>
                  </a:lnTo>
                  <a:lnTo>
                    <a:pt x="1348" y="631"/>
                  </a:lnTo>
                  <a:lnTo>
                    <a:pt x="1384" y="609"/>
                  </a:lnTo>
                  <a:lnTo>
                    <a:pt x="1419" y="586"/>
                  </a:lnTo>
                  <a:lnTo>
                    <a:pt x="1454" y="561"/>
                  </a:lnTo>
                  <a:lnTo>
                    <a:pt x="1488" y="534"/>
                  </a:lnTo>
                  <a:lnTo>
                    <a:pt x="1521" y="503"/>
                  </a:lnTo>
                  <a:lnTo>
                    <a:pt x="1555" y="470"/>
                  </a:lnTo>
                  <a:lnTo>
                    <a:pt x="1587" y="436"/>
                  </a:lnTo>
                  <a:lnTo>
                    <a:pt x="1620" y="399"/>
                  </a:lnTo>
                  <a:lnTo>
                    <a:pt x="1637" y="379"/>
                  </a:lnTo>
                  <a:lnTo>
                    <a:pt x="1687" y="320"/>
                  </a:lnTo>
                  <a:lnTo>
                    <a:pt x="1738" y="263"/>
                  </a:lnTo>
                  <a:lnTo>
                    <a:pt x="1765" y="235"/>
                  </a:lnTo>
                  <a:lnTo>
                    <a:pt x="1791" y="208"/>
                  </a:lnTo>
                  <a:lnTo>
                    <a:pt x="1819" y="181"/>
                  </a:lnTo>
                  <a:lnTo>
                    <a:pt x="1847" y="156"/>
                  </a:lnTo>
                  <a:lnTo>
                    <a:pt x="1877" y="131"/>
                  </a:lnTo>
                  <a:lnTo>
                    <a:pt x="1907" y="108"/>
                  </a:lnTo>
                  <a:lnTo>
                    <a:pt x="1939" y="86"/>
                  </a:lnTo>
                  <a:lnTo>
                    <a:pt x="1972" y="66"/>
                  </a:lnTo>
                  <a:lnTo>
                    <a:pt x="1989" y="56"/>
                  </a:lnTo>
                  <a:lnTo>
                    <a:pt x="2007" y="47"/>
                  </a:lnTo>
                  <a:lnTo>
                    <a:pt x="2024" y="39"/>
                  </a:lnTo>
                  <a:lnTo>
                    <a:pt x="2042" y="31"/>
                  </a:lnTo>
                  <a:lnTo>
                    <a:pt x="2061" y="23"/>
                  </a:lnTo>
                  <a:lnTo>
                    <a:pt x="2080" y="16"/>
                  </a:lnTo>
                  <a:lnTo>
                    <a:pt x="2100" y="11"/>
                  </a:lnTo>
                  <a:lnTo>
                    <a:pt x="2119" y="4"/>
                  </a:lnTo>
                  <a:lnTo>
                    <a:pt x="2129" y="4"/>
                  </a:lnTo>
                  <a:lnTo>
                    <a:pt x="2132" y="4"/>
                  </a:lnTo>
                  <a:lnTo>
                    <a:pt x="2158" y="1"/>
                  </a:lnTo>
                  <a:lnTo>
                    <a:pt x="2184" y="0"/>
                  </a:lnTo>
                  <a:lnTo>
                    <a:pt x="2211" y="0"/>
                  </a:lnTo>
                  <a:lnTo>
                    <a:pt x="2236" y="1"/>
                  </a:lnTo>
                  <a:lnTo>
                    <a:pt x="2261" y="5"/>
                  </a:lnTo>
                  <a:lnTo>
                    <a:pt x="2287" y="8"/>
                  </a:lnTo>
                  <a:lnTo>
                    <a:pt x="2312" y="14"/>
                  </a:lnTo>
                  <a:lnTo>
                    <a:pt x="2337" y="21"/>
                  </a:lnTo>
                  <a:lnTo>
                    <a:pt x="2361" y="29"/>
                  </a:lnTo>
                  <a:lnTo>
                    <a:pt x="2385" y="38"/>
                  </a:lnTo>
                  <a:lnTo>
                    <a:pt x="2409" y="48"/>
                  </a:lnTo>
                  <a:lnTo>
                    <a:pt x="2433" y="60"/>
                  </a:lnTo>
                  <a:lnTo>
                    <a:pt x="2456" y="74"/>
                  </a:lnTo>
                  <a:lnTo>
                    <a:pt x="2479" y="87"/>
                  </a:lnTo>
                  <a:lnTo>
                    <a:pt x="2502" y="103"/>
                  </a:lnTo>
                  <a:lnTo>
                    <a:pt x="2525" y="121"/>
                  </a:lnTo>
                  <a:lnTo>
                    <a:pt x="2549" y="140"/>
                  </a:lnTo>
                  <a:lnTo>
                    <a:pt x="2573" y="159"/>
                  </a:lnTo>
                  <a:lnTo>
                    <a:pt x="2597" y="177"/>
                  </a:lnTo>
                  <a:lnTo>
                    <a:pt x="2623" y="194"/>
                  </a:lnTo>
                  <a:lnTo>
                    <a:pt x="2657" y="220"/>
                  </a:lnTo>
                  <a:lnTo>
                    <a:pt x="2693" y="247"/>
                  </a:lnTo>
                  <a:lnTo>
                    <a:pt x="2727" y="274"/>
                  </a:lnTo>
                  <a:lnTo>
                    <a:pt x="2761" y="302"/>
                  </a:lnTo>
                  <a:lnTo>
                    <a:pt x="2780" y="318"/>
                  </a:lnTo>
                  <a:lnTo>
                    <a:pt x="2799" y="335"/>
                  </a:lnTo>
                  <a:lnTo>
                    <a:pt x="2819" y="351"/>
                  </a:lnTo>
                  <a:lnTo>
                    <a:pt x="2838" y="367"/>
                  </a:lnTo>
                  <a:lnTo>
                    <a:pt x="2875" y="397"/>
                  </a:lnTo>
                  <a:lnTo>
                    <a:pt x="2912" y="428"/>
                  </a:lnTo>
                  <a:lnTo>
                    <a:pt x="2947" y="460"/>
                  </a:lnTo>
                  <a:lnTo>
                    <a:pt x="2984" y="491"/>
                  </a:lnTo>
                  <a:lnTo>
                    <a:pt x="3020" y="524"/>
                  </a:lnTo>
                  <a:lnTo>
                    <a:pt x="3054" y="558"/>
                  </a:lnTo>
                  <a:lnTo>
                    <a:pt x="3088" y="592"/>
                  </a:lnTo>
                  <a:lnTo>
                    <a:pt x="3121" y="626"/>
                  </a:lnTo>
                  <a:lnTo>
                    <a:pt x="3162" y="673"/>
                  </a:lnTo>
                  <a:lnTo>
                    <a:pt x="3201" y="722"/>
                  </a:lnTo>
                  <a:lnTo>
                    <a:pt x="3240" y="771"/>
                  </a:lnTo>
                  <a:lnTo>
                    <a:pt x="3277" y="820"/>
                  </a:lnTo>
                  <a:lnTo>
                    <a:pt x="3311" y="871"/>
                  </a:lnTo>
                  <a:lnTo>
                    <a:pt x="3345" y="921"/>
                  </a:lnTo>
                  <a:lnTo>
                    <a:pt x="3377" y="972"/>
                  </a:lnTo>
                  <a:lnTo>
                    <a:pt x="3408" y="1023"/>
                  </a:lnTo>
                  <a:lnTo>
                    <a:pt x="3438" y="1074"/>
                  </a:lnTo>
                  <a:lnTo>
                    <a:pt x="3468" y="1125"/>
                  </a:lnTo>
                  <a:lnTo>
                    <a:pt x="3496" y="1176"/>
                  </a:lnTo>
                  <a:lnTo>
                    <a:pt x="3522" y="1226"/>
                  </a:lnTo>
                  <a:lnTo>
                    <a:pt x="3572" y="1326"/>
                  </a:lnTo>
                  <a:lnTo>
                    <a:pt x="3620" y="1422"/>
                  </a:lnTo>
                  <a:lnTo>
                    <a:pt x="3640" y="1468"/>
                  </a:lnTo>
                  <a:lnTo>
                    <a:pt x="3661" y="1514"/>
                  </a:lnTo>
                  <a:lnTo>
                    <a:pt x="3679" y="1561"/>
                  </a:lnTo>
                  <a:lnTo>
                    <a:pt x="3696" y="1609"/>
                  </a:lnTo>
                  <a:lnTo>
                    <a:pt x="3714" y="1658"/>
                  </a:lnTo>
                  <a:lnTo>
                    <a:pt x="3728" y="1707"/>
                  </a:lnTo>
                  <a:lnTo>
                    <a:pt x="3742" y="1757"/>
                  </a:lnTo>
                  <a:lnTo>
                    <a:pt x="3755" y="1809"/>
                  </a:lnTo>
                  <a:lnTo>
                    <a:pt x="3766" y="1861"/>
                  </a:lnTo>
                  <a:lnTo>
                    <a:pt x="3778" y="1914"/>
                  </a:lnTo>
                  <a:lnTo>
                    <a:pt x="3787" y="1968"/>
                  </a:lnTo>
                  <a:lnTo>
                    <a:pt x="3795" y="2023"/>
                  </a:lnTo>
                  <a:lnTo>
                    <a:pt x="3803" y="2080"/>
                  </a:lnTo>
                  <a:lnTo>
                    <a:pt x="3809" y="2136"/>
                  </a:lnTo>
                  <a:lnTo>
                    <a:pt x="3813" y="2194"/>
                  </a:lnTo>
                  <a:lnTo>
                    <a:pt x="3818" y="2254"/>
                  </a:lnTo>
                  <a:lnTo>
                    <a:pt x="3819" y="2287"/>
                  </a:lnTo>
                  <a:lnTo>
                    <a:pt x="3821" y="2322"/>
                  </a:lnTo>
                  <a:lnTo>
                    <a:pt x="3823" y="2356"/>
                  </a:lnTo>
                  <a:lnTo>
                    <a:pt x="3825" y="2390"/>
                  </a:lnTo>
                  <a:lnTo>
                    <a:pt x="3826" y="2425"/>
                  </a:lnTo>
                  <a:lnTo>
                    <a:pt x="3827" y="2459"/>
                  </a:lnTo>
                  <a:lnTo>
                    <a:pt x="3828" y="2494"/>
                  </a:lnTo>
                  <a:lnTo>
                    <a:pt x="3831" y="2528"/>
                  </a:lnTo>
                  <a:lnTo>
                    <a:pt x="3833" y="2589"/>
                  </a:lnTo>
                  <a:lnTo>
                    <a:pt x="3835" y="2650"/>
                  </a:lnTo>
                  <a:lnTo>
                    <a:pt x="3837" y="2712"/>
                  </a:lnTo>
                  <a:lnTo>
                    <a:pt x="3841" y="2772"/>
                  </a:lnTo>
                  <a:lnTo>
                    <a:pt x="3844" y="2834"/>
                  </a:lnTo>
                  <a:lnTo>
                    <a:pt x="3849" y="2896"/>
                  </a:lnTo>
                  <a:lnTo>
                    <a:pt x="3854" y="2957"/>
                  </a:lnTo>
                  <a:lnTo>
                    <a:pt x="3859" y="3018"/>
                  </a:lnTo>
                  <a:lnTo>
                    <a:pt x="3860" y="3036"/>
                  </a:lnTo>
                  <a:lnTo>
                    <a:pt x="3864" y="3055"/>
                  </a:lnTo>
                  <a:lnTo>
                    <a:pt x="3866" y="3072"/>
                  </a:lnTo>
                  <a:lnTo>
                    <a:pt x="3870" y="3088"/>
                  </a:lnTo>
                  <a:lnTo>
                    <a:pt x="3874" y="3105"/>
                  </a:lnTo>
                  <a:lnTo>
                    <a:pt x="3879" y="3121"/>
                  </a:lnTo>
                  <a:lnTo>
                    <a:pt x="3884" y="3136"/>
                  </a:lnTo>
                  <a:lnTo>
                    <a:pt x="3889" y="3151"/>
                  </a:lnTo>
                  <a:lnTo>
                    <a:pt x="3896" y="3166"/>
                  </a:lnTo>
                  <a:lnTo>
                    <a:pt x="3903" y="3180"/>
                  </a:lnTo>
                  <a:lnTo>
                    <a:pt x="3910" y="3193"/>
                  </a:lnTo>
                  <a:lnTo>
                    <a:pt x="3918" y="3206"/>
                  </a:lnTo>
                  <a:lnTo>
                    <a:pt x="3926" y="3219"/>
                  </a:lnTo>
                  <a:lnTo>
                    <a:pt x="3935" y="3231"/>
                  </a:lnTo>
                  <a:lnTo>
                    <a:pt x="3944" y="3243"/>
                  </a:lnTo>
                  <a:lnTo>
                    <a:pt x="3953" y="3254"/>
                  </a:lnTo>
                  <a:lnTo>
                    <a:pt x="3964" y="3266"/>
                  </a:lnTo>
                  <a:lnTo>
                    <a:pt x="3975" y="3276"/>
                  </a:lnTo>
                  <a:lnTo>
                    <a:pt x="3987" y="3285"/>
                  </a:lnTo>
                  <a:lnTo>
                    <a:pt x="3998" y="3295"/>
                  </a:lnTo>
                  <a:lnTo>
                    <a:pt x="4011" y="3305"/>
                  </a:lnTo>
                  <a:lnTo>
                    <a:pt x="4023" y="3313"/>
                  </a:lnTo>
                  <a:lnTo>
                    <a:pt x="4037" y="3321"/>
                  </a:lnTo>
                  <a:lnTo>
                    <a:pt x="4051" y="3329"/>
                  </a:lnTo>
                  <a:lnTo>
                    <a:pt x="4065" y="3336"/>
                  </a:lnTo>
                  <a:lnTo>
                    <a:pt x="4080" y="3342"/>
                  </a:lnTo>
                  <a:lnTo>
                    <a:pt x="4096" y="3348"/>
                  </a:lnTo>
                  <a:lnTo>
                    <a:pt x="4112" y="3354"/>
                  </a:lnTo>
                  <a:lnTo>
                    <a:pt x="4128" y="3360"/>
                  </a:lnTo>
                  <a:lnTo>
                    <a:pt x="4145" y="3364"/>
                  </a:lnTo>
                  <a:lnTo>
                    <a:pt x="4162" y="3369"/>
                  </a:lnTo>
                  <a:lnTo>
                    <a:pt x="4180" y="3372"/>
                  </a:lnTo>
                  <a:lnTo>
                    <a:pt x="4258" y="3388"/>
                  </a:lnTo>
                  <a:lnTo>
                    <a:pt x="4336" y="3406"/>
                  </a:lnTo>
                  <a:lnTo>
                    <a:pt x="4375" y="3415"/>
                  </a:lnTo>
                  <a:lnTo>
                    <a:pt x="4414" y="3424"/>
                  </a:lnTo>
                  <a:lnTo>
                    <a:pt x="4452" y="3434"/>
                  </a:lnTo>
                  <a:lnTo>
                    <a:pt x="4490" y="3446"/>
                  </a:lnTo>
                  <a:lnTo>
                    <a:pt x="4528" y="3457"/>
                  </a:lnTo>
                  <a:lnTo>
                    <a:pt x="4566" y="3470"/>
                  </a:lnTo>
                  <a:lnTo>
                    <a:pt x="4603" y="3484"/>
                  </a:lnTo>
                  <a:lnTo>
                    <a:pt x="4639" y="3498"/>
                  </a:lnTo>
                  <a:lnTo>
                    <a:pt x="4676" y="3514"/>
                  </a:lnTo>
                  <a:lnTo>
                    <a:pt x="4713" y="3531"/>
                  </a:lnTo>
                  <a:lnTo>
                    <a:pt x="4748" y="3549"/>
                  </a:lnTo>
                  <a:lnTo>
                    <a:pt x="4784" y="3568"/>
                  </a:lnTo>
                  <a:lnTo>
                    <a:pt x="4811" y="3584"/>
                  </a:lnTo>
                  <a:lnTo>
                    <a:pt x="4839" y="3602"/>
                  </a:lnTo>
                  <a:lnTo>
                    <a:pt x="4864" y="3619"/>
                  </a:lnTo>
                  <a:lnTo>
                    <a:pt x="4889" y="3636"/>
                  </a:lnTo>
                  <a:lnTo>
                    <a:pt x="4915" y="3654"/>
                  </a:lnTo>
                  <a:lnTo>
                    <a:pt x="4938" y="3673"/>
                  </a:lnTo>
                  <a:lnTo>
                    <a:pt x="4959" y="3691"/>
                  </a:lnTo>
                  <a:lnTo>
                    <a:pt x="4981" y="3709"/>
                  </a:lnTo>
                  <a:lnTo>
                    <a:pt x="5002" y="3729"/>
                  </a:lnTo>
                  <a:lnTo>
                    <a:pt x="5021" y="3748"/>
                  </a:lnTo>
                  <a:lnTo>
                    <a:pt x="5040" y="3768"/>
                  </a:lnTo>
                  <a:lnTo>
                    <a:pt x="5057" y="3789"/>
                  </a:lnTo>
                  <a:lnTo>
                    <a:pt x="5074" y="3809"/>
                  </a:lnTo>
                  <a:lnTo>
                    <a:pt x="5090" y="3830"/>
                  </a:lnTo>
                  <a:lnTo>
                    <a:pt x="5105" y="3851"/>
                  </a:lnTo>
                  <a:lnTo>
                    <a:pt x="5119" y="3872"/>
                  </a:lnTo>
                  <a:lnTo>
                    <a:pt x="5131" y="3894"/>
                  </a:lnTo>
                  <a:lnTo>
                    <a:pt x="5144" y="3917"/>
                  </a:lnTo>
                  <a:lnTo>
                    <a:pt x="5154" y="3940"/>
                  </a:lnTo>
                  <a:lnTo>
                    <a:pt x="5165" y="3963"/>
                  </a:lnTo>
                  <a:lnTo>
                    <a:pt x="5174" y="3986"/>
                  </a:lnTo>
                  <a:lnTo>
                    <a:pt x="5183" y="4010"/>
                  </a:lnTo>
                  <a:lnTo>
                    <a:pt x="5190" y="4034"/>
                  </a:lnTo>
                  <a:lnTo>
                    <a:pt x="5197" y="4058"/>
                  </a:lnTo>
                  <a:lnTo>
                    <a:pt x="5203" y="4083"/>
                  </a:lnTo>
                  <a:lnTo>
                    <a:pt x="5207" y="4109"/>
                  </a:lnTo>
                  <a:lnTo>
                    <a:pt x="5211" y="4135"/>
                  </a:lnTo>
                  <a:lnTo>
                    <a:pt x="5214" y="4161"/>
                  </a:lnTo>
                  <a:lnTo>
                    <a:pt x="5216" y="4188"/>
                  </a:lnTo>
                  <a:lnTo>
                    <a:pt x="5217" y="4214"/>
                  </a:lnTo>
                  <a:lnTo>
                    <a:pt x="5217" y="4242"/>
                  </a:lnTo>
                  <a:lnTo>
                    <a:pt x="5216" y="4269"/>
                  </a:lnTo>
                  <a:lnTo>
                    <a:pt x="5215" y="4299"/>
                  </a:lnTo>
                  <a:lnTo>
                    <a:pt x="5212" y="4328"/>
                  </a:lnTo>
                  <a:lnTo>
                    <a:pt x="5207" y="4356"/>
                  </a:lnTo>
                  <a:lnTo>
                    <a:pt x="5203" y="4383"/>
                  </a:lnTo>
                  <a:lnTo>
                    <a:pt x="5196" y="4409"/>
                  </a:lnTo>
                  <a:lnTo>
                    <a:pt x="5188" y="4434"/>
                  </a:lnTo>
                  <a:lnTo>
                    <a:pt x="5180" y="4458"/>
                  </a:lnTo>
                  <a:lnTo>
                    <a:pt x="5169" y="4481"/>
                  </a:lnTo>
                  <a:lnTo>
                    <a:pt x="5158" y="4503"/>
                  </a:lnTo>
                  <a:lnTo>
                    <a:pt x="5146" y="4525"/>
                  </a:lnTo>
                  <a:lnTo>
                    <a:pt x="5133" y="4544"/>
                  </a:lnTo>
                  <a:lnTo>
                    <a:pt x="5119" y="4564"/>
                  </a:lnTo>
                  <a:lnTo>
                    <a:pt x="5104" y="4581"/>
                  </a:lnTo>
                  <a:lnTo>
                    <a:pt x="5087" y="4598"/>
                  </a:lnTo>
                  <a:lnTo>
                    <a:pt x="5069" y="4613"/>
                  </a:lnTo>
                  <a:lnTo>
                    <a:pt x="5051" y="4628"/>
                  </a:lnTo>
                  <a:lnTo>
                    <a:pt x="5038" y="4636"/>
                  </a:lnTo>
                  <a:lnTo>
                    <a:pt x="5026" y="4644"/>
                  </a:lnTo>
                  <a:lnTo>
                    <a:pt x="5013" y="4652"/>
                  </a:lnTo>
                  <a:lnTo>
                    <a:pt x="4999" y="4658"/>
                  </a:lnTo>
                  <a:lnTo>
                    <a:pt x="4987" y="4665"/>
                  </a:lnTo>
                  <a:lnTo>
                    <a:pt x="4972" y="4671"/>
                  </a:lnTo>
                  <a:lnTo>
                    <a:pt x="4958" y="4676"/>
                  </a:lnTo>
                  <a:lnTo>
                    <a:pt x="4943" y="4681"/>
                  </a:lnTo>
                  <a:lnTo>
                    <a:pt x="4928" y="4684"/>
                  </a:lnTo>
                  <a:lnTo>
                    <a:pt x="4913" y="4688"/>
                  </a:lnTo>
                  <a:lnTo>
                    <a:pt x="4899" y="4691"/>
                  </a:lnTo>
                  <a:lnTo>
                    <a:pt x="4882" y="4694"/>
                  </a:lnTo>
                  <a:lnTo>
                    <a:pt x="4850" y="4697"/>
                  </a:lnTo>
                  <a:lnTo>
                    <a:pt x="4817" y="469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0" name="Freeform 57">
              <a:extLst>
                <a:ext uri="{FF2B5EF4-FFF2-40B4-BE49-F238E27FC236}">
                  <a16:creationId xmlns:a16="http://schemas.microsoft.com/office/drawing/2014/main" id="{0408C79B-A0C1-492F-A84E-4EB739946ED4}"/>
                </a:ext>
              </a:extLst>
            </p:cNvPr>
            <p:cNvSpPr>
              <a:spLocks noEditPoints="1"/>
            </p:cNvSpPr>
            <p:nvPr userDrawn="1"/>
          </p:nvSpPr>
          <p:spPr bwMode="auto">
            <a:xfrm>
              <a:off x="4141891" y="2875335"/>
              <a:ext cx="600192" cy="600192"/>
            </a:xfrm>
            <a:custGeom>
              <a:avLst/>
              <a:gdLst>
                <a:gd name="T0" fmla="*/ 407 w 902"/>
                <a:gd name="T1" fmla="*/ 54 h 909"/>
                <a:gd name="T2" fmla="*/ 309 w 902"/>
                <a:gd name="T3" fmla="*/ 92 h 909"/>
                <a:gd name="T4" fmla="*/ 225 w 902"/>
                <a:gd name="T5" fmla="*/ 139 h 909"/>
                <a:gd name="T6" fmla="*/ 154 w 902"/>
                <a:gd name="T7" fmla="*/ 197 h 909"/>
                <a:gd name="T8" fmla="*/ 86 w 902"/>
                <a:gd name="T9" fmla="*/ 281 h 909"/>
                <a:gd name="T10" fmla="*/ 60 w 902"/>
                <a:gd name="T11" fmla="*/ 330 h 909"/>
                <a:gd name="T12" fmla="*/ 44 w 902"/>
                <a:gd name="T13" fmla="*/ 381 h 909"/>
                <a:gd name="T14" fmla="*/ 39 w 902"/>
                <a:gd name="T15" fmla="*/ 430 h 909"/>
                <a:gd name="T16" fmla="*/ 44 w 902"/>
                <a:gd name="T17" fmla="*/ 479 h 909"/>
                <a:gd name="T18" fmla="*/ 60 w 902"/>
                <a:gd name="T19" fmla="*/ 527 h 909"/>
                <a:gd name="T20" fmla="*/ 86 w 902"/>
                <a:gd name="T21" fmla="*/ 574 h 909"/>
                <a:gd name="T22" fmla="*/ 123 w 902"/>
                <a:gd name="T23" fmla="*/ 620 h 909"/>
                <a:gd name="T24" fmla="*/ 250 w 902"/>
                <a:gd name="T25" fmla="*/ 729 h 909"/>
                <a:gd name="T26" fmla="*/ 396 w 902"/>
                <a:gd name="T27" fmla="*/ 807 h 909"/>
                <a:gd name="T28" fmla="*/ 561 w 902"/>
                <a:gd name="T29" fmla="*/ 853 h 909"/>
                <a:gd name="T30" fmla="*/ 745 w 902"/>
                <a:gd name="T31" fmla="*/ 869 h 909"/>
                <a:gd name="T32" fmla="*/ 786 w 902"/>
                <a:gd name="T33" fmla="*/ 864 h 909"/>
                <a:gd name="T34" fmla="*/ 826 w 902"/>
                <a:gd name="T35" fmla="*/ 838 h 909"/>
                <a:gd name="T36" fmla="*/ 855 w 902"/>
                <a:gd name="T37" fmla="*/ 796 h 909"/>
                <a:gd name="T38" fmla="*/ 863 w 902"/>
                <a:gd name="T39" fmla="*/ 745 h 909"/>
                <a:gd name="T40" fmla="*/ 830 w 902"/>
                <a:gd name="T41" fmla="*/ 541 h 909"/>
                <a:gd name="T42" fmla="*/ 775 w 902"/>
                <a:gd name="T43" fmla="*/ 295 h 909"/>
                <a:gd name="T44" fmla="*/ 727 w 902"/>
                <a:gd name="T45" fmla="*/ 167 h 909"/>
                <a:gd name="T46" fmla="*/ 669 w 902"/>
                <a:gd name="T47" fmla="*/ 100 h 909"/>
                <a:gd name="T48" fmla="*/ 591 w 902"/>
                <a:gd name="T49" fmla="*/ 56 h 909"/>
                <a:gd name="T50" fmla="*/ 495 w 902"/>
                <a:gd name="T51" fmla="*/ 39 h 909"/>
                <a:gd name="T52" fmla="*/ 695 w 902"/>
                <a:gd name="T53" fmla="*/ 908 h 909"/>
                <a:gd name="T54" fmla="*/ 508 w 902"/>
                <a:gd name="T55" fmla="*/ 883 h 909"/>
                <a:gd name="T56" fmla="*/ 401 w 902"/>
                <a:gd name="T57" fmla="*/ 851 h 909"/>
                <a:gd name="T58" fmla="*/ 320 w 902"/>
                <a:gd name="T59" fmla="*/ 817 h 909"/>
                <a:gd name="T60" fmla="*/ 246 w 902"/>
                <a:gd name="T61" fmla="*/ 773 h 909"/>
                <a:gd name="T62" fmla="*/ 175 w 902"/>
                <a:gd name="T63" fmla="*/ 722 h 909"/>
                <a:gd name="T64" fmla="*/ 110 w 902"/>
                <a:gd name="T65" fmla="*/ 663 h 909"/>
                <a:gd name="T66" fmla="*/ 62 w 902"/>
                <a:gd name="T67" fmla="*/ 609 h 909"/>
                <a:gd name="T68" fmla="*/ 30 w 902"/>
                <a:gd name="T69" fmla="*/ 556 h 909"/>
                <a:gd name="T70" fmla="*/ 9 w 902"/>
                <a:gd name="T71" fmla="*/ 501 h 909"/>
                <a:gd name="T72" fmla="*/ 0 w 902"/>
                <a:gd name="T73" fmla="*/ 445 h 909"/>
                <a:gd name="T74" fmla="*/ 3 w 902"/>
                <a:gd name="T75" fmla="*/ 389 h 909"/>
                <a:gd name="T76" fmla="*/ 17 w 902"/>
                <a:gd name="T77" fmla="*/ 331 h 909"/>
                <a:gd name="T78" fmla="*/ 44 w 902"/>
                <a:gd name="T79" fmla="*/ 275 h 909"/>
                <a:gd name="T80" fmla="*/ 82 w 902"/>
                <a:gd name="T81" fmla="*/ 219 h 909"/>
                <a:gd name="T82" fmla="*/ 144 w 902"/>
                <a:gd name="T83" fmla="*/ 152 h 909"/>
                <a:gd name="T84" fmla="*/ 223 w 902"/>
                <a:gd name="T85" fmla="*/ 93 h 909"/>
                <a:gd name="T86" fmla="*/ 316 w 902"/>
                <a:gd name="T87" fmla="*/ 46 h 909"/>
                <a:gd name="T88" fmla="*/ 424 w 902"/>
                <a:gd name="T89" fmla="*/ 8 h 909"/>
                <a:gd name="T90" fmla="*/ 496 w 902"/>
                <a:gd name="T91" fmla="*/ 0 h 909"/>
                <a:gd name="T92" fmla="*/ 605 w 902"/>
                <a:gd name="T93" fmla="*/ 19 h 909"/>
                <a:gd name="T94" fmla="*/ 694 w 902"/>
                <a:gd name="T95" fmla="*/ 70 h 909"/>
                <a:gd name="T96" fmla="*/ 761 w 902"/>
                <a:gd name="T97" fmla="*/ 148 h 909"/>
                <a:gd name="T98" fmla="*/ 812 w 902"/>
                <a:gd name="T99" fmla="*/ 284 h 909"/>
                <a:gd name="T100" fmla="*/ 867 w 902"/>
                <a:gd name="T101" fmla="*/ 533 h 909"/>
                <a:gd name="T102" fmla="*/ 902 w 902"/>
                <a:gd name="T103" fmla="*/ 744 h 909"/>
                <a:gd name="T104" fmla="*/ 892 w 902"/>
                <a:gd name="T105" fmla="*/ 811 h 909"/>
                <a:gd name="T106" fmla="*/ 854 w 902"/>
                <a:gd name="T107" fmla="*/ 867 h 909"/>
                <a:gd name="T108" fmla="*/ 799 w 902"/>
                <a:gd name="T109" fmla="*/ 900 h 909"/>
                <a:gd name="T110" fmla="*/ 745 w 902"/>
                <a:gd name="T111"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909">
                  <a:moveTo>
                    <a:pt x="463" y="39"/>
                  </a:moveTo>
                  <a:lnTo>
                    <a:pt x="463" y="39"/>
                  </a:lnTo>
                  <a:lnTo>
                    <a:pt x="434" y="46"/>
                  </a:lnTo>
                  <a:lnTo>
                    <a:pt x="407" y="54"/>
                  </a:lnTo>
                  <a:lnTo>
                    <a:pt x="381" y="63"/>
                  </a:lnTo>
                  <a:lnTo>
                    <a:pt x="356" y="71"/>
                  </a:lnTo>
                  <a:lnTo>
                    <a:pt x="332" y="81"/>
                  </a:lnTo>
                  <a:lnTo>
                    <a:pt x="309" y="92"/>
                  </a:lnTo>
                  <a:lnTo>
                    <a:pt x="287" y="102"/>
                  </a:lnTo>
                  <a:lnTo>
                    <a:pt x="265" y="113"/>
                  </a:lnTo>
                  <a:lnTo>
                    <a:pt x="245" y="126"/>
                  </a:lnTo>
                  <a:lnTo>
                    <a:pt x="225" y="139"/>
                  </a:lnTo>
                  <a:lnTo>
                    <a:pt x="206" y="152"/>
                  </a:lnTo>
                  <a:lnTo>
                    <a:pt x="188" y="166"/>
                  </a:lnTo>
                  <a:lnTo>
                    <a:pt x="170" y="181"/>
                  </a:lnTo>
                  <a:lnTo>
                    <a:pt x="154" y="197"/>
                  </a:lnTo>
                  <a:lnTo>
                    <a:pt x="138" y="214"/>
                  </a:lnTo>
                  <a:lnTo>
                    <a:pt x="123" y="232"/>
                  </a:lnTo>
                  <a:lnTo>
                    <a:pt x="103" y="256"/>
                  </a:lnTo>
                  <a:lnTo>
                    <a:pt x="86" y="281"/>
                  </a:lnTo>
                  <a:lnTo>
                    <a:pt x="78" y="293"/>
                  </a:lnTo>
                  <a:lnTo>
                    <a:pt x="71" y="305"/>
                  </a:lnTo>
                  <a:lnTo>
                    <a:pt x="66" y="318"/>
                  </a:lnTo>
                  <a:lnTo>
                    <a:pt x="60" y="330"/>
                  </a:lnTo>
                  <a:lnTo>
                    <a:pt x="55" y="343"/>
                  </a:lnTo>
                  <a:lnTo>
                    <a:pt x="51" y="355"/>
                  </a:lnTo>
                  <a:lnTo>
                    <a:pt x="47" y="368"/>
                  </a:lnTo>
                  <a:lnTo>
                    <a:pt x="44" y="381"/>
                  </a:lnTo>
                  <a:lnTo>
                    <a:pt x="42" y="393"/>
                  </a:lnTo>
                  <a:lnTo>
                    <a:pt x="40" y="406"/>
                  </a:lnTo>
                  <a:lnTo>
                    <a:pt x="39" y="417"/>
                  </a:lnTo>
                  <a:lnTo>
                    <a:pt x="39" y="430"/>
                  </a:lnTo>
                  <a:lnTo>
                    <a:pt x="39" y="443"/>
                  </a:lnTo>
                  <a:lnTo>
                    <a:pt x="40" y="455"/>
                  </a:lnTo>
                  <a:lnTo>
                    <a:pt x="42" y="467"/>
                  </a:lnTo>
                  <a:lnTo>
                    <a:pt x="44" y="479"/>
                  </a:lnTo>
                  <a:lnTo>
                    <a:pt x="47" y="491"/>
                  </a:lnTo>
                  <a:lnTo>
                    <a:pt x="51" y="503"/>
                  </a:lnTo>
                  <a:lnTo>
                    <a:pt x="55" y="516"/>
                  </a:lnTo>
                  <a:lnTo>
                    <a:pt x="60" y="527"/>
                  </a:lnTo>
                  <a:lnTo>
                    <a:pt x="66" y="539"/>
                  </a:lnTo>
                  <a:lnTo>
                    <a:pt x="72" y="552"/>
                  </a:lnTo>
                  <a:lnTo>
                    <a:pt x="79" y="563"/>
                  </a:lnTo>
                  <a:lnTo>
                    <a:pt x="86" y="574"/>
                  </a:lnTo>
                  <a:lnTo>
                    <a:pt x="94" y="586"/>
                  </a:lnTo>
                  <a:lnTo>
                    <a:pt x="103" y="597"/>
                  </a:lnTo>
                  <a:lnTo>
                    <a:pt x="113" y="609"/>
                  </a:lnTo>
                  <a:lnTo>
                    <a:pt x="123" y="620"/>
                  </a:lnTo>
                  <a:lnTo>
                    <a:pt x="153" y="650"/>
                  </a:lnTo>
                  <a:lnTo>
                    <a:pt x="184" y="678"/>
                  </a:lnTo>
                  <a:lnTo>
                    <a:pt x="216" y="704"/>
                  </a:lnTo>
                  <a:lnTo>
                    <a:pt x="250" y="729"/>
                  </a:lnTo>
                  <a:lnTo>
                    <a:pt x="285" y="751"/>
                  </a:lnTo>
                  <a:lnTo>
                    <a:pt x="320" y="772"/>
                  </a:lnTo>
                  <a:lnTo>
                    <a:pt x="358" y="790"/>
                  </a:lnTo>
                  <a:lnTo>
                    <a:pt x="396" y="807"/>
                  </a:lnTo>
                  <a:lnTo>
                    <a:pt x="435" y="821"/>
                  </a:lnTo>
                  <a:lnTo>
                    <a:pt x="476" y="834"/>
                  </a:lnTo>
                  <a:lnTo>
                    <a:pt x="518" y="845"/>
                  </a:lnTo>
                  <a:lnTo>
                    <a:pt x="561" y="853"/>
                  </a:lnTo>
                  <a:lnTo>
                    <a:pt x="605" y="860"/>
                  </a:lnTo>
                  <a:lnTo>
                    <a:pt x="651" y="866"/>
                  </a:lnTo>
                  <a:lnTo>
                    <a:pt x="698" y="868"/>
                  </a:lnTo>
                  <a:lnTo>
                    <a:pt x="745" y="869"/>
                  </a:lnTo>
                  <a:lnTo>
                    <a:pt x="750" y="869"/>
                  </a:lnTo>
                  <a:lnTo>
                    <a:pt x="763" y="869"/>
                  </a:lnTo>
                  <a:lnTo>
                    <a:pt x="775" y="867"/>
                  </a:lnTo>
                  <a:lnTo>
                    <a:pt x="786" y="864"/>
                  </a:lnTo>
                  <a:lnTo>
                    <a:pt x="796" y="859"/>
                  </a:lnTo>
                  <a:lnTo>
                    <a:pt x="807" y="853"/>
                  </a:lnTo>
                  <a:lnTo>
                    <a:pt x="817" y="846"/>
                  </a:lnTo>
                  <a:lnTo>
                    <a:pt x="826" y="838"/>
                  </a:lnTo>
                  <a:lnTo>
                    <a:pt x="834" y="829"/>
                  </a:lnTo>
                  <a:lnTo>
                    <a:pt x="842" y="819"/>
                  </a:lnTo>
                  <a:lnTo>
                    <a:pt x="849" y="807"/>
                  </a:lnTo>
                  <a:lnTo>
                    <a:pt x="855" y="796"/>
                  </a:lnTo>
                  <a:lnTo>
                    <a:pt x="858" y="784"/>
                  </a:lnTo>
                  <a:lnTo>
                    <a:pt x="862" y="772"/>
                  </a:lnTo>
                  <a:lnTo>
                    <a:pt x="863" y="759"/>
                  </a:lnTo>
                  <a:lnTo>
                    <a:pt x="863" y="745"/>
                  </a:lnTo>
                  <a:lnTo>
                    <a:pt x="862" y="733"/>
                  </a:lnTo>
                  <a:lnTo>
                    <a:pt x="851" y="669"/>
                  </a:lnTo>
                  <a:lnTo>
                    <a:pt x="841" y="604"/>
                  </a:lnTo>
                  <a:lnTo>
                    <a:pt x="830" y="541"/>
                  </a:lnTo>
                  <a:lnTo>
                    <a:pt x="817" y="478"/>
                  </a:lnTo>
                  <a:lnTo>
                    <a:pt x="804" y="416"/>
                  </a:lnTo>
                  <a:lnTo>
                    <a:pt x="791" y="355"/>
                  </a:lnTo>
                  <a:lnTo>
                    <a:pt x="775" y="295"/>
                  </a:lnTo>
                  <a:lnTo>
                    <a:pt x="756" y="235"/>
                  </a:lnTo>
                  <a:lnTo>
                    <a:pt x="748" y="211"/>
                  </a:lnTo>
                  <a:lnTo>
                    <a:pt x="739" y="189"/>
                  </a:lnTo>
                  <a:lnTo>
                    <a:pt x="727" y="167"/>
                  </a:lnTo>
                  <a:lnTo>
                    <a:pt x="715" y="148"/>
                  </a:lnTo>
                  <a:lnTo>
                    <a:pt x="701" y="131"/>
                  </a:lnTo>
                  <a:lnTo>
                    <a:pt x="686" y="113"/>
                  </a:lnTo>
                  <a:lnTo>
                    <a:pt x="669" y="100"/>
                  </a:lnTo>
                  <a:lnTo>
                    <a:pt x="652" y="86"/>
                  </a:lnTo>
                  <a:lnTo>
                    <a:pt x="632" y="74"/>
                  </a:lnTo>
                  <a:lnTo>
                    <a:pt x="613" y="64"/>
                  </a:lnTo>
                  <a:lnTo>
                    <a:pt x="591" y="56"/>
                  </a:lnTo>
                  <a:lnTo>
                    <a:pt x="568" y="49"/>
                  </a:lnTo>
                  <a:lnTo>
                    <a:pt x="545" y="45"/>
                  </a:lnTo>
                  <a:lnTo>
                    <a:pt x="520" y="41"/>
                  </a:lnTo>
                  <a:lnTo>
                    <a:pt x="495" y="39"/>
                  </a:lnTo>
                  <a:lnTo>
                    <a:pt x="468" y="40"/>
                  </a:lnTo>
                  <a:lnTo>
                    <a:pt x="463" y="39"/>
                  </a:lnTo>
                  <a:close/>
                  <a:moveTo>
                    <a:pt x="745" y="909"/>
                  </a:moveTo>
                  <a:lnTo>
                    <a:pt x="695" y="908"/>
                  </a:lnTo>
                  <a:lnTo>
                    <a:pt x="646" y="905"/>
                  </a:lnTo>
                  <a:lnTo>
                    <a:pt x="599" y="899"/>
                  </a:lnTo>
                  <a:lnTo>
                    <a:pt x="553" y="892"/>
                  </a:lnTo>
                  <a:lnTo>
                    <a:pt x="508" y="883"/>
                  </a:lnTo>
                  <a:lnTo>
                    <a:pt x="464" y="872"/>
                  </a:lnTo>
                  <a:lnTo>
                    <a:pt x="443" y="866"/>
                  </a:lnTo>
                  <a:lnTo>
                    <a:pt x="421" y="859"/>
                  </a:lnTo>
                  <a:lnTo>
                    <a:pt x="401" y="851"/>
                  </a:lnTo>
                  <a:lnTo>
                    <a:pt x="380" y="843"/>
                  </a:lnTo>
                  <a:lnTo>
                    <a:pt x="360" y="835"/>
                  </a:lnTo>
                  <a:lnTo>
                    <a:pt x="340" y="826"/>
                  </a:lnTo>
                  <a:lnTo>
                    <a:pt x="320" y="817"/>
                  </a:lnTo>
                  <a:lnTo>
                    <a:pt x="301" y="806"/>
                  </a:lnTo>
                  <a:lnTo>
                    <a:pt x="282" y="796"/>
                  </a:lnTo>
                  <a:lnTo>
                    <a:pt x="264" y="784"/>
                  </a:lnTo>
                  <a:lnTo>
                    <a:pt x="246" y="773"/>
                  </a:lnTo>
                  <a:lnTo>
                    <a:pt x="227" y="761"/>
                  </a:lnTo>
                  <a:lnTo>
                    <a:pt x="209" y="749"/>
                  </a:lnTo>
                  <a:lnTo>
                    <a:pt x="192" y="736"/>
                  </a:lnTo>
                  <a:lnTo>
                    <a:pt x="175" y="722"/>
                  </a:lnTo>
                  <a:lnTo>
                    <a:pt x="159" y="709"/>
                  </a:lnTo>
                  <a:lnTo>
                    <a:pt x="141" y="694"/>
                  </a:lnTo>
                  <a:lnTo>
                    <a:pt x="125" y="679"/>
                  </a:lnTo>
                  <a:lnTo>
                    <a:pt x="110" y="663"/>
                  </a:lnTo>
                  <a:lnTo>
                    <a:pt x="94" y="647"/>
                  </a:lnTo>
                  <a:lnTo>
                    <a:pt x="83" y="634"/>
                  </a:lnTo>
                  <a:lnTo>
                    <a:pt x="72" y="622"/>
                  </a:lnTo>
                  <a:lnTo>
                    <a:pt x="62" y="609"/>
                  </a:lnTo>
                  <a:lnTo>
                    <a:pt x="53" y="595"/>
                  </a:lnTo>
                  <a:lnTo>
                    <a:pt x="45" y="583"/>
                  </a:lnTo>
                  <a:lnTo>
                    <a:pt x="37" y="569"/>
                  </a:lnTo>
                  <a:lnTo>
                    <a:pt x="30" y="556"/>
                  </a:lnTo>
                  <a:lnTo>
                    <a:pt x="23" y="542"/>
                  </a:lnTo>
                  <a:lnTo>
                    <a:pt x="19" y="529"/>
                  </a:lnTo>
                  <a:lnTo>
                    <a:pt x="13" y="515"/>
                  </a:lnTo>
                  <a:lnTo>
                    <a:pt x="9" y="501"/>
                  </a:lnTo>
                  <a:lnTo>
                    <a:pt x="6" y="487"/>
                  </a:lnTo>
                  <a:lnTo>
                    <a:pt x="4" y="474"/>
                  </a:lnTo>
                  <a:lnTo>
                    <a:pt x="1" y="459"/>
                  </a:lnTo>
                  <a:lnTo>
                    <a:pt x="0" y="445"/>
                  </a:lnTo>
                  <a:lnTo>
                    <a:pt x="0" y="431"/>
                  </a:lnTo>
                  <a:lnTo>
                    <a:pt x="0" y="417"/>
                  </a:lnTo>
                  <a:lnTo>
                    <a:pt x="1" y="402"/>
                  </a:lnTo>
                  <a:lnTo>
                    <a:pt x="3" y="389"/>
                  </a:lnTo>
                  <a:lnTo>
                    <a:pt x="5" y="375"/>
                  </a:lnTo>
                  <a:lnTo>
                    <a:pt x="8" y="360"/>
                  </a:lnTo>
                  <a:lnTo>
                    <a:pt x="13" y="346"/>
                  </a:lnTo>
                  <a:lnTo>
                    <a:pt x="17" y="331"/>
                  </a:lnTo>
                  <a:lnTo>
                    <a:pt x="23" y="318"/>
                  </a:lnTo>
                  <a:lnTo>
                    <a:pt x="29" y="304"/>
                  </a:lnTo>
                  <a:lnTo>
                    <a:pt x="36" y="289"/>
                  </a:lnTo>
                  <a:lnTo>
                    <a:pt x="44" y="275"/>
                  </a:lnTo>
                  <a:lnTo>
                    <a:pt x="52" y="261"/>
                  </a:lnTo>
                  <a:lnTo>
                    <a:pt x="61" y="248"/>
                  </a:lnTo>
                  <a:lnTo>
                    <a:pt x="70" y="233"/>
                  </a:lnTo>
                  <a:lnTo>
                    <a:pt x="82" y="219"/>
                  </a:lnTo>
                  <a:lnTo>
                    <a:pt x="92" y="205"/>
                  </a:lnTo>
                  <a:lnTo>
                    <a:pt x="109" y="187"/>
                  </a:lnTo>
                  <a:lnTo>
                    <a:pt x="126" y="170"/>
                  </a:lnTo>
                  <a:lnTo>
                    <a:pt x="144" y="152"/>
                  </a:lnTo>
                  <a:lnTo>
                    <a:pt x="162" y="136"/>
                  </a:lnTo>
                  <a:lnTo>
                    <a:pt x="181" y="121"/>
                  </a:lnTo>
                  <a:lnTo>
                    <a:pt x="202" y="107"/>
                  </a:lnTo>
                  <a:lnTo>
                    <a:pt x="223" y="93"/>
                  </a:lnTo>
                  <a:lnTo>
                    <a:pt x="245" y="80"/>
                  </a:lnTo>
                  <a:lnTo>
                    <a:pt x="267" y="68"/>
                  </a:lnTo>
                  <a:lnTo>
                    <a:pt x="290" y="56"/>
                  </a:lnTo>
                  <a:lnTo>
                    <a:pt x="316" y="46"/>
                  </a:lnTo>
                  <a:lnTo>
                    <a:pt x="341" y="35"/>
                  </a:lnTo>
                  <a:lnTo>
                    <a:pt x="367" y="25"/>
                  </a:lnTo>
                  <a:lnTo>
                    <a:pt x="395" y="17"/>
                  </a:lnTo>
                  <a:lnTo>
                    <a:pt x="424" y="8"/>
                  </a:lnTo>
                  <a:lnTo>
                    <a:pt x="453" y="1"/>
                  </a:lnTo>
                  <a:lnTo>
                    <a:pt x="463" y="1"/>
                  </a:lnTo>
                  <a:lnTo>
                    <a:pt x="466" y="0"/>
                  </a:lnTo>
                  <a:lnTo>
                    <a:pt x="496" y="0"/>
                  </a:lnTo>
                  <a:lnTo>
                    <a:pt x="526" y="2"/>
                  </a:lnTo>
                  <a:lnTo>
                    <a:pt x="553" y="6"/>
                  </a:lnTo>
                  <a:lnTo>
                    <a:pt x="580" y="11"/>
                  </a:lnTo>
                  <a:lnTo>
                    <a:pt x="605" y="19"/>
                  </a:lnTo>
                  <a:lnTo>
                    <a:pt x="629" y="30"/>
                  </a:lnTo>
                  <a:lnTo>
                    <a:pt x="652" y="41"/>
                  </a:lnTo>
                  <a:lnTo>
                    <a:pt x="674" y="54"/>
                  </a:lnTo>
                  <a:lnTo>
                    <a:pt x="694" y="70"/>
                  </a:lnTo>
                  <a:lnTo>
                    <a:pt x="713" y="86"/>
                  </a:lnTo>
                  <a:lnTo>
                    <a:pt x="731" y="105"/>
                  </a:lnTo>
                  <a:lnTo>
                    <a:pt x="746" y="125"/>
                  </a:lnTo>
                  <a:lnTo>
                    <a:pt x="761" y="148"/>
                  </a:lnTo>
                  <a:lnTo>
                    <a:pt x="773" y="171"/>
                  </a:lnTo>
                  <a:lnTo>
                    <a:pt x="785" y="196"/>
                  </a:lnTo>
                  <a:lnTo>
                    <a:pt x="794" y="224"/>
                  </a:lnTo>
                  <a:lnTo>
                    <a:pt x="812" y="284"/>
                  </a:lnTo>
                  <a:lnTo>
                    <a:pt x="828" y="345"/>
                  </a:lnTo>
                  <a:lnTo>
                    <a:pt x="842" y="407"/>
                  </a:lnTo>
                  <a:lnTo>
                    <a:pt x="856" y="470"/>
                  </a:lnTo>
                  <a:lnTo>
                    <a:pt x="867" y="533"/>
                  </a:lnTo>
                  <a:lnTo>
                    <a:pt x="879" y="597"/>
                  </a:lnTo>
                  <a:lnTo>
                    <a:pt x="890" y="662"/>
                  </a:lnTo>
                  <a:lnTo>
                    <a:pt x="901" y="726"/>
                  </a:lnTo>
                  <a:lnTo>
                    <a:pt x="902" y="744"/>
                  </a:lnTo>
                  <a:lnTo>
                    <a:pt x="902" y="761"/>
                  </a:lnTo>
                  <a:lnTo>
                    <a:pt x="900" y="779"/>
                  </a:lnTo>
                  <a:lnTo>
                    <a:pt x="896" y="795"/>
                  </a:lnTo>
                  <a:lnTo>
                    <a:pt x="892" y="811"/>
                  </a:lnTo>
                  <a:lnTo>
                    <a:pt x="883" y="827"/>
                  </a:lnTo>
                  <a:lnTo>
                    <a:pt x="875" y="841"/>
                  </a:lnTo>
                  <a:lnTo>
                    <a:pt x="865" y="854"/>
                  </a:lnTo>
                  <a:lnTo>
                    <a:pt x="854" y="867"/>
                  </a:lnTo>
                  <a:lnTo>
                    <a:pt x="841" y="877"/>
                  </a:lnTo>
                  <a:lnTo>
                    <a:pt x="827" y="886"/>
                  </a:lnTo>
                  <a:lnTo>
                    <a:pt x="814" y="894"/>
                  </a:lnTo>
                  <a:lnTo>
                    <a:pt x="799" y="900"/>
                  </a:lnTo>
                  <a:lnTo>
                    <a:pt x="783" y="905"/>
                  </a:lnTo>
                  <a:lnTo>
                    <a:pt x="766" y="908"/>
                  </a:lnTo>
                  <a:lnTo>
                    <a:pt x="750" y="908"/>
                  </a:lnTo>
                  <a:lnTo>
                    <a:pt x="745" y="90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1" name="Freeform 58">
              <a:extLst>
                <a:ext uri="{FF2B5EF4-FFF2-40B4-BE49-F238E27FC236}">
                  <a16:creationId xmlns:a16="http://schemas.microsoft.com/office/drawing/2014/main" id="{CC890FA7-D250-4052-B828-4DE4FBF3A3D6}"/>
                </a:ext>
              </a:extLst>
            </p:cNvPr>
            <p:cNvSpPr>
              <a:spLocks/>
            </p:cNvSpPr>
            <p:nvPr userDrawn="1"/>
          </p:nvSpPr>
          <p:spPr bwMode="auto">
            <a:xfrm>
              <a:off x="6109957" y="3247546"/>
              <a:ext cx="4192033" cy="3610451"/>
            </a:xfrm>
            <a:custGeom>
              <a:avLst/>
              <a:gdLst>
                <a:gd name="T0" fmla="*/ 358 w 6307"/>
                <a:gd name="T1" fmla="*/ 153 h 5429"/>
                <a:gd name="T2" fmla="*/ 188 w 6307"/>
                <a:gd name="T3" fmla="*/ 285 h 5429"/>
                <a:gd name="T4" fmla="*/ 93 w 6307"/>
                <a:gd name="T5" fmla="*/ 495 h 5429"/>
                <a:gd name="T6" fmla="*/ 91 w 6307"/>
                <a:gd name="T7" fmla="*/ 871 h 5429"/>
                <a:gd name="T8" fmla="*/ 192 w 6307"/>
                <a:gd name="T9" fmla="*/ 1495 h 5429"/>
                <a:gd name="T10" fmla="*/ 299 w 6307"/>
                <a:gd name="T11" fmla="*/ 1879 h 5429"/>
                <a:gd name="T12" fmla="*/ 645 w 6307"/>
                <a:gd name="T13" fmla="*/ 2235 h 5429"/>
                <a:gd name="T14" fmla="*/ 1310 w 6307"/>
                <a:gd name="T15" fmla="*/ 2941 h 5429"/>
                <a:gd name="T16" fmla="*/ 1889 w 6307"/>
                <a:gd name="T17" fmla="*/ 3574 h 5429"/>
                <a:gd name="T18" fmla="*/ 2313 w 6307"/>
                <a:gd name="T19" fmla="*/ 3945 h 5429"/>
                <a:gd name="T20" fmla="*/ 2856 w 6307"/>
                <a:gd name="T21" fmla="*/ 4328 h 5429"/>
                <a:gd name="T22" fmla="*/ 3072 w 6307"/>
                <a:gd name="T23" fmla="*/ 4666 h 5429"/>
                <a:gd name="T24" fmla="*/ 3215 w 6307"/>
                <a:gd name="T25" fmla="*/ 5205 h 5429"/>
                <a:gd name="T26" fmla="*/ 3112 w 6307"/>
                <a:gd name="T27" fmla="*/ 5062 h 5429"/>
                <a:gd name="T28" fmla="*/ 2979 w 6307"/>
                <a:gd name="T29" fmla="*/ 4651 h 5429"/>
                <a:gd name="T30" fmla="*/ 2782 w 6307"/>
                <a:gd name="T31" fmla="*/ 4362 h 5429"/>
                <a:gd name="T32" fmla="*/ 2341 w 6307"/>
                <a:gd name="T33" fmla="*/ 4058 h 5429"/>
                <a:gd name="T34" fmla="*/ 1873 w 6307"/>
                <a:gd name="T35" fmla="*/ 3670 h 5429"/>
                <a:gd name="T36" fmla="*/ 1294 w 6307"/>
                <a:gd name="T37" fmla="*/ 3049 h 5429"/>
                <a:gd name="T38" fmla="*/ 657 w 6307"/>
                <a:gd name="T39" fmla="*/ 2351 h 5429"/>
                <a:gd name="T40" fmla="*/ 248 w 6307"/>
                <a:gd name="T41" fmla="*/ 1947 h 5429"/>
                <a:gd name="T42" fmla="*/ 120 w 6307"/>
                <a:gd name="T43" fmla="*/ 1543 h 5429"/>
                <a:gd name="T44" fmla="*/ 17 w 6307"/>
                <a:gd name="T45" fmla="*/ 916 h 5429"/>
                <a:gd name="T46" fmla="*/ 13 w 6307"/>
                <a:gd name="T47" fmla="*/ 499 h 5429"/>
                <a:gd name="T48" fmla="*/ 116 w 6307"/>
                <a:gd name="T49" fmla="*/ 251 h 5429"/>
                <a:gd name="T50" fmla="*/ 309 w 6307"/>
                <a:gd name="T51" fmla="*/ 89 h 5429"/>
                <a:gd name="T52" fmla="*/ 627 w 6307"/>
                <a:gd name="T53" fmla="*/ 2 h 5429"/>
                <a:gd name="T54" fmla="*/ 896 w 6307"/>
                <a:gd name="T55" fmla="*/ 12 h 5429"/>
                <a:gd name="T56" fmla="*/ 1301 w 6307"/>
                <a:gd name="T57" fmla="*/ 117 h 5429"/>
                <a:gd name="T58" fmla="*/ 1624 w 6307"/>
                <a:gd name="T59" fmla="*/ 361 h 5429"/>
                <a:gd name="T60" fmla="*/ 1841 w 6307"/>
                <a:gd name="T61" fmla="*/ 753 h 5429"/>
                <a:gd name="T62" fmla="*/ 2082 w 6307"/>
                <a:gd name="T63" fmla="*/ 1150 h 5429"/>
                <a:gd name="T64" fmla="*/ 2317 w 6307"/>
                <a:gd name="T65" fmla="*/ 1346 h 5429"/>
                <a:gd name="T66" fmla="*/ 2867 w 6307"/>
                <a:gd name="T67" fmla="*/ 1684 h 5429"/>
                <a:gd name="T68" fmla="*/ 3561 w 6307"/>
                <a:gd name="T69" fmla="*/ 2034 h 5429"/>
                <a:gd name="T70" fmla="*/ 4262 w 6307"/>
                <a:gd name="T71" fmla="*/ 2168 h 5429"/>
                <a:gd name="T72" fmla="*/ 4931 w 6307"/>
                <a:gd name="T73" fmla="*/ 2378 h 5429"/>
                <a:gd name="T74" fmla="*/ 5367 w 6307"/>
                <a:gd name="T75" fmla="*/ 2549 h 5429"/>
                <a:gd name="T76" fmla="*/ 5642 w 6307"/>
                <a:gd name="T77" fmla="*/ 2812 h 5429"/>
                <a:gd name="T78" fmla="*/ 6003 w 6307"/>
                <a:gd name="T79" fmla="*/ 3486 h 5429"/>
                <a:gd name="T80" fmla="*/ 6255 w 6307"/>
                <a:gd name="T81" fmla="*/ 4251 h 5429"/>
                <a:gd name="T82" fmla="*/ 6306 w 6307"/>
                <a:gd name="T83" fmla="*/ 4731 h 5429"/>
                <a:gd name="T84" fmla="*/ 6271 w 6307"/>
                <a:gd name="T85" fmla="*/ 5163 h 5429"/>
                <a:gd name="T86" fmla="*/ 6118 w 6307"/>
                <a:gd name="T87" fmla="*/ 5373 h 5429"/>
                <a:gd name="T88" fmla="*/ 6217 w 6307"/>
                <a:gd name="T89" fmla="*/ 4997 h 5429"/>
                <a:gd name="T90" fmla="*/ 6185 w 6307"/>
                <a:gd name="T91" fmla="*/ 4305 h 5429"/>
                <a:gd name="T92" fmla="*/ 5906 w 6307"/>
                <a:gd name="T93" fmla="*/ 3465 h 5429"/>
                <a:gd name="T94" fmla="*/ 5537 w 6307"/>
                <a:gd name="T95" fmla="*/ 2794 h 5429"/>
                <a:gd name="T96" fmla="*/ 5307 w 6307"/>
                <a:gd name="T97" fmla="*/ 2607 h 5429"/>
                <a:gd name="T98" fmla="*/ 4852 w 6307"/>
                <a:gd name="T99" fmla="*/ 2432 h 5429"/>
                <a:gd name="T100" fmla="*/ 4187 w 6307"/>
                <a:gd name="T101" fmla="*/ 2236 h 5429"/>
                <a:gd name="T102" fmla="*/ 3481 w 6307"/>
                <a:gd name="T103" fmla="*/ 2089 h 5429"/>
                <a:gd name="T104" fmla="*/ 2759 w 6307"/>
                <a:gd name="T105" fmla="*/ 1709 h 5429"/>
                <a:gd name="T106" fmla="*/ 2252 w 6307"/>
                <a:gd name="T107" fmla="*/ 1397 h 5429"/>
                <a:gd name="T108" fmla="*/ 2007 w 6307"/>
                <a:gd name="T109" fmla="*/ 1183 h 5429"/>
                <a:gd name="T110" fmla="*/ 1793 w 6307"/>
                <a:gd name="T111" fmla="*/ 841 h 5429"/>
                <a:gd name="T112" fmla="*/ 1585 w 6307"/>
                <a:gd name="T113" fmla="*/ 435 h 5429"/>
                <a:gd name="T114" fmla="*/ 1296 w 6307"/>
                <a:gd name="T115" fmla="*/ 202 h 5429"/>
                <a:gd name="T116" fmla="*/ 915 w 6307"/>
                <a:gd name="T117" fmla="*/ 92 h 5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07" h="5429">
                  <a:moveTo>
                    <a:pt x="641" y="80"/>
                  </a:moveTo>
                  <a:lnTo>
                    <a:pt x="624" y="83"/>
                  </a:lnTo>
                  <a:lnTo>
                    <a:pt x="606" y="88"/>
                  </a:lnTo>
                  <a:lnTo>
                    <a:pt x="588" y="92"/>
                  </a:lnTo>
                  <a:lnTo>
                    <a:pt x="570" y="96"/>
                  </a:lnTo>
                  <a:lnTo>
                    <a:pt x="530" y="105"/>
                  </a:lnTo>
                  <a:lnTo>
                    <a:pt x="490" y="115"/>
                  </a:lnTo>
                  <a:lnTo>
                    <a:pt x="450" y="124"/>
                  </a:lnTo>
                  <a:lnTo>
                    <a:pt x="409" y="135"/>
                  </a:lnTo>
                  <a:lnTo>
                    <a:pt x="392" y="140"/>
                  </a:lnTo>
                  <a:lnTo>
                    <a:pt x="375" y="146"/>
                  </a:lnTo>
                  <a:lnTo>
                    <a:pt x="358" y="153"/>
                  </a:lnTo>
                  <a:lnTo>
                    <a:pt x="341" y="161"/>
                  </a:lnTo>
                  <a:lnTo>
                    <a:pt x="325" y="169"/>
                  </a:lnTo>
                  <a:lnTo>
                    <a:pt x="309" y="177"/>
                  </a:lnTo>
                  <a:lnTo>
                    <a:pt x="294" y="187"/>
                  </a:lnTo>
                  <a:lnTo>
                    <a:pt x="279" y="197"/>
                  </a:lnTo>
                  <a:lnTo>
                    <a:pt x="264" y="208"/>
                  </a:lnTo>
                  <a:lnTo>
                    <a:pt x="250" y="220"/>
                  </a:lnTo>
                  <a:lnTo>
                    <a:pt x="236" y="231"/>
                  </a:lnTo>
                  <a:lnTo>
                    <a:pt x="224" y="244"/>
                  </a:lnTo>
                  <a:lnTo>
                    <a:pt x="211" y="256"/>
                  </a:lnTo>
                  <a:lnTo>
                    <a:pt x="200" y="270"/>
                  </a:lnTo>
                  <a:lnTo>
                    <a:pt x="188" y="285"/>
                  </a:lnTo>
                  <a:lnTo>
                    <a:pt x="177" y="300"/>
                  </a:lnTo>
                  <a:lnTo>
                    <a:pt x="166" y="315"/>
                  </a:lnTo>
                  <a:lnTo>
                    <a:pt x="156" y="331"/>
                  </a:lnTo>
                  <a:lnTo>
                    <a:pt x="147" y="347"/>
                  </a:lnTo>
                  <a:lnTo>
                    <a:pt x="139" y="364"/>
                  </a:lnTo>
                  <a:lnTo>
                    <a:pt x="130" y="381"/>
                  </a:lnTo>
                  <a:lnTo>
                    <a:pt x="123" y="398"/>
                  </a:lnTo>
                  <a:lnTo>
                    <a:pt x="116" y="417"/>
                  </a:lnTo>
                  <a:lnTo>
                    <a:pt x="109" y="436"/>
                  </a:lnTo>
                  <a:lnTo>
                    <a:pt x="103" y="455"/>
                  </a:lnTo>
                  <a:lnTo>
                    <a:pt x="97" y="474"/>
                  </a:lnTo>
                  <a:lnTo>
                    <a:pt x="93" y="495"/>
                  </a:lnTo>
                  <a:lnTo>
                    <a:pt x="89" y="514"/>
                  </a:lnTo>
                  <a:lnTo>
                    <a:pt x="86" y="535"/>
                  </a:lnTo>
                  <a:lnTo>
                    <a:pt x="84" y="557"/>
                  </a:lnTo>
                  <a:lnTo>
                    <a:pt x="81" y="579"/>
                  </a:lnTo>
                  <a:lnTo>
                    <a:pt x="80" y="600"/>
                  </a:lnTo>
                  <a:lnTo>
                    <a:pt x="79" y="638"/>
                  </a:lnTo>
                  <a:lnTo>
                    <a:pt x="79" y="677"/>
                  </a:lnTo>
                  <a:lnTo>
                    <a:pt x="79" y="716"/>
                  </a:lnTo>
                  <a:lnTo>
                    <a:pt x="81" y="755"/>
                  </a:lnTo>
                  <a:lnTo>
                    <a:pt x="84" y="793"/>
                  </a:lnTo>
                  <a:lnTo>
                    <a:pt x="87" y="832"/>
                  </a:lnTo>
                  <a:lnTo>
                    <a:pt x="91" y="871"/>
                  </a:lnTo>
                  <a:lnTo>
                    <a:pt x="95" y="909"/>
                  </a:lnTo>
                  <a:lnTo>
                    <a:pt x="107" y="986"/>
                  </a:lnTo>
                  <a:lnTo>
                    <a:pt x="118" y="1063"/>
                  </a:lnTo>
                  <a:lnTo>
                    <a:pt x="132" y="1138"/>
                  </a:lnTo>
                  <a:lnTo>
                    <a:pt x="146" y="1214"/>
                  </a:lnTo>
                  <a:lnTo>
                    <a:pt x="155" y="1262"/>
                  </a:lnTo>
                  <a:lnTo>
                    <a:pt x="162" y="1303"/>
                  </a:lnTo>
                  <a:lnTo>
                    <a:pt x="169" y="1344"/>
                  </a:lnTo>
                  <a:lnTo>
                    <a:pt x="174" y="1385"/>
                  </a:lnTo>
                  <a:lnTo>
                    <a:pt x="181" y="1425"/>
                  </a:lnTo>
                  <a:lnTo>
                    <a:pt x="187" y="1459"/>
                  </a:lnTo>
                  <a:lnTo>
                    <a:pt x="192" y="1495"/>
                  </a:lnTo>
                  <a:lnTo>
                    <a:pt x="197" y="1529"/>
                  </a:lnTo>
                  <a:lnTo>
                    <a:pt x="204" y="1565"/>
                  </a:lnTo>
                  <a:lnTo>
                    <a:pt x="210" y="1600"/>
                  </a:lnTo>
                  <a:lnTo>
                    <a:pt x="217" y="1635"/>
                  </a:lnTo>
                  <a:lnTo>
                    <a:pt x="224" y="1669"/>
                  </a:lnTo>
                  <a:lnTo>
                    <a:pt x="232" y="1704"/>
                  </a:lnTo>
                  <a:lnTo>
                    <a:pt x="240" y="1735"/>
                  </a:lnTo>
                  <a:lnTo>
                    <a:pt x="249" y="1764"/>
                  </a:lnTo>
                  <a:lnTo>
                    <a:pt x="260" y="1794"/>
                  </a:lnTo>
                  <a:lnTo>
                    <a:pt x="272" y="1823"/>
                  </a:lnTo>
                  <a:lnTo>
                    <a:pt x="286" y="1852"/>
                  </a:lnTo>
                  <a:lnTo>
                    <a:pt x="299" y="1879"/>
                  </a:lnTo>
                  <a:lnTo>
                    <a:pt x="315" y="1907"/>
                  </a:lnTo>
                  <a:lnTo>
                    <a:pt x="333" y="1934"/>
                  </a:lnTo>
                  <a:lnTo>
                    <a:pt x="351" y="1959"/>
                  </a:lnTo>
                  <a:lnTo>
                    <a:pt x="370" y="1986"/>
                  </a:lnTo>
                  <a:lnTo>
                    <a:pt x="391" y="2010"/>
                  </a:lnTo>
                  <a:lnTo>
                    <a:pt x="412" y="2035"/>
                  </a:lnTo>
                  <a:lnTo>
                    <a:pt x="435" y="2058"/>
                  </a:lnTo>
                  <a:lnTo>
                    <a:pt x="459" y="2081"/>
                  </a:lnTo>
                  <a:lnTo>
                    <a:pt x="484" y="2103"/>
                  </a:lnTo>
                  <a:lnTo>
                    <a:pt x="510" y="2125"/>
                  </a:lnTo>
                  <a:lnTo>
                    <a:pt x="579" y="2179"/>
                  </a:lnTo>
                  <a:lnTo>
                    <a:pt x="645" y="2235"/>
                  </a:lnTo>
                  <a:lnTo>
                    <a:pt x="709" y="2291"/>
                  </a:lnTo>
                  <a:lnTo>
                    <a:pt x="772" y="2348"/>
                  </a:lnTo>
                  <a:lnTo>
                    <a:pt x="833" y="2407"/>
                  </a:lnTo>
                  <a:lnTo>
                    <a:pt x="892" y="2465"/>
                  </a:lnTo>
                  <a:lnTo>
                    <a:pt x="950" y="2525"/>
                  </a:lnTo>
                  <a:lnTo>
                    <a:pt x="1006" y="2585"/>
                  </a:lnTo>
                  <a:lnTo>
                    <a:pt x="1060" y="2645"/>
                  </a:lnTo>
                  <a:lnTo>
                    <a:pt x="1113" y="2705"/>
                  </a:lnTo>
                  <a:lnTo>
                    <a:pt x="1164" y="2765"/>
                  </a:lnTo>
                  <a:lnTo>
                    <a:pt x="1215" y="2824"/>
                  </a:lnTo>
                  <a:lnTo>
                    <a:pt x="1263" y="2883"/>
                  </a:lnTo>
                  <a:lnTo>
                    <a:pt x="1310" y="2941"/>
                  </a:lnTo>
                  <a:lnTo>
                    <a:pt x="1356" y="3000"/>
                  </a:lnTo>
                  <a:lnTo>
                    <a:pt x="1401" y="3056"/>
                  </a:lnTo>
                  <a:lnTo>
                    <a:pt x="1428" y="3092"/>
                  </a:lnTo>
                  <a:lnTo>
                    <a:pt x="1456" y="3125"/>
                  </a:lnTo>
                  <a:lnTo>
                    <a:pt x="1484" y="3159"/>
                  </a:lnTo>
                  <a:lnTo>
                    <a:pt x="1514" y="3192"/>
                  </a:lnTo>
                  <a:lnTo>
                    <a:pt x="1574" y="3259"/>
                  </a:lnTo>
                  <a:lnTo>
                    <a:pt x="1636" y="3324"/>
                  </a:lnTo>
                  <a:lnTo>
                    <a:pt x="1699" y="3387"/>
                  </a:lnTo>
                  <a:lnTo>
                    <a:pt x="1762" y="3451"/>
                  </a:lnTo>
                  <a:lnTo>
                    <a:pt x="1826" y="3514"/>
                  </a:lnTo>
                  <a:lnTo>
                    <a:pt x="1889" y="3574"/>
                  </a:lnTo>
                  <a:lnTo>
                    <a:pt x="1928" y="3612"/>
                  </a:lnTo>
                  <a:lnTo>
                    <a:pt x="1967" y="3651"/>
                  </a:lnTo>
                  <a:lnTo>
                    <a:pt x="2006" y="3689"/>
                  </a:lnTo>
                  <a:lnTo>
                    <a:pt x="2045" y="3727"/>
                  </a:lnTo>
                  <a:lnTo>
                    <a:pt x="2076" y="3757"/>
                  </a:lnTo>
                  <a:lnTo>
                    <a:pt x="2108" y="3785"/>
                  </a:lnTo>
                  <a:lnTo>
                    <a:pt x="2140" y="3814"/>
                  </a:lnTo>
                  <a:lnTo>
                    <a:pt x="2174" y="3840"/>
                  </a:lnTo>
                  <a:lnTo>
                    <a:pt x="2207" y="3868"/>
                  </a:lnTo>
                  <a:lnTo>
                    <a:pt x="2241" y="3894"/>
                  </a:lnTo>
                  <a:lnTo>
                    <a:pt x="2277" y="3920"/>
                  </a:lnTo>
                  <a:lnTo>
                    <a:pt x="2313" y="3945"/>
                  </a:lnTo>
                  <a:lnTo>
                    <a:pt x="2386" y="3994"/>
                  </a:lnTo>
                  <a:lnTo>
                    <a:pt x="2463" y="4042"/>
                  </a:lnTo>
                  <a:lnTo>
                    <a:pt x="2541" y="4091"/>
                  </a:lnTo>
                  <a:lnTo>
                    <a:pt x="2622" y="4139"/>
                  </a:lnTo>
                  <a:lnTo>
                    <a:pt x="2657" y="4159"/>
                  </a:lnTo>
                  <a:lnTo>
                    <a:pt x="2689" y="4181"/>
                  </a:lnTo>
                  <a:lnTo>
                    <a:pt x="2720" y="4204"/>
                  </a:lnTo>
                  <a:lnTo>
                    <a:pt x="2750" y="4227"/>
                  </a:lnTo>
                  <a:lnTo>
                    <a:pt x="2778" y="4251"/>
                  </a:lnTo>
                  <a:lnTo>
                    <a:pt x="2806" y="4276"/>
                  </a:lnTo>
                  <a:lnTo>
                    <a:pt x="2831" y="4302"/>
                  </a:lnTo>
                  <a:lnTo>
                    <a:pt x="2856" y="4328"/>
                  </a:lnTo>
                  <a:lnTo>
                    <a:pt x="2879" y="4354"/>
                  </a:lnTo>
                  <a:lnTo>
                    <a:pt x="2902" y="4381"/>
                  </a:lnTo>
                  <a:lnTo>
                    <a:pt x="2924" y="4408"/>
                  </a:lnTo>
                  <a:lnTo>
                    <a:pt x="2943" y="4436"/>
                  </a:lnTo>
                  <a:lnTo>
                    <a:pt x="2963" y="4464"/>
                  </a:lnTo>
                  <a:lnTo>
                    <a:pt x="2981" y="4493"/>
                  </a:lnTo>
                  <a:lnTo>
                    <a:pt x="2999" y="4522"/>
                  </a:lnTo>
                  <a:lnTo>
                    <a:pt x="3015" y="4550"/>
                  </a:lnTo>
                  <a:lnTo>
                    <a:pt x="3031" y="4579"/>
                  </a:lnTo>
                  <a:lnTo>
                    <a:pt x="3046" y="4608"/>
                  </a:lnTo>
                  <a:lnTo>
                    <a:pt x="3059" y="4638"/>
                  </a:lnTo>
                  <a:lnTo>
                    <a:pt x="3072" y="4666"/>
                  </a:lnTo>
                  <a:lnTo>
                    <a:pt x="3085" y="4695"/>
                  </a:lnTo>
                  <a:lnTo>
                    <a:pt x="3096" y="4724"/>
                  </a:lnTo>
                  <a:lnTo>
                    <a:pt x="3106" y="4752"/>
                  </a:lnTo>
                  <a:lnTo>
                    <a:pt x="3117" y="4781"/>
                  </a:lnTo>
                  <a:lnTo>
                    <a:pt x="3135" y="4837"/>
                  </a:lnTo>
                  <a:lnTo>
                    <a:pt x="3151" y="4892"/>
                  </a:lnTo>
                  <a:lnTo>
                    <a:pt x="3165" y="4945"/>
                  </a:lnTo>
                  <a:lnTo>
                    <a:pt x="3177" y="4995"/>
                  </a:lnTo>
                  <a:lnTo>
                    <a:pt x="3189" y="5047"/>
                  </a:lnTo>
                  <a:lnTo>
                    <a:pt x="3199" y="5099"/>
                  </a:lnTo>
                  <a:lnTo>
                    <a:pt x="3208" y="5151"/>
                  </a:lnTo>
                  <a:lnTo>
                    <a:pt x="3215" y="5205"/>
                  </a:lnTo>
                  <a:lnTo>
                    <a:pt x="3222" y="5260"/>
                  </a:lnTo>
                  <a:lnTo>
                    <a:pt x="3228" y="5315"/>
                  </a:lnTo>
                  <a:lnTo>
                    <a:pt x="3233" y="5372"/>
                  </a:lnTo>
                  <a:lnTo>
                    <a:pt x="3235" y="5429"/>
                  </a:lnTo>
                  <a:lnTo>
                    <a:pt x="3156" y="5429"/>
                  </a:lnTo>
                  <a:lnTo>
                    <a:pt x="3153" y="5374"/>
                  </a:lnTo>
                  <a:lnTo>
                    <a:pt x="3149" y="5320"/>
                  </a:lnTo>
                  <a:lnTo>
                    <a:pt x="3144" y="5267"/>
                  </a:lnTo>
                  <a:lnTo>
                    <a:pt x="3137" y="5215"/>
                  </a:lnTo>
                  <a:lnTo>
                    <a:pt x="3130" y="5163"/>
                  </a:lnTo>
                  <a:lnTo>
                    <a:pt x="3121" y="5112"/>
                  </a:lnTo>
                  <a:lnTo>
                    <a:pt x="3112" y="5062"/>
                  </a:lnTo>
                  <a:lnTo>
                    <a:pt x="3101" y="5014"/>
                  </a:lnTo>
                  <a:lnTo>
                    <a:pt x="3091" y="4976"/>
                  </a:lnTo>
                  <a:lnTo>
                    <a:pt x="3082" y="4940"/>
                  </a:lnTo>
                  <a:lnTo>
                    <a:pt x="3073" y="4905"/>
                  </a:lnTo>
                  <a:lnTo>
                    <a:pt x="3063" y="4870"/>
                  </a:lnTo>
                  <a:lnTo>
                    <a:pt x="3051" y="4836"/>
                  </a:lnTo>
                  <a:lnTo>
                    <a:pt x="3041" y="4804"/>
                  </a:lnTo>
                  <a:lnTo>
                    <a:pt x="3029" y="4772"/>
                  </a:lnTo>
                  <a:lnTo>
                    <a:pt x="3017" y="4740"/>
                  </a:lnTo>
                  <a:lnTo>
                    <a:pt x="3005" y="4710"/>
                  </a:lnTo>
                  <a:lnTo>
                    <a:pt x="2992" y="4680"/>
                  </a:lnTo>
                  <a:lnTo>
                    <a:pt x="2979" y="4651"/>
                  </a:lnTo>
                  <a:lnTo>
                    <a:pt x="2965" y="4623"/>
                  </a:lnTo>
                  <a:lnTo>
                    <a:pt x="2950" y="4595"/>
                  </a:lnTo>
                  <a:lnTo>
                    <a:pt x="2937" y="4569"/>
                  </a:lnTo>
                  <a:lnTo>
                    <a:pt x="2921" y="4544"/>
                  </a:lnTo>
                  <a:lnTo>
                    <a:pt x="2906" y="4518"/>
                  </a:lnTo>
                  <a:lnTo>
                    <a:pt x="2890" y="4494"/>
                  </a:lnTo>
                  <a:lnTo>
                    <a:pt x="2872" y="4470"/>
                  </a:lnTo>
                  <a:lnTo>
                    <a:pt x="2855" y="4447"/>
                  </a:lnTo>
                  <a:lnTo>
                    <a:pt x="2838" y="4424"/>
                  </a:lnTo>
                  <a:lnTo>
                    <a:pt x="2820" y="4404"/>
                  </a:lnTo>
                  <a:lnTo>
                    <a:pt x="2801" y="4382"/>
                  </a:lnTo>
                  <a:lnTo>
                    <a:pt x="2782" y="4362"/>
                  </a:lnTo>
                  <a:lnTo>
                    <a:pt x="2761" y="4342"/>
                  </a:lnTo>
                  <a:lnTo>
                    <a:pt x="2742" y="4323"/>
                  </a:lnTo>
                  <a:lnTo>
                    <a:pt x="2720" y="4305"/>
                  </a:lnTo>
                  <a:lnTo>
                    <a:pt x="2699" y="4287"/>
                  </a:lnTo>
                  <a:lnTo>
                    <a:pt x="2676" y="4269"/>
                  </a:lnTo>
                  <a:lnTo>
                    <a:pt x="2654" y="4253"/>
                  </a:lnTo>
                  <a:lnTo>
                    <a:pt x="2630" y="4237"/>
                  </a:lnTo>
                  <a:lnTo>
                    <a:pt x="2607" y="4221"/>
                  </a:lnTo>
                  <a:lnTo>
                    <a:pt x="2582" y="4206"/>
                  </a:lnTo>
                  <a:lnTo>
                    <a:pt x="2500" y="4157"/>
                  </a:lnTo>
                  <a:lnTo>
                    <a:pt x="2419" y="4108"/>
                  </a:lnTo>
                  <a:lnTo>
                    <a:pt x="2341" y="4058"/>
                  </a:lnTo>
                  <a:lnTo>
                    <a:pt x="2266" y="4008"/>
                  </a:lnTo>
                  <a:lnTo>
                    <a:pt x="2229" y="3982"/>
                  </a:lnTo>
                  <a:lnTo>
                    <a:pt x="2192" y="3955"/>
                  </a:lnTo>
                  <a:lnTo>
                    <a:pt x="2157" y="3929"/>
                  </a:lnTo>
                  <a:lnTo>
                    <a:pt x="2122" y="3901"/>
                  </a:lnTo>
                  <a:lnTo>
                    <a:pt x="2088" y="3873"/>
                  </a:lnTo>
                  <a:lnTo>
                    <a:pt x="2054" y="3844"/>
                  </a:lnTo>
                  <a:lnTo>
                    <a:pt x="2022" y="3814"/>
                  </a:lnTo>
                  <a:lnTo>
                    <a:pt x="1990" y="3783"/>
                  </a:lnTo>
                  <a:lnTo>
                    <a:pt x="1951" y="3745"/>
                  </a:lnTo>
                  <a:lnTo>
                    <a:pt x="1912" y="3707"/>
                  </a:lnTo>
                  <a:lnTo>
                    <a:pt x="1873" y="3670"/>
                  </a:lnTo>
                  <a:lnTo>
                    <a:pt x="1834" y="3632"/>
                  </a:lnTo>
                  <a:lnTo>
                    <a:pt x="1770" y="3570"/>
                  </a:lnTo>
                  <a:lnTo>
                    <a:pt x="1706" y="3507"/>
                  </a:lnTo>
                  <a:lnTo>
                    <a:pt x="1641" y="3442"/>
                  </a:lnTo>
                  <a:lnTo>
                    <a:pt x="1578" y="3377"/>
                  </a:lnTo>
                  <a:lnTo>
                    <a:pt x="1515" y="3312"/>
                  </a:lnTo>
                  <a:lnTo>
                    <a:pt x="1454" y="3244"/>
                  </a:lnTo>
                  <a:lnTo>
                    <a:pt x="1425" y="3210"/>
                  </a:lnTo>
                  <a:lnTo>
                    <a:pt x="1395" y="3175"/>
                  </a:lnTo>
                  <a:lnTo>
                    <a:pt x="1366" y="3140"/>
                  </a:lnTo>
                  <a:lnTo>
                    <a:pt x="1339" y="3105"/>
                  </a:lnTo>
                  <a:lnTo>
                    <a:pt x="1294" y="3049"/>
                  </a:lnTo>
                  <a:lnTo>
                    <a:pt x="1249" y="2992"/>
                  </a:lnTo>
                  <a:lnTo>
                    <a:pt x="1202" y="2934"/>
                  </a:lnTo>
                  <a:lnTo>
                    <a:pt x="1155" y="2876"/>
                  </a:lnTo>
                  <a:lnTo>
                    <a:pt x="1106" y="2816"/>
                  </a:lnTo>
                  <a:lnTo>
                    <a:pt x="1054" y="2758"/>
                  </a:lnTo>
                  <a:lnTo>
                    <a:pt x="1003" y="2698"/>
                  </a:lnTo>
                  <a:lnTo>
                    <a:pt x="949" y="2640"/>
                  </a:lnTo>
                  <a:lnTo>
                    <a:pt x="894" y="2581"/>
                  </a:lnTo>
                  <a:lnTo>
                    <a:pt x="837" y="2523"/>
                  </a:lnTo>
                  <a:lnTo>
                    <a:pt x="779" y="2464"/>
                  </a:lnTo>
                  <a:lnTo>
                    <a:pt x="719" y="2407"/>
                  </a:lnTo>
                  <a:lnTo>
                    <a:pt x="657" y="2351"/>
                  </a:lnTo>
                  <a:lnTo>
                    <a:pt x="594" y="2294"/>
                  </a:lnTo>
                  <a:lnTo>
                    <a:pt x="529" y="2240"/>
                  </a:lnTo>
                  <a:lnTo>
                    <a:pt x="462" y="2187"/>
                  </a:lnTo>
                  <a:lnTo>
                    <a:pt x="434" y="2164"/>
                  </a:lnTo>
                  <a:lnTo>
                    <a:pt x="406" y="2140"/>
                  </a:lnTo>
                  <a:lnTo>
                    <a:pt x="380" y="2114"/>
                  </a:lnTo>
                  <a:lnTo>
                    <a:pt x="354" y="2088"/>
                  </a:lnTo>
                  <a:lnTo>
                    <a:pt x="330" y="2062"/>
                  </a:lnTo>
                  <a:lnTo>
                    <a:pt x="307" y="2034"/>
                  </a:lnTo>
                  <a:lnTo>
                    <a:pt x="286" y="2005"/>
                  </a:lnTo>
                  <a:lnTo>
                    <a:pt x="266" y="1977"/>
                  </a:lnTo>
                  <a:lnTo>
                    <a:pt x="248" y="1947"/>
                  </a:lnTo>
                  <a:lnTo>
                    <a:pt x="229" y="1917"/>
                  </a:lnTo>
                  <a:lnTo>
                    <a:pt x="214" y="1886"/>
                  </a:lnTo>
                  <a:lnTo>
                    <a:pt x="200" y="1854"/>
                  </a:lnTo>
                  <a:lnTo>
                    <a:pt x="186" y="1822"/>
                  </a:lnTo>
                  <a:lnTo>
                    <a:pt x="174" y="1790"/>
                  </a:lnTo>
                  <a:lnTo>
                    <a:pt x="164" y="1756"/>
                  </a:lnTo>
                  <a:lnTo>
                    <a:pt x="155" y="1722"/>
                  </a:lnTo>
                  <a:lnTo>
                    <a:pt x="147" y="1686"/>
                  </a:lnTo>
                  <a:lnTo>
                    <a:pt x="140" y="1651"/>
                  </a:lnTo>
                  <a:lnTo>
                    <a:pt x="133" y="1615"/>
                  </a:lnTo>
                  <a:lnTo>
                    <a:pt x="126" y="1580"/>
                  </a:lnTo>
                  <a:lnTo>
                    <a:pt x="120" y="1543"/>
                  </a:lnTo>
                  <a:lnTo>
                    <a:pt x="115" y="1508"/>
                  </a:lnTo>
                  <a:lnTo>
                    <a:pt x="109" y="1472"/>
                  </a:lnTo>
                  <a:lnTo>
                    <a:pt x="103" y="1438"/>
                  </a:lnTo>
                  <a:lnTo>
                    <a:pt x="97" y="1396"/>
                  </a:lnTo>
                  <a:lnTo>
                    <a:pt x="91" y="1356"/>
                  </a:lnTo>
                  <a:lnTo>
                    <a:pt x="84" y="1316"/>
                  </a:lnTo>
                  <a:lnTo>
                    <a:pt x="77" y="1276"/>
                  </a:lnTo>
                  <a:lnTo>
                    <a:pt x="68" y="1228"/>
                  </a:lnTo>
                  <a:lnTo>
                    <a:pt x="54" y="1151"/>
                  </a:lnTo>
                  <a:lnTo>
                    <a:pt x="40" y="1073"/>
                  </a:lnTo>
                  <a:lnTo>
                    <a:pt x="27" y="995"/>
                  </a:lnTo>
                  <a:lnTo>
                    <a:pt x="17" y="916"/>
                  </a:lnTo>
                  <a:lnTo>
                    <a:pt x="13" y="877"/>
                  </a:lnTo>
                  <a:lnTo>
                    <a:pt x="8" y="837"/>
                  </a:lnTo>
                  <a:lnTo>
                    <a:pt x="5" y="796"/>
                  </a:lnTo>
                  <a:lnTo>
                    <a:pt x="2" y="757"/>
                  </a:lnTo>
                  <a:lnTo>
                    <a:pt x="1" y="717"/>
                  </a:lnTo>
                  <a:lnTo>
                    <a:pt x="0" y="677"/>
                  </a:lnTo>
                  <a:lnTo>
                    <a:pt x="0" y="637"/>
                  </a:lnTo>
                  <a:lnTo>
                    <a:pt x="1" y="596"/>
                  </a:lnTo>
                  <a:lnTo>
                    <a:pt x="3" y="572"/>
                  </a:lnTo>
                  <a:lnTo>
                    <a:pt x="6" y="548"/>
                  </a:lnTo>
                  <a:lnTo>
                    <a:pt x="8" y="523"/>
                  </a:lnTo>
                  <a:lnTo>
                    <a:pt x="13" y="499"/>
                  </a:lnTo>
                  <a:lnTo>
                    <a:pt x="17" y="476"/>
                  </a:lnTo>
                  <a:lnTo>
                    <a:pt x="23" y="454"/>
                  </a:lnTo>
                  <a:lnTo>
                    <a:pt x="29" y="431"/>
                  </a:lnTo>
                  <a:lnTo>
                    <a:pt x="36" y="409"/>
                  </a:lnTo>
                  <a:lnTo>
                    <a:pt x="44" y="387"/>
                  </a:lnTo>
                  <a:lnTo>
                    <a:pt x="52" y="366"/>
                  </a:lnTo>
                  <a:lnTo>
                    <a:pt x="61" y="346"/>
                  </a:lnTo>
                  <a:lnTo>
                    <a:pt x="70" y="326"/>
                  </a:lnTo>
                  <a:lnTo>
                    <a:pt x="81" y="306"/>
                  </a:lnTo>
                  <a:lnTo>
                    <a:pt x="92" y="287"/>
                  </a:lnTo>
                  <a:lnTo>
                    <a:pt x="103" y="269"/>
                  </a:lnTo>
                  <a:lnTo>
                    <a:pt x="116" y="251"/>
                  </a:lnTo>
                  <a:lnTo>
                    <a:pt x="128" y="233"/>
                  </a:lnTo>
                  <a:lnTo>
                    <a:pt x="142" y="217"/>
                  </a:lnTo>
                  <a:lnTo>
                    <a:pt x="157" y="201"/>
                  </a:lnTo>
                  <a:lnTo>
                    <a:pt x="172" y="186"/>
                  </a:lnTo>
                  <a:lnTo>
                    <a:pt x="187" y="171"/>
                  </a:lnTo>
                  <a:lnTo>
                    <a:pt x="203" y="158"/>
                  </a:lnTo>
                  <a:lnTo>
                    <a:pt x="219" y="144"/>
                  </a:lnTo>
                  <a:lnTo>
                    <a:pt x="236" y="131"/>
                  </a:lnTo>
                  <a:lnTo>
                    <a:pt x="253" y="120"/>
                  </a:lnTo>
                  <a:lnTo>
                    <a:pt x="272" y="108"/>
                  </a:lnTo>
                  <a:lnTo>
                    <a:pt x="290" y="98"/>
                  </a:lnTo>
                  <a:lnTo>
                    <a:pt x="309" y="89"/>
                  </a:lnTo>
                  <a:lnTo>
                    <a:pt x="328" y="81"/>
                  </a:lnTo>
                  <a:lnTo>
                    <a:pt x="349" y="73"/>
                  </a:lnTo>
                  <a:lnTo>
                    <a:pt x="368" y="66"/>
                  </a:lnTo>
                  <a:lnTo>
                    <a:pt x="389" y="59"/>
                  </a:lnTo>
                  <a:lnTo>
                    <a:pt x="430" y="49"/>
                  </a:lnTo>
                  <a:lnTo>
                    <a:pt x="471" y="38"/>
                  </a:lnTo>
                  <a:lnTo>
                    <a:pt x="512" y="29"/>
                  </a:lnTo>
                  <a:lnTo>
                    <a:pt x="553" y="19"/>
                  </a:lnTo>
                  <a:lnTo>
                    <a:pt x="571" y="15"/>
                  </a:lnTo>
                  <a:lnTo>
                    <a:pt x="590" y="11"/>
                  </a:lnTo>
                  <a:lnTo>
                    <a:pt x="608" y="6"/>
                  </a:lnTo>
                  <a:lnTo>
                    <a:pt x="627" y="2"/>
                  </a:lnTo>
                  <a:lnTo>
                    <a:pt x="634" y="0"/>
                  </a:lnTo>
                  <a:lnTo>
                    <a:pt x="641" y="0"/>
                  </a:lnTo>
                  <a:lnTo>
                    <a:pt x="648" y="0"/>
                  </a:lnTo>
                  <a:lnTo>
                    <a:pt x="673" y="2"/>
                  </a:lnTo>
                  <a:lnTo>
                    <a:pt x="700" y="3"/>
                  </a:lnTo>
                  <a:lnTo>
                    <a:pt x="725" y="4"/>
                  </a:lnTo>
                  <a:lnTo>
                    <a:pt x="751" y="5"/>
                  </a:lnTo>
                  <a:lnTo>
                    <a:pt x="780" y="5"/>
                  </a:lnTo>
                  <a:lnTo>
                    <a:pt x="809" y="6"/>
                  </a:lnTo>
                  <a:lnTo>
                    <a:pt x="837" y="7"/>
                  </a:lnTo>
                  <a:lnTo>
                    <a:pt x="866" y="10"/>
                  </a:lnTo>
                  <a:lnTo>
                    <a:pt x="896" y="12"/>
                  </a:lnTo>
                  <a:lnTo>
                    <a:pt x="925" y="14"/>
                  </a:lnTo>
                  <a:lnTo>
                    <a:pt x="953" y="18"/>
                  </a:lnTo>
                  <a:lnTo>
                    <a:pt x="983" y="22"/>
                  </a:lnTo>
                  <a:lnTo>
                    <a:pt x="1021" y="29"/>
                  </a:lnTo>
                  <a:lnTo>
                    <a:pt x="1059" y="37"/>
                  </a:lnTo>
                  <a:lnTo>
                    <a:pt x="1095" y="45"/>
                  </a:lnTo>
                  <a:lnTo>
                    <a:pt x="1132" y="56"/>
                  </a:lnTo>
                  <a:lnTo>
                    <a:pt x="1168" y="66"/>
                  </a:lnTo>
                  <a:lnTo>
                    <a:pt x="1202" y="77"/>
                  </a:lnTo>
                  <a:lnTo>
                    <a:pt x="1235" y="90"/>
                  </a:lnTo>
                  <a:lnTo>
                    <a:pt x="1269" y="104"/>
                  </a:lnTo>
                  <a:lnTo>
                    <a:pt x="1301" y="117"/>
                  </a:lnTo>
                  <a:lnTo>
                    <a:pt x="1332" y="134"/>
                  </a:lnTo>
                  <a:lnTo>
                    <a:pt x="1363" y="150"/>
                  </a:lnTo>
                  <a:lnTo>
                    <a:pt x="1393" y="167"/>
                  </a:lnTo>
                  <a:lnTo>
                    <a:pt x="1421" y="184"/>
                  </a:lnTo>
                  <a:lnTo>
                    <a:pt x="1450" y="203"/>
                  </a:lnTo>
                  <a:lnTo>
                    <a:pt x="1477" y="223"/>
                  </a:lnTo>
                  <a:lnTo>
                    <a:pt x="1504" y="244"/>
                  </a:lnTo>
                  <a:lnTo>
                    <a:pt x="1529" y="265"/>
                  </a:lnTo>
                  <a:lnTo>
                    <a:pt x="1554" y="287"/>
                  </a:lnTo>
                  <a:lnTo>
                    <a:pt x="1578" y="311"/>
                  </a:lnTo>
                  <a:lnTo>
                    <a:pt x="1602" y="335"/>
                  </a:lnTo>
                  <a:lnTo>
                    <a:pt x="1624" y="361"/>
                  </a:lnTo>
                  <a:lnTo>
                    <a:pt x="1646" y="387"/>
                  </a:lnTo>
                  <a:lnTo>
                    <a:pt x="1668" y="413"/>
                  </a:lnTo>
                  <a:lnTo>
                    <a:pt x="1687" y="442"/>
                  </a:lnTo>
                  <a:lnTo>
                    <a:pt x="1707" y="471"/>
                  </a:lnTo>
                  <a:lnTo>
                    <a:pt x="1725" y="501"/>
                  </a:lnTo>
                  <a:lnTo>
                    <a:pt x="1742" y="530"/>
                  </a:lnTo>
                  <a:lnTo>
                    <a:pt x="1760" y="562"/>
                  </a:lnTo>
                  <a:lnTo>
                    <a:pt x="1776" y="595"/>
                  </a:lnTo>
                  <a:lnTo>
                    <a:pt x="1791" y="628"/>
                  </a:lnTo>
                  <a:lnTo>
                    <a:pt x="1806" y="662"/>
                  </a:lnTo>
                  <a:lnTo>
                    <a:pt x="1819" y="697"/>
                  </a:lnTo>
                  <a:lnTo>
                    <a:pt x="1841" y="753"/>
                  </a:lnTo>
                  <a:lnTo>
                    <a:pt x="1864" y="807"/>
                  </a:lnTo>
                  <a:lnTo>
                    <a:pt x="1888" y="860"/>
                  </a:lnTo>
                  <a:lnTo>
                    <a:pt x="1914" y="909"/>
                  </a:lnTo>
                  <a:lnTo>
                    <a:pt x="1942" y="957"/>
                  </a:lnTo>
                  <a:lnTo>
                    <a:pt x="1971" y="1003"/>
                  </a:lnTo>
                  <a:lnTo>
                    <a:pt x="1986" y="1026"/>
                  </a:lnTo>
                  <a:lnTo>
                    <a:pt x="2001" y="1048"/>
                  </a:lnTo>
                  <a:lnTo>
                    <a:pt x="2017" y="1068"/>
                  </a:lnTo>
                  <a:lnTo>
                    <a:pt x="2033" y="1090"/>
                  </a:lnTo>
                  <a:lnTo>
                    <a:pt x="2049" y="1110"/>
                  </a:lnTo>
                  <a:lnTo>
                    <a:pt x="2066" y="1130"/>
                  </a:lnTo>
                  <a:lnTo>
                    <a:pt x="2082" y="1150"/>
                  </a:lnTo>
                  <a:lnTo>
                    <a:pt x="2100" y="1168"/>
                  </a:lnTo>
                  <a:lnTo>
                    <a:pt x="2118" y="1186"/>
                  </a:lnTo>
                  <a:lnTo>
                    <a:pt x="2136" y="1205"/>
                  </a:lnTo>
                  <a:lnTo>
                    <a:pt x="2154" y="1222"/>
                  </a:lnTo>
                  <a:lnTo>
                    <a:pt x="2174" y="1239"/>
                  </a:lnTo>
                  <a:lnTo>
                    <a:pt x="2193" y="1255"/>
                  </a:lnTo>
                  <a:lnTo>
                    <a:pt x="2213" y="1271"/>
                  </a:lnTo>
                  <a:lnTo>
                    <a:pt x="2232" y="1287"/>
                  </a:lnTo>
                  <a:lnTo>
                    <a:pt x="2253" y="1302"/>
                  </a:lnTo>
                  <a:lnTo>
                    <a:pt x="2274" y="1317"/>
                  </a:lnTo>
                  <a:lnTo>
                    <a:pt x="2295" y="1332"/>
                  </a:lnTo>
                  <a:lnTo>
                    <a:pt x="2317" y="1346"/>
                  </a:lnTo>
                  <a:lnTo>
                    <a:pt x="2339" y="1358"/>
                  </a:lnTo>
                  <a:lnTo>
                    <a:pt x="2380" y="1384"/>
                  </a:lnTo>
                  <a:lnTo>
                    <a:pt x="2422" y="1409"/>
                  </a:lnTo>
                  <a:lnTo>
                    <a:pt x="2463" y="1434"/>
                  </a:lnTo>
                  <a:lnTo>
                    <a:pt x="2504" y="1459"/>
                  </a:lnTo>
                  <a:lnTo>
                    <a:pt x="2544" y="1485"/>
                  </a:lnTo>
                  <a:lnTo>
                    <a:pt x="2586" y="1510"/>
                  </a:lnTo>
                  <a:lnTo>
                    <a:pt x="2626" y="1534"/>
                  </a:lnTo>
                  <a:lnTo>
                    <a:pt x="2666" y="1559"/>
                  </a:lnTo>
                  <a:lnTo>
                    <a:pt x="2732" y="1600"/>
                  </a:lnTo>
                  <a:lnTo>
                    <a:pt x="2799" y="1643"/>
                  </a:lnTo>
                  <a:lnTo>
                    <a:pt x="2867" y="1684"/>
                  </a:lnTo>
                  <a:lnTo>
                    <a:pt x="2934" y="1725"/>
                  </a:lnTo>
                  <a:lnTo>
                    <a:pt x="3003" y="1766"/>
                  </a:lnTo>
                  <a:lnTo>
                    <a:pt x="3072" y="1806"/>
                  </a:lnTo>
                  <a:lnTo>
                    <a:pt x="3141" y="1846"/>
                  </a:lnTo>
                  <a:lnTo>
                    <a:pt x="3210" y="1884"/>
                  </a:lnTo>
                  <a:lnTo>
                    <a:pt x="3258" y="1909"/>
                  </a:lnTo>
                  <a:lnTo>
                    <a:pt x="3306" y="1932"/>
                  </a:lnTo>
                  <a:lnTo>
                    <a:pt x="3355" y="1955"/>
                  </a:lnTo>
                  <a:lnTo>
                    <a:pt x="3405" y="1977"/>
                  </a:lnTo>
                  <a:lnTo>
                    <a:pt x="3456" y="1996"/>
                  </a:lnTo>
                  <a:lnTo>
                    <a:pt x="3508" y="2016"/>
                  </a:lnTo>
                  <a:lnTo>
                    <a:pt x="3561" y="2034"/>
                  </a:lnTo>
                  <a:lnTo>
                    <a:pt x="3615" y="2050"/>
                  </a:lnTo>
                  <a:lnTo>
                    <a:pt x="3668" y="2066"/>
                  </a:lnTo>
                  <a:lnTo>
                    <a:pt x="3725" y="2080"/>
                  </a:lnTo>
                  <a:lnTo>
                    <a:pt x="3781" y="2094"/>
                  </a:lnTo>
                  <a:lnTo>
                    <a:pt x="3837" y="2105"/>
                  </a:lnTo>
                  <a:lnTo>
                    <a:pt x="3894" y="2115"/>
                  </a:lnTo>
                  <a:lnTo>
                    <a:pt x="3953" y="2126"/>
                  </a:lnTo>
                  <a:lnTo>
                    <a:pt x="4013" y="2134"/>
                  </a:lnTo>
                  <a:lnTo>
                    <a:pt x="4072" y="2141"/>
                  </a:lnTo>
                  <a:lnTo>
                    <a:pt x="4135" y="2149"/>
                  </a:lnTo>
                  <a:lnTo>
                    <a:pt x="4198" y="2158"/>
                  </a:lnTo>
                  <a:lnTo>
                    <a:pt x="4262" y="2168"/>
                  </a:lnTo>
                  <a:lnTo>
                    <a:pt x="4325" y="2181"/>
                  </a:lnTo>
                  <a:lnTo>
                    <a:pt x="4387" y="2195"/>
                  </a:lnTo>
                  <a:lnTo>
                    <a:pt x="4448" y="2211"/>
                  </a:lnTo>
                  <a:lnTo>
                    <a:pt x="4510" y="2228"/>
                  </a:lnTo>
                  <a:lnTo>
                    <a:pt x="4571" y="2246"/>
                  </a:lnTo>
                  <a:lnTo>
                    <a:pt x="4623" y="2263"/>
                  </a:lnTo>
                  <a:lnTo>
                    <a:pt x="4676" y="2282"/>
                  </a:lnTo>
                  <a:lnTo>
                    <a:pt x="4727" y="2300"/>
                  </a:lnTo>
                  <a:lnTo>
                    <a:pt x="4779" y="2318"/>
                  </a:lnTo>
                  <a:lnTo>
                    <a:pt x="4829" y="2338"/>
                  </a:lnTo>
                  <a:lnTo>
                    <a:pt x="4881" y="2357"/>
                  </a:lnTo>
                  <a:lnTo>
                    <a:pt x="4931" y="2378"/>
                  </a:lnTo>
                  <a:lnTo>
                    <a:pt x="4982" y="2398"/>
                  </a:lnTo>
                  <a:lnTo>
                    <a:pt x="5014" y="2410"/>
                  </a:lnTo>
                  <a:lnTo>
                    <a:pt x="5046" y="2423"/>
                  </a:lnTo>
                  <a:lnTo>
                    <a:pt x="5079" y="2435"/>
                  </a:lnTo>
                  <a:lnTo>
                    <a:pt x="5113" y="2448"/>
                  </a:lnTo>
                  <a:lnTo>
                    <a:pt x="5146" y="2461"/>
                  </a:lnTo>
                  <a:lnTo>
                    <a:pt x="5179" y="2473"/>
                  </a:lnTo>
                  <a:lnTo>
                    <a:pt x="5212" y="2486"/>
                  </a:lnTo>
                  <a:lnTo>
                    <a:pt x="5246" y="2499"/>
                  </a:lnTo>
                  <a:lnTo>
                    <a:pt x="5294" y="2517"/>
                  </a:lnTo>
                  <a:lnTo>
                    <a:pt x="5343" y="2538"/>
                  </a:lnTo>
                  <a:lnTo>
                    <a:pt x="5367" y="2549"/>
                  </a:lnTo>
                  <a:lnTo>
                    <a:pt x="5391" y="2562"/>
                  </a:lnTo>
                  <a:lnTo>
                    <a:pt x="5416" y="2575"/>
                  </a:lnTo>
                  <a:lnTo>
                    <a:pt x="5440" y="2589"/>
                  </a:lnTo>
                  <a:lnTo>
                    <a:pt x="5463" y="2605"/>
                  </a:lnTo>
                  <a:lnTo>
                    <a:pt x="5485" y="2622"/>
                  </a:lnTo>
                  <a:lnTo>
                    <a:pt x="5507" y="2640"/>
                  </a:lnTo>
                  <a:lnTo>
                    <a:pt x="5529" y="2659"/>
                  </a:lnTo>
                  <a:lnTo>
                    <a:pt x="5550" y="2681"/>
                  </a:lnTo>
                  <a:lnTo>
                    <a:pt x="5569" y="2703"/>
                  </a:lnTo>
                  <a:lnTo>
                    <a:pt x="5588" y="2727"/>
                  </a:lnTo>
                  <a:lnTo>
                    <a:pt x="5605" y="2752"/>
                  </a:lnTo>
                  <a:lnTo>
                    <a:pt x="5642" y="2812"/>
                  </a:lnTo>
                  <a:lnTo>
                    <a:pt x="5677" y="2870"/>
                  </a:lnTo>
                  <a:lnTo>
                    <a:pt x="5711" y="2929"/>
                  </a:lnTo>
                  <a:lnTo>
                    <a:pt x="5745" y="2987"/>
                  </a:lnTo>
                  <a:lnTo>
                    <a:pt x="5777" y="3043"/>
                  </a:lnTo>
                  <a:lnTo>
                    <a:pt x="5809" y="3101"/>
                  </a:lnTo>
                  <a:lnTo>
                    <a:pt x="5839" y="3157"/>
                  </a:lnTo>
                  <a:lnTo>
                    <a:pt x="5869" y="3213"/>
                  </a:lnTo>
                  <a:lnTo>
                    <a:pt x="5897" y="3268"/>
                  </a:lnTo>
                  <a:lnTo>
                    <a:pt x="5925" y="3323"/>
                  </a:lnTo>
                  <a:lnTo>
                    <a:pt x="5952" y="3378"/>
                  </a:lnTo>
                  <a:lnTo>
                    <a:pt x="5978" y="3432"/>
                  </a:lnTo>
                  <a:lnTo>
                    <a:pt x="6003" y="3486"/>
                  </a:lnTo>
                  <a:lnTo>
                    <a:pt x="6027" y="3540"/>
                  </a:lnTo>
                  <a:lnTo>
                    <a:pt x="6050" y="3593"/>
                  </a:lnTo>
                  <a:lnTo>
                    <a:pt x="6072" y="3647"/>
                  </a:lnTo>
                  <a:lnTo>
                    <a:pt x="6104" y="3728"/>
                  </a:lnTo>
                  <a:lnTo>
                    <a:pt x="6134" y="3810"/>
                  </a:lnTo>
                  <a:lnTo>
                    <a:pt x="6161" y="3890"/>
                  </a:lnTo>
                  <a:lnTo>
                    <a:pt x="6186" y="3971"/>
                  </a:lnTo>
                  <a:lnTo>
                    <a:pt x="6209" y="4052"/>
                  </a:lnTo>
                  <a:lnTo>
                    <a:pt x="6230" y="4132"/>
                  </a:lnTo>
                  <a:lnTo>
                    <a:pt x="6239" y="4172"/>
                  </a:lnTo>
                  <a:lnTo>
                    <a:pt x="6247" y="4211"/>
                  </a:lnTo>
                  <a:lnTo>
                    <a:pt x="6255" y="4251"/>
                  </a:lnTo>
                  <a:lnTo>
                    <a:pt x="6263" y="4291"/>
                  </a:lnTo>
                  <a:lnTo>
                    <a:pt x="6270" y="4331"/>
                  </a:lnTo>
                  <a:lnTo>
                    <a:pt x="6276" y="4372"/>
                  </a:lnTo>
                  <a:lnTo>
                    <a:pt x="6282" y="4412"/>
                  </a:lnTo>
                  <a:lnTo>
                    <a:pt x="6287" y="4451"/>
                  </a:lnTo>
                  <a:lnTo>
                    <a:pt x="6291" y="4491"/>
                  </a:lnTo>
                  <a:lnTo>
                    <a:pt x="6295" y="4531"/>
                  </a:lnTo>
                  <a:lnTo>
                    <a:pt x="6299" y="4571"/>
                  </a:lnTo>
                  <a:lnTo>
                    <a:pt x="6301" y="4610"/>
                  </a:lnTo>
                  <a:lnTo>
                    <a:pt x="6303" y="4650"/>
                  </a:lnTo>
                  <a:lnTo>
                    <a:pt x="6305" y="4690"/>
                  </a:lnTo>
                  <a:lnTo>
                    <a:pt x="6306" y="4731"/>
                  </a:lnTo>
                  <a:lnTo>
                    <a:pt x="6307" y="4771"/>
                  </a:lnTo>
                  <a:lnTo>
                    <a:pt x="6306" y="4811"/>
                  </a:lnTo>
                  <a:lnTo>
                    <a:pt x="6306" y="4851"/>
                  </a:lnTo>
                  <a:lnTo>
                    <a:pt x="6305" y="4890"/>
                  </a:lnTo>
                  <a:lnTo>
                    <a:pt x="6302" y="4930"/>
                  </a:lnTo>
                  <a:lnTo>
                    <a:pt x="6300" y="4966"/>
                  </a:lnTo>
                  <a:lnTo>
                    <a:pt x="6297" y="5000"/>
                  </a:lnTo>
                  <a:lnTo>
                    <a:pt x="6293" y="5033"/>
                  </a:lnTo>
                  <a:lnTo>
                    <a:pt x="6288" y="5067"/>
                  </a:lnTo>
                  <a:lnTo>
                    <a:pt x="6284" y="5099"/>
                  </a:lnTo>
                  <a:lnTo>
                    <a:pt x="6278" y="5132"/>
                  </a:lnTo>
                  <a:lnTo>
                    <a:pt x="6271" y="5163"/>
                  </a:lnTo>
                  <a:lnTo>
                    <a:pt x="6263" y="5194"/>
                  </a:lnTo>
                  <a:lnTo>
                    <a:pt x="6255" y="5225"/>
                  </a:lnTo>
                  <a:lnTo>
                    <a:pt x="6247" y="5256"/>
                  </a:lnTo>
                  <a:lnTo>
                    <a:pt x="6237" y="5286"/>
                  </a:lnTo>
                  <a:lnTo>
                    <a:pt x="6228" y="5315"/>
                  </a:lnTo>
                  <a:lnTo>
                    <a:pt x="6216" y="5344"/>
                  </a:lnTo>
                  <a:lnTo>
                    <a:pt x="6205" y="5373"/>
                  </a:lnTo>
                  <a:lnTo>
                    <a:pt x="6192" y="5401"/>
                  </a:lnTo>
                  <a:lnTo>
                    <a:pt x="6178" y="5429"/>
                  </a:lnTo>
                  <a:lnTo>
                    <a:pt x="6090" y="5429"/>
                  </a:lnTo>
                  <a:lnTo>
                    <a:pt x="6105" y="5401"/>
                  </a:lnTo>
                  <a:lnTo>
                    <a:pt x="6118" y="5373"/>
                  </a:lnTo>
                  <a:lnTo>
                    <a:pt x="6131" y="5344"/>
                  </a:lnTo>
                  <a:lnTo>
                    <a:pt x="6143" y="5315"/>
                  </a:lnTo>
                  <a:lnTo>
                    <a:pt x="6154" y="5286"/>
                  </a:lnTo>
                  <a:lnTo>
                    <a:pt x="6165" y="5256"/>
                  </a:lnTo>
                  <a:lnTo>
                    <a:pt x="6174" y="5225"/>
                  </a:lnTo>
                  <a:lnTo>
                    <a:pt x="6183" y="5194"/>
                  </a:lnTo>
                  <a:lnTo>
                    <a:pt x="6190" y="5163"/>
                  </a:lnTo>
                  <a:lnTo>
                    <a:pt x="6198" y="5131"/>
                  </a:lnTo>
                  <a:lnTo>
                    <a:pt x="6204" y="5098"/>
                  </a:lnTo>
                  <a:lnTo>
                    <a:pt x="6209" y="5064"/>
                  </a:lnTo>
                  <a:lnTo>
                    <a:pt x="6214" y="5031"/>
                  </a:lnTo>
                  <a:lnTo>
                    <a:pt x="6217" y="4997"/>
                  </a:lnTo>
                  <a:lnTo>
                    <a:pt x="6221" y="4962"/>
                  </a:lnTo>
                  <a:lnTo>
                    <a:pt x="6223" y="4927"/>
                  </a:lnTo>
                  <a:lnTo>
                    <a:pt x="6227" y="4849"/>
                  </a:lnTo>
                  <a:lnTo>
                    <a:pt x="6228" y="4771"/>
                  </a:lnTo>
                  <a:lnTo>
                    <a:pt x="6227" y="4693"/>
                  </a:lnTo>
                  <a:lnTo>
                    <a:pt x="6223" y="4615"/>
                  </a:lnTo>
                  <a:lnTo>
                    <a:pt x="6220" y="4577"/>
                  </a:lnTo>
                  <a:lnTo>
                    <a:pt x="6216" y="4538"/>
                  </a:lnTo>
                  <a:lnTo>
                    <a:pt x="6213" y="4499"/>
                  </a:lnTo>
                  <a:lnTo>
                    <a:pt x="6208" y="4460"/>
                  </a:lnTo>
                  <a:lnTo>
                    <a:pt x="6198" y="4382"/>
                  </a:lnTo>
                  <a:lnTo>
                    <a:pt x="6185" y="4305"/>
                  </a:lnTo>
                  <a:lnTo>
                    <a:pt x="6170" y="4227"/>
                  </a:lnTo>
                  <a:lnTo>
                    <a:pt x="6153" y="4149"/>
                  </a:lnTo>
                  <a:lnTo>
                    <a:pt x="6132" y="4071"/>
                  </a:lnTo>
                  <a:lnTo>
                    <a:pt x="6111" y="3992"/>
                  </a:lnTo>
                  <a:lnTo>
                    <a:pt x="6087" y="3914"/>
                  </a:lnTo>
                  <a:lnTo>
                    <a:pt x="6059" y="3835"/>
                  </a:lnTo>
                  <a:lnTo>
                    <a:pt x="6030" y="3756"/>
                  </a:lnTo>
                  <a:lnTo>
                    <a:pt x="5999" y="3676"/>
                  </a:lnTo>
                  <a:lnTo>
                    <a:pt x="5976" y="3624"/>
                  </a:lnTo>
                  <a:lnTo>
                    <a:pt x="5955" y="3571"/>
                  </a:lnTo>
                  <a:lnTo>
                    <a:pt x="5931" y="3518"/>
                  </a:lnTo>
                  <a:lnTo>
                    <a:pt x="5906" y="3465"/>
                  </a:lnTo>
                  <a:lnTo>
                    <a:pt x="5880" y="3412"/>
                  </a:lnTo>
                  <a:lnTo>
                    <a:pt x="5855" y="3358"/>
                  </a:lnTo>
                  <a:lnTo>
                    <a:pt x="5827" y="3304"/>
                  </a:lnTo>
                  <a:lnTo>
                    <a:pt x="5799" y="3249"/>
                  </a:lnTo>
                  <a:lnTo>
                    <a:pt x="5770" y="3194"/>
                  </a:lnTo>
                  <a:lnTo>
                    <a:pt x="5739" y="3137"/>
                  </a:lnTo>
                  <a:lnTo>
                    <a:pt x="5708" y="3082"/>
                  </a:lnTo>
                  <a:lnTo>
                    <a:pt x="5676" y="3025"/>
                  </a:lnTo>
                  <a:lnTo>
                    <a:pt x="5643" y="2969"/>
                  </a:lnTo>
                  <a:lnTo>
                    <a:pt x="5609" y="2911"/>
                  </a:lnTo>
                  <a:lnTo>
                    <a:pt x="5574" y="2853"/>
                  </a:lnTo>
                  <a:lnTo>
                    <a:pt x="5537" y="2794"/>
                  </a:lnTo>
                  <a:lnTo>
                    <a:pt x="5522" y="2773"/>
                  </a:lnTo>
                  <a:lnTo>
                    <a:pt x="5507" y="2752"/>
                  </a:lnTo>
                  <a:lnTo>
                    <a:pt x="5490" y="2733"/>
                  </a:lnTo>
                  <a:lnTo>
                    <a:pt x="5472" y="2714"/>
                  </a:lnTo>
                  <a:lnTo>
                    <a:pt x="5453" y="2697"/>
                  </a:lnTo>
                  <a:lnTo>
                    <a:pt x="5434" y="2682"/>
                  </a:lnTo>
                  <a:lnTo>
                    <a:pt x="5413" y="2667"/>
                  </a:lnTo>
                  <a:lnTo>
                    <a:pt x="5393" y="2653"/>
                  </a:lnTo>
                  <a:lnTo>
                    <a:pt x="5372" y="2641"/>
                  </a:lnTo>
                  <a:lnTo>
                    <a:pt x="5350" y="2629"/>
                  </a:lnTo>
                  <a:lnTo>
                    <a:pt x="5328" y="2618"/>
                  </a:lnTo>
                  <a:lnTo>
                    <a:pt x="5307" y="2607"/>
                  </a:lnTo>
                  <a:lnTo>
                    <a:pt x="5262" y="2589"/>
                  </a:lnTo>
                  <a:lnTo>
                    <a:pt x="5218" y="2572"/>
                  </a:lnTo>
                  <a:lnTo>
                    <a:pt x="5185" y="2560"/>
                  </a:lnTo>
                  <a:lnTo>
                    <a:pt x="5152" y="2548"/>
                  </a:lnTo>
                  <a:lnTo>
                    <a:pt x="5118" y="2535"/>
                  </a:lnTo>
                  <a:lnTo>
                    <a:pt x="5085" y="2523"/>
                  </a:lnTo>
                  <a:lnTo>
                    <a:pt x="5052" y="2509"/>
                  </a:lnTo>
                  <a:lnTo>
                    <a:pt x="5019" y="2496"/>
                  </a:lnTo>
                  <a:lnTo>
                    <a:pt x="4985" y="2484"/>
                  </a:lnTo>
                  <a:lnTo>
                    <a:pt x="4953" y="2471"/>
                  </a:lnTo>
                  <a:lnTo>
                    <a:pt x="4903" y="2452"/>
                  </a:lnTo>
                  <a:lnTo>
                    <a:pt x="4852" y="2432"/>
                  </a:lnTo>
                  <a:lnTo>
                    <a:pt x="4802" y="2413"/>
                  </a:lnTo>
                  <a:lnTo>
                    <a:pt x="4751" y="2393"/>
                  </a:lnTo>
                  <a:lnTo>
                    <a:pt x="4701" y="2375"/>
                  </a:lnTo>
                  <a:lnTo>
                    <a:pt x="4649" y="2356"/>
                  </a:lnTo>
                  <a:lnTo>
                    <a:pt x="4599" y="2338"/>
                  </a:lnTo>
                  <a:lnTo>
                    <a:pt x="4547" y="2322"/>
                  </a:lnTo>
                  <a:lnTo>
                    <a:pt x="4489" y="2304"/>
                  </a:lnTo>
                  <a:lnTo>
                    <a:pt x="4429" y="2286"/>
                  </a:lnTo>
                  <a:lnTo>
                    <a:pt x="4368" y="2271"/>
                  </a:lnTo>
                  <a:lnTo>
                    <a:pt x="4309" y="2258"/>
                  </a:lnTo>
                  <a:lnTo>
                    <a:pt x="4248" y="2246"/>
                  </a:lnTo>
                  <a:lnTo>
                    <a:pt x="4187" y="2236"/>
                  </a:lnTo>
                  <a:lnTo>
                    <a:pt x="4125" y="2227"/>
                  </a:lnTo>
                  <a:lnTo>
                    <a:pt x="4064" y="2219"/>
                  </a:lnTo>
                  <a:lnTo>
                    <a:pt x="4002" y="2212"/>
                  </a:lnTo>
                  <a:lnTo>
                    <a:pt x="3941" y="2204"/>
                  </a:lnTo>
                  <a:lnTo>
                    <a:pt x="3881" y="2193"/>
                  </a:lnTo>
                  <a:lnTo>
                    <a:pt x="3821" y="2182"/>
                  </a:lnTo>
                  <a:lnTo>
                    <a:pt x="3763" y="2169"/>
                  </a:lnTo>
                  <a:lnTo>
                    <a:pt x="3704" y="2157"/>
                  </a:lnTo>
                  <a:lnTo>
                    <a:pt x="3648" y="2142"/>
                  </a:lnTo>
                  <a:lnTo>
                    <a:pt x="3592" y="2126"/>
                  </a:lnTo>
                  <a:lnTo>
                    <a:pt x="3535" y="2109"/>
                  </a:lnTo>
                  <a:lnTo>
                    <a:pt x="3481" y="2089"/>
                  </a:lnTo>
                  <a:lnTo>
                    <a:pt x="3428" y="2070"/>
                  </a:lnTo>
                  <a:lnTo>
                    <a:pt x="3375" y="2049"/>
                  </a:lnTo>
                  <a:lnTo>
                    <a:pt x="3322" y="2027"/>
                  </a:lnTo>
                  <a:lnTo>
                    <a:pt x="3272" y="2003"/>
                  </a:lnTo>
                  <a:lnTo>
                    <a:pt x="3221" y="1979"/>
                  </a:lnTo>
                  <a:lnTo>
                    <a:pt x="3172" y="1953"/>
                  </a:lnTo>
                  <a:lnTo>
                    <a:pt x="3102" y="1915"/>
                  </a:lnTo>
                  <a:lnTo>
                    <a:pt x="3033" y="1875"/>
                  </a:lnTo>
                  <a:lnTo>
                    <a:pt x="2963" y="1834"/>
                  </a:lnTo>
                  <a:lnTo>
                    <a:pt x="2894" y="1793"/>
                  </a:lnTo>
                  <a:lnTo>
                    <a:pt x="2826" y="1752"/>
                  </a:lnTo>
                  <a:lnTo>
                    <a:pt x="2759" y="1709"/>
                  </a:lnTo>
                  <a:lnTo>
                    <a:pt x="2691" y="1668"/>
                  </a:lnTo>
                  <a:lnTo>
                    <a:pt x="2625" y="1627"/>
                  </a:lnTo>
                  <a:lnTo>
                    <a:pt x="2584" y="1602"/>
                  </a:lnTo>
                  <a:lnTo>
                    <a:pt x="2544" y="1576"/>
                  </a:lnTo>
                  <a:lnTo>
                    <a:pt x="2503" y="1551"/>
                  </a:lnTo>
                  <a:lnTo>
                    <a:pt x="2463" y="1526"/>
                  </a:lnTo>
                  <a:lnTo>
                    <a:pt x="2422" y="1501"/>
                  </a:lnTo>
                  <a:lnTo>
                    <a:pt x="2380" y="1475"/>
                  </a:lnTo>
                  <a:lnTo>
                    <a:pt x="2340" y="1451"/>
                  </a:lnTo>
                  <a:lnTo>
                    <a:pt x="2299" y="1427"/>
                  </a:lnTo>
                  <a:lnTo>
                    <a:pt x="2275" y="1412"/>
                  </a:lnTo>
                  <a:lnTo>
                    <a:pt x="2252" y="1397"/>
                  </a:lnTo>
                  <a:lnTo>
                    <a:pt x="2229" y="1383"/>
                  </a:lnTo>
                  <a:lnTo>
                    <a:pt x="2207" y="1366"/>
                  </a:lnTo>
                  <a:lnTo>
                    <a:pt x="2185" y="1350"/>
                  </a:lnTo>
                  <a:lnTo>
                    <a:pt x="2163" y="1333"/>
                  </a:lnTo>
                  <a:lnTo>
                    <a:pt x="2143" y="1316"/>
                  </a:lnTo>
                  <a:lnTo>
                    <a:pt x="2122" y="1299"/>
                  </a:lnTo>
                  <a:lnTo>
                    <a:pt x="2101" y="1280"/>
                  </a:lnTo>
                  <a:lnTo>
                    <a:pt x="2082" y="1262"/>
                  </a:lnTo>
                  <a:lnTo>
                    <a:pt x="2062" y="1243"/>
                  </a:lnTo>
                  <a:lnTo>
                    <a:pt x="2044" y="1223"/>
                  </a:lnTo>
                  <a:lnTo>
                    <a:pt x="2025" y="1204"/>
                  </a:lnTo>
                  <a:lnTo>
                    <a:pt x="2007" y="1183"/>
                  </a:lnTo>
                  <a:lnTo>
                    <a:pt x="1989" y="1161"/>
                  </a:lnTo>
                  <a:lnTo>
                    <a:pt x="1972" y="1141"/>
                  </a:lnTo>
                  <a:lnTo>
                    <a:pt x="1955" y="1118"/>
                  </a:lnTo>
                  <a:lnTo>
                    <a:pt x="1937" y="1096"/>
                  </a:lnTo>
                  <a:lnTo>
                    <a:pt x="1921" y="1072"/>
                  </a:lnTo>
                  <a:lnTo>
                    <a:pt x="1905" y="1049"/>
                  </a:lnTo>
                  <a:lnTo>
                    <a:pt x="1890" y="1025"/>
                  </a:lnTo>
                  <a:lnTo>
                    <a:pt x="1875" y="999"/>
                  </a:lnTo>
                  <a:lnTo>
                    <a:pt x="1861" y="974"/>
                  </a:lnTo>
                  <a:lnTo>
                    <a:pt x="1847" y="949"/>
                  </a:lnTo>
                  <a:lnTo>
                    <a:pt x="1819" y="896"/>
                  </a:lnTo>
                  <a:lnTo>
                    <a:pt x="1793" y="841"/>
                  </a:lnTo>
                  <a:lnTo>
                    <a:pt x="1768" y="784"/>
                  </a:lnTo>
                  <a:lnTo>
                    <a:pt x="1745" y="724"/>
                  </a:lnTo>
                  <a:lnTo>
                    <a:pt x="1732" y="692"/>
                  </a:lnTo>
                  <a:lnTo>
                    <a:pt x="1719" y="660"/>
                  </a:lnTo>
                  <a:lnTo>
                    <a:pt x="1705" y="629"/>
                  </a:lnTo>
                  <a:lnTo>
                    <a:pt x="1690" y="598"/>
                  </a:lnTo>
                  <a:lnTo>
                    <a:pt x="1675" y="569"/>
                  </a:lnTo>
                  <a:lnTo>
                    <a:pt x="1659" y="541"/>
                  </a:lnTo>
                  <a:lnTo>
                    <a:pt x="1641" y="513"/>
                  </a:lnTo>
                  <a:lnTo>
                    <a:pt x="1623" y="487"/>
                  </a:lnTo>
                  <a:lnTo>
                    <a:pt x="1605" y="460"/>
                  </a:lnTo>
                  <a:lnTo>
                    <a:pt x="1585" y="435"/>
                  </a:lnTo>
                  <a:lnTo>
                    <a:pt x="1566" y="411"/>
                  </a:lnTo>
                  <a:lnTo>
                    <a:pt x="1545" y="388"/>
                  </a:lnTo>
                  <a:lnTo>
                    <a:pt x="1523" y="365"/>
                  </a:lnTo>
                  <a:lnTo>
                    <a:pt x="1502" y="343"/>
                  </a:lnTo>
                  <a:lnTo>
                    <a:pt x="1479" y="323"/>
                  </a:lnTo>
                  <a:lnTo>
                    <a:pt x="1454" y="303"/>
                  </a:lnTo>
                  <a:lnTo>
                    <a:pt x="1430" y="285"/>
                  </a:lnTo>
                  <a:lnTo>
                    <a:pt x="1405" y="267"/>
                  </a:lnTo>
                  <a:lnTo>
                    <a:pt x="1379" y="249"/>
                  </a:lnTo>
                  <a:lnTo>
                    <a:pt x="1352" y="232"/>
                  </a:lnTo>
                  <a:lnTo>
                    <a:pt x="1324" y="217"/>
                  </a:lnTo>
                  <a:lnTo>
                    <a:pt x="1296" y="202"/>
                  </a:lnTo>
                  <a:lnTo>
                    <a:pt x="1266" y="189"/>
                  </a:lnTo>
                  <a:lnTo>
                    <a:pt x="1237" y="175"/>
                  </a:lnTo>
                  <a:lnTo>
                    <a:pt x="1207" y="162"/>
                  </a:lnTo>
                  <a:lnTo>
                    <a:pt x="1175" y="151"/>
                  </a:lnTo>
                  <a:lnTo>
                    <a:pt x="1142" y="140"/>
                  </a:lnTo>
                  <a:lnTo>
                    <a:pt x="1109" y="131"/>
                  </a:lnTo>
                  <a:lnTo>
                    <a:pt x="1076" y="122"/>
                  </a:lnTo>
                  <a:lnTo>
                    <a:pt x="1042" y="114"/>
                  </a:lnTo>
                  <a:lnTo>
                    <a:pt x="1006" y="106"/>
                  </a:lnTo>
                  <a:lnTo>
                    <a:pt x="969" y="99"/>
                  </a:lnTo>
                  <a:lnTo>
                    <a:pt x="943" y="96"/>
                  </a:lnTo>
                  <a:lnTo>
                    <a:pt x="915" y="92"/>
                  </a:lnTo>
                  <a:lnTo>
                    <a:pt x="888" y="90"/>
                  </a:lnTo>
                  <a:lnTo>
                    <a:pt x="860" y="88"/>
                  </a:lnTo>
                  <a:lnTo>
                    <a:pt x="832" y="86"/>
                  </a:lnTo>
                  <a:lnTo>
                    <a:pt x="804" y="85"/>
                  </a:lnTo>
                  <a:lnTo>
                    <a:pt x="777" y="84"/>
                  </a:lnTo>
                  <a:lnTo>
                    <a:pt x="749" y="83"/>
                  </a:lnTo>
                  <a:lnTo>
                    <a:pt x="723" y="83"/>
                  </a:lnTo>
                  <a:lnTo>
                    <a:pt x="696" y="82"/>
                  </a:lnTo>
                  <a:lnTo>
                    <a:pt x="670" y="81"/>
                  </a:lnTo>
                  <a:lnTo>
                    <a:pt x="643" y="80"/>
                  </a:lnTo>
                  <a:lnTo>
                    <a:pt x="641" y="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2" name="Freeform 59">
              <a:extLst>
                <a:ext uri="{FF2B5EF4-FFF2-40B4-BE49-F238E27FC236}">
                  <a16:creationId xmlns:a16="http://schemas.microsoft.com/office/drawing/2014/main" id="{6B7451E4-3CBC-4914-AAFF-203C2CB5B5D2}"/>
                </a:ext>
              </a:extLst>
            </p:cNvPr>
            <p:cNvSpPr>
              <a:spLocks noEditPoints="1"/>
            </p:cNvSpPr>
            <p:nvPr userDrawn="1"/>
          </p:nvSpPr>
          <p:spPr bwMode="auto">
            <a:xfrm>
              <a:off x="1299125" y="3312683"/>
              <a:ext cx="2033206" cy="1847101"/>
            </a:xfrm>
            <a:custGeom>
              <a:avLst/>
              <a:gdLst>
                <a:gd name="T0" fmla="*/ 170 w 3060"/>
                <a:gd name="T1" fmla="*/ 699 h 2780"/>
                <a:gd name="T2" fmla="*/ 53 w 3060"/>
                <a:gd name="T3" fmla="*/ 830 h 2780"/>
                <a:gd name="T4" fmla="*/ 49 w 3060"/>
                <a:gd name="T5" fmla="*/ 1066 h 2780"/>
                <a:gd name="T6" fmla="*/ 137 w 3060"/>
                <a:gd name="T7" fmla="*/ 1316 h 2780"/>
                <a:gd name="T8" fmla="*/ 311 w 3060"/>
                <a:gd name="T9" fmla="*/ 1529 h 2780"/>
                <a:gd name="T10" fmla="*/ 577 w 3060"/>
                <a:gd name="T11" fmla="*/ 1709 h 2780"/>
                <a:gd name="T12" fmla="*/ 849 w 3060"/>
                <a:gd name="T13" fmla="*/ 1847 h 2780"/>
                <a:gd name="T14" fmla="*/ 1142 w 3060"/>
                <a:gd name="T15" fmla="*/ 2033 h 2780"/>
                <a:gd name="T16" fmla="*/ 1428 w 3060"/>
                <a:gd name="T17" fmla="*/ 2318 h 2780"/>
                <a:gd name="T18" fmla="*/ 1750 w 3060"/>
                <a:gd name="T19" fmla="*/ 2580 h 2780"/>
                <a:gd name="T20" fmla="*/ 1993 w 3060"/>
                <a:gd name="T21" fmla="*/ 2689 h 2780"/>
                <a:gd name="T22" fmla="*/ 2284 w 3060"/>
                <a:gd name="T23" fmla="*/ 2741 h 2780"/>
                <a:gd name="T24" fmla="*/ 2559 w 3060"/>
                <a:gd name="T25" fmla="*/ 2673 h 2780"/>
                <a:gd name="T26" fmla="*/ 2769 w 3060"/>
                <a:gd name="T27" fmla="*/ 2471 h 2780"/>
                <a:gd name="T28" fmla="*/ 2915 w 3060"/>
                <a:gd name="T29" fmla="*/ 2128 h 2780"/>
                <a:gd name="T30" fmla="*/ 3016 w 3060"/>
                <a:gd name="T31" fmla="*/ 1534 h 2780"/>
                <a:gd name="T32" fmla="*/ 2955 w 3060"/>
                <a:gd name="T33" fmla="*/ 1015 h 2780"/>
                <a:gd name="T34" fmla="*/ 2699 w 3060"/>
                <a:gd name="T35" fmla="*/ 495 h 2780"/>
                <a:gd name="T36" fmla="*/ 2395 w 3060"/>
                <a:gd name="T37" fmla="*/ 166 h 2780"/>
                <a:gd name="T38" fmla="*/ 2129 w 3060"/>
                <a:gd name="T39" fmla="*/ 49 h 2780"/>
                <a:gd name="T40" fmla="*/ 1932 w 3060"/>
                <a:gd name="T41" fmla="*/ 52 h 2780"/>
                <a:gd name="T42" fmla="*/ 1793 w 3060"/>
                <a:gd name="T43" fmla="*/ 144 h 2780"/>
                <a:gd name="T44" fmla="*/ 1652 w 3060"/>
                <a:gd name="T45" fmla="*/ 413 h 2780"/>
                <a:gd name="T46" fmla="*/ 1551 w 3060"/>
                <a:gd name="T47" fmla="*/ 702 h 2780"/>
                <a:gd name="T48" fmla="*/ 1401 w 3060"/>
                <a:gd name="T49" fmla="*/ 906 h 2780"/>
                <a:gd name="T50" fmla="*/ 1171 w 3060"/>
                <a:gd name="T51" fmla="*/ 984 h 2780"/>
                <a:gd name="T52" fmla="*/ 969 w 3060"/>
                <a:gd name="T53" fmla="*/ 938 h 2780"/>
                <a:gd name="T54" fmla="*/ 717 w 3060"/>
                <a:gd name="T55" fmla="*/ 797 h 2780"/>
                <a:gd name="T56" fmla="*/ 371 w 3060"/>
                <a:gd name="T57" fmla="*/ 658 h 2780"/>
                <a:gd name="T58" fmla="*/ 2008 w 3060"/>
                <a:gd name="T59" fmla="*/ 2735 h 2780"/>
                <a:gd name="T60" fmla="*/ 1754 w 3060"/>
                <a:gd name="T61" fmla="*/ 2628 h 2780"/>
                <a:gd name="T62" fmla="*/ 1525 w 3060"/>
                <a:gd name="T63" fmla="*/ 2468 h 2780"/>
                <a:gd name="T64" fmla="*/ 1202 w 3060"/>
                <a:gd name="T65" fmla="*/ 2136 h 2780"/>
                <a:gd name="T66" fmla="*/ 899 w 3060"/>
                <a:gd name="T67" fmla="*/ 1920 h 2780"/>
                <a:gd name="T68" fmla="*/ 653 w 3060"/>
                <a:gd name="T69" fmla="*/ 1792 h 2780"/>
                <a:gd name="T70" fmla="*/ 355 w 3060"/>
                <a:gd name="T71" fmla="*/ 1616 h 2780"/>
                <a:gd name="T72" fmla="*/ 146 w 3060"/>
                <a:gd name="T73" fmla="*/ 1405 h 2780"/>
                <a:gd name="T74" fmla="*/ 29 w 3060"/>
                <a:gd name="T75" fmla="*/ 1156 h 2780"/>
                <a:gd name="T76" fmla="*/ 2 w 3060"/>
                <a:gd name="T77" fmla="*/ 879 h 2780"/>
                <a:gd name="T78" fmla="*/ 97 w 3060"/>
                <a:gd name="T79" fmla="*/ 700 h 2780"/>
                <a:gd name="T80" fmla="*/ 270 w 3060"/>
                <a:gd name="T81" fmla="*/ 625 h 2780"/>
                <a:gd name="T82" fmla="*/ 526 w 3060"/>
                <a:gd name="T83" fmla="*/ 655 h 2780"/>
                <a:gd name="T84" fmla="*/ 820 w 3060"/>
                <a:gd name="T85" fmla="*/ 813 h 2780"/>
                <a:gd name="T86" fmla="*/ 1049 w 3060"/>
                <a:gd name="T87" fmla="*/ 925 h 2780"/>
                <a:gd name="T88" fmla="*/ 1226 w 3060"/>
                <a:gd name="T89" fmla="*/ 938 h 2780"/>
                <a:gd name="T90" fmla="*/ 1428 w 3060"/>
                <a:gd name="T91" fmla="*/ 830 h 2780"/>
                <a:gd name="T92" fmla="*/ 1543 w 3060"/>
                <a:gd name="T93" fmla="*/ 611 h 2780"/>
                <a:gd name="T94" fmla="*/ 1652 w 3060"/>
                <a:gd name="T95" fmla="*/ 305 h 2780"/>
                <a:gd name="T96" fmla="*/ 1789 w 3060"/>
                <a:gd name="T97" fmla="*/ 94 h 2780"/>
                <a:gd name="T98" fmla="*/ 1936 w 3060"/>
                <a:gd name="T99" fmla="*/ 10 h 2780"/>
                <a:gd name="T100" fmla="*/ 2166 w 3060"/>
                <a:gd name="T101" fmla="*/ 16 h 2780"/>
                <a:gd name="T102" fmla="*/ 2445 w 3060"/>
                <a:gd name="T103" fmla="*/ 155 h 2780"/>
                <a:gd name="T104" fmla="*/ 2756 w 3060"/>
                <a:gd name="T105" fmla="*/ 511 h 2780"/>
                <a:gd name="T106" fmla="*/ 3009 w 3060"/>
                <a:gd name="T107" fmla="*/ 1056 h 2780"/>
                <a:gd name="T108" fmla="*/ 3050 w 3060"/>
                <a:gd name="T109" fmla="*/ 1592 h 2780"/>
                <a:gd name="T110" fmla="*/ 2940 w 3060"/>
                <a:gd name="T111" fmla="*/ 2181 h 2780"/>
                <a:gd name="T112" fmla="*/ 2805 w 3060"/>
                <a:gd name="T113" fmla="*/ 2489 h 2780"/>
                <a:gd name="T114" fmla="*/ 2621 w 3060"/>
                <a:gd name="T115" fmla="*/ 2679 h 2780"/>
                <a:gd name="T116" fmla="*/ 2387 w 3060"/>
                <a:gd name="T117" fmla="*/ 2771 h 2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0" h="2780">
                  <a:moveTo>
                    <a:pt x="342" y="657"/>
                  </a:moveTo>
                  <a:lnTo>
                    <a:pt x="322" y="658"/>
                  </a:lnTo>
                  <a:lnTo>
                    <a:pt x="303" y="659"/>
                  </a:lnTo>
                  <a:lnTo>
                    <a:pt x="283" y="661"/>
                  </a:lnTo>
                  <a:lnTo>
                    <a:pt x="264" y="665"/>
                  </a:lnTo>
                  <a:lnTo>
                    <a:pt x="246" y="671"/>
                  </a:lnTo>
                  <a:lnTo>
                    <a:pt x="226" y="676"/>
                  </a:lnTo>
                  <a:lnTo>
                    <a:pt x="208" y="682"/>
                  </a:lnTo>
                  <a:lnTo>
                    <a:pt x="189" y="690"/>
                  </a:lnTo>
                  <a:lnTo>
                    <a:pt x="170" y="699"/>
                  </a:lnTo>
                  <a:lnTo>
                    <a:pt x="153" y="708"/>
                  </a:lnTo>
                  <a:lnTo>
                    <a:pt x="137" y="719"/>
                  </a:lnTo>
                  <a:lnTo>
                    <a:pt x="122" y="730"/>
                  </a:lnTo>
                  <a:lnTo>
                    <a:pt x="109" y="742"/>
                  </a:lnTo>
                  <a:lnTo>
                    <a:pt x="97" y="754"/>
                  </a:lnTo>
                  <a:lnTo>
                    <a:pt x="85" y="768"/>
                  </a:lnTo>
                  <a:lnTo>
                    <a:pt x="76" y="782"/>
                  </a:lnTo>
                  <a:lnTo>
                    <a:pt x="67" y="797"/>
                  </a:lnTo>
                  <a:lnTo>
                    <a:pt x="60" y="813"/>
                  </a:lnTo>
                  <a:lnTo>
                    <a:pt x="53" y="830"/>
                  </a:lnTo>
                  <a:lnTo>
                    <a:pt x="48" y="847"/>
                  </a:lnTo>
                  <a:lnTo>
                    <a:pt x="44" y="866"/>
                  </a:lnTo>
                  <a:lnTo>
                    <a:pt x="41" y="885"/>
                  </a:lnTo>
                  <a:lnTo>
                    <a:pt x="39" y="906"/>
                  </a:lnTo>
                  <a:lnTo>
                    <a:pt x="39" y="928"/>
                  </a:lnTo>
                  <a:lnTo>
                    <a:pt x="39" y="956"/>
                  </a:lnTo>
                  <a:lnTo>
                    <a:pt x="41" y="985"/>
                  </a:lnTo>
                  <a:lnTo>
                    <a:pt x="43" y="1012"/>
                  </a:lnTo>
                  <a:lnTo>
                    <a:pt x="46" y="1040"/>
                  </a:lnTo>
                  <a:lnTo>
                    <a:pt x="49" y="1066"/>
                  </a:lnTo>
                  <a:lnTo>
                    <a:pt x="55" y="1094"/>
                  </a:lnTo>
                  <a:lnTo>
                    <a:pt x="60" y="1119"/>
                  </a:lnTo>
                  <a:lnTo>
                    <a:pt x="67" y="1145"/>
                  </a:lnTo>
                  <a:lnTo>
                    <a:pt x="75" y="1171"/>
                  </a:lnTo>
                  <a:lnTo>
                    <a:pt x="83" y="1196"/>
                  </a:lnTo>
                  <a:lnTo>
                    <a:pt x="92" y="1221"/>
                  </a:lnTo>
                  <a:lnTo>
                    <a:pt x="101" y="1245"/>
                  </a:lnTo>
                  <a:lnTo>
                    <a:pt x="113" y="1269"/>
                  </a:lnTo>
                  <a:lnTo>
                    <a:pt x="124" y="1292"/>
                  </a:lnTo>
                  <a:lnTo>
                    <a:pt x="137" y="1316"/>
                  </a:lnTo>
                  <a:lnTo>
                    <a:pt x="150" y="1339"/>
                  </a:lnTo>
                  <a:lnTo>
                    <a:pt x="164" y="1361"/>
                  </a:lnTo>
                  <a:lnTo>
                    <a:pt x="179" y="1383"/>
                  </a:lnTo>
                  <a:lnTo>
                    <a:pt x="195" y="1405"/>
                  </a:lnTo>
                  <a:lnTo>
                    <a:pt x="212" y="1426"/>
                  </a:lnTo>
                  <a:lnTo>
                    <a:pt x="231" y="1447"/>
                  </a:lnTo>
                  <a:lnTo>
                    <a:pt x="249" y="1468"/>
                  </a:lnTo>
                  <a:lnTo>
                    <a:pt x="269" y="1488"/>
                  </a:lnTo>
                  <a:lnTo>
                    <a:pt x="289" y="1508"/>
                  </a:lnTo>
                  <a:lnTo>
                    <a:pt x="311" y="1529"/>
                  </a:lnTo>
                  <a:lnTo>
                    <a:pt x="333" y="1547"/>
                  </a:lnTo>
                  <a:lnTo>
                    <a:pt x="356" y="1566"/>
                  </a:lnTo>
                  <a:lnTo>
                    <a:pt x="380" y="1585"/>
                  </a:lnTo>
                  <a:lnTo>
                    <a:pt x="405" y="1603"/>
                  </a:lnTo>
                  <a:lnTo>
                    <a:pt x="430" y="1621"/>
                  </a:lnTo>
                  <a:lnTo>
                    <a:pt x="458" y="1639"/>
                  </a:lnTo>
                  <a:lnTo>
                    <a:pt x="485" y="1656"/>
                  </a:lnTo>
                  <a:lnTo>
                    <a:pt x="515" y="1674"/>
                  </a:lnTo>
                  <a:lnTo>
                    <a:pt x="546" y="1691"/>
                  </a:lnTo>
                  <a:lnTo>
                    <a:pt x="577" y="1709"/>
                  </a:lnTo>
                  <a:lnTo>
                    <a:pt x="608" y="1725"/>
                  </a:lnTo>
                  <a:lnTo>
                    <a:pt x="639" y="1742"/>
                  </a:lnTo>
                  <a:lnTo>
                    <a:pt x="671" y="1758"/>
                  </a:lnTo>
                  <a:lnTo>
                    <a:pt x="702" y="1773"/>
                  </a:lnTo>
                  <a:lnTo>
                    <a:pt x="733" y="1789"/>
                  </a:lnTo>
                  <a:lnTo>
                    <a:pt x="756" y="1800"/>
                  </a:lnTo>
                  <a:lnTo>
                    <a:pt x="779" y="1812"/>
                  </a:lnTo>
                  <a:lnTo>
                    <a:pt x="803" y="1823"/>
                  </a:lnTo>
                  <a:lnTo>
                    <a:pt x="826" y="1836"/>
                  </a:lnTo>
                  <a:lnTo>
                    <a:pt x="849" y="1847"/>
                  </a:lnTo>
                  <a:lnTo>
                    <a:pt x="872" y="1860"/>
                  </a:lnTo>
                  <a:lnTo>
                    <a:pt x="895" y="1873"/>
                  </a:lnTo>
                  <a:lnTo>
                    <a:pt x="918" y="1885"/>
                  </a:lnTo>
                  <a:lnTo>
                    <a:pt x="952" y="1904"/>
                  </a:lnTo>
                  <a:lnTo>
                    <a:pt x="986" y="1924"/>
                  </a:lnTo>
                  <a:lnTo>
                    <a:pt x="1018" y="1945"/>
                  </a:lnTo>
                  <a:lnTo>
                    <a:pt x="1050" y="1966"/>
                  </a:lnTo>
                  <a:lnTo>
                    <a:pt x="1081" y="1987"/>
                  </a:lnTo>
                  <a:lnTo>
                    <a:pt x="1112" y="2010"/>
                  </a:lnTo>
                  <a:lnTo>
                    <a:pt x="1142" y="2033"/>
                  </a:lnTo>
                  <a:lnTo>
                    <a:pt x="1171" y="2057"/>
                  </a:lnTo>
                  <a:lnTo>
                    <a:pt x="1200" y="2081"/>
                  </a:lnTo>
                  <a:lnTo>
                    <a:pt x="1229" y="2107"/>
                  </a:lnTo>
                  <a:lnTo>
                    <a:pt x="1256" y="2133"/>
                  </a:lnTo>
                  <a:lnTo>
                    <a:pt x="1284" y="2159"/>
                  </a:lnTo>
                  <a:lnTo>
                    <a:pt x="1311" y="2187"/>
                  </a:lnTo>
                  <a:lnTo>
                    <a:pt x="1338" y="2216"/>
                  </a:lnTo>
                  <a:lnTo>
                    <a:pt x="1364" y="2244"/>
                  </a:lnTo>
                  <a:lnTo>
                    <a:pt x="1389" y="2274"/>
                  </a:lnTo>
                  <a:lnTo>
                    <a:pt x="1428" y="2318"/>
                  </a:lnTo>
                  <a:lnTo>
                    <a:pt x="1467" y="2360"/>
                  </a:lnTo>
                  <a:lnTo>
                    <a:pt x="1509" y="2400"/>
                  </a:lnTo>
                  <a:lnTo>
                    <a:pt x="1550" y="2437"/>
                  </a:lnTo>
                  <a:lnTo>
                    <a:pt x="1592" y="2472"/>
                  </a:lnTo>
                  <a:lnTo>
                    <a:pt x="1636" y="2507"/>
                  </a:lnTo>
                  <a:lnTo>
                    <a:pt x="1658" y="2522"/>
                  </a:lnTo>
                  <a:lnTo>
                    <a:pt x="1681" y="2538"/>
                  </a:lnTo>
                  <a:lnTo>
                    <a:pt x="1704" y="2553"/>
                  </a:lnTo>
                  <a:lnTo>
                    <a:pt x="1727" y="2567"/>
                  </a:lnTo>
                  <a:lnTo>
                    <a:pt x="1750" y="2580"/>
                  </a:lnTo>
                  <a:lnTo>
                    <a:pt x="1772" y="2594"/>
                  </a:lnTo>
                  <a:lnTo>
                    <a:pt x="1797" y="2607"/>
                  </a:lnTo>
                  <a:lnTo>
                    <a:pt x="1819" y="2619"/>
                  </a:lnTo>
                  <a:lnTo>
                    <a:pt x="1844" y="2631"/>
                  </a:lnTo>
                  <a:lnTo>
                    <a:pt x="1869" y="2641"/>
                  </a:lnTo>
                  <a:lnTo>
                    <a:pt x="1893" y="2653"/>
                  </a:lnTo>
                  <a:lnTo>
                    <a:pt x="1917" y="2662"/>
                  </a:lnTo>
                  <a:lnTo>
                    <a:pt x="1942" y="2672"/>
                  </a:lnTo>
                  <a:lnTo>
                    <a:pt x="1967" y="2681"/>
                  </a:lnTo>
                  <a:lnTo>
                    <a:pt x="1993" y="2689"/>
                  </a:lnTo>
                  <a:lnTo>
                    <a:pt x="2019" y="2697"/>
                  </a:lnTo>
                  <a:lnTo>
                    <a:pt x="2044" y="2704"/>
                  </a:lnTo>
                  <a:lnTo>
                    <a:pt x="2071" y="2711"/>
                  </a:lnTo>
                  <a:lnTo>
                    <a:pt x="2097" y="2718"/>
                  </a:lnTo>
                  <a:lnTo>
                    <a:pt x="2123" y="2724"/>
                  </a:lnTo>
                  <a:lnTo>
                    <a:pt x="2157" y="2729"/>
                  </a:lnTo>
                  <a:lnTo>
                    <a:pt x="2189" y="2734"/>
                  </a:lnTo>
                  <a:lnTo>
                    <a:pt x="2221" y="2737"/>
                  </a:lnTo>
                  <a:lnTo>
                    <a:pt x="2253" y="2740"/>
                  </a:lnTo>
                  <a:lnTo>
                    <a:pt x="2284" y="2741"/>
                  </a:lnTo>
                  <a:lnTo>
                    <a:pt x="2314" y="2740"/>
                  </a:lnTo>
                  <a:lnTo>
                    <a:pt x="2344" y="2737"/>
                  </a:lnTo>
                  <a:lnTo>
                    <a:pt x="2372" y="2734"/>
                  </a:lnTo>
                  <a:lnTo>
                    <a:pt x="2401" y="2729"/>
                  </a:lnTo>
                  <a:lnTo>
                    <a:pt x="2429" y="2724"/>
                  </a:lnTo>
                  <a:lnTo>
                    <a:pt x="2456" y="2716"/>
                  </a:lnTo>
                  <a:lnTo>
                    <a:pt x="2483" y="2708"/>
                  </a:lnTo>
                  <a:lnTo>
                    <a:pt x="2509" y="2697"/>
                  </a:lnTo>
                  <a:lnTo>
                    <a:pt x="2534" y="2686"/>
                  </a:lnTo>
                  <a:lnTo>
                    <a:pt x="2559" y="2673"/>
                  </a:lnTo>
                  <a:lnTo>
                    <a:pt x="2583" y="2658"/>
                  </a:lnTo>
                  <a:lnTo>
                    <a:pt x="2606" y="2643"/>
                  </a:lnTo>
                  <a:lnTo>
                    <a:pt x="2629" y="2626"/>
                  </a:lnTo>
                  <a:lnTo>
                    <a:pt x="2651" y="2608"/>
                  </a:lnTo>
                  <a:lnTo>
                    <a:pt x="2673" y="2588"/>
                  </a:lnTo>
                  <a:lnTo>
                    <a:pt x="2694" y="2568"/>
                  </a:lnTo>
                  <a:lnTo>
                    <a:pt x="2713" y="2546"/>
                  </a:lnTo>
                  <a:lnTo>
                    <a:pt x="2733" y="2523"/>
                  </a:lnTo>
                  <a:lnTo>
                    <a:pt x="2752" y="2498"/>
                  </a:lnTo>
                  <a:lnTo>
                    <a:pt x="2769" y="2471"/>
                  </a:lnTo>
                  <a:lnTo>
                    <a:pt x="2787" y="2445"/>
                  </a:lnTo>
                  <a:lnTo>
                    <a:pt x="2804" y="2416"/>
                  </a:lnTo>
                  <a:lnTo>
                    <a:pt x="2820" y="2386"/>
                  </a:lnTo>
                  <a:lnTo>
                    <a:pt x="2835" y="2356"/>
                  </a:lnTo>
                  <a:lnTo>
                    <a:pt x="2848" y="2322"/>
                  </a:lnTo>
                  <a:lnTo>
                    <a:pt x="2862" y="2289"/>
                  </a:lnTo>
                  <a:lnTo>
                    <a:pt x="2876" y="2253"/>
                  </a:lnTo>
                  <a:lnTo>
                    <a:pt x="2890" y="2212"/>
                  </a:lnTo>
                  <a:lnTo>
                    <a:pt x="2904" y="2170"/>
                  </a:lnTo>
                  <a:lnTo>
                    <a:pt x="2915" y="2128"/>
                  </a:lnTo>
                  <a:lnTo>
                    <a:pt x="2926" y="2086"/>
                  </a:lnTo>
                  <a:lnTo>
                    <a:pt x="2937" y="2044"/>
                  </a:lnTo>
                  <a:lnTo>
                    <a:pt x="2947" y="2001"/>
                  </a:lnTo>
                  <a:lnTo>
                    <a:pt x="2956" y="1960"/>
                  </a:lnTo>
                  <a:lnTo>
                    <a:pt x="2964" y="1917"/>
                  </a:lnTo>
                  <a:lnTo>
                    <a:pt x="2979" y="1834"/>
                  </a:lnTo>
                  <a:lnTo>
                    <a:pt x="2991" y="1751"/>
                  </a:lnTo>
                  <a:lnTo>
                    <a:pt x="3002" y="1668"/>
                  </a:lnTo>
                  <a:lnTo>
                    <a:pt x="3011" y="1587"/>
                  </a:lnTo>
                  <a:lnTo>
                    <a:pt x="3016" y="1534"/>
                  </a:lnTo>
                  <a:lnTo>
                    <a:pt x="3019" y="1482"/>
                  </a:lnTo>
                  <a:lnTo>
                    <a:pt x="3021" y="1429"/>
                  </a:lnTo>
                  <a:lnTo>
                    <a:pt x="3019" y="1377"/>
                  </a:lnTo>
                  <a:lnTo>
                    <a:pt x="3016" y="1324"/>
                  </a:lnTo>
                  <a:lnTo>
                    <a:pt x="3011" y="1273"/>
                  </a:lnTo>
                  <a:lnTo>
                    <a:pt x="3003" y="1221"/>
                  </a:lnTo>
                  <a:lnTo>
                    <a:pt x="2994" y="1168"/>
                  </a:lnTo>
                  <a:lnTo>
                    <a:pt x="2984" y="1118"/>
                  </a:lnTo>
                  <a:lnTo>
                    <a:pt x="2970" y="1066"/>
                  </a:lnTo>
                  <a:lnTo>
                    <a:pt x="2955" y="1015"/>
                  </a:lnTo>
                  <a:lnTo>
                    <a:pt x="2938" y="963"/>
                  </a:lnTo>
                  <a:lnTo>
                    <a:pt x="2918" y="911"/>
                  </a:lnTo>
                  <a:lnTo>
                    <a:pt x="2897" y="860"/>
                  </a:lnTo>
                  <a:lnTo>
                    <a:pt x="2874" y="808"/>
                  </a:lnTo>
                  <a:lnTo>
                    <a:pt x="2848" y="758"/>
                  </a:lnTo>
                  <a:lnTo>
                    <a:pt x="2809" y="683"/>
                  </a:lnTo>
                  <a:lnTo>
                    <a:pt x="2768" y="609"/>
                  </a:lnTo>
                  <a:lnTo>
                    <a:pt x="2746" y="571"/>
                  </a:lnTo>
                  <a:lnTo>
                    <a:pt x="2723" y="533"/>
                  </a:lnTo>
                  <a:lnTo>
                    <a:pt x="2699" y="495"/>
                  </a:lnTo>
                  <a:lnTo>
                    <a:pt x="2674" y="458"/>
                  </a:lnTo>
                  <a:lnTo>
                    <a:pt x="2647" y="422"/>
                  </a:lnTo>
                  <a:lnTo>
                    <a:pt x="2619" y="385"/>
                  </a:lnTo>
                  <a:lnTo>
                    <a:pt x="2590" y="349"/>
                  </a:lnTo>
                  <a:lnTo>
                    <a:pt x="2559" y="314"/>
                  </a:lnTo>
                  <a:lnTo>
                    <a:pt x="2527" y="281"/>
                  </a:lnTo>
                  <a:lnTo>
                    <a:pt x="2494" y="247"/>
                  </a:lnTo>
                  <a:lnTo>
                    <a:pt x="2458" y="215"/>
                  </a:lnTo>
                  <a:lnTo>
                    <a:pt x="2421" y="185"/>
                  </a:lnTo>
                  <a:lnTo>
                    <a:pt x="2395" y="166"/>
                  </a:lnTo>
                  <a:lnTo>
                    <a:pt x="2369" y="148"/>
                  </a:lnTo>
                  <a:lnTo>
                    <a:pt x="2344" y="132"/>
                  </a:lnTo>
                  <a:lnTo>
                    <a:pt x="2317" y="117"/>
                  </a:lnTo>
                  <a:lnTo>
                    <a:pt x="2291" y="103"/>
                  </a:lnTo>
                  <a:lnTo>
                    <a:pt x="2265" y="90"/>
                  </a:lnTo>
                  <a:lnTo>
                    <a:pt x="2238" y="80"/>
                  </a:lnTo>
                  <a:lnTo>
                    <a:pt x="2212" y="70"/>
                  </a:lnTo>
                  <a:lnTo>
                    <a:pt x="2184" y="62"/>
                  </a:lnTo>
                  <a:lnTo>
                    <a:pt x="2157" y="55"/>
                  </a:lnTo>
                  <a:lnTo>
                    <a:pt x="2129" y="49"/>
                  </a:lnTo>
                  <a:lnTo>
                    <a:pt x="2102" y="44"/>
                  </a:lnTo>
                  <a:lnTo>
                    <a:pt x="2074" y="41"/>
                  </a:lnTo>
                  <a:lnTo>
                    <a:pt x="2045" y="39"/>
                  </a:lnTo>
                  <a:lnTo>
                    <a:pt x="2017" y="39"/>
                  </a:lnTo>
                  <a:lnTo>
                    <a:pt x="1988" y="40"/>
                  </a:lnTo>
                  <a:lnTo>
                    <a:pt x="1982" y="39"/>
                  </a:lnTo>
                  <a:lnTo>
                    <a:pt x="1981" y="39"/>
                  </a:lnTo>
                  <a:lnTo>
                    <a:pt x="1964" y="43"/>
                  </a:lnTo>
                  <a:lnTo>
                    <a:pt x="1948" y="48"/>
                  </a:lnTo>
                  <a:lnTo>
                    <a:pt x="1932" y="52"/>
                  </a:lnTo>
                  <a:lnTo>
                    <a:pt x="1916" y="58"/>
                  </a:lnTo>
                  <a:lnTo>
                    <a:pt x="1902" y="65"/>
                  </a:lnTo>
                  <a:lnTo>
                    <a:pt x="1887" y="72"/>
                  </a:lnTo>
                  <a:lnTo>
                    <a:pt x="1873" y="79"/>
                  </a:lnTo>
                  <a:lnTo>
                    <a:pt x="1861" y="87"/>
                  </a:lnTo>
                  <a:lnTo>
                    <a:pt x="1848" y="96"/>
                  </a:lnTo>
                  <a:lnTo>
                    <a:pt x="1837" y="104"/>
                  </a:lnTo>
                  <a:lnTo>
                    <a:pt x="1825" y="113"/>
                  </a:lnTo>
                  <a:lnTo>
                    <a:pt x="1814" y="124"/>
                  </a:lnTo>
                  <a:lnTo>
                    <a:pt x="1793" y="144"/>
                  </a:lnTo>
                  <a:lnTo>
                    <a:pt x="1775" y="166"/>
                  </a:lnTo>
                  <a:lnTo>
                    <a:pt x="1756" y="190"/>
                  </a:lnTo>
                  <a:lnTo>
                    <a:pt x="1740" y="214"/>
                  </a:lnTo>
                  <a:lnTo>
                    <a:pt x="1727" y="239"/>
                  </a:lnTo>
                  <a:lnTo>
                    <a:pt x="1713" y="267"/>
                  </a:lnTo>
                  <a:lnTo>
                    <a:pt x="1700" y="293"/>
                  </a:lnTo>
                  <a:lnTo>
                    <a:pt x="1688" y="321"/>
                  </a:lnTo>
                  <a:lnTo>
                    <a:pt x="1676" y="348"/>
                  </a:lnTo>
                  <a:lnTo>
                    <a:pt x="1666" y="377"/>
                  </a:lnTo>
                  <a:lnTo>
                    <a:pt x="1652" y="413"/>
                  </a:lnTo>
                  <a:lnTo>
                    <a:pt x="1639" y="449"/>
                  </a:lnTo>
                  <a:lnTo>
                    <a:pt x="1627" y="486"/>
                  </a:lnTo>
                  <a:lnTo>
                    <a:pt x="1614" y="523"/>
                  </a:lnTo>
                  <a:lnTo>
                    <a:pt x="1606" y="548"/>
                  </a:lnTo>
                  <a:lnTo>
                    <a:pt x="1597" y="573"/>
                  </a:lnTo>
                  <a:lnTo>
                    <a:pt x="1589" y="598"/>
                  </a:lnTo>
                  <a:lnTo>
                    <a:pt x="1580" y="625"/>
                  </a:lnTo>
                  <a:lnTo>
                    <a:pt x="1571" y="650"/>
                  </a:lnTo>
                  <a:lnTo>
                    <a:pt x="1560" y="675"/>
                  </a:lnTo>
                  <a:lnTo>
                    <a:pt x="1551" y="702"/>
                  </a:lnTo>
                  <a:lnTo>
                    <a:pt x="1541" y="727"/>
                  </a:lnTo>
                  <a:lnTo>
                    <a:pt x="1529" y="751"/>
                  </a:lnTo>
                  <a:lnTo>
                    <a:pt x="1517" y="775"/>
                  </a:lnTo>
                  <a:lnTo>
                    <a:pt x="1503" y="797"/>
                  </a:lnTo>
                  <a:lnTo>
                    <a:pt x="1489" y="819"/>
                  </a:lnTo>
                  <a:lnTo>
                    <a:pt x="1473" y="838"/>
                  </a:lnTo>
                  <a:lnTo>
                    <a:pt x="1457" y="858"/>
                  </a:lnTo>
                  <a:lnTo>
                    <a:pt x="1440" y="875"/>
                  </a:lnTo>
                  <a:lnTo>
                    <a:pt x="1420" y="891"/>
                  </a:lnTo>
                  <a:lnTo>
                    <a:pt x="1401" y="906"/>
                  </a:lnTo>
                  <a:lnTo>
                    <a:pt x="1380" y="920"/>
                  </a:lnTo>
                  <a:lnTo>
                    <a:pt x="1358" y="932"/>
                  </a:lnTo>
                  <a:lnTo>
                    <a:pt x="1335" y="944"/>
                  </a:lnTo>
                  <a:lnTo>
                    <a:pt x="1312" y="954"/>
                  </a:lnTo>
                  <a:lnTo>
                    <a:pt x="1287" y="962"/>
                  </a:lnTo>
                  <a:lnTo>
                    <a:pt x="1262" y="970"/>
                  </a:lnTo>
                  <a:lnTo>
                    <a:pt x="1234" y="976"/>
                  </a:lnTo>
                  <a:lnTo>
                    <a:pt x="1214" y="980"/>
                  </a:lnTo>
                  <a:lnTo>
                    <a:pt x="1192" y="983"/>
                  </a:lnTo>
                  <a:lnTo>
                    <a:pt x="1171" y="984"/>
                  </a:lnTo>
                  <a:lnTo>
                    <a:pt x="1151" y="984"/>
                  </a:lnTo>
                  <a:lnTo>
                    <a:pt x="1131" y="981"/>
                  </a:lnTo>
                  <a:lnTo>
                    <a:pt x="1111" y="980"/>
                  </a:lnTo>
                  <a:lnTo>
                    <a:pt x="1091" y="977"/>
                  </a:lnTo>
                  <a:lnTo>
                    <a:pt x="1073" y="972"/>
                  </a:lnTo>
                  <a:lnTo>
                    <a:pt x="1054" y="968"/>
                  </a:lnTo>
                  <a:lnTo>
                    <a:pt x="1036" y="963"/>
                  </a:lnTo>
                  <a:lnTo>
                    <a:pt x="1019" y="957"/>
                  </a:lnTo>
                  <a:lnTo>
                    <a:pt x="1002" y="950"/>
                  </a:lnTo>
                  <a:lnTo>
                    <a:pt x="969" y="938"/>
                  </a:lnTo>
                  <a:lnTo>
                    <a:pt x="940" y="924"/>
                  </a:lnTo>
                  <a:lnTo>
                    <a:pt x="916" y="913"/>
                  </a:lnTo>
                  <a:lnTo>
                    <a:pt x="893" y="900"/>
                  </a:lnTo>
                  <a:lnTo>
                    <a:pt x="869" y="887"/>
                  </a:lnTo>
                  <a:lnTo>
                    <a:pt x="846" y="874"/>
                  </a:lnTo>
                  <a:lnTo>
                    <a:pt x="823" y="861"/>
                  </a:lnTo>
                  <a:lnTo>
                    <a:pt x="801" y="847"/>
                  </a:lnTo>
                  <a:lnTo>
                    <a:pt x="778" y="833"/>
                  </a:lnTo>
                  <a:lnTo>
                    <a:pt x="756" y="820"/>
                  </a:lnTo>
                  <a:lnTo>
                    <a:pt x="717" y="797"/>
                  </a:lnTo>
                  <a:lnTo>
                    <a:pt x="677" y="773"/>
                  </a:lnTo>
                  <a:lnTo>
                    <a:pt x="637" y="751"/>
                  </a:lnTo>
                  <a:lnTo>
                    <a:pt x="597" y="729"/>
                  </a:lnTo>
                  <a:lnTo>
                    <a:pt x="562" y="712"/>
                  </a:lnTo>
                  <a:lnTo>
                    <a:pt x="528" y="697"/>
                  </a:lnTo>
                  <a:lnTo>
                    <a:pt x="495" y="686"/>
                  </a:lnTo>
                  <a:lnTo>
                    <a:pt x="462" y="675"/>
                  </a:lnTo>
                  <a:lnTo>
                    <a:pt x="431" y="667"/>
                  </a:lnTo>
                  <a:lnTo>
                    <a:pt x="400" y="661"/>
                  </a:lnTo>
                  <a:lnTo>
                    <a:pt x="371" y="658"/>
                  </a:lnTo>
                  <a:lnTo>
                    <a:pt x="342" y="657"/>
                  </a:lnTo>
                  <a:close/>
                  <a:moveTo>
                    <a:pt x="2281" y="2780"/>
                  </a:moveTo>
                  <a:lnTo>
                    <a:pt x="2240" y="2779"/>
                  </a:lnTo>
                  <a:lnTo>
                    <a:pt x="2200" y="2775"/>
                  </a:lnTo>
                  <a:lnTo>
                    <a:pt x="2158" y="2770"/>
                  </a:lnTo>
                  <a:lnTo>
                    <a:pt x="2115" y="2762"/>
                  </a:lnTo>
                  <a:lnTo>
                    <a:pt x="2088" y="2756"/>
                  </a:lnTo>
                  <a:lnTo>
                    <a:pt x="2062" y="2749"/>
                  </a:lnTo>
                  <a:lnTo>
                    <a:pt x="2034" y="2742"/>
                  </a:lnTo>
                  <a:lnTo>
                    <a:pt x="2008" y="2735"/>
                  </a:lnTo>
                  <a:lnTo>
                    <a:pt x="1981" y="2727"/>
                  </a:lnTo>
                  <a:lnTo>
                    <a:pt x="1955" y="2718"/>
                  </a:lnTo>
                  <a:lnTo>
                    <a:pt x="1928" y="2709"/>
                  </a:lnTo>
                  <a:lnTo>
                    <a:pt x="1903" y="2700"/>
                  </a:lnTo>
                  <a:lnTo>
                    <a:pt x="1878" y="2688"/>
                  </a:lnTo>
                  <a:lnTo>
                    <a:pt x="1853" y="2678"/>
                  </a:lnTo>
                  <a:lnTo>
                    <a:pt x="1828" y="2666"/>
                  </a:lnTo>
                  <a:lnTo>
                    <a:pt x="1802" y="2655"/>
                  </a:lnTo>
                  <a:lnTo>
                    <a:pt x="1778" y="2642"/>
                  </a:lnTo>
                  <a:lnTo>
                    <a:pt x="1754" y="2628"/>
                  </a:lnTo>
                  <a:lnTo>
                    <a:pt x="1730" y="2615"/>
                  </a:lnTo>
                  <a:lnTo>
                    <a:pt x="1706" y="2601"/>
                  </a:lnTo>
                  <a:lnTo>
                    <a:pt x="1683" y="2586"/>
                  </a:lnTo>
                  <a:lnTo>
                    <a:pt x="1659" y="2571"/>
                  </a:lnTo>
                  <a:lnTo>
                    <a:pt x="1636" y="2555"/>
                  </a:lnTo>
                  <a:lnTo>
                    <a:pt x="1613" y="2539"/>
                  </a:lnTo>
                  <a:lnTo>
                    <a:pt x="1591" y="2522"/>
                  </a:lnTo>
                  <a:lnTo>
                    <a:pt x="1568" y="2505"/>
                  </a:lnTo>
                  <a:lnTo>
                    <a:pt x="1546" y="2486"/>
                  </a:lnTo>
                  <a:lnTo>
                    <a:pt x="1525" y="2468"/>
                  </a:lnTo>
                  <a:lnTo>
                    <a:pt x="1482" y="2429"/>
                  </a:lnTo>
                  <a:lnTo>
                    <a:pt x="1440" y="2388"/>
                  </a:lnTo>
                  <a:lnTo>
                    <a:pt x="1400" y="2345"/>
                  </a:lnTo>
                  <a:lnTo>
                    <a:pt x="1359" y="2299"/>
                  </a:lnTo>
                  <a:lnTo>
                    <a:pt x="1334" y="2271"/>
                  </a:lnTo>
                  <a:lnTo>
                    <a:pt x="1309" y="2242"/>
                  </a:lnTo>
                  <a:lnTo>
                    <a:pt x="1283" y="2214"/>
                  </a:lnTo>
                  <a:lnTo>
                    <a:pt x="1256" y="2188"/>
                  </a:lnTo>
                  <a:lnTo>
                    <a:pt x="1230" y="2162"/>
                  </a:lnTo>
                  <a:lnTo>
                    <a:pt x="1202" y="2136"/>
                  </a:lnTo>
                  <a:lnTo>
                    <a:pt x="1175" y="2111"/>
                  </a:lnTo>
                  <a:lnTo>
                    <a:pt x="1146" y="2087"/>
                  </a:lnTo>
                  <a:lnTo>
                    <a:pt x="1117" y="2064"/>
                  </a:lnTo>
                  <a:lnTo>
                    <a:pt x="1088" y="2041"/>
                  </a:lnTo>
                  <a:lnTo>
                    <a:pt x="1058" y="2019"/>
                  </a:lnTo>
                  <a:lnTo>
                    <a:pt x="1027" y="1999"/>
                  </a:lnTo>
                  <a:lnTo>
                    <a:pt x="996" y="1978"/>
                  </a:lnTo>
                  <a:lnTo>
                    <a:pt x="964" y="1958"/>
                  </a:lnTo>
                  <a:lnTo>
                    <a:pt x="932" y="1938"/>
                  </a:lnTo>
                  <a:lnTo>
                    <a:pt x="899" y="1920"/>
                  </a:lnTo>
                  <a:lnTo>
                    <a:pt x="877" y="1907"/>
                  </a:lnTo>
                  <a:lnTo>
                    <a:pt x="854" y="1894"/>
                  </a:lnTo>
                  <a:lnTo>
                    <a:pt x="831" y="1883"/>
                  </a:lnTo>
                  <a:lnTo>
                    <a:pt x="808" y="1870"/>
                  </a:lnTo>
                  <a:lnTo>
                    <a:pt x="785" y="1859"/>
                  </a:lnTo>
                  <a:lnTo>
                    <a:pt x="762" y="1847"/>
                  </a:lnTo>
                  <a:lnTo>
                    <a:pt x="739" y="1836"/>
                  </a:lnTo>
                  <a:lnTo>
                    <a:pt x="716" y="1824"/>
                  </a:lnTo>
                  <a:lnTo>
                    <a:pt x="684" y="1808"/>
                  </a:lnTo>
                  <a:lnTo>
                    <a:pt x="653" y="1792"/>
                  </a:lnTo>
                  <a:lnTo>
                    <a:pt x="621" y="1776"/>
                  </a:lnTo>
                  <a:lnTo>
                    <a:pt x="590" y="1759"/>
                  </a:lnTo>
                  <a:lnTo>
                    <a:pt x="558" y="1743"/>
                  </a:lnTo>
                  <a:lnTo>
                    <a:pt x="527" y="1726"/>
                  </a:lnTo>
                  <a:lnTo>
                    <a:pt x="496" y="1707"/>
                  </a:lnTo>
                  <a:lnTo>
                    <a:pt x="465" y="1689"/>
                  </a:lnTo>
                  <a:lnTo>
                    <a:pt x="436" y="1672"/>
                  </a:lnTo>
                  <a:lnTo>
                    <a:pt x="409" y="1654"/>
                  </a:lnTo>
                  <a:lnTo>
                    <a:pt x="381" y="1634"/>
                  </a:lnTo>
                  <a:lnTo>
                    <a:pt x="355" y="1616"/>
                  </a:lnTo>
                  <a:lnTo>
                    <a:pt x="331" y="1596"/>
                  </a:lnTo>
                  <a:lnTo>
                    <a:pt x="305" y="1577"/>
                  </a:lnTo>
                  <a:lnTo>
                    <a:pt x="282" y="1556"/>
                  </a:lnTo>
                  <a:lnTo>
                    <a:pt x="261" y="1535"/>
                  </a:lnTo>
                  <a:lnTo>
                    <a:pt x="239" y="1515"/>
                  </a:lnTo>
                  <a:lnTo>
                    <a:pt x="218" y="1494"/>
                  </a:lnTo>
                  <a:lnTo>
                    <a:pt x="199" y="1472"/>
                  </a:lnTo>
                  <a:lnTo>
                    <a:pt x="180" y="1451"/>
                  </a:lnTo>
                  <a:lnTo>
                    <a:pt x="163" y="1428"/>
                  </a:lnTo>
                  <a:lnTo>
                    <a:pt x="146" y="1405"/>
                  </a:lnTo>
                  <a:lnTo>
                    <a:pt x="130" y="1382"/>
                  </a:lnTo>
                  <a:lnTo>
                    <a:pt x="115" y="1359"/>
                  </a:lnTo>
                  <a:lnTo>
                    <a:pt x="101" y="1335"/>
                  </a:lnTo>
                  <a:lnTo>
                    <a:pt x="88" y="1311"/>
                  </a:lnTo>
                  <a:lnTo>
                    <a:pt x="76" y="1285"/>
                  </a:lnTo>
                  <a:lnTo>
                    <a:pt x="64" y="1260"/>
                  </a:lnTo>
                  <a:lnTo>
                    <a:pt x="54" y="1235"/>
                  </a:lnTo>
                  <a:lnTo>
                    <a:pt x="45" y="1209"/>
                  </a:lnTo>
                  <a:lnTo>
                    <a:pt x="36" y="1182"/>
                  </a:lnTo>
                  <a:lnTo>
                    <a:pt x="29" y="1156"/>
                  </a:lnTo>
                  <a:lnTo>
                    <a:pt x="22" y="1129"/>
                  </a:lnTo>
                  <a:lnTo>
                    <a:pt x="16" y="1102"/>
                  </a:lnTo>
                  <a:lnTo>
                    <a:pt x="12" y="1073"/>
                  </a:lnTo>
                  <a:lnTo>
                    <a:pt x="7" y="1045"/>
                  </a:lnTo>
                  <a:lnTo>
                    <a:pt x="4" y="1016"/>
                  </a:lnTo>
                  <a:lnTo>
                    <a:pt x="1" y="987"/>
                  </a:lnTo>
                  <a:lnTo>
                    <a:pt x="0" y="957"/>
                  </a:lnTo>
                  <a:lnTo>
                    <a:pt x="0" y="928"/>
                  </a:lnTo>
                  <a:lnTo>
                    <a:pt x="0" y="903"/>
                  </a:lnTo>
                  <a:lnTo>
                    <a:pt x="2" y="879"/>
                  </a:lnTo>
                  <a:lnTo>
                    <a:pt x="6" y="858"/>
                  </a:lnTo>
                  <a:lnTo>
                    <a:pt x="10" y="836"/>
                  </a:lnTo>
                  <a:lnTo>
                    <a:pt x="16" y="816"/>
                  </a:lnTo>
                  <a:lnTo>
                    <a:pt x="24" y="797"/>
                  </a:lnTo>
                  <a:lnTo>
                    <a:pt x="32" y="778"/>
                  </a:lnTo>
                  <a:lnTo>
                    <a:pt x="43" y="760"/>
                  </a:lnTo>
                  <a:lnTo>
                    <a:pt x="54" y="744"/>
                  </a:lnTo>
                  <a:lnTo>
                    <a:pt x="67" y="728"/>
                  </a:lnTo>
                  <a:lnTo>
                    <a:pt x="82" y="714"/>
                  </a:lnTo>
                  <a:lnTo>
                    <a:pt x="97" y="700"/>
                  </a:lnTo>
                  <a:lnTo>
                    <a:pt x="114" y="687"/>
                  </a:lnTo>
                  <a:lnTo>
                    <a:pt x="132" y="675"/>
                  </a:lnTo>
                  <a:lnTo>
                    <a:pt x="152" y="664"/>
                  </a:lnTo>
                  <a:lnTo>
                    <a:pt x="173" y="655"/>
                  </a:lnTo>
                  <a:lnTo>
                    <a:pt x="189" y="648"/>
                  </a:lnTo>
                  <a:lnTo>
                    <a:pt x="205" y="641"/>
                  </a:lnTo>
                  <a:lnTo>
                    <a:pt x="222" y="636"/>
                  </a:lnTo>
                  <a:lnTo>
                    <a:pt x="238" y="632"/>
                  </a:lnTo>
                  <a:lnTo>
                    <a:pt x="254" y="628"/>
                  </a:lnTo>
                  <a:lnTo>
                    <a:pt x="270" y="625"/>
                  </a:lnTo>
                  <a:lnTo>
                    <a:pt x="285" y="622"/>
                  </a:lnTo>
                  <a:lnTo>
                    <a:pt x="301" y="620"/>
                  </a:lnTo>
                  <a:lnTo>
                    <a:pt x="331" y="619"/>
                  </a:lnTo>
                  <a:lnTo>
                    <a:pt x="361" y="619"/>
                  </a:lnTo>
                  <a:lnTo>
                    <a:pt x="390" y="621"/>
                  </a:lnTo>
                  <a:lnTo>
                    <a:pt x="419" y="625"/>
                  </a:lnTo>
                  <a:lnTo>
                    <a:pt x="448" y="630"/>
                  </a:lnTo>
                  <a:lnTo>
                    <a:pt x="474" y="637"/>
                  </a:lnTo>
                  <a:lnTo>
                    <a:pt x="500" y="645"/>
                  </a:lnTo>
                  <a:lnTo>
                    <a:pt x="526" y="655"/>
                  </a:lnTo>
                  <a:lnTo>
                    <a:pt x="550" y="664"/>
                  </a:lnTo>
                  <a:lnTo>
                    <a:pt x="573" y="674"/>
                  </a:lnTo>
                  <a:lnTo>
                    <a:pt x="594" y="683"/>
                  </a:lnTo>
                  <a:lnTo>
                    <a:pt x="615" y="694"/>
                  </a:lnTo>
                  <a:lnTo>
                    <a:pt x="656" y="715"/>
                  </a:lnTo>
                  <a:lnTo>
                    <a:pt x="696" y="738"/>
                  </a:lnTo>
                  <a:lnTo>
                    <a:pt x="737" y="762"/>
                  </a:lnTo>
                  <a:lnTo>
                    <a:pt x="776" y="786"/>
                  </a:lnTo>
                  <a:lnTo>
                    <a:pt x="799" y="800"/>
                  </a:lnTo>
                  <a:lnTo>
                    <a:pt x="820" y="813"/>
                  </a:lnTo>
                  <a:lnTo>
                    <a:pt x="842" y="827"/>
                  </a:lnTo>
                  <a:lnTo>
                    <a:pt x="865" y="839"/>
                  </a:lnTo>
                  <a:lnTo>
                    <a:pt x="888" y="853"/>
                  </a:lnTo>
                  <a:lnTo>
                    <a:pt x="911" y="864"/>
                  </a:lnTo>
                  <a:lnTo>
                    <a:pt x="934" y="877"/>
                  </a:lnTo>
                  <a:lnTo>
                    <a:pt x="957" y="889"/>
                  </a:lnTo>
                  <a:lnTo>
                    <a:pt x="986" y="901"/>
                  </a:lnTo>
                  <a:lnTo>
                    <a:pt x="1016" y="914"/>
                  </a:lnTo>
                  <a:lnTo>
                    <a:pt x="1033" y="921"/>
                  </a:lnTo>
                  <a:lnTo>
                    <a:pt x="1049" y="925"/>
                  </a:lnTo>
                  <a:lnTo>
                    <a:pt x="1065" y="930"/>
                  </a:lnTo>
                  <a:lnTo>
                    <a:pt x="1082" y="934"/>
                  </a:lnTo>
                  <a:lnTo>
                    <a:pt x="1099" y="938"/>
                  </a:lnTo>
                  <a:lnTo>
                    <a:pt x="1116" y="941"/>
                  </a:lnTo>
                  <a:lnTo>
                    <a:pt x="1134" y="942"/>
                  </a:lnTo>
                  <a:lnTo>
                    <a:pt x="1152" y="944"/>
                  </a:lnTo>
                  <a:lnTo>
                    <a:pt x="1170" y="944"/>
                  </a:lnTo>
                  <a:lnTo>
                    <a:pt x="1189" y="944"/>
                  </a:lnTo>
                  <a:lnTo>
                    <a:pt x="1208" y="941"/>
                  </a:lnTo>
                  <a:lnTo>
                    <a:pt x="1226" y="938"/>
                  </a:lnTo>
                  <a:lnTo>
                    <a:pt x="1252" y="932"/>
                  </a:lnTo>
                  <a:lnTo>
                    <a:pt x="1275" y="925"/>
                  </a:lnTo>
                  <a:lnTo>
                    <a:pt x="1298" y="917"/>
                  </a:lnTo>
                  <a:lnTo>
                    <a:pt x="1318" y="908"/>
                  </a:lnTo>
                  <a:lnTo>
                    <a:pt x="1339" y="898"/>
                  </a:lnTo>
                  <a:lnTo>
                    <a:pt x="1359" y="886"/>
                  </a:lnTo>
                  <a:lnTo>
                    <a:pt x="1378" y="874"/>
                  </a:lnTo>
                  <a:lnTo>
                    <a:pt x="1395" y="860"/>
                  </a:lnTo>
                  <a:lnTo>
                    <a:pt x="1412" y="846"/>
                  </a:lnTo>
                  <a:lnTo>
                    <a:pt x="1428" y="830"/>
                  </a:lnTo>
                  <a:lnTo>
                    <a:pt x="1443" y="813"/>
                  </a:lnTo>
                  <a:lnTo>
                    <a:pt x="1457" y="795"/>
                  </a:lnTo>
                  <a:lnTo>
                    <a:pt x="1471" y="775"/>
                  </a:lnTo>
                  <a:lnTo>
                    <a:pt x="1482" y="756"/>
                  </a:lnTo>
                  <a:lnTo>
                    <a:pt x="1494" y="734"/>
                  </a:lnTo>
                  <a:lnTo>
                    <a:pt x="1504" y="711"/>
                  </a:lnTo>
                  <a:lnTo>
                    <a:pt x="1514" y="687"/>
                  </a:lnTo>
                  <a:lnTo>
                    <a:pt x="1524" y="661"/>
                  </a:lnTo>
                  <a:lnTo>
                    <a:pt x="1534" y="636"/>
                  </a:lnTo>
                  <a:lnTo>
                    <a:pt x="1543" y="611"/>
                  </a:lnTo>
                  <a:lnTo>
                    <a:pt x="1551" y="586"/>
                  </a:lnTo>
                  <a:lnTo>
                    <a:pt x="1560" y="561"/>
                  </a:lnTo>
                  <a:lnTo>
                    <a:pt x="1569" y="535"/>
                  </a:lnTo>
                  <a:lnTo>
                    <a:pt x="1577" y="510"/>
                  </a:lnTo>
                  <a:lnTo>
                    <a:pt x="1590" y="472"/>
                  </a:lnTo>
                  <a:lnTo>
                    <a:pt x="1603" y="436"/>
                  </a:lnTo>
                  <a:lnTo>
                    <a:pt x="1615" y="399"/>
                  </a:lnTo>
                  <a:lnTo>
                    <a:pt x="1629" y="363"/>
                  </a:lnTo>
                  <a:lnTo>
                    <a:pt x="1639" y="335"/>
                  </a:lnTo>
                  <a:lnTo>
                    <a:pt x="1652" y="305"/>
                  </a:lnTo>
                  <a:lnTo>
                    <a:pt x="1665" y="276"/>
                  </a:lnTo>
                  <a:lnTo>
                    <a:pt x="1677" y="247"/>
                  </a:lnTo>
                  <a:lnTo>
                    <a:pt x="1692" y="220"/>
                  </a:lnTo>
                  <a:lnTo>
                    <a:pt x="1708" y="192"/>
                  </a:lnTo>
                  <a:lnTo>
                    <a:pt x="1725" y="166"/>
                  </a:lnTo>
                  <a:lnTo>
                    <a:pt x="1745" y="141"/>
                  </a:lnTo>
                  <a:lnTo>
                    <a:pt x="1755" y="128"/>
                  </a:lnTo>
                  <a:lnTo>
                    <a:pt x="1766" y="117"/>
                  </a:lnTo>
                  <a:lnTo>
                    <a:pt x="1777" y="105"/>
                  </a:lnTo>
                  <a:lnTo>
                    <a:pt x="1789" y="94"/>
                  </a:lnTo>
                  <a:lnTo>
                    <a:pt x="1800" y="83"/>
                  </a:lnTo>
                  <a:lnTo>
                    <a:pt x="1814" y="73"/>
                  </a:lnTo>
                  <a:lnTo>
                    <a:pt x="1826" y="63"/>
                  </a:lnTo>
                  <a:lnTo>
                    <a:pt x="1840" y="54"/>
                  </a:lnTo>
                  <a:lnTo>
                    <a:pt x="1855" y="44"/>
                  </a:lnTo>
                  <a:lnTo>
                    <a:pt x="1870" y="36"/>
                  </a:lnTo>
                  <a:lnTo>
                    <a:pt x="1885" y="29"/>
                  </a:lnTo>
                  <a:lnTo>
                    <a:pt x="1901" y="23"/>
                  </a:lnTo>
                  <a:lnTo>
                    <a:pt x="1918" y="16"/>
                  </a:lnTo>
                  <a:lnTo>
                    <a:pt x="1936" y="10"/>
                  </a:lnTo>
                  <a:lnTo>
                    <a:pt x="1955" y="4"/>
                  </a:lnTo>
                  <a:lnTo>
                    <a:pt x="1973" y="1"/>
                  </a:lnTo>
                  <a:lnTo>
                    <a:pt x="1982" y="1"/>
                  </a:lnTo>
                  <a:lnTo>
                    <a:pt x="1986" y="0"/>
                  </a:lnTo>
                  <a:lnTo>
                    <a:pt x="2017" y="0"/>
                  </a:lnTo>
                  <a:lnTo>
                    <a:pt x="2047" y="0"/>
                  </a:lnTo>
                  <a:lnTo>
                    <a:pt x="2078" y="2"/>
                  </a:lnTo>
                  <a:lnTo>
                    <a:pt x="2107" y="5"/>
                  </a:lnTo>
                  <a:lnTo>
                    <a:pt x="2136" y="10"/>
                  </a:lnTo>
                  <a:lnTo>
                    <a:pt x="2166" y="16"/>
                  </a:lnTo>
                  <a:lnTo>
                    <a:pt x="2195" y="23"/>
                  </a:lnTo>
                  <a:lnTo>
                    <a:pt x="2223" y="32"/>
                  </a:lnTo>
                  <a:lnTo>
                    <a:pt x="2252" y="42"/>
                  </a:lnTo>
                  <a:lnTo>
                    <a:pt x="2279" y="54"/>
                  </a:lnTo>
                  <a:lnTo>
                    <a:pt x="2308" y="67"/>
                  </a:lnTo>
                  <a:lnTo>
                    <a:pt x="2336" y="81"/>
                  </a:lnTo>
                  <a:lnTo>
                    <a:pt x="2363" y="97"/>
                  </a:lnTo>
                  <a:lnTo>
                    <a:pt x="2391" y="116"/>
                  </a:lnTo>
                  <a:lnTo>
                    <a:pt x="2417" y="134"/>
                  </a:lnTo>
                  <a:lnTo>
                    <a:pt x="2445" y="155"/>
                  </a:lnTo>
                  <a:lnTo>
                    <a:pt x="2484" y="185"/>
                  </a:lnTo>
                  <a:lnTo>
                    <a:pt x="2520" y="219"/>
                  </a:lnTo>
                  <a:lnTo>
                    <a:pt x="2555" y="252"/>
                  </a:lnTo>
                  <a:lnTo>
                    <a:pt x="2588" y="286"/>
                  </a:lnTo>
                  <a:lnTo>
                    <a:pt x="2619" y="323"/>
                  </a:lnTo>
                  <a:lnTo>
                    <a:pt x="2649" y="360"/>
                  </a:lnTo>
                  <a:lnTo>
                    <a:pt x="2678" y="397"/>
                  </a:lnTo>
                  <a:lnTo>
                    <a:pt x="2705" y="434"/>
                  </a:lnTo>
                  <a:lnTo>
                    <a:pt x="2730" y="472"/>
                  </a:lnTo>
                  <a:lnTo>
                    <a:pt x="2756" y="511"/>
                  </a:lnTo>
                  <a:lnTo>
                    <a:pt x="2778" y="549"/>
                  </a:lnTo>
                  <a:lnTo>
                    <a:pt x="2801" y="588"/>
                  </a:lnTo>
                  <a:lnTo>
                    <a:pt x="2844" y="664"/>
                  </a:lnTo>
                  <a:lnTo>
                    <a:pt x="2883" y="739"/>
                  </a:lnTo>
                  <a:lnTo>
                    <a:pt x="2909" y="792"/>
                  </a:lnTo>
                  <a:lnTo>
                    <a:pt x="2933" y="845"/>
                  </a:lnTo>
                  <a:lnTo>
                    <a:pt x="2955" y="898"/>
                  </a:lnTo>
                  <a:lnTo>
                    <a:pt x="2975" y="950"/>
                  </a:lnTo>
                  <a:lnTo>
                    <a:pt x="2993" y="1003"/>
                  </a:lnTo>
                  <a:lnTo>
                    <a:pt x="3009" y="1056"/>
                  </a:lnTo>
                  <a:lnTo>
                    <a:pt x="3022" y="1109"/>
                  </a:lnTo>
                  <a:lnTo>
                    <a:pt x="3033" y="1162"/>
                  </a:lnTo>
                  <a:lnTo>
                    <a:pt x="3042" y="1215"/>
                  </a:lnTo>
                  <a:lnTo>
                    <a:pt x="3050" y="1268"/>
                  </a:lnTo>
                  <a:lnTo>
                    <a:pt x="3055" y="1322"/>
                  </a:lnTo>
                  <a:lnTo>
                    <a:pt x="3058" y="1375"/>
                  </a:lnTo>
                  <a:lnTo>
                    <a:pt x="3060" y="1429"/>
                  </a:lnTo>
                  <a:lnTo>
                    <a:pt x="3058" y="1483"/>
                  </a:lnTo>
                  <a:lnTo>
                    <a:pt x="3056" y="1538"/>
                  </a:lnTo>
                  <a:lnTo>
                    <a:pt x="3050" y="1592"/>
                  </a:lnTo>
                  <a:lnTo>
                    <a:pt x="3041" y="1674"/>
                  </a:lnTo>
                  <a:lnTo>
                    <a:pt x="3030" y="1757"/>
                  </a:lnTo>
                  <a:lnTo>
                    <a:pt x="3017" y="1841"/>
                  </a:lnTo>
                  <a:lnTo>
                    <a:pt x="3002" y="1925"/>
                  </a:lnTo>
                  <a:lnTo>
                    <a:pt x="2994" y="1968"/>
                  </a:lnTo>
                  <a:lnTo>
                    <a:pt x="2985" y="2010"/>
                  </a:lnTo>
                  <a:lnTo>
                    <a:pt x="2976" y="2054"/>
                  </a:lnTo>
                  <a:lnTo>
                    <a:pt x="2964" y="2096"/>
                  </a:lnTo>
                  <a:lnTo>
                    <a:pt x="2953" y="2139"/>
                  </a:lnTo>
                  <a:lnTo>
                    <a:pt x="2940" y="2181"/>
                  </a:lnTo>
                  <a:lnTo>
                    <a:pt x="2928" y="2225"/>
                  </a:lnTo>
                  <a:lnTo>
                    <a:pt x="2913" y="2267"/>
                  </a:lnTo>
                  <a:lnTo>
                    <a:pt x="2901" y="2298"/>
                  </a:lnTo>
                  <a:lnTo>
                    <a:pt x="2890" y="2328"/>
                  </a:lnTo>
                  <a:lnTo>
                    <a:pt x="2877" y="2357"/>
                  </a:lnTo>
                  <a:lnTo>
                    <a:pt x="2863" y="2385"/>
                  </a:lnTo>
                  <a:lnTo>
                    <a:pt x="2850" y="2413"/>
                  </a:lnTo>
                  <a:lnTo>
                    <a:pt x="2836" y="2439"/>
                  </a:lnTo>
                  <a:lnTo>
                    <a:pt x="2821" y="2464"/>
                  </a:lnTo>
                  <a:lnTo>
                    <a:pt x="2805" y="2489"/>
                  </a:lnTo>
                  <a:lnTo>
                    <a:pt x="2789" y="2511"/>
                  </a:lnTo>
                  <a:lnTo>
                    <a:pt x="2773" y="2534"/>
                  </a:lnTo>
                  <a:lnTo>
                    <a:pt x="2756" y="2556"/>
                  </a:lnTo>
                  <a:lnTo>
                    <a:pt x="2738" y="2577"/>
                  </a:lnTo>
                  <a:lnTo>
                    <a:pt x="2720" y="2596"/>
                  </a:lnTo>
                  <a:lnTo>
                    <a:pt x="2700" y="2615"/>
                  </a:lnTo>
                  <a:lnTo>
                    <a:pt x="2682" y="2632"/>
                  </a:lnTo>
                  <a:lnTo>
                    <a:pt x="2661" y="2649"/>
                  </a:lnTo>
                  <a:lnTo>
                    <a:pt x="2642" y="2664"/>
                  </a:lnTo>
                  <a:lnTo>
                    <a:pt x="2621" y="2679"/>
                  </a:lnTo>
                  <a:lnTo>
                    <a:pt x="2600" y="2693"/>
                  </a:lnTo>
                  <a:lnTo>
                    <a:pt x="2578" y="2705"/>
                  </a:lnTo>
                  <a:lnTo>
                    <a:pt x="2556" y="2717"/>
                  </a:lnTo>
                  <a:lnTo>
                    <a:pt x="2533" y="2728"/>
                  </a:lnTo>
                  <a:lnTo>
                    <a:pt x="2510" y="2737"/>
                  </a:lnTo>
                  <a:lnTo>
                    <a:pt x="2486" y="2747"/>
                  </a:lnTo>
                  <a:lnTo>
                    <a:pt x="2462" y="2755"/>
                  </a:lnTo>
                  <a:lnTo>
                    <a:pt x="2438" y="2760"/>
                  </a:lnTo>
                  <a:lnTo>
                    <a:pt x="2413" y="2766"/>
                  </a:lnTo>
                  <a:lnTo>
                    <a:pt x="2387" y="2771"/>
                  </a:lnTo>
                  <a:lnTo>
                    <a:pt x="2361" y="2775"/>
                  </a:lnTo>
                  <a:lnTo>
                    <a:pt x="2335" y="2778"/>
                  </a:lnTo>
                  <a:lnTo>
                    <a:pt x="2308" y="2779"/>
                  </a:lnTo>
                  <a:lnTo>
                    <a:pt x="2281" y="27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3" name="Freeform 60">
              <a:extLst>
                <a:ext uri="{FF2B5EF4-FFF2-40B4-BE49-F238E27FC236}">
                  <a16:creationId xmlns:a16="http://schemas.microsoft.com/office/drawing/2014/main" id="{B62DD3AC-6CB1-4350-AB58-507287FFC43B}"/>
                </a:ext>
              </a:extLst>
            </p:cNvPr>
            <p:cNvSpPr>
              <a:spLocks/>
            </p:cNvSpPr>
            <p:nvPr userDrawn="1"/>
          </p:nvSpPr>
          <p:spPr bwMode="auto">
            <a:xfrm>
              <a:off x="6351895" y="3563926"/>
              <a:ext cx="3773295" cy="3294071"/>
            </a:xfrm>
            <a:custGeom>
              <a:avLst/>
              <a:gdLst>
                <a:gd name="T0" fmla="*/ 122 w 5679"/>
                <a:gd name="T1" fmla="*/ 141 h 4955"/>
                <a:gd name="T2" fmla="*/ 40 w 5679"/>
                <a:gd name="T3" fmla="*/ 429 h 4955"/>
                <a:gd name="T4" fmla="*/ 87 w 5679"/>
                <a:gd name="T5" fmla="*/ 866 h 4955"/>
                <a:gd name="T6" fmla="*/ 200 w 5679"/>
                <a:gd name="T7" fmla="*/ 1178 h 4955"/>
                <a:gd name="T8" fmla="*/ 405 w 5679"/>
                <a:gd name="T9" fmla="*/ 1432 h 4955"/>
                <a:gd name="T10" fmla="*/ 927 w 5679"/>
                <a:gd name="T11" fmla="*/ 1999 h 4955"/>
                <a:gd name="T12" fmla="*/ 1153 w 5679"/>
                <a:gd name="T13" fmla="*/ 2346 h 4955"/>
                <a:gd name="T14" fmla="*/ 1636 w 5679"/>
                <a:gd name="T15" fmla="*/ 2903 h 4955"/>
                <a:gd name="T16" fmla="*/ 2335 w 5679"/>
                <a:gd name="T17" fmla="*/ 3408 h 4955"/>
                <a:gd name="T18" fmla="*/ 2586 w 5679"/>
                <a:gd name="T19" fmla="*/ 3614 h 4955"/>
                <a:gd name="T20" fmla="*/ 2772 w 5679"/>
                <a:gd name="T21" fmla="*/ 3869 h 4955"/>
                <a:gd name="T22" fmla="*/ 2915 w 5679"/>
                <a:gd name="T23" fmla="*/ 4242 h 4955"/>
                <a:gd name="T24" fmla="*/ 3069 w 5679"/>
                <a:gd name="T25" fmla="*/ 4839 h 4955"/>
                <a:gd name="T26" fmla="*/ 2951 w 5679"/>
                <a:gd name="T27" fmla="*/ 4512 h 4955"/>
                <a:gd name="T28" fmla="*/ 2798 w 5679"/>
                <a:gd name="T29" fmla="*/ 4018 h 4955"/>
                <a:gd name="T30" fmla="*/ 2647 w 5679"/>
                <a:gd name="T31" fmla="*/ 3747 h 4955"/>
                <a:gd name="T32" fmla="*/ 2432 w 5679"/>
                <a:gd name="T33" fmla="*/ 3526 h 4955"/>
                <a:gd name="T34" fmla="*/ 1956 w 5679"/>
                <a:gd name="T35" fmla="*/ 3213 h 4955"/>
                <a:gd name="T36" fmla="*/ 1251 w 5679"/>
                <a:gd name="T37" fmla="*/ 2549 h 4955"/>
                <a:gd name="T38" fmla="*/ 1007 w 5679"/>
                <a:gd name="T39" fmla="*/ 2187 h 4955"/>
                <a:gd name="T40" fmla="*/ 609 w 5679"/>
                <a:gd name="T41" fmla="*/ 1700 h 4955"/>
                <a:gd name="T42" fmla="*/ 237 w 5679"/>
                <a:gd name="T43" fmla="*/ 1304 h 4955"/>
                <a:gd name="T44" fmla="*/ 102 w 5679"/>
                <a:gd name="T45" fmla="*/ 1062 h 4955"/>
                <a:gd name="T46" fmla="*/ 9 w 5679"/>
                <a:gd name="T47" fmla="*/ 631 h 4955"/>
                <a:gd name="T48" fmla="*/ 28 w 5679"/>
                <a:gd name="T49" fmla="*/ 234 h 4955"/>
                <a:gd name="T50" fmla="*/ 113 w 5679"/>
                <a:gd name="T51" fmla="*/ 93 h 4955"/>
                <a:gd name="T52" fmla="*/ 254 w 5679"/>
                <a:gd name="T53" fmla="*/ 6 h 4955"/>
                <a:gd name="T54" fmla="*/ 531 w 5679"/>
                <a:gd name="T55" fmla="*/ 25 h 4955"/>
                <a:gd name="T56" fmla="*/ 839 w 5679"/>
                <a:gd name="T57" fmla="*/ 202 h 4955"/>
                <a:gd name="T58" fmla="*/ 1145 w 5679"/>
                <a:gd name="T59" fmla="*/ 592 h 4955"/>
                <a:gd name="T60" fmla="*/ 1640 w 5679"/>
                <a:gd name="T61" fmla="*/ 1105 h 4955"/>
                <a:gd name="T62" fmla="*/ 2093 w 5679"/>
                <a:gd name="T63" fmla="*/ 1437 h 4955"/>
                <a:gd name="T64" fmla="*/ 2543 w 5679"/>
                <a:gd name="T65" fmla="*/ 1972 h 4955"/>
                <a:gd name="T66" fmla="*/ 2946 w 5679"/>
                <a:gd name="T67" fmla="*/ 2545 h 4955"/>
                <a:gd name="T68" fmla="*/ 3140 w 5679"/>
                <a:gd name="T69" fmla="*/ 2812 h 4955"/>
                <a:gd name="T70" fmla="*/ 3383 w 5679"/>
                <a:gd name="T71" fmla="*/ 2949 h 4955"/>
                <a:gd name="T72" fmla="*/ 3697 w 5679"/>
                <a:gd name="T73" fmla="*/ 2987 h 4955"/>
                <a:gd name="T74" fmla="*/ 4252 w 5679"/>
                <a:gd name="T75" fmla="*/ 2962 h 4955"/>
                <a:gd name="T76" fmla="*/ 4702 w 5679"/>
                <a:gd name="T77" fmla="*/ 2960 h 4955"/>
                <a:gd name="T78" fmla="*/ 4934 w 5679"/>
                <a:gd name="T79" fmla="*/ 3029 h 4955"/>
                <a:gd name="T80" fmla="*/ 5131 w 5679"/>
                <a:gd name="T81" fmla="*/ 3167 h 4955"/>
                <a:gd name="T82" fmla="*/ 5398 w 5679"/>
                <a:gd name="T83" fmla="*/ 3534 h 4955"/>
                <a:gd name="T84" fmla="*/ 5635 w 5679"/>
                <a:gd name="T85" fmla="*/ 4112 h 4955"/>
                <a:gd name="T86" fmla="*/ 5673 w 5679"/>
                <a:gd name="T87" fmla="*/ 4534 h 4955"/>
                <a:gd name="T88" fmla="*/ 5545 w 5679"/>
                <a:gd name="T89" fmla="*/ 4924 h 4955"/>
                <a:gd name="T90" fmla="*/ 5617 w 5679"/>
                <a:gd name="T91" fmla="*/ 4633 h 4955"/>
                <a:gd name="T92" fmla="*/ 5622 w 5679"/>
                <a:gd name="T93" fmla="*/ 4236 h 4955"/>
                <a:gd name="T94" fmla="*/ 5442 w 5679"/>
                <a:gd name="T95" fmla="*/ 3704 h 4955"/>
                <a:gd name="T96" fmla="*/ 5149 w 5679"/>
                <a:gd name="T97" fmla="*/ 3241 h 4955"/>
                <a:gd name="T98" fmla="*/ 4972 w 5679"/>
                <a:gd name="T99" fmla="*/ 3095 h 4955"/>
                <a:gd name="T100" fmla="*/ 4760 w 5679"/>
                <a:gd name="T101" fmla="*/ 3011 h 4955"/>
                <a:gd name="T102" fmla="*/ 4451 w 5679"/>
                <a:gd name="T103" fmla="*/ 2994 h 4955"/>
                <a:gd name="T104" fmla="*/ 3834 w 5679"/>
                <a:gd name="T105" fmla="*/ 3021 h 4955"/>
                <a:gd name="T106" fmla="*/ 3452 w 5679"/>
                <a:gd name="T107" fmla="*/ 3007 h 4955"/>
                <a:gd name="T108" fmla="*/ 3177 w 5679"/>
                <a:gd name="T109" fmla="*/ 2892 h 4955"/>
                <a:gd name="T110" fmla="*/ 2972 w 5679"/>
                <a:gd name="T111" fmla="*/ 2671 h 4955"/>
                <a:gd name="T112" fmla="*/ 2629 w 5679"/>
                <a:gd name="T113" fmla="*/ 2145 h 4955"/>
                <a:gd name="T114" fmla="*/ 2157 w 5679"/>
                <a:gd name="T115" fmla="*/ 1565 h 4955"/>
                <a:gd name="T116" fmla="*/ 1778 w 5679"/>
                <a:gd name="T117" fmla="*/ 1239 h 4955"/>
                <a:gd name="T118" fmla="*/ 1238 w 5679"/>
                <a:gd name="T119" fmla="*/ 781 h 4955"/>
                <a:gd name="T120" fmla="*/ 893 w 5679"/>
                <a:gd name="T121" fmla="*/ 309 h 4955"/>
                <a:gd name="T122" fmla="*/ 580 w 5679"/>
                <a:gd name="T123" fmla="*/ 84 h 4955"/>
                <a:gd name="T124" fmla="*/ 285 w 5679"/>
                <a:gd name="T125" fmla="*/ 39 h 4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9" h="4955">
                  <a:moveTo>
                    <a:pt x="280" y="39"/>
                  </a:moveTo>
                  <a:lnTo>
                    <a:pt x="252" y="49"/>
                  </a:lnTo>
                  <a:lnTo>
                    <a:pt x="226" y="61"/>
                  </a:lnTo>
                  <a:lnTo>
                    <a:pt x="201" y="74"/>
                  </a:lnTo>
                  <a:lnTo>
                    <a:pt x="179" y="88"/>
                  </a:lnTo>
                  <a:lnTo>
                    <a:pt x="169" y="95"/>
                  </a:lnTo>
                  <a:lnTo>
                    <a:pt x="159" y="105"/>
                  </a:lnTo>
                  <a:lnTo>
                    <a:pt x="148" y="113"/>
                  </a:lnTo>
                  <a:lnTo>
                    <a:pt x="139" y="122"/>
                  </a:lnTo>
                  <a:lnTo>
                    <a:pt x="130" y="131"/>
                  </a:lnTo>
                  <a:lnTo>
                    <a:pt x="122" y="141"/>
                  </a:lnTo>
                  <a:lnTo>
                    <a:pt x="114" y="152"/>
                  </a:lnTo>
                  <a:lnTo>
                    <a:pt x="106" y="162"/>
                  </a:lnTo>
                  <a:lnTo>
                    <a:pt x="92" y="185"/>
                  </a:lnTo>
                  <a:lnTo>
                    <a:pt x="79" y="209"/>
                  </a:lnTo>
                  <a:lnTo>
                    <a:pt x="69" y="235"/>
                  </a:lnTo>
                  <a:lnTo>
                    <a:pt x="60" y="263"/>
                  </a:lnTo>
                  <a:lnTo>
                    <a:pt x="53" y="291"/>
                  </a:lnTo>
                  <a:lnTo>
                    <a:pt x="47" y="322"/>
                  </a:lnTo>
                  <a:lnTo>
                    <a:pt x="44" y="356"/>
                  </a:lnTo>
                  <a:lnTo>
                    <a:pt x="42" y="390"/>
                  </a:lnTo>
                  <a:lnTo>
                    <a:pt x="40" y="429"/>
                  </a:lnTo>
                  <a:lnTo>
                    <a:pt x="40" y="468"/>
                  </a:lnTo>
                  <a:lnTo>
                    <a:pt x="40" y="508"/>
                  </a:lnTo>
                  <a:lnTo>
                    <a:pt x="43" y="547"/>
                  </a:lnTo>
                  <a:lnTo>
                    <a:pt x="45" y="587"/>
                  </a:lnTo>
                  <a:lnTo>
                    <a:pt x="48" y="628"/>
                  </a:lnTo>
                  <a:lnTo>
                    <a:pt x="53" y="667"/>
                  </a:lnTo>
                  <a:lnTo>
                    <a:pt x="58" y="707"/>
                  </a:lnTo>
                  <a:lnTo>
                    <a:pt x="65" y="747"/>
                  </a:lnTo>
                  <a:lnTo>
                    <a:pt x="71" y="787"/>
                  </a:lnTo>
                  <a:lnTo>
                    <a:pt x="79" y="827"/>
                  </a:lnTo>
                  <a:lnTo>
                    <a:pt x="87" y="866"/>
                  </a:lnTo>
                  <a:lnTo>
                    <a:pt x="98" y="906"/>
                  </a:lnTo>
                  <a:lnTo>
                    <a:pt x="108" y="946"/>
                  </a:lnTo>
                  <a:lnTo>
                    <a:pt x="120" y="987"/>
                  </a:lnTo>
                  <a:lnTo>
                    <a:pt x="132" y="1026"/>
                  </a:lnTo>
                  <a:lnTo>
                    <a:pt x="140" y="1048"/>
                  </a:lnTo>
                  <a:lnTo>
                    <a:pt x="148" y="1070"/>
                  </a:lnTo>
                  <a:lnTo>
                    <a:pt x="157" y="1093"/>
                  </a:lnTo>
                  <a:lnTo>
                    <a:pt x="167" y="1115"/>
                  </a:lnTo>
                  <a:lnTo>
                    <a:pt x="177" y="1136"/>
                  </a:lnTo>
                  <a:lnTo>
                    <a:pt x="188" y="1157"/>
                  </a:lnTo>
                  <a:lnTo>
                    <a:pt x="200" y="1178"/>
                  </a:lnTo>
                  <a:lnTo>
                    <a:pt x="213" y="1200"/>
                  </a:lnTo>
                  <a:lnTo>
                    <a:pt x="225" y="1219"/>
                  </a:lnTo>
                  <a:lnTo>
                    <a:pt x="239" y="1240"/>
                  </a:lnTo>
                  <a:lnTo>
                    <a:pt x="254" y="1261"/>
                  </a:lnTo>
                  <a:lnTo>
                    <a:pt x="269" y="1280"/>
                  </a:lnTo>
                  <a:lnTo>
                    <a:pt x="285" y="1301"/>
                  </a:lnTo>
                  <a:lnTo>
                    <a:pt x="301" y="1320"/>
                  </a:lnTo>
                  <a:lnTo>
                    <a:pt x="318" y="1340"/>
                  </a:lnTo>
                  <a:lnTo>
                    <a:pt x="336" y="1359"/>
                  </a:lnTo>
                  <a:lnTo>
                    <a:pt x="371" y="1395"/>
                  </a:lnTo>
                  <a:lnTo>
                    <a:pt x="405" y="1432"/>
                  </a:lnTo>
                  <a:lnTo>
                    <a:pt x="441" y="1467"/>
                  </a:lnTo>
                  <a:lnTo>
                    <a:pt x="475" y="1504"/>
                  </a:lnTo>
                  <a:lnTo>
                    <a:pt x="529" y="1560"/>
                  </a:lnTo>
                  <a:lnTo>
                    <a:pt x="584" y="1616"/>
                  </a:lnTo>
                  <a:lnTo>
                    <a:pt x="638" y="1672"/>
                  </a:lnTo>
                  <a:lnTo>
                    <a:pt x="692" y="1731"/>
                  </a:lnTo>
                  <a:lnTo>
                    <a:pt x="746" y="1788"/>
                  </a:lnTo>
                  <a:lnTo>
                    <a:pt x="799" y="1848"/>
                  </a:lnTo>
                  <a:lnTo>
                    <a:pt x="850" y="1908"/>
                  </a:lnTo>
                  <a:lnTo>
                    <a:pt x="902" y="1967"/>
                  </a:lnTo>
                  <a:lnTo>
                    <a:pt x="927" y="1999"/>
                  </a:lnTo>
                  <a:lnTo>
                    <a:pt x="951" y="2031"/>
                  </a:lnTo>
                  <a:lnTo>
                    <a:pt x="974" y="2064"/>
                  </a:lnTo>
                  <a:lnTo>
                    <a:pt x="997" y="2098"/>
                  </a:lnTo>
                  <a:lnTo>
                    <a:pt x="1019" y="2131"/>
                  </a:lnTo>
                  <a:lnTo>
                    <a:pt x="1041" y="2166"/>
                  </a:lnTo>
                  <a:lnTo>
                    <a:pt x="1061" y="2200"/>
                  </a:lnTo>
                  <a:lnTo>
                    <a:pt x="1082" y="2233"/>
                  </a:lnTo>
                  <a:lnTo>
                    <a:pt x="1099" y="2262"/>
                  </a:lnTo>
                  <a:lnTo>
                    <a:pt x="1118" y="2289"/>
                  </a:lnTo>
                  <a:lnTo>
                    <a:pt x="1135" y="2318"/>
                  </a:lnTo>
                  <a:lnTo>
                    <a:pt x="1153" y="2346"/>
                  </a:lnTo>
                  <a:lnTo>
                    <a:pt x="1172" y="2374"/>
                  </a:lnTo>
                  <a:lnTo>
                    <a:pt x="1190" y="2402"/>
                  </a:lnTo>
                  <a:lnTo>
                    <a:pt x="1209" y="2429"/>
                  </a:lnTo>
                  <a:lnTo>
                    <a:pt x="1229" y="2456"/>
                  </a:lnTo>
                  <a:lnTo>
                    <a:pt x="1282" y="2523"/>
                  </a:lnTo>
                  <a:lnTo>
                    <a:pt x="1337" y="2590"/>
                  </a:lnTo>
                  <a:lnTo>
                    <a:pt x="1393" y="2655"/>
                  </a:lnTo>
                  <a:lnTo>
                    <a:pt x="1451" y="2720"/>
                  </a:lnTo>
                  <a:lnTo>
                    <a:pt x="1511" y="2783"/>
                  </a:lnTo>
                  <a:lnTo>
                    <a:pt x="1573" y="2843"/>
                  </a:lnTo>
                  <a:lnTo>
                    <a:pt x="1636" y="2903"/>
                  </a:lnTo>
                  <a:lnTo>
                    <a:pt x="1701" y="2962"/>
                  </a:lnTo>
                  <a:lnTo>
                    <a:pt x="1768" y="3019"/>
                  </a:lnTo>
                  <a:lnTo>
                    <a:pt x="1837" y="3074"/>
                  </a:lnTo>
                  <a:lnTo>
                    <a:pt x="1907" y="3128"/>
                  </a:lnTo>
                  <a:lnTo>
                    <a:pt x="1979" y="3181"/>
                  </a:lnTo>
                  <a:lnTo>
                    <a:pt x="2052" y="3232"/>
                  </a:lnTo>
                  <a:lnTo>
                    <a:pt x="2127" y="3282"/>
                  </a:lnTo>
                  <a:lnTo>
                    <a:pt x="2204" y="3330"/>
                  </a:lnTo>
                  <a:lnTo>
                    <a:pt x="2282" y="3376"/>
                  </a:lnTo>
                  <a:lnTo>
                    <a:pt x="2308" y="3392"/>
                  </a:lnTo>
                  <a:lnTo>
                    <a:pt x="2335" y="3408"/>
                  </a:lnTo>
                  <a:lnTo>
                    <a:pt x="2360" y="3425"/>
                  </a:lnTo>
                  <a:lnTo>
                    <a:pt x="2385" y="3442"/>
                  </a:lnTo>
                  <a:lnTo>
                    <a:pt x="2410" y="3459"/>
                  </a:lnTo>
                  <a:lnTo>
                    <a:pt x="2434" y="3478"/>
                  </a:lnTo>
                  <a:lnTo>
                    <a:pt x="2457" y="3496"/>
                  </a:lnTo>
                  <a:lnTo>
                    <a:pt x="2480" y="3514"/>
                  </a:lnTo>
                  <a:lnTo>
                    <a:pt x="2502" y="3533"/>
                  </a:lnTo>
                  <a:lnTo>
                    <a:pt x="2524" y="3552"/>
                  </a:lnTo>
                  <a:lnTo>
                    <a:pt x="2546" y="3573"/>
                  </a:lnTo>
                  <a:lnTo>
                    <a:pt x="2566" y="3594"/>
                  </a:lnTo>
                  <a:lnTo>
                    <a:pt x="2586" y="3614"/>
                  </a:lnTo>
                  <a:lnTo>
                    <a:pt x="2605" y="3635"/>
                  </a:lnTo>
                  <a:lnTo>
                    <a:pt x="2625" y="3657"/>
                  </a:lnTo>
                  <a:lnTo>
                    <a:pt x="2643" y="3678"/>
                  </a:lnTo>
                  <a:lnTo>
                    <a:pt x="2662" y="3700"/>
                  </a:lnTo>
                  <a:lnTo>
                    <a:pt x="2679" y="3723"/>
                  </a:lnTo>
                  <a:lnTo>
                    <a:pt x="2696" y="3747"/>
                  </a:lnTo>
                  <a:lnTo>
                    <a:pt x="2712" y="3770"/>
                  </a:lnTo>
                  <a:lnTo>
                    <a:pt x="2728" y="3794"/>
                  </a:lnTo>
                  <a:lnTo>
                    <a:pt x="2743" y="3820"/>
                  </a:lnTo>
                  <a:lnTo>
                    <a:pt x="2758" y="3844"/>
                  </a:lnTo>
                  <a:lnTo>
                    <a:pt x="2772" y="3869"/>
                  </a:lnTo>
                  <a:lnTo>
                    <a:pt x="2786" y="3895"/>
                  </a:lnTo>
                  <a:lnTo>
                    <a:pt x="2798" y="3922"/>
                  </a:lnTo>
                  <a:lnTo>
                    <a:pt x="2811" y="3948"/>
                  </a:lnTo>
                  <a:lnTo>
                    <a:pt x="2823" y="3976"/>
                  </a:lnTo>
                  <a:lnTo>
                    <a:pt x="2835" y="4003"/>
                  </a:lnTo>
                  <a:lnTo>
                    <a:pt x="2846" y="4031"/>
                  </a:lnTo>
                  <a:lnTo>
                    <a:pt x="2857" y="4059"/>
                  </a:lnTo>
                  <a:lnTo>
                    <a:pt x="2866" y="4089"/>
                  </a:lnTo>
                  <a:lnTo>
                    <a:pt x="2883" y="4140"/>
                  </a:lnTo>
                  <a:lnTo>
                    <a:pt x="2899" y="4190"/>
                  </a:lnTo>
                  <a:lnTo>
                    <a:pt x="2915" y="4242"/>
                  </a:lnTo>
                  <a:lnTo>
                    <a:pt x="2931" y="4293"/>
                  </a:lnTo>
                  <a:lnTo>
                    <a:pt x="2946" y="4346"/>
                  </a:lnTo>
                  <a:lnTo>
                    <a:pt x="2961" y="4399"/>
                  </a:lnTo>
                  <a:lnTo>
                    <a:pt x="2976" y="4451"/>
                  </a:lnTo>
                  <a:lnTo>
                    <a:pt x="2990" y="4505"/>
                  </a:lnTo>
                  <a:lnTo>
                    <a:pt x="3005" y="4560"/>
                  </a:lnTo>
                  <a:lnTo>
                    <a:pt x="3017" y="4614"/>
                  </a:lnTo>
                  <a:lnTo>
                    <a:pt x="3031" y="4669"/>
                  </a:lnTo>
                  <a:lnTo>
                    <a:pt x="3044" y="4726"/>
                  </a:lnTo>
                  <a:lnTo>
                    <a:pt x="3057" y="4782"/>
                  </a:lnTo>
                  <a:lnTo>
                    <a:pt x="3069" y="4839"/>
                  </a:lnTo>
                  <a:lnTo>
                    <a:pt x="3081" y="4897"/>
                  </a:lnTo>
                  <a:lnTo>
                    <a:pt x="3093" y="4955"/>
                  </a:lnTo>
                  <a:lnTo>
                    <a:pt x="3053" y="4955"/>
                  </a:lnTo>
                  <a:lnTo>
                    <a:pt x="3041" y="4898"/>
                  </a:lnTo>
                  <a:lnTo>
                    <a:pt x="3030" y="4841"/>
                  </a:lnTo>
                  <a:lnTo>
                    <a:pt x="3017" y="4785"/>
                  </a:lnTo>
                  <a:lnTo>
                    <a:pt x="3005" y="4729"/>
                  </a:lnTo>
                  <a:lnTo>
                    <a:pt x="2992" y="4674"/>
                  </a:lnTo>
                  <a:lnTo>
                    <a:pt x="2978" y="4620"/>
                  </a:lnTo>
                  <a:lnTo>
                    <a:pt x="2964" y="4566"/>
                  </a:lnTo>
                  <a:lnTo>
                    <a:pt x="2951" y="4512"/>
                  </a:lnTo>
                  <a:lnTo>
                    <a:pt x="2937" y="4460"/>
                  </a:lnTo>
                  <a:lnTo>
                    <a:pt x="2922" y="4407"/>
                  </a:lnTo>
                  <a:lnTo>
                    <a:pt x="2908" y="4355"/>
                  </a:lnTo>
                  <a:lnTo>
                    <a:pt x="2892" y="4304"/>
                  </a:lnTo>
                  <a:lnTo>
                    <a:pt x="2877" y="4252"/>
                  </a:lnTo>
                  <a:lnTo>
                    <a:pt x="2861" y="4201"/>
                  </a:lnTo>
                  <a:lnTo>
                    <a:pt x="2845" y="4151"/>
                  </a:lnTo>
                  <a:lnTo>
                    <a:pt x="2829" y="4102"/>
                  </a:lnTo>
                  <a:lnTo>
                    <a:pt x="2819" y="4073"/>
                  </a:lnTo>
                  <a:lnTo>
                    <a:pt x="2808" y="4045"/>
                  </a:lnTo>
                  <a:lnTo>
                    <a:pt x="2798" y="4018"/>
                  </a:lnTo>
                  <a:lnTo>
                    <a:pt x="2787" y="3992"/>
                  </a:lnTo>
                  <a:lnTo>
                    <a:pt x="2775" y="3965"/>
                  </a:lnTo>
                  <a:lnTo>
                    <a:pt x="2764" y="3939"/>
                  </a:lnTo>
                  <a:lnTo>
                    <a:pt x="2750" y="3914"/>
                  </a:lnTo>
                  <a:lnTo>
                    <a:pt x="2737" y="3888"/>
                  </a:lnTo>
                  <a:lnTo>
                    <a:pt x="2724" y="3864"/>
                  </a:lnTo>
                  <a:lnTo>
                    <a:pt x="2709" y="3840"/>
                  </a:lnTo>
                  <a:lnTo>
                    <a:pt x="2695" y="3816"/>
                  </a:lnTo>
                  <a:lnTo>
                    <a:pt x="2679" y="3793"/>
                  </a:lnTo>
                  <a:lnTo>
                    <a:pt x="2663" y="3770"/>
                  </a:lnTo>
                  <a:lnTo>
                    <a:pt x="2647" y="3747"/>
                  </a:lnTo>
                  <a:lnTo>
                    <a:pt x="2631" y="3725"/>
                  </a:lnTo>
                  <a:lnTo>
                    <a:pt x="2612" y="3704"/>
                  </a:lnTo>
                  <a:lnTo>
                    <a:pt x="2595" y="3682"/>
                  </a:lnTo>
                  <a:lnTo>
                    <a:pt x="2577" y="3661"/>
                  </a:lnTo>
                  <a:lnTo>
                    <a:pt x="2557" y="3641"/>
                  </a:lnTo>
                  <a:lnTo>
                    <a:pt x="2538" y="3621"/>
                  </a:lnTo>
                  <a:lnTo>
                    <a:pt x="2518" y="3600"/>
                  </a:lnTo>
                  <a:lnTo>
                    <a:pt x="2498" y="3582"/>
                  </a:lnTo>
                  <a:lnTo>
                    <a:pt x="2476" y="3563"/>
                  </a:lnTo>
                  <a:lnTo>
                    <a:pt x="2455" y="3544"/>
                  </a:lnTo>
                  <a:lnTo>
                    <a:pt x="2432" y="3526"/>
                  </a:lnTo>
                  <a:lnTo>
                    <a:pt x="2409" y="3509"/>
                  </a:lnTo>
                  <a:lnTo>
                    <a:pt x="2386" y="3491"/>
                  </a:lnTo>
                  <a:lnTo>
                    <a:pt x="2362" y="3474"/>
                  </a:lnTo>
                  <a:lnTo>
                    <a:pt x="2338" y="3457"/>
                  </a:lnTo>
                  <a:lnTo>
                    <a:pt x="2313" y="3441"/>
                  </a:lnTo>
                  <a:lnTo>
                    <a:pt x="2288" y="3425"/>
                  </a:lnTo>
                  <a:lnTo>
                    <a:pt x="2261" y="3410"/>
                  </a:lnTo>
                  <a:lnTo>
                    <a:pt x="2183" y="3363"/>
                  </a:lnTo>
                  <a:lnTo>
                    <a:pt x="2105" y="3315"/>
                  </a:lnTo>
                  <a:lnTo>
                    <a:pt x="2030" y="3264"/>
                  </a:lnTo>
                  <a:lnTo>
                    <a:pt x="1956" y="3213"/>
                  </a:lnTo>
                  <a:lnTo>
                    <a:pt x="1883" y="3160"/>
                  </a:lnTo>
                  <a:lnTo>
                    <a:pt x="1813" y="3105"/>
                  </a:lnTo>
                  <a:lnTo>
                    <a:pt x="1743" y="3049"/>
                  </a:lnTo>
                  <a:lnTo>
                    <a:pt x="1675" y="2991"/>
                  </a:lnTo>
                  <a:lnTo>
                    <a:pt x="1610" y="2932"/>
                  </a:lnTo>
                  <a:lnTo>
                    <a:pt x="1545" y="2872"/>
                  </a:lnTo>
                  <a:lnTo>
                    <a:pt x="1484" y="2810"/>
                  </a:lnTo>
                  <a:lnTo>
                    <a:pt x="1423" y="2746"/>
                  </a:lnTo>
                  <a:lnTo>
                    <a:pt x="1363" y="2682"/>
                  </a:lnTo>
                  <a:lnTo>
                    <a:pt x="1307" y="2615"/>
                  </a:lnTo>
                  <a:lnTo>
                    <a:pt x="1251" y="2549"/>
                  </a:lnTo>
                  <a:lnTo>
                    <a:pt x="1197" y="2479"/>
                  </a:lnTo>
                  <a:lnTo>
                    <a:pt x="1177" y="2452"/>
                  </a:lnTo>
                  <a:lnTo>
                    <a:pt x="1158" y="2425"/>
                  </a:lnTo>
                  <a:lnTo>
                    <a:pt x="1138" y="2396"/>
                  </a:lnTo>
                  <a:lnTo>
                    <a:pt x="1120" y="2369"/>
                  </a:lnTo>
                  <a:lnTo>
                    <a:pt x="1102" y="2340"/>
                  </a:lnTo>
                  <a:lnTo>
                    <a:pt x="1084" y="2311"/>
                  </a:lnTo>
                  <a:lnTo>
                    <a:pt x="1066" y="2283"/>
                  </a:lnTo>
                  <a:lnTo>
                    <a:pt x="1049" y="2254"/>
                  </a:lnTo>
                  <a:lnTo>
                    <a:pt x="1028" y="2221"/>
                  </a:lnTo>
                  <a:lnTo>
                    <a:pt x="1007" y="2187"/>
                  </a:lnTo>
                  <a:lnTo>
                    <a:pt x="987" y="2153"/>
                  </a:lnTo>
                  <a:lnTo>
                    <a:pt x="965" y="2120"/>
                  </a:lnTo>
                  <a:lnTo>
                    <a:pt x="942" y="2088"/>
                  </a:lnTo>
                  <a:lnTo>
                    <a:pt x="919" y="2054"/>
                  </a:lnTo>
                  <a:lnTo>
                    <a:pt x="896" y="2023"/>
                  </a:lnTo>
                  <a:lnTo>
                    <a:pt x="871" y="1992"/>
                  </a:lnTo>
                  <a:lnTo>
                    <a:pt x="820" y="1933"/>
                  </a:lnTo>
                  <a:lnTo>
                    <a:pt x="769" y="1873"/>
                  </a:lnTo>
                  <a:lnTo>
                    <a:pt x="716" y="1815"/>
                  </a:lnTo>
                  <a:lnTo>
                    <a:pt x="663" y="1757"/>
                  </a:lnTo>
                  <a:lnTo>
                    <a:pt x="609" y="1700"/>
                  </a:lnTo>
                  <a:lnTo>
                    <a:pt x="555" y="1643"/>
                  </a:lnTo>
                  <a:lnTo>
                    <a:pt x="500" y="1586"/>
                  </a:lnTo>
                  <a:lnTo>
                    <a:pt x="447" y="1531"/>
                  </a:lnTo>
                  <a:lnTo>
                    <a:pt x="412" y="1495"/>
                  </a:lnTo>
                  <a:lnTo>
                    <a:pt x="378" y="1459"/>
                  </a:lnTo>
                  <a:lnTo>
                    <a:pt x="342" y="1422"/>
                  </a:lnTo>
                  <a:lnTo>
                    <a:pt x="308" y="1386"/>
                  </a:lnTo>
                  <a:lnTo>
                    <a:pt x="289" y="1366"/>
                  </a:lnTo>
                  <a:lnTo>
                    <a:pt x="271" y="1346"/>
                  </a:lnTo>
                  <a:lnTo>
                    <a:pt x="254" y="1325"/>
                  </a:lnTo>
                  <a:lnTo>
                    <a:pt x="237" y="1304"/>
                  </a:lnTo>
                  <a:lnTo>
                    <a:pt x="222" y="1284"/>
                  </a:lnTo>
                  <a:lnTo>
                    <a:pt x="207" y="1262"/>
                  </a:lnTo>
                  <a:lnTo>
                    <a:pt x="192" y="1241"/>
                  </a:lnTo>
                  <a:lnTo>
                    <a:pt x="178" y="1219"/>
                  </a:lnTo>
                  <a:lnTo>
                    <a:pt x="165" y="1198"/>
                  </a:lnTo>
                  <a:lnTo>
                    <a:pt x="153" y="1176"/>
                  </a:lnTo>
                  <a:lnTo>
                    <a:pt x="141" y="1154"/>
                  </a:lnTo>
                  <a:lnTo>
                    <a:pt x="131" y="1131"/>
                  </a:lnTo>
                  <a:lnTo>
                    <a:pt x="121" y="1108"/>
                  </a:lnTo>
                  <a:lnTo>
                    <a:pt x="112" y="1085"/>
                  </a:lnTo>
                  <a:lnTo>
                    <a:pt x="102" y="1062"/>
                  </a:lnTo>
                  <a:lnTo>
                    <a:pt x="94" y="1038"/>
                  </a:lnTo>
                  <a:lnTo>
                    <a:pt x="82" y="997"/>
                  </a:lnTo>
                  <a:lnTo>
                    <a:pt x="70" y="957"/>
                  </a:lnTo>
                  <a:lnTo>
                    <a:pt x="60" y="915"/>
                  </a:lnTo>
                  <a:lnTo>
                    <a:pt x="50" y="875"/>
                  </a:lnTo>
                  <a:lnTo>
                    <a:pt x="40" y="834"/>
                  </a:lnTo>
                  <a:lnTo>
                    <a:pt x="32" y="794"/>
                  </a:lnTo>
                  <a:lnTo>
                    <a:pt x="26" y="753"/>
                  </a:lnTo>
                  <a:lnTo>
                    <a:pt x="19" y="712"/>
                  </a:lnTo>
                  <a:lnTo>
                    <a:pt x="14" y="671"/>
                  </a:lnTo>
                  <a:lnTo>
                    <a:pt x="9" y="631"/>
                  </a:lnTo>
                  <a:lnTo>
                    <a:pt x="6" y="591"/>
                  </a:lnTo>
                  <a:lnTo>
                    <a:pt x="3" y="550"/>
                  </a:lnTo>
                  <a:lnTo>
                    <a:pt x="1" y="509"/>
                  </a:lnTo>
                  <a:lnTo>
                    <a:pt x="0" y="469"/>
                  </a:lnTo>
                  <a:lnTo>
                    <a:pt x="0" y="428"/>
                  </a:lnTo>
                  <a:lnTo>
                    <a:pt x="1" y="388"/>
                  </a:lnTo>
                  <a:lnTo>
                    <a:pt x="5" y="351"/>
                  </a:lnTo>
                  <a:lnTo>
                    <a:pt x="8" y="316"/>
                  </a:lnTo>
                  <a:lnTo>
                    <a:pt x="15" y="281"/>
                  </a:lnTo>
                  <a:lnTo>
                    <a:pt x="23" y="249"/>
                  </a:lnTo>
                  <a:lnTo>
                    <a:pt x="28" y="234"/>
                  </a:lnTo>
                  <a:lnTo>
                    <a:pt x="34" y="219"/>
                  </a:lnTo>
                  <a:lnTo>
                    <a:pt x="39" y="204"/>
                  </a:lnTo>
                  <a:lnTo>
                    <a:pt x="45" y="191"/>
                  </a:lnTo>
                  <a:lnTo>
                    <a:pt x="52" y="177"/>
                  </a:lnTo>
                  <a:lnTo>
                    <a:pt x="59" y="163"/>
                  </a:lnTo>
                  <a:lnTo>
                    <a:pt x="67" y="150"/>
                  </a:lnTo>
                  <a:lnTo>
                    <a:pt x="75" y="138"/>
                  </a:lnTo>
                  <a:lnTo>
                    <a:pt x="84" y="126"/>
                  </a:lnTo>
                  <a:lnTo>
                    <a:pt x="93" y="115"/>
                  </a:lnTo>
                  <a:lnTo>
                    <a:pt x="102" y="103"/>
                  </a:lnTo>
                  <a:lnTo>
                    <a:pt x="113" y="93"/>
                  </a:lnTo>
                  <a:lnTo>
                    <a:pt x="123" y="83"/>
                  </a:lnTo>
                  <a:lnTo>
                    <a:pt x="133" y="74"/>
                  </a:lnTo>
                  <a:lnTo>
                    <a:pt x="145" y="64"/>
                  </a:lnTo>
                  <a:lnTo>
                    <a:pt x="157" y="55"/>
                  </a:lnTo>
                  <a:lnTo>
                    <a:pt x="169" y="47"/>
                  </a:lnTo>
                  <a:lnTo>
                    <a:pt x="183" y="39"/>
                  </a:lnTo>
                  <a:lnTo>
                    <a:pt x="195" y="31"/>
                  </a:lnTo>
                  <a:lnTo>
                    <a:pt x="209" y="24"/>
                  </a:lnTo>
                  <a:lnTo>
                    <a:pt x="224" y="19"/>
                  </a:lnTo>
                  <a:lnTo>
                    <a:pt x="238" y="12"/>
                  </a:lnTo>
                  <a:lnTo>
                    <a:pt x="254" y="6"/>
                  </a:lnTo>
                  <a:lnTo>
                    <a:pt x="269" y="1"/>
                  </a:lnTo>
                  <a:lnTo>
                    <a:pt x="280" y="1"/>
                  </a:lnTo>
                  <a:lnTo>
                    <a:pt x="284" y="0"/>
                  </a:lnTo>
                  <a:lnTo>
                    <a:pt x="324" y="0"/>
                  </a:lnTo>
                  <a:lnTo>
                    <a:pt x="365" y="0"/>
                  </a:lnTo>
                  <a:lnTo>
                    <a:pt x="406" y="2"/>
                  </a:lnTo>
                  <a:lnTo>
                    <a:pt x="448" y="7"/>
                  </a:lnTo>
                  <a:lnTo>
                    <a:pt x="468" y="10"/>
                  </a:lnTo>
                  <a:lnTo>
                    <a:pt x="490" y="15"/>
                  </a:lnTo>
                  <a:lnTo>
                    <a:pt x="511" y="20"/>
                  </a:lnTo>
                  <a:lnTo>
                    <a:pt x="531" y="25"/>
                  </a:lnTo>
                  <a:lnTo>
                    <a:pt x="553" y="31"/>
                  </a:lnTo>
                  <a:lnTo>
                    <a:pt x="574" y="39"/>
                  </a:lnTo>
                  <a:lnTo>
                    <a:pt x="594" y="47"/>
                  </a:lnTo>
                  <a:lnTo>
                    <a:pt x="615" y="58"/>
                  </a:lnTo>
                  <a:lnTo>
                    <a:pt x="650" y="75"/>
                  </a:lnTo>
                  <a:lnTo>
                    <a:pt x="684" y="93"/>
                  </a:lnTo>
                  <a:lnTo>
                    <a:pt x="716" y="113"/>
                  </a:lnTo>
                  <a:lnTo>
                    <a:pt x="748" y="133"/>
                  </a:lnTo>
                  <a:lnTo>
                    <a:pt x="779" y="155"/>
                  </a:lnTo>
                  <a:lnTo>
                    <a:pt x="809" y="178"/>
                  </a:lnTo>
                  <a:lnTo>
                    <a:pt x="839" y="202"/>
                  </a:lnTo>
                  <a:lnTo>
                    <a:pt x="868" y="227"/>
                  </a:lnTo>
                  <a:lnTo>
                    <a:pt x="895" y="254"/>
                  </a:lnTo>
                  <a:lnTo>
                    <a:pt x="921" y="281"/>
                  </a:lnTo>
                  <a:lnTo>
                    <a:pt x="948" y="311"/>
                  </a:lnTo>
                  <a:lnTo>
                    <a:pt x="973" y="341"/>
                  </a:lnTo>
                  <a:lnTo>
                    <a:pt x="997" y="372"/>
                  </a:lnTo>
                  <a:lnTo>
                    <a:pt x="1021" y="404"/>
                  </a:lnTo>
                  <a:lnTo>
                    <a:pt x="1044" y="438"/>
                  </a:lnTo>
                  <a:lnTo>
                    <a:pt x="1067" y="473"/>
                  </a:lnTo>
                  <a:lnTo>
                    <a:pt x="1105" y="533"/>
                  </a:lnTo>
                  <a:lnTo>
                    <a:pt x="1145" y="592"/>
                  </a:lnTo>
                  <a:lnTo>
                    <a:pt x="1185" y="648"/>
                  </a:lnTo>
                  <a:lnTo>
                    <a:pt x="1225" y="703"/>
                  </a:lnTo>
                  <a:lnTo>
                    <a:pt x="1268" y="755"/>
                  </a:lnTo>
                  <a:lnTo>
                    <a:pt x="1311" y="805"/>
                  </a:lnTo>
                  <a:lnTo>
                    <a:pt x="1355" y="855"/>
                  </a:lnTo>
                  <a:lnTo>
                    <a:pt x="1400" y="901"/>
                  </a:lnTo>
                  <a:lnTo>
                    <a:pt x="1446" y="945"/>
                  </a:lnTo>
                  <a:lnTo>
                    <a:pt x="1493" y="988"/>
                  </a:lnTo>
                  <a:lnTo>
                    <a:pt x="1541" y="1029"/>
                  </a:lnTo>
                  <a:lnTo>
                    <a:pt x="1590" y="1067"/>
                  </a:lnTo>
                  <a:lnTo>
                    <a:pt x="1640" y="1105"/>
                  </a:lnTo>
                  <a:lnTo>
                    <a:pt x="1691" y="1139"/>
                  </a:lnTo>
                  <a:lnTo>
                    <a:pt x="1744" y="1172"/>
                  </a:lnTo>
                  <a:lnTo>
                    <a:pt x="1798" y="1204"/>
                  </a:lnTo>
                  <a:lnTo>
                    <a:pt x="1838" y="1229"/>
                  </a:lnTo>
                  <a:lnTo>
                    <a:pt x="1878" y="1255"/>
                  </a:lnTo>
                  <a:lnTo>
                    <a:pt x="1917" y="1282"/>
                  </a:lnTo>
                  <a:lnTo>
                    <a:pt x="1954" y="1311"/>
                  </a:lnTo>
                  <a:lnTo>
                    <a:pt x="1991" y="1342"/>
                  </a:lnTo>
                  <a:lnTo>
                    <a:pt x="2026" y="1373"/>
                  </a:lnTo>
                  <a:lnTo>
                    <a:pt x="2059" y="1405"/>
                  </a:lnTo>
                  <a:lnTo>
                    <a:pt x="2093" y="1437"/>
                  </a:lnTo>
                  <a:lnTo>
                    <a:pt x="2126" y="1472"/>
                  </a:lnTo>
                  <a:lnTo>
                    <a:pt x="2157" y="1506"/>
                  </a:lnTo>
                  <a:lnTo>
                    <a:pt x="2188" y="1541"/>
                  </a:lnTo>
                  <a:lnTo>
                    <a:pt x="2219" y="1576"/>
                  </a:lnTo>
                  <a:lnTo>
                    <a:pt x="2278" y="1647"/>
                  </a:lnTo>
                  <a:lnTo>
                    <a:pt x="2337" y="1718"/>
                  </a:lnTo>
                  <a:lnTo>
                    <a:pt x="2384" y="1777"/>
                  </a:lnTo>
                  <a:lnTo>
                    <a:pt x="2424" y="1825"/>
                  </a:lnTo>
                  <a:lnTo>
                    <a:pt x="2464" y="1873"/>
                  </a:lnTo>
                  <a:lnTo>
                    <a:pt x="2504" y="1922"/>
                  </a:lnTo>
                  <a:lnTo>
                    <a:pt x="2543" y="1972"/>
                  </a:lnTo>
                  <a:lnTo>
                    <a:pt x="2584" y="2021"/>
                  </a:lnTo>
                  <a:lnTo>
                    <a:pt x="2623" y="2072"/>
                  </a:lnTo>
                  <a:lnTo>
                    <a:pt x="2662" y="2122"/>
                  </a:lnTo>
                  <a:lnTo>
                    <a:pt x="2699" y="2172"/>
                  </a:lnTo>
                  <a:lnTo>
                    <a:pt x="2737" y="2224"/>
                  </a:lnTo>
                  <a:lnTo>
                    <a:pt x="2774" y="2277"/>
                  </a:lnTo>
                  <a:lnTo>
                    <a:pt x="2811" y="2328"/>
                  </a:lnTo>
                  <a:lnTo>
                    <a:pt x="2846" y="2382"/>
                  </a:lnTo>
                  <a:lnTo>
                    <a:pt x="2881" y="2436"/>
                  </a:lnTo>
                  <a:lnTo>
                    <a:pt x="2914" y="2490"/>
                  </a:lnTo>
                  <a:lnTo>
                    <a:pt x="2946" y="2545"/>
                  </a:lnTo>
                  <a:lnTo>
                    <a:pt x="2977" y="2601"/>
                  </a:lnTo>
                  <a:lnTo>
                    <a:pt x="2991" y="2627"/>
                  </a:lnTo>
                  <a:lnTo>
                    <a:pt x="3006" y="2651"/>
                  </a:lnTo>
                  <a:lnTo>
                    <a:pt x="3021" y="2674"/>
                  </a:lnTo>
                  <a:lnTo>
                    <a:pt x="3036" y="2696"/>
                  </a:lnTo>
                  <a:lnTo>
                    <a:pt x="3052" y="2717"/>
                  </a:lnTo>
                  <a:lnTo>
                    <a:pt x="3068" y="2738"/>
                  </a:lnTo>
                  <a:lnTo>
                    <a:pt x="3085" y="2757"/>
                  </a:lnTo>
                  <a:lnTo>
                    <a:pt x="3103" y="2777"/>
                  </a:lnTo>
                  <a:lnTo>
                    <a:pt x="3122" y="2795"/>
                  </a:lnTo>
                  <a:lnTo>
                    <a:pt x="3140" y="2812"/>
                  </a:lnTo>
                  <a:lnTo>
                    <a:pt x="3159" y="2829"/>
                  </a:lnTo>
                  <a:lnTo>
                    <a:pt x="3179" y="2845"/>
                  </a:lnTo>
                  <a:lnTo>
                    <a:pt x="3200" y="2860"/>
                  </a:lnTo>
                  <a:lnTo>
                    <a:pt x="3220" y="2873"/>
                  </a:lnTo>
                  <a:lnTo>
                    <a:pt x="3242" y="2887"/>
                  </a:lnTo>
                  <a:lnTo>
                    <a:pt x="3264" y="2899"/>
                  </a:lnTo>
                  <a:lnTo>
                    <a:pt x="3287" y="2910"/>
                  </a:lnTo>
                  <a:lnTo>
                    <a:pt x="3310" y="2921"/>
                  </a:lnTo>
                  <a:lnTo>
                    <a:pt x="3334" y="2932"/>
                  </a:lnTo>
                  <a:lnTo>
                    <a:pt x="3358" y="2941"/>
                  </a:lnTo>
                  <a:lnTo>
                    <a:pt x="3383" y="2949"/>
                  </a:lnTo>
                  <a:lnTo>
                    <a:pt x="3410" y="2956"/>
                  </a:lnTo>
                  <a:lnTo>
                    <a:pt x="3435" y="2963"/>
                  </a:lnTo>
                  <a:lnTo>
                    <a:pt x="3462" y="2968"/>
                  </a:lnTo>
                  <a:lnTo>
                    <a:pt x="3490" y="2974"/>
                  </a:lnTo>
                  <a:lnTo>
                    <a:pt x="3517" y="2979"/>
                  </a:lnTo>
                  <a:lnTo>
                    <a:pt x="3546" y="2982"/>
                  </a:lnTo>
                  <a:lnTo>
                    <a:pt x="3575" y="2985"/>
                  </a:lnTo>
                  <a:lnTo>
                    <a:pt x="3605" y="2987"/>
                  </a:lnTo>
                  <a:lnTo>
                    <a:pt x="3636" y="2987"/>
                  </a:lnTo>
                  <a:lnTo>
                    <a:pt x="3666" y="2988"/>
                  </a:lnTo>
                  <a:lnTo>
                    <a:pt x="3697" y="2987"/>
                  </a:lnTo>
                  <a:lnTo>
                    <a:pt x="3742" y="2986"/>
                  </a:lnTo>
                  <a:lnTo>
                    <a:pt x="3787" y="2985"/>
                  </a:lnTo>
                  <a:lnTo>
                    <a:pt x="3833" y="2982"/>
                  </a:lnTo>
                  <a:lnTo>
                    <a:pt x="3878" y="2980"/>
                  </a:lnTo>
                  <a:lnTo>
                    <a:pt x="3922" y="2978"/>
                  </a:lnTo>
                  <a:lnTo>
                    <a:pt x="3967" y="2977"/>
                  </a:lnTo>
                  <a:lnTo>
                    <a:pt x="4012" y="2974"/>
                  </a:lnTo>
                  <a:lnTo>
                    <a:pt x="4055" y="2972"/>
                  </a:lnTo>
                  <a:lnTo>
                    <a:pt x="4121" y="2968"/>
                  </a:lnTo>
                  <a:lnTo>
                    <a:pt x="4186" y="2965"/>
                  </a:lnTo>
                  <a:lnTo>
                    <a:pt x="4252" y="2962"/>
                  </a:lnTo>
                  <a:lnTo>
                    <a:pt x="4318" y="2959"/>
                  </a:lnTo>
                  <a:lnTo>
                    <a:pt x="4385" y="2957"/>
                  </a:lnTo>
                  <a:lnTo>
                    <a:pt x="4451" y="2955"/>
                  </a:lnTo>
                  <a:lnTo>
                    <a:pt x="4517" y="2954"/>
                  </a:lnTo>
                  <a:lnTo>
                    <a:pt x="4583" y="2954"/>
                  </a:lnTo>
                  <a:lnTo>
                    <a:pt x="4586" y="2954"/>
                  </a:lnTo>
                  <a:lnTo>
                    <a:pt x="4611" y="2954"/>
                  </a:lnTo>
                  <a:lnTo>
                    <a:pt x="4634" y="2955"/>
                  </a:lnTo>
                  <a:lnTo>
                    <a:pt x="4656" y="2956"/>
                  </a:lnTo>
                  <a:lnTo>
                    <a:pt x="4679" y="2958"/>
                  </a:lnTo>
                  <a:lnTo>
                    <a:pt x="4702" y="2960"/>
                  </a:lnTo>
                  <a:lnTo>
                    <a:pt x="4725" y="2964"/>
                  </a:lnTo>
                  <a:lnTo>
                    <a:pt x="4747" y="2968"/>
                  </a:lnTo>
                  <a:lnTo>
                    <a:pt x="4769" y="2973"/>
                  </a:lnTo>
                  <a:lnTo>
                    <a:pt x="4791" y="2978"/>
                  </a:lnTo>
                  <a:lnTo>
                    <a:pt x="4811" y="2983"/>
                  </a:lnTo>
                  <a:lnTo>
                    <a:pt x="4833" y="2989"/>
                  </a:lnTo>
                  <a:lnTo>
                    <a:pt x="4854" y="2996"/>
                  </a:lnTo>
                  <a:lnTo>
                    <a:pt x="4874" y="3004"/>
                  </a:lnTo>
                  <a:lnTo>
                    <a:pt x="4894" y="3012"/>
                  </a:lnTo>
                  <a:lnTo>
                    <a:pt x="4915" y="3020"/>
                  </a:lnTo>
                  <a:lnTo>
                    <a:pt x="4934" y="3029"/>
                  </a:lnTo>
                  <a:lnTo>
                    <a:pt x="4954" y="3040"/>
                  </a:lnTo>
                  <a:lnTo>
                    <a:pt x="4973" y="3049"/>
                  </a:lnTo>
                  <a:lnTo>
                    <a:pt x="4991" y="3060"/>
                  </a:lnTo>
                  <a:lnTo>
                    <a:pt x="5010" y="3072"/>
                  </a:lnTo>
                  <a:lnTo>
                    <a:pt x="5028" y="3083"/>
                  </a:lnTo>
                  <a:lnTo>
                    <a:pt x="5046" y="3096"/>
                  </a:lnTo>
                  <a:lnTo>
                    <a:pt x="5064" y="3110"/>
                  </a:lnTo>
                  <a:lnTo>
                    <a:pt x="5081" y="3122"/>
                  </a:lnTo>
                  <a:lnTo>
                    <a:pt x="5098" y="3137"/>
                  </a:lnTo>
                  <a:lnTo>
                    <a:pt x="5114" y="3152"/>
                  </a:lnTo>
                  <a:lnTo>
                    <a:pt x="5131" y="3167"/>
                  </a:lnTo>
                  <a:lnTo>
                    <a:pt x="5146" y="3183"/>
                  </a:lnTo>
                  <a:lnTo>
                    <a:pt x="5162" y="3199"/>
                  </a:lnTo>
                  <a:lnTo>
                    <a:pt x="5177" y="3216"/>
                  </a:lnTo>
                  <a:lnTo>
                    <a:pt x="5192" y="3233"/>
                  </a:lnTo>
                  <a:lnTo>
                    <a:pt x="5207" y="3252"/>
                  </a:lnTo>
                  <a:lnTo>
                    <a:pt x="5242" y="3297"/>
                  </a:lnTo>
                  <a:lnTo>
                    <a:pt x="5275" y="3342"/>
                  </a:lnTo>
                  <a:lnTo>
                    <a:pt x="5307" y="3388"/>
                  </a:lnTo>
                  <a:lnTo>
                    <a:pt x="5338" y="3436"/>
                  </a:lnTo>
                  <a:lnTo>
                    <a:pt x="5368" y="3485"/>
                  </a:lnTo>
                  <a:lnTo>
                    <a:pt x="5398" y="3534"/>
                  </a:lnTo>
                  <a:lnTo>
                    <a:pt x="5425" y="3584"/>
                  </a:lnTo>
                  <a:lnTo>
                    <a:pt x="5451" y="3635"/>
                  </a:lnTo>
                  <a:lnTo>
                    <a:pt x="5477" y="3686"/>
                  </a:lnTo>
                  <a:lnTo>
                    <a:pt x="5502" y="3739"/>
                  </a:lnTo>
                  <a:lnTo>
                    <a:pt x="5525" y="3793"/>
                  </a:lnTo>
                  <a:lnTo>
                    <a:pt x="5547" y="3847"/>
                  </a:lnTo>
                  <a:lnTo>
                    <a:pt x="5568" y="3902"/>
                  </a:lnTo>
                  <a:lnTo>
                    <a:pt x="5588" y="3957"/>
                  </a:lnTo>
                  <a:lnTo>
                    <a:pt x="5606" y="4014"/>
                  </a:lnTo>
                  <a:lnTo>
                    <a:pt x="5625" y="4072"/>
                  </a:lnTo>
                  <a:lnTo>
                    <a:pt x="5635" y="4112"/>
                  </a:lnTo>
                  <a:lnTo>
                    <a:pt x="5645" y="4151"/>
                  </a:lnTo>
                  <a:lnTo>
                    <a:pt x="5654" y="4191"/>
                  </a:lnTo>
                  <a:lnTo>
                    <a:pt x="5661" y="4230"/>
                  </a:lnTo>
                  <a:lnTo>
                    <a:pt x="5667" y="4269"/>
                  </a:lnTo>
                  <a:lnTo>
                    <a:pt x="5672" y="4308"/>
                  </a:lnTo>
                  <a:lnTo>
                    <a:pt x="5675" y="4347"/>
                  </a:lnTo>
                  <a:lnTo>
                    <a:pt x="5677" y="4385"/>
                  </a:lnTo>
                  <a:lnTo>
                    <a:pt x="5679" y="4423"/>
                  </a:lnTo>
                  <a:lnTo>
                    <a:pt x="5677" y="4460"/>
                  </a:lnTo>
                  <a:lnTo>
                    <a:pt x="5675" y="4497"/>
                  </a:lnTo>
                  <a:lnTo>
                    <a:pt x="5673" y="4534"/>
                  </a:lnTo>
                  <a:lnTo>
                    <a:pt x="5668" y="4570"/>
                  </a:lnTo>
                  <a:lnTo>
                    <a:pt x="5662" y="4606"/>
                  </a:lnTo>
                  <a:lnTo>
                    <a:pt x="5654" y="4642"/>
                  </a:lnTo>
                  <a:lnTo>
                    <a:pt x="5646" y="4676"/>
                  </a:lnTo>
                  <a:lnTo>
                    <a:pt x="5636" y="4715"/>
                  </a:lnTo>
                  <a:lnTo>
                    <a:pt x="5623" y="4752"/>
                  </a:lnTo>
                  <a:lnTo>
                    <a:pt x="5611" y="4789"/>
                  </a:lnTo>
                  <a:lnTo>
                    <a:pt x="5596" y="4824"/>
                  </a:lnTo>
                  <a:lnTo>
                    <a:pt x="5581" y="4859"/>
                  </a:lnTo>
                  <a:lnTo>
                    <a:pt x="5564" y="4892"/>
                  </a:lnTo>
                  <a:lnTo>
                    <a:pt x="5545" y="4924"/>
                  </a:lnTo>
                  <a:lnTo>
                    <a:pt x="5527" y="4955"/>
                  </a:lnTo>
                  <a:lnTo>
                    <a:pt x="5479" y="4955"/>
                  </a:lnTo>
                  <a:lnTo>
                    <a:pt x="5500" y="4923"/>
                  </a:lnTo>
                  <a:lnTo>
                    <a:pt x="5519" y="4890"/>
                  </a:lnTo>
                  <a:lnTo>
                    <a:pt x="5537" y="4855"/>
                  </a:lnTo>
                  <a:lnTo>
                    <a:pt x="5555" y="4820"/>
                  </a:lnTo>
                  <a:lnTo>
                    <a:pt x="5571" y="4783"/>
                  </a:lnTo>
                  <a:lnTo>
                    <a:pt x="5584" y="4746"/>
                  </a:lnTo>
                  <a:lnTo>
                    <a:pt x="5597" y="4707"/>
                  </a:lnTo>
                  <a:lnTo>
                    <a:pt x="5609" y="4667"/>
                  </a:lnTo>
                  <a:lnTo>
                    <a:pt x="5617" y="4633"/>
                  </a:lnTo>
                  <a:lnTo>
                    <a:pt x="5623" y="4598"/>
                  </a:lnTo>
                  <a:lnTo>
                    <a:pt x="5629" y="4564"/>
                  </a:lnTo>
                  <a:lnTo>
                    <a:pt x="5634" y="4529"/>
                  </a:lnTo>
                  <a:lnTo>
                    <a:pt x="5636" y="4494"/>
                  </a:lnTo>
                  <a:lnTo>
                    <a:pt x="5638" y="4458"/>
                  </a:lnTo>
                  <a:lnTo>
                    <a:pt x="5638" y="4422"/>
                  </a:lnTo>
                  <a:lnTo>
                    <a:pt x="5638" y="4385"/>
                  </a:lnTo>
                  <a:lnTo>
                    <a:pt x="5636" y="4348"/>
                  </a:lnTo>
                  <a:lnTo>
                    <a:pt x="5633" y="4312"/>
                  </a:lnTo>
                  <a:lnTo>
                    <a:pt x="5628" y="4274"/>
                  </a:lnTo>
                  <a:lnTo>
                    <a:pt x="5622" y="4236"/>
                  </a:lnTo>
                  <a:lnTo>
                    <a:pt x="5615" y="4198"/>
                  </a:lnTo>
                  <a:lnTo>
                    <a:pt x="5607" y="4160"/>
                  </a:lnTo>
                  <a:lnTo>
                    <a:pt x="5597" y="4121"/>
                  </a:lnTo>
                  <a:lnTo>
                    <a:pt x="5587" y="4082"/>
                  </a:lnTo>
                  <a:lnTo>
                    <a:pt x="5570" y="4026"/>
                  </a:lnTo>
                  <a:lnTo>
                    <a:pt x="5551" y="3971"/>
                  </a:lnTo>
                  <a:lnTo>
                    <a:pt x="5532" y="3916"/>
                  </a:lnTo>
                  <a:lnTo>
                    <a:pt x="5511" y="3862"/>
                  </a:lnTo>
                  <a:lnTo>
                    <a:pt x="5489" y="3808"/>
                  </a:lnTo>
                  <a:lnTo>
                    <a:pt x="5466" y="3755"/>
                  </a:lnTo>
                  <a:lnTo>
                    <a:pt x="5442" y="3704"/>
                  </a:lnTo>
                  <a:lnTo>
                    <a:pt x="5417" y="3653"/>
                  </a:lnTo>
                  <a:lnTo>
                    <a:pt x="5391" y="3603"/>
                  </a:lnTo>
                  <a:lnTo>
                    <a:pt x="5363" y="3553"/>
                  </a:lnTo>
                  <a:lnTo>
                    <a:pt x="5334" y="3505"/>
                  </a:lnTo>
                  <a:lnTo>
                    <a:pt x="5305" y="3457"/>
                  </a:lnTo>
                  <a:lnTo>
                    <a:pt x="5275" y="3410"/>
                  </a:lnTo>
                  <a:lnTo>
                    <a:pt x="5243" y="3364"/>
                  </a:lnTo>
                  <a:lnTo>
                    <a:pt x="5209" y="3319"/>
                  </a:lnTo>
                  <a:lnTo>
                    <a:pt x="5176" y="3276"/>
                  </a:lnTo>
                  <a:lnTo>
                    <a:pt x="5162" y="3259"/>
                  </a:lnTo>
                  <a:lnTo>
                    <a:pt x="5149" y="3241"/>
                  </a:lnTo>
                  <a:lnTo>
                    <a:pt x="5134" y="3225"/>
                  </a:lnTo>
                  <a:lnTo>
                    <a:pt x="5119" y="3210"/>
                  </a:lnTo>
                  <a:lnTo>
                    <a:pt x="5104" y="3196"/>
                  </a:lnTo>
                  <a:lnTo>
                    <a:pt x="5088" y="3181"/>
                  </a:lnTo>
                  <a:lnTo>
                    <a:pt x="5073" y="3167"/>
                  </a:lnTo>
                  <a:lnTo>
                    <a:pt x="5057" y="3153"/>
                  </a:lnTo>
                  <a:lnTo>
                    <a:pt x="5040" y="3141"/>
                  </a:lnTo>
                  <a:lnTo>
                    <a:pt x="5024" y="3128"/>
                  </a:lnTo>
                  <a:lnTo>
                    <a:pt x="5006" y="3116"/>
                  </a:lnTo>
                  <a:lnTo>
                    <a:pt x="4989" y="3105"/>
                  </a:lnTo>
                  <a:lnTo>
                    <a:pt x="4972" y="3095"/>
                  </a:lnTo>
                  <a:lnTo>
                    <a:pt x="4954" y="3084"/>
                  </a:lnTo>
                  <a:lnTo>
                    <a:pt x="4935" y="3074"/>
                  </a:lnTo>
                  <a:lnTo>
                    <a:pt x="4917" y="3065"/>
                  </a:lnTo>
                  <a:lnTo>
                    <a:pt x="4899" y="3057"/>
                  </a:lnTo>
                  <a:lnTo>
                    <a:pt x="4879" y="3048"/>
                  </a:lnTo>
                  <a:lnTo>
                    <a:pt x="4860" y="3041"/>
                  </a:lnTo>
                  <a:lnTo>
                    <a:pt x="4840" y="3034"/>
                  </a:lnTo>
                  <a:lnTo>
                    <a:pt x="4821" y="3027"/>
                  </a:lnTo>
                  <a:lnTo>
                    <a:pt x="4801" y="3021"/>
                  </a:lnTo>
                  <a:lnTo>
                    <a:pt x="4780" y="3016"/>
                  </a:lnTo>
                  <a:lnTo>
                    <a:pt x="4760" y="3011"/>
                  </a:lnTo>
                  <a:lnTo>
                    <a:pt x="4739" y="3006"/>
                  </a:lnTo>
                  <a:lnTo>
                    <a:pt x="4718" y="3003"/>
                  </a:lnTo>
                  <a:lnTo>
                    <a:pt x="4697" y="2999"/>
                  </a:lnTo>
                  <a:lnTo>
                    <a:pt x="4675" y="2997"/>
                  </a:lnTo>
                  <a:lnTo>
                    <a:pt x="4653" y="2995"/>
                  </a:lnTo>
                  <a:lnTo>
                    <a:pt x="4631" y="2994"/>
                  </a:lnTo>
                  <a:lnTo>
                    <a:pt x="4609" y="2993"/>
                  </a:lnTo>
                  <a:lnTo>
                    <a:pt x="4586" y="2993"/>
                  </a:lnTo>
                  <a:lnTo>
                    <a:pt x="4583" y="2993"/>
                  </a:lnTo>
                  <a:lnTo>
                    <a:pt x="4518" y="2993"/>
                  </a:lnTo>
                  <a:lnTo>
                    <a:pt x="4451" y="2994"/>
                  </a:lnTo>
                  <a:lnTo>
                    <a:pt x="4386" y="2996"/>
                  </a:lnTo>
                  <a:lnTo>
                    <a:pt x="4319" y="2998"/>
                  </a:lnTo>
                  <a:lnTo>
                    <a:pt x="4254" y="3001"/>
                  </a:lnTo>
                  <a:lnTo>
                    <a:pt x="4187" y="3004"/>
                  </a:lnTo>
                  <a:lnTo>
                    <a:pt x="4123" y="3007"/>
                  </a:lnTo>
                  <a:lnTo>
                    <a:pt x="4058" y="3011"/>
                  </a:lnTo>
                  <a:lnTo>
                    <a:pt x="4013" y="3013"/>
                  </a:lnTo>
                  <a:lnTo>
                    <a:pt x="3968" y="3016"/>
                  </a:lnTo>
                  <a:lnTo>
                    <a:pt x="3923" y="3018"/>
                  </a:lnTo>
                  <a:lnTo>
                    <a:pt x="3879" y="3020"/>
                  </a:lnTo>
                  <a:lnTo>
                    <a:pt x="3834" y="3021"/>
                  </a:lnTo>
                  <a:lnTo>
                    <a:pt x="3789" y="3024"/>
                  </a:lnTo>
                  <a:lnTo>
                    <a:pt x="3743" y="3025"/>
                  </a:lnTo>
                  <a:lnTo>
                    <a:pt x="3699" y="3027"/>
                  </a:lnTo>
                  <a:lnTo>
                    <a:pt x="3665" y="3027"/>
                  </a:lnTo>
                  <a:lnTo>
                    <a:pt x="3633" y="3027"/>
                  </a:lnTo>
                  <a:lnTo>
                    <a:pt x="3601" y="3026"/>
                  </a:lnTo>
                  <a:lnTo>
                    <a:pt x="3570" y="3024"/>
                  </a:lnTo>
                  <a:lnTo>
                    <a:pt x="3539" y="3020"/>
                  </a:lnTo>
                  <a:lnTo>
                    <a:pt x="3509" y="3017"/>
                  </a:lnTo>
                  <a:lnTo>
                    <a:pt x="3481" y="3012"/>
                  </a:lnTo>
                  <a:lnTo>
                    <a:pt x="3452" y="3007"/>
                  </a:lnTo>
                  <a:lnTo>
                    <a:pt x="3423" y="3001"/>
                  </a:lnTo>
                  <a:lnTo>
                    <a:pt x="3396" y="2994"/>
                  </a:lnTo>
                  <a:lnTo>
                    <a:pt x="3369" y="2986"/>
                  </a:lnTo>
                  <a:lnTo>
                    <a:pt x="3343" y="2977"/>
                  </a:lnTo>
                  <a:lnTo>
                    <a:pt x="3318" y="2967"/>
                  </a:lnTo>
                  <a:lnTo>
                    <a:pt x="3293" y="2957"/>
                  </a:lnTo>
                  <a:lnTo>
                    <a:pt x="3268" y="2946"/>
                  </a:lnTo>
                  <a:lnTo>
                    <a:pt x="3244" y="2933"/>
                  </a:lnTo>
                  <a:lnTo>
                    <a:pt x="3221" y="2920"/>
                  </a:lnTo>
                  <a:lnTo>
                    <a:pt x="3198" y="2907"/>
                  </a:lnTo>
                  <a:lnTo>
                    <a:pt x="3177" y="2892"/>
                  </a:lnTo>
                  <a:lnTo>
                    <a:pt x="3155" y="2876"/>
                  </a:lnTo>
                  <a:lnTo>
                    <a:pt x="3134" y="2860"/>
                  </a:lnTo>
                  <a:lnTo>
                    <a:pt x="3114" y="2842"/>
                  </a:lnTo>
                  <a:lnTo>
                    <a:pt x="3094" y="2824"/>
                  </a:lnTo>
                  <a:lnTo>
                    <a:pt x="3075" y="2804"/>
                  </a:lnTo>
                  <a:lnTo>
                    <a:pt x="3056" y="2785"/>
                  </a:lnTo>
                  <a:lnTo>
                    <a:pt x="3038" y="2764"/>
                  </a:lnTo>
                  <a:lnTo>
                    <a:pt x="3021" y="2743"/>
                  </a:lnTo>
                  <a:lnTo>
                    <a:pt x="3005" y="2720"/>
                  </a:lnTo>
                  <a:lnTo>
                    <a:pt x="2987" y="2697"/>
                  </a:lnTo>
                  <a:lnTo>
                    <a:pt x="2972" y="2671"/>
                  </a:lnTo>
                  <a:lnTo>
                    <a:pt x="2958" y="2646"/>
                  </a:lnTo>
                  <a:lnTo>
                    <a:pt x="2943" y="2621"/>
                  </a:lnTo>
                  <a:lnTo>
                    <a:pt x="2912" y="2565"/>
                  </a:lnTo>
                  <a:lnTo>
                    <a:pt x="2880" y="2511"/>
                  </a:lnTo>
                  <a:lnTo>
                    <a:pt x="2846" y="2456"/>
                  </a:lnTo>
                  <a:lnTo>
                    <a:pt x="2813" y="2403"/>
                  </a:lnTo>
                  <a:lnTo>
                    <a:pt x="2777" y="2350"/>
                  </a:lnTo>
                  <a:lnTo>
                    <a:pt x="2741" y="2298"/>
                  </a:lnTo>
                  <a:lnTo>
                    <a:pt x="2704" y="2247"/>
                  </a:lnTo>
                  <a:lnTo>
                    <a:pt x="2667" y="2195"/>
                  </a:lnTo>
                  <a:lnTo>
                    <a:pt x="2629" y="2145"/>
                  </a:lnTo>
                  <a:lnTo>
                    <a:pt x="2590" y="2094"/>
                  </a:lnTo>
                  <a:lnTo>
                    <a:pt x="2551" y="2045"/>
                  </a:lnTo>
                  <a:lnTo>
                    <a:pt x="2512" y="1996"/>
                  </a:lnTo>
                  <a:lnTo>
                    <a:pt x="2472" y="1947"/>
                  </a:lnTo>
                  <a:lnTo>
                    <a:pt x="2433" y="1898"/>
                  </a:lnTo>
                  <a:lnTo>
                    <a:pt x="2393" y="1849"/>
                  </a:lnTo>
                  <a:lnTo>
                    <a:pt x="2354" y="1801"/>
                  </a:lnTo>
                  <a:lnTo>
                    <a:pt x="2307" y="1744"/>
                  </a:lnTo>
                  <a:lnTo>
                    <a:pt x="2248" y="1670"/>
                  </a:lnTo>
                  <a:lnTo>
                    <a:pt x="2187" y="1599"/>
                  </a:lnTo>
                  <a:lnTo>
                    <a:pt x="2157" y="1565"/>
                  </a:lnTo>
                  <a:lnTo>
                    <a:pt x="2126" y="1530"/>
                  </a:lnTo>
                  <a:lnTo>
                    <a:pt x="2095" y="1497"/>
                  </a:lnTo>
                  <a:lnTo>
                    <a:pt x="2064" y="1464"/>
                  </a:lnTo>
                  <a:lnTo>
                    <a:pt x="2032" y="1432"/>
                  </a:lnTo>
                  <a:lnTo>
                    <a:pt x="1999" y="1401"/>
                  </a:lnTo>
                  <a:lnTo>
                    <a:pt x="1964" y="1371"/>
                  </a:lnTo>
                  <a:lnTo>
                    <a:pt x="1930" y="1342"/>
                  </a:lnTo>
                  <a:lnTo>
                    <a:pt x="1894" y="1315"/>
                  </a:lnTo>
                  <a:lnTo>
                    <a:pt x="1856" y="1288"/>
                  </a:lnTo>
                  <a:lnTo>
                    <a:pt x="1817" y="1263"/>
                  </a:lnTo>
                  <a:lnTo>
                    <a:pt x="1778" y="1239"/>
                  </a:lnTo>
                  <a:lnTo>
                    <a:pt x="1723" y="1207"/>
                  </a:lnTo>
                  <a:lnTo>
                    <a:pt x="1669" y="1172"/>
                  </a:lnTo>
                  <a:lnTo>
                    <a:pt x="1618" y="1137"/>
                  </a:lnTo>
                  <a:lnTo>
                    <a:pt x="1566" y="1099"/>
                  </a:lnTo>
                  <a:lnTo>
                    <a:pt x="1516" y="1059"/>
                  </a:lnTo>
                  <a:lnTo>
                    <a:pt x="1467" y="1018"/>
                  </a:lnTo>
                  <a:lnTo>
                    <a:pt x="1419" y="974"/>
                  </a:lnTo>
                  <a:lnTo>
                    <a:pt x="1372" y="929"/>
                  </a:lnTo>
                  <a:lnTo>
                    <a:pt x="1326" y="882"/>
                  </a:lnTo>
                  <a:lnTo>
                    <a:pt x="1282" y="833"/>
                  </a:lnTo>
                  <a:lnTo>
                    <a:pt x="1238" y="781"/>
                  </a:lnTo>
                  <a:lnTo>
                    <a:pt x="1196" y="727"/>
                  </a:lnTo>
                  <a:lnTo>
                    <a:pt x="1153" y="672"/>
                  </a:lnTo>
                  <a:lnTo>
                    <a:pt x="1113" y="615"/>
                  </a:lnTo>
                  <a:lnTo>
                    <a:pt x="1073" y="555"/>
                  </a:lnTo>
                  <a:lnTo>
                    <a:pt x="1034" y="493"/>
                  </a:lnTo>
                  <a:lnTo>
                    <a:pt x="1012" y="460"/>
                  </a:lnTo>
                  <a:lnTo>
                    <a:pt x="989" y="428"/>
                  </a:lnTo>
                  <a:lnTo>
                    <a:pt x="966" y="396"/>
                  </a:lnTo>
                  <a:lnTo>
                    <a:pt x="943" y="366"/>
                  </a:lnTo>
                  <a:lnTo>
                    <a:pt x="918" y="337"/>
                  </a:lnTo>
                  <a:lnTo>
                    <a:pt x="893" y="309"/>
                  </a:lnTo>
                  <a:lnTo>
                    <a:pt x="868" y="282"/>
                  </a:lnTo>
                  <a:lnTo>
                    <a:pt x="841" y="257"/>
                  </a:lnTo>
                  <a:lnTo>
                    <a:pt x="814" y="233"/>
                  </a:lnTo>
                  <a:lnTo>
                    <a:pt x="785" y="209"/>
                  </a:lnTo>
                  <a:lnTo>
                    <a:pt x="756" y="187"/>
                  </a:lnTo>
                  <a:lnTo>
                    <a:pt x="726" y="166"/>
                  </a:lnTo>
                  <a:lnTo>
                    <a:pt x="695" y="146"/>
                  </a:lnTo>
                  <a:lnTo>
                    <a:pt x="664" y="127"/>
                  </a:lnTo>
                  <a:lnTo>
                    <a:pt x="631" y="109"/>
                  </a:lnTo>
                  <a:lnTo>
                    <a:pt x="598" y="92"/>
                  </a:lnTo>
                  <a:lnTo>
                    <a:pt x="580" y="84"/>
                  </a:lnTo>
                  <a:lnTo>
                    <a:pt x="561" y="77"/>
                  </a:lnTo>
                  <a:lnTo>
                    <a:pt x="543" y="70"/>
                  </a:lnTo>
                  <a:lnTo>
                    <a:pt x="525" y="64"/>
                  </a:lnTo>
                  <a:lnTo>
                    <a:pt x="506" y="59"/>
                  </a:lnTo>
                  <a:lnTo>
                    <a:pt x="487" y="54"/>
                  </a:lnTo>
                  <a:lnTo>
                    <a:pt x="468" y="51"/>
                  </a:lnTo>
                  <a:lnTo>
                    <a:pt x="449" y="47"/>
                  </a:lnTo>
                  <a:lnTo>
                    <a:pt x="410" y="43"/>
                  </a:lnTo>
                  <a:lnTo>
                    <a:pt x="370" y="40"/>
                  </a:lnTo>
                  <a:lnTo>
                    <a:pt x="328" y="39"/>
                  </a:lnTo>
                  <a:lnTo>
                    <a:pt x="285" y="39"/>
                  </a:lnTo>
                  <a:lnTo>
                    <a:pt x="280"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4" name="Freeform 61">
              <a:extLst>
                <a:ext uri="{FF2B5EF4-FFF2-40B4-BE49-F238E27FC236}">
                  <a16:creationId xmlns:a16="http://schemas.microsoft.com/office/drawing/2014/main" id="{068AF236-4D39-49AC-8D0A-F6E5C0F2A78B}"/>
                </a:ext>
              </a:extLst>
            </p:cNvPr>
            <p:cNvSpPr>
              <a:spLocks noEditPoints="1"/>
            </p:cNvSpPr>
            <p:nvPr userDrawn="1"/>
          </p:nvSpPr>
          <p:spPr bwMode="auto">
            <a:xfrm>
              <a:off x="2415759" y="4154813"/>
              <a:ext cx="567622" cy="656024"/>
            </a:xfrm>
            <a:custGeom>
              <a:avLst/>
              <a:gdLst>
                <a:gd name="T0" fmla="*/ 510 w 852"/>
                <a:gd name="T1" fmla="*/ 93 h 985"/>
                <a:gd name="T2" fmla="*/ 393 w 852"/>
                <a:gd name="T3" fmla="*/ 177 h 985"/>
                <a:gd name="T4" fmla="*/ 272 w 852"/>
                <a:gd name="T5" fmla="*/ 268 h 985"/>
                <a:gd name="T6" fmla="*/ 175 w 852"/>
                <a:gd name="T7" fmla="*/ 350 h 985"/>
                <a:gd name="T8" fmla="*/ 94 w 852"/>
                <a:gd name="T9" fmla="*/ 436 h 985"/>
                <a:gd name="T10" fmla="*/ 57 w 852"/>
                <a:gd name="T11" fmla="*/ 485 h 985"/>
                <a:gd name="T12" fmla="*/ 44 w 852"/>
                <a:gd name="T13" fmla="*/ 525 h 985"/>
                <a:gd name="T14" fmla="*/ 39 w 852"/>
                <a:gd name="T15" fmla="*/ 569 h 985"/>
                <a:gd name="T16" fmla="*/ 45 w 852"/>
                <a:gd name="T17" fmla="*/ 617 h 985"/>
                <a:gd name="T18" fmla="*/ 78 w 852"/>
                <a:gd name="T19" fmla="*/ 715 h 985"/>
                <a:gd name="T20" fmla="*/ 138 w 852"/>
                <a:gd name="T21" fmla="*/ 809 h 985"/>
                <a:gd name="T22" fmla="*/ 220 w 852"/>
                <a:gd name="T23" fmla="*/ 880 h 985"/>
                <a:gd name="T24" fmla="*/ 326 w 852"/>
                <a:gd name="T25" fmla="*/ 929 h 985"/>
                <a:gd name="T26" fmla="*/ 401 w 852"/>
                <a:gd name="T27" fmla="*/ 945 h 985"/>
                <a:gd name="T28" fmla="*/ 462 w 852"/>
                <a:gd name="T29" fmla="*/ 942 h 985"/>
                <a:gd name="T30" fmla="*/ 524 w 852"/>
                <a:gd name="T31" fmla="*/ 921 h 985"/>
                <a:gd name="T32" fmla="*/ 587 w 852"/>
                <a:gd name="T33" fmla="*/ 884 h 985"/>
                <a:gd name="T34" fmla="*/ 648 w 852"/>
                <a:gd name="T35" fmla="*/ 832 h 985"/>
                <a:gd name="T36" fmla="*/ 701 w 852"/>
                <a:gd name="T37" fmla="*/ 762 h 985"/>
                <a:gd name="T38" fmla="*/ 747 w 852"/>
                <a:gd name="T39" fmla="*/ 677 h 985"/>
                <a:gd name="T40" fmla="*/ 781 w 852"/>
                <a:gd name="T41" fmla="*/ 583 h 985"/>
                <a:gd name="T42" fmla="*/ 804 w 852"/>
                <a:gd name="T43" fmla="*/ 483 h 985"/>
                <a:gd name="T44" fmla="*/ 812 w 852"/>
                <a:gd name="T45" fmla="*/ 381 h 985"/>
                <a:gd name="T46" fmla="*/ 804 w 852"/>
                <a:gd name="T47" fmla="*/ 282 h 985"/>
                <a:gd name="T48" fmla="*/ 779 w 852"/>
                <a:gd name="T49" fmla="*/ 192 h 985"/>
                <a:gd name="T50" fmla="*/ 742 w 852"/>
                <a:gd name="T51" fmla="*/ 122 h 985"/>
                <a:gd name="T52" fmla="*/ 702 w 852"/>
                <a:gd name="T53" fmla="*/ 76 h 985"/>
                <a:gd name="T54" fmla="*/ 657 w 852"/>
                <a:gd name="T55" fmla="*/ 49 h 985"/>
                <a:gd name="T56" fmla="*/ 603 w 852"/>
                <a:gd name="T57" fmla="*/ 39 h 985"/>
                <a:gd name="T58" fmla="*/ 400 w 852"/>
                <a:gd name="T59" fmla="*/ 984 h 985"/>
                <a:gd name="T60" fmla="*/ 313 w 852"/>
                <a:gd name="T61" fmla="*/ 966 h 985"/>
                <a:gd name="T62" fmla="*/ 198 w 852"/>
                <a:gd name="T63" fmla="*/ 913 h 985"/>
                <a:gd name="T64" fmla="*/ 108 w 852"/>
                <a:gd name="T65" fmla="*/ 835 h 985"/>
                <a:gd name="T66" fmla="*/ 42 w 852"/>
                <a:gd name="T67" fmla="*/ 733 h 985"/>
                <a:gd name="T68" fmla="*/ 6 w 852"/>
                <a:gd name="T69" fmla="*/ 625 h 985"/>
                <a:gd name="T70" fmla="*/ 0 w 852"/>
                <a:gd name="T71" fmla="*/ 568 h 985"/>
                <a:gd name="T72" fmla="*/ 6 w 852"/>
                <a:gd name="T73" fmla="*/ 515 h 985"/>
                <a:gd name="T74" fmla="*/ 23 w 852"/>
                <a:gd name="T75" fmla="*/ 467 h 985"/>
                <a:gd name="T76" fmla="*/ 64 w 852"/>
                <a:gd name="T77" fmla="*/ 411 h 985"/>
                <a:gd name="T78" fmla="*/ 148 w 852"/>
                <a:gd name="T79" fmla="*/ 321 h 985"/>
                <a:gd name="T80" fmla="*/ 248 w 852"/>
                <a:gd name="T81" fmla="*/ 237 h 985"/>
                <a:gd name="T82" fmla="*/ 370 w 852"/>
                <a:gd name="T83" fmla="*/ 145 h 985"/>
                <a:gd name="T84" fmla="*/ 489 w 852"/>
                <a:gd name="T85" fmla="*/ 60 h 985"/>
                <a:gd name="T86" fmla="*/ 570 w 852"/>
                <a:gd name="T87" fmla="*/ 1 h 985"/>
                <a:gd name="T88" fmla="*/ 587 w 852"/>
                <a:gd name="T89" fmla="*/ 0 h 985"/>
                <a:gd name="T90" fmla="*/ 668 w 852"/>
                <a:gd name="T91" fmla="*/ 12 h 985"/>
                <a:gd name="T92" fmla="*/ 728 w 852"/>
                <a:gd name="T93" fmla="*/ 47 h 985"/>
                <a:gd name="T94" fmla="*/ 773 w 852"/>
                <a:gd name="T95" fmla="*/ 98 h 985"/>
                <a:gd name="T96" fmla="*/ 804 w 852"/>
                <a:gd name="T97" fmla="*/ 153 h 985"/>
                <a:gd name="T98" fmla="*/ 839 w 852"/>
                <a:gd name="T99" fmla="*/ 249 h 985"/>
                <a:gd name="T100" fmla="*/ 852 w 852"/>
                <a:gd name="T101" fmla="*/ 353 h 985"/>
                <a:gd name="T102" fmla="*/ 848 w 852"/>
                <a:gd name="T103" fmla="*/ 461 h 985"/>
                <a:gd name="T104" fmla="*/ 827 w 852"/>
                <a:gd name="T105" fmla="*/ 568 h 985"/>
                <a:gd name="T106" fmla="*/ 793 w 852"/>
                <a:gd name="T107" fmla="*/ 670 h 985"/>
                <a:gd name="T108" fmla="*/ 747 w 852"/>
                <a:gd name="T109" fmla="*/ 763 h 985"/>
                <a:gd name="T110" fmla="*/ 691 w 852"/>
                <a:gd name="T111" fmla="*/ 842 h 985"/>
                <a:gd name="T112" fmla="*/ 626 w 852"/>
                <a:gd name="T113" fmla="*/ 904 h 985"/>
                <a:gd name="T114" fmla="*/ 538 w 852"/>
                <a:gd name="T115" fmla="*/ 959 h 985"/>
                <a:gd name="T116" fmla="*/ 482 w 852"/>
                <a:gd name="T117" fmla="*/ 977 h 985"/>
                <a:gd name="T118" fmla="*/ 419 w 852"/>
                <a:gd name="T119"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2" h="985">
                  <a:moveTo>
                    <a:pt x="585" y="39"/>
                  </a:moveTo>
                  <a:lnTo>
                    <a:pt x="560" y="57"/>
                  </a:lnTo>
                  <a:lnTo>
                    <a:pt x="536" y="75"/>
                  </a:lnTo>
                  <a:lnTo>
                    <a:pt x="510" y="93"/>
                  </a:lnTo>
                  <a:lnTo>
                    <a:pt x="486" y="110"/>
                  </a:lnTo>
                  <a:lnTo>
                    <a:pt x="455" y="132"/>
                  </a:lnTo>
                  <a:lnTo>
                    <a:pt x="424" y="155"/>
                  </a:lnTo>
                  <a:lnTo>
                    <a:pt x="393" y="177"/>
                  </a:lnTo>
                  <a:lnTo>
                    <a:pt x="364" y="200"/>
                  </a:lnTo>
                  <a:lnTo>
                    <a:pt x="333" y="223"/>
                  </a:lnTo>
                  <a:lnTo>
                    <a:pt x="302" y="245"/>
                  </a:lnTo>
                  <a:lnTo>
                    <a:pt x="272" y="268"/>
                  </a:lnTo>
                  <a:lnTo>
                    <a:pt x="242" y="291"/>
                  </a:lnTo>
                  <a:lnTo>
                    <a:pt x="219" y="310"/>
                  </a:lnTo>
                  <a:lnTo>
                    <a:pt x="197" y="329"/>
                  </a:lnTo>
                  <a:lnTo>
                    <a:pt x="175" y="350"/>
                  </a:lnTo>
                  <a:lnTo>
                    <a:pt x="154" y="371"/>
                  </a:lnTo>
                  <a:lnTo>
                    <a:pt x="133" y="391"/>
                  </a:lnTo>
                  <a:lnTo>
                    <a:pt x="114" y="413"/>
                  </a:lnTo>
                  <a:lnTo>
                    <a:pt x="94" y="436"/>
                  </a:lnTo>
                  <a:lnTo>
                    <a:pt x="76" y="459"/>
                  </a:lnTo>
                  <a:lnTo>
                    <a:pt x="69" y="468"/>
                  </a:lnTo>
                  <a:lnTo>
                    <a:pt x="63" y="476"/>
                  </a:lnTo>
                  <a:lnTo>
                    <a:pt x="57" y="485"/>
                  </a:lnTo>
                  <a:lnTo>
                    <a:pt x="54" y="496"/>
                  </a:lnTo>
                  <a:lnTo>
                    <a:pt x="49" y="505"/>
                  </a:lnTo>
                  <a:lnTo>
                    <a:pt x="46" y="515"/>
                  </a:lnTo>
                  <a:lnTo>
                    <a:pt x="44" y="525"/>
                  </a:lnTo>
                  <a:lnTo>
                    <a:pt x="41" y="536"/>
                  </a:lnTo>
                  <a:lnTo>
                    <a:pt x="40" y="547"/>
                  </a:lnTo>
                  <a:lnTo>
                    <a:pt x="39" y="557"/>
                  </a:lnTo>
                  <a:lnTo>
                    <a:pt x="39" y="569"/>
                  </a:lnTo>
                  <a:lnTo>
                    <a:pt x="39" y="580"/>
                  </a:lnTo>
                  <a:lnTo>
                    <a:pt x="40" y="593"/>
                  </a:lnTo>
                  <a:lnTo>
                    <a:pt x="42" y="604"/>
                  </a:lnTo>
                  <a:lnTo>
                    <a:pt x="45" y="617"/>
                  </a:lnTo>
                  <a:lnTo>
                    <a:pt x="48" y="630"/>
                  </a:lnTo>
                  <a:lnTo>
                    <a:pt x="56" y="660"/>
                  </a:lnTo>
                  <a:lnTo>
                    <a:pt x="67" y="688"/>
                  </a:lnTo>
                  <a:lnTo>
                    <a:pt x="78" y="715"/>
                  </a:lnTo>
                  <a:lnTo>
                    <a:pt x="91" y="741"/>
                  </a:lnTo>
                  <a:lnTo>
                    <a:pt x="106" y="765"/>
                  </a:lnTo>
                  <a:lnTo>
                    <a:pt x="122" y="788"/>
                  </a:lnTo>
                  <a:lnTo>
                    <a:pt x="138" y="809"/>
                  </a:lnTo>
                  <a:lnTo>
                    <a:pt x="157" y="829"/>
                  </a:lnTo>
                  <a:lnTo>
                    <a:pt x="177" y="848"/>
                  </a:lnTo>
                  <a:lnTo>
                    <a:pt x="197" y="865"/>
                  </a:lnTo>
                  <a:lnTo>
                    <a:pt x="220" y="880"/>
                  </a:lnTo>
                  <a:lnTo>
                    <a:pt x="244" y="895"/>
                  </a:lnTo>
                  <a:lnTo>
                    <a:pt x="271" y="907"/>
                  </a:lnTo>
                  <a:lnTo>
                    <a:pt x="297" y="919"/>
                  </a:lnTo>
                  <a:lnTo>
                    <a:pt x="326" y="929"/>
                  </a:lnTo>
                  <a:lnTo>
                    <a:pt x="356" y="937"/>
                  </a:lnTo>
                  <a:lnTo>
                    <a:pt x="372" y="941"/>
                  </a:lnTo>
                  <a:lnTo>
                    <a:pt x="387" y="944"/>
                  </a:lnTo>
                  <a:lnTo>
                    <a:pt x="401" y="945"/>
                  </a:lnTo>
                  <a:lnTo>
                    <a:pt x="416" y="946"/>
                  </a:lnTo>
                  <a:lnTo>
                    <a:pt x="432" y="945"/>
                  </a:lnTo>
                  <a:lnTo>
                    <a:pt x="447" y="944"/>
                  </a:lnTo>
                  <a:lnTo>
                    <a:pt x="462" y="942"/>
                  </a:lnTo>
                  <a:lnTo>
                    <a:pt x="477" y="938"/>
                  </a:lnTo>
                  <a:lnTo>
                    <a:pt x="493" y="934"/>
                  </a:lnTo>
                  <a:lnTo>
                    <a:pt x="508" y="928"/>
                  </a:lnTo>
                  <a:lnTo>
                    <a:pt x="524" y="921"/>
                  </a:lnTo>
                  <a:lnTo>
                    <a:pt x="539" y="913"/>
                  </a:lnTo>
                  <a:lnTo>
                    <a:pt x="555" y="905"/>
                  </a:lnTo>
                  <a:lnTo>
                    <a:pt x="571" y="895"/>
                  </a:lnTo>
                  <a:lnTo>
                    <a:pt x="587" y="884"/>
                  </a:lnTo>
                  <a:lnTo>
                    <a:pt x="603" y="873"/>
                  </a:lnTo>
                  <a:lnTo>
                    <a:pt x="618" y="860"/>
                  </a:lnTo>
                  <a:lnTo>
                    <a:pt x="633" y="846"/>
                  </a:lnTo>
                  <a:lnTo>
                    <a:pt x="648" y="832"/>
                  </a:lnTo>
                  <a:lnTo>
                    <a:pt x="662" y="816"/>
                  </a:lnTo>
                  <a:lnTo>
                    <a:pt x="676" y="798"/>
                  </a:lnTo>
                  <a:lnTo>
                    <a:pt x="688" y="780"/>
                  </a:lnTo>
                  <a:lnTo>
                    <a:pt x="701" y="762"/>
                  </a:lnTo>
                  <a:lnTo>
                    <a:pt x="713" y="741"/>
                  </a:lnTo>
                  <a:lnTo>
                    <a:pt x="725" y="720"/>
                  </a:lnTo>
                  <a:lnTo>
                    <a:pt x="736" y="700"/>
                  </a:lnTo>
                  <a:lnTo>
                    <a:pt x="747" y="677"/>
                  </a:lnTo>
                  <a:lnTo>
                    <a:pt x="756" y="654"/>
                  </a:lnTo>
                  <a:lnTo>
                    <a:pt x="765" y="631"/>
                  </a:lnTo>
                  <a:lnTo>
                    <a:pt x="773" y="607"/>
                  </a:lnTo>
                  <a:lnTo>
                    <a:pt x="781" y="583"/>
                  </a:lnTo>
                  <a:lnTo>
                    <a:pt x="788" y="557"/>
                  </a:lnTo>
                  <a:lnTo>
                    <a:pt x="794" y="533"/>
                  </a:lnTo>
                  <a:lnTo>
                    <a:pt x="800" y="508"/>
                  </a:lnTo>
                  <a:lnTo>
                    <a:pt x="804" y="483"/>
                  </a:lnTo>
                  <a:lnTo>
                    <a:pt x="808" y="458"/>
                  </a:lnTo>
                  <a:lnTo>
                    <a:pt x="810" y="431"/>
                  </a:lnTo>
                  <a:lnTo>
                    <a:pt x="812" y="406"/>
                  </a:lnTo>
                  <a:lnTo>
                    <a:pt x="812" y="381"/>
                  </a:lnTo>
                  <a:lnTo>
                    <a:pt x="812" y="356"/>
                  </a:lnTo>
                  <a:lnTo>
                    <a:pt x="811" y="332"/>
                  </a:lnTo>
                  <a:lnTo>
                    <a:pt x="809" y="306"/>
                  </a:lnTo>
                  <a:lnTo>
                    <a:pt x="804" y="282"/>
                  </a:lnTo>
                  <a:lnTo>
                    <a:pt x="800" y="259"/>
                  </a:lnTo>
                  <a:lnTo>
                    <a:pt x="794" y="235"/>
                  </a:lnTo>
                  <a:lnTo>
                    <a:pt x="787" y="213"/>
                  </a:lnTo>
                  <a:lnTo>
                    <a:pt x="779" y="192"/>
                  </a:lnTo>
                  <a:lnTo>
                    <a:pt x="769" y="170"/>
                  </a:lnTo>
                  <a:lnTo>
                    <a:pt x="761" y="153"/>
                  </a:lnTo>
                  <a:lnTo>
                    <a:pt x="751" y="137"/>
                  </a:lnTo>
                  <a:lnTo>
                    <a:pt x="742" y="122"/>
                  </a:lnTo>
                  <a:lnTo>
                    <a:pt x="733" y="109"/>
                  </a:lnTo>
                  <a:lnTo>
                    <a:pt x="723" y="96"/>
                  </a:lnTo>
                  <a:lnTo>
                    <a:pt x="712" y="86"/>
                  </a:lnTo>
                  <a:lnTo>
                    <a:pt x="702" y="76"/>
                  </a:lnTo>
                  <a:lnTo>
                    <a:pt x="692" y="68"/>
                  </a:lnTo>
                  <a:lnTo>
                    <a:pt x="680" y="60"/>
                  </a:lnTo>
                  <a:lnTo>
                    <a:pt x="669" y="54"/>
                  </a:lnTo>
                  <a:lnTo>
                    <a:pt x="657" y="49"/>
                  </a:lnTo>
                  <a:lnTo>
                    <a:pt x="645" y="45"/>
                  </a:lnTo>
                  <a:lnTo>
                    <a:pt x="631" y="42"/>
                  </a:lnTo>
                  <a:lnTo>
                    <a:pt x="618" y="40"/>
                  </a:lnTo>
                  <a:lnTo>
                    <a:pt x="603" y="39"/>
                  </a:lnTo>
                  <a:lnTo>
                    <a:pt x="588" y="39"/>
                  </a:lnTo>
                  <a:lnTo>
                    <a:pt x="585" y="39"/>
                  </a:lnTo>
                  <a:close/>
                  <a:moveTo>
                    <a:pt x="419" y="985"/>
                  </a:moveTo>
                  <a:lnTo>
                    <a:pt x="400" y="984"/>
                  </a:lnTo>
                  <a:lnTo>
                    <a:pt x="383" y="983"/>
                  </a:lnTo>
                  <a:lnTo>
                    <a:pt x="365" y="980"/>
                  </a:lnTo>
                  <a:lnTo>
                    <a:pt x="346" y="976"/>
                  </a:lnTo>
                  <a:lnTo>
                    <a:pt x="313" y="966"/>
                  </a:lnTo>
                  <a:lnTo>
                    <a:pt x="282" y="955"/>
                  </a:lnTo>
                  <a:lnTo>
                    <a:pt x="252" y="943"/>
                  </a:lnTo>
                  <a:lnTo>
                    <a:pt x="225" y="928"/>
                  </a:lnTo>
                  <a:lnTo>
                    <a:pt x="198" y="913"/>
                  </a:lnTo>
                  <a:lnTo>
                    <a:pt x="173" y="896"/>
                  </a:lnTo>
                  <a:lnTo>
                    <a:pt x="150" y="877"/>
                  </a:lnTo>
                  <a:lnTo>
                    <a:pt x="128" y="857"/>
                  </a:lnTo>
                  <a:lnTo>
                    <a:pt x="108" y="835"/>
                  </a:lnTo>
                  <a:lnTo>
                    <a:pt x="89" y="812"/>
                  </a:lnTo>
                  <a:lnTo>
                    <a:pt x="72" y="787"/>
                  </a:lnTo>
                  <a:lnTo>
                    <a:pt x="57" y="760"/>
                  </a:lnTo>
                  <a:lnTo>
                    <a:pt x="42" y="733"/>
                  </a:lnTo>
                  <a:lnTo>
                    <a:pt x="31" y="703"/>
                  </a:lnTo>
                  <a:lnTo>
                    <a:pt x="19" y="672"/>
                  </a:lnTo>
                  <a:lnTo>
                    <a:pt x="9" y="640"/>
                  </a:lnTo>
                  <a:lnTo>
                    <a:pt x="6" y="625"/>
                  </a:lnTo>
                  <a:lnTo>
                    <a:pt x="3" y="610"/>
                  </a:lnTo>
                  <a:lnTo>
                    <a:pt x="1" y="596"/>
                  </a:lnTo>
                  <a:lnTo>
                    <a:pt x="0" y="582"/>
                  </a:lnTo>
                  <a:lnTo>
                    <a:pt x="0" y="568"/>
                  </a:lnTo>
                  <a:lnTo>
                    <a:pt x="0" y="554"/>
                  </a:lnTo>
                  <a:lnTo>
                    <a:pt x="1" y="541"/>
                  </a:lnTo>
                  <a:lnTo>
                    <a:pt x="3" y="528"/>
                  </a:lnTo>
                  <a:lnTo>
                    <a:pt x="6" y="515"/>
                  </a:lnTo>
                  <a:lnTo>
                    <a:pt x="9" y="502"/>
                  </a:lnTo>
                  <a:lnTo>
                    <a:pt x="13" y="491"/>
                  </a:lnTo>
                  <a:lnTo>
                    <a:pt x="17" y="478"/>
                  </a:lnTo>
                  <a:lnTo>
                    <a:pt x="23" y="467"/>
                  </a:lnTo>
                  <a:lnTo>
                    <a:pt x="30" y="455"/>
                  </a:lnTo>
                  <a:lnTo>
                    <a:pt x="37" y="445"/>
                  </a:lnTo>
                  <a:lnTo>
                    <a:pt x="45" y="435"/>
                  </a:lnTo>
                  <a:lnTo>
                    <a:pt x="64" y="411"/>
                  </a:lnTo>
                  <a:lnTo>
                    <a:pt x="84" y="388"/>
                  </a:lnTo>
                  <a:lnTo>
                    <a:pt x="104" y="365"/>
                  </a:lnTo>
                  <a:lnTo>
                    <a:pt x="126" y="342"/>
                  </a:lnTo>
                  <a:lnTo>
                    <a:pt x="148" y="321"/>
                  </a:lnTo>
                  <a:lnTo>
                    <a:pt x="171" y="301"/>
                  </a:lnTo>
                  <a:lnTo>
                    <a:pt x="194" y="280"/>
                  </a:lnTo>
                  <a:lnTo>
                    <a:pt x="217" y="260"/>
                  </a:lnTo>
                  <a:lnTo>
                    <a:pt x="248" y="237"/>
                  </a:lnTo>
                  <a:lnTo>
                    <a:pt x="278" y="213"/>
                  </a:lnTo>
                  <a:lnTo>
                    <a:pt x="309" y="190"/>
                  </a:lnTo>
                  <a:lnTo>
                    <a:pt x="340" y="168"/>
                  </a:lnTo>
                  <a:lnTo>
                    <a:pt x="370" y="145"/>
                  </a:lnTo>
                  <a:lnTo>
                    <a:pt x="401" y="123"/>
                  </a:lnTo>
                  <a:lnTo>
                    <a:pt x="432" y="101"/>
                  </a:lnTo>
                  <a:lnTo>
                    <a:pt x="463" y="78"/>
                  </a:lnTo>
                  <a:lnTo>
                    <a:pt x="489" y="60"/>
                  </a:lnTo>
                  <a:lnTo>
                    <a:pt x="515" y="41"/>
                  </a:lnTo>
                  <a:lnTo>
                    <a:pt x="540" y="23"/>
                  </a:lnTo>
                  <a:lnTo>
                    <a:pt x="567" y="3"/>
                  </a:lnTo>
                  <a:lnTo>
                    <a:pt x="570" y="1"/>
                  </a:lnTo>
                  <a:lnTo>
                    <a:pt x="575" y="0"/>
                  </a:lnTo>
                  <a:lnTo>
                    <a:pt x="579" y="0"/>
                  </a:lnTo>
                  <a:lnTo>
                    <a:pt x="583" y="1"/>
                  </a:lnTo>
                  <a:lnTo>
                    <a:pt x="587" y="0"/>
                  </a:lnTo>
                  <a:lnTo>
                    <a:pt x="609" y="0"/>
                  </a:lnTo>
                  <a:lnTo>
                    <a:pt x="630" y="2"/>
                  </a:lnTo>
                  <a:lnTo>
                    <a:pt x="649" y="6"/>
                  </a:lnTo>
                  <a:lnTo>
                    <a:pt x="668" y="12"/>
                  </a:lnTo>
                  <a:lnTo>
                    <a:pt x="685" y="18"/>
                  </a:lnTo>
                  <a:lnTo>
                    <a:pt x="701" y="26"/>
                  </a:lnTo>
                  <a:lnTo>
                    <a:pt x="715" y="37"/>
                  </a:lnTo>
                  <a:lnTo>
                    <a:pt x="728" y="47"/>
                  </a:lnTo>
                  <a:lnTo>
                    <a:pt x="741" y="59"/>
                  </a:lnTo>
                  <a:lnTo>
                    <a:pt x="752" y="71"/>
                  </a:lnTo>
                  <a:lnTo>
                    <a:pt x="763" y="84"/>
                  </a:lnTo>
                  <a:lnTo>
                    <a:pt x="773" y="98"/>
                  </a:lnTo>
                  <a:lnTo>
                    <a:pt x="781" y="110"/>
                  </a:lnTo>
                  <a:lnTo>
                    <a:pt x="790" y="125"/>
                  </a:lnTo>
                  <a:lnTo>
                    <a:pt x="797" y="139"/>
                  </a:lnTo>
                  <a:lnTo>
                    <a:pt x="804" y="153"/>
                  </a:lnTo>
                  <a:lnTo>
                    <a:pt x="814" y="176"/>
                  </a:lnTo>
                  <a:lnTo>
                    <a:pt x="824" y="200"/>
                  </a:lnTo>
                  <a:lnTo>
                    <a:pt x="832" y="224"/>
                  </a:lnTo>
                  <a:lnTo>
                    <a:pt x="839" y="249"/>
                  </a:lnTo>
                  <a:lnTo>
                    <a:pt x="843" y="274"/>
                  </a:lnTo>
                  <a:lnTo>
                    <a:pt x="848" y="301"/>
                  </a:lnTo>
                  <a:lnTo>
                    <a:pt x="850" y="327"/>
                  </a:lnTo>
                  <a:lnTo>
                    <a:pt x="852" y="353"/>
                  </a:lnTo>
                  <a:lnTo>
                    <a:pt x="852" y="380"/>
                  </a:lnTo>
                  <a:lnTo>
                    <a:pt x="851" y="407"/>
                  </a:lnTo>
                  <a:lnTo>
                    <a:pt x="850" y="434"/>
                  </a:lnTo>
                  <a:lnTo>
                    <a:pt x="848" y="461"/>
                  </a:lnTo>
                  <a:lnTo>
                    <a:pt x="843" y="488"/>
                  </a:lnTo>
                  <a:lnTo>
                    <a:pt x="839" y="515"/>
                  </a:lnTo>
                  <a:lnTo>
                    <a:pt x="834" y="541"/>
                  </a:lnTo>
                  <a:lnTo>
                    <a:pt x="827" y="568"/>
                  </a:lnTo>
                  <a:lnTo>
                    <a:pt x="820" y="594"/>
                  </a:lnTo>
                  <a:lnTo>
                    <a:pt x="811" y="621"/>
                  </a:lnTo>
                  <a:lnTo>
                    <a:pt x="803" y="646"/>
                  </a:lnTo>
                  <a:lnTo>
                    <a:pt x="793" y="670"/>
                  </a:lnTo>
                  <a:lnTo>
                    <a:pt x="782" y="695"/>
                  </a:lnTo>
                  <a:lnTo>
                    <a:pt x="771" y="718"/>
                  </a:lnTo>
                  <a:lnTo>
                    <a:pt x="759" y="741"/>
                  </a:lnTo>
                  <a:lnTo>
                    <a:pt x="747" y="763"/>
                  </a:lnTo>
                  <a:lnTo>
                    <a:pt x="733" y="785"/>
                  </a:lnTo>
                  <a:lnTo>
                    <a:pt x="719" y="805"/>
                  </a:lnTo>
                  <a:lnTo>
                    <a:pt x="705" y="825"/>
                  </a:lnTo>
                  <a:lnTo>
                    <a:pt x="691" y="842"/>
                  </a:lnTo>
                  <a:lnTo>
                    <a:pt x="676" y="859"/>
                  </a:lnTo>
                  <a:lnTo>
                    <a:pt x="660" y="875"/>
                  </a:lnTo>
                  <a:lnTo>
                    <a:pt x="644" y="890"/>
                  </a:lnTo>
                  <a:lnTo>
                    <a:pt x="626" y="904"/>
                  </a:lnTo>
                  <a:lnTo>
                    <a:pt x="608" y="918"/>
                  </a:lnTo>
                  <a:lnTo>
                    <a:pt x="586" y="933"/>
                  </a:lnTo>
                  <a:lnTo>
                    <a:pt x="563" y="946"/>
                  </a:lnTo>
                  <a:lnTo>
                    <a:pt x="538" y="959"/>
                  </a:lnTo>
                  <a:lnTo>
                    <a:pt x="524" y="965"/>
                  </a:lnTo>
                  <a:lnTo>
                    <a:pt x="510" y="969"/>
                  </a:lnTo>
                  <a:lnTo>
                    <a:pt x="497" y="974"/>
                  </a:lnTo>
                  <a:lnTo>
                    <a:pt x="482" y="977"/>
                  </a:lnTo>
                  <a:lnTo>
                    <a:pt x="467" y="981"/>
                  </a:lnTo>
                  <a:lnTo>
                    <a:pt x="451" y="983"/>
                  </a:lnTo>
                  <a:lnTo>
                    <a:pt x="435" y="985"/>
                  </a:lnTo>
                  <a:lnTo>
                    <a:pt x="419" y="98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5" name="Freeform 62">
              <a:extLst>
                <a:ext uri="{FF2B5EF4-FFF2-40B4-BE49-F238E27FC236}">
                  <a16:creationId xmlns:a16="http://schemas.microsoft.com/office/drawing/2014/main" id="{B9029853-06A8-43EB-A004-C85D129917EE}"/>
                </a:ext>
              </a:extLst>
            </p:cNvPr>
            <p:cNvSpPr>
              <a:spLocks noEditPoints="1"/>
            </p:cNvSpPr>
            <p:nvPr userDrawn="1"/>
          </p:nvSpPr>
          <p:spPr bwMode="auto">
            <a:xfrm>
              <a:off x="7440613" y="6541617"/>
              <a:ext cx="260548" cy="246592"/>
            </a:xfrm>
            <a:custGeom>
              <a:avLst/>
              <a:gdLst>
                <a:gd name="T0" fmla="*/ 124 w 389"/>
                <a:gd name="T1" fmla="*/ 56 h 370"/>
                <a:gd name="T2" fmla="*/ 80 w 389"/>
                <a:gd name="T3" fmla="*/ 82 h 370"/>
                <a:gd name="T4" fmla="*/ 61 w 389"/>
                <a:gd name="T5" fmla="*/ 103 h 370"/>
                <a:gd name="T6" fmla="*/ 46 w 389"/>
                <a:gd name="T7" fmla="*/ 129 h 370"/>
                <a:gd name="T8" fmla="*/ 40 w 389"/>
                <a:gd name="T9" fmla="*/ 163 h 370"/>
                <a:gd name="T10" fmla="*/ 47 w 389"/>
                <a:gd name="T11" fmla="*/ 203 h 370"/>
                <a:gd name="T12" fmla="*/ 65 w 389"/>
                <a:gd name="T13" fmla="*/ 245 h 370"/>
                <a:gd name="T14" fmla="*/ 94 w 389"/>
                <a:gd name="T15" fmla="*/ 281 h 370"/>
                <a:gd name="T16" fmla="*/ 127 w 389"/>
                <a:gd name="T17" fmla="*/ 310 h 370"/>
                <a:gd name="T18" fmla="*/ 167 w 389"/>
                <a:gd name="T19" fmla="*/ 326 h 370"/>
                <a:gd name="T20" fmla="*/ 212 w 389"/>
                <a:gd name="T21" fmla="*/ 331 h 370"/>
                <a:gd name="T22" fmla="*/ 254 w 389"/>
                <a:gd name="T23" fmla="*/ 322 h 370"/>
                <a:gd name="T24" fmla="*/ 293 w 389"/>
                <a:gd name="T25" fmla="*/ 303 h 370"/>
                <a:gd name="T26" fmla="*/ 324 w 389"/>
                <a:gd name="T27" fmla="*/ 276 h 370"/>
                <a:gd name="T28" fmla="*/ 345 w 389"/>
                <a:gd name="T29" fmla="*/ 240 h 370"/>
                <a:gd name="T30" fmla="*/ 350 w 389"/>
                <a:gd name="T31" fmla="*/ 202 h 370"/>
                <a:gd name="T32" fmla="*/ 341 w 389"/>
                <a:gd name="T33" fmla="*/ 162 h 370"/>
                <a:gd name="T34" fmla="*/ 321 w 389"/>
                <a:gd name="T35" fmla="*/ 123 h 370"/>
                <a:gd name="T36" fmla="*/ 291 w 389"/>
                <a:gd name="T37" fmla="*/ 89 h 370"/>
                <a:gd name="T38" fmla="*/ 256 w 389"/>
                <a:gd name="T39" fmla="*/ 64 h 370"/>
                <a:gd name="T40" fmla="*/ 219 w 389"/>
                <a:gd name="T41" fmla="*/ 50 h 370"/>
                <a:gd name="T42" fmla="*/ 182 w 389"/>
                <a:gd name="T43" fmla="*/ 42 h 370"/>
                <a:gd name="T44" fmla="*/ 186 w 389"/>
                <a:gd name="T45" fmla="*/ 369 h 370"/>
                <a:gd name="T46" fmla="*/ 140 w 389"/>
                <a:gd name="T47" fmla="*/ 359 h 370"/>
                <a:gd name="T48" fmla="*/ 93 w 389"/>
                <a:gd name="T49" fmla="*/ 334 h 370"/>
                <a:gd name="T50" fmla="*/ 53 w 389"/>
                <a:gd name="T51" fmla="*/ 294 h 370"/>
                <a:gd name="T52" fmla="*/ 22 w 389"/>
                <a:gd name="T53" fmla="*/ 246 h 370"/>
                <a:gd name="T54" fmla="*/ 3 w 389"/>
                <a:gd name="T55" fmla="*/ 193 h 370"/>
                <a:gd name="T56" fmla="*/ 1 w 389"/>
                <a:gd name="T57" fmla="*/ 143 h 370"/>
                <a:gd name="T58" fmla="*/ 15 w 389"/>
                <a:gd name="T59" fmla="*/ 101 h 370"/>
                <a:gd name="T60" fmla="*/ 38 w 389"/>
                <a:gd name="T61" fmla="*/ 68 h 370"/>
                <a:gd name="T62" fmla="*/ 65 w 389"/>
                <a:gd name="T63" fmla="*/ 43 h 370"/>
                <a:gd name="T64" fmla="*/ 98 w 389"/>
                <a:gd name="T65" fmla="*/ 23 h 370"/>
                <a:gd name="T66" fmla="*/ 159 w 389"/>
                <a:gd name="T67" fmla="*/ 0 h 370"/>
                <a:gd name="T68" fmla="*/ 191 w 389"/>
                <a:gd name="T69" fmla="*/ 4 h 370"/>
                <a:gd name="T70" fmla="*/ 230 w 389"/>
                <a:gd name="T71" fmla="*/ 12 h 370"/>
                <a:gd name="T72" fmla="*/ 274 w 389"/>
                <a:gd name="T73" fmla="*/ 28 h 370"/>
                <a:gd name="T74" fmla="*/ 319 w 389"/>
                <a:gd name="T75" fmla="*/ 60 h 370"/>
                <a:gd name="T76" fmla="*/ 355 w 389"/>
                <a:gd name="T77" fmla="*/ 103 h 370"/>
                <a:gd name="T78" fmla="*/ 380 w 389"/>
                <a:gd name="T79" fmla="*/ 152 h 370"/>
                <a:gd name="T80" fmla="*/ 389 w 389"/>
                <a:gd name="T81" fmla="*/ 203 h 370"/>
                <a:gd name="T82" fmla="*/ 382 w 389"/>
                <a:gd name="T83" fmla="*/ 253 h 370"/>
                <a:gd name="T84" fmla="*/ 363 w 389"/>
                <a:gd name="T85" fmla="*/ 289 h 370"/>
                <a:gd name="T86" fmla="*/ 335 w 389"/>
                <a:gd name="T87" fmla="*/ 320 h 370"/>
                <a:gd name="T88" fmla="*/ 300 w 389"/>
                <a:gd name="T89" fmla="*/ 345 h 370"/>
                <a:gd name="T90" fmla="*/ 260 w 389"/>
                <a:gd name="T91" fmla="*/ 362 h 370"/>
                <a:gd name="T92" fmla="*/ 217 w 389"/>
                <a:gd name="T93" fmla="*/ 36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9" h="370">
                  <a:moveTo>
                    <a:pt x="170" y="38"/>
                  </a:moveTo>
                  <a:lnTo>
                    <a:pt x="146" y="46"/>
                  </a:lnTo>
                  <a:lnTo>
                    <a:pt x="124" y="56"/>
                  </a:lnTo>
                  <a:lnTo>
                    <a:pt x="104" y="65"/>
                  </a:lnTo>
                  <a:lnTo>
                    <a:pt x="87" y="75"/>
                  </a:lnTo>
                  <a:lnTo>
                    <a:pt x="80" y="82"/>
                  </a:lnTo>
                  <a:lnTo>
                    <a:pt x="72" y="88"/>
                  </a:lnTo>
                  <a:lnTo>
                    <a:pt x="66" y="95"/>
                  </a:lnTo>
                  <a:lnTo>
                    <a:pt x="61" y="103"/>
                  </a:lnTo>
                  <a:lnTo>
                    <a:pt x="55" y="111"/>
                  </a:lnTo>
                  <a:lnTo>
                    <a:pt x="50" y="120"/>
                  </a:lnTo>
                  <a:lnTo>
                    <a:pt x="46" y="129"/>
                  </a:lnTo>
                  <a:lnTo>
                    <a:pt x="42" y="139"/>
                  </a:lnTo>
                  <a:lnTo>
                    <a:pt x="40" y="151"/>
                  </a:lnTo>
                  <a:lnTo>
                    <a:pt x="40" y="163"/>
                  </a:lnTo>
                  <a:lnTo>
                    <a:pt x="40" y="176"/>
                  </a:lnTo>
                  <a:lnTo>
                    <a:pt x="42" y="190"/>
                  </a:lnTo>
                  <a:lnTo>
                    <a:pt x="47" y="203"/>
                  </a:lnTo>
                  <a:lnTo>
                    <a:pt x="51" y="217"/>
                  </a:lnTo>
                  <a:lnTo>
                    <a:pt x="58" y="231"/>
                  </a:lnTo>
                  <a:lnTo>
                    <a:pt x="65" y="245"/>
                  </a:lnTo>
                  <a:lnTo>
                    <a:pt x="74" y="257"/>
                  </a:lnTo>
                  <a:lnTo>
                    <a:pt x="84" y="270"/>
                  </a:lnTo>
                  <a:lnTo>
                    <a:pt x="94" y="281"/>
                  </a:lnTo>
                  <a:lnTo>
                    <a:pt x="104" y="293"/>
                  </a:lnTo>
                  <a:lnTo>
                    <a:pt x="116" y="302"/>
                  </a:lnTo>
                  <a:lnTo>
                    <a:pt x="127" y="310"/>
                  </a:lnTo>
                  <a:lnTo>
                    <a:pt x="140" y="317"/>
                  </a:lnTo>
                  <a:lnTo>
                    <a:pt x="152" y="323"/>
                  </a:lnTo>
                  <a:lnTo>
                    <a:pt x="167" y="326"/>
                  </a:lnTo>
                  <a:lnTo>
                    <a:pt x="182" y="330"/>
                  </a:lnTo>
                  <a:lnTo>
                    <a:pt x="197" y="331"/>
                  </a:lnTo>
                  <a:lnTo>
                    <a:pt x="212" y="331"/>
                  </a:lnTo>
                  <a:lnTo>
                    <a:pt x="226" y="328"/>
                  </a:lnTo>
                  <a:lnTo>
                    <a:pt x="241" y="326"/>
                  </a:lnTo>
                  <a:lnTo>
                    <a:pt x="254" y="322"/>
                  </a:lnTo>
                  <a:lnTo>
                    <a:pt x="268" y="317"/>
                  </a:lnTo>
                  <a:lnTo>
                    <a:pt x="282" y="311"/>
                  </a:lnTo>
                  <a:lnTo>
                    <a:pt x="293" y="303"/>
                  </a:lnTo>
                  <a:lnTo>
                    <a:pt x="305" y="295"/>
                  </a:lnTo>
                  <a:lnTo>
                    <a:pt x="315" y="286"/>
                  </a:lnTo>
                  <a:lnTo>
                    <a:pt x="324" y="276"/>
                  </a:lnTo>
                  <a:lnTo>
                    <a:pt x="332" y="264"/>
                  </a:lnTo>
                  <a:lnTo>
                    <a:pt x="339" y="253"/>
                  </a:lnTo>
                  <a:lnTo>
                    <a:pt x="345" y="240"/>
                  </a:lnTo>
                  <a:lnTo>
                    <a:pt x="347" y="229"/>
                  </a:lnTo>
                  <a:lnTo>
                    <a:pt x="350" y="216"/>
                  </a:lnTo>
                  <a:lnTo>
                    <a:pt x="350" y="202"/>
                  </a:lnTo>
                  <a:lnTo>
                    <a:pt x="347" y="189"/>
                  </a:lnTo>
                  <a:lnTo>
                    <a:pt x="345" y="176"/>
                  </a:lnTo>
                  <a:lnTo>
                    <a:pt x="341" y="162"/>
                  </a:lnTo>
                  <a:lnTo>
                    <a:pt x="335" y="148"/>
                  </a:lnTo>
                  <a:lnTo>
                    <a:pt x="328" y="136"/>
                  </a:lnTo>
                  <a:lnTo>
                    <a:pt x="321" y="123"/>
                  </a:lnTo>
                  <a:lnTo>
                    <a:pt x="312" y="111"/>
                  </a:lnTo>
                  <a:lnTo>
                    <a:pt x="303" y="99"/>
                  </a:lnTo>
                  <a:lnTo>
                    <a:pt x="291" y="89"/>
                  </a:lnTo>
                  <a:lnTo>
                    <a:pt x="281" y="78"/>
                  </a:lnTo>
                  <a:lnTo>
                    <a:pt x="268" y="70"/>
                  </a:lnTo>
                  <a:lnTo>
                    <a:pt x="256" y="64"/>
                  </a:lnTo>
                  <a:lnTo>
                    <a:pt x="243" y="58"/>
                  </a:lnTo>
                  <a:lnTo>
                    <a:pt x="232" y="53"/>
                  </a:lnTo>
                  <a:lnTo>
                    <a:pt x="219" y="50"/>
                  </a:lnTo>
                  <a:lnTo>
                    <a:pt x="207" y="47"/>
                  </a:lnTo>
                  <a:lnTo>
                    <a:pt x="195" y="44"/>
                  </a:lnTo>
                  <a:lnTo>
                    <a:pt x="182" y="42"/>
                  </a:lnTo>
                  <a:lnTo>
                    <a:pt x="170" y="38"/>
                  </a:lnTo>
                  <a:close/>
                  <a:moveTo>
                    <a:pt x="202" y="370"/>
                  </a:moveTo>
                  <a:lnTo>
                    <a:pt x="186" y="369"/>
                  </a:lnTo>
                  <a:lnTo>
                    <a:pt x="171" y="367"/>
                  </a:lnTo>
                  <a:lnTo>
                    <a:pt x="155" y="364"/>
                  </a:lnTo>
                  <a:lnTo>
                    <a:pt x="140" y="359"/>
                  </a:lnTo>
                  <a:lnTo>
                    <a:pt x="124" y="354"/>
                  </a:lnTo>
                  <a:lnTo>
                    <a:pt x="108" y="345"/>
                  </a:lnTo>
                  <a:lnTo>
                    <a:pt x="93" y="334"/>
                  </a:lnTo>
                  <a:lnTo>
                    <a:pt x="79" y="323"/>
                  </a:lnTo>
                  <a:lnTo>
                    <a:pt x="65" y="309"/>
                  </a:lnTo>
                  <a:lnTo>
                    <a:pt x="53" y="294"/>
                  </a:lnTo>
                  <a:lnTo>
                    <a:pt x="41" y="279"/>
                  </a:lnTo>
                  <a:lnTo>
                    <a:pt x="31" y="262"/>
                  </a:lnTo>
                  <a:lnTo>
                    <a:pt x="22" y="246"/>
                  </a:lnTo>
                  <a:lnTo>
                    <a:pt x="15" y="228"/>
                  </a:lnTo>
                  <a:lnTo>
                    <a:pt x="8" y="210"/>
                  </a:lnTo>
                  <a:lnTo>
                    <a:pt x="3" y="193"/>
                  </a:lnTo>
                  <a:lnTo>
                    <a:pt x="1" y="176"/>
                  </a:lnTo>
                  <a:lnTo>
                    <a:pt x="0" y="159"/>
                  </a:lnTo>
                  <a:lnTo>
                    <a:pt x="1" y="143"/>
                  </a:lnTo>
                  <a:lnTo>
                    <a:pt x="4" y="128"/>
                  </a:lnTo>
                  <a:lnTo>
                    <a:pt x="9" y="114"/>
                  </a:lnTo>
                  <a:lnTo>
                    <a:pt x="15" y="101"/>
                  </a:lnTo>
                  <a:lnTo>
                    <a:pt x="22" y="89"/>
                  </a:lnTo>
                  <a:lnTo>
                    <a:pt x="30" y="78"/>
                  </a:lnTo>
                  <a:lnTo>
                    <a:pt x="38" y="68"/>
                  </a:lnTo>
                  <a:lnTo>
                    <a:pt x="46" y="59"/>
                  </a:lnTo>
                  <a:lnTo>
                    <a:pt x="56" y="51"/>
                  </a:lnTo>
                  <a:lnTo>
                    <a:pt x="65" y="43"/>
                  </a:lnTo>
                  <a:lnTo>
                    <a:pt x="77" y="36"/>
                  </a:lnTo>
                  <a:lnTo>
                    <a:pt x="87" y="29"/>
                  </a:lnTo>
                  <a:lnTo>
                    <a:pt x="98" y="23"/>
                  </a:lnTo>
                  <a:lnTo>
                    <a:pt x="110" y="19"/>
                  </a:lnTo>
                  <a:lnTo>
                    <a:pt x="134" y="8"/>
                  </a:lnTo>
                  <a:lnTo>
                    <a:pt x="159" y="0"/>
                  </a:lnTo>
                  <a:lnTo>
                    <a:pt x="170" y="0"/>
                  </a:lnTo>
                  <a:lnTo>
                    <a:pt x="179" y="0"/>
                  </a:lnTo>
                  <a:lnTo>
                    <a:pt x="191" y="4"/>
                  </a:lnTo>
                  <a:lnTo>
                    <a:pt x="203" y="6"/>
                  </a:lnTo>
                  <a:lnTo>
                    <a:pt x="217" y="8"/>
                  </a:lnTo>
                  <a:lnTo>
                    <a:pt x="230" y="12"/>
                  </a:lnTo>
                  <a:lnTo>
                    <a:pt x="243" y="17"/>
                  </a:lnTo>
                  <a:lnTo>
                    <a:pt x="257" y="21"/>
                  </a:lnTo>
                  <a:lnTo>
                    <a:pt x="274" y="28"/>
                  </a:lnTo>
                  <a:lnTo>
                    <a:pt x="290" y="37"/>
                  </a:lnTo>
                  <a:lnTo>
                    <a:pt x="305" y="47"/>
                  </a:lnTo>
                  <a:lnTo>
                    <a:pt x="319" y="60"/>
                  </a:lnTo>
                  <a:lnTo>
                    <a:pt x="332" y="73"/>
                  </a:lnTo>
                  <a:lnTo>
                    <a:pt x="344" y="88"/>
                  </a:lnTo>
                  <a:lnTo>
                    <a:pt x="355" y="103"/>
                  </a:lnTo>
                  <a:lnTo>
                    <a:pt x="365" y="119"/>
                  </a:lnTo>
                  <a:lnTo>
                    <a:pt x="373" y="135"/>
                  </a:lnTo>
                  <a:lnTo>
                    <a:pt x="380" y="152"/>
                  </a:lnTo>
                  <a:lnTo>
                    <a:pt x="384" y="169"/>
                  </a:lnTo>
                  <a:lnTo>
                    <a:pt x="388" y="186"/>
                  </a:lnTo>
                  <a:lnTo>
                    <a:pt x="389" y="203"/>
                  </a:lnTo>
                  <a:lnTo>
                    <a:pt x="389" y="221"/>
                  </a:lnTo>
                  <a:lnTo>
                    <a:pt x="386" y="237"/>
                  </a:lnTo>
                  <a:lnTo>
                    <a:pt x="382" y="253"/>
                  </a:lnTo>
                  <a:lnTo>
                    <a:pt x="377" y="265"/>
                  </a:lnTo>
                  <a:lnTo>
                    <a:pt x="370" y="278"/>
                  </a:lnTo>
                  <a:lnTo>
                    <a:pt x="363" y="289"/>
                  </a:lnTo>
                  <a:lnTo>
                    <a:pt x="355" y="301"/>
                  </a:lnTo>
                  <a:lnTo>
                    <a:pt x="345" y="311"/>
                  </a:lnTo>
                  <a:lnTo>
                    <a:pt x="335" y="320"/>
                  </a:lnTo>
                  <a:lnTo>
                    <a:pt x="324" y="330"/>
                  </a:lnTo>
                  <a:lnTo>
                    <a:pt x="313" y="338"/>
                  </a:lnTo>
                  <a:lnTo>
                    <a:pt x="300" y="345"/>
                  </a:lnTo>
                  <a:lnTo>
                    <a:pt x="287" y="351"/>
                  </a:lnTo>
                  <a:lnTo>
                    <a:pt x="274" y="357"/>
                  </a:lnTo>
                  <a:lnTo>
                    <a:pt x="260" y="362"/>
                  </a:lnTo>
                  <a:lnTo>
                    <a:pt x="245" y="365"/>
                  </a:lnTo>
                  <a:lnTo>
                    <a:pt x="230" y="367"/>
                  </a:lnTo>
                  <a:lnTo>
                    <a:pt x="217" y="369"/>
                  </a:lnTo>
                  <a:lnTo>
                    <a:pt x="202" y="37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6" name="Freeform 63">
              <a:extLst>
                <a:ext uri="{FF2B5EF4-FFF2-40B4-BE49-F238E27FC236}">
                  <a16:creationId xmlns:a16="http://schemas.microsoft.com/office/drawing/2014/main" id="{E2A272B5-8753-4581-A1B3-291D9F83BF0A}"/>
                </a:ext>
              </a:extLst>
            </p:cNvPr>
            <p:cNvSpPr>
              <a:spLocks noEditPoints="1"/>
            </p:cNvSpPr>
            <p:nvPr userDrawn="1"/>
          </p:nvSpPr>
          <p:spPr bwMode="auto">
            <a:xfrm>
              <a:off x="-3615" y="6453219"/>
              <a:ext cx="12199229" cy="4654"/>
            </a:xfrm>
            <a:custGeom>
              <a:avLst/>
              <a:gdLst>
                <a:gd name="T0" fmla="*/ 0 w 18354"/>
                <a:gd name="T1" fmla="*/ 0 h 11"/>
                <a:gd name="T2" fmla="*/ 241 w 18354"/>
                <a:gd name="T3" fmla="*/ 0 h 11"/>
                <a:gd name="T4" fmla="*/ 657 w 18354"/>
                <a:gd name="T5" fmla="*/ 0 h 11"/>
                <a:gd name="T6" fmla="*/ 942 w 18354"/>
                <a:gd name="T7" fmla="*/ 5 h 11"/>
                <a:gd name="T8" fmla="*/ 1214 w 18354"/>
                <a:gd name="T9" fmla="*/ 11 h 11"/>
                <a:gd name="T10" fmla="*/ 1770 w 18354"/>
                <a:gd name="T11" fmla="*/ 11 h 11"/>
                <a:gd name="T12" fmla="*/ 1909 w 18354"/>
                <a:gd name="T13" fmla="*/ 11 h 11"/>
                <a:gd name="T14" fmla="*/ 2182 w 18354"/>
                <a:gd name="T15" fmla="*/ 5 h 11"/>
                <a:gd name="T16" fmla="*/ 2465 w 18354"/>
                <a:gd name="T17" fmla="*/ 0 h 11"/>
                <a:gd name="T18" fmla="*/ 2883 w 18354"/>
                <a:gd name="T19" fmla="*/ 0 h 11"/>
                <a:gd name="T20" fmla="*/ 3166 w 18354"/>
                <a:gd name="T21" fmla="*/ 5 h 11"/>
                <a:gd name="T22" fmla="*/ 3439 w 18354"/>
                <a:gd name="T23" fmla="*/ 11 h 11"/>
                <a:gd name="T24" fmla="*/ 3994 w 18354"/>
                <a:gd name="T25" fmla="*/ 11 h 11"/>
                <a:gd name="T26" fmla="*/ 4134 w 18354"/>
                <a:gd name="T27" fmla="*/ 11 h 11"/>
                <a:gd name="T28" fmla="*/ 4406 w 18354"/>
                <a:gd name="T29" fmla="*/ 5 h 11"/>
                <a:gd name="T30" fmla="*/ 4691 w 18354"/>
                <a:gd name="T31" fmla="*/ 0 h 11"/>
                <a:gd name="T32" fmla="*/ 5107 w 18354"/>
                <a:gd name="T33" fmla="*/ 0 h 11"/>
                <a:gd name="T34" fmla="*/ 5391 w 18354"/>
                <a:gd name="T35" fmla="*/ 5 h 11"/>
                <a:gd name="T36" fmla="*/ 5663 w 18354"/>
                <a:gd name="T37" fmla="*/ 11 h 11"/>
                <a:gd name="T38" fmla="*/ 6220 w 18354"/>
                <a:gd name="T39" fmla="*/ 11 h 11"/>
                <a:gd name="T40" fmla="*/ 6359 w 18354"/>
                <a:gd name="T41" fmla="*/ 11 h 11"/>
                <a:gd name="T42" fmla="*/ 6630 w 18354"/>
                <a:gd name="T43" fmla="*/ 5 h 11"/>
                <a:gd name="T44" fmla="*/ 6915 w 18354"/>
                <a:gd name="T45" fmla="*/ 0 h 11"/>
                <a:gd name="T46" fmla="*/ 7332 w 18354"/>
                <a:gd name="T47" fmla="*/ 0 h 11"/>
                <a:gd name="T48" fmla="*/ 7616 w 18354"/>
                <a:gd name="T49" fmla="*/ 5 h 11"/>
                <a:gd name="T50" fmla="*/ 7888 w 18354"/>
                <a:gd name="T51" fmla="*/ 11 h 11"/>
                <a:gd name="T52" fmla="*/ 8444 w 18354"/>
                <a:gd name="T53" fmla="*/ 11 h 11"/>
                <a:gd name="T54" fmla="*/ 8583 w 18354"/>
                <a:gd name="T55" fmla="*/ 11 h 11"/>
                <a:gd name="T56" fmla="*/ 8856 w 18354"/>
                <a:gd name="T57" fmla="*/ 5 h 11"/>
                <a:gd name="T58" fmla="*/ 9139 w 18354"/>
                <a:gd name="T59" fmla="*/ 0 h 11"/>
                <a:gd name="T60" fmla="*/ 9557 w 18354"/>
                <a:gd name="T61" fmla="*/ 0 h 11"/>
                <a:gd name="T62" fmla="*/ 9840 w 18354"/>
                <a:gd name="T63" fmla="*/ 5 h 11"/>
                <a:gd name="T64" fmla="*/ 10113 w 18354"/>
                <a:gd name="T65" fmla="*/ 11 h 11"/>
                <a:gd name="T66" fmla="*/ 10669 w 18354"/>
                <a:gd name="T67" fmla="*/ 11 h 11"/>
                <a:gd name="T68" fmla="*/ 10808 w 18354"/>
                <a:gd name="T69" fmla="*/ 11 h 11"/>
                <a:gd name="T70" fmla="*/ 11080 w 18354"/>
                <a:gd name="T71" fmla="*/ 5 h 11"/>
                <a:gd name="T72" fmla="*/ 11365 w 18354"/>
                <a:gd name="T73" fmla="*/ 0 h 11"/>
                <a:gd name="T74" fmla="*/ 11781 w 18354"/>
                <a:gd name="T75" fmla="*/ 0 h 11"/>
                <a:gd name="T76" fmla="*/ 12065 w 18354"/>
                <a:gd name="T77" fmla="*/ 5 h 11"/>
                <a:gd name="T78" fmla="*/ 12337 w 18354"/>
                <a:gd name="T79" fmla="*/ 11 h 11"/>
                <a:gd name="T80" fmla="*/ 12894 w 18354"/>
                <a:gd name="T81" fmla="*/ 11 h 11"/>
                <a:gd name="T82" fmla="*/ 13032 w 18354"/>
                <a:gd name="T83" fmla="*/ 11 h 11"/>
                <a:gd name="T84" fmla="*/ 13306 w 18354"/>
                <a:gd name="T85" fmla="*/ 5 h 11"/>
                <a:gd name="T86" fmla="*/ 13589 w 18354"/>
                <a:gd name="T87" fmla="*/ 0 h 11"/>
                <a:gd name="T88" fmla="*/ 14006 w 18354"/>
                <a:gd name="T89" fmla="*/ 0 h 11"/>
                <a:gd name="T90" fmla="*/ 14290 w 18354"/>
                <a:gd name="T91" fmla="*/ 5 h 11"/>
                <a:gd name="T92" fmla="*/ 14563 w 18354"/>
                <a:gd name="T93" fmla="*/ 11 h 11"/>
                <a:gd name="T94" fmla="*/ 15118 w 18354"/>
                <a:gd name="T95" fmla="*/ 11 h 11"/>
                <a:gd name="T96" fmla="*/ 15258 w 18354"/>
                <a:gd name="T97" fmla="*/ 11 h 11"/>
                <a:gd name="T98" fmla="*/ 15530 w 18354"/>
                <a:gd name="T99" fmla="*/ 5 h 11"/>
                <a:gd name="T100" fmla="*/ 15813 w 18354"/>
                <a:gd name="T101" fmla="*/ 0 h 11"/>
                <a:gd name="T102" fmla="*/ 16231 w 18354"/>
                <a:gd name="T103" fmla="*/ 0 h 11"/>
                <a:gd name="T104" fmla="*/ 16515 w 18354"/>
                <a:gd name="T105" fmla="*/ 5 h 11"/>
                <a:gd name="T106" fmla="*/ 16787 w 18354"/>
                <a:gd name="T107" fmla="*/ 11 h 11"/>
                <a:gd name="T108" fmla="*/ 17343 w 18354"/>
                <a:gd name="T109" fmla="*/ 11 h 11"/>
                <a:gd name="T110" fmla="*/ 17482 w 18354"/>
                <a:gd name="T111" fmla="*/ 11 h 11"/>
                <a:gd name="T112" fmla="*/ 17754 w 18354"/>
                <a:gd name="T113" fmla="*/ 5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5"/>
                  </a:lnTo>
                  <a:lnTo>
                    <a:pt x="18316" y="11"/>
                  </a:lnTo>
                  <a:lnTo>
                    <a:pt x="18354" y="11"/>
                  </a:lnTo>
                  <a:lnTo>
                    <a:pt x="18354" y="0"/>
                  </a:lnTo>
                  <a:close/>
                  <a:moveTo>
                    <a:pt x="0" y="11"/>
                  </a:moveTo>
                  <a:lnTo>
                    <a:pt x="0" y="0"/>
                  </a:lnTo>
                  <a:lnTo>
                    <a:pt x="102" y="0"/>
                  </a:lnTo>
                  <a:lnTo>
                    <a:pt x="108" y="5"/>
                  </a:lnTo>
                  <a:lnTo>
                    <a:pt x="102" y="11"/>
                  </a:lnTo>
                  <a:lnTo>
                    <a:pt x="0" y="11"/>
                  </a:lnTo>
                  <a:close/>
                  <a:moveTo>
                    <a:pt x="380" y="11"/>
                  </a:moveTo>
                  <a:lnTo>
                    <a:pt x="241" y="11"/>
                  </a:lnTo>
                  <a:lnTo>
                    <a:pt x="235" y="5"/>
                  </a:lnTo>
                  <a:lnTo>
                    <a:pt x="241" y="0"/>
                  </a:lnTo>
                  <a:lnTo>
                    <a:pt x="380" y="0"/>
                  </a:lnTo>
                  <a:lnTo>
                    <a:pt x="385" y="5"/>
                  </a:lnTo>
                  <a:lnTo>
                    <a:pt x="380" y="11"/>
                  </a:lnTo>
                  <a:close/>
                  <a:moveTo>
                    <a:pt x="657" y="11"/>
                  </a:moveTo>
                  <a:lnTo>
                    <a:pt x="519" y="11"/>
                  </a:lnTo>
                  <a:lnTo>
                    <a:pt x="513" y="5"/>
                  </a:lnTo>
                  <a:lnTo>
                    <a:pt x="519" y="0"/>
                  </a:lnTo>
                  <a:lnTo>
                    <a:pt x="657" y="0"/>
                  </a:lnTo>
                  <a:lnTo>
                    <a:pt x="663" y="5"/>
                  </a:lnTo>
                  <a:lnTo>
                    <a:pt x="657" y="11"/>
                  </a:lnTo>
                  <a:close/>
                  <a:moveTo>
                    <a:pt x="936" y="11"/>
                  </a:moveTo>
                  <a:lnTo>
                    <a:pt x="797" y="11"/>
                  </a:lnTo>
                  <a:lnTo>
                    <a:pt x="792" y="5"/>
                  </a:lnTo>
                  <a:lnTo>
                    <a:pt x="797" y="0"/>
                  </a:lnTo>
                  <a:lnTo>
                    <a:pt x="936" y="0"/>
                  </a:lnTo>
                  <a:lnTo>
                    <a:pt x="942" y="5"/>
                  </a:lnTo>
                  <a:lnTo>
                    <a:pt x="936" y="11"/>
                  </a:lnTo>
                  <a:close/>
                  <a:moveTo>
                    <a:pt x="1214" y="11"/>
                  </a:moveTo>
                  <a:lnTo>
                    <a:pt x="1075" y="11"/>
                  </a:lnTo>
                  <a:lnTo>
                    <a:pt x="1069" y="5"/>
                  </a:lnTo>
                  <a:lnTo>
                    <a:pt x="1075" y="0"/>
                  </a:lnTo>
                  <a:lnTo>
                    <a:pt x="1214" y="0"/>
                  </a:lnTo>
                  <a:lnTo>
                    <a:pt x="1219" y="5"/>
                  </a:lnTo>
                  <a:lnTo>
                    <a:pt x="1214" y="11"/>
                  </a:lnTo>
                  <a:close/>
                  <a:moveTo>
                    <a:pt x="1492" y="11"/>
                  </a:moveTo>
                  <a:lnTo>
                    <a:pt x="1352" y="11"/>
                  </a:lnTo>
                  <a:lnTo>
                    <a:pt x="1347" y="5"/>
                  </a:lnTo>
                  <a:lnTo>
                    <a:pt x="1352" y="0"/>
                  </a:lnTo>
                  <a:lnTo>
                    <a:pt x="1492" y="0"/>
                  </a:lnTo>
                  <a:lnTo>
                    <a:pt x="1498" y="5"/>
                  </a:lnTo>
                  <a:lnTo>
                    <a:pt x="1492" y="11"/>
                  </a:lnTo>
                  <a:close/>
                  <a:moveTo>
                    <a:pt x="1770" y="11"/>
                  </a:moveTo>
                  <a:lnTo>
                    <a:pt x="1631" y="11"/>
                  </a:lnTo>
                  <a:lnTo>
                    <a:pt x="1625" y="5"/>
                  </a:lnTo>
                  <a:lnTo>
                    <a:pt x="1631" y="0"/>
                  </a:lnTo>
                  <a:lnTo>
                    <a:pt x="1770" y="0"/>
                  </a:lnTo>
                  <a:lnTo>
                    <a:pt x="1776" y="5"/>
                  </a:lnTo>
                  <a:lnTo>
                    <a:pt x="1770" y="11"/>
                  </a:lnTo>
                  <a:close/>
                  <a:moveTo>
                    <a:pt x="2048" y="11"/>
                  </a:moveTo>
                  <a:lnTo>
                    <a:pt x="1909" y="11"/>
                  </a:lnTo>
                  <a:lnTo>
                    <a:pt x="1903" y="5"/>
                  </a:lnTo>
                  <a:lnTo>
                    <a:pt x="1909" y="0"/>
                  </a:lnTo>
                  <a:lnTo>
                    <a:pt x="2048" y="0"/>
                  </a:lnTo>
                  <a:lnTo>
                    <a:pt x="2055" y="5"/>
                  </a:lnTo>
                  <a:lnTo>
                    <a:pt x="2048" y="11"/>
                  </a:lnTo>
                  <a:close/>
                  <a:moveTo>
                    <a:pt x="2326" y="11"/>
                  </a:moveTo>
                  <a:lnTo>
                    <a:pt x="2188" y="11"/>
                  </a:lnTo>
                  <a:lnTo>
                    <a:pt x="2182" y="5"/>
                  </a:lnTo>
                  <a:lnTo>
                    <a:pt x="2188" y="0"/>
                  </a:lnTo>
                  <a:lnTo>
                    <a:pt x="2326" y="0"/>
                  </a:lnTo>
                  <a:lnTo>
                    <a:pt x="2332" y="5"/>
                  </a:lnTo>
                  <a:lnTo>
                    <a:pt x="2326" y="11"/>
                  </a:lnTo>
                  <a:close/>
                  <a:moveTo>
                    <a:pt x="2604" y="11"/>
                  </a:moveTo>
                  <a:lnTo>
                    <a:pt x="2465" y="11"/>
                  </a:lnTo>
                  <a:lnTo>
                    <a:pt x="2459" y="5"/>
                  </a:lnTo>
                  <a:lnTo>
                    <a:pt x="2465" y="0"/>
                  </a:lnTo>
                  <a:lnTo>
                    <a:pt x="2604" y="0"/>
                  </a:lnTo>
                  <a:lnTo>
                    <a:pt x="2610" y="5"/>
                  </a:lnTo>
                  <a:lnTo>
                    <a:pt x="2604" y="11"/>
                  </a:lnTo>
                  <a:close/>
                  <a:moveTo>
                    <a:pt x="2883" y="11"/>
                  </a:moveTo>
                  <a:lnTo>
                    <a:pt x="2744" y="11"/>
                  </a:lnTo>
                  <a:lnTo>
                    <a:pt x="2738" y="5"/>
                  </a:lnTo>
                  <a:lnTo>
                    <a:pt x="2744" y="0"/>
                  </a:lnTo>
                  <a:lnTo>
                    <a:pt x="2883" y="0"/>
                  </a:lnTo>
                  <a:lnTo>
                    <a:pt x="2888" y="5"/>
                  </a:lnTo>
                  <a:lnTo>
                    <a:pt x="2883" y="11"/>
                  </a:lnTo>
                  <a:close/>
                  <a:moveTo>
                    <a:pt x="3160" y="11"/>
                  </a:moveTo>
                  <a:lnTo>
                    <a:pt x="3022" y="11"/>
                  </a:lnTo>
                  <a:lnTo>
                    <a:pt x="3016" y="5"/>
                  </a:lnTo>
                  <a:lnTo>
                    <a:pt x="3022" y="0"/>
                  </a:lnTo>
                  <a:lnTo>
                    <a:pt x="3160" y="0"/>
                  </a:lnTo>
                  <a:lnTo>
                    <a:pt x="3166" y="5"/>
                  </a:lnTo>
                  <a:lnTo>
                    <a:pt x="3160" y="11"/>
                  </a:lnTo>
                  <a:close/>
                  <a:moveTo>
                    <a:pt x="3439" y="11"/>
                  </a:moveTo>
                  <a:lnTo>
                    <a:pt x="3299" y="11"/>
                  </a:lnTo>
                  <a:lnTo>
                    <a:pt x="3293" y="5"/>
                  </a:lnTo>
                  <a:lnTo>
                    <a:pt x="3299" y="0"/>
                  </a:lnTo>
                  <a:lnTo>
                    <a:pt x="3439" y="0"/>
                  </a:lnTo>
                  <a:lnTo>
                    <a:pt x="3445" y="5"/>
                  </a:lnTo>
                  <a:lnTo>
                    <a:pt x="3439" y="11"/>
                  </a:lnTo>
                  <a:close/>
                  <a:moveTo>
                    <a:pt x="3717" y="11"/>
                  </a:moveTo>
                  <a:lnTo>
                    <a:pt x="3578" y="11"/>
                  </a:lnTo>
                  <a:lnTo>
                    <a:pt x="3572" y="5"/>
                  </a:lnTo>
                  <a:lnTo>
                    <a:pt x="3578" y="0"/>
                  </a:lnTo>
                  <a:lnTo>
                    <a:pt x="3717" y="0"/>
                  </a:lnTo>
                  <a:lnTo>
                    <a:pt x="3722" y="5"/>
                  </a:lnTo>
                  <a:lnTo>
                    <a:pt x="3717" y="11"/>
                  </a:lnTo>
                  <a:close/>
                  <a:moveTo>
                    <a:pt x="3994" y="11"/>
                  </a:moveTo>
                  <a:lnTo>
                    <a:pt x="3855" y="11"/>
                  </a:lnTo>
                  <a:lnTo>
                    <a:pt x="3850" y="5"/>
                  </a:lnTo>
                  <a:lnTo>
                    <a:pt x="3855" y="0"/>
                  </a:lnTo>
                  <a:lnTo>
                    <a:pt x="3994" y="0"/>
                  </a:lnTo>
                  <a:lnTo>
                    <a:pt x="4001" y="5"/>
                  </a:lnTo>
                  <a:lnTo>
                    <a:pt x="3994" y="11"/>
                  </a:lnTo>
                  <a:close/>
                  <a:moveTo>
                    <a:pt x="4273" y="11"/>
                  </a:moveTo>
                  <a:lnTo>
                    <a:pt x="4134" y="11"/>
                  </a:lnTo>
                  <a:lnTo>
                    <a:pt x="4129" y="5"/>
                  </a:lnTo>
                  <a:lnTo>
                    <a:pt x="4134" y="0"/>
                  </a:lnTo>
                  <a:lnTo>
                    <a:pt x="4273" y="0"/>
                  </a:lnTo>
                  <a:lnTo>
                    <a:pt x="4279" y="5"/>
                  </a:lnTo>
                  <a:lnTo>
                    <a:pt x="4273" y="11"/>
                  </a:lnTo>
                  <a:close/>
                  <a:moveTo>
                    <a:pt x="4551" y="11"/>
                  </a:moveTo>
                  <a:lnTo>
                    <a:pt x="4412" y="11"/>
                  </a:lnTo>
                  <a:lnTo>
                    <a:pt x="4406" y="5"/>
                  </a:lnTo>
                  <a:lnTo>
                    <a:pt x="4412" y="0"/>
                  </a:lnTo>
                  <a:lnTo>
                    <a:pt x="4551" y="0"/>
                  </a:lnTo>
                  <a:lnTo>
                    <a:pt x="4556" y="5"/>
                  </a:lnTo>
                  <a:lnTo>
                    <a:pt x="4551" y="11"/>
                  </a:lnTo>
                  <a:close/>
                  <a:moveTo>
                    <a:pt x="4829" y="11"/>
                  </a:moveTo>
                  <a:lnTo>
                    <a:pt x="4691" y="11"/>
                  </a:lnTo>
                  <a:lnTo>
                    <a:pt x="4684" y="5"/>
                  </a:lnTo>
                  <a:lnTo>
                    <a:pt x="4691" y="0"/>
                  </a:lnTo>
                  <a:lnTo>
                    <a:pt x="4829" y="0"/>
                  </a:lnTo>
                  <a:lnTo>
                    <a:pt x="4835" y="5"/>
                  </a:lnTo>
                  <a:lnTo>
                    <a:pt x="4829" y="11"/>
                  </a:lnTo>
                  <a:close/>
                  <a:moveTo>
                    <a:pt x="5107" y="11"/>
                  </a:moveTo>
                  <a:lnTo>
                    <a:pt x="4968" y="11"/>
                  </a:lnTo>
                  <a:lnTo>
                    <a:pt x="4962" y="5"/>
                  </a:lnTo>
                  <a:lnTo>
                    <a:pt x="4968" y="0"/>
                  </a:lnTo>
                  <a:lnTo>
                    <a:pt x="5107" y="0"/>
                  </a:lnTo>
                  <a:lnTo>
                    <a:pt x="5113" y="5"/>
                  </a:lnTo>
                  <a:lnTo>
                    <a:pt x="5107" y="11"/>
                  </a:lnTo>
                  <a:close/>
                  <a:moveTo>
                    <a:pt x="5386" y="11"/>
                  </a:moveTo>
                  <a:lnTo>
                    <a:pt x="5246" y="11"/>
                  </a:lnTo>
                  <a:lnTo>
                    <a:pt x="5240" y="5"/>
                  </a:lnTo>
                  <a:lnTo>
                    <a:pt x="5246" y="0"/>
                  </a:lnTo>
                  <a:lnTo>
                    <a:pt x="5386" y="0"/>
                  </a:lnTo>
                  <a:lnTo>
                    <a:pt x="5391" y="5"/>
                  </a:lnTo>
                  <a:lnTo>
                    <a:pt x="5386" y="11"/>
                  </a:lnTo>
                  <a:close/>
                  <a:moveTo>
                    <a:pt x="5663" y="11"/>
                  </a:moveTo>
                  <a:lnTo>
                    <a:pt x="5525" y="11"/>
                  </a:lnTo>
                  <a:lnTo>
                    <a:pt x="5519" y="5"/>
                  </a:lnTo>
                  <a:lnTo>
                    <a:pt x="5525" y="0"/>
                  </a:lnTo>
                  <a:lnTo>
                    <a:pt x="5663" y="0"/>
                  </a:lnTo>
                  <a:lnTo>
                    <a:pt x="5669" y="5"/>
                  </a:lnTo>
                  <a:lnTo>
                    <a:pt x="5663" y="11"/>
                  </a:lnTo>
                  <a:close/>
                  <a:moveTo>
                    <a:pt x="5941" y="11"/>
                  </a:moveTo>
                  <a:lnTo>
                    <a:pt x="5802" y="11"/>
                  </a:lnTo>
                  <a:lnTo>
                    <a:pt x="5796" y="5"/>
                  </a:lnTo>
                  <a:lnTo>
                    <a:pt x="5802" y="0"/>
                  </a:lnTo>
                  <a:lnTo>
                    <a:pt x="5941" y="0"/>
                  </a:lnTo>
                  <a:lnTo>
                    <a:pt x="5947" y="5"/>
                  </a:lnTo>
                  <a:lnTo>
                    <a:pt x="5941" y="11"/>
                  </a:lnTo>
                  <a:close/>
                  <a:moveTo>
                    <a:pt x="6220" y="11"/>
                  </a:moveTo>
                  <a:lnTo>
                    <a:pt x="6081" y="11"/>
                  </a:lnTo>
                  <a:lnTo>
                    <a:pt x="6075" y="5"/>
                  </a:lnTo>
                  <a:lnTo>
                    <a:pt x="6081" y="0"/>
                  </a:lnTo>
                  <a:lnTo>
                    <a:pt x="6220" y="0"/>
                  </a:lnTo>
                  <a:lnTo>
                    <a:pt x="6225" y="5"/>
                  </a:lnTo>
                  <a:lnTo>
                    <a:pt x="6220" y="11"/>
                  </a:lnTo>
                  <a:close/>
                  <a:moveTo>
                    <a:pt x="6497" y="11"/>
                  </a:moveTo>
                  <a:lnTo>
                    <a:pt x="6359" y="11"/>
                  </a:lnTo>
                  <a:lnTo>
                    <a:pt x="6353" y="5"/>
                  </a:lnTo>
                  <a:lnTo>
                    <a:pt x="6359" y="0"/>
                  </a:lnTo>
                  <a:lnTo>
                    <a:pt x="6497" y="0"/>
                  </a:lnTo>
                  <a:lnTo>
                    <a:pt x="6503" y="5"/>
                  </a:lnTo>
                  <a:lnTo>
                    <a:pt x="6497" y="11"/>
                  </a:lnTo>
                  <a:close/>
                  <a:moveTo>
                    <a:pt x="6776" y="11"/>
                  </a:moveTo>
                  <a:lnTo>
                    <a:pt x="6636" y="11"/>
                  </a:lnTo>
                  <a:lnTo>
                    <a:pt x="6630" y="5"/>
                  </a:lnTo>
                  <a:lnTo>
                    <a:pt x="6636" y="0"/>
                  </a:lnTo>
                  <a:lnTo>
                    <a:pt x="6776" y="0"/>
                  </a:lnTo>
                  <a:lnTo>
                    <a:pt x="6782" y="5"/>
                  </a:lnTo>
                  <a:lnTo>
                    <a:pt x="6776" y="11"/>
                  </a:lnTo>
                  <a:close/>
                  <a:moveTo>
                    <a:pt x="7054" y="11"/>
                  </a:moveTo>
                  <a:lnTo>
                    <a:pt x="6915" y="11"/>
                  </a:lnTo>
                  <a:lnTo>
                    <a:pt x="6909" y="5"/>
                  </a:lnTo>
                  <a:lnTo>
                    <a:pt x="6915" y="0"/>
                  </a:lnTo>
                  <a:lnTo>
                    <a:pt x="7054" y="0"/>
                  </a:lnTo>
                  <a:lnTo>
                    <a:pt x="7059" y="5"/>
                  </a:lnTo>
                  <a:lnTo>
                    <a:pt x="7054" y="11"/>
                  </a:lnTo>
                  <a:close/>
                  <a:moveTo>
                    <a:pt x="7332" y="11"/>
                  </a:moveTo>
                  <a:lnTo>
                    <a:pt x="7192" y="11"/>
                  </a:lnTo>
                  <a:lnTo>
                    <a:pt x="7187" y="5"/>
                  </a:lnTo>
                  <a:lnTo>
                    <a:pt x="7192" y="0"/>
                  </a:lnTo>
                  <a:lnTo>
                    <a:pt x="7332" y="0"/>
                  </a:lnTo>
                  <a:lnTo>
                    <a:pt x="7338" y="5"/>
                  </a:lnTo>
                  <a:lnTo>
                    <a:pt x="7332" y="11"/>
                  </a:lnTo>
                  <a:close/>
                  <a:moveTo>
                    <a:pt x="7610" y="11"/>
                  </a:moveTo>
                  <a:lnTo>
                    <a:pt x="7471" y="11"/>
                  </a:lnTo>
                  <a:lnTo>
                    <a:pt x="7465" y="5"/>
                  </a:lnTo>
                  <a:lnTo>
                    <a:pt x="7471" y="0"/>
                  </a:lnTo>
                  <a:lnTo>
                    <a:pt x="7610" y="0"/>
                  </a:lnTo>
                  <a:lnTo>
                    <a:pt x="7616" y="5"/>
                  </a:lnTo>
                  <a:lnTo>
                    <a:pt x="7610" y="11"/>
                  </a:lnTo>
                  <a:close/>
                  <a:moveTo>
                    <a:pt x="7888" y="11"/>
                  </a:moveTo>
                  <a:lnTo>
                    <a:pt x="7749" y="11"/>
                  </a:lnTo>
                  <a:lnTo>
                    <a:pt x="7743" y="5"/>
                  </a:lnTo>
                  <a:lnTo>
                    <a:pt x="7749" y="0"/>
                  </a:lnTo>
                  <a:lnTo>
                    <a:pt x="7888" y="0"/>
                  </a:lnTo>
                  <a:lnTo>
                    <a:pt x="7893" y="5"/>
                  </a:lnTo>
                  <a:lnTo>
                    <a:pt x="7888" y="11"/>
                  </a:lnTo>
                  <a:close/>
                  <a:moveTo>
                    <a:pt x="8166" y="11"/>
                  </a:moveTo>
                  <a:lnTo>
                    <a:pt x="8028" y="11"/>
                  </a:lnTo>
                  <a:lnTo>
                    <a:pt x="8022" y="5"/>
                  </a:lnTo>
                  <a:lnTo>
                    <a:pt x="8028" y="0"/>
                  </a:lnTo>
                  <a:lnTo>
                    <a:pt x="8166" y="0"/>
                  </a:lnTo>
                  <a:lnTo>
                    <a:pt x="8172" y="5"/>
                  </a:lnTo>
                  <a:lnTo>
                    <a:pt x="8166" y="11"/>
                  </a:lnTo>
                  <a:close/>
                  <a:moveTo>
                    <a:pt x="8444" y="11"/>
                  </a:moveTo>
                  <a:lnTo>
                    <a:pt x="8305" y="11"/>
                  </a:lnTo>
                  <a:lnTo>
                    <a:pt x="8299" y="5"/>
                  </a:lnTo>
                  <a:lnTo>
                    <a:pt x="8305" y="0"/>
                  </a:lnTo>
                  <a:lnTo>
                    <a:pt x="8444" y="0"/>
                  </a:lnTo>
                  <a:lnTo>
                    <a:pt x="8450" y="5"/>
                  </a:lnTo>
                  <a:lnTo>
                    <a:pt x="8444" y="11"/>
                  </a:lnTo>
                  <a:close/>
                  <a:moveTo>
                    <a:pt x="8723" y="11"/>
                  </a:moveTo>
                  <a:lnTo>
                    <a:pt x="8583" y="11"/>
                  </a:lnTo>
                  <a:lnTo>
                    <a:pt x="8577" y="5"/>
                  </a:lnTo>
                  <a:lnTo>
                    <a:pt x="8583" y="0"/>
                  </a:lnTo>
                  <a:lnTo>
                    <a:pt x="8723" y="0"/>
                  </a:lnTo>
                  <a:lnTo>
                    <a:pt x="8728" y="5"/>
                  </a:lnTo>
                  <a:lnTo>
                    <a:pt x="8723" y="11"/>
                  </a:lnTo>
                  <a:close/>
                  <a:moveTo>
                    <a:pt x="9000" y="11"/>
                  </a:moveTo>
                  <a:lnTo>
                    <a:pt x="8862" y="11"/>
                  </a:lnTo>
                  <a:lnTo>
                    <a:pt x="8856" y="5"/>
                  </a:lnTo>
                  <a:lnTo>
                    <a:pt x="8862" y="0"/>
                  </a:lnTo>
                  <a:lnTo>
                    <a:pt x="9000" y="0"/>
                  </a:lnTo>
                  <a:lnTo>
                    <a:pt x="9006" y="5"/>
                  </a:lnTo>
                  <a:lnTo>
                    <a:pt x="9000" y="11"/>
                  </a:lnTo>
                  <a:close/>
                  <a:moveTo>
                    <a:pt x="9279" y="11"/>
                  </a:moveTo>
                  <a:lnTo>
                    <a:pt x="9139" y="11"/>
                  </a:lnTo>
                  <a:lnTo>
                    <a:pt x="9133" y="5"/>
                  </a:lnTo>
                  <a:lnTo>
                    <a:pt x="9139" y="0"/>
                  </a:lnTo>
                  <a:lnTo>
                    <a:pt x="9279" y="0"/>
                  </a:lnTo>
                  <a:lnTo>
                    <a:pt x="9285" y="5"/>
                  </a:lnTo>
                  <a:lnTo>
                    <a:pt x="9279" y="11"/>
                  </a:lnTo>
                  <a:close/>
                  <a:moveTo>
                    <a:pt x="9557" y="11"/>
                  </a:moveTo>
                  <a:lnTo>
                    <a:pt x="9418" y="11"/>
                  </a:lnTo>
                  <a:lnTo>
                    <a:pt x="9412" y="5"/>
                  </a:lnTo>
                  <a:lnTo>
                    <a:pt x="9418" y="0"/>
                  </a:lnTo>
                  <a:lnTo>
                    <a:pt x="9557" y="0"/>
                  </a:lnTo>
                  <a:lnTo>
                    <a:pt x="9562" y="5"/>
                  </a:lnTo>
                  <a:lnTo>
                    <a:pt x="9557" y="11"/>
                  </a:lnTo>
                  <a:close/>
                  <a:moveTo>
                    <a:pt x="9834" y="11"/>
                  </a:moveTo>
                  <a:lnTo>
                    <a:pt x="9696" y="11"/>
                  </a:lnTo>
                  <a:lnTo>
                    <a:pt x="9690" y="5"/>
                  </a:lnTo>
                  <a:lnTo>
                    <a:pt x="9696" y="0"/>
                  </a:lnTo>
                  <a:lnTo>
                    <a:pt x="9834" y="0"/>
                  </a:lnTo>
                  <a:lnTo>
                    <a:pt x="9840" y="5"/>
                  </a:lnTo>
                  <a:lnTo>
                    <a:pt x="9834" y="11"/>
                  </a:lnTo>
                  <a:close/>
                  <a:moveTo>
                    <a:pt x="10113" y="11"/>
                  </a:moveTo>
                  <a:lnTo>
                    <a:pt x="9974" y="11"/>
                  </a:lnTo>
                  <a:lnTo>
                    <a:pt x="9969" y="5"/>
                  </a:lnTo>
                  <a:lnTo>
                    <a:pt x="9974" y="0"/>
                  </a:lnTo>
                  <a:lnTo>
                    <a:pt x="10113" y="0"/>
                  </a:lnTo>
                  <a:lnTo>
                    <a:pt x="10119" y="5"/>
                  </a:lnTo>
                  <a:lnTo>
                    <a:pt x="10113" y="11"/>
                  </a:lnTo>
                  <a:close/>
                  <a:moveTo>
                    <a:pt x="10391" y="11"/>
                  </a:moveTo>
                  <a:lnTo>
                    <a:pt x="10252" y="11"/>
                  </a:lnTo>
                  <a:lnTo>
                    <a:pt x="10246" y="5"/>
                  </a:lnTo>
                  <a:lnTo>
                    <a:pt x="10252" y="0"/>
                  </a:lnTo>
                  <a:lnTo>
                    <a:pt x="10391" y="0"/>
                  </a:lnTo>
                  <a:lnTo>
                    <a:pt x="10396" y="5"/>
                  </a:lnTo>
                  <a:lnTo>
                    <a:pt x="10391" y="11"/>
                  </a:lnTo>
                  <a:close/>
                  <a:moveTo>
                    <a:pt x="10669" y="11"/>
                  </a:moveTo>
                  <a:lnTo>
                    <a:pt x="10529" y="11"/>
                  </a:lnTo>
                  <a:lnTo>
                    <a:pt x="10524" y="5"/>
                  </a:lnTo>
                  <a:lnTo>
                    <a:pt x="10529" y="0"/>
                  </a:lnTo>
                  <a:lnTo>
                    <a:pt x="10669" y="0"/>
                  </a:lnTo>
                  <a:lnTo>
                    <a:pt x="10675" y="5"/>
                  </a:lnTo>
                  <a:lnTo>
                    <a:pt x="10669" y="11"/>
                  </a:lnTo>
                  <a:close/>
                  <a:moveTo>
                    <a:pt x="10947" y="11"/>
                  </a:moveTo>
                  <a:lnTo>
                    <a:pt x="10808" y="11"/>
                  </a:lnTo>
                  <a:lnTo>
                    <a:pt x="10802" y="5"/>
                  </a:lnTo>
                  <a:lnTo>
                    <a:pt x="10808" y="0"/>
                  </a:lnTo>
                  <a:lnTo>
                    <a:pt x="10947" y="0"/>
                  </a:lnTo>
                  <a:lnTo>
                    <a:pt x="10953" y="5"/>
                  </a:lnTo>
                  <a:lnTo>
                    <a:pt x="10947" y="11"/>
                  </a:lnTo>
                  <a:close/>
                  <a:moveTo>
                    <a:pt x="11225" y="11"/>
                  </a:moveTo>
                  <a:lnTo>
                    <a:pt x="11086" y="11"/>
                  </a:lnTo>
                  <a:lnTo>
                    <a:pt x="11080" y="5"/>
                  </a:lnTo>
                  <a:lnTo>
                    <a:pt x="11086" y="0"/>
                  </a:lnTo>
                  <a:lnTo>
                    <a:pt x="11225" y="0"/>
                  </a:lnTo>
                  <a:lnTo>
                    <a:pt x="11232" y="5"/>
                  </a:lnTo>
                  <a:lnTo>
                    <a:pt x="11225" y="11"/>
                  </a:lnTo>
                  <a:close/>
                  <a:moveTo>
                    <a:pt x="11503" y="11"/>
                  </a:moveTo>
                  <a:lnTo>
                    <a:pt x="11365" y="11"/>
                  </a:lnTo>
                  <a:lnTo>
                    <a:pt x="11359" y="5"/>
                  </a:lnTo>
                  <a:lnTo>
                    <a:pt x="11365" y="0"/>
                  </a:lnTo>
                  <a:lnTo>
                    <a:pt x="11503" y="0"/>
                  </a:lnTo>
                  <a:lnTo>
                    <a:pt x="11509" y="5"/>
                  </a:lnTo>
                  <a:lnTo>
                    <a:pt x="11503" y="11"/>
                  </a:lnTo>
                  <a:close/>
                  <a:moveTo>
                    <a:pt x="11781" y="11"/>
                  </a:moveTo>
                  <a:lnTo>
                    <a:pt x="11642" y="11"/>
                  </a:lnTo>
                  <a:lnTo>
                    <a:pt x="11636" y="5"/>
                  </a:lnTo>
                  <a:lnTo>
                    <a:pt x="11642" y="0"/>
                  </a:lnTo>
                  <a:lnTo>
                    <a:pt x="11781" y="0"/>
                  </a:lnTo>
                  <a:lnTo>
                    <a:pt x="11787" y="5"/>
                  </a:lnTo>
                  <a:lnTo>
                    <a:pt x="11781" y="11"/>
                  </a:lnTo>
                  <a:close/>
                  <a:moveTo>
                    <a:pt x="12060" y="11"/>
                  </a:moveTo>
                  <a:lnTo>
                    <a:pt x="11921" y="11"/>
                  </a:lnTo>
                  <a:lnTo>
                    <a:pt x="11915" y="5"/>
                  </a:lnTo>
                  <a:lnTo>
                    <a:pt x="11921" y="0"/>
                  </a:lnTo>
                  <a:lnTo>
                    <a:pt x="12060" y="0"/>
                  </a:lnTo>
                  <a:lnTo>
                    <a:pt x="12065" y="5"/>
                  </a:lnTo>
                  <a:lnTo>
                    <a:pt x="12060" y="11"/>
                  </a:lnTo>
                  <a:close/>
                  <a:moveTo>
                    <a:pt x="12337" y="11"/>
                  </a:moveTo>
                  <a:lnTo>
                    <a:pt x="12199" y="11"/>
                  </a:lnTo>
                  <a:lnTo>
                    <a:pt x="12193" y="5"/>
                  </a:lnTo>
                  <a:lnTo>
                    <a:pt x="12199" y="0"/>
                  </a:lnTo>
                  <a:lnTo>
                    <a:pt x="12337" y="0"/>
                  </a:lnTo>
                  <a:lnTo>
                    <a:pt x="12343" y="5"/>
                  </a:lnTo>
                  <a:lnTo>
                    <a:pt x="12337" y="11"/>
                  </a:lnTo>
                  <a:close/>
                  <a:moveTo>
                    <a:pt x="12616" y="11"/>
                  </a:moveTo>
                  <a:lnTo>
                    <a:pt x="12476" y="11"/>
                  </a:lnTo>
                  <a:lnTo>
                    <a:pt x="12470" y="5"/>
                  </a:lnTo>
                  <a:lnTo>
                    <a:pt x="12476" y="0"/>
                  </a:lnTo>
                  <a:lnTo>
                    <a:pt x="12616" y="0"/>
                  </a:lnTo>
                  <a:lnTo>
                    <a:pt x="12622" y="5"/>
                  </a:lnTo>
                  <a:lnTo>
                    <a:pt x="12616" y="11"/>
                  </a:lnTo>
                  <a:close/>
                  <a:moveTo>
                    <a:pt x="12894" y="11"/>
                  </a:moveTo>
                  <a:lnTo>
                    <a:pt x="12755" y="11"/>
                  </a:lnTo>
                  <a:lnTo>
                    <a:pt x="12749" y="5"/>
                  </a:lnTo>
                  <a:lnTo>
                    <a:pt x="12755" y="0"/>
                  </a:lnTo>
                  <a:lnTo>
                    <a:pt x="12894" y="0"/>
                  </a:lnTo>
                  <a:lnTo>
                    <a:pt x="12899" y="5"/>
                  </a:lnTo>
                  <a:lnTo>
                    <a:pt x="12894" y="11"/>
                  </a:lnTo>
                  <a:close/>
                  <a:moveTo>
                    <a:pt x="13171" y="11"/>
                  </a:moveTo>
                  <a:lnTo>
                    <a:pt x="13032" y="11"/>
                  </a:lnTo>
                  <a:lnTo>
                    <a:pt x="13027" y="5"/>
                  </a:lnTo>
                  <a:lnTo>
                    <a:pt x="13032" y="0"/>
                  </a:lnTo>
                  <a:lnTo>
                    <a:pt x="13171" y="0"/>
                  </a:lnTo>
                  <a:lnTo>
                    <a:pt x="13178" y="5"/>
                  </a:lnTo>
                  <a:lnTo>
                    <a:pt x="13171" y="11"/>
                  </a:lnTo>
                  <a:close/>
                  <a:moveTo>
                    <a:pt x="13450" y="11"/>
                  </a:moveTo>
                  <a:lnTo>
                    <a:pt x="13311" y="11"/>
                  </a:lnTo>
                  <a:lnTo>
                    <a:pt x="13306" y="5"/>
                  </a:lnTo>
                  <a:lnTo>
                    <a:pt x="13311" y="0"/>
                  </a:lnTo>
                  <a:lnTo>
                    <a:pt x="13450" y="0"/>
                  </a:lnTo>
                  <a:lnTo>
                    <a:pt x="13456" y="5"/>
                  </a:lnTo>
                  <a:lnTo>
                    <a:pt x="13450" y="11"/>
                  </a:lnTo>
                  <a:close/>
                  <a:moveTo>
                    <a:pt x="13728" y="11"/>
                  </a:moveTo>
                  <a:lnTo>
                    <a:pt x="13589" y="11"/>
                  </a:lnTo>
                  <a:lnTo>
                    <a:pt x="13583" y="5"/>
                  </a:lnTo>
                  <a:lnTo>
                    <a:pt x="13589" y="0"/>
                  </a:lnTo>
                  <a:lnTo>
                    <a:pt x="13728" y="0"/>
                  </a:lnTo>
                  <a:lnTo>
                    <a:pt x="13733" y="5"/>
                  </a:lnTo>
                  <a:lnTo>
                    <a:pt x="13728" y="11"/>
                  </a:lnTo>
                  <a:close/>
                  <a:moveTo>
                    <a:pt x="14006" y="11"/>
                  </a:moveTo>
                  <a:lnTo>
                    <a:pt x="13868" y="11"/>
                  </a:lnTo>
                  <a:lnTo>
                    <a:pt x="13861" y="5"/>
                  </a:lnTo>
                  <a:lnTo>
                    <a:pt x="13868" y="0"/>
                  </a:lnTo>
                  <a:lnTo>
                    <a:pt x="14006" y="0"/>
                  </a:lnTo>
                  <a:lnTo>
                    <a:pt x="14012" y="5"/>
                  </a:lnTo>
                  <a:lnTo>
                    <a:pt x="14006" y="11"/>
                  </a:lnTo>
                  <a:close/>
                  <a:moveTo>
                    <a:pt x="14284" y="11"/>
                  </a:moveTo>
                  <a:lnTo>
                    <a:pt x="14145" y="11"/>
                  </a:lnTo>
                  <a:lnTo>
                    <a:pt x="14139" y="5"/>
                  </a:lnTo>
                  <a:lnTo>
                    <a:pt x="14145" y="0"/>
                  </a:lnTo>
                  <a:lnTo>
                    <a:pt x="14284" y="0"/>
                  </a:lnTo>
                  <a:lnTo>
                    <a:pt x="14290" y="5"/>
                  </a:lnTo>
                  <a:lnTo>
                    <a:pt x="14284" y="11"/>
                  </a:lnTo>
                  <a:close/>
                  <a:moveTo>
                    <a:pt x="14563" y="11"/>
                  </a:moveTo>
                  <a:lnTo>
                    <a:pt x="14423" y="11"/>
                  </a:lnTo>
                  <a:lnTo>
                    <a:pt x="14417" y="5"/>
                  </a:lnTo>
                  <a:lnTo>
                    <a:pt x="14423" y="0"/>
                  </a:lnTo>
                  <a:lnTo>
                    <a:pt x="14563" y="0"/>
                  </a:lnTo>
                  <a:lnTo>
                    <a:pt x="14568" y="5"/>
                  </a:lnTo>
                  <a:lnTo>
                    <a:pt x="14563" y="11"/>
                  </a:lnTo>
                  <a:close/>
                  <a:moveTo>
                    <a:pt x="14840" y="11"/>
                  </a:moveTo>
                  <a:lnTo>
                    <a:pt x="14702" y="11"/>
                  </a:lnTo>
                  <a:lnTo>
                    <a:pt x="14696" y="5"/>
                  </a:lnTo>
                  <a:lnTo>
                    <a:pt x="14702" y="0"/>
                  </a:lnTo>
                  <a:lnTo>
                    <a:pt x="14840" y="0"/>
                  </a:lnTo>
                  <a:lnTo>
                    <a:pt x="14846" y="5"/>
                  </a:lnTo>
                  <a:lnTo>
                    <a:pt x="14840" y="11"/>
                  </a:lnTo>
                  <a:close/>
                  <a:moveTo>
                    <a:pt x="15118" y="11"/>
                  </a:moveTo>
                  <a:lnTo>
                    <a:pt x="14979" y="11"/>
                  </a:lnTo>
                  <a:lnTo>
                    <a:pt x="14973" y="5"/>
                  </a:lnTo>
                  <a:lnTo>
                    <a:pt x="14979" y="0"/>
                  </a:lnTo>
                  <a:lnTo>
                    <a:pt x="15118" y="0"/>
                  </a:lnTo>
                  <a:lnTo>
                    <a:pt x="15124" y="5"/>
                  </a:lnTo>
                  <a:lnTo>
                    <a:pt x="15118" y="11"/>
                  </a:lnTo>
                  <a:close/>
                  <a:moveTo>
                    <a:pt x="15397" y="11"/>
                  </a:moveTo>
                  <a:lnTo>
                    <a:pt x="15258" y="11"/>
                  </a:lnTo>
                  <a:lnTo>
                    <a:pt x="15252" y="5"/>
                  </a:lnTo>
                  <a:lnTo>
                    <a:pt x="15258" y="0"/>
                  </a:lnTo>
                  <a:lnTo>
                    <a:pt x="15397" y="0"/>
                  </a:lnTo>
                  <a:lnTo>
                    <a:pt x="15402" y="5"/>
                  </a:lnTo>
                  <a:lnTo>
                    <a:pt x="15397" y="11"/>
                  </a:lnTo>
                  <a:close/>
                  <a:moveTo>
                    <a:pt x="15674" y="11"/>
                  </a:moveTo>
                  <a:lnTo>
                    <a:pt x="15536" y="11"/>
                  </a:lnTo>
                  <a:lnTo>
                    <a:pt x="15530" y="5"/>
                  </a:lnTo>
                  <a:lnTo>
                    <a:pt x="15536" y="0"/>
                  </a:lnTo>
                  <a:lnTo>
                    <a:pt x="15674" y="0"/>
                  </a:lnTo>
                  <a:lnTo>
                    <a:pt x="15680" y="5"/>
                  </a:lnTo>
                  <a:lnTo>
                    <a:pt x="15674" y="11"/>
                  </a:lnTo>
                  <a:close/>
                  <a:moveTo>
                    <a:pt x="15953" y="11"/>
                  </a:moveTo>
                  <a:lnTo>
                    <a:pt x="15813" y="11"/>
                  </a:lnTo>
                  <a:lnTo>
                    <a:pt x="15807" y="5"/>
                  </a:lnTo>
                  <a:lnTo>
                    <a:pt x="15813" y="0"/>
                  </a:lnTo>
                  <a:lnTo>
                    <a:pt x="15953" y="0"/>
                  </a:lnTo>
                  <a:lnTo>
                    <a:pt x="15959" y="5"/>
                  </a:lnTo>
                  <a:lnTo>
                    <a:pt x="15953" y="11"/>
                  </a:lnTo>
                  <a:close/>
                  <a:moveTo>
                    <a:pt x="16231" y="11"/>
                  </a:moveTo>
                  <a:lnTo>
                    <a:pt x="16092" y="11"/>
                  </a:lnTo>
                  <a:lnTo>
                    <a:pt x="16086" y="5"/>
                  </a:lnTo>
                  <a:lnTo>
                    <a:pt x="16092" y="0"/>
                  </a:lnTo>
                  <a:lnTo>
                    <a:pt x="16231" y="0"/>
                  </a:lnTo>
                  <a:lnTo>
                    <a:pt x="16236" y="5"/>
                  </a:lnTo>
                  <a:lnTo>
                    <a:pt x="16231" y="11"/>
                  </a:lnTo>
                  <a:close/>
                  <a:moveTo>
                    <a:pt x="16509" y="11"/>
                  </a:moveTo>
                  <a:lnTo>
                    <a:pt x="16369" y="11"/>
                  </a:lnTo>
                  <a:lnTo>
                    <a:pt x="16364" y="5"/>
                  </a:lnTo>
                  <a:lnTo>
                    <a:pt x="16369" y="0"/>
                  </a:lnTo>
                  <a:lnTo>
                    <a:pt x="16509" y="0"/>
                  </a:lnTo>
                  <a:lnTo>
                    <a:pt x="16515" y="5"/>
                  </a:lnTo>
                  <a:lnTo>
                    <a:pt x="16509" y="11"/>
                  </a:lnTo>
                  <a:close/>
                  <a:moveTo>
                    <a:pt x="16787" y="11"/>
                  </a:moveTo>
                  <a:lnTo>
                    <a:pt x="16648" y="11"/>
                  </a:lnTo>
                  <a:lnTo>
                    <a:pt x="16642" y="5"/>
                  </a:lnTo>
                  <a:lnTo>
                    <a:pt x="16648" y="0"/>
                  </a:lnTo>
                  <a:lnTo>
                    <a:pt x="16787" y="0"/>
                  </a:lnTo>
                  <a:lnTo>
                    <a:pt x="16793" y="5"/>
                  </a:lnTo>
                  <a:lnTo>
                    <a:pt x="16787" y="11"/>
                  </a:lnTo>
                  <a:close/>
                  <a:moveTo>
                    <a:pt x="17065" y="11"/>
                  </a:moveTo>
                  <a:lnTo>
                    <a:pt x="16926" y="11"/>
                  </a:lnTo>
                  <a:lnTo>
                    <a:pt x="16920" y="5"/>
                  </a:lnTo>
                  <a:lnTo>
                    <a:pt x="16926" y="0"/>
                  </a:lnTo>
                  <a:lnTo>
                    <a:pt x="17065" y="0"/>
                  </a:lnTo>
                  <a:lnTo>
                    <a:pt x="17070" y="5"/>
                  </a:lnTo>
                  <a:lnTo>
                    <a:pt x="17065" y="11"/>
                  </a:lnTo>
                  <a:close/>
                  <a:moveTo>
                    <a:pt x="17343" y="11"/>
                  </a:moveTo>
                  <a:lnTo>
                    <a:pt x="17205" y="11"/>
                  </a:lnTo>
                  <a:lnTo>
                    <a:pt x="17199" y="5"/>
                  </a:lnTo>
                  <a:lnTo>
                    <a:pt x="17205" y="0"/>
                  </a:lnTo>
                  <a:lnTo>
                    <a:pt x="17343" y="0"/>
                  </a:lnTo>
                  <a:lnTo>
                    <a:pt x="17349" y="5"/>
                  </a:lnTo>
                  <a:lnTo>
                    <a:pt x="17343" y="11"/>
                  </a:lnTo>
                  <a:close/>
                  <a:moveTo>
                    <a:pt x="17621" y="11"/>
                  </a:moveTo>
                  <a:lnTo>
                    <a:pt x="17482" y="11"/>
                  </a:lnTo>
                  <a:lnTo>
                    <a:pt x="17476" y="5"/>
                  </a:lnTo>
                  <a:lnTo>
                    <a:pt x="17482" y="0"/>
                  </a:lnTo>
                  <a:lnTo>
                    <a:pt x="17621" y="0"/>
                  </a:lnTo>
                  <a:lnTo>
                    <a:pt x="17627" y="5"/>
                  </a:lnTo>
                  <a:lnTo>
                    <a:pt x="17621" y="11"/>
                  </a:lnTo>
                  <a:close/>
                  <a:moveTo>
                    <a:pt x="17900" y="11"/>
                  </a:moveTo>
                  <a:lnTo>
                    <a:pt x="17760" y="11"/>
                  </a:lnTo>
                  <a:lnTo>
                    <a:pt x="17754" y="5"/>
                  </a:lnTo>
                  <a:lnTo>
                    <a:pt x="17760" y="0"/>
                  </a:lnTo>
                  <a:lnTo>
                    <a:pt x="17900" y="0"/>
                  </a:lnTo>
                  <a:lnTo>
                    <a:pt x="17905" y="5"/>
                  </a:lnTo>
                  <a:lnTo>
                    <a:pt x="17900" y="11"/>
                  </a:lnTo>
                  <a:close/>
                  <a:moveTo>
                    <a:pt x="18177" y="11"/>
                  </a:moveTo>
                  <a:lnTo>
                    <a:pt x="18039" y="11"/>
                  </a:lnTo>
                  <a:lnTo>
                    <a:pt x="18033" y="5"/>
                  </a:lnTo>
                  <a:lnTo>
                    <a:pt x="18039" y="0"/>
                  </a:lnTo>
                  <a:lnTo>
                    <a:pt x="18177" y="0"/>
                  </a:lnTo>
                  <a:lnTo>
                    <a:pt x="18183" y="5"/>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7" name="Freeform 64">
              <a:extLst>
                <a:ext uri="{FF2B5EF4-FFF2-40B4-BE49-F238E27FC236}">
                  <a16:creationId xmlns:a16="http://schemas.microsoft.com/office/drawing/2014/main" id="{A35071CF-8F6F-4193-AD06-58C1FF6DB753}"/>
                </a:ext>
              </a:extLst>
            </p:cNvPr>
            <p:cNvSpPr>
              <a:spLocks noEditPoints="1"/>
            </p:cNvSpPr>
            <p:nvPr userDrawn="1"/>
          </p:nvSpPr>
          <p:spPr bwMode="auto">
            <a:xfrm>
              <a:off x="-3615" y="4945762"/>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8" name="Freeform 65">
              <a:extLst>
                <a:ext uri="{FF2B5EF4-FFF2-40B4-BE49-F238E27FC236}">
                  <a16:creationId xmlns:a16="http://schemas.microsoft.com/office/drawing/2014/main" id="{CC921127-7EF1-498B-82B5-2F18DC05E71D}"/>
                </a:ext>
              </a:extLst>
            </p:cNvPr>
            <p:cNvSpPr>
              <a:spLocks noEditPoints="1"/>
            </p:cNvSpPr>
            <p:nvPr userDrawn="1"/>
          </p:nvSpPr>
          <p:spPr bwMode="auto">
            <a:xfrm>
              <a:off x="-3615" y="3433652"/>
              <a:ext cx="12199229" cy="9305"/>
            </a:xfrm>
            <a:custGeom>
              <a:avLst/>
              <a:gdLst>
                <a:gd name="T0" fmla="*/ 0 w 18354"/>
                <a:gd name="T1" fmla="*/ 0 h 12"/>
                <a:gd name="T2" fmla="*/ 241 w 18354"/>
                <a:gd name="T3" fmla="*/ 0 h 12"/>
                <a:gd name="T4" fmla="*/ 657 w 18354"/>
                <a:gd name="T5" fmla="*/ 0 h 12"/>
                <a:gd name="T6" fmla="*/ 942 w 18354"/>
                <a:gd name="T7" fmla="*/ 6 h 12"/>
                <a:gd name="T8" fmla="*/ 1214 w 18354"/>
                <a:gd name="T9" fmla="*/ 12 h 12"/>
                <a:gd name="T10" fmla="*/ 1770 w 18354"/>
                <a:gd name="T11" fmla="*/ 12 h 12"/>
                <a:gd name="T12" fmla="*/ 1909 w 18354"/>
                <a:gd name="T13" fmla="*/ 12 h 12"/>
                <a:gd name="T14" fmla="*/ 2182 w 18354"/>
                <a:gd name="T15" fmla="*/ 6 h 12"/>
                <a:gd name="T16" fmla="*/ 2465 w 18354"/>
                <a:gd name="T17" fmla="*/ 0 h 12"/>
                <a:gd name="T18" fmla="*/ 2883 w 18354"/>
                <a:gd name="T19" fmla="*/ 0 h 12"/>
                <a:gd name="T20" fmla="*/ 3166 w 18354"/>
                <a:gd name="T21" fmla="*/ 6 h 12"/>
                <a:gd name="T22" fmla="*/ 3439 w 18354"/>
                <a:gd name="T23" fmla="*/ 12 h 12"/>
                <a:gd name="T24" fmla="*/ 3994 w 18354"/>
                <a:gd name="T25" fmla="*/ 12 h 12"/>
                <a:gd name="T26" fmla="*/ 4134 w 18354"/>
                <a:gd name="T27" fmla="*/ 12 h 12"/>
                <a:gd name="T28" fmla="*/ 4406 w 18354"/>
                <a:gd name="T29" fmla="*/ 6 h 12"/>
                <a:gd name="T30" fmla="*/ 4691 w 18354"/>
                <a:gd name="T31" fmla="*/ 0 h 12"/>
                <a:gd name="T32" fmla="*/ 5107 w 18354"/>
                <a:gd name="T33" fmla="*/ 0 h 12"/>
                <a:gd name="T34" fmla="*/ 5391 w 18354"/>
                <a:gd name="T35" fmla="*/ 6 h 12"/>
                <a:gd name="T36" fmla="*/ 5663 w 18354"/>
                <a:gd name="T37" fmla="*/ 12 h 12"/>
                <a:gd name="T38" fmla="*/ 6220 w 18354"/>
                <a:gd name="T39" fmla="*/ 12 h 12"/>
                <a:gd name="T40" fmla="*/ 6359 w 18354"/>
                <a:gd name="T41" fmla="*/ 12 h 12"/>
                <a:gd name="T42" fmla="*/ 6630 w 18354"/>
                <a:gd name="T43" fmla="*/ 6 h 12"/>
                <a:gd name="T44" fmla="*/ 6915 w 18354"/>
                <a:gd name="T45" fmla="*/ 0 h 12"/>
                <a:gd name="T46" fmla="*/ 7332 w 18354"/>
                <a:gd name="T47" fmla="*/ 0 h 12"/>
                <a:gd name="T48" fmla="*/ 7616 w 18354"/>
                <a:gd name="T49" fmla="*/ 6 h 12"/>
                <a:gd name="T50" fmla="*/ 7888 w 18354"/>
                <a:gd name="T51" fmla="*/ 12 h 12"/>
                <a:gd name="T52" fmla="*/ 8444 w 18354"/>
                <a:gd name="T53" fmla="*/ 12 h 12"/>
                <a:gd name="T54" fmla="*/ 8583 w 18354"/>
                <a:gd name="T55" fmla="*/ 12 h 12"/>
                <a:gd name="T56" fmla="*/ 8856 w 18354"/>
                <a:gd name="T57" fmla="*/ 6 h 12"/>
                <a:gd name="T58" fmla="*/ 9139 w 18354"/>
                <a:gd name="T59" fmla="*/ 0 h 12"/>
                <a:gd name="T60" fmla="*/ 9557 w 18354"/>
                <a:gd name="T61" fmla="*/ 0 h 12"/>
                <a:gd name="T62" fmla="*/ 9840 w 18354"/>
                <a:gd name="T63" fmla="*/ 6 h 12"/>
                <a:gd name="T64" fmla="*/ 10113 w 18354"/>
                <a:gd name="T65" fmla="*/ 12 h 12"/>
                <a:gd name="T66" fmla="*/ 10669 w 18354"/>
                <a:gd name="T67" fmla="*/ 12 h 12"/>
                <a:gd name="T68" fmla="*/ 10808 w 18354"/>
                <a:gd name="T69" fmla="*/ 12 h 12"/>
                <a:gd name="T70" fmla="*/ 11080 w 18354"/>
                <a:gd name="T71" fmla="*/ 6 h 12"/>
                <a:gd name="T72" fmla="*/ 11365 w 18354"/>
                <a:gd name="T73" fmla="*/ 0 h 12"/>
                <a:gd name="T74" fmla="*/ 11781 w 18354"/>
                <a:gd name="T75" fmla="*/ 0 h 12"/>
                <a:gd name="T76" fmla="*/ 12065 w 18354"/>
                <a:gd name="T77" fmla="*/ 6 h 12"/>
                <a:gd name="T78" fmla="*/ 12337 w 18354"/>
                <a:gd name="T79" fmla="*/ 12 h 12"/>
                <a:gd name="T80" fmla="*/ 12894 w 18354"/>
                <a:gd name="T81" fmla="*/ 12 h 12"/>
                <a:gd name="T82" fmla="*/ 13032 w 18354"/>
                <a:gd name="T83" fmla="*/ 12 h 12"/>
                <a:gd name="T84" fmla="*/ 13306 w 18354"/>
                <a:gd name="T85" fmla="*/ 6 h 12"/>
                <a:gd name="T86" fmla="*/ 13589 w 18354"/>
                <a:gd name="T87" fmla="*/ 0 h 12"/>
                <a:gd name="T88" fmla="*/ 14006 w 18354"/>
                <a:gd name="T89" fmla="*/ 0 h 12"/>
                <a:gd name="T90" fmla="*/ 14290 w 18354"/>
                <a:gd name="T91" fmla="*/ 6 h 12"/>
                <a:gd name="T92" fmla="*/ 14563 w 18354"/>
                <a:gd name="T93" fmla="*/ 12 h 12"/>
                <a:gd name="T94" fmla="*/ 15118 w 18354"/>
                <a:gd name="T95" fmla="*/ 12 h 12"/>
                <a:gd name="T96" fmla="*/ 15258 w 18354"/>
                <a:gd name="T97" fmla="*/ 12 h 12"/>
                <a:gd name="T98" fmla="*/ 15530 w 18354"/>
                <a:gd name="T99" fmla="*/ 6 h 12"/>
                <a:gd name="T100" fmla="*/ 15813 w 18354"/>
                <a:gd name="T101" fmla="*/ 0 h 12"/>
                <a:gd name="T102" fmla="*/ 16231 w 18354"/>
                <a:gd name="T103" fmla="*/ 0 h 12"/>
                <a:gd name="T104" fmla="*/ 16515 w 18354"/>
                <a:gd name="T105" fmla="*/ 6 h 12"/>
                <a:gd name="T106" fmla="*/ 16787 w 18354"/>
                <a:gd name="T107" fmla="*/ 12 h 12"/>
                <a:gd name="T108" fmla="*/ 17343 w 18354"/>
                <a:gd name="T109" fmla="*/ 12 h 12"/>
                <a:gd name="T110" fmla="*/ 17482 w 18354"/>
                <a:gd name="T111" fmla="*/ 12 h 12"/>
                <a:gd name="T112" fmla="*/ 17754 w 18354"/>
                <a:gd name="T113" fmla="*/ 6 h 12"/>
                <a:gd name="T114" fmla="*/ 18039 w 18354"/>
                <a:gd name="T11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2">
                  <a:moveTo>
                    <a:pt x="18354" y="0"/>
                  </a:moveTo>
                  <a:lnTo>
                    <a:pt x="18316" y="0"/>
                  </a:lnTo>
                  <a:lnTo>
                    <a:pt x="18310" y="6"/>
                  </a:lnTo>
                  <a:lnTo>
                    <a:pt x="18316" y="12"/>
                  </a:lnTo>
                  <a:lnTo>
                    <a:pt x="18354" y="12"/>
                  </a:lnTo>
                  <a:lnTo>
                    <a:pt x="18354" y="0"/>
                  </a:lnTo>
                  <a:close/>
                  <a:moveTo>
                    <a:pt x="0" y="12"/>
                  </a:moveTo>
                  <a:lnTo>
                    <a:pt x="0" y="0"/>
                  </a:lnTo>
                  <a:lnTo>
                    <a:pt x="102" y="0"/>
                  </a:lnTo>
                  <a:lnTo>
                    <a:pt x="108" y="6"/>
                  </a:lnTo>
                  <a:lnTo>
                    <a:pt x="102" y="12"/>
                  </a:lnTo>
                  <a:lnTo>
                    <a:pt x="0" y="12"/>
                  </a:lnTo>
                  <a:close/>
                  <a:moveTo>
                    <a:pt x="380" y="12"/>
                  </a:moveTo>
                  <a:lnTo>
                    <a:pt x="241" y="12"/>
                  </a:lnTo>
                  <a:lnTo>
                    <a:pt x="235" y="6"/>
                  </a:lnTo>
                  <a:lnTo>
                    <a:pt x="241" y="0"/>
                  </a:lnTo>
                  <a:lnTo>
                    <a:pt x="380" y="0"/>
                  </a:lnTo>
                  <a:lnTo>
                    <a:pt x="385" y="6"/>
                  </a:lnTo>
                  <a:lnTo>
                    <a:pt x="380" y="12"/>
                  </a:lnTo>
                  <a:close/>
                  <a:moveTo>
                    <a:pt x="657" y="12"/>
                  </a:moveTo>
                  <a:lnTo>
                    <a:pt x="519" y="12"/>
                  </a:lnTo>
                  <a:lnTo>
                    <a:pt x="513" y="6"/>
                  </a:lnTo>
                  <a:lnTo>
                    <a:pt x="519" y="0"/>
                  </a:lnTo>
                  <a:lnTo>
                    <a:pt x="657" y="0"/>
                  </a:lnTo>
                  <a:lnTo>
                    <a:pt x="663" y="6"/>
                  </a:lnTo>
                  <a:lnTo>
                    <a:pt x="657" y="12"/>
                  </a:lnTo>
                  <a:close/>
                  <a:moveTo>
                    <a:pt x="936" y="12"/>
                  </a:moveTo>
                  <a:lnTo>
                    <a:pt x="797" y="12"/>
                  </a:lnTo>
                  <a:lnTo>
                    <a:pt x="792" y="6"/>
                  </a:lnTo>
                  <a:lnTo>
                    <a:pt x="797" y="0"/>
                  </a:lnTo>
                  <a:lnTo>
                    <a:pt x="936" y="0"/>
                  </a:lnTo>
                  <a:lnTo>
                    <a:pt x="942" y="6"/>
                  </a:lnTo>
                  <a:lnTo>
                    <a:pt x="936" y="12"/>
                  </a:lnTo>
                  <a:close/>
                  <a:moveTo>
                    <a:pt x="1214" y="12"/>
                  </a:moveTo>
                  <a:lnTo>
                    <a:pt x="1075" y="12"/>
                  </a:lnTo>
                  <a:lnTo>
                    <a:pt x="1069" y="6"/>
                  </a:lnTo>
                  <a:lnTo>
                    <a:pt x="1075" y="0"/>
                  </a:lnTo>
                  <a:lnTo>
                    <a:pt x="1214" y="0"/>
                  </a:lnTo>
                  <a:lnTo>
                    <a:pt x="1219" y="6"/>
                  </a:lnTo>
                  <a:lnTo>
                    <a:pt x="1214" y="12"/>
                  </a:lnTo>
                  <a:close/>
                  <a:moveTo>
                    <a:pt x="1492" y="12"/>
                  </a:moveTo>
                  <a:lnTo>
                    <a:pt x="1352" y="12"/>
                  </a:lnTo>
                  <a:lnTo>
                    <a:pt x="1347" y="6"/>
                  </a:lnTo>
                  <a:lnTo>
                    <a:pt x="1352" y="0"/>
                  </a:lnTo>
                  <a:lnTo>
                    <a:pt x="1492" y="0"/>
                  </a:lnTo>
                  <a:lnTo>
                    <a:pt x="1498" y="6"/>
                  </a:lnTo>
                  <a:lnTo>
                    <a:pt x="1492" y="12"/>
                  </a:lnTo>
                  <a:close/>
                  <a:moveTo>
                    <a:pt x="1770" y="12"/>
                  </a:moveTo>
                  <a:lnTo>
                    <a:pt x="1631" y="12"/>
                  </a:lnTo>
                  <a:lnTo>
                    <a:pt x="1625" y="6"/>
                  </a:lnTo>
                  <a:lnTo>
                    <a:pt x="1631" y="0"/>
                  </a:lnTo>
                  <a:lnTo>
                    <a:pt x="1770" y="0"/>
                  </a:lnTo>
                  <a:lnTo>
                    <a:pt x="1776" y="6"/>
                  </a:lnTo>
                  <a:lnTo>
                    <a:pt x="1770" y="12"/>
                  </a:lnTo>
                  <a:close/>
                  <a:moveTo>
                    <a:pt x="2048" y="12"/>
                  </a:moveTo>
                  <a:lnTo>
                    <a:pt x="1909" y="12"/>
                  </a:lnTo>
                  <a:lnTo>
                    <a:pt x="1903" y="6"/>
                  </a:lnTo>
                  <a:lnTo>
                    <a:pt x="1909" y="0"/>
                  </a:lnTo>
                  <a:lnTo>
                    <a:pt x="2048" y="0"/>
                  </a:lnTo>
                  <a:lnTo>
                    <a:pt x="2055" y="6"/>
                  </a:lnTo>
                  <a:lnTo>
                    <a:pt x="2048" y="12"/>
                  </a:lnTo>
                  <a:close/>
                  <a:moveTo>
                    <a:pt x="2326" y="12"/>
                  </a:moveTo>
                  <a:lnTo>
                    <a:pt x="2188" y="12"/>
                  </a:lnTo>
                  <a:lnTo>
                    <a:pt x="2182" y="6"/>
                  </a:lnTo>
                  <a:lnTo>
                    <a:pt x="2188" y="0"/>
                  </a:lnTo>
                  <a:lnTo>
                    <a:pt x="2326" y="0"/>
                  </a:lnTo>
                  <a:lnTo>
                    <a:pt x="2332" y="6"/>
                  </a:lnTo>
                  <a:lnTo>
                    <a:pt x="2326" y="12"/>
                  </a:lnTo>
                  <a:close/>
                  <a:moveTo>
                    <a:pt x="2604" y="12"/>
                  </a:moveTo>
                  <a:lnTo>
                    <a:pt x="2465" y="12"/>
                  </a:lnTo>
                  <a:lnTo>
                    <a:pt x="2459" y="6"/>
                  </a:lnTo>
                  <a:lnTo>
                    <a:pt x="2465" y="0"/>
                  </a:lnTo>
                  <a:lnTo>
                    <a:pt x="2604" y="0"/>
                  </a:lnTo>
                  <a:lnTo>
                    <a:pt x="2610" y="6"/>
                  </a:lnTo>
                  <a:lnTo>
                    <a:pt x="2604" y="12"/>
                  </a:lnTo>
                  <a:close/>
                  <a:moveTo>
                    <a:pt x="2883" y="12"/>
                  </a:moveTo>
                  <a:lnTo>
                    <a:pt x="2744" y="12"/>
                  </a:lnTo>
                  <a:lnTo>
                    <a:pt x="2738" y="6"/>
                  </a:lnTo>
                  <a:lnTo>
                    <a:pt x="2744" y="0"/>
                  </a:lnTo>
                  <a:lnTo>
                    <a:pt x="2883" y="0"/>
                  </a:lnTo>
                  <a:lnTo>
                    <a:pt x="2888" y="6"/>
                  </a:lnTo>
                  <a:lnTo>
                    <a:pt x="2883" y="12"/>
                  </a:lnTo>
                  <a:close/>
                  <a:moveTo>
                    <a:pt x="3160" y="12"/>
                  </a:moveTo>
                  <a:lnTo>
                    <a:pt x="3022" y="12"/>
                  </a:lnTo>
                  <a:lnTo>
                    <a:pt x="3016" y="6"/>
                  </a:lnTo>
                  <a:lnTo>
                    <a:pt x="3022" y="0"/>
                  </a:lnTo>
                  <a:lnTo>
                    <a:pt x="3160" y="0"/>
                  </a:lnTo>
                  <a:lnTo>
                    <a:pt x="3166" y="6"/>
                  </a:lnTo>
                  <a:lnTo>
                    <a:pt x="3160" y="12"/>
                  </a:lnTo>
                  <a:close/>
                  <a:moveTo>
                    <a:pt x="3439" y="12"/>
                  </a:moveTo>
                  <a:lnTo>
                    <a:pt x="3299" y="12"/>
                  </a:lnTo>
                  <a:lnTo>
                    <a:pt x="3293" y="6"/>
                  </a:lnTo>
                  <a:lnTo>
                    <a:pt x="3299" y="0"/>
                  </a:lnTo>
                  <a:lnTo>
                    <a:pt x="3439" y="0"/>
                  </a:lnTo>
                  <a:lnTo>
                    <a:pt x="3445" y="6"/>
                  </a:lnTo>
                  <a:lnTo>
                    <a:pt x="3439" y="12"/>
                  </a:lnTo>
                  <a:close/>
                  <a:moveTo>
                    <a:pt x="3717" y="12"/>
                  </a:moveTo>
                  <a:lnTo>
                    <a:pt x="3578" y="12"/>
                  </a:lnTo>
                  <a:lnTo>
                    <a:pt x="3572" y="6"/>
                  </a:lnTo>
                  <a:lnTo>
                    <a:pt x="3578" y="0"/>
                  </a:lnTo>
                  <a:lnTo>
                    <a:pt x="3717" y="0"/>
                  </a:lnTo>
                  <a:lnTo>
                    <a:pt x="3722" y="6"/>
                  </a:lnTo>
                  <a:lnTo>
                    <a:pt x="3717" y="12"/>
                  </a:lnTo>
                  <a:close/>
                  <a:moveTo>
                    <a:pt x="3994" y="12"/>
                  </a:moveTo>
                  <a:lnTo>
                    <a:pt x="3855" y="12"/>
                  </a:lnTo>
                  <a:lnTo>
                    <a:pt x="3850" y="6"/>
                  </a:lnTo>
                  <a:lnTo>
                    <a:pt x="3855" y="0"/>
                  </a:lnTo>
                  <a:lnTo>
                    <a:pt x="3994" y="0"/>
                  </a:lnTo>
                  <a:lnTo>
                    <a:pt x="4001" y="6"/>
                  </a:lnTo>
                  <a:lnTo>
                    <a:pt x="3994" y="12"/>
                  </a:lnTo>
                  <a:close/>
                  <a:moveTo>
                    <a:pt x="4273" y="12"/>
                  </a:moveTo>
                  <a:lnTo>
                    <a:pt x="4134" y="12"/>
                  </a:lnTo>
                  <a:lnTo>
                    <a:pt x="4129" y="6"/>
                  </a:lnTo>
                  <a:lnTo>
                    <a:pt x="4134" y="0"/>
                  </a:lnTo>
                  <a:lnTo>
                    <a:pt x="4273" y="0"/>
                  </a:lnTo>
                  <a:lnTo>
                    <a:pt x="4279" y="6"/>
                  </a:lnTo>
                  <a:lnTo>
                    <a:pt x="4273" y="12"/>
                  </a:lnTo>
                  <a:close/>
                  <a:moveTo>
                    <a:pt x="4551" y="12"/>
                  </a:moveTo>
                  <a:lnTo>
                    <a:pt x="4412" y="12"/>
                  </a:lnTo>
                  <a:lnTo>
                    <a:pt x="4406" y="6"/>
                  </a:lnTo>
                  <a:lnTo>
                    <a:pt x="4412" y="0"/>
                  </a:lnTo>
                  <a:lnTo>
                    <a:pt x="4551" y="0"/>
                  </a:lnTo>
                  <a:lnTo>
                    <a:pt x="4556" y="6"/>
                  </a:lnTo>
                  <a:lnTo>
                    <a:pt x="4551" y="12"/>
                  </a:lnTo>
                  <a:close/>
                  <a:moveTo>
                    <a:pt x="4829" y="12"/>
                  </a:moveTo>
                  <a:lnTo>
                    <a:pt x="4691" y="12"/>
                  </a:lnTo>
                  <a:lnTo>
                    <a:pt x="4684" y="6"/>
                  </a:lnTo>
                  <a:lnTo>
                    <a:pt x="4691" y="0"/>
                  </a:lnTo>
                  <a:lnTo>
                    <a:pt x="4829" y="0"/>
                  </a:lnTo>
                  <a:lnTo>
                    <a:pt x="4835" y="6"/>
                  </a:lnTo>
                  <a:lnTo>
                    <a:pt x="4829" y="12"/>
                  </a:lnTo>
                  <a:close/>
                  <a:moveTo>
                    <a:pt x="5107" y="12"/>
                  </a:moveTo>
                  <a:lnTo>
                    <a:pt x="4968" y="12"/>
                  </a:lnTo>
                  <a:lnTo>
                    <a:pt x="4962" y="6"/>
                  </a:lnTo>
                  <a:lnTo>
                    <a:pt x="4968" y="0"/>
                  </a:lnTo>
                  <a:lnTo>
                    <a:pt x="5107" y="0"/>
                  </a:lnTo>
                  <a:lnTo>
                    <a:pt x="5113" y="6"/>
                  </a:lnTo>
                  <a:lnTo>
                    <a:pt x="5107" y="12"/>
                  </a:lnTo>
                  <a:close/>
                  <a:moveTo>
                    <a:pt x="5386" y="12"/>
                  </a:moveTo>
                  <a:lnTo>
                    <a:pt x="5246" y="12"/>
                  </a:lnTo>
                  <a:lnTo>
                    <a:pt x="5240" y="6"/>
                  </a:lnTo>
                  <a:lnTo>
                    <a:pt x="5246" y="0"/>
                  </a:lnTo>
                  <a:lnTo>
                    <a:pt x="5386" y="0"/>
                  </a:lnTo>
                  <a:lnTo>
                    <a:pt x="5391" y="6"/>
                  </a:lnTo>
                  <a:lnTo>
                    <a:pt x="5386" y="12"/>
                  </a:lnTo>
                  <a:close/>
                  <a:moveTo>
                    <a:pt x="5663" y="12"/>
                  </a:moveTo>
                  <a:lnTo>
                    <a:pt x="5525" y="12"/>
                  </a:lnTo>
                  <a:lnTo>
                    <a:pt x="5519" y="6"/>
                  </a:lnTo>
                  <a:lnTo>
                    <a:pt x="5525" y="0"/>
                  </a:lnTo>
                  <a:lnTo>
                    <a:pt x="5663" y="0"/>
                  </a:lnTo>
                  <a:lnTo>
                    <a:pt x="5669" y="6"/>
                  </a:lnTo>
                  <a:lnTo>
                    <a:pt x="5663" y="12"/>
                  </a:lnTo>
                  <a:close/>
                  <a:moveTo>
                    <a:pt x="5941" y="12"/>
                  </a:moveTo>
                  <a:lnTo>
                    <a:pt x="5802" y="12"/>
                  </a:lnTo>
                  <a:lnTo>
                    <a:pt x="5796" y="6"/>
                  </a:lnTo>
                  <a:lnTo>
                    <a:pt x="5802" y="0"/>
                  </a:lnTo>
                  <a:lnTo>
                    <a:pt x="5941" y="0"/>
                  </a:lnTo>
                  <a:lnTo>
                    <a:pt x="5947" y="6"/>
                  </a:lnTo>
                  <a:lnTo>
                    <a:pt x="5941" y="12"/>
                  </a:lnTo>
                  <a:close/>
                  <a:moveTo>
                    <a:pt x="6220" y="12"/>
                  </a:moveTo>
                  <a:lnTo>
                    <a:pt x="6081" y="12"/>
                  </a:lnTo>
                  <a:lnTo>
                    <a:pt x="6075" y="6"/>
                  </a:lnTo>
                  <a:lnTo>
                    <a:pt x="6081" y="0"/>
                  </a:lnTo>
                  <a:lnTo>
                    <a:pt x="6220" y="0"/>
                  </a:lnTo>
                  <a:lnTo>
                    <a:pt x="6225" y="6"/>
                  </a:lnTo>
                  <a:lnTo>
                    <a:pt x="6220" y="12"/>
                  </a:lnTo>
                  <a:close/>
                  <a:moveTo>
                    <a:pt x="6497" y="12"/>
                  </a:moveTo>
                  <a:lnTo>
                    <a:pt x="6359" y="12"/>
                  </a:lnTo>
                  <a:lnTo>
                    <a:pt x="6353" y="6"/>
                  </a:lnTo>
                  <a:lnTo>
                    <a:pt x="6359" y="0"/>
                  </a:lnTo>
                  <a:lnTo>
                    <a:pt x="6497" y="0"/>
                  </a:lnTo>
                  <a:lnTo>
                    <a:pt x="6503" y="6"/>
                  </a:lnTo>
                  <a:lnTo>
                    <a:pt x="6497" y="12"/>
                  </a:lnTo>
                  <a:close/>
                  <a:moveTo>
                    <a:pt x="6776" y="12"/>
                  </a:moveTo>
                  <a:lnTo>
                    <a:pt x="6636" y="12"/>
                  </a:lnTo>
                  <a:lnTo>
                    <a:pt x="6630" y="6"/>
                  </a:lnTo>
                  <a:lnTo>
                    <a:pt x="6636" y="0"/>
                  </a:lnTo>
                  <a:lnTo>
                    <a:pt x="6776" y="0"/>
                  </a:lnTo>
                  <a:lnTo>
                    <a:pt x="6782" y="6"/>
                  </a:lnTo>
                  <a:lnTo>
                    <a:pt x="6776" y="12"/>
                  </a:lnTo>
                  <a:close/>
                  <a:moveTo>
                    <a:pt x="7054" y="12"/>
                  </a:moveTo>
                  <a:lnTo>
                    <a:pt x="6915" y="12"/>
                  </a:lnTo>
                  <a:lnTo>
                    <a:pt x="6909" y="6"/>
                  </a:lnTo>
                  <a:lnTo>
                    <a:pt x="6915" y="0"/>
                  </a:lnTo>
                  <a:lnTo>
                    <a:pt x="7054" y="0"/>
                  </a:lnTo>
                  <a:lnTo>
                    <a:pt x="7059" y="6"/>
                  </a:lnTo>
                  <a:lnTo>
                    <a:pt x="7054" y="12"/>
                  </a:lnTo>
                  <a:close/>
                  <a:moveTo>
                    <a:pt x="7332" y="12"/>
                  </a:moveTo>
                  <a:lnTo>
                    <a:pt x="7192" y="12"/>
                  </a:lnTo>
                  <a:lnTo>
                    <a:pt x="7187" y="6"/>
                  </a:lnTo>
                  <a:lnTo>
                    <a:pt x="7192" y="0"/>
                  </a:lnTo>
                  <a:lnTo>
                    <a:pt x="7332" y="0"/>
                  </a:lnTo>
                  <a:lnTo>
                    <a:pt x="7338" y="6"/>
                  </a:lnTo>
                  <a:lnTo>
                    <a:pt x="7332" y="12"/>
                  </a:lnTo>
                  <a:close/>
                  <a:moveTo>
                    <a:pt x="7610" y="12"/>
                  </a:moveTo>
                  <a:lnTo>
                    <a:pt x="7471" y="12"/>
                  </a:lnTo>
                  <a:lnTo>
                    <a:pt x="7465" y="6"/>
                  </a:lnTo>
                  <a:lnTo>
                    <a:pt x="7471" y="0"/>
                  </a:lnTo>
                  <a:lnTo>
                    <a:pt x="7610" y="0"/>
                  </a:lnTo>
                  <a:lnTo>
                    <a:pt x="7616" y="6"/>
                  </a:lnTo>
                  <a:lnTo>
                    <a:pt x="7610" y="12"/>
                  </a:lnTo>
                  <a:close/>
                  <a:moveTo>
                    <a:pt x="7888" y="12"/>
                  </a:moveTo>
                  <a:lnTo>
                    <a:pt x="7749" y="12"/>
                  </a:lnTo>
                  <a:lnTo>
                    <a:pt x="7743" y="6"/>
                  </a:lnTo>
                  <a:lnTo>
                    <a:pt x="7749" y="0"/>
                  </a:lnTo>
                  <a:lnTo>
                    <a:pt x="7888" y="0"/>
                  </a:lnTo>
                  <a:lnTo>
                    <a:pt x="7893" y="6"/>
                  </a:lnTo>
                  <a:lnTo>
                    <a:pt x="7888" y="12"/>
                  </a:lnTo>
                  <a:close/>
                  <a:moveTo>
                    <a:pt x="8166" y="12"/>
                  </a:moveTo>
                  <a:lnTo>
                    <a:pt x="8028" y="12"/>
                  </a:lnTo>
                  <a:lnTo>
                    <a:pt x="8022" y="6"/>
                  </a:lnTo>
                  <a:lnTo>
                    <a:pt x="8028" y="0"/>
                  </a:lnTo>
                  <a:lnTo>
                    <a:pt x="8166" y="0"/>
                  </a:lnTo>
                  <a:lnTo>
                    <a:pt x="8172" y="6"/>
                  </a:lnTo>
                  <a:lnTo>
                    <a:pt x="8166" y="12"/>
                  </a:lnTo>
                  <a:close/>
                  <a:moveTo>
                    <a:pt x="8444" y="12"/>
                  </a:moveTo>
                  <a:lnTo>
                    <a:pt x="8305" y="12"/>
                  </a:lnTo>
                  <a:lnTo>
                    <a:pt x="8299" y="6"/>
                  </a:lnTo>
                  <a:lnTo>
                    <a:pt x="8305" y="0"/>
                  </a:lnTo>
                  <a:lnTo>
                    <a:pt x="8444" y="0"/>
                  </a:lnTo>
                  <a:lnTo>
                    <a:pt x="8450" y="6"/>
                  </a:lnTo>
                  <a:lnTo>
                    <a:pt x="8444" y="12"/>
                  </a:lnTo>
                  <a:close/>
                  <a:moveTo>
                    <a:pt x="8723" y="12"/>
                  </a:moveTo>
                  <a:lnTo>
                    <a:pt x="8583" y="12"/>
                  </a:lnTo>
                  <a:lnTo>
                    <a:pt x="8577" y="6"/>
                  </a:lnTo>
                  <a:lnTo>
                    <a:pt x="8583" y="0"/>
                  </a:lnTo>
                  <a:lnTo>
                    <a:pt x="8723" y="0"/>
                  </a:lnTo>
                  <a:lnTo>
                    <a:pt x="8728" y="6"/>
                  </a:lnTo>
                  <a:lnTo>
                    <a:pt x="8723" y="12"/>
                  </a:lnTo>
                  <a:close/>
                  <a:moveTo>
                    <a:pt x="9000" y="12"/>
                  </a:moveTo>
                  <a:lnTo>
                    <a:pt x="8862" y="12"/>
                  </a:lnTo>
                  <a:lnTo>
                    <a:pt x="8856" y="6"/>
                  </a:lnTo>
                  <a:lnTo>
                    <a:pt x="8862" y="0"/>
                  </a:lnTo>
                  <a:lnTo>
                    <a:pt x="9000" y="0"/>
                  </a:lnTo>
                  <a:lnTo>
                    <a:pt x="9006" y="6"/>
                  </a:lnTo>
                  <a:lnTo>
                    <a:pt x="9000" y="12"/>
                  </a:lnTo>
                  <a:close/>
                  <a:moveTo>
                    <a:pt x="9279" y="12"/>
                  </a:moveTo>
                  <a:lnTo>
                    <a:pt x="9139" y="12"/>
                  </a:lnTo>
                  <a:lnTo>
                    <a:pt x="9133" y="6"/>
                  </a:lnTo>
                  <a:lnTo>
                    <a:pt x="9139" y="0"/>
                  </a:lnTo>
                  <a:lnTo>
                    <a:pt x="9279" y="0"/>
                  </a:lnTo>
                  <a:lnTo>
                    <a:pt x="9285" y="6"/>
                  </a:lnTo>
                  <a:lnTo>
                    <a:pt x="9279" y="12"/>
                  </a:lnTo>
                  <a:close/>
                  <a:moveTo>
                    <a:pt x="9557" y="12"/>
                  </a:moveTo>
                  <a:lnTo>
                    <a:pt x="9418" y="12"/>
                  </a:lnTo>
                  <a:lnTo>
                    <a:pt x="9412" y="6"/>
                  </a:lnTo>
                  <a:lnTo>
                    <a:pt x="9418" y="0"/>
                  </a:lnTo>
                  <a:lnTo>
                    <a:pt x="9557" y="0"/>
                  </a:lnTo>
                  <a:lnTo>
                    <a:pt x="9562" y="6"/>
                  </a:lnTo>
                  <a:lnTo>
                    <a:pt x="9557" y="12"/>
                  </a:lnTo>
                  <a:close/>
                  <a:moveTo>
                    <a:pt x="9834" y="12"/>
                  </a:moveTo>
                  <a:lnTo>
                    <a:pt x="9696" y="12"/>
                  </a:lnTo>
                  <a:lnTo>
                    <a:pt x="9690" y="6"/>
                  </a:lnTo>
                  <a:lnTo>
                    <a:pt x="9696" y="0"/>
                  </a:lnTo>
                  <a:lnTo>
                    <a:pt x="9834" y="0"/>
                  </a:lnTo>
                  <a:lnTo>
                    <a:pt x="9840" y="6"/>
                  </a:lnTo>
                  <a:lnTo>
                    <a:pt x="9834" y="12"/>
                  </a:lnTo>
                  <a:close/>
                  <a:moveTo>
                    <a:pt x="10113" y="12"/>
                  </a:moveTo>
                  <a:lnTo>
                    <a:pt x="9974" y="12"/>
                  </a:lnTo>
                  <a:lnTo>
                    <a:pt x="9969" y="6"/>
                  </a:lnTo>
                  <a:lnTo>
                    <a:pt x="9974" y="0"/>
                  </a:lnTo>
                  <a:lnTo>
                    <a:pt x="10113" y="0"/>
                  </a:lnTo>
                  <a:lnTo>
                    <a:pt x="10119" y="6"/>
                  </a:lnTo>
                  <a:lnTo>
                    <a:pt x="10113" y="12"/>
                  </a:lnTo>
                  <a:close/>
                  <a:moveTo>
                    <a:pt x="10391" y="12"/>
                  </a:moveTo>
                  <a:lnTo>
                    <a:pt x="10252" y="12"/>
                  </a:lnTo>
                  <a:lnTo>
                    <a:pt x="10246" y="6"/>
                  </a:lnTo>
                  <a:lnTo>
                    <a:pt x="10252" y="0"/>
                  </a:lnTo>
                  <a:lnTo>
                    <a:pt x="10391" y="0"/>
                  </a:lnTo>
                  <a:lnTo>
                    <a:pt x="10396" y="6"/>
                  </a:lnTo>
                  <a:lnTo>
                    <a:pt x="10391" y="12"/>
                  </a:lnTo>
                  <a:close/>
                  <a:moveTo>
                    <a:pt x="10669" y="12"/>
                  </a:moveTo>
                  <a:lnTo>
                    <a:pt x="10529" y="12"/>
                  </a:lnTo>
                  <a:lnTo>
                    <a:pt x="10524" y="6"/>
                  </a:lnTo>
                  <a:lnTo>
                    <a:pt x="10529" y="0"/>
                  </a:lnTo>
                  <a:lnTo>
                    <a:pt x="10669" y="0"/>
                  </a:lnTo>
                  <a:lnTo>
                    <a:pt x="10675" y="6"/>
                  </a:lnTo>
                  <a:lnTo>
                    <a:pt x="10669" y="12"/>
                  </a:lnTo>
                  <a:close/>
                  <a:moveTo>
                    <a:pt x="10947" y="12"/>
                  </a:moveTo>
                  <a:lnTo>
                    <a:pt x="10808" y="12"/>
                  </a:lnTo>
                  <a:lnTo>
                    <a:pt x="10802" y="6"/>
                  </a:lnTo>
                  <a:lnTo>
                    <a:pt x="10808" y="0"/>
                  </a:lnTo>
                  <a:lnTo>
                    <a:pt x="10947" y="0"/>
                  </a:lnTo>
                  <a:lnTo>
                    <a:pt x="10953" y="6"/>
                  </a:lnTo>
                  <a:lnTo>
                    <a:pt x="10947" y="12"/>
                  </a:lnTo>
                  <a:close/>
                  <a:moveTo>
                    <a:pt x="11225" y="12"/>
                  </a:moveTo>
                  <a:lnTo>
                    <a:pt x="11086" y="12"/>
                  </a:lnTo>
                  <a:lnTo>
                    <a:pt x="11080" y="6"/>
                  </a:lnTo>
                  <a:lnTo>
                    <a:pt x="11086" y="0"/>
                  </a:lnTo>
                  <a:lnTo>
                    <a:pt x="11225" y="0"/>
                  </a:lnTo>
                  <a:lnTo>
                    <a:pt x="11232" y="6"/>
                  </a:lnTo>
                  <a:lnTo>
                    <a:pt x="11225" y="12"/>
                  </a:lnTo>
                  <a:close/>
                  <a:moveTo>
                    <a:pt x="11503" y="12"/>
                  </a:moveTo>
                  <a:lnTo>
                    <a:pt x="11365" y="12"/>
                  </a:lnTo>
                  <a:lnTo>
                    <a:pt x="11359" y="6"/>
                  </a:lnTo>
                  <a:lnTo>
                    <a:pt x="11365" y="0"/>
                  </a:lnTo>
                  <a:lnTo>
                    <a:pt x="11503" y="0"/>
                  </a:lnTo>
                  <a:lnTo>
                    <a:pt x="11509" y="6"/>
                  </a:lnTo>
                  <a:lnTo>
                    <a:pt x="11503" y="12"/>
                  </a:lnTo>
                  <a:close/>
                  <a:moveTo>
                    <a:pt x="11781" y="12"/>
                  </a:moveTo>
                  <a:lnTo>
                    <a:pt x="11642" y="12"/>
                  </a:lnTo>
                  <a:lnTo>
                    <a:pt x="11636" y="6"/>
                  </a:lnTo>
                  <a:lnTo>
                    <a:pt x="11642" y="0"/>
                  </a:lnTo>
                  <a:lnTo>
                    <a:pt x="11781" y="0"/>
                  </a:lnTo>
                  <a:lnTo>
                    <a:pt x="11787" y="6"/>
                  </a:lnTo>
                  <a:lnTo>
                    <a:pt x="11781" y="12"/>
                  </a:lnTo>
                  <a:close/>
                  <a:moveTo>
                    <a:pt x="12060" y="12"/>
                  </a:moveTo>
                  <a:lnTo>
                    <a:pt x="11921" y="12"/>
                  </a:lnTo>
                  <a:lnTo>
                    <a:pt x="11915" y="6"/>
                  </a:lnTo>
                  <a:lnTo>
                    <a:pt x="11921" y="0"/>
                  </a:lnTo>
                  <a:lnTo>
                    <a:pt x="12060" y="0"/>
                  </a:lnTo>
                  <a:lnTo>
                    <a:pt x="12065" y="6"/>
                  </a:lnTo>
                  <a:lnTo>
                    <a:pt x="12060" y="12"/>
                  </a:lnTo>
                  <a:close/>
                  <a:moveTo>
                    <a:pt x="12337" y="12"/>
                  </a:moveTo>
                  <a:lnTo>
                    <a:pt x="12199" y="12"/>
                  </a:lnTo>
                  <a:lnTo>
                    <a:pt x="12193" y="6"/>
                  </a:lnTo>
                  <a:lnTo>
                    <a:pt x="12199" y="0"/>
                  </a:lnTo>
                  <a:lnTo>
                    <a:pt x="12337" y="0"/>
                  </a:lnTo>
                  <a:lnTo>
                    <a:pt x="12343" y="6"/>
                  </a:lnTo>
                  <a:lnTo>
                    <a:pt x="12337" y="12"/>
                  </a:lnTo>
                  <a:close/>
                  <a:moveTo>
                    <a:pt x="12616" y="12"/>
                  </a:moveTo>
                  <a:lnTo>
                    <a:pt x="12476" y="12"/>
                  </a:lnTo>
                  <a:lnTo>
                    <a:pt x="12470" y="6"/>
                  </a:lnTo>
                  <a:lnTo>
                    <a:pt x="12476" y="0"/>
                  </a:lnTo>
                  <a:lnTo>
                    <a:pt x="12616" y="0"/>
                  </a:lnTo>
                  <a:lnTo>
                    <a:pt x="12622" y="6"/>
                  </a:lnTo>
                  <a:lnTo>
                    <a:pt x="12616" y="12"/>
                  </a:lnTo>
                  <a:close/>
                  <a:moveTo>
                    <a:pt x="12894" y="12"/>
                  </a:moveTo>
                  <a:lnTo>
                    <a:pt x="12755" y="12"/>
                  </a:lnTo>
                  <a:lnTo>
                    <a:pt x="12749" y="6"/>
                  </a:lnTo>
                  <a:lnTo>
                    <a:pt x="12755" y="0"/>
                  </a:lnTo>
                  <a:lnTo>
                    <a:pt x="12894" y="0"/>
                  </a:lnTo>
                  <a:lnTo>
                    <a:pt x="12899" y="6"/>
                  </a:lnTo>
                  <a:lnTo>
                    <a:pt x="12894" y="12"/>
                  </a:lnTo>
                  <a:close/>
                  <a:moveTo>
                    <a:pt x="13171" y="12"/>
                  </a:moveTo>
                  <a:lnTo>
                    <a:pt x="13032" y="12"/>
                  </a:lnTo>
                  <a:lnTo>
                    <a:pt x="13027" y="6"/>
                  </a:lnTo>
                  <a:lnTo>
                    <a:pt x="13032" y="0"/>
                  </a:lnTo>
                  <a:lnTo>
                    <a:pt x="13171" y="0"/>
                  </a:lnTo>
                  <a:lnTo>
                    <a:pt x="13178" y="6"/>
                  </a:lnTo>
                  <a:lnTo>
                    <a:pt x="13171" y="12"/>
                  </a:lnTo>
                  <a:close/>
                  <a:moveTo>
                    <a:pt x="13450" y="12"/>
                  </a:moveTo>
                  <a:lnTo>
                    <a:pt x="13311" y="12"/>
                  </a:lnTo>
                  <a:lnTo>
                    <a:pt x="13306" y="6"/>
                  </a:lnTo>
                  <a:lnTo>
                    <a:pt x="13311" y="0"/>
                  </a:lnTo>
                  <a:lnTo>
                    <a:pt x="13450" y="0"/>
                  </a:lnTo>
                  <a:lnTo>
                    <a:pt x="13456" y="6"/>
                  </a:lnTo>
                  <a:lnTo>
                    <a:pt x="13450" y="12"/>
                  </a:lnTo>
                  <a:close/>
                  <a:moveTo>
                    <a:pt x="13728" y="12"/>
                  </a:moveTo>
                  <a:lnTo>
                    <a:pt x="13589" y="12"/>
                  </a:lnTo>
                  <a:lnTo>
                    <a:pt x="13583" y="6"/>
                  </a:lnTo>
                  <a:lnTo>
                    <a:pt x="13589" y="0"/>
                  </a:lnTo>
                  <a:lnTo>
                    <a:pt x="13728" y="0"/>
                  </a:lnTo>
                  <a:lnTo>
                    <a:pt x="13733" y="6"/>
                  </a:lnTo>
                  <a:lnTo>
                    <a:pt x="13728" y="12"/>
                  </a:lnTo>
                  <a:close/>
                  <a:moveTo>
                    <a:pt x="14006" y="12"/>
                  </a:moveTo>
                  <a:lnTo>
                    <a:pt x="13868" y="12"/>
                  </a:lnTo>
                  <a:lnTo>
                    <a:pt x="13861" y="6"/>
                  </a:lnTo>
                  <a:lnTo>
                    <a:pt x="13868" y="0"/>
                  </a:lnTo>
                  <a:lnTo>
                    <a:pt x="14006" y="0"/>
                  </a:lnTo>
                  <a:lnTo>
                    <a:pt x="14012" y="6"/>
                  </a:lnTo>
                  <a:lnTo>
                    <a:pt x="14006" y="12"/>
                  </a:lnTo>
                  <a:close/>
                  <a:moveTo>
                    <a:pt x="14284" y="12"/>
                  </a:moveTo>
                  <a:lnTo>
                    <a:pt x="14145" y="12"/>
                  </a:lnTo>
                  <a:lnTo>
                    <a:pt x="14139" y="6"/>
                  </a:lnTo>
                  <a:lnTo>
                    <a:pt x="14145" y="0"/>
                  </a:lnTo>
                  <a:lnTo>
                    <a:pt x="14284" y="0"/>
                  </a:lnTo>
                  <a:lnTo>
                    <a:pt x="14290" y="6"/>
                  </a:lnTo>
                  <a:lnTo>
                    <a:pt x="14284" y="12"/>
                  </a:lnTo>
                  <a:close/>
                  <a:moveTo>
                    <a:pt x="14563" y="12"/>
                  </a:moveTo>
                  <a:lnTo>
                    <a:pt x="14423" y="12"/>
                  </a:lnTo>
                  <a:lnTo>
                    <a:pt x="14417" y="6"/>
                  </a:lnTo>
                  <a:lnTo>
                    <a:pt x="14423" y="0"/>
                  </a:lnTo>
                  <a:lnTo>
                    <a:pt x="14563" y="0"/>
                  </a:lnTo>
                  <a:lnTo>
                    <a:pt x="14568" y="6"/>
                  </a:lnTo>
                  <a:lnTo>
                    <a:pt x="14563" y="12"/>
                  </a:lnTo>
                  <a:close/>
                  <a:moveTo>
                    <a:pt x="14840" y="12"/>
                  </a:moveTo>
                  <a:lnTo>
                    <a:pt x="14702" y="12"/>
                  </a:lnTo>
                  <a:lnTo>
                    <a:pt x="14696" y="6"/>
                  </a:lnTo>
                  <a:lnTo>
                    <a:pt x="14702" y="0"/>
                  </a:lnTo>
                  <a:lnTo>
                    <a:pt x="14840" y="0"/>
                  </a:lnTo>
                  <a:lnTo>
                    <a:pt x="14846" y="6"/>
                  </a:lnTo>
                  <a:lnTo>
                    <a:pt x="14840" y="12"/>
                  </a:lnTo>
                  <a:close/>
                  <a:moveTo>
                    <a:pt x="15118" y="12"/>
                  </a:moveTo>
                  <a:lnTo>
                    <a:pt x="14979" y="12"/>
                  </a:lnTo>
                  <a:lnTo>
                    <a:pt x="14973" y="6"/>
                  </a:lnTo>
                  <a:lnTo>
                    <a:pt x="14979" y="0"/>
                  </a:lnTo>
                  <a:lnTo>
                    <a:pt x="15118" y="0"/>
                  </a:lnTo>
                  <a:lnTo>
                    <a:pt x="15124" y="6"/>
                  </a:lnTo>
                  <a:lnTo>
                    <a:pt x="15118" y="12"/>
                  </a:lnTo>
                  <a:close/>
                  <a:moveTo>
                    <a:pt x="15397" y="12"/>
                  </a:moveTo>
                  <a:lnTo>
                    <a:pt x="15258" y="12"/>
                  </a:lnTo>
                  <a:lnTo>
                    <a:pt x="15252" y="6"/>
                  </a:lnTo>
                  <a:lnTo>
                    <a:pt x="15258" y="0"/>
                  </a:lnTo>
                  <a:lnTo>
                    <a:pt x="15397" y="0"/>
                  </a:lnTo>
                  <a:lnTo>
                    <a:pt x="15402" y="6"/>
                  </a:lnTo>
                  <a:lnTo>
                    <a:pt x="15397" y="12"/>
                  </a:lnTo>
                  <a:close/>
                  <a:moveTo>
                    <a:pt x="15674" y="12"/>
                  </a:moveTo>
                  <a:lnTo>
                    <a:pt x="15536" y="12"/>
                  </a:lnTo>
                  <a:lnTo>
                    <a:pt x="15530" y="6"/>
                  </a:lnTo>
                  <a:lnTo>
                    <a:pt x="15536" y="0"/>
                  </a:lnTo>
                  <a:lnTo>
                    <a:pt x="15674" y="0"/>
                  </a:lnTo>
                  <a:lnTo>
                    <a:pt x="15680" y="6"/>
                  </a:lnTo>
                  <a:lnTo>
                    <a:pt x="15674" y="12"/>
                  </a:lnTo>
                  <a:close/>
                  <a:moveTo>
                    <a:pt x="15953" y="12"/>
                  </a:moveTo>
                  <a:lnTo>
                    <a:pt x="15813" y="12"/>
                  </a:lnTo>
                  <a:lnTo>
                    <a:pt x="15807" y="6"/>
                  </a:lnTo>
                  <a:lnTo>
                    <a:pt x="15813" y="0"/>
                  </a:lnTo>
                  <a:lnTo>
                    <a:pt x="15953" y="0"/>
                  </a:lnTo>
                  <a:lnTo>
                    <a:pt x="15959" y="6"/>
                  </a:lnTo>
                  <a:lnTo>
                    <a:pt x="15953" y="12"/>
                  </a:lnTo>
                  <a:close/>
                  <a:moveTo>
                    <a:pt x="16231" y="12"/>
                  </a:moveTo>
                  <a:lnTo>
                    <a:pt x="16092" y="12"/>
                  </a:lnTo>
                  <a:lnTo>
                    <a:pt x="16086" y="6"/>
                  </a:lnTo>
                  <a:lnTo>
                    <a:pt x="16092" y="0"/>
                  </a:lnTo>
                  <a:lnTo>
                    <a:pt x="16231" y="0"/>
                  </a:lnTo>
                  <a:lnTo>
                    <a:pt x="16236" y="6"/>
                  </a:lnTo>
                  <a:lnTo>
                    <a:pt x="16231" y="12"/>
                  </a:lnTo>
                  <a:close/>
                  <a:moveTo>
                    <a:pt x="16509" y="12"/>
                  </a:moveTo>
                  <a:lnTo>
                    <a:pt x="16369" y="12"/>
                  </a:lnTo>
                  <a:lnTo>
                    <a:pt x="16364" y="6"/>
                  </a:lnTo>
                  <a:lnTo>
                    <a:pt x="16369" y="0"/>
                  </a:lnTo>
                  <a:lnTo>
                    <a:pt x="16509" y="0"/>
                  </a:lnTo>
                  <a:lnTo>
                    <a:pt x="16515" y="6"/>
                  </a:lnTo>
                  <a:lnTo>
                    <a:pt x="16509" y="12"/>
                  </a:lnTo>
                  <a:close/>
                  <a:moveTo>
                    <a:pt x="16787" y="12"/>
                  </a:moveTo>
                  <a:lnTo>
                    <a:pt x="16648" y="12"/>
                  </a:lnTo>
                  <a:lnTo>
                    <a:pt x="16642" y="6"/>
                  </a:lnTo>
                  <a:lnTo>
                    <a:pt x="16648" y="0"/>
                  </a:lnTo>
                  <a:lnTo>
                    <a:pt x="16787" y="0"/>
                  </a:lnTo>
                  <a:lnTo>
                    <a:pt x="16793" y="6"/>
                  </a:lnTo>
                  <a:lnTo>
                    <a:pt x="16787" y="12"/>
                  </a:lnTo>
                  <a:close/>
                  <a:moveTo>
                    <a:pt x="17065" y="12"/>
                  </a:moveTo>
                  <a:lnTo>
                    <a:pt x="16926" y="12"/>
                  </a:lnTo>
                  <a:lnTo>
                    <a:pt x="16920" y="6"/>
                  </a:lnTo>
                  <a:lnTo>
                    <a:pt x="16926" y="0"/>
                  </a:lnTo>
                  <a:lnTo>
                    <a:pt x="17065" y="0"/>
                  </a:lnTo>
                  <a:lnTo>
                    <a:pt x="17070" y="6"/>
                  </a:lnTo>
                  <a:lnTo>
                    <a:pt x="17065" y="12"/>
                  </a:lnTo>
                  <a:close/>
                  <a:moveTo>
                    <a:pt x="17343" y="12"/>
                  </a:moveTo>
                  <a:lnTo>
                    <a:pt x="17205" y="12"/>
                  </a:lnTo>
                  <a:lnTo>
                    <a:pt x="17199" y="6"/>
                  </a:lnTo>
                  <a:lnTo>
                    <a:pt x="17205" y="0"/>
                  </a:lnTo>
                  <a:lnTo>
                    <a:pt x="17343" y="0"/>
                  </a:lnTo>
                  <a:lnTo>
                    <a:pt x="17349" y="6"/>
                  </a:lnTo>
                  <a:lnTo>
                    <a:pt x="17343" y="12"/>
                  </a:lnTo>
                  <a:close/>
                  <a:moveTo>
                    <a:pt x="17621" y="12"/>
                  </a:moveTo>
                  <a:lnTo>
                    <a:pt x="17482" y="12"/>
                  </a:lnTo>
                  <a:lnTo>
                    <a:pt x="17476" y="6"/>
                  </a:lnTo>
                  <a:lnTo>
                    <a:pt x="17482" y="0"/>
                  </a:lnTo>
                  <a:lnTo>
                    <a:pt x="17621" y="0"/>
                  </a:lnTo>
                  <a:lnTo>
                    <a:pt x="17627" y="6"/>
                  </a:lnTo>
                  <a:lnTo>
                    <a:pt x="17621" y="12"/>
                  </a:lnTo>
                  <a:close/>
                  <a:moveTo>
                    <a:pt x="17900" y="12"/>
                  </a:moveTo>
                  <a:lnTo>
                    <a:pt x="17760" y="12"/>
                  </a:lnTo>
                  <a:lnTo>
                    <a:pt x="17754" y="6"/>
                  </a:lnTo>
                  <a:lnTo>
                    <a:pt x="17760" y="0"/>
                  </a:lnTo>
                  <a:lnTo>
                    <a:pt x="17900" y="0"/>
                  </a:lnTo>
                  <a:lnTo>
                    <a:pt x="17905" y="6"/>
                  </a:lnTo>
                  <a:lnTo>
                    <a:pt x="17900" y="12"/>
                  </a:lnTo>
                  <a:close/>
                  <a:moveTo>
                    <a:pt x="18177" y="12"/>
                  </a:moveTo>
                  <a:lnTo>
                    <a:pt x="18039" y="12"/>
                  </a:lnTo>
                  <a:lnTo>
                    <a:pt x="18033" y="6"/>
                  </a:lnTo>
                  <a:lnTo>
                    <a:pt x="18039" y="0"/>
                  </a:lnTo>
                  <a:lnTo>
                    <a:pt x="18177" y="0"/>
                  </a:lnTo>
                  <a:lnTo>
                    <a:pt x="18183" y="6"/>
                  </a:lnTo>
                  <a:lnTo>
                    <a:pt x="18177" y="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9" name="Freeform 66">
              <a:extLst>
                <a:ext uri="{FF2B5EF4-FFF2-40B4-BE49-F238E27FC236}">
                  <a16:creationId xmlns:a16="http://schemas.microsoft.com/office/drawing/2014/main" id="{30C71674-FA1F-4A0F-BBD0-1329EAC88482}"/>
                </a:ext>
              </a:extLst>
            </p:cNvPr>
            <p:cNvSpPr>
              <a:spLocks noEditPoints="1"/>
            </p:cNvSpPr>
            <p:nvPr userDrawn="1"/>
          </p:nvSpPr>
          <p:spPr bwMode="auto">
            <a:xfrm>
              <a:off x="-3615" y="1926196"/>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0" name="Freeform 67">
              <a:extLst>
                <a:ext uri="{FF2B5EF4-FFF2-40B4-BE49-F238E27FC236}">
                  <a16:creationId xmlns:a16="http://schemas.microsoft.com/office/drawing/2014/main" id="{29DE7867-E0B9-4600-8478-31743BC9D972}"/>
                </a:ext>
              </a:extLst>
            </p:cNvPr>
            <p:cNvSpPr>
              <a:spLocks noEditPoints="1"/>
            </p:cNvSpPr>
            <p:nvPr userDrawn="1"/>
          </p:nvSpPr>
          <p:spPr bwMode="auto">
            <a:xfrm>
              <a:off x="11562855"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1" name="Freeform 68">
              <a:extLst>
                <a:ext uri="{FF2B5EF4-FFF2-40B4-BE49-F238E27FC236}">
                  <a16:creationId xmlns:a16="http://schemas.microsoft.com/office/drawing/2014/main" id="{316E0590-B4D8-438E-B90E-B8B3169FC5AE}"/>
                </a:ext>
              </a:extLst>
            </p:cNvPr>
            <p:cNvSpPr>
              <a:spLocks noEditPoints="1"/>
            </p:cNvSpPr>
            <p:nvPr userDrawn="1"/>
          </p:nvSpPr>
          <p:spPr bwMode="auto">
            <a:xfrm>
              <a:off x="10022831" y="13961"/>
              <a:ext cx="9305"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2" name="Freeform 69">
              <a:extLst>
                <a:ext uri="{FF2B5EF4-FFF2-40B4-BE49-F238E27FC236}">
                  <a16:creationId xmlns:a16="http://schemas.microsoft.com/office/drawing/2014/main" id="{A63B0DB7-AD68-4F02-920A-65F297080C4D}"/>
                </a:ext>
              </a:extLst>
            </p:cNvPr>
            <p:cNvSpPr>
              <a:spLocks noEditPoints="1"/>
            </p:cNvSpPr>
            <p:nvPr userDrawn="1"/>
          </p:nvSpPr>
          <p:spPr bwMode="auto">
            <a:xfrm>
              <a:off x="8492111" y="13961"/>
              <a:ext cx="4654"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3" name="Freeform 70">
              <a:extLst>
                <a:ext uri="{FF2B5EF4-FFF2-40B4-BE49-F238E27FC236}">
                  <a16:creationId xmlns:a16="http://schemas.microsoft.com/office/drawing/2014/main" id="{BFADA862-4C30-47D7-AFAE-16D3C34A4F23}"/>
                </a:ext>
              </a:extLst>
            </p:cNvPr>
            <p:cNvSpPr>
              <a:spLocks noEditPoints="1"/>
            </p:cNvSpPr>
            <p:nvPr userDrawn="1"/>
          </p:nvSpPr>
          <p:spPr bwMode="auto">
            <a:xfrm>
              <a:off x="6956738"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4" name="Freeform 71">
              <a:extLst>
                <a:ext uri="{FF2B5EF4-FFF2-40B4-BE49-F238E27FC236}">
                  <a16:creationId xmlns:a16="http://schemas.microsoft.com/office/drawing/2014/main" id="{BD737874-D226-44D8-8944-4AB8018136D8}"/>
                </a:ext>
              </a:extLst>
            </p:cNvPr>
            <p:cNvSpPr>
              <a:spLocks noEditPoints="1"/>
            </p:cNvSpPr>
            <p:nvPr userDrawn="1"/>
          </p:nvSpPr>
          <p:spPr bwMode="auto">
            <a:xfrm>
              <a:off x="5421366" y="13961"/>
              <a:ext cx="9305" cy="6844039"/>
            </a:xfrm>
            <a:custGeom>
              <a:avLst/>
              <a:gdLst>
                <a:gd name="T0" fmla="*/ 13 w 13"/>
                <a:gd name="T1" fmla="*/ 10295 h 10296"/>
                <a:gd name="T2" fmla="*/ 7 w 13"/>
                <a:gd name="T3" fmla="*/ 0 h 10296"/>
                <a:gd name="T4" fmla="*/ 0 w 13"/>
                <a:gd name="T5" fmla="*/ 423 h 10296"/>
                <a:gd name="T6" fmla="*/ 7 w 13"/>
                <a:gd name="T7" fmla="*/ 429 h 10296"/>
                <a:gd name="T8" fmla="*/ 13 w 13"/>
                <a:gd name="T9" fmla="*/ 562 h 10296"/>
                <a:gd name="T10" fmla="*/ 0 w 13"/>
                <a:gd name="T11" fmla="*/ 841 h 10296"/>
                <a:gd name="T12" fmla="*/ 7 w 13"/>
                <a:gd name="T13" fmla="*/ 1263 h 10296"/>
                <a:gd name="T14" fmla="*/ 13 w 13"/>
                <a:gd name="T15" fmla="*/ 1257 h 10296"/>
                <a:gd name="T16" fmla="*/ 7 w 13"/>
                <a:gd name="T17" fmla="*/ 1391 h 10296"/>
                <a:gd name="T18" fmla="*/ 0 w 13"/>
                <a:gd name="T19" fmla="*/ 1813 h 10296"/>
                <a:gd name="T20" fmla="*/ 7 w 13"/>
                <a:gd name="T21" fmla="*/ 1819 h 10296"/>
                <a:gd name="T22" fmla="*/ 13 w 13"/>
                <a:gd name="T23" fmla="*/ 1952 h 10296"/>
                <a:gd name="T24" fmla="*/ 0 w 13"/>
                <a:gd name="T25" fmla="*/ 2231 h 10296"/>
                <a:gd name="T26" fmla="*/ 7 w 13"/>
                <a:gd name="T27" fmla="*/ 2654 h 10296"/>
                <a:gd name="T28" fmla="*/ 13 w 13"/>
                <a:gd name="T29" fmla="*/ 2648 h 10296"/>
                <a:gd name="T30" fmla="*/ 7 w 13"/>
                <a:gd name="T31" fmla="*/ 2781 h 10296"/>
                <a:gd name="T32" fmla="*/ 0 w 13"/>
                <a:gd name="T33" fmla="*/ 3203 h 10296"/>
                <a:gd name="T34" fmla="*/ 7 w 13"/>
                <a:gd name="T35" fmla="*/ 3209 h 10296"/>
                <a:gd name="T36" fmla="*/ 13 w 13"/>
                <a:gd name="T37" fmla="*/ 3343 h 10296"/>
                <a:gd name="T38" fmla="*/ 0 w 13"/>
                <a:gd name="T39" fmla="*/ 3621 h 10296"/>
                <a:gd name="T40" fmla="*/ 7 w 13"/>
                <a:gd name="T41" fmla="*/ 4044 h 10296"/>
                <a:gd name="T42" fmla="*/ 13 w 13"/>
                <a:gd name="T43" fmla="*/ 4038 h 10296"/>
                <a:gd name="T44" fmla="*/ 7 w 13"/>
                <a:gd name="T45" fmla="*/ 4171 h 10296"/>
                <a:gd name="T46" fmla="*/ 0 w 13"/>
                <a:gd name="T47" fmla="*/ 4594 h 10296"/>
                <a:gd name="T48" fmla="*/ 7 w 13"/>
                <a:gd name="T49" fmla="*/ 4600 h 10296"/>
                <a:gd name="T50" fmla="*/ 13 w 13"/>
                <a:gd name="T51" fmla="*/ 4733 h 10296"/>
                <a:gd name="T52" fmla="*/ 0 w 13"/>
                <a:gd name="T53" fmla="*/ 5011 h 10296"/>
                <a:gd name="T54" fmla="*/ 7 w 13"/>
                <a:gd name="T55" fmla="*/ 5434 h 10296"/>
                <a:gd name="T56" fmla="*/ 13 w 13"/>
                <a:gd name="T57" fmla="*/ 5428 h 10296"/>
                <a:gd name="T58" fmla="*/ 7 w 13"/>
                <a:gd name="T59" fmla="*/ 5561 h 10296"/>
                <a:gd name="T60" fmla="*/ 0 w 13"/>
                <a:gd name="T61" fmla="*/ 5985 h 10296"/>
                <a:gd name="T62" fmla="*/ 7 w 13"/>
                <a:gd name="T63" fmla="*/ 5990 h 10296"/>
                <a:gd name="T64" fmla="*/ 13 w 13"/>
                <a:gd name="T65" fmla="*/ 6123 h 10296"/>
                <a:gd name="T66" fmla="*/ 0 w 13"/>
                <a:gd name="T67" fmla="*/ 6401 h 10296"/>
                <a:gd name="T68" fmla="*/ 7 w 13"/>
                <a:gd name="T69" fmla="*/ 6824 h 10296"/>
                <a:gd name="T70" fmla="*/ 13 w 13"/>
                <a:gd name="T71" fmla="*/ 6818 h 10296"/>
                <a:gd name="T72" fmla="*/ 7 w 13"/>
                <a:gd name="T73" fmla="*/ 6951 h 10296"/>
                <a:gd name="T74" fmla="*/ 0 w 13"/>
                <a:gd name="T75" fmla="*/ 7375 h 10296"/>
                <a:gd name="T76" fmla="*/ 7 w 13"/>
                <a:gd name="T77" fmla="*/ 7380 h 10296"/>
                <a:gd name="T78" fmla="*/ 13 w 13"/>
                <a:gd name="T79" fmla="*/ 7513 h 10296"/>
                <a:gd name="T80" fmla="*/ 0 w 13"/>
                <a:gd name="T81" fmla="*/ 7792 h 10296"/>
                <a:gd name="T82" fmla="*/ 7 w 13"/>
                <a:gd name="T83" fmla="*/ 8214 h 10296"/>
                <a:gd name="T84" fmla="*/ 13 w 13"/>
                <a:gd name="T85" fmla="*/ 8209 h 10296"/>
                <a:gd name="T86" fmla="*/ 7 w 13"/>
                <a:gd name="T87" fmla="*/ 8342 h 10296"/>
                <a:gd name="T88" fmla="*/ 0 w 13"/>
                <a:gd name="T89" fmla="*/ 8765 h 10296"/>
                <a:gd name="T90" fmla="*/ 7 w 13"/>
                <a:gd name="T91" fmla="*/ 8771 h 10296"/>
                <a:gd name="T92" fmla="*/ 13 w 13"/>
                <a:gd name="T93" fmla="*/ 8904 h 10296"/>
                <a:gd name="T94" fmla="*/ 0 w 13"/>
                <a:gd name="T95" fmla="*/ 9182 h 10296"/>
                <a:gd name="T96" fmla="*/ 7 w 13"/>
                <a:gd name="T97" fmla="*/ 9604 h 10296"/>
                <a:gd name="T98" fmla="*/ 13 w 13"/>
                <a:gd name="T99" fmla="*/ 9599 h 10296"/>
                <a:gd name="T100" fmla="*/ 7 w 13"/>
                <a:gd name="T101" fmla="*/ 9733 h 10296"/>
                <a:gd name="T102" fmla="*/ 0 w 13"/>
                <a:gd name="T103" fmla="*/ 10155 h 10296"/>
                <a:gd name="T104" fmla="*/ 7 w 13"/>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0296">
                  <a:moveTo>
                    <a:pt x="13" y="10296"/>
                  </a:moveTo>
                  <a:lnTo>
                    <a:pt x="0" y="10296"/>
                  </a:lnTo>
                  <a:lnTo>
                    <a:pt x="0" y="10295"/>
                  </a:lnTo>
                  <a:lnTo>
                    <a:pt x="7" y="10288"/>
                  </a:lnTo>
                  <a:lnTo>
                    <a:pt x="13" y="10295"/>
                  </a:lnTo>
                  <a:lnTo>
                    <a:pt x="13" y="10296"/>
                  </a:lnTo>
                  <a:close/>
                  <a:moveTo>
                    <a:pt x="7" y="151"/>
                  </a:moveTo>
                  <a:lnTo>
                    <a:pt x="0" y="145"/>
                  </a:lnTo>
                  <a:lnTo>
                    <a:pt x="0" y="6"/>
                  </a:lnTo>
                  <a:lnTo>
                    <a:pt x="7" y="0"/>
                  </a:lnTo>
                  <a:lnTo>
                    <a:pt x="13" y="6"/>
                  </a:lnTo>
                  <a:lnTo>
                    <a:pt x="13" y="145"/>
                  </a:lnTo>
                  <a:lnTo>
                    <a:pt x="7" y="151"/>
                  </a:lnTo>
                  <a:close/>
                  <a:moveTo>
                    <a:pt x="7" y="429"/>
                  </a:moveTo>
                  <a:lnTo>
                    <a:pt x="0" y="423"/>
                  </a:lnTo>
                  <a:lnTo>
                    <a:pt x="0" y="284"/>
                  </a:lnTo>
                  <a:lnTo>
                    <a:pt x="7" y="279"/>
                  </a:lnTo>
                  <a:lnTo>
                    <a:pt x="13" y="284"/>
                  </a:lnTo>
                  <a:lnTo>
                    <a:pt x="13" y="423"/>
                  </a:lnTo>
                  <a:lnTo>
                    <a:pt x="7" y="429"/>
                  </a:lnTo>
                  <a:close/>
                  <a:moveTo>
                    <a:pt x="7" y="707"/>
                  </a:moveTo>
                  <a:lnTo>
                    <a:pt x="0" y="702"/>
                  </a:lnTo>
                  <a:lnTo>
                    <a:pt x="0" y="562"/>
                  </a:lnTo>
                  <a:lnTo>
                    <a:pt x="7" y="556"/>
                  </a:lnTo>
                  <a:lnTo>
                    <a:pt x="13" y="562"/>
                  </a:lnTo>
                  <a:lnTo>
                    <a:pt x="13" y="702"/>
                  </a:lnTo>
                  <a:lnTo>
                    <a:pt x="7" y="707"/>
                  </a:lnTo>
                  <a:close/>
                  <a:moveTo>
                    <a:pt x="7" y="985"/>
                  </a:moveTo>
                  <a:lnTo>
                    <a:pt x="0" y="979"/>
                  </a:lnTo>
                  <a:lnTo>
                    <a:pt x="0" y="841"/>
                  </a:lnTo>
                  <a:lnTo>
                    <a:pt x="7" y="835"/>
                  </a:lnTo>
                  <a:lnTo>
                    <a:pt x="13" y="841"/>
                  </a:lnTo>
                  <a:lnTo>
                    <a:pt x="13" y="979"/>
                  </a:lnTo>
                  <a:lnTo>
                    <a:pt x="7" y="985"/>
                  </a:lnTo>
                  <a:close/>
                  <a:moveTo>
                    <a:pt x="7" y="1263"/>
                  </a:moveTo>
                  <a:lnTo>
                    <a:pt x="0" y="1257"/>
                  </a:lnTo>
                  <a:lnTo>
                    <a:pt x="0" y="1118"/>
                  </a:lnTo>
                  <a:lnTo>
                    <a:pt x="7" y="1112"/>
                  </a:lnTo>
                  <a:lnTo>
                    <a:pt x="13" y="1118"/>
                  </a:lnTo>
                  <a:lnTo>
                    <a:pt x="13" y="1257"/>
                  </a:lnTo>
                  <a:lnTo>
                    <a:pt x="7" y="1263"/>
                  </a:lnTo>
                  <a:close/>
                  <a:moveTo>
                    <a:pt x="7" y="1541"/>
                  </a:moveTo>
                  <a:lnTo>
                    <a:pt x="0" y="1536"/>
                  </a:lnTo>
                  <a:lnTo>
                    <a:pt x="0" y="1397"/>
                  </a:lnTo>
                  <a:lnTo>
                    <a:pt x="7" y="1391"/>
                  </a:lnTo>
                  <a:lnTo>
                    <a:pt x="13" y="1397"/>
                  </a:lnTo>
                  <a:lnTo>
                    <a:pt x="13" y="1536"/>
                  </a:lnTo>
                  <a:lnTo>
                    <a:pt x="7" y="1541"/>
                  </a:lnTo>
                  <a:close/>
                  <a:moveTo>
                    <a:pt x="7" y="1819"/>
                  </a:moveTo>
                  <a:lnTo>
                    <a:pt x="0" y="1813"/>
                  </a:lnTo>
                  <a:lnTo>
                    <a:pt x="0" y="1674"/>
                  </a:lnTo>
                  <a:lnTo>
                    <a:pt x="7" y="1669"/>
                  </a:lnTo>
                  <a:lnTo>
                    <a:pt x="13" y="1674"/>
                  </a:lnTo>
                  <a:lnTo>
                    <a:pt x="13" y="1813"/>
                  </a:lnTo>
                  <a:lnTo>
                    <a:pt x="7" y="1819"/>
                  </a:lnTo>
                  <a:close/>
                  <a:moveTo>
                    <a:pt x="7" y="2098"/>
                  </a:moveTo>
                  <a:lnTo>
                    <a:pt x="0" y="2092"/>
                  </a:lnTo>
                  <a:lnTo>
                    <a:pt x="0" y="1952"/>
                  </a:lnTo>
                  <a:lnTo>
                    <a:pt x="7" y="1946"/>
                  </a:lnTo>
                  <a:lnTo>
                    <a:pt x="13" y="1952"/>
                  </a:lnTo>
                  <a:lnTo>
                    <a:pt x="13" y="2092"/>
                  </a:lnTo>
                  <a:lnTo>
                    <a:pt x="7" y="2098"/>
                  </a:lnTo>
                  <a:close/>
                  <a:moveTo>
                    <a:pt x="7" y="2375"/>
                  </a:moveTo>
                  <a:lnTo>
                    <a:pt x="0" y="2369"/>
                  </a:lnTo>
                  <a:lnTo>
                    <a:pt x="0" y="2231"/>
                  </a:lnTo>
                  <a:lnTo>
                    <a:pt x="7" y="2225"/>
                  </a:lnTo>
                  <a:lnTo>
                    <a:pt x="13" y="2231"/>
                  </a:lnTo>
                  <a:lnTo>
                    <a:pt x="13" y="2369"/>
                  </a:lnTo>
                  <a:lnTo>
                    <a:pt x="7" y="2375"/>
                  </a:lnTo>
                  <a:close/>
                  <a:moveTo>
                    <a:pt x="7" y="2654"/>
                  </a:moveTo>
                  <a:lnTo>
                    <a:pt x="0" y="2648"/>
                  </a:lnTo>
                  <a:lnTo>
                    <a:pt x="0" y="2508"/>
                  </a:lnTo>
                  <a:lnTo>
                    <a:pt x="7" y="2502"/>
                  </a:lnTo>
                  <a:lnTo>
                    <a:pt x="13" y="2508"/>
                  </a:lnTo>
                  <a:lnTo>
                    <a:pt x="13" y="2648"/>
                  </a:lnTo>
                  <a:lnTo>
                    <a:pt x="7" y="2654"/>
                  </a:lnTo>
                  <a:close/>
                  <a:moveTo>
                    <a:pt x="7" y="2931"/>
                  </a:moveTo>
                  <a:lnTo>
                    <a:pt x="0" y="2926"/>
                  </a:lnTo>
                  <a:lnTo>
                    <a:pt x="0" y="2787"/>
                  </a:lnTo>
                  <a:lnTo>
                    <a:pt x="7" y="2781"/>
                  </a:lnTo>
                  <a:lnTo>
                    <a:pt x="13" y="2787"/>
                  </a:lnTo>
                  <a:lnTo>
                    <a:pt x="13" y="2926"/>
                  </a:lnTo>
                  <a:lnTo>
                    <a:pt x="7" y="2931"/>
                  </a:lnTo>
                  <a:close/>
                  <a:moveTo>
                    <a:pt x="7" y="3209"/>
                  </a:moveTo>
                  <a:lnTo>
                    <a:pt x="0" y="3203"/>
                  </a:lnTo>
                  <a:lnTo>
                    <a:pt x="0" y="3064"/>
                  </a:lnTo>
                  <a:lnTo>
                    <a:pt x="7" y="3059"/>
                  </a:lnTo>
                  <a:lnTo>
                    <a:pt x="13" y="3064"/>
                  </a:lnTo>
                  <a:lnTo>
                    <a:pt x="13" y="3203"/>
                  </a:lnTo>
                  <a:lnTo>
                    <a:pt x="7" y="3209"/>
                  </a:lnTo>
                  <a:close/>
                  <a:moveTo>
                    <a:pt x="7" y="3488"/>
                  </a:moveTo>
                  <a:lnTo>
                    <a:pt x="0" y="3482"/>
                  </a:lnTo>
                  <a:lnTo>
                    <a:pt x="0" y="3343"/>
                  </a:lnTo>
                  <a:lnTo>
                    <a:pt x="7" y="3337"/>
                  </a:lnTo>
                  <a:lnTo>
                    <a:pt x="13" y="3343"/>
                  </a:lnTo>
                  <a:lnTo>
                    <a:pt x="13" y="3482"/>
                  </a:lnTo>
                  <a:lnTo>
                    <a:pt x="7" y="3488"/>
                  </a:lnTo>
                  <a:close/>
                  <a:moveTo>
                    <a:pt x="7" y="3765"/>
                  </a:moveTo>
                  <a:lnTo>
                    <a:pt x="0" y="3760"/>
                  </a:lnTo>
                  <a:lnTo>
                    <a:pt x="0" y="3621"/>
                  </a:lnTo>
                  <a:lnTo>
                    <a:pt x="7" y="3615"/>
                  </a:lnTo>
                  <a:lnTo>
                    <a:pt x="13" y="3621"/>
                  </a:lnTo>
                  <a:lnTo>
                    <a:pt x="13" y="3760"/>
                  </a:lnTo>
                  <a:lnTo>
                    <a:pt x="7" y="3765"/>
                  </a:lnTo>
                  <a:close/>
                  <a:moveTo>
                    <a:pt x="7" y="4044"/>
                  </a:moveTo>
                  <a:lnTo>
                    <a:pt x="0" y="4038"/>
                  </a:lnTo>
                  <a:lnTo>
                    <a:pt x="0" y="3899"/>
                  </a:lnTo>
                  <a:lnTo>
                    <a:pt x="7" y="3893"/>
                  </a:lnTo>
                  <a:lnTo>
                    <a:pt x="13" y="3899"/>
                  </a:lnTo>
                  <a:lnTo>
                    <a:pt x="13" y="4038"/>
                  </a:lnTo>
                  <a:lnTo>
                    <a:pt x="7" y="4044"/>
                  </a:lnTo>
                  <a:close/>
                  <a:moveTo>
                    <a:pt x="7" y="4322"/>
                  </a:moveTo>
                  <a:lnTo>
                    <a:pt x="0" y="4316"/>
                  </a:lnTo>
                  <a:lnTo>
                    <a:pt x="0" y="4177"/>
                  </a:lnTo>
                  <a:lnTo>
                    <a:pt x="7" y="4171"/>
                  </a:lnTo>
                  <a:lnTo>
                    <a:pt x="13" y="4177"/>
                  </a:lnTo>
                  <a:lnTo>
                    <a:pt x="13" y="4316"/>
                  </a:lnTo>
                  <a:lnTo>
                    <a:pt x="7" y="4322"/>
                  </a:lnTo>
                  <a:close/>
                  <a:moveTo>
                    <a:pt x="7" y="4600"/>
                  </a:moveTo>
                  <a:lnTo>
                    <a:pt x="0" y="4594"/>
                  </a:lnTo>
                  <a:lnTo>
                    <a:pt x="0" y="4455"/>
                  </a:lnTo>
                  <a:lnTo>
                    <a:pt x="7" y="4449"/>
                  </a:lnTo>
                  <a:lnTo>
                    <a:pt x="13" y="4455"/>
                  </a:lnTo>
                  <a:lnTo>
                    <a:pt x="13" y="4594"/>
                  </a:lnTo>
                  <a:lnTo>
                    <a:pt x="7" y="4600"/>
                  </a:lnTo>
                  <a:close/>
                  <a:moveTo>
                    <a:pt x="7" y="4878"/>
                  </a:moveTo>
                  <a:lnTo>
                    <a:pt x="0" y="4872"/>
                  </a:lnTo>
                  <a:lnTo>
                    <a:pt x="0" y="4733"/>
                  </a:lnTo>
                  <a:lnTo>
                    <a:pt x="7" y="4728"/>
                  </a:lnTo>
                  <a:lnTo>
                    <a:pt x="13" y="4733"/>
                  </a:lnTo>
                  <a:lnTo>
                    <a:pt x="13" y="4872"/>
                  </a:lnTo>
                  <a:lnTo>
                    <a:pt x="7" y="4878"/>
                  </a:lnTo>
                  <a:close/>
                  <a:moveTo>
                    <a:pt x="7" y="5156"/>
                  </a:moveTo>
                  <a:lnTo>
                    <a:pt x="0" y="5150"/>
                  </a:lnTo>
                  <a:lnTo>
                    <a:pt x="0" y="5011"/>
                  </a:lnTo>
                  <a:lnTo>
                    <a:pt x="7" y="5005"/>
                  </a:lnTo>
                  <a:lnTo>
                    <a:pt x="13" y="5011"/>
                  </a:lnTo>
                  <a:lnTo>
                    <a:pt x="13" y="5150"/>
                  </a:lnTo>
                  <a:lnTo>
                    <a:pt x="7" y="5156"/>
                  </a:lnTo>
                  <a:close/>
                  <a:moveTo>
                    <a:pt x="7" y="5434"/>
                  </a:moveTo>
                  <a:lnTo>
                    <a:pt x="0" y="5428"/>
                  </a:lnTo>
                  <a:lnTo>
                    <a:pt x="0" y="5290"/>
                  </a:lnTo>
                  <a:lnTo>
                    <a:pt x="7" y="5284"/>
                  </a:lnTo>
                  <a:lnTo>
                    <a:pt x="13" y="5290"/>
                  </a:lnTo>
                  <a:lnTo>
                    <a:pt x="13" y="5428"/>
                  </a:lnTo>
                  <a:lnTo>
                    <a:pt x="7" y="5434"/>
                  </a:lnTo>
                  <a:close/>
                  <a:moveTo>
                    <a:pt x="7" y="5712"/>
                  </a:moveTo>
                  <a:lnTo>
                    <a:pt x="0" y="5706"/>
                  </a:lnTo>
                  <a:lnTo>
                    <a:pt x="0" y="5567"/>
                  </a:lnTo>
                  <a:lnTo>
                    <a:pt x="7" y="5561"/>
                  </a:lnTo>
                  <a:lnTo>
                    <a:pt x="13" y="5567"/>
                  </a:lnTo>
                  <a:lnTo>
                    <a:pt x="13" y="5706"/>
                  </a:lnTo>
                  <a:lnTo>
                    <a:pt x="7" y="5712"/>
                  </a:lnTo>
                  <a:close/>
                  <a:moveTo>
                    <a:pt x="7" y="5990"/>
                  </a:moveTo>
                  <a:lnTo>
                    <a:pt x="0" y="5985"/>
                  </a:lnTo>
                  <a:lnTo>
                    <a:pt x="0" y="5846"/>
                  </a:lnTo>
                  <a:lnTo>
                    <a:pt x="7" y="5840"/>
                  </a:lnTo>
                  <a:lnTo>
                    <a:pt x="13" y="5846"/>
                  </a:lnTo>
                  <a:lnTo>
                    <a:pt x="13" y="5985"/>
                  </a:lnTo>
                  <a:lnTo>
                    <a:pt x="7" y="5990"/>
                  </a:lnTo>
                  <a:close/>
                  <a:moveTo>
                    <a:pt x="7" y="6268"/>
                  </a:moveTo>
                  <a:lnTo>
                    <a:pt x="0" y="6262"/>
                  </a:lnTo>
                  <a:lnTo>
                    <a:pt x="0" y="6123"/>
                  </a:lnTo>
                  <a:lnTo>
                    <a:pt x="7" y="6118"/>
                  </a:lnTo>
                  <a:lnTo>
                    <a:pt x="13" y="6123"/>
                  </a:lnTo>
                  <a:lnTo>
                    <a:pt x="13" y="6262"/>
                  </a:lnTo>
                  <a:lnTo>
                    <a:pt x="7" y="6268"/>
                  </a:lnTo>
                  <a:close/>
                  <a:moveTo>
                    <a:pt x="7" y="6547"/>
                  </a:moveTo>
                  <a:lnTo>
                    <a:pt x="0" y="6541"/>
                  </a:lnTo>
                  <a:lnTo>
                    <a:pt x="0" y="6401"/>
                  </a:lnTo>
                  <a:lnTo>
                    <a:pt x="7" y="6395"/>
                  </a:lnTo>
                  <a:lnTo>
                    <a:pt x="13" y="6401"/>
                  </a:lnTo>
                  <a:lnTo>
                    <a:pt x="13" y="6541"/>
                  </a:lnTo>
                  <a:lnTo>
                    <a:pt x="7" y="6547"/>
                  </a:lnTo>
                  <a:close/>
                  <a:moveTo>
                    <a:pt x="7" y="6824"/>
                  </a:moveTo>
                  <a:lnTo>
                    <a:pt x="0" y="6818"/>
                  </a:lnTo>
                  <a:lnTo>
                    <a:pt x="0" y="6680"/>
                  </a:lnTo>
                  <a:lnTo>
                    <a:pt x="7" y="6674"/>
                  </a:lnTo>
                  <a:lnTo>
                    <a:pt x="13" y="6680"/>
                  </a:lnTo>
                  <a:lnTo>
                    <a:pt x="13" y="6818"/>
                  </a:lnTo>
                  <a:lnTo>
                    <a:pt x="7" y="6824"/>
                  </a:lnTo>
                  <a:close/>
                  <a:moveTo>
                    <a:pt x="7" y="7103"/>
                  </a:moveTo>
                  <a:lnTo>
                    <a:pt x="0" y="7097"/>
                  </a:lnTo>
                  <a:lnTo>
                    <a:pt x="0" y="6957"/>
                  </a:lnTo>
                  <a:lnTo>
                    <a:pt x="7" y="6951"/>
                  </a:lnTo>
                  <a:lnTo>
                    <a:pt x="13" y="6957"/>
                  </a:lnTo>
                  <a:lnTo>
                    <a:pt x="13" y="7097"/>
                  </a:lnTo>
                  <a:lnTo>
                    <a:pt x="7" y="7103"/>
                  </a:lnTo>
                  <a:close/>
                  <a:moveTo>
                    <a:pt x="7" y="7380"/>
                  </a:moveTo>
                  <a:lnTo>
                    <a:pt x="0" y="7375"/>
                  </a:lnTo>
                  <a:lnTo>
                    <a:pt x="0" y="7236"/>
                  </a:lnTo>
                  <a:lnTo>
                    <a:pt x="7" y="7230"/>
                  </a:lnTo>
                  <a:lnTo>
                    <a:pt x="13" y="7236"/>
                  </a:lnTo>
                  <a:lnTo>
                    <a:pt x="13" y="7375"/>
                  </a:lnTo>
                  <a:lnTo>
                    <a:pt x="7" y="7380"/>
                  </a:lnTo>
                  <a:close/>
                  <a:moveTo>
                    <a:pt x="7" y="7658"/>
                  </a:moveTo>
                  <a:lnTo>
                    <a:pt x="0" y="7652"/>
                  </a:lnTo>
                  <a:lnTo>
                    <a:pt x="0" y="7513"/>
                  </a:lnTo>
                  <a:lnTo>
                    <a:pt x="7" y="7508"/>
                  </a:lnTo>
                  <a:lnTo>
                    <a:pt x="13" y="7513"/>
                  </a:lnTo>
                  <a:lnTo>
                    <a:pt x="13" y="7652"/>
                  </a:lnTo>
                  <a:lnTo>
                    <a:pt x="7" y="7658"/>
                  </a:lnTo>
                  <a:close/>
                  <a:moveTo>
                    <a:pt x="7" y="7937"/>
                  </a:moveTo>
                  <a:lnTo>
                    <a:pt x="0" y="7931"/>
                  </a:lnTo>
                  <a:lnTo>
                    <a:pt x="0" y="7792"/>
                  </a:lnTo>
                  <a:lnTo>
                    <a:pt x="7" y="7786"/>
                  </a:lnTo>
                  <a:lnTo>
                    <a:pt x="13" y="7792"/>
                  </a:lnTo>
                  <a:lnTo>
                    <a:pt x="13" y="7931"/>
                  </a:lnTo>
                  <a:lnTo>
                    <a:pt x="7" y="7937"/>
                  </a:lnTo>
                  <a:close/>
                  <a:moveTo>
                    <a:pt x="7" y="8214"/>
                  </a:moveTo>
                  <a:lnTo>
                    <a:pt x="0" y="8209"/>
                  </a:lnTo>
                  <a:lnTo>
                    <a:pt x="0" y="8070"/>
                  </a:lnTo>
                  <a:lnTo>
                    <a:pt x="7" y="8064"/>
                  </a:lnTo>
                  <a:lnTo>
                    <a:pt x="13" y="8070"/>
                  </a:lnTo>
                  <a:lnTo>
                    <a:pt x="13" y="8209"/>
                  </a:lnTo>
                  <a:lnTo>
                    <a:pt x="7" y="8214"/>
                  </a:lnTo>
                  <a:close/>
                  <a:moveTo>
                    <a:pt x="7" y="8493"/>
                  </a:moveTo>
                  <a:lnTo>
                    <a:pt x="0" y="8487"/>
                  </a:lnTo>
                  <a:lnTo>
                    <a:pt x="0" y="8347"/>
                  </a:lnTo>
                  <a:lnTo>
                    <a:pt x="7" y="8342"/>
                  </a:lnTo>
                  <a:lnTo>
                    <a:pt x="13" y="8347"/>
                  </a:lnTo>
                  <a:lnTo>
                    <a:pt x="13" y="8487"/>
                  </a:lnTo>
                  <a:lnTo>
                    <a:pt x="7" y="8493"/>
                  </a:lnTo>
                  <a:close/>
                  <a:moveTo>
                    <a:pt x="7" y="8771"/>
                  </a:moveTo>
                  <a:lnTo>
                    <a:pt x="0" y="8765"/>
                  </a:lnTo>
                  <a:lnTo>
                    <a:pt x="0" y="8626"/>
                  </a:lnTo>
                  <a:lnTo>
                    <a:pt x="7" y="8620"/>
                  </a:lnTo>
                  <a:lnTo>
                    <a:pt x="13" y="8626"/>
                  </a:lnTo>
                  <a:lnTo>
                    <a:pt x="13" y="8765"/>
                  </a:lnTo>
                  <a:lnTo>
                    <a:pt x="7" y="8771"/>
                  </a:lnTo>
                  <a:close/>
                  <a:moveTo>
                    <a:pt x="7" y="9049"/>
                  </a:moveTo>
                  <a:lnTo>
                    <a:pt x="0" y="9044"/>
                  </a:lnTo>
                  <a:lnTo>
                    <a:pt x="0" y="8904"/>
                  </a:lnTo>
                  <a:lnTo>
                    <a:pt x="7" y="8898"/>
                  </a:lnTo>
                  <a:lnTo>
                    <a:pt x="13" y="8904"/>
                  </a:lnTo>
                  <a:lnTo>
                    <a:pt x="13" y="9044"/>
                  </a:lnTo>
                  <a:lnTo>
                    <a:pt x="7" y="9049"/>
                  </a:lnTo>
                  <a:close/>
                  <a:moveTo>
                    <a:pt x="7" y="9327"/>
                  </a:moveTo>
                  <a:lnTo>
                    <a:pt x="0" y="9321"/>
                  </a:lnTo>
                  <a:lnTo>
                    <a:pt x="0" y="9182"/>
                  </a:lnTo>
                  <a:lnTo>
                    <a:pt x="7" y="9177"/>
                  </a:lnTo>
                  <a:lnTo>
                    <a:pt x="13" y="9182"/>
                  </a:lnTo>
                  <a:lnTo>
                    <a:pt x="13" y="9321"/>
                  </a:lnTo>
                  <a:lnTo>
                    <a:pt x="7" y="9327"/>
                  </a:lnTo>
                  <a:close/>
                  <a:moveTo>
                    <a:pt x="7" y="9604"/>
                  </a:moveTo>
                  <a:lnTo>
                    <a:pt x="0" y="9599"/>
                  </a:lnTo>
                  <a:lnTo>
                    <a:pt x="0" y="9460"/>
                  </a:lnTo>
                  <a:lnTo>
                    <a:pt x="7" y="9454"/>
                  </a:lnTo>
                  <a:lnTo>
                    <a:pt x="13" y="9460"/>
                  </a:lnTo>
                  <a:lnTo>
                    <a:pt x="13" y="9599"/>
                  </a:lnTo>
                  <a:lnTo>
                    <a:pt x="7" y="9604"/>
                  </a:lnTo>
                  <a:close/>
                  <a:moveTo>
                    <a:pt x="7" y="9883"/>
                  </a:moveTo>
                  <a:lnTo>
                    <a:pt x="0" y="9877"/>
                  </a:lnTo>
                  <a:lnTo>
                    <a:pt x="0" y="9739"/>
                  </a:lnTo>
                  <a:lnTo>
                    <a:pt x="7" y="9733"/>
                  </a:lnTo>
                  <a:lnTo>
                    <a:pt x="13" y="9739"/>
                  </a:lnTo>
                  <a:lnTo>
                    <a:pt x="13" y="9877"/>
                  </a:lnTo>
                  <a:lnTo>
                    <a:pt x="7" y="9883"/>
                  </a:lnTo>
                  <a:close/>
                  <a:moveTo>
                    <a:pt x="7" y="10161"/>
                  </a:moveTo>
                  <a:lnTo>
                    <a:pt x="0" y="10155"/>
                  </a:lnTo>
                  <a:lnTo>
                    <a:pt x="0" y="10016"/>
                  </a:lnTo>
                  <a:lnTo>
                    <a:pt x="7" y="10010"/>
                  </a:lnTo>
                  <a:lnTo>
                    <a:pt x="13" y="10016"/>
                  </a:lnTo>
                  <a:lnTo>
                    <a:pt x="13" y="10155"/>
                  </a:lnTo>
                  <a:lnTo>
                    <a:pt x="7"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5" name="Freeform 72">
              <a:extLst>
                <a:ext uri="{FF2B5EF4-FFF2-40B4-BE49-F238E27FC236}">
                  <a16:creationId xmlns:a16="http://schemas.microsoft.com/office/drawing/2014/main" id="{F7EBA8CD-E822-40BA-B746-1A6C97806BF3}"/>
                </a:ext>
              </a:extLst>
            </p:cNvPr>
            <p:cNvSpPr>
              <a:spLocks noEditPoints="1"/>
            </p:cNvSpPr>
            <p:nvPr userDrawn="1"/>
          </p:nvSpPr>
          <p:spPr bwMode="auto">
            <a:xfrm>
              <a:off x="3890648" y="13961"/>
              <a:ext cx="9305"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6" name="Freeform 73">
              <a:extLst>
                <a:ext uri="{FF2B5EF4-FFF2-40B4-BE49-F238E27FC236}">
                  <a16:creationId xmlns:a16="http://schemas.microsoft.com/office/drawing/2014/main" id="{82A8F13F-2172-4ED1-8575-87F9186C4A33}"/>
                </a:ext>
              </a:extLst>
            </p:cNvPr>
            <p:cNvSpPr>
              <a:spLocks noEditPoints="1"/>
            </p:cNvSpPr>
            <p:nvPr userDrawn="1"/>
          </p:nvSpPr>
          <p:spPr bwMode="auto">
            <a:xfrm>
              <a:off x="2359927" y="13961"/>
              <a:ext cx="4654"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7" name="Freeform 74">
              <a:extLst>
                <a:ext uri="{FF2B5EF4-FFF2-40B4-BE49-F238E27FC236}">
                  <a16:creationId xmlns:a16="http://schemas.microsoft.com/office/drawing/2014/main" id="{1C3EDC25-B6AE-4C7A-98B2-21A23C3845E7}"/>
                </a:ext>
              </a:extLst>
            </p:cNvPr>
            <p:cNvSpPr>
              <a:spLocks noEditPoints="1"/>
            </p:cNvSpPr>
            <p:nvPr userDrawn="1"/>
          </p:nvSpPr>
          <p:spPr bwMode="auto">
            <a:xfrm>
              <a:off x="815250"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grpSp>
      <p:sp>
        <p:nvSpPr>
          <p:cNvPr id="82" name="TextBox 81">
            <a:extLst>
              <a:ext uri="{FF2B5EF4-FFF2-40B4-BE49-F238E27FC236}">
                <a16:creationId xmlns:a16="http://schemas.microsoft.com/office/drawing/2014/main" id="{F7F58588-CCEF-4FA8-B666-B12A969A3C50}"/>
              </a:ext>
            </a:extLst>
          </p:cNvPr>
          <p:cNvSpPr txBox="1"/>
          <p:nvPr userDrawn="1"/>
        </p:nvSpPr>
        <p:spPr>
          <a:xfrm>
            <a:off x="498908" y="6258435"/>
            <a:ext cx="4550271" cy="230832"/>
          </a:xfrm>
          <a:prstGeom prst="rect">
            <a:avLst/>
          </a:prstGeom>
          <a:noFill/>
        </p:spPr>
        <p:txBody>
          <a:bodyPr wrap="square" rtlCol="0" anchor="t">
            <a:spAutoFit/>
          </a:bodyPr>
          <a:lstStyle/>
          <a:p>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www.objectives.com</a:t>
            </a:r>
          </a:p>
        </p:txBody>
      </p:sp>
      <p:sp>
        <p:nvSpPr>
          <p:cNvPr id="83" name="TextBox 82">
            <a:extLst>
              <a:ext uri="{FF2B5EF4-FFF2-40B4-BE49-F238E27FC236}">
                <a16:creationId xmlns:a16="http://schemas.microsoft.com/office/drawing/2014/main" id="{E8107D1A-AEC6-4EAF-B34B-EC3F0B0C3A26}"/>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65000"/>
                    <a:alpha val="50000"/>
                  </a:schemeClr>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lumMod val="65000"/>
                  <a:alpha val="50000"/>
                </a:schemeClr>
              </a:solidFill>
              <a:latin typeface="Roboto Slab" pitchFamily="2" charset="0"/>
              <a:ea typeface="Roboto Slab" pitchFamily="2" charset="0"/>
              <a:cs typeface="Poppins ExtraBold" panose="00000900000000000000" pitchFamily="2" charset="0"/>
            </a:endParaRPr>
          </a:p>
        </p:txBody>
      </p:sp>
      <p:sp>
        <p:nvSpPr>
          <p:cNvPr id="84" name="TextBox 83">
            <a:extLst>
              <a:ext uri="{FF2B5EF4-FFF2-40B4-BE49-F238E27FC236}">
                <a16:creationId xmlns:a16="http://schemas.microsoft.com/office/drawing/2014/main" id="{8CC08D8E-7ADE-4BEB-A524-C40EC109DDC0}"/>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Page</a:t>
            </a:r>
          </a:p>
        </p:txBody>
      </p:sp>
      <p:grpSp>
        <p:nvGrpSpPr>
          <p:cNvPr id="85" name="Group 84">
            <a:extLst>
              <a:ext uri="{FF2B5EF4-FFF2-40B4-BE49-F238E27FC236}">
                <a16:creationId xmlns:a16="http://schemas.microsoft.com/office/drawing/2014/main" id="{CFB819D9-794C-47B1-B3C3-11381A8F84C7}"/>
              </a:ext>
            </a:extLst>
          </p:cNvPr>
          <p:cNvGrpSpPr/>
          <p:nvPr userDrawn="1"/>
        </p:nvGrpSpPr>
        <p:grpSpPr>
          <a:xfrm>
            <a:off x="494646" y="478705"/>
            <a:ext cx="1115079" cy="220812"/>
            <a:chOff x="2675871" y="3183805"/>
            <a:chExt cx="4927016" cy="975666"/>
          </a:xfrm>
          <a:solidFill>
            <a:schemeClr val="accent3"/>
          </a:solidFill>
        </p:grpSpPr>
        <p:sp>
          <p:nvSpPr>
            <p:cNvPr id="86" name="Freeform: Shape 85">
              <a:extLst>
                <a:ext uri="{FF2B5EF4-FFF2-40B4-BE49-F238E27FC236}">
                  <a16:creationId xmlns:a16="http://schemas.microsoft.com/office/drawing/2014/main" id="{BE071C34-B68E-4BEA-8174-CCAB67605983}"/>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Oval 86">
              <a:extLst>
                <a:ext uri="{FF2B5EF4-FFF2-40B4-BE49-F238E27FC236}">
                  <a16:creationId xmlns:a16="http://schemas.microsoft.com/office/drawing/2014/main" id="{ECFB784E-FDDF-452A-92AE-792572F52241}"/>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2119369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userDrawn="1">
  <p:cSld name="5_Custom Layout">
    <p:spTree>
      <p:nvGrpSpPr>
        <p:cNvPr id="1" name=""/>
        <p:cNvGrpSpPr/>
        <p:nvPr/>
      </p:nvGrpSpPr>
      <p:grpSpPr>
        <a:xfrm>
          <a:off x="0" y="0"/>
          <a:ext cx="0" cy="0"/>
          <a:chOff x="0" y="0"/>
          <a:chExt cx="0" cy="0"/>
        </a:xfrm>
      </p:grpSpPr>
      <p:grpSp>
        <p:nvGrpSpPr>
          <p:cNvPr id="86" name="Group 85">
            <a:extLst>
              <a:ext uri="{FF2B5EF4-FFF2-40B4-BE49-F238E27FC236}">
                <a16:creationId xmlns:a16="http://schemas.microsoft.com/office/drawing/2014/main" id="{1F51496C-10F3-4CD2-A0BD-F41B1FBF6185}"/>
              </a:ext>
            </a:extLst>
          </p:cNvPr>
          <p:cNvGrpSpPr/>
          <p:nvPr userDrawn="1"/>
        </p:nvGrpSpPr>
        <p:grpSpPr>
          <a:xfrm>
            <a:off x="494646" y="478705"/>
            <a:ext cx="1115079" cy="220812"/>
            <a:chOff x="2675871" y="3183805"/>
            <a:chExt cx="4927016" cy="975666"/>
          </a:xfrm>
          <a:solidFill>
            <a:schemeClr val="accent3"/>
          </a:solidFill>
        </p:grpSpPr>
        <p:sp>
          <p:nvSpPr>
            <p:cNvPr id="87" name="Freeform: Shape 86">
              <a:extLst>
                <a:ext uri="{FF2B5EF4-FFF2-40B4-BE49-F238E27FC236}">
                  <a16:creationId xmlns:a16="http://schemas.microsoft.com/office/drawing/2014/main" id="{DCDAAF52-1AB4-4E34-A9F9-C1C98E540AF8}"/>
                </a:ext>
              </a:extLst>
            </p:cNvPr>
            <p:cNvSpPr/>
            <p:nvPr userDrawn="1"/>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8" name="Oval 87">
              <a:extLst>
                <a:ext uri="{FF2B5EF4-FFF2-40B4-BE49-F238E27FC236}">
                  <a16:creationId xmlns:a16="http://schemas.microsoft.com/office/drawing/2014/main" id="{B1A7649F-4DF4-4646-AD58-0C885389C647}"/>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A464A38E-13EE-480E-BE6C-01201FA95A03}"/>
              </a:ext>
            </a:extLst>
          </p:cNvPr>
          <p:cNvGrpSpPr/>
          <p:nvPr userDrawn="1"/>
        </p:nvGrpSpPr>
        <p:grpSpPr>
          <a:xfrm>
            <a:off x="-3615" y="2"/>
            <a:ext cx="12199232" cy="6857998"/>
            <a:chOff x="-3615" y="2"/>
            <a:chExt cx="12199232" cy="6857998"/>
          </a:xfrm>
          <a:solidFill>
            <a:schemeClr val="accent3">
              <a:lumMod val="20000"/>
              <a:lumOff val="80000"/>
              <a:alpha val="10000"/>
            </a:schemeClr>
          </a:solidFill>
        </p:grpSpPr>
        <p:sp>
          <p:nvSpPr>
            <p:cNvPr id="8" name="Freeform 6">
              <a:extLst>
                <a:ext uri="{FF2B5EF4-FFF2-40B4-BE49-F238E27FC236}">
                  <a16:creationId xmlns:a16="http://schemas.microsoft.com/office/drawing/2014/main" id="{20E65517-0A65-4871-9026-1F2B0183A69D}"/>
                </a:ext>
              </a:extLst>
            </p:cNvPr>
            <p:cNvSpPr>
              <a:spLocks noEditPoints="1"/>
            </p:cNvSpPr>
            <p:nvPr userDrawn="1"/>
          </p:nvSpPr>
          <p:spPr bwMode="auto">
            <a:xfrm>
              <a:off x="-3615" y="4475844"/>
              <a:ext cx="7960673" cy="2382153"/>
            </a:xfrm>
            <a:custGeom>
              <a:avLst/>
              <a:gdLst>
                <a:gd name="T0" fmla="*/ 11908 w 11979"/>
                <a:gd name="T1" fmla="*/ 3183 h 3587"/>
                <a:gd name="T2" fmla="*/ 11704 w 11979"/>
                <a:gd name="T3" fmla="*/ 2872 h 3587"/>
                <a:gd name="T4" fmla="*/ 11311 w 11979"/>
                <a:gd name="T5" fmla="*/ 2697 h 3587"/>
                <a:gd name="T6" fmla="*/ 10684 w 11979"/>
                <a:gd name="T7" fmla="*/ 2473 h 3587"/>
                <a:gd name="T8" fmla="*/ 10263 w 11979"/>
                <a:gd name="T9" fmla="*/ 2102 h 3587"/>
                <a:gd name="T10" fmla="*/ 10012 w 11979"/>
                <a:gd name="T11" fmla="*/ 1553 h 3587"/>
                <a:gd name="T12" fmla="*/ 9663 w 11979"/>
                <a:gd name="T13" fmla="*/ 1036 h 3587"/>
                <a:gd name="T14" fmla="*/ 9160 w 11979"/>
                <a:gd name="T15" fmla="*/ 809 h 3587"/>
                <a:gd name="T16" fmla="*/ 8950 w 11979"/>
                <a:gd name="T17" fmla="*/ 942 h 3587"/>
                <a:gd name="T18" fmla="*/ 8886 w 11979"/>
                <a:gd name="T19" fmla="*/ 1592 h 3587"/>
                <a:gd name="T20" fmla="*/ 9037 w 11979"/>
                <a:gd name="T21" fmla="*/ 1892 h 3587"/>
                <a:gd name="T22" fmla="*/ 9533 w 11979"/>
                <a:gd name="T23" fmla="*/ 2028 h 3587"/>
                <a:gd name="T24" fmla="*/ 9917 w 11979"/>
                <a:gd name="T25" fmla="*/ 2215 h 3587"/>
                <a:gd name="T26" fmla="*/ 9952 w 11979"/>
                <a:gd name="T27" fmla="*/ 2449 h 3587"/>
                <a:gd name="T28" fmla="*/ 9678 w 11979"/>
                <a:gd name="T29" fmla="*/ 2746 h 3587"/>
                <a:gd name="T30" fmla="*/ 9152 w 11979"/>
                <a:gd name="T31" fmla="*/ 3088 h 3587"/>
                <a:gd name="T32" fmla="*/ 8942 w 11979"/>
                <a:gd name="T33" fmla="*/ 3587 h 3587"/>
                <a:gd name="T34" fmla="*/ 9146 w 11979"/>
                <a:gd name="T35" fmla="*/ 3040 h 3587"/>
                <a:gd name="T36" fmla="*/ 9690 w 11979"/>
                <a:gd name="T37" fmla="*/ 2690 h 3587"/>
                <a:gd name="T38" fmla="*/ 9923 w 11979"/>
                <a:gd name="T39" fmla="*/ 2335 h 3587"/>
                <a:gd name="T40" fmla="*/ 9767 w 11979"/>
                <a:gd name="T41" fmla="*/ 2142 h 3587"/>
                <a:gd name="T42" fmla="*/ 9162 w 11979"/>
                <a:gd name="T43" fmla="*/ 1976 h 3587"/>
                <a:gd name="T44" fmla="*/ 8888 w 11979"/>
                <a:gd name="T45" fmla="*/ 1771 h 3587"/>
                <a:gd name="T46" fmla="*/ 8856 w 11979"/>
                <a:gd name="T47" fmla="*/ 1191 h 3587"/>
                <a:gd name="T48" fmla="*/ 8979 w 11979"/>
                <a:gd name="T49" fmla="*/ 830 h 3587"/>
                <a:gd name="T50" fmla="*/ 9363 w 11979"/>
                <a:gd name="T51" fmla="*/ 819 h 3587"/>
                <a:gd name="T52" fmla="*/ 9853 w 11979"/>
                <a:gd name="T53" fmla="*/ 1180 h 3587"/>
                <a:gd name="T54" fmla="*/ 10136 w 11979"/>
                <a:gd name="T55" fmla="*/ 1778 h 3587"/>
                <a:gd name="T56" fmla="*/ 10432 w 11979"/>
                <a:gd name="T57" fmla="*/ 2238 h 3587"/>
                <a:gd name="T58" fmla="*/ 10913 w 11979"/>
                <a:gd name="T59" fmla="*/ 2536 h 3587"/>
                <a:gd name="T60" fmla="*/ 11507 w 11979"/>
                <a:gd name="T61" fmla="*/ 2716 h 3587"/>
                <a:gd name="T62" fmla="*/ 11836 w 11979"/>
                <a:gd name="T63" fmla="*/ 2953 h 3587"/>
                <a:gd name="T64" fmla="*/ 11978 w 11979"/>
                <a:gd name="T65" fmla="*/ 3356 h 3587"/>
                <a:gd name="T66" fmla="*/ 7124 w 11979"/>
                <a:gd name="T67" fmla="*/ 3533 h 3587"/>
                <a:gd name="T68" fmla="*/ 6910 w 11979"/>
                <a:gd name="T69" fmla="*/ 3342 h 3587"/>
                <a:gd name="T70" fmla="*/ 6524 w 11979"/>
                <a:gd name="T71" fmla="*/ 3355 h 3587"/>
                <a:gd name="T72" fmla="*/ 5882 w 11979"/>
                <a:gd name="T73" fmla="*/ 3393 h 3587"/>
                <a:gd name="T74" fmla="*/ 5257 w 11979"/>
                <a:gd name="T75" fmla="*/ 2788 h 3587"/>
                <a:gd name="T76" fmla="*/ 4644 w 11979"/>
                <a:gd name="T77" fmla="*/ 2213 h 3587"/>
                <a:gd name="T78" fmla="*/ 4109 w 11979"/>
                <a:gd name="T79" fmla="*/ 2136 h 3587"/>
                <a:gd name="T80" fmla="*/ 3226 w 11979"/>
                <a:gd name="T81" fmla="*/ 2001 h 3587"/>
                <a:gd name="T82" fmla="*/ 2736 w 11979"/>
                <a:gd name="T83" fmla="*/ 1630 h 3587"/>
                <a:gd name="T84" fmla="*/ 2276 w 11979"/>
                <a:gd name="T85" fmla="*/ 1048 h 3587"/>
                <a:gd name="T86" fmla="*/ 1661 w 11979"/>
                <a:gd name="T87" fmla="*/ 786 h 3587"/>
                <a:gd name="T88" fmla="*/ 1168 w 11979"/>
                <a:gd name="T89" fmla="*/ 528 h 3587"/>
                <a:gd name="T90" fmla="*/ 898 w 11979"/>
                <a:gd name="T91" fmla="*/ 90 h 3587"/>
                <a:gd name="T92" fmla="*/ 538 w 11979"/>
                <a:gd name="T93" fmla="*/ 158 h 3587"/>
                <a:gd name="T94" fmla="*/ 31 w 11979"/>
                <a:gd name="T95" fmla="*/ 546 h 3587"/>
                <a:gd name="T96" fmla="*/ 491 w 11979"/>
                <a:gd name="T97" fmla="*/ 146 h 3587"/>
                <a:gd name="T98" fmla="*/ 828 w 11979"/>
                <a:gd name="T99" fmla="*/ 9 h 3587"/>
                <a:gd name="T100" fmla="*/ 1112 w 11979"/>
                <a:gd name="T101" fmla="*/ 339 h 3587"/>
                <a:gd name="T102" fmla="*/ 1408 w 11979"/>
                <a:gd name="T103" fmla="*/ 678 h 3587"/>
                <a:gd name="T104" fmla="*/ 2129 w 11979"/>
                <a:gd name="T105" fmla="*/ 903 h 3587"/>
                <a:gd name="T106" fmla="*/ 2579 w 11979"/>
                <a:gd name="T107" fmla="*/ 1337 h 3587"/>
                <a:gd name="T108" fmla="*/ 3010 w 11979"/>
                <a:gd name="T109" fmla="*/ 1845 h 3587"/>
                <a:gd name="T110" fmla="*/ 3758 w 11979"/>
                <a:gd name="T111" fmla="*/ 2073 h 3587"/>
                <a:gd name="T112" fmla="*/ 4443 w 11979"/>
                <a:gd name="T113" fmla="*/ 2119 h 3587"/>
                <a:gd name="T114" fmla="*/ 5013 w 11979"/>
                <a:gd name="T115" fmla="*/ 2466 h 3587"/>
                <a:gd name="T116" fmla="*/ 5686 w 11979"/>
                <a:gd name="T117" fmla="*/ 3190 h 3587"/>
                <a:gd name="T118" fmla="*/ 6229 w 11979"/>
                <a:gd name="T119" fmla="*/ 3382 h 3587"/>
                <a:gd name="T120" fmla="*/ 6796 w 11979"/>
                <a:gd name="T121" fmla="*/ 3277 h 3587"/>
                <a:gd name="T122" fmla="*/ 7092 w 11979"/>
                <a:gd name="T123" fmla="*/ 3416 h 3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79" h="3587">
                  <a:moveTo>
                    <a:pt x="11889" y="3587"/>
                  </a:moveTo>
                  <a:lnTo>
                    <a:pt x="11899" y="3568"/>
                  </a:lnTo>
                  <a:lnTo>
                    <a:pt x="11908" y="3547"/>
                  </a:lnTo>
                  <a:lnTo>
                    <a:pt x="11916" y="3525"/>
                  </a:lnTo>
                  <a:lnTo>
                    <a:pt x="11922" y="3504"/>
                  </a:lnTo>
                  <a:lnTo>
                    <a:pt x="11928" y="3481"/>
                  </a:lnTo>
                  <a:lnTo>
                    <a:pt x="11932" y="3459"/>
                  </a:lnTo>
                  <a:lnTo>
                    <a:pt x="11936" y="3436"/>
                  </a:lnTo>
                  <a:lnTo>
                    <a:pt x="11938" y="3413"/>
                  </a:lnTo>
                  <a:lnTo>
                    <a:pt x="11939" y="3387"/>
                  </a:lnTo>
                  <a:lnTo>
                    <a:pt x="11939" y="3363"/>
                  </a:lnTo>
                  <a:lnTo>
                    <a:pt x="11938" y="3338"/>
                  </a:lnTo>
                  <a:lnTo>
                    <a:pt x="11936" y="3313"/>
                  </a:lnTo>
                  <a:lnTo>
                    <a:pt x="11932" y="3286"/>
                  </a:lnTo>
                  <a:lnTo>
                    <a:pt x="11928" y="3260"/>
                  </a:lnTo>
                  <a:lnTo>
                    <a:pt x="11922" y="3233"/>
                  </a:lnTo>
                  <a:lnTo>
                    <a:pt x="11915" y="3205"/>
                  </a:lnTo>
                  <a:lnTo>
                    <a:pt x="11908" y="3183"/>
                  </a:lnTo>
                  <a:lnTo>
                    <a:pt x="11903" y="3163"/>
                  </a:lnTo>
                  <a:lnTo>
                    <a:pt x="11895" y="3142"/>
                  </a:lnTo>
                  <a:lnTo>
                    <a:pt x="11887" y="3121"/>
                  </a:lnTo>
                  <a:lnTo>
                    <a:pt x="11878" y="3102"/>
                  </a:lnTo>
                  <a:lnTo>
                    <a:pt x="11869" y="3082"/>
                  </a:lnTo>
                  <a:lnTo>
                    <a:pt x="11860" y="3064"/>
                  </a:lnTo>
                  <a:lnTo>
                    <a:pt x="11850" y="3046"/>
                  </a:lnTo>
                  <a:lnTo>
                    <a:pt x="11839" y="3027"/>
                  </a:lnTo>
                  <a:lnTo>
                    <a:pt x="11828" y="3010"/>
                  </a:lnTo>
                  <a:lnTo>
                    <a:pt x="11817" y="2993"/>
                  </a:lnTo>
                  <a:lnTo>
                    <a:pt x="11805" y="2976"/>
                  </a:lnTo>
                  <a:lnTo>
                    <a:pt x="11792" y="2960"/>
                  </a:lnTo>
                  <a:lnTo>
                    <a:pt x="11779" y="2944"/>
                  </a:lnTo>
                  <a:lnTo>
                    <a:pt x="11765" y="2929"/>
                  </a:lnTo>
                  <a:lnTo>
                    <a:pt x="11750" y="2914"/>
                  </a:lnTo>
                  <a:lnTo>
                    <a:pt x="11735" y="2900"/>
                  </a:lnTo>
                  <a:lnTo>
                    <a:pt x="11720" y="2885"/>
                  </a:lnTo>
                  <a:lnTo>
                    <a:pt x="11704" y="2872"/>
                  </a:lnTo>
                  <a:lnTo>
                    <a:pt x="11687" y="2859"/>
                  </a:lnTo>
                  <a:lnTo>
                    <a:pt x="11671" y="2846"/>
                  </a:lnTo>
                  <a:lnTo>
                    <a:pt x="11652" y="2833"/>
                  </a:lnTo>
                  <a:lnTo>
                    <a:pt x="11634" y="2822"/>
                  </a:lnTo>
                  <a:lnTo>
                    <a:pt x="11616" y="2811"/>
                  </a:lnTo>
                  <a:lnTo>
                    <a:pt x="11596" y="2800"/>
                  </a:lnTo>
                  <a:lnTo>
                    <a:pt x="11577" y="2790"/>
                  </a:lnTo>
                  <a:lnTo>
                    <a:pt x="11556" y="2780"/>
                  </a:lnTo>
                  <a:lnTo>
                    <a:pt x="11535" y="2770"/>
                  </a:lnTo>
                  <a:lnTo>
                    <a:pt x="11514" y="2761"/>
                  </a:lnTo>
                  <a:lnTo>
                    <a:pt x="11492" y="2753"/>
                  </a:lnTo>
                  <a:lnTo>
                    <a:pt x="11470" y="2745"/>
                  </a:lnTo>
                  <a:lnTo>
                    <a:pt x="11447" y="2737"/>
                  </a:lnTo>
                  <a:lnTo>
                    <a:pt x="11420" y="2729"/>
                  </a:lnTo>
                  <a:lnTo>
                    <a:pt x="11393" y="2721"/>
                  </a:lnTo>
                  <a:lnTo>
                    <a:pt x="11366" y="2713"/>
                  </a:lnTo>
                  <a:lnTo>
                    <a:pt x="11338" y="2705"/>
                  </a:lnTo>
                  <a:lnTo>
                    <a:pt x="11311" y="2697"/>
                  </a:lnTo>
                  <a:lnTo>
                    <a:pt x="11284" y="2690"/>
                  </a:lnTo>
                  <a:lnTo>
                    <a:pt x="11257" y="2682"/>
                  </a:lnTo>
                  <a:lnTo>
                    <a:pt x="11229" y="2675"/>
                  </a:lnTo>
                  <a:lnTo>
                    <a:pt x="11188" y="2664"/>
                  </a:lnTo>
                  <a:lnTo>
                    <a:pt x="11147" y="2652"/>
                  </a:lnTo>
                  <a:lnTo>
                    <a:pt x="11105" y="2640"/>
                  </a:lnTo>
                  <a:lnTo>
                    <a:pt x="11064" y="2628"/>
                  </a:lnTo>
                  <a:lnTo>
                    <a:pt x="11022" y="2616"/>
                  </a:lnTo>
                  <a:lnTo>
                    <a:pt x="10980" y="2602"/>
                  </a:lnTo>
                  <a:lnTo>
                    <a:pt x="10939" y="2588"/>
                  </a:lnTo>
                  <a:lnTo>
                    <a:pt x="10899" y="2573"/>
                  </a:lnTo>
                  <a:lnTo>
                    <a:pt x="10867" y="2560"/>
                  </a:lnTo>
                  <a:lnTo>
                    <a:pt x="10835" y="2547"/>
                  </a:lnTo>
                  <a:lnTo>
                    <a:pt x="10804" y="2533"/>
                  </a:lnTo>
                  <a:lnTo>
                    <a:pt x="10773" y="2519"/>
                  </a:lnTo>
                  <a:lnTo>
                    <a:pt x="10743" y="2504"/>
                  </a:lnTo>
                  <a:lnTo>
                    <a:pt x="10713" y="2489"/>
                  </a:lnTo>
                  <a:lnTo>
                    <a:pt x="10684" y="2473"/>
                  </a:lnTo>
                  <a:lnTo>
                    <a:pt x="10656" y="2457"/>
                  </a:lnTo>
                  <a:lnTo>
                    <a:pt x="10628" y="2440"/>
                  </a:lnTo>
                  <a:lnTo>
                    <a:pt x="10601" y="2423"/>
                  </a:lnTo>
                  <a:lnTo>
                    <a:pt x="10574" y="2406"/>
                  </a:lnTo>
                  <a:lnTo>
                    <a:pt x="10548" y="2387"/>
                  </a:lnTo>
                  <a:lnTo>
                    <a:pt x="10523" y="2368"/>
                  </a:lnTo>
                  <a:lnTo>
                    <a:pt x="10497" y="2348"/>
                  </a:lnTo>
                  <a:lnTo>
                    <a:pt x="10473" y="2329"/>
                  </a:lnTo>
                  <a:lnTo>
                    <a:pt x="10450" y="2308"/>
                  </a:lnTo>
                  <a:lnTo>
                    <a:pt x="10426" y="2288"/>
                  </a:lnTo>
                  <a:lnTo>
                    <a:pt x="10404" y="2266"/>
                  </a:lnTo>
                  <a:lnTo>
                    <a:pt x="10383" y="2244"/>
                  </a:lnTo>
                  <a:lnTo>
                    <a:pt x="10361" y="2221"/>
                  </a:lnTo>
                  <a:lnTo>
                    <a:pt x="10340" y="2198"/>
                  </a:lnTo>
                  <a:lnTo>
                    <a:pt x="10320" y="2175"/>
                  </a:lnTo>
                  <a:lnTo>
                    <a:pt x="10300" y="2151"/>
                  </a:lnTo>
                  <a:lnTo>
                    <a:pt x="10282" y="2126"/>
                  </a:lnTo>
                  <a:lnTo>
                    <a:pt x="10263" y="2102"/>
                  </a:lnTo>
                  <a:lnTo>
                    <a:pt x="10245" y="2075"/>
                  </a:lnTo>
                  <a:lnTo>
                    <a:pt x="10228" y="2050"/>
                  </a:lnTo>
                  <a:lnTo>
                    <a:pt x="10212" y="2024"/>
                  </a:lnTo>
                  <a:lnTo>
                    <a:pt x="10196" y="1996"/>
                  </a:lnTo>
                  <a:lnTo>
                    <a:pt x="10180" y="1969"/>
                  </a:lnTo>
                  <a:lnTo>
                    <a:pt x="10166" y="1941"/>
                  </a:lnTo>
                  <a:lnTo>
                    <a:pt x="10151" y="1912"/>
                  </a:lnTo>
                  <a:lnTo>
                    <a:pt x="10137" y="1883"/>
                  </a:lnTo>
                  <a:lnTo>
                    <a:pt x="10125" y="1853"/>
                  </a:lnTo>
                  <a:lnTo>
                    <a:pt x="10112" y="1823"/>
                  </a:lnTo>
                  <a:lnTo>
                    <a:pt x="10099" y="1792"/>
                  </a:lnTo>
                  <a:lnTo>
                    <a:pt x="10088" y="1762"/>
                  </a:lnTo>
                  <a:lnTo>
                    <a:pt x="10077" y="1731"/>
                  </a:lnTo>
                  <a:lnTo>
                    <a:pt x="10066" y="1701"/>
                  </a:lnTo>
                  <a:lnTo>
                    <a:pt x="10056" y="1672"/>
                  </a:lnTo>
                  <a:lnTo>
                    <a:pt x="10042" y="1633"/>
                  </a:lnTo>
                  <a:lnTo>
                    <a:pt x="10027" y="1592"/>
                  </a:lnTo>
                  <a:lnTo>
                    <a:pt x="10012" y="1553"/>
                  </a:lnTo>
                  <a:lnTo>
                    <a:pt x="9997" y="1514"/>
                  </a:lnTo>
                  <a:lnTo>
                    <a:pt x="9982" y="1480"/>
                  </a:lnTo>
                  <a:lnTo>
                    <a:pt x="9966" y="1446"/>
                  </a:lnTo>
                  <a:lnTo>
                    <a:pt x="9950" y="1412"/>
                  </a:lnTo>
                  <a:lnTo>
                    <a:pt x="9934" y="1379"/>
                  </a:lnTo>
                  <a:lnTo>
                    <a:pt x="9917" y="1348"/>
                  </a:lnTo>
                  <a:lnTo>
                    <a:pt x="9899" y="1317"/>
                  </a:lnTo>
                  <a:lnTo>
                    <a:pt x="9880" y="1287"/>
                  </a:lnTo>
                  <a:lnTo>
                    <a:pt x="9862" y="1259"/>
                  </a:lnTo>
                  <a:lnTo>
                    <a:pt x="9842" y="1230"/>
                  </a:lnTo>
                  <a:lnTo>
                    <a:pt x="9822" y="1202"/>
                  </a:lnTo>
                  <a:lnTo>
                    <a:pt x="9801" y="1176"/>
                  </a:lnTo>
                  <a:lnTo>
                    <a:pt x="9779" y="1151"/>
                  </a:lnTo>
                  <a:lnTo>
                    <a:pt x="9757" y="1127"/>
                  </a:lnTo>
                  <a:lnTo>
                    <a:pt x="9735" y="1103"/>
                  </a:lnTo>
                  <a:lnTo>
                    <a:pt x="9712" y="1080"/>
                  </a:lnTo>
                  <a:lnTo>
                    <a:pt x="9687" y="1057"/>
                  </a:lnTo>
                  <a:lnTo>
                    <a:pt x="9663" y="1036"/>
                  </a:lnTo>
                  <a:lnTo>
                    <a:pt x="9638" y="1016"/>
                  </a:lnTo>
                  <a:lnTo>
                    <a:pt x="9612" y="996"/>
                  </a:lnTo>
                  <a:lnTo>
                    <a:pt x="9585" y="978"/>
                  </a:lnTo>
                  <a:lnTo>
                    <a:pt x="9558" y="959"/>
                  </a:lnTo>
                  <a:lnTo>
                    <a:pt x="9530" y="942"/>
                  </a:lnTo>
                  <a:lnTo>
                    <a:pt x="9502" y="926"/>
                  </a:lnTo>
                  <a:lnTo>
                    <a:pt x="9473" y="910"/>
                  </a:lnTo>
                  <a:lnTo>
                    <a:pt x="9443" y="896"/>
                  </a:lnTo>
                  <a:lnTo>
                    <a:pt x="9413" y="882"/>
                  </a:lnTo>
                  <a:lnTo>
                    <a:pt x="9382" y="869"/>
                  </a:lnTo>
                  <a:lnTo>
                    <a:pt x="9350" y="857"/>
                  </a:lnTo>
                  <a:lnTo>
                    <a:pt x="9318" y="846"/>
                  </a:lnTo>
                  <a:lnTo>
                    <a:pt x="9285" y="835"/>
                  </a:lnTo>
                  <a:lnTo>
                    <a:pt x="9252" y="825"/>
                  </a:lnTo>
                  <a:lnTo>
                    <a:pt x="9217" y="817"/>
                  </a:lnTo>
                  <a:lnTo>
                    <a:pt x="9199" y="813"/>
                  </a:lnTo>
                  <a:lnTo>
                    <a:pt x="9179" y="810"/>
                  </a:lnTo>
                  <a:lnTo>
                    <a:pt x="9160" y="809"/>
                  </a:lnTo>
                  <a:lnTo>
                    <a:pt x="9140" y="809"/>
                  </a:lnTo>
                  <a:lnTo>
                    <a:pt x="9120" y="810"/>
                  </a:lnTo>
                  <a:lnTo>
                    <a:pt x="9100" y="813"/>
                  </a:lnTo>
                  <a:lnTo>
                    <a:pt x="9081" y="818"/>
                  </a:lnTo>
                  <a:lnTo>
                    <a:pt x="9061" y="824"/>
                  </a:lnTo>
                  <a:lnTo>
                    <a:pt x="9043" y="833"/>
                  </a:lnTo>
                  <a:lnTo>
                    <a:pt x="9026" y="843"/>
                  </a:lnTo>
                  <a:lnTo>
                    <a:pt x="9016" y="849"/>
                  </a:lnTo>
                  <a:lnTo>
                    <a:pt x="9008" y="856"/>
                  </a:lnTo>
                  <a:lnTo>
                    <a:pt x="9000" y="863"/>
                  </a:lnTo>
                  <a:lnTo>
                    <a:pt x="8993" y="871"/>
                  </a:lnTo>
                  <a:lnTo>
                    <a:pt x="8985" y="879"/>
                  </a:lnTo>
                  <a:lnTo>
                    <a:pt x="8979" y="888"/>
                  </a:lnTo>
                  <a:lnTo>
                    <a:pt x="8973" y="897"/>
                  </a:lnTo>
                  <a:lnTo>
                    <a:pt x="8966" y="908"/>
                  </a:lnTo>
                  <a:lnTo>
                    <a:pt x="8960" y="919"/>
                  </a:lnTo>
                  <a:lnTo>
                    <a:pt x="8956" y="931"/>
                  </a:lnTo>
                  <a:lnTo>
                    <a:pt x="8950" y="942"/>
                  </a:lnTo>
                  <a:lnTo>
                    <a:pt x="8945" y="955"/>
                  </a:lnTo>
                  <a:lnTo>
                    <a:pt x="8937" y="983"/>
                  </a:lnTo>
                  <a:lnTo>
                    <a:pt x="8929" y="1012"/>
                  </a:lnTo>
                  <a:lnTo>
                    <a:pt x="8922" y="1042"/>
                  </a:lnTo>
                  <a:lnTo>
                    <a:pt x="8915" y="1072"/>
                  </a:lnTo>
                  <a:lnTo>
                    <a:pt x="8909" y="1102"/>
                  </a:lnTo>
                  <a:lnTo>
                    <a:pt x="8904" y="1133"/>
                  </a:lnTo>
                  <a:lnTo>
                    <a:pt x="8898" y="1163"/>
                  </a:lnTo>
                  <a:lnTo>
                    <a:pt x="8895" y="1197"/>
                  </a:lnTo>
                  <a:lnTo>
                    <a:pt x="8891" y="1229"/>
                  </a:lnTo>
                  <a:lnTo>
                    <a:pt x="8888" y="1263"/>
                  </a:lnTo>
                  <a:lnTo>
                    <a:pt x="8886" y="1298"/>
                  </a:lnTo>
                  <a:lnTo>
                    <a:pt x="8883" y="1334"/>
                  </a:lnTo>
                  <a:lnTo>
                    <a:pt x="8881" y="1409"/>
                  </a:lnTo>
                  <a:lnTo>
                    <a:pt x="8881" y="1488"/>
                  </a:lnTo>
                  <a:lnTo>
                    <a:pt x="8882" y="1524"/>
                  </a:lnTo>
                  <a:lnTo>
                    <a:pt x="8883" y="1558"/>
                  </a:lnTo>
                  <a:lnTo>
                    <a:pt x="8886" y="1592"/>
                  </a:lnTo>
                  <a:lnTo>
                    <a:pt x="8889" y="1626"/>
                  </a:lnTo>
                  <a:lnTo>
                    <a:pt x="8895" y="1659"/>
                  </a:lnTo>
                  <a:lnTo>
                    <a:pt x="8902" y="1691"/>
                  </a:lnTo>
                  <a:lnTo>
                    <a:pt x="8906" y="1707"/>
                  </a:lnTo>
                  <a:lnTo>
                    <a:pt x="8912" y="1724"/>
                  </a:lnTo>
                  <a:lnTo>
                    <a:pt x="8918" y="1740"/>
                  </a:lnTo>
                  <a:lnTo>
                    <a:pt x="8925" y="1756"/>
                  </a:lnTo>
                  <a:lnTo>
                    <a:pt x="8932" y="1773"/>
                  </a:lnTo>
                  <a:lnTo>
                    <a:pt x="8940" y="1789"/>
                  </a:lnTo>
                  <a:lnTo>
                    <a:pt x="8949" y="1802"/>
                  </a:lnTo>
                  <a:lnTo>
                    <a:pt x="8958" y="1817"/>
                  </a:lnTo>
                  <a:lnTo>
                    <a:pt x="8967" y="1830"/>
                  </a:lnTo>
                  <a:lnTo>
                    <a:pt x="8977" y="1842"/>
                  </a:lnTo>
                  <a:lnTo>
                    <a:pt x="8988" y="1854"/>
                  </a:lnTo>
                  <a:lnTo>
                    <a:pt x="8999" y="1864"/>
                  </a:lnTo>
                  <a:lnTo>
                    <a:pt x="9012" y="1875"/>
                  </a:lnTo>
                  <a:lnTo>
                    <a:pt x="9024" y="1884"/>
                  </a:lnTo>
                  <a:lnTo>
                    <a:pt x="9037" y="1892"/>
                  </a:lnTo>
                  <a:lnTo>
                    <a:pt x="9051" y="1900"/>
                  </a:lnTo>
                  <a:lnTo>
                    <a:pt x="9066" y="1907"/>
                  </a:lnTo>
                  <a:lnTo>
                    <a:pt x="9081" y="1912"/>
                  </a:lnTo>
                  <a:lnTo>
                    <a:pt x="9097" y="1918"/>
                  </a:lnTo>
                  <a:lnTo>
                    <a:pt x="9113" y="1923"/>
                  </a:lnTo>
                  <a:lnTo>
                    <a:pt x="9143" y="1931"/>
                  </a:lnTo>
                  <a:lnTo>
                    <a:pt x="9172" y="1938"/>
                  </a:lnTo>
                  <a:lnTo>
                    <a:pt x="9202" y="1946"/>
                  </a:lnTo>
                  <a:lnTo>
                    <a:pt x="9232" y="1953"/>
                  </a:lnTo>
                  <a:lnTo>
                    <a:pt x="9262" y="1961"/>
                  </a:lnTo>
                  <a:lnTo>
                    <a:pt x="9291" y="1968"/>
                  </a:lnTo>
                  <a:lnTo>
                    <a:pt x="9320" y="1976"/>
                  </a:lnTo>
                  <a:lnTo>
                    <a:pt x="9350" y="1982"/>
                  </a:lnTo>
                  <a:lnTo>
                    <a:pt x="9387" y="1992"/>
                  </a:lnTo>
                  <a:lnTo>
                    <a:pt x="9422" y="2000"/>
                  </a:lnTo>
                  <a:lnTo>
                    <a:pt x="9459" y="2009"/>
                  </a:lnTo>
                  <a:lnTo>
                    <a:pt x="9496" y="2018"/>
                  </a:lnTo>
                  <a:lnTo>
                    <a:pt x="9533" y="2028"/>
                  </a:lnTo>
                  <a:lnTo>
                    <a:pt x="9569" y="2037"/>
                  </a:lnTo>
                  <a:lnTo>
                    <a:pt x="9606" y="2047"/>
                  </a:lnTo>
                  <a:lnTo>
                    <a:pt x="9643" y="2057"/>
                  </a:lnTo>
                  <a:lnTo>
                    <a:pt x="9679" y="2067"/>
                  </a:lnTo>
                  <a:lnTo>
                    <a:pt x="9717" y="2079"/>
                  </a:lnTo>
                  <a:lnTo>
                    <a:pt x="9735" y="2086"/>
                  </a:lnTo>
                  <a:lnTo>
                    <a:pt x="9753" y="2093"/>
                  </a:lnTo>
                  <a:lnTo>
                    <a:pt x="9770" y="2099"/>
                  </a:lnTo>
                  <a:lnTo>
                    <a:pt x="9787" y="2107"/>
                  </a:lnTo>
                  <a:lnTo>
                    <a:pt x="9804" y="2117"/>
                  </a:lnTo>
                  <a:lnTo>
                    <a:pt x="9821" y="2126"/>
                  </a:lnTo>
                  <a:lnTo>
                    <a:pt x="9837" y="2136"/>
                  </a:lnTo>
                  <a:lnTo>
                    <a:pt x="9853" y="2148"/>
                  </a:lnTo>
                  <a:lnTo>
                    <a:pt x="9868" y="2160"/>
                  </a:lnTo>
                  <a:lnTo>
                    <a:pt x="9881" y="2174"/>
                  </a:lnTo>
                  <a:lnTo>
                    <a:pt x="9895" y="2188"/>
                  </a:lnTo>
                  <a:lnTo>
                    <a:pt x="9909" y="2204"/>
                  </a:lnTo>
                  <a:lnTo>
                    <a:pt x="9917" y="2215"/>
                  </a:lnTo>
                  <a:lnTo>
                    <a:pt x="9925" y="2227"/>
                  </a:lnTo>
                  <a:lnTo>
                    <a:pt x="9932" y="2238"/>
                  </a:lnTo>
                  <a:lnTo>
                    <a:pt x="9938" y="2251"/>
                  </a:lnTo>
                  <a:lnTo>
                    <a:pt x="9943" y="2263"/>
                  </a:lnTo>
                  <a:lnTo>
                    <a:pt x="9949" y="2276"/>
                  </a:lnTo>
                  <a:lnTo>
                    <a:pt x="9952" y="2289"/>
                  </a:lnTo>
                  <a:lnTo>
                    <a:pt x="9957" y="2301"/>
                  </a:lnTo>
                  <a:lnTo>
                    <a:pt x="9959" y="2314"/>
                  </a:lnTo>
                  <a:lnTo>
                    <a:pt x="9962" y="2328"/>
                  </a:lnTo>
                  <a:lnTo>
                    <a:pt x="9964" y="2340"/>
                  </a:lnTo>
                  <a:lnTo>
                    <a:pt x="9964" y="2354"/>
                  </a:lnTo>
                  <a:lnTo>
                    <a:pt x="9965" y="2368"/>
                  </a:lnTo>
                  <a:lnTo>
                    <a:pt x="9964" y="2380"/>
                  </a:lnTo>
                  <a:lnTo>
                    <a:pt x="9963" y="2394"/>
                  </a:lnTo>
                  <a:lnTo>
                    <a:pt x="9962" y="2408"/>
                  </a:lnTo>
                  <a:lnTo>
                    <a:pt x="9959" y="2422"/>
                  </a:lnTo>
                  <a:lnTo>
                    <a:pt x="9956" y="2435"/>
                  </a:lnTo>
                  <a:lnTo>
                    <a:pt x="9952" y="2449"/>
                  </a:lnTo>
                  <a:lnTo>
                    <a:pt x="9948" y="2462"/>
                  </a:lnTo>
                  <a:lnTo>
                    <a:pt x="9943" y="2476"/>
                  </a:lnTo>
                  <a:lnTo>
                    <a:pt x="9938" y="2489"/>
                  </a:lnTo>
                  <a:lnTo>
                    <a:pt x="9931" y="2502"/>
                  </a:lnTo>
                  <a:lnTo>
                    <a:pt x="9924" y="2516"/>
                  </a:lnTo>
                  <a:lnTo>
                    <a:pt x="9917" y="2528"/>
                  </a:lnTo>
                  <a:lnTo>
                    <a:pt x="9909" y="2542"/>
                  </a:lnTo>
                  <a:lnTo>
                    <a:pt x="9900" y="2555"/>
                  </a:lnTo>
                  <a:lnTo>
                    <a:pt x="9891" y="2567"/>
                  </a:lnTo>
                  <a:lnTo>
                    <a:pt x="9880" y="2579"/>
                  </a:lnTo>
                  <a:lnTo>
                    <a:pt x="9870" y="2591"/>
                  </a:lnTo>
                  <a:lnTo>
                    <a:pt x="9858" y="2603"/>
                  </a:lnTo>
                  <a:lnTo>
                    <a:pt x="9847" y="2616"/>
                  </a:lnTo>
                  <a:lnTo>
                    <a:pt x="9815" y="2643"/>
                  </a:lnTo>
                  <a:lnTo>
                    <a:pt x="9783" y="2671"/>
                  </a:lnTo>
                  <a:lnTo>
                    <a:pt x="9748" y="2697"/>
                  </a:lnTo>
                  <a:lnTo>
                    <a:pt x="9714" y="2722"/>
                  </a:lnTo>
                  <a:lnTo>
                    <a:pt x="9678" y="2746"/>
                  </a:lnTo>
                  <a:lnTo>
                    <a:pt x="9643" y="2769"/>
                  </a:lnTo>
                  <a:lnTo>
                    <a:pt x="9607" y="2792"/>
                  </a:lnTo>
                  <a:lnTo>
                    <a:pt x="9572" y="2815"/>
                  </a:lnTo>
                  <a:lnTo>
                    <a:pt x="9548" y="2830"/>
                  </a:lnTo>
                  <a:lnTo>
                    <a:pt x="9525" y="2845"/>
                  </a:lnTo>
                  <a:lnTo>
                    <a:pt x="9500" y="2860"/>
                  </a:lnTo>
                  <a:lnTo>
                    <a:pt x="9478" y="2875"/>
                  </a:lnTo>
                  <a:lnTo>
                    <a:pt x="9447" y="2895"/>
                  </a:lnTo>
                  <a:lnTo>
                    <a:pt x="9414" y="2915"/>
                  </a:lnTo>
                  <a:lnTo>
                    <a:pt x="9382" y="2934"/>
                  </a:lnTo>
                  <a:lnTo>
                    <a:pt x="9351" y="2953"/>
                  </a:lnTo>
                  <a:lnTo>
                    <a:pt x="9317" y="2973"/>
                  </a:lnTo>
                  <a:lnTo>
                    <a:pt x="9283" y="2994"/>
                  </a:lnTo>
                  <a:lnTo>
                    <a:pt x="9248" y="3015"/>
                  </a:lnTo>
                  <a:lnTo>
                    <a:pt x="9214" y="3038"/>
                  </a:lnTo>
                  <a:lnTo>
                    <a:pt x="9192" y="3053"/>
                  </a:lnTo>
                  <a:lnTo>
                    <a:pt x="9171" y="3070"/>
                  </a:lnTo>
                  <a:lnTo>
                    <a:pt x="9152" y="3088"/>
                  </a:lnTo>
                  <a:lnTo>
                    <a:pt x="9133" y="3108"/>
                  </a:lnTo>
                  <a:lnTo>
                    <a:pt x="9116" y="3127"/>
                  </a:lnTo>
                  <a:lnTo>
                    <a:pt x="9100" y="3149"/>
                  </a:lnTo>
                  <a:lnTo>
                    <a:pt x="9085" y="3172"/>
                  </a:lnTo>
                  <a:lnTo>
                    <a:pt x="9071" y="3196"/>
                  </a:lnTo>
                  <a:lnTo>
                    <a:pt x="9059" y="3221"/>
                  </a:lnTo>
                  <a:lnTo>
                    <a:pt x="9047" y="3249"/>
                  </a:lnTo>
                  <a:lnTo>
                    <a:pt x="9036" y="3276"/>
                  </a:lnTo>
                  <a:lnTo>
                    <a:pt x="9027" y="3306"/>
                  </a:lnTo>
                  <a:lnTo>
                    <a:pt x="9018" y="3337"/>
                  </a:lnTo>
                  <a:lnTo>
                    <a:pt x="9010" y="3370"/>
                  </a:lnTo>
                  <a:lnTo>
                    <a:pt x="9003" y="3403"/>
                  </a:lnTo>
                  <a:lnTo>
                    <a:pt x="8997" y="3439"/>
                  </a:lnTo>
                  <a:lnTo>
                    <a:pt x="8992" y="3476"/>
                  </a:lnTo>
                  <a:lnTo>
                    <a:pt x="8988" y="3512"/>
                  </a:lnTo>
                  <a:lnTo>
                    <a:pt x="8984" y="3550"/>
                  </a:lnTo>
                  <a:lnTo>
                    <a:pt x="8981" y="3587"/>
                  </a:lnTo>
                  <a:lnTo>
                    <a:pt x="8942" y="3587"/>
                  </a:lnTo>
                  <a:lnTo>
                    <a:pt x="8945" y="3549"/>
                  </a:lnTo>
                  <a:lnTo>
                    <a:pt x="8949" y="3510"/>
                  </a:lnTo>
                  <a:lnTo>
                    <a:pt x="8953" y="3472"/>
                  </a:lnTo>
                  <a:lnTo>
                    <a:pt x="8958" y="3433"/>
                  </a:lnTo>
                  <a:lnTo>
                    <a:pt x="8965" y="3395"/>
                  </a:lnTo>
                  <a:lnTo>
                    <a:pt x="8972" y="3360"/>
                  </a:lnTo>
                  <a:lnTo>
                    <a:pt x="8980" y="3325"/>
                  </a:lnTo>
                  <a:lnTo>
                    <a:pt x="8989" y="3292"/>
                  </a:lnTo>
                  <a:lnTo>
                    <a:pt x="9000" y="3261"/>
                  </a:lnTo>
                  <a:lnTo>
                    <a:pt x="9012" y="3231"/>
                  </a:lnTo>
                  <a:lnTo>
                    <a:pt x="9024" y="3203"/>
                  </a:lnTo>
                  <a:lnTo>
                    <a:pt x="9038" y="3175"/>
                  </a:lnTo>
                  <a:lnTo>
                    <a:pt x="9053" y="3149"/>
                  </a:lnTo>
                  <a:lnTo>
                    <a:pt x="9069" y="3125"/>
                  </a:lnTo>
                  <a:lnTo>
                    <a:pt x="9086" y="3102"/>
                  </a:lnTo>
                  <a:lnTo>
                    <a:pt x="9105" y="3080"/>
                  </a:lnTo>
                  <a:lnTo>
                    <a:pt x="9125" y="3059"/>
                  </a:lnTo>
                  <a:lnTo>
                    <a:pt x="9146" y="3040"/>
                  </a:lnTo>
                  <a:lnTo>
                    <a:pt x="9168" y="3022"/>
                  </a:lnTo>
                  <a:lnTo>
                    <a:pt x="9192" y="3004"/>
                  </a:lnTo>
                  <a:lnTo>
                    <a:pt x="9226" y="2983"/>
                  </a:lnTo>
                  <a:lnTo>
                    <a:pt x="9261" y="2961"/>
                  </a:lnTo>
                  <a:lnTo>
                    <a:pt x="9296" y="2939"/>
                  </a:lnTo>
                  <a:lnTo>
                    <a:pt x="9331" y="2918"/>
                  </a:lnTo>
                  <a:lnTo>
                    <a:pt x="9363" y="2900"/>
                  </a:lnTo>
                  <a:lnTo>
                    <a:pt x="9394" y="2882"/>
                  </a:lnTo>
                  <a:lnTo>
                    <a:pt x="9425" y="2862"/>
                  </a:lnTo>
                  <a:lnTo>
                    <a:pt x="9456" y="2843"/>
                  </a:lnTo>
                  <a:lnTo>
                    <a:pt x="9480" y="2827"/>
                  </a:lnTo>
                  <a:lnTo>
                    <a:pt x="9503" y="2812"/>
                  </a:lnTo>
                  <a:lnTo>
                    <a:pt x="9527" y="2797"/>
                  </a:lnTo>
                  <a:lnTo>
                    <a:pt x="9550" y="2782"/>
                  </a:lnTo>
                  <a:lnTo>
                    <a:pt x="9585" y="2759"/>
                  </a:lnTo>
                  <a:lnTo>
                    <a:pt x="9621" y="2737"/>
                  </a:lnTo>
                  <a:lnTo>
                    <a:pt x="9655" y="2714"/>
                  </a:lnTo>
                  <a:lnTo>
                    <a:pt x="9690" y="2690"/>
                  </a:lnTo>
                  <a:lnTo>
                    <a:pt x="9724" y="2666"/>
                  </a:lnTo>
                  <a:lnTo>
                    <a:pt x="9757" y="2641"/>
                  </a:lnTo>
                  <a:lnTo>
                    <a:pt x="9788" y="2614"/>
                  </a:lnTo>
                  <a:lnTo>
                    <a:pt x="9819" y="2587"/>
                  </a:lnTo>
                  <a:lnTo>
                    <a:pt x="9840" y="2566"/>
                  </a:lnTo>
                  <a:lnTo>
                    <a:pt x="9858" y="2544"/>
                  </a:lnTo>
                  <a:lnTo>
                    <a:pt x="9874" y="2521"/>
                  </a:lnTo>
                  <a:lnTo>
                    <a:pt x="9888" y="2499"/>
                  </a:lnTo>
                  <a:lnTo>
                    <a:pt x="9900" y="2476"/>
                  </a:lnTo>
                  <a:lnTo>
                    <a:pt x="9909" y="2453"/>
                  </a:lnTo>
                  <a:lnTo>
                    <a:pt x="9917" y="2429"/>
                  </a:lnTo>
                  <a:lnTo>
                    <a:pt x="9921" y="2404"/>
                  </a:lnTo>
                  <a:lnTo>
                    <a:pt x="9924" y="2393"/>
                  </a:lnTo>
                  <a:lnTo>
                    <a:pt x="9924" y="2382"/>
                  </a:lnTo>
                  <a:lnTo>
                    <a:pt x="9925" y="2370"/>
                  </a:lnTo>
                  <a:lnTo>
                    <a:pt x="9925" y="2357"/>
                  </a:lnTo>
                  <a:lnTo>
                    <a:pt x="9924" y="2346"/>
                  </a:lnTo>
                  <a:lnTo>
                    <a:pt x="9923" y="2335"/>
                  </a:lnTo>
                  <a:lnTo>
                    <a:pt x="9921" y="2323"/>
                  </a:lnTo>
                  <a:lnTo>
                    <a:pt x="9918" y="2313"/>
                  </a:lnTo>
                  <a:lnTo>
                    <a:pt x="9916" y="2301"/>
                  </a:lnTo>
                  <a:lnTo>
                    <a:pt x="9912" y="2290"/>
                  </a:lnTo>
                  <a:lnTo>
                    <a:pt x="9908" y="2279"/>
                  </a:lnTo>
                  <a:lnTo>
                    <a:pt x="9903" y="2269"/>
                  </a:lnTo>
                  <a:lnTo>
                    <a:pt x="9897" y="2258"/>
                  </a:lnTo>
                  <a:lnTo>
                    <a:pt x="9892" y="2249"/>
                  </a:lnTo>
                  <a:lnTo>
                    <a:pt x="9885" y="2238"/>
                  </a:lnTo>
                  <a:lnTo>
                    <a:pt x="9878" y="2228"/>
                  </a:lnTo>
                  <a:lnTo>
                    <a:pt x="9865" y="2214"/>
                  </a:lnTo>
                  <a:lnTo>
                    <a:pt x="9854" y="2201"/>
                  </a:lnTo>
                  <a:lnTo>
                    <a:pt x="9840" y="2189"/>
                  </a:lnTo>
                  <a:lnTo>
                    <a:pt x="9826" y="2179"/>
                  </a:lnTo>
                  <a:lnTo>
                    <a:pt x="9813" y="2168"/>
                  </a:lnTo>
                  <a:lnTo>
                    <a:pt x="9798" y="2158"/>
                  </a:lnTo>
                  <a:lnTo>
                    <a:pt x="9783" y="2150"/>
                  </a:lnTo>
                  <a:lnTo>
                    <a:pt x="9767" y="2142"/>
                  </a:lnTo>
                  <a:lnTo>
                    <a:pt x="9735" y="2128"/>
                  </a:lnTo>
                  <a:lnTo>
                    <a:pt x="9701" y="2115"/>
                  </a:lnTo>
                  <a:lnTo>
                    <a:pt x="9667" y="2105"/>
                  </a:lnTo>
                  <a:lnTo>
                    <a:pt x="9632" y="2095"/>
                  </a:lnTo>
                  <a:lnTo>
                    <a:pt x="9596" y="2084"/>
                  </a:lnTo>
                  <a:lnTo>
                    <a:pt x="9559" y="2075"/>
                  </a:lnTo>
                  <a:lnTo>
                    <a:pt x="9522" y="2066"/>
                  </a:lnTo>
                  <a:lnTo>
                    <a:pt x="9487" y="2057"/>
                  </a:lnTo>
                  <a:lnTo>
                    <a:pt x="9450" y="2048"/>
                  </a:lnTo>
                  <a:lnTo>
                    <a:pt x="9413" y="2039"/>
                  </a:lnTo>
                  <a:lnTo>
                    <a:pt x="9377" y="2029"/>
                  </a:lnTo>
                  <a:lnTo>
                    <a:pt x="9341" y="2020"/>
                  </a:lnTo>
                  <a:lnTo>
                    <a:pt x="9311" y="2013"/>
                  </a:lnTo>
                  <a:lnTo>
                    <a:pt x="9281" y="2005"/>
                  </a:lnTo>
                  <a:lnTo>
                    <a:pt x="9252" y="1998"/>
                  </a:lnTo>
                  <a:lnTo>
                    <a:pt x="9222" y="1992"/>
                  </a:lnTo>
                  <a:lnTo>
                    <a:pt x="9192" y="1984"/>
                  </a:lnTo>
                  <a:lnTo>
                    <a:pt x="9162" y="1976"/>
                  </a:lnTo>
                  <a:lnTo>
                    <a:pt x="9132" y="1969"/>
                  </a:lnTo>
                  <a:lnTo>
                    <a:pt x="9104" y="1961"/>
                  </a:lnTo>
                  <a:lnTo>
                    <a:pt x="9084" y="1955"/>
                  </a:lnTo>
                  <a:lnTo>
                    <a:pt x="9066" y="1949"/>
                  </a:lnTo>
                  <a:lnTo>
                    <a:pt x="9049" y="1942"/>
                  </a:lnTo>
                  <a:lnTo>
                    <a:pt x="9032" y="1934"/>
                  </a:lnTo>
                  <a:lnTo>
                    <a:pt x="9016" y="1925"/>
                  </a:lnTo>
                  <a:lnTo>
                    <a:pt x="9001" y="1916"/>
                  </a:lnTo>
                  <a:lnTo>
                    <a:pt x="8988" y="1906"/>
                  </a:lnTo>
                  <a:lnTo>
                    <a:pt x="8974" y="1894"/>
                  </a:lnTo>
                  <a:lnTo>
                    <a:pt x="8961" y="1883"/>
                  </a:lnTo>
                  <a:lnTo>
                    <a:pt x="8949" y="1869"/>
                  </a:lnTo>
                  <a:lnTo>
                    <a:pt x="8937" y="1855"/>
                  </a:lnTo>
                  <a:lnTo>
                    <a:pt x="8926" y="1840"/>
                  </a:lnTo>
                  <a:lnTo>
                    <a:pt x="8915" y="1825"/>
                  </a:lnTo>
                  <a:lnTo>
                    <a:pt x="8906" y="1808"/>
                  </a:lnTo>
                  <a:lnTo>
                    <a:pt x="8897" y="1791"/>
                  </a:lnTo>
                  <a:lnTo>
                    <a:pt x="8888" y="1771"/>
                  </a:lnTo>
                  <a:lnTo>
                    <a:pt x="8881" y="1754"/>
                  </a:lnTo>
                  <a:lnTo>
                    <a:pt x="8874" y="1737"/>
                  </a:lnTo>
                  <a:lnTo>
                    <a:pt x="8870" y="1720"/>
                  </a:lnTo>
                  <a:lnTo>
                    <a:pt x="8864" y="1703"/>
                  </a:lnTo>
                  <a:lnTo>
                    <a:pt x="8856" y="1668"/>
                  </a:lnTo>
                  <a:lnTo>
                    <a:pt x="8850" y="1633"/>
                  </a:lnTo>
                  <a:lnTo>
                    <a:pt x="8847" y="1598"/>
                  </a:lnTo>
                  <a:lnTo>
                    <a:pt x="8844" y="1563"/>
                  </a:lnTo>
                  <a:lnTo>
                    <a:pt x="8843" y="1526"/>
                  </a:lnTo>
                  <a:lnTo>
                    <a:pt x="8842" y="1489"/>
                  </a:lnTo>
                  <a:lnTo>
                    <a:pt x="8842" y="1448"/>
                  </a:lnTo>
                  <a:lnTo>
                    <a:pt x="8842" y="1408"/>
                  </a:lnTo>
                  <a:lnTo>
                    <a:pt x="8843" y="1369"/>
                  </a:lnTo>
                  <a:lnTo>
                    <a:pt x="8844" y="1331"/>
                  </a:lnTo>
                  <a:lnTo>
                    <a:pt x="8847" y="1294"/>
                  </a:lnTo>
                  <a:lnTo>
                    <a:pt x="8849" y="1259"/>
                  </a:lnTo>
                  <a:lnTo>
                    <a:pt x="8852" y="1224"/>
                  </a:lnTo>
                  <a:lnTo>
                    <a:pt x="8856" y="1191"/>
                  </a:lnTo>
                  <a:lnTo>
                    <a:pt x="8860" y="1158"/>
                  </a:lnTo>
                  <a:lnTo>
                    <a:pt x="8865" y="1126"/>
                  </a:lnTo>
                  <a:lnTo>
                    <a:pt x="8871" y="1094"/>
                  </a:lnTo>
                  <a:lnTo>
                    <a:pt x="8876" y="1063"/>
                  </a:lnTo>
                  <a:lnTo>
                    <a:pt x="8883" y="1032"/>
                  </a:lnTo>
                  <a:lnTo>
                    <a:pt x="8891" y="1002"/>
                  </a:lnTo>
                  <a:lnTo>
                    <a:pt x="8899" y="972"/>
                  </a:lnTo>
                  <a:lnTo>
                    <a:pt x="8909" y="943"/>
                  </a:lnTo>
                  <a:lnTo>
                    <a:pt x="8913" y="930"/>
                  </a:lnTo>
                  <a:lnTo>
                    <a:pt x="8919" y="916"/>
                  </a:lnTo>
                  <a:lnTo>
                    <a:pt x="8925" y="902"/>
                  </a:lnTo>
                  <a:lnTo>
                    <a:pt x="8930" y="891"/>
                  </a:lnTo>
                  <a:lnTo>
                    <a:pt x="8938" y="879"/>
                  </a:lnTo>
                  <a:lnTo>
                    <a:pt x="8945" y="868"/>
                  </a:lnTo>
                  <a:lnTo>
                    <a:pt x="8953" y="857"/>
                  </a:lnTo>
                  <a:lnTo>
                    <a:pt x="8961" y="848"/>
                  </a:lnTo>
                  <a:lnTo>
                    <a:pt x="8971" y="839"/>
                  </a:lnTo>
                  <a:lnTo>
                    <a:pt x="8979" y="830"/>
                  </a:lnTo>
                  <a:lnTo>
                    <a:pt x="8989" y="822"/>
                  </a:lnTo>
                  <a:lnTo>
                    <a:pt x="8998" y="815"/>
                  </a:lnTo>
                  <a:lnTo>
                    <a:pt x="9008" y="808"/>
                  </a:lnTo>
                  <a:lnTo>
                    <a:pt x="9019" y="802"/>
                  </a:lnTo>
                  <a:lnTo>
                    <a:pt x="9029" y="796"/>
                  </a:lnTo>
                  <a:lnTo>
                    <a:pt x="9039" y="791"/>
                  </a:lnTo>
                  <a:lnTo>
                    <a:pt x="9062" y="783"/>
                  </a:lnTo>
                  <a:lnTo>
                    <a:pt x="9084" y="776"/>
                  </a:lnTo>
                  <a:lnTo>
                    <a:pt x="9108" y="772"/>
                  </a:lnTo>
                  <a:lnTo>
                    <a:pt x="9132" y="770"/>
                  </a:lnTo>
                  <a:lnTo>
                    <a:pt x="9155" y="769"/>
                  </a:lnTo>
                  <a:lnTo>
                    <a:pt x="9179" y="770"/>
                  </a:lnTo>
                  <a:lnTo>
                    <a:pt x="9203" y="774"/>
                  </a:lnTo>
                  <a:lnTo>
                    <a:pt x="9226" y="778"/>
                  </a:lnTo>
                  <a:lnTo>
                    <a:pt x="9262" y="787"/>
                  </a:lnTo>
                  <a:lnTo>
                    <a:pt x="9296" y="798"/>
                  </a:lnTo>
                  <a:lnTo>
                    <a:pt x="9330" y="808"/>
                  </a:lnTo>
                  <a:lnTo>
                    <a:pt x="9363" y="819"/>
                  </a:lnTo>
                  <a:lnTo>
                    <a:pt x="9395" y="832"/>
                  </a:lnTo>
                  <a:lnTo>
                    <a:pt x="9427" y="846"/>
                  </a:lnTo>
                  <a:lnTo>
                    <a:pt x="9459" y="861"/>
                  </a:lnTo>
                  <a:lnTo>
                    <a:pt x="9489" y="876"/>
                  </a:lnTo>
                  <a:lnTo>
                    <a:pt x="9520" y="892"/>
                  </a:lnTo>
                  <a:lnTo>
                    <a:pt x="9549" y="909"/>
                  </a:lnTo>
                  <a:lnTo>
                    <a:pt x="9577" y="926"/>
                  </a:lnTo>
                  <a:lnTo>
                    <a:pt x="9606" y="946"/>
                  </a:lnTo>
                  <a:lnTo>
                    <a:pt x="9634" y="965"/>
                  </a:lnTo>
                  <a:lnTo>
                    <a:pt x="9660" y="986"/>
                  </a:lnTo>
                  <a:lnTo>
                    <a:pt x="9686" y="1006"/>
                  </a:lnTo>
                  <a:lnTo>
                    <a:pt x="9713" y="1028"/>
                  </a:lnTo>
                  <a:lnTo>
                    <a:pt x="9737" y="1052"/>
                  </a:lnTo>
                  <a:lnTo>
                    <a:pt x="9762" y="1075"/>
                  </a:lnTo>
                  <a:lnTo>
                    <a:pt x="9785" y="1100"/>
                  </a:lnTo>
                  <a:lnTo>
                    <a:pt x="9808" y="1126"/>
                  </a:lnTo>
                  <a:lnTo>
                    <a:pt x="9831" y="1152"/>
                  </a:lnTo>
                  <a:lnTo>
                    <a:pt x="9853" y="1180"/>
                  </a:lnTo>
                  <a:lnTo>
                    <a:pt x="9873" y="1208"/>
                  </a:lnTo>
                  <a:lnTo>
                    <a:pt x="9894" y="1237"/>
                  </a:lnTo>
                  <a:lnTo>
                    <a:pt x="9913" y="1267"/>
                  </a:lnTo>
                  <a:lnTo>
                    <a:pt x="9933" y="1298"/>
                  </a:lnTo>
                  <a:lnTo>
                    <a:pt x="9951" y="1330"/>
                  </a:lnTo>
                  <a:lnTo>
                    <a:pt x="9969" y="1362"/>
                  </a:lnTo>
                  <a:lnTo>
                    <a:pt x="9986" y="1395"/>
                  </a:lnTo>
                  <a:lnTo>
                    <a:pt x="10003" y="1430"/>
                  </a:lnTo>
                  <a:lnTo>
                    <a:pt x="10018" y="1464"/>
                  </a:lnTo>
                  <a:lnTo>
                    <a:pt x="10034" y="1500"/>
                  </a:lnTo>
                  <a:lnTo>
                    <a:pt x="10049" y="1540"/>
                  </a:lnTo>
                  <a:lnTo>
                    <a:pt x="10064" y="1579"/>
                  </a:lnTo>
                  <a:lnTo>
                    <a:pt x="10079" y="1619"/>
                  </a:lnTo>
                  <a:lnTo>
                    <a:pt x="10092" y="1658"/>
                  </a:lnTo>
                  <a:lnTo>
                    <a:pt x="10103" y="1688"/>
                  </a:lnTo>
                  <a:lnTo>
                    <a:pt x="10114" y="1717"/>
                  </a:lnTo>
                  <a:lnTo>
                    <a:pt x="10125" y="1747"/>
                  </a:lnTo>
                  <a:lnTo>
                    <a:pt x="10136" y="1778"/>
                  </a:lnTo>
                  <a:lnTo>
                    <a:pt x="10149" y="1808"/>
                  </a:lnTo>
                  <a:lnTo>
                    <a:pt x="10160" y="1837"/>
                  </a:lnTo>
                  <a:lnTo>
                    <a:pt x="10173" y="1867"/>
                  </a:lnTo>
                  <a:lnTo>
                    <a:pt x="10186" y="1895"/>
                  </a:lnTo>
                  <a:lnTo>
                    <a:pt x="10200" y="1923"/>
                  </a:lnTo>
                  <a:lnTo>
                    <a:pt x="10215" y="1950"/>
                  </a:lnTo>
                  <a:lnTo>
                    <a:pt x="10230" y="1977"/>
                  </a:lnTo>
                  <a:lnTo>
                    <a:pt x="10245" y="2003"/>
                  </a:lnTo>
                  <a:lnTo>
                    <a:pt x="10261" y="2028"/>
                  </a:lnTo>
                  <a:lnTo>
                    <a:pt x="10278" y="2054"/>
                  </a:lnTo>
                  <a:lnTo>
                    <a:pt x="10295" y="2079"/>
                  </a:lnTo>
                  <a:lnTo>
                    <a:pt x="10313" y="2103"/>
                  </a:lnTo>
                  <a:lnTo>
                    <a:pt x="10331" y="2127"/>
                  </a:lnTo>
                  <a:lnTo>
                    <a:pt x="10351" y="2150"/>
                  </a:lnTo>
                  <a:lnTo>
                    <a:pt x="10370" y="2173"/>
                  </a:lnTo>
                  <a:lnTo>
                    <a:pt x="10391" y="2195"/>
                  </a:lnTo>
                  <a:lnTo>
                    <a:pt x="10411" y="2216"/>
                  </a:lnTo>
                  <a:lnTo>
                    <a:pt x="10432" y="2238"/>
                  </a:lnTo>
                  <a:lnTo>
                    <a:pt x="10454" y="2259"/>
                  </a:lnTo>
                  <a:lnTo>
                    <a:pt x="10477" y="2279"/>
                  </a:lnTo>
                  <a:lnTo>
                    <a:pt x="10500" y="2299"/>
                  </a:lnTo>
                  <a:lnTo>
                    <a:pt x="10524" y="2318"/>
                  </a:lnTo>
                  <a:lnTo>
                    <a:pt x="10548" y="2337"/>
                  </a:lnTo>
                  <a:lnTo>
                    <a:pt x="10572" y="2355"/>
                  </a:lnTo>
                  <a:lnTo>
                    <a:pt x="10597" y="2374"/>
                  </a:lnTo>
                  <a:lnTo>
                    <a:pt x="10624" y="2391"/>
                  </a:lnTo>
                  <a:lnTo>
                    <a:pt x="10650" y="2408"/>
                  </a:lnTo>
                  <a:lnTo>
                    <a:pt x="10676" y="2424"/>
                  </a:lnTo>
                  <a:lnTo>
                    <a:pt x="10704" y="2440"/>
                  </a:lnTo>
                  <a:lnTo>
                    <a:pt x="10733" y="2455"/>
                  </a:lnTo>
                  <a:lnTo>
                    <a:pt x="10761" y="2470"/>
                  </a:lnTo>
                  <a:lnTo>
                    <a:pt x="10790" y="2484"/>
                  </a:lnTo>
                  <a:lnTo>
                    <a:pt x="10820" y="2497"/>
                  </a:lnTo>
                  <a:lnTo>
                    <a:pt x="10851" y="2511"/>
                  </a:lnTo>
                  <a:lnTo>
                    <a:pt x="10880" y="2524"/>
                  </a:lnTo>
                  <a:lnTo>
                    <a:pt x="10913" y="2536"/>
                  </a:lnTo>
                  <a:lnTo>
                    <a:pt x="10953" y="2550"/>
                  </a:lnTo>
                  <a:lnTo>
                    <a:pt x="10993" y="2565"/>
                  </a:lnTo>
                  <a:lnTo>
                    <a:pt x="11034" y="2578"/>
                  </a:lnTo>
                  <a:lnTo>
                    <a:pt x="11075" y="2590"/>
                  </a:lnTo>
                  <a:lnTo>
                    <a:pt x="11117" y="2603"/>
                  </a:lnTo>
                  <a:lnTo>
                    <a:pt x="11158" y="2614"/>
                  </a:lnTo>
                  <a:lnTo>
                    <a:pt x="11199" y="2626"/>
                  </a:lnTo>
                  <a:lnTo>
                    <a:pt x="11240" y="2636"/>
                  </a:lnTo>
                  <a:lnTo>
                    <a:pt x="11267" y="2644"/>
                  </a:lnTo>
                  <a:lnTo>
                    <a:pt x="11295" y="2651"/>
                  </a:lnTo>
                  <a:lnTo>
                    <a:pt x="11322" y="2659"/>
                  </a:lnTo>
                  <a:lnTo>
                    <a:pt x="11350" y="2667"/>
                  </a:lnTo>
                  <a:lnTo>
                    <a:pt x="11377" y="2675"/>
                  </a:lnTo>
                  <a:lnTo>
                    <a:pt x="11405" y="2683"/>
                  </a:lnTo>
                  <a:lnTo>
                    <a:pt x="11431" y="2691"/>
                  </a:lnTo>
                  <a:lnTo>
                    <a:pt x="11459" y="2699"/>
                  </a:lnTo>
                  <a:lnTo>
                    <a:pt x="11483" y="2707"/>
                  </a:lnTo>
                  <a:lnTo>
                    <a:pt x="11507" y="2716"/>
                  </a:lnTo>
                  <a:lnTo>
                    <a:pt x="11530" y="2726"/>
                  </a:lnTo>
                  <a:lnTo>
                    <a:pt x="11553" y="2735"/>
                  </a:lnTo>
                  <a:lnTo>
                    <a:pt x="11574" y="2745"/>
                  </a:lnTo>
                  <a:lnTo>
                    <a:pt x="11596" y="2755"/>
                  </a:lnTo>
                  <a:lnTo>
                    <a:pt x="11617" y="2766"/>
                  </a:lnTo>
                  <a:lnTo>
                    <a:pt x="11636" y="2777"/>
                  </a:lnTo>
                  <a:lnTo>
                    <a:pt x="11657" y="2790"/>
                  </a:lnTo>
                  <a:lnTo>
                    <a:pt x="11675" y="2802"/>
                  </a:lnTo>
                  <a:lnTo>
                    <a:pt x="11695" y="2815"/>
                  </a:lnTo>
                  <a:lnTo>
                    <a:pt x="11712" y="2828"/>
                  </a:lnTo>
                  <a:lnTo>
                    <a:pt x="11731" y="2841"/>
                  </a:lnTo>
                  <a:lnTo>
                    <a:pt x="11747" y="2856"/>
                  </a:lnTo>
                  <a:lnTo>
                    <a:pt x="11764" y="2871"/>
                  </a:lnTo>
                  <a:lnTo>
                    <a:pt x="11779" y="2886"/>
                  </a:lnTo>
                  <a:lnTo>
                    <a:pt x="11795" y="2902"/>
                  </a:lnTo>
                  <a:lnTo>
                    <a:pt x="11809" y="2918"/>
                  </a:lnTo>
                  <a:lnTo>
                    <a:pt x="11823" y="2936"/>
                  </a:lnTo>
                  <a:lnTo>
                    <a:pt x="11836" y="2953"/>
                  </a:lnTo>
                  <a:lnTo>
                    <a:pt x="11850" y="2970"/>
                  </a:lnTo>
                  <a:lnTo>
                    <a:pt x="11861" y="2988"/>
                  </a:lnTo>
                  <a:lnTo>
                    <a:pt x="11874" y="3007"/>
                  </a:lnTo>
                  <a:lnTo>
                    <a:pt x="11884" y="3026"/>
                  </a:lnTo>
                  <a:lnTo>
                    <a:pt x="11896" y="3046"/>
                  </a:lnTo>
                  <a:lnTo>
                    <a:pt x="11905" y="3065"/>
                  </a:lnTo>
                  <a:lnTo>
                    <a:pt x="11914" y="3086"/>
                  </a:lnTo>
                  <a:lnTo>
                    <a:pt x="11923" y="3106"/>
                  </a:lnTo>
                  <a:lnTo>
                    <a:pt x="11931" y="3128"/>
                  </a:lnTo>
                  <a:lnTo>
                    <a:pt x="11939" y="3150"/>
                  </a:lnTo>
                  <a:lnTo>
                    <a:pt x="11946" y="3172"/>
                  </a:lnTo>
                  <a:lnTo>
                    <a:pt x="11953" y="3195"/>
                  </a:lnTo>
                  <a:lnTo>
                    <a:pt x="11960" y="3223"/>
                  </a:lnTo>
                  <a:lnTo>
                    <a:pt x="11966" y="3251"/>
                  </a:lnTo>
                  <a:lnTo>
                    <a:pt x="11970" y="3277"/>
                  </a:lnTo>
                  <a:lnTo>
                    <a:pt x="11975" y="3304"/>
                  </a:lnTo>
                  <a:lnTo>
                    <a:pt x="11977" y="3330"/>
                  </a:lnTo>
                  <a:lnTo>
                    <a:pt x="11978" y="3356"/>
                  </a:lnTo>
                  <a:lnTo>
                    <a:pt x="11979" y="3382"/>
                  </a:lnTo>
                  <a:lnTo>
                    <a:pt x="11978" y="3406"/>
                  </a:lnTo>
                  <a:lnTo>
                    <a:pt x="11977" y="3431"/>
                  </a:lnTo>
                  <a:lnTo>
                    <a:pt x="11974" y="3454"/>
                  </a:lnTo>
                  <a:lnTo>
                    <a:pt x="11970" y="3478"/>
                  </a:lnTo>
                  <a:lnTo>
                    <a:pt x="11965" y="3501"/>
                  </a:lnTo>
                  <a:lnTo>
                    <a:pt x="11959" y="3523"/>
                  </a:lnTo>
                  <a:lnTo>
                    <a:pt x="11952" y="3545"/>
                  </a:lnTo>
                  <a:lnTo>
                    <a:pt x="11944" y="3566"/>
                  </a:lnTo>
                  <a:lnTo>
                    <a:pt x="11935" y="3587"/>
                  </a:lnTo>
                  <a:lnTo>
                    <a:pt x="11889" y="3587"/>
                  </a:lnTo>
                  <a:close/>
                  <a:moveTo>
                    <a:pt x="7181" y="3587"/>
                  </a:moveTo>
                  <a:lnTo>
                    <a:pt x="7141" y="3587"/>
                  </a:lnTo>
                  <a:lnTo>
                    <a:pt x="7139" y="3577"/>
                  </a:lnTo>
                  <a:lnTo>
                    <a:pt x="7135" y="3568"/>
                  </a:lnTo>
                  <a:lnTo>
                    <a:pt x="7133" y="3557"/>
                  </a:lnTo>
                  <a:lnTo>
                    <a:pt x="7129" y="3548"/>
                  </a:lnTo>
                  <a:lnTo>
                    <a:pt x="7124" y="3533"/>
                  </a:lnTo>
                  <a:lnTo>
                    <a:pt x="7117" y="3519"/>
                  </a:lnTo>
                  <a:lnTo>
                    <a:pt x="7109" y="3506"/>
                  </a:lnTo>
                  <a:lnTo>
                    <a:pt x="7101" y="3492"/>
                  </a:lnTo>
                  <a:lnTo>
                    <a:pt x="7093" y="3478"/>
                  </a:lnTo>
                  <a:lnTo>
                    <a:pt x="7082" y="3465"/>
                  </a:lnTo>
                  <a:lnTo>
                    <a:pt x="7072" y="3453"/>
                  </a:lnTo>
                  <a:lnTo>
                    <a:pt x="7062" y="3441"/>
                  </a:lnTo>
                  <a:lnTo>
                    <a:pt x="7050" y="3430"/>
                  </a:lnTo>
                  <a:lnTo>
                    <a:pt x="7039" y="3418"/>
                  </a:lnTo>
                  <a:lnTo>
                    <a:pt x="7026" y="3408"/>
                  </a:lnTo>
                  <a:lnTo>
                    <a:pt x="7012" y="3398"/>
                  </a:lnTo>
                  <a:lnTo>
                    <a:pt x="7000" y="3389"/>
                  </a:lnTo>
                  <a:lnTo>
                    <a:pt x="6985" y="3379"/>
                  </a:lnTo>
                  <a:lnTo>
                    <a:pt x="6971" y="3370"/>
                  </a:lnTo>
                  <a:lnTo>
                    <a:pt x="6956" y="3362"/>
                  </a:lnTo>
                  <a:lnTo>
                    <a:pt x="6941" y="3355"/>
                  </a:lnTo>
                  <a:lnTo>
                    <a:pt x="6925" y="3348"/>
                  </a:lnTo>
                  <a:lnTo>
                    <a:pt x="6910" y="3342"/>
                  </a:lnTo>
                  <a:lnTo>
                    <a:pt x="6894" y="3337"/>
                  </a:lnTo>
                  <a:lnTo>
                    <a:pt x="6877" y="3331"/>
                  </a:lnTo>
                  <a:lnTo>
                    <a:pt x="6861" y="3328"/>
                  </a:lnTo>
                  <a:lnTo>
                    <a:pt x="6845" y="3323"/>
                  </a:lnTo>
                  <a:lnTo>
                    <a:pt x="6828" y="3321"/>
                  </a:lnTo>
                  <a:lnTo>
                    <a:pt x="6810" y="3319"/>
                  </a:lnTo>
                  <a:lnTo>
                    <a:pt x="6793" y="3316"/>
                  </a:lnTo>
                  <a:lnTo>
                    <a:pt x="6776" y="3316"/>
                  </a:lnTo>
                  <a:lnTo>
                    <a:pt x="6759" y="3316"/>
                  </a:lnTo>
                  <a:lnTo>
                    <a:pt x="6743" y="3316"/>
                  </a:lnTo>
                  <a:lnTo>
                    <a:pt x="6726" y="3317"/>
                  </a:lnTo>
                  <a:lnTo>
                    <a:pt x="6708" y="3320"/>
                  </a:lnTo>
                  <a:lnTo>
                    <a:pt x="6691" y="3323"/>
                  </a:lnTo>
                  <a:lnTo>
                    <a:pt x="6659" y="3330"/>
                  </a:lnTo>
                  <a:lnTo>
                    <a:pt x="6628" y="3336"/>
                  </a:lnTo>
                  <a:lnTo>
                    <a:pt x="6596" y="3342"/>
                  </a:lnTo>
                  <a:lnTo>
                    <a:pt x="6564" y="3348"/>
                  </a:lnTo>
                  <a:lnTo>
                    <a:pt x="6524" y="3355"/>
                  </a:lnTo>
                  <a:lnTo>
                    <a:pt x="6484" y="3363"/>
                  </a:lnTo>
                  <a:lnTo>
                    <a:pt x="6442" y="3371"/>
                  </a:lnTo>
                  <a:lnTo>
                    <a:pt x="6401" y="3381"/>
                  </a:lnTo>
                  <a:lnTo>
                    <a:pt x="6361" y="3390"/>
                  </a:lnTo>
                  <a:lnTo>
                    <a:pt x="6320" y="3399"/>
                  </a:lnTo>
                  <a:lnTo>
                    <a:pt x="6279" y="3408"/>
                  </a:lnTo>
                  <a:lnTo>
                    <a:pt x="6239" y="3420"/>
                  </a:lnTo>
                  <a:lnTo>
                    <a:pt x="6205" y="3428"/>
                  </a:lnTo>
                  <a:lnTo>
                    <a:pt x="6170" y="3433"/>
                  </a:lnTo>
                  <a:lnTo>
                    <a:pt x="6137" y="3438"/>
                  </a:lnTo>
                  <a:lnTo>
                    <a:pt x="6104" y="3440"/>
                  </a:lnTo>
                  <a:lnTo>
                    <a:pt x="6071" y="3439"/>
                  </a:lnTo>
                  <a:lnTo>
                    <a:pt x="6038" y="3437"/>
                  </a:lnTo>
                  <a:lnTo>
                    <a:pt x="6006" y="3432"/>
                  </a:lnTo>
                  <a:lnTo>
                    <a:pt x="5974" y="3425"/>
                  </a:lnTo>
                  <a:lnTo>
                    <a:pt x="5943" y="3417"/>
                  </a:lnTo>
                  <a:lnTo>
                    <a:pt x="5912" y="3406"/>
                  </a:lnTo>
                  <a:lnTo>
                    <a:pt x="5882" y="3393"/>
                  </a:lnTo>
                  <a:lnTo>
                    <a:pt x="5853" y="3378"/>
                  </a:lnTo>
                  <a:lnTo>
                    <a:pt x="5824" y="3361"/>
                  </a:lnTo>
                  <a:lnTo>
                    <a:pt x="5795" y="3342"/>
                  </a:lnTo>
                  <a:lnTo>
                    <a:pt x="5768" y="3320"/>
                  </a:lnTo>
                  <a:lnTo>
                    <a:pt x="5740" y="3297"/>
                  </a:lnTo>
                  <a:lnTo>
                    <a:pt x="5699" y="3258"/>
                  </a:lnTo>
                  <a:lnTo>
                    <a:pt x="5659" y="3219"/>
                  </a:lnTo>
                  <a:lnTo>
                    <a:pt x="5619" y="3179"/>
                  </a:lnTo>
                  <a:lnTo>
                    <a:pt x="5580" y="3137"/>
                  </a:lnTo>
                  <a:lnTo>
                    <a:pt x="5541" y="3096"/>
                  </a:lnTo>
                  <a:lnTo>
                    <a:pt x="5503" y="3055"/>
                  </a:lnTo>
                  <a:lnTo>
                    <a:pt x="5465" y="3014"/>
                  </a:lnTo>
                  <a:lnTo>
                    <a:pt x="5427" y="2972"/>
                  </a:lnTo>
                  <a:lnTo>
                    <a:pt x="5394" y="2936"/>
                  </a:lnTo>
                  <a:lnTo>
                    <a:pt x="5361" y="2899"/>
                  </a:lnTo>
                  <a:lnTo>
                    <a:pt x="5326" y="2862"/>
                  </a:lnTo>
                  <a:lnTo>
                    <a:pt x="5293" y="2825"/>
                  </a:lnTo>
                  <a:lnTo>
                    <a:pt x="5257" y="2788"/>
                  </a:lnTo>
                  <a:lnTo>
                    <a:pt x="5222" y="2750"/>
                  </a:lnTo>
                  <a:lnTo>
                    <a:pt x="5187" y="2712"/>
                  </a:lnTo>
                  <a:lnTo>
                    <a:pt x="5153" y="2674"/>
                  </a:lnTo>
                  <a:lnTo>
                    <a:pt x="5112" y="2629"/>
                  </a:lnTo>
                  <a:lnTo>
                    <a:pt x="5069" y="2583"/>
                  </a:lnTo>
                  <a:lnTo>
                    <a:pt x="5027" y="2539"/>
                  </a:lnTo>
                  <a:lnTo>
                    <a:pt x="4984" y="2494"/>
                  </a:lnTo>
                  <a:lnTo>
                    <a:pt x="4942" y="2449"/>
                  </a:lnTo>
                  <a:lnTo>
                    <a:pt x="4897" y="2404"/>
                  </a:lnTo>
                  <a:lnTo>
                    <a:pt x="4853" y="2361"/>
                  </a:lnTo>
                  <a:lnTo>
                    <a:pt x="4809" y="2320"/>
                  </a:lnTo>
                  <a:lnTo>
                    <a:pt x="4788" y="2301"/>
                  </a:lnTo>
                  <a:lnTo>
                    <a:pt x="4766" y="2284"/>
                  </a:lnTo>
                  <a:lnTo>
                    <a:pt x="4743" y="2268"/>
                  </a:lnTo>
                  <a:lnTo>
                    <a:pt x="4720" y="2253"/>
                  </a:lnTo>
                  <a:lnTo>
                    <a:pt x="4695" y="2238"/>
                  </a:lnTo>
                  <a:lnTo>
                    <a:pt x="4670" y="2226"/>
                  </a:lnTo>
                  <a:lnTo>
                    <a:pt x="4644" y="2213"/>
                  </a:lnTo>
                  <a:lnTo>
                    <a:pt x="4617" y="2203"/>
                  </a:lnTo>
                  <a:lnTo>
                    <a:pt x="4590" y="2192"/>
                  </a:lnTo>
                  <a:lnTo>
                    <a:pt x="4560" y="2183"/>
                  </a:lnTo>
                  <a:lnTo>
                    <a:pt x="4530" y="2175"/>
                  </a:lnTo>
                  <a:lnTo>
                    <a:pt x="4500" y="2168"/>
                  </a:lnTo>
                  <a:lnTo>
                    <a:pt x="4468" y="2162"/>
                  </a:lnTo>
                  <a:lnTo>
                    <a:pt x="4436" y="2158"/>
                  </a:lnTo>
                  <a:lnTo>
                    <a:pt x="4403" y="2154"/>
                  </a:lnTo>
                  <a:lnTo>
                    <a:pt x="4369" y="2151"/>
                  </a:lnTo>
                  <a:lnTo>
                    <a:pt x="4343" y="2150"/>
                  </a:lnTo>
                  <a:lnTo>
                    <a:pt x="4317" y="2148"/>
                  </a:lnTo>
                  <a:lnTo>
                    <a:pt x="4290" y="2146"/>
                  </a:lnTo>
                  <a:lnTo>
                    <a:pt x="4264" y="2145"/>
                  </a:lnTo>
                  <a:lnTo>
                    <a:pt x="4237" y="2143"/>
                  </a:lnTo>
                  <a:lnTo>
                    <a:pt x="4211" y="2142"/>
                  </a:lnTo>
                  <a:lnTo>
                    <a:pt x="4185" y="2141"/>
                  </a:lnTo>
                  <a:lnTo>
                    <a:pt x="4158" y="2140"/>
                  </a:lnTo>
                  <a:lnTo>
                    <a:pt x="4109" y="2136"/>
                  </a:lnTo>
                  <a:lnTo>
                    <a:pt x="4059" y="2134"/>
                  </a:lnTo>
                  <a:lnTo>
                    <a:pt x="4008" y="2130"/>
                  </a:lnTo>
                  <a:lnTo>
                    <a:pt x="3958" y="2127"/>
                  </a:lnTo>
                  <a:lnTo>
                    <a:pt x="3906" y="2123"/>
                  </a:lnTo>
                  <a:lnTo>
                    <a:pt x="3855" y="2120"/>
                  </a:lnTo>
                  <a:lnTo>
                    <a:pt x="3805" y="2117"/>
                  </a:lnTo>
                  <a:lnTo>
                    <a:pt x="3755" y="2112"/>
                  </a:lnTo>
                  <a:lnTo>
                    <a:pt x="3698" y="2106"/>
                  </a:lnTo>
                  <a:lnTo>
                    <a:pt x="3643" y="2099"/>
                  </a:lnTo>
                  <a:lnTo>
                    <a:pt x="3591" y="2093"/>
                  </a:lnTo>
                  <a:lnTo>
                    <a:pt x="3540" y="2084"/>
                  </a:lnTo>
                  <a:lnTo>
                    <a:pt x="3491" y="2075"/>
                  </a:lnTo>
                  <a:lnTo>
                    <a:pt x="3443" y="2065"/>
                  </a:lnTo>
                  <a:lnTo>
                    <a:pt x="3397" y="2055"/>
                  </a:lnTo>
                  <a:lnTo>
                    <a:pt x="3352" y="2042"/>
                  </a:lnTo>
                  <a:lnTo>
                    <a:pt x="3309" y="2029"/>
                  </a:lnTo>
                  <a:lnTo>
                    <a:pt x="3267" y="2016"/>
                  </a:lnTo>
                  <a:lnTo>
                    <a:pt x="3226" y="2001"/>
                  </a:lnTo>
                  <a:lnTo>
                    <a:pt x="3187" y="1985"/>
                  </a:lnTo>
                  <a:lnTo>
                    <a:pt x="3148" y="1968"/>
                  </a:lnTo>
                  <a:lnTo>
                    <a:pt x="3111" y="1949"/>
                  </a:lnTo>
                  <a:lnTo>
                    <a:pt x="3074" y="1930"/>
                  </a:lnTo>
                  <a:lnTo>
                    <a:pt x="3038" y="1910"/>
                  </a:lnTo>
                  <a:lnTo>
                    <a:pt x="3012" y="1894"/>
                  </a:lnTo>
                  <a:lnTo>
                    <a:pt x="2988" y="1878"/>
                  </a:lnTo>
                  <a:lnTo>
                    <a:pt x="2964" y="1861"/>
                  </a:lnTo>
                  <a:lnTo>
                    <a:pt x="2940" y="1842"/>
                  </a:lnTo>
                  <a:lnTo>
                    <a:pt x="2916" y="1823"/>
                  </a:lnTo>
                  <a:lnTo>
                    <a:pt x="2893" y="1802"/>
                  </a:lnTo>
                  <a:lnTo>
                    <a:pt x="2870" y="1782"/>
                  </a:lnTo>
                  <a:lnTo>
                    <a:pt x="2847" y="1759"/>
                  </a:lnTo>
                  <a:lnTo>
                    <a:pt x="2824" y="1736"/>
                  </a:lnTo>
                  <a:lnTo>
                    <a:pt x="2802" y="1711"/>
                  </a:lnTo>
                  <a:lnTo>
                    <a:pt x="2779" y="1685"/>
                  </a:lnTo>
                  <a:lnTo>
                    <a:pt x="2758" y="1658"/>
                  </a:lnTo>
                  <a:lnTo>
                    <a:pt x="2736" y="1630"/>
                  </a:lnTo>
                  <a:lnTo>
                    <a:pt x="2714" y="1600"/>
                  </a:lnTo>
                  <a:lnTo>
                    <a:pt x="2692" y="1570"/>
                  </a:lnTo>
                  <a:lnTo>
                    <a:pt x="2671" y="1537"/>
                  </a:lnTo>
                  <a:lnTo>
                    <a:pt x="2638" y="1492"/>
                  </a:lnTo>
                  <a:lnTo>
                    <a:pt x="2609" y="1447"/>
                  </a:lnTo>
                  <a:lnTo>
                    <a:pt x="2578" y="1402"/>
                  </a:lnTo>
                  <a:lnTo>
                    <a:pt x="2547" y="1360"/>
                  </a:lnTo>
                  <a:lnTo>
                    <a:pt x="2517" y="1318"/>
                  </a:lnTo>
                  <a:lnTo>
                    <a:pt x="2486" y="1277"/>
                  </a:lnTo>
                  <a:lnTo>
                    <a:pt x="2456" y="1238"/>
                  </a:lnTo>
                  <a:lnTo>
                    <a:pt x="2425" y="1199"/>
                  </a:lnTo>
                  <a:lnTo>
                    <a:pt x="2406" y="1174"/>
                  </a:lnTo>
                  <a:lnTo>
                    <a:pt x="2385" y="1151"/>
                  </a:lnTo>
                  <a:lnTo>
                    <a:pt x="2364" y="1128"/>
                  </a:lnTo>
                  <a:lnTo>
                    <a:pt x="2342" y="1106"/>
                  </a:lnTo>
                  <a:lnTo>
                    <a:pt x="2321" y="1085"/>
                  </a:lnTo>
                  <a:lnTo>
                    <a:pt x="2298" y="1066"/>
                  </a:lnTo>
                  <a:lnTo>
                    <a:pt x="2276" y="1048"/>
                  </a:lnTo>
                  <a:lnTo>
                    <a:pt x="2253" y="1029"/>
                  </a:lnTo>
                  <a:lnTo>
                    <a:pt x="2229" y="1012"/>
                  </a:lnTo>
                  <a:lnTo>
                    <a:pt x="2206" y="995"/>
                  </a:lnTo>
                  <a:lnTo>
                    <a:pt x="2182" y="980"/>
                  </a:lnTo>
                  <a:lnTo>
                    <a:pt x="2158" y="965"/>
                  </a:lnTo>
                  <a:lnTo>
                    <a:pt x="2134" y="951"/>
                  </a:lnTo>
                  <a:lnTo>
                    <a:pt x="2108" y="938"/>
                  </a:lnTo>
                  <a:lnTo>
                    <a:pt x="2084" y="925"/>
                  </a:lnTo>
                  <a:lnTo>
                    <a:pt x="2059" y="912"/>
                  </a:lnTo>
                  <a:lnTo>
                    <a:pt x="2010" y="891"/>
                  </a:lnTo>
                  <a:lnTo>
                    <a:pt x="1960" y="870"/>
                  </a:lnTo>
                  <a:lnTo>
                    <a:pt x="1910" y="853"/>
                  </a:lnTo>
                  <a:lnTo>
                    <a:pt x="1861" y="837"/>
                  </a:lnTo>
                  <a:lnTo>
                    <a:pt x="1812" y="822"/>
                  </a:lnTo>
                  <a:lnTo>
                    <a:pt x="1764" y="809"/>
                  </a:lnTo>
                  <a:lnTo>
                    <a:pt x="1717" y="799"/>
                  </a:lnTo>
                  <a:lnTo>
                    <a:pt x="1671" y="788"/>
                  </a:lnTo>
                  <a:lnTo>
                    <a:pt x="1661" y="786"/>
                  </a:lnTo>
                  <a:lnTo>
                    <a:pt x="1622" y="778"/>
                  </a:lnTo>
                  <a:lnTo>
                    <a:pt x="1584" y="769"/>
                  </a:lnTo>
                  <a:lnTo>
                    <a:pt x="1545" y="760"/>
                  </a:lnTo>
                  <a:lnTo>
                    <a:pt x="1506" y="751"/>
                  </a:lnTo>
                  <a:lnTo>
                    <a:pt x="1468" y="740"/>
                  </a:lnTo>
                  <a:lnTo>
                    <a:pt x="1430" y="728"/>
                  </a:lnTo>
                  <a:lnTo>
                    <a:pt x="1394" y="715"/>
                  </a:lnTo>
                  <a:lnTo>
                    <a:pt x="1357" y="700"/>
                  </a:lnTo>
                  <a:lnTo>
                    <a:pt x="1332" y="689"/>
                  </a:lnTo>
                  <a:lnTo>
                    <a:pt x="1309" y="675"/>
                  </a:lnTo>
                  <a:lnTo>
                    <a:pt x="1286" y="660"/>
                  </a:lnTo>
                  <a:lnTo>
                    <a:pt x="1266" y="644"/>
                  </a:lnTo>
                  <a:lnTo>
                    <a:pt x="1247" y="627"/>
                  </a:lnTo>
                  <a:lnTo>
                    <a:pt x="1229" y="608"/>
                  </a:lnTo>
                  <a:lnTo>
                    <a:pt x="1213" y="590"/>
                  </a:lnTo>
                  <a:lnTo>
                    <a:pt x="1196" y="569"/>
                  </a:lnTo>
                  <a:lnTo>
                    <a:pt x="1182" y="549"/>
                  </a:lnTo>
                  <a:lnTo>
                    <a:pt x="1168" y="528"/>
                  </a:lnTo>
                  <a:lnTo>
                    <a:pt x="1154" y="506"/>
                  </a:lnTo>
                  <a:lnTo>
                    <a:pt x="1141" y="483"/>
                  </a:lnTo>
                  <a:lnTo>
                    <a:pt x="1117" y="439"/>
                  </a:lnTo>
                  <a:lnTo>
                    <a:pt x="1094" y="393"/>
                  </a:lnTo>
                  <a:lnTo>
                    <a:pt x="1089" y="380"/>
                  </a:lnTo>
                  <a:lnTo>
                    <a:pt x="1083" y="369"/>
                  </a:lnTo>
                  <a:lnTo>
                    <a:pt x="1077" y="356"/>
                  </a:lnTo>
                  <a:lnTo>
                    <a:pt x="1070" y="345"/>
                  </a:lnTo>
                  <a:lnTo>
                    <a:pt x="1055" y="316"/>
                  </a:lnTo>
                  <a:lnTo>
                    <a:pt x="1040" y="287"/>
                  </a:lnTo>
                  <a:lnTo>
                    <a:pt x="1024" y="259"/>
                  </a:lnTo>
                  <a:lnTo>
                    <a:pt x="1007" y="230"/>
                  </a:lnTo>
                  <a:lnTo>
                    <a:pt x="990" y="201"/>
                  </a:lnTo>
                  <a:lnTo>
                    <a:pt x="972" y="175"/>
                  </a:lnTo>
                  <a:lnTo>
                    <a:pt x="952" y="148"/>
                  </a:lnTo>
                  <a:lnTo>
                    <a:pt x="930" y="123"/>
                  </a:lnTo>
                  <a:lnTo>
                    <a:pt x="914" y="106"/>
                  </a:lnTo>
                  <a:lnTo>
                    <a:pt x="898" y="90"/>
                  </a:lnTo>
                  <a:lnTo>
                    <a:pt x="881" y="77"/>
                  </a:lnTo>
                  <a:lnTo>
                    <a:pt x="863" y="66"/>
                  </a:lnTo>
                  <a:lnTo>
                    <a:pt x="845" y="57"/>
                  </a:lnTo>
                  <a:lnTo>
                    <a:pt x="827" y="50"/>
                  </a:lnTo>
                  <a:lnTo>
                    <a:pt x="809" y="44"/>
                  </a:lnTo>
                  <a:lnTo>
                    <a:pt x="789" y="41"/>
                  </a:lnTo>
                  <a:lnTo>
                    <a:pt x="771" y="39"/>
                  </a:lnTo>
                  <a:lnTo>
                    <a:pt x="751" y="41"/>
                  </a:lnTo>
                  <a:lnTo>
                    <a:pt x="731" y="44"/>
                  </a:lnTo>
                  <a:lnTo>
                    <a:pt x="711" y="49"/>
                  </a:lnTo>
                  <a:lnTo>
                    <a:pt x="691" y="56"/>
                  </a:lnTo>
                  <a:lnTo>
                    <a:pt x="670" y="65"/>
                  </a:lnTo>
                  <a:lnTo>
                    <a:pt x="649" y="75"/>
                  </a:lnTo>
                  <a:lnTo>
                    <a:pt x="629" y="89"/>
                  </a:lnTo>
                  <a:lnTo>
                    <a:pt x="606" y="105"/>
                  </a:lnTo>
                  <a:lnTo>
                    <a:pt x="583" y="121"/>
                  </a:lnTo>
                  <a:lnTo>
                    <a:pt x="561" y="139"/>
                  </a:lnTo>
                  <a:lnTo>
                    <a:pt x="538" y="158"/>
                  </a:lnTo>
                  <a:lnTo>
                    <a:pt x="517" y="177"/>
                  </a:lnTo>
                  <a:lnTo>
                    <a:pt x="496" y="195"/>
                  </a:lnTo>
                  <a:lnTo>
                    <a:pt x="475" y="215"/>
                  </a:lnTo>
                  <a:lnTo>
                    <a:pt x="454" y="234"/>
                  </a:lnTo>
                  <a:lnTo>
                    <a:pt x="431" y="255"/>
                  </a:lnTo>
                  <a:lnTo>
                    <a:pt x="382" y="301"/>
                  </a:lnTo>
                  <a:lnTo>
                    <a:pt x="332" y="346"/>
                  </a:lnTo>
                  <a:lnTo>
                    <a:pt x="306" y="367"/>
                  </a:lnTo>
                  <a:lnTo>
                    <a:pt x="281" y="388"/>
                  </a:lnTo>
                  <a:lnTo>
                    <a:pt x="255" y="409"/>
                  </a:lnTo>
                  <a:lnTo>
                    <a:pt x="228" y="429"/>
                  </a:lnTo>
                  <a:lnTo>
                    <a:pt x="202" y="449"/>
                  </a:lnTo>
                  <a:lnTo>
                    <a:pt x="174" y="467"/>
                  </a:lnTo>
                  <a:lnTo>
                    <a:pt x="147" y="484"/>
                  </a:lnTo>
                  <a:lnTo>
                    <a:pt x="119" y="502"/>
                  </a:lnTo>
                  <a:lnTo>
                    <a:pt x="91" y="518"/>
                  </a:lnTo>
                  <a:lnTo>
                    <a:pt x="61" y="533"/>
                  </a:lnTo>
                  <a:lnTo>
                    <a:pt x="31" y="546"/>
                  </a:lnTo>
                  <a:lnTo>
                    <a:pt x="0" y="560"/>
                  </a:lnTo>
                  <a:lnTo>
                    <a:pt x="0" y="518"/>
                  </a:lnTo>
                  <a:lnTo>
                    <a:pt x="29" y="505"/>
                  </a:lnTo>
                  <a:lnTo>
                    <a:pt x="56" y="491"/>
                  </a:lnTo>
                  <a:lnTo>
                    <a:pt x="84" y="476"/>
                  </a:lnTo>
                  <a:lnTo>
                    <a:pt x="110" y="462"/>
                  </a:lnTo>
                  <a:lnTo>
                    <a:pt x="137" y="444"/>
                  </a:lnTo>
                  <a:lnTo>
                    <a:pt x="163" y="427"/>
                  </a:lnTo>
                  <a:lnTo>
                    <a:pt x="188" y="410"/>
                  </a:lnTo>
                  <a:lnTo>
                    <a:pt x="213" y="392"/>
                  </a:lnTo>
                  <a:lnTo>
                    <a:pt x="262" y="353"/>
                  </a:lnTo>
                  <a:lnTo>
                    <a:pt x="310" y="312"/>
                  </a:lnTo>
                  <a:lnTo>
                    <a:pt x="358" y="270"/>
                  </a:lnTo>
                  <a:lnTo>
                    <a:pt x="405" y="226"/>
                  </a:lnTo>
                  <a:lnTo>
                    <a:pt x="427" y="206"/>
                  </a:lnTo>
                  <a:lnTo>
                    <a:pt x="449" y="186"/>
                  </a:lnTo>
                  <a:lnTo>
                    <a:pt x="469" y="167"/>
                  </a:lnTo>
                  <a:lnTo>
                    <a:pt x="491" y="146"/>
                  </a:lnTo>
                  <a:lnTo>
                    <a:pt x="514" y="127"/>
                  </a:lnTo>
                  <a:lnTo>
                    <a:pt x="536" y="108"/>
                  </a:lnTo>
                  <a:lnTo>
                    <a:pt x="559" y="90"/>
                  </a:lnTo>
                  <a:lnTo>
                    <a:pt x="583" y="72"/>
                  </a:lnTo>
                  <a:lnTo>
                    <a:pt x="607" y="56"/>
                  </a:lnTo>
                  <a:lnTo>
                    <a:pt x="631" y="41"/>
                  </a:lnTo>
                  <a:lnTo>
                    <a:pt x="655" y="28"/>
                  </a:lnTo>
                  <a:lnTo>
                    <a:pt x="679" y="18"/>
                  </a:lnTo>
                  <a:lnTo>
                    <a:pt x="702" y="10"/>
                  </a:lnTo>
                  <a:lnTo>
                    <a:pt x="726" y="4"/>
                  </a:lnTo>
                  <a:lnTo>
                    <a:pt x="749" y="2"/>
                  </a:lnTo>
                  <a:lnTo>
                    <a:pt x="761" y="0"/>
                  </a:lnTo>
                  <a:lnTo>
                    <a:pt x="772" y="0"/>
                  </a:lnTo>
                  <a:lnTo>
                    <a:pt x="783" y="0"/>
                  </a:lnTo>
                  <a:lnTo>
                    <a:pt x="795" y="2"/>
                  </a:lnTo>
                  <a:lnTo>
                    <a:pt x="806" y="4"/>
                  </a:lnTo>
                  <a:lnTo>
                    <a:pt x="817" y="5"/>
                  </a:lnTo>
                  <a:lnTo>
                    <a:pt x="828" y="9"/>
                  </a:lnTo>
                  <a:lnTo>
                    <a:pt x="839" y="12"/>
                  </a:lnTo>
                  <a:lnTo>
                    <a:pt x="850" y="15"/>
                  </a:lnTo>
                  <a:lnTo>
                    <a:pt x="860" y="20"/>
                  </a:lnTo>
                  <a:lnTo>
                    <a:pt x="871" y="26"/>
                  </a:lnTo>
                  <a:lnTo>
                    <a:pt x="881" y="30"/>
                  </a:lnTo>
                  <a:lnTo>
                    <a:pt x="902" y="44"/>
                  </a:lnTo>
                  <a:lnTo>
                    <a:pt x="922" y="59"/>
                  </a:lnTo>
                  <a:lnTo>
                    <a:pt x="942" y="77"/>
                  </a:lnTo>
                  <a:lnTo>
                    <a:pt x="960" y="97"/>
                  </a:lnTo>
                  <a:lnTo>
                    <a:pt x="982" y="123"/>
                  </a:lnTo>
                  <a:lnTo>
                    <a:pt x="1003" y="151"/>
                  </a:lnTo>
                  <a:lnTo>
                    <a:pt x="1022" y="179"/>
                  </a:lnTo>
                  <a:lnTo>
                    <a:pt x="1040" y="208"/>
                  </a:lnTo>
                  <a:lnTo>
                    <a:pt x="1058" y="238"/>
                  </a:lnTo>
                  <a:lnTo>
                    <a:pt x="1075" y="268"/>
                  </a:lnTo>
                  <a:lnTo>
                    <a:pt x="1090" y="298"/>
                  </a:lnTo>
                  <a:lnTo>
                    <a:pt x="1106" y="326"/>
                  </a:lnTo>
                  <a:lnTo>
                    <a:pt x="1112" y="339"/>
                  </a:lnTo>
                  <a:lnTo>
                    <a:pt x="1117" y="350"/>
                  </a:lnTo>
                  <a:lnTo>
                    <a:pt x="1124" y="363"/>
                  </a:lnTo>
                  <a:lnTo>
                    <a:pt x="1130" y="374"/>
                  </a:lnTo>
                  <a:lnTo>
                    <a:pt x="1153" y="420"/>
                  </a:lnTo>
                  <a:lnTo>
                    <a:pt x="1176" y="464"/>
                  </a:lnTo>
                  <a:lnTo>
                    <a:pt x="1187" y="484"/>
                  </a:lnTo>
                  <a:lnTo>
                    <a:pt x="1200" y="505"/>
                  </a:lnTo>
                  <a:lnTo>
                    <a:pt x="1214" y="526"/>
                  </a:lnTo>
                  <a:lnTo>
                    <a:pt x="1227" y="544"/>
                  </a:lnTo>
                  <a:lnTo>
                    <a:pt x="1241" y="562"/>
                  </a:lnTo>
                  <a:lnTo>
                    <a:pt x="1256" y="581"/>
                  </a:lnTo>
                  <a:lnTo>
                    <a:pt x="1273" y="597"/>
                  </a:lnTo>
                  <a:lnTo>
                    <a:pt x="1291" y="613"/>
                  </a:lnTo>
                  <a:lnTo>
                    <a:pt x="1309" y="628"/>
                  </a:lnTo>
                  <a:lnTo>
                    <a:pt x="1328" y="642"/>
                  </a:lnTo>
                  <a:lnTo>
                    <a:pt x="1350" y="653"/>
                  </a:lnTo>
                  <a:lnTo>
                    <a:pt x="1372" y="665"/>
                  </a:lnTo>
                  <a:lnTo>
                    <a:pt x="1408" y="678"/>
                  </a:lnTo>
                  <a:lnTo>
                    <a:pt x="1444" y="691"/>
                  </a:lnTo>
                  <a:lnTo>
                    <a:pt x="1481" y="702"/>
                  </a:lnTo>
                  <a:lnTo>
                    <a:pt x="1518" y="713"/>
                  </a:lnTo>
                  <a:lnTo>
                    <a:pt x="1556" y="722"/>
                  </a:lnTo>
                  <a:lnTo>
                    <a:pt x="1593" y="731"/>
                  </a:lnTo>
                  <a:lnTo>
                    <a:pt x="1631" y="739"/>
                  </a:lnTo>
                  <a:lnTo>
                    <a:pt x="1669" y="747"/>
                  </a:lnTo>
                  <a:lnTo>
                    <a:pt x="1679" y="749"/>
                  </a:lnTo>
                  <a:lnTo>
                    <a:pt x="1726" y="760"/>
                  </a:lnTo>
                  <a:lnTo>
                    <a:pt x="1775" y="771"/>
                  </a:lnTo>
                  <a:lnTo>
                    <a:pt x="1824" y="785"/>
                  </a:lnTo>
                  <a:lnTo>
                    <a:pt x="1874" y="799"/>
                  </a:lnTo>
                  <a:lnTo>
                    <a:pt x="1925" y="816"/>
                  </a:lnTo>
                  <a:lnTo>
                    <a:pt x="1976" y="834"/>
                  </a:lnTo>
                  <a:lnTo>
                    <a:pt x="2027" y="855"/>
                  </a:lnTo>
                  <a:lnTo>
                    <a:pt x="2079" y="878"/>
                  </a:lnTo>
                  <a:lnTo>
                    <a:pt x="2104" y="891"/>
                  </a:lnTo>
                  <a:lnTo>
                    <a:pt x="2129" y="903"/>
                  </a:lnTo>
                  <a:lnTo>
                    <a:pt x="2154" y="917"/>
                  </a:lnTo>
                  <a:lnTo>
                    <a:pt x="2180" y="932"/>
                  </a:lnTo>
                  <a:lnTo>
                    <a:pt x="2205" y="948"/>
                  </a:lnTo>
                  <a:lnTo>
                    <a:pt x="2229" y="964"/>
                  </a:lnTo>
                  <a:lnTo>
                    <a:pt x="2253" y="981"/>
                  </a:lnTo>
                  <a:lnTo>
                    <a:pt x="2277" y="998"/>
                  </a:lnTo>
                  <a:lnTo>
                    <a:pt x="2301" y="1017"/>
                  </a:lnTo>
                  <a:lnTo>
                    <a:pt x="2324" y="1037"/>
                  </a:lnTo>
                  <a:lnTo>
                    <a:pt x="2347" y="1057"/>
                  </a:lnTo>
                  <a:lnTo>
                    <a:pt x="2370" y="1079"/>
                  </a:lnTo>
                  <a:lnTo>
                    <a:pt x="2393" y="1102"/>
                  </a:lnTo>
                  <a:lnTo>
                    <a:pt x="2415" y="1124"/>
                  </a:lnTo>
                  <a:lnTo>
                    <a:pt x="2435" y="1149"/>
                  </a:lnTo>
                  <a:lnTo>
                    <a:pt x="2456" y="1174"/>
                  </a:lnTo>
                  <a:lnTo>
                    <a:pt x="2487" y="1214"/>
                  </a:lnTo>
                  <a:lnTo>
                    <a:pt x="2518" y="1254"/>
                  </a:lnTo>
                  <a:lnTo>
                    <a:pt x="2548" y="1294"/>
                  </a:lnTo>
                  <a:lnTo>
                    <a:pt x="2579" y="1337"/>
                  </a:lnTo>
                  <a:lnTo>
                    <a:pt x="2610" y="1380"/>
                  </a:lnTo>
                  <a:lnTo>
                    <a:pt x="2641" y="1424"/>
                  </a:lnTo>
                  <a:lnTo>
                    <a:pt x="2672" y="1470"/>
                  </a:lnTo>
                  <a:lnTo>
                    <a:pt x="2703" y="1516"/>
                  </a:lnTo>
                  <a:lnTo>
                    <a:pt x="2724" y="1547"/>
                  </a:lnTo>
                  <a:lnTo>
                    <a:pt x="2745" y="1576"/>
                  </a:lnTo>
                  <a:lnTo>
                    <a:pt x="2767" y="1605"/>
                  </a:lnTo>
                  <a:lnTo>
                    <a:pt x="2788" y="1633"/>
                  </a:lnTo>
                  <a:lnTo>
                    <a:pt x="2809" y="1659"/>
                  </a:lnTo>
                  <a:lnTo>
                    <a:pt x="2831" y="1684"/>
                  </a:lnTo>
                  <a:lnTo>
                    <a:pt x="2852" y="1707"/>
                  </a:lnTo>
                  <a:lnTo>
                    <a:pt x="2874" y="1730"/>
                  </a:lnTo>
                  <a:lnTo>
                    <a:pt x="2896" y="1752"/>
                  </a:lnTo>
                  <a:lnTo>
                    <a:pt x="2918" y="1773"/>
                  </a:lnTo>
                  <a:lnTo>
                    <a:pt x="2941" y="1792"/>
                  </a:lnTo>
                  <a:lnTo>
                    <a:pt x="2964" y="1812"/>
                  </a:lnTo>
                  <a:lnTo>
                    <a:pt x="2987" y="1829"/>
                  </a:lnTo>
                  <a:lnTo>
                    <a:pt x="3010" y="1845"/>
                  </a:lnTo>
                  <a:lnTo>
                    <a:pt x="3034" y="1861"/>
                  </a:lnTo>
                  <a:lnTo>
                    <a:pt x="3058" y="1876"/>
                  </a:lnTo>
                  <a:lnTo>
                    <a:pt x="3093" y="1895"/>
                  </a:lnTo>
                  <a:lnTo>
                    <a:pt x="3128" y="1915"/>
                  </a:lnTo>
                  <a:lnTo>
                    <a:pt x="3165" y="1932"/>
                  </a:lnTo>
                  <a:lnTo>
                    <a:pt x="3203" y="1949"/>
                  </a:lnTo>
                  <a:lnTo>
                    <a:pt x="3242" y="1964"/>
                  </a:lnTo>
                  <a:lnTo>
                    <a:pt x="3281" y="1979"/>
                  </a:lnTo>
                  <a:lnTo>
                    <a:pt x="3322" y="1993"/>
                  </a:lnTo>
                  <a:lnTo>
                    <a:pt x="3365" y="2005"/>
                  </a:lnTo>
                  <a:lnTo>
                    <a:pt x="3408" y="2017"/>
                  </a:lnTo>
                  <a:lnTo>
                    <a:pt x="3453" y="2027"/>
                  </a:lnTo>
                  <a:lnTo>
                    <a:pt x="3500" y="2036"/>
                  </a:lnTo>
                  <a:lnTo>
                    <a:pt x="3548" y="2045"/>
                  </a:lnTo>
                  <a:lnTo>
                    <a:pt x="3597" y="2054"/>
                  </a:lnTo>
                  <a:lnTo>
                    <a:pt x="3649" y="2060"/>
                  </a:lnTo>
                  <a:lnTo>
                    <a:pt x="3703" y="2067"/>
                  </a:lnTo>
                  <a:lnTo>
                    <a:pt x="3758" y="2073"/>
                  </a:lnTo>
                  <a:lnTo>
                    <a:pt x="3808" y="2078"/>
                  </a:lnTo>
                  <a:lnTo>
                    <a:pt x="3859" y="2081"/>
                  </a:lnTo>
                  <a:lnTo>
                    <a:pt x="3909" y="2084"/>
                  </a:lnTo>
                  <a:lnTo>
                    <a:pt x="3960" y="2088"/>
                  </a:lnTo>
                  <a:lnTo>
                    <a:pt x="4010" y="2091"/>
                  </a:lnTo>
                  <a:lnTo>
                    <a:pt x="4061" y="2094"/>
                  </a:lnTo>
                  <a:lnTo>
                    <a:pt x="4111" y="2097"/>
                  </a:lnTo>
                  <a:lnTo>
                    <a:pt x="4161" y="2099"/>
                  </a:lnTo>
                  <a:lnTo>
                    <a:pt x="4187" y="2101"/>
                  </a:lnTo>
                  <a:lnTo>
                    <a:pt x="4213" y="2103"/>
                  </a:lnTo>
                  <a:lnTo>
                    <a:pt x="4240" y="2104"/>
                  </a:lnTo>
                  <a:lnTo>
                    <a:pt x="4266" y="2105"/>
                  </a:lnTo>
                  <a:lnTo>
                    <a:pt x="4293" y="2107"/>
                  </a:lnTo>
                  <a:lnTo>
                    <a:pt x="4319" y="2109"/>
                  </a:lnTo>
                  <a:lnTo>
                    <a:pt x="4345" y="2110"/>
                  </a:lnTo>
                  <a:lnTo>
                    <a:pt x="4372" y="2112"/>
                  </a:lnTo>
                  <a:lnTo>
                    <a:pt x="4407" y="2114"/>
                  </a:lnTo>
                  <a:lnTo>
                    <a:pt x="4443" y="2119"/>
                  </a:lnTo>
                  <a:lnTo>
                    <a:pt x="4476" y="2123"/>
                  </a:lnTo>
                  <a:lnTo>
                    <a:pt x="4509" y="2130"/>
                  </a:lnTo>
                  <a:lnTo>
                    <a:pt x="4541" y="2137"/>
                  </a:lnTo>
                  <a:lnTo>
                    <a:pt x="4572" y="2146"/>
                  </a:lnTo>
                  <a:lnTo>
                    <a:pt x="4603" y="2156"/>
                  </a:lnTo>
                  <a:lnTo>
                    <a:pt x="4632" y="2166"/>
                  </a:lnTo>
                  <a:lnTo>
                    <a:pt x="4661" y="2177"/>
                  </a:lnTo>
                  <a:lnTo>
                    <a:pt x="4688" y="2190"/>
                  </a:lnTo>
                  <a:lnTo>
                    <a:pt x="4716" y="2205"/>
                  </a:lnTo>
                  <a:lnTo>
                    <a:pt x="4741" y="2220"/>
                  </a:lnTo>
                  <a:lnTo>
                    <a:pt x="4766" y="2236"/>
                  </a:lnTo>
                  <a:lnTo>
                    <a:pt x="4790" y="2253"/>
                  </a:lnTo>
                  <a:lnTo>
                    <a:pt x="4813" y="2270"/>
                  </a:lnTo>
                  <a:lnTo>
                    <a:pt x="4835" y="2290"/>
                  </a:lnTo>
                  <a:lnTo>
                    <a:pt x="4880" y="2333"/>
                  </a:lnTo>
                  <a:lnTo>
                    <a:pt x="4925" y="2377"/>
                  </a:lnTo>
                  <a:lnTo>
                    <a:pt x="4969" y="2421"/>
                  </a:lnTo>
                  <a:lnTo>
                    <a:pt x="5013" y="2466"/>
                  </a:lnTo>
                  <a:lnTo>
                    <a:pt x="5055" y="2511"/>
                  </a:lnTo>
                  <a:lnTo>
                    <a:pt x="5098" y="2557"/>
                  </a:lnTo>
                  <a:lnTo>
                    <a:pt x="5140" y="2603"/>
                  </a:lnTo>
                  <a:lnTo>
                    <a:pt x="5182" y="2648"/>
                  </a:lnTo>
                  <a:lnTo>
                    <a:pt x="5216" y="2685"/>
                  </a:lnTo>
                  <a:lnTo>
                    <a:pt x="5252" y="2723"/>
                  </a:lnTo>
                  <a:lnTo>
                    <a:pt x="5286" y="2761"/>
                  </a:lnTo>
                  <a:lnTo>
                    <a:pt x="5322" y="2799"/>
                  </a:lnTo>
                  <a:lnTo>
                    <a:pt x="5355" y="2836"/>
                  </a:lnTo>
                  <a:lnTo>
                    <a:pt x="5389" y="2872"/>
                  </a:lnTo>
                  <a:lnTo>
                    <a:pt x="5422" y="2909"/>
                  </a:lnTo>
                  <a:lnTo>
                    <a:pt x="5457" y="2946"/>
                  </a:lnTo>
                  <a:lnTo>
                    <a:pt x="5494" y="2987"/>
                  </a:lnTo>
                  <a:lnTo>
                    <a:pt x="5531" y="3028"/>
                  </a:lnTo>
                  <a:lnTo>
                    <a:pt x="5569" y="3070"/>
                  </a:lnTo>
                  <a:lnTo>
                    <a:pt x="5608" y="3110"/>
                  </a:lnTo>
                  <a:lnTo>
                    <a:pt x="5647" y="3150"/>
                  </a:lnTo>
                  <a:lnTo>
                    <a:pt x="5686" y="3190"/>
                  </a:lnTo>
                  <a:lnTo>
                    <a:pt x="5726" y="3229"/>
                  </a:lnTo>
                  <a:lnTo>
                    <a:pt x="5767" y="3268"/>
                  </a:lnTo>
                  <a:lnTo>
                    <a:pt x="5792" y="3290"/>
                  </a:lnTo>
                  <a:lnTo>
                    <a:pt x="5818" y="3309"/>
                  </a:lnTo>
                  <a:lnTo>
                    <a:pt x="5845" y="3328"/>
                  </a:lnTo>
                  <a:lnTo>
                    <a:pt x="5871" y="3344"/>
                  </a:lnTo>
                  <a:lnTo>
                    <a:pt x="5899" y="3358"/>
                  </a:lnTo>
                  <a:lnTo>
                    <a:pt x="5926" y="3370"/>
                  </a:lnTo>
                  <a:lnTo>
                    <a:pt x="5955" y="3381"/>
                  </a:lnTo>
                  <a:lnTo>
                    <a:pt x="5983" y="3389"/>
                  </a:lnTo>
                  <a:lnTo>
                    <a:pt x="6012" y="3394"/>
                  </a:lnTo>
                  <a:lnTo>
                    <a:pt x="6042" y="3399"/>
                  </a:lnTo>
                  <a:lnTo>
                    <a:pt x="6072" y="3400"/>
                  </a:lnTo>
                  <a:lnTo>
                    <a:pt x="6103" y="3401"/>
                  </a:lnTo>
                  <a:lnTo>
                    <a:pt x="6134" y="3399"/>
                  </a:lnTo>
                  <a:lnTo>
                    <a:pt x="6165" y="3395"/>
                  </a:lnTo>
                  <a:lnTo>
                    <a:pt x="6197" y="3389"/>
                  </a:lnTo>
                  <a:lnTo>
                    <a:pt x="6229" y="3382"/>
                  </a:lnTo>
                  <a:lnTo>
                    <a:pt x="6269" y="3370"/>
                  </a:lnTo>
                  <a:lnTo>
                    <a:pt x="6310" y="3360"/>
                  </a:lnTo>
                  <a:lnTo>
                    <a:pt x="6352" y="3351"/>
                  </a:lnTo>
                  <a:lnTo>
                    <a:pt x="6393" y="3342"/>
                  </a:lnTo>
                  <a:lnTo>
                    <a:pt x="6434" y="3334"/>
                  </a:lnTo>
                  <a:lnTo>
                    <a:pt x="6476" y="3325"/>
                  </a:lnTo>
                  <a:lnTo>
                    <a:pt x="6517" y="3317"/>
                  </a:lnTo>
                  <a:lnTo>
                    <a:pt x="6557" y="3309"/>
                  </a:lnTo>
                  <a:lnTo>
                    <a:pt x="6589" y="3304"/>
                  </a:lnTo>
                  <a:lnTo>
                    <a:pt x="6620" y="3297"/>
                  </a:lnTo>
                  <a:lnTo>
                    <a:pt x="6652" y="3291"/>
                  </a:lnTo>
                  <a:lnTo>
                    <a:pt x="6683" y="3284"/>
                  </a:lnTo>
                  <a:lnTo>
                    <a:pt x="6702" y="3281"/>
                  </a:lnTo>
                  <a:lnTo>
                    <a:pt x="6721" y="3278"/>
                  </a:lnTo>
                  <a:lnTo>
                    <a:pt x="6739" y="3277"/>
                  </a:lnTo>
                  <a:lnTo>
                    <a:pt x="6759" y="3276"/>
                  </a:lnTo>
                  <a:lnTo>
                    <a:pt x="6777" y="3276"/>
                  </a:lnTo>
                  <a:lnTo>
                    <a:pt x="6796" y="3277"/>
                  </a:lnTo>
                  <a:lnTo>
                    <a:pt x="6815" y="3280"/>
                  </a:lnTo>
                  <a:lnTo>
                    <a:pt x="6833" y="3282"/>
                  </a:lnTo>
                  <a:lnTo>
                    <a:pt x="6852" y="3285"/>
                  </a:lnTo>
                  <a:lnTo>
                    <a:pt x="6870" y="3289"/>
                  </a:lnTo>
                  <a:lnTo>
                    <a:pt x="6888" y="3295"/>
                  </a:lnTo>
                  <a:lnTo>
                    <a:pt x="6907" y="3299"/>
                  </a:lnTo>
                  <a:lnTo>
                    <a:pt x="6924" y="3306"/>
                  </a:lnTo>
                  <a:lnTo>
                    <a:pt x="6941" y="3313"/>
                  </a:lnTo>
                  <a:lnTo>
                    <a:pt x="6958" y="3320"/>
                  </a:lnTo>
                  <a:lnTo>
                    <a:pt x="6976" y="3329"/>
                  </a:lnTo>
                  <a:lnTo>
                    <a:pt x="6992" y="3337"/>
                  </a:lnTo>
                  <a:lnTo>
                    <a:pt x="7008" y="3347"/>
                  </a:lnTo>
                  <a:lnTo>
                    <a:pt x="7023" y="3356"/>
                  </a:lnTo>
                  <a:lnTo>
                    <a:pt x="7038" y="3368"/>
                  </a:lnTo>
                  <a:lnTo>
                    <a:pt x="7053" y="3378"/>
                  </a:lnTo>
                  <a:lnTo>
                    <a:pt x="7066" y="3391"/>
                  </a:lnTo>
                  <a:lnTo>
                    <a:pt x="7079" y="3402"/>
                  </a:lnTo>
                  <a:lnTo>
                    <a:pt x="7092" y="3416"/>
                  </a:lnTo>
                  <a:lnTo>
                    <a:pt x="7104" y="3429"/>
                  </a:lnTo>
                  <a:lnTo>
                    <a:pt x="7114" y="3442"/>
                  </a:lnTo>
                  <a:lnTo>
                    <a:pt x="7126" y="3457"/>
                  </a:lnTo>
                  <a:lnTo>
                    <a:pt x="7135" y="3471"/>
                  </a:lnTo>
                  <a:lnTo>
                    <a:pt x="7144" y="3487"/>
                  </a:lnTo>
                  <a:lnTo>
                    <a:pt x="7152" y="3502"/>
                  </a:lnTo>
                  <a:lnTo>
                    <a:pt x="7159" y="3518"/>
                  </a:lnTo>
                  <a:lnTo>
                    <a:pt x="7166" y="3534"/>
                  </a:lnTo>
                  <a:lnTo>
                    <a:pt x="7171" y="3547"/>
                  </a:lnTo>
                  <a:lnTo>
                    <a:pt x="7174" y="3561"/>
                  </a:lnTo>
                  <a:lnTo>
                    <a:pt x="7178" y="3573"/>
                  </a:lnTo>
                  <a:lnTo>
                    <a:pt x="7181" y="35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9" name="Freeform 7">
              <a:extLst>
                <a:ext uri="{FF2B5EF4-FFF2-40B4-BE49-F238E27FC236}">
                  <a16:creationId xmlns:a16="http://schemas.microsoft.com/office/drawing/2014/main" id="{7D4D6BCC-B1FC-4B48-B405-80542A2C53E5}"/>
                </a:ext>
              </a:extLst>
            </p:cNvPr>
            <p:cNvSpPr>
              <a:spLocks noEditPoints="1"/>
            </p:cNvSpPr>
            <p:nvPr userDrawn="1"/>
          </p:nvSpPr>
          <p:spPr bwMode="auto">
            <a:xfrm>
              <a:off x="-3615" y="2"/>
              <a:ext cx="5676224" cy="6857995"/>
            </a:xfrm>
            <a:custGeom>
              <a:avLst/>
              <a:gdLst>
                <a:gd name="T0" fmla="*/ 7488 w 8538"/>
                <a:gd name="T1" fmla="*/ 9809 h 10318"/>
                <a:gd name="T2" fmla="*/ 7304 w 8538"/>
                <a:gd name="T3" fmla="*/ 9642 h 10318"/>
                <a:gd name="T4" fmla="*/ 6497 w 8538"/>
                <a:gd name="T5" fmla="*/ 9734 h 10318"/>
                <a:gd name="T6" fmla="*/ 5855 w 8538"/>
                <a:gd name="T7" fmla="*/ 9606 h 10318"/>
                <a:gd name="T8" fmla="*/ 5128 w 8538"/>
                <a:gd name="T9" fmla="*/ 8980 h 10318"/>
                <a:gd name="T10" fmla="*/ 4500 w 8538"/>
                <a:gd name="T11" fmla="*/ 8656 h 10318"/>
                <a:gd name="T12" fmla="*/ 3376 w 8538"/>
                <a:gd name="T13" fmla="*/ 8421 h 10318"/>
                <a:gd name="T14" fmla="*/ 2879 w 8538"/>
                <a:gd name="T15" fmla="*/ 8050 h 10318"/>
                <a:gd name="T16" fmla="*/ 2295 w 8538"/>
                <a:gd name="T17" fmla="*/ 7467 h 10318"/>
                <a:gd name="T18" fmla="*/ 1529 w 8538"/>
                <a:gd name="T19" fmla="*/ 7010 h 10318"/>
                <a:gd name="T20" fmla="*/ 993 w 8538"/>
                <a:gd name="T21" fmla="*/ 6137 h 10318"/>
                <a:gd name="T22" fmla="*/ 670 w 8538"/>
                <a:gd name="T23" fmla="*/ 5910 h 10318"/>
                <a:gd name="T24" fmla="*/ 161 w 8538"/>
                <a:gd name="T25" fmla="*/ 6382 h 10318"/>
                <a:gd name="T26" fmla="*/ 244 w 8538"/>
                <a:gd name="T27" fmla="*/ 6203 h 10318"/>
                <a:gd name="T28" fmla="*/ 679 w 8538"/>
                <a:gd name="T29" fmla="*/ 5869 h 10318"/>
                <a:gd name="T30" fmla="*/ 953 w 8538"/>
                <a:gd name="T31" fmla="*/ 6026 h 10318"/>
                <a:gd name="T32" fmla="*/ 1497 w 8538"/>
                <a:gd name="T33" fmla="*/ 6890 h 10318"/>
                <a:gd name="T34" fmla="*/ 2188 w 8538"/>
                <a:gd name="T35" fmla="*/ 7368 h 10318"/>
                <a:gd name="T36" fmla="*/ 2813 w 8538"/>
                <a:gd name="T37" fmla="*/ 7893 h 10318"/>
                <a:gd name="T38" fmla="*/ 3342 w 8538"/>
                <a:gd name="T39" fmla="*/ 8362 h 10318"/>
                <a:gd name="T40" fmla="*/ 4438 w 8538"/>
                <a:gd name="T41" fmla="*/ 8608 h 10318"/>
                <a:gd name="T42" fmla="*/ 5121 w 8538"/>
                <a:gd name="T43" fmla="*/ 8918 h 10318"/>
                <a:gd name="T44" fmla="*/ 5826 w 8538"/>
                <a:gd name="T45" fmla="*/ 9540 h 10318"/>
                <a:gd name="T46" fmla="*/ 6445 w 8538"/>
                <a:gd name="T47" fmla="*/ 9697 h 10318"/>
                <a:gd name="T48" fmla="*/ 7270 w 8538"/>
                <a:gd name="T49" fmla="*/ 9606 h 10318"/>
                <a:gd name="T50" fmla="*/ 7522 w 8538"/>
                <a:gd name="T51" fmla="*/ 9781 h 10318"/>
                <a:gd name="T52" fmla="*/ 7591 w 8538"/>
                <a:gd name="T53" fmla="*/ 10318 h 10318"/>
                <a:gd name="T54" fmla="*/ 8358 w 8538"/>
                <a:gd name="T55" fmla="*/ 9668 h 10318"/>
                <a:gd name="T56" fmla="*/ 7807 w 8538"/>
                <a:gd name="T57" fmla="*/ 9347 h 10318"/>
                <a:gd name="T58" fmla="*/ 7786 w 8538"/>
                <a:gd name="T59" fmla="*/ 9056 h 10318"/>
                <a:gd name="T60" fmla="*/ 8293 w 8538"/>
                <a:gd name="T61" fmla="*/ 8420 h 10318"/>
                <a:gd name="T62" fmla="*/ 8449 w 8538"/>
                <a:gd name="T63" fmla="*/ 7822 h 10318"/>
                <a:gd name="T64" fmla="*/ 8246 w 8538"/>
                <a:gd name="T65" fmla="*/ 7518 h 10318"/>
                <a:gd name="T66" fmla="*/ 7439 w 8538"/>
                <a:gd name="T67" fmla="*/ 7061 h 10318"/>
                <a:gd name="T68" fmla="*/ 6610 w 8538"/>
                <a:gd name="T69" fmla="*/ 6737 h 10318"/>
                <a:gd name="T70" fmla="*/ 6067 w 8538"/>
                <a:gd name="T71" fmla="*/ 6467 h 10318"/>
                <a:gd name="T72" fmla="*/ 5513 w 8538"/>
                <a:gd name="T73" fmla="*/ 5511 h 10318"/>
                <a:gd name="T74" fmla="*/ 5084 w 8538"/>
                <a:gd name="T75" fmla="*/ 4493 h 10318"/>
                <a:gd name="T76" fmla="*/ 5342 w 8538"/>
                <a:gd name="T77" fmla="*/ 3834 h 10318"/>
                <a:gd name="T78" fmla="*/ 5833 w 8538"/>
                <a:gd name="T79" fmla="*/ 3127 h 10318"/>
                <a:gd name="T80" fmla="*/ 5530 w 8538"/>
                <a:gd name="T81" fmla="*/ 2586 h 10318"/>
                <a:gd name="T82" fmla="*/ 5192 w 8538"/>
                <a:gd name="T83" fmla="*/ 1975 h 10318"/>
                <a:gd name="T84" fmla="*/ 5551 w 8538"/>
                <a:gd name="T85" fmla="*/ 1126 h 10318"/>
                <a:gd name="T86" fmla="*/ 5783 w 8538"/>
                <a:gd name="T87" fmla="*/ 500 h 10318"/>
                <a:gd name="T88" fmla="*/ 5585 w 8538"/>
                <a:gd name="T89" fmla="*/ 0 h 10318"/>
                <a:gd name="T90" fmla="*/ 5823 w 8538"/>
                <a:gd name="T91" fmla="*/ 525 h 10318"/>
                <a:gd name="T92" fmla="*/ 5560 w 8538"/>
                <a:gd name="T93" fmla="*/ 1185 h 10318"/>
                <a:gd name="T94" fmla="*/ 5231 w 8538"/>
                <a:gd name="T95" fmla="*/ 2008 h 10318"/>
                <a:gd name="T96" fmla="*/ 5517 w 8538"/>
                <a:gd name="T97" fmla="*/ 2523 h 10318"/>
                <a:gd name="T98" fmla="*/ 5878 w 8538"/>
                <a:gd name="T99" fmla="*/ 3105 h 10318"/>
                <a:gd name="T100" fmla="*/ 5403 w 8538"/>
                <a:gd name="T101" fmla="*/ 3825 h 10318"/>
                <a:gd name="T102" fmla="*/ 5117 w 8538"/>
                <a:gd name="T103" fmla="*/ 4449 h 10318"/>
                <a:gd name="T104" fmla="*/ 5527 w 8538"/>
                <a:gd name="T105" fmla="*/ 5456 h 10318"/>
                <a:gd name="T106" fmla="*/ 6080 w 8538"/>
                <a:gd name="T107" fmla="*/ 6421 h 10318"/>
                <a:gd name="T108" fmla="*/ 6570 w 8538"/>
                <a:gd name="T109" fmla="*/ 6687 h 10318"/>
                <a:gd name="T110" fmla="*/ 7438 w 8538"/>
                <a:gd name="T111" fmla="*/ 7014 h 10318"/>
                <a:gd name="T112" fmla="*/ 8254 w 8538"/>
                <a:gd name="T113" fmla="*/ 7475 h 10318"/>
                <a:gd name="T114" fmla="*/ 8483 w 8538"/>
                <a:gd name="T115" fmla="*/ 7795 h 10318"/>
                <a:gd name="T116" fmla="*/ 8348 w 8538"/>
                <a:gd name="T117" fmla="*/ 8412 h 10318"/>
                <a:gd name="T118" fmla="*/ 7836 w 8538"/>
                <a:gd name="T119" fmla="*/ 9039 h 10318"/>
                <a:gd name="T120" fmla="*/ 7943 w 8538"/>
                <a:gd name="T121" fmla="*/ 9366 h 10318"/>
                <a:gd name="T122" fmla="*/ 8499 w 8538"/>
                <a:gd name="T123" fmla="*/ 986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8" h="10318">
                  <a:moveTo>
                    <a:pt x="7550" y="10318"/>
                  </a:moveTo>
                  <a:lnTo>
                    <a:pt x="7543" y="10284"/>
                  </a:lnTo>
                  <a:lnTo>
                    <a:pt x="7539" y="10249"/>
                  </a:lnTo>
                  <a:lnTo>
                    <a:pt x="7534" y="10215"/>
                  </a:lnTo>
                  <a:lnTo>
                    <a:pt x="7530" y="10180"/>
                  </a:lnTo>
                  <a:lnTo>
                    <a:pt x="7526" y="10146"/>
                  </a:lnTo>
                  <a:lnTo>
                    <a:pt x="7523" y="10112"/>
                  </a:lnTo>
                  <a:lnTo>
                    <a:pt x="7519" y="10077"/>
                  </a:lnTo>
                  <a:lnTo>
                    <a:pt x="7517" y="10044"/>
                  </a:lnTo>
                  <a:lnTo>
                    <a:pt x="7515" y="10022"/>
                  </a:lnTo>
                  <a:lnTo>
                    <a:pt x="7513" y="10000"/>
                  </a:lnTo>
                  <a:lnTo>
                    <a:pt x="7511" y="9977"/>
                  </a:lnTo>
                  <a:lnTo>
                    <a:pt x="7509" y="9956"/>
                  </a:lnTo>
                  <a:lnTo>
                    <a:pt x="7507" y="9934"/>
                  </a:lnTo>
                  <a:lnTo>
                    <a:pt x="7504" y="9911"/>
                  </a:lnTo>
                  <a:lnTo>
                    <a:pt x="7501" y="9889"/>
                  </a:lnTo>
                  <a:lnTo>
                    <a:pt x="7499" y="9867"/>
                  </a:lnTo>
                  <a:lnTo>
                    <a:pt x="7496" y="9848"/>
                  </a:lnTo>
                  <a:lnTo>
                    <a:pt x="7492" y="9828"/>
                  </a:lnTo>
                  <a:lnTo>
                    <a:pt x="7488" y="9809"/>
                  </a:lnTo>
                  <a:lnTo>
                    <a:pt x="7484" y="9790"/>
                  </a:lnTo>
                  <a:lnTo>
                    <a:pt x="7474" y="9754"/>
                  </a:lnTo>
                  <a:lnTo>
                    <a:pt x="7462" y="9719"/>
                  </a:lnTo>
                  <a:lnTo>
                    <a:pt x="7459" y="9709"/>
                  </a:lnTo>
                  <a:lnTo>
                    <a:pt x="7453" y="9699"/>
                  </a:lnTo>
                  <a:lnTo>
                    <a:pt x="7448" y="9688"/>
                  </a:lnTo>
                  <a:lnTo>
                    <a:pt x="7443" y="9680"/>
                  </a:lnTo>
                  <a:lnTo>
                    <a:pt x="7437" y="9672"/>
                  </a:lnTo>
                  <a:lnTo>
                    <a:pt x="7430" y="9665"/>
                  </a:lnTo>
                  <a:lnTo>
                    <a:pt x="7422" y="9659"/>
                  </a:lnTo>
                  <a:lnTo>
                    <a:pt x="7414" y="9653"/>
                  </a:lnTo>
                  <a:lnTo>
                    <a:pt x="7406" y="9648"/>
                  </a:lnTo>
                  <a:lnTo>
                    <a:pt x="7397" y="9645"/>
                  </a:lnTo>
                  <a:lnTo>
                    <a:pt x="7387" y="9641"/>
                  </a:lnTo>
                  <a:lnTo>
                    <a:pt x="7377" y="9639"/>
                  </a:lnTo>
                  <a:lnTo>
                    <a:pt x="7367" y="9638"/>
                  </a:lnTo>
                  <a:lnTo>
                    <a:pt x="7357" y="9638"/>
                  </a:lnTo>
                  <a:lnTo>
                    <a:pt x="7345" y="9638"/>
                  </a:lnTo>
                  <a:lnTo>
                    <a:pt x="7332" y="9639"/>
                  </a:lnTo>
                  <a:lnTo>
                    <a:pt x="7304" y="9642"/>
                  </a:lnTo>
                  <a:lnTo>
                    <a:pt x="7275" y="9646"/>
                  </a:lnTo>
                  <a:lnTo>
                    <a:pt x="7246" y="9649"/>
                  </a:lnTo>
                  <a:lnTo>
                    <a:pt x="7218" y="9653"/>
                  </a:lnTo>
                  <a:lnTo>
                    <a:pt x="7189" y="9656"/>
                  </a:lnTo>
                  <a:lnTo>
                    <a:pt x="7160" y="9660"/>
                  </a:lnTo>
                  <a:lnTo>
                    <a:pt x="7132" y="9663"/>
                  </a:lnTo>
                  <a:lnTo>
                    <a:pt x="7102" y="9667"/>
                  </a:lnTo>
                  <a:lnTo>
                    <a:pt x="7063" y="9671"/>
                  </a:lnTo>
                  <a:lnTo>
                    <a:pt x="7023" y="9676"/>
                  </a:lnTo>
                  <a:lnTo>
                    <a:pt x="6983" y="9681"/>
                  </a:lnTo>
                  <a:lnTo>
                    <a:pt x="6944" y="9686"/>
                  </a:lnTo>
                  <a:lnTo>
                    <a:pt x="6903" y="9691"/>
                  </a:lnTo>
                  <a:lnTo>
                    <a:pt x="6863" y="9695"/>
                  </a:lnTo>
                  <a:lnTo>
                    <a:pt x="6824" y="9700"/>
                  </a:lnTo>
                  <a:lnTo>
                    <a:pt x="6784" y="9704"/>
                  </a:lnTo>
                  <a:lnTo>
                    <a:pt x="6715" y="9712"/>
                  </a:lnTo>
                  <a:lnTo>
                    <a:pt x="6661" y="9718"/>
                  </a:lnTo>
                  <a:lnTo>
                    <a:pt x="6606" y="9724"/>
                  </a:lnTo>
                  <a:lnTo>
                    <a:pt x="6552" y="9730"/>
                  </a:lnTo>
                  <a:lnTo>
                    <a:pt x="6497" y="9734"/>
                  </a:lnTo>
                  <a:lnTo>
                    <a:pt x="6442" y="9736"/>
                  </a:lnTo>
                  <a:lnTo>
                    <a:pt x="6388" y="9739"/>
                  </a:lnTo>
                  <a:lnTo>
                    <a:pt x="6333" y="9739"/>
                  </a:lnTo>
                  <a:lnTo>
                    <a:pt x="6279" y="9736"/>
                  </a:lnTo>
                  <a:lnTo>
                    <a:pt x="6252" y="9734"/>
                  </a:lnTo>
                  <a:lnTo>
                    <a:pt x="6224" y="9732"/>
                  </a:lnTo>
                  <a:lnTo>
                    <a:pt x="6198" y="9728"/>
                  </a:lnTo>
                  <a:lnTo>
                    <a:pt x="6170" y="9724"/>
                  </a:lnTo>
                  <a:lnTo>
                    <a:pt x="6144" y="9719"/>
                  </a:lnTo>
                  <a:lnTo>
                    <a:pt x="6118" y="9714"/>
                  </a:lnTo>
                  <a:lnTo>
                    <a:pt x="6090" y="9708"/>
                  </a:lnTo>
                  <a:lnTo>
                    <a:pt x="6064" y="9700"/>
                  </a:lnTo>
                  <a:lnTo>
                    <a:pt x="6037" y="9692"/>
                  </a:lnTo>
                  <a:lnTo>
                    <a:pt x="6011" y="9683"/>
                  </a:lnTo>
                  <a:lnTo>
                    <a:pt x="5985" y="9672"/>
                  </a:lnTo>
                  <a:lnTo>
                    <a:pt x="5958" y="9662"/>
                  </a:lnTo>
                  <a:lnTo>
                    <a:pt x="5932" y="9649"/>
                  </a:lnTo>
                  <a:lnTo>
                    <a:pt x="5907" y="9636"/>
                  </a:lnTo>
                  <a:lnTo>
                    <a:pt x="5880" y="9622"/>
                  </a:lnTo>
                  <a:lnTo>
                    <a:pt x="5855" y="9606"/>
                  </a:lnTo>
                  <a:lnTo>
                    <a:pt x="5804" y="9574"/>
                  </a:lnTo>
                  <a:lnTo>
                    <a:pt x="5759" y="9543"/>
                  </a:lnTo>
                  <a:lnTo>
                    <a:pt x="5715" y="9512"/>
                  </a:lnTo>
                  <a:lnTo>
                    <a:pt x="5674" y="9483"/>
                  </a:lnTo>
                  <a:lnTo>
                    <a:pt x="5635" y="9453"/>
                  </a:lnTo>
                  <a:lnTo>
                    <a:pt x="5599" y="9425"/>
                  </a:lnTo>
                  <a:lnTo>
                    <a:pt x="5565" y="9396"/>
                  </a:lnTo>
                  <a:lnTo>
                    <a:pt x="5531" y="9367"/>
                  </a:lnTo>
                  <a:lnTo>
                    <a:pt x="5497" y="9335"/>
                  </a:lnTo>
                  <a:lnTo>
                    <a:pt x="5463" y="9304"/>
                  </a:lnTo>
                  <a:lnTo>
                    <a:pt x="5429" y="9272"/>
                  </a:lnTo>
                  <a:lnTo>
                    <a:pt x="5395" y="9240"/>
                  </a:lnTo>
                  <a:lnTo>
                    <a:pt x="5362" y="9207"/>
                  </a:lnTo>
                  <a:lnTo>
                    <a:pt x="5328" y="9174"/>
                  </a:lnTo>
                  <a:lnTo>
                    <a:pt x="5295" y="9142"/>
                  </a:lnTo>
                  <a:lnTo>
                    <a:pt x="5263" y="9110"/>
                  </a:lnTo>
                  <a:lnTo>
                    <a:pt x="5230" y="9078"/>
                  </a:lnTo>
                  <a:lnTo>
                    <a:pt x="5195" y="9045"/>
                  </a:lnTo>
                  <a:lnTo>
                    <a:pt x="5162" y="9013"/>
                  </a:lnTo>
                  <a:lnTo>
                    <a:pt x="5128" y="8980"/>
                  </a:lnTo>
                  <a:lnTo>
                    <a:pt x="5093" y="8946"/>
                  </a:lnTo>
                  <a:lnTo>
                    <a:pt x="5059" y="8914"/>
                  </a:lnTo>
                  <a:lnTo>
                    <a:pt x="5024" y="8882"/>
                  </a:lnTo>
                  <a:lnTo>
                    <a:pt x="4990" y="8850"/>
                  </a:lnTo>
                  <a:lnTo>
                    <a:pt x="4967" y="8832"/>
                  </a:lnTo>
                  <a:lnTo>
                    <a:pt x="4944" y="8813"/>
                  </a:lnTo>
                  <a:lnTo>
                    <a:pt x="4920" y="8796"/>
                  </a:lnTo>
                  <a:lnTo>
                    <a:pt x="4895" y="8780"/>
                  </a:lnTo>
                  <a:lnTo>
                    <a:pt x="4868" y="8764"/>
                  </a:lnTo>
                  <a:lnTo>
                    <a:pt x="4841" y="8750"/>
                  </a:lnTo>
                  <a:lnTo>
                    <a:pt x="4812" y="8736"/>
                  </a:lnTo>
                  <a:lnTo>
                    <a:pt x="4782" y="8724"/>
                  </a:lnTo>
                  <a:lnTo>
                    <a:pt x="4753" y="8712"/>
                  </a:lnTo>
                  <a:lnTo>
                    <a:pt x="4720" y="8702"/>
                  </a:lnTo>
                  <a:lnTo>
                    <a:pt x="4687" y="8692"/>
                  </a:lnTo>
                  <a:lnTo>
                    <a:pt x="4652" y="8684"/>
                  </a:lnTo>
                  <a:lnTo>
                    <a:pt x="4616" y="8676"/>
                  </a:lnTo>
                  <a:lnTo>
                    <a:pt x="4579" y="8668"/>
                  </a:lnTo>
                  <a:lnTo>
                    <a:pt x="4540" y="8662"/>
                  </a:lnTo>
                  <a:lnTo>
                    <a:pt x="4500" y="8656"/>
                  </a:lnTo>
                  <a:lnTo>
                    <a:pt x="4434" y="8647"/>
                  </a:lnTo>
                  <a:lnTo>
                    <a:pt x="4379" y="8640"/>
                  </a:lnTo>
                  <a:lnTo>
                    <a:pt x="4322" y="8633"/>
                  </a:lnTo>
                  <a:lnTo>
                    <a:pt x="4267" y="8625"/>
                  </a:lnTo>
                  <a:lnTo>
                    <a:pt x="4211" y="8618"/>
                  </a:lnTo>
                  <a:lnTo>
                    <a:pt x="4155" y="8610"/>
                  </a:lnTo>
                  <a:lnTo>
                    <a:pt x="4099" y="8602"/>
                  </a:lnTo>
                  <a:lnTo>
                    <a:pt x="4042" y="8593"/>
                  </a:lnTo>
                  <a:lnTo>
                    <a:pt x="3986" y="8584"/>
                  </a:lnTo>
                  <a:lnTo>
                    <a:pt x="3930" y="8573"/>
                  </a:lnTo>
                  <a:lnTo>
                    <a:pt x="3875" y="8563"/>
                  </a:lnTo>
                  <a:lnTo>
                    <a:pt x="3819" y="8552"/>
                  </a:lnTo>
                  <a:lnTo>
                    <a:pt x="3763" y="8540"/>
                  </a:lnTo>
                  <a:lnTo>
                    <a:pt x="3708" y="8526"/>
                  </a:lnTo>
                  <a:lnTo>
                    <a:pt x="3652" y="8513"/>
                  </a:lnTo>
                  <a:lnTo>
                    <a:pt x="3597" y="8498"/>
                  </a:lnTo>
                  <a:lnTo>
                    <a:pt x="3542" y="8482"/>
                  </a:lnTo>
                  <a:lnTo>
                    <a:pt x="3485" y="8463"/>
                  </a:lnTo>
                  <a:lnTo>
                    <a:pt x="3430" y="8443"/>
                  </a:lnTo>
                  <a:lnTo>
                    <a:pt x="3376" y="8421"/>
                  </a:lnTo>
                  <a:lnTo>
                    <a:pt x="3323" y="8398"/>
                  </a:lnTo>
                  <a:lnTo>
                    <a:pt x="3274" y="8373"/>
                  </a:lnTo>
                  <a:lnTo>
                    <a:pt x="3225" y="8346"/>
                  </a:lnTo>
                  <a:lnTo>
                    <a:pt x="3202" y="8333"/>
                  </a:lnTo>
                  <a:lnTo>
                    <a:pt x="3178" y="8318"/>
                  </a:lnTo>
                  <a:lnTo>
                    <a:pt x="3156" y="8303"/>
                  </a:lnTo>
                  <a:lnTo>
                    <a:pt x="3133" y="8288"/>
                  </a:lnTo>
                  <a:lnTo>
                    <a:pt x="3111" y="8272"/>
                  </a:lnTo>
                  <a:lnTo>
                    <a:pt x="3089" y="8256"/>
                  </a:lnTo>
                  <a:lnTo>
                    <a:pt x="3069" y="8240"/>
                  </a:lnTo>
                  <a:lnTo>
                    <a:pt x="3048" y="8223"/>
                  </a:lnTo>
                  <a:lnTo>
                    <a:pt x="3027" y="8205"/>
                  </a:lnTo>
                  <a:lnTo>
                    <a:pt x="3008" y="8188"/>
                  </a:lnTo>
                  <a:lnTo>
                    <a:pt x="2988" y="8170"/>
                  </a:lnTo>
                  <a:lnTo>
                    <a:pt x="2969" y="8150"/>
                  </a:lnTo>
                  <a:lnTo>
                    <a:pt x="2950" y="8132"/>
                  </a:lnTo>
                  <a:lnTo>
                    <a:pt x="2932" y="8112"/>
                  </a:lnTo>
                  <a:lnTo>
                    <a:pt x="2914" y="8092"/>
                  </a:lnTo>
                  <a:lnTo>
                    <a:pt x="2896" y="8072"/>
                  </a:lnTo>
                  <a:lnTo>
                    <a:pt x="2879" y="8050"/>
                  </a:lnTo>
                  <a:lnTo>
                    <a:pt x="2863" y="8030"/>
                  </a:lnTo>
                  <a:lnTo>
                    <a:pt x="2847" y="8008"/>
                  </a:lnTo>
                  <a:lnTo>
                    <a:pt x="2831" y="7986"/>
                  </a:lnTo>
                  <a:lnTo>
                    <a:pt x="2807" y="7952"/>
                  </a:lnTo>
                  <a:lnTo>
                    <a:pt x="2782" y="7917"/>
                  </a:lnTo>
                  <a:lnTo>
                    <a:pt x="2755" y="7882"/>
                  </a:lnTo>
                  <a:lnTo>
                    <a:pt x="2728" y="7846"/>
                  </a:lnTo>
                  <a:lnTo>
                    <a:pt x="2698" y="7811"/>
                  </a:lnTo>
                  <a:lnTo>
                    <a:pt x="2667" y="7775"/>
                  </a:lnTo>
                  <a:lnTo>
                    <a:pt x="2635" y="7739"/>
                  </a:lnTo>
                  <a:lnTo>
                    <a:pt x="2602" y="7703"/>
                  </a:lnTo>
                  <a:lnTo>
                    <a:pt x="2566" y="7669"/>
                  </a:lnTo>
                  <a:lnTo>
                    <a:pt x="2529" y="7634"/>
                  </a:lnTo>
                  <a:lnTo>
                    <a:pt x="2490" y="7601"/>
                  </a:lnTo>
                  <a:lnTo>
                    <a:pt x="2450" y="7569"/>
                  </a:lnTo>
                  <a:lnTo>
                    <a:pt x="2408" y="7538"/>
                  </a:lnTo>
                  <a:lnTo>
                    <a:pt x="2364" y="7508"/>
                  </a:lnTo>
                  <a:lnTo>
                    <a:pt x="2341" y="7493"/>
                  </a:lnTo>
                  <a:lnTo>
                    <a:pt x="2318" y="7479"/>
                  </a:lnTo>
                  <a:lnTo>
                    <a:pt x="2295" y="7467"/>
                  </a:lnTo>
                  <a:lnTo>
                    <a:pt x="2271" y="7453"/>
                  </a:lnTo>
                  <a:lnTo>
                    <a:pt x="2221" y="7428"/>
                  </a:lnTo>
                  <a:lnTo>
                    <a:pt x="2170" y="7404"/>
                  </a:lnTo>
                  <a:lnTo>
                    <a:pt x="2119" y="7380"/>
                  </a:lnTo>
                  <a:lnTo>
                    <a:pt x="2067" y="7355"/>
                  </a:lnTo>
                  <a:lnTo>
                    <a:pt x="2015" y="7332"/>
                  </a:lnTo>
                  <a:lnTo>
                    <a:pt x="1963" y="7310"/>
                  </a:lnTo>
                  <a:lnTo>
                    <a:pt x="1910" y="7287"/>
                  </a:lnTo>
                  <a:lnTo>
                    <a:pt x="1857" y="7265"/>
                  </a:lnTo>
                  <a:lnTo>
                    <a:pt x="1822" y="7249"/>
                  </a:lnTo>
                  <a:lnTo>
                    <a:pt x="1787" y="7232"/>
                  </a:lnTo>
                  <a:lnTo>
                    <a:pt x="1755" y="7212"/>
                  </a:lnTo>
                  <a:lnTo>
                    <a:pt x="1723" y="7193"/>
                  </a:lnTo>
                  <a:lnTo>
                    <a:pt x="1692" y="7171"/>
                  </a:lnTo>
                  <a:lnTo>
                    <a:pt x="1662" y="7148"/>
                  </a:lnTo>
                  <a:lnTo>
                    <a:pt x="1634" y="7123"/>
                  </a:lnTo>
                  <a:lnTo>
                    <a:pt x="1606" y="7097"/>
                  </a:lnTo>
                  <a:lnTo>
                    <a:pt x="1580" y="7070"/>
                  </a:lnTo>
                  <a:lnTo>
                    <a:pt x="1554" y="7040"/>
                  </a:lnTo>
                  <a:lnTo>
                    <a:pt x="1529" y="7010"/>
                  </a:lnTo>
                  <a:lnTo>
                    <a:pt x="1506" y="6978"/>
                  </a:lnTo>
                  <a:lnTo>
                    <a:pt x="1484" y="6945"/>
                  </a:lnTo>
                  <a:lnTo>
                    <a:pt x="1463" y="6910"/>
                  </a:lnTo>
                  <a:lnTo>
                    <a:pt x="1443" y="6874"/>
                  </a:lnTo>
                  <a:lnTo>
                    <a:pt x="1424" y="6837"/>
                  </a:lnTo>
                  <a:lnTo>
                    <a:pt x="1399" y="6787"/>
                  </a:lnTo>
                  <a:lnTo>
                    <a:pt x="1375" y="6737"/>
                  </a:lnTo>
                  <a:lnTo>
                    <a:pt x="1349" y="6689"/>
                  </a:lnTo>
                  <a:lnTo>
                    <a:pt x="1324" y="6641"/>
                  </a:lnTo>
                  <a:lnTo>
                    <a:pt x="1296" y="6593"/>
                  </a:lnTo>
                  <a:lnTo>
                    <a:pt x="1269" y="6545"/>
                  </a:lnTo>
                  <a:lnTo>
                    <a:pt x="1241" y="6497"/>
                  </a:lnTo>
                  <a:lnTo>
                    <a:pt x="1213" y="6450"/>
                  </a:lnTo>
                  <a:lnTo>
                    <a:pt x="1183" y="6405"/>
                  </a:lnTo>
                  <a:lnTo>
                    <a:pt x="1153" y="6359"/>
                  </a:lnTo>
                  <a:lnTo>
                    <a:pt x="1122" y="6314"/>
                  </a:lnTo>
                  <a:lnTo>
                    <a:pt x="1091" y="6269"/>
                  </a:lnTo>
                  <a:lnTo>
                    <a:pt x="1059" y="6225"/>
                  </a:lnTo>
                  <a:lnTo>
                    <a:pt x="1027" y="6181"/>
                  </a:lnTo>
                  <a:lnTo>
                    <a:pt x="993" y="6137"/>
                  </a:lnTo>
                  <a:lnTo>
                    <a:pt x="960" y="6095"/>
                  </a:lnTo>
                  <a:lnTo>
                    <a:pt x="942" y="6073"/>
                  </a:lnTo>
                  <a:lnTo>
                    <a:pt x="923" y="6052"/>
                  </a:lnTo>
                  <a:lnTo>
                    <a:pt x="904" y="6032"/>
                  </a:lnTo>
                  <a:lnTo>
                    <a:pt x="884" y="6011"/>
                  </a:lnTo>
                  <a:lnTo>
                    <a:pt x="876" y="6002"/>
                  </a:lnTo>
                  <a:lnTo>
                    <a:pt x="856" y="5981"/>
                  </a:lnTo>
                  <a:lnTo>
                    <a:pt x="836" y="5964"/>
                  </a:lnTo>
                  <a:lnTo>
                    <a:pt x="816" y="5949"/>
                  </a:lnTo>
                  <a:lnTo>
                    <a:pt x="796" y="5937"/>
                  </a:lnTo>
                  <a:lnTo>
                    <a:pt x="775" y="5926"/>
                  </a:lnTo>
                  <a:lnTo>
                    <a:pt x="755" y="5918"/>
                  </a:lnTo>
                  <a:lnTo>
                    <a:pt x="744" y="5915"/>
                  </a:lnTo>
                  <a:lnTo>
                    <a:pt x="734" y="5913"/>
                  </a:lnTo>
                  <a:lnTo>
                    <a:pt x="723" y="5910"/>
                  </a:lnTo>
                  <a:lnTo>
                    <a:pt x="712" y="5909"/>
                  </a:lnTo>
                  <a:lnTo>
                    <a:pt x="702" y="5908"/>
                  </a:lnTo>
                  <a:lnTo>
                    <a:pt x="692" y="5908"/>
                  </a:lnTo>
                  <a:lnTo>
                    <a:pt x="680" y="5909"/>
                  </a:lnTo>
                  <a:lnTo>
                    <a:pt x="670" y="5910"/>
                  </a:lnTo>
                  <a:lnTo>
                    <a:pt x="648" y="5914"/>
                  </a:lnTo>
                  <a:lnTo>
                    <a:pt x="626" y="5921"/>
                  </a:lnTo>
                  <a:lnTo>
                    <a:pt x="603" y="5929"/>
                  </a:lnTo>
                  <a:lnTo>
                    <a:pt x="582" y="5940"/>
                  </a:lnTo>
                  <a:lnTo>
                    <a:pt x="559" y="5953"/>
                  </a:lnTo>
                  <a:lnTo>
                    <a:pt x="536" y="5969"/>
                  </a:lnTo>
                  <a:lnTo>
                    <a:pt x="501" y="5996"/>
                  </a:lnTo>
                  <a:lnTo>
                    <a:pt x="467" y="6025"/>
                  </a:lnTo>
                  <a:lnTo>
                    <a:pt x="435" y="6056"/>
                  </a:lnTo>
                  <a:lnTo>
                    <a:pt x="403" y="6087"/>
                  </a:lnTo>
                  <a:lnTo>
                    <a:pt x="372" y="6120"/>
                  </a:lnTo>
                  <a:lnTo>
                    <a:pt x="341" y="6153"/>
                  </a:lnTo>
                  <a:lnTo>
                    <a:pt x="311" y="6187"/>
                  </a:lnTo>
                  <a:lnTo>
                    <a:pt x="281" y="6220"/>
                  </a:lnTo>
                  <a:lnTo>
                    <a:pt x="273" y="6229"/>
                  </a:lnTo>
                  <a:lnTo>
                    <a:pt x="249" y="6258"/>
                  </a:lnTo>
                  <a:lnTo>
                    <a:pt x="226" y="6289"/>
                  </a:lnTo>
                  <a:lnTo>
                    <a:pt x="204" y="6320"/>
                  </a:lnTo>
                  <a:lnTo>
                    <a:pt x="182" y="6351"/>
                  </a:lnTo>
                  <a:lnTo>
                    <a:pt x="161" y="6382"/>
                  </a:lnTo>
                  <a:lnTo>
                    <a:pt x="139" y="6413"/>
                  </a:lnTo>
                  <a:lnTo>
                    <a:pt x="116" y="6444"/>
                  </a:lnTo>
                  <a:lnTo>
                    <a:pt x="92" y="6472"/>
                  </a:lnTo>
                  <a:lnTo>
                    <a:pt x="69" y="6499"/>
                  </a:lnTo>
                  <a:lnTo>
                    <a:pt x="46" y="6524"/>
                  </a:lnTo>
                  <a:lnTo>
                    <a:pt x="23" y="6547"/>
                  </a:lnTo>
                  <a:lnTo>
                    <a:pt x="0" y="6570"/>
                  </a:lnTo>
                  <a:lnTo>
                    <a:pt x="0" y="6514"/>
                  </a:lnTo>
                  <a:lnTo>
                    <a:pt x="15" y="6497"/>
                  </a:lnTo>
                  <a:lnTo>
                    <a:pt x="31" y="6481"/>
                  </a:lnTo>
                  <a:lnTo>
                    <a:pt x="46" y="6464"/>
                  </a:lnTo>
                  <a:lnTo>
                    <a:pt x="62" y="6447"/>
                  </a:lnTo>
                  <a:lnTo>
                    <a:pt x="85" y="6418"/>
                  </a:lnTo>
                  <a:lnTo>
                    <a:pt x="107" y="6389"/>
                  </a:lnTo>
                  <a:lnTo>
                    <a:pt x="128" y="6359"/>
                  </a:lnTo>
                  <a:lnTo>
                    <a:pt x="149" y="6329"/>
                  </a:lnTo>
                  <a:lnTo>
                    <a:pt x="172" y="6297"/>
                  </a:lnTo>
                  <a:lnTo>
                    <a:pt x="195" y="6265"/>
                  </a:lnTo>
                  <a:lnTo>
                    <a:pt x="219" y="6234"/>
                  </a:lnTo>
                  <a:lnTo>
                    <a:pt x="244" y="6203"/>
                  </a:lnTo>
                  <a:lnTo>
                    <a:pt x="251" y="6195"/>
                  </a:lnTo>
                  <a:lnTo>
                    <a:pt x="282" y="6160"/>
                  </a:lnTo>
                  <a:lnTo>
                    <a:pt x="312" y="6126"/>
                  </a:lnTo>
                  <a:lnTo>
                    <a:pt x="344" y="6091"/>
                  </a:lnTo>
                  <a:lnTo>
                    <a:pt x="375" y="6058"/>
                  </a:lnTo>
                  <a:lnTo>
                    <a:pt x="408" y="6026"/>
                  </a:lnTo>
                  <a:lnTo>
                    <a:pt x="442" y="5995"/>
                  </a:lnTo>
                  <a:lnTo>
                    <a:pt x="476" y="5965"/>
                  </a:lnTo>
                  <a:lnTo>
                    <a:pt x="513" y="5938"/>
                  </a:lnTo>
                  <a:lnTo>
                    <a:pt x="539" y="5919"/>
                  </a:lnTo>
                  <a:lnTo>
                    <a:pt x="564" y="5905"/>
                  </a:lnTo>
                  <a:lnTo>
                    <a:pt x="577" y="5898"/>
                  </a:lnTo>
                  <a:lnTo>
                    <a:pt x="591" y="5892"/>
                  </a:lnTo>
                  <a:lnTo>
                    <a:pt x="603" y="5886"/>
                  </a:lnTo>
                  <a:lnTo>
                    <a:pt x="616" y="5882"/>
                  </a:lnTo>
                  <a:lnTo>
                    <a:pt x="629" y="5878"/>
                  </a:lnTo>
                  <a:lnTo>
                    <a:pt x="641" y="5875"/>
                  </a:lnTo>
                  <a:lnTo>
                    <a:pt x="654" y="5872"/>
                  </a:lnTo>
                  <a:lnTo>
                    <a:pt x="666" y="5870"/>
                  </a:lnTo>
                  <a:lnTo>
                    <a:pt x="679" y="5869"/>
                  </a:lnTo>
                  <a:lnTo>
                    <a:pt x="692" y="5868"/>
                  </a:lnTo>
                  <a:lnTo>
                    <a:pt x="704" y="5869"/>
                  </a:lnTo>
                  <a:lnTo>
                    <a:pt x="716" y="5869"/>
                  </a:lnTo>
                  <a:lnTo>
                    <a:pt x="728" y="5871"/>
                  </a:lnTo>
                  <a:lnTo>
                    <a:pt x="741" y="5874"/>
                  </a:lnTo>
                  <a:lnTo>
                    <a:pt x="753" y="5876"/>
                  </a:lnTo>
                  <a:lnTo>
                    <a:pt x="765" y="5879"/>
                  </a:lnTo>
                  <a:lnTo>
                    <a:pt x="777" y="5884"/>
                  </a:lnTo>
                  <a:lnTo>
                    <a:pt x="789" y="5888"/>
                  </a:lnTo>
                  <a:lnTo>
                    <a:pt x="801" y="5894"/>
                  </a:lnTo>
                  <a:lnTo>
                    <a:pt x="812" y="5900"/>
                  </a:lnTo>
                  <a:lnTo>
                    <a:pt x="825" y="5907"/>
                  </a:lnTo>
                  <a:lnTo>
                    <a:pt x="836" y="5915"/>
                  </a:lnTo>
                  <a:lnTo>
                    <a:pt x="848" y="5923"/>
                  </a:lnTo>
                  <a:lnTo>
                    <a:pt x="859" y="5932"/>
                  </a:lnTo>
                  <a:lnTo>
                    <a:pt x="882" y="5952"/>
                  </a:lnTo>
                  <a:lnTo>
                    <a:pt x="905" y="5974"/>
                  </a:lnTo>
                  <a:lnTo>
                    <a:pt x="913" y="5984"/>
                  </a:lnTo>
                  <a:lnTo>
                    <a:pt x="933" y="6004"/>
                  </a:lnTo>
                  <a:lnTo>
                    <a:pt x="953" y="6026"/>
                  </a:lnTo>
                  <a:lnTo>
                    <a:pt x="973" y="6048"/>
                  </a:lnTo>
                  <a:lnTo>
                    <a:pt x="991" y="6071"/>
                  </a:lnTo>
                  <a:lnTo>
                    <a:pt x="1024" y="6113"/>
                  </a:lnTo>
                  <a:lnTo>
                    <a:pt x="1058" y="6157"/>
                  </a:lnTo>
                  <a:lnTo>
                    <a:pt x="1091" y="6202"/>
                  </a:lnTo>
                  <a:lnTo>
                    <a:pt x="1123" y="6246"/>
                  </a:lnTo>
                  <a:lnTo>
                    <a:pt x="1154" y="6291"/>
                  </a:lnTo>
                  <a:lnTo>
                    <a:pt x="1185" y="6337"/>
                  </a:lnTo>
                  <a:lnTo>
                    <a:pt x="1216" y="6383"/>
                  </a:lnTo>
                  <a:lnTo>
                    <a:pt x="1246" y="6430"/>
                  </a:lnTo>
                  <a:lnTo>
                    <a:pt x="1274" y="6477"/>
                  </a:lnTo>
                  <a:lnTo>
                    <a:pt x="1303" y="6525"/>
                  </a:lnTo>
                  <a:lnTo>
                    <a:pt x="1331" y="6573"/>
                  </a:lnTo>
                  <a:lnTo>
                    <a:pt x="1358" y="6621"/>
                  </a:lnTo>
                  <a:lnTo>
                    <a:pt x="1385" y="6671"/>
                  </a:lnTo>
                  <a:lnTo>
                    <a:pt x="1410" y="6720"/>
                  </a:lnTo>
                  <a:lnTo>
                    <a:pt x="1435" y="6769"/>
                  </a:lnTo>
                  <a:lnTo>
                    <a:pt x="1460" y="6820"/>
                  </a:lnTo>
                  <a:lnTo>
                    <a:pt x="1477" y="6855"/>
                  </a:lnTo>
                  <a:lnTo>
                    <a:pt x="1497" y="6890"/>
                  </a:lnTo>
                  <a:lnTo>
                    <a:pt x="1516" y="6923"/>
                  </a:lnTo>
                  <a:lnTo>
                    <a:pt x="1538" y="6955"/>
                  </a:lnTo>
                  <a:lnTo>
                    <a:pt x="1560" y="6985"/>
                  </a:lnTo>
                  <a:lnTo>
                    <a:pt x="1584" y="7015"/>
                  </a:lnTo>
                  <a:lnTo>
                    <a:pt x="1608" y="7042"/>
                  </a:lnTo>
                  <a:lnTo>
                    <a:pt x="1634" y="7069"/>
                  </a:lnTo>
                  <a:lnTo>
                    <a:pt x="1660" y="7093"/>
                  </a:lnTo>
                  <a:lnTo>
                    <a:pt x="1687" y="7117"/>
                  </a:lnTo>
                  <a:lnTo>
                    <a:pt x="1715" y="7139"/>
                  </a:lnTo>
                  <a:lnTo>
                    <a:pt x="1745" y="7159"/>
                  </a:lnTo>
                  <a:lnTo>
                    <a:pt x="1775" y="7179"/>
                  </a:lnTo>
                  <a:lnTo>
                    <a:pt x="1807" y="7197"/>
                  </a:lnTo>
                  <a:lnTo>
                    <a:pt x="1839" y="7213"/>
                  </a:lnTo>
                  <a:lnTo>
                    <a:pt x="1872" y="7228"/>
                  </a:lnTo>
                  <a:lnTo>
                    <a:pt x="1926" y="7251"/>
                  </a:lnTo>
                  <a:lnTo>
                    <a:pt x="1979" y="7274"/>
                  </a:lnTo>
                  <a:lnTo>
                    <a:pt x="2032" y="7297"/>
                  </a:lnTo>
                  <a:lnTo>
                    <a:pt x="2084" y="7320"/>
                  </a:lnTo>
                  <a:lnTo>
                    <a:pt x="2136" y="7344"/>
                  </a:lnTo>
                  <a:lnTo>
                    <a:pt x="2188" y="7368"/>
                  </a:lnTo>
                  <a:lnTo>
                    <a:pt x="2238" y="7393"/>
                  </a:lnTo>
                  <a:lnTo>
                    <a:pt x="2290" y="7418"/>
                  </a:lnTo>
                  <a:lnTo>
                    <a:pt x="2314" y="7432"/>
                  </a:lnTo>
                  <a:lnTo>
                    <a:pt x="2338" y="7445"/>
                  </a:lnTo>
                  <a:lnTo>
                    <a:pt x="2362" y="7460"/>
                  </a:lnTo>
                  <a:lnTo>
                    <a:pt x="2385" y="7474"/>
                  </a:lnTo>
                  <a:lnTo>
                    <a:pt x="2408" y="7490"/>
                  </a:lnTo>
                  <a:lnTo>
                    <a:pt x="2431" y="7505"/>
                  </a:lnTo>
                  <a:lnTo>
                    <a:pt x="2453" y="7521"/>
                  </a:lnTo>
                  <a:lnTo>
                    <a:pt x="2473" y="7537"/>
                  </a:lnTo>
                  <a:lnTo>
                    <a:pt x="2514" y="7570"/>
                  </a:lnTo>
                  <a:lnTo>
                    <a:pt x="2555" y="7604"/>
                  </a:lnTo>
                  <a:lnTo>
                    <a:pt x="2593" y="7639"/>
                  </a:lnTo>
                  <a:lnTo>
                    <a:pt x="2628" y="7674"/>
                  </a:lnTo>
                  <a:lnTo>
                    <a:pt x="2662" y="7711"/>
                  </a:lnTo>
                  <a:lnTo>
                    <a:pt x="2696" y="7748"/>
                  </a:lnTo>
                  <a:lnTo>
                    <a:pt x="2728" y="7784"/>
                  </a:lnTo>
                  <a:lnTo>
                    <a:pt x="2758" y="7821"/>
                  </a:lnTo>
                  <a:lnTo>
                    <a:pt x="2785" y="7858"/>
                  </a:lnTo>
                  <a:lnTo>
                    <a:pt x="2813" y="7893"/>
                  </a:lnTo>
                  <a:lnTo>
                    <a:pt x="2839" y="7929"/>
                  </a:lnTo>
                  <a:lnTo>
                    <a:pt x="2863" y="7963"/>
                  </a:lnTo>
                  <a:lnTo>
                    <a:pt x="2894" y="8006"/>
                  </a:lnTo>
                  <a:lnTo>
                    <a:pt x="2927" y="8047"/>
                  </a:lnTo>
                  <a:lnTo>
                    <a:pt x="2944" y="8067"/>
                  </a:lnTo>
                  <a:lnTo>
                    <a:pt x="2961" y="8086"/>
                  </a:lnTo>
                  <a:lnTo>
                    <a:pt x="2979" y="8104"/>
                  </a:lnTo>
                  <a:lnTo>
                    <a:pt x="2997" y="8123"/>
                  </a:lnTo>
                  <a:lnTo>
                    <a:pt x="3016" y="8141"/>
                  </a:lnTo>
                  <a:lnTo>
                    <a:pt x="3034" y="8158"/>
                  </a:lnTo>
                  <a:lnTo>
                    <a:pt x="3054" y="8175"/>
                  </a:lnTo>
                  <a:lnTo>
                    <a:pt x="3073" y="8193"/>
                  </a:lnTo>
                  <a:lnTo>
                    <a:pt x="3094" y="8209"/>
                  </a:lnTo>
                  <a:lnTo>
                    <a:pt x="3114" y="8225"/>
                  </a:lnTo>
                  <a:lnTo>
                    <a:pt x="3135" y="8241"/>
                  </a:lnTo>
                  <a:lnTo>
                    <a:pt x="3156" y="8256"/>
                  </a:lnTo>
                  <a:lnTo>
                    <a:pt x="3200" y="8286"/>
                  </a:lnTo>
                  <a:lnTo>
                    <a:pt x="3245" y="8312"/>
                  </a:lnTo>
                  <a:lnTo>
                    <a:pt x="3292" y="8338"/>
                  </a:lnTo>
                  <a:lnTo>
                    <a:pt x="3342" y="8362"/>
                  </a:lnTo>
                  <a:lnTo>
                    <a:pt x="3392" y="8385"/>
                  </a:lnTo>
                  <a:lnTo>
                    <a:pt x="3445" y="8406"/>
                  </a:lnTo>
                  <a:lnTo>
                    <a:pt x="3499" y="8427"/>
                  </a:lnTo>
                  <a:lnTo>
                    <a:pt x="3554" y="8444"/>
                  </a:lnTo>
                  <a:lnTo>
                    <a:pt x="3609" y="8460"/>
                  </a:lnTo>
                  <a:lnTo>
                    <a:pt x="3663" y="8475"/>
                  </a:lnTo>
                  <a:lnTo>
                    <a:pt x="3718" y="8489"/>
                  </a:lnTo>
                  <a:lnTo>
                    <a:pt x="3773" y="8501"/>
                  </a:lnTo>
                  <a:lnTo>
                    <a:pt x="3828" y="8514"/>
                  </a:lnTo>
                  <a:lnTo>
                    <a:pt x="3883" y="8524"/>
                  </a:lnTo>
                  <a:lnTo>
                    <a:pt x="3938" y="8534"/>
                  </a:lnTo>
                  <a:lnTo>
                    <a:pt x="3994" y="8545"/>
                  </a:lnTo>
                  <a:lnTo>
                    <a:pt x="4049" y="8554"/>
                  </a:lnTo>
                  <a:lnTo>
                    <a:pt x="4106" y="8563"/>
                  </a:lnTo>
                  <a:lnTo>
                    <a:pt x="4162" y="8571"/>
                  </a:lnTo>
                  <a:lnTo>
                    <a:pt x="4217" y="8579"/>
                  </a:lnTo>
                  <a:lnTo>
                    <a:pt x="4273" y="8586"/>
                  </a:lnTo>
                  <a:lnTo>
                    <a:pt x="4328" y="8594"/>
                  </a:lnTo>
                  <a:lnTo>
                    <a:pt x="4383" y="8601"/>
                  </a:lnTo>
                  <a:lnTo>
                    <a:pt x="4438" y="8608"/>
                  </a:lnTo>
                  <a:lnTo>
                    <a:pt x="4505" y="8617"/>
                  </a:lnTo>
                  <a:lnTo>
                    <a:pt x="4547" y="8623"/>
                  </a:lnTo>
                  <a:lnTo>
                    <a:pt x="4587" y="8630"/>
                  </a:lnTo>
                  <a:lnTo>
                    <a:pt x="4626" y="8637"/>
                  </a:lnTo>
                  <a:lnTo>
                    <a:pt x="4663" y="8646"/>
                  </a:lnTo>
                  <a:lnTo>
                    <a:pt x="4699" y="8655"/>
                  </a:lnTo>
                  <a:lnTo>
                    <a:pt x="4734" y="8665"/>
                  </a:lnTo>
                  <a:lnTo>
                    <a:pt x="4767" y="8677"/>
                  </a:lnTo>
                  <a:lnTo>
                    <a:pt x="4800" y="8688"/>
                  </a:lnTo>
                  <a:lnTo>
                    <a:pt x="4831" y="8702"/>
                  </a:lnTo>
                  <a:lnTo>
                    <a:pt x="4860" y="8716"/>
                  </a:lnTo>
                  <a:lnTo>
                    <a:pt x="4889" y="8731"/>
                  </a:lnTo>
                  <a:lnTo>
                    <a:pt x="4917" y="8747"/>
                  </a:lnTo>
                  <a:lnTo>
                    <a:pt x="4943" y="8764"/>
                  </a:lnTo>
                  <a:lnTo>
                    <a:pt x="4968" y="8782"/>
                  </a:lnTo>
                  <a:lnTo>
                    <a:pt x="4992" y="8801"/>
                  </a:lnTo>
                  <a:lnTo>
                    <a:pt x="5016" y="8821"/>
                  </a:lnTo>
                  <a:lnTo>
                    <a:pt x="5051" y="8853"/>
                  </a:lnTo>
                  <a:lnTo>
                    <a:pt x="5086" y="8885"/>
                  </a:lnTo>
                  <a:lnTo>
                    <a:pt x="5121" y="8918"/>
                  </a:lnTo>
                  <a:lnTo>
                    <a:pt x="5155" y="8951"/>
                  </a:lnTo>
                  <a:lnTo>
                    <a:pt x="5190" y="8984"/>
                  </a:lnTo>
                  <a:lnTo>
                    <a:pt x="5223" y="9016"/>
                  </a:lnTo>
                  <a:lnTo>
                    <a:pt x="5257" y="9049"/>
                  </a:lnTo>
                  <a:lnTo>
                    <a:pt x="5291" y="9083"/>
                  </a:lnTo>
                  <a:lnTo>
                    <a:pt x="5323" y="9115"/>
                  </a:lnTo>
                  <a:lnTo>
                    <a:pt x="5356" y="9147"/>
                  </a:lnTo>
                  <a:lnTo>
                    <a:pt x="5389" y="9179"/>
                  </a:lnTo>
                  <a:lnTo>
                    <a:pt x="5422" y="9211"/>
                  </a:lnTo>
                  <a:lnTo>
                    <a:pt x="5456" y="9243"/>
                  </a:lnTo>
                  <a:lnTo>
                    <a:pt x="5490" y="9275"/>
                  </a:lnTo>
                  <a:lnTo>
                    <a:pt x="5523" y="9306"/>
                  </a:lnTo>
                  <a:lnTo>
                    <a:pt x="5558" y="9337"/>
                  </a:lnTo>
                  <a:lnTo>
                    <a:pt x="5590" y="9366"/>
                  </a:lnTo>
                  <a:lnTo>
                    <a:pt x="5624" y="9395"/>
                  </a:lnTo>
                  <a:lnTo>
                    <a:pt x="5660" y="9422"/>
                  </a:lnTo>
                  <a:lnTo>
                    <a:pt x="5698" y="9451"/>
                  </a:lnTo>
                  <a:lnTo>
                    <a:pt x="5738" y="9481"/>
                  </a:lnTo>
                  <a:lnTo>
                    <a:pt x="5780" y="9511"/>
                  </a:lnTo>
                  <a:lnTo>
                    <a:pt x="5826" y="9540"/>
                  </a:lnTo>
                  <a:lnTo>
                    <a:pt x="5876" y="9572"/>
                  </a:lnTo>
                  <a:lnTo>
                    <a:pt x="5901" y="9587"/>
                  </a:lnTo>
                  <a:lnTo>
                    <a:pt x="5925" y="9601"/>
                  </a:lnTo>
                  <a:lnTo>
                    <a:pt x="5950" y="9614"/>
                  </a:lnTo>
                  <a:lnTo>
                    <a:pt x="5975" y="9626"/>
                  </a:lnTo>
                  <a:lnTo>
                    <a:pt x="6001" y="9637"/>
                  </a:lnTo>
                  <a:lnTo>
                    <a:pt x="6026" y="9646"/>
                  </a:lnTo>
                  <a:lnTo>
                    <a:pt x="6051" y="9655"/>
                  </a:lnTo>
                  <a:lnTo>
                    <a:pt x="6076" y="9663"/>
                  </a:lnTo>
                  <a:lnTo>
                    <a:pt x="6103" y="9670"/>
                  </a:lnTo>
                  <a:lnTo>
                    <a:pt x="6128" y="9676"/>
                  </a:lnTo>
                  <a:lnTo>
                    <a:pt x="6154" y="9681"/>
                  </a:lnTo>
                  <a:lnTo>
                    <a:pt x="6181" y="9686"/>
                  </a:lnTo>
                  <a:lnTo>
                    <a:pt x="6207" y="9689"/>
                  </a:lnTo>
                  <a:lnTo>
                    <a:pt x="6232" y="9693"/>
                  </a:lnTo>
                  <a:lnTo>
                    <a:pt x="6259" y="9695"/>
                  </a:lnTo>
                  <a:lnTo>
                    <a:pt x="6285" y="9697"/>
                  </a:lnTo>
                  <a:lnTo>
                    <a:pt x="6338" y="9699"/>
                  </a:lnTo>
                  <a:lnTo>
                    <a:pt x="6392" y="9699"/>
                  </a:lnTo>
                  <a:lnTo>
                    <a:pt x="6445" y="9697"/>
                  </a:lnTo>
                  <a:lnTo>
                    <a:pt x="6498" y="9694"/>
                  </a:lnTo>
                  <a:lnTo>
                    <a:pt x="6551" y="9689"/>
                  </a:lnTo>
                  <a:lnTo>
                    <a:pt x="6604" y="9685"/>
                  </a:lnTo>
                  <a:lnTo>
                    <a:pt x="6658" y="9679"/>
                  </a:lnTo>
                  <a:lnTo>
                    <a:pt x="6711" y="9672"/>
                  </a:lnTo>
                  <a:lnTo>
                    <a:pt x="6780" y="9665"/>
                  </a:lnTo>
                  <a:lnTo>
                    <a:pt x="6820" y="9661"/>
                  </a:lnTo>
                  <a:lnTo>
                    <a:pt x="6859" y="9656"/>
                  </a:lnTo>
                  <a:lnTo>
                    <a:pt x="6899" y="9652"/>
                  </a:lnTo>
                  <a:lnTo>
                    <a:pt x="6939" y="9647"/>
                  </a:lnTo>
                  <a:lnTo>
                    <a:pt x="6978" y="9642"/>
                  </a:lnTo>
                  <a:lnTo>
                    <a:pt x="7018" y="9637"/>
                  </a:lnTo>
                  <a:lnTo>
                    <a:pt x="7058" y="9632"/>
                  </a:lnTo>
                  <a:lnTo>
                    <a:pt x="7097" y="9628"/>
                  </a:lnTo>
                  <a:lnTo>
                    <a:pt x="7126" y="9624"/>
                  </a:lnTo>
                  <a:lnTo>
                    <a:pt x="7155" y="9621"/>
                  </a:lnTo>
                  <a:lnTo>
                    <a:pt x="7184" y="9617"/>
                  </a:lnTo>
                  <a:lnTo>
                    <a:pt x="7213" y="9614"/>
                  </a:lnTo>
                  <a:lnTo>
                    <a:pt x="7242" y="9609"/>
                  </a:lnTo>
                  <a:lnTo>
                    <a:pt x="7270" y="9606"/>
                  </a:lnTo>
                  <a:lnTo>
                    <a:pt x="7299" y="9602"/>
                  </a:lnTo>
                  <a:lnTo>
                    <a:pt x="7328" y="9600"/>
                  </a:lnTo>
                  <a:lnTo>
                    <a:pt x="7344" y="9598"/>
                  </a:lnTo>
                  <a:lnTo>
                    <a:pt x="7359" y="9598"/>
                  </a:lnTo>
                  <a:lnTo>
                    <a:pt x="7373" y="9599"/>
                  </a:lnTo>
                  <a:lnTo>
                    <a:pt x="7386" y="9601"/>
                  </a:lnTo>
                  <a:lnTo>
                    <a:pt x="7400" y="9605"/>
                  </a:lnTo>
                  <a:lnTo>
                    <a:pt x="7413" y="9608"/>
                  </a:lnTo>
                  <a:lnTo>
                    <a:pt x="7424" y="9614"/>
                  </a:lnTo>
                  <a:lnTo>
                    <a:pt x="7436" y="9620"/>
                  </a:lnTo>
                  <a:lnTo>
                    <a:pt x="7446" y="9628"/>
                  </a:lnTo>
                  <a:lnTo>
                    <a:pt x="7456" y="9636"/>
                  </a:lnTo>
                  <a:lnTo>
                    <a:pt x="7465" y="9645"/>
                  </a:lnTo>
                  <a:lnTo>
                    <a:pt x="7474" y="9656"/>
                  </a:lnTo>
                  <a:lnTo>
                    <a:pt x="7482" y="9668"/>
                  </a:lnTo>
                  <a:lnTo>
                    <a:pt x="7488" y="9679"/>
                  </a:lnTo>
                  <a:lnTo>
                    <a:pt x="7494" y="9693"/>
                  </a:lnTo>
                  <a:lnTo>
                    <a:pt x="7500" y="9708"/>
                  </a:lnTo>
                  <a:lnTo>
                    <a:pt x="7511" y="9743"/>
                  </a:lnTo>
                  <a:lnTo>
                    <a:pt x="7522" y="9781"/>
                  </a:lnTo>
                  <a:lnTo>
                    <a:pt x="7526" y="9801"/>
                  </a:lnTo>
                  <a:lnTo>
                    <a:pt x="7531" y="9821"/>
                  </a:lnTo>
                  <a:lnTo>
                    <a:pt x="7534" y="9842"/>
                  </a:lnTo>
                  <a:lnTo>
                    <a:pt x="7538" y="9863"/>
                  </a:lnTo>
                  <a:lnTo>
                    <a:pt x="7541" y="9884"/>
                  </a:lnTo>
                  <a:lnTo>
                    <a:pt x="7543" y="9906"/>
                  </a:lnTo>
                  <a:lnTo>
                    <a:pt x="7546" y="9929"/>
                  </a:lnTo>
                  <a:lnTo>
                    <a:pt x="7548" y="9951"/>
                  </a:lnTo>
                  <a:lnTo>
                    <a:pt x="7550" y="9974"/>
                  </a:lnTo>
                  <a:lnTo>
                    <a:pt x="7553" y="9996"/>
                  </a:lnTo>
                  <a:lnTo>
                    <a:pt x="7554" y="10019"/>
                  </a:lnTo>
                  <a:lnTo>
                    <a:pt x="7556" y="10040"/>
                  </a:lnTo>
                  <a:lnTo>
                    <a:pt x="7560" y="10075"/>
                  </a:lnTo>
                  <a:lnTo>
                    <a:pt x="7562" y="10109"/>
                  </a:lnTo>
                  <a:lnTo>
                    <a:pt x="7565" y="10145"/>
                  </a:lnTo>
                  <a:lnTo>
                    <a:pt x="7570" y="10179"/>
                  </a:lnTo>
                  <a:lnTo>
                    <a:pt x="7573" y="10214"/>
                  </a:lnTo>
                  <a:lnTo>
                    <a:pt x="7579" y="10249"/>
                  </a:lnTo>
                  <a:lnTo>
                    <a:pt x="7584" y="10284"/>
                  </a:lnTo>
                  <a:lnTo>
                    <a:pt x="7591" y="10318"/>
                  </a:lnTo>
                  <a:lnTo>
                    <a:pt x="7550" y="10318"/>
                  </a:lnTo>
                  <a:close/>
                  <a:moveTo>
                    <a:pt x="8477" y="10318"/>
                  </a:moveTo>
                  <a:lnTo>
                    <a:pt x="8486" y="10279"/>
                  </a:lnTo>
                  <a:lnTo>
                    <a:pt x="8492" y="10240"/>
                  </a:lnTo>
                  <a:lnTo>
                    <a:pt x="8497" y="10200"/>
                  </a:lnTo>
                  <a:lnTo>
                    <a:pt x="8499" y="10159"/>
                  </a:lnTo>
                  <a:lnTo>
                    <a:pt x="8499" y="10117"/>
                  </a:lnTo>
                  <a:lnTo>
                    <a:pt x="8497" y="10076"/>
                  </a:lnTo>
                  <a:lnTo>
                    <a:pt x="8493" y="10034"/>
                  </a:lnTo>
                  <a:lnTo>
                    <a:pt x="8486" y="9990"/>
                  </a:lnTo>
                  <a:lnTo>
                    <a:pt x="8480" y="9951"/>
                  </a:lnTo>
                  <a:lnTo>
                    <a:pt x="8472" y="9913"/>
                  </a:lnTo>
                  <a:lnTo>
                    <a:pt x="8461" y="9878"/>
                  </a:lnTo>
                  <a:lnTo>
                    <a:pt x="8451" y="9842"/>
                  </a:lnTo>
                  <a:lnTo>
                    <a:pt x="8438" y="9810"/>
                  </a:lnTo>
                  <a:lnTo>
                    <a:pt x="8424" y="9778"/>
                  </a:lnTo>
                  <a:lnTo>
                    <a:pt x="8411" y="9748"/>
                  </a:lnTo>
                  <a:lnTo>
                    <a:pt x="8395" y="9720"/>
                  </a:lnTo>
                  <a:lnTo>
                    <a:pt x="8377" y="9693"/>
                  </a:lnTo>
                  <a:lnTo>
                    <a:pt x="8358" y="9668"/>
                  </a:lnTo>
                  <a:lnTo>
                    <a:pt x="8338" y="9644"/>
                  </a:lnTo>
                  <a:lnTo>
                    <a:pt x="8317" y="9621"/>
                  </a:lnTo>
                  <a:lnTo>
                    <a:pt x="8294" y="9600"/>
                  </a:lnTo>
                  <a:lnTo>
                    <a:pt x="8270" y="9579"/>
                  </a:lnTo>
                  <a:lnTo>
                    <a:pt x="8244" y="9561"/>
                  </a:lnTo>
                  <a:lnTo>
                    <a:pt x="8217" y="9543"/>
                  </a:lnTo>
                  <a:lnTo>
                    <a:pt x="8180" y="9521"/>
                  </a:lnTo>
                  <a:lnTo>
                    <a:pt x="8142" y="9500"/>
                  </a:lnTo>
                  <a:lnTo>
                    <a:pt x="8102" y="9480"/>
                  </a:lnTo>
                  <a:lnTo>
                    <a:pt x="8061" y="9460"/>
                  </a:lnTo>
                  <a:lnTo>
                    <a:pt x="8018" y="9441"/>
                  </a:lnTo>
                  <a:lnTo>
                    <a:pt x="7974" y="9421"/>
                  </a:lnTo>
                  <a:lnTo>
                    <a:pt x="7928" y="9403"/>
                  </a:lnTo>
                  <a:lnTo>
                    <a:pt x="7881" y="9384"/>
                  </a:lnTo>
                  <a:lnTo>
                    <a:pt x="7866" y="9379"/>
                  </a:lnTo>
                  <a:lnTo>
                    <a:pt x="7852" y="9373"/>
                  </a:lnTo>
                  <a:lnTo>
                    <a:pt x="7839" y="9366"/>
                  </a:lnTo>
                  <a:lnTo>
                    <a:pt x="7828" y="9360"/>
                  </a:lnTo>
                  <a:lnTo>
                    <a:pt x="7817" y="9353"/>
                  </a:lnTo>
                  <a:lnTo>
                    <a:pt x="7807" y="9347"/>
                  </a:lnTo>
                  <a:lnTo>
                    <a:pt x="7798" y="9340"/>
                  </a:lnTo>
                  <a:lnTo>
                    <a:pt x="7789" y="9332"/>
                  </a:lnTo>
                  <a:lnTo>
                    <a:pt x="7782" y="9325"/>
                  </a:lnTo>
                  <a:lnTo>
                    <a:pt x="7775" y="9318"/>
                  </a:lnTo>
                  <a:lnTo>
                    <a:pt x="7768" y="9310"/>
                  </a:lnTo>
                  <a:lnTo>
                    <a:pt x="7764" y="9302"/>
                  </a:lnTo>
                  <a:lnTo>
                    <a:pt x="7758" y="9294"/>
                  </a:lnTo>
                  <a:lnTo>
                    <a:pt x="7755" y="9286"/>
                  </a:lnTo>
                  <a:lnTo>
                    <a:pt x="7751" y="9278"/>
                  </a:lnTo>
                  <a:lnTo>
                    <a:pt x="7748" y="9270"/>
                  </a:lnTo>
                  <a:lnTo>
                    <a:pt x="7743" y="9252"/>
                  </a:lnTo>
                  <a:lnTo>
                    <a:pt x="7742" y="9235"/>
                  </a:lnTo>
                  <a:lnTo>
                    <a:pt x="7741" y="9218"/>
                  </a:lnTo>
                  <a:lnTo>
                    <a:pt x="7742" y="9201"/>
                  </a:lnTo>
                  <a:lnTo>
                    <a:pt x="7745" y="9184"/>
                  </a:lnTo>
                  <a:lnTo>
                    <a:pt x="7749" y="9166"/>
                  </a:lnTo>
                  <a:lnTo>
                    <a:pt x="7753" y="9148"/>
                  </a:lnTo>
                  <a:lnTo>
                    <a:pt x="7759" y="9131"/>
                  </a:lnTo>
                  <a:lnTo>
                    <a:pt x="7772" y="9093"/>
                  </a:lnTo>
                  <a:lnTo>
                    <a:pt x="7786" y="9056"/>
                  </a:lnTo>
                  <a:lnTo>
                    <a:pt x="7800" y="9022"/>
                  </a:lnTo>
                  <a:lnTo>
                    <a:pt x="7817" y="8990"/>
                  </a:lnTo>
                  <a:lnTo>
                    <a:pt x="7833" y="8959"/>
                  </a:lnTo>
                  <a:lnTo>
                    <a:pt x="7849" y="8931"/>
                  </a:lnTo>
                  <a:lnTo>
                    <a:pt x="7867" y="8905"/>
                  </a:lnTo>
                  <a:lnTo>
                    <a:pt x="7885" y="8881"/>
                  </a:lnTo>
                  <a:lnTo>
                    <a:pt x="7914" y="8844"/>
                  </a:lnTo>
                  <a:lnTo>
                    <a:pt x="7944" y="8809"/>
                  </a:lnTo>
                  <a:lnTo>
                    <a:pt x="7975" y="8773"/>
                  </a:lnTo>
                  <a:lnTo>
                    <a:pt x="8006" y="8737"/>
                  </a:lnTo>
                  <a:lnTo>
                    <a:pt x="8037" y="8703"/>
                  </a:lnTo>
                  <a:lnTo>
                    <a:pt x="8069" y="8669"/>
                  </a:lnTo>
                  <a:lnTo>
                    <a:pt x="8100" y="8635"/>
                  </a:lnTo>
                  <a:lnTo>
                    <a:pt x="8131" y="8601"/>
                  </a:lnTo>
                  <a:lnTo>
                    <a:pt x="8160" y="8571"/>
                  </a:lnTo>
                  <a:lnTo>
                    <a:pt x="8187" y="8541"/>
                  </a:lnTo>
                  <a:lnTo>
                    <a:pt x="8215" y="8510"/>
                  </a:lnTo>
                  <a:lnTo>
                    <a:pt x="8242" y="8481"/>
                  </a:lnTo>
                  <a:lnTo>
                    <a:pt x="8268" y="8451"/>
                  </a:lnTo>
                  <a:lnTo>
                    <a:pt x="8293" y="8420"/>
                  </a:lnTo>
                  <a:lnTo>
                    <a:pt x="8314" y="8389"/>
                  </a:lnTo>
                  <a:lnTo>
                    <a:pt x="8335" y="8358"/>
                  </a:lnTo>
                  <a:lnTo>
                    <a:pt x="8355" y="8325"/>
                  </a:lnTo>
                  <a:lnTo>
                    <a:pt x="8373" y="8292"/>
                  </a:lnTo>
                  <a:lnTo>
                    <a:pt x="8389" y="8258"/>
                  </a:lnTo>
                  <a:lnTo>
                    <a:pt x="8403" y="8225"/>
                  </a:lnTo>
                  <a:lnTo>
                    <a:pt x="8416" y="8189"/>
                  </a:lnTo>
                  <a:lnTo>
                    <a:pt x="8427" y="8155"/>
                  </a:lnTo>
                  <a:lnTo>
                    <a:pt x="8437" y="8119"/>
                  </a:lnTo>
                  <a:lnTo>
                    <a:pt x="8445" y="8083"/>
                  </a:lnTo>
                  <a:lnTo>
                    <a:pt x="8451" y="8047"/>
                  </a:lnTo>
                  <a:lnTo>
                    <a:pt x="8455" y="8010"/>
                  </a:lnTo>
                  <a:lnTo>
                    <a:pt x="8458" y="7972"/>
                  </a:lnTo>
                  <a:lnTo>
                    <a:pt x="8459" y="7936"/>
                  </a:lnTo>
                  <a:lnTo>
                    <a:pt x="8459" y="7916"/>
                  </a:lnTo>
                  <a:lnTo>
                    <a:pt x="8458" y="7897"/>
                  </a:lnTo>
                  <a:lnTo>
                    <a:pt x="8457" y="7877"/>
                  </a:lnTo>
                  <a:lnTo>
                    <a:pt x="8454" y="7859"/>
                  </a:lnTo>
                  <a:lnTo>
                    <a:pt x="8452" y="7841"/>
                  </a:lnTo>
                  <a:lnTo>
                    <a:pt x="8449" y="7822"/>
                  </a:lnTo>
                  <a:lnTo>
                    <a:pt x="8444" y="7804"/>
                  </a:lnTo>
                  <a:lnTo>
                    <a:pt x="8439" y="7787"/>
                  </a:lnTo>
                  <a:lnTo>
                    <a:pt x="8434" y="7768"/>
                  </a:lnTo>
                  <a:lnTo>
                    <a:pt x="8428" y="7752"/>
                  </a:lnTo>
                  <a:lnTo>
                    <a:pt x="8421" y="7735"/>
                  </a:lnTo>
                  <a:lnTo>
                    <a:pt x="8414" y="7718"/>
                  </a:lnTo>
                  <a:lnTo>
                    <a:pt x="8406" y="7702"/>
                  </a:lnTo>
                  <a:lnTo>
                    <a:pt x="8398" y="7686"/>
                  </a:lnTo>
                  <a:lnTo>
                    <a:pt x="8389" y="7671"/>
                  </a:lnTo>
                  <a:lnTo>
                    <a:pt x="8379" y="7655"/>
                  </a:lnTo>
                  <a:lnTo>
                    <a:pt x="8368" y="7640"/>
                  </a:lnTo>
                  <a:lnTo>
                    <a:pt x="8357" y="7625"/>
                  </a:lnTo>
                  <a:lnTo>
                    <a:pt x="8345" y="7611"/>
                  </a:lnTo>
                  <a:lnTo>
                    <a:pt x="8333" y="7596"/>
                  </a:lnTo>
                  <a:lnTo>
                    <a:pt x="8320" y="7583"/>
                  </a:lnTo>
                  <a:lnTo>
                    <a:pt x="8306" y="7569"/>
                  </a:lnTo>
                  <a:lnTo>
                    <a:pt x="8293" y="7556"/>
                  </a:lnTo>
                  <a:lnTo>
                    <a:pt x="8278" y="7542"/>
                  </a:lnTo>
                  <a:lnTo>
                    <a:pt x="8262" y="7530"/>
                  </a:lnTo>
                  <a:lnTo>
                    <a:pt x="8246" y="7518"/>
                  </a:lnTo>
                  <a:lnTo>
                    <a:pt x="8229" y="7506"/>
                  </a:lnTo>
                  <a:lnTo>
                    <a:pt x="8211" y="7494"/>
                  </a:lnTo>
                  <a:lnTo>
                    <a:pt x="8194" y="7483"/>
                  </a:lnTo>
                  <a:lnTo>
                    <a:pt x="8174" y="7471"/>
                  </a:lnTo>
                  <a:lnTo>
                    <a:pt x="8156" y="7461"/>
                  </a:lnTo>
                  <a:lnTo>
                    <a:pt x="8135" y="7449"/>
                  </a:lnTo>
                  <a:lnTo>
                    <a:pt x="8063" y="7413"/>
                  </a:lnTo>
                  <a:lnTo>
                    <a:pt x="7992" y="7374"/>
                  </a:lnTo>
                  <a:lnTo>
                    <a:pt x="7921" y="7335"/>
                  </a:lnTo>
                  <a:lnTo>
                    <a:pt x="7850" y="7296"/>
                  </a:lnTo>
                  <a:lnTo>
                    <a:pt x="7779" y="7256"/>
                  </a:lnTo>
                  <a:lnTo>
                    <a:pt x="7709" y="7215"/>
                  </a:lnTo>
                  <a:lnTo>
                    <a:pt x="7639" y="7175"/>
                  </a:lnTo>
                  <a:lnTo>
                    <a:pt x="7570" y="7135"/>
                  </a:lnTo>
                  <a:lnTo>
                    <a:pt x="7548" y="7123"/>
                  </a:lnTo>
                  <a:lnTo>
                    <a:pt x="7526" y="7110"/>
                  </a:lnTo>
                  <a:lnTo>
                    <a:pt x="7504" y="7097"/>
                  </a:lnTo>
                  <a:lnTo>
                    <a:pt x="7483" y="7085"/>
                  </a:lnTo>
                  <a:lnTo>
                    <a:pt x="7461" y="7073"/>
                  </a:lnTo>
                  <a:lnTo>
                    <a:pt x="7439" y="7061"/>
                  </a:lnTo>
                  <a:lnTo>
                    <a:pt x="7418" y="7048"/>
                  </a:lnTo>
                  <a:lnTo>
                    <a:pt x="7397" y="7035"/>
                  </a:lnTo>
                  <a:lnTo>
                    <a:pt x="7324" y="6995"/>
                  </a:lnTo>
                  <a:lnTo>
                    <a:pt x="7252" y="6956"/>
                  </a:lnTo>
                  <a:lnTo>
                    <a:pt x="7214" y="6937"/>
                  </a:lnTo>
                  <a:lnTo>
                    <a:pt x="7176" y="6918"/>
                  </a:lnTo>
                  <a:lnTo>
                    <a:pt x="7139" y="6900"/>
                  </a:lnTo>
                  <a:lnTo>
                    <a:pt x="7100" y="6882"/>
                  </a:lnTo>
                  <a:lnTo>
                    <a:pt x="7061" y="6866"/>
                  </a:lnTo>
                  <a:lnTo>
                    <a:pt x="7020" y="6848"/>
                  </a:lnTo>
                  <a:lnTo>
                    <a:pt x="6980" y="6834"/>
                  </a:lnTo>
                  <a:lnTo>
                    <a:pt x="6939" y="6819"/>
                  </a:lnTo>
                  <a:lnTo>
                    <a:pt x="6898" y="6806"/>
                  </a:lnTo>
                  <a:lnTo>
                    <a:pt x="6855" y="6793"/>
                  </a:lnTo>
                  <a:lnTo>
                    <a:pt x="6812" y="6782"/>
                  </a:lnTo>
                  <a:lnTo>
                    <a:pt x="6768" y="6772"/>
                  </a:lnTo>
                  <a:lnTo>
                    <a:pt x="6760" y="6770"/>
                  </a:lnTo>
                  <a:lnTo>
                    <a:pt x="6711" y="6760"/>
                  </a:lnTo>
                  <a:lnTo>
                    <a:pt x="6660" y="6749"/>
                  </a:lnTo>
                  <a:lnTo>
                    <a:pt x="6610" y="6737"/>
                  </a:lnTo>
                  <a:lnTo>
                    <a:pt x="6559" y="6726"/>
                  </a:lnTo>
                  <a:lnTo>
                    <a:pt x="6509" y="6712"/>
                  </a:lnTo>
                  <a:lnTo>
                    <a:pt x="6458" y="6698"/>
                  </a:lnTo>
                  <a:lnTo>
                    <a:pt x="6409" y="6683"/>
                  </a:lnTo>
                  <a:lnTo>
                    <a:pt x="6360" y="6666"/>
                  </a:lnTo>
                  <a:lnTo>
                    <a:pt x="6336" y="6657"/>
                  </a:lnTo>
                  <a:lnTo>
                    <a:pt x="6313" y="6648"/>
                  </a:lnTo>
                  <a:lnTo>
                    <a:pt x="6291" y="6637"/>
                  </a:lnTo>
                  <a:lnTo>
                    <a:pt x="6268" y="6626"/>
                  </a:lnTo>
                  <a:lnTo>
                    <a:pt x="6247" y="6614"/>
                  </a:lnTo>
                  <a:lnTo>
                    <a:pt x="6227" y="6602"/>
                  </a:lnTo>
                  <a:lnTo>
                    <a:pt x="6207" y="6589"/>
                  </a:lnTo>
                  <a:lnTo>
                    <a:pt x="6188" y="6575"/>
                  </a:lnTo>
                  <a:lnTo>
                    <a:pt x="6169" y="6562"/>
                  </a:lnTo>
                  <a:lnTo>
                    <a:pt x="6151" y="6547"/>
                  </a:lnTo>
                  <a:lnTo>
                    <a:pt x="6134" y="6532"/>
                  </a:lnTo>
                  <a:lnTo>
                    <a:pt x="6116" y="6516"/>
                  </a:lnTo>
                  <a:lnTo>
                    <a:pt x="6099" y="6500"/>
                  </a:lnTo>
                  <a:lnTo>
                    <a:pt x="6083" y="6484"/>
                  </a:lnTo>
                  <a:lnTo>
                    <a:pt x="6067" y="6467"/>
                  </a:lnTo>
                  <a:lnTo>
                    <a:pt x="6052" y="6449"/>
                  </a:lnTo>
                  <a:lnTo>
                    <a:pt x="6022" y="6414"/>
                  </a:lnTo>
                  <a:lnTo>
                    <a:pt x="5995" y="6376"/>
                  </a:lnTo>
                  <a:lnTo>
                    <a:pt x="5968" y="6337"/>
                  </a:lnTo>
                  <a:lnTo>
                    <a:pt x="5942" y="6298"/>
                  </a:lnTo>
                  <a:lnTo>
                    <a:pt x="5918" y="6257"/>
                  </a:lnTo>
                  <a:lnTo>
                    <a:pt x="5894" y="6215"/>
                  </a:lnTo>
                  <a:lnTo>
                    <a:pt x="5870" y="6173"/>
                  </a:lnTo>
                  <a:lnTo>
                    <a:pt x="5847" y="6129"/>
                  </a:lnTo>
                  <a:lnTo>
                    <a:pt x="5812" y="6066"/>
                  </a:lnTo>
                  <a:lnTo>
                    <a:pt x="5779" y="6003"/>
                  </a:lnTo>
                  <a:lnTo>
                    <a:pt x="5745" y="5940"/>
                  </a:lnTo>
                  <a:lnTo>
                    <a:pt x="5710" y="5876"/>
                  </a:lnTo>
                  <a:lnTo>
                    <a:pt x="5676" y="5813"/>
                  </a:lnTo>
                  <a:lnTo>
                    <a:pt x="5642" y="5750"/>
                  </a:lnTo>
                  <a:lnTo>
                    <a:pt x="5607" y="5687"/>
                  </a:lnTo>
                  <a:lnTo>
                    <a:pt x="5573" y="5622"/>
                  </a:lnTo>
                  <a:lnTo>
                    <a:pt x="5553" y="5586"/>
                  </a:lnTo>
                  <a:lnTo>
                    <a:pt x="5533" y="5549"/>
                  </a:lnTo>
                  <a:lnTo>
                    <a:pt x="5513" y="5511"/>
                  </a:lnTo>
                  <a:lnTo>
                    <a:pt x="5492" y="5474"/>
                  </a:lnTo>
                  <a:lnTo>
                    <a:pt x="5473" y="5438"/>
                  </a:lnTo>
                  <a:lnTo>
                    <a:pt x="5452" y="5400"/>
                  </a:lnTo>
                  <a:lnTo>
                    <a:pt x="5433" y="5363"/>
                  </a:lnTo>
                  <a:lnTo>
                    <a:pt x="5412" y="5326"/>
                  </a:lnTo>
                  <a:lnTo>
                    <a:pt x="5363" y="5235"/>
                  </a:lnTo>
                  <a:lnTo>
                    <a:pt x="5315" y="5141"/>
                  </a:lnTo>
                  <a:lnTo>
                    <a:pt x="5292" y="5092"/>
                  </a:lnTo>
                  <a:lnTo>
                    <a:pt x="5269" y="5044"/>
                  </a:lnTo>
                  <a:lnTo>
                    <a:pt x="5246" y="4996"/>
                  </a:lnTo>
                  <a:lnTo>
                    <a:pt x="5224" y="4947"/>
                  </a:lnTo>
                  <a:lnTo>
                    <a:pt x="5203" y="4897"/>
                  </a:lnTo>
                  <a:lnTo>
                    <a:pt x="5184" y="4848"/>
                  </a:lnTo>
                  <a:lnTo>
                    <a:pt x="5164" y="4797"/>
                  </a:lnTo>
                  <a:lnTo>
                    <a:pt x="5147" y="4746"/>
                  </a:lnTo>
                  <a:lnTo>
                    <a:pt x="5131" y="4694"/>
                  </a:lnTo>
                  <a:lnTo>
                    <a:pt x="5116" y="4642"/>
                  </a:lnTo>
                  <a:lnTo>
                    <a:pt x="5104" y="4589"/>
                  </a:lnTo>
                  <a:lnTo>
                    <a:pt x="5092" y="4535"/>
                  </a:lnTo>
                  <a:lnTo>
                    <a:pt x="5084" y="4493"/>
                  </a:lnTo>
                  <a:lnTo>
                    <a:pt x="5078" y="4452"/>
                  </a:lnTo>
                  <a:lnTo>
                    <a:pt x="5074" y="4412"/>
                  </a:lnTo>
                  <a:lnTo>
                    <a:pt x="5073" y="4374"/>
                  </a:lnTo>
                  <a:lnTo>
                    <a:pt x="5073" y="4337"/>
                  </a:lnTo>
                  <a:lnTo>
                    <a:pt x="5074" y="4301"/>
                  </a:lnTo>
                  <a:lnTo>
                    <a:pt x="5077" y="4267"/>
                  </a:lnTo>
                  <a:lnTo>
                    <a:pt x="5083" y="4232"/>
                  </a:lnTo>
                  <a:lnTo>
                    <a:pt x="5091" y="4200"/>
                  </a:lnTo>
                  <a:lnTo>
                    <a:pt x="5100" y="4168"/>
                  </a:lnTo>
                  <a:lnTo>
                    <a:pt x="5112" y="4138"/>
                  </a:lnTo>
                  <a:lnTo>
                    <a:pt x="5124" y="4108"/>
                  </a:lnTo>
                  <a:lnTo>
                    <a:pt x="5140" y="4080"/>
                  </a:lnTo>
                  <a:lnTo>
                    <a:pt x="5157" y="4052"/>
                  </a:lnTo>
                  <a:lnTo>
                    <a:pt x="5176" y="4025"/>
                  </a:lnTo>
                  <a:lnTo>
                    <a:pt x="5198" y="3999"/>
                  </a:lnTo>
                  <a:lnTo>
                    <a:pt x="5225" y="3966"/>
                  </a:lnTo>
                  <a:lnTo>
                    <a:pt x="5254" y="3934"/>
                  </a:lnTo>
                  <a:lnTo>
                    <a:pt x="5283" y="3902"/>
                  </a:lnTo>
                  <a:lnTo>
                    <a:pt x="5311" y="3869"/>
                  </a:lnTo>
                  <a:lnTo>
                    <a:pt x="5342" y="3834"/>
                  </a:lnTo>
                  <a:lnTo>
                    <a:pt x="5373" y="3799"/>
                  </a:lnTo>
                  <a:lnTo>
                    <a:pt x="5404" y="3764"/>
                  </a:lnTo>
                  <a:lnTo>
                    <a:pt x="5434" y="3728"/>
                  </a:lnTo>
                  <a:lnTo>
                    <a:pt x="5465" y="3692"/>
                  </a:lnTo>
                  <a:lnTo>
                    <a:pt x="5495" y="3655"/>
                  </a:lnTo>
                  <a:lnTo>
                    <a:pt x="5525" y="3620"/>
                  </a:lnTo>
                  <a:lnTo>
                    <a:pt x="5554" y="3582"/>
                  </a:lnTo>
                  <a:lnTo>
                    <a:pt x="5588" y="3540"/>
                  </a:lnTo>
                  <a:lnTo>
                    <a:pt x="5621" y="3496"/>
                  </a:lnTo>
                  <a:lnTo>
                    <a:pt x="5655" y="3450"/>
                  </a:lnTo>
                  <a:lnTo>
                    <a:pt x="5689" y="3404"/>
                  </a:lnTo>
                  <a:lnTo>
                    <a:pt x="5721" y="3356"/>
                  </a:lnTo>
                  <a:lnTo>
                    <a:pt x="5751" y="3308"/>
                  </a:lnTo>
                  <a:lnTo>
                    <a:pt x="5765" y="3283"/>
                  </a:lnTo>
                  <a:lnTo>
                    <a:pt x="5779" y="3257"/>
                  </a:lnTo>
                  <a:lnTo>
                    <a:pt x="5792" y="3233"/>
                  </a:lnTo>
                  <a:lnTo>
                    <a:pt x="5804" y="3207"/>
                  </a:lnTo>
                  <a:lnTo>
                    <a:pt x="5816" y="3181"/>
                  </a:lnTo>
                  <a:lnTo>
                    <a:pt x="5825" y="3153"/>
                  </a:lnTo>
                  <a:lnTo>
                    <a:pt x="5833" y="3127"/>
                  </a:lnTo>
                  <a:lnTo>
                    <a:pt x="5838" y="3100"/>
                  </a:lnTo>
                  <a:lnTo>
                    <a:pt x="5842" y="3073"/>
                  </a:lnTo>
                  <a:lnTo>
                    <a:pt x="5843" y="3046"/>
                  </a:lnTo>
                  <a:lnTo>
                    <a:pt x="5843" y="3021"/>
                  </a:lnTo>
                  <a:lnTo>
                    <a:pt x="5841" y="2995"/>
                  </a:lnTo>
                  <a:lnTo>
                    <a:pt x="5837" y="2969"/>
                  </a:lnTo>
                  <a:lnTo>
                    <a:pt x="5831" y="2944"/>
                  </a:lnTo>
                  <a:lnTo>
                    <a:pt x="5823" y="2920"/>
                  </a:lnTo>
                  <a:lnTo>
                    <a:pt x="5812" y="2896"/>
                  </a:lnTo>
                  <a:lnTo>
                    <a:pt x="5801" y="2872"/>
                  </a:lnTo>
                  <a:lnTo>
                    <a:pt x="5787" y="2850"/>
                  </a:lnTo>
                  <a:lnTo>
                    <a:pt x="5771" y="2828"/>
                  </a:lnTo>
                  <a:lnTo>
                    <a:pt x="5754" y="2807"/>
                  </a:lnTo>
                  <a:lnTo>
                    <a:pt x="5726" y="2777"/>
                  </a:lnTo>
                  <a:lnTo>
                    <a:pt x="5698" y="2746"/>
                  </a:lnTo>
                  <a:lnTo>
                    <a:pt x="5667" y="2715"/>
                  </a:lnTo>
                  <a:lnTo>
                    <a:pt x="5635" y="2683"/>
                  </a:lnTo>
                  <a:lnTo>
                    <a:pt x="5601" y="2652"/>
                  </a:lnTo>
                  <a:lnTo>
                    <a:pt x="5567" y="2620"/>
                  </a:lnTo>
                  <a:lnTo>
                    <a:pt x="5530" y="2586"/>
                  </a:lnTo>
                  <a:lnTo>
                    <a:pt x="5491" y="2553"/>
                  </a:lnTo>
                  <a:lnTo>
                    <a:pt x="5449" y="2515"/>
                  </a:lnTo>
                  <a:lnTo>
                    <a:pt x="5405" y="2475"/>
                  </a:lnTo>
                  <a:lnTo>
                    <a:pt x="5385" y="2454"/>
                  </a:lnTo>
                  <a:lnTo>
                    <a:pt x="5364" y="2432"/>
                  </a:lnTo>
                  <a:lnTo>
                    <a:pt x="5343" y="2409"/>
                  </a:lnTo>
                  <a:lnTo>
                    <a:pt x="5324" y="2386"/>
                  </a:lnTo>
                  <a:lnTo>
                    <a:pt x="5305" y="2360"/>
                  </a:lnTo>
                  <a:lnTo>
                    <a:pt x="5288" y="2334"/>
                  </a:lnTo>
                  <a:lnTo>
                    <a:pt x="5271" y="2308"/>
                  </a:lnTo>
                  <a:lnTo>
                    <a:pt x="5256" y="2279"/>
                  </a:lnTo>
                  <a:lnTo>
                    <a:pt x="5242" y="2250"/>
                  </a:lnTo>
                  <a:lnTo>
                    <a:pt x="5230" y="2219"/>
                  </a:lnTo>
                  <a:lnTo>
                    <a:pt x="5219" y="2187"/>
                  </a:lnTo>
                  <a:lnTo>
                    <a:pt x="5210" y="2154"/>
                  </a:lnTo>
                  <a:lnTo>
                    <a:pt x="5203" y="2118"/>
                  </a:lnTo>
                  <a:lnTo>
                    <a:pt x="5198" y="2083"/>
                  </a:lnTo>
                  <a:lnTo>
                    <a:pt x="5194" y="2047"/>
                  </a:lnTo>
                  <a:lnTo>
                    <a:pt x="5192" y="2011"/>
                  </a:lnTo>
                  <a:lnTo>
                    <a:pt x="5192" y="1975"/>
                  </a:lnTo>
                  <a:lnTo>
                    <a:pt x="5193" y="1937"/>
                  </a:lnTo>
                  <a:lnTo>
                    <a:pt x="5196" y="1901"/>
                  </a:lnTo>
                  <a:lnTo>
                    <a:pt x="5201" y="1863"/>
                  </a:lnTo>
                  <a:lnTo>
                    <a:pt x="5208" y="1825"/>
                  </a:lnTo>
                  <a:lnTo>
                    <a:pt x="5216" y="1787"/>
                  </a:lnTo>
                  <a:lnTo>
                    <a:pt x="5226" y="1748"/>
                  </a:lnTo>
                  <a:lnTo>
                    <a:pt x="5238" y="1709"/>
                  </a:lnTo>
                  <a:lnTo>
                    <a:pt x="5252" y="1669"/>
                  </a:lnTo>
                  <a:lnTo>
                    <a:pt x="5266" y="1629"/>
                  </a:lnTo>
                  <a:lnTo>
                    <a:pt x="5284" y="1589"/>
                  </a:lnTo>
                  <a:lnTo>
                    <a:pt x="5302" y="1547"/>
                  </a:lnTo>
                  <a:lnTo>
                    <a:pt x="5327" y="1498"/>
                  </a:lnTo>
                  <a:lnTo>
                    <a:pt x="5354" y="1449"/>
                  </a:lnTo>
                  <a:lnTo>
                    <a:pt x="5381" y="1399"/>
                  </a:lnTo>
                  <a:lnTo>
                    <a:pt x="5409" y="1351"/>
                  </a:lnTo>
                  <a:lnTo>
                    <a:pt x="5437" y="1303"/>
                  </a:lnTo>
                  <a:lnTo>
                    <a:pt x="5467" y="1256"/>
                  </a:lnTo>
                  <a:lnTo>
                    <a:pt x="5497" y="1209"/>
                  </a:lnTo>
                  <a:lnTo>
                    <a:pt x="5527" y="1163"/>
                  </a:lnTo>
                  <a:lnTo>
                    <a:pt x="5551" y="1126"/>
                  </a:lnTo>
                  <a:lnTo>
                    <a:pt x="5574" y="1088"/>
                  </a:lnTo>
                  <a:lnTo>
                    <a:pt x="5598" y="1052"/>
                  </a:lnTo>
                  <a:lnTo>
                    <a:pt x="5621" y="1014"/>
                  </a:lnTo>
                  <a:lnTo>
                    <a:pt x="5642" y="979"/>
                  </a:lnTo>
                  <a:lnTo>
                    <a:pt x="5661" y="946"/>
                  </a:lnTo>
                  <a:lnTo>
                    <a:pt x="5678" y="913"/>
                  </a:lnTo>
                  <a:lnTo>
                    <a:pt x="5694" y="881"/>
                  </a:lnTo>
                  <a:lnTo>
                    <a:pt x="5709" y="850"/>
                  </a:lnTo>
                  <a:lnTo>
                    <a:pt x="5723" y="819"/>
                  </a:lnTo>
                  <a:lnTo>
                    <a:pt x="5736" y="788"/>
                  </a:lnTo>
                  <a:lnTo>
                    <a:pt x="5747" y="757"/>
                  </a:lnTo>
                  <a:lnTo>
                    <a:pt x="5756" y="727"/>
                  </a:lnTo>
                  <a:lnTo>
                    <a:pt x="5764" y="698"/>
                  </a:lnTo>
                  <a:lnTo>
                    <a:pt x="5771" y="669"/>
                  </a:lnTo>
                  <a:lnTo>
                    <a:pt x="5777" y="640"/>
                  </a:lnTo>
                  <a:lnTo>
                    <a:pt x="5780" y="612"/>
                  </a:lnTo>
                  <a:lnTo>
                    <a:pt x="5783" y="584"/>
                  </a:lnTo>
                  <a:lnTo>
                    <a:pt x="5784" y="555"/>
                  </a:lnTo>
                  <a:lnTo>
                    <a:pt x="5784" y="528"/>
                  </a:lnTo>
                  <a:lnTo>
                    <a:pt x="5783" y="500"/>
                  </a:lnTo>
                  <a:lnTo>
                    <a:pt x="5779" y="473"/>
                  </a:lnTo>
                  <a:lnTo>
                    <a:pt x="5776" y="445"/>
                  </a:lnTo>
                  <a:lnTo>
                    <a:pt x="5770" y="416"/>
                  </a:lnTo>
                  <a:lnTo>
                    <a:pt x="5763" y="389"/>
                  </a:lnTo>
                  <a:lnTo>
                    <a:pt x="5754" y="361"/>
                  </a:lnTo>
                  <a:lnTo>
                    <a:pt x="5745" y="334"/>
                  </a:lnTo>
                  <a:lnTo>
                    <a:pt x="5733" y="306"/>
                  </a:lnTo>
                  <a:lnTo>
                    <a:pt x="5721" y="278"/>
                  </a:lnTo>
                  <a:lnTo>
                    <a:pt x="5706" y="249"/>
                  </a:lnTo>
                  <a:lnTo>
                    <a:pt x="5691" y="220"/>
                  </a:lnTo>
                  <a:lnTo>
                    <a:pt x="5674" y="192"/>
                  </a:lnTo>
                  <a:lnTo>
                    <a:pt x="5655" y="163"/>
                  </a:lnTo>
                  <a:lnTo>
                    <a:pt x="5636" y="133"/>
                  </a:lnTo>
                  <a:lnTo>
                    <a:pt x="5615" y="103"/>
                  </a:lnTo>
                  <a:lnTo>
                    <a:pt x="5592" y="72"/>
                  </a:lnTo>
                  <a:lnTo>
                    <a:pt x="5578" y="54"/>
                  </a:lnTo>
                  <a:lnTo>
                    <a:pt x="5565" y="37"/>
                  </a:lnTo>
                  <a:lnTo>
                    <a:pt x="5550" y="18"/>
                  </a:lnTo>
                  <a:lnTo>
                    <a:pt x="5535" y="0"/>
                  </a:lnTo>
                  <a:lnTo>
                    <a:pt x="5585" y="0"/>
                  </a:lnTo>
                  <a:lnTo>
                    <a:pt x="5596" y="13"/>
                  </a:lnTo>
                  <a:lnTo>
                    <a:pt x="5605" y="24"/>
                  </a:lnTo>
                  <a:lnTo>
                    <a:pt x="5614" y="37"/>
                  </a:lnTo>
                  <a:lnTo>
                    <a:pt x="5624" y="49"/>
                  </a:lnTo>
                  <a:lnTo>
                    <a:pt x="5647" y="80"/>
                  </a:lnTo>
                  <a:lnTo>
                    <a:pt x="5669" y="111"/>
                  </a:lnTo>
                  <a:lnTo>
                    <a:pt x="5690" y="142"/>
                  </a:lnTo>
                  <a:lnTo>
                    <a:pt x="5708" y="173"/>
                  </a:lnTo>
                  <a:lnTo>
                    <a:pt x="5725" y="203"/>
                  </a:lnTo>
                  <a:lnTo>
                    <a:pt x="5741" y="233"/>
                  </a:lnTo>
                  <a:lnTo>
                    <a:pt x="5756" y="263"/>
                  </a:lnTo>
                  <a:lnTo>
                    <a:pt x="5769" y="292"/>
                  </a:lnTo>
                  <a:lnTo>
                    <a:pt x="5782" y="321"/>
                  </a:lnTo>
                  <a:lnTo>
                    <a:pt x="5792" y="351"/>
                  </a:lnTo>
                  <a:lnTo>
                    <a:pt x="5800" y="380"/>
                  </a:lnTo>
                  <a:lnTo>
                    <a:pt x="5808" y="409"/>
                  </a:lnTo>
                  <a:lnTo>
                    <a:pt x="5814" y="438"/>
                  </a:lnTo>
                  <a:lnTo>
                    <a:pt x="5818" y="467"/>
                  </a:lnTo>
                  <a:lnTo>
                    <a:pt x="5822" y="497"/>
                  </a:lnTo>
                  <a:lnTo>
                    <a:pt x="5823" y="525"/>
                  </a:lnTo>
                  <a:lnTo>
                    <a:pt x="5823" y="555"/>
                  </a:lnTo>
                  <a:lnTo>
                    <a:pt x="5822" y="585"/>
                  </a:lnTo>
                  <a:lnTo>
                    <a:pt x="5819" y="615"/>
                  </a:lnTo>
                  <a:lnTo>
                    <a:pt x="5815" y="645"/>
                  </a:lnTo>
                  <a:lnTo>
                    <a:pt x="5809" y="674"/>
                  </a:lnTo>
                  <a:lnTo>
                    <a:pt x="5802" y="705"/>
                  </a:lnTo>
                  <a:lnTo>
                    <a:pt x="5794" y="736"/>
                  </a:lnTo>
                  <a:lnTo>
                    <a:pt x="5784" y="767"/>
                  </a:lnTo>
                  <a:lnTo>
                    <a:pt x="5773" y="799"/>
                  </a:lnTo>
                  <a:lnTo>
                    <a:pt x="5761" y="832"/>
                  </a:lnTo>
                  <a:lnTo>
                    <a:pt x="5746" y="864"/>
                  </a:lnTo>
                  <a:lnTo>
                    <a:pt x="5731" y="897"/>
                  </a:lnTo>
                  <a:lnTo>
                    <a:pt x="5714" y="930"/>
                  </a:lnTo>
                  <a:lnTo>
                    <a:pt x="5695" y="965"/>
                  </a:lnTo>
                  <a:lnTo>
                    <a:pt x="5676" y="999"/>
                  </a:lnTo>
                  <a:lnTo>
                    <a:pt x="5654" y="1035"/>
                  </a:lnTo>
                  <a:lnTo>
                    <a:pt x="5631" y="1072"/>
                  </a:lnTo>
                  <a:lnTo>
                    <a:pt x="5607" y="1110"/>
                  </a:lnTo>
                  <a:lnTo>
                    <a:pt x="5584" y="1147"/>
                  </a:lnTo>
                  <a:lnTo>
                    <a:pt x="5560" y="1185"/>
                  </a:lnTo>
                  <a:lnTo>
                    <a:pt x="5530" y="1231"/>
                  </a:lnTo>
                  <a:lnTo>
                    <a:pt x="5500" y="1277"/>
                  </a:lnTo>
                  <a:lnTo>
                    <a:pt x="5472" y="1324"/>
                  </a:lnTo>
                  <a:lnTo>
                    <a:pt x="5443" y="1371"/>
                  </a:lnTo>
                  <a:lnTo>
                    <a:pt x="5416" y="1419"/>
                  </a:lnTo>
                  <a:lnTo>
                    <a:pt x="5388" y="1467"/>
                  </a:lnTo>
                  <a:lnTo>
                    <a:pt x="5363" y="1515"/>
                  </a:lnTo>
                  <a:lnTo>
                    <a:pt x="5338" y="1564"/>
                  </a:lnTo>
                  <a:lnTo>
                    <a:pt x="5319" y="1605"/>
                  </a:lnTo>
                  <a:lnTo>
                    <a:pt x="5303" y="1644"/>
                  </a:lnTo>
                  <a:lnTo>
                    <a:pt x="5288" y="1683"/>
                  </a:lnTo>
                  <a:lnTo>
                    <a:pt x="5274" y="1720"/>
                  </a:lnTo>
                  <a:lnTo>
                    <a:pt x="5263" y="1758"/>
                  </a:lnTo>
                  <a:lnTo>
                    <a:pt x="5254" y="1795"/>
                  </a:lnTo>
                  <a:lnTo>
                    <a:pt x="5246" y="1832"/>
                  </a:lnTo>
                  <a:lnTo>
                    <a:pt x="5239" y="1867"/>
                  </a:lnTo>
                  <a:lnTo>
                    <a:pt x="5234" y="1903"/>
                  </a:lnTo>
                  <a:lnTo>
                    <a:pt x="5232" y="1938"/>
                  </a:lnTo>
                  <a:lnTo>
                    <a:pt x="5231" y="1974"/>
                  </a:lnTo>
                  <a:lnTo>
                    <a:pt x="5231" y="2008"/>
                  </a:lnTo>
                  <a:lnTo>
                    <a:pt x="5233" y="2043"/>
                  </a:lnTo>
                  <a:lnTo>
                    <a:pt x="5237" y="2077"/>
                  </a:lnTo>
                  <a:lnTo>
                    <a:pt x="5242" y="2112"/>
                  </a:lnTo>
                  <a:lnTo>
                    <a:pt x="5249" y="2145"/>
                  </a:lnTo>
                  <a:lnTo>
                    <a:pt x="5256" y="2173"/>
                  </a:lnTo>
                  <a:lnTo>
                    <a:pt x="5265" y="2201"/>
                  </a:lnTo>
                  <a:lnTo>
                    <a:pt x="5274" y="2227"/>
                  </a:lnTo>
                  <a:lnTo>
                    <a:pt x="5286" y="2253"/>
                  </a:lnTo>
                  <a:lnTo>
                    <a:pt x="5299" y="2277"/>
                  </a:lnTo>
                  <a:lnTo>
                    <a:pt x="5312" y="2301"/>
                  </a:lnTo>
                  <a:lnTo>
                    <a:pt x="5327" y="2324"/>
                  </a:lnTo>
                  <a:lnTo>
                    <a:pt x="5344" y="2347"/>
                  </a:lnTo>
                  <a:lnTo>
                    <a:pt x="5362" y="2370"/>
                  </a:lnTo>
                  <a:lnTo>
                    <a:pt x="5380" y="2391"/>
                  </a:lnTo>
                  <a:lnTo>
                    <a:pt x="5401" y="2413"/>
                  </a:lnTo>
                  <a:lnTo>
                    <a:pt x="5421" y="2435"/>
                  </a:lnTo>
                  <a:lnTo>
                    <a:pt x="5443" y="2457"/>
                  </a:lnTo>
                  <a:lnTo>
                    <a:pt x="5467" y="2479"/>
                  </a:lnTo>
                  <a:lnTo>
                    <a:pt x="5491" y="2500"/>
                  </a:lnTo>
                  <a:lnTo>
                    <a:pt x="5517" y="2523"/>
                  </a:lnTo>
                  <a:lnTo>
                    <a:pt x="5556" y="2557"/>
                  </a:lnTo>
                  <a:lnTo>
                    <a:pt x="5593" y="2590"/>
                  </a:lnTo>
                  <a:lnTo>
                    <a:pt x="5629" y="2623"/>
                  </a:lnTo>
                  <a:lnTo>
                    <a:pt x="5662" y="2655"/>
                  </a:lnTo>
                  <a:lnTo>
                    <a:pt x="5695" y="2687"/>
                  </a:lnTo>
                  <a:lnTo>
                    <a:pt x="5726" y="2718"/>
                  </a:lnTo>
                  <a:lnTo>
                    <a:pt x="5755" y="2749"/>
                  </a:lnTo>
                  <a:lnTo>
                    <a:pt x="5784" y="2780"/>
                  </a:lnTo>
                  <a:lnTo>
                    <a:pt x="5803" y="2804"/>
                  </a:lnTo>
                  <a:lnTo>
                    <a:pt x="5821" y="2828"/>
                  </a:lnTo>
                  <a:lnTo>
                    <a:pt x="5835" y="2854"/>
                  </a:lnTo>
                  <a:lnTo>
                    <a:pt x="5849" y="2880"/>
                  </a:lnTo>
                  <a:lnTo>
                    <a:pt x="5860" y="2906"/>
                  </a:lnTo>
                  <a:lnTo>
                    <a:pt x="5869" y="2933"/>
                  </a:lnTo>
                  <a:lnTo>
                    <a:pt x="5876" y="2960"/>
                  </a:lnTo>
                  <a:lnTo>
                    <a:pt x="5880" y="2989"/>
                  </a:lnTo>
                  <a:lnTo>
                    <a:pt x="5882" y="3018"/>
                  </a:lnTo>
                  <a:lnTo>
                    <a:pt x="5884" y="3046"/>
                  </a:lnTo>
                  <a:lnTo>
                    <a:pt x="5881" y="3076"/>
                  </a:lnTo>
                  <a:lnTo>
                    <a:pt x="5878" y="3105"/>
                  </a:lnTo>
                  <a:lnTo>
                    <a:pt x="5871" y="3135"/>
                  </a:lnTo>
                  <a:lnTo>
                    <a:pt x="5863" y="3164"/>
                  </a:lnTo>
                  <a:lnTo>
                    <a:pt x="5853" y="3194"/>
                  </a:lnTo>
                  <a:lnTo>
                    <a:pt x="5840" y="3224"/>
                  </a:lnTo>
                  <a:lnTo>
                    <a:pt x="5827" y="3250"/>
                  </a:lnTo>
                  <a:lnTo>
                    <a:pt x="5814" y="3276"/>
                  </a:lnTo>
                  <a:lnTo>
                    <a:pt x="5800" y="3302"/>
                  </a:lnTo>
                  <a:lnTo>
                    <a:pt x="5785" y="3327"/>
                  </a:lnTo>
                  <a:lnTo>
                    <a:pt x="5754" y="3377"/>
                  </a:lnTo>
                  <a:lnTo>
                    <a:pt x="5722" y="3425"/>
                  </a:lnTo>
                  <a:lnTo>
                    <a:pt x="5687" y="3473"/>
                  </a:lnTo>
                  <a:lnTo>
                    <a:pt x="5653" y="3519"/>
                  </a:lnTo>
                  <a:lnTo>
                    <a:pt x="5619" y="3564"/>
                  </a:lnTo>
                  <a:lnTo>
                    <a:pt x="5585" y="3607"/>
                  </a:lnTo>
                  <a:lnTo>
                    <a:pt x="5556" y="3644"/>
                  </a:lnTo>
                  <a:lnTo>
                    <a:pt x="5526" y="3681"/>
                  </a:lnTo>
                  <a:lnTo>
                    <a:pt x="5496" y="3717"/>
                  </a:lnTo>
                  <a:lnTo>
                    <a:pt x="5465" y="3754"/>
                  </a:lnTo>
                  <a:lnTo>
                    <a:pt x="5434" y="3790"/>
                  </a:lnTo>
                  <a:lnTo>
                    <a:pt x="5403" y="3825"/>
                  </a:lnTo>
                  <a:lnTo>
                    <a:pt x="5372" y="3861"/>
                  </a:lnTo>
                  <a:lnTo>
                    <a:pt x="5341" y="3895"/>
                  </a:lnTo>
                  <a:lnTo>
                    <a:pt x="5312" y="3927"/>
                  </a:lnTo>
                  <a:lnTo>
                    <a:pt x="5284" y="3959"/>
                  </a:lnTo>
                  <a:lnTo>
                    <a:pt x="5255" y="3993"/>
                  </a:lnTo>
                  <a:lnTo>
                    <a:pt x="5227" y="4025"/>
                  </a:lnTo>
                  <a:lnTo>
                    <a:pt x="5208" y="4049"/>
                  </a:lnTo>
                  <a:lnTo>
                    <a:pt x="5190" y="4074"/>
                  </a:lnTo>
                  <a:lnTo>
                    <a:pt x="5174" y="4099"/>
                  </a:lnTo>
                  <a:lnTo>
                    <a:pt x="5160" y="4127"/>
                  </a:lnTo>
                  <a:lnTo>
                    <a:pt x="5147" y="4154"/>
                  </a:lnTo>
                  <a:lnTo>
                    <a:pt x="5137" y="4183"/>
                  </a:lnTo>
                  <a:lnTo>
                    <a:pt x="5129" y="4212"/>
                  </a:lnTo>
                  <a:lnTo>
                    <a:pt x="5122" y="4243"/>
                  </a:lnTo>
                  <a:lnTo>
                    <a:pt x="5116" y="4275"/>
                  </a:lnTo>
                  <a:lnTo>
                    <a:pt x="5113" y="4307"/>
                  </a:lnTo>
                  <a:lnTo>
                    <a:pt x="5112" y="4341"/>
                  </a:lnTo>
                  <a:lnTo>
                    <a:pt x="5112" y="4376"/>
                  </a:lnTo>
                  <a:lnTo>
                    <a:pt x="5114" y="4412"/>
                  </a:lnTo>
                  <a:lnTo>
                    <a:pt x="5117" y="4449"/>
                  </a:lnTo>
                  <a:lnTo>
                    <a:pt x="5123" y="4488"/>
                  </a:lnTo>
                  <a:lnTo>
                    <a:pt x="5130" y="4528"/>
                  </a:lnTo>
                  <a:lnTo>
                    <a:pt x="5141" y="4580"/>
                  </a:lnTo>
                  <a:lnTo>
                    <a:pt x="5154" y="4633"/>
                  </a:lnTo>
                  <a:lnTo>
                    <a:pt x="5169" y="4683"/>
                  </a:lnTo>
                  <a:lnTo>
                    <a:pt x="5185" y="4735"/>
                  </a:lnTo>
                  <a:lnTo>
                    <a:pt x="5202" y="4785"/>
                  </a:lnTo>
                  <a:lnTo>
                    <a:pt x="5221" y="4834"/>
                  </a:lnTo>
                  <a:lnTo>
                    <a:pt x="5240" y="4884"/>
                  </a:lnTo>
                  <a:lnTo>
                    <a:pt x="5261" y="4933"/>
                  </a:lnTo>
                  <a:lnTo>
                    <a:pt x="5283" y="4981"/>
                  </a:lnTo>
                  <a:lnTo>
                    <a:pt x="5304" y="5029"/>
                  </a:lnTo>
                  <a:lnTo>
                    <a:pt x="5327" y="5076"/>
                  </a:lnTo>
                  <a:lnTo>
                    <a:pt x="5350" y="5123"/>
                  </a:lnTo>
                  <a:lnTo>
                    <a:pt x="5398" y="5216"/>
                  </a:lnTo>
                  <a:lnTo>
                    <a:pt x="5447" y="5307"/>
                  </a:lnTo>
                  <a:lnTo>
                    <a:pt x="5467" y="5345"/>
                  </a:lnTo>
                  <a:lnTo>
                    <a:pt x="5487" y="5382"/>
                  </a:lnTo>
                  <a:lnTo>
                    <a:pt x="5507" y="5418"/>
                  </a:lnTo>
                  <a:lnTo>
                    <a:pt x="5527" y="5456"/>
                  </a:lnTo>
                  <a:lnTo>
                    <a:pt x="5547" y="5493"/>
                  </a:lnTo>
                  <a:lnTo>
                    <a:pt x="5567" y="5529"/>
                  </a:lnTo>
                  <a:lnTo>
                    <a:pt x="5588" y="5567"/>
                  </a:lnTo>
                  <a:lnTo>
                    <a:pt x="5608" y="5604"/>
                  </a:lnTo>
                  <a:lnTo>
                    <a:pt x="5642" y="5667"/>
                  </a:lnTo>
                  <a:lnTo>
                    <a:pt x="5676" y="5731"/>
                  </a:lnTo>
                  <a:lnTo>
                    <a:pt x="5710" y="5794"/>
                  </a:lnTo>
                  <a:lnTo>
                    <a:pt x="5745" y="5857"/>
                  </a:lnTo>
                  <a:lnTo>
                    <a:pt x="5779" y="5921"/>
                  </a:lnTo>
                  <a:lnTo>
                    <a:pt x="5814" y="5985"/>
                  </a:lnTo>
                  <a:lnTo>
                    <a:pt x="5848" y="6048"/>
                  </a:lnTo>
                  <a:lnTo>
                    <a:pt x="5881" y="6111"/>
                  </a:lnTo>
                  <a:lnTo>
                    <a:pt x="5904" y="6153"/>
                  </a:lnTo>
                  <a:lnTo>
                    <a:pt x="5927" y="6194"/>
                  </a:lnTo>
                  <a:lnTo>
                    <a:pt x="5950" y="6234"/>
                  </a:lnTo>
                  <a:lnTo>
                    <a:pt x="5974" y="6274"/>
                  </a:lnTo>
                  <a:lnTo>
                    <a:pt x="5998" y="6313"/>
                  </a:lnTo>
                  <a:lnTo>
                    <a:pt x="6025" y="6350"/>
                  </a:lnTo>
                  <a:lnTo>
                    <a:pt x="6051" y="6386"/>
                  </a:lnTo>
                  <a:lnTo>
                    <a:pt x="6080" y="6421"/>
                  </a:lnTo>
                  <a:lnTo>
                    <a:pt x="6095" y="6438"/>
                  </a:lnTo>
                  <a:lnTo>
                    <a:pt x="6110" y="6454"/>
                  </a:lnTo>
                  <a:lnTo>
                    <a:pt x="6125" y="6470"/>
                  </a:lnTo>
                  <a:lnTo>
                    <a:pt x="6141" y="6485"/>
                  </a:lnTo>
                  <a:lnTo>
                    <a:pt x="6158" y="6500"/>
                  </a:lnTo>
                  <a:lnTo>
                    <a:pt x="6174" y="6515"/>
                  </a:lnTo>
                  <a:lnTo>
                    <a:pt x="6191" y="6528"/>
                  </a:lnTo>
                  <a:lnTo>
                    <a:pt x="6209" y="6542"/>
                  </a:lnTo>
                  <a:lnTo>
                    <a:pt x="6228" y="6555"/>
                  </a:lnTo>
                  <a:lnTo>
                    <a:pt x="6247" y="6567"/>
                  </a:lnTo>
                  <a:lnTo>
                    <a:pt x="6267" y="6580"/>
                  </a:lnTo>
                  <a:lnTo>
                    <a:pt x="6286" y="6590"/>
                  </a:lnTo>
                  <a:lnTo>
                    <a:pt x="6307" y="6602"/>
                  </a:lnTo>
                  <a:lnTo>
                    <a:pt x="6329" y="6611"/>
                  </a:lnTo>
                  <a:lnTo>
                    <a:pt x="6350" y="6620"/>
                  </a:lnTo>
                  <a:lnTo>
                    <a:pt x="6373" y="6629"/>
                  </a:lnTo>
                  <a:lnTo>
                    <a:pt x="6422" y="6645"/>
                  </a:lnTo>
                  <a:lnTo>
                    <a:pt x="6470" y="6660"/>
                  </a:lnTo>
                  <a:lnTo>
                    <a:pt x="6519" y="6674"/>
                  </a:lnTo>
                  <a:lnTo>
                    <a:pt x="6570" y="6687"/>
                  </a:lnTo>
                  <a:lnTo>
                    <a:pt x="6619" y="6699"/>
                  </a:lnTo>
                  <a:lnTo>
                    <a:pt x="6669" y="6711"/>
                  </a:lnTo>
                  <a:lnTo>
                    <a:pt x="6719" y="6721"/>
                  </a:lnTo>
                  <a:lnTo>
                    <a:pt x="6769" y="6731"/>
                  </a:lnTo>
                  <a:lnTo>
                    <a:pt x="6777" y="6734"/>
                  </a:lnTo>
                  <a:lnTo>
                    <a:pt x="6821" y="6744"/>
                  </a:lnTo>
                  <a:lnTo>
                    <a:pt x="6864" y="6756"/>
                  </a:lnTo>
                  <a:lnTo>
                    <a:pt x="6908" y="6768"/>
                  </a:lnTo>
                  <a:lnTo>
                    <a:pt x="6950" y="6782"/>
                  </a:lnTo>
                  <a:lnTo>
                    <a:pt x="6993" y="6797"/>
                  </a:lnTo>
                  <a:lnTo>
                    <a:pt x="7034" y="6812"/>
                  </a:lnTo>
                  <a:lnTo>
                    <a:pt x="7074" y="6829"/>
                  </a:lnTo>
                  <a:lnTo>
                    <a:pt x="7114" y="6846"/>
                  </a:lnTo>
                  <a:lnTo>
                    <a:pt x="7153" y="6863"/>
                  </a:lnTo>
                  <a:lnTo>
                    <a:pt x="7192" y="6882"/>
                  </a:lnTo>
                  <a:lnTo>
                    <a:pt x="7231" y="6901"/>
                  </a:lnTo>
                  <a:lnTo>
                    <a:pt x="7269" y="6921"/>
                  </a:lnTo>
                  <a:lnTo>
                    <a:pt x="7344" y="6961"/>
                  </a:lnTo>
                  <a:lnTo>
                    <a:pt x="7416" y="7001"/>
                  </a:lnTo>
                  <a:lnTo>
                    <a:pt x="7438" y="7014"/>
                  </a:lnTo>
                  <a:lnTo>
                    <a:pt x="7460" y="7026"/>
                  </a:lnTo>
                  <a:lnTo>
                    <a:pt x="7480" y="7039"/>
                  </a:lnTo>
                  <a:lnTo>
                    <a:pt x="7502" y="7051"/>
                  </a:lnTo>
                  <a:lnTo>
                    <a:pt x="7524" y="7063"/>
                  </a:lnTo>
                  <a:lnTo>
                    <a:pt x="7546" y="7076"/>
                  </a:lnTo>
                  <a:lnTo>
                    <a:pt x="7568" y="7088"/>
                  </a:lnTo>
                  <a:lnTo>
                    <a:pt x="7589" y="7101"/>
                  </a:lnTo>
                  <a:lnTo>
                    <a:pt x="7658" y="7141"/>
                  </a:lnTo>
                  <a:lnTo>
                    <a:pt x="7728" y="7181"/>
                  </a:lnTo>
                  <a:lnTo>
                    <a:pt x="7798" y="7221"/>
                  </a:lnTo>
                  <a:lnTo>
                    <a:pt x="7868" y="7261"/>
                  </a:lnTo>
                  <a:lnTo>
                    <a:pt x="7939" y="7300"/>
                  </a:lnTo>
                  <a:lnTo>
                    <a:pt x="8010" y="7339"/>
                  </a:lnTo>
                  <a:lnTo>
                    <a:pt x="8081" y="7377"/>
                  </a:lnTo>
                  <a:lnTo>
                    <a:pt x="8154" y="7415"/>
                  </a:lnTo>
                  <a:lnTo>
                    <a:pt x="8174" y="7427"/>
                  </a:lnTo>
                  <a:lnTo>
                    <a:pt x="8195" y="7438"/>
                  </a:lnTo>
                  <a:lnTo>
                    <a:pt x="8216" y="7449"/>
                  </a:lnTo>
                  <a:lnTo>
                    <a:pt x="8234" y="7462"/>
                  </a:lnTo>
                  <a:lnTo>
                    <a:pt x="8254" y="7475"/>
                  </a:lnTo>
                  <a:lnTo>
                    <a:pt x="8271" y="7487"/>
                  </a:lnTo>
                  <a:lnTo>
                    <a:pt x="8288" y="7501"/>
                  </a:lnTo>
                  <a:lnTo>
                    <a:pt x="8305" y="7514"/>
                  </a:lnTo>
                  <a:lnTo>
                    <a:pt x="8321" y="7529"/>
                  </a:lnTo>
                  <a:lnTo>
                    <a:pt x="8336" y="7542"/>
                  </a:lnTo>
                  <a:lnTo>
                    <a:pt x="8350" y="7557"/>
                  </a:lnTo>
                  <a:lnTo>
                    <a:pt x="8365" y="7572"/>
                  </a:lnTo>
                  <a:lnTo>
                    <a:pt x="8377" y="7587"/>
                  </a:lnTo>
                  <a:lnTo>
                    <a:pt x="8390" y="7602"/>
                  </a:lnTo>
                  <a:lnTo>
                    <a:pt x="8402" y="7618"/>
                  </a:lnTo>
                  <a:lnTo>
                    <a:pt x="8413" y="7634"/>
                  </a:lnTo>
                  <a:lnTo>
                    <a:pt x="8423" y="7651"/>
                  </a:lnTo>
                  <a:lnTo>
                    <a:pt x="8434" y="7667"/>
                  </a:lnTo>
                  <a:lnTo>
                    <a:pt x="8443" y="7685"/>
                  </a:lnTo>
                  <a:lnTo>
                    <a:pt x="8451" y="7702"/>
                  </a:lnTo>
                  <a:lnTo>
                    <a:pt x="8459" y="7720"/>
                  </a:lnTo>
                  <a:lnTo>
                    <a:pt x="8466" y="7739"/>
                  </a:lnTo>
                  <a:lnTo>
                    <a:pt x="8472" y="7757"/>
                  </a:lnTo>
                  <a:lnTo>
                    <a:pt x="8477" y="7775"/>
                  </a:lnTo>
                  <a:lnTo>
                    <a:pt x="8483" y="7795"/>
                  </a:lnTo>
                  <a:lnTo>
                    <a:pt x="8486" y="7813"/>
                  </a:lnTo>
                  <a:lnTo>
                    <a:pt x="8491" y="7834"/>
                  </a:lnTo>
                  <a:lnTo>
                    <a:pt x="8493" y="7853"/>
                  </a:lnTo>
                  <a:lnTo>
                    <a:pt x="8496" y="7874"/>
                  </a:lnTo>
                  <a:lnTo>
                    <a:pt x="8498" y="7893"/>
                  </a:lnTo>
                  <a:lnTo>
                    <a:pt x="8498" y="7915"/>
                  </a:lnTo>
                  <a:lnTo>
                    <a:pt x="8499" y="7936"/>
                  </a:lnTo>
                  <a:lnTo>
                    <a:pt x="8498" y="7975"/>
                  </a:lnTo>
                  <a:lnTo>
                    <a:pt x="8494" y="8014"/>
                  </a:lnTo>
                  <a:lnTo>
                    <a:pt x="8490" y="8053"/>
                  </a:lnTo>
                  <a:lnTo>
                    <a:pt x="8483" y="8091"/>
                  </a:lnTo>
                  <a:lnTo>
                    <a:pt x="8475" y="8128"/>
                  </a:lnTo>
                  <a:lnTo>
                    <a:pt x="8465" y="8165"/>
                  </a:lnTo>
                  <a:lnTo>
                    <a:pt x="8453" y="8202"/>
                  </a:lnTo>
                  <a:lnTo>
                    <a:pt x="8441" y="8239"/>
                  </a:lnTo>
                  <a:lnTo>
                    <a:pt x="8424" y="8274"/>
                  </a:lnTo>
                  <a:lnTo>
                    <a:pt x="8408" y="8310"/>
                  </a:lnTo>
                  <a:lnTo>
                    <a:pt x="8389" y="8344"/>
                  </a:lnTo>
                  <a:lnTo>
                    <a:pt x="8369" y="8379"/>
                  </a:lnTo>
                  <a:lnTo>
                    <a:pt x="8348" y="8412"/>
                  </a:lnTo>
                  <a:lnTo>
                    <a:pt x="8324" y="8444"/>
                  </a:lnTo>
                  <a:lnTo>
                    <a:pt x="8298" y="8476"/>
                  </a:lnTo>
                  <a:lnTo>
                    <a:pt x="8272" y="8507"/>
                  </a:lnTo>
                  <a:lnTo>
                    <a:pt x="8244" y="8537"/>
                  </a:lnTo>
                  <a:lnTo>
                    <a:pt x="8216" y="8568"/>
                  </a:lnTo>
                  <a:lnTo>
                    <a:pt x="8188" y="8598"/>
                  </a:lnTo>
                  <a:lnTo>
                    <a:pt x="8161" y="8629"/>
                  </a:lnTo>
                  <a:lnTo>
                    <a:pt x="8129" y="8662"/>
                  </a:lnTo>
                  <a:lnTo>
                    <a:pt x="8098" y="8695"/>
                  </a:lnTo>
                  <a:lnTo>
                    <a:pt x="8067" y="8729"/>
                  </a:lnTo>
                  <a:lnTo>
                    <a:pt x="8036" y="8764"/>
                  </a:lnTo>
                  <a:lnTo>
                    <a:pt x="8005" y="8798"/>
                  </a:lnTo>
                  <a:lnTo>
                    <a:pt x="7975" y="8834"/>
                  </a:lnTo>
                  <a:lnTo>
                    <a:pt x="7945" y="8869"/>
                  </a:lnTo>
                  <a:lnTo>
                    <a:pt x="7915" y="8905"/>
                  </a:lnTo>
                  <a:lnTo>
                    <a:pt x="7898" y="8928"/>
                  </a:lnTo>
                  <a:lnTo>
                    <a:pt x="7882" y="8953"/>
                  </a:lnTo>
                  <a:lnTo>
                    <a:pt x="7866" y="8980"/>
                  </a:lnTo>
                  <a:lnTo>
                    <a:pt x="7851" y="9008"/>
                  </a:lnTo>
                  <a:lnTo>
                    <a:pt x="7836" y="9039"/>
                  </a:lnTo>
                  <a:lnTo>
                    <a:pt x="7822" y="9071"/>
                  </a:lnTo>
                  <a:lnTo>
                    <a:pt x="7808" y="9107"/>
                  </a:lnTo>
                  <a:lnTo>
                    <a:pt x="7796" y="9144"/>
                  </a:lnTo>
                  <a:lnTo>
                    <a:pt x="7790" y="9161"/>
                  </a:lnTo>
                  <a:lnTo>
                    <a:pt x="7787" y="9178"/>
                  </a:lnTo>
                  <a:lnTo>
                    <a:pt x="7783" y="9194"/>
                  </a:lnTo>
                  <a:lnTo>
                    <a:pt x="7781" y="9209"/>
                  </a:lnTo>
                  <a:lnTo>
                    <a:pt x="7780" y="9224"/>
                  </a:lnTo>
                  <a:lnTo>
                    <a:pt x="7781" y="9238"/>
                  </a:lnTo>
                  <a:lnTo>
                    <a:pt x="7783" y="9251"/>
                  </a:lnTo>
                  <a:lnTo>
                    <a:pt x="7788" y="9264"/>
                  </a:lnTo>
                  <a:lnTo>
                    <a:pt x="7794" y="9275"/>
                  </a:lnTo>
                  <a:lnTo>
                    <a:pt x="7800" y="9288"/>
                  </a:lnTo>
                  <a:lnTo>
                    <a:pt x="7811" y="9298"/>
                  </a:lnTo>
                  <a:lnTo>
                    <a:pt x="7822" y="9310"/>
                  </a:lnTo>
                  <a:lnTo>
                    <a:pt x="7837" y="9319"/>
                  </a:lnTo>
                  <a:lnTo>
                    <a:pt x="7853" y="9329"/>
                  </a:lnTo>
                  <a:lnTo>
                    <a:pt x="7873" y="9339"/>
                  </a:lnTo>
                  <a:lnTo>
                    <a:pt x="7895" y="9348"/>
                  </a:lnTo>
                  <a:lnTo>
                    <a:pt x="7943" y="9366"/>
                  </a:lnTo>
                  <a:lnTo>
                    <a:pt x="7990" y="9384"/>
                  </a:lnTo>
                  <a:lnTo>
                    <a:pt x="8034" y="9404"/>
                  </a:lnTo>
                  <a:lnTo>
                    <a:pt x="8078" y="9425"/>
                  </a:lnTo>
                  <a:lnTo>
                    <a:pt x="8120" y="9445"/>
                  </a:lnTo>
                  <a:lnTo>
                    <a:pt x="8161" y="9466"/>
                  </a:lnTo>
                  <a:lnTo>
                    <a:pt x="8200" y="9488"/>
                  </a:lnTo>
                  <a:lnTo>
                    <a:pt x="8238" y="9509"/>
                  </a:lnTo>
                  <a:lnTo>
                    <a:pt x="8266" y="9528"/>
                  </a:lnTo>
                  <a:lnTo>
                    <a:pt x="8294" y="9548"/>
                  </a:lnTo>
                  <a:lnTo>
                    <a:pt x="8320" y="9570"/>
                  </a:lnTo>
                  <a:lnTo>
                    <a:pt x="8344" y="9593"/>
                  </a:lnTo>
                  <a:lnTo>
                    <a:pt x="8367" y="9617"/>
                  </a:lnTo>
                  <a:lnTo>
                    <a:pt x="8389" y="9642"/>
                  </a:lnTo>
                  <a:lnTo>
                    <a:pt x="8408" y="9669"/>
                  </a:lnTo>
                  <a:lnTo>
                    <a:pt x="8427" y="9697"/>
                  </a:lnTo>
                  <a:lnTo>
                    <a:pt x="8444" y="9728"/>
                  </a:lnTo>
                  <a:lnTo>
                    <a:pt x="8460" y="9759"/>
                  </a:lnTo>
                  <a:lnTo>
                    <a:pt x="8474" y="9793"/>
                  </a:lnTo>
                  <a:lnTo>
                    <a:pt x="8488" y="9827"/>
                  </a:lnTo>
                  <a:lnTo>
                    <a:pt x="8499" y="9864"/>
                  </a:lnTo>
                  <a:lnTo>
                    <a:pt x="8509" y="9902"/>
                  </a:lnTo>
                  <a:lnTo>
                    <a:pt x="8519" y="9942"/>
                  </a:lnTo>
                  <a:lnTo>
                    <a:pt x="8525" y="9984"/>
                  </a:lnTo>
                  <a:lnTo>
                    <a:pt x="8532" y="10028"/>
                  </a:lnTo>
                  <a:lnTo>
                    <a:pt x="8537" y="10070"/>
                  </a:lnTo>
                  <a:lnTo>
                    <a:pt x="8538" y="10114"/>
                  </a:lnTo>
                  <a:lnTo>
                    <a:pt x="8538" y="10155"/>
                  </a:lnTo>
                  <a:lnTo>
                    <a:pt x="8537" y="10198"/>
                  </a:lnTo>
                  <a:lnTo>
                    <a:pt x="8532" y="10238"/>
                  </a:lnTo>
                  <a:lnTo>
                    <a:pt x="8527" y="10278"/>
                  </a:lnTo>
                  <a:lnTo>
                    <a:pt x="8519" y="10318"/>
                  </a:lnTo>
                  <a:lnTo>
                    <a:pt x="8477"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0" name="Freeform 8">
              <a:extLst>
                <a:ext uri="{FF2B5EF4-FFF2-40B4-BE49-F238E27FC236}">
                  <a16:creationId xmlns:a16="http://schemas.microsoft.com/office/drawing/2014/main" id="{5E6A6593-9F4E-41D1-B1C0-5CDC416E5DFF}"/>
                </a:ext>
              </a:extLst>
            </p:cNvPr>
            <p:cNvSpPr>
              <a:spLocks noEditPoints="1"/>
            </p:cNvSpPr>
            <p:nvPr userDrawn="1"/>
          </p:nvSpPr>
          <p:spPr bwMode="auto">
            <a:xfrm>
              <a:off x="7598803" y="32572"/>
              <a:ext cx="4596811" cy="4513063"/>
            </a:xfrm>
            <a:custGeom>
              <a:avLst/>
              <a:gdLst>
                <a:gd name="T0" fmla="*/ 3749 w 6916"/>
                <a:gd name="T1" fmla="*/ 222 h 6789"/>
                <a:gd name="T2" fmla="*/ 3783 w 6916"/>
                <a:gd name="T3" fmla="*/ 241 h 6789"/>
                <a:gd name="T4" fmla="*/ 3725 w 6916"/>
                <a:gd name="T5" fmla="*/ 448 h 6789"/>
                <a:gd name="T6" fmla="*/ 3899 w 6916"/>
                <a:gd name="T7" fmla="*/ 1029 h 6789"/>
                <a:gd name="T8" fmla="*/ 3994 w 6916"/>
                <a:gd name="T9" fmla="*/ 1089 h 6789"/>
                <a:gd name="T10" fmla="*/ 2970 w 6916"/>
                <a:gd name="T11" fmla="*/ 1230 h 6789"/>
                <a:gd name="T12" fmla="*/ 2495 w 6916"/>
                <a:gd name="T13" fmla="*/ 1279 h 6789"/>
                <a:gd name="T14" fmla="*/ 2516 w 6916"/>
                <a:gd name="T15" fmla="*/ 1315 h 6789"/>
                <a:gd name="T16" fmla="*/ 4173 w 6916"/>
                <a:gd name="T17" fmla="*/ 1313 h 6789"/>
                <a:gd name="T18" fmla="*/ 2196 w 6916"/>
                <a:gd name="T19" fmla="*/ 1415 h 6789"/>
                <a:gd name="T20" fmla="*/ 3592 w 6916"/>
                <a:gd name="T21" fmla="*/ 1565 h 6789"/>
                <a:gd name="T22" fmla="*/ 3561 w 6916"/>
                <a:gd name="T23" fmla="*/ 1488 h 6789"/>
                <a:gd name="T24" fmla="*/ 6455 w 6916"/>
                <a:gd name="T25" fmla="*/ 1619 h 6789"/>
                <a:gd name="T26" fmla="*/ 3753 w 6916"/>
                <a:gd name="T27" fmla="*/ 1713 h 6789"/>
                <a:gd name="T28" fmla="*/ 3966 w 6916"/>
                <a:gd name="T29" fmla="*/ 1864 h 6789"/>
                <a:gd name="T30" fmla="*/ 6028 w 6916"/>
                <a:gd name="T31" fmla="*/ 1794 h 6789"/>
                <a:gd name="T32" fmla="*/ 1929 w 6916"/>
                <a:gd name="T33" fmla="*/ 1695 h 6789"/>
                <a:gd name="T34" fmla="*/ 4157 w 6916"/>
                <a:gd name="T35" fmla="*/ 1917 h 6789"/>
                <a:gd name="T36" fmla="*/ 4258 w 6916"/>
                <a:gd name="T37" fmla="*/ 1696 h 6789"/>
                <a:gd name="T38" fmla="*/ 5338 w 6916"/>
                <a:gd name="T39" fmla="*/ 2064 h 6789"/>
                <a:gd name="T40" fmla="*/ 5577 w 6916"/>
                <a:gd name="T41" fmla="*/ 1972 h 6789"/>
                <a:gd name="T42" fmla="*/ 5132 w 6916"/>
                <a:gd name="T43" fmla="*/ 2122 h 6789"/>
                <a:gd name="T44" fmla="*/ 1685 w 6916"/>
                <a:gd name="T45" fmla="*/ 2367 h 6789"/>
                <a:gd name="T46" fmla="*/ 1723 w 6916"/>
                <a:gd name="T47" fmla="*/ 2375 h 6789"/>
                <a:gd name="T48" fmla="*/ 4686 w 6916"/>
                <a:gd name="T49" fmla="*/ 2344 h 6789"/>
                <a:gd name="T50" fmla="*/ 4630 w 6916"/>
                <a:gd name="T51" fmla="*/ 2582 h 6789"/>
                <a:gd name="T52" fmla="*/ 1714 w 6916"/>
                <a:gd name="T53" fmla="*/ 2601 h 6789"/>
                <a:gd name="T54" fmla="*/ 4594 w 6916"/>
                <a:gd name="T55" fmla="*/ 2783 h 6789"/>
                <a:gd name="T56" fmla="*/ 1750 w 6916"/>
                <a:gd name="T57" fmla="*/ 3220 h 6789"/>
                <a:gd name="T58" fmla="*/ 4552 w 6916"/>
                <a:gd name="T59" fmla="*/ 3525 h 6789"/>
                <a:gd name="T60" fmla="*/ 4588 w 6916"/>
                <a:gd name="T61" fmla="*/ 3270 h 6789"/>
                <a:gd name="T62" fmla="*/ 1768 w 6916"/>
                <a:gd name="T63" fmla="*/ 3623 h 6789"/>
                <a:gd name="T64" fmla="*/ 1756 w 6916"/>
                <a:gd name="T65" fmla="*/ 3796 h 6789"/>
                <a:gd name="T66" fmla="*/ 4535 w 6916"/>
                <a:gd name="T67" fmla="*/ 3738 h 6789"/>
                <a:gd name="T68" fmla="*/ 1620 w 6916"/>
                <a:gd name="T69" fmla="*/ 3998 h 6789"/>
                <a:gd name="T70" fmla="*/ 1056 w 6916"/>
                <a:gd name="T71" fmla="*/ 4389 h 6789"/>
                <a:gd name="T72" fmla="*/ 1243 w 6916"/>
                <a:gd name="T73" fmla="*/ 4324 h 6789"/>
                <a:gd name="T74" fmla="*/ 4375 w 6916"/>
                <a:gd name="T75" fmla="*/ 4168 h 6789"/>
                <a:gd name="T76" fmla="*/ 646 w 6916"/>
                <a:gd name="T77" fmla="*/ 4586 h 6789"/>
                <a:gd name="T78" fmla="*/ 689 w 6916"/>
                <a:gd name="T79" fmla="*/ 4607 h 6789"/>
                <a:gd name="T80" fmla="*/ 4176 w 6916"/>
                <a:gd name="T81" fmla="*/ 4620 h 6789"/>
                <a:gd name="T82" fmla="*/ 462 w 6916"/>
                <a:gd name="T83" fmla="*/ 4720 h 6789"/>
                <a:gd name="T84" fmla="*/ 3710 w 6916"/>
                <a:gd name="T85" fmla="*/ 5159 h 6789"/>
                <a:gd name="T86" fmla="*/ 3740 w 6916"/>
                <a:gd name="T87" fmla="*/ 5184 h 6789"/>
                <a:gd name="T88" fmla="*/ 156 w 6916"/>
                <a:gd name="T89" fmla="*/ 5071 h 6789"/>
                <a:gd name="T90" fmla="*/ 3420 w 6916"/>
                <a:gd name="T91" fmla="*/ 5541 h 6789"/>
                <a:gd name="T92" fmla="*/ 3502 w 6916"/>
                <a:gd name="T93" fmla="*/ 5457 h 6789"/>
                <a:gd name="T94" fmla="*/ 29 w 6916"/>
                <a:gd name="T95" fmla="*/ 5517 h 6789"/>
                <a:gd name="T96" fmla="*/ 3418 w 6916"/>
                <a:gd name="T97" fmla="*/ 5855 h 6789"/>
                <a:gd name="T98" fmla="*/ 3500 w 6916"/>
                <a:gd name="T99" fmla="*/ 6013 h 6789"/>
                <a:gd name="T100" fmla="*/ 345 w 6916"/>
                <a:gd name="T101" fmla="*/ 5986 h 6789"/>
                <a:gd name="T102" fmla="*/ 635 w 6916"/>
                <a:gd name="T103" fmla="*/ 6172 h 6789"/>
                <a:gd name="T104" fmla="*/ 1311 w 6916"/>
                <a:gd name="T105" fmla="*/ 6371 h 6789"/>
                <a:gd name="T106" fmla="*/ 1343 w 6916"/>
                <a:gd name="T107" fmla="*/ 6337 h 6789"/>
                <a:gd name="T108" fmla="*/ 3550 w 6916"/>
                <a:gd name="T109" fmla="*/ 6209 h 6789"/>
                <a:gd name="T110" fmla="*/ 1681 w 6916"/>
                <a:gd name="T111" fmla="*/ 6451 h 6789"/>
                <a:gd name="T112" fmla="*/ 1819 w 6916"/>
                <a:gd name="T113" fmla="*/ 6449 h 6789"/>
                <a:gd name="T114" fmla="*/ 2025 w 6916"/>
                <a:gd name="T115" fmla="*/ 6484 h 6789"/>
                <a:gd name="T116" fmla="*/ 2634 w 6916"/>
                <a:gd name="T117" fmla="*/ 6615 h 6789"/>
                <a:gd name="T118" fmla="*/ 2748 w 6916"/>
                <a:gd name="T119" fmla="*/ 6605 h 6789"/>
                <a:gd name="T120" fmla="*/ 2963 w 6916"/>
                <a:gd name="T121" fmla="*/ 6648 h 6789"/>
                <a:gd name="T122" fmla="*/ 3405 w 6916"/>
                <a:gd name="T123" fmla="*/ 6761 h 6789"/>
                <a:gd name="T124" fmla="*/ 3644 w 6916"/>
                <a:gd name="T125" fmla="*/ 6669 h 6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16" h="6789">
                  <a:moveTo>
                    <a:pt x="6916" y="1475"/>
                  </a:moveTo>
                  <a:lnTo>
                    <a:pt x="6913" y="1474"/>
                  </a:lnTo>
                  <a:lnTo>
                    <a:pt x="6909" y="1473"/>
                  </a:lnTo>
                  <a:lnTo>
                    <a:pt x="6905" y="1473"/>
                  </a:lnTo>
                  <a:lnTo>
                    <a:pt x="6901" y="1474"/>
                  </a:lnTo>
                  <a:lnTo>
                    <a:pt x="6676" y="1547"/>
                  </a:lnTo>
                  <a:lnTo>
                    <a:pt x="6672" y="1548"/>
                  </a:lnTo>
                  <a:lnTo>
                    <a:pt x="6669" y="1550"/>
                  </a:lnTo>
                  <a:lnTo>
                    <a:pt x="6666" y="1553"/>
                  </a:lnTo>
                  <a:lnTo>
                    <a:pt x="6665" y="1557"/>
                  </a:lnTo>
                  <a:lnTo>
                    <a:pt x="6662" y="1560"/>
                  </a:lnTo>
                  <a:lnTo>
                    <a:pt x="6662" y="1564"/>
                  </a:lnTo>
                  <a:lnTo>
                    <a:pt x="6662" y="1567"/>
                  </a:lnTo>
                  <a:lnTo>
                    <a:pt x="6664" y="1572"/>
                  </a:lnTo>
                  <a:lnTo>
                    <a:pt x="6666" y="1578"/>
                  </a:lnTo>
                  <a:lnTo>
                    <a:pt x="6671" y="1581"/>
                  </a:lnTo>
                  <a:lnTo>
                    <a:pt x="6676" y="1584"/>
                  </a:lnTo>
                  <a:lnTo>
                    <a:pt x="6682" y="1586"/>
                  </a:lnTo>
                  <a:lnTo>
                    <a:pt x="6688" y="1584"/>
                  </a:lnTo>
                  <a:lnTo>
                    <a:pt x="6913" y="1512"/>
                  </a:lnTo>
                  <a:lnTo>
                    <a:pt x="6915" y="1511"/>
                  </a:lnTo>
                  <a:lnTo>
                    <a:pt x="6916" y="1510"/>
                  </a:lnTo>
                  <a:lnTo>
                    <a:pt x="6916" y="1475"/>
                  </a:lnTo>
                  <a:close/>
                  <a:moveTo>
                    <a:pt x="3767" y="249"/>
                  </a:moveTo>
                  <a:lnTo>
                    <a:pt x="3760" y="247"/>
                  </a:lnTo>
                  <a:lnTo>
                    <a:pt x="3757" y="246"/>
                  </a:lnTo>
                  <a:lnTo>
                    <a:pt x="3753" y="244"/>
                  </a:lnTo>
                  <a:lnTo>
                    <a:pt x="3751" y="240"/>
                  </a:lnTo>
                  <a:lnTo>
                    <a:pt x="3750" y="237"/>
                  </a:lnTo>
                  <a:lnTo>
                    <a:pt x="3749" y="233"/>
                  </a:lnTo>
                  <a:lnTo>
                    <a:pt x="3748" y="230"/>
                  </a:lnTo>
                  <a:lnTo>
                    <a:pt x="3748" y="225"/>
                  </a:lnTo>
                  <a:lnTo>
                    <a:pt x="3749" y="222"/>
                  </a:lnTo>
                  <a:lnTo>
                    <a:pt x="3760" y="195"/>
                  </a:lnTo>
                  <a:lnTo>
                    <a:pt x="3772" y="169"/>
                  </a:lnTo>
                  <a:lnTo>
                    <a:pt x="3784" y="142"/>
                  </a:lnTo>
                  <a:lnTo>
                    <a:pt x="3798" y="115"/>
                  </a:lnTo>
                  <a:lnTo>
                    <a:pt x="3813" y="89"/>
                  </a:lnTo>
                  <a:lnTo>
                    <a:pt x="3828" y="62"/>
                  </a:lnTo>
                  <a:lnTo>
                    <a:pt x="3844" y="36"/>
                  </a:lnTo>
                  <a:lnTo>
                    <a:pt x="3861" y="10"/>
                  </a:lnTo>
                  <a:lnTo>
                    <a:pt x="3864" y="6"/>
                  </a:lnTo>
                  <a:lnTo>
                    <a:pt x="3867" y="4"/>
                  </a:lnTo>
                  <a:lnTo>
                    <a:pt x="3870" y="3"/>
                  </a:lnTo>
                  <a:lnTo>
                    <a:pt x="3874" y="2"/>
                  </a:lnTo>
                  <a:lnTo>
                    <a:pt x="3877" y="0"/>
                  </a:lnTo>
                  <a:lnTo>
                    <a:pt x="3881" y="2"/>
                  </a:lnTo>
                  <a:lnTo>
                    <a:pt x="3885" y="3"/>
                  </a:lnTo>
                  <a:lnTo>
                    <a:pt x="3889" y="4"/>
                  </a:lnTo>
                  <a:lnTo>
                    <a:pt x="3891" y="6"/>
                  </a:lnTo>
                  <a:lnTo>
                    <a:pt x="3894" y="10"/>
                  </a:lnTo>
                  <a:lnTo>
                    <a:pt x="3896" y="13"/>
                  </a:lnTo>
                  <a:lnTo>
                    <a:pt x="3897" y="17"/>
                  </a:lnTo>
                  <a:lnTo>
                    <a:pt x="3897" y="20"/>
                  </a:lnTo>
                  <a:lnTo>
                    <a:pt x="3897" y="25"/>
                  </a:lnTo>
                  <a:lnTo>
                    <a:pt x="3896" y="28"/>
                  </a:lnTo>
                  <a:lnTo>
                    <a:pt x="3894" y="31"/>
                  </a:lnTo>
                  <a:lnTo>
                    <a:pt x="3877" y="57"/>
                  </a:lnTo>
                  <a:lnTo>
                    <a:pt x="3862" y="83"/>
                  </a:lnTo>
                  <a:lnTo>
                    <a:pt x="3847" y="108"/>
                  </a:lnTo>
                  <a:lnTo>
                    <a:pt x="3834" y="134"/>
                  </a:lnTo>
                  <a:lnTo>
                    <a:pt x="3820" y="160"/>
                  </a:lnTo>
                  <a:lnTo>
                    <a:pt x="3808" y="185"/>
                  </a:lnTo>
                  <a:lnTo>
                    <a:pt x="3797" y="210"/>
                  </a:lnTo>
                  <a:lnTo>
                    <a:pt x="3785" y="237"/>
                  </a:lnTo>
                  <a:lnTo>
                    <a:pt x="3783" y="241"/>
                  </a:lnTo>
                  <a:lnTo>
                    <a:pt x="3779" y="246"/>
                  </a:lnTo>
                  <a:lnTo>
                    <a:pt x="3773" y="248"/>
                  </a:lnTo>
                  <a:lnTo>
                    <a:pt x="3767" y="249"/>
                  </a:lnTo>
                  <a:close/>
                  <a:moveTo>
                    <a:pt x="3721" y="712"/>
                  </a:moveTo>
                  <a:lnTo>
                    <a:pt x="3716" y="710"/>
                  </a:lnTo>
                  <a:lnTo>
                    <a:pt x="3710" y="707"/>
                  </a:lnTo>
                  <a:lnTo>
                    <a:pt x="3705" y="702"/>
                  </a:lnTo>
                  <a:lnTo>
                    <a:pt x="3703" y="697"/>
                  </a:lnTo>
                  <a:lnTo>
                    <a:pt x="3698" y="677"/>
                  </a:lnTo>
                  <a:lnTo>
                    <a:pt x="3694" y="658"/>
                  </a:lnTo>
                  <a:lnTo>
                    <a:pt x="3690" y="638"/>
                  </a:lnTo>
                  <a:lnTo>
                    <a:pt x="3687" y="619"/>
                  </a:lnTo>
                  <a:lnTo>
                    <a:pt x="3685" y="599"/>
                  </a:lnTo>
                  <a:lnTo>
                    <a:pt x="3683" y="579"/>
                  </a:lnTo>
                  <a:lnTo>
                    <a:pt x="3682" y="559"/>
                  </a:lnTo>
                  <a:lnTo>
                    <a:pt x="3682" y="538"/>
                  </a:lnTo>
                  <a:lnTo>
                    <a:pt x="3682" y="518"/>
                  </a:lnTo>
                  <a:lnTo>
                    <a:pt x="3683" y="497"/>
                  </a:lnTo>
                  <a:lnTo>
                    <a:pt x="3686" y="475"/>
                  </a:lnTo>
                  <a:lnTo>
                    <a:pt x="3688" y="455"/>
                  </a:lnTo>
                  <a:lnTo>
                    <a:pt x="3689" y="451"/>
                  </a:lnTo>
                  <a:lnTo>
                    <a:pt x="3690" y="448"/>
                  </a:lnTo>
                  <a:lnTo>
                    <a:pt x="3693" y="444"/>
                  </a:lnTo>
                  <a:lnTo>
                    <a:pt x="3695" y="442"/>
                  </a:lnTo>
                  <a:lnTo>
                    <a:pt x="3698" y="440"/>
                  </a:lnTo>
                  <a:lnTo>
                    <a:pt x="3702" y="439"/>
                  </a:lnTo>
                  <a:lnTo>
                    <a:pt x="3706" y="437"/>
                  </a:lnTo>
                  <a:lnTo>
                    <a:pt x="3710" y="437"/>
                  </a:lnTo>
                  <a:lnTo>
                    <a:pt x="3713" y="439"/>
                  </a:lnTo>
                  <a:lnTo>
                    <a:pt x="3717" y="440"/>
                  </a:lnTo>
                  <a:lnTo>
                    <a:pt x="3720" y="442"/>
                  </a:lnTo>
                  <a:lnTo>
                    <a:pt x="3722" y="445"/>
                  </a:lnTo>
                  <a:lnTo>
                    <a:pt x="3725" y="448"/>
                  </a:lnTo>
                  <a:lnTo>
                    <a:pt x="3726" y="451"/>
                  </a:lnTo>
                  <a:lnTo>
                    <a:pt x="3727" y="456"/>
                  </a:lnTo>
                  <a:lnTo>
                    <a:pt x="3727" y="459"/>
                  </a:lnTo>
                  <a:lnTo>
                    <a:pt x="3725" y="480"/>
                  </a:lnTo>
                  <a:lnTo>
                    <a:pt x="3722" y="499"/>
                  </a:lnTo>
                  <a:lnTo>
                    <a:pt x="3722" y="519"/>
                  </a:lnTo>
                  <a:lnTo>
                    <a:pt x="3721" y="538"/>
                  </a:lnTo>
                  <a:lnTo>
                    <a:pt x="3722" y="558"/>
                  </a:lnTo>
                  <a:lnTo>
                    <a:pt x="3722" y="576"/>
                  </a:lnTo>
                  <a:lnTo>
                    <a:pt x="3725" y="595"/>
                  </a:lnTo>
                  <a:lnTo>
                    <a:pt x="3727" y="613"/>
                  </a:lnTo>
                  <a:lnTo>
                    <a:pt x="3729" y="632"/>
                  </a:lnTo>
                  <a:lnTo>
                    <a:pt x="3733" y="651"/>
                  </a:lnTo>
                  <a:lnTo>
                    <a:pt x="3736" y="668"/>
                  </a:lnTo>
                  <a:lnTo>
                    <a:pt x="3741" y="686"/>
                  </a:lnTo>
                  <a:lnTo>
                    <a:pt x="3742" y="690"/>
                  </a:lnTo>
                  <a:lnTo>
                    <a:pt x="3741" y="694"/>
                  </a:lnTo>
                  <a:lnTo>
                    <a:pt x="3741" y="698"/>
                  </a:lnTo>
                  <a:lnTo>
                    <a:pt x="3738" y="701"/>
                  </a:lnTo>
                  <a:lnTo>
                    <a:pt x="3736" y="705"/>
                  </a:lnTo>
                  <a:lnTo>
                    <a:pt x="3734" y="707"/>
                  </a:lnTo>
                  <a:lnTo>
                    <a:pt x="3730" y="709"/>
                  </a:lnTo>
                  <a:lnTo>
                    <a:pt x="3727" y="710"/>
                  </a:lnTo>
                  <a:lnTo>
                    <a:pt x="3721" y="712"/>
                  </a:lnTo>
                  <a:close/>
                  <a:moveTo>
                    <a:pt x="3976" y="1104"/>
                  </a:moveTo>
                  <a:lnTo>
                    <a:pt x="3971" y="1103"/>
                  </a:lnTo>
                  <a:lnTo>
                    <a:pt x="3968" y="1102"/>
                  </a:lnTo>
                  <a:lnTo>
                    <a:pt x="3964" y="1100"/>
                  </a:lnTo>
                  <a:lnTo>
                    <a:pt x="3961" y="1097"/>
                  </a:lnTo>
                  <a:lnTo>
                    <a:pt x="3945" y="1080"/>
                  </a:lnTo>
                  <a:lnTo>
                    <a:pt x="3930" y="1063"/>
                  </a:lnTo>
                  <a:lnTo>
                    <a:pt x="3914" y="1046"/>
                  </a:lnTo>
                  <a:lnTo>
                    <a:pt x="3899" y="1029"/>
                  </a:lnTo>
                  <a:lnTo>
                    <a:pt x="3873" y="999"/>
                  </a:lnTo>
                  <a:lnTo>
                    <a:pt x="3849" y="971"/>
                  </a:lnTo>
                  <a:lnTo>
                    <a:pt x="3827" y="943"/>
                  </a:lnTo>
                  <a:lnTo>
                    <a:pt x="3806" y="915"/>
                  </a:lnTo>
                  <a:lnTo>
                    <a:pt x="3805" y="911"/>
                  </a:lnTo>
                  <a:lnTo>
                    <a:pt x="3804" y="908"/>
                  </a:lnTo>
                  <a:lnTo>
                    <a:pt x="3803" y="904"/>
                  </a:lnTo>
                  <a:lnTo>
                    <a:pt x="3803" y="901"/>
                  </a:lnTo>
                  <a:lnTo>
                    <a:pt x="3804" y="896"/>
                  </a:lnTo>
                  <a:lnTo>
                    <a:pt x="3806" y="893"/>
                  </a:lnTo>
                  <a:lnTo>
                    <a:pt x="3808" y="891"/>
                  </a:lnTo>
                  <a:lnTo>
                    <a:pt x="3812" y="888"/>
                  </a:lnTo>
                  <a:lnTo>
                    <a:pt x="3815" y="886"/>
                  </a:lnTo>
                  <a:lnTo>
                    <a:pt x="3819" y="885"/>
                  </a:lnTo>
                  <a:lnTo>
                    <a:pt x="3822" y="885"/>
                  </a:lnTo>
                  <a:lnTo>
                    <a:pt x="3826" y="885"/>
                  </a:lnTo>
                  <a:lnTo>
                    <a:pt x="3830" y="886"/>
                  </a:lnTo>
                  <a:lnTo>
                    <a:pt x="3834" y="887"/>
                  </a:lnTo>
                  <a:lnTo>
                    <a:pt x="3836" y="889"/>
                  </a:lnTo>
                  <a:lnTo>
                    <a:pt x="3839" y="893"/>
                  </a:lnTo>
                  <a:lnTo>
                    <a:pt x="3858" y="919"/>
                  </a:lnTo>
                  <a:lnTo>
                    <a:pt x="3878" y="946"/>
                  </a:lnTo>
                  <a:lnTo>
                    <a:pt x="3901" y="973"/>
                  </a:lnTo>
                  <a:lnTo>
                    <a:pt x="3924" y="999"/>
                  </a:lnTo>
                  <a:lnTo>
                    <a:pt x="3943" y="1018"/>
                  </a:lnTo>
                  <a:lnTo>
                    <a:pt x="3959" y="1036"/>
                  </a:lnTo>
                  <a:lnTo>
                    <a:pt x="3975" y="1053"/>
                  </a:lnTo>
                  <a:lnTo>
                    <a:pt x="3990" y="1071"/>
                  </a:lnTo>
                  <a:lnTo>
                    <a:pt x="3993" y="1074"/>
                  </a:lnTo>
                  <a:lnTo>
                    <a:pt x="3994" y="1077"/>
                  </a:lnTo>
                  <a:lnTo>
                    <a:pt x="3995" y="1081"/>
                  </a:lnTo>
                  <a:lnTo>
                    <a:pt x="3995" y="1084"/>
                  </a:lnTo>
                  <a:lnTo>
                    <a:pt x="3994" y="1089"/>
                  </a:lnTo>
                  <a:lnTo>
                    <a:pt x="3993" y="1092"/>
                  </a:lnTo>
                  <a:lnTo>
                    <a:pt x="3992" y="1096"/>
                  </a:lnTo>
                  <a:lnTo>
                    <a:pt x="3989" y="1098"/>
                  </a:lnTo>
                  <a:lnTo>
                    <a:pt x="3986" y="1100"/>
                  </a:lnTo>
                  <a:lnTo>
                    <a:pt x="3983" y="1103"/>
                  </a:lnTo>
                  <a:lnTo>
                    <a:pt x="3979" y="1103"/>
                  </a:lnTo>
                  <a:lnTo>
                    <a:pt x="3976" y="1104"/>
                  </a:lnTo>
                  <a:close/>
                  <a:moveTo>
                    <a:pt x="3199" y="1314"/>
                  </a:moveTo>
                  <a:lnTo>
                    <a:pt x="3194" y="1313"/>
                  </a:lnTo>
                  <a:lnTo>
                    <a:pt x="3156" y="1301"/>
                  </a:lnTo>
                  <a:lnTo>
                    <a:pt x="3117" y="1291"/>
                  </a:lnTo>
                  <a:lnTo>
                    <a:pt x="3078" y="1283"/>
                  </a:lnTo>
                  <a:lnTo>
                    <a:pt x="3039" y="1276"/>
                  </a:lnTo>
                  <a:lnTo>
                    <a:pt x="3020" y="1275"/>
                  </a:lnTo>
                  <a:lnTo>
                    <a:pt x="3003" y="1272"/>
                  </a:lnTo>
                  <a:lnTo>
                    <a:pt x="2985" y="1270"/>
                  </a:lnTo>
                  <a:lnTo>
                    <a:pt x="2966" y="1269"/>
                  </a:lnTo>
                  <a:lnTo>
                    <a:pt x="2963" y="1269"/>
                  </a:lnTo>
                  <a:lnTo>
                    <a:pt x="2960" y="1268"/>
                  </a:lnTo>
                  <a:lnTo>
                    <a:pt x="2956" y="1266"/>
                  </a:lnTo>
                  <a:lnTo>
                    <a:pt x="2954" y="1263"/>
                  </a:lnTo>
                  <a:lnTo>
                    <a:pt x="2952" y="1260"/>
                  </a:lnTo>
                  <a:lnTo>
                    <a:pt x="2949" y="1256"/>
                  </a:lnTo>
                  <a:lnTo>
                    <a:pt x="2949" y="1253"/>
                  </a:lnTo>
                  <a:lnTo>
                    <a:pt x="2948" y="1248"/>
                  </a:lnTo>
                  <a:lnTo>
                    <a:pt x="2949" y="1245"/>
                  </a:lnTo>
                  <a:lnTo>
                    <a:pt x="2950" y="1241"/>
                  </a:lnTo>
                  <a:lnTo>
                    <a:pt x="2953" y="1238"/>
                  </a:lnTo>
                  <a:lnTo>
                    <a:pt x="2955" y="1235"/>
                  </a:lnTo>
                  <a:lnTo>
                    <a:pt x="2958" y="1233"/>
                  </a:lnTo>
                  <a:lnTo>
                    <a:pt x="2962" y="1231"/>
                  </a:lnTo>
                  <a:lnTo>
                    <a:pt x="2965" y="1230"/>
                  </a:lnTo>
                  <a:lnTo>
                    <a:pt x="2970" y="1230"/>
                  </a:lnTo>
                  <a:lnTo>
                    <a:pt x="2988" y="1231"/>
                  </a:lnTo>
                  <a:lnTo>
                    <a:pt x="3007" y="1233"/>
                  </a:lnTo>
                  <a:lnTo>
                    <a:pt x="3025" y="1235"/>
                  </a:lnTo>
                  <a:lnTo>
                    <a:pt x="3043" y="1237"/>
                  </a:lnTo>
                  <a:lnTo>
                    <a:pt x="3085" y="1244"/>
                  </a:lnTo>
                  <a:lnTo>
                    <a:pt x="3126" y="1253"/>
                  </a:lnTo>
                  <a:lnTo>
                    <a:pt x="3166" y="1263"/>
                  </a:lnTo>
                  <a:lnTo>
                    <a:pt x="3206" y="1275"/>
                  </a:lnTo>
                  <a:lnTo>
                    <a:pt x="3210" y="1277"/>
                  </a:lnTo>
                  <a:lnTo>
                    <a:pt x="3213" y="1279"/>
                  </a:lnTo>
                  <a:lnTo>
                    <a:pt x="3215" y="1282"/>
                  </a:lnTo>
                  <a:lnTo>
                    <a:pt x="3218" y="1285"/>
                  </a:lnTo>
                  <a:lnTo>
                    <a:pt x="3219" y="1288"/>
                  </a:lnTo>
                  <a:lnTo>
                    <a:pt x="3219" y="1292"/>
                  </a:lnTo>
                  <a:lnTo>
                    <a:pt x="3219" y="1297"/>
                  </a:lnTo>
                  <a:lnTo>
                    <a:pt x="3219" y="1300"/>
                  </a:lnTo>
                  <a:lnTo>
                    <a:pt x="3215" y="1306"/>
                  </a:lnTo>
                  <a:lnTo>
                    <a:pt x="3211" y="1310"/>
                  </a:lnTo>
                  <a:lnTo>
                    <a:pt x="3205" y="1313"/>
                  </a:lnTo>
                  <a:lnTo>
                    <a:pt x="3199" y="1314"/>
                  </a:lnTo>
                  <a:close/>
                  <a:moveTo>
                    <a:pt x="2500" y="1318"/>
                  </a:moveTo>
                  <a:lnTo>
                    <a:pt x="2493" y="1317"/>
                  </a:lnTo>
                  <a:lnTo>
                    <a:pt x="2487" y="1314"/>
                  </a:lnTo>
                  <a:lnTo>
                    <a:pt x="2484" y="1309"/>
                  </a:lnTo>
                  <a:lnTo>
                    <a:pt x="2480" y="1303"/>
                  </a:lnTo>
                  <a:lnTo>
                    <a:pt x="2480" y="1300"/>
                  </a:lnTo>
                  <a:lnTo>
                    <a:pt x="2480" y="1295"/>
                  </a:lnTo>
                  <a:lnTo>
                    <a:pt x="2481" y="1292"/>
                  </a:lnTo>
                  <a:lnTo>
                    <a:pt x="2482" y="1288"/>
                  </a:lnTo>
                  <a:lnTo>
                    <a:pt x="2485" y="1285"/>
                  </a:lnTo>
                  <a:lnTo>
                    <a:pt x="2488" y="1283"/>
                  </a:lnTo>
                  <a:lnTo>
                    <a:pt x="2492" y="1280"/>
                  </a:lnTo>
                  <a:lnTo>
                    <a:pt x="2495" y="1279"/>
                  </a:lnTo>
                  <a:lnTo>
                    <a:pt x="2508" y="1277"/>
                  </a:lnTo>
                  <a:lnTo>
                    <a:pt x="2537" y="1270"/>
                  </a:lnTo>
                  <a:lnTo>
                    <a:pt x="2567" y="1264"/>
                  </a:lnTo>
                  <a:lnTo>
                    <a:pt x="2596" y="1259"/>
                  </a:lnTo>
                  <a:lnTo>
                    <a:pt x="2623" y="1253"/>
                  </a:lnTo>
                  <a:lnTo>
                    <a:pt x="2651" y="1248"/>
                  </a:lnTo>
                  <a:lnTo>
                    <a:pt x="2679" y="1244"/>
                  </a:lnTo>
                  <a:lnTo>
                    <a:pt x="2704" y="1240"/>
                  </a:lnTo>
                  <a:lnTo>
                    <a:pt x="2730" y="1237"/>
                  </a:lnTo>
                  <a:lnTo>
                    <a:pt x="2734" y="1237"/>
                  </a:lnTo>
                  <a:lnTo>
                    <a:pt x="2738" y="1238"/>
                  </a:lnTo>
                  <a:lnTo>
                    <a:pt x="2742" y="1239"/>
                  </a:lnTo>
                  <a:lnTo>
                    <a:pt x="2744" y="1241"/>
                  </a:lnTo>
                  <a:lnTo>
                    <a:pt x="2747" y="1244"/>
                  </a:lnTo>
                  <a:lnTo>
                    <a:pt x="2750" y="1247"/>
                  </a:lnTo>
                  <a:lnTo>
                    <a:pt x="2751" y="1251"/>
                  </a:lnTo>
                  <a:lnTo>
                    <a:pt x="2752" y="1255"/>
                  </a:lnTo>
                  <a:lnTo>
                    <a:pt x="2752" y="1259"/>
                  </a:lnTo>
                  <a:lnTo>
                    <a:pt x="2751" y="1262"/>
                  </a:lnTo>
                  <a:lnTo>
                    <a:pt x="2750" y="1266"/>
                  </a:lnTo>
                  <a:lnTo>
                    <a:pt x="2747" y="1269"/>
                  </a:lnTo>
                  <a:lnTo>
                    <a:pt x="2745" y="1272"/>
                  </a:lnTo>
                  <a:lnTo>
                    <a:pt x="2742" y="1274"/>
                  </a:lnTo>
                  <a:lnTo>
                    <a:pt x="2738" y="1276"/>
                  </a:lnTo>
                  <a:lnTo>
                    <a:pt x="2735" y="1277"/>
                  </a:lnTo>
                  <a:lnTo>
                    <a:pt x="2709" y="1279"/>
                  </a:lnTo>
                  <a:lnTo>
                    <a:pt x="2683" y="1283"/>
                  </a:lnTo>
                  <a:lnTo>
                    <a:pt x="2658" y="1287"/>
                  </a:lnTo>
                  <a:lnTo>
                    <a:pt x="2630" y="1292"/>
                  </a:lnTo>
                  <a:lnTo>
                    <a:pt x="2603" y="1297"/>
                  </a:lnTo>
                  <a:lnTo>
                    <a:pt x="2574" y="1302"/>
                  </a:lnTo>
                  <a:lnTo>
                    <a:pt x="2545" y="1309"/>
                  </a:lnTo>
                  <a:lnTo>
                    <a:pt x="2516" y="1315"/>
                  </a:lnTo>
                  <a:lnTo>
                    <a:pt x="2504" y="1318"/>
                  </a:lnTo>
                  <a:lnTo>
                    <a:pt x="2500" y="1318"/>
                  </a:lnTo>
                  <a:close/>
                  <a:moveTo>
                    <a:pt x="4224" y="1501"/>
                  </a:moveTo>
                  <a:lnTo>
                    <a:pt x="4217" y="1500"/>
                  </a:lnTo>
                  <a:lnTo>
                    <a:pt x="4211" y="1497"/>
                  </a:lnTo>
                  <a:lnTo>
                    <a:pt x="4208" y="1493"/>
                  </a:lnTo>
                  <a:lnTo>
                    <a:pt x="4204" y="1487"/>
                  </a:lnTo>
                  <a:lnTo>
                    <a:pt x="4196" y="1461"/>
                  </a:lnTo>
                  <a:lnTo>
                    <a:pt x="4187" y="1434"/>
                  </a:lnTo>
                  <a:lnTo>
                    <a:pt x="4177" y="1409"/>
                  </a:lnTo>
                  <a:lnTo>
                    <a:pt x="4165" y="1383"/>
                  </a:lnTo>
                  <a:lnTo>
                    <a:pt x="4153" y="1357"/>
                  </a:lnTo>
                  <a:lnTo>
                    <a:pt x="4139" y="1331"/>
                  </a:lnTo>
                  <a:lnTo>
                    <a:pt x="4123" y="1306"/>
                  </a:lnTo>
                  <a:lnTo>
                    <a:pt x="4107" y="1279"/>
                  </a:lnTo>
                  <a:lnTo>
                    <a:pt x="4104" y="1276"/>
                  </a:lnTo>
                  <a:lnTo>
                    <a:pt x="4103" y="1272"/>
                  </a:lnTo>
                  <a:lnTo>
                    <a:pt x="4103" y="1268"/>
                  </a:lnTo>
                  <a:lnTo>
                    <a:pt x="4103" y="1264"/>
                  </a:lnTo>
                  <a:lnTo>
                    <a:pt x="4104" y="1261"/>
                  </a:lnTo>
                  <a:lnTo>
                    <a:pt x="4107" y="1258"/>
                  </a:lnTo>
                  <a:lnTo>
                    <a:pt x="4109" y="1254"/>
                  </a:lnTo>
                  <a:lnTo>
                    <a:pt x="4112" y="1252"/>
                  </a:lnTo>
                  <a:lnTo>
                    <a:pt x="4116" y="1251"/>
                  </a:lnTo>
                  <a:lnTo>
                    <a:pt x="4119" y="1249"/>
                  </a:lnTo>
                  <a:lnTo>
                    <a:pt x="4123" y="1248"/>
                  </a:lnTo>
                  <a:lnTo>
                    <a:pt x="4127" y="1249"/>
                  </a:lnTo>
                  <a:lnTo>
                    <a:pt x="4131" y="1251"/>
                  </a:lnTo>
                  <a:lnTo>
                    <a:pt x="4134" y="1252"/>
                  </a:lnTo>
                  <a:lnTo>
                    <a:pt x="4137" y="1254"/>
                  </a:lnTo>
                  <a:lnTo>
                    <a:pt x="4139" y="1258"/>
                  </a:lnTo>
                  <a:lnTo>
                    <a:pt x="4157" y="1285"/>
                  </a:lnTo>
                  <a:lnTo>
                    <a:pt x="4173" y="1313"/>
                  </a:lnTo>
                  <a:lnTo>
                    <a:pt x="4188" y="1339"/>
                  </a:lnTo>
                  <a:lnTo>
                    <a:pt x="4201" y="1366"/>
                  </a:lnTo>
                  <a:lnTo>
                    <a:pt x="4213" y="1394"/>
                  </a:lnTo>
                  <a:lnTo>
                    <a:pt x="4225" y="1420"/>
                  </a:lnTo>
                  <a:lnTo>
                    <a:pt x="4234" y="1448"/>
                  </a:lnTo>
                  <a:lnTo>
                    <a:pt x="4242" y="1475"/>
                  </a:lnTo>
                  <a:lnTo>
                    <a:pt x="4243" y="1480"/>
                  </a:lnTo>
                  <a:lnTo>
                    <a:pt x="4243" y="1483"/>
                  </a:lnTo>
                  <a:lnTo>
                    <a:pt x="4242" y="1487"/>
                  </a:lnTo>
                  <a:lnTo>
                    <a:pt x="4241" y="1490"/>
                  </a:lnTo>
                  <a:lnTo>
                    <a:pt x="4239" y="1494"/>
                  </a:lnTo>
                  <a:lnTo>
                    <a:pt x="4235" y="1496"/>
                  </a:lnTo>
                  <a:lnTo>
                    <a:pt x="4233" y="1498"/>
                  </a:lnTo>
                  <a:lnTo>
                    <a:pt x="4228" y="1501"/>
                  </a:lnTo>
                  <a:lnTo>
                    <a:pt x="4224" y="1501"/>
                  </a:lnTo>
                  <a:close/>
                  <a:moveTo>
                    <a:pt x="2092" y="1547"/>
                  </a:moveTo>
                  <a:lnTo>
                    <a:pt x="2089" y="1547"/>
                  </a:lnTo>
                  <a:lnTo>
                    <a:pt x="2085" y="1545"/>
                  </a:lnTo>
                  <a:lnTo>
                    <a:pt x="2082" y="1543"/>
                  </a:lnTo>
                  <a:lnTo>
                    <a:pt x="2079" y="1541"/>
                  </a:lnTo>
                  <a:lnTo>
                    <a:pt x="2076" y="1537"/>
                  </a:lnTo>
                  <a:lnTo>
                    <a:pt x="2074" y="1534"/>
                  </a:lnTo>
                  <a:lnTo>
                    <a:pt x="2073" y="1531"/>
                  </a:lnTo>
                  <a:lnTo>
                    <a:pt x="2073" y="1527"/>
                  </a:lnTo>
                  <a:lnTo>
                    <a:pt x="2073" y="1524"/>
                  </a:lnTo>
                  <a:lnTo>
                    <a:pt x="2074" y="1519"/>
                  </a:lnTo>
                  <a:lnTo>
                    <a:pt x="2076" y="1516"/>
                  </a:lnTo>
                  <a:lnTo>
                    <a:pt x="2079" y="1513"/>
                  </a:lnTo>
                  <a:lnTo>
                    <a:pt x="2102" y="1492"/>
                  </a:lnTo>
                  <a:lnTo>
                    <a:pt x="2124" y="1471"/>
                  </a:lnTo>
                  <a:lnTo>
                    <a:pt x="2147" y="1451"/>
                  </a:lnTo>
                  <a:lnTo>
                    <a:pt x="2171" y="1432"/>
                  </a:lnTo>
                  <a:lnTo>
                    <a:pt x="2196" y="1415"/>
                  </a:lnTo>
                  <a:lnTo>
                    <a:pt x="2220" y="1397"/>
                  </a:lnTo>
                  <a:lnTo>
                    <a:pt x="2245" y="1383"/>
                  </a:lnTo>
                  <a:lnTo>
                    <a:pt x="2270" y="1368"/>
                  </a:lnTo>
                  <a:lnTo>
                    <a:pt x="2274" y="1365"/>
                  </a:lnTo>
                  <a:lnTo>
                    <a:pt x="2278" y="1364"/>
                  </a:lnTo>
                  <a:lnTo>
                    <a:pt x="2282" y="1364"/>
                  </a:lnTo>
                  <a:lnTo>
                    <a:pt x="2285" y="1365"/>
                  </a:lnTo>
                  <a:lnTo>
                    <a:pt x="2288" y="1366"/>
                  </a:lnTo>
                  <a:lnTo>
                    <a:pt x="2292" y="1369"/>
                  </a:lnTo>
                  <a:lnTo>
                    <a:pt x="2295" y="1371"/>
                  </a:lnTo>
                  <a:lnTo>
                    <a:pt x="2298" y="1375"/>
                  </a:lnTo>
                  <a:lnTo>
                    <a:pt x="2299" y="1378"/>
                  </a:lnTo>
                  <a:lnTo>
                    <a:pt x="2300" y="1383"/>
                  </a:lnTo>
                  <a:lnTo>
                    <a:pt x="2300" y="1386"/>
                  </a:lnTo>
                  <a:lnTo>
                    <a:pt x="2299" y="1389"/>
                  </a:lnTo>
                  <a:lnTo>
                    <a:pt x="2298" y="1393"/>
                  </a:lnTo>
                  <a:lnTo>
                    <a:pt x="2295" y="1396"/>
                  </a:lnTo>
                  <a:lnTo>
                    <a:pt x="2293" y="1399"/>
                  </a:lnTo>
                  <a:lnTo>
                    <a:pt x="2290" y="1401"/>
                  </a:lnTo>
                  <a:lnTo>
                    <a:pt x="2266" y="1416"/>
                  </a:lnTo>
                  <a:lnTo>
                    <a:pt x="2241" y="1431"/>
                  </a:lnTo>
                  <a:lnTo>
                    <a:pt x="2219" y="1447"/>
                  </a:lnTo>
                  <a:lnTo>
                    <a:pt x="2196" y="1464"/>
                  </a:lnTo>
                  <a:lnTo>
                    <a:pt x="2173" y="1481"/>
                  </a:lnTo>
                  <a:lnTo>
                    <a:pt x="2150" y="1501"/>
                  </a:lnTo>
                  <a:lnTo>
                    <a:pt x="2128" y="1520"/>
                  </a:lnTo>
                  <a:lnTo>
                    <a:pt x="2106" y="1541"/>
                  </a:lnTo>
                  <a:lnTo>
                    <a:pt x="2104" y="1543"/>
                  </a:lnTo>
                  <a:lnTo>
                    <a:pt x="2100" y="1545"/>
                  </a:lnTo>
                  <a:lnTo>
                    <a:pt x="2097" y="1547"/>
                  </a:lnTo>
                  <a:lnTo>
                    <a:pt x="2092" y="1547"/>
                  </a:lnTo>
                  <a:close/>
                  <a:moveTo>
                    <a:pt x="3596" y="1565"/>
                  </a:moveTo>
                  <a:lnTo>
                    <a:pt x="3592" y="1565"/>
                  </a:lnTo>
                  <a:lnTo>
                    <a:pt x="3588" y="1564"/>
                  </a:lnTo>
                  <a:lnTo>
                    <a:pt x="3586" y="1563"/>
                  </a:lnTo>
                  <a:lnTo>
                    <a:pt x="3582" y="1560"/>
                  </a:lnTo>
                  <a:lnTo>
                    <a:pt x="3558" y="1539"/>
                  </a:lnTo>
                  <a:lnTo>
                    <a:pt x="3535" y="1518"/>
                  </a:lnTo>
                  <a:lnTo>
                    <a:pt x="3512" y="1498"/>
                  </a:lnTo>
                  <a:lnTo>
                    <a:pt x="3490" y="1480"/>
                  </a:lnTo>
                  <a:lnTo>
                    <a:pt x="3467" y="1463"/>
                  </a:lnTo>
                  <a:lnTo>
                    <a:pt x="3445" y="1446"/>
                  </a:lnTo>
                  <a:lnTo>
                    <a:pt x="3422" y="1430"/>
                  </a:lnTo>
                  <a:lnTo>
                    <a:pt x="3400" y="1415"/>
                  </a:lnTo>
                  <a:lnTo>
                    <a:pt x="3397" y="1412"/>
                  </a:lnTo>
                  <a:lnTo>
                    <a:pt x="3394" y="1410"/>
                  </a:lnTo>
                  <a:lnTo>
                    <a:pt x="3393" y="1407"/>
                  </a:lnTo>
                  <a:lnTo>
                    <a:pt x="3392" y="1402"/>
                  </a:lnTo>
                  <a:lnTo>
                    <a:pt x="3391" y="1399"/>
                  </a:lnTo>
                  <a:lnTo>
                    <a:pt x="3391" y="1395"/>
                  </a:lnTo>
                  <a:lnTo>
                    <a:pt x="3392" y="1392"/>
                  </a:lnTo>
                  <a:lnTo>
                    <a:pt x="3394" y="1388"/>
                  </a:lnTo>
                  <a:lnTo>
                    <a:pt x="3397" y="1385"/>
                  </a:lnTo>
                  <a:lnTo>
                    <a:pt x="3400" y="1383"/>
                  </a:lnTo>
                  <a:lnTo>
                    <a:pt x="3404" y="1380"/>
                  </a:lnTo>
                  <a:lnTo>
                    <a:pt x="3407" y="1379"/>
                  </a:lnTo>
                  <a:lnTo>
                    <a:pt x="3410" y="1379"/>
                  </a:lnTo>
                  <a:lnTo>
                    <a:pt x="3414" y="1379"/>
                  </a:lnTo>
                  <a:lnTo>
                    <a:pt x="3418" y="1380"/>
                  </a:lnTo>
                  <a:lnTo>
                    <a:pt x="3422" y="1383"/>
                  </a:lnTo>
                  <a:lnTo>
                    <a:pt x="3445" y="1397"/>
                  </a:lnTo>
                  <a:lnTo>
                    <a:pt x="3468" y="1414"/>
                  </a:lnTo>
                  <a:lnTo>
                    <a:pt x="3491" y="1431"/>
                  </a:lnTo>
                  <a:lnTo>
                    <a:pt x="3514" y="1449"/>
                  </a:lnTo>
                  <a:lnTo>
                    <a:pt x="3538" y="1469"/>
                  </a:lnTo>
                  <a:lnTo>
                    <a:pt x="3561" y="1488"/>
                  </a:lnTo>
                  <a:lnTo>
                    <a:pt x="3585" y="1509"/>
                  </a:lnTo>
                  <a:lnTo>
                    <a:pt x="3609" y="1531"/>
                  </a:lnTo>
                  <a:lnTo>
                    <a:pt x="3612" y="1534"/>
                  </a:lnTo>
                  <a:lnTo>
                    <a:pt x="3613" y="1537"/>
                  </a:lnTo>
                  <a:lnTo>
                    <a:pt x="3615" y="1541"/>
                  </a:lnTo>
                  <a:lnTo>
                    <a:pt x="3616" y="1544"/>
                  </a:lnTo>
                  <a:lnTo>
                    <a:pt x="3616" y="1549"/>
                  </a:lnTo>
                  <a:lnTo>
                    <a:pt x="3615" y="1552"/>
                  </a:lnTo>
                  <a:lnTo>
                    <a:pt x="3612" y="1556"/>
                  </a:lnTo>
                  <a:lnTo>
                    <a:pt x="3610" y="1559"/>
                  </a:lnTo>
                  <a:lnTo>
                    <a:pt x="3607" y="1561"/>
                  </a:lnTo>
                  <a:lnTo>
                    <a:pt x="3603" y="1564"/>
                  </a:lnTo>
                  <a:lnTo>
                    <a:pt x="3600" y="1565"/>
                  </a:lnTo>
                  <a:lnTo>
                    <a:pt x="3596" y="1565"/>
                  </a:lnTo>
                  <a:close/>
                  <a:moveTo>
                    <a:pt x="6233" y="1734"/>
                  </a:moveTo>
                  <a:lnTo>
                    <a:pt x="6227" y="1732"/>
                  </a:lnTo>
                  <a:lnTo>
                    <a:pt x="6222" y="1730"/>
                  </a:lnTo>
                  <a:lnTo>
                    <a:pt x="6217" y="1725"/>
                  </a:lnTo>
                  <a:lnTo>
                    <a:pt x="6214" y="1720"/>
                  </a:lnTo>
                  <a:lnTo>
                    <a:pt x="6213" y="1716"/>
                  </a:lnTo>
                  <a:lnTo>
                    <a:pt x="6213" y="1712"/>
                  </a:lnTo>
                  <a:lnTo>
                    <a:pt x="6214" y="1708"/>
                  </a:lnTo>
                  <a:lnTo>
                    <a:pt x="6215" y="1705"/>
                  </a:lnTo>
                  <a:lnTo>
                    <a:pt x="6217" y="1701"/>
                  </a:lnTo>
                  <a:lnTo>
                    <a:pt x="6220" y="1699"/>
                  </a:lnTo>
                  <a:lnTo>
                    <a:pt x="6223" y="1697"/>
                  </a:lnTo>
                  <a:lnTo>
                    <a:pt x="6227" y="1695"/>
                  </a:lnTo>
                  <a:lnTo>
                    <a:pt x="6263" y="1683"/>
                  </a:lnTo>
                  <a:lnTo>
                    <a:pt x="6300" y="1670"/>
                  </a:lnTo>
                  <a:lnTo>
                    <a:pt x="6337" y="1659"/>
                  </a:lnTo>
                  <a:lnTo>
                    <a:pt x="6372" y="1646"/>
                  </a:lnTo>
                  <a:lnTo>
                    <a:pt x="6451" y="1620"/>
                  </a:lnTo>
                  <a:lnTo>
                    <a:pt x="6455" y="1619"/>
                  </a:lnTo>
                  <a:lnTo>
                    <a:pt x="6459" y="1619"/>
                  </a:lnTo>
                  <a:lnTo>
                    <a:pt x="6463" y="1620"/>
                  </a:lnTo>
                  <a:lnTo>
                    <a:pt x="6466" y="1621"/>
                  </a:lnTo>
                  <a:lnTo>
                    <a:pt x="6470" y="1623"/>
                  </a:lnTo>
                  <a:lnTo>
                    <a:pt x="6472" y="1626"/>
                  </a:lnTo>
                  <a:lnTo>
                    <a:pt x="6474" y="1629"/>
                  </a:lnTo>
                  <a:lnTo>
                    <a:pt x="6476" y="1633"/>
                  </a:lnTo>
                  <a:lnTo>
                    <a:pt x="6477" y="1637"/>
                  </a:lnTo>
                  <a:lnTo>
                    <a:pt x="6477" y="1641"/>
                  </a:lnTo>
                  <a:lnTo>
                    <a:pt x="6477" y="1644"/>
                  </a:lnTo>
                  <a:lnTo>
                    <a:pt x="6474" y="1647"/>
                  </a:lnTo>
                  <a:lnTo>
                    <a:pt x="6473" y="1651"/>
                  </a:lnTo>
                  <a:lnTo>
                    <a:pt x="6470" y="1653"/>
                  </a:lnTo>
                  <a:lnTo>
                    <a:pt x="6467" y="1656"/>
                  </a:lnTo>
                  <a:lnTo>
                    <a:pt x="6463" y="1658"/>
                  </a:lnTo>
                  <a:lnTo>
                    <a:pt x="6385" y="1683"/>
                  </a:lnTo>
                  <a:lnTo>
                    <a:pt x="6349" y="1696"/>
                  </a:lnTo>
                  <a:lnTo>
                    <a:pt x="6313" y="1708"/>
                  </a:lnTo>
                  <a:lnTo>
                    <a:pt x="6276" y="1720"/>
                  </a:lnTo>
                  <a:lnTo>
                    <a:pt x="6239" y="1732"/>
                  </a:lnTo>
                  <a:lnTo>
                    <a:pt x="6233" y="1734"/>
                  </a:lnTo>
                  <a:close/>
                  <a:moveTo>
                    <a:pt x="3960" y="1865"/>
                  </a:moveTo>
                  <a:lnTo>
                    <a:pt x="3950" y="1862"/>
                  </a:lnTo>
                  <a:lnTo>
                    <a:pt x="3924" y="1845"/>
                  </a:lnTo>
                  <a:lnTo>
                    <a:pt x="3900" y="1828"/>
                  </a:lnTo>
                  <a:lnTo>
                    <a:pt x="3875" y="1810"/>
                  </a:lnTo>
                  <a:lnTo>
                    <a:pt x="3851" y="1792"/>
                  </a:lnTo>
                  <a:lnTo>
                    <a:pt x="3828" y="1775"/>
                  </a:lnTo>
                  <a:lnTo>
                    <a:pt x="3804" y="1756"/>
                  </a:lnTo>
                  <a:lnTo>
                    <a:pt x="3781" y="1738"/>
                  </a:lnTo>
                  <a:lnTo>
                    <a:pt x="3758" y="1720"/>
                  </a:lnTo>
                  <a:lnTo>
                    <a:pt x="3756" y="1716"/>
                  </a:lnTo>
                  <a:lnTo>
                    <a:pt x="3753" y="1713"/>
                  </a:lnTo>
                  <a:lnTo>
                    <a:pt x="3752" y="1709"/>
                  </a:lnTo>
                  <a:lnTo>
                    <a:pt x="3751" y="1706"/>
                  </a:lnTo>
                  <a:lnTo>
                    <a:pt x="3751" y="1703"/>
                  </a:lnTo>
                  <a:lnTo>
                    <a:pt x="3752" y="1699"/>
                  </a:lnTo>
                  <a:lnTo>
                    <a:pt x="3753" y="1695"/>
                  </a:lnTo>
                  <a:lnTo>
                    <a:pt x="3756" y="1692"/>
                  </a:lnTo>
                  <a:lnTo>
                    <a:pt x="3758" y="1689"/>
                  </a:lnTo>
                  <a:lnTo>
                    <a:pt x="3761" y="1686"/>
                  </a:lnTo>
                  <a:lnTo>
                    <a:pt x="3765" y="1685"/>
                  </a:lnTo>
                  <a:lnTo>
                    <a:pt x="3769" y="1684"/>
                  </a:lnTo>
                  <a:lnTo>
                    <a:pt x="3773" y="1684"/>
                  </a:lnTo>
                  <a:lnTo>
                    <a:pt x="3776" y="1685"/>
                  </a:lnTo>
                  <a:lnTo>
                    <a:pt x="3780" y="1686"/>
                  </a:lnTo>
                  <a:lnTo>
                    <a:pt x="3783" y="1689"/>
                  </a:lnTo>
                  <a:lnTo>
                    <a:pt x="3806" y="1707"/>
                  </a:lnTo>
                  <a:lnTo>
                    <a:pt x="3828" y="1725"/>
                  </a:lnTo>
                  <a:lnTo>
                    <a:pt x="3852" y="1743"/>
                  </a:lnTo>
                  <a:lnTo>
                    <a:pt x="3875" y="1761"/>
                  </a:lnTo>
                  <a:lnTo>
                    <a:pt x="3899" y="1778"/>
                  </a:lnTo>
                  <a:lnTo>
                    <a:pt x="3923" y="1795"/>
                  </a:lnTo>
                  <a:lnTo>
                    <a:pt x="3947" y="1813"/>
                  </a:lnTo>
                  <a:lnTo>
                    <a:pt x="3971" y="1829"/>
                  </a:lnTo>
                  <a:lnTo>
                    <a:pt x="3975" y="1831"/>
                  </a:lnTo>
                  <a:lnTo>
                    <a:pt x="3977" y="1834"/>
                  </a:lnTo>
                  <a:lnTo>
                    <a:pt x="3978" y="1838"/>
                  </a:lnTo>
                  <a:lnTo>
                    <a:pt x="3979" y="1841"/>
                  </a:lnTo>
                  <a:lnTo>
                    <a:pt x="3981" y="1845"/>
                  </a:lnTo>
                  <a:lnTo>
                    <a:pt x="3979" y="1849"/>
                  </a:lnTo>
                  <a:lnTo>
                    <a:pt x="3978" y="1853"/>
                  </a:lnTo>
                  <a:lnTo>
                    <a:pt x="3977" y="1856"/>
                  </a:lnTo>
                  <a:lnTo>
                    <a:pt x="3974" y="1860"/>
                  </a:lnTo>
                  <a:lnTo>
                    <a:pt x="3969" y="1863"/>
                  </a:lnTo>
                  <a:lnTo>
                    <a:pt x="3966" y="1864"/>
                  </a:lnTo>
                  <a:lnTo>
                    <a:pt x="3960" y="1865"/>
                  </a:lnTo>
                  <a:close/>
                  <a:moveTo>
                    <a:pt x="5786" y="1888"/>
                  </a:moveTo>
                  <a:lnTo>
                    <a:pt x="5780" y="1887"/>
                  </a:lnTo>
                  <a:lnTo>
                    <a:pt x="5776" y="1885"/>
                  </a:lnTo>
                  <a:lnTo>
                    <a:pt x="5771" y="1881"/>
                  </a:lnTo>
                  <a:lnTo>
                    <a:pt x="5768" y="1876"/>
                  </a:lnTo>
                  <a:lnTo>
                    <a:pt x="5767" y="1872"/>
                  </a:lnTo>
                  <a:lnTo>
                    <a:pt x="5767" y="1868"/>
                  </a:lnTo>
                  <a:lnTo>
                    <a:pt x="5768" y="1864"/>
                  </a:lnTo>
                  <a:lnTo>
                    <a:pt x="5769" y="1861"/>
                  </a:lnTo>
                  <a:lnTo>
                    <a:pt x="5770" y="1857"/>
                  </a:lnTo>
                  <a:lnTo>
                    <a:pt x="5772" y="1855"/>
                  </a:lnTo>
                  <a:lnTo>
                    <a:pt x="5776" y="1852"/>
                  </a:lnTo>
                  <a:lnTo>
                    <a:pt x="5779" y="1851"/>
                  </a:lnTo>
                  <a:lnTo>
                    <a:pt x="5804" y="1841"/>
                  </a:lnTo>
                  <a:lnTo>
                    <a:pt x="5831" y="1831"/>
                  </a:lnTo>
                  <a:lnTo>
                    <a:pt x="5857" y="1822"/>
                  </a:lnTo>
                  <a:lnTo>
                    <a:pt x="5885" y="1812"/>
                  </a:lnTo>
                  <a:lnTo>
                    <a:pt x="5912" y="1801"/>
                  </a:lnTo>
                  <a:lnTo>
                    <a:pt x="5942" y="1791"/>
                  </a:lnTo>
                  <a:lnTo>
                    <a:pt x="5972" y="1781"/>
                  </a:lnTo>
                  <a:lnTo>
                    <a:pt x="6003" y="1770"/>
                  </a:lnTo>
                  <a:lnTo>
                    <a:pt x="6006" y="1769"/>
                  </a:lnTo>
                  <a:lnTo>
                    <a:pt x="6010" y="1769"/>
                  </a:lnTo>
                  <a:lnTo>
                    <a:pt x="6014" y="1770"/>
                  </a:lnTo>
                  <a:lnTo>
                    <a:pt x="6018" y="1771"/>
                  </a:lnTo>
                  <a:lnTo>
                    <a:pt x="6021" y="1774"/>
                  </a:lnTo>
                  <a:lnTo>
                    <a:pt x="6024" y="1776"/>
                  </a:lnTo>
                  <a:lnTo>
                    <a:pt x="6026" y="1779"/>
                  </a:lnTo>
                  <a:lnTo>
                    <a:pt x="6028" y="1783"/>
                  </a:lnTo>
                  <a:lnTo>
                    <a:pt x="6028" y="1786"/>
                  </a:lnTo>
                  <a:lnTo>
                    <a:pt x="6028" y="1790"/>
                  </a:lnTo>
                  <a:lnTo>
                    <a:pt x="6028" y="1794"/>
                  </a:lnTo>
                  <a:lnTo>
                    <a:pt x="6027" y="1798"/>
                  </a:lnTo>
                  <a:lnTo>
                    <a:pt x="6025" y="1801"/>
                  </a:lnTo>
                  <a:lnTo>
                    <a:pt x="6022" y="1803"/>
                  </a:lnTo>
                  <a:lnTo>
                    <a:pt x="6019" y="1806"/>
                  </a:lnTo>
                  <a:lnTo>
                    <a:pt x="6016" y="1807"/>
                  </a:lnTo>
                  <a:lnTo>
                    <a:pt x="5985" y="1818"/>
                  </a:lnTo>
                  <a:lnTo>
                    <a:pt x="5955" y="1829"/>
                  </a:lnTo>
                  <a:lnTo>
                    <a:pt x="5926" y="1839"/>
                  </a:lnTo>
                  <a:lnTo>
                    <a:pt x="5897" y="1848"/>
                  </a:lnTo>
                  <a:lnTo>
                    <a:pt x="5871" y="1859"/>
                  </a:lnTo>
                  <a:lnTo>
                    <a:pt x="5845" y="1869"/>
                  </a:lnTo>
                  <a:lnTo>
                    <a:pt x="5818" y="1878"/>
                  </a:lnTo>
                  <a:lnTo>
                    <a:pt x="5793" y="1887"/>
                  </a:lnTo>
                  <a:lnTo>
                    <a:pt x="5786" y="1888"/>
                  </a:lnTo>
                  <a:close/>
                  <a:moveTo>
                    <a:pt x="1825" y="1934"/>
                  </a:moveTo>
                  <a:lnTo>
                    <a:pt x="1817" y="1932"/>
                  </a:lnTo>
                  <a:lnTo>
                    <a:pt x="1814" y="1930"/>
                  </a:lnTo>
                  <a:lnTo>
                    <a:pt x="1810" y="1927"/>
                  </a:lnTo>
                  <a:lnTo>
                    <a:pt x="1808" y="1924"/>
                  </a:lnTo>
                  <a:lnTo>
                    <a:pt x="1807" y="1920"/>
                  </a:lnTo>
                  <a:lnTo>
                    <a:pt x="1806" y="1917"/>
                  </a:lnTo>
                  <a:lnTo>
                    <a:pt x="1806" y="1914"/>
                  </a:lnTo>
                  <a:lnTo>
                    <a:pt x="1806" y="1909"/>
                  </a:lnTo>
                  <a:lnTo>
                    <a:pt x="1808" y="1906"/>
                  </a:lnTo>
                  <a:lnTo>
                    <a:pt x="1823" y="1872"/>
                  </a:lnTo>
                  <a:lnTo>
                    <a:pt x="1840" y="1840"/>
                  </a:lnTo>
                  <a:lnTo>
                    <a:pt x="1858" y="1807"/>
                  </a:lnTo>
                  <a:lnTo>
                    <a:pt x="1877" y="1775"/>
                  </a:lnTo>
                  <a:lnTo>
                    <a:pt x="1889" y="1755"/>
                  </a:lnTo>
                  <a:lnTo>
                    <a:pt x="1901" y="1736"/>
                  </a:lnTo>
                  <a:lnTo>
                    <a:pt x="1913" y="1717"/>
                  </a:lnTo>
                  <a:lnTo>
                    <a:pt x="1926" y="1698"/>
                  </a:lnTo>
                  <a:lnTo>
                    <a:pt x="1929" y="1695"/>
                  </a:lnTo>
                  <a:lnTo>
                    <a:pt x="1932" y="1692"/>
                  </a:lnTo>
                  <a:lnTo>
                    <a:pt x="1935" y="1691"/>
                  </a:lnTo>
                  <a:lnTo>
                    <a:pt x="1939" y="1690"/>
                  </a:lnTo>
                  <a:lnTo>
                    <a:pt x="1943" y="1690"/>
                  </a:lnTo>
                  <a:lnTo>
                    <a:pt x="1947" y="1690"/>
                  </a:lnTo>
                  <a:lnTo>
                    <a:pt x="1950" y="1691"/>
                  </a:lnTo>
                  <a:lnTo>
                    <a:pt x="1954" y="1693"/>
                  </a:lnTo>
                  <a:lnTo>
                    <a:pt x="1957" y="1696"/>
                  </a:lnTo>
                  <a:lnTo>
                    <a:pt x="1959" y="1699"/>
                  </a:lnTo>
                  <a:lnTo>
                    <a:pt x="1962" y="1701"/>
                  </a:lnTo>
                  <a:lnTo>
                    <a:pt x="1962" y="1706"/>
                  </a:lnTo>
                  <a:lnTo>
                    <a:pt x="1963" y="1709"/>
                  </a:lnTo>
                  <a:lnTo>
                    <a:pt x="1962" y="1713"/>
                  </a:lnTo>
                  <a:lnTo>
                    <a:pt x="1960" y="1716"/>
                  </a:lnTo>
                  <a:lnTo>
                    <a:pt x="1959" y="1720"/>
                  </a:lnTo>
                  <a:lnTo>
                    <a:pt x="1947" y="1739"/>
                  </a:lnTo>
                  <a:lnTo>
                    <a:pt x="1934" y="1758"/>
                  </a:lnTo>
                  <a:lnTo>
                    <a:pt x="1923" y="1776"/>
                  </a:lnTo>
                  <a:lnTo>
                    <a:pt x="1911" y="1795"/>
                  </a:lnTo>
                  <a:lnTo>
                    <a:pt x="1893" y="1826"/>
                  </a:lnTo>
                  <a:lnTo>
                    <a:pt x="1876" y="1859"/>
                  </a:lnTo>
                  <a:lnTo>
                    <a:pt x="1858" y="1891"/>
                  </a:lnTo>
                  <a:lnTo>
                    <a:pt x="1843" y="1923"/>
                  </a:lnTo>
                  <a:lnTo>
                    <a:pt x="1840" y="1927"/>
                  </a:lnTo>
                  <a:lnTo>
                    <a:pt x="1835" y="1931"/>
                  </a:lnTo>
                  <a:lnTo>
                    <a:pt x="1831" y="1933"/>
                  </a:lnTo>
                  <a:lnTo>
                    <a:pt x="1825" y="1934"/>
                  </a:lnTo>
                  <a:close/>
                  <a:moveTo>
                    <a:pt x="4177" y="1934"/>
                  </a:moveTo>
                  <a:lnTo>
                    <a:pt x="4171" y="1933"/>
                  </a:lnTo>
                  <a:lnTo>
                    <a:pt x="4165" y="1931"/>
                  </a:lnTo>
                  <a:lnTo>
                    <a:pt x="4161" y="1926"/>
                  </a:lnTo>
                  <a:lnTo>
                    <a:pt x="4158" y="1922"/>
                  </a:lnTo>
                  <a:lnTo>
                    <a:pt x="4157" y="1917"/>
                  </a:lnTo>
                  <a:lnTo>
                    <a:pt x="4156" y="1914"/>
                  </a:lnTo>
                  <a:lnTo>
                    <a:pt x="4157" y="1909"/>
                  </a:lnTo>
                  <a:lnTo>
                    <a:pt x="4158" y="1906"/>
                  </a:lnTo>
                  <a:lnTo>
                    <a:pt x="4161" y="1902"/>
                  </a:lnTo>
                  <a:lnTo>
                    <a:pt x="4163" y="1900"/>
                  </a:lnTo>
                  <a:lnTo>
                    <a:pt x="4165" y="1898"/>
                  </a:lnTo>
                  <a:lnTo>
                    <a:pt x="4169" y="1895"/>
                  </a:lnTo>
                  <a:lnTo>
                    <a:pt x="4178" y="1892"/>
                  </a:lnTo>
                  <a:lnTo>
                    <a:pt x="4186" y="1887"/>
                  </a:lnTo>
                  <a:lnTo>
                    <a:pt x="4194" y="1881"/>
                  </a:lnTo>
                  <a:lnTo>
                    <a:pt x="4202" y="1876"/>
                  </a:lnTo>
                  <a:lnTo>
                    <a:pt x="4209" y="1869"/>
                  </a:lnTo>
                  <a:lnTo>
                    <a:pt x="4215" y="1861"/>
                  </a:lnTo>
                  <a:lnTo>
                    <a:pt x="4220" y="1852"/>
                  </a:lnTo>
                  <a:lnTo>
                    <a:pt x="4226" y="1842"/>
                  </a:lnTo>
                  <a:lnTo>
                    <a:pt x="4231" y="1833"/>
                  </a:lnTo>
                  <a:lnTo>
                    <a:pt x="4235" y="1823"/>
                  </a:lnTo>
                  <a:lnTo>
                    <a:pt x="4239" y="1812"/>
                  </a:lnTo>
                  <a:lnTo>
                    <a:pt x="4242" y="1800"/>
                  </a:lnTo>
                  <a:lnTo>
                    <a:pt x="4244" y="1789"/>
                  </a:lnTo>
                  <a:lnTo>
                    <a:pt x="4247" y="1776"/>
                  </a:lnTo>
                  <a:lnTo>
                    <a:pt x="4248" y="1762"/>
                  </a:lnTo>
                  <a:lnTo>
                    <a:pt x="4248" y="1750"/>
                  </a:lnTo>
                  <a:lnTo>
                    <a:pt x="4267" y="1742"/>
                  </a:lnTo>
                  <a:lnTo>
                    <a:pt x="4248" y="1742"/>
                  </a:lnTo>
                  <a:lnTo>
                    <a:pt x="4248" y="1728"/>
                  </a:lnTo>
                  <a:lnTo>
                    <a:pt x="4248" y="1714"/>
                  </a:lnTo>
                  <a:lnTo>
                    <a:pt x="4248" y="1711"/>
                  </a:lnTo>
                  <a:lnTo>
                    <a:pt x="4249" y="1707"/>
                  </a:lnTo>
                  <a:lnTo>
                    <a:pt x="4250" y="1704"/>
                  </a:lnTo>
                  <a:lnTo>
                    <a:pt x="4252" y="1700"/>
                  </a:lnTo>
                  <a:lnTo>
                    <a:pt x="4255" y="1698"/>
                  </a:lnTo>
                  <a:lnTo>
                    <a:pt x="4258" y="1696"/>
                  </a:lnTo>
                  <a:lnTo>
                    <a:pt x="4262" y="1695"/>
                  </a:lnTo>
                  <a:lnTo>
                    <a:pt x="4266" y="1693"/>
                  </a:lnTo>
                  <a:lnTo>
                    <a:pt x="4270" y="1693"/>
                  </a:lnTo>
                  <a:lnTo>
                    <a:pt x="4273" y="1695"/>
                  </a:lnTo>
                  <a:lnTo>
                    <a:pt x="4276" y="1697"/>
                  </a:lnTo>
                  <a:lnTo>
                    <a:pt x="4280" y="1699"/>
                  </a:lnTo>
                  <a:lnTo>
                    <a:pt x="4282" y="1701"/>
                  </a:lnTo>
                  <a:lnTo>
                    <a:pt x="4284" y="1705"/>
                  </a:lnTo>
                  <a:lnTo>
                    <a:pt x="4286" y="1708"/>
                  </a:lnTo>
                  <a:lnTo>
                    <a:pt x="4287" y="1712"/>
                  </a:lnTo>
                  <a:lnTo>
                    <a:pt x="4287" y="1727"/>
                  </a:lnTo>
                  <a:lnTo>
                    <a:pt x="4288" y="1742"/>
                  </a:lnTo>
                  <a:lnTo>
                    <a:pt x="4288" y="1750"/>
                  </a:lnTo>
                  <a:lnTo>
                    <a:pt x="4287" y="1767"/>
                  </a:lnTo>
                  <a:lnTo>
                    <a:pt x="4284" y="1783"/>
                  </a:lnTo>
                  <a:lnTo>
                    <a:pt x="4282" y="1798"/>
                  </a:lnTo>
                  <a:lnTo>
                    <a:pt x="4280" y="1813"/>
                  </a:lnTo>
                  <a:lnTo>
                    <a:pt x="4275" y="1828"/>
                  </a:lnTo>
                  <a:lnTo>
                    <a:pt x="4271" y="1841"/>
                  </a:lnTo>
                  <a:lnTo>
                    <a:pt x="4265" y="1854"/>
                  </a:lnTo>
                  <a:lnTo>
                    <a:pt x="4258" y="1865"/>
                  </a:lnTo>
                  <a:lnTo>
                    <a:pt x="4251" y="1877"/>
                  </a:lnTo>
                  <a:lnTo>
                    <a:pt x="4243" y="1887"/>
                  </a:lnTo>
                  <a:lnTo>
                    <a:pt x="4235" y="1898"/>
                  </a:lnTo>
                  <a:lnTo>
                    <a:pt x="4226" y="1907"/>
                  </a:lnTo>
                  <a:lnTo>
                    <a:pt x="4217" y="1915"/>
                  </a:lnTo>
                  <a:lnTo>
                    <a:pt x="4205" y="1922"/>
                  </a:lnTo>
                  <a:lnTo>
                    <a:pt x="4195" y="1927"/>
                  </a:lnTo>
                  <a:lnTo>
                    <a:pt x="4184" y="1932"/>
                  </a:lnTo>
                  <a:lnTo>
                    <a:pt x="4177" y="1934"/>
                  </a:lnTo>
                  <a:close/>
                  <a:moveTo>
                    <a:pt x="5349" y="2067"/>
                  </a:moveTo>
                  <a:lnTo>
                    <a:pt x="5343" y="2066"/>
                  </a:lnTo>
                  <a:lnTo>
                    <a:pt x="5338" y="2064"/>
                  </a:lnTo>
                  <a:lnTo>
                    <a:pt x="5334" y="2060"/>
                  </a:lnTo>
                  <a:lnTo>
                    <a:pt x="5331" y="2056"/>
                  </a:lnTo>
                  <a:lnTo>
                    <a:pt x="5330" y="2051"/>
                  </a:lnTo>
                  <a:lnTo>
                    <a:pt x="5330" y="2048"/>
                  </a:lnTo>
                  <a:lnTo>
                    <a:pt x="5330" y="2044"/>
                  </a:lnTo>
                  <a:lnTo>
                    <a:pt x="5331" y="2041"/>
                  </a:lnTo>
                  <a:lnTo>
                    <a:pt x="5332" y="2037"/>
                  </a:lnTo>
                  <a:lnTo>
                    <a:pt x="5334" y="2034"/>
                  </a:lnTo>
                  <a:lnTo>
                    <a:pt x="5338" y="2032"/>
                  </a:lnTo>
                  <a:lnTo>
                    <a:pt x="5341" y="2029"/>
                  </a:lnTo>
                  <a:lnTo>
                    <a:pt x="5369" y="2018"/>
                  </a:lnTo>
                  <a:lnTo>
                    <a:pt x="5396" y="2006"/>
                  </a:lnTo>
                  <a:lnTo>
                    <a:pt x="5422" y="1995"/>
                  </a:lnTo>
                  <a:lnTo>
                    <a:pt x="5450" y="1984"/>
                  </a:lnTo>
                  <a:lnTo>
                    <a:pt x="5478" y="1972"/>
                  </a:lnTo>
                  <a:lnTo>
                    <a:pt x="5505" y="1961"/>
                  </a:lnTo>
                  <a:lnTo>
                    <a:pt x="5531" y="1949"/>
                  </a:lnTo>
                  <a:lnTo>
                    <a:pt x="5559" y="1938"/>
                  </a:lnTo>
                  <a:lnTo>
                    <a:pt x="5564" y="1937"/>
                  </a:lnTo>
                  <a:lnTo>
                    <a:pt x="5567" y="1937"/>
                  </a:lnTo>
                  <a:lnTo>
                    <a:pt x="5570" y="1937"/>
                  </a:lnTo>
                  <a:lnTo>
                    <a:pt x="5575" y="1938"/>
                  </a:lnTo>
                  <a:lnTo>
                    <a:pt x="5577" y="1940"/>
                  </a:lnTo>
                  <a:lnTo>
                    <a:pt x="5581" y="1942"/>
                  </a:lnTo>
                  <a:lnTo>
                    <a:pt x="5583" y="1946"/>
                  </a:lnTo>
                  <a:lnTo>
                    <a:pt x="5585" y="1949"/>
                  </a:lnTo>
                  <a:lnTo>
                    <a:pt x="5586" y="1953"/>
                  </a:lnTo>
                  <a:lnTo>
                    <a:pt x="5586" y="1956"/>
                  </a:lnTo>
                  <a:lnTo>
                    <a:pt x="5586" y="1961"/>
                  </a:lnTo>
                  <a:lnTo>
                    <a:pt x="5585" y="1964"/>
                  </a:lnTo>
                  <a:lnTo>
                    <a:pt x="5583" y="1967"/>
                  </a:lnTo>
                  <a:lnTo>
                    <a:pt x="5581" y="1970"/>
                  </a:lnTo>
                  <a:lnTo>
                    <a:pt x="5577" y="1972"/>
                  </a:lnTo>
                  <a:lnTo>
                    <a:pt x="5574" y="1974"/>
                  </a:lnTo>
                  <a:lnTo>
                    <a:pt x="5547" y="1986"/>
                  </a:lnTo>
                  <a:lnTo>
                    <a:pt x="5520" y="1997"/>
                  </a:lnTo>
                  <a:lnTo>
                    <a:pt x="5492" y="2009"/>
                  </a:lnTo>
                  <a:lnTo>
                    <a:pt x="5465" y="2020"/>
                  </a:lnTo>
                  <a:lnTo>
                    <a:pt x="5439" y="2032"/>
                  </a:lnTo>
                  <a:lnTo>
                    <a:pt x="5411" y="2043"/>
                  </a:lnTo>
                  <a:lnTo>
                    <a:pt x="5383" y="2055"/>
                  </a:lnTo>
                  <a:lnTo>
                    <a:pt x="5357" y="2066"/>
                  </a:lnTo>
                  <a:lnTo>
                    <a:pt x="5349" y="2067"/>
                  </a:lnTo>
                  <a:close/>
                  <a:moveTo>
                    <a:pt x="4915" y="2257"/>
                  </a:moveTo>
                  <a:lnTo>
                    <a:pt x="4910" y="2257"/>
                  </a:lnTo>
                  <a:lnTo>
                    <a:pt x="4905" y="2254"/>
                  </a:lnTo>
                  <a:lnTo>
                    <a:pt x="4901" y="2251"/>
                  </a:lnTo>
                  <a:lnTo>
                    <a:pt x="4898" y="2245"/>
                  </a:lnTo>
                  <a:lnTo>
                    <a:pt x="4896" y="2242"/>
                  </a:lnTo>
                  <a:lnTo>
                    <a:pt x="4896" y="2238"/>
                  </a:lnTo>
                  <a:lnTo>
                    <a:pt x="4896" y="2234"/>
                  </a:lnTo>
                  <a:lnTo>
                    <a:pt x="4897" y="2230"/>
                  </a:lnTo>
                  <a:lnTo>
                    <a:pt x="4899" y="2227"/>
                  </a:lnTo>
                  <a:lnTo>
                    <a:pt x="4902" y="2224"/>
                  </a:lnTo>
                  <a:lnTo>
                    <a:pt x="4904" y="2221"/>
                  </a:lnTo>
                  <a:lnTo>
                    <a:pt x="4907" y="2220"/>
                  </a:lnTo>
                  <a:lnTo>
                    <a:pt x="4935" y="2207"/>
                  </a:lnTo>
                  <a:lnTo>
                    <a:pt x="4961" y="2196"/>
                  </a:lnTo>
                  <a:lnTo>
                    <a:pt x="4989" y="2183"/>
                  </a:lnTo>
                  <a:lnTo>
                    <a:pt x="5016" y="2172"/>
                  </a:lnTo>
                  <a:lnTo>
                    <a:pt x="5043" y="2159"/>
                  </a:lnTo>
                  <a:lnTo>
                    <a:pt x="5070" y="2148"/>
                  </a:lnTo>
                  <a:lnTo>
                    <a:pt x="5097" y="2136"/>
                  </a:lnTo>
                  <a:lnTo>
                    <a:pt x="5124" y="2123"/>
                  </a:lnTo>
                  <a:lnTo>
                    <a:pt x="5128" y="2122"/>
                  </a:lnTo>
                  <a:lnTo>
                    <a:pt x="5132" y="2122"/>
                  </a:lnTo>
                  <a:lnTo>
                    <a:pt x="5136" y="2122"/>
                  </a:lnTo>
                  <a:lnTo>
                    <a:pt x="5139" y="2123"/>
                  </a:lnTo>
                  <a:lnTo>
                    <a:pt x="5143" y="2125"/>
                  </a:lnTo>
                  <a:lnTo>
                    <a:pt x="5146" y="2127"/>
                  </a:lnTo>
                  <a:lnTo>
                    <a:pt x="5148" y="2130"/>
                  </a:lnTo>
                  <a:lnTo>
                    <a:pt x="5149" y="2134"/>
                  </a:lnTo>
                  <a:lnTo>
                    <a:pt x="5152" y="2137"/>
                  </a:lnTo>
                  <a:lnTo>
                    <a:pt x="5152" y="2142"/>
                  </a:lnTo>
                  <a:lnTo>
                    <a:pt x="5152" y="2145"/>
                  </a:lnTo>
                  <a:lnTo>
                    <a:pt x="5151" y="2149"/>
                  </a:lnTo>
                  <a:lnTo>
                    <a:pt x="5148" y="2152"/>
                  </a:lnTo>
                  <a:lnTo>
                    <a:pt x="5146" y="2156"/>
                  </a:lnTo>
                  <a:lnTo>
                    <a:pt x="5144" y="2158"/>
                  </a:lnTo>
                  <a:lnTo>
                    <a:pt x="5140" y="2160"/>
                  </a:lnTo>
                  <a:lnTo>
                    <a:pt x="5113" y="2172"/>
                  </a:lnTo>
                  <a:lnTo>
                    <a:pt x="5086" y="2183"/>
                  </a:lnTo>
                  <a:lnTo>
                    <a:pt x="5059" y="2196"/>
                  </a:lnTo>
                  <a:lnTo>
                    <a:pt x="5031" y="2207"/>
                  </a:lnTo>
                  <a:lnTo>
                    <a:pt x="5005" y="2220"/>
                  </a:lnTo>
                  <a:lnTo>
                    <a:pt x="4977" y="2231"/>
                  </a:lnTo>
                  <a:lnTo>
                    <a:pt x="4951" y="2244"/>
                  </a:lnTo>
                  <a:lnTo>
                    <a:pt x="4923" y="2255"/>
                  </a:lnTo>
                  <a:lnTo>
                    <a:pt x="4915" y="2257"/>
                  </a:lnTo>
                  <a:close/>
                  <a:moveTo>
                    <a:pt x="1705" y="2388"/>
                  </a:moveTo>
                  <a:lnTo>
                    <a:pt x="1702" y="2388"/>
                  </a:lnTo>
                  <a:lnTo>
                    <a:pt x="1699" y="2387"/>
                  </a:lnTo>
                  <a:lnTo>
                    <a:pt x="1695" y="2386"/>
                  </a:lnTo>
                  <a:lnTo>
                    <a:pt x="1692" y="2384"/>
                  </a:lnTo>
                  <a:lnTo>
                    <a:pt x="1689" y="2382"/>
                  </a:lnTo>
                  <a:lnTo>
                    <a:pt x="1687" y="2378"/>
                  </a:lnTo>
                  <a:lnTo>
                    <a:pt x="1685" y="2375"/>
                  </a:lnTo>
                  <a:lnTo>
                    <a:pt x="1685" y="2370"/>
                  </a:lnTo>
                  <a:lnTo>
                    <a:pt x="1685" y="2367"/>
                  </a:lnTo>
                  <a:lnTo>
                    <a:pt x="1689" y="2336"/>
                  </a:lnTo>
                  <a:lnTo>
                    <a:pt x="1692" y="2306"/>
                  </a:lnTo>
                  <a:lnTo>
                    <a:pt x="1697" y="2276"/>
                  </a:lnTo>
                  <a:lnTo>
                    <a:pt x="1701" y="2246"/>
                  </a:lnTo>
                  <a:lnTo>
                    <a:pt x="1707" y="2216"/>
                  </a:lnTo>
                  <a:lnTo>
                    <a:pt x="1713" y="2188"/>
                  </a:lnTo>
                  <a:lnTo>
                    <a:pt x="1720" y="2159"/>
                  </a:lnTo>
                  <a:lnTo>
                    <a:pt x="1726" y="2132"/>
                  </a:lnTo>
                  <a:lnTo>
                    <a:pt x="1728" y="2127"/>
                  </a:lnTo>
                  <a:lnTo>
                    <a:pt x="1730" y="2125"/>
                  </a:lnTo>
                  <a:lnTo>
                    <a:pt x="1732" y="2121"/>
                  </a:lnTo>
                  <a:lnTo>
                    <a:pt x="1736" y="2119"/>
                  </a:lnTo>
                  <a:lnTo>
                    <a:pt x="1739" y="2118"/>
                  </a:lnTo>
                  <a:lnTo>
                    <a:pt x="1742" y="2117"/>
                  </a:lnTo>
                  <a:lnTo>
                    <a:pt x="1747" y="2117"/>
                  </a:lnTo>
                  <a:lnTo>
                    <a:pt x="1750" y="2117"/>
                  </a:lnTo>
                  <a:lnTo>
                    <a:pt x="1754" y="2119"/>
                  </a:lnTo>
                  <a:lnTo>
                    <a:pt x="1757" y="2120"/>
                  </a:lnTo>
                  <a:lnTo>
                    <a:pt x="1761" y="2123"/>
                  </a:lnTo>
                  <a:lnTo>
                    <a:pt x="1763" y="2126"/>
                  </a:lnTo>
                  <a:lnTo>
                    <a:pt x="1764" y="2129"/>
                  </a:lnTo>
                  <a:lnTo>
                    <a:pt x="1765" y="2134"/>
                  </a:lnTo>
                  <a:lnTo>
                    <a:pt x="1765" y="2137"/>
                  </a:lnTo>
                  <a:lnTo>
                    <a:pt x="1764" y="2141"/>
                  </a:lnTo>
                  <a:lnTo>
                    <a:pt x="1757" y="2168"/>
                  </a:lnTo>
                  <a:lnTo>
                    <a:pt x="1752" y="2197"/>
                  </a:lnTo>
                  <a:lnTo>
                    <a:pt x="1746" y="2224"/>
                  </a:lnTo>
                  <a:lnTo>
                    <a:pt x="1740" y="2253"/>
                  </a:lnTo>
                  <a:lnTo>
                    <a:pt x="1736" y="2282"/>
                  </a:lnTo>
                  <a:lnTo>
                    <a:pt x="1731" y="2312"/>
                  </a:lnTo>
                  <a:lnTo>
                    <a:pt x="1728" y="2340"/>
                  </a:lnTo>
                  <a:lnTo>
                    <a:pt x="1724" y="2370"/>
                  </a:lnTo>
                  <a:lnTo>
                    <a:pt x="1723" y="2375"/>
                  </a:lnTo>
                  <a:lnTo>
                    <a:pt x="1722" y="2378"/>
                  </a:lnTo>
                  <a:lnTo>
                    <a:pt x="1720" y="2380"/>
                  </a:lnTo>
                  <a:lnTo>
                    <a:pt x="1717" y="2383"/>
                  </a:lnTo>
                  <a:lnTo>
                    <a:pt x="1715" y="2385"/>
                  </a:lnTo>
                  <a:lnTo>
                    <a:pt x="1711" y="2387"/>
                  </a:lnTo>
                  <a:lnTo>
                    <a:pt x="1708" y="2388"/>
                  </a:lnTo>
                  <a:lnTo>
                    <a:pt x="1705" y="2388"/>
                  </a:lnTo>
                  <a:close/>
                  <a:moveTo>
                    <a:pt x="4625" y="2582"/>
                  </a:moveTo>
                  <a:lnTo>
                    <a:pt x="4624" y="2582"/>
                  </a:lnTo>
                  <a:lnTo>
                    <a:pt x="4621" y="2581"/>
                  </a:lnTo>
                  <a:lnTo>
                    <a:pt x="4616" y="2580"/>
                  </a:lnTo>
                  <a:lnTo>
                    <a:pt x="4614" y="2578"/>
                  </a:lnTo>
                  <a:lnTo>
                    <a:pt x="4610" y="2575"/>
                  </a:lnTo>
                  <a:lnTo>
                    <a:pt x="4608" y="2572"/>
                  </a:lnTo>
                  <a:lnTo>
                    <a:pt x="4607" y="2568"/>
                  </a:lnTo>
                  <a:lnTo>
                    <a:pt x="4606" y="2565"/>
                  </a:lnTo>
                  <a:lnTo>
                    <a:pt x="4606" y="2560"/>
                  </a:lnTo>
                  <a:lnTo>
                    <a:pt x="4609" y="2513"/>
                  </a:lnTo>
                  <a:lnTo>
                    <a:pt x="4610" y="2501"/>
                  </a:lnTo>
                  <a:lnTo>
                    <a:pt x="4613" y="2488"/>
                  </a:lnTo>
                  <a:lnTo>
                    <a:pt x="4615" y="2474"/>
                  </a:lnTo>
                  <a:lnTo>
                    <a:pt x="4618" y="2463"/>
                  </a:lnTo>
                  <a:lnTo>
                    <a:pt x="4622" y="2450"/>
                  </a:lnTo>
                  <a:lnTo>
                    <a:pt x="4625" y="2439"/>
                  </a:lnTo>
                  <a:lnTo>
                    <a:pt x="4630" y="2426"/>
                  </a:lnTo>
                  <a:lnTo>
                    <a:pt x="4636" y="2415"/>
                  </a:lnTo>
                  <a:lnTo>
                    <a:pt x="4640" y="2404"/>
                  </a:lnTo>
                  <a:lnTo>
                    <a:pt x="4647" y="2393"/>
                  </a:lnTo>
                  <a:lnTo>
                    <a:pt x="4654" y="2383"/>
                  </a:lnTo>
                  <a:lnTo>
                    <a:pt x="4661" y="2372"/>
                  </a:lnTo>
                  <a:lnTo>
                    <a:pt x="4669" y="2363"/>
                  </a:lnTo>
                  <a:lnTo>
                    <a:pt x="4677" y="2353"/>
                  </a:lnTo>
                  <a:lnTo>
                    <a:pt x="4686" y="2344"/>
                  </a:lnTo>
                  <a:lnTo>
                    <a:pt x="4695" y="2335"/>
                  </a:lnTo>
                  <a:lnTo>
                    <a:pt x="4699" y="2332"/>
                  </a:lnTo>
                  <a:lnTo>
                    <a:pt x="4702" y="2331"/>
                  </a:lnTo>
                  <a:lnTo>
                    <a:pt x="4705" y="2330"/>
                  </a:lnTo>
                  <a:lnTo>
                    <a:pt x="4710" y="2330"/>
                  </a:lnTo>
                  <a:lnTo>
                    <a:pt x="4714" y="2330"/>
                  </a:lnTo>
                  <a:lnTo>
                    <a:pt x="4717" y="2331"/>
                  </a:lnTo>
                  <a:lnTo>
                    <a:pt x="4720" y="2333"/>
                  </a:lnTo>
                  <a:lnTo>
                    <a:pt x="4724" y="2336"/>
                  </a:lnTo>
                  <a:lnTo>
                    <a:pt x="4726" y="2339"/>
                  </a:lnTo>
                  <a:lnTo>
                    <a:pt x="4727" y="2343"/>
                  </a:lnTo>
                  <a:lnTo>
                    <a:pt x="4728" y="2346"/>
                  </a:lnTo>
                  <a:lnTo>
                    <a:pt x="4728" y="2351"/>
                  </a:lnTo>
                  <a:lnTo>
                    <a:pt x="4728" y="2354"/>
                  </a:lnTo>
                  <a:lnTo>
                    <a:pt x="4727" y="2357"/>
                  </a:lnTo>
                  <a:lnTo>
                    <a:pt x="4725" y="2361"/>
                  </a:lnTo>
                  <a:lnTo>
                    <a:pt x="4722" y="2364"/>
                  </a:lnTo>
                  <a:lnTo>
                    <a:pt x="4707" y="2379"/>
                  </a:lnTo>
                  <a:lnTo>
                    <a:pt x="4693" y="2396"/>
                  </a:lnTo>
                  <a:lnTo>
                    <a:pt x="4680" y="2414"/>
                  </a:lnTo>
                  <a:lnTo>
                    <a:pt x="4670" y="2432"/>
                  </a:lnTo>
                  <a:lnTo>
                    <a:pt x="4662" y="2452"/>
                  </a:lnTo>
                  <a:lnTo>
                    <a:pt x="4656" y="2472"/>
                  </a:lnTo>
                  <a:lnTo>
                    <a:pt x="4652" y="2494"/>
                  </a:lnTo>
                  <a:lnTo>
                    <a:pt x="4648" y="2517"/>
                  </a:lnTo>
                  <a:lnTo>
                    <a:pt x="4645" y="2564"/>
                  </a:lnTo>
                  <a:lnTo>
                    <a:pt x="4645" y="2567"/>
                  </a:lnTo>
                  <a:lnTo>
                    <a:pt x="4644" y="2571"/>
                  </a:lnTo>
                  <a:lnTo>
                    <a:pt x="4641" y="2574"/>
                  </a:lnTo>
                  <a:lnTo>
                    <a:pt x="4639" y="2577"/>
                  </a:lnTo>
                  <a:lnTo>
                    <a:pt x="4636" y="2579"/>
                  </a:lnTo>
                  <a:lnTo>
                    <a:pt x="4633" y="2581"/>
                  </a:lnTo>
                  <a:lnTo>
                    <a:pt x="4630" y="2582"/>
                  </a:lnTo>
                  <a:lnTo>
                    <a:pt x="4625" y="2582"/>
                  </a:lnTo>
                  <a:close/>
                  <a:moveTo>
                    <a:pt x="1710" y="2860"/>
                  </a:moveTo>
                  <a:lnTo>
                    <a:pt x="1707" y="2860"/>
                  </a:lnTo>
                  <a:lnTo>
                    <a:pt x="1703" y="2859"/>
                  </a:lnTo>
                  <a:lnTo>
                    <a:pt x="1700" y="2858"/>
                  </a:lnTo>
                  <a:lnTo>
                    <a:pt x="1698" y="2855"/>
                  </a:lnTo>
                  <a:lnTo>
                    <a:pt x="1694" y="2853"/>
                  </a:lnTo>
                  <a:lnTo>
                    <a:pt x="1693" y="2850"/>
                  </a:lnTo>
                  <a:lnTo>
                    <a:pt x="1692" y="2846"/>
                  </a:lnTo>
                  <a:lnTo>
                    <a:pt x="1691" y="2843"/>
                  </a:lnTo>
                  <a:lnTo>
                    <a:pt x="1687" y="2815"/>
                  </a:lnTo>
                  <a:lnTo>
                    <a:pt x="1685" y="2789"/>
                  </a:lnTo>
                  <a:lnTo>
                    <a:pt x="1683" y="2761"/>
                  </a:lnTo>
                  <a:lnTo>
                    <a:pt x="1681" y="2734"/>
                  </a:lnTo>
                  <a:lnTo>
                    <a:pt x="1678" y="2700"/>
                  </a:lnTo>
                  <a:lnTo>
                    <a:pt x="1677" y="2668"/>
                  </a:lnTo>
                  <a:lnTo>
                    <a:pt x="1676" y="2636"/>
                  </a:lnTo>
                  <a:lnTo>
                    <a:pt x="1676" y="2605"/>
                  </a:lnTo>
                  <a:lnTo>
                    <a:pt x="1676" y="2601"/>
                  </a:lnTo>
                  <a:lnTo>
                    <a:pt x="1677" y="2597"/>
                  </a:lnTo>
                  <a:lnTo>
                    <a:pt x="1678" y="2594"/>
                  </a:lnTo>
                  <a:lnTo>
                    <a:pt x="1681" y="2591"/>
                  </a:lnTo>
                  <a:lnTo>
                    <a:pt x="1684" y="2588"/>
                  </a:lnTo>
                  <a:lnTo>
                    <a:pt x="1687" y="2587"/>
                  </a:lnTo>
                  <a:lnTo>
                    <a:pt x="1691" y="2586"/>
                  </a:lnTo>
                  <a:lnTo>
                    <a:pt x="1694" y="2585"/>
                  </a:lnTo>
                  <a:lnTo>
                    <a:pt x="1699" y="2585"/>
                  </a:lnTo>
                  <a:lnTo>
                    <a:pt x="1702" y="2586"/>
                  </a:lnTo>
                  <a:lnTo>
                    <a:pt x="1706" y="2588"/>
                  </a:lnTo>
                  <a:lnTo>
                    <a:pt x="1708" y="2590"/>
                  </a:lnTo>
                  <a:lnTo>
                    <a:pt x="1711" y="2593"/>
                  </a:lnTo>
                  <a:lnTo>
                    <a:pt x="1713" y="2596"/>
                  </a:lnTo>
                  <a:lnTo>
                    <a:pt x="1714" y="2601"/>
                  </a:lnTo>
                  <a:lnTo>
                    <a:pt x="1715" y="2604"/>
                  </a:lnTo>
                  <a:lnTo>
                    <a:pt x="1715" y="2635"/>
                  </a:lnTo>
                  <a:lnTo>
                    <a:pt x="1716" y="2667"/>
                  </a:lnTo>
                  <a:lnTo>
                    <a:pt x="1718" y="2699"/>
                  </a:lnTo>
                  <a:lnTo>
                    <a:pt x="1720" y="2731"/>
                  </a:lnTo>
                  <a:lnTo>
                    <a:pt x="1722" y="2758"/>
                  </a:lnTo>
                  <a:lnTo>
                    <a:pt x="1724" y="2785"/>
                  </a:lnTo>
                  <a:lnTo>
                    <a:pt x="1726" y="2812"/>
                  </a:lnTo>
                  <a:lnTo>
                    <a:pt x="1730" y="2838"/>
                  </a:lnTo>
                  <a:lnTo>
                    <a:pt x="1730" y="2843"/>
                  </a:lnTo>
                  <a:lnTo>
                    <a:pt x="1729" y="2846"/>
                  </a:lnTo>
                  <a:lnTo>
                    <a:pt x="1728" y="2850"/>
                  </a:lnTo>
                  <a:lnTo>
                    <a:pt x="1725" y="2853"/>
                  </a:lnTo>
                  <a:lnTo>
                    <a:pt x="1723" y="2855"/>
                  </a:lnTo>
                  <a:lnTo>
                    <a:pt x="1720" y="2858"/>
                  </a:lnTo>
                  <a:lnTo>
                    <a:pt x="1716" y="2859"/>
                  </a:lnTo>
                  <a:lnTo>
                    <a:pt x="1713" y="2860"/>
                  </a:lnTo>
                  <a:lnTo>
                    <a:pt x="1710" y="2860"/>
                  </a:lnTo>
                  <a:close/>
                  <a:moveTo>
                    <a:pt x="4587" y="3054"/>
                  </a:moveTo>
                  <a:lnTo>
                    <a:pt x="4586" y="3054"/>
                  </a:lnTo>
                  <a:lnTo>
                    <a:pt x="4583" y="3053"/>
                  </a:lnTo>
                  <a:lnTo>
                    <a:pt x="4578" y="3051"/>
                  </a:lnTo>
                  <a:lnTo>
                    <a:pt x="4576" y="3049"/>
                  </a:lnTo>
                  <a:lnTo>
                    <a:pt x="4572" y="3047"/>
                  </a:lnTo>
                  <a:lnTo>
                    <a:pt x="4570" y="3043"/>
                  </a:lnTo>
                  <a:lnTo>
                    <a:pt x="4569" y="3040"/>
                  </a:lnTo>
                  <a:lnTo>
                    <a:pt x="4568" y="3036"/>
                  </a:lnTo>
                  <a:lnTo>
                    <a:pt x="4568" y="3032"/>
                  </a:lnTo>
                  <a:lnTo>
                    <a:pt x="4587" y="2797"/>
                  </a:lnTo>
                  <a:lnTo>
                    <a:pt x="4588" y="2792"/>
                  </a:lnTo>
                  <a:lnTo>
                    <a:pt x="4590" y="2789"/>
                  </a:lnTo>
                  <a:lnTo>
                    <a:pt x="4592" y="2785"/>
                  </a:lnTo>
                  <a:lnTo>
                    <a:pt x="4594" y="2783"/>
                  </a:lnTo>
                  <a:lnTo>
                    <a:pt x="4598" y="2781"/>
                  </a:lnTo>
                  <a:lnTo>
                    <a:pt x="4601" y="2780"/>
                  </a:lnTo>
                  <a:lnTo>
                    <a:pt x="4605" y="2778"/>
                  </a:lnTo>
                  <a:lnTo>
                    <a:pt x="4609" y="2778"/>
                  </a:lnTo>
                  <a:lnTo>
                    <a:pt x="4613" y="2780"/>
                  </a:lnTo>
                  <a:lnTo>
                    <a:pt x="4616" y="2781"/>
                  </a:lnTo>
                  <a:lnTo>
                    <a:pt x="4619" y="2783"/>
                  </a:lnTo>
                  <a:lnTo>
                    <a:pt x="4622" y="2785"/>
                  </a:lnTo>
                  <a:lnTo>
                    <a:pt x="4624" y="2789"/>
                  </a:lnTo>
                  <a:lnTo>
                    <a:pt x="4626" y="2792"/>
                  </a:lnTo>
                  <a:lnTo>
                    <a:pt x="4626" y="2796"/>
                  </a:lnTo>
                  <a:lnTo>
                    <a:pt x="4626" y="2800"/>
                  </a:lnTo>
                  <a:lnTo>
                    <a:pt x="4607" y="3035"/>
                  </a:lnTo>
                  <a:lnTo>
                    <a:pt x="4607" y="3039"/>
                  </a:lnTo>
                  <a:lnTo>
                    <a:pt x="4606" y="3042"/>
                  </a:lnTo>
                  <a:lnTo>
                    <a:pt x="4603" y="3046"/>
                  </a:lnTo>
                  <a:lnTo>
                    <a:pt x="4601" y="3048"/>
                  </a:lnTo>
                  <a:lnTo>
                    <a:pt x="4599" y="3050"/>
                  </a:lnTo>
                  <a:lnTo>
                    <a:pt x="4595" y="3053"/>
                  </a:lnTo>
                  <a:lnTo>
                    <a:pt x="4592" y="3053"/>
                  </a:lnTo>
                  <a:lnTo>
                    <a:pt x="4587" y="3054"/>
                  </a:lnTo>
                  <a:close/>
                  <a:moveTo>
                    <a:pt x="1783" y="3328"/>
                  </a:moveTo>
                  <a:lnTo>
                    <a:pt x="1779" y="3327"/>
                  </a:lnTo>
                  <a:lnTo>
                    <a:pt x="1776" y="3325"/>
                  </a:lnTo>
                  <a:lnTo>
                    <a:pt x="1772" y="3324"/>
                  </a:lnTo>
                  <a:lnTo>
                    <a:pt x="1770" y="3322"/>
                  </a:lnTo>
                  <a:lnTo>
                    <a:pt x="1768" y="3320"/>
                  </a:lnTo>
                  <a:lnTo>
                    <a:pt x="1765" y="3316"/>
                  </a:lnTo>
                  <a:lnTo>
                    <a:pt x="1764" y="3314"/>
                  </a:lnTo>
                  <a:lnTo>
                    <a:pt x="1763" y="3309"/>
                  </a:lnTo>
                  <a:lnTo>
                    <a:pt x="1760" y="3280"/>
                  </a:lnTo>
                  <a:lnTo>
                    <a:pt x="1755" y="3250"/>
                  </a:lnTo>
                  <a:lnTo>
                    <a:pt x="1750" y="3220"/>
                  </a:lnTo>
                  <a:lnTo>
                    <a:pt x="1746" y="3190"/>
                  </a:lnTo>
                  <a:lnTo>
                    <a:pt x="1726" y="3078"/>
                  </a:lnTo>
                  <a:lnTo>
                    <a:pt x="1726" y="3073"/>
                  </a:lnTo>
                  <a:lnTo>
                    <a:pt x="1726" y="3070"/>
                  </a:lnTo>
                  <a:lnTo>
                    <a:pt x="1728" y="3066"/>
                  </a:lnTo>
                  <a:lnTo>
                    <a:pt x="1730" y="3063"/>
                  </a:lnTo>
                  <a:lnTo>
                    <a:pt x="1732" y="3059"/>
                  </a:lnTo>
                  <a:lnTo>
                    <a:pt x="1736" y="3057"/>
                  </a:lnTo>
                  <a:lnTo>
                    <a:pt x="1739" y="3056"/>
                  </a:lnTo>
                  <a:lnTo>
                    <a:pt x="1742" y="3055"/>
                  </a:lnTo>
                  <a:lnTo>
                    <a:pt x="1746" y="3055"/>
                  </a:lnTo>
                  <a:lnTo>
                    <a:pt x="1750" y="3055"/>
                  </a:lnTo>
                  <a:lnTo>
                    <a:pt x="1754" y="3056"/>
                  </a:lnTo>
                  <a:lnTo>
                    <a:pt x="1757" y="3058"/>
                  </a:lnTo>
                  <a:lnTo>
                    <a:pt x="1760" y="3061"/>
                  </a:lnTo>
                  <a:lnTo>
                    <a:pt x="1762" y="3064"/>
                  </a:lnTo>
                  <a:lnTo>
                    <a:pt x="1764" y="3067"/>
                  </a:lnTo>
                  <a:lnTo>
                    <a:pt x="1765" y="3071"/>
                  </a:lnTo>
                  <a:lnTo>
                    <a:pt x="1785" y="3183"/>
                  </a:lnTo>
                  <a:lnTo>
                    <a:pt x="1789" y="3214"/>
                  </a:lnTo>
                  <a:lnTo>
                    <a:pt x="1794" y="3244"/>
                  </a:lnTo>
                  <a:lnTo>
                    <a:pt x="1799" y="3275"/>
                  </a:lnTo>
                  <a:lnTo>
                    <a:pt x="1802" y="3305"/>
                  </a:lnTo>
                  <a:lnTo>
                    <a:pt x="1802" y="3309"/>
                  </a:lnTo>
                  <a:lnTo>
                    <a:pt x="1802" y="3313"/>
                  </a:lnTo>
                  <a:lnTo>
                    <a:pt x="1800" y="3316"/>
                  </a:lnTo>
                  <a:lnTo>
                    <a:pt x="1799" y="3320"/>
                  </a:lnTo>
                  <a:lnTo>
                    <a:pt x="1795" y="3322"/>
                  </a:lnTo>
                  <a:lnTo>
                    <a:pt x="1793" y="3324"/>
                  </a:lnTo>
                  <a:lnTo>
                    <a:pt x="1789" y="3327"/>
                  </a:lnTo>
                  <a:lnTo>
                    <a:pt x="1785" y="3327"/>
                  </a:lnTo>
                  <a:lnTo>
                    <a:pt x="1783" y="3328"/>
                  </a:lnTo>
                  <a:close/>
                  <a:moveTo>
                    <a:pt x="4552" y="3525"/>
                  </a:moveTo>
                  <a:lnTo>
                    <a:pt x="4551" y="3525"/>
                  </a:lnTo>
                  <a:lnTo>
                    <a:pt x="4546" y="3524"/>
                  </a:lnTo>
                  <a:lnTo>
                    <a:pt x="4543" y="3523"/>
                  </a:lnTo>
                  <a:lnTo>
                    <a:pt x="4540" y="3520"/>
                  </a:lnTo>
                  <a:lnTo>
                    <a:pt x="4537" y="3517"/>
                  </a:lnTo>
                  <a:lnTo>
                    <a:pt x="4535" y="3515"/>
                  </a:lnTo>
                  <a:lnTo>
                    <a:pt x="4533" y="3511"/>
                  </a:lnTo>
                  <a:lnTo>
                    <a:pt x="4532" y="3507"/>
                  </a:lnTo>
                  <a:lnTo>
                    <a:pt x="4532" y="3503"/>
                  </a:lnTo>
                  <a:lnTo>
                    <a:pt x="4536" y="3463"/>
                  </a:lnTo>
                  <a:lnTo>
                    <a:pt x="4539" y="3423"/>
                  </a:lnTo>
                  <a:lnTo>
                    <a:pt x="4541" y="3384"/>
                  </a:lnTo>
                  <a:lnTo>
                    <a:pt x="4544" y="3344"/>
                  </a:lnTo>
                  <a:lnTo>
                    <a:pt x="4545" y="3324"/>
                  </a:lnTo>
                  <a:lnTo>
                    <a:pt x="4546" y="3306"/>
                  </a:lnTo>
                  <a:lnTo>
                    <a:pt x="4547" y="3286"/>
                  </a:lnTo>
                  <a:lnTo>
                    <a:pt x="4549" y="3268"/>
                  </a:lnTo>
                  <a:lnTo>
                    <a:pt x="4549" y="3264"/>
                  </a:lnTo>
                  <a:lnTo>
                    <a:pt x="4551" y="3260"/>
                  </a:lnTo>
                  <a:lnTo>
                    <a:pt x="4553" y="3257"/>
                  </a:lnTo>
                  <a:lnTo>
                    <a:pt x="4555" y="3254"/>
                  </a:lnTo>
                  <a:lnTo>
                    <a:pt x="4559" y="3252"/>
                  </a:lnTo>
                  <a:lnTo>
                    <a:pt x="4562" y="3251"/>
                  </a:lnTo>
                  <a:lnTo>
                    <a:pt x="4566" y="3250"/>
                  </a:lnTo>
                  <a:lnTo>
                    <a:pt x="4570" y="3250"/>
                  </a:lnTo>
                  <a:lnTo>
                    <a:pt x="4574" y="3250"/>
                  </a:lnTo>
                  <a:lnTo>
                    <a:pt x="4577" y="3252"/>
                  </a:lnTo>
                  <a:lnTo>
                    <a:pt x="4580" y="3253"/>
                  </a:lnTo>
                  <a:lnTo>
                    <a:pt x="4584" y="3257"/>
                  </a:lnTo>
                  <a:lnTo>
                    <a:pt x="4586" y="3259"/>
                  </a:lnTo>
                  <a:lnTo>
                    <a:pt x="4587" y="3262"/>
                  </a:lnTo>
                  <a:lnTo>
                    <a:pt x="4588" y="3267"/>
                  </a:lnTo>
                  <a:lnTo>
                    <a:pt x="4588" y="3270"/>
                  </a:lnTo>
                  <a:lnTo>
                    <a:pt x="4587" y="3290"/>
                  </a:lnTo>
                  <a:lnTo>
                    <a:pt x="4586" y="3308"/>
                  </a:lnTo>
                  <a:lnTo>
                    <a:pt x="4585" y="3327"/>
                  </a:lnTo>
                  <a:lnTo>
                    <a:pt x="4584" y="3346"/>
                  </a:lnTo>
                  <a:lnTo>
                    <a:pt x="4580" y="3386"/>
                  </a:lnTo>
                  <a:lnTo>
                    <a:pt x="4578" y="3426"/>
                  </a:lnTo>
                  <a:lnTo>
                    <a:pt x="4576" y="3467"/>
                  </a:lnTo>
                  <a:lnTo>
                    <a:pt x="4571" y="3507"/>
                  </a:lnTo>
                  <a:lnTo>
                    <a:pt x="4571" y="3510"/>
                  </a:lnTo>
                  <a:lnTo>
                    <a:pt x="4570" y="3514"/>
                  </a:lnTo>
                  <a:lnTo>
                    <a:pt x="4568" y="3517"/>
                  </a:lnTo>
                  <a:lnTo>
                    <a:pt x="4566" y="3519"/>
                  </a:lnTo>
                  <a:lnTo>
                    <a:pt x="4562" y="3522"/>
                  </a:lnTo>
                  <a:lnTo>
                    <a:pt x="4560" y="3524"/>
                  </a:lnTo>
                  <a:lnTo>
                    <a:pt x="4556" y="3524"/>
                  </a:lnTo>
                  <a:lnTo>
                    <a:pt x="4552" y="3525"/>
                  </a:lnTo>
                  <a:close/>
                  <a:moveTo>
                    <a:pt x="1756" y="3796"/>
                  </a:moveTo>
                  <a:lnTo>
                    <a:pt x="1750" y="3795"/>
                  </a:lnTo>
                  <a:lnTo>
                    <a:pt x="1747" y="3793"/>
                  </a:lnTo>
                  <a:lnTo>
                    <a:pt x="1744" y="3791"/>
                  </a:lnTo>
                  <a:lnTo>
                    <a:pt x="1741" y="3789"/>
                  </a:lnTo>
                  <a:lnTo>
                    <a:pt x="1739" y="3785"/>
                  </a:lnTo>
                  <a:lnTo>
                    <a:pt x="1737" y="3782"/>
                  </a:lnTo>
                  <a:lnTo>
                    <a:pt x="1737" y="3779"/>
                  </a:lnTo>
                  <a:lnTo>
                    <a:pt x="1737" y="3774"/>
                  </a:lnTo>
                  <a:lnTo>
                    <a:pt x="1737" y="3771"/>
                  </a:lnTo>
                  <a:lnTo>
                    <a:pt x="1740" y="3759"/>
                  </a:lnTo>
                  <a:lnTo>
                    <a:pt x="1744" y="3749"/>
                  </a:lnTo>
                  <a:lnTo>
                    <a:pt x="1749" y="3723"/>
                  </a:lnTo>
                  <a:lnTo>
                    <a:pt x="1755" y="3699"/>
                  </a:lnTo>
                  <a:lnTo>
                    <a:pt x="1761" y="3674"/>
                  </a:lnTo>
                  <a:lnTo>
                    <a:pt x="1764" y="3649"/>
                  </a:lnTo>
                  <a:lnTo>
                    <a:pt x="1768" y="3623"/>
                  </a:lnTo>
                  <a:lnTo>
                    <a:pt x="1771" y="3596"/>
                  </a:lnTo>
                  <a:lnTo>
                    <a:pt x="1773" y="3570"/>
                  </a:lnTo>
                  <a:lnTo>
                    <a:pt x="1775" y="3542"/>
                  </a:lnTo>
                  <a:lnTo>
                    <a:pt x="1775" y="3539"/>
                  </a:lnTo>
                  <a:lnTo>
                    <a:pt x="1777" y="3535"/>
                  </a:lnTo>
                  <a:lnTo>
                    <a:pt x="1778" y="3532"/>
                  </a:lnTo>
                  <a:lnTo>
                    <a:pt x="1781" y="3530"/>
                  </a:lnTo>
                  <a:lnTo>
                    <a:pt x="1784" y="3527"/>
                  </a:lnTo>
                  <a:lnTo>
                    <a:pt x="1787" y="3525"/>
                  </a:lnTo>
                  <a:lnTo>
                    <a:pt x="1791" y="3524"/>
                  </a:lnTo>
                  <a:lnTo>
                    <a:pt x="1795" y="3524"/>
                  </a:lnTo>
                  <a:lnTo>
                    <a:pt x="1799" y="3524"/>
                  </a:lnTo>
                  <a:lnTo>
                    <a:pt x="1802" y="3525"/>
                  </a:lnTo>
                  <a:lnTo>
                    <a:pt x="1806" y="3527"/>
                  </a:lnTo>
                  <a:lnTo>
                    <a:pt x="1809" y="3530"/>
                  </a:lnTo>
                  <a:lnTo>
                    <a:pt x="1811" y="3533"/>
                  </a:lnTo>
                  <a:lnTo>
                    <a:pt x="1812" y="3537"/>
                  </a:lnTo>
                  <a:lnTo>
                    <a:pt x="1814" y="3540"/>
                  </a:lnTo>
                  <a:lnTo>
                    <a:pt x="1814" y="3545"/>
                  </a:lnTo>
                  <a:lnTo>
                    <a:pt x="1812" y="3572"/>
                  </a:lnTo>
                  <a:lnTo>
                    <a:pt x="1810" y="3601"/>
                  </a:lnTo>
                  <a:lnTo>
                    <a:pt x="1807" y="3628"/>
                  </a:lnTo>
                  <a:lnTo>
                    <a:pt x="1803" y="3655"/>
                  </a:lnTo>
                  <a:lnTo>
                    <a:pt x="1799" y="3681"/>
                  </a:lnTo>
                  <a:lnTo>
                    <a:pt x="1794" y="3707"/>
                  </a:lnTo>
                  <a:lnTo>
                    <a:pt x="1788" y="3733"/>
                  </a:lnTo>
                  <a:lnTo>
                    <a:pt x="1781" y="3759"/>
                  </a:lnTo>
                  <a:lnTo>
                    <a:pt x="1778" y="3771"/>
                  </a:lnTo>
                  <a:lnTo>
                    <a:pt x="1775" y="3782"/>
                  </a:lnTo>
                  <a:lnTo>
                    <a:pt x="1772" y="3788"/>
                  </a:lnTo>
                  <a:lnTo>
                    <a:pt x="1768" y="3792"/>
                  </a:lnTo>
                  <a:lnTo>
                    <a:pt x="1762" y="3795"/>
                  </a:lnTo>
                  <a:lnTo>
                    <a:pt x="1756" y="3796"/>
                  </a:lnTo>
                  <a:close/>
                  <a:moveTo>
                    <a:pt x="4451" y="3985"/>
                  </a:moveTo>
                  <a:lnTo>
                    <a:pt x="4445" y="3985"/>
                  </a:lnTo>
                  <a:lnTo>
                    <a:pt x="4442" y="3983"/>
                  </a:lnTo>
                  <a:lnTo>
                    <a:pt x="4438" y="3980"/>
                  </a:lnTo>
                  <a:lnTo>
                    <a:pt x="4436" y="3978"/>
                  </a:lnTo>
                  <a:lnTo>
                    <a:pt x="4434" y="3975"/>
                  </a:lnTo>
                  <a:lnTo>
                    <a:pt x="4432" y="3971"/>
                  </a:lnTo>
                  <a:lnTo>
                    <a:pt x="4431" y="3968"/>
                  </a:lnTo>
                  <a:lnTo>
                    <a:pt x="4431" y="3963"/>
                  </a:lnTo>
                  <a:lnTo>
                    <a:pt x="4432" y="3960"/>
                  </a:lnTo>
                  <a:lnTo>
                    <a:pt x="4442" y="3931"/>
                  </a:lnTo>
                  <a:lnTo>
                    <a:pt x="4451" y="3902"/>
                  </a:lnTo>
                  <a:lnTo>
                    <a:pt x="4459" y="3875"/>
                  </a:lnTo>
                  <a:lnTo>
                    <a:pt x="4467" y="3846"/>
                  </a:lnTo>
                  <a:lnTo>
                    <a:pt x="4475" y="3818"/>
                  </a:lnTo>
                  <a:lnTo>
                    <a:pt x="4482" y="3790"/>
                  </a:lnTo>
                  <a:lnTo>
                    <a:pt x="4489" y="3761"/>
                  </a:lnTo>
                  <a:lnTo>
                    <a:pt x="4496" y="3734"/>
                  </a:lnTo>
                  <a:lnTo>
                    <a:pt x="4497" y="3730"/>
                  </a:lnTo>
                  <a:lnTo>
                    <a:pt x="4498" y="3727"/>
                  </a:lnTo>
                  <a:lnTo>
                    <a:pt x="4501" y="3723"/>
                  </a:lnTo>
                  <a:lnTo>
                    <a:pt x="4504" y="3721"/>
                  </a:lnTo>
                  <a:lnTo>
                    <a:pt x="4507" y="3720"/>
                  </a:lnTo>
                  <a:lnTo>
                    <a:pt x="4510" y="3719"/>
                  </a:lnTo>
                  <a:lnTo>
                    <a:pt x="4515" y="3719"/>
                  </a:lnTo>
                  <a:lnTo>
                    <a:pt x="4519" y="3719"/>
                  </a:lnTo>
                  <a:lnTo>
                    <a:pt x="4522" y="3720"/>
                  </a:lnTo>
                  <a:lnTo>
                    <a:pt x="4525" y="3722"/>
                  </a:lnTo>
                  <a:lnTo>
                    <a:pt x="4529" y="3725"/>
                  </a:lnTo>
                  <a:lnTo>
                    <a:pt x="4531" y="3728"/>
                  </a:lnTo>
                  <a:lnTo>
                    <a:pt x="4532" y="3732"/>
                  </a:lnTo>
                  <a:lnTo>
                    <a:pt x="4533" y="3735"/>
                  </a:lnTo>
                  <a:lnTo>
                    <a:pt x="4535" y="3738"/>
                  </a:lnTo>
                  <a:lnTo>
                    <a:pt x="4533" y="3743"/>
                  </a:lnTo>
                  <a:lnTo>
                    <a:pt x="4527" y="3771"/>
                  </a:lnTo>
                  <a:lnTo>
                    <a:pt x="4520" y="3799"/>
                  </a:lnTo>
                  <a:lnTo>
                    <a:pt x="4513" y="3828"/>
                  </a:lnTo>
                  <a:lnTo>
                    <a:pt x="4505" y="3857"/>
                  </a:lnTo>
                  <a:lnTo>
                    <a:pt x="4497" y="3885"/>
                  </a:lnTo>
                  <a:lnTo>
                    <a:pt x="4488" y="3914"/>
                  </a:lnTo>
                  <a:lnTo>
                    <a:pt x="4480" y="3943"/>
                  </a:lnTo>
                  <a:lnTo>
                    <a:pt x="4470" y="3972"/>
                  </a:lnTo>
                  <a:lnTo>
                    <a:pt x="4467" y="3977"/>
                  </a:lnTo>
                  <a:lnTo>
                    <a:pt x="4462" y="3982"/>
                  </a:lnTo>
                  <a:lnTo>
                    <a:pt x="4457" y="3985"/>
                  </a:lnTo>
                  <a:lnTo>
                    <a:pt x="4451" y="3985"/>
                  </a:lnTo>
                  <a:close/>
                  <a:moveTo>
                    <a:pt x="1489" y="4177"/>
                  </a:moveTo>
                  <a:lnTo>
                    <a:pt x="1484" y="4175"/>
                  </a:lnTo>
                  <a:lnTo>
                    <a:pt x="1480" y="4174"/>
                  </a:lnTo>
                  <a:lnTo>
                    <a:pt x="1476" y="4172"/>
                  </a:lnTo>
                  <a:lnTo>
                    <a:pt x="1473" y="4168"/>
                  </a:lnTo>
                  <a:lnTo>
                    <a:pt x="1471" y="4165"/>
                  </a:lnTo>
                  <a:lnTo>
                    <a:pt x="1469" y="4162"/>
                  </a:lnTo>
                  <a:lnTo>
                    <a:pt x="1468" y="4158"/>
                  </a:lnTo>
                  <a:lnTo>
                    <a:pt x="1469" y="4154"/>
                  </a:lnTo>
                  <a:lnTo>
                    <a:pt x="1469" y="4150"/>
                  </a:lnTo>
                  <a:lnTo>
                    <a:pt x="1472" y="4147"/>
                  </a:lnTo>
                  <a:lnTo>
                    <a:pt x="1474" y="4143"/>
                  </a:lnTo>
                  <a:lnTo>
                    <a:pt x="1476" y="4141"/>
                  </a:lnTo>
                  <a:lnTo>
                    <a:pt x="1499" y="4121"/>
                  </a:lnTo>
                  <a:lnTo>
                    <a:pt x="1522" y="4103"/>
                  </a:lnTo>
                  <a:lnTo>
                    <a:pt x="1544" y="4082"/>
                  </a:lnTo>
                  <a:lnTo>
                    <a:pt x="1565" y="4062"/>
                  </a:lnTo>
                  <a:lnTo>
                    <a:pt x="1584" y="4041"/>
                  </a:lnTo>
                  <a:lnTo>
                    <a:pt x="1603" y="4021"/>
                  </a:lnTo>
                  <a:lnTo>
                    <a:pt x="1620" y="3998"/>
                  </a:lnTo>
                  <a:lnTo>
                    <a:pt x="1637" y="3976"/>
                  </a:lnTo>
                  <a:lnTo>
                    <a:pt x="1639" y="3972"/>
                  </a:lnTo>
                  <a:lnTo>
                    <a:pt x="1643" y="3970"/>
                  </a:lnTo>
                  <a:lnTo>
                    <a:pt x="1646" y="3969"/>
                  </a:lnTo>
                  <a:lnTo>
                    <a:pt x="1650" y="3968"/>
                  </a:lnTo>
                  <a:lnTo>
                    <a:pt x="1653" y="3968"/>
                  </a:lnTo>
                  <a:lnTo>
                    <a:pt x="1656" y="3968"/>
                  </a:lnTo>
                  <a:lnTo>
                    <a:pt x="1661" y="3969"/>
                  </a:lnTo>
                  <a:lnTo>
                    <a:pt x="1664" y="3971"/>
                  </a:lnTo>
                  <a:lnTo>
                    <a:pt x="1667" y="3974"/>
                  </a:lnTo>
                  <a:lnTo>
                    <a:pt x="1669" y="3977"/>
                  </a:lnTo>
                  <a:lnTo>
                    <a:pt x="1671" y="3980"/>
                  </a:lnTo>
                  <a:lnTo>
                    <a:pt x="1671" y="3984"/>
                  </a:lnTo>
                  <a:lnTo>
                    <a:pt x="1672" y="3987"/>
                  </a:lnTo>
                  <a:lnTo>
                    <a:pt x="1671" y="3992"/>
                  </a:lnTo>
                  <a:lnTo>
                    <a:pt x="1670" y="3995"/>
                  </a:lnTo>
                  <a:lnTo>
                    <a:pt x="1669" y="3999"/>
                  </a:lnTo>
                  <a:lnTo>
                    <a:pt x="1651" y="4022"/>
                  </a:lnTo>
                  <a:lnTo>
                    <a:pt x="1632" y="4045"/>
                  </a:lnTo>
                  <a:lnTo>
                    <a:pt x="1613" y="4068"/>
                  </a:lnTo>
                  <a:lnTo>
                    <a:pt x="1592" y="4089"/>
                  </a:lnTo>
                  <a:lnTo>
                    <a:pt x="1572" y="4111"/>
                  </a:lnTo>
                  <a:lnTo>
                    <a:pt x="1549" y="4132"/>
                  </a:lnTo>
                  <a:lnTo>
                    <a:pt x="1525" y="4152"/>
                  </a:lnTo>
                  <a:lnTo>
                    <a:pt x="1500" y="4172"/>
                  </a:lnTo>
                  <a:lnTo>
                    <a:pt x="1495" y="4175"/>
                  </a:lnTo>
                  <a:lnTo>
                    <a:pt x="1489" y="4177"/>
                  </a:lnTo>
                  <a:close/>
                  <a:moveTo>
                    <a:pt x="1075" y="4404"/>
                  </a:moveTo>
                  <a:lnTo>
                    <a:pt x="1070" y="4404"/>
                  </a:lnTo>
                  <a:lnTo>
                    <a:pt x="1065" y="4401"/>
                  </a:lnTo>
                  <a:lnTo>
                    <a:pt x="1061" y="4398"/>
                  </a:lnTo>
                  <a:lnTo>
                    <a:pt x="1058" y="4392"/>
                  </a:lnTo>
                  <a:lnTo>
                    <a:pt x="1056" y="4389"/>
                  </a:lnTo>
                  <a:lnTo>
                    <a:pt x="1055" y="4385"/>
                  </a:lnTo>
                  <a:lnTo>
                    <a:pt x="1056" y="4382"/>
                  </a:lnTo>
                  <a:lnTo>
                    <a:pt x="1056" y="4377"/>
                  </a:lnTo>
                  <a:lnTo>
                    <a:pt x="1059" y="4374"/>
                  </a:lnTo>
                  <a:lnTo>
                    <a:pt x="1061" y="4372"/>
                  </a:lnTo>
                  <a:lnTo>
                    <a:pt x="1063" y="4368"/>
                  </a:lnTo>
                  <a:lnTo>
                    <a:pt x="1067" y="4367"/>
                  </a:lnTo>
                  <a:lnTo>
                    <a:pt x="1093" y="4353"/>
                  </a:lnTo>
                  <a:lnTo>
                    <a:pt x="1120" y="4341"/>
                  </a:lnTo>
                  <a:lnTo>
                    <a:pt x="1147" y="4328"/>
                  </a:lnTo>
                  <a:lnTo>
                    <a:pt x="1173" y="4315"/>
                  </a:lnTo>
                  <a:lnTo>
                    <a:pt x="1200" y="4303"/>
                  </a:lnTo>
                  <a:lnTo>
                    <a:pt x="1226" y="4289"/>
                  </a:lnTo>
                  <a:lnTo>
                    <a:pt x="1253" y="4276"/>
                  </a:lnTo>
                  <a:lnTo>
                    <a:pt x="1279" y="4263"/>
                  </a:lnTo>
                  <a:lnTo>
                    <a:pt x="1282" y="4261"/>
                  </a:lnTo>
                  <a:lnTo>
                    <a:pt x="1286" y="4260"/>
                  </a:lnTo>
                  <a:lnTo>
                    <a:pt x="1290" y="4260"/>
                  </a:lnTo>
                  <a:lnTo>
                    <a:pt x="1294" y="4261"/>
                  </a:lnTo>
                  <a:lnTo>
                    <a:pt x="1297" y="4263"/>
                  </a:lnTo>
                  <a:lnTo>
                    <a:pt x="1301" y="4265"/>
                  </a:lnTo>
                  <a:lnTo>
                    <a:pt x="1303" y="4268"/>
                  </a:lnTo>
                  <a:lnTo>
                    <a:pt x="1305" y="4272"/>
                  </a:lnTo>
                  <a:lnTo>
                    <a:pt x="1307" y="4275"/>
                  </a:lnTo>
                  <a:lnTo>
                    <a:pt x="1308" y="4279"/>
                  </a:lnTo>
                  <a:lnTo>
                    <a:pt x="1308" y="4282"/>
                  </a:lnTo>
                  <a:lnTo>
                    <a:pt x="1307" y="4287"/>
                  </a:lnTo>
                  <a:lnTo>
                    <a:pt x="1305" y="4290"/>
                  </a:lnTo>
                  <a:lnTo>
                    <a:pt x="1303" y="4292"/>
                  </a:lnTo>
                  <a:lnTo>
                    <a:pt x="1300" y="4296"/>
                  </a:lnTo>
                  <a:lnTo>
                    <a:pt x="1296" y="4298"/>
                  </a:lnTo>
                  <a:lnTo>
                    <a:pt x="1270" y="4311"/>
                  </a:lnTo>
                  <a:lnTo>
                    <a:pt x="1243" y="4324"/>
                  </a:lnTo>
                  <a:lnTo>
                    <a:pt x="1217" y="4337"/>
                  </a:lnTo>
                  <a:lnTo>
                    <a:pt x="1191" y="4351"/>
                  </a:lnTo>
                  <a:lnTo>
                    <a:pt x="1164" y="4363"/>
                  </a:lnTo>
                  <a:lnTo>
                    <a:pt x="1137" y="4376"/>
                  </a:lnTo>
                  <a:lnTo>
                    <a:pt x="1110" y="4389"/>
                  </a:lnTo>
                  <a:lnTo>
                    <a:pt x="1084" y="4402"/>
                  </a:lnTo>
                  <a:lnTo>
                    <a:pt x="1075" y="4404"/>
                  </a:lnTo>
                  <a:close/>
                  <a:moveTo>
                    <a:pt x="4270" y="4421"/>
                  </a:moveTo>
                  <a:lnTo>
                    <a:pt x="4260" y="4420"/>
                  </a:lnTo>
                  <a:lnTo>
                    <a:pt x="4257" y="4417"/>
                  </a:lnTo>
                  <a:lnTo>
                    <a:pt x="4254" y="4414"/>
                  </a:lnTo>
                  <a:lnTo>
                    <a:pt x="4252" y="4412"/>
                  </a:lnTo>
                  <a:lnTo>
                    <a:pt x="4250" y="4408"/>
                  </a:lnTo>
                  <a:lnTo>
                    <a:pt x="4249" y="4404"/>
                  </a:lnTo>
                  <a:lnTo>
                    <a:pt x="4249" y="4400"/>
                  </a:lnTo>
                  <a:lnTo>
                    <a:pt x="4250" y="4397"/>
                  </a:lnTo>
                  <a:lnTo>
                    <a:pt x="4251" y="4393"/>
                  </a:lnTo>
                  <a:lnTo>
                    <a:pt x="4265" y="4366"/>
                  </a:lnTo>
                  <a:lnTo>
                    <a:pt x="4278" y="4338"/>
                  </a:lnTo>
                  <a:lnTo>
                    <a:pt x="4291" y="4312"/>
                  </a:lnTo>
                  <a:lnTo>
                    <a:pt x="4303" y="4284"/>
                  </a:lnTo>
                  <a:lnTo>
                    <a:pt x="4315" y="4258"/>
                  </a:lnTo>
                  <a:lnTo>
                    <a:pt x="4327" y="4232"/>
                  </a:lnTo>
                  <a:lnTo>
                    <a:pt x="4338" y="4205"/>
                  </a:lnTo>
                  <a:lnTo>
                    <a:pt x="4350" y="4179"/>
                  </a:lnTo>
                  <a:lnTo>
                    <a:pt x="4352" y="4175"/>
                  </a:lnTo>
                  <a:lnTo>
                    <a:pt x="4354" y="4173"/>
                  </a:lnTo>
                  <a:lnTo>
                    <a:pt x="4357" y="4171"/>
                  </a:lnTo>
                  <a:lnTo>
                    <a:pt x="4360" y="4168"/>
                  </a:lnTo>
                  <a:lnTo>
                    <a:pt x="4365" y="4167"/>
                  </a:lnTo>
                  <a:lnTo>
                    <a:pt x="4368" y="4167"/>
                  </a:lnTo>
                  <a:lnTo>
                    <a:pt x="4372" y="4167"/>
                  </a:lnTo>
                  <a:lnTo>
                    <a:pt x="4375" y="4168"/>
                  </a:lnTo>
                  <a:lnTo>
                    <a:pt x="4380" y="4171"/>
                  </a:lnTo>
                  <a:lnTo>
                    <a:pt x="4382" y="4173"/>
                  </a:lnTo>
                  <a:lnTo>
                    <a:pt x="4384" y="4177"/>
                  </a:lnTo>
                  <a:lnTo>
                    <a:pt x="4387" y="4180"/>
                  </a:lnTo>
                  <a:lnTo>
                    <a:pt x="4388" y="4183"/>
                  </a:lnTo>
                  <a:lnTo>
                    <a:pt x="4388" y="4187"/>
                  </a:lnTo>
                  <a:lnTo>
                    <a:pt x="4388" y="4190"/>
                  </a:lnTo>
                  <a:lnTo>
                    <a:pt x="4387" y="4195"/>
                  </a:lnTo>
                  <a:lnTo>
                    <a:pt x="4375" y="4221"/>
                  </a:lnTo>
                  <a:lnTo>
                    <a:pt x="4364" y="4248"/>
                  </a:lnTo>
                  <a:lnTo>
                    <a:pt x="4351" y="4274"/>
                  </a:lnTo>
                  <a:lnTo>
                    <a:pt x="4340" y="4302"/>
                  </a:lnTo>
                  <a:lnTo>
                    <a:pt x="4327" y="4328"/>
                  </a:lnTo>
                  <a:lnTo>
                    <a:pt x="4313" y="4355"/>
                  </a:lnTo>
                  <a:lnTo>
                    <a:pt x="4301" y="4383"/>
                  </a:lnTo>
                  <a:lnTo>
                    <a:pt x="4287" y="4411"/>
                  </a:lnTo>
                  <a:lnTo>
                    <a:pt x="4283" y="4415"/>
                  </a:lnTo>
                  <a:lnTo>
                    <a:pt x="4279" y="4419"/>
                  </a:lnTo>
                  <a:lnTo>
                    <a:pt x="4274" y="4421"/>
                  </a:lnTo>
                  <a:lnTo>
                    <a:pt x="4270" y="4421"/>
                  </a:lnTo>
                  <a:close/>
                  <a:moveTo>
                    <a:pt x="656" y="4623"/>
                  </a:moveTo>
                  <a:lnTo>
                    <a:pt x="652" y="4622"/>
                  </a:lnTo>
                  <a:lnTo>
                    <a:pt x="647" y="4620"/>
                  </a:lnTo>
                  <a:lnTo>
                    <a:pt x="642" y="4617"/>
                  </a:lnTo>
                  <a:lnTo>
                    <a:pt x="640" y="4614"/>
                  </a:lnTo>
                  <a:lnTo>
                    <a:pt x="638" y="4609"/>
                  </a:lnTo>
                  <a:lnTo>
                    <a:pt x="637" y="4605"/>
                  </a:lnTo>
                  <a:lnTo>
                    <a:pt x="637" y="4602"/>
                  </a:lnTo>
                  <a:lnTo>
                    <a:pt x="638" y="4599"/>
                  </a:lnTo>
                  <a:lnTo>
                    <a:pt x="639" y="4595"/>
                  </a:lnTo>
                  <a:lnTo>
                    <a:pt x="640" y="4592"/>
                  </a:lnTo>
                  <a:lnTo>
                    <a:pt x="642" y="4588"/>
                  </a:lnTo>
                  <a:lnTo>
                    <a:pt x="646" y="4586"/>
                  </a:lnTo>
                  <a:lnTo>
                    <a:pt x="669" y="4572"/>
                  </a:lnTo>
                  <a:lnTo>
                    <a:pt x="689" y="4560"/>
                  </a:lnTo>
                  <a:lnTo>
                    <a:pt x="711" y="4548"/>
                  </a:lnTo>
                  <a:lnTo>
                    <a:pt x="733" y="4536"/>
                  </a:lnTo>
                  <a:lnTo>
                    <a:pt x="756" y="4523"/>
                  </a:lnTo>
                  <a:lnTo>
                    <a:pt x="779" y="4510"/>
                  </a:lnTo>
                  <a:lnTo>
                    <a:pt x="804" y="4497"/>
                  </a:lnTo>
                  <a:lnTo>
                    <a:pt x="828" y="4484"/>
                  </a:lnTo>
                  <a:lnTo>
                    <a:pt x="855" y="4470"/>
                  </a:lnTo>
                  <a:lnTo>
                    <a:pt x="858" y="4469"/>
                  </a:lnTo>
                  <a:lnTo>
                    <a:pt x="861" y="4469"/>
                  </a:lnTo>
                  <a:lnTo>
                    <a:pt x="865" y="4469"/>
                  </a:lnTo>
                  <a:lnTo>
                    <a:pt x="870" y="4469"/>
                  </a:lnTo>
                  <a:lnTo>
                    <a:pt x="873" y="4471"/>
                  </a:lnTo>
                  <a:lnTo>
                    <a:pt x="875" y="4474"/>
                  </a:lnTo>
                  <a:lnTo>
                    <a:pt x="879" y="4476"/>
                  </a:lnTo>
                  <a:lnTo>
                    <a:pt x="881" y="4479"/>
                  </a:lnTo>
                  <a:lnTo>
                    <a:pt x="882" y="4483"/>
                  </a:lnTo>
                  <a:lnTo>
                    <a:pt x="883" y="4487"/>
                  </a:lnTo>
                  <a:lnTo>
                    <a:pt x="883" y="4491"/>
                  </a:lnTo>
                  <a:lnTo>
                    <a:pt x="882" y="4494"/>
                  </a:lnTo>
                  <a:lnTo>
                    <a:pt x="880" y="4498"/>
                  </a:lnTo>
                  <a:lnTo>
                    <a:pt x="879" y="4501"/>
                  </a:lnTo>
                  <a:lnTo>
                    <a:pt x="875" y="4503"/>
                  </a:lnTo>
                  <a:lnTo>
                    <a:pt x="872" y="4506"/>
                  </a:lnTo>
                  <a:lnTo>
                    <a:pt x="847" y="4518"/>
                  </a:lnTo>
                  <a:lnTo>
                    <a:pt x="822" y="4532"/>
                  </a:lnTo>
                  <a:lnTo>
                    <a:pt x="798" y="4545"/>
                  </a:lnTo>
                  <a:lnTo>
                    <a:pt x="775" y="4557"/>
                  </a:lnTo>
                  <a:lnTo>
                    <a:pt x="752" y="4570"/>
                  </a:lnTo>
                  <a:lnTo>
                    <a:pt x="731" y="4581"/>
                  </a:lnTo>
                  <a:lnTo>
                    <a:pt x="710" y="4594"/>
                  </a:lnTo>
                  <a:lnTo>
                    <a:pt x="689" y="4607"/>
                  </a:lnTo>
                  <a:lnTo>
                    <a:pt x="666" y="4619"/>
                  </a:lnTo>
                  <a:lnTo>
                    <a:pt x="656" y="4623"/>
                  </a:lnTo>
                  <a:close/>
                  <a:moveTo>
                    <a:pt x="4032" y="4830"/>
                  </a:moveTo>
                  <a:lnTo>
                    <a:pt x="4021" y="4826"/>
                  </a:lnTo>
                  <a:lnTo>
                    <a:pt x="4018" y="4823"/>
                  </a:lnTo>
                  <a:lnTo>
                    <a:pt x="4015" y="4821"/>
                  </a:lnTo>
                  <a:lnTo>
                    <a:pt x="4014" y="4818"/>
                  </a:lnTo>
                  <a:lnTo>
                    <a:pt x="4013" y="4813"/>
                  </a:lnTo>
                  <a:lnTo>
                    <a:pt x="4013" y="4810"/>
                  </a:lnTo>
                  <a:lnTo>
                    <a:pt x="4013" y="4806"/>
                  </a:lnTo>
                  <a:lnTo>
                    <a:pt x="4014" y="4803"/>
                  </a:lnTo>
                  <a:lnTo>
                    <a:pt x="4016" y="4799"/>
                  </a:lnTo>
                  <a:lnTo>
                    <a:pt x="4045" y="4758"/>
                  </a:lnTo>
                  <a:lnTo>
                    <a:pt x="4072" y="4717"/>
                  </a:lnTo>
                  <a:lnTo>
                    <a:pt x="4098" y="4675"/>
                  </a:lnTo>
                  <a:lnTo>
                    <a:pt x="4122" y="4634"/>
                  </a:lnTo>
                  <a:lnTo>
                    <a:pt x="4141" y="4601"/>
                  </a:lnTo>
                  <a:lnTo>
                    <a:pt x="4143" y="4597"/>
                  </a:lnTo>
                  <a:lnTo>
                    <a:pt x="4146" y="4595"/>
                  </a:lnTo>
                  <a:lnTo>
                    <a:pt x="4149" y="4593"/>
                  </a:lnTo>
                  <a:lnTo>
                    <a:pt x="4153" y="4592"/>
                  </a:lnTo>
                  <a:lnTo>
                    <a:pt x="4156" y="4591"/>
                  </a:lnTo>
                  <a:lnTo>
                    <a:pt x="4161" y="4591"/>
                  </a:lnTo>
                  <a:lnTo>
                    <a:pt x="4164" y="4592"/>
                  </a:lnTo>
                  <a:lnTo>
                    <a:pt x="4167" y="4593"/>
                  </a:lnTo>
                  <a:lnTo>
                    <a:pt x="4171" y="4595"/>
                  </a:lnTo>
                  <a:lnTo>
                    <a:pt x="4173" y="4599"/>
                  </a:lnTo>
                  <a:lnTo>
                    <a:pt x="4176" y="4601"/>
                  </a:lnTo>
                  <a:lnTo>
                    <a:pt x="4177" y="4605"/>
                  </a:lnTo>
                  <a:lnTo>
                    <a:pt x="4178" y="4609"/>
                  </a:lnTo>
                  <a:lnTo>
                    <a:pt x="4178" y="4612"/>
                  </a:lnTo>
                  <a:lnTo>
                    <a:pt x="4177" y="4616"/>
                  </a:lnTo>
                  <a:lnTo>
                    <a:pt x="4176" y="4620"/>
                  </a:lnTo>
                  <a:lnTo>
                    <a:pt x="4156" y="4654"/>
                  </a:lnTo>
                  <a:lnTo>
                    <a:pt x="4132" y="4695"/>
                  </a:lnTo>
                  <a:lnTo>
                    <a:pt x="4106" y="4737"/>
                  </a:lnTo>
                  <a:lnTo>
                    <a:pt x="4078" y="4780"/>
                  </a:lnTo>
                  <a:lnTo>
                    <a:pt x="4048" y="4821"/>
                  </a:lnTo>
                  <a:lnTo>
                    <a:pt x="4045" y="4826"/>
                  </a:lnTo>
                  <a:lnTo>
                    <a:pt x="4041" y="4828"/>
                  </a:lnTo>
                  <a:lnTo>
                    <a:pt x="4037" y="4829"/>
                  </a:lnTo>
                  <a:lnTo>
                    <a:pt x="4032" y="4830"/>
                  </a:lnTo>
                  <a:close/>
                  <a:moveTo>
                    <a:pt x="293" y="4922"/>
                  </a:moveTo>
                  <a:lnTo>
                    <a:pt x="289" y="4922"/>
                  </a:lnTo>
                  <a:lnTo>
                    <a:pt x="286" y="4921"/>
                  </a:lnTo>
                  <a:lnTo>
                    <a:pt x="283" y="4920"/>
                  </a:lnTo>
                  <a:lnTo>
                    <a:pt x="280" y="4917"/>
                  </a:lnTo>
                  <a:lnTo>
                    <a:pt x="278" y="4914"/>
                  </a:lnTo>
                  <a:lnTo>
                    <a:pt x="275" y="4911"/>
                  </a:lnTo>
                  <a:lnTo>
                    <a:pt x="274" y="4907"/>
                  </a:lnTo>
                  <a:lnTo>
                    <a:pt x="273" y="4904"/>
                  </a:lnTo>
                  <a:lnTo>
                    <a:pt x="273" y="4900"/>
                  </a:lnTo>
                  <a:lnTo>
                    <a:pt x="274" y="4896"/>
                  </a:lnTo>
                  <a:lnTo>
                    <a:pt x="276" y="4892"/>
                  </a:lnTo>
                  <a:lnTo>
                    <a:pt x="279" y="4890"/>
                  </a:lnTo>
                  <a:lnTo>
                    <a:pt x="298" y="4868"/>
                  </a:lnTo>
                  <a:lnTo>
                    <a:pt x="319" y="4846"/>
                  </a:lnTo>
                  <a:lnTo>
                    <a:pt x="340" y="4826"/>
                  </a:lnTo>
                  <a:lnTo>
                    <a:pt x="361" y="4804"/>
                  </a:lnTo>
                  <a:lnTo>
                    <a:pt x="383" y="4783"/>
                  </a:lnTo>
                  <a:lnTo>
                    <a:pt x="406" y="4764"/>
                  </a:lnTo>
                  <a:lnTo>
                    <a:pt x="428" y="4744"/>
                  </a:lnTo>
                  <a:lnTo>
                    <a:pt x="452" y="4725"/>
                  </a:lnTo>
                  <a:lnTo>
                    <a:pt x="454" y="4722"/>
                  </a:lnTo>
                  <a:lnTo>
                    <a:pt x="459" y="4721"/>
                  </a:lnTo>
                  <a:lnTo>
                    <a:pt x="462" y="4720"/>
                  </a:lnTo>
                  <a:lnTo>
                    <a:pt x="466" y="4720"/>
                  </a:lnTo>
                  <a:lnTo>
                    <a:pt x="469" y="4721"/>
                  </a:lnTo>
                  <a:lnTo>
                    <a:pt x="473" y="4722"/>
                  </a:lnTo>
                  <a:lnTo>
                    <a:pt x="476" y="4725"/>
                  </a:lnTo>
                  <a:lnTo>
                    <a:pt x="479" y="4727"/>
                  </a:lnTo>
                  <a:lnTo>
                    <a:pt x="482" y="4731"/>
                  </a:lnTo>
                  <a:lnTo>
                    <a:pt x="483" y="4734"/>
                  </a:lnTo>
                  <a:lnTo>
                    <a:pt x="484" y="4737"/>
                  </a:lnTo>
                  <a:lnTo>
                    <a:pt x="484" y="4742"/>
                  </a:lnTo>
                  <a:lnTo>
                    <a:pt x="483" y="4745"/>
                  </a:lnTo>
                  <a:lnTo>
                    <a:pt x="482" y="4749"/>
                  </a:lnTo>
                  <a:lnTo>
                    <a:pt x="479" y="4752"/>
                  </a:lnTo>
                  <a:lnTo>
                    <a:pt x="476" y="4755"/>
                  </a:lnTo>
                  <a:lnTo>
                    <a:pt x="431" y="4794"/>
                  </a:lnTo>
                  <a:lnTo>
                    <a:pt x="389" y="4833"/>
                  </a:lnTo>
                  <a:lnTo>
                    <a:pt x="348" y="4874"/>
                  </a:lnTo>
                  <a:lnTo>
                    <a:pt x="307" y="4916"/>
                  </a:lnTo>
                  <a:lnTo>
                    <a:pt x="304" y="4919"/>
                  </a:lnTo>
                  <a:lnTo>
                    <a:pt x="301" y="4921"/>
                  </a:lnTo>
                  <a:lnTo>
                    <a:pt x="297" y="4922"/>
                  </a:lnTo>
                  <a:lnTo>
                    <a:pt x="293" y="4922"/>
                  </a:lnTo>
                  <a:close/>
                  <a:moveTo>
                    <a:pt x="3726" y="5189"/>
                  </a:moveTo>
                  <a:lnTo>
                    <a:pt x="3722" y="5189"/>
                  </a:lnTo>
                  <a:lnTo>
                    <a:pt x="3719" y="5188"/>
                  </a:lnTo>
                  <a:lnTo>
                    <a:pt x="3716" y="5186"/>
                  </a:lnTo>
                  <a:lnTo>
                    <a:pt x="3712" y="5184"/>
                  </a:lnTo>
                  <a:lnTo>
                    <a:pt x="3710" y="5181"/>
                  </a:lnTo>
                  <a:lnTo>
                    <a:pt x="3707" y="5178"/>
                  </a:lnTo>
                  <a:lnTo>
                    <a:pt x="3706" y="5174"/>
                  </a:lnTo>
                  <a:lnTo>
                    <a:pt x="3706" y="5170"/>
                  </a:lnTo>
                  <a:lnTo>
                    <a:pt x="3706" y="5166"/>
                  </a:lnTo>
                  <a:lnTo>
                    <a:pt x="3707" y="5163"/>
                  </a:lnTo>
                  <a:lnTo>
                    <a:pt x="3710" y="5159"/>
                  </a:lnTo>
                  <a:lnTo>
                    <a:pt x="3712" y="5156"/>
                  </a:lnTo>
                  <a:lnTo>
                    <a:pt x="3734" y="5133"/>
                  </a:lnTo>
                  <a:lnTo>
                    <a:pt x="3756" y="5110"/>
                  </a:lnTo>
                  <a:lnTo>
                    <a:pt x="3776" y="5087"/>
                  </a:lnTo>
                  <a:lnTo>
                    <a:pt x="3797" y="5065"/>
                  </a:lnTo>
                  <a:lnTo>
                    <a:pt x="3816" y="5044"/>
                  </a:lnTo>
                  <a:lnTo>
                    <a:pt x="3835" y="5023"/>
                  </a:lnTo>
                  <a:lnTo>
                    <a:pt x="3853" y="5002"/>
                  </a:lnTo>
                  <a:lnTo>
                    <a:pt x="3870" y="4983"/>
                  </a:lnTo>
                  <a:lnTo>
                    <a:pt x="3874" y="4981"/>
                  </a:lnTo>
                  <a:lnTo>
                    <a:pt x="3877" y="4978"/>
                  </a:lnTo>
                  <a:lnTo>
                    <a:pt x="3881" y="4977"/>
                  </a:lnTo>
                  <a:lnTo>
                    <a:pt x="3884" y="4976"/>
                  </a:lnTo>
                  <a:lnTo>
                    <a:pt x="3888" y="4976"/>
                  </a:lnTo>
                  <a:lnTo>
                    <a:pt x="3892" y="4977"/>
                  </a:lnTo>
                  <a:lnTo>
                    <a:pt x="3896" y="4978"/>
                  </a:lnTo>
                  <a:lnTo>
                    <a:pt x="3899" y="4981"/>
                  </a:lnTo>
                  <a:lnTo>
                    <a:pt x="3901" y="4984"/>
                  </a:lnTo>
                  <a:lnTo>
                    <a:pt x="3904" y="4987"/>
                  </a:lnTo>
                  <a:lnTo>
                    <a:pt x="3905" y="4991"/>
                  </a:lnTo>
                  <a:lnTo>
                    <a:pt x="3905" y="4994"/>
                  </a:lnTo>
                  <a:lnTo>
                    <a:pt x="3905" y="4998"/>
                  </a:lnTo>
                  <a:lnTo>
                    <a:pt x="3905" y="5001"/>
                  </a:lnTo>
                  <a:lnTo>
                    <a:pt x="3903" y="5006"/>
                  </a:lnTo>
                  <a:lnTo>
                    <a:pt x="3900" y="5008"/>
                  </a:lnTo>
                  <a:lnTo>
                    <a:pt x="3883" y="5029"/>
                  </a:lnTo>
                  <a:lnTo>
                    <a:pt x="3865" y="5049"/>
                  </a:lnTo>
                  <a:lnTo>
                    <a:pt x="3846" y="5070"/>
                  </a:lnTo>
                  <a:lnTo>
                    <a:pt x="3826" y="5092"/>
                  </a:lnTo>
                  <a:lnTo>
                    <a:pt x="3806" y="5114"/>
                  </a:lnTo>
                  <a:lnTo>
                    <a:pt x="3784" y="5137"/>
                  </a:lnTo>
                  <a:lnTo>
                    <a:pt x="3763" y="5159"/>
                  </a:lnTo>
                  <a:lnTo>
                    <a:pt x="3740" y="5184"/>
                  </a:lnTo>
                  <a:lnTo>
                    <a:pt x="3737" y="5186"/>
                  </a:lnTo>
                  <a:lnTo>
                    <a:pt x="3734" y="5188"/>
                  </a:lnTo>
                  <a:lnTo>
                    <a:pt x="3729" y="5189"/>
                  </a:lnTo>
                  <a:lnTo>
                    <a:pt x="3726" y="5189"/>
                  </a:lnTo>
                  <a:close/>
                  <a:moveTo>
                    <a:pt x="46" y="5321"/>
                  </a:moveTo>
                  <a:lnTo>
                    <a:pt x="39" y="5320"/>
                  </a:lnTo>
                  <a:lnTo>
                    <a:pt x="36" y="5319"/>
                  </a:lnTo>
                  <a:lnTo>
                    <a:pt x="32" y="5317"/>
                  </a:lnTo>
                  <a:lnTo>
                    <a:pt x="30" y="5314"/>
                  </a:lnTo>
                  <a:lnTo>
                    <a:pt x="28" y="5311"/>
                  </a:lnTo>
                  <a:lnTo>
                    <a:pt x="26" y="5307"/>
                  </a:lnTo>
                  <a:lnTo>
                    <a:pt x="25" y="5303"/>
                  </a:lnTo>
                  <a:lnTo>
                    <a:pt x="25" y="5299"/>
                  </a:lnTo>
                  <a:lnTo>
                    <a:pt x="26" y="5296"/>
                  </a:lnTo>
                  <a:lnTo>
                    <a:pt x="33" y="5274"/>
                  </a:lnTo>
                  <a:lnTo>
                    <a:pt x="41" y="5254"/>
                  </a:lnTo>
                  <a:lnTo>
                    <a:pt x="50" y="5232"/>
                  </a:lnTo>
                  <a:lnTo>
                    <a:pt x="60" y="5210"/>
                  </a:lnTo>
                  <a:lnTo>
                    <a:pt x="70" y="5189"/>
                  </a:lnTo>
                  <a:lnTo>
                    <a:pt x="80" y="5167"/>
                  </a:lnTo>
                  <a:lnTo>
                    <a:pt x="92" y="5147"/>
                  </a:lnTo>
                  <a:lnTo>
                    <a:pt x="104" y="5125"/>
                  </a:lnTo>
                  <a:lnTo>
                    <a:pt x="111" y="5114"/>
                  </a:lnTo>
                  <a:lnTo>
                    <a:pt x="118" y="5102"/>
                  </a:lnTo>
                  <a:lnTo>
                    <a:pt x="125" y="5091"/>
                  </a:lnTo>
                  <a:lnTo>
                    <a:pt x="133" y="5079"/>
                  </a:lnTo>
                  <a:lnTo>
                    <a:pt x="135" y="5076"/>
                  </a:lnTo>
                  <a:lnTo>
                    <a:pt x="138" y="5073"/>
                  </a:lnTo>
                  <a:lnTo>
                    <a:pt x="141" y="5072"/>
                  </a:lnTo>
                  <a:lnTo>
                    <a:pt x="146" y="5071"/>
                  </a:lnTo>
                  <a:lnTo>
                    <a:pt x="149" y="5070"/>
                  </a:lnTo>
                  <a:lnTo>
                    <a:pt x="153" y="5070"/>
                  </a:lnTo>
                  <a:lnTo>
                    <a:pt x="156" y="5071"/>
                  </a:lnTo>
                  <a:lnTo>
                    <a:pt x="159" y="5073"/>
                  </a:lnTo>
                  <a:lnTo>
                    <a:pt x="163" y="5076"/>
                  </a:lnTo>
                  <a:lnTo>
                    <a:pt x="165" y="5079"/>
                  </a:lnTo>
                  <a:lnTo>
                    <a:pt x="167" y="5083"/>
                  </a:lnTo>
                  <a:lnTo>
                    <a:pt x="169" y="5086"/>
                  </a:lnTo>
                  <a:lnTo>
                    <a:pt x="169" y="5090"/>
                  </a:lnTo>
                  <a:lnTo>
                    <a:pt x="169" y="5093"/>
                  </a:lnTo>
                  <a:lnTo>
                    <a:pt x="167" y="5098"/>
                  </a:lnTo>
                  <a:lnTo>
                    <a:pt x="166" y="5101"/>
                  </a:lnTo>
                  <a:lnTo>
                    <a:pt x="158" y="5111"/>
                  </a:lnTo>
                  <a:lnTo>
                    <a:pt x="151" y="5123"/>
                  </a:lnTo>
                  <a:lnTo>
                    <a:pt x="145" y="5134"/>
                  </a:lnTo>
                  <a:lnTo>
                    <a:pt x="138" y="5146"/>
                  </a:lnTo>
                  <a:lnTo>
                    <a:pt x="126" y="5166"/>
                  </a:lnTo>
                  <a:lnTo>
                    <a:pt x="115" y="5186"/>
                  </a:lnTo>
                  <a:lnTo>
                    <a:pt x="104" y="5206"/>
                  </a:lnTo>
                  <a:lnTo>
                    <a:pt x="95" y="5226"/>
                  </a:lnTo>
                  <a:lnTo>
                    <a:pt x="86" y="5247"/>
                  </a:lnTo>
                  <a:lnTo>
                    <a:pt x="78" y="5267"/>
                  </a:lnTo>
                  <a:lnTo>
                    <a:pt x="71" y="5287"/>
                  </a:lnTo>
                  <a:lnTo>
                    <a:pt x="64" y="5307"/>
                  </a:lnTo>
                  <a:lnTo>
                    <a:pt x="61" y="5313"/>
                  </a:lnTo>
                  <a:lnTo>
                    <a:pt x="57" y="5318"/>
                  </a:lnTo>
                  <a:lnTo>
                    <a:pt x="52" y="5320"/>
                  </a:lnTo>
                  <a:lnTo>
                    <a:pt x="46" y="5321"/>
                  </a:lnTo>
                  <a:close/>
                  <a:moveTo>
                    <a:pt x="3439" y="5561"/>
                  </a:moveTo>
                  <a:lnTo>
                    <a:pt x="3432" y="5559"/>
                  </a:lnTo>
                  <a:lnTo>
                    <a:pt x="3429" y="5557"/>
                  </a:lnTo>
                  <a:lnTo>
                    <a:pt x="3425" y="5555"/>
                  </a:lnTo>
                  <a:lnTo>
                    <a:pt x="3423" y="5552"/>
                  </a:lnTo>
                  <a:lnTo>
                    <a:pt x="3421" y="5548"/>
                  </a:lnTo>
                  <a:lnTo>
                    <a:pt x="3420" y="5545"/>
                  </a:lnTo>
                  <a:lnTo>
                    <a:pt x="3420" y="5541"/>
                  </a:lnTo>
                  <a:lnTo>
                    <a:pt x="3420" y="5538"/>
                  </a:lnTo>
                  <a:lnTo>
                    <a:pt x="3421" y="5533"/>
                  </a:lnTo>
                  <a:lnTo>
                    <a:pt x="3426" y="5520"/>
                  </a:lnTo>
                  <a:lnTo>
                    <a:pt x="3432" y="5506"/>
                  </a:lnTo>
                  <a:lnTo>
                    <a:pt x="3444" y="5483"/>
                  </a:lnTo>
                  <a:lnTo>
                    <a:pt x="3455" y="5460"/>
                  </a:lnTo>
                  <a:lnTo>
                    <a:pt x="3469" y="5437"/>
                  </a:lnTo>
                  <a:lnTo>
                    <a:pt x="3483" y="5414"/>
                  </a:lnTo>
                  <a:lnTo>
                    <a:pt x="3498" y="5392"/>
                  </a:lnTo>
                  <a:lnTo>
                    <a:pt x="3514" y="5369"/>
                  </a:lnTo>
                  <a:lnTo>
                    <a:pt x="3530" y="5349"/>
                  </a:lnTo>
                  <a:lnTo>
                    <a:pt x="3547" y="5327"/>
                  </a:lnTo>
                  <a:lnTo>
                    <a:pt x="3549" y="5325"/>
                  </a:lnTo>
                  <a:lnTo>
                    <a:pt x="3553" y="5322"/>
                  </a:lnTo>
                  <a:lnTo>
                    <a:pt x="3556" y="5321"/>
                  </a:lnTo>
                  <a:lnTo>
                    <a:pt x="3561" y="5320"/>
                  </a:lnTo>
                  <a:lnTo>
                    <a:pt x="3564" y="5320"/>
                  </a:lnTo>
                  <a:lnTo>
                    <a:pt x="3568" y="5321"/>
                  </a:lnTo>
                  <a:lnTo>
                    <a:pt x="3571" y="5322"/>
                  </a:lnTo>
                  <a:lnTo>
                    <a:pt x="3574" y="5325"/>
                  </a:lnTo>
                  <a:lnTo>
                    <a:pt x="3578" y="5328"/>
                  </a:lnTo>
                  <a:lnTo>
                    <a:pt x="3579" y="5332"/>
                  </a:lnTo>
                  <a:lnTo>
                    <a:pt x="3581" y="5335"/>
                  </a:lnTo>
                  <a:lnTo>
                    <a:pt x="3581" y="5338"/>
                  </a:lnTo>
                  <a:lnTo>
                    <a:pt x="3581" y="5342"/>
                  </a:lnTo>
                  <a:lnTo>
                    <a:pt x="3581" y="5345"/>
                  </a:lnTo>
                  <a:lnTo>
                    <a:pt x="3579" y="5350"/>
                  </a:lnTo>
                  <a:lnTo>
                    <a:pt x="3577" y="5352"/>
                  </a:lnTo>
                  <a:lnTo>
                    <a:pt x="3561" y="5373"/>
                  </a:lnTo>
                  <a:lnTo>
                    <a:pt x="3545" y="5393"/>
                  </a:lnTo>
                  <a:lnTo>
                    <a:pt x="3530" y="5414"/>
                  </a:lnTo>
                  <a:lnTo>
                    <a:pt x="3516" y="5436"/>
                  </a:lnTo>
                  <a:lnTo>
                    <a:pt x="3502" y="5457"/>
                  </a:lnTo>
                  <a:lnTo>
                    <a:pt x="3491" y="5478"/>
                  </a:lnTo>
                  <a:lnTo>
                    <a:pt x="3479" y="5500"/>
                  </a:lnTo>
                  <a:lnTo>
                    <a:pt x="3468" y="5522"/>
                  </a:lnTo>
                  <a:lnTo>
                    <a:pt x="3462" y="5535"/>
                  </a:lnTo>
                  <a:lnTo>
                    <a:pt x="3457" y="5547"/>
                  </a:lnTo>
                  <a:lnTo>
                    <a:pt x="3454" y="5553"/>
                  </a:lnTo>
                  <a:lnTo>
                    <a:pt x="3451" y="5557"/>
                  </a:lnTo>
                  <a:lnTo>
                    <a:pt x="3445" y="5560"/>
                  </a:lnTo>
                  <a:lnTo>
                    <a:pt x="3439" y="5561"/>
                  </a:lnTo>
                  <a:close/>
                  <a:moveTo>
                    <a:pt x="95" y="5777"/>
                  </a:moveTo>
                  <a:lnTo>
                    <a:pt x="89" y="5777"/>
                  </a:lnTo>
                  <a:lnTo>
                    <a:pt x="85" y="5774"/>
                  </a:lnTo>
                  <a:lnTo>
                    <a:pt x="81" y="5771"/>
                  </a:lnTo>
                  <a:lnTo>
                    <a:pt x="78" y="5767"/>
                  </a:lnTo>
                  <a:lnTo>
                    <a:pt x="62" y="5740"/>
                  </a:lnTo>
                  <a:lnTo>
                    <a:pt x="49" y="5711"/>
                  </a:lnTo>
                  <a:lnTo>
                    <a:pt x="37" y="5684"/>
                  </a:lnTo>
                  <a:lnTo>
                    <a:pt x="26" y="5655"/>
                  </a:lnTo>
                  <a:lnTo>
                    <a:pt x="17" y="5626"/>
                  </a:lnTo>
                  <a:lnTo>
                    <a:pt x="10" y="5596"/>
                  </a:lnTo>
                  <a:lnTo>
                    <a:pt x="5" y="5567"/>
                  </a:lnTo>
                  <a:lnTo>
                    <a:pt x="0" y="5537"/>
                  </a:lnTo>
                  <a:lnTo>
                    <a:pt x="0" y="5533"/>
                  </a:lnTo>
                  <a:lnTo>
                    <a:pt x="1" y="5529"/>
                  </a:lnTo>
                  <a:lnTo>
                    <a:pt x="2" y="5525"/>
                  </a:lnTo>
                  <a:lnTo>
                    <a:pt x="5" y="5522"/>
                  </a:lnTo>
                  <a:lnTo>
                    <a:pt x="7" y="5520"/>
                  </a:lnTo>
                  <a:lnTo>
                    <a:pt x="10" y="5517"/>
                  </a:lnTo>
                  <a:lnTo>
                    <a:pt x="14" y="5516"/>
                  </a:lnTo>
                  <a:lnTo>
                    <a:pt x="18" y="5515"/>
                  </a:lnTo>
                  <a:lnTo>
                    <a:pt x="22" y="5515"/>
                  </a:lnTo>
                  <a:lnTo>
                    <a:pt x="25" y="5516"/>
                  </a:lnTo>
                  <a:lnTo>
                    <a:pt x="29" y="5517"/>
                  </a:lnTo>
                  <a:lnTo>
                    <a:pt x="32" y="5520"/>
                  </a:lnTo>
                  <a:lnTo>
                    <a:pt x="34" y="5522"/>
                  </a:lnTo>
                  <a:lnTo>
                    <a:pt x="37" y="5525"/>
                  </a:lnTo>
                  <a:lnTo>
                    <a:pt x="39" y="5529"/>
                  </a:lnTo>
                  <a:lnTo>
                    <a:pt x="40" y="5532"/>
                  </a:lnTo>
                  <a:lnTo>
                    <a:pt x="44" y="5561"/>
                  </a:lnTo>
                  <a:lnTo>
                    <a:pt x="48" y="5588"/>
                  </a:lnTo>
                  <a:lnTo>
                    <a:pt x="55" y="5616"/>
                  </a:lnTo>
                  <a:lnTo>
                    <a:pt x="63" y="5642"/>
                  </a:lnTo>
                  <a:lnTo>
                    <a:pt x="73" y="5669"/>
                  </a:lnTo>
                  <a:lnTo>
                    <a:pt x="85" y="5695"/>
                  </a:lnTo>
                  <a:lnTo>
                    <a:pt x="97" y="5721"/>
                  </a:lnTo>
                  <a:lnTo>
                    <a:pt x="111" y="5747"/>
                  </a:lnTo>
                  <a:lnTo>
                    <a:pt x="114" y="5750"/>
                  </a:lnTo>
                  <a:lnTo>
                    <a:pt x="115" y="5755"/>
                  </a:lnTo>
                  <a:lnTo>
                    <a:pt x="115" y="5758"/>
                  </a:lnTo>
                  <a:lnTo>
                    <a:pt x="114" y="5762"/>
                  </a:lnTo>
                  <a:lnTo>
                    <a:pt x="112" y="5765"/>
                  </a:lnTo>
                  <a:lnTo>
                    <a:pt x="110" y="5768"/>
                  </a:lnTo>
                  <a:lnTo>
                    <a:pt x="108" y="5772"/>
                  </a:lnTo>
                  <a:lnTo>
                    <a:pt x="104" y="5774"/>
                  </a:lnTo>
                  <a:lnTo>
                    <a:pt x="95" y="5777"/>
                  </a:lnTo>
                  <a:close/>
                  <a:moveTo>
                    <a:pt x="3485" y="6021"/>
                  </a:moveTo>
                  <a:lnTo>
                    <a:pt x="3478" y="6020"/>
                  </a:lnTo>
                  <a:lnTo>
                    <a:pt x="3473" y="6017"/>
                  </a:lnTo>
                  <a:lnTo>
                    <a:pt x="3469" y="6013"/>
                  </a:lnTo>
                  <a:lnTo>
                    <a:pt x="3465" y="6007"/>
                  </a:lnTo>
                  <a:lnTo>
                    <a:pt x="3457" y="5982"/>
                  </a:lnTo>
                  <a:lnTo>
                    <a:pt x="3448" y="5957"/>
                  </a:lnTo>
                  <a:lnTo>
                    <a:pt x="3440" y="5930"/>
                  </a:lnTo>
                  <a:lnTo>
                    <a:pt x="3432" y="5905"/>
                  </a:lnTo>
                  <a:lnTo>
                    <a:pt x="3425" y="5880"/>
                  </a:lnTo>
                  <a:lnTo>
                    <a:pt x="3418" y="5855"/>
                  </a:lnTo>
                  <a:lnTo>
                    <a:pt x="3412" y="5828"/>
                  </a:lnTo>
                  <a:lnTo>
                    <a:pt x="3407" y="5803"/>
                  </a:lnTo>
                  <a:lnTo>
                    <a:pt x="3401" y="5777"/>
                  </a:lnTo>
                  <a:lnTo>
                    <a:pt x="3401" y="5773"/>
                  </a:lnTo>
                  <a:lnTo>
                    <a:pt x="3402" y="5768"/>
                  </a:lnTo>
                  <a:lnTo>
                    <a:pt x="3404" y="5765"/>
                  </a:lnTo>
                  <a:lnTo>
                    <a:pt x="3406" y="5762"/>
                  </a:lnTo>
                  <a:lnTo>
                    <a:pt x="3408" y="5759"/>
                  </a:lnTo>
                  <a:lnTo>
                    <a:pt x="3410" y="5757"/>
                  </a:lnTo>
                  <a:lnTo>
                    <a:pt x="3414" y="5755"/>
                  </a:lnTo>
                  <a:lnTo>
                    <a:pt x="3418" y="5754"/>
                  </a:lnTo>
                  <a:lnTo>
                    <a:pt x="3422" y="5754"/>
                  </a:lnTo>
                  <a:lnTo>
                    <a:pt x="3425" y="5755"/>
                  </a:lnTo>
                  <a:lnTo>
                    <a:pt x="3429" y="5756"/>
                  </a:lnTo>
                  <a:lnTo>
                    <a:pt x="3432" y="5757"/>
                  </a:lnTo>
                  <a:lnTo>
                    <a:pt x="3436" y="5760"/>
                  </a:lnTo>
                  <a:lnTo>
                    <a:pt x="3438" y="5763"/>
                  </a:lnTo>
                  <a:lnTo>
                    <a:pt x="3440" y="5766"/>
                  </a:lnTo>
                  <a:lnTo>
                    <a:pt x="3440" y="5771"/>
                  </a:lnTo>
                  <a:lnTo>
                    <a:pt x="3445" y="5795"/>
                  </a:lnTo>
                  <a:lnTo>
                    <a:pt x="3451" y="5820"/>
                  </a:lnTo>
                  <a:lnTo>
                    <a:pt x="3456" y="5845"/>
                  </a:lnTo>
                  <a:lnTo>
                    <a:pt x="3463" y="5869"/>
                  </a:lnTo>
                  <a:lnTo>
                    <a:pt x="3470" y="5895"/>
                  </a:lnTo>
                  <a:lnTo>
                    <a:pt x="3478" y="5920"/>
                  </a:lnTo>
                  <a:lnTo>
                    <a:pt x="3486" y="5945"/>
                  </a:lnTo>
                  <a:lnTo>
                    <a:pt x="3495" y="5969"/>
                  </a:lnTo>
                  <a:lnTo>
                    <a:pt x="3503" y="5994"/>
                  </a:lnTo>
                  <a:lnTo>
                    <a:pt x="3504" y="5999"/>
                  </a:lnTo>
                  <a:lnTo>
                    <a:pt x="3504" y="6002"/>
                  </a:lnTo>
                  <a:lnTo>
                    <a:pt x="3503" y="6006"/>
                  </a:lnTo>
                  <a:lnTo>
                    <a:pt x="3502" y="6009"/>
                  </a:lnTo>
                  <a:lnTo>
                    <a:pt x="3500" y="6013"/>
                  </a:lnTo>
                  <a:lnTo>
                    <a:pt x="3498" y="6016"/>
                  </a:lnTo>
                  <a:lnTo>
                    <a:pt x="3494" y="6019"/>
                  </a:lnTo>
                  <a:lnTo>
                    <a:pt x="3491" y="6020"/>
                  </a:lnTo>
                  <a:lnTo>
                    <a:pt x="3485" y="6021"/>
                  </a:lnTo>
                  <a:close/>
                  <a:moveTo>
                    <a:pt x="442" y="6090"/>
                  </a:moveTo>
                  <a:lnTo>
                    <a:pt x="432" y="6086"/>
                  </a:lnTo>
                  <a:lnTo>
                    <a:pt x="413" y="6076"/>
                  </a:lnTo>
                  <a:lnTo>
                    <a:pt x="393" y="6063"/>
                  </a:lnTo>
                  <a:lnTo>
                    <a:pt x="374" y="6052"/>
                  </a:lnTo>
                  <a:lnTo>
                    <a:pt x="354" y="6039"/>
                  </a:lnTo>
                  <a:lnTo>
                    <a:pt x="322" y="6019"/>
                  </a:lnTo>
                  <a:lnTo>
                    <a:pt x="291" y="5997"/>
                  </a:lnTo>
                  <a:lnTo>
                    <a:pt x="263" y="5974"/>
                  </a:lnTo>
                  <a:lnTo>
                    <a:pt x="235" y="5951"/>
                  </a:lnTo>
                  <a:lnTo>
                    <a:pt x="232" y="5947"/>
                  </a:lnTo>
                  <a:lnTo>
                    <a:pt x="229" y="5945"/>
                  </a:lnTo>
                  <a:lnTo>
                    <a:pt x="228" y="5941"/>
                  </a:lnTo>
                  <a:lnTo>
                    <a:pt x="228" y="5937"/>
                  </a:lnTo>
                  <a:lnTo>
                    <a:pt x="228" y="5934"/>
                  </a:lnTo>
                  <a:lnTo>
                    <a:pt x="228" y="5930"/>
                  </a:lnTo>
                  <a:lnTo>
                    <a:pt x="231" y="5927"/>
                  </a:lnTo>
                  <a:lnTo>
                    <a:pt x="233" y="5923"/>
                  </a:lnTo>
                  <a:lnTo>
                    <a:pt x="235" y="5920"/>
                  </a:lnTo>
                  <a:lnTo>
                    <a:pt x="239" y="5919"/>
                  </a:lnTo>
                  <a:lnTo>
                    <a:pt x="242" y="5916"/>
                  </a:lnTo>
                  <a:lnTo>
                    <a:pt x="245" y="5916"/>
                  </a:lnTo>
                  <a:lnTo>
                    <a:pt x="250" y="5916"/>
                  </a:lnTo>
                  <a:lnTo>
                    <a:pt x="253" y="5918"/>
                  </a:lnTo>
                  <a:lnTo>
                    <a:pt x="257" y="5919"/>
                  </a:lnTo>
                  <a:lnTo>
                    <a:pt x="260" y="5921"/>
                  </a:lnTo>
                  <a:lnTo>
                    <a:pt x="287" y="5943"/>
                  </a:lnTo>
                  <a:lnTo>
                    <a:pt x="315" y="5965"/>
                  </a:lnTo>
                  <a:lnTo>
                    <a:pt x="345" y="5986"/>
                  </a:lnTo>
                  <a:lnTo>
                    <a:pt x="375" y="6007"/>
                  </a:lnTo>
                  <a:lnTo>
                    <a:pt x="395" y="6019"/>
                  </a:lnTo>
                  <a:lnTo>
                    <a:pt x="413" y="6030"/>
                  </a:lnTo>
                  <a:lnTo>
                    <a:pt x="432" y="6041"/>
                  </a:lnTo>
                  <a:lnTo>
                    <a:pt x="452" y="6052"/>
                  </a:lnTo>
                  <a:lnTo>
                    <a:pt x="455" y="6054"/>
                  </a:lnTo>
                  <a:lnTo>
                    <a:pt x="458" y="6058"/>
                  </a:lnTo>
                  <a:lnTo>
                    <a:pt x="460" y="6061"/>
                  </a:lnTo>
                  <a:lnTo>
                    <a:pt x="461" y="6064"/>
                  </a:lnTo>
                  <a:lnTo>
                    <a:pt x="461" y="6068"/>
                  </a:lnTo>
                  <a:lnTo>
                    <a:pt x="461" y="6071"/>
                  </a:lnTo>
                  <a:lnTo>
                    <a:pt x="461" y="6076"/>
                  </a:lnTo>
                  <a:lnTo>
                    <a:pt x="459" y="6079"/>
                  </a:lnTo>
                  <a:lnTo>
                    <a:pt x="455" y="6084"/>
                  </a:lnTo>
                  <a:lnTo>
                    <a:pt x="452" y="6086"/>
                  </a:lnTo>
                  <a:lnTo>
                    <a:pt x="447" y="6088"/>
                  </a:lnTo>
                  <a:lnTo>
                    <a:pt x="442" y="6090"/>
                  </a:lnTo>
                  <a:close/>
                  <a:moveTo>
                    <a:pt x="879" y="6269"/>
                  </a:moveTo>
                  <a:lnTo>
                    <a:pt x="873" y="6267"/>
                  </a:lnTo>
                  <a:lnTo>
                    <a:pt x="843" y="6258"/>
                  </a:lnTo>
                  <a:lnTo>
                    <a:pt x="813" y="6249"/>
                  </a:lnTo>
                  <a:lnTo>
                    <a:pt x="785" y="6240"/>
                  </a:lnTo>
                  <a:lnTo>
                    <a:pt x="756" y="6231"/>
                  </a:lnTo>
                  <a:lnTo>
                    <a:pt x="728" y="6220"/>
                  </a:lnTo>
                  <a:lnTo>
                    <a:pt x="701" y="6211"/>
                  </a:lnTo>
                  <a:lnTo>
                    <a:pt x="674" y="6201"/>
                  </a:lnTo>
                  <a:lnTo>
                    <a:pt x="648" y="6189"/>
                  </a:lnTo>
                  <a:lnTo>
                    <a:pt x="644" y="6188"/>
                  </a:lnTo>
                  <a:lnTo>
                    <a:pt x="641" y="6186"/>
                  </a:lnTo>
                  <a:lnTo>
                    <a:pt x="639" y="6183"/>
                  </a:lnTo>
                  <a:lnTo>
                    <a:pt x="637" y="6179"/>
                  </a:lnTo>
                  <a:lnTo>
                    <a:pt x="635" y="6176"/>
                  </a:lnTo>
                  <a:lnTo>
                    <a:pt x="635" y="6172"/>
                  </a:lnTo>
                  <a:lnTo>
                    <a:pt x="635" y="6168"/>
                  </a:lnTo>
                  <a:lnTo>
                    <a:pt x="637" y="6164"/>
                  </a:lnTo>
                  <a:lnTo>
                    <a:pt x="639" y="6161"/>
                  </a:lnTo>
                  <a:lnTo>
                    <a:pt x="641" y="6157"/>
                  </a:lnTo>
                  <a:lnTo>
                    <a:pt x="644" y="6155"/>
                  </a:lnTo>
                  <a:lnTo>
                    <a:pt x="647" y="6154"/>
                  </a:lnTo>
                  <a:lnTo>
                    <a:pt x="650" y="6153"/>
                  </a:lnTo>
                  <a:lnTo>
                    <a:pt x="655" y="6152"/>
                  </a:lnTo>
                  <a:lnTo>
                    <a:pt x="658" y="6153"/>
                  </a:lnTo>
                  <a:lnTo>
                    <a:pt x="662" y="6154"/>
                  </a:lnTo>
                  <a:lnTo>
                    <a:pt x="688" y="6164"/>
                  </a:lnTo>
                  <a:lnTo>
                    <a:pt x="715" y="6173"/>
                  </a:lnTo>
                  <a:lnTo>
                    <a:pt x="742" y="6184"/>
                  </a:lnTo>
                  <a:lnTo>
                    <a:pt x="770" y="6193"/>
                  </a:lnTo>
                  <a:lnTo>
                    <a:pt x="797" y="6203"/>
                  </a:lnTo>
                  <a:lnTo>
                    <a:pt x="826" y="6212"/>
                  </a:lnTo>
                  <a:lnTo>
                    <a:pt x="855" y="6222"/>
                  </a:lnTo>
                  <a:lnTo>
                    <a:pt x="884" y="6230"/>
                  </a:lnTo>
                  <a:lnTo>
                    <a:pt x="888" y="6232"/>
                  </a:lnTo>
                  <a:lnTo>
                    <a:pt x="891" y="6234"/>
                  </a:lnTo>
                  <a:lnTo>
                    <a:pt x="894" y="6236"/>
                  </a:lnTo>
                  <a:lnTo>
                    <a:pt x="896" y="6240"/>
                  </a:lnTo>
                  <a:lnTo>
                    <a:pt x="897" y="6243"/>
                  </a:lnTo>
                  <a:lnTo>
                    <a:pt x="898" y="6247"/>
                  </a:lnTo>
                  <a:lnTo>
                    <a:pt x="898" y="6250"/>
                  </a:lnTo>
                  <a:lnTo>
                    <a:pt x="897" y="6255"/>
                  </a:lnTo>
                  <a:lnTo>
                    <a:pt x="895" y="6261"/>
                  </a:lnTo>
                  <a:lnTo>
                    <a:pt x="890" y="6265"/>
                  </a:lnTo>
                  <a:lnTo>
                    <a:pt x="884" y="6267"/>
                  </a:lnTo>
                  <a:lnTo>
                    <a:pt x="879" y="6269"/>
                  </a:lnTo>
                  <a:close/>
                  <a:moveTo>
                    <a:pt x="1339" y="6376"/>
                  </a:moveTo>
                  <a:lnTo>
                    <a:pt x="1334" y="6376"/>
                  </a:lnTo>
                  <a:lnTo>
                    <a:pt x="1311" y="6371"/>
                  </a:lnTo>
                  <a:lnTo>
                    <a:pt x="1287" y="6366"/>
                  </a:lnTo>
                  <a:lnTo>
                    <a:pt x="1264" y="6360"/>
                  </a:lnTo>
                  <a:lnTo>
                    <a:pt x="1240" y="6356"/>
                  </a:lnTo>
                  <a:lnTo>
                    <a:pt x="1216" y="6351"/>
                  </a:lnTo>
                  <a:lnTo>
                    <a:pt x="1193" y="6345"/>
                  </a:lnTo>
                  <a:lnTo>
                    <a:pt x="1169" y="6341"/>
                  </a:lnTo>
                  <a:lnTo>
                    <a:pt x="1146" y="6335"/>
                  </a:lnTo>
                  <a:lnTo>
                    <a:pt x="1104" y="6326"/>
                  </a:lnTo>
                  <a:lnTo>
                    <a:pt x="1099" y="6325"/>
                  </a:lnTo>
                  <a:lnTo>
                    <a:pt x="1095" y="6324"/>
                  </a:lnTo>
                  <a:lnTo>
                    <a:pt x="1093" y="6320"/>
                  </a:lnTo>
                  <a:lnTo>
                    <a:pt x="1091" y="6318"/>
                  </a:lnTo>
                  <a:lnTo>
                    <a:pt x="1089" y="6314"/>
                  </a:lnTo>
                  <a:lnTo>
                    <a:pt x="1087" y="6311"/>
                  </a:lnTo>
                  <a:lnTo>
                    <a:pt x="1087" y="6306"/>
                  </a:lnTo>
                  <a:lnTo>
                    <a:pt x="1089" y="6303"/>
                  </a:lnTo>
                  <a:lnTo>
                    <a:pt x="1090" y="6300"/>
                  </a:lnTo>
                  <a:lnTo>
                    <a:pt x="1091" y="6296"/>
                  </a:lnTo>
                  <a:lnTo>
                    <a:pt x="1094" y="6293"/>
                  </a:lnTo>
                  <a:lnTo>
                    <a:pt x="1097" y="6290"/>
                  </a:lnTo>
                  <a:lnTo>
                    <a:pt x="1100" y="6289"/>
                  </a:lnTo>
                  <a:lnTo>
                    <a:pt x="1104" y="6288"/>
                  </a:lnTo>
                  <a:lnTo>
                    <a:pt x="1108" y="6287"/>
                  </a:lnTo>
                  <a:lnTo>
                    <a:pt x="1112" y="6288"/>
                  </a:lnTo>
                  <a:lnTo>
                    <a:pt x="1154" y="6297"/>
                  </a:lnTo>
                  <a:lnTo>
                    <a:pt x="1177" y="6302"/>
                  </a:lnTo>
                  <a:lnTo>
                    <a:pt x="1201" y="6308"/>
                  </a:lnTo>
                  <a:lnTo>
                    <a:pt x="1225" y="6312"/>
                  </a:lnTo>
                  <a:lnTo>
                    <a:pt x="1248" y="6317"/>
                  </a:lnTo>
                  <a:lnTo>
                    <a:pt x="1272" y="6322"/>
                  </a:lnTo>
                  <a:lnTo>
                    <a:pt x="1295" y="6327"/>
                  </a:lnTo>
                  <a:lnTo>
                    <a:pt x="1319" y="6333"/>
                  </a:lnTo>
                  <a:lnTo>
                    <a:pt x="1343" y="6337"/>
                  </a:lnTo>
                  <a:lnTo>
                    <a:pt x="1347" y="6339"/>
                  </a:lnTo>
                  <a:lnTo>
                    <a:pt x="1350" y="6341"/>
                  </a:lnTo>
                  <a:lnTo>
                    <a:pt x="1352" y="6343"/>
                  </a:lnTo>
                  <a:lnTo>
                    <a:pt x="1355" y="6347"/>
                  </a:lnTo>
                  <a:lnTo>
                    <a:pt x="1357" y="6350"/>
                  </a:lnTo>
                  <a:lnTo>
                    <a:pt x="1358" y="6353"/>
                  </a:lnTo>
                  <a:lnTo>
                    <a:pt x="1358" y="6357"/>
                  </a:lnTo>
                  <a:lnTo>
                    <a:pt x="1358" y="6361"/>
                  </a:lnTo>
                  <a:lnTo>
                    <a:pt x="1357" y="6365"/>
                  </a:lnTo>
                  <a:lnTo>
                    <a:pt x="1355" y="6367"/>
                  </a:lnTo>
                  <a:lnTo>
                    <a:pt x="1354" y="6371"/>
                  </a:lnTo>
                  <a:lnTo>
                    <a:pt x="1351" y="6373"/>
                  </a:lnTo>
                  <a:lnTo>
                    <a:pt x="1346" y="6375"/>
                  </a:lnTo>
                  <a:lnTo>
                    <a:pt x="1339" y="6376"/>
                  </a:lnTo>
                  <a:close/>
                  <a:moveTo>
                    <a:pt x="3632" y="6469"/>
                  </a:moveTo>
                  <a:lnTo>
                    <a:pt x="3625" y="6468"/>
                  </a:lnTo>
                  <a:lnTo>
                    <a:pt x="3619" y="6466"/>
                  </a:lnTo>
                  <a:lnTo>
                    <a:pt x="3615" y="6461"/>
                  </a:lnTo>
                  <a:lnTo>
                    <a:pt x="3612" y="6454"/>
                  </a:lnTo>
                  <a:lnTo>
                    <a:pt x="3604" y="6423"/>
                  </a:lnTo>
                  <a:lnTo>
                    <a:pt x="3596" y="6394"/>
                  </a:lnTo>
                  <a:lnTo>
                    <a:pt x="3588" y="6364"/>
                  </a:lnTo>
                  <a:lnTo>
                    <a:pt x="3579" y="6334"/>
                  </a:lnTo>
                  <a:lnTo>
                    <a:pt x="3570" y="6306"/>
                  </a:lnTo>
                  <a:lnTo>
                    <a:pt x="3562" y="6280"/>
                  </a:lnTo>
                  <a:lnTo>
                    <a:pt x="3553" y="6254"/>
                  </a:lnTo>
                  <a:lnTo>
                    <a:pt x="3545" y="6231"/>
                  </a:lnTo>
                  <a:lnTo>
                    <a:pt x="3543" y="6226"/>
                  </a:lnTo>
                  <a:lnTo>
                    <a:pt x="3543" y="6223"/>
                  </a:lnTo>
                  <a:lnTo>
                    <a:pt x="3545" y="6219"/>
                  </a:lnTo>
                  <a:lnTo>
                    <a:pt x="3546" y="6216"/>
                  </a:lnTo>
                  <a:lnTo>
                    <a:pt x="3547" y="6212"/>
                  </a:lnTo>
                  <a:lnTo>
                    <a:pt x="3550" y="6209"/>
                  </a:lnTo>
                  <a:lnTo>
                    <a:pt x="3553" y="6207"/>
                  </a:lnTo>
                  <a:lnTo>
                    <a:pt x="3557" y="6205"/>
                  </a:lnTo>
                  <a:lnTo>
                    <a:pt x="3561" y="6204"/>
                  </a:lnTo>
                  <a:lnTo>
                    <a:pt x="3564" y="6204"/>
                  </a:lnTo>
                  <a:lnTo>
                    <a:pt x="3569" y="6204"/>
                  </a:lnTo>
                  <a:lnTo>
                    <a:pt x="3572" y="6207"/>
                  </a:lnTo>
                  <a:lnTo>
                    <a:pt x="3576" y="6208"/>
                  </a:lnTo>
                  <a:lnTo>
                    <a:pt x="3578" y="6211"/>
                  </a:lnTo>
                  <a:lnTo>
                    <a:pt x="3580" y="6214"/>
                  </a:lnTo>
                  <a:lnTo>
                    <a:pt x="3581" y="6217"/>
                  </a:lnTo>
                  <a:lnTo>
                    <a:pt x="3590" y="6241"/>
                  </a:lnTo>
                  <a:lnTo>
                    <a:pt x="3599" y="6267"/>
                  </a:lnTo>
                  <a:lnTo>
                    <a:pt x="3608" y="6295"/>
                  </a:lnTo>
                  <a:lnTo>
                    <a:pt x="3617" y="6324"/>
                  </a:lnTo>
                  <a:lnTo>
                    <a:pt x="3626" y="6352"/>
                  </a:lnTo>
                  <a:lnTo>
                    <a:pt x="3634" y="6383"/>
                  </a:lnTo>
                  <a:lnTo>
                    <a:pt x="3643" y="6414"/>
                  </a:lnTo>
                  <a:lnTo>
                    <a:pt x="3651" y="6445"/>
                  </a:lnTo>
                  <a:lnTo>
                    <a:pt x="3651" y="6450"/>
                  </a:lnTo>
                  <a:lnTo>
                    <a:pt x="3651" y="6453"/>
                  </a:lnTo>
                  <a:lnTo>
                    <a:pt x="3650" y="6457"/>
                  </a:lnTo>
                  <a:lnTo>
                    <a:pt x="3648" y="6460"/>
                  </a:lnTo>
                  <a:lnTo>
                    <a:pt x="3646" y="6464"/>
                  </a:lnTo>
                  <a:lnTo>
                    <a:pt x="3643" y="6466"/>
                  </a:lnTo>
                  <a:lnTo>
                    <a:pt x="3640" y="6468"/>
                  </a:lnTo>
                  <a:lnTo>
                    <a:pt x="3636" y="6469"/>
                  </a:lnTo>
                  <a:lnTo>
                    <a:pt x="3632" y="6469"/>
                  </a:lnTo>
                  <a:close/>
                  <a:moveTo>
                    <a:pt x="1801" y="6476"/>
                  </a:moveTo>
                  <a:lnTo>
                    <a:pt x="1796" y="6475"/>
                  </a:lnTo>
                  <a:lnTo>
                    <a:pt x="1768" y="6469"/>
                  </a:lnTo>
                  <a:lnTo>
                    <a:pt x="1739" y="6464"/>
                  </a:lnTo>
                  <a:lnTo>
                    <a:pt x="1710" y="6458"/>
                  </a:lnTo>
                  <a:lnTo>
                    <a:pt x="1681" y="6451"/>
                  </a:lnTo>
                  <a:lnTo>
                    <a:pt x="1652" y="6445"/>
                  </a:lnTo>
                  <a:lnTo>
                    <a:pt x="1623" y="6438"/>
                  </a:lnTo>
                  <a:lnTo>
                    <a:pt x="1594" y="6433"/>
                  </a:lnTo>
                  <a:lnTo>
                    <a:pt x="1566" y="6427"/>
                  </a:lnTo>
                  <a:lnTo>
                    <a:pt x="1561" y="6426"/>
                  </a:lnTo>
                  <a:lnTo>
                    <a:pt x="1558" y="6423"/>
                  </a:lnTo>
                  <a:lnTo>
                    <a:pt x="1555" y="6421"/>
                  </a:lnTo>
                  <a:lnTo>
                    <a:pt x="1553" y="6418"/>
                  </a:lnTo>
                  <a:lnTo>
                    <a:pt x="1551" y="6414"/>
                  </a:lnTo>
                  <a:lnTo>
                    <a:pt x="1550" y="6411"/>
                  </a:lnTo>
                  <a:lnTo>
                    <a:pt x="1550" y="6407"/>
                  </a:lnTo>
                  <a:lnTo>
                    <a:pt x="1550" y="6403"/>
                  </a:lnTo>
                  <a:lnTo>
                    <a:pt x="1551" y="6399"/>
                  </a:lnTo>
                  <a:lnTo>
                    <a:pt x="1553" y="6396"/>
                  </a:lnTo>
                  <a:lnTo>
                    <a:pt x="1555" y="6392"/>
                  </a:lnTo>
                  <a:lnTo>
                    <a:pt x="1559" y="6390"/>
                  </a:lnTo>
                  <a:lnTo>
                    <a:pt x="1562" y="6389"/>
                  </a:lnTo>
                  <a:lnTo>
                    <a:pt x="1566" y="6388"/>
                  </a:lnTo>
                  <a:lnTo>
                    <a:pt x="1569" y="6388"/>
                  </a:lnTo>
                  <a:lnTo>
                    <a:pt x="1574" y="6388"/>
                  </a:lnTo>
                  <a:lnTo>
                    <a:pt x="1603" y="6394"/>
                  </a:lnTo>
                  <a:lnTo>
                    <a:pt x="1631" y="6400"/>
                  </a:lnTo>
                  <a:lnTo>
                    <a:pt x="1660" y="6406"/>
                  </a:lnTo>
                  <a:lnTo>
                    <a:pt x="1690" y="6413"/>
                  </a:lnTo>
                  <a:lnTo>
                    <a:pt x="1718" y="6419"/>
                  </a:lnTo>
                  <a:lnTo>
                    <a:pt x="1747" y="6425"/>
                  </a:lnTo>
                  <a:lnTo>
                    <a:pt x="1776" y="6431"/>
                  </a:lnTo>
                  <a:lnTo>
                    <a:pt x="1804" y="6437"/>
                  </a:lnTo>
                  <a:lnTo>
                    <a:pt x="1809" y="6438"/>
                  </a:lnTo>
                  <a:lnTo>
                    <a:pt x="1812" y="6439"/>
                  </a:lnTo>
                  <a:lnTo>
                    <a:pt x="1815" y="6443"/>
                  </a:lnTo>
                  <a:lnTo>
                    <a:pt x="1817" y="6445"/>
                  </a:lnTo>
                  <a:lnTo>
                    <a:pt x="1819" y="6449"/>
                  </a:lnTo>
                  <a:lnTo>
                    <a:pt x="1820" y="6452"/>
                  </a:lnTo>
                  <a:lnTo>
                    <a:pt x="1820" y="6457"/>
                  </a:lnTo>
                  <a:lnTo>
                    <a:pt x="1820" y="6460"/>
                  </a:lnTo>
                  <a:lnTo>
                    <a:pt x="1819" y="6464"/>
                  </a:lnTo>
                  <a:lnTo>
                    <a:pt x="1817" y="6467"/>
                  </a:lnTo>
                  <a:lnTo>
                    <a:pt x="1816" y="6469"/>
                  </a:lnTo>
                  <a:lnTo>
                    <a:pt x="1814" y="6472"/>
                  </a:lnTo>
                  <a:lnTo>
                    <a:pt x="1808" y="6475"/>
                  </a:lnTo>
                  <a:lnTo>
                    <a:pt x="1801" y="6476"/>
                  </a:lnTo>
                  <a:close/>
                  <a:moveTo>
                    <a:pt x="2267" y="6554"/>
                  </a:moveTo>
                  <a:lnTo>
                    <a:pt x="2264" y="6554"/>
                  </a:lnTo>
                  <a:lnTo>
                    <a:pt x="2246" y="6552"/>
                  </a:lnTo>
                  <a:lnTo>
                    <a:pt x="2220" y="6548"/>
                  </a:lnTo>
                  <a:lnTo>
                    <a:pt x="2192" y="6545"/>
                  </a:lnTo>
                  <a:lnTo>
                    <a:pt x="2166" y="6542"/>
                  </a:lnTo>
                  <a:lnTo>
                    <a:pt x="2138" y="6538"/>
                  </a:lnTo>
                  <a:lnTo>
                    <a:pt x="2111" y="6534"/>
                  </a:lnTo>
                  <a:lnTo>
                    <a:pt x="2083" y="6530"/>
                  </a:lnTo>
                  <a:lnTo>
                    <a:pt x="2057" y="6525"/>
                  </a:lnTo>
                  <a:lnTo>
                    <a:pt x="2029" y="6521"/>
                  </a:lnTo>
                  <a:lnTo>
                    <a:pt x="2026" y="6520"/>
                  </a:lnTo>
                  <a:lnTo>
                    <a:pt x="2022" y="6519"/>
                  </a:lnTo>
                  <a:lnTo>
                    <a:pt x="2019" y="6516"/>
                  </a:lnTo>
                  <a:lnTo>
                    <a:pt x="2017" y="6513"/>
                  </a:lnTo>
                  <a:lnTo>
                    <a:pt x="2014" y="6509"/>
                  </a:lnTo>
                  <a:lnTo>
                    <a:pt x="2013" y="6506"/>
                  </a:lnTo>
                  <a:lnTo>
                    <a:pt x="2013" y="6503"/>
                  </a:lnTo>
                  <a:lnTo>
                    <a:pt x="2013" y="6498"/>
                  </a:lnTo>
                  <a:lnTo>
                    <a:pt x="2014" y="6495"/>
                  </a:lnTo>
                  <a:lnTo>
                    <a:pt x="2017" y="6491"/>
                  </a:lnTo>
                  <a:lnTo>
                    <a:pt x="2019" y="6489"/>
                  </a:lnTo>
                  <a:lnTo>
                    <a:pt x="2021" y="6485"/>
                  </a:lnTo>
                  <a:lnTo>
                    <a:pt x="2025" y="6484"/>
                  </a:lnTo>
                  <a:lnTo>
                    <a:pt x="2028" y="6483"/>
                  </a:lnTo>
                  <a:lnTo>
                    <a:pt x="2032" y="6482"/>
                  </a:lnTo>
                  <a:lnTo>
                    <a:pt x="2036" y="6482"/>
                  </a:lnTo>
                  <a:lnTo>
                    <a:pt x="2063" y="6486"/>
                  </a:lnTo>
                  <a:lnTo>
                    <a:pt x="2090" y="6491"/>
                  </a:lnTo>
                  <a:lnTo>
                    <a:pt x="2116" y="6495"/>
                  </a:lnTo>
                  <a:lnTo>
                    <a:pt x="2144" y="6499"/>
                  </a:lnTo>
                  <a:lnTo>
                    <a:pt x="2170" y="6503"/>
                  </a:lnTo>
                  <a:lnTo>
                    <a:pt x="2198" y="6506"/>
                  </a:lnTo>
                  <a:lnTo>
                    <a:pt x="2224" y="6509"/>
                  </a:lnTo>
                  <a:lnTo>
                    <a:pt x="2252" y="6513"/>
                  </a:lnTo>
                  <a:lnTo>
                    <a:pt x="2269" y="6514"/>
                  </a:lnTo>
                  <a:lnTo>
                    <a:pt x="2274" y="6515"/>
                  </a:lnTo>
                  <a:lnTo>
                    <a:pt x="2277" y="6517"/>
                  </a:lnTo>
                  <a:lnTo>
                    <a:pt x="2279" y="6520"/>
                  </a:lnTo>
                  <a:lnTo>
                    <a:pt x="2283" y="6522"/>
                  </a:lnTo>
                  <a:lnTo>
                    <a:pt x="2284" y="6525"/>
                  </a:lnTo>
                  <a:lnTo>
                    <a:pt x="2286" y="6529"/>
                  </a:lnTo>
                  <a:lnTo>
                    <a:pt x="2286" y="6532"/>
                  </a:lnTo>
                  <a:lnTo>
                    <a:pt x="2286" y="6537"/>
                  </a:lnTo>
                  <a:lnTo>
                    <a:pt x="2286" y="6540"/>
                  </a:lnTo>
                  <a:lnTo>
                    <a:pt x="2284" y="6544"/>
                  </a:lnTo>
                  <a:lnTo>
                    <a:pt x="2283" y="6546"/>
                  </a:lnTo>
                  <a:lnTo>
                    <a:pt x="2280" y="6548"/>
                  </a:lnTo>
                  <a:lnTo>
                    <a:pt x="2277" y="6551"/>
                  </a:lnTo>
                  <a:lnTo>
                    <a:pt x="2274" y="6553"/>
                  </a:lnTo>
                  <a:lnTo>
                    <a:pt x="2270" y="6553"/>
                  </a:lnTo>
                  <a:lnTo>
                    <a:pt x="2267" y="6554"/>
                  </a:lnTo>
                  <a:close/>
                  <a:moveTo>
                    <a:pt x="2732" y="6636"/>
                  </a:moveTo>
                  <a:lnTo>
                    <a:pt x="2728" y="6634"/>
                  </a:lnTo>
                  <a:lnTo>
                    <a:pt x="2696" y="6628"/>
                  </a:lnTo>
                  <a:lnTo>
                    <a:pt x="2665" y="6621"/>
                  </a:lnTo>
                  <a:lnTo>
                    <a:pt x="2634" y="6615"/>
                  </a:lnTo>
                  <a:lnTo>
                    <a:pt x="2605" y="6609"/>
                  </a:lnTo>
                  <a:lnTo>
                    <a:pt x="2578" y="6603"/>
                  </a:lnTo>
                  <a:lnTo>
                    <a:pt x="2550" y="6598"/>
                  </a:lnTo>
                  <a:lnTo>
                    <a:pt x="2524" y="6593"/>
                  </a:lnTo>
                  <a:lnTo>
                    <a:pt x="2497" y="6587"/>
                  </a:lnTo>
                  <a:lnTo>
                    <a:pt x="2494" y="6586"/>
                  </a:lnTo>
                  <a:lnTo>
                    <a:pt x="2490" y="6585"/>
                  </a:lnTo>
                  <a:lnTo>
                    <a:pt x="2487" y="6583"/>
                  </a:lnTo>
                  <a:lnTo>
                    <a:pt x="2485" y="6579"/>
                  </a:lnTo>
                  <a:lnTo>
                    <a:pt x="2482" y="6576"/>
                  </a:lnTo>
                  <a:lnTo>
                    <a:pt x="2481" y="6573"/>
                  </a:lnTo>
                  <a:lnTo>
                    <a:pt x="2481" y="6569"/>
                  </a:lnTo>
                  <a:lnTo>
                    <a:pt x="2481" y="6564"/>
                  </a:lnTo>
                  <a:lnTo>
                    <a:pt x="2482" y="6561"/>
                  </a:lnTo>
                  <a:lnTo>
                    <a:pt x="2485" y="6558"/>
                  </a:lnTo>
                  <a:lnTo>
                    <a:pt x="2487" y="6554"/>
                  </a:lnTo>
                  <a:lnTo>
                    <a:pt x="2489" y="6552"/>
                  </a:lnTo>
                  <a:lnTo>
                    <a:pt x="2493" y="6551"/>
                  </a:lnTo>
                  <a:lnTo>
                    <a:pt x="2496" y="6550"/>
                  </a:lnTo>
                  <a:lnTo>
                    <a:pt x="2501" y="6548"/>
                  </a:lnTo>
                  <a:lnTo>
                    <a:pt x="2504" y="6550"/>
                  </a:lnTo>
                  <a:lnTo>
                    <a:pt x="2531" y="6554"/>
                  </a:lnTo>
                  <a:lnTo>
                    <a:pt x="2557" y="6559"/>
                  </a:lnTo>
                  <a:lnTo>
                    <a:pt x="2584" y="6564"/>
                  </a:lnTo>
                  <a:lnTo>
                    <a:pt x="2613" y="6570"/>
                  </a:lnTo>
                  <a:lnTo>
                    <a:pt x="2642" y="6576"/>
                  </a:lnTo>
                  <a:lnTo>
                    <a:pt x="2673" y="6583"/>
                  </a:lnTo>
                  <a:lnTo>
                    <a:pt x="2704" y="6590"/>
                  </a:lnTo>
                  <a:lnTo>
                    <a:pt x="2737" y="6597"/>
                  </a:lnTo>
                  <a:lnTo>
                    <a:pt x="2740" y="6598"/>
                  </a:lnTo>
                  <a:lnTo>
                    <a:pt x="2744" y="6600"/>
                  </a:lnTo>
                  <a:lnTo>
                    <a:pt x="2746" y="6602"/>
                  </a:lnTo>
                  <a:lnTo>
                    <a:pt x="2748" y="6605"/>
                  </a:lnTo>
                  <a:lnTo>
                    <a:pt x="2751" y="6608"/>
                  </a:lnTo>
                  <a:lnTo>
                    <a:pt x="2752" y="6613"/>
                  </a:lnTo>
                  <a:lnTo>
                    <a:pt x="2752" y="6616"/>
                  </a:lnTo>
                  <a:lnTo>
                    <a:pt x="2752" y="6620"/>
                  </a:lnTo>
                  <a:lnTo>
                    <a:pt x="2748" y="6626"/>
                  </a:lnTo>
                  <a:lnTo>
                    <a:pt x="2745" y="6631"/>
                  </a:lnTo>
                  <a:lnTo>
                    <a:pt x="2739" y="6634"/>
                  </a:lnTo>
                  <a:lnTo>
                    <a:pt x="2732" y="6636"/>
                  </a:lnTo>
                  <a:close/>
                  <a:moveTo>
                    <a:pt x="3191" y="6750"/>
                  </a:moveTo>
                  <a:lnTo>
                    <a:pt x="3186" y="6750"/>
                  </a:lnTo>
                  <a:lnTo>
                    <a:pt x="3164" y="6743"/>
                  </a:lnTo>
                  <a:lnTo>
                    <a:pt x="3141" y="6738"/>
                  </a:lnTo>
                  <a:lnTo>
                    <a:pt x="3119" y="6731"/>
                  </a:lnTo>
                  <a:lnTo>
                    <a:pt x="3096" y="6725"/>
                  </a:lnTo>
                  <a:lnTo>
                    <a:pt x="3062" y="6715"/>
                  </a:lnTo>
                  <a:lnTo>
                    <a:pt x="3027" y="6706"/>
                  </a:lnTo>
                  <a:lnTo>
                    <a:pt x="2993" y="6696"/>
                  </a:lnTo>
                  <a:lnTo>
                    <a:pt x="2958" y="6687"/>
                  </a:lnTo>
                  <a:lnTo>
                    <a:pt x="2955" y="6686"/>
                  </a:lnTo>
                  <a:lnTo>
                    <a:pt x="2952" y="6684"/>
                  </a:lnTo>
                  <a:lnTo>
                    <a:pt x="2948" y="6681"/>
                  </a:lnTo>
                  <a:lnTo>
                    <a:pt x="2946" y="6679"/>
                  </a:lnTo>
                  <a:lnTo>
                    <a:pt x="2945" y="6676"/>
                  </a:lnTo>
                  <a:lnTo>
                    <a:pt x="2944" y="6671"/>
                  </a:lnTo>
                  <a:lnTo>
                    <a:pt x="2944" y="6668"/>
                  </a:lnTo>
                  <a:lnTo>
                    <a:pt x="2944" y="6664"/>
                  </a:lnTo>
                  <a:lnTo>
                    <a:pt x="2945" y="6660"/>
                  </a:lnTo>
                  <a:lnTo>
                    <a:pt x="2947" y="6656"/>
                  </a:lnTo>
                  <a:lnTo>
                    <a:pt x="2949" y="6654"/>
                  </a:lnTo>
                  <a:lnTo>
                    <a:pt x="2953" y="6652"/>
                  </a:lnTo>
                  <a:lnTo>
                    <a:pt x="2956" y="6649"/>
                  </a:lnTo>
                  <a:lnTo>
                    <a:pt x="2960" y="6649"/>
                  </a:lnTo>
                  <a:lnTo>
                    <a:pt x="2963" y="6648"/>
                  </a:lnTo>
                  <a:lnTo>
                    <a:pt x="2968" y="6649"/>
                  </a:lnTo>
                  <a:lnTo>
                    <a:pt x="3002" y="6657"/>
                  </a:lnTo>
                  <a:lnTo>
                    <a:pt x="3038" y="6668"/>
                  </a:lnTo>
                  <a:lnTo>
                    <a:pt x="3072" y="6677"/>
                  </a:lnTo>
                  <a:lnTo>
                    <a:pt x="3108" y="6687"/>
                  </a:lnTo>
                  <a:lnTo>
                    <a:pt x="3129" y="6693"/>
                  </a:lnTo>
                  <a:lnTo>
                    <a:pt x="3151" y="6700"/>
                  </a:lnTo>
                  <a:lnTo>
                    <a:pt x="3174" y="6706"/>
                  </a:lnTo>
                  <a:lnTo>
                    <a:pt x="3196" y="6712"/>
                  </a:lnTo>
                  <a:lnTo>
                    <a:pt x="3199" y="6714"/>
                  </a:lnTo>
                  <a:lnTo>
                    <a:pt x="3203" y="6716"/>
                  </a:lnTo>
                  <a:lnTo>
                    <a:pt x="3205" y="6718"/>
                  </a:lnTo>
                  <a:lnTo>
                    <a:pt x="3207" y="6722"/>
                  </a:lnTo>
                  <a:lnTo>
                    <a:pt x="3210" y="6725"/>
                  </a:lnTo>
                  <a:lnTo>
                    <a:pt x="3211" y="6728"/>
                  </a:lnTo>
                  <a:lnTo>
                    <a:pt x="3211" y="6732"/>
                  </a:lnTo>
                  <a:lnTo>
                    <a:pt x="3210" y="6737"/>
                  </a:lnTo>
                  <a:lnTo>
                    <a:pt x="3207" y="6742"/>
                  </a:lnTo>
                  <a:lnTo>
                    <a:pt x="3203" y="6747"/>
                  </a:lnTo>
                  <a:lnTo>
                    <a:pt x="3197" y="6749"/>
                  </a:lnTo>
                  <a:lnTo>
                    <a:pt x="3191" y="6750"/>
                  </a:lnTo>
                  <a:close/>
                  <a:moveTo>
                    <a:pt x="3433" y="6789"/>
                  </a:moveTo>
                  <a:lnTo>
                    <a:pt x="3423" y="6789"/>
                  </a:lnTo>
                  <a:lnTo>
                    <a:pt x="3420" y="6788"/>
                  </a:lnTo>
                  <a:lnTo>
                    <a:pt x="3415" y="6787"/>
                  </a:lnTo>
                  <a:lnTo>
                    <a:pt x="3413" y="6785"/>
                  </a:lnTo>
                  <a:lnTo>
                    <a:pt x="3409" y="6782"/>
                  </a:lnTo>
                  <a:lnTo>
                    <a:pt x="3407" y="6780"/>
                  </a:lnTo>
                  <a:lnTo>
                    <a:pt x="3405" y="6777"/>
                  </a:lnTo>
                  <a:lnTo>
                    <a:pt x="3404" y="6773"/>
                  </a:lnTo>
                  <a:lnTo>
                    <a:pt x="3404" y="6769"/>
                  </a:lnTo>
                  <a:lnTo>
                    <a:pt x="3405" y="6765"/>
                  </a:lnTo>
                  <a:lnTo>
                    <a:pt x="3405" y="6761"/>
                  </a:lnTo>
                  <a:lnTo>
                    <a:pt x="3407" y="6757"/>
                  </a:lnTo>
                  <a:lnTo>
                    <a:pt x="3409" y="6755"/>
                  </a:lnTo>
                  <a:lnTo>
                    <a:pt x="3412" y="6753"/>
                  </a:lnTo>
                  <a:lnTo>
                    <a:pt x="3415" y="6750"/>
                  </a:lnTo>
                  <a:lnTo>
                    <a:pt x="3420" y="6749"/>
                  </a:lnTo>
                  <a:lnTo>
                    <a:pt x="3424" y="6749"/>
                  </a:lnTo>
                  <a:lnTo>
                    <a:pt x="3433" y="6749"/>
                  </a:lnTo>
                  <a:lnTo>
                    <a:pt x="3451" y="6749"/>
                  </a:lnTo>
                  <a:lnTo>
                    <a:pt x="3467" y="6748"/>
                  </a:lnTo>
                  <a:lnTo>
                    <a:pt x="3482" y="6747"/>
                  </a:lnTo>
                  <a:lnTo>
                    <a:pt x="3496" y="6745"/>
                  </a:lnTo>
                  <a:lnTo>
                    <a:pt x="3510" y="6742"/>
                  </a:lnTo>
                  <a:lnTo>
                    <a:pt x="3524" y="6739"/>
                  </a:lnTo>
                  <a:lnTo>
                    <a:pt x="3535" y="6735"/>
                  </a:lnTo>
                  <a:lnTo>
                    <a:pt x="3547" y="6731"/>
                  </a:lnTo>
                  <a:lnTo>
                    <a:pt x="3558" y="6725"/>
                  </a:lnTo>
                  <a:lnTo>
                    <a:pt x="3568" y="6719"/>
                  </a:lnTo>
                  <a:lnTo>
                    <a:pt x="3577" y="6714"/>
                  </a:lnTo>
                  <a:lnTo>
                    <a:pt x="3586" y="6707"/>
                  </a:lnTo>
                  <a:lnTo>
                    <a:pt x="3593" y="6699"/>
                  </a:lnTo>
                  <a:lnTo>
                    <a:pt x="3600" y="6691"/>
                  </a:lnTo>
                  <a:lnTo>
                    <a:pt x="3607" y="6683"/>
                  </a:lnTo>
                  <a:lnTo>
                    <a:pt x="3611" y="6672"/>
                  </a:lnTo>
                  <a:lnTo>
                    <a:pt x="3613" y="6669"/>
                  </a:lnTo>
                  <a:lnTo>
                    <a:pt x="3617" y="6667"/>
                  </a:lnTo>
                  <a:lnTo>
                    <a:pt x="3619" y="6664"/>
                  </a:lnTo>
                  <a:lnTo>
                    <a:pt x="3624" y="6663"/>
                  </a:lnTo>
                  <a:lnTo>
                    <a:pt x="3627" y="6662"/>
                  </a:lnTo>
                  <a:lnTo>
                    <a:pt x="3631" y="6662"/>
                  </a:lnTo>
                  <a:lnTo>
                    <a:pt x="3634" y="6663"/>
                  </a:lnTo>
                  <a:lnTo>
                    <a:pt x="3639" y="6664"/>
                  </a:lnTo>
                  <a:lnTo>
                    <a:pt x="3642" y="6667"/>
                  </a:lnTo>
                  <a:lnTo>
                    <a:pt x="3644" y="6669"/>
                  </a:lnTo>
                  <a:lnTo>
                    <a:pt x="3647" y="6672"/>
                  </a:lnTo>
                  <a:lnTo>
                    <a:pt x="3648" y="6676"/>
                  </a:lnTo>
                  <a:lnTo>
                    <a:pt x="3649" y="6679"/>
                  </a:lnTo>
                  <a:lnTo>
                    <a:pt x="3649" y="6684"/>
                  </a:lnTo>
                  <a:lnTo>
                    <a:pt x="3648" y="6687"/>
                  </a:lnTo>
                  <a:lnTo>
                    <a:pt x="3647" y="6691"/>
                  </a:lnTo>
                  <a:lnTo>
                    <a:pt x="3640" y="6703"/>
                  </a:lnTo>
                  <a:lnTo>
                    <a:pt x="3632" y="6714"/>
                  </a:lnTo>
                  <a:lnTo>
                    <a:pt x="3624" y="6724"/>
                  </a:lnTo>
                  <a:lnTo>
                    <a:pt x="3615" y="6734"/>
                  </a:lnTo>
                  <a:lnTo>
                    <a:pt x="3604" y="6742"/>
                  </a:lnTo>
                  <a:lnTo>
                    <a:pt x="3593" y="6750"/>
                  </a:lnTo>
                  <a:lnTo>
                    <a:pt x="3581" y="6758"/>
                  </a:lnTo>
                  <a:lnTo>
                    <a:pt x="3569" y="6764"/>
                  </a:lnTo>
                  <a:lnTo>
                    <a:pt x="3555" y="6770"/>
                  </a:lnTo>
                  <a:lnTo>
                    <a:pt x="3540" y="6776"/>
                  </a:lnTo>
                  <a:lnTo>
                    <a:pt x="3524" y="6779"/>
                  </a:lnTo>
                  <a:lnTo>
                    <a:pt x="3508" y="6782"/>
                  </a:lnTo>
                  <a:lnTo>
                    <a:pt x="3491" y="6786"/>
                  </a:lnTo>
                  <a:lnTo>
                    <a:pt x="3472" y="6787"/>
                  </a:lnTo>
                  <a:lnTo>
                    <a:pt x="3453" y="6788"/>
                  </a:lnTo>
                  <a:lnTo>
                    <a:pt x="3433" y="678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1" name="Freeform 9">
              <a:extLst>
                <a:ext uri="{FF2B5EF4-FFF2-40B4-BE49-F238E27FC236}">
                  <a16:creationId xmlns:a16="http://schemas.microsoft.com/office/drawing/2014/main" id="{FB8F8C9A-14EA-42E3-83B4-DD1784032BFC}"/>
                </a:ext>
              </a:extLst>
            </p:cNvPr>
            <p:cNvSpPr>
              <a:spLocks noEditPoints="1"/>
            </p:cNvSpPr>
            <p:nvPr userDrawn="1"/>
          </p:nvSpPr>
          <p:spPr bwMode="auto">
            <a:xfrm>
              <a:off x="3546353" y="2"/>
              <a:ext cx="3559273" cy="4773611"/>
            </a:xfrm>
            <a:custGeom>
              <a:avLst/>
              <a:gdLst>
                <a:gd name="T0" fmla="*/ 653 w 5351"/>
                <a:gd name="T1" fmla="*/ 178 h 7183"/>
                <a:gd name="T2" fmla="*/ 793 w 5351"/>
                <a:gd name="T3" fmla="*/ 333 h 7183"/>
                <a:gd name="T4" fmla="*/ 3970 w 5351"/>
                <a:gd name="T5" fmla="*/ 206 h 7183"/>
                <a:gd name="T6" fmla="*/ 4267 w 5351"/>
                <a:gd name="T7" fmla="*/ 479 h 7183"/>
                <a:gd name="T8" fmla="*/ 4483 w 5351"/>
                <a:gd name="T9" fmla="*/ 631 h 7183"/>
                <a:gd name="T10" fmla="*/ 855 w 5351"/>
                <a:gd name="T11" fmla="*/ 522 h 7183"/>
                <a:gd name="T12" fmla="*/ 4827 w 5351"/>
                <a:gd name="T13" fmla="*/ 927 h 7183"/>
                <a:gd name="T14" fmla="*/ 4828 w 5351"/>
                <a:gd name="T15" fmla="*/ 877 h 7183"/>
                <a:gd name="T16" fmla="*/ 696 w 5351"/>
                <a:gd name="T17" fmla="*/ 961 h 7183"/>
                <a:gd name="T18" fmla="*/ 5181 w 5351"/>
                <a:gd name="T19" fmla="*/ 1246 h 7183"/>
                <a:gd name="T20" fmla="*/ 5129 w 5351"/>
                <a:gd name="T21" fmla="*/ 1133 h 7183"/>
                <a:gd name="T22" fmla="*/ 421 w 5351"/>
                <a:gd name="T23" fmla="*/ 1344 h 7183"/>
                <a:gd name="T24" fmla="*/ 5326 w 5351"/>
                <a:gd name="T25" fmla="*/ 1687 h 7183"/>
                <a:gd name="T26" fmla="*/ 5316 w 5351"/>
                <a:gd name="T27" fmla="*/ 1422 h 7183"/>
                <a:gd name="T28" fmla="*/ 296 w 5351"/>
                <a:gd name="T29" fmla="*/ 1897 h 7183"/>
                <a:gd name="T30" fmla="*/ 392 w 5351"/>
                <a:gd name="T31" fmla="*/ 2009 h 7183"/>
                <a:gd name="T32" fmla="*/ 5283 w 5351"/>
                <a:gd name="T33" fmla="*/ 1881 h 7183"/>
                <a:gd name="T34" fmla="*/ 599 w 5351"/>
                <a:gd name="T35" fmla="*/ 2289 h 7183"/>
                <a:gd name="T36" fmla="*/ 711 w 5351"/>
                <a:gd name="T37" fmla="*/ 2375 h 7183"/>
                <a:gd name="T38" fmla="*/ 5116 w 5351"/>
                <a:gd name="T39" fmla="*/ 2319 h 7183"/>
                <a:gd name="T40" fmla="*/ 863 w 5351"/>
                <a:gd name="T41" fmla="*/ 2571 h 7183"/>
                <a:gd name="T42" fmla="*/ 1015 w 5351"/>
                <a:gd name="T43" fmla="*/ 2734 h 7183"/>
                <a:gd name="T44" fmla="*/ 4903 w 5351"/>
                <a:gd name="T45" fmla="*/ 2742 h 7183"/>
                <a:gd name="T46" fmla="*/ 1091 w 5351"/>
                <a:gd name="T47" fmla="*/ 3109 h 7183"/>
                <a:gd name="T48" fmla="*/ 1139 w 5351"/>
                <a:gd name="T49" fmla="*/ 3069 h 7183"/>
                <a:gd name="T50" fmla="*/ 4639 w 5351"/>
                <a:gd name="T51" fmla="*/ 3155 h 7183"/>
                <a:gd name="T52" fmla="*/ 761 w 5351"/>
                <a:gd name="T53" fmla="*/ 3525 h 7183"/>
                <a:gd name="T54" fmla="*/ 791 w 5351"/>
                <a:gd name="T55" fmla="*/ 3528 h 7183"/>
                <a:gd name="T56" fmla="*/ 4311 w 5351"/>
                <a:gd name="T57" fmla="*/ 3457 h 7183"/>
                <a:gd name="T58" fmla="*/ 3791 w 5351"/>
                <a:gd name="T59" fmla="*/ 3717 h 7183"/>
                <a:gd name="T60" fmla="*/ 425 w 5351"/>
                <a:gd name="T61" fmla="*/ 3856 h 7183"/>
                <a:gd name="T62" fmla="*/ 618 w 5351"/>
                <a:gd name="T63" fmla="*/ 3691 h 7183"/>
                <a:gd name="T64" fmla="*/ 3439 w 5351"/>
                <a:gd name="T65" fmla="*/ 3846 h 7183"/>
                <a:gd name="T66" fmla="*/ 94 w 5351"/>
                <a:gd name="T67" fmla="*/ 4186 h 7183"/>
                <a:gd name="T68" fmla="*/ 225 w 5351"/>
                <a:gd name="T69" fmla="*/ 4067 h 7183"/>
                <a:gd name="T70" fmla="*/ 3039 w 5351"/>
                <a:gd name="T71" fmla="*/ 4077 h 7183"/>
                <a:gd name="T72" fmla="*/ 3092 w 5351"/>
                <a:gd name="T73" fmla="*/ 4341 h 7183"/>
                <a:gd name="T74" fmla="*/ 33 w 5351"/>
                <a:gd name="T75" fmla="*/ 4385 h 7183"/>
                <a:gd name="T76" fmla="*/ 3275 w 5351"/>
                <a:gd name="T77" fmla="*/ 4769 h 7183"/>
                <a:gd name="T78" fmla="*/ 3263 w 5351"/>
                <a:gd name="T79" fmla="*/ 4629 h 7183"/>
                <a:gd name="T80" fmla="*/ 68 w 5351"/>
                <a:gd name="T81" fmla="*/ 4857 h 7183"/>
                <a:gd name="T82" fmla="*/ 3347 w 5351"/>
                <a:gd name="T83" fmla="*/ 5236 h 7183"/>
                <a:gd name="T84" fmla="*/ 3349 w 5351"/>
                <a:gd name="T85" fmla="*/ 4979 h 7183"/>
                <a:gd name="T86" fmla="*/ 270 w 5351"/>
                <a:gd name="T87" fmla="*/ 5306 h 7183"/>
                <a:gd name="T88" fmla="*/ 426 w 5351"/>
                <a:gd name="T89" fmla="*/ 5510 h 7183"/>
                <a:gd name="T90" fmla="*/ 3393 w 5351"/>
                <a:gd name="T91" fmla="*/ 5437 h 7183"/>
                <a:gd name="T92" fmla="*/ 584 w 5351"/>
                <a:gd name="T93" fmla="*/ 5771 h 7183"/>
                <a:gd name="T94" fmla="*/ 711 w 5351"/>
                <a:gd name="T95" fmla="*/ 5878 h 7183"/>
                <a:gd name="T96" fmla="*/ 3440 w 5351"/>
                <a:gd name="T97" fmla="*/ 5905 h 7183"/>
                <a:gd name="T98" fmla="*/ 1027 w 5351"/>
                <a:gd name="T99" fmla="*/ 6212 h 7183"/>
                <a:gd name="T100" fmla="*/ 1022 w 5351"/>
                <a:gd name="T101" fmla="*/ 6163 h 7183"/>
                <a:gd name="T102" fmla="*/ 1233 w 5351"/>
                <a:gd name="T103" fmla="*/ 6288 h 7183"/>
                <a:gd name="T104" fmla="*/ 1871 w 5351"/>
                <a:gd name="T105" fmla="*/ 6564 h 7183"/>
                <a:gd name="T106" fmla="*/ 1916 w 5351"/>
                <a:gd name="T107" fmla="*/ 6543 h 7183"/>
                <a:gd name="T108" fmla="*/ 3499 w 5351"/>
                <a:gd name="T109" fmla="*/ 6417 h 7183"/>
                <a:gd name="T110" fmla="*/ 3525 w 5351"/>
                <a:gd name="T111" fmla="*/ 6625 h 7183"/>
                <a:gd name="T112" fmla="*/ 2107 w 5351"/>
                <a:gd name="T113" fmla="*/ 6665 h 7183"/>
                <a:gd name="T114" fmla="*/ 2538 w 5351"/>
                <a:gd name="T115" fmla="*/ 7003 h 7183"/>
                <a:gd name="T116" fmla="*/ 2726 w 5351"/>
                <a:gd name="T117" fmla="*/ 7057 h 7183"/>
                <a:gd name="T118" fmla="*/ 3439 w 5351"/>
                <a:gd name="T119" fmla="*/ 6866 h 7183"/>
                <a:gd name="T120" fmla="*/ 3383 w 5351"/>
                <a:gd name="T121" fmla="*/ 7090 h 7183"/>
                <a:gd name="T122" fmla="*/ 3078 w 5351"/>
                <a:gd name="T123" fmla="*/ 7139 h 7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51" h="7183">
                  <a:moveTo>
                    <a:pt x="3603" y="0"/>
                  </a:moveTo>
                  <a:lnTo>
                    <a:pt x="3673" y="0"/>
                  </a:lnTo>
                  <a:lnTo>
                    <a:pt x="3681" y="6"/>
                  </a:lnTo>
                  <a:lnTo>
                    <a:pt x="3724" y="34"/>
                  </a:lnTo>
                  <a:lnTo>
                    <a:pt x="3727" y="37"/>
                  </a:lnTo>
                  <a:lnTo>
                    <a:pt x="3729" y="40"/>
                  </a:lnTo>
                  <a:lnTo>
                    <a:pt x="3731" y="44"/>
                  </a:lnTo>
                  <a:lnTo>
                    <a:pt x="3732" y="47"/>
                  </a:lnTo>
                  <a:lnTo>
                    <a:pt x="3733" y="50"/>
                  </a:lnTo>
                  <a:lnTo>
                    <a:pt x="3732" y="55"/>
                  </a:lnTo>
                  <a:lnTo>
                    <a:pt x="3731" y="58"/>
                  </a:lnTo>
                  <a:lnTo>
                    <a:pt x="3729" y="62"/>
                  </a:lnTo>
                  <a:lnTo>
                    <a:pt x="3726" y="65"/>
                  </a:lnTo>
                  <a:lnTo>
                    <a:pt x="3721" y="68"/>
                  </a:lnTo>
                  <a:lnTo>
                    <a:pt x="3717" y="70"/>
                  </a:lnTo>
                  <a:lnTo>
                    <a:pt x="3712" y="70"/>
                  </a:lnTo>
                  <a:lnTo>
                    <a:pt x="3702" y="67"/>
                  </a:lnTo>
                  <a:lnTo>
                    <a:pt x="3659" y="38"/>
                  </a:lnTo>
                  <a:lnTo>
                    <a:pt x="3603" y="0"/>
                  </a:lnTo>
                  <a:close/>
                  <a:moveTo>
                    <a:pt x="778" y="341"/>
                  </a:moveTo>
                  <a:lnTo>
                    <a:pt x="772" y="339"/>
                  </a:lnTo>
                  <a:lnTo>
                    <a:pt x="768" y="338"/>
                  </a:lnTo>
                  <a:lnTo>
                    <a:pt x="764" y="335"/>
                  </a:lnTo>
                  <a:lnTo>
                    <a:pt x="761" y="330"/>
                  </a:lnTo>
                  <a:lnTo>
                    <a:pt x="752" y="317"/>
                  </a:lnTo>
                  <a:lnTo>
                    <a:pt x="742" y="302"/>
                  </a:lnTo>
                  <a:lnTo>
                    <a:pt x="732" y="286"/>
                  </a:lnTo>
                  <a:lnTo>
                    <a:pt x="722" y="271"/>
                  </a:lnTo>
                  <a:lnTo>
                    <a:pt x="701" y="241"/>
                  </a:lnTo>
                  <a:lnTo>
                    <a:pt x="678" y="210"/>
                  </a:lnTo>
                  <a:lnTo>
                    <a:pt x="653" y="178"/>
                  </a:lnTo>
                  <a:lnTo>
                    <a:pt x="623" y="142"/>
                  </a:lnTo>
                  <a:lnTo>
                    <a:pt x="621" y="140"/>
                  </a:lnTo>
                  <a:lnTo>
                    <a:pt x="620" y="135"/>
                  </a:lnTo>
                  <a:lnTo>
                    <a:pt x="618" y="132"/>
                  </a:lnTo>
                  <a:lnTo>
                    <a:pt x="618" y="128"/>
                  </a:lnTo>
                  <a:lnTo>
                    <a:pt x="620" y="125"/>
                  </a:lnTo>
                  <a:lnTo>
                    <a:pt x="621" y="122"/>
                  </a:lnTo>
                  <a:lnTo>
                    <a:pt x="623" y="118"/>
                  </a:lnTo>
                  <a:lnTo>
                    <a:pt x="625" y="115"/>
                  </a:lnTo>
                  <a:lnTo>
                    <a:pt x="629" y="112"/>
                  </a:lnTo>
                  <a:lnTo>
                    <a:pt x="632" y="111"/>
                  </a:lnTo>
                  <a:lnTo>
                    <a:pt x="637" y="110"/>
                  </a:lnTo>
                  <a:lnTo>
                    <a:pt x="640" y="110"/>
                  </a:lnTo>
                  <a:lnTo>
                    <a:pt x="644" y="111"/>
                  </a:lnTo>
                  <a:lnTo>
                    <a:pt x="647" y="112"/>
                  </a:lnTo>
                  <a:lnTo>
                    <a:pt x="651" y="115"/>
                  </a:lnTo>
                  <a:lnTo>
                    <a:pt x="654" y="117"/>
                  </a:lnTo>
                  <a:lnTo>
                    <a:pt x="684" y="153"/>
                  </a:lnTo>
                  <a:lnTo>
                    <a:pt x="710" y="187"/>
                  </a:lnTo>
                  <a:lnTo>
                    <a:pt x="733" y="218"/>
                  </a:lnTo>
                  <a:lnTo>
                    <a:pt x="755" y="249"/>
                  </a:lnTo>
                  <a:lnTo>
                    <a:pt x="765" y="264"/>
                  </a:lnTo>
                  <a:lnTo>
                    <a:pt x="776" y="280"/>
                  </a:lnTo>
                  <a:lnTo>
                    <a:pt x="785" y="296"/>
                  </a:lnTo>
                  <a:lnTo>
                    <a:pt x="794" y="311"/>
                  </a:lnTo>
                  <a:lnTo>
                    <a:pt x="796" y="314"/>
                  </a:lnTo>
                  <a:lnTo>
                    <a:pt x="797" y="318"/>
                  </a:lnTo>
                  <a:lnTo>
                    <a:pt x="797" y="322"/>
                  </a:lnTo>
                  <a:lnTo>
                    <a:pt x="796" y="326"/>
                  </a:lnTo>
                  <a:lnTo>
                    <a:pt x="795" y="329"/>
                  </a:lnTo>
                  <a:lnTo>
                    <a:pt x="793" y="333"/>
                  </a:lnTo>
                  <a:lnTo>
                    <a:pt x="791" y="335"/>
                  </a:lnTo>
                  <a:lnTo>
                    <a:pt x="787" y="337"/>
                  </a:lnTo>
                  <a:lnTo>
                    <a:pt x="778" y="341"/>
                  </a:lnTo>
                  <a:close/>
                  <a:moveTo>
                    <a:pt x="4098" y="345"/>
                  </a:moveTo>
                  <a:lnTo>
                    <a:pt x="4086" y="341"/>
                  </a:lnTo>
                  <a:lnTo>
                    <a:pt x="4064" y="325"/>
                  </a:lnTo>
                  <a:lnTo>
                    <a:pt x="4041" y="307"/>
                  </a:lnTo>
                  <a:lnTo>
                    <a:pt x="4019" y="290"/>
                  </a:lnTo>
                  <a:lnTo>
                    <a:pt x="3996" y="273"/>
                  </a:lnTo>
                  <a:lnTo>
                    <a:pt x="3972" y="256"/>
                  </a:lnTo>
                  <a:lnTo>
                    <a:pt x="3947" y="239"/>
                  </a:lnTo>
                  <a:lnTo>
                    <a:pt x="3922" y="220"/>
                  </a:lnTo>
                  <a:lnTo>
                    <a:pt x="3896" y="202"/>
                  </a:lnTo>
                  <a:lnTo>
                    <a:pt x="3892" y="198"/>
                  </a:lnTo>
                  <a:lnTo>
                    <a:pt x="3890" y="196"/>
                  </a:lnTo>
                  <a:lnTo>
                    <a:pt x="3889" y="193"/>
                  </a:lnTo>
                  <a:lnTo>
                    <a:pt x="3888" y="188"/>
                  </a:lnTo>
                  <a:lnTo>
                    <a:pt x="3888" y="185"/>
                  </a:lnTo>
                  <a:lnTo>
                    <a:pt x="3888" y="181"/>
                  </a:lnTo>
                  <a:lnTo>
                    <a:pt x="3889" y="178"/>
                  </a:lnTo>
                  <a:lnTo>
                    <a:pt x="3891" y="174"/>
                  </a:lnTo>
                  <a:lnTo>
                    <a:pt x="3894" y="171"/>
                  </a:lnTo>
                  <a:lnTo>
                    <a:pt x="3897" y="169"/>
                  </a:lnTo>
                  <a:lnTo>
                    <a:pt x="3900" y="167"/>
                  </a:lnTo>
                  <a:lnTo>
                    <a:pt x="3904" y="166"/>
                  </a:lnTo>
                  <a:lnTo>
                    <a:pt x="3907" y="165"/>
                  </a:lnTo>
                  <a:lnTo>
                    <a:pt x="3911" y="166"/>
                  </a:lnTo>
                  <a:lnTo>
                    <a:pt x="3915" y="167"/>
                  </a:lnTo>
                  <a:lnTo>
                    <a:pt x="3919" y="170"/>
                  </a:lnTo>
                  <a:lnTo>
                    <a:pt x="3945" y="188"/>
                  </a:lnTo>
                  <a:lnTo>
                    <a:pt x="3970" y="206"/>
                  </a:lnTo>
                  <a:lnTo>
                    <a:pt x="3994" y="224"/>
                  </a:lnTo>
                  <a:lnTo>
                    <a:pt x="4019" y="242"/>
                  </a:lnTo>
                  <a:lnTo>
                    <a:pt x="4043" y="259"/>
                  </a:lnTo>
                  <a:lnTo>
                    <a:pt x="4066" y="276"/>
                  </a:lnTo>
                  <a:lnTo>
                    <a:pt x="4087" y="292"/>
                  </a:lnTo>
                  <a:lnTo>
                    <a:pt x="4109" y="310"/>
                  </a:lnTo>
                  <a:lnTo>
                    <a:pt x="4113" y="312"/>
                  </a:lnTo>
                  <a:lnTo>
                    <a:pt x="4115" y="315"/>
                  </a:lnTo>
                  <a:lnTo>
                    <a:pt x="4116" y="319"/>
                  </a:lnTo>
                  <a:lnTo>
                    <a:pt x="4117" y="322"/>
                  </a:lnTo>
                  <a:lnTo>
                    <a:pt x="4117" y="326"/>
                  </a:lnTo>
                  <a:lnTo>
                    <a:pt x="4117" y="330"/>
                  </a:lnTo>
                  <a:lnTo>
                    <a:pt x="4116" y="334"/>
                  </a:lnTo>
                  <a:lnTo>
                    <a:pt x="4114" y="337"/>
                  </a:lnTo>
                  <a:lnTo>
                    <a:pt x="4110" y="341"/>
                  </a:lnTo>
                  <a:lnTo>
                    <a:pt x="4107" y="343"/>
                  </a:lnTo>
                  <a:lnTo>
                    <a:pt x="4102" y="344"/>
                  </a:lnTo>
                  <a:lnTo>
                    <a:pt x="4098" y="345"/>
                  </a:lnTo>
                  <a:close/>
                  <a:moveTo>
                    <a:pt x="4471" y="635"/>
                  </a:moveTo>
                  <a:lnTo>
                    <a:pt x="4465" y="634"/>
                  </a:lnTo>
                  <a:lnTo>
                    <a:pt x="4459" y="631"/>
                  </a:lnTo>
                  <a:lnTo>
                    <a:pt x="4436" y="612"/>
                  </a:lnTo>
                  <a:lnTo>
                    <a:pt x="4412" y="594"/>
                  </a:lnTo>
                  <a:lnTo>
                    <a:pt x="4389" y="576"/>
                  </a:lnTo>
                  <a:lnTo>
                    <a:pt x="4366" y="557"/>
                  </a:lnTo>
                  <a:lnTo>
                    <a:pt x="4342" y="540"/>
                  </a:lnTo>
                  <a:lnTo>
                    <a:pt x="4319" y="522"/>
                  </a:lnTo>
                  <a:lnTo>
                    <a:pt x="4296" y="504"/>
                  </a:lnTo>
                  <a:lnTo>
                    <a:pt x="4272" y="485"/>
                  </a:lnTo>
                  <a:lnTo>
                    <a:pt x="4270" y="483"/>
                  </a:lnTo>
                  <a:lnTo>
                    <a:pt x="4267" y="479"/>
                  </a:lnTo>
                  <a:lnTo>
                    <a:pt x="4266" y="476"/>
                  </a:lnTo>
                  <a:lnTo>
                    <a:pt x="4265" y="473"/>
                  </a:lnTo>
                  <a:lnTo>
                    <a:pt x="4265" y="468"/>
                  </a:lnTo>
                  <a:lnTo>
                    <a:pt x="4265" y="465"/>
                  </a:lnTo>
                  <a:lnTo>
                    <a:pt x="4267" y="461"/>
                  </a:lnTo>
                  <a:lnTo>
                    <a:pt x="4269" y="458"/>
                  </a:lnTo>
                  <a:lnTo>
                    <a:pt x="4272" y="454"/>
                  </a:lnTo>
                  <a:lnTo>
                    <a:pt x="4275" y="453"/>
                  </a:lnTo>
                  <a:lnTo>
                    <a:pt x="4279" y="451"/>
                  </a:lnTo>
                  <a:lnTo>
                    <a:pt x="4282" y="450"/>
                  </a:lnTo>
                  <a:lnTo>
                    <a:pt x="4286" y="450"/>
                  </a:lnTo>
                  <a:lnTo>
                    <a:pt x="4289" y="451"/>
                  </a:lnTo>
                  <a:lnTo>
                    <a:pt x="4294" y="452"/>
                  </a:lnTo>
                  <a:lnTo>
                    <a:pt x="4297" y="454"/>
                  </a:lnTo>
                  <a:lnTo>
                    <a:pt x="4320" y="473"/>
                  </a:lnTo>
                  <a:lnTo>
                    <a:pt x="4343" y="491"/>
                  </a:lnTo>
                  <a:lnTo>
                    <a:pt x="4367" y="508"/>
                  </a:lnTo>
                  <a:lnTo>
                    <a:pt x="4390" y="526"/>
                  </a:lnTo>
                  <a:lnTo>
                    <a:pt x="4413" y="545"/>
                  </a:lnTo>
                  <a:lnTo>
                    <a:pt x="4436" y="563"/>
                  </a:lnTo>
                  <a:lnTo>
                    <a:pt x="4460" y="582"/>
                  </a:lnTo>
                  <a:lnTo>
                    <a:pt x="4483" y="600"/>
                  </a:lnTo>
                  <a:lnTo>
                    <a:pt x="4485" y="602"/>
                  </a:lnTo>
                  <a:lnTo>
                    <a:pt x="4488" y="606"/>
                  </a:lnTo>
                  <a:lnTo>
                    <a:pt x="4490" y="609"/>
                  </a:lnTo>
                  <a:lnTo>
                    <a:pt x="4490" y="612"/>
                  </a:lnTo>
                  <a:lnTo>
                    <a:pt x="4491" y="617"/>
                  </a:lnTo>
                  <a:lnTo>
                    <a:pt x="4490" y="621"/>
                  </a:lnTo>
                  <a:lnTo>
                    <a:pt x="4489" y="624"/>
                  </a:lnTo>
                  <a:lnTo>
                    <a:pt x="4487" y="627"/>
                  </a:lnTo>
                  <a:lnTo>
                    <a:pt x="4483" y="631"/>
                  </a:lnTo>
                  <a:lnTo>
                    <a:pt x="4480" y="633"/>
                  </a:lnTo>
                  <a:lnTo>
                    <a:pt x="4475" y="634"/>
                  </a:lnTo>
                  <a:lnTo>
                    <a:pt x="4471" y="635"/>
                  </a:lnTo>
                  <a:close/>
                  <a:moveTo>
                    <a:pt x="834" y="789"/>
                  </a:moveTo>
                  <a:lnTo>
                    <a:pt x="826" y="788"/>
                  </a:lnTo>
                  <a:lnTo>
                    <a:pt x="823" y="786"/>
                  </a:lnTo>
                  <a:lnTo>
                    <a:pt x="820" y="783"/>
                  </a:lnTo>
                  <a:lnTo>
                    <a:pt x="818" y="780"/>
                  </a:lnTo>
                  <a:lnTo>
                    <a:pt x="816" y="778"/>
                  </a:lnTo>
                  <a:lnTo>
                    <a:pt x="815" y="773"/>
                  </a:lnTo>
                  <a:lnTo>
                    <a:pt x="815" y="770"/>
                  </a:lnTo>
                  <a:lnTo>
                    <a:pt x="815" y="766"/>
                  </a:lnTo>
                  <a:lnTo>
                    <a:pt x="816" y="762"/>
                  </a:lnTo>
                  <a:lnTo>
                    <a:pt x="824" y="741"/>
                  </a:lnTo>
                  <a:lnTo>
                    <a:pt x="831" y="720"/>
                  </a:lnTo>
                  <a:lnTo>
                    <a:pt x="838" y="701"/>
                  </a:lnTo>
                  <a:lnTo>
                    <a:pt x="842" y="680"/>
                  </a:lnTo>
                  <a:lnTo>
                    <a:pt x="846" y="661"/>
                  </a:lnTo>
                  <a:lnTo>
                    <a:pt x="848" y="641"/>
                  </a:lnTo>
                  <a:lnTo>
                    <a:pt x="850" y="621"/>
                  </a:lnTo>
                  <a:lnTo>
                    <a:pt x="850" y="601"/>
                  </a:lnTo>
                  <a:lnTo>
                    <a:pt x="850" y="586"/>
                  </a:lnTo>
                  <a:lnTo>
                    <a:pt x="849" y="571"/>
                  </a:lnTo>
                  <a:lnTo>
                    <a:pt x="848" y="556"/>
                  </a:lnTo>
                  <a:lnTo>
                    <a:pt x="846" y="541"/>
                  </a:lnTo>
                  <a:lnTo>
                    <a:pt x="846" y="538"/>
                  </a:lnTo>
                  <a:lnTo>
                    <a:pt x="846" y="534"/>
                  </a:lnTo>
                  <a:lnTo>
                    <a:pt x="848" y="530"/>
                  </a:lnTo>
                  <a:lnTo>
                    <a:pt x="849" y="528"/>
                  </a:lnTo>
                  <a:lnTo>
                    <a:pt x="851" y="524"/>
                  </a:lnTo>
                  <a:lnTo>
                    <a:pt x="855" y="522"/>
                  </a:lnTo>
                  <a:lnTo>
                    <a:pt x="858" y="521"/>
                  </a:lnTo>
                  <a:lnTo>
                    <a:pt x="862" y="520"/>
                  </a:lnTo>
                  <a:lnTo>
                    <a:pt x="866" y="520"/>
                  </a:lnTo>
                  <a:lnTo>
                    <a:pt x="870" y="520"/>
                  </a:lnTo>
                  <a:lnTo>
                    <a:pt x="873" y="521"/>
                  </a:lnTo>
                  <a:lnTo>
                    <a:pt x="877" y="523"/>
                  </a:lnTo>
                  <a:lnTo>
                    <a:pt x="880" y="525"/>
                  </a:lnTo>
                  <a:lnTo>
                    <a:pt x="882" y="529"/>
                  </a:lnTo>
                  <a:lnTo>
                    <a:pt x="883" y="532"/>
                  </a:lnTo>
                  <a:lnTo>
                    <a:pt x="885" y="536"/>
                  </a:lnTo>
                  <a:lnTo>
                    <a:pt x="887" y="552"/>
                  </a:lnTo>
                  <a:lnTo>
                    <a:pt x="889" y="569"/>
                  </a:lnTo>
                  <a:lnTo>
                    <a:pt x="889" y="585"/>
                  </a:lnTo>
                  <a:lnTo>
                    <a:pt x="890" y="601"/>
                  </a:lnTo>
                  <a:lnTo>
                    <a:pt x="889" y="623"/>
                  </a:lnTo>
                  <a:lnTo>
                    <a:pt x="888" y="645"/>
                  </a:lnTo>
                  <a:lnTo>
                    <a:pt x="885" y="666"/>
                  </a:lnTo>
                  <a:lnTo>
                    <a:pt x="881" y="688"/>
                  </a:lnTo>
                  <a:lnTo>
                    <a:pt x="875" y="710"/>
                  </a:lnTo>
                  <a:lnTo>
                    <a:pt x="869" y="732"/>
                  </a:lnTo>
                  <a:lnTo>
                    <a:pt x="862" y="755"/>
                  </a:lnTo>
                  <a:lnTo>
                    <a:pt x="852" y="778"/>
                  </a:lnTo>
                  <a:lnTo>
                    <a:pt x="849" y="782"/>
                  </a:lnTo>
                  <a:lnTo>
                    <a:pt x="844" y="786"/>
                  </a:lnTo>
                  <a:lnTo>
                    <a:pt x="840" y="788"/>
                  </a:lnTo>
                  <a:lnTo>
                    <a:pt x="834" y="789"/>
                  </a:lnTo>
                  <a:close/>
                  <a:moveTo>
                    <a:pt x="4839" y="931"/>
                  </a:moveTo>
                  <a:lnTo>
                    <a:pt x="4836" y="931"/>
                  </a:lnTo>
                  <a:lnTo>
                    <a:pt x="4833" y="930"/>
                  </a:lnTo>
                  <a:lnTo>
                    <a:pt x="4830" y="929"/>
                  </a:lnTo>
                  <a:lnTo>
                    <a:pt x="4827" y="927"/>
                  </a:lnTo>
                  <a:lnTo>
                    <a:pt x="4804" y="908"/>
                  </a:lnTo>
                  <a:lnTo>
                    <a:pt x="4781" y="889"/>
                  </a:lnTo>
                  <a:lnTo>
                    <a:pt x="4758" y="871"/>
                  </a:lnTo>
                  <a:lnTo>
                    <a:pt x="4735" y="852"/>
                  </a:lnTo>
                  <a:lnTo>
                    <a:pt x="4713" y="834"/>
                  </a:lnTo>
                  <a:lnTo>
                    <a:pt x="4690" y="814"/>
                  </a:lnTo>
                  <a:lnTo>
                    <a:pt x="4667" y="796"/>
                  </a:lnTo>
                  <a:lnTo>
                    <a:pt x="4644" y="778"/>
                  </a:lnTo>
                  <a:lnTo>
                    <a:pt x="4640" y="775"/>
                  </a:lnTo>
                  <a:lnTo>
                    <a:pt x="4639" y="772"/>
                  </a:lnTo>
                  <a:lnTo>
                    <a:pt x="4637" y="768"/>
                  </a:lnTo>
                  <a:lnTo>
                    <a:pt x="4637" y="765"/>
                  </a:lnTo>
                  <a:lnTo>
                    <a:pt x="4637" y="760"/>
                  </a:lnTo>
                  <a:lnTo>
                    <a:pt x="4637" y="757"/>
                  </a:lnTo>
                  <a:lnTo>
                    <a:pt x="4638" y="754"/>
                  </a:lnTo>
                  <a:lnTo>
                    <a:pt x="4640" y="750"/>
                  </a:lnTo>
                  <a:lnTo>
                    <a:pt x="4644" y="747"/>
                  </a:lnTo>
                  <a:lnTo>
                    <a:pt x="4647" y="746"/>
                  </a:lnTo>
                  <a:lnTo>
                    <a:pt x="4651" y="743"/>
                  </a:lnTo>
                  <a:lnTo>
                    <a:pt x="4654" y="743"/>
                  </a:lnTo>
                  <a:lnTo>
                    <a:pt x="4657" y="743"/>
                  </a:lnTo>
                  <a:lnTo>
                    <a:pt x="4661" y="743"/>
                  </a:lnTo>
                  <a:lnTo>
                    <a:pt x="4666" y="744"/>
                  </a:lnTo>
                  <a:lnTo>
                    <a:pt x="4668" y="747"/>
                  </a:lnTo>
                  <a:lnTo>
                    <a:pt x="4692" y="765"/>
                  </a:lnTo>
                  <a:lnTo>
                    <a:pt x="4715" y="785"/>
                  </a:lnTo>
                  <a:lnTo>
                    <a:pt x="4738" y="803"/>
                  </a:lnTo>
                  <a:lnTo>
                    <a:pt x="4761" y="821"/>
                  </a:lnTo>
                  <a:lnTo>
                    <a:pt x="4784" y="840"/>
                  </a:lnTo>
                  <a:lnTo>
                    <a:pt x="4807" y="859"/>
                  </a:lnTo>
                  <a:lnTo>
                    <a:pt x="4828" y="877"/>
                  </a:lnTo>
                  <a:lnTo>
                    <a:pt x="4851" y="897"/>
                  </a:lnTo>
                  <a:lnTo>
                    <a:pt x="4855" y="899"/>
                  </a:lnTo>
                  <a:lnTo>
                    <a:pt x="4857" y="903"/>
                  </a:lnTo>
                  <a:lnTo>
                    <a:pt x="4858" y="906"/>
                  </a:lnTo>
                  <a:lnTo>
                    <a:pt x="4859" y="910"/>
                  </a:lnTo>
                  <a:lnTo>
                    <a:pt x="4859" y="913"/>
                  </a:lnTo>
                  <a:lnTo>
                    <a:pt x="4858" y="918"/>
                  </a:lnTo>
                  <a:lnTo>
                    <a:pt x="4857" y="921"/>
                  </a:lnTo>
                  <a:lnTo>
                    <a:pt x="4855" y="924"/>
                  </a:lnTo>
                  <a:lnTo>
                    <a:pt x="4851" y="927"/>
                  </a:lnTo>
                  <a:lnTo>
                    <a:pt x="4848" y="929"/>
                  </a:lnTo>
                  <a:lnTo>
                    <a:pt x="4843" y="931"/>
                  </a:lnTo>
                  <a:lnTo>
                    <a:pt x="4839" y="931"/>
                  </a:lnTo>
                  <a:close/>
                  <a:moveTo>
                    <a:pt x="577" y="1186"/>
                  </a:moveTo>
                  <a:lnTo>
                    <a:pt x="566" y="1181"/>
                  </a:lnTo>
                  <a:lnTo>
                    <a:pt x="563" y="1179"/>
                  </a:lnTo>
                  <a:lnTo>
                    <a:pt x="561" y="1176"/>
                  </a:lnTo>
                  <a:lnTo>
                    <a:pt x="559" y="1172"/>
                  </a:lnTo>
                  <a:lnTo>
                    <a:pt x="558" y="1169"/>
                  </a:lnTo>
                  <a:lnTo>
                    <a:pt x="558" y="1165"/>
                  </a:lnTo>
                  <a:lnTo>
                    <a:pt x="559" y="1162"/>
                  </a:lnTo>
                  <a:lnTo>
                    <a:pt x="560" y="1157"/>
                  </a:lnTo>
                  <a:lnTo>
                    <a:pt x="561" y="1154"/>
                  </a:lnTo>
                  <a:lnTo>
                    <a:pt x="578" y="1131"/>
                  </a:lnTo>
                  <a:lnTo>
                    <a:pt x="596" y="1106"/>
                  </a:lnTo>
                  <a:lnTo>
                    <a:pt x="613" y="1082"/>
                  </a:lnTo>
                  <a:lnTo>
                    <a:pt x="630" y="1057"/>
                  </a:lnTo>
                  <a:lnTo>
                    <a:pt x="646" y="1033"/>
                  </a:lnTo>
                  <a:lnTo>
                    <a:pt x="663" y="1009"/>
                  </a:lnTo>
                  <a:lnTo>
                    <a:pt x="680" y="985"/>
                  </a:lnTo>
                  <a:lnTo>
                    <a:pt x="696" y="961"/>
                  </a:lnTo>
                  <a:lnTo>
                    <a:pt x="700" y="958"/>
                  </a:lnTo>
                  <a:lnTo>
                    <a:pt x="702" y="955"/>
                  </a:lnTo>
                  <a:lnTo>
                    <a:pt x="706" y="954"/>
                  </a:lnTo>
                  <a:lnTo>
                    <a:pt x="709" y="953"/>
                  </a:lnTo>
                  <a:lnTo>
                    <a:pt x="714" y="952"/>
                  </a:lnTo>
                  <a:lnTo>
                    <a:pt x="717" y="953"/>
                  </a:lnTo>
                  <a:lnTo>
                    <a:pt x="721" y="954"/>
                  </a:lnTo>
                  <a:lnTo>
                    <a:pt x="724" y="955"/>
                  </a:lnTo>
                  <a:lnTo>
                    <a:pt x="727" y="959"/>
                  </a:lnTo>
                  <a:lnTo>
                    <a:pt x="730" y="961"/>
                  </a:lnTo>
                  <a:lnTo>
                    <a:pt x="731" y="965"/>
                  </a:lnTo>
                  <a:lnTo>
                    <a:pt x="732" y="968"/>
                  </a:lnTo>
                  <a:lnTo>
                    <a:pt x="733" y="973"/>
                  </a:lnTo>
                  <a:lnTo>
                    <a:pt x="732" y="976"/>
                  </a:lnTo>
                  <a:lnTo>
                    <a:pt x="731" y="979"/>
                  </a:lnTo>
                  <a:lnTo>
                    <a:pt x="730" y="983"/>
                  </a:lnTo>
                  <a:lnTo>
                    <a:pt x="713" y="1008"/>
                  </a:lnTo>
                  <a:lnTo>
                    <a:pt x="695" y="1032"/>
                  </a:lnTo>
                  <a:lnTo>
                    <a:pt x="678" y="1056"/>
                  </a:lnTo>
                  <a:lnTo>
                    <a:pt x="662" y="1080"/>
                  </a:lnTo>
                  <a:lnTo>
                    <a:pt x="645" y="1105"/>
                  </a:lnTo>
                  <a:lnTo>
                    <a:pt x="628" y="1129"/>
                  </a:lnTo>
                  <a:lnTo>
                    <a:pt x="610" y="1153"/>
                  </a:lnTo>
                  <a:lnTo>
                    <a:pt x="593" y="1177"/>
                  </a:lnTo>
                  <a:lnTo>
                    <a:pt x="590" y="1181"/>
                  </a:lnTo>
                  <a:lnTo>
                    <a:pt x="586" y="1184"/>
                  </a:lnTo>
                  <a:lnTo>
                    <a:pt x="582" y="1185"/>
                  </a:lnTo>
                  <a:lnTo>
                    <a:pt x="577" y="1186"/>
                  </a:lnTo>
                  <a:close/>
                  <a:moveTo>
                    <a:pt x="5190" y="1248"/>
                  </a:moveTo>
                  <a:lnTo>
                    <a:pt x="5185" y="1247"/>
                  </a:lnTo>
                  <a:lnTo>
                    <a:pt x="5181" y="1246"/>
                  </a:lnTo>
                  <a:lnTo>
                    <a:pt x="5177" y="1243"/>
                  </a:lnTo>
                  <a:lnTo>
                    <a:pt x="5174" y="1240"/>
                  </a:lnTo>
                  <a:lnTo>
                    <a:pt x="5152" y="1213"/>
                  </a:lnTo>
                  <a:lnTo>
                    <a:pt x="5128" y="1187"/>
                  </a:lnTo>
                  <a:lnTo>
                    <a:pt x="5101" y="1162"/>
                  </a:lnTo>
                  <a:lnTo>
                    <a:pt x="5074" y="1137"/>
                  </a:lnTo>
                  <a:lnTo>
                    <a:pt x="5058" y="1122"/>
                  </a:lnTo>
                  <a:lnTo>
                    <a:pt x="5041" y="1108"/>
                  </a:lnTo>
                  <a:lnTo>
                    <a:pt x="5025" y="1093"/>
                  </a:lnTo>
                  <a:lnTo>
                    <a:pt x="5007" y="1078"/>
                  </a:lnTo>
                  <a:lnTo>
                    <a:pt x="5005" y="1076"/>
                  </a:lnTo>
                  <a:lnTo>
                    <a:pt x="5003" y="1072"/>
                  </a:lnTo>
                  <a:lnTo>
                    <a:pt x="5002" y="1069"/>
                  </a:lnTo>
                  <a:lnTo>
                    <a:pt x="5000" y="1066"/>
                  </a:lnTo>
                  <a:lnTo>
                    <a:pt x="5000" y="1061"/>
                  </a:lnTo>
                  <a:lnTo>
                    <a:pt x="5002" y="1057"/>
                  </a:lnTo>
                  <a:lnTo>
                    <a:pt x="5003" y="1054"/>
                  </a:lnTo>
                  <a:lnTo>
                    <a:pt x="5005" y="1051"/>
                  </a:lnTo>
                  <a:lnTo>
                    <a:pt x="5009" y="1048"/>
                  </a:lnTo>
                  <a:lnTo>
                    <a:pt x="5011" y="1046"/>
                  </a:lnTo>
                  <a:lnTo>
                    <a:pt x="5015" y="1045"/>
                  </a:lnTo>
                  <a:lnTo>
                    <a:pt x="5019" y="1044"/>
                  </a:lnTo>
                  <a:lnTo>
                    <a:pt x="5022" y="1044"/>
                  </a:lnTo>
                  <a:lnTo>
                    <a:pt x="5026" y="1045"/>
                  </a:lnTo>
                  <a:lnTo>
                    <a:pt x="5030" y="1046"/>
                  </a:lnTo>
                  <a:lnTo>
                    <a:pt x="5033" y="1048"/>
                  </a:lnTo>
                  <a:lnTo>
                    <a:pt x="5050" y="1063"/>
                  </a:lnTo>
                  <a:lnTo>
                    <a:pt x="5067" y="1078"/>
                  </a:lnTo>
                  <a:lnTo>
                    <a:pt x="5083" y="1092"/>
                  </a:lnTo>
                  <a:lnTo>
                    <a:pt x="5100" y="1107"/>
                  </a:lnTo>
                  <a:lnTo>
                    <a:pt x="5129" y="1133"/>
                  </a:lnTo>
                  <a:lnTo>
                    <a:pt x="5156" y="1160"/>
                  </a:lnTo>
                  <a:lnTo>
                    <a:pt x="5182" y="1187"/>
                  </a:lnTo>
                  <a:lnTo>
                    <a:pt x="5205" y="1216"/>
                  </a:lnTo>
                  <a:lnTo>
                    <a:pt x="5207" y="1219"/>
                  </a:lnTo>
                  <a:lnTo>
                    <a:pt x="5208" y="1223"/>
                  </a:lnTo>
                  <a:lnTo>
                    <a:pt x="5209" y="1226"/>
                  </a:lnTo>
                  <a:lnTo>
                    <a:pt x="5209" y="1231"/>
                  </a:lnTo>
                  <a:lnTo>
                    <a:pt x="5208" y="1234"/>
                  </a:lnTo>
                  <a:lnTo>
                    <a:pt x="5207" y="1238"/>
                  </a:lnTo>
                  <a:lnTo>
                    <a:pt x="5205" y="1241"/>
                  </a:lnTo>
                  <a:lnTo>
                    <a:pt x="5201" y="1243"/>
                  </a:lnTo>
                  <a:lnTo>
                    <a:pt x="5195" y="1247"/>
                  </a:lnTo>
                  <a:lnTo>
                    <a:pt x="5190" y="1248"/>
                  </a:lnTo>
                  <a:close/>
                  <a:moveTo>
                    <a:pt x="328" y="1584"/>
                  </a:moveTo>
                  <a:lnTo>
                    <a:pt x="321" y="1583"/>
                  </a:lnTo>
                  <a:lnTo>
                    <a:pt x="318" y="1582"/>
                  </a:lnTo>
                  <a:lnTo>
                    <a:pt x="314" y="1579"/>
                  </a:lnTo>
                  <a:lnTo>
                    <a:pt x="312" y="1576"/>
                  </a:lnTo>
                  <a:lnTo>
                    <a:pt x="310" y="1574"/>
                  </a:lnTo>
                  <a:lnTo>
                    <a:pt x="309" y="1570"/>
                  </a:lnTo>
                  <a:lnTo>
                    <a:pt x="309" y="1566"/>
                  </a:lnTo>
                  <a:lnTo>
                    <a:pt x="309" y="1562"/>
                  </a:lnTo>
                  <a:lnTo>
                    <a:pt x="309" y="1559"/>
                  </a:lnTo>
                  <a:lnTo>
                    <a:pt x="319" y="1530"/>
                  </a:lnTo>
                  <a:lnTo>
                    <a:pt x="331" y="1501"/>
                  </a:lnTo>
                  <a:lnTo>
                    <a:pt x="343" y="1474"/>
                  </a:lnTo>
                  <a:lnTo>
                    <a:pt x="357" y="1447"/>
                  </a:lnTo>
                  <a:lnTo>
                    <a:pt x="372" y="1421"/>
                  </a:lnTo>
                  <a:lnTo>
                    <a:pt x="387" y="1395"/>
                  </a:lnTo>
                  <a:lnTo>
                    <a:pt x="404" y="1369"/>
                  </a:lnTo>
                  <a:lnTo>
                    <a:pt x="421" y="1344"/>
                  </a:lnTo>
                  <a:lnTo>
                    <a:pt x="425" y="1342"/>
                  </a:lnTo>
                  <a:lnTo>
                    <a:pt x="427" y="1340"/>
                  </a:lnTo>
                  <a:lnTo>
                    <a:pt x="430" y="1337"/>
                  </a:lnTo>
                  <a:lnTo>
                    <a:pt x="435" y="1336"/>
                  </a:lnTo>
                  <a:lnTo>
                    <a:pt x="438" y="1336"/>
                  </a:lnTo>
                  <a:lnTo>
                    <a:pt x="442" y="1337"/>
                  </a:lnTo>
                  <a:lnTo>
                    <a:pt x="445" y="1338"/>
                  </a:lnTo>
                  <a:lnTo>
                    <a:pt x="449" y="1340"/>
                  </a:lnTo>
                  <a:lnTo>
                    <a:pt x="452" y="1343"/>
                  </a:lnTo>
                  <a:lnTo>
                    <a:pt x="454" y="1347"/>
                  </a:lnTo>
                  <a:lnTo>
                    <a:pt x="456" y="1350"/>
                  </a:lnTo>
                  <a:lnTo>
                    <a:pt x="457" y="1353"/>
                  </a:lnTo>
                  <a:lnTo>
                    <a:pt x="457" y="1357"/>
                  </a:lnTo>
                  <a:lnTo>
                    <a:pt x="457" y="1360"/>
                  </a:lnTo>
                  <a:lnTo>
                    <a:pt x="456" y="1365"/>
                  </a:lnTo>
                  <a:lnTo>
                    <a:pt x="453" y="1368"/>
                  </a:lnTo>
                  <a:lnTo>
                    <a:pt x="436" y="1391"/>
                  </a:lnTo>
                  <a:lnTo>
                    <a:pt x="421" y="1415"/>
                  </a:lnTo>
                  <a:lnTo>
                    <a:pt x="406" y="1441"/>
                  </a:lnTo>
                  <a:lnTo>
                    <a:pt x="392" y="1466"/>
                  </a:lnTo>
                  <a:lnTo>
                    <a:pt x="379" y="1491"/>
                  </a:lnTo>
                  <a:lnTo>
                    <a:pt x="367" y="1517"/>
                  </a:lnTo>
                  <a:lnTo>
                    <a:pt x="357" y="1544"/>
                  </a:lnTo>
                  <a:lnTo>
                    <a:pt x="347" y="1571"/>
                  </a:lnTo>
                  <a:lnTo>
                    <a:pt x="343" y="1576"/>
                  </a:lnTo>
                  <a:lnTo>
                    <a:pt x="340" y="1581"/>
                  </a:lnTo>
                  <a:lnTo>
                    <a:pt x="334" y="1583"/>
                  </a:lnTo>
                  <a:lnTo>
                    <a:pt x="328" y="1584"/>
                  </a:lnTo>
                  <a:close/>
                  <a:moveTo>
                    <a:pt x="5331" y="1687"/>
                  </a:moveTo>
                  <a:lnTo>
                    <a:pt x="5331" y="1687"/>
                  </a:lnTo>
                  <a:lnTo>
                    <a:pt x="5326" y="1687"/>
                  </a:lnTo>
                  <a:lnTo>
                    <a:pt x="5323" y="1686"/>
                  </a:lnTo>
                  <a:lnTo>
                    <a:pt x="5319" y="1684"/>
                  </a:lnTo>
                  <a:lnTo>
                    <a:pt x="5317" y="1681"/>
                  </a:lnTo>
                  <a:lnTo>
                    <a:pt x="5315" y="1678"/>
                  </a:lnTo>
                  <a:lnTo>
                    <a:pt x="5312" y="1675"/>
                  </a:lnTo>
                  <a:lnTo>
                    <a:pt x="5312" y="1671"/>
                  </a:lnTo>
                  <a:lnTo>
                    <a:pt x="5311" y="1668"/>
                  </a:lnTo>
                  <a:lnTo>
                    <a:pt x="5312" y="1652"/>
                  </a:lnTo>
                  <a:lnTo>
                    <a:pt x="5312" y="1637"/>
                  </a:lnTo>
                  <a:lnTo>
                    <a:pt x="5311" y="1611"/>
                  </a:lnTo>
                  <a:lnTo>
                    <a:pt x="5310" y="1586"/>
                  </a:lnTo>
                  <a:lnTo>
                    <a:pt x="5308" y="1561"/>
                  </a:lnTo>
                  <a:lnTo>
                    <a:pt x="5304" y="1537"/>
                  </a:lnTo>
                  <a:lnTo>
                    <a:pt x="5301" y="1512"/>
                  </a:lnTo>
                  <a:lnTo>
                    <a:pt x="5295" y="1488"/>
                  </a:lnTo>
                  <a:lnTo>
                    <a:pt x="5290" y="1465"/>
                  </a:lnTo>
                  <a:lnTo>
                    <a:pt x="5283" y="1441"/>
                  </a:lnTo>
                  <a:lnTo>
                    <a:pt x="5282" y="1437"/>
                  </a:lnTo>
                  <a:lnTo>
                    <a:pt x="5282" y="1433"/>
                  </a:lnTo>
                  <a:lnTo>
                    <a:pt x="5283" y="1429"/>
                  </a:lnTo>
                  <a:lnTo>
                    <a:pt x="5284" y="1426"/>
                  </a:lnTo>
                  <a:lnTo>
                    <a:pt x="5286" y="1422"/>
                  </a:lnTo>
                  <a:lnTo>
                    <a:pt x="5288" y="1420"/>
                  </a:lnTo>
                  <a:lnTo>
                    <a:pt x="5292" y="1418"/>
                  </a:lnTo>
                  <a:lnTo>
                    <a:pt x="5295" y="1416"/>
                  </a:lnTo>
                  <a:lnTo>
                    <a:pt x="5299" y="1415"/>
                  </a:lnTo>
                  <a:lnTo>
                    <a:pt x="5303" y="1415"/>
                  </a:lnTo>
                  <a:lnTo>
                    <a:pt x="5307" y="1415"/>
                  </a:lnTo>
                  <a:lnTo>
                    <a:pt x="5310" y="1418"/>
                  </a:lnTo>
                  <a:lnTo>
                    <a:pt x="5314" y="1419"/>
                  </a:lnTo>
                  <a:lnTo>
                    <a:pt x="5316" y="1422"/>
                  </a:lnTo>
                  <a:lnTo>
                    <a:pt x="5318" y="1426"/>
                  </a:lnTo>
                  <a:lnTo>
                    <a:pt x="5319" y="1429"/>
                  </a:lnTo>
                  <a:lnTo>
                    <a:pt x="5327" y="1453"/>
                  </a:lnTo>
                  <a:lnTo>
                    <a:pt x="5334" y="1478"/>
                  </a:lnTo>
                  <a:lnTo>
                    <a:pt x="5339" y="1505"/>
                  </a:lnTo>
                  <a:lnTo>
                    <a:pt x="5343" y="1530"/>
                  </a:lnTo>
                  <a:lnTo>
                    <a:pt x="5347" y="1556"/>
                  </a:lnTo>
                  <a:lnTo>
                    <a:pt x="5349" y="1583"/>
                  </a:lnTo>
                  <a:lnTo>
                    <a:pt x="5351" y="1610"/>
                  </a:lnTo>
                  <a:lnTo>
                    <a:pt x="5351" y="1637"/>
                  </a:lnTo>
                  <a:lnTo>
                    <a:pt x="5351" y="1653"/>
                  </a:lnTo>
                  <a:lnTo>
                    <a:pt x="5351" y="1669"/>
                  </a:lnTo>
                  <a:lnTo>
                    <a:pt x="5350" y="1672"/>
                  </a:lnTo>
                  <a:lnTo>
                    <a:pt x="5349" y="1676"/>
                  </a:lnTo>
                  <a:lnTo>
                    <a:pt x="5347" y="1679"/>
                  </a:lnTo>
                  <a:lnTo>
                    <a:pt x="5345" y="1683"/>
                  </a:lnTo>
                  <a:lnTo>
                    <a:pt x="5342" y="1685"/>
                  </a:lnTo>
                  <a:lnTo>
                    <a:pt x="5339" y="1686"/>
                  </a:lnTo>
                  <a:lnTo>
                    <a:pt x="5335" y="1687"/>
                  </a:lnTo>
                  <a:lnTo>
                    <a:pt x="5331" y="1687"/>
                  </a:lnTo>
                  <a:close/>
                  <a:moveTo>
                    <a:pt x="374" y="2036"/>
                  </a:moveTo>
                  <a:lnTo>
                    <a:pt x="370" y="2036"/>
                  </a:lnTo>
                  <a:lnTo>
                    <a:pt x="365" y="2034"/>
                  </a:lnTo>
                  <a:lnTo>
                    <a:pt x="362" y="2031"/>
                  </a:lnTo>
                  <a:lnTo>
                    <a:pt x="358" y="2027"/>
                  </a:lnTo>
                  <a:lnTo>
                    <a:pt x="349" y="2012"/>
                  </a:lnTo>
                  <a:lnTo>
                    <a:pt x="340" y="1996"/>
                  </a:lnTo>
                  <a:lnTo>
                    <a:pt x="327" y="1972"/>
                  </a:lnTo>
                  <a:lnTo>
                    <a:pt x="316" y="1946"/>
                  </a:lnTo>
                  <a:lnTo>
                    <a:pt x="305" y="1921"/>
                  </a:lnTo>
                  <a:lnTo>
                    <a:pt x="296" y="1897"/>
                  </a:lnTo>
                  <a:lnTo>
                    <a:pt x="289" y="1872"/>
                  </a:lnTo>
                  <a:lnTo>
                    <a:pt x="282" y="1847"/>
                  </a:lnTo>
                  <a:lnTo>
                    <a:pt x="278" y="1823"/>
                  </a:lnTo>
                  <a:lnTo>
                    <a:pt x="273" y="1798"/>
                  </a:lnTo>
                  <a:lnTo>
                    <a:pt x="273" y="1795"/>
                  </a:lnTo>
                  <a:lnTo>
                    <a:pt x="274" y="1792"/>
                  </a:lnTo>
                  <a:lnTo>
                    <a:pt x="275" y="1787"/>
                  </a:lnTo>
                  <a:lnTo>
                    <a:pt x="278" y="1785"/>
                  </a:lnTo>
                  <a:lnTo>
                    <a:pt x="280" y="1781"/>
                  </a:lnTo>
                  <a:lnTo>
                    <a:pt x="284" y="1779"/>
                  </a:lnTo>
                  <a:lnTo>
                    <a:pt x="287" y="1778"/>
                  </a:lnTo>
                  <a:lnTo>
                    <a:pt x="290" y="1777"/>
                  </a:lnTo>
                  <a:lnTo>
                    <a:pt x="295" y="1777"/>
                  </a:lnTo>
                  <a:lnTo>
                    <a:pt x="298" y="1778"/>
                  </a:lnTo>
                  <a:lnTo>
                    <a:pt x="302" y="1779"/>
                  </a:lnTo>
                  <a:lnTo>
                    <a:pt x="305" y="1781"/>
                  </a:lnTo>
                  <a:lnTo>
                    <a:pt x="308" y="1784"/>
                  </a:lnTo>
                  <a:lnTo>
                    <a:pt x="310" y="1787"/>
                  </a:lnTo>
                  <a:lnTo>
                    <a:pt x="312" y="1790"/>
                  </a:lnTo>
                  <a:lnTo>
                    <a:pt x="312" y="1794"/>
                  </a:lnTo>
                  <a:lnTo>
                    <a:pt x="316" y="1816"/>
                  </a:lnTo>
                  <a:lnTo>
                    <a:pt x="321" y="1839"/>
                  </a:lnTo>
                  <a:lnTo>
                    <a:pt x="327" y="1862"/>
                  </a:lnTo>
                  <a:lnTo>
                    <a:pt x="334" y="1884"/>
                  </a:lnTo>
                  <a:lnTo>
                    <a:pt x="342" y="1907"/>
                  </a:lnTo>
                  <a:lnTo>
                    <a:pt x="352" y="1931"/>
                  </a:lnTo>
                  <a:lnTo>
                    <a:pt x="363" y="1954"/>
                  </a:lnTo>
                  <a:lnTo>
                    <a:pt x="374" y="1977"/>
                  </a:lnTo>
                  <a:lnTo>
                    <a:pt x="382" y="1991"/>
                  </a:lnTo>
                  <a:lnTo>
                    <a:pt x="391" y="2006"/>
                  </a:lnTo>
                  <a:lnTo>
                    <a:pt x="392" y="2009"/>
                  </a:lnTo>
                  <a:lnTo>
                    <a:pt x="394" y="2013"/>
                  </a:lnTo>
                  <a:lnTo>
                    <a:pt x="395" y="2016"/>
                  </a:lnTo>
                  <a:lnTo>
                    <a:pt x="394" y="2021"/>
                  </a:lnTo>
                  <a:lnTo>
                    <a:pt x="392" y="2024"/>
                  </a:lnTo>
                  <a:lnTo>
                    <a:pt x="391" y="2028"/>
                  </a:lnTo>
                  <a:lnTo>
                    <a:pt x="388" y="2030"/>
                  </a:lnTo>
                  <a:lnTo>
                    <a:pt x="386" y="2032"/>
                  </a:lnTo>
                  <a:lnTo>
                    <a:pt x="374" y="2036"/>
                  </a:lnTo>
                  <a:close/>
                  <a:moveTo>
                    <a:pt x="5202" y="2139"/>
                  </a:moveTo>
                  <a:lnTo>
                    <a:pt x="5194" y="2138"/>
                  </a:lnTo>
                  <a:lnTo>
                    <a:pt x="5191" y="2136"/>
                  </a:lnTo>
                  <a:lnTo>
                    <a:pt x="5189" y="2133"/>
                  </a:lnTo>
                  <a:lnTo>
                    <a:pt x="5186" y="2131"/>
                  </a:lnTo>
                  <a:lnTo>
                    <a:pt x="5184" y="2128"/>
                  </a:lnTo>
                  <a:lnTo>
                    <a:pt x="5183" y="2123"/>
                  </a:lnTo>
                  <a:lnTo>
                    <a:pt x="5183" y="2120"/>
                  </a:lnTo>
                  <a:lnTo>
                    <a:pt x="5183" y="2116"/>
                  </a:lnTo>
                  <a:lnTo>
                    <a:pt x="5184" y="2112"/>
                  </a:lnTo>
                  <a:lnTo>
                    <a:pt x="5201" y="2071"/>
                  </a:lnTo>
                  <a:lnTo>
                    <a:pt x="5217" y="2031"/>
                  </a:lnTo>
                  <a:lnTo>
                    <a:pt x="5233" y="1992"/>
                  </a:lnTo>
                  <a:lnTo>
                    <a:pt x="5249" y="1952"/>
                  </a:lnTo>
                  <a:lnTo>
                    <a:pt x="5255" y="1937"/>
                  </a:lnTo>
                  <a:lnTo>
                    <a:pt x="5260" y="1923"/>
                  </a:lnTo>
                  <a:lnTo>
                    <a:pt x="5265" y="1909"/>
                  </a:lnTo>
                  <a:lnTo>
                    <a:pt x="5270" y="1894"/>
                  </a:lnTo>
                  <a:lnTo>
                    <a:pt x="5271" y="1890"/>
                  </a:lnTo>
                  <a:lnTo>
                    <a:pt x="5273" y="1887"/>
                  </a:lnTo>
                  <a:lnTo>
                    <a:pt x="5276" y="1884"/>
                  </a:lnTo>
                  <a:lnTo>
                    <a:pt x="5279" y="1882"/>
                  </a:lnTo>
                  <a:lnTo>
                    <a:pt x="5283" y="1881"/>
                  </a:lnTo>
                  <a:lnTo>
                    <a:pt x="5287" y="1880"/>
                  </a:lnTo>
                  <a:lnTo>
                    <a:pt x="5291" y="1880"/>
                  </a:lnTo>
                  <a:lnTo>
                    <a:pt x="5294" y="1881"/>
                  </a:lnTo>
                  <a:lnTo>
                    <a:pt x="5299" y="1882"/>
                  </a:lnTo>
                  <a:lnTo>
                    <a:pt x="5301" y="1884"/>
                  </a:lnTo>
                  <a:lnTo>
                    <a:pt x="5304" y="1888"/>
                  </a:lnTo>
                  <a:lnTo>
                    <a:pt x="5306" y="1890"/>
                  </a:lnTo>
                  <a:lnTo>
                    <a:pt x="5308" y="1894"/>
                  </a:lnTo>
                  <a:lnTo>
                    <a:pt x="5308" y="1898"/>
                  </a:lnTo>
                  <a:lnTo>
                    <a:pt x="5308" y="1902"/>
                  </a:lnTo>
                  <a:lnTo>
                    <a:pt x="5307" y="1906"/>
                  </a:lnTo>
                  <a:lnTo>
                    <a:pt x="5302" y="1921"/>
                  </a:lnTo>
                  <a:lnTo>
                    <a:pt x="5298" y="1936"/>
                  </a:lnTo>
                  <a:lnTo>
                    <a:pt x="5292" y="1951"/>
                  </a:lnTo>
                  <a:lnTo>
                    <a:pt x="5286" y="1967"/>
                  </a:lnTo>
                  <a:lnTo>
                    <a:pt x="5270" y="2006"/>
                  </a:lnTo>
                  <a:lnTo>
                    <a:pt x="5254" y="2046"/>
                  </a:lnTo>
                  <a:lnTo>
                    <a:pt x="5238" y="2087"/>
                  </a:lnTo>
                  <a:lnTo>
                    <a:pt x="5221" y="2128"/>
                  </a:lnTo>
                  <a:lnTo>
                    <a:pt x="5217" y="2132"/>
                  </a:lnTo>
                  <a:lnTo>
                    <a:pt x="5214" y="2137"/>
                  </a:lnTo>
                  <a:lnTo>
                    <a:pt x="5208" y="2139"/>
                  </a:lnTo>
                  <a:lnTo>
                    <a:pt x="5202" y="2139"/>
                  </a:lnTo>
                  <a:close/>
                  <a:moveTo>
                    <a:pt x="698" y="2380"/>
                  </a:moveTo>
                  <a:lnTo>
                    <a:pt x="694" y="2380"/>
                  </a:lnTo>
                  <a:lnTo>
                    <a:pt x="690" y="2379"/>
                  </a:lnTo>
                  <a:lnTo>
                    <a:pt x="686" y="2378"/>
                  </a:lnTo>
                  <a:lnTo>
                    <a:pt x="684" y="2374"/>
                  </a:lnTo>
                  <a:lnTo>
                    <a:pt x="655" y="2347"/>
                  </a:lnTo>
                  <a:lnTo>
                    <a:pt x="628" y="2318"/>
                  </a:lnTo>
                  <a:lnTo>
                    <a:pt x="599" y="2289"/>
                  </a:lnTo>
                  <a:lnTo>
                    <a:pt x="571" y="2262"/>
                  </a:lnTo>
                  <a:lnTo>
                    <a:pt x="516" y="2208"/>
                  </a:lnTo>
                  <a:lnTo>
                    <a:pt x="514" y="2204"/>
                  </a:lnTo>
                  <a:lnTo>
                    <a:pt x="512" y="2201"/>
                  </a:lnTo>
                  <a:lnTo>
                    <a:pt x="511" y="2198"/>
                  </a:lnTo>
                  <a:lnTo>
                    <a:pt x="511" y="2194"/>
                  </a:lnTo>
                  <a:lnTo>
                    <a:pt x="511" y="2190"/>
                  </a:lnTo>
                  <a:lnTo>
                    <a:pt x="512" y="2186"/>
                  </a:lnTo>
                  <a:lnTo>
                    <a:pt x="514" y="2183"/>
                  </a:lnTo>
                  <a:lnTo>
                    <a:pt x="516" y="2180"/>
                  </a:lnTo>
                  <a:lnTo>
                    <a:pt x="520" y="2177"/>
                  </a:lnTo>
                  <a:lnTo>
                    <a:pt x="523" y="2176"/>
                  </a:lnTo>
                  <a:lnTo>
                    <a:pt x="527" y="2175"/>
                  </a:lnTo>
                  <a:lnTo>
                    <a:pt x="530" y="2173"/>
                  </a:lnTo>
                  <a:lnTo>
                    <a:pt x="534" y="2175"/>
                  </a:lnTo>
                  <a:lnTo>
                    <a:pt x="538" y="2176"/>
                  </a:lnTo>
                  <a:lnTo>
                    <a:pt x="542" y="2177"/>
                  </a:lnTo>
                  <a:lnTo>
                    <a:pt x="544" y="2179"/>
                  </a:lnTo>
                  <a:lnTo>
                    <a:pt x="599" y="2234"/>
                  </a:lnTo>
                  <a:lnTo>
                    <a:pt x="628" y="2262"/>
                  </a:lnTo>
                  <a:lnTo>
                    <a:pt x="655" y="2290"/>
                  </a:lnTo>
                  <a:lnTo>
                    <a:pt x="684" y="2318"/>
                  </a:lnTo>
                  <a:lnTo>
                    <a:pt x="711" y="2347"/>
                  </a:lnTo>
                  <a:lnTo>
                    <a:pt x="714" y="2350"/>
                  </a:lnTo>
                  <a:lnTo>
                    <a:pt x="716" y="2354"/>
                  </a:lnTo>
                  <a:lnTo>
                    <a:pt x="717" y="2357"/>
                  </a:lnTo>
                  <a:lnTo>
                    <a:pt x="717" y="2360"/>
                  </a:lnTo>
                  <a:lnTo>
                    <a:pt x="717" y="2365"/>
                  </a:lnTo>
                  <a:lnTo>
                    <a:pt x="716" y="2368"/>
                  </a:lnTo>
                  <a:lnTo>
                    <a:pt x="714" y="2372"/>
                  </a:lnTo>
                  <a:lnTo>
                    <a:pt x="711" y="2375"/>
                  </a:lnTo>
                  <a:lnTo>
                    <a:pt x="708" y="2378"/>
                  </a:lnTo>
                  <a:lnTo>
                    <a:pt x="704" y="2379"/>
                  </a:lnTo>
                  <a:lnTo>
                    <a:pt x="701" y="2380"/>
                  </a:lnTo>
                  <a:lnTo>
                    <a:pt x="698" y="2380"/>
                  </a:lnTo>
                  <a:close/>
                  <a:moveTo>
                    <a:pt x="4999" y="2566"/>
                  </a:moveTo>
                  <a:lnTo>
                    <a:pt x="4990" y="2565"/>
                  </a:lnTo>
                  <a:lnTo>
                    <a:pt x="4987" y="2562"/>
                  </a:lnTo>
                  <a:lnTo>
                    <a:pt x="4984" y="2559"/>
                  </a:lnTo>
                  <a:lnTo>
                    <a:pt x="4982" y="2555"/>
                  </a:lnTo>
                  <a:lnTo>
                    <a:pt x="4981" y="2552"/>
                  </a:lnTo>
                  <a:lnTo>
                    <a:pt x="4980" y="2549"/>
                  </a:lnTo>
                  <a:lnTo>
                    <a:pt x="4980" y="2545"/>
                  </a:lnTo>
                  <a:lnTo>
                    <a:pt x="4980" y="2542"/>
                  </a:lnTo>
                  <a:lnTo>
                    <a:pt x="4982" y="2537"/>
                  </a:lnTo>
                  <a:lnTo>
                    <a:pt x="4996" y="2510"/>
                  </a:lnTo>
                  <a:lnTo>
                    <a:pt x="5010" y="2482"/>
                  </a:lnTo>
                  <a:lnTo>
                    <a:pt x="5023" y="2456"/>
                  </a:lnTo>
                  <a:lnTo>
                    <a:pt x="5037" y="2429"/>
                  </a:lnTo>
                  <a:lnTo>
                    <a:pt x="5050" y="2403"/>
                  </a:lnTo>
                  <a:lnTo>
                    <a:pt x="5062" y="2378"/>
                  </a:lnTo>
                  <a:lnTo>
                    <a:pt x="5075" y="2352"/>
                  </a:lnTo>
                  <a:lnTo>
                    <a:pt x="5088" y="2326"/>
                  </a:lnTo>
                  <a:lnTo>
                    <a:pt x="5089" y="2323"/>
                  </a:lnTo>
                  <a:lnTo>
                    <a:pt x="5092" y="2320"/>
                  </a:lnTo>
                  <a:lnTo>
                    <a:pt x="5095" y="2318"/>
                  </a:lnTo>
                  <a:lnTo>
                    <a:pt x="5098" y="2317"/>
                  </a:lnTo>
                  <a:lnTo>
                    <a:pt x="5103" y="2316"/>
                  </a:lnTo>
                  <a:lnTo>
                    <a:pt x="5106" y="2316"/>
                  </a:lnTo>
                  <a:lnTo>
                    <a:pt x="5109" y="2316"/>
                  </a:lnTo>
                  <a:lnTo>
                    <a:pt x="5113" y="2317"/>
                  </a:lnTo>
                  <a:lnTo>
                    <a:pt x="5116" y="2319"/>
                  </a:lnTo>
                  <a:lnTo>
                    <a:pt x="5120" y="2323"/>
                  </a:lnTo>
                  <a:lnTo>
                    <a:pt x="5122" y="2325"/>
                  </a:lnTo>
                  <a:lnTo>
                    <a:pt x="5123" y="2328"/>
                  </a:lnTo>
                  <a:lnTo>
                    <a:pt x="5124" y="2332"/>
                  </a:lnTo>
                  <a:lnTo>
                    <a:pt x="5124" y="2336"/>
                  </a:lnTo>
                  <a:lnTo>
                    <a:pt x="5124" y="2340"/>
                  </a:lnTo>
                  <a:lnTo>
                    <a:pt x="5123" y="2343"/>
                  </a:lnTo>
                  <a:lnTo>
                    <a:pt x="5111" y="2370"/>
                  </a:lnTo>
                  <a:lnTo>
                    <a:pt x="5098" y="2395"/>
                  </a:lnTo>
                  <a:lnTo>
                    <a:pt x="5085" y="2421"/>
                  </a:lnTo>
                  <a:lnTo>
                    <a:pt x="5073" y="2446"/>
                  </a:lnTo>
                  <a:lnTo>
                    <a:pt x="5059" y="2474"/>
                  </a:lnTo>
                  <a:lnTo>
                    <a:pt x="5045" y="2500"/>
                  </a:lnTo>
                  <a:lnTo>
                    <a:pt x="5031" y="2528"/>
                  </a:lnTo>
                  <a:lnTo>
                    <a:pt x="5017" y="2555"/>
                  </a:lnTo>
                  <a:lnTo>
                    <a:pt x="5013" y="2560"/>
                  </a:lnTo>
                  <a:lnTo>
                    <a:pt x="5010" y="2563"/>
                  </a:lnTo>
                  <a:lnTo>
                    <a:pt x="5005" y="2566"/>
                  </a:lnTo>
                  <a:lnTo>
                    <a:pt x="4999" y="2566"/>
                  </a:lnTo>
                  <a:close/>
                  <a:moveTo>
                    <a:pt x="999" y="2744"/>
                  </a:moveTo>
                  <a:lnTo>
                    <a:pt x="995" y="2742"/>
                  </a:lnTo>
                  <a:lnTo>
                    <a:pt x="990" y="2741"/>
                  </a:lnTo>
                  <a:lnTo>
                    <a:pt x="987" y="2738"/>
                  </a:lnTo>
                  <a:lnTo>
                    <a:pt x="983" y="2734"/>
                  </a:lnTo>
                  <a:lnTo>
                    <a:pt x="968" y="2711"/>
                  </a:lnTo>
                  <a:lnTo>
                    <a:pt x="952" y="2688"/>
                  </a:lnTo>
                  <a:lnTo>
                    <a:pt x="936" y="2666"/>
                  </a:lnTo>
                  <a:lnTo>
                    <a:pt x="919" y="2641"/>
                  </a:lnTo>
                  <a:lnTo>
                    <a:pt x="901" y="2618"/>
                  </a:lnTo>
                  <a:lnTo>
                    <a:pt x="882" y="2596"/>
                  </a:lnTo>
                  <a:lnTo>
                    <a:pt x="863" y="2571"/>
                  </a:lnTo>
                  <a:lnTo>
                    <a:pt x="842" y="2547"/>
                  </a:lnTo>
                  <a:lnTo>
                    <a:pt x="841" y="2544"/>
                  </a:lnTo>
                  <a:lnTo>
                    <a:pt x="839" y="2541"/>
                  </a:lnTo>
                  <a:lnTo>
                    <a:pt x="839" y="2537"/>
                  </a:lnTo>
                  <a:lnTo>
                    <a:pt x="838" y="2532"/>
                  </a:lnTo>
                  <a:lnTo>
                    <a:pt x="839" y="2529"/>
                  </a:lnTo>
                  <a:lnTo>
                    <a:pt x="840" y="2526"/>
                  </a:lnTo>
                  <a:lnTo>
                    <a:pt x="842" y="2522"/>
                  </a:lnTo>
                  <a:lnTo>
                    <a:pt x="844" y="2520"/>
                  </a:lnTo>
                  <a:lnTo>
                    <a:pt x="848" y="2518"/>
                  </a:lnTo>
                  <a:lnTo>
                    <a:pt x="851" y="2515"/>
                  </a:lnTo>
                  <a:lnTo>
                    <a:pt x="856" y="2515"/>
                  </a:lnTo>
                  <a:lnTo>
                    <a:pt x="859" y="2515"/>
                  </a:lnTo>
                  <a:lnTo>
                    <a:pt x="863" y="2515"/>
                  </a:lnTo>
                  <a:lnTo>
                    <a:pt x="866" y="2516"/>
                  </a:lnTo>
                  <a:lnTo>
                    <a:pt x="870" y="2519"/>
                  </a:lnTo>
                  <a:lnTo>
                    <a:pt x="873" y="2522"/>
                  </a:lnTo>
                  <a:lnTo>
                    <a:pt x="894" y="2546"/>
                  </a:lnTo>
                  <a:lnTo>
                    <a:pt x="913" y="2570"/>
                  </a:lnTo>
                  <a:lnTo>
                    <a:pt x="932" y="2594"/>
                  </a:lnTo>
                  <a:lnTo>
                    <a:pt x="950" y="2618"/>
                  </a:lnTo>
                  <a:lnTo>
                    <a:pt x="967" y="2643"/>
                  </a:lnTo>
                  <a:lnTo>
                    <a:pt x="984" y="2666"/>
                  </a:lnTo>
                  <a:lnTo>
                    <a:pt x="1000" y="2690"/>
                  </a:lnTo>
                  <a:lnTo>
                    <a:pt x="1017" y="2713"/>
                  </a:lnTo>
                  <a:lnTo>
                    <a:pt x="1018" y="2716"/>
                  </a:lnTo>
                  <a:lnTo>
                    <a:pt x="1019" y="2719"/>
                  </a:lnTo>
                  <a:lnTo>
                    <a:pt x="1019" y="2724"/>
                  </a:lnTo>
                  <a:lnTo>
                    <a:pt x="1019" y="2727"/>
                  </a:lnTo>
                  <a:lnTo>
                    <a:pt x="1018" y="2731"/>
                  </a:lnTo>
                  <a:lnTo>
                    <a:pt x="1015" y="2734"/>
                  </a:lnTo>
                  <a:lnTo>
                    <a:pt x="1013" y="2738"/>
                  </a:lnTo>
                  <a:lnTo>
                    <a:pt x="1011" y="2740"/>
                  </a:lnTo>
                  <a:lnTo>
                    <a:pt x="999" y="2744"/>
                  </a:lnTo>
                  <a:close/>
                  <a:moveTo>
                    <a:pt x="4773" y="2981"/>
                  </a:moveTo>
                  <a:lnTo>
                    <a:pt x="4763" y="2979"/>
                  </a:lnTo>
                  <a:lnTo>
                    <a:pt x="4761" y="2976"/>
                  </a:lnTo>
                  <a:lnTo>
                    <a:pt x="4757" y="2974"/>
                  </a:lnTo>
                  <a:lnTo>
                    <a:pt x="4755" y="2971"/>
                  </a:lnTo>
                  <a:lnTo>
                    <a:pt x="4754" y="2967"/>
                  </a:lnTo>
                  <a:lnTo>
                    <a:pt x="4754" y="2964"/>
                  </a:lnTo>
                  <a:lnTo>
                    <a:pt x="4754" y="2959"/>
                  </a:lnTo>
                  <a:lnTo>
                    <a:pt x="4754" y="2956"/>
                  </a:lnTo>
                  <a:lnTo>
                    <a:pt x="4756" y="2952"/>
                  </a:lnTo>
                  <a:lnTo>
                    <a:pt x="4770" y="2926"/>
                  </a:lnTo>
                  <a:lnTo>
                    <a:pt x="4785" y="2901"/>
                  </a:lnTo>
                  <a:lnTo>
                    <a:pt x="4800" y="2874"/>
                  </a:lnTo>
                  <a:lnTo>
                    <a:pt x="4813" y="2849"/>
                  </a:lnTo>
                  <a:lnTo>
                    <a:pt x="4828" y="2823"/>
                  </a:lnTo>
                  <a:lnTo>
                    <a:pt x="4842" y="2797"/>
                  </a:lnTo>
                  <a:lnTo>
                    <a:pt x="4856" y="2771"/>
                  </a:lnTo>
                  <a:lnTo>
                    <a:pt x="4871" y="2746"/>
                  </a:lnTo>
                  <a:lnTo>
                    <a:pt x="4873" y="2742"/>
                  </a:lnTo>
                  <a:lnTo>
                    <a:pt x="4875" y="2740"/>
                  </a:lnTo>
                  <a:lnTo>
                    <a:pt x="4879" y="2738"/>
                  </a:lnTo>
                  <a:lnTo>
                    <a:pt x="4882" y="2737"/>
                  </a:lnTo>
                  <a:lnTo>
                    <a:pt x="4886" y="2735"/>
                  </a:lnTo>
                  <a:lnTo>
                    <a:pt x="4890" y="2735"/>
                  </a:lnTo>
                  <a:lnTo>
                    <a:pt x="4894" y="2737"/>
                  </a:lnTo>
                  <a:lnTo>
                    <a:pt x="4897" y="2738"/>
                  </a:lnTo>
                  <a:lnTo>
                    <a:pt x="4901" y="2740"/>
                  </a:lnTo>
                  <a:lnTo>
                    <a:pt x="4903" y="2742"/>
                  </a:lnTo>
                  <a:lnTo>
                    <a:pt x="4905" y="2746"/>
                  </a:lnTo>
                  <a:lnTo>
                    <a:pt x="4906" y="2749"/>
                  </a:lnTo>
                  <a:lnTo>
                    <a:pt x="4908" y="2753"/>
                  </a:lnTo>
                  <a:lnTo>
                    <a:pt x="4908" y="2757"/>
                  </a:lnTo>
                  <a:lnTo>
                    <a:pt x="4906" y="2761"/>
                  </a:lnTo>
                  <a:lnTo>
                    <a:pt x="4905" y="2764"/>
                  </a:lnTo>
                  <a:lnTo>
                    <a:pt x="4892" y="2791"/>
                  </a:lnTo>
                  <a:lnTo>
                    <a:pt x="4877" y="2816"/>
                  </a:lnTo>
                  <a:lnTo>
                    <a:pt x="4863" y="2842"/>
                  </a:lnTo>
                  <a:lnTo>
                    <a:pt x="4848" y="2869"/>
                  </a:lnTo>
                  <a:lnTo>
                    <a:pt x="4834" y="2894"/>
                  </a:lnTo>
                  <a:lnTo>
                    <a:pt x="4819" y="2920"/>
                  </a:lnTo>
                  <a:lnTo>
                    <a:pt x="4804" y="2945"/>
                  </a:lnTo>
                  <a:lnTo>
                    <a:pt x="4791" y="2972"/>
                  </a:lnTo>
                  <a:lnTo>
                    <a:pt x="4787" y="2975"/>
                  </a:lnTo>
                  <a:lnTo>
                    <a:pt x="4783" y="2979"/>
                  </a:lnTo>
                  <a:lnTo>
                    <a:pt x="4778" y="2981"/>
                  </a:lnTo>
                  <a:lnTo>
                    <a:pt x="4773" y="2981"/>
                  </a:lnTo>
                  <a:close/>
                  <a:moveTo>
                    <a:pt x="1091" y="3183"/>
                  </a:moveTo>
                  <a:lnTo>
                    <a:pt x="1082" y="3181"/>
                  </a:lnTo>
                  <a:lnTo>
                    <a:pt x="1078" y="3179"/>
                  </a:lnTo>
                  <a:lnTo>
                    <a:pt x="1076" y="3176"/>
                  </a:lnTo>
                  <a:lnTo>
                    <a:pt x="1074" y="3174"/>
                  </a:lnTo>
                  <a:lnTo>
                    <a:pt x="1072" y="3170"/>
                  </a:lnTo>
                  <a:lnTo>
                    <a:pt x="1072" y="3166"/>
                  </a:lnTo>
                  <a:lnTo>
                    <a:pt x="1072" y="3162"/>
                  </a:lnTo>
                  <a:lnTo>
                    <a:pt x="1072" y="3159"/>
                  </a:lnTo>
                  <a:lnTo>
                    <a:pt x="1073" y="3154"/>
                  </a:lnTo>
                  <a:lnTo>
                    <a:pt x="1080" y="3139"/>
                  </a:lnTo>
                  <a:lnTo>
                    <a:pt x="1086" y="3124"/>
                  </a:lnTo>
                  <a:lnTo>
                    <a:pt x="1091" y="3109"/>
                  </a:lnTo>
                  <a:lnTo>
                    <a:pt x="1096" y="3094"/>
                  </a:lnTo>
                  <a:lnTo>
                    <a:pt x="1098" y="3080"/>
                  </a:lnTo>
                  <a:lnTo>
                    <a:pt x="1100" y="3065"/>
                  </a:lnTo>
                  <a:lnTo>
                    <a:pt x="1103" y="3050"/>
                  </a:lnTo>
                  <a:lnTo>
                    <a:pt x="1103" y="3035"/>
                  </a:lnTo>
                  <a:lnTo>
                    <a:pt x="1101" y="3012"/>
                  </a:lnTo>
                  <a:lnTo>
                    <a:pt x="1099" y="2988"/>
                  </a:lnTo>
                  <a:lnTo>
                    <a:pt x="1093" y="2965"/>
                  </a:lnTo>
                  <a:lnTo>
                    <a:pt x="1086" y="2940"/>
                  </a:lnTo>
                  <a:lnTo>
                    <a:pt x="1086" y="2936"/>
                  </a:lnTo>
                  <a:lnTo>
                    <a:pt x="1086" y="2932"/>
                  </a:lnTo>
                  <a:lnTo>
                    <a:pt x="1086" y="2928"/>
                  </a:lnTo>
                  <a:lnTo>
                    <a:pt x="1089" y="2925"/>
                  </a:lnTo>
                  <a:lnTo>
                    <a:pt x="1090" y="2921"/>
                  </a:lnTo>
                  <a:lnTo>
                    <a:pt x="1093" y="2919"/>
                  </a:lnTo>
                  <a:lnTo>
                    <a:pt x="1097" y="2917"/>
                  </a:lnTo>
                  <a:lnTo>
                    <a:pt x="1100" y="2914"/>
                  </a:lnTo>
                  <a:lnTo>
                    <a:pt x="1104" y="2914"/>
                  </a:lnTo>
                  <a:lnTo>
                    <a:pt x="1107" y="2914"/>
                  </a:lnTo>
                  <a:lnTo>
                    <a:pt x="1112" y="2914"/>
                  </a:lnTo>
                  <a:lnTo>
                    <a:pt x="1115" y="2917"/>
                  </a:lnTo>
                  <a:lnTo>
                    <a:pt x="1119" y="2919"/>
                  </a:lnTo>
                  <a:lnTo>
                    <a:pt x="1121" y="2921"/>
                  </a:lnTo>
                  <a:lnTo>
                    <a:pt x="1123" y="2925"/>
                  </a:lnTo>
                  <a:lnTo>
                    <a:pt x="1124" y="2928"/>
                  </a:lnTo>
                  <a:lnTo>
                    <a:pt x="1132" y="2956"/>
                  </a:lnTo>
                  <a:lnTo>
                    <a:pt x="1137" y="2982"/>
                  </a:lnTo>
                  <a:lnTo>
                    <a:pt x="1140" y="3008"/>
                  </a:lnTo>
                  <a:lnTo>
                    <a:pt x="1142" y="3035"/>
                  </a:lnTo>
                  <a:lnTo>
                    <a:pt x="1142" y="3052"/>
                  </a:lnTo>
                  <a:lnTo>
                    <a:pt x="1139" y="3069"/>
                  </a:lnTo>
                  <a:lnTo>
                    <a:pt x="1137" y="3086"/>
                  </a:lnTo>
                  <a:lnTo>
                    <a:pt x="1134" y="3104"/>
                  </a:lnTo>
                  <a:lnTo>
                    <a:pt x="1129" y="3121"/>
                  </a:lnTo>
                  <a:lnTo>
                    <a:pt x="1123" y="3138"/>
                  </a:lnTo>
                  <a:lnTo>
                    <a:pt x="1116" y="3155"/>
                  </a:lnTo>
                  <a:lnTo>
                    <a:pt x="1108" y="3172"/>
                  </a:lnTo>
                  <a:lnTo>
                    <a:pt x="1105" y="3177"/>
                  </a:lnTo>
                  <a:lnTo>
                    <a:pt x="1101" y="3181"/>
                  </a:lnTo>
                  <a:lnTo>
                    <a:pt x="1096" y="3183"/>
                  </a:lnTo>
                  <a:lnTo>
                    <a:pt x="1091" y="3183"/>
                  </a:lnTo>
                  <a:close/>
                  <a:moveTo>
                    <a:pt x="4490" y="3354"/>
                  </a:moveTo>
                  <a:lnTo>
                    <a:pt x="4485" y="3353"/>
                  </a:lnTo>
                  <a:lnTo>
                    <a:pt x="4481" y="3351"/>
                  </a:lnTo>
                  <a:lnTo>
                    <a:pt x="4477" y="3349"/>
                  </a:lnTo>
                  <a:lnTo>
                    <a:pt x="4474" y="3346"/>
                  </a:lnTo>
                  <a:lnTo>
                    <a:pt x="4472" y="3342"/>
                  </a:lnTo>
                  <a:lnTo>
                    <a:pt x="4471" y="3339"/>
                  </a:lnTo>
                  <a:lnTo>
                    <a:pt x="4469" y="3334"/>
                  </a:lnTo>
                  <a:lnTo>
                    <a:pt x="4471" y="3331"/>
                  </a:lnTo>
                  <a:lnTo>
                    <a:pt x="4471" y="3327"/>
                  </a:lnTo>
                  <a:lnTo>
                    <a:pt x="4473" y="3324"/>
                  </a:lnTo>
                  <a:lnTo>
                    <a:pt x="4475" y="3320"/>
                  </a:lnTo>
                  <a:lnTo>
                    <a:pt x="4477" y="3318"/>
                  </a:lnTo>
                  <a:lnTo>
                    <a:pt x="4503" y="3299"/>
                  </a:lnTo>
                  <a:lnTo>
                    <a:pt x="4527" y="3278"/>
                  </a:lnTo>
                  <a:lnTo>
                    <a:pt x="4549" y="3258"/>
                  </a:lnTo>
                  <a:lnTo>
                    <a:pt x="4569" y="3238"/>
                  </a:lnTo>
                  <a:lnTo>
                    <a:pt x="4589" y="3218"/>
                  </a:lnTo>
                  <a:lnTo>
                    <a:pt x="4606" y="3198"/>
                  </a:lnTo>
                  <a:lnTo>
                    <a:pt x="4623" y="3177"/>
                  </a:lnTo>
                  <a:lnTo>
                    <a:pt x="4639" y="3155"/>
                  </a:lnTo>
                  <a:lnTo>
                    <a:pt x="4641" y="3152"/>
                  </a:lnTo>
                  <a:lnTo>
                    <a:pt x="4644" y="3150"/>
                  </a:lnTo>
                  <a:lnTo>
                    <a:pt x="4647" y="3147"/>
                  </a:lnTo>
                  <a:lnTo>
                    <a:pt x="4652" y="3147"/>
                  </a:lnTo>
                  <a:lnTo>
                    <a:pt x="4655" y="3146"/>
                  </a:lnTo>
                  <a:lnTo>
                    <a:pt x="4659" y="3147"/>
                  </a:lnTo>
                  <a:lnTo>
                    <a:pt x="4662" y="3148"/>
                  </a:lnTo>
                  <a:lnTo>
                    <a:pt x="4666" y="3150"/>
                  </a:lnTo>
                  <a:lnTo>
                    <a:pt x="4669" y="3153"/>
                  </a:lnTo>
                  <a:lnTo>
                    <a:pt x="4671" y="3155"/>
                  </a:lnTo>
                  <a:lnTo>
                    <a:pt x="4674" y="3159"/>
                  </a:lnTo>
                  <a:lnTo>
                    <a:pt x="4675" y="3162"/>
                  </a:lnTo>
                  <a:lnTo>
                    <a:pt x="4675" y="3167"/>
                  </a:lnTo>
                  <a:lnTo>
                    <a:pt x="4675" y="3170"/>
                  </a:lnTo>
                  <a:lnTo>
                    <a:pt x="4674" y="3174"/>
                  </a:lnTo>
                  <a:lnTo>
                    <a:pt x="4671" y="3177"/>
                  </a:lnTo>
                  <a:lnTo>
                    <a:pt x="4654" y="3200"/>
                  </a:lnTo>
                  <a:lnTo>
                    <a:pt x="4637" y="3223"/>
                  </a:lnTo>
                  <a:lnTo>
                    <a:pt x="4618" y="3245"/>
                  </a:lnTo>
                  <a:lnTo>
                    <a:pt x="4598" y="3265"/>
                  </a:lnTo>
                  <a:lnTo>
                    <a:pt x="4576" y="3287"/>
                  </a:lnTo>
                  <a:lnTo>
                    <a:pt x="4553" y="3308"/>
                  </a:lnTo>
                  <a:lnTo>
                    <a:pt x="4528" y="3328"/>
                  </a:lnTo>
                  <a:lnTo>
                    <a:pt x="4501" y="3349"/>
                  </a:lnTo>
                  <a:lnTo>
                    <a:pt x="4490" y="3354"/>
                  </a:lnTo>
                  <a:close/>
                  <a:moveTo>
                    <a:pt x="777" y="3534"/>
                  </a:moveTo>
                  <a:lnTo>
                    <a:pt x="773" y="3534"/>
                  </a:lnTo>
                  <a:lnTo>
                    <a:pt x="770" y="3533"/>
                  </a:lnTo>
                  <a:lnTo>
                    <a:pt x="766" y="3530"/>
                  </a:lnTo>
                  <a:lnTo>
                    <a:pt x="763" y="3528"/>
                  </a:lnTo>
                  <a:lnTo>
                    <a:pt x="761" y="3525"/>
                  </a:lnTo>
                  <a:lnTo>
                    <a:pt x="758" y="3521"/>
                  </a:lnTo>
                  <a:lnTo>
                    <a:pt x="757" y="3518"/>
                  </a:lnTo>
                  <a:lnTo>
                    <a:pt x="757" y="3514"/>
                  </a:lnTo>
                  <a:lnTo>
                    <a:pt x="757" y="3510"/>
                  </a:lnTo>
                  <a:lnTo>
                    <a:pt x="758" y="3506"/>
                  </a:lnTo>
                  <a:lnTo>
                    <a:pt x="761" y="3503"/>
                  </a:lnTo>
                  <a:lnTo>
                    <a:pt x="763" y="3501"/>
                  </a:lnTo>
                  <a:lnTo>
                    <a:pt x="809" y="3456"/>
                  </a:lnTo>
                  <a:lnTo>
                    <a:pt x="852" y="3414"/>
                  </a:lnTo>
                  <a:lnTo>
                    <a:pt x="893" y="3373"/>
                  </a:lnTo>
                  <a:lnTo>
                    <a:pt x="932" y="3334"/>
                  </a:lnTo>
                  <a:lnTo>
                    <a:pt x="935" y="3332"/>
                  </a:lnTo>
                  <a:lnTo>
                    <a:pt x="939" y="3331"/>
                  </a:lnTo>
                  <a:lnTo>
                    <a:pt x="942" y="3330"/>
                  </a:lnTo>
                  <a:lnTo>
                    <a:pt x="945" y="3328"/>
                  </a:lnTo>
                  <a:lnTo>
                    <a:pt x="949" y="3330"/>
                  </a:lnTo>
                  <a:lnTo>
                    <a:pt x="952" y="3330"/>
                  </a:lnTo>
                  <a:lnTo>
                    <a:pt x="956" y="3332"/>
                  </a:lnTo>
                  <a:lnTo>
                    <a:pt x="959" y="3334"/>
                  </a:lnTo>
                  <a:lnTo>
                    <a:pt x="961" y="3338"/>
                  </a:lnTo>
                  <a:lnTo>
                    <a:pt x="964" y="3341"/>
                  </a:lnTo>
                  <a:lnTo>
                    <a:pt x="965" y="3345"/>
                  </a:lnTo>
                  <a:lnTo>
                    <a:pt x="965" y="3348"/>
                  </a:lnTo>
                  <a:lnTo>
                    <a:pt x="965" y="3353"/>
                  </a:lnTo>
                  <a:lnTo>
                    <a:pt x="964" y="3356"/>
                  </a:lnTo>
                  <a:lnTo>
                    <a:pt x="963" y="3359"/>
                  </a:lnTo>
                  <a:lnTo>
                    <a:pt x="959" y="3362"/>
                  </a:lnTo>
                  <a:lnTo>
                    <a:pt x="920" y="3402"/>
                  </a:lnTo>
                  <a:lnTo>
                    <a:pt x="880" y="3442"/>
                  </a:lnTo>
                  <a:lnTo>
                    <a:pt x="836" y="3484"/>
                  </a:lnTo>
                  <a:lnTo>
                    <a:pt x="791" y="3528"/>
                  </a:lnTo>
                  <a:lnTo>
                    <a:pt x="787" y="3530"/>
                  </a:lnTo>
                  <a:lnTo>
                    <a:pt x="785" y="3533"/>
                  </a:lnTo>
                  <a:lnTo>
                    <a:pt x="780" y="3534"/>
                  </a:lnTo>
                  <a:lnTo>
                    <a:pt x="777" y="3534"/>
                  </a:lnTo>
                  <a:close/>
                  <a:moveTo>
                    <a:pt x="4090" y="3606"/>
                  </a:moveTo>
                  <a:lnTo>
                    <a:pt x="4085" y="3605"/>
                  </a:lnTo>
                  <a:lnTo>
                    <a:pt x="4080" y="3604"/>
                  </a:lnTo>
                  <a:lnTo>
                    <a:pt x="4076" y="3600"/>
                  </a:lnTo>
                  <a:lnTo>
                    <a:pt x="4072" y="3596"/>
                  </a:lnTo>
                  <a:lnTo>
                    <a:pt x="4071" y="3592"/>
                  </a:lnTo>
                  <a:lnTo>
                    <a:pt x="4070" y="3589"/>
                  </a:lnTo>
                  <a:lnTo>
                    <a:pt x="4070" y="3584"/>
                  </a:lnTo>
                  <a:lnTo>
                    <a:pt x="4071" y="3581"/>
                  </a:lnTo>
                  <a:lnTo>
                    <a:pt x="4072" y="3577"/>
                  </a:lnTo>
                  <a:lnTo>
                    <a:pt x="4075" y="3574"/>
                  </a:lnTo>
                  <a:lnTo>
                    <a:pt x="4077" y="3572"/>
                  </a:lnTo>
                  <a:lnTo>
                    <a:pt x="4080" y="3569"/>
                  </a:lnTo>
                  <a:lnTo>
                    <a:pt x="4122" y="3545"/>
                  </a:lnTo>
                  <a:lnTo>
                    <a:pt x="4163" y="3521"/>
                  </a:lnTo>
                  <a:lnTo>
                    <a:pt x="4206" y="3495"/>
                  </a:lnTo>
                  <a:lnTo>
                    <a:pt x="4249" y="3468"/>
                  </a:lnTo>
                  <a:lnTo>
                    <a:pt x="4282" y="3448"/>
                  </a:lnTo>
                  <a:lnTo>
                    <a:pt x="4286" y="3445"/>
                  </a:lnTo>
                  <a:lnTo>
                    <a:pt x="4289" y="3444"/>
                  </a:lnTo>
                  <a:lnTo>
                    <a:pt x="4293" y="3444"/>
                  </a:lnTo>
                  <a:lnTo>
                    <a:pt x="4297" y="3444"/>
                  </a:lnTo>
                  <a:lnTo>
                    <a:pt x="4301" y="3447"/>
                  </a:lnTo>
                  <a:lnTo>
                    <a:pt x="4304" y="3448"/>
                  </a:lnTo>
                  <a:lnTo>
                    <a:pt x="4306" y="3450"/>
                  </a:lnTo>
                  <a:lnTo>
                    <a:pt x="4309" y="3453"/>
                  </a:lnTo>
                  <a:lnTo>
                    <a:pt x="4311" y="3457"/>
                  </a:lnTo>
                  <a:lnTo>
                    <a:pt x="4312" y="3462"/>
                  </a:lnTo>
                  <a:lnTo>
                    <a:pt x="4312" y="3465"/>
                  </a:lnTo>
                  <a:lnTo>
                    <a:pt x="4311" y="3468"/>
                  </a:lnTo>
                  <a:lnTo>
                    <a:pt x="4310" y="3472"/>
                  </a:lnTo>
                  <a:lnTo>
                    <a:pt x="4309" y="3475"/>
                  </a:lnTo>
                  <a:lnTo>
                    <a:pt x="4306" y="3479"/>
                  </a:lnTo>
                  <a:lnTo>
                    <a:pt x="4303" y="3481"/>
                  </a:lnTo>
                  <a:lnTo>
                    <a:pt x="4270" y="3502"/>
                  </a:lnTo>
                  <a:lnTo>
                    <a:pt x="4226" y="3528"/>
                  </a:lnTo>
                  <a:lnTo>
                    <a:pt x="4183" y="3554"/>
                  </a:lnTo>
                  <a:lnTo>
                    <a:pt x="4141" y="3580"/>
                  </a:lnTo>
                  <a:lnTo>
                    <a:pt x="4100" y="3604"/>
                  </a:lnTo>
                  <a:lnTo>
                    <a:pt x="4090" y="3606"/>
                  </a:lnTo>
                  <a:close/>
                  <a:moveTo>
                    <a:pt x="3664" y="3811"/>
                  </a:moveTo>
                  <a:lnTo>
                    <a:pt x="3658" y="3810"/>
                  </a:lnTo>
                  <a:lnTo>
                    <a:pt x="3654" y="3808"/>
                  </a:lnTo>
                  <a:lnTo>
                    <a:pt x="3649" y="3803"/>
                  </a:lnTo>
                  <a:lnTo>
                    <a:pt x="3646" y="3799"/>
                  </a:lnTo>
                  <a:lnTo>
                    <a:pt x="3645" y="3794"/>
                  </a:lnTo>
                  <a:lnTo>
                    <a:pt x="3645" y="3791"/>
                  </a:lnTo>
                  <a:lnTo>
                    <a:pt x="3646" y="3787"/>
                  </a:lnTo>
                  <a:lnTo>
                    <a:pt x="3647" y="3783"/>
                  </a:lnTo>
                  <a:lnTo>
                    <a:pt x="3648" y="3780"/>
                  </a:lnTo>
                  <a:lnTo>
                    <a:pt x="3650" y="3777"/>
                  </a:lnTo>
                  <a:lnTo>
                    <a:pt x="3654" y="3775"/>
                  </a:lnTo>
                  <a:lnTo>
                    <a:pt x="3657" y="3772"/>
                  </a:lnTo>
                  <a:lnTo>
                    <a:pt x="3684" y="3762"/>
                  </a:lnTo>
                  <a:lnTo>
                    <a:pt x="3711" y="3752"/>
                  </a:lnTo>
                  <a:lnTo>
                    <a:pt x="3737" y="3740"/>
                  </a:lnTo>
                  <a:lnTo>
                    <a:pt x="3764" y="3729"/>
                  </a:lnTo>
                  <a:lnTo>
                    <a:pt x="3791" y="3717"/>
                  </a:lnTo>
                  <a:lnTo>
                    <a:pt x="3818" y="3705"/>
                  </a:lnTo>
                  <a:lnTo>
                    <a:pt x="3845" y="3692"/>
                  </a:lnTo>
                  <a:lnTo>
                    <a:pt x="3873" y="3679"/>
                  </a:lnTo>
                  <a:lnTo>
                    <a:pt x="3876" y="3677"/>
                  </a:lnTo>
                  <a:lnTo>
                    <a:pt x="3880" y="3677"/>
                  </a:lnTo>
                  <a:lnTo>
                    <a:pt x="3884" y="3677"/>
                  </a:lnTo>
                  <a:lnTo>
                    <a:pt x="3888" y="3678"/>
                  </a:lnTo>
                  <a:lnTo>
                    <a:pt x="3891" y="3679"/>
                  </a:lnTo>
                  <a:lnTo>
                    <a:pt x="3894" y="3682"/>
                  </a:lnTo>
                  <a:lnTo>
                    <a:pt x="3897" y="3685"/>
                  </a:lnTo>
                  <a:lnTo>
                    <a:pt x="3899" y="3689"/>
                  </a:lnTo>
                  <a:lnTo>
                    <a:pt x="3900" y="3692"/>
                  </a:lnTo>
                  <a:lnTo>
                    <a:pt x="3900" y="3695"/>
                  </a:lnTo>
                  <a:lnTo>
                    <a:pt x="3900" y="3699"/>
                  </a:lnTo>
                  <a:lnTo>
                    <a:pt x="3899" y="3704"/>
                  </a:lnTo>
                  <a:lnTo>
                    <a:pt x="3898" y="3707"/>
                  </a:lnTo>
                  <a:lnTo>
                    <a:pt x="3896" y="3709"/>
                  </a:lnTo>
                  <a:lnTo>
                    <a:pt x="3894" y="3713"/>
                  </a:lnTo>
                  <a:lnTo>
                    <a:pt x="3890" y="3714"/>
                  </a:lnTo>
                  <a:lnTo>
                    <a:pt x="3863" y="3728"/>
                  </a:lnTo>
                  <a:lnTo>
                    <a:pt x="3835" y="3740"/>
                  </a:lnTo>
                  <a:lnTo>
                    <a:pt x="3807" y="3753"/>
                  </a:lnTo>
                  <a:lnTo>
                    <a:pt x="3780" y="3765"/>
                  </a:lnTo>
                  <a:lnTo>
                    <a:pt x="3752" y="3777"/>
                  </a:lnTo>
                  <a:lnTo>
                    <a:pt x="3726" y="3788"/>
                  </a:lnTo>
                  <a:lnTo>
                    <a:pt x="3698" y="3799"/>
                  </a:lnTo>
                  <a:lnTo>
                    <a:pt x="3672" y="3809"/>
                  </a:lnTo>
                  <a:lnTo>
                    <a:pt x="3664" y="3811"/>
                  </a:lnTo>
                  <a:close/>
                  <a:moveTo>
                    <a:pt x="433" y="3857"/>
                  </a:moveTo>
                  <a:lnTo>
                    <a:pt x="428" y="3857"/>
                  </a:lnTo>
                  <a:lnTo>
                    <a:pt x="425" y="3856"/>
                  </a:lnTo>
                  <a:lnTo>
                    <a:pt x="421" y="3854"/>
                  </a:lnTo>
                  <a:lnTo>
                    <a:pt x="418" y="3851"/>
                  </a:lnTo>
                  <a:lnTo>
                    <a:pt x="415" y="3848"/>
                  </a:lnTo>
                  <a:lnTo>
                    <a:pt x="414" y="3845"/>
                  </a:lnTo>
                  <a:lnTo>
                    <a:pt x="413" y="3841"/>
                  </a:lnTo>
                  <a:lnTo>
                    <a:pt x="412" y="3837"/>
                  </a:lnTo>
                  <a:lnTo>
                    <a:pt x="413" y="3833"/>
                  </a:lnTo>
                  <a:lnTo>
                    <a:pt x="414" y="3830"/>
                  </a:lnTo>
                  <a:lnTo>
                    <a:pt x="417" y="3826"/>
                  </a:lnTo>
                  <a:lnTo>
                    <a:pt x="419" y="3824"/>
                  </a:lnTo>
                  <a:lnTo>
                    <a:pt x="451" y="3793"/>
                  </a:lnTo>
                  <a:lnTo>
                    <a:pt x="483" y="3763"/>
                  </a:lnTo>
                  <a:lnTo>
                    <a:pt x="516" y="3732"/>
                  </a:lnTo>
                  <a:lnTo>
                    <a:pt x="548" y="3702"/>
                  </a:lnTo>
                  <a:lnTo>
                    <a:pt x="592" y="3662"/>
                  </a:lnTo>
                  <a:lnTo>
                    <a:pt x="594" y="3660"/>
                  </a:lnTo>
                  <a:lnTo>
                    <a:pt x="598" y="3658"/>
                  </a:lnTo>
                  <a:lnTo>
                    <a:pt x="602" y="3656"/>
                  </a:lnTo>
                  <a:lnTo>
                    <a:pt x="606" y="3656"/>
                  </a:lnTo>
                  <a:lnTo>
                    <a:pt x="609" y="3658"/>
                  </a:lnTo>
                  <a:lnTo>
                    <a:pt x="613" y="3659"/>
                  </a:lnTo>
                  <a:lnTo>
                    <a:pt x="616" y="3660"/>
                  </a:lnTo>
                  <a:lnTo>
                    <a:pt x="620" y="3663"/>
                  </a:lnTo>
                  <a:lnTo>
                    <a:pt x="622" y="3666"/>
                  </a:lnTo>
                  <a:lnTo>
                    <a:pt x="623" y="3669"/>
                  </a:lnTo>
                  <a:lnTo>
                    <a:pt x="624" y="3674"/>
                  </a:lnTo>
                  <a:lnTo>
                    <a:pt x="624" y="3677"/>
                  </a:lnTo>
                  <a:lnTo>
                    <a:pt x="624" y="3681"/>
                  </a:lnTo>
                  <a:lnTo>
                    <a:pt x="623" y="3684"/>
                  </a:lnTo>
                  <a:lnTo>
                    <a:pt x="621" y="3687"/>
                  </a:lnTo>
                  <a:lnTo>
                    <a:pt x="618" y="3691"/>
                  </a:lnTo>
                  <a:lnTo>
                    <a:pt x="575" y="3731"/>
                  </a:lnTo>
                  <a:lnTo>
                    <a:pt x="543" y="3761"/>
                  </a:lnTo>
                  <a:lnTo>
                    <a:pt x="511" y="3792"/>
                  </a:lnTo>
                  <a:lnTo>
                    <a:pt x="479" y="3822"/>
                  </a:lnTo>
                  <a:lnTo>
                    <a:pt x="445" y="3853"/>
                  </a:lnTo>
                  <a:lnTo>
                    <a:pt x="443" y="3855"/>
                  </a:lnTo>
                  <a:lnTo>
                    <a:pt x="440" y="3856"/>
                  </a:lnTo>
                  <a:lnTo>
                    <a:pt x="436" y="3857"/>
                  </a:lnTo>
                  <a:lnTo>
                    <a:pt x="433" y="3857"/>
                  </a:lnTo>
                  <a:close/>
                  <a:moveTo>
                    <a:pt x="3217" y="3960"/>
                  </a:moveTo>
                  <a:lnTo>
                    <a:pt x="3211" y="3959"/>
                  </a:lnTo>
                  <a:lnTo>
                    <a:pt x="3205" y="3957"/>
                  </a:lnTo>
                  <a:lnTo>
                    <a:pt x="3202" y="3954"/>
                  </a:lnTo>
                  <a:lnTo>
                    <a:pt x="3198" y="3949"/>
                  </a:lnTo>
                  <a:lnTo>
                    <a:pt x="3197" y="3944"/>
                  </a:lnTo>
                  <a:lnTo>
                    <a:pt x="3197" y="3941"/>
                  </a:lnTo>
                  <a:lnTo>
                    <a:pt x="3197" y="3937"/>
                  </a:lnTo>
                  <a:lnTo>
                    <a:pt x="3198" y="3934"/>
                  </a:lnTo>
                  <a:lnTo>
                    <a:pt x="3199" y="3931"/>
                  </a:lnTo>
                  <a:lnTo>
                    <a:pt x="3202" y="3927"/>
                  </a:lnTo>
                  <a:lnTo>
                    <a:pt x="3205" y="3925"/>
                  </a:lnTo>
                  <a:lnTo>
                    <a:pt x="3209" y="3923"/>
                  </a:lnTo>
                  <a:lnTo>
                    <a:pt x="3236" y="3911"/>
                  </a:lnTo>
                  <a:lnTo>
                    <a:pt x="3265" y="3901"/>
                  </a:lnTo>
                  <a:lnTo>
                    <a:pt x="3294" y="3890"/>
                  </a:lnTo>
                  <a:lnTo>
                    <a:pt x="3322" y="3880"/>
                  </a:lnTo>
                  <a:lnTo>
                    <a:pt x="3350" y="3871"/>
                  </a:lnTo>
                  <a:lnTo>
                    <a:pt x="3378" y="3863"/>
                  </a:lnTo>
                  <a:lnTo>
                    <a:pt x="3407" y="3855"/>
                  </a:lnTo>
                  <a:lnTo>
                    <a:pt x="3435" y="3847"/>
                  </a:lnTo>
                  <a:lnTo>
                    <a:pt x="3439" y="3846"/>
                  </a:lnTo>
                  <a:lnTo>
                    <a:pt x="3443" y="3846"/>
                  </a:lnTo>
                  <a:lnTo>
                    <a:pt x="3446" y="3847"/>
                  </a:lnTo>
                  <a:lnTo>
                    <a:pt x="3450" y="3848"/>
                  </a:lnTo>
                  <a:lnTo>
                    <a:pt x="3453" y="3850"/>
                  </a:lnTo>
                  <a:lnTo>
                    <a:pt x="3455" y="3853"/>
                  </a:lnTo>
                  <a:lnTo>
                    <a:pt x="3458" y="3856"/>
                  </a:lnTo>
                  <a:lnTo>
                    <a:pt x="3459" y="3861"/>
                  </a:lnTo>
                  <a:lnTo>
                    <a:pt x="3460" y="3864"/>
                  </a:lnTo>
                  <a:lnTo>
                    <a:pt x="3460" y="3868"/>
                  </a:lnTo>
                  <a:lnTo>
                    <a:pt x="3459" y="3872"/>
                  </a:lnTo>
                  <a:lnTo>
                    <a:pt x="3458" y="3876"/>
                  </a:lnTo>
                  <a:lnTo>
                    <a:pt x="3455" y="3878"/>
                  </a:lnTo>
                  <a:lnTo>
                    <a:pt x="3453" y="3881"/>
                  </a:lnTo>
                  <a:lnTo>
                    <a:pt x="3450" y="3882"/>
                  </a:lnTo>
                  <a:lnTo>
                    <a:pt x="3446" y="3885"/>
                  </a:lnTo>
                  <a:lnTo>
                    <a:pt x="3419" y="3893"/>
                  </a:lnTo>
                  <a:lnTo>
                    <a:pt x="3391" y="3901"/>
                  </a:lnTo>
                  <a:lnTo>
                    <a:pt x="3362" y="3909"/>
                  </a:lnTo>
                  <a:lnTo>
                    <a:pt x="3335" y="3918"/>
                  </a:lnTo>
                  <a:lnTo>
                    <a:pt x="3306" y="3927"/>
                  </a:lnTo>
                  <a:lnTo>
                    <a:pt x="3279" y="3937"/>
                  </a:lnTo>
                  <a:lnTo>
                    <a:pt x="3251" y="3948"/>
                  </a:lnTo>
                  <a:lnTo>
                    <a:pt x="3225" y="3959"/>
                  </a:lnTo>
                  <a:lnTo>
                    <a:pt x="3217" y="3960"/>
                  </a:lnTo>
                  <a:close/>
                  <a:moveTo>
                    <a:pt x="114" y="4205"/>
                  </a:moveTo>
                  <a:lnTo>
                    <a:pt x="103" y="4201"/>
                  </a:lnTo>
                  <a:lnTo>
                    <a:pt x="100" y="4199"/>
                  </a:lnTo>
                  <a:lnTo>
                    <a:pt x="98" y="4197"/>
                  </a:lnTo>
                  <a:lnTo>
                    <a:pt x="97" y="4193"/>
                  </a:lnTo>
                  <a:lnTo>
                    <a:pt x="94" y="4190"/>
                  </a:lnTo>
                  <a:lnTo>
                    <a:pt x="94" y="4186"/>
                  </a:lnTo>
                  <a:lnTo>
                    <a:pt x="94" y="4182"/>
                  </a:lnTo>
                  <a:lnTo>
                    <a:pt x="95" y="4178"/>
                  </a:lnTo>
                  <a:lnTo>
                    <a:pt x="97" y="4175"/>
                  </a:lnTo>
                  <a:lnTo>
                    <a:pt x="111" y="4152"/>
                  </a:lnTo>
                  <a:lnTo>
                    <a:pt x="126" y="4129"/>
                  </a:lnTo>
                  <a:lnTo>
                    <a:pt x="142" y="4107"/>
                  </a:lnTo>
                  <a:lnTo>
                    <a:pt x="158" y="4084"/>
                  </a:lnTo>
                  <a:lnTo>
                    <a:pt x="177" y="4063"/>
                  </a:lnTo>
                  <a:lnTo>
                    <a:pt x="195" y="4042"/>
                  </a:lnTo>
                  <a:lnTo>
                    <a:pt x="216" y="4020"/>
                  </a:lnTo>
                  <a:lnTo>
                    <a:pt x="235" y="3999"/>
                  </a:lnTo>
                  <a:lnTo>
                    <a:pt x="248" y="3988"/>
                  </a:lnTo>
                  <a:lnTo>
                    <a:pt x="251" y="3985"/>
                  </a:lnTo>
                  <a:lnTo>
                    <a:pt x="255" y="3983"/>
                  </a:lnTo>
                  <a:lnTo>
                    <a:pt x="258" y="3982"/>
                  </a:lnTo>
                  <a:lnTo>
                    <a:pt x="262" y="3982"/>
                  </a:lnTo>
                  <a:lnTo>
                    <a:pt x="265" y="3982"/>
                  </a:lnTo>
                  <a:lnTo>
                    <a:pt x="270" y="3983"/>
                  </a:lnTo>
                  <a:lnTo>
                    <a:pt x="273" y="3986"/>
                  </a:lnTo>
                  <a:lnTo>
                    <a:pt x="275" y="3988"/>
                  </a:lnTo>
                  <a:lnTo>
                    <a:pt x="278" y="3990"/>
                  </a:lnTo>
                  <a:lnTo>
                    <a:pt x="280" y="3994"/>
                  </a:lnTo>
                  <a:lnTo>
                    <a:pt x="281" y="3998"/>
                  </a:lnTo>
                  <a:lnTo>
                    <a:pt x="281" y="4002"/>
                  </a:lnTo>
                  <a:lnTo>
                    <a:pt x="281" y="4005"/>
                  </a:lnTo>
                  <a:lnTo>
                    <a:pt x="280" y="4009"/>
                  </a:lnTo>
                  <a:lnTo>
                    <a:pt x="278" y="4012"/>
                  </a:lnTo>
                  <a:lnTo>
                    <a:pt x="275" y="4015"/>
                  </a:lnTo>
                  <a:lnTo>
                    <a:pt x="264" y="4027"/>
                  </a:lnTo>
                  <a:lnTo>
                    <a:pt x="243" y="4048"/>
                  </a:lnTo>
                  <a:lnTo>
                    <a:pt x="225" y="4067"/>
                  </a:lnTo>
                  <a:lnTo>
                    <a:pt x="207" y="4088"/>
                  </a:lnTo>
                  <a:lnTo>
                    <a:pt x="191" y="4110"/>
                  </a:lnTo>
                  <a:lnTo>
                    <a:pt x="173" y="4130"/>
                  </a:lnTo>
                  <a:lnTo>
                    <a:pt x="158" y="4152"/>
                  </a:lnTo>
                  <a:lnTo>
                    <a:pt x="145" y="4173"/>
                  </a:lnTo>
                  <a:lnTo>
                    <a:pt x="131" y="4194"/>
                  </a:lnTo>
                  <a:lnTo>
                    <a:pt x="127" y="4199"/>
                  </a:lnTo>
                  <a:lnTo>
                    <a:pt x="123" y="4202"/>
                  </a:lnTo>
                  <a:lnTo>
                    <a:pt x="118" y="4204"/>
                  </a:lnTo>
                  <a:lnTo>
                    <a:pt x="114" y="4205"/>
                  </a:lnTo>
                  <a:close/>
                  <a:moveTo>
                    <a:pt x="3081" y="4345"/>
                  </a:moveTo>
                  <a:lnTo>
                    <a:pt x="3076" y="4344"/>
                  </a:lnTo>
                  <a:lnTo>
                    <a:pt x="3070" y="4341"/>
                  </a:lnTo>
                  <a:lnTo>
                    <a:pt x="3065" y="4338"/>
                  </a:lnTo>
                  <a:lnTo>
                    <a:pt x="3063" y="4332"/>
                  </a:lnTo>
                  <a:lnTo>
                    <a:pt x="3056" y="4315"/>
                  </a:lnTo>
                  <a:lnTo>
                    <a:pt x="3050" y="4298"/>
                  </a:lnTo>
                  <a:lnTo>
                    <a:pt x="3045" y="4280"/>
                  </a:lnTo>
                  <a:lnTo>
                    <a:pt x="3039" y="4263"/>
                  </a:lnTo>
                  <a:lnTo>
                    <a:pt x="3031" y="4235"/>
                  </a:lnTo>
                  <a:lnTo>
                    <a:pt x="3025" y="4207"/>
                  </a:lnTo>
                  <a:lnTo>
                    <a:pt x="3022" y="4181"/>
                  </a:lnTo>
                  <a:lnTo>
                    <a:pt x="3021" y="4155"/>
                  </a:lnTo>
                  <a:lnTo>
                    <a:pt x="3022" y="4138"/>
                  </a:lnTo>
                  <a:lnTo>
                    <a:pt x="3023" y="4121"/>
                  </a:lnTo>
                  <a:lnTo>
                    <a:pt x="3026" y="4105"/>
                  </a:lnTo>
                  <a:lnTo>
                    <a:pt x="3030" y="4090"/>
                  </a:lnTo>
                  <a:lnTo>
                    <a:pt x="3031" y="4087"/>
                  </a:lnTo>
                  <a:lnTo>
                    <a:pt x="3033" y="4083"/>
                  </a:lnTo>
                  <a:lnTo>
                    <a:pt x="3037" y="4080"/>
                  </a:lnTo>
                  <a:lnTo>
                    <a:pt x="3039" y="4077"/>
                  </a:lnTo>
                  <a:lnTo>
                    <a:pt x="3042" y="4076"/>
                  </a:lnTo>
                  <a:lnTo>
                    <a:pt x="3047" y="4075"/>
                  </a:lnTo>
                  <a:lnTo>
                    <a:pt x="3050" y="4075"/>
                  </a:lnTo>
                  <a:lnTo>
                    <a:pt x="3054" y="4076"/>
                  </a:lnTo>
                  <a:lnTo>
                    <a:pt x="3058" y="4077"/>
                  </a:lnTo>
                  <a:lnTo>
                    <a:pt x="3061" y="4080"/>
                  </a:lnTo>
                  <a:lnTo>
                    <a:pt x="3064" y="4083"/>
                  </a:lnTo>
                  <a:lnTo>
                    <a:pt x="3066" y="4085"/>
                  </a:lnTo>
                  <a:lnTo>
                    <a:pt x="3068" y="4089"/>
                  </a:lnTo>
                  <a:lnTo>
                    <a:pt x="3069" y="4093"/>
                  </a:lnTo>
                  <a:lnTo>
                    <a:pt x="3069" y="4097"/>
                  </a:lnTo>
                  <a:lnTo>
                    <a:pt x="3068" y="4100"/>
                  </a:lnTo>
                  <a:lnTo>
                    <a:pt x="3064" y="4114"/>
                  </a:lnTo>
                  <a:lnTo>
                    <a:pt x="3062" y="4127"/>
                  </a:lnTo>
                  <a:lnTo>
                    <a:pt x="3061" y="4141"/>
                  </a:lnTo>
                  <a:lnTo>
                    <a:pt x="3061" y="4155"/>
                  </a:lnTo>
                  <a:lnTo>
                    <a:pt x="3061" y="4177"/>
                  </a:lnTo>
                  <a:lnTo>
                    <a:pt x="3064" y="4201"/>
                  </a:lnTo>
                  <a:lnTo>
                    <a:pt x="3070" y="4225"/>
                  </a:lnTo>
                  <a:lnTo>
                    <a:pt x="3077" y="4252"/>
                  </a:lnTo>
                  <a:lnTo>
                    <a:pt x="3081" y="4268"/>
                  </a:lnTo>
                  <a:lnTo>
                    <a:pt x="3087" y="4285"/>
                  </a:lnTo>
                  <a:lnTo>
                    <a:pt x="3093" y="4301"/>
                  </a:lnTo>
                  <a:lnTo>
                    <a:pt x="3100" y="4318"/>
                  </a:lnTo>
                  <a:lnTo>
                    <a:pt x="3101" y="4322"/>
                  </a:lnTo>
                  <a:lnTo>
                    <a:pt x="3101" y="4325"/>
                  </a:lnTo>
                  <a:lnTo>
                    <a:pt x="3101" y="4330"/>
                  </a:lnTo>
                  <a:lnTo>
                    <a:pt x="3100" y="4333"/>
                  </a:lnTo>
                  <a:lnTo>
                    <a:pt x="3097" y="4337"/>
                  </a:lnTo>
                  <a:lnTo>
                    <a:pt x="3095" y="4339"/>
                  </a:lnTo>
                  <a:lnTo>
                    <a:pt x="3092" y="4341"/>
                  </a:lnTo>
                  <a:lnTo>
                    <a:pt x="3088" y="4344"/>
                  </a:lnTo>
                  <a:lnTo>
                    <a:pt x="3081" y="4345"/>
                  </a:lnTo>
                  <a:close/>
                  <a:moveTo>
                    <a:pt x="29" y="4659"/>
                  </a:moveTo>
                  <a:lnTo>
                    <a:pt x="25" y="4659"/>
                  </a:lnTo>
                  <a:lnTo>
                    <a:pt x="22" y="4658"/>
                  </a:lnTo>
                  <a:lnTo>
                    <a:pt x="20" y="4657"/>
                  </a:lnTo>
                  <a:lnTo>
                    <a:pt x="16" y="4654"/>
                  </a:lnTo>
                  <a:lnTo>
                    <a:pt x="14" y="4652"/>
                  </a:lnTo>
                  <a:lnTo>
                    <a:pt x="12" y="4650"/>
                  </a:lnTo>
                  <a:lnTo>
                    <a:pt x="10" y="4646"/>
                  </a:lnTo>
                  <a:lnTo>
                    <a:pt x="9" y="4643"/>
                  </a:lnTo>
                  <a:lnTo>
                    <a:pt x="8" y="4633"/>
                  </a:lnTo>
                  <a:lnTo>
                    <a:pt x="7" y="4621"/>
                  </a:lnTo>
                  <a:lnTo>
                    <a:pt x="6" y="4611"/>
                  </a:lnTo>
                  <a:lnTo>
                    <a:pt x="5" y="4600"/>
                  </a:lnTo>
                  <a:lnTo>
                    <a:pt x="2" y="4580"/>
                  </a:lnTo>
                  <a:lnTo>
                    <a:pt x="1" y="4560"/>
                  </a:lnTo>
                  <a:lnTo>
                    <a:pt x="0" y="4541"/>
                  </a:lnTo>
                  <a:lnTo>
                    <a:pt x="0" y="4521"/>
                  </a:lnTo>
                  <a:lnTo>
                    <a:pt x="0" y="4490"/>
                  </a:lnTo>
                  <a:lnTo>
                    <a:pt x="2" y="4461"/>
                  </a:lnTo>
                  <a:lnTo>
                    <a:pt x="6" y="4431"/>
                  </a:lnTo>
                  <a:lnTo>
                    <a:pt x="10" y="4401"/>
                  </a:lnTo>
                  <a:lnTo>
                    <a:pt x="12" y="4397"/>
                  </a:lnTo>
                  <a:lnTo>
                    <a:pt x="14" y="4394"/>
                  </a:lnTo>
                  <a:lnTo>
                    <a:pt x="16" y="4391"/>
                  </a:lnTo>
                  <a:lnTo>
                    <a:pt x="19" y="4388"/>
                  </a:lnTo>
                  <a:lnTo>
                    <a:pt x="22" y="4386"/>
                  </a:lnTo>
                  <a:lnTo>
                    <a:pt x="25" y="4385"/>
                  </a:lnTo>
                  <a:lnTo>
                    <a:pt x="30" y="4385"/>
                  </a:lnTo>
                  <a:lnTo>
                    <a:pt x="33" y="4385"/>
                  </a:lnTo>
                  <a:lnTo>
                    <a:pt x="37" y="4386"/>
                  </a:lnTo>
                  <a:lnTo>
                    <a:pt x="40" y="4388"/>
                  </a:lnTo>
                  <a:lnTo>
                    <a:pt x="44" y="4391"/>
                  </a:lnTo>
                  <a:lnTo>
                    <a:pt x="46" y="4393"/>
                  </a:lnTo>
                  <a:lnTo>
                    <a:pt x="48" y="4396"/>
                  </a:lnTo>
                  <a:lnTo>
                    <a:pt x="49" y="4400"/>
                  </a:lnTo>
                  <a:lnTo>
                    <a:pt x="49" y="4404"/>
                  </a:lnTo>
                  <a:lnTo>
                    <a:pt x="49" y="4408"/>
                  </a:lnTo>
                  <a:lnTo>
                    <a:pt x="45" y="4436"/>
                  </a:lnTo>
                  <a:lnTo>
                    <a:pt x="41" y="4464"/>
                  </a:lnTo>
                  <a:lnTo>
                    <a:pt x="40" y="4493"/>
                  </a:lnTo>
                  <a:lnTo>
                    <a:pt x="39" y="4521"/>
                  </a:lnTo>
                  <a:lnTo>
                    <a:pt x="39" y="4540"/>
                  </a:lnTo>
                  <a:lnTo>
                    <a:pt x="40" y="4558"/>
                  </a:lnTo>
                  <a:lnTo>
                    <a:pt x="41" y="4577"/>
                  </a:lnTo>
                  <a:lnTo>
                    <a:pt x="44" y="4596"/>
                  </a:lnTo>
                  <a:lnTo>
                    <a:pt x="45" y="4606"/>
                  </a:lnTo>
                  <a:lnTo>
                    <a:pt x="46" y="4616"/>
                  </a:lnTo>
                  <a:lnTo>
                    <a:pt x="47" y="4627"/>
                  </a:lnTo>
                  <a:lnTo>
                    <a:pt x="48" y="4637"/>
                  </a:lnTo>
                  <a:lnTo>
                    <a:pt x="49" y="4641"/>
                  </a:lnTo>
                  <a:lnTo>
                    <a:pt x="48" y="4644"/>
                  </a:lnTo>
                  <a:lnTo>
                    <a:pt x="47" y="4649"/>
                  </a:lnTo>
                  <a:lnTo>
                    <a:pt x="45" y="4651"/>
                  </a:lnTo>
                  <a:lnTo>
                    <a:pt x="43" y="4654"/>
                  </a:lnTo>
                  <a:lnTo>
                    <a:pt x="39" y="4657"/>
                  </a:lnTo>
                  <a:lnTo>
                    <a:pt x="36" y="4658"/>
                  </a:lnTo>
                  <a:lnTo>
                    <a:pt x="32" y="4659"/>
                  </a:lnTo>
                  <a:lnTo>
                    <a:pt x="29" y="4659"/>
                  </a:lnTo>
                  <a:close/>
                  <a:moveTo>
                    <a:pt x="3282" y="4770"/>
                  </a:moveTo>
                  <a:lnTo>
                    <a:pt x="3275" y="4769"/>
                  </a:lnTo>
                  <a:lnTo>
                    <a:pt x="3269" y="4767"/>
                  </a:lnTo>
                  <a:lnTo>
                    <a:pt x="3265" y="4762"/>
                  </a:lnTo>
                  <a:lnTo>
                    <a:pt x="3263" y="4756"/>
                  </a:lnTo>
                  <a:lnTo>
                    <a:pt x="3255" y="4727"/>
                  </a:lnTo>
                  <a:lnTo>
                    <a:pt x="3245" y="4698"/>
                  </a:lnTo>
                  <a:lnTo>
                    <a:pt x="3235" y="4670"/>
                  </a:lnTo>
                  <a:lnTo>
                    <a:pt x="3226" y="4643"/>
                  </a:lnTo>
                  <a:lnTo>
                    <a:pt x="3214" y="4616"/>
                  </a:lnTo>
                  <a:lnTo>
                    <a:pt x="3204" y="4590"/>
                  </a:lnTo>
                  <a:lnTo>
                    <a:pt x="3191" y="4565"/>
                  </a:lnTo>
                  <a:lnTo>
                    <a:pt x="3180" y="4540"/>
                  </a:lnTo>
                  <a:lnTo>
                    <a:pt x="3178" y="4536"/>
                  </a:lnTo>
                  <a:lnTo>
                    <a:pt x="3178" y="4532"/>
                  </a:lnTo>
                  <a:lnTo>
                    <a:pt x="3178" y="4528"/>
                  </a:lnTo>
                  <a:lnTo>
                    <a:pt x="3179" y="4525"/>
                  </a:lnTo>
                  <a:lnTo>
                    <a:pt x="3180" y="4521"/>
                  </a:lnTo>
                  <a:lnTo>
                    <a:pt x="3182" y="4518"/>
                  </a:lnTo>
                  <a:lnTo>
                    <a:pt x="3185" y="4516"/>
                  </a:lnTo>
                  <a:lnTo>
                    <a:pt x="3188" y="4513"/>
                  </a:lnTo>
                  <a:lnTo>
                    <a:pt x="3191" y="4512"/>
                  </a:lnTo>
                  <a:lnTo>
                    <a:pt x="3196" y="4511"/>
                  </a:lnTo>
                  <a:lnTo>
                    <a:pt x="3199" y="4511"/>
                  </a:lnTo>
                  <a:lnTo>
                    <a:pt x="3203" y="4512"/>
                  </a:lnTo>
                  <a:lnTo>
                    <a:pt x="3206" y="4513"/>
                  </a:lnTo>
                  <a:lnTo>
                    <a:pt x="3210" y="4516"/>
                  </a:lnTo>
                  <a:lnTo>
                    <a:pt x="3212" y="4518"/>
                  </a:lnTo>
                  <a:lnTo>
                    <a:pt x="3214" y="4521"/>
                  </a:lnTo>
                  <a:lnTo>
                    <a:pt x="3227" y="4548"/>
                  </a:lnTo>
                  <a:lnTo>
                    <a:pt x="3240" y="4574"/>
                  </a:lnTo>
                  <a:lnTo>
                    <a:pt x="3251" y="4602"/>
                  </a:lnTo>
                  <a:lnTo>
                    <a:pt x="3263" y="4629"/>
                  </a:lnTo>
                  <a:lnTo>
                    <a:pt x="3273" y="4657"/>
                  </a:lnTo>
                  <a:lnTo>
                    <a:pt x="3282" y="4685"/>
                  </a:lnTo>
                  <a:lnTo>
                    <a:pt x="3291" y="4715"/>
                  </a:lnTo>
                  <a:lnTo>
                    <a:pt x="3300" y="4745"/>
                  </a:lnTo>
                  <a:lnTo>
                    <a:pt x="3302" y="4750"/>
                  </a:lnTo>
                  <a:lnTo>
                    <a:pt x="3302" y="4753"/>
                  </a:lnTo>
                  <a:lnTo>
                    <a:pt x="3300" y="4756"/>
                  </a:lnTo>
                  <a:lnTo>
                    <a:pt x="3299" y="4760"/>
                  </a:lnTo>
                  <a:lnTo>
                    <a:pt x="3297" y="4763"/>
                  </a:lnTo>
                  <a:lnTo>
                    <a:pt x="3294" y="4767"/>
                  </a:lnTo>
                  <a:lnTo>
                    <a:pt x="3290" y="4768"/>
                  </a:lnTo>
                  <a:lnTo>
                    <a:pt x="3287" y="4770"/>
                  </a:lnTo>
                  <a:lnTo>
                    <a:pt x="3282" y="4770"/>
                  </a:lnTo>
                  <a:close/>
                  <a:moveTo>
                    <a:pt x="172" y="5107"/>
                  </a:moveTo>
                  <a:lnTo>
                    <a:pt x="168" y="5107"/>
                  </a:lnTo>
                  <a:lnTo>
                    <a:pt x="162" y="5105"/>
                  </a:lnTo>
                  <a:lnTo>
                    <a:pt x="158" y="5102"/>
                  </a:lnTo>
                  <a:lnTo>
                    <a:pt x="155" y="5097"/>
                  </a:lnTo>
                  <a:lnTo>
                    <a:pt x="141" y="5070"/>
                  </a:lnTo>
                  <a:lnTo>
                    <a:pt x="129" y="5042"/>
                  </a:lnTo>
                  <a:lnTo>
                    <a:pt x="117" y="5014"/>
                  </a:lnTo>
                  <a:lnTo>
                    <a:pt x="105" y="4986"/>
                  </a:lnTo>
                  <a:lnTo>
                    <a:pt x="94" y="4958"/>
                  </a:lnTo>
                  <a:lnTo>
                    <a:pt x="84" y="4931"/>
                  </a:lnTo>
                  <a:lnTo>
                    <a:pt x="74" y="4903"/>
                  </a:lnTo>
                  <a:lnTo>
                    <a:pt x="64" y="4876"/>
                  </a:lnTo>
                  <a:lnTo>
                    <a:pt x="63" y="4871"/>
                  </a:lnTo>
                  <a:lnTo>
                    <a:pt x="63" y="4868"/>
                  </a:lnTo>
                  <a:lnTo>
                    <a:pt x="64" y="4864"/>
                  </a:lnTo>
                  <a:lnTo>
                    <a:pt x="66" y="4861"/>
                  </a:lnTo>
                  <a:lnTo>
                    <a:pt x="68" y="4857"/>
                  </a:lnTo>
                  <a:lnTo>
                    <a:pt x="70" y="4855"/>
                  </a:lnTo>
                  <a:lnTo>
                    <a:pt x="74" y="4853"/>
                  </a:lnTo>
                  <a:lnTo>
                    <a:pt x="77" y="4850"/>
                  </a:lnTo>
                  <a:lnTo>
                    <a:pt x="82" y="4850"/>
                  </a:lnTo>
                  <a:lnTo>
                    <a:pt x="85" y="4849"/>
                  </a:lnTo>
                  <a:lnTo>
                    <a:pt x="88" y="4850"/>
                  </a:lnTo>
                  <a:lnTo>
                    <a:pt x="92" y="4852"/>
                  </a:lnTo>
                  <a:lnTo>
                    <a:pt x="95" y="4854"/>
                  </a:lnTo>
                  <a:lnTo>
                    <a:pt x="99" y="4856"/>
                  </a:lnTo>
                  <a:lnTo>
                    <a:pt x="100" y="4860"/>
                  </a:lnTo>
                  <a:lnTo>
                    <a:pt x="102" y="4863"/>
                  </a:lnTo>
                  <a:lnTo>
                    <a:pt x="111" y="4891"/>
                  </a:lnTo>
                  <a:lnTo>
                    <a:pt x="121" y="4917"/>
                  </a:lnTo>
                  <a:lnTo>
                    <a:pt x="131" y="4945"/>
                  </a:lnTo>
                  <a:lnTo>
                    <a:pt x="141" y="4972"/>
                  </a:lnTo>
                  <a:lnTo>
                    <a:pt x="153" y="4998"/>
                  </a:lnTo>
                  <a:lnTo>
                    <a:pt x="165" y="5026"/>
                  </a:lnTo>
                  <a:lnTo>
                    <a:pt x="177" y="5052"/>
                  </a:lnTo>
                  <a:lnTo>
                    <a:pt x="191" y="5080"/>
                  </a:lnTo>
                  <a:lnTo>
                    <a:pt x="192" y="5083"/>
                  </a:lnTo>
                  <a:lnTo>
                    <a:pt x="192" y="5087"/>
                  </a:lnTo>
                  <a:lnTo>
                    <a:pt x="192" y="5091"/>
                  </a:lnTo>
                  <a:lnTo>
                    <a:pt x="191" y="5095"/>
                  </a:lnTo>
                  <a:lnTo>
                    <a:pt x="189" y="5098"/>
                  </a:lnTo>
                  <a:lnTo>
                    <a:pt x="187" y="5102"/>
                  </a:lnTo>
                  <a:lnTo>
                    <a:pt x="185" y="5104"/>
                  </a:lnTo>
                  <a:lnTo>
                    <a:pt x="181" y="5106"/>
                  </a:lnTo>
                  <a:lnTo>
                    <a:pt x="172" y="5107"/>
                  </a:lnTo>
                  <a:close/>
                  <a:moveTo>
                    <a:pt x="3356" y="5237"/>
                  </a:moveTo>
                  <a:lnTo>
                    <a:pt x="3351" y="5237"/>
                  </a:lnTo>
                  <a:lnTo>
                    <a:pt x="3347" y="5236"/>
                  </a:lnTo>
                  <a:lnTo>
                    <a:pt x="3345" y="5234"/>
                  </a:lnTo>
                  <a:lnTo>
                    <a:pt x="3342" y="5231"/>
                  </a:lnTo>
                  <a:lnTo>
                    <a:pt x="3339" y="5229"/>
                  </a:lnTo>
                  <a:lnTo>
                    <a:pt x="3337" y="5226"/>
                  </a:lnTo>
                  <a:lnTo>
                    <a:pt x="3336" y="5223"/>
                  </a:lnTo>
                  <a:lnTo>
                    <a:pt x="3336" y="5219"/>
                  </a:lnTo>
                  <a:lnTo>
                    <a:pt x="3331" y="5176"/>
                  </a:lnTo>
                  <a:lnTo>
                    <a:pt x="3329" y="5150"/>
                  </a:lnTo>
                  <a:lnTo>
                    <a:pt x="3327" y="5123"/>
                  </a:lnTo>
                  <a:lnTo>
                    <a:pt x="3323" y="5098"/>
                  </a:lnTo>
                  <a:lnTo>
                    <a:pt x="3321" y="5074"/>
                  </a:lnTo>
                  <a:lnTo>
                    <a:pt x="3319" y="5050"/>
                  </a:lnTo>
                  <a:lnTo>
                    <a:pt x="3315" y="5028"/>
                  </a:lnTo>
                  <a:lnTo>
                    <a:pt x="3313" y="5006"/>
                  </a:lnTo>
                  <a:lnTo>
                    <a:pt x="3310" y="4985"/>
                  </a:lnTo>
                  <a:lnTo>
                    <a:pt x="3310" y="4981"/>
                  </a:lnTo>
                  <a:lnTo>
                    <a:pt x="3310" y="4977"/>
                  </a:lnTo>
                  <a:lnTo>
                    <a:pt x="3311" y="4973"/>
                  </a:lnTo>
                  <a:lnTo>
                    <a:pt x="3313" y="4971"/>
                  </a:lnTo>
                  <a:lnTo>
                    <a:pt x="3315" y="4967"/>
                  </a:lnTo>
                  <a:lnTo>
                    <a:pt x="3319" y="4965"/>
                  </a:lnTo>
                  <a:lnTo>
                    <a:pt x="3322" y="4964"/>
                  </a:lnTo>
                  <a:lnTo>
                    <a:pt x="3326" y="4963"/>
                  </a:lnTo>
                  <a:lnTo>
                    <a:pt x="3330" y="4963"/>
                  </a:lnTo>
                  <a:lnTo>
                    <a:pt x="3334" y="4963"/>
                  </a:lnTo>
                  <a:lnTo>
                    <a:pt x="3338" y="4964"/>
                  </a:lnTo>
                  <a:lnTo>
                    <a:pt x="3341" y="4966"/>
                  </a:lnTo>
                  <a:lnTo>
                    <a:pt x="3344" y="4969"/>
                  </a:lnTo>
                  <a:lnTo>
                    <a:pt x="3346" y="4972"/>
                  </a:lnTo>
                  <a:lnTo>
                    <a:pt x="3347" y="4975"/>
                  </a:lnTo>
                  <a:lnTo>
                    <a:pt x="3349" y="4979"/>
                  </a:lnTo>
                  <a:lnTo>
                    <a:pt x="3352" y="5001"/>
                  </a:lnTo>
                  <a:lnTo>
                    <a:pt x="3354" y="5023"/>
                  </a:lnTo>
                  <a:lnTo>
                    <a:pt x="3358" y="5045"/>
                  </a:lnTo>
                  <a:lnTo>
                    <a:pt x="3360" y="5070"/>
                  </a:lnTo>
                  <a:lnTo>
                    <a:pt x="3362" y="5094"/>
                  </a:lnTo>
                  <a:lnTo>
                    <a:pt x="3366" y="5119"/>
                  </a:lnTo>
                  <a:lnTo>
                    <a:pt x="3368" y="5145"/>
                  </a:lnTo>
                  <a:lnTo>
                    <a:pt x="3370" y="5173"/>
                  </a:lnTo>
                  <a:lnTo>
                    <a:pt x="3375" y="5215"/>
                  </a:lnTo>
                  <a:lnTo>
                    <a:pt x="3375" y="5219"/>
                  </a:lnTo>
                  <a:lnTo>
                    <a:pt x="3374" y="5223"/>
                  </a:lnTo>
                  <a:lnTo>
                    <a:pt x="3373" y="5227"/>
                  </a:lnTo>
                  <a:lnTo>
                    <a:pt x="3370" y="5230"/>
                  </a:lnTo>
                  <a:lnTo>
                    <a:pt x="3368" y="5232"/>
                  </a:lnTo>
                  <a:lnTo>
                    <a:pt x="3365" y="5235"/>
                  </a:lnTo>
                  <a:lnTo>
                    <a:pt x="3361" y="5236"/>
                  </a:lnTo>
                  <a:lnTo>
                    <a:pt x="3357" y="5237"/>
                  </a:lnTo>
                  <a:lnTo>
                    <a:pt x="3356" y="5237"/>
                  </a:lnTo>
                  <a:close/>
                  <a:moveTo>
                    <a:pt x="412" y="5516"/>
                  </a:moveTo>
                  <a:lnTo>
                    <a:pt x="406" y="5515"/>
                  </a:lnTo>
                  <a:lnTo>
                    <a:pt x="403" y="5513"/>
                  </a:lnTo>
                  <a:lnTo>
                    <a:pt x="398" y="5510"/>
                  </a:lnTo>
                  <a:lnTo>
                    <a:pt x="395" y="5507"/>
                  </a:lnTo>
                  <a:lnTo>
                    <a:pt x="379" y="5482"/>
                  </a:lnTo>
                  <a:lnTo>
                    <a:pt x="363" y="5457"/>
                  </a:lnTo>
                  <a:lnTo>
                    <a:pt x="347" y="5432"/>
                  </a:lnTo>
                  <a:lnTo>
                    <a:pt x="331" y="5407"/>
                  </a:lnTo>
                  <a:lnTo>
                    <a:pt x="314" y="5382"/>
                  </a:lnTo>
                  <a:lnTo>
                    <a:pt x="300" y="5356"/>
                  </a:lnTo>
                  <a:lnTo>
                    <a:pt x="285" y="5331"/>
                  </a:lnTo>
                  <a:lnTo>
                    <a:pt x="270" y="5306"/>
                  </a:lnTo>
                  <a:lnTo>
                    <a:pt x="267" y="5301"/>
                  </a:lnTo>
                  <a:lnTo>
                    <a:pt x="266" y="5298"/>
                  </a:lnTo>
                  <a:lnTo>
                    <a:pt x="266" y="5294"/>
                  </a:lnTo>
                  <a:lnTo>
                    <a:pt x="267" y="5291"/>
                  </a:lnTo>
                  <a:lnTo>
                    <a:pt x="269" y="5287"/>
                  </a:lnTo>
                  <a:lnTo>
                    <a:pt x="271" y="5284"/>
                  </a:lnTo>
                  <a:lnTo>
                    <a:pt x="273" y="5281"/>
                  </a:lnTo>
                  <a:lnTo>
                    <a:pt x="277" y="5278"/>
                  </a:lnTo>
                  <a:lnTo>
                    <a:pt x="280" y="5277"/>
                  </a:lnTo>
                  <a:lnTo>
                    <a:pt x="284" y="5276"/>
                  </a:lnTo>
                  <a:lnTo>
                    <a:pt x="287" y="5276"/>
                  </a:lnTo>
                  <a:lnTo>
                    <a:pt x="292" y="5276"/>
                  </a:lnTo>
                  <a:lnTo>
                    <a:pt x="295" y="5277"/>
                  </a:lnTo>
                  <a:lnTo>
                    <a:pt x="298" y="5279"/>
                  </a:lnTo>
                  <a:lnTo>
                    <a:pt x="301" y="5282"/>
                  </a:lnTo>
                  <a:lnTo>
                    <a:pt x="303" y="5285"/>
                  </a:lnTo>
                  <a:lnTo>
                    <a:pt x="318" y="5310"/>
                  </a:lnTo>
                  <a:lnTo>
                    <a:pt x="333" y="5336"/>
                  </a:lnTo>
                  <a:lnTo>
                    <a:pt x="349" y="5361"/>
                  </a:lnTo>
                  <a:lnTo>
                    <a:pt x="364" y="5386"/>
                  </a:lnTo>
                  <a:lnTo>
                    <a:pt x="380" y="5411"/>
                  </a:lnTo>
                  <a:lnTo>
                    <a:pt x="396" y="5435"/>
                  </a:lnTo>
                  <a:lnTo>
                    <a:pt x="412" y="5461"/>
                  </a:lnTo>
                  <a:lnTo>
                    <a:pt x="428" y="5485"/>
                  </a:lnTo>
                  <a:lnTo>
                    <a:pt x="429" y="5488"/>
                  </a:lnTo>
                  <a:lnTo>
                    <a:pt x="430" y="5492"/>
                  </a:lnTo>
                  <a:lnTo>
                    <a:pt x="431" y="5496"/>
                  </a:lnTo>
                  <a:lnTo>
                    <a:pt x="430" y="5500"/>
                  </a:lnTo>
                  <a:lnTo>
                    <a:pt x="429" y="5503"/>
                  </a:lnTo>
                  <a:lnTo>
                    <a:pt x="428" y="5507"/>
                  </a:lnTo>
                  <a:lnTo>
                    <a:pt x="426" y="5510"/>
                  </a:lnTo>
                  <a:lnTo>
                    <a:pt x="422" y="5512"/>
                  </a:lnTo>
                  <a:lnTo>
                    <a:pt x="412" y="5516"/>
                  </a:lnTo>
                  <a:close/>
                  <a:moveTo>
                    <a:pt x="3414" y="5706"/>
                  </a:moveTo>
                  <a:lnTo>
                    <a:pt x="3411" y="5705"/>
                  </a:lnTo>
                  <a:lnTo>
                    <a:pt x="3407" y="5705"/>
                  </a:lnTo>
                  <a:lnTo>
                    <a:pt x="3404" y="5703"/>
                  </a:lnTo>
                  <a:lnTo>
                    <a:pt x="3401" y="5702"/>
                  </a:lnTo>
                  <a:lnTo>
                    <a:pt x="3399" y="5698"/>
                  </a:lnTo>
                  <a:lnTo>
                    <a:pt x="3397" y="5696"/>
                  </a:lnTo>
                  <a:lnTo>
                    <a:pt x="3396" y="5692"/>
                  </a:lnTo>
                  <a:lnTo>
                    <a:pt x="3395" y="5689"/>
                  </a:lnTo>
                  <a:lnTo>
                    <a:pt x="3390" y="5660"/>
                  </a:lnTo>
                  <a:lnTo>
                    <a:pt x="3386" y="5630"/>
                  </a:lnTo>
                  <a:lnTo>
                    <a:pt x="3382" y="5601"/>
                  </a:lnTo>
                  <a:lnTo>
                    <a:pt x="3378" y="5572"/>
                  </a:lnTo>
                  <a:lnTo>
                    <a:pt x="3374" y="5542"/>
                  </a:lnTo>
                  <a:lnTo>
                    <a:pt x="3370" y="5513"/>
                  </a:lnTo>
                  <a:lnTo>
                    <a:pt x="3366" y="5484"/>
                  </a:lnTo>
                  <a:lnTo>
                    <a:pt x="3362" y="5455"/>
                  </a:lnTo>
                  <a:lnTo>
                    <a:pt x="3362" y="5450"/>
                  </a:lnTo>
                  <a:lnTo>
                    <a:pt x="3362" y="5447"/>
                  </a:lnTo>
                  <a:lnTo>
                    <a:pt x="3365" y="5443"/>
                  </a:lnTo>
                  <a:lnTo>
                    <a:pt x="3366" y="5440"/>
                  </a:lnTo>
                  <a:lnTo>
                    <a:pt x="3369" y="5438"/>
                  </a:lnTo>
                  <a:lnTo>
                    <a:pt x="3372" y="5435"/>
                  </a:lnTo>
                  <a:lnTo>
                    <a:pt x="3375" y="5433"/>
                  </a:lnTo>
                  <a:lnTo>
                    <a:pt x="3380" y="5432"/>
                  </a:lnTo>
                  <a:lnTo>
                    <a:pt x="3383" y="5432"/>
                  </a:lnTo>
                  <a:lnTo>
                    <a:pt x="3386" y="5433"/>
                  </a:lnTo>
                  <a:lnTo>
                    <a:pt x="3390" y="5434"/>
                  </a:lnTo>
                  <a:lnTo>
                    <a:pt x="3393" y="5437"/>
                  </a:lnTo>
                  <a:lnTo>
                    <a:pt x="3397" y="5439"/>
                  </a:lnTo>
                  <a:lnTo>
                    <a:pt x="3399" y="5442"/>
                  </a:lnTo>
                  <a:lnTo>
                    <a:pt x="3400" y="5446"/>
                  </a:lnTo>
                  <a:lnTo>
                    <a:pt x="3401" y="5449"/>
                  </a:lnTo>
                  <a:lnTo>
                    <a:pt x="3405" y="5479"/>
                  </a:lnTo>
                  <a:lnTo>
                    <a:pt x="3409" y="5508"/>
                  </a:lnTo>
                  <a:lnTo>
                    <a:pt x="3413" y="5537"/>
                  </a:lnTo>
                  <a:lnTo>
                    <a:pt x="3417" y="5566"/>
                  </a:lnTo>
                  <a:lnTo>
                    <a:pt x="3421" y="5596"/>
                  </a:lnTo>
                  <a:lnTo>
                    <a:pt x="3425" y="5625"/>
                  </a:lnTo>
                  <a:lnTo>
                    <a:pt x="3429" y="5654"/>
                  </a:lnTo>
                  <a:lnTo>
                    <a:pt x="3434" y="5683"/>
                  </a:lnTo>
                  <a:lnTo>
                    <a:pt x="3434" y="5687"/>
                  </a:lnTo>
                  <a:lnTo>
                    <a:pt x="3434" y="5691"/>
                  </a:lnTo>
                  <a:lnTo>
                    <a:pt x="3432" y="5695"/>
                  </a:lnTo>
                  <a:lnTo>
                    <a:pt x="3430" y="5698"/>
                  </a:lnTo>
                  <a:lnTo>
                    <a:pt x="3428" y="5700"/>
                  </a:lnTo>
                  <a:lnTo>
                    <a:pt x="3424" y="5703"/>
                  </a:lnTo>
                  <a:lnTo>
                    <a:pt x="3421" y="5705"/>
                  </a:lnTo>
                  <a:lnTo>
                    <a:pt x="3417" y="5706"/>
                  </a:lnTo>
                  <a:lnTo>
                    <a:pt x="3414" y="5706"/>
                  </a:lnTo>
                  <a:close/>
                  <a:moveTo>
                    <a:pt x="692" y="5895"/>
                  </a:moveTo>
                  <a:lnTo>
                    <a:pt x="688" y="5895"/>
                  </a:lnTo>
                  <a:lnTo>
                    <a:pt x="684" y="5894"/>
                  </a:lnTo>
                  <a:lnTo>
                    <a:pt x="680" y="5892"/>
                  </a:lnTo>
                  <a:lnTo>
                    <a:pt x="677" y="5888"/>
                  </a:lnTo>
                  <a:lnTo>
                    <a:pt x="659" y="5866"/>
                  </a:lnTo>
                  <a:lnTo>
                    <a:pt x="639" y="5841"/>
                  </a:lnTo>
                  <a:lnTo>
                    <a:pt x="621" y="5818"/>
                  </a:lnTo>
                  <a:lnTo>
                    <a:pt x="602" y="5796"/>
                  </a:lnTo>
                  <a:lnTo>
                    <a:pt x="584" y="5771"/>
                  </a:lnTo>
                  <a:lnTo>
                    <a:pt x="567" y="5749"/>
                  </a:lnTo>
                  <a:lnTo>
                    <a:pt x="548" y="5724"/>
                  </a:lnTo>
                  <a:lnTo>
                    <a:pt x="531" y="5702"/>
                  </a:lnTo>
                  <a:lnTo>
                    <a:pt x="529" y="5698"/>
                  </a:lnTo>
                  <a:lnTo>
                    <a:pt x="528" y="5693"/>
                  </a:lnTo>
                  <a:lnTo>
                    <a:pt x="528" y="5690"/>
                  </a:lnTo>
                  <a:lnTo>
                    <a:pt x="528" y="5687"/>
                  </a:lnTo>
                  <a:lnTo>
                    <a:pt x="529" y="5683"/>
                  </a:lnTo>
                  <a:lnTo>
                    <a:pt x="530" y="5680"/>
                  </a:lnTo>
                  <a:lnTo>
                    <a:pt x="532" y="5676"/>
                  </a:lnTo>
                  <a:lnTo>
                    <a:pt x="536" y="5674"/>
                  </a:lnTo>
                  <a:lnTo>
                    <a:pt x="539" y="5672"/>
                  </a:lnTo>
                  <a:lnTo>
                    <a:pt x="543" y="5671"/>
                  </a:lnTo>
                  <a:lnTo>
                    <a:pt x="546" y="5669"/>
                  </a:lnTo>
                  <a:lnTo>
                    <a:pt x="550" y="5669"/>
                  </a:lnTo>
                  <a:lnTo>
                    <a:pt x="553" y="5671"/>
                  </a:lnTo>
                  <a:lnTo>
                    <a:pt x="557" y="5673"/>
                  </a:lnTo>
                  <a:lnTo>
                    <a:pt x="560" y="5675"/>
                  </a:lnTo>
                  <a:lnTo>
                    <a:pt x="563" y="5677"/>
                  </a:lnTo>
                  <a:lnTo>
                    <a:pt x="581" y="5702"/>
                  </a:lnTo>
                  <a:lnTo>
                    <a:pt x="598" y="5724"/>
                  </a:lnTo>
                  <a:lnTo>
                    <a:pt x="616" y="5747"/>
                  </a:lnTo>
                  <a:lnTo>
                    <a:pt x="633" y="5771"/>
                  </a:lnTo>
                  <a:lnTo>
                    <a:pt x="652" y="5794"/>
                  </a:lnTo>
                  <a:lnTo>
                    <a:pt x="670" y="5817"/>
                  </a:lnTo>
                  <a:lnTo>
                    <a:pt x="688" y="5840"/>
                  </a:lnTo>
                  <a:lnTo>
                    <a:pt x="708" y="5863"/>
                  </a:lnTo>
                  <a:lnTo>
                    <a:pt x="710" y="5867"/>
                  </a:lnTo>
                  <a:lnTo>
                    <a:pt x="711" y="5870"/>
                  </a:lnTo>
                  <a:lnTo>
                    <a:pt x="711" y="5874"/>
                  </a:lnTo>
                  <a:lnTo>
                    <a:pt x="711" y="5878"/>
                  </a:lnTo>
                  <a:lnTo>
                    <a:pt x="711" y="5882"/>
                  </a:lnTo>
                  <a:lnTo>
                    <a:pt x="710" y="5885"/>
                  </a:lnTo>
                  <a:lnTo>
                    <a:pt x="708" y="5888"/>
                  </a:lnTo>
                  <a:lnTo>
                    <a:pt x="704" y="5891"/>
                  </a:lnTo>
                  <a:lnTo>
                    <a:pt x="702" y="5893"/>
                  </a:lnTo>
                  <a:lnTo>
                    <a:pt x="699" y="5894"/>
                  </a:lnTo>
                  <a:lnTo>
                    <a:pt x="695" y="5895"/>
                  </a:lnTo>
                  <a:lnTo>
                    <a:pt x="692" y="5895"/>
                  </a:lnTo>
                  <a:close/>
                  <a:moveTo>
                    <a:pt x="3494" y="6172"/>
                  </a:moveTo>
                  <a:lnTo>
                    <a:pt x="3491" y="6172"/>
                  </a:lnTo>
                  <a:lnTo>
                    <a:pt x="3487" y="6171"/>
                  </a:lnTo>
                  <a:lnTo>
                    <a:pt x="3484" y="6169"/>
                  </a:lnTo>
                  <a:lnTo>
                    <a:pt x="3482" y="6167"/>
                  </a:lnTo>
                  <a:lnTo>
                    <a:pt x="3479" y="6165"/>
                  </a:lnTo>
                  <a:lnTo>
                    <a:pt x="3477" y="6161"/>
                  </a:lnTo>
                  <a:lnTo>
                    <a:pt x="3476" y="6158"/>
                  </a:lnTo>
                  <a:lnTo>
                    <a:pt x="3475" y="6155"/>
                  </a:lnTo>
                  <a:lnTo>
                    <a:pt x="3470" y="6128"/>
                  </a:lnTo>
                  <a:lnTo>
                    <a:pt x="3466" y="6101"/>
                  </a:lnTo>
                  <a:lnTo>
                    <a:pt x="3461" y="6073"/>
                  </a:lnTo>
                  <a:lnTo>
                    <a:pt x="3456" y="6046"/>
                  </a:lnTo>
                  <a:lnTo>
                    <a:pt x="3452" y="6018"/>
                  </a:lnTo>
                  <a:lnTo>
                    <a:pt x="3447" y="5991"/>
                  </a:lnTo>
                  <a:lnTo>
                    <a:pt x="3442" y="5964"/>
                  </a:lnTo>
                  <a:lnTo>
                    <a:pt x="3437" y="5937"/>
                  </a:lnTo>
                  <a:lnTo>
                    <a:pt x="3435" y="5923"/>
                  </a:lnTo>
                  <a:lnTo>
                    <a:pt x="3434" y="5918"/>
                  </a:lnTo>
                  <a:lnTo>
                    <a:pt x="3435" y="5915"/>
                  </a:lnTo>
                  <a:lnTo>
                    <a:pt x="3436" y="5911"/>
                  </a:lnTo>
                  <a:lnTo>
                    <a:pt x="3437" y="5908"/>
                  </a:lnTo>
                  <a:lnTo>
                    <a:pt x="3440" y="5905"/>
                  </a:lnTo>
                  <a:lnTo>
                    <a:pt x="3443" y="5902"/>
                  </a:lnTo>
                  <a:lnTo>
                    <a:pt x="3446" y="5901"/>
                  </a:lnTo>
                  <a:lnTo>
                    <a:pt x="3450" y="5900"/>
                  </a:lnTo>
                  <a:lnTo>
                    <a:pt x="3454" y="5900"/>
                  </a:lnTo>
                  <a:lnTo>
                    <a:pt x="3458" y="5900"/>
                  </a:lnTo>
                  <a:lnTo>
                    <a:pt x="3461" y="5901"/>
                  </a:lnTo>
                  <a:lnTo>
                    <a:pt x="3464" y="5903"/>
                  </a:lnTo>
                  <a:lnTo>
                    <a:pt x="3468" y="5906"/>
                  </a:lnTo>
                  <a:lnTo>
                    <a:pt x="3470" y="5908"/>
                  </a:lnTo>
                  <a:lnTo>
                    <a:pt x="3471" y="5911"/>
                  </a:lnTo>
                  <a:lnTo>
                    <a:pt x="3473" y="5916"/>
                  </a:lnTo>
                  <a:lnTo>
                    <a:pt x="3476" y="5930"/>
                  </a:lnTo>
                  <a:lnTo>
                    <a:pt x="3481" y="5957"/>
                  </a:lnTo>
                  <a:lnTo>
                    <a:pt x="3485" y="5984"/>
                  </a:lnTo>
                  <a:lnTo>
                    <a:pt x="3491" y="6011"/>
                  </a:lnTo>
                  <a:lnTo>
                    <a:pt x="3495" y="6039"/>
                  </a:lnTo>
                  <a:lnTo>
                    <a:pt x="3500" y="6066"/>
                  </a:lnTo>
                  <a:lnTo>
                    <a:pt x="3505" y="6094"/>
                  </a:lnTo>
                  <a:lnTo>
                    <a:pt x="3509" y="6121"/>
                  </a:lnTo>
                  <a:lnTo>
                    <a:pt x="3514" y="6149"/>
                  </a:lnTo>
                  <a:lnTo>
                    <a:pt x="3514" y="6153"/>
                  </a:lnTo>
                  <a:lnTo>
                    <a:pt x="3514" y="6157"/>
                  </a:lnTo>
                  <a:lnTo>
                    <a:pt x="3512" y="6160"/>
                  </a:lnTo>
                  <a:lnTo>
                    <a:pt x="3510" y="6164"/>
                  </a:lnTo>
                  <a:lnTo>
                    <a:pt x="3508" y="6166"/>
                  </a:lnTo>
                  <a:lnTo>
                    <a:pt x="3505" y="6168"/>
                  </a:lnTo>
                  <a:lnTo>
                    <a:pt x="3501" y="6171"/>
                  </a:lnTo>
                  <a:lnTo>
                    <a:pt x="3497" y="6172"/>
                  </a:lnTo>
                  <a:lnTo>
                    <a:pt x="3494" y="6172"/>
                  </a:lnTo>
                  <a:close/>
                  <a:moveTo>
                    <a:pt x="1037" y="6214"/>
                  </a:moveTo>
                  <a:lnTo>
                    <a:pt x="1027" y="6212"/>
                  </a:lnTo>
                  <a:lnTo>
                    <a:pt x="1002" y="6196"/>
                  </a:lnTo>
                  <a:lnTo>
                    <a:pt x="976" y="6179"/>
                  </a:lnTo>
                  <a:lnTo>
                    <a:pt x="951" y="6163"/>
                  </a:lnTo>
                  <a:lnTo>
                    <a:pt x="927" y="6144"/>
                  </a:lnTo>
                  <a:lnTo>
                    <a:pt x="903" y="6126"/>
                  </a:lnTo>
                  <a:lnTo>
                    <a:pt x="880" y="6106"/>
                  </a:lnTo>
                  <a:lnTo>
                    <a:pt x="858" y="6087"/>
                  </a:lnTo>
                  <a:lnTo>
                    <a:pt x="835" y="6066"/>
                  </a:lnTo>
                  <a:lnTo>
                    <a:pt x="833" y="6064"/>
                  </a:lnTo>
                  <a:lnTo>
                    <a:pt x="831" y="6061"/>
                  </a:lnTo>
                  <a:lnTo>
                    <a:pt x="830" y="6057"/>
                  </a:lnTo>
                  <a:lnTo>
                    <a:pt x="830" y="6052"/>
                  </a:lnTo>
                  <a:lnTo>
                    <a:pt x="830" y="6049"/>
                  </a:lnTo>
                  <a:lnTo>
                    <a:pt x="831" y="6046"/>
                  </a:lnTo>
                  <a:lnTo>
                    <a:pt x="833" y="6042"/>
                  </a:lnTo>
                  <a:lnTo>
                    <a:pt x="835" y="6039"/>
                  </a:lnTo>
                  <a:lnTo>
                    <a:pt x="838" y="6036"/>
                  </a:lnTo>
                  <a:lnTo>
                    <a:pt x="841" y="6034"/>
                  </a:lnTo>
                  <a:lnTo>
                    <a:pt x="846" y="6033"/>
                  </a:lnTo>
                  <a:lnTo>
                    <a:pt x="849" y="6033"/>
                  </a:lnTo>
                  <a:lnTo>
                    <a:pt x="852" y="6033"/>
                  </a:lnTo>
                  <a:lnTo>
                    <a:pt x="856" y="6034"/>
                  </a:lnTo>
                  <a:lnTo>
                    <a:pt x="859" y="6035"/>
                  </a:lnTo>
                  <a:lnTo>
                    <a:pt x="863" y="6038"/>
                  </a:lnTo>
                  <a:lnTo>
                    <a:pt x="883" y="6058"/>
                  </a:lnTo>
                  <a:lnTo>
                    <a:pt x="905" y="6077"/>
                  </a:lnTo>
                  <a:lnTo>
                    <a:pt x="928" y="6095"/>
                  </a:lnTo>
                  <a:lnTo>
                    <a:pt x="951" y="6113"/>
                  </a:lnTo>
                  <a:lnTo>
                    <a:pt x="974" y="6130"/>
                  </a:lnTo>
                  <a:lnTo>
                    <a:pt x="998" y="6147"/>
                  </a:lnTo>
                  <a:lnTo>
                    <a:pt x="1022" y="6163"/>
                  </a:lnTo>
                  <a:lnTo>
                    <a:pt x="1047" y="6177"/>
                  </a:lnTo>
                  <a:lnTo>
                    <a:pt x="1051" y="6180"/>
                  </a:lnTo>
                  <a:lnTo>
                    <a:pt x="1053" y="6183"/>
                  </a:lnTo>
                  <a:lnTo>
                    <a:pt x="1056" y="6187"/>
                  </a:lnTo>
                  <a:lnTo>
                    <a:pt x="1057" y="6190"/>
                  </a:lnTo>
                  <a:lnTo>
                    <a:pt x="1057" y="6194"/>
                  </a:lnTo>
                  <a:lnTo>
                    <a:pt x="1057" y="6197"/>
                  </a:lnTo>
                  <a:lnTo>
                    <a:pt x="1056" y="6202"/>
                  </a:lnTo>
                  <a:lnTo>
                    <a:pt x="1054" y="6205"/>
                  </a:lnTo>
                  <a:lnTo>
                    <a:pt x="1051" y="6208"/>
                  </a:lnTo>
                  <a:lnTo>
                    <a:pt x="1047" y="6212"/>
                  </a:lnTo>
                  <a:lnTo>
                    <a:pt x="1043" y="6214"/>
                  </a:lnTo>
                  <a:lnTo>
                    <a:pt x="1037" y="6214"/>
                  </a:lnTo>
                  <a:close/>
                  <a:moveTo>
                    <a:pt x="1477" y="6384"/>
                  </a:moveTo>
                  <a:lnTo>
                    <a:pt x="1471" y="6383"/>
                  </a:lnTo>
                  <a:lnTo>
                    <a:pt x="1434" y="6370"/>
                  </a:lnTo>
                  <a:lnTo>
                    <a:pt x="1396" y="6359"/>
                  </a:lnTo>
                  <a:lnTo>
                    <a:pt x="1360" y="6347"/>
                  </a:lnTo>
                  <a:lnTo>
                    <a:pt x="1322" y="6336"/>
                  </a:lnTo>
                  <a:lnTo>
                    <a:pt x="1302" y="6331"/>
                  </a:lnTo>
                  <a:lnTo>
                    <a:pt x="1283" y="6324"/>
                  </a:lnTo>
                  <a:lnTo>
                    <a:pt x="1264" y="6319"/>
                  </a:lnTo>
                  <a:lnTo>
                    <a:pt x="1245" y="6313"/>
                  </a:lnTo>
                  <a:lnTo>
                    <a:pt x="1241" y="6311"/>
                  </a:lnTo>
                  <a:lnTo>
                    <a:pt x="1238" y="6308"/>
                  </a:lnTo>
                  <a:lnTo>
                    <a:pt x="1236" y="6306"/>
                  </a:lnTo>
                  <a:lnTo>
                    <a:pt x="1233" y="6303"/>
                  </a:lnTo>
                  <a:lnTo>
                    <a:pt x="1232" y="6299"/>
                  </a:lnTo>
                  <a:lnTo>
                    <a:pt x="1232" y="6294"/>
                  </a:lnTo>
                  <a:lnTo>
                    <a:pt x="1232" y="6291"/>
                  </a:lnTo>
                  <a:lnTo>
                    <a:pt x="1233" y="6288"/>
                  </a:lnTo>
                  <a:lnTo>
                    <a:pt x="1234" y="6284"/>
                  </a:lnTo>
                  <a:lnTo>
                    <a:pt x="1237" y="6281"/>
                  </a:lnTo>
                  <a:lnTo>
                    <a:pt x="1240" y="6278"/>
                  </a:lnTo>
                  <a:lnTo>
                    <a:pt x="1242" y="6276"/>
                  </a:lnTo>
                  <a:lnTo>
                    <a:pt x="1247" y="6275"/>
                  </a:lnTo>
                  <a:lnTo>
                    <a:pt x="1251" y="6274"/>
                  </a:lnTo>
                  <a:lnTo>
                    <a:pt x="1254" y="6274"/>
                  </a:lnTo>
                  <a:lnTo>
                    <a:pt x="1259" y="6275"/>
                  </a:lnTo>
                  <a:lnTo>
                    <a:pt x="1277" y="6282"/>
                  </a:lnTo>
                  <a:lnTo>
                    <a:pt x="1295" y="6288"/>
                  </a:lnTo>
                  <a:lnTo>
                    <a:pt x="1314" y="6293"/>
                  </a:lnTo>
                  <a:lnTo>
                    <a:pt x="1332" y="6298"/>
                  </a:lnTo>
                  <a:lnTo>
                    <a:pt x="1370" y="6309"/>
                  </a:lnTo>
                  <a:lnTo>
                    <a:pt x="1408" y="6321"/>
                  </a:lnTo>
                  <a:lnTo>
                    <a:pt x="1446" y="6333"/>
                  </a:lnTo>
                  <a:lnTo>
                    <a:pt x="1483" y="6346"/>
                  </a:lnTo>
                  <a:lnTo>
                    <a:pt x="1487" y="6348"/>
                  </a:lnTo>
                  <a:lnTo>
                    <a:pt x="1490" y="6351"/>
                  </a:lnTo>
                  <a:lnTo>
                    <a:pt x="1493" y="6353"/>
                  </a:lnTo>
                  <a:lnTo>
                    <a:pt x="1495" y="6356"/>
                  </a:lnTo>
                  <a:lnTo>
                    <a:pt x="1496" y="6360"/>
                  </a:lnTo>
                  <a:lnTo>
                    <a:pt x="1497" y="6363"/>
                  </a:lnTo>
                  <a:lnTo>
                    <a:pt x="1496" y="6368"/>
                  </a:lnTo>
                  <a:lnTo>
                    <a:pt x="1496" y="6371"/>
                  </a:lnTo>
                  <a:lnTo>
                    <a:pt x="1493" y="6377"/>
                  </a:lnTo>
                  <a:lnTo>
                    <a:pt x="1488" y="6381"/>
                  </a:lnTo>
                  <a:lnTo>
                    <a:pt x="1483" y="6384"/>
                  </a:lnTo>
                  <a:lnTo>
                    <a:pt x="1477" y="6384"/>
                  </a:lnTo>
                  <a:close/>
                  <a:moveTo>
                    <a:pt x="1907" y="6580"/>
                  </a:moveTo>
                  <a:lnTo>
                    <a:pt x="1896" y="6578"/>
                  </a:lnTo>
                  <a:lnTo>
                    <a:pt x="1871" y="6564"/>
                  </a:lnTo>
                  <a:lnTo>
                    <a:pt x="1845" y="6549"/>
                  </a:lnTo>
                  <a:lnTo>
                    <a:pt x="1818" y="6535"/>
                  </a:lnTo>
                  <a:lnTo>
                    <a:pt x="1793" y="6522"/>
                  </a:lnTo>
                  <a:lnTo>
                    <a:pt x="1767" y="6509"/>
                  </a:lnTo>
                  <a:lnTo>
                    <a:pt x="1740" y="6496"/>
                  </a:lnTo>
                  <a:lnTo>
                    <a:pt x="1714" y="6484"/>
                  </a:lnTo>
                  <a:lnTo>
                    <a:pt x="1688" y="6471"/>
                  </a:lnTo>
                  <a:lnTo>
                    <a:pt x="1684" y="6469"/>
                  </a:lnTo>
                  <a:lnTo>
                    <a:pt x="1682" y="6467"/>
                  </a:lnTo>
                  <a:lnTo>
                    <a:pt x="1680" y="6463"/>
                  </a:lnTo>
                  <a:lnTo>
                    <a:pt x="1677" y="6461"/>
                  </a:lnTo>
                  <a:lnTo>
                    <a:pt x="1677" y="6456"/>
                  </a:lnTo>
                  <a:lnTo>
                    <a:pt x="1676" y="6453"/>
                  </a:lnTo>
                  <a:lnTo>
                    <a:pt x="1677" y="6449"/>
                  </a:lnTo>
                  <a:lnTo>
                    <a:pt x="1678" y="6445"/>
                  </a:lnTo>
                  <a:lnTo>
                    <a:pt x="1681" y="6441"/>
                  </a:lnTo>
                  <a:lnTo>
                    <a:pt x="1683" y="6439"/>
                  </a:lnTo>
                  <a:lnTo>
                    <a:pt x="1686" y="6437"/>
                  </a:lnTo>
                  <a:lnTo>
                    <a:pt x="1689" y="6434"/>
                  </a:lnTo>
                  <a:lnTo>
                    <a:pt x="1693" y="6434"/>
                  </a:lnTo>
                  <a:lnTo>
                    <a:pt x="1697" y="6433"/>
                  </a:lnTo>
                  <a:lnTo>
                    <a:pt x="1700" y="6434"/>
                  </a:lnTo>
                  <a:lnTo>
                    <a:pt x="1705" y="6436"/>
                  </a:lnTo>
                  <a:lnTo>
                    <a:pt x="1731" y="6448"/>
                  </a:lnTo>
                  <a:lnTo>
                    <a:pt x="1758" y="6461"/>
                  </a:lnTo>
                  <a:lnTo>
                    <a:pt x="1784" y="6473"/>
                  </a:lnTo>
                  <a:lnTo>
                    <a:pt x="1810" y="6487"/>
                  </a:lnTo>
                  <a:lnTo>
                    <a:pt x="1837" y="6501"/>
                  </a:lnTo>
                  <a:lnTo>
                    <a:pt x="1863" y="6515"/>
                  </a:lnTo>
                  <a:lnTo>
                    <a:pt x="1889" y="6530"/>
                  </a:lnTo>
                  <a:lnTo>
                    <a:pt x="1916" y="6543"/>
                  </a:lnTo>
                  <a:lnTo>
                    <a:pt x="1919" y="6546"/>
                  </a:lnTo>
                  <a:lnTo>
                    <a:pt x="1922" y="6549"/>
                  </a:lnTo>
                  <a:lnTo>
                    <a:pt x="1924" y="6553"/>
                  </a:lnTo>
                  <a:lnTo>
                    <a:pt x="1925" y="6556"/>
                  </a:lnTo>
                  <a:lnTo>
                    <a:pt x="1926" y="6559"/>
                  </a:lnTo>
                  <a:lnTo>
                    <a:pt x="1926" y="6563"/>
                  </a:lnTo>
                  <a:lnTo>
                    <a:pt x="1925" y="6567"/>
                  </a:lnTo>
                  <a:lnTo>
                    <a:pt x="1924" y="6571"/>
                  </a:lnTo>
                  <a:lnTo>
                    <a:pt x="1920" y="6574"/>
                  </a:lnTo>
                  <a:lnTo>
                    <a:pt x="1916" y="6578"/>
                  </a:lnTo>
                  <a:lnTo>
                    <a:pt x="1911" y="6580"/>
                  </a:lnTo>
                  <a:lnTo>
                    <a:pt x="1907" y="6580"/>
                  </a:lnTo>
                  <a:close/>
                  <a:moveTo>
                    <a:pt x="3506" y="6642"/>
                  </a:moveTo>
                  <a:lnTo>
                    <a:pt x="3502" y="6642"/>
                  </a:lnTo>
                  <a:lnTo>
                    <a:pt x="3499" y="6641"/>
                  </a:lnTo>
                  <a:lnTo>
                    <a:pt x="3495" y="6640"/>
                  </a:lnTo>
                  <a:lnTo>
                    <a:pt x="3492" y="6637"/>
                  </a:lnTo>
                  <a:lnTo>
                    <a:pt x="3490" y="6635"/>
                  </a:lnTo>
                  <a:lnTo>
                    <a:pt x="3487" y="6632"/>
                  </a:lnTo>
                  <a:lnTo>
                    <a:pt x="3486" y="6628"/>
                  </a:lnTo>
                  <a:lnTo>
                    <a:pt x="3485" y="6625"/>
                  </a:lnTo>
                  <a:lnTo>
                    <a:pt x="3486" y="6620"/>
                  </a:lnTo>
                  <a:lnTo>
                    <a:pt x="3489" y="6595"/>
                  </a:lnTo>
                  <a:lnTo>
                    <a:pt x="3492" y="6570"/>
                  </a:lnTo>
                  <a:lnTo>
                    <a:pt x="3494" y="6546"/>
                  </a:lnTo>
                  <a:lnTo>
                    <a:pt x="3495" y="6522"/>
                  </a:lnTo>
                  <a:lnTo>
                    <a:pt x="3497" y="6497"/>
                  </a:lnTo>
                  <a:lnTo>
                    <a:pt x="3498" y="6473"/>
                  </a:lnTo>
                  <a:lnTo>
                    <a:pt x="3499" y="6450"/>
                  </a:lnTo>
                  <a:lnTo>
                    <a:pt x="3499" y="6426"/>
                  </a:lnTo>
                  <a:lnTo>
                    <a:pt x="3499" y="6417"/>
                  </a:lnTo>
                  <a:lnTo>
                    <a:pt x="3499" y="6407"/>
                  </a:lnTo>
                  <a:lnTo>
                    <a:pt x="3499" y="6398"/>
                  </a:lnTo>
                  <a:lnTo>
                    <a:pt x="3499" y="6387"/>
                  </a:lnTo>
                  <a:lnTo>
                    <a:pt x="3499" y="6384"/>
                  </a:lnTo>
                  <a:lnTo>
                    <a:pt x="3500" y="6379"/>
                  </a:lnTo>
                  <a:lnTo>
                    <a:pt x="3501" y="6376"/>
                  </a:lnTo>
                  <a:lnTo>
                    <a:pt x="3503" y="6374"/>
                  </a:lnTo>
                  <a:lnTo>
                    <a:pt x="3507" y="6371"/>
                  </a:lnTo>
                  <a:lnTo>
                    <a:pt x="3510" y="6369"/>
                  </a:lnTo>
                  <a:lnTo>
                    <a:pt x="3514" y="6368"/>
                  </a:lnTo>
                  <a:lnTo>
                    <a:pt x="3517" y="6367"/>
                  </a:lnTo>
                  <a:lnTo>
                    <a:pt x="3522" y="6368"/>
                  </a:lnTo>
                  <a:lnTo>
                    <a:pt x="3525" y="6369"/>
                  </a:lnTo>
                  <a:lnTo>
                    <a:pt x="3529" y="6370"/>
                  </a:lnTo>
                  <a:lnTo>
                    <a:pt x="3532" y="6372"/>
                  </a:lnTo>
                  <a:lnTo>
                    <a:pt x="3534" y="6376"/>
                  </a:lnTo>
                  <a:lnTo>
                    <a:pt x="3536" y="6379"/>
                  </a:lnTo>
                  <a:lnTo>
                    <a:pt x="3537" y="6383"/>
                  </a:lnTo>
                  <a:lnTo>
                    <a:pt x="3538" y="6386"/>
                  </a:lnTo>
                  <a:lnTo>
                    <a:pt x="3538" y="6397"/>
                  </a:lnTo>
                  <a:lnTo>
                    <a:pt x="3538" y="6407"/>
                  </a:lnTo>
                  <a:lnTo>
                    <a:pt x="3538" y="6417"/>
                  </a:lnTo>
                  <a:lnTo>
                    <a:pt x="3538" y="6426"/>
                  </a:lnTo>
                  <a:lnTo>
                    <a:pt x="3538" y="6450"/>
                  </a:lnTo>
                  <a:lnTo>
                    <a:pt x="3538" y="6475"/>
                  </a:lnTo>
                  <a:lnTo>
                    <a:pt x="3537" y="6499"/>
                  </a:lnTo>
                  <a:lnTo>
                    <a:pt x="3536" y="6524"/>
                  </a:lnTo>
                  <a:lnTo>
                    <a:pt x="3533" y="6548"/>
                  </a:lnTo>
                  <a:lnTo>
                    <a:pt x="3531" y="6573"/>
                  </a:lnTo>
                  <a:lnTo>
                    <a:pt x="3528" y="6600"/>
                  </a:lnTo>
                  <a:lnTo>
                    <a:pt x="3525" y="6625"/>
                  </a:lnTo>
                  <a:lnTo>
                    <a:pt x="3524" y="6629"/>
                  </a:lnTo>
                  <a:lnTo>
                    <a:pt x="3523" y="6632"/>
                  </a:lnTo>
                  <a:lnTo>
                    <a:pt x="3521" y="6635"/>
                  </a:lnTo>
                  <a:lnTo>
                    <a:pt x="3518" y="6637"/>
                  </a:lnTo>
                  <a:lnTo>
                    <a:pt x="3515" y="6640"/>
                  </a:lnTo>
                  <a:lnTo>
                    <a:pt x="3513" y="6641"/>
                  </a:lnTo>
                  <a:lnTo>
                    <a:pt x="3509" y="6642"/>
                  </a:lnTo>
                  <a:lnTo>
                    <a:pt x="3506" y="6642"/>
                  </a:lnTo>
                  <a:close/>
                  <a:moveTo>
                    <a:pt x="2300" y="6842"/>
                  </a:moveTo>
                  <a:lnTo>
                    <a:pt x="2289" y="6838"/>
                  </a:lnTo>
                  <a:lnTo>
                    <a:pt x="2265" y="6820"/>
                  </a:lnTo>
                  <a:lnTo>
                    <a:pt x="2240" y="6801"/>
                  </a:lnTo>
                  <a:lnTo>
                    <a:pt x="2216" y="6784"/>
                  </a:lnTo>
                  <a:lnTo>
                    <a:pt x="2192" y="6767"/>
                  </a:lnTo>
                  <a:lnTo>
                    <a:pt x="2168" y="6750"/>
                  </a:lnTo>
                  <a:lnTo>
                    <a:pt x="2144" y="6734"/>
                  </a:lnTo>
                  <a:lnTo>
                    <a:pt x="2120" y="6717"/>
                  </a:lnTo>
                  <a:lnTo>
                    <a:pt x="2097" y="6702"/>
                  </a:lnTo>
                  <a:lnTo>
                    <a:pt x="2094" y="6698"/>
                  </a:lnTo>
                  <a:lnTo>
                    <a:pt x="2091" y="6696"/>
                  </a:lnTo>
                  <a:lnTo>
                    <a:pt x="2089" y="6692"/>
                  </a:lnTo>
                  <a:lnTo>
                    <a:pt x="2089" y="6689"/>
                  </a:lnTo>
                  <a:lnTo>
                    <a:pt x="2088" y="6684"/>
                  </a:lnTo>
                  <a:lnTo>
                    <a:pt x="2088" y="6681"/>
                  </a:lnTo>
                  <a:lnTo>
                    <a:pt x="2089" y="6678"/>
                  </a:lnTo>
                  <a:lnTo>
                    <a:pt x="2091" y="6674"/>
                  </a:lnTo>
                  <a:lnTo>
                    <a:pt x="2094" y="6671"/>
                  </a:lnTo>
                  <a:lnTo>
                    <a:pt x="2097" y="6668"/>
                  </a:lnTo>
                  <a:lnTo>
                    <a:pt x="2101" y="6666"/>
                  </a:lnTo>
                  <a:lnTo>
                    <a:pt x="2104" y="6665"/>
                  </a:lnTo>
                  <a:lnTo>
                    <a:pt x="2107" y="6665"/>
                  </a:lnTo>
                  <a:lnTo>
                    <a:pt x="2112" y="6665"/>
                  </a:lnTo>
                  <a:lnTo>
                    <a:pt x="2115" y="6666"/>
                  </a:lnTo>
                  <a:lnTo>
                    <a:pt x="2119" y="6668"/>
                  </a:lnTo>
                  <a:lnTo>
                    <a:pt x="2143" y="6684"/>
                  </a:lnTo>
                  <a:lnTo>
                    <a:pt x="2167" y="6701"/>
                  </a:lnTo>
                  <a:lnTo>
                    <a:pt x="2191" y="6718"/>
                  </a:lnTo>
                  <a:lnTo>
                    <a:pt x="2215" y="6735"/>
                  </a:lnTo>
                  <a:lnTo>
                    <a:pt x="2239" y="6752"/>
                  </a:lnTo>
                  <a:lnTo>
                    <a:pt x="2263" y="6770"/>
                  </a:lnTo>
                  <a:lnTo>
                    <a:pt x="2288" y="6788"/>
                  </a:lnTo>
                  <a:lnTo>
                    <a:pt x="2312" y="6806"/>
                  </a:lnTo>
                  <a:lnTo>
                    <a:pt x="2315" y="6809"/>
                  </a:lnTo>
                  <a:lnTo>
                    <a:pt x="2317" y="6812"/>
                  </a:lnTo>
                  <a:lnTo>
                    <a:pt x="2319" y="6815"/>
                  </a:lnTo>
                  <a:lnTo>
                    <a:pt x="2320" y="6820"/>
                  </a:lnTo>
                  <a:lnTo>
                    <a:pt x="2320" y="6823"/>
                  </a:lnTo>
                  <a:lnTo>
                    <a:pt x="2320" y="6827"/>
                  </a:lnTo>
                  <a:lnTo>
                    <a:pt x="2319" y="6830"/>
                  </a:lnTo>
                  <a:lnTo>
                    <a:pt x="2316" y="6834"/>
                  </a:lnTo>
                  <a:lnTo>
                    <a:pt x="2313" y="6837"/>
                  </a:lnTo>
                  <a:lnTo>
                    <a:pt x="2309" y="6839"/>
                  </a:lnTo>
                  <a:lnTo>
                    <a:pt x="2305" y="6842"/>
                  </a:lnTo>
                  <a:lnTo>
                    <a:pt x="2300" y="6842"/>
                  </a:lnTo>
                  <a:close/>
                  <a:moveTo>
                    <a:pt x="2706" y="7081"/>
                  </a:moveTo>
                  <a:lnTo>
                    <a:pt x="2698" y="7079"/>
                  </a:lnTo>
                  <a:lnTo>
                    <a:pt x="2672" y="7069"/>
                  </a:lnTo>
                  <a:lnTo>
                    <a:pt x="2644" y="7056"/>
                  </a:lnTo>
                  <a:lnTo>
                    <a:pt x="2617" y="7043"/>
                  </a:lnTo>
                  <a:lnTo>
                    <a:pt x="2590" y="7031"/>
                  </a:lnTo>
                  <a:lnTo>
                    <a:pt x="2564" y="7017"/>
                  </a:lnTo>
                  <a:lnTo>
                    <a:pt x="2538" y="7003"/>
                  </a:lnTo>
                  <a:lnTo>
                    <a:pt x="2511" y="6988"/>
                  </a:lnTo>
                  <a:lnTo>
                    <a:pt x="2485" y="6973"/>
                  </a:lnTo>
                  <a:lnTo>
                    <a:pt x="2481" y="6971"/>
                  </a:lnTo>
                  <a:lnTo>
                    <a:pt x="2479" y="6968"/>
                  </a:lnTo>
                  <a:lnTo>
                    <a:pt x="2477" y="6964"/>
                  </a:lnTo>
                  <a:lnTo>
                    <a:pt x="2476" y="6961"/>
                  </a:lnTo>
                  <a:lnTo>
                    <a:pt x="2475" y="6957"/>
                  </a:lnTo>
                  <a:lnTo>
                    <a:pt x="2476" y="6953"/>
                  </a:lnTo>
                  <a:lnTo>
                    <a:pt x="2476" y="6949"/>
                  </a:lnTo>
                  <a:lnTo>
                    <a:pt x="2478" y="6946"/>
                  </a:lnTo>
                  <a:lnTo>
                    <a:pt x="2480" y="6943"/>
                  </a:lnTo>
                  <a:lnTo>
                    <a:pt x="2483" y="6940"/>
                  </a:lnTo>
                  <a:lnTo>
                    <a:pt x="2486" y="6938"/>
                  </a:lnTo>
                  <a:lnTo>
                    <a:pt x="2489" y="6937"/>
                  </a:lnTo>
                  <a:lnTo>
                    <a:pt x="2494" y="6937"/>
                  </a:lnTo>
                  <a:lnTo>
                    <a:pt x="2497" y="6937"/>
                  </a:lnTo>
                  <a:lnTo>
                    <a:pt x="2501" y="6938"/>
                  </a:lnTo>
                  <a:lnTo>
                    <a:pt x="2504" y="6939"/>
                  </a:lnTo>
                  <a:lnTo>
                    <a:pt x="2531" y="6954"/>
                  </a:lnTo>
                  <a:lnTo>
                    <a:pt x="2556" y="6968"/>
                  </a:lnTo>
                  <a:lnTo>
                    <a:pt x="2582" y="6982"/>
                  </a:lnTo>
                  <a:lnTo>
                    <a:pt x="2608" y="6995"/>
                  </a:lnTo>
                  <a:lnTo>
                    <a:pt x="2634" y="7008"/>
                  </a:lnTo>
                  <a:lnTo>
                    <a:pt x="2660" y="7021"/>
                  </a:lnTo>
                  <a:lnTo>
                    <a:pt x="2687" y="7032"/>
                  </a:lnTo>
                  <a:lnTo>
                    <a:pt x="2713" y="7043"/>
                  </a:lnTo>
                  <a:lnTo>
                    <a:pt x="2717" y="7045"/>
                  </a:lnTo>
                  <a:lnTo>
                    <a:pt x="2720" y="7047"/>
                  </a:lnTo>
                  <a:lnTo>
                    <a:pt x="2722" y="7050"/>
                  </a:lnTo>
                  <a:lnTo>
                    <a:pt x="2725" y="7054"/>
                  </a:lnTo>
                  <a:lnTo>
                    <a:pt x="2726" y="7057"/>
                  </a:lnTo>
                  <a:lnTo>
                    <a:pt x="2726" y="7061"/>
                  </a:lnTo>
                  <a:lnTo>
                    <a:pt x="2726" y="7065"/>
                  </a:lnTo>
                  <a:lnTo>
                    <a:pt x="2725" y="7069"/>
                  </a:lnTo>
                  <a:lnTo>
                    <a:pt x="2721" y="7073"/>
                  </a:lnTo>
                  <a:lnTo>
                    <a:pt x="2717" y="7078"/>
                  </a:lnTo>
                  <a:lnTo>
                    <a:pt x="2712" y="7080"/>
                  </a:lnTo>
                  <a:lnTo>
                    <a:pt x="2706" y="7081"/>
                  </a:lnTo>
                  <a:close/>
                  <a:moveTo>
                    <a:pt x="3374" y="7092"/>
                  </a:moveTo>
                  <a:lnTo>
                    <a:pt x="3372" y="7092"/>
                  </a:lnTo>
                  <a:lnTo>
                    <a:pt x="3368" y="7090"/>
                  </a:lnTo>
                  <a:lnTo>
                    <a:pt x="3365" y="7089"/>
                  </a:lnTo>
                  <a:lnTo>
                    <a:pt x="3362" y="7087"/>
                  </a:lnTo>
                  <a:lnTo>
                    <a:pt x="3359" y="7085"/>
                  </a:lnTo>
                  <a:lnTo>
                    <a:pt x="3357" y="7081"/>
                  </a:lnTo>
                  <a:lnTo>
                    <a:pt x="3356" y="7078"/>
                  </a:lnTo>
                  <a:lnTo>
                    <a:pt x="3354" y="7074"/>
                  </a:lnTo>
                  <a:lnTo>
                    <a:pt x="3354" y="7070"/>
                  </a:lnTo>
                  <a:lnTo>
                    <a:pt x="3356" y="7066"/>
                  </a:lnTo>
                  <a:lnTo>
                    <a:pt x="3357" y="7063"/>
                  </a:lnTo>
                  <a:lnTo>
                    <a:pt x="3359" y="7060"/>
                  </a:lnTo>
                  <a:lnTo>
                    <a:pt x="3370" y="7046"/>
                  </a:lnTo>
                  <a:lnTo>
                    <a:pt x="3381" y="7030"/>
                  </a:lnTo>
                  <a:lnTo>
                    <a:pt x="3390" y="7014"/>
                  </a:lnTo>
                  <a:lnTo>
                    <a:pt x="3399" y="6995"/>
                  </a:lnTo>
                  <a:lnTo>
                    <a:pt x="3407" y="6976"/>
                  </a:lnTo>
                  <a:lnTo>
                    <a:pt x="3414" y="6955"/>
                  </a:lnTo>
                  <a:lnTo>
                    <a:pt x="3421" y="6933"/>
                  </a:lnTo>
                  <a:lnTo>
                    <a:pt x="3428" y="6910"/>
                  </a:lnTo>
                  <a:lnTo>
                    <a:pt x="3431" y="6895"/>
                  </a:lnTo>
                  <a:lnTo>
                    <a:pt x="3436" y="6881"/>
                  </a:lnTo>
                  <a:lnTo>
                    <a:pt x="3439" y="6866"/>
                  </a:lnTo>
                  <a:lnTo>
                    <a:pt x="3443" y="6851"/>
                  </a:lnTo>
                  <a:lnTo>
                    <a:pt x="3444" y="6846"/>
                  </a:lnTo>
                  <a:lnTo>
                    <a:pt x="3446" y="6844"/>
                  </a:lnTo>
                  <a:lnTo>
                    <a:pt x="3448" y="6840"/>
                  </a:lnTo>
                  <a:lnTo>
                    <a:pt x="3452" y="6838"/>
                  </a:lnTo>
                  <a:lnTo>
                    <a:pt x="3454" y="6837"/>
                  </a:lnTo>
                  <a:lnTo>
                    <a:pt x="3459" y="6836"/>
                  </a:lnTo>
                  <a:lnTo>
                    <a:pt x="3462" y="6836"/>
                  </a:lnTo>
                  <a:lnTo>
                    <a:pt x="3467" y="6836"/>
                  </a:lnTo>
                  <a:lnTo>
                    <a:pt x="3470" y="6837"/>
                  </a:lnTo>
                  <a:lnTo>
                    <a:pt x="3474" y="6839"/>
                  </a:lnTo>
                  <a:lnTo>
                    <a:pt x="3476" y="6842"/>
                  </a:lnTo>
                  <a:lnTo>
                    <a:pt x="3478" y="6845"/>
                  </a:lnTo>
                  <a:lnTo>
                    <a:pt x="3481" y="6848"/>
                  </a:lnTo>
                  <a:lnTo>
                    <a:pt x="3482" y="6852"/>
                  </a:lnTo>
                  <a:lnTo>
                    <a:pt x="3482" y="6855"/>
                  </a:lnTo>
                  <a:lnTo>
                    <a:pt x="3481" y="6860"/>
                  </a:lnTo>
                  <a:lnTo>
                    <a:pt x="3477" y="6875"/>
                  </a:lnTo>
                  <a:lnTo>
                    <a:pt x="3474" y="6890"/>
                  </a:lnTo>
                  <a:lnTo>
                    <a:pt x="3470" y="6905"/>
                  </a:lnTo>
                  <a:lnTo>
                    <a:pt x="3466" y="6921"/>
                  </a:lnTo>
                  <a:lnTo>
                    <a:pt x="3459" y="6946"/>
                  </a:lnTo>
                  <a:lnTo>
                    <a:pt x="3452" y="6969"/>
                  </a:lnTo>
                  <a:lnTo>
                    <a:pt x="3443" y="6992"/>
                  </a:lnTo>
                  <a:lnTo>
                    <a:pt x="3434" y="7012"/>
                  </a:lnTo>
                  <a:lnTo>
                    <a:pt x="3424" y="7033"/>
                  </a:lnTo>
                  <a:lnTo>
                    <a:pt x="3413" y="7051"/>
                  </a:lnTo>
                  <a:lnTo>
                    <a:pt x="3401" y="7069"/>
                  </a:lnTo>
                  <a:lnTo>
                    <a:pt x="3390" y="7085"/>
                  </a:lnTo>
                  <a:lnTo>
                    <a:pt x="3386" y="7088"/>
                  </a:lnTo>
                  <a:lnTo>
                    <a:pt x="3383" y="7090"/>
                  </a:lnTo>
                  <a:lnTo>
                    <a:pt x="3378" y="7092"/>
                  </a:lnTo>
                  <a:lnTo>
                    <a:pt x="3374" y="7092"/>
                  </a:lnTo>
                  <a:close/>
                  <a:moveTo>
                    <a:pt x="3155" y="7183"/>
                  </a:moveTo>
                  <a:lnTo>
                    <a:pt x="3135" y="7183"/>
                  </a:lnTo>
                  <a:lnTo>
                    <a:pt x="3116" y="7182"/>
                  </a:lnTo>
                  <a:lnTo>
                    <a:pt x="3095" y="7180"/>
                  </a:lnTo>
                  <a:lnTo>
                    <a:pt x="3073" y="7178"/>
                  </a:lnTo>
                  <a:lnTo>
                    <a:pt x="3037" y="7173"/>
                  </a:lnTo>
                  <a:lnTo>
                    <a:pt x="3000" y="7166"/>
                  </a:lnTo>
                  <a:lnTo>
                    <a:pt x="2963" y="7159"/>
                  </a:lnTo>
                  <a:lnTo>
                    <a:pt x="2926" y="7151"/>
                  </a:lnTo>
                  <a:lnTo>
                    <a:pt x="2923" y="7150"/>
                  </a:lnTo>
                  <a:lnTo>
                    <a:pt x="2920" y="7148"/>
                  </a:lnTo>
                  <a:lnTo>
                    <a:pt x="2917" y="7146"/>
                  </a:lnTo>
                  <a:lnTo>
                    <a:pt x="2915" y="7143"/>
                  </a:lnTo>
                  <a:lnTo>
                    <a:pt x="2913" y="7140"/>
                  </a:lnTo>
                  <a:lnTo>
                    <a:pt x="2912" y="7136"/>
                  </a:lnTo>
                  <a:lnTo>
                    <a:pt x="2912" y="7132"/>
                  </a:lnTo>
                  <a:lnTo>
                    <a:pt x="2912" y="7128"/>
                  </a:lnTo>
                  <a:lnTo>
                    <a:pt x="2914" y="7124"/>
                  </a:lnTo>
                  <a:lnTo>
                    <a:pt x="2915" y="7121"/>
                  </a:lnTo>
                  <a:lnTo>
                    <a:pt x="2917" y="7118"/>
                  </a:lnTo>
                  <a:lnTo>
                    <a:pt x="2921" y="7116"/>
                  </a:lnTo>
                  <a:lnTo>
                    <a:pt x="2924" y="7115"/>
                  </a:lnTo>
                  <a:lnTo>
                    <a:pt x="2928" y="7113"/>
                  </a:lnTo>
                  <a:lnTo>
                    <a:pt x="2932" y="7112"/>
                  </a:lnTo>
                  <a:lnTo>
                    <a:pt x="2936" y="7113"/>
                  </a:lnTo>
                  <a:lnTo>
                    <a:pt x="2971" y="7121"/>
                  </a:lnTo>
                  <a:lnTo>
                    <a:pt x="3007" y="7127"/>
                  </a:lnTo>
                  <a:lnTo>
                    <a:pt x="3042" y="7134"/>
                  </a:lnTo>
                  <a:lnTo>
                    <a:pt x="3078" y="7139"/>
                  </a:lnTo>
                  <a:lnTo>
                    <a:pt x="3099" y="7141"/>
                  </a:lnTo>
                  <a:lnTo>
                    <a:pt x="3118" y="7142"/>
                  </a:lnTo>
                  <a:lnTo>
                    <a:pt x="3136" y="7143"/>
                  </a:lnTo>
                  <a:lnTo>
                    <a:pt x="3155" y="7143"/>
                  </a:lnTo>
                  <a:lnTo>
                    <a:pt x="3165" y="7143"/>
                  </a:lnTo>
                  <a:lnTo>
                    <a:pt x="3165" y="7143"/>
                  </a:lnTo>
                  <a:lnTo>
                    <a:pt x="3169" y="7144"/>
                  </a:lnTo>
                  <a:lnTo>
                    <a:pt x="3173" y="7146"/>
                  </a:lnTo>
                  <a:lnTo>
                    <a:pt x="3175" y="7147"/>
                  </a:lnTo>
                  <a:lnTo>
                    <a:pt x="3179" y="7149"/>
                  </a:lnTo>
                  <a:lnTo>
                    <a:pt x="3181" y="7152"/>
                  </a:lnTo>
                  <a:lnTo>
                    <a:pt x="3183" y="7156"/>
                  </a:lnTo>
                  <a:lnTo>
                    <a:pt x="3185" y="7159"/>
                  </a:lnTo>
                  <a:lnTo>
                    <a:pt x="3185" y="7163"/>
                  </a:lnTo>
                  <a:lnTo>
                    <a:pt x="3185" y="7167"/>
                  </a:lnTo>
                  <a:lnTo>
                    <a:pt x="3183" y="7171"/>
                  </a:lnTo>
                  <a:lnTo>
                    <a:pt x="3181" y="7174"/>
                  </a:lnTo>
                  <a:lnTo>
                    <a:pt x="3179" y="7176"/>
                  </a:lnTo>
                  <a:lnTo>
                    <a:pt x="3177" y="7180"/>
                  </a:lnTo>
                  <a:lnTo>
                    <a:pt x="3173" y="7181"/>
                  </a:lnTo>
                  <a:lnTo>
                    <a:pt x="3170" y="7182"/>
                  </a:lnTo>
                  <a:lnTo>
                    <a:pt x="3165" y="7183"/>
                  </a:lnTo>
                  <a:lnTo>
                    <a:pt x="3155" y="718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2" name="Freeform 10">
              <a:extLst>
                <a:ext uri="{FF2B5EF4-FFF2-40B4-BE49-F238E27FC236}">
                  <a16:creationId xmlns:a16="http://schemas.microsoft.com/office/drawing/2014/main" id="{DB723837-8862-41FE-8970-809A74ACCC94}"/>
                </a:ext>
              </a:extLst>
            </p:cNvPr>
            <p:cNvSpPr>
              <a:spLocks/>
            </p:cNvSpPr>
            <p:nvPr userDrawn="1"/>
          </p:nvSpPr>
          <p:spPr bwMode="auto">
            <a:xfrm>
              <a:off x="-3615" y="1791271"/>
              <a:ext cx="5290056" cy="4475842"/>
            </a:xfrm>
            <a:custGeom>
              <a:avLst/>
              <a:gdLst>
                <a:gd name="T0" fmla="*/ 5843 w 7959"/>
                <a:gd name="T1" fmla="*/ 6528 h 6729"/>
                <a:gd name="T2" fmla="*/ 5180 w 7959"/>
                <a:gd name="T3" fmla="*/ 5937 h 6729"/>
                <a:gd name="T4" fmla="*/ 4400 w 7959"/>
                <a:gd name="T5" fmla="*/ 5718 h 6729"/>
                <a:gd name="T6" fmla="*/ 3389 w 7959"/>
                <a:gd name="T7" fmla="*/ 5420 h 6729"/>
                <a:gd name="T8" fmla="*/ 2672 w 7959"/>
                <a:gd name="T9" fmla="*/ 4747 h 6729"/>
                <a:gd name="T10" fmla="*/ 1915 w 7959"/>
                <a:gd name="T11" fmla="*/ 4317 h 6729"/>
                <a:gd name="T12" fmla="*/ 1549 w 7959"/>
                <a:gd name="T13" fmla="*/ 3832 h 6729"/>
                <a:gd name="T14" fmla="*/ 1154 w 7959"/>
                <a:gd name="T15" fmla="*/ 2906 h 6729"/>
                <a:gd name="T16" fmla="*/ 926 w 7959"/>
                <a:gd name="T17" fmla="*/ 2362 h 6729"/>
                <a:gd name="T18" fmla="*/ 287 w 7959"/>
                <a:gd name="T19" fmla="*/ 2859 h 6729"/>
                <a:gd name="T20" fmla="*/ 235 w 7959"/>
                <a:gd name="T21" fmla="*/ 2799 h 6729"/>
                <a:gd name="T22" fmla="*/ 905 w 7959"/>
                <a:gd name="T23" fmla="*/ 2287 h 6729"/>
                <a:gd name="T24" fmla="*/ 1086 w 7959"/>
                <a:gd name="T25" fmla="*/ 2470 h 6729"/>
                <a:gd name="T26" fmla="*/ 1471 w 7959"/>
                <a:gd name="T27" fmla="*/ 3514 h 6729"/>
                <a:gd name="T28" fmla="*/ 1850 w 7959"/>
                <a:gd name="T29" fmla="*/ 4154 h 6729"/>
                <a:gd name="T30" fmla="*/ 2461 w 7959"/>
                <a:gd name="T31" fmla="*/ 4527 h 6729"/>
                <a:gd name="T32" fmla="*/ 3139 w 7959"/>
                <a:gd name="T33" fmla="*/ 5117 h 6729"/>
                <a:gd name="T34" fmla="*/ 3966 w 7959"/>
                <a:gd name="T35" fmla="*/ 5559 h 6729"/>
                <a:gd name="T36" fmla="*/ 4961 w 7959"/>
                <a:gd name="T37" fmla="*/ 5715 h 6729"/>
                <a:gd name="T38" fmla="*/ 5448 w 7959"/>
                <a:gd name="T39" fmla="*/ 6089 h 6729"/>
                <a:gd name="T40" fmla="*/ 6084 w 7959"/>
                <a:gd name="T41" fmla="*/ 6565 h 6729"/>
                <a:gd name="T42" fmla="*/ 6713 w 7959"/>
                <a:gd name="T43" fmla="*/ 6611 h 6729"/>
                <a:gd name="T44" fmla="*/ 7180 w 7959"/>
                <a:gd name="T45" fmla="*/ 6184 h 6729"/>
                <a:gd name="T46" fmla="*/ 7558 w 7959"/>
                <a:gd name="T47" fmla="*/ 5627 h 6729"/>
                <a:gd name="T48" fmla="*/ 7877 w 7959"/>
                <a:gd name="T49" fmla="*/ 5292 h 6729"/>
                <a:gd name="T50" fmla="*/ 7781 w 7959"/>
                <a:gd name="T51" fmla="*/ 5090 h 6729"/>
                <a:gd name="T52" fmla="*/ 6991 w 7959"/>
                <a:gd name="T53" fmla="*/ 4808 h 6729"/>
                <a:gd name="T54" fmla="*/ 5936 w 7959"/>
                <a:gd name="T55" fmla="*/ 4358 h 6729"/>
                <a:gd name="T56" fmla="*/ 5661 w 7959"/>
                <a:gd name="T57" fmla="*/ 3876 h 6729"/>
                <a:gd name="T58" fmla="*/ 5208 w 7959"/>
                <a:gd name="T59" fmla="*/ 2692 h 6729"/>
                <a:gd name="T60" fmla="*/ 4568 w 7959"/>
                <a:gd name="T61" fmla="*/ 1433 h 6729"/>
                <a:gd name="T62" fmla="*/ 4665 w 7959"/>
                <a:gd name="T63" fmla="*/ 1039 h 6729"/>
                <a:gd name="T64" fmla="*/ 4910 w 7959"/>
                <a:gd name="T65" fmla="*/ 655 h 6729"/>
                <a:gd name="T66" fmla="*/ 4633 w 7959"/>
                <a:gd name="T67" fmla="*/ 323 h 6729"/>
                <a:gd name="T68" fmla="*/ 4156 w 7959"/>
                <a:gd name="T69" fmla="*/ 95 h 6729"/>
                <a:gd name="T70" fmla="*/ 3904 w 7959"/>
                <a:gd name="T71" fmla="*/ 655 h 6729"/>
                <a:gd name="T72" fmla="*/ 2991 w 7959"/>
                <a:gd name="T73" fmla="*/ 1538 h 6729"/>
                <a:gd name="T74" fmla="*/ 2097 w 7959"/>
                <a:gd name="T75" fmla="*/ 1941 h 6729"/>
                <a:gd name="T76" fmla="*/ 1147 w 7959"/>
                <a:gd name="T77" fmla="*/ 2133 h 6729"/>
                <a:gd name="T78" fmla="*/ 805 w 7959"/>
                <a:gd name="T79" fmla="*/ 1800 h 6729"/>
                <a:gd name="T80" fmla="*/ 223 w 7959"/>
                <a:gd name="T81" fmla="*/ 848 h 6729"/>
                <a:gd name="T82" fmla="*/ 274 w 7959"/>
                <a:gd name="T83" fmla="*/ 790 h 6729"/>
                <a:gd name="T84" fmla="*/ 878 w 7959"/>
                <a:gd name="T85" fmla="*/ 1769 h 6729"/>
                <a:gd name="T86" fmla="*/ 1129 w 7959"/>
                <a:gd name="T87" fmla="*/ 2056 h 6729"/>
                <a:gd name="T88" fmla="*/ 2089 w 7959"/>
                <a:gd name="T89" fmla="*/ 1863 h 6729"/>
                <a:gd name="T90" fmla="*/ 2938 w 7959"/>
                <a:gd name="T91" fmla="*/ 1479 h 6729"/>
                <a:gd name="T92" fmla="*/ 3833 w 7959"/>
                <a:gd name="T93" fmla="*/ 619 h 6729"/>
                <a:gd name="T94" fmla="*/ 4094 w 7959"/>
                <a:gd name="T95" fmla="*/ 46 h 6729"/>
                <a:gd name="T96" fmla="*/ 4344 w 7959"/>
                <a:gd name="T97" fmla="*/ 44 h 6729"/>
                <a:gd name="T98" fmla="*/ 4975 w 7959"/>
                <a:gd name="T99" fmla="*/ 558 h 6729"/>
                <a:gd name="T100" fmla="*/ 4872 w 7959"/>
                <a:gd name="T101" fmla="*/ 914 h 6729"/>
                <a:gd name="T102" fmla="*/ 4646 w 7959"/>
                <a:gd name="T103" fmla="*/ 1274 h 6729"/>
                <a:gd name="T104" fmla="*/ 4814 w 7959"/>
                <a:gd name="T105" fmla="*/ 1806 h 6729"/>
                <a:gd name="T106" fmla="*/ 5611 w 7959"/>
                <a:gd name="T107" fmla="*/ 3414 h 6729"/>
                <a:gd name="T108" fmla="*/ 5935 w 7959"/>
                <a:gd name="T109" fmla="*/ 4248 h 6729"/>
                <a:gd name="T110" fmla="*/ 6888 w 7959"/>
                <a:gd name="T111" fmla="*/ 4691 h 6729"/>
                <a:gd name="T112" fmla="*/ 7763 w 7959"/>
                <a:gd name="T113" fmla="*/ 4984 h 6729"/>
                <a:gd name="T114" fmla="*/ 7959 w 7959"/>
                <a:gd name="T115" fmla="*/ 5246 h 6729"/>
                <a:gd name="T116" fmla="*/ 7779 w 7959"/>
                <a:gd name="T117" fmla="*/ 5551 h 6729"/>
                <a:gd name="T118" fmla="*/ 7416 w 7959"/>
                <a:gd name="T119" fmla="*/ 5940 h 6729"/>
                <a:gd name="T120" fmla="*/ 7042 w 7959"/>
                <a:gd name="T121" fmla="*/ 6501 h 6729"/>
                <a:gd name="T122" fmla="*/ 6606 w 7959"/>
                <a:gd name="T123" fmla="*/ 6718 h 6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9" h="6729">
                  <a:moveTo>
                    <a:pt x="6474" y="6729"/>
                  </a:moveTo>
                  <a:lnTo>
                    <a:pt x="6435" y="6729"/>
                  </a:lnTo>
                  <a:lnTo>
                    <a:pt x="6396" y="6725"/>
                  </a:lnTo>
                  <a:lnTo>
                    <a:pt x="6356" y="6722"/>
                  </a:lnTo>
                  <a:lnTo>
                    <a:pt x="6317" y="6716"/>
                  </a:lnTo>
                  <a:lnTo>
                    <a:pt x="6277" y="6708"/>
                  </a:lnTo>
                  <a:lnTo>
                    <a:pt x="6236" y="6699"/>
                  </a:lnTo>
                  <a:lnTo>
                    <a:pt x="6196" y="6688"/>
                  </a:lnTo>
                  <a:lnTo>
                    <a:pt x="6154" y="6675"/>
                  </a:lnTo>
                  <a:lnTo>
                    <a:pt x="6121" y="6663"/>
                  </a:lnTo>
                  <a:lnTo>
                    <a:pt x="6088" y="6651"/>
                  </a:lnTo>
                  <a:lnTo>
                    <a:pt x="6056" y="6638"/>
                  </a:lnTo>
                  <a:lnTo>
                    <a:pt x="6024" y="6624"/>
                  </a:lnTo>
                  <a:lnTo>
                    <a:pt x="5993" y="6610"/>
                  </a:lnTo>
                  <a:lnTo>
                    <a:pt x="5962" y="6595"/>
                  </a:lnTo>
                  <a:lnTo>
                    <a:pt x="5931" y="6579"/>
                  </a:lnTo>
                  <a:lnTo>
                    <a:pt x="5901" y="6563"/>
                  </a:lnTo>
                  <a:lnTo>
                    <a:pt x="5872" y="6545"/>
                  </a:lnTo>
                  <a:lnTo>
                    <a:pt x="5843" y="6528"/>
                  </a:lnTo>
                  <a:lnTo>
                    <a:pt x="5815" y="6510"/>
                  </a:lnTo>
                  <a:lnTo>
                    <a:pt x="5787" y="6491"/>
                  </a:lnTo>
                  <a:lnTo>
                    <a:pt x="5760" y="6473"/>
                  </a:lnTo>
                  <a:lnTo>
                    <a:pt x="5732" y="6454"/>
                  </a:lnTo>
                  <a:lnTo>
                    <a:pt x="5706" y="6433"/>
                  </a:lnTo>
                  <a:lnTo>
                    <a:pt x="5679" y="6413"/>
                  </a:lnTo>
                  <a:lnTo>
                    <a:pt x="5628" y="6371"/>
                  </a:lnTo>
                  <a:lnTo>
                    <a:pt x="5578" y="6327"/>
                  </a:lnTo>
                  <a:lnTo>
                    <a:pt x="5530" y="6284"/>
                  </a:lnTo>
                  <a:lnTo>
                    <a:pt x="5482" y="6238"/>
                  </a:lnTo>
                  <a:lnTo>
                    <a:pt x="5436" y="6192"/>
                  </a:lnTo>
                  <a:lnTo>
                    <a:pt x="5391" y="6145"/>
                  </a:lnTo>
                  <a:lnTo>
                    <a:pt x="5348" y="6098"/>
                  </a:lnTo>
                  <a:lnTo>
                    <a:pt x="5304" y="6050"/>
                  </a:lnTo>
                  <a:lnTo>
                    <a:pt x="5286" y="6030"/>
                  </a:lnTo>
                  <a:lnTo>
                    <a:pt x="5265" y="6011"/>
                  </a:lnTo>
                  <a:lnTo>
                    <a:pt x="5245" y="5991"/>
                  </a:lnTo>
                  <a:lnTo>
                    <a:pt x="5224" y="5973"/>
                  </a:lnTo>
                  <a:lnTo>
                    <a:pt x="5180" y="5937"/>
                  </a:lnTo>
                  <a:lnTo>
                    <a:pt x="5136" y="5903"/>
                  </a:lnTo>
                  <a:lnTo>
                    <a:pt x="5112" y="5884"/>
                  </a:lnTo>
                  <a:lnTo>
                    <a:pt x="5083" y="5863"/>
                  </a:lnTo>
                  <a:lnTo>
                    <a:pt x="5054" y="5845"/>
                  </a:lnTo>
                  <a:lnTo>
                    <a:pt x="5024" y="5827"/>
                  </a:lnTo>
                  <a:lnTo>
                    <a:pt x="4993" y="5812"/>
                  </a:lnTo>
                  <a:lnTo>
                    <a:pt x="4962" y="5800"/>
                  </a:lnTo>
                  <a:lnTo>
                    <a:pt x="4930" y="5788"/>
                  </a:lnTo>
                  <a:lnTo>
                    <a:pt x="4898" y="5778"/>
                  </a:lnTo>
                  <a:lnTo>
                    <a:pt x="4865" y="5770"/>
                  </a:lnTo>
                  <a:lnTo>
                    <a:pt x="4831" y="5762"/>
                  </a:lnTo>
                  <a:lnTo>
                    <a:pt x="4796" y="5756"/>
                  </a:lnTo>
                  <a:lnTo>
                    <a:pt x="4761" y="5750"/>
                  </a:lnTo>
                  <a:lnTo>
                    <a:pt x="4725" y="5746"/>
                  </a:lnTo>
                  <a:lnTo>
                    <a:pt x="4652" y="5739"/>
                  </a:lnTo>
                  <a:lnTo>
                    <a:pt x="4576" y="5734"/>
                  </a:lnTo>
                  <a:lnTo>
                    <a:pt x="4517" y="5730"/>
                  </a:lnTo>
                  <a:lnTo>
                    <a:pt x="4459" y="5725"/>
                  </a:lnTo>
                  <a:lnTo>
                    <a:pt x="4400" y="5718"/>
                  </a:lnTo>
                  <a:lnTo>
                    <a:pt x="4343" y="5711"/>
                  </a:lnTo>
                  <a:lnTo>
                    <a:pt x="4286" y="5703"/>
                  </a:lnTo>
                  <a:lnTo>
                    <a:pt x="4228" y="5694"/>
                  </a:lnTo>
                  <a:lnTo>
                    <a:pt x="4171" y="5685"/>
                  </a:lnTo>
                  <a:lnTo>
                    <a:pt x="4115" y="5674"/>
                  </a:lnTo>
                  <a:lnTo>
                    <a:pt x="4059" y="5662"/>
                  </a:lnTo>
                  <a:lnTo>
                    <a:pt x="4001" y="5648"/>
                  </a:lnTo>
                  <a:lnTo>
                    <a:pt x="3946" y="5635"/>
                  </a:lnTo>
                  <a:lnTo>
                    <a:pt x="3890" y="5620"/>
                  </a:lnTo>
                  <a:lnTo>
                    <a:pt x="3834" y="5604"/>
                  </a:lnTo>
                  <a:lnTo>
                    <a:pt x="3779" y="5586"/>
                  </a:lnTo>
                  <a:lnTo>
                    <a:pt x="3722" y="5569"/>
                  </a:lnTo>
                  <a:lnTo>
                    <a:pt x="3667" y="5550"/>
                  </a:lnTo>
                  <a:lnTo>
                    <a:pt x="3618" y="5531"/>
                  </a:lnTo>
                  <a:lnTo>
                    <a:pt x="3570" y="5512"/>
                  </a:lnTo>
                  <a:lnTo>
                    <a:pt x="3523" y="5491"/>
                  </a:lnTo>
                  <a:lnTo>
                    <a:pt x="3477" y="5469"/>
                  </a:lnTo>
                  <a:lnTo>
                    <a:pt x="3432" y="5445"/>
                  </a:lnTo>
                  <a:lnTo>
                    <a:pt x="3389" y="5420"/>
                  </a:lnTo>
                  <a:lnTo>
                    <a:pt x="3346" y="5395"/>
                  </a:lnTo>
                  <a:lnTo>
                    <a:pt x="3305" y="5366"/>
                  </a:lnTo>
                  <a:lnTo>
                    <a:pt x="3265" y="5338"/>
                  </a:lnTo>
                  <a:lnTo>
                    <a:pt x="3226" y="5308"/>
                  </a:lnTo>
                  <a:lnTo>
                    <a:pt x="3188" y="5276"/>
                  </a:lnTo>
                  <a:lnTo>
                    <a:pt x="3151" y="5242"/>
                  </a:lnTo>
                  <a:lnTo>
                    <a:pt x="3116" y="5208"/>
                  </a:lnTo>
                  <a:lnTo>
                    <a:pt x="3080" y="5171"/>
                  </a:lnTo>
                  <a:lnTo>
                    <a:pt x="3047" y="5133"/>
                  </a:lnTo>
                  <a:lnTo>
                    <a:pt x="3013" y="5094"/>
                  </a:lnTo>
                  <a:lnTo>
                    <a:pt x="2960" y="5030"/>
                  </a:lnTo>
                  <a:lnTo>
                    <a:pt x="2903" y="4965"/>
                  </a:lnTo>
                  <a:lnTo>
                    <a:pt x="2872" y="4932"/>
                  </a:lnTo>
                  <a:lnTo>
                    <a:pt x="2841" y="4899"/>
                  </a:lnTo>
                  <a:lnTo>
                    <a:pt x="2810" y="4867"/>
                  </a:lnTo>
                  <a:lnTo>
                    <a:pt x="2777" y="4836"/>
                  </a:lnTo>
                  <a:lnTo>
                    <a:pt x="2743" y="4805"/>
                  </a:lnTo>
                  <a:lnTo>
                    <a:pt x="2708" y="4776"/>
                  </a:lnTo>
                  <a:lnTo>
                    <a:pt x="2672" y="4747"/>
                  </a:lnTo>
                  <a:lnTo>
                    <a:pt x="2634" y="4718"/>
                  </a:lnTo>
                  <a:lnTo>
                    <a:pt x="2595" y="4692"/>
                  </a:lnTo>
                  <a:lnTo>
                    <a:pt x="2556" y="4667"/>
                  </a:lnTo>
                  <a:lnTo>
                    <a:pt x="2514" y="4643"/>
                  </a:lnTo>
                  <a:lnTo>
                    <a:pt x="2472" y="4620"/>
                  </a:lnTo>
                  <a:lnTo>
                    <a:pt x="2425" y="4597"/>
                  </a:lnTo>
                  <a:lnTo>
                    <a:pt x="2378" y="4573"/>
                  </a:lnTo>
                  <a:lnTo>
                    <a:pt x="2332" y="4550"/>
                  </a:lnTo>
                  <a:lnTo>
                    <a:pt x="2285" y="4524"/>
                  </a:lnTo>
                  <a:lnTo>
                    <a:pt x="2239" y="4500"/>
                  </a:lnTo>
                  <a:lnTo>
                    <a:pt x="2193" y="4476"/>
                  </a:lnTo>
                  <a:lnTo>
                    <a:pt x="2149" y="4452"/>
                  </a:lnTo>
                  <a:lnTo>
                    <a:pt x="2103" y="4428"/>
                  </a:lnTo>
                  <a:lnTo>
                    <a:pt x="2073" y="4412"/>
                  </a:lnTo>
                  <a:lnTo>
                    <a:pt x="2028" y="4388"/>
                  </a:lnTo>
                  <a:lnTo>
                    <a:pt x="1982" y="4360"/>
                  </a:lnTo>
                  <a:lnTo>
                    <a:pt x="1960" y="4347"/>
                  </a:lnTo>
                  <a:lnTo>
                    <a:pt x="1937" y="4332"/>
                  </a:lnTo>
                  <a:lnTo>
                    <a:pt x="1915" y="4317"/>
                  </a:lnTo>
                  <a:lnTo>
                    <a:pt x="1893" y="4301"/>
                  </a:lnTo>
                  <a:lnTo>
                    <a:pt x="1871" y="4284"/>
                  </a:lnTo>
                  <a:lnTo>
                    <a:pt x="1849" y="4265"/>
                  </a:lnTo>
                  <a:lnTo>
                    <a:pt x="1829" y="4246"/>
                  </a:lnTo>
                  <a:lnTo>
                    <a:pt x="1809" y="4226"/>
                  </a:lnTo>
                  <a:lnTo>
                    <a:pt x="1790" y="4204"/>
                  </a:lnTo>
                  <a:lnTo>
                    <a:pt x="1771" y="4181"/>
                  </a:lnTo>
                  <a:lnTo>
                    <a:pt x="1753" y="4158"/>
                  </a:lnTo>
                  <a:lnTo>
                    <a:pt x="1737" y="4133"/>
                  </a:lnTo>
                  <a:lnTo>
                    <a:pt x="1721" y="4108"/>
                  </a:lnTo>
                  <a:lnTo>
                    <a:pt x="1706" y="4084"/>
                  </a:lnTo>
                  <a:lnTo>
                    <a:pt x="1690" y="4059"/>
                  </a:lnTo>
                  <a:lnTo>
                    <a:pt x="1674" y="4033"/>
                  </a:lnTo>
                  <a:lnTo>
                    <a:pt x="1653" y="4000"/>
                  </a:lnTo>
                  <a:lnTo>
                    <a:pt x="1631" y="3967"/>
                  </a:lnTo>
                  <a:lnTo>
                    <a:pt x="1611" y="3934"/>
                  </a:lnTo>
                  <a:lnTo>
                    <a:pt x="1590" y="3900"/>
                  </a:lnTo>
                  <a:lnTo>
                    <a:pt x="1569" y="3866"/>
                  </a:lnTo>
                  <a:lnTo>
                    <a:pt x="1549" y="3832"/>
                  </a:lnTo>
                  <a:lnTo>
                    <a:pt x="1529" y="3797"/>
                  </a:lnTo>
                  <a:lnTo>
                    <a:pt x="1510" y="3762"/>
                  </a:lnTo>
                  <a:lnTo>
                    <a:pt x="1481" y="3707"/>
                  </a:lnTo>
                  <a:lnTo>
                    <a:pt x="1452" y="3653"/>
                  </a:lnTo>
                  <a:lnTo>
                    <a:pt x="1425" y="3600"/>
                  </a:lnTo>
                  <a:lnTo>
                    <a:pt x="1399" y="3547"/>
                  </a:lnTo>
                  <a:lnTo>
                    <a:pt x="1374" y="3496"/>
                  </a:lnTo>
                  <a:lnTo>
                    <a:pt x="1351" y="3445"/>
                  </a:lnTo>
                  <a:lnTo>
                    <a:pt x="1328" y="3396"/>
                  </a:lnTo>
                  <a:lnTo>
                    <a:pt x="1308" y="3346"/>
                  </a:lnTo>
                  <a:lnTo>
                    <a:pt x="1287" y="3297"/>
                  </a:lnTo>
                  <a:lnTo>
                    <a:pt x="1268" y="3249"/>
                  </a:lnTo>
                  <a:lnTo>
                    <a:pt x="1249" y="3202"/>
                  </a:lnTo>
                  <a:lnTo>
                    <a:pt x="1232" y="3155"/>
                  </a:lnTo>
                  <a:lnTo>
                    <a:pt x="1216" y="3108"/>
                  </a:lnTo>
                  <a:lnTo>
                    <a:pt x="1201" y="3062"/>
                  </a:lnTo>
                  <a:lnTo>
                    <a:pt x="1186" y="3016"/>
                  </a:lnTo>
                  <a:lnTo>
                    <a:pt x="1172" y="2970"/>
                  </a:lnTo>
                  <a:lnTo>
                    <a:pt x="1154" y="2906"/>
                  </a:lnTo>
                  <a:lnTo>
                    <a:pt x="1133" y="2841"/>
                  </a:lnTo>
                  <a:lnTo>
                    <a:pt x="1112" y="2775"/>
                  </a:lnTo>
                  <a:lnTo>
                    <a:pt x="1089" y="2708"/>
                  </a:lnTo>
                  <a:lnTo>
                    <a:pt x="1065" y="2640"/>
                  </a:lnTo>
                  <a:lnTo>
                    <a:pt x="1039" y="2570"/>
                  </a:lnTo>
                  <a:lnTo>
                    <a:pt x="1013" y="2499"/>
                  </a:lnTo>
                  <a:lnTo>
                    <a:pt x="984" y="2427"/>
                  </a:lnTo>
                  <a:lnTo>
                    <a:pt x="976" y="2408"/>
                  </a:lnTo>
                  <a:lnTo>
                    <a:pt x="969" y="2393"/>
                  </a:lnTo>
                  <a:lnTo>
                    <a:pt x="964" y="2382"/>
                  </a:lnTo>
                  <a:lnTo>
                    <a:pt x="959" y="2374"/>
                  </a:lnTo>
                  <a:lnTo>
                    <a:pt x="954" y="2367"/>
                  </a:lnTo>
                  <a:lnTo>
                    <a:pt x="950" y="2364"/>
                  </a:lnTo>
                  <a:lnTo>
                    <a:pt x="948" y="2361"/>
                  </a:lnTo>
                  <a:lnTo>
                    <a:pt x="945" y="2359"/>
                  </a:lnTo>
                  <a:lnTo>
                    <a:pt x="942" y="2359"/>
                  </a:lnTo>
                  <a:lnTo>
                    <a:pt x="938" y="2359"/>
                  </a:lnTo>
                  <a:lnTo>
                    <a:pt x="933" y="2360"/>
                  </a:lnTo>
                  <a:lnTo>
                    <a:pt x="926" y="2362"/>
                  </a:lnTo>
                  <a:lnTo>
                    <a:pt x="917" y="2366"/>
                  </a:lnTo>
                  <a:lnTo>
                    <a:pt x="905" y="2372"/>
                  </a:lnTo>
                  <a:lnTo>
                    <a:pt x="892" y="2380"/>
                  </a:lnTo>
                  <a:lnTo>
                    <a:pt x="875" y="2390"/>
                  </a:lnTo>
                  <a:lnTo>
                    <a:pt x="835" y="2416"/>
                  </a:lnTo>
                  <a:lnTo>
                    <a:pt x="795" y="2444"/>
                  </a:lnTo>
                  <a:lnTo>
                    <a:pt x="754" y="2472"/>
                  </a:lnTo>
                  <a:lnTo>
                    <a:pt x="712" y="2502"/>
                  </a:lnTo>
                  <a:lnTo>
                    <a:pt x="670" y="2534"/>
                  </a:lnTo>
                  <a:lnTo>
                    <a:pt x="626" y="2569"/>
                  </a:lnTo>
                  <a:lnTo>
                    <a:pt x="583" y="2603"/>
                  </a:lnTo>
                  <a:lnTo>
                    <a:pt x="539" y="2641"/>
                  </a:lnTo>
                  <a:lnTo>
                    <a:pt x="502" y="2671"/>
                  </a:lnTo>
                  <a:lnTo>
                    <a:pt x="466" y="2702"/>
                  </a:lnTo>
                  <a:lnTo>
                    <a:pt x="430" y="2734"/>
                  </a:lnTo>
                  <a:lnTo>
                    <a:pt x="393" y="2765"/>
                  </a:lnTo>
                  <a:lnTo>
                    <a:pt x="358" y="2796"/>
                  </a:lnTo>
                  <a:lnTo>
                    <a:pt x="322" y="2828"/>
                  </a:lnTo>
                  <a:lnTo>
                    <a:pt x="287" y="2859"/>
                  </a:lnTo>
                  <a:lnTo>
                    <a:pt x="251" y="2890"/>
                  </a:lnTo>
                  <a:lnTo>
                    <a:pt x="220" y="2917"/>
                  </a:lnTo>
                  <a:lnTo>
                    <a:pt x="189" y="2945"/>
                  </a:lnTo>
                  <a:lnTo>
                    <a:pt x="158" y="2973"/>
                  </a:lnTo>
                  <a:lnTo>
                    <a:pt x="127" y="3000"/>
                  </a:lnTo>
                  <a:lnTo>
                    <a:pt x="95" y="3028"/>
                  </a:lnTo>
                  <a:lnTo>
                    <a:pt x="64" y="3055"/>
                  </a:lnTo>
                  <a:lnTo>
                    <a:pt x="32" y="3083"/>
                  </a:lnTo>
                  <a:lnTo>
                    <a:pt x="0" y="3109"/>
                  </a:lnTo>
                  <a:lnTo>
                    <a:pt x="0" y="3006"/>
                  </a:lnTo>
                  <a:lnTo>
                    <a:pt x="25" y="2984"/>
                  </a:lnTo>
                  <a:lnTo>
                    <a:pt x="50" y="2962"/>
                  </a:lnTo>
                  <a:lnTo>
                    <a:pt x="76" y="2940"/>
                  </a:lnTo>
                  <a:lnTo>
                    <a:pt x="101" y="2919"/>
                  </a:lnTo>
                  <a:lnTo>
                    <a:pt x="125" y="2896"/>
                  </a:lnTo>
                  <a:lnTo>
                    <a:pt x="150" y="2874"/>
                  </a:lnTo>
                  <a:lnTo>
                    <a:pt x="176" y="2852"/>
                  </a:lnTo>
                  <a:lnTo>
                    <a:pt x="200" y="2830"/>
                  </a:lnTo>
                  <a:lnTo>
                    <a:pt x="235" y="2799"/>
                  </a:lnTo>
                  <a:lnTo>
                    <a:pt x="271" y="2768"/>
                  </a:lnTo>
                  <a:lnTo>
                    <a:pt x="306" y="2737"/>
                  </a:lnTo>
                  <a:lnTo>
                    <a:pt x="343" y="2705"/>
                  </a:lnTo>
                  <a:lnTo>
                    <a:pt x="379" y="2674"/>
                  </a:lnTo>
                  <a:lnTo>
                    <a:pt x="415" y="2642"/>
                  </a:lnTo>
                  <a:lnTo>
                    <a:pt x="452" y="2611"/>
                  </a:lnTo>
                  <a:lnTo>
                    <a:pt x="488" y="2580"/>
                  </a:lnTo>
                  <a:lnTo>
                    <a:pt x="533" y="2542"/>
                  </a:lnTo>
                  <a:lnTo>
                    <a:pt x="578" y="2507"/>
                  </a:lnTo>
                  <a:lnTo>
                    <a:pt x="622" y="2472"/>
                  </a:lnTo>
                  <a:lnTo>
                    <a:pt x="665" y="2439"/>
                  </a:lnTo>
                  <a:lnTo>
                    <a:pt x="708" y="2408"/>
                  </a:lnTo>
                  <a:lnTo>
                    <a:pt x="750" y="2378"/>
                  </a:lnTo>
                  <a:lnTo>
                    <a:pt x="792" y="2350"/>
                  </a:lnTo>
                  <a:lnTo>
                    <a:pt x="833" y="2323"/>
                  </a:lnTo>
                  <a:lnTo>
                    <a:pt x="852" y="2312"/>
                  </a:lnTo>
                  <a:lnTo>
                    <a:pt x="871" y="2302"/>
                  </a:lnTo>
                  <a:lnTo>
                    <a:pt x="888" y="2292"/>
                  </a:lnTo>
                  <a:lnTo>
                    <a:pt x="905" y="2287"/>
                  </a:lnTo>
                  <a:lnTo>
                    <a:pt x="921" y="2282"/>
                  </a:lnTo>
                  <a:lnTo>
                    <a:pt x="937" y="2280"/>
                  </a:lnTo>
                  <a:lnTo>
                    <a:pt x="945" y="2280"/>
                  </a:lnTo>
                  <a:lnTo>
                    <a:pt x="953" y="2281"/>
                  </a:lnTo>
                  <a:lnTo>
                    <a:pt x="961" y="2282"/>
                  </a:lnTo>
                  <a:lnTo>
                    <a:pt x="969" y="2284"/>
                  </a:lnTo>
                  <a:lnTo>
                    <a:pt x="976" y="2288"/>
                  </a:lnTo>
                  <a:lnTo>
                    <a:pt x="984" y="2291"/>
                  </a:lnTo>
                  <a:lnTo>
                    <a:pt x="991" y="2295"/>
                  </a:lnTo>
                  <a:lnTo>
                    <a:pt x="997" y="2299"/>
                  </a:lnTo>
                  <a:lnTo>
                    <a:pt x="1004" y="2305"/>
                  </a:lnTo>
                  <a:lnTo>
                    <a:pt x="1009" y="2311"/>
                  </a:lnTo>
                  <a:lnTo>
                    <a:pt x="1015" y="2318"/>
                  </a:lnTo>
                  <a:lnTo>
                    <a:pt x="1020" y="2325"/>
                  </a:lnTo>
                  <a:lnTo>
                    <a:pt x="1030" y="2339"/>
                  </a:lnTo>
                  <a:lnTo>
                    <a:pt x="1039" y="2357"/>
                  </a:lnTo>
                  <a:lnTo>
                    <a:pt x="1048" y="2376"/>
                  </a:lnTo>
                  <a:lnTo>
                    <a:pt x="1058" y="2397"/>
                  </a:lnTo>
                  <a:lnTo>
                    <a:pt x="1086" y="2470"/>
                  </a:lnTo>
                  <a:lnTo>
                    <a:pt x="1114" y="2542"/>
                  </a:lnTo>
                  <a:lnTo>
                    <a:pt x="1139" y="2614"/>
                  </a:lnTo>
                  <a:lnTo>
                    <a:pt x="1163" y="2682"/>
                  </a:lnTo>
                  <a:lnTo>
                    <a:pt x="1187" y="2750"/>
                  </a:lnTo>
                  <a:lnTo>
                    <a:pt x="1208" y="2818"/>
                  </a:lnTo>
                  <a:lnTo>
                    <a:pt x="1229" y="2883"/>
                  </a:lnTo>
                  <a:lnTo>
                    <a:pt x="1248" y="2948"/>
                  </a:lnTo>
                  <a:lnTo>
                    <a:pt x="1262" y="2993"/>
                  </a:lnTo>
                  <a:lnTo>
                    <a:pt x="1276" y="3038"/>
                  </a:lnTo>
                  <a:lnTo>
                    <a:pt x="1291" y="3084"/>
                  </a:lnTo>
                  <a:lnTo>
                    <a:pt x="1307" y="3130"/>
                  </a:lnTo>
                  <a:lnTo>
                    <a:pt x="1324" y="3176"/>
                  </a:lnTo>
                  <a:lnTo>
                    <a:pt x="1341" y="3221"/>
                  </a:lnTo>
                  <a:lnTo>
                    <a:pt x="1360" y="3268"/>
                  </a:lnTo>
                  <a:lnTo>
                    <a:pt x="1380" y="3317"/>
                  </a:lnTo>
                  <a:lnTo>
                    <a:pt x="1402" y="3365"/>
                  </a:lnTo>
                  <a:lnTo>
                    <a:pt x="1424" y="3413"/>
                  </a:lnTo>
                  <a:lnTo>
                    <a:pt x="1447" y="3463"/>
                  </a:lnTo>
                  <a:lnTo>
                    <a:pt x="1471" y="3514"/>
                  </a:lnTo>
                  <a:lnTo>
                    <a:pt x="1496" y="3564"/>
                  </a:lnTo>
                  <a:lnTo>
                    <a:pt x="1522" y="3617"/>
                  </a:lnTo>
                  <a:lnTo>
                    <a:pt x="1550" y="3670"/>
                  </a:lnTo>
                  <a:lnTo>
                    <a:pt x="1580" y="3725"/>
                  </a:lnTo>
                  <a:lnTo>
                    <a:pt x="1598" y="3758"/>
                  </a:lnTo>
                  <a:lnTo>
                    <a:pt x="1617" y="3793"/>
                  </a:lnTo>
                  <a:lnTo>
                    <a:pt x="1637" y="3826"/>
                  </a:lnTo>
                  <a:lnTo>
                    <a:pt x="1658" y="3859"/>
                  </a:lnTo>
                  <a:lnTo>
                    <a:pt x="1678" y="3892"/>
                  </a:lnTo>
                  <a:lnTo>
                    <a:pt x="1699" y="3926"/>
                  </a:lnTo>
                  <a:lnTo>
                    <a:pt x="1720" y="3959"/>
                  </a:lnTo>
                  <a:lnTo>
                    <a:pt x="1740" y="3991"/>
                  </a:lnTo>
                  <a:lnTo>
                    <a:pt x="1756" y="4016"/>
                  </a:lnTo>
                  <a:lnTo>
                    <a:pt x="1772" y="4042"/>
                  </a:lnTo>
                  <a:lnTo>
                    <a:pt x="1788" y="4067"/>
                  </a:lnTo>
                  <a:lnTo>
                    <a:pt x="1803" y="4092"/>
                  </a:lnTo>
                  <a:lnTo>
                    <a:pt x="1818" y="4114"/>
                  </a:lnTo>
                  <a:lnTo>
                    <a:pt x="1833" y="4134"/>
                  </a:lnTo>
                  <a:lnTo>
                    <a:pt x="1850" y="4154"/>
                  </a:lnTo>
                  <a:lnTo>
                    <a:pt x="1868" y="4173"/>
                  </a:lnTo>
                  <a:lnTo>
                    <a:pt x="1885" y="4191"/>
                  </a:lnTo>
                  <a:lnTo>
                    <a:pt x="1903" y="4208"/>
                  </a:lnTo>
                  <a:lnTo>
                    <a:pt x="1923" y="4224"/>
                  </a:lnTo>
                  <a:lnTo>
                    <a:pt x="1942" y="4239"/>
                  </a:lnTo>
                  <a:lnTo>
                    <a:pt x="1963" y="4254"/>
                  </a:lnTo>
                  <a:lnTo>
                    <a:pt x="1983" y="4267"/>
                  </a:lnTo>
                  <a:lnTo>
                    <a:pt x="2004" y="4281"/>
                  </a:lnTo>
                  <a:lnTo>
                    <a:pt x="2025" y="4294"/>
                  </a:lnTo>
                  <a:lnTo>
                    <a:pt x="2067" y="4319"/>
                  </a:lnTo>
                  <a:lnTo>
                    <a:pt x="2111" y="4342"/>
                  </a:lnTo>
                  <a:lnTo>
                    <a:pt x="2141" y="4358"/>
                  </a:lnTo>
                  <a:lnTo>
                    <a:pt x="2185" y="4382"/>
                  </a:lnTo>
                  <a:lnTo>
                    <a:pt x="2230" y="4406"/>
                  </a:lnTo>
                  <a:lnTo>
                    <a:pt x="2276" y="4430"/>
                  </a:lnTo>
                  <a:lnTo>
                    <a:pt x="2322" y="4454"/>
                  </a:lnTo>
                  <a:lnTo>
                    <a:pt x="2368" y="4478"/>
                  </a:lnTo>
                  <a:lnTo>
                    <a:pt x="2415" y="4503"/>
                  </a:lnTo>
                  <a:lnTo>
                    <a:pt x="2461" y="4527"/>
                  </a:lnTo>
                  <a:lnTo>
                    <a:pt x="2506" y="4550"/>
                  </a:lnTo>
                  <a:lnTo>
                    <a:pt x="2551" y="4574"/>
                  </a:lnTo>
                  <a:lnTo>
                    <a:pt x="2595" y="4599"/>
                  </a:lnTo>
                  <a:lnTo>
                    <a:pt x="2637" y="4625"/>
                  </a:lnTo>
                  <a:lnTo>
                    <a:pt x="2679" y="4653"/>
                  </a:lnTo>
                  <a:lnTo>
                    <a:pt x="2718" y="4683"/>
                  </a:lnTo>
                  <a:lnTo>
                    <a:pt x="2755" y="4712"/>
                  </a:lnTo>
                  <a:lnTo>
                    <a:pt x="2792" y="4745"/>
                  </a:lnTo>
                  <a:lnTo>
                    <a:pt x="2828" y="4777"/>
                  </a:lnTo>
                  <a:lnTo>
                    <a:pt x="2862" y="4809"/>
                  </a:lnTo>
                  <a:lnTo>
                    <a:pt x="2896" y="4842"/>
                  </a:lnTo>
                  <a:lnTo>
                    <a:pt x="2929" y="4875"/>
                  </a:lnTo>
                  <a:lnTo>
                    <a:pt x="2960" y="4910"/>
                  </a:lnTo>
                  <a:lnTo>
                    <a:pt x="2989" y="4944"/>
                  </a:lnTo>
                  <a:lnTo>
                    <a:pt x="3019" y="4977"/>
                  </a:lnTo>
                  <a:lnTo>
                    <a:pt x="3048" y="5012"/>
                  </a:lnTo>
                  <a:lnTo>
                    <a:pt x="3074" y="5045"/>
                  </a:lnTo>
                  <a:lnTo>
                    <a:pt x="3106" y="5082"/>
                  </a:lnTo>
                  <a:lnTo>
                    <a:pt x="3139" y="5117"/>
                  </a:lnTo>
                  <a:lnTo>
                    <a:pt x="3171" y="5152"/>
                  </a:lnTo>
                  <a:lnTo>
                    <a:pt x="3205" y="5184"/>
                  </a:lnTo>
                  <a:lnTo>
                    <a:pt x="3239" y="5216"/>
                  </a:lnTo>
                  <a:lnTo>
                    <a:pt x="3276" y="5246"/>
                  </a:lnTo>
                  <a:lnTo>
                    <a:pt x="3313" y="5274"/>
                  </a:lnTo>
                  <a:lnTo>
                    <a:pt x="3351" y="5302"/>
                  </a:lnTo>
                  <a:lnTo>
                    <a:pt x="3390" y="5328"/>
                  </a:lnTo>
                  <a:lnTo>
                    <a:pt x="3430" y="5354"/>
                  </a:lnTo>
                  <a:lnTo>
                    <a:pt x="3471" y="5377"/>
                  </a:lnTo>
                  <a:lnTo>
                    <a:pt x="3512" y="5399"/>
                  </a:lnTo>
                  <a:lnTo>
                    <a:pt x="3556" y="5420"/>
                  </a:lnTo>
                  <a:lnTo>
                    <a:pt x="3601" y="5440"/>
                  </a:lnTo>
                  <a:lnTo>
                    <a:pt x="3647" y="5458"/>
                  </a:lnTo>
                  <a:lnTo>
                    <a:pt x="3693" y="5475"/>
                  </a:lnTo>
                  <a:lnTo>
                    <a:pt x="3748" y="5494"/>
                  </a:lnTo>
                  <a:lnTo>
                    <a:pt x="3802" y="5512"/>
                  </a:lnTo>
                  <a:lnTo>
                    <a:pt x="3857" y="5528"/>
                  </a:lnTo>
                  <a:lnTo>
                    <a:pt x="3911" y="5544"/>
                  </a:lnTo>
                  <a:lnTo>
                    <a:pt x="3966" y="5559"/>
                  </a:lnTo>
                  <a:lnTo>
                    <a:pt x="4020" y="5573"/>
                  </a:lnTo>
                  <a:lnTo>
                    <a:pt x="4075" y="5585"/>
                  </a:lnTo>
                  <a:lnTo>
                    <a:pt x="4130" y="5597"/>
                  </a:lnTo>
                  <a:lnTo>
                    <a:pt x="4186" y="5607"/>
                  </a:lnTo>
                  <a:lnTo>
                    <a:pt x="4241" y="5617"/>
                  </a:lnTo>
                  <a:lnTo>
                    <a:pt x="4297" y="5625"/>
                  </a:lnTo>
                  <a:lnTo>
                    <a:pt x="4353" y="5633"/>
                  </a:lnTo>
                  <a:lnTo>
                    <a:pt x="4410" y="5640"/>
                  </a:lnTo>
                  <a:lnTo>
                    <a:pt x="4466" y="5646"/>
                  </a:lnTo>
                  <a:lnTo>
                    <a:pt x="4523" y="5652"/>
                  </a:lnTo>
                  <a:lnTo>
                    <a:pt x="4580" y="5655"/>
                  </a:lnTo>
                  <a:lnTo>
                    <a:pt x="4662" y="5661"/>
                  </a:lnTo>
                  <a:lnTo>
                    <a:pt x="4740" y="5669"/>
                  </a:lnTo>
                  <a:lnTo>
                    <a:pt x="4778" y="5674"/>
                  </a:lnTo>
                  <a:lnTo>
                    <a:pt x="4816" y="5679"/>
                  </a:lnTo>
                  <a:lnTo>
                    <a:pt x="4853" y="5686"/>
                  </a:lnTo>
                  <a:lnTo>
                    <a:pt x="4889" y="5694"/>
                  </a:lnTo>
                  <a:lnTo>
                    <a:pt x="4926" y="5705"/>
                  </a:lnTo>
                  <a:lnTo>
                    <a:pt x="4961" y="5715"/>
                  </a:lnTo>
                  <a:lnTo>
                    <a:pt x="4996" y="5728"/>
                  </a:lnTo>
                  <a:lnTo>
                    <a:pt x="5030" y="5742"/>
                  </a:lnTo>
                  <a:lnTo>
                    <a:pt x="5063" y="5758"/>
                  </a:lnTo>
                  <a:lnTo>
                    <a:pt x="5097" y="5778"/>
                  </a:lnTo>
                  <a:lnTo>
                    <a:pt x="5113" y="5788"/>
                  </a:lnTo>
                  <a:lnTo>
                    <a:pt x="5129" y="5799"/>
                  </a:lnTo>
                  <a:lnTo>
                    <a:pt x="5145" y="5810"/>
                  </a:lnTo>
                  <a:lnTo>
                    <a:pt x="5160" y="5822"/>
                  </a:lnTo>
                  <a:lnTo>
                    <a:pt x="5184" y="5840"/>
                  </a:lnTo>
                  <a:lnTo>
                    <a:pt x="5207" y="5858"/>
                  </a:lnTo>
                  <a:lnTo>
                    <a:pt x="5231" y="5877"/>
                  </a:lnTo>
                  <a:lnTo>
                    <a:pt x="5254" y="5895"/>
                  </a:lnTo>
                  <a:lnTo>
                    <a:pt x="5277" y="5914"/>
                  </a:lnTo>
                  <a:lnTo>
                    <a:pt x="5300" y="5934"/>
                  </a:lnTo>
                  <a:lnTo>
                    <a:pt x="5322" y="5955"/>
                  </a:lnTo>
                  <a:lnTo>
                    <a:pt x="5342" y="5975"/>
                  </a:lnTo>
                  <a:lnTo>
                    <a:pt x="5363" y="5997"/>
                  </a:lnTo>
                  <a:lnTo>
                    <a:pt x="5405" y="6043"/>
                  </a:lnTo>
                  <a:lnTo>
                    <a:pt x="5448" y="6089"/>
                  </a:lnTo>
                  <a:lnTo>
                    <a:pt x="5491" y="6135"/>
                  </a:lnTo>
                  <a:lnTo>
                    <a:pt x="5535" y="6179"/>
                  </a:lnTo>
                  <a:lnTo>
                    <a:pt x="5581" y="6223"/>
                  </a:lnTo>
                  <a:lnTo>
                    <a:pt x="5628" y="6267"/>
                  </a:lnTo>
                  <a:lnTo>
                    <a:pt x="5676" y="6308"/>
                  </a:lnTo>
                  <a:lnTo>
                    <a:pt x="5725" y="6348"/>
                  </a:lnTo>
                  <a:lnTo>
                    <a:pt x="5751" y="6368"/>
                  </a:lnTo>
                  <a:lnTo>
                    <a:pt x="5776" y="6387"/>
                  </a:lnTo>
                  <a:lnTo>
                    <a:pt x="5802" y="6407"/>
                  </a:lnTo>
                  <a:lnTo>
                    <a:pt x="5829" y="6425"/>
                  </a:lnTo>
                  <a:lnTo>
                    <a:pt x="5855" y="6442"/>
                  </a:lnTo>
                  <a:lnTo>
                    <a:pt x="5882" y="6459"/>
                  </a:lnTo>
                  <a:lnTo>
                    <a:pt x="5910" y="6476"/>
                  </a:lnTo>
                  <a:lnTo>
                    <a:pt x="5938" y="6493"/>
                  </a:lnTo>
                  <a:lnTo>
                    <a:pt x="5966" y="6509"/>
                  </a:lnTo>
                  <a:lnTo>
                    <a:pt x="5995" y="6524"/>
                  </a:lnTo>
                  <a:lnTo>
                    <a:pt x="6025" y="6538"/>
                  </a:lnTo>
                  <a:lnTo>
                    <a:pt x="6055" y="6552"/>
                  </a:lnTo>
                  <a:lnTo>
                    <a:pt x="6084" y="6565"/>
                  </a:lnTo>
                  <a:lnTo>
                    <a:pt x="6115" y="6577"/>
                  </a:lnTo>
                  <a:lnTo>
                    <a:pt x="6147" y="6589"/>
                  </a:lnTo>
                  <a:lnTo>
                    <a:pt x="6180" y="6600"/>
                  </a:lnTo>
                  <a:lnTo>
                    <a:pt x="6215" y="6612"/>
                  </a:lnTo>
                  <a:lnTo>
                    <a:pt x="6251" y="6621"/>
                  </a:lnTo>
                  <a:lnTo>
                    <a:pt x="6285" y="6629"/>
                  </a:lnTo>
                  <a:lnTo>
                    <a:pt x="6321" y="6636"/>
                  </a:lnTo>
                  <a:lnTo>
                    <a:pt x="6355" y="6642"/>
                  </a:lnTo>
                  <a:lnTo>
                    <a:pt x="6389" y="6645"/>
                  </a:lnTo>
                  <a:lnTo>
                    <a:pt x="6424" y="6649"/>
                  </a:lnTo>
                  <a:lnTo>
                    <a:pt x="6457" y="6650"/>
                  </a:lnTo>
                  <a:lnTo>
                    <a:pt x="6490" y="6650"/>
                  </a:lnTo>
                  <a:lnTo>
                    <a:pt x="6524" y="6649"/>
                  </a:lnTo>
                  <a:lnTo>
                    <a:pt x="6556" y="6645"/>
                  </a:lnTo>
                  <a:lnTo>
                    <a:pt x="6589" y="6641"/>
                  </a:lnTo>
                  <a:lnTo>
                    <a:pt x="6620" y="6636"/>
                  </a:lnTo>
                  <a:lnTo>
                    <a:pt x="6652" y="6629"/>
                  </a:lnTo>
                  <a:lnTo>
                    <a:pt x="6683" y="6621"/>
                  </a:lnTo>
                  <a:lnTo>
                    <a:pt x="6713" y="6611"/>
                  </a:lnTo>
                  <a:lnTo>
                    <a:pt x="6743" y="6600"/>
                  </a:lnTo>
                  <a:lnTo>
                    <a:pt x="6773" y="6588"/>
                  </a:lnTo>
                  <a:lnTo>
                    <a:pt x="6801" y="6575"/>
                  </a:lnTo>
                  <a:lnTo>
                    <a:pt x="6830" y="6560"/>
                  </a:lnTo>
                  <a:lnTo>
                    <a:pt x="6858" y="6544"/>
                  </a:lnTo>
                  <a:lnTo>
                    <a:pt x="6884" y="6527"/>
                  </a:lnTo>
                  <a:lnTo>
                    <a:pt x="6911" y="6507"/>
                  </a:lnTo>
                  <a:lnTo>
                    <a:pt x="6937" y="6488"/>
                  </a:lnTo>
                  <a:lnTo>
                    <a:pt x="6962" y="6467"/>
                  </a:lnTo>
                  <a:lnTo>
                    <a:pt x="6986" y="6444"/>
                  </a:lnTo>
                  <a:lnTo>
                    <a:pt x="7010" y="6421"/>
                  </a:lnTo>
                  <a:lnTo>
                    <a:pt x="7033" y="6396"/>
                  </a:lnTo>
                  <a:lnTo>
                    <a:pt x="7055" y="6370"/>
                  </a:lnTo>
                  <a:lnTo>
                    <a:pt x="7077" y="6343"/>
                  </a:lnTo>
                  <a:lnTo>
                    <a:pt x="7097" y="6315"/>
                  </a:lnTo>
                  <a:lnTo>
                    <a:pt x="7117" y="6285"/>
                  </a:lnTo>
                  <a:lnTo>
                    <a:pt x="7137" y="6252"/>
                  </a:lnTo>
                  <a:lnTo>
                    <a:pt x="7158" y="6217"/>
                  </a:lnTo>
                  <a:lnTo>
                    <a:pt x="7180" y="6184"/>
                  </a:lnTo>
                  <a:lnTo>
                    <a:pt x="7199" y="6151"/>
                  </a:lnTo>
                  <a:lnTo>
                    <a:pt x="7220" y="6116"/>
                  </a:lnTo>
                  <a:lnTo>
                    <a:pt x="7241" y="6082"/>
                  </a:lnTo>
                  <a:lnTo>
                    <a:pt x="7260" y="6049"/>
                  </a:lnTo>
                  <a:lnTo>
                    <a:pt x="7280" y="6015"/>
                  </a:lnTo>
                  <a:lnTo>
                    <a:pt x="7303" y="5976"/>
                  </a:lnTo>
                  <a:lnTo>
                    <a:pt x="7326" y="5937"/>
                  </a:lnTo>
                  <a:lnTo>
                    <a:pt x="7350" y="5898"/>
                  </a:lnTo>
                  <a:lnTo>
                    <a:pt x="7373" y="5861"/>
                  </a:lnTo>
                  <a:lnTo>
                    <a:pt x="7389" y="5834"/>
                  </a:lnTo>
                  <a:lnTo>
                    <a:pt x="7405" y="5809"/>
                  </a:lnTo>
                  <a:lnTo>
                    <a:pt x="7423" y="5784"/>
                  </a:lnTo>
                  <a:lnTo>
                    <a:pt x="7440" y="5760"/>
                  </a:lnTo>
                  <a:lnTo>
                    <a:pt x="7459" y="5737"/>
                  </a:lnTo>
                  <a:lnTo>
                    <a:pt x="7477" y="5714"/>
                  </a:lnTo>
                  <a:lnTo>
                    <a:pt x="7496" y="5691"/>
                  </a:lnTo>
                  <a:lnTo>
                    <a:pt x="7517" y="5669"/>
                  </a:lnTo>
                  <a:lnTo>
                    <a:pt x="7538" y="5647"/>
                  </a:lnTo>
                  <a:lnTo>
                    <a:pt x="7558" y="5627"/>
                  </a:lnTo>
                  <a:lnTo>
                    <a:pt x="7580" y="5607"/>
                  </a:lnTo>
                  <a:lnTo>
                    <a:pt x="7602" y="5588"/>
                  </a:lnTo>
                  <a:lnTo>
                    <a:pt x="7624" y="5569"/>
                  </a:lnTo>
                  <a:lnTo>
                    <a:pt x="7647" y="5551"/>
                  </a:lnTo>
                  <a:lnTo>
                    <a:pt x="7671" y="5533"/>
                  </a:lnTo>
                  <a:lnTo>
                    <a:pt x="7695" y="5516"/>
                  </a:lnTo>
                  <a:lnTo>
                    <a:pt x="7712" y="5504"/>
                  </a:lnTo>
                  <a:lnTo>
                    <a:pt x="7729" y="5490"/>
                  </a:lnTo>
                  <a:lnTo>
                    <a:pt x="7747" y="5475"/>
                  </a:lnTo>
                  <a:lnTo>
                    <a:pt x="7763" y="5460"/>
                  </a:lnTo>
                  <a:lnTo>
                    <a:pt x="7792" y="5430"/>
                  </a:lnTo>
                  <a:lnTo>
                    <a:pt x="7820" y="5399"/>
                  </a:lnTo>
                  <a:lnTo>
                    <a:pt x="7836" y="5381"/>
                  </a:lnTo>
                  <a:lnTo>
                    <a:pt x="7850" y="5362"/>
                  </a:lnTo>
                  <a:lnTo>
                    <a:pt x="7860" y="5342"/>
                  </a:lnTo>
                  <a:lnTo>
                    <a:pt x="7869" y="5323"/>
                  </a:lnTo>
                  <a:lnTo>
                    <a:pt x="7872" y="5312"/>
                  </a:lnTo>
                  <a:lnTo>
                    <a:pt x="7875" y="5302"/>
                  </a:lnTo>
                  <a:lnTo>
                    <a:pt x="7877" y="5292"/>
                  </a:lnTo>
                  <a:lnTo>
                    <a:pt x="7878" y="5281"/>
                  </a:lnTo>
                  <a:lnTo>
                    <a:pt x="7880" y="5271"/>
                  </a:lnTo>
                  <a:lnTo>
                    <a:pt x="7880" y="5261"/>
                  </a:lnTo>
                  <a:lnTo>
                    <a:pt x="7880" y="5250"/>
                  </a:lnTo>
                  <a:lnTo>
                    <a:pt x="7880" y="5240"/>
                  </a:lnTo>
                  <a:lnTo>
                    <a:pt x="7877" y="5230"/>
                  </a:lnTo>
                  <a:lnTo>
                    <a:pt x="7875" y="5219"/>
                  </a:lnTo>
                  <a:lnTo>
                    <a:pt x="7873" y="5209"/>
                  </a:lnTo>
                  <a:lnTo>
                    <a:pt x="7869" y="5199"/>
                  </a:lnTo>
                  <a:lnTo>
                    <a:pt x="7865" y="5188"/>
                  </a:lnTo>
                  <a:lnTo>
                    <a:pt x="7860" y="5178"/>
                  </a:lnTo>
                  <a:lnTo>
                    <a:pt x="7854" y="5169"/>
                  </a:lnTo>
                  <a:lnTo>
                    <a:pt x="7849" y="5159"/>
                  </a:lnTo>
                  <a:lnTo>
                    <a:pt x="7843" y="5149"/>
                  </a:lnTo>
                  <a:lnTo>
                    <a:pt x="7835" y="5140"/>
                  </a:lnTo>
                  <a:lnTo>
                    <a:pt x="7828" y="5131"/>
                  </a:lnTo>
                  <a:lnTo>
                    <a:pt x="7819" y="5122"/>
                  </a:lnTo>
                  <a:lnTo>
                    <a:pt x="7802" y="5106"/>
                  </a:lnTo>
                  <a:lnTo>
                    <a:pt x="7781" y="5090"/>
                  </a:lnTo>
                  <a:lnTo>
                    <a:pt x="7751" y="5070"/>
                  </a:lnTo>
                  <a:lnTo>
                    <a:pt x="7721" y="5052"/>
                  </a:lnTo>
                  <a:lnTo>
                    <a:pt x="7691" y="5035"/>
                  </a:lnTo>
                  <a:lnTo>
                    <a:pt x="7661" y="5019"/>
                  </a:lnTo>
                  <a:lnTo>
                    <a:pt x="7628" y="5004"/>
                  </a:lnTo>
                  <a:lnTo>
                    <a:pt x="7596" y="4990"/>
                  </a:lnTo>
                  <a:lnTo>
                    <a:pt x="7564" y="4977"/>
                  </a:lnTo>
                  <a:lnTo>
                    <a:pt x="7532" y="4965"/>
                  </a:lnTo>
                  <a:lnTo>
                    <a:pt x="7499" y="4953"/>
                  </a:lnTo>
                  <a:lnTo>
                    <a:pt x="7465" y="4943"/>
                  </a:lnTo>
                  <a:lnTo>
                    <a:pt x="7432" y="4933"/>
                  </a:lnTo>
                  <a:lnTo>
                    <a:pt x="7399" y="4924"/>
                  </a:lnTo>
                  <a:lnTo>
                    <a:pt x="7332" y="4904"/>
                  </a:lnTo>
                  <a:lnTo>
                    <a:pt x="7265" y="4887"/>
                  </a:lnTo>
                  <a:lnTo>
                    <a:pt x="7244" y="4881"/>
                  </a:lnTo>
                  <a:lnTo>
                    <a:pt x="7180" y="4864"/>
                  </a:lnTo>
                  <a:lnTo>
                    <a:pt x="7117" y="4846"/>
                  </a:lnTo>
                  <a:lnTo>
                    <a:pt x="7054" y="4827"/>
                  </a:lnTo>
                  <a:lnTo>
                    <a:pt x="6991" y="4808"/>
                  </a:lnTo>
                  <a:lnTo>
                    <a:pt x="6927" y="4787"/>
                  </a:lnTo>
                  <a:lnTo>
                    <a:pt x="6864" y="4765"/>
                  </a:lnTo>
                  <a:lnTo>
                    <a:pt x="6801" y="4743"/>
                  </a:lnTo>
                  <a:lnTo>
                    <a:pt x="6738" y="4722"/>
                  </a:lnTo>
                  <a:lnTo>
                    <a:pt x="6674" y="4698"/>
                  </a:lnTo>
                  <a:lnTo>
                    <a:pt x="6611" y="4675"/>
                  </a:lnTo>
                  <a:lnTo>
                    <a:pt x="6547" y="4649"/>
                  </a:lnTo>
                  <a:lnTo>
                    <a:pt x="6482" y="4624"/>
                  </a:lnTo>
                  <a:lnTo>
                    <a:pt x="6417" y="4599"/>
                  </a:lnTo>
                  <a:lnTo>
                    <a:pt x="6352" y="4573"/>
                  </a:lnTo>
                  <a:lnTo>
                    <a:pt x="6285" y="4546"/>
                  </a:lnTo>
                  <a:lnTo>
                    <a:pt x="6219" y="4520"/>
                  </a:lnTo>
                  <a:lnTo>
                    <a:pt x="6172" y="4499"/>
                  </a:lnTo>
                  <a:lnTo>
                    <a:pt x="6127" y="4478"/>
                  </a:lnTo>
                  <a:lnTo>
                    <a:pt x="6084" y="4457"/>
                  </a:lnTo>
                  <a:lnTo>
                    <a:pt x="6044" y="4434"/>
                  </a:lnTo>
                  <a:lnTo>
                    <a:pt x="6006" y="4410"/>
                  </a:lnTo>
                  <a:lnTo>
                    <a:pt x="5971" y="4384"/>
                  </a:lnTo>
                  <a:lnTo>
                    <a:pt x="5936" y="4358"/>
                  </a:lnTo>
                  <a:lnTo>
                    <a:pt x="5905" y="4329"/>
                  </a:lnTo>
                  <a:lnTo>
                    <a:pt x="5890" y="4316"/>
                  </a:lnTo>
                  <a:lnTo>
                    <a:pt x="5876" y="4301"/>
                  </a:lnTo>
                  <a:lnTo>
                    <a:pt x="5862" y="4286"/>
                  </a:lnTo>
                  <a:lnTo>
                    <a:pt x="5848" y="4271"/>
                  </a:lnTo>
                  <a:lnTo>
                    <a:pt x="5835" y="4255"/>
                  </a:lnTo>
                  <a:lnTo>
                    <a:pt x="5823" y="4239"/>
                  </a:lnTo>
                  <a:lnTo>
                    <a:pt x="5811" y="4223"/>
                  </a:lnTo>
                  <a:lnTo>
                    <a:pt x="5800" y="4206"/>
                  </a:lnTo>
                  <a:lnTo>
                    <a:pt x="5788" y="4189"/>
                  </a:lnTo>
                  <a:lnTo>
                    <a:pt x="5778" y="4171"/>
                  </a:lnTo>
                  <a:lnTo>
                    <a:pt x="5768" y="4154"/>
                  </a:lnTo>
                  <a:lnTo>
                    <a:pt x="5759" y="4136"/>
                  </a:lnTo>
                  <a:lnTo>
                    <a:pt x="5741" y="4099"/>
                  </a:lnTo>
                  <a:lnTo>
                    <a:pt x="5725" y="4060"/>
                  </a:lnTo>
                  <a:lnTo>
                    <a:pt x="5708" y="4014"/>
                  </a:lnTo>
                  <a:lnTo>
                    <a:pt x="5691" y="3968"/>
                  </a:lnTo>
                  <a:lnTo>
                    <a:pt x="5676" y="3921"/>
                  </a:lnTo>
                  <a:lnTo>
                    <a:pt x="5661" y="3876"/>
                  </a:lnTo>
                  <a:lnTo>
                    <a:pt x="5647" y="3830"/>
                  </a:lnTo>
                  <a:lnTo>
                    <a:pt x="5634" y="3786"/>
                  </a:lnTo>
                  <a:lnTo>
                    <a:pt x="5621" y="3741"/>
                  </a:lnTo>
                  <a:lnTo>
                    <a:pt x="5609" y="3696"/>
                  </a:lnTo>
                  <a:lnTo>
                    <a:pt x="5593" y="3632"/>
                  </a:lnTo>
                  <a:lnTo>
                    <a:pt x="5575" y="3568"/>
                  </a:lnTo>
                  <a:lnTo>
                    <a:pt x="5556" y="3504"/>
                  </a:lnTo>
                  <a:lnTo>
                    <a:pt x="5535" y="3438"/>
                  </a:lnTo>
                  <a:lnTo>
                    <a:pt x="5513" y="3373"/>
                  </a:lnTo>
                  <a:lnTo>
                    <a:pt x="5490" y="3307"/>
                  </a:lnTo>
                  <a:lnTo>
                    <a:pt x="5465" y="3242"/>
                  </a:lnTo>
                  <a:lnTo>
                    <a:pt x="5439" y="3176"/>
                  </a:lnTo>
                  <a:lnTo>
                    <a:pt x="5410" y="3109"/>
                  </a:lnTo>
                  <a:lnTo>
                    <a:pt x="5381" y="3041"/>
                  </a:lnTo>
                  <a:lnTo>
                    <a:pt x="5349" y="2974"/>
                  </a:lnTo>
                  <a:lnTo>
                    <a:pt x="5317" y="2904"/>
                  </a:lnTo>
                  <a:lnTo>
                    <a:pt x="5283" y="2834"/>
                  </a:lnTo>
                  <a:lnTo>
                    <a:pt x="5246" y="2764"/>
                  </a:lnTo>
                  <a:lnTo>
                    <a:pt x="5208" y="2692"/>
                  </a:lnTo>
                  <a:lnTo>
                    <a:pt x="5169" y="2618"/>
                  </a:lnTo>
                  <a:lnTo>
                    <a:pt x="5067" y="2435"/>
                  </a:lnTo>
                  <a:lnTo>
                    <a:pt x="5013" y="2337"/>
                  </a:lnTo>
                  <a:lnTo>
                    <a:pt x="4959" y="2240"/>
                  </a:lnTo>
                  <a:lnTo>
                    <a:pt x="4905" y="2141"/>
                  </a:lnTo>
                  <a:lnTo>
                    <a:pt x="4851" y="2042"/>
                  </a:lnTo>
                  <a:lnTo>
                    <a:pt x="4797" y="1943"/>
                  </a:lnTo>
                  <a:lnTo>
                    <a:pt x="4745" y="1843"/>
                  </a:lnTo>
                  <a:lnTo>
                    <a:pt x="4692" y="1743"/>
                  </a:lnTo>
                  <a:lnTo>
                    <a:pt x="4640" y="1643"/>
                  </a:lnTo>
                  <a:lnTo>
                    <a:pt x="4629" y="1619"/>
                  </a:lnTo>
                  <a:lnTo>
                    <a:pt x="4617" y="1595"/>
                  </a:lnTo>
                  <a:lnTo>
                    <a:pt x="4608" y="1572"/>
                  </a:lnTo>
                  <a:lnTo>
                    <a:pt x="4599" y="1548"/>
                  </a:lnTo>
                  <a:lnTo>
                    <a:pt x="4591" y="1525"/>
                  </a:lnTo>
                  <a:lnTo>
                    <a:pt x="4584" y="1502"/>
                  </a:lnTo>
                  <a:lnTo>
                    <a:pt x="4577" y="1479"/>
                  </a:lnTo>
                  <a:lnTo>
                    <a:pt x="4572" y="1456"/>
                  </a:lnTo>
                  <a:lnTo>
                    <a:pt x="4568" y="1433"/>
                  </a:lnTo>
                  <a:lnTo>
                    <a:pt x="4564" y="1412"/>
                  </a:lnTo>
                  <a:lnTo>
                    <a:pt x="4562" y="1389"/>
                  </a:lnTo>
                  <a:lnTo>
                    <a:pt x="4561" y="1367"/>
                  </a:lnTo>
                  <a:lnTo>
                    <a:pt x="4561" y="1345"/>
                  </a:lnTo>
                  <a:lnTo>
                    <a:pt x="4561" y="1323"/>
                  </a:lnTo>
                  <a:lnTo>
                    <a:pt x="4562" y="1301"/>
                  </a:lnTo>
                  <a:lnTo>
                    <a:pt x="4564" y="1281"/>
                  </a:lnTo>
                  <a:lnTo>
                    <a:pt x="4568" y="1259"/>
                  </a:lnTo>
                  <a:lnTo>
                    <a:pt x="4572" y="1238"/>
                  </a:lnTo>
                  <a:lnTo>
                    <a:pt x="4577" y="1218"/>
                  </a:lnTo>
                  <a:lnTo>
                    <a:pt x="4584" y="1197"/>
                  </a:lnTo>
                  <a:lnTo>
                    <a:pt x="4591" y="1176"/>
                  </a:lnTo>
                  <a:lnTo>
                    <a:pt x="4599" y="1157"/>
                  </a:lnTo>
                  <a:lnTo>
                    <a:pt x="4607" y="1136"/>
                  </a:lnTo>
                  <a:lnTo>
                    <a:pt x="4617" y="1117"/>
                  </a:lnTo>
                  <a:lnTo>
                    <a:pt x="4628" y="1097"/>
                  </a:lnTo>
                  <a:lnTo>
                    <a:pt x="4639" y="1078"/>
                  </a:lnTo>
                  <a:lnTo>
                    <a:pt x="4652" y="1058"/>
                  </a:lnTo>
                  <a:lnTo>
                    <a:pt x="4665" y="1039"/>
                  </a:lnTo>
                  <a:lnTo>
                    <a:pt x="4680" y="1020"/>
                  </a:lnTo>
                  <a:lnTo>
                    <a:pt x="4695" y="1001"/>
                  </a:lnTo>
                  <a:lnTo>
                    <a:pt x="4712" y="983"/>
                  </a:lnTo>
                  <a:lnTo>
                    <a:pt x="4730" y="964"/>
                  </a:lnTo>
                  <a:lnTo>
                    <a:pt x="4750" y="942"/>
                  </a:lnTo>
                  <a:lnTo>
                    <a:pt x="4770" y="918"/>
                  </a:lnTo>
                  <a:lnTo>
                    <a:pt x="4789" y="893"/>
                  </a:lnTo>
                  <a:lnTo>
                    <a:pt x="4808" y="867"/>
                  </a:lnTo>
                  <a:lnTo>
                    <a:pt x="4831" y="837"/>
                  </a:lnTo>
                  <a:lnTo>
                    <a:pt x="4850" y="808"/>
                  </a:lnTo>
                  <a:lnTo>
                    <a:pt x="4867" y="781"/>
                  </a:lnTo>
                  <a:lnTo>
                    <a:pt x="4882" y="754"/>
                  </a:lnTo>
                  <a:lnTo>
                    <a:pt x="4894" y="729"/>
                  </a:lnTo>
                  <a:lnTo>
                    <a:pt x="4898" y="715"/>
                  </a:lnTo>
                  <a:lnTo>
                    <a:pt x="4902" y="703"/>
                  </a:lnTo>
                  <a:lnTo>
                    <a:pt x="4905" y="691"/>
                  </a:lnTo>
                  <a:lnTo>
                    <a:pt x="4907" y="679"/>
                  </a:lnTo>
                  <a:lnTo>
                    <a:pt x="4909" y="666"/>
                  </a:lnTo>
                  <a:lnTo>
                    <a:pt x="4910" y="655"/>
                  </a:lnTo>
                  <a:lnTo>
                    <a:pt x="4911" y="642"/>
                  </a:lnTo>
                  <a:lnTo>
                    <a:pt x="4910" y="630"/>
                  </a:lnTo>
                  <a:lnTo>
                    <a:pt x="4909" y="619"/>
                  </a:lnTo>
                  <a:lnTo>
                    <a:pt x="4907" y="608"/>
                  </a:lnTo>
                  <a:lnTo>
                    <a:pt x="4905" y="596"/>
                  </a:lnTo>
                  <a:lnTo>
                    <a:pt x="4902" y="585"/>
                  </a:lnTo>
                  <a:lnTo>
                    <a:pt x="4897" y="574"/>
                  </a:lnTo>
                  <a:lnTo>
                    <a:pt x="4892" y="563"/>
                  </a:lnTo>
                  <a:lnTo>
                    <a:pt x="4888" y="551"/>
                  </a:lnTo>
                  <a:lnTo>
                    <a:pt x="4881" y="541"/>
                  </a:lnTo>
                  <a:lnTo>
                    <a:pt x="4874" y="531"/>
                  </a:lnTo>
                  <a:lnTo>
                    <a:pt x="4867" y="520"/>
                  </a:lnTo>
                  <a:lnTo>
                    <a:pt x="4859" y="509"/>
                  </a:lnTo>
                  <a:lnTo>
                    <a:pt x="4850" y="499"/>
                  </a:lnTo>
                  <a:lnTo>
                    <a:pt x="4829" y="478"/>
                  </a:lnTo>
                  <a:lnTo>
                    <a:pt x="4806" y="458"/>
                  </a:lnTo>
                  <a:lnTo>
                    <a:pt x="4749" y="411"/>
                  </a:lnTo>
                  <a:lnTo>
                    <a:pt x="4691" y="367"/>
                  </a:lnTo>
                  <a:lnTo>
                    <a:pt x="4633" y="323"/>
                  </a:lnTo>
                  <a:lnTo>
                    <a:pt x="4575" y="282"/>
                  </a:lnTo>
                  <a:lnTo>
                    <a:pt x="4516" y="242"/>
                  </a:lnTo>
                  <a:lnTo>
                    <a:pt x="4457" y="203"/>
                  </a:lnTo>
                  <a:lnTo>
                    <a:pt x="4398" y="166"/>
                  </a:lnTo>
                  <a:lnTo>
                    <a:pt x="4340" y="132"/>
                  </a:lnTo>
                  <a:lnTo>
                    <a:pt x="4312" y="117"/>
                  </a:lnTo>
                  <a:lnTo>
                    <a:pt x="4288" y="104"/>
                  </a:lnTo>
                  <a:lnTo>
                    <a:pt x="4266" y="94"/>
                  </a:lnTo>
                  <a:lnTo>
                    <a:pt x="4246" y="87"/>
                  </a:lnTo>
                  <a:lnTo>
                    <a:pt x="4227" y="81"/>
                  </a:lnTo>
                  <a:lnTo>
                    <a:pt x="4211" y="79"/>
                  </a:lnTo>
                  <a:lnTo>
                    <a:pt x="4204" y="79"/>
                  </a:lnTo>
                  <a:lnTo>
                    <a:pt x="4197" y="79"/>
                  </a:lnTo>
                  <a:lnTo>
                    <a:pt x="4190" y="79"/>
                  </a:lnTo>
                  <a:lnTo>
                    <a:pt x="4184" y="81"/>
                  </a:lnTo>
                  <a:lnTo>
                    <a:pt x="4177" y="83"/>
                  </a:lnTo>
                  <a:lnTo>
                    <a:pt x="4170" y="86"/>
                  </a:lnTo>
                  <a:lnTo>
                    <a:pt x="4163" y="90"/>
                  </a:lnTo>
                  <a:lnTo>
                    <a:pt x="4156" y="95"/>
                  </a:lnTo>
                  <a:lnTo>
                    <a:pt x="4142" y="107"/>
                  </a:lnTo>
                  <a:lnTo>
                    <a:pt x="4129" y="124"/>
                  </a:lnTo>
                  <a:lnTo>
                    <a:pt x="4114" y="143"/>
                  </a:lnTo>
                  <a:lnTo>
                    <a:pt x="4099" y="165"/>
                  </a:lnTo>
                  <a:lnTo>
                    <a:pt x="4083" y="191"/>
                  </a:lnTo>
                  <a:lnTo>
                    <a:pt x="4067" y="219"/>
                  </a:lnTo>
                  <a:lnTo>
                    <a:pt x="4052" y="246"/>
                  </a:lnTo>
                  <a:lnTo>
                    <a:pt x="4039" y="274"/>
                  </a:lnTo>
                  <a:lnTo>
                    <a:pt x="4028" y="302"/>
                  </a:lnTo>
                  <a:lnTo>
                    <a:pt x="4017" y="332"/>
                  </a:lnTo>
                  <a:lnTo>
                    <a:pt x="4008" y="361"/>
                  </a:lnTo>
                  <a:lnTo>
                    <a:pt x="3999" y="391"/>
                  </a:lnTo>
                  <a:lnTo>
                    <a:pt x="3991" y="418"/>
                  </a:lnTo>
                  <a:lnTo>
                    <a:pt x="3984" y="445"/>
                  </a:lnTo>
                  <a:lnTo>
                    <a:pt x="3971" y="489"/>
                  </a:lnTo>
                  <a:lnTo>
                    <a:pt x="3956" y="532"/>
                  </a:lnTo>
                  <a:lnTo>
                    <a:pt x="3940" y="573"/>
                  </a:lnTo>
                  <a:lnTo>
                    <a:pt x="3923" y="614"/>
                  </a:lnTo>
                  <a:lnTo>
                    <a:pt x="3904" y="655"/>
                  </a:lnTo>
                  <a:lnTo>
                    <a:pt x="3882" y="694"/>
                  </a:lnTo>
                  <a:lnTo>
                    <a:pt x="3859" y="731"/>
                  </a:lnTo>
                  <a:lnTo>
                    <a:pt x="3834" y="769"/>
                  </a:lnTo>
                  <a:lnTo>
                    <a:pt x="3807" y="806"/>
                  </a:lnTo>
                  <a:lnTo>
                    <a:pt x="3779" y="842"/>
                  </a:lnTo>
                  <a:lnTo>
                    <a:pt x="3748" y="877"/>
                  </a:lnTo>
                  <a:lnTo>
                    <a:pt x="3716" y="911"/>
                  </a:lnTo>
                  <a:lnTo>
                    <a:pt x="3681" y="946"/>
                  </a:lnTo>
                  <a:lnTo>
                    <a:pt x="3644" y="979"/>
                  </a:lnTo>
                  <a:lnTo>
                    <a:pt x="3605" y="1012"/>
                  </a:lnTo>
                  <a:lnTo>
                    <a:pt x="3565" y="1046"/>
                  </a:lnTo>
                  <a:lnTo>
                    <a:pt x="3491" y="1104"/>
                  </a:lnTo>
                  <a:lnTo>
                    <a:pt x="3417" y="1164"/>
                  </a:lnTo>
                  <a:lnTo>
                    <a:pt x="3344" y="1226"/>
                  </a:lnTo>
                  <a:lnTo>
                    <a:pt x="3273" y="1288"/>
                  </a:lnTo>
                  <a:lnTo>
                    <a:pt x="3200" y="1350"/>
                  </a:lnTo>
                  <a:lnTo>
                    <a:pt x="3131" y="1413"/>
                  </a:lnTo>
                  <a:lnTo>
                    <a:pt x="3059" y="1476"/>
                  </a:lnTo>
                  <a:lnTo>
                    <a:pt x="2991" y="1538"/>
                  </a:lnTo>
                  <a:lnTo>
                    <a:pt x="2923" y="1600"/>
                  </a:lnTo>
                  <a:lnTo>
                    <a:pt x="2883" y="1634"/>
                  </a:lnTo>
                  <a:lnTo>
                    <a:pt x="2843" y="1666"/>
                  </a:lnTo>
                  <a:lnTo>
                    <a:pt x="2801" y="1697"/>
                  </a:lnTo>
                  <a:lnTo>
                    <a:pt x="2759" y="1726"/>
                  </a:lnTo>
                  <a:lnTo>
                    <a:pt x="2715" y="1753"/>
                  </a:lnTo>
                  <a:lnTo>
                    <a:pt x="2672" y="1779"/>
                  </a:lnTo>
                  <a:lnTo>
                    <a:pt x="2627" y="1802"/>
                  </a:lnTo>
                  <a:lnTo>
                    <a:pt x="2581" y="1823"/>
                  </a:lnTo>
                  <a:lnTo>
                    <a:pt x="2535" y="1843"/>
                  </a:lnTo>
                  <a:lnTo>
                    <a:pt x="2488" y="1861"/>
                  </a:lnTo>
                  <a:lnTo>
                    <a:pt x="2439" y="1877"/>
                  </a:lnTo>
                  <a:lnTo>
                    <a:pt x="2389" y="1892"/>
                  </a:lnTo>
                  <a:lnTo>
                    <a:pt x="2339" y="1905"/>
                  </a:lnTo>
                  <a:lnTo>
                    <a:pt x="2287" y="1915"/>
                  </a:lnTo>
                  <a:lnTo>
                    <a:pt x="2236" y="1924"/>
                  </a:lnTo>
                  <a:lnTo>
                    <a:pt x="2182" y="1932"/>
                  </a:lnTo>
                  <a:lnTo>
                    <a:pt x="2139" y="1937"/>
                  </a:lnTo>
                  <a:lnTo>
                    <a:pt x="2097" y="1941"/>
                  </a:lnTo>
                  <a:lnTo>
                    <a:pt x="2056" y="1946"/>
                  </a:lnTo>
                  <a:lnTo>
                    <a:pt x="2013" y="1951"/>
                  </a:lnTo>
                  <a:lnTo>
                    <a:pt x="1960" y="1956"/>
                  </a:lnTo>
                  <a:lnTo>
                    <a:pt x="1907" y="1963"/>
                  </a:lnTo>
                  <a:lnTo>
                    <a:pt x="1854" y="1969"/>
                  </a:lnTo>
                  <a:lnTo>
                    <a:pt x="1800" y="1976"/>
                  </a:lnTo>
                  <a:lnTo>
                    <a:pt x="1747" y="1983"/>
                  </a:lnTo>
                  <a:lnTo>
                    <a:pt x="1693" y="1991"/>
                  </a:lnTo>
                  <a:lnTo>
                    <a:pt x="1640" y="1999"/>
                  </a:lnTo>
                  <a:lnTo>
                    <a:pt x="1586" y="2008"/>
                  </a:lnTo>
                  <a:lnTo>
                    <a:pt x="1534" y="2018"/>
                  </a:lnTo>
                  <a:lnTo>
                    <a:pt x="1481" y="2030"/>
                  </a:lnTo>
                  <a:lnTo>
                    <a:pt x="1428" y="2041"/>
                  </a:lnTo>
                  <a:lnTo>
                    <a:pt x="1375" y="2055"/>
                  </a:lnTo>
                  <a:lnTo>
                    <a:pt x="1324" y="2070"/>
                  </a:lnTo>
                  <a:lnTo>
                    <a:pt x="1272" y="2087"/>
                  </a:lnTo>
                  <a:lnTo>
                    <a:pt x="1221" y="2104"/>
                  </a:lnTo>
                  <a:lnTo>
                    <a:pt x="1170" y="2125"/>
                  </a:lnTo>
                  <a:lnTo>
                    <a:pt x="1147" y="2133"/>
                  </a:lnTo>
                  <a:lnTo>
                    <a:pt x="1126" y="2139"/>
                  </a:lnTo>
                  <a:lnTo>
                    <a:pt x="1105" y="2142"/>
                  </a:lnTo>
                  <a:lnTo>
                    <a:pt x="1085" y="2144"/>
                  </a:lnTo>
                  <a:lnTo>
                    <a:pt x="1066" y="2144"/>
                  </a:lnTo>
                  <a:lnTo>
                    <a:pt x="1046" y="2142"/>
                  </a:lnTo>
                  <a:lnTo>
                    <a:pt x="1028" y="2138"/>
                  </a:lnTo>
                  <a:lnTo>
                    <a:pt x="1011" y="2131"/>
                  </a:lnTo>
                  <a:lnTo>
                    <a:pt x="993" y="2122"/>
                  </a:lnTo>
                  <a:lnTo>
                    <a:pt x="977" y="2111"/>
                  </a:lnTo>
                  <a:lnTo>
                    <a:pt x="961" y="2097"/>
                  </a:lnTo>
                  <a:lnTo>
                    <a:pt x="946" y="2083"/>
                  </a:lnTo>
                  <a:lnTo>
                    <a:pt x="933" y="2065"/>
                  </a:lnTo>
                  <a:lnTo>
                    <a:pt x="919" y="2047"/>
                  </a:lnTo>
                  <a:lnTo>
                    <a:pt x="906" y="2025"/>
                  </a:lnTo>
                  <a:lnTo>
                    <a:pt x="895" y="2001"/>
                  </a:lnTo>
                  <a:lnTo>
                    <a:pt x="871" y="1952"/>
                  </a:lnTo>
                  <a:lnTo>
                    <a:pt x="849" y="1901"/>
                  </a:lnTo>
                  <a:lnTo>
                    <a:pt x="827" y="1851"/>
                  </a:lnTo>
                  <a:lnTo>
                    <a:pt x="805" y="1800"/>
                  </a:lnTo>
                  <a:lnTo>
                    <a:pt x="785" y="1749"/>
                  </a:lnTo>
                  <a:lnTo>
                    <a:pt x="763" y="1697"/>
                  </a:lnTo>
                  <a:lnTo>
                    <a:pt x="742" y="1646"/>
                  </a:lnTo>
                  <a:lnTo>
                    <a:pt x="723" y="1593"/>
                  </a:lnTo>
                  <a:lnTo>
                    <a:pt x="697" y="1532"/>
                  </a:lnTo>
                  <a:lnTo>
                    <a:pt x="671" y="1472"/>
                  </a:lnTo>
                  <a:lnTo>
                    <a:pt x="645" y="1415"/>
                  </a:lnTo>
                  <a:lnTo>
                    <a:pt x="616" y="1359"/>
                  </a:lnTo>
                  <a:lnTo>
                    <a:pt x="586" y="1305"/>
                  </a:lnTo>
                  <a:lnTo>
                    <a:pt x="555" y="1252"/>
                  </a:lnTo>
                  <a:lnTo>
                    <a:pt x="523" y="1202"/>
                  </a:lnTo>
                  <a:lnTo>
                    <a:pt x="490" y="1151"/>
                  </a:lnTo>
                  <a:lnTo>
                    <a:pt x="455" y="1104"/>
                  </a:lnTo>
                  <a:lnTo>
                    <a:pt x="420" y="1057"/>
                  </a:lnTo>
                  <a:lnTo>
                    <a:pt x="383" y="1012"/>
                  </a:lnTo>
                  <a:lnTo>
                    <a:pt x="345" y="970"/>
                  </a:lnTo>
                  <a:lnTo>
                    <a:pt x="305" y="928"/>
                  </a:lnTo>
                  <a:lnTo>
                    <a:pt x="264" y="887"/>
                  </a:lnTo>
                  <a:lnTo>
                    <a:pt x="223" y="848"/>
                  </a:lnTo>
                  <a:lnTo>
                    <a:pt x="178" y="812"/>
                  </a:lnTo>
                  <a:lnTo>
                    <a:pt x="156" y="792"/>
                  </a:lnTo>
                  <a:lnTo>
                    <a:pt x="133" y="773"/>
                  </a:lnTo>
                  <a:lnTo>
                    <a:pt x="110" y="753"/>
                  </a:lnTo>
                  <a:lnTo>
                    <a:pt x="88" y="733"/>
                  </a:lnTo>
                  <a:lnTo>
                    <a:pt x="67" y="712"/>
                  </a:lnTo>
                  <a:lnTo>
                    <a:pt x="44" y="691"/>
                  </a:lnTo>
                  <a:lnTo>
                    <a:pt x="22" y="671"/>
                  </a:lnTo>
                  <a:lnTo>
                    <a:pt x="0" y="649"/>
                  </a:lnTo>
                  <a:lnTo>
                    <a:pt x="0" y="535"/>
                  </a:lnTo>
                  <a:lnTo>
                    <a:pt x="28" y="565"/>
                  </a:lnTo>
                  <a:lnTo>
                    <a:pt x="56" y="594"/>
                  </a:lnTo>
                  <a:lnTo>
                    <a:pt x="85" y="621"/>
                  </a:lnTo>
                  <a:lnTo>
                    <a:pt x="114" y="649"/>
                  </a:lnTo>
                  <a:lnTo>
                    <a:pt x="141" y="675"/>
                  </a:lnTo>
                  <a:lnTo>
                    <a:pt x="171" y="700"/>
                  </a:lnTo>
                  <a:lnTo>
                    <a:pt x="200" y="726"/>
                  </a:lnTo>
                  <a:lnTo>
                    <a:pt x="228" y="751"/>
                  </a:lnTo>
                  <a:lnTo>
                    <a:pt x="274" y="790"/>
                  </a:lnTo>
                  <a:lnTo>
                    <a:pt x="319" y="830"/>
                  </a:lnTo>
                  <a:lnTo>
                    <a:pt x="361" y="872"/>
                  </a:lnTo>
                  <a:lnTo>
                    <a:pt x="403" y="916"/>
                  </a:lnTo>
                  <a:lnTo>
                    <a:pt x="443" y="961"/>
                  </a:lnTo>
                  <a:lnTo>
                    <a:pt x="481" y="1008"/>
                  </a:lnTo>
                  <a:lnTo>
                    <a:pt x="519" y="1056"/>
                  </a:lnTo>
                  <a:lnTo>
                    <a:pt x="554" y="1105"/>
                  </a:lnTo>
                  <a:lnTo>
                    <a:pt x="588" y="1157"/>
                  </a:lnTo>
                  <a:lnTo>
                    <a:pt x="622" y="1210"/>
                  </a:lnTo>
                  <a:lnTo>
                    <a:pt x="654" y="1265"/>
                  </a:lnTo>
                  <a:lnTo>
                    <a:pt x="685" y="1321"/>
                  </a:lnTo>
                  <a:lnTo>
                    <a:pt x="715" y="1379"/>
                  </a:lnTo>
                  <a:lnTo>
                    <a:pt x="742" y="1439"/>
                  </a:lnTo>
                  <a:lnTo>
                    <a:pt x="770" y="1501"/>
                  </a:lnTo>
                  <a:lnTo>
                    <a:pt x="795" y="1564"/>
                  </a:lnTo>
                  <a:lnTo>
                    <a:pt x="816" y="1616"/>
                  </a:lnTo>
                  <a:lnTo>
                    <a:pt x="836" y="1667"/>
                  </a:lnTo>
                  <a:lnTo>
                    <a:pt x="857" y="1719"/>
                  </a:lnTo>
                  <a:lnTo>
                    <a:pt x="878" y="1769"/>
                  </a:lnTo>
                  <a:lnTo>
                    <a:pt x="899" y="1820"/>
                  </a:lnTo>
                  <a:lnTo>
                    <a:pt x="920" y="1869"/>
                  </a:lnTo>
                  <a:lnTo>
                    <a:pt x="943" y="1918"/>
                  </a:lnTo>
                  <a:lnTo>
                    <a:pt x="966" y="1968"/>
                  </a:lnTo>
                  <a:lnTo>
                    <a:pt x="976" y="1987"/>
                  </a:lnTo>
                  <a:lnTo>
                    <a:pt x="987" y="2005"/>
                  </a:lnTo>
                  <a:lnTo>
                    <a:pt x="997" y="2019"/>
                  </a:lnTo>
                  <a:lnTo>
                    <a:pt x="1007" y="2032"/>
                  </a:lnTo>
                  <a:lnTo>
                    <a:pt x="1019" y="2042"/>
                  </a:lnTo>
                  <a:lnTo>
                    <a:pt x="1029" y="2050"/>
                  </a:lnTo>
                  <a:lnTo>
                    <a:pt x="1040" y="2057"/>
                  </a:lnTo>
                  <a:lnTo>
                    <a:pt x="1051" y="2062"/>
                  </a:lnTo>
                  <a:lnTo>
                    <a:pt x="1062" y="2064"/>
                  </a:lnTo>
                  <a:lnTo>
                    <a:pt x="1074" y="2065"/>
                  </a:lnTo>
                  <a:lnTo>
                    <a:pt x="1084" y="2065"/>
                  </a:lnTo>
                  <a:lnTo>
                    <a:pt x="1096" y="2064"/>
                  </a:lnTo>
                  <a:lnTo>
                    <a:pt x="1107" y="2062"/>
                  </a:lnTo>
                  <a:lnTo>
                    <a:pt x="1118" y="2060"/>
                  </a:lnTo>
                  <a:lnTo>
                    <a:pt x="1129" y="2056"/>
                  </a:lnTo>
                  <a:lnTo>
                    <a:pt x="1140" y="2052"/>
                  </a:lnTo>
                  <a:lnTo>
                    <a:pt x="1193" y="2031"/>
                  </a:lnTo>
                  <a:lnTo>
                    <a:pt x="1246" y="2013"/>
                  </a:lnTo>
                  <a:lnTo>
                    <a:pt x="1299" y="1995"/>
                  </a:lnTo>
                  <a:lnTo>
                    <a:pt x="1352" y="1979"/>
                  </a:lnTo>
                  <a:lnTo>
                    <a:pt x="1406" y="1966"/>
                  </a:lnTo>
                  <a:lnTo>
                    <a:pt x="1460" y="1953"/>
                  </a:lnTo>
                  <a:lnTo>
                    <a:pt x="1515" y="1941"/>
                  </a:lnTo>
                  <a:lnTo>
                    <a:pt x="1569" y="1931"/>
                  </a:lnTo>
                  <a:lnTo>
                    <a:pt x="1624" y="1922"/>
                  </a:lnTo>
                  <a:lnTo>
                    <a:pt x="1678" y="1913"/>
                  </a:lnTo>
                  <a:lnTo>
                    <a:pt x="1733" y="1905"/>
                  </a:lnTo>
                  <a:lnTo>
                    <a:pt x="1787" y="1898"/>
                  </a:lnTo>
                  <a:lnTo>
                    <a:pt x="1842" y="1891"/>
                  </a:lnTo>
                  <a:lnTo>
                    <a:pt x="1896" y="1885"/>
                  </a:lnTo>
                  <a:lnTo>
                    <a:pt x="1950" y="1878"/>
                  </a:lnTo>
                  <a:lnTo>
                    <a:pt x="2005" y="1873"/>
                  </a:lnTo>
                  <a:lnTo>
                    <a:pt x="2046" y="1868"/>
                  </a:lnTo>
                  <a:lnTo>
                    <a:pt x="2089" y="1863"/>
                  </a:lnTo>
                  <a:lnTo>
                    <a:pt x="2130" y="1859"/>
                  </a:lnTo>
                  <a:lnTo>
                    <a:pt x="2173" y="1853"/>
                  </a:lnTo>
                  <a:lnTo>
                    <a:pt x="2223" y="1846"/>
                  </a:lnTo>
                  <a:lnTo>
                    <a:pt x="2272" y="1838"/>
                  </a:lnTo>
                  <a:lnTo>
                    <a:pt x="2321" y="1828"/>
                  </a:lnTo>
                  <a:lnTo>
                    <a:pt x="2368" y="1816"/>
                  </a:lnTo>
                  <a:lnTo>
                    <a:pt x="2415" y="1803"/>
                  </a:lnTo>
                  <a:lnTo>
                    <a:pt x="2461" y="1787"/>
                  </a:lnTo>
                  <a:lnTo>
                    <a:pt x="2505" y="1771"/>
                  </a:lnTo>
                  <a:lnTo>
                    <a:pt x="2549" y="1751"/>
                  </a:lnTo>
                  <a:lnTo>
                    <a:pt x="2591" y="1732"/>
                  </a:lnTo>
                  <a:lnTo>
                    <a:pt x="2634" y="1710"/>
                  </a:lnTo>
                  <a:lnTo>
                    <a:pt x="2675" y="1686"/>
                  </a:lnTo>
                  <a:lnTo>
                    <a:pt x="2715" y="1660"/>
                  </a:lnTo>
                  <a:lnTo>
                    <a:pt x="2755" y="1633"/>
                  </a:lnTo>
                  <a:lnTo>
                    <a:pt x="2794" y="1604"/>
                  </a:lnTo>
                  <a:lnTo>
                    <a:pt x="2832" y="1573"/>
                  </a:lnTo>
                  <a:lnTo>
                    <a:pt x="2870" y="1541"/>
                  </a:lnTo>
                  <a:lnTo>
                    <a:pt x="2938" y="1479"/>
                  </a:lnTo>
                  <a:lnTo>
                    <a:pt x="3008" y="1417"/>
                  </a:lnTo>
                  <a:lnTo>
                    <a:pt x="3078" y="1353"/>
                  </a:lnTo>
                  <a:lnTo>
                    <a:pt x="3149" y="1290"/>
                  </a:lnTo>
                  <a:lnTo>
                    <a:pt x="3221" y="1227"/>
                  </a:lnTo>
                  <a:lnTo>
                    <a:pt x="3293" y="1165"/>
                  </a:lnTo>
                  <a:lnTo>
                    <a:pt x="3367" y="1103"/>
                  </a:lnTo>
                  <a:lnTo>
                    <a:pt x="3441" y="1042"/>
                  </a:lnTo>
                  <a:lnTo>
                    <a:pt x="3516" y="983"/>
                  </a:lnTo>
                  <a:lnTo>
                    <a:pt x="3555" y="953"/>
                  </a:lnTo>
                  <a:lnTo>
                    <a:pt x="3591" y="922"/>
                  </a:lnTo>
                  <a:lnTo>
                    <a:pt x="3625" y="890"/>
                  </a:lnTo>
                  <a:lnTo>
                    <a:pt x="3657" y="859"/>
                  </a:lnTo>
                  <a:lnTo>
                    <a:pt x="3688" y="825"/>
                  </a:lnTo>
                  <a:lnTo>
                    <a:pt x="3717" y="793"/>
                  </a:lnTo>
                  <a:lnTo>
                    <a:pt x="3743" y="760"/>
                  </a:lnTo>
                  <a:lnTo>
                    <a:pt x="3768" y="726"/>
                  </a:lnTo>
                  <a:lnTo>
                    <a:pt x="3791" y="690"/>
                  </a:lnTo>
                  <a:lnTo>
                    <a:pt x="3813" y="655"/>
                  </a:lnTo>
                  <a:lnTo>
                    <a:pt x="3833" y="619"/>
                  </a:lnTo>
                  <a:lnTo>
                    <a:pt x="3851" y="581"/>
                  </a:lnTo>
                  <a:lnTo>
                    <a:pt x="3868" y="543"/>
                  </a:lnTo>
                  <a:lnTo>
                    <a:pt x="3883" y="505"/>
                  </a:lnTo>
                  <a:lnTo>
                    <a:pt x="3896" y="465"/>
                  </a:lnTo>
                  <a:lnTo>
                    <a:pt x="3908" y="425"/>
                  </a:lnTo>
                  <a:lnTo>
                    <a:pt x="3917" y="391"/>
                  </a:lnTo>
                  <a:lnTo>
                    <a:pt x="3927" y="359"/>
                  </a:lnTo>
                  <a:lnTo>
                    <a:pt x="3936" y="327"/>
                  </a:lnTo>
                  <a:lnTo>
                    <a:pt x="3946" y="296"/>
                  </a:lnTo>
                  <a:lnTo>
                    <a:pt x="3958" y="266"/>
                  </a:lnTo>
                  <a:lnTo>
                    <a:pt x="3970" y="236"/>
                  </a:lnTo>
                  <a:lnTo>
                    <a:pt x="3983" y="207"/>
                  </a:lnTo>
                  <a:lnTo>
                    <a:pt x="3998" y="180"/>
                  </a:lnTo>
                  <a:lnTo>
                    <a:pt x="4017" y="148"/>
                  </a:lnTo>
                  <a:lnTo>
                    <a:pt x="4036" y="118"/>
                  </a:lnTo>
                  <a:lnTo>
                    <a:pt x="4054" y="90"/>
                  </a:lnTo>
                  <a:lnTo>
                    <a:pt x="4073" y="66"/>
                  </a:lnTo>
                  <a:lnTo>
                    <a:pt x="4084" y="55"/>
                  </a:lnTo>
                  <a:lnTo>
                    <a:pt x="4094" y="46"/>
                  </a:lnTo>
                  <a:lnTo>
                    <a:pt x="4104" y="35"/>
                  </a:lnTo>
                  <a:lnTo>
                    <a:pt x="4115" y="27"/>
                  </a:lnTo>
                  <a:lnTo>
                    <a:pt x="4126" y="20"/>
                  </a:lnTo>
                  <a:lnTo>
                    <a:pt x="4139" y="13"/>
                  </a:lnTo>
                  <a:lnTo>
                    <a:pt x="4150" y="9"/>
                  </a:lnTo>
                  <a:lnTo>
                    <a:pt x="4164" y="4"/>
                  </a:lnTo>
                  <a:lnTo>
                    <a:pt x="4174" y="2"/>
                  </a:lnTo>
                  <a:lnTo>
                    <a:pt x="4185" y="1"/>
                  </a:lnTo>
                  <a:lnTo>
                    <a:pt x="4196" y="0"/>
                  </a:lnTo>
                  <a:lnTo>
                    <a:pt x="4208" y="0"/>
                  </a:lnTo>
                  <a:lnTo>
                    <a:pt x="4219" y="0"/>
                  </a:lnTo>
                  <a:lnTo>
                    <a:pt x="4231" y="2"/>
                  </a:lnTo>
                  <a:lnTo>
                    <a:pt x="4243" y="4"/>
                  </a:lnTo>
                  <a:lnTo>
                    <a:pt x="4256" y="8"/>
                  </a:lnTo>
                  <a:lnTo>
                    <a:pt x="4268" y="11"/>
                  </a:lnTo>
                  <a:lnTo>
                    <a:pt x="4282" y="16"/>
                  </a:lnTo>
                  <a:lnTo>
                    <a:pt x="4297" y="21"/>
                  </a:lnTo>
                  <a:lnTo>
                    <a:pt x="4312" y="28"/>
                  </a:lnTo>
                  <a:lnTo>
                    <a:pt x="4344" y="44"/>
                  </a:lnTo>
                  <a:lnTo>
                    <a:pt x="4379" y="63"/>
                  </a:lnTo>
                  <a:lnTo>
                    <a:pt x="4439" y="99"/>
                  </a:lnTo>
                  <a:lnTo>
                    <a:pt x="4499" y="136"/>
                  </a:lnTo>
                  <a:lnTo>
                    <a:pt x="4560" y="176"/>
                  </a:lnTo>
                  <a:lnTo>
                    <a:pt x="4619" y="216"/>
                  </a:lnTo>
                  <a:lnTo>
                    <a:pt x="4679" y="260"/>
                  </a:lnTo>
                  <a:lnTo>
                    <a:pt x="4739" y="304"/>
                  </a:lnTo>
                  <a:lnTo>
                    <a:pt x="4798" y="349"/>
                  </a:lnTo>
                  <a:lnTo>
                    <a:pt x="4857" y="398"/>
                  </a:lnTo>
                  <a:lnTo>
                    <a:pt x="4878" y="416"/>
                  </a:lnTo>
                  <a:lnTo>
                    <a:pt x="4898" y="435"/>
                  </a:lnTo>
                  <a:lnTo>
                    <a:pt x="4918" y="457"/>
                  </a:lnTo>
                  <a:lnTo>
                    <a:pt x="4935" y="480"/>
                  </a:lnTo>
                  <a:lnTo>
                    <a:pt x="4943" y="492"/>
                  </a:lnTo>
                  <a:lnTo>
                    <a:pt x="4951" y="504"/>
                  </a:lnTo>
                  <a:lnTo>
                    <a:pt x="4958" y="517"/>
                  </a:lnTo>
                  <a:lnTo>
                    <a:pt x="4965" y="531"/>
                  </a:lnTo>
                  <a:lnTo>
                    <a:pt x="4970" y="544"/>
                  </a:lnTo>
                  <a:lnTo>
                    <a:pt x="4975" y="558"/>
                  </a:lnTo>
                  <a:lnTo>
                    <a:pt x="4980" y="573"/>
                  </a:lnTo>
                  <a:lnTo>
                    <a:pt x="4983" y="588"/>
                  </a:lnTo>
                  <a:lnTo>
                    <a:pt x="4987" y="603"/>
                  </a:lnTo>
                  <a:lnTo>
                    <a:pt x="4988" y="619"/>
                  </a:lnTo>
                  <a:lnTo>
                    <a:pt x="4989" y="635"/>
                  </a:lnTo>
                  <a:lnTo>
                    <a:pt x="4989" y="652"/>
                  </a:lnTo>
                  <a:lnTo>
                    <a:pt x="4988" y="669"/>
                  </a:lnTo>
                  <a:lnTo>
                    <a:pt x="4985" y="687"/>
                  </a:lnTo>
                  <a:lnTo>
                    <a:pt x="4982" y="704"/>
                  </a:lnTo>
                  <a:lnTo>
                    <a:pt x="4977" y="722"/>
                  </a:lnTo>
                  <a:lnTo>
                    <a:pt x="4972" y="742"/>
                  </a:lnTo>
                  <a:lnTo>
                    <a:pt x="4965" y="760"/>
                  </a:lnTo>
                  <a:lnTo>
                    <a:pt x="4957" y="780"/>
                  </a:lnTo>
                  <a:lnTo>
                    <a:pt x="4946" y="800"/>
                  </a:lnTo>
                  <a:lnTo>
                    <a:pt x="4936" y="820"/>
                  </a:lnTo>
                  <a:lnTo>
                    <a:pt x="4923" y="840"/>
                  </a:lnTo>
                  <a:lnTo>
                    <a:pt x="4910" y="862"/>
                  </a:lnTo>
                  <a:lnTo>
                    <a:pt x="4894" y="884"/>
                  </a:lnTo>
                  <a:lnTo>
                    <a:pt x="4872" y="914"/>
                  </a:lnTo>
                  <a:lnTo>
                    <a:pt x="4851" y="940"/>
                  </a:lnTo>
                  <a:lnTo>
                    <a:pt x="4831" y="968"/>
                  </a:lnTo>
                  <a:lnTo>
                    <a:pt x="4809" y="994"/>
                  </a:lnTo>
                  <a:lnTo>
                    <a:pt x="4786" y="1019"/>
                  </a:lnTo>
                  <a:lnTo>
                    <a:pt x="4771" y="1035"/>
                  </a:lnTo>
                  <a:lnTo>
                    <a:pt x="4756" y="1051"/>
                  </a:lnTo>
                  <a:lnTo>
                    <a:pt x="4743" y="1067"/>
                  </a:lnTo>
                  <a:lnTo>
                    <a:pt x="4731" y="1085"/>
                  </a:lnTo>
                  <a:lnTo>
                    <a:pt x="4718" y="1101"/>
                  </a:lnTo>
                  <a:lnTo>
                    <a:pt x="4708" y="1118"/>
                  </a:lnTo>
                  <a:lnTo>
                    <a:pt x="4697" y="1134"/>
                  </a:lnTo>
                  <a:lnTo>
                    <a:pt x="4688" y="1151"/>
                  </a:lnTo>
                  <a:lnTo>
                    <a:pt x="4679" y="1168"/>
                  </a:lnTo>
                  <a:lnTo>
                    <a:pt x="4671" y="1186"/>
                  </a:lnTo>
                  <a:lnTo>
                    <a:pt x="4664" y="1203"/>
                  </a:lnTo>
                  <a:lnTo>
                    <a:pt x="4658" y="1221"/>
                  </a:lnTo>
                  <a:lnTo>
                    <a:pt x="4654" y="1238"/>
                  </a:lnTo>
                  <a:lnTo>
                    <a:pt x="4649" y="1257"/>
                  </a:lnTo>
                  <a:lnTo>
                    <a:pt x="4646" y="1274"/>
                  </a:lnTo>
                  <a:lnTo>
                    <a:pt x="4642" y="1292"/>
                  </a:lnTo>
                  <a:lnTo>
                    <a:pt x="4641" y="1311"/>
                  </a:lnTo>
                  <a:lnTo>
                    <a:pt x="4640" y="1329"/>
                  </a:lnTo>
                  <a:lnTo>
                    <a:pt x="4639" y="1348"/>
                  </a:lnTo>
                  <a:lnTo>
                    <a:pt x="4640" y="1367"/>
                  </a:lnTo>
                  <a:lnTo>
                    <a:pt x="4641" y="1386"/>
                  </a:lnTo>
                  <a:lnTo>
                    <a:pt x="4644" y="1405"/>
                  </a:lnTo>
                  <a:lnTo>
                    <a:pt x="4647" y="1424"/>
                  </a:lnTo>
                  <a:lnTo>
                    <a:pt x="4650" y="1444"/>
                  </a:lnTo>
                  <a:lnTo>
                    <a:pt x="4655" y="1463"/>
                  </a:lnTo>
                  <a:lnTo>
                    <a:pt x="4661" y="1484"/>
                  </a:lnTo>
                  <a:lnTo>
                    <a:pt x="4667" y="1503"/>
                  </a:lnTo>
                  <a:lnTo>
                    <a:pt x="4673" y="1524"/>
                  </a:lnTo>
                  <a:lnTo>
                    <a:pt x="4681" y="1545"/>
                  </a:lnTo>
                  <a:lnTo>
                    <a:pt x="4691" y="1565"/>
                  </a:lnTo>
                  <a:lnTo>
                    <a:pt x="4700" y="1586"/>
                  </a:lnTo>
                  <a:lnTo>
                    <a:pt x="4710" y="1607"/>
                  </a:lnTo>
                  <a:lnTo>
                    <a:pt x="4762" y="1706"/>
                  </a:lnTo>
                  <a:lnTo>
                    <a:pt x="4814" y="1806"/>
                  </a:lnTo>
                  <a:lnTo>
                    <a:pt x="4867" y="1906"/>
                  </a:lnTo>
                  <a:lnTo>
                    <a:pt x="4920" y="2005"/>
                  </a:lnTo>
                  <a:lnTo>
                    <a:pt x="4974" y="2103"/>
                  </a:lnTo>
                  <a:lnTo>
                    <a:pt x="5028" y="2202"/>
                  </a:lnTo>
                  <a:lnTo>
                    <a:pt x="5082" y="2299"/>
                  </a:lnTo>
                  <a:lnTo>
                    <a:pt x="5136" y="2397"/>
                  </a:lnTo>
                  <a:lnTo>
                    <a:pt x="5238" y="2580"/>
                  </a:lnTo>
                  <a:lnTo>
                    <a:pt x="5278" y="2655"/>
                  </a:lnTo>
                  <a:lnTo>
                    <a:pt x="5316" y="2728"/>
                  </a:lnTo>
                  <a:lnTo>
                    <a:pt x="5352" y="2799"/>
                  </a:lnTo>
                  <a:lnTo>
                    <a:pt x="5388" y="2870"/>
                  </a:lnTo>
                  <a:lnTo>
                    <a:pt x="5421" y="2940"/>
                  </a:lnTo>
                  <a:lnTo>
                    <a:pt x="5453" y="3010"/>
                  </a:lnTo>
                  <a:lnTo>
                    <a:pt x="5483" y="3079"/>
                  </a:lnTo>
                  <a:lnTo>
                    <a:pt x="5512" y="3147"/>
                  </a:lnTo>
                  <a:lnTo>
                    <a:pt x="5538" y="3215"/>
                  </a:lnTo>
                  <a:lnTo>
                    <a:pt x="5564" y="3281"/>
                  </a:lnTo>
                  <a:lnTo>
                    <a:pt x="5588" y="3348"/>
                  </a:lnTo>
                  <a:lnTo>
                    <a:pt x="5611" y="3414"/>
                  </a:lnTo>
                  <a:lnTo>
                    <a:pt x="5631" y="3481"/>
                  </a:lnTo>
                  <a:lnTo>
                    <a:pt x="5651" y="3546"/>
                  </a:lnTo>
                  <a:lnTo>
                    <a:pt x="5669" y="3611"/>
                  </a:lnTo>
                  <a:lnTo>
                    <a:pt x="5686" y="3678"/>
                  </a:lnTo>
                  <a:lnTo>
                    <a:pt x="5698" y="3720"/>
                  </a:lnTo>
                  <a:lnTo>
                    <a:pt x="5709" y="3764"/>
                  </a:lnTo>
                  <a:lnTo>
                    <a:pt x="5722" y="3808"/>
                  </a:lnTo>
                  <a:lnTo>
                    <a:pt x="5736" y="3852"/>
                  </a:lnTo>
                  <a:lnTo>
                    <a:pt x="5751" y="3897"/>
                  </a:lnTo>
                  <a:lnTo>
                    <a:pt x="5765" y="3942"/>
                  </a:lnTo>
                  <a:lnTo>
                    <a:pt x="5782" y="3986"/>
                  </a:lnTo>
                  <a:lnTo>
                    <a:pt x="5799" y="4032"/>
                  </a:lnTo>
                  <a:lnTo>
                    <a:pt x="5812" y="4067"/>
                  </a:lnTo>
                  <a:lnTo>
                    <a:pt x="5829" y="4100"/>
                  </a:lnTo>
                  <a:lnTo>
                    <a:pt x="5847" y="4132"/>
                  </a:lnTo>
                  <a:lnTo>
                    <a:pt x="5866" y="4163"/>
                  </a:lnTo>
                  <a:lnTo>
                    <a:pt x="5887" y="4193"/>
                  </a:lnTo>
                  <a:lnTo>
                    <a:pt x="5910" y="4220"/>
                  </a:lnTo>
                  <a:lnTo>
                    <a:pt x="5935" y="4248"/>
                  </a:lnTo>
                  <a:lnTo>
                    <a:pt x="5962" y="4274"/>
                  </a:lnTo>
                  <a:lnTo>
                    <a:pt x="5990" y="4300"/>
                  </a:lnTo>
                  <a:lnTo>
                    <a:pt x="6021" y="4324"/>
                  </a:lnTo>
                  <a:lnTo>
                    <a:pt x="6053" y="4347"/>
                  </a:lnTo>
                  <a:lnTo>
                    <a:pt x="6089" y="4368"/>
                  </a:lnTo>
                  <a:lnTo>
                    <a:pt x="6125" y="4389"/>
                  </a:lnTo>
                  <a:lnTo>
                    <a:pt x="6164" y="4410"/>
                  </a:lnTo>
                  <a:lnTo>
                    <a:pt x="6205" y="4428"/>
                  </a:lnTo>
                  <a:lnTo>
                    <a:pt x="6247" y="4446"/>
                  </a:lnTo>
                  <a:lnTo>
                    <a:pt x="6314" y="4473"/>
                  </a:lnTo>
                  <a:lnTo>
                    <a:pt x="6380" y="4499"/>
                  </a:lnTo>
                  <a:lnTo>
                    <a:pt x="6445" y="4526"/>
                  </a:lnTo>
                  <a:lnTo>
                    <a:pt x="6510" y="4551"/>
                  </a:lnTo>
                  <a:lnTo>
                    <a:pt x="6574" y="4576"/>
                  </a:lnTo>
                  <a:lnTo>
                    <a:pt x="6637" y="4600"/>
                  </a:lnTo>
                  <a:lnTo>
                    <a:pt x="6700" y="4623"/>
                  </a:lnTo>
                  <a:lnTo>
                    <a:pt x="6763" y="4647"/>
                  </a:lnTo>
                  <a:lnTo>
                    <a:pt x="6827" y="4669"/>
                  </a:lnTo>
                  <a:lnTo>
                    <a:pt x="6888" y="4691"/>
                  </a:lnTo>
                  <a:lnTo>
                    <a:pt x="6952" y="4711"/>
                  </a:lnTo>
                  <a:lnTo>
                    <a:pt x="7014" y="4732"/>
                  </a:lnTo>
                  <a:lnTo>
                    <a:pt x="7075" y="4751"/>
                  </a:lnTo>
                  <a:lnTo>
                    <a:pt x="7139" y="4770"/>
                  </a:lnTo>
                  <a:lnTo>
                    <a:pt x="7201" y="4788"/>
                  </a:lnTo>
                  <a:lnTo>
                    <a:pt x="7264" y="4805"/>
                  </a:lnTo>
                  <a:lnTo>
                    <a:pt x="7285" y="4811"/>
                  </a:lnTo>
                  <a:lnTo>
                    <a:pt x="7354" y="4829"/>
                  </a:lnTo>
                  <a:lnTo>
                    <a:pt x="7424" y="4848"/>
                  </a:lnTo>
                  <a:lnTo>
                    <a:pt x="7459" y="4858"/>
                  </a:lnTo>
                  <a:lnTo>
                    <a:pt x="7494" y="4870"/>
                  </a:lnTo>
                  <a:lnTo>
                    <a:pt x="7529" y="4881"/>
                  </a:lnTo>
                  <a:lnTo>
                    <a:pt x="7563" y="4893"/>
                  </a:lnTo>
                  <a:lnTo>
                    <a:pt x="7597" y="4905"/>
                  </a:lnTo>
                  <a:lnTo>
                    <a:pt x="7631" y="4919"/>
                  </a:lnTo>
                  <a:lnTo>
                    <a:pt x="7664" y="4934"/>
                  </a:lnTo>
                  <a:lnTo>
                    <a:pt x="7697" y="4950"/>
                  </a:lnTo>
                  <a:lnTo>
                    <a:pt x="7730" y="4967"/>
                  </a:lnTo>
                  <a:lnTo>
                    <a:pt x="7763" y="4984"/>
                  </a:lnTo>
                  <a:lnTo>
                    <a:pt x="7795" y="5005"/>
                  </a:lnTo>
                  <a:lnTo>
                    <a:pt x="7826" y="5026"/>
                  </a:lnTo>
                  <a:lnTo>
                    <a:pt x="7839" y="5036"/>
                  </a:lnTo>
                  <a:lnTo>
                    <a:pt x="7853" y="5046"/>
                  </a:lnTo>
                  <a:lnTo>
                    <a:pt x="7866" y="5058"/>
                  </a:lnTo>
                  <a:lnTo>
                    <a:pt x="7877" y="5069"/>
                  </a:lnTo>
                  <a:lnTo>
                    <a:pt x="7889" y="5081"/>
                  </a:lnTo>
                  <a:lnTo>
                    <a:pt x="7899" y="5093"/>
                  </a:lnTo>
                  <a:lnTo>
                    <a:pt x="7908" y="5106"/>
                  </a:lnTo>
                  <a:lnTo>
                    <a:pt x="7916" y="5118"/>
                  </a:lnTo>
                  <a:lnTo>
                    <a:pt x="7924" y="5132"/>
                  </a:lnTo>
                  <a:lnTo>
                    <a:pt x="7932" y="5146"/>
                  </a:lnTo>
                  <a:lnTo>
                    <a:pt x="7938" y="5160"/>
                  </a:lnTo>
                  <a:lnTo>
                    <a:pt x="7944" y="5174"/>
                  </a:lnTo>
                  <a:lnTo>
                    <a:pt x="7948" y="5187"/>
                  </a:lnTo>
                  <a:lnTo>
                    <a:pt x="7952" y="5202"/>
                  </a:lnTo>
                  <a:lnTo>
                    <a:pt x="7955" y="5217"/>
                  </a:lnTo>
                  <a:lnTo>
                    <a:pt x="7958" y="5232"/>
                  </a:lnTo>
                  <a:lnTo>
                    <a:pt x="7959" y="5246"/>
                  </a:lnTo>
                  <a:lnTo>
                    <a:pt x="7959" y="5261"/>
                  </a:lnTo>
                  <a:lnTo>
                    <a:pt x="7959" y="5276"/>
                  </a:lnTo>
                  <a:lnTo>
                    <a:pt x="7958" y="5289"/>
                  </a:lnTo>
                  <a:lnTo>
                    <a:pt x="7955" y="5304"/>
                  </a:lnTo>
                  <a:lnTo>
                    <a:pt x="7952" y="5318"/>
                  </a:lnTo>
                  <a:lnTo>
                    <a:pt x="7948" y="5333"/>
                  </a:lnTo>
                  <a:lnTo>
                    <a:pt x="7944" y="5347"/>
                  </a:lnTo>
                  <a:lnTo>
                    <a:pt x="7938" y="5361"/>
                  </a:lnTo>
                  <a:lnTo>
                    <a:pt x="7932" y="5374"/>
                  </a:lnTo>
                  <a:lnTo>
                    <a:pt x="7925" y="5388"/>
                  </a:lnTo>
                  <a:lnTo>
                    <a:pt x="7917" y="5402"/>
                  </a:lnTo>
                  <a:lnTo>
                    <a:pt x="7908" y="5414"/>
                  </a:lnTo>
                  <a:lnTo>
                    <a:pt x="7899" y="5428"/>
                  </a:lnTo>
                  <a:lnTo>
                    <a:pt x="7890" y="5441"/>
                  </a:lnTo>
                  <a:lnTo>
                    <a:pt x="7878" y="5452"/>
                  </a:lnTo>
                  <a:lnTo>
                    <a:pt x="7849" y="5486"/>
                  </a:lnTo>
                  <a:lnTo>
                    <a:pt x="7815" y="5519"/>
                  </a:lnTo>
                  <a:lnTo>
                    <a:pt x="7797" y="5536"/>
                  </a:lnTo>
                  <a:lnTo>
                    <a:pt x="7779" y="5551"/>
                  </a:lnTo>
                  <a:lnTo>
                    <a:pt x="7759" y="5567"/>
                  </a:lnTo>
                  <a:lnTo>
                    <a:pt x="7740" y="5581"/>
                  </a:lnTo>
                  <a:lnTo>
                    <a:pt x="7717" y="5597"/>
                  </a:lnTo>
                  <a:lnTo>
                    <a:pt x="7695" y="5614"/>
                  </a:lnTo>
                  <a:lnTo>
                    <a:pt x="7673" y="5630"/>
                  </a:lnTo>
                  <a:lnTo>
                    <a:pt x="7652" y="5647"/>
                  </a:lnTo>
                  <a:lnTo>
                    <a:pt x="7632" y="5666"/>
                  </a:lnTo>
                  <a:lnTo>
                    <a:pt x="7612" y="5684"/>
                  </a:lnTo>
                  <a:lnTo>
                    <a:pt x="7593" y="5703"/>
                  </a:lnTo>
                  <a:lnTo>
                    <a:pt x="7574" y="5723"/>
                  </a:lnTo>
                  <a:lnTo>
                    <a:pt x="7555" y="5744"/>
                  </a:lnTo>
                  <a:lnTo>
                    <a:pt x="7538" y="5764"/>
                  </a:lnTo>
                  <a:lnTo>
                    <a:pt x="7521" y="5785"/>
                  </a:lnTo>
                  <a:lnTo>
                    <a:pt x="7503" y="5807"/>
                  </a:lnTo>
                  <a:lnTo>
                    <a:pt x="7486" y="5830"/>
                  </a:lnTo>
                  <a:lnTo>
                    <a:pt x="7470" y="5853"/>
                  </a:lnTo>
                  <a:lnTo>
                    <a:pt x="7455" y="5877"/>
                  </a:lnTo>
                  <a:lnTo>
                    <a:pt x="7440" y="5901"/>
                  </a:lnTo>
                  <a:lnTo>
                    <a:pt x="7416" y="5940"/>
                  </a:lnTo>
                  <a:lnTo>
                    <a:pt x="7393" y="5978"/>
                  </a:lnTo>
                  <a:lnTo>
                    <a:pt x="7370" y="6017"/>
                  </a:lnTo>
                  <a:lnTo>
                    <a:pt x="7347" y="6056"/>
                  </a:lnTo>
                  <a:lnTo>
                    <a:pt x="7328" y="6089"/>
                  </a:lnTo>
                  <a:lnTo>
                    <a:pt x="7308" y="6123"/>
                  </a:lnTo>
                  <a:lnTo>
                    <a:pt x="7288" y="6156"/>
                  </a:lnTo>
                  <a:lnTo>
                    <a:pt x="7267" y="6191"/>
                  </a:lnTo>
                  <a:lnTo>
                    <a:pt x="7246" y="6225"/>
                  </a:lnTo>
                  <a:lnTo>
                    <a:pt x="7226" y="6260"/>
                  </a:lnTo>
                  <a:lnTo>
                    <a:pt x="7204" y="6293"/>
                  </a:lnTo>
                  <a:lnTo>
                    <a:pt x="7183" y="6327"/>
                  </a:lnTo>
                  <a:lnTo>
                    <a:pt x="7167" y="6351"/>
                  </a:lnTo>
                  <a:lnTo>
                    <a:pt x="7151" y="6374"/>
                  </a:lnTo>
                  <a:lnTo>
                    <a:pt x="7134" y="6397"/>
                  </a:lnTo>
                  <a:lnTo>
                    <a:pt x="7117" y="6419"/>
                  </a:lnTo>
                  <a:lnTo>
                    <a:pt x="7098" y="6441"/>
                  </a:lnTo>
                  <a:lnTo>
                    <a:pt x="7080" y="6462"/>
                  </a:lnTo>
                  <a:lnTo>
                    <a:pt x="7062" y="6481"/>
                  </a:lnTo>
                  <a:lnTo>
                    <a:pt x="7042" y="6501"/>
                  </a:lnTo>
                  <a:lnTo>
                    <a:pt x="7023" y="6519"/>
                  </a:lnTo>
                  <a:lnTo>
                    <a:pt x="7002" y="6536"/>
                  </a:lnTo>
                  <a:lnTo>
                    <a:pt x="6983" y="6553"/>
                  </a:lnTo>
                  <a:lnTo>
                    <a:pt x="6961" y="6569"/>
                  </a:lnTo>
                  <a:lnTo>
                    <a:pt x="6940" y="6585"/>
                  </a:lnTo>
                  <a:lnTo>
                    <a:pt x="6918" y="6599"/>
                  </a:lnTo>
                  <a:lnTo>
                    <a:pt x="6897" y="6613"/>
                  </a:lnTo>
                  <a:lnTo>
                    <a:pt x="6874" y="6627"/>
                  </a:lnTo>
                  <a:lnTo>
                    <a:pt x="6852" y="6638"/>
                  </a:lnTo>
                  <a:lnTo>
                    <a:pt x="6828" y="6651"/>
                  </a:lnTo>
                  <a:lnTo>
                    <a:pt x="6805" y="6661"/>
                  </a:lnTo>
                  <a:lnTo>
                    <a:pt x="6781" y="6671"/>
                  </a:lnTo>
                  <a:lnTo>
                    <a:pt x="6757" y="6681"/>
                  </a:lnTo>
                  <a:lnTo>
                    <a:pt x="6732" y="6689"/>
                  </a:lnTo>
                  <a:lnTo>
                    <a:pt x="6708" y="6697"/>
                  </a:lnTo>
                  <a:lnTo>
                    <a:pt x="6683" y="6704"/>
                  </a:lnTo>
                  <a:lnTo>
                    <a:pt x="6658" y="6709"/>
                  </a:lnTo>
                  <a:lnTo>
                    <a:pt x="6633" y="6714"/>
                  </a:lnTo>
                  <a:lnTo>
                    <a:pt x="6606" y="6718"/>
                  </a:lnTo>
                  <a:lnTo>
                    <a:pt x="6581" y="6723"/>
                  </a:lnTo>
                  <a:lnTo>
                    <a:pt x="6555" y="6725"/>
                  </a:lnTo>
                  <a:lnTo>
                    <a:pt x="6528" y="6728"/>
                  </a:lnTo>
                  <a:lnTo>
                    <a:pt x="6501" y="6729"/>
                  </a:lnTo>
                  <a:lnTo>
                    <a:pt x="6474" y="67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3" name="Freeform 11">
              <a:extLst>
                <a:ext uri="{FF2B5EF4-FFF2-40B4-BE49-F238E27FC236}">
                  <a16:creationId xmlns:a16="http://schemas.microsoft.com/office/drawing/2014/main" id="{33167393-9E96-4920-8C96-AF1CAB95A187}"/>
                </a:ext>
              </a:extLst>
            </p:cNvPr>
            <p:cNvSpPr>
              <a:spLocks/>
            </p:cNvSpPr>
            <p:nvPr userDrawn="1"/>
          </p:nvSpPr>
          <p:spPr bwMode="auto">
            <a:xfrm>
              <a:off x="5942462" y="2"/>
              <a:ext cx="2163480" cy="6857995"/>
            </a:xfrm>
            <a:custGeom>
              <a:avLst/>
              <a:gdLst>
                <a:gd name="T0" fmla="*/ 3196 w 3256"/>
                <a:gd name="T1" fmla="*/ 9974 h 10318"/>
                <a:gd name="T2" fmla="*/ 3058 w 3256"/>
                <a:gd name="T3" fmla="*/ 9602 h 10318"/>
                <a:gd name="T4" fmla="*/ 2798 w 3256"/>
                <a:gd name="T5" fmla="*/ 9332 h 10318"/>
                <a:gd name="T6" fmla="*/ 2327 w 3256"/>
                <a:gd name="T7" fmla="*/ 9069 h 10318"/>
                <a:gd name="T8" fmla="*/ 1685 w 3256"/>
                <a:gd name="T9" fmla="*/ 8492 h 10318"/>
                <a:gd name="T10" fmla="*/ 1107 w 3256"/>
                <a:gd name="T11" fmla="*/ 7758 h 10318"/>
                <a:gd name="T12" fmla="*/ 559 w 3256"/>
                <a:gd name="T13" fmla="*/ 7289 h 10318"/>
                <a:gd name="T14" fmla="*/ 281 w 3256"/>
                <a:gd name="T15" fmla="*/ 7027 h 10318"/>
                <a:gd name="T16" fmla="*/ 162 w 3256"/>
                <a:gd name="T17" fmla="*/ 6692 h 10318"/>
                <a:gd name="T18" fmla="*/ 106 w 3256"/>
                <a:gd name="T19" fmla="*/ 6142 h 10318"/>
                <a:gd name="T20" fmla="*/ 13 w 3256"/>
                <a:gd name="T21" fmla="*/ 5571 h 10318"/>
                <a:gd name="T22" fmla="*/ 35 w 3256"/>
                <a:gd name="T23" fmla="*/ 5096 h 10318"/>
                <a:gd name="T24" fmla="*/ 176 w 3256"/>
                <a:gd name="T25" fmla="*/ 4785 h 10318"/>
                <a:gd name="T26" fmla="*/ 409 w 3256"/>
                <a:gd name="T27" fmla="*/ 4607 h 10318"/>
                <a:gd name="T28" fmla="*/ 836 w 3256"/>
                <a:gd name="T29" fmla="*/ 4530 h 10318"/>
                <a:gd name="T30" fmla="*/ 1520 w 3256"/>
                <a:gd name="T31" fmla="*/ 4517 h 10318"/>
                <a:gd name="T32" fmla="*/ 1823 w 3256"/>
                <a:gd name="T33" fmla="*/ 4478 h 10318"/>
                <a:gd name="T34" fmla="*/ 1962 w 3256"/>
                <a:gd name="T35" fmla="*/ 4364 h 10318"/>
                <a:gd name="T36" fmla="*/ 2042 w 3256"/>
                <a:gd name="T37" fmla="*/ 4162 h 10318"/>
                <a:gd name="T38" fmla="*/ 2047 w 3256"/>
                <a:gd name="T39" fmla="*/ 3770 h 10318"/>
                <a:gd name="T40" fmla="*/ 1886 w 3256"/>
                <a:gd name="T41" fmla="*/ 3278 h 10318"/>
                <a:gd name="T42" fmla="*/ 1769 w 3256"/>
                <a:gd name="T43" fmla="*/ 2886 h 10318"/>
                <a:gd name="T44" fmla="*/ 1829 w 3256"/>
                <a:gd name="T45" fmla="*/ 2484 h 10318"/>
                <a:gd name="T46" fmla="*/ 2042 w 3256"/>
                <a:gd name="T47" fmla="*/ 2087 h 10318"/>
                <a:gd name="T48" fmla="*/ 2199 w 3256"/>
                <a:gd name="T49" fmla="*/ 1762 h 10318"/>
                <a:gd name="T50" fmla="*/ 2179 w 3256"/>
                <a:gd name="T51" fmla="*/ 1475 h 10318"/>
                <a:gd name="T52" fmla="*/ 2051 w 3256"/>
                <a:gd name="T53" fmla="*/ 1201 h 10318"/>
                <a:gd name="T54" fmla="*/ 1785 w 3256"/>
                <a:gd name="T55" fmla="*/ 918 h 10318"/>
                <a:gd name="T56" fmla="*/ 1045 w 3256"/>
                <a:gd name="T57" fmla="*/ 362 h 10318"/>
                <a:gd name="T58" fmla="*/ 709 w 3256"/>
                <a:gd name="T59" fmla="*/ 0 h 10318"/>
                <a:gd name="T60" fmla="*/ 1107 w 3256"/>
                <a:gd name="T61" fmla="*/ 360 h 10318"/>
                <a:gd name="T62" fmla="*/ 1868 w 3256"/>
                <a:gd name="T63" fmla="*/ 937 h 10318"/>
                <a:gd name="T64" fmla="*/ 2101 w 3256"/>
                <a:gd name="T65" fmla="*/ 1203 h 10318"/>
                <a:gd name="T66" fmla="*/ 2223 w 3256"/>
                <a:gd name="T67" fmla="*/ 1491 h 10318"/>
                <a:gd name="T68" fmla="*/ 2234 w 3256"/>
                <a:gd name="T69" fmla="*/ 1790 h 10318"/>
                <a:gd name="T70" fmla="*/ 2090 w 3256"/>
                <a:gd name="T71" fmla="*/ 2083 h 10318"/>
                <a:gd name="T72" fmla="*/ 1881 w 3256"/>
                <a:gd name="T73" fmla="*/ 2464 h 10318"/>
                <a:gd name="T74" fmla="*/ 1805 w 3256"/>
                <a:gd name="T75" fmla="*/ 2849 h 10318"/>
                <a:gd name="T76" fmla="*/ 1912 w 3256"/>
                <a:gd name="T77" fmla="*/ 3234 h 10318"/>
                <a:gd name="T78" fmla="*/ 2079 w 3256"/>
                <a:gd name="T79" fmla="*/ 3731 h 10318"/>
                <a:gd name="T80" fmla="*/ 2087 w 3256"/>
                <a:gd name="T81" fmla="*/ 4135 h 10318"/>
                <a:gd name="T82" fmla="*/ 2003 w 3256"/>
                <a:gd name="T83" fmla="*/ 4373 h 10318"/>
                <a:gd name="T84" fmla="*/ 1853 w 3256"/>
                <a:gd name="T85" fmla="*/ 4506 h 10318"/>
                <a:gd name="T86" fmla="*/ 1576 w 3256"/>
                <a:gd name="T87" fmla="*/ 4553 h 10318"/>
                <a:gd name="T88" fmla="*/ 896 w 3256"/>
                <a:gd name="T89" fmla="*/ 4568 h 10318"/>
                <a:gd name="T90" fmla="*/ 443 w 3256"/>
                <a:gd name="T91" fmla="*/ 4635 h 10318"/>
                <a:gd name="T92" fmla="*/ 223 w 3256"/>
                <a:gd name="T93" fmla="*/ 4791 h 10318"/>
                <a:gd name="T94" fmla="*/ 84 w 3256"/>
                <a:gd name="T95" fmla="*/ 5060 h 10318"/>
                <a:gd name="T96" fmla="*/ 48 w 3256"/>
                <a:gd name="T97" fmla="*/ 5532 h 10318"/>
                <a:gd name="T98" fmla="*/ 150 w 3256"/>
                <a:gd name="T99" fmla="*/ 6188 h 10318"/>
                <a:gd name="T100" fmla="*/ 209 w 3256"/>
                <a:gd name="T101" fmla="*/ 6733 h 10318"/>
                <a:gd name="T102" fmla="*/ 327 w 3256"/>
                <a:gd name="T103" fmla="*/ 7027 h 10318"/>
                <a:gd name="T104" fmla="*/ 654 w 3256"/>
                <a:gd name="T105" fmla="*/ 7308 h 10318"/>
                <a:gd name="T106" fmla="*/ 1177 w 3256"/>
                <a:gd name="T107" fmla="*/ 7781 h 10318"/>
                <a:gd name="T108" fmla="*/ 1772 w 3256"/>
                <a:gd name="T109" fmla="*/ 8529 h 10318"/>
                <a:gd name="T110" fmla="*/ 2374 w 3256"/>
                <a:gd name="T111" fmla="*/ 9053 h 10318"/>
                <a:gd name="T112" fmla="*/ 2848 w 3256"/>
                <a:gd name="T113" fmla="*/ 9319 h 10318"/>
                <a:gd name="T114" fmla="*/ 3109 w 3256"/>
                <a:gd name="T115" fmla="*/ 9609 h 10318"/>
                <a:gd name="T116" fmla="*/ 3241 w 3256"/>
                <a:gd name="T117" fmla="*/ 1000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6" h="10318">
                  <a:moveTo>
                    <a:pt x="3206" y="10318"/>
                  </a:moveTo>
                  <a:lnTo>
                    <a:pt x="3210" y="10290"/>
                  </a:lnTo>
                  <a:lnTo>
                    <a:pt x="3213" y="10263"/>
                  </a:lnTo>
                  <a:lnTo>
                    <a:pt x="3216" y="10235"/>
                  </a:lnTo>
                  <a:lnTo>
                    <a:pt x="3217" y="10207"/>
                  </a:lnTo>
                  <a:lnTo>
                    <a:pt x="3217" y="10177"/>
                  </a:lnTo>
                  <a:lnTo>
                    <a:pt x="3216" y="10147"/>
                  </a:lnTo>
                  <a:lnTo>
                    <a:pt x="3214" y="10116"/>
                  </a:lnTo>
                  <a:lnTo>
                    <a:pt x="3211" y="10084"/>
                  </a:lnTo>
                  <a:lnTo>
                    <a:pt x="3207" y="10046"/>
                  </a:lnTo>
                  <a:lnTo>
                    <a:pt x="3202" y="10011"/>
                  </a:lnTo>
                  <a:lnTo>
                    <a:pt x="3196" y="9974"/>
                  </a:lnTo>
                  <a:lnTo>
                    <a:pt x="3189" y="9940"/>
                  </a:lnTo>
                  <a:lnTo>
                    <a:pt x="3181" y="9905"/>
                  </a:lnTo>
                  <a:lnTo>
                    <a:pt x="3173" y="9872"/>
                  </a:lnTo>
                  <a:lnTo>
                    <a:pt x="3164" y="9839"/>
                  </a:lnTo>
                  <a:lnTo>
                    <a:pt x="3154" y="9806"/>
                  </a:lnTo>
                  <a:lnTo>
                    <a:pt x="3142" y="9775"/>
                  </a:lnTo>
                  <a:lnTo>
                    <a:pt x="3131" y="9745"/>
                  </a:lnTo>
                  <a:lnTo>
                    <a:pt x="3118" y="9715"/>
                  </a:lnTo>
                  <a:lnTo>
                    <a:pt x="3104" y="9686"/>
                  </a:lnTo>
                  <a:lnTo>
                    <a:pt x="3090" y="9657"/>
                  </a:lnTo>
                  <a:lnTo>
                    <a:pt x="3074" y="9630"/>
                  </a:lnTo>
                  <a:lnTo>
                    <a:pt x="3058" y="9602"/>
                  </a:lnTo>
                  <a:lnTo>
                    <a:pt x="3042" y="9576"/>
                  </a:lnTo>
                  <a:lnTo>
                    <a:pt x="3024" y="9551"/>
                  </a:lnTo>
                  <a:lnTo>
                    <a:pt x="3006" y="9525"/>
                  </a:lnTo>
                  <a:lnTo>
                    <a:pt x="2986" y="9501"/>
                  </a:lnTo>
                  <a:lnTo>
                    <a:pt x="2965" y="9477"/>
                  </a:lnTo>
                  <a:lnTo>
                    <a:pt x="2945" y="9454"/>
                  </a:lnTo>
                  <a:lnTo>
                    <a:pt x="2922" y="9433"/>
                  </a:lnTo>
                  <a:lnTo>
                    <a:pt x="2899" y="9411"/>
                  </a:lnTo>
                  <a:lnTo>
                    <a:pt x="2875" y="9390"/>
                  </a:lnTo>
                  <a:lnTo>
                    <a:pt x="2851" y="9371"/>
                  </a:lnTo>
                  <a:lnTo>
                    <a:pt x="2824" y="9350"/>
                  </a:lnTo>
                  <a:lnTo>
                    <a:pt x="2798" y="9332"/>
                  </a:lnTo>
                  <a:lnTo>
                    <a:pt x="2770" y="9313"/>
                  </a:lnTo>
                  <a:lnTo>
                    <a:pt x="2743" y="9296"/>
                  </a:lnTo>
                  <a:lnTo>
                    <a:pt x="2713" y="9279"/>
                  </a:lnTo>
                  <a:lnTo>
                    <a:pt x="2683" y="9263"/>
                  </a:lnTo>
                  <a:lnTo>
                    <a:pt x="2652" y="9248"/>
                  </a:lnTo>
                  <a:lnTo>
                    <a:pt x="2605" y="9225"/>
                  </a:lnTo>
                  <a:lnTo>
                    <a:pt x="2556" y="9200"/>
                  </a:lnTo>
                  <a:lnTo>
                    <a:pt x="2505" y="9174"/>
                  </a:lnTo>
                  <a:lnTo>
                    <a:pt x="2454" y="9147"/>
                  </a:lnTo>
                  <a:lnTo>
                    <a:pt x="2402" y="9117"/>
                  </a:lnTo>
                  <a:lnTo>
                    <a:pt x="2352" y="9086"/>
                  </a:lnTo>
                  <a:lnTo>
                    <a:pt x="2327" y="9069"/>
                  </a:lnTo>
                  <a:lnTo>
                    <a:pt x="2301" y="9053"/>
                  </a:lnTo>
                  <a:lnTo>
                    <a:pt x="2277" y="9035"/>
                  </a:lnTo>
                  <a:lnTo>
                    <a:pt x="2253" y="9017"/>
                  </a:lnTo>
                  <a:lnTo>
                    <a:pt x="2187" y="8965"/>
                  </a:lnTo>
                  <a:lnTo>
                    <a:pt x="2120" y="8910"/>
                  </a:lnTo>
                  <a:lnTo>
                    <a:pt x="2055" y="8854"/>
                  </a:lnTo>
                  <a:lnTo>
                    <a:pt x="1992" y="8797"/>
                  </a:lnTo>
                  <a:lnTo>
                    <a:pt x="1927" y="8739"/>
                  </a:lnTo>
                  <a:lnTo>
                    <a:pt x="1865" y="8679"/>
                  </a:lnTo>
                  <a:lnTo>
                    <a:pt x="1805" y="8618"/>
                  </a:lnTo>
                  <a:lnTo>
                    <a:pt x="1744" y="8556"/>
                  </a:lnTo>
                  <a:lnTo>
                    <a:pt x="1685" y="8492"/>
                  </a:lnTo>
                  <a:lnTo>
                    <a:pt x="1627" y="8428"/>
                  </a:lnTo>
                  <a:lnTo>
                    <a:pt x="1569" y="8362"/>
                  </a:lnTo>
                  <a:lnTo>
                    <a:pt x="1513" y="8295"/>
                  </a:lnTo>
                  <a:lnTo>
                    <a:pt x="1458" y="8226"/>
                  </a:lnTo>
                  <a:lnTo>
                    <a:pt x="1404" y="8157"/>
                  </a:lnTo>
                  <a:lnTo>
                    <a:pt x="1351" y="8086"/>
                  </a:lnTo>
                  <a:lnTo>
                    <a:pt x="1300" y="8015"/>
                  </a:lnTo>
                  <a:lnTo>
                    <a:pt x="1262" y="7961"/>
                  </a:lnTo>
                  <a:lnTo>
                    <a:pt x="1224" y="7908"/>
                  </a:lnTo>
                  <a:lnTo>
                    <a:pt x="1186" y="7857"/>
                  </a:lnTo>
                  <a:lnTo>
                    <a:pt x="1146" y="7807"/>
                  </a:lnTo>
                  <a:lnTo>
                    <a:pt x="1107" y="7758"/>
                  </a:lnTo>
                  <a:lnTo>
                    <a:pt x="1066" y="7711"/>
                  </a:lnTo>
                  <a:lnTo>
                    <a:pt x="1045" y="7688"/>
                  </a:lnTo>
                  <a:lnTo>
                    <a:pt x="1023" y="7666"/>
                  </a:lnTo>
                  <a:lnTo>
                    <a:pt x="1002" y="7644"/>
                  </a:lnTo>
                  <a:lnTo>
                    <a:pt x="980" y="7623"/>
                  </a:lnTo>
                  <a:lnTo>
                    <a:pt x="929" y="7577"/>
                  </a:lnTo>
                  <a:lnTo>
                    <a:pt x="875" y="7531"/>
                  </a:lnTo>
                  <a:lnTo>
                    <a:pt x="820" y="7484"/>
                  </a:lnTo>
                  <a:lnTo>
                    <a:pt x="761" y="7437"/>
                  </a:lnTo>
                  <a:lnTo>
                    <a:pt x="698" y="7389"/>
                  </a:lnTo>
                  <a:lnTo>
                    <a:pt x="631" y="7339"/>
                  </a:lnTo>
                  <a:lnTo>
                    <a:pt x="559" y="7289"/>
                  </a:lnTo>
                  <a:lnTo>
                    <a:pt x="482" y="7235"/>
                  </a:lnTo>
                  <a:lnTo>
                    <a:pt x="459" y="7219"/>
                  </a:lnTo>
                  <a:lnTo>
                    <a:pt x="436" y="7202"/>
                  </a:lnTo>
                  <a:lnTo>
                    <a:pt x="415" y="7183"/>
                  </a:lnTo>
                  <a:lnTo>
                    <a:pt x="395" y="7166"/>
                  </a:lnTo>
                  <a:lnTo>
                    <a:pt x="375" y="7147"/>
                  </a:lnTo>
                  <a:lnTo>
                    <a:pt x="358" y="7128"/>
                  </a:lnTo>
                  <a:lnTo>
                    <a:pt x="341" y="7109"/>
                  </a:lnTo>
                  <a:lnTo>
                    <a:pt x="325" y="7089"/>
                  </a:lnTo>
                  <a:lnTo>
                    <a:pt x="309" y="7069"/>
                  </a:lnTo>
                  <a:lnTo>
                    <a:pt x="295" y="7048"/>
                  </a:lnTo>
                  <a:lnTo>
                    <a:pt x="281" y="7027"/>
                  </a:lnTo>
                  <a:lnTo>
                    <a:pt x="269" y="7007"/>
                  </a:lnTo>
                  <a:lnTo>
                    <a:pt x="257" y="6985"/>
                  </a:lnTo>
                  <a:lnTo>
                    <a:pt x="246" y="6963"/>
                  </a:lnTo>
                  <a:lnTo>
                    <a:pt x="235" y="6941"/>
                  </a:lnTo>
                  <a:lnTo>
                    <a:pt x="225" y="6920"/>
                  </a:lnTo>
                  <a:lnTo>
                    <a:pt x="217" y="6898"/>
                  </a:lnTo>
                  <a:lnTo>
                    <a:pt x="208" y="6875"/>
                  </a:lnTo>
                  <a:lnTo>
                    <a:pt x="201" y="6853"/>
                  </a:lnTo>
                  <a:lnTo>
                    <a:pt x="194" y="6830"/>
                  </a:lnTo>
                  <a:lnTo>
                    <a:pt x="181" y="6784"/>
                  </a:lnTo>
                  <a:lnTo>
                    <a:pt x="171" y="6738"/>
                  </a:lnTo>
                  <a:lnTo>
                    <a:pt x="162" y="6692"/>
                  </a:lnTo>
                  <a:lnTo>
                    <a:pt x="155" y="6648"/>
                  </a:lnTo>
                  <a:lnTo>
                    <a:pt x="149" y="6602"/>
                  </a:lnTo>
                  <a:lnTo>
                    <a:pt x="145" y="6557"/>
                  </a:lnTo>
                  <a:lnTo>
                    <a:pt x="140" y="6516"/>
                  </a:lnTo>
                  <a:lnTo>
                    <a:pt x="137" y="6476"/>
                  </a:lnTo>
                  <a:lnTo>
                    <a:pt x="133" y="6434"/>
                  </a:lnTo>
                  <a:lnTo>
                    <a:pt x="130" y="6393"/>
                  </a:lnTo>
                  <a:lnTo>
                    <a:pt x="125" y="6344"/>
                  </a:lnTo>
                  <a:lnTo>
                    <a:pt x="122" y="6293"/>
                  </a:lnTo>
                  <a:lnTo>
                    <a:pt x="116" y="6243"/>
                  </a:lnTo>
                  <a:lnTo>
                    <a:pt x="111" y="6192"/>
                  </a:lnTo>
                  <a:lnTo>
                    <a:pt x="106" y="6142"/>
                  </a:lnTo>
                  <a:lnTo>
                    <a:pt x="100" y="6091"/>
                  </a:lnTo>
                  <a:lnTo>
                    <a:pt x="93" y="6041"/>
                  </a:lnTo>
                  <a:lnTo>
                    <a:pt x="85" y="5992"/>
                  </a:lnTo>
                  <a:lnTo>
                    <a:pt x="78" y="5950"/>
                  </a:lnTo>
                  <a:lnTo>
                    <a:pt x="71" y="5910"/>
                  </a:lnTo>
                  <a:lnTo>
                    <a:pt x="63" y="5870"/>
                  </a:lnTo>
                  <a:lnTo>
                    <a:pt x="56" y="5829"/>
                  </a:lnTo>
                  <a:lnTo>
                    <a:pt x="43" y="5757"/>
                  </a:lnTo>
                  <a:lnTo>
                    <a:pt x="29" y="5683"/>
                  </a:lnTo>
                  <a:lnTo>
                    <a:pt x="23" y="5645"/>
                  </a:lnTo>
                  <a:lnTo>
                    <a:pt x="17" y="5609"/>
                  </a:lnTo>
                  <a:lnTo>
                    <a:pt x="13" y="5571"/>
                  </a:lnTo>
                  <a:lnTo>
                    <a:pt x="8" y="5534"/>
                  </a:lnTo>
                  <a:lnTo>
                    <a:pt x="5" y="5496"/>
                  </a:lnTo>
                  <a:lnTo>
                    <a:pt x="2" y="5458"/>
                  </a:lnTo>
                  <a:lnTo>
                    <a:pt x="0" y="5421"/>
                  </a:lnTo>
                  <a:lnTo>
                    <a:pt x="0" y="5383"/>
                  </a:lnTo>
                  <a:lnTo>
                    <a:pt x="0" y="5344"/>
                  </a:lnTo>
                  <a:lnTo>
                    <a:pt x="2" y="5306"/>
                  </a:lnTo>
                  <a:lnTo>
                    <a:pt x="6" y="5267"/>
                  </a:lnTo>
                  <a:lnTo>
                    <a:pt x="10" y="5229"/>
                  </a:lnTo>
                  <a:lnTo>
                    <a:pt x="16" y="5187"/>
                  </a:lnTo>
                  <a:lnTo>
                    <a:pt x="24" y="5142"/>
                  </a:lnTo>
                  <a:lnTo>
                    <a:pt x="35" y="5096"/>
                  </a:lnTo>
                  <a:lnTo>
                    <a:pt x="46" y="5048"/>
                  </a:lnTo>
                  <a:lnTo>
                    <a:pt x="54" y="5024"/>
                  </a:lnTo>
                  <a:lnTo>
                    <a:pt x="62" y="5000"/>
                  </a:lnTo>
                  <a:lnTo>
                    <a:pt x="70" y="4974"/>
                  </a:lnTo>
                  <a:lnTo>
                    <a:pt x="80" y="4950"/>
                  </a:lnTo>
                  <a:lnTo>
                    <a:pt x="91" y="4926"/>
                  </a:lnTo>
                  <a:lnTo>
                    <a:pt x="102" y="4901"/>
                  </a:lnTo>
                  <a:lnTo>
                    <a:pt x="115" y="4877"/>
                  </a:lnTo>
                  <a:lnTo>
                    <a:pt x="129" y="4853"/>
                  </a:lnTo>
                  <a:lnTo>
                    <a:pt x="144" y="4829"/>
                  </a:lnTo>
                  <a:lnTo>
                    <a:pt x="160" y="4807"/>
                  </a:lnTo>
                  <a:lnTo>
                    <a:pt x="176" y="4785"/>
                  </a:lnTo>
                  <a:lnTo>
                    <a:pt x="193" y="4764"/>
                  </a:lnTo>
                  <a:lnTo>
                    <a:pt x="210" y="4745"/>
                  </a:lnTo>
                  <a:lnTo>
                    <a:pt x="228" y="4727"/>
                  </a:lnTo>
                  <a:lnTo>
                    <a:pt x="247" y="4711"/>
                  </a:lnTo>
                  <a:lnTo>
                    <a:pt x="266" y="4694"/>
                  </a:lnTo>
                  <a:lnTo>
                    <a:pt x="286" y="4678"/>
                  </a:lnTo>
                  <a:lnTo>
                    <a:pt x="305" y="4665"/>
                  </a:lnTo>
                  <a:lnTo>
                    <a:pt x="325" y="4652"/>
                  </a:lnTo>
                  <a:lnTo>
                    <a:pt x="345" y="4639"/>
                  </a:lnTo>
                  <a:lnTo>
                    <a:pt x="366" y="4628"/>
                  </a:lnTo>
                  <a:lnTo>
                    <a:pt x="388" y="4618"/>
                  </a:lnTo>
                  <a:lnTo>
                    <a:pt x="409" y="4607"/>
                  </a:lnTo>
                  <a:lnTo>
                    <a:pt x="430" y="4599"/>
                  </a:lnTo>
                  <a:lnTo>
                    <a:pt x="452" y="4591"/>
                  </a:lnTo>
                  <a:lnTo>
                    <a:pt x="474" y="4583"/>
                  </a:lnTo>
                  <a:lnTo>
                    <a:pt x="496" y="4576"/>
                  </a:lnTo>
                  <a:lnTo>
                    <a:pt x="517" y="4571"/>
                  </a:lnTo>
                  <a:lnTo>
                    <a:pt x="562" y="4559"/>
                  </a:lnTo>
                  <a:lnTo>
                    <a:pt x="606" y="4551"/>
                  </a:lnTo>
                  <a:lnTo>
                    <a:pt x="649" y="4544"/>
                  </a:lnTo>
                  <a:lnTo>
                    <a:pt x="693" y="4540"/>
                  </a:lnTo>
                  <a:lnTo>
                    <a:pt x="735" y="4536"/>
                  </a:lnTo>
                  <a:lnTo>
                    <a:pt x="778" y="4534"/>
                  </a:lnTo>
                  <a:lnTo>
                    <a:pt x="836" y="4530"/>
                  </a:lnTo>
                  <a:lnTo>
                    <a:pt x="895" y="4528"/>
                  </a:lnTo>
                  <a:lnTo>
                    <a:pt x="953" y="4527"/>
                  </a:lnTo>
                  <a:lnTo>
                    <a:pt x="1012" y="4525"/>
                  </a:lnTo>
                  <a:lnTo>
                    <a:pt x="1070" y="4524"/>
                  </a:lnTo>
                  <a:lnTo>
                    <a:pt x="1129" y="4522"/>
                  </a:lnTo>
                  <a:lnTo>
                    <a:pt x="1187" y="4522"/>
                  </a:lnTo>
                  <a:lnTo>
                    <a:pt x="1245" y="4521"/>
                  </a:lnTo>
                  <a:lnTo>
                    <a:pt x="1299" y="4520"/>
                  </a:lnTo>
                  <a:lnTo>
                    <a:pt x="1354" y="4519"/>
                  </a:lnTo>
                  <a:lnTo>
                    <a:pt x="1409" y="4519"/>
                  </a:lnTo>
                  <a:lnTo>
                    <a:pt x="1464" y="4518"/>
                  </a:lnTo>
                  <a:lnTo>
                    <a:pt x="1520" y="4517"/>
                  </a:lnTo>
                  <a:lnTo>
                    <a:pt x="1575" y="4514"/>
                  </a:lnTo>
                  <a:lnTo>
                    <a:pt x="1630" y="4512"/>
                  </a:lnTo>
                  <a:lnTo>
                    <a:pt x="1685" y="4510"/>
                  </a:lnTo>
                  <a:lnTo>
                    <a:pt x="1701" y="4509"/>
                  </a:lnTo>
                  <a:lnTo>
                    <a:pt x="1719" y="4508"/>
                  </a:lnTo>
                  <a:lnTo>
                    <a:pt x="1733" y="4505"/>
                  </a:lnTo>
                  <a:lnTo>
                    <a:pt x="1749" y="4502"/>
                  </a:lnTo>
                  <a:lnTo>
                    <a:pt x="1764" y="4498"/>
                  </a:lnTo>
                  <a:lnTo>
                    <a:pt x="1779" y="4495"/>
                  </a:lnTo>
                  <a:lnTo>
                    <a:pt x="1794" y="4489"/>
                  </a:lnTo>
                  <a:lnTo>
                    <a:pt x="1809" y="4485"/>
                  </a:lnTo>
                  <a:lnTo>
                    <a:pt x="1823" y="4478"/>
                  </a:lnTo>
                  <a:lnTo>
                    <a:pt x="1837" y="4472"/>
                  </a:lnTo>
                  <a:lnTo>
                    <a:pt x="1849" y="4465"/>
                  </a:lnTo>
                  <a:lnTo>
                    <a:pt x="1863" y="4457"/>
                  </a:lnTo>
                  <a:lnTo>
                    <a:pt x="1876" y="4449"/>
                  </a:lnTo>
                  <a:lnTo>
                    <a:pt x="1887" y="4440"/>
                  </a:lnTo>
                  <a:lnTo>
                    <a:pt x="1900" y="4431"/>
                  </a:lnTo>
                  <a:lnTo>
                    <a:pt x="1911" y="4420"/>
                  </a:lnTo>
                  <a:lnTo>
                    <a:pt x="1922" y="4410"/>
                  </a:lnTo>
                  <a:lnTo>
                    <a:pt x="1932" y="4400"/>
                  </a:lnTo>
                  <a:lnTo>
                    <a:pt x="1942" y="4388"/>
                  </a:lnTo>
                  <a:lnTo>
                    <a:pt x="1953" y="4377"/>
                  </a:lnTo>
                  <a:lnTo>
                    <a:pt x="1962" y="4364"/>
                  </a:lnTo>
                  <a:lnTo>
                    <a:pt x="1971" y="4352"/>
                  </a:lnTo>
                  <a:lnTo>
                    <a:pt x="1979" y="4338"/>
                  </a:lnTo>
                  <a:lnTo>
                    <a:pt x="1987" y="4324"/>
                  </a:lnTo>
                  <a:lnTo>
                    <a:pt x="1995" y="4309"/>
                  </a:lnTo>
                  <a:lnTo>
                    <a:pt x="2002" y="4294"/>
                  </a:lnTo>
                  <a:lnTo>
                    <a:pt x="2009" y="4279"/>
                  </a:lnTo>
                  <a:lnTo>
                    <a:pt x="2014" y="4263"/>
                  </a:lnTo>
                  <a:lnTo>
                    <a:pt x="2020" y="4247"/>
                  </a:lnTo>
                  <a:lnTo>
                    <a:pt x="2026" y="4231"/>
                  </a:lnTo>
                  <a:lnTo>
                    <a:pt x="2031" y="4214"/>
                  </a:lnTo>
                  <a:lnTo>
                    <a:pt x="2035" y="4197"/>
                  </a:lnTo>
                  <a:lnTo>
                    <a:pt x="2042" y="4162"/>
                  </a:lnTo>
                  <a:lnTo>
                    <a:pt x="2048" y="4129"/>
                  </a:lnTo>
                  <a:lnTo>
                    <a:pt x="2052" y="4095"/>
                  </a:lnTo>
                  <a:lnTo>
                    <a:pt x="2057" y="4061"/>
                  </a:lnTo>
                  <a:lnTo>
                    <a:pt x="2059" y="4028"/>
                  </a:lnTo>
                  <a:lnTo>
                    <a:pt x="2062" y="3996"/>
                  </a:lnTo>
                  <a:lnTo>
                    <a:pt x="2063" y="3963"/>
                  </a:lnTo>
                  <a:lnTo>
                    <a:pt x="2063" y="3929"/>
                  </a:lnTo>
                  <a:lnTo>
                    <a:pt x="2062" y="3897"/>
                  </a:lnTo>
                  <a:lnTo>
                    <a:pt x="2059" y="3865"/>
                  </a:lnTo>
                  <a:lnTo>
                    <a:pt x="2056" y="3833"/>
                  </a:lnTo>
                  <a:lnTo>
                    <a:pt x="2051" y="3802"/>
                  </a:lnTo>
                  <a:lnTo>
                    <a:pt x="2047" y="3770"/>
                  </a:lnTo>
                  <a:lnTo>
                    <a:pt x="2040" y="3739"/>
                  </a:lnTo>
                  <a:lnTo>
                    <a:pt x="2033" y="3708"/>
                  </a:lnTo>
                  <a:lnTo>
                    <a:pt x="2024" y="3678"/>
                  </a:lnTo>
                  <a:lnTo>
                    <a:pt x="2010" y="3631"/>
                  </a:lnTo>
                  <a:lnTo>
                    <a:pt x="1995" y="3584"/>
                  </a:lnTo>
                  <a:lnTo>
                    <a:pt x="1980" y="3538"/>
                  </a:lnTo>
                  <a:lnTo>
                    <a:pt x="1964" y="3491"/>
                  </a:lnTo>
                  <a:lnTo>
                    <a:pt x="1948" y="3445"/>
                  </a:lnTo>
                  <a:lnTo>
                    <a:pt x="1931" y="3400"/>
                  </a:lnTo>
                  <a:lnTo>
                    <a:pt x="1915" y="3354"/>
                  </a:lnTo>
                  <a:lnTo>
                    <a:pt x="1897" y="3308"/>
                  </a:lnTo>
                  <a:lnTo>
                    <a:pt x="1886" y="3278"/>
                  </a:lnTo>
                  <a:lnTo>
                    <a:pt x="1876" y="3248"/>
                  </a:lnTo>
                  <a:lnTo>
                    <a:pt x="1864" y="3217"/>
                  </a:lnTo>
                  <a:lnTo>
                    <a:pt x="1854" y="3186"/>
                  </a:lnTo>
                  <a:lnTo>
                    <a:pt x="1842" y="3155"/>
                  </a:lnTo>
                  <a:lnTo>
                    <a:pt x="1831" y="3124"/>
                  </a:lnTo>
                  <a:lnTo>
                    <a:pt x="1821" y="3093"/>
                  </a:lnTo>
                  <a:lnTo>
                    <a:pt x="1810" y="3064"/>
                  </a:lnTo>
                  <a:lnTo>
                    <a:pt x="1799" y="3027"/>
                  </a:lnTo>
                  <a:lnTo>
                    <a:pt x="1790" y="2991"/>
                  </a:lnTo>
                  <a:lnTo>
                    <a:pt x="1780" y="2956"/>
                  </a:lnTo>
                  <a:lnTo>
                    <a:pt x="1775" y="2920"/>
                  </a:lnTo>
                  <a:lnTo>
                    <a:pt x="1769" y="2886"/>
                  </a:lnTo>
                  <a:lnTo>
                    <a:pt x="1766" y="2850"/>
                  </a:lnTo>
                  <a:lnTo>
                    <a:pt x="1763" y="2817"/>
                  </a:lnTo>
                  <a:lnTo>
                    <a:pt x="1763" y="2783"/>
                  </a:lnTo>
                  <a:lnTo>
                    <a:pt x="1763" y="2748"/>
                  </a:lnTo>
                  <a:lnTo>
                    <a:pt x="1766" y="2715"/>
                  </a:lnTo>
                  <a:lnTo>
                    <a:pt x="1770" y="2682"/>
                  </a:lnTo>
                  <a:lnTo>
                    <a:pt x="1776" y="2649"/>
                  </a:lnTo>
                  <a:lnTo>
                    <a:pt x="1783" y="2616"/>
                  </a:lnTo>
                  <a:lnTo>
                    <a:pt x="1792" y="2584"/>
                  </a:lnTo>
                  <a:lnTo>
                    <a:pt x="1801" y="2553"/>
                  </a:lnTo>
                  <a:lnTo>
                    <a:pt x="1814" y="2521"/>
                  </a:lnTo>
                  <a:lnTo>
                    <a:pt x="1829" y="2484"/>
                  </a:lnTo>
                  <a:lnTo>
                    <a:pt x="1846" y="2448"/>
                  </a:lnTo>
                  <a:lnTo>
                    <a:pt x="1863" y="2412"/>
                  </a:lnTo>
                  <a:lnTo>
                    <a:pt x="1881" y="2375"/>
                  </a:lnTo>
                  <a:lnTo>
                    <a:pt x="1901" y="2340"/>
                  </a:lnTo>
                  <a:lnTo>
                    <a:pt x="1919" y="2305"/>
                  </a:lnTo>
                  <a:lnTo>
                    <a:pt x="1940" y="2270"/>
                  </a:lnTo>
                  <a:lnTo>
                    <a:pt x="1959" y="2235"/>
                  </a:lnTo>
                  <a:lnTo>
                    <a:pt x="1977" y="2204"/>
                  </a:lnTo>
                  <a:lnTo>
                    <a:pt x="1994" y="2173"/>
                  </a:lnTo>
                  <a:lnTo>
                    <a:pt x="2011" y="2143"/>
                  </a:lnTo>
                  <a:lnTo>
                    <a:pt x="2028" y="2112"/>
                  </a:lnTo>
                  <a:lnTo>
                    <a:pt x="2042" y="2087"/>
                  </a:lnTo>
                  <a:lnTo>
                    <a:pt x="2056" y="2063"/>
                  </a:lnTo>
                  <a:lnTo>
                    <a:pt x="2070" y="2039"/>
                  </a:lnTo>
                  <a:lnTo>
                    <a:pt x="2084" y="2015"/>
                  </a:lnTo>
                  <a:lnTo>
                    <a:pt x="2107" y="1977"/>
                  </a:lnTo>
                  <a:lnTo>
                    <a:pt x="2129" y="1939"/>
                  </a:lnTo>
                  <a:lnTo>
                    <a:pt x="2150" y="1902"/>
                  </a:lnTo>
                  <a:lnTo>
                    <a:pt x="2167" y="1863"/>
                  </a:lnTo>
                  <a:lnTo>
                    <a:pt x="2176" y="1843"/>
                  </a:lnTo>
                  <a:lnTo>
                    <a:pt x="2183" y="1823"/>
                  </a:lnTo>
                  <a:lnTo>
                    <a:pt x="2189" y="1803"/>
                  </a:lnTo>
                  <a:lnTo>
                    <a:pt x="2195" y="1782"/>
                  </a:lnTo>
                  <a:lnTo>
                    <a:pt x="2199" y="1762"/>
                  </a:lnTo>
                  <a:lnTo>
                    <a:pt x="2203" y="1740"/>
                  </a:lnTo>
                  <a:lnTo>
                    <a:pt x="2205" y="1718"/>
                  </a:lnTo>
                  <a:lnTo>
                    <a:pt x="2206" y="1695"/>
                  </a:lnTo>
                  <a:lnTo>
                    <a:pt x="2205" y="1670"/>
                  </a:lnTo>
                  <a:lnTo>
                    <a:pt x="2205" y="1645"/>
                  </a:lnTo>
                  <a:lnTo>
                    <a:pt x="2203" y="1621"/>
                  </a:lnTo>
                  <a:lnTo>
                    <a:pt x="2200" y="1595"/>
                  </a:lnTo>
                  <a:lnTo>
                    <a:pt x="2198" y="1571"/>
                  </a:lnTo>
                  <a:lnTo>
                    <a:pt x="2195" y="1547"/>
                  </a:lnTo>
                  <a:lnTo>
                    <a:pt x="2190" y="1523"/>
                  </a:lnTo>
                  <a:lnTo>
                    <a:pt x="2184" y="1499"/>
                  </a:lnTo>
                  <a:lnTo>
                    <a:pt x="2179" y="1475"/>
                  </a:lnTo>
                  <a:lnTo>
                    <a:pt x="2172" y="1451"/>
                  </a:lnTo>
                  <a:lnTo>
                    <a:pt x="2165" y="1428"/>
                  </a:lnTo>
                  <a:lnTo>
                    <a:pt x="2157" y="1405"/>
                  </a:lnTo>
                  <a:lnTo>
                    <a:pt x="2148" y="1381"/>
                  </a:lnTo>
                  <a:lnTo>
                    <a:pt x="2138" y="1358"/>
                  </a:lnTo>
                  <a:lnTo>
                    <a:pt x="2128" y="1335"/>
                  </a:lnTo>
                  <a:lnTo>
                    <a:pt x="2118" y="1312"/>
                  </a:lnTo>
                  <a:lnTo>
                    <a:pt x="2105" y="1290"/>
                  </a:lnTo>
                  <a:lnTo>
                    <a:pt x="2094" y="1267"/>
                  </a:lnTo>
                  <a:lnTo>
                    <a:pt x="2080" y="1246"/>
                  </a:lnTo>
                  <a:lnTo>
                    <a:pt x="2066" y="1223"/>
                  </a:lnTo>
                  <a:lnTo>
                    <a:pt x="2051" y="1201"/>
                  </a:lnTo>
                  <a:lnTo>
                    <a:pt x="2036" y="1179"/>
                  </a:lnTo>
                  <a:lnTo>
                    <a:pt x="2020" y="1157"/>
                  </a:lnTo>
                  <a:lnTo>
                    <a:pt x="2003" y="1135"/>
                  </a:lnTo>
                  <a:lnTo>
                    <a:pt x="1986" y="1114"/>
                  </a:lnTo>
                  <a:lnTo>
                    <a:pt x="1967" y="1092"/>
                  </a:lnTo>
                  <a:lnTo>
                    <a:pt x="1948" y="1071"/>
                  </a:lnTo>
                  <a:lnTo>
                    <a:pt x="1928" y="1049"/>
                  </a:lnTo>
                  <a:lnTo>
                    <a:pt x="1908" y="1029"/>
                  </a:lnTo>
                  <a:lnTo>
                    <a:pt x="1886" y="1008"/>
                  </a:lnTo>
                  <a:lnTo>
                    <a:pt x="1864" y="986"/>
                  </a:lnTo>
                  <a:lnTo>
                    <a:pt x="1841" y="966"/>
                  </a:lnTo>
                  <a:lnTo>
                    <a:pt x="1785" y="918"/>
                  </a:lnTo>
                  <a:lnTo>
                    <a:pt x="1729" y="871"/>
                  </a:lnTo>
                  <a:lnTo>
                    <a:pt x="1671" y="825"/>
                  </a:lnTo>
                  <a:lnTo>
                    <a:pt x="1613" y="780"/>
                  </a:lnTo>
                  <a:lnTo>
                    <a:pt x="1553" y="736"/>
                  </a:lnTo>
                  <a:lnTo>
                    <a:pt x="1494" y="693"/>
                  </a:lnTo>
                  <a:lnTo>
                    <a:pt x="1435" y="650"/>
                  </a:lnTo>
                  <a:lnTo>
                    <a:pt x="1376" y="608"/>
                  </a:lnTo>
                  <a:lnTo>
                    <a:pt x="1302" y="555"/>
                  </a:lnTo>
                  <a:lnTo>
                    <a:pt x="1229" y="501"/>
                  </a:lnTo>
                  <a:lnTo>
                    <a:pt x="1154" y="447"/>
                  </a:lnTo>
                  <a:lnTo>
                    <a:pt x="1082" y="391"/>
                  </a:lnTo>
                  <a:lnTo>
                    <a:pt x="1045" y="362"/>
                  </a:lnTo>
                  <a:lnTo>
                    <a:pt x="1010" y="334"/>
                  </a:lnTo>
                  <a:lnTo>
                    <a:pt x="974" y="304"/>
                  </a:lnTo>
                  <a:lnTo>
                    <a:pt x="938" y="274"/>
                  </a:lnTo>
                  <a:lnTo>
                    <a:pt x="904" y="243"/>
                  </a:lnTo>
                  <a:lnTo>
                    <a:pt x="870" y="212"/>
                  </a:lnTo>
                  <a:lnTo>
                    <a:pt x="836" y="181"/>
                  </a:lnTo>
                  <a:lnTo>
                    <a:pt x="803" y="149"/>
                  </a:lnTo>
                  <a:lnTo>
                    <a:pt x="765" y="111"/>
                  </a:lnTo>
                  <a:lnTo>
                    <a:pt x="727" y="75"/>
                  </a:lnTo>
                  <a:lnTo>
                    <a:pt x="691" y="37"/>
                  </a:lnTo>
                  <a:lnTo>
                    <a:pt x="653" y="0"/>
                  </a:lnTo>
                  <a:lnTo>
                    <a:pt x="709" y="0"/>
                  </a:lnTo>
                  <a:lnTo>
                    <a:pt x="739" y="30"/>
                  </a:lnTo>
                  <a:lnTo>
                    <a:pt x="770" y="61"/>
                  </a:lnTo>
                  <a:lnTo>
                    <a:pt x="801" y="91"/>
                  </a:lnTo>
                  <a:lnTo>
                    <a:pt x="831" y="120"/>
                  </a:lnTo>
                  <a:lnTo>
                    <a:pt x="864" y="153"/>
                  </a:lnTo>
                  <a:lnTo>
                    <a:pt x="897" y="184"/>
                  </a:lnTo>
                  <a:lnTo>
                    <a:pt x="930" y="214"/>
                  </a:lnTo>
                  <a:lnTo>
                    <a:pt x="965" y="244"/>
                  </a:lnTo>
                  <a:lnTo>
                    <a:pt x="1000" y="274"/>
                  </a:lnTo>
                  <a:lnTo>
                    <a:pt x="1035" y="304"/>
                  </a:lnTo>
                  <a:lnTo>
                    <a:pt x="1070" y="333"/>
                  </a:lnTo>
                  <a:lnTo>
                    <a:pt x="1107" y="360"/>
                  </a:lnTo>
                  <a:lnTo>
                    <a:pt x="1179" y="416"/>
                  </a:lnTo>
                  <a:lnTo>
                    <a:pt x="1252" y="470"/>
                  </a:lnTo>
                  <a:lnTo>
                    <a:pt x="1325" y="523"/>
                  </a:lnTo>
                  <a:lnTo>
                    <a:pt x="1398" y="576"/>
                  </a:lnTo>
                  <a:lnTo>
                    <a:pt x="1458" y="618"/>
                  </a:lnTo>
                  <a:lnTo>
                    <a:pt x="1518" y="661"/>
                  </a:lnTo>
                  <a:lnTo>
                    <a:pt x="1577" y="705"/>
                  </a:lnTo>
                  <a:lnTo>
                    <a:pt x="1637" y="749"/>
                  </a:lnTo>
                  <a:lnTo>
                    <a:pt x="1696" y="795"/>
                  </a:lnTo>
                  <a:lnTo>
                    <a:pt x="1754" y="841"/>
                  </a:lnTo>
                  <a:lnTo>
                    <a:pt x="1811" y="888"/>
                  </a:lnTo>
                  <a:lnTo>
                    <a:pt x="1868" y="937"/>
                  </a:lnTo>
                  <a:lnTo>
                    <a:pt x="1891" y="958"/>
                  </a:lnTo>
                  <a:lnTo>
                    <a:pt x="1914" y="979"/>
                  </a:lnTo>
                  <a:lnTo>
                    <a:pt x="1936" y="1001"/>
                  </a:lnTo>
                  <a:lnTo>
                    <a:pt x="1957" y="1023"/>
                  </a:lnTo>
                  <a:lnTo>
                    <a:pt x="1978" y="1046"/>
                  </a:lnTo>
                  <a:lnTo>
                    <a:pt x="1997" y="1068"/>
                  </a:lnTo>
                  <a:lnTo>
                    <a:pt x="2017" y="1090"/>
                  </a:lnTo>
                  <a:lnTo>
                    <a:pt x="2035" y="1113"/>
                  </a:lnTo>
                  <a:lnTo>
                    <a:pt x="2052" y="1134"/>
                  </a:lnTo>
                  <a:lnTo>
                    <a:pt x="2070" y="1157"/>
                  </a:lnTo>
                  <a:lnTo>
                    <a:pt x="2086" y="1180"/>
                  </a:lnTo>
                  <a:lnTo>
                    <a:pt x="2101" y="1203"/>
                  </a:lnTo>
                  <a:lnTo>
                    <a:pt x="2114" y="1226"/>
                  </a:lnTo>
                  <a:lnTo>
                    <a:pt x="2128" y="1250"/>
                  </a:lnTo>
                  <a:lnTo>
                    <a:pt x="2142" y="1273"/>
                  </a:lnTo>
                  <a:lnTo>
                    <a:pt x="2153" y="1296"/>
                  </a:lnTo>
                  <a:lnTo>
                    <a:pt x="2165" y="1320"/>
                  </a:lnTo>
                  <a:lnTo>
                    <a:pt x="2175" y="1344"/>
                  </a:lnTo>
                  <a:lnTo>
                    <a:pt x="2185" y="1368"/>
                  </a:lnTo>
                  <a:lnTo>
                    <a:pt x="2195" y="1392"/>
                  </a:lnTo>
                  <a:lnTo>
                    <a:pt x="2203" y="1416"/>
                  </a:lnTo>
                  <a:lnTo>
                    <a:pt x="2211" y="1441"/>
                  </a:lnTo>
                  <a:lnTo>
                    <a:pt x="2218" y="1466"/>
                  </a:lnTo>
                  <a:lnTo>
                    <a:pt x="2223" y="1491"/>
                  </a:lnTo>
                  <a:lnTo>
                    <a:pt x="2229" y="1515"/>
                  </a:lnTo>
                  <a:lnTo>
                    <a:pt x="2234" y="1540"/>
                  </a:lnTo>
                  <a:lnTo>
                    <a:pt x="2237" y="1566"/>
                  </a:lnTo>
                  <a:lnTo>
                    <a:pt x="2240" y="1592"/>
                  </a:lnTo>
                  <a:lnTo>
                    <a:pt x="2243" y="1617"/>
                  </a:lnTo>
                  <a:lnTo>
                    <a:pt x="2244" y="1644"/>
                  </a:lnTo>
                  <a:lnTo>
                    <a:pt x="2245" y="1670"/>
                  </a:lnTo>
                  <a:lnTo>
                    <a:pt x="2245" y="1695"/>
                  </a:lnTo>
                  <a:lnTo>
                    <a:pt x="2244" y="1720"/>
                  </a:lnTo>
                  <a:lnTo>
                    <a:pt x="2242" y="1745"/>
                  </a:lnTo>
                  <a:lnTo>
                    <a:pt x="2238" y="1767"/>
                  </a:lnTo>
                  <a:lnTo>
                    <a:pt x="2234" y="1790"/>
                  </a:lnTo>
                  <a:lnTo>
                    <a:pt x="2228" y="1812"/>
                  </a:lnTo>
                  <a:lnTo>
                    <a:pt x="2221" y="1834"/>
                  </a:lnTo>
                  <a:lnTo>
                    <a:pt x="2213" y="1856"/>
                  </a:lnTo>
                  <a:lnTo>
                    <a:pt x="2204" y="1876"/>
                  </a:lnTo>
                  <a:lnTo>
                    <a:pt x="2195" y="1897"/>
                  </a:lnTo>
                  <a:lnTo>
                    <a:pt x="2185" y="1918"/>
                  </a:lnTo>
                  <a:lnTo>
                    <a:pt x="2175" y="1938"/>
                  </a:lnTo>
                  <a:lnTo>
                    <a:pt x="2164" y="1958"/>
                  </a:lnTo>
                  <a:lnTo>
                    <a:pt x="2141" y="1997"/>
                  </a:lnTo>
                  <a:lnTo>
                    <a:pt x="2118" y="2036"/>
                  </a:lnTo>
                  <a:lnTo>
                    <a:pt x="2104" y="2059"/>
                  </a:lnTo>
                  <a:lnTo>
                    <a:pt x="2090" y="2083"/>
                  </a:lnTo>
                  <a:lnTo>
                    <a:pt x="2076" y="2106"/>
                  </a:lnTo>
                  <a:lnTo>
                    <a:pt x="2063" y="2130"/>
                  </a:lnTo>
                  <a:lnTo>
                    <a:pt x="2045" y="2162"/>
                  </a:lnTo>
                  <a:lnTo>
                    <a:pt x="2028" y="2193"/>
                  </a:lnTo>
                  <a:lnTo>
                    <a:pt x="2011" y="2224"/>
                  </a:lnTo>
                  <a:lnTo>
                    <a:pt x="1994" y="2255"/>
                  </a:lnTo>
                  <a:lnTo>
                    <a:pt x="1974" y="2289"/>
                  </a:lnTo>
                  <a:lnTo>
                    <a:pt x="1955" y="2324"/>
                  </a:lnTo>
                  <a:lnTo>
                    <a:pt x="1935" y="2358"/>
                  </a:lnTo>
                  <a:lnTo>
                    <a:pt x="1917" y="2394"/>
                  </a:lnTo>
                  <a:lnTo>
                    <a:pt x="1899" y="2428"/>
                  </a:lnTo>
                  <a:lnTo>
                    <a:pt x="1881" y="2464"/>
                  </a:lnTo>
                  <a:lnTo>
                    <a:pt x="1865" y="2500"/>
                  </a:lnTo>
                  <a:lnTo>
                    <a:pt x="1849" y="2536"/>
                  </a:lnTo>
                  <a:lnTo>
                    <a:pt x="1839" y="2566"/>
                  </a:lnTo>
                  <a:lnTo>
                    <a:pt x="1829" y="2596"/>
                  </a:lnTo>
                  <a:lnTo>
                    <a:pt x="1821" y="2627"/>
                  </a:lnTo>
                  <a:lnTo>
                    <a:pt x="1814" y="2657"/>
                  </a:lnTo>
                  <a:lnTo>
                    <a:pt x="1809" y="2688"/>
                  </a:lnTo>
                  <a:lnTo>
                    <a:pt x="1806" y="2719"/>
                  </a:lnTo>
                  <a:lnTo>
                    <a:pt x="1803" y="2752"/>
                  </a:lnTo>
                  <a:lnTo>
                    <a:pt x="1802" y="2784"/>
                  </a:lnTo>
                  <a:lnTo>
                    <a:pt x="1802" y="2816"/>
                  </a:lnTo>
                  <a:lnTo>
                    <a:pt x="1805" y="2849"/>
                  </a:lnTo>
                  <a:lnTo>
                    <a:pt x="1808" y="2881"/>
                  </a:lnTo>
                  <a:lnTo>
                    <a:pt x="1814" y="2914"/>
                  </a:lnTo>
                  <a:lnTo>
                    <a:pt x="1819" y="2949"/>
                  </a:lnTo>
                  <a:lnTo>
                    <a:pt x="1828" y="2982"/>
                  </a:lnTo>
                  <a:lnTo>
                    <a:pt x="1837" y="3016"/>
                  </a:lnTo>
                  <a:lnTo>
                    <a:pt x="1848" y="3051"/>
                  </a:lnTo>
                  <a:lnTo>
                    <a:pt x="1858" y="3081"/>
                  </a:lnTo>
                  <a:lnTo>
                    <a:pt x="1869" y="3112"/>
                  </a:lnTo>
                  <a:lnTo>
                    <a:pt x="1879" y="3143"/>
                  </a:lnTo>
                  <a:lnTo>
                    <a:pt x="1891" y="3174"/>
                  </a:lnTo>
                  <a:lnTo>
                    <a:pt x="1901" y="3203"/>
                  </a:lnTo>
                  <a:lnTo>
                    <a:pt x="1912" y="3234"/>
                  </a:lnTo>
                  <a:lnTo>
                    <a:pt x="1924" y="3264"/>
                  </a:lnTo>
                  <a:lnTo>
                    <a:pt x="1934" y="3294"/>
                  </a:lnTo>
                  <a:lnTo>
                    <a:pt x="1951" y="3340"/>
                  </a:lnTo>
                  <a:lnTo>
                    <a:pt x="1969" y="3386"/>
                  </a:lnTo>
                  <a:lnTo>
                    <a:pt x="1985" y="3433"/>
                  </a:lnTo>
                  <a:lnTo>
                    <a:pt x="2001" y="3479"/>
                  </a:lnTo>
                  <a:lnTo>
                    <a:pt x="2017" y="3526"/>
                  </a:lnTo>
                  <a:lnTo>
                    <a:pt x="2033" y="3573"/>
                  </a:lnTo>
                  <a:lnTo>
                    <a:pt x="2048" y="3620"/>
                  </a:lnTo>
                  <a:lnTo>
                    <a:pt x="2062" y="3667"/>
                  </a:lnTo>
                  <a:lnTo>
                    <a:pt x="2071" y="3699"/>
                  </a:lnTo>
                  <a:lnTo>
                    <a:pt x="2079" y="3731"/>
                  </a:lnTo>
                  <a:lnTo>
                    <a:pt x="2084" y="3763"/>
                  </a:lnTo>
                  <a:lnTo>
                    <a:pt x="2090" y="3795"/>
                  </a:lnTo>
                  <a:lnTo>
                    <a:pt x="2095" y="3829"/>
                  </a:lnTo>
                  <a:lnTo>
                    <a:pt x="2098" y="3862"/>
                  </a:lnTo>
                  <a:lnTo>
                    <a:pt x="2101" y="3895"/>
                  </a:lnTo>
                  <a:lnTo>
                    <a:pt x="2102" y="3928"/>
                  </a:lnTo>
                  <a:lnTo>
                    <a:pt x="2102" y="3963"/>
                  </a:lnTo>
                  <a:lnTo>
                    <a:pt x="2101" y="3996"/>
                  </a:lnTo>
                  <a:lnTo>
                    <a:pt x="2099" y="4030"/>
                  </a:lnTo>
                  <a:lnTo>
                    <a:pt x="2096" y="4065"/>
                  </a:lnTo>
                  <a:lnTo>
                    <a:pt x="2092" y="4100"/>
                  </a:lnTo>
                  <a:lnTo>
                    <a:pt x="2087" y="4135"/>
                  </a:lnTo>
                  <a:lnTo>
                    <a:pt x="2081" y="4170"/>
                  </a:lnTo>
                  <a:lnTo>
                    <a:pt x="2073" y="4205"/>
                  </a:lnTo>
                  <a:lnTo>
                    <a:pt x="2068" y="4224"/>
                  </a:lnTo>
                  <a:lnTo>
                    <a:pt x="2064" y="4243"/>
                  </a:lnTo>
                  <a:lnTo>
                    <a:pt x="2058" y="4261"/>
                  </a:lnTo>
                  <a:lnTo>
                    <a:pt x="2051" y="4278"/>
                  </a:lnTo>
                  <a:lnTo>
                    <a:pt x="2044" y="4295"/>
                  </a:lnTo>
                  <a:lnTo>
                    <a:pt x="2037" y="4311"/>
                  </a:lnTo>
                  <a:lnTo>
                    <a:pt x="2029" y="4327"/>
                  </a:lnTo>
                  <a:lnTo>
                    <a:pt x="2021" y="4344"/>
                  </a:lnTo>
                  <a:lnTo>
                    <a:pt x="2012" y="4358"/>
                  </a:lnTo>
                  <a:lnTo>
                    <a:pt x="2003" y="4373"/>
                  </a:lnTo>
                  <a:lnTo>
                    <a:pt x="1993" y="4387"/>
                  </a:lnTo>
                  <a:lnTo>
                    <a:pt x="1982" y="4401"/>
                  </a:lnTo>
                  <a:lnTo>
                    <a:pt x="1971" y="4415"/>
                  </a:lnTo>
                  <a:lnTo>
                    <a:pt x="1959" y="4427"/>
                  </a:lnTo>
                  <a:lnTo>
                    <a:pt x="1948" y="4439"/>
                  </a:lnTo>
                  <a:lnTo>
                    <a:pt x="1935" y="4450"/>
                  </a:lnTo>
                  <a:lnTo>
                    <a:pt x="1923" y="4462"/>
                  </a:lnTo>
                  <a:lnTo>
                    <a:pt x="1910" y="4472"/>
                  </a:lnTo>
                  <a:lnTo>
                    <a:pt x="1896" y="4481"/>
                  </a:lnTo>
                  <a:lnTo>
                    <a:pt x="1883" y="4490"/>
                  </a:lnTo>
                  <a:lnTo>
                    <a:pt x="1868" y="4498"/>
                  </a:lnTo>
                  <a:lnTo>
                    <a:pt x="1853" y="4506"/>
                  </a:lnTo>
                  <a:lnTo>
                    <a:pt x="1838" y="4514"/>
                  </a:lnTo>
                  <a:lnTo>
                    <a:pt x="1823" y="4520"/>
                  </a:lnTo>
                  <a:lnTo>
                    <a:pt x="1807" y="4527"/>
                  </a:lnTo>
                  <a:lnTo>
                    <a:pt x="1791" y="4532"/>
                  </a:lnTo>
                  <a:lnTo>
                    <a:pt x="1774" y="4536"/>
                  </a:lnTo>
                  <a:lnTo>
                    <a:pt x="1758" y="4541"/>
                  </a:lnTo>
                  <a:lnTo>
                    <a:pt x="1740" y="4544"/>
                  </a:lnTo>
                  <a:lnTo>
                    <a:pt x="1723" y="4547"/>
                  </a:lnTo>
                  <a:lnTo>
                    <a:pt x="1705" y="4549"/>
                  </a:lnTo>
                  <a:lnTo>
                    <a:pt x="1688" y="4550"/>
                  </a:lnTo>
                  <a:lnTo>
                    <a:pt x="1631" y="4552"/>
                  </a:lnTo>
                  <a:lnTo>
                    <a:pt x="1576" y="4553"/>
                  </a:lnTo>
                  <a:lnTo>
                    <a:pt x="1521" y="4556"/>
                  </a:lnTo>
                  <a:lnTo>
                    <a:pt x="1465" y="4557"/>
                  </a:lnTo>
                  <a:lnTo>
                    <a:pt x="1410" y="4558"/>
                  </a:lnTo>
                  <a:lnTo>
                    <a:pt x="1355" y="4559"/>
                  </a:lnTo>
                  <a:lnTo>
                    <a:pt x="1300" y="4560"/>
                  </a:lnTo>
                  <a:lnTo>
                    <a:pt x="1245" y="4560"/>
                  </a:lnTo>
                  <a:lnTo>
                    <a:pt x="1187" y="4561"/>
                  </a:lnTo>
                  <a:lnTo>
                    <a:pt x="1130" y="4563"/>
                  </a:lnTo>
                  <a:lnTo>
                    <a:pt x="1072" y="4564"/>
                  </a:lnTo>
                  <a:lnTo>
                    <a:pt x="1013" y="4565"/>
                  </a:lnTo>
                  <a:lnTo>
                    <a:pt x="955" y="4566"/>
                  </a:lnTo>
                  <a:lnTo>
                    <a:pt x="896" y="4568"/>
                  </a:lnTo>
                  <a:lnTo>
                    <a:pt x="838" y="4571"/>
                  </a:lnTo>
                  <a:lnTo>
                    <a:pt x="780" y="4573"/>
                  </a:lnTo>
                  <a:lnTo>
                    <a:pt x="738" y="4575"/>
                  </a:lnTo>
                  <a:lnTo>
                    <a:pt x="695" y="4579"/>
                  </a:lnTo>
                  <a:lnTo>
                    <a:pt x="653" y="4583"/>
                  </a:lnTo>
                  <a:lnTo>
                    <a:pt x="610" y="4590"/>
                  </a:lnTo>
                  <a:lnTo>
                    <a:pt x="568" y="4598"/>
                  </a:lnTo>
                  <a:lnTo>
                    <a:pt x="526" y="4608"/>
                  </a:lnTo>
                  <a:lnTo>
                    <a:pt x="505" y="4614"/>
                  </a:lnTo>
                  <a:lnTo>
                    <a:pt x="484" y="4620"/>
                  </a:lnTo>
                  <a:lnTo>
                    <a:pt x="464" y="4628"/>
                  </a:lnTo>
                  <a:lnTo>
                    <a:pt x="443" y="4635"/>
                  </a:lnTo>
                  <a:lnTo>
                    <a:pt x="422" y="4644"/>
                  </a:lnTo>
                  <a:lnTo>
                    <a:pt x="403" y="4653"/>
                  </a:lnTo>
                  <a:lnTo>
                    <a:pt x="383" y="4662"/>
                  </a:lnTo>
                  <a:lnTo>
                    <a:pt x="364" y="4674"/>
                  </a:lnTo>
                  <a:lnTo>
                    <a:pt x="345" y="4685"/>
                  </a:lnTo>
                  <a:lnTo>
                    <a:pt x="326" y="4697"/>
                  </a:lnTo>
                  <a:lnTo>
                    <a:pt x="308" y="4711"/>
                  </a:lnTo>
                  <a:lnTo>
                    <a:pt x="290" y="4724"/>
                  </a:lnTo>
                  <a:lnTo>
                    <a:pt x="272" y="4739"/>
                  </a:lnTo>
                  <a:lnTo>
                    <a:pt x="255" y="4755"/>
                  </a:lnTo>
                  <a:lnTo>
                    <a:pt x="239" y="4772"/>
                  </a:lnTo>
                  <a:lnTo>
                    <a:pt x="223" y="4791"/>
                  </a:lnTo>
                  <a:lnTo>
                    <a:pt x="207" y="4809"/>
                  </a:lnTo>
                  <a:lnTo>
                    <a:pt x="192" y="4830"/>
                  </a:lnTo>
                  <a:lnTo>
                    <a:pt x="177" y="4850"/>
                  </a:lnTo>
                  <a:lnTo>
                    <a:pt x="163" y="4873"/>
                  </a:lnTo>
                  <a:lnTo>
                    <a:pt x="149" y="4896"/>
                  </a:lnTo>
                  <a:lnTo>
                    <a:pt x="138" y="4919"/>
                  </a:lnTo>
                  <a:lnTo>
                    <a:pt x="126" y="4942"/>
                  </a:lnTo>
                  <a:lnTo>
                    <a:pt x="116" y="4966"/>
                  </a:lnTo>
                  <a:lnTo>
                    <a:pt x="107" y="4989"/>
                  </a:lnTo>
                  <a:lnTo>
                    <a:pt x="99" y="5013"/>
                  </a:lnTo>
                  <a:lnTo>
                    <a:pt x="91" y="5036"/>
                  </a:lnTo>
                  <a:lnTo>
                    <a:pt x="84" y="5060"/>
                  </a:lnTo>
                  <a:lnTo>
                    <a:pt x="72" y="5106"/>
                  </a:lnTo>
                  <a:lnTo>
                    <a:pt x="63" y="5151"/>
                  </a:lnTo>
                  <a:lnTo>
                    <a:pt x="55" y="5193"/>
                  </a:lnTo>
                  <a:lnTo>
                    <a:pt x="49" y="5234"/>
                  </a:lnTo>
                  <a:lnTo>
                    <a:pt x="45" y="5271"/>
                  </a:lnTo>
                  <a:lnTo>
                    <a:pt x="41" y="5309"/>
                  </a:lnTo>
                  <a:lnTo>
                    <a:pt x="40" y="5346"/>
                  </a:lnTo>
                  <a:lnTo>
                    <a:pt x="39" y="5384"/>
                  </a:lnTo>
                  <a:lnTo>
                    <a:pt x="40" y="5421"/>
                  </a:lnTo>
                  <a:lnTo>
                    <a:pt x="41" y="5458"/>
                  </a:lnTo>
                  <a:lnTo>
                    <a:pt x="45" y="5495"/>
                  </a:lnTo>
                  <a:lnTo>
                    <a:pt x="48" y="5532"/>
                  </a:lnTo>
                  <a:lnTo>
                    <a:pt x="57" y="5605"/>
                  </a:lnTo>
                  <a:lnTo>
                    <a:pt x="69" y="5677"/>
                  </a:lnTo>
                  <a:lnTo>
                    <a:pt x="82" y="5750"/>
                  </a:lnTo>
                  <a:lnTo>
                    <a:pt x="95" y="5822"/>
                  </a:lnTo>
                  <a:lnTo>
                    <a:pt x="102" y="5863"/>
                  </a:lnTo>
                  <a:lnTo>
                    <a:pt x="110" y="5903"/>
                  </a:lnTo>
                  <a:lnTo>
                    <a:pt x="117" y="5945"/>
                  </a:lnTo>
                  <a:lnTo>
                    <a:pt x="124" y="5985"/>
                  </a:lnTo>
                  <a:lnTo>
                    <a:pt x="132" y="6035"/>
                  </a:lnTo>
                  <a:lnTo>
                    <a:pt x="139" y="6087"/>
                  </a:lnTo>
                  <a:lnTo>
                    <a:pt x="145" y="6137"/>
                  </a:lnTo>
                  <a:lnTo>
                    <a:pt x="150" y="6188"/>
                  </a:lnTo>
                  <a:lnTo>
                    <a:pt x="156" y="6239"/>
                  </a:lnTo>
                  <a:lnTo>
                    <a:pt x="161" y="6290"/>
                  </a:lnTo>
                  <a:lnTo>
                    <a:pt x="165" y="6340"/>
                  </a:lnTo>
                  <a:lnTo>
                    <a:pt x="169" y="6390"/>
                  </a:lnTo>
                  <a:lnTo>
                    <a:pt x="172" y="6431"/>
                  </a:lnTo>
                  <a:lnTo>
                    <a:pt x="176" y="6472"/>
                  </a:lnTo>
                  <a:lnTo>
                    <a:pt x="179" y="6512"/>
                  </a:lnTo>
                  <a:lnTo>
                    <a:pt x="184" y="6554"/>
                  </a:lnTo>
                  <a:lnTo>
                    <a:pt x="188" y="6598"/>
                  </a:lnTo>
                  <a:lnTo>
                    <a:pt x="194" y="6643"/>
                  </a:lnTo>
                  <a:lnTo>
                    <a:pt x="201" y="6688"/>
                  </a:lnTo>
                  <a:lnTo>
                    <a:pt x="209" y="6733"/>
                  </a:lnTo>
                  <a:lnTo>
                    <a:pt x="219" y="6777"/>
                  </a:lnTo>
                  <a:lnTo>
                    <a:pt x="231" y="6821"/>
                  </a:lnTo>
                  <a:lnTo>
                    <a:pt x="238" y="6843"/>
                  </a:lnTo>
                  <a:lnTo>
                    <a:pt x="246" y="6863"/>
                  </a:lnTo>
                  <a:lnTo>
                    <a:pt x="253" y="6885"/>
                  </a:lnTo>
                  <a:lnTo>
                    <a:pt x="262" y="6906"/>
                  </a:lnTo>
                  <a:lnTo>
                    <a:pt x="271" y="6926"/>
                  </a:lnTo>
                  <a:lnTo>
                    <a:pt x="280" y="6947"/>
                  </a:lnTo>
                  <a:lnTo>
                    <a:pt x="292" y="6968"/>
                  </a:lnTo>
                  <a:lnTo>
                    <a:pt x="302" y="6987"/>
                  </a:lnTo>
                  <a:lnTo>
                    <a:pt x="314" y="7008"/>
                  </a:lnTo>
                  <a:lnTo>
                    <a:pt x="327" y="7027"/>
                  </a:lnTo>
                  <a:lnTo>
                    <a:pt x="341" y="7047"/>
                  </a:lnTo>
                  <a:lnTo>
                    <a:pt x="355" y="7065"/>
                  </a:lnTo>
                  <a:lnTo>
                    <a:pt x="371" y="7084"/>
                  </a:lnTo>
                  <a:lnTo>
                    <a:pt x="387" y="7102"/>
                  </a:lnTo>
                  <a:lnTo>
                    <a:pt x="404" y="7120"/>
                  </a:lnTo>
                  <a:lnTo>
                    <a:pt x="422" y="7137"/>
                  </a:lnTo>
                  <a:lnTo>
                    <a:pt x="441" y="7155"/>
                  </a:lnTo>
                  <a:lnTo>
                    <a:pt x="461" y="7171"/>
                  </a:lnTo>
                  <a:lnTo>
                    <a:pt x="482" y="7187"/>
                  </a:lnTo>
                  <a:lnTo>
                    <a:pt x="505" y="7203"/>
                  </a:lnTo>
                  <a:lnTo>
                    <a:pt x="582" y="7257"/>
                  </a:lnTo>
                  <a:lnTo>
                    <a:pt x="654" y="7308"/>
                  </a:lnTo>
                  <a:lnTo>
                    <a:pt x="722" y="7358"/>
                  </a:lnTo>
                  <a:lnTo>
                    <a:pt x="786" y="7406"/>
                  </a:lnTo>
                  <a:lnTo>
                    <a:pt x="846" y="7454"/>
                  </a:lnTo>
                  <a:lnTo>
                    <a:pt x="902" y="7501"/>
                  </a:lnTo>
                  <a:lnTo>
                    <a:pt x="956" y="7547"/>
                  </a:lnTo>
                  <a:lnTo>
                    <a:pt x="1006" y="7594"/>
                  </a:lnTo>
                  <a:lnTo>
                    <a:pt x="1029" y="7616"/>
                  </a:lnTo>
                  <a:lnTo>
                    <a:pt x="1051" y="7638"/>
                  </a:lnTo>
                  <a:lnTo>
                    <a:pt x="1073" y="7661"/>
                  </a:lnTo>
                  <a:lnTo>
                    <a:pt x="1094" y="7683"/>
                  </a:lnTo>
                  <a:lnTo>
                    <a:pt x="1136" y="7732"/>
                  </a:lnTo>
                  <a:lnTo>
                    <a:pt x="1177" y="7781"/>
                  </a:lnTo>
                  <a:lnTo>
                    <a:pt x="1216" y="7833"/>
                  </a:lnTo>
                  <a:lnTo>
                    <a:pt x="1255" y="7884"/>
                  </a:lnTo>
                  <a:lnTo>
                    <a:pt x="1294" y="7938"/>
                  </a:lnTo>
                  <a:lnTo>
                    <a:pt x="1332" y="7992"/>
                  </a:lnTo>
                  <a:lnTo>
                    <a:pt x="1384" y="8063"/>
                  </a:lnTo>
                  <a:lnTo>
                    <a:pt x="1436" y="8133"/>
                  </a:lnTo>
                  <a:lnTo>
                    <a:pt x="1489" y="8202"/>
                  </a:lnTo>
                  <a:lnTo>
                    <a:pt x="1544" y="8270"/>
                  </a:lnTo>
                  <a:lnTo>
                    <a:pt x="1599" y="8336"/>
                  </a:lnTo>
                  <a:lnTo>
                    <a:pt x="1657" y="8401"/>
                  </a:lnTo>
                  <a:lnTo>
                    <a:pt x="1714" y="8466"/>
                  </a:lnTo>
                  <a:lnTo>
                    <a:pt x="1772" y="8529"/>
                  </a:lnTo>
                  <a:lnTo>
                    <a:pt x="1832" y="8591"/>
                  </a:lnTo>
                  <a:lnTo>
                    <a:pt x="1893" y="8650"/>
                  </a:lnTo>
                  <a:lnTo>
                    <a:pt x="1955" y="8710"/>
                  </a:lnTo>
                  <a:lnTo>
                    <a:pt x="2018" y="8767"/>
                  </a:lnTo>
                  <a:lnTo>
                    <a:pt x="2081" y="8825"/>
                  </a:lnTo>
                  <a:lnTo>
                    <a:pt x="2145" y="8880"/>
                  </a:lnTo>
                  <a:lnTo>
                    <a:pt x="2211" y="8934"/>
                  </a:lnTo>
                  <a:lnTo>
                    <a:pt x="2277" y="8986"/>
                  </a:lnTo>
                  <a:lnTo>
                    <a:pt x="2300" y="9004"/>
                  </a:lnTo>
                  <a:lnTo>
                    <a:pt x="2324" y="9021"/>
                  </a:lnTo>
                  <a:lnTo>
                    <a:pt x="2348" y="9037"/>
                  </a:lnTo>
                  <a:lnTo>
                    <a:pt x="2374" y="9053"/>
                  </a:lnTo>
                  <a:lnTo>
                    <a:pt x="2424" y="9084"/>
                  </a:lnTo>
                  <a:lnTo>
                    <a:pt x="2474" y="9113"/>
                  </a:lnTo>
                  <a:lnTo>
                    <a:pt x="2525" y="9140"/>
                  </a:lnTo>
                  <a:lnTo>
                    <a:pt x="2574" y="9165"/>
                  </a:lnTo>
                  <a:lnTo>
                    <a:pt x="2624" y="9189"/>
                  </a:lnTo>
                  <a:lnTo>
                    <a:pt x="2669" y="9212"/>
                  </a:lnTo>
                  <a:lnTo>
                    <a:pt x="2702" y="9228"/>
                  </a:lnTo>
                  <a:lnTo>
                    <a:pt x="2733" y="9244"/>
                  </a:lnTo>
                  <a:lnTo>
                    <a:pt x="2764" y="9263"/>
                  </a:lnTo>
                  <a:lnTo>
                    <a:pt x="2793" y="9281"/>
                  </a:lnTo>
                  <a:lnTo>
                    <a:pt x="2821" y="9300"/>
                  </a:lnTo>
                  <a:lnTo>
                    <a:pt x="2848" y="9319"/>
                  </a:lnTo>
                  <a:lnTo>
                    <a:pt x="2876" y="9340"/>
                  </a:lnTo>
                  <a:lnTo>
                    <a:pt x="2901" y="9360"/>
                  </a:lnTo>
                  <a:lnTo>
                    <a:pt x="2926" y="9382"/>
                  </a:lnTo>
                  <a:lnTo>
                    <a:pt x="2951" y="9404"/>
                  </a:lnTo>
                  <a:lnTo>
                    <a:pt x="2973" y="9428"/>
                  </a:lnTo>
                  <a:lnTo>
                    <a:pt x="2995" y="9451"/>
                  </a:lnTo>
                  <a:lnTo>
                    <a:pt x="3016" y="9476"/>
                  </a:lnTo>
                  <a:lnTo>
                    <a:pt x="3037" y="9501"/>
                  </a:lnTo>
                  <a:lnTo>
                    <a:pt x="3056" y="9527"/>
                  </a:lnTo>
                  <a:lnTo>
                    <a:pt x="3074" y="9553"/>
                  </a:lnTo>
                  <a:lnTo>
                    <a:pt x="3092" y="9581"/>
                  </a:lnTo>
                  <a:lnTo>
                    <a:pt x="3109" y="9609"/>
                  </a:lnTo>
                  <a:lnTo>
                    <a:pt x="3125" y="9638"/>
                  </a:lnTo>
                  <a:lnTo>
                    <a:pt x="3140" y="9668"/>
                  </a:lnTo>
                  <a:lnTo>
                    <a:pt x="3154" y="9697"/>
                  </a:lnTo>
                  <a:lnTo>
                    <a:pt x="3167" y="9728"/>
                  </a:lnTo>
                  <a:lnTo>
                    <a:pt x="3179" y="9761"/>
                  </a:lnTo>
                  <a:lnTo>
                    <a:pt x="3190" y="9793"/>
                  </a:lnTo>
                  <a:lnTo>
                    <a:pt x="3201" y="9826"/>
                  </a:lnTo>
                  <a:lnTo>
                    <a:pt x="3211" y="9860"/>
                  </a:lnTo>
                  <a:lnTo>
                    <a:pt x="3220" y="9895"/>
                  </a:lnTo>
                  <a:lnTo>
                    <a:pt x="3227" y="9930"/>
                  </a:lnTo>
                  <a:lnTo>
                    <a:pt x="3235" y="9966"/>
                  </a:lnTo>
                  <a:lnTo>
                    <a:pt x="3241" y="10004"/>
                  </a:lnTo>
                  <a:lnTo>
                    <a:pt x="3246" y="10042"/>
                  </a:lnTo>
                  <a:lnTo>
                    <a:pt x="3250" y="10079"/>
                  </a:lnTo>
                  <a:lnTo>
                    <a:pt x="3253" y="10112"/>
                  </a:lnTo>
                  <a:lnTo>
                    <a:pt x="3256" y="10144"/>
                  </a:lnTo>
                  <a:lnTo>
                    <a:pt x="3256" y="10175"/>
                  </a:lnTo>
                  <a:lnTo>
                    <a:pt x="3256" y="10204"/>
                  </a:lnTo>
                  <a:lnTo>
                    <a:pt x="3255" y="10233"/>
                  </a:lnTo>
                  <a:lnTo>
                    <a:pt x="3253" y="10262"/>
                  </a:lnTo>
                  <a:lnTo>
                    <a:pt x="3250" y="10290"/>
                  </a:lnTo>
                  <a:lnTo>
                    <a:pt x="3246" y="10318"/>
                  </a:lnTo>
                  <a:lnTo>
                    <a:pt x="3206"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4" name="Freeform 12">
              <a:extLst>
                <a:ext uri="{FF2B5EF4-FFF2-40B4-BE49-F238E27FC236}">
                  <a16:creationId xmlns:a16="http://schemas.microsoft.com/office/drawing/2014/main" id="{E81447AA-D386-46D9-A567-DF2FD599135E}"/>
                </a:ext>
              </a:extLst>
            </p:cNvPr>
            <p:cNvSpPr>
              <a:spLocks/>
            </p:cNvSpPr>
            <p:nvPr userDrawn="1"/>
          </p:nvSpPr>
          <p:spPr bwMode="auto">
            <a:xfrm>
              <a:off x="6617097" y="2"/>
              <a:ext cx="3382473" cy="916572"/>
            </a:xfrm>
            <a:custGeom>
              <a:avLst/>
              <a:gdLst>
                <a:gd name="T0" fmla="*/ 2272 w 5087"/>
                <a:gd name="T1" fmla="*/ 1360 h 1377"/>
                <a:gd name="T2" fmla="*/ 2108 w 5087"/>
                <a:gd name="T3" fmla="*/ 1297 h 1377"/>
                <a:gd name="T4" fmla="*/ 1942 w 5087"/>
                <a:gd name="T5" fmla="*/ 1172 h 1377"/>
                <a:gd name="T6" fmla="*/ 1740 w 5087"/>
                <a:gd name="T7" fmla="*/ 942 h 1377"/>
                <a:gd name="T8" fmla="*/ 1638 w 5087"/>
                <a:gd name="T9" fmla="*/ 799 h 1377"/>
                <a:gd name="T10" fmla="*/ 1535 w 5087"/>
                <a:gd name="T11" fmla="*/ 697 h 1377"/>
                <a:gd name="T12" fmla="*/ 1414 w 5087"/>
                <a:gd name="T13" fmla="*/ 614 h 1377"/>
                <a:gd name="T14" fmla="*/ 1279 w 5087"/>
                <a:gd name="T15" fmla="*/ 549 h 1377"/>
                <a:gd name="T16" fmla="*/ 1125 w 5087"/>
                <a:gd name="T17" fmla="*/ 504 h 1377"/>
                <a:gd name="T18" fmla="*/ 936 w 5087"/>
                <a:gd name="T19" fmla="*/ 468 h 1377"/>
                <a:gd name="T20" fmla="*/ 729 w 5087"/>
                <a:gd name="T21" fmla="*/ 413 h 1377"/>
                <a:gd name="T22" fmla="*/ 531 w 5087"/>
                <a:gd name="T23" fmla="*/ 337 h 1377"/>
                <a:gd name="T24" fmla="*/ 338 w 5087"/>
                <a:gd name="T25" fmla="*/ 239 h 1377"/>
                <a:gd name="T26" fmla="*/ 151 w 5087"/>
                <a:gd name="T27" fmla="*/ 118 h 1377"/>
                <a:gd name="T28" fmla="*/ 62 w 5087"/>
                <a:gd name="T29" fmla="*/ 0 h 1377"/>
                <a:gd name="T30" fmla="*/ 413 w 5087"/>
                <a:gd name="T31" fmla="*/ 235 h 1377"/>
                <a:gd name="T32" fmla="*/ 658 w 5087"/>
                <a:gd name="T33" fmla="*/ 346 h 1377"/>
                <a:gd name="T34" fmla="*/ 915 w 5087"/>
                <a:gd name="T35" fmla="*/ 423 h 1377"/>
                <a:gd name="T36" fmla="*/ 1162 w 5087"/>
                <a:gd name="T37" fmla="*/ 471 h 1377"/>
                <a:gd name="T38" fmla="*/ 1319 w 5087"/>
                <a:gd name="T39" fmla="*/ 522 h 1377"/>
                <a:gd name="T40" fmla="*/ 1458 w 5087"/>
                <a:gd name="T41" fmla="*/ 593 h 1377"/>
                <a:gd name="T42" fmla="*/ 1579 w 5087"/>
                <a:gd name="T43" fmla="*/ 684 h 1377"/>
                <a:gd name="T44" fmla="*/ 1685 w 5087"/>
                <a:gd name="T45" fmla="*/ 794 h 1377"/>
                <a:gd name="T46" fmla="*/ 1802 w 5087"/>
                <a:gd name="T47" fmla="*/ 959 h 1377"/>
                <a:gd name="T48" fmla="*/ 2006 w 5087"/>
                <a:gd name="T49" fmla="*/ 1177 h 1377"/>
                <a:gd name="T50" fmla="*/ 2135 w 5087"/>
                <a:gd name="T51" fmla="*/ 1266 h 1377"/>
                <a:gd name="T52" fmla="*/ 2270 w 5087"/>
                <a:gd name="T53" fmla="*/ 1320 h 1377"/>
                <a:gd name="T54" fmla="*/ 2414 w 5087"/>
                <a:gd name="T55" fmla="*/ 1338 h 1377"/>
                <a:gd name="T56" fmla="*/ 2567 w 5087"/>
                <a:gd name="T57" fmla="*/ 1321 h 1377"/>
                <a:gd name="T58" fmla="*/ 2730 w 5087"/>
                <a:gd name="T59" fmla="*/ 1269 h 1377"/>
                <a:gd name="T60" fmla="*/ 2876 w 5087"/>
                <a:gd name="T61" fmla="*/ 1199 h 1377"/>
                <a:gd name="T62" fmla="*/ 3104 w 5087"/>
                <a:gd name="T63" fmla="*/ 1083 h 1377"/>
                <a:gd name="T64" fmla="*/ 3395 w 5087"/>
                <a:gd name="T65" fmla="*/ 953 h 1377"/>
                <a:gd name="T66" fmla="*/ 3679 w 5087"/>
                <a:gd name="T67" fmla="*/ 867 h 1377"/>
                <a:gd name="T68" fmla="*/ 4078 w 5087"/>
                <a:gd name="T69" fmla="*/ 774 h 1377"/>
                <a:gd name="T70" fmla="*/ 4338 w 5087"/>
                <a:gd name="T71" fmla="*/ 702 h 1377"/>
                <a:gd name="T72" fmla="*/ 4484 w 5087"/>
                <a:gd name="T73" fmla="*/ 635 h 1377"/>
                <a:gd name="T74" fmla="*/ 4611 w 5087"/>
                <a:gd name="T75" fmla="*/ 552 h 1377"/>
                <a:gd name="T76" fmla="*/ 4722 w 5087"/>
                <a:gd name="T77" fmla="*/ 450 h 1377"/>
                <a:gd name="T78" fmla="*/ 4818 w 5087"/>
                <a:gd name="T79" fmla="*/ 328 h 1377"/>
                <a:gd name="T80" fmla="*/ 4960 w 5087"/>
                <a:gd name="T81" fmla="*/ 114 h 1377"/>
                <a:gd name="T82" fmla="*/ 5031 w 5087"/>
                <a:gd name="T83" fmla="*/ 80 h 1377"/>
                <a:gd name="T84" fmla="*/ 4866 w 5087"/>
                <a:gd name="T85" fmla="*/ 327 h 1377"/>
                <a:gd name="T86" fmla="*/ 4770 w 5087"/>
                <a:gd name="T87" fmla="*/ 456 h 1377"/>
                <a:gd name="T88" fmla="*/ 4657 w 5087"/>
                <a:gd name="T89" fmla="*/ 565 h 1377"/>
                <a:gd name="T90" fmla="*/ 4527 w 5087"/>
                <a:gd name="T91" fmla="*/ 656 h 1377"/>
                <a:gd name="T92" fmla="*/ 4380 w 5087"/>
                <a:gd name="T93" fmla="*/ 728 h 1377"/>
                <a:gd name="T94" fmla="*/ 4212 w 5087"/>
                <a:gd name="T95" fmla="*/ 783 h 1377"/>
                <a:gd name="T96" fmla="*/ 3889 w 5087"/>
                <a:gd name="T97" fmla="*/ 857 h 1377"/>
                <a:gd name="T98" fmla="*/ 3519 w 5087"/>
                <a:gd name="T99" fmla="*/ 952 h 1377"/>
                <a:gd name="T100" fmla="*/ 3299 w 5087"/>
                <a:gd name="T101" fmla="*/ 1035 h 1377"/>
                <a:gd name="T102" fmla="*/ 2959 w 5087"/>
                <a:gd name="T103" fmla="*/ 1200 h 1377"/>
                <a:gd name="T104" fmla="*/ 2826 w 5087"/>
                <a:gd name="T105" fmla="*/ 1267 h 1377"/>
                <a:gd name="T106" fmla="*/ 2678 w 5087"/>
                <a:gd name="T107" fmla="*/ 1330 h 1377"/>
                <a:gd name="T108" fmla="*/ 2533 w 5087"/>
                <a:gd name="T109" fmla="*/ 1367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87" h="1377">
                  <a:moveTo>
                    <a:pt x="2417" y="1377"/>
                  </a:moveTo>
                  <a:lnTo>
                    <a:pt x="2387" y="1376"/>
                  </a:lnTo>
                  <a:lnTo>
                    <a:pt x="2358" y="1374"/>
                  </a:lnTo>
                  <a:lnTo>
                    <a:pt x="2328" y="1371"/>
                  </a:lnTo>
                  <a:lnTo>
                    <a:pt x="2300" y="1366"/>
                  </a:lnTo>
                  <a:lnTo>
                    <a:pt x="2272" y="1360"/>
                  </a:lnTo>
                  <a:lnTo>
                    <a:pt x="2244" y="1353"/>
                  </a:lnTo>
                  <a:lnTo>
                    <a:pt x="2216" y="1344"/>
                  </a:lnTo>
                  <a:lnTo>
                    <a:pt x="2188" y="1335"/>
                  </a:lnTo>
                  <a:lnTo>
                    <a:pt x="2161" y="1324"/>
                  </a:lnTo>
                  <a:lnTo>
                    <a:pt x="2135" y="1311"/>
                  </a:lnTo>
                  <a:lnTo>
                    <a:pt x="2108" y="1297"/>
                  </a:lnTo>
                  <a:lnTo>
                    <a:pt x="2082" y="1281"/>
                  </a:lnTo>
                  <a:lnTo>
                    <a:pt x="2055" y="1265"/>
                  </a:lnTo>
                  <a:lnTo>
                    <a:pt x="2030" y="1247"/>
                  </a:lnTo>
                  <a:lnTo>
                    <a:pt x="2005" y="1227"/>
                  </a:lnTo>
                  <a:lnTo>
                    <a:pt x="1981" y="1207"/>
                  </a:lnTo>
                  <a:lnTo>
                    <a:pt x="1942" y="1172"/>
                  </a:lnTo>
                  <a:lnTo>
                    <a:pt x="1905" y="1137"/>
                  </a:lnTo>
                  <a:lnTo>
                    <a:pt x="1868" y="1100"/>
                  </a:lnTo>
                  <a:lnTo>
                    <a:pt x="1834" y="1062"/>
                  </a:lnTo>
                  <a:lnTo>
                    <a:pt x="1801" y="1023"/>
                  </a:lnTo>
                  <a:lnTo>
                    <a:pt x="1770" y="983"/>
                  </a:lnTo>
                  <a:lnTo>
                    <a:pt x="1740" y="942"/>
                  </a:lnTo>
                  <a:lnTo>
                    <a:pt x="1712" y="900"/>
                  </a:lnTo>
                  <a:lnTo>
                    <a:pt x="1699" y="880"/>
                  </a:lnTo>
                  <a:lnTo>
                    <a:pt x="1684" y="859"/>
                  </a:lnTo>
                  <a:lnTo>
                    <a:pt x="1669" y="838"/>
                  </a:lnTo>
                  <a:lnTo>
                    <a:pt x="1654" y="819"/>
                  </a:lnTo>
                  <a:lnTo>
                    <a:pt x="1638" y="799"/>
                  </a:lnTo>
                  <a:lnTo>
                    <a:pt x="1622" y="781"/>
                  </a:lnTo>
                  <a:lnTo>
                    <a:pt x="1605" y="763"/>
                  </a:lnTo>
                  <a:lnTo>
                    <a:pt x="1589" y="746"/>
                  </a:lnTo>
                  <a:lnTo>
                    <a:pt x="1570" y="729"/>
                  </a:lnTo>
                  <a:lnTo>
                    <a:pt x="1553" y="712"/>
                  </a:lnTo>
                  <a:lnTo>
                    <a:pt x="1535" y="697"/>
                  </a:lnTo>
                  <a:lnTo>
                    <a:pt x="1515" y="681"/>
                  </a:lnTo>
                  <a:lnTo>
                    <a:pt x="1496" y="666"/>
                  </a:lnTo>
                  <a:lnTo>
                    <a:pt x="1476" y="653"/>
                  </a:lnTo>
                  <a:lnTo>
                    <a:pt x="1457" y="639"/>
                  </a:lnTo>
                  <a:lnTo>
                    <a:pt x="1436" y="626"/>
                  </a:lnTo>
                  <a:lnTo>
                    <a:pt x="1414" y="614"/>
                  </a:lnTo>
                  <a:lnTo>
                    <a:pt x="1394" y="601"/>
                  </a:lnTo>
                  <a:lnTo>
                    <a:pt x="1371" y="590"/>
                  </a:lnTo>
                  <a:lnTo>
                    <a:pt x="1349" y="579"/>
                  </a:lnTo>
                  <a:lnTo>
                    <a:pt x="1326" y="569"/>
                  </a:lnTo>
                  <a:lnTo>
                    <a:pt x="1302" y="559"/>
                  </a:lnTo>
                  <a:lnTo>
                    <a:pt x="1279" y="549"/>
                  </a:lnTo>
                  <a:lnTo>
                    <a:pt x="1254" y="540"/>
                  </a:lnTo>
                  <a:lnTo>
                    <a:pt x="1229" y="532"/>
                  </a:lnTo>
                  <a:lnTo>
                    <a:pt x="1204" y="524"/>
                  </a:lnTo>
                  <a:lnTo>
                    <a:pt x="1178" y="516"/>
                  </a:lnTo>
                  <a:lnTo>
                    <a:pt x="1151" y="510"/>
                  </a:lnTo>
                  <a:lnTo>
                    <a:pt x="1125" y="504"/>
                  </a:lnTo>
                  <a:lnTo>
                    <a:pt x="1098" y="498"/>
                  </a:lnTo>
                  <a:lnTo>
                    <a:pt x="1070" y="493"/>
                  </a:lnTo>
                  <a:lnTo>
                    <a:pt x="1043" y="487"/>
                  </a:lnTo>
                  <a:lnTo>
                    <a:pt x="1007" y="482"/>
                  </a:lnTo>
                  <a:lnTo>
                    <a:pt x="971" y="476"/>
                  </a:lnTo>
                  <a:lnTo>
                    <a:pt x="936" y="468"/>
                  </a:lnTo>
                  <a:lnTo>
                    <a:pt x="901" y="461"/>
                  </a:lnTo>
                  <a:lnTo>
                    <a:pt x="867" y="453"/>
                  </a:lnTo>
                  <a:lnTo>
                    <a:pt x="831" y="444"/>
                  </a:lnTo>
                  <a:lnTo>
                    <a:pt x="798" y="435"/>
                  </a:lnTo>
                  <a:lnTo>
                    <a:pt x="764" y="424"/>
                  </a:lnTo>
                  <a:lnTo>
                    <a:pt x="729" y="413"/>
                  </a:lnTo>
                  <a:lnTo>
                    <a:pt x="696" y="403"/>
                  </a:lnTo>
                  <a:lnTo>
                    <a:pt x="663" y="390"/>
                  </a:lnTo>
                  <a:lnTo>
                    <a:pt x="630" y="377"/>
                  </a:lnTo>
                  <a:lnTo>
                    <a:pt x="596" y="365"/>
                  </a:lnTo>
                  <a:lnTo>
                    <a:pt x="563" y="351"/>
                  </a:lnTo>
                  <a:lnTo>
                    <a:pt x="531" y="337"/>
                  </a:lnTo>
                  <a:lnTo>
                    <a:pt x="498" y="322"/>
                  </a:lnTo>
                  <a:lnTo>
                    <a:pt x="466" y="306"/>
                  </a:lnTo>
                  <a:lnTo>
                    <a:pt x="433" y="290"/>
                  </a:lnTo>
                  <a:lnTo>
                    <a:pt x="401" y="274"/>
                  </a:lnTo>
                  <a:lnTo>
                    <a:pt x="369" y="257"/>
                  </a:lnTo>
                  <a:lnTo>
                    <a:pt x="338" y="239"/>
                  </a:lnTo>
                  <a:lnTo>
                    <a:pt x="306" y="220"/>
                  </a:lnTo>
                  <a:lnTo>
                    <a:pt x="275" y="201"/>
                  </a:lnTo>
                  <a:lnTo>
                    <a:pt x="244" y="181"/>
                  </a:lnTo>
                  <a:lnTo>
                    <a:pt x="213" y="161"/>
                  </a:lnTo>
                  <a:lnTo>
                    <a:pt x="182" y="140"/>
                  </a:lnTo>
                  <a:lnTo>
                    <a:pt x="151" y="118"/>
                  </a:lnTo>
                  <a:lnTo>
                    <a:pt x="120" y="95"/>
                  </a:lnTo>
                  <a:lnTo>
                    <a:pt x="90" y="72"/>
                  </a:lnTo>
                  <a:lnTo>
                    <a:pt x="59" y="49"/>
                  </a:lnTo>
                  <a:lnTo>
                    <a:pt x="30" y="25"/>
                  </a:lnTo>
                  <a:lnTo>
                    <a:pt x="0" y="0"/>
                  </a:lnTo>
                  <a:lnTo>
                    <a:pt x="62" y="0"/>
                  </a:lnTo>
                  <a:lnTo>
                    <a:pt x="119" y="45"/>
                  </a:lnTo>
                  <a:lnTo>
                    <a:pt x="176" y="87"/>
                  </a:lnTo>
                  <a:lnTo>
                    <a:pt x="235" y="127"/>
                  </a:lnTo>
                  <a:lnTo>
                    <a:pt x="293" y="165"/>
                  </a:lnTo>
                  <a:lnTo>
                    <a:pt x="353" y="202"/>
                  </a:lnTo>
                  <a:lnTo>
                    <a:pt x="413" y="235"/>
                  </a:lnTo>
                  <a:lnTo>
                    <a:pt x="474" y="266"/>
                  </a:lnTo>
                  <a:lnTo>
                    <a:pt x="534" y="295"/>
                  </a:lnTo>
                  <a:lnTo>
                    <a:pt x="565" y="309"/>
                  </a:lnTo>
                  <a:lnTo>
                    <a:pt x="596" y="322"/>
                  </a:lnTo>
                  <a:lnTo>
                    <a:pt x="627" y="335"/>
                  </a:lnTo>
                  <a:lnTo>
                    <a:pt x="658" y="346"/>
                  </a:lnTo>
                  <a:lnTo>
                    <a:pt x="690" y="358"/>
                  </a:lnTo>
                  <a:lnTo>
                    <a:pt x="721" y="369"/>
                  </a:lnTo>
                  <a:lnTo>
                    <a:pt x="753" y="380"/>
                  </a:lnTo>
                  <a:lnTo>
                    <a:pt x="786" y="390"/>
                  </a:lnTo>
                  <a:lnTo>
                    <a:pt x="850" y="407"/>
                  </a:lnTo>
                  <a:lnTo>
                    <a:pt x="915" y="423"/>
                  </a:lnTo>
                  <a:lnTo>
                    <a:pt x="982" y="437"/>
                  </a:lnTo>
                  <a:lnTo>
                    <a:pt x="1048" y="448"/>
                  </a:lnTo>
                  <a:lnTo>
                    <a:pt x="1078" y="454"/>
                  </a:lnTo>
                  <a:lnTo>
                    <a:pt x="1107" y="459"/>
                  </a:lnTo>
                  <a:lnTo>
                    <a:pt x="1134" y="466"/>
                  </a:lnTo>
                  <a:lnTo>
                    <a:pt x="1162" y="471"/>
                  </a:lnTo>
                  <a:lnTo>
                    <a:pt x="1189" y="479"/>
                  </a:lnTo>
                  <a:lnTo>
                    <a:pt x="1217" y="486"/>
                  </a:lnTo>
                  <a:lnTo>
                    <a:pt x="1242" y="494"/>
                  </a:lnTo>
                  <a:lnTo>
                    <a:pt x="1269" y="504"/>
                  </a:lnTo>
                  <a:lnTo>
                    <a:pt x="1294" y="513"/>
                  </a:lnTo>
                  <a:lnTo>
                    <a:pt x="1319" y="522"/>
                  </a:lnTo>
                  <a:lnTo>
                    <a:pt x="1343" y="532"/>
                  </a:lnTo>
                  <a:lnTo>
                    <a:pt x="1367" y="544"/>
                  </a:lnTo>
                  <a:lnTo>
                    <a:pt x="1390" y="555"/>
                  </a:lnTo>
                  <a:lnTo>
                    <a:pt x="1413" y="567"/>
                  </a:lnTo>
                  <a:lnTo>
                    <a:pt x="1435" y="579"/>
                  </a:lnTo>
                  <a:lnTo>
                    <a:pt x="1458" y="593"/>
                  </a:lnTo>
                  <a:lnTo>
                    <a:pt x="1478" y="607"/>
                  </a:lnTo>
                  <a:lnTo>
                    <a:pt x="1500" y="621"/>
                  </a:lnTo>
                  <a:lnTo>
                    <a:pt x="1520" y="635"/>
                  </a:lnTo>
                  <a:lnTo>
                    <a:pt x="1540" y="650"/>
                  </a:lnTo>
                  <a:lnTo>
                    <a:pt x="1560" y="666"/>
                  </a:lnTo>
                  <a:lnTo>
                    <a:pt x="1579" y="684"/>
                  </a:lnTo>
                  <a:lnTo>
                    <a:pt x="1598" y="700"/>
                  </a:lnTo>
                  <a:lnTo>
                    <a:pt x="1616" y="718"/>
                  </a:lnTo>
                  <a:lnTo>
                    <a:pt x="1633" y="736"/>
                  </a:lnTo>
                  <a:lnTo>
                    <a:pt x="1650" y="755"/>
                  </a:lnTo>
                  <a:lnTo>
                    <a:pt x="1668" y="774"/>
                  </a:lnTo>
                  <a:lnTo>
                    <a:pt x="1685" y="794"/>
                  </a:lnTo>
                  <a:lnTo>
                    <a:pt x="1701" y="814"/>
                  </a:lnTo>
                  <a:lnTo>
                    <a:pt x="1716" y="835"/>
                  </a:lnTo>
                  <a:lnTo>
                    <a:pt x="1731" y="857"/>
                  </a:lnTo>
                  <a:lnTo>
                    <a:pt x="1746" y="880"/>
                  </a:lnTo>
                  <a:lnTo>
                    <a:pt x="1773" y="920"/>
                  </a:lnTo>
                  <a:lnTo>
                    <a:pt x="1802" y="959"/>
                  </a:lnTo>
                  <a:lnTo>
                    <a:pt x="1832" y="998"/>
                  </a:lnTo>
                  <a:lnTo>
                    <a:pt x="1864" y="1036"/>
                  </a:lnTo>
                  <a:lnTo>
                    <a:pt x="1897" y="1074"/>
                  </a:lnTo>
                  <a:lnTo>
                    <a:pt x="1933" y="1109"/>
                  </a:lnTo>
                  <a:lnTo>
                    <a:pt x="1968" y="1144"/>
                  </a:lnTo>
                  <a:lnTo>
                    <a:pt x="2006" y="1177"/>
                  </a:lnTo>
                  <a:lnTo>
                    <a:pt x="2027" y="1195"/>
                  </a:lnTo>
                  <a:lnTo>
                    <a:pt x="2049" y="1211"/>
                  </a:lnTo>
                  <a:lnTo>
                    <a:pt x="2069" y="1226"/>
                  </a:lnTo>
                  <a:lnTo>
                    <a:pt x="2091" y="1241"/>
                  </a:lnTo>
                  <a:lnTo>
                    <a:pt x="2113" y="1255"/>
                  </a:lnTo>
                  <a:lnTo>
                    <a:pt x="2135" y="1266"/>
                  </a:lnTo>
                  <a:lnTo>
                    <a:pt x="2156" y="1278"/>
                  </a:lnTo>
                  <a:lnTo>
                    <a:pt x="2179" y="1289"/>
                  </a:lnTo>
                  <a:lnTo>
                    <a:pt x="2201" y="1298"/>
                  </a:lnTo>
                  <a:lnTo>
                    <a:pt x="2224" y="1306"/>
                  </a:lnTo>
                  <a:lnTo>
                    <a:pt x="2247" y="1314"/>
                  </a:lnTo>
                  <a:lnTo>
                    <a:pt x="2270" y="1320"/>
                  </a:lnTo>
                  <a:lnTo>
                    <a:pt x="2294" y="1326"/>
                  </a:lnTo>
                  <a:lnTo>
                    <a:pt x="2318" y="1330"/>
                  </a:lnTo>
                  <a:lnTo>
                    <a:pt x="2341" y="1334"/>
                  </a:lnTo>
                  <a:lnTo>
                    <a:pt x="2365" y="1336"/>
                  </a:lnTo>
                  <a:lnTo>
                    <a:pt x="2390" y="1338"/>
                  </a:lnTo>
                  <a:lnTo>
                    <a:pt x="2414" y="1338"/>
                  </a:lnTo>
                  <a:lnTo>
                    <a:pt x="2440" y="1338"/>
                  </a:lnTo>
                  <a:lnTo>
                    <a:pt x="2465" y="1337"/>
                  </a:lnTo>
                  <a:lnTo>
                    <a:pt x="2490" y="1335"/>
                  </a:lnTo>
                  <a:lnTo>
                    <a:pt x="2515" y="1332"/>
                  </a:lnTo>
                  <a:lnTo>
                    <a:pt x="2542" y="1327"/>
                  </a:lnTo>
                  <a:lnTo>
                    <a:pt x="2567" y="1321"/>
                  </a:lnTo>
                  <a:lnTo>
                    <a:pt x="2593" y="1314"/>
                  </a:lnTo>
                  <a:lnTo>
                    <a:pt x="2621" y="1308"/>
                  </a:lnTo>
                  <a:lnTo>
                    <a:pt x="2647" y="1299"/>
                  </a:lnTo>
                  <a:lnTo>
                    <a:pt x="2675" y="1290"/>
                  </a:lnTo>
                  <a:lnTo>
                    <a:pt x="2702" y="1280"/>
                  </a:lnTo>
                  <a:lnTo>
                    <a:pt x="2730" y="1269"/>
                  </a:lnTo>
                  <a:lnTo>
                    <a:pt x="2757" y="1256"/>
                  </a:lnTo>
                  <a:lnTo>
                    <a:pt x="2786" y="1242"/>
                  </a:lnTo>
                  <a:lnTo>
                    <a:pt x="2808" y="1232"/>
                  </a:lnTo>
                  <a:lnTo>
                    <a:pt x="2831" y="1220"/>
                  </a:lnTo>
                  <a:lnTo>
                    <a:pt x="2853" y="1210"/>
                  </a:lnTo>
                  <a:lnTo>
                    <a:pt x="2876" y="1199"/>
                  </a:lnTo>
                  <a:lnTo>
                    <a:pt x="2897" y="1187"/>
                  </a:lnTo>
                  <a:lnTo>
                    <a:pt x="2919" y="1176"/>
                  </a:lnTo>
                  <a:lnTo>
                    <a:pt x="2941" y="1164"/>
                  </a:lnTo>
                  <a:lnTo>
                    <a:pt x="2964" y="1154"/>
                  </a:lnTo>
                  <a:lnTo>
                    <a:pt x="3034" y="1118"/>
                  </a:lnTo>
                  <a:lnTo>
                    <a:pt x="3104" y="1083"/>
                  </a:lnTo>
                  <a:lnTo>
                    <a:pt x="3175" y="1048"/>
                  </a:lnTo>
                  <a:lnTo>
                    <a:pt x="3247" y="1014"/>
                  </a:lnTo>
                  <a:lnTo>
                    <a:pt x="3284" y="998"/>
                  </a:lnTo>
                  <a:lnTo>
                    <a:pt x="3321" y="983"/>
                  </a:lnTo>
                  <a:lnTo>
                    <a:pt x="3357" y="968"/>
                  </a:lnTo>
                  <a:lnTo>
                    <a:pt x="3395" y="953"/>
                  </a:lnTo>
                  <a:lnTo>
                    <a:pt x="3432" y="939"/>
                  </a:lnTo>
                  <a:lnTo>
                    <a:pt x="3470" y="927"/>
                  </a:lnTo>
                  <a:lnTo>
                    <a:pt x="3508" y="914"/>
                  </a:lnTo>
                  <a:lnTo>
                    <a:pt x="3547" y="903"/>
                  </a:lnTo>
                  <a:lnTo>
                    <a:pt x="3612" y="884"/>
                  </a:lnTo>
                  <a:lnTo>
                    <a:pt x="3679" y="867"/>
                  </a:lnTo>
                  <a:lnTo>
                    <a:pt x="3745" y="851"/>
                  </a:lnTo>
                  <a:lnTo>
                    <a:pt x="3813" y="835"/>
                  </a:lnTo>
                  <a:lnTo>
                    <a:pt x="3879" y="819"/>
                  </a:lnTo>
                  <a:lnTo>
                    <a:pt x="3946" y="804"/>
                  </a:lnTo>
                  <a:lnTo>
                    <a:pt x="4012" y="789"/>
                  </a:lnTo>
                  <a:lnTo>
                    <a:pt x="4078" y="774"/>
                  </a:lnTo>
                  <a:lnTo>
                    <a:pt x="4143" y="759"/>
                  </a:lnTo>
                  <a:lnTo>
                    <a:pt x="4202" y="746"/>
                  </a:lnTo>
                  <a:lnTo>
                    <a:pt x="4258" y="729"/>
                  </a:lnTo>
                  <a:lnTo>
                    <a:pt x="4285" y="721"/>
                  </a:lnTo>
                  <a:lnTo>
                    <a:pt x="4312" y="712"/>
                  </a:lnTo>
                  <a:lnTo>
                    <a:pt x="4338" y="702"/>
                  </a:lnTo>
                  <a:lnTo>
                    <a:pt x="4363" y="693"/>
                  </a:lnTo>
                  <a:lnTo>
                    <a:pt x="4389" y="682"/>
                  </a:lnTo>
                  <a:lnTo>
                    <a:pt x="4413" y="671"/>
                  </a:lnTo>
                  <a:lnTo>
                    <a:pt x="4437" y="659"/>
                  </a:lnTo>
                  <a:lnTo>
                    <a:pt x="4461" y="648"/>
                  </a:lnTo>
                  <a:lnTo>
                    <a:pt x="4484" y="635"/>
                  </a:lnTo>
                  <a:lnTo>
                    <a:pt x="4507" y="623"/>
                  </a:lnTo>
                  <a:lnTo>
                    <a:pt x="4529" y="609"/>
                  </a:lnTo>
                  <a:lnTo>
                    <a:pt x="4550" y="595"/>
                  </a:lnTo>
                  <a:lnTo>
                    <a:pt x="4571" y="582"/>
                  </a:lnTo>
                  <a:lnTo>
                    <a:pt x="4592" y="567"/>
                  </a:lnTo>
                  <a:lnTo>
                    <a:pt x="4611" y="552"/>
                  </a:lnTo>
                  <a:lnTo>
                    <a:pt x="4632" y="536"/>
                  </a:lnTo>
                  <a:lnTo>
                    <a:pt x="4650" y="520"/>
                  </a:lnTo>
                  <a:lnTo>
                    <a:pt x="4670" y="502"/>
                  </a:lnTo>
                  <a:lnTo>
                    <a:pt x="4687" y="485"/>
                  </a:lnTo>
                  <a:lnTo>
                    <a:pt x="4705" y="468"/>
                  </a:lnTo>
                  <a:lnTo>
                    <a:pt x="4722" y="450"/>
                  </a:lnTo>
                  <a:lnTo>
                    <a:pt x="4740" y="430"/>
                  </a:lnTo>
                  <a:lnTo>
                    <a:pt x="4756" y="411"/>
                  </a:lnTo>
                  <a:lnTo>
                    <a:pt x="4772" y="391"/>
                  </a:lnTo>
                  <a:lnTo>
                    <a:pt x="4788" y="370"/>
                  </a:lnTo>
                  <a:lnTo>
                    <a:pt x="4803" y="350"/>
                  </a:lnTo>
                  <a:lnTo>
                    <a:pt x="4818" y="328"/>
                  </a:lnTo>
                  <a:lnTo>
                    <a:pt x="4833" y="306"/>
                  </a:lnTo>
                  <a:lnTo>
                    <a:pt x="4858" y="267"/>
                  </a:lnTo>
                  <a:lnTo>
                    <a:pt x="4883" y="228"/>
                  </a:lnTo>
                  <a:lnTo>
                    <a:pt x="4908" y="190"/>
                  </a:lnTo>
                  <a:lnTo>
                    <a:pt x="4934" y="151"/>
                  </a:lnTo>
                  <a:lnTo>
                    <a:pt x="4960" y="114"/>
                  </a:lnTo>
                  <a:lnTo>
                    <a:pt x="4986" y="76"/>
                  </a:lnTo>
                  <a:lnTo>
                    <a:pt x="5013" y="38"/>
                  </a:lnTo>
                  <a:lnTo>
                    <a:pt x="5039" y="0"/>
                  </a:lnTo>
                  <a:lnTo>
                    <a:pt x="5087" y="0"/>
                  </a:lnTo>
                  <a:lnTo>
                    <a:pt x="5059" y="40"/>
                  </a:lnTo>
                  <a:lnTo>
                    <a:pt x="5031" y="80"/>
                  </a:lnTo>
                  <a:lnTo>
                    <a:pt x="5002" y="122"/>
                  </a:lnTo>
                  <a:lnTo>
                    <a:pt x="4975" y="162"/>
                  </a:lnTo>
                  <a:lnTo>
                    <a:pt x="4947" y="203"/>
                  </a:lnTo>
                  <a:lnTo>
                    <a:pt x="4920" y="244"/>
                  </a:lnTo>
                  <a:lnTo>
                    <a:pt x="4892" y="286"/>
                  </a:lnTo>
                  <a:lnTo>
                    <a:pt x="4866" y="327"/>
                  </a:lnTo>
                  <a:lnTo>
                    <a:pt x="4851" y="350"/>
                  </a:lnTo>
                  <a:lnTo>
                    <a:pt x="4835" y="373"/>
                  </a:lnTo>
                  <a:lnTo>
                    <a:pt x="4819" y="395"/>
                  </a:lnTo>
                  <a:lnTo>
                    <a:pt x="4803" y="415"/>
                  </a:lnTo>
                  <a:lnTo>
                    <a:pt x="4787" y="436"/>
                  </a:lnTo>
                  <a:lnTo>
                    <a:pt x="4770" y="456"/>
                  </a:lnTo>
                  <a:lnTo>
                    <a:pt x="4751" y="476"/>
                  </a:lnTo>
                  <a:lnTo>
                    <a:pt x="4734" y="495"/>
                  </a:lnTo>
                  <a:lnTo>
                    <a:pt x="4716" y="514"/>
                  </a:lnTo>
                  <a:lnTo>
                    <a:pt x="4696" y="531"/>
                  </a:lnTo>
                  <a:lnTo>
                    <a:pt x="4677" y="549"/>
                  </a:lnTo>
                  <a:lnTo>
                    <a:pt x="4657" y="565"/>
                  </a:lnTo>
                  <a:lnTo>
                    <a:pt x="4636" y="583"/>
                  </a:lnTo>
                  <a:lnTo>
                    <a:pt x="4616" y="598"/>
                  </a:lnTo>
                  <a:lnTo>
                    <a:pt x="4594" y="614"/>
                  </a:lnTo>
                  <a:lnTo>
                    <a:pt x="4572" y="629"/>
                  </a:lnTo>
                  <a:lnTo>
                    <a:pt x="4550" y="642"/>
                  </a:lnTo>
                  <a:lnTo>
                    <a:pt x="4527" y="656"/>
                  </a:lnTo>
                  <a:lnTo>
                    <a:pt x="4505" y="670"/>
                  </a:lnTo>
                  <a:lnTo>
                    <a:pt x="4480" y="682"/>
                  </a:lnTo>
                  <a:lnTo>
                    <a:pt x="4456" y="695"/>
                  </a:lnTo>
                  <a:lnTo>
                    <a:pt x="4431" y="707"/>
                  </a:lnTo>
                  <a:lnTo>
                    <a:pt x="4406" y="718"/>
                  </a:lnTo>
                  <a:lnTo>
                    <a:pt x="4380" y="728"/>
                  </a:lnTo>
                  <a:lnTo>
                    <a:pt x="4353" y="739"/>
                  </a:lnTo>
                  <a:lnTo>
                    <a:pt x="4326" y="749"/>
                  </a:lnTo>
                  <a:lnTo>
                    <a:pt x="4298" y="758"/>
                  </a:lnTo>
                  <a:lnTo>
                    <a:pt x="4271" y="767"/>
                  </a:lnTo>
                  <a:lnTo>
                    <a:pt x="4242" y="775"/>
                  </a:lnTo>
                  <a:lnTo>
                    <a:pt x="4212" y="783"/>
                  </a:lnTo>
                  <a:lnTo>
                    <a:pt x="4182" y="791"/>
                  </a:lnTo>
                  <a:lnTo>
                    <a:pt x="4151" y="798"/>
                  </a:lnTo>
                  <a:lnTo>
                    <a:pt x="4087" y="812"/>
                  </a:lnTo>
                  <a:lnTo>
                    <a:pt x="4020" y="827"/>
                  </a:lnTo>
                  <a:lnTo>
                    <a:pt x="3955" y="842"/>
                  </a:lnTo>
                  <a:lnTo>
                    <a:pt x="3889" y="857"/>
                  </a:lnTo>
                  <a:lnTo>
                    <a:pt x="3822" y="873"/>
                  </a:lnTo>
                  <a:lnTo>
                    <a:pt x="3755" y="889"/>
                  </a:lnTo>
                  <a:lnTo>
                    <a:pt x="3689" y="905"/>
                  </a:lnTo>
                  <a:lnTo>
                    <a:pt x="3622" y="922"/>
                  </a:lnTo>
                  <a:lnTo>
                    <a:pt x="3557" y="941"/>
                  </a:lnTo>
                  <a:lnTo>
                    <a:pt x="3519" y="952"/>
                  </a:lnTo>
                  <a:lnTo>
                    <a:pt x="3482" y="963"/>
                  </a:lnTo>
                  <a:lnTo>
                    <a:pt x="3445" y="977"/>
                  </a:lnTo>
                  <a:lnTo>
                    <a:pt x="3408" y="990"/>
                  </a:lnTo>
                  <a:lnTo>
                    <a:pt x="3371" y="1005"/>
                  </a:lnTo>
                  <a:lnTo>
                    <a:pt x="3334" y="1020"/>
                  </a:lnTo>
                  <a:lnTo>
                    <a:pt x="3299" y="1035"/>
                  </a:lnTo>
                  <a:lnTo>
                    <a:pt x="3262" y="1051"/>
                  </a:lnTo>
                  <a:lnTo>
                    <a:pt x="3191" y="1084"/>
                  </a:lnTo>
                  <a:lnTo>
                    <a:pt x="3121" y="1118"/>
                  </a:lnTo>
                  <a:lnTo>
                    <a:pt x="3051" y="1154"/>
                  </a:lnTo>
                  <a:lnTo>
                    <a:pt x="2981" y="1188"/>
                  </a:lnTo>
                  <a:lnTo>
                    <a:pt x="2959" y="1200"/>
                  </a:lnTo>
                  <a:lnTo>
                    <a:pt x="2938" y="1211"/>
                  </a:lnTo>
                  <a:lnTo>
                    <a:pt x="2915" y="1223"/>
                  </a:lnTo>
                  <a:lnTo>
                    <a:pt x="2893" y="1234"/>
                  </a:lnTo>
                  <a:lnTo>
                    <a:pt x="2870" y="1244"/>
                  </a:lnTo>
                  <a:lnTo>
                    <a:pt x="2848" y="1256"/>
                  </a:lnTo>
                  <a:lnTo>
                    <a:pt x="2826" y="1267"/>
                  </a:lnTo>
                  <a:lnTo>
                    <a:pt x="2803" y="1278"/>
                  </a:lnTo>
                  <a:lnTo>
                    <a:pt x="2778" y="1290"/>
                  </a:lnTo>
                  <a:lnTo>
                    <a:pt x="2753" y="1302"/>
                  </a:lnTo>
                  <a:lnTo>
                    <a:pt x="2728" y="1312"/>
                  </a:lnTo>
                  <a:lnTo>
                    <a:pt x="2702" y="1321"/>
                  </a:lnTo>
                  <a:lnTo>
                    <a:pt x="2678" y="1330"/>
                  </a:lnTo>
                  <a:lnTo>
                    <a:pt x="2653" y="1338"/>
                  </a:lnTo>
                  <a:lnTo>
                    <a:pt x="2629" y="1345"/>
                  </a:lnTo>
                  <a:lnTo>
                    <a:pt x="2605" y="1352"/>
                  </a:lnTo>
                  <a:lnTo>
                    <a:pt x="2581" y="1358"/>
                  </a:lnTo>
                  <a:lnTo>
                    <a:pt x="2557" y="1363"/>
                  </a:lnTo>
                  <a:lnTo>
                    <a:pt x="2533" y="1367"/>
                  </a:lnTo>
                  <a:lnTo>
                    <a:pt x="2510" y="1371"/>
                  </a:lnTo>
                  <a:lnTo>
                    <a:pt x="2486" y="1374"/>
                  </a:lnTo>
                  <a:lnTo>
                    <a:pt x="2463" y="1375"/>
                  </a:lnTo>
                  <a:lnTo>
                    <a:pt x="2440" y="1376"/>
                  </a:lnTo>
                  <a:lnTo>
                    <a:pt x="2417" y="137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5" name="Freeform 13">
              <a:extLst>
                <a:ext uri="{FF2B5EF4-FFF2-40B4-BE49-F238E27FC236}">
                  <a16:creationId xmlns:a16="http://schemas.microsoft.com/office/drawing/2014/main" id="{98B77C7E-0A10-41C9-BF9A-721E61AC7C8A}"/>
                </a:ext>
              </a:extLst>
            </p:cNvPr>
            <p:cNvSpPr>
              <a:spLocks/>
            </p:cNvSpPr>
            <p:nvPr userDrawn="1"/>
          </p:nvSpPr>
          <p:spPr bwMode="auto">
            <a:xfrm>
              <a:off x="10367127" y="4643339"/>
              <a:ext cx="1828490" cy="2214658"/>
            </a:xfrm>
            <a:custGeom>
              <a:avLst/>
              <a:gdLst>
                <a:gd name="T0" fmla="*/ 177 w 2749"/>
                <a:gd name="T1" fmla="*/ 3290 h 3332"/>
                <a:gd name="T2" fmla="*/ 212 w 2749"/>
                <a:gd name="T3" fmla="*/ 3101 h 3332"/>
                <a:gd name="T4" fmla="*/ 241 w 2749"/>
                <a:gd name="T5" fmla="*/ 2865 h 3332"/>
                <a:gd name="T6" fmla="*/ 259 w 2749"/>
                <a:gd name="T7" fmla="*/ 2580 h 3332"/>
                <a:gd name="T8" fmla="*/ 247 w 2749"/>
                <a:gd name="T9" fmla="*/ 2299 h 3332"/>
                <a:gd name="T10" fmla="*/ 206 w 2749"/>
                <a:gd name="T11" fmla="*/ 2022 h 3332"/>
                <a:gd name="T12" fmla="*/ 158 w 2749"/>
                <a:gd name="T13" fmla="*/ 1801 h 3332"/>
                <a:gd name="T14" fmla="*/ 99 w 2749"/>
                <a:gd name="T15" fmla="*/ 1546 h 3332"/>
                <a:gd name="T16" fmla="*/ 33 w 2749"/>
                <a:gd name="T17" fmla="*/ 1233 h 3332"/>
                <a:gd name="T18" fmla="*/ 2 w 2749"/>
                <a:gd name="T19" fmla="*/ 1004 h 3332"/>
                <a:gd name="T20" fmla="*/ 13 w 2749"/>
                <a:gd name="T21" fmla="*/ 814 h 3332"/>
                <a:gd name="T22" fmla="*/ 64 w 2749"/>
                <a:gd name="T23" fmla="*/ 644 h 3332"/>
                <a:gd name="T24" fmla="*/ 161 w 2749"/>
                <a:gd name="T25" fmla="*/ 482 h 3332"/>
                <a:gd name="T26" fmla="*/ 293 w 2749"/>
                <a:gd name="T27" fmla="*/ 346 h 3332"/>
                <a:gd name="T28" fmla="*/ 471 w 2749"/>
                <a:gd name="T29" fmla="*/ 223 h 3332"/>
                <a:gd name="T30" fmla="*/ 636 w 2749"/>
                <a:gd name="T31" fmla="*/ 131 h 3332"/>
                <a:gd name="T32" fmla="*/ 773 w 2749"/>
                <a:gd name="T33" fmla="*/ 74 h 3332"/>
                <a:gd name="T34" fmla="*/ 912 w 2749"/>
                <a:gd name="T35" fmla="*/ 33 h 3332"/>
                <a:gd name="T36" fmla="*/ 1056 w 2749"/>
                <a:gd name="T37" fmla="*/ 9 h 3332"/>
                <a:gd name="T38" fmla="*/ 1202 w 2749"/>
                <a:gd name="T39" fmla="*/ 0 h 3332"/>
                <a:gd name="T40" fmla="*/ 1350 w 2749"/>
                <a:gd name="T41" fmla="*/ 8 h 3332"/>
                <a:gd name="T42" fmla="*/ 1528 w 2749"/>
                <a:gd name="T43" fmla="*/ 39 h 3332"/>
                <a:gd name="T44" fmla="*/ 1742 w 2749"/>
                <a:gd name="T45" fmla="*/ 109 h 3332"/>
                <a:gd name="T46" fmla="*/ 1953 w 2749"/>
                <a:gd name="T47" fmla="*/ 210 h 3332"/>
                <a:gd name="T48" fmla="*/ 2165 w 2749"/>
                <a:gd name="T49" fmla="*/ 332 h 3332"/>
                <a:gd name="T50" fmla="*/ 2357 w 2749"/>
                <a:gd name="T51" fmla="*/ 424 h 3332"/>
                <a:gd name="T52" fmla="*/ 2551 w 2749"/>
                <a:gd name="T53" fmla="*/ 490 h 3332"/>
                <a:gd name="T54" fmla="*/ 2749 w 2749"/>
                <a:gd name="T55" fmla="*/ 525 h 3332"/>
                <a:gd name="T56" fmla="*/ 2585 w 2749"/>
                <a:gd name="T57" fmla="*/ 538 h 3332"/>
                <a:gd name="T58" fmla="*/ 2383 w 2749"/>
                <a:gd name="T59" fmla="*/ 478 h 3332"/>
                <a:gd name="T60" fmla="*/ 2186 w 2749"/>
                <a:gd name="T61" fmla="*/ 388 h 3332"/>
                <a:gd name="T62" fmla="*/ 1977 w 2749"/>
                <a:gd name="T63" fmla="*/ 268 h 3332"/>
                <a:gd name="T64" fmla="*/ 1769 w 2749"/>
                <a:gd name="T65" fmla="*/ 163 h 3332"/>
                <a:gd name="T66" fmla="*/ 1562 w 2749"/>
                <a:gd name="T67" fmla="*/ 88 h 3332"/>
                <a:gd name="T68" fmla="*/ 1375 w 2749"/>
                <a:gd name="T69" fmla="*/ 51 h 3332"/>
                <a:gd name="T70" fmla="*/ 1230 w 2749"/>
                <a:gd name="T71" fmla="*/ 40 h 3332"/>
                <a:gd name="T72" fmla="*/ 1088 w 2749"/>
                <a:gd name="T73" fmla="*/ 45 h 3332"/>
                <a:gd name="T74" fmla="*/ 949 w 2749"/>
                <a:gd name="T75" fmla="*/ 65 h 3332"/>
                <a:gd name="T76" fmla="*/ 813 w 2749"/>
                <a:gd name="T77" fmla="*/ 102 h 3332"/>
                <a:gd name="T78" fmla="*/ 680 w 2749"/>
                <a:gd name="T79" fmla="*/ 154 h 3332"/>
                <a:gd name="T80" fmla="*/ 549 w 2749"/>
                <a:gd name="T81" fmla="*/ 221 h 3332"/>
                <a:gd name="T82" fmla="*/ 348 w 2749"/>
                <a:gd name="T83" fmla="*/ 353 h 3332"/>
                <a:gd name="T84" fmla="*/ 216 w 2749"/>
                <a:gd name="T85" fmla="*/ 476 h 3332"/>
                <a:gd name="T86" fmla="*/ 114 w 2749"/>
                <a:gd name="T87" fmla="*/ 630 h 3332"/>
                <a:gd name="T88" fmla="*/ 59 w 2749"/>
                <a:gd name="T89" fmla="*/ 788 h 3332"/>
                <a:gd name="T90" fmla="*/ 41 w 2749"/>
                <a:gd name="T91" fmla="*/ 966 h 3332"/>
                <a:gd name="T92" fmla="*/ 59 w 2749"/>
                <a:gd name="T93" fmla="*/ 1163 h 3332"/>
                <a:gd name="T94" fmla="*/ 123 w 2749"/>
                <a:gd name="T95" fmla="*/ 1476 h 3332"/>
                <a:gd name="T96" fmla="*/ 186 w 2749"/>
                <a:gd name="T97" fmla="*/ 1748 h 3332"/>
                <a:gd name="T98" fmla="*/ 236 w 2749"/>
                <a:gd name="T99" fmla="*/ 1971 h 3332"/>
                <a:gd name="T100" fmla="*/ 280 w 2749"/>
                <a:gd name="T101" fmla="*/ 2238 h 3332"/>
                <a:gd name="T102" fmla="*/ 299 w 2749"/>
                <a:gd name="T103" fmla="*/ 2522 h 3332"/>
                <a:gd name="T104" fmla="*/ 286 w 2749"/>
                <a:gd name="T105" fmla="*/ 2811 h 3332"/>
                <a:gd name="T106" fmla="*/ 255 w 2749"/>
                <a:gd name="T107" fmla="*/ 3069 h 3332"/>
                <a:gd name="T108" fmla="*/ 224 w 2749"/>
                <a:gd name="T109" fmla="*/ 3261 h 3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49" h="3332">
                  <a:moveTo>
                    <a:pt x="166" y="3332"/>
                  </a:moveTo>
                  <a:lnTo>
                    <a:pt x="169" y="3322"/>
                  </a:lnTo>
                  <a:lnTo>
                    <a:pt x="171" y="3311"/>
                  </a:lnTo>
                  <a:lnTo>
                    <a:pt x="175" y="3300"/>
                  </a:lnTo>
                  <a:lnTo>
                    <a:pt x="177" y="3290"/>
                  </a:lnTo>
                  <a:lnTo>
                    <a:pt x="185" y="3253"/>
                  </a:lnTo>
                  <a:lnTo>
                    <a:pt x="193" y="3215"/>
                  </a:lnTo>
                  <a:lnTo>
                    <a:pt x="200" y="3177"/>
                  </a:lnTo>
                  <a:lnTo>
                    <a:pt x="206" y="3139"/>
                  </a:lnTo>
                  <a:lnTo>
                    <a:pt x="212" y="3101"/>
                  </a:lnTo>
                  <a:lnTo>
                    <a:pt x="216" y="3064"/>
                  </a:lnTo>
                  <a:lnTo>
                    <a:pt x="222" y="3026"/>
                  </a:lnTo>
                  <a:lnTo>
                    <a:pt x="226" y="2988"/>
                  </a:lnTo>
                  <a:lnTo>
                    <a:pt x="235" y="2924"/>
                  </a:lnTo>
                  <a:lnTo>
                    <a:pt x="241" y="2865"/>
                  </a:lnTo>
                  <a:lnTo>
                    <a:pt x="247" y="2808"/>
                  </a:lnTo>
                  <a:lnTo>
                    <a:pt x="252" y="2750"/>
                  </a:lnTo>
                  <a:lnTo>
                    <a:pt x="255" y="2693"/>
                  </a:lnTo>
                  <a:lnTo>
                    <a:pt x="257" y="2637"/>
                  </a:lnTo>
                  <a:lnTo>
                    <a:pt x="259" y="2580"/>
                  </a:lnTo>
                  <a:lnTo>
                    <a:pt x="259" y="2523"/>
                  </a:lnTo>
                  <a:lnTo>
                    <a:pt x="257" y="2466"/>
                  </a:lnTo>
                  <a:lnTo>
                    <a:pt x="255" y="2410"/>
                  </a:lnTo>
                  <a:lnTo>
                    <a:pt x="252" y="2354"/>
                  </a:lnTo>
                  <a:lnTo>
                    <a:pt x="247" y="2299"/>
                  </a:lnTo>
                  <a:lnTo>
                    <a:pt x="241" y="2242"/>
                  </a:lnTo>
                  <a:lnTo>
                    <a:pt x="235" y="2187"/>
                  </a:lnTo>
                  <a:lnTo>
                    <a:pt x="225" y="2132"/>
                  </a:lnTo>
                  <a:lnTo>
                    <a:pt x="216" y="2077"/>
                  </a:lnTo>
                  <a:lnTo>
                    <a:pt x="206" y="2022"/>
                  </a:lnTo>
                  <a:lnTo>
                    <a:pt x="197" y="1979"/>
                  </a:lnTo>
                  <a:lnTo>
                    <a:pt x="187" y="1934"/>
                  </a:lnTo>
                  <a:lnTo>
                    <a:pt x="177" y="1889"/>
                  </a:lnTo>
                  <a:lnTo>
                    <a:pt x="168" y="1846"/>
                  </a:lnTo>
                  <a:lnTo>
                    <a:pt x="158" y="1801"/>
                  </a:lnTo>
                  <a:lnTo>
                    <a:pt x="147" y="1757"/>
                  </a:lnTo>
                  <a:lnTo>
                    <a:pt x="137" y="1714"/>
                  </a:lnTo>
                  <a:lnTo>
                    <a:pt x="128" y="1670"/>
                  </a:lnTo>
                  <a:lnTo>
                    <a:pt x="113" y="1608"/>
                  </a:lnTo>
                  <a:lnTo>
                    <a:pt x="99" y="1546"/>
                  </a:lnTo>
                  <a:lnTo>
                    <a:pt x="85" y="1484"/>
                  </a:lnTo>
                  <a:lnTo>
                    <a:pt x="72" y="1421"/>
                  </a:lnTo>
                  <a:lnTo>
                    <a:pt x="58" y="1359"/>
                  </a:lnTo>
                  <a:lnTo>
                    <a:pt x="45" y="1296"/>
                  </a:lnTo>
                  <a:lnTo>
                    <a:pt x="33" y="1233"/>
                  </a:lnTo>
                  <a:lnTo>
                    <a:pt x="21" y="1170"/>
                  </a:lnTo>
                  <a:lnTo>
                    <a:pt x="13" y="1128"/>
                  </a:lnTo>
                  <a:lnTo>
                    <a:pt x="9" y="1085"/>
                  </a:lnTo>
                  <a:lnTo>
                    <a:pt x="4" y="1044"/>
                  </a:lnTo>
                  <a:lnTo>
                    <a:pt x="2" y="1004"/>
                  </a:lnTo>
                  <a:lnTo>
                    <a:pt x="0" y="964"/>
                  </a:lnTo>
                  <a:lnTo>
                    <a:pt x="2" y="926"/>
                  </a:lnTo>
                  <a:lnTo>
                    <a:pt x="4" y="888"/>
                  </a:lnTo>
                  <a:lnTo>
                    <a:pt x="7" y="850"/>
                  </a:lnTo>
                  <a:lnTo>
                    <a:pt x="13" y="814"/>
                  </a:lnTo>
                  <a:lnTo>
                    <a:pt x="20" y="779"/>
                  </a:lnTo>
                  <a:lnTo>
                    <a:pt x="29" y="743"/>
                  </a:lnTo>
                  <a:lnTo>
                    <a:pt x="38" y="710"/>
                  </a:lnTo>
                  <a:lnTo>
                    <a:pt x="51" y="677"/>
                  </a:lnTo>
                  <a:lnTo>
                    <a:pt x="64" y="644"/>
                  </a:lnTo>
                  <a:lnTo>
                    <a:pt x="78" y="611"/>
                  </a:lnTo>
                  <a:lnTo>
                    <a:pt x="95" y="580"/>
                  </a:lnTo>
                  <a:lnTo>
                    <a:pt x="115" y="546"/>
                  </a:lnTo>
                  <a:lnTo>
                    <a:pt x="137" y="513"/>
                  </a:lnTo>
                  <a:lnTo>
                    <a:pt x="161" y="482"/>
                  </a:lnTo>
                  <a:lnTo>
                    <a:pt x="185" y="452"/>
                  </a:lnTo>
                  <a:lnTo>
                    <a:pt x="212" y="423"/>
                  </a:lnTo>
                  <a:lnTo>
                    <a:pt x="238" y="396"/>
                  </a:lnTo>
                  <a:lnTo>
                    <a:pt x="265" y="371"/>
                  </a:lnTo>
                  <a:lnTo>
                    <a:pt x="293" y="346"/>
                  </a:lnTo>
                  <a:lnTo>
                    <a:pt x="323" y="324"/>
                  </a:lnTo>
                  <a:lnTo>
                    <a:pt x="352" y="302"/>
                  </a:lnTo>
                  <a:lnTo>
                    <a:pt x="381" y="280"/>
                  </a:lnTo>
                  <a:lnTo>
                    <a:pt x="411" y="260"/>
                  </a:lnTo>
                  <a:lnTo>
                    <a:pt x="471" y="223"/>
                  </a:lnTo>
                  <a:lnTo>
                    <a:pt x="529" y="187"/>
                  </a:lnTo>
                  <a:lnTo>
                    <a:pt x="556" y="172"/>
                  </a:lnTo>
                  <a:lnTo>
                    <a:pt x="582" y="157"/>
                  </a:lnTo>
                  <a:lnTo>
                    <a:pt x="608" y="143"/>
                  </a:lnTo>
                  <a:lnTo>
                    <a:pt x="636" y="131"/>
                  </a:lnTo>
                  <a:lnTo>
                    <a:pt x="664" y="118"/>
                  </a:lnTo>
                  <a:lnTo>
                    <a:pt x="690" y="106"/>
                  </a:lnTo>
                  <a:lnTo>
                    <a:pt x="717" y="94"/>
                  </a:lnTo>
                  <a:lnTo>
                    <a:pt x="745" y="84"/>
                  </a:lnTo>
                  <a:lnTo>
                    <a:pt x="773" y="74"/>
                  </a:lnTo>
                  <a:lnTo>
                    <a:pt x="800" y="64"/>
                  </a:lnTo>
                  <a:lnTo>
                    <a:pt x="829" y="55"/>
                  </a:lnTo>
                  <a:lnTo>
                    <a:pt x="856" y="47"/>
                  </a:lnTo>
                  <a:lnTo>
                    <a:pt x="885" y="40"/>
                  </a:lnTo>
                  <a:lnTo>
                    <a:pt x="912" y="33"/>
                  </a:lnTo>
                  <a:lnTo>
                    <a:pt x="941" y="28"/>
                  </a:lnTo>
                  <a:lnTo>
                    <a:pt x="970" y="22"/>
                  </a:lnTo>
                  <a:lnTo>
                    <a:pt x="998" y="16"/>
                  </a:lnTo>
                  <a:lnTo>
                    <a:pt x="1027" y="13"/>
                  </a:lnTo>
                  <a:lnTo>
                    <a:pt x="1056" y="9"/>
                  </a:lnTo>
                  <a:lnTo>
                    <a:pt x="1085" y="6"/>
                  </a:lnTo>
                  <a:lnTo>
                    <a:pt x="1114" y="4"/>
                  </a:lnTo>
                  <a:lnTo>
                    <a:pt x="1143" y="2"/>
                  </a:lnTo>
                  <a:lnTo>
                    <a:pt x="1172" y="1"/>
                  </a:lnTo>
                  <a:lnTo>
                    <a:pt x="1202" y="0"/>
                  </a:lnTo>
                  <a:lnTo>
                    <a:pt x="1231" y="1"/>
                  </a:lnTo>
                  <a:lnTo>
                    <a:pt x="1261" y="1"/>
                  </a:lnTo>
                  <a:lnTo>
                    <a:pt x="1290" y="4"/>
                  </a:lnTo>
                  <a:lnTo>
                    <a:pt x="1320" y="6"/>
                  </a:lnTo>
                  <a:lnTo>
                    <a:pt x="1350" y="8"/>
                  </a:lnTo>
                  <a:lnTo>
                    <a:pt x="1379" y="12"/>
                  </a:lnTo>
                  <a:lnTo>
                    <a:pt x="1410" y="16"/>
                  </a:lnTo>
                  <a:lnTo>
                    <a:pt x="1440" y="21"/>
                  </a:lnTo>
                  <a:lnTo>
                    <a:pt x="1485" y="30"/>
                  </a:lnTo>
                  <a:lnTo>
                    <a:pt x="1528" y="39"/>
                  </a:lnTo>
                  <a:lnTo>
                    <a:pt x="1572" y="51"/>
                  </a:lnTo>
                  <a:lnTo>
                    <a:pt x="1614" y="63"/>
                  </a:lnTo>
                  <a:lnTo>
                    <a:pt x="1657" y="77"/>
                  </a:lnTo>
                  <a:lnTo>
                    <a:pt x="1699" y="92"/>
                  </a:lnTo>
                  <a:lnTo>
                    <a:pt x="1742" y="109"/>
                  </a:lnTo>
                  <a:lnTo>
                    <a:pt x="1784" y="126"/>
                  </a:lnTo>
                  <a:lnTo>
                    <a:pt x="1826" y="146"/>
                  </a:lnTo>
                  <a:lnTo>
                    <a:pt x="1868" y="166"/>
                  </a:lnTo>
                  <a:lnTo>
                    <a:pt x="1910" y="187"/>
                  </a:lnTo>
                  <a:lnTo>
                    <a:pt x="1953" y="210"/>
                  </a:lnTo>
                  <a:lnTo>
                    <a:pt x="1995" y="233"/>
                  </a:lnTo>
                  <a:lnTo>
                    <a:pt x="2039" y="257"/>
                  </a:lnTo>
                  <a:lnTo>
                    <a:pt x="2083" y="283"/>
                  </a:lnTo>
                  <a:lnTo>
                    <a:pt x="2127" y="310"/>
                  </a:lnTo>
                  <a:lnTo>
                    <a:pt x="2165" y="332"/>
                  </a:lnTo>
                  <a:lnTo>
                    <a:pt x="2203" y="352"/>
                  </a:lnTo>
                  <a:lnTo>
                    <a:pt x="2241" y="373"/>
                  </a:lnTo>
                  <a:lnTo>
                    <a:pt x="2280" y="391"/>
                  </a:lnTo>
                  <a:lnTo>
                    <a:pt x="2318" y="408"/>
                  </a:lnTo>
                  <a:lnTo>
                    <a:pt x="2357" y="424"/>
                  </a:lnTo>
                  <a:lnTo>
                    <a:pt x="2395" y="441"/>
                  </a:lnTo>
                  <a:lnTo>
                    <a:pt x="2434" y="454"/>
                  </a:lnTo>
                  <a:lnTo>
                    <a:pt x="2473" y="467"/>
                  </a:lnTo>
                  <a:lnTo>
                    <a:pt x="2512" y="478"/>
                  </a:lnTo>
                  <a:lnTo>
                    <a:pt x="2551" y="490"/>
                  </a:lnTo>
                  <a:lnTo>
                    <a:pt x="2590" y="499"/>
                  </a:lnTo>
                  <a:lnTo>
                    <a:pt x="2630" y="507"/>
                  </a:lnTo>
                  <a:lnTo>
                    <a:pt x="2669" y="514"/>
                  </a:lnTo>
                  <a:lnTo>
                    <a:pt x="2709" y="520"/>
                  </a:lnTo>
                  <a:lnTo>
                    <a:pt x="2749" y="525"/>
                  </a:lnTo>
                  <a:lnTo>
                    <a:pt x="2749" y="564"/>
                  </a:lnTo>
                  <a:lnTo>
                    <a:pt x="2708" y="560"/>
                  </a:lnTo>
                  <a:lnTo>
                    <a:pt x="2666" y="554"/>
                  </a:lnTo>
                  <a:lnTo>
                    <a:pt x="2625" y="546"/>
                  </a:lnTo>
                  <a:lnTo>
                    <a:pt x="2585" y="538"/>
                  </a:lnTo>
                  <a:lnTo>
                    <a:pt x="2544" y="529"/>
                  </a:lnTo>
                  <a:lnTo>
                    <a:pt x="2504" y="517"/>
                  </a:lnTo>
                  <a:lnTo>
                    <a:pt x="2463" y="506"/>
                  </a:lnTo>
                  <a:lnTo>
                    <a:pt x="2423" y="492"/>
                  </a:lnTo>
                  <a:lnTo>
                    <a:pt x="2383" y="478"/>
                  </a:lnTo>
                  <a:lnTo>
                    <a:pt x="2343" y="462"/>
                  </a:lnTo>
                  <a:lnTo>
                    <a:pt x="2304" y="445"/>
                  </a:lnTo>
                  <a:lnTo>
                    <a:pt x="2264" y="428"/>
                  </a:lnTo>
                  <a:lnTo>
                    <a:pt x="2225" y="408"/>
                  </a:lnTo>
                  <a:lnTo>
                    <a:pt x="2186" y="388"/>
                  </a:lnTo>
                  <a:lnTo>
                    <a:pt x="2146" y="366"/>
                  </a:lnTo>
                  <a:lnTo>
                    <a:pt x="2107" y="343"/>
                  </a:lnTo>
                  <a:lnTo>
                    <a:pt x="2063" y="317"/>
                  </a:lnTo>
                  <a:lnTo>
                    <a:pt x="2019" y="293"/>
                  </a:lnTo>
                  <a:lnTo>
                    <a:pt x="1977" y="268"/>
                  </a:lnTo>
                  <a:lnTo>
                    <a:pt x="1936" y="244"/>
                  </a:lnTo>
                  <a:lnTo>
                    <a:pt x="1893" y="223"/>
                  </a:lnTo>
                  <a:lnTo>
                    <a:pt x="1852" y="202"/>
                  </a:lnTo>
                  <a:lnTo>
                    <a:pt x="1811" y="182"/>
                  </a:lnTo>
                  <a:lnTo>
                    <a:pt x="1769" y="163"/>
                  </a:lnTo>
                  <a:lnTo>
                    <a:pt x="1728" y="146"/>
                  </a:lnTo>
                  <a:lnTo>
                    <a:pt x="1687" y="130"/>
                  </a:lnTo>
                  <a:lnTo>
                    <a:pt x="1645" y="115"/>
                  </a:lnTo>
                  <a:lnTo>
                    <a:pt x="1604" y="101"/>
                  </a:lnTo>
                  <a:lnTo>
                    <a:pt x="1562" y="88"/>
                  </a:lnTo>
                  <a:lnTo>
                    <a:pt x="1519" y="78"/>
                  </a:lnTo>
                  <a:lnTo>
                    <a:pt x="1477" y="68"/>
                  </a:lnTo>
                  <a:lnTo>
                    <a:pt x="1433" y="60"/>
                  </a:lnTo>
                  <a:lnTo>
                    <a:pt x="1405" y="55"/>
                  </a:lnTo>
                  <a:lnTo>
                    <a:pt x="1375" y="51"/>
                  </a:lnTo>
                  <a:lnTo>
                    <a:pt x="1346" y="48"/>
                  </a:lnTo>
                  <a:lnTo>
                    <a:pt x="1317" y="45"/>
                  </a:lnTo>
                  <a:lnTo>
                    <a:pt x="1288" y="43"/>
                  </a:lnTo>
                  <a:lnTo>
                    <a:pt x="1259" y="41"/>
                  </a:lnTo>
                  <a:lnTo>
                    <a:pt x="1230" y="40"/>
                  </a:lnTo>
                  <a:lnTo>
                    <a:pt x="1202" y="40"/>
                  </a:lnTo>
                  <a:lnTo>
                    <a:pt x="1173" y="40"/>
                  </a:lnTo>
                  <a:lnTo>
                    <a:pt x="1145" y="41"/>
                  </a:lnTo>
                  <a:lnTo>
                    <a:pt x="1117" y="43"/>
                  </a:lnTo>
                  <a:lnTo>
                    <a:pt x="1088" y="45"/>
                  </a:lnTo>
                  <a:lnTo>
                    <a:pt x="1060" y="48"/>
                  </a:lnTo>
                  <a:lnTo>
                    <a:pt x="1033" y="52"/>
                  </a:lnTo>
                  <a:lnTo>
                    <a:pt x="1004" y="55"/>
                  </a:lnTo>
                  <a:lnTo>
                    <a:pt x="977" y="61"/>
                  </a:lnTo>
                  <a:lnTo>
                    <a:pt x="949" y="65"/>
                  </a:lnTo>
                  <a:lnTo>
                    <a:pt x="922" y="71"/>
                  </a:lnTo>
                  <a:lnTo>
                    <a:pt x="894" y="78"/>
                  </a:lnTo>
                  <a:lnTo>
                    <a:pt x="867" y="86"/>
                  </a:lnTo>
                  <a:lnTo>
                    <a:pt x="839" y="93"/>
                  </a:lnTo>
                  <a:lnTo>
                    <a:pt x="813" y="102"/>
                  </a:lnTo>
                  <a:lnTo>
                    <a:pt x="785" y="111"/>
                  </a:lnTo>
                  <a:lnTo>
                    <a:pt x="759" y="121"/>
                  </a:lnTo>
                  <a:lnTo>
                    <a:pt x="732" y="131"/>
                  </a:lnTo>
                  <a:lnTo>
                    <a:pt x="706" y="142"/>
                  </a:lnTo>
                  <a:lnTo>
                    <a:pt x="680" y="154"/>
                  </a:lnTo>
                  <a:lnTo>
                    <a:pt x="653" y="166"/>
                  </a:lnTo>
                  <a:lnTo>
                    <a:pt x="627" y="179"/>
                  </a:lnTo>
                  <a:lnTo>
                    <a:pt x="600" y="193"/>
                  </a:lnTo>
                  <a:lnTo>
                    <a:pt x="574" y="207"/>
                  </a:lnTo>
                  <a:lnTo>
                    <a:pt x="549" y="221"/>
                  </a:lnTo>
                  <a:lnTo>
                    <a:pt x="491" y="255"/>
                  </a:lnTo>
                  <a:lnTo>
                    <a:pt x="434" y="291"/>
                  </a:lnTo>
                  <a:lnTo>
                    <a:pt x="405" y="311"/>
                  </a:lnTo>
                  <a:lnTo>
                    <a:pt x="377" y="332"/>
                  </a:lnTo>
                  <a:lnTo>
                    <a:pt x="348" y="353"/>
                  </a:lnTo>
                  <a:lnTo>
                    <a:pt x="321" y="375"/>
                  </a:lnTo>
                  <a:lnTo>
                    <a:pt x="293" y="398"/>
                  </a:lnTo>
                  <a:lnTo>
                    <a:pt x="267" y="423"/>
                  </a:lnTo>
                  <a:lnTo>
                    <a:pt x="241" y="449"/>
                  </a:lnTo>
                  <a:lnTo>
                    <a:pt x="216" y="476"/>
                  </a:lnTo>
                  <a:lnTo>
                    <a:pt x="192" y="505"/>
                  </a:lnTo>
                  <a:lnTo>
                    <a:pt x="170" y="535"/>
                  </a:lnTo>
                  <a:lnTo>
                    <a:pt x="148" y="567"/>
                  </a:lnTo>
                  <a:lnTo>
                    <a:pt x="129" y="600"/>
                  </a:lnTo>
                  <a:lnTo>
                    <a:pt x="114" y="630"/>
                  </a:lnTo>
                  <a:lnTo>
                    <a:pt x="99" y="660"/>
                  </a:lnTo>
                  <a:lnTo>
                    <a:pt x="88" y="691"/>
                  </a:lnTo>
                  <a:lnTo>
                    <a:pt x="76" y="723"/>
                  </a:lnTo>
                  <a:lnTo>
                    <a:pt x="67" y="755"/>
                  </a:lnTo>
                  <a:lnTo>
                    <a:pt x="59" y="788"/>
                  </a:lnTo>
                  <a:lnTo>
                    <a:pt x="52" y="822"/>
                  </a:lnTo>
                  <a:lnTo>
                    <a:pt x="46" y="857"/>
                  </a:lnTo>
                  <a:lnTo>
                    <a:pt x="43" y="892"/>
                  </a:lnTo>
                  <a:lnTo>
                    <a:pt x="41" y="928"/>
                  </a:lnTo>
                  <a:lnTo>
                    <a:pt x="41" y="966"/>
                  </a:lnTo>
                  <a:lnTo>
                    <a:pt x="42" y="1004"/>
                  </a:lnTo>
                  <a:lnTo>
                    <a:pt x="44" y="1042"/>
                  </a:lnTo>
                  <a:lnTo>
                    <a:pt x="48" y="1082"/>
                  </a:lnTo>
                  <a:lnTo>
                    <a:pt x="52" y="1122"/>
                  </a:lnTo>
                  <a:lnTo>
                    <a:pt x="59" y="1163"/>
                  </a:lnTo>
                  <a:lnTo>
                    <a:pt x="70" y="1226"/>
                  </a:lnTo>
                  <a:lnTo>
                    <a:pt x="83" y="1288"/>
                  </a:lnTo>
                  <a:lnTo>
                    <a:pt x="97" y="1351"/>
                  </a:lnTo>
                  <a:lnTo>
                    <a:pt x="109" y="1413"/>
                  </a:lnTo>
                  <a:lnTo>
                    <a:pt x="123" y="1476"/>
                  </a:lnTo>
                  <a:lnTo>
                    <a:pt x="137" y="1538"/>
                  </a:lnTo>
                  <a:lnTo>
                    <a:pt x="152" y="1600"/>
                  </a:lnTo>
                  <a:lnTo>
                    <a:pt x="166" y="1661"/>
                  </a:lnTo>
                  <a:lnTo>
                    <a:pt x="176" y="1704"/>
                  </a:lnTo>
                  <a:lnTo>
                    <a:pt x="186" y="1748"/>
                  </a:lnTo>
                  <a:lnTo>
                    <a:pt x="195" y="1793"/>
                  </a:lnTo>
                  <a:lnTo>
                    <a:pt x="206" y="1836"/>
                  </a:lnTo>
                  <a:lnTo>
                    <a:pt x="216" y="1881"/>
                  </a:lnTo>
                  <a:lnTo>
                    <a:pt x="225" y="1926"/>
                  </a:lnTo>
                  <a:lnTo>
                    <a:pt x="236" y="1971"/>
                  </a:lnTo>
                  <a:lnTo>
                    <a:pt x="245" y="2014"/>
                  </a:lnTo>
                  <a:lnTo>
                    <a:pt x="255" y="2070"/>
                  </a:lnTo>
                  <a:lnTo>
                    <a:pt x="264" y="2125"/>
                  </a:lnTo>
                  <a:lnTo>
                    <a:pt x="274" y="2182"/>
                  </a:lnTo>
                  <a:lnTo>
                    <a:pt x="280" y="2238"/>
                  </a:lnTo>
                  <a:lnTo>
                    <a:pt x="286" y="2294"/>
                  </a:lnTo>
                  <a:lnTo>
                    <a:pt x="291" y="2351"/>
                  </a:lnTo>
                  <a:lnTo>
                    <a:pt x="294" y="2408"/>
                  </a:lnTo>
                  <a:lnTo>
                    <a:pt x="296" y="2465"/>
                  </a:lnTo>
                  <a:lnTo>
                    <a:pt x="299" y="2522"/>
                  </a:lnTo>
                  <a:lnTo>
                    <a:pt x="299" y="2580"/>
                  </a:lnTo>
                  <a:lnTo>
                    <a:pt x="298" y="2638"/>
                  </a:lnTo>
                  <a:lnTo>
                    <a:pt x="295" y="2695"/>
                  </a:lnTo>
                  <a:lnTo>
                    <a:pt x="291" y="2754"/>
                  </a:lnTo>
                  <a:lnTo>
                    <a:pt x="286" y="2811"/>
                  </a:lnTo>
                  <a:lnTo>
                    <a:pt x="280" y="2870"/>
                  </a:lnTo>
                  <a:lnTo>
                    <a:pt x="274" y="2928"/>
                  </a:lnTo>
                  <a:lnTo>
                    <a:pt x="265" y="2994"/>
                  </a:lnTo>
                  <a:lnTo>
                    <a:pt x="261" y="3031"/>
                  </a:lnTo>
                  <a:lnTo>
                    <a:pt x="255" y="3069"/>
                  </a:lnTo>
                  <a:lnTo>
                    <a:pt x="251" y="3108"/>
                  </a:lnTo>
                  <a:lnTo>
                    <a:pt x="245" y="3146"/>
                  </a:lnTo>
                  <a:lnTo>
                    <a:pt x="238" y="3185"/>
                  </a:lnTo>
                  <a:lnTo>
                    <a:pt x="231" y="3223"/>
                  </a:lnTo>
                  <a:lnTo>
                    <a:pt x="224" y="3261"/>
                  </a:lnTo>
                  <a:lnTo>
                    <a:pt x="215" y="3299"/>
                  </a:lnTo>
                  <a:lnTo>
                    <a:pt x="212" y="3316"/>
                  </a:lnTo>
                  <a:lnTo>
                    <a:pt x="207" y="3332"/>
                  </a:lnTo>
                  <a:lnTo>
                    <a:pt x="166" y="333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 name="Freeform 14">
              <a:extLst>
                <a:ext uri="{FF2B5EF4-FFF2-40B4-BE49-F238E27FC236}">
                  <a16:creationId xmlns:a16="http://schemas.microsoft.com/office/drawing/2014/main" id="{23A7DBA7-BD35-440D-B79F-60B1995972C9}"/>
                </a:ext>
              </a:extLst>
            </p:cNvPr>
            <p:cNvSpPr>
              <a:spLocks/>
            </p:cNvSpPr>
            <p:nvPr userDrawn="1"/>
          </p:nvSpPr>
          <p:spPr bwMode="auto">
            <a:xfrm>
              <a:off x="10529968" y="4824794"/>
              <a:ext cx="1665646" cy="2033206"/>
            </a:xfrm>
            <a:custGeom>
              <a:avLst/>
              <a:gdLst>
                <a:gd name="T0" fmla="*/ 193 w 2503"/>
                <a:gd name="T1" fmla="*/ 2903 h 3061"/>
                <a:gd name="T2" fmla="*/ 211 w 2503"/>
                <a:gd name="T3" fmla="*/ 2710 h 3061"/>
                <a:gd name="T4" fmla="*/ 228 w 2503"/>
                <a:gd name="T5" fmla="*/ 2521 h 3061"/>
                <a:gd name="T6" fmla="*/ 233 w 2503"/>
                <a:gd name="T7" fmla="*/ 2302 h 3061"/>
                <a:gd name="T8" fmla="*/ 216 w 2503"/>
                <a:gd name="T9" fmla="*/ 2075 h 3061"/>
                <a:gd name="T10" fmla="*/ 177 w 2503"/>
                <a:gd name="T11" fmla="*/ 1837 h 3061"/>
                <a:gd name="T12" fmla="*/ 127 w 2503"/>
                <a:gd name="T13" fmla="*/ 1608 h 3061"/>
                <a:gd name="T14" fmla="*/ 72 w 2503"/>
                <a:gd name="T15" fmla="*/ 1365 h 3061"/>
                <a:gd name="T16" fmla="*/ 21 w 2503"/>
                <a:gd name="T17" fmla="*/ 1107 h 3061"/>
                <a:gd name="T18" fmla="*/ 1 w 2503"/>
                <a:gd name="T19" fmla="*/ 935 h 3061"/>
                <a:gd name="T20" fmla="*/ 7 w 2503"/>
                <a:gd name="T21" fmla="*/ 781 h 3061"/>
                <a:gd name="T22" fmla="*/ 37 w 2503"/>
                <a:gd name="T23" fmla="*/ 641 h 3061"/>
                <a:gd name="T24" fmla="*/ 119 w 2503"/>
                <a:gd name="T25" fmla="*/ 465 h 3061"/>
                <a:gd name="T26" fmla="*/ 251 w 2503"/>
                <a:gd name="T27" fmla="*/ 305 h 3061"/>
                <a:gd name="T28" fmla="*/ 432 w 2503"/>
                <a:gd name="T29" fmla="*/ 170 h 3061"/>
                <a:gd name="T30" fmla="*/ 640 w 2503"/>
                <a:gd name="T31" fmla="*/ 67 h 3061"/>
                <a:gd name="T32" fmla="*/ 836 w 2503"/>
                <a:gd name="T33" fmla="*/ 12 h 3061"/>
                <a:gd name="T34" fmla="*/ 1030 w 2503"/>
                <a:gd name="T35" fmla="*/ 1 h 3061"/>
                <a:gd name="T36" fmla="*/ 1216 w 2503"/>
                <a:gd name="T37" fmla="*/ 28 h 3061"/>
                <a:gd name="T38" fmla="*/ 1387 w 2503"/>
                <a:gd name="T39" fmla="*/ 87 h 3061"/>
                <a:gd name="T40" fmla="*/ 1562 w 2503"/>
                <a:gd name="T41" fmla="*/ 179 h 3061"/>
                <a:gd name="T42" fmla="*/ 1734 w 2503"/>
                <a:gd name="T43" fmla="*/ 296 h 3061"/>
                <a:gd name="T44" fmla="*/ 1856 w 2503"/>
                <a:gd name="T45" fmla="*/ 370 h 3061"/>
                <a:gd name="T46" fmla="*/ 2054 w 2503"/>
                <a:gd name="T47" fmla="*/ 460 h 3061"/>
                <a:gd name="T48" fmla="*/ 2306 w 2503"/>
                <a:gd name="T49" fmla="*/ 526 h 3061"/>
                <a:gd name="T50" fmla="*/ 2503 w 2503"/>
                <a:gd name="T51" fmla="*/ 593 h 3061"/>
                <a:gd name="T52" fmla="*/ 2249 w 2503"/>
                <a:gd name="T53" fmla="*/ 555 h 3061"/>
                <a:gd name="T54" fmla="*/ 1991 w 2503"/>
                <a:gd name="T55" fmla="*/ 477 h 3061"/>
                <a:gd name="T56" fmla="*/ 1812 w 2503"/>
                <a:gd name="T57" fmla="*/ 391 h 3061"/>
                <a:gd name="T58" fmla="*/ 1687 w 2503"/>
                <a:gd name="T59" fmla="*/ 311 h 3061"/>
                <a:gd name="T60" fmla="*/ 1508 w 2503"/>
                <a:gd name="T61" fmla="*/ 192 h 3061"/>
                <a:gd name="T62" fmla="*/ 1339 w 2503"/>
                <a:gd name="T63" fmla="*/ 110 h 3061"/>
                <a:gd name="T64" fmla="*/ 1173 w 2503"/>
                <a:gd name="T65" fmla="*/ 59 h 3061"/>
                <a:gd name="T66" fmla="*/ 991 w 2503"/>
                <a:gd name="T67" fmla="*/ 39 h 3061"/>
                <a:gd name="T68" fmla="*/ 805 w 2503"/>
                <a:gd name="T69" fmla="*/ 58 h 3061"/>
                <a:gd name="T70" fmla="*/ 615 w 2503"/>
                <a:gd name="T71" fmla="*/ 120 h 3061"/>
                <a:gd name="T72" fmla="*/ 415 w 2503"/>
                <a:gd name="T73" fmla="*/ 227 h 3061"/>
                <a:gd name="T74" fmla="*/ 251 w 2503"/>
                <a:gd name="T75" fmla="*/ 361 h 3061"/>
                <a:gd name="T76" fmla="*/ 133 w 2503"/>
                <a:gd name="T77" fmla="*/ 520 h 3061"/>
                <a:gd name="T78" fmla="*/ 67 w 2503"/>
                <a:gd name="T79" fmla="*/ 680 h 3061"/>
                <a:gd name="T80" fmla="*/ 42 w 2503"/>
                <a:gd name="T81" fmla="*/ 815 h 3061"/>
                <a:gd name="T82" fmla="*/ 42 w 2503"/>
                <a:gd name="T83" fmla="*/ 966 h 3061"/>
                <a:gd name="T84" fmla="*/ 69 w 2503"/>
                <a:gd name="T85" fmla="*/ 1151 h 3061"/>
                <a:gd name="T86" fmla="*/ 123 w 2503"/>
                <a:gd name="T87" fmla="*/ 1407 h 3061"/>
                <a:gd name="T88" fmla="*/ 177 w 2503"/>
                <a:gd name="T89" fmla="*/ 1646 h 3061"/>
                <a:gd name="T90" fmla="*/ 225 w 2503"/>
                <a:gd name="T91" fmla="*/ 1876 h 3061"/>
                <a:gd name="T92" fmla="*/ 259 w 2503"/>
                <a:gd name="T93" fmla="*/ 2117 h 3061"/>
                <a:gd name="T94" fmla="*/ 273 w 2503"/>
                <a:gd name="T95" fmla="*/ 2346 h 3061"/>
                <a:gd name="T96" fmla="*/ 264 w 2503"/>
                <a:gd name="T97" fmla="*/ 2567 h 3061"/>
                <a:gd name="T98" fmla="*/ 248 w 2503"/>
                <a:gd name="T99" fmla="*/ 2748 h 3061"/>
                <a:gd name="T100" fmla="*/ 227 w 2503"/>
                <a:gd name="T101" fmla="*/ 2943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3" h="3061">
                  <a:moveTo>
                    <a:pt x="167" y="3061"/>
                  </a:moveTo>
                  <a:lnTo>
                    <a:pt x="175" y="3022"/>
                  </a:lnTo>
                  <a:lnTo>
                    <a:pt x="182" y="2982"/>
                  </a:lnTo>
                  <a:lnTo>
                    <a:pt x="188" y="2943"/>
                  </a:lnTo>
                  <a:lnTo>
                    <a:pt x="193" y="2903"/>
                  </a:lnTo>
                  <a:lnTo>
                    <a:pt x="197" y="2863"/>
                  </a:lnTo>
                  <a:lnTo>
                    <a:pt x="201" y="2824"/>
                  </a:lnTo>
                  <a:lnTo>
                    <a:pt x="204" y="2783"/>
                  </a:lnTo>
                  <a:lnTo>
                    <a:pt x="208" y="2744"/>
                  </a:lnTo>
                  <a:lnTo>
                    <a:pt x="211" y="2710"/>
                  </a:lnTo>
                  <a:lnTo>
                    <a:pt x="214" y="2674"/>
                  </a:lnTo>
                  <a:lnTo>
                    <a:pt x="217" y="2640"/>
                  </a:lnTo>
                  <a:lnTo>
                    <a:pt x="220" y="2606"/>
                  </a:lnTo>
                  <a:lnTo>
                    <a:pt x="225" y="2563"/>
                  </a:lnTo>
                  <a:lnTo>
                    <a:pt x="228" y="2521"/>
                  </a:lnTo>
                  <a:lnTo>
                    <a:pt x="231" y="2477"/>
                  </a:lnTo>
                  <a:lnTo>
                    <a:pt x="233" y="2435"/>
                  </a:lnTo>
                  <a:lnTo>
                    <a:pt x="233" y="2391"/>
                  </a:lnTo>
                  <a:lnTo>
                    <a:pt x="233" y="2346"/>
                  </a:lnTo>
                  <a:lnTo>
                    <a:pt x="233" y="2302"/>
                  </a:lnTo>
                  <a:lnTo>
                    <a:pt x="231" y="2257"/>
                  </a:lnTo>
                  <a:lnTo>
                    <a:pt x="228" y="2212"/>
                  </a:lnTo>
                  <a:lnTo>
                    <a:pt x="225" y="2166"/>
                  </a:lnTo>
                  <a:lnTo>
                    <a:pt x="220" y="2120"/>
                  </a:lnTo>
                  <a:lnTo>
                    <a:pt x="216" y="2075"/>
                  </a:lnTo>
                  <a:lnTo>
                    <a:pt x="209" y="2028"/>
                  </a:lnTo>
                  <a:lnTo>
                    <a:pt x="202" y="1979"/>
                  </a:lnTo>
                  <a:lnTo>
                    <a:pt x="194" y="1932"/>
                  </a:lnTo>
                  <a:lnTo>
                    <a:pt x="186" y="1883"/>
                  </a:lnTo>
                  <a:lnTo>
                    <a:pt x="177" y="1837"/>
                  </a:lnTo>
                  <a:lnTo>
                    <a:pt x="167" y="1791"/>
                  </a:lnTo>
                  <a:lnTo>
                    <a:pt x="158" y="1745"/>
                  </a:lnTo>
                  <a:lnTo>
                    <a:pt x="148" y="1700"/>
                  </a:lnTo>
                  <a:lnTo>
                    <a:pt x="138" y="1654"/>
                  </a:lnTo>
                  <a:lnTo>
                    <a:pt x="127" y="1608"/>
                  </a:lnTo>
                  <a:lnTo>
                    <a:pt x="117" y="1562"/>
                  </a:lnTo>
                  <a:lnTo>
                    <a:pt x="107" y="1517"/>
                  </a:lnTo>
                  <a:lnTo>
                    <a:pt x="95" y="1467"/>
                  </a:lnTo>
                  <a:lnTo>
                    <a:pt x="84" y="1416"/>
                  </a:lnTo>
                  <a:lnTo>
                    <a:pt x="72" y="1365"/>
                  </a:lnTo>
                  <a:lnTo>
                    <a:pt x="61" y="1314"/>
                  </a:lnTo>
                  <a:lnTo>
                    <a:pt x="50" y="1263"/>
                  </a:lnTo>
                  <a:lnTo>
                    <a:pt x="40" y="1211"/>
                  </a:lnTo>
                  <a:lnTo>
                    <a:pt x="30" y="1159"/>
                  </a:lnTo>
                  <a:lnTo>
                    <a:pt x="21" y="1107"/>
                  </a:lnTo>
                  <a:lnTo>
                    <a:pt x="15" y="1071"/>
                  </a:lnTo>
                  <a:lnTo>
                    <a:pt x="9" y="1035"/>
                  </a:lnTo>
                  <a:lnTo>
                    <a:pt x="6" y="1001"/>
                  </a:lnTo>
                  <a:lnTo>
                    <a:pt x="3" y="967"/>
                  </a:lnTo>
                  <a:lnTo>
                    <a:pt x="1" y="935"/>
                  </a:lnTo>
                  <a:lnTo>
                    <a:pt x="0" y="902"/>
                  </a:lnTo>
                  <a:lnTo>
                    <a:pt x="0" y="870"/>
                  </a:lnTo>
                  <a:lnTo>
                    <a:pt x="1" y="840"/>
                  </a:lnTo>
                  <a:lnTo>
                    <a:pt x="3" y="810"/>
                  </a:lnTo>
                  <a:lnTo>
                    <a:pt x="7" y="781"/>
                  </a:lnTo>
                  <a:lnTo>
                    <a:pt x="10" y="752"/>
                  </a:lnTo>
                  <a:lnTo>
                    <a:pt x="16" y="724"/>
                  </a:lnTo>
                  <a:lnTo>
                    <a:pt x="22" y="696"/>
                  </a:lnTo>
                  <a:lnTo>
                    <a:pt x="29" y="668"/>
                  </a:lnTo>
                  <a:lnTo>
                    <a:pt x="37" y="641"/>
                  </a:lnTo>
                  <a:lnTo>
                    <a:pt x="47" y="615"/>
                  </a:lnTo>
                  <a:lnTo>
                    <a:pt x="62" y="576"/>
                  </a:lnTo>
                  <a:lnTo>
                    <a:pt x="79" y="538"/>
                  </a:lnTo>
                  <a:lnTo>
                    <a:pt x="99" y="501"/>
                  </a:lnTo>
                  <a:lnTo>
                    <a:pt x="119" y="465"/>
                  </a:lnTo>
                  <a:lnTo>
                    <a:pt x="142" y="431"/>
                  </a:lnTo>
                  <a:lnTo>
                    <a:pt x="166" y="398"/>
                  </a:lnTo>
                  <a:lnTo>
                    <a:pt x="193" y="366"/>
                  </a:lnTo>
                  <a:lnTo>
                    <a:pt x="221" y="335"/>
                  </a:lnTo>
                  <a:lnTo>
                    <a:pt x="251" y="305"/>
                  </a:lnTo>
                  <a:lnTo>
                    <a:pt x="283" y="276"/>
                  </a:lnTo>
                  <a:lnTo>
                    <a:pt x="318" y="248"/>
                  </a:lnTo>
                  <a:lnTo>
                    <a:pt x="353" y="221"/>
                  </a:lnTo>
                  <a:lnTo>
                    <a:pt x="392" y="195"/>
                  </a:lnTo>
                  <a:lnTo>
                    <a:pt x="432" y="170"/>
                  </a:lnTo>
                  <a:lnTo>
                    <a:pt x="475" y="145"/>
                  </a:lnTo>
                  <a:lnTo>
                    <a:pt x="520" y="121"/>
                  </a:lnTo>
                  <a:lnTo>
                    <a:pt x="560" y="102"/>
                  </a:lnTo>
                  <a:lnTo>
                    <a:pt x="600" y="84"/>
                  </a:lnTo>
                  <a:lnTo>
                    <a:pt x="640" y="67"/>
                  </a:lnTo>
                  <a:lnTo>
                    <a:pt x="680" y="53"/>
                  </a:lnTo>
                  <a:lnTo>
                    <a:pt x="719" y="40"/>
                  </a:lnTo>
                  <a:lnTo>
                    <a:pt x="758" y="28"/>
                  </a:lnTo>
                  <a:lnTo>
                    <a:pt x="797" y="19"/>
                  </a:lnTo>
                  <a:lnTo>
                    <a:pt x="836" y="12"/>
                  </a:lnTo>
                  <a:lnTo>
                    <a:pt x="875" y="7"/>
                  </a:lnTo>
                  <a:lnTo>
                    <a:pt x="914" y="2"/>
                  </a:lnTo>
                  <a:lnTo>
                    <a:pt x="952" y="0"/>
                  </a:lnTo>
                  <a:lnTo>
                    <a:pt x="991" y="0"/>
                  </a:lnTo>
                  <a:lnTo>
                    <a:pt x="1030" y="1"/>
                  </a:lnTo>
                  <a:lnTo>
                    <a:pt x="1069" y="3"/>
                  </a:lnTo>
                  <a:lnTo>
                    <a:pt x="1108" y="8"/>
                  </a:lnTo>
                  <a:lnTo>
                    <a:pt x="1147" y="14"/>
                  </a:lnTo>
                  <a:lnTo>
                    <a:pt x="1182" y="20"/>
                  </a:lnTo>
                  <a:lnTo>
                    <a:pt x="1216" y="28"/>
                  </a:lnTo>
                  <a:lnTo>
                    <a:pt x="1250" y="38"/>
                  </a:lnTo>
                  <a:lnTo>
                    <a:pt x="1285" y="48"/>
                  </a:lnTo>
                  <a:lnTo>
                    <a:pt x="1318" y="61"/>
                  </a:lnTo>
                  <a:lnTo>
                    <a:pt x="1352" y="73"/>
                  </a:lnTo>
                  <a:lnTo>
                    <a:pt x="1387" y="87"/>
                  </a:lnTo>
                  <a:lnTo>
                    <a:pt x="1421" y="103"/>
                  </a:lnTo>
                  <a:lnTo>
                    <a:pt x="1456" y="119"/>
                  </a:lnTo>
                  <a:lnTo>
                    <a:pt x="1491" y="137"/>
                  </a:lnTo>
                  <a:lnTo>
                    <a:pt x="1527" y="158"/>
                  </a:lnTo>
                  <a:lnTo>
                    <a:pt x="1562" y="179"/>
                  </a:lnTo>
                  <a:lnTo>
                    <a:pt x="1598" y="202"/>
                  </a:lnTo>
                  <a:lnTo>
                    <a:pt x="1635" y="226"/>
                  </a:lnTo>
                  <a:lnTo>
                    <a:pt x="1672" y="251"/>
                  </a:lnTo>
                  <a:lnTo>
                    <a:pt x="1710" y="278"/>
                  </a:lnTo>
                  <a:lnTo>
                    <a:pt x="1734" y="296"/>
                  </a:lnTo>
                  <a:lnTo>
                    <a:pt x="1759" y="312"/>
                  </a:lnTo>
                  <a:lnTo>
                    <a:pt x="1783" y="328"/>
                  </a:lnTo>
                  <a:lnTo>
                    <a:pt x="1807" y="343"/>
                  </a:lnTo>
                  <a:lnTo>
                    <a:pt x="1831" y="356"/>
                  </a:lnTo>
                  <a:lnTo>
                    <a:pt x="1856" y="370"/>
                  </a:lnTo>
                  <a:lnTo>
                    <a:pt x="1880" y="384"/>
                  </a:lnTo>
                  <a:lnTo>
                    <a:pt x="1905" y="397"/>
                  </a:lnTo>
                  <a:lnTo>
                    <a:pt x="1955" y="420"/>
                  </a:lnTo>
                  <a:lnTo>
                    <a:pt x="2005" y="440"/>
                  </a:lnTo>
                  <a:lnTo>
                    <a:pt x="2054" y="460"/>
                  </a:lnTo>
                  <a:lnTo>
                    <a:pt x="2105" y="476"/>
                  </a:lnTo>
                  <a:lnTo>
                    <a:pt x="2155" y="491"/>
                  </a:lnTo>
                  <a:lnTo>
                    <a:pt x="2206" y="504"/>
                  </a:lnTo>
                  <a:lnTo>
                    <a:pt x="2256" y="516"/>
                  </a:lnTo>
                  <a:lnTo>
                    <a:pt x="2306" y="526"/>
                  </a:lnTo>
                  <a:lnTo>
                    <a:pt x="2356" y="534"/>
                  </a:lnTo>
                  <a:lnTo>
                    <a:pt x="2405" y="541"/>
                  </a:lnTo>
                  <a:lnTo>
                    <a:pt x="2455" y="548"/>
                  </a:lnTo>
                  <a:lnTo>
                    <a:pt x="2503" y="553"/>
                  </a:lnTo>
                  <a:lnTo>
                    <a:pt x="2503" y="593"/>
                  </a:lnTo>
                  <a:lnTo>
                    <a:pt x="2454" y="587"/>
                  </a:lnTo>
                  <a:lnTo>
                    <a:pt x="2403" y="581"/>
                  </a:lnTo>
                  <a:lnTo>
                    <a:pt x="2352" y="573"/>
                  </a:lnTo>
                  <a:lnTo>
                    <a:pt x="2301" y="565"/>
                  </a:lnTo>
                  <a:lnTo>
                    <a:pt x="2249" y="555"/>
                  </a:lnTo>
                  <a:lnTo>
                    <a:pt x="2198" y="542"/>
                  </a:lnTo>
                  <a:lnTo>
                    <a:pt x="2146" y="530"/>
                  </a:lnTo>
                  <a:lnTo>
                    <a:pt x="2095" y="514"/>
                  </a:lnTo>
                  <a:lnTo>
                    <a:pt x="2043" y="496"/>
                  </a:lnTo>
                  <a:lnTo>
                    <a:pt x="1991" y="477"/>
                  </a:lnTo>
                  <a:lnTo>
                    <a:pt x="1940" y="456"/>
                  </a:lnTo>
                  <a:lnTo>
                    <a:pt x="1888" y="432"/>
                  </a:lnTo>
                  <a:lnTo>
                    <a:pt x="1863" y="418"/>
                  </a:lnTo>
                  <a:lnTo>
                    <a:pt x="1838" y="406"/>
                  </a:lnTo>
                  <a:lnTo>
                    <a:pt x="1812" y="391"/>
                  </a:lnTo>
                  <a:lnTo>
                    <a:pt x="1787" y="376"/>
                  </a:lnTo>
                  <a:lnTo>
                    <a:pt x="1762" y="361"/>
                  </a:lnTo>
                  <a:lnTo>
                    <a:pt x="1737" y="345"/>
                  </a:lnTo>
                  <a:lnTo>
                    <a:pt x="1711" y="328"/>
                  </a:lnTo>
                  <a:lnTo>
                    <a:pt x="1687" y="311"/>
                  </a:lnTo>
                  <a:lnTo>
                    <a:pt x="1651" y="283"/>
                  </a:lnTo>
                  <a:lnTo>
                    <a:pt x="1614" y="259"/>
                  </a:lnTo>
                  <a:lnTo>
                    <a:pt x="1578" y="235"/>
                  </a:lnTo>
                  <a:lnTo>
                    <a:pt x="1543" y="213"/>
                  </a:lnTo>
                  <a:lnTo>
                    <a:pt x="1508" y="192"/>
                  </a:lnTo>
                  <a:lnTo>
                    <a:pt x="1474" y="173"/>
                  </a:lnTo>
                  <a:lnTo>
                    <a:pt x="1440" y="156"/>
                  </a:lnTo>
                  <a:lnTo>
                    <a:pt x="1406" y="139"/>
                  </a:lnTo>
                  <a:lnTo>
                    <a:pt x="1372" y="124"/>
                  </a:lnTo>
                  <a:lnTo>
                    <a:pt x="1339" y="110"/>
                  </a:lnTo>
                  <a:lnTo>
                    <a:pt x="1307" y="97"/>
                  </a:lnTo>
                  <a:lnTo>
                    <a:pt x="1273" y="86"/>
                  </a:lnTo>
                  <a:lnTo>
                    <a:pt x="1240" y="75"/>
                  </a:lnTo>
                  <a:lnTo>
                    <a:pt x="1207" y="67"/>
                  </a:lnTo>
                  <a:lnTo>
                    <a:pt x="1173" y="59"/>
                  </a:lnTo>
                  <a:lnTo>
                    <a:pt x="1140" y="53"/>
                  </a:lnTo>
                  <a:lnTo>
                    <a:pt x="1102" y="47"/>
                  </a:lnTo>
                  <a:lnTo>
                    <a:pt x="1066" y="42"/>
                  </a:lnTo>
                  <a:lnTo>
                    <a:pt x="1028" y="40"/>
                  </a:lnTo>
                  <a:lnTo>
                    <a:pt x="991" y="39"/>
                  </a:lnTo>
                  <a:lnTo>
                    <a:pt x="953" y="39"/>
                  </a:lnTo>
                  <a:lnTo>
                    <a:pt x="917" y="41"/>
                  </a:lnTo>
                  <a:lnTo>
                    <a:pt x="880" y="46"/>
                  </a:lnTo>
                  <a:lnTo>
                    <a:pt x="842" y="51"/>
                  </a:lnTo>
                  <a:lnTo>
                    <a:pt x="805" y="58"/>
                  </a:lnTo>
                  <a:lnTo>
                    <a:pt x="767" y="67"/>
                  </a:lnTo>
                  <a:lnTo>
                    <a:pt x="730" y="78"/>
                  </a:lnTo>
                  <a:lnTo>
                    <a:pt x="692" y="90"/>
                  </a:lnTo>
                  <a:lnTo>
                    <a:pt x="654" y="104"/>
                  </a:lnTo>
                  <a:lnTo>
                    <a:pt x="615" y="120"/>
                  </a:lnTo>
                  <a:lnTo>
                    <a:pt x="576" y="137"/>
                  </a:lnTo>
                  <a:lnTo>
                    <a:pt x="537" y="157"/>
                  </a:lnTo>
                  <a:lnTo>
                    <a:pt x="494" y="179"/>
                  </a:lnTo>
                  <a:lnTo>
                    <a:pt x="453" y="203"/>
                  </a:lnTo>
                  <a:lnTo>
                    <a:pt x="415" y="227"/>
                  </a:lnTo>
                  <a:lnTo>
                    <a:pt x="379" y="252"/>
                  </a:lnTo>
                  <a:lnTo>
                    <a:pt x="343" y="277"/>
                  </a:lnTo>
                  <a:lnTo>
                    <a:pt x="311" y="305"/>
                  </a:lnTo>
                  <a:lnTo>
                    <a:pt x="280" y="332"/>
                  </a:lnTo>
                  <a:lnTo>
                    <a:pt x="251" y="361"/>
                  </a:lnTo>
                  <a:lnTo>
                    <a:pt x="224" y="391"/>
                  </a:lnTo>
                  <a:lnTo>
                    <a:pt x="198" y="422"/>
                  </a:lnTo>
                  <a:lnTo>
                    <a:pt x="174" y="453"/>
                  </a:lnTo>
                  <a:lnTo>
                    <a:pt x="154" y="486"/>
                  </a:lnTo>
                  <a:lnTo>
                    <a:pt x="133" y="520"/>
                  </a:lnTo>
                  <a:lnTo>
                    <a:pt x="115" y="555"/>
                  </a:lnTo>
                  <a:lnTo>
                    <a:pt x="99" y="592"/>
                  </a:lnTo>
                  <a:lnTo>
                    <a:pt x="84" y="628"/>
                  </a:lnTo>
                  <a:lnTo>
                    <a:pt x="75" y="654"/>
                  </a:lnTo>
                  <a:lnTo>
                    <a:pt x="67" y="680"/>
                  </a:lnTo>
                  <a:lnTo>
                    <a:pt x="60" y="705"/>
                  </a:lnTo>
                  <a:lnTo>
                    <a:pt x="54" y="732"/>
                  </a:lnTo>
                  <a:lnTo>
                    <a:pt x="49" y="759"/>
                  </a:lnTo>
                  <a:lnTo>
                    <a:pt x="46" y="787"/>
                  </a:lnTo>
                  <a:lnTo>
                    <a:pt x="42" y="815"/>
                  </a:lnTo>
                  <a:lnTo>
                    <a:pt x="40" y="844"/>
                  </a:lnTo>
                  <a:lnTo>
                    <a:pt x="39" y="873"/>
                  </a:lnTo>
                  <a:lnTo>
                    <a:pt x="39" y="904"/>
                  </a:lnTo>
                  <a:lnTo>
                    <a:pt x="40" y="935"/>
                  </a:lnTo>
                  <a:lnTo>
                    <a:pt x="42" y="966"/>
                  </a:lnTo>
                  <a:lnTo>
                    <a:pt x="45" y="998"/>
                  </a:lnTo>
                  <a:lnTo>
                    <a:pt x="49" y="1031"/>
                  </a:lnTo>
                  <a:lnTo>
                    <a:pt x="54" y="1065"/>
                  </a:lnTo>
                  <a:lnTo>
                    <a:pt x="60" y="1101"/>
                  </a:lnTo>
                  <a:lnTo>
                    <a:pt x="69" y="1151"/>
                  </a:lnTo>
                  <a:lnTo>
                    <a:pt x="78" y="1203"/>
                  </a:lnTo>
                  <a:lnTo>
                    <a:pt x="89" y="1255"/>
                  </a:lnTo>
                  <a:lnTo>
                    <a:pt x="100" y="1306"/>
                  </a:lnTo>
                  <a:lnTo>
                    <a:pt x="111" y="1357"/>
                  </a:lnTo>
                  <a:lnTo>
                    <a:pt x="123" y="1407"/>
                  </a:lnTo>
                  <a:lnTo>
                    <a:pt x="134" y="1459"/>
                  </a:lnTo>
                  <a:lnTo>
                    <a:pt x="146" y="1508"/>
                  </a:lnTo>
                  <a:lnTo>
                    <a:pt x="156" y="1554"/>
                  </a:lnTo>
                  <a:lnTo>
                    <a:pt x="166" y="1600"/>
                  </a:lnTo>
                  <a:lnTo>
                    <a:pt x="177" y="1646"/>
                  </a:lnTo>
                  <a:lnTo>
                    <a:pt x="187" y="1692"/>
                  </a:lnTo>
                  <a:lnTo>
                    <a:pt x="196" y="1737"/>
                  </a:lnTo>
                  <a:lnTo>
                    <a:pt x="206" y="1783"/>
                  </a:lnTo>
                  <a:lnTo>
                    <a:pt x="216" y="1830"/>
                  </a:lnTo>
                  <a:lnTo>
                    <a:pt x="225" y="1876"/>
                  </a:lnTo>
                  <a:lnTo>
                    <a:pt x="233" y="1926"/>
                  </a:lnTo>
                  <a:lnTo>
                    <a:pt x="241" y="1974"/>
                  </a:lnTo>
                  <a:lnTo>
                    <a:pt x="248" y="2022"/>
                  </a:lnTo>
                  <a:lnTo>
                    <a:pt x="255" y="2070"/>
                  </a:lnTo>
                  <a:lnTo>
                    <a:pt x="259" y="2117"/>
                  </a:lnTo>
                  <a:lnTo>
                    <a:pt x="264" y="2164"/>
                  </a:lnTo>
                  <a:lnTo>
                    <a:pt x="267" y="2210"/>
                  </a:lnTo>
                  <a:lnTo>
                    <a:pt x="270" y="2256"/>
                  </a:lnTo>
                  <a:lnTo>
                    <a:pt x="272" y="2302"/>
                  </a:lnTo>
                  <a:lnTo>
                    <a:pt x="273" y="2346"/>
                  </a:lnTo>
                  <a:lnTo>
                    <a:pt x="273" y="2391"/>
                  </a:lnTo>
                  <a:lnTo>
                    <a:pt x="272" y="2436"/>
                  </a:lnTo>
                  <a:lnTo>
                    <a:pt x="271" y="2479"/>
                  </a:lnTo>
                  <a:lnTo>
                    <a:pt x="267" y="2523"/>
                  </a:lnTo>
                  <a:lnTo>
                    <a:pt x="264" y="2567"/>
                  </a:lnTo>
                  <a:lnTo>
                    <a:pt x="260" y="2610"/>
                  </a:lnTo>
                  <a:lnTo>
                    <a:pt x="257" y="2645"/>
                  </a:lnTo>
                  <a:lnTo>
                    <a:pt x="253" y="2679"/>
                  </a:lnTo>
                  <a:lnTo>
                    <a:pt x="250" y="2713"/>
                  </a:lnTo>
                  <a:lnTo>
                    <a:pt x="248" y="2748"/>
                  </a:lnTo>
                  <a:lnTo>
                    <a:pt x="244" y="2786"/>
                  </a:lnTo>
                  <a:lnTo>
                    <a:pt x="241" y="2825"/>
                  </a:lnTo>
                  <a:lnTo>
                    <a:pt x="236" y="2865"/>
                  </a:lnTo>
                  <a:lnTo>
                    <a:pt x="233" y="2904"/>
                  </a:lnTo>
                  <a:lnTo>
                    <a:pt x="227" y="2943"/>
                  </a:lnTo>
                  <a:lnTo>
                    <a:pt x="221" y="2983"/>
                  </a:lnTo>
                  <a:lnTo>
                    <a:pt x="214" y="3022"/>
                  </a:lnTo>
                  <a:lnTo>
                    <a:pt x="208" y="3061"/>
                  </a:lnTo>
                  <a:lnTo>
                    <a:pt x="167" y="30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 name="Freeform 15">
              <a:extLst>
                <a:ext uri="{FF2B5EF4-FFF2-40B4-BE49-F238E27FC236}">
                  <a16:creationId xmlns:a16="http://schemas.microsoft.com/office/drawing/2014/main" id="{88B67315-9BBA-4043-83AA-7992CB2981F6}"/>
                </a:ext>
              </a:extLst>
            </p:cNvPr>
            <p:cNvSpPr>
              <a:spLocks/>
            </p:cNvSpPr>
            <p:nvPr userDrawn="1"/>
          </p:nvSpPr>
          <p:spPr bwMode="auto">
            <a:xfrm>
              <a:off x="10153105" y="4466539"/>
              <a:ext cx="2042512" cy="2391458"/>
            </a:xfrm>
            <a:custGeom>
              <a:avLst/>
              <a:gdLst>
                <a:gd name="T0" fmla="*/ 307 w 3075"/>
                <a:gd name="T1" fmla="*/ 3474 h 3596"/>
                <a:gd name="T2" fmla="*/ 346 w 3075"/>
                <a:gd name="T3" fmla="*/ 3313 h 3596"/>
                <a:gd name="T4" fmla="*/ 368 w 3075"/>
                <a:gd name="T5" fmla="*/ 3140 h 3596"/>
                <a:gd name="T6" fmla="*/ 374 w 3075"/>
                <a:gd name="T7" fmla="*/ 2899 h 3596"/>
                <a:gd name="T8" fmla="*/ 370 w 3075"/>
                <a:gd name="T9" fmla="*/ 2614 h 3596"/>
                <a:gd name="T10" fmla="*/ 359 w 3075"/>
                <a:gd name="T11" fmla="*/ 2473 h 3596"/>
                <a:gd name="T12" fmla="*/ 324 w 3075"/>
                <a:gd name="T13" fmla="*/ 2275 h 3596"/>
                <a:gd name="T14" fmla="*/ 228 w 3075"/>
                <a:gd name="T15" fmla="*/ 1894 h 3596"/>
                <a:gd name="T16" fmla="*/ 127 w 3075"/>
                <a:gd name="T17" fmla="*/ 1566 h 3596"/>
                <a:gd name="T18" fmla="*/ 89 w 3075"/>
                <a:gd name="T19" fmla="*/ 1442 h 3596"/>
                <a:gd name="T20" fmla="*/ 25 w 3075"/>
                <a:gd name="T21" fmla="*/ 1183 h 3596"/>
                <a:gd name="T22" fmla="*/ 0 w 3075"/>
                <a:gd name="T23" fmla="*/ 903 h 3596"/>
                <a:gd name="T24" fmla="*/ 24 w 3075"/>
                <a:gd name="T25" fmla="*/ 632 h 3596"/>
                <a:gd name="T26" fmla="*/ 71 w 3075"/>
                <a:gd name="T27" fmla="*/ 459 h 3596"/>
                <a:gd name="T28" fmla="*/ 127 w 3075"/>
                <a:gd name="T29" fmla="*/ 371 h 3596"/>
                <a:gd name="T30" fmla="*/ 208 w 3075"/>
                <a:gd name="T31" fmla="*/ 311 h 3596"/>
                <a:gd name="T32" fmla="*/ 352 w 3075"/>
                <a:gd name="T33" fmla="*/ 262 h 3596"/>
                <a:gd name="T34" fmla="*/ 550 w 3075"/>
                <a:gd name="T35" fmla="*/ 199 h 3596"/>
                <a:gd name="T36" fmla="*/ 710 w 3075"/>
                <a:gd name="T37" fmla="*/ 146 h 3596"/>
                <a:gd name="T38" fmla="*/ 892 w 3075"/>
                <a:gd name="T39" fmla="*/ 90 h 3596"/>
                <a:gd name="T40" fmla="*/ 1188 w 3075"/>
                <a:gd name="T41" fmla="*/ 23 h 3596"/>
                <a:gd name="T42" fmla="*/ 1460 w 3075"/>
                <a:gd name="T43" fmla="*/ 0 h 3596"/>
                <a:gd name="T44" fmla="*/ 1718 w 3075"/>
                <a:gd name="T45" fmla="*/ 22 h 3596"/>
                <a:gd name="T46" fmla="*/ 2001 w 3075"/>
                <a:gd name="T47" fmla="*/ 79 h 3596"/>
                <a:gd name="T48" fmla="*/ 2290 w 3075"/>
                <a:gd name="T49" fmla="*/ 160 h 3596"/>
                <a:gd name="T50" fmla="*/ 2589 w 3075"/>
                <a:gd name="T51" fmla="*/ 263 h 3596"/>
                <a:gd name="T52" fmla="*/ 2817 w 3075"/>
                <a:gd name="T53" fmla="*/ 350 h 3596"/>
                <a:gd name="T54" fmla="*/ 3022 w 3075"/>
                <a:gd name="T55" fmla="*/ 412 h 3596"/>
                <a:gd name="T56" fmla="*/ 3020 w 3075"/>
                <a:gd name="T57" fmla="*/ 451 h 3596"/>
                <a:gd name="T58" fmla="*/ 2808 w 3075"/>
                <a:gd name="T59" fmla="*/ 388 h 3596"/>
                <a:gd name="T60" fmla="*/ 2575 w 3075"/>
                <a:gd name="T61" fmla="*/ 300 h 3596"/>
                <a:gd name="T62" fmla="*/ 2279 w 3075"/>
                <a:gd name="T63" fmla="*/ 198 h 3596"/>
                <a:gd name="T64" fmla="*/ 1992 w 3075"/>
                <a:gd name="T65" fmla="*/ 118 h 3596"/>
                <a:gd name="T66" fmla="*/ 1712 w 3075"/>
                <a:gd name="T67" fmla="*/ 61 h 3596"/>
                <a:gd name="T68" fmla="*/ 1460 w 3075"/>
                <a:gd name="T69" fmla="*/ 40 h 3596"/>
                <a:gd name="T70" fmla="*/ 1193 w 3075"/>
                <a:gd name="T71" fmla="*/ 62 h 3596"/>
                <a:gd name="T72" fmla="*/ 902 w 3075"/>
                <a:gd name="T73" fmla="*/ 128 h 3596"/>
                <a:gd name="T74" fmla="*/ 721 w 3075"/>
                <a:gd name="T75" fmla="*/ 184 h 3596"/>
                <a:gd name="T76" fmla="*/ 563 w 3075"/>
                <a:gd name="T77" fmla="*/ 235 h 3596"/>
                <a:gd name="T78" fmla="*/ 363 w 3075"/>
                <a:gd name="T79" fmla="*/ 300 h 3596"/>
                <a:gd name="T80" fmla="*/ 228 w 3075"/>
                <a:gd name="T81" fmla="*/ 346 h 3596"/>
                <a:gd name="T82" fmla="*/ 156 w 3075"/>
                <a:gd name="T83" fmla="*/ 398 h 3596"/>
                <a:gd name="T84" fmla="*/ 106 w 3075"/>
                <a:gd name="T85" fmla="*/ 476 h 3596"/>
                <a:gd name="T86" fmla="*/ 63 w 3075"/>
                <a:gd name="T87" fmla="*/ 640 h 3596"/>
                <a:gd name="T88" fmla="*/ 39 w 3075"/>
                <a:gd name="T89" fmla="*/ 903 h 3596"/>
                <a:gd name="T90" fmla="*/ 64 w 3075"/>
                <a:gd name="T91" fmla="*/ 1177 h 3596"/>
                <a:gd name="T92" fmla="*/ 127 w 3075"/>
                <a:gd name="T93" fmla="*/ 1431 h 3596"/>
                <a:gd name="T94" fmla="*/ 165 w 3075"/>
                <a:gd name="T95" fmla="*/ 1554 h 3596"/>
                <a:gd name="T96" fmla="*/ 266 w 3075"/>
                <a:gd name="T97" fmla="*/ 1884 h 3596"/>
                <a:gd name="T98" fmla="*/ 363 w 3075"/>
                <a:gd name="T99" fmla="*/ 2267 h 3596"/>
                <a:gd name="T100" fmla="*/ 398 w 3075"/>
                <a:gd name="T101" fmla="*/ 2469 h 3596"/>
                <a:gd name="T102" fmla="*/ 410 w 3075"/>
                <a:gd name="T103" fmla="*/ 2613 h 3596"/>
                <a:gd name="T104" fmla="*/ 414 w 3075"/>
                <a:gd name="T105" fmla="*/ 2899 h 3596"/>
                <a:gd name="T106" fmla="*/ 407 w 3075"/>
                <a:gd name="T107" fmla="*/ 3140 h 3596"/>
                <a:gd name="T108" fmla="*/ 386 w 3075"/>
                <a:gd name="T109" fmla="*/ 3313 h 3596"/>
                <a:gd name="T110" fmla="*/ 348 w 3075"/>
                <a:gd name="T111" fmla="*/ 3474 h 3596"/>
                <a:gd name="T112" fmla="*/ 262 w 3075"/>
                <a:gd name="T113" fmla="*/ 3596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5" h="3596">
                  <a:moveTo>
                    <a:pt x="262" y="3596"/>
                  </a:moveTo>
                  <a:lnTo>
                    <a:pt x="275" y="3566"/>
                  </a:lnTo>
                  <a:lnTo>
                    <a:pt x="286" y="3536"/>
                  </a:lnTo>
                  <a:lnTo>
                    <a:pt x="297" y="3505"/>
                  </a:lnTo>
                  <a:lnTo>
                    <a:pt x="307" y="3474"/>
                  </a:lnTo>
                  <a:lnTo>
                    <a:pt x="316" y="3443"/>
                  </a:lnTo>
                  <a:lnTo>
                    <a:pt x="325" y="3411"/>
                  </a:lnTo>
                  <a:lnTo>
                    <a:pt x="332" y="3379"/>
                  </a:lnTo>
                  <a:lnTo>
                    <a:pt x="340" y="3346"/>
                  </a:lnTo>
                  <a:lnTo>
                    <a:pt x="346" y="3313"/>
                  </a:lnTo>
                  <a:lnTo>
                    <a:pt x="352" y="3279"/>
                  </a:lnTo>
                  <a:lnTo>
                    <a:pt x="357" y="3245"/>
                  </a:lnTo>
                  <a:lnTo>
                    <a:pt x="361" y="3209"/>
                  </a:lnTo>
                  <a:lnTo>
                    <a:pt x="364" y="3175"/>
                  </a:lnTo>
                  <a:lnTo>
                    <a:pt x="368" y="3140"/>
                  </a:lnTo>
                  <a:lnTo>
                    <a:pt x="370" y="3103"/>
                  </a:lnTo>
                  <a:lnTo>
                    <a:pt x="371" y="3066"/>
                  </a:lnTo>
                  <a:lnTo>
                    <a:pt x="372" y="3011"/>
                  </a:lnTo>
                  <a:lnTo>
                    <a:pt x="374" y="2955"/>
                  </a:lnTo>
                  <a:lnTo>
                    <a:pt x="374" y="2899"/>
                  </a:lnTo>
                  <a:lnTo>
                    <a:pt x="374" y="2841"/>
                  </a:lnTo>
                  <a:lnTo>
                    <a:pt x="374" y="2785"/>
                  </a:lnTo>
                  <a:lnTo>
                    <a:pt x="374" y="2728"/>
                  </a:lnTo>
                  <a:lnTo>
                    <a:pt x="372" y="2670"/>
                  </a:lnTo>
                  <a:lnTo>
                    <a:pt x="370" y="2614"/>
                  </a:lnTo>
                  <a:lnTo>
                    <a:pt x="369" y="2588"/>
                  </a:lnTo>
                  <a:lnTo>
                    <a:pt x="368" y="2560"/>
                  </a:lnTo>
                  <a:lnTo>
                    <a:pt x="365" y="2533"/>
                  </a:lnTo>
                  <a:lnTo>
                    <a:pt x="362" y="2503"/>
                  </a:lnTo>
                  <a:lnTo>
                    <a:pt x="359" y="2473"/>
                  </a:lnTo>
                  <a:lnTo>
                    <a:pt x="354" y="2441"/>
                  </a:lnTo>
                  <a:lnTo>
                    <a:pt x="349" y="2407"/>
                  </a:lnTo>
                  <a:lnTo>
                    <a:pt x="343" y="2371"/>
                  </a:lnTo>
                  <a:lnTo>
                    <a:pt x="335" y="2323"/>
                  </a:lnTo>
                  <a:lnTo>
                    <a:pt x="324" y="2275"/>
                  </a:lnTo>
                  <a:lnTo>
                    <a:pt x="315" y="2227"/>
                  </a:lnTo>
                  <a:lnTo>
                    <a:pt x="304" y="2178"/>
                  </a:lnTo>
                  <a:lnTo>
                    <a:pt x="281" y="2083"/>
                  </a:lnTo>
                  <a:lnTo>
                    <a:pt x="255" y="1988"/>
                  </a:lnTo>
                  <a:lnTo>
                    <a:pt x="228" y="1894"/>
                  </a:lnTo>
                  <a:lnTo>
                    <a:pt x="200" y="1801"/>
                  </a:lnTo>
                  <a:lnTo>
                    <a:pt x="172" y="1708"/>
                  </a:lnTo>
                  <a:lnTo>
                    <a:pt x="143" y="1615"/>
                  </a:lnTo>
                  <a:lnTo>
                    <a:pt x="135" y="1591"/>
                  </a:lnTo>
                  <a:lnTo>
                    <a:pt x="127" y="1566"/>
                  </a:lnTo>
                  <a:lnTo>
                    <a:pt x="120" y="1542"/>
                  </a:lnTo>
                  <a:lnTo>
                    <a:pt x="112" y="1517"/>
                  </a:lnTo>
                  <a:lnTo>
                    <a:pt x="104" y="1491"/>
                  </a:lnTo>
                  <a:lnTo>
                    <a:pt x="97" y="1467"/>
                  </a:lnTo>
                  <a:lnTo>
                    <a:pt x="89" y="1442"/>
                  </a:lnTo>
                  <a:lnTo>
                    <a:pt x="81" y="1418"/>
                  </a:lnTo>
                  <a:lnTo>
                    <a:pt x="64" y="1358"/>
                  </a:lnTo>
                  <a:lnTo>
                    <a:pt x="49" y="1299"/>
                  </a:lnTo>
                  <a:lnTo>
                    <a:pt x="36" y="1241"/>
                  </a:lnTo>
                  <a:lnTo>
                    <a:pt x="25" y="1183"/>
                  </a:lnTo>
                  <a:lnTo>
                    <a:pt x="16" y="1125"/>
                  </a:lnTo>
                  <a:lnTo>
                    <a:pt x="9" y="1069"/>
                  </a:lnTo>
                  <a:lnTo>
                    <a:pt x="4" y="1013"/>
                  </a:lnTo>
                  <a:lnTo>
                    <a:pt x="1" y="958"/>
                  </a:lnTo>
                  <a:lnTo>
                    <a:pt x="0" y="903"/>
                  </a:lnTo>
                  <a:lnTo>
                    <a:pt x="1" y="848"/>
                  </a:lnTo>
                  <a:lnTo>
                    <a:pt x="3" y="794"/>
                  </a:lnTo>
                  <a:lnTo>
                    <a:pt x="9" y="740"/>
                  </a:lnTo>
                  <a:lnTo>
                    <a:pt x="16" y="686"/>
                  </a:lnTo>
                  <a:lnTo>
                    <a:pt x="24" y="632"/>
                  </a:lnTo>
                  <a:lnTo>
                    <a:pt x="35" y="580"/>
                  </a:lnTo>
                  <a:lnTo>
                    <a:pt x="48" y="527"/>
                  </a:lnTo>
                  <a:lnTo>
                    <a:pt x="55" y="503"/>
                  </a:lnTo>
                  <a:lnTo>
                    <a:pt x="63" y="481"/>
                  </a:lnTo>
                  <a:lnTo>
                    <a:pt x="71" y="459"/>
                  </a:lnTo>
                  <a:lnTo>
                    <a:pt x="80" y="438"/>
                  </a:lnTo>
                  <a:lnTo>
                    <a:pt x="90" y="420"/>
                  </a:lnTo>
                  <a:lnTo>
                    <a:pt x="102" y="403"/>
                  </a:lnTo>
                  <a:lnTo>
                    <a:pt x="114" y="386"/>
                  </a:lnTo>
                  <a:lnTo>
                    <a:pt x="127" y="371"/>
                  </a:lnTo>
                  <a:lnTo>
                    <a:pt x="141" y="357"/>
                  </a:lnTo>
                  <a:lnTo>
                    <a:pt x="157" y="343"/>
                  </a:lnTo>
                  <a:lnTo>
                    <a:pt x="173" y="332"/>
                  </a:lnTo>
                  <a:lnTo>
                    <a:pt x="190" y="320"/>
                  </a:lnTo>
                  <a:lnTo>
                    <a:pt x="208" y="311"/>
                  </a:lnTo>
                  <a:lnTo>
                    <a:pt x="229" y="302"/>
                  </a:lnTo>
                  <a:lnTo>
                    <a:pt x="250" y="294"/>
                  </a:lnTo>
                  <a:lnTo>
                    <a:pt x="271" y="286"/>
                  </a:lnTo>
                  <a:lnTo>
                    <a:pt x="312" y="274"/>
                  </a:lnTo>
                  <a:lnTo>
                    <a:pt x="352" y="262"/>
                  </a:lnTo>
                  <a:lnTo>
                    <a:pt x="392" y="249"/>
                  </a:lnTo>
                  <a:lnTo>
                    <a:pt x="432" y="237"/>
                  </a:lnTo>
                  <a:lnTo>
                    <a:pt x="471" y="224"/>
                  </a:lnTo>
                  <a:lnTo>
                    <a:pt x="511" y="211"/>
                  </a:lnTo>
                  <a:lnTo>
                    <a:pt x="550" y="199"/>
                  </a:lnTo>
                  <a:lnTo>
                    <a:pt x="589" y="185"/>
                  </a:lnTo>
                  <a:lnTo>
                    <a:pt x="619" y="176"/>
                  </a:lnTo>
                  <a:lnTo>
                    <a:pt x="649" y="165"/>
                  </a:lnTo>
                  <a:lnTo>
                    <a:pt x="680" y="156"/>
                  </a:lnTo>
                  <a:lnTo>
                    <a:pt x="710" y="146"/>
                  </a:lnTo>
                  <a:lnTo>
                    <a:pt x="739" y="137"/>
                  </a:lnTo>
                  <a:lnTo>
                    <a:pt x="769" y="126"/>
                  </a:lnTo>
                  <a:lnTo>
                    <a:pt x="800" y="117"/>
                  </a:lnTo>
                  <a:lnTo>
                    <a:pt x="830" y="108"/>
                  </a:lnTo>
                  <a:lnTo>
                    <a:pt x="892" y="90"/>
                  </a:lnTo>
                  <a:lnTo>
                    <a:pt x="954" y="73"/>
                  </a:lnTo>
                  <a:lnTo>
                    <a:pt x="1014" y="58"/>
                  </a:lnTo>
                  <a:lnTo>
                    <a:pt x="1072" y="44"/>
                  </a:lnTo>
                  <a:lnTo>
                    <a:pt x="1131" y="32"/>
                  </a:lnTo>
                  <a:lnTo>
                    <a:pt x="1188" y="23"/>
                  </a:lnTo>
                  <a:lnTo>
                    <a:pt x="1243" y="15"/>
                  </a:lnTo>
                  <a:lnTo>
                    <a:pt x="1299" y="8"/>
                  </a:lnTo>
                  <a:lnTo>
                    <a:pt x="1353" y="4"/>
                  </a:lnTo>
                  <a:lnTo>
                    <a:pt x="1407" y="1"/>
                  </a:lnTo>
                  <a:lnTo>
                    <a:pt x="1460" y="0"/>
                  </a:lnTo>
                  <a:lnTo>
                    <a:pt x="1513" y="1"/>
                  </a:lnTo>
                  <a:lnTo>
                    <a:pt x="1565" y="4"/>
                  </a:lnTo>
                  <a:lnTo>
                    <a:pt x="1617" y="8"/>
                  </a:lnTo>
                  <a:lnTo>
                    <a:pt x="1667" y="14"/>
                  </a:lnTo>
                  <a:lnTo>
                    <a:pt x="1718" y="22"/>
                  </a:lnTo>
                  <a:lnTo>
                    <a:pt x="1775" y="31"/>
                  </a:lnTo>
                  <a:lnTo>
                    <a:pt x="1832" y="43"/>
                  </a:lnTo>
                  <a:lnTo>
                    <a:pt x="1888" y="54"/>
                  </a:lnTo>
                  <a:lnTo>
                    <a:pt x="1944" y="67"/>
                  </a:lnTo>
                  <a:lnTo>
                    <a:pt x="2001" y="79"/>
                  </a:lnTo>
                  <a:lnTo>
                    <a:pt x="2059" y="94"/>
                  </a:lnTo>
                  <a:lnTo>
                    <a:pt x="2116" y="109"/>
                  </a:lnTo>
                  <a:lnTo>
                    <a:pt x="2175" y="125"/>
                  </a:lnTo>
                  <a:lnTo>
                    <a:pt x="2232" y="143"/>
                  </a:lnTo>
                  <a:lnTo>
                    <a:pt x="2290" y="160"/>
                  </a:lnTo>
                  <a:lnTo>
                    <a:pt x="2349" y="178"/>
                  </a:lnTo>
                  <a:lnTo>
                    <a:pt x="2409" y="198"/>
                  </a:lnTo>
                  <a:lnTo>
                    <a:pt x="2468" y="218"/>
                  </a:lnTo>
                  <a:lnTo>
                    <a:pt x="2528" y="240"/>
                  </a:lnTo>
                  <a:lnTo>
                    <a:pt x="2589" y="263"/>
                  </a:lnTo>
                  <a:lnTo>
                    <a:pt x="2649" y="286"/>
                  </a:lnTo>
                  <a:lnTo>
                    <a:pt x="2667" y="293"/>
                  </a:lnTo>
                  <a:lnTo>
                    <a:pt x="2717" y="312"/>
                  </a:lnTo>
                  <a:lnTo>
                    <a:pt x="2766" y="332"/>
                  </a:lnTo>
                  <a:lnTo>
                    <a:pt x="2817" y="350"/>
                  </a:lnTo>
                  <a:lnTo>
                    <a:pt x="2867" y="367"/>
                  </a:lnTo>
                  <a:lnTo>
                    <a:pt x="2919" y="383"/>
                  </a:lnTo>
                  <a:lnTo>
                    <a:pt x="2971" y="398"/>
                  </a:lnTo>
                  <a:lnTo>
                    <a:pt x="2996" y="405"/>
                  </a:lnTo>
                  <a:lnTo>
                    <a:pt x="3022" y="412"/>
                  </a:lnTo>
                  <a:lnTo>
                    <a:pt x="3049" y="418"/>
                  </a:lnTo>
                  <a:lnTo>
                    <a:pt x="3075" y="422"/>
                  </a:lnTo>
                  <a:lnTo>
                    <a:pt x="3075" y="463"/>
                  </a:lnTo>
                  <a:lnTo>
                    <a:pt x="3047" y="457"/>
                  </a:lnTo>
                  <a:lnTo>
                    <a:pt x="3020" y="451"/>
                  </a:lnTo>
                  <a:lnTo>
                    <a:pt x="2994" y="445"/>
                  </a:lnTo>
                  <a:lnTo>
                    <a:pt x="2966" y="438"/>
                  </a:lnTo>
                  <a:lnTo>
                    <a:pt x="2912" y="424"/>
                  </a:lnTo>
                  <a:lnTo>
                    <a:pt x="2859" y="406"/>
                  </a:lnTo>
                  <a:lnTo>
                    <a:pt x="2808" y="388"/>
                  </a:lnTo>
                  <a:lnTo>
                    <a:pt x="2755" y="370"/>
                  </a:lnTo>
                  <a:lnTo>
                    <a:pt x="2704" y="349"/>
                  </a:lnTo>
                  <a:lnTo>
                    <a:pt x="2653" y="329"/>
                  </a:lnTo>
                  <a:lnTo>
                    <a:pt x="2636" y="323"/>
                  </a:lnTo>
                  <a:lnTo>
                    <a:pt x="2575" y="300"/>
                  </a:lnTo>
                  <a:lnTo>
                    <a:pt x="2515" y="278"/>
                  </a:lnTo>
                  <a:lnTo>
                    <a:pt x="2456" y="256"/>
                  </a:lnTo>
                  <a:lnTo>
                    <a:pt x="2396" y="235"/>
                  </a:lnTo>
                  <a:lnTo>
                    <a:pt x="2337" y="216"/>
                  </a:lnTo>
                  <a:lnTo>
                    <a:pt x="2279" y="198"/>
                  </a:lnTo>
                  <a:lnTo>
                    <a:pt x="2222" y="180"/>
                  </a:lnTo>
                  <a:lnTo>
                    <a:pt x="2163" y="163"/>
                  </a:lnTo>
                  <a:lnTo>
                    <a:pt x="2106" y="147"/>
                  </a:lnTo>
                  <a:lnTo>
                    <a:pt x="2049" y="132"/>
                  </a:lnTo>
                  <a:lnTo>
                    <a:pt x="1992" y="118"/>
                  </a:lnTo>
                  <a:lnTo>
                    <a:pt x="1936" y="105"/>
                  </a:lnTo>
                  <a:lnTo>
                    <a:pt x="1880" y="92"/>
                  </a:lnTo>
                  <a:lnTo>
                    <a:pt x="1823" y="81"/>
                  </a:lnTo>
                  <a:lnTo>
                    <a:pt x="1767" y="70"/>
                  </a:lnTo>
                  <a:lnTo>
                    <a:pt x="1712" y="61"/>
                  </a:lnTo>
                  <a:lnTo>
                    <a:pt x="1662" y="53"/>
                  </a:lnTo>
                  <a:lnTo>
                    <a:pt x="1612" y="47"/>
                  </a:lnTo>
                  <a:lnTo>
                    <a:pt x="1562" y="43"/>
                  </a:lnTo>
                  <a:lnTo>
                    <a:pt x="1511" y="40"/>
                  </a:lnTo>
                  <a:lnTo>
                    <a:pt x="1460" y="40"/>
                  </a:lnTo>
                  <a:lnTo>
                    <a:pt x="1407" y="40"/>
                  </a:lnTo>
                  <a:lnTo>
                    <a:pt x="1354" y="44"/>
                  </a:lnTo>
                  <a:lnTo>
                    <a:pt x="1302" y="48"/>
                  </a:lnTo>
                  <a:lnTo>
                    <a:pt x="1248" y="54"/>
                  </a:lnTo>
                  <a:lnTo>
                    <a:pt x="1193" y="62"/>
                  </a:lnTo>
                  <a:lnTo>
                    <a:pt x="1136" y="71"/>
                  </a:lnTo>
                  <a:lnTo>
                    <a:pt x="1080" y="83"/>
                  </a:lnTo>
                  <a:lnTo>
                    <a:pt x="1022" y="95"/>
                  </a:lnTo>
                  <a:lnTo>
                    <a:pt x="963" y="110"/>
                  </a:lnTo>
                  <a:lnTo>
                    <a:pt x="902" y="128"/>
                  </a:lnTo>
                  <a:lnTo>
                    <a:pt x="842" y="146"/>
                  </a:lnTo>
                  <a:lnTo>
                    <a:pt x="812" y="155"/>
                  </a:lnTo>
                  <a:lnTo>
                    <a:pt x="782" y="164"/>
                  </a:lnTo>
                  <a:lnTo>
                    <a:pt x="751" y="175"/>
                  </a:lnTo>
                  <a:lnTo>
                    <a:pt x="721" y="184"/>
                  </a:lnTo>
                  <a:lnTo>
                    <a:pt x="691" y="194"/>
                  </a:lnTo>
                  <a:lnTo>
                    <a:pt x="661" y="203"/>
                  </a:lnTo>
                  <a:lnTo>
                    <a:pt x="632" y="214"/>
                  </a:lnTo>
                  <a:lnTo>
                    <a:pt x="602" y="223"/>
                  </a:lnTo>
                  <a:lnTo>
                    <a:pt x="563" y="235"/>
                  </a:lnTo>
                  <a:lnTo>
                    <a:pt x="523" y="248"/>
                  </a:lnTo>
                  <a:lnTo>
                    <a:pt x="484" y="262"/>
                  </a:lnTo>
                  <a:lnTo>
                    <a:pt x="443" y="274"/>
                  </a:lnTo>
                  <a:lnTo>
                    <a:pt x="403" y="287"/>
                  </a:lnTo>
                  <a:lnTo>
                    <a:pt x="363" y="300"/>
                  </a:lnTo>
                  <a:lnTo>
                    <a:pt x="323" y="312"/>
                  </a:lnTo>
                  <a:lnTo>
                    <a:pt x="283" y="324"/>
                  </a:lnTo>
                  <a:lnTo>
                    <a:pt x="263" y="331"/>
                  </a:lnTo>
                  <a:lnTo>
                    <a:pt x="245" y="338"/>
                  </a:lnTo>
                  <a:lnTo>
                    <a:pt x="228" y="346"/>
                  </a:lnTo>
                  <a:lnTo>
                    <a:pt x="211" y="355"/>
                  </a:lnTo>
                  <a:lnTo>
                    <a:pt x="196" y="364"/>
                  </a:lnTo>
                  <a:lnTo>
                    <a:pt x="181" y="374"/>
                  </a:lnTo>
                  <a:lnTo>
                    <a:pt x="168" y="386"/>
                  </a:lnTo>
                  <a:lnTo>
                    <a:pt x="156" y="398"/>
                  </a:lnTo>
                  <a:lnTo>
                    <a:pt x="144" y="412"/>
                  </a:lnTo>
                  <a:lnTo>
                    <a:pt x="134" y="426"/>
                  </a:lnTo>
                  <a:lnTo>
                    <a:pt x="123" y="442"/>
                  </a:lnTo>
                  <a:lnTo>
                    <a:pt x="114" y="458"/>
                  </a:lnTo>
                  <a:lnTo>
                    <a:pt x="106" y="476"/>
                  </a:lnTo>
                  <a:lnTo>
                    <a:pt x="99" y="496"/>
                  </a:lnTo>
                  <a:lnTo>
                    <a:pt x="92" y="515"/>
                  </a:lnTo>
                  <a:lnTo>
                    <a:pt x="86" y="537"/>
                  </a:lnTo>
                  <a:lnTo>
                    <a:pt x="73" y="589"/>
                  </a:lnTo>
                  <a:lnTo>
                    <a:pt x="63" y="640"/>
                  </a:lnTo>
                  <a:lnTo>
                    <a:pt x="55" y="692"/>
                  </a:lnTo>
                  <a:lnTo>
                    <a:pt x="48" y="745"/>
                  </a:lnTo>
                  <a:lnTo>
                    <a:pt x="43" y="796"/>
                  </a:lnTo>
                  <a:lnTo>
                    <a:pt x="40" y="850"/>
                  </a:lnTo>
                  <a:lnTo>
                    <a:pt x="39" y="903"/>
                  </a:lnTo>
                  <a:lnTo>
                    <a:pt x="40" y="957"/>
                  </a:lnTo>
                  <a:lnTo>
                    <a:pt x="43" y="1011"/>
                  </a:lnTo>
                  <a:lnTo>
                    <a:pt x="48" y="1066"/>
                  </a:lnTo>
                  <a:lnTo>
                    <a:pt x="55" y="1121"/>
                  </a:lnTo>
                  <a:lnTo>
                    <a:pt x="64" y="1177"/>
                  </a:lnTo>
                  <a:lnTo>
                    <a:pt x="75" y="1233"/>
                  </a:lnTo>
                  <a:lnTo>
                    <a:pt x="88" y="1291"/>
                  </a:lnTo>
                  <a:lnTo>
                    <a:pt x="103" y="1348"/>
                  </a:lnTo>
                  <a:lnTo>
                    <a:pt x="119" y="1406"/>
                  </a:lnTo>
                  <a:lnTo>
                    <a:pt x="127" y="1431"/>
                  </a:lnTo>
                  <a:lnTo>
                    <a:pt x="134" y="1456"/>
                  </a:lnTo>
                  <a:lnTo>
                    <a:pt x="142" y="1480"/>
                  </a:lnTo>
                  <a:lnTo>
                    <a:pt x="150" y="1505"/>
                  </a:lnTo>
                  <a:lnTo>
                    <a:pt x="157" y="1529"/>
                  </a:lnTo>
                  <a:lnTo>
                    <a:pt x="165" y="1554"/>
                  </a:lnTo>
                  <a:lnTo>
                    <a:pt x="173" y="1579"/>
                  </a:lnTo>
                  <a:lnTo>
                    <a:pt x="181" y="1604"/>
                  </a:lnTo>
                  <a:lnTo>
                    <a:pt x="209" y="1697"/>
                  </a:lnTo>
                  <a:lnTo>
                    <a:pt x="238" y="1790"/>
                  </a:lnTo>
                  <a:lnTo>
                    <a:pt x="266" y="1884"/>
                  </a:lnTo>
                  <a:lnTo>
                    <a:pt x="293" y="1979"/>
                  </a:lnTo>
                  <a:lnTo>
                    <a:pt x="318" y="2074"/>
                  </a:lnTo>
                  <a:lnTo>
                    <a:pt x="343" y="2170"/>
                  </a:lnTo>
                  <a:lnTo>
                    <a:pt x="353" y="2219"/>
                  </a:lnTo>
                  <a:lnTo>
                    <a:pt x="363" y="2267"/>
                  </a:lnTo>
                  <a:lnTo>
                    <a:pt x="374" y="2315"/>
                  </a:lnTo>
                  <a:lnTo>
                    <a:pt x="382" y="2364"/>
                  </a:lnTo>
                  <a:lnTo>
                    <a:pt x="388" y="2401"/>
                  </a:lnTo>
                  <a:lnTo>
                    <a:pt x="393" y="2435"/>
                  </a:lnTo>
                  <a:lnTo>
                    <a:pt x="398" y="2469"/>
                  </a:lnTo>
                  <a:lnTo>
                    <a:pt x="401" y="2500"/>
                  </a:lnTo>
                  <a:lnTo>
                    <a:pt x="404" y="2529"/>
                  </a:lnTo>
                  <a:lnTo>
                    <a:pt x="407" y="2558"/>
                  </a:lnTo>
                  <a:lnTo>
                    <a:pt x="409" y="2586"/>
                  </a:lnTo>
                  <a:lnTo>
                    <a:pt x="410" y="2613"/>
                  </a:lnTo>
                  <a:lnTo>
                    <a:pt x="411" y="2670"/>
                  </a:lnTo>
                  <a:lnTo>
                    <a:pt x="413" y="2727"/>
                  </a:lnTo>
                  <a:lnTo>
                    <a:pt x="413" y="2784"/>
                  </a:lnTo>
                  <a:lnTo>
                    <a:pt x="414" y="2841"/>
                  </a:lnTo>
                  <a:lnTo>
                    <a:pt x="414" y="2899"/>
                  </a:lnTo>
                  <a:lnTo>
                    <a:pt x="413" y="2955"/>
                  </a:lnTo>
                  <a:lnTo>
                    <a:pt x="411" y="3011"/>
                  </a:lnTo>
                  <a:lnTo>
                    <a:pt x="410" y="3067"/>
                  </a:lnTo>
                  <a:lnTo>
                    <a:pt x="409" y="3104"/>
                  </a:lnTo>
                  <a:lnTo>
                    <a:pt x="407" y="3140"/>
                  </a:lnTo>
                  <a:lnTo>
                    <a:pt x="404" y="3175"/>
                  </a:lnTo>
                  <a:lnTo>
                    <a:pt x="401" y="3211"/>
                  </a:lnTo>
                  <a:lnTo>
                    <a:pt x="396" y="3245"/>
                  </a:lnTo>
                  <a:lnTo>
                    <a:pt x="392" y="3279"/>
                  </a:lnTo>
                  <a:lnTo>
                    <a:pt x="386" y="3313"/>
                  </a:lnTo>
                  <a:lnTo>
                    <a:pt x="380" y="3346"/>
                  </a:lnTo>
                  <a:lnTo>
                    <a:pt x="374" y="3379"/>
                  </a:lnTo>
                  <a:lnTo>
                    <a:pt x="365" y="3411"/>
                  </a:lnTo>
                  <a:lnTo>
                    <a:pt x="357" y="3443"/>
                  </a:lnTo>
                  <a:lnTo>
                    <a:pt x="348" y="3474"/>
                  </a:lnTo>
                  <a:lnTo>
                    <a:pt x="339" y="3505"/>
                  </a:lnTo>
                  <a:lnTo>
                    <a:pt x="329" y="3536"/>
                  </a:lnTo>
                  <a:lnTo>
                    <a:pt x="317" y="3566"/>
                  </a:lnTo>
                  <a:lnTo>
                    <a:pt x="306" y="3596"/>
                  </a:lnTo>
                  <a:lnTo>
                    <a:pt x="262" y="359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 name="Freeform 16">
              <a:extLst>
                <a:ext uri="{FF2B5EF4-FFF2-40B4-BE49-F238E27FC236}">
                  <a16:creationId xmlns:a16="http://schemas.microsoft.com/office/drawing/2014/main" id="{52FB165A-7097-4F72-9ED3-D2F98BA9A86A}"/>
                </a:ext>
              </a:extLst>
            </p:cNvPr>
            <p:cNvSpPr>
              <a:spLocks/>
            </p:cNvSpPr>
            <p:nvPr userDrawn="1"/>
          </p:nvSpPr>
          <p:spPr bwMode="auto">
            <a:xfrm>
              <a:off x="-3615" y="2"/>
              <a:ext cx="3666282" cy="1595858"/>
            </a:xfrm>
            <a:custGeom>
              <a:avLst/>
              <a:gdLst>
                <a:gd name="T0" fmla="*/ 3940 w 5514"/>
                <a:gd name="T1" fmla="*/ 2365 h 2401"/>
                <a:gd name="T2" fmla="*/ 3759 w 5514"/>
                <a:gd name="T3" fmla="*/ 2269 h 2401"/>
                <a:gd name="T4" fmla="*/ 3533 w 5514"/>
                <a:gd name="T5" fmla="*/ 2148 h 2401"/>
                <a:gd name="T6" fmla="*/ 3282 w 5514"/>
                <a:gd name="T7" fmla="*/ 2118 h 2401"/>
                <a:gd name="T8" fmla="*/ 2914 w 5514"/>
                <a:gd name="T9" fmla="*/ 2204 h 2401"/>
                <a:gd name="T10" fmla="*/ 2531 w 5514"/>
                <a:gd name="T11" fmla="*/ 2309 h 2401"/>
                <a:gd name="T12" fmla="*/ 2293 w 5514"/>
                <a:gd name="T13" fmla="*/ 2347 h 2401"/>
                <a:gd name="T14" fmla="*/ 2053 w 5514"/>
                <a:gd name="T15" fmla="*/ 2344 h 2401"/>
                <a:gd name="T16" fmla="*/ 1822 w 5514"/>
                <a:gd name="T17" fmla="*/ 2290 h 2401"/>
                <a:gd name="T18" fmla="*/ 1627 w 5514"/>
                <a:gd name="T19" fmla="*/ 2151 h 2401"/>
                <a:gd name="T20" fmla="*/ 1443 w 5514"/>
                <a:gd name="T21" fmla="*/ 1910 h 2401"/>
                <a:gd name="T22" fmla="*/ 1316 w 5514"/>
                <a:gd name="T23" fmla="*/ 1787 h 2401"/>
                <a:gd name="T24" fmla="*/ 1193 w 5514"/>
                <a:gd name="T25" fmla="*/ 1717 h 2401"/>
                <a:gd name="T26" fmla="*/ 1065 w 5514"/>
                <a:gd name="T27" fmla="*/ 1693 h 2401"/>
                <a:gd name="T28" fmla="*/ 882 w 5514"/>
                <a:gd name="T29" fmla="*/ 1717 h 2401"/>
                <a:gd name="T30" fmla="*/ 654 w 5514"/>
                <a:gd name="T31" fmla="*/ 1802 h 2401"/>
                <a:gd name="T32" fmla="*/ 279 w 5514"/>
                <a:gd name="T33" fmla="*/ 1956 h 2401"/>
                <a:gd name="T34" fmla="*/ 0 w 5514"/>
                <a:gd name="T35" fmla="*/ 2040 h 2401"/>
                <a:gd name="T36" fmla="*/ 201 w 5514"/>
                <a:gd name="T37" fmla="*/ 1942 h 2401"/>
                <a:gd name="T38" fmla="*/ 610 w 5514"/>
                <a:gd name="T39" fmla="*/ 1778 h 2401"/>
                <a:gd name="T40" fmla="*/ 839 w 5514"/>
                <a:gd name="T41" fmla="*/ 1688 h 2401"/>
                <a:gd name="T42" fmla="*/ 1051 w 5514"/>
                <a:gd name="T43" fmla="*/ 1653 h 2401"/>
                <a:gd name="T44" fmla="*/ 1188 w 5514"/>
                <a:gd name="T45" fmla="*/ 1673 h 2401"/>
                <a:gd name="T46" fmla="*/ 1323 w 5514"/>
                <a:gd name="T47" fmla="*/ 1742 h 2401"/>
                <a:gd name="T48" fmla="*/ 1441 w 5514"/>
                <a:gd name="T49" fmla="*/ 1847 h 2401"/>
                <a:gd name="T50" fmla="*/ 1631 w 5514"/>
                <a:gd name="T51" fmla="*/ 2097 h 2401"/>
                <a:gd name="T52" fmla="*/ 1809 w 5514"/>
                <a:gd name="T53" fmla="*/ 2240 h 2401"/>
                <a:gd name="T54" fmla="*/ 2024 w 5514"/>
                <a:gd name="T55" fmla="*/ 2302 h 2401"/>
                <a:gd name="T56" fmla="*/ 2256 w 5514"/>
                <a:gd name="T57" fmla="*/ 2310 h 2401"/>
                <a:gd name="T58" fmla="*/ 2488 w 5514"/>
                <a:gd name="T59" fmla="*/ 2278 h 2401"/>
                <a:gd name="T60" fmla="*/ 2848 w 5514"/>
                <a:gd name="T61" fmla="*/ 2183 h 2401"/>
                <a:gd name="T62" fmla="*/ 3241 w 5514"/>
                <a:gd name="T63" fmla="*/ 2083 h 2401"/>
                <a:gd name="T64" fmla="*/ 3457 w 5514"/>
                <a:gd name="T65" fmla="*/ 2087 h 2401"/>
                <a:gd name="T66" fmla="*/ 3581 w 5514"/>
                <a:gd name="T67" fmla="*/ 2125 h 2401"/>
                <a:gd name="T68" fmla="*/ 3779 w 5514"/>
                <a:gd name="T69" fmla="*/ 2234 h 2401"/>
                <a:gd name="T70" fmla="*/ 3950 w 5514"/>
                <a:gd name="T71" fmla="*/ 2326 h 2401"/>
                <a:gd name="T72" fmla="*/ 4087 w 5514"/>
                <a:gd name="T73" fmla="*/ 2360 h 2401"/>
                <a:gd name="T74" fmla="*/ 4208 w 5514"/>
                <a:gd name="T75" fmla="*/ 2328 h 2401"/>
                <a:gd name="T76" fmla="*/ 4507 w 5514"/>
                <a:gd name="T77" fmla="*/ 2121 h 2401"/>
                <a:gd name="T78" fmla="*/ 4711 w 5514"/>
                <a:gd name="T79" fmla="*/ 1901 h 2401"/>
                <a:gd name="T80" fmla="*/ 4991 w 5514"/>
                <a:gd name="T81" fmla="*/ 1486 h 2401"/>
                <a:gd name="T82" fmla="*/ 5254 w 5514"/>
                <a:gd name="T83" fmla="*/ 1079 h 2401"/>
                <a:gd name="T84" fmla="*/ 5404 w 5514"/>
                <a:gd name="T85" fmla="*/ 826 h 2401"/>
                <a:gd name="T86" fmla="*/ 5464 w 5514"/>
                <a:gd name="T87" fmla="*/ 648 h 2401"/>
                <a:gd name="T88" fmla="*/ 5473 w 5514"/>
                <a:gd name="T89" fmla="*/ 489 h 2401"/>
                <a:gd name="T90" fmla="*/ 5445 w 5514"/>
                <a:gd name="T91" fmla="*/ 354 h 2401"/>
                <a:gd name="T92" fmla="*/ 5346 w 5514"/>
                <a:gd name="T93" fmla="*/ 156 h 2401"/>
                <a:gd name="T94" fmla="*/ 5273 w 5514"/>
                <a:gd name="T95" fmla="*/ 0 h 2401"/>
                <a:gd name="T96" fmla="*/ 5425 w 5514"/>
                <a:gd name="T97" fmla="*/ 208 h 2401"/>
                <a:gd name="T98" fmla="*/ 5496 w 5514"/>
                <a:gd name="T99" fmla="*/ 387 h 2401"/>
                <a:gd name="T100" fmla="*/ 5514 w 5514"/>
                <a:gd name="T101" fmla="*/ 530 h 2401"/>
                <a:gd name="T102" fmla="*/ 5491 w 5514"/>
                <a:gd name="T103" fmla="*/ 707 h 2401"/>
                <a:gd name="T104" fmla="*/ 5412 w 5514"/>
                <a:gd name="T105" fmla="*/ 897 h 2401"/>
                <a:gd name="T106" fmla="*/ 5214 w 5514"/>
                <a:gd name="T107" fmla="*/ 1216 h 2401"/>
                <a:gd name="T108" fmla="*/ 4945 w 5514"/>
                <a:gd name="T109" fmla="*/ 1626 h 2401"/>
                <a:gd name="T110" fmla="*/ 4689 w 5514"/>
                <a:gd name="T111" fmla="*/ 1995 h 2401"/>
                <a:gd name="T112" fmla="*/ 4467 w 5514"/>
                <a:gd name="T113" fmla="*/ 2203 h 2401"/>
                <a:gd name="T114" fmla="*/ 4195 w 5514"/>
                <a:gd name="T115" fmla="*/ 2379 h 2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4" h="2401">
                  <a:moveTo>
                    <a:pt x="4091" y="2401"/>
                  </a:moveTo>
                  <a:lnTo>
                    <a:pt x="4067" y="2399"/>
                  </a:lnTo>
                  <a:lnTo>
                    <a:pt x="4042" y="2396"/>
                  </a:lnTo>
                  <a:lnTo>
                    <a:pt x="4017" y="2391"/>
                  </a:lnTo>
                  <a:lnTo>
                    <a:pt x="3992" y="2385"/>
                  </a:lnTo>
                  <a:lnTo>
                    <a:pt x="3967" y="2375"/>
                  </a:lnTo>
                  <a:lnTo>
                    <a:pt x="3940" y="2365"/>
                  </a:lnTo>
                  <a:lnTo>
                    <a:pt x="3914" y="2352"/>
                  </a:lnTo>
                  <a:lnTo>
                    <a:pt x="3888" y="2337"/>
                  </a:lnTo>
                  <a:lnTo>
                    <a:pt x="3864" y="2324"/>
                  </a:lnTo>
                  <a:lnTo>
                    <a:pt x="3841" y="2311"/>
                  </a:lnTo>
                  <a:lnTo>
                    <a:pt x="3816" y="2298"/>
                  </a:lnTo>
                  <a:lnTo>
                    <a:pt x="3792" y="2286"/>
                  </a:lnTo>
                  <a:lnTo>
                    <a:pt x="3759" y="2269"/>
                  </a:lnTo>
                  <a:lnTo>
                    <a:pt x="3726" y="2251"/>
                  </a:lnTo>
                  <a:lnTo>
                    <a:pt x="3693" y="2232"/>
                  </a:lnTo>
                  <a:lnTo>
                    <a:pt x="3660" y="2212"/>
                  </a:lnTo>
                  <a:lnTo>
                    <a:pt x="3630" y="2193"/>
                  </a:lnTo>
                  <a:lnTo>
                    <a:pt x="3599" y="2176"/>
                  </a:lnTo>
                  <a:lnTo>
                    <a:pt x="3566" y="2161"/>
                  </a:lnTo>
                  <a:lnTo>
                    <a:pt x="3533" y="2148"/>
                  </a:lnTo>
                  <a:lnTo>
                    <a:pt x="3500" y="2138"/>
                  </a:lnTo>
                  <a:lnTo>
                    <a:pt x="3465" y="2130"/>
                  </a:lnTo>
                  <a:lnTo>
                    <a:pt x="3431" y="2123"/>
                  </a:lnTo>
                  <a:lnTo>
                    <a:pt x="3395" y="2118"/>
                  </a:lnTo>
                  <a:lnTo>
                    <a:pt x="3359" y="2116"/>
                  </a:lnTo>
                  <a:lnTo>
                    <a:pt x="3321" y="2116"/>
                  </a:lnTo>
                  <a:lnTo>
                    <a:pt x="3282" y="2118"/>
                  </a:lnTo>
                  <a:lnTo>
                    <a:pt x="3243" y="2122"/>
                  </a:lnTo>
                  <a:lnTo>
                    <a:pt x="3202" y="2129"/>
                  </a:lnTo>
                  <a:lnTo>
                    <a:pt x="3159" y="2137"/>
                  </a:lnTo>
                  <a:lnTo>
                    <a:pt x="3116" y="2146"/>
                  </a:lnTo>
                  <a:lnTo>
                    <a:pt x="3071" y="2159"/>
                  </a:lnTo>
                  <a:lnTo>
                    <a:pt x="2966" y="2188"/>
                  </a:lnTo>
                  <a:lnTo>
                    <a:pt x="2914" y="2204"/>
                  </a:lnTo>
                  <a:lnTo>
                    <a:pt x="2859" y="2221"/>
                  </a:lnTo>
                  <a:lnTo>
                    <a:pt x="2805" y="2235"/>
                  </a:lnTo>
                  <a:lnTo>
                    <a:pt x="2751" y="2251"/>
                  </a:lnTo>
                  <a:lnTo>
                    <a:pt x="2696" y="2266"/>
                  </a:lnTo>
                  <a:lnTo>
                    <a:pt x="2641" y="2281"/>
                  </a:lnTo>
                  <a:lnTo>
                    <a:pt x="2586" y="2295"/>
                  </a:lnTo>
                  <a:lnTo>
                    <a:pt x="2531" y="2309"/>
                  </a:lnTo>
                  <a:lnTo>
                    <a:pt x="2497" y="2317"/>
                  </a:lnTo>
                  <a:lnTo>
                    <a:pt x="2463" y="2324"/>
                  </a:lnTo>
                  <a:lnTo>
                    <a:pt x="2428" y="2329"/>
                  </a:lnTo>
                  <a:lnTo>
                    <a:pt x="2395" y="2335"/>
                  </a:lnTo>
                  <a:lnTo>
                    <a:pt x="2361" y="2340"/>
                  </a:lnTo>
                  <a:lnTo>
                    <a:pt x="2326" y="2343"/>
                  </a:lnTo>
                  <a:lnTo>
                    <a:pt x="2293" y="2347"/>
                  </a:lnTo>
                  <a:lnTo>
                    <a:pt x="2259" y="2349"/>
                  </a:lnTo>
                  <a:lnTo>
                    <a:pt x="2224" y="2350"/>
                  </a:lnTo>
                  <a:lnTo>
                    <a:pt x="2190" y="2350"/>
                  </a:lnTo>
                  <a:lnTo>
                    <a:pt x="2155" y="2350"/>
                  </a:lnTo>
                  <a:lnTo>
                    <a:pt x="2122" y="2349"/>
                  </a:lnTo>
                  <a:lnTo>
                    <a:pt x="2088" y="2348"/>
                  </a:lnTo>
                  <a:lnTo>
                    <a:pt x="2053" y="2344"/>
                  </a:lnTo>
                  <a:lnTo>
                    <a:pt x="2019" y="2341"/>
                  </a:lnTo>
                  <a:lnTo>
                    <a:pt x="1986" y="2336"/>
                  </a:lnTo>
                  <a:lnTo>
                    <a:pt x="1951" y="2331"/>
                  </a:lnTo>
                  <a:lnTo>
                    <a:pt x="1917" y="2324"/>
                  </a:lnTo>
                  <a:lnTo>
                    <a:pt x="1885" y="2315"/>
                  </a:lnTo>
                  <a:lnTo>
                    <a:pt x="1853" y="2303"/>
                  </a:lnTo>
                  <a:lnTo>
                    <a:pt x="1822" y="2290"/>
                  </a:lnTo>
                  <a:lnTo>
                    <a:pt x="1791" y="2276"/>
                  </a:lnTo>
                  <a:lnTo>
                    <a:pt x="1762" y="2259"/>
                  </a:lnTo>
                  <a:lnTo>
                    <a:pt x="1733" y="2241"/>
                  </a:lnTo>
                  <a:lnTo>
                    <a:pt x="1706" y="2222"/>
                  </a:lnTo>
                  <a:lnTo>
                    <a:pt x="1678" y="2200"/>
                  </a:lnTo>
                  <a:lnTo>
                    <a:pt x="1652" y="2176"/>
                  </a:lnTo>
                  <a:lnTo>
                    <a:pt x="1627" y="2151"/>
                  </a:lnTo>
                  <a:lnTo>
                    <a:pt x="1603" y="2123"/>
                  </a:lnTo>
                  <a:lnTo>
                    <a:pt x="1578" y="2094"/>
                  </a:lnTo>
                  <a:lnTo>
                    <a:pt x="1556" y="2063"/>
                  </a:lnTo>
                  <a:lnTo>
                    <a:pt x="1533" y="2030"/>
                  </a:lnTo>
                  <a:lnTo>
                    <a:pt x="1504" y="1988"/>
                  </a:lnTo>
                  <a:lnTo>
                    <a:pt x="1474" y="1948"/>
                  </a:lnTo>
                  <a:lnTo>
                    <a:pt x="1443" y="1910"/>
                  </a:lnTo>
                  <a:lnTo>
                    <a:pt x="1412" y="1875"/>
                  </a:lnTo>
                  <a:lnTo>
                    <a:pt x="1396" y="1858"/>
                  </a:lnTo>
                  <a:lnTo>
                    <a:pt x="1381" y="1842"/>
                  </a:lnTo>
                  <a:lnTo>
                    <a:pt x="1365" y="1827"/>
                  </a:lnTo>
                  <a:lnTo>
                    <a:pt x="1349" y="1813"/>
                  </a:lnTo>
                  <a:lnTo>
                    <a:pt x="1332" y="1800"/>
                  </a:lnTo>
                  <a:lnTo>
                    <a:pt x="1316" y="1787"/>
                  </a:lnTo>
                  <a:lnTo>
                    <a:pt x="1300" y="1774"/>
                  </a:lnTo>
                  <a:lnTo>
                    <a:pt x="1284" y="1763"/>
                  </a:lnTo>
                  <a:lnTo>
                    <a:pt x="1265" y="1753"/>
                  </a:lnTo>
                  <a:lnTo>
                    <a:pt x="1248" y="1742"/>
                  </a:lnTo>
                  <a:lnTo>
                    <a:pt x="1230" y="1733"/>
                  </a:lnTo>
                  <a:lnTo>
                    <a:pt x="1211" y="1725"/>
                  </a:lnTo>
                  <a:lnTo>
                    <a:pt x="1193" y="1717"/>
                  </a:lnTo>
                  <a:lnTo>
                    <a:pt x="1175" y="1711"/>
                  </a:lnTo>
                  <a:lnTo>
                    <a:pt x="1156" y="1706"/>
                  </a:lnTo>
                  <a:lnTo>
                    <a:pt x="1138" y="1702"/>
                  </a:lnTo>
                  <a:lnTo>
                    <a:pt x="1120" y="1699"/>
                  </a:lnTo>
                  <a:lnTo>
                    <a:pt x="1101" y="1695"/>
                  </a:lnTo>
                  <a:lnTo>
                    <a:pt x="1083" y="1694"/>
                  </a:lnTo>
                  <a:lnTo>
                    <a:pt x="1065" y="1693"/>
                  </a:lnTo>
                  <a:lnTo>
                    <a:pt x="1046" y="1693"/>
                  </a:lnTo>
                  <a:lnTo>
                    <a:pt x="1028" y="1693"/>
                  </a:lnTo>
                  <a:lnTo>
                    <a:pt x="1009" y="1694"/>
                  </a:lnTo>
                  <a:lnTo>
                    <a:pt x="991" y="1695"/>
                  </a:lnTo>
                  <a:lnTo>
                    <a:pt x="954" y="1701"/>
                  </a:lnTo>
                  <a:lnTo>
                    <a:pt x="919" y="1708"/>
                  </a:lnTo>
                  <a:lnTo>
                    <a:pt x="882" y="1717"/>
                  </a:lnTo>
                  <a:lnTo>
                    <a:pt x="847" y="1727"/>
                  </a:lnTo>
                  <a:lnTo>
                    <a:pt x="811" y="1739"/>
                  </a:lnTo>
                  <a:lnTo>
                    <a:pt x="777" y="1751"/>
                  </a:lnTo>
                  <a:lnTo>
                    <a:pt x="742" y="1765"/>
                  </a:lnTo>
                  <a:lnTo>
                    <a:pt x="709" y="1779"/>
                  </a:lnTo>
                  <a:lnTo>
                    <a:pt x="681" y="1790"/>
                  </a:lnTo>
                  <a:lnTo>
                    <a:pt x="654" y="1802"/>
                  </a:lnTo>
                  <a:lnTo>
                    <a:pt x="626" y="1813"/>
                  </a:lnTo>
                  <a:lnTo>
                    <a:pt x="599" y="1826"/>
                  </a:lnTo>
                  <a:lnTo>
                    <a:pt x="536" y="1852"/>
                  </a:lnTo>
                  <a:lnTo>
                    <a:pt x="471" y="1879"/>
                  </a:lnTo>
                  <a:lnTo>
                    <a:pt x="408" y="1905"/>
                  </a:lnTo>
                  <a:lnTo>
                    <a:pt x="343" y="1930"/>
                  </a:lnTo>
                  <a:lnTo>
                    <a:pt x="279" y="1956"/>
                  </a:lnTo>
                  <a:lnTo>
                    <a:pt x="213" y="1978"/>
                  </a:lnTo>
                  <a:lnTo>
                    <a:pt x="148" y="2001"/>
                  </a:lnTo>
                  <a:lnTo>
                    <a:pt x="81" y="2021"/>
                  </a:lnTo>
                  <a:lnTo>
                    <a:pt x="62" y="2027"/>
                  </a:lnTo>
                  <a:lnTo>
                    <a:pt x="41" y="2032"/>
                  </a:lnTo>
                  <a:lnTo>
                    <a:pt x="21" y="2037"/>
                  </a:lnTo>
                  <a:lnTo>
                    <a:pt x="0" y="2040"/>
                  </a:lnTo>
                  <a:lnTo>
                    <a:pt x="0" y="2000"/>
                  </a:lnTo>
                  <a:lnTo>
                    <a:pt x="18" y="1997"/>
                  </a:lnTo>
                  <a:lnTo>
                    <a:pt x="36" y="1992"/>
                  </a:lnTo>
                  <a:lnTo>
                    <a:pt x="53" y="1989"/>
                  </a:lnTo>
                  <a:lnTo>
                    <a:pt x="70" y="1983"/>
                  </a:lnTo>
                  <a:lnTo>
                    <a:pt x="135" y="1964"/>
                  </a:lnTo>
                  <a:lnTo>
                    <a:pt x="201" y="1942"/>
                  </a:lnTo>
                  <a:lnTo>
                    <a:pt x="265" y="1918"/>
                  </a:lnTo>
                  <a:lnTo>
                    <a:pt x="330" y="1894"/>
                  </a:lnTo>
                  <a:lnTo>
                    <a:pt x="393" y="1868"/>
                  </a:lnTo>
                  <a:lnTo>
                    <a:pt x="458" y="1842"/>
                  </a:lnTo>
                  <a:lnTo>
                    <a:pt x="521" y="1816"/>
                  </a:lnTo>
                  <a:lnTo>
                    <a:pt x="583" y="1789"/>
                  </a:lnTo>
                  <a:lnTo>
                    <a:pt x="610" y="1778"/>
                  </a:lnTo>
                  <a:lnTo>
                    <a:pt x="638" y="1766"/>
                  </a:lnTo>
                  <a:lnTo>
                    <a:pt x="666" y="1754"/>
                  </a:lnTo>
                  <a:lnTo>
                    <a:pt x="694" y="1742"/>
                  </a:lnTo>
                  <a:lnTo>
                    <a:pt x="730" y="1728"/>
                  </a:lnTo>
                  <a:lnTo>
                    <a:pt x="765" y="1714"/>
                  </a:lnTo>
                  <a:lnTo>
                    <a:pt x="802" y="1701"/>
                  </a:lnTo>
                  <a:lnTo>
                    <a:pt x="839" y="1688"/>
                  </a:lnTo>
                  <a:lnTo>
                    <a:pt x="876" y="1678"/>
                  </a:lnTo>
                  <a:lnTo>
                    <a:pt x="914" y="1668"/>
                  </a:lnTo>
                  <a:lnTo>
                    <a:pt x="953" y="1661"/>
                  </a:lnTo>
                  <a:lnTo>
                    <a:pt x="992" y="1655"/>
                  </a:lnTo>
                  <a:lnTo>
                    <a:pt x="1012" y="1654"/>
                  </a:lnTo>
                  <a:lnTo>
                    <a:pt x="1031" y="1653"/>
                  </a:lnTo>
                  <a:lnTo>
                    <a:pt x="1051" y="1653"/>
                  </a:lnTo>
                  <a:lnTo>
                    <a:pt x="1070" y="1653"/>
                  </a:lnTo>
                  <a:lnTo>
                    <a:pt x="1090" y="1654"/>
                  </a:lnTo>
                  <a:lnTo>
                    <a:pt x="1109" y="1656"/>
                  </a:lnTo>
                  <a:lnTo>
                    <a:pt x="1129" y="1660"/>
                  </a:lnTo>
                  <a:lnTo>
                    <a:pt x="1148" y="1663"/>
                  </a:lnTo>
                  <a:lnTo>
                    <a:pt x="1168" y="1668"/>
                  </a:lnTo>
                  <a:lnTo>
                    <a:pt x="1188" y="1673"/>
                  </a:lnTo>
                  <a:lnTo>
                    <a:pt x="1208" y="1680"/>
                  </a:lnTo>
                  <a:lnTo>
                    <a:pt x="1227" y="1688"/>
                  </a:lnTo>
                  <a:lnTo>
                    <a:pt x="1247" y="1697"/>
                  </a:lnTo>
                  <a:lnTo>
                    <a:pt x="1266" y="1707"/>
                  </a:lnTo>
                  <a:lnTo>
                    <a:pt x="1286" y="1718"/>
                  </a:lnTo>
                  <a:lnTo>
                    <a:pt x="1305" y="1731"/>
                  </a:lnTo>
                  <a:lnTo>
                    <a:pt x="1323" y="1742"/>
                  </a:lnTo>
                  <a:lnTo>
                    <a:pt x="1340" y="1755"/>
                  </a:lnTo>
                  <a:lnTo>
                    <a:pt x="1357" y="1769"/>
                  </a:lnTo>
                  <a:lnTo>
                    <a:pt x="1373" y="1782"/>
                  </a:lnTo>
                  <a:lnTo>
                    <a:pt x="1390" y="1797"/>
                  </a:lnTo>
                  <a:lnTo>
                    <a:pt x="1408" y="1813"/>
                  </a:lnTo>
                  <a:lnTo>
                    <a:pt x="1424" y="1829"/>
                  </a:lnTo>
                  <a:lnTo>
                    <a:pt x="1441" y="1847"/>
                  </a:lnTo>
                  <a:lnTo>
                    <a:pt x="1473" y="1883"/>
                  </a:lnTo>
                  <a:lnTo>
                    <a:pt x="1505" y="1922"/>
                  </a:lnTo>
                  <a:lnTo>
                    <a:pt x="1536" y="1965"/>
                  </a:lnTo>
                  <a:lnTo>
                    <a:pt x="1566" y="2008"/>
                  </a:lnTo>
                  <a:lnTo>
                    <a:pt x="1586" y="2039"/>
                  </a:lnTo>
                  <a:lnTo>
                    <a:pt x="1608" y="2069"/>
                  </a:lnTo>
                  <a:lnTo>
                    <a:pt x="1631" y="2097"/>
                  </a:lnTo>
                  <a:lnTo>
                    <a:pt x="1654" y="2122"/>
                  </a:lnTo>
                  <a:lnTo>
                    <a:pt x="1678" y="2146"/>
                  </a:lnTo>
                  <a:lnTo>
                    <a:pt x="1703" y="2168"/>
                  </a:lnTo>
                  <a:lnTo>
                    <a:pt x="1729" y="2188"/>
                  </a:lnTo>
                  <a:lnTo>
                    <a:pt x="1754" y="2208"/>
                  </a:lnTo>
                  <a:lnTo>
                    <a:pt x="1781" y="2225"/>
                  </a:lnTo>
                  <a:lnTo>
                    <a:pt x="1809" y="2240"/>
                  </a:lnTo>
                  <a:lnTo>
                    <a:pt x="1838" y="2254"/>
                  </a:lnTo>
                  <a:lnTo>
                    <a:pt x="1866" y="2266"/>
                  </a:lnTo>
                  <a:lnTo>
                    <a:pt x="1896" y="2277"/>
                  </a:lnTo>
                  <a:lnTo>
                    <a:pt x="1927" y="2285"/>
                  </a:lnTo>
                  <a:lnTo>
                    <a:pt x="1958" y="2293"/>
                  </a:lnTo>
                  <a:lnTo>
                    <a:pt x="1990" y="2297"/>
                  </a:lnTo>
                  <a:lnTo>
                    <a:pt x="2024" y="2302"/>
                  </a:lnTo>
                  <a:lnTo>
                    <a:pt x="2057" y="2305"/>
                  </a:lnTo>
                  <a:lnTo>
                    <a:pt x="2090" y="2308"/>
                  </a:lnTo>
                  <a:lnTo>
                    <a:pt x="2123" y="2310"/>
                  </a:lnTo>
                  <a:lnTo>
                    <a:pt x="2157" y="2311"/>
                  </a:lnTo>
                  <a:lnTo>
                    <a:pt x="2190" y="2311"/>
                  </a:lnTo>
                  <a:lnTo>
                    <a:pt x="2223" y="2311"/>
                  </a:lnTo>
                  <a:lnTo>
                    <a:pt x="2256" y="2310"/>
                  </a:lnTo>
                  <a:lnTo>
                    <a:pt x="2290" y="2308"/>
                  </a:lnTo>
                  <a:lnTo>
                    <a:pt x="2323" y="2304"/>
                  </a:lnTo>
                  <a:lnTo>
                    <a:pt x="2356" y="2301"/>
                  </a:lnTo>
                  <a:lnTo>
                    <a:pt x="2389" y="2296"/>
                  </a:lnTo>
                  <a:lnTo>
                    <a:pt x="2423" y="2292"/>
                  </a:lnTo>
                  <a:lnTo>
                    <a:pt x="2456" y="2285"/>
                  </a:lnTo>
                  <a:lnTo>
                    <a:pt x="2488" y="2278"/>
                  </a:lnTo>
                  <a:lnTo>
                    <a:pt x="2521" y="2271"/>
                  </a:lnTo>
                  <a:lnTo>
                    <a:pt x="2576" y="2257"/>
                  </a:lnTo>
                  <a:lnTo>
                    <a:pt x="2632" y="2243"/>
                  </a:lnTo>
                  <a:lnTo>
                    <a:pt x="2685" y="2229"/>
                  </a:lnTo>
                  <a:lnTo>
                    <a:pt x="2740" y="2214"/>
                  </a:lnTo>
                  <a:lnTo>
                    <a:pt x="2794" y="2198"/>
                  </a:lnTo>
                  <a:lnTo>
                    <a:pt x="2848" y="2183"/>
                  </a:lnTo>
                  <a:lnTo>
                    <a:pt x="2902" y="2167"/>
                  </a:lnTo>
                  <a:lnTo>
                    <a:pt x="2956" y="2151"/>
                  </a:lnTo>
                  <a:lnTo>
                    <a:pt x="3061" y="2121"/>
                  </a:lnTo>
                  <a:lnTo>
                    <a:pt x="3108" y="2108"/>
                  </a:lnTo>
                  <a:lnTo>
                    <a:pt x="3153" y="2098"/>
                  </a:lnTo>
                  <a:lnTo>
                    <a:pt x="3197" y="2089"/>
                  </a:lnTo>
                  <a:lnTo>
                    <a:pt x="3241" y="2083"/>
                  </a:lnTo>
                  <a:lnTo>
                    <a:pt x="3282" y="2078"/>
                  </a:lnTo>
                  <a:lnTo>
                    <a:pt x="3323" y="2077"/>
                  </a:lnTo>
                  <a:lnTo>
                    <a:pt x="3362" y="2077"/>
                  </a:lnTo>
                  <a:lnTo>
                    <a:pt x="3401" y="2079"/>
                  </a:lnTo>
                  <a:lnTo>
                    <a:pt x="3421" y="2082"/>
                  </a:lnTo>
                  <a:lnTo>
                    <a:pt x="3439" y="2084"/>
                  </a:lnTo>
                  <a:lnTo>
                    <a:pt x="3457" y="2087"/>
                  </a:lnTo>
                  <a:lnTo>
                    <a:pt x="3476" y="2091"/>
                  </a:lnTo>
                  <a:lnTo>
                    <a:pt x="3494" y="2095"/>
                  </a:lnTo>
                  <a:lnTo>
                    <a:pt x="3511" y="2100"/>
                  </a:lnTo>
                  <a:lnTo>
                    <a:pt x="3530" y="2106"/>
                  </a:lnTo>
                  <a:lnTo>
                    <a:pt x="3547" y="2112"/>
                  </a:lnTo>
                  <a:lnTo>
                    <a:pt x="3564" y="2118"/>
                  </a:lnTo>
                  <a:lnTo>
                    <a:pt x="3581" y="2125"/>
                  </a:lnTo>
                  <a:lnTo>
                    <a:pt x="3599" y="2132"/>
                  </a:lnTo>
                  <a:lnTo>
                    <a:pt x="3616" y="2141"/>
                  </a:lnTo>
                  <a:lnTo>
                    <a:pt x="3649" y="2159"/>
                  </a:lnTo>
                  <a:lnTo>
                    <a:pt x="3682" y="2179"/>
                  </a:lnTo>
                  <a:lnTo>
                    <a:pt x="3713" y="2199"/>
                  </a:lnTo>
                  <a:lnTo>
                    <a:pt x="3745" y="2217"/>
                  </a:lnTo>
                  <a:lnTo>
                    <a:pt x="3779" y="2234"/>
                  </a:lnTo>
                  <a:lnTo>
                    <a:pt x="3811" y="2251"/>
                  </a:lnTo>
                  <a:lnTo>
                    <a:pt x="3835" y="2264"/>
                  </a:lnTo>
                  <a:lnTo>
                    <a:pt x="3859" y="2277"/>
                  </a:lnTo>
                  <a:lnTo>
                    <a:pt x="3883" y="2289"/>
                  </a:lnTo>
                  <a:lnTo>
                    <a:pt x="3907" y="2303"/>
                  </a:lnTo>
                  <a:lnTo>
                    <a:pt x="3929" y="2315"/>
                  </a:lnTo>
                  <a:lnTo>
                    <a:pt x="3950" y="2326"/>
                  </a:lnTo>
                  <a:lnTo>
                    <a:pt x="3970" y="2335"/>
                  </a:lnTo>
                  <a:lnTo>
                    <a:pt x="3991" y="2342"/>
                  </a:lnTo>
                  <a:lnTo>
                    <a:pt x="4010" y="2349"/>
                  </a:lnTo>
                  <a:lnTo>
                    <a:pt x="4031" y="2354"/>
                  </a:lnTo>
                  <a:lnTo>
                    <a:pt x="4049" y="2358"/>
                  </a:lnTo>
                  <a:lnTo>
                    <a:pt x="4069" y="2359"/>
                  </a:lnTo>
                  <a:lnTo>
                    <a:pt x="4087" y="2360"/>
                  </a:lnTo>
                  <a:lnTo>
                    <a:pt x="4106" y="2360"/>
                  </a:lnTo>
                  <a:lnTo>
                    <a:pt x="4124" y="2358"/>
                  </a:lnTo>
                  <a:lnTo>
                    <a:pt x="4141" y="2355"/>
                  </a:lnTo>
                  <a:lnTo>
                    <a:pt x="4158" y="2350"/>
                  </a:lnTo>
                  <a:lnTo>
                    <a:pt x="4176" y="2344"/>
                  </a:lnTo>
                  <a:lnTo>
                    <a:pt x="4192" y="2337"/>
                  </a:lnTo>
                  <a:lnTo>
                    <a:pt x="4208" y="2328"/>
                  </a:lnTo>
                  <a:lnTo>
                    <a:pt x="4274" y="2288"/>
                  </a:lnTo>
                  <a:lnTo>
                    <a:pt x="4341" y="2245"/>
                  </a:lnTo>
                  <a:lnTo>
                    <a:pt x="4375" y="2222"/>
                  </a:lnTo>
                  <a:lnTo>
                    <a:pt x="4408" y="2198"/>
                  </a:lnTo>
                  <a:lnTo>
                    <a:pt x="4442" y="2173"/>
                  </a:lnTo>
                  <a:lnTo>
                    <a:pt x="4475" y="2147"/>
                  </a:lnTo>
                  <a:lnTo>
                    <a:pt x="4507" y="2121"/>
                  </a:lnTo>
                  <a:lnTo>
                    <a:pt x="4539" y="2092"/>
                  </a:lnTo>
                  <a:lnTo>
                    <a:pt x="4570" y="2063"/>
                  </a:lnTo>
                  <a:lnTo>
                    <a:pt x="4601" y="2034"/>
                  </a:lnTo>
                  <a:lnTo>
                    <a:pt x="4630" y="2003"/>
                  </a:lnTo>
                  <a:lnTo>
                    <a:pt x="4658" y="1969"/>
                  </a:lnTo>
                  <a:lnTo>
                    <a:pt x="4686" y="1936"/>
                  </a:lnTo>
                  <a:lnTo>
                    <a:pt x="4711" y="1901"/>
                  </a:lnTo>
                  <a:lnTo>
                    <a:pt x="4753" y="1841"/>
                  </a:lnTo>
                  <a:lnTo>
                    <a:pt x="4793" y="1782"/>
                  </a:lnTo>
                  <a:lnTo>
                    <a:pt x="4833" y="1723"/>
                  </a:lnTo>
                  <a:lnTo>
                    <a:pt x="4873" y="1664"/>
                  </a:lnTo>
                  <a:lnTo>
                    <a:pt x="4912" y="1605"/>
                  </a:lnTo>
                  <a:lnTo>
                    <a:pt x="4952" y="1546"/>
                  </a:lnTo>
                  <a:lnTo>
                    <a:pt x="4991" y="1486"/>
                  </a:lnTo>
                  <a:lnTo>
                    <a:pt x="5029" y="1428"/>
                  </a:lnTo>
                  <a:lnTo>
                    <a:pt x="5068" y="1368"/>
                  </a:lnTo>
                  <a:lnTo>
                    <a:pt x="5106" y="1310"/>
                  </a:lnTo>
                  <a:lnTo>
                    <a:pt x="5144" y="1251"/>
                  </a:lnTo>
                  <a:lnTo>
                    <a:pt x="5180" y="1194"/>
                  </a:lnTo>
                  <a:lnTo>
                    <a:pt x="5217" y="1137"/>
                  </a:lnTo>
                  <a:lnTo>
                    <a:pt x="5254" y="1079"/>
                  </a:lnTo>
                  <a:lnTo>
                    <a:pt x="5291" y="1022"/>
                  </a:lnTo>
                  <a:lnTo>
                    <a:pt x="5326" y="966"/>
                  </a:lnTo>
                  <a:lnTo>
                    <a:pt x="5344" y="936"/>
                  </a:lnTo>
                  <a:lnTo>
                    <a:pt x="5361" y="907"/>
                  </a:lnTo>
                  <a:lnTo>
                    <a:pt x="5377" y="880"/>
                  </a:lnTo>
                  <a:lnTo>
                    <a:pt x="5391" y="852"/>
                  </a:lnTo>
                  <a:lnTo>
                    <a:pt x="5404" y="826"/>
                  </a:lnTo>
                  <a:lnTo>
                    <a:pt x="5417" y="799"/>
                  </a:lnTo>
                  <a:lnTo>
                    <a:pt x="5427" y="773"/>
                  </a:lnTo>
                  <a:lnTo>
                    <a:pt x="5436" y="748"/>
                  </a:lnTo>
                  <a:lnTo>
                    <a:pt x="5445" y="723"/>
                  </a:lnTo>
                  <a:lnTo>
                    <a:pt x="5452" y="697"/>
                  </a:lnTo>
                  <a:lnTo>
                    <a:pt x="5459" y="673"/>
                  </a:lnTo>
                  <a:lnTo>
                    <a:pt x="5464" y="648"/>
                  </a:lnTo>
                  <a:lnTo>
                    <a:pt x="5468" y="624"/>
                  </a:lnTo>
                  <a:lnTo>
                    <a:pt x="5472" y="600"/>
                  </a:lnTo>
                  <a:lnTo>
                    <a:pt x="5474" y="576"/>
                  </a:lnTo>
                  <a:lnTo>
                    <a:pt x="5475" y="551"/>
                  </a:lnTo>
                  <a:lnTo>
                    <a:pt x="5475" y="530"/>
                  </a:lnTo>
                  <a:lnTo>
                    <a:pt x="5474" y="509"/>
                  </a:lnTo>
                  <a:lnTo>
                    <a:pt x="5473" y="489"/>
                  </a:lnTo>
                  <a:lnTo>
                    <a:pt x="5471" y="469"/>
                  </a:lnTo>
                  <a:lnTo>
                    <a:pt x="5468" y="450"/>
                  </a:lnTo>
                  <a:lnTo>
                    <a:pt x="5465" y="430"/>
                  </a:lnTo>
                  <a:lnTo>
                    <a:pt x="5461" y="411"/>
                  </a:lnTo>
                  <a:lnTo>
                    <a:pt x="5457" y="391"/>
                  </a:lnTo>
                  <a:lnTo>
                    <a:pt x="5451" y="373"/>
                  </a:lnTo>
                  <a:lnTo>
                    <a:pt x="5445" y="354"/>
                  </a:lnTo>
                  <a:lnTo>
                    <a:pt x="5440" y="337"/>
                  </a:lnTo>
                  <a:lnTo>
                    <a:pt x="5433" y="319"/>
                  </a:lnTo>
                  <a:lnTo>
                    <a:pt x="5419" y="284"/>
                  </a:lnTo>
                  <a:lnTo>
                    <a:pt x="5403" y="250"/>
                  </a:lnTo>
                  <a:lnTo>
                    <a:pt x="5385" y="218"/>
                  </a:lnTo>
                  <a:lnTo>
                    <a:pt x="5366" y="186"/>
                  </a:lnTo>
                  <a:lnTo>
                    <a:pt x="5346" y="156"/>
                  </a:lnTo>
                  <a:lnTo>
                    <a:pt x="5325" y="126"/>
                  </a:lnTo>
                  <a:lnTo>
                    <a:pt x="5303" y="97"/>
                  </a:lnTo>
                  <a:lnTo>
                    <a:pt x="5280" y="69"/>
                  </a:lnTo>
                  <a:lnTo>
                    <a:pt x="5258" y="42"/>
                  </a:lnTo>
                  <a:lnTo>
                    <a:pt x="5235" y="16"/>
                  </a:lnTo>
                  <a:lnTo>
                    <a:pt x="5222" y="0"/>
                  </a:lnTo>
                  <a:lnTo>
                    <a:pt x="5273" y="0"/>
                  </a:lnTo>
                  <a:lnTo>
                    <a:pt x="5297" y="28"/>
                  </a:lnTo>
                  <a:lnTo>
                    <a:pt x="5319" y="55"/>
                  </a:lnTo>
                  <a:lnTo>
                    <a:pt x="5342" y="84"/>
                  </a:lnTo>
                  <a:lnTo>
                    <a:pt x="5364" y="114"/>
                  </a:lnTo>
                  <a:lnTo>
                    <a:pt x="5386" y="143"/>
                  </a:lnTo>
                  <a:lnTo>
                    <a:pt x="5405" y="175"/>
                  </a:lnTo>
                  <a:lnTo>
                    <a:pt x="5425" y="208"/>
                  </a:lnTo>
                  <a:lnTo>
                    <a:pt x="5442" y="242"/>
                  </a:lnTo>
                  <a:lnTo>
                    <a:pt x="5458" y="276"/>
                  </a:lnTo>
                  <a:lnTo>
                    <a:pt x="5473" y="312"/>
                  </a:lnTo>
                  <a:lnTo>
                    <a:pt x="5480" y="330"/>
                  </a:lnTo>
                  <a:lnTo>
                    <a:pt x="5486" y="349"/>
                  </a:lnTo>
                  <a:lnTo>
                    <a:pt x="5491" y="368"/>
                  </a:lnTo>
                  <a:lnTo>
                    <a:pt x="5496" y="387"/>
                  </a:lnTo>
                  <a:lnTo>
                    <a:pt x="5500" y="406"/>
                  </a:lnTo>
                  <a:lnTo>
                    <a:pt x="5504" y="427"/>
                  </a:lnTo>
                  <a:lnTo>
                    <a:pt x="5507" y="446"/>
                  </a:lnTo>
                  <a:lnTo>
                    <a:pt x="5511" y="467"/>
                  </a:lnTo>
                  <a:lnTo>
                    <a:pt x="5512" y="487"/>
                  </a:lnTo>
                  <a:lnTo>
                    <a:pt x="5513" y="509"/>
                  </a:lnTo>
                  <a:lnTo>
                    <a:pt x="5514" y="530"/>
                  </a:lnTo>
                  <a:lnTo>
                    <a:pt x="5514" y="552"/>
                  </a:lnTo>
                  <a:lnTo>
                    <a:pt x="5513" y="578"/>
                  </a:lnTo>
                  <a:lnTo>
                    <a:pt x="5511" y="603"/>
                  </a:lnTo>
                  <a:lnTo>
                    <a:pt x="5507" y="629"/>
                  </a:lnTo>
                  <a:lnTo>
                    <a:pt x="5503" y="655"/>
                  </a:lnTo>
                  <a:lnTo>
                    <a:pt x="5498" y="680"/>
                  </a:lnTo>
                  <a:lnTo>
                    <a:pt x="5491" y="707"/>
                  </a:lnTo>
                  <a:lnTo>
                    <a:pt x="5483" y="733"/>
                  </a:lnTo>
                  <a:lnTo>
                    <a:pt x="5474" y="759"/>
                  </a:lnTo>
                  <a:lnTo>
                    <a:pt x="5465" y="786"/>
                  </a:lnTo>
                  <a:lnTo>
                    <a:pt x="5453" y="813"/>
                  </a:lnTo>
                  <a:lnTo>
                    <a:pt x="5441" y="841"/>
                  </a:lnTo>
                  <a:lnTo>
                    <a:pt x="5427" y="868"/>
                  </a:lnTo>
                  <a:lnTo>
                    <a:pt x="5412" y="897"/>
                  </a:lnTo>
                  <a:lnTo>
                    <a:pt x="5396" y="927"/>
                  </a:lnTo>
                  <a:lnTo>
                    <a:pt x="5378" y="957"/>
                  </a:lnTo>
                  <a:lnTo>
                    <a:pt x="5359" y="986"/>
                  </a:lnTo>
                  <a:lnTo>
                    <a:pt x="5324" y="1043"/>
                  </a:lnTo>
                  <a:lnTo>
                    <a:pt x="5287" y="1100"/>
                  </a:lnTo>
                  <a:lnTo>
                    <a:pt x="5250" y="1157"/>
                  </a:lnTo>
                  <a:lnTo>
                    <a:pt x="5214" y="1216"/>
                  </a:lnTo>
                  <a:lnTo>
                    <a:pt x="5176" y="1273"/>
                  </a:lnTo>
                  <a:lnTo>
                    <a:pt x="5139" y="1332"/>
                  </a:lnTo>
                  <a:lnTo>
                    <a:pt x="5100" y="1390"/>
                  </a:lnTo>
                  <a:lnTo>
                    <a:pt x="5062" y="1450"/>
                  </a:lnTo>
                  <a:lnTo>
                    <a:pt x="5023" y="1508"/>
                  </a:lnTo>
                  <a:lnTo>
                    <a:pt x="4984" y="1568"/>
                  </a:lnTo>
                  <a:lnTo>
                    <a:pt x="4945" y="1626"/>
                  </a:lnTo>
                  <a:lnTo>
                    <a:pt x="4905" y="1686"/>
                  </a:lnTo>
                  <a:lnTo>
                    <a:pt x="4866" y="1746"/>
                  </a:lnTo>
                  <a:lnTo>
                    <a:pt x="4825" y="1804"/>
                  </a:lnTo>
                  <a:lnTo>
                    <a:pt x="4785" y="1864"/>
                  </a:lnTo>
                  <a:lnTo>
                    <a:pt x="4743" y="1922"/>
                  </a:lnTo>
                  <a:lnTo>
                    <a:pt x="4717" y="1959"/>
                  </a:lnTo>
                  <a:lnTo>
                    <a:pt x="4689" y="1995"/>
                  </a:lnTo>
                  <a:lnTo>
                    <a:pt x="4661" y="2028"/>
                  </a:lnTo>
                  <a:lnTo>
                    <a:pt x="4630" y="2060"/>
                  </a:lnTo>
                  <a:lnTo>
                    <a:pt x="4599" y="2091"/>
                  </a:lnTo>
                  <a:lnTo>
                    <a:pt x="4567" y="2121"/>
                  </a:lnTo>
                  <a:lnTo>
                    <a:pt x="4535" y="2149"/>
                  </a:lnTo>
                  <a:lnTo>
                    <a:pt x="4500" y="2177"/>
                  </a:lnTo>
                  <a:lnTo>
                    <a:pt x="4467" y="2203"/>
                  </a:lnTo>
                  <a:lnTo>
                    <a:pt x="4432" y="2229"/>
                  </a:lnTo>
                  <a:lnTo>
                    <a:pt x="4398" y="2253"/>
                  </a:lnTo>
                  <a:lnTo>
                    <a:pt x="4364" y="2277"/>
                  </a:lnTo>
                  <a:lnTo>
                    <a:pt x="4295" y="2321"/>
                  </a:lnTo>
                  <a:lnTo>
                    <a:pt x="4227" y="2363"/>
                  </a:lnTo>
                  <a:lnTo>
                    <a:pt x="4211" y="2371"/>
                  </a:lnTo>
                  <a:lnTo>
                    <a:pt x="4195" y="2379"/>
                  </a:lnTo>
                  <a:lnTo>
                    <a:pt x="4179" y="2386"/>
                  </a:lnTo>
                  <a:lnTo>
                    <a:pt x="4162" y="2391"/>
                  </a:lnTo>
                  <a:lnTo>
                    <a:pt x="4145" y="2395"/>
                  </a:lnTo>
                  <a:lnTo>
                    <a:pt x="4126" y="2398"/>
                  </a:lnTo>
                  <a:lnTo>
                    <a:pt x="4109" y="2399"/>
                  </a:lnTo>
                  <a:lnTo>
                    <a:pt x="4091" y="240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 name="Freeform 17">
              <a:extLst>
                <a:ext uri="{FF2B5EF4-FFF2-40B4-BE49-F238E27FC236}">
                  <a16:creationId xmlns:a16="http://schemas.microsoft.com/office/drawing/2014/main" id="{04260551-EE88-4D93-A326-BA26799D32B0}"/>
                </a:ext>
              </a:extLst>
            </p:cNvPr>
            <p:cNvSpPr>
              <a:spLocks/>
            </p:cNvSpPr>
            <p:nvPr userDrawn="1"/>
          </p:nvSpPr>
          <p:spPr bwMode="auto">
            <a:xfrm>
              <a:off x="8087332" y="2"/>
              <a:ext cx="1688911" cy="465264"/>
            </a:xfrm>
            <a:custGeom>
              <a:avLst/>
              <a:gdLst>
                <a:gd name="T0" fmla="*/ 582 w 2544"/>
                <a:gd name="T1" fmla="*/ 696 h 697"/>
                <a:gd name="T2" fmla="*/ 521 w 2544"/>
                <a:gd name="T3" fmla="*/ 689 h 697"/>
                <a:gd name="T4" fmla="*/ 463 w 2544"/>
                <a:gd name="T5" fmla="*/ 677 h 697"/>
                <a:gd name="T6" fmla="*/ 411 w 2544"/>
                <a:gd name="T7" fmla="*/ 659 h 697"/>
                <a:gd name="T8" fmla="*/ 360 w 2544"/>
                <a:gd name="T9" fmla="*/ 635 h 697"/>
                <a:gd name="T10" fmla="*/ 315 w 2544"/>
                <a:gd name="T11" fmla="*/ 607 h 697"/>
                <a:gd name="T12" fmla="*/ 273 w 2544"/>
                <a:gd name="T13" fmla="*/ 572 h 697"/>
                <a:gd name="T14" fmla="*/ 235 w 2544"/>
                <a:gd name="T15" fmla="*/ 532 h 697"/>
                <a:gd name="T16" fmla="*/ 202 w 2544"/>
                <a:gd name="T17" fmla="*/ 486 h 697"/>
                <a:gd name="T18" fmla="*/ 171 w 2544"/>
                <a:gd name="T19" fmla="*/ 435 h 697"/>
                <a:gd name="T20" fmla="*/ 146 w 2544"/>
                <a:gd name="T21" fmla="*/ 378 h 697"/>
                <a:gd name="T22" fmla="*/ 89 w 2544"/>
                <a:gd name="T23" fmla="*/ 236 h 697"/>
                <a:gd name="T24" fmla="*/ 34 w 2544"/>
                <a:gd name="T25" fmla="*/ 94 h 697"/>
                <a:gd name="T26" fmla="*/ 41 w 2544"/>
                <a:gd name="T27" fmla="*/ 0 h 697"/>
                <a:gd name="T28" fmla="*/ 93 w 2544"/>
                <a:gd name="T29" fmla="*/ 135 h 697"/>
                <a:gd name="T30" fmla="*/ 146 w 2544"/>
                <a:gd name="T31" fmla="*/ 272 h 697"/>
                <a:gd name="T32" fmla="*/ 190 w 2544"/>
                <a:gd name="T33" fmla="*/ 382 h 697"/>
                <a:gd name="T34" fmla="*/ 217 w 2544"/>
                <a:gd name="T35" fmla="*/ 435 h 697"/>
                <a:gd name="T36" fmla="*/ 247 w 2544"/>
                <a:gd name="T37" fmla="*/ 482 h 697"/>
                <a:gd name="T38" fmla="*/ 281 w 2544"/>
                <a:gd name="T39" fmla="*/ 524 h 697"/>
                <a:gd name="T40" fmla="*/ 320 w 2544"/>
                <a:gd name="T41" fmla="*/ 560 h 697"/>
                <a:gd name="T42" fmla="*/ 361 w 2544"/>
                <a:gd name="T43" fmla="*/ 590 h 697"/>
                <a:gd name="T44" fmla="*/ 408 w 2544"/>
                <a:gd name="T45" fmla="*/ 615 h 697"/>
                <a:gd name="T46" fmla="*/ 458 w 2544"/>
                <a:gd name="T47" fmla="*/ 634 h 697"/>
                <a:gd name="T48" fmla="*/ 512 w 2544"/>
                <a:gd name="T49" fmla="*/ 648 h 697"/>
                <a:gd name="T50" fmla="*/ 570 w 2544"/>
                <a:gd name="T51" fmla="*/ 656 h 697"/>
                <a:gd name="T52" fmla="*/ 631 w 2544"/>
                <a:gd name="T53" fmla="*/ 658 h 697"/>
                <a:gd name="T54" fmla="*/ 743 w 2544"/>
                <a:gd name="T55" fmla="*/ 651 h 697"/>
                <a:gd name="T56" fmla="*/ 878 w 2544"/>
                <a:gd name="T57" fmla="*/ 635 h 697"/>
                <a:gd name="T58" fmla="*/ 1007 w 2544"/>
                <a:gd name="T59" fmla="*/ 612 h 697"/>
                <a:gd name="T60" fmla="*/ 1252 w 2544"/>
                <a:gd name="T61" fmla="*/ 552 h 697"/>
                <a:gd name="T62" fmla="*/ 1386 w 2544"/>
                <a:gd name="T63" fmla="*/ 514 h 697"/>
                <a:gd name="T64" fmla="*/ 1522 w 2544"/>
                <a:gd name="T65" fmla="*/ 475 h 697"/>
                <a:gd name="T66" fmla="*/ 1761 w 2544"/>
                <a:gd name="T67" fmla="*/ 403 h 697"/>
                <a:gd name="T68" fmla="*/ 1957 w 2544"/>
                <a:gd name="T69" fmla="*/ 331 h 697"/>
                <a:gd name="T70" fmla="*/ 2071 w 2544"/>
                <a:gd name="T71" fmla="*/ 282 h 697"/>
                <a:gd name="T72" fmla="*/ 2159 w 2544"/>
                <a:gd name="T73" fmla="*/ 239 h 697"/>
                <a:gd name="T74" fmla="*/ 2243 w 2544"/>
                <a:gd name="T75" fmla="*/ 190 h 697"/>
                <a:gd name="T76" fmla="*/ 2322 w 2544"/>
                <a:gd name="T77" fmla="*/ 139 h 697"/>
                <a:gd name="T78" fmla="*/ 2397 w 2544"/>
                <a:gd name="T79" fmla="*/ 81 h 697"/>
                <a:gd name="T80" fmla="*/ 2467 w 2544"/>
                <a:gd name="T81" fmla="*/ 21 h 697"/>
                <a:gd name="T82" fmla="*/ 2520 w 2544"/>
                <a:gd name="T83" fmla="*/ 24 h 697"/>
                <a:gd name="T84" fmla="*/ 2443 w 2544"/>
                <a:gd name="T85" fmla="*/ 93 h 697"/>
                <a:gd name="T86" fmla="*/ 2362 w 2544"/>
                <a:gd name="T87" fmla="*/ 157 h 697"/>
                <a:gd name="T88" fmla="*/ 2275 w 2544"/>
                <a:gd name="T89" fmla="*/ 217 h 697"/>
                <a:gd name="T90" fmla="*/ 2183 w 2544"/>
                <a:gd name="T91" fmla="*/ 270 h 697"/>
                <a:gd name="T92" fmla="*/ 2087 w 2544"/>
                <a:gd name="T93" fmla="*/ 319 h 697"/>
                <a:gd name="T94" fmla="*/ 1972 w 2544"/>
                <a:gd name="T95" fmla="*/ 368 h 697"/>
                <a:gd name="T96" fmla="*/ 1775 w 2544"/>
                <a:gd name="T97" fmla="*/ 439 h 697"/>
                <a:gd name="T98" fmla="*/ 1534 w 2544"/>
                <a:gd name="T99" fmla="*/ 513 h 697"/>
                <a:gd name="T100" fmla="*/ 1396 w 2544"/>
                <a:gd name="T101" fmla="*/ 552 h 697"/>
                <a:gd name="T102" fmla="*/ 1262 w 2544"/>
                <a:gd name="T103" fmla="*/ 591 h 697"/>
                <a:gd name="T104" fmla="*/ 1014 w 2544"/>
                <a:gd name="T105" fmla="*/ 651 h 697"/>
                <a:gd name="T106" fmla="*/ 882 w 2544"/>
                <a:gd name="T107" fmla="*/ 674 h 697"/>
                <a:gd name="T108" fmla="*/ 747 w 2544"/>
                <a:gd name="T109" fmla="*/ 690 h 697"/>
                <a:gd name="T110" fmla="*/ 639 w 2544"/>
                <a:gd name="T111"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4" h="697">
                  <a:moveTo>
                    <a:pt x="625" y="697"/>
                  </a:moveTo>
                  <a:lnTo>
                    <a:pt x="603" y="697"/>
                  </a:lnTo>
                  <a:lnTo>
                    <a:pt x="582" y="696"/>
                  </a:lnTo>
                  <a:lnTo>
                    <a:pt x="561" y="694"/>
                  </a:lnTo>
                  <a:lnTo>
                    <a:pt x="540" y="693"/>
                  </a:lnTo>
                  <a:lnTo>
                    <a:pt x="521" y="689"/>
                  </a:lnTo>
                  <a:lnTo>
                    <a:pt x="501" y="686"/>
                  </a:lnTo>
                  <a:lnTo>
                    <a:pt x="482" y="682"/>
                  </a:lnTo>
                  <a:lnTo>
                    <a:pt x="463" y="677"/>
                  </a:lnTo>
                  <a:lnTo>
                    <a:pt x="445" y="672"/>
                  </a:lnTo>
                  <a:lnTo>
                    <a:pt x="428" y="666"/>
                  </a:lnTo>
                  <a:lnTo>
                    <a:pt x="411" y="659"/>
                  </a:lnTo>
                  <a:lnTo>
                    <a:pt x="393" y="653"/>
                  </a:lnTo>
                  <a:lnTo>
                    <a:pt x="376" y="645"/>
                  </a:lnTo>
                  <a:lnTo>
                    <a:pt x="360" y="635"/>
                  </a:lnTo>
                  <a:lnTo>
                    <a:pt x="345" y="627"/>
                  </a:lnTo>
                  <a:lnTo>
                    <a:pt x="330" y="617"/>
                  </a:lnTo>
                  <a:lnTo>
                    <a:pt x="315" y="607"/>
                  </a:lnTo>
                  <a:lnTo>
                    <a:pt x="301" y="596"/>
                  </a:lnTo>
                  <a:lnTo>
                    <a:pt x="287" y="585"/>
                  </a:lnTo>
                  <a:lnTo>
                    <a:pt x="273" y="572"/>
                  </a:lnTo>
                  <a:lnTo>
                    <a:pt x="260" y="560"/>
                  </a:lnTo>
                  <a:lnTo>
                    <a:pt x="248" y="546"/>
                  </a:lnTo>
                  <a:lnTo>
                    <a:pt x="235" y="532"/>
                  </a:lnTo>
                  <a:lnTo>
                    <a:pt x="224" y="517"/>
                  </a:lnTo>
                  <a:lnTo>
                    <a:pt x="212" y="502"/>
                  </a:lnTo>
                  <a:lnTo>
                    <a:pt x="202" y="486"/>
                  </a:lnTo>
                  <a:lnTo>
                    <a:pt x="192" y="470"/>
                  </a:lnTo>
                  <a:lnTo>
                    <a:pt x="181" y="453"/>
                  </a:lnTo>
                  <a:lnTo>
                    <a:pt x="171" y="435"/>
                  </a:lnTo>
                  <a:lnTo>
                    <a:pt x="162" y="416"/>
                  </a:lnTo>
                  <a:lnTo>
                    <a:pt x="154" y="398"/>
                  </a:lnTo>
                  <a:lnTo>
                    <a:pt x="146" y="378"/>
                  </a:lnTo>
                  <a:lnTo>
                    <a:pt x="126" y="330"/>
                  </a:lnTo>
                  <a:lnTo>
                    <a:pt x="108" y="283"/>
                  </a:lnTo>
                  <a:lnTo>
                    <a:pt x="89" y="236"/>
                  </a:lnTo>
                  <a:lnTo>
                    <a:pt x="71" y="188"/>
                  </a:lnTo>
                  <a:lnTo>
                    <a:pt x="53" y="141"/>
                  </a:lnTo>
                  <a:lnTo>
                    <a:pt x="34" y="94"/>
                  </a:lnTo>
                  <a:lnTo>
                    <a:pt x="17" y="47"/>
                  </a:lnTo>
                  <a:lnTo>
                    <a:pt x="0" y="0"/>
                  </a:lnTo>
                  <a:lnTo>
                    <a:pt x="41" y="0"/>
                  </a:lnTo>
                  <a:lnTo>
                    <a:pt x="58" y="45"/>
                  </a:lnTo>
                  <a:lnTo>
                    <a:pt x="76" y="91"/>
                  </a:lnTo>
                  <a:lnTo>
                    <a:pt x="93" y="135"/>
                  </a:lnTo>
                  <a:lnTo>
                    <a:pt x="110" y="181"/>
                  </a:lnTo>
                  <a:lnTo>
                    <a:pt x="127" y="227"/>
                  </a:lnTo>
                  <a:lnTo>
                    <a:pt x="146" y="272"/>
                  </a:lnTo>
                  <a:lnTo>
                    <a:pt x="164" y="318"/>
                  </a:lnTo>
                  <a:lnTo>
                    <a:pt x="182" y="364"/>
                  </a:lnTo>
                  <a:lnTo>
                    <a:pt x="190" y="382"/>
                  </a:lnTo>
                  <a:lnTo>
                    <a:pt x="198" y="400"/>
                  </a:lnTo>
                  <a:lnTo>
                    <a:pt x="208" y="417"/>
                  </a:lnTo>
                  <a:lnTo>
                    <a:pt x="217" y="435"/>
                  </a:lnTo>
                  <a:lnTo>
                    <a:pt x="226" y="451"/>
                  </a:lnTo>
                  <a:lnTo>
                    <a:pt x="236" y="467"/>
                  </a:lnTo>
                  <a:lnTo>
                    <a:pt x="247" y="482"/>
                  </a:lnTo>
                  <a:lnTo>
                    <a:pt x="258" y="497"/>
                  </a:lnTo>
                  <a:lnTo>
                    <a:pt x="270" y="510"/>
                  </a:lnTo>
                  <a:lnTo>
                    <a:pt x="281" y="524"/>
                  </a:lnTo>
                  <a:lnTo>
                    <a:pt x="294" y="537"/>
                  </a:lnTo>
                  <a:lnTo>
                    <a:pt x="306" y="548"/>
                  </a:lnTo>
                  <a:lnTo>
                    <a:pt x="320" y="560"/>
                  </a:lnTo>
                  <a:lnTo>
                    <a:pt x="334" y="570"/>
                  </a:lnTo>
                  <a:lnTo>
                    <a:pt x="348" y="580"/>
                  </a:lnTo>
                  <a:lnTo>
                    <a:pt x="361" y="590"/>
                  </a:lnTo>
                  <a:lnTo>
                    <a:pt x="377" y="599"/>
                  </a:lnTo>
                  <a:lnTo>
                    <a:pt x="392" y="607"/>
                  </a:lnTo>
                  <a:lnTo>
                    <a:pt x="408" y="615"/>
                  </a:lnTo>
                  <a:lnTo>
                    <a:pt x="424" y="622"/>
                  </a:lnTo>
                  <a:lnTo>
                    <a:pt x="440" y="629"/>
                  </a:lnTo>
                  <a:lnTo>
                    <a:pt x="458" y="634"/>
                  </a:lnTo>
                  <a:lnTo>
                    <a:pt x="476" y="639"/>
                  </a:lnTo>
                  <a:lnTo>
                    <a:pt x="493" y="643"/>
                  </a:lnTo>
                  <a:lnTo>
                    <a:pt x="512" y="648"/>
                  </a:lnTo>
                  <a:lnTo>
                    <a:pt x="531" y="651"/>
                  </a:lnTo>
                  <a:lnTo>
                    <a:pt x="551" y="654"/>
                  </a:lnTo>
                  <a:lnTo>
                    <a:pt x="570" y="656"/>
                  </a:lnTo>
                  <a:lnTo>
                    <a:pt x="590" y="657"/>
                  </a:lnTo>
                  <a:lnTo>
                    <a:pt x="610" y="657"/>
                  </a:lnTo>
                  <a:lnTo>
                    <a:pt x="631" y="658"/>
                  </a:lnTo>
                  <a:lnTo>
                    <a:pt x="653" y="657"/>
                  </a:lnTo>
                  <a:lnTo>
                    <a:pt x="697" y="655"/>
                  </a:lnTo>
                  <a:lnTo>
                    <a:pt x="743" y="651"/>
                  </a:lnTo>
                  <a:lnTo>
                    <a:pt x="788" y="647"/>
                  </a:lnTo>
                  <a:lnTo>
                    <a:pt x="833" y="642"/>
                  </a:lnTo>
                  <a:lnTo>
                    <a:pt x="878" y="635"/>
                  </a:lnTo>
                  <a:lnTo>
                    <a:pt x="921" y="629"/>
                  </a:lnTo>
                  <a:lnTo>
                    <a:pt x="965" y="621"/>
                  </a:lnTo>
                  <a:lnTo>
                    <a:pt x="1007" y="612"/>
                  </a:lnTo>
                  <a:lnTo>
                    <a:pt x="1091" y="594"/>
                  </a:lnTo>
                  <a:lnTo>
                    <a:pt x="1174" y="573"/>
                  </a:lnTo>
                  <a:lnTo>
                    <a:pt x="1252" y="552"/>
                  </a:lnTo>
                  <a:lnTo>
                    <a:pt x="1328" y="531"/>
                  </a:lnTo>
                  <a:lnTo>
                    <a:pt x="1356" y="522"/>
                  </a:lnTo>
                  <a:lnTo>
                    <a:pt x="1386" y="514"/>
                  </a:lnTo>
                  <a:lnTo>
                    <a:pt x="1414" y="506"/>
                  </a:lnTo>
                  <a:lnTo>
                    <a:pt x="1443" y="498"/>
                  </a:lnTo>
                  <a:lnTo>
                    <a:pt x="1522" y="475"/>
                  </a:lnTo>
                  <a:lnTo>
                    <a:pt x="1601" y="452"/>
                  </a:lnTo>
                  <a:lnTo>
                    <a:pt x="1682" y="428"/>
                  </a:lnTo>
                  <a:lnTo>
                    <a:pt x="1761" y="403"/>
                  </a:lnTo>
                  <a:lnTo>
                    <a:pt x="1840" y="375"/>
                  </a:lnTo>
                  <a:lnTo>
                    <a:pt x="1918" y="346"/>
                  </a:lnTo>
                  <a:lnTo>
                    <a:pt x="1957" y="331"/>
                  </a:lnTo>
                  <a:lnTo>
                    <a:pt x="1995" y="315"/>
                  </a:lnTo>
                  <a:lnTo>
                    <a:pt x="2033" y="299"/>
                  </a:lnTo>
                  <a:lnTo>
                    <a:pt x="2071" y="282"/>
                  </a:lnTo>
                  <a:lnTo>
                    <a:pt x="2100" y="268"/>
                  </a:lnTo>
                  <a:lnTo>
                    <a:pt x="2130" y="253"/>
                  </a:lnTo>
                  <a:lnTo>
                    <a:pt x="2159" y="239"/>
                  </a:lnTo>
                  <a:lnTo>
                    <a:pt x="2188" y="224"/>
                  </a:lnTo>
                  <a:lnTo>
                    <a:pt x="2215" y="208"/>
                  </a:lnTo>
                  <a:lnTo>
                    <a:pt x="2243" y="190"/>
                  </a:lnTo>
                  <a:lnTo>
                    <a:pt x="2269" y="173"/>
                  </a:lnTo>
                  <a:lnTo>
                    <a:pt x="2297" y="156"/>
                  </a:lnTo>
                  <a:lnTo>
                    <a:pt x="2322" y="139"/>
                  </a:lnTo>
                  <a:lnTo>
                    <a:pt x="2347" y="120"/>
                  </a:lnTo>
                  <a:lnTo>
                    <a:pt x="2372" y="101"/>
                  </a:lnTo>
                  <a:lnTo>
                    <a:pt x="2397" y="81"/>
                  </a:lnTo>
                  <a:lnTo>
                    <a:pt x="2422" y="62"/>
                  </a:lnTo>
                  <a:lnTo>
                    <a:pt x="2445" y="41"/>
                  </a:lnTo>
                  <a:lnTo>
                    <a:pt x="2467" y="21"/>
                  </a:lnTo>
                  <a:lnTo>
                    <a:pt x="2490" y="0"/>
                  </a:lnTo>
                  <a:lnTo>
                    <a:pt x="2544" y="0"/>
                  </a:lnTo>
                  <a:lnTo>
                    <a:pt x="2520" y="24"/>
                  </a:lnTo>
                  <a:lnTo>
                    <a:pt x="2495" y="48"/>
                  </a:lnTo>
                  <a:lnTo>
                    <a:pt x="2470" y="71"/>
                  </a:lnTo>
                  <a:lnTo>
                    <a:pt x="2443" y="93"/>
                  </a:lnTo>
                  <a:lnTo>
                    <a:pt x="2417" y="115"/>
                  </a:lnTo>
                  <a:lnTo>
                    <a:pt x="2389" y="136"/>
                  </a:lnTo>
                  <a:lnTo>
                    <a:pt x="2362" y="157"/>
                  </a:lnTo>
                  <a:lnTo>
                    <a:pt x="2333" y="178"/>
                  </a:lnTo>
                  <a:lnTo>
                    <a:pt x="2305" y="197"/>
                  </a:lnTo>
                  <a:lnTo>
                    <a:pt x="2275" y="217"/>
                  </a:lnTo>
                  <a:lnTo>
                    <a:pt x="2245" y="235"/>
                  </a:lnTo>
                  <a:lnTo>
                    <a:pt x="2214" y="252"/>
                  </a:lnTo>
                  <a:lnTo>
                    <a:pt x="2183" y="270"/>
                  </a:lnTo>
                  <a:lnTo>
                    <a:pt x="2152" y="287"/>
                  </a:lnTo>
                  <a:lnTo>
                    <a:pt x="2120" y="303"/>
                  </a:lnTo>
                  <a:lnTo>
                    <a:pt x="2087" y="319"/>
                  </a:lnTo>
                  <a:lnTo>
                    <a:pt x="2049" y="336"/>
                  </a:lnTo>
                  <a:lnTo>
                    <a:pt x="2011" y="352"/>
                  </a:lnTo>
                  <a:lnTo>
                    <a:pt x="1972" y="368"/>
                  </a:lnTo>
                  <a:lnTo>
                    <a:pt x="1933" y="383"/>
                  </a:lnTo>
                  <a:lnTo>
                    <a:pt x="1854" y="412"/>
                  </a:lnTo>
                  <a:lnTo>
                    <a:pt x="1775" y="439"/>
                  </a:lnTo>
                  <a:lnTo>
                    <a:pt x="1694" y="465"/>
                  </a:lnTo>
                  <a:lnTo>
                    <a:pt x="1614" y="489"/>
                  </a:lnTo>
                  <a:lnTo>
                    <a:pt x="1534" y="513"/>
                  </a:lnTo>
                  <a:lnTo>
                    <a:pt x="1453" y="536"/>
                  </a:lnTo>
                  <a:lnTo>
                    <a:pt x="1425" y="544"/>
                  </a:lnTo>
                  <a:lnTo>
                    <a:pt x="1396" y="552"/>
                  </a:lnTo>
                  <a:lnTo>
                    <a:pt x="1367" y="560"/>
                  </a:lnTo>
                  <a:lnTo>
                    <a:pt x="1339" y="569"/>
                  </a:lnTo>
                  <a:lnTo>
                    <a:pt x="1262" y="591"/>
                  </a:lnTo>
                  <a:lnTo>
                    <a:pt x="1183" y="611"/>
                  </a:lnTo>
                  <a:lnTo>
                    <a:pt x="1100" y="632"/>
                  </a:lnTo>
                  <a:lnTo>
                    <a:pt x="1014" y="651"/>
                  </a:lnTo>
                  <a:lnTo>
                    <a:pt x="970" y="659"/>
                  </a:lnTo>
                  <a:lnTo>
                    <a:pt x="927" y="668"/>
                  </a:lnTo>
                  <a:lnTo>
                    <a:pt x="882" y="674"/>
                  </a:lnTo>
                  <a:lnTo>
                    <a:pt x="837" y="681"/>
                  </a:lnTo>
                  <a:lnTo>
                    <a:pt x="792" y="686"/>
                  </a:lnTo>
                  <a:lnTo>
                    <a:pt x="747" y="690"/>
                  </a:lnTo>
                  <a:lnTo>
                    <a:pt x="700" y="694"/>
                  </a:lnTo>
                  <a:lnTo>
                    <a:pt x="654" y="696"/>
                  </a:lnTo>
                  <a:lnTo>
                    <a:pt x="639" y="697"/>
                  </a:lnTo>
                  <a:lnTo>
                    <a:pt x="625" y="69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 name="Freeform 18">
              <a:extLst>
                <a:ext uri="{FF2B5EF4-FFF2-40B4-BE49-F238E27FC236}">
                  <a16:creationId xmlns:a16="http://schemas.microsoft.com/office/drawing/2014/main" id="{9D866919-56C7-4F39-B323-63F7ECB88029}"/>
                </a:ext>
              </a:extLst>
            </p:cNvPr>
            <p:cNvSpPr>
              <a:spLocks noEditPoints="1"/>
            </p:cNvSpPr>
            <p:nvPr userDrawn="1"/>
          </p:nvSpPr>
          <p:spPr bwMode="auto">
            <a:xfrm>
              <a:off x="-3615" y="5564562"/>
              <a:ext cx="2144870" cy="1293435"/>
            </a:xfrm>
            <a:custGeom>
              <a:avLst/>
              <a:gdLst>
                <a:gd name="T0" fmla="*/ 275 w 3230"/>
                <a:gd name="T1" fmla="*/ 112 h 1949"/>
                <a:gd name="T2" fmla="*/ 357 w 3230"/>
                <a:gd name="T3" fmla="*/ 44 h 1949"/>
                <a:gd name="T4" fmla="*/ 465 w 3230"/>
                <a:gd name="T5" fmla="*/ 4 h 1949"/>
                <a:gd name="T6" fmla="*/ 523 w 3230"/>
                <a:gd name="T7" fmla="*/ 7 h 1949"/>
                <a:gd name="T8" fmla="*/ 522 w 3230"/>
                <a:gd name="T9" fmla="*/ 35 h 1949"/>
                <a:gd name="T10" fmla="*/ 481 w 3230"/>
                <a:gd name="T11" fmla="*/ 40 h 1949"/>
                <a:gd name="T12" fmla="*/ 361 w 3230"/>
                <a:gd name="T13" fmla="*/ 87 h 1949"/>
                <a:gd name="T14" fmla="*/ 3148 w 3230"/>
                <a:gd name="T15" fmla="*/ 1904 h 1949"/>
                <a:gd name="T16" fmla="*/ 3176 w 3230"/>
                <a:gd name="T17" fmla="*/ 1817 h 1949"/>
                <a:gd name="T18" fmla="*/ 3203 w 3230"/>
                <a:gd name="T19" fmla="*/ 1829 h 1949"/>
                <a:gd name="T20" fmla="*/ 3179 w 3230"/>
                <a:gd name="T21" fmla="*/ 1949 h 1949"/>
                <a:gd name="T22" fmla="*/ 119 w 3230"/>
                <a:gd name="T23" fmla="*/ 260 h 1949"/>
                <a:gd name="T24" fmla="*/ 146 w 3230"/>
                <a:gd name="T25" fmla="*/ 268 h 1949"/>
                <a:gd name="T26" fmla="*/ 110 w 3230"/>
                <a:gd name="T27" fmla="*/ 332 h 1949"/>
                <a:gd name="T28" fmla="*/ 6 w 3230"/>
                <a:gd name="T29" fmla="*/ 487 h 1949"/>
                <a:gd name="T30" fmla="*/ 849 w 3230"/>
                <a:gd name="T31" fmla="*/ 299 h 1949"/>
                <a:gd name="T32" fmla="*/ 697 w 3230"/>
                <a:gd name="T33" fmla="*/ 138 h 1949"/>
                <a:gd name="T34" fmla="*/ 702 w 3230"/>
                <a:gd name="T35" fmla="*/ 110 h 1949"/>
                <a:gd name="T36" fmla="*/ 748 w 3230"/>
                <a:gd name="T37" fmla="*/ 135 h 1949"/>
                <a:gd name="T38" fmla="*/ 892 w 3230"/>
                <a:gd name="T39" fmla="*/ 289 h 1949"/>
                <a:gd name="T40" fmla="*/ 886 w 3230"/>
                <a:gd name="T41" fmla="*/ 316 h 1949"/>
                <a:gd name="T42" fmla="*/ 1154 w 3230"/>
                <a:gd name="T43" fmla="*/ 591 h 1949"/>
                <a:gd name="T44" fmla="*/ 1022 w 3230"/>
                <a:gd name="T45" fmla="*/ 481 h 1949"/>
                <a:gd name="T46" fmla="*/ 1028 w 3230"/>
                <a:gd name="T47" fmla="*/ 453 h 1949"/>
                <a:gd name="T48" fmla="*/ 1069 w 3230"/>
                <a:gd name="T49" fmla="*/ 472 h 1949"/>
                <a:gd name="T50" fmla="*/ 1216 w 3230"/>
                <a:gd name="T51" fmla="*/ 584 h 1949"/>
                <a:gd name="T52" fmla="*/ 1245 w 3230"/>
                <a:gd name="T53" fmla="*/ 619 h 1949"/>
                <a:gd name="T54" fmla="*/ 1644 w 3230"/>
                <a:gd name="T55" fmla="*/ 756 h 1949"/>
                <a:gd name="T56" fmla="*/ 1436 w 3230"/>
                <a:gd name="T57" fmla="*/ 717 h 1949"/>
                <a:gd name="T58" fmla="*/ 1427 w 3230"/>
                <a:gd name="T59" fmla="*/ 691 h 1949"/>
                <a:gd name="T60" fmla="*/ 1476 w 3230"/>
                <a:gd name="T61" fmla="*/ 687 h 1949"/>
                <a:gd name="T62" fmla="*/ 1684 w 3230"/>
                <a:gd name="T63" fmla="*/ 721 h 1949"/>
                <a:gd name="T64" fmla="*/ 1697 w 3230"/>
                <a:gd name="T65" fmla="*/ 746 h 1949"/>
                <a:gd name="T66" fmla="*/ 2147 w 3230"/>
                <a:gd name="T67" fmla="*/ 815 h 1949"/>
                <a:gd name="T68" fmla="*/ 1944 w 3230"/>
                <a:gd name="T69" fmla="*/ 785 h 1949"/>
                <a:gd name="T70" fmla="*/ 1894 w 3230"/>
                <a:gd name="T71" fmla="*/ 764 h 1949"/>
                <a:gd name="T72" fmla="*/ 1911 w 3230"/>
                <a:gd name="T73" fmla="*/ 742 h 1949"/>
                <a:gd name="T74" fmla="*/ 2124 w 3230"/>
                <a:gd name="T75" fmla="*/ 771 h 1949"/>
                <a:gd name="T76" fmla="*/ 2167 w 3230"/>
                <a:gd name="T77" fmla="*/ 795 h 1949"/>
                <a:gd name="T78" fmla="*/ 2151 w 3230"/>
                <a:gd name="T79" fmla="*/ 815 h 1949"/>
                <a:gd name="T80" fmla="*/ 2446 w 3230"/>
                <a:gd name="T81" fmla="*/ 904 h 1949"/>
                <a:gd name="T82" fmla="*/ 2356 w 3230"/>
                <a:gd name="T83" fmla="*/ 861 h 1949"/>
                <a:gd name="T84" fmla="*/ 2371 w 3230"/>
                <a:gd name="T85" fmla="*/ 836 h 1949"/>
                <a:gd name="T86" fmla="*/ 2514 w 3230"/>
                <a:gd name="T87" fmla="*/ 892 h 1949"/>
                <a:gd name="T88" fmla="*/ 2611 w 3230"/>
                <a:gd name="T89" fmla="*/ 949 h 1949"/>
                <a:gd name="T90" fmla="*/ 2993 w 3230"/>
                <a:gd name="T91" fmla="*/ 1220 h 1949"/>
                <a:gd name="T92" fmla="*/ 2821 w 3230"/>
                <a:gd name="T93" fmla="*/ 1104 h 1949"/>
                <a:gd name="T94" fmla="*/ 2778 w 3230"/>
                <a:gd name="T95" fmla="*/ 1060 h 1949"/>
                <a:gd name="T96" fmla="*/ 2804 w 3230"/>
                <a:gd name="T97" fmla="*/ 1049 h 1949"/>
                <a:gd name="T98" fmla="*/ 3010 w 3230"/>
                <a:gd name="T99" fmla="*/ 1191 h 1949"/>
                <a:gd name="T100" fmla="*/ 3001 w 3230"/>
                <a:gd name="T101" fmla="*/ 1217 h 1949"/>
                <a:gd name="T102" fmla="*/ 3195 w 3230"/>
                <a:gd name="T103" fmla="*/ 1613 h 1949"/>
                <a:gd name="T104" fmla="*/ 3166 w 3230"/>
                <a:gd name="T105" fmla="*/ 1460 h 1949"/>
                <a:gd name="T106" fmla="*/ 3131 w 3230"/>
                <a:gd name="T107" fmla="*/ 1367 h 1949"/>
                <a:gd name="T108" fmla="*/ 3157 w 3230"/>
                <a:gd name="T109" fmla="*/ 1358 h 1949"/>
                <a:gd name="T110" fmla="*/ 3220 w 3230"/>
                <a:gd name="T111" fmla="*/ 1506 h 1949"/>
                <a:gd name="T112" fmla="*/ 3222 w 3230"/>
                <a:gd name="T113" fmla="*/ 1618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0" h="1949">
                  <a:moveTo>
                    <a:pt x="295" y="130"/>
                  </a:moveTo>
                  <a:lnTo>
                    <a:pt x="291" y="130"/>
                  </a:lnTo>
                  <a:lnTo>
                    <a:pt x="287" y="128"/>
                  </a:lnTo>
                  <a:lnTo>
                    <a:pt x="283" y="125"/>
                  </a:lnTo>
                  <a:lnTo>
                    <a:pt x="280" y="122"/>
                  </a:lnTo>
                  <a:lnTo>
                    <a:pt x="278" y="118"/>
                  </a:lnTo>
                  <a:lnTo>
                    <a:pt x="276" y="115"/>
                  </a:lnTo>
                  <a:lnTo>
                    <a:pt x="275" y="112"/>
                  </a:lnTo>
                  <a:lnTo>
                    <a:pt x="275" y="108"/>
                  </a:lnTo>
                  <a:lnTo>
                    <a:pt x="276" y="105"/>
                  </a:lnTo>
                  <a:lnTo>
                    <a:pt x="278" y="101"/>
                  </a:lnTo>
                  <a:lnTo>
                    <a:pt x="280" y="98"/>
                  </a:lnTo>
                  <a:lnTo>
                    <a:pt x="283" y="94"/>
                  </a:lnTo>
                  <a:lnTo>
                    <a:pt x="313" y="73"/>
                  </a:lnTo>
                  <a:lnTo>
                    <a:pt x="343" y="53"/>
                  </a:lnTo>
                  <a:lnTo>
                    <a:pt x="357" y="44"/>
                  </a:lnTo>
                  <a:lnTo>
                    <a:pt x="372" y="37"/>
                  </a:lnTo>
                  <a:lnTo>
                    <a:pt x="385" y="30"/>
                  </a:lnTo>
                  <a:lnTo>
                    <a:pt x="399" y="23"/>
                  </a:lnTo>
                  <a:lnTo>
                    <a:pt x="412" y="18"/>
                  </a:lnTo>
                  <a:lnTo>
                    <a:pt x="426" y="13"/>
                  </a:lnTo>
                  <a:lnTo>
                    <a:pt x="438" y="10"/>
                  </a:lnTo>
                  <a:lnTo>
                    <a:pt x="452" y="6"/>
                  </a:lnTo>
                  <a:lnTo>
                    <a:pt x="465" y="4"/>
                  </a:lnTo>
                  <a:lnTo>
                    <a:pt x="477" y="1"/>
                  </a:lnTo>
                  <a:lnTo>
                    <a:pt x="490" y="0"/>
                  </a:lnTo>
                  <a:lnTo>
                    <a:pt x="502" y="0"/>
                  </a:lnTo>
                  <a:lnTo>
                    <a:pt x="509" y="0"/>
                  </a:lnTo>
                  <a:lnTo>
                    <a:pt x="513" y="1"/>
                  </a:lnTo>
                  <a:lnTo>
                    <a:pt x="517" y="3"/>
                  </a:lnTo>
                  <a:lnTo>
                    <a:pt x="521" y="4"/>
                  </a:lnTo>
                  <a:lnTo>
                    <a:pt x="523" y="7"/>
                  </a:lnTo>
                  <a:lnTo>
                    <a:pt x="525" y="10"/>
                  </a:lnTo>
                  <a:lnTo>
                    <a:pt x="527" y="13"/>
                  </a:lnTo>
                  <a:lnTo>
                    <a:pt x="528" y="16"/>
                  </a:lnTo>
                  <a:lnTo>
                    <a:pt x="529" y="21"/>
                  </a:lnTo>
                  <a:lnTo>
                    <a:pt x="528" y="24"/>
                  </a:lnTo>
                  <a:lnTo>
                    <a:pt x="527" y="28"/>
                  </a:lnTo>
                  <a:lnTo>
                    <a:pt x="525" y="31"/>
                  </a:lnTo>
                  <a:lnTo>
                    <a:pt x="522" y="35"/>
                  </a:lnTo>
                  <a:lnTo>
                    <a:pt x="520" y="37"/>
                  </a:lnTo>
                  <a:lnTo>
                    <a:pt x="516" y="38"/>
                  </a:lnTo>
                  <a:lnTo>
                    <a:pt x="513" y="39"/>
                  </a:lnTo>
                  <a:lnTo>
                    <a:pt x="508" y="39"/>
                  </a:lnTo>
                  <a:lnTo>
                    <a:pt x="508" y="39"/>
                  </a:lnTo>
                  <a:lnTo>
                    <a:pt x="502" y="39"/>
                  </a:lnTo>
                  <a:lnTo>
                    <a:pt x="491" y="40"/>
                  </a:lnTo>
                  <a:lnTo>
                    <a:pt x="481" y="40"/>
                  </a:lnTo>
                  <a:lnTo>
                    <a:pt x="469" y="43"/>
                  </a:lnTo>
                  <a:lnTo>
                    <a:pt x="458" y="45"/>
                  </a:lnTo>
                  <a:lnTo>
                    <a:pt x="446" y="47"/>
                  </a:lnTo>
                  <a:lnTo>
                    <a:pt x="435" y="52"/>
                  </a:lnTo>
                  <a:lnTo>
                    <a:pt x="423" y="55"/>
                  </a:lnTo>
                  <a:lnTo>
                    <a:pt x="412" y="61"/>
                  </a:lnTo>
                  <a:lnTo>
                    <a:pt x="387" y="73"/>
                  </a:lnTo>
                  <a:lnTo>
                    <a:pt x="361" y="87"/>
                  </a:lnTo>
                  <a:lnTo>
                    <a:pt x="335" y="105"/>
                  </a:lnTo>
                  <a:lnTo>
                    <a:pt x="307" y="125"/>
                  </a:lnTo>
                  <a:lnTo>
                    <a:pt x="302" y="129"/>
                  </a:lnTo>
                  <a:lnTo>
                    <a:pt x="295" y="130"/>
                  </a:lnTo>
                  <a:close/>
                  <a:moveTo>
                    <a:pt x="3179" y="1949"/>
                  </a:moveTo>
                  <a:lnTo>
                    <a:pt x="3137" y="1949"/>
                  </a:lnTo>
                  <a:lnTo>
                    <a:pt x="3143" y="1927"/>
                  </a:lnTo>
                  <a:lnTo>
                    <a:pt x="3148" y="1904"/>
                  </a:lnTo>
                  <a:lnTo>
                    <a:pt x="3153" y="1882"/>
                  </a:lnTo>
                  <a:lnTo>
                    <a:pt x="3158" y="1860"/>
                  </a:lnTo>
                  <a:lnTo>
                    <a:pt x="3165" y="1831"/>
                  </a:lnTo>
                  <a:lnTo>
                    <a:pt x="3166" y="1827"/>
                  </a:lnTo>
                  <a:lnTo>
                    <a:pt x="3168" y="1824"/>
                  </a:lnTo>
                  <a:lnTo>
                    <a:pt x="3171" y="1822"/>
                  </a:lnTo>
                  <a:lnTo>
                    <a:pt x="3173" y="1818"/>
                  </a:lnTo>
                  <a:lnTo>
                    <a:pt x="3176" y="1817"/>
                  </a:lnTo>
                  <a:lnTo>
                    <a:pt x="3180" y="1816"/>
                  </a:lnTo>
                  <a:lnTo>
                    <a:pt x="3184" y="1816"/>
                  </a:lnTo>
                  <a:lnTo>
                    <a:pt x="3188" y="1816"/>
                  </a:lnTo>
                  <a:lnTo>
                    <a:pt x="3192" y="1817"/>
                  </a:lnTo>
                  <a:lnTo>
                    <a:pt x="3196" y="1819"/>
                  </a:lnTo>
                  <a:lnTo>
                    <a:pt x="3198" y="1822"/>
                  </a:lnTo>
                  <a:lnTo>
                    <a:pt x="3200" y="1825"/>
                  </a:lnTo>
                  <a:lnTo>
                    <a:pt x="3203" y="1829"/>
                  </a:lnTo>
                  <a:lnTo>
                    <a:pt x="3203" y="1832"/>
                  </a:lnTo>
                  <a:lnTo>
                    <a:pt x="3204" y="1835"/>
                  </a:lnTo>
                  <a:lnTo>
                    <a:pt x="3203" y="1840"/>
                  </a:lnTo>
                  <a:lnTo>
                    <a:pt x="3197" y="1869"/>
                  </a:lnTo>
                  <a:lnTo>
                    <a:pt x="3192" y="1888"/>
                  </a:lnTo>
                  <a:lnTo>
                    <a:pt x="3188" y="1909"/>
                  </a:lnTo>
                  <a:lnTo>
                    <a:pt x="3183" y="1928"/>
                  </a:lnTo>
                  <a:lnTo>
                    <a:pt x="3179" y="1949"/>
                  </a:lnTo>
                  <a:close/>
                  <a:moveTo>
                    <a:pt x="0" y="490"/>
                  </a:moveTo>
                  <a:lnTo>
                    <a:pt x="0" y="424"/>
                  </a:lnTo>
                  <a:lnTo>
                    <a:pt x="29" y="380"/>
                  </a:lnTo>
                  <a:lnTo>
                    <a:pt x="56" y="339"/>
                  </a:lnTo>
                  <a:lnTo>
                    <a:pt x="85" y="301"/>
                  </a:lnTo>
                  <a:lnTo>
                    <a:pt x="112" y="264"/>
                  </a:lnTo>
                  <a:lnTo>
                    <a:pt x="116" y="262"/>
                  </a:lnTo>
                  <a:lnTo>
                    <a:pt x="119" y="260"/>
                  </a:lnTo>
                  <a:lnTo>
                    <a:pt x="123" y="257"/>
                  </a:lnTo>
                  <a:lnTo>
                    <a:pt x="126" y="257"/>
                  </a:lnTo>
                  <a:lnTo>
                    <a:pt x="130" y="257"/>
                  </a:lnTo>
                  <a:lnTo>
                    <a:pt x="133" y="257"/>
                  </a:lnTo>
                  <a:lnTo>
                    <a:pt x="138" y="260"/>
                  </a:lnTo>
                  <a:lnTo>
                    <a:pt x="140" y="261"/>
                  </a:lnTo>
                  <a:lnTo>
                    <a:pt x="143" y="264"/>
                  </a:lnTo>
                  <a:lnTo>
                    <a:pt x="146" y="268"/>
                  </a:lnTo>
                  <a:lnTo>
                    <a:pt x="147" y="271"/>
                  </a:lnTo>
                  <a:lnTo>
                    <a:pt x="148" y="274"/>
                  </a:lnTo>
                  <a:lnTo>
                    <a:pt x="148" y="278"/>
                  </a:lnTo>
                  <a:lnTo>
                    <a:pt x="147" y="282"/>
                  </a:lnTo>
                  <a:lnTo>
                    <a:pt x="146" y="286"/>
                  </a:lnTo>
                  <a:lnTo>
                    <a:pt x="143" y="289"/>
                  </a:lnTo>
                  <a:lnTo>
                    <a:pt x="127" y="310"/>
                  </a:lnTo>
                  <a:lnTo>
                    <a:pt x="110" y="332"/>
                  </a:lnTo>
                  <a:lnTo>
                    <a:pt x="94" y="354"/>
                  </a:lnTo>
                  <a:lnTo>
                    <a:pt x="78" y="377"/>
                  </a:lnTo>
                  <a:lnTo>
                    <a:pt x="62" y="401"/>
                  </a:lnTo>
                  <a:lnTo>
                    <a:pt x="45" y="427"/>
                  </a:lnTo>
                  <a:lnTo>
                    <a:pt x="29" y="453"/>
                  </a:lnTo>
                  <a:lnTo>
                    <a:pt x="11" y="481"/>
                  </a:lnTo>
                  <a:lnTo>
                    <a:pt x="9" y="484"/>
                  </a:lnTo>
                  <a:lnTo>
                    <a:pt x="6" y="487"/>
                  </a:lnTo>
                  <a:lnTo>
                    <a:pt x="3" y="489"/>
                  </a:lnTo>
                  <a:lnTo>
                    <a:pt x="0" y="490"/>
                  </a:lnTo>
                  <a:close/>
                  <a:moveTo>
                    <a:pt x="875" y="318"/>
                  </a:moveTo>
                  <a:lnTo>
                    <a:pt x="872" y="318"/>
                  </a:lnTo>
                  <a:lnTo>
                    <a:pt x="867" y="317"/>
                  </a:lnTo>
                  <a:lnTo>
                    <a:pt x="864" y="315"/>
                  </a:lnTo>
                  <a:lnTo>
                    <a:pt x="861" y="312"/>
                  </a:lnTo>
                  <a:lnTo>
                    <a:pt x="849" y="299"/>
                  </a:lnTo>
                  <a:lnTo>
                    <a:pt x="825" y="272"/>
                  </a:lnTo>
                  <a:lnTo>
                    <a:pt x="802" y="247"/>
                  </a:lnTo>
                  <a:lnTo>
                    <a:pt x="778" y="221"/>
                  </a:lnTo>
                  <a:lnTo>
                    <a:pt x="754" y="195"/>
                  </a:lnTo>
                  <a:lnTo>
                    <a:pt x="738" y="178"/>
                  </a:lnTo>
                  <a:lnTo>
                    <a:pt x="720" y="162"/>
                  </a:lnTo>
                  <a:lnTo>
                    <a:pt x="700" y="141"/>
                  </a:lnTo>
                  <a:lnTo>
                    <a:pt x="697" y="138"/>
                  </a:lnTo>
                  <a:lnTo>
                    <a:pt x="695" y="135"/>
                  </a:lnTo>
                  <a:lnTo>
                    <a:pt x="694" y="131"/>
                  </a:lnTo>
                  <a:lnTo>
                    <a:pt x="694" y="128"/>
                  </a:lnTo>
                  <a:lnTo>
                    <a:pt x="694" y="123"/>
                  </a:lnTo>
                  <a:lnTo>
                    <a:pt x="695" y="120"/>
                  </a:lnTo>
                  <a:lnTo>
                    <a:pt x="696" y="116"/>
                  </a:lnTo>
                  <a:lnTo>
                    <a:pt x="700" y="113"/>
                  </a:lnTo>
                  <a:lnTo>
                    <a:pt x="702" y="110"/>
                  </a:lnTo>
                  <a:lnTo>
                    <a:pt x="705" y="109"/>
                  </a:lnTo>
                  <a:lnTo>
                    <a:pt x="709" y="108"/>
                  </a:lnTo>
                  <a:lnTo>
                    <a:pt x="714" y="107"/>
                  </a:lnTo>
                  <a:lnTo>
                    <a:pt x="717" y="108"/>
                  </a:lnTo>
                  <a:lnTo>
                    <a:pt x="720" y="108"/>
                  </a:lnTo>
                  <a:lnTo>
                    <a:pt x="724" y="110"/>
                  </a:lnTo>
                  <a:lnTo>
                    <a:pt x="727" y="113"/>
                  </a:lnTo>
                  <a:lnTo>
                    <a:pt x="748" y="135"/>
                  </a:lnTo>
                  <a:lnTo>
                    <a:pt x="765" y="151"/>
                  </a:lnTo>
                  <a:lnTo>
                    <a:pt x="782" y="168"/>
                  </a:lnTo>
                  <a:lnTo>
                    <a:pt x="806" y="194"/>
                  </a:lnTo>
                  <a:lnTo>
                    <a:pt x="831" y="219"/>
                  </a:lnTo>
                  <a:lnTo>
                    <a:pt x="855" y="246"/>
                  </a:lnTo>
                  <a:lnTo>
                    <a:pt x="878" y="272"/>
                  </a:lnTo>
                  <a:lnTo>
                    <a:pt x="890" y="286"/>
                  </a:lnTo>
                  <a:lnTo>
                    <a:pt x="892" y="289"/>
                  </a:lnTo>
                  <a:lnTo>
                    <a:pt x="894" y="293"/>
                  </a:lnTo>
                  <a:lnTo>
                    <a:pt x="895" y="296"/>
                  </a:lnTo>
                  <a:lnTo>
                    <a:pt x="895" y="300"/>
                  </a:lnTo>
                  <a:lnTo>
                    <a:pt x="895" y="303"/>
                  </a:lnTo>
                  <a:lnTo>
                    <a:pt x="894" y="308"/>
                  </a:lnTo>
                  <a:lnTo>
                    <a:pt x="891" y="310"/>
                  </a:lnTo>
                  <a:lnTo>
                    <a:pt x="889" y="313"/>
                  </a:lnTo>
                  <a:lnTo>
                    <a:pt x="886" y="316"/>
                  </a:lnTo>
                  <a:lnTo>
                    <a:pt x="882" y="317"/>
                  </a:lnTo>
                  <a:lnTo>
                    <a:pt x="879" y="318"/>
                  </a:lnTo>
                  <a:lnTo>
                    <a:pt x="875" y="318"/>
                  </a:lnTo>
                  <a:close/>
                  <a:moveTo>
                    <a:pt x="1226" y="632"/>
                  </a:moveTo>
                  <a:lnTo>
                    <a:pt x="1217" y="630"/>
                  </a:lnTo>
                  <a:lnTo>
                    <a:pt x="1195" y="617"/>
                  </a:lnTo>
                  <a:lnTo>
                    <a:pt x="1175" y="605"/>
                  </a:lnTo>
                  <a:lnTo>
                    <a:pt x="1154" y="591"/>
                  </a:lnTo>
                  <a:lnTo>
                    <a:pt x="1135" y="577"/>
                  </a:lnTo>
                  <a:lnTo>
                    <a:pt x="1115" y="562"/>
                  </a:lnTo>
                  <a:lnTo>
                    <a:pt x="1096" y="547"/>
                  </a:lnTo>
                  <a:lnTo>
                    <a:pt x="1077" y="533"/>
                  </a:lnTo>
                  <a:lnTo>
                    <a:pt x="1059" y="515"/>
                  </a:lnTo>
                  <a:lnTo>
                    <a:pt x="1042" y="500"/>
                  </a:lnTo>
                  <a:lnTo>
                    <a:pt x="1024" y="484"/>
                  </a:lnTo>
                  <a:lnTo>
                    <a:pt x="1022" y="481"/>
                  </a:lnTo>
                  <a:lnTo>
                    <a:pt x="1021" y="477"/>
                  </a:lnTo>
                  <a:lnTo>
                    <a:pt x="1020" y="474"/>
                  </a:lnTo>
                  <a:lnTo>
                    <a:pt x="1019" y="471"/>
                  </a:lnTo>
                  <a:lnTo>
                    <a:pt x="1019" y="467"/>
                  </a:lnTo>
                  <a:lnTo>
                    <a:pt x="1020" y="463"/>
                  </a:lnTo>
                  <a:lnTo>
                    <a:pt x="1022" y="459"/>
                  </a:lnTo>
                  <a:lnTo>
                    <a:pt x="1024" y="457"/>
                  </a:lnTo>
                  <a:lnTo>
                    <a:pt x="1028" y="453"/>
                  </a:lnTo>
                  <a:lnTo>
                    <a:pt x="1031" y="452"/>
                  </a:lnTo>
                  <a:lnTo>
                    <a:pt x="1035" y="451"/>
                  </a:lnTo>
                  <a:lnTo>
                    <a:pt x="1038" y="450"/>
                  </a:lnTo>
                  <a:lnTo>
                    <a:pt x="1042" y="451"/>
                  </a:lnTo>
                  <a:lnTo>
                    <a:pt x="1046" y="452"/>
                  </a:lnTo>
                  <a:lnTo>
                    <a:pt x="1050" y="453"/>
                  </a:lnTo>
                  <a:lnTo>
                    <a:pt x="1052" y="456"/>
                  </a:lnTo>
                  <a:lnTo>
                    <a:pt x="1069" y="472"/>
                  </a:lnTo>
                  <a:lnTo>
                    <a:pt x="1085" y="487"/>
                  </a:lnTo>
                  <a:lnTo>
                    <a:pt x="1102" y="503"/>
                  </a:lnTo>
                  <a:lnTo>
                    <a:pt x="1121" y="518"/>
                  </a:lnTo>
                  <a:lnTo>
                    <a:pt x="1139" y="531"/>
                  </a:lnTo>
                  <a:lnTo>
                    <a:pt x="1157" y="545"/>
                  </a:lnTo>
                  <a:lnTo>
                    <a:pt x="1176" y="559"/>
                  </a:lnTo>
                  <a:lnTo>
                    <a:pt x="1195" y="572"/>
                  </a:lnTo>
                  <a:lnTo>
                    <a:pt x="1216" y="584"/>
                  </a:lnTo>
                  <a:lnTo>
                    <a:pt x="1235" y="596"/>
                  </a:lnTo>
                  <a:lnTo>
                    <a:pt x="1239" y="598"/>
                  </a:lnTo>
                  <a:lnTo>
                    <a:pt x="1241" y="600"/>
                  </a:lnTo>
                  <a:lnTo>
                    <a:pt x="1243" y="604"/>
                  </a:lnTo>
                  <a:lnTo>
                    <a:pt x="1245" y="607"/>
                  </a:lnTo>
                  <a:lnTo>
                    <a:pt x="1246" y="611"/>
                  </a:lnTo>
                  <a:lnTo>
                    <a:pt x="1246" y="615"/>
                  </a:lnTo>
                  <a:lnTo>
                    <a:pt x="1245" y="619"/>
                  </a:lnTo>
                  <a:lnTo>
                    <a:pt x="1243" y="622"/>
                  </a:lnTo>
                  <a:lnTo>
                    <a:pt x="1240" y="627"/>
                  </a:lnTo>
                  <a:lnTo>
                    <a:pt x="1235" y="630"/>
                  </a:lnTo>
                  <a:lnTo>
                    <a:pt x="1231" y="631"/>
                  </a:lnTo>
                  <a:lnTo>
                    <a:pt x="1226" y="632"/>
                  </a:lnTo>
                  <a:close/>
                  <a:moveTo>
                    <a:pt x="1678" y="760"/>
                  </a:moveTo>
                  <a:lnTo>
                    <a:pt x="1676" y="760"/>
                  </a:lnTo>
                  <a:lnTo>
                    <a:pt x="1644" y="756"/>
                  </a:lnTo>
                  <a:lnTo>
                    <a:pt x="1613" y="753"/>
                  </a:lnTo>
                  <a:lnTo>
                    <a:pt x="1582" y="748"/>
                  </a:lnTo>
                  <a:lnTo>
                    <a:pt x="1552" y="744"/>
                  </a:lnTo>
                  <a:lnTo>
                    <a:pt x="1523" y="738"/>
                  </a:lnTo>
                  <a:lnTo>
                    <a:pt x="1495" y="732"/>
                  </a:lnTo>
                  <a:lnTo>
                    <a:pt x="1467" y="726"/>
                  </a:lnTo>
                  <a:lnTo>
                    <a:pt x="1440" y="719"/>
                  </a:lnTo>
                  <a:lnTo>
                    <a:pt x="1436" y="717"/>
                  </a:lnTo>
                  <a:lnTo>
                    <a:pt x="1433" y="715"/>
                  </a:lnTo>
                  <a:lnTo>
                    <a:pt x="1430" y="713"/>
                  </a:lnTo>
                  <a:lnTo>
                    <a:pt x="1428" y="710"/>
                  </a:lnTo>
                  <a:lnTo>
                    <a:pt x="1426" y="707"/>
                  </a:lnTo>
                  <a:lnTo>
                    <a:pt x="1426" y="702"/>
                  </a:lnTo>
                  <a:lnTo>
                    <a:pt x="1426" y="699"/>
                  </a:lnTo>
                  <a:lnTo>
                    <a:pt x="1426" y="694"/>
                  </a:lnTo>
                  <a:lnTo>
                    <a:pt x="1427" y="691"/>
                  </a:lnTo>
                  <a:lnTo>
                    <a:pt x="1429" y="687"/>
                  </a:lnTo>
                  <a:lnTo>
                    <a:pt x="1432" y="685"/>
                  </a:lnTo>
                  <a:lnTo>
                    <a:pt x="1435" y="683"/>
                  </a:lnTo>
                  <a:lnTo>
                    <a:pt x="1438" y="682"/>
                  </a:lnTo>
                  <a:lnTo>
                    <a:pt x="1442" y="680"/>
                  </a:lnTo>
                  <a:lnTo>
                    <a:pt x="1447" y="680"/>
                  </a:lnTo>
                  <a:lnTo>
                    <a:pt x="1450" y="680"/>
                  </a:lnTo>
                  <a:lnTo>
                    <a:pt x="1476" y="687"/>
                  </a:lnTo>
                  <a:lnTo>
                    <a:pt x="1504" y="694"/>
                  </a:lnTo>
                  <a:lnTo>
                    <a:pt x="1531" y="700"/>
                  </a:lnTo>
                  <a:lnTo>
                    <a:pt x="1559" y="705"/>
                  </a:lnTo>
                  <a:lnTo>
                    <a:pt x="1589" y="709"/>
                  </a:lnTo>
                  <a:lnTo>
                    <a:pt x="1617" y="714"/>
                  </a:lnTo>
                  <a:lnTo>
                    <a:pt x="1648" y="717"/>
                  </a:lnTo>
                  <a:lnTo>
                    <a:pt x="1679" y="721"/>
                  </a:lnTo>
                  <a:lnTo>
                    <a:pt x="1684" y="721"/>
                  </a:lnTo>
                  <a:lnTo>
                    <a:pt x="1687" y="723"/>
                  </a:lnTo>
                  <a:lnTo>
                    <a:pt x="1690" y="724"/>
                  </a:lnTo>
                  <a:lnTo>
                    <a:pt x="1693" y="727"/>
                  </a:lnTo>
                  <a:lnTo>
                    <a:pt x="1695" y="731"/>
                  </a:lnTo>
                  <a:lnTo>
                    <a:pt x="1697" y="734"/>
                  </a:lnTo>
                  <a:lnTo>
                    <a:pt x="1698" y="738"/>
                  </a:lnTo>
                  <a:lnTo>
                    <a:pt x="1698" y="741"/>
                  </a:lnTo>
                  <a:lnTo>
                    <a:pt x="1697" y="746"/>
                  </a:lnTo>
                  <a:lnTo>
                    <a:pt x="1695" y="749"/>
                  </a:lnTo>
                  <a:lnTo>
                    <a:pt x="1693" y="752"/>
                  </a:lnTo>
                  <a:lnTo>
                    <a:pt x="1691" y="755"/>
                  </a:lnTo>
                  <a:lnTo>
                    <a:pt x="1689" y="756"/>
                  </a:lnTo>
                  <a:lnTo>
                    <a:pt x="1685" y="758"/>
                  </a:lnTo>
                  <a:lnTo>
                    <a:pt x="1682" y="760"/>
                  </a:lnTo>
                  <a:lnTo>
                    <a:pt x="1678" y="760"/>
                  </a:lnTo>
                  <a:close/>
                  <a:moveTo>
                    <a:pt x="2147" y="815"/>
                  </a:moveTo>
                  <a:lnTo>
                    <a:pt x="2144" y="815"/>
                  </a:lnTo>
                  <a:lnTo>
                    <a:pt x="2118" y="810"/>
                  </a:lnTo>
                  <a:lnTo>
                    <a:pt x="2090" y="805"/>
                  </a:lnTo>
                  <a:lnTo>
                    <a:pt x="2064" y="801"/>
                  </a:lnTo>
                  <a:lnTo>
                    <a:pt x="2035" y="797"/>
                  </a:lnTo>
                  <a:lnTo>
                    <a:pt x="2005" y="793"/>
                  </a:lnTo>
                  <a:lnTo>
                    <a:pt x="1975" y="789"/>
                  </a:lnTo>
                  <a:lnTo>
                    <a:pt x="1944" y="785"/>
                  </a:lnTo>
                  <a:lnTo>
                    <a:pt x="1911" y="781"/>
                  </a:lnTo>
                  <a:lnTo>
                    <a:pt x="1908" y="780"/>
                  </a:lnTo>
                  <a:lnTo>
                    <a:pt x="1903" y="779"/>
                  </a:lnTo>
                  <a:lnTo>
                    <a:pt x="1901" y="777"/>
                  </a:lnTo>
                  <a:lnTo>
                    <a:pt x="1897" y="775"/>
                  </a:lnTo>
                  <a:lnTo>
                    <a:pt x="1896" y="771"/>
                  </a:lnTo>
                  <a:lnTo>
                    <a:pt x="1894" y="768"/>
                  </a:lnTo>
                  <a:lnTo>
                    <a:pt x="1894" y="764"/>
                  </a:lnTo>
                  <a:lnTo>
                    <a:pt x="1894" y="760"/>
                  </a:lnTo>
                  <a:lnTo>
                    <a:pt x="1894" y="756"/>
                  </a:lnTo>
                  <a:lnTo>
                    <a:pt x="1896" y="753"/>
                  </a:lnTo>
                  <a:lnTo>
                    <a:pt x="1898" y="749"/>
                  </a:lnTo>
                  <a:lnTo>
                    <a:pt x="1901" y="747"/>
                  </a:lnTo>
                  <a:lnTo>
                    <a:pt x="1904" y="745"/>
                  </a:lnTo>
                  <a:lnTo>
                    <a:pt x="1908" y="744"/>
                  </a:lnTo>
                  <a:lnTo>
                    <a:pt x="1911" y="742"/>
                  </a:lnTo>
                  <a:lnTo>
                    <a:pt x="1916" y="742"/>
                  </a:lnTo>
                  <a:lnTo>
                    <a:pt x="1949" y="746"/>
                  </a:lnTo>
                  <a:lnTo>
                    <a:pt x="1980" y="750"/>
                  </a:lnTo>
                  <a:lnTo>
                    <a:pt x="2011" y="754"/>
                  </a:lnTo>
                  <a:lnTo>
                    <a:pt x="2041" y="758"/>
                  </a:lnTo>
                  <a:lnTo>
                    <a:pt x="2069" y="762"/>
                  </a:lnTo>
                  <a:lnTo>
                    <a:pt x="2097" y="766"/>
                  </a:lnTo>
                  <a:lnTo>
                    <a:pt x="2124" y="771"/>
                  </a:lnTo>
                  <a:lnTo>
                    <a:pt x="2151" y="776"/>
                  </a:lnTo>
                  <a:lnTo>
                    <a:pt x="2154" y="777"/>
                  </a:lnTo>
                  <a:lnTo>
                    <a:pt x="2158" y="779"/>
                  </a:lnTo>
                  <a:lnTo>
                    <a:pt x="2161" y="781"/>
                  </a:lnTo>
                  <a:lnTo>
                    <a:pt x="2163" y="784"/>
                  </a:lnTo>
                  <a:lnTo>
                    <a:pt x="2166" y="787"/>
                  </a:lnTo>
                  <a:lnTo>
                    <a:pt x="2167" y="791"/>
                  </a:lnTo>
                  <a:lnTo>
                    <a:pt x="2167" y="795"/>
                  </a:lnTo>
                  <a:lnTo>
                    <a:pt x="2167" y="799"/>
                  </a:lnTo>
                  <a:lnTo>
                    <a:pt x="2166" y="802"/>
                  </a:lnTo>
                  <a:lnTo>
                    <a:pt x="2165" y="805"/>
                  </a:lnTo>
                  <a:lnTo>
                    <a:pt x="2162" y="808"/>
                  </a:lnTo>
                  <a:lnTo>
                    <a:pt x="2160" y="810"/>
                  </a:lnTo>
                  <a:lnTo>
                    <a:pt x="2157" y="812"/>
                  </a:lnTo>
                  <a:lnTo>
                    <a:pt x="2154" y="814"/>
                  </a:lnTo>
                  <a:lnTo>
                    <a:pt x="2151" y="815"/>
                  </a:lnTo>
                  <a:lnTo>
                    <a:pt x="2147" y="815"/>
                  </a:lnTo>
                  <a:close/>
                  <a:moveTo>
                    <a:pt x="2591" y="971"/>
                  </a:moveTo>
                  <a:lnTo>
                    <a:pt x="2582" y="968"/>
                  </a:lnTo>
                  <a:lnTo>
                    <a:pt x="2554" y="955"/>
                  </a:lnTo>
                  <a:lnTo>
                    <a:pt x="2526" y="941"/>
                  </a:lnTo>
                  <a:lnTo>
                    <a:pt x="2498" y="928"/>
                  </a:lnTo>
                  <a:lnTo>
                    <a:pt x="2472" y="916"/>
                  </a:lnTo>
                  <a:lnTo>
                    <a:pt x="2446" y="904"/>
                  </a:lnTo>
                  <a:lnTo>
                    <a:pt x="2419" y="894"/>
                  </a:lnTo>
                  <a:lnTo>
                    <a:pt x="2394" y="883"/>
                  </a:lnTo>
                  <a:lnTo>
                    <a:pt x="2369" y="874"/>
                  </a:lnTo>
                  <a:lnTo>
                    <a:pt x="2365" y="872"/>
                  </a:lnTo>
                  <a:lnTo>
                    <a:pt x="2362" y="870"/>
                  </a:lnTo>
                  <a:lnTo>
                    <a:pt x="2360" y="867"/>
                  </a:lnTo>
                  <a:lnTo>
                    <a:pt x="2357" y="864"/>
                  </a:lnTo>
                  <a:lnTo>
                    <a:pt x="2356" y="861"/>
                  </a:lnTo>
                  <a:lnTo>
                    <a:pt x="2356" y="856"/>
                  </a:lnTo>
                  <a:lnTo>
                    <a:pt x="2356" y="853"/>
                  </a:lnTo>
                  <a:lnTo>
                    <a:pt x="2357" y="849"/>
                  </a:lnTo>
                  <a:lnTo>
                    <a:pt x="2358" y="844"/>
                  </a:lnTo>
                  <a:lnTo>
                    <a:pt x="2361" y="842"/>
                  </a:lnTo>
                  <a:lnTo>
                    <a:pt x="2364" y="840"/>
                  </a:lnTo>
                  <a:lnTo>
                    <a:pt x="2368" y="838"/>
                  </a:lnTo>
                  <a:lnTo>
                    <a:pt x="2371" y="836"/>
                  </a:lnTo>
                  <a:lnTo>
                    <a:pt x="2375" y="835"/>
                  </a:lnTo>
                  <a:lnTo>
                    <a:pt x="2378" y="835"/>
                  </a:lnTo>
                  <a:lnTo>
                    <a:pt x="2383" y="836"/>
                  </a:lnTo>
                  <a:lnTo>
                    <a:pt x="2408" y="847"/>
                  </a:lnTo>
                  <a:lnTo>
                    <a:pt x="2434" y="857"/>
                  </a:lnTo>
                  <a:lnTo>
                    <a:pt x="2461" y="867"/>
                  </a:lnTo>
                  <a:lnTo>
                    <a:pt x="2488" y="879"/>
                  </a:lnTo>
                  <a:lnTo>
                    <a:pt x="2514" y="892"/>
                  </a:lnTo>
                  <a:lnTo>
                    <a:pt x="2543" y="905"/>
                  </a:lnTo>
                  <a:lnTo>
                    <a:pt x="2572" y="919"/>
                  </a:lnTo>
                  <a:lnTo>
                    <a:pt x="2601" y="934"/>
                  </a:lnTo>
                  <a:lnTo>
                    <a:pt x="2604" y="936"/>
                  </a:lnTo>
                  <a:lnTo>
                    <a:pt x="2606" y="939"/>
                  </a:lnTo>
                  <a:lnTo>
                    <a:pt x="2609" y="942"/>
                  </a:lnTo>
                  <a:lnTo>
                    <a:pt x="2610" y="945"/>
                  </a:lnTo>
                  <a:lnTo>
                    <a:pt x="2611" y="949"/>
                  </a:lnTo>
                  <a:lnTo>
                    <a:pt x="2611" y="953"/>
                  </a:lnTo>
                  <a:lnTo>
                    <a:pt x="2610" y="957"/>
                  </a:lnTo>
                  <a:lnTo>
                    <a:pt x="2609" y="960"/>
                  </a:lnTo>
                  <a:lnTo>
                    <a:pt x="2605" y="965"/>
                  </a:lnTo>
                  <a:lnTo>
                    <a:pt x="2602" y="968"/>
                  </a:lnTo>
                  <a:lnTo>
                    <a:pt x="2597" y="971"/>
                  </a:lnTo>
                  <a:lnTo>
                    <a:pt x="2591" y="971"/>
                  </a:lnTo>
                  <a:close/>
                  <a:moveTo>
                    <a:pt x="2993" y="1220"/>
                  </a:moveTo>
                  <a:lnTo>
                    <a:pt x="2989" y="1220"/>
                  </a:lnTo>
                  <a:lnTo>
                    <a:pt x="2986" y="1218"/>
                  </a:lnTo>
                  <a:lnTo>
                    <a:pt x="2983" y="1217"/>
                  </a:lnTo>
                  <a:lnTo>
                    <a:pt x="2980" y="1215"/>
                  </a:lnTo>
                  <a:lnTo>
                    <a:pt x="2945" y="1186"/>
                  </a:lnTo>
                  <a:lnTo>
                    <a:pt x="2907" y="1159"/>
                  </a:lnTo>
                  <a:lnTo>
                    <a:pt x="2866" y="1131"/>
                  </a:lnTo>
                  <a:lnTo>
                    <a:pt x="2821" y="1104"/>
                  </a:lnTo>
                  <a:lnTo>
                    <a:pt x="2788" y="1084"/>
                  </a:lnTo>
                  <a:lnTo>
                    <a:pt x="2784" y="1082"/>
                  </a:lnTo>
                  <a:lnTo>
                    <a:pt x="2782" y="1078"/>
                  </a:lnTo>
                  <a:lnTo>
                    <a:pt x="2779" y="1075"/>
                  </a:lnTo>
                  <a:lnTo>
                    <a:pt x="2778" y="1072"/>
                  </a:lnTo>
                  <a:lnTo>
                    <a:pt x="2778" y="1068"/>
                  </a:lnTo>
                  <a:lnTo>
                    <a:pt x="2778" y="1065"/>
                  </a:lnTo>
                  <a:lnTo>
                    <a:pt x="2778" y="1060"/>
                  </a:lnTo>
                  <a:lnTo>
                    <a:pt x="2781" y="1057"/>
                  </a:lnTo>
                  <a:lnTo>
                    <a:pt x="2783" y="1054"/>
                  </a:lnTo>
                  <a:lnTo>
                    <a:pt x="2785" y="1051"/>
                  </a:lnTo>
                  <a:lnTo>
                    <a:pt x="2789" y="1050"/>
                  </a:lnTo>
                  <a:lnTo>
                    <a:pt x="2792" y="1047"/>
                  </a:lnTo>
                  <a:lnTo>
                    <a:pt x="2797" y="1047"/>
                  </a:lnTo>
                  <a:lnTo>
                    <a:pt x="2800" y="1047"/>
                  </a:lnTo>
                  <a:lnTo>
                    <a:pt x="2804" y="1049"/>
                  </a:lnTo>
                  <a:lnTo>
                    <a:pt x="2807" y="1050"/>
                  </a:lnTo>
                  <a:lnTo>
                    <a:pt x="2840" y="1069"/>
                  </a:lnTo>
                  <a:lnTo>
                    <a:pt x="2887" y="1098"/>
                  </a:lnTo>
                  <a:lnTo>
                    <a:pt x="2930" y="1127"/>
                  </a:lnTo>
                  <a:lnTo>
                    <a:pt x="2969" y="1155"/>
                  </a:lnTo>
                  <a:lnTo>
                    <a:pt x="3005" y="1185"/>
                  </a:lnTo>
                  <a:lnTo>
                    <a:pt x="3008" y="1187"/>
                  </a:lnTo>
                  <a:lnTo>
                    <a:pt x="3010" y="1191"/>
                  </a:lnTo>
                  <a:lnTo>
                    <a:pt x="3011" y="1194"/>
                  </a:lnTo>
                  <a:lnTo>
                    <a:pt x="3012" y="1198"/>
                  </a:lnTo>
                  <a:lnTo>
                    <a:pt x="3012" y="1202"/>
                  </a:lnTo>
                  <a:lnTo>
                    <a:pt x="3011" y="1206"/>
                  </a:lnTo>
                  <a:lnTo>
                    <a:pt x="3010" y="1209"/>
                  </a:lnTo>
                  <a:lnTo>
                    <a:pt x="3008" y="1213"/>
                  </a:lnTo>
                  <a:lnTo>
                    <a:pt x="3004" y="1215"/>
                  </a:lnTo>
                  <a:lnTo>
                    <a:pt x="3001" y="1217"/>
                  </a:lnTo>
                  <a:lnTo>
                    <a:pt x="2996" y="1218"/>
                  </a:lnTo>
                  <a:lnTo>
                    <a:pt x="2993" y="1220"/>
                  </a:lnTo>
                  <a:close/>
                  <a:moveTo>
                    <a:pt x="3211" y="1621"/>
                  </a:moveTo>
                  <a:lnTo>
                    <a:pt x="3207" y="1621"/>
                  </a:lnTo>
                  <a:lnTo>
                    <a:pt x="3204" y="1620"/>
                  </a:lnTo>
                  <a:lnTo>
                    <a:pt x="3200" y="1618"/>
                  </a:lnTo>
                  <a:lnTo>
                    <a:pt x="3197" y="1615"/>
                  </a:lnTo>
                  <a:lnTo>
                    <a:pt x="3195" y="1613"/>
                  </a:lnTo>
                  <a:lnTo>
                    <a:pt x="3194" y="1610"/>
                  </a:lnTo>
                  <a:lnTo>
                    <a:pt x="3192" y="1606"/>
                  </a:lnTo>
                  <a:lnTo>
                    <a:pt x="3191" y="1601"/>
                  </a:lnTo>
                  <a:lnTo>
                    <a:pt x="3190" y="1572"/>
                  </a:lnTo>
                  <a:lnTo>
                    <a:pt x="3187" y="1543"/>
                  </a:lnTo>
                  <a:lnTo>
                    <a:pt x="3181" y="1514"/>
                  </a:lnTo>
                  <a:lnTo>
                    <a:pt x="3175" y="1487"/>
                  </a:lnTo>
                  <a:lnTo>
                    <a:pt x="3166" y="1460"/>
                  </a:lnTo>
                  <a:lnTo>
                    <a:pt x="3157" y="1435"/>
                  </a:lnTo>
                  <a:lnTo>
                    <a:pt x="3145" y="1410"/>
                  </a:lnTo>
                  <a:lnTo>
                    <a:pt x="3132" y="1386"/>
                  </a:lnTo>
                  <a:lnTo>
                    <a:pt x="3131" y="1382"/>
                  </a:lnTo>
                  <a:lnTo>
                    <a:pt x="3129" y="1379"/>
                  </a:lnTo>
                  <a:lnTo>
                    <a:pt x="3129" y="1374"/>
                  </a:lnTo>
                  <a:lnTo>
                    <a:pt x="3129" y="1371"/>
                  </a:lnTo>
                  <a:lnTo>
                    <a:pt x="3131" y="1367"/>
                  </a:lnTo>
                  <a:lnTo>
                    <a:pt x="3133" y="1364"/>
                  </a:lnTo>
                  <a:lnTo>
                    <a:pt x="3135" y="1362"/>
                  </a:lnTo>
                  <a:lnTo>
                    <a:pt x="3139" y="1359"/>
                  </a:lnTo>
                  <a:lnTo>
                    <a:pt x="3142" y="1357"/>
                  </a:lnTo>
                  <a:lnTo>
                    <a:pt x="3147" y="1356"/>
                  </a:lnTo>
                  <a:lnTo>
                    <a:pt x="3150" y="1356"/>
                  </a:lnTo>
                  <a:lnTo>
                    <a:pt x="3153" y="1357"/>
                  </a:lnTo>
                  <a:lnTo>
                    <a:pt x="3157" y="1358"/>
                  </a:lnTo>
                  <a:lnTo>
                    <a:pt x="3160" y="1361"/>
                  </a:lnTo>
                  <a:lnTo>
                    <a:pt x="3164" y="1363"/>
                  </a:lnTo>
                  <a:lnTo>
                    <a:pt x="3166" y="1366"/>
                  </a:lnTo>
                  <a:lnTo>
                    <a:pt x="3180" y="1393"/>
                  </a:lnTo>
                  <a:lnTo>
                    <a:pt x="3192" y="1419"/>
                  </a:lnTo>
                  <a:lnTo>
                    <a:pt x="3204" y="1448"/>
                  </a:lnTo>
                  <a:lnTo>
                    <a:pt x="3213" y="1476"/>
                  </a:lnTo>
                  <a:lnTo>
                    <a:pt x="3220" y="1506"/>
                  </a:lnTo>
                  <a:lnTo>
                    <a:pt x="3226" y="1536"/>
                  </a:lnTo>
                  <a:lnTo>
                    <a:pt x="3229" y="1568"/>
                  </a:lnTo>
                  <a:lnTo>
                    <a:pt x="3230" y="1600"/>
                  </a:lnTo>
                  <a:lnTo>
                    <a:pt x="3230" y="1605"/>
                  </a:lnTo>
                  <a:lnTo>
                    <a:pt x="3229" y="1608"/>
                  </a:lnTo>
                  <a:lnTo>
                    <a:pt x="3228" y="1612"/>
                  </a:lnTo>
                  <a:lnTo>
                    <a:pt x="3226" y="1615"/>
                  </a:lnTo>
                  <a:lnTo>
                    <a:pt x="3222" y="1618"/>
                  </a:lnTo>
                  <a:lnTo>
                    <a:pt x="3219" y="1619"/>
                  </a:lnTo>
                  <a:lnTo>
                    <a:pt x="3215" y="1620"/>
                  </a:lnTo>
                  <a:lnTo>
                    <a:pt x="3212" y="1621"/>
                  </a:lnTo>
                  <a:lnTo>
                    <a:pt x="3211" y="162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 name="Freeform 19">
              <a:extLst>
                <a:ext uri="{FF2B5EF4-FFF2-40B4-BE49-F238E27FC236}">
                  <a16:creationId xmlns:a16="http://schemas.microsoft.com/office/drawing/2014/main" id="{E3ADFC30-FC39-41E1-85C3-DC3499A0214A}"/>
                </a:ext>
              </a:extLst>
            </p:cNvPr>
            <p:cNvSpPr>
              <a:spLocks noEditPoints="1"/>
            </p:cNvSpPr>
            <p:nvPr userDrawn="1"/>
          </p:nvSpPr>
          <p:spPr bwMode="auto">
            <a:xfrm>
              <a:off x="10683507" y="5020205"/>
              <a:ext cx="1512110" cy="1837795"/>
            </a:xfrm>
            <a:custGeom>
              <a:avLst/>
              <a:gdLst>
                <a:gd name="T0" fmla="*/ 268 w 2277"/>
                <a:gd name="T1" fmla="*/ 2672 h 2765"/>
                <a:gd name="T2" fmla="*/ 281 w 2277"/>
                <a:gd name="T3" fmla="*/ 2529 h 2765"/>
                <a:gd name="T4" fmla="*/ 291 w 2277"/>
                <a:gd name="T5" fmla="*/ 2286 h 2765"/>
                <a:gd name="T6" fmla="*/ 282 w 2277"/>
                <a:gd name="T7" fmla="*/ 2025 h 2765"/>
                <a:gd name="T8" fmla="*/ 243 w 2277"/>
                <a:gd name="T9" fmla="*/ 1759 h 2765"/>
                <a:gd name="T10" fmla="*/ 150 w 2277"/>
                <a:gd name="T11" fmla="*/ 1413 h 2765"/>
                <a:gd name="T12" fmla="*/ 54 w 2277"/>
                <a:gd name="T13" fmla="*/ 1109 h 2765"/>
                <a:gd name="T14" fmla="*/ 14 w 2277"/>
                <a:gd name="T15" fmla="*/ 931 h 2765"/>
                <a:gd name="T16" fmla="*/ 0 w 2277"/>
                <a:gd name="T17" fmla="*/ 760 h 2765"/>
                <a:gd name="T18" fmla="*/ 14 w 2277"/>
                <a:gd name="T19" fmla="*/ 597 h 2765"/>
                <a:gd name="T20" fmla="*/ 63 w 2277"/>
                <a:gd name="T21" fmla="*/ 432 h 2765"/>
                <a:gd name="T22" fmla="*/ 151 w 2277"/>
                <a:gd name="T23" fmla="*/ 285 h 2765"/>
                <a:gd name="T24" fmla="*/ 276 w 2277"/>
                <a:gd name="T25" fmla="*/ 163 h 2765"/>
                <a:gd name="T26" fmla="*/ 443 w 2277"/>
                <a:gd name="T27" fmla="*/ 65 h 2765"/>
                <a:gd name="T28" fmla="*/ 630 w 2277"/>
                <a:gd name="T29" fmla="*/ 10 h 2765"/>
                <a:gd name="T30" fmla="*/ 825 w 2277"/>
                <a:gd name="T31" fmla="*/ 3 h 2765"/>
                <a:gd name="T32" fmla="*/ 1001 w 2277"/>
                <a:gd name="T33" fmla="*/ 39 h 2765"/>
                <a:gd name="T34" fmla="*/ 1153 w 2277"/>
                <a:gd name="T35" fmla="*/ 103 h 2765"/>
                <a:gd name="T36" fmla="*/ 1308 w 2277"/>
                <a:gd name="T37" fmla="*/ 196 h 2765"/>
                <a:gd name="T38" fmla="*/ 1555 w 2277"/>
                <a:gd name="T39" fmla="*/ 352 h 2765"/>
                <a:gd name="T40" fmla="*/ 1833 w 2277"/>
                <a:gd name="T41" fmla="*/ 464 h 2765"/>
                <a:gd name="T42" fmla="*/ 2143 w 2277"/>
                <a:gd name="T43" fmla="*/ 531 h 2765"/>
                <a:gd name="T44" fmla="*/ 2139 w 2277"/>
                <a:gd name="T45" fmla="*/ 570 h 2765"/>
                <a:gd name="T46" fmla="*/ 1822 w 2277"/>
                <a:gd name="T47" fmla="*/ 502 h 2765"/>
                <a:gd name="T48" fmla="*/ 1538 w 2277"/>
                <a:gd name="T49" fmla="*/ 386 h 2765"/>
                <a:gd name="T50" fmla="*/ 1286 w 2277"/>
                <a:gd name="T51" fmla="*/ 229 h 2765"/>
                <a:gd name="T52" fmla="*/ 1136 w 2277"/>
                <a:gd name="T53" fmla="*/ 138 h 2765"/>
                <a:gd name="T54" fmla="*/ 990 w 2277"/>
                <a:gd name="T55" fmla="*/ 77 h 2765"/>
                <a:gd name="T56" fmla="*/ 820 w 2277"/>
                <a:gd name="T57" fmla="*/ 42 h 2765"/>
                <a:gd name="T58" fmla="*/ 635 w 2277"/>
                <a:gd name="T59" fmla="*/ 49 h 2765"/>
                <a:gd name="T60" fmla="*/ 458 w 2277"/>
                <a:gd name="T61" fmla="*/ 101 h 2765"/>
                <a:gd name="T62" fmla="*/ 301 w 2277"/>
                <a:gd name="T63" fmla="*/ 194 h 2765"/>
                <a:gd name="T64" fmla="*/ 182 w 2277"/>
                <a:gd name="T65" fmla="*/ 309 h 2765"/>
                <a:gd name="T66" fmla="*/ 99 w 2277"/>
                <a:gd name="T67" fmla="*/ 448 h 2765"/>
                <a:gd name="T68" fmla="*/ 52 w 2277"/>
                <a:gd name="T69" fmla="*/ 604 h 2765"/>
                <a:gd name="T70" fmla="*/ 40 w 2277"/>
                <a:gd name="T71" fmla="*/ 760 h 2765"/>
                <a:gd name="T72" fmla="*/ 53 w 2277"/>
                <a:gd name="T73" fmla="*/ 925 h 2765"/>
                <a:gd name="T74" fmla="*/ 92 w 2277"/>
                <a:gd name="T75" fmla="*/ 1098 h 2765"/>
                <a:gd name="T76" fmla="*/ 188 w 2277"/>
                <a:gd name="T77" fmla="*/ 1402 h 2765"/>
                <a:gd name="T78" fmla="*/ 281 w 2277"/>
                <a:gd name="T79" fmla="*/ 1750 h 2765"/>
                <a:gd name="T80" fmla="*/ 321 w 2277"/>
                <a:gd name="T81" fmla="*/ 2022 h 2765"/>
                <a:gd name="T82" fmla="*/ 330 w 2277"/>
                <a:gd name="T83" fmla="*/ 2284 h 2765"/>
                <a:gd name="T84" fmla="*/ 320 w 2277"/>
                <a:gd name="T85" fmla="*/ 2531 h 2765"/>
                <a:gd name="T86" fmla="*/ 307 w 2277"/>
                <a:gd name="T87" fmla="*/ 2673 h 2765"/>
                <a:gd name="T88" fmla="*/ 252 w 2277"/>
                <a:gd name="T89" fmla="*/ 2765 h 2765"/>
                <a:gd name="T90" fmla="*/ 2018 w 2277"/>
                <a:gd name="T91" fmla="*/ 2366 h 2765"/>
                <a:gd name="T92" fmla="*/ 1609 w 2277"/>
                <a:gd name="T93" fmla="*/ 2596 h 2765"/>
                <a:gd name="T94" fmla="*/ 1472 w 2277"/>
                <a:gd name="T95" fmla="*/ 2695 h 2765"/>
                <a:gd name="T96" fmla="*/ 1368 w 2277"/>
                <a:gd name="T97" fmla="*/ 2750 h 2765"/>
                <a:gd name="T98" fmla="*/ 1430 w 2277"/>
                <a:gd name="T99" fmla="*/ 2679 h 2765"/>
                <a:gd name="T100" fmla="*/ 1554 w 2277"/>
                <a:gd name="T101" fmla="*/ 2583 h 2765"/>
                <a:gd name="T102" fmla="*/ 1924 w 2277"/>
                <a:gd name="T103" fmla="*/ 2375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7" h="2765">
                  <a:moveTo>
                    <a:pt x="252" y="2765"/>
                  </a:moveTo>
                  <a:lnTo>
                    <a:pt x="257" y="2742"/>
                  </a:lnTo>
                  <a:lnTo>
                    <a:pt x="260" y="2719"/>
                  </a:lnTo>
                  <a:lnTo>
                    <a:pt x="265" y="2695"/>
                  </a:lnTo>
                  <a:lnTo>
                    <a:pt x="268" y="2672"/>
                  </a:lnTo>
                  <a:lnTo>
                    <a:pt x="271" y="2648"/>
                  </a:lnTo>
                  <a:lnTo>
                    <a:pt x="274" y="2624"/>
                  </a:lnTo>
                  <a:lnTo>
                    <a:pt x="276" y="2600"/>
                  </a:lnTo>
                  <a:lnTo>
                    <a:pt x="278" y="2576"/>
                  </a:lnTo>
                  <a:lnTo>
                    <a:pt x="281" y="2529"/>
                  </a:lnTo>
                  <a:lnTo>
                    <a:pt x="284" y="2482"/>
                  </a:lnTo>
                  <a:lnTo>
                    <a:pt x="287" y="2434"/>
                  </a:lnTo>
                  <a:lnTo>
                    <a:pt x="289" y="2385"/>
                  </a:lnTo>
                  <a:lnTo>
                    <a:pt x="290" y="2335"/>
                  </a:lnTo>
                  <a:lnTo>
                    <a:pt x="291" y="2286"/>
                  </a:lnTo>
                  <a:lnTo>
                    <a:pt x="291" y="2234"/>
                  </a:lnTo>
                  <a:lnTo>
                    <a:pt x="290" y="2182"/>
                  </a:lnTo>
                  <a:lnTo>
                    <a:pt x="289" y="2131"/>
                  </a:lnTo>
                  <a:lnTo>
                    <a:pt x="286" y="2078"/>
                  </a:lnTo>
                  <a:lnTo>
                    <a:pt x="282" y="2025"/>
                  </a:lnTo>
                  <a:lnTo>
                    <a:pt x="276" y="1972"/>
                  </a:lnTo>
                  <a:lnTo>
                    <a:pt x="271" y="1919"/>
                  </a:lnTo>
                  <a:lnTo>
                    <a:pt x="263" y="1866"/>
                  </a:lnTo>
                  <a:lnTo>
                    <a:pt x="253" y="1812"/>
                  </a:lnTo>
                  <a:lnTo>
                    <a:pt x="243" y="1759"/>
                  </a:lnTo>
                  <a:lnTo>
                    <a:pt x="227" y="1689"/>
                  </a:lnTo>
                  <a:lnTo>
                    <a:pt x="209" y="1619"/>
                  </a:lnTo>
                  <a:lnTo>
                    <a:pt x="190" y="1550"/>
                  </a:lnTo>
                  <a:lnTo>
                    <a:pt x="171" y="1482"/>
                  </a:lnTo>
                  <a:lnTo>
                    <a:pt x="150" y="1413"/>
                  </a:lnTo>
                  <a:lnTo>
                    <a:pt x="128" y="1345"/>
                  </a:lnTo>
                  <a:lnTo>
                    <a:pt x="107" y="1276"/>
                  </a:lnTo>
                  <a:lnTo>
                    <a:pt x="86" y="1210"/>
                  </a:lnTo>
                  <a:lnTo>
                    <a:pt x="65" y="1146"/>
                  </a:lnTo>
                  <a:lnTo>
                    <a:pt x="54" y="1109"/>
                  </a:lnTo>
                  <a:lnTo>
                    <a:pt x="44" y="1073"/>
                  </a:lnTo>
                  <a:lnTo>
                    <a:pt x="34" y="1037"/>
                  </a:lnTo>
                  <a:lnTo>
                    <a:pt x="26" y="1001"/>
                  </a:lnTo>
                  <a:lnTo>
                    <a:pt x="19" y="965"/>
                  </a:lnTo>
                  <a:lnTo>
                    <a:pt x="14" y="931"/>
                  </a:lnTo>
                  <a:lnTo>
                    <a:pt x="9" y="895"/>
                  </a:lnTo>
                  <a:lnTo>
                    <a:pt x="6" y="861"/>
                  </a:lnTo>
                  <a:lnTo>
                    <a:pt x="2" y="828"/>
                  </a:lnTo>
                  <a:lnTo>
                    <a:pt x="1" y="793"/>
                  </a:lnTo>
                  <a:lnTo>
                    <a:pt x="0" y="760"/>
                  </a:lnTo>
                  <a:lnTo>
                    <a:pt x="1" y="727"/>
                  </a:lnTo>
                  <a:lnTo>
                    <a:pt x="2" y="694"/>
                  </a:lnTo>
                  <a:lnTo>
                    <a:pt x="5" y="661"/>
                  </a:lnTo>
                  <a:lnTo>
                    <a:pt x="8" y="629"/>
                  </a:lnTo>
                  <a:lnTo>
                    <a:pt x="14" y="597"/>
                  </a:lnTo>
                  <a:lnTo>
                    <a:pt x="19" y="563"/>
                  </a:lnTo>
                  <a:lnTo>
                    <a:pt x="27" y="530"/>
                  </a:lnTo>
                  <a:lnTo>
                    <a:pt x="38" y="496"/>
                  </a:lnTo>
                  <a:lnTo>
                    <a:pt x="49" y="464"/>
                  </a:lnTo>
                  <a:lnTo>
                    <a:pt x="63" y="432"/>
                  </a:lnTo>
                  <a:lnTo>
                    <a:pt x="77" y="401"/>
                  </a:lnTo>
                  <a:lnTo>
                    <a:pt x="94" y="371"/>
                  </a:lnTo>
                  <a:lnTo>
                    <a:pt x="111" y="341"/>
                  </a:lnTo>
                  <a:lnTo>
                    <a:pt x="131" y="313"/>
                  </a:lnTo>
                  <a:lnTo>
                    <a:pt x="151" y="285"/>
                  </a:lnTo>
                  <a:lnTo>
                    <a:pt x="173" y="259"/>
                  </a:lnTo>
                  <a:lnTo>
                    <a:pt x="197" y="233"/>
                  </a:lnTo>
                  <a:lnTo>
                    <a:pt x="222" y="208"/>
                  </a:lnTo>
                  <a:lnTo>
                    <a:pt x="249" y="184"/>
                  </a:lnTo>
                  <a:lnTo>
                    <a:pt x="276" y="163"/>
                  </a:lnTo>
                  <a:lnTo>
                    <a:pt x="305" y="141"/>
                  </a:lnTo>
                  <a:lnTo>
                    <a:pt x="338" y="119"/>
                  </a:lnTo>
                  <a:lnTo>
                    <a:pt x="372" y="99"/>
                  </a:lnTo>
                  <a:lnTo>
                    <a:pt x="406" y="81"/>
                  </a:lnTo>
                  <a:lnTo>
                    <a:pt x="443" y="65"/>
                  </a:lnTo>
                  <a:lnTo>
                    <a:pt x="478" y="50"/>
                  </a:lnTo>
                  <a:lnTo>
                    <a:pt x="515" y="38"/>
                  </a:lnTo>
                  <a:lnTo>
                    <a:pt x="553" y="26"/>
                  </a:lnTo>
                  <a:lnTo>
                    <a:pt x="591" y="17"/>
                  </a:lnTo>
                  <a:lnTo>
                    <a:pt x="630" y="10"/>
                  </a:lnTo>
                  <a:lnTo>
                    <a:pt x="668" y="4"/>
                  </a:lnTo>
                  <a:lnTo>
                    <a:pt x="707" y="1"/>
                  </a:lnTo>
                  <a:lnTo>
                    <a:pt x="746" y="0"/>
                  </a:lnTo>
                  <a:lnTo>
                    <a:pt x="785" y="0"/>
                  </a:lnTo>
                  <a:lnTo>
                    <a:pt x="825" y="3"/>
                  </a:lnTo>
                  <a:lnTo>
                    <a:pt x="864" y="7"/>
                  </a:lnTo>
                  <a:lnTo>
                    <a:pt x="902" y="13"/>
                  </a:lnTo>
                  <a:lnTo>
                    <a:pt x="936" y="20"/>
                  </a:lnTo>
                  <a:lnTo>
                    <a:pt x="969" y="30"/>
                  </a:lnTo>
                  <a:lnTo>
                    <a:pt x="1001" y="39"/>
                  </a:lnTo>
                  <a:lnTo>
                    <a:pt x="1034" y="50"/>
                  </a:lnTo>
                  <a:lnTo>
                    <a:pt x="1064" y="62"/>
                  </a:lnTo>
                  <a:lnTo>
                    <a:pt x="1094" y="75"/>
                  </a:lnTo>
                  <a:lnTo>
                    <a:pt x="1124" y="89"/>
                  </a:lnTo>
                  <a:lnTo>
                    <a:pt x="1153" y="103"/>
                  </a:lnTo>
                  <a:lnTo>
                    <a:pt x="1180" y="118"/>
                  </a:lnTo>
                  <a:lnTo>
                    <a:pt x="1208" y="133"/>
                  </a:lnTo>
                  <a:lnTo>
                    <a:pt x="1234" y="149"/>
                  </a:lnTo>
                  <a:lnTo>
                    <a:pt x="1260" y="165"/>
                  </a:lnTo>
                  <a:lnTo>
                    <a:pt x="1308" y="196"/>
                  </a:lnTo>
                  <a:lnTo>
                    <a:pt x="1352" y="227"/>
                  </a:lnTo>
                  <a:lnTo>
                    <a:pt x="1402" y="261"/>
                  </a:lnTo>
                  <a:lnTo>
                    <a:pt x="1452" y="293"/>
                  </a:lnTo>
                  <a:lnTo>
                    <a:pt x="1503" y="323"/>
                  </a:lnTo>
                  <a:lnTo>
                    <a:pt x="1555" y="352"/>
                  </a:lnTo>
                  <a:lnTo>
                    <a:pt x="1608" y="377"/>
                  </a:lnTo>
                  <a:lnTo>
                    <a:pt x="1663" y="402"/>
                  </a:lnTo>
                  <a:lnTo>
                    <a:pt x="1718" y="424"/>
                  </a:lnTo>
                  <a:lnTo>
                    <a:pt x="1775" y="445"/>
                  </a:lnTo>
                  <a:lnTo>
                    <a:pt x="1833" y="464"/>
                  </a:lnTo>
                  <a:lnTo>
                    <a:pt x="1892" y="480"/>
                  </a:lnTo>
                  <a:lnTo>
                    <a:pt x="1952" y="495"/>
                  </a:lnTo>
                  <a:lnTo>
                    <a:pt x="2014" y="509"/>
                  </a:lnTo>
                  <a:lnTo>
                    <a:pt x="2077" y="520"/>
                  </a:lnTo>
                  <a:lnTo>
                    <a:pt x="2143" y="531"/>
                  </a:lnTo>
                  <a:lnTo>
                    <a:pt x="2209" y="538"/>
                  </a:lnTo>
                  <a:lnTo>
                    <a:pt x="2277" y="544"/>
                  </a:lnTo>
                  <a:lnTo>
                    <a:pt x="2277" y="583"/>
                  </a:lnTo>
                  <a:lnTo>
                    <a:pt x="2207" y="578"/>
                  </a:lnTo>
                  <a:lnTo>
                    <a:pt x="2139" y="570"/>
                  </a:lnTo>
                  <a:lnTo>
                    <a:pt x="2073" y="559"/>
                  </a:lnTo>
                  <a:lnTo>
                    <a:pt x="2009" y="548"/>
                  </a:lnTo>
                  <a:lnTo>
                    <a:pt x="1944" y="534"/>
                  </a:lnTo>
                  <a:lnTo>
                    <a:pt x="1882" y="519"/>
                  </a:lnTo>
                  <a:lnTo>
                    <a:pt x="1822" y="502"/>
                  </a:lnTo>
                  <a:lnTo>
                    <a:pt x="1763" y="483"/>
                  </a:lnTo>
                  <a:lnTo>
                    <a:pt x="1705" y="462"/>
                  </a:lnTo>
                  <a:lnTo>
                    <a:pt x="1648" y="439"/>
                  </a:lnTo>
                  <a:lnTo>
                    <a:pt x="1592" y="414"/>
                  </a:lnTo>
                  <a:lnTo>
                    <a:pt x="1538" y="386"/>
                  </a:lnTo>
                  <a:lnTo>
                    <a:pt x="1484" y="358"/>
                  </a:lnTo>
                  <a:lnTo>
                    <a:pt x="1432" y="327"/>
                  </a:lnTo>
                  <a:lnTo>
                    <a:pt x="1380" y="294"/>
                  </a:lnTo>
                  <a:lnTo>
                    <a:pt x="1329" y="259"/>
                  </a:lnTo>
                  <a:lnTo>
                    <a:pt x="1286" y="229"/>
                  </a:lnTo>
                  <a:lnTo>
                    <a:pt x="1240" y="198"/>
                  </a:lnTo>
                  <a:lnTo>
                    <a:pt x="1215" y="183"/>
                  </a:lnTo>
                  <a:lnTo>
                    <a:pt x="1190" y="168"/>
                  </a:lnTo>
                  <a:lnTo>
                    <a:pt x="1163" y="153"/>
                  </a:lnTo>
                  <a:lnTo>
                    <a:pt x="1136" y="138"/>
                  </a:lnTo>
                  <a:lnTo>
                    <a:pt x="1108" y="125"/>
                  </a:lnTo>
                  <a:lnTo>
                    <a:pt x="1079" y="112"/>
                  </a:lnTo>
                  <a:lnTo>
                    <a:pt x="1051" y="99"/>
                  </a:lnTo>
                  <a:lnTo>
                    <a:pt x="1021" y="88"/>
                  </a:lnTo>
                  <a:lnTo>
                    <a:pt x="990" y="77"/>
                  </a:lnTo>
                  <a:lnTo>
                    <a:pt x="959" y="67"/>
                  </a:lnTo>
                  <a:lnTo>
                    <a:pt x="927" y="59"/>
                  </a:lnTo>
                  <a:lnTo>
                    <a:pt x="895" y="52"/>
                  </a:lnTo>
                  <a:lnTo>
                    <a:pt x="858" y="46"/>
                  </a:lnTo>
                  <a:lnTo>
                    <a:pt x="820" y="42"/>
                  </a:lnTo>
                  <a:lnTo>
                    <a:pt x="783" y="40"/>
                  </a:lnTo>
                  <a:lnTo>
                    <a:pt x="747" y="39"/>
                  </a:lnTo>
                  <a:lnTo>
                    <a:pt x="709" y="41"/>
                  </a:lnTo>
                  <a:lnTo>
                    <a:pt x="672" y="43"/>
                  </a:lnTo>
                  <a:lnTo>
                    <a:pt x="635" y="49"/>
                  </a:lnTo>
                  <a:lnTo>
                    <a:pt x="599" y="56"/>
                  </a:lnTo>
                  <a:lnTo>
                    <a:pt x="563" y="64"/>
                  </a:lnTo>
                  <a:lnTo>
                    <a:pt x="528" y="74"/>
                  </a:lnTo>
                  <a:lnTo>
                    <a:pt x="492" y="87"/>
                  </a:lnTo>
                  <a:lnTo>
                    <a:pt x="458" y="101"/>
                  </a:lnTo>
                  <a:lnTo>
                    <a:pt x="424" y="117"/>
                  </a:lnTo>
                  <a:lnTo>
                    <a:pt x="391" y="134"/>
                  </a:lnTo>
                  <a:lnTo>
                    <a:pt x="359" y="152"/>
                  </a:lnTo>
                  <a:lnTo>
                    <a:pt x="327" y="173"/>
                  </a:lnTo>
                  <a:lnTo>
                    <a:pt x="301" y="194"/>
                  </a:lnTo>
                  <a:lnTo>
                    <a:pt x="274" y="214"/>
                  </a:lnTo>
                  <a:lnTo>
                    <a:pt x="249" y="237"/>
                  </a:lnTo>
                  <a:lnTo>
                    <a:pt x="226" y="260"/>
                  </a:lnTo>
                  <a:lnTo>
                    <a:pt x="203" y="284"/>
                  </a:lnTo>
                  <a:lnTo>
                    <a:pt x="182" y="309"/>
                  </a:lnTo>
                  <a:lnTo>
                    <a:pt x="163" y="336"/>
                  </a:lnTo>
                  <a:lnTo>
                    <a:pt x="144" y="362"/>
                  </a:lnTo>
                  <a:lnTo>
                    <a:pt x="128" y="390"/>
                  </a:lnTo>
                  <a:lnTo>
                    <a:pt x="112" y="418"/>
                  </a:lnTo>
                  <a:lnTo>
                    <a:pt x="99" y="448"/>
                  </a:lnTo>
                  <a:lnTo>
                    <a:pt x="86" y="478"/>
                  </a:lnTo>
                  <a:lnTo>
                    <a:pt x="76" y="509"/>
                  </a:lnTo>
                  <a:lnTo>
                    <a:pt x="66" y="540"/>
                  </a:lnTo>
                  <a:lnTo>
                    <a:pt x="58" y="572"/>
                  </a:lnTo>
                  <a:lnTo>
                    <a:pt x="52" y="604"/>
                  </a:lnTo>
                  <a:lnTo>
                    <a:pt x="47" y="635"/>
                  </a:lnTo>
                  <a:lnTo>
                    <a:pt x="44" y="666"/>
                  </a:lnTo>
                  <a:lnTo>
                    <a:pt x="41" y="697"/>
                  </a:lnTo>
                  <a:lnTo>
                    <a:pt x="40" y="728"/>
                  </a:lnTo>
                  <a:lnTo>
                    <a:pt x="40" y="760"/>
                  </a:lnTo>
                  <a:lnTo>
                    <a:pt x="40" y="793"/>
                  </a:lnTo>
                  <a:lnTo>
                    <a:pt x="42" y="826"/>
                  </a:lnTo>
                  <a:lnTo>
                    <a:pt x="45" y="859"/>
                  </a:lnTo>
                  <a:lnTo>
                    <a:pt x="48" y="892"/>
                  </a:lnTo>
                  <a:lnTo>
                    <a:pt x="53" y="925"/>
                  </a:lnTo>
                  <a:lnTo>
                    <a:pt x="58" y="960"/>
                  </a:lnTo>
                  <a:lnTo>
                    <a:pt x="65" y="994"/>
                  </a:lnTo>
                  <a:lnTo>
                    <a:pt x="73" y="1029"/>
                  </a:lnTo>
                  <a:lnTo>
                    <a:pt x="83" y="1063"/>
                  </a:lnTo>
                  <a:lnTo>
                    <a:pt x="92" y="1098"/>
                  </a:lnTo>
                  <a:lnTo>
                    <a:pt x="103" y="1134"/>
                  </a:lnTo>
                  <a:lnTo>
                    <a:pt x="123" y="1197"/>
                  </a:lnTo>
                  <a:lnTo>
                    <a:pt x="144" y="1265"/>
                  </a:lnTo>
                  <a:lnTo>
                    <a:pt x="166" y="1334"/>
                  </a:lnTo>
                  <a:lnTo>
                    <a:pt x="188" y="1402"/>
                  </a:lnTo>
                  <a:lnTo>
                    <a:pt x="209" y="1471"/>
                  </a:lnTo>
                  <a:lnTo>
                    <a:pt x="228" y="1540"/>
                  </a:lnTo>
                  <a:lnTo>
                    <a:pt x="248" y="1610"/>
                  </a:lnTo>
                  <a:lnTo>
                    <a:pt x="265" y="1680"/>
                  </a:lnTo>
                  <a:lnTo>
                    <a:pt x="281" y="1750"/>
                  </a:lnTo>
                  <a:lnTo>
                    <a:pt x="292" y="1805"/>
                  </a:lnTo>
                  <a:lnTo>
                    <a:pt x="302" y="1859"/>
                  </a:lnTo>
                  <a:lnTo>
                    <a:pt x="310" y="1913"/>
                  </a:lnTo>
                  <a:lnTo>
                    <a:pt x="315" y="1968"/>
                  </a:lnTo>
                  <a:lnTo>
                    <a:pt x="321" y="2022"/>
                  </a:lnTo>
                  <a:lnTo>
                    <a:pt x="325" y="2075"/>
                  </a:lnTo>
                  <a:lnTo>
                    <a:pt x="328" y="2128"/>
                  </a:lnTo>
                  <a:lnTo>
                    <a:pt x="329" y="2181"/>
                  </a:lnTo>
                  <a:lnTo>
                    <a:pt x="330" y="2233"/>
                  </a:lnTo>
                  <a:lnTo>
                    <a:pt x="330" y="2284"/>
                  </a:lnTo>
                  <a:lnTo>
                    <a:pt x="329" y="2335"/>
                  </a:lnTo>
                  <a:lnTo>
                    <a:pt x="328" y="2385"/>
                  </a:lnTo>
                  <a:lnTo>
                    <a:pt x="326" y="2435"/>
                  </a:lnTo>
                  <a:lnTo>
                    <a:pt x="323" y="2484"/>
                  </a:lnTo>
                  <a:lnTo>
                    <a:pt x="320" y="2531"/>
                  </a:lnTo>
                  <a:lnTo>
                    <a:pt x="318" y="2578"/>
                  </a:lnTo>
                  <a:lnTo>
                    <a:pt x="315" y="2602"/>
                  </a:lnTo>
                  <a:lnTo>
                    <a:pt x="313" y="2626"/>
                  </a:lnTo>
                  <a:lnTo>
                    <a:pt x="311" y="2649"/>
                  </a:lnTo>
                  <a:lnTo>
                    <a:pt x="307" y="2673"/>
                  </a:lnTo>
                  <a:lnTo>
                    <a:pt x="304" y="2696"/>
                  </a:lnTo>
                  <a:lnTo>
                    <a:pt x="301" y="2719"/>
                  </a:lnTo>
                  <a:lnTo>
                    <a:pt x="297" y="2742"/>
                  </a:lnTo>
                  <a:lnTo>
                    <a:pt x="292" y="2765"/>
                  </a:lnTo>
                  <a:lnTo>
                    <a:pt x="252" y="2765"/>
                  </a:lnTo>
                  <a:close/>
                  <a:moveTo>
                    <a:pt x="2277" y="2156"/>
                  </a:moveTo>
                  <a:lnTo>
                    <a:pt x="2277" y="2203"/>
                  </a:lnTo>
                  <a:lnTo>
                    <a:pt x="2190" y="2259"/>
                  </a:lnTo>
                  <a:lnTo>
                    <a:pt x="2104" y="2313"/>
                  </a:lnTo>
                  <a:lnTo>
                    <a:pt x="2018" y="2366"/>
                  </a:lnTo>
                  <a:lnTo>
                    <a:pt x="1933" y="2415"/>
                  </a:lnTo>
                  <a:lnTo>
                    <a:pt x="1849" y="2463"/>
                  </a:lnTo>
                  <a:lnTo>
                    <a:pt x="1767" y="2510"/>
                  </a:lnTo>
                  <a:lnTo>
                    <a:pt x="1687" y="2554"/>
                  </a:lnTo>
                  <a:lnTo>
                    <a:pt x="1609" y="2596"/>
                  </a:lnTo>
                  <a:lnTo>
                    <a:pt x="1578" y="2615"/>
                  </a:lnTo>
                  <a:lnTo>
                    <a:pt x="1550" y="2633"/>
                  </a:lnTo>
                  <a:lnTo>
                    <a:pt x="1522" y="2653"/>
                  </a:lnTo>
                  <a:lnTo>
                    <a:pt x="1496" y="2673"/>
                  </a:lnTo>
                  <a:lnTo>
                    <a:pt x="1472" y="2695"/>
                  </a:lnTo>
                  <a:lnTo>
                    <a:pt x="1449" y="2717"/>
                  </a:lnTo>
                  <a:lnTo>
                    <a:pt x="1427" y="2741"/>
                  </a:lnTo>
                  <a:lnTo>
                    <a:pt x="1407" y="2765"/>
                  </a:lnTo>
                  <a:lnTo>
                    <a:pt x="1358" y="2765"/>
                  </a:lnTo>
                  <a:lnTo>
                    <a:pt x="1368" y="2750"/>
                  </a:lnTo>
                  <a:lnTo>
                    <a:pt x="1380" y="2735"/>
                  </a:lnTo>
                  <a:lnTo>
                    <a:pt x="1391" y="2721"/>
                  </a:lnTo>
                  <a:lnTo>
                    <a:pt x="1404" y="2707"/>
                  </a:lnTo>
                  <a:lnTo>
                    <a:pt x="1417" y="2693"/>
                  </a:lnTo>
                  <a:lnTo>
                    <a:pt x="1430" y="2679"/>
                  </a:lnTo>
                  <a:lnTo>
                    <a:pt x="1444" y="2666"/>
                  </a:lnTo>
                  <a:lnTo>
                    <a:pt x="1458" y="2654"/>
                  </a:lnTo>
                  <a:lnTo>
                    <a:pt x="1488" y="2629"/>
                  </a:lnTo>
                  <a:lnTo>
                    <a:pt x="1520" y="2606"/>
                  </a:lnTo>
                  <a:lnTo>
                    <a:pt x="1554" y="2583"/>
                  </a:lnTo>
                  <a:lnTo>
                    <a:pt x="1590" y="2562"/>
                  </a:lnTo>
                  <a:lnTo>
                    <a:pt x="1670" y="2518"/>
                  </a:lnTo>
                  <a:lnTo>
                    <a:pt x="1753" y="2473"/>
                  </a:lnTo>
                  <a:lnTo>
                    <a:pt x="1838" y="2426"/>
                  </a:lnTo>
                  <a:lnTo>
                    <a:pt x="1924" y="2375"/>
                  </a:lnTo>
                  <a:lnTo>
                    <a:pt x="2011" y="2323"/>
                  </a:lnTo>
                  <a:lnTo>
                    <a:pt x="2099" y="2270"/>
                  </a:lnTo>
                  <a:lnTo>
                    <a:pt x="2188" y="2214"/>
                  </a:lnTo>
                  <a:lnTo>
                    <a:pt x="2277" y="21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 name="Freeform 20">
              <a:extLst>
                <a:ext uri="{FF2B5EF4-FFF2-40B4-BE49-F238E27FC236}">
                  <a16:creationId xmlns:a16="http://schemas.microsoft.com/office/drawing/2014/main" id="{94833CC7-694B-4F41-9AF5-19640ECA84D2}"/>
                </a:ext>
              </a:extLst>
            </p:cNvPr>
            <p:cNvSpPr>
              <a:spLocks/>
            </p:cNvSpPr>
            <p:nvPr userDrawn="1"/>
          </p:nvSpPr>
          <p:spPr bwMode="auto">
            <a:xfrm>
              <a:off x="8445584" y="2"/>
              <a:ext cx="1009625" cy="190760"/>
            </a:xfrm>
            <a:custGeom>
              <a:avLst/>
              <a:gdLst>
                <a:gd name="T0" fmla="*/ 480 w 1519"/>
                <a:gd name="T1" fmla="*/ 286 h 286"/>
                <a:gd name="T2" fmla="*/ 413 w 1519"/>
                <a:gd name="T3" fmla="*/ 279 h 286"/>
                <a:gd name="T4" fmla="*/ 350 w 1519"/>
                <a:gd name="T5" fmla="*/ 267 h 286"/>
                <a:gd name="T6" fmla="*/ 288 w 1519"/>
                <a:gd name="T7" fmla="*/ 249 h 286"/>
                <a:gd name="T8" fmla="*/ 235 w 1519"/>
                <a:gd name="T9" fmla="*/ 227 h 286"/>
                <a:gd name="T10" fmla="*/ 192 w 1519"/>
                <a:gd name="T11" fmla="*/ 204 h 286"/>
                <a:gd name="T12" fmla="*/ 153 w 1519"/>
                <a:gd name="T13" fmla="*/ 179 h 286"/>
                <a:gd name="T14" fmla="*/ 117 w 1519"/>
                <a:gd name="T15" fmla="*/ 150 h 286"/>
                <a:gd name="T16" fmla="*/ 85 w 1519"/>
                <a:gd name="T17" fmla="*/ 119 h 286"/>
                <a:gd name="T18" fmla="*/ 58 w 1519"/>
                <a:gd name="T19" fmla="*/ 87 h 286"/>
                <a:gd name="T20" fmla="*/ 32 w 1519"/>
                <a:gd name="T21" fmla="*/ 53 h 286"/>
                <a:gd name="T22" fmla="*/ 9 w 1519"/>
                <a:gd name="T23" fmla="*/ 17 h 286"/>
                <a:gd name="T24" fmla="*/ 92 w 1519"/>
                <a:gd name="T25" fmla="*/ 0 h 286"/>
                <a:gd name="T26" fmla="*/ 113 w 1519"/>
                <a:gd name="T27" fmla="*/ 29 h 286"/>
                <a:gd name="T28" fmla="*/ 133 w 1519"/>
                <a:gd name="T29" fmla="*/ 54 h 286"/>
                <a:gd name="T30" fmla="*/ 156 w 1519"/>
                <a:gd name="T31" fmla="*/ 78 h 286"/>
                <a:gd name="T32" fmla="*/ 179 w 1519"/>
                <a:gd name="T33" fmla="*/ 100 h 286"/>
                <a:gd name="T34" fmla="*/ 204 w 1519"/>
                <a:gd name="T35" fmla="*/ 119 h 286"/>
                <a:gd name="T36" fmla="*/ 231 w 1519"/>
                <a:gd name="T37" fmla="*/ 136 h 286"/>
                <a:gd name="T38" fmla="*/ 260 w 1519"/>
                <a:gd name="T39" fmla="*/ 151 h 286"/>
                <a:gd name="T40" fmla="*/ 289 w 1519"/>
                <a:gd name="T41" fmla="*/ 165 h 286"/>
                <a:gd name="T42" fmla="*/ 327 w 1519"/>
                <a:gd name="T43" fmla="*/ 179 h 286"/>
                <a:gd name="T44" fmla="*/ 367 w 1519"/>
                <a:gd name="T45" fmla="*/ 190 h 286"/>
                <a:gd name="T46" fmla="*/ 409 w 1519"/>
                <a:gd name="T47" fmla="*/ 198 h 286"/>
                <a:gd name="T48" fmla="*/ 452 w 1519"/>
                <a:gd name="T49" fmla="*/ 204 h 286"/>
                <a:gd name="T50" fmla="*/ 496 w 1519"/>
                <a:gd name="T51" fmla="*/ 206 h 286"/>
                <a:gd name="T52" fmla="*/ 542 w 1519"/>
                <a:gd name="T53" fmla="*/ 206 h 286"/>
                <a:gd name="T54" fmla="*/ 589 w 1519"/>
                <a:gd name="T55" fmla="*/ 203 h 286"/>
                <a:gd name="T56" fmla="*/ 636 w 1519"/>
                <a:gd name="T57" fmla="*/ 197 h 286"/>
                <a:gd name="T58" fmla="*/ 729 w 1519"/>
                <a:gd name="T59" fmla="*/ 181 h 286"/>
                <a:gd name="T60" fmla="*/ 820 w 1519"/>
                <a:gd name="T61" fmla="*/ 163 h 286"/>
                <a:gd name="T62" fmla="*/ 910 w 1519"/>
                <a:gd name="T63" fmla="*/ 142 h 286"/>
                <a:gd name="T64" fmla="*/ 998 w 1519"/>
                <a:gd name="T65" fmla="*/ 119 h 286"/>
                <a:gd name="T66" fmla="*/ 1084 w 1519"/>
                <a:gd name="T67" fmla="*/ 93 h 286"/>
                <a:gd name="T68" fmla="*/ 1169 w 1519"/>
                <a:gd name="T69" fmla="*/ 64 h 286"/>
                <a:gd name="T70" fmla="*/ 1252 w 1519"/>
                <a:gd name="T71" fmla="*/ 33 h 286"/>
                <a:gd name="T72" fmla="*/ 1333 w 1519"/>
                <a:gd name="T73" fmla="*/ 0 h 286"/>
                <a:gd name="T74" fmla="*/ 1470 w 1519"/>
                <a:gd name="T75" fmla="*/ 24 h 286"/>
                <a:gd name="T76" fmla="*/ 1369 w 1519"/>
                <a:gd name="T77" fmla="*/ 71 h 286"/>
                <a:gd name="T78" fmla="*/ 1264 w 1519"/>
                <a:gd name="T79" fmla="*/ 114 h 286"/>
                <a:gd name="T80" fmla="*/ 1158 w 1519"/>
                <a:gd name="T81" fmla="*/ 151 h 286"/>
                <a:gd name="T82" fmla="*/ 1049 w 1519"/>
                <a:gd name="T83" fmla="*/ 186 h 286"/>
                <a:gd name="T84" fmla="*/ 937 w 1519"/>
                <a:gd name="T85" fmla="*/ 217 h 286"/>
                <a:gd name="T86" fmla="*/ 824 w 1519"/>
                <a:gd name="T87" fmla="*/ 243 h 286"/>
                <a:gd name="T88" fmla="*/ 707 w 1519"/>
                <a:gd name="T89" fmla="*/ 265 h 286"/>
                <a:gd name="T90" fmla="*/ 614 w 1519"/>
                <a:gd name="T91" fmla="*/ 280 h 286"/>
                <a:gd name="T92" fmla="*/ 546 w 1519"/>
                <a:gd name="T93"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19" h="286">
                  <a:moveTo>
                    <a:pt x="514" y="286"/>
                  </a:moveTo>
                  <a:lnTo>
                    <a:pt x="480" y="286"/>
                  </a:lnTo>
                  <a:lnTo>
                    <a:pt x="447" y="283"/>
                  </a:lnTo>
                  <a:lnTo>
                    <a:pt x="413" y="279"/>
                  </a:lnTo>
                  <a:lnTo>
                    <a:pt x="381" y="274"/>
                  </a:lnTo>
                  <a:lnTo>
                    <a:pt x="350" y="267"/>
                  </a:lnTo>
                  <a:lnTo>
                    <a:pt x="319" y="259"/>
                  </a:lnTo>
                  <a:lnTo>
                    <a:pt x="288" y="249"/>
                  </a:lnTo>
                  <a:lnTo>
                    <a:pt x="258" y="237"/>
                  </a:lnTo>
                  <a:lnTo>
                    <a:pt x="235" y="227"/>
                  </a:lnTo>
                  <a:lnTo>
                    <a:pt x="214" y="217"/>
                  </a:lnTo>
                  <a:lnTo>
                    <a:pt x="192" y="204"/>
                  </a:lnTo>
                  <a:lnTo>
                    <a:pt x="172" y="192"/>
                  </a:lnTo>
                  <a:lnTo>
                    <a:pt x="153" y="179"/>
                  </a:lnTo>
                  <a:lnTo>
                    <a:pt x="135" y="165"/>
                  </a:lnTo>
                  <a:lnTo>
                    <a:pt x="117" y="150"/>
                  </a:lnTo>
                  <a:lnTo>
                    <a:pt x="101" y="135"/>
                  </a:lnTo>
                  <a:lnTo>
                    <a:pt x="85" y="119"/>
                  </a:lnTo>
                  <a:lnTo>
                    <a:pt x="71" y="103"/>
                  </a:lnTo>
                  <a:lnTo>
                    <a:pt x="58" y="87"/>
                  </a:lnTo>
                  <a:lnTo>
                    <a:pt x="44" y="70"/>
                  </a:lnTo>
                  <a:lnTo>
                    <a:pt x="32" y="53"/>
                  </a:lnTo>
                  <a:lnTo>
                    <a:pt x="21" y="36"/>
                  </a:lnTo>
                  <a:lnTo>
                    <a:pt x="9" y="17"/>
                  </a:lnTo>
                  <a:lnTo>
                    <a:pt x="0" y="0"/>
                  </a:lnTo>
                  <a:lnTo>
                    <a:pt x="92" y="0"/>
                  </a:lnTo>
                  <a:lnTo>
                    <a:pt x="102" y="15"/>
                  </a:lnTo>
                  <a:lnTo>
                    <a:pt x="113" y="29"/>
                  </a:lnTo>
                  <a:lnTo>
                    <a:pt x="123" y="41"/>
                  </a:lnTo>
                  <a:lnTo>
                    <a:pt x="133" y="54"/>
                  </a:lnTo>
                  <a:lnTo>
                    <a:pt x="145" y="67"/>
                  </a:lnTo>
                  <a:lnTo>
                    <a:pt x="156" y="78"/>
                  </a:lnTo>
                  <a:lnTo>
                    <a:pt x="168" y="89"/>
                  </a:lnTo>
                  <a:lnTo>
                    <a:pt x="179" y="100"/>
                  </a:lnTo>
                  <a:lnTo>
                    <a:pt x="192" y="110"/>
                  </a:lnTo>
                  <a:lnTo>
                    <a:pt x="204" y="119"/>
                  </a:lnTo>
                  <a:lnTo>
                    <a:pt x="218" y="128"/>
                  </a:lnTo>
                  <a:lnTo>
                    <a:pt x="231" y="136"/>
                  </a:lnTo>
                  <a:lnTo>
                    <a:pt x="245" y="145"/>
                  </a:lnTo>
                  <a:lnTo>
                    <a:pt x="260" y="151"/>
                  </a:lnTo>
                  <a:lnTo>
                    <a:pt x="274" y="158"/>
                  </a:lnTo>
                  <a:lnTo>
                    <a:pt x="289" y="165"/>
                  </a:lnTo>
                  <a:lnTo>
                    <a:pt x="308" y="172"/>
                  </a:lnTo>
                  <a:lnTo>
                    <a:pt x="327" y="179"/>
                  </a:lnTo>
                  <a:lnTo>
                    <a:pt x="348" y="185"/>
                  </a:lnTo>
                  <a:lnTo>
                    <a:pt x="367" y="190"/>
                  </a:lnTo>
                  <a:lnTo>
                    <a:pt x="388" y="195"/>
                  </a:lnTo>
                  <a:lnTo>
                    <a:pt x="409" y="198"/>
                  </a:lnTo>
                  <a:lnTo>
                    <a:pt x="430" y="202"/>
                  </a:lnTo>
                  <a:lnTo>
                    <a:pt x="452" y="204"/>
                  </a:lnTo>
                  <a:lnTo>
                    <a:pt x="474" y="206"/>
                  </a:lnTo>
                  <a:lnTo>
                    <a:pt x="496" y="206"/>
                  </a:lnTo>
                  <a:lnTo>
                    <a:pt x="519" y="208"/>
                  </a:lnTo>
                  <a:lnTo>
                    <a:pt x="542" y="206"/>
                  </a:lnTo>
                  <a:lnTo>
                    <a:pt x="565" y="205"/>
                  </a:lnTo>
                  <a:lnTo>
                    <a:pt x="589" y="203"/>
                  </a:lnTo>
                  <a:lnTo>
                    <a:pt x="612" y="201"/>
                  </a:lnTo>
                  <a:lnTo>
                    <a:pt x="636" y="197"/>
                  </a:lnTo>
                  <a:lnTo>
                    <a:pt x="683" y="190"/>
                  </a:lnTo>
                  <a:lnTo>
                    <a:pt x="729" y="181"/>
                  </a:lnTo>
                  <a:lnTo>
                    <a:pt x="775" y="173"/>
                  </a:lnTo>
                  <a:lnTo>
                    <a:pt x="820" y="163"/>
                  </a:lnTo>
                  <a:lnTo>
                    <a:pt x="865" y="153"/>
                  </a:lnTo>
                  <a:lnTo>
                    <a:pt x="910" y="142"/>
                  </a:lnTo>
                  <a:lnTo>
                    <a:pt x="954" y="131"/>
                  </a:lnTo>
                  <a:lnTo>
                    <a:pt x="998" y="119"/>
                  </a:lnTo>
                  <a:lnTo>
                    <a:pt x="1041" y="107"/>
                  </a:lnTo>
                  <a:lnTo>
                    <a:pt x="1084" y="93"/>
                  </a:lnTo>
                  <a:lnTo>
                    <a:pt x="1127" y="79"/>
                  </a:lnTo>
                  <a:lnTo>
                    <a:pt x="1169" y="64"/>
                  </a:lnTo>
                  <a:lnTo>
                    <a:pt x="1211" y="49"/>
                  </a:lnTo>
                  <a:lnTo>
                    <a:pt x="1252" y="33"/>
                  </a:lnTo>
                  <a:lnTo>
                    <a:pt x="1293" y="17"/>
                  </a:lnTo>
                  <a:lnTo>
                    <a:pt x="1333" y="0"/>
                  </a:lnTo>
                  <a:lnTo>
                    <a:pt x="1519" y="0"/>
                  </a:lnTo>
                  <a:lnTo>
                    <a:pt x="1470" y="24"/>
                  </a:lnTo>
                  <a:lnTo>
                    <a:pt x="1419" y="48"/>
                  </a:lnTo>
                  <a:lnTo>
                    <a:pt x="1369" y="71"/>
                  </a:lnTo>
                  <a:lnTo>
                    <a:pt x="1317" y="93"/>
                  </a:lnTo>
                  <a:lnTo>
                    <a:pt x="1264" y="114"/>
                  </a:lnTo>
                  <a:lnTo>
                    <a:pt x="1212" y="133"/>
                  </a:lnTo>
                  <a:lnTo>
                    <a:pt x="1158" y="151"/>
                  </a:lnTo>
                  <a:lnTo>
                    <a:pt x="1104" y="170"/>
                  </a:lnTo>
                  <a:lnTo>
                    <a:pt x="1049" y="186"/>
                  </a:lnTo>
                  <a:lnTo>
                    <a:pt x="994" y="202"/>
                  </a:lnTo>
                  <a:lnTo>
                    <a:pt x="937" y="217"/>
                  </a:lnTo>
                  <a:lnTo>
                    <a:pt x="881" y="231"/>
                  </a:lnTo>
                  <a:lnTo>
                    <a:pt x="824" y="243"/>
                  </a:lnTo>
                  <a:lnTo>
                    <a:pt x="765" y="255"/>
                  </a:lnTo>
                  <a:lnTo>
                    <a:pt x="707" y="265"/>
                  </a:lnTo>
                  <a:lnTo>
                    <a:pt x="648" y="275"/>
                  </a:lnTo>
                  <a:lnTo>
                    <a:pt x="614" y="280"/>
                  </a:lnTo>
                  <a:lnTo>
                    <a:pt x="580" y="283"/>
                  </a:lnTo>
                  <a:lnTo>
                    <a:pt x="546" y="286"/>
                  </a:lnTo>
                  <a:lnTo>
                    <a:pt x="514" y="28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3" name="Freeform 21">
              <a:extLst>
                <a:ext uri="{FF2B5EF4-FFF2-40B4-BE49-F238E27FC236}">
                  <a16:creationId xmlns:a16="http://schemas.microsoft.com/office/drawing/2014/main" id="{8FD389E2-C7C6-4D11-A562-73118B1BF917}"/>
                </a:ext>
              </a:extLst>
            </p:cNvPr>
            <p:cNvSpPr>
              <a:spLocks/>
            </p:cNvSpPr>
            <p:nvPr userDrawn="1"/>
          </p:nvSpPr>
          <p:spPr bwMode="auto">
            <a:xfrm>
              <a:off x="10353168" y="2"/>
              <a:ext cx="1698216" cy="1130594"/>
            </a:xfrm>
            <a:custGeom>
              <a:avLst/>
              <a:gdLst>
                <a:gd name="T0" fmla="*/ 1000 w 2555"/>
                <a:gd name="T1" fmla="*/ 1693 h 1704"/>
                <a:gd name="T2" fmla="*/ 870 w 2555"/>
                <a:gd name="T3" fmla="*/ 1647 h 1704"/>
                <a:gd name="T4" fmla="*/ 761 w 2555"/>
                <a:gd name="T5" fmla="*/ 1564 h 1704"/>
                <a:gd name="T6" fmla="*/ 668 w 2555"/>
                <a:gd name="T7" fmla="*/ 1452 h 1704"/>
                <a:gd name="T8" fmla="*/ 578 w 2555"/>
                <a:gd name="T9" fmla="*/ 1336 h 1704"/>
                <a:gd name="T10" fmla="*/ 428 w 2555"/>
                <a:gd name="T11" fmla="*/ 1144 h 1704"/>
                <a:gd name="T12" fmla="*/ 277 w 2555"/>
                <a:gd name="T13" fmla="*/ 955 h 1704"/>
                <a:gd name="T14" fmla="*/ 127 w 2555"/>
                <a:gd name="T15" fmla="*/ 764 h 1704"/>
                <a:gd name="T16" fmla="*/ 59 w 2555"/>
                <a:gd name="T17" fmla="*/ 662 h 1704"/>
                <a:gd name="T18" fmla="*/ 23 w 2555"/>
                <a:gd name="T19" fmla="*/ 583 h 1704"/>
                <a:gd name="T20" fmla="*/ 5 w 2555"/>
                <a:gd name="T21" fmla="*/ 501 h 1704"/>
                <a:gd name="T22" fmla="*/ 1 w 2555"/>
                <a:gd name="T23" fmla="*/ 420 h 1704"/>
                <a:gd name="T24" fmla="*/ 14 w 2555"/>
                <a:gd name="T25" fmla="*/ 338 h 1704"/>
                <a:gd name="T26" fmla="*/ 44 w 2555"/>
                <a:gd name="T27" fmla="*/ 258 h 1704"/>
                <a:gd name="T28" fmla="*/ 125 w 2555"/>
                <a:gd name="T29" fmla="*/ 127 h 1704"/>
                <a:gd name="T30" fmla="*/ 212 w 2555"/>
                <a:gd name="T31" fmla="*/ 13 h 1704"/>
                <a:gd name="T32" fmla="*/ 265 w 2555"/>
                <a:gd name="T33" fmla="*/ 72 h 1704"/>
                <a:gd name="T34" fmla="*/ 137 w 2555"/>
                <a:gd name="T35" fmla="*/ 251 h 1704"/>
                <a:gd name="T36" fmla="*/ 85 w 2555"/>
                <a:gd name="T37" fmla="*/ 384 h 1704"/>
                <a:gd name="T38" fmla="*/ 87 w 2555"/>
                <a:gd name="T39" fmla="*/ 518 h 1704"/>
                <a:gd name="T40" fmla="*/ 145 w 2555"/>
                <a:gd name="T41" fmla="*/ 653 h 1704"/>
                <a:gd name="T42" fmla="*/ 279 w 2555"/>
                <a:gd name="T43" fmla="*/ 832 h 1704"/>
                <a:gd name="T44" fmla="*/ 429 w 2555"/>
                <a:gd name="T45" fmla="*/ 1018 h 1704"/>
                <a:gd name="T46" fmla="*/ 581 w 2555"/>
                <a:gd name="T47" fmla="*/ 1210 h 1704"/>
                <a:gd name="T48" fmla="*/ 694 w 2555"/>
                <a:gd name="T49" fmla="*/ 1358 h 1704"/>
                <a:gd name="T50" fmla="*/ 785 w 2555"/>
                <a:gd name="T51" fmla="*/ 1473 h 1704"/>
                <a:gd name="T52" fmla="*/ 895 w 2555"/>
                <a:gd name="T53" fmla="*/ 1569 h 1704"/>
                <a:gd name="T54" fmla="*/ 1036 w 2555"/>
                <a:gd name="T55" fmla="*/ 1618 h 1704"/>
                <a:gd name="T56" fmla="*/ 1209 w 2555"/>
                <a:gd name="T57" fmla="*/ 1619 h 1704"/>
                <a:gd name="T58" fmla="*/ 1583 w 2555"/>
                <a:gd name="T59" fmla="*/ 1544 h 1704"/>
                <a:gd name="T60" fmla="*/ 1918 w 2555"/>
                <a:gd name="T61" fmla="*/ 1450 h 1704"/>
                <a:gd name="T62" fmla="*/ 2080 w 2555"/>
                <a:gd name="T63" fmla="*/ 1382 h 1704"/>
                <a:gd name="T64" fmla="*/ 2312 w 2555"/>
                <a:gd name="T65" fmla="*/ 1240 h 1704"/>
                <a:gd name="T66" fmla="*/ 2399 w 2555"/>
                <a:gd name="T67" fmla="*/ 1152 h 1704"/>
                <a:gd name="T68" fmla="*/ 2437 w 2555"/>
                <a:gd name="T69" fmla="*/ 1087 h 1704"/>
                <a:gd name="T70" fmla="*/ 2462 w 2555"/>
                <a:gd name="T71" fmla="*/ 1016 h 1704"/>
                <a:gd name="T72" fmla="*/ 2476 w 2555"/>
                <a:gd name="T73" fmla="*/ 849 h 1704"/>
                <a:gd name="T74" fmla="*/ 2461 w 2555"/>
                <a:gd name="T75" fmla="*/ 705 h 1704"/>
                <a:gd name="T76" fmla="*/ 2445 w 2555"/>
                <a:gd name="T77" fmla="*/ 563 h 1704"/>
                <a:gd name="T78" fmla="*/ 2424 w 2555"/>
                <a:gd name="T79" fmla="*/ 375 h 1704"/>
                <a:gd name="T80" fmla="*/ 2411 w 2555"/>
                <a:gd name="T81" fmla="*/ 186 h 1704"/>
                <a:gd name="T82" fmla="*/ 2415 w 2555"/>
                <a:gd name="T83" fmla="*/ 0 h 1704"/>
                <a:gd name="T84" fmla="*/ 2489 w 2555"/>
                <a:gd name="T85" fmla="*/ 145 h 1704"/>
                <a:gd name="T86" fmla="*/ 2499 w 2555"/>
                <a:gd name="T87" fmla="*/ 330 h 1704"/>
                <a:gd name="T88" fmla="*/ 2518 w 2555"/>
                <a:gd name="T89" fmla="*/ 517 h 1704"/>
                <a:gd name="T90" fmla="*/ 2536 w 2555"/>
                <a:gd name="T91" fmla="*/ 670 h 1704"/>
                <a:gd name="T92" fmla="*/ 2551 w 2555"/>
                <a:gd name="T93" fmla="*/ 803 h 1704"/>
                <a:gd name="T94" fmla="*/ 2552 w 2555"/>
                <a:gd name="T95" fmla="*/ 949 h 1704"/>
                <a:gd name="T96" fmla="*/ 2538 w 2555"/>
                <a:gd name="T97" fmla="*/ 1040 h 1704"/>
                <a:gd name="T98" fmla="*/ 2507 w 2555"/>
                <a:gd name="T99" fmla="*/ 1123 h 1704"/>
                <a:gd name="T100" fmla="*/ 2463 w 2555"/>
                <a:gd name="T101" fmla="*/ 1199 h 1704"/>
                <a:gd name="T102" fmla="*/ 2403 w 2555"/>
                <a:gd name="T103" fmla="*/ 1265 h 1704"/>
                <a:gd name="T104" fmla="*/ 2329 w 2555"/>
                <a:gd name="T105" fmla="*/ 1325 h 1704"/>
                <a:gd name="T106" fmla="*/ 2088 w 2555"/>
                <a:gd name="T107" fmla="*/ 1466 h 1704"/>
                <a:gd name="T108" fmla="*/ 1966 w 2555"/>
                <a:gd name="T109" fmla="*/ 1516 h 1704"/>
                <a:gd name="T110" fmla="*/ 1684 w 2555"/>
                <a:gd name="T111" fmla="*/ 1599 h 1704"/>
                <a:gd name="T112" fmla="*/ 1260 w 2555"/>
                <a:gd name="T113" fmla="*/ 1693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55" h="1704">
                  <a:moveTo>
                    <a:pt x="1121" y="1704"/>
                  </a:moveTo>
                  <a:lnTo>
                    <a:pt x="1090" y="1703"/>
                  </a:lnTo>
                  <a:lnTo>
                    <a:pt x="1059" y="1701"/>
                  </a:lnTo>
                  <a:lnTo>
                    <a:pt x="1029" y="1697"/>
                  </a:lnTo>
                  <a:lnTo>
                    <a:pt x="1000" y="1693"/>
                  </a:lnTo>
                  <a:lnTo>
                    <a:pt x="973" y="1686"/>
                  </a:lnTo>
                  <a:lnTo>
                    <a:pt x="945" y="1679"/>
                  </a:lnTo>
                  <a:lnTo>
                    <a:pt x="920" y="1670"/>
                  </a:lnTo>
                  <a:lnTo>
                    <a:pt x="895" y="1658"/>
                  </a:lnTo>
                  <a:lnTo>
                    <a:pt x="870" y="1647"/>
                  </a:lnTo>
                  <a:lnTo>
                    <a:pt x="847" y="1633"/>
                  </a:lnTo>
                  <a:lnTo>
                    <a:pt x="824" y="1618"/>
                  </a:lnTo>
                  <a:lnTo>
                    <a:pt x="802" y="1601"/>
                  </a:lnTo>
                  <a:lnTo>
                    <a:pt x="781" y="1584"/>
                  </a:lnTo>
                  <a:lnTo>
                    <a:pt x="761" y="1564"/>
                  </a:lnTo>
                  <a:lnTo>
                    <a:pt x="741" y="1544"/>
                  </a:lnTo>
                  <a:lnTo>
                    <a:pt x="723" y="1521"/>
                  </a:lnTo>
                  <a:lnTo>
                    <a:pt x="704" y="1498"/>
                  </a:lnTo>
                  <a:lnTo>
                    <a:pt x="686" y="1475"/>
                  </a:lnTo>
                  <a:lnTo>
                    <a:pt x="668" y="1452"/>
                  </a:lnTo>
                  <a:lnTo>
                    <a:pt x="651" y="1429"/>
                  </a:lnTo>
                  <a:lnTo>
                    <a:pt x="632" y="1406"/>
                  </a:lnTo>
                  <a:lnTo>
                    <a:pt x="614" y="1383"/>
                  </a:lnTo>
                  <a:lnTo>
                    <a:pt x="597" y="1360"/>
                  </a:lnTo>
                  <a:lnTo>
                    <a:pt x="578" y="1336"/>
                  </a:lnTo>
                  <a:lnTo>
                    <a:pt x="548" y="1297"/>
                  </a:lnTo>
                  <a:lnTo>
                    <a:pt x="519" y="1258"/>
                  </a:lnTo>
                  <a:lnTo>
                    <a:pt x="488" y="1220"/>
                  </a:lnTo>
                  <a:lnTo>
                    <a:pt x="458" y="1181"/>
                  </a:lnTo>
                  <a:lnTo>
                    <a:pt x="428" y="1144"/>
                  </a:lnTo>
                  <a:lnTo>
                    <a:pt x="397" y="1106"/>
                  </a:lnTo>
                  <a:lnTo>
                    <a:pt x="367" y="1068"/>
                  </a:lnTo>
                  <a:lnTo>
                    <a:pt x="337" y="1031"/>
                  </a:lnTo>
                  <a:lnTo>
                    <a:pt x="308" y="993"/>
                  </a:lnTo>
                  <a:lnTo>
                    <a:pt x="277" y="955"/>
                  </a:lnTo>
                  <a:lnTo>
                    <a:pt x="247" y="918"/>
                  </a:lnTo>
                  <a:lnTo>
                    <a:pt x="217" y="880"/>
                  </a:lnTo>
                  <a:lnTo>
                    <a:pt x="187" y="842"/>
                  </a:lnTo>
                  <a:lnTo>
                    <a:pt x="157" y="803"/>
                  </a:lnTo>
                  <a:lnTo>
                    <a:pt x="127" y="764"/>
                  </a:lnTo>
                  <a:lnTo>
                    <a:pt x="99" y="725"/>
                  </a:lnTo>
                  <a:lnTo>
                    <a:pt x="87" y="710"/>
                  </a:lnTo>
                  <a:lnTo>
                    <a:pt x="77" y="694"/>
                  </a:lnTo>
                  <a:lnTo>
                    <a:pt x="68" y="678"/>
                  </a:lnTo>
                  <a:lnTo>
                    <a:pt x="59" y="662"/>
                  </a:lnTo>
                  <a:lnTo>
                    <a:pt x="51" y="647"/>
                  </a:lnTo>
                  <a:lnTo>
                    <a:pt x="43" y="631"/>
                  </a:lnTo>
                  <a:lnTo>
                    <a:pt x="36" y="615"/>
                  </a:lnTo>
                  <a:lnTo>
                    <a:pt x="29" y="599"/>
                  </a:lnTo>
                  <a:lnTo>
                    <a:pt x="23" y="583"/>
                  </a:lnTo>
                  <a:lnTo>
                    <a:pt x="18" y="567"/>
                  </a:lnTo>
                  <a:lnTo>
                    <a:pt x="14" y="551"/>
                  </a:lnTo>
                  <a:lnTo>
                    <a:pt x="10" y="533"/>
                  </a:lnTo>
                  <a:lnTo>
                    <a:pt x="7" y="517"/>
                  </a:lnTo>
                  <a:lnTo>
                    <a:pt x="5" y="501"/>
                  </a:lnTo>
                  <a:lnTo>
                    <a:pt x="2" y="485"/>
                  </a:lnTo>
                  <a:lnTo>
                    <a:pt x="1" y="469"/>
                  </a:lnTo>
                  <a:lnTo>
                    <a:pt x="0" y="452"/>
                  </a:lnTo>
                  <a:lnTo>
                    <a:pt x="0" y="436"/>
                  </a:lnTo>
                  <a:lnTo>
                    <a:pt x="1" y="420"/>
                  </a:lnTo>
                  <a:lnTo>
                    <a:pt x="2" y="404"/>
                  </a:lnTo>
                  <a:lnTo>
                    <a:pt x="5" y="387"/>
                  </a:lnTo>
                  <a:lnTo>
                    <a:pt x="7" y="370"/>
                  </a:lnTo>
                  <a:lnTo>
                    <a:pt x="10" y="354"/>
                  </a:lnTo>
                  <a:lnTo>
                    <a:pt x="14" y="338"/>
                  </a:lnTo>
                  <a:lnTo>
                    <a:pt x="18" y="322"/>
                  </a:lnTo>
                  <a:lnTo>
                    <a:pt x="24" y="306"/>
                  </a:lnTo>
                  <a:lnTo>
                    <a:pt x="30" y="290"/>
                  </a:lnTo>
                  <a:lnTo>
                    <a:pt x="37" y="274"/>
                  </a:lnTo>
                  <a:lnTo>
                    <a:pt x="44" y="258"/>
                  </a:lnTo>
                  <a:lnTo>
                    <a:pt x="52" y="242"/>
                  </a:lnTo>
                  <a:lnTo>
                    <a:pt x="60" y="226"/>
                  </a:lnTo>
                  <a:lnTo>
                    <a:pt x="69" y="211"/>
                  </a:lnTo>
                  <a:lnTo>
                    <a:pt x="96" y="169"/>
                  </a:lnTo>
                  <a:lnTo>
                    <a:pt x="125" y="127"/>
                  </a:lnTo>
                  <a:lnTo>
                    <a:pt x="154" y="87"/>
                  </a:lnTo>
                  <a:lnTo>
                    <a:pt x="185" y="48"/>
                  </a:lnTo>
                  <a:lnTo>
                    <a:pt x="194" y="37"/>
                  </a:lnTo>
                  <a:lnTo>
                    <a:pt x="203" y="24"/>
                  </a:lnTo>
                  <a:lnTo>
                    <a:pt x="212" y="13"/>
                  </a:lnTo>
                  <a:lnTo>
                    <a:pt x="221" y="0"/>
                  </a:lnTo>
                  <a:lnTo>
                    <a:pt x="319" y="0"/>
                  </a:lnTo>
                  <a:lnTo>
                    <a:pt x="301" y="24"/>
                  </a:lnTo>
                  <a:lnTo>
                    <a:pt x="283" y="49"/>
                  </a:lnTo>
                  <a:lnTo>
                    <a:pt x="265" y="72"/>
                  </a:lnTo>
                  <a:lnTo>
                    <a:pt x="247" y="96"/>
                  </a:lnTo>
                  <a:lnTo>
                    <a:pt x="218" y="134"/>
                  </a:lnTo>
                  <a:lnTo>
                    <a:pt x="189" y="172"/>
                  </a:lnTo>
                  <a:lnTo>
                    <a:pt x="162" y="212"/>
                  </a:lnTo>
                  <a:lnTo>
                    <a:pt x="137" y="251"/>
                  </a:lnTo>
                  <a:lnTo>
                    <a:pt x="122" y="278"/>
                  </a:lnTo>
                  <a:lnTo>
                    <a:pt x="109" y="304"/>
                  </a:lnTo>
                  <a:lnTo>
                    <a:pt x="99" y="330"/>
                  </a:lnTo>
                  <a:lnTo>
                    <a:pt x="91" y="358"/>
                  </a:lnTo>
                  <a:lnTo>
                    <a:pt x="85" y="384"/>
                  </a:lnTo>
                  <a:lnTo>
                    <a:pt x="80" y="412"/>
                  </a:lnTo>
                  <a:lnTo>
                    <a:pt x="79" y="438"/>
                  </a:lnTo>
                  <a:lnTo>
                    <a:pt x="79" y="466"/>
                  </a:lnTo>
                  <a:lnTo>
                    <a:pt x="83" y="492"/>
                  </a:lnTo>
                  <a:lnTo>
                    <a:pt x="87" y="518"/>
                  </a:lnTo>
                  <a:lnTo>
                    <a:pt x="94" y="546"/>
                  </a:lnTo>
                  <a:lnTo>
                    <a:pt x="103" y="572"/>
                  </a:lnTo>
                  <a:lnTo>
                    <a:pt x="115" y="600"/>
                  </a:lnTo>
                  <a:lnTo>
                    <a:pt x="129" y="626"/>
                  </a:lnTo>
                  <a:lnTo>
                    <a:pt x="145" y="653"/>
                  </a:lnTo>
                  <a:lnTo>
                    <a:pt x="163" y="679"/>
                  </a:lnTo>
                  <a:lnTo>
                    <a:pt x="191" y="717"/>
                  </a:lnTo>
                  <a:lnTo>
                    <a:pt x="220" y="756"/>
                  </a:lnTo>
                  <a:lnTo>
                    <a:pt x="249" y="794"/>
                  </a:lnTo>
                  <a:lnTo>
                    <a:pt x="279" y="832"/>
                  </a:lnTo>
                  <a:lnTo>
                    <a:pt x="309" y="869"/>
                  </a:lnTo>
                  <a:lnTo>
                    <a:pt x="339" y="907"/>
                  </a:lnTo>
                  <a:lnTo>
                    <a:pt x="368" y="944"/>
                  </a:lnTo>
                  <a:lnTo>
                    <a:pt x="398" y="981"/>
                  </a:lnTo>
                  <a:lnTo>
                    <a:pt x="429" y="1018"/>
                  </a:lnTo>
                  <a:lnTo>
                    <a:pt x="459" y="1056"/>
                  </a:lnTo>
                  <a:lnTo>
                    <a:pt x="490" y="1094"/>
                  </a:lnTo>
                  <a:lnTo>
                    <a:pt x="520" y="1132"/>
                  </a:lnTo>
                  <a:lnTo>
                    <a:pt x="550" y="1171"/>
                  </a:lnTo>
                  <a:lnTo>
                    <a:pt x="581" y="1210"/>
                  </a:lnTo>
                  <a:lnTo>
                    <a:pt x="610" y="1249"/>
                  </a:lnTo>
                  <a:lnTo>
                    <a:pt x="641" y="1288"/>
                  </a:lnTo>
                  <a:lnTo>
                    <a:pt x="659" y="1311"/>
                  </a:lnTo>
                  <a:lnTo>
                    <a:pt x="677" y="1335"/>
                  </a:lnTo>
                  <a:lnTo>
                    <a:pt x="694" y="1358"/>
                  </a:lnTo>
                  <a:lnTo>
                    <a:pt x="712" y="1381"/>
                  </a:lnTo>
                  <a:lnTo>
                    <a:pt x="730" y="1404"/>
                  </a:lnTo>
                  <a:lnTo>
                    <a:pt x="748" y="1427"/>
                  </a:lnTo>
                  <a:lnTo>
                    <a:pt x="766" y="1450"/>
                  </a:lnTo>
                  <a:lnTo>
                    <a:pt x="785" y="1473"/>
                  </a:lnTo>
                  <a:lnTo>
                    <a:pt x="804" y="1496"/>
                  </a:lnTo>
                  <a:lnTo>
                    <a:pt x="825" y="1517"/>
                  </a:lnTo>
                  <a:lnTo>
                    <a:pt x="848" y="1537"/>
                  </a:lnTo>
                  <a:lnTo>
                    <a:pt x="871" y="1554"/>
                  </a:lnTo>
                  <a:lnTo>
                    <a:pt x="895" y="1569"/>
                  </a:lnTo>
                  <a:lnTo>
                    <a:pt x="921" y="1583"/>
                  </a:lnTo>
                  <a:lnTo>
                    <a:pt x="948" y="1595"/>
                  </a:lnTo>
                  <a:lnTo>
                    <a:pt x="976" y="1605"/>
                  </a:lnTo>
                  <a:lnTo>
                    <a:pt x="1006" y="1613"/>
                  </a:lnTo>
                  <a:lnTo>
                    <a:pt x="1036" y="1618"/>
                  </a:lnTo>
                  <a:lnTo>
                    <a:pt x="1068" y="1623"/>
                  </a:lnTo>
                  <a:lnTo>
                    <a:pt x="1101" y="1625"/>
                  </a:lnTo>
                  <a:lnTo>
                    <a:pt x="1136" y="1625"/>
                  </a:lnTo>
                  <a:lnTo>
                    <a:pt x="1171" y="1623"/>
                  </a:lnTo>
                  <a:lnTo>
                    <a:pt x="1209" y="1619"/>
                  </a:lnTo>
                  <a:lnTo>
                    <a:pt x="1247" y="1615"/>
                  </a:lnTo>
                  <a:lnTo>
                    <a:pt x="1332" y="1600"/>
                  </a:lnTo>
                  <a:lnTo>
                    <a:pt x="1417" y="1583"/>
                  </a:lnTo>
                  <a:lnTo>
                    <a:pt x="1501" y="1563"/>
                  </a:lnTo>
                  <a:lnTo>
                    <a:pt x="1583" y="1544"/>
                  </a:lnTo>
                  <a:lnTo>
                    <a:pt x="1665" y="1522"/>
                  </a:lnTo>
                  <a:lnTo>
                    <a:pt x="1744" y="1500"/>
                  </a:lnTo>
                  <a:lnTo>
                    <a:pt x="1821" y="1478"/>
                  </a:lnTo>
                  <a:lnTo>
                    <a:pt x="1895" y="1457"/>
                  </a:lnTo>
                  <a:lnTo>
                    <a:pt x="1918" y="1450"/>
                  </a:lnTo>
                  <a:lnTo>
                    <a:pt x="1941" y="1442"/>
                  </a:lnTo>
                  <a:lnTo>
                    <a:pt x="1963" y="1434"/>
                  </a:lnTo>
                  <a:lnTo>
                    <a:pt x="1986" y="1425"/>
                  </a:lnTo>
                  <a:lnTo>
                    <a:pt x="2033" y="1405"/>
                  </a:lnTo>
                  <a:lnTo>
                    <a:pt x="2080" y="1382"/>
                  </a:lnTo>
                  <a:lnTo>
                    <a:pt x="2128" y="1357"/>
                  </a:lnTo>
                  <a:lnTo>
                    <a:pt x="2178" y="1328"/>
                  </a:lnTo>
                  <a:lnTo>
                    <a:pt x="2230" y="1295"/>
                  </a:lnTo>
                  <a:lnTo>
                    <a:pt x="2284" y="1259"/>
                  </a:lnTo>
                  <a:lnTo>
                    <a:pt x="2312" y="1240"/>
                  </a:lnTo>
                  <a:lnTo>
                    <a:pt x="2337" y="1219"/>
                  </a:lnTo>
                  <a:lnTo>
                    <a:pt x="2360" y="1197"/>
                  </a:lnTo>
                  <a:lnTo>
                    <a:pt x="2380" y="1174"/>
                  </a:lnTo>
                  <a:lnTo>
                    <a:pt x="2390" y="1163"/>
                  </a:lnTo>
                  <a:lnTo>
                    <a:pt x="2399" y="1152"/>
                  </a:lnTo>
                  <a:lnTo>
                    <a:pt x="2407" y="1139"/>
                  </a:lnTo>
                  <a:lnTo>
                    <a:pt x="2416" y="1126"/>
                  </a:lnTo>
                  <a:lnTo>
                    <a:pt x="2423" y="1114"/>
                  </a:lnTo>
                  <a:lnTo>
                    <a:pt x="2430" y="1101"/>
                  </a:lnTo>
                  <a:lnTo>
                    <a:pt x="2437" y="1087"/>
                  </a:lnTo>
                  <a:lnTo>
                    <a:pt x="2442" y="1075"/>
                  </a:lnTo>
                  <a:lnTo>
                    <a:pt x="2448" y="1060"/>
                  </a:lnTo>
                  <a:lnTo>
                    <a:pt x="2453" y="1046"/>
                  </a:lnTo>
                  <a:lnTo>
                    <a:pt x="2457" y="1031"/>
                  </a:lnTo>
                  <a:lnTo>
                    <a:pt x="2462" y="1016"/>
                  </a:lnTo>
                  <a:lnTo>
                    <a:pt x="2469" y="986"/>
                  </a:lnTo>
                  <a:lnTo>
                    <a:pt x="2473" y="954"/>
                  </a:lnTo>
                  <a:lnTo>
                    <a:pt x="2476" y="920"/>
                  </a:lnTo>
                  <a:lnTo>
                    <a:pt x="2477" y="885"/>
                  </a:lnTo>
                  <a:lnTo>
                    <a:pt x="2476" y="849"/>
                  </a:lnTo>
                  <a:lnTo>
                    <a:pt x="2472" y="811"/>
                  </a:lnTo>
                  <a:lnTo>
                    <a:pt x="2470" y="785"/>
                  </a:lnTo>
                  <a:lnTo>
                    <a:pt x="2466" y="758"/>
                  </a:lnTo>
                  <a:lnTo>
                    <a:pt x="2464" y="732"/>
                  </a:lnTo>
                  <a:lnTo>
                    <a:pt x="2461" y="705"/>
                  </a:lnTo>
                  <a:lnTo>
                    <a:pt x="2458" y="679"/>
                  </a:lnTo>
                  <a:lnTo>
                    <a:pt x="2455" y="653"/>
                  </a:lnTo>
                  <a:lnTo>
                    <a:pt x="2452" y="626"/>
                  </a:lnTo>
                  <a:lnTo>
                    <a:pt x="2449" y="600"/>
                  </a:lnTo>
                  <a:lnTo>
                    <a:pt x="2445" y="563"/>
                  </a:lnTo>
                  <a:lnTo>
                    <a:pt x="2440" y="525"/>
                  </a:lnTo>
                  <a:lnTo>
                    <a:pt x="2435" y="487"/>
                  </a:lnTo>
                  <a:lnTo>
                    <a:pt x="2432" y="451"/>
                  </a:lnTo>
                  <a:lnTo>
                    <a:pt x="2427" y="413"/>
                  </a:lnTo>
                  <a:lnTo>
                    <a:pt x="2424" y="375"/>
                  </a:lnTo>
                  <a:lnTo>
                    <a:pt x="2421" y="337"/>
                  </a:lnTo>
                  <a:lnTo>
                    <a:pt x="2417" y="299"/>
                  </a:lnTo>
                  <a:lnTo>
                    <a:pt x="2415" y="262"/>
                  </a:lnTo>
                  <a:lnTo>
                    <a:pt x="2413" y="224"/>
                  </a:lnTo>
                  <a:lnTo>
                    <a:pt x="2411" y="186"/>
                  </a:lnTo>
                  <a:lnTo>
                    <a:pt x="2410" y="148"/>
                  </a:lnTo>
                  <a:lnTo>
                    <a:pt x="2410" y="111"/>
                  </a:lnTo>
                  <a:lnTo>
                    <a:pt x="2411" y="73"/>
                  </a:lnTo>
                  <a:lnTo>
                    <a:pt x="2413" y="37"/>
                  </a:lnTo>
                  <a:lnTo>
                    <a:pt x="2415" y="0"/>
                  </a:lnTo>
                  <a:lnTo>
                    <a:pt x="2494" y="0"/>
                  </a:lnTo>
                  <a:lnTo>
                    <a:pt x="2492" y="36"/>
                  </a:lnTo>
                  <a:lnTo>
                    <a:pt x="2491" y="72"/>
                  </a:lnTo>
                  <a:lnTo>
                    <a:pt x="2489" y="109"/>
                  </a:lnTo>
                  <a:lnTo>
                    <a:pt x="2489" y="145"/>
                  </a:lnTo>
                  <a:lnTo>
                    <a:pt x="2489" y="181"/>
                  </a:lnTo>
                  <a:lnTo>
                    <a:pt x="2491" y="219"/>
                  </a:lnTo>
                  <a:lnTo>
                    <a:pt x="2493" y="256"/>
                  </a:lnTo>
                  <a:lnTo>
                    <a:pt x="2496" y="292"/>
                  </a:lnTo>
                  <a:lnTo>
                    <a:pt x="2499" y="330"/>
                  </a:lnTo>
                  <a:lnTo>
                    <a:pt x="2502" y="367"/>
                  </a:lnTo>
                  <a:lnTo>
                    <a:pt x="2507" y="405"/>
                  </a:lnTo>
                  <a:lnTo>
                    <a:pt x="2510" y="443"/>
                  </a:lnTo>
                  <a:lnTo>
                    <a:pt x="2515" y="479"/>
                  </a:lnTo>
                  <a:lnTo>
                    <a:pt x="2518" y="517"/>
                  </a:lnTo>
                  <a:lnTo>
                    <a:pt x="2523" y="554"/>
                  </a:lnTo>
                  <a:lnTo>
                    <a:pt x="2527" y="591"/>
                  </a:lnTo>
                  <a:lnTo>
                    <a:pt x="2531" y="617"/>
                  </a:lnTo>
                  <a:lnTo>
                    <a:pt x="2533" y="643"/>
                  </a:lnTo>
                  <a:lnTo>
                    <a:pt x="2536" y="670"/>
                  </a:lnTo>
                  <a:lnTo>
                    <a:pt x="2540" y="696"/>
                  </a:lnTo>
                  <a:lnTo>
                    <a:pt x="2542" y="724"/>
                  </a:lnTo>
                  <a:lnTo>
                    <a:pt x="2546" y="750"/>
                  </a:lnTo>
                  <a:lnTo>
                    <a:pt x="2548" y="776"/>
                  </a:lnTo>
                  <a:lnTo>
                    <a:pt x="2551" y="803"/>
                  </a:lnTo>
                  <a:lnTo>
                    <a:pt x="2554" y="846"/>
                  </a:lnTo>
                  <a:lnTo>
                    <a:pt x="2555" y="888"/>
                  </a:lnTo>
                  <a:lnTo>
                    <a:pt x="2555" y="908"/>
                  </a:lnTo>
                  <a:lnTo>
                    <a:pt x="2554" y="929"/>
                  </a:lnTo>
                  <a:lnTo>
                    <a:pt x="2552" y="949"/>
                  </a:lnTo>
                  <a:lnTo>
                    <a:pt x="2550" y="967"/>
                  </a:lnTo>
                  <a:lnTo>
                    <a:pt x="2548" y="986"/>
                  </a:lnTo>
                  <a:lnTo>
                    <a:pt x="2546" y="1005"/>
                  </a:lnTo>
                  <a:lnTo>
                    <a:pt x="2541" y="1022"/>
                  </a:lnTo>
                  <a:lnTo>
                    <a:pt x="2538" y="1040"/>
                  </a:lnTo>
                  <a:lnTo>
                    <a:pt x="2532" y="1057"/>
                  </a:lnTo>
                  <a:lnTo>
                    <a:pt x="2527" y="1075"/>
                  </a:lnTo>
                  <a:lnTo>
                    <a:pt x="2520" y="1091"/>
                  </a:lnTo>
                  <a:lnTo>
                    <a:pt x="2515" y="1108"/>
                  </a:lnTo>
                  <a:lnTo>
                    <a:pt x="2507" y="1123"/>
                  </a:lnTo>
                  <a:lnTo>
                    <a:pt x="2500" y="1139"/>
                  </a:lnTo>
                  <a:lnTo>
                    <a:pt x="2491" y="1154"/>
                  </a:lnTo>
                  <a:lnTo>
                    <a:pt x="2482" y="1169"/>
                  </a:lnTo>
                  <a:lnTo>
                    <a:pt x="2472" y="1184"/>
                  </a:lnTo>
                  <a:lnTo>
                    <a:pt x="2463" y="1199"/>
                  </a:lnTo>
                  <a:lnTo>
                    <a:pt x="2452" y="1212"/>
                  </a:lnTo>
                  <a:lnTo>
                    <a:pt x="2440" y="1226"/>
                  </a:lnTo>
                  <a:lnTo>
                    <a:pt x="2429" y="1239"/>
                  </a:lnTo>
                  <a:lnTo>
                    <a:pt x="2416" y="1252"/>
                  </a:lnTo>
                  <a:lnTo>
                    <a:pt x="2403" y="1265"/>
                  </a:lnTo>
                  <a:lnTo>
                    <a:pt x="2390" y="1278"/>
                  </a:lnTo>
                  <a:lnTo>
                    <a:pt x="2375" y="1289"/>
                  </a:lnTo>
                  <a:lnTo>
                    <a:pt x="2360" y="1302"/>
                  </a:lnTo>
                  <a:lnTo>
                    <a:pt x="2345" y="1313"/>
                  </a:lnTo>
                  <a:lnTo>
                    <a:pt x="2329" y="1325"/>
                  </a:lnTo>
                  <a:lnTo>
                    <a:pt x="2271" y="1363"/>
                  </a:lnTo>
                  <a:lnTo>
                    <a:pt x="2217" y="1396"/>
                  </a:lnTo>
                  <a:lnTo>
                    <a:pt x="2165" y="1427"/>
                  </a:lnTo>
                  <a:lnTo>
                    <a:pt x="2113" y="1453"/>
                  </a:lnTo>
                  <a:lnTo>
                    <a:pt x="2088" y="1466"/>
                  </a:lnTo>
                  <a:lnTo>
                    <a:pt x="2064" y="1477"/>
                  </a:lnTo>
                  <a:lnTo>
                    <a:pt x="2039" y="1489"/>
                  </a:lnTo>
                  <a:lnTo>
                    <a:pt x="2014" y="1499"/>
                  </a:lnTo>
                  <a:lnTo>
                    <a:pt x="1990" y="1508"/>
                  </a:lnTo>
                  <a:lnTo>
                    <a:pt x="1966" y="1516"/>
                  </a:lnTo>
                  <a:lnTo>
                    <a:pt x="1941" y="1524"/>
                  </a:lnTo>
                  <a:lnTo>
                    <a:pt x="1917" y="1532"/>
                  </a:lnTo>
                  <a:lnTo>
                    <a:pt x="1842" y="1554"/>
                  </a:lnTo>
                  <a:lnTo>
                    <a:pt x="1764" y="1576"/>
                  </a:lnTo>
                  <a:lnTo>
                    <a:pt x="1684" y="1599"/>
                  </a:lnTo>
                  <a:lnTo>
                    <a:pt x="1601" y="1619"/>
                  </a:lnTo>
                  <a:lnTo>
                    <a:pt x="1518" y="1640"/>
                  </a:lnTo>
                  <a:lnTo>
                    <a:pt x="1433" y="1660"/>
                  </a:lnTo>
                  <a:lnTo>
                    <a:pt x="1347" y="1677"/>
                  </a:lnTo>
                  <a:lnTo>
                    <a:pt x="1260" y="1693"/>
                  </a:lnTo>
                  <a:lnTo>
                    <a:pt x="1224" y="1697"/>
                  </a:lnTo>
                  <a:lnTo>
                    <a:pt x="1189" y="1701"/>
                  </a:lnTo>
                  <a:lnTo>
                    <a:pt x="1154" y="1703"/>
                  </a:lnTo>
                  <a:lnTo>
                    <a:pt x="1121" y="1704"/>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4" name="Freeform 22">
              <a:extLst>
                <a:ext uri="{FF2B5EF4-FFF2-40B4-BE49-F238E27FC236}">
                  <a16:creationId xmlns:a16="http://schemas.microsoft.com/office/drawing/2014/main" id="{57908DE0-87FD-4B86-9BA7-16944D1AC87C}"/>
                </a:ext>
              </a:extLst>
            </p:cNvPr>
            <p:cNvSpPr>
              <a:spLocks/>
            </p:cNvSpPr>
            <p:nvPr userDrawn="1"/>
          </p:nvSpPr>
          <p:spPr bwMode="auto">
            <a:xfrm>
              <a:off x="10204283" y="1242259"/>
              <a:ext cx="1991331" cy="3205672"/>
            </a:xfrm>
            <a:custGeom>
              <a:avLst/>
              <a:gdLst>
                <a:gd name="T0" fmla="*/ 2604 w 2997"/>
                <a:gd name="T1" fmla="*/ 4791 h 4826"/>
                <a:gd name="T2" fmla="*/ 2217 w 2997"/>
                <a:gd name="T3" fmla="*/ 4752 h 4826"/>
                <a:gd name="T4" fmla="*/ 1950 w 2997"/>
                <a:gd name="T5" fmla="*/ 4716 h 4826"/>
                <a:gd name="T6" fmla="*/ 1565 w 2997"/>
                <a:gd name="T7" fmla="*/ 4666 h 4826"/>
                <a:gd name="T8" fmla="*/ 1104 w 2997"/>
                <a:gd name="T9" fmla="*/ 4642 h 4826"/>
                <a:gd name="T10" fmla="*/ 656 w 2997"/>
                <a:gd name="T11" fmla="*/ 4656 h 4826"/>
                <a:gd name="T12" fmla="*/ 508 w 2997"/>
                <a:gd name="T13" fmla="*/ 4646 h 4826"/>
                <a:gd name="T14" fmla="*/ 382 w 2997"/>
                <a:gd name="T15" fmla="*/ 4609 h 4826"/>
                <a:gd name="T16" fmla="*/ 253 w 2997"/>
                <a:gd name="T17" fmla="*/ 4529 h 4826"/>
                <a:gd name="T18" fmla="*/ 140 w 2997"/>
                <a:gd name="T19" fmla="*/ 4392 h 4826"/>
                <a:gd name="T20" fmla="*/ 56 w 2997"/>
                <a:gd name="T21" fmla="*/ 4219 h 4826"/>
                <a:gd name="T22" fmla="*/ 8 w 2997"/>
                <a:gd name="T23" fmla="*/ 4027 h 4826"/>
                <a:gd name="T24" fmla="*/ 4 w 2997"/>
                <a:gd name="T25" fmla="*/ 3836 h 4826"/>
                <a:gd name="T26" fmla="*/ 56 w 2997"/>
                <a:gd name="T27" fmla="*/ 3634 h 4826"/>
                <a:gd name="T28" fmla="*/ 153 w 2997"/>
                <a:gd name="T29" fmla="*/ 3395 h 4826"/>
                <a:gd name="T30" fmla="*/ 384 w 2997"/>
                <a:gd name="T31" fmla="*/ 2943 h 4826"/>
                <a:gd name="T32" fmla="*/ 629 w 2997"/>
                <a:gd name="T33" fmla="*/ 2394 h 4826"/>
                <a:gd name="T34" fmla="*/ 733 w 2997"/>
                <a:gd name="T35" fmla="*/ 2091 h 4826"/>
                <a:gd name="T36" fmla="*/ 812 w 2997"/>
                <a:gd name="T37" fmla="*/ 1770 h 4826"/>
                <a:gd name="T38" fmla="*/ 858 w 2997"/>
                <a:gd name="T39" fmla="*/ 1481 h 4826"/>
                <a:gd name="T40" fmla="*/ 915 w 2997"/>
                <a:gd name="T41" fmla="*/ 1259 h 4826"/>
                <a:gd name="T42" fmla="*/ 990 w 2997"/>
                <a:gd name="T43" fmla="*/ 1106 h 4826"/>
                <a:gd name="T44" fmla="*/ 1071 w 2997"/>
                <a:gd name="T45" fmla="*/ 999 h 4826"/>
                <a:gd name="T46" fmla="*/ 1272 w 2997"/>
                <a:gd name="T47" fmla="*/ 811 h 4826"/>
                <a:gd name="T48" fmla="*/ 1476 w 2997"/>
                <a:gd name="T49" fmla="*/ 640 h 4826"/>
                <a:gd name="T50" fmla="*/ 1698 w 2997"/>
                <a:gd name="T51" fmla="*/ 471 h 4826"/>
                <a:gd name="T52" fmla="*/ 1960 w 2997"/>
                <a:gd name="T53" fmla="*/ 303 h 4826"/>
                <a:gd name="T54" fmla="*/ 2301 w 2997"/>
                <a:gd name="T55" fmla="*/ 159 h 4826"/>
                <a:gd name="T56" fmla="*/ 2680 w 2997"/>
                <a:gd name="T57" fmla="*/ 55 h 4826"/>
                <a:gd name="T58" fmla="*/ 2997 w 2997"/>
                <a:gd name="T59" fmla="*/ 39 h 4826"/>
                <a:gd name="T60" fmla="*/ 2623 w 2997"/>
                <a:gd name="T61" fmla="*/ 108 h 4826"/>
                <a:gd name="T62" fmla="*/ 2250 w 2997"/>
                <a:gd name="T63" fmla="*/ 218 h 4826"/>
                <a:gd name="T64" fmla="*/ 1949 w 2997"/>
                <a:gd name="T65" fmla="*/ 355 h 4826"/>
                <a:gd name="T66" fmla="*/ 1666 w 2997"/>
                <a:gd name="T67" fmla="*/ 544 h 4826"/>
                <a:gd name="T68" fmla="*/ 1481 w 2997"/>
                <a:gd name="T69" fmla="*/ 686 h 4826"/>
                <a:gd name="T70" fmla="*/ 1263 w 2997"/>
                <a:gd name="T71" fmla="*/ 873 h 4826"/>
                <a:gd name="T72" fmla="*/ 1085 w 2997"/>
                <a:gd name="T73" fmla="*/ 1043 h 4826"/>
                <a:gd name="T74" fmla="*/ 1001 w 2997"/>
                <a:gd name="T75" fmla="*/ 1165 h 4826"/>
                <a:gd name="T76" fmla="*/ 917 w 2997"/>
                <a:gd name="T77" fmla="*/ 1385 h 4826"/>
                <a:gd name="T78" fmla="*/ 879 w 2997"/>
                <a:gd name="T79" fmla="*/ 1608 h 4826"/>
                <a:gd name="T80" fmla="*/ 814 w 2997"/>
                <a:gd name="T81" fmla="*/ 1942 h 4826"/>
                <a:gd name="T82" fmla="*/ 721 w 2997"/>
                <a:gd name="T83" fmla="*/ 2256 h 4826"/>
                <a:gd name="T84" fmla="*/ 548 w 2997"/>
                <a:gd name="T85" fmla="*/ 2693 h 4826"/>
                <a:gd name="T86" fmla="*/ 297 w 2997"/>
                <a:gd name="T87" fmla="*/ 3195 h 4826"/>
                <a:gd name="T88" fmla="*/ 138 w 2997"/>
                <a:gd name="T89" fmla="*/ 3527 h 4826"/>
                <a:gd name="T90" fmla="*/ 58 w 2997"/>
                <a:gd name="T91" fmla="*/ 3756 h 4826"/>
                <a:gd name="T92" fmla="*/ 40 w 2997"/>
                <a:gd name="T93" fmla="*/ 3929 h 4826"/>
                <a:gd name="T94" fmla="*/ 66 w 2997"/>
                <a:gd name="T95" fmla="*/ 4113 h 4826"/>
                <a:gd name="T96" fmla="*/ 128 w 2997"/>
                <a:gd name="T97" fmla="*/ 4289 h 4826"/>
                <a:gd name="T98" fmla="*/ 222 w 2997"/>
                <a:gd name="T99" fmla="*/ 4438 h 4826"/>
                <a:gd name="T100" fmla="*/ 339 w 2997"/>
                <a:gd name="T101" fmla="*/ 4543 h 4826"/>
                <a:gd name="T102" fmla="*/ 454 w 2997"/>
                <a:gd name="T103" fmla="*/ 4593 h 4826"/>
                <a:gd name="T104" fmla="*/ 582 w 2997"/>
                <a:gd name="T105" fmla="*/ 4615 h 4826"/>
                <a:gd name="T106" fmla="*/ 815 w 2997"/>
                <a:gd name="T107" fmla="*/ 4610 h 4826"/>
                <a:gd name="T108" fmla="*/ 1360 w 2997"/>
                <a:gd name="T109" fmla="*/ 4610 h 4826"/>
                <a:gd name="T110" fmla="*/ 1764 w 2997"/>
                <a:gd name="T111" fmla="*/ 4650 h 4826"/>
                <a:gd name="T112" fmla="*/ 2087 w 2997"/>
                <a:gd name="T113" fmla="*/ 4695 h 4826"/>
                <a:gd name="T114" fmla="*/ 2384 w 2997"/>
                <a:gd name="T115" fmla="*/ 4732 h 4826"/>
                <a:gd name="T116" fmla="*/ 2827 w 2997"/>
                <a:gd name="T117" fmla="*/ 4772 h 4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7" h="4826">
                  <a:moveTo>
                    <a:pt x="2997" y="4826"/>
                  </a:moveTo>
                  <a:lnTo>
                    <a:pt x="2897" y="4818"/>
                  </a:lnTo>
                  <a:lnTo>
                    <a:pt x="2824" y="4811"/>
                  </a:lnTo>
                  <a:lnTo>
                    <a:pt x="2750" y="4805"/>
                  </a:lnTo>
                  <a:lnTo>
                    <a:pt x="2677" y="4798"/>
                  </a:lnTo>
                  <a:lnTo>
                    <a:pt x="2604" y="4791"/>
                  </a:lnTo>
                  <a:lnTo>
                    <a:pt x="2529" y="4785"/>
                  </a:lnTo>
                  <a:lnTo>
                    <a:pt x="2454" y="4777"/>
                  </a:lnTo>
                  <a:lnTo>
                    <a:pt x="2381" y="4771"/>
                  </a:lnTo>
                  <a:lnTo>
                    <a:pt x="2306" y="4763"/>
                  </a:lnTo>
                  <a:lnTo>
                    <a:pt x="2262" y="4757"/>
                  </a:lnTo>
                  <a:lnTo>
                    <a:pt x="2217" y="4752"/>
                  </a:lnTo>
                  <a:lnTo>
                    <a:pt x="2172" y="4746"/>
                  </a:lnTo>
                  <a:lnTo>
                    <a:pt x="2127" y="4741"/>
                  </a:lnTo>
                  <a:lnTo>
                    <a:pt x="2083" y="4734"/>
                  </a:lnTo>
                  <a:lnTo>
                    <a:pt x="2038" y="4728"/>
                  </a:lnTo>
                  <a:lnTo>
                    <a:pt x="1993" y="4721"/>
                  </a:lnTo>
                  <a:lnTo>
                    <a:pt x="1950" y="4716"/>
                  </a:lnTo>
                  <a:lnTo>
                    <a:pt x="1887" y="4706"/>
                  </a:lnTo>
                  <a:lnTo>
                    <a:pt x="1822" y="4697"/>
                  </a:lnTo>
                  <a:lnTo>
                    <a:pt x="1759" y="4689"/>
                  </a:lnTo>
                  <a:lnTo>
                    <a:pt x="1695" y="4681"/>
                  </a:lnTo>
                  <a:lnTo>
                    <a:pt x="1630" y="4673"/>
                  </a:lnTo>
                  <a:lnTo>
                    <a:pt x="1565" y="4666"/>
                  </a:lnTo>
                  <a:lnTo>
                    <a:pt x="1501" y="4659"/>
                  </a:lnTo>
                  <a:lnTo>
                    <a:pt x="1437" y="4654"/>
                  </a:lnTo>
                  <a:lnTo>
                    <a:pt x="1358" y="4649"/>
                  </a:lnTo>
                  <a:lnTo>
                    <a:pt x="1276" y="4646"/>
                  </a:lnTo>
                  <a:lnTo>
                    <a:pt x="1191" y="4643"/>
                  </a:lnTo>
                  <a:lnTo>
                    <a:pt x="1104" y="4642"/>
                  </a:lnTo>
                  <a:lnTo>
                    <a:pt x="1012" y="4643"/>
                  </a:lnTo>
                  <a:lnTo>
                    <a:pt x="916" y="4646"/>
                  </a:lnTo>
                  <a:lnTo>
                    <a:pt x="816" y="4649"/>
                  </a:lnTo>
                  <a:lnTo>
                    <a:pt x="712" y="4654"/>
                  </a:lnTo>
                  <a:lnTo>
                    <a:pt x="683" y="4656"/>
                  </a:lnTo>
                  <a:lnTo>
                    <a:pt x="656" y="4656"/>
                  </a:lnTo>
                  <a:lnTo>
                    <a:pt x="629" y="4656"/>
                  </a:lnTo>
                  <a:lnTo>
                    <a:pt x="603" y="4655"/>
                  </a:lnTo>
                  <a:lnTo>
                    <a:pt x="578" y="4654"/>
                  </a:lnTo>
                  <a:lnTo>
                    <a:pt x="554" y="4651"/>
                  </a:lnTo>
                  <a:lnTo>
                    <a:pt x="531" y="4649"/>
                  </a:lnTo>
                  <a:lnTo>
                    <a:pt x="508" y="4646"/>
                  </a:lnTo>
                  <a:lnTo>
                    <a:pt x="485" y="4641"/>
                  </a:lnTo>
                  <a:lnTo>
                    <a:pt x="463" y="4636"/>
                  </a:lnTo>
                  <a:lnTo>
                    <a:pt x="442" y="4631"/>
                  </a:lnTo>
                  <a:lnTo>
                    <a:pt x="422" y="4624"/>
                  </a:lnTo>
                  <a:lnTo>
                    <a:pt x="401" y="4617"/>
                  </a:lnTo>
                  <a:lnTo>
                    <a:pt x="382" y="4609"/>
                  </a:lnTo>
                  <a:lnTo>
                    <a:pt x="362" y="4600"/>
                  </a:lnTo>
                  <a:lnTo>
                    <a:pt x="343" y="4590"/>
                  </a:lnTo>
                  <a:lnTo>
                    <a:pt x="320" y="4578"/>
                  </a:lnTo>
                  <a:lnTo>
                    <a:pt x="297" y="4563"/>
                  </a:lnTo>
                  <a:lnTo>
                    <a:pt x="275" y="4547"/>
                  </a:lnTo>
                  <a:lnTo>
                    <a:pt x="253" y="4529"/>
                  </a:lnTo>
                  <a:lnTo>
                    <a:pt x="232" y="4509"/>
                  </a:lnTo>
                  <a:lnTo>
                    <a:pt x="212" y="4488"/>
                  </a:lnTo>
                  <a:lnTo>
                    <a:pt x="192" y="4465"/>
                  </a:lnTo>
                  <a:lnTo>
                    <a:pt x="174" y="4443"/>
                  </a:lnTo>
                  <a:lnTo>
                    <a:pt x="157" y="4417"/>
                  </a:lnTo>
                  <a:lnTo>
                    <a:pt x="140" y="4392"/>
                  </a:lnTo>
                  <a:lnTo>
                    <a:pt x="123" y="4365"/>
                  </a:lnTo>
                  <a:lnTo>
                    <a:pt x="107" y="4337"/>
                  </a:lnTo>
                  <a:lnTo>
                    <a:pt x="94" y="4308"/>
                  </a:lnTo>
                  <a:lnTo>
                    <a:pt x="80" y="4280"/>
                  </a:lnTo>
                  <a:lnTo>
                    <a:pt x="67" y="4249"/>
                  </a:lnTo>
                  <a:lnTo>
                    <a:pt x="56" y="4219"/>
                  </a:lnTo>
                  <a:lnTo>
                    <a:pt x="45" y="4188"/>
                  </a:lnTo>
                  <a:lnTo>
                    <a:pt x="35" y="4156"/>
                  </a:lnTo>
                  <a:lnTo>
                    <a:pt x="27" y="4124"/>
                  </a:lnTo>
                  <a:lnTo>
                    <a:pt x="19" y="4092"/>
                  </a:lnTo>
                  <a:lnTo>
                    <a:pt x="13" y="4059"/>
                  </a:lnTo>
                  <a:lnTo>
                    <a:pt x="8" y="4027"/>
                  </a:lnTo>
                  <a:lnTo>
                    <a:pt x="4" y="3995"/>
                  </a:lnTo>
                  <a:lnTo>
                    <a:pt x="2" y="3963"/>
                  </a:lnTo>
                  <a:lnTo>
                    <a:pt x="0" y="3931"/>
                  </a:lnTo>
                  <a:lnTo>
                    <a:pt x="0" y="3899"/>
                  </a:lnTo>
                  <a:lnTo>
                    <a:pt x="1" y="3867"/>
                  </a:lnTo>
                  <a:lnTo>
                    <a:pt x="4" y="3836"/>
                  </a:lnTo>
                  <a:lnTo>
                    <a:pt x="8" y="3805"/>
                  </a:lnTo>
                  <a:lnTo>
                    <a:pt x="12" y="3775"/>
                  </a:lnTo>
                  <a:lnTo>
                    <a:pt x="19" y="3745"/>
                  </a:lnTo>
                  <a:lnTo>
                    <a:pt x="27" y="3717"/>
                  </a:lnTo>
                  <a:lnTo>
                    <a:pt x="41" y="3675"/>
                  </a:lnTo>
                  <a:lnTo>
                    <a:pt x="56" y="3634"/>
                  </a:lnTo>
                  <a:lnTo>
                    <a:pt x="71" y="3593"/>
                  </a:lnTo>
                  <a:lnTo>
                    <a:pt x="86" y="3553"/>
                  </a:lnTo>
                  <a:lnTo>
                    <a:pt x="102" y="3512"/>
                  </a:lnTo>
                  <a:lnTo>
                    <a:pt x="119" y="3473"/>
                  </a:lnTo>
                  <a:lnTo>
                    <a:pt x="136" y="3434"/>
                  </a:lnTo>
                  <a:lnTo>
                    <a:pt x="153" y="3395"/>
                  </a:lnTo>
                  <a:lnTo>
                    <a:pt x="189" y="3321"/>
                  </a:lnTo>
                  <a:lnTo>
                    <a:pt x="226" y="3247"/>
                  </a:lnTo>
                  <a:lnTo>
                    <a:pt x="261" y="3177"/>
                  </a:lnTo>
                  <a:lnTo>
                    <a:pt x="297" y="3110"/>
                  </a:lnTo>
                  <a:lnTo>
                    <a:pt x="340" y="3027"/>
                  </a:lnTo>
                  <a:lnTo>
                    <a:pt x="384" y="2943"/>
                  </a:lnTo>
                  <a:lnTo>
                    <a:pt x="426" y="2856"/>
                  </a:lnTo>
                  <a:lnTo>
                    <a:pt x="469" y="2768"/>
                  </a:lnTo>
                  <a:lnTo>
                    <a:pt x="511" y="2679"/>
                  </a:lnTo>
                  <a:lnTo>
                    <a:pt x="552" y="2586"/>
                  </a:lnTo>
                  <a:lnTo>
                    <a:pt x="591" y="2490"/>
                  </a:lnTo>
                  <a:lnTo>
                    <a:pt x="629" y="2394"/>
                  </a:lnTo>
                  <a:lnTo>
                    <a:pt x="648" y="2345"/>
                  </a:lnTo>
                  <a:lnTo>
                    <a:pt x="666" y="2295"/>
                  </a:lnTo>
                  <a:lnTo>
                    <a:pt x="683" y="2245"/>
                  </a:lnTo>
                  <a:lnTo>
                    <a:pt x="700" y="2195"/>
                  </a:lnTo>
                  <a:lnTo>
                    <a:pt x="717" y="2143"/>
                  </a:lnTo>
                  <a:lnTo>
                    <a:pt x="733" y="2091"/>
                  </a:lnTo>
                  <a:lnTo>
                    <a:pt x="747" y="2040"/>
                  </a:lnTo>
                  <a:lnTo>
                    <a:pt x="762" y="1987"/>
                  </a:lnTo>
                  <a:lnTo>
                    <a:pt x="775" y="1933"/>
                  </a:lnTo>
                  <a:lnTo>
                    <a:pt x="789" y="1879"/>
                  </a:lnTo>
                  <a:lnTo>
                    <a:pt x="800" y="1825"/>
                  </a:lnTo>
                  <a:lnTo>
                    <a:pt x="812" y="1770"/>
                  </a:lnTo>
                  <a:lnTo>
                    <a:pt x="822" y="1715"/>
                  </a:lnTo>
                  <a:lnTo>
                    <a:pt x="832" y="1660"/>
                  </a:lnTo>
                  <a:lnTo>
                    <a:pt x="840" y="1604"/>
                  </a:lnTo>
                  <a:lnTo>
                    <a:pt x="848" y="1546"/>
                  </a:lnTo>
                  <a:lnTo>
                    <a:pt x="853" y="1514"/>
                  </a:lnTo>
                  <a:lnTo>
                    <a:pt x="858" y="1481"/>
                  </a:lnTo>
                  <a:lnTo>
                    <a:pt x="864" y="1446"/>
                  </a:lnTo>
                  <a:lnTo>
                    <a:pt x="871" y="1410"/>
                  </a:lnTo>
                  <a:lnTo>
                    <a:pt x="879" y="1373"/>
                  </a:lnTo>
                  <a:lnTo>
                    <a:pt x="890" y="1335"/>
                  </a:lnTo>
                  <a:lnTo>
                    <a:pt x="901" y="1296"/>
                  </a:lnTo>
                  <a:lnTo>
                    <a:pt x="915" y="1259"/>
                  </a:lnTo>
                  <a:lnTo>
                    <a:pt x="930" y="1220"/>
                  </a:lnTo>
                  <a:lnTo>
                    <a:pt x="947" y="1182"/>
                  </a:lnTo>
                  <a:lnTo>
                    <a:pt x="957" y="1162"/>
                  </a:lnTo>
                  <a:lnTo>
                    <a:pt x="967" y="1144"/>
                  </a:lnTo>
                  <a:lnTo>
                    <a:pt x="978" y="1124"/>
                  </a:lnTo>
                  <a:lnTo>
                    <a:pt x="990" y="1106"/>
                  </a:lnTo>
                  <a:lnTo>
                    <a:pt x="1001" y="1088"/>
                  </a:lnTo>
                  <a:lnTo>
                    <a:pt x="1014" y="1069"/>
                  </a:lnTo>
                  <a:lnTo>
                    <a:pt x="1027" y="1052"/>
                  </a:lnTo>
                  <a:lnTo>
                    <a:pt x="1041" y="1034"/>
                  </a:lnTo>
                  <a:lnTo>
                    <a:pt x="1056" y="1017"/>
                  </a:lnTo>
                  <a:lnTo>
                    <a:pt x="1071" y="999"/>
                  </a:lnTo>
                  <a:lnTo>
                    <a:pt x="1087" y="983"/>
                  </a:lnTo>
                  <a:lnTo>
                    <a:pt x="1104" y="967"/>
                  </a:lnTo>
                  <a:lnTo>
                    <a:pt x="1166" y="909"/>
                  </a:lnTo>
                  <a:lnTo>
                    <a:pt x="1202" y="877"/>
                  </a:lnTo>
                  <a:lnTo>
                    <a:pt x="1236" y="843"/>
                  </a:lnTo>
                  <a:lnTo>
                    <a:pt x="1272" y="811"/>
                  </a:lnTo>
                  <a:lnTo>
                    <a:pt x="1307" y="779"/>
                  </a:lnTo>
                  <a:lnTo>
                    <a:pt x="1344" y="747"/>
                  </a:lnTo>
                  <a:lnTo>
                    <a:pt x="1381" y="716"/>
                  </a:lnTo>
                  <a:lnTo>
                    <a:pt x="1419" y="685"/>
                  </a:lnTo>
                  <a:lnTo>
                    <a:pt x="1456" y="655"/>
                  </a:lnTo>
                  <a:lnTo>
                    <a:pt x="1476" y="640"/>
                  </a:lnTo>
                  <a:lnTo>
                    <a:pt x="1495" y="625"/>
                  </a:lnTo>
                  <a:lnTo>
                    <a:pt x="1515" y="611"/>
                  </a:lnTo>
                  <a:lnTo>
                    <a:pt x="1534" y="596"/>
                  </a:lnTo>
                  <a:lnTo>
                    <a:pt x="1588" y="554"/>
                  </a:lnTo>
                  <a:lnTo>
                    <a:pt x="1643" y="512"/>
                  </a:lnTo>
                  <a:lnTo>
                    <a:pt x="1698" y="471"/>
                  </a:lnTo>
                  <a:lnTo>
                    <a:pt x="1755" y="430"/>
                  </a:lnTo>
                  <a:lnTo>
                    <a:pt x="1812" y="391"/>
                  </a:lnTo>
                  <a:lnTo>
                    <a:pt x="1871" y="355"/>
                  </a:lnTo>
                  <a:lnTo>
                    <a:pt x="1899" y="336"/>
                  </a:lnTo>
                  <a:lnTo>
                    <a:pt x="1929" y="319"/>
                  </a:lnTo>
                  <a:lnTo>
                    <a:pt x="1960" y="303"/>
                  </a:lnTo>
                  <a:lnTo>
                    <a:pt x="1990" y="287"/>
                  </a:lnTo>
                  <a:lnTo>
                    <a:pt x="2052" y="258"/>
                  </a:lnTo>
                  <a:lnTo>
                    <a:pt x="2113" y="231"/>
                  </a:lnTo>
                  <a:lnTo>
                    <a:pt x="2175" y="205"/>
                  </a:lnTo>
                  <a:lnTo>
                    <a:pt x="2238" y="180"/>
                  </a:lnTo>
                  <a:lnTo>
                    <a:pt x="2301" y="159"/>
                  </a:lnTo>
                  <a:lnTo>
                    <a:pt x="2363" y="138"/>
                  </a:lnTo>
                  <a:lnTo>
                    <a:pt x="2427" y="119"/>
                  </a:lnTo>
                  <a:lnTo>
                    <a:pt x="2490" y="101"/>
                  </a:lnTo>
                  <a:lnTo>
                    <a:pt x="2553" y="84"/>
                  </a:lnTo>
                  <a:lnTo>
                    <a:pt x="2617" y="69"/>
                  </a:lnTo>
                  <a:lnTo>
                    <a:pt x="2680" y="55"/>
                  </a:lnTo>
                  <a:lnTo>
                    <a:pt x="2743" y="43"/>
                  </a:lnTo>
                  <a:lnTo>
                    <a:pt x="2808" y="30"/>
                  </a:lnTo>
                  <a:lnTo>
                    <a:pt x="2871" y="20"/>
                  </a:lnTo>
                  <a:lnTo>
                    <a:pt x="2934" y="10"/>
                  </a:lnTo>
                  <a:lnTo>
                    <a:pt x="2997" y="0"/>
                  </a:lnTo>
                  <a:lnTo>
                    <a:pt x="2997" y="39"/>
                  </a:lnTo>
                  <a:lnTo>
                    <a:pt x="2935" y="50"/>
                  </a:lnTo>
                  <a:lnTo>
                    <a:pt x="2873" y="59"/>
                  </a:lnTo>
                  <a:lnTo>
                    <a:pt x="2810" y="70"/>
                  </a:lnTo>
                  <a:lnTo>
                    <a:pt x="2748" y="82"/>
                  </a:lnTo>
                  <a:lnTo>
                    <a:pt x="2685" y="94"/>
                  </a:lnTo>
                  <a:lnTo>
                    <a:pt x="2623" y="108"/>
                  </a:lnTo>
                  <a:lnTo>
                    <a:pt x="2560" y="123"/>
                  </a:lnTo>
                  <a:lnTo>
                    <a:pt x="2498" y="139"/>
                  </a:lnTo>
                  <a:lnTo>
                    <a:pt x="2436" y="158"/>
                  </a:lnTo>
                  <a:lnTo>
                    <a:pt x="2374" y="176"/>
                  </a:lnTo>
                  <a:lnTo>
                    <a:pt x="2312" y="197"/>
                  </a:lnTo>
                  <a:lnTo>
                    <a:pt x="2250" y="218"/>
                  </a:lnTo>
                  <a:lnTo>
                    <a:pt x="2189" y="241"/>
                  </a:lnTo>
                  <a:lnTo>
                    <a:pt x="2129" y="266"/>
                  </a:lnTo>
                  <a:lnTo>
                    <a:pt x="2068" y="294"/>
                  </a:lnTo>
                  <a:lnTo>
                    <a:pt x="2008" y="323"/>
                  </a:lnTo>
                  <a:lnTo>
                    <a:pt x="1978" y="338"/>
                  </a:lnTo>
                  <a:lnTo>
                    <a:pt x="1949" y="355"/>
                  </a:lnTo>
                  <a:lnTo>
                    <a:pt x="1919" y="371"/>
                  </a:lnTo>
                  <a:lnTo>
                    <a:pt x="1890" y="388"/>
                  </a:lnTo>
                  <a:lnTo>
                    <a:pt x="1833" y="425"/>
                  </a:lnTo>
                  <a:lnTo>
                    <a:pt x="1776" y="464"/>
                  </a:lnTo>
                  <a:lnTo>
                    <a:pt x="1721" y="504"/>
                  </a:lnTo>
                  <a:lnTo>
                    <a:pt x="1666" y="544"/>
                  </a:lnTo>
                  <a:lnTo>
                    <a:pt x="1611" y="585"/>
                  </a:lnTo>
                  <a:lnTo>
                    <a:pt x="1559" y="627"/>
                  </a:lnTo>
                  <a:lnTo>
                    <a:pt x="1539" y="642"/>
                  </a:lnTo>
                  <a:lnTo>
                    <a:pt x="1520" y="656"/>
                  </a:lnTo>
                  <a:lnTo>
                    <a:pt x="1500" y="671"/>
                  </a:lnTo>
                  <a:lnTo>
                    <a:pt x="1481" y="686"/>
                  </a:lnTo>
                  <a:lnTo>
                    <a:pt x="1443" y="716"/>
                  </a:lnTo>
                  <a:lnTo>
                    <a:pt x="1406" y="746"/>
                  </a:lnTo>
                  <a:lnTo>
                    <a:pt x="1369" y="777"/>
                  </a:lnTo>
                  <a:lnTo>
                    <a:pt x="1334" y="809"/>
                  </a:lnTo>
                  <a:lnTo>
                    <a:pt x="1298" y="841"/>
                  </a:lnTo>
                  <a:lnTo>
                    <a:pt x="1263" y="873"/>
                  </a:lnTo>
                  <a:lnTo>
                    <a:pt x="1228" y="905"/>
                  </a:lnTo>
                  <a:lnTo>
                    <a:pt x="1194" y="937"/>
                  </a:lnTo>
                  <a:lnTo>
                    <a:pt x="1131" y="996"/>
                  </a:lnTo>
                  <a:lnTo>
                    <a:pt x="1115" y="1011"/>
                  </a:lnTo>
                  <a:lnTo>
                    <a:pt x="1100" y="1027"/>
                  </a:lnTo>
                  <a:lnTo>
                    <a:pt x="1085" y="1043"/>
                  </a:lnTo>
                  <a:lnTo>
                    <a:pt x="1071" y="1060"/>
                  </a:lnTo>
                  <a:lnTo>
                    <a:pt x="1057" y="1076"/>
                  </a:lnTo>
                  <a:lnTo>
                    <a:pt x="1045" y="1093"/>
                  </a:lnTo>
                  <a:lnTo>
                    <a:pt x="1033" y="1111"/>
                  </a:lnTo>
                  <a:lnTo>
                    <a:pt x="1022" y="1129"/>
                  </a:lnTo>
                  <a:lnTo>
                    <a:pt x="1001" y="1165"/>
                  </a:lnTo>
                  <a:lnTo>
                    <a:pt x="982" y="1201"/>
                  </a:lnTo>
                  <a:lnTo>
                    <a:pt x="965" y="1238"/>
                  </a:lnTo>
                  <a:lnTo>
                    <a:pt x="951" y="1275"/>
                  </a:lnTo>
                  <a:lnTo>
                    <a:pt x="938" y="1311"/>
                  </a:lnTo>
                  <a:lnTo>
                    <a:pt x="928" y="1348"/>
                  </a:lnTo>
                  <a:lnTo>
                    <a:pt x="917" y="1385"/>
                  </a:lnTo>
                  <a:lnTo>
                    <a:pt x="909" y="1420"/>
                  </a:lnTo>
                  <a:lnTo>
                    <a:pt x="902" y="1455"/>
                  </a:lnTo>
                  <a:lnTo>
                    <a:pt x="897" y="1488"/>
                  </a:lnTo>
                  <a:lnTo>
                    <a:pt x="892" y="1520"/>
                  </a:lnTo>
                  <a:lnTo>
                    <a:pt x="887" y="1551"/>
                  </a:lnTo>
                  <a:lnTo>
                    <a:pt x="879" y="1608"/>
                  </a:lnTo>
                  <a:lnTo>
                    <a:pt x="871" y="1666"/>
                  </a:lnTo>
                  <a:lnTo>
                    <a:pt x="861" y="1722"/>
                  </a:lnTo>
                  <a:lnTo>
                    <a:pt x="851" y="1778"/>
                  </a:lnTo>
                  <a:lnTo>
                    <a:pt x="839" y="1833"/>
                  </a:lnTo>
                  <a:lnTo>
                    <a:pt x="827" y="1888"/>
                  </a:lnTo>
                  <a:lnTo>
                    <a:pt x="814" y="1942"/>
                  </a:lnTo>
                  <a:lnTo>
                    <a:pt x="800" y="1996"/>
                  </a:lnTo>
                  <a:lnTo>
                    <a:pt x="785" y="2049"/>
                  </a:lnTo>
                  <a:lnTo>
                    <a:pt x="770" y="2102"/>
                  </a:lnTo>
                  <a:lnTo>
                    <a:pt x="754" y="2153"/>
                  </a:lnTo>
                  <a:lnTo>
                    <a:pt x="738" y="2206"/>
                  </a:lnTo>
                  <a:lnTo>
                    <a:pt x="721" y="2256"/>
                  </a:lnTo>
                  <a:lnTo>
                    <a:pt x="704" y="2307"/>
                  </a:lnTo>
                  <a:lnTo>
                    <a:pt x="686" y="2357"/>
                  </a:lnTo>
                  <a:lnTo>
                    <a:pt x="667" y="2407"/>
                  </a:lnTo>
                  <a:lnTo>
                    <a:pt x="628" y="2504"/>
                  </a:lnTo>
                  <a:lnTo>
                    <a:pt x="589" y="2599"/>
                  </a:lnTo>
                  <a:lnTo>
                    <a:pt x="548" y="2693"/>
                  </a:lnTo>
                  <a:lnTo>
                    <a:pt x="505" y="2784"/>
                  </a:lnTo>
                  <a:lnTo>
                    <a:pt x="462" y="2874"/>
                  </a:lnTo>
                  <a:lnTo>
                    <a:pt x="419" y="2961"/>
                  </a:lnTo>
                  <a:lnTo>
                    <a:pt x="376" y="3046"/>
                  </a:lnTo>
                  <a:lnTo>
                    <a:pt x="332" y="3128"/>
                  </a:lnTo>
                  <a:lnTo>
                    <a:pt x="297" y="3195"/>
                  </a:lnTo>
                  <a:lnTo>
                    <a:pt x="261" y="3265"/>
                  </a:lnTo>
                  <a:lnTo>
                    <a:pt x="224" y="3337"/>
                  </a:lnTo>
                  <a:lnTo>
                    <a:pt x="189" y="3411"/>
                  </a:lnTo>
                  <a:lnTo>
                    <a:pt x="172" y="3449"/>
                  </a:lnTo>
                  <a:lnTo>
                    <a:pt x="156" y="3488"/>
                  </a:lnTo>
                  <a:lnTo>
                    <a:pt x="138" y="3527"/>
                  </a:lnTo>
                  <a:lnTo>
                    <a:pt x="122" y="3566"/>
                  </a:lnTo>
                  <a:lnTo>
                    <a:pt x="107" y="3606"/>
                  </a:lnTo>
                  <a:lnTo>
                    <a:pt x="92" y="3647"/>
                  </a:lnTo>
                  <a:lnTo>
                    <a:pt x="79" y="3687"/>
                  </a:lnTo>
                  <a:lnTo>
                    <a:pt x="65" y="3728"/>
                  </a:lnTo>
                  <a:lnTo>
                    <a:pt x="58" y="3756"/>
                  </a:lnTo>
                  <a:lnTo>
                    <a:pt x="51" y="3783"/>
                  </a:lnTo>
                  <a:lnTo>
                    <a:pt x="47" y="3811"/>
                  </a:lnTo>
                  <a:lnTo>
                    <a:pt x="43" y="3839"/>
                  </a:lnTo>
                  <a:lnTo>
                    <a:pt x="41" y="3869"/>
                  </a:lnTo>
                  <a:lnTo>
                    <a:pt x="40" y="3899"/>
                  </a:lnTo>
                  <a:lnTo>
                    <a:pt x="40" y="3929"/>
                  </a:lnTo>
                  <a:lnTo>
                    <a:pt x="42" y="3960"/>
                  </a:lnTo>
                  <a:lnTo>
                    <a:pt x="44" y="3991"/>
                  </a:lnTo>
                  <a:lnTo>
                    <a:pt x="48" y="4020"/>
                  </a:lnTo>
                  <a:lnTo>
                    <a:pt x="52" y="4051"/>
                  </a:lnTo>
                  <a:lnTo>
                    <a:pt x="59" y="4082"/>
                  </a:lnTo>
                  <a:lnTo>
                    <a:pt x="66" y="4113"/>
                  </a:lnTo>
                  <a:lnTo>
                    <a:pt x="74" y="4143"/>
                  </a:lnTo>
                  <a:lnTo>
                    <a:pt x="83" y="4173"/>
                  </a:lnTo>
                  <a:lnTo>
                    <a:pt x="92" y="4203"/>
                  </a:lnTo>
                  <a:lnTo>
                    <a:pt x="104" y="4232"/>
                  </a:lnTo>
                  <a:lnTo>
                    <a:pt x="115" y="4260"/>
                  </a:lnTo>
                  <a:lnTo>
                    <a:pt x="128" y="4289"/>
                  </a:lnTo>
                  <a:lnTo>
                    <a:pt x="142" y="4315"/>
                  </a:lnTo>
                  <a:lnTo>
                    <a:pt x="157" y="4342"/>
                  </a:lnTo>
                  <a:lnTo>
                    <a:pt x="172" y="4368"/>
                  </a:lnTo>
                  <a:lnTo>
                    <a:pt x="188" y="4392"/>
                  </a:lnTo>
                  <a:lnTo>
                    <a:pt x="204" y="4415"/>
                  </a:lnTo>
                  <a:lnTo>
                    <a:pt x="222" y="4438"/>
                  </a:lnTo>
                  <a:lnTo>
                    <a:pt x="239" y="4459"/>
                  </a:lnTo>
                  <a:lnTo>
                    <a:pt x="259" y="4479"/>
                  </a:lnTo>
                  <a:lnTo>
                    <a:pt x="277" y="4498"/>
                  </a:lnTo>
                  <a:lnTo>
                    <a:pt x="298" y="4515"/>
                  </a:lnTo>
                  <a:lnTo>
                    <a:pt x="318" y="4530"/>
                  </a:lnTo>
                  <a:lnTo>
                    <a:pt x="339" y="4543"/>
                  </a:lnTo>
                  <a:lnTo>
                    <a:pt x="361" y="4556"/>
                  </a:lnTo>
                  <a:lnTo>
                    <a:pt x="378" y="4564"/>
                  </a:lnTo>
                  <a:lnTo>
                    <a:pt x="396" y="4572"/>
                  </a:lnTo>
                  <a:lnTo>
                    <a:pt x="415" y="4580"/>
                  </a:lnTo>
                  <a:lnTo>
                    <a:pt x="434" y="4587"/>
                  </a:lnTo>
                  <a:lnTo>
                    <a:pt x="454" y="4593"/>
                  </a:lnTo>
                  <a:lnTo>
                    <a:pt x="473" y="4599"/>
                  </a:lnTo>
                  <a:lnTo>
                    <a:pt x="494" y="4603"/>
                  </a:lnTo>
                  <a:lnTo>
                    <a:pt x="516" y="4607"/>
                  </a:lnTo>
                  <a:lnTo>
                    <a:pt x="538" y="4610"/>
                  </a:lnTo>
                  <a:lnTo>
                    <a:pt x="559" y="4612"/>
                  </a:lnTo>
                  <a:lnTo>
                    <a:pt x="582" y="4615"/>
                  </a:lnTo>
                  <a:lnTo>
                    <a:pt x="606" y="4616"/>
                  </a:lnTo>
                  <a:lnTo>
                    <a:pt x="630" y="4617"/>
                  </a:lnTo>
                  <a:lnTo>
                    <a:pt x="657" y="4617"/>
                  </a:lnTo>
                  <a:lnTo>
                    <a:pt x="682" y="4616"/>
                  </a:lnTo>
                  <a:lnTo>
                    <a:pt x="710" y="4615"/>
                  </a:lnTo>
                  <a:lnTo>
                    <a:pt x="815" y="4610"/>
                  </a:lnTo>
                  <a:lnTo>
                    <a:pt x="916" y="4605"/>
                  </a:lnTo>
                  <a:lnTo>
                    <a:pt x="1012" y="4603"/>
                  </a:lnTo>
                  <a:lnTo>
                    <a:pt x="1104" y="4603"/>
                  </a:lnTo>
                  <a:lnTo>
                    <a:pt x="1193" y="4603"/>
                  </a:lnTo>
                  <a:lnTo>
                    <a:pt x="1277" y="4605"/>
                  </a:lnTo>
                  <a:lnTo>
                    <a:pt x="1360" y="4610"/>
                  </a:lnTo>
                  <a:lnTo>
                    <a:pt x="1440" y="4615"/>
                  </a:lnTo>
                  <a:lnTo>
                    <a:pt x="1505" y="4620"/>
                  </a:lnTo>
                  <a:lnTo>
                    <a:pt x="1570" y="4626"/>
                  </a:lnTo>
                  <a:lnTo>
                    <a:pt x="1634" y="4634"/>
                  </a:lnTo>
                  <a:lnTo>
                    <a:pt x="1698" y="4641"/>
                  </a:lnTo>
                  <a:lnTo>
                    <a:pt x="1764" y="4650"/>
                  </a:lnTo>
                  <a:lnTo>
                    <a:pt x="1828" y="4658"/>
                  </a:lnTo>
                  <a:lnTo>
                    <a:pt x="1891" y="4667"/>
                  </a:lnTo>
                  <a:lnTo>
                    <a:pt x="1955" y="4677"/>
                  </a:lnTo>
                  <a:lnTo>
                    <a:pt x="1999" y="4682"/>
                  </a:lnTo>
                  <a:lnTo>
                    <a:pt x="2044" y="4689"/>
                  </a:lnTo>
                  <a:lnTo>
                    <a:pt x="2087" y="4695"/>
                  </a:lnTo>
                  <a:lnTo>
                    <a:pt x="2132" y="4702"/>
                  </a:lnTo>
                  <a:lnTo>
                    <a:pt x="2177" y="4707"/>
                  </a:lnTo>
                  <a:lnTo>
                    <a:pt x="2222" y="4713"/>
                  </a:lnTo>
                  <a:lnTo>
                    <a:pt x="2266" y="4718"/>
                  </a:lnTo>
                  <a:lnTo>
                    <a:pt x="2311" y="4724"/>
                  </a:lnTo>
                  <a:lnTo>
                    <a:pt x="2384" y="4732"/>
                  </a:lnTo>
                  <a:lnTo>
                    <a:pt x="2459" y="4738"/>
                  </a:lnTo>
                  <a:lnTo>
                    <a:pt x="2532" y="4745"/>
                  </a:lnTo>
                  <a:lnTo>
                    <a:pt x="2607" y="4752"/>
                  </a:lnTo>
                  <a:lnTo>
                    <a:pt x="2680" y="4759"/>
                  </a:lnTo>
                  <a:lnTo>
                    <a:pt x="2754" y="4766"/>
                  </a:lnTo>
                  <a:lnTo>
                    <a:pt x="2827" y="4772"/>
                  </a:lnTo>
                  <a:lnTo>
                    <a:pt x="2901" y="4777"/>
                  </a:lnTo>
                  <a:lnTo>
                    <a:pt x="2997" y="4785"/>
                  </a:lnTo>
                  <a:lnTo>
                    <a:pt x="2997" y="482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5" name="Freeform 23">
              <a:extLst>
                <a:ext uri="{FF2B5EF4-FFF2-40B4-BE49-F238E27FC236}">
                  <a16:creationId xmlns:a16="http://schemas.microsoft.com/office/drawing/2014/main" id="{E71A1F15-AF4E-4198-84E0-CCAC9B843175}"/>
                </a:ext>
              </a:extLst>
            </p:cNvPr>
            <p:cNvSpPr>
              <a:spLocks/>
            </p:cNvSpPr>
            <p:nvPr userDrawn="1"/>
          </p:nvSpPr>
          <p:spPr bwMode="auto">
            <a:xfrm>
              <a:off x="10460180" y="1507458"/>
              <a:ext cx="1735437" cy="2707838"/>
            </a:xfrm>
            <a:custGeom>
              <a:avLst/>
              <a:gdLst>
                <a:gd name="T0" fmla="*/ 1421 w 2613"/>
                <a:gd name="T1" fmla="*/ 4048 h 4076"/>
                <a:gd name="T2" fmla="*/ 930 w 2613"/>
                <a:gd name="T3" fmla="*/ 3952 h 4076"/>
                <a:gd name="T4" fmla="*/ 583 w 2613"/>
                <a:gd name="T5" fmla="*/ 3897 h 4076"/>
                <a:gd name="T6" fmla="*/ 429 w 2613"/>
                <a:gd name="T7" fmla="*/ 3876 h 4076"/>
                <a:gd name="T8" fmla="*/ 221 w 2613"/>
                <a:gd name="T9" fmla="*/ 3803 h 4076"/>
                <a:gd name="T10" fmla="*/ 96 w 2613"/>
                <a:gd name="T11" fmla="*/ 3698 h 4076"/>
                <a:gd name="T12" fmla="*/ 30 w 2613"/>
                <a:gd name="T13" fmla="*/ 3582 h 4076"/>
                <a:gd name="T14" fmla="*/ 2 w 2613"/>
                <a:gd name="T15" fmla="*/ 3460 h 4076"/>
                <a:gd name="T16" fmla="*/ 15 w 2613"/>
                <a:gd name="T17" fmla="*/ 3246 h 4076"/>
                <a:gd name="T18" fmla="*/ 116 w 2613"/>
                <a:gd name="T19" fmla="*/ 2884 h 4076"/>
                <a:gd name="T20" fmla="*/ 261 w 2613"/>
                <a:gd name="T21" fmla="*/ 2540 h 4076"/>
                <a:gd name="T22" fmla="*/ 417 w 2613"/>
                <a:gd name="T23" fmla="*/ 2196 h 4076"/>
                <a:gd name="T24" fmla="*/ 572 w 2613"/>
                <a:gd name="T25" fmla="*/ 1783 h 4076"/>
                <a:gd name="T26" fmla="*/ 664 w 2613"/>
                <a:gd name="T27" fmla="*/ 1410 h 4076"/>
                <a:gd name="T28" fmla="*/ 723 w 2613"/>
                <a:gd name="T29" fmla="*/ 1222 h 4076"/>
                <a:gd name="T30" fmla="*/ 805 w 2613"/>
                <a:gd name="T31" fmla="*/ 1059 h 4076"/>
                <a:gd name="T32" fmla="*/ 913 w 2613"/>
                <a:gd name="T33" fmla="*/ 921 h 4076"/>
                <a:gd name="T34" fmla="*/ 1047 w 2613"/>
                <a:gd name="T35" fmla="*/ 809 h 4076"/>
                <a:gd name="T36" fmla="*/ 1251 w 2613"/>
                <a:gd name="T37" fmla="*/ 658 h 4076"/>
                <a:gd name="T38" fmla="*/ 1400 w 2613"/>
                <a:gd name="T39" fmla="*/ 520 h 4076"/>
                <a:gd name="T40" fmla="*/ 1604 w 2613"/>
                <a:gd name="T41" fmla="*/ 322 h 4076"/>
                <a:gd name="T42" fmla="*/ 1786 w 2613"/>
                <a:gd name="T43" fmla="*/ 163 h 4076"/>
                <a:gd name="T44" fmla="*/ 2037 w 2613"/>
                <a:gd name="T45" fmla="*/ 47 h 4076"/>
                <a:gd name="T46" fmla="*/ 2349 w 2613"/>
                <a:gd name="T47" fmla="*/ 2 h 4076"/>
                <a:gd name="T48" fmla="*/ 2581 w 2613"/>
                <a:gd name="T49" fmla="*/ 28 h 4076"/>
                <a:gd name="T50" fmla="*/ 2450 w 2613"/>
                <a:gd name="T51" fmla="*/ 44 h 4076"/>
                <a:gd name="T52" fmla="*/ 2171 w 2613"/>
                <a:gd name="T53" fmla="*/ 58 h 4076"/>
                <a:gd name="T54" fmla="*/ 1904 w 2613"/>
                <a:gd name="T55" fmla="*/ 140 h 4076"/>
                <a:gd name="T56" fmla="*/ 1701 w 2613"/>
                <a:gd name="T57" fmla="*/ 283 h 4076"/>
                <a:gd name="T58" fmla="*/ 1529 w 2613"/>
                <a:gd name="T59" fmla="*/ 451 h 4076"/>
                <a:gd name="T60" fmla="*/ 1368 w 2613"/>
                <a:gd name="T61" fmla="*/ 604 h 4076"/>
                <a:gd name="T62" fmla="*/ 1145 w 2613"/>
                <a:gd name="T63" fmla="*/ 792 h 4076"/>
                <a:gd name="T64" fmla="*/ 993 w 2613"/>
                <a:gd name="T65" fmla="*/ 901 h 4076"/>
                <a:gd name="T66" fmla="*/ 880 w 2613"/>
                <a:gd name="T67" fmla="*/ 1022 h 4076"/>
                <a:gd name="T68" fmla="*/ 789 w 2613"/>
                <a:gd name="T69" fmla="*/ 1168 h 4076"/>
                <a:gd name="T70" fmla="*/ 724 w 2613"/>
                <a:gd name="T71" fmla="*/ 1339 h 4076"/>
                <a:gd name="T72" fmla="*/ 663 w 2613"/>
                <a:gd name="T73" fmla="*/ 1605 h 4076"/>
                <a:gd name="T74" fmla="*/ 526 w 2613"/>
                <a:gd name="T75" fmla="*/ 2036 h 4076"/>
                <a:gd name="T76" fmla="*/ 353 w 2613"/>
                <a:gd name="T77" fmla="*/ 2435 h 4076"/>
                <a:gd name="T78" fmla="*/ 172 w 2613"/>
                <a:gd name="T79" fmla="*/ 2846 h 4076"/>
                <a:gd name="T80" fmla="*/ 64 w 2613"/>
                <a:gd name="T81" fmla="*/ 3200 h 4076"/>
                <a:gd name="T82" fmla="*/ 45 w 2613"/>
                <a:gd name="T83" fmla="*/ 3483 h 4076"/>
                <a:gd name="T84" fmla="*/ 74 w 2613"/>
                <a:gd name="T85" fmla="*/ 3589 h 4076"/>
                <a:gd name="T86" fmla="*/ 129 w 2613"/>
                <a:gd name="T87" fmla="*/ 3678 h 4076"/>
                <a:gd name="T88" fmla="*/ 219 w 2613"/>
                <a:gd name="T89" fmla="*/ 3756 h 4076"/>
                <a:gd name="T90" fmla="*/ 416 w 2613"/>
                <a:gd name="T91" fmla="*/ 3832 h 4076"/>
                <a:gd name="T92" fmla="*/ 685 w 2613"/>
                <a:gd name="T93" fmla="*/ 3869 h 4076"/>
                <a:gd name="T94" fmla="*/ 1163 w 2613"/>
                <a:gd name="T95" fmla="*/ 3956 h 4076"/>
                <a:gd name="T96" fmla="*/ 1636 w 2613"/>
                <a:gd name="T97" fmla="*/ 4032 h 4076"/>
                <a:gd name="T98" fmla="*/ 2083 w 2613"/>
                <a:gd name="T99" fmla="*/ 4011 h 4076"/>
                <a:gd name="T100" fmla="*/ 2440 w 2613"/>
                <a:gd name="T101" fmla="*/ 3926 h 4076"/>
                <a:gd name="T102" fmla="*/ 2580 w 2613"/>
                <a:gd name="T103" fmla="*/ 3922 h 4076"/>
                <a:gd name="T104" fmla="*/ 2346 w 2613"/>
                <a:gd name="T105" fmla="*/ 3995 h 4076"/>
                <a:gd name="T106" fmla="*/ 2093 w 2613"/>
                <a:gd name="T107" fmla="*/ 4050 h 4076"/>
                <a:gd name="T108" fmla="*/ 1839 w 2613"/>
                <a:gd name="T109" fmla="*/ 4074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3" h="4076">
                  <a:moveTo>
                    <a:pt x="1766" y="4076"/>
                  </a:moveTo>
                  <a:lnTo>
                    <a:pt x="1709" y="4074"/>
                  </a:lnTo>
                  <a:lnTo>
                    <a:pt x="1652" y="4072"/>
                  </a:lnTo>
                  <a:lnTo>
                    <a:pt x="1593" y="4069"/>
                  </a:lnTo>
                  <a:lnTo>
                    <a:pt x="1536" y="4063"/>
                  </a:lnTo>
                  <a:lnTo>
                    <a:pt x="1478" y="4056"/>
                  </a:lnTo>
                  <a:lnTo>
                    <a:pt x="1421" y="4048"/>
                  </a:lnTo>
                  <a:lnTo>
                    <a:pt x="1364" y="4038"/>
                  </a:lnTo>
                  <a:lnTo>
                    <a:pt x="1305" y="4026"/>
                  </a:lnTo>
                  <a:lnTo>
                    <a:pt x="1231" y="4010"/>
                  </a:lnTo>
                  <a:lnTo>
                    <a:pt x="1155" y="3995"/>
                  </a:lnTo>
                  <a:lnTo>
                    <a:pt x="1080" y="3980"/>
                  </a:lnTo>
                  <a:lnTo>
                    <a:pt x="1005" y="3965"/>
                  </a:lnTo>
                  <a:lnTo>
                    <a:pt x="930" y="3952"/>
                  </a:lnTo>
                  <a:lnTo>
                    <a:pt x="857" y="3938"/>
                  </a:lnTo>
                  <a:lnTo>
                    <a:pt x="783" y="3925"/>
                  </a:lnTo>
                  <a:lnTo>
                    <a:pt x="711" y="3913"/>
                  </a:lnTo>
                  <a:lnTo>
                    <a:pt x="679" y="3908"/>
                  </a:lnTo>
                  <a:lnTo>
                    <a:pt x="647" y="3903"/>
                  </a:lnTo>
                  <a:lnTo>
                    <a:pt x="615" y="3900"/>
                  </a:lnTo>
                  <a:lnTo>
                    <a:pt x="583" y="3897"/>
                  </a:lnTo>
                  <a:lnTo>
                    <a:pt x="561" y="3894"/>
                  </a:lnTo>
                  <a:lnTo>
                    <a:pt x="539" y="3892"/>
                  </a:lnTo>
                  <a:lnTo>
                    <a:pt x="517" y="3890"/>
                  </a:lnTo>
                  <a:lnTo>
                    <a:pt x="495" y="3886"/>
                  </a:lnTo>
                  <a:lnTo>
                    <a:pt x="474" y="3884"/>
                  </a:lnTo>
                  <a:lnTo>
                    <a:pt x="451" y="3881"/>
                  </a:lnTo>
                  <a:lnTo>
                    <a:pt x="429" y="3876"/>
                  </a:lnTo>
                  <a:lnTo>
                    <a:pt x="407" y="3871"/>
                  </a:lnTo>
                  <a:lnTo>
                    <a:pt x="372" y="3862"/>
                  </a:lnTo>
                  <a:lnTo>
                    <a:pt x="337" y="3852"/>
                  </a:lnTo>
                  <a:lnTo>
                    <a:pt x="305" y="3840"/>
                  </a:lnTo>
                  <a:lnTo>
                    <a:pt x="275" y="3829"/>
                  </a:lnTo>
                  <a:lnTo>
                    <a:pt x="246" y="3816"/>
                  </a:lnTo>
                  <a:lnTo>
                    <a:pt x="221" y="3803"/>
                  </a:lnTo>
                  <a:lnTo>
                    <a:pt x="197" y="3789"/>
                  </a:lnTo>
                  <a:lnTo>
                    <a:pt x="175" y="3773"/>
                  </a:lnTo>
                  <a:lnTo>
                    <a:pt x="157" y="3759"/>
                  </a:lnTo>
                  <a:lnTo>
                    <a:pt x="140" y="3744"/>
                  </a:lnTo>
                  <a:lnTo>
                    <a:pt x="124" y="3729"/>
                  </a:lnTo>
                  <a:lnTo>
                    <a:pt x="110" y="3714"/>
                  </a:lnTo>
                  <a:lnTo>
                    <a:pt x="96" y="3698"/>
                  </a:lnTo>
                  <a:lnTo>
                    <a:pt x="84" y="3683"/>
                  </a:lnTo>
                  <a:lnTo>
                    <a:pt x="72" y="3666"/>
                  </a:lnTo>
                  <a:lnTo>
                    <a:pt x="62" y="3650"/>
                  </a:lnTo>
                  <a:lnTo>
                    <a:pt x="53" y="3634"/>
                  </a:lnTo>
                  <a:lnTo>
                    <a:pt x="43" y="3617"/>
                  </a:lnTo>
                  <a:lnTo>
                    <a:pt x="37" y="3600"/>
                  </a:lnTo>
                  <a:lnTo>
                    <a:pt x="30" y="3582"/>
                  </a:lnTo>
                  <a:lnTo>
                    <a:pt x="24" y="3565"/>
                  </a:lnTo>
                  <a:lnTo>
                    <a:pt x="18" y="3548"/>
                  </a:lnTo>
                  <a:lnTo>
                    <a:pt x="14" y="3530"/>
                  </a:lnTo>
                  <a:lnTo>
                    <a:pt x="10" y="3512"/>
                  </a:lnTo>
                  <a:lnTo>
                    <a:pt x="7" y="3495"/>
                  </a:lnTo>
                  <a:lnTo>
                    <a:pt x="4" y="3477"/>
                  </a:lnTo>
                  <a:lnTo>
                    <a:pt x="2" y="3460"/>
                  </a:lnTo>
                  <a:lnTo>
                    <a:pt x="1" y="3442"/>
                  </a:lnTo>
                  <a:lnTo>
                    <a:pt x="0" y="3407"/>
                  </a:lnTo>
                  <a:lnTo>
                    <a:pt x="1" y="3374"/>
                  </a:lnTo>
                  <a:lnTo>
                    <a:pt x="2" y="3340"/>
                  </a:lnTo>
                  <a:lnTo>
                    <a:pt x="6" y="3307"/>
                  </a:lnTo>
                  <a:lnTo>
                    <a:pt x="10" y="3276"/>
                  </a:lnTo>
                  <a:lnTo>
                    <a:pt x="15" y="3246"/>
                  </a:lnTo>
                  <a:lnTo>
                    <a:pt x="25" y="3194"/>
                  </a:lnTo>
                  <a:lnTo>
                    <a:pt x="37" y="3141"/>
                  </a:lnTo>
                  <a:lnTo>
                    <a:pt x="50" y="3088"/>
                  </a:lnTo>
                  <a:lnTo>
                    <a:pt x="64" y="3036"/>
                  </a:lnTo>
                  <a:lnTo>
                    <a:pt x="80" y="2985"/>
                  </a:lnTo>
                  <a:lnTo>
                    <a:pt x="97" y="2934"/>
                  </a:lnTo>
                  <a:lnTo>
                    <a:pt x="116" y="2884"/>
                  </a:lnTo>
                  <a:lnTo>
                    <a:pt x="134" y="2833"/>
                  </a:lnTo>
                  <a:lnTo>
                    <a:pt x="155" y="2784"/>
                  </a:lnTo>
                  <a:lnTo>
                    <a:pt x="174" y="2734"/>
                  </a:lnTo>
                  <a:lnTo>
                    <a:pt x="196" y="2685"/>
                  </a:lnTo>
                  <a:lnTo>
                    <a:pt x="218" y="2636"/>
                  </a:lnTo>
                  <a:lnTo>
                    <a:pt x="240" y="2588"/>
                  </a:lnTo>
                  <a:lnTo>
                    <a:pt x="261" y="2540"/>
                  </a:lnTo>
                  <a:lnTo>
                    <a:pt x="283" y="2492"/>
                  </a:lnTo>
                  <a:lnTo>
                    <a:pt x="306" y="2443"/>
                  </a:lnTo>
                  <a:lnTo>
                    <a:pt x="318" y="2418"/>
                  </a:lnTo>
                  <a:lnTo>
                    <a:pt x="343" y="2363"/>
                  </a:lnTo>
                  <a:lnTo>
                    <a:pt x="368" y="2308"/>
                  </a:lnTo>
                  <a:lnTo>
                    <a:pt x="393" y="2253"/>
                  </a:lnTo>
                  <a:lnTo>
                    <a:pt x="417" y="2196"/>
                  </a:lnTo>
                  <a:lnTo>
                    <a:pt x="441" y="2138"/>
                  </a:lnTo>
                  <a:lnTo>
                    <a:pt x="466" y="2081"/>
                  </a:lnTo>
                  <a:lnTo>
                    <a:pt x="489" y="2022"/>
                  </a:lnTo>
                  <a:lnTo>
                    <a:pt x="511" y="1964"/>
                  </a:lnTo>
                  <a:lnTo>
                    <a:pt x="532" y="1904"/>
                  </a:lnTo>
                  <a:lnTo>
                    <a:pt x="553" y="1844"/>
                  </a:lnTo>
                  <a:lnTo>
                    <a:pt x="572" y="1783"/>
                  </a:lnTo>
                  <a:lnTo>
                    <a:pt x="591" y="1722"/>
                  </a:lnTo>
                  <a:lnTo>
                    <a:pt x="608" y="1659"/>
                  </a:lnTo>
                  <a:lnTo>
                    <a:pt x="624" y="1597"/>
                  </a:lnTo>
                  <a:lnTo>
                    <a:pt x="639" y="1533"/>
                  </a:lnTo>
                  <a:lnTo>
                    <a:pt x="651" y="1468"/>
                  </a:lnTo>
                  <a:lnTo>
                    <a:pt x="657" y="1440"/>
                  </a:lnTo>
                  <a:lnTo>
                    <a:pt x="664" y="1410"/>
                  </a:lnTo>
                  <a:lnTo>
                    <a:pt x="671" y="1381"/>
                  </a:lnTo>
                  <a:lnTo>
                    <a:pt x="678" y="1354"/>
                  </a:lnTo>
                  <a:lnTo>
                    <a:pt x="686" y="1326"/>
                  </a:lnTo>
                  <a:lnTo>
                    <a:pt x="694" y="1300"/>
                  </a:lnTo>
                  <a:lnTo>
                    <a:pt x="703" y="1274"/>
                  </a:lnTo>
                  <a:lnTo>
                    <a:pt x="712" y="1247"/>
                  </a:lnTo>
                  <a:lnTo>
                    <a:pt x="723" y="1222"/>
                  </a:lnTo>
                  <a:lnTo>
                    <a:pt x="733" y="1197"/>
                  </a:lnTo>
                  <a:lnTo>
                    <a:pt x="743" y="1173"/>
                  </a:lnTo>
                  <a:lnTo>
                    <a:pt x="755" y="1150"/>
                  </a:lnTo>
                  <a:lnTo>
                    <a:pt x="766" y="1126"/>
                  </a:lnTo>
                  <a:lnTo>
                    <a:pt x="779" y="1104"/>
                  </a:lnTo>
                  <a:lnTo>
                    <a:pt x="791" y="1081"/>
                  </a:lnTo>
                  <a:lnTo>
                    <a:pt x="805" y="1059"/>
                  </a:lnTo>
                  <a:lnTo>
                    <a:pt x="819" y="1038"/>
                  </a:lnTo>
                  <a:lnTo>
                    <a:pt x="834" y="1018"/>
                  </a:lnTo>
                  <a:lnTo>
                    <a:pt x="849" y="997"/>
                  </a:lnTo>
                  <a:lnTo>
                    <a:pt x="864" y="978"/>
                  </a:lnTo>
                  <a:lnTo>
                    <a:pt x="880" y="959"/>
                  </a:lnTo>
                  <a:lnTo>
                    <a:pt x="896" y="940"/>
                  </a:lnTo>
                  <a:lnTo>
                    <a:pt x="913" y="921"/>
                  </a:lnTo>
                  <a:lnTo>
                    <a:pt x="930" y="904"/>
                  </a:lnTo>
                  <a:lnTo>
                    <a:pt x="949" y="887"/>
                  </a:lnTo>
                  <a:lnTo>
                    <a:pt x="967" y="871"/>
                  </a:lnTo>
                  <a:lnTo>
                    <a:pt x="986" y="855"/>
                  </a:lnTo>
                  <a:lnTo>
                    <a:pt x="1006" y="839"/>
                  </a:lnTo>
                  <a:lnTo>
                    <a:pt x="1027" y="824"/>
                  </a:lnTo>
                  <a:lnTo>
                    <a:pt x="1047" y="809"/>
                  </a:lnTo>
                  <a:lnTo>
                    <a:pt x="1068" y="794"/>
                  </a:lnTo>
                  <a:lnTo>
                    <a:pt x="1090" y="780"/>
                  </a:lnTo>
                  <a:lnTo>
                    <a:pt x="1123" y="759"/>
                  </a:lnTo>
                  <a:lnTo>
                    <a:pt x="1156" y="736"/>
                  </a:lnTo>
                  <a:lnTo>
                    <a:pt x="1188" y="710"/>
                  </a:lnTo>
                  <a:lnTo>
                    <a:pt x="1220" y="685"/>
                  </a:lnTo>
                  <a:lnTo>
                    <a:pt x="1251" y="658"/>
                  </a:lnTo>
                  <a:lnTo>
                    <a:pt x="1281" y="630"/>
                  </a:lnTo>
                  <a:lnTo>
                    <a:pt x="1311" y="603"/>
                  </a:lnTo>
                  <a:lnTo>
                    <a:pt x="1341" y="575"/>
                  </a:lnTo>
                  <a:lnTo>
                    <a:pt x="1356" y="561"/>
                  </a:lnTo>
                  <a:lnTo>
                    <a:pt x="1371" y="547"/>
                  </a:lnTo>
                  <a:lnTo>
                    <a:pt x="1386" y="534"/>
                  </a:lnTo>
                  <a:lnTo>
                    <a:pt x="1400" y="520"/>
                  </a:lnTo>
                  <a:lnTo>
                    <a:pt x="1434" y="489"/>
                  </a:lnTo>
                  <a:lnTo>
                    <a:pt x="1468" y="456"/>
                  </a:lnTo>
                  <a:lnTo>
                    <a:pt x="1501" y="422"/>
                  </a:lnTo>
                  <a:lnTo>
                    <a:pt x="1534" y="390"/>
                  </a:lnTo>
                  <a:lnTo>
                    <a:pt x="1556" y="367"/>
                  </a:lnTo>
                  <a:lnTo>
                    <a:pt x="1579" y="344"/>
                  </a:lnTo>
                  <a:lnTo>
                    <a:pt x="1604" y="322"/>
                  </a:lnTo>
                  <a:lnTo>
                    <a:pt x="1626" y="299"/>
                  </a:lnTo>
                  <a:lnTo>
                    <a:pt x="1651" y="276"/>
                  </a:lnTo>
                  <a:lnTo>
                    <a:pt x="1675" y="254"/>
                  </a:lnTo>
                  <a:lnTo>
                    <a:pt x="1699" y="232"/>
                  </a:lnTo>
                  <a:lnTo>
                    <a:pt x="1724" y="210"/>
                  </a:lnTo>
                  <a:lnTo>
                    <a:pt x="1754" y="186"/>
                  </a:lnTo>
                  <a:lnTo>
                    <a:pt x="1786" y="163"/>
                  </a:lnTo>
                  <a:lnTo>
                    <a:pt x="1818" y="143"/>
                  </a:lnTo>
                  <a:lnTo>
                    <a:pt x="1851" y="123"/>
                  </a:lnTo>
                  <a:lnTo>
                    <a:pt x="1886" y="105"/>
                  </a:lnTo>
                  <a:lnTo>
                    <a:pt x="1922" y="89"/>
                  </a:lnTo>
                  <a:lnTo>
                    <a:pt x="1959" y="74"/>
                  </a:lnTo>
                  <a:lnTo>
                    <a:pt x="1997" y="60"/>
                  </a:lnTo>
                  <a:lnTo>
                    <a:pt x="2037" y="47"/>
                  </a:lnTo>
                  <a:lnTo>
                    <a:pt x="2077" y="36"/>
                  </a:lnTo>
                  <a:lnTo>
                    <a:pt x="2120" y="27"/>
                  </a:lnTo>
                  <a:lnTo>
                    <a:pt x="2163" y="19"/>
                  </a:lnTo>
                  <a:lnTo>
                    <a:pt x="2208" y="13"/>
                  </a:lnTo>
                  <a:lnTo>
                    <a:pt x="2254" y="7"/>
                  </a:lnTo>
                  <a:lnTo>
                    <a:pt x="2301" y="4"/>
                  </a:lnTo>
                  <a:lnTo>
                    <a:pt x="2349" y="2"/>
                  </a:lnTo>
                  <a:lnTo>
                    <a:pt x="2382" y="0"/>
                  </a:lnTo>
                  <a:lnTo>
                    <a:pt x="2416" y="2"/>
                  </a:lnTo>
                  <a:lnTo>
                    <a:pt x="2449" y="4"/>
                  </a:lnTo>
                  <a:lnTo>
                    <a:pt x="2482" y="8"/>
                  </a:lnTo>
                  <a:lnTo>
                    <a:pt x="2515" y="13"/>
                  </a:lnTo>
                  <a:lnTo>
                    <a:pt x="2548" y="20"/>
                  </a:lnTo>
                  <a:lnTo>
                    <a:pt x="2581" y="28"/>
                  </a:lnTo>
                  <a:lnTo>
                    <a:pt x="2613" y="37"/>
                  </a:lnTo>
                  <a:lnTo>
                    <a:pt x="2613" y="78"/>
                  </a:lnTo>
                  <a:lnTo>
                    <a:pt x="2581" y="68"/>
                  </a:lnTo>
                  <a:lnTo>
                    <a:pt x="2549" y="60"/>
                  </a:lnTo>
                  <a:lnTo>
                    <a:pt x="2515" y="53"/>
                  </a:lnTo>
                  <a:lnTo>
                    <a:pt x="2483" y="47"/>
                  </a:lnTo>
                  <a:lnTo>
                    <a:pt x="2450" y="44"/>
                  </a:lnTo>
                  <a:lnTo>
                    <a:pt x="2417" y="42"/>
                  </a:lnTo>
                  <a:lnTo>
                    <a:pt x="2384" y="41"/>
                  </a:lnTo>
                  <a:lnTo>
                    <a:pt x="2351" y="41"/>
                  </a:lnTo>
                  <a:lnTo>
                    <a:pt x="2304" y="43"/>
                  </a:lnTo>
                  <a:lnTo>
                    <a:pt x="2259" y="46"/>
                  </a:lnTo>
                  <a:lnTo>
                    <a:pt x="2214" y="51"/>
                  </a:lnTo>
                  <a:lnTo>
                    <a:pt x="2171" y="58"/>
                  </a:lnTo>
                  <a:lnTo>
                    <a:pt x="2129" y="66"/>
                  </a:lnTo>
                  <a:lnTo>
                    <a:pt x="2089" y="74"/>
                  </a:lnTo>
                  <a:lnTo>
                    <a:pt x="2050" y="85"/>
                  </a:lnTo>
                  <a:lnTo>
                    <a:pt x="2012" y="97"/>
                  </a:lnTo>
                  <a:lnTo>
                    <a:pt x="1974" y="109"/>
                  </a:lnTo>
                  <a:lnTo>
                    <a:pt x="1938" y="124"/>
                  </a:lnTo>
                  <a:lnTo>
                    <a:pt x="1904" y="140"/>
                  </a:lnTo>
                  <a:lnTo>
                    <a:pt x="1871" y="158"/>
                  </a:lnTo>
                  <a:lnTo>
                    <a:pt x="1839" y="176"/>
                  </a:lnTo>
                  <a:lnTo>
                    <a:pt x="1808" y="197"/>
                  </a:lnTo>
                  <a:lnTo>
                    <a:pt x="1778" y="217"/>
                  </a:lnTo>
                  <a:lnTo>
                    <a:pt x="1749" y="240"/>
                  </a:lnTo>
                  <a:lnTo>
                    <a:pt x="1725" y="262"/>
                  </a:lnTo>
                  <a:lnTo>
                    <a:pt x="1701" y="283"/>
                  </a:lnTo>
                  <a:lnTo>
                    <a:pt x="1677" y="304"/>
                  </a:lnTo>
                  <a:lnTo>
                    <a:pt x="1654" y="327"/>
                  </a:lnTo>
                  <a:lnTo>
                    <a:pt x="1630" y="350"/>
                  </a:lnTo>
                  <a:lnTo>
                    <a:pt x="1607" y="372"/>
                  </a:lnTo>
                  <a:lnTo>
                    <a:pt x="1584" y="395"/>
                  </a:lnTo>
                  <a:lnTo>
                    <a:pt x="1562" y="418"/>
                  </a:lnTo>
                  <a:lnTo>
                    <a:pt x="1529" y="451"/>
                  </a:lnTo>
                  <a:lnTo>
                    <a:pt x="1496" y="484"/>
                  </a:lnTo>
                  <a:lnTo>
                    <a:pt x="1461" y="518"/>
                  </a:lnTo>
                  <a:lnTo>
                    <a:pt x="1427" y="550"/>
                  </a:lnTo>
                  <a:lnTo>
                    <a:pt x="1412" y="564"/>
                  </a:lnTo>
                  <a:lnTo>
                    <a:pt x="1397" y="576"/>
                  </a:lnTo>
                  <a:lnTo>
                    <a:pt x="1382" y="590"/>
                  </a:lnTo>
                  <a:lnTo>
                    <a:pt x="1368" y="604"/>
                  </a:lnTo>
                  <a:lnTo>
                    <a:pt x="1337" y="632"/>
                  </a:lnTo>
                  <a:lnTo>
                    <a:pt x="1308" y="660"/>
                  </a:lnTo>
                  <a:lnTo>
                    <a:pt x="1275" y="689"/>
                  </a:lnTo>
                  <a:lnTo>
                    <a:pt x="1244" y="715"/>
                  </a:lnTo>
                  <a:lnTo>
                    <a:pt x="1212" y="742"/>
                  </a:lnTo>
                  <a:lnTo>
                    <a:pt x="1179" y="768"/>
                  </a:lnTo>
                  <a:lnTo>
                    <a:pt x="1145" y="792"/>
                  </a:lnTo>
                  <a:lnTo>
                    <a:pt x="1110" y="815"/>
                  </a:lnTo>
                  <a:lnTo>
                    <a:pt x="1090" y="827"/>
                  </a:lnTo>
                  <a:lnTo>
                    <a:pt x="1069" y="841"/>
                  </a:lnTo>
                  <a:lnTo>
                    <a:pt x="1049" y="855"/>
                  </a:lnTo>
                  <a:lnTo>
                    <a:pt x="1030" y="870"/>
                  </a:lnTo>
                  <a:lnTo>
                    <a:pt x="1012" y="885"/>
                  </a:lnTo>
                  <a:lnTo>
                    <a:pt x="993" y="901"/>
                  </a:lnTo>
                  <a:lnTo>
                    <a:pt x="975" y="917"/>
                  </a:lnTo>
                  <a:lnTo>
                    <a:pt x="958" y="933"/>
                  </a:lnTo>
                  <a:lnTo>
                    <a:pt x="942" y="950"/>
                  </a:lnTo>
                  <a:lnTo>
                    <a:pt x="924" y="967"/>
                  </a:lnTo>
                  <a:lnTo>
                    <a:pt x="910" y="986"/>
                  </a:lnTo>
                  <a:lnTo>
                    <a:pt x="893" y="1004"/>
                  </a:lnTo>
                  <a:lnTo>
                    <a:pt x="880" y="1022"/>
                  </a:lnTo>
                  <a:lnTo>
                    <a:pt x="865" y="1042"/>
                  </a:lnTo>
                  <a:lnTo>
                    <a:pt x="851" y="1061"/>
                  </a:lnTo>
                  <a:lnTo>
                    <a:pt x="837" y="1082"/>
                  </a:lnTo>
                  <a:lnTo>
                    <a:pt x="825" y="1103"/>
                  </a:lnTo>
                  <a:lnTo>
                    <a:pt x="812" y="1124"/>
                  </a:lnTo>
                  <a:lnTo>
                    <a:pt x="801" y="1146"/>
                  </a:lnTo>
                  <a:lnTo>
                    <a:pt x="789" y="1168"/>
                  </a:lnTo>
                  <a:lnTo>
                    <a:pt x="779" y="1191"/>
                  </a:lnTo>
                  <a:lnTo>
                    <a:pt x="768" y="1214"/>
                  </a:lnTo>
                  <a:lnTo>
                    <a:pt x="758" y="1238"/>
                  </a:lnTo>
                  <a:lnTo>
                    <a:pt x="749" y="1262"/>
                  </a:lnTo>
                  <a:lnTo>
                    <a:pt x="740" y="1287"/>
                  </a:lnTo>
                  <a:lnTo>
                    <a:pt x="732" y="1312"/>
                  </a:lnTo>
                  <a:lnTo>
                    <a:pt x="724" y="1339"/>
                  </a:lnTo>
                  <a:lnTo>
                    <a:pt x="716" y="1365"/>
                  </a:lnTo>
                  <a:lnTo>
                    <a:pt x="709" y="1392"/>
                  </a:lnTo>
                  <a:lnTo>
                    <a:pt x="702" y="1419"/>
                  </a:lnTo>
                  <a:lnTo>
                    <a:pt x="696" y="1448"/>
                  </a:lnTo>
                  <a:lnTo>
                    <a:pt x="690" y="1477"/>
                  </a:lnTo>
                  <a:lnTo>
                    <a:pt x="678" y="1541"/>
                  </a:lnTo>
                  <a:lnTo>
                    <a:pt x="663" y="1605"/>
                  </a:lnTo>
                  <a:lnTo>
                    <a:pt x="647" y="1669"/>
                  </a:lnTo>
                  <a:lnTo>
                    <a:pt x="630" y="1732"/>
                  </a:lnTo>
                  <a:lnTo>
                    <a:pt x="610" y="1794"/>
                  </a:lnTo>
                  <a:lnTo>
                    <a:pt x="591" y="1855"/>
                  </a:lnTo>
                  <a:lnTo>
                    <a:pt x="570" y="1916"/>
                  </a:lnTo>
                  <a:lnTo>
                    <a:pt x="548" y="1977"/>
                  </a:lnTo>
                  <a:lnTo>
                    <a:pt x="526" y="2036"/>
                  </a:lnTo>
                  <a:lnTo>
                    <a:pt x="502" y="2095"/>
                  </a:lnTo>
                  <a:lnTo>
                    <a:pt x="478" y="2153"/>
                  </a:lnTo>
                  <a:lnTo>
                    <a:pt x="454" y="2211"/>
                  </a:lnTo>
                  <a:lnTo>
                    <a:pt x="430" y="2268"/>
                  </a:lnTo>
                  <a:lnTo>
                    <a:pt x="405" y="2324"/>
                  </a:lnTo>
                  <a:lnTo>
                    <a:pt x="378" y="2380"/>
                  </a:lnTo>
                  <a:lnTo>
                    <a:pt x="353" y="2435"/>
                  </a:lnTo>
                  <a:lnTo>
                    <a:pt x="342" y="2461"/>
                  </a:lnTo>
                  <a:lnTo>
                    <a:pt x="297" y="2555"/>
                  </a:lnTo>
                  <a:lnTo>
                    <a:pt x="253" y="2651"/>
                  </a:lnTo>
                  <a:lnTo>
                    <a:pt x="233" y="2699"/>
                  </a:lnTo>
                  <a:lnTo>
                    <a:pt x="212" y="2747"/>
                  </a:lnTo>
                  <a:lnTo>
                    <a:pt x="191" y="2797"/>
                  </a:lnTo>
                  <a:lnTo>
                    <a:pt x="172" y="2846"/>
                  </a:lnTo>
                  <a:lnTo>
                    <a:pt x="154" y="2895"/>
                  </a:lnTo>
                  <a:lnTo>
                    <a:pt x="135" y="2946"/>
                  </a:lnTo>
                  <a:lnTo>
                    <a:pt x="118" y="2996"/>
                  </a:lnTo>
                  <a:lnTo>
                    <a:pt x="103" y="3047"/>
                  </a:lnTo>
                  <a:lnTo>
                    <a:pt x="88" y="3097"/>
                  </a:lnTo>
                  <a:lnTo>
                    <a:pt x="76" y="3149"/>
                  </a:lnTo>
                  <a:lnTo>
                    <a:pt x="64" y="3200"/>
                  </a:lnTo>
                  <a:lnTo>
                    <a:pt x="54" y="3253"/>
                  </a:lnTo>
                  <a:lnTo>
                    <a:pt x="47" y="3296"/>
                  </a:lnTo>
                  <a:lnTo>
                    <a:pt x="42" y="3337"/>
                  </a:lnTo>
                  <a:lnTo>
                    <a:pt x="40" y="3376"/>
                  </a:lnTo>
                  <a:lnTo>
                    <a:pt x="40" y="3414"/>
                  </a:lnTo>
                  <a:lnTo>
                    <a:pt x="41" y="3449"/>
                  </a:lnTo>
                  <a:lnTo>
                    <a:pt x="45" y="3483"/>
                  </a:lnTo>
                  <a:lnTo>
                    <a:pt x="47" y="3499"/>
                  </a:lnTo>
                  <a:lnTo>
                    <a:pt x="50" y="3515"/>
                  </a:lnTo>
                  <a:lnTo>
                    <a:pt x="54" y="3531"/>
                  </a:lnTo>
                  <a:lnTo>
                    <a:pt x="58" y="3546"/>
                  </a:lnTo>
                  <a:lnTo>
                    <a:pt x="63" y="3561"/>
                  </a:lnTo>
                  <a:lnTo>
                    <a:pt x="69" y="3575"/>
                  </a:lnTo>
                  <a:lnTo>
                    <a:pt x="74" y="3589"/>
                  </a:lnTo>
                  <a:lnTo>
                    <a:pt x="80" y="3603"/>
                  </a:lnTo>
                  <a:lnTo>
                    <a:pt x="87" y="3616"/>
                  </a:lnTo>
                  <a:lnTo>
                    <a:pt x="94" y="3629"/>
                  </a:lnTo>
                  <a:lnTo>
                    <a:pt x="102" y="3642"/>
                  </a:lnTo>
                  <a:lnTo>
                    <a:pt x="111" y="3655"/>
                  </a:lnTo>
                  <a:lnTo>
                    <a:pt x="120" y="3666"/>
                  </a:lnTo>
                  <a:lnTo>
                    <a:pt x="129" y="3678"/>
                  </a:lnTo>
                  <a:lnTo>
                    <a:pt x="140" y="3689"/>
                  </a:lnTo>
                  <a:lnTo>
                    <a:pt x="150" y="3700"/>
                  </a:lnTo>
                  <a:lnTo>
                    <a:pt x="162" y="3711"/>
                  </a:lnTo>
                  <a:lnTo>
                    <a:pt x="173" y="3721"/>
                  </a:lnTo>
                  <a:lnTo>
                    <a:pt x="186" y="3731"/>
                  </a:lnTo>
                  <a:lnTo>
                    <a:pt x="198" y="3742"/>
                  </a:lnTo>
                  <a:lnTo>
                    <a:pt x="219" y="3756"/>
                  </a:lnTo>
                  <a:lnTo>
                    <a:pt x="241" y="3769"/>
                  </a:lnTo>
                  <a:lnTo>
                    <a:pt x="266" y="3782"/>
                  </a:lnTo>
                  <a:lnTo>
                    <a:pt x="291" y="3793"/>
                  </a:lnTo>
                  <a:lnTo>
                    <a:pt x="320" y="3804"/>
                  </a:lnTo>
                  <a:lnTo>
                    <a:pt x="350" y="3814"/>
                  </a:lnTo>
                  <a:lnTo>
                    <a:pt x="382" y="3824"/>
                  </a:lnTo>
                  <a:lnTo>
                    <a:pt x="416" y="3832"/>
                  </a:lnTo>
                  <a:lnTo>
                    <a:pt x="459" y="3842"/>
                  </a:lnTo>
                  <a:lnTo>
                    <a:pt x="501" y="3847"/>
                  </a:lnTo>
                  <a:lnTo>
                    <a:pt x="545" y="3853"/>
                  </a:lnTo>
                  <a:lnTo>
                    <a:pt x="587" y="3858"/>
                  </a:lnTo>
                  <a:lnTo>
                    <a:pt x="619" y="3861"/>
                  </a:lnTo>
                  <a:lnTo>
                    <a:pt x="653" y="3864"/>
                  </a:lnTo>
                  <a:lnTo>
                    <a:pt x="685" y="3869"/>
                  </a:lnTo>
                  <a:lnTo>
                    <a:pt x="718" y="3874"/>
                  </a:lnTo>
                  <a:lnTo>
                    <a:pt x="790" y="3886"/>
                  </a:lnTo>
                  <a:lnTo>
                    <a:pt x="864" y="3900"/>
                  </a:lnTo>
                  <a:lnTo>
                    <a:pt x="938" y="3913"/>
                  </a:lnTo>
                  <a:lnTo>
                    <a:pt x="1013" y="3928"/>
                  </a:lnTo>
                  <a:lnTo>
                    <a:pt x="1087" y="3941"/>
                  </a:lnTo>
                  <a:lnTo>
                    <a:pt x="1163" y="3956"/>
                  </a:lnTo>
                  <a:lnTo>
                    <a:pt x="1239" y="3971"/>
                  </a:lnTo>
                  <a:lnTo>
                    <a:pt x="1314" y="3987"/>
                  </a:lnTo>
                  <a:lnTo>
                    <a:pt x="1379" y="4000"/>
                  </a:lnTo>
                  <a:lnTo>
                    <a:pt x="1443" y="4011"/>
                  </a:lnTo>
                  <a:lnTo>
                    <a:pt x="1507" y="4020"/>
                  </a:lnTo>
                  <a:lnTo>
                    <a:pt x="1571" y="4027"/>
                  </a:lnTo>
                  <a:lnTo>
                    <a:pt x="1636" y="4032"/>
                  </a:lnTo>
                  <a:lnTo>
                    <a:pt x="1700" y="4035"/>
                  </a:lnTo>
                  <a:lnTo>
                    <a:pt x="1763" y="4035"/>
                  </a:lnTo>
                  <a:lnTo>
                    <a:pt x="1827" y="4035"/>
                  </a:lnTo>
                  <a:lnTo>
                    <a:pt x="1891" y="4032"/>
                  </a:lnTo>
                  <a:lnTo>
                    <a:pt x="1956" y="4027"/>
                  </a:lnTo>
                  <a:lnTo>
                    <a:pt x="2019" y="4020"/>
                  </a:lnTo>
                  <a:lnTo>
                    <a:pt x="2083" y="4011"/>
                  </a:lnTo>
                  <a:lnTo>
                    <a:pt x="2146" y="4001"/>
                  </a:lnTo>
                  <a:lnTo>
                    <a:pt x="2209" y="3988"/>
                  </a:lnTo>
                  <a:lnTo>
                    <a:pt x="2272" y="3973"/>
                  </a:lnTo>
                  <a:lnTo>
                    <a:pt x="2335" y="3957"/>
                  </a:lnTo>
                  <a:lnTo>
                    <a:pt x="2370" y="3947"/>
                  </a:lnTo>
                  <a:lnTo>
                    <a:pt x="2405" y="3937"/>
                  </a:lnTo>
                  <a:lnTo>
                    <a:pt x="2440" y="3926"/>
                  </a:lnTo>
                  <a:lnTo>
                    <a:pt x="2475" y="3915"/>
                  </a:lnTo>
                  <a:lnTo>
                    <a:pt x="2510" y="3903"/>
                  </a:lnTo>
                  <a:lnTo>
                    <a:pt x="2544" y="3892"/>
                  </a:lnTo>
                  <a:lnTo>
                    <a:pt x="2579" y="3881"/>
                  </a:lnTo>
                  <a:lnTo>
                    <a:pt x="2613" y="3869"/>
                  </a:lnTo>
                  <a:lnTo>
                    <a:pt x="2613" y="3910"/>
                  </a:lnTo>
                  <a:lnTo>
                    <a:pt x="2580" y="3922"/>
                  </a:lnTo>
                  <a:lnTo>
                    <a:pt x="2546" y="3933"/>
                  </a:lnTo>
                  <a:lnTo>
                    <a:pt x="2513" y="3944"/>
                  </a:lnTo>
                  <a:lnTo>
                    <a:pt x="2480" y="3955"/>
                  </a:lnTo>
                  <a:lnTo>
                    <a:pt x="2447" y="3965"/>
                  </a:lnTo>
                  <a:lnTo>
                    <a:pt x="2413" y="3976"/>
                  </a:lnTo>
                  <a:lnTo>
                    <a:pt x="2379" y="3986"/>
                  </a:lnTo>
                  <a:lnTo>
                    <a:pt x="2346" y="3995"/>
                  </a:lnTo>
                  <a:lnTo>
                    <a:pt x="2310" y="4004"/>
                  </a:lnTo>
                  <a:lnTo>
                    <a:pt x="2273" y="4014"/>
                  </a:lnTo>
                  <a:lnTo>
                    <a:pt x="2238" y="4023"/>
                  </a:lnTo>
                  <a:lnTo>
                    <a:pt x="2202" y="4031"/>
                  </a:lnTo>
                  <a:lnTo>
                    <a:pt x="2166" y="4038"/>
                  </a:lnTo>
                  <a:lnTo>
                    <a:pt x="2130" y="4045"/>
                  </a:lnTo>
                  <a:lnTo>
                    <a:pt x="2093" y="4050"/>
                  </a:lnTo>
                  <a:lnTo>
                    <a:pt x="2058" y="4055"/>
                  </a:lnTo>
                  <a:lnTo>
                    <a:pt x="2021" y="4061"/>
                  </a:lnTo>
                  <a:lnTo>
                    <a:pt x="1984" y="4064"/>
                  </a:lnTo>
                  <a:lnTo>
                    <a:pt x="1949" y="4067"/>
                  </a:lnTo>
                  <a:lnTo>
                    <a:pt x="1912" y="4071"/>
                  </a:lnTo>
                  <a:lnTo>
                    <a:pt x="1875" y="4072"/>
                  </a:lnTo>
                  <a:lnTo>
                    <a:pt x="1839" y="4074"/>
                  </a:lnTo>
                  <a:lnTo>
                    <a:pt x="1803" y="4076"/>
                  </a:lnTo>
                  <a:lnTo>
                    <a:pt x="1766" y="407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6" name="Freeform 24">
              <a:extLst>
                <a:ext uri="{FF2B5EF4-FFF2-40B4-BE49-F238E27FC236}">
                  <a16:creationId xmlns:a16="http://schemas.microsoft.com/office/drawing/2014/main" id="{959D2C28-B279-46A5-87BA-8F295E0C65FF}"/>
                </a:ext>
              </a:extLst>
            </p:cNvPr>
            <p:cNvSpPr>
              <a:spLocks/>
            </p:cNvSpPr>
            <p:nvPr userDrawn="1"/>
          </p:nvSpPr>
          <p:spPr bwMode="auto">
            <a:xfrm>
              <a:off x="-3615" y="6043786"/>
              <a:ext cx="1833141" cy="814214"/>
            </a:xfrm>
            <a:custGeom>
              <a:avLst/>
              <a:gdLst>
                <a:gd name="T0" fmla="*/ 2718 w 2757"/>
                <a:gd name="T1" fmla="*/ 1167 h 1228"/>
                <a:gd name="T2" fmla="*/ 2713 w 2757"/>
                <a:gd name="T3" fmla="*/ 1071 h 1228"/>
                <a:gd name="T4" fmla="*/ 2697 w 2757"/>
                <a:gd name="T5" fmla="*/ 979 h 1228"/>
                <a:gd name="T6" fmla="*/ 2667 w 2757"/>
                <a:gd name="T7" fmla="*/ 893 h 1228"/>
                <a:gd name="T8" fmla="*/ 2625 w 2757"/>
                <a:gd name="T9" fmla="*/ 811 h 1228"/>
                <a:gd name="T10" fmla="*/ 2570 w 2757"/>
                <a:gd name="T11" fmla="*/ 733 h 1228"/>
                <a:gd name="T12" fmla="*/ 2502 w 2757"/>
                <a:gd name="T13" fmla="*/ 658 h 1228"/>
                <a:gd name="T14" fmla="*/ 2420 w 2757"/>
                <a:gd name="T15" fmla="*/ 587 h 1228"/>
                <a:gd name="T16" fmla="*/ 2306 w 2757"/>
                <a:gd name="T17" fmla="*/ 507 h 1228"/>
                <a:gd name="T18" fmla="*/ 2162 w 2757"/>
                <a:gd name="T19" fmla="*/ 429 h 1228"/>
                <a:gd name="T20" fmla="*/ 2011 w 2757"/>
                <a:gd name="T21" fmla="*/ 371 h 1228"/>
                <a:gd name="T22" fmla="*/ 1851 w 2757"/>
                <a:gd name="T23" fmla="*/ 333 h 1228"/>
                <a:gd name="T24" fmla="*/ 1645 w 2757"/>
                <a:gd name="T25" fmla="*/ 306 h 1228"/>
                <a:gd name="T26" fmla="*/ 1409 w 2757"/>
                <a:gd name="T27" fmla="*/ 265 h 1228"/>
                <a:gd name="T28" fmla="*/ 1180 w 2757"/>
                <a:gd name="T29" fmla="*/ 208 h 1228"/>
                <a:gd name="T30" fmla="*/ 960 w 2757"/>
                <a:gd name="T31" fmla="*/ 138 h 1228"/>
                <a:gd name="T32" fmla="*/ 757 w 2757"/>
                <a:gd name="T33" fmla="*/ 64 h 1228"/>
                <a:gd name="T34" fmla="*/ 672 w 2757"/>
                <a:gd name="T35" fmla="*/ 44 h 1228"/>
                <a:gd name="T36" fmla="*/ 595 w 2757"/>
                <a:gd name="T37" fmla="*/ 39 h 1228"/>
                <a:gd name="T38" fmla="*/ 524 w 2757"/>
                <a:gd name="T39" fmla="*/ 49 h 1228"/>
                <a:gd name="T40" fmla="*/ 457 w 2757"/>
                <a:gd name="T41" fmla="*/ 75 h 1228"/>
                <a:gd name="T42" fmla="*/ 389 w 2757"/>
                <a:gd name="T43" fmla="*/ 119 h 1228"/>
                <a:gd name="T44" fmla="*/ 320 w 2757"/>
                <a:gd name="T45" fmla="*/ 180 h 1228"/>
                <a:gd name="T46" fmla="*/ 212 w 2757"/>
                <a:gd name="T47" fmla="*/ 298 h 1228"/>
                <a:gd name="T48" fmla="*/ 147 w 2757"/>
                <a:gd name="T49" fmla="*/ 391 h 1228"/>
                <a:gd name="T50" fmla="*/ 87 w 2757"/>
                <a:gd name="T51" fmla="*/ 491 h 1228"/>
                <a:gd name="T52" fmla="*/ 30 w 2757"/>
                <a:gd name="T53" fmla="*/ 581 h 1228"/>
                <a:gd name="T54" fmla="*/ 21 w 2757"/>
                <a:gd name="T55" fmla="*/ 523 h 1228"/>
                <a:gd name="T56" fmla="*/ 98 w 2757"/>
                <a:gd name="T57" fmla="*/ 396 h 1228"/>
                <a:gd name="T58" fmla="*/ 164 w 2757"/>
                <a:gd name="T59" fmla="*/ 296 h 1228"/>
                <a:gd name="T60" fmla="*/ 256 w 2757"/>
                <a:gd name="T61" fmla="*/ 189 h 1228"/>
                <a:gd name="T62" fmla="*/ 351 w 2757"/>
                <a:gd name="T63" fmla="*/ 99 h 1228"/>
                <a:gd name="T64" fmla="*/ 423 w 2757"/>
                <a:gd name="T65" fmla="*/ 48 h 1228"/>
                <a:gd name="T66" fmla="*/ 497 w 2757"/>
                <a:gd name="T67" fmla="*/ 16 h 1228"/>
                <a:gd name="T68" fmla="*/ 571 w 2757"/>
                <a:gd name="T69" fmla="*/ 1 h 1228"/>
                <a:gd name="T70" fmla="*/ 653 w 2757"/>
                <a:gd name="T71" fmla="*/ 2 h 1228"/>
                <a:gd name="T72" fmla="*/ 741 w 2757"/>
                <a:gd name="T73" fmla="*/ 19 h 1228"/>
                <a:gd name="T74" fmla="*/ 841 w 2757"/>
                <a:gd name="T75" fmla="*/ 51 h 1228"/>
                <a:gd name="T76" fmla="*/ 1028 w 2757"/>
                <a:gd name="T77" fmla="*/ 120 h 1228"/>
                <a:gd name="T78" fmla="*/ 1247 w 2757"/>
                <a:gd name="T79" fmla="*/ 185 h 1228"/>
                <a:gd name="T80" fmla="*/ 1474 w 2757"/>
                <a:gd name="T81" fmla="*/ 237 h 1228"/>
                <a:gd name="T82" fmla="*/ 1712 w 2757"/>
                <a:gd name="T83" fmla="*/ 275 h 1228"/>
                <a:gd name="T84" fmla="*/ 1901 w 2757"/>
                <a:gd name="T85" fmla="*/ 302 h 1228"/>
                <a:gd name="T86" fmla="*/ 2063 w 2757"/>
                <a:gd name="T87" fmla="*/ 346 h 1228"/>
                <a:gd name="T88" fmla="*/ 2216 w 2757"/>
                <a:gd name="T89" fmla="*/ 411 h 1228"/>
                <a:gd name="T90" fmla="*/ 2362 w 2757"/>
                <a:gd name="T91" fmla="*/ 496 h 1228"/>
                <a:gd name="T92" fmla="*/ 2467 w 2757"/>
                <a:gd name="T93" fmla="*/ 574 h 1228"/>
                <a:gd name="T94" fmla="*/ 2549 w 2757"/>
                <a:gd name="T95" fmla="*/ 650 h 1228"/>
                <a:gd name="T96" fmla="*/ 2617 w 2757"/>
                <a:gd name="T97" fmla="*/ 729 h 1228"/>
                <a:gd name="T98" fmla="*/ 2671 w 2757"/>
                <a:gd name="T99" fmla="*/ 813 h 1228"/>
                <a:gd name="T100" fmla="*/ 2712 w 2757"/>
                <a:gd name="T101" fmla="*/ 901 h 1228"/>
                <a:gd name="T102" fmla="*/ 2739 w 2757"/>
                <a:gd name="T103" fmla="*/ 994 h 1228"/>
                <a:gd name="T104" fmla="*/ 2754 w 2757"/>
                <a:gd name="T105" fmla="*/ 1092 h 1228"/>
                <a:gd name="T106" fmla="*/ 2757 w 2757"/>
                <a:gd name="T107" fmla="*/ 1195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57" h="1228">
                  <a:moveTo>
                    <a:pt x="2714" y="1228"/>
                  </a:moveTo>
                  <a:lnTo>
                    <a:pt x="2715" y="1218"/>
                  </a:lnTo>
                  <a:lnTo>
                    <a:pt x="2716" y="1192"/>
                  </a:lnTo>
                  <a:lnTo>
                    <a:pt x="2718" y="1167"/>
                  </a:lnTo>
                  <a:lnTo>
                    <a:pt x="2718" y="1143"/>
                  </a:lnTo>
                  <a:lnTo>
                    <a:pt x="2718" y="1118"/>
                  </a:lnTo>
                  <a:lnTo>
                    <a:pt x="2715" y="1095"/>
                  </a:lnTo>
                  <a:lnTo>
                    <a:pt x="2713" y="1071"/>
                  </a:lnTo>
                  <a:lnTo>
                    <a:pt x="2711" y="1048"/>
                  </a:lnTo>
                  <a:lnTo>
                    <a:pt x="2706" y="1025"/>
                  </a:lnTo>
                  <a:lnTo>
                    <a:pt x="2701" y="1002"/>
                  </a:lnTo>
                  <a:lnTo>
                    <a:pt x="2697" y="979"/>
                  </a:lnTo>
                  <a:lnTo>
                    <a:pt x="2690" y="957"/>
                  </a:lnTo>
                  <a:lnTo>
                    <a:pt x="2683" y="936"/>
                  </a:lnTo>
                  <a:lnTo>
                    <a:pt x="2676" y="914"/>
                  </a:lnTo>
                  <a:lnTo>
                    <a:pt x="2667" y="893"/>
                  </a:lnTo>
                  <a:lnTo>
                    <a:pt x="2658" y="872"/>
                  </a:lnTo>
                  <a:lnTo>
                    <a:pt x="2648" y="852"/>
                  </a:lnTo>
                  <a:lnTo>
                    <a:pt x="2637" y="831"/>
                  </a:lnTo>
                  <a:lnTo>
                    <a:pt x="2625" y="811"/>
                  </a:lnTo>
                  <a:lnTo>
                    <a:pt x="2612" y="791"/>
                  </a:lnTo>
                  <a:lnTo>
                    <a:pt x="2599" y="772"/>
                  </a:lnTo>
                  <a:lnTo>
                    <a:pt x="2584" y="752"/>
                  </a:lnTo>
                  <a:lnTo>
                    <a:pt x="2570" y="733"/>
                  </a:lnTo>
                  <a:lnTo>
                    <a:pt x="2555" y="714"/>
                  </a:lnTo>
                  <a:lnTo>
                    <a:pt x="2537" y="695"/>
                  </a:lnTo>
                  <a:lnTo>
                    <a:pt x="2520" y="676"/>
                  </a:lnTo>
                  <a:lnTo>
                    <a:pt x="2502" y="658"/>
                  </a:lnTo>
                  <a:lnTo>
                    <a:pt x="2482" y="640"/>
                  </a:lnTo>
                  <a:lnTo>
                    <a:pt x="2463" y="622"/>
                  </a:lnTo>
                  <a:lnTo>
                    <a:pt x="2442" y="604"/>
                  </a:lnTo>
                  <a:lnTo>
                    <a:pt x="2420" y="587"/>
                  </a:lnTo>
                  <a:lnTo>
                    <a:pt x="2397" y="570"/>
                  </a:lnTo>
                  <a:lnTo>
                    <a:pt x="2375" y="552"/>
                  </a:lnTo>
                  <a:lnTo>
                    <a:pt x="2340" y="528"/>
                  </a:lnTo>
                  <a:lnTo>
                    <a:pt x="2306" y="507"/>
                  </a:lnTo>
                  <a:lnTo>
                    <a:pt x="2270" y="485"/>
                  </a:lnTo>
                  <a:lnTo>
                    <a:pt x="2235" y="465"/>
                  </a:lnTo>
                  <a:lnTo>
                    <a:pt x="2199" y="446"/>
                  </a:lnTo>
                  <a:lnTo>
                    <a:pt x="2162" y="429"/>
                  </a:lnTo>
                  <a:lnTo>
                    <a:pt x="2126" y="413"/>
                  </a:lnTo>
                  <a:lnTo>
                    <a:pt x="2088" y="398"/>
                  </a:lnTo>
                  <a:lnTo>
                    <a:pt x="2050" y="384"/>
                  </a:lnTo>
                  <a:lnTo>
                    <a:pt x="2011" y="371"/>
                  </a:lnTo>
                  <a:lnTo>
                    <a:pt x="1972" y="360"/>
                  </a:lnTo>
                  <a:lnTo>
                    <a:pt x="1933" y="349"/>
                  </a:lnTo>
                  <a:lnTo>
                    <a:pt x="1893" y="340"/>
                  </a:lnTo>
                  <a:lnTo>
                    <a:pt x="1851" y="333"/>
                  </a:lnTo>
                  <a:lnTo>
                    <a:pt x="1810" y="326"/>
                  </a:lnTo>
                  <a:lnTo>
                    <a:pt x="1768" y="321"/>
                  </a:lnTo>
                  <a:lnTo>
                    <a:pt x="1706" y="314"/>
                  </a:lnTo>
                  <a:lnTo>
                    <a:pt x="1645" y="306"/>
                  </a:lnTo>
                  <a:lnTo>
                    <a:pt x="1585" y="297"/>
                  </a:lnTo>
                  <a:lnTo>
                    <a:pt x="1526" y="286"/>
                  </a:lnTo>
                  <a:lnTo>
                    <a:pt x="1467" y="276"/>
                  </a:lnTo>
                  <a:lnTo>
                    <a:pt x="1409" y="265"/>
                  </a:lnTo>
                  <a:lnTo>
                    <a:pt x="1350" y="252"/>
                  </a:lnTo>
                  <a:lnTo>
                    <a:pt x="1294" y="238"/>
                  </a:lnTo>
                  <a:lnTo>
                    <a:pt x="1237" y="224"/>
                  </a:lnTo>
                  <a:lnTo>
                    <a:pt x="1180" y="208"/>
                  </a:lnTo>
                  <a:lnTo>
                    <a:pt x="1125" y="192"/>
                  </a:lnTo>
                  <a:lnTo>
                    <a:pt x="1070" y="175"/>
                  </a:lnTo>
                  <a:lnTo>
                    <a:pt x="1015" y="158"/>
                  </a:lnTo>
                  <a:lnTo>
                    <a:pt x="960" y="138"/>
                  </a:lnTo>
                  <a:lnTo>
                    <a:pt x="906" y="119"/>
                  </a:lnTo>
                  <a:lnTo>
                    <a:pt x="853" y="98"/>
                  </a:lnTo>
                  <a:lnTo>
                    <a:pt x="803" y="80"/>
                  </a:lnTo>
                  <a:lnTo>
                    <a:pt x="757" y="64"/>
                  </a:lnTo>
                  <a:lnTo>
                    <a:pt x="734" y="58"/>
                  </a:lnTo>
                  <a:lnTo>
                    <a:pt x="714" y="52"/>
                  </a:lnTo>
                  <a:lnTo>
                    <a:pt x="692" y="48"/>
                  </a:lnTo>
                  <a:lnTo>
                    <a:pt x="672" y="44"/>
                  </a:lnTo>
                  <a:lnTo>
                    <a:pt x="652" y="42"/>
                  </a:lnTo>
                  <a:lnTo>
                    <a:pt x="632" y="40"/>
                  </a:lnTo>
                  <a:lnTo>
                    <a:pt x="614" y="39"/>
                  </a:lnTo>
                  <a:lnTo>
                    <a:pt x="595" y="39"/>
                  </a:lnTo>
                  <a:lnTo>
                    <a:pt x="577" y="40"/>
                  </a:lnTo>
                  <a:lnTo>
                    <a:pt x="559" y="42"/>
                  </a:lnTo>
                  <a:lnTo>
                    <a:pt x="541" y="45"/>
                  </a:lnTo>
                  <a:lnTo>
                    <a:pt x="524" y="49"/>
                  </a:lnTo>
                  <a:lnTo>
                    <a:pt x="507" y="55"/>
                  </a:lnTo>
                  <a:lnTo>
                    <a:pt x="490" y="60"/>
                  </a:lnTo>
                  <a:lnTo>
                    <a:pt x="474" y="67"/>
                  </a:lnTo>
                  <a:lnTo>
                    <a:pt x="457" y="75"/>
                  </a:lnTo>
                  <a:lnTo>
                    <a:pt x="439" y="84"/>
                  </a:lnTo>
                  <a:lnTo>
                    <a:pt x="423" y="95"/>
                  </a:lnTo>
                  <a:lnTo>
                    <a:pt x="406" y="106"/>
                  </a:lnTo>
                  <a:lnTo>
                    <a:pt x="389" y="119"/>
                  </a:lnTo>
                  <a:lnTo>
                    <a:pt x="372" y="133"/>
                  </a:lnTo>
                  <a:lnTo>
                    <a:pt x="354" y="148"/>
                  </a:lnTo>
                  <a:lnTo>
                    <a:pt x="337" y="162"/>
                  </a:lnTo>
                  <a:lnTo>
                    <a:pt x="320" y="180"/>
                  </a:lnTo>
                  <a:lnTo>
                    <a:pt x="283" y="218"/>
                  </a:lnTo>
                  <a:lnTo>
                    <a:pt x="244" y="259"/>
                  </a:lnTo>
                  <a:lnTo>
                    <a:pt x="228" y="278"/>
                  </a:lnTo>
                  <a:lnTo>
                    <a:pt x="212" y="298"/>
                  </a:lnTo>
                  <a:lnTo>
                    <a:pt x="196" y="320"/>
                  </a:lnTo>
                  <a:lnTo>
                    <a:pt x="180" y="341"/>
                  </a:lnTo>
                  <a:lnTo>
                    <a:pt x="164" y="365"/>
                  </a:lnTo>
                  <a:lnTo>
                    <a:pt x="147" y="391"/>
                  </a:lnTo>
                  <a:lnTo>
                    <a:pt x="131" y="417"/>
                  </a:lnTo>
                  <a:lnTo>
                    <a:pt x="115" y="445"/>
                  </a:lnTo>
                  <a:lnTo>
                    <a:pt x="101" y="468"/>
                  </a:lnTo>
                  <a:lnTo>
                    <a:pt x="87" y="491"/>
                  </a:lnTo>
                  <a:lnTo>
                    <a:pt x="73" y="513"/>
                  </a:lnTo>
                  <a:lnTo>
                    <a:pt x="59" y="536"/>
                  </a:lnTo>
                  <a:lnTo>
                    <a:pt x="45" y="559"/>
                  </a:lnTo>
                  <a:lnTo>
                    <a:pt x="30" y="581"/>
                  </a:lnTo>
                  <a:lnTo>
                    <a:pt x="15" y="604"/>
                  </a:lnTo>
                  <a:lnTo>
                    <a:pt x="0" y="627"/>
                  </a:lnTo>
                  <a:lnTo>
                    <a:pt x="0" y="555"/>
                  </a:lnTo>
                  <a:lnTo>
                    <a:pt x="21" y="523"/>
                  </a:lnTo>
                  <a:lnTo>
                    <a:pt x="41" y="491"/>
                  </a:lnTo>
                  <a:lnTo>
                    <a:pt x="61" y="457"/>
                  </a:lnTo>
                  <a:lnTo>
                    <a:pt x="80" y="425"/>
                  </a:lnTo>
                  <a:lnTo>
                    <a:pt x="98" y="396"/>
                  </a:lnTo>
                  <a:lnTo>
                    <a:pt x="115" y="369"/>
                  </a:lnTo>
                  <a:lnTo>
                    <a:pt x="131" y="343"/>
                  </a:lnTo>
                  <a:lnTo>
                    <a:pt x="148" y="318"/>
                  </a:lnTo>
                  <a:lnTo>
                    <a:pt x="164" y="296"/>
                  </a:lnTo>
                  <a:lnTo>
                    <a:pt x="181" y="274"/>
                  </a:lnTo>
                  <a:lnTo>
                    <a:pt x="198" y="253"/>
                  </a:lnTo>
                  <a:lnTo>
                    <a:pt x="215" y="232"/>
                  </a:lnTo>
                  <a:lnTo>
                    <a:pt x="256" y="189"/>
                  </a:lnTo>
                  <a:lnTo>
                    <a:pt x="295" y="149"/>
                  </a:lnTo>
                  <a:lnTo>
                    <a:pt x="313" y="132"/>
                  </a:lnTo>
                  <a:lnTo>
                    <a:pt x="333" y="114"/>
                  </a:lnTo>
                  <a:lnTo>
                    <a:pt x="351" y="99"/>
                  </a:lnTo>
                  <a:lnTo>
                    <a:pt x="369" y="84"/>
                  </a:lnTo>
                  <a:lnTo>
                    <a:pt x="388" y="72"/>
                  </a:lnTo>
                  <a:lnTo>
                    <a:pt x="406" y="59"/>
                  </a:lnTo>
                  <a:lnTo>
                    <a:pt x="423" y="48"/>
                  </a:lnTo>
                  <a:lnTo>
                    <a:pt x="442" y="39"/>
                  </a:lnTo>
                  <a:lnTo>
                    <a:pt x="460" y="29"/>
                  </a:lnTo>
                  <a:lnTo>
                    <a:pt x="478" y="23"/>
                  </a:lnTo>
                  <a:lnTo>
                    <a:pt x="497" y="16"/>
                  </a:lnTo>
                  <a:lnTo>
                    <a:pt x="515" y="10"/>
                  </a:lnTo>
                  <a:lnTo>
                    <a:pt x="533" y="6"/>
                  </a:lnTo>
                  <a:lnTo>
                    <a:pt x="553" y="3"/>
                  </a:lnTo>
                  <a:lnTo>
                    <a:pt x="571" y="1"/>
                  </a:lnTo>
                  <a:lnTo>
                    <a:pt x="591" y="0"/>
                  </a:lnTo>
                  <a:lnTo>
                    <a:pt x="611" y="0"/>
                  </a:lnTo>
                  <a:lnTo>
                    <a:pt x="632" y="0"/>
                  </a:lnTo>
                  <a:lnTo>
                    <a:pt x="653" y="2"/>
                  </a:lnTo>
                  <a:lnTo>
                    <a:pt x="673" y="4"/>
                  </a:lnTo>
                  <a:lnTo>
                    <a:pt x="695" y="9"/>
                  </a:lnTo>
                  <a:lnTo>
                    <a:pt x="718" y="13"/>
                  </a:lnTo>
                  <a:lnTo>
                    <a:pt x="741" y="19"/>
                  </a:lnTo>
                  <a:lnTo>
                    <a:pt x="765" y="26"/>
                  </a:lnTo>
                  <a:lnTo>
                    <a:pt x="789" y="33"/>
                  </a:lnTo>
                  <a:lnTo>
                    <a:pt x="814" y="42"/>
                  </a:lnTo>
                  <a:lnTo>
                    <a:pt x="841" y="51"/>
                  </a:lnTo>
                  <a:lnTo>
                    <a:pt x="867" y="62"/>
                  </a:lnTo>
                  <a:lnTo>
                    <a:pt x="920" y="82"/>
                  </a:lnTo>
                  <a:lnTo>
                    <a:pt x="974" y="102"/>
                  </a:lnTo>
                  <a:lnTo>
                    <a:pt x="1028" y="120"/>
                  </a:lnTo>
                  <a:lnTo>
                    <a:pt x="1082" y="138"/>
                  </a:lnTo>
                  <a:lnTo>
                    <a:pt x="1137" y="154"/>
                  </a:lnTo>
                  <a:lnTo>
                    <a:pt x="1192" y="171"/>
                  </a:lnTo>
                  <a:lnTo>
                    <a:pt x="1247" y="185"/>
                  </a:lnTo>
                  <a:lnTo>
                    <a:pt x="1303" y="200"/>
                  </a:lnTo>
                  <a:lnTo>
                    <a:pt x="1359" y="213"/>
                  </a:lnTo>
                  <a:lnTo>
                    <a:pt x="1417" y="226"/>
                  </a:lnTo>
                  <a:lnTo>
                    <a:pt x="1474" y="237"/>
                  </a:lnTo>
                  <a:lnTo>
                    <a:pt x="1533" y="247"/>
                  </a:lnTo>
                  <a:lnTo>
                    <a:pt x="1591" y="258"/>
                  </a:lnTo>
                  <a:lnTo>
                    <a:pt x="1651" y="267"/>
                  </a:lnTo>
                  <a:lnTo>
                    <a:pt x="1712" y="275"/>
                  </a:lnTo>
                  <a:lnTo>
                    <a:pt x="1772" y="282"/>
                  </a:lnTo>
                  <a:lnTo>
                    <a:pt x="1816" y="287"/>
                  </a:lnTo>
                  <a:lnTo>
                    <a:pt x="1858" y="294"/>
                  </a:lnTo>
                  <a:lnTo>
                    <a:pt x="1901" y="302"/>
                  </a:lnTo>
                  <a:lnTo>
                    <a:pt x="1942" y="312"/>
                  </a:lnTo>
                  <a:lnTo>
                    <a:pt x="1983" y="322"/>
                  </a:lnTo>
                  <a:lnTo>
                    <a:pt x="2024" y="333"/>
                  </a:lnTo>
                  <a:lnTo>
                    <a:pt x="2063" y="346"/>
                  </a:lnTo>
                  <a:lnTo>
                    <a:pt x="2102" y="361"/>
                  </a:lnTo>
                  <a:lnTo>
                    <a:pt x="2141" y="376"/>
                  </a:lnTo>
                  <a:lnTo>
                    <a:pt x="2178" y="393"/>
                  </a:lnTo>
                  <a:lnTo>
                    <a:pt x="2216" y="411"/>
                  </a:lnTo>
                  <a:lnTo>
                    <a:pt x="2253" y="430"/>
                  </a:lnTo>
                  <a:lnTo>
                    <a:pt x="2290" y="450"/>
                  </a:lnTo>
                  <a:lnTo>
                    <a:pt x="2326" y="473"/>
                  </a:lnTo>
                  <a:lnTo>
                    <a:pt x="2362" y="496"/>
                  </a:lnTo>
                  <a:lnTo>
                    <a:pt x="2397" y="520"/>
                  </a:lnTo>
                  <a:lnTo>
                    <a:pt x="2422" y="539"/>
                  </a:lnTo>
                  <a:lnTo>
                    <a:pt x="2445" y="556"/>
                  </a:lnTo>
                  <a:lnTo>
                    <a:pt x="2467" y="574"/>
                  </a:lnTo>
                  <a:lnTo>
                    <a:pt x="2489" y="593"/>
                  </a:lnTo>
                  <a:lnTo>
                    <a:pt x="2510" y="612"/>
                  </a:lnTo>
                  <a:lnTo>
                    <a:pt x="2529" y="630"/>
                  </a:lnTo>
                  <a:lnTo>
                    <a:pt x="2549" y="650"/>
                  </a:lnTo>
                  <a:lnTo>
                    <a:pt x="2567" y="669"/>
                  </a:lnTo>
                  <a:lnTo>
                    <a:pt x="2584" y="689"/>
                  </a:lnTo>
                  <a:lnTo>
                    <a:pt x="2601" y="710"/>
                  </a:lnTo>
                  <a:lnTo>
                    <a:pt x="2617" y="729"/>
                  </a:lnTo>
                  <a:lnTo>
                    <a:pt x="2632" y="750"/>
                  </a:lnTo>
                  <a:lnTo>
                    <a:pt x="2645" y="770"/>
                  </a:lnTo>
                  <a:lnTo>
                    <a:pt x="2659" y="792"/>
                  </a:lnTo>
                  <a:lnTo>
                    <a:pt x="2671" y="813"/>
                  </a:lnTo>
                  <a:lnTo>
                    <a:pt x="2682" y="835"/>
                  </a:lnTo>
                  <a:lnTo>
                    <a:pt x="2693" y="856"/>
                  </a:lnTo>
                  <a:lnTo>
                    <a:pt x="2703" y="879"/>
                  </a:lnTo>
                  <a:lnTo>
                    <a:pt x="2712" y="901"/>
                  </a:lnTo>
                  <a:lnTo>
                    <a:pt x="2720" y="924"/>
                  </a:lnTo>
                  <a:lnTo>
                    <a:pt x="2728" y="947"/>
                  </a:lnTo>
                  <a:lnTo>
                    <a:pt x="2734" y="971"/>
                  </a:lnTo>
                  <a:lnTo>
                    <a:pt x="2739" y="994"/>
                  </a:lnTo>
                  <a:lnTo>
                    <a:pt x="2745" y="1018"/>
                  </a:lnTo>
                  <a:lnTo>
                    <a:pt x="2749" y="1042"/>
                  </a:lnTo>
                  <a:lnTo>
                    <a:pt x="2752" y="1067"/>
                  </a:lnTo>
                  <a:lnTo>
                    <a:pt x="2754" y="1092"/>
                  </a:lnTo>
                  <a:lnTo>
                    <a:pt x="2757" y="1117"/>
                  </a:lnTo>
                  <a:lnTo>
                    <a:pt x="2757" y="1142"/>
                  </a:lnTo>
                  <a:lnTo>
                    <a:pt x="2757" y="1168"/>
                  </a:lnTo>
                  <a:lnTo>
                    <a:pt x="2757" y="1195"/>
                  </a:lnTo>
                  <a:lnTo>
                    <a:pt x="2754" y="1221"/>
                  </a:lnTo>
                  <a:lnTo>
                    <a:pt x="2754" y="1228"/>
                  </a:lnTo>
                  <a:lnTo>
                    <a:pt x="2714" y="122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7" name="Freeform 25">
              <a:extLst>
                <a:ext uri="{FF2B5EF4-FFF2-40B4-BE49-F238E27FC236}">
                  <a16:creationId xmlns:a16="http://schemas.microsoft.com/office/drawing/2014/main" id="{1EF82A8D-7177-4D52-B012-8818CA840A4C}"/>
                </a:ext>
              </a:extLst>
            </p:cNvPr>
            <p:cNvSpPr>
              <a:spLocks/>
            </p:cNvSpPr>
            <p:nvPr userDrawn="1"/>
          </p:nvSpPr>
          <p:spPr bwMode="auto">
            <a:xfrm>
              <a:off x="10776560" y="1991333"/>
              <a:ext cx="1419057" cy="2005290"/>
            </a:xfrm>
            <a:custGeom>
              <a:avLst/>
              <a:gdLst>
                <a:gd name="T0" fmla="*/ 972 w 2136"/>
                <a:gd name="T1" fmla="*/ 2995 h 3013"/>
                <a:gd name="T2" fmla="*/ 634 w 2136"/>
                <a:gd name="T3" fmla="*/ 2880 h 3013"/>
                <a:gd name="T4" fmla="*/ 299 w 2136"/>
                <a:gd name="T5" fmla="*/ 2705 h 3013"/>
                <a:gd name="T6" fmla="*/ 92 w 2136"/>
                <a:gd name="T7" fmla="*/ 2571 h 3013"/>
                <a:gd name="T8" fmla="*/ 1 w 2136"/>
                <a:gd name="T9" fmla="*/ 2335 h 3013"/>
                <a:gd name="T10" fmla="*/ 48 w 2136"/>
                <a:gd name="T11" fmla="*/ 2014 h 3013"/>
                <a:gd name="T12" fmla="*/ 202 w 2136"/>
                <a:gd name="T13" fmla="*/ 1656 h 3013"/>
                <a:gd name="T14" fmla="*/ 321 w 2136"/>
                <a:gd name="T15" fmla="*/ 1452 h 3013"/>
                <a:gd name="T16" fmla="*/ 453 w 2136"/>
                <a:gd name="T17" fmla="*/ 1214 h 3013"/>
                <a:gd name="T18" fmla="*/ 569 w 2136"/>
                <a:gd name="T19" fmla="*/ 966 h 3013"/>
                <a:gd name="T20" fmla="*/ 700 w 2136"/>
                <a:gd name="T21" fmla="*/ 738 h 3013"/>
                <a:gd name="T22" fmla="*/ 903 w 2136"/>
                <a:gd name="T23" fmla="*/ 644 h 3013"/>
                <a:gd name="T24" fmla="*/ 1054 w 2136"/>
                <a:gd name="T25" fmla="*/ 663 h 3013"/>
                <a:gd name="T26" fmla="*/ 1167 w 2136"/>
                <a:gd name="T27" fmla="*/ 779 h 3013"/>
                <a:gd name="T28" fmla="*/ 1285 w 2136"/>
                <a:gd name="T29" fmla="*/ 1026 h 3013"/>
                <a:gd name="T30" fmla="*/ 1394 w 2136"/>
                <a:gd name="T31" fmla="*/ 1120 h 3013"/>
                <a:gd name="T32" fmla="*/ 1465 w 2136"/>
                <a:gd name="T33" fmla="*/ 1068 h 3013"/>
                <a:gd name="T34" fmla="*/ 1527 w 2136"/>
                <a:gd name="T35" fmla="*/ 827 h 3013"/>
                <a:gd name="T36" fmla="*/ 1470 w 2136"/>
                <a:gd name="T37" fmla="*/ 496 h 3013"/>
                <a:gd name="T38" fmla="*/ 1475 w 2136"/>
                <a:gd name="T39" fmla="*/ 249 h 3013"/>
                <a:gd name="T40" fmla="*/ 1570 w 2136"/>
                <a:gd name="T41" fmla="*/ 60 h 3013"/>
                <a:gd name="T42" fmla="*/ 1650 w 2136"/>
                <a:gd name="T43" fmla="*/ 6 h 3013"/>
                <a:gd name="T44" fmla="*/ 1740 w 2136"/>
                <a:gd name="T45" fmla="*/ 7 h 3013"/>
                <a:gd name="T46" fmla="*/ 1915 w 2136"/>
                <a:gd name="T47" fmla="*/ 120 h 3013"/>
                <a:gd name="T48" fmla="*/ 2136 w 2136"/>
                <a:gd name="T49" fmla="*/ 301 h 3013"/>
                <a:gd name="T50" fmla="*/ 1870 w 2136"/>
                <a:gd name="T51" fmla="*/ 132 h 3013"/>
                <a:gd name="T52" fmla="*/ 1715 w 2136"/>
                <a:gd name="T53" fmla="*/ 42 h 3013"/>
                <a:gd name="T54" fmla="*/ 1584 w 2136"/>
                <a:gd name="T55" fmla="*/ 105 h 3013"/>
                <a:gd name="T56" fmla="*/ 1504 w 2136"/>
                <a:gd name="T57" fmla="*/ 309 h 3013"/>
                <a:gd name="T58" fmla="*/ 1521 w 2136"/>
                <a:gd name="T59" fmla="*/ 545 h 3013"/>
                <a:gd name="T60" fmla="*/ 1567 w 2136"/>
                <a:gd name="T61" fmla="*/ 879 h 3013"/>
                <a:gd name="T62" fmla="*/ 1499 w 2136"/>
                <a:gd name="T63" fmla="*/ 1088 h 3013"/>
                <a:gd name="T64" fmla="*/ 1397 w 2136"/>
                <a:gd name="T65" fmla="*/ 1159 h 3013"/>
                <a:gd name="T66" fmla="*/ 1293 w 2136"/>
                <a:gd name="T67" fmla="*/ 1099 h 3013"/>
                <a:gd name="T68" fmla="*/ 1174 w 2136"/>
                <a:gd name="T69" fmla="*/ 903 h 3013"/>
                <a:gd name="T70" fmla="*/ 1099 w 2136"/>
                <a:gd name="T71" fmla="*/ 745 h 3013"/>
                <a:gd name="T72" fmla="*/ 956 w 2136"/>
                <a:gd name="T73" fmla="*/ 682 h 3013"/>
                <a:gd name="T74" fmla="*/ 762 w 2136"/>
                <a:gd name="T75" fmla="*/ 735 h 3013"/>
                <a:gd name="T76" fmla="*/ 631 w 2136"/>
                <a:gd name="T77" fmla="*/ 926 h 3013"/>
                <a:gd name="T78" fmla="*/ 515 w 2136"/>
                <a:gd name="T79" fmla="*/ 1176 h 3013"/>
                <a:gd name="T80" fmla="*/ 387 w 2136"/>
                <a:gd name="T81" fmla="*/ 1420 h 3013"/>
                <a:gd name="T82" fmla="*/ 262 w 2136"/>
                <a:gd name="T83" fmla="*/ 1630 h 3013"/>
                <a:gd name="T84" fmla="*/ 110 w 2136"/>
                <a:gd name="T85" fmla="*/ 1951 h 3013"/>
                <a:gd name="T86" fmla="*/ 41 w 2136"/>
                <a:gd name="T87" fmla="*/ 2272 h 3013"/>
                <a:gd name="T88" fmla="*/ 92 w 2136"/>
                <a:gd name="T89" fmla="*/ 2504 h 3013"/>
                <a:gd name="T90" fmla="*/ 273 w 2136"/>
                <a:gd name="T91" fmla="*/ 2645 h 3013"/>
                <a:gd name="T92" fmla="*/ 579 w 2136"/>
                <a:gd name="T93" fmla="*/ 2810 h 3013"/>
                <a:gd name="T94" fmla="*/ 903 w 2136"/>
                <a:gd name="T95" fmla="*/ 2940 h 3013"/>
                <a:gd name="T96" fmla="*/ 1244 w 2136"/>
                <a:gd name="T97" fmla="*/ 2970 h 3013"/>
                <a:gd name="T98" fmla="*/ 1566 w 2136"/>
                <a:gd name="T99" fmla="*/ 2875 h 3013"/>
                <a:gd name="T100" fmla="*/ 1817 w 2136"/>
                <a:gd name="T101" fmla="*/ 2637 h 3013"/>
                <a:gd name="T102" fmla="*/ 1944 w 2136"/>
                <a:gd name="T103" fmla="*/ 2264 h 3013"/>
                <a:gd name="T104" fmla="*/ 2008 w 2136"/>
                <a:gd name="T105" fmla="*/ 2088 h 3013"/>
                <a:gd name="T106" fmla="*/ 2097 w 2136"/>
                <a:gd name="T107" fmla="*/ 1996 h 3013"/>
                <a:gd name="T108" fmla="*/ 2051 w 2136"/>
                <a:gd name="T109" fmla="*/ 2095 h 3013"/>
                <a:gd name="T110" fmla="*/ 1975 w 2136"/>
                <a:gd name="T111" fmla="*/ 2313 h 3013"/>
                <a:gd name="T112" fmla="*/ 1855 w 2136"/>
                <a:gd name="T113" fmla="*/ 2652 h 3013"/>
                <a:gd name="T114" fmla="*/ 1639 w 2136"/>
                <a:gd name="T115" fmla="*/ 2877 h 3013"/>
                <a:gd name="T116" fmla="*/ 1363 w 2136"/>
                <a:gd name="T117" fmla="*/ 2993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6" h="3013">
                  <a:moveTo>
                    <a:pt x="1162" y="3013"/>
                  </a:moveTo>
                  <a:lnTo>
                    <a:pt x="1139" y="3013"/>
                  </a:lnTo>
                  <a:lnTo>
                    <a:pt x="1115" y="3012"/>
                  </a:lnTo>
                  <a:lnTo>
                    <a:pt x="1091" y="3011"/>
                  </a:lnTo>
                  <a:lnTo>
                    <a:pt x="1067" y="3009"/>
                  </a:lnTo>
                  <a:lnTo>
                    <a:pt x="1043" y="3006"/>
                  </a:lnTo>
                  <a:lnTo>
                    <a:pt x="1019" y="3003"/>
                  </a:lnTo>
                  <a:lnTo>
                    <a:pt x="996" y="3000"/>
                  </a:lnTo>
                  <a:lnTo>
                    <a:pt x="972" y="2995"/>
                  </a:lnTo>
                  <a:lnTo>
                    <a:pt x="933" y="2987"/>
                  </a:lnTo>
                  <a:lnTo>
                    <a:pt x="894" y="2978"/>
                  </a:lnTo>
                  <a:lnTo>
                    <a:pt x="856" y="2967"/>
                  </a:lnTo>
                  <a:lnTo>
                    <a:pt x="818" y="2955"/>
                  </a:lnTo>
                  <a:lnTo>
                    <a:pt x="780" y="2942"/>
                  </a:lnTo>
                  <a:lnTo>
                    <a:pt x="743" y="2928"/>
                  </a:lnTo>
                  <a:lnTo>
                    <a:pt x="707" y="2914"/>
                  </a:lnTo>
                  <a:lnTo>
                    <a:pt x="670" y="2897"/>
                  </a:lnTo>
                  <a:lnTo>
                    <a:pt x="634" y="2880"/>
                  </a:lnTo>
                  <a:lnTo>
                    <a:pt x="599" y="2863"/>
                  </a:lnTo>
                  <a:lnTo>
                    <a:pt x="563" y="2846"/>
                  </a:lnTo>
                  <a:lnTo>
                    <a:pt x="528" y="2828"/>
                  </a:lnTo>
                  <a:lnTo>
                    <a:pt x="459" y="2791"/>
                  </a:lnTo>
                  <a:lnTo>
                    <a:pt x="389" y="2753"/>
                  </a:lnTo>
                  <a:lnTo>
                    <a:pt x="367" y="2742"/>
                  </a:lnTo>
                  <a:lnTo>
                    <a:pt x="345" y="2729"/>
                  </a:lnTo>
                  <a:lnTo>
                    <a:pt x="322" y="2716"/>
                  </a:lnTo>
                  <a:lnTo>
                    <a:pt x="299" y="2705"/>
                  </a:lnTo>
                  <a:lnTo>
                    <a:pt x="278" y="2692"/>
                  </a:lnTo>
                  <a:lnTo>
                    <a:pt x="255" y="2681"/>
                  </a:lnTo>
                  <a:lnTo>
                    <a:pt x="232" y="2668"/>
                  </a:lnTo>
                  <a:lnTo>
                    <a:pt x="209" y="2657"/>
                  </a:lnTo>
                  <a:lnTo>
                    <a:pt x="182" y="2642"/>
                  </a:lnTo>
                  <a:lnTo>
                    <a:pt x="157" y="2626"/>
                  </a:lnTo>
                  <a:lnTo>
                    <a:pt x="133" y="2608"/>
                  </a:lnTo>
                  <a:lnTo>
                    <a:pt x="112" y="2590"/>
                  </a:lnTo>
                  <a:lnTo>
                    <a:pt x="92" y="2571"/>
                  </a:lnTo>
                  <a:lnTo>
                    <a:pt x="75" y="2549"/>
                  </a:lnTo>
                  <a:lnTo>
                    <a:pt x="59" y="2527"/>
                  </a:lnTo>
                  <a:lnTo>
                    <a:pt x="45" y="2503"/>
                  </a:lnTo>
                  <a:lnTo>
                    <a:pt x="32" y="2478"/>
                  </a:lnTo>
                  <a:lnTo>
                    <a:pt x="23" y="2451"/>
                  </a:lnTo>
                  <a:lnTo>
                    <a:pt x="14" y="2425"/>
                  </a:lnTo>
                  <a:lnTo>
                    <a:pt x="8" y="2396"/>
                  </a:lnTo>
                  <a:lnTo>
                    <a:pt x="3" y="2366"/>
                  </a:lnTo>
                  <a:lnTo>
                    <a:pt x="1" y="2335"/>
                  </a:lnTo>
                  <a:lnTo>
                    <a:pt x="0" y="2302"/>
                  </a:lnTo>
                  <a:lnTo>
                    <a:pt x="1" y="2269"/>
                  </a:lnTo>
                  <a:lnTo>
                    <a:pt x="5" y="2233"/>
                  </a:lnTo>
                  <a:lnTo>
                    <a:pt x="8" y="2198"/>
                  </a:lnTo>
                  <a:lnTo>
                    <a:pt x="14" y="2161"/>
                  </a:lnTo>
                  <a:lnTo>
                    <a:pt x="21" y="2126"/>
                  </a:lnTo>
                  <a:lnTo>
                    <a:pt x="29" y="2089"/>
                  </a:lnTo>
                  <a:lnTo>
                    <a:pt x="38" y="2052"/>
                  </a:lnTo>
                  <a:lnTo>
                    <a:pt x="48" y="2014"/>
                  </a:lnTo>
                  <a:lnTo>
                    <a:pt x="60" y="1976"/>
                  </a:lnTo>
                  <a:lnTo>
                    <a:pt x="72" y="1939"/>
                  </a:lnTo>
                  <a:lnTo>
                    <a:pt x="87" y="1901"/>
                  </a:lnTo>
                  <a:lnTo>
                    <a:pt x="103" y="1862"/>
                  </a:lnTo>
                  <a:lnTo>
                    <a:pt x="119" y="1822"/>
                  </a:lnTo>
                  <a:lnTo>
                    <a:pt x="139" y="1782"/>
                  </a:lnTo>
                  <a:lnTo>
                    <a:pt x="158" y="1740"/>
                  </a:lnTo>
                  <a:lnTo>
                    <a:pt x="179" y="1699"/>
                  </a:lnTo>
                  <a:lnTo>
                    <a:pt x="202" y="1656"/>
                  </a:lnTo>
                  <a:lnTo>
                    <a:pt x="215" y="1634"/>
                  </a:lnTo>
                  <a:lnTo>
                    <a:pt x="227" y="1612"/>
                  </a:lnTo>
                  <a:lnTo>
                    <a:pt x="240" y="1589"/>
                  </a:lnTo>
                  <a:lnTo>
                    <a:pt x="252" y="1566"/>
                  </a:lnTo>
                  <a:lnTo>
                    <a:pt x="266" y="1544"/>
                  </a:lnTo>
                  <a:lnTo>
                    <a:pt x="279" y="1522"/>
                  </a:lnTo>
                  <a:lnTo>
                    <a:pt x="293" y="1501"/>
                  </a:lnTo>
                  <a:lnTo>
                    <a:pt x="305" y="1479"/>
                  </a:lnTo>
                  <a:lnTo>
                    <a:pt x="321" y="1452"/>
                  </a:lnTo>
                  <a:lnTo>
                    <a:pt x="336" y="1427"/>
                  </a:lnTo>
                  <a:lnTo>
                    <a:pt x="352" y="1401"/>
                  </a:lnTo>
                  <a:lnTo>
                    <a:pt x="367" y="1374"/>
                  </a:lnTo>
                  <a:lnTo>
                    <a:pt x="383" y="1348"/>
                  </a:lnTo>
                  <a:lnTo>
                    <a:pt x="398" y="1322"/>
                  </a:lnTo>
                  <a:lnTo>
                    <a:pt x="412" y="1295"/>
                  </a:lnTo>
                  <a:lnTo>
                    <a:pt x="427" y="1268"/>
                  </a:lnTo>
                  <a:lnTo>
                    <a:pt x="441" y="1241"/>
                  </a:lnTo>
                  <a:lnTo>
                    <a:pt x="453" y="1214"/>
                  </a:lnTo>
                  <a:lnTo>
                    <a:pt x="467" y="1186"/>
                  </a:lnTo>
                  <a:lnTo>
                    <a:pt x="480" y="1160"/>
                  </a:lnTo>
                  <a:lnTo>
                    <a:pt x="492" y="1132"/>
                  </a:lnTo>
                  <a:lnTo>
                    <a:pt x="505" y="1105"/>
                  </a:lnTo>
                  <a:lnTo>
                    <a:pt x="517" y="1077"/>
                  </a:lnTo>
                  <a:lnTo>
                    <a:pt x="530" y="1050"/>
                  </a:lnTo>
                  <a:lnTo>
                    <a:pt x="543" y="1022"/>
                  </a:lnTo>
                  <a:lnTo>
                    <a:pt x="555" y="994"/>
                  </a:lnTo>
                  <a:lnTo>
                    <a:pt x="569" y="966"/>
                  </a:lnTo>
                  <a:lnTo>
                    <a:pt x="582" y="937"/>
                  </a:lnTo>
                  <a:lnTo>
                    <a:pt x="595" y="909"/>
                  </a:lnTo>
                  <a:lnTo>
                    <a:pt x="609" y="881"/>
                  </a:lnTo>
                  <a:lnTo>
                    <a:pt x="623" y="852"/>
                  </a:lnTo>
                  <a:lnTo>
                    <a:pt x="638" y="825"/>
                  </a:lnTo>
                  <a:lnTo>
                    <a:pt x="652" y="801"/>
                  </a:lnTo>
                  <a:lnTo>
                    <a:pt x="667" y="778"/>
                  </a:lnTo>
                  <a:lnTo>
                    <a:pt x="683" y="757"/>
                  </a:lnTo>
                  <a:lnTo>
                    <a:pt x="700" y="738"/>
                  </a:lnTo>
                  <a:lnTo>
                    <a:pt x="718" y="721"/>
                  </a:lnTo>
                  <a:lnTo>
                    <a:pt x="738" y="705"/>
                  </a:lnTo>
                  <a:lnTo>
                    <a:pt x="758" y="691"/>
                  </a:lnTo>
                  <a:lnTo>
                    <a:pt x="780" y="678"/>
                  </a:lnTo>
                  <a:lnTo>
                    <a:pt x="803" y="668"/>
                  </a:lnTo>
                  <a:lnTo>
                    <a:pt x="826" y="659"/>
                  </a:lnTo>
                  <a:lnTo>
                    <a:pt x="851" y="652"/>
                  </a:lnTo>
                  <a:lnTo>
                    <a:pt x="876" y="647"/>
                  </a:lnTo>
                  <a:lnTo>
                    <a:pt x="903" y="644"/>
                  </a:lnTo>
                  <a:lnTo>
                    <a:pt x="929" y="643"/>
                  </a:lnTo>
                  <a:lnTo>
                    <a:pt x="958" y="643"/>
                  </a:lnTo>
                  <a:lnTo>
                    <a:pt x="987" y="645"/>
                  </a:lnTo>
                  <a:lnTo>
                    <a:pt x="999" y="647"/>
                  </a:lnTo>
                  <a:lnTo>
                    <a:pt x="1011" y="649"/>
                  </a:lnTo>
                  <a:lnTo>
                    <a:pt x="1023" y="652"/>
                  </a:lnTo>
                  <a:lnTo>
                    <a:pt x="1034" y="655"/>
                  </a:lnTo>
                  <a:lnTo>
                    <a:pt x="1045" y="660"/>
                  </a:lnTo>
                  <a:lnTo>
                    <a:pt x="1054" y="663"/>
                  </a:lnTo>
                  <a:lnTo>
                    <a:pt x="1065" y="668"/>
                  </a:lnTo>
                  <a:lnTo>
                    <a:pt x="1074" y="674"/>
                  </a:lnTo>
                  <a:lnTo>
                    <a:pt x="1091" y="685"/>
                  </a:lnTo>
                  <a:lnTo>
                    <a:pt x="1107" y="698"/>
                  </a:lnTo>
                  <a:lnTo>
                    <a:pt x="1122" y="711"/>
                  </a:lnTo>
                  <a:lnTo>
                    <a:pt x="1135" y="727"/>
                  </a:lnTo>
                  <a:lnTo>
                    <a:pt x="1146" y="744"/>
                  </a:lnTo>
                  <a:lnTo>
                    <a:pt x="1158" y="761"/>
                  </a:lnTo>
                  <a:lnTo>
                    <a:pt x="1167" y="779"/>
                  </a:lnTo>
                  <a:lnTo>
                    <a:pt x="1176" y="797"/>
                  </a:lnTo>
                  <a:lnTo>
                    <a:pt x="1191" y="835"/>
                  </a:lnTo>
                  <a:lnTo>
                    <a:pt x="1205" y="873"/>
                  </a:lnTo>
                  <a:lnTo>
                    <a:pt x="1214" y="898"/>
                  </a:lnTo>
                  <a:lnTo>
                    <a:pt x="1225" y="924"/>
                  </a:lnTo>
                  <a:lnTo>
                    <a:pt x="1238" y="950"/>
                  </a:lnTo>
                  <a:lnTo>
                    <a:pt x="1252" y="975"/>
                  </a:lnTo>
                  <a:lnTo>
                    <a:pt x="1268" y="1000"/>
                  </a:lnTo>
                  <a:lnTo>
                    <a:pt x="1285" y="1026"/>
                  </a:lnTo>
                  <a:lnTo>
                    <a:pt x="1303" y="1050"/>
                  </a:lnTo>
                  <a:lnTo>
                    <a:pt x="1323" y="1074"/>
                  </a:lnTo>
                  <a:lnTo>
                    <a:pt x="1333" y="1085"/>
                  </a:lnTo>
                  <a:lnTo>
                    <a:pt x="1343" y="1094"/>
                  </a:lnTo>
                  <a:lnTo>
                    <a:pt x="1354" y="1104"/>
                  </a:lnTo>
                  <a:lnTo>
                    <a:pt x="1364" y="1109"/>
                  </a:lnTo>
                  <a:lnTo>
                    <a:pt x="1374" y="1115"/>
                  </a:lnTo>
                  <a:lnTo>
                    <a:pt x="1385" y="1119"/>
                  </a:lnTo>
                  <a:lnTo>
                    <a:pt x="1394" y="1120"/>
                  </a:lnTo>
                  <a:lnTo>
                    <a:pt x="1404" y="1120"/>
                  </a:lnTo>
                  <a:lnTo>
                    <a:pt x="1414" y="1117"/>
                  </a:lnTo>
                  <a:lnTo>
                    <a:pt x="1424" y="1113"/>
                  </a:lnTo>
                  <a:lnTo>
                    <a:pt x="1433" y="1108"/>
                  </a:lnTo>
                  <a:lnTo>
                    <a:pt x="1441" y="1101"/>
                  </a:lnTo>
                  <a:lnTo>
                    <a:pt x="1448" y="1093"/>
                  </a:lnTo>
                  <a:lnTo>
                    <a:pt x="1455" y="1085"/>
                  </a:lnTo>
                  <a:lnTo>
                    <a:pt x="1460" y="1076"/>
                  </a:lnTo>
                  <a:lnTo>
                    <a:pt x="1465" y="1068"/>
                  </a:lnTo>
                  <a:lnTo>
                    <a:pt x="1480" y="1042"/>
                  </a:lnTo>
                  <a:lnTo>
                    <a:pt x="1491" y="1014"/>
                  </a:lnTo>
                  <a:lnTo>
                    <a:pt x="1503" y="988"/>
                  </a:lnTo>
                  <a:lnTo>
                    <a:pt x="1511" y="961"/>
                  </a:lnTo>
                  <a:lnTo>
                    <a:pt x="1519" y="935"/>
                  </a:lnTo>
                  <a:lnTo>
                    <a:pt x="1523" y="910"/>
                  </a:lnTo>
                  <a:lnTo>
                    <a:pt x="1527" y="886"/>
                  </a:lnTo>
                  <a:lnTo>
                    <a:pt x="1528" y="862"/>
                  </a:lnTo>
                  <a:lnTo>
                    <a:pt x="1527" y="827"/>
                  </a:lnTo>
                  <a:lnTo>
                    <a:pt x="1526" y="791"/>
                  </a:lnTo>
                  <a:lnTo>
                    <a:pt x="1522" y="754"/>
                  </a:lnTo>
                  <a:lnTo>
                    <a:pt x="1517" y="716"/>
                  </a:lnTo>
                  <a:lnTo>
                    <a:pt x="1511" y="677"/>
                  </a:lnTo>
                  <a:lnTo>
                    <a:pt x="1503" y="638"/>
                  </a:lnTo>
                  <a:lnTo>
                    <a:pt x="1494" y="597"/>
                  </a:lnTo>
                  <a:lnTo>
                    <a:pt x="1483" y="555"/>
                  </a:lnTo>
                  <a:lnTo>
                    <a:pt x="1475" y="526"/>
                  </a:lnTo>
                  <a:lnTo>
                    <a:pt x="1470" y="496"/>
                  </a:lnTo>
                  <a:lnTo>
                    <a:pt x="1465" y="467"/>
                  </a:lnTo>
                  <a:lnTo>
                    <a:pt x="1461" y="438"/>
                  </a:lnTo>
                  <a:lnTo>
                    <a:pt x="1459" y="411"/>
                  </a:lnTo>
                  <a:lnTo>
                    <a:pt x="1459" y="383"/>
                  </a:lnTo>
                  <a:lnTo>
                    <a:pt x="1459" y="356"/>
                  </a:lnTo>
                  <a:lnTo>
                    <a:pt x="1461" y="328"/>
                  </a:lnTo>
                  <a:lnTo>
                    <a:pt x="1465" y="302"/>
                  </a:lnTo>
                  <a:lnTo>
                    <a:pt x="1470" y="276"/>
                  </a:lnTo>
                  <a:lnTo>
                    <a:pt x="1475" y="249"/>
                  </a:lnTo>
                  <a:lnTo>
                    <a:pt x="1482" y="224"/>
                  </a:lnTo>
                  <a:lnTo>
                    <a:pt x="1491" y="199"/>
                  </a:lnTo>
                  <a:lnTo>
                    <a:pt x="1500" y="173"/>
                  </a:lnTo>
                  <a:lnTo>
                    <a:pt x="1512" y="148"/>
                  </a:lnTo>
                  <a:lnTo>
                    <a:pt x="1525" y="124"/>
                  </a:lnTo>
                  <a:lnTo>
                    <a:pt x="1539" y="100"/>
                  </a:lnTo>
                  <a:lnTo>
                    <a:pt x="1554" y="78"/>
                  </a:lnTo>
                  <a:lnTo>
                    <a:pt x="1562" y="69"/>
                  </a:lnTo>
                  <a:lnTo>
                    <a:pt x="1570" y="60"/>
                  </a:lnTo>
                  <a:lnTo>
                    <a:pt x="1578" y="51"/>
                  </a:lnTo>
                  <a:lnTo>
                    <a:pt x="1587" y="43"/>
                  </a:lnTo>
                  <a:lnTo>
                    <a:pt x="1595" y="36"/>
                  </a:lnTo>
                  <a:lnTo>
                    <a:pt x="1604" y="29"/>
                  </a:lnTo>
                  <a:lnTo>
                    <a:pt x="1613" y="23"/>
                  </a:lnTo>
                  <a:lnTo>
                    <a:pt x="1622" y="19"/>
                  </a:lnTo>
                  <a:lnTo>
                    <a:pt x="1631" y="14"/>
                  </a:lnTo>
                  <a:lnTo>
                    <a:pt x="1640" y="9"/>
                  </a:lnTo>
                  <a:lnTo>
                    <a:pt x="1650" y="6"/>
                  </a:lnTo>
                  <a:lnTo>
                    <a:pt x="1659" y="4"/>
                  </a:lnTo>
                  <a:lnTo>
                    <a:pt x="1669" y="3"/>
                  </a:lnTo>
                  <a:lnTo>
                    <a:pt x="1678" y="0"/>
                  </a:lnTo>
                  <a:lnTo>
                    <a:pt x="1689" y="0"/>
                  </a:lnTo>
                  <a:lnTo>
                    <a:pt x="1699" y="0"/>
                  </a:lnTo>
                  <a:lnTo>
                    <a:pt x="1709" y="1"/>
                  </a:lnTo>
                  <a:lnTo>
                    <a:pt x="1720" y="3"/>
                  </a:lnTo>
                  <a:lnTo>
                    <a:pt x="1730" y="5"/>
                  </a:lnTo>
                  <a:lnTo>
                    <a:pt x="1740" y="7"/>
                  </a:lnTo>
                  <a:lnTo>
                    <a:pt x="1761" y="14"/>
                  </a:lnTo>
                  <a:lnTo>
                    <a:pt x="1783" y="24"/>
                  </a:lnTo>
                  <a:lnTo>
                    <a:pt x="1806" y="37"/>
                  </a:lnTo>
                  <a:lnTo>
                    <a:pt x="1827" y="52"/>
                  </a:lnTo>
                  <a:lnTo>
                    <a:pt x="1837" y="58"/>
                  </a:lnTo>
                  <a:lnTo>
                    <a:pt x="1857" y="73"/>
                  </a:lnTo>
                  <a:lnTo>
                    <a:pt x="1877" y="87"/>
                  </a:lnTo>
                  <a:lnTo>
                    <a:pt x="1896" y="104"/>
                  </a:lnTo>
                  <a:lnTo>
                    <a:pt x="1915" y="120"/>
                  </a:lnTo>
                  <a:lnTo>
                    <a:pt x="1939" y="143"/>
                  </a:lnTo>
                  <a:lnTo>
                    <a:pt x="1964" y="163"/>
                  </a:lnTo>
                  <a:lnTo>
                    <a:pt x="1989" y="182"/>
                  </a:lnTo>
                  <a:lnTo>
                    <a:pt x="2017" y="200"/>
                  </a:lnTo>
                  <a:lnTo>
                    <a:pt x="2045" y="217"/>
                  </a:lnTo>
                  <a:lnTo>
                    <a:pt x="2074" y="232"/>
                  </a:lnTo>
                  <a:lnTo>
                    <a:pt x="2105" y="247"/>
                  </a:lnTo>
                  <a:lnTo>
                    <a:pt x="2136" y="259"/>
                  </a:lnTo>
                  <a:lnTo>
                    <a:pt x="2136" y="301"/>
                  </a:lnTo>
                  <a:lnTo>
                    <a:pt x="2100" y="287"/>
                  </a:lnTo>
                  <a:lnTo>
                    <a:pt x="2066" y="272"/>
                  </a:lnTo>
                  <a:lnTo>
                    <a:pt x="2033" y="255"/>
                  </a:lnTo>
                  <a:lnTo>
                    <a:pt x="2002" y="237"/>
                  </a:lnTo>
                  <a:lnTo>
                    <a:pt x="1971" y="217"/>
                  </a:lnTo>
                  <a:lnTo>
                    <a:pt x="1942" y="195"/>
                  </a:lnTo>
                  <a:lnTo>
                    <a:pt x="1915" y="172"/>
                  </a:lnTo>
                  <a:lnTo>
                    <a:pt x="1887" y="148"/>
                  </a:lnTo>
                  <a:lnTo>
                    <a:pt x="1870" y="132"/>
                  </a:lnTo>
                  <a:lnTo>
                    <a:pt x="1852" y="118"/>
                  </a:lnTo>
                  <a:lnTo>
                    <a:pt x="1833" y="104"/>
                  </a:lnTo>
                  <a:lnTo>
                    <a:pt x="1814" y="90"/>
                  </a:lnTo>
                  <a:lnTo>
                    <a:pt x="1804" y="84"/>
                  </a:lnTo>
                  <a:lnTo>
                    <a:pt x="1786" y="71"/>
                  </a:lnTo>
                  <a:lnTo>
                    <a:pt x="1768" y="60"/>
                  </a:lnTo>
                  <a:lnTo>
                    <a:pt x="1749" y="52"/>
                  </a:lnTo>
                  <a:lnTo>
                    <a:pt x="1732" y="46"/>
                  </a:lnTo>
                  <a:lnTo>
                    <a:pt x="1715" y="42"/>
                  </a:lnTo>
                  <a:lnTo>
                    <a:pt x="1699" y="39"/>
                  </a:lnTo>
                  <a:lnTo>
                    <a:pt x="1683" y="40"/>
                  </a:lnTo>
                  <a:lnTo>
                    <a:pt x="1668" y="43"/>
                  </a:lnTo>
                  <a:lnTo>
                    <a:pt x="1653" y="47"/>
                  </a:lnTo>
                  <a:lnTo>
                    <a:pt x="1638" y="54"/>
                  </a:lnTo>
                  <a:lnTo>
                    <a:pt x="1624" y="63"/>
                  </a:lnTo>
                  <a:lnTo>
                    <a:pt x="1611" y="75"/>
                  </a:lnTo>
                  <a:lnTo>
                    <a:pt x="1597" y="89"/>
                  </a:lnTo>
                  <a:lnTo>
                    <a:pt x="1584" y="105"/>
                  </a:lnTo>
                  <a:lnTo>
                    <a:pt x="1572" y="123"/>
                  </a:lnTo>
                  <a:lnTo>
                    <a:pt x="1559" y="144"/>
                  </a:lnTo>
                  <a:lnTo>
                    <a:pt x="1548" y="165"/>
                  </a:lnTo>
                  <a:lnTo>
                    <a:pt x="1537" y="188"/>
                  </a:lnTo>
                  <a:lnTo>
                    <a:pt x="1528" y="212"/>
                  </a:lnTo>
                  <a:lnTo>
                    <a:pt x="1520" y="235"/>
                  </a:lnTo>
                  <a:lnTo>
                    <a:pt x="1513" y="259"/>
                  </a:lnTo>
                  <a:lnTo>
                    <a:pt x="1507" y="284"/>
                  </a:lnTo>
                  <a:lnTo>
                    <a:pt x="1504" y="309"/>
                  </a:lnTo>
                  <a:lnTo>
                    <a:pt x="1500" y="333"/>
                  </a:lnTo>
                  <a:lnTo>
                    <a:pt x="1498" y="358"/>
                  </a:lnTo>
                  <a:lnTo>
                    <a:pt x="1498" y="385"/>
                  </a:lnTo>
                  <a:lnTo>
                    <a:pt x="1499" y="410"/>
                  </a:lnTo>
                  <a:lnTo>
                    <a:pt x="1500" y="436"/>
                  </a:lnTo>
                  <a:lnTo>
                    <a:pt x="1504" y="463"/>
                  </a:lnTo>
                  <a:lnTo>
                    <a:pt x="1509" y="490"/>
                  </a:lnTo>
                  <a:lnTo>
                    <a:pt x="1514" y="518"/>
                  </a:lnTo>
                  <a:lnTo>
                    <a:pt x="1521" y="545"/>
                  </a:lnTo>
                  <a:lnTo>
                    <a:pt x="1533" y="588"/>
                  </a:lnTo>
                  <a:lnTo>
                    <a:pt x="1542" y="630"/>
                  </a:lnTo>
                  <a:lnTo>
                    <a:pt x="1550" y="671"/>
                  </a:lnTo>
                  <a:lnTo>
                    <a:pt x="1556" y="711"/>
                  </a:lnTo>
                  <a:lnTo>
                    <a:pt x="1561" y="750"/>
                  </a:lnTo>
                  <a:lnTo>
                    <a:pt x="1565" y="788"/>
                  </a:lnTo>
                  <a:lnTo>
                    <a:pt x="1567" y="826"/>
                  </a:lnTo>
                  <a:lnTo>
                    <a:pt x="1567" y="862"/>
                  </a:lnTo>
                  <a:lnTo>
                    <a:pt x="1567" y="879"/>
                  </a:lnTo>
                  <a:lnTo>
                    <a:pt x="1565" y="896"/>
                  </a:lnTo>
                  <a:lnTo>
                    <a:pt x="1562" y="913"/>
                  </a:lnTo>
                  <a:lnTo>
                    <a:pt x="1560" y="929"/>
                  </a:lnTo>
                  <a:lnTo>
                    <a:pt x="1552" y="963"/>
                  </a:lnTo>
                  <a:lnTo>
                    <a:pt x="1543" y="992"/>
                  </a:lnTo>
                  <a:lnTo>
                    <a:pt x="1531" y="1021"/>
                  </a:lnTo>
                  <a:lnTo>
                    <a:pt x="1521" y="1046"/>
                  </a:lnTo>
                  <a:lnTo>
                    <a:pt x="1510" y="1068"/>
                  </a:lnTo>
                  <a:lnTo>
                    <a:pt x="1499" y="1088"/>
                  </a:lnTo>
                  <a:lnTo>
                    <a:pt x="1488" y="1106"/>
                  </a:lnTo>
                  <a:lnTo>
                    <a:pt x="1476" y="1121"/>
                  </a:lnTo>
                  <a:lnTo>
                    <a:pt x="1464" y="1133"/>
                  </a:lnTo>
                  <a:lnTo>
                    <a:pt x="1451" y="1143"/>
                  </a:lnTo>
                  <a:lnTo>
                    <a:pt x="1440" y="1150"/>
                  </a:lnTo>
                  <a:lnTo>
                    <a:pt x="1428" y="1154"/>
                  </a:lnTo>
                  <a:lnTo>
                    <a:pt x="1418" y="1158"/>
                  </a:lnTo>
                  <a:lnTo>
                    <a:pt x="1408" y="1159"/>
                  </a:lnTo>
                  <a:lnTo>
                    <a:pt x="1397" y="1159"/>
                  </a:lnTo>
                  <a:lnTo>
                    <a:pt x="1385" y="1159"/>
                  </a:lnTo>
                  <a:lnTo>
                    <a:pt x="1372" y="1155"/>
                  </a:lnTo>
                  <a:lnTo>
                    <a:pt x="1357" y="1151"/>
                  </a:lnTo>
                  <a:lnTo>
                    <a:pt x="1342" y="1143"/>
                  </a:lnTo>
                  <a:lnTo>
                    <a:pt x="1327" y="1132"/>
                  </a:lnTo>
                  <a:lnTo>
                    <a:pt x="1318" y="1125"/>
                  </a:lnTo>
                  <a:lnTo>
                    <a:pt x="1310" y="1117"/>
                  </a:lnTo>
                  <a:lnTo>
                    <a:pt x="1302" y="1109"/>
                  </a:lnTo>
                  <a:lnTo>
                    <a:pt x="1293" y="1099"/>
                  </a:lnTo>
                  <a:lnTo>
                    <a:pt x="1277" y="1081"/>
                  </a:lnTo>
                  <a:lnTo>
                    <a:pt x="1261" y="1059"/>
                  </a:lnTo>
                  <a:lnTo>
                    <a:pt x="1244" y="1035"/>
                  </a:lnTo>
                  <a:lnTo>
                    <a:pt x="1226" y="1010"/>
                  </a:lnTo>
                  <a:lnTo>
                    <a:pt x="1209" y="981"/>
                  </a:lnTo>
                  <a:lnTo>
                    <a:pt x="1194" y="951"/>
                  </a:lnTo>
                  <a:lnTo>
                    <a:pt x="1186" y="935"/>
                  </a:lnTo>
                  <a:lnTo>
                    <a:pt x="1179" y="919"/>
                  </a:lnTo>
                  <a:lnTo>
                    <a:pt x="1174" y="903"/>
                  </a:lnTo>
                  <a:lnTo>
                    <a:pt x="1168" y="886"/>
                  </a:lnTo>
                  <a:lnTo>
                    <a:pt x="1160" y="864"/>
                  </a:lnTo>
                  <a:lnTo>
                    <a:pt x="1153" y="843"/>
                  </a:lnTo>
                  <a:lnTo>
                    <a:pt x="1145" y="824"/>
                  </a:lnTo>
                  <a:lnTo>
                    <a:pt x="1137" y="805"/>
                  </a:lnTo>
                  <a:lnTo>
                    <a:pt x="1128" y="789"/>
                  </a:lnTo>
                  <a:lnTo>
                    <a:pt x="1119" y="773"/>
                  </a:lnTo>
                  <a:lnTo>
                    <a:pt x="1109" y="758"/>
                  </a:lnTo>
                  <a:lnTo>
                    <a:pt x="1099" y="745"/>
                  </a:lnTo>
                  <a:lnTo>
                    <a:pt x="1088" y="733"/>
                  </a:lnTo>
                  <a:lnTo>
                    <a:pt x="1076" y="722"/>
                  </a:lnTo>
                  <a:lnTo>
                    <a:pt x="1063" y="713"/>
                  </a:lnTo>
                  <a:lnTo>
                    <a:pt x="1049" y="705"/>
                  </a:lnTo>
                  <a:lnTo>
                    <a:pt x="1034" y="698"/>
                  </a:lnTo>
                  <a:lnTo>
                    <a:pt x="1018" y="692"/>
                  </a:lnTo>
                  <a:lnTo>
                    <a:pt x="1000" y="687"/>
                  </a:lnTo>
                  <a:lnTo>
                    <a:pt x="982" y="684"/>
                  </a:lnTo>
                  <a:lnTo>
                    <a:pt x="956" y="682"/>
                  </a:lnTo>
                  <a:lnTo>
                    <a:pt x="932" y="682"/>
                  </a:lnTo>
                  <a:lnTo>
                    <a:pt x="907" y="683"/>
                  </a:lnTo>
                  <a:lnTo>
                    <a:pt x="883" y="685"/>
                  </a:lnTo>
                  <a:lnTo>
                    <a:pt x="862" y="690"/>
                  </a:lnTo>
                  <a:lnTo>
                    <a:pt x="840" y="695"/>
                  </a:lnTo>
                  <a:lnTo>
                    <a:pt x="819" y="703"/>
                  </a:lnTo>
                  <a:lnTo>
                    <a:pt x="798" y="713"/>
                  </a:lnTo>
                  <a:lnTo>
                    <a:pt x="779" y="723"/>
                  </a:lnTo>
                  <a:lnTo>
                    <a:pt x="762" y="735"/>
                  </a:lnTo>
                  <a:lnTo>
                    <a:pt x="745" y="749"/>
                  </a:lnTo>
                  <a:lnTo>
                    <a:pt x="727" y="765"/>
                  </a:lnTo>
                  <a:lnTo>
                    <a:pt x="712" y="783"/>
                  </a:lnTo>
                  <a:lnTo>
                    <a:pt x="698" y="801"/>
                  </a:lnTo>
                  <a:lnTo>
                    <a:pt x="685" y="822"/>
                  </a:lnTo>
                  <a:lnTo>
                    <a:pt x="672" y="843"/>
                  </a:lnTo>
                  <a:lnTo>
                    <a:pt x="659" y="871"/>
                  </a:lnTo>
                  <a:lnTo>
                    <a:pt x="645" y="898"/>
                  </a:lnTo>
                  <a:lnTo>
                    <a:pt x="631" y="926"/>
                  </a:lnTo>
                  <a:lnTo>
                    <a:pt x="617" y="955"/>
                  </a:lnTo>
                  <a:lnTo>
                    <a:pt x="605" y="982"/>
                  </a:lnTo>
                  <a:lnTo>
                    <a:pt x="591" y="1011"/>
                  </a:lnTo>
                  <a:lnTo>
                    <a:pt x="578" y="1038"/>
                  </a:lnTo>
                  <a:lnTo>
                    <a:pt x="566" y="1066"/>
                  </a:lnTo>
                  <a:lnTo>
                    <a:pt x="553" y="1093"/>
                  </a:lnTo>
                  <a:lnTo>
                    <a:pt x="541" y="1121"/>
                  </a:lnTo>
                  <a:lnTo>
                    <a:pt x="528" y="1148"/>
                  </a:lnTo>
                  <a:lnTo>
                    <a:pt x="515" y="1176"/>
                  </a:lnTo>
                  <a:lnTo>
                    <a:pt x="502" y="1205"/>
                  </a:lnTo>
                  <a:lnTo>
                    <a:pt x="489" y="1232"/>
                  </a:lnTo>
                  <a:lnTo>
                    <a:pt x="475" y="1258"/>
                  </a:lnTo>
                  <a:lnTo>
                    <a:pt x="461" y="1286"/>
                  </a:lnTo>
                  <a:lnTo>
                    <a:pt x="447" y="1314"/>
                  </a:lnTo>
                  <a:lnTo>
                    <a:pt x="433" y="1340"/>
                  </a:lnTo>
                  <a:lnTo>
                    <a:pt x="418" y="1367"/>
                  </a:lnTo>
                  <a:lnTo>
                    <a:pt x="402" y="1394"/>
                  </a:lnTo>
                  <a:lnTo>
                    <a:pt x="387" y="1420"/>
                  </a:lnTo>
                  <a:lnTo>
                    <a:pt x="371" y="1447"/>
                  </a:lnTo>
                  <a:lnTo>
                    <a:pt x="355" y="1473"/>
                  </a:lnTo>
                  <a:lnTo>
                    <a:pt x="340" y="1498"/>
                  </a:lnTo>
                  <a:lnTo>
                    <a:pt x="326" y="1520"/>
                  </a:lnTo>
                  <a:lnTo>
                    <a:pt x="313" y="1542"/>
                  </a:lnTo>
                  <a:lnTo>
                    <a:pt x="301" y="1564"/>
                  </a:lnTo>
                  <a:lnTo>
                    <a:pt x="287" y="1587"/>
                  </a:lnTo>
                  <a:lnTo>
                    <a:pt x="274" y="1608"/>
                  </a:lnTo>
                  <a:lnTo>
                    <a:pt x="262" y="1630"/>
                  </a:lnTo>
                  <a:lnTo>
                    <a:pt x="249" y="1653"/>
                  </a:lnTo>
                  <a:lnTo>
                    <a:pt x="236" y="1675"/>
                  </a:lnTo>
                  <a:lnTo>
                    <a:pt x="215" y="1716"/>
                  </a:lnTo>
                  <a:lnTo>
                    <a:pt x="194" y="1757"/>
                  </a:lnTo>
                  <a:lnTo>
                    <a:pt x="174" y="1798"/>
                  </a:lnTo>
                  <a:lnTo>
                    <a:pt x="156" y="1837"/>
                  </a:lnTo>
                  <a:lnTo>
                    <a:pt x="140" y="1876"/>
                  </a:lnTo>
                  <a:lnTo>
                    <a:pt x="124" y="1913"/>
                  </a:lnTo>
                  <a:lnTo>
                    <a:pt x="110" y="1951"/>
                  </a:lnTo>
                  <a:lnTo>
                    <a:pt x="98" y="1988"/>
                  </a:lnTo>
                  <a:lnTo>
                    <a:pt x="86" y="2025"/>
                  </a:lnTo>
                  <a:lnTo>
                    <a:pt x="76" y="2061"/>
                  </a:lnTo>
                  <a:lnTo>
                    <a:pt x="67" y="2097"/>
                  </a:lnTo>
                  <a:lnTo>
                    <a:pt x="60" y="2132"/>
                  </a:lnTo>
                  <a:lnTo>
                    <a:pt x="53" y="2168"/>
                  </a:lnTo>
                  <a:lnTo>
                    <a:pt x="48" y="2202"/>
                  </a:lnTo>
                  <a:lnTo>
                    <a:pt x="44" y="2237"/>
                  </a:lnTo>
                  <a:lnTo>
                    <a:pt x="41" y="2272"/>
                  </a:lnTo>
                  <a:lnTo>
                    <a:pt x="40" y="2302"/>
                  </a:lnTo>
                  <a:lnTo>
                    <a:pt x="40" y="2331"/>
                  </a:lnTo>
                  <a:lnTo>
                    <a:pt x="42" y="2360"/>
                  </a:lnTo>
                  <a:lnTo>
                    <a:pt x="46" y="2386"/>
                  </a:lnTo>
                  <a:lnTo>
                    <a:pt x="52" y="2412"/>
                  </a:lnTo>
                  <a:lnTo>
                    <a:pt x="60" y="2436"/>
                  </a:lnTo>
                  <a:lnTo>
                    <a:pt x="69" y="2461"/>
                  </a:lnTo>
                  <a:lnTo>
                    <a:pt x="79" y="2483"/>
                  </a:lnTo>
                  <a:lnTo>
                    <a:pt x="92" y="2504"/>
                  </a:lnTo>
                  <a:lnTo>
                    <a:pt x="107" y="2525"/>
                  </a:lnTo>
                  <a:lnTo>
                    <a:pt x="122" y="2544"/>
                  </a:lnTo>
                  <a:lnTo>
                    <a:pt x="140" y="2561"/>
                  </a:lnTo>
                  <a:lnTo>
                    <a:pt x="160" y="2579"/>
                  </a:lnTo>
                  <a:lnTo>
                    <a:pt x="180" y="2594"/>
                  </a:lnTo>
                  <a:lnTo>
                    <a:pt x="203" y="2608"/>
                  </a:lnTo>
                  <a:lnTo>
                    <a:pt x="227" y="2622"/>
                  </a:lnTo>
                  <a:lnTo>
                    <a:pt x="250" y="2634"/>
                  </a:lnTo>
                  <a:lnTo>
                    <a:pt x="273" y="2645"/>
                  </a:lnTo>
                  <a:lnTo>
                    <a:pt x="296" y="2658"/>
                  </a:lnTo>
                  <a:lnTo>
                    <a:pt x="319" y="2669"/>
                  </a:lnTo>
                  <a:lnTo>
                    <a:pt x="341" y="2682"/>
                  </a:lnTo>
                  <a:lnTo>
                    <a:pt x="364" y="2694"/>
                  </a:lnTo>
                  <a:lnTo>
                    <a:pt x="387" y="2706"/>
                  </a:lnTo>
                  <a:lnTo>
                    <a:pt x="408" y="2719"/>
                  </a:lnTo>
                  <a:lnTo>
                    <a:pt x="476" y="2755"/>
                  </a:lnTo>
                  <a:lnTo>
                    <a:pt x="545" y="2792"/>
                  </a:lnTo>
                  <a:lnTo>
                    <a:pt x="579" y="2810"/>
                  </a:lnTo>
                  <a:lnTo>
                    <a:pt x="614" y="2828"/>
                  </a:lnTo>
                  <a:lnTo>
                    <a:pt x="649" y="2845"/>
                  </a:lnTo>
                  <a:lnTo>
                    <a:pt x="685" y="2861"/>
                  </a:lnTo>
                  <a:lnTo>
                    <a:pt x="720" y="2876"/>
                  </a:lnTo>
                  <a:lnTo>
                    <a:pt x="756" y="2891"/>
                  </a:lnTo>
                  <a:lnTo>
                    <a:pt x="793" y="2904"/>
                  </a:lnTo>
                  <a:lnTo>
                    <a:pt x="828" y="2917"/>
                  </a:lnTo>
                  <a:lnTo>
                    <a:pt x="866" y="2930"/>
                  </a:lnTo>
                  <a:lnTo>
                    <a:pt x="903" y="2940"/>
                  </a:lnTo>
                  <a:lnTo>
                    <a:pt x="941" y="2949"/>
                  </a:lnTo>
                  <a:lnTo>
                    <a:pt x="979" y="2957"/>
                  </a:lnTo>
                  <a:lnTo>
                    <a:pt x="1016" y="2963"/>
                  </a:lnTo>
                  <a:lnTo>
                    <a:pt x="1054" y="2967"/>
                  </a:lnTo>
                  <a:lnTo>
                    <a:pt x="1092" y="2971"/>
                  </a:lnTo>
                  <a:lnTo>
                    <a:pt x="1130" y="2973"/>
                  </a:lnTo>
                  <a:lnTo>
                    <a:pt x="1168" y="2973"/>
                  </a:lnTo>
                  <a:lnTo>
                    <a:pt x="1206" y="2972"/>
                  </a:lnTo>
                  <a:lnTo>
                    <a:pt x="1244" y="2970"/>
                  </a:lnTo>
                  <a:lnTo>
                    <a:pt x="1281" y="2966"/>
                  </a:lnTo>
                  <a:lnTo>
                    <a:pt x="1319" y="2961"/>
                  </a:lnTo>
                  <a:lnTo>
                    <a:pt x="1356" y="2953"/>
                  </a:lnTo>
                  <a:lnTo>
                    <a:pt x="1393" y="2945"/>
                  </a:lnTo>
                  <a:lnTo>
                    <a:pt x="1428" y="2934"/>
                  </a:lnTo>
                  <a:lnTo>
                    <a:pt x="1464" y="2922"/>
                  </a:lnTo>
                  <a:lnTo>
                    <a:pt x="1498" y="2908"/>
                  </a:lnTo>
                  <a:lnTo>
                    <a:pt x="1533" y="2892"/>
                  </a:lnTo>
                  <a:lnTo>
                    <a:pt x="1566" y="2875"/>
                  </a:lnTo>
                  <a:lnTo>
                    <a:pt x="1598" y="2856"/>
                  </a:lnTo>
                  <a:lnTo>
                    <a:pt x="1629" y="2834"/>
                  </a:lnTo>
                  <a:lnTo>
                    <a:pt x="1660" y="2813"/>
                  </a:lnTo>
                  <a:lnTo>
                    <a:pt x="1689" y="2787"/>
                  </a:lnTo>
                  <a:lnTo>
                    <a:pt x="1717" y="2761"/>
                  </a:lnTo>
                  <a:lnTo>
                    <a:pt x="1744" y="2733"/>
                  </a:lnTo>
                  <a:lnTo>
                    <a:pt x="1770" y="2704"/>
                  </a:lnTo>
                  <a:lnTo>
                    <a:pt x="1794" y="2672"/>
                  </a:lnTo>
                  <a:lnTo>
                    <a:pt x="1817" y="2637"/>
                  </a:lnTo>
                  <a:lnTo>
                    <a:pt x="1838" y="2602"/>
                  </a:lnTo>
                  <a:lnTo>
                    <a:pt x="1857" y="2563"/>
                  </a:lnTo>
                  <a:lnTo>
                    <a:pt x="1876" y="2524"/>
                  </a:lnTo>
                  <a:lnTo>
                    <a:pt x="1892" y="2481"/>
                  </a:lnTo>
                  <a:lnTo>
                    <a:pt x="1907" y="2438"/>
                  </a:lnTo>
                  <a:lnTo>
                    <a:pt x="1919" y="2391"/>
                  </a:lnTo>
                  <a:lnTo>
                    <a:pt x="1930" y="2342"/>
                  </a:lnTo>
                  <a:lnTo>
                    <a:pt x="1936" y="2306"/>
                  </a:lnTo>
                  <a:lnTo>
                    <a:pt x="1944" y="2264"/>
                  </a:lnTo>
                  <a:lnTo>
                    <a:pt x="1954" y="2222"/>
                  </a:lnTo>
                  <a:lnTo>
                    <a:pt x="1959" y="2201"/>
                  </a:lnTo>
                  <a:lnTo>
                    <a:pt x="1965" y="2181"/>
                  </a:lnTo>
                  <a:lnTo>
                    <a:pt x="1972" y="2160"/>
                  </a:lnTo>
                  <a:lnTo>
                    <a:pt x="1980" y="2141"/>
                  </a:lnTo>
                  <a:lnTo>
                    <a:pt x="1986" y="2127"/>
                  </a:lnTo>
                  <a:lnTo>
                    <a:pt x="1993" y="2113"/>
                  </a:lnTo>
                  <a:lnTo>
                    <a:pt x="1999" y="2100"/>
                  </a:lnTo>
                  <a:lnTo>
                    <a:pt x="2008" y="2088"/>
                  </a:lnTo>
                  <a:lnTo>
                    <a:pt x="2016" y="2075"/>
                  </a:lnTo>
                  <a:lnTo>
                    <a:pt x="2025" y="2064"/>
                  </a:lnTo>
                  <a:lnTo>
                    <a:pt x="2034" y="2053"/>
                  </a:lnTo>
                  <a:lnTo>
                    <a:pt x="2043" y="2042"/>
                  </a:lnTo>
                  <a:lnTo>
                    <a:pt x="2053" y="2032"/>
                  </a:lnTo>
                  <a:lnTo>
                    <a:pt x="2064" y="2022"/>
                  </a:lnTo>
                  <a:lnTo>
                    <a:pt x="2074" y="2013"/>
                  </a:lnTo>
                  <a:lnTo>
                    <a:pt x="2086" y="2004"/>
                  </a:lnTo>
                  <a:lnTo>
                    <a:pt x="2097" y="1996"/>
                  </a:lnTo>
                  <a:lnTo>
                    <a:pt x="2110" y="1988"/>
                  </a:lnTo>
                  <a:lnTo>
                    <a:pt x="2122" y="1981"/>
                  </a:lnTo>
                  <a:lnTo>
                    <a:pt x="2136" y="1974"/>
                  </a:lnTo>
                  <a:lnTo>
                    <a:pt x="2136" y="2019"/>
                  </a:lnTo>
                  <a:lnTo>
                    <a:pt x="2116" y="2032"/>
                  </a:lnTo>
                  <a:lnTo>
                    <a:pt x="2098" y="2045"/>
                  </a:lnTo>
                  <a:lnTo>
                    <a:pt x="2081" y="2060"/>
                  </a:lnTo>
                  <a:lnTo>
                    <a:pt x="2065" y="2076"/>
                  </a:lnTo>
                  <a:lnTo>
                    <a:pt x="2051" y="2095"/>
                  </a:lnTo>
                  <a:lnTo>
                    <a:pt x="2037" y="2114"/>
                  </a:lnTo>
                  <a:lnTo>
                    <a:pt x="2026" y="2135"/>
                  </a:lnTo>
                  <a:lnTo>
                    <a:pt x="2016" y="2157"/>
                  </a:lnTo>
                  <a:lnTo>
                    <a:pt x="2009" y="2175"/>
                  </a:lnTo>
                  <a:lnTo>
                    <a:pt x="2002" y="2193"/>
                  </a:lnTo>
                  <a:lnTo>
                    <a:pt x="1997" y="2213"/>
                  </a:lnTo>
                  <a:lnTo>
                    <a:pt x="1991" y="2232"/>
                  </a:lnTo>
                  <a:lnTo>
                    <a:pt x="1983" y="2272"/>
                  </a:lnTo>
                  <a:lnTo>
                    <a:pt x="1975" y="2313"/>
                  </a:lnTo>
                  <a:lnTo>
                    <a:pt x="1969" y="2350"/>
                  </a:lnTo>
                  <a:lnTo>
                    <a:pt x="1959" y="2393"/>
                  </a:lnTo>
                  <a:lnTo>
                    <a:pt x="1948" y="2435"/>
                  </a:lnTo>
                  <a:lnTo>
                    <a:pt x="1936" y="2475"/>
                  </a:lnTo>
                  <a:lnTo>
                    <a:pt x="1923" y="2513"/>
                  </a:lnTo>
                  <a:lnTo>
                    <a:pt x="1908" y="2550"/>
                  </a:lnTo>
                  <a:lnTo>
                    <a:pt x="1891" y="2586"/>
                  </a:lnTo>
                  <a:lnTo>
                    <a:pt x="1873" y="2620"/>
                  </a:lnTo>
                  <a:lnTo>
                    <a:pt x="1855" y="2652"/>
                  </a:lnTo>
                  <a:lnTo>
                    <a:pt x="1834" y="2683"/>
                  </a:lnTo>
                  <a:lnTo>
                    <a:pt x="1814" y="2712"/>
                  </a:lnTo>
                  <a:lnTo>
                    <a:pt x="1792" y="2740"/>
                  </a:lnTo>
                  <a:lnTo>
                    <a:pt x="1768" y="2767"/>
                  </a:lnTo>
                  <a:lnTo>
                    <a:pt x="1744" y="2791"/>
                  </a:lnTo>
                  <a:lnTo>
                    <a:pt x="1720" y="2815"/>
                  </a:lnTo>
                  <a:lnTo>
                    <a:pt x="1693" y="2837"/>
                  </a:lnTo>
                  <a:lnTo>
                    <a:pt x="1667" y="2857"/>
                  </a:lnTo>
                  <a:lnTo>
                    <a:pt x="1639" y="2877"/>
                  </a:lnTo>
                  <a:lnTo>
                    <a:pt x="1611" y="2895"/>
                  </a:lnTo>
                  <a:lnTo>
                    <a:pt x="1582" y="2912"/>
                  </a:lnTo>
                  <a:lnTo>
                    <a:pt x="1552" y="2927"/>
                  </a:lnTo>
                  <a:lnTo>
                    <a:pt x="1521" y="2941"/>
                  </a:lnTo>
                  <a:lnTo>
                    <a:pt x="1491" y="2954"/>
                  </a:lnTo>
                  <a:lnTo>
                    <a:pt x="1459" y="2965"/>
                  </a:lnTo>
                  <a:lnTo>
                    <a:pt x="1428" y="2975"/>
                  </a:lnTo>
                  <a:lnTo>
                    <a:pt x="1396" y="2985"/>
                  </a:lnTo>
                  <a:lnTo>
                    <a:pt x="1363" y="2993"/>
                  </a:lnTo>
                  <a:lnTo>
                    <a:pt x="1331" y="2998"/>
                  </a:lnTo>
                  <a:lnTo>
                    <a:pt x="1297" y="3004"/>
                  </a:lnTo>
                  <a:lnTo>
                    <a:pt x="1264" y="3008"/>
                  </a:lnTo>
                  <a:lnTo>
                    <a:pt x="1230" y="3011"/>
                  </a:lnTo>
                  <a:lnTo>
                    <a:pt x="1197" y="3012"/>
                  </a:lnTo>
                  <a:lnTo>
                    <a:pt x="1162" y="301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8" name="Freeform 26">
              <a:extLst>
                <a:ext uri="{FF2B5EF4-FFF2-40B4-BE49-F238E27FC236}">
                  <a16:creationId xmlns:a16="http://schemas.microsoft.com/office/drawing/2014/main" id="{D088246E-29A6-47EF-9637-580D84F056EF}"/>
                </a:ext>
              </a:extLst>
            </p:cNvPr>
            <p:cNvSpPr>
              <a:spLocks/>
            </p:cNvSpPr>
            <p:nvPr userDrawn="1"/>
          </p:nvSpPr>
          <p:spPr bwMode="auto">
            <a:xfrm>
              <a:off x="-3615" y="6313639"/>
              <a:ext cx="1530721" cy="544361"/>
            </a:xfrm>
            <a:custGeom>
              <a:avLst/>
              <a:gdLst>
                <a:gd name="T0" fmla="*/ 2261 w 2301"/>
                <a:gd name="T1" fmla="*/ 773 h 820"/>
                <a:gd name="T2" fmla="*/ 2259 w 2301"/>
                <a:gd name="T3" fmla="*/ 702 h 820"/>
                <a:gd name="T4" fmla="*/ 2247 w 2301"/>
                <a:gd name="T5" fmla="*/ 632 h 820"/>
                <a:gd name="T6" fmla="*/ 2225 w 2301"/>
                <a:gd name="T7" fmla="*/ 564 h 820"/>
                <a:gd name="T8" fmla="*/ 2194 w 2301"/>
                <a:gd name="T9" fmla="*/ 501 h 820"/>
                <a:gd name="T10" fmla="*/ 2157 w 2301"/>
                <a:gd name="T11" fmla="*/ 446 h 820"/>
                <a:gd name="T12" fmla="*/ 2115 w 2301"/>
                <a:gd name="T13" fmla="*/ 398 h 820"/>
                <a:gd name="T14" fmla="*/ 2071 w 2301"/>
                <a:gd name="T15" fmla="*/ 357 h 820"/>
                <a:gd name="T16" fmla="*/ 2024 w 2301"/>
                <a:gd name="T17" fmla="*/ 320 h 820"/>
                <a:gd name="T18" fmla="*/ 1958 w 2301"/>
                <a:gd name="T19" fmla="*/ 280 h 820"/>
                <a:gd name="T20" fmla="*/ 1854 w 2301"/>
                <a:gd name="T21" fmla="*/ 234 h 820"/>
                <a:gd name="T22" fmla="*/ 1748 w 2301"/>
                <a:gd name="T23" fmla="*/ 201 h 820"/>
                <a:gd name="T24" fmla="*/ 1644 w 2301"/>
                <a:gd name="T25" fmla="*/ 178 h 820"/>
                <a:gd name="T26" fmla="*/ 1568 w 2301"/>
                <a:gd name="T27" fmla="*/ 164 h 820"/>
                <a:gd name="T28" fmla="*/ 1494 w 2301"/>
                <a:gd name="T29" fmla="*/ 149 h 820"/>
                <a:gd name="T30" fmla="*/ 1381 w 2301"/>
                <a:gd name="T31" fmla="*/ 127 h 820"/>
                <a:gd name="T32" fmla="*/ 1191 w 2301"/>
                <a:gd name="T33" fmla="*/ 91 h 820"/>
                <a:gd name="T34" fmla="*/ 999 w 2301"/>
                <a:gd name="T35" fmla="*/ 57 h 820"/>
                <a:gd name="T36" fmla="*/ 890 w 2301"/>
                <a:gd name="T37" fmla="*/ 42 h 820"/>
                <a:gd name="T38" fmla="*/ 826 w 2301"/>
                <a:gd name="T39" fmla="*/ 40 h 820"/>
                <a:gd name="T40" fmla="*/ 763 w 2301"/>
                <a:gd name="T41" fmla="*/ 44 h 820"/>
                <a:gd name="T42" fmla="*/ 701 w 2301"/>
                <a:gd name="T43" fmla="*/ 54 h 820"/>
                <a:gd name="T44" fmla="*/ 641 w 2301"/>
                <a:gd name="T45" fmla="*/ 70 h 820"/>
                <a:gd name="T46" fmla="*/ 583 w 2301"/>
                <a:gd name="T47" fmla="*/ 93 h 820"/>
                <a:gd name="T48" fmla="*/ 527 w 2301"/>
                <a:gd name="T49" fmla="*/ 123 h 820"/>
                <a:gd name="T50" fmla="*/ 473 w 2301"/>
                <a:gd name="T51" fmla="*/ 158 h 820"/>
                <a:gd name="T52" fmla="*/ 420 w 2301"/>
                <a:gd name="T53" fmla="*/ 201 h 820"/>
                <a:gd name="T54" fmla="*/ 369 w 2301"/>
                <a:gd name="T55" fmla="*/ 250 h 820"/>
                <a:gd name="T56" fmla="*/ 321 w 2301"/>
                <a:gd name="T57" fmla="*/ 304 h 820"/>
                <a:gd name="T58" fmla="*/ 188 w 2301"/>
                <a:gd name="T59" fmla="*/ 472 h 820"/>
                <a:gd name="T60" fmla="*/ 70 w 2301"/>
                <a:gd name="T61" fmla="*/ 633 h 820"/>
                <a:gd name="T62" fmla="*/ 0 w 2301"/>
                <a:gd name="T63" fmla="*/ 666 h 820"/>
                <a:gd name="T64" fmla="*/ 99 w 2301"/>
                <a:gd name="T65" fmla="*/ 525 h 820"/>
                <a:gd name="T66" fmla="*/ 210 w 2301"/>
                <a:gd name="T67" fmla="*/ 380 h 820"/>
                <a:gd name="T68" fmla="*/ 307 w 2301"/>
                <a:gd name="T69" fmla="*/ 259 h 820"/>
                <a:gd name="T70" fmla="*/ 359 w 2301"/>
                <a:gd name="T71" fmla="*/ 204 h 820"/>
                <a:gd name="T72" fmla="*/ 413 w 2301"/>
                <a:gd name="T73" fmla="*/ 155 h 820"/>
                <a:gd name="T74" fmla="*/ 469 w 2301"/>
                <a:gd name="T75" fmla="*/ 112 h 820"/>
                <a:gd name="T76" fmla="*/ 528 w 2301"/>
                <a:gd name="T77" fmla="*/ 77 h 820"/>
                <a:gd name="T78" fmla="*/ 587 w 2301"/>
                <a:gd name="T79" fmla="*/ 48 h 820"/>
                <a:gd name="T80" fmla="*/ 649 w 2301"/>
                <a:gd name="T81" fmla="*/ 26 h 820"/>
                <a:gd name="T82" fmla="*/ 714 w 2301"/>
                <a:gd name="T83" fmla="*/ 10 h 820"/>
                <a:gd name="T84" fmla="*/ 780 w 2301"/>
                <a:gd name="T85" fmla="*/ 2 h 820"/>
                <a:gd name="T86" fmla="*/ 848 w 2301"/>
                <a:gd name="T87" fmla="*/ 0 h 820"/>
                <a:gd name="T88" fmla="*/ 917 w 2301"/>
                <a:gd name="T89" fmla="*/ 6 h 820"/>
                <a:gd name="T90" fmla="*/ 1069 w 2301"/>
                <a:gd name="T91" fmla="*/ 30 h 820"/>
                <a:gd name="T92" fmla="*/ 1261 w 2301"/>
                <a:gd name="T93" fmla="*/ 64 h 820"/>
                <a:gd name="T94" fmla="*/ 1451 w 2301"/>
                <a:gd name="T95" fmla="*/ 101 h 820"/>
                <a:gd name="T96" fmla="*/ 1526 w 2301"/>
                <a:gd name="T97" fmla="*/ 116 h 820"/>
                <a:gd name="T98" fmla="*/ 1601 w 2301"/>
                <a:gd name="T99" fmla="*/ 130 h 820"/>
                <a:gd name="T100" fmla="*/ 1687 w 2301"/>
                <a:gd name="T101" fmla="*/ 147 h 820"/>
                <a:gd name="T102" fmla="*/ 1796 w 2301"/>
                <a:gd name="T103" fmla="*/ 173 h 820"/>
                <a:gd name="T104" fmla="*/ 1907 w 2301"/>
                <a:gd name="T105" fmla="*/ 212 h 820"/>
                <a:gd name="T106" fmla="*/ 2013 w 2301"/>
                <a:gd name="T107" fmla="*/ 266 h 820"/>
                <a:gd name="T108" fmla="*/ 2065 w 2301"/>
                <a:gd name="T109" fmla="*/ 300 h 820"/>
                <a:gd name="T110" fmla="*/ 2113 w 2301"/>
                <a:gd name="T111" fmla="*/ 341 h 820"/>
                <a:gd name="T112" fmla="*/ 2159 w 2301"/>
                <a:gd name="T113" fmla="*/ 388 h 820"/>
                <a:gd name="T114" fmla="*/ 2201 w 2301"/>
                <a:gd name="T115" fmla="*/ 440 h 820"/>
                <a:gd name="T116" fmla="*/ 2243 w 2301"/>
                <a:gd name="T117" fmla="*/ 507 h 820"/>
                <a:gd name="T118" fmla="*/ 2274 w 2301"/>
                <a:gd name="T119" fmla="*/ 577 h 820"/>
                <a:gd name="T120" fmla="*/ 2292 w 2301"/>
                <a:gd name="T121" fmla="*/ 650 h 820"/>
                <a:gd name="T122" fmla="*/ 2301 w 2301"/>
                <a:gd name="T123" fmla="*/ 724 h 820"/>
                <a:gd name="T124" fmla="*/ 2298 w 2301"/>
                <a:gd name="T125" fmla="*/ 79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1" h="820">
                  <a:moveTo>
                    <a:pt x="2256" y="820"/>
                  </a:moveTo>
                  <a:lnTo>
                    <a:pt x="2259" y="797"/>
                  </a:lnTo>
                  <a:lnTo>
                    <a:pt x="2261" y="773"/>
                  </a:lnTo>
                  <a:lnTo>
                    <a:pt x="2261" y="749"/>
                  </a:lnTo>
                  <a:lnTo>
                    <a:pt x="2261" y="726"/>
                  </a:lnTo>
                  <a:lnTo>
                    <a:pt x="2259" y="702"/>
                  </a:lnTo>
                  <a:lnTo>
                    <a:pt x="2256" y="678"/>
                  </a:lnTo>
                  <a:lnTo>
                    <a:pt x="2252" y="655"/>
                  </a:lnTo>
                  <a:lnTo>
                    <a:pt x="2247" y="632"/>
                  </a:lnTo>
                  <a:lnTo>
                    <a:pt x="2240" y="609"/>
                  </a:lnTo>
                  <a:lnTo>
                    <a:pt x="2233" y="586"/>
                  </a:lnTo>
                  <a:lnTo>
                    <a:pt x="2225" y="564"/>
                  </a:lnTo>
                  <a:lnTo>
                    <a:pt x="2216" y="542"/>
                  </a:lnTo>
                  <a:lnTo>
                    <a:pt x="2206" y="522"/>
                  </a:lnTo>
                  <a:lnTo>
                    <a:pt x="2194" y="501"/>
                  </a:lnTo>
                  <a:lnTo>
                    <a:pt x="2183" y="482"/>
                  </a:lnTo>
                  <a:lnTo>
                    <a:pt x="2170" y="463"/>
                  </a:lnTo>
                  <a:lnTo>
                    <a:pt x="2157" y="446"/>
                  </a:lnTo>
                  <a:lnTo>
                    <a:pt x="2143" y="429"/>
                  </a:lnTo>
                  <a:lnTo>
                    <a:pt x="2129" y="414"/>
                  </a:lnTo>
                  <a:lnTo>
                    <a:pt x="2115" y="398"/>
                  </a:lnTo>
                  <a:lnTo>
                    <a:pt x="2100" y="383"/>
                  </a:lnTo>
                  <a:lnTo>
                    <a:pt x="2085" y="369"/>
                  </a:lnTo>
                  <a:lnTo>
                    <a:pt x="2071" y="357"/>
                  </a:lnTo>
                  <a:lnTo>
                    <a:pt x="2056" y="344"/>
                  </a:lnTo>
                  <a:lnTo>
                    <a:pt x="2040" y="331"/>
                  </a:lnTo>
                  <a:lnTo>
                    <a:pt x="2024" y="320"/>
                  </a:lnTo>
                  <a:lnTo>
                    <a:pt x="2007" y="310"/>
                  </a:lnTo>
                  <a:lnTo>
                    <a:pt x="1991" y="299"/>
                  </a:lnTo>
                  <a:lnTo>
                    <a:pt x="1958" y="280"/>
                  </a:lnTo>
                  <a:lnTo>
                    <a:pt x="1924" y="263"/>
                  </a:lnTo>
                  <a:lnTo>
                    <a:pt x="1889" y="248"/>
                  </a:lnTo>
                  <a:lnTo>
                    <a:pt x="1854" y="234"/>
                  </a:lnTo>
                  <a:lnTo>
                    <a:pt x="1819" y="221"/>
                  </a:lnTo>
                  <a:lnTo>
                    <a:pt x="1784" y="211"/>
                  </a:lnTo>
                  <a:lnTo>
                    <a:pt x="1748" y="201"/>
                  </a:lnTo>
                  <a:lnTo>
                    <a:pt x="1713" y="193"/>
                  </a:lnTo>
                  <a:lnTo>
                    <a:pt x="1678" y="185"/>
                  </a:lnTo>
                  <a:lnTo>
                    <a:pt x="1644" y="178"/>
                  </a:lnTo>
                  <a:lnTo>
                    <a:pt x="1619" y="173"/>
                  </a:lnTo>
                  <a:lnTo>
                    <a:pt x="1593" y="169"/>
                  </a:lnTo>
                  <a:lnTo>
                    <a:pt x="1568" y="164"/>
                  </a:lnTo>
                  <a:lnTo>
                    <a:pt x="1543" y="159"/>
                  </a:lnTo>
                  <a:lnTo>
                    <a:pt x="1519" y="154"/>
                  </a:lnTo>
                  <a:lnTo>
                    <a:pt x="1494" y="149"/>
                  </a:lnTo>
                  <a:lnTo>
                    <a:pt x="1468" y="144"/>
                  </a:lnTo>
                  <a:lnTo>
                    <a:pt x="1443" y="140"/>
                  </a:lnTo>
                  <a:lnTo>
                    <a:pt x="1381" y="127"/>
                  </a:lnTo>
                  <a:lnTo>
                    <a:pt x="1318" y="115"/>
                  </a:lnTo>
                  <a:lnTo>
                    <a:pt x="1254" y="103"/>
                  </a:lnTo>
                  <a:lnTo>
                    <a:pt x="1191" y="91"/>
                  </a:lnTo>
                  <a:lnTo>
                    <a:pt x="1126" y="79"/>
                  </a:lnTo>
                  <a:lnTo>
                    <a:pt x="1062" y="68"/>
                  </a:lnTo>
                  <a:lnTo>
                    <a:pt x="999" y="57"/>
                  </a:lnTo>
                  <a:lnTo>
                    <a:pt x="935" y="47"/>
                  </a:lnTo>
                  <a:lnTo>
                    <a:pt x="913" y="45"/>
                  </a:lnTo>
                  <a:lnTo>
                    <a:pt x="890" y="42"/>
                  </a:lnTo>
                  <a:lnTo>
                    <a:pt x="868" y="40"/>
                  </a:lnTo>
                  <a:lnTo>
                    <a:pt x="847" y="40"/>
                  </a:lnTo>
                  <a:lnTo>
                    <a:pt x="826" y="40"/>
                  </a:lnTo>
                  <a:lnTo>
                    <a:pt x="804" y="40"/>
                  </a:lnTo>
                  <a:lnTo>
                    <a:pt x="783" y="41"/>
                  </a:lnTo>
                  <a:lnTo>
                    <a:pt x="763" y="44"/>
                  </a:lnTo>
                  <a:lnTo>
                    <a:pt x="742" y="46"/>
                  </a:lnTo>
                  <a:lnTo>
                    <a:pt x="722" y="49"/>
                  </a:lnTo>
                  <a:lnTo>
                    <a:pt x="701" y="54"/>
                  </a:lnTo>
                  <a:lnTo>
                    <a:pt x="680" y="58"/>
                  </a:lnTo>
                  <a:lnTo>
                    <a:pt x="661" y="64"/>
                  </a:lnTo>
                  <a:lnTo>
                    <a:pt x="641" y="70"/>
                  </a:lnTo>
                  <a:lnTo>
                    <a:pt x="622" y="77"/>
                  </a:lnTo>
                  <a:lnTo>
                    <a:pt x="602" y="85"/>
                  </a:lnTo>
                  <a:lnTo>
                    <a:pt x="583" y="93"/>
                  </a:lnTo>
                  <a:lnTo>
                    <a:pt x="564" y="102"/>
                  </a:lnTo>
                  <a:lnTo>
                    <a:pt x="545" y="112"/>
                  </a:lnTo>
                  <a:lnTo>
                    <a:pt x="527" y="123"/>
                  </a:lnTo>
                  <a:lnTo>
                    <a:pt x="508" y="134"/>
                  </a:lnTo>
                  <a:lnTo>
                    <a:pt x="490" y="146"/>
                  </a:lnTo>
                  <a:lnTo>
                    <a:pt x="473" y="158"/>
                  </a:lnTo>
                  <a:lnTo>
                    <a:pt x="454" y="172"/>
                  </a:lnTo>
                  <a:lnTo>
                    <a:pt x="437" y="186"/>
                  </a:lnTo>
                  <a:lnTo>
                    <a:pt x="420" y="201"/>
                  </a:lnTo>
                  <a:lnTo>
                    <a:pt x="403" y="217"/>
                  </a:lnTo>
                  <a:lnTo>
                    <a:pt x="385" y="233"/>
                  </a:lnTo>
                  <a:lnTo>
                    <a:pt x="369" y="250"/>
                  </a:lnTo>
                  <a:lnTo>
                    <a:pt x="353" y="267"/>
                  </a:lnTo>
                  <a:lnTo>
                    <a:pt x="337" y="286"/>
                  </a:lnTo>
                  <a:lnTo>
                    <a:pt x="321" y="304"/>
                  </a:lnTo>
                  <a:lnTo>
                    <a:pt x="275" y="361"/>
                  </a:lnTo>
                  <a:lnTo>
                    <a:pt x="231" y="417"/>
                  </a:lnTo>
                  <a:lnTo>
                    <a:pt x="188" y="472"/>
                  </a:lnTo>
                  <a:lnTo>
                    <a:pt x="147" y="526"/>
                  </a:lnTo>
                  <a:lnTo>
                    <a:pt x="108" y="580"/>
                  </a:lnTo>
                  <a:lnTo>
                    <a:pt x="70" y="633"/>
                  </a:lnTo>
                  <a:lnTo>
                    <a:pt x="34" y="686"/>
                  </a:lnTo>
                  <a:lnTo>
                    <a:pt x="0" y="739"/>
                  </a:lnTo>
                  <a:lnTo>
                    <a:pt x="0" y="666"/>
                  </a:lnTo>
                  <a:lnTo>
                    <a:pt x="32" y="620"/>
                  </a:lnTo>
                  <a:lnTo>
                    <a:pt x="65" y="573"/>
                  </a:lnTo>
                  <a:lnTo>
                    <a:pt x="99" y="525"/>
                  </a:lnTo>
                  <a:lnTo>
                    <a:pt x="135" y="477"/>
                  </a:lnTo>
                  <a:lnTo>
                    <a:pt x="172" y="429"/>
                  </a:lnTo>
                  <a:lnTo>
                    <a:pt x="210" y="380"/>
                  </a:lnTo>
                  <a:lnTo>
                    <a:pt x="249" y="330"/>
                  </a:lnTo>
                  <a:lnTo>
                    <a:pt x="290" y="280"/>
                  </a:lnTo>
                  <a:lnTo>
                    <a:pt x="307" y="259"/>
                  </a:lnTo>
                  <a:lnTo>
                    <a:pt x="325" y="240"/>
                  </a:lnTo>
                  <a:lnTo>
                    <a:pt x="342" y="221"/>
                  </a:lnTo>
                  <a:lnTo>
                    <a:pt x="359" y="204"/>
                  </a:lnTo>
                  <a:lnTo>
                    <a:pt x="377" y="187"/>
                  </a:lnTo>
                  <a:lnTo>
                    <a:pt x="395" y="170"/>
                  </a:lnTo>
                  <a:lnTo>
                    <a:pt x="413" y="155"/>
                  </a:lnTo>
                  <a:lnTo>
                    <a:pt x="431" y="140"/>
                  </a:lnTo>
                  <a:lnTo>
                    <a:pt x="451" y="126"/>
                  </a:lnTo>
                  <a:lnTo>
                    <a:pt x="469" y="112"/>
                  </a:lnTo>
                  <a:lnTo>
                    <a:pt x="489" y="100"/>
                  </a:lnTo>
                  <a:lnTo>
                    <a:pt x="508" y="88"/>
                  </a:lnTo>
                  <a:lnTo>
                    <a:pt x="528" y="77"/>
                  </a:lnTo>
                  <a:lnTo>
                    <a:pt x="547" y="66"/>
                  </a:lnTo>
                  <a:lnTo>
                    <a:pt x="568" y="57"/>
                  </a:lnTo>
                  <a:lnTo>
                    <a:pt x="587" y="48"/>
                  </a:lnTo>
                  <a:lnTo>
                    <a:pt x="608" y="40"/>
                  </a:lnTo>
                  <a:lnTo>
                    <a:pt x="629" y="32"/>
                  </a:lnTo>
                  <a:lnTo>
                    <a:pt x="649" y="26"/>
                  </a:lnTo>
                  <a:lnTo>
                    <a:pt x="671" y="19"/>
                  </a:lnTo>
                  <a:lnTo>
                    <a:pt x="692" y="15"/>
                  </a:lnTo>
                  <a:lnTo>
                    <a:pt x="714" y="10"/>
                  </a:lnTo>
                  <a:lnTo>
                    <a:pt x="735" y="7"/>
                  </a:lnTo>
                  <a:lnTo>
                    <a:pt x="757" y="5"/>
                  </a:lnTo>
                  <a:lnTo>
                    <a:pt x="780" y="2"/>
                  </a:lnTo>
                  <a:lnTo>
                    <a:pt x="802" y="1"/>
                  </a:lnTo>
                  <a:lnTo>
                    <a:pt x="825" y="0"/>
                  </a:lnTo>
                  <a:lnTo>
                    <a:pt x="848" y="0"/>
                  </a:lnTo>
                  <a:lnTo>
                    <a:pt x="871" y="1"/>
                  </a:lnTo>
                  <a:lnTo>
                    <a:pt x="894" y="3"/>
                  </a:lnTo>
                  <a:lnTo>
                    <a:pt x="917" y="6"/>
                  </a:lnTo>
                  <a:lnTo>
                    <a:pt x="941" y="8"/>
                  </a:lnTo>
                  <a:lnTo>
                    <a:pt x="1005" y="18"/>
                  </a:lnTo>
                  <a:lnTo>
                    <a:pt x="1069" y="30"/>
                  </a:lnTo>
                  <a:lnTo>
                    <a:pt x="1133" y="40"/>
                  </a:lnTo>
                  <a:lnTo>
                    <a:pt x="1198" y="52"/>
                  </a:lnTo>
                  <a:lnTo>
                    <a:pt x="1261" y="64"/>
                  </a:lnTo>
                  <a:lnTo>
                    <a:pt x="1325" y="76"/>
                  </a:lnTo>
                  <a:lnTo>
                    <a:pt x="1388" y="88"/>
                  </a:lnTo>
                  <a:lnTo>
                    <a:pt x="1451" y="101"/>
                  </a:lnTo>
                  <a:lnTo>
                    <a:pt x="1476" y="105"/>
                  </a:lnTo>
                  <a:lnTo>
                    <a:pt x="1500" y="110"/>
                  </a:lnTo>
                  <a:lnTo>
                    <a:pt x="1526" y="116"/>
                  </a:lnTo>
                  <a:lnTo>
                    <a:pt x="1551" y="120"/>
                  </a:lnTo>
                  <a:lnTo>
                    <a:pt x="1576" y="125"/>
                  </a:lnTo>
                  <a:lnTo>
                    <a:pt x="1601" y="130"/>
                  </a:lnTo>
                  <a:lnTo>
                    <a:pt x="1625" y="134"/>
                  </a:lnTo>
                  <a:lnTo>
                    <a:pt x="1651" y="140"/>
                  </a:lnTo>
                  <a:lnTo>
                    <a:pt x="1687" y="147"/>
                  </a:lnTo>
                  <a:lnTo>
                    <a:pt x="1723" y="155"/>
                  </a:lnTo>
                  <a:lnTo>
                    <a:pt x="1760" y="163"/>
                  </a:lnTo>
                  <a:lnTo>
                    <a:pt x="1796" y="173"/>
                  </a:lnTo>
                  <a:lnTo>
                    <a:pt x="1833" y="185"/>
                  </a:lnTo>
                  <a:lnTo>
                    <a:pt x="1871" y="197"/>
                  </a:lnTo>
                  <a:lnTo>
                    <a:pt x="1907" y="212"/>
                  </a:lnTo>
                  <a:lnTo>
                    <a:pt x="1943" y="228"/>
                  </a:lnTo>
                  <a:lnTo>
                    <a:pt x="1979" y="247"/>
                  </a:lnTo>
                  <a:lnTo>
                    <a:pt x="2013" y="266"/>
                  </a:lnTo>
                  <a:lnTo>
                    <a:pt x="2030" y="277"/>
                  </a:lnTo>
                  <a:lnTo>
                    <a:pt x="2048" y="289"/>
                  </a:lnTo>
                  <a:lnTo>
                    <a:pt x="2065" y="300"/>
                  </a:lnTo>
                  <a:lnTo>
                    <a:pt x="2081" y="313"/>
                  </a:lnTo>
                  <a:lnTo>
                    <a:pt x="2097" y="327"/>
                  </a:lnTo>
                  <a:lnTo>
                    <a:pt x="2113" y="341"/>
                  </a:lnTo>
                  <a:lnTo>
                    <a:pt x="2129" y="355"/>
                  </a:lnTo>
                  <a:lnTo>
                    <a:pt x="2144" y="372"/>
                  </a:lnTo>
                  <a:lnTo>
                    <a:pt x="2159" y="388"/>
                  </a:lnTo>
                  <a:lnTo>
                    <a:pt x="2174" y="404"/>
                  </a:lnTo>
                  <a:lnTo>
                    <a:pt x="2188" y="422"/>
                  </a:lnTo>
                  <a:lnTo>
                    <a:pt x="2201" y="440"/>
                  </a:lnTo>
                  <a:lnTo>
                    <a:pt x="2216" y="462"/>
                  </a:lnTo>
                  <a:lnTo>
                    <a:pt x="2230" y="484"/>
                  </a:lnTo>
                  <a:lnTo>
                    <a:pt x="2243" y="507"/>
                  </a:lnTo>
                  <a:lnTo>
                    <a:pt x="2254" y="530"/>
                  </a:lnTo>
                  <a:lnTo>
                    <a:pt x="2264" y="554"/>
                  </a:lnTo>
                  <a:lnTo>
                    <a:pt x="2274" y="577"/>
                  </a:lnTo>
                  <a:lnTo>
                    <a:pt x="2280" y="601"/>
                  </a:lnTo>
                  <a:lnTo>
                    <a:pt x="2287" y="626"/>
                  </a:lnTo>
                  <a:lnTo>
                    <a:pt x="2292" y="650"/>
                  </a:lnTo>
                  <a:lnTo>
                    <a:pt x="2297" y="674"/>
                  </a:lnTo>
                  <a:lnTo>
                    <a:pt x="2299" y="698"/>
                  </a:lnTo>
                  <a:lnTo>
                    <a:pt x="2301" y="724"/>
                  </a:lnTo>
                  <a:lnTo>
                    <a:pt x="2301" y="748"/>
                  </a:lnTo>
                  <a:lnTo>
                    <a:pt x="2300" y="772"/>
                  </a:lnTo>
                  <a:lnTo>
                    <a:pt x="2298" y="796"/>
                  </a:lnTo>
                  <a:lnTo>
                    <a:pt x="2295" y="820"/>
                  </a:lnTo>
                  <a:lnTo>
                    <a:pt x="2256" y="82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9" name="Freeform 27">
              <a:extLst>
                <a:ext uri="{FF2B5EF4-FFF2-40B4-BE49-F238E27FC236}">
                  <a16:creationId xmlns:a16="http://schemas.microsoft.com/office/drawing/2014/main" id="{279252E6-BB5C-4A67-B8C4-9EC02CD9D881}"/>
                </a:ext>
              </a:extLst>
            </p:cNvPr>
            <p:cNvSpPr>
              <a:spLocks/>
            </p:cNvSpPr>
            <p:nvPr userDrawn="1"/>
          </p:nvSpPr>
          <p:spPr bwMode="auto">
            <a:xfrm>
              <a:off x="10855653" y="5238877"/>
              <a:ext cx="1339961" cy="1158509"/>
            </a:xfrm>
            <a:custGeom>
              <a:avLst/>
              <a:gdLst>
                <a:gd name="T0" fmla="*/ 987 w 2017"/>
                <a:gd name="T1" fmla="*/ 1740 h 1741"/>
                <a:gd name="T2" fmla="*/ 792 w 2017"/>
                <a:gd name="T3" fmla="*/ 1710 h 1741"/>
                <a:gd name="T4" fmla="*/ 623 w 2017"/>
                <a:gd name="T5" fmla="*/ 1638 h 1741"/>
                <a:gd name="T6" fmla="*/ 480 w 2017"/>
                <a:gd name="T7" fmla="*/ 1523 h 1741"/>
                <a:gd name="T8" fmla="*/ 351 w 2017"/>
                <a:gd name="T9" fmla="*/ 1365 h 1741"/>
                <a:gd name="T10" fmla="*/ 233 w 2017"/>
                <a:gd name="T11" fmla="*/ 1179 h 1741"/>
                <a:gd name="T12" fmla="*/ 124 w 2017"/>
                <a:gd name="T13" fmla="*/ 967 h 1741"/>
                <a:gd name="T14" fmla="*/ 36 w 2017"/>
                <a:gd name="T15" fmla="*/ 744 h 1741"/>
                <a:gd name="T16" fmla="*/ 4 w 2017"/>
                <a:gd name="T17" fmla="*/ 594 h 1741"/>
                <a:gd name="T18" fmla="*/ 6 w 2017"/>
                <a:gd name="T19" fmla="*/ 426 h 1741"/>
                <a:gd name="T20" fmla="*/ 43 w 2017"/>
                <a:gd name="T21" fmla="*/ 293 h 1741"/>
                <a:gd name="T22" fmla="*/ 107 w 2017"/>
                <a:gd name="T23" fmla="*/ 189 h 1741"/>
                <a:gd name="T24" fmla="*/ 193 w 2017"/>
                <a:gd name="T25" fmla="*/ 106 h 1741"/>
                <a:gd name="T26" fmla="*/ 293 w 2017"/>
                <a:gd name="T27" fmla="*/ 47 h 1741"/>
                <a:gd name="T28" fmla="*/ 402 w 2017"/>
                <a:gd name="T29" fmla="*/ 11 h 1741"/>
                <a:gd name="T30" fmla="*/ 512 w 2017"/>
                <a:gd name="T31" fmla="*/ 0 h 1741"/>
                <a:gd name="T32" fmla="*/ 621 w 2017"/>
                <a:gd name="T33" fmla="*/ 16 h 1741"/>
                <a:gd name="T34" fmla="*/ 737 w 2017"/>
                <a:gd name="T35" fmla="*/ 54 h 1741"/>
                <a:gd name="T36" fmla="*/ 857 w 2017"/>
                <a:gd name="T37" fmla="*/ 110 h 1741"/>
                <a:gd name="T38" fmla="*/ 1080 w 2017"/>
                <a:gd name="T39" fmla="*/ 244 h 1741"/>
                <a:gd name="T40" fmla="*/ 1289 w 2017"/>
                <a:gd name="T41" fmla="*/ 350 h 1741"/>
                <a:gd name="T42" fmla="*/ 1512 w 2017"/>
                <a:gd name="T43" fmla="*/ 438 h 1741"/>
                <a:gd name="T44" fmla="*/ 1746 w 2017"/>
                <a:gd name="T45" fmla="*/ 509 h 1741"/>
                <a:gd name="T46" fmla="*/ 1971 w 2017"/>
                <a:gd name="T47" fmla="*/ 582 h 1741"/>
                <a:gd name="T48" fmla="*/ 1958 w 2017"/>
                <a:gd name="T49" fmla="*/ 619 h 1741"/>
                <a:gd name="T50" fmla="*/ 1735 w 2017"/>
                <a:gd name="T51" fmla="*/ 547 h 1741"/>
                <a:gd name="T52" fmla="*/ 1500 w 2017"/>
                <a:gd name="T53" fmla="*/ 475 h 1741"/>
                <a:gd name="T54" fmla="*/ 1273 w 2017"/>
                <a:gd name="T55" fmla="*/ 386 h 1741"/>
                <a:gd name="T56" fmla="*/ 1060 w 2017"/>
                <a:gd name="T57" fmla="*/ 278 h 1741"/>
                <a:gd name="T58" fmla="*/ 839 w 2017"/>
                <a:gd name="T59" fmla="*/ 145 h 1741"/>
                <a:gd name="T60" fmla="*/ 723 w 2017"/>
                <a:gd name="T61" fmla="*/ 90 h 1741"/>
                <a:gd name="T62" fmla="*/ 613 w 2017"/>
                <a:gd name="T63" fmla="*/ 55 h 1741"/>
                <a:gd name="T64" fmla="*/ 510 w 2017"/>
                <a:gd name="T65" fmla="*/ 40 h 1741"/>
                <a:gd name="T66" fmla="*/ 409 w 2017"/>
                <a:gd name="T67" fmla="*/ 50 h 1741"/>
                <a:gd name="T68" fmla="*/ 309 w 2017"/>
                <a:gd name="T69" fmla="*/ 85 h 1741"/>
                <a:gd name="T70" fmla="*/ 216 w 2017"/>
                <a:gd name="T71" fmla="*/ 141 h 1741"/>
                <a:gd name="T72" fmla="*/ 137 w 2017"/>
                <a:gd name="T73" fmla="*/ 216 h 1741"/>
                <a:gd name="T74" fmla="*/ 78 w 2017"/>
                <a:gd name="T75" fmla="*/ 311 h 1741"/>
                <a:gd name="T76" fmla="*/ 45 w 2017"/>
                <a:gd name="T77" fmla="*/ 432 h 1741"/>
                <a:gd name="T78" fmla="*/ 44 w 2017"/>
                <a:gd name="T79" fmla="*/ 590 h 1741"/>
                <a:gd name="T80" fmla="*/ 74 w 2017"/>
                <a:gd name="T81" fmla="*/ 735 h 1741"/>
                <a:gd name="T82" fmla="*/ 161 w 2017"/>
                <a:gd name="T83" fmla="*/ 951 h 1741"/>
                <a:gd name="T84" fmla="*/ 266 w 2017"/>
                <a:gd name="T85" fmla="*/ 1159 h 1741"/>
                <a:gd name="T86" fmla="*/ 383 w 2017"/>
                <a:gd name="T87" fmla="*/ 1341 h 1741"/>
                <a:gd name="T88" fmla="*/ 507 w 2017"/>
                <a:gd name="T89" fmla="*/ 1495 h 1741"/>
                <a:gd name="T90" fmla="*/ 644 w 2017"/>
                <a:gd name="T91" fmla="*/ 1604 h 1741"/>
                <a:gd name="T92" fmla="*/ 803 w 2017"/>
                <a:gd name="T93" fmla="*/ 1672 h 1741"/>
                <a:gd name="T94" fmla="*/ 989 w 2017"/>
                <a:gd name="T95" fmla="*/ 1701 h 1741"/>
                <a:gd name="T96" fmla="*/ 1123 w 2017"/>
                <a:gd name="T97" fmla="*/ 1698 h 1741"/>
                <a:gd name="T98" fmla="*/ 1254 w 2017"/>
                <a:gd name="T99" fmla="*/ 1681 h 1741"/>
                <a:gd name="T100" fmla="*/ 1384 w 2017"/>
                <a:gd name="T101" fmla="*/ 1649 h 1741"/>
                <a:gd name="T102" fmla="*/ 1512 w 2017"/>
                <a:gd name="T103" fmla="*/ 1602 h 1741"/>
                <a:gd name="T104" fmla="*/ 1767 w 2017"/>
                <a:gd name="T105" fmla="*/ 1462 h 1741"/>
                <a:gd name="T106" fmla="*/ 1918 w 2017"/>
                <a:gd name="T107" fmla="*/ 1349 h 1741"/>
                <a:gd name="T108" fmla="*/ 2017 w 2017"/>
                <a:gd name="T109" fmla="*/ 1318 h 1741"/>
                <a:gd name="T110" fmla="*/ 1908 w 2017"/>
                <a:gd name="T111" fmla="*/ 1408 h 1741"/>
                <a:gd name="T112" fmla="*/ 1742 w 2017"/>
                <a:gd name="T113" fmla="*/ 1525 h 1741"/>
                <a:gd name="T114" fmla="*/ 1495 w 2017"/>
                <a:gd name="T115" fmla="*/ 1652 h 1741"/>
                <a:gd name="T116" fmla="*/ 1244 w 2017"/>
                <a:gd name="T117" fmla="*/ 1724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7" h="1741">
                  <a:moveTo>
                    <a:pt x="1037" y="1741"/>
                  </a:moveTo>
                  <a:lnTo>
                    <a:pt x="1025" y="1741"/>
                  </a:lnTo>
                  <a:lnTo>
                    <a:pt x="1012" y="1741"/>
                  </a:lnTo>
                  <a:lnTo>
                    <a:pt x="1000" y="1740"/>
                  </a:lnTo>
                  <a:lnTo>
                    <a:pt x="987" y="1740"/>
                  </a:lnTo>
                  <a:lnTo>
                    <a:pt x="947" y="1737"/>
                  </a:lnTo>
                  <a:lnTo>
                    <a:pt x="907" y="1733"/>
                  </a:lnTo>
                  <a:lnTo>
                    <a:pt x="868" y="1727"/>
                  </a:lnTo>
                  <a:lnTo>
                    <a:pt x="830" y="1719"/>
                  </a:lnTo>
                  <a:lnTo>
                    <a:pt x="792" y="1710"/>
                  </a:lnTo>
                  <a:lnTo>
                    <a:pt x="756" y="1698"/>
                  </a:lnTo>
                  <a:lnTo>
                    <a:pt x="722" y="1686"/>
                  </a:lnTo>
                  <a:lnTo>
                    <a:pt x="687" y="1672"/>
                  </a:lnTo>
                  <a:lnTo>
                    <a:pt x="654" y="1656"/>
                  </a:lnTo>
                  <a:lnTo>
                    <a:pt x="623" y="1638"/>
                  </a:lnTo>
                  <a:lnTo>
                    <a:pt x="592" y="1618"/>
                  </a:lnTo>
                  <a:lnTo>
                    <a:pt x="562" y="1596"/>
                  </a:lnTo>
                  <a:lnTo>
                    <a:pt x="534" y="1573"/>
                  </a:lnTo>
                  <a:lnTo>
                    <a:pt x="506" y="1549"/>
                  </a:lnTo>
                  <a:lnTo>
                    <a:pt x="480" y="1523"/>
                  </a:lnTo>
                  <a:lnTo>
                    <a:pt x="453" y="1495"/>
                  </a:lnTo>
                  <a:lnTo>
                    <a:pt x="427" y="1463"/>
                  </a:lnTo>
                  <a:lnTo>
                    <a:pt x="402" y="1431"/>
                  </a:lnTo>
                  <a:lnTo>
                    <a:pt x="377" y="1399"/>
                  </a:lnTo>
                  <a:lnTo>
                    <a:pt x="351" y="1365"/>
                  </a:lnTo>
                  <a:lnTo>
                    <a:pt x="327" y="1329"/>
                  </a:lnTo>
                  <a:lnTo>
                    <a:pt x="303" y="1293"/>
                  </a:lnTo>
                  <a:lnTo>
                    <a:pt x="279" y="1257"/>
                  </a:lnTo>
                  <a:lnTo>
                    <a:pt x="256" y="1218"/>
                  </a:lnTo>
                  <a:lnTo>
                    <a:pt x="233" y="1179"/>
                  </a:lnTo>
                  <a:lnTo>
                    <a:pt x="210" y="1139"/>
                  </a:lnTo>
                  <a:lnTo>
                    <a:pt x="188" y="1097"/>
                  </a:lnTo>
                  <a:lnTo>
                    <a:pt x="167" y="1055"/>
                  </a:lnTo>
                  <a:lnTo>
                    <a:pt x="146" y="1011"/>
                  </a:lnTo>
                  <a:lnTo>
                    <a:pt x="124" y="967"/>
                  </a:lnTo>
                  <a:lnTo>
                    <a:pt x="104" y="922"/>
                  </a:lnTo>
                  <a:lnTo>
                    <a:pt x="84" y="875"/>
                  </a:lnTo>
                  <a:lnTo>
                    <a:pt x="63" y="826"/>
                  </a:lnTo>
                  <a:lnTo>
                    <a:pt x="45" y="772"/>
                  </a:lnTo>
                  <a:lnTo>
                    <a:pt x="36" y="744"/>
                  </a:lnTo>
                  <a:lnTo>
                    <a:pt x="28" y="715"/>
                  </a:lnTo>
                  <a:lnTo>
                    <a:pt x="20" y="687"/>
                  </a:lnTo>
                  <a:lnTo>
                    <a:pt x="14" y="656"/>
                  </a:lnTo>
                  <a:lnTo>
                    <a:pt x="8" y="625"/>
                  </a:lnTo>
                  <a:lnTo>
                    <a:pt x="4" y="594"/>
                  </a:lnTo>
                  <a:lnTo>
                    <a:pt x="2" y="562"/>
                  </a:lnTo>
                  <a:lnTo>
                    <a:pt x="0" y="528"/>
                  </a:lnTo>
                  <a:lnTo>
                    <a:pt x="0" y="495"/>
                  </a:lnTo>
                  <a:lnTo>
                    <a:pt x="3" y="461"/>
                  </a:lnTo>
                  <a:lnTo>
                    <a:pt x="6" y="426"/>
                  </a:lnTo>
                  <a:lnTo>
                    <a:pt x="12" y="391"/>
                  </a:lnTo>
                  <a:lnTo>
                    <a:pt x="18" y="366"/>
                  </a:lnTo>
                  <a:lnTo>
                    <a:pt x="26" y="340"/>
                  </a:lnTo>
                  <a:lnTo>
                    <a:pt x="34" y="316"/>
                  </a:lnTo>
                  <a:lnTo>
                    <a:pt x="43" y="293"/>
                  </a:lnTo>
                  <a:lnTo>
                    <a:pt x="54" y="270"/>
                  </a:lnTo>
                  <a:lnTo>
                    <a:pt x="66" y="250"/>
                  </a:lnTo>
                  <a:lnTo>
                    <a:pt x="78" y="229"/>
                  </a:lnTo>
                  <a:lnTo>
                    <a:pt x="92" y="208"/>
                  </a:lnTo>
                  <a:lnTo>
                    <a:pt x="107" y="189"/>
                  </a:lnTo>
                  <a:lnTo>
                    <a:pt x="123" y="171"/>
                  </a:lnTo>
                  <a:lnTo>
                    <a:pt x="139" y="153"/>
                  </a:lnTo>
                  <a:lnTo>
                    <a:pt x="156" y="137"/>
                  </a:lnTo>
                  <a:lnTo>
                    <a:pt x="174" y="121"/>
                  </a:lnTo>
                  <a:lnTo>
                    <a:pt x="193" y="106"/>
                  </a:lnTo>
                  <a:lnTo>
                    <a:pt x="211" y="93"/>
                  </a:lnTo>
                  <a:lnTo>
                    <a:pt x="231" y="80"/>
                  </a:lnTo>
                  <a:lnTo>
                    <a:pt x="252" y="67"/>
                  </a:lnTo>
                  <a:lnTo>
                    <a:pt x="272" y="57"/>
                  </a:lnTo>
                  <a:lnTo>
                    <a:pt x="293" y="47"/>
                  </a:lnTo>
                  <a:lnTo>
                    <a:pt x="315" y="38"/>
                  </a:lnTo>
                  <a:lnTo>
                    <a:pt x="335" y="30"/>
                  </a:lnTo>
                  <a:lnTo>
                    <a:pt x="357" y="23"/>
                  </a:lnTo>
                  <a:lnTo>
                    <a:pt x="380" y="16"/>
                  </a:lnTo>
                  <a:lnTo>
                    <a:pt x="402" y="11"/>
                  </a:lnTo>
                  <a:lnTo>
                    <a:pt x="424" y="7"/>
                  </a:lnTo>
                  <a:lnTo>
                    <a:pt x="445" y="3"/>
                  </a:lnTo>
                  <a:lnTo>
                    <a:pt x="468" y="1"/>
                  </a:lnTo>
                  <a:lnTo>
                    <a:pt x="490" y="0"/>
                  </a:lnTo>
                  <a:lnTo>
                    <a:pt x="512" y="0"/>
                  </a:lnTo>
                  <a:lnTo>
                    <a:pt x="534" y="1"/>
                  </a:lnTo>
                  <a:lnTo>
                    <a:pt x="554" y="3"/>
                  </a:lnTo>
                  <a:lnTo>
                    <a:pt x="576" y="7"/>
                  </a:lnTo>
                  <a:lnTo>
                    <a:pt x="599" y="11"/>
                  </a:lnTo>
                  <a:lnTo>
                    <a:pt x="621" y="16"/>
                  </a:lnTo>
                  <a:lnTo>
                    <a:pt x="644" y="22"/>
                  </a:lnTo>
                  <a:lnTo>
                    <a:pt x="667" y="28"/>
                  </a:lnTo>
                  <a:lnTo>
                    <a:pt x="690" y="36"/>
                  </a:lnTo>
                  <a:lnTo>
                    <a:pt x="714" y="44"/>
                  </a:lnTo>
                  <a:lnTo>
                    <a:pt x="737" y="54"/>
                  </a:lnTo>
                  <a:lnTo>
                    <a:pt x="760" y="63"/>
                  </a:lnTo>
                  <a:lnTo>
                    <a:pt x="784" y="73"/>
                  </a:lnTo>
                  <a:lnTo>
                    <a:pt x="808" y="85"/>
                  </a:lnTo>
                  <a:lnTo>
                    <a:pt x="832" y="97"/>
                  </a:lnTo>
                  <a:lnTo>
                    <a:pt x="857" y="110"/>
                  </a:lnTo>
                  <a:lnTo>
                    <a:pt x="908" y="140"/>
                  </a:lnTo>
                  <a:lnTo>
                    <a:pt x="960" y="172"/>
                  </a:lnTo>
                  <a:lnTo>
                    <a:pt x="1000" y="197"/>
                  </a:lnTo>
                  <a:lnTo>
                    <a:pt x="1040" y="221"/>
                  </a:lnTo>
                  <a:lnTo>
                    <a:pt x="1080" y="244"/>
                  </a:lnTo>
                  <a:lnTo>
                    <a:pt x="1120" y="267"/>
                  </a:lnTo>
                  <a:lnTo>
                    <a:pt x="1161" y="289"/>
                  </a:lnTo>
                  <a:lnTo>
                    <a:pt x="1204" y="309"/>
                  </a:lnTo>
                  <a:lnTo>
                    <a:pt x="1246" y="330"/>
                  </a:lnTo>
                  <a:lnTo>
                    <a:pt x="1289" y="350"/>
                  </a:lnTo>
                  <a:lnTo>
                    <a:pt x="1332" y="369"/>
                  </a:lnTo>
                  <a:lnTo>
                    <a:pt x="1377" y="387"/>
                  </a:lnTo>
                  <a:lnTo>
                    <a:pt x="1422" y="405"/>
                  </a:lnTo>
                  <a:lnTo>
                    <a:pt x="1466" y="421"/>
                  </a:lnTo>
                  <a:lnTo>
                    <a:pt x="1512" y="438"/>
                  </a:lnTo>
                  <a:lnTo>
                    <a:pt x="1559" y="453"/>
                  </a:lnTo>
                  <a:lnTo>
                    <a:pt x="1607" y="468"/>
                  </a:lnTo>
                  <a:lnTo>
                    <a:pt x="1655" y="481"/>
                  </a:lnTo>
                  <a:lnTo>
                    <a:pt x="1700" y="495"/>
                  </a:lnTo>
                  <a:lnTo>
                    <a:pt x="1746" y="509"/>
                  </a:lnTo>
                  <a:lnTo>
                    <a:pt x="1792" y="523"/>
                  </a:lnTo>
                  <a:lnTo>
                    <a:pt x="1837" y="538"/>
                  </a:lnTo>
                  <a:lnTo>
                    <a:pt x="1882" y="553"/>
                  </a:lnTo>
                  <a:lnTo>
                    <a:pt x="1926" y="567"/>
                  </a:lnTo>
                  <a:lnTo>
                    <a:pt x="1971" y="582"/>
                  </a:lnTo>
                  <a:lnTo>
                    <a:pt x="2016" y="597"/>
                  </a:lnTo>
                  <a:lnTo>
                    <a:pt x="2017" y="597"/>
                  </a:lnTo>
                  <a:lnTo>
                    <a:pt x="2017" y="639"/>
                  </a:lnTo>
                  <a:lnTo>
                    <a:pt x="2003" y="634"/>
                  </a:lnTo>
                  <a:lnTo>
                    <a:pt x="1958" y="619"/>
                  </a:lnTo>
                  <a:lnTo>
                    <a:pt x="1915" y="604"/>
                  </a:lnTo>
                  <a:lnTo>
                    <a:pt x="1870" y="589"/>
                  </a:lnTo>
                  <a:lnTo>
                    <a:pt x="1825" y="574"/>
                  </a:lnTo>
                  <a:lnTo>
                    <a:pt x="1780" y="561"/>
                  </a:lnTo>
                  <a:lnTo>
                    <a:pt x="1735" y="547"/>
                  </a:lnTo>
                  <a:lnTo>
                    <a:pt x="1690" y="533"/>
                  </a:lnTo>
                  <a:lnTo>
                    <a:pt x="1644" y="519"/>
                  </a:lnTo>
                  <a:lnTo>
                    <a:pt x="1596" y="506"/>
                  </a:lnTo>
                  <a:lnTo>
                    <a:pt x="1548" y="491"/>
                  </a:lnTo>
                  <a:lnTo>
                    <a:pt x="1500" y="475"/>
                  </a:lnTo>
                  <a:lnTo>
                    <a:pt x="1454" y="459"/>
                  </a:lnTo>
                  <a:lnTo>
                    <a:pt x="1407" y="441"/>
                  </a:lnTo>
                  <a:lnTo>
                    <a:pt x="1362" y="423"/>
                  </a:lnTo>
                  <a:lnTo>
                    <a:pt x="1317" y="405"/>
                  </a:lnTo>
                  <a:lnTo>
                    <a:pt x="1273" y="386"/>
                  </a:lnTo>
                  <a:lnTo>
                    <a:pt x="1229" y="366"/>
                  </a:lnTo>
                  <a:lnTo>
                    <a:pt x="1186" y="345"/>
                  </a:lnTo>
                  <a:lnTo>
                    <a:pt x="1144" y="324"/>
                  </a:lnTo>
                  <a:lnTo>
                    <a:pt x="1102" y="301"/>
                  </a:lnTo>
                  <a:lnTo>
                    <a:pt x="1060" y="278"/>
                  </a:lnTo>
                  <a:lnTo>
                    <a:pt x="1019" y="255"/>
                  </a:lnTo>
                  <a:lnTo>
                    <a:pt x="979" y="230"/>
                  </a:lnTo>
                  <a:lnTo>
                    <a:pt x="939" y="205"/>
                  </a:lnTo>
                  <a:lnTo>
                    <a:pt x="888" y="173"/>
                  </a:lnTo>
                  <a:lnTo>
                    <a:pt x="839" y="145"/>
                  </a:lnTo>
                  <a:lnTo>
                    <a:pt x="815" y="133"/>
                  </a:lnTo>
                  <a:lnTo>
                    <a:pt x="792" y="121"/>
                  </a:lnTo>
                  <a:lnTo>
                    <a:pt x="769" y="110"/>
                  </a:lnTo>
                  <a:lnTo>
                    <a:pt x="746" y="100"/>
                  </a:lnTo>
                  <a:lnTo>
                    <a:pt x="723" y="90"/>
                  </a:lnTo>
                  <a:lnTo>
                    <a:pt x="701" y="81"/>
                  </a:lnTo>
                  <a:lnTo>
                    <a:pt x="678" y="73"/>
                  </a:lnTo>
                  <a:lnTo>
                    <a:pt x="657" y="66"/>
                  </a:lnTo>
                  <a:lnTo>
                    <a:pt x="635" y="61"/>
                  </a:lnTo>
                  <a:lnTo>
                    <a:pt x="613" y="55"/>
                  </a:lnTo>
                  <a:lnTo>
                    <a:pt x="591" y="49"/>
                  </a:lnTo>
                  <a:lnTo>
                    <a:pt x="568" y="46"/>
                  </a:lnTo>
                  <a:lnTo>
                    <a:pt x="550" y="42"/>
                  </a:lnTo>
                  <a:lnTo>
                    <a:pt x="530" y="40"/>
                  </a:lnTo>
                  <a:lnTo>
                    <a:pt x="510" y="40"/>
                  </a:lnTo>
                  <a:lnTo>
                    <a:pt x="490" y="40"/>
                  </a:lnTo>
                  <a:lnTo>
                    <a:pt x="470" y="41"/>
                  </a:lnTo>
                  <a:lnTo>
                    <a:pt x="449" y="43"/>
                  </a:lnTo>
                  <a:lnTo>
                    <a:pt x="429" y="46"/>
                  </a:lnTo>
                  <a:lnTo>
                    <a:pt x="409" y="50"/>
                  </a:lnTo>
                  <a:lnTo>
                    <a:pt x="388" y="55"/>
                  </a:lnTo>
                  <a:lnTo>
                    <a:pt x="369" y="62"/>
                  </a:lnTo>
                  <a:lnTo>
                    <a:pt x="348" y="67"/>
                  </a:lnTo>
                  <a:lnTo>
                    <a:pt x="328" y="75"/>
                  </a:lnTo>
                  <a:lnTo>
                    <a:pt x="309" y="85"/>
                  </a:lnTo>
                  <a:lnTo>
                    <a:pt x="289" y="94"/>
                  </a:lnTo>
                  <a:lnTo>
                    <a:pt x="270" y="104"/>
                  </a:lnTo>
                  <a:lnTo>
                    <a:pt x="252" y="116"/>
                  </a:lnTo>
                  <a:lnTo>
                    <a:pt x="233" y="127"/>
                  </a:lnTo>
                  <a:lnTo>
                    <a:pt x="216" y="141"/>
                  </a:lnTo>
                  <a:lnTo>
                    <a:pt x="199" y="155"/>
                  </a:lnTo>
                  <a:lnTo>
                    <a:pt x="183" y="168"/>
                  </a:lnTo>
                  <a:lnTo>
                    <a:pt x="167" y="184"/>
                  </a:lnTo>
                  <a:lnTo>
                    <a:pt x="152" y="199"/>
                  </a:lnTo>
                  <a:lnTo>
                    <a:pt x="137" y="216"/>
                  </a:lnTo>
                  <a:lnTo>
                    <a:pt x="124" y="234"/>
                  </a:lnTo>
                  <a:lnTo>
                    <a:pt x="112" y="252"/>
                  </a:lnTo>
                  <a:lnTo>
                    <a:pt x="99" y="272"/>
                  </a:lnTo>
                  <a:lnTo>
                    <a:pt x="89" y="291"/>
                  </a:lnTo>
                  <a:lnTo>
                    <a:pt x="78" y="311"/>
                  </a:lnTo>
                  <a:lnTo>
                    <a:pt x="70" y="332"/>
                  </a:lnTo>
                  <a:lnTo>
                    <a:pt x="62" y="354"/>
                  </a:lnTo>
                  <a:lnTo>
                    <a:pt x="57" y="376"/>
                  </a:lnTo>
                  <a:lnTo>
                    <a:pt x="51" y="399"/>
                  </a:lnTo>
                  <a:lnTo>
                    <a:pt x="45" y="432"/>
                  </a:lnTo>
                  <a:lnTo>
                    <a:pt x="42" y="464"/>
                  </a:lnTo>
                  <a:lnTo>
                    <a:pt x="39" y="496"/>
                  </a:lnTo>
                  <a:lnTo>
                    <a:pt x="39" y="528"/>
                  </a:lnTo>
                  <a:lnTo>
                    <a:pt x="41" y="559"/>
                  </a:lnTo>
                  <a:lnTo>
                    <a:pt x="44" y="590"/>
                  </a:lnTo>
                  <a:lnTo>
                    <a:pt x="47" y="621"/>
                  </a:lnTo>
                  <a:lnTo>
                    <a:pt x="53" y="650"/>
                  </a:lnTo>
                  <a:lnTo>
                    <a:pt x="59" y="679"/>
                  </a:lnTo>
                  <a:lnTo>
                    <a:pt x="67" y="707"/>
                  </a:lnTo>
                  <a:lnTo>
                    <a:pt x="74" y="735"/>
                  </a:lnTo>
                  <a:lnTo>
                    <a:pt x="83" y="761"/>
                  </a:lnTo>
                  <a:lnTo>
                    <a:pt x="101" y="812"/>
                  </a:lnTo>
                  <a:lnTo>
                    <a:pt x="120" y="859"/>
                  </a:lnTo>
                  <a:lnTo>
                    <a:pt x="140" y="906"/>
                  </a:lnTo>
                  <a:lnTo>
                    <a:pt x="161" y="951"/>
                  </a:lnTo>
                  <a:lnTo>
                    <a:pt x="182" y="994"/>
                  </a:lnTo>
                  <a:lnTo>
                    <a:pt x="202" y="1038"/>
                  </a:lnTo>
                  <a:lnTo>
                    <a:pt x="223" y="1079"/>
                  </a:lnTo>
                  <a:lnTo>
                    <a:pt x="245" y="1119"/>
                  </a:lnTo>
                  <a:lnTo>
                    <a:pt x="266" y="1159"/>
                  </a:lnTo>
                  <a:lnTo>
                    <a:pt x="289" y="1197"/>
                  </a:lnTo>
                  <a:lnTo>
                    <a:pt x="312" y="1235"/>
                  </a:lnTo>
                  <a:lnTo>
                    <a:pt x="335" y="1272"/>
                  </a:lnTo>
                  <a:lnTo>
                    <a:pt x="359" y="1306"/>
                  </a:lnTo>
                  <a:lnTo>
                    <a:pt x="383" y="1341"/>
                  </a:lnTo>
                  <a:lnTo>
                    <a:pt x="408" y="1375"/>
                  </a:lnTo>
                  <a:lnTo>
                    <a:pt x="433" y="1407"/>
                  </a:lnTo>
                  <a:lnTo>
                    <a:pt x="458" y="1438"/>
                  </a:lnTo>
                  <a:lnTo>
                    <a:pt x="483" y="1469"/>
                  </a:lnTo>
                  <a:lnTo>
                    <a:pt x="507" y="1495"/>
                  </a:lnTo>
                  <a:lnTo>
                    <a:pt x="533" y="1521"/>
                  </a:lnTo>
                  <a:lnTo>
                    <a:pt x="559" y="1545"/>
                  </a:lnTo>
                  <a:lnTo>
                    <a:pt x="587" y="1566"/>
                  </a:lnTo>
                  <a:lnTo>
                    <a:pt x="614" y="1586"/>
                  </a:lnTo>
                  <a:lnTo>
                    <a:pt x="644" y="1604"/>
                  </a:lnTo>
                  <a:lnTo>
                    <a:pt x="674" y="1622"/>
                  </a:lnTo>
                  <a:lnTo>
                    <a:pt x="705" y="1636"/>
                  </a:lnTo>
                  <a:lnTo>
                    <a:pt x="736" y="1650"/>
                  </a:lnTo>
                  <a:lnTo>
                    <a:pt x="769" y="1662"/>
                  </a:lnTo>
                  <a:lnTo>
                    <a:pt x="803" y="1672"/>
                  </a:lnTo>
                  <a:lnTo>
                    <a:pt x="838" y="1681"/>
                  </a:lnTo>
                  <a:lnTo>
                    <a:pt x="874" y="1688"/>
                  </a:lnTo>
                  <a:lnTo>
                    <a:pt x="911" y="1694"/>
                  </a:lnTo>
                  <a:lnTo>
                    <a:pt x="949" y="1698"/>
                  </a:lnTo>
                  <a:lnTo>
                    <a:pt x="989" y="1701"/>
                  </a:lnTo>
                  <a:lnTo>
                    <a:pt x="1016" y="1701"/>
                  </a:lnTo>
                  <a:lnTo>
                    <a:pt x="1043" y="1701"/>
                  </a:lnTo>
                  <a:lnTo>
                    <a:pt x="1069" y="1701"/>
                  </a:lnTo>
                  <a:lnTo>
                    <a:pt x="1096" y="1700"/>
                  </a:lnTo>
                  <a:lnTo>
                    <a:pt x="1123" y="1698"/>
                  </a:lnTo>
                  <a:lnTo>
                    <a:pt x="1150" y="1696"/>
                  </a:lnTo>
                  <a:lnTo>
                    <a:pt x="1176" y="1693"/>
                  </a:lnTo>
                  <a:lnTo>
                    <a:pt x="1203" y="1690"/>
                  </a:lnTo>
                  <a:lnTo>
                    <a:pt x="1228" y="1686"/>
                  </a:lnTo>
                  <a:lnTo>
                    <a:pt x="1254" y="1681"/>
                  </a:lnTo>
                  <a:lnTo>
                    <a:pt x="1281" y="1677"/>
                  </a:lnTo>
                  <a:lnTo>
                    <a:pt x="1307" y="1670"/>
                  </a:lnTo>
                  <a:lnTo>
                    <a:pt x="1332" y="1664"/>
                  </a:lnTo>
                  <a:lnTo>
                    <a:pt x="1359" y="1657"/>
                  </a:lnTo>
                  <a:lnTo>
                    <a:pt x="1384" y="1649"/>
                  </a:lnTo>
                  <a:lnTo>
                    <a:pt x="1410" y="1641"/>
                  </a:lnTo>
                  <a:lnTo>
                    <a:pt x="1435" y="1632"/>
                  </a:lnTo>
                  <a:lnTo>
                    <a:pt x="1462" y="1623"/>
                  </a:lnTo>
                  <a:lnTo>
                    <a:pt x="1487" y="1612"/>
                  </a:lnTo>
                  <a:lnTo>
                    <a:pt x="1512" y="1602"/>
                  </a:lnTo>
                  <a:lnTo>
                    <a:pt x="1564" y="1579"/>
                  </a:lnTo>
                  <a:lnTo>
                    <a:pt x="1614" y="1554"/>
                  </a:lnTo>
                  <a:lnTo>
                    <a:pt x="1665" y="1526"/>
                  </a:lnTo>
                  <a:lnTo>
                    <a:pt x="1716" y="1495"/>
                  </a:lnTo>
                  <a:lnTo>
                    <a:pt x="1767" y="1462"/>
                  </a:lnTo>
                  <a:lnTo>
                    <a:pt x="1817" y="1428"/>
                  </a:lnTo>
                  <a:lnTo>
                    <a:pt x="1843" y="1408"/>
                  </a:lnTo>
                  <a:lnTo>
                    <a:pt x="1868" y="1389"/>
                  </a:lnTo>
                  <a:lnTo>
                    <a:pt x="1894" y="1369"/>
                  </a:lnTo>
                  <a:lnTo>
                    <a:pt x="1918" y="1349"/>
                  </a:lnTo>
                  <a:lnTo>
                    <a:pt x="1944" y="1328"/>
                  </a:lnTo>
                  <a:lnTo>
                    <a:pt x="1969" y="1307"/>
                  </a:lnTo>
                  <a:lnTo>
                    <a:pt x="1993" y="1287"/>
                  </a:lnTo>
                  <a:lnTo>
                    <a:pt x="2017" y="1266"/>
                  </a:lnTo>
                  <a:lnTo>
                    <a:pt x="2017" y="1318"/>
                  </a:lnTo>
                  <a:lnTo>
                    <a:pt x="1995" y="1336"/>
                  </a:lnTo>
                  <a:lnTo>
                    <a:pt x="1973" y="1354"/>
                  </a:lnTo>
                  <a:lnTo>
                    <a:pt x="1952" y="1373"/>
                  </a:lnTo>
                  <a:lnTo>
                    <a:pt x="1930" y="1390"/>
                  </a:lnTo>
                  <a:lnTo>
                    <a:pt x="1908" y="1408"/>
                  </a:lnTo>
                  <a:lnTo>
                    <a:pt x="1885" y="1425"/>
                  </a:lnTo>
                  <a:lnTo>
                    <a:pt x="1863" y="1443"/>
                  </a:lnTo>
                  <a:lnTo>
                    <a:pt x="1840" y="1459"/>
                  </a:lnTo>
                  <a:lnTo>
                    <a:pt x="1791" y="1493"/>
                  </a:lnTo>
                  <a:lnTo>
                    <a:pt x="1742" y="1525"/>
                  </a:lnTo>
                  <a:lnTo>
                    <a:pt x="1692" y="1555"/>
                  </a:lnTo>
                  <a:lnTo>
                    <a:pt x="1643" y="1583"/>
                  </a:lnTo>
                  <a:lnTo>
                    <a:pt x="1594" y="1608"/>
                  </a:lnTo>
                  <a:lnTo>
                    <a:pt x="1544" y="1632"/>
                  </a:lnTo>
                  <a:lnTo>
                    <a:pt x="1495" y="1652"/>
                  </a:lnTo>
                  <a:lnTo>
                    <a:pt x="1445" y="1671"/>
                  </a:lnTo>
                  <a:lnTo>
                    <a:pt x="1395" y="1687"/>
                  </a:lnTo>
                  <a:lnTo>
                    <a:pt x="1345" y="1702"/>
                  </a:lnTo>
                  <a:lnTo>
                    <a:pt x="1294" y="1713"/>
                  </a:lnTo>
                  <a:lnTo>
                    <a:pt x="1244" y="1724"/>
                  </a:lnTo>
                  <a:lnTo>
                    <a:pt x="1192" y="1730"/>
                  </a:lnTo>
                  <a:lnTo>
                    <a:pt x="1141" y="1736"/>
                  </a:lnTo>
                  <a:lnTo>
                    <a:pt x="1089" y="1740"/>
                  </a:lnTo>
                  <a:lnTo>
                    <a:pt x="1037" y="174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0" name="Freeform 28">
              <a:extLst>
                <a:ext uri="{FF2B5EF4-FFF2-40B4-BE49-F238E27FC236}">
                  <a16:creationId xmlns:a16="http://schemas.microsoft.com/office/drawing/2014/main" id="{EE9F04E2-5675-4FD6-93EB-0897705F1EB2}"/>
                </a:ext>
              </a:extLst>
            </p:cNvPr>
            <p:cNvSpPr>
              <a:spLocks/>
            </p:cNvSpPr>
            <p:nvPr userDrawn="1"/>
          </p:nvSpPr>
          <p:spPr bwMode="auto">
            <a:xfrm>
              <a:off x="-3615" y="2465903"/>
              <a:ext cx="307074" cy="1093372"/>
            </a:xfrm>
            <a:custGeom>
              <a:avLst/>
              <a:gdLst>
                <a:gd name="T0" fmla="*/ 37 w 465"/>
                <a:gd name="T1" fmla="*/ 1565 h 1644"/>
                <a:gd name="T2" fmla="*/ 108 w 465"/>
                <a:gd name="T3" fmla="*/ 1499 h 1644"/>
                <a:gd name="T4" fmla="*/ 176 w 465"/>
                <a:gd name="T5" fmla="*/ 1427 h 1644"/>
                <a:gd name="T6" fmla="*/ 240 w 465"/>
                <a:gd name="T7" fmla="*/ 1347 h 1644"/>
                <a:gd name="T8" fmla="*/ 289 w 465"/>
                <a:gd name="T9" fmla="*/ 1277 h 1644"/>
                <a:gd name="T10" fmla="*/ 322 w 465"/>
                <a:gd name="T11" fmla="*/ 1224 h 1644"/>
                <a:gd name="T12" fmla="*/ 351 w 465"/>
                <a:gd name="T13" fmla="*/ 1171 h 1644"/>
                <a:gd name="T14" fmla="*/ 375 w 465"/>
                <a:gd name="T15" fmla="*/ 1120 h 1644"/>
                <a:gd name="T16" fmla="*/ 395 w 465"/>
                <a:gd name="T17" fmla="*/ 1068 h 1644"/>
                <a:gd name="T18" fmla="*/ 408 w 465"/>
                <a:gd name="T19" fmla="*/ 1018 h 1644"/>
                <a:gd name="T20" fmla="*/ 419 w 465"/>
                <a:gd name="T21" fmla="*/ 966 h 1644"/>
                <a:gd name="T22" fmla="*/ 424 w 465"/>
                <a:gd name="T23" fmla="*/ 914 h 1644"/>
                <a:gd name="T24" fmla="*/ 426 w 465"/>
                <a:gd name="T25" fmla="*/ 858 h 1644"/>
                <a:gd name="T26" fmla="*/ 423 w 465"/>
                <a:gd name="T27" fmla="*/ 797 h 1644"/>
                <a:gd name="T28" fmla="*/ 419 w 465"/>
                <a:gd name="T29" fmla="*/ 739 h 1644"/>
                <a:gd name="T30" fmla="*/ 410 w 465"/>
                <a:gd name="T31" fmla="*/ 680 h 1644"/>
                <a:gd name="T32" fmla="*/ 397 w 465"/>
                <a:gd name="T33" fmla="*/ 624 h 1644"/>
                <a:gd name="T34" fmla="*/ 382 w 465"/>
                <a:gd name="T35" fmla="*/ 568 h 1644"/>
                <a:gd name="T36" fmla="*/ 364 w 465"/>
                <a:gd name="T37" fmla="*/ 514 h 1644"/>
                <a:gd name="T38" fmla="*/ 341 w 465"/>
                <a:gd name="T39" fmla="*/ 461 h 1644"/>
                <a:gd name="T40" fmla="*/ 315 w 465"/>
                <a:gd name="T41" fmla="*/ 410 h 1644"/>
                <a:gd name="T42" fmla="*/ 287 w 465"/>
                <a:gd name="T43" fmla="*/ 359 h 1644"/>
                <a:gd name="T44" fmla="*/ 255 w 465"/>
                <a:gd name="T45" fmla="*/ 310 h 1644"/>
                <a:gd name="T46" fmla="*/ 219 w 465"/>
                <a:gd name="T47" fmla="*/ 262 h 1644"/>
                <a:gd name="T48" fmla="*/ 180 w 465"/>
                <a:gd name="T49" fmla="*/ 216 h 1644"/>
                <a:gd name="T50" fmla="*/ 138 w 465"/>
                <a:gd name="T51" fmla="*/ 171 h 1644"/>
                <a:gd name="T52" fmla="*/ 92 w 465"/>
                <a:gd name="T53" fmla="*/ 126 h 1644"/>
                <a:gd name="T54" fmla="*/ 44 w 465"/>
                <a:gd name="T55" fmla="*/ 85 h 1644"/>
                <a:gd name="T56" fmla="*/ 0 w 465"/>
                <a:gd name="T57" fmla="*/ 51 h 1644"/>
                <a:gd name="T58" fmla="*/ 10 w 465"/>
                <a:gd name="T59" fmla="*/ 8 h 1644"/>
                <a:gd name="T60" fmla="*/ 31 w 465"/>
                <a:gd name="T61" fmla="*/ 24 h 1644"/>
                <a:gd name="T62" fmla="*/ 69 w 465"/>
                <a:gd name="T63" fmla="*/ 54 h 1644"/>
                <a:gd name="T64" fmla="*/ 119 w 465"/>
                <a:gd name="T65" fmla="*/ 98 h 1644"/>
                <a:gd name="T66" fmla="*/ 166 w 465"/>
                <a:gd name="T67" fmla="*/ 144 h 1644"/>
                <a:gd name="T68" fmla="*/ 210 w 465"/>
                <a:gd name="T69" fmla="*/ 191 h 1644"/>
                <a:gd name="T70" fmla="*/ 250 w 465"/>
                <a:gd name="T71" fmla="*/ 239 h 1644"/>
                <a:gd name="T72" fmla="*/ 288 w 465"/>
                <a:gd name="T73" fmla="*/ 288 h 1644"/>
                <a:gd name="T74" fmla="*/ 321 w 465"/>
                <a:gd name="T75" fmla="*/ 339 h 1644"/>
                <a:gd name="T76" fmla="*/ 351 w 465"/>
                <a:gd name="T77" fmla="*/ 391 h 1644"/>
                <a:gd name="T78" fmla="*/ 377 w 465"/>
                <a:gd name="T79" fmla="*/ 445 h 1644"/>
                <a:gd name="T80" fmla="*/ 400 w 465"/>
                <a:gd name="T81" fmla="*/ 500 h 1644"/>
                <a:gd name="T82" fmla="*/ 420 w 465"/>
                <a:gd name="T83" fmla="*/ 557 h 1644"/>
                <a:gd name="T84" fmla="*/ 436 w 465"/>
                <a:gd name="T85" fmla="*/ 614 h 1644"/>
                <a:gd name="T86" fmla="*/ 449 w 465"/>
                <a:gd name="T87" fmla="*/ 674 h 1644"/>
                <a:gd name="T88" fmla="*/ 458 w 465"/>
                <a:gd name="T89" fmla="*/ 733 h 1644"/>
                <a:gd name="T90" fmla="*/ 463 w 465"/>
                <a:gd name="T91" fmla="*/ 795 h 1644"/>
                <a:gd name="T92" fmla="*/ 465 w 465"/>
                <a:gd name="T93" fmla="*/ 858 h 1644"/>
                <a:gd name="T94" fmla="*/ 463 w 465"/>
                <a:gd name="T95" fmla="*/ 917 h 1644"/>
                <a:gd name="T96" fmla="*/ 458 w 465"/>
                <a:gd name="T97" fmla="*/ 972 h 1644"/>
                <a:gd name="T98" fmla="*/ 447 w 465"/>
                <a:gd name="T99" fmla="*/ 1026 h 1644"/>
                <a:gd name="T100" fmla="*/ 432 w 465"/>
                <a:gd name="T101" fmla="*/ 1080 h 1644"/>
                <a:gd name="T102" fmla="*/ 412 w 465"/>
                <a:gd name="T103" fmla="*/ 1133 h 1644"/>
                <a:gd name="T104" fmla="*/ 388 w 465"/>
                <a:gd name="T105" fmla="*/ 1188 h 1644"/>
                <a:gd name="T106" fmla="*/ 358 w 465"/>
                <a:gd name="T107" fmla="*/ 1242 h 1644"/>
                <a:gd name="T108" fmla="*/ 322 w 465"/>
                <a:gd name="T109" fmla="*/ 1299 h 1644"/>
                <a:gd name="T110" fmla="*/ 268 w 465"/>
                <a:gd name="T111" fmla="*/ 1374 h 1644"/>
                <a:gd name="T112" fmla="*/ 197 w 465"/>
                <a:gd name="T113" fmla="*/ 1463 h 1644"/>
                <a:gd name="T114" fmla="*/ 122 w 465"/>
                <a:gd name="T115" fmla="*/ 1542 h 1644"/>
                <a:gd name="T116" fmla="*/ 62 w 465"/>
                <a:gd name="T117" fmla="*/ 1595 h 1644"/>
                <a:gd name="T118" fmla="*/ 21 w 465"/>
                <a:gd name="T119" fmla="*/ 1628 h 1644"/>
                <a:gd name="T120" fmla="*/ 0 w 465"/>
                <a:gd name="T121" fmla="*/ 1595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644">
                  <a:moveTo>
                    <a:pt x="0" y="1595"/>
                  </a:moveTo>
                  <a:lnTo>
                    <a:pt x="37" y="1565"/>
                  </a:lnTo>
                  <a:lnTo>
                    <a:pt x="72" y="1533"/>
                  </a:lnTo>
                  <a:lnTo>
                    <a:pt x="108" y="1499"/>
                  </a:lnTo>
                  <a:lnTo>
                    <a:pt x="142" y="1464"/>
                  </a:lnTo>
                  <a:lnTo>
                    <a:pt x="176" y="1427"/>
                  </a:lnTo>
                  <a:lnTo>
                    <a:pt x="208" y="1388"/>
                  </a:lnTo>
                  <a:lnTo>
                    <a:pt x="240" y="1347"/>
                  </a:lnTo>
                  <a:lnTo>
                    <a:pt x="271" y="1304"/>
                  </a:lnTo>
                  <a:lnTo>
                    <a:pt x="289" y="1277"/>
                  </a:lnTo>
                  <a:lnTo>
                    <a:pt x="306" y="1250"/>
                  </a:lnTo>
                  <a:lnTo>
                    <a:pt x="322" y="1224"/>
                  </a:lnTo>
                  <a:lnTo>
                    <a:pt x="337" y="1198"/>
                  </a:lnTo>
                  <a:lnTo>
                    <a:pt x="351" y="1171"/>
                  </a:lnTo>
                  <a:lnTo>
                    <a:pt x="364" y="1146"/>
                  </a:lnTo>
                  <a:lnTo>
                    <a:pt x="375" y="1120"/>
                  </a:lnTo>
                  <a:lnTo>
                    <a:pt x="385" y="1094"/>
                  </a:lnTo>
                  <a:lnTo>
                    <a:pt x="395" y="1068"/>
                  </a:lnTo>
                  <a:lnTo>
                    <a:pt x="401" y="1043"/>
                  </a:lnTo>
                  <a:lnTo>
                    <a:pt x="408" y="1018"/>
                  </a:lnTo>
                  <a:lnTo>
                    <a:pt x="414" y="991"/>
                  </a:lnTo>
                  <a:lnTo>
                    <a:pt x="419" y="966"/>
                  </a:lnTo>
                  <a:lnTo>
                    <a:pt x="422" y="941"/>
                  </a:lnTo>
                  <a:lnTo>
                    <a:pt x="424" y="914"/>
                  </a:lnTo>
                  <a:lnTo>
                    <a:pt x="426" y="889"/>
                  </a:lnTo>
                  <a:lnTo>
                    <a:pt x="426" y="858"/>
                  </a:lnTo>
                  <a:lnTo>
                    <a:pt x="426" y="827"/>
                  </a:lnTo>
                  <a:lnTo>
                    <a:pt x="423" y="797"/>
                  </a:lnTo>
                  <a:lnTo>
                    <a:pt x="421" y="768"/>
                  </a:lnTo>
                  <a:lnTo>
                    <a:pt x="419" y="739"/>
                  </a:lnTo>
                  <a:lnTo>
                    <a:pt x="414" y="709"/>
                  </a:lnTo>
                  <a:lnTo>
                    <a:pt x="410" y="680"/>
                  </a:lnTo>
                  <a:lnTo>
                    <a:pt x="404" y="652"/>
                  </a:lnTo>
                  <a:lnTo>
                    <a:pt x="397" y="624"/>
                  </a:lnTo>
                  <a:lnTo>
                    <a:pt x="390" y="596"/>
                  </a:lnTo>
                  <a:lnTo>
                    <a:pt x="382" y="568"/>
                  </a:lnTo>
                  <a:lnTo>
                    <a:pt x="373" y="540"/>
                  </a:lnTo>
                  <a:lnTo>
                    <a:pt x="364" y="514"/>
                  </a:lnTo>
                  <a:lnTo>
                    <a:pt x="352" y="488"/>
                  </a:lnTo>
                  <a:lnTo>
                    <a:pt x="341" y="461"/>
                  </a:lnTo>
                  <a:lnTo>
                    <a:pt x="328" y="435"/>
                  </a:lnTo>
                  <a:lnTo>
                    <a:pt x="315" y="410"/>
                  </a:lnTo>
                  <a:lnTo>
                    <a:pt x="302" y="384"/>
                  </a:lnTo>
                  <a:lnTo>
                    <a:pt x="287" y="359"/>
                  </a:lnTo>
                  <a:lnTo>
                    <a:pt x="271" y="334"/>
                  </a:lnTo>
                  <a:lnTo>
                    <a:pt x="255" y="310"/>
                  </a:lnTo>
                  <a:lnTo>
                    <a:pt x="237" y="286"/>
                  </a:lnTo>
                  <a:lnTo>
                    <a:pt x="219" y="262"/>
                  </a:lnTo>
                  <a:lnTo>
                    <a:pt x="200" y="239"/>
                  </a:lnTo>
                  <a:lnTo>
                    <a:pt x="180" y="216"/>
                  </a:lnTo>
                  <a:lnTo>
                    <a:pt x="159" y="193"/>
                  </a:lnTo>
                  <a:lnTo>
                    <a:pt x="138" y="171"/>
                  </a:lnTo>
                  <a:lnTo>
                    <a:pt x="115" y="148"/>
                  </a:lnTo>
                  <a:lnTo>
                    <a:pt x="92" y="126"/>
                  </a:lnTo>
                  <a:lnTo>
                    <a:pt x="68" y="106"/>
                  </a:lnTo>
                  <a:lnTo>
                    <a:pt x="44" y="85"/>
                  </a:lnTo>
                  <a:lnTo>
                    <a:pt x="17" y="63"/>
                  </a:lnTo>
                  <a:lnTo>
                    <a:pt x="0" y="51"/>
                  </a:lnTo>
                  <a:lnTo>
                    <a:pt x="0" y="0"/>
                  </a:lnTo>
                  <a:lnTo>
                    <a:pt x="10" y="8"/>
                  </a:lnTo>
                  <a:lnTo>
                    <a:pt x="21" y="16"/>
                  </a:lnTo>
                  <a:lnTo>
                    <a:pt x="31" y="24"/>
                  </a:lnTo>
                  <a:lnTo>
                    <a:pt x="41" y="34"/>
                  </a:lnTo>
                  <a:lnTo>
                    <a:pt x="69" y="54"/>
                  </a:lnTo>
                  <a:lnTo>
                    <a:pt x="94" y="76"/>
                  </a:lnTo>
                  <a:lnTo>
                    <a:pt x="119" y="98"/>
                  </a:lnTo>
                  <a:lnTo>
                    <a:pt x="143" y="121"/>
                  </a:lnTo>
                  <a:lnTo>
                    <a:pt x="166" y="144"/>
                  </a:lnTo>
                  <a:lnTo>
                    <a:pt x="188" y="167"/>
                  </a:lnTo>
                  <a:lnTo>
                    <a:pt x="210" y="191"/>
                  </a:lnTo>
                  <a:lnTo>
                    <a:pt x="231" y="215"/>
                  </a:lnTo>
                  <a:lnTo>
                    <a:pt x="250" y="239"/>
                  </a:lnTo>
                  <a:lnTo>
                    <a:pt x="270" y="263"/>
                  </a:lnTo>
                  <a:lnTo>
                    <a:pt x="288" y="288"/>
                  </a:lnTo>
                  <a:lnTo>
                    <a:pt x="304" y="313"/>
                  </a:lnTo>
                  <a:lnTo>
                    <a:pt x="321" y="339"/>
                  </a:lnTo>
                  <a:lnTo>
                    <a:pt x="336" y="365"/>
                  </a:lnTo>
                  <a:lnTo>
                    <a:pt x="351" y="391"/>
                  </a:lnTo>
                  <a:lnTo>
                    <a:pt x="365" y="418"/>
                  </a:lnTo>
                  <a:lnTo>
                    <a:pt x="377" y="445"/>
                  </a:lnTo>
                  <a:lnTo>
                    <a:pt x="389" y="473"/>
                  </a:lnTo>
                  <a:lnTo>
                    <a:pt x="400" y="500"/>
                  </a:lnTo>
                  <a:lnTo>
                    <a:pt x="411" y="528"/>
                  </a:lnTo>
                  <a:lnTo>
                    <a:pt x="420" y="557"/>
                  </a:lnTo>
                  <a:lnTo>
                    <a:pt x="428" y="585"/>
                  </a:lnTo>
                  <a:lnTo>
                    <a:pt x="436" y="614"/>
                  </a:lnTo>
                  <a:lnTo>
                    <a:pt x="443" y="644"/>
                  </a:lnTo>
                  <a:lnTo>
                    <a:pt x="449" y="674"/>
                  </a:lnTo>
                  <a:lnTo>
                    <a:pt x="453" y="703"/>
                  </a:lnTo>
                  <a:lnTo>
                    <a:pt x="458" y="733"/>
                  </a:lnTo>
                  <a:lnTo>
                    <a:pt x="461" y="764"/>
                  </a:lnTo>
                  <a:lnTo>
                    <a:pt x="463" y="795"/>
                  </a:lnTo>
                  <a:lnTo>
                    <a:pt x="465" y="826"/>
                  </a:lnTo>
                  <a:lnTo>
                    <a:pt x="465" y="858"/>
                  </a:lnTo>
                  <a:lnTo>
                    <a:pt x="465" y="889"/>
                  </a:lnTo>
                  <a:lnTo>
                    <a:pt x="463" y="917"/>
                  </a:lnTo>
                  <a:lnTo>
                    <a:pt x="461" y="944"/>
                  </a:lnTo>
                  <a:lnTo>
                    <a:pt x="458" y="972"/>
                  </a:lnTo>
                  <a:lnTo>
                    <a:pt x="453" y="998"/>
                  </a:lnTo>
                  <a:lnTo>
                    <a:pt x="447" y="1026"/>
                  </a:lnTo>
                  <a:lnTo>
                    <a:pt x="440" y="1052"/>
                  </a:lnTo>
                  <a:lnTo>
                    <a:pt x="432" y="1080"/>
                  </a:lnTo>
                  <a:lnTo>
                    <a:pt x="422" y="1107"/>
                  </a:lnTo>
                  <a:lnTo>
                    <a:pt x="412" y="1133"/>
                  </a:lnTo>
                  <a:lnTo>
                    <a:pt x="400" y="1161"/>
                  </a:lnTo>
                  <a:lnTo>
                    <a:pt x="388" y="1188"/>
                  </a:lnTo>
                  <a:lnTo>
                    <a:pt x="373" y="1215"/>
                  </a:lnTo>
                  <a:lnTo>
                    <a:pt x="358" y="1242"/>
                  </a:lnTo>
                  <a:lnTo>
                    <a:pt x="341" y="1271"/>
                  </a:lnTo>
                  <a:lnTo>
                    <a:pt x="322" y="1299"/>
                  </a:lnTo>
                  <a:lnTo>
                    <a:pt x="303" y="1327"/>
                  </a:lnTo>
                  <a:lnTo>
                    <a:pt x="268" y="1374"/>
                  </a:lnTo>
                  <a:lnTo>
                    <a:pt x="233" y="1419"/>
                  </a:lnTo>
                  <a:lnTo>
                    <a:pt x="197" y="1463"/>
                  </a:lnTo>
                  <a:lnTo>
                    <a:pt x="159" y="1503"/>
                  </a:lnTo>
                  <a:lnTo>
                    <a:pt x="122" y="1542"/>
                  </a:lnTo>
                  <a:lnTo>
                    <a:pt x="81" y="1577"/>
                  </a:lnTo>
                  <a:lnTo>
                    <a:pt x="62" y="1595"/>
                  </a:lnTo>
                  <a:lnTo>
                    <a:pt x="41" y="1612"/>
                  </a:lnTo>
                  <a:lnTo>
                    <a:pt x="21" y="1628"/>
                  </a:lnTo>
                  <a:lnTo>
                    <a:pt x="0" y="1644"/>
                  </a:lnTo>
                  <a:lnTo>
                    <a:pt x="0" y="1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1" name="Freeform 29">
              <a:extLst>
                <a:ext uri="{FF2B5EF4-FFF2-40B4-BE49-F238E27FC236}">
                  <a16:creationId xmlns:a16="http://schemas.microsoft.com/office/drawing/2014/main" id="{45CC9D75-F21F-43DA-A493-69B1C16E57ED}"/>
                </a:ext>
              </a:extLst>
            </p:cNvPr>
            <p:cNvSpPr>
              <a:spLocks/>
            </p:cNvSpPr>
            <p:nvPr userDrawn="1"/>
          </p:nvSpPr>
          <p:spPr bwMode="auto">
            <a:xfrm>
              <a:off x="-3615" y="2768326"/>
              <a:ext cx="83748" cy="479224"/>
            </a:xfrm>
            <a:custGeom>
              <a:avLst/>
              <a:gdLst>
                <a:gd name="T0" fmla="*/ 9 w 125"/>
                <a:gd name="T1" fmla="*/ 643 h 724"/>
                <a:gd name="T2" fmla="*/ 26 w 125"/>
                <a:gd name="T3" fmla="*/ 612 h 724"/>
                <a:gd name="T4" fmla="*/ 41 w 125"/>
                <a:gd name="T5" fmla="*/ 581 h 724"/>
                <a:gd name="T6" fmla="*/ 54 w 125"/>
                <a:gd name="T7" fmla="*/ 547 h 724"/>
                <a:gd name="T8" fmla="*/ 64 w 125"/>
                <a:gd name="T9" fmla="*/ 514 h 724"/>
                <a:gd name="T10" fmla="*/ 72 w 125"/>
                <a:gd name="T11" fmla="*/ 479 h 724"/>
                <a:gd name="T12" fmla="*/ 81 w 125"/>
                <a:gd name="T13" fmla="*/ 425 h 724"/>
                <a:gd name="T14" fmla="*/ 85 w 125"/>
                <a:gd name="T15" fmla="*/ 365 h 724"/>
                <a:gd name="T16" fmla="*/ 85 w 125"/>
                <a:gd name="T17" fmla="*/ 321 h 724"/>
                <a:gd name="T18" fmla="*/ 80 w 125"/>
                <a:gd name="T19" fmla="*/ 279 h 724"/>
                <a:gd name="T20" fmla="*/ 73 w 125"/>
                <a:gd name="T21" fmla="*/ 238 h 724"/>
                <a:gd name="T22" fmla="*/ 63 w 125"/>
                <a:gd name="T23" fmla="*/ 199 h 724"/>
                <a:gd name="T24" fmla="*/ 49 w 125"/>
                <a:gd name="T25" fmla="*/ 160 h 724"/>
                <a:gd name="T26" fmla="*/ 32 w 125"/>
                <a:gd name="T27" fmla="*/ 122 h 724"/>
                <a:gd name="T28" fmla="*/ 11 w 125"/>
                <a:gd name="T29" fmla="*/ 85 h 724"/>
                <a:gd name="T30" fmla="*/ 0 w 125"/>
                <a:gd name="T31" fmla="*/ 0 h 724"/>
                <a:gd name="T32" fmla="*/ 32 w 125"/>
                <a:gd name="T33" fmla="*/ 44 h 724"/>
                <a:gd name="T34" fmla="*/ 59 w 125"/>
                <a:gd name="T35" fmla="*/ 87 h 724"/>
                <a:gd name="T36" fmla="*/ 81 w 125"/>
                <a:gd name="T37" fmla="*/ 133 h 724"/>
                <a:gd name="T38" fmla="*/ 100 w 125"/>
                <a:gd name="T39" fmla="*/ 182 h 724"/>
                <a:gd name="T40" fmla="*/ 112 w 125"/>
                <a:gd name="T41" fmla="*/ 231 h 724"/>
                <a:gd name="T42" fmla="*/ 120 w 125"/>
                <a:gd name="T43" fmla="*/ 282 h 724"/>
                <a:gd name="T44" fmla="*/ 125 w 125"/>
                <a:gd name="T45" fmla="*/ 335 h 724"/>
                <a:gd name="T46" fmla="*/ 124 w 125"/>
                <a:gd name="T47" fmla="*/ 390 h 724"/>
                <a:gd name="T48" fmla="*/ 119 w 125"/>
                <a:gd name="T49" fmla="*/ 436 h 724"/>
                <a:gd name="T50" fmla="*/ 112 w 125"/>
                <a:gd name="T51" fmla="*/ 482 h 724"/>
                <a:gd name="T52" fmla="*/ 101 w 125"/>
                <a:gd name="T53" fmla="*/ 526 h 724"/>
                <a:gd name="T54" fmla="*/ 87 w 125"/>
                <a:gd name="T55" fmla="*/ 568 h 724"/>
                <a:gd name="T56" fmla="*/ 70 w 125"/>
                <a:gd name="T57" fmla="*/ 609 h 724"/>
                <a:gd name="T58" fmla="*/ 50 w 125"/>
                <a:gd name="T59" fmla="*/ 649 h 724"/>
                <a:gd name="T60" fmla="*/ 26 w 125"/>
                <a:gd name="T61" fmla="*/ 687 h 724"/>
                <a:gd name="T62" fmla="*/ 0 w 125"/>
                <a:gd name="T63" fmla="*/ 72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724">
                  <a:moveTo>
                    <a:pt x="0" y="658"/>
                  </a:moveTo>
                  <a:lnTo>
                    <a:pt x="9" y="643"/>
                  </a:lnTo>
                  <a:lnTo>
                    <a:pt x="18" y="628"/>
                  </a:lnTo>
                  <a:lnTo>
                    <a:pt x="26" y="612"/>
                  </a:lnTo>
                  <a:lnTo>
                    <a:pt x="34" y="597"/>
                  </a:lnTo>
                  <a:lnTo>
                    <a:pt x="41" y="581"/>
                  </a:lnTo>
                  <a:lnTo>
                    <a:pt x="48" y="565"/>
                  </a:lnTo>
                  <a:lnTo>
                    <a:pt x="54" y="547"/>
                  </a:lnTo>
                  <a:lnTo>
                    <a:pt x="60" y="531"/>
                  </a:lnTo>
                  <a:lnTo>
                    <a:pt x="64" y="514"/>
                  </a:lnTo>
                  <a:lnTo>
                    <a:pt x="69" y="497"/>
                  </a:lnTo>
                  <a:lnTo>
                    <a:pt x="72" y="479"/>
                  </a:lnTo>
                  <a:lnTo>
                    <a:pt x="76" y="461"/>
                  </a:lnTo>
                  <a:lnTo>
                    <a:pt x="81" y="425"/>
                  </a:lnTo>
                  <a:lnTo>
                    <a:pt x="85" y="388"/>
                  </a:lnTo>
                  <a:lnTo>
                    <a:pt x="85" y="365"/>
                  </a:lnTo>
                  <a:lnTo>
                    <a:pt x="85" y="343"/>
                  </a:lnTo>
                  <a:lnTo>
                    <a:pt x="85" y="321"/>
                  </a:lnTo>
                  <a:lnTo>
                    <a:pt x="83" y="301"/>
                  </a:lnTo>
                  <a:lnTo>
                    <a:pt x="80" y="279"/>
                  </a:lnTo>
                  <a:lnTo>
                    <a:pt x="77" y="258"/>
                  </a:lnTo>
                  <a:lnTo>
                    <a:pt x="73" y="238"/>
                  </a:lnTo>
                  <a:lnTo>
                    <a:pt x="69" y="218"/>
                  </a:lnTo>
                  <a:lnTo>
                    <a:pt x="63" y="199"/>
                  </a:lnTo>
                  <a:lnTo>
                    <a:pt x="56" y="178"/>
                  </a:lnTo>
                  <a:lnTo>
                    <a:pt x="49" y="160"/>
                  </a:lnTo>
                  <a:lnTo>
                    <a:pt x="41" y="140"/>
                  </a:lnTo>
                  <a:lnTo>
                    <a:pt x="32" y="122"/>
                  </a:lnTo>
                  <a:lnTo>
                    <a:pt x="22" y="104"/>
                  </a:lnTo>
                  <a:lnTo>
                    <a:pt x="11" y="85"/>
                  </a:lnTo>
                  <a:lnTo>
                    <a:pt x="0" y="67"/>
                  </a:lnTo>
                  <a:lnTo>
                    <a:pt x="0" y="0"/>
                  </a:lnTo>
                  <a:lnTo>
                    <a:pt x="16" y="22"/>
                  </a:lnTo>
                  <a:lnTo>
                    <a:pt x="32" y="44"/>
                  </a:lnTo>
                  <a:lnTo>
                    <a:pt x="46" y="66"/>
                  </a:lnTo>
                  <a:lnTo>
                    <a:pt x="59" y="87"/>
                  </a:lnTo>
                  <a:lnTo>
                    <a:pt x="71" y="110"/>
                  </a:lnTo>
                  <a:lnTo>
                    <a:pt x="81" y="133"/>
                  </a:lnTo>
                  <a:lnTo>
                    <a:pt x="91" y="157"/>
                  </a:lnTo>
                  <a:lnTo>
                    <a:pt x="100" y="182"/>
                  </a:lnTo>
                  <a:lnTo>
                    <a:pt x="107" y="206"/>
                  </a:lnTo>
                  <a:lnTo>
                    <a:pt x="112" y="231"/>
                  </a:lnTo>
                  <a:lnTo>
                    <a:pt x="117" y="256"/>
                  </a:lnTo>
                  <a:lnTo>
                    <a:pt x="120" y="282"/>
                  </a:lnTo>
                  <a:lnTo>
                    <a:pt x="123" y="309"/>
                  </a:lnTo>
                  <a:lnTo>
                    <a:pt x="125" y="335"/>
                  </a:lnTo>
                  <a:lnTo>
                    <a:pt x="125" y="363"/>
                  </a:lnTo>
                  <a:lnTo>
                    <a:pt x="124" y="390"/>
                  </a:lnTo>
                  <a:lnTo>
                    <a:pt x="122" y="413"/>
                  </a:lnTo>
                  <a:lnTo>
                    <a:pt x="119" y="436"/>
                  </a:lnTo>
                  <a:lnTo>
                    <a:pt x="116" y="459"/>
                  </a:lnTo>
                  <a:lnTo>
                    <a:pt x="112" y="482"/>
                  </a:lnTo>
                  <a:lnTo>
                    <a:pt x="107" y="504"/>
                  </a:lnTo>
                  <a:lnTo>
                    <a:pt x="101" y="526"/>
                  </a:lnTo>
                  <a:lnTo>
                    <a:pt x="95" y="547"/>
                  </a:lnTo>
                  <a:lnTo>
                    <a:pt x="87" y="568"/>
                  </a:lnTo>
                  <a:lnTo>
                    <a:pt x="79" y="589"/>
                  </a:lnTo>
                  <a:lnTo>
                    <a:pt x="70" y="609"/>
                  </a:lnTo>
                  <a:lnTo>
                    <a:pt x="61" y="630"/>
                  </a:lnTo>
                  <a:lnTo>
                    <a:pt x="50" y="649"/>
                  </a:lnTo>
                  <a:lnTo>
                    <a:pt x="39" y="669"/>
                  </a:lnTo>
                  <a:lnTo>
                    <a:pt x="26" y="687"/>
                  </a:lnTo>
                  <a:lnTo>
                    <a:pt x="14" y="706"/>
                  </a:lnTo>
                  <a:lnTo>
                    <a:pt x="0" y="724"/>
                  </a:lnTo>
                  <a:lnTo>
                    <a:pt x="0" y="65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2" name="Freeform 30">
              <a:extLst>
                <a:ext uri="{FF2B5EF4-FFF2-40B4-BE49-F238E27FC236}">
                  <a16:creationId xmlns:a16="http://schemas.microsoft.com/office/drawing/2014/main" id="{233D97F3-49CE-4C44-AB58-7E5C29F460B3}"/>
                </a:ext>
              </a:extLst>
            </p:cNvPr>
            <p:cNvSpPr>
              <a:spLocks noEditPoints="1"/>
            </p:cNvSpPr>
            <p:nvPr userDrawn="1"/>
          </p:nvSpPr>
          <p:spPr bwMode="auto">
            <a:xfrm>
              <a:off x="303459" y="1740090"/>
              <a:ext cx="1940153" cy="1037541"/>
            </a:xfrm>
            <a:custGeom>
              <a:avLst/>
              <a:gdLst>
                <a:gd name="T0" fmla="*/ 146 w 2918"/>
                <a:gd name="T1" fmla="*/ 126 h 1556"/>
                <a:gd name="T2" fmla="*/ 74 w 2918"/>
                <a:gd name="T3" fmla="*/ 180 h 1556"/>
                <a:gd name="T4" fmla="*/ 39 w 2918"/>
                <a:gd name="T5" fmla="*/ 275 h 1556"/>
                <a:gd name="T6" fmla="*/ 78 w 2918"/>
                <a:gd name="T7" fmla="*/ 376 h 1556"/>
                <a:gd name="T8" fmla="*/ 294 w 2918"/>
                <a:gd name="T9" fmla="*/ 640 h 1556"/>
                <a:gd name="T10" fmla="*/ 434 w 2918"/>
                <a:gd name="T11" fmla="*/ 842 h 1556"/>
                <a:gd name="T12" fmla="*/ 599 w 2918"/>
                <a:gd name="T13" fmla="*/ 1165 h 1556"/>
                <a:gd name="T14" fmla="*/ 745 w 2918"/>
                <a:gd name="T15" fmla="*/ 1375 h 1556"/>
                <a:gd name="T16" fmla="*/ 859 w 2918"/>
                <a:gd name="T17" fmla="*/ 1461 h 1556"/>
                <a:gd name="T18" fmla="*/ 990 w 2918"/>
                <a:gd name="T19" fmla="*/ 1505 h 1556"/>
                <a:gd name="T20" fmla="*/ 1254 w 2918"/>
                <a:gd name="T21" fmla="*/ 1517 h 1556"/>
                <a:gd name="T22" fmla="*/ 1580 w 2918"/>
                <a:gd name="T23" fmla="*/ 1493 h 1556"/>
                <a:gd name="T24" fmla="*/ 1836 w 2918"/>
                <a:gd name="T25" fmla="*/ 1411 h 1556"/>
                <a:gd name="T26" fmla="*/ 2099 w 2918"/>
                <a:gd name="T27" fmla="*/ 1242 h 1556"/>
                <a:gd name="T28" fmla="*/ 2346 w 2918"/>
                <a:gd name="T29" fmla="*/ 1058 h 1556"/>
                <a:gd name="T30" fmla="*/ 2612 w 2918"/>
                <a:gd name="T31" fmla="*/ 855 h 1556"/>
                <a:gd name="T32" fmla="*/ 2792 w 2918"/>
                <a:gd name="T33" fmla="*/ 682 h 1556"/>
                <a:gd name="T34" fmla="*/ 2873 w 2918"/>
                <a:gd name="T35" fmla="*/ 488 h 1556"/>
                <a:gd name="T36" fmla="*/ 2870 w 2918"/>
                <a:gd name="T37" fmla="*/ 327 h 1556"/>
                <a:gd name="T38" fmla="*/ 2809 w 2918"/>
                <a:gd name="T39" fmla="*/ 194 h 1556"/>
                <a:gd name="T40" fmla="*/ 2686 w 2918"/>
                <a:gd name="T41" fmla="*/ 90 h 1556"/>
                <a:gd name="T42" fmla="*/ 2515 w 2918"/>
                <a:gd name="T43" fmla="*/ 42 h 1556"/>
                <a:gd name="T44" fmla="*/ 2375 w 2918"/>
                <a:gd name="T45" fmla="*/ 41 h 1556"/>
                <a:gd name="T46" fmla="*/ 2149 w 2918"/>
                <a:gd name="T47" fmla="*/ 88 h 1556"/>
                <a:gd name="T48" fmla="*/ 1541 w 2918"/>
                <a:gd name="T49" fmla="*/ 226 h 1556"/>
                <a:gd name="T50" fmla="*/ 1135 w 2918"/>
                <a:gd name="T51" fmla="*/ 292 h 1556"/>
                <a:gd name="T52" fmla="*/ 895 w 2918"/>
                <a:gd name="T53" fmla="*/ 306 h 1556"/>
                <a:gd name="T54" fmla="*/ 662 w 2918"/>
                <a:gd name="T55" fmla="*/ 269 h 1556"/>
                <a:gd name="T56" fmla="*/ 412 w 2918"/>
                <a:gd name="T57" fmla="*/ 162 h 1556"/>
                <a:gd name="T58" fmla="*/ 261 w 2918"/>
                <a:gd name="T59" fmla="*/ 114 h 1556"/>
                <a:gd name="T60" fmla="*/ 1142 w 2918"/>
                <a:gd name="T61" fmla="*/ 1554 h 1556"/>
                <a:gd name="T62" fmla="*/ 940 w 2918"/>
                <a:gd name="T63" fmla="*/ 1533 h 1556"/>
                <a:gd name="T64" fmla="*/ 784 w 2918"/>
                <a:gd name="T65" fmla="*/ 1460 h 1556"/>
                <a:gd name="T66" fmla="*/ 656 w 2918"/>
                <a:gd name="T67" fmla="*/ 1335 h 1556"/>
                <a:gd name="T68" fmla="*/ 522 w 2918"/>
                <a:gd name="T69" fmla="*/ 1101 h 1556"/>
                <a:gd name="T70" fmla="*/ 353 w 2918"/>
                <a:gd name="T71" fmla="*/ 785 h 1556"/>
                <a:gd name="T72" fmla="*/ 178 w 2918"/>
                <a:gd name="T73" fmla="*/ 565 h 1556"/>
                <a:gd name="T74" fmla="*/ 22 w 2918"/>
                <a:gd name="T75" fmla="*/ 358 h 1556"/>
                <a:gd name="T76" fmla="*/ 2 w 2918"/>
                <a:gd name="T77" fmla="*/ 246 h 1556"/>
                <a:gd name="T78" fmla="*/ 51 w 2918"/>
                <a:gd name="T79" fmla="*/ 144 h 1556"/>
                <a:gd name="T80" fmla="*/ 144 w 2918"/>
                <a:gd name="T81" fmla="*/ 85 h 1556"/>
                <a:gd name="T82" fmla="*/ 277 w 2918"/>
                <a:gd name="T83" fmla="*/ 77 h 1556"/>
                <a:gd name="T84" fmla="*/ 456 w 2918"/>
                <a:gd name="T85" fmla="*/ 139 h 1556"/>
                <a:gd name="T86" fmla="*/ 701 w 2918"/>
                <a:gd name="T87" fmla="*/ 240 h 1556"/>
                <a:gd name="T88" fmla="*/ 921 w 2918"/>
                <a:gd name="T89" fmla="*/ 266 h 1556"/>
                <a:gd name="T90" fmla="*/ 1168 w 2918"/>
                <a:gd name="T91" fmla="*/ 250 h 1556"/>
                <a:gd name="T92" fmla="*/ 1622 w 2918"/>
                <a:gd name="T93" fmla="*/ 167 h 1556"/>
                <a:gd name="T94" fmla="*/ 2176 w 2918"/>
                <a:gd name="T95" fmla="*/ 41 h 1556"/>
                <a:gd name="T96" fmla="*/ 2378 w 2918"/>
                <a:gd name="T97" fmla="*/ 0 h 1556"/>
                <a:gd name="T98" fmla="*/ 2518 w 2918"/>
                <a:gd name="T99" fmla="*/ 3 h 1556"/>
                <a:gd name="T100" fmla="*/ 2705 w 2918"/>
                <a:gd name="T101" fmla="*/ 57 h 1556"/>
                <a:gd name="T102" fmla="*/ 2840 w 2918"/>
                <a:gd name="T103" fmla="*/ 171 h 1556"/>
                <a:gd name="T104" fmla="*/ 2908 w 2918"/>
                <a:gd name="T105" fmla="*/ 317 h 1556"/>
                <a:gd name="T106" fmla="*/ 2912 w 2918"/>
                <a:gd name="T107" fmla="*/ 494 h 1556"/>
                <a:gd name="T108" fmla="*/ 2826 w 2918"/>
                <a:gd name="T109" fmla="*/ 703 h 1556"/>
                <a:gd name="T110" fmla="*/ 2636 w 2918"/>
                <a:gd name="T111" fmla="*/ 886 h 1556"/>
                <a:gd name="T112" fmla="*/ 2370 w 2918"/>
                <a:gd name="T113" fmla="*/ 1091 h 1556"/>
                <a:gd name="T114" fmla="*/ 2122 w 2918"/>
                <a:gd name="T115" fmla="*/ 1274 h 1556"/>
                <a:gd name="T116" fmla="*/ 1853 w 2918"/>
                <a:gd name="T117" fmla="*/ 1446 h 1556"/>
                <a:gd name="T118" fmla="*/ 1588 w 2918"/>
                <a:gd name="T119" fmla="*/ 1532 h 1556"/>
                <a:gd name="T120" fmla="*/ 1357 w 2918"/>
                <a:gd name="T121" fmla="*/ 155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8" h="1556">
                  <a:moveTo>
                    <a:pt x="226" y="113"/>
                  </a:moveTo>
                  <a:lnTo>
                    <a:pt x="222" y="113"/>
                  </a:lnTo>
                  <a:lnTo>
                    <a:pt x="208" y="113"/>
                  </a:lnTo>
                  <a:lnTo>
                    <a:pt x="194" y="114"/>
                  </a:lnTo>
                  <a:lnTo>
                    <a:pt x="181" y="117"/>
                  </a:lnTo>
                  <a:lnTo>
                    <a:pt x="169" y="119"/>
                  </a:lnTo>
                  <a:lnTo>
                    <a:pt x="156" y="123"/>
                  </a:lnTo>
                  <a:lnTo>
                    <a:pt x="146" y="126"/>
                  </a:lnTo>
                  <a:lnTo>
                    <a:pt x="134" y="131"/>
                  </a:lnTo>
                  <a:lnTo>
                    <a:pt x="124" y="135"/>
                  </a:lnTo>
                  <a:lnTo>
                    <a:pt x="115" y="141"/>
                  </a:lnTo>
                  <a:lnTo>
                    <a:pt x="106" y="147"/>
                  </a:lnTo>
                  <a:lnTo>
                    <a:pt x="97" y="155"/>
                  </a:lnTo>
                  <a:lnTo>
                    <a:pt x="88" y="162"/>
                  </a:lnTo>
                  <a:lnTo>
                    <a:pt x="80" y="171"/>
                  </a:lnTo>
                  <a:lnTo>
                    <a:pt x="74" y="180"/>
                  </a:lnTo>
                  <a:lnTo>
                    <a:pt x="66" y="190"/>
                  </a:lnTo>
                  <a:lnTo>
                    <a:pt x="60" y="201"/>
                  </a:lnTo>
                  <a:lnTo>
                    <a:pt x="53" y="213"/>
                  </a:lnTo>
                  <a:lnTo>
                    <a:pt x="47" y="226"/>
                  </a:lnTo>
                  <a:lnTo>
                    <a:pt x="44" y="238"/>
                  </a:lnTo>
                  <a:lnTo>
                    <a:pt x="41" y="251"/>
                  </a:lnTo>
                  <a:lnTo>
                    <a:pt x="40" y="264"/>
                  </a:lnTo>
                  <a:lnTo>
                    <a:pt x="39" y="275"/>
                  </a:lnTo>
                  <a:lnTo>
                    <a:pt x="40" y="287"/>
                  </a:lnTo>
                  <a:lnTo>
                    <a:pt x="43" y="298"/>
                  </a:lnTo>
                  <a:lnTo>
                    <a:pt x="45" y="309"/>
                  </a:lnTo>
                  <a:lnTo>
                    <a:pt x="48" y="320"/>
                  </a:lnTo>
                  <a:lnTo>
                    <a:pt x="52" y="330"/>
                  </a:lnTo>
                  <a:lnTo>
                    <a:pt x="56" y="340"/>
                  </a:lnTo>
                  <a:lnTo>
                    <a:pt x="67" y="359"/>
                  </a:lnTo>
                  <a:lnTo>
                    <a:pt x="78" y="376"/>
                  </a:lnTo>
                  <a:lnTo>
                    <a:pt x="103" y="409"/>
                  </a:lnTo>
                  <a:lnTo>
                    <a:pt x="129" y="443"/>
                  </a:lnTo>
                  <a:lnTo>
                    <a:pt x="154" y="475"/>
                  </a:lnTo>
                  <a:lnTo>
                    <a:pt x="181" y="508"/>
                  </a:lnTo>
                  <a:lnTo>
                    <a:pt x="208" y="540"/>
                  </a:lnTo>
                  <a:lnTo>
                    <a:pt x="236" y="573"/>
                  </a:lnTo>
                  <a:lnTo>
                    <a:pt x="264" y="607"/>
                  </a:lnTo>
                  <a:lnTo>
                    <a:pt x="294" y="640"/>
                  </a:lnTo>
                  <a:lnTo>
                    <a:pt x="313" y="664"/>
                  </a:lnTo>
                  <a:lnTo>
                    <a:pt x="333" y="688"/>
                  </a:lnTo>
                  <a:lnTo>
                    <a:pt x="351" y="713"/>
                  </a:lnTo>
                  <a:lnTo>
                    <a:pt x="368" y="738"/>
                  </a:lnTo>
                  <a:lnTo>
                    <a:pt x="386" y="764"/>
                  </a:lnTo>
                  <a:lnTo>
                    <a:pt x="403" y="789"/>
                  </a:lnTo>
                  <a:lnTo>
                    <a:pt x="418" y="815"/>
                  </a:lnTo>
                  <a:lnTo>
                    <a:pt x="434" y="842"/>
                  </a:lnTo>
                  <a:lnTo>
                    <a:pt x="462" y="894"/>
                  </a:lnTo>
                  <a:lnTo>
                    <a:pt x="491" y="948"/>
                  </a:lnTo>
                  <a:lnTo>
                    <a:pt x="517" y="1002"/>
                  </a:lnTo>
                  <a:lnTo>
                    <a:pt x="544" y="1056"/>
                  </a:lnTo>
                  <a:lnTo>
                    <a:pt x="558" y="1083"/>
                  </a:lnTo>
                  <a:lnTo>
                    <a:pt x="571" y="1110"/>
                  </a:lnTo>
                  <a:lnTo>
                    <a:pt x="585" y="1138"/>
                  </a:lnTo>
                  <a:lnTo>
                    <a:pt x="599" y="1165"/>
                  </a:lnTo>
                  <a:lnTo>
                    <a:pt x="621" y="1208"/>
                  </a:lnTo>
                  <a:lnTo>
                    <a:pt x="645" y="1247"/>
                  </a:lnTo>
                  <a:lnTo>
                    <a:pt x="668" y="1283"/>
                  </a:lnTo>
                  <a:lnTo>
                    <a:pt x="693" y="1316"/>
                  </a:lnTo>
                  <a:lnTo>
                    <a:pt x="706" y="1333"/>
                  </a:lnTo>
                  <a:lnTo>
                    <a:pt x="718" y="1347"/>
                  </a:lnTo>
                  <a:lnTo>
                    <a:pt x="732" y="1361"/>
                  </a:lnTo>
                  <a:lnTo>
                    <a:pt x="745" y="1375"/>
                  </a:lnTo>
                  <a:lnTo>
                    <a:pt x="758" y="1389"/>
                  </a:lnTo>
                  <a:lnTo>
                    <a:pt x="772" y="1401"/>
                  </a:lnTo>
                  <a:lnTo>
                    <a:pt x="786" y="1413"/>
                  </a:lnTo>
                  <a:lnTo>
                    <a:pt x="800" y="1423"/>
                  </a:lnTo>
                  <a:lnTo>
                    <a:pt x="815" y="1433"/>
                  </a:lnTo>
                  <a:lnTo>
                    <a:pt x="830" y="1444"/>
                  </a:lnTo>
                  <a:lnTo>
                    <a:pt x="843" y="1453"/>
                  </a:lnTo>
                  <a:lnTo>
                    <a:pt x="859" y="1461"/>
                  </a:lnTo>
                  <a:lnTo>
                    <a:pt x="874" y="1469"/>
                  </a:lnTo>
                  <a:lnTo>
                    <a:pt x="890" y="1476"/>
                  </a:lnTo>
                  <a:lnTo>
                    <a:pt x="906" y="1482"/>
                  </a:lnTo>
                  <a:lnTo>
                    <a:pt x="922" y="1489"/>
                  </a:lnTo>
                  <a:lnTo>
                    <a:pt x="938" y="1493"/>
                  </a:lnTo>
                  <a:lnTo>
                    <a:pt x="956" y="1498"/>
                  </a:lnTo>
                  <a:lnTo>
                    <a:pt x="973" y="1501"/>
                  </a:lnTo>
                  <a:lnTo>
                    <a:pt x="990" y="1505"/>
                  </a:lnTo>
                  <a:lnTo>
                    <a:pt x="1008" y="1508"/>
                  </a:lnTo>
                  <a:lnTo>
                    <a:pt x="1027" y="1510"/>
                  </a:lnTo>
                  <a:lnTo>
                    <a:pt x="1045" y="1511"/>
                  </a:lnTo>
                  <a:lnTo>
                    <a:pt x="1064" y="1513"/>
                  </a:lnTo>
                  <a:lnTo>
                    <a:pt x="1112" y="1514"/>
                  </a:lnTo>
                  <a:lnTo>
                    <a:pt x="1160" y="1515"/>
                  </a:lnTo>
                  <a:lnTo>
                    <a:pt x="1207" y="1516"/>
                  </a:lnTo>
                  <a:lnTo>
                    <a:pt x="1254" y="1517"/>
                  </a:lnTo>
                  <a:lnTo>
                    <a:pt x="1301" y="1517"/>
                  </a:lnTo>
                  <a:lnTo>
                    <a:pt x="1348" y="1516"/>
                  </a:lnTo>
                  <a:lnTo>
                    <a:pt x="1394" y="1514"/>
                  </a:lnTo>
                  <a:lnTo>
                    <a:pt x="1440" y="1511"/>
                  </a:lnTo>
                  <a:lnTo>
                    <a:pt x="1475" y="1508"/>
                  </a:lnTo>
                  <a:lnTo>
                    <a:pt x="1511" y="1505"/>
                  </a:lnTo>
                  <a:lnTo>
                    <a:pt x="1545" y="1500"/>
                  </a:lnTo>
                  <a:lnTo>
                    <a:pt x="1580" y="1493"/>
                  </a:lnTo>
                  <a:lnTo>
                    <a:pt x="1613" y="1486"/>
                  </a:lnTo>
                  <a:lnTo>
                    <a:pt x="1646" y="1478"/>
                  </a:lnTo>
                  <a:lnTo>
                    <a:pt x="1680" y="1470"/>
                  </a:lnTo>
                  <a:lnTo>
                    <a:pt x="1712" y="1460"/>
                  </a:lnTo>
                  <a:lnTo>
                    <a:pt x="1744" y="1450"/>
                  </a:lnTo>
                  <a:lnTo>
                    <a:pt x="1775" y="1437"/>
                  </a:lnTo>
                  <a:lnTo>
                    <a:pt x="1805" y="1424"/>
                  </a:lnTo>
                  <a:lnTo>
                    <a:pt x="1836" y="1411"/>
                  </a:lnTo>
                  <a:lnTo>
                    <a:pt x="1864" y="1396"/>
                  </a:lnTo>
                  <a:lnTo>
                    <a:pt x="1894" y="1380"/>
                  </a:lnTo>
                  <a:lnTo>
                    <a:pt x="1923" y="1364"/>
                  </a:lnTo>
                  <a:lnTo>
                    <a:pt x="1950" y="1345"/>
                  </a:lnTo>
                  <a:lnTo>
                    <a:pt x="1988" y="1320"/>
                  </a:lnTo>
                  <a:lnTo>
                    <a:pt x="2026" y="1295"/>
                  </a:lnTo>
                  <a:lnTo>
                    <a:pt x="2063" y="1268"/>
                  </a:lnTo>
                  <a:lnTo>
                    <a:pt x="2099" y="1242"/>
                  </a:lnTo>
                  <a:lnTo>
                    <a:pt x="2136" y="1214"/>
                  </a:lnTo>
                  <a:lnTo>
                    <a:pt x="2173" y="1188"/>
                  </a:lnTo>
                  <a:lnTo>
                    <a:pt x="2210" y="1161"/>
                  </a:lnTo>
                  <a:lnTo>
                    <a:pt x="2245" y="1134"/>
                  </a:lnTo>
                  <a:lnTo>
                    <a:pt x="2252" y="1130"/>
                  </a:lnTo>
                  <a:lnTo>
                    <a:pt x="2283" y="1105"/>
                  </a:lnTo>
                  <a:lnTo>
                    <a:pt x="2315" y="1083"/>
                  </a:lnTo>
                  <a:lnTo>
                    <a:pt x="2346" y="1058"/>
                  </a:lnTo>
                  <a:lnTo>
                    <a:pt x="2377" y="1034"/>
                  </a:lnTo>
                  <a:lnTo>
                    <a:pt x="2408" y="1011"/>
                  </a:lnTo>
                  <a:lnTo>
                    <a:pt x="2439" y="987"/>
                  </a:lnTo>
                  <a:lnTo>
                    <a:pt x="2470" y="963"/>
                  </a:lnTo>
                  <a:lnTo>
                    <a:pt x="2501" y="940"/>
                  </a:lnTo>
                  <a:lnTo>
                    <a:pt x="2539" y="912"/>
                  </a:lnTo>
                  <a:lnTo>
                    <a:pt x="2575" y="883"/>
                  </a:lnTo>
                  <a:lnTo>
                    <a:pt x="2612" y="855"/>
                  </a:lnTo>
                  <a:lnTo>
                    <a:pt x="2650" y="827"/>
                  </a:lnTo>
                  <a:lnTo>
                    <a:pt x="2674" y="807"/>
                  </a:lnTo>
                  <a:lnTo>
                    <a:pt x="2697" y="788"/>
                  </a:lnTo>
                  <a:lnTo>
                    <a:pt x="2719" y="767"/>
                  </a:lnTo>
                  <a:lnTo>
                    <a:pt x="2739" y="746"/>
                  </a:lnTo>
                  <a:lnTo>
                    <a:pt x="2758" y="726"/>
                  </a:lnTo>
                  <a:lnTo>
                    <a:pt x="2776" y="704"/>
                  </a:lnTo>
                  <a:lnTo>
                    <a:pt x="2792" y="682"/>
                  </a:lnTo>
                  <a:lnTo>
                    <a:pt x="2807" y="659"/>
                  </a:lnTo>
                  <a:lnTo>
                    <a:pt x="2821" y="636"/>
                  </a:lnTo>
                  <a:lnTo>
                    <a:pt x="2832" y="612"/>
                  </a:lnTo>
                  <a:lnTo>
                    <a:pt x="2844" y="588"/>
                  </a:lnTo>
                  <a:lnTo>
                    <a:pt x="2853" y="564"/>
                  </a:lnTo>
                  <a:lnTo>
                    <a:pt x="2861" y="539"/>
                  </a:lnTo>
                  <a:lnTo>
                    <a:pt x="2867" y="514"/>
                  </a:lnTo>
                  <a:lnTo>
                    <a:pt x="2873" y="488"/>
                  </a:lnTo>
                  <a:lnTo>
                    <a:pt x="2876" y="462"/>
                  </a:lnTo>
                  <a:lnTo>
                    <a:pt x="2878" y="441"/>
                  </a:lnTo>
                  <a:lnTo>
                    <a:pt x="2879" y="422"/>
                  </a:lnTo>
                  <a:lnTo>
                    <a:pt x="2879" y="402"/>
                  </a:lnTo>
                  <a:lnTo>
                    <a:pt x="2878" y="383"/>
                  </a:lnTo>
                  <a:lnTo>
                    <a:pt x="2876" y="365"/>
                  </a:lnTo>
                  <a:lnTo>
                    <a:pt x="2874" y="345"/>
                  </a:lnTo>
                  <a:lnTo>
                    <a:pt x="2870" y="327"/>
                  </a:lnTo>
                  <a:lnTo>
                    <a:pt x="2866" y="308"/>
                  </a:lnTo>
                  <a:lnTo>
                    <a:pt x="2860" y="291"/>
                  </a:lnTo>
                  <a:lnTo>
                    <a:pt x="2853" y="274"/>
                  </a:lnTo>
                  <a:lnTo>
                    <a:pt x="2846" y="257"/>
                  </a:lnTo>
                  <a:lnTo>
                    <a:pt x="2838" y="241"/>
                  </a:lnTo>
                  <a:lnTo>
                    <a:pt x="2829" y="225"/>
                  </a:lnTo>
                  <a:lnTo>
                    <a:pt x="2820" y="209"/>
                  </a:lnTo>
                  <a:lnTo>
                    <a:pt x="2809" y="194"/>
                  </a:lnTo>
                  <a:lnTo>
                    <a:pt x="2798" y="180"/>
                  </a:lnTo>
                  <a:lnTo>
                    <a:pt x="2784" y="165"/>
                  </a:lnTo>
                  <a:lnTo>
                    <a:pt x="2769" y="150"/>
                  </a:lnTo>
                  <a:lnTo>
                    <a:pt x="2754" y="136"/>
                  </a:lnTo>
                  <a:lnTo>
                    <a:pt x="2738" y="124"/>
                  </a:lnTo>
                  <a:lnTo>
                    <a:pt x="2722" y="112"/>
                  </a:lnTo>
                  <a:lnTo>
                    <a:pt x="2704" y="101"/>
                  </a:lnTo>
                  <a:lnTo>
                    <a:pt x="2686" y="90"/>
                  </a:lnTo>
                  <a:lnTo>
                    <a:pt x="2667" y="81"/>
                  </a:lnTo>
                  <a:lnTo>
                    <a:pt x="2647" y="73"/>
                  </a:lnTo>
                  <a:lnTo>
                    <a:pt x="2627" y="65"/>
                  </a:lnTo>
                  <a:lnTo>
                    <a:pt x="2605" y="59"/>
                  </a:lnTo>
                  <a:lnTo>
                    <a:pt x="2583" y="54"/>
                  </a:lnTo>
                  <a:lnTo>
                    <a:pt x="2561" y="49"/>
                  </a:lnTo>
                  <a:lnTo>
                    <a:pt x="2538" y="45"/>
                  </a:lnTo>
                  <a:lnTo>
                    <a:pt x="2515" y="42"/>
                  </a:lnTo>
                  <a:lnTo>
                    <a:pt x="2489" y="40"/>
                  </a:lnTo>
                  <a:lnTo>
                    <a:pt x="2470" y="39"/>
                  </a:lnTo>
                  <a:lnTo>
                    <a:pt x="2449" y="39"/>
                  </a:lnTo>
                  <a:lnTo>
                    <a:pt x="2427" y="39"/>
                  </a:lnTo>
                  <a:lnTo>
                    <a:pt x="2408" y="39"/>
                  </a:lnTo>
                  <a:lnTo>
                    <a:pt x="2396" y="40"/>
                  </a:lnTo>
                  <a:lnTo>
                    <a:pt x="2385" y="41"/>
                  </a:lnTo>
                  <a:lnTo>
                    <a:pt x="2375" y="41"/>
                  </a:lnTo>
                  <a:lnTo>
                    <a:pt x="2363" y="39"/>
                  </a:lnTo>
                  <a:lnTo>
                    <a:pt x="2363" y="39"/>
                  </a:lnTo>
                  <a:lnTo>
                    <a:pt x="2328" y="47"/>
                  </a:lnTo>
                  <a:lnTo>
                    <a:pt x="2292" y="56"/>
                  </a:lnTo>
                  <a:lnTo>
                    <a:pt x="2257" y="64"/>
                  </a:lnTo>
                  <a:lnTo>
                    <a:pt x="2220" y="72"/>
                  </a:lnTo>
                  <a:lnTo>
                    <a:pt x="2184" y="80"/>
                  </a:lnTo>
                  <a:lnTo>
                    <a:pt x="2149" y="88"/>
                  </a:lnTo>
                  <a:lnTo>
                    <a:pt x="2113" y="96"/>
                  </a:lnTo>
                  <a:lnTo>
                    <a:pt x="2078" y="104"/>
                  </a:lnTo>
                  <a:lnTo>
                    <a:pt x="1989" y="125"/>
                  </a:lnTo>
                  <a:lnTo>
                    <a:pt x="1900" y="145"/>
                  </a:lnTo>
                  <a:lnTo>
                    <a:pt x="1810" y="166"/>
                  </a:lnTo>
                  <a:lnTo>
                    <a:pt x="1721" y="187"/>
                  </a:lnTo>
                  <a:lnTo>
                    <a:pt x="1630" y="206"/>
                  </a:lnTo>
                  <a:lnTo>
                    <a:pt x="1541" y="226"/>
                  </a:lnTo>
                  <a:lnTo>
                    <a:pt x="1450" y="245"/>
                  </a:lnTo>
                  <a:lnTo>
                    <a:pt x="1359" y="264"/>
                  </a:lnTo>
                  <a:lnTo>
                    <a:pt x="1323" y="270"/>
                  </a:lnTo>
                  <a:lnTo>
                    <a:pt x="1285" y="276"/>
                  </a:lnTo>
                  <a:lnTo>
                    <a:pt x="1247" y="282"/>
                  </a:lnTo>
                  <a:lnTo>
                    <a:pt x="1209" y="285"/>
                  </a:lnTo>
                  <a:lnTo>
                    <a:pt x="1171" y="289"/>
                  </a:lnTo>
                  <a:lnTo>
                    <a:pt x="1135" y="292"/>
                  </a:lnTo>
                  <a:lnTo>
                    <a:pt x="1097" y="295"/>
                  </a:lnTo>
                  <a:lnTo>
                    <a:pt x="1059" y="297"/>
                  </a:lnTo>
                  <a:lnTo>
                    <a:pt x="1033" y="298"/>
                  </a:lnTo>
                  <a:lnTo>
                    <a:pt x="1005" y="300"/>
                  </a:lnTo>
                  <a:lnTo>
                    <a:pt x="979" y="301"/>
                  </a:lnTo>
                  <a:lnTo>
                    <a:pt x="951" y="304"/>
                  </a:lnTo>
                  <a:lnTo>
                    <a:pt x="924" y="306"/>
                  </a:lnTo>
                  <a:lnTo>
                    <a:pt x="895" y="306"/>
                  </a:lnTo>
                  <a:lnTo>
                    <a:pt x="866" y="306"/>
                  </a:lnTo>
                  <a:lnTo>
                    <a:pt x="838" y="304"/>
                  </a:lnTo>
                  <a:lnTo>
                    <a:pt x="809" y="301"/>
                  </a:lnTo>
                  <a:lnTo>
                    <a:pt x="780" y="297"/>
                  </a:lnTo>
                  <a:lnTo>
                    <a:pt x="752" y="292"/>
                  </a:lnTo>
                  <a:lnTo>
                    <a:pt x="722" y="285"/>
                  </a:lnTo>
                  <a:lnTo>
                    <a:pt x="692" y="277"/>
                  </a:lnTo>
                  <a:lnTo>
                    <a:pt x="662" y="269"/>
                  </a:lnTo>
                  <a:lnTo>
                    <a:pt x="631" y="259"/>
                  </a:lnTo>
                  <a:lnTo>
                    <a:pt x="600" y="248"/>
                  </a:lnTo>
                  <a:lnTo>
                    <a:pt x="568" y="235"/>
                  </a:lnTo>
                  <a:lnTo>
                    <a:pt x="536" y="221"/>
                  </a:lnTo>
                  <a:lnTo>
                    <a:pt x="503" y="205"/>
                  </a:lnTo>
                  <a:lnTo>
                    <a:pt x="468" y="189"/>
                  </a:lnTo>
                  <a:lnTo>
                    <a:pt x="441" y="175"/>
                  </a:lnTo>
                  <a:lnTo>
                    <a:pt x="412" y="162"/>
                  </a:lnTo>
                  <a:lnTo>
                    <a:pt x="383" y="149"/>
                  </a:lnTo>
                  <a:lnTo>
                    <a:pt x="353" y="137"/>
                  </a:lnTo>
                  <a:lnTo>
                    <a:pt x="339" y="132"/>
                  </a:lnTo>
                  <a:lnTo>
                    <a:pt x="324" y="127"/>
                  </a:lnTo>
                  <a:lnTo>
                    <a:pt x="308" y="124"/>
                  </a:lnTo>
                  <a:lnTo>
                    <a:pt x="293" y="120"/>
                  </a:lnTo>
                  <a:lnTo>
                    <a:pt x="277" y="117"/>
                  </a:lnTo>
                  <a:lnTo>
                    <a:pt x="261" y="114"/>
                  </a:lnTo>
                  <a:lnTo>
                    <a:pt x="243" y="113"/>
                  </a:lnTo>
                  <a:lnTo>
                    <a:pt x="226" y="113"/>
                  </a:lnTo>
                  <a:close/>
                  <a:moveTo>
                    <a:pt x="1270" y="1556"/>
                  </a:moveTo>
                  <a:lnTo>
                    <a:pt x="1245" y="1556"/>
                  </a:lnTo>
                  <a:lnTo>
                    <a:pt x="1220" y="1556"/>
                  </a:lnTo>
                  <a:lnTo>
                    <a:pt x="1193" y="1555"/>
                  </a:lnTo>
                  <a:lnTo>
                    <a:pt x="1167" y="1555"/>
                  </a:lnTo>
                  <a:lnTo>
                    <a:pt x="1142" y="1554"/>
                  </a:lnTo>
                  <a:lnTo>
                    <a:pt x="1115" y="1554"/>
                  </a:lnTo>
                  <a:lnTo>
                    <a:pt x="1089" y="1553"/>
                  </a:lnTo>
                  <a:lnTo>
                    <a:pt x="1062" y="1552"/>
                  </a:lnTo>
                  <a:lnTo>
                    <a:pt x="1036" y="1550"/>
                  </a:lnTo>
                  <a:lnTo>
                    <a:pt x="1011" y="1548"/>
                  </a:lnTo>
                  <a:lnTo>
                    <a:pt x="987" y="1544"/>
                  </a:lnTo>
                  <a:lnTo>
                    <a:pt x="963" y="1539"/>
                  </a:lnTo>
                  <a:lnTo>
                    <a:pt x="940" y="1533"/>
                  </a:lnTo>
                  <a:lnTo>
                    <a:pt x="918" y="1528"/>
                  </a:lnTo>
                  <a:lnTo>
                    <a:pt x="897" y="1520"/>
                  </a:lnTo>
                  <a:lnTo>
                    <a:pt x="877" y="1511"/>
                  </a:lnTo>
                  <a:lnTo>
                    <a:pt x="856" y="1502"/>
                  </a:lnTo>
                  <a:lnTo>
                    <a:pt x="838" y="1493"/>
                  </a:lnTo>
                  <a:lnTo>
                    <a:pt x="818" y="1483"/>
                  </a:lnTo>
                  <a:lnTo>
                    <a:pt x="801" y="1471"/>
                  </a:lnTo>
                  <a:lnTo>
                    <a:pt x="784" y="1460"/>
                  </a:lnTo>
                  <a:lnTo>
                    <a:pt x="768" y="1447"/>
                  </a:lnTo>
                  <a:lnTo>
                    <a:pt x="752" y="1435"/>
                  </a:lnTo>
                  <a:lnTo>
                    <a:pt x="737" y="1421"/>
                  </a:lnTo>
                  <a:lnTo>
                    <a:pt x="722" y="1407"/>
                  </a:lnTo>
                  <a:lnTo>
                    <a:pt x="708" y="1393"/>
                  </a:lnTo>
                  <a:lnTo>
                    <a:pt x="694" y="1380"/>
                  </a:lnTo>
                  <a:lnTo>
                    <a:pt x="682" y="1365"/>
                  </a:lnTo>
                  <a:lnTo>
                    <a:pt x="656" y="1335"/>
                  </a:lnTo>
                  <a:lnTo>
                    <a:pt x="635" y="1304"/>
                  </a:lnTo>
                  <a:lnTo>
                    <a:pt x="614" y="1273"/>
                  </a:lnTo>
                  <a:lnTo>
                    <a:pt x="596" y="1242"/>
                  </a:lnTo>
                  <a:lnTo>
                    <a:pt x="578" y="1212"/>
                  </a:lnTo>
                  <a:lnTo>
                    <a:pt x="563" y="1182"/>
                  </a:lnTo>
                  <a:lnTo>
                    <a:pt x="550" y="1155"/>
                  </a:lnTo>
                  <a:lnTo>
                    <a:pt x="536" y="1128"/>
                  </a:lnTo>
                  <a:lnTo>
                    <a:pt x="522" y="1101"/>
                  </a:lnTo>
                  <a:lnTo>
                    <a:pt x="509" y="1073"/>
                  </a:lnTo>
                  <a:lnTo>
                    <a:pt x="483" y="1021"/>
                  </a:lnTo>
                  <a:lnTo>
                    <a:pt x="457" y="968"/>
                  </a:lnTo>
                  <a:lnTo>
                    <a:pt x="429" y="915"/>
                  </a:lnTo>
                  <a:lnTo>
                    <a:pt x="400" y="862"/>
                  </a:lnTo>
                  <a:lnTo>
                    <a:pt x="386" y="837"/>
                  </a:lnTo>
                  <a:lnTo>
                    <a:pt x="370" y="811"/>
                  </a:lnTo>
                  <a:lnTo>
                    <a:pt x="353" y="785"/>
                  </a:lnTo>
                  <a:lnTo>
                    <a:pt x="337" y="761"/>
                  </a:lnTo>
                  <a:lnTo>
                    <a:pt x="320" y="736"/>
                  </a:lnTo>
                  <a:lnTo>
                    <a:pt x="302" y="713"/>
                  </a:lnTo>
                  <a:lnTo>
                    <a:pt x="283" y="689"/>
                  </a:lnTo>
                  <a:lnTo>
                    <a:pt x="264" y="666"/>
                  </a:lnTo>
                  <a:lnTo>
                    <a:pt x="234" y="632"/>
                  </a:lnTo>
                  <a:lnTo>
                    <a:pt x="205" y="599"/>
                  </a:lnTo>
                  <a:lnTo>
                    <a:pt x="178" y="565"/>
                  </a:lnTo>
                  <a:lnTo>
                    <a:pt x="150" y="532"/>
                  </a:lnTo>
                  <a:lnTo>
                    <a:pt x="123" y="500"/>
                  </a:lnTo>
                  <a:lnTo>
                    <a:pt x="98" y="467"/>
                  </a:lnTo>
                  <a:lnTo>
                    <a:pt x="71" y="433"/>
                  </a:lnTo>
                  <a:lnTo>
                    <a:pt x="46" y="399"/>
                  </a:lnTo>
                  <a:lnTo>
                    <a:pt x="37" y="385"/>
                  </a:lnTo>
                  <a:lnTo>
                    <a:pt x="29" y="371"/>
                  </a:lnTo>
                  <a:lnTo>
                    <a:pt x="22" y="358"/>
                  </a:lnTo>
                  <a:lnTo>
                    <a:pt x="15" y="344"/>
                  </a:lnTo>
                  <a:lnTo>
                    <a:pt x="10" y="330"/>
                  </a:lnTo>
                  <a:lnTo>
                    <a:pt x="6" y="316"/>
                  </a:lnTo>
                  <a:lnTo>
                    <a:pt x="4" y="303"/>
                  </a:lnTo>
                  <a:lnTo>
                    <a:pt x="1" y="288"/>
                  </a:lnTo>
                  <a:lnTo>
                    <a:pt x="0" y="274"/>
                  </a:lnTo>
                  <a:lnTo>
                    <a:pt x="0" y="260"/>
                  </a:lnTo>
                  <a:lnTo>
                    <a:pt x="2" y="246"/>
                  </a:lnTo>
                  <a:lnTo>
                    <a:pt x="5" y="234"/>
                  </a:lnTo>
                  <a:lnTo>
                    <a:pt x="8" y="220"/>
                  </a:lnTo>
                  <a:lnTo>
                    <a:pt x="13" y="206"/>
                  </a:lnTo>
                  <a:lnTo>
                    <a:pt x="18" y="194"/>
                  </a:lnTo>
                  <a:lnTo>
                    <a:pt x="25" y="181"/>
                  </a:lnTo>
                  <a:lnTo>
                    <a:pt x="33" y="167"/>
                  </a:lnTo>
                  <a:lnTo>
                    <a:pt x="41" y="156"/>
                  </a:lnTo>
                  <a:lnTo>
                    <a:pt x="51" y="144"/>
                  </a:lnTo>
                  <a:lnTo>
                    <a:pt x="61" y="134"/>
                  </a:lnTo>
                  <a:lnTo>
                    <a:pt x="70" y="125"/>
                  </a:lnTo>
                  <a:lnTo>
                    <a:pt x="82" y="116"/>
                  </a:lnTo>
                  <a:lnTo>
                    <a:pt x="93" y="108"/>
                  </a:lnTo>
                  <a:lnTo>
                    <a:pt x="105" y="101"/>
                  </a:lnTo>
                  <a:lnTo>
                    <a:pt x="117" y="95"/>
                  </a:lnTo>
                  <a:lnTo>
                    <a:pt x="130" y="89"/>
                  </a:lnTo>
                  <a:lnTo>
                    <a:pt x="144" y="85"/>
                  </a:lnTo>
                  <a:lnTo>
                    <a:pt x="157" y="81"/>
                  </a:lnTo>
                  <a:lnTo>
                    <a:pt x="172" y="78"/>
                  </a:lnTo>
                  <a:lnTo>
                    <a:pt x="188" y="75"/>
                  </a:lnTo>
                  <a:lnTo>
                    <a:pt x="204" y="74"/>
                  </a:lnTo>
                  <a:lnTo>
                    <a:pt x="222" y="74"/>
                  </a:lnTo>
                  <a:lnTo>
                    <a:pt x="240" y="74"/>
                  </a:lnTo>
                  <a:lnTo>
                    <a:pt x="259" y="74"/>
                  </a:lnTo>
                  <a:lnTo>
                    <a:pt x="277" y="77"/>
                  </a:lnTo>
                  <a:lnTo>
                    <a:pt x="295" y="79"/>
                  </a:lnTo>
                  <a:lnTo>
                    <a:pt x="312" y="84"/>
                  </a:lnTo>
                  <a:lnTo>
                    <a:pt x="329" y="87"/>
                  </a:lnTo>
                  <a:lnTo>
                    <a:pt x="345" y="93"/>
                  </a:lnTo>
                  <a:lnTo>
                    <a:pt x="363" y="97"/>
                  </a:lnTo>
                  <a:lnTo>
                    <a:pt x="395" y="110"/>
                  </a:lnTo>
                  <a:lnTo>
                    <a:pt x="426" y="124"/>
                  </a:lnTo>
                  <a:lnTo>
                    <a:pt x="456" y="139"/>
                  </a:lnTo>
                  <a:lnTo>
                    <a:pt x="485" y="153"/>
                  </a:lnTo>
                  <a:lnTo>
                    <a:pt x="519" y="170"/>
                  </a:lnTo>
                  <a:lnTo>
                    <a:pt x="551" y="184"/>
                  </a:lnTo>
                  <a:lnTo>
                    <a:pt x="582" y="198"/>
                  </a:lnTo>
                  <a:lnTo>
                    <a:pt x="613" y="210"/>
                  </a:lnTo>
                  <a:lnTo>
                    <a:pt x="643" y="221"/>
                  </a:lnTo>
                  <a:lnTo>
                    <a:pt x="672" y="230"/>
                  </a:lnTo>
                  <a:lnTo>
                    <a:pt x="701" y="240"/>
                  </a:lnTo>
                  <a:lnTo>
                    <a:pt x="730" y="246"/>
                  </a:lnTo>
                  <a:lnTo>
                    <a:pt x="757" y="253"/>
                  </a:lnTo>
                  <a:lnTo>
                    <a:pt x="786" y="258"/>
                  </a:lnTo>
                  <a:lnTo>
                    <a:pt x="813" y="262"/>
                  </a:lnTo>
                  <a:lnTo>
                    <a:pt x="840" y="265"/>
                  </a:lnTo>
                  <a:lnTo>
                    <a:pt x="867" y="266"/>
                  </a:lnTo>
                  <a:lnTo>
                    <a:pt x="895" y="267"/>
                  </a:lnTo>
                  <a:lnTo>
                    <a:pt x="921" y="266"/>
                  </a:lnTo>
                  <a:lnTo>
                    <a:pt x="948" y="265"/>
                  </a:lnTo>
                  <a:lnTo>
                    <a:pt x="975" y="262"/>
                  </a:lnTo>
                  <a:lnTo>
                    <a:pt x="1003" y="261"/>
                  </a:lnTo>
                  <a:lnTo>
                    <a:pt x="1029" y="259"/>
                  </a:lnTo>
                  <a:lnTo>
                    <a:pt x="1057" y="258"/>
                  </a:lnTo>
                  <a:lnTo>
                    <a:pt x="1093" y="256"/>
                  </a:lnTo>
                  <a:lnTo>
                    <a:pt x="1131" y="252"/>
                  </a:lnTo>
                  <a:lnTo>
                    <a:pt x="1168" y="250"/>
                  </a:lnTo>
                  <a:lnTo>
                    <a:pt x="1205" y="246"/>
                  </a:lnTo>
                  <a:lnTo>
                    <a:pt x="1242" y="243"/>
                  </a:lnTo>
                  <a:lnTo>
                    <a:pt x="1279" y="237"/>
                  </a:lnTo>
                  <a:lnTo>
                    <a:pt x="1316" y="231"/>
                  </a:lnTo>
                  <a:lnTo>
                    <a:pt x="1351" y="226"/>
                  </a:lnTo>
                  <a:lnTo>
                    <a:pt x="1442" y="206"/>
                  </a:lnTo>
                  <a:lnTo>
                    <a:pt x="1532" y="188"/>
                  </a:lnTo>
                  <a:lnTo>
                    <a:pt x="1622" y="167"/>
                  </a:lnTo>
                  <a:lnTo>
                    <a:pt x="1712" y="148"/>
                  </a:lnTo>
                  <a:lnTo>
                    <a:pt x="1802" y="127"/>
                  </a:lnTo>
                  <a:lnTo>
                    <a:pt x="1892" y="108"/>
                  </a:lnTo>
                  <a:lnTo>
                    <a:pt x="1980" y="87"/>
                  </a:lnTo>
                  <a:lnTo>
                    <a:pt x="2068" y="66"/>
                  </a:lnTo>
                  <a:lnTo>
                    <a:pt x="2104" y="58"/>
                  </a:lnTo>
                  <a:lnTo>
                    <a:pt x="2140" y="50"/>
                  </a:lnTo>
                  <a:lnTo>
                    <a:pt x="2176" y="41"/>
                  </a:lnTo>
                  <a:lnTo>
                    <a:pt x="2212" y="33"/>
                  </a:lnTo>
                  <a:lnTo>
                    <a:pt x="2247" y="25"/>
                  </a:lnTo>
                  <a:lnTo>
                    <a:pt x="2283" y="17"/>
                  </a:lnTo>
                  <a:lnTo>
                    <a:pt x="2318" y="9"/>
                  </a:lnTo>
                  <a:lnTo>
                    <a:pt x="2354" y="1"/>
                  </a:lnTo>
                  <a:lnTo>
                    <a:pt x="2363" y="1"/>
                  </a:lnTo>
                  <a:lnTo>
                    <a:pt x="2368" y="0"/>
                  </a:lnTo>
                  <a:lnTo>
                    <a:pt x="2378" y="0"/>
                  </a:lnTo>
                  <a:lnTo>
                    <a:pt x="2387" y="0"/>
                  </a:lnTo>
                  <a:lnTo>
                    <a:pt x="2398" y="0"/>
                  </a:lnTo>
                  <a:lnTo>
                    <a:pt x="2407" y="0"/>
                  </a:lnTo>
                  <a:lnTo>
                    <a:pt x="2427" y="0"/>
                  </a:lnTo>
                  <a:lnTo>
                    <a:pt x="2449" y="0"/>
                  </a:lnTo>
                  <a:lnTo>
                    <a:pt x="2471" y="0"/>
                  </a:lnTo>
                  <a:lnTo>
                    <a:pt x="2492" y="1"/>
                  </a:lnTo>
                  <a:lnTo>
                    <a:pt x="2518" y="3"/>
                  </a:lnTo>
                  <a:lnTo>
                    <a:pt x="2543" y="6"/>
                  </a:lnTo>
                  <a:lnTo>
                    <a:pt x="2569" y="10"/>
                  </a:lnTo>
                  <a:lnTo>
                    <a:pt x="2594" y="16"/>
                  </a:lnTo>
                  <a:lnTo>
                    <a:pt x="2617" y="22"/>
                  </a:lnTo>
                  <a:lnTo>
                    <a:pt x="2640" y="30"/>
                  </a:lnTo>
                  <a:lnTo>
                    <a:pt x="2663" y="38"/>
                  </a:lnTo>
                  <a:lnTo>
                    <a:pt x="2684" y="47"/>
                  </a:lnTo>
                  <a:lnTo>
                    <a:pt x="2705" y="57"/>
                  </a:lnTo>
                  <a:lnTo>
                    <a:pt x="2726" y="69"/>
                  </a:lnTo>
                  <a:lnTo>
                    <a:pt x="2745" y="80"/>
                  </a:lnTo>
                  <a:lnTo>
                    <a:pt x="2764" y="94"/>
                  </a:lnTo>
                  <a:lnTo>
                    <a:pt x="2781" y="108"/>
                  </a:lnTo>
                  <a:lnTo>
                    <a:pt x="2798" y="123"/>
                  </a:lnTo>
                  <a:lnTo>
                    <a:pt x="2813" y="137"/>
                  </a:lnTo>
                  <a:lnTo>
                    <a:pt x="2828" y="155"/>
                  </a:lnTo>
                  <a:lnTo>
                    <a:pt x="2840" y="171"/>
                  </a:lnTo>
                  <a:lnTo>
                    <a:pt x="2852" y="187"/>
                  </a:lnTo>
                  <a:lnTo>
                    <a:pt x="2863" y="204"/>
                  </a:lnTo>
                  <a:lnTo>
                    <a:pt x="2873" y="222"/>
                  </a:lnTo>
                  <a:lnTo>
                    <a:pt x="2882" y="240"/>
                  </a:lnTo>
                  <a:lnTo>
                    <a:pt x="2890" y="259"/>
                  </a:lnTo>
                  <a:lnTo>
                    <a:pt x="2897" y="279"/>
                  </a:lnTo>
                  <a:lnTo>
                    <a:pt x="2904" y="298"/>
                  </a:lnTo>
                  <a:lnTo>
                    <a:pt x="2908" y="317"/>
                  </a:lnTo>
                  <a:lnTo>
                    <a:pt x="2912" y="338"/>
                  </a:lnTo>
                  <a:lnTo>
                    <a:pt x="2915" y="359"/>
                  </a:lnTo>
                  <a:lnTo>
                    <a:pt x="2917" y="379"/>
                  </a:lnTo>
                  <a:lnTo>
                    <a:pt x="2918" y="401"/>
                  </a:lnTo>
                  <a:lnTo>
                    <a:pt x="2918" y="423"/>
                  </a:lnTo>
                  <a:lnTo>
                    <a:pt x="2917" y="445"/>
                  </a:lnTo>
                  <a:lnTo>
                    <a:pt x="2915" y="467"/>
                  </a:lnTo>
                  <a:lnTo>
                    <a:pt x="2912" y="494"/>
                  </a:lnTo>
                  <a:lnTo>
                    <a:pt x="2906" y="523"/>
                  </a:lnTo>
                  <a:lnTo>
                    <a:pt x="2899" y="549"/>
                  </a:lnTo>
                  <a:lnTo>
                    <a:pt x="2890" y="577"/>
                  </a:lnTo>
                  <a:lnTo>
                    <a:pt x="2881" y="603"/>
                  </a:lnTo>
                  <a:lnTo>
                    <a:pt x="2869" y="628"/>
                  </a:lnTo>
                  <a:lnTo>
                    <a:pt x="2855" y="654"/>
                  </a:lnTo>
                  <a:lnTo>
                    <a:pt x="2842" y="679"/>
                  </a:lnTo>
                  <a:lnTo>
                    <a:pt x="2826" y="703"/>
                  </a:lnTo>
                  <a:lnTo>
                    <a:pt x="2808" y="727"/>
                  </a:lnTo>
                  <a:lnTo>
                    <a:pt x="2789" y="750"/>
                  </a:lnTo>
                  <a:lnTo>
                    <a:pt x="2769" y="773"/>
                  </a:lnTo>
                  <a:lnTo>
                    <a:pt x="2748" y="795"/>
                  </a:lnTo>
                  <a:lnTo>
                    <a:pt x="2725" y="816"/>
                  </a:lnTo>
                  <a:lnTo>
                    <a:pt x="2699" y="838"/>
                  </a:lnTo>
                  <a:lnTo>
                    <a:pt x="2673" y="859"/>
                  </a:lnTo>
                  <a:lnTo>
                    <a:pt x="2636" y="886"/>
                  </a:lnTo>
                  <a:lnTo>
                    <a:pt x="2600" y="915"/>
                  </a:lnTo>
                  <a:lnTo>
                    <a:pt x="2563" y="943"/>
                  </a:lnTo>
                  <a:lnTo>
                    <a:pt x="2525" y="971"/>
                  </a:lnTo>
                  <a:lnTo>
                    <a:pt x="2494" y="995"/>
                  </a:lnTo>
                  <a:lnTo>
                    <a:pt x="2463" y="1018"/>
                  </a:lnTo>
                  <a:lnTo>
                    <a:pt x="2432" y="1042"/>
                  </a:lnTo>
                  <a:lnTo>
                    <a:pt x="2401" y="1066"/>
                  </a:lnTo>
                  <a:lnTo>
                    <a:pt x="2370" y="1091"/>
                  </a:lnTo>
                  <a:lnTo>
                    <a:pt x="2338" y="1113"/>
                  </a:lnTo>
                  <a:lnTo>
                    <a:pt x="2307" y="1138"/>
                  </a:lnTo>
                  <a:lnTo>
                    <a:pt x="2276" y="1161"/>
                  </a:lnTo>
                  <a:lnTo>
                    <a:pt x="2269" y="1165"/>
                  </a:lnTo>
                  <a:lnTo>
                    <a:pt x="2232" y="1193"/>
                  </a:lnTo>
                  <a:lnTo>
                    <a:pt x="2196" y="1220"/>
                  </a:lnTo>
                  <a:lnTo>
                    <a:pt x="2159" y="1247"/>
                  </a:lnTo>
                  <a:lnTo>
                    <a:pt x="2122" y="1274"/>
                  </a:lnTo>
                  <a:lnTo>
                    <a:pt x="2086" y="1300"/>
                  </a:lnTo>
                  <a:lnTo>
                    <a:pt x="2048" y="1327"/>
                  </a:lnTo>
                  <a:lnTo>
                    <a:pt x="2010" y="1353"/>
                  </a:lnTo>
                  <a:lnTo>
                    <a:pt x="1972" y="1378"/>
                  </a:lnTo>
                  <a:lnTo>
                    <a:pt x="1943" y="1397"/>
                  </a:lnTo>
                  <a:lnTo>
                    <a:pt x="1914" y="1414"/>
                  </a:lnTo>
                  <a:lnTo>
                    <a:pt x="1883" y="1430"/>
                  </a:lnTo>
                  <a:lnTo>
                    <a:pt x="1853" y="1446"/>
                  </a:lnTo>
                  <a:lnTo>
                    <a:pt x="1821" y="1460"/>
                  </a:lnTo>
                  <a:lnTo>
                    <a:pt x="1790" y="1474"/>
                  </a:lnTo>
                  <a:lnTo>
                    <a:pt x="1758" y="1486"/>
                  </a:lnTo>
                  <a:lnTo>
                    <a:pt x="1724" y="1498"/>
                  </a:lnTo>
                  <a:lnTo>
                    <a:pt x="1691" y="1508"/>
                  </a:lnTo>
                  <a:lnTo>
                    <a:pt x="1657" y="1517"/>
                  </a:lnTo>
                  <a:lnTo>
                    <a:pt x="1622" y="1525"/>
                  </a:lnTo>
                  <a:lnTo>
                    <a:pt x="1588" y="1532"/>
                  </a:lnTo>
                  <a:lnTo>
                    <a:pt x="1552" y="1538"/>
                  </a:lnTo>
                  <a:lnTo>
                    <a:pt x="1515" y="1544"/>
                  </a:lnTo>
                  <a:lnTo>
                    <a:pt x="1480" y="1548"/>
                  </a:lnTo>
                  <a:lnTo>
                    <a:pt x="1443" y="1550"/>
                  </a:lnTo>
                  <a:lnTo>
                    <a:pt x="1421" y="1552"/>
                  </a:lnTo>
                  <a:lnTo>
                    <a:pt x="1400" y="1553"/>
                  </a:lnTo>
                  <a:lnTo>
                    <a:pt x="1379" y="1554"/>
                  </a:lnTo>
                  <a:lnTo>
                    <a:pt x="1357" y="1555"/>
                  </a:lnTo>
                  <a:lnTo>
                    <a:pt x="1335" y="1555"/>
                  </a:lnTo>
                  <a:lnTo>
                    <a:pt x="1314" y="1556"/>
                  </a:lnTo>
                  <a:lnTo>
                    <a:pt x="1292" y="1556"/>
                  </a:lnTo>
                  <a:lnTo>
                    <a:pt x="1270" y="15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3" name="Freeform 31">
              <a:extLst>
                <a:ext uri="{FF2B5EF4-FFF2-40B4-BE49-F238E27FC236}">
                  <a16:creationId xmlns:a16="http://schemas.microsoft.com/office/drawing/2014/main" id="{F90959DD-20DD-49A4-847E-4B4972738377}"/>
                </a:ext>
              </a:extLst>
            </p:cNvPr>
            <p:cNvSpPr>
              <a:spLocks noEditPoints="1"/>
            </p:cNvSpPr>
            <p:nvPr userDrawn="1"/>
          </p:nvSpPr>
          <p:spPr bwMode="auto">
            <a:xfrm>
              <a:off x="9148135" y="1619122"/>
              <a:ext cx="1051497" cy="1298089"/>
            </a:xfrm>
            <a:custGeom>
              <a:avLst/>
              <a:gdLst>
                <a:gd name="T0" fmla="*/ 287 w 1588"/>
                <a:gd name="T1" fmla="*/ 90 h 1953"/>
                <a:gd name="T2" fmla="*/ 174 w 1588"/>
                <a:gd name="T3" fmla="*/ 179 h 1953"/>
                <a:gd name="T4" fmla="*/ 94 w 1588"/>
                <a:gd name="T5" fmla="*/ 292 h 1953"/>
                <a:gd name="T6" fmla="*/ 49 w 1588"/>
                <a:gd name="T7" fmla="*/ 426 h 1953"/>
                <a:gd name="T8" fmla="*/ 40 w 1588"/>
                <a:gd name="T9" fmla="*/ 578 h 1953"/>
                <a:gd name="T10" fmla="*/ 66 w 1588"/>
                <a:gd name="T11" fmla="*/ 751 h 1953"/>
                <a:gd name="T12" fmla="*/ 92 w 1588"/>
                <a:gd name="T13" fmla="*/ 937 h 1953"/>
                <a:gd name="T14" fmla="*/ 122 w 1588"/>
                <a:gd name="T15" fmla="*/ 1135 h 1953"/>
                <a:gd name="T16" fmla="*/ 201 w 1588"/>
                <a:gd name="T17" fmla="*/ 1496 h 1953"/>
                <a:gd name="T18" fmla="*/ 282 w 1588"/>
                <a:gd name="T19" fmla="*/ 1747 h 1953"/>
                <a:gd name="T20" fmla="*/ 386 w 1588"/>
                <a:gd name="T21" fmla="*/ 1850 h 1953"/>
                <a:gd name="T22" fmla="*/ 550 w 1588"/>
                <a:gd name="T23" fmla="*/ 1902 h 1953"/>
                <a:gd name="T24" fmla="*/ 833 w 1588"/>
                <a:gd name="T25" fmla="*/ 1907 h 1953"/>
                <a:gd name="T26" fmla="*/ 985 w 1588"/>
                <a:gd name="T27" fmla="*/ 1877 h 1953"/>
                <a:gd name="T28" fmla="*/ 1098 w 1588"/>
                <a:gd name="T29" fmla="*/ 1831 h 1953"/>
                <a:gd name="T30" fmla="*/ 1201 w 1588"/>
                <a:gd name="T31" fmla="*/ 1765 h 1953"/>
                <a:gd name="T32" fmla="*/ 1304 w 1588"/>
                <a:gd name="T33" fmla="*/ 1667 h 1953"/>
                <a:gd name="T34" fmla="*/ 1408 w 1588"/>
                <a:gd name="T35" fmla="*/ 1532 h 1953"/>
                <a:gd name="T36" fmla="*/ 1491 w 1588"/>
                <a:gd name="T37" fmla="*/ 1373 h 1953"/>
                <a:gd name="T38" fmla="*/ 1540 w 1588"/>
                <a:gd name="T39" fmla="*/ 1197 h 1953"/>
                <a:gd name="T40" fmla="*/ 1545 w 1588"/>
                <a:gd name="T41" fmla="*/ 1009 h 1953"/>
                <a:gd name="T42" fmla="*/ 1495 w 1588"/>
                <a:gd name="T43" fmla="*/ 824 h 1953"/>
                <a:gd name="T44" fmla="*/ 1404 w 1588"/>
                <a:gd name="T45" fmla="*/ 664 h 1953"/>
                <a:gd name="T46" fmla="*/ 1252 w 1588"/>
                <a:gd name="T47" fmla="*/ 507 h 1953"/>
                <a:gd name="T48" fmla="*/ 1006 w 1588"/>
                <a:gd name="T49" fmla="*/ 302 h 1953"/>
                <a:gd name="T50" fmla="*/ 738 w 1588"/>
                <a:gd name="T51" fmla="*/ 132 h 1953"/>
                <a:gd name="T52" fmla="*/ 578 w 1588"/>
                <a:gd name="T53" fmla="*/ 69 h 1953"/>
                <a:gd name="T54" fmla="*/ 430 w 1588"/>
                <a:gd name="T55" fmla="*/ 43 h 1953"/>
                <a:gd name="T56" fmla="*/ 614 w 1588"/>
                <a:gd name="T57" fmla="*/ 1950 h 1953"/>
                <a:gd name="T58" fmla="*/ 416 w 1588"/>
                <a:gd name="T59" fmla="*/ 1908 h 1953"/>
                <a:gd name="T60" fmla="*/ 307 w 1588"/>
                <a:gd name="T61" fmla="*/ 1842 h 1953"/>
                <a:gd name="T62" fmla="*/ 254 w 1588"/>
                <a:gd name="T63" fmla="*/ 1779 h 1953"/>
                <a:gd name="T64" fmla="*/ 197 w 1588"/>
                <a:gd name="T65" fmla="*/ 1628 h 1953"/>
                <a:gd name="T66" fmla="*/ 104 w 1588"/>
                <a:gd name="T67" fmla="*/ 1245 h 1953"/>
                <a:gd name="T68" fmla="*/ 63 w 1588"/>
                <a:gd name="T69" fmla="*/ 1009 h 1953"/>
                <a:gd name="T70" fmla="*/ 36 w 1588"/>
                <a:gd name="T71" fmla="*/ 819 h 1953"/>
                <a:gd name="T72" fmla="*/ 6 w 1588"/>
                <a:gd name="T73" fmla="*/ 636 h 1953"/>
                <a:gd name="T74" fmla="*/ 2 w 1588"/>
                <a:gd name="T75" fmla="*/ 469 h 1953"/>
                <a:gd name="T76" fmla="*/ 39 w 1588"/>
                <a:gd name="T77" fmla="*/ 317 h 1953"/>
                <a:gd name="T78" fmla="*/ 112 w 1588"/>
                <a:gd name="T79" fmla="*/ 189 h 1953"/>
                <a:gd name="T80" fmla="*/ 223 w 1588"/>
                <a:gd name="T81" fmla="*/ 85 h 1953"/>
                <a:gd name="T82" fmla="*/ 368 w 1588"/>
                <a:gd name="T83" fmla="*/ 10 h 1953"/>
                <a:gd name="T84" fmla="*/ 484 w 1588"/>
                <a:gd name="T85" fmla="*/ 12 h 1953"/>
                <a:gd name="T86" fmla="*/ 637 w 1588"/>
                <a:gd name="T87" fmla="*/ 42 h 1953"/>
                <a:gd name="T88" fmla="*/ 851 w 1588"/>
                <a:gd name="T89" fmla="*/ 151 h 1953"/>
                <a:gd name="T90" fmla="*/ 1115 w 1588"/>
                <a:gd name="T91" fmla="*/ 337 h 1953"/>
                <a:gd name="T92" fmla="*/ 1358 w 1588"/>
                <a:gd name="T93" fmla="*/ 555 h 1953"/>
                <a:gd name="T94" fmla="*/ 1468 w 1588"/>
                <a:gd name="T95" fmla="*/ 686 h 1953"/>
                <a:gd name="T96" fmla="*/ 1554 w 1588"/>
                <a:gd name="T97" fmla="*/ 869 h 1953"/>
                <a:gd name="T98" fmla="*/ 1588 w 1588"/>
                <a:gd name="T99" fmla="*/ 1070 h 1953"/>
                <a:gd name="T100" fmla="*/ 1568 w 1588"/>
                <a:gd name="T101" fmla="*/ 1264 h 1953"/>
                <a:gd name="T102" fmla="*/ 1502 w 1588"/>
                <a:gd name="T103" fmla="*/ 1443 h 1953"/>
                <a:gd name="T104" fmla="*/ 1407 w 1588"/>
                <a:gd name="T105" fmla="*/ 1602 h 1953"/>
                <a:gd name="T106" fmla="*/ 1295 w 1588"/>
                <a:gd name="T107" fmla="*/ 1735 h 1953"/>
                <a:gd name="T108" fmla="*/ 1129 w 1588"/>
                <a:gd name="T109" fmla="*/ 1860 h 1953"/>
                <a:gd name="T110" fmla="*/ 922 w 1588"/>
                <a:gd name="T111" fmla="*/ 1933 h 1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953">
                  <a:moveTo>
                    <a:pt x="406" y="38"/>
                  </a:moveTo>
                  <a:lnTo>
                    <a:pt x="380" y="47"/>
                  </a:lnTo>
                  <a:lnTo>
                    <a:pt x="356" y="57"/>
                  </a:lnTo>
                  <a:lnTo>
                    <a:pt x="332" y="67"/>
                  </a:lnTo>
                  <a:lnTo>
                    <a:pt x="309" y="78"/>
                  </a:lnTo>
                  <a:lnTo>
                    <a:pt x="287" y="90"/>
                  </a:lnTo>
                  <a:lnTo>
                    <a:pt x="267" y="103"/>
                  </a:lnTo>
                  <a:lnTo>
                    <a:pt x="246" y="117"/>
                  </a:lnTo>
                  <a:lnTo>
                    <a:pt x="227" y="132"/>
                  </a:lnTo>
                  <a:lnTo>
                    <a:pt x="208" y="147"/>
                  </a:lnTo>
                  <a:lnTo>
                    <a:pt x="191" y="163"/>
                  </a:lnTo>
                  <a:lnTo>
                    <a:pt x="174" y="179"/>
                  </a:lnTo>
                  <a:lnTo>
                    <a:pt x="159" y="196"/>
                  </a:lnTo>
                  <a:lnTo>
                    <a:pt x="144" y="214"/>
                  </a:lnTo>
                  <a:lnTo>
                    <a:pt x="130" y="233"/>
                  </a:lnTo>
                  <a:lnTo>
                    <a:pt x="117" y="252"/>
                  </a:lnTo>
                  <a:lnTo>
                    <a:pt x="105" y="272"/>
                  </a:lnTo>
                  <a:lnTo>
                    <a:pt x="94" y="292"/>
                  </a:lnTo>
                  <a:lnTo>
                    <a:pt x="83" y="313"/>
                  </a:lnTo>
                  <a:lnTo>
                    <a:pt x="74" y="335"/>
                  </a:lnTo>
                  <a:lnTo>
                    <a:pt x="66" y="356"/>
                  </a:lnTo>
                  <a:lnTo>
                    <a:pt x="59" y="379"/>
                  </a:lnTo>
                  <a:lnTo>
                    <a:pt x="53" y="402"/>
                  </a:lnTo>
                  <a:lnTo>
                    <a:pt x="49" y="426"/>
                  </a:lnTo>
                  <a:lnTo>
                    <a:pt x="44" y="450"/>
                  </a:lnTo>
                  <a:lnTo>
                    <a:pt x="41" y="475"/>
                  </a:lnTo>
                  <a:lnTo>
                    <a:pt x="40" y="500"/>
                  </a:lnTo>
                  <a:lnTo>
                    <a:pt x="39" y="525"/>
                  </a:lnTo>
                  <a:lnTo>
                    <a:pt x="39" y="551"/>
                  </a:lnTo>
                  <a:lnTo>
                    <a:pt x="40" y="578"/>
                  </a:lnTo>
                  <a:lnTo>
                    <a:pt x="42" y="604"/>
                  </a:lnTo>
                  <a:lnTo>
                    <a:pt x="45" y="632"/>
                  </a:lnTo>
                  <a:lnTo>
                    <a:pt x="50" y="658"/>
                  </a:lnTo>
                  <a:lnTo>
                    <a:pt x="56" y="689"/>
                  </a:lnTo>
                  <a:lnTo>
                    <a:pt x="61" y="720"/>
                  </a:lnTo>
                  <a:lnTo>
                    <a:pt x="66" y="751"/>
                  </a:lnTo>
                  <a:lnTo>
                    <a:pt x="71" y="782"/>
                  </a:lnTo>
                  <a:lnTo>
                    <a:pt x="75" y="813"/>
                  </a:lnTo>
                  <a:lnTo>
                    <a:pt x="80" y="843"/>
                  </a:lnTo>
                  <a:lnTo>
                    <a:pt x="83" y="874"/>
                  </a:lnTo>
                  <a:lnTo>
                    <a:pt x="88" y="905"/>
                  </a:lnTo>
                  <a:lnTo>
                    <a:pt x="92" y="937"/>
                  </a:lnTo>
                  <a:lnTo>
                    <a:pt x="97" y="970"/>
                  </a:lnTo>
                  <a:lnTo>
                    <a:pt x="102" y="1003"/>
                  </a:lnTo>
                  <a:lnTo>
                    <a:pt x="106" y="1037"/>
                  </a:lnTo>
                  <a:lnTo>
                    <a:pt x="112" y="1070"/>
                  </a:lnTo>
                  <a:lnTo>
                    <a:pt x="117" y="1103"/>
                  </a:lnTo>
                  <a:lnTo>
                    <a:pt x="122" y="1135"/>
                  </a:lnTo>
                  <a:lnTo>
                    <a:pt x="129" y="1168"/>
                  </a:lnTo>
                  <a:lnTo>
                    <a:pt x="143" y="1237"/>
                  </a:lnTo>
                  <a:lnTo>
                    <a:pt x="157" y="1305"/>
                  </a:lnTo>
                  <a:lnTo>
                    <a:pt x="172" y="1370"/>
                  </a:lnTo>
                  <a:lnTo>
                    <a:pt x="186" y="1435"/>
                  </a:lnTo>
                  <a:lnTo>
                    <a:pt x="201" y="1496"/>
                  </a:lnTo>
                  <a:lnTo>
                    <a:pt x="217" y="1557"/>
                  </a:lnTo>
                  <a:lnTo>
                    <a:pt x="235" y="1618"/>
                  </a:lnTo>
                  <a:lnTo>
                    <a:pt x="252" y="1677"/>
                  </a:lnTo>
                  <a:lnTo>
                    <a:pt x="260" y="1702"/>
                  </a:lnTo>
                  <a:lnTo>
                    <a:pt x="270" y="1725"/>
                  </a:lnTo>
                  <a:lnTo>
                    <a:pt x="282" y="1747"/>
                  </a:lnTo>
                  <a:lnTo>
                    <a:pt x="295" y="1767"/>
                  </a:lnTo>
                  <a:lnTo>
                    <a:pt x="310" y="1787"/>
                  </a:lnTo>
                  <a:lnTo>
                    <a:pt x="326" y="1805"/>
                  </a:lnTo>
                  <a:lnTo>
                    <a:pt x="345" y="1821"/>
                  </a:lnTo>
                  <a:lnTo>
                    <a:pt x="365" y="1836"/>
                  </a:lnTo>
                  <a:lnTo>
                    <a:pt x="386" y="1850"/>
                  </a:lnTo>
                  <a:lnTo>
                    <a:pt x="410" y="1862"/>
                  </a:lnTo>
                  <a:lnTo>
                    <a:pt x="434" y="1874"/>
                  </a:lnTo>
                  <a:lnTo>
                    <a:pt x="461" y="1883"/>
                  </a:lnTo>
                  <a:lnTo>
                    <a:pt x="489" y="1891"/>
                  </a:lnTo>
                  <a:lnTo>
                    <a:pt x="518" y="1898"/>
                  </a:lnTo>
                  <a:lnTo>
                    <a:pt x="550" y="1902"/>
                  </a:lnTo>
                  <a:lnTo>
                    <a:pt x="582" y="1907"/>
                  </a:lnTo>
                  <a:lnTo>
                    <a:pt x="636" y="1911"/>
                  </a:lnTo>
                  <a:lnTo>
                    <a:pt x="689" y="1913"/>
                  </a:lnTo>
                  <a:lnTo>
                    <a:pt x="738" y="1914"/>
                  </a:lnTo>
                  <a:lnTo>
                    <a:pt x="788" y="1912"/>
                  </a:lnTo>
                  <a:lnTo>
                    <a:pt x="833" y="1907"/>
                  </a:lnTo>
                  <a:lnTo>
                    <a:pt x="879" y="1901"/>
                  </a:lnTo>
                  <a:lnTo>
                    <a:pt x="901" y="1898"/>
                  </a:lnTo>
                  <a:lnTo>
                    <a:pt x="923" y="1893"/>
                  </a:lnTo>
                  <a:lnTo>
                    <a:pt x="944" y="1889"/>
                  </a:lnTo>
                  <a:lnTo>
                    <a:pt x="964" y="1883"/>
                  </a:lnTo>
                  <a:lnTo>
                    <a:pt x="985" y="1877"/>
                  </a:lnTo>
                  <a:lnTo>
                    <a:pt x="1004" y="1872"/>
                  </a:lnTo>
                  <a:lnTo>
                    <a:pt x="1024" y="1865"/>
                  </a:lnTo>
                  <a:lnTo>
                    <a:pt x="1043" y="1857"/>
                  </a:lnTo>
                  <a:lnTo>
                    <a:pt x="1062" y="1849"/>
                  </a:lnTo>
                  <a:lnTo>
                    <a:pt x="1081" y="1841"/>
                  </a:lnTo>
                  <a:lnTo>
                    <a:pt x="1098" y="1831"/>
                  </a:lnTo>
                  <a:lnTo>
                    <a:pt x="1117" y="1821"/>
                  </a:lnTo>
                  <a:lnTo>
                    <a:pt x="1134" y="1811"/>
                  </a:lnTo>
                  <a:lnTo>
                    <a:pt x="1151" y="1800"/>
                  </a:lnTo>
                  <a:lnTo>
                    <a:pt x="1168" y="1789"/>
                  </a:lnTo>
                  <a:lnTo>
                    <a:pt x="1184" y="1777"/>
                  </a:lnTo>
                  <a:lnTo>
                    <a:pt x="1201" y="1765"/>
                  </a:lnTo>
                  <a:lnTo>
                    <a:pt x="1217" y="1752"/>
                  </a:lnTo>
                  <a:lnTo>
                    <a:pt x="1233" y="1738"/>
                  </a:lnTo>
                  <a:lnTo>
                    <a:pt x="1248" y="1725"/>
                  </a:lnTo>
                  <a:lnTo>
                    <a:pt x="1266" y="1706"/>
                  </a:lnTo>
                  <a:lnTo>
                    <a:pt x="1285" y="1688"/>
                  </a:lnTo>
                  <a:lnTo>
                    <a:pt x="1304" y="1667"/>
                  </a:lnTo>
                  <a:lnTo>
                    <a:pt x="1322" y="1647"/>
                  </a:lnTo>
                  <a:lnTo>
                    <a:pt x="1339" y="1625"/>
                  </a:lnTo>
                  <a:lnTo>
                    <a:pt x="1358" y="1603"/>
                  </a:lnTo>
                  <a:lnTo>
                    <a:pt x="1375" y="1580"/>
                  </a:lnTo>
                  <a:lnTo>
                    <a:pt x="1391" y="1556"/>
                  </a:lnTo>
                  <a:lnTo>
                    <a:pt x="1408" y="1532"/>
                  </a:lnTo>
                  <a:lnTo>
                    <a:pt x="1423" y="1507"/>
                  </a:lnTo>
                  <a:lnTo>
                    <a:pt x="1438" y="1482"/>
                  </a:lnTo>
                  <a:lnTo>
                    <a:pt x="1453" y="1455"/>
                  </a:lnTo>
                  <a:lnTo>
                    <a:pt x="1466" y="1428"/>
                  </a:lnTo>
                  <a:lnTo>
                    <a:pt x="1479" y="1400"/>
                  </a:lnTo>
                  <a:lnTo>
                    <a:pt x="1491" y="1373"/>
                  </a:lnTo>
                  <a:lnTo>
                    <a:pt x="1501" y="1344"/>
                  </a:lnTo>
                  <a:lnTo>
                    <a:pt x="1511" y="1315"/>
                  </a:lnTo>
                  <a:lnTo>
                    <a:pt x="1521" y="1287"/>
                  </a:lnTo>
                  <a:lnTo>
                    <a:pt x="1529" y="1257"/>
                  </a:lnTo>
                  <a:lnTo>
                    <a:pt x="1536" y="1227"/>
                  </a:lnTo>
                  <a:lnTo>
                    <a:pt x="1540" y="1197"/>
                  </a:lnTo>
                  <a:lnTo>
                    <a:pt x="1545" y="1166"/>
                  </a:lnTo>
                  <a:lnTo>
                    <a:pt x="1548" y="1135"/>
                  </a:lnTo>
                  <a:lnTo>
                    <a:pt x="1549" y="1104"/>
                  </a:lnTo>
                  <a:lnTo>
                    <a:pt x="1549" y="1073"/>
                  </a:lnTo>
                  <a:lnTo>
                    <a:pt x="1548" y="1041"/>
                  </a:lnTo>
                  <a:lnTo>
                    <a:pt x="1545" y="1009"/>
                  </a:lnTo>
                  <a:lnTo>
                    <a:pt x="1540" y="978"/>
                  </a:lnTo>
                  <a:lnTo>
                    <a:pt x="1534" y="946"/>
                  </a:lnTo>
                  <a:lnTo>
                    <a:pt x="1526" y="914"/>
                  </a:lnTo>
                  <a:lnTo>
                    <a:pt x="1517" y="882"/>
                  </a:lnTo>
                  <a:lnTo>
                    <a:pt x="1506" y="850"/>
                  </a:lnTo>
                  <a:lnTo>
                    <a:pt x="1495" y="824"/>
                  </a:lnTo>
                  <a:lnTo>
                    <a:pt x="1483" y="797"/>
                  </a:lnTo>
                  <a:lnTo>
                    <a:pt x="1469" y="768"/>
                  </a:lnTo>
                  <a:lnTo>
                    <a:pt x="1453" y="738"/>
                  </a:lnTo>
                  <a:lnTo>
                    <a:pt x="1435" y="707"/>
                  </a:lnTo>
                  <a:lnTo>
                    <a:pt x="1415" y="678"/>
                  </a:lnTo>
                  <a:lnTo>
                    <a:pt x="1404" y="664"/>
                  </a:lnTo>
                  <a:lnTo>
                    <a:pt x="1392" y="649"/>
                  </a:lnTo>
                  <a:lnTo>
                    <a:pt x="1381" y="635"/>
                  </a:lnTo>
                  <a:lnTo>
                    <a:pt x="1368" y="621"/>
                  </a:lnTo>
                  <a:lnTo>
                    <a:pt x="1330" y="582"/>
                  </a:lnTo>
                  <a:lnTo>
                    <a:pt x="1291" y="544"/>
                  </a:lnTo>
                  <a:lnTo>
                    <a:pt x="1252" y="507"/>
                  </a:lnTo>
                  <a:lnTo>
                    <a:pt x="1213" y="471"/>
                  </a:lnTo>
                  <a:lnTo>
                    <a:pt x="1172" y="436"/>
                  </a:lnTo>
                  <a:lnTo>
                    <a:pt x="1132" y="401"/>
                  </a:lnTo>
                  <a:lnTo>
                    <a:pt x="1090" y="368"/>
                  </a:lnTo>
                  <a:lnTo>
                    <a:pt x="1048" y="335"/>
                  </a:lnTo>
                  <a:lnTo>
                    <a:pt x="1006" y="302"/>
                  </a:lnTo>
                  <a:lnTo>
                    <a:pt x="962" y="272"/>
                  </a:lnTo>
                  <a:lnTo>
                    <a:pt x="918" y="242"/>
                  </a:lnTo>
                  <a:lnTo>
                    <a:pt x="875" y="213"/>
                  </a:lnTo>
                  <a:lnTo>
                    <a:pt x="830" y="184"/>
                  </a:lnTo>
                  <a:lnTo>
                    <a:pt x="784" y="158"/>
                  </a:lnTo>
                  <a:lnTo>
                    <a:pt x="738" y="132"/>
                  </a:lnTo>
                  <a:lnTo>
                    <a:pt x="692" y="106"/>
                  </a:lnTo>
                  <a:lnTo>
                    <a:pt x="671" y="96"/>
                  </a:lnTo>
                  <a:lnTo>
                    <a:pt x="649" y="87"/>
                  </a:lnTo>
                  <a:lnTo>
                    <a:pt x="626" y="80"/>
                  </a:lnTo>
                  <a:lnTo>
                    <a:pt x="602" y="74"/>
                  </a:lnTo>
                  <a:lnTo>
                    <a:pt x="578" y="69"/>
                  </a:lnTo>
                  <a:lnTo>
                    <a:pt x="552" y="64"/>
                  </a:lnTo>
                  <a:lnTo>
                    <a:pt x="527" y="59"/>
                  </a:lnTo>
                  <a:lnTo>
                    <a:pt x="501" y="55"/>
                  </a:lnTo>
                  <a:lnTo>
                    <a:pt x="478" y="51"/>
                  </a:lnTo>
                  <a:lnTo>
                    <a:pt x="454" y="48"/>
                  </a:lnTo>
                  <a:lnTo>
                    <a:pt x="430" y="43"/>
                  </a:lnTo>
                  <a:lnTo>
                    <a:pt x="406" y="38"/>
                  </a:lnTo>
                  <a:lnTo>
                    <a:pt x="406" y="38"/>
                  </a:lnTo>
                  <a:close/>
                  <a:moveTo>
                    <a:pt x="719" y="1953"/>
                  </a:moveTo>
                  <a:lnTo>
                    <a:pt x="684" y="1953"/>
                  </a:lnTo>
                  <a:lnTo>
                    <a:pt x="650" y="1951"/>
                  </a:lnTo>
                  <a:lnTo>
                    <a:pt x="614" y="1950"/>
                  </a:lnTo>
                  <a:lnTo>
                    <a:pt x="579" y="1946"/>
                  </a:lnTo>
                  <a:lnTo>
                    <a:pt x="543" y="1941"/>
                  </a:lnTo>
                  <a:lnTo>
                    <a:pt x="509" y="1936"/>
                  </a:lnTo>
                  <a:lnTo>
                    <a:pt x="476" y="1929"/>
                  </a:lnTo>
                  <a:lnTo>
                    <a:pt x="446" y="1920"/>
                  </a:lnTo>
                  <a:lnTo>
                    <a:pt x="416" y="1908"/>
                  </a:lnTo>
                  <a:lnTo>
                    <a:pt x="388" y="1897"/>
                  </a:lnTo>
                  <a:lnTo>
                    <a:pt x="363" y="1883"/>
                  </a:lnTo>
                  <a:lnTo>
                    <a:pt x="339" y="1867"/>
                  </a:lnTo>
                  <a:lnTo>
                    <a:pt x="329" y="1859"/>
                  </a:lnTo>
                  <a:lnTo>
                    <a:pt x="317" y="1851"/>
                  </a:lnTo>
                  <a:lnTo>
                    <a:pt x="307" y="1842"/>
                  </a:lnTo>
                  <a:lnTo>
                    <a:pt x="298" y="1831"/>
                  </a:lnTo>
                  <a:lnTo>
                    <a:pt x="287" y="1822"/>
                  </a:lnTo>
                  <a:lnTo>
                    <a:pt x="279" y="1812"/>
                  </a:lnTo>
                  <a:lnTo>
                    <a:pt x="270" y="1802"/>
                  </a:lnTo>
                  <a:lnTo>
                    <a:pt x="262" y="1790"/>
                  </a:lnTo>
                  <a:lnTo>
                    <a:pt x="254" y="1779"/>
                  </a:lnTo>
                  <a:lnTo>
                    <a:pt x="247" y="1767"/>
                  </a:lnTo>
                  <a:lnTo>
                    <a:pt x="240" y="1755"/>
                  </a:lnTo>
                  <a:lnTo>
                    <a:pt x="235" y="1742"/>
                  </a:lnTo>
                  <a:lnTo>
                    <a:pt x="223" y="1716"/>
                  </a:lnTo>
                  <a:lnTo>
                    <a:pt x="214" y="1688"/>
                  </a:lnTo>
                  <a:lnTo>
                    <a:pt x="197" y="1628"/>
                  </a:lnTo>
                  <a:lnTo>
                    <a:pt x="180" y="1568"/>
                  </a:lnTo>
                  <a:lnTo>
                    <a:pt x="164" y="1507"/>
                  </a:lnTo>
                  <a:lnTo>
                    <a:pt x="147" y="1444"/>
                  </a:lnTo>
                  <a:lnTo>
                    <a:pt x="133" y="1379"/>
                  </a:lnTo>
                  <a:lnTo>
                    <a:pt x="118" y="1313"/>
                  </a:lnTo>
                  <a:lnTo>
                    <a:pt x="104" y="1245"/>
                  </a:lnTo>
                  <a:lnTo>
                    <a:pt x="90" y="1175"/>
                  </a:lnTo>
                  <a:lnTo>
                    <a:pt x="84" y="1143"/>
                  </a:lnTo>
                  <a:lnTo>
                    <a:pt x="78" y="1109"/>
                  </a:lnTo>
                  <a:lnTo>
                    <a:pt x="73" y="1076"/>
                  </a:lnTo>
                  <a:lnTo>
                    <a:pt x="67" y="1042"/>
                  </a:lnTo>
                  <a:lnTo>
                    <a:pt x="63" y="1009"/>
                  </a:lnTo>
                  <a:lnTo>
                    <a:pt x="58" y="976"/>
                  </a:lnTo>
                  <a:lnTo>
                    <a:pt x="53" y="942"/>
                  </a:lnTo>
                  <a:lnTo>
                    <a:pt x="49" y="909"/>
                  </a:lnTo>
                  <a:lnTo>
                    <a:pt x="44" y="879"/>
                  </a:lnTo>
                  <a:lnTo>
                    <a:pt x="41" y="848"/>
                  </a:lnTo>
                  <a:lnTo>
                    <a:pt x="36" y="819"/>
                  </a:lnTo>
                  <a:lnTo>
                    <a:pt x="32" y="788"/>
                  </a:lnTo>
                  <a:lnTo>
                    <a:pt x="27" y="757"/>
                  </a:lnTo>
                  <a:lnTo>
                    <a:pt x="22" y="727"/>
                  </a:lnTo>
                  <a:lnTo>
                    <a:pt x="17" y="696"/>
                  </a:lnTo>
                  <a:lnTo>
                    <a:pt x="12" y="666"/>
                  </a:lnTo>
                  <a:lnTo>
                    <a:pt x="6" y="636"/>
                  </a:lnTo>
                  <a:lnTo>
                    <a:pt x="3" y="608"/>
                  </a:lnTo>
                  <a:lnTo>
                    <a:pt x="1" y="579"/>
                  </a:lnTo>
                  <a:lnTo>
                    <a:pt x="0" y="550"/>
                  </a:lnTo>
                  <a:lnTo>
                    <a:pt x="0" y="523"/>
                  </a:lnTo>
                  <a:lnTo>
                    <a:pt x="0" y="495"/>
                  </a:lnTo>
                  <a:lnTo>
                    <a:pt x="2" y="469"/>
                  </a:lnTo>
                  <a:lnTo>
                    <a:pt x="5" y="442"/>
                  </a:lnTo>
                  <a:lnTo>
                    <a:pt x="10" y="416"/>
                  </a:lnTo>
                  <a:lnTo>
                    <a:pt x="16" y="391"/>
                  </a:lnTo>
                  <a:lnTo>
                    <a:pt x="21" y="366"/>
                  </a:lnTo>
                  <a:lnTo>
                    <a:pt x="29" y="341"/>
                  </a:lnTo>
                  <a:lnTo>
                    <a:pt x="39" y="317"/>
                  </a:lnTo>
                  <a:lnTo>
                    <a:pt x="48" y="294"/>
                  </a:lnTo>
                  <a:lnTo>
                    <a:pt x="59" y="273"/>
                  </a:lnTo>
                  <a:lnTo>
                    <a:pt x="71" y="251"/>
                  </a:lnTo>
                  <a:lnTo>
                    <a:pt x="83" y="229"/>
                  </a:lnTo>
                  <a:lnTo>
                    <a:pt x="97" y="208"/>
                  </a:lnTo>
                  <a:lnTo>
                    <a:pt x="112" y="189"/>
                  </a:lnTo>
                  <a:lnTo>
                    <a:pt x="128" y="169"/>
                  </a:lnTo>
                  <a:lnTo>
                    <a:pt x="145" y="151"/>
                  </a:lnTo>
                  <a:lnTo>
                    <a:pt x="164" y="133"/>
                  </a:lnTo>
                  <a:lnTo>
                    <a:pt x="182" y="117"/>
                  </a:lnTo>
                  <a:lnTo>
                    <a:pt x="203" y="99"/>
                  </a:lnTo>
                  <a:lnTo>
                    <a:pt x="223" y="85"/>
                  </a:lnTo>
                  <a:lnTo>
                    <a:pt x="245" y="70"/>
                  </a:lnTo>
                  <a:lnTo>
                    <a:pt x="268" y="56"/>
                  </a:lnTo>
                  <a:lnTo>
                    <a:pt x="291" y="43"/>
                  </a:lnTo>
                  <a:lnTo>
                    <a:pt x="316" y="31"/>
                  </a:lnTo>
                  <a:lnTo>
                    <a:pt x="341" y="20"/>
                  </a:lnTo>
                  <a:lnTo>
                    <a:pt x="368" y="10"/>
                  </a:lnTo>
                  <a:lnTo>
                    <a:pt x="395" y="0"/>
                  </a:lnTo>
                  <a:lnTo>
                    <a:pt x="406" y="0"/>
                  </a:lnTo>
                  <a:lnTo>
                    <a:pt x="415" y="0"/>
                  </a:lnTo>
                  <a:lnTo>
                    <a:pt x="438" y="4"/>
                  </a:lnTo>
                  <a:lnTo>
                    <a:pt x="461" y="9"/>
                  </a:lnTo>
                  <a:lnTo>
                    <a:pt x="484" y="12"/>
                  </a:lnTo>
                  <a:lnTo>
                    <a:pt x="508" y="17"/>
                  </a:lnTo>
                  <a:lnTo>
                    <a:pt x="534" y="20"/>
                  </a:lnTo>
                  <a:lnTo>
                    <a:pt x="560" y="25"/>
                  </a:lnTo>
                  <a:lnTo>
                    <a:pt x="586" y="30"/>
                  </a:lnTo>
                  <a:lnTo>
                    <a:pt x="612" y="35"/>
                  </a:lnTo>
                  <a:lnTo>
                    <a:pt x="637" y="42"/>
                  </a:lnTo>
                  <a:lnTo>
                    <a:pt x="663" y="50"/>
                  </a:lnTo>
                  <a:lnTo>
                    <a:pt x="688" y="60"/>
                  </a:lnTo>
                  <a:lnTo>
                    <a:pt x="711" y="72"/>
                  </a:lnTo>
                  <a:lnTo>
                    <a:pt x="758" y="97"/>
                  </a:lnTo>
                  <a:lnTo>
                    <a:pt x="804" y="124"/>
                  </a:lnTo>
                  <a:lnTo>
                    <a:pt x="851" y="151"/>
                  </a:lnTo>
                  <a:lnTo>
                    <a:pt x="895" y="180"/>
                  </a:lnTo>
                  <a:lnTo>
                    <a:pt x="940" y="210"/>
                  </a:lnTo>
                  <a:lnTo>
                    <a:pt x="985" y="239"/>
                  </a:lnTo>
                  <a:lnTo>
                    <a:pt x="1028" y="272"/>
                  </a:lnTo>
                  <a:lnTo>
                    <a:pt x="1072" y="304"/>
                  </a:lnTo>
                  <a:lnTo>
                    <a:pt x="1115" y="337"/>
                  </a:lnTo>
                  <a:lnTo>
                    <a:pt x="1157" y="370"/>
                  </a:lnTo>
                  <a:lnTo>
                    <a:pt x="1198" y="406"/>
                  </a:lnTo>
                  <a:lnTo>
                    <a:pt x="1238" y="441"/>
                  </a:lnTo>
                  <a:lnTo>
                    <a:pt x="1280" y="478"/>
                  </a:lnTo>
                  <a:lnTo>
                    <a:pt x="1319" y="516"/>
                  </a:lnTo>
                  <a:lnTo>
                    <a:pt x="1358" y="555"/>
                  </a:lnTo>
                  <a:lnTo>
                    <a:pt x="1397" y="594"/>
                  </a:lnTo>
                  <a:lnTo>
                    <a:pt x="1409" y="609"/>
                  </a:lnTo>
                  <a:lnTo>
                    <a:pt x="1423" y="624"/>
                  </a:lnTo>
                  <a:lnTo>
                    <a:pt x="1435" y="639"/>
                  </a:lnTo>
                  <a:lnTo>
                    <a:pt x="1446" y="655"/>
                  </a:lnTo>
                  <a:lnTo>
                    <a:pt x="1468" y="686"/>
                  </a:lnTo>
                  <a:lnTo>
                    <a:pt x="1487" y="718"/>
                  </a:lnTo>
                  <a:lnTo>
                    <a:pt x="1505" y="749"/>
                  </a:lnTo>
                  <a:lnTo>
                    <a:pt x="1518" y="780"/>
                  </a:lnTo>
                  <a:lnTo>
                    <a:pt x="1532" y="808"/>
                  </a:lnTo>
                  <a:lnTo>
                    <a:pt x="1542" y="836"/>
                  </a:lnTo>
                  <a:lnTo>
                    <a:pt x="1554" y="869"/>
                  </a:lnTo>
                  <a:lnTo>
                    <a:pt x="1564" y="902"/>
                  </a:lnTo>
                  <a:lnTo>
                    <a:pt x="1573" y="937"/>
                  </a:lnTo>
                  <a:lnTo>
                    <a:pt x="1579" y="970"/>
                  </a:lnTo>
                  <a:lnTo>
                    <a:pt x="1584" y="1003"/>
                  </a:lnTo>
                  <a:lnTo>
                    <a:pt x="1587" y="1037"/>
                  </a:lnTo>
                  <a:lnTo>
                    <a:pt x="1588" y="1070"/>
                  </a:lnTo>
                  <a:lnTo>
                    <a:pt x="1588" y="1103"/>
                  </a:lnTo>
                  <a:lnTo>
                    <a:pt x="1587" y="1135"/>
                  </a:lnTo>
                  <a:lnTo>
                    <a:pt x="1584" y="1168"/>
                  </a:lnTo>
                  <a:lnTo>
                    <a:pt x="1580" y="1201"/>
                  </a:lnTo>
                  <a:lnTo>
                    <a:pt x="1575" y="1232"/>
                  </a:lnTo>
                  <a:lnTo>
                    <a:pt x="1568" y="1264"/>
                  </a:lnTo>
                  <a:lnTo>
                    <a:pt x="1560" y="1295"/>
                  </a:lnTo>
                  <a:lnTo>
                    <a:pt x="1550" y="1326"/>
                  </a:lnTo>
                  <a:lnTo>
                    <a:pt x="1539" y="1355"/>
                  </a:lnTo>
                  <a:lnTo>
                    <a:pt x="1529" y="1385"/>
                  </a:lnTo>
                  <a:lnTo>
                    <a:pt x="1516" y="1414"/>
                  </a:lnTo>
                  <a:lnTo>
                    <a:pt x="1502" y="1443"/>
                  </a:lnTo>
                  <a:lnTo>
                    <a:pt x="1488" y="1471"/>
                  </a:lnTo>
                  <a:lnTo>
                    <a:pt x="1474" y="1499"/>
                  </a:lnTo>
                  <a:lnTo>
                    <a:pt x="1457" y="1525"/>
                  </a:lnTo>
                  <a:lnTo>
                    <a:pt x="1441" y="1552"/>
                  </a:lnTo>
                  <a:lnTo>
                    <a:pt x="1424" y="1577"/>
                  </a:lnTo>
                  <a:lnTo>
                    <a:pt x="1407" y="1602"/>
                  </a:lnTo>
                  <a:lnTo>
                    <a:pt x="1390" y="1626"/>
                  </a:lnTo>
                  <a:lnTo>
                    <a:pt x="1371" y="1649"/>
                  </a:lnTo>
                  <a:lnTo>
                    <a:pt x="1352" y="1672"/>
                  </a:lnTo>
                  <a:lnTo>
                    <a:pt x="1334" y="1694"/>
                  </a:lnTo>
                  <a:lnTo>
                    <a:pt x="1314" y="1714"/>
                  </a:lnTo>
                  <a:lnTo>
                    <a:pt x="1295" y="1735"/>
                  </a:lnTo>
                  <a:lnTo>
                    <a:pt x="1274" y="1753"/>
                  </a:lnTo>
                  <a:lnTo>
                    <a:pt x="1248" y="1779"/>
                  </a:lnTo>
                  <a:lnTo>
                    <a:pt x="1219" y="1800"/>
                  </a:lnTo>
                  <a:lnTo>
                    <a:pt x="1190" y="1822"/>
                  </a:lnTo>
                  <a:lnTo>
                    <a:pt x="1160" y="1842"/>
                  </a:lnTo>
                  <a:lnTo>
                    <a:pt x="1129" y="1860"/>
                  </a:lnTo>
                  <a:lnTo>
                    <a:pt x="1097" y="1876"/>
                  </a:lnTo>
                  <a:lnTo>
                    <a:pt x="1064" y="1891"/>
                  </a:lnTo>
                  <a:lnTo>
                    <a:pt x="1031" y="1904"/>
                  </a:lnTo>
                  <a:lnTo>
                    <a:pt x="995" y="1915"/>
                  </a:lnTo>
                  <a:lnTo>
                    <a:pt x="960" y="1925"/>
                  </a:lnTo>
                  <a:lnTo>
                    <a:pt x="922" y="1933"/>
                  </a:lnTo>
                  <a:lnTo>
                    <a:pt x="884" y="1940"/>
                  </a:lnTo>
                  <a:lnTo>
                    <a:pt x="844" y="1946"/>
                  </a:lnTo>
                  <a:lnTo>
                    <a:pt x="804" y="1950"/>
                  </a:lnTo>
                  <a:lnTo>
                    <a:pt x="761" y="1952"/>
                  </a:lnTo>
                  <a:lnTo>
                    <a:pt x="719" y="195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4" name="Freeform 32">
              <a:extLst>
                <a:ext uri="{FF2B5EF4-FFF2-40B4-BE49-F238E27FC236}">
                  <a16:creationId xmlns:a16="http://schemas.microsoft.com/office/drawing/2014/main" id="{C5883F62-B290-4F0B-816D-6A66C620C806}"/>
                </a:ext>
              </a:extLst>
            </p:cNvPr>
            <p:cNvSpPr>
              <a:spLocks noEditPoints="1"/>
            </p:cNvSpPr>
            <p:nvPr userDrawn="1"/>
          </p:nvSpPr>
          <p:spPr bwMode="auto">
            <a:xfrm>
              <a:off x="6607792" y="2270492"/>
              <a:ext cx="395476" cy="395476"/>
            </a:xfrm>
            <a:custGeom>
              <a:avLst/>
              <a:gdLst>
                <a:gd name="T0" fmla="*/ 156 w 589"/>
                <a:gd name="T1" fmla="*/ 62 h 595"/>
                <a:gd name="T2" fmla="*/ 119 w 589"/>
                <a:gd name="T3" fmla="*/ 88 h 595"/>
                <a:gd name="T4" fmla="*/ 90 w 589"/>
                <a:gd name="T5" fmla="*/ 121 h 595"/>
                <a:gd name="T6" fmla="*/ 63 w 589"/>
                <a:gd name="T7" fmla="*/ 164 h 595"/>
                <a:gd name="T8" fmla="*/ 45 w 589"/>
                <a:gd name="T9" fmla="*/ 226 h 595"/>
                <a:gd name="T10" fmla="*/ 40 w 589"/>
                <a:gd name="T11" fmla="*/ 288 h 595"/>
                <a:gd name="T12" fmla="*/ 49 w 589"/>
                <a:gd name="T13" fmla="*/ 359 h 595"/>
                <a:gd name="T14" fmla="*/ 70 w 589"/>
                <a:gd name="T15" fmla="*/ 415 h 595"/>
                <a:gd name="T16" fmla="*/ 98 w 589"/>
                <a:gd name="T17" fmla="*/ 452 h 595"/>
                <a:gd name="T18" fmla="*/ 164 w 589"/>
                <a:gd name="T19" fmla="*/ 506 h 595"/>
                <a:gd name="T20" fmla="*/ 258 w 589"/>
                <a:gd name="T21" fmla="*/ 546 h 595"/>
                <a:gd name="T22" fmla="*/ 347 w 589"/>
                <a:gd name="T23" fmla="*/ 556 h 595"/>
                <a:gd name="T24" fmla="*/ 395 w 589"/>
                <a:gd name="T25" fmla="*/ 548 h 595"/>
                <a:gd name="T26" fmla="*/ 437 w 589"/>
                <a:gd name="T27" fmla="*/ 529 h 595"/>
                <a:gd name="T28" fmla="*/ 476 w 589"/>
                <a:gd name="T29" fmla="*/ 501 h 595"/>
                <a:gd name="T30" fmla="*/ 508 w 589"/>
                <a:gd name="T31" fmla="*/ 463 h 595"/>
                <a:gd name="T32" fmla="*/ 532 w 589"/>
                <a:gd name="T33" fmla="*/ 419 h 595"/>
                <a:gd name="T34" fmla="*/ 546 w 589"/>
                <a:gd name="T35" fmla="*/ 372 h 595"/>
                <a:gd name="T36" fmla="*/ 548 w 589"/>
                <a:gd name="T37" fmla="*/ 325 h 595"/>
                <a:gd name="T38" fmla="*/ 542 w 589"/>
                <a:gd name="T39" fmla="*/ 280 h 595"/>
                <a:gd name="T40" fmla="*/ 514 w 589"/>
                <a:gd name="T41" fmla="*/ 222 h 595"/>
                <a:gd name="T42" fmla="*/ 450 w 589"/>
                <a:gd name="T43" fmla="*/ 134 h 595"/>
                <a:gd name="T44" fmla="*/ 375 w 589"/>
                <a:gd name="T45" fmla="*/ 75 h 595"/>
                <a:gd name="T46" fmla="*/ 289 w 589"/>
                <a:gd name="T47" fmla="*/ 45 h 595"/>
                <a:gd name="T48" fmla="*/ 212 w 589"/>
                <a:gd name="T49" fmla="*/ 41 h 595"/>
                <a:gd name="T50" fmla="*/ 256 w 589"/>
                <a:gd name="T51" fmla="*/ 587 h 595"/>
                <a:gd name="T52" fmla="*/ 162 w 589"/>
                <a:gd name="T53" fmla="*/ 551 h 595"/>
                <a:gd name="T54" fmla="*/ 82 w 589"/>
                <a:gd name="T55" fmla="*/ 493 h 595"/>
                <a:gd name="T56" fmla="*/ 32 w 589"/>
                <a:gd name="T57" fmla="*/ 427 h 595"/>
                <a:gd name="T58" fmla="*/ 15 w 589"/>
                <a:gd name="T59" fmla="*/ 382 h 595"/>
                <a:gd name="T60" fmla="*/ 2 w 589"/>
                <a:gd name="T61" fmla="*/ 322 h 595"/>
                <a:gd name="T62" fmla="*/ 1 w 589"/>
                <a:gd name="T63" fmla="*/ 254 h 595"/>
                <a:gd name="T64" fmla="*/ 14 w 589"/>
                <a:gd name="T65" fmla="*/ 183 h 595"/>
                <a:gd name="T66" fmla="*/ 43 w 589"/>
                <a:gd name="T67" fmla="*/ 119 h 595"/>
                <a:gd name="T68" fmla="*/ 75 w 589"/>
                <a:gd name="T69" fmla="*/ 76 h 595"/>
                <a:gd name="T70" fmla="*/ 115 w 589"/>
                <a:gd name="T71" fmla="*/ 42 h 595"/>
                <a:gd name="T72" fmla="*/ 162 w 589"/>
                <a:gd name="T73" fmla="*/ 17 h 595"/>
                <a:gd name="T74" fmla="*/ 212 w 589"/>
                <a:gd name="T75" fmla="*/ 2 h 595"/>
                <a:gd name="T76" fmla="*/ 297 w 589"/>
                <a:gd name="T77" fmla="*/ 6 h 595"/>
                <a:gd name="T78" fmla="*/ 392 w 589"/>
                <a:gd name="T79" fmla="*/ 39 h 595"/>
                <a:gd name="T80" fmla="*/ 476 w 589"/>
                <a:gd name="T81" fmla="*/ 104 h 595"/>
                <a:gd name="T82" fmla="*/ 547 w 589"/>
                <a:gd name="T83" fmla="*/ 201 h 595"/>
                <a:gd name="T84" fmla="*/ 578 w 589"/>
                <a:gd name="T85" fmla="*/ 269 h 595"/>
                <a:gd name="T86" fmla="*/ 589 w 589"/>
                <a:gd name="T87" fmla="*/ 323 h 595"/>
                <a:gd name="T88" fmla="*/ 585 w 589"/>
                <a:gd name="T89" fmla="*/ 378 h 595"/>
                <a:gd name="T90" fmla="*/ 569 w 589"/>
                <a:gd name="T91" fmla="*/ 434 h 595"/>
                <a:gd name="T92" fmla="*/ 540 w 589"/>
                <a:gd name="T93" fmla="*/ 486 h 595"/>
                <a:gd name="T94" fmla="*/ 503 w 589"/>
                <a:gd name="T95" fmla="*/ 530 h 595"/>
                <a:gd name="T96" fmla="*/ 457 w 589"/>
                <a:gd name="T97" fmla="*/ 564 h 595"/>
                <a:gd name="T98" fmla="*/ 405 w 589"/>
                <a:gd name="T99" fmla="*/ 585 h 595"/>
                <a:gd name="T100" fmla="*/ 347 w 589"/>
                <a:gd name="T10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9" h="595">
                  <a:moveTo>
                    <a:pt x="212" y="41"/>
                  </a:moveTo>
                  <a:lnTo>
                    <a:pt x="188" y="48"/>
                  </a:lnTo>
                  <a:lnTo>
                    <a:pt x="166" y="57"/>
                  </a:lnTo>
                  <a:lnTo>
                    <a:pt x="156" y="62"/>
                  </a:lnTo>
                  <a:lnTo>
                    <a:pt x="147" y="68"/>
                  </a:lnTo>
                  <a:lnTo>
                    <a:pt x="138" y="74"/>
                  </a:lnTo>
                  <a:lnTo>
                    <a:pt x="129" y="81"/>
                  </a:lnTo>
                  <a:lnTo>
                    <a:pt x="119" y="88"/>
                  </a:lnTo>
                  <a:lnTo>
                    <a:pt x="111" y="96"/>
                  </a:lnTo>
                  <a:lnTo>
                    <a:pt x="103" y="104"/>
                  </a:lnTo>
                  <a:lnTo>
                    <a:pt x="97" y="112"/>
                  </a:lnTo>
                  <a:lnTo>
                    <a:pt x="90" y="121"/>
                  </a:lnTo>
                  <a:lnTo>
                    <a:pt x="83" y="130"/>
                  </a:lnTo>
                  <a:lnTo>
                    <a:pt x="76" y="139"/>
                  </a:lnTo>
                  <a:lnTo>
                    <a:pt x="70" y="150"/>
                  </a:lnTo>
                  <a:lnTo>
                    <a:pt x="63" y="164"/>
                  </a:lnTo>
                  <a:lnTo>
                    <a:pt x="58" y="179"/>
                  </a:lnTo>
                  <a:lnTo>
                    <a:pt x="52" y="195"/>
                  </a:lnTo>
                  <a:lnTo>
                    <a:pt x="47" y="210"/>
                  </a:lnTo>
                  <a:lnTo>
                    <a:pt x="45" y="226"/>
                  </a:lnTo>
                  <a:lnTo>
                    <a:pt x="43" y="242"/>
                  </a:lnTo>
                  <a:lnTo>
                    <a:pt x="40" y="257"/>
                  </a:lnTo>
                  <a:lnTo>
                    <a:pt x="40" y="273"/>
                  </a:lnTo>
                  <a:lnTo>
                    <a:pt x="40" y="288"/>
                  </a:lnTo>
                  <a:lnTo>
                    <a:pt x="40" y="303"/>
                  </a:lnTo>
                  <a:lnTo>
                    <a:pt x="41" y="318"/>
                  </a:lnTo>
                  <a:lnTo>
                    <a:pt x="44" y="332"/>
                  </a:lnTo>
                  <a:lnTo>
                    <a:pt x="49" y="359"/>
                  </a:lnTo>
                  <a:lnTo>
                    <a:pt x="56" y="384"/>
                  </a:lnTo>
                  <a:lnTo>
                    <a:pt x="60" y="394"/>
                  </a:lnTo>
                  <a:lnTo>
                    <a:pt x="64" y="404"/>
                  </a:lnTo>
                  <a:lnTo>
                    <a:pt x="70" y="415"/>
                  </a:lnTo>
                  <a:lnTo>
                    <a:pt x="76" y="424"/>
                  </a:lnTo>
                  <a:lnTo>
                    <a:pt x="83" y="434"/>
                  </a:lnTo>
                  <a:lnTo>
                    <a:pt x="90" y="443"/>
                  </a:lnTo>
                  <a:lnTo>
                    <a:pt x="98" y="452"/>
                  </a:lnTo>
                  <a:lnTo>
                    <a:pt x="106" y="460"/>
                  </a:lnTo>
                  <a:lnTo>
                    <a:pt x="123" y="478"/>
                  </a:lnTo>
                  <a:lnTo>
                    <a:pt x="142" y="493"/>
                  </a:lnTo>
                  <a:lnTo>
                    <a:pt x="164" y="506"/>
                  </a:lnTo>
                  <a:lnTo>
                    <a:pt x="186" y="519"/>
                  </a:lnTo>
                  <a:lnTo>
                    <a:pt x="210" y="530"/>
                  </a:lnTo>
                  <a:lnTo>
                    <a:pt x="234" y="540"/>
                  </a:lnTo>
                  <a:lnTo>
                    <a:pt x="258" y="546"/>
                  </a:lnTo>
                  <a:lnTo>
                    <a:pt x="284" y="552"/>
                  </a:lnTo>
                  <a:lnTo>
                    <a:pt x="309" y="554"/>
                  </a:lnTo>
                  <a:lnTo>
                    <a:pt x="334" y="556"/>
                  </a:lnTo>
                  <a:lnTo>
                    <a:pt x="347" y="556"/>
                  </a:lnTo>
                  <a:lnTo>
                    <a:pt x="359" y="554"/>
                  </a:lnTo>
                  <a:lnTo>
                    <a:pt x="371" y="552"/>
                  </a:lnTo>
                  <a:lnTo>
                    <a:pt x="383" y="550"/>
                  </a:lnTo>
                  <a:lnTo>
                    <a:pt x="395" y="548"/>
                  </a:lnTo>
                  <a:lnTo>
                    <a:pt x="405" y="544"/>
                  </a:lnTo>
                  <a:lnTo>
                    <a:pt x="417" y="540"/>
                  </a:lnTo>
                  <a:lnTo>
                    <a:pt x="427" y="535"/>
                  </a:lnTo>
                  <a:lnTo>
                    <a:pt x="437" y="529"/>
                  </a:lnTo>
                  <a:lnTo>
                    <a:pt x="448" y="523"/>
                  </a:lnTo>
                  <a:lnTo>
                    <a:pt x="458" y="517"/>
                  </a:lnTo>
                  <a:lnTo>
                    <a:pt x="467" y="509"/>
                  </a:lnTo>
                  <a:lnTo>
                    <a:pt x="476" y="501"/>
                  </a:lnTo>
                  <a:lnTo>
                    <a:pt x="485" y="493"/>
                  </a:lnTo>
                  <a:lnTo>
                    <a:pt x="493" y="483"/>
                  </a:lnTo>
                  <a:lnTo>
                    <a:pt x="501" y="473"/>
                  </a:lnTo>
                  <a:lnTo>
                    <a:pt x="508" y="463"/>
                  </a:lnTo>
                  <a:lnTo>
                    <a:pt x="515" y="452"/>
                  </a:lnTo>
                  <a:lnTo>
                    <a:pt x="522" y="442"/>
                  </a:lnTo>
                  <a:lnTo>
                    <a:pt x="528" y="431"/>
                  </a:lnTo>
                  <a:lnTo>
                    <a:pt x="532" y="419"/>
                  </a:lnTo>
                  <a:lnTo>
                    <a:pt x="537" y="408"/>
                  </a:lnTo>
                  <a:lnTo>
                    <a:pt x="540" y="395"/>
                  </a:lnTo>
                  <a:lnTo>
                    <a:pt x="544" y="384"/>
                  </a:lnTo>
                  <a:lnTo>
                    <a:pt x="546" y="372"/>
                  </a:lnTo>
                  <a:lnTo>
                    <a:pt x="547" y="361"/>
                  </a:lnTo>
                  <a:lnTo>
                    <a:pt x="548" y="349"/>
                  </a:lnTo>
                  <a:lnTo>
                    <a:pt x="550" y="338"/>
                  </a:lnTo>
                  <a:lnTo>
                    <a:pt x="548" y="325"/>
                  </a:lnTo>
                  <a:lnTo>
                    <a:pt x="548" y="314"/>
                  </a:lnTo>
                  <a:lnTo>
                    <a:pt x="546" y="303"/>
                  </a:lnTo>
                  <a:lnTo>
                    <a:pt x="544" y="292"/>
                  </a:lnTo>
                  <a:lnTo>
                    <a:pt x="542" y="280"/>
                  </a:lnTo>
                  <a:lnTo>
                    <a:pt x="537" y="270"/>
                  </a:lnTo>
                  <a:lnTo>
                    <a:pt x="534" y="259"/>
                  </a:lnTo>
                  <a:lnTo>
                    <a:pt x="528" y="248"/>
                  </a:lnTo>
                  <a:lnTo>
                    <a:pt x="514" y="222"/>
                  </a:lnTo>
                  <a:lnTo>
                    <a:pt x="499" y="198"/>
                  </a:lnTo>
                  <a:lnTo>
                    <a:pt x="483" y="175"/>
                  </a:lnTo>
                  <a:lnTo>
                    <a:pt x="467" y="153"/>
                  </a:lnTo>
                  <a:lnTo>
                    <a:pt x="450" y="134"/>
                  </a:lnTo>
                  <a:lnTo>
                    <a:pt x="433" y="116"/>
                  </a:lnTo>
                  <a:lnTo>
                    <a:pt x="414" y="100"/>
                  </a:lnTo>
                  <a:lnTo>
                    <a:pt x="395" y="87"/>
                  </a:lnTo>
                  <a:lnTo>
                    <a:pt x="375" y="75"/>
                  </a:lnTo>
                  <a:lnTo>
                    <a:pt x="355" y="65"/>
                  </a:lnTo>
                  <a:lnTo>
                    <a:pt x="334" y="57"/>
                  </a:lnTo>
                  <a:lnTo>
                    <a:pt x="312" y="50"/>
                  </a:lnTo>
                  <a:lnTo>
                    <a:pt x="289" y="45"/>
                  </a:lnTo>
                  <a:lnTo>
                    <a:pt x="266" y="42"/>
                  </a:lnTo>
                  <a:lnTo>
                    <a:pt x="242" y="41"/>
                  </a:lnTo>
                  <a:lnTo>
                    <a:pt x="218" y="41"/>
                  </a:lnTo>
                  <a:lnTo>
                    <a:pt x="212" y="41"/>
                  </a:lnTo>
                  <a:close/>
                  <a:moveTo>
                    <a:pt x="332" y="595"/>
                  </a:moveTo>
                  <a:lnTo>
                    <a:pt x="306" y="595"/>
                  </a:lnTo>
                  <a:lnTo>
                    <a:pt x="281" y="591"/>
                  </a:lnTo>
                  <a:lnTo>
                    <a:pt x="256" y="587"/>
                  </a:lnTo>
                  <a:lnTo>
                    <a:pt x="232" y="580"/>
                  </a:lnTo>
                  <a:lnTo>
                    <a:pt x="208" y="572"/>
                  </a:lnTo>
                  <a:lnTo>
                    <a:pt x="184" y="562"/>
                  </a:lnTo>
                  <a:lnTo>
                    <a:pt x="162" y="551"/>
                  </a:lnTo>
                  <a:lnTo>
                    <a:pt x="140" y="538"/>
                  </a:lnTo>
                  <a:lnTo>
                    <a:pt x="119" y="525"/>
                  </a:lnTo>
                  <a:lnTo>
                    <a:pt x="100" y="509"/>
                  </a:lnTo>
                  <a:lnTo>
                    <a:pt x="82" y="493"/>
                  </a:lnTo>
                  <a:lnTo>
                    <a:pt x="66" y="475"/>
                  </a:lnTo>
                  <a:lnTo>
                    <a:pt x="51" y="457"/>
                  </a:lnTo>
                  <a:lnTo>
                    <a:pt x="38" y="437"/>
                  </a:lnTo>
                  <a:lnTo>
                    <a:pt x="32" y="427"/>
                  </a:lnTo>
                  <a:lnTo>
                    <a:pt x="28" y="417"/>
                  </a:lnTo>
                  <a:lnTo>
                    <a:pt x="23" y="407"/>
                  </a:lnTo>
                  <a:lnTo>
                    <a:pt x="19" y="396"/>
                  </a:lnTo>
                  <a:lnTo>
                    <a:pt x="15" y="382"/>
                  </a:lnTo>
                  <a:lnTo>
                    <a:pt x="10" y="369"/>
                  </a:lnTo>
                  <a:lnTo>
                    <a:pt x="8" y="354"/>
                  </a:lnTo>
                  <a:lnTo>
                    <a:pt x="5" y="338"/>
                  </a:lnTo>
                  <a:lnTo>
                    <a:pt x="2" y="322"/>
                  </a:lnTo>
                  <a:lnTo>
                    <a:pt x="1" y="306"/>
                  </a:lnTo>
                  <a:lnTo>
                    <a:pt x="0" y="288"/>
                  </a:lnTo>
                  <a:lnTo>
                    <a:pt x="0" y="271"/>
                  </a:lnTo>
                  <a:lnTo>
                    <a:pt x="1" y="254"/>
                  </a:lnTo>
                  <a:lnTo>
                    <a:pt x="4" y="236"/>
                  </a:lnTo>
                  <a:lnTo>
                    <a:pt x="6" y="218"/>
                  </a:lnTo>
                  <a:lnTo>
                    <a:pt x="9" y="200"/>
                  </a:lnTo>
                  <a:lnTo>
                    <a:pt x="14" y="183"/>
                  </a:lnTo>
                  <a:lnTo>
                    <a:pt x="21" y="166"/>
                  </a:lnTo>
                  <a:lnTo>
                    <a:pt x="28" y="148"/>
                  </a:lnTo>
                  <a:lnTo>
                    <a:pt x="36" y="131"/>
                  </a:lnTo>
                  <a:lnTo>
                    <a:pt x="43" y="119"/>
                  </a:lnTo>
                  <a:lnTo>
                    <a:pt x="49" y="108"/>
                  </a:lnTo>
                  <a:lnTo>
                    <a:pt x="58" y="97"/>
                  </a:lnTo>
                  <a:lnTo>
                    <a:pt x="66" y="87"/>
                  </a:lnTo>
                  <a:lnTo>
                    <a:pt x="75" y="76"/>
                  </a:lnTo>
                  <a:lnTo>
                    <a:pt x="84" y="67"/>
                  </a:lnTo>
                  <a:lnTo>
                    <a:pt x="94" y="59"/>
                  </a:lnTo>
                  <a:lnTo>
                    <a:pt x="105" y="50"/>
                  </a:lnTo>
                  <a:lnTo>
                    <a:pt x="115" y="42"/>
                  </a:lnTo>
                  <a:lnTo>
                    <a:pt x="126" y="35"/>
                  </a:lnTo>
                  <a:lnTo>
                    <a:pt x="138" y="28"/>
                  </a:lnTo>
                  <a:lnTo>
                    <a:pt x="149" y="22"/>
                  </a:lnTo>
                  <a:lnTo>
                    <a:pt x="162" y="17"/>
                  </a:lnTo>
                  <a:lnTo>
                    <a:pt x="176" y="11"/>
                  </a:lnTo>
                  <a:lnTo>
                    <a:pt x="188" y="6"/>
                  </a:lnTo>
                  <a:lnTo>
                    <a:pt x="202" y="3"/>
                  </a:lnTo>
                  <a:lnTo>
                    <a:pt x="212" y="2"/>
                  </a:lnTo>
                  <a:lnTo>
                    <a:pt x="216" y="2"/>
                  </a:lnTo>
                  <a:lnTo>
                    <a:pt x="243" y="0"/>
                  </a:lnTo>
                  <a:lnTo>
                    <a:pt x="271" y="3"/>
                  </a:lnTo>
                  <a:lnTo>
                    <a:pt x="297" y="6"/>
                  </a:lnTo>
                  <a:lnTo>
                    <a:pt x="323" y="11"/>
                  </a:lnTo>
                  <a:lnTo>
                    <a:pt x="347" y="19"/>
                  </a:lnTo>
                  <a:lnTo>
                    <a:pt x="370" y="28"/>
                  </a:lnTo>
                  <a:lnTo>
                    <a:pt x="392" y="39"/>
                  </a:lnTo>
                  <a:lnTo>
                    <a:pt x="414" y="52"/>
                  </a:lnTo>
                  <a:lnTo>
                    <a:pt x="436" y="67"/>
                  </a:lnTo>
                  <a:lnTo>
                    <a:pt x="457" y="84"/>
                  </a:lnTo>
                  <a:lnTo>
                    <a:pt x="476" y="104"/>
                  </a:lnTo>
                  <a:lnTo>
                    <a:pt x="495" y="126"/>
                  </a:lnTo>
                  <a:lnTo>
                    <a:pt x="513" y="148"/>
                  </a:lnTo>
                  <a:lnTo>
                    <a:pt x="531" y="174"/>
                  </a:lnTo>
                  <a:lnTo>
                    <a:pt x="547" y="201"/>
                  </a:lnTo>
                  <a:lnTo>
                    <a:pt x="563" y="231"/>
                  </a:lnTo>
                  <a:lnTo>
                    <a:pt x="569" y="244"/>
                  </a:lnTo>
                  <a:lnTo>
                    <a:pt x="575" y="256"/>
                  </a:lnTo>
                  <a:lnTo>
                    <a:pt x="578" y="269"/>
                  </a:lnTo>
                  <a:lnTo>
                    <a:pt x="583" y="283"/>
                  </a:lnTo>
                  <a:lnTo>
                    <a:pt x="585" y="295"/>
                  </a:lnTo>
                  <a:lnTo>
                    <a:pt x="587" y="309"/>
                  </a:lnTo>
                  <a:lnTo>
                    <a:pt x="589" y="323"/>
                  </a:lnTo>
                  <a:lnTo>
                    <a:pt x="589" y="337"/>
                  </a:lnTo>
                  <a:lnTo>
                    <a:pt x="589" y="350"/>
                  </a:lnTo>
                  <a:lnTo>
                    <a:pt x="587" y="364"/>
                  </a:lnTo>
                  <a:lnTo>
                    <a:pt x="585" y="378"/>
                  </a:lnTo>
                  <a:lnTo>
                    <a:pt x="582" y="392"/>
                  </a:lnTo>
                  <a:lnTo>
                    <a:pt x="578" y="407"/>
                  </a:lnTo>
                  <a:lnTo>
                    <a:pt x="574" y="420"/>
                  </a:lnTo>
                  <a:lnTo>
                    <a:pt x="569" y="434"/>
                  </a:lnTo>
                  <a:lnTo>
                    <a:pt x="563" y="447"/>
                  </a:lnTo>
                  <a:lnTo>
                    <a:pt x="557" y="460"/>
                  </a:lnTo>
                  <a:lnTo>
                    <a:pt x="548" y="473"/>
                  </a:lnTo>
                  <a:lnTo>
                    <a:pt x="540" y="486"/>
                  </a:lnTo>
                  <a:lnTo>
                    <a:pt x="531" y="498"/>
                  </a:lnTo>
                  <a:lnTo>
                    <a:pt x="522" y="509"/>
                  </a:lnTo>
                  <a:lnTo>
                    <a:pt x="513" y="520"/>
                  </a:lnTo>
                  <a:lnTo>
                    <a:pt x="503" y="530"/>
                  </a:lnTo>
                  <a:lnTo>
                    <a:pt x="491" y="540"/>
                  </a:lnTo>
                  <a:lnTo>
                    <a:pt x="481" y="549"/>
                  </a:lnTo>
                  <a:lnTo>
                    <a:pt x="468" y="557"/>
                  </a:lnTo>
                  <a:lnTo>
                    <a:pt x="457" y="564"/>
                  </a:lnTo>
                  <a:lnTo>
                    <a:pt x="444" y="571"/>
                  </a:lnTo>
                  <a:lnTo>
                    <a:pt x="431" y="576"/>
                  </a:lnTo>
                  <a:lnTo>
                    <a:pt x="418" y="581"/>
                  </a:lnTo>
                  <a:lnTo>
                    <a:pt x="405" y="585"/>
                  </a:lnTo>
                  <a:lnTo>
                    <a:pt x="391" y="589"/>
                  </a:lnTo>
                  <a:lnTo>
                    <a:pt x="376" y="591"/>
                  </a:lnTo>
                  <a:lnTo>
                    <a:pt x="362" y="593"/>
                  </a:lnTo>
                  <a:lnTo>
                    <a:pt x="347" y="595"/>
                  </a:lnTo>
                  <a:lnTo>
                    <a:pt x="332" y="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5" name="Freeform 33">
              <a:extLst>
                <a:ext uri="{FF2B5EF4-FFF2-40B4-BE49-F238E27FC236}">
                  <a16:creationId xmlns:a16="http://schemas.microsoft.com/office/drawing/2014/main" id="{E642B306-22A2-41E7-823C-73453A22B36D}"/>
                </a:ext>
              </a:extLst>
            </p:cNvPr>
            <p:cNvSpPr>
              <a:spLocks noEditPoints="1"/>
            </p:cNvSpPr>
            <p:nvPr userDrawn="1"/>
          </p:nvSpPr>
          <p:spPr bwMode="auto">
            <a:xfrm>
              <a:off x="7273118" y="4731741"/>
              <a:ext cx="749077" cy="795603"/>
            </a:xfrm>
            <a:custGeom>
              <a:avLst/>
              <a:gdLst>
                <a:gd name="T0" fmla="*/ 96 w 1126"/>
                <a:gd name="T1" fmla="*/ 69 h 1192"/>
                <a:gd name="T2" fmla="*/ 57 w 1126"/>
                <a:gd name="T3" fmla="*/ 121 h 1192"/>
                <a:gd name="T4" fmla="*/ 39 w 1126"/>
                <a:gd name="T5" fmla="*/ 190 h 1192"/>
                <a:gd name="T6" fmla="*/ 46 w 1126"/>
                <a:gd name="T7" fmla="*/ 276 h 1192"/>
                <a:gd name="T8" fmla="*/ 78 w 1126"/>
                <a:gd name="T9" fmla="*/ 394 h 1192"/>
                <a:gd name="T10" fmla="*/ 128 w 1126"/>
                <a:gd name="T11" fmla="*/ 513 h 1192"/>
                <a:gd name="T12" fmla="*/ 191 w 1126"/>
                <a:gd name="T13" fmla="*/ 626 h 1192"/>
                <a:gd name="T14" fmla="*/ 270 w 1126"/>
                <a:gd name="T15" fmla="*/ 730 h 1192"/>
                <a:gd name="T16" fmla="*/ 379 w 1126"/>
                <a:gd name="T17" fmla="*/ 845 h 1192"/>
                <a:gd name="T18" fmla="*/ 492 w 1126"/>
                <a:gd name="T19" fmla="*/ 947 h 1192"/>
                <a:gd name="T20" fmla="*/ 606 w 1126"/>
                <a:gd name="T21" fmla="*/ 1029 h 1192"/>
                <a:gd name="T22" fmla="*/ 720 w 1126"/>
                <a:gd name="T23" fmla="*/ 1093 h 1192"/>
                <a:gd name="T24" fmla="*/ 818 w 1126"/>
                <a:gd name="T25" fmla="*/ 1131 h 1192"/>
                <a:gd name="T26" fmla="*/ 923 w 1126"/>
                <a:gd name="T27" fmla="*/ 1150 h 1192"/>
                <a:gd name="T28" fmla="*/ 997 w 1126"/>
                <a:gd name="T29" fmla="*/ 1150 h 1192"/>
                <a:gd name="T30" fmla="*/ 1046 w 1126"/>
                <a:gd name="T31" fmla="*/ 1127 h 1192"/>
                <a:gd name="T32" fmla="*/ 1069 w 1126"/>
                <a:gd name="T33" fmla="*/ 1099 h 1192"/>
                <a:gd name="T34" fmla="*/ 1085 w 1126"/>
                <a:gd name="T35" fmla="*/ 1041 h 1192"/>
                <a:gd name="T36" fmla="*/ 1075 w 1126"/>
                <a:gd name="T37" fmla="*/ 947 h 1192"/>
                <a:gd name="T38" fmla="*/ 1036 w 1126"/>
                <a:gd name="T39" fmla="*/ 822 h 1192"/>
                <a:gd name="T40" fmla="*/ 974 w 1126"/>
                <a:gd name="T41" fmla="*/ 701 h 1192"/>
                <a:gd name="T42" fmla="*/ 889 w 1126"/>
                <a:gd name="T43" fmla="*/ 585 h 1192"/>
                <a:gd name="T44" fmla="*/ 765 w 1126"/>
                <a:gd name="T45" fmla="*/ 457 h 1192"/>
                <a:gd name="T46" fmla="*/ 578 w 1126"/>
                <a:gd name="T47" fmla="*/ 294 h 1192"/>
                <a:gd name="T48" fmla="*/ 378 w 1126"/>
                <a:gd name="T49" fmla="*/ 131 h 1192"/>
                <a:gd name="T50" fmla="*/ 319 w 1126"/>
                <a:gd name="T51" fmla="*/ 90 h 1192"/>
                <a:gd name="T52" fmla="*/ 261 w 1126"/>
                <a:gd name="T53" fmla="*/ 61 h 1192"/>
                <a:gd name="T54" fmla="*/ 203 w 1126"/>
                <a:gd name="T55" fmla="*/ 45 h 1192"/>
                <a:gd name="T56" fmla="*/ 145 w 1126"/>
                <a:gd name="T57" fmla="*/ 41 h 1192"/>
                <a:gd name="T58" fmla="*/ 948 w 1126"/>
                <a:gd name="T59" fmla="*/ 1192 h 1192"/>
                <a:gd name="T60" fmla="*/ 834 w 1126"/>
                <a:gd name="T61" fmla="*/ 1176 h 1192"/>
                <a:gd name="T62" fmla="*/ 733 w 1126"/>
                <a:gd name="T63" fmla="*/ 1143 h 1192"/>
                <a:gd name="T64" fmla="*/ 614 w 1126"/>
                <a:gd name="T65" fmla="*/ 1081 h 1192"/>
                <a:gd name="T66" fmla="*/ 497 w 1126"/>
                <a:gd name="T67" fmla="*/ 1002 h 1192"/>
                <a:gd name="T68" fmla="*/ 381 w 1126"/>
                <a:gd name="T69" fmla="*/ 902 h 1192"/>
                <a:gd name="T70" fmla="*/ 263 w 1126"/>
                <a:gd name="T71" fmla="*/ 780 h 1192"/>
                <a:gd name="T72" fmla="*/ 177 w 1126"/>
                <a:gd name="T73" fmla="*/ 675 h 1192"/>
                <a:gd name="T74" fmla="*/ 107 w 1126"/>
                <a:gd name="T75" fmla="*/ 560 h 1192"/>
                <a:gd name="T76" fmla="*/ 52 w 1126"/>
                <a:gd name="T77" fmla="*/ 437 h 1192"/>
                <a:gd name="T78" fmla="*/ 13 w 1126"/>
                <a:gd name="T79" fmla="*/ 309 h 1192"/>
                <a:gd name="T80" fmla="*/ 0 w 1126"/>
                <a:gd name="T81" fmla="*/ 205 h 1192"/>
                <a:gd name="T82" fmla="*/ 15 w 1126"/>
                <a:gd name="T83" fmla="*/ 119 h 1192"/>
                <a:gd name="T84" fmla="*/ 58 w 1126"/>
                <a:gd name="T85" fmla="*/ 51 h 1192"/>
                <a:gd name="T86" fmla="*/ 126 w 1126"/>
                <a:gd name="T87" fmla="*/ 3 h 1192"/>
                <a:gd name="T88" fmla="*/ 161 w 1126"/>
                <a:gd name="T89" fmla="*/ 0 h 1192"/>
                <a:gd name="T90" fmla="*/ 226 w 1126"/>
                <a:gd name="T91" fmla="*/ 10 h 1192"/>
                <a:gd name="T92" fmla="*/ 291 w 1126"/>
                <a:gd name="T93" fmla="*/ 31 h 1192"/>
                <a:gd name="T94" fmla="*/ 354 w 1126"/>
                <a:gd name="T95" fmla="*/ 66 h 1192"/>
                <a:gd name="T96" fmla="*/ 459 w 1126"/>
                <a:gd name="T97" fmla="*/ 147 h 1192"/>
                <a:gd name="T98" fmla="*/ 652 w 1126"/>
                <a:gd name="T99" fmla="*/ 304 h 1192"/>
                <a:gd name="T100" fmla="*/ 838 w 1126"/>
                <a:gd name="T101" fmla="*/ 472 h 1192"/>
                <a:gd name="T102" fmla="*/ 944 w 1126"/>
                <a:gd name="T103" fmla="*/ 590 h 1192"/>
                <a:gd name="T104" fmla="*/ 1027 w 1126"/>
                <a:gd name="T105" fmla="*/ 713 h 1192"/>
                <a:gd name="T106" fmla="*/ 1085 w 1126"/>
                <a:gd name="T107" fmla="*/ 840 h 1192"/>
                <a:gd name="T108" fmla="*/ 1121 w 1126"/>
                <a:gd name="T109" fmla="*/ 972 h 1192"/>
                <a:gd name="T110" fmla="*/ 1123 w 1126"/>
                <a:gd name="T111" fmla="*/ 1048 h 1192"/>
                <a:gd name="T112" fmla="*/ 1115 w 1126"/>
                <a:gd name="T113" fmla="*/ 1091 h 1192"/>
                <a:gd name="T114" fmla="*/ 1097 w 1126"/>
                <a:gd name="T115" fmla="*/ 1128 h 1192"/>
                <a:gd name="T116" fmla="*/ 1061 w 1126"/>
                <a:gd name="T117" fmla="*/ 1165 h 1192"/>
                <a:gd name="T118" fmla="*/ 999 w 1126"/>
                <a:gd name="T119" fmla="*/ 1189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192">
                  <a:moveTo>
                    <a:pt x="140" y="39"/>
                  </a:moveTo>
                  <a:lnTo>
                    <a:pt x="124" y="49"/>
                  </a:lnTo>
                  <a:lnTo>
                    <a:pt x="109" y="58"/>
                  </a:lnTo>
                  <a:lnTo>
                    <a:pt x="96" y="69"/>
                  </a:lnTo>
                  <a:lnTo>
                    <a:pt x="83" y="81"/>
                  </a:lnTo>
                  <a:lnTo>
                    <a:pt x="73" y="93"/>
                  </a:lnTo>
                  <a:lnTo>
                    <a:pt x="63" y="106"/>
                  </a:lnTo>
                  <a:lnTo>
                    <a:pt x="57" y="121"/>
                  </a:lnTo>
                  <a:lnTo>
                    <a:pt x="50" y="137"/>
                  </a:lnTo>
                  <a:lnTo>
                    <a:pt x="45" y="153"/>
                  </a:lnTo>
                  <a:lnTo>
                    <a:pt x="42" y="170"/>
                  </a:lnTo>
                  <a:lnTo>
                    <a:pt x="39" y="190"/>
                  </a:lnTo>
                  <a:lnTo>
                    <a:pt x="39" y="209"/>
                  </a:lnTo>
                  <a:lnTo>
                    <a:pt x="40" y="230"/>
                  </a:lnTo>
                  <a:lnTo>
                    <a:pt x="43" y="252"/>
                  </a:lnTo>
                  <a:lnTo>
                    <a:pt x="46" y="276"/>
                  </a:lnTo>
                  <a:lnTo>
                    <a:pt x="51" y="300"/>
                  </a:lnTo>
                  <a:lnTo>
                    <a:pt x="59" y="331"/>
                  </a:lnTo>
                  <a:lnTo>
                    <a:pt x="68" y="363"/>
                  </a:lnTo>
                  <a:lnTo>
                    <a:pt x="78" y="394"/>
                  </a:lnTo>
                  <a:lnTo>
                    <a:pt x="89" y="424"/>
                  </a:lnTo>
                  <a:lnTo>
                    <a:pt x="101" y="455"/>
                  </a:lnTo>
                  <a:lnTo>
                    <a:pt x="114" y="483"/>
                  </a:lnTo>
                  <a:lnTo>
                    <a:pt x="128" y="513"/>
                  </a:lnTo>
                  <a:lnTo>
                    <a:pt x="141" y="542"/>
                  </a:lnTo>
                  <a:lnTo>
                    <a:pt x="157" y="569"/>
                  </a:lnTo>
                  <a:lnTo>
                    <a:pt x="174" y="598"/>
                  </a:lnTo>
                  <a:lnTo>
                    <a:pt x="191" y="626"/>
                  </a:lnTo>
                  <a:lnTo>
                    <a:pt x="209" y="652"/>
                  </a:lnTo>
                  <a:lnTo>
                    <a:pt x="229" y="678"/>
                  </a:lnTo>
                  <a:lnTo>
                    <a:pt x="249" y="704"/>
                  </a:lnTo>
                  <a:lnTo>
                    <a:pt x="270" y="730"/>
                  </a:lnTo>
                  <a:lnTo>
                    <a:pt x="292" y="754"/>
                  </a:lnTo>
                  <a:lnTo>
                    <a:pt x="320" y="786"/>
                  </a:lnTo>
                  <a:lnTo>
                    <a:pt x="350" y="816"/>
                  </a:lnTo>
                  <a:lnTo>
                    <a:pt x="379" y="845"/>
                  </a:lnTo>
                  <a:lnTo>
                    <a:pt x="408" y="872"/>
                  </a:lnTo>
                  <a:lnTo>
                    <a:pt x="436" y="899"/>
                  </a:lnTo>
                  <a:lnTo>
                    <a:pt x="464" y="924"/>
                  </a:lnTo>
                  <a:lnTo>
                    <a:pt x="492" y="947"/>
                  </a:lnTo>
                  <a:lnTo>
                    <a:pt x="521" y="970"/>
                  </a:lnTo>
                  <a:lnTo>
                    <a:pt x="549" y="990"/>
                  </a:lnTo>
                  <a:lnTo>
                    <a:pt x="577" y="1011"/>
                  </a:lnTo>
                  <a:lnTo>
                    <a:pt x="606" y="1029"/>
                  </a:lnTo>
                  <a:lnTo>
                    <a:pt x="634" y="1046"/>
                  </a:lnTo>
                  <a:lnTo>
                    <a:pt x="662" y="1064"/>
                  </a:lnTo>
                  <a:lnTo>
                    <a:pt x="691" y="1079"/>
                  </a:lnTo>
                  <a:lnTo>
                    <a:pt x="720" y="1093"/>
                  </a:lnTo>
                  <a:lnTo>
                    <a:pt x="749" y="1107"/>
                  </a:lnTo>
                  <a:lnTo>
                    <a:pt x="771" y="1115"/>
                  </a:lnTo>
                  <a:lnTo>
                    <a:pt x="794" y="1124"/>
                  </a:lnTo>
                  <a:lnTo>
                    <a:pt x="818" y="1131"/>
                  </a:lnTo>
                  <a:lnTo>
                    <a:pt x="843" y="1137"/>
                  </a:lnTo>
                  <a:lnTo>
                    <a:pt x="869" y="1143"/>
                  </a:lnTo>
                  <a:lnTo>
                    <a:pt x="895" y="1146"/>
                  </a:lnTo>
                  <a:lnTo>
                    <a:pt x="923" y="1150"/>
                  </a:lnTo>
                  <a:lnTo>
                    <a:pt x="950" y="1152"/>
                  </a:lnTo>
                  <a:lnTo>
                    <a:pt x="966" y="1153"/>
                  </a:lnTo>
                  <a:lnTo>
                    <a:pt x="982" y="1152"/>
                  </a:lnTo>
                  <a:lnTo>
                    <a:pt x="997" y="1150"/>
                  </a:lnTo>
                  <a:lnTo>
                    <a:pt x="1011" y="1146"/>
                  </a:lnTo>
                  <a:lnTo>
                    <a:pt x="1024" y="1141"/>
                  </a:lnTo>
                  <a:lnTo>
                    <a:pt x="1036" y="1135"/>
                  </a:lnTo>
                  <a:lnTo>
                    <a:pt x="1046" y="1127"/>
                  </a:lnTo>
                  <a:lnTo>
                    <a:pt x="1056" y="1118"/>
                  </a:lnTo>
                  <a:lnTo>
                    <a:pt x="1060" y="1112"/>
                  </a:lnTo>
                  <a:lnTo>
                    <a:pt x="1065" y="1105"/>
                  </a:lnTo>
                  <a:lnTo>
                    <a:pt x="1069" y="1099"/>
                  </a:lnTo>
                  <a:lnTo>
                    <a:pt x="1073" y="1091"/>
                  </a:lnTo>
                  <a:lnTo>
                    <a:pt x="1079" y="1076"/>
                  </a:lnTo>
                  <a:lnTo>
                    <a:pt x="1082" y="1059"/>
                  </a:lnTo>
                  <a:lnTo>
                    <a:pt x="1085" y="1041"/>
                  </a:lnTo>
                  <a:lnTo>
                    <a:pt x="1085" y="1021"/>
                  </a:lnTo>
                  <a:lnTo>
                    <a:pt x="1084" y="1001"/>
                  </a:lnTo>
                  <a:lnTo>
                    <a:pt x="1082" y="979"/>
                  </a:lnTo>
                  <a:lnTo>
                    <a:pt x="1075" y="947"/>
                  </a:lnTo>
                  <a:lnTo>
                    <a:pt x="1068" y="915"/>
                  </a:lnTo>
                  <a:lnTo>
                    <a:pt x="1059" y="884"/>
                  </a:lnTo>
                  <a:lnTo>
                    <a:pt x="1049" y="853"/>
                  </a:lnTo>
                  <a:lnTo>
                    <a:pt x="1036" y="822"/>
                  </a:lnTo>
                  <a:lnTo>
                    <a:pt x="1024" y="791"/>
                  </a:lnTo>
                  <a:lnTo>
                    <a:pt x="1009" y="761"/>
                  </a:lnTo>
                  <a:lnTo>
                    <a:pt x="993" y="731"/>
                  </a:lnTo>
                  <a:lnTo>
                    <a:pt x="974" y="701"/>
                  </a:lnTo>
                  <a:lnTo>
                    <a:pt x="956" y="671"/>
                  </a:lnTo>
                  <a:lnTo>
                    <a:pt x="935" y="643"/>
                  </a:lnTo>
                  <a:lnTo>
                    <a:pt x="913" y="614"/>
                  </a:lnTo>
                  <a:lnTo>
                    <a:pt x="889" y="585"/>
                  </a:lnTo>
                  <a:lnTo>
                    <a:pt x="864" y="557"/>
                  </a:lnTo>
                  <a:lnTo>
                    <a:pt x="838" y="528"/>
                  </a:lnTo>
                  <a:lnTo>
                    <a:pt x="810" y="501"/>
                  </a:lnTo>
                  <a:lnTo>
                    <a:pt x="765" y="457"/>
                  </a:lnTo>
                  <a:lnTo>
                    <a:pt x="720" y="416"/>
                  </a:lnTo>
                  <a:lnTo>
                    <a:pt x="673" y="374"/>
                  </a:lnTo>
                  <a:lnTo>
                    <a:pt x="625" y="334"/>
                  </a:lnTo>
                  <a:lnTo>
                    <a:pt x="578" y="294"/>
                  </a:lnTo>
                  <a:lnTo>
                    <a:pt x="530" y="255"/>
                  </a:lnTo>
                  <a:lnTo>
                    <a:pt x="482" y="216"/>
                  </a:lnTo>
                  <a:lnTo>
                    <a:pt x="435" y="178"/>
                  </a:lnTo>
                  <a:lnTo>
                    <a:pt x="378" y="131"/>
                  </a:lnTo>
                  <a:lnTo>
                    <a:pt x="363" y="120"/>
                  </a:lnTo>
                  <a:lnTo>
                    <a:pt x="348" y="109"/>
                  </a:lnTo>
                  <a:lnTo>
                    <a:pt x="333" y="99"/>
                  </a:lnTo>
                  <a:lnTo>
                    <a:pt x="319" y="90"/>
                  </a:lnTo>
                  <a:lnTo>
                    <a:pt x="304" y="82"/>
                  </a:lnTo>
                  <a:lnTo>
                    <a:pt x="291" y="74"/>
                  </a:lnTo>
                  <a:lnTo>
                    <a:pt x="276" y="67"/>
                  </a:lnTo>
                  <a:lnTo>
                    <a:pt x="261" y="61"/>
                  </a:lnTo>
                  <a:lnTo>
                    <a:pt x="247" y="57"/>
                  </a:lnTo>
                  <a:lnTo>
                    <a:pt x="232" y="52"/>
                  </a:lnTo>
                  <a:lnTo>
                    <a:pt x="217" y="47"/>
                  </a:lnTo>
                  <a:lnTo>
                    <a:pt x="203" y="45"/>
                  </a:lnTo>
                  <a:lnTo>
                    <a:pt x="188" y="43"/>
                  </a:lnTo>
                  <a:lnTo>
                    <a:pt x="175" y="41"/>
                  </a:lnTo>
                  <a:lnTo>
                    <a:pt x="160" y="41"/>
                  </a:lnTo>
                  <a:lnTo>
                    <a:pt x="145" y="41"/>
                  </a:lnTo>
                  <a:lnTo>
                    <a:pt x="140" y="39"/>
                  </a:lnTo>
                  <a:close/>
                  <a:moveTo>
                    <a:pt x="963" y="1192"/>
                  </a:moveTo>
                  <a:lnTo>
                    <a:pt x="956" y="1192"/>
                  </a:lnTo>
                  <a:lnTo>
                    <a:pt x="948" y="1192"/>
                  </a:lnTo>
                  <a:lnTo>
                    <a:pt x="918" y="1189"/>
                  </a:lnTo>
                  <a:lnTo>
                    <a:pt x="889" y="1185"/>
                  </a:lnTo>
                  <a:lnTo>
                    <a:pt x="861" y="1181"/>
                  </a:lnTo>
                  <a:lnTo>
                    <a:pt x="834" y="1176"/>
                  </a:lnTo>
                  <a:lnTo>
                    <a:pt x="807" y="1169"/>
                  </a:lnTo>
                  <a:lnTo>
                    <a:pt x="782" y="1161"/>
                  </a:lnTo>
                  <a:lnTo>
                    <a:pt x="757" y="1152"/>
                  </a:lnTo>
                  <a:lnTo>
                    <a:pt x="733" y="1143"/>
                  </a:lnTo>
                  <a:lnTo>
                    <a:pt x="703" y="1129"/>
                  </a:lnTo>
                  <a:lnTo>
                    <a:pt x="674" y="1114"/>
                  </a:lnTo>
                  <a:lnTo>
                    <a:pt x="644" y="1098"/>
                  </a:lnTo>
                  <a:lnTo>
                    <a:pt x="614" y="1081"/>
                  </a:lnTo>
                  <a:lnTo>
                    <a:pt x="585" y="1063"/>
                  </a:lnTo>
                  <a:lnTo>
                    <a:pt x="556" y="1043"/>
                  </a:lnTo>
                  <a:lnTo>
                    <a:pt x="527" y="1022"/>
                  </a:lnTo>
                  <a:lnTo>
                    <a:pt x="497" y="1002"/>
                  </a:lnTo>
                  <a:lnTo>
                    <a:pt x="468" y="978"/>
                  </a:lnTo>
                  <a:lnTo>
                    <a:pt x="440" y="954"/>
                  </a:lnTo>
                  <a:lnTo>
                    <a:pt x="410" y="928"/>
                  </a:lnTo>
                  <a:lnTo>
                    <a:pt x="381" y="902"/>
                  </a:lnTo>
                  <a:lnTo>
                    <a:pt x="351" y="873"/>
                  </a:lnTo>
                  <a:lnTo>
                    <a:pt x="323" y="843"/>
                  </a:lnTo>
                  <a:lnTo>
                    <a:pt x="293" y="814"/>
                  </a:lnTo>
                  <a:lnTo>
                    <a:pt x="263" y="780"/>
                  </a:lnTo>
                  <a:lnTo>
                    <a:pt x="240" y="755"/>
                  </a:lnTo>
                  <a:lnTo>
                    <a:pt x="218" y="729"/>
                  </a:lnTo>
                  <a:lnTo>
                    <a:pt x="196" y="701"/>
                  </a:lnTo>
                  <a:lnTo>
                    <a:pt x="177" y="675"/>
                  </a:lnTo>
                  <a:lnTo>
                    <a:pt x="159" y="646"/>
                  </a:lnTo>
                  <a:lnTo>
                    <a:pt x="140" y="619"/>
                  </a:lnTo>
                  <a:lnTo>
                    <a:pt x="123" y="589"/>
                  </a:lnTo>
                  <a:lnTo>
                    <a:pt x="107" y="560"/>
                  </a:lnTo>
                  <a:lnTo>
                    <a:pt x="92" y="530"/>
                  </a:lnTo>
                  <a:lnTo>
                    <a:pt x="77" y="499"/>
                  </a:lnTo>
                  <a:lnTo>
                    <a:pt x="65" y="470"/>
                  </a:lnTo>
                  <a:lnTo>
                    <a:pt x="52" y="437"/>
                  </a:lnTo>
                  <a:lnTo>
                    <a:pt x="40" y="406"/>
                  </a:lnTo>
                  <a:lnTo>
                    <a:pt x="30" y="374"/>
                  </a:lnTo>
                  <a:lnTo>
                    <a:pt x="21" y="341"/>
                  </a:lnTo>
                  <a:lnTo>
                    <a:pt x="13" y="309"/>
                  </a:lnTo>
                  <a:lnTo>
                    <a:pt x="7" y="280"/>
                  </a:lnTo>
                  <a:lnTo>
                    <a:pt x="3" y="254"/>
                  </a:lnTo>
                  <a:lnTo>
                    <a:pt x="0" y="229"/>
                  </a:lnTo>
                  <a:lnTo>
                    <a:pt x="0" y="205"/>
                  </a:lnTo>
                  <a:lnTo>
                    <a:pt x="1" y="181"/>
                  </a:lnTo>
                  <a:lnTo>
                    <a:pt x="4" y="159"/>
                  </a:lnTo>
                  <a:lnTo>
                    <a:pt x="8" y="138"/>
                  </a:lnTo>
                  <a:lnTo>
                    <a:pt x="15" y="119"/>
                  </a:lnTo>
                  <a:lnTo>
                    <a:pt x="23" y="100"/>
                  </a:lnTo>
                  <a:lnTo>
                    <a:pt x="32" y="82"/>
                  </a:lnTo>
                  <a:lnTo>
                    <a:pt x="44" y="66"/>
                  </a:lnTo>
                  <a:lnTo>
                    <a:pt x="58" y="51"/>
                  </a:lnTo>
                  <a:lnTo>
                    <a:pt x="73" y="37"/>
                  </a:lnTo>
                  <a:lnTo>
                    <a:pt x="89" y="25"/>
                  </a:lnTo>
                  <a:lnTo>
                    <a:pt x="107" y="13"/>
                  </a:lnTo>
                  <a:lnTo>
                    <a:pt x="126" y="3"/>
                  </a:lnTo>
                  <a:lnTo>
                    <a:pt x="133" y="0"/>
                  </a:lnTo>
                  <a:lnTo>
                    <a:pt x="140" y="2"/>
                  </a:lnTo>
                  <a:lnTo>
                    <a:pt x="144" y="0"/>
                  </a:lnTo>
                  <a:lnTo>
                    <a:pt x="161" y="0"/>
                  </a:lnTo>
                  <a:lnTo>
                    <a:pt x="177" y="2"/>
                  </a:lnTo>
                  <a:lnTo>
                    <a:pt x="193" y="4"/>
                  </a:lnTo>
                  <a:lnTo>
                    <a:pt x="210" y="6"/>
                  </a:lnTo>
                  <a:lnTo>
                    <a:pt x="226" y="10"/>
                  </a:lnTo>
                  <a:lnTo>
                    <a:pt x="242" y="13"/>
                  </a:lnTo>
                  <a:lnTo>
                    <a:pt x="258" y="19"/>
                  </a:lnTo>
                  <a:lnTo>
                    <a:pt x="274" y="25"/>
                  </a:lnTo>
                  <a:lnTo>
                    <a:pt x="291" y="31"/>
                  </a:lnTo>
                  <a:lnTo>
                    <a:pt x="307" y="38"/>
                  </a:lnTo>
                  <a:lnTo>
                    <a:pt x="323" y="46"/>
                  </a:lnTo>
                  <a:lnTo>
                    <a:pt x="339" y="55"/>
                  </a:lnTo>
                  <a:lnTo>
                    <a:pt x="354" y="66"/>
                  </a:lnTo>
                  <a:lnTo>
                    <a:pt x="370" y="76"/>
                  </a:lnTo>
                  <a:lnTo>
                    <a:pt x="386" y="89"/>
                  </a:lnTo>
                  <a:lnTo>
                    <a:pt x="402" y="101"/>
                  </a:lnTo>
                  <a:lnTo>
                    <a:pt x="459" y="147"/>
                  </a:lnTo>
                  <a:lnTo>
                    <a:pt x="507" y="186"/>
                  </a:lnTo>
                  <a:lnTo>
                    <a:pt x="556" y="225"/>
                  </a:lnTo>
                  <a:lnTo>
                    <a:pt x="604" y="264"/>
                  </a:lnTo>
                  <a:lnTo>
                    <a:pt x="652" y="304"/>
                  </a:lnTo>
                  <a:lnTo>
                    <a:pt x="699" y="346"/>
                  </a:lnTo>
                  <a:lnTo>
                    <a:pt x="746" y="387"/>
                  </a:lnTo>
                  <a:lnTo>
                    <a:pt x="792" y="429"/>
                  </a:lnTo>
                  <a:lnTo>
                    <a:pt x="838" y="472"/>
                  </a:lnTo>
                  <a:lnTo>
                    <a:pt x="866" y="502"/>
                  </a:lnTo>
                  <a:lnTo>
                    <a:pt x="894" y="530"/>
                  </a:lnTo>
                  <a:lnTo>
                    <a:pt x="920" y="560"/>
                  </a:lnTo>
                  <a:lnTo>
                    <a:pt x="944" y="590"/>
                  </a:lnTo>
                  <a:lnTo>
                    <a:pt x="967" y="621"/>
                  </a:lnTo>
                  <a:lnTo>
                    <a:pt x="989" y="651"/>
                  </a:lnTo>
                  <a:lnTo>
                    <a:pt x="1009" y="682"/>
                  </a:lnTo>
                  <a:lnTo>
                    <a:pt x="1027" y="713"/>
                  </a:lnTo>
                  <a:lnTo>
                    <a:pt x="1044" y="744"/>
                  </a:lnTo>
                  <a:lnTo>
                    <a:pt x="1059" y="776"/>
                  </a:lnTo>
                  <a:lnTo>
                    <a:pt x="1073" y="807"/>
                  </a:lnTo>
                  <a:lnTo>
                    <a:pt x="1085" y="840"/>
                  </a:lnTo>
                  <a:lnTo>
                    <a:pt x="1097" y="872"/>
                  </a:lnTo>
                  <a:lnTo>
                    <a:pt x="1106" y="905"/>
                  </a:lnTo>
                  <a:lnTo>
                    <a:pt x="1114" y="939"/>
                  </a:lnTo>
                  <a:lnTo>
                    <a:pt x="1121" y="972"/>
                  </a:lnTo>
                  <a:lnTo>
                    <a:pt x="1124" y="998"/>
                  </a:lnTo>
                  <a:lnTo>
                    <a:pt x="1126" y="1024"/>
                  </a:lnTo>
                  <a:lnTo>
                    <a:pt x="1124" y="1036"/>
                  </a:lnTo>
                  <a:lnTo>
                    <a:pt x="1123" y="1048"/>
                  </a:lnTo>
                  <a:lnTo>
                    <a:pt x="1122" y="1059"/>
                  </a:lnTo>
                  <a:lnTo>
                    <a:pt x="1121" y="1071"/>
                  </a:lnTo>
                  <a:lnTo>
                    <a:pt x="1118" y="1081"/>
                  </a:lnTo>
                  <a:lnTo>
                    <a:pt x="1115" y="1091"/>
                  </a:lnTo>
                  <a:lnTo>
                    <a:pt x="1111" y="1102"/>
                  </a:lnTo>
                  <a:lnTo>
                    <a:pt x="1107" y="1111"/>
                  </a:lnTo>
                  <a:lnTo>
                    <a:pt x="1103" y="1120"/>
                  </a:lnTo>
                  <a:lnTo>
                    <a:pt x="1097" y="1128"/>
                  </a:lnTo>
                  <a:lnTo>
                    <a:pt x="1091" y="1136"/>
                  </a:lnTo>
                  <a:lnTo>
                    <a:pt x="1084" y="1144"/>
                  </a:lnTo>
                  <a:lnTo>
                    <a:pt x="1074" y="1155"/>
                  </a:lnTo>
                  <a:lnTo>
                    <a:pt x="1061" y="1165"/>
                  </a:lnTo>
                  <a:lnTo>
                    <a:pt x="1048" y="1173"/>
                  </a:lnTo>
                  <a:lnTo>
                    <a:pt x="1033" y="1180"/>
                  </a:lnTo>
                  <a:lnTo>
                    <a:pt x="1017" y="1185"/>
                  </a:lnTo>
                  <a:lnTo>
                    <a:pt x="999" y="1189"/>
                  </a:lnTo>
                  <a:lnTo>
                    <a:pt x="982" y="1191"/>
                  </a:lnTo>
                  <a:lnTo>
                    <a:pt x="963" y="11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6" name="Freeform 34">
              <a:extLst>
                <a:ext uri="{FF2B5EF4-FFF2-40B4-BE49-F238E27FC236}">
                  <a16:creationId xmlns:a16="http://schemas.microsoft.com/office/drawing/2014/main" id="{B5EF663E-9EA1-4698-AE54-C025EE48A757}"/>
                </a:ext>
              </a:extLst>
            </p:cNvPr>
            <p:cNvSpPr>
              <a:spLocks noEditPoints="1"/>
            </p:cNvSpPr>
            <p:nvPr userDrawn="1"/>
          </p:nvSpPr>
          <p:spPr bwMode="auto">
            <a:xfrm>
              <a:off x="8366491" y="1400449"/>
              <a:ext cx="2009942" cy="2489165"/>
            </a:xfrm>
            <a:custGeom>
              <a:avLst/>
              <a:gdLst>
                <a:gd name="T0" fmla="*/ 1227 w 3021"/>
                <a:gd name="T1" fmla="*/ 173 h 3747"/>
                <a:gd name="T2" fmla="*/ 1024 w 3021"/>
                <a:gd name="T3" fmla="*/ 461 h 3747"/>
                <a:gd name="T4" fmla="*/ 982 w 3021"/>
                <a:gd name="T5" fmla="*/ 845 h 3747"/>
                <a:gd name="T6" fmla="*/ 1054 w 3021"/>
                <a:gd name="T7" fmla="*/ 1401 h 3747"/>
                <a:gd name="T8" fmla="*/ 1073 w 3021"/>
                <a:gd name="T9" fmla="*/ 1726 h 3747"/>
                <a:gd name="T10" fmla="*/ 1042 w 3021"/>
                <a:gd name="T11" fmla="*/ 2064 h 3747"/>
                <a:gd name="T12" fmla="*/ 892 w 3021"/>
                <a:gd name="T13" fmla="*/ 2347 h 3747"/>
                <a:gd name="T14" fmla="*/ 601 w 3021"/>
                <a:gd name="T15" fmla="*/ 2589 h 3747"/>
                <a:gd name="T16" fmla="*/ 176 w 3021"/>
                <a:gd name="T17" fmla="*/ 2936 h 3747"/>
                <a:gd name="T18" fmla="*/ 50 w 3021"/>
                <a:gd name="T19" fmla="*/ 3162 h 3747"/>
                <a:gd name="T20" fmla="*/ 54 w 3021"/>
                <a:gd name="T21" fmla="*/ 3332 h 3747"/>
                <a:gd name="T22" fmla="*/ 159 w 3021"/>
                <a:gd name="T23" fmla="*/ 3482 h 3747"/>
                <a:gd name="T24" fmla="*/ 463 w 3021"/>
                <a:gd name="T25" fmla="*/ 3658 h 3747"/>
                <a:gd name="T26" fmla="*/ 817 w 3021"/>
                <a:gd name="T27" fmla="*/ 3704 h 3747"/>
                <a:gd name="T28" fmla="*/ 1001 w 3021"/>
                <a:gd name="T29" fmla="*/ 3644 h 3747"/>
                <a:gd name="T30" fmla="*/ 1147 w 3021"/>
                <a:gd name="T31" fmla="*/ 3478 h 3747"/>
                <a:gd name="T32" fmla="*/ 1262 w 3021"/>
                <a:gd name="T33" fmla="*/ 3201 h 3747"/>
                <a:gd name="T34" fmla="*/ 1377 w 3021"/>
                <a:gd name="T35" fmla="*/ 2921 h 3747"/>
                <a:gd name="T36" fmla="*/ 1536 w 3021"/>
                <a:gd name="T37" fmla="*/ 2743 h 3747"/>
                <a:gd name="T38" fmla="*/ 1774 w 3021"/>
                <a:gd name="T39" fmla="*/ 2628 h 3747"/>
                <a:gd name="T40" fmla="*/ 2165 w 3021"/>
                <a:gd name="T41" fmla="*/ 2542 h 3747"/>
                <a:gd name="T42" fmla="*/ 2500 w 3021"/>
                <a:gd name="T43" fmla="*/ 2372 h 3747"/>
                <a:gd name="T44" fmla="*/ 2732 w 3021"/>
                <a:gd name="T45" fmla="*/ 2120 h 3747"/>
                <a:gd name="T46" fmla="*/ 2891 w 3021"/>
                <a:gd name="T47" fmla="*/ 1810 h 3747"/>
                <a:gd name="T48" fmla="*/ 2981 w 3021"/>
                <a:gd name="T49" fmla="*/ 1399 h 3747"/>
                <a:gd name="T50" fmla="*/ 2954 w 3021"/>
                <a:gd name="T51" fmla="*/ 1132 h 3747"/>
                <a:gd name="T52" fmla="*/ 2860 w 3021"/>
                <a:gd name="T53" fmla="*/ 916 h 3747"/>
                <a:gd name="T54" fmla="*/ 2561 w 3021"/>
                <a:gd name="T55" fmla="*/ 590 h 3747"/>
                <a:gd name="T56" fmla="*/ 2186 w 3021"/>
                <a:gd name="T57" fmla="*/ 281 h 3747"/>
                <a:gd name="T58" fmla="*/ 1800 w 3021"/>
                <a:gd name="T59" fmla="*/ 63 h 3747"/>
                <a:gd name="T60" fmla="*/ 728 w 3021"/>
                <a:gd name="T61" fmla="*/ 3747 h 3747"/>
                <a:gd name="T62" fmla="*/ 382 w 3021"/>
                <a:gd name="T63" fmla="*/ 3669 h 3747"/>
                <a:gd name="T64" fmla="*/ 102 w 3021"/>
                <a:gd name="T65" fmla="*/ 3482 h 3747"/>
                <a:gd name="T66" fmla="*/ 8 w 3021"/>
                <a:gd name="T67" fmla="*/ 3311 h 3747"/>
                <a:gd name="T68" fmla="*/ 22 w 3021"/>
                <a:gd name="T69" fmla="*/ 3117 h 3747"/>
                <a:gd name="T70" fmla="*/ 198 w 3021"/>
                <a:gd name="T71" fmla="*/ 2856 h 3747"/>
                <a:gd name="T72" fmla="*/ 654 w 3021"/>
                <a:gd name="T73" fmla="*/ 2507 h 3747"/>
                <a:gd name="T74" fmla="*/ 894 w 3021"/>
                <a:gd name="T75" fmla="*/ 2278 h 3747"/>
                <a:gd name="T76" fmla="*/ 1018 w 3021"/>
                <a:gd name="T77" fmla="*/ 1998 h 3747"/>
                <a:gd name="T78" fmla="*/ 1029 w 3021"/>
                <a:gd name="T79" fmla="*/ 1654 h 3747"/>
                <a:gd name="T80" fmla="*/ 1007 w 3021"/>
                <a:gd name="T81" fmla="*/ 1331 h 3747"/>
                <a:gd name="T82" fmla="*/ 937 w 3021"/>
                <a:gd name="T83" fmla="*/ 770 h 3747"/>
                <a:gd name="T84" fmla="*/ 1014 w 3021"/>
                <a:gd name="T85" fmla="*/ 382 h 3747"/>
                <a:gd name="T86" fmla="*/ 1258 w 3021"/>
                <a:gd name="T87" fmla="*/ 103 h 3747"/>
                <a:gd name="T88" fmla="*/ 1594 w 3021"/>
                <a:gd name="T89" fmla="*/ 0 h 3747"/>
                <a:gd name="T90" fmla="*/ 1831 w 3021"/>
                <a:gd name="T91" fmla="*/ 29 h 3747"/>
                <a:gd name="T92" fmla="*/ 2094 w 3021"/>
                <a:gd name="T93" fmla="*/ 158 h 3747"/>
                <a:gd name="T94" fmla="*/ 2491 w 3021"/>
                <a:gd name="T95" fmla="*/ 478 h 3747"/>
                <a:gd name="T96" fmla="*/ 2853 w 3021"/>
                <a:gd name="T97" fmla="*/ 838 h 3747"/>
                <a:gd name="T98" fmla="*/ 2972 w 3021"/>
                <a:gd name="T99" fmla="*/ 1056 h 3747"/>
                <a:gd name="T100" fmla="*/ 3021 w 3021"/>
                <a:gd name="T101" fmla="*/ 1304 h 3747"/>
                <a:gd name="T102" fmla="*/ 2978 w 3021"/>
                <a:gd name="T103" fmla="*/ 1658 h 3747"/>
                <a:gd name="T104" fmla="*/ 2847 w 3021"/>
                <a:gd name="T105" fmla="*/ 2007 h 3747"/>
                <a:gd name="T106" fmla="*/ 2643 w 3021"/>
                <a:gd name="T107" fmla="*/ 2292 h 3747"/>
                <a:gd name="T108" fmla="*/ 2347 w 3021"/>
                <a:gd name="T109" fmla="*/ 2518 h 3747"/>
                <a:gd name="T110" fmla="*/ 1917 w 3021"/>
                <a:gd name="T111" fmla="*/ 2634 h 3747"/>
                <a:gd name="T112" fmla="*/ 1653 w 3021"/>
                <a:gd name="T113" fmla="*/ 2717 h 3747"/>
                <a:gd name="T114" fmla="*/ 1470 w 3021"/>
                <a:gd name="T115" fmla="*/ 2856 h 3747"/>
                <a:gd name="T116" fmla="*/ 1353 w 3021"/>
                <a:gd name="T117" fmla="*/ 3070 h 3747"/>
                <a:gd name="T118" fmla="*/ 1241 w 3021"/>
                <a:gd name="T119" fmla="*/ 3371 h 3747"/>
                <a:gd name="T120" fmla="*/ 1100 w 3021"/>
                <a:gd name="T121" fmla="*/ 3611 h 3747"/>
                <a:gd name="T122" fmla="*/ 924 w 3021"/>
                <a:gd name="T123" fmla="*/ 3723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21" h="3747">
                  <a:moveTo>
                    <a:pt x="1502" y="44"/>
                  </a:moveTo>
                  <a:lnTo>
                    <a:pt x="1502" y="44"/>
                  </a:lnTo>
                  <a:lnTo>
                    <a:pt x="1466" y="54"/>
                  </a:lnTo>
                  <a:lnTo>
                    <a:pt x="1432" y="65"/>
                  </a:lnTo>
                  <a:lnTo>
                    <a:pt x="1399" y="77"/>
                  </a:lnTo>
                  <a:lnTo>
                    <a:pt x="1368" y="89"/>
                  </a:lnTo>
                  <a:lnTo>
                    <a:pt x="1337" y="104"/>
                  </a:lnTo>
                  <a:lnTo>
                    <a:pt x="1307" y="119"/>
                  </a:lnTo>
                  <a:lnTo>
                    <a:pt x="1279" y="135"/>
                  </a:lnTo>
                  <a:lnTo>
                    <a:pt x="1252" y="153"/>
                  </a:lnTo>
                  <a:lnTo>
                    <a:pt x="1227" y="173"/>
                  </a:lnTo>
                  <a:lnTo>
                    <a:pt x="1202" y="192"/>
                  </a:lnTo>
                  <a:lnTo>
                    <a:pt x="1178" y="214"/>
                  </a:lnTo>
                  <a:lnTo>
                    <a:pt x="1157" y="237"/>
                  </a:lnTo>
                  <a:lnTo>
                    <a:pt x="1136" y="260"/>
                  </a:lnTo>
                  <a:lnTo>
                    <a:pt x="1116" y="285"/>
                  </a:lnTo>
                  <a:lnTo>
                    <a:pt x="1098" y="312"/>
                  </a:lnTo>
                  <a:lnTo>
                    <a:pt x="1081" y="339"/>
                  </a:lnTo>
                  <a:lnTo>
                    <a:pt x="1065" y="369"/>
                  </a:lnTo>
                  <a:lnTo>
                    <a:pt x="1050" y="399"/>
                  </a:lnTo>
                  <a:lnTo>
                    <a:pt x="1036" y="430"/>
                  </a:lnTo>
                  <a:lnTo>
                    <a:pt x="1024" y="461"/>
                  </a:lnTo>
                  <a:lnTo>
                    <a:pt x="1013" y="493"/>
                  </a:lnTo>
                  <a:lnTo>
                    <a:pt x="1004" y="526"/>
                  </a:lnTo>
                  <a:lnTo>
                    <a:pt x="996" y="559"/>
                  </a:lnTo>
                  <a:lnTo>
                    <a:pt x="989" y="593"/>
                  </a:lnTo>
                  <a:lnTo>
                    <a:pt x="983" y="627"/>
                  </a:lnTo>
                  <a:lnTo>
                    <a:pt x="980" y="661"/>
                  </a:lnTo>
                  <a:lnTo>
                    <a:pt x="978" y="697"/>
                  </a:lnTo>
                  <a:lnTo>
                    <a:pt x="976" y="734"/>
                  </a:lnTo>
                  <a:lnTo>
                    <a:pt x="978" y="770"/>
                  </a:lnTo>
                  <a:lnTo>
                    <a:pt x="979" y="807"/>
                  </a:lnTo>
                  <a:lnTo>
                    <a:pt x="982" y="845"/>
                  </a:lnTo>
                  <a:lnTo>
                    <a:pt x="987" y="883"/>
                  </a:lnTo>
                  <a:lnTo>
                    <a:pt x="1002" y="984"/>
                  </a:lnTo>
                  <a:lnTo>
                    <a:pt x="1009" y="1032"/>
                  </a:lnTo>
                  <a:lnTo>
                    <a:pt x="1015" y="1081"/>
                  </a:lnTo>
                  <a:lnTo>
                    <a:pt x="1022" y="1129"/>
                  </a:lnTo>
                  <a:lnTo>
                    <a:pt x="1028" y="1179"/>
                  </a:lnTo>
                  <a:lnTo>
                    <a:pt x="1035" y="1228"/>
                  </a:lnTo>
                  <a:lnTo>
                    <a:pt x="1041" y="1277"/>
                  </a:lnTo>
                  <a:lnTo>
                    <a:pt x="1046" y="1327"/>
                  </a:lnTo>
                  <a:lnTo>
                    <a:pt x="1052" y="1376"/>
                  </a:lnTo>
                  <a:lnTo>
                    <a:pt x="1054" y="1401"/>
                  </a:lnTo>
                  <a:lnTo>
                    <a:pt x="1057" y="1426"/>
                  </a:lnTo>
                  <a:lnTo>
                    <a:pt x="1059" y="1452"/>
                  </a:lnTo>
                  <a:lnTo>
                    <a:pt x="1060" y="1477"/>
                  </a:lnTo>
                  <a:lnTo>
                    <a:pt x="1061" y="1502"/>
                  </a:lnTo>
                  <a:lnTo>
                    <a:pt x="1063" y="1527"/>
                  </a:lnTo>
                  <a:lnTo>
                    <a:pt x="1064" y="1551"/>
                  </a:lnTo>
                  <a:lnTo>
                    <a:pt x="1065" y="1577"/>
                  </a:lnTo>
                  <a:lnTo>
                    <a:pt x="1067" y="1615"/>
                  </a:lnTo>
                  <a:lnTo>
                    <a:pt x="1068" y="1651"/>
                  </a:lnTo>
                  <a:lnTo>
                    <a:pt x="1071" y="1689"/>
                  </a:lnTo>
                  <a:lnTo>
                    <a:pt x="1073" y="1726"/>
                  </a:lnTo>
                  <a:lnTo>
                    <a:pt x="1075" y="1759"/>
                  </a:lnTo>
                  <a:lnTo>
                    <a:pt x="1076" y="1791"/>
                  </a:lnTo>
                  <a:lnTo>
                    <a:pt x="1076" y="1824"/>
                  </a:lnTo>
                  <a:lnTo>
                    <a:pt x="1075" y="1855"/>
                  </a:lnTo>
                  <a:lnTo>
                    <a:pt x="1074" y="1888"/>
                  </a:lnTo>
                  <a:lnTo>
                    <a:pt x="1071" y="1917"/>
                  </a:lnTo>
                  <a:lnTo>
                    <a:pt x="1067" y="1948"/>
                  </a:lnTo>
                  <a:lnTo>
                    <a:pt x="1063" y="1978"/>
                  </a:lnTo>
                  <a:lnTo>
                    <a:pt x="1057" y="2007"/>
                  </a:lnTo>
                  <a:lnTo>
                    <a:pt x="1050" y="2037"/>
                  </a:lnTo>
                  <a:lnTo>
                    <a:pt x="1042" y="2064"/>
                  </a:lnTo>
                  <a:lnTo>
                    <a:pt x="1033" y="2093"/>
                  </a:lnTo>
                  <a:lnTo>
                    <a:pt x="1024" y="2120"/>
                  </a:lnTo>
                  <a:lnTo>
                    <a:pt x="1013" y="2147"/>
                  </a:lnTo>
                  <a:lnTo>
                    <a:pt x="1001" y="2173"/>
                  </a:lnTo>
                  <a:lnTo>
                    <a:pt x="988" y="2200"/>
                  </a:lnTo>
                  <a:lnTo>
                    <a:pt x="974" y="2226"/>
                  </a:lnTo>
                  <a:lnTo>
                    <a:pt x="960" y="2251"/>
                  </a:lnTo>
                  <a:lnTo>
                    <a:pt x="944" y="2275"/>
                  </a:lnTo>
                  <a:lnTo>
                    <a:pt x="927" y="2299"/>
                  </a:lnTo>
                  <a:lnTo>
                    <a:pt x="910" y="2323"/>
                  </a:lnTo>
                  <a:lnTo>
                    <a:pt x="892" y="2347"/>
                  </a:lnTo>
                  <a:lnTo>
                    <a:pt x="871" y="2370"/>
                  </a:lnTo>
                  <a:lnTo>
                    <a:pt x="850" y="2392"/>
                  </a:lnTo>
                  <a:lnTo>
                    <a:pt x="829" y="2415"/>
                  </a:lnTo>
                  <a:lnTo>
                    <a:pt x="807" y="2437"/>
                  </a:lnTo>
                  <a:lnTo>
                    <a:pt x="783" y="2458"/>
                  </a:lnTo>
                  <a:lnTo>
                    <a:pt x="757" y="2479"/>
                  </a:lnTo>
                  <a:lnTo>
                    <a:pt x="732" y="2499"/>
                  </a:lnTo>
                  <a:lnTo>
                    <a:pt x="705" y="2520"/>
                  </a:lnTo>
                  <a:lnTo>
                    <a:pt x="677" y="2539"/>
                  </a:lnTo>
                  <a:lnTo>
                    <a:pt x="648" y="2559"/>
                  </a:lnTo>
                  <a:lnTo>
                    <a:pt x="601" y="2589"/>
                  </a:lnTo>
                  <a:lnTo>
                    <a:pt x="555" y="2622"/>
                  </a:lnTo>
                  <a:lnTo>
                    <a:pt x="510" y="2654"/>
                  </a:lnTo>
                  <a:lnTo>
                    <a:pt x="463" y="2688"/>
                  </a:lnTo>
                  <a:lnTo>
                    <a:pt x="418" y="2723"/>
                  </a:lnTo>
                  <a:lnTo>
                    <a:pt x="372" y="2758"/>
                  </a:lnTo>
                  <a:lnTo>
                    <a:pt x="327" y="2795"/>
                  </a:lnTo>
                  <a:lnTo>
                    <a:pt x="282" y="2831"/>
                  </a:lnTo>
                  <a:lnTo>
                    <a:pt x="253" y="2858"/>
                  </a:lnTo>
                  <a:lnTo>
                    <a:pt x="225" y="2884"/>
                  </a:lnTo>
                  <a:lnTo>
                    <a:pt x="200" y="2909"/>
                  </a:lnTo>
                  <a:lnTo>
                    <a:pt x="176" y="2936"/>
                  </a:lnTo>
                  <a:lnTo>
                    <a:pt x="154" y="2963"/>
                  </a:lnTo>
                  <a:lnTo>
                    <a:pt x="133" y="2990"/>
                  </a:lnTo>
                  <a:lnTo>
                    <a:pt x="115" y="3016"/>
                  </a:lnTo>
                  <a:lnTo>
                    <a:pt x="99" y="3044"/>
                  </a:lnTo>
                  <a:lnTo>
                    <a:pt x="89" y="3061"/>
                  </a:lnTo>
                  <a:lnTo>
                    <a:pt x="81" y="3078"/>
                  </a:lnTo>
                  <a:lnTo>
                    <a:pt x="73" y="3095"/>
                  </a:lnTo>
                  <a:lnTo>
                    <a:pt x="66" y="3111"/>
                  </a:lnTo>
                  <a:lnTo>
                    <a:pt x="60" y="3129"/>
                  </a:lnTo>
                  <a:lnTo>
                    <a:pt x="54" y="3145"/>
                  </a:lnTo>
                  <a:lnTo>
                    <a:pt x="50" y="3162"/>
                  </a:lnTo>
                  <a:lnTo>
                    <a:pt x="46" y="3178"/>
                  </a:lnTo>
                  <a:lnTo>
                    <a:pt x="43" y="3194"/>
                  </a:lnTo>
                  <a:lnTo>
                    <a:pt x="42" y="3210"/>
                  </a:lnTo>
                  <a:lnTo>
                    <a:pt x="39" y="3226"/>
                  </a:lnTo>
                  <a:lnTo>
                    <a:pt x="39" y="3241"/>
                  </a:lnTo>
                  <a:lnTo>
                    <a:pt x="40" y="3257"/>
                  </a:lnTo>
                  <a:lnTo>
                    <a:pt x="42" y="3272"/>
                  </a:lnTo>
                  <a:lnTo>
                    <a:pt x="43" y="3288"/>
                  </a:lnTo>
                  <a:lnTo>
                    <a:pt x="46" y="3303"/>
                  </a:lnTo>
                  <a:lnTo>
                    <a:pt x="50" y="3318"/>
                  </a:lnTo>
                  <a:lnTo>
                    <a:pt x="54" y="3332"/>
                  </a:lnTo>
                  <a:lnTo>
                    <a:pt x="60" y="3346"/>
                  </a:lnTo>
                  <a:lnTo>
                    <a:pt x="66" y="3361"/>
                  </a:lnTo>
                  <a:lnTo>
                    <a:pt x="73" y="3375"/>
                  </a:lnTo>
                  <a:lnTo>
                    <a:pt x="81" y="3389"/>
                  </a:lnTo>
                  <a:lnTo>
                    <a:pt x="90" y="3403"/>
                  </a:lnTo>
                  <a:lnTo>
                    <a:pt x="99" y="3416"/>
                  </a:lnTo>
                  <a:lnTo>
                    <a:pt x="109" y="3430"/>
                  </a:lnTo>
                  <a:lnTo>
                    <a:pt x="120" y="3443"/>
                  </a:lnTo>
                  <a:lnTo>
                    <a:pt x="132" y="3457"/>
                  </a:lnTo>
                  <a:lnTo>
                    <a:pt x="145" y="3469"/>
                  </a:lnTo>
                  <a:lnTo>
                    <a:pt x="159" y="3482"/>
                  </a:lnTo>
                  <a:lnTo>
                    <a:pt x="172" y="3493"/>
                  </a:lnTo>
                  <a:lnTo>
                    <a:pt x="187" y="3506"/>
                  </a:lnTo>
                  <a:lnTo>
                    <a:pt x="203" y="3517"/>
                  </a:lnTo>
                  <a:lnTo>
                    <a:pt x="235" y="3540"/>
                  </a:lnTo>
                  <a:lnTo>
                    <a:pt x="268" y="3562"/>
                  </a:lnTo>
                  <a:lnTo>
                    <a:pt x="300" y="3582"/>
                  </a:lnTo>
                  <a:lnTo>
                    <a:pt x="333" y="3600"/>
                  </a:lnTo>
                  <a:lnTo>
                    <a:pt x="365" y="3616"/>
                  </a:lnTo>
                  <a:lnTo>
                    <a:pt x="397" y="3632"/>
                  </a:lnTo>
                  <a:lnTo>
                    <a:pt x="429" y="3646"/>
                  </a:lnTo>
                  <a:lnTo>
                    <a:pt x="463" y="3658"/>
                  </a:lnTo>
                  <a:lnTo>
                    <a:pt x="495" y="3670"/>
                  </a:lnTo>
                  <a:lnTo>
                    <a:pt x="527" y="3679"/>
                  </a:lnTo>
                  <a:lnTo>
                    <a:pt x="560" y="3688"/>
                  </a:lnTo>
                  <a:lnTo>
                    <a:pt x="592" y="3695"/>
                  </a:lnTo>
                  <a:lnTo>
                    <a:pt x="624" y="3700"/>
                  </a:lnTo>
                  <a:lnTo>
                    <a:pt x="658" y="3704"/>
                  </a:lnTo>
                  <a:lnTo>
                    <a:pt x="690" y="3707"/>
                  </a:lnTo>
                  <a:lnTo>
                    <a:pt x="722" y="3708"/>
                  </a:lnTo>
                  <a:lnTo>
                    <a:pt x="761" y="3708"/>
                  </a:lnTo>
                  <a:lnTo>
                    <a:pt x="799" y="3705"/>
                  </a:lnTo>
                  <a:lnTo>
                    <a:pt x="817" y="3704"/>
                  </a:lnTo>
                  <a:lnTo>
                    <a:pt x="835" y="3702"/>
                  </a:lnTo>
                  <a:lnTo>
                    <a:pt x="854" y="3699"/>
                  </a:lnTo>
                  <a:lnTo>
                    <a:pt x="871" y="3695"/>
                  </a:lnTo>
                  <a:lnTo>
                    <a:pt x="888" y="3692"/>
                  </a:lnTo>
                  <a:lnTo>
                    <a:pt x="905" y="3687"/>
                  </a:lnTo>
                  <a:lnTo>
                    <a:pt x="921" y="3681"/>
                  </a:lnTo>
                  <a:lnTo>
                    <a:pt x="937" y="3676"/>
                  </a:lnTo>
                  <a:lnTo>
                    <a:pt x="954" y="3669"/>
                  </a:lnTo>
                  <a:lnTo>
                    <a:pt x="970" y="3662"/>
                  </a:lnTo>
                  <a:lnTo>
                    <a:pt x="985" y="3653"/>
                  </a:lnTo>
                  <a:lnTo>
                    <a:pt x="1001" y="3644"/>
                  </a:lnTo>
                  <a:lnTo>
                    <a:pt x="1015" y="3634"/>
                  </a:lnTo>
                  <a:lnTo>
                    <a:pt x="1029" y="3623"/>
                  </a:lnTo>
                  <a:lnTo>
                    <a:pt x="1044" y="3611"/>
                  </a:lnTo>
                  <a:lnTo>
                    <a:pt x="1058" y="3598"/>
                  </a:lnTo>
                  <a:lnTo>
                    <a:pt x="1072" y="3584"/>
                  </a:lnTo>
                  <a:lnTo>
                    <a:pt x="1084" y="3569"/>
                  </a:lnTo>
                  <a:lnTo>
                    <a:pt x="1098" y="3553"/>
                  </a:lnTo>
                  <a:lnTo>
                    <a:pt x="1111" y="3536"/>
                  </a:lnTo>
                  <a:lnTo>
                    <a:pt x="1123" y="3519"/>
                  </a:lnTo>
                  <a:lnTo>
                    <a:pt x="1136" y="3499"/>
                  </a:lnTo>
                  <a:lnTo>
                    <a:pt x="1147" y="3478"/>
                  </a:lnTo>
                  <a:lnTo>
                    <a:pt x="1160" y="3457"/>
                  </a:lnTo>
                  <a:lnTo>
                    <a:pt x="1172" y="3434"/>
                  </a:lnTo>
                  <a:lnTo>
                    <a:pt x="1183" y="3408"/>
                  </a:lnTo>
                  <a:lnTo>
                    <a:pt x="1193" y="3383"/>
                  </a:lnTo>
                  <a:lnTo>
                    <a:pt x="1205" y="3356"/>
                  </a:lnTo>
                  <a:lnTo>
                    <a:pt x="1214" y="3330"/>
                  </a:lnTo>
                  <a:lnTo>
                    <a:pt x="1224" y="3304"/>
                  </a:lnTo>
                  <a:lnTo>
                    <a:pt x="1233" y="3279"/>
                  </a:lnTo>
                  <a:lnTo>
                    <a:pt x="1244" y="3252"/>
                  </a:lnTo>
                  <a:lnTo>
                    <a:pt x="1253" y="3227"/>
                  </a:lnTo>
                  <a:lnTo>
                    <a:pt x="1262" y="3201"/>
                  </a:lnTo>
                  <a:lnTo>
                    <a:pt x="1272" y="3176"/>
                  </a:lnTo>
                  <a:lnTo>
                    <a:pt x="1282" y="3149"/>
                  </a:lnTo>
                  <a:lnTo>
                    <a:pt x="1293" y="3118"/>
                  </a:lnTo>
                  <a:lnTo>
                    <a:pt x="1305" y="3087"/>
                  </a:lnTo>
                  <a:lnTo>
                    <a:pt x="1316" y="3056"/>
                  </a:lnTo>
                  <a:lnTo>
                    <a:pt x="1328" y="3025"/>
                  </a:lnTo>
                  <a:lnTo>
                    <a:pt x="1337" y="3004"/>
                  </a:lnTo>
                  <a:lnTo>
                    <a:pt x="1346" y="2982"/>
                  </a:lnTo>
                  <a:lnTo>
                    <a:pt x="1355" y="2961"/>
                  </a:lnTo>
                  <a:lnTo>
                    <a:pt x="1365" y="2942"/>
                  </a:lnTo>
                  <a:lnTo>
                    <a:pt x="1377" y="2921"/>
                  </a:lnTo>
                  <a:lnTo>
                    <a:pt x="1388" y="2903"/>
                  </a:lnTo>
                  <a:lnTo>
                    <a:pt x="1400" y="2884"/>
                  </a:lnTo>
                  <a:lnTo>
                    <a:pt x="1412" y="2866"/>
                  </a:lnTo>
                  <a:lnTo>
                    <a:pt x="1426" y="2849"/>
                  </a:lnTo>
                  <a:lnTo>
                    <a:pt x="1440" y="2831"/>
                  </a:lnTo>
                  <a:lnTo>
                    <a:pt x="1455" y="2815"/>
                  </a:lnTo>
                  <a:lnTo>
                    <a:pt x="1470" y="2801"/>
                  </a:lnTo>
                  <a:lnTo>
                    <a:pt x="1485" y="2784"/>
                  </a:lnTo>
                  <a:lnTo>
                    <a:pt x="1502" y="2771"/>
                  </a:lnTo>
                  <a:lnTo>
                    <a:pt x="1519" y="2756"/>
                  </a:lnTo>
                  <a:lnTo>
                    <a:pt x="1536" y="2743"/>
                  </a:lnTo>
                  <a:lnTo>
                    <a:pt x="1555" y="2729"/>
                  </a:lnTo>
                  <a:lnTo>
                    <a:pt x="1573" y="2717"/>
                  </a:lnTo>
                  <a:lnTo>
                    <a:pt x="1594" y="2705"/>
                  </a:lnTo>
                  <a:lnTo>
                    <a:pt x="1613" y="2694"/>
                  </a:lnTo>
                  <a:lnTo>
                    <a:pt x="1634" y="2682"/>
                  </a:lnTo>
                  <a:lnTo>
                    <a:pt x="1656" y="2672"/>
                  </a:lnTo>
                  <a:lnTo>
                    <a:pt x="1679" y="2663"/>
                  </a:lnTo>
                  <a:lnTo>
                    <a:pt x="1701" y="2654"/>
                  </a:lnTo>
                  <a:lnTo>
                    <a:pt x="1724" y="2645"/>
                  </a:lnTo>
                  <a:lnTo>
                    <a:pt x="1749" y="2637"/>
                  </a:lnTo>
                  <a:lnTo>
                    <a:pt x="1774" y="2628"/>
                  </a:lnTo>
                  <a:lnTo>
                    <a:pt x="1800" y="2620"/>
                  </a:lnTo>
                  <a:lnTo>
                    <a:pt x="1827" y="2614"/>
                  </a:lnTo>
                  <a:lnTo>
                    <a:pt x="1853" y="2608"/>
                  </a:lnTo>
                  <a:lnTo>
                    <a:pt x="1882" y="2601"/>
                  </a:lnTo>
                  <a:lnTo>
                    <a:pt x="1909" y="2596"/>
                  </a:lnTo>
                  <a:lnTo>
                    <a:pt x="1926" y="2593"/>
                  </a:lnTo>
                  <a:lnTo>
                    <a:pt x="1994" y="2580"/>
                  </a:lnTo>
                  <a:lnTo>
                    <a:pt x="2063" y="2567"/>
                  </a:lnTo>
                  <a:lnTo>
                    <a:pt x="2097" y="2560"/>
                  </a:lnTo>
                  <a:lnTo>
                    <a:pt x="2132" y="2552"/>
                  </a:lnTo>
                  <a:lnTo>
                    <a:pt x="2165" y="2542"/>
                  </a:lnTo>
                  <a:lnTo>
                    <a:pt x="2198" y="2533"/>
                  </a:lnTo>
                  <a:lnTo>
                    <a:pt x="2231" y="2522"/>
                  </a:lnTo>
                  <a:lnTo>
                    <a:pt x="2265" y="2510"/>
                  </a:lnTo>
                  <a:lnTo>
                    <a:pt x="2297" y="2498"/>
                  </a:lnTo>
                  <a:lnTo>
                    <a:pt x="2329" y="2484"/>
                  </a:lnTo>
                  <a:lnTo>
                    <a:pt x="2360" y="2468"/>
                  </a:lnTo>
                  <a:lnTo>
                    <a:pt x="2391" y="2451"/>
                  </a:lnTo>
                  <a:lnTo>
                    <a:pt x="2421" y="2431"/>
                  </a:lnTo>
                  <a:lnTo>
                    <a:pt x="2449" y="2411"/>
                  </a:lnTo>
                  <a:lnTo>
                    <a:pt x="2475" y="2391"/>
                  </a:lnTo>
                  <a:lnTo>
                    <a:pt x="2500" y="2372"/>
                  </a:lnTo>
                  <a:lnTo>
                    <a:pt x="2524" y="2351"/>
                  </a:lnTo>
                  <a:lnTo>
                    <a:pt x="2548" y="2330"/>
                  </a:lnTo>
                  <a:lnTo>
                    <a:pt x="2570" y="2308"/>
                  </a:lnTo>
                  <a:lnTo>
                    <a:pt x="2593" y="2287"/>
                  </a:lnTo>
                  <a:lnTo>
                    <a:pt x="2615" y="2265"/>
                  </a:lnTo>
                  <a:lnTo>
                    <a:pt x="2635" y="2242"/>
                  </a:lnTo>
                  <a:lnTo>
                    <a:pt x="2656" y="2219"/>
                  </a:lnTo>
                  <a:lnTo>
                    <a:pt x="2675" y="2195"/>
                  </a:lnTo>
                  <a:lnTo>
                    <a:pt x="2695" y="2171"/>
                  </a:lnTo>
                  <a:lnTo>
                    <a:pt x="2713" y="2146"/>
                  </a:lnTo>
                  <a:lnTo>
                    <a:pt x="2732" y="2120"/>
                  </a:lnTo>
                  <a:lnTo>
                    <a:pt x="2749" y="2095"/>
                  </a:lnTo>
                  <a:lnTo>
                    <a:pt x="2766" y="2069"/>
                  </a:lnTo>
                  <a:lnTo>
                    <a:pt x="2782" y="2042"/>
                  </a:lnTo>
                  <a:lnTo>
                    <a:pt x="2798" y="2015"/>
                  </a:lnTo>
                  <a:lnTo>
                    <a:pt x="2813" y="1987"/>
                  </a:lnTo>
                  <a:lnTo>
                    <a:pt x="2828" y="1959"/>
                  </a:lnTo>
                  <a:lnTo>
                    <a:pt x="2842" y="1930"/>
                  </a:lnTo>
                  <a:lnTo>
                    <a:pt x="2854" y="1901"/>
                  </a:lnTo>
                  <a:lnTo>
                    <a:pt x="2867" y="1871"/>
                  </a:lnTo>
                  <a:lnTo>
                    <a:pt x="2880" y="1841"/>
                  </a:lnTo>
                  <a:lnTo>
                    <a:pt x="2891" y="1810"/>
                  </a:lnTo>
                  <a:lnTo>
                    <a:pt x="2903" y="1779"/>
                  </a:lnTo>
                  <a:lnTo>
                    <a:pt x="2913" y="1746"/>
                  </a:lnTo>
                  <a:lnTo>
                    <a:pt x="2922" y="1714"/>
                  </a:lnTo>
                  <a:lnTo>
                    <a:pt x="2931" y="1681"/>
                  </a:lnTo>
                  <a:lnTo>
                    <a:pt x="2940" y="1648"/>
                  </a:lnTo>
                  <a:lnTo>
                    <a:pt x="2948" y="1613"/>
                  </a:lnTo>
                  <a:lnTo>
                    <a:pt x="2955" y="1579"/>
                  </a:lnTo>
                  <a:lnTo>
                    <a:pt x="2962" y="1543"/>
                  </a:lnTo>
                  <a:lnTo>
                    <a:pt x="2970" y="1495"/>
                  </a:lnTo>
                  <a:lnTo>
                    <a:pt x="2977" y="1447"/>
                  </a:lnTo>
                  <a:lnTo>
                    <a:pt x="2981" y="1399"/>
                  </a:lnTo>
                  <a:lnTo>
                    <a:pt x="2982" y="1352"/>
                  </a:lnTo>
                  <a:lnTo>
                    <a:pt x="2982" y="1329"/>
                  </a:lnTo>
                  <a:lnTo>
                    <a:pt x="2981" y="1306"/>
                  </a:lnTo>
                  <a:lnTo>
                    <a:pt x="2979" y="1284"/>
                  </a:lnTo>
                  <a:lnTo>
                    <a:pt x="2978" y="1261"/>
                  </a:lnTo>
                  <a:lnTo>
                    <a:pt x="2975" y="1240"/>
                  </a:lnTo>
                  <a:lnTo>
                    <a:pt x="2972" y="1218"/>
                  </a:lnTo>
                  <a:lnTo>
                    <a:pt x="2969" y="1196"/>
                  </a:lnTo>
                  <a:lnTo>
                    <a:pt x="2964" y="1174"/>
                  </a:lnTo>
                  <a:lnTo>
                    <a:pt x="2960" y="1153"/>
                  </a:lnTo>
                  <a:lnTo>
                    <a:pt x="2954" y="1132"/>
                  </a:lnTo>
                  <a:lnTo>
                    <a:pt x="2948" y="1111"/>
                  </a:lnTo>
                  <a:lnTo>
                    <a:pt x="2943" y="1090"/>
                  </a:lnTo>
                  <a:lnTo>
                    <a:pt x="2936" y="1070"/>
                  </a:lnTo>
                  <a:lnTo>
                    <a:pt x="2928" y="1050"/>
                  </a:lnTo>
                  <a:lnTo>
                    <a:pt x="2920" y="1030"/>
                  </a:lnTo>
                  <a:lnTo>
                    <a:pt x="2912" y="1010"/>
                  </a:lnTo>
                  <a:lnTo>
                    <a:pt x="2903" y="991"/>
                  </a:lnTo>
                  <a:lnTo>
                    <a:pt x="2892" y="972"/>
                  </a:lnTo>
                  <a:lnTo>
                    <a:pt x="2882" y="953"/>
                  </a:lnTo>
                  <a:lnTo>
                    <a:pt x="2872" y="934"/>
                  </a:lnTo>
                  <a:lnTo>
                    <a:pt x="2860" y="916"/>
                  </a:lnTo>
                  <a:lnTo>
                    <a:pt x="2847" y="898"/>
                  </a:lnTo>
                  <a:lnTo>
                    <a:pt x="2835" y="879"/>
                  </a:lnTo>
                  <a:lnTo>
                    <a:pt x="2822" y="861"/>
                  </a:lnTo>
                  <a:lnTo>
                    <a:pt x="2791" y="822"/>
                  </a:lnTo>
                  <a:lnTo>
                    <a:pt x="2758" y="784"/>
                  </a:lnTo>
                  <a:lnTo>
                    <a:pt x="2725" y="747"/>
                  </a:lnTo>
                  <a:lnTo>
                    <a:pt x="2690" y="712"/>
                  </a:lnTo>
                  <a:lnTo>
                    <a:pt x="2657" y="679"/>
                  </a:lnTo>
                  <a:lnTo>
                    <a:pt x="2624" y="647"/>
                  </a:lnTo>
                  <a:lnTo>
                    <a:pt x="2592" y="618"/>
                  </a:lnTo>
                  <a:lnTo>
                    <a:pt x="2561" y="590"/>
                  </a:lnTo>
                  <a:lnTo>
                    <a:pt x="2530" y="562"/>
                  </a:lnTo>
                  <a:lnTo>
                    <a:pt x="2498" y="534"/>
                  </a:lnTo>
                  <a:lnTo>
                    <a:pt x="2465" y="508"/>
                  </a:lnTo>
                  <a:lnTo>
                    <a:pt x="2432" y="480"/>
                  </a:lnTo>
                  <a:lnTo>
                    <a:pt x="2400" y="454"/>
                  </a:lnTo>
                  <a:lnTo>
                    <a:pt x="2367" y="427"/>
                  </a:lnTo>
                  <a:lnTo>
                    <a:pt x="2335" y="401"/>
                  </a:lnTo>
                  <a:lnTo>
                    <a:pt x="2303" y="375"/>
                  </a:lnTo>
                  <a:lnTo>
                    <a:pt x="2264" y="344"/>
                  </a:lnTo>
                  <a:lnTo>
                    <a:pt x="2225" y="312"/>
                  </a:lnTo>
                  <a:lnTo>
                    <a:pt x="2186" y="281"/>
                  </a:lnTo>
                  <a:lnTo>
                    <a:pt x="2147" y="249"/>
                  </a:lnTo>
                  <a:lnTo>
                    <a:pt x="2110" y="219"/>
                  </a:lnTo>
                  <a:lnTo>
                    <a:pt x="2072" y="191"/>
                  </a:lnTo>
                  <a:lnTo>
                    <a:pt x="2034" y="166"/>
                  </a:lnTo>
                  <a:lnTo>
                    <a:pt x="1996" y="143"/>
                  </a:lnTo>
                  <a:lnTo>
                    <a:pt x="1957" y="122"/>
                  </a:lnTo>
                  <a:lnTo>
                    <a:pt x="1919" y="104"/>
                  </a:lnTo>
                  <a:lnTo>
                    <a:pt x="1879" y="88"/>
                  </a:lnTo>
                  <a:lnTo>
                    <a:pt x="1840" y="74"/>
                  </a:lnTo>
                  <a:lnTo>
                    <a:pt x="1821" y="68"/>
                  </a:lnTo>
                  <a:lnTo>
                    <a:pt x="1800" y="63"/>
                  </a:lnTo>
                  <a:lnTo>
                    <a:pt x="1781" y="58"/>
                  </a:lnTo>
                  <a:lnTo>
                    <a:pt x="1760" y="54"/>
                  </a:lnTo>
                  <a:lnTo>
                    <a:pt x="1720" y="47"/>
                  </a:lnTo>
                  <a:lnTo>
                    <a:pt x="1679" y="42"/>
                  </a:lnTo>
                  <a:lnTo>
                    <a:pt x="1637" y="40"/>
                  </a:lnTo>
                  <a:lnTo>
                    <a:pt x="1595" y="39"/>
                  </a:lnTo>
                  <a:lnTo>
                    <a:pt x="1552" y="41"/>
                  </a:lnTo>
                  <a:lnTo>
                    <a:pt x="1509" y="46"/>
                  </a:lnTo>
                  <a:lnTo>
                    <a:pt x="1502" y="44"/>
                  </a:lnTo>
                  <a:close/>
                  <a:moveTo>
                    <a:pt x="734" y="3747"/>
                  </a:moveTo>
                  <a:lnTo>
                    <a:pt x="728" y="3747"/>
                  </a:lnTo>
                  <a:lnTo>
                    <a:pt x="722" y="3747"/>
                  </a:lnTo>
                  <a:lnTo>
                    <a:pt x="687" y="3746"/>
                  </a:lnTo>
                  <a:lnTo>
                    <a:pt x="654" y="3743"/>
                  </a:lnTo>
                  <a:lnTo>
                    <a:pt x="620" y="3739"/>
                  </a:lnTo>
                  <a:lnTo>
                    <a:pt x="585" y="3733"/>
                  </a:lnTo>
                  <a:lnTo>
                    <a:pt x="552" y="3726"/>
                  </a:lnTo>
                  <a:lnTo>
                    <a:pt x="518" y="3718"/>
                  </a:lnTo>
                  <a:lnTo>
                    <a:pt x="483" y="3708"/>
                  </a:lnTo>
                  <a:lnTo>
                    <a:pt x="450" y="3696"/>
                  </a:lnTo>
                  <a:lnTo>
                    <a:pt x="416" y="3683"/>
                  </a:lnTo>
                  <a:lnTo>
                    <a:pt x="382" y="3669"/>
                  </a:lnTo>
                  <a:lnTo>
                    <a:pt x="348" y="3653"/>
                  </a:lnTo>
                  <a:lnTo>
                    <a:pt x="315" y="3634"/>
                  </a:lnTo>
                  <a:lnTo>
                    <a:pt x="281" y="3616"/>
                  </a:lnTo>
                  <a:lnTo>
                    <a:pt x="247" y="3595"/>
                  </a:lnTo>
                  <a:lnTo>
                    <a:pt x="214" y="3574"/>
                  </a:lnTo>
                  <a:lnTo>
                    <a:pt x="180" y="3549"/>
                  </a:lnTo>
                  <a:lnTo>
                    <a:pt x="163" y="3537"/>
                  </a:lnTo>
                  <a:lnTo>
                    <a:pt x="146" y="3523"/>
                  </a:lnTo>
                  <a:lnTo>
                    <a:pt x="131" y="3509"/>
                  </a:lnTo>
                  <a:lnTo>
                    <a:pt x="116" y="3496"/>
                  </a:lnTo>
                  <a:lnTo>
                    <a:pt x="102" y="3482"/>
                  </a:lnTo>
                  <a:lnTo>
                    <a:pt x="89" y="3467"/>
                  </a:lnTo>
                  <a:lnTo>
                    <a:pt x="77" y="3453"/>
                  </a:lnTo>
                  <a:lnTo>
                    <a:pt x="66" y="3438"/>
                  </a:lnTo>
                  <a:lnTo>
                    <a:pt x="55" y="3423"/>
                  </a:lnTo>
                  <a:lnTo>
                    <a:pt x="46" y="3407"/>
                  </a:lnTo>
                  <a:lnTo>
                    <a:pt x="37" y="3392"/>
                  </a:lnTo>
                  <a:lnTo>
                    <a:pt x="30" y="3376"/>
                  </a:lnTo>
                  <a:lnTo>
                    <a:pt x="23" y="3360"/>
                  </a:lnTo>
                  <a:lnTo>
                    <a:pt x="17" y="3344"/>
                  </a:lnTo>
                  <a:lnTo>
                    <a:pt x="12" y="3327"/>
                  </a:lnTo>
                  <a:lnTo>
                    <a:pt x="8" y="3311"/>
                  </a:lnTo>
                  <a:lnTo>
                    <a:pt x="5" y="3294"/>
                  </a:lnTo>
                  <a:lnTo>
                    <a:pt x="3" y="3277"/>
                  </a:lnTo>
                  <a:lnTo>
                    <a:pt x="0" y="3260"/>
                  </a:lnTo>
                  <a:lnTo>
                    <a:pt x="0" y="3242"/>
                  </a:lnTo>
                  <a:lnTo>
                    <a:pt x="0" y="3225"/>
                  </a:lnTo>
                  <a:lnTo>
                    <a:pt x="1" y="3208"/>
                  </a:lnTo>
                  <a:lnTo>
                    <a:pt x="4" y="3189"/>
                  </a:lnTo>
                  <a:lnTo>
                    <a:pt x="7" y="3172"/>
                  </a:lnTo>
                  <a:lnTo>
                    <a:pt x="11" y="3154"/>
                  </a:lnTo>
                  <a:lnTo>
                    <a:pt x="16" y="3135"/>
                  </a:lnTo>
                  <a:lnTo>
                    <a:pt x="22" y="3117"/>
                  </a:lnTo>
                  <a:lnTo>
                    <a:pt x="29" y="3099"/>
                  </a:lnTo>
                  <a:lnTo>
                    <a:pt x="36" y="3080"/>
                  </a:lnTo>
                  <a:lnTo>
                    <a:pt x="45" y="3062"/>
                  </a:lnTo>
                  <a:lnTo>
                    <a:pt x="54" y="3043"/>
                  </a:lnTo>
                  <a:lnTo>
                    <a:pt x="65" y="3024"/>
                  </a:lnTo>
                  <a:lnTo>
                    <a:pt x="82" y="2996"/>
                  </a:lnTo>
                  <a:lnTo>
                    <a:pt x="101" y="2967"/>
                  </a:lnTo>
                  <a:lnTo>
                    <a:pt x="122" y="2939"/>
                  </a:lnTo>
                  <a:lnTo>
                    <a:pt x="145" y="2912"/>
                  </a:lnTo>
                  <a:lnTo>
                    <a:pt x="170" y="2883"/>
                  </a:lnTo>
                  <a:lnTo>
                    <a:pt x="198" y="2856"/>
                  </a:lnTo>
                  <a:lnTo>
                    <a:pt x="226" y="2829"/>
                  </a:lnTo>
                  <a:lnTo>
                    <a:pt x="257" y="2802"/>
                  </a:lnTo>
                  <a:lnTo>
                    <a:pt x="302" y="2764"/>
                  </a:lnTo>
                  <a:lnTo>
                    <a:pt x="348" y="2727"/>
                  </a:lnTo>
                  <a:lnTo>
                    <a:pt x="394" y="2692"/>
                  </a:lnTo>
                  <a:lnTo>
                    <a:pt x="440" y="2656"/>
                  </a:lnTo>
                  <a:lnTo>
                    <a:pt x="486" y="2622"/>
                  </a:lnTo>
                  <a:lnTo>
                    <a:pt x="533" y="2588"/>
                  </a:lnTo>
                  <a:lnTo>
                    <a:pt x="580" y="2556"/>
                  </a:lnTo>
                  <a:lnTo>
                    <a:pt x="627" y="2525"/>
                  </a:lnTo>
                  <a:lnTo>
                    <a:pt x="654" y="2507"/>
                  </a:lnTo>
                  <a:lnTo>
                    <a:pt x="682" y="2489"/>
                  </a:lnTo>
                  <a:lnTo>
                    <a:pt x="707" y="2469"/>
                  </a:lnTo>
                  <a:lnTo>
                    <a:pt x="731" y="2450"/>
                  </a:lnTo>
                  <a:lnTo>
                    <a:pt x="755" y="2429"/>
                  </a:lnTo>
                  <a:lnTo>
                    <a:pt x="778" y="2408"/>
                  </a:lnTo>
                  <a:lnTo>
                    <a:pt x="800" y="2388"/>
                  </a:lnTo>
                  <a:lnTo>
                    <a:pt x="820" y="2367"/>
                  </a:lnTo>
                  <a:lnTo>
                    <a:pt x="840" y="2345"/>
                  </a:lnTo>
                  <a:lnTo>
                    <a:pt x="859" y="2323"/>
                  </a:lnTo>
                  <a:lnTo>
                    <a:pt x="878" y="2300"/>
                  </a:lnTo>
                  <a:lnTo>
                    <a:pt x="894" y="2278"/>
                  </a:lnTo>
                  <a:lnTo>
                    <a:pt x="910" y="2255"/>
                  </a:lnTo>
                  <a:lnTo>
                    <a:pt x="925" y="2230"/>
                  </a:lnTo>
                  <a:lnTo>
                    <a:pt x="940" y="2206"/>
                  </a:lnTo>
                  <a:lnTo>
                    <a:pt x="952" y="2182"/>
                  </a:lnTo>
                  <a:lnTo>
                    <a:pt x="965" y="2157"/>
                  </a:lnTo>
                  <a:lnTo>
                    <a:pt x="976" y="2132"/>
                  </a:lnTo>
                  <a:lnTo>
                    <a:pt x="986" y="2105"/>
                  </a:lnTo>
                  <a:lnTo>
                    <a:pt x="996" y="2079"/>
                  </a:lnTo>
                  <a:lnTo>
                    <a:pt x="1004" y="2053"/>
                  </a:lnTo>
                  <a:lnTo>
                    <a:pt x="1011" y="2025"/>
                  </a:lnTo>
                  <a:lnTo>
                    <a:pt x="1018" y="1998"/>
                  </a:lnTo>
                  <a:lnTo>
                    <a:pt x="1024" y="1970"/>
                  </a:lnTo>
                  <a:lnTo>
                    <a:pt x="1028" y="1941"/>
                  </a:lnTo>
                  <a:lnTo>
                    <a:pt x="1032" y="1913"/>
                  </a:lnTo>
                  <a:lnTo>
                    <a:pt x="1034" y="1883"/>
                  </a:lnTo>
                  <a:lnTo>
                    <a:pt x="1036" y="1853"/>
                  </a:lnTo>
                  <a:lnTo>
                    <a:pt x="1037" y="1822"/>
                  </a:lnTo>
                  <a:lnTo>
                    <a:pt x="1036" y="1792"/>
                  </a:lnTo>
                  <a:lnTo>
                    <a:pt x="1036" y="1760"/>
                  </a:lnTo>
                  <a:lnTo>
                    <a:pt x="1034" y="1729"/>
                  </a:lnTo>
                  <a:lnTo>
                    <a:pt x="1032" y="1691"/>
                  </a:lnTo>
                  <a:lnTo>
                    <a:pt x="1029" y="1654"/>
                  </a:lnTo>
                  <a:lnTo>
                    <a:pt x="1027" y="1616"/>
                  </a:lnTo>
                  <a:lnTo>
                    <a:pt x="1026" y="1579"/>
                  </a:lnTo>
                  <a:lnTo>
                    <a:pt x="1025" y="1554"/>
                  </a:lnTo>
                  <a:lnTo>
                    <a:pt x="1024" y="1529"/>
                  </a:lnTo>
                  <a:lnTo>
                    <a:pt x="1022" y="1504"/>
                  </a:lnTo>
                  <a:lnTo>
                    <a:pt x="1021" y="1479"/>
                  </a:lnTo>
                  <a:lnTo>
                    <a:pt x="1019" y="1454"/>
                  </a:lnTo>
                  <a:lnTo>
                    <a:pt x="1018" y="1430"/>
                  </a:lnTo>
                  <a:lnTo>
                    <a:pt x="1015" y="1405"/>
                  </a:lnTo>
                  <a:lnTo>
                    <a:pt x="1013" y="1379"/>
                  </a:lnTo>
                  <a:lnTo>
                    <a:pt x="1007" y="1331"/>
                  </a:lnTo>
                  <a:lnTo>
                    <a:pt x="1002" y="1282"/>
                  </a:lnTo>
                  <a:lnTo>
                    <a:pt x="996" y="1233"/>
                  </a:lnTo>
                  <a:lnTo>
                    <a:pt x="989" y="1183"/>
                  </a:lnTo>
                  <a:lnTo>
                    <a:pt x="982" y="1135"/>
                  </a:lnTo>
                  <a:lnTo>
                    <a:pt x="976" y="1086"/>
                  </a:lnTo>
                  <a:lnTo>
                    <a:pt x="970" y="1038"/>
                  </a:lnTo>
                  <a:lnTo>
                    <a:pt x="963" y="989"/>
                  </a:lnTo>
                  <a:lnTo>
                    <a:pt x="948" y="889"/>
                  </a:lnTo>
                  <a:lnTo>
                    <a:pt x="943" y="848"/>
                  </a:lnTo>
                  <a:lnTo>
                    <a:pt x="940" y="809"/>
                  </a:lnTo>
                  <a:lnTo>
                    <a:pt x="937" y="770"/>
                  </a:lnTo>
                  <a:lnTo>
                    <a:pt x="937" y="733"/>
                  </a:lnTo>
                  <a:lnTo>
                    <a:pt x="939" y="695"/>
                  </a:lnTo>
                  <a:lnTo>
                    <a:pt x="941" y="658"/>
                  </a:lnTo>
                  <a:lnTo>
                    <a:pt x="944" y="621"/>
                  </a:lnTo>
                  <a:lnTo>
                    <a:pt x="950" y="585"/>
                  </a:lnTo>
                  <a:lnTo>
                    <a:pt x="957" y="549"/>
                  </a:lnTo>
                  <a:lnTo>
                    <a:pt x="966" y="515"/>
                  </a:lnTo>
                  <a:lnTo>
                    <a:pt x="975" y="480"/>
                  </a:lnTo>
                  <a:lnTo>
                    <a:pt x="987" y="447"/>
                  </a:lnTo>
                  <a:lnTo>
                    <a:pt x="999" y="414"/>
                  </a:lnTo>
                  <a:lnTo>
                    <a:pt x="1014" y="382"/>
                  </a:lnTo>
                  <a:lnTo>
                    <a:pt x="1030" y="351"/>
                  </a:lnTo>
                  <a:lnTo>
                    <a:pt x="1048" y="320"/>
                  </a:lnTo>
                  <a:lnTo>
                    <a:pt x="1065" y="290"/>
                  </a:lnTo>
                  <a:lnTo>
                    <a:pt x="1084" y="262"/>
                  </a:lnTo>
                  <a:lnTo>
                    <a:pt x="1105" y="236"/>
                  </a:lnTo>
                  <a:lnTo>
                    <a:pt x="1128" y="211"/>
                  </a:lnTo>
                  <a:lnTo>
                    <a:pt x="1151" y="187"/>
                  </a:lnTo>
                  <a:lnTo>
                    <a:pt x="1175" y="164"/>
                  </a:lnTo>
                  <a:lnTo>
                    <a:pt x="1201" y="142"/>
                  </a:lnTo>
                  <a:lnTo>
                    <a:pt x="1229" y="121"/>
                  </a:lnTo>
                  <a:lnTo>
                    <a:pt x="1258" y="103"/>
                  </a:lnTo>
                  <a:lnTo>
                    <a:pt x="1287" y="85"/>
                  </a:lnTo>
                  <a:lnTo>
                    <a:pt x="1318" y="68"/>
                  </a:lnTo>
                  <a:lnTo>
                    <a:pt x="1350" y="54"/>
                  </a:lnTo>
                  <a:lnTo>
                    <a:pt x="1384" y="40"/>
                  </a:lnTo>
                  <a:lnTo>
                    <a:pt x="1419" y="27"/>
                  </a:lnTo>
                  <a:lnTo>
                    <a:pt x="1455" y="16"/>
                  </a:lnTo>
                  <a:lnTo>
                    <a:pt x="1493" y="7"/>
                  </a:lnTo>
                  <a:lnTo>
                    <a:pt x="1502" y="7"/>
                  </a:lnTo>
                  <a:lnTo>
                    <a:pt x="1504" y="7"/>
                  </a:lnTo>
                  <a:lnTo>
                    <a:pt x="1549" y="2"/>
                  </a:lnTo>
                  <a:lnTo>
                    <a:pt x="1594" y="0"/>
                  </a:lnTo>
                  <a:lnTo>
                    <a:pt x="1617" y="0"/>
                  </a:lnTo>
                  <a:lnTo>
                    <a:pt x="1638" y="0"/>
                  </a:lnTo>
                  <a:lnTo>
                    <a:pt x="1660" y="1"/>
                  </a:lnTo>
                  <a:lnTo>
                    <a:pt x="1682" y="2"/>
                  </a:lnTo>
                  <a:lnTo>
                    <a:pt x="1704" y="4"/>
                  </a:lnTo>
                  <a:lnTo>
                    <a:pt x="1724" y="8"/>
                  </a:lnTo>
                  <a:lnTo>
                    <a:pt x="1746" y="11"/>
                  </a:lnTo>
                  <a:lnTo>
                    <a:pt x="1768" y="15"/>
                  </a:lnTo>
                  <a:lnTo>
                    <a:pt x="1789" y="19"/>
                  </a:lnTo>
                  <a:lnTo>
                    <a:pt x="1809" y="25"/>
                  </a:lnTo>
                  <a:lnTo>
                    <a:pt x="1831" y="29"/>
                  </a:lnTo>
                  <a:lnTo>
                    <a:pt x="1852" y="36"/>
                  </a:lnTo>
                  <a:lnTo>
                    <a:pt x="1872" y="43"/>
                  </a:lnTo>
                  <a:lnTo>
                    <a:pt x="1893" y="51"/>
                  </a:lnTo>
                  <a:lnTo>
                    <a:pt x="1914" y="59"/>
                  </a:lnTo>
                  <a:lnTo>
                    <a:pt x="1933" y="67"/>
                  </a:lnTo>
                  <a:lnTo>
                    <a:pt x="1954" y="77"/>
                  </a:lnTo>
                  <a:lnTo>
                    <a:pt x="1974" y="87"/>
                  </a:lnTo>
                  <a:lnTo>
                    <a:pt x="1994" y="97"/>
                  </a:lnTo>
                  <a:lnTo>
                    <a:pt x="2015" y="109"/>
                  </a:lnTo>
                  <a:lnTo>
                    <a:pt x="2055" y="132"/>
                  </a:lnTo>
                  <a:lnTo>
                    <a:pt x="2094" y="158"/>
                  </a:lnTo>
                  <a:lnTo>
                    <a:pt x="2133" y="187"/>
                  </a:lnTo>
                  <a:lnTo>
                    <a:pt x="2172" y="218"/>
                  </a:lnTo>
                  <a:lnTo>
                    <a:pt x="2211" y="250"/>
                  </a:lnTo>
                  <a:lnTo>
                    <a:pt x="2250" y="282"/>
                  </a:lnTo>
                  <a:lnTo>
                    <a:pt x="2288" y="313"/>
                  </a:lnTo>
                  <a:lnTo>
                    <a:pt x="2327" y="344"/>
                  </a:lnTo>
                  <a:lnTo>
                    <a:pt x="2360" y="370"/>
                  </a:lnTo>
                  <a:lnTo>
                    <a:pt x="2392" y="397"/>
                  </a:lnTo>
                  <a:lnTo>
                    <a:pt x="2425" y="423"/>
                  </a:lnTo>
                  <a:lnTo>
                    <a:pt x="2457" y="450"/>
                  </a:lnTo>
                  <a:lnTo>
                    <a:pt x="2491" y="478"/>
                  </a:lnTo>
                  <a:lnTo>
                    <a:pt x="2523" y="504"/>
                  </a:lnTo>
                  <a:lnTo>
                    <a:pt x="2555" y="533"/>
                  </a:lnTo>
                  <a:lnTo>
                    <a:pt x="2587" y="561"/>
                  </a:lnTo>
                  <a:lnTo>
                    <a:pt x="2618" y="588"/>
                  </a:lnTo>
                  <a:lnTo>
                    <a:pt x="2651" y="619"/>
                  </a:lnTo>
                  <a:lnTo>
                    <a:pt x="2685" y="651"/>
                  </a:lnTo>
                  <a:lnTo>
                    <a:pt x="2719" y="684"/>
                  </a:lnTo>
                  <a:lnTo>
                    <a:pt x="2755" y="721"/>
                  </a:lnTo>
                  <a:lnTo>
                    <a:pt x="2788" y="758"/>
                  </a:lnTo>
                  <a:lnTo>
                    <a:pt x="2821" y="797"/>
                  </a:lnTo>
                  <a:lnTo>
                    <a:pt x="2853" y="838"/>
                  </a:lnTo>
                  <a:lnTo>
                    <a:pt x="2867" y="856"/>
                  </a:lnTo>
                  <a:lnTo>
                    <a:pt x="2881" y="875"/>
                  </a:lnTo>
                  <a:lnTo>
                    <a:pt x="2893" y="894"/>
                  </a:lnTo>
                  <a:lnTo>
                    <a:pt x="2905" y="914"/>
                  </a:lnTo>
                  <a:lnTo>
                    <a:pt x="2916" y="933"/>
                  </a:lnTo>
                  <a:lnTo>
                    <a:pt x="2928" y="954"/>
                  </a:lnTo>
                  <a:lnTo>
                    <a:pt x="2938" y="973"/>
                  </a:lnTo>
                  <a:lnTo>
                    <a:pt x="2947" y="994"/>
                  </a:lnTo>
                  <a:lnTo>
                    <a:pt x="2956" y="1015"/>
                  </a:lnTo>
                  <a:lnTo>
                    <a:pt x="2964" y="1035"/>
                  </a:lnTo>
                  <a:lnTo>
                    <a:pt x="2972" y="1056"/>
                  </a:lnTo>
                  <a:lnTo>
                    <a:pt x="2979" y="1078"/>
                  </a:lnTo>
                  <a:lnTo>
                    <a:pt x="2986" y="1100"/>
                  </a:lnTo>
                  <a:lnTo>
                    <a:pt x="2993" y="1121"/>
                  </a:lnTo>
                  <a:lnTo>
                    <a:pt x="2998" y="1143"/>
                  </a:lnTo>
                  <a:lnTo>
                    <a:pt x="3003" y="1165"/>
                  </a:lnTo>
                  <a:lnTo>
                    <a:pt x="3007" y="1188"/>
                  </a:lnTo>
                  <a:lnTo>
                    <a:pt x="3011" y="1211"/>
                  </a:lnTo>
                  <a:lnTo>
                    <a:pt x="3014" y="1234"/>
                  </a:lnTo>
                  <a:lnTo>
                    <a:pt x="3017" y="1257"/>
                  </a:lnTo>
                  <a:lnTo>
                    <a:pt x="3018" y="1280"/>
                  </a:lnTo>
                  <a:lnTo>
                    <a:pt x="3021" y="1304"/>
                  </a:lnTo>
                  <a:lnTo>
                    <a:pt x="3021" y="1328"/>
                  </a:lnTo>
                  <a:lnTo>
                    <a:pt x="3021" y="1351"/>
                  </a:lnTo>
                  <a:lnTo>
                    <a:pt x="3021" y="1376"/>
                  </a:lnTo>
                  <a:lnTo>
                    <a:pt x="3020" y="1400"/>
                  </a:lnTo>
                  <a:lnTo>
                    <a:pt x="3018" y="1424"/>
                  </a:lnTo>
                  <a:lnTo>
                    <a:pt x="3016" y="1449"/>
                  </a:lnTo>
                  <a:lnTo>
                    <a:pt x="3010" y="1500"/>
                  </a:lnTo>
                  <a:lnTo>
                    <a:pt x="3001" y="1551"/>
                  </a:lnTo>
                  <a:lnTo>
                    <a:pt x="2994" y="1587"/>
                  </a:lnTo>
                  <a:lnTo>
                    <a:pt x="2986" y="1623"/>
                  </a:lnTo>
                  <a:lnTo>
                    <a:pt x="2978" y="1658"/>
                  </a:lnTo>
                  <a:lnTo>
                    <a:pt x="2969" y="1693"/>
                  </a:lnTo>
                  <a:lnTo>
                    <a:pt x="2960" y="1726"/>
                  </a:lnTo>
                  <a:lnTo>
                    <a:pt x="2950" y="1759"/>
                  </a:lnTo>
                  <a:lnTo>
                    <a:pt x="2939" y="1792"/>
                  </a:lnTo>
                  <a:lnTo>
                    <a:pt x="2928" y="1824"/>
                  </a:lnTo>
                  <a:lnTo>
                    <a:pt x="2916" y="1857"/>
                  </a:lnTo>
                  <a:lnTo>
                    <a:pt x="2904" y="1888"/>
                  </a:lnTo>
                  <a:lnTo>
                    <a:pt x="2890" y="1917"/>
                  </a:lnTo>
                  <a:lnTo>
                    <a:pt x="2876" y="1948"/>
                  </a:lnTo>
                  <a:lnTo>
                    <a:pt x="2862" y="1977"/>
                  </a:lnTo>
                  <a:lnTo>
                    <a:pt x="2847" y="2007"/>
                  </a:lnTo>
                  <a:lnTo>
                    <a:pt x="2831" y="2036"/>
                  </a:lnTo>
                  <a:lnTo>
                    <a:pt x="2815" y="2063"/>
                  </a:lnTo>
                  <a:lnTo>
                    <a:pt x="2799" y="2091"/>
                  </a:lnTo>
                  <a:lnTo>
                    <a:pt x="2782" y="2117"/>
                  </a:lnTo>
                  <a:lnTo>
                    <a:pt x="2764" y="2143"/>
                  </a:lnTo>
                  <a:lnTo>
                    <a:pt x="2745" y="2170"/>
                  </a:lnTo>
                  <a:lnTo>
                    <a:pt x="2726" y="2195"/>
                  </a:lnTo>
                  <a:lnTo>
                    <a:pt x="2706" y="2220"/>
                  </a:lnTo>
                  <a:lnTo>
                    <a:pt x="2686" y="2244"/>
                  </a:lnTo>
                  <a:lnTo>
                    <a:pt x="2665" y="2268"/>
                  </a:lnTo>
                  <a:lnTo>
                    <a:pt x="2643" y="2292"/>
                  </a:lnTo>
                  <a:lnTo>
                    <a:pt x="2620" y="2315"/>
                  </a:lnTo>
                  <a:lnTo>
                    <a:pt x="2597" y="2337"/>
                  </a:lnTo>
                  <a:lnTo>
                    <a:pt x="2574" y="2359"/>
                  </a:lnTo>
                  <a:lnTo>
                    <a:pt x="2550" y="2381"/>
                  </a:lnTo>
                  <a:lnTo>
                    <a:pt x="2525" y="2401"/>
                  </a:lnTo>
                  <a:lnTo>
                    <a:pt x="2500" y="2422"/>
                  </a:lnTo>
                  <a:lnTo>
                    <a:pt x="2473" y="2443"/>
                  </a:lnTo>
                  <a:lnTo>
                    <a:pt x="2443" y="2464"/>
                  </a:lnTo>
                  <a:lnTo>
                    <a:pt x="2412" y="2484"/>
                  </a:lnTo>
                  <a:lnTo>
                    <a:pt x="2379" y="2502"/>
                  </a:lnTo>
                  <a:lnTo>
                    <a:pt x="2347" y="2518"/>
                  </a:lnTo>
                  <a:lnTo>
                    <a:pt x="2314" y="2533"/>
                  </a:lnTo>
                  <a:lnTo>
                    <a:pt x="2281" y="2547"/>
                  </a:lnTo>
                  <a:lnTo>
                    <a:pt x="2246" y="2559"/>
                  </a:lnTo>
                  <a:lnTo>
                    <a:pt x="2213" y="2570"/>
                  </a:lnTo>
                  <a:lnTo>
                    <a:pt x="2179" y="2580"/>
                  </a:lnTo>
                  <a:lnTo>
                    <a:pt x="2143" y="2589"/>
                  </a:lnTo>
                  <a:lnTo>
                    <a:pt x="2109" y="2598"/>
                  </a:lnTo>
                  <a:lnTo>
                    <a:pt x="2073" y="2606"/>
                  </a:lnTo>
                  <a:lnTo>
                    <a:pt x="2003" y="2619"/>
                  </a:lnTo>
                  <a:lnTo>
                    <a:pt x="1933" y="2632"/>
                  </a:lnTo>
                  <a:lnTo>
                    <a:pt x="1917" y="2634"/>
                  </a:lnTo>
                  <a:lnTo>
                    <a:pt x="1890" y="2640"/>
                  </a:lnTo>
                  <a:lnTo>
                    <a:pt x="1862" y="2646"/>
                  </a:lnTo>
                  <a:lnTo>
                    <a:pt x="1837" y="2651"/>
                  </a:lnTo>
                  <a:lnTo>
                    <a:pt x="1810" y="2658"/>
                  </a:lnTo>
                  <a:lnTo>
                    <a:pt x="1786" y="2665"/>
                  </a:lnTo>
                  <a:lnTo>
                    <a:pt x="1762" y="2673"/>
                  </a:lnTo>
                  <a:lnTo>
                    <a:pt x="1739" y="2680"/>
                  </a:lnTo>
                  <a:lnTo>
                    <a:pt x="1716" y="2689"/>
                  </a:lnTo>
                  <a:lnTo>
                    <a:pt x="1695" y="2697"/>
                  </a:lnTo>
                  <a:lnTo>
                    <a:pt x="1674" y="2706"/>
                  </a:lnTo>
                  <a:lnTo>
                    <a:pt x="1653" y="2717"/>
                  </a:lnTo>
                  <a:lnTo>
                    <a:pt x="1634" y="2727"/>
                  </a:lnTo>
                  <a:lnTo>
                    <a:pt x="1614" y="2737"/>
                  </a:lnTo>
                  <a:lnTo>
                    <a:pt x="1596" y="2749"/>
                  </a:lnTo>
                  <a:lnTo>
                    <a:pt x="1578" y="2760"/>
                  </a:lnTo>
                  <a:lnTo>
                    <a:pt x="1560" y="2772"/>
                  </a:lnTo>
                  <a:lnTo>
                    <a:pt x="1544" y="2786"/>
                  </a:lnTo>
                  <a:lnTo>
                    <a:pt x="1528" y="2798"/>
                  </a:lnTo>
                  <a:lnTo>
                    <a:pt x="1512" y="2812"/>
                  </a:lnTo>
                  <a:lnTo>
                    <a:pt x="1498" y="2826"/>
                  </a:lnTo>
                  <a:lnTo>
                    <a:pt x="1484" y="2841"/>
                  </a:lnTo>
                  <a:lnTo>
                    <a:pt x="1470" y="2856"/>
                  </a:lnTo>
                  <a:lnTo>
                    <a:pt x="1457" y="2872"/>
                  </a:lnTo>
                  <a:lnTo>
                    <a:pt x="1445" y="2888"/>
                  </a:lnTo>
                  <a:lnTo>
                    <a:pt x="1433" y="2905"/>
                  </a:lnTo>
                  <a:lnTo>
                    <a:pt x="1422" y="2922"/>
                  </a:lnTo>
                  <a:lnTo>
                    <a:pt x="1410" y="2940"/>
                  </a:lnTo>
                  <a:lnTo>
                    <a:pt x="1400" y="2959"/>
                  </a:lnTo>
                  <a:lnTo>
                    <a:pt x="1391" y="2978"/>
                  </a:lnTo>
                  <a:lnTo>
                    <a:pt x="1381" y="2998"/>
                  </a:lnTo>
                  <a:lnTo>
                    <a:pt x="1372" y="3018"/>
                  </a:lnTo>
                  <a:lnTo>
                    <a:pt x="1364" y="3039"/>
                  </a:lnTo>
                  <a:lnTo>
                    <a:pt x="1353" y="3070"/>
                  </a:lnTo>
                  <a:lnTo>
                    <a:pt x="1341" y="3101"/>
                  </a:lnTo>
                  <a:lnTo>
                    <a:pt x="1330" y="3132"/>
                  </a:lnTo>
                  <a:lnTo>
                    <a:pt x="1318" y="3163"/>
                  </a:lnTo>
                  <a:lnTo>
                    <a:pt x="1309" y="3189"/>
                  </a:lnTo>
                  <a:lnTo>
                    <a:pt x="1300" y="3215"/>
                  </a:lnTo>
                  <a:lnTo>
                    <a:pt x="1290" y="3241"/>
                  </a:lnTo>
                  <a:lnTo>
                    <a:pt x="1280" y="3266"/>
                  </a:lnTo>
                  <a:lnTo>
                    <a:pt x="1270" y="3293"/>
                  </a:lnTo>
                  <a:lnTo>
                    <a:pt x="1261" y="3319"/>
                  </a:lnTo>
                  <a:lnTo>
                    <a:pt x="1251" y="3344"/>
                  </a:lnTo>
                  <a:lnTo>
                    <a:pt x="1241" y="3371"/>
                  </a:lnTo>
                  <a:lnTo>
                    <a:pt x="1230" y="3398"/>
                  </a:lnTo>
                  <a:lnTo>
                    <a:pt x="1219" y="3426"/>
                  </a:lnTo>
                  <a:lnTo>
                    <a:pt x="1206" y="3451"/>
                  </a:lnTo>
                  <a:lnTo>
                    <a:pt x="1194" y="3475"/>
                  </a:lnTo>
                  <a:lnTo>
                    <a:pt x="1182" y="3498"/>
                  </a:lnTo>
                  <a:lnTo>
                    <a:pt x="1169" y="3520"/>
                  </a:lnTo>
                  <a:lnTo>
                    <a:pt x="1155" y="3540"/>
                  </a:lnTo>
                  <a:lnTo>
                    <a:pt x="1142" y="3560"/>
                  </a:lnTo>
                  <a:lnTo>
                    <a:pt x="1129" y="3578"/>
                  </a:lnTo>
                  <a:lnTo>
                    <a:pt x="1114" y="3595"/>
                  </a:lnTo>
                  <a:lnTo>
                    <a:pt x="1100" y="3611"/>
                  </a:lnTo>
                  <a:lnTo>
                    <a:pt x="1085" y="3625"/>
                  </a:lnTo>
                  <a:lnTo>
                    <a:pt x="1071" y="3640"/>
                  </a:lnTo>
                  <a:lnTo>
                    <a:pt x="1056" y="3653"/>
                  </a:lnTo>
                  <a:lnTo>
                    <a:pt x="1041" y="3664"/>
                  </a:lnTo>
                  <a:lnTo>
                    <a:pt x="1025" y="3675"/>
                  </a:lnTo>
                  <a:lnTo>
                    <a:pt x="1009" y="3685"/>
                  </a:lnTo>
                  <a:lnTo>
                    <a:pt x="993" y="3694"/>
                  </a:lnTo>
                  <a:lnTo>
                    <a:pt x="975" y="3702"/>
                  </a:lnTo>
                  <a:lnTo>
                    <a:pt x="959" y="3710"/>
                  </a:lnTo>
                  <a:lnTo>
                    <a:pt x="942" y="3716"/>
                  </a:lnTo>
                  <a:lnTo>
                    <a:pt x="924" y="3723"/>
                  </a:lnTo>
                  <a:lnTo>
                    <a:pt x="907" y="3727"/>
                  </a:lnTo>
                  <a:lnTo>
                    <a:pt x="888" y="3732"/>
                  </a:lnTo>
                  <a:lnTo>
                    <a:pt x="870" y="3735"/>
                  </a:lnTo>
                  <a:lnTo>
                    <a:pt x="851" y="3739"/>
                  </a:lnTo>
                  <a:lnTo>
                    <a:pt x="833" y="3741"/>
                  </a:lnTo>
                  <a:lnTo>
                    <a:pt x="814" y="3743"/>
                  </a:lnTo>
                  <a:lnTo>
                    <a:pt x="775" y="3747"/>
                  </a:lnTo>
                  <a:lnTo>
                    <a:pt x="734" y="37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7" name="Freeform 35">
              <a:extLst>
                <a:ext uri="{FF2B5EF4-FFF2-40B4-BE49-F238E27FC236}">
                  <a16:creationId xmlns:a16="http://schemas.microsoft.com/office/drawing/2014/main" id="{7560118A-35CF-4535-9C07-8999A0FED93A}"/>
                </a:ext>
              </a:extLst>
            </p:cNvPr>
            <p:cNvSpPr>
              <a:spLocks noEditPoints="1"/>
            </p:cNvSpPr>
            <p:nvPr userDrawn="1"/>
          </p:nvSpPr>
          <p:spPr bwMode="auto">
            <a:xfrm>
              <a:off x="7394087" y="1377184"/>
              <a:ext cx="1260868" cy="1488846"/>
            </a:xfrm>
            <a:custGeom>
              <a:avLst/>
              <a:gdLst>
                <a:gd name="T0" fmla="*/ 739 w 1899"/>
                <a:gd name="T1" fmla="*/ 112 h 2237"/>
                <a:gd name="T2" fmla="*/ 511 w 1899"/>
                <a:gd name="T3" fmla="*/ 215 h 2237"/>
                <a:gd name="T4" fmla="*/ 297 w 1899"/>
                <a:gd name="T5" fmla="*/ 368 h 2237"/>
                <a:gd name="T6" fmla="*/ 142 w 1899"/>
                <a:gd name="T7" fmla="*/ 537 h 2237"/>
                <a:gd name="T8" fmla="*/ 79 w 1899"/>
                <a:gd name="T9" fmla="*/ 662 h 2237"/>
                <a:gd name="T10" fmla="*/ 43 w 1899"/>
                <a:gd name="T11" fmla="*/ 831 h 2237"/>
                <a:gd name="T12" fmla="*/ 48 w 1899"/>
                <a:gd name="T13" fmla="*/ 1020 h 2237"/>
                <a:gd name="T14" fmla="*/ 149 w 1899"/>
                <a:gd name="T15" fmla="*/ 1363 h 2237"/>
                <a:gd name="T16" fmla="*/ 357 w 1899"/>
                <a:gd name="T17" fmla="*/ 1930 h 2237"/>
                <a:gd name="T18" fmla="*/ 446 w 1899"/>
                <a:gd name="T19" fmla="*/ 2085 h 2237"/>
                <a:gd name="T20" fmla="*/ 532 w 1899"/>
                <a:gd name="T21" fmla="*/ 2157 h 2237"/>
                <a:gd name="T22" fmla="*/ 640 w 1899"/>
                <a:gd name="T23" fmla="*/ 2193 h 2237"/>
                <a:gd name="T24" fmla="*/ 825 w 1899"/>
                <a:gd name="T25" fmla="*/ 2190 h 2237"/>
                <a:gd name="T26" fmla="*/ 1200 w 1899"/>
                <a:gd name="T27" fmla="*/ 2119 h 2237"/>
                <a:gd name="T28" fmla="*/ 1499 w 1899"/>
                <a:gd name="T29" fmla="*/ 1999 h 2237"/>
                <a:gd name="T30" fmla="*/ 1638 w 1899"/>
                <a:gd name="T31" fmla="*/ 1903 h 2237"/>
                <a:gd name="T32" fmla="*/ 1743 w 1899"/>
                <a:gd name="T33" fmla="*/ 1790 h 2237"/>
                <a:gd name="T34" fmla="*/ 1814 w 1899"/>
                <a:gd name="T35" fmla="*/ 1658 h 2237"/>
                <a:gd name="T36" fmla="*/ 1852 w 1899"/>
                <a:gd name="T37" fmla="*/ 1505 h 2237"/>
                <a:gd name="T38" fmla="*/ 1856 w 1899"/>
                <a:gd name="T39" fmla="*/ 1307 h 2237"/>
                <a:gd name="T40" fmla="*/ 1814 w 1899"/>
                <a:gd name="T41" fmla="*/ 1003 h 2237"/>
                <a:gd name="T42" fmla="*/ 1754 w 1899"/>
                <a:gd name="T43" fmla="*/ 711 h 2237"/>
                <a:gd name="T44" fmla="*/ 1691 w 1899"/>
                <a:gd name="T45" fmla="*/ 494 h 2237"/>
                <a:gd name="T46" fmla="*/ 1630 w 1899"/>
                <a:gd name="T47" fmla="*/ 310 h 2237"/>
                <a:gd name="T48" fmla="*/ 1564 w 1899"/>
                <a:gd name="T49" fmla="*/ 199 h 2237"/>
                <a:gd name="T50" fmla="*/ 1471 w 1899"/>
                <a:gd name="T51" fmla="*/ 115 h 2237"/>
                <a:gd name="T52" fmla="*/ 1354 w 1899"/>
                <a:gd name="T53" fmla="*/ 61 h 2237"/>
                <a:gd name="T54" fmla="*/ 1217 w 1899"/>
                <a:gd name="T55" fmla="*/ 40 h 2237"/>
                <a:gd name="T56" fmla="*/ 630 w 1899"/>
                <a:gd name="T57" fmla="*/ 2232 h 2237"/>
                <a:gd name="T58" fmla="*/ 528 w 1899"/>
                <a:gd name="T59" fmla="*/ 2199 h 2237"/>
                <a:gd name="T60" fmla="*/ 443 w 1899"/>
                <a:gd name="T61" fmla="*/ 2140 h 2237"/>
                <a:gd name="T62" fmla="*/ 356 w 1899"/>
                <a:gd name="T63" fmla="*/ 2017 h 2237"/>
                <a:gd name="T64" fmla="*/ 168 w 1899"/>
                <a:gd name="T65" fmla="*/ 1540 h 2237"/>
                <a:gd name="T66" fmla="*/ 20 w 1899"/>
                <a:gd name="T67" fmla="*/ 1083 h 2237"/>
                <a:gd name="T68" fmla="*/ 0 w 1899"/>
                <a:gd name="T69" fmla="*/ 884 h 2237"/>
                <a:gd name="T70" fmla="*/ 29 w 1899"/>
                <a:gd name="T71" fmla="*/ 692 h 2237"/>
                <a:gd name="T72" fmla="*/ 87 w 1899"/>
                <a:gd name="T73" fmla="*/ 552 h 2237"/>
                <a:gd name="T74" fmla="*/ 213 w 1899"/>
                <a:gd name="T75" fmla="*/ 392 h 2237"/>
                <a:gd name="T76" fmla="*/ 429 w 1899"/>
                <a:gd name="T77" fmla="*/ 221 h 2237"/>
                <a:gd name="T78" fmla="*/ 668 w 1899"/>
                <a:gd name="T79" fmla="*/ 97 h 2237"/>
                <a:gd name="T80" fmla="*/ 992 w 1899"/>
                <a:gd name="T81" fmla="*/ 1 h 2237"/>
                <a:gd name="T82" fmla="*/ 1263 w 1899"/>
                <a:gd name="T83" fmla="*/ 3 h 2237"/>
                <a:gd name="T84" fmla="*/ 1405 w 1899"/>
                <a:gd name="T85" fmla="*/ 37 h 2237"/>
                <a:gd name="T86" fmla="*/ 1525 w 1899"/>
                <a:gd name="T87" fmla="*/ 106 h 2237"/>
                <a:gd name="T88" fmla="*/ 1618 w 1899"/>
                <a:gd name="T89" fmla="*/ 205 h 2237"/>
                <a:gd name="T90" fmla="*/ 1682 w 1899"/>
                <a:gd name="T91" fmla="*/ 334 h 2237"/>
                <a:gd name="T92" fmla="*/ 1748 w 1899"/>
                <a:gd name="T93" fmla="*/ 544 h 2237"/>
                <a:gd name="T94" fmla="*/ 1806 w 1899"/>
                <a:gd name="T95" fmla="*/ 767 h 2237"/>
                <a:gd name="T96" fmla="*/ 1877 w 1899"/>
                <a:gd name="T97" fmla="*/ 1133 h 2237"/>
                <a:gd name="T98" fmla="*/ 1899 w 1899"/>
                <a:gd name="T99" fmla="*/ 1375 h 2237"/>
                <a:gd name="T100" fmla="*/ 1883 w 1899"/>
                <a:gd name="T101" fmla="*/ 1559 h 2237"/>
                <a:gd name="T102" fmla="*/ 1833 w 1899"/>
                <a:gd name="T103" fmla="*/ 1714 h 2237"/>
                <a:gd name="T104" fmla="*/ 1748 w 1899"/>
                <a:gd name="T105" fmla="*/ 1848 h 2237"/>
                <a:gd name="T106" fmla="*/ 1627 w 1899"/>
                <a:gd name="T107" fmla="*/ 1963 h 2237"/>
                <a:gd name="T108" fmla="*/ 1432 w 1899"/>
                <a:gd name="T109" fmla="*/ 2077 h 2237"/>
                <a:gd name="T110" fmla="*/ 1124 w 1899"/>
                <a:gd name="T111" fmla="*/ 2180 h 2237"/>
                <a:gd name="T112" fmla="*/ 770 w 1899"/>
                <a:gd name="T113" fmla="*/ 2236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9" h="2237">
                  <a:moveTo>
                    <a:pt x="1002" y="39"/>
                  </a:moveTo>
                  <a:lnTo>
                    <a:pt x="1002" y="39"/>
                  </a:lnTo>
                  <a:lnTo>
                    <a:pt x="922" y="58"/>
                  </a:lnTo>
                  <a:lnTo>
                    <a:pt x="847" y="79"/>
                  </a:lnTo>
                  <a:lnTo>
                    <a:pt x="810" y="89"/>
                  </a:lnTo>
                  <a:lnTo>
                    <a:pt x="774" y="100"/>
                  </a:lnTo>
                  <a:lnTo>
                    <a:pt x="739" y="112"/>
                  </a:lnTo>
                  <a:lnTo>
                    <a:pt x="704" y="125"/>
                  </a:lnTo>
                  <a:lnTo>
                    <a:pt x="671" y="138"/>
                  </a:lnTo>
                  <a:lnTo>
                    <a:pt x="638" y="152"/>
                  </a:lnTo>
                  <a:lnTo>
                    <a:pt x="605" y="166"/>
                  </a:lnTo>
                  <a:lnTo>
                    <a:pt x="574" y="182"/>
                  </a:lnTo>
                  <a:lnTo>
                    <a:pt x="542" y="198"/>
                  </a:lnTo>
                  <a:lnTo>
                    <a:pt x="511" y="215"/>
                  </a:lnTo>
                  <a:lnTo>
                    <a:pt x="481" y="234"/>
                  </a:lnTo>
                  <a:lnTo>
                    <a:pt x="451" y="254"/>
                  </a:lnTo>
                  <a:lnTo>
                    <a:pt x="420" y="275"/>
                  </a:lnTo>
                  <a:lnTo>
                    <a:pt x="389" y="298"/>
                  </a:lnTo>
                  <a:lnTo>
                    <a:pt x="358" y="320"/>
                  </a:lnTo>
                  <a:lnTo>
                    <a:pt x="327" y="344"/>
                  </a:lnTo>
                  <a:lnTo>
                    <a:pt x="297" y="368"/>
                  </a:lnTo>
                  <a:lnTo>
                    <a:pt x="269" y="393"/>
                  </a:lnTo>
                  <a:lnTo>
                    <a:pt x="241" y="419"/>
                  </a:lnTo>
                  <a:lnTo>
                    <a:pt x="215" y="447"/>
                  </a:lnTo>
                  <a:lnTo>
                    <a:pt x="188" y="476"/>
                  </a:lnTo>
                  <a:lnTo>
                    <a:pt x="165" y="507"/>
                  </a:lnTo>
                  <a:lnTo>
                    <a:pt x="154" y="521"/>
                  </a:lnTo>
                  <a:lnTo>
                    <a:pt x="142" y="537"/>
                  </a:lnTo>
                  <a:lnTo>
                    <a:pt x="132" y="555"/>
                  </a:lnTo>
                  <a:lnTo>
                    <a:pt x="122" y="571"/>
                  </a:lnTo>
                  <a:lnTo>
                    <a:pt x="113" y="589"/>
                  </a:lnTo>
                  <a:lnTo>
                    <a:pt x="103" y="606"/>
                  </a:lnTo>
                  <a:lnTo>
                    <a:pt x="95" y="625"/>
                  </a:lnTo>
                  <a:lnTo>
                    <a:pt x="87" y="643"/>
                  </a:lnTo>
                  <a:lnTo>
                    <a:pt x="79" y="662"/>
                  </a:lnTo>
                  <a:lnTo>
                    <a:pt x="72" y="683"/>
                  </a:lnTo>
                  <a:lnTo>
                    <a:pt x="67" y="703"/>
                  </a:lnTo>
                  <a:lnTo>
                    <a:pt x="61" y="724"/>
                  </a:lnTo>
                  <a:lnTo>
                    <a:pt x="55" y="751"/>
                  </a:lnTo>
                  <a:lnTo>
                    <a:pt x="49" y="777"/>
                  </a:lnTo>
                  <a:lnTo>
                    <a:pt x="46" y="804"/>
                  </a:lnTo>
                  <a:lnTo>
                    <a:pt x="43" y="831"/>
                  </a:lnTo>
                  <a:lnTo>
                    <a:pt x="40" y="857"/>
                  </a:lnTo>
                  <a:lnTo>
                    <a:pt x="39" y="885"/>
                  </a:lnTo>
                  <a:lnTo>
                    <a:pt x="39" y="913"/>
                  </a:lnTo>
                  <a:lnTo>
                    <a:pt x="40" y="939"/>
                  </a:lnTo>
                  <a:lnTo>
                    <a:pt x="41" y="966"/>
                  </a:lnTo>
                  <a:lnTo>
                    <a:pt x="44" y="994"/>
                  </a:lnTo>
                  <a:lnTo>
                    <a:pt x="48" y="1020"/>
                  </a:lnTo>
                  <a:lnTo>
                    <a:pt x="53" y="1048"/>
                  </a:lnTo>
                  <a:lnTo>
                    <a:pt x="59" y="1075"/>
                  </a:lnTo>
                  <a:lnTo>
                    <a:pt x="65" y="1103"/>
                  </a:lnTo>
                  <a:lnTo>
                    <a:pt x="72" y="1129"/>
                  </a:lnTo>
                  <a:lnTo>
                    <a:pt x="82" y="1157"/>
                  </a:lnTo>
                  <a:lnTo>
                    <a:pt x="123" y="1283"/>
                  </a:lnTo>
                  <a:lnTo>
                    <a:pt x="149" y="1363"/>
                  </a:lnTo>
                  <a:lnTo>
                    <a:pt x="177" y="1445"/>
                  </a:lnTo>
                  <a:lnTo>
                    <a:pt x="204" y="1526"/>
                  </a:lnTo>
                  <a:lnTo>
                    <a:pt x="233" y="1608"/>
                  </a:lnTo>
                  <a:lnTo>
                    <a:pt x="263" y="1689"/>
                  </a:lnTo>
                  <a:lnTo>
                    <a:pt x="293" y="1770"/>
                  </a:lnTo>
                  <a:lnTo>
                    <a:pt x="325" y="1851"/>
                  </a:lnTo>
                  <a:lnTo>
                    <a:pt x="357" y="1930"/>
                  </a:lnTo>
                  <a:lnTo>
                    <a:pt x="375" y="1970"/>
                  </a:lnTo>
                  <a:lnTo>
                    <a:pt x="395" y="2008"/>
                  </a:lnTo>
                  <a:lnTo>
                    <a:pt x="404" y="2025"/>
                  </a:lnTo>
                  <a:lnTo>
                    <a:pt x="414" y="2041"/>
                  </a:lnTo>
                  <a:lnTo>
                    <a:pt x="425" y="2056"/>
                  </a:lnTo>
                  <a:lnTo>
                    <a:pt x="436" y="2071"/>
                  </a:lnTo>
                  <a:lnTo>
                    <a:pt x="446" y="2085"/>
                  </a:lnTo>
                  <a:lnTo>
                    <a:pt x="458" y="2097"/>
                  </a:lnTo>
                  <a:lnTo>
                    <a:pt x="469" y="2109"/>
                  </a:lnTo>
                  <a:lnTo>
                    <a:pt x="481" y="2120"/>
                  </a:lnTo>
                  <a:lnTo>
                    <a:pt x="493" y="2131"/>
                  </a:lnTo>
                  <a:lnTo>
                    <a:pt x="506" y="2140"/>
                  </a:lnTo>
                  <a:lnTo>
                    <a:pt x="519" y="2149"/>
                  </a:lnTo>
                  <a:lnTo>
                    <a:pt x="532" y="2157"/>
                  </a:lnTo>
                  <a:lnTo>
                    <a:pt x="546" y="2165"/>
                  </a:lnTo>
                  <a:lnTo>
                    <a:pt x="561" y="2171"/>
                  </a:lnTo>
                  <a:lnTo>
                    <a:pt x="576" y="2176"/>
                  </a:lnTo>
                  <a:lnTo>
                    <a:pt x="591" y="2182"/>
                  </a:lnTo>
                  <a:lnTo>
                    <a:pt x="607" y="2187"/>
                  </a:lnTo>
                  <a:lnTo>
                    <a:pt x="624" y="2190"/>
                  </a:lnTo>
                  <a:lnTo>
                    <a:pt x="640" y="2193"/>
                  </a:lnTo>
                  <a:lnTo>
                    <a:pt x="659" y="2195"/>
                  </a:lnTo>
                  <a:lnTo>
                    <a:pt x="677" y="2197"/>
                  </a:lnTo>
                  <a:lnTo>
                    <a:pt x="695" y="2198"/>
                  </a:lnTo>
                  <a:lnTo>
                    <a:pt x="716" y="2198"/>
                  </a:lnTo>
                  <a:lnTo>
                    <a:pt x="735" y="2198"/>
                  </a:lnTo>
                  <a:lnTo>
                    <a:pt x="779" y="2196"/>
                  </a:lnTo>
                  <a:lnTo>
                    <a:pt x="825" y="2190"/>
                  </a:lnTo>
                  <a:lnTo>
                    <a:pt x="904" y="2180"/>
                  </a:lnTo>
                  <a:lnTo>
                    <a:pt x="987" y="2167"/>
                  </a:lnTo>
                  <a:lnTo>
                    <a:pt x="1028" y="2159"/>
                  </a:lnTo>
                  <a:lnTo>
                    <a:pt x="1070" y="2151"/>
                  </a:lnTo>
                  <a:lnTo>
                    <a:pt x="1114" y="2141"/>
                  </a:lnTo>
                  <a:lnTo>
                    <a:pt x="1156" y="2131"/>
                  </a:lnTo>
                  <a:lnTo>
                    <a:pt x="1200" y="2119"/>
                  </a:lnTo>
                  <a:lnTo>
                    <a:pt x="1242" y="2107"/>
                  </a:lnTo>
                  <a:lnTo>
                    <a:pt x="1286" y="2092"/>
                  </a:lnTo>
                  <a:lnTo>
                    <a:pt x="1328" y="2077"/>
                  </a:lnTo>
                  <a:lnTo>
                    <a:pt x="1372" y="2059"/>
                  </a:lnTo>
                  <a:lnTo>
                    <a:pt x="1415" y="2041"/>
                  </a:lnTo>
                  <a:lnTo>
                    <a:pt x="1457" y="2020"/>
                  </a:lnTo>
                  <a:lnTo>
                    <a:pt x="1499" y="1999"/>
                  </a:lnTo>
                  <a:lnTo>
                    <a:pt x="1521" y="1986"/>
                  </a:lnTo>
                  <a:lnTo>
                    <a:pt x="1542" y="1973"/>
                  </a:lnTo>
                  <a:lnTo>
                    <a:pt x="1562" y="1960"/>
                  </a:lnTo>
                  <a:lnTo>
                    <a:pt x="1583" y="1946"/>
                  </a:lnTo>
                  <a:lnTo>
                    <a:pt x="1601" y="1932"/>
                  </a:lnTo>
                  <a:lnTo>
                    <a:pt x="1620" y="1918"/>
                  </a:lnTo>
                  <a:lnTo>
                    <a:pt x="1638" y="1903"/>
                  </a:lnTo>
                  <a:lnTo>
                    <a:pt x="1655" y="1889"/>
                  </a:lnTo>
                  <a:lnTo>
                    <a:pt x="1671" y="1873"/>
                  </a:lnTo>
                  <a:lnTo>
                    <a:pt x="1688" y="1856"/>
                  </a:lnTo>
                  <a:lnTo>
                    <a:pt x="1702" y="1840"/>
                  </a:lnTo>
                  <a:lnTo>
                    <a:pt x="1716" y="1824"/>
                  </a:lnTo>
                  <a:lnTo>
                    <a:pt x="1730" y="1807"/>
                  </a:lnTo>
                  <a:lnTo>
                    <a:pt x="1743" y="1790"/>
                  </a:lnTo>
                  <a:lnTo>
                    <a:pt x="1755" y="1773"/>
                  </a:lnTo>
                  <a:lnTo>
                    <a:pt x="1767" y="1754"/>
                  </a:lnTo>
                  <a:lnTo>
                    <a:pt x="1777" y="1736"/>
                  </a:lnTo>
                  <a:lnTo>
                    <a:pt x="1787" y="1717"/>
                  </a:lnTo>
                  <a:lnTo>
                    <a:pt x="1798" y="1697"/>
                  </a:lnTo>
                  <a:lnTo>
                    <a:pt x="1806" y="1678"/>
                  </a:lnTo>
                  <a:lnTo>
                    <a:pt x="1814" y="1658"/>
                  </a:lnTo>
                  <a:lnTo>
                    <a:pt x="1822" y="1637"/>
                  </a:lnTo>
                  <a:lnTo>
                    <a:pt x="1829" y="1616"/>
                  </a:lnTo>
                  <a:lnTo>
                    <a:pt x="1834" y="1595"/>
                  </a:lnTo>
                  <a:lnTo>
                    <a:pt x="1840" y="1573"/>
                  </a:lnTo>
                  <a:lnTo>
                    <a:pt x="1845" y="1551"/>
                  </a:lnTo>
                  <a:lnTo>
                    <a:pt x="1848" y="1528"/>
                  </a:lnTo>
                  <a:lnTo>
                    <a:pt x="1852" y="1505"/>
                  </a:lnTo>
                  <a:lnTo>
                    <a:pt x="1855" y="1481"/>
                  </a:lnTo>
                  <a:lnTo>
                    <a:pt x="1856" y="1458"/>
                  </a:lnTo>
                  <a:lnTo>
                    <a:pt x="1858" y="1434"/>
                  </a:lnTo>
                  <a:lnTo>
                    <a:pt x="1858" y="1409"/>
                  </a:lnTo>
                  <a:lnTo>
                    <a:pt x="1858" y="1375"/>
                  </a:lnTo>
                  <a:lnTo>
                    <a:pt x="1857" y="1340"/>
                  </a:lnTo>
                  <a:lnTo>
                    <a:pt x="1856" y="1307"/>
                  </a:lnTo>
                  <a:lnTo>
                    <a:pt x="1854" y="1273"/>
                  </a:lnTo>
                  <a:lnTo>
                    <a:pt x="1850" y="1238"/>
                  </a:lnTo>
                  <a:lnTo>
                    <a:pt x="1847" y="1205"/>
                  </a:lnTo>
                  <a:lnTo>
                    <a:pt x="1842" y="1171"/>
                  </a:lnTo>
                  <a:lnTo>
                    <a:pt x="1838" y="1137"/>
                  </a:lnTo>
                  <a:lnTo>
                    <a:pt x="1826" y="1070"/>
                  </a:lnTo>
                  <a:lnTo>
                    <a:pt x="1814" y="1003"/>
                  </a:lnTo>
                  <a:lnTo>
                    <a:pt x="1801" y="937"/>
                  </a:lnTo>
                  <a:lnTo>
                    <a:pt x="1787" y="871"/>
                  </a:lnTo>
                  <a:lnTo>
                    <a:pt x="1780" y="839"/>
                  </a:lnTo>
                  <a:lnTo>
                    <a:pt x="1774" y="807"/>
                  </a:lnTo>
                  <a:lnTo>
                    <a:pt x="1767" y="775"/>
                  </a:lnTo>
                  <a:lnTo>
                    <a:pt x="1761" y="743"/>
                  </a:lnTo>
                  <a:lnTo>
                    <a:pt x="1754" y="711"/>
                  </a:lnTo>
                  <a:lnTo>
                    <a:pt x="1746" y="680"/>
                  </a:lnTo>
                  <a:lnTo>
                    <a:pt x="1738" y="649"/>
                  </a:lnTo>
                  <a:lnTo>
                    <a:pt x="1729" y="618"/>
                  </a:lnTo>
                  <a:lnTo>
                    <a:pt x="1720" y="586"/>
                  </a:lnTo>
                  <a:lnTo>
                    <a:pt x="1710" y="556"/>
                  </a:lnTo>
                  <a:lnTo>
                    <a:pt x="1700" y="525"/>
                  </a:lnTo>
                  <a:lnTo>
                    <a:pt x="1691" y="494"/>
                  </a:lnTo>
                  <a:lnTo>
                    <a:pt x="1680" y="462"/>
                  </a:lnTo>
                  <a:lnTo>
                    <a:pt x="1670" y="430"/>
                  </a:lnTo>
                  <a:lnTo>
                    <a:pt x="1660" y="398"/>
                  </a:lnTo>
                  <a:lnTo>
                    <a:pt x="1650" y="365"/>
                  </a:lnTo>
                  <a:lnTo>
                    <a:pt x="1644" y="347"/>
                  </a:lnTo>
                  <a:lnTo>
                    <a:pt x="1638" y="329"/>
                  </a:lnTo>
                  <a:lnTo>
                    <a:pt x="1630" y="310"/>
                  </a:lnTo>
                  <a:lnTo>
                    <a:pt x="1623" y="293"/>
                  </a:lnTo>
                  <a:lnTo>
                    <a:pt x="1614" y="276"/>
                  </a:lnTo>
                  <a:lnTo>
                    <a:pt x="1605" y="260"/>
                  </a:lnTo>
                  <a:lnTo>
                    <a:pt x="1596" y="244"/>
                  </a:lnTo>
                  <a:lnTo>
                    <a:pt x="1585" y="228"/>
                  </a:lnTo>
                  <a:lnTo>
                    <a:pt x="1575" y="214"/>
                  </a:lnTo>
                  <a:lnTo>
                    <a:pt x="1564" y="199"/>
                  </a:lnTo>
                  <a:lnTo>
                    <a:pt x="1552" y="185"/>
                  </a:lnTo>
                  <a:lnTo>
                    <a:pt x="1540" y="173"/>
                  </a:lnTo>
                  <a:lnTo>
                    <a:pt x="1527" y="160"/>
                  </a:lnTo>
                  <a:lnTo>
                    <a:pt x="1513" y="148"/>
                  </a:lnTo>
                  <a:lnTo>
                    <a:pt x="1499" y="136"/>
                  </a:lnTo>
                  <a:lnTo>
                    <a:pt x="1486" y="126"/>
                  </a:lnTo>
                  <a:lnTo>
                    <a:pt x="1471" y="115"/>
                  </a:lnTo>
                  <a:lnTo>
                    <a:pt x="1455" y="106"/>
                  </a:lnTo>
                  <a:lnTo>
                    <a:pt x="1440" y="97"/>
                  </a:lnTo>
                  <a:lnTo>
                    <a:pt x="1424" y="89"/>
                  </a:lnTo>
                  <a:lnTo>
                    <a:pt x="1406" y="81"/>
                  </a:lnTo>
                  <a:lnTo>
                    <a:pt x="1389" y="74"/>
                  </a:lnTo>
                  <a:lnTo>
                    <a:pt x="1372" y="67"/>
                  </a:lnTo>
                  <a:lnTo>
                    <a:pt x="1354" y="61"/>
                  </a:lnTo>
                  <a:lnTo>
                    <a:pt x="1335" y="57"/>
                  </a:lnTo>
                  <a:lnTo>
                    <a:pt x="1317" y="52"/>
                  </a:lnTo>
                  <a:lnTo>
                    <a:pt x="1298" y="48"/>
                  </a:lnTo>
                  <a:lnTo>
                    <a:pt x="1278" y="45"/>
                  </a:lnTo>
                  <a:lnTo>
                    <a:pt x="1259" y="42"/>
                  </a:lnTo>
                  <a:lnTo>
                    <a:pt x="1238" y="41"/>
                  </a:lnTo>
                  <a:lnTo>
                    <a:pt x="1217" y="40"/>
                  </a:lnTo>
                  <a:lnTo>
                    <a:pt x="1197" y="40"/>
                  </a:lnTo>
                  <a:lnTo>
                    <a:pt x="1007" y="40"/>
                  </a:lnTo>
                  <a:lnTo>
                    <a:pt x="1002" y="39"/>
                  </a:lnTo>
                  <a:close/>
                  <a:moveTo>
                    <a:pt x="716" y="2237"/>
                  </a:moveTo>
                  <a:lnTo>
                    <a:pt x="680" y="2236"/>
                  </a:lnTo>
                  <a:lnTo>
                    <a:pt x="646" y="2234"/>
                  </a:lnTo>
                  <a:lnTo>
                    <a:pt x="630" y="2232"/>
                  </a:lnTo>
                  <a:lnTo>
                    <a:pt x="614" y="2228"/>
                  </a:lnTo>
                  <a:lnTo>
                    <a:pt x="598" y="2225"/>
                  </a:lnTo>
                  <a:lnTo>
                    <a:pt x="583" y="2221"/>
                  </a:lnTo>
                  <a:lnTo>
                    <a:pt x="569" y="2217"/>
                  </a:lnTo>
                  <a:lnTo>
                    <a:pt x="554" y="2212"/>
                  </a:lnTo>
                  <a:lnTo>
                    <a:pt x="540" y="2206"/>
                  </a:lnTo>
                  <a:lnTo>
                    <a:pt x="528" y="2199"/>
                  </a:lnTo>
                  <a:lnTo>
                    <a:pt x="514" y="2193"/>
                  </a:lnTo>
                  <a:lnTo>
                    <a:pt x="501" y="2186"/>
                  </a:lnTo>
                  <a:lnTo>
                    <a:pt x="490" y="2178"/>
                  </a:lnTo>
                  <a:lnTo>
                    <a:pt x="477" y="2170"/>
                  </a:lnTo>
                  <a:lnTo>
                    <a:pt x="466" y="2160"/>
                  </a:lnTo>
                  <a:lnTo>
                    <a:pt x="454" y="2150"/>
                  </a:lnTo>
                  <a:lnTo>
                    <a:pt x="443" y="2140"/>
                  </a:lnTo>
                  <a:lnTo>
                    <a:pt x="433" y="2129"/>
                  </a:lnTo>
                  <a:lnTo>
                    <a:pt x="422" y="2117"/>
                  </a:lnTo>
                  <a:lnTo>
                    <a:pt x="412" y="2105"/>
                  </a:lnTo>
                  <a:lnTo>
                    <a:pt x="402" y="2092"/>
                  </a:lnTo>
                  <a:lnTo>
                    <a:pt x="392" y="2078"/>
                  </a:lnTo>
                  <a:lnTo>
                    <a:pt x="373" y="2049"/>
                  </a:lnTo>
                  <a:lnTo>
                    <a:pt x="356" y="2017"/>
                  </a:lnTo>
                  <a:lnTo>
                    <a:pt x="337" y="1983"/>
                  </a:lnTo>
                  <a:lnTo>
                    <a:pt x="321" y="1945"/>
                  </a:lnTo>
                  <a:lnTo>
                    <a:pt x="288" y="1866"/>
                  </a:lnTo>
                  <a:lnTo>
                    <a:pt x="256" y="1784"/>
                  </a:lnTo>
                  <a:lnTo>
                    <a:pt x="226" y="1703"/>
                  </a:lnTo>
                  <a:lnTo>
                    <a:pt x="196" y="1621"/>
                  </a:lnTo>
                  <a:lnTo>
                    <a:pt x="168" y="1540"/>
                  </a:lnTo>
                  <a:lnTo>
                    <a:pt x="140" y="1457"/>
                  </a:lnTo>
                  <a:lnTo>
                    <a:pt x="113" y="1376"/>
                  </a:lnTo>
                  <a:lnTo>
                    <a:pt x="85" y="1294"/>
                  </a:lnTo>
                  <a:lnTo>
                    <a:pt x="44" y="1169"/>
                  </a:lnTo>
                  <a:lnTo>
                    <a:pt x="35" y="1141"/>
                  </a:lnTo>
                  <a:lnTo>
                    <a:pt x="26" y="1112"/>
                  </a:lnTo>
                  <a:lnTo>
                    <a:pt x="20" y="1083"/>
                  </a:lnTo>
                  <a:lnTo>
                    <a:pt x="14" y="1055"/>
                  </a:lnTo>
                  <a:lnTo>
                    <a:pt x="9" y="1026"/>
                  </a:lnTo>
                  <a:lnTo>
                    <a:pt x="5" y="997"/>
                  </a:lnTo>
                  <a:lnTo>
                    <a:pt x="2" y="970"/>
                  </a:lnTo>
                  <a:lnTo>
                    <a:pt x="0" y="941"/>
                  </a:lnTo>
                  <a:lnTo>
                    <a:pt x="0" y="913"/>
                  </a:lnTo>
                  <a:lnTo>
                    <a:pt x="0" y="884"/>
                  </a:lnTo>
                  <a:lnTo>
                    <a:pt x="1" y="855"/>
                  </a:lnTo>
                  <a:lnTo>
                    <a:pt x="4" y="828"/>
                  </a:lnTo>
                  <a:lnTo>
                    <a:pt x="7" y="799"/>
                  </a:lnTo>
                  <a:lnTo>
                    <a:pt x="10" y="770"/>
                  </a:lnTo>
                  <a:lnTo>
                    <a:pt x="16" y="743"/>
                  </a:lnTo>
                  <a:lnTo>
                    <a:pt x="23" y="714"/>
                  </a:lnTo>
                  <a:lnTo>
                    <a:pt x="29" y="692"/>
                  </a:lnTo>
                  <a:lnTo>
                    <a:pt x="36" y="671"/>
                  </a:lnTo>
                  <a:lnTo>
                    <a:pt x="43" y="650"/>
                  </a:lnTo>
                  <a:lnTo>
                    <a:pt x="51" y="629"/>
                  </a:lnTo>
                  <a:lnTo>
                    <a:pt x="59" y="610"/>
                  </a:lnTo>
                  <a:lnTo>
                    <a:pt x="68" y="590"/>
                  </a:lnTo>
                  <a:lnTo>
                    <a:pt x="77" y="571"/>
                  </a:lnTo>
                  <a:lnTo>
                    <a:pt x="87" y="552"/>
                  </a:lnTo>
                  <a:lnTo>
                    <a:pt x="99" y="534"/>
                  </a:lnTo>
                  <a:lnTo>
                    <a:pt x="109" y="517"/>
                  </a:lnTo>
                  <a:lnTo>
                    <a:pt x="122" y="500"/>
                  </a:lnTo>
                  <a:lnTo>
                    <a:pt x="133" y="484"/>
                  </a:lnTo>
                  <a:lnTo>
                    <a:pt x="158" y="451"/>
                  </a:lnTo>
                  <a:lnTo>
                    <a:pt x="186" y="420"/>
                  </a:lnTo>
                  <a:lnTo>
                    <a:pt x="213" y="392"/>
                  </a:lnTo>
                  <a:lnTo>
                    <a:pt x="243" y="364"/>
                  </a:lnTo>
                  <a:lnTo>
                    <a:pt x="273" y="338"/>
                  </a:lnTo>
                  <a:lnTo>
                    <a:pt x="304" y="313"/>
                  </a:lnTo>
                  <a:lnTo>
                    <a:pt x="335" y="289"/>
                  </a:lnTo>
                  <a:lnTo>
                    <a:pt x="366" y="264"/>
                  </a:lnTo>
                  <a:lnTo>
                    <a:pt x="397" y="243"/>
                  </a:lnTo>
                  <a:lnTo>
                    <a:pt x="429" y="221"/>
                  </a:lnTo>
                  <a:lnTo>
                    <a:pt x="461" y="199"/>
                  </a:lnTo>
                  <a:lnTo>
                    <a:pt x="495" y="180"/>
                  </a:lnTo>
                  <a:lnTo>
                    <a:pt x="529" y="161"/>
                  </a:lnTo>
                  <a:lnTo>
                    <a:pt x="563" y="143"/>
                  </a:lnTo>
                  <a:lnTo>
                    <a:pt x="598" y="127"/>
                  </a:lnTo>
                  <a:lnTo>
                    <a:pt x="632" y="111"/>
                  </a:lnTo>
                  <a:lnTo>
                    <a:pt x="668" y="97"/>
                  </a:lnTo>
                  <a:lnTo>
                    <a:pt x="704" y="83"/>
                  </a:lnTo>
                  <a:lnTo>
                    <a:pt x="740" y="71"/>
                  </a:lnTo>
                  <a:lnTo>
                    <a:pt x="776" y="59"/>
                  </a:lnTo>
                  <a:lnTo>
                    <a:pt x="812" y="48"/>
                  </a:lnTo>
                  <a:lnTo>
                    <a:pt x="849" y="37"/>
                  </a:lnTo>
                  <a:lnTo>
                    <a:pt x="921" y="18"/>
                  </a:lnTo>
                  <a:lnTo>
                    <a:pt x="992" y="1"/>
                  </a:lnTo>
                  <a:lnTo>
                    <a:pt x="1002" y="1"/>
                  </a:lnTo>
                  <a:lnTo>
                    <a:pt x="1007" y="0"/>
                  </a:lnTo>
                  <a:lnTo>
                    <a:pt x="1197" y="0"/>
                  </a:lnTo>
                  <a:lnTo>
                    <a:pt x="1197" y="0"/>
                  </a:lnTo>
                  <a:lnTo>
                    <a:pt x="1220" y="1"/>
                  </a:lnTo>
                  <a:lnTo>
                    <a:pt x="1241" y="2"/>
                  </a:lnTo>
                  <a:lnTo>
                    <a:pt x="1263" y="3"/>
                  </a:lnTo>
                  <a:lnTo>
                    <a:pt x="1285" y="6"/>
                  </a:lnTo>
                  <a:lnTo>
                    <a:pt x="1306" y="10"/>
                  </a:lnTo>
                  <a:lnTo>
                    <a:pt x="1327" y="13"/>
                  </a:lnTo>
                  <a:lnTo>
                    <a:pt x="1347" y="19"/>
                  </a:lnTo>
                  <a:lnTo>
                    <a:pt x="1367" y="24"/>
                  </a:lnTo>
                  <a:lnTo>
                    <a:pt x="1386" y="31"/>
                  </a:lnTo>
                  <a:lnTo>
                    <a:pt x="1405" y="37"/>
                  </a:lnTo>
                  <a:lnTo>
                    <a:pt x="1424" y="45"/>
                  </a:lnTo>
                  <a:lnTo>
                    <a:pt x="1442" y="53"/>
                  </a:lnTo>
                  <a:lnTo>
                    <a:pt x="1459" y="63"/>
                  </a:lnTo>
                  <a:lnTo>
                    <a:pt x="1476" y="73"/>
                  </a:lnTo>
                  <a:lnTo>
                    <a:pt x="1494" y="83"/>
                  </a:lnTo>
                  <a:lnTo>
                    <a:pt x="1510" y="94"/>
                  </a:lnTo>
                  <a:lnTo>
                    <a:pt x="1525" y="106"/>
                  </a:lnTo>
                  <a:lnTo>
                    <a:pt x="1540" y="118"/>
                  </a:lnTo>
                  <a:lnTo>
                    <a:pt x="1554" y="131"/>
                  </a:lnTo>
                  <a:lnTo>
                    <a:pt x="1568" y="145"/>
                  </a:lnTo>
                  <a:lnTo>
                    <a:pt x="1582" y="159"/>
                  </a:lnTo>
                  <a:lnTo>
                    <a:pt x="1595" y="174"/>
                  </a:lnTo>
                  <a:lnTo>
                    <a:pt x="1606" y="189"/>
                  </a:lnTo>
                  <a:lnTo>
                    <a:pt x="1618" y="205"/>
                  </a:lnTo>
                  <a:lnTo>
                    <a:pt x="1629" y="222"/>
                  </a:lnTo>
                  <a:lnTo>
                    <a:pt x="1639" y="239"/>
                  </a:lnTo>
                  <a:lnTo>
                    <a:pt x="1650" y="258"/>
                  </a:lnTo>
                  <a:lnTo>
                    <a:pt x="1658" y="276"/>
                  </a:lnTo>
                  <a:lnTo>
                    <a:pt x="1667" y="294"/>
                  </a:lnTo>
                  <a:lnTo>
                    <a:pt x="1675" y="314"/>
                  </a:lnTo>
                  <a:lnTo>
                    <a:pt x="1682" y="334"/>
                  </a:lnTo>
                  <a:lnTo>
                    <a:pt x="1688" y="354"/>
                  </a:lnTo>
                  <a:lnTo>
                    <a:pt x="1698" y="386"/>
                  </a:lnTo>
                  <a:lnTo>
                    <a:pt x="1707" y="418"/>
                  </a:lnTo>
                  <a:lnTo>
                    <a:pt x="1717" y="450"/>
                  </a:lnTo>
                  <a:lnTo>
                    <a:pt x="1728" y="482"/>
                  </a:lnTo>
                  <a:lnTo>
                    <a:pt x="1738" y="513"/>
                  </a:lnTo>
                  <a:lnTo>
                    <a:pt x="1748" y="544"/>
                  </a:lnTo>
                  <a:lnTo>
                    <a:pt x="1758" y="575"/>
                  </a:lnTo>
                  <a:lnTo>
                    <a:pt x="1768" y="607"/>
                  </a:lnTo>
                  <a:lnTo>
                    <a:pt x="1776" y="638"/>
                  </a:lnTo>
                  <a:lnTo>
                    <a:pt x="1785" y="671"/>
                  </a:lnTo>
                  <a:lnTo>
                    <a:pt x="1792" y="703"/>
                  </a:lnTo>
                  <a:lnTo>
                    <a:pt x="1799" y="735"/>
                  </a:lnTo>
                  <a:lnTo>
                    <a:pt x="1806" y="767"/>
                  </a:lnTo>
                  <a:lnTo>
                    <a:pt x="1813" y="799"/>
                  </a:lnTo>
                  <a:lnTo>
                    <a:pt x="1819" y="831"/>
                  </a:lnTo>
                  <a:lnTo>
                    <a:pt x="1825" y="863"/>
                  </a:lnTo>
                  <a:lnTo>
                    <a:pt x="1839" y="930"/>
                  </a:lnTo>
                  <a:lnTo>
                    <a:pt x="1853" y="996"/>
                  </a:lnTo>
                  <a:lnTo>
                    <a:pt x="1865" y="1064"/>
                  </a:lnTo>
                  <a:lnTo>
                    <a:pt x="1877" y="1133"/>
                  </a:lnTo>
                  <a:lnTo>
                    <a:pt x="1881" y="1167"/>
                  </a:lnTo>
                  <a:lnTo>
                    <a:pt x="1886" y="1202"/>
                  </a:lnTo>
                  <a:lnTo>
                    <a:pt x="1889" y="1236"/>
                  </a:lnTo>
                  <a:lnTo>
                    <a:pt x="1893" y="1270"/>
                  </a:lnTo>
                  <a:lnTo>
                    <a:pt x="1895" y="1305"/>
                  </a:lnTo>
                  <a:lnTo>
                    <a:pt x="1897" y="1340"/>
                  </a:lnTo>
                  <a:lnTo>
                    <a:pt x="1899" y="1375"/>
                  </a:lnTo>
                  <a:lnTo>
                    <a:pt x="1897" y="1410"/>
                  </a:lnTo>
                  <a:lnTo>
                    <a:pt x="1897" y="1436"/>
                  </a:lnTo>
                  <a:lnTo>
                    <a:pt x="1896" y="1462"/>
                  </a:lnTo>
                  <a:lnTo>
                    <a:pt x="1894" y="1487"/>
                  </a:lnTo>
                  <a:lnTo>
                    <a:pt x="1891" y="1511"/>
                  </a:lnTo>
                  <a:lnTo>
                    <a:pt x="1887" y="1535"/>
                  </a:lnTo>
                  <a:lnTo>
                    <a:pt x="1883" y="1559"/>
                  </a:lnTo>
                  <a:lnTo>
                    <a:pt x="1878" y="1583"/>
                  </a:lnTo>
                  <a:lnTo>
                    <a:pt x="1872" y="1606"/>
                  </a:lnTo>
                  <a:lnTo>
                    <a:pt x="1865" y="1628"/>
                  </a:lnTo>
                  <a:lnTo>
                    <a:pt x="1858" y="1651"/>
                  </a:lnTo>
                  <a:lnTo>
                    <a:pt x="1850" y="1673"/>
                  </a:lnTo>
                  <a:lnTo>
                    <a:pt x="1842" y="1694"/>
                  </a:lnTo>
                  <a:lnTo>
                    <a:pt x="1833" y="1714"/>
                  </a:lnTo>
                  <a:lnTo>
                    <a:pt x="1823" y="1735"/>
                  </a:lnTo>
                  <a:lnTo>
                    <a:pt x="1813" y="1756"/>
                  </a:lnTo>
                  <a:lnTo>
                    <a:pt x="1801" y="1775"/>
                  </a:lnTo>
                  <a:lnTo>
                    <a:pt x="1788" y="1793"/>
                  </a:lnTo>
                  <a:lnTo>
                    <a:pt x="1776" y="1813"/>
                  </a:lnTo>
                  <a:lnTo>
                    <a:pt x="1762" y="1831"/>
                  </a:lnTo>
                  <a:lnTo>
                    <a:pt x="1748" y="1848"/>
                  </a:lnTo>
                  <a:lnTo>
                    <a:pt x="1732" y="1867"/>
                  </a:lnTo>
                  <a:lnTo>
                    <a:pt x="1717" y="1884"/>
                  </a:lnTo>
                  <a:lnTo>
                    <a:pt x="1700" y="1900"/>
                  </a:lnTo>
                  <a:lnTo>
                    <a:pt x="1683" y="1916"/>
                  </a:lnTo>
                  <a:lnTo>
                    <a:pt x="1665" y="1932"/>
                  </a:lnTo>
                  <a:lnTo>
                    <a:pt x="1646" y="1948"/>
                  </a:lnTo>
                  <a:lnTo>
                    <a:pt x="1627" y="1963"/>
                  </a:lnTo>
                  <a:lnTo>
                    <a:pt x="1606" y="1978"/>
                  </a:lnTo>
                  <a:lnTo>
                    <a:pt x="1585" y="1992"/>
                  </a:lnTo>
                  <a:lnTo>
                    <a:pt x="1564" y="2006"/>
                  </a:lnTo>
                  <a:lnTo>
                    <a:pt x="1542" y="2019"/>
                  </a:lnTo>
                  <a:lnTo>
                    <a:pt x="1518" y="2033"/>
                  </a:lnTo>
                  <a:lnTo>
                    <a:pt x="1475" y="2056"/>
                  </a:lnTo>
                  <a:lnTo>
                    <a:pt x="1432" y="2077"/>
                  </a:lnTo>
                  <a:lnTo>
                    <a:pt x="1388" y="2095"/>
                  </a:lnTo>
                  <a:lnTo>
                    <a:pt x="1343" y="2113"/>
                  </a:lnTo>
                  <a:lnTo>
                    <a:pt x="1300" y="2129"/>
                  </a:lnTo>
                  <a:lnTo>
                    <a:pt x="1256" y="2143"/>
                  </a:lnTo>
                  <a:lnTo>
                    <a:pt x="1211" y="2157"/>
                  </a:lnTo>
                  <a:lnTo>
                    <a:pt x="1168" y="2168"/>
                  </a:lnTo>
                  <a:lnTo>
                    <a:pt x="1124" y="2180"/>
                  </a:lnTo>
                  <a:lnTo>
                    <a:pt x="1081" y="2189"/>
                  </a:lnTo>
                  <a:lnTo>
                    <a:pt x="1037" y="2198"/>
                  </a:lnTo>
                  <a:lnTo>
                    <a:pt x="995" y="2205"/>
                  </a:lnTo>
                  <a:lnTo>
                    <a:pt x="911" y="2219"/>
                  </a:lnTo>
                  <a:lnTo>
                    <a:pt x="829" y="2229"/>
                  </a:lnTo>
                  <a:lnTo>
                    <a:pt x="800" y="2233"/>
                  </a:lnTo>
                  <a:lnTo>
                    <a:pt x="770" y="2236"/>
                  </a:lnTo>
                  <a:lnTo>
                    <a:pt x="742" y="2237"/>
                  </a:lnTo>
                  <a:lnTo>
                    <a:pt x="716" y="22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8" name="Freeform 36">
              <a:extLst>
                <a:ext uri="{FF2B5EF4-FFF2-40B4-BE49-F238E27FC236}">
                  <a16:creationId xmlns:a16="http://schemas.microsoft.com/office/drawing/2014/main" id="{908FF56F-E4EC-4756-B9C3-B633A9FEF54D}"/>
                </a:ext>
              </a:extLst>
            </p:cNvPr>
            <p:cNvSpPr>
              <a:spLocks noEditPoints="1"/>
            </p:cNvSpPr>
            <p:nvPr userDrawn="1"/>
          </p:nvSpPr>
          <p:spPr bwMode="auto">
            <a:xfrm>
              <a:off x="847820" y="5224921"/>
              <a:ext cx="707202" cy="623454"/>
            </a:xfrm>
            <a:custGeom>
              <a:avLst/>
              <a:gdLst>
                <a:gd name="T0" fmla="*/ 311 w 1066"/>
                <a:gd name="T1" fmla="*/ 63 h 943"/>
                <a:gd name="T2" fmla="*/ 228 w 1066"/>
                <a:gd name="T3" fmla="*/ 103 h 943"/>
                <a:gd name="T4" fmla="*/ 151 w 1066"/>
                <a:gd name="T5" fmla="*/ 166 h 943"/>
                <a:gd name="T6" fmla="*/ 73 w 1066"/>
                <a:gd name="T7" fmla="*/ 286 h 943"/>
                <a:gd name="T8" fmla="*/ 40 w 1066"/>
                <a:gd name="T9" fmla="*/ 423 h 943"/>
                <a:gd name="T10" fmla="*/ 56 w 1066"/>
                <a:gd name="T11" fmla="*/ 572 h 943"/>
                <a:gd name="T12" fmla="*/ 112 w 1066"/>
                <a:gd name="T13" fmla="*/ 708 h 943"/>
                <a:gd name="T14" fmla="*/ 201 w 1066"/>
                <a:gd name="T15" fmla="*/ 801 h 943"/>
                <a:gd name="T16" fmla="*/ 326 w 1066"/>
                <a:gd name="T17" fmla="*/ 865 h 943"/>
                <a:gd name="T18" fmla="*/ 475 w 1066"/>
                <a:gd name="T19" fmla="*/ 899 h 943"/>
                <a:gd name="T20" fmla="*/ 609 w 1066"/>
                <a:gd name="T21" fmla="*/ 901 h 943"/>
                <a:gd name="T22" fmla="*/ 737 w 1066"/>
                <a:gd name="T23" fmla="*/ 884 h 943"/>
                <a:gd name="T24" fmla="*/ 914 w 1066"/>
                <a:gd name="T25" fmla="*/ 835 h 943"/>
                <a:gd name="T26" fmla="*/ 972 w 1066"/>
                <a:gd name="T27" fmla="*/ 796 h 943"/>
                <a:gd name="T28" fmla="*/ 1004 w 1066"/>
                <a:gd name="T29" fmla="*/ 755 h 943"/>
                <a:gd name="T30" fmla="*/ 1022 w 1066"/>
                <a:gd name="T31" fmla="*/ 705 h 943"/>
                <a:gd name="T32" fmla="*/ 1022 w 1066"/>
                <a:gd name="T33" fmla="*/ 610 h 943"/>
                <a:gd name="T34" fmla="*/ 988 w 1066"/>
                <a:gd name="T35" fmla="*/ 477 h 943"/>
                <a:gd name="T36" fmla="*/ 938 w 1066"/>
                <a:gd name="T37" fmla="*/ 360 h 943"/>
                <a:gd name="T38" fmla="*/ 875 w 1066"/>
                <a:gd name="T39" fmla="*/ 261 h 943"/>
                <a:gd name="T40" fmla="*/ 798 w 1066"/>
                <a:gd name="T41" fmla="*/ 180 h 943"/>
                <a:gd name="T42" fmla="*/ 709 w 1066"/>
                <a:gd name="T43" fmla="*/ 116 h 943"/>
                <a:gd name="T44" fmla="*/ 604 w 1066"/>
                <a:gd name="T45" fmla="*/ 70 h 943"/>
                <a:gd name="T46" fmla="*/ 490 w 1066"/>
                <a:gd name="T47" fmla="*/ 44 h 943"/>
                <a:gd name="T48" fmla="*/ 408 w 1066"/>
                <a:gd name="T49" fmla="*/ 40 h 943"/>
                <a:gd name="T50" fmla="*/ 484 w 1066"/>
                <a:gd name="T51" fmla="*/ 939 h 943"/>
                <a:gd name="T52" fmla="*/ 311 w 1066"/>
                <a:gd name="T53" fmla="*/ 901 h 943"/>
                <a:gd name="T54" fmla="*/ 175 w 1066"/>
                <a:gd name="T55" fmla="*/ 830 h 943"/>
                <a:gd name="T56" fmla="*/ 79 w 1066"/>
                <a:gd name="T57" fmla="*/ 728 h 943"/>
                <a:gd name="T58" fmla="*/ 18 w 1066"/>
                <a:gd name="T59" fmla="*/ 583 h 943"/>
                <a:gd name="T60" fmla="*/ 1 w 1066"/>
                <a:gd name="T61" fmla="*/ 420 h 943"/>
                <a:gd name="T62" fmla="*/ 38 w 1066"/>
                <a:gd name="T63" fmla="*/ 269 h 943"/>
                <a:gd name="T64" fmla="*/ 121 w 1066"/>
                <a:gd name="T65" fmla="*/ 140 h 943"/>
                <a:gd name="T66" fmla="*/ 205 w 1066"/>
                <a:gd name="T67" fmla="*/ 70 h 943"/>
                <a:gd name="T68" fmla="*/ 295 w 1066"/>
                <a:gd name="T69" fmla="*/ 27 h 943"/>
                <a:gd name="T70" fmla="*/ 399 w 1066"/>
                <a:gd name="T71" fmla="*/ 0 h 943"/>
                <a:gd name="T72" fmla="*/ 469 w 1066"/>
                <a:gd name="T73" fmla="*/ 3 h 943"/>
                <a:gd name="T74" fmla="*/ 593 w 1066"/>
                <a:gd name="T75" fmla="*/ 24 h 943"/>
                <a:gd name="T76" fmla="*/ 705 w 1066"/>
                <a:gd name="T77" fmla="*/ 70 h 943"/>
                <a:gd name="T78" fmla="*/ 804 w 1066"/>
                <a:gd name="T79" fmla="*/ 135 h 943"/>
                <a:gd name="T80" fmla="*/ 889 w 1066"/>
                <a:gd name="T81" fmla="*/ 218 h 943"/>
                <a:gd name="T82" fmla="*/ 959 w 1066"/>
                <a:gd name="T83" fmla="*/ 319 h 943"/>
                <a:gd name="T84" fmla="*/ 1015 w 1066"/>
                <a:gd name="T85" fmla="*/ 437 h 943"/>
                <a:gd name="T86" fmla="*/ 1055 w 1066"/>
                <a:gd name="T87" fmla="*/ 575 h 943"/>
                <a:gd name="T88" fmla="*/ 1066 w 1066"/>
                <a:gd name="T89" fmla="*/ 649 h 943"/>
                <a:gd name="T90" fmla="*/ 1060 w 1066"/>
                <a:gd name="T91" fmla="*/ 716 h 943"/>
                <a:gd name="T92" fmla="*/ 1038 w 1066"/>
                <a:gd name="T93" fmla="*/ 774 h 943"/>
                <a:gd name="T94" fmla="*/ 1000 w 1066"/>
                <a:gd name="T95" fmla="*/ 822 h 943"/>
                <a:gd name="T96" fmla="*/ 947 w 1066"/>
                <a:gd name="T97" fmla="*/ 861 h 943"/>
                <a:gd name="T98" fmla="*/ 846 w 1066"/>
                <a:gd name="T99" fmla="*/ 900 h 943"/>
                <a:gd name="T100" fmla="*/ 668 w 1066"/>
                <a:gd name="T101" fmla="*/ 936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6" h="943">
                  <a:moveTo>
                    <a:pt x="393" y="39"/>
                  </a:moveTo>
                  <a:lnTo>
                    <a:pt x="392" y="39"/>
                  </a:lnTo>
                  <a:lnTo>
                    <a:pt x="360" y="47"/>
                  </a:lnTo>
                  <a:lnTo>
                    <a:pt x="327" y="57"/>
                  </a:lnTo>
                  <a:lnTo>
                    <a:pt x="311" y="63"/>
                  </a:lnTo>
                  <a:lnTo>
                    <a:pt x="294" y="70"/>
                  </a:lnTo>
                  <a:lnTo>
                    <a:pt x="276" y="77"/>
                  </a:lnTo>
                  <a:lnTo>
                    <a:pt x="260" y="85"/>
                  </a:lnTo>
                  <a:lnTo>
                    <a:pt x="244" y="94"/>
                  </a:lnTo>
                  <a:lnTo>
                    <a:pt x="228" y="103"/>
                  </a:lnTo>
                  <a:lnTo>
                    <a:pt x="212" y="113"/>
                  </a:lnTo>
                  <a:lnTo>
                    <a:pt x="196" y="125"/>
                  </a:lnTo>
                  <a:lnTo>
                    <a:pt x="181" y="138"/>
                  </a:lnTo>
                  <a:lnTo>
                    <a:pt x="166" y="151"/>
                  </a:lnTo>
                  <a:lnTo>
                    <a:pt x="151" y="166"/>
                  </a:lnTo>
                  <a:lnTo>
                    <a:pt x="138" y="182"/>
                  </a:lnTo>
                  <a:lnTo>
                    <a:pt x="118" y="208"/>
                  </a:lnTo>
                  <a:lnTo>
                    <a:pt x="102" y="233"/>
                  </a:lnTo>
                  <a:lnTo>
                    <a:pt x="87" y="259"/>
                  </a:lnTo>
                  <a:lnTo>
                    <a:pt x="73" y="286"/>
                  </a:lnTo>
                  <a:lnTo>
                    <a:pt x="63" y="312"/>
                  </a:lnTo>
                  <a:lnTo>
                    <a:pt x="54" y="338"/>
                  </a:lnTo>
                  <a:lnTo>
                    <a:pt x="47" y="366"/>
                  </a:lnTo>
                  <a:lnTo>
                    <a:pt x="42" y="394"/>
                  </a:lnTo>
                  <a:lnTo>
                    <a:pt x="40" y="423"/>
                  </a:lnTo>
                  <a:lnTo>
                    <a:pt x="39" y="452"/>
                  </a:lnTo>
                  <a:lnTo>
                    <a:pt x="40" y="482"/>
                  </a:lnTo>
                  <a:lnTo>
                    <a:pt x="43" y="511"/>
                  </a:lnTo>
                  <a:lnTo>
                    <a:pt x="49" y="541"/>
                  </a:lnTo>
                  <a:lnTo>
                    <a:pt x="56" y="572"/>
                  </a:lnTo>
                  <a:lnTo>
                    <a:pt x="66" y="604"/>
                  </a:lnTo>
                  <a:lnTo>
                    <a:pt x="77" y="636"/>
                  </a:lnTo>
                  <a:lnTo>
                    <a:pt x="88" y="662"/>
                  </a:lnTo>
                  <a:lnTo>
                    <a:pt x="100" y="685"/>
                  </a:lnTo>
                  <a:lnTo>
                    <a:pt x="112" y="708"/>
                  </a:lnTo>
                  <a:lnTo>
                    <a:pt x="127" y="728"/>
                  </a:lnTo>
                  <a:lnTo>
                    <a:pt x="143" y="748"/>
                  </a:lnTo>
                  <a:lnTo>
                    <a:pt x="160" y="767"/>
                  </a:lnTo>
                  <a:lnTo>
                    <a:pt x="180" y="784"/>
                  </a:lnTo>
                  <a:lnTo>
                    <a:pt x="201" y="801"/>
                  </a:lnTo>
                  <a:lnTo>
                    <a:pt x="222" y="815"/>
                  </a:lnTo>
                  <a:lnTo>
                    <a:pt x="245" y="830"/>
                  </a:lnTo>
                  <a:lnTo>
                    <a:pt x="271" y="843"/>
                  </a:lnTo>
                  <a:lnTo>
                    <a:pt x="297" y="854"/>
                  </a:lnTo>
                  <a:lnTo>
                    <a:pt x="326" y="865"/>
                  </a:lnTo>
                  <a:lnTo>
                    <a:pt x="356" y="875"/>
                  </a:lnTo>
                  <a:lnTo>
                    <a:pt x="386" y="883"/>
                  </a:lnTo>
                  <a:lnTo>
                    <a:pt x="420" y="890"/>
                  </a:lnTo>
                  <a:lnTo>
                    <a:pt x="447" y="896"/>
                  </a:lnTo>
                  <a:lnTo>
                    <a:pt x="475" y="899"/>
                  </a:lnTo>
                  <a:lnTo>
                    <a:pt x="502" y="901"/>
                  </a:lnTo>
                  <a:lnTo>
                    <a:pt x="529" y="904"/>
                  </a:lnTo>
                  <a:lnTo>
                    <a:pt x="556" y="904"/>
                  </a:lnTo>
                  <a:lnTo>
                    <a:pt x="583" y="904"/>
                  </a:lnTo>
                  <a:lnTo>
                    <a:pt x="609" y="901"/>
                  </a:lnTo>
                  <a:lnTo>
                    <a:pt x="635" y="899"/>
                  </a:lnTo>
                  <a:lnTo>
                    <a:pt x="661" y="897"/>
                  </a:lnTo>
                  <a:lnTo>
                    <a:pt x="687" y="893"/>
                  </a:lnTo>
                  <a:lnTo>
                    <a:pt x="712" y="889"/>
                  </a:lnTo>
                  <a:lnTo>
                    <a:pt x="737" y="884"/>
                  </a:lnTo>
                  <a:lnTo>
                    <a:pt x="788" y="874"/>
                  </a:lnTo>
                  <a:lnTo>
                    <a:pt x="837" y="862"/>
                  </a:lnTo>
                  <a:lnTo>
                    <a:pt x="865" y="854"/>
                  </a:lnTo>
                  <a:lnTo>
                    <a:pt x="891" y="845"/>
                  </a:lnTo>
                  <a:lnTo>
                    <a:pt x="914" y="835"/>
                  </a:lnTo>
                  <a:lnTo>
                    <a:pt x="936" y="822"/>
                  </a:lnTo>
                  <a:lnTo>
                    <a:pt x="945" y="817"/>
                  </a:lnTo>
                  <a:lnTo>
                    <a:pt x="954" y="810"/>
                  </a:lnTo>
                  <a:lnTo>
                    <a:pt x="963" y="803"/>
                  </a:lnTo>
                  <a:lnTo>
                    <a:pt x="972" y="796"/>
                  </a:lnTo>
                  <a:lnTo>
                    <a:pt x="980" y="788"/>
                  </a:lnTo>
                  <a:lnTo>
                    <a:pt x="986" y="780"/>
                  </a:lnTo>
                  <a:lnTo>
                    <a:pt x="992" y="772"/>
                  </a:lnTo>
                  <a:lnTo>
                    <a:pt x="998" y="764"/>
                  </a:lnTo>
                  <a:lnTo>
                    <a:pt x="1004" y="755"/>
                  </a:lnTo>
                  <a:lnTo>
                    <a:pt x="1008" y="745"/>
                  </a:lnTo>
                  <a:lnTo>
                    <a:pt x="1013" y="736"/>
                  </a:lnTo>
                  <a:lnTo>
                    <a:pt x="1016" y="726"/>
                  </a:lnTo>
                  <a:lnTo>
                    <a:pt x="1020" y="717"/>
                  </a:lnTo>
                  <a:lnTo>
                    <a:pt x="1022" y="705"/>
                  </a:lnTo>
                  <a:lnTo>
                    <a:pt x="1024" y="695"/>
                  </a:lnTo>
                  <a:lnTo>
                    <a:pt x="1025" y="684"/>
                  </a:lnTo>
                  <a:lnTo>
                    <a:pt x="1027" y="661"/>
                  </a:lnTo>
                  <a:lnTo>
                    <a:pt x="1025" y="636"/>
                  </a:lnTo>
                  <a:lnTo>
                    <a:pt x="1022" y="610"/>
                  </a:lnTo>
                  <a:lnTo>
                    <a:pt x="1017" y="584"/>
                  </a:lnTo>
                  <a:lnTo>
                    <a:pt x="1011" y="555"/>
                  </a:lnTo>
                  <a:lnTo>
                    <a:pt x="1004" y="529"/>
                  </a:lnTo>
                  <a:lnTo>
                    <a:pt x="996" y="502"/>
                  </a:lnTo>
                  <a:lnTo>
                    <a:pt x="988" y="477"/>
                  </a:lnTo>
                  <a:lnTo>
                    <a:pt x="978" y="452"/>
                  </a:lnTo>
                  <a:lnTo>
                    <a:pt x="969" y="428"/>
                  </a:lnTo>
                  <a:lnTo>
                    <a:pt x="959" y="405"/>
                  </a:lnTo>
                  <a:lnTo>
                    <a:pt x="949" y="382"/>
                  </a:lnTo>
                  <a:lnTo>
                    <a:pt x="938" y="360"/>
                  </a:lnTo>
                  <a:lnTo>
                    <a:pt x="927" y="338"/>
                  </a:lnTo>
                  <a:lnTo>
                    <a:pt x="914" y="319"/>
                  </a:lnTo>
                  <a:lnTo>
                    <a:pt x="902" y="298"/>
                  </a:lnTo>
                  <a:lnTo>
                    <a:pt x="889" y="280"/>
                  </a:lnTo>
                  <a:lnTo>
                    <a:pt x="875" y="261"/>
                  </a:lnTo>
                  <a:lnTo>
                    <a:pt x="860" y="243"/>
                  </a:lnTo>
                  <a:lnTo>
                    <a:pt x="846" y="226"/>
                  </a:lnTo>
                  <a:lnTo>
                    <a:pt x="830" y="210"/>
                  </a:lnTo>
                  <a:lnTo>
                    <a:pt x="814" y="195"/>
                  </a:lnTo>
                  <a:lnTo>
                    <a:pt x="798" y="180"/>
                  </a:lnTo>
                  <a:lnTo>
                    <a:pt x="781" y="165"/>
                  </a:lnTo>
                  <a:lnTo>
                    <a:pt x="764" y="152"/>
                  </a:lnTo>
                  <a:lnTo>
                    <a:pt x="746" y="140"/>
                  </a:lnTo>
                  <a:lnTo>
                    <a:pt x="727" y="127"/>
                  </a:lnTo>
                  <a:lnTo>
                    <a:pt x="709" y="116"/>
                  </a:lnTo>
                  <a:lnTo>
                    <a:pt x="688" y="105"/>
                  </a:lnTo>
                  <a:lnTo>
                    <a:pt x="669" y="95"/>
                  </a:lnTo>
                  <a:lnTo>
                    <a:pt x="648" y="86"/>
                  </a:lnTo>
                  <a:lnTo>
                    <a:pt x="626" y="78"/>
                  </a:lnTo>
                  <a:lnTo>
                    <a:pt x="604" y="70"/>
                  </a:lnTo>
                  <a:lnTo>
                    <a:pt x="581" y="62"/>
                  </a:lnTo>
                  <a:lnTo>
                    <a:pt x="559" y="56"/>
                  </a:lnTo>
                  <a:lnTo>
                    <a:pt x="534" y="49"/>
                  </a:lnTo>
                  <a:lnTo>
                    <a:pt x="513" y="46"/>
                  </a:lnTo>
                  <a:lnTo>
                    <a:pt x="490" y="44"/>
                  </a:lnTo>
                  <a:lnTo>
                    <a:pt x="467" y="42"/>
                  </a:lnTo>
                  <a:lnTo>
                    <a:pt x="443" y="41"/>
                  </a:lnTo>
                  <a:lnTo>
                    <a:pt x="431" y="41"/>
                  </a:lnTo>
                  <a:lnTo>
                    <a:pt x="420" y="41"/>
                  </a:lnTo>
                  <a:lnTo>
                    <a:pt x="408" y="40"/>
                  </a:lnTo>
                  <a:lnTo>
                    <a:pt x="396" y="40"/>
                  </a:lnTo>
                  <a:lnTo>
                    <a:pt x="393" y="39"/>
                  </a:lnTo>
                  <a:close/>
                  <a:moveTo>
                    <a:pt x="555" y="943"/>
                  </a:moveTo>
                  <a:lnTo>
                    <a:pt x="520" y="943"/>
                  </a:lnTo>
                  <a:lnTo>
                    <a:pt x="484" y="939"/>
                  </a:lnTo>
                  <a:lnTo>
                    <a:pt x="448" y="936"/>
                  </a:lnTo>
                  <a:lnTo>
                    <a:pt x="413" y="929"/>
                  </a:lnTo>
                  <a:lnTo>
                    <a:pt x="377" y="921"/>
                  </a:lnTo>
                  <a:lnTo>
                    <a:pt x="343" y="912"/>
                  </a:lnTo>
                  <a:lnTo>
                    <a:pt x="311" y="901"/>
                  </a:lnTo>
                  <a:lnTo>
                    <a:pt x="281" y="890"/>
                  </a:lnTo>
                  <a:lnTo>
                    <a:pt x="252" y="877"/>
                  </a:lnTo>
                  <a:lnTo>
                    <a:pt x="225" y="862"/>
                  </a:lnTo>
                  <a:lnTo>
                    <a:pt x="199" y="848"/>
                  </a:lnTo>
                  <a:lnTo>
                    <a:pt x="175" y="830"/>
                  </a:lnTo>
                  <a:lnTo>
                    <a:pt x="152" y="813"/>
                  </a:lnTo>
                  <a:lnTo>
                    <a:pt x="132" y="794"/>
                  </a:lnTo>
                  <a:lnTo>
                    <a:pt x="113" y="773"/>
                  </a:lnTo>
                  <a:lnTo>
                    <a:pt x="95" y="751"/>
                  </a:lnTo>
                  <a:lnTo>
                    <a:pt x="79" y="728"/>
                  </a:lnTo>
                  <a:lnTo>
                    <a:pt x="65" y="703"/>
                  </a:lnTo>
                  <a:lnTo>
                    <a:pt x="52" y="678"/>
                  </a:lnTo>
                  <a:lnTo>
                    <a:pt x="40" y="650"/>
                  </a:lnTo>
                  <a:lnTo>
                    <a:pt x="29" y="616"/>
                  </a:lnTo>
                  <a:lnTo>
                    <a:pt x="18" y="583"/>
                  </a:lnTo>
                  <a:lnTo>
                    <a:pt x="10" y="548"/>
                  </a:lnTo>
                  <a:lnTo>
                    <a:pt x="4" y="516"/>
                  </a:lnTo>
                  <a:lnTo>
                    <a:pt x="1" y="483"/>
                  </a:lnTo>
                  <a:lnTo>
                    <a:pt x="0" y="451"/>
                  </a:lnTo>
                  <a:lnTo>
                    <a:pt x="1" y="420"/>
                  </a:lnTo>
                  <a:lnTo>
                    <a:pt x="4" y="389"/>
                  </a:lnTo>
                  <a:lnTo>
                    <a:pt x="9" y="358"/>
                  </a:lnTo>
                  <a:lnTo>
                    <a:pt x="17" y="328"/>
                  </a:lnTo>
                  <a:lnTo>
                    <a:pt x="26" y="298"/>
                  </a:lnTo>
                  <a:lnTo>
                    <a:pt x="38" y="269"/>
                  </a:lnTo>
                  <a:lnTo>
                    <a:pt x="52" y="241"/>
                  </a:lnTo>
                  <a:lnTo>
                    <a:pt x="68" y="212"/>
                  </a:lnTo>
                  <a:lnTo>
                    <a:pt x="86" y="185"/>
                  </a:lnTo>
                  <a:lnTo>
                    <a:pt x="107" y="158"/>
                  </a:lnTo>
                  <a:lnTo>
                    <a:pt x="121" y="140"/>
                  </a:lnTo>
                  <a:lnTo>
                    <a:pt x="138" y="124"/>
                  </a:lnTo>
                  <a:lnTo>
                    <a:pt x="154" y="109"/>
                  </a:lnTo>
                  <a:lnTo>
                    <a:pt x="171" y="95"/>
                  </a:lnTo>
                  <a:lnTo>
                    <a:pt x="188" y="81"/>
                  </a:lnTo>
                  <a:lnTo>
                    <a:pt x="205" y="70"/>
                  </a:lnTo>
                  <a:lnTo>
                    <a:pt x="222" y="60"/>
                  </a:lnTo>
                  <a:lnTo>
                    <a:pt x="241" y="50"/>
                  </a:lnTo>
                  <a:lnTo>
                    <a:pt x="259" y="41"/>
                  </a:lnTo>
                  <a:lnTo>
                    <a:pt x="276" y="34"/>
                  </a:lnTo>
                  <a:lnTo>
                    <a:pt x="295" y="27"/>
                  </a:lnTo>
                  <a:lnTo>
                    <a:pt x="313" y="21"/>
                  </a:lnTo>
                  <a:lnTo>
                    <a:pt x="349" y="10"/>
                  </a:lnTo>
                  <a:lnTo>
                    <a:pt x="383" y="1"/>
                  </a:lnTo>
                  <a:lnTo>
                    <a:pt x="393" y="1"/>
                  </a:lnTo>
                  <a:lnTo>
                    <a:pt x="399" y="0"/>
                  </a:lnTo>
                  <a:lnTo>
                    <a:pt x="411" y="1"/>
                  </a:lnTo>
                  <a:lnTo>
                    <a:pt x="421" y="1"/>
                  </a:lnTo>
                  <a:lnTo>
                    <a:pt x="432" y="2"/>
                  </a:lnTo>
                  <a:lnTo>
                    <a:pt x="444" y="2"/>
                  </a:lnTo>
                  <a:lnTo>
                    <a:pt x="469" y="3"/>
                  </a:lnTo>
                  <a:lnTo>
                    <a:pt x="493" y="5"/>
                  </a:lnTo>
                  <a:lnTo>
                    <a:pt x="518" y="7"/>
                  </a:lnTo>
                  <a:lnTo>
                    <a:pt x="544" y="11"/>
                  </a:lnTo>
                  <a:lnTo>
                    <a:pt x="569" y="17"/>
                  </a:lnTo>
                  <a:lnTo>
                    <a:pt x="593" y="24"/>
                  </a:lnTo>
                  <a:lnTo>
                    <a:pt x="617" y="32"/>
                  </a:lnTo>
                  <a:lnTo>
                    <a:pt x="640" y="41"/>
                  </a:lnTo>
                  <a:lnTo>
                    <a:pt x="662" y="50"/>
                  </a:lnTo>
                  <a:lnTo>
                    <a:pt x="685" y="60"/>
                  </a:lnTo>
                  <a:lnTo>
                    <a:pt x="705" y="70"/>
                  </a:lnTo>
                  <a:lnTo>
                    <a:pt x="727" y="81"/>
                  </a:lnTo>
                  <a:lnTo>
                    <a:pt x="747" y="94"/>
                  </a:lnTo>
                  <a:lnTo>
                    <a:pt x="766" y="107"/>
                  </a:lnTo>
                  <a:lnTo>
                    <a:pt x="786" y="120"/>
                  </a:lnTo>
                  <a:lnTo>
                    <a:pt x="804" y="135"/>
                  </a:lnTo>
                  <a:lnTo>
                    <a:pt x="822" y="150"/>
                  </a:lnTo>
                  <a:lnTo>
                    <a:pt x="840" y="165"/>
                  </a:lnTo>
                  <a:lnTo>
                    <a:pt x="857" y="182"/>
                  </a:lnTo>
                  <a:lnTo>
                    <a:pt x="873" y="200"/>
                  </a:lnTo>
                  <a:lnTo>
                    <a:pt x="889" y="218"/>
                  </a:lnTo>
                  <a:lnTo>
                    <a:pt x="904" y="236"/>
                  </a:lnTo>
                  <a:lnTo>
                    <a:pt x="919" y="256"/>
                  </a:lnTo>
                  <a:lnTo>
                    <a:pt x="933" y="276"/>
                  </a:lnTo>
                  <a:lnTo>
                    <a:pt x="946" y="297"/>
                  </a:lnTo>
                  <a:lnTo>
                    <a:pt x="959" y="319"/>
                  </a:lnTo>
                  <a:lnTo>
                    <a:pt x="972" y="341"/>
                  </a:lnTo>
                  <a:lnTo>
                    <a:pt x="983" y="364"/>
                  </a:lnTo>
                  <a:lnTo>
                    <a:pt x="994" y="388"/>
                  </a:lnTo>
                  <a:lnTo>
                    <a:pt x="1005" y="412"/>
                  </a:lnTo>
                  <a:lnTo>
                    <a:pt x="1015" y="437"/>
                  </a:lnTo>
                  <a:lnTo>
                    <a:pt x="1024" y="463"/>
                  </a:lnTo>
                  <a:lnTo>
                    <a:pt x="1032" y="490"/>
                  </a:lnTo>
                  <a:lnTo>
                    <a:pt x="1041" y="517"/>
                  </a:lnTo>
                  <a:lnTo>
                    <a:pt x="1048" y="546"/>
                  </a:lnTo>
                  <a:lnTo>
                    <a:pt x="1055" y="575"/>
                  </a:lnTo>
                  <a:lnTo>
                    <a:pt x="1059" y="591"/>
                  </a:lnTo>
                  <a:lnTo>
                    <a:pt x="1062" y="606"/>
                  </a:lnTo>
                  <a:lnTo>
                    <a:pt x="1063" y="620"/>
                  </a:lnTo>
                  <a:lnTo>
                    <a:pt x="1064" y="635"/>
                  </a:lnTo>
                  <a:lnTo>
                    <a:pt x="1066" y="649"/>
                  </a:lnTo>
                  <a:lnTo>
                    <a:pt x="1066" y="664"/>
                  </a:lnTo>
                  <a:lnTo>
                    <a:pt x="1066" y="677"/>
                  </a:lnTo>
                  <a:lnTo>
                    <a:pt x="1064" y="690"/>
                  </a:lnTo>
                  <a:lnTo>
                    <a:pt x="1062" y="703"/>
                  </a:lnTo>
                  <a:lnTo>
                    <a:pt x="1060" y="716"/>
                  </a:lnTo>
                  <a:lnTo>
                    <a:pt x="1056" y="728"/>
                  </a:lnTo>
                  <a:lnTo>
                    <a:pt x="1053" y="740"/>
                  </a:lnTo>
                  <a:lnTo>
                    <a:pt x="1048" y="751"/>
                  </a:lnTo>
                  <a:lnTo>
                    <a:pt x="1044" y="763"/>
                  </a:lnTo>
                  <a:lnTo>
                    <a:pt x="1038" y="774"/>
                  </a:lnTo>
                  <a:lnTo>
                    <a:pt x="1031" y="784"/>
                  </a:lnTo>
                  <a:lnTo>
                    <a:pt x="1024" y="795"/>
                  </a:lnTo>
                  <a:lnTo>
                    <a:pt x="1017" y="804"/>
                  </a:lnTo>
                  <a:lnTo>
                    <a:pt x="1009" y="813"/>
                  </a:lnTo>
                  <a:lnTo>
                    <a:pt x="1000" y="822"/>
                  </a:lnTo>
                  <a:lnTo>
                    <a:pt x="991" y="830"/>
                  </a:lnTo>
                  <a:lnTo>
                    <a:pt x="981" y="840"/>
                  </a:lnTo>
                  <a:lnTo>
                    <a:pt x="970" y="846"/>
                  </a:lnTo>
                  <a:lnTo>
                    <a:pt x="959" y="854"/>
                  </a:lnTo>
                  <a:lnTo>
                    <a:pt x="947" y="861"/>
                  </a:lnTo>
                  <a:lnTo>
                    <a:pt x="935" y="868"/>
                  </a:lnTo>
                  <a:lnTo>
                    <a:pt x="921" y="874"/>
                  </a:lnTo>
                  <a:lnTo>
                    <a:pt x="908" y="881"/>
                  </a:lnTo>
                  <a:lnTo>
                    <a:pt x="879" y="891"/>
                  </a:lnTo>
                  <a:lnTo>
                    <a:pt x="846" y="900"/>
                  </a:lnTo>
                  <a:lnTo>
                    <a:pt x="812" y="908"/>
                  </a:lnTo>
                  <a:lnTo>
                    <a:pt x="777" y="916"/>
                  </a:lnTo>
                  <a:lnTo>
                    <a:pt x="741" y="924"/>
                  </a:lnTo>
                  <a:lnTo>
                    <a:pt x="704" y="930"/>
                  </a:lnTo>
                  <a:lnTo>
                    <a:pt x="668" y="936"/>
                  </a:lnTo>
                  <a:lnTo>
                    <a:pt x="631" y="939"/>
                  </a:lnTo>
                  <a:lnTo>
                    <a:pt x="593" y="943"/>
                  </a:lnTo>
                  <a:lnTo>
                    <a:pt x="555" y="94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9" name="Freeform 37">
              <a:extLst>
                <a:ext uri="{FF2B5EF4-FFF2-40B4-BE49-F238E27FC236}">
                  <a16:creationId xmlns:a16="http://schemas.microsoft.com/office/drawing/2014/main" id="{1D3B58F6-51F1-4B2D-A7BF-894181DCF56D}"/>
                </a:ext>
              </a:extLst>
            </p:cNvPr>
            <p:cNvSpPr>
              <a:spLocks noEditPoints="1"/>
            </p:cNvSpPr>
            <p:nvPr userDrawn="1"/>
          </p:nvSpPr>
          <p:spPr bwMode="auto">
            <a:xfrm>
              <a:off x="7957058" y="1172468"/>
              <a:ext cx="2558953" cy="2977691"/>
            </a:xfrm>
            <a:custGeom>
              <a:avLst/>
              <a:gdLst>
                <a:gd name="T0" fmla="*/ 1797 w 3848"/>
                <a:gd name="T1" fmla="*/ 187 h 4478"/>
                <a:gd name="T2" fmla="*/ 1541 w 3848"/>
                <a:gd name="T3" fmla="*/ 455 h 4478"/>
                <a:gd name="T4" fmla="*/ 1411 w 3848"/>
                <a:gd name="T5" fmla="*/ 762 h 4478"/>
                <a:gd name="T6" fmla="*/ 1395 w 3848"/>
                <a:gd name="T7" fmla="*/ 1099 h 4478"/>
                <a:gd name="T8" fmla="*/ 1466 w 3848"/>
                <a:gd name="T9" fmla="*/ 1758 h 4478"/>
                <a:gd name="T10" fmla="*/ 1442 w 3848"/>
                <a:gd name="T11" fmla="*/ 2188 h 4478"/>
                <a:gd name="T12" fmla="*/ 1339 w 3848"/>
                <a:gd name="T13" fmla="*/ 2421 h 4478"/>
                <a:gd name="T14" fmla="*/ 1112 w 3848"/>
                <a:gd name="T15" fmla="*/ 2649 h 4478"/>
                <a:gd name="T16" fmla="*/ 637 w 3848"/>
                <a:gd name="T17" fmla="*/ 2952 h 4478"/>
                <a:gd name="T18" fmla="*/ 247 w 3848"/>
                <a:gd name="T19" fmla="*/ 3271 h 4478"/>
                <a:gd name="T20" fmla="*/ 49 w 3848"/>
                <a:gd name="T21" fmla="*/ 3671 h 4478"/>
                <a:gd name="T22" fmla="*/ 57 w 3848"/>
                <a:gd name="T23" fmla="*/ 3864 h 4478"/>
                <a:gd name="T24" fmla="*/ 216 w 3848"/>
                <a:gd name="T25" fmla="*/ 4048 h 4478"/>
                <a:gd name="T26" fmla="*/ 683 w 3848"/>
                <a:gd name="T27" fmla="*/ 4252 h 4478"/>
                <a:gd name="T28" fmla="*/ 1370 w 3848"/>
                <a:gd name="T29" fmla="*/ 4424 h 4478"/>
                <a:gd name="T30" fmla="*/ 1854 w 3848"/>
                <a:gd name="T31" fmla="*/ 4403 h 4478"/>
                <a:gd name="T32" fmla="*/ 2084 w 3848"/>
                <a:gd name="T33" fmla="*/ 4288 h 4478"/>
                <a:gd name="T34" fmla="*/ 2189 w 3848"/>
                <a:gd name="T35" fmla="*/ 4128 h 4478"/>
                <a:gd name="T36" fmla="*/ 2268 w 3848"/>
                <a:gd name="T37" fmla="*/ 3760 h 4478"/>
                <a:gd name="T38" fmla="*/ 2354 w 3848"/>
                <a:gd name="T39" fmla="*/ 3507 h 4478"/>
                <a:gd name="T40" fmla="*/ 2530 w 3848"/>
                <a:gd name="T41" fmla="*/ 3331 h 4478"/>
                <a:gd name="T42" fmla="*/ 2905 w 3848"/>
                <a:gd name="T43" fmla="*/ 3175 h 4478"/>
                <a:gd name="T44" fmla="*/ 3222 w 3848"/>
                <a:gd name="T45" fmla="*/ 2987 h 4478"/>
                <a:gd name="T46" fmla="*/ 3516 w 3848"/>
                <a:gd name="T47" fmla="*/ 2615 h 4478"/>
                <a:gd name="T48" fmla="*/ 3784 w 3848"/>
                <a:gd name="T49" fmla="*/ 1922 h 4478"/>
                <a:gd name="T50" fmla="*/ 3789 w 3848"/>
                <a:gd name="T51" fmla="*/ 1392 h 4478"/>
                <a:gd name="T52" fmla="*/ 3693 w 3848"/>
                <a:gd name="T53" fmla="*/ 1091 h 4478"/>
                <a:gd name="T54" fmla="*/ 3514 w 3848"/>
                <a:gd name="T55" fmla="*/ 856 h 4478"/>
                <a:gd name="T56" fmla="*/ 2939 w 3848"/>
                <a:gd name="T57" fmla="*/ 346 h 4478"/>
                <a:gd name="T58" fmla="*/ 2651 w 3848"/>
                <a:gd name="T59" fmla="*/ 134 h 4478"/>
                <a:gd name="T60" fmla="*/ 2349 w 3848"/>
                <a:gd name="T61" fmla="*/ 44 h 4478"/>
                <a:gd name="T62" fmla="*/ 1446 w 3848"/>
                <a:gd name="T63" fmla="*/ 4472 h 4478"/>
                <a:gd name="T64" fmla="*/ 788 w 3848"/>
                <a:gd name="T65" fmla="*/ 4325 h 4478"/>
                <a:gd name="T66" fmla="*/ 249 w 3848"/>
                <a:gd name="T67" fmla="*/ 4118 h 4478"/>
                <a:gd name="T68" fmla="*/ 32 w 3848"/>
                <a:gd name="T69" fmla="*/ 3908 h 4478"/>
                <a:gd name="T70" fmla="*/ 4 w 3848"/>
                <a:gd name="T71" fmla="*/ 3707 h 4478"/>
                <a:gd name="T72" fmla="*/ 161 w 3848"/>
                <a:gd name="T73" fmla="*/ 3323 h 4478"/>
                <a:gd name="T74" fmla="*/ 561 w 3848"/>
                <a:gd name="T75" fmla="*/ 2953 h 4478"/>
                <a:gd name="T76" fmla="*/ 1000 w 3848"/>
                <a:gd name="T77" fmla="*/ 2678 h 4478"/>
                <a:gd name="T78" fmla="*/ 1306 w 3848"/>
                <a:gd name="T79" fmla="*/ 2401 h 4478"/>
                <a:gd name="T80" fmla="*/ 1403 w 3848"/>
                <a:gd name="T81" fmla="*/ 2179 h 4478"/>
                <a:gd name="T82" fmla="*/ 1426 w 3848"/>
                <a:gd name="T83" fmla="*/ 1759 h 4478"/>
                <a:gd name="T84" fmla="*/ 1356 w 3848"/>
                <a:gd name="T85" fmla="*/ 1103 h 4478"/>
                <a:gd name="T86" fmla="*/ 1372 w 3848"/>
                <a:gd name="T87" fmla="*/ 752 h 4478"/>
                <a:gd name="T88" fmla="*/ 1506 w 3848"/>
                <a:gd name="T89" fmla="*/ 435 h 4478"/>
                <a:gd name="T90" fmla="*/ 1743 w 3848"/>
                <a:gd name="T91" fmla="*/ 175 h 4478"/>
                <a:gd name="T92" fmla="*/ 2148 w 3848"/>
                <a:gd name="T93" fmla="*/ 7 h 4478"/>
                <a:gd name="T94" fmla="*/ 2433 w 3848"/>
                <a:gd name="T95" fmla="*/ 16 h 4478"/>
                <a:gd name="T96" fmla="*/ 2742 w 3848"/>
                <a:gd name="T97" fmla="*/ 141 h 4478"/>
                <a:gd name="T98" fmla="*/ 3107 w 3848"/>
                <a:gd name="T99" fmla="*/ 453 h 4478"/>
                <a:gd name="T100" fmla="*/ 3596 w 3848"/>
                <a:gd name="T101" fmla="*/ 882 h 4478"/>
                <a:gd name="T102" fmla="*/ 3760 w 3848"/>
                <a:gd name="T103" fmla="*/ 1142 h 4478"/>
                <a:gd name="T104" fmla="*/ 3840 w 3848"/>
                <a:gd name="T105" fmla="*/ 1475 h 4478"/>
                <a:gd name="T106" fmla="*/ 3786 w 3848"/>
                <a:gd name="T107" fmla="*/ 2096 h 4478"/>
                <a:gd name="T108" fmla="*/ 3524 w 3848"/>
                <a:gd name="T109" fmla="*/ 2679 h 4478"/>
                <a:gd name="T110" fmla="*/ 3227 w 3848"/>
                <a:gd name="T111" fmla="*/ 3034 h 4478"/>
                <a:gd name="T112" fmla="*/ 2862 w 3848"/>
                <a:gd name="T113" fmla="*/ 3234 h 4478"/>
                <a:gd name="T114" fmla="*/ 2535 w 3848"/>
                <a:gd name="T115" fmla="*/ 3374 h 4478"/>
                <a:gd name="T116" fmla="*/ 2378 w 3848"/>
                <a:gd name="T117" fmla="*/ 3545 h 4478"/>
                <a:gd name="T118" fmla="*/ 2301 w 3848"/>
                <a:gd name="T119" fmla="*/ 3798 h 4478"/>
                <a:gd name="T120" fmla="*/ 2231 w 3848"/>
                <a:gd name="T121" fmla="*/ 4124 h 4478"/>
                <a:gd name="T122" fmla="*/ 2123 w 3848"/>
                <a:gd name="T123" fmla="*/ 4306 h 4478"/>
                <a:gd name="T124" fmla="*/ 1940 w 3848"/>
                <a:gd name="T125" fmla="*/ 4419 h 4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8" h="4478">
                  <a:moveTo>
                    <a:pt x="2157" y="45"/>
                  </a:moveTo>
                  <a:lnTo>
                    <a:pt x="2157" y="45"/>
                  </a:lnTo>
                  <a:lnTo>
                    <a:pt x="2113" y="56"/>
                  </a:lnTo>
                  <a:lnTo>
                    <a:pt x="2072" y="68"/>
                  </a:lnTo>
                  <a:lnTo>
                    <a:pt x="2032" y="80"/>
                  </a:lnTo>
                  <a:lnTo>
                    <a:pt x="1994" y="93"/>
                  </a:lnTo>
                  <a:lnTo>
                    <a:pt x="1957" y="107"/>
                  </a:lnTo>
                  <a:lnTo>
                    <a:pt x="1922" y="120"/>
                  </a:lnTo>
                  <a:lnTo>
                    <a:pt x="1888" y="137"/>
                  </a:lnTo>
                  <a:lnTo>
                    <a:pt x="1856" y="153"/>
                  </a:lnTo>
                  <a:lnTo>
                    <a:pt x="1826" y="169"/>
                  </a:lnTo>
                  <a:lnTo>
                    <a:pt x="1797" y="187"/>
                  </a:lnTo>
                  <a:lnTo>
                    <a:pt x="1769" y="205"/>
                  </a:lnTo>
                  <a:lnTo>
                    <a:pt x="1743" y="225"/>
                  </a:lnTo>
                  <a:lnTo>
                    <a:pt x="1717" y="245"/>
                  </a:lnTo>
                  <a:lnTo>
                    <a:pt x="1693" y="267"/>
                  </a:lnTo>
                  <a:lnTo>
                    <a:pt x="1669" y="290"/>
                  </a:lnTo>
                  <a:lnTo>
                    <a:pt x="1647" y="314"/>
                  </a:lnTo>
                  <a:lnTo>
                    <a:pt x="1628" y="337"/>
                  </a:lnTo>
                  <a:lnTo>
                    <a:pt x="1608" y="360"/>
                  </a:lnTo>
                  <a:lnTo>
                    <a:pt x="1590" y="383"/>
                  </a:lnTo>
                  <a:lnTo>
                    <a:pt x="1573" y="407"/>
                  </a:lnTo>
                  <a:lnTo>
                    <a:pt x="1556" y="431"/>
                  </a:lnTo>
                  <a:lnTo>
                    <a:pt x="1541" y="455"/>
                  </a:lnTo>
                  <a:lnTo>
                    <a:pt x="1525" y="479"/>
                  </a:lnTo>
                  <a:lnTo>
                    <a:pt x="1511" y="504"/>
                  </a:lnTo>
                  <a:lnTo>
                    <a:pt x="1497" y="529"/>
                  </a:lnTo>
                  <a:lnTo>
                    <a:pt x="1485" y="554"/>
                  </a:lnTo>
                  <a:lnTo>
                    <a:pt x="1472" y="579"/>
                  </a:lnTo>
                  <a:lnTo>
                    <a:pt x="1462" y="604"/>
                  </a:lnTo>
                  <a:lnTo>
                    <a:pt x="1451" y="630"/>
                  </a:lnTo>
                  <a:lnTo>
                    <a:pt x="1441" y="656"/>
                  </a:lnTo>
                  <a:lnTo>
                    <a:pt x="1433" y="681"/>
                  </a:lnTo>
                  <a:lnTo>
                    <a:pt x="1425" y="708"/>
                  </a:lnTo>
                  <a:lnTo>
                    <a:pt x="1417" y="735"/>
                  </a:lnTo>
                  <a:lnTo>
                    <a:pt x="1411" y="762"/>
                  </a:lnTo>
                  <a:lnTo>
                    <a:pt x="1405" y="788"/>
                  </a:lnTo>
                  <a:lnTo>
                    <a:pt x="1400" y="816"/>
                  </a:lnTo>
                  <a:lnTo>
                    <a:pt x="1396" y="843"/>
                  </a:lnTo>
                  <a:lnTo>
                    <a:pt x="1393" y="871"/>
                  </a:lnTo>
                  <a:lnTo>
                    <a:pt x="1390" y="898"/>
                  </a:lnTo>
                  <a:lnTo>
                    <a:pt x="1388" y="927"/>
                  </a:lnTo>
                  <a:lnTo>
                    <a:pt x="1388" y="954"/>
                  </a:lnTo>
                  <a:lnTo>
                    <a:pt x="1388" y="983"/>
                  </a:lnTo>
                  <a:lnTo>
                    <a:pt x="1388" y="1012"/>
                  </a:lnTo>
                  <a:lnTo>
                    <a:pt x="1389" y="1040"/>
                  </a:lnTo>
                  <a:lnTo>
                    <a:pt x="1392" y="1069"/>
                  </a:lnTo>
                  <a:lnTo>
                    <a:pt x="1395" y="1099"/>
                  </a:lnTo>
                  <a:lnTo>
                    <a:pt x="1400" y="1127"/>
                  </a:lnTo>
                  <a:lnTo>
                    <a:pt x="1404" y="1157"/>
                  </a:lnTo>
                  <a:lnTo>
                    <a:pt x="1413" y="1213"/>
                  </a:lnTo>
                  <a:lnTo>
                    <a:pt x="1421" y="1272"/>
                  </a:lnTo>
                  <a:lnTo>
                    <a:pt x="1429" y="1330"/>
                  </a:lnTo>
                  <a:lnTo>
                    <a:pt x="1436" y="1392"/>
                  </a:lnTo>
                  <a:lnTo>
                    <a:pt x="1443" y="1456"/>
                  </a:lnTo>
                  <a:lnTo>
                    <a:pt x="1450" y="1521"/>
                  </a:lnTo>
                  <a:lnTo>
                    <a:pt x="1456" y="1590"/>
                  </a:lnTo>
                  <a:lnTo>
                    <a:pt x="1460" y="1661"/>
                  </a:lnTo>
                  <a:lnTo>
                    <a:pt x="1464" y="1709"/>
                  </a:lnTo>
                  <a:lnTo>
                    <a:pt x="1466" y="1758"/>
                  </a:lnTo>
                  <a:lnTo>
                    <a:pt x="1467" y="1808"/>
                  </a:lnTo>
                  <a:lnTo>
                    <a:pt x="1467" y="1857"/>
                  </a:lnTo>
                  <a:lnTo>
                    <a:pt x="1467" y="1907"/>
                  </a:lnTo>
                  <a:lnTo>
                    <a:pt x="1466" y="1958"/>
                  </a:lnTo>
                  <a:lnTo>
                    <a:pt x="1464" y="2009"/>
                  </a:lnTo>
                  <a:lnTo>
                    <a:pt x="1462" y="2060"/>
                  </a:lnTo>
                  <a:lnTo>
                    <a:pt x="1459" y="2082"/>
                  </a:lnTo>
                  <a:lnTo>
                    <a:pt x="1457" y="2104"/>
                  </a:lnTo>
                  <a:lnTo>
                    <a:pt x="1455" y="2125"/>
                  </a:lnTo>
                  <a:lnTo>
                    <a:pt x="1451" y="2147"/>
                  </a:lnTo>
                  <a:lnTo>
                    <a:pt x="1447" y="2168"/>
                  </a:lnTo>
                  <a:lnTo>
                    <a:pt x="1442" y="2188"/>
                  </a:lnTo>
                  <a:lnTo>
                    <a:pt x="1436" y="2209"/>
                  </a:lnTo>
                  <a:lnTo>
                    <a:pt x="1431" y="2230"/>
                  </a:lnTo>
                  <a:lnTo>
                    <a:pt x="1425" y="2250"/>
                  </a:lnTo>
                  <a:lnTo>
                    <a:pt x="1417" y="2270"/>
                  </a:lnTo>
                  <a:lnTo>
                    <a:pt x="1410" y="2290"/>
                  </a:lnTo>
                  <a:lnTo>
                    <a:pt x="1401" y="2310"/>
                  </a:lnTo>
                  <a:lnTo>
                    <a:pt x="1393" y="2328"/>
                  </a:lnTo>
                  <a:lnTo>
                    <a:pt x="1384" y="2348"/>
                  </a:lnTo>
                  <a:lnTo>
                    <a:pt x="1373" y="2366"/>
                  </a:lnTo>
                  <a:lnTo>
                    <a:pt x="1363" y="2386"/>
                  </a:lnTo>
                  <a:lnTo>
                    <a:pt x="1351" y="2404"/>
                  </a:lnTo>
                  <a:lnTo>
                    <a:pt x="1339" y="2421"/>
                  </a:lnTo>
                  <a:lnTo>
                    <a:pt x="1327" y="2440"/>
                  </a:lnTo>
                  <a:lnTo>
                    <a:pt x="1314" y="2457"/>
                  </a:lnTo>
                  <a:lnTo>
                    <a:pt x="1300" y="2474"/>
                  </a:lnTo>
                  <a:lnTo>
                    <a:pt x="1286" y="2491"/>
                  </a:lnTo>
                  <a:lnTo>
                    <a:pt x="1271" y="2508"/>
                  </a:lnTo>
                  <a:lnTo>
                    <a:pt x="1256" y="2526"/>
                  </a:lnTo>
                  <a:lnTo>
                    <a:pt x="1240" y="2542"/>
                  </a:lnTo>
                  <a:lnTo>
                    <a:pt x="1224" y="2558"/>
                  </a:lnTo>
                  <a:lnTo>
                    <a:pt x="1207" y="2574"/>
                  </a:lnTo>
                  <a:lnTo>
                    <a:pt x="1189" y="2590"/>
                  </a:lnTo>
                  <a:lnTo>
                    <a:pt x="1152" y="2620"/>
                  </a:lnTo>
                  <a:lnTo>
                    <a:pt x="1112" y="2649"/>
                  </a:lnTo>
                  <a:lnTo>
                    <a:pt x="1068" y="2680"/>
                  </a:lnTo>
                  <a:lnTo>
                    <a:pt x="1022" y="2711"/>
                  </a:lnTo>
                  <a:lnTo>
                    <a:pt x="976" y="2741"/>
                  </a:lnTo>
                  <a:lnTo>
                    <a:pt x="930" y="2771"/>
                  </a:lnTo>
                  <a:lnTo>
                    <a:pt x="885" y="2800"/>
                  </a:lnTo>
                  <a:lnTo>
                    <a:pt x="839" y="2828"/>
                  </a:lnTo>
                  <a:lnTo>
                    <a:pt x="793" y="2857"/>
                  </a:lnTo>
                  <a:lnTo>
                    <a:pt x="747" y="2885"/>
                  </a:lnTo>
                  <a:lnTo>
                    <a:pt x="719" y="2902"/>
                  </a:lnTo>
                  <a:lnTo>
                    <a:pt x="692" y="2918"/>
                  </a:lnTo>
                  <a:lnTo>
                    <a:pt x="664" y="2935"/>
                  </a:lnTo>
                  <a:lnTo>
                    <a:pt x="637" y="2952"/>
                  </a:lnTo>
                  <a:lnTo>
                    <a:pt x="609" y="2969"/>
                  </a:lnTo>
                  <a:lnTo>
                    <a:pt x="582" y="2987"/>
                  </a:lnTo>
                  <a:lnTo>
                    <a:pt x="554" y="3004"/>
                  </a:lnTo>
                  <a:lnTo>
                    <a:pt x="527" y="3021"/>
                  </a:lnTo>
                  <a:lnTo>
                    <a:pt x="487" y="3049"/>
                  </a:lnTo>
                  <a:lnTo>
                    <a:pt x="448" y="3077"/>
                  </a:lnTo>
                  <a:lnTo>
                    <a:pt x="410" y="3107"/>
                  </a:lnTo>
                  <a:lnTo>
                    <a:pt x="374" y="3138"/>
                  </a:lnTo>
                  <a:lnTo>
                    <a:pt x="340" y="3169"/>
                  </a:lnTo>
                  <a:lnTo>
                    <a:pt x="308" y="3202"/>
                  </a:lnTo>
                  <a:lnTo>
                    <a:pt x="277" y="3236"/>
                  </a:lnTo>
                  <a:lnTo>
                    <a:pt x="247" y="3271"/>
                  </a:lnTo>
                  <a:lnTo>
                    <a:pt x="219" y="3307"/>
                  </a:lnTo>
                  <a:lnTo>
                    <a:pt x="194" y="3345"/>
                  </a:lnTo>
                  <a:lnTo>
                    <a:pt x="169" y="3382"/>
                  </a:lnTo>
                  <a:lnTo>
                    <a:pt x="147" y="3421"/>
                  </a:lnTo>
                  <a:lnTo>
                    <a:pt x="125" y="3462"/>
                  </a:lnTo>
                  <a:lnTo>
                    <a:pt x="107" y="3503"/>
                  </a:lnTo>
                  <a:lnTo>
                    <a:pt x="88" y="3545"/>
                  </a:lnTo>
                  <a:lnTo>
                    <a:pt x="74" y="3588"/>
                  </a:lnTo>
                  <a:lnTo>
                    <a:pt x="66" y="3609"/>
                  </a:lnTo>
                  <a:lnTo>
                    <a:pt x="60" y="3631"/>
                  </a:lnTo>
                  <a:lnTo>
                    <a:pt x="54" y="3651"/>
                  </a:lnTo>
                  <a:lnTo>
                    <a:pt x="49" y="3671"/>
                  </a:lnTo>
                  <a:lnTo>
                    <a:pt x="46" y="3690"/>
                  </a:lnTo>
                  <a:lnTo>
                    <a:pt x="43" y="3708"/>
                  </a:lnTo>
                  <a:lnTo>
                    <a:pt x="41" y="3726"/>
                  </a:lnTo>
                  <a:lnTo>
                    <a:pt x="40" y="3744"/>
                  </a:lnTo>
                  <a:lnTo>
                    <a:pt x="39" y="3761"/>
                  </a:lnTo>
                  <a:lnTo>
                    <a:pt x="39" y="3777"/>
                  </a:lnTo>
                  <a:lnTo>
                    <a:pt x="40" y="3792"/>
                  </a:lnTo>
                  <a:lnTo>
                    <a:pt x="43" y="3808"/>
                  </a:lnTo>
                  <a:lnTo>
                    <a:pt x="45" y="3823"/>
                  </a:lnTo>
                  <a:lnTo>
                    <a:pt x="48" y="3837"/>
                  </a:lnTo>
                  <a:lnTo>
                    <a:pt x="53" y="3850"/>
                  </a:lnTo>
                  <a:lnTo>
                    <a:pt x="57" y="3864"/>
                  </a:lnTo>
                  <a:lnTo>
                    <a:pt x="62" y="3878"/>
                  </a:lnTo>
                  <a:lnTo>
                    <a:pt x="69" y="3890"/>
                  </a:lnTo>
                  <a:lnTo>
                    <a:pt x="75" y="3903"/>
                  </a:lnTo>
                  <a:lnTo>
                    <a:pt x="83" y="3915"/>
                  </a:lnTo>
                  <a:lnTo>
                    <a:pt x="91" y="3927"/>
                  </a:lnTo>
                  <a:lnTo>
                    <a:pt x="99" y="3939"/>
                  </a:lnTo>
                  <a:lnTo>
                    <a:pt x="108" y="3950"/>
                  </a:lnTo>
                  <a:lnTo>
                    <a:pt x="118" y="3962"/>
                  </a:lnTo>
                  <a:lnTo>
                    <a:pt x="139" y="3983"/>
                  </a:lnTo>
                  <a:lnTo>
                    <a:pt x="163" y="4005"/>
                  </a:lnTo>
                  <a:lnTo>
                    <a:pt x="188" y="4027"/>
                  </a:lnTo>
                  <a:lnTo>
                    <a:pt x="216" y="4048"/>
                  </a:lnTo>
                  <a:lnTo>
                    <a:pt x="243" y="4067"/>
                  </a:lnTo>
                  <a:lnTo>
                    <a:pt x="271" y="4085"/>
                  </a:lnTo>
                  <a:lnTo>
                    <a:pt x="298" y="4102"/>
                  </a:lnTo>
                  <a:lnTo>
                    <a:pt x="327" y="4118"/>
                  </a:lnTo>
                  <a:lnTo>
                    <a:pt x="357" y="4132"/>
                  </a:lnTo>
                  <a:lnTo>
                    <a:pt x="387" y="4146"/>
                  </a:lnTo>
                  <a:lnTo>
                    <a:pt x="415" y="4160"/>
                  </a:lnTo>
                  <a:lnTo>
                    <a:pt x="446" y="4171"/>
                  </a:lnTo>
                  <a:lnTo>
                    <a:pt x="506" y="4194"/>
                  </a:lnTo>
                  <a:lnTo>
                    <a:pt x="566" y="4215"/>
                  </a:lnTo>
                  <a:lnTo>
                    <a:pt x="625" y="4233"/>
                  </a:lnTo>
                  <a:lnTo>
                    <a:pt x="683" y="4252"/>
                  </a:lnTo>
                  <a:lnTo>
                    <a:pt x="740" y="4269"/>
                  </a:lnTo>
                  <a:lnTo>
                    <a:pt x="800" y="4287"/>
                  </a:lnTo>
                  <a:lnTo>
                    <a:pt x="860" y="4305"/>
                  </a:lnTo>
                  <a:lnTo>
                    <a:pt x="921" y="4323"/>
                  </a:lnTo>
                  <a:lnTo>
                    <a:pt x="983" y="4340"/>
                  </a:lnTo>
                  <a:lnTo>
                    <a:pt x="1044" y="4357"/>
                  </a:lnTo>
                  <a:lnTo>
                    <a:pt x="1106" y="4372"/>
                  </a:lnTo>
                  <a:lnTo>
                    <a:pt x="1168" y="4387"/>
                  </a:lnTo>
                  <a:lnTo>
                    <a:pt x="1230" y="4401"/>
                  </a:lnTo>
                  <a:lnTo>
                    <a:pt x="1278" y="4410"/>
                  </a:lnTo>
                  <a:lnTo>
                    <a:pt x="1324" y="4418"/>
                  </a:lnTo>
                  <a:lnTo>
                    <a:pt x="1370" y="4424"/>
                  </a:lnTo>
                  <a:lnTo>
                    <a:pt x="1415" y="4430"/>
                  </a:lnTo>
                  <a:lnTo>
                    <a:pt x="1458" y="4433"/>
                  </a:lnTo>
                  <a:lnTo>
                    <a:pt x="1501" y="4436"/>
                  </a:lnTo>
                  <a:lnTo>
                    <a:pt x="1543" y="4438"/>
                  </a:lnTo>
                  <a:lnTo>
                    <a:pt x="1584" y="4438"/>
                  </a:lnTo>
                  <a:lnTo>
                    <a:pt x="1624" y="4436"/>
                  </a:lnTo>
                  <a:lnTo>
                    <a:pt x="1665" y="4434"/>
                  </a:lnTo>
                  <a:lnTo>
                    <a:pt x="1704" y="4431"/>
                  </a:lnTo>
                  <a:lnTo>
                    <a:pt x="1743" y="4426"/>
                  </a:lnTo>
                  <a:lnTo>
                    <a:pt x="1780" y="4419"/>
                  </a:lnTo>
                  <a:lnTo>
                    <a:pt x="1817" y="4412"/>
                  </a:lnTo>
                  <a:lnTo>
                    <a:pt x="1854" y="4403"/>
                  </a:lnTo>
                  <a:lnTo>
                    <a:pt x="1891" y="4394"/>
                  </a:lnTo>
                  <a:lnTo>
                    <a:pt x="1926" y="4383"/>
                  </a:lnTo>
                  <a:lnTo>
                    <a:pt x="1959" y="4369"/>
                  </a:lnTo>
                  <a:lnTo>
                    <a:pt x="1975" y="4362"/>
                  </a:lnTo>
                  <a:lnTo>
                    <a:pt x="1990" y="4354"/>
                  </a:lnTo>
                  <a:lnTo>
                    <a:pt x="2005" y="4346"/>
                  </a:lnTo>
                  <a:lnTo>
                    <a:pt x="2020" y="4338"/>
                  </a:lnTo>
                  <a:lnTo>
                    <a:pt x="2034" y="4329"/>
                  </a:lnTo>
                  <a:lnTo>
                    <a:pt x="2047" y="4319"/>
                  </a:lnTo>
                  <a:lnTo>
                    <a:pt x="2060" y="4310"/>
                  </a:lnTo>
                  <a:lnTo>
                    <a:pt x="2072" y="4300"/>
                  </a:lnTo>
                  <a:lnTo>
                    <a:pt x="2084" y="4288"/>
                  </a:lnTo>
                  <a:lnTo>
                    <a:pt x="2096" y="4278"/>
                  </a:lnTo>
                  <a:lnTo>
                    <a:pt x="2106" y="4267"/>
                  </a:lnTo>
                  <a:lnTo>
                    <a:pt x="2117" y="4255"/>
                  </a:lnTo>
                  <a:lnTo>
                    <a:pt x="2127" y="4243"/>
                  </a:lnTo>
                  <a:lnTo>
                    <a:pt x="2136" y="4230"/>
                  </a:lnTo>
                  <a:lnTo>
                    <a:pt x="2145" y="4216"/>
                  </a:lnTo>
                  <a:lnTo>
                    <a:pt x="2154" y="4202"/>
                  </a:lnTo>
                  <a:lnTo>
                    <a:pt x="2162" y="4189"/>
                  </a:lnTo>
                  <a:lnTo>
                    <a:pt x="2169" y="4174"/>
                  </a:lnTo>
                  <a:lnTo>
                    <a:pt x="2176" y="4159"/>
                  </a:lnTo>
                  <a:lnTo>
                    <a:pt x="2183" y="4144"/>
                  </a:lnTo>
                  <a:lnTo>
                    <a:pt x="2189" y="4128"/>
                  </a:lnTo>
                  <a:lnTo>
                    <a:pt x="2195" y="4112"/>
                  </a:lnTo>
                  <a:lnTo>
                    <a:pt x="2200" y="4095"/>
                  </a:lnTo>
                  <a:lnTo>
                    <a:pt x="2205" y="4077"/>
                  </a:lnTo>
                  <a:lnTo>
                    <a:pt x="2213" y="4042"/>
                  </a:lnTo>
                  <a:lnTo>
                    <a:pt x="2219" y="4004"/>
                  </a:lnTo>
                  <a:lnTo>
                    <a:pt x="2224" y="3965"/>
                  </a:lnTo>
                  <a:lnTo>
                    <a:pt x="2232" y="3926"/>
                  </a:lnTo>
                  <a:lnTo>
                    <a:pt x="2240" y="3887"/>
                  </a:lnTo>
                  <a:lnTo>
                    <a:pt x="2248" y="3849"/>
                  </a:lnTo>
                  <a:lnTo>
                    <a:pt x="2255" y="3819"/>
                  </a:lnTo>
                  <a:lnTo>
                    <a:pt x="2262" y="3790"/>
                  </a:lnTo>
                  <a:lnTo>
                    <a:pt x="2268" y="3760"/>
                  </a:lnTo>
                  <a:lnTo>
                    <a:pt x="2274" y="3729"/>
                  </a:lnTo>
                  <a:lnTo>
                    <a:pt x="2278" y="3707"/>
                  </a:lnTo>
                  <a:lnTo>
                    <a:pt x="2283" y="3684"/>
                  </a:lnTo>
                  <a:lnTo>
                    <a:pt x="2289" y="3662"/>
                  </a:lnTo>
                  <a:lnTo>
                    <a:pt x="2294" y="3642"/>
                  </a:lnTo>
                  <a:lnTo>
                    <a:pt x="2301" y="3621"/>
                  </a:lnTo>
                  <a:lnTo>
                    <a:pt x="2308" y="3601"/>
                  </a:lnTo>
                  <a:lnTo>
                    <a:pt x="2316" y="3581"/>
                  </a:lnTo>
                  <a:lnTo>
                    <a:pt x="2324" y="3562"/>
                  </a:lnTo>
                  <a:lnTo>
                    <a:pt x="2333" y="3543"/>
                  </a:lnTo>
                  <a:lnTo>
                    <a:pt x="2344" y="3525"/>
                  </a:lnTo>
                  <a:lnTo>
                    <a:pt x="2354" y="3507"/>
                  </a:lnTo>
                  <a:lnTo>
                    <a:pt x="2366" y="3490"/>
                  </a:lnTo>
                  <a:lnTo>
                    <a:pt x="2377" y="3473"/>
                  </a:lnTo>
                  <a:lnTo>
                    <a:pt x="2390" y="3457"/>
                  </a:lnTo>
                  <a:lnTo>
                    <a:pt x="2402" y="3441"/>
                  </a:lnTo>
                  <a:lnTo>
                    <a:pt x="2416" y="3426"/>
                  </a:lnTo>
                  <a:lnTo>
                    <a:pt x="2430" y="3411"/>
                  </a:lnTo>
                  <a:lnTo>
                    <a:pt x="2445" y="3396"/>
                  </a:lnTo>
                  <a:lnTo>
                    <a:pt x="2461" y="3382"/>
                  </a:lnTo>
                  <a:lnTo>
                    <a:pt x="2477" y="3369"/>
                  </a:lnTo>
                  <a:lnTo>
                    <a:pt x="2494" y="3355"/>
                  </a:lnTo>
                  <a:lnTo>
                    <a:pt x="2511" y="3342"/>
                  </a:lnTo>
                  <a:lnTo>
                    <a:pt x="2530" y="3331"/>
                  </a:lnTo>
                  <a:lnTo>
                    <a:pt x="2548" y="3318"/>
                  </a:lnTo>
                  <a:lnTo>
                    <a:pt x="2567" y="3308"/>
                  </a:lnTo>
                  <a:lnTo>
                    <a:pt x="2588" y="3296"/>
                  </a:lnTo>
                  <a:lnTo>
                    <a:pt x="2609" y="3286"/>
                  </a:lnTo>
                  <a:lnTo>
                    <a:pt x="2630" y="3276"/>
                  </a:lnTo>
                  <a:lnTo>
                    <a:pt x="2652" y="3267"/>
                  </a:lnTo>
                  <a:lnTo>
                    <a:pt x="2675" y="3257"/>
                  </a:lnTo>
                  <a:lnTo>
                    <a:pt x="2698" y="3249"/>
                  </a:lnTo>
                  <a:lnTo>
                    <a:pt x="2722" y="3240"/>
                  </a:lnTo>
                  <a:lnTo>
                    <a:pt x="2786" y="3220"/>
                  </a:lnTo>
                  <a:lnTo>
                    <a:pt x="2847" y="3198"/>
                  </a:lnTo>
                  <a:lnTo>
                    <a:pt x="2905" y="3175"/>
                  </a:lnTo>
                  <a:lnTo>
                    <a:pt x="2961" y="3151"/>
                  </a:lnTo>
                  <a:lnTo>
                    <a:pt x="2987" y="3139"/>
                  </a:lnTo>
                  <a:lnTo>
                    <a:pt x="3014" y="3125"/>
                  </a:lnTo>
                  <a:lnTo>
                    <a:pt x="3040" y="3113"/>
                  </a:lnTo>
                  <a:lnTo>
                    <a:pt x="3065" y="3098"/>
                  </a:lnTo>
                  <a:lnTo>
                    <a:pt x="3089" y="3084"/>
                  </a:lnTo>
                  <a:lnTo>
                    <a:pt x="3115" y="3068"/>
                  </a:lnTo>
                  <a:lnTo>
                    <a:pt x="3138" y="3052"/>
                  </a:lnTo>
                  <a:lnTo>
                    <a:pt x="3162" y="3036"/>
                  </a:lnTo>
                  <a:lnTo>
                    <a:pt x="3182" y="3020"/>
                  </a:lnTo>
                  <a:lnTo>
                    <a:pt x="3203" y="3004"/>
                  </a:lnTo>
                  <a:lnTo>
                    <a:pt x="3222" y="2987"/>
                  </a:lnTo>
                  <a:lnTo>
                    <a:pt x="3242" y="2969"/>
                  </a:lnTo>
                  <a:lnTo>
                    <a:pt x="3261" y="2952"/>
                  </a:lnTo>
                  <a:lnTo>
                    <a:pt x="3280" y="2934"/>
                  </a:lnTo>
                  <a:lnTo>
                    <a:pt x="3297" y="2916"/>
                  </a:lnTo>
                  <a:lnTo>
                    <a:pt x="3314" y="2897"/>
                  </a:lnTo>
                  <a:lnTo>
                    <a:pt x="3349" y="2859"/>
                  </a:lnTo>
                  <a:lnTo>
                    <a:pt x="3380" y="2820"/>
                  </a:lnTo>
                  <a:lnTo>
                    <a:pt x="3411" y="2780"/>
                  </a:lnTo>
                  <a:lnTo>
                    <a:pt x="3438" y="2740"/>
                  </a:lnTo>
                  <a:lnTo>
                    <a:pt x="3466" y="2699"/>
                  </a:lnTo>
                  <a:lnTo>
                    <a:pt x="3492" y="2658"/>
                  </a:lnTo>
                  <a:lnTo>
                    <a:pt x="3516" y="2615"/>
                  </a:lnTo>
                  <a:lnTo>
                    <a:pt x="3540" y="2574"/>
                  </a:lnTo>
                  <a:lnTo>
                    <a:pt x="3584" y="2490"/>
                  </a:lnTo>
                  <a:lnTo>
                    <a:pt x="3625" y="2407"/>
                  </a:lnTo>
                  <a:lnTo>
                    <a:pt x="3650" y="2355"/>
                  </a:lnTo>
                  <a:lnTo>
                    <a:pt x="3673" y="2301"/>
                  </a:lnTo>
                  <a:lnTo>
                    <a:pt x="3695" y="2247"/>
                  </a:lnTo>
                  <a:lnTo>
                    <a:pt x="3715" y="2193"/>
                  </a:lnTo>
                  <a:lnTo>
                    <a:pt x="3732" y="2139"/>
                  </a:lnTo>
                  <a:lnTo>
                    <a:pt x="3748" y="2085"/>
                  </a:lnTo>
                  <a:lnTo>
                    <a:pt x="3762" y="2031"/>
                  </a:lnTo>
                  <a:lnTo>
                    <a:pt x="3774" y="1976"/>
                  </a:lnTo>
                  <a:lnTo>
                    <a:pt x="3784" y="1922"/>
                  </a:lnTo>
                  <a:lnTo>
                    <a:pt x="3794" y="1868"/>
                  </a:lnTo>
                  <a:lnTo>
                    <a:pt x="3799" y="1813"/>
                  </a:lnTo>
                  <a:lnTo>
                    <a:pt x="3805" y="1758"/>
                  </a:lnTo>
                  <a:lnTo>
                    <a:pt x="3807" y="1704"/>
                  </a:lnTo>
                  <a:lnTo>
                    <a:pt x="3809" y="1649"/>
                  </a:lnTo>
                  <a:lnTo>
                    <a:pt x="3807" y="1595"/>
                  </a:lnTo>
                  <a:lnTo>
                    <a:pt x="3805" y="1540"/>
                  </a:lnTo>
                  <a:lnTo>
                    <a:pt x="3803" y="1509"/>
                  </a:lnTo>
                  <a:lnTo>
                    <a:pt x="3801" y="1480"/>
                  </a:lnTo>
                  <a:lnTo>
                    <a:pt x="3797" y="1450"/>
                  </a:lnTo>
                  <a:lnTo>
                    <a:pt x="3793" y="1421"/>
                  </a:lnTo>
                  <a:lnTo>
                    <a:pt x="3789" y="1392"/>
                  </a:lnTo>
                  <a:lnTo>
                    <a:pt x="3783" y="1365"/>
                  </a:lnTo>
                  <a:lnTo>
                    <a:pt x="3778" y="1337"/>
                  </a:lnTo>
                  <a:lnTo>
                    <a:pt x="3772" y="1310"/>
                  </a:lnTo>
                  <a:lnTo>
                    <a:pt x="3765" y="1283"/>
                  </a:lnTo>
                  <a:lnTo>
                    <a:pt x="3758" y="1258"/>
                  </a:lnTo>
                  <a:lnTo>
                    <a:pt x="3751" y="1232"/>
                  </a:lnTo>
                  <a:lnTo>
                    <a:pt x="3742" y="1208"/>
                  </a:lnTo>
                  <a:lnTo>
                    <a:pt x="3734" y="1184"/>
                  </a:lnTo>
                  <a:lnTo>
                    <a:pt x="3724" y="1160"/>
                  </a:lnTo>
                  <a:lnTo>
                    <a:pt x="3715" y="1136"/>
                  </a:lnTo>
                  <a:lnTo>
                    <a:pt x="3704" y="1113"/>
                  </a:lnTo>
                  <a:lnTo>
                    <a:pt x="3693" y="1091"/>
                  </a:lnTo>
                  <a:lnTo>
                    <a:pt x="3681" y="1069"/>
                  </a:lnTo>
                  <a:lnTo>
                    <a:pt x="3669" y="1047"/>
                  </a:lnTo>
                  <a:lnTo>
                    <a:pt x="3656" y="1025"/>
                  </a:lnTo>
                  <a:lnTo>
                    <a:pt x="3642" y="1005"/>
                  </a:lnTo>
                  <a:lnTo>
                    <a:pt x="3628" y="985"/>
                  </a:lnTo>
                  <a:lnTo>
                    <a:pt x="3614" y="966"/>
                  </a:lnTo>
                  <a:lnTo>
                    <a:pt x="3599" y="946"/>
                  </a:lnTo>
                  <a:lnTo>
                    <a:pt x="3583" y="927"/>
                  </a:lnTo>
                  <a:lnTo>
                    <a:pt x="3567" y="908"/>
                  </a:lnTo>
                  <a:lnTo>
                    <a:pt x="3549" y="890"/>
                  </a:lnTo>
                  <a:lnTo>
                    <a:pt x="3532" y="873"/>
                  </a:lnTo>
                  <a:lnTo>
                    <a:pt x="3514" y="856"/>
                  </a:lnTo>
                  <a:lnTo>
                    <a:pt x="3495" y="838"/>
                  </a:lnTo>
                  <a:lnTo>
                    <a:pt x="3476" y="821"/>
                  </a:lnTo>
                  <a:lnTo>
                    <a:pt x="3455" y="805"/>
                  </a:lnTo>
                  <a:lnTo>
                    <a:pt x="3390" y="754"/>
                  </a:lnTo>
                  <a:lnTo>
                    <a:pt x="3326" y="701"/>
                  </a:lnTo>
                  <a:lnTo>
                    <a:pt x="3263" y="647"/>
                  </a:lnTo>
                  <a:lnTo>
                    <a:pt x="3201" y="592"/>
                  </a:lnTo>
                  <a:lnTo>
                    <a:pt x="3139" y="538"/>
                  </a:lnTo>
                  <a:lnTo>
                    <a:pt x="3079" y="482"/>
                  </a:lnTo>
                  <a:lnTo>
                    <a:pt x="3021" y="426"/>
                  </a:lnTo>
                  <a:lnTo>
                    <a:pt x="2962" y="369"/>
                  </a:lnTo>
                  <a:lnTo>
                    <a:pt x="2939" y="346"/>
                  </a:lnTo>
                  <a:lnTo>
                    <a:pt x="2915" y="323"/>
                  </a:lnTo>
                  <a:lnTo>
                    <a:pt x="2891" y="302"/>
                  </a:lnTo>
                  <a:lnTo>
                    <a:pt x="2867" y="281"/>
                  </a:lnTo>
                  <a:lnTo>
                    <a:pt x="2844" y="262"/>
                  </a:lnTo>
                  <a:lnTo>
                    <a:pt x="2820" y="242"/>
                  </a:lnTo>
                  <a:lnTo>
                    <a:pt x="2796" y="225"/>
                  </a:lnTo>
                  <a:lnTo>
                    <a:pt x="2772" y="208"/>
                  </a:lnTo>
                  <a:lnTo>
                    <a:pt x="2747" y="190"/>
                  </a:lnTo>
                  <a:lnTo>
                    <a:pt x="2723" y="175"/>
                  </a:lnTo>
                  <a:lnTo>
                    <a:pt x="2699" y="161"/>
                  </a:lnTo>
                  <a:lnTo>
                    <a:pt x="2675" y="147"/>
                  </a:lnTo>
                  <a:lnTo>
                    <a:pt x="2651" y="134"/>
                  </a:lnTo>
                  <a:lnTo>
                    <a:pt x="2626" y="122"/>
                  </a:lnTo>
                  <a:lnTo>
                    <a:pt x="2602" y="111"/>
                  </a:lnTo>
                  <a:lnTo>
                    <a:pt x="2578" y="100"/>
                  </a:lnTo>
                  <a:lnTo>
                    <a:pt x="2552" y="91"/>
                  </a:lnTo>
                  <a:lnTo>
                    <a:pt x="2527" y="83"/>
                  </a:lnTo>
                  <a:lnTo>
                    <a:pt x="2503" y="75"/>
                  </a:lnTo>
                  <a:lnTo>
                    <a:pt x="2478" y="67"/>
                  </a:lnTo>
                  <a:lnTo>
                    <a:pt x="2453" y="61"/>
                  </a:lnTo>
                  <a:lnTo>
                    <a:pt x="2427" y="55"/>
                  </a:lnTo>
                  <a:lnTo>
                    <a:pt x="2401" y="50"/>
                  </a:lnTo>
                  <a:lnTo>
                    <a:pt x="2376" y="47"/>
                  </a:lnTo>
                  <a:lnTo>
                    <a:pt x="2349" y="44"/>
                  </a:lnTo>
                  <a:lnTo>
                    <a:pt x="2324" y="41"/>
                  </a:lnTo>
                  <a:lnTo>
                    <a:pt x="2298" y="40"/>
                  </a:lnTo>
                  <a:lnTo>
                    <a:pt x="2271" y="40"/>
                  </a:lnTo>
                  <a:lnTo>
                    <a:pt x="2245" y="40"/>
                  </a:lnTo>
                  <a:lnTo>
                    <a:pt x="2218" y="41"/>
                  </a:lnTo>
                  <a:lnTo>
                    <a:pt x="2191" y="44"/>
                  </a:lnTo>
                  <a:lnTo>
                    <a:pt x="2164" y="46"/>
                  </a:lnTo>
                  <a:lnTo>
                    <a:pt x="2157" y="45"/>
                  </a:lnTo>
                  <a:close/>
                  <a:moveTo>
                    <a:pt x="1571" y="4478"/>
                  </a:moveTo>
                  <a:lnTo>
                    <a:pt x="1529" y="4477"/>
                  </a:lnTo>
                  <a:lnTo>
                    <a:pt x="1488" y="4475"/>
                  </a:lnTo>
                  <a:lnTo>
                    <a:pt x="1446" y="4472"/>
                  </a:lnTo>
                  <a:lnTo>
                    <a:pt x="1403" y="4467"/>
                  </a:lnTo>
                  <a:lnTo>
                    <a:pt x="1359" y="4463"/>
                  </a:lnTo>
                  <a:lnTo>
                    <a:pt x="1315" y="4456"/>
                  </a:lnTo>
                  <a:lnTo>
                    <a:pt x="1269" y="4448"/>
                  </a:lnTo>
                  <a:lnTo>
                    <a:pt x="1222" y="4439"/>
                  </a:lnTo>
                  <a:lnTo>
                    <a:pt x="1160" y="4426"/>
                  </a:lnTo>
                  <a:lnTo>
                    <a:pt x="1097" y="4411"/>
                  </a:lnTo>
                  <a:lnTo>
                    <a:pt x="1035" y="4395"/>
                  </a:lnTo>
                  <a:lnTo>
                    <a:pt x="973" y="4378"/>
                  </a:lnTo>
                  <a:lnTo>
                    <a:pt x="911" y="4361"/>
                  </a:lnTo>
                  <a:lnTo>
                    <a:pt x="850" y="4342"/>
                  </a:lnTo>
                  <a:lnTo>
                    <a:pt x="788" y="4325"/>
                  </a:lnTo>
                  <a:lnTo>
                    <a:pt x="729" y="4307"/>
                  </a:lnTo>
                  <a:lnTo>
                    <a:pt x="671" y="4290"/>
                  </a:lnTo>
                  <a:lnTo>
                    <a:pt x="613" y="4271"/>
                  </a:lnTo>
                  <a:lnTo>
                    <a:pt x="552" y="4252"/>
                  </a:lnTo>
                  <a:lnTo>
                    <a:pt x="491" y="4231"/>
                  </a:lnTo>
                  <a:lnTo>
                    <a:pt x="429" y="4208"/>
                  </a:lnTo>
                  <a:lnTo>
                    <a:pt x="398" y="4196"/>
                  </a:lnTo>
                  <a:lnTo>
                    <a:pt x="368" y="4182"/>
                  </a:lnTo>
                  <a:lnTo>
                    <a:pt x="337" y="4167"/>
                  </a:lnTo>
                  <a:lnTo>
                    <a:pt x="308" y="4152"/>
                  </a:lnTo>
                  <a:lnTo>
                    <a:pt x="278" y="4136"/>
                  </a:lnTo>
                  <a:lnTo>
                    <a:pt x="249" y="4118"/>
                  </a:lnTo>
                  <a:lnTo>
                    <a:pt x="220" y="4099"/>
                  </a:lnTo>
                  <a:lnTo>
                    <a:pt x="193" y="4080"/>
                  </a:lnTo>
                  <a:lnTo>
                    <a:pt x="163" y="4057"/>
                  </a:lnTo>
                  <a:lnTo>
                    <a:pt x="135" y="4034"/>
                  </a:lnTo>
                  <a:lnTo>
                    <a:pt x="110" y="4010"/>
                  </a:lnTo>
                  <a:lnTo>
                    <a:pt x="87" y="3986"/>
                  </a:lnTo>
                  <a:lnTo>
                    <a:pt x="76" y="3974"/>
                  </a:lnTo>
                  <a:lnTo>
                    <a:pt x="67" y="3962"/>
                  </a:lnTo>
                  <a:lnTo>
                    <a:pt x="56" y="3948"/>
                  </a:lnTo>
                  <a:lnTo>
                    <a:pt x="48" y="3935"/>
                  </a:lnTo>
                  <a:lnTo>
                    <a:pt x="40" y="3921"/>
                  </a:lnTo>
                  <a:lnTo>
                    <a:pt x="32" y="3908"/>
                  </a:lnTo>
                  <a:lnTo>
                    <a:pt x="27" y="3894"/>
                  </a:lnTo>
                  <a:lnTo>
                    <a:pt x="20" y="3879"/>
                  </a:lnTo>
                  <a:lnTo>
                    <a:pt x="15" y="3864"/>
                  </a:lnTo>
                  <a:lnTo>
                    <a:pt x="10" y="3848"/>
                  </a:lnTo>
                  <a:lnTo>
                    <a:pt x="7" y="3833"/>
                  </a:lnTo>
                  <a:lnTo>
                    <a:pt x="4" y="3816"/>
                  </a:lnTo>
                  <a:lnTo>
                    <a:pt x="1" y="3800"/>
                  </a:lnTo>
                  <a:lnTo>
                    <a:pt x="0" y="3783"/>
                  </a:lnTo>
                  <a:lnTo>
                    <a:pt x="0" y="3764"/>
                  </a:lnTo>
                  <a:lnTo>
                    <a:pt x="0" y="3746"/>
                  </a:lnTo>
                  <a:lnTo>
                    <a:pt x="1" y="3726"/>
                  </a:lnTo>
                  <a:lnTo>
                    <a:pt x="4" y="3707"/>
                  </a:lnTo>
                  <a:lnTo>
                    <a:pt x="7" y="3687"/>
                  </a:lnTo>
                  <a:lnTo>
                    <a:pt x="10" y="3666"/>
                  </a:lnTo>
                  <a:lnTo>
                    <a:pt x="15" y="3644"/>
                  </a:lnTo>
                  <a:lnTo>
                    <a:pt x="21" y="3622"/>
                  </a:lnTo>
                  <a:lnTo>
                    <a:pt x="28" y="3599"/>
                  </a:lnTo>
                  <a:lnTo>
                    <a:pt x="36" y="3575"/>
                  </a:lnTo>
                  <a:lnTo>
                    <a:pt x="52" y="3530"/>
                  </a:lnTo>
                  <a:lnTo>
                    <a:pt x="70" y="3487"/>
                  </a:lnTo>
                  <a:lnTo>
                    <a:pt x="91" y="3444"/>
                  </a:lnTo>
                  <a:lnTo>
                    <a:pt x="113" y="3403"/>
                  </a:lnTo>
                  <a:lnTo>
                    <a:pt x="135" y="3362"/>
                  </a:lnTo>
                  <a:lnTo>
                    <a:pt x="161" y="3323"/>
                  </a:lnTo>
                  <a:lnTo>
                    <a:pt x="187" y="3284"/>
                  </a:lnTo>
                  <a:lnTo>
                    <a:pt x="216" y="3247"/>
                  </a:lnTo>
                  <a:lnTo>
                    <a:pt x="247" y="3210"/>
                  </a:lnTo>
                  <a:lnTo>
                    <a:pt x="279" y="3176"/>
                  </a:lnTo>
                  <a:lnTo>
                    <a:pt x="312" y="3142"/>
                  </a:lnTo>
                  <a:lnTo>
                    <a:pt x="348" y="3108"/>
                  </a:lnTo>
                  <a:lnTo>
                    <a:pt x="384" y="3077"/>
                  </a:lnTo>
                  <a:lnTo>
                    <a:pt x="423" y="3046"/>
                  </a:lnTo>
                  <a:lnTo>
                    <a:pt x="464" y="3017"/>
                  </a:lnTo>
                  <a:lnTo>
                    <a:pt x="506" y="2989"/>
                  </a:lnTo>
                  <a:lnTo>
                    <a:pt x="534" y="2971"/>
                  </a:lnTo>
                  <a:lnTo>
                    <a:pt x="561" y="2953"/>
                  </a:lnTo>
                  <a:lnTo>
                    <a:pt x="589" y="2936"/>
                  </a:lnTo>
                  <a:lnTo>
                    <a:pt x="616" y="2919"/>
                  </a:lnTo>
                  <a:lnTo>
                    <a:pt x="644" y="2902"/>
                  </a:lnTo>
                  <a:lnTo>
                    <a:pt x="671" y="2885"/>
                  </a:lnTo>
                  <a:lnTo>
                    <a:pt x="699" y="2867"/>
                  </a:lnTo>
                  <a:lnTo>
                    <a:pt x="726" y="2851"/>
                  </a:lnTo>
                  <a:lnTo>
                    <a:pt x="772" y="2824"/>
                  </a:lnTo>
                  <a:lnTo>
                    <a:pt x="818" y="2795"/>
                  </a:lnTo>
                  <a:lnTo>
                    <a:pt x="864" y="2766"/>
                  </a:lnTo>
                  <a:lnTo>
                    <a:pt x="910" y="2738"/>
                  </a:lnTo>
                  <a:lnTo>
                    <a:pt x="955" y="2708"/>
                  </a:lnTo>
                  <a:lnTo>
                    <a:pt x="1000" y="2678"/>
                  </a:lnTo>
                  <a:lnTo>
                    <a:pt x="1045" y="2648"/>
                  </a:lnTo>
                  <a:lnTo>
                    <a:pt x="1089" y="2617"/>
                  </a:lnTo>
                  <a:lnTo>
                    <a:pt x="1127" y="2589"/>
                  </a:lnTo>
                  <a:lnTo>
                    <a:pt x="1162" y="2560"/>
                  </a:lnTo>
                  <a:lnTo>
                    <a:pt x="1195" y="2530"/>
                  </a:lnTo>
                  <a:lnTo>
                    <a:pt x="1226" y="2499"/>
                  </a:lnTo>
                  <a:lnTo>
                    <a:pt x="1241" y="2483"/>
                  </a:lnTo>
                  <a:lnTo>
                    <a:pt x="1255" y="2467"/>
                  </a:lnTo>
                  <a:lnTo>
                    <a:pt x="1269" y="2451"/>
                  </a:lnTo>
                  <a:lnTo>
                    <a:pt x="1281" y="2434"/>
                  </a:lnTo>
                  <a:lnTo>
                    <a:pt x="1294" y="2418"/>
                  </a:lnTo>
                  <a:lnTo>
                    <a:pt x="1306" y="2401"/>
                  </a:lnTo>
                  <a:lnTo>
                    <a:pt x="1317" y="2383"/>
                  </a:lnTo>
                  <a:lnTo>
                    <a:pt x="1327" y="2366"/>
                  </a:lnTo>
                  <a:lnTo>
                    <a:pt x="1338" y="2349"/>
                  </a:lnTo>
                  <a:lnTo>
                    <a:pt x="1348" y="2331"/>
                  </a:lnTo>
                  <a:lnTo>
                    <a:pt x="1356" y="2312"/>
                  </a:lnTo>
                  <a:lnTo>
                    <a:pt x="1365" y="2294"/>
                  </a:lnTo>
                  <a:lnTo>
                    <a:pt x="1373" y="2276"/>
                  </a:lnTo>
                  <a:lnTo>
                    <a:pt x="1380" y="2257"/>
                  </a:lnTo>
                  <a:lnTo>
                    <a:pt x="1387" y="2238"/>
                  </a:lnTo>
                  <a:lnTo>
                    <a:pt x="1393" y="2218"/>
                  </a:lnTo>
                  <a:lnTo>
                    <a:pt x="1398" y="2200"/>
                  </a:lnTo>
                  <a:lnTo>
                    <a:pt x="1403" y="2179"/>
                  </a:lnTo>
                  <a:lnTo>
                    <a:pt x="1408" y="2160"/>
                  </a:lnTo>
                  <a:lnTo>
                    <a:pt x="1412" y="2140"/>
                  </a:lnTo>
                  <a:lnTo>
                    <a:pt x="1416" y="2120"/>
                  </a:lnTo>
                  <a:lnTo>
                    <a:pt x="1418" y="2099"/>
                  </a:lnTo>
                  <a:lnTo>
                    <a:pt x="1420" y="2078"/>
                  </a:lnTo>
                  <a:lnTo>
                    <a:pt x="1421" y="2058"/>
                  </a:lnTo>
                  <a:lnTo>
                    <a:pt x="1425" y="2007"/>
                  </a:lnTo>
                  <a:lnTo>
                    <a:pt x="1426" y="1957"/>
                  </a:lnTo>
                  <a:lnTo>
                    <a:pt x="1427" y="1907"/>
                  </a:lnTo>
                  <a:lnTo>
                    <a:pt x="1428" y="1857"/>
                  </a:lnTo>
                  <a:lnTo>
                    <a:pt x="1427" y="1808"/>
                  </a:lnTo>
                  <a:lnTo>
                    <a:pt x="1426" y="1759"/>
                  </a:lnTo>
                  <a:lnTo>
                    <a:pt x="1424" y="1711"/>
                  </a:lnTo>
                  <a:lnTo>
                    <a:pt x="1421" y="1663"/>
                  </a:lnTo>
                  <a:lnTo>
                    <a:pt x="1416" y="1592"/>
                  </a:lnTo>
                  <a:lnTo>
                    <a:pt x="1411" y="1524"/>
                  </a:lnTo>
                  <a:lnTo>
                    <a:pt x="1404" y="1459"/>
                  </a:lnTo>
                  <a:lnTo>
                    <a:pt x="1397" y="1397"/>
                  </a:lnTo>
                  <a:lnTo>
                    <a:pt x="1390" y="1336"/>
                  </a:lnTo>
                  <a:lnTo>
                    <a:pt x="1382" y="1278"/>
                  </a:lnTo>
                  <a:lnTo>
                    <a:pt x="1374" y="1220"/>
                  </a:lnTo>
                  <a:lnTo>
                    <a:pt x="1365" y="1164"/>
                  </a:lnTo>
                  <a:lnTo>
                    <a:pt x="1361" y="1133"/>
                  </a:lnTo>
                  <a:lnTo>
                    <a:pt x="1356" y="1103"/>
                  </a:lnTo>
                  <a:lnTo>
                    <a:pt x="1353" y="1072"/>
                  </a:lnTo>
                  <a:lnTo>
                    <a:pt x="1350" y="1043"/>
                  </a:lnTo>
                  <a:lnTo>
                    <a:pt x="1349" y="1013"/>
                  </a:lnTo>
                  <a:lnTo>
                    <a:pt x="1348" y="983"/>
                  </a:lnTo>
                  <a:lnTo>
                    <a:pt x="1348" y="953"/>
                  </a:lnTo>
                  <a:lnTo>
                    <a:pt x="1349" y="924"/>
                  </a:lnTo>
                  <a:lnTo>
                    <a:pt x="1351" y="895"/>
                  </a:lnTo>
                  <a:lnTo>
                    <a:pt x="1354" y="866"/>
                  </a:lnTo>
                  <a:lnTo>
                    <a:pt x="1357" y="837"/>
                  </a:lnTo>
                  <a:lnTo>
                    <a:pt x="1361" y="809"/>
                  </a:lnTo>
                  <a:lnTo>
                    <a:pt x="1366" y="781"/>
                  </a:lnTo>
                  <a:lnTo>
                    <a:pt x="1372" y="752"/>
                  </a:lnTo>
                  <a:lnTo>
                    <a:pt x="1379" y="725"/>
                  </a:lnTo>
                  <a:lnTo>
                    <a:pt x="1386" y="697"/>
                  </a:lnTo>
                  <a:lnTo>
                    <a:pt x="1395" y="670"/>
                  </a:lnTo>
                  <a:lnTo>
                    <a:pt x="1404" y="642"/>
                  </a:lnTo>
                  <a:lnTo>
                    <a:pt x="1413" y="616"/>
                  </a:lnTo>
                  <a:lnTo>
                    <a:pt x="1425" y="590"/>
                  </a:lnTo>
                  <a:lnTo>
                    <a:pt x="1436" y="563"/>
                  </a:lnTo>
                  <a:lnTo>
                    <a:pt x="1449" y="537"/>
                  </a:lnTo>
                  <a:lnTo>
                    <a:pt x="1462" y="510"/>
                  </a:lnTo>
                  <a:lnTo>
                    <a:pt x="1476" y="485"/>
                  </a:lnTo>
                  <a:lnTo>
                    <a:pt x="1491" y="460"/>
                  </a:lnTo>
                  <a:lnTo>
                    <a:pt x="1506" y="435"/>
                  </a:lnTo>
                  <a:lnTo>
                    <a:pt x="1524" y="409"/>
                  </a:lnTo>
                  <a:lnTo>
                    <a:pt x="1541" y="384"/>
                  </a:lnTo>
                  <a:lnTo>
                    <a:pt x="1559" y="360"/>
                  </a:lnTo>
                  <a:lnTo>
                    <a:pt x="1577" y="336"/>
                  </a:lnTo>
                  <a:lnTo>
                    <a:pt x="1597" y="312"/>
                  </a:lnTo>
                  <a:lnTo>
                    <a:pt x="1618" y="288"/>
                  </a:lnTo>
                  <a:lnTo>
                    <a:pt x="1632" y="272"/>
                  </a:lnTo>
                  <a:lnTo>
                    <a:pt x="1647" y="257"/>
                  </a:lnTo>
                  <a:lnTo>
                    <a:pt x="1663" y="242"/>
                  </a:lnTo>
                  <a:lnTo>
                    <a:pt x="1678" y="227"/>
                  </a:lnTo>
                  <a:lnTo>
                    <a:pt x="1710" y="201"/>
                  </a:lnTo>
                  <a:lnTo>
                    <a:pt x="1743" y="175"/>
                  </a:lnTo>
                  <a:lnTo>
                    <a:pt x="1776" y="154"/>
                  </a:lnTo>
                  <a:lnTo>
                    <a:pt x="1810" y="133"/>
                  </a:lnTo>
                  <a:lnTo>
                    <a:pt x="1845" y="114"/>
                  </a:lnTo>
                  <a:lnTo>
                    <a:pt x="1879" y="96"/>
                  </a:lnTo>
                  <a:lnTo>
                    <a:pt x="1914" y="81"/>
                  </a:lnTo>
                  <a:lnTo>
                    <a:pt x="1948" y="68"/>
                  </a:lnTo>
                  <a:lnTo>
                    <a:pt x="1982" y="54"/>
                  </a:lnTo>
                  <a:lnTo>
                    <a:pt x="2017" y="42"/>
                  </a:lnTo>
                  <a:lnTo>
                    <a:pt x="2050" y="32"/>
                  </a:lnTo>
                  <a:lnTo>
                    <a:pt x="2083" y="23"/>
                  </a:lnTo>
                  <a:lnTo>
                    <a:pt x="2117" y="15"/>
                  </a:lnTo>
                  <a:lnTo>
                    <a:pt x="2148" y="7"/>
                  </a:lnTo>
                  <a:lnTo>
                    <a:pt x="2157" y="7"/>
                  </a:lnTo>
                  <a:lnTo>
                    <a:pt x="2159" y="7"/>
                  </a:lnTo>
                  <a:lnTo>
                    <a:pt x="2188" y="3"/>
                  </a:lnTo>
                  <a:lnTo>
                    <a:pt x="2216" y="2"/>
                  </a:lnTo>
                  <a:lnTo>
                    <a:pt x="2244" y="1"/>
                  </a:lnTo>
                  <a:lnTo>
                    <a:pt x="2271" y="0"/>
                  </a:lnTo>
                  <a:lnTo>
                    <a:pt x="2299" y="1"/>
                  </a:lnTo>
                  <a:lnTo>
                    <a:pt x="2327" y="2"/>
                  </a:lnTo>
                  <a:lnTo>
                    <a:pt x="2353" y="5"/>
                  </a:lnTo>
                  <a:lnTo>
                    <a:pt x="2380" y="8"/>
                  </a:lnTo>
                  <a:lnTo>
                    <a:pt x="2407" y="11"/>
                  </a:lnTo>
                  <a:lnTo>
                    <a:pt x="2433" y="16"/>
                  </a:lnTo>
                  <a:lnTo>
                    <a:pt x="2460" y="22"/>
                  </a:lnTo>
                  <a:lnTo>
                    <a:pt x="2486" y="29"/>
                  </a:lnTo>
                  <a:lnTo>
                    <a:pt x="2512" y="36"/>
                  </a:lnTo>
                  <a:lnTo>
                    <a:pt x="2539" y="44"/>
                  </a:lnTo>
                  <a:lnTo>
                    <a:pt x="2564" y="53"/>
                  </a:lnTo>
                  <a:lnTo>
                    <a:pt x="2590" y="63"/>
                  </a:lnTo>
                  <a:lnTo>
                    <a:pt x="2616" y="73"/>
                  </a:lnTo>
                  <a:lnTo>
                    <a:pt x="2641" y="85"/>
                  </a:lnTo>
                  <a:lnTo>
                    <a:pt x="2667" y="98"/>
                  </a:lnTo>
                  <a:lnTo>
                    <a:pt x="2692" y="111"/>
                  </a:lnTo>
                  <a:lnTo>
                    <a:pt x="2718" y="125"/>
                  </a:lnTo>
                  <a:lnTo>
                    <a:pt x="2742" y="141"/>
                  </a:lnTo>
                  <a:lnTo>
                    <a:pt x="2767" y="157"/>
                  </a:lnTo>
                  <a:lnTo>
                    <a:pt x="2792" y="173"/>
                  </a:lnTo>
                  <a:lnTo>
                    <a:pt x="2817" y="192"/>
                  </a:lnTo>
                  <a:lnTo>
                    <a:pt x="2842" y="210"/>
                  </a:lnTo>
                  <a:lnTo>
                    <a:pt x="2867" y="229"/>
                  </a:lnTo>
                  <a:lnTo>
                    <a:pt x="2892" y="250"/>
                  </a:lnTo>
                  <a:lnTo>
                    <a:pt x="2916" y="272"/>
                  </a:lnTo>
                  <a:lnTo>
                    <a:pt x="2941" y="294"/>
                  </a:lnTo>
                  <a:lnTo>
                    <a:pt x="2965" y="317"/>
                  </a:lnTo>
                  <a:lnTo>
                    <a:pt x="2991" y="342"/>
                  </a:lnTo>
                  <a:lnTo>
                    <a:pt x="3048" y="397"/>
                  </a:lnTo>
                  <a:lnTo>
                    <a:pt x="3107" y="453"/>
                  </a:lnTo>
                  <a:lnTo>
                    <a:pt x="3166" y="508"/>
                  </a:lnTo>
                  <a:lnTo>
                    <a:pt x="3227" y="563"/>
                  </a:lnTo>
                  <a:lnTo>
                    <a:pt x="3288" y="617"/>
                  </a:lnTo>
                  <a:lnTo>
                    <a:pt x="3351" y="670"/>
                  </a:lnTo>
                  <a:lnTo>
                    <a:pt x="3415" y="723"/>
                  </a:lnTo>
                  <a:lnTo>
                    <a:pt x="3481" y="774"/>
                  </a:lnTo>
                  <a:lnTo>
                    <a:pt x="3501" y="791"/>
                  </a:lnTo>
                  <a:lnTo>
                    <a:pt x="3522" y="809"/>
                  </a:lnTo>
                  <a:lnTo>
                    <a:pt x="3541" y="826"/>
                  </a:lnTo>
                  <a:lnTo>
                    <a:pt x="3560" y="844"/>
                  </a:lnTo>
                  <a:lnTo>
                    <a:pt x="3578" y="863"/>
                  </a:lnTo>
                  <a:lnTo>
                    <a:pt x="3596" y="882"/>
                  </a:lnTo>
                  <a:lnTo>
                    <a:pt x="3612" y="902"/>
                  </a:lnTo>
                  <a:lnTo>
                    <a:pt x="3630" y="921"/>
                  </a:lnTo>
                  <a:lnTo>
                    <a:pt x="3646" y="941"/>
                  </a:lnTo>
                  <a:lnTo>
                    <a:pt x="3661" y="961"/>
                  </a:lnTo>
                  <a:lnTo>
                    <a:pt x="3676" y="983"/>
                  </a:lnTo>
                  <a:lnTo>
                    <a:pt x="3689" y="1004"/>
                  </a:lnTo>
                  <a:lnTo>
                    <a:pt x="3702" y="1025"/>
                  </a:lnTo>
                  <a:lnTo>
                    <a:pt x="3716" y="1048"/>
                  </a:lnTo>
                  <a:lnTo>
                    <a:pt x="3727" y="1071"/>
                  </a:lnTo>
                  <a:lnTo>
                    <a:pt x="3739" y="1094"/>
                  </a:lnTo>
                  <a:lnTo>
                    <a:pt x="3750" y="1118"/>
                  </a:lnTo>
                  <a:lnTo>
                    <a:pt x="3760" y="1142"/>
                  </a:lnTo>
                  <a:lnTo>
                    <a:pt x="3770" y="1168"/>
                  </a:lnTo>
                  <a:lnTo>
                    <a:pt x="3779" y="1193"/>
                  </a:lnTo>
                  <a:lnTo>
                    <a:pt x="3788" y="1218"/>
                  </a:lnTo>
                  <a:lnTo>
                    <a:pt x="3796" y="1244"/>
                  </a:lnTo>
                  <a:lnTo>
                    <a:pt x="3803" y="1272"/>
                  </a:lnTo>
                  <a:lnTo>
                    <a:pt x="3810" y="1300"/>
                  </a:lnTo>
                  <a:lnTo>
                    <a:pt x="3817" y="1327"/>
                  </a:lnTo>
                  <a:lnTo>
                    <a:pt x="3822" y="1356"/>
                  </a:lnTo>
                  <a:lnTo>
                    <a:pt x="3827" y="1384"/>
                  </a:lnTo>
                  <a:lnTo>
                    <a:pt x="3832" y="1414"/>
                  </a:lnTo>
                  <a:lnTo>
                    <a:pt x="3836" y="1444"/>
                  </a:lnTo>
                  <a:lnTo>
                    <a:pt x="3840" y="1475"/>
                  </a:lnTo>
                  <a:lnTo>
                    <a:pt x="3842" y="1506"/>
                  </a:lnTo>
                  <a:lnTo>
                    <a:pt x="3844" y="1538"/>
                  </a:lnTo>
                  <a:lnTo>
                    <a:pt x="3848" y="1593"/>
                  </a:lnTo>
                  <a:lnTo>
                    <a:pt x="3848" y="1649"/>
                  </a:lnTo>
                  <a:lnTo>
                    <a:pt x="3846" y="1706"/>
                  </a:lnTo>
                  <a:lnTo>
                    <a:pt x="3844" y="1762"/>
                  </a:lnTo>
                  <a:lnTo>
                    <a:pt x="3840" y="1817"/>
                  </a:lnTo>
                  <a:lnTo>
                    <a:pt x="3833" y="1873"/>
                  </a:lnTo>
                  <a:lnTo>
                    <a:pt x="3823" y="1929"/>
                  </a:lnTo>
                  <a:lnTo>
                    <a:pt x="3813" y="1984"/>
                  </a:lnTo>
                  <a:lnTo>
                    <a:pt x="3801" y="2039"/>
                  </a:lnTo>
                  <a:lnTo>
                    <a:pt x="3786" y="2096"/>
                  </a:lnTo>
                  <a:lnTo>
                    <a:pt x="3770" y="2151"/>
                  </a:lnTo>
                  <a:lnTo>
                    <a:pt x="3751" y="2206"/>
                  </a:lnTo>
                  <a:lnTo>
                    <a:pt x="3732" y="2261"/>
                  </a:lnTo>
                  <a:lnTo>
                    <a:pt x="3710" y="2316"/>
                  </a:lnTo>
                  <a:lnTo>
                    <a:pt x="3686" y="2371"/>
                  </a:lnTo>
                  <a:lnTo>
                    <a:pt x="3661" y="2425"/>
                  </a:lnTo>
                  <a:lnTo>
                    <a:pt x="3640" y="2467"/>
                  </a:lnTo>
                  <a:lnTo>
                    <a:pt x="3618" y="2508"/>
                  </a:lnTo>
                  <a:lnTo>
                    <a:pt x="3596" y="2552"/>
                  </a:lnTo>
                  <a:lnTo>
                    <a:pt x="3573" y="2594"/>
                  </a:lnTo>
                  <a:lnTo>
                    <a:pt x="3549" y="2637"/>
                  </a:lnTo>
                  <a:lnTo>
                    <a:pt x="3524" y="2679"/>
                  </a:lnTo>
                  <a:lnTo>
                    <a:pt x="3498" y="2722"/>
                  </a:lnTo>
                  <a:lnTo>
                    <a:pt x="3470" y="2764"/>
                  </a:lnTo>
                  <a:lnTo>
                    <a:pt x="3440" y="2805"/>
                  </a:lnTo>
                  <a:lnTo>
                    <a:pt x="3409" y="2847"/>
                  </a:lnTo>
                  <a:lnTo>
                    <a:pt x="3377" y="2887"/>
                  </a:lnTo>
                  <a:lnTo>
                    <a:pt x="3343" y="2925"/>
                  </a:lnTo>
                  <a:lnTo>
                    <a:pt x="3325" y="2944"/>
                  </a:lnTo>
                  <a:lnTo>
                    <a:pt x="3306" y="2963"/>
                  </a:lnTo>
                  <a:lnTo>
                    <a:pt x="3288" y="2981"/>
                  </a:lnTo>
                  <a:lnTo>
                    <a:pt x="3268" y="2999"/>
                  </a:lnTo>
                  <a:lnTo>
                    <a:pt x="3248" y="3017"/>
                  </a:lnTo>
                  <a:lnTo>
                    <a:pt x="3227" y="3034"/>
                  </a:lnTo>
                  <a:lnTo>
                    <a:pt x="3206" y="3051"/>
                  </a:lnTo>
                  <a:lnTo>
                    <a:pt x="3185" y="3067"/>
                  </a:lnTo>
                  <a:lnTo>
                    <a:pt x="3160" y="3084"/>
                  </a:lnTo>
                  <a:lnTo>
                    <a:pt x="3136" y="3101"/>
                  </a:lnTo>
                  <a:lnTo>
                    <a:pt x="3111" y="3117"/>
                  </a:lnTo>
                  <a:lnTo>
                    <a:pt x="3085" y="3132"/>
                  </a:lnTo>
                  <a:lnTo>
                    <a:pt x="3060" y="3146"/>
                  </a:lnTo>
                  <a:lnTo>
                    <a:pt x="3033" y="3160"/>
                  </a:lnTo>
                  <a:lnTo>
                    <a:pt x="3006" y="3174"/>
                  </a:lnTo>
                  <a:lnTo>
                    <a:pt x="2978" y="3186"/>
                  </a:lnTo>
                  <a:lnTo>
                    <a:pt x="2921" y="3210"/>
                  </a:lnTo>
                  <a:lnTo>
                    <a:pt x="2862" y="3234"/>
                  </a:lnTo>
                  <a:lnTo>
                    <a:pt x="2800" y="3256"/>
                  </a:lnTo>
                  <a:lnTo>
                    <a:pt x="2735" y="3278"/>
                  </a:lnTo>
                  <a:lnTo>
                    <a:pt x="2712" y="3286"/>
                  </a:lnTo>
                  <a:lnTo>
                    <a:pt x="2690" y="3294"/>
                  </a:lnTo>
                  <a:lnTo>
                    <a:pt x="2668" y="3302"/>
                  </a:lnTo>
                  <a:lnTo>
                    <a:pt x="2648" y="3311"/>
                  </a:lnTo>
                  <a:lnTo>
                    <a:pt x="2627" y="3320"/>
                  </a:lnTo>
                  <a:lnTo>
                    <a:pt x="2608" y="3331"/>
                  </a:lnTo>
                  <a:lnTo>
                    <a:pt x="2589" y="3341"/>
                  </a:lnTo>
                  <a:lnTo>
                    <a:pt x="2571" y="3351"/>
                  </a:lnTo>
                  <a:lnTo>
                    <a:pt x="2552" y="3363"/>
                  </a:lnTo>
                  <a:lnTo>
                    <a:pt x="2535" y="3374"/>
                  </a:lnTo>
                  <a:lnTo>
                    <a:pt x="2519" y="3386"/>
                  </a:lnTo>
                  <a:lnTo>
                    <a:pt x="2503" y="3398"/>
                  </a:lnTo>
                  <a:lnTo>
                    <a:pt x="2488" y="3411"/>
                  </a:lnTo>
                  <a:lnTo>
                    <a:pt x="2473" y="3424"/>
                  </a:lnTo>
                  <a:lnTo>
                    <a:pt x="2460" y="3437"/>
                  </a:lnTo>
                  <a:lnTo>
                    <a:pt x="2446" y="3451"/>
                  </a:lnTo>
                  <a:lnTo>
                    <a:pt x="2433" y="3466"/>
                  </a:lnTo>
                  <a:lnTo>
                    <a:pt x="2421" y="3481"/>
                  </a:lnTo>
                  <a:lnTo>
                    <a:pt x="2409" y="3496"/>
                  </a:lnTo>
                  <a:lnTo>
                    <a:pt x="2399" y="3512"/>
                  </a:lnTo>
                  <a:lnTo>
                    <a:pt x="2388" y="3528"/>
                  </a:lnTo>
                  <a:lnTo>
                    <a:pt x="2378" y="3545"/>
                  </a:lnTo>
                  <a:lnTo>
                    <a:pt x="2369" y="3561"/>
                  </a:lnTo>
                  <a:lnTo>
                    <a:pt x="2360" y="3580"/>
                  </a:lnTo>
                  <a:lnTo>
                    <a:pt x="2353" y="3597"/>
                  </a:lnTo>
                  <a:lnTo>
                    <a:pt x="2345" y="3615"/>
                  </a:lnTo>
                  <a:lnTo>
                    <a:pt x="2338" y="3635"/>
                  </a:lnTo>
                  <a:lnTo>
                    <a:pt x="2332" y="3654"/>
                  </a:lnTo>
                  <a:lnTo>
                    <a:pt x="2327" y="3674"/>
                  </a:lnTo>
                  <a:lnTo>
                    <a:pt x="2321" y="3694"/>
                  </a:lnTo>
                  <a:lnTo>
                    <a:pt x="2316" y="3715"/>
                  </a:lnTo>
                  <a:lnTo>
                    <a:pt x="2313" y="3736"/>
                  </a:lnTo>
                  <a:lnTo>
                    <a:pt x="2307" y="3767"/>
                  </a:lnTo>
                  <a:lnTo>
                    <a:pt x="2301" y="3798"/>
                  </a:lnTo>
                  <a:lnTo>
                    <a:pt x="2294" y="3827"/>
                  </a:lnTo>
                  <a:lnTo>
                    <a:pt x="2287" y="3858"/>
                  </a:lnTo>
                  <a:lnTo>
                    <a:pt x="2279" y="3895"/>
                  </a:lnTo>
                  <a:lnTo>
                    <a:pt x="2271" y="3933"/>
                  </a:lnTo>
                  <a:lnTo>
                    <a:pt x="2263" y="3971"/>
                  </a:lnTo>
                  <a:lnTo>
                    <a:pt x="2258" y="4010"/>
                  </a:lnTo>
                  <a:lnTo>
                    <a:pt x="2254" y="4029"/>
                  </a:lnTo>
                  <a:lnTo>
                    <a:pt x="2251" y="4050"/>
                  </a:lnTo>
                  <a:lnTo>
                    <a:pt x="2247" y="4069"/>
                  </a:lnTo>
                  <a:lnTo>
                    <a:pt x="2243" y="4088"/>
                  </a:lnTo>
                  <a:lnTo>
                    <a:pt x="2237" y="4106"/>
                  </a:lnTo>
                  <a:lnTo>
                    <a:pt x="2231" y="4124"/>
                  </a:lnTo>
                  <a:lnTo>
                    <a:pt x="2226" y="4142"/>
                  </a:lnTo>
                  <a:lnTo>
                    <a:pt x="2219" y="4159"/>
                  </a:lnTo>
                  <a:lnTo>
                    <a:pt x="2212" y="4176"/>
                  </a:lnTo>
                  <a:lnTo>
                    <a:pt x="2204" y="4192"/>
                  </a:lnTo>
                  <a:lnTo>
                    <a:pt x="2196" y="4208"/>
                  </a:lnTo>
                  <a:lnTo>
                    <a:pt x="2187" y="4223"/>
                  </a:lnTo>
                  <a:lnTo>
                    <a:pt x="2177" y="4238"/>
                  </a:lnTo>
                  <a:lnTo>
                    <a:pt x="2168" y="4253"/>
                  </a:lnTo>
                  <a:lnTo>
                    <a:pt x="2158" y="4267"/>
                  </a:lnTo>
                  <a:lnTo>
                    <a:pt x="2146" y="4280"/>
                  </a:lnTo>
                  <a:lnTo>
                    <a:pt x="2135" y="4293"/>
                  </a:lnTo>
                  <a:lnTo>
                    <a:pt x="2123" y="4306"/>
                  </a:lnTo>
                  <a:lnTo>
                    <a:pt x="2111" y="4317"/>
                  </a:lnTo>
                  <a:lnTo>
                    <a:pt x="2098" y="4329"/>
                  </a:lnTo>
                  <a:lnTo>
                    <a:pt x="2084" y="4340"/>
                  </a:lnTo>
                  <a:lnTo>
                    <a:pt x="2071" y="4350"/>
                  </a:lnTo>
                  <a:lnTo>
                    <a:pt x="2056" y="4361"/>
                  </a:lnTo>
                  <a:lnTo>
                    <a:pt x="2041" y="4371"/>
                  </a:lnTo>
                  <a:lnTo>
                    <a:pt x="2025" y="4380"/>
                  </a:lnTo>
                  <a:lnTo>
                    <a:pt x="2009" y="4388"/>
                  </a:lnTo>
                  <a:lnTo>
                    <a:pt x="1993" y="4397"/>
                  </a:lnTo>
                  <a:lnTo>
                    <a:pt x="1975" y="4404"/>
                  </a:lnTo>
                  <a:lnTo>
                    <a:pt x="1958" y="4412"/>
                  </a:lnTo>
                  <a:lnTo>
                    <a:pt x="1940" y="4419"/>
                  </a:lnTo>
                  <a:lnTo>
                    <a:pt x="1922" y="4425"/>
                  </a:lnTo>
                  <a:lnTo>
                    <a:pt x="1902" y="4432"/>
                  </a:lnTo>
                  <a:lnTo>
                    <a:pt x="1863" y="4442"/>
                  </a:lnTo>
                  <a:lnTo>
                    <a:pt x="1823" y="4451"/>
                  </a:lnTo>
                  <a:lnTo>
                    <a:pt x="1782" y="4459"/>
                  </a:lnTo>
                  <a:lnTo>
                    <a:pt x="1741" y="4466"/>
                  </a:lnTo>
                  <a:lnTo>
                    <a:pt x="1699" y="4471"/>
                  </a:lnTo>
                  <a:lnTo>
                    <a:pt x="1658" y="4474"/>
                  </a:lnTo>
                  <a:lnTo>
                    <a:pt x="1614" y="4477"/>
                  </a:lnTo>
                  <a:lnTo>
                    <a:pt x="1571" y="447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0" name="Freeform 38">
              <a:extLst>
                <a:ext uri="{FF2B5EF4-FFF2-40B4-BE49-F238E27FC236}">
                  <a16:creationId xmlns:a16="http://schemas.microsoft.com/office/drawing/2014/main" id="{237D4AD0-0C32-41CE-9935-540F495E6379}"/>
                </a:ext>
              </a:extLst>
            </p:cNvPr>
            <p:cNvSpPr>
              <a:spLocks noEditPoints="1"/>
            </p:cNvSpPr>
            <p:nvPr userDrawn="1"/>
          </p:nvSpPr>
          <p:spPr bwMode="auto">
            <a:xfrm>
              <a:off x="6035515" y="1153857"/>
              <a:ext cx="172149" cy="139579"/>
            </a:xfrm>
            <a:custGeom>
              <a:avLst/>
              <a:gdLst>
                <a:gd name="T0" fmla="*/ 87 w 262"/>
                <a:gd name="T1" fmla="*/ 51 h 211"/>
                <a:gd name="T2" fmla="*/ 63 w 262"/>
                <a:gd name="T3" fmla="*/ 75 h 211"/>
                <a:gd name="T4" fmla="*/ 46 w 262"/>
                <a:gd name="T5" fmla="*/ 95 h 211"/>
                <a:gd name="T6" fmla="*/ 40 w 262"/>
                <a:gd name="T7" fmla="*/ 107 h 211"/>
                <a:gd name="T8" fmla="*/ 42 w 262"/>
                <a:gd name="T9" fmla="*/ 117 h 211"/>
                <a:gd name="T10" fmla="*/ 54 w 262"/>
                <a:gd name="T11" fmla="*/ 132 h 211"/>
                <a:gd name="T12" fmla="*/ 75 w 262"/>
                <a:gd name="T13" fmla="*/ 148 h 211"/>
                <a:gd name="T14" fmla="*/ 101 w 262"/>
                <a:gd name="T15" fmla="*/ 163 h 211"/>
                <a:gd name="T16" fmla="*/ 122 w 262"/>
                <a:gd name="T17" fmla="*/ 171 h 211"/>
                <a:gd name="T18" fmla="*/ 137 w 262"/>
                <a:gd name="T19" fmla="*/ 171 h 211"/>
                <a:gd name="T20" fmla="*/ 154 w 262"/>
                <a:gd name="T21" fmla="*/ 169 h 211"/>
                <a:gd name="T22" fmla="*/ 170 w 262"/>
                <a:gd name="T23" fmla="*/ 162 h 211"/>
                <a:gd name="T24" fmla="*/ 187 w 262"/>
                <a:gd name="T25" fmla="*/ 153 h 211"/>
                <a:gd name="T26" fmla="*/ 201 w 262"/>
                <a:gd name="T27" fmla="*/ 141 h 211"/>
                <a:gd name="T28" fmla="*/ 212 w 262"/>
                <a:gd name="T29" fmla="*/ 129 h 211"/>
                <a:gd name="T30" fmla="*/ 219 w 262"/>
                <a:gd name="T31" fmla="*/ 116 h 211"/>
                <a:gd name="T32" fmla="*/ 222 w 262"/>
                <a:gd name="T33" fmla="*/ 102 h 211"/>
                <a:gd name="T34" fmla="*/ 218 w 262"/>
                <a:gd name="T35" fmla="*/ 86 h 211"/>
                <a:gd name="T36" fmla="*/ 206 w 262"/>
                <a:gd name="T37" fmla="*/ 71 h 211"/>
                <a:gd name="T38" fmla="*/ 184 w 262"/>
                <a:gd name="T39" fmla="*/ 57 h 211"/>
                <a:gd name="T40" fmla="*/ 155 w 262"/>
                <a:gd name="T41" fmla="*/ 47 h 211"/>
                <a:gd name="T42" fmla="*/ 118 w 262"/>
                <a:gd name="T43" fmla="*/ 40 h 211"/>
                <a:gd name="T44" fmla="*/ 133 w 262"/>
                <a:gd name="T45" fmla="*/ 211 h 211"/>
                <a:gd name="T46" fmla="*/ 117 w 262"/>
                <a:gd name="T47" fmla="*/ 210 h 211"/>
                <a:gd name="T48" fmla="*/ 102 w 262"/>
                <a:gd name="T49" fmla="*/ 205 h 211"/>
                <a:gd name="T50" fmla="*/ 71 w 262"/>
                <a:gd name="T51" fmla="*/ 192 h 211"/>
                <a:gd name="T52" fmla="*/ 39 w 262"/>
                <a:gd name="T53" fmla="*/ 171 h 211"/>
                <a:gd name="T54" fmla="*/ 24 w 262"/>
                <a:gd name="T55" fmla="*/ 158 h 211"/>
                <a:gd name="T56" fmla="*/ 13 w 262"/>
                <a:gd name="T57" fmla="*/ 145 h 211"/>
                <a:gd name="T58" fmla="*/ 5 w 262"/>
                <a:gd name="T59" fmla="*/ 131 h 211"/>
                <a:gd name="T60" fmla="*/ 0 w 262"/>
                <a:gd name="T61" fmla="*/ 115 h 211"/>
                <a:gd name="T62" fmla="*/ 0 w 262"/>
                <a:gd name="T63" fmla="*/ 104 h 211"/>
                <a:gd name="T64" fmla="*/ 3 w 262"/>
                <a:gd name="T65" fmla="*/ 94 h 211"/>
                <a:gd name="T66" fmla="*/ 14 w 262"/>
                <a:gd name="T67" fmla="*/ 73 h 211"/>
                <a:gd name="T68" fmla="*/ 48 w 262"/>
                <a:gd name="T69" fmla="*/ 34 h 211"/>
                <a:gd name="T70" fmla="*/ 74 w 262"/>
                <a:gd name="T71" fmla="*/ 7 h 211"/>
                <a:gd name="T72" fmla="*/ 83 w 262"/>
                <a:gd name="T73" fmla="*/ 0 h 211"/>
                <a:gd name="T74" fmla="*/ 94 w 262"/>
                <a:gd name="T75" fmla="*/ 0 h 211"/>
                <a:gd name="T76" fmla="*/ 125 w 262"/>
                <a:gd name="T77" fmla="*/ 2 h 211"/>
                <a:gd name="T78" fmla="*/ 169 w 262"/>
                <a:gd name="T79" fmla="*/ 10 h 211"/>
                <a:gd name="T80" fmla="*/ 206 w 262"/>
                <a:gd name="T81" fmla="*/ 24 h 211"/>
                <a:gd name="T82" fmla="*/ 229 w 262"/>
                <a:gd name="T83" fmla="*/ 39 h 211"/>
                <a:gd name="T84" fmla="*/ 240 w 262"/>
                <a:gd name="T85" fmla="*/ 49 h 211"/>
                <a:gd name="T86" fmla="*/ 249 w 262"/>
                <a:gd name="T87" fmla="*/ 62 h 211"/>
                <a:gd name="T88" fmla="*/ 257 w 262"/>
                <a:gd name="T89" fmla="*/ 77 h 211"/>
                <a:gd name="T90" fmla="*/ 261 w 262"/>
                <a:gd name="T91" fmla="*/ 93 h 211"/>
                <a:gd name="T92" fmla="*/ 261 w 262"/>
                <a:gd name="T93" fmla="*/ 109 h 211"/>
                <a:gd name="T94" fmla="*/ 257 w 262"/>
                <a:gd name="T95" fmla="*/ 127 h 211"/>
                <a:gd name="T96" fmla="*/ 247 w 262"/>
                <a:gd name="T97" fmla="*/ 148 h 211"/>
                <a:gd name="T98" fmla="*/ 231 w 262"/>
                <a:gd name="T99" fmla="*/ 168 h 211"/>
                <a:gd name="T100" fmla="*/ 210 w 262"/>
                <a:gd name="T101" fmla="*/ 185 h 211"/>
                <a:gd name="T102" fmla="*/ 181 w 262"/>
                <a:gd name="T103" fmla="*/ 200 h 211"/>
                <a:gd name="T104" fmla="*/ 157 w 262"/>
                <a:gd name="T105" fmla="*/ 208 h 211"/>
                <a:gd name="T106" fmla="*/ 141 w 262"/>
                <a:gd name="T107" fmla="*/ 21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2" h="211">
                  <a:moveTo>
                    <a:pt x="98" y="39"/>
                  </a:moveTo>
                  <a:lnTo>
                    <a:pt x="87" y="51"/>
                  </a:lnTo>
                  <a:lnTo>
                    <a:pt x="76" y="62"/>
                  </a:lnTo>
                  <a:lnTo>
                    <a:pt x="63" y="75"/>
                  </a:lnTo>
                  <a:lnTo>
                    <a:pt x="52" y="88"/>
                  </a:lnTo>
                  <a:lnTo>
                    <a:pt x="46" y="95"/>
                  </a:lnTo>
                  <a:lnTo>
                    <a:pt x="43" y="101"/>
                  </a:lnTo>
                  <a:lnTo>
                    <a:pt x="40" y="107"/>
                  </a:lnTo>
                  <a:lnTo>
                    <a:pt x="39" y="111"/>
                  </a:lnTo>
                  <a:lnTo>
                    <a:pt x="42" y="117"/>
                  </a:lnTo>
                  <a:lnTo>
                    <a:pt x="46" y="124"/>
                  </a:lnTo>
                  <a:lnTo>
                    <a:pt x="54" y="132"/>
                  </a:lnTo>
                  <a:lnTo>
                    <a:pt x="63" y="140"/>
                  </a:lnTo>
                  <a:lnTo>
                    <a:pt x="75" y="148"/>
                  </a:lnTo>
                  <a:lnTo>
                    <a:pt x="87" y="156"/>
                  </a:lnTo>
                  <a:lnTo>
                    <a:pt x="101" y="163"/>
                  </a:lnTo>
                  <a:lnTo>
                    <a:pt x="116" y="169"/>
                  </a:lnTo>
                  <a:lnTo>
                    <a:pt x="122" y="171"/>
                  </a:lnTo>
                  <a:lnTo>
                    <a:pt x="130" y="171"/>
                  </a:lnTo>
                  <a:lnTo>
                    <a:pt x="137" y="171"/>
                  </a:lnTo>
                  <a:lnTo>
                    <a:pt x="145" y="170"/>
                  </a:lnTo>
                  <a:lnTo>
                    <a:pt x="154" y="169"/>
                  </a:lnTo>
                  <a:lnTo>
                    <a:pt x="162" y="165"/>
                  </a:lnTo>
                  <a:lnTo>
                    <a:pt x="170" y="162"/>
                  </a:lnTo>
                  <a:lnTo>
                    <a:pt x="179" y="157"/>
                  </a:lnTo>
                  <a:lnTo>
                    <a:pt x="187" y="153"/>
                  </a:lnTo>
                  <a:lnTo>
                    <a:pt x="194" y="147"/>
                  </a:lnTo>
                  <a:lnTo>
                    <a:pt x="201" y="141"/>
                  </a:lnTo>
                  <a:lnTo>
                    <a:pt x="208" y="135"/>
                  </a:lnTo>
                  <a:lnTo>
                    <a:pt x="212" y="129"/>
                  </a:lnTo>
                  <a:lnTo>
                    <a:pt x="216" y="123"/>
                  </a:lnTo>
                  <a:lnTo>
                    <a:pt x="219" y="116"/>
                  </a:lnTo>
                  <a:lnTo>
                    <a:pt x="222" y="110"/>
                  </a:lnTo>
                  <a:lnTo>
                    <a:pt x="222" y="102"/>
                  </a:lnTo>
                  <a:lnTo>
                    <a:pt x="220" y="94"/>
                  </a:lnTo>
                  <a:lnTo>
                    <a:pt x="218" y="86"/>
                  </a:lnTo>
                  <a:lnTo>
                    <a:pt x="214" y="79"/>
                  </a:lnTo>
                  <a:lnTo>
                    <a:pt x="206" y="71"/>
                  </a:lnTo>
                  <a:lnTo>
                    <a:pt x="196" y="64"/>
                  </a:lnTo>
                  <a:lnTo>
                    <a:pt x="184" y="57"/>
                  </a:lnTo>
                  <a:lnTo>
                    <a:pt x="170" y="52"/>
                  </a:lnTo>
                  <a:lnTo>
                    <a:pt x="155" y="47"/>
                  </a:lnTo>
                  <a:lnTo>
                    <a:pt x="138" y="44"/>
                  </a:lnTo>
                  <a:lnTo>
                    <a:pt x="118" y="40"/>
                  </a:lnTo>
                  <a:lnTo>
                    <a:pt x="98" y="39"/>
                  </a:lnTo>
                  <a:close/>
                  <a:moveTo>
                    <a:pt x="133" y="211"/>
                  </a:moveTo>
                  <a:lnTo>
                    <a:pt x="125" y="210"/>
                  </a:lnTo>
                  <a:lnTo>
                    <a:pt x="117" y="210"/>
                  </a:lnTo>
                  <a:lnTo>
                    <a:pt x="109" y="208"/>
                  </a:lnTo>
                  <a:lnTo>
                    <a:pt x="102" y="205"/>
                  </a:lnTo>
                  <a:lnTo>
                    <a:pt x="87" y="200"/>
                  </a:lnTo>
                  <a:lnTo>
                    <a:pt x="71" y="192"/>
                  </a:lnTo>
                  <a:lnTo>
                    <a:pt x="55" y="181"/>
                  </a:lnTo>
                  <a:lnTo>
                    <a:pt x="39" y="171"/>
                  </a:lnTo>
                  <a:lnTo>
                    <a:pt x="31" y="164"/>
                  </a:lnTo>
                  <a:lnTo>
                    <a:pt x="24" y="158"/>
                  </a:lnTo>
                  <a:lnTo>
                    <a:pt x="19" y="151"/>
                  </a:lnTo>
                  <a:lnTo>
                    <a:pt x="13" y="145"/>
                  </a:lnTo>
                  <a:lnTo>
                    <a:pt x="8" y="138"/>
                  </a:lnTo>
                  <a:lnTo>
                    <a:pt x="5" y="131"/>
                  </a:lnTo>
                  <a:lnTo>
                    <a:pt x="1" y="123"/>
                  </a:lnTo>
                  <a:lnTo>
                    <a:pt x="0" y="115"/>
                  </a:lnTo>
                  <a:lnTo>
                    <a:pt x="0" y="110"/>
                  </a:lnTo>
                  <a:lnTo>
                    <a:pt x="0" y="104"/>
                  </a:lnTo>
                  <a:lnTo>
                    <a:pt x="1" y="99"/>
                  </a:lnTo>
                  <a:lnTo>
                    <a:pt x="3" y="94"/>
                  </a:lnTo>
                  <a:lnTo>
                    <a:pt x="7" y="84"/>
                  </a:lnTo>
                  <a:lnTo>
                    <a:pt x="14" y="73"/>
                  </a:lnTo>
                  <a:lnTo>
                    <a:pt x="29" y="54"/>
                  </a:lnTo>
                  <a:lnTo>
                    <a:pt x="48" y="34"/>
                  </a:lnTo>
                  <a:lnTo>
                    <a:pt x="61" y="21"/>
                  </a:lnTo>
                  <a:lnTo>
                    <a:pt x="74" y="7"/>
                  </a:lnTo>
                  <a:lnTo>
                    <a:pt x="78" y="3"/>
                  </a:lnTo>
                  <a:lnTo>
                    <a:pt x="83" y="0"/>
                  </a:lnTo>
                  <a:lnTo>
                    <a:pt x="89" y="0"/>
                  </a:lnTo>
                  <a:lnTo>
                    <a:pt x="94" y="0"/>
                  </a:lnTo>
                  <a:lnTo>
                    <a:pt x="100" y="0"/>
                  </a:lnTo>
                  <a:lnTo>
                    <a:pt x="125" y="2"/>
                  </a:lnTo>
                  <a:lnTo>
                    <a:pt x="148" y="6"/>
                  </a:lnTo>
                  <a:lnTo>
                    <a:pt x="169" y="10"/>
                  </a:lnTo>
                  <a:lnTo>
                    <a:pt x="188" y="17"/>
                  </a:lnTo>
                  <a:lnTo>
                    <a:pt x="206" y="24"/>
                  </a:lnTo>
                  <a:lnTo>
                    <a:pt x="222" y="33"/>
                  </a:lnTo>
                  <a:lnTo>
                    <a:pt x="229" y="39"/>
                  </a:lnTo>
                  <a:lnTo>
                    <a:pt x="234" y="44"/>
                  </a:lnTo>
                  <a:lnTo>
                    <a:pt x="240" y="49"/>
                  </a:lnTo>
                  <a:lnTo>
                    <a:pt x="245" y="55"/>
                  </a:lnTo>
                  <a:lnTo>
                    <a:pt x="249" y="62"/>
                  </a:lnTo>
                  <a:lnTo>
                    <a:pt x="254" y="69"/>
                  </a:lnTo>
                  <a:lnTo>
                    <a:pt x="257" y="77"/>
                  </a:lnTo>
                  <a:lnTo>
                    <a:pt x="259" y="85"/>
                  </a:lnTo>
                  <a:lnTo>
                    <a:pt x="261" y="93"/>
                  </a:lnTo>
                  <a:lnTo>
                    <a:pt x="262" y="101"/>
                  </a:lnTo>
                  <a:lnTo>
                    <a:pt x="261" y="109"/>
                  </a:lnTo>
                  <a:lnTo>
                    <a:pt x="259" y="117"/>
                  </a:lnTo>
                  <a:lnTo>
                    <a:pt x="257" y="127"/>
                  </a:lnTo>
                  <a:lnTo>
                    <a:pt x="253" y="138"/>
                  </a:lnTo>
                  <a:lnTo>
                    <a:pt x="247" y="148"/>
                  </a:lnTo>
                  <a:lnTo>
                    <a:pt x="240" y="158"/>
                  </a:lnTo>
                  <a:lnTo>
                    <a:pt x="231" y="168"/>
                  </a:lnTo>
                  <a:lnTo>
                    <a:pt x="222" y="177"/>
                  </a:lnTo>
                  <a:lnTo>
                    <a:pt x="210" y="185"/>
                  </a:lnTo>
                  <a:lnTo>
                    <a:pt x="199" y="192"/>
                  </a:lnTo>
                  <a:lnTo>
                    <a:pt x="181" y="200"/>
                  </a:lnTo>
                  <a:lnTo>
                    <a:pt x="165" y="206"/>
                  </a:lnTo>
                  <a:lnTo>
                    <a:pt x="157" y="208"/>
                  </a:lnTo>
                  <a:lnTo>
                    <a:pt x="149" y="210"/>
                  </a:lnTo>
                  <a:lnTo>
                    <a:pt x="141" y="210"/>
                  </a:lnTo>
                  <a:lnTo>
                    <a:pt x="133" y="2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1" name="Freeform 39">
              <a:extLst>
                <a:ext uri="{FF2B5EF4-FFF2-40B4-BE49-F238E27FC236}">
                  <a16:creationId xmlns:a16="http://schemas.microsoft.com/office/drawing/2014/main" id="{0A1B9E07-8EF3-4503-BC99-2DD01F3735DE}"/>
                </a:ext>
              </a:extLst>
            </p:cNvPr>
            <p:cNvSpPr>
              <a:spLocks/>
            </p:cNvSpPr>
            <p:nvPr userDrawn="1"/>
          </p:nvSpPr>
          <p:spPr bwMode="auto">
            <a:xfrm>
              <a:off x="8352531" y="5801849"/>
              <a:ext cx="1498151" cy="1056151"/>
            </a:xfrm>
            <a:custGeom>
              <a:avLst/>
              <a:gdLst>
                <a:gd name="T0" fmla="*/ 341 w 2255"/>
                <a:gd name="T1" fmla="*/ 50 h 1589"/>
                <a:gd name="T2" fmla="*/ 229 w 2255"/>
                <a:gd name="T3" fmla="*/ 66 h 1589"/>
                <a:gd name="T4" fmla="*/ 148 w 2255"/>
                <a:gd name="T5" fmla="*/ 97 h 1589"/>
                <a:gd name="T6" fmla="*/ 103 w 2255"/>
                <a:gd name="T7" fmla="*/ 132 h 1589"/>
                <a:gd name="T8" fmla="*/ 70 w 2255"/>
                <a:gd name="T9" fmla="*/ 177 h 1589"/>
                <a:gd name="T10" fmla="*/ 44 w 2255"/>
                <a:gd name="T11" fmla="*/ 259 h 1589"/>
                <a:gd name="T12" fmla="*/ 42 w 2255"/>
                <a:gd name="T13" fmla="*/ 420 h 1589"/>
                <a:gd name="T14" fmla="*/ 67 w 2255"/>
                <a:gd name="T15" fmla="*/ 596 h 1589"/>
                <a:gd name="T16" fmla="*/ 156 w 2255"/>
                <a:gd name="T17" fmla="*/ 942 h 1589"/>
                <a:gd name="T18" fmla="*/ 282 w 2255"/>
                <a:gd name="T19" fmla="*/ 1349 h 1589"/>
                <a:gd name="T20" fmla="*/ 376 w 2255"/>
                <a:gd name="T21" fmla="*/ 1589 h 1589"/>
                <a:gd name="T22" fmla="*/ 270 w 2255"/>
                <a:gd name="T23" fmla="*/ 1432 h 1589"/>
                <a:gd name="T24" fmla="*/ 141 w 2255"/>
                <a:gd name="T25" fmla="*/ 1033 h 1589"/>
                <a:gd name="T26" fmla="*/ 42 w 2255"/>
                <a:gd name="T27" fmla="*/ 673 h 1589"/>
                <a:gd name="T28" fmla="*/ 6 w 2255"/>
                <a:gd name="T29" fmla="*/ 459 h 1589"/>
                <a:gd name="T30" fmla="*/ 0 w 2255"/>
                <a:gd name="T31" fmla="*/ 296 h 1589"/>
                <a:gd name="T32" fmla="*/ 12 w 2255"/>
                <a:gd name="T33" fmla="*/ 222 h 1589"/>
                <a:gd name="T34" fmla="*/ 37 w 2255"/>
                <a:gd name="T35" fmla="*/ 158 h 1589"/>
                <a:gd name="T36" fmla="*/ 75 w 2255"/>
                <a:gd name="T37" fmla="*/ 105 h 1589"/>
                <a:gd name="T38" fmla="*/ 126 w 2255"/>
                <a:gd name="T39" fmla="*/ 64 h 1589"/>
                <a:gd name="T40" fmla="*/ 190 w 2255"/>
                <a:gd name="T41" fmla="*/ 35 h 1589"/>
                <a:gd name="T42" fmla="*/ 266 w 2255"/>
                <a:gd name="T43" fmla="*/ 20 h 1589"/>
                <a:gd name="T44" fmla="*/ 351 w 2255"/>
                <a:gd name="T45" fmla="*/ 7 h 1589"/>
                <a:gd name="T46" fmla="*/ 485 w 2255"/>
                <a:gd name="T47" fmla="*/ 6 h 1589"/>
                <a:gd name="T48" fmla="*/ 863 w 2255"/>
                <a:gd name="T49" fmla="*/ 49 h 1589"/>
                <a:gd name="T50" fmla="*/ 1109 w 2255"/>
                <a:gd name="T51" fmla="*/ 99 h 1589"/>
                <a:gd name="T52" fmla="*/ 1363 w 2255"/>
                <a:gd name="T53" fmla="*/ 174 h 1589"/>
                <a:gd name="T54" fmla="*/ 1526 w 2255"/>
                <a:gd name="T55" fmla="*/ 241 h 1589"/>
                <a:gd name="T56" fmla="*/ 1676 w 2255"/>
                <a:gd name="T57" fmla="*/ 335 h 1589"/>
                <a:gd name="T58" fmla="*/ 1864 w 2255"/>
                <a:gd name="T59" fmla="*/ 511 h 1589"/>
                <a:gd name="T60" fmla="*/ 2018 w 2255"/>
                <a:gd name="T61" fmla="*/ 700 h 1589"/>
                <a:gd name="T62" fmla="*/ 2177 w 2255"/>
                <a:gd name="T63" fmla="*/ 946 h 1589"/>
                <a:gd name="T64" fmla="*/ 2236 w 2255"/>
                <a:gd name="T65" fmla="*/ 1082 h 1589"/>
                <a:gd name="T66" fmla="*/ 2255 w 2255"/>
                <a:gd name="T67" fmla="*/ 1214 h 1589"/>
                <a:gd name="T68" fmla="*/ 2238 w 2255"/>
                <a:gd name="T69" fmla="*/ 1338 h 1589"/>
                <a:gd name="T70" fmla="*/ 2198 w 2255"/>
                <a:gd name="T71" fmla="*/ 1427 h 1589"/>
                <a:gd name="T72" fmla="*/ 2135 w 2255"/>
                <a:gd name="T73" fmla="*/ 1506 h 1589"/>
                <a:gd name="T74" fmla="*/ 2052 w 2255"/>
                <a:gd name="T75" fmla="*/ 1576 h 1589"/>
                <a:gd name="T76" fmla="*/ 2021 w 2255"/>
                <a:gd name="T77" fmla="*/ 1550 h 1589"/>
                <a:gd name="T78" fmla="*/ 2112 w 2255"/>
                <a:gd name="T79" fmla="*/ 1473 h 1589"/>
                <a:gd name="T80" fmla="*/ 2176 w 2255"/>
                <a:gd name="T81" fmla="*/ 1385 h 1589"/>
                <a:gd name="T82" fmla="*/ 2211 w 2255"/>
                <a:gd name="T83" fmla="*/ 1282 h 1589"/>
                <a:gd name="T84" fmla="*/ 2213 w 2255"/>
                <a:gd name="T85" fmla="*/ 1165 h 1589"/>
                <a:gd name="T86" fmla="*/ 2180 w 2255"/>
                <a:gd name="T87" fmla="*/ 1041 h 1589"/>
                <a:gd name="T88" fmla="*/ 2086 w 2255"/>
                <a:gd name="T89" fmla="*/ 870 h 1589"/>
                <a:gd name="T90" fmla="*/ 1931 w 2255"/>
                <a:gd name="T91" fmla="*/ 648 h 1589"/>
                <a:gd name="T92" fmla="*/ 1767 w 2255"/>
                <a:gd name="T93" fmla="*/ 466 h 1589"/>
                <a:gd name="T94" fmla="*/ 1595 w 2255"/>
                <a:gd name="T95" fmla="*/ 326 h 1589"/>
                <a:gd name="T96" fmla="*/ 1444 w 2255"/>
                <a:gd name="T97" fmla="*/ 247 h 1589"/>
                <a:gd name="T98" fmla="*/ 1283 w 2255"/>
                <a:gd name="T99" fmla="*/ 189 h 1589"/>
                <a:gd name="T100" fmla="*/ 1003 w 2255"/>
                <a:gd name="T101" fmla="*/ 115 h 1589"/>
                <a:gd name="T102" fmla="*/ 759 w 2255"/>
                <a:gd name="T103" fmla="*/ 74 h 1589"/>
                <a:gd name="T104" fmla="*/ 392 w 2255"/>
                <a:gd name="T105" fmla="*/ 39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5" h="1589">
                  <a:moveTo>
                    <a:pt x="392" y="39"/>
                  </a:moveTo>
                  <a:lnTo>
                    <a:pt x="391" y="39"/>
                  </a:lnTo>
                  <a:lnTo>
                    <a:pt x="375" y="43"/>
                  </a:lnTo>
                  <a:lnTo>
                    <a:pt x="359" y="46"/>
                  </a:lnTo>
                  <a:lnTo>
                    <a:pt x="341" y="50"/>
                  </a:lnTo>
                  <a:lnTo>
                    <a:pt x="322" y="53"/>
                  </a:lnTo>
                  <a:lnTo>
                    <a:pt x="304" y="56"/>
                  </a:lnTo>
                  <a:lnTo>
                    <a:pt x="285" y="58"/>
                  </a:lnTo>
                  <a:lnTo>
                    <a:pt x="256" y="61"/>
                  </a:lnTo>
                  <a:lnTo>
                    <a:pt x="229" y="66"/>
                  </a:lnTo>
                  <a:lnTo>
                    <a:pt x="204" y="73"/>
                  </a:lnTo>
                  <a:lnTo>
                    <a:pt x="180" y="81"/>
                  </a:lnTo>
                  <a:lnTo>
                    <a:pt x="170" y="85"/>
                  </a:lnTo>
                  <a:lnTo>
                    <a:pt x="158" y="91"/>
                  </a:lnTo>
                  <a:lnTo>
                    <a:pt x="148" y="97"/>
                  </a:lnTo>
                  <a:lnTo>
                    <a:pt x="139" y="103"/>
                  </a:lnTo>
                  <a:lnTo>
                    <a:pt x="130" y="109"/>
                  </a:lnTo>
                  <a:lnTo>
                    <a:pt x="120" y="116"/>
                  </a:lnTo>
                  <a:lnTo>
                    <a:pt x="111" y="124"/>
                  </a:lnTo>
                  <a:lnTo>
                    <a:pt x="103" y="132"/>
                  </a:lnTo>
                  <a:lnTo>
                    <a:pt x="96" y="140"/>
                  </a:lnTo>
                  <a:lnTo>
                    <a:pt x="90" y="148"/>
                  </a:lnTo>
                  <a:lnTo>
                    <a:pt x="83" y="158"/>
                  </a:lnTo>
                  <a:lnTo>
                    <a:pt x="76" y="168"/>
                  </a:lnTo>
                  <a:lnTo>
                    <a:pt x="70" y="177"/>
                  </a:lnTo>
                  <a:lnTo>
                    <a:pt x="65" y="189"/>
                  </a:lnTo>
                  <a:lnTo>
                    <a:pt x="61" y="199"/>
                  </a:lnTo>
                  <a:lnTo>
                    <a:pt x="56" y="210"/>
                  </a:lnTo>
                  <a:lnTo>
                    <a:pt x="49" y="233"/>
                  </a:lnTo>
                  <a:lnTo>
                    <a:pt x="44" y="259"/>
                  </a:lnTo>
                  <a:lnTo>
                    <a:pt x="40" y="285"/>
                  </a:lnTo>
                  <a:lnTo>
                    <a:pt x="39" y="314"/>
                  </a:lnTo>
                  <a:lnTo>
                    <a:pt x="39" y="349"/>
                  </a:lnTo>
                  <a:lnTo>
                    <a:pt x="40" y="385"/>
                  </a:lnTo>
                  <a:lnTo>
                    <a:pt x="42" y="420"/>
                  </a:lnTo>
                  <a:lnTo>
                    <a:pt x="46" y="456"/>
                  </a:lnTo>
                  <a:lnTo>
                    <a:pt x="49" y="491"/>
                  </a:lnTo>
                  <a:lnTo>
                    <a:pt x="54" y="526"/>
                  </a:lnTo>
                  <a:lnTo>
                    <a:pt x="60" y="561"/>
                  </a:lnTo>
                  <a:lnTo>
                    <a:pt x="67" y="596"/>
                  </a:lnTo>
                  <a:lnTo>
                    <a:pt x="80" y="665"/>
                  </a:lnTo>
                  <a:lnTo>
                    <a:pt x="98" y="732"/>
                  </a:lnTo>
                  <a:lnTo>
                    <a:pt x="115" y="800"/>
                  </a:lnTo>
                  <a:lnTo>
                    <a:pt x="133" y="865"/>
                  </a:lnTo>
                  <a:lnTo>
                    <a:pt x="156" y="942"/>
                  </a:lnTo>
                  <a:lnTo>
                    <a:pt x="179" y="1024"/>
                  </a:lnTo>
                  <a:lnTo>
                    <a:pt x="203" y="1105"/>
                  </a:lnTo>
                  <a:lnTo>
                    <a:pt x="228" y="1186"/>
                  </a:lnTo>
                  <a:lnTo>
                    <a:pt x="255" y="1268"/>
                  </a:lnTo>
                  <a:lnTo>
                    <a:pt x="282" y="1349"/>
                  </a:lnTo>
                  <a:lnTo>
                    <a:pt x="311" y="1431"/>
                  </a:lnTo>
                  <a:lnTo>
                    <a:pt x="327" y="1470"/>
                  </a:lnTo>
                  <a:lnTo>
                    <a:pt x="343" y="1510"/>
                  </a:lnTo>
                  <a:lnTo>
                    <a:pt x="359" y="1550"/>
                  </a:lnTo>
                  <a:lnTo>
                    <a:pt x="376" y="1589"/>
                  </a:lnTo>
                  <a:lnTo>
                    <a:pt x="334" y="1589"/>
                  </a:lnTo>
                  <a:lnTo>
                    <a:pt x="317" y="1550"/>
                  </a:lnTo>
                  <a:lnTo>
                    <a:pt x="301" y="1511"/>
                  </a:lnTo>
                  <a:lnTo>
                    <a:pt x="285" y="1472"/>
                  </a:lnTo>
                  <a:lnTo>
                    <a:pt x="270" y="1432"/>
                  </a:lnTo>
                  <a:lnTo>
                    <a:pt x="241" y="1353"/>
                  </a:lnTo>
                  <a:lnTo>
                    <a:pt x="215" y="1274"/>
                  </a:lnTo>
                  <a:lnTo>
                    <a:pt x="189" y="1193"/>
                  </a:lnTo>
                  <a:lnTo>
                    <a:pt x="164" y="1113"/>
                  </a:lnTo>
                  <a:lnTo>
                    <a:pt x="141" y="1033"/>
                  </a:lnTo>
                  <a:lnTo>
                    <a:pt x="118" y="954"/>
                  </a:lnTo>
                  <a:lnTo>
                    <a:pt x="95" y="876"/>
                  </a:lnTo>
                  <a:lnTo>
                    <a:pt x="77" y="809"/>
                  </a:lnTo>
                  <a:lnTo>
                    <a:pt x="59" y="741"/>
                  </a:lnTo>
                  <a:lnTo>
                    <a:pt x="42" y="673"/>
                  </a:lnTo>
                  <a:lnTo>
                    <a:pt x="28" y="603"/>
                  </a:lnTo>
                  <a:lnTo>
                    <a:pt x="21" y="567"/>
                  </a:lnTo>
                  <a:lnTo>
                    <a:pt x="15" y="532"/>
                  </a:lnTo>
                  <a:lnTo>
                    <a:pt x="10" y="495"/>
                  </a:lnTo>
                  <a:lnTo>
                    <a:pt x="6" y="459"/>
                  </a:lnTo>
                  <a:lnTo>
                    <a:pt x="3" y="423"/>
                  </a:lnTo>
                  <a:lnTo>
                    <a:pt x="1" y="386"/>
                  </a:lnTo>
                  <a:lnTo>
                    <a:pt x="0" y="349"/>
                  </a:lnTo>
                  <a:lnTo>
                    <a:pt x="0" y="312"/>
                  </a:lnTo>
                  <a:lnTo>
                    <a:pt x="0" y="296"/>
                  </a:lnTo>
                  <a:lnTo>
                    <a:pt x="1" y="280"/>
                  </a:lnTo>
                  <a:lnTo>
                    <a:pt x="2" y="265"/>
                  </a:lnTo>
                  <a:lnTo>
                    <a:pt x="5" y="251"/>
                  </a:lnTo>
                  <a:lnTo>
                    <a:pt x="8" y="236"/>
                  </a:lnTo>
                  <a:lnTo>
                    <a:pt x="12" y="222"/>
                  </a:lnTo>
                  <a:lnTo>
                    <a:pt x="15" y="208"/>
                  </a:lnTo>
                  <a:lnTo>
                    <a:pt x="20" y="194"/>
                  </a:lnTo>
                  <a:lnTo>
                    <a:pt x="24" y="182"/>
                  </a:lnTo>
                  <a:lnTo>
                    <a:pt x="30" y="169"/>
                  </a:lnTo>
                  <a:lnTo>
                    <a:pt x="37" y="158"/>
                  </a:lnTo>
                  <a:lnTo>
                    <a:pt x="44" y="146"/>
                  </a:lnTo>
                  <a:lnTo>
                    <a:pt x="51" y="135"/>
                  </a:lnTo>
                  <a:lnTo>
                    <a:pt x="59" y="124"/>
                  </a:lnTo>
                  <a:lnTo>
                    <a:pt x="67" y="114"/>
                  </a:lnTo>
                  <a:lnTo>
                    <a:pt x="75" y="105"/>
                  </a:lnTo>
                  <a:lnTo>
                    <a:pt x="84" y="96"/>
                  </a:lnTo>
                  <a:lnTo>
                    <a:pt x="94" y="86"/>
                  </a:lnTo>
                  <a:lnTo>
                    <a:pt x="104" y="78"/>
                  </a:lnTo>
                  <a:lnTo>
                    <a:pt x="115" y="70"/>
                  </a:lnTo>
                  <a:lnTo>
                    <a:pt x="126" y="64"/>
                  </a:lnTo>
                  <a:lnTo>
                    <a:pt x="139" y="57"/>
                  </a:lnTo>
                  <a:lnTo>
                    <a:pt x="150" y="51"/>
                  </a:lnTo>
                  <a:lnTo>
                    <a:pt x="163" y="45"/>
                  </a:lnTo>
                  <a:lnTo>
                    <a:pt x="177" y="39"/>
                  </a:lnTo>
                  <a:lnTo>
                    <a:pt x="190" y="35"/>
                  </a:lnTo>
                  <a:lnTo>
                    <a:pt x="204" y="31"/>
                  </a:lnTo>
                  <a:lnTo>
                    <a:pt x="219" y="28"/>
                  </a:lnTo>
                  <a:lnTo>
                    <a:pt x="234" y="25"/>
                  </a:lnTo>
                  <a:lnTo>
                    <a:pt x="250" y="22"/>
                  </a:lnTo>
                  <a:lnTo>
                    <a:pt x="266" y="20"/>
                  </a:lnTo>
                  <a:lnTo>
                    <a:pt x="282" y="19"/>
                  </a:lnTo>
                  <a:lnTo>
                    <a:pt x="299" y="17"/>
                  </a:lnTo>
                  <a:lnTo>
                    <a:pt x="316" y="14"/>
                  </a:lnTo>
                  <a:lnTo>
                    <a:pt x="333" y="11"/>
                  </a:lnTo>
                  <a:lnTo>
                    <a:pt x="351" y="7"/>
                  </a:lnTo>
                  <a:lnTo>
                    <a:pt x="367" y="4"/>
                  </a:lnTo>
                  <a:lnTo>
                    <a:pt x="384" y="0"/>
                  </a:lnTo>
                  <a:lnTo>
                    <a:pt x="392" y="0"/>
                  </a:lnTo>
                  <a:lnTo>
                    <a:pt x="398" y="0"/>
                  </a:lnTo>
                  <a:lnTo>
                    <a:pt x="485" y="6"/>
                  </a:lnTo>
                  <a:lnTo>
                    <a:pt x="577" y="14"/>
                  </a:lnTo>
                  <a:lnTo>
                    <a:pt x="670" y="23"/>
                  </a:lnTo>
                  <a:lnTo>
                    <a:pt x="765" y="35"/>
                  </a:lnTo>
                  <a:lnTo>
                    <a:pt x="815" y="42"/>
                  </a:lnTo>
                  <a:lnTo>
                    <a:pt x="863" y="49"/>
                  </a:lnTo>
                  <a:lnTo>
                    <a:pt x="912" y="58"/>
                  </a:lnTo>
                  <a:lnTo>
                    <a:pt x="961" y="66"/>
                  </a:lnTo>
                  <a:lnTo>
                    <a:pt x="1011" y="76"/>
                  </a:lnTo>
                  <a:lnTo>
                    <a:pt x="1060" y="88"/>
                  </a:lnTo>
                  <a:lnTo>
                    <a:pt x="1109" y="99"/>
                  </a:lnTo>
                  <a:lnTo>
                    <a:pt x="1160" y="112"/>
                  </a:lnTo>
                  <a:lnTo>
                    <a:pt x="1229" y="131"/>
                  </a:lnTo>
                  <a:lnTo>
                    <a:pt x="1296" y="151"/>
                  </a:lnTo>
                  <a:lnTo>
                    <a:pt x="1330" y="162"/>
                  </a:lnTo>
                  <a:lnTo>
                    <a:pt x="1363" y="174"/>
                  </a:lnTo>
                  <a:lnTo>
                    <a:pt x="1396" y="185"/>
                  </a:lnTo>
                  <a:lnTo>
                    <a:pt x="1429" y="198"/>
                  </a:lnTo>
                  <a:lnTo>
                    <a:pt x="1461" y="212"/>
                  </a:lnTo>
                  <a:lnTo>
                    <a:pt x="1494" y="225"/>
                  </a:lnTo>
                  <a:lnTo>
                    <a:pt x="1526" y="241"/>
                  </a:lnTo>
                  <a:lnTo>
                    <a:pt x="1557" y="257"/>
                  </a:lnTo>
                  <a:lnTo>
                    <a:pt x="1587" y="275"/>
                  </a:lnTo>
                  <a:lnTo>
                    <a:pt x="1617" y="294"/>
                  </a:lnTo>
                  <a:lnTo>
                    <a:pt x="1646" y="314"/>
                  </a:lnTo>
                  <a:lnTo>
                    <a:pt x="1676" y="335"/>
                  </a:lnTo>
                  <a:lnTo>
                    <a:pt x="1716" y="369"/>
                  </a:lnTo>
                  <a:lnTo>
                    <a:pt x="1755" y="403"/>
                  </a:lnTo>
                  <a:lnTo>
                    <a:pt x="1793" y="437"/>
                  </a:lnTo>
                  <a:lnTo>
                    <a:pt x="1830" y="474"/>
                  </a:lnTo>
                  <a:lnTo>
                    <a:pt x="1864" y="511"/>
                  </a:lnTo>
                  <a:lnTo>
                    <a:pt x="1897" y="548"/>
                  </a:lnTo>
                  <a:lnTo>
                    <a:pt x="1930" y="585"/>
                  </a:lnTo>
                  <a:lnTo>
                    <a:pt x="1960" y="623"/>
                  </a:lnTo>
                  <a:lnTo>
                    <a:pt x="1990" y="661"/>
                  </a:lnTo>
                  <a:lnTo>
                    <a:pt x="2018" y="700"/>
                  </a:lnTo>
                  <a:lnTo>
                    <a:pt x="2045" y="738"/>
                  </a:lnTo>
                  <a:lnTo>
                    <a:pt x="2071" y="775"/>
                  </a:lnTo>
                  <a:lnTo>
                    <a:pt x="2119" y="848"/>
                  </a:lnTo>
                  <a:lnTo>
                    <a:pt x="2161" y="918"/>
                  </a:lnTo>
                  <a:lnTo>
                    <a:pt x="2177" y="946"/>
                  </a:lnTo>
                  <a:lnTo>
                    <a:pt x="2192" y="973"/>
                  </a:lnTo>
                  <a:lnTo>
                    <a:pt x="2205" y="1001"/>
                  </a:lnTo>
                  <a:lnTo>
                    <a:pt x="2217" y="1028"/>
                  </a:lnTo>
                  <a:lnTo>
                    <a:pt x="2227" y="1056"/>
                  </a:lnTo>
                  <a:lnTo>
                    <a:pt x="2236" y="1082"/>
                  </a:lnTo>
                  <a:lnTo>
                    <a:pt x="2243" y="1110"/>
                  </a:lnTo>
                  <a:lnTo>
                    <a:pt x="2248" y="1136"/>
                  </a:lnTo>
                  <a:lnTo>
                    <a:pt x="2252" y="1162"/>
                  </a:lnTo>
                  <a:lnTo>
                    <a:pt x="2255" y="1188"/>
                  </a:lnTo>
                  <a:lnTo>
                    <a:pt x="2255" y="1214"/>
                  </a:lnTo>
                  <a:lnTo>
                    <a:pt x="2255" y="1239"/>
                  </a:lnTo>
                  <a:lnTo>
                    <a:pt x="2253" y="1264"/>
                  </a:lnTo>
                  <a:lnTo>
                    <a:pt x="2250" y="1290"/>
                  </a:lnTo>
                  <a:lnTo>
                    <a:pt x="2245" y="1314"/>
                  </a:lnTo>
                  <a:lnTo>
                    <a:pt x="2238" y="1338"/>
                  </a:lnTo>
                  <a:lnTo>
                    <a:pt x="2231" y="1356"/>
                  </a:lnTo>
                  <a:lnTo>
                    <a:pt x="2224" y="1375"/>
                  </a:lnTo>
                  <a:lnTo>
                    <a:pt x="2216" y="1393"/>
                  </a:lnTo>
                  <a:lnTo>
                    <a:pt x="2207" y="1410"/>
                  </a:lnTo>
                  <a:lnTo>
                    <a:pt x="2198" y="1427"/>
                  </a:lnTo>
                  <a:lnTo>
                    <a:pt x="2186" y="1443"/>
                  </a:lnTo>
                  <a:lnTo>
                    <a:pt x="2175" y="1459"/>
                  </a:lnTo>
                  <a:lnTo>
                    <a:pt x="2162" y="1475"/>
                  </a:lnTo>
                  <a:lnTo>
                    <a:pt x="2150" y="1492"/>
                  </a:lnTo>
                  <a:lnTo>
                    <a:pt x="2135" y="1506"/>
                  </a:lnTo>
                  <a:lnTo>
                    <a:pt x="2120" y="1521"/>
                  </a:lnTo>
                  <a:lnTo>
                    <a:pt x="2104" y="1536"/>
                  </a:lnTo>
                  <a:lnTo>
                    <a:pt x="2088" y="1550"/>
                  </a:lnTo>
                  <a:lnTo>
                    <a:pt x="2071" y="1564"/>
                  </a:lnTo>
                  <a:lnTo>
                    <a:pt x="2052" y="1576"/>
                  </a:lnTo>
                  <a:lnTo>
                    <a:pt x="2033" y="1589"/>
                  </a:lnTo>
                  <a:lnTo>
                    <a:pt x="1954" y="1589"/>
                  </a:lnTo>
                  <a:lnTo>
                    <a:pt x="1977" y="1576"/>
                  </a:lnTo>
                  <a:lnTo>
                    <a:pt x="1999" y="1564"/>
                  </a:lnTo>
                  <a:lnTo>
                    <a:pt x="2021" y="1550"/>
                  </a:lnTo>
                  <a:lnTo>
                    <a:pt x="2041" y="1535"/>
                  </a:lnTo>
                  <a:lnTo>
                    <a:pt x="2060" y="1521"/>
                  </a:lnTo>
                  <a:lnTo>
                    <a:pt x="2079" y="1505"/>
                  </a:lnTo>
                  <a:lnTo>
                    <a:pt x="2096" y="1489"/>
                  </a:lnTo>
                  <a:lnTo>
                    <a:pt x="2112" y="1473"/>
                  </a:lnTo>
                  <a:lnTo>
                    <a:pt x="2127" y="1457"/>
                  </a:lnTo>
                  <a:lnTo>
                    <a:pt x="2142" y="1440"/>
                  </a:lnTo>
                  <a:lnTo>
                    <a:pt x="2154" y="1422"/>
                  </a:lnTo>
                  <a:lnTo>
                    <a:pt x="2166" y="1403"/>
                  </a:lnTo>
                  <a:lnTo>
                    <a:pt x="2176" y="1385"/>
                  </a:lnTo>
                  <a:lnTo>
                    <a:pt x="2185" y="1365"/>
                  </a:lnTo>
                  <a:lnTo>
                    <a:pt x="2193" y="1346"/>
                  </a:lnTo>
                  <a:lnTo>
                    <a:pt x="2200" y="1326"/>
                  </a:lnTo>
                  <a:lnTo>
                    <a:pt x="2206" y="1305"/>
                  </a:lnTo>
                  <a:lnTo>
                    <a:pt x="2211" y="1282"/>
                  </a:lnTo>
                  <a:lnTo>
                    <a:pt x="2214" y="1259"/>
                  </a:lnTo>
                  <a:lnTo>
                    <a:pt x="2216" y="1236"/>
                  </a:lnTo>
                  <a:lnTo>
                    <a:pt x="2216" y="1213"/>
                  </a:lnTo>
                  <a:lnTo>
                    <a:pt x="2215" y="1189"/>
                  </a:lnTo>
                  <a:lnTo>
                    <a:pt x="2213" y="1165"/>
                  </a:lnTo>
                  <a:lnTo>
                    <a:pt x="2209" y="1141"/>
                  </a:lnTo>
                  <a:lnTo>
                    <a:pt x="2204" y="1116"/>
                  </a:lnTo>
                  <a:lnTo>
                    <a:pt x="2197" y="1091"/>
                  </a:lnTo>
                  <a:lnTo>
                    <a:pt x="2189" y="1066"/>
                  </a:lnTo>
                  <a:lnTo>
                    <a:pt x="2180" y="1041"/>
                  </a:lnTo>
                  <a:lnTo>
                    <a:pt x="2169" y="1016"/>
                  </a:lnTo>
                  <a:lnTo>
                    <a:pt x="2157" y="990"/>
                  </a:lnTo>
                  <a:lnTo>
                    <a:pt x="2143" y="964"/>
                  </a:lnTo>
                  <a:lnTo>
                    <a:pt x="2128" y="939"/>
                  </a:lnTo>
                  <a:lnTo>
                    <a:pt x="2086" y="870"/>
                  </a:lnTo>
                  <a:lnTo>
                    <a:pt x="2038" y="798"/>
                  </a:lnTo>
                  <a:lnTo>
                    <a:pt x="2013" y="761"/>
                  </a:lnTo>
                  <a:lnTo>
                    <a:pt x="1987" y="724"/>
                  </a:lnTo>
                  <a:lnTo>
                    <a:pt x="1959" y="686"/>
                  </a:lnTo>
                  <a:lnTo>
                    <a:pt x="1931" y="648"/>
                  </a:lnTo>
                  <a:lnTo>
                    <a:pt x="1900" y="612"/>
                  </a:lnTo>
                  <a:lnTo>
                    <a:pt x="1869" y="575"/>
                  </a:lnTo>
                  <a:lnTo>
                    <a:pt x="1837" y="538"/>
                  </a:lnTo>
                  <a:lnTo>
                    <a:pt x="1802" y="502"/>
                  </a:lnTo>
                  <a:lnTo>
                    <a:pt x="1767" y="466"/>
                  </a:lnTo>
                  <a:lnTo>
                    <a:pt x="1730" y="433"/>
                  </a:lnTo>
                  <a:lnTo>
                    <a:pt x="1691" y="398"/>
                  </a:lnTo>
                  <a:lnTo>
                    <a:pt x="1652" y="366"/>
                  </a:lnTo>
                  <a:lnTo>
                    <a:pt x="1623" y="346"/>
                  </a:lnTo>
                  <a:lnTo>
                    <a:pt x="1595" y="326"/>
                  </a:lnTo>
                  <a:lnTo>
                    <a:pt x="1566" y="309"/>
                  </a:lnTo>
                  <a:lnTo>
                    <a:pt x="1536" y="292"/>
                  </a:lnTo>
                  <a:lnTo>
                    <a:pt x="1506" y="276"/>
                  </a:lnTo>
                  <a:lnTo>
                    <a:pt x="1475" y="261"/>
                  </a:lnTo>
                  <a:lnTo>
                    <a:pt x="1444" y="247"/>
                  </a:lnTo>
                  <a:lnTo>
                    <a:pt x="1412" y="233"/>
                  </a:lnTo>
                  <a:lnTo>
                    <a:pt x="1381" y="222"/>
                  </a:lnTo>
                  <a:lnTo>
                    <a:pt x="1348" y="209"/>
                  </a:lnTo>
                  <a:lnTo>
                    <a:pt x="1316" y="199"/>
                  </a:lnTo>
                  <a:lnTo>
                    <a:pt x="1283" y="189"/>
                  </a:lnTo>
                  <a:lnTo>
                    <a:pt x="1216" y="168"/>
                  </a:lnTo>
                  <a:lnTo>
                    <a:pt x="1149" y="150"/>
                  </a:lnTo>
                  <a:lnTo>
                    <a:pt x="1100" y="137"/>
                  </a:lnTo>
                  <a:lnTo>
                    <a:pt x="1051" y="125"/>
                  </a:lnTo>
                  <a:lnTo>
                    <a:pt x="1003" y="115"/>
                  </a:lnTo>
                  <a:lnTo>
                    <a:pt x="953" y="105"/>
                  </a:lnTo>
                  <a:lnTo>
                    <a:pt x="905" y="96"/>
                  </a:lnTo>
                  <a:lnTo>
                    <a:pt x="856" y="88"/>
                  </a:lnTo>
                  <a:lnTo>
                    <a:pt x="808" y="81"/>
                  </a:lnTo>
                  <a:lnTo>
                    <a:pt x="759" y="74"/>
                  </a:lnTo>
                  <a:lnTo>
                    <a:pt x="665" y="62"/>
                  </a:lnTo>
                  <a:lnTo>
                    <a:pt x="572" y="53"/>
                  </a:lnTo>
                  <a:lnTo>
                    <a:pt x="483" y="45"/>
                  </a:lnTo>
                  <a:lnTo>
                    <a:pt x="396" y="39"/>
                  </a:lnTo>
                  <a:lnTo>
                    <a:pt x="392"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2" name="Freeform 40">
              <a:extLst>
                <a:ext uri="{FF2B5EF4-FFF2-40B4-BE49-F238E27FC236}">
                  <a16:creationId xmlns:a16="http://schemas.microsoft.com/office/drawing/2014/main" id="{48D5C826-EB1E-462E-87D4-E5E0DD291FCC}"/>
                </a:ext>
              </a:extLst>
            </p:cNvPr>
            <p:cNvSpPr>
              <a:spLocks noEditPoints="1"/>
            </p:cNvSpPr>
            <p:nvPr userDrawn="1"/>
          </p:nvSpPr>
          <p:spPr bwMode="auto">
            <a:xfrm>
              <a:off x="9417988" y="2005292"/>
              <a:ext cx="465264" cy="562971"/>
            </a:xfrm>
            <a:custGeom>
              <a:avLst/>
              <a:gdLst>
                <a:gd name="T0" fmla="*/ 111 w 700"/>
                <a:gd name="T1" fmla="*/ 62 h 847"/>
                <a:gd name="T2" fmla="*/ 77 w 700"/>
                <a:gd name="T3" fmla="*/ 99 h 847"/>
                <a:gd name="T4" fmla="*/ 56 w 700"/>
                <a:gd name="T5" fmla="*/ 148 h 847"/>
                <a:gd name="T6" fmla="*/ 41 w 700"/>
                <a:gd name="T7" fmla="*/ 255 h 847"/>
                <a:gd name="T8" fmla="*/ 42 w 700"/>
                <a:gd name="T9" fmla="*/ 374 h 847"/>
                <a:gd name="T10" fmla="*/ 62 w 700"/>
                <a:gd name="T11" fmla="*/ 488 h 847"/>
                <a:gd name="T12" fmla="*/ 100 w 700"/>
                <a:gd name="T13" fmla="*/ 598 h 847"/>
                <a:gd name="T14" fmla="*/ 146 w 700"/>
                <a:gd name="T15" fmla="*/ 690 h 847"/>
                <a:gd name="T16" fmla="*/ 178 w 700"/>
                <a:gd name="T17" fmla="*/ 729 h 847"/>
                <a:gd name="T18" fmla="*/ 216 w 700"/>
                <a:gd name="T19" fmla="*/ 761 h 847"/>
                <a:gd name="T20" fmla="*/ 270 w 700"/>
                <a:gd name="T21" fmla="*/ 788 h 847"/>
                <a:gd name="T22" fmla="*/ 364 w 700"/>
                <a:gd name="T23" fmla="*/ 807 h 847"/>
                <a:gd name="T24" fmla="*/ 454 w 700"/>
                <a:gd name="T25" fmla="*/ 796 h 847"/>
                <a:gd name="T26" fmla="*/ 513 w 700"/>
                <a:gd name="T27" fmla="*/ 770 h 847"/>
                <a:gd name="T28" fmla="*/ 556 w 700"/>
                <a:gd name="T29" fmla="*/ 737 h 847"/>
                <a:gd name="T30" fmla="*/ 593 w 700"/>
                <a:gd name="T31" fmla="*/ 695 h 847"/>
                <a:gd name="T32" fmla="*/ 638 w 700"/>
                <a:gd name="T33" fmla="*/ 612 h 847"/>
                <a:gd name="T34" fmla="*/ 660 w 700"/>
                <a:gd name="T35" fmla="*/ 508 h 847"/>
                <a:gd name="T36" fmla="*/ 650 w 700"/>
                <a:gd name="T37" fmla="*/ 414 h 847"/>
                <a:gd name="T38" fmla="*/ 616 w 700"/>
                <a:gd name="T39" fmla="*/ 332 h 847"/>
                <a:gd name="T40" fmla="*/ 559 w 700"/>
                <a:gd name="T41" fmla="*/ 248 h 847"/>
                <a:gd name="T42" fmla="*/ 483 w 700"/>
                <a:gd name="T43" fmla="*/ 171 h 847"/>
                <a:gd name="T44" fmla="*/ 399 w 700"/>
                <a:gd name="T45" fmla="*/ 108 h 847"/>
                <a:gd name="T46" fmla="*/ 329 w 700"/>
                <a:gd name="T47" fmla="*/ 71 h 847"/>
                <a:gd name="T48" fmla="*/ 263 w 700"/>
                <a:gd name="T49" fmla="*/ 48 h 847"/>
                <a:gd name="T50" fmla="*/ 200 w 700"/>
                <a:gd name="T51" fmla="*/ 39 h 847"/>
                <a:gd name="T52" fmla="*/ 148 w 700"/>
                <a:gd name="T53" fmla="*/ 44 h 847"/>
                <a:gd name="T54" fmla="*/ 317 w 700"/>
                <a:gd name="T55" fmla="*/ 841 h 847"/>
                <a:gd name="T56" fmla="*/ 241 w 700"/>
                <a:gd name="T57" fmla="*/ 819 h 847"/>
                <a:gd name="T58" fmla="*/ 172 w 700"/>
                <a:gd name="T59" fmla="*/ 777 h 847"/>
                <a:gd name="T60" fmla="*/ 116 w 700"/>
                <a:gd name="T61" fmla="*/ 716 h 847"/>
                <a:gd name="T62" fmla="*/ 63 w 700"/>
                <a:gd name="T63" fmla="*/ 614 h 847"/>
                <a:gd name="T64" fmla="*/ 24 w 700"/>
                <a:gd name="T65" fmla="*/ 498 h 847"/>
                <a:gd name="T66" fmla="*/ 3 w 700"/>
                <a:gd name="T67" fmla="*/ 378 h 847"/>
                <a:gd name="T68" fmla="*/ 1 w 700"/>
                <a:gd name="T69" fmla="*/ 253 h 847"/>
                <a:gd name="T70" fmla="*/ 17 w 700"/>
                <a:gd name="T71" fmla="*/ 140 h 847"/>
                <a:gd name="T72" fmla="*/ 42 w 700"/>
                <a:gd name="T73" fmla="*/ 79 h 847"/>
                <a:gd name="T74" fmla="*/ 87 w 700"/>
                <a:gd name="T75" fmla="*/ 31 h 847"/>
                <a:gd name="T76" fmla="*/ 148 w 700"/>
                <a:gd name="T77" fmla="*/ 5 h 847"/>
                <a:gd name="T78" fmla="*/ 198 w 700"/>
                <a:gd name="T79" fmla="*/ 0 h 847"/>
                <a:gd name="T80" fmla="*/ 268 w 700"/>
                <a:gd name="T81" fmla="*/ 9 h 847"/>
                <a:gd name="T82" fmla="*/ 343 w 700"/>
                <a:gd name="T83" fmla="*/ 33 h 847"/>
                <a:gd name="T84" fmla="*/ 420 w 700"/>
                <a:gd name="T85" fmla="*/ 75 h 847"/>
                <a:gd name="T86" fmla="*/ 509 w 700"/>
                <a:gd name="T87" fmla="*/ 141 h 847"/>
                <a:gd name="T88" fmla="*/ 590 w 700"/>
                <a:gd name="T89" fmla="*/ 225 h 847"/>
                <a:gd name="T90" fmla="*/ 652 w 700"/>
                <a:gd name="T91" fmla="*/ 316 h 847"/>
                <a:gd name="T92" fmla="*/ 689 w 700"/>
                <a:gd name="T93" fmla="*/ 405 h 847"/>
                <a:gd name="T94" fmla="*/ 699 w 700"/>
                <a:gd name="T95" fmla="*/ 468 h 847"/>
                <a:gd name="T96" fmla="*/ 692 w 700"/>
                <a:gd name="T97" fmla="*/ 570 h 847"/>
                <a:gd name="T98" fmla="*/ 669 w 700"/>
                <a:gd name="T99" fmla="*/ 641 h 847"/>
                <a:gd name="T100" fmla="*/ 641 w 700"/>
                <a:gd name="T101" fmla="*/ 695 h 847"/>
                <a:gd name="T102" fmla="*/ 605 w 700"/>
                <a:gd name="T103" fmla="*/ 745 h 847"/>
                <a:gd name="T104" fmla="*/ 560 w 700"/>
                <a:gd name="T105" fmla="*/ 786 h 847"/>
                <a:gd name="T106" fmla="*/ 505 w 700"/>
                <a:gd name="T107" fmla="*/ 818 h 847"/>
                <a:gd name="T108" fmla="*/ 450 w 700"/>
                <a:gd name="T109" fmla="*/ 837 h 847"/>
                <a:gd name="T110" fmla="*/ 390 w 700"/>
                <a:gd name="T111" fmla="*/ 84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847">
                  <a:moveTo>
                    <a:pt x="148" y="44"/>
                  </a:moveTo>
                  <a:lnTo>
                    <a:pt x="134" y="48"/>
                  </a:lnTo>
                  <a:lnTo>
                    <a:pt x="122" y="55"/>
                  </a:lnTo>
                  <a:lnTo>
                    <a:pt x="111" y="62"/>
                  </a:lnTo>
                  <a:lnTo>
                    <a:pt x="101" y="70"/>
                  </a:lnTo>
                  <a:lnTo>
                    <a:pt x="92" y="79"/>
                  </a:lnTo>
                  <a:lnTo>
                    <a:pt x="84" y="89"/>
                  </a:lnTo>
                  <a:lnTo>
                    <a:pt x="77" y="99"/>
                  </a:lnTo>
                  <a:lnTo>
                    <a:pt x="70" y="110"/>
                  </a:lnTo>
                  <a:lnTo>
                    <a:pt x="64" y="123"/>
                  </a:lnTo>
                  <a:lnTo>
                    <a:pt x="60" y="136"/>
                  </a:lnTo>
                  <a:lnTo>
                    <a:pt x="56" y="148"/>
                  </a:lnTo>
                  <a:lnTo>
                    <a:pt x="52" y="162"/>
                  </a:lnTo>
                  <a:lnTo>
                    <a:pt x="47" y="193"/>
                  </a:lnTo>
                  <a:lnTo>
                    <a:pt x="42" y="225"/>
                  </a:lnTo>
                  <a:lnTo>
                    <a:pt x="41" y="255"/>
                  </a:lnTo>
                  <a:lnTo>
                    <a:pt x="39" y="286"/>
                  </a:lnTo>
                  <a:lnTo>
                    <a:pt x="39" y="316"/>
                  </a:lnTo>
                  <a:lnTo>
                    <a:pt x="40" y="345"/>
                  </a:lnTo>
                  <a:lnTo>
                    <a:pt x="42" y="374"/>
                  </a:lnTo>
                  <a:lnTo>
                    <a:pt x="46" y="403"/>
                  </a:lnTo>
                  <a:lnTo>
                    <a:pt x="50" y="431"/>
                  </a:lnTo>
                  <a:lnTo>
                    <a:pt x="55" y="460"/>
                  </a:lnTo>
                  <a:lnTo>
                    <a:pt x="62" y="488"/>
                  </a:lnTo>
                  <a:lnTo>
                    <a:pt x="70" y="516"/>
                  </a:lnTo>
                  <a:lnTo>
                    <a:pt x="78" y="544"/>
                  </a:lnTo>
                  <a:lnTo>
                    <a:pt x="88" y="570"/>
                  </a:lnTo>
                  <a:lnTo>
                    <a:pt x="100" y="598"/>
                  </a:lnTo>
                  <a:lnTo>
                    <a:pt x="111" y="624"/>
                  </a:lnTo>
                  <a:lnTo>
                    <a:pt x="125" y="652"/>
                  </a:lnTo>
                  <a:lnTo>
                    <a:pt x="139" y="678"/>
                  </a:lnTo>
                  <a:lnTo>
                    <a:pt x="146" y="690"/>
                  </a:lnTo>
                  <a:lnTo>
                    <a:pt x="153" y="700"/>
                  </a:lnTo>
                  <a:lnTo>
                    <a:pt x="161" y="710"/>
                  </a:lnTo>
                  <a:lnTo>
                    <a:pt x="169" y="719"/>
                  </a:lnTo>
                  <a:lnTo>
                    <a:pt x="178" y="729"/>
                  </a:lnTo>
                  <a:lnTo>
                    <a:pt x="187" y="738"/>
                  </a:lnTo>
                  <a:lnTo>
                    <a:pt x="196" y="746"/>
                  </a:lnTo>
                  <a:lnTo>
                    <a:pt x="205" y="754"/>
                  </a:lnTo>
                  <a:lnTo>
                    <a:pt x="216" y="761"/>
                  </a:lnTo>
                  <a:lnTo>
                    <a:pt x="226" y="768"/>
                  </a:lnTo>
                  <a:lnTo>
                    <a:pt x="237" y="773"/>
                  </a:lnTo>
                  <a:lnTo>
                    <a:pt x="248" y="779"/>
                  </a:lnTo>
                  <a:lnTo>
                    <a:pt x="270" y="788"/>
                  </a:lnTo>
                  <a:lnTo>
                    <a:pt x="293" y="796"/>
                  </a:lnTo>
                  <a:lnTo>
                    <a:pt x="317" y="802"/>
                  </a:lnTo>
                  <a:lnTo>
                    <a:pt x="340" y="805"/>
                  </a:lnTo>
                  <a:lnTo>
                    <a:pt x="364" y="807"/>
                  </a:lnTo>
                  <a:lnTo>
                    <a:pt x="388" y="807"/>
                  </a:lnTo>
                  <a:lnTo>
                    <a:pt x="411" y="805"/>
                  </a:lnTo>
                  <a:lnTo>
                    <a:pt x="432" y="801"/>
                  </a:lnTo>
                  <a:lnTo>
                    <a:pt x="454" y="796"/>
                  </a:lnTo>
                  <a:lnTo>
                    <a:pt x="475" y="788"/>
                  </a:lnTo>
                  <a:lnTo>
                    <a:pt x="489" y="782"/>
                  </a:lnTo>
                  <a:lnTo>
                    <a:pt x="501" y="777"/>
                  </a:lnTo>
                  <a:lnTo>
                    <a:pt x="513" y="770"/>
                  </a:lnTo>
                  <a:lnTo>
                    <a:pt x="524" y="762"/>
                  </a:lnTo>
                  <a:lnTo>
                    <a:pt x="536" y="754"/>
                  </a:lnTo>
                  <a:lnTo>
                    <a:pt x="546" y="746"/>
                  </a:lnTo>
                  <a:lnTo>
                    <a:pt x="556" y="737"/>
                  </a:lnTo>
                  <a:lnTo>
                    <a:pt x="567" y="726"/>
                  </a:lnTo>
                  <a:lnTo>
                    <a:pt x="576" y="717"/>
                  </a:lnTo>
                  <a:lnTo>
                    <a:pt x="585" y="707"/>
                  </a:lnTo>
                  <a:lnTo>
                    <a:pt x="593" y="695"/>
                  </a:lnTo>
                  <a:lnTo>
                    <a:pt x="601" y="684"/>
                  </a:lnTo>
                  <a:lnTo>
                    <a:pt x="615" y="661"/>
                  </a:lnTo>
                  <a:lnTo>
                    <a:pt x="628" y="637"/>
                  </a:lnTo>
                  <a:lnTo>
                    <a:pt x="638" y="612"/>
                  </a:lnTo>
                  <a:lnTo>
                    <a:pt x="646" y="586"/>
                  </a:lnTo>
                  <a:lnTo>
                    <a:pt x="653" y="560"/>
                  </a:lnTo>
                  <a:lnTo>
                    <a:pt x="657" y="535"/>
                  </a:lnTo>
                  <a:lnTo>
                    <a:pt x="660" y="508"/>
                  </a:lnTo>
                  <a:lnTo>
                    <a:pt x="660" y="483"/>
                  </a:lnTo>
                  <a:lnTo>
                    <a:pt x="658" y="458"/>
                  </a:lnTo>
                  <a:lnTo>
                    <a:pt x="655" y="434"/>
                  </a:lnTo>
                  <a:lnTo>
                    <a:pt x="650" y="414"/>
                  </a:lnTo>
                  <a:lnTo>
                    <a:pt x="645" y="394"/>
                  </a:lnTo>
                  <a:lnTo>
                    <a:pt x="637" y="373"/>
                  </a:lnTo>
                  <a:lnTo>
                    <a:pt x="626" y="352"/>
                  </a:lnTo>
                  <a:lnTo>
                    <a:pt x="616" y="332"/>
                  </a:lnTo>
                  <a:lnTo>
                    <a:pt x="603" y="311"/>
                  </a:lnTo>
                  <a:lnTo>
                    <a:pt x="590" y="289"/>
                  </a:lnTo>
                  <a:lnTo>
                    <a:pt x="575" y="269"/>
                  </a:lnTo>
                  <a:lnTo>
                    <a:pt x="559" y="248"/>
                  </a:lnTo>
                  <a:lnTo>
                    <a:pt x="540" y="228"/>
                  </a:lnTo>
                  <a:lnTo>
                    <a:pt x="522" y="209"/>
                  </a:lnTo>
                  <a:lnTo>
                    <a:pt x="502" y="189"/>
                  </a:lnTo>
                  <a:lnTo>
                    <a:pt x="483" y="171"/>
                  </a:lnTo>
                  <a:lnTo>
                    <a:pt x="461" y="153"/>
                  </a:lnTo>
                  <a:lnTo>
                    <a:pt x="439" y="136"/>
                  </a:lnTo>
                  <a:lnTo>
                    <a:pt x="416" y="119"/>
                  </a:lnTo>
                  <a:lnTo>
                    <a:pt x="399" y="108"/>
                  </a:lnTo>
                  <a:lnTo>
                    <a:pt x="382" y="98"/>
                  </a:lnTo>
                  <a:lnTo>
                    <a:pt x="364" y="87"/>
                  </a:lnTo>
                  <a:lnTo>
                    <a:pt x="346" y="79"/>
                  </a:lnTo>
                  <a:lnTo>
                    <a:pt x="329" y="71"/>
                  </a:lnTo>
                  <a:lnTo>
                    <a:pt x="312" y="64"/>
                  </a:lnTo>
                  <a:lnTo>
                    <a:pt x="296" y="58"/>
                  </a:lnTo>
                  <a:lnTo>
                    <a:pt x="279" y="53"/>
                  </a:lnTo>
                  <a:lnTo>
                    <a:pt x="263" y="48"/>
                  </a:lnTo>
                  <a:lnTo>
                    <a:pt x="247" y="45"/>
                  </a:lnTo>
                  <a:lnTo>
                    <a:pt x="231" y="41"/>
                  </a:lnTo>
                  <a:lnTo>
                    <a:pt x="215" y="40"/>
                  </a:lnTo>
                  <a:lnTo>
                    <a:pt x="200" y="39"/>
                  </a:lnTo>
                  <a:lnTo>
                    <a:pt x="185" y="40"/>
                  </a:lnTo>
                  <a:lnTo>
                    <a:pt x="171" y="41"/>
                  </a:lnTo>
                  <a:lnTo>
                    <a:pt x="156" y="44"/>
                  </a:lnTo>
                  <a:lnTo>
                    <a:pt x="148" y="44"/>
                  </a:lnTo>
                  <a:close/>
                  <a:moveTo>
                    <a:pt x="375" y="847"/>
                  </a:moveTo>
                  <a:lnTo>
                    <a:pt x="356" y="846"/>
                  </a:lnTo>
                  <a:lnTo>
                    <a:pt x="336" y="844"/>
                  </a:lnTo>
                  <a:lnTo>
                    <a:pt x="317" y="841"/>
                  </a:lnTo>
                  <a:lnTo>
                    <a:pt x="298" y="837"/>
                  </a:lnTo>
                  <a:lnTo>
                    <a:pt x="279" y="832"/>
                  </a:lnTo>
                  <a:lnTo>
                    <a:pt x="259" y="826"/>
                  </a:lnTo>
                  <a:lnTo>
                    <a:pt x="241" y="819"/>
                  </a:lnTo>
                  <a:lnTo>
                    <a:pt x="223" y="810"/>
                  </a:lnTo>
                  <a:lnTo>
                    <a:pt x="205" y="801"/>
                  </a:lnTo>
                  <a:lnTo>
                    <a:pt x="188" y="789"/>
                  </a:lnTo>
                  <a:lnTo>
                    <a:pt x="172" y="777"/>
                  </a:lnTo>
                  <a:lnTo>
                    <a:pt x="157" y="764"/>
                  </a:lnTo>
                  <a:lnTo>
                    <a:pt x="142" y="749"/>
                  </a:lnTo>
                  <a:lnTo>
                    <a:pt x="129" y="733"/>
                  </a:lnTo>
                  <a:lnTo>
                    <a:pt x="116" y="716"/>
                  </a:lnTo>
                  <a:lnTo>
                    <a:pt x="104" y="698"/>
                  </a:lnTo>
                  <a:lnTo>
                    <a:pt x="89" y="670"/>
                  </a:lnTo>
                  <a:lnTo>
                    <a:pt x="76" y="641"/>
                  </a:lnTo>
                  <a:lnTo>
                    <a:pt x="63" y="614"/>
                  </a:lnTo>
                  <a:lnTo>
                    <a:pt x="52" y="585"/>
                  </a:lnTo>
                  <a:lnTo>
                    <a:pt x="41" y="556"/>
                  </a:lnTo>
                  <a:lnTo>
                    <a:pt x="32" y="528"/>
                  </a:lnTo>
                  <a:lnTo>
                    <a:pt x="24" y="498"/>
                  </a:lnTo>
                  <a:lnTo>
                    <a:pt x="17" y="468"/>
                  </a:lnTo>
                  <a:lnTo>
                    <a:pt x="11" y="438"/>
                  </a:lnTo>
                  <a:lnTo>
                    <a:pt x="7" y="409"/>
                  </a:lnTo>
                  <a:lnTo>
                    <a:pt x="3" y="378"/>
                  </a:lnTo>
                  <a:lnTo>
                    <a:pt x="1" y="347"/>
                  </a:lnTo>
                  <a:lnTo>
                    <a:pt x="0" y="316"/>
                  </a:lnTo>
                  <a:lnTo>
                    <a:pt x="0" y="285"/>
                  </a:lnTo>
                  <a:lnTo>
                    <a:pt x="1" y="253"/>
                  </a:lnTo>
                  <a:lnTo>
                    <a:pt x="3" y="222"/>
                  </a:lnTo>
                  <a:lnTo>
                    <a:pt x="8" y="188"/>
                  </a:lnTo>
                  <a:lnTo>
                    <a:pt x="14" y="156"/>
                  </a:lnTo>
                  <a:lnTo>
                    <a:pt x="17" y="140"/>
                  </a:lnTo>
                  <a:lnTo>
                    <a:pt x="22" y="124"/>
                  </a:lnTo>
                  <a:lnTo>
                    <a:pt x="28" y="109"/>
                  </a:lnTo>
                  <a:lnTo>
                    <a:pt x="34" y="94"/>
                  </a:lnTo>
                  <a:lnTo>
                    <a:pt x="42" y="79"/>
                  </a:lnTo>
                  <a:lnTo>
                    <a:pt x="52" y="67"/>
                  </a:lnTo>
                  <a:lnTo>
                    <a:pt x="62" y="54"/>
                  </a:lnTo>
                  <a:lnTo>
                    <a:pt x="73" y="41"/>
                  </a:lnTo>
                  <a:lnTo>
                    <a:pt x="87" y="31"/>
                  </a:lnTo>
                  <a:lnTo>
                    <a:pt x="102" y="21"/>
                  </a:lnTo>
                  <a:lnTo>
                    <a:pt x="118" y="13"/>
                  </a:lnTo>
                  <a:lnTo>
                    <a:pt x="137" y="6"/>
                  </a:lnTo>
                  <a:lnTo>
                    <a:pt x="148" y="5"/>
                  </a:lnTo>
                  <a:lnTo>
                    <a:pt x="149" y="5"/>
                  </a:lnTo>
                  <a:lnTo>
                    <a:pt x="165" y="2"/>
                  </a:lnTo>
                  <a:lnTo>
                    <a:pt x="181" y="1"/>
                  </a:lnTo>
                  <a:lnTo>
                    <a:pt x="198" y="0"/>
                  </a:lnTo>
                  <a:lnTo>
                    <a:pt x="216" y="1"/>
                  </a:lnTo>
                  <a:lnTo>
                    <a:pt x="233" y="2"/>
                  </a:lnTo>
                  <a:lnTo>
                    <a:pt x="251" y="5"/>
                  </a:lnTo>
                  <a:lnTo>
                    <a:pt x="268" y="9"/>
                  </a:lnTo>
                  <a:lnTo>
                    <a:pt x="287" y="14"/>
                  </a:lnTo>
                  <a:lnTo>
                    <a:pt x="305" y="20"/>
                  </a:lnTo>
                  <a:lnTo>
                    <a:pt x="325" y="27"/>
                  </a:lnTo>
                  <a:lnTo>
                    <a:pt x="343" y="33"/>
                  </a:lnTo>
                  <a:lnTo>
                    <a:pt x="363" y="43"/>
                  </a:lnTo>
                  <a:lnTo>
                    <a:pt x="381" y="52"/>
                  </a:lnTo>
                  <a:lnTo>
                    <a:pt x="400" y="63"/>
                  </a:lnTo>
                  <a:lnTo>
                    <a:pt x="420" y="75"/>
                  </a:lnTo>
                  <a:lnTo>
                    <a:pt x="438" y="87"/>
                  </a:lnTo>
                  <a:lnTo>
                    <a:pt x="462" y="105"/>
                  </a:lnTo>
                  <a:lnTo>
                    <a:pt x="486" y="123"/>
                  </a:lnTo>
                  <a:lnTo>
                    <a:pt x="509" y="141"/>
                  </a:lnTo>
                  <a:lnTo>
                    <a:pt x="531" y="162"/>
                  </a:lnTo>
                  <a:lnTo>
                    <a:pt x="552" y="183"/>
                  </a:lnTo>
                  <a:lnTo>
                    <a:pt x="571" y="203"/>
                  </a:lnTo>
                  <a:lnTo>
                    <a:pt x="590" y="225"/>
                  </a:lnTo>
                  <a:lnTo>
                    <a:pt x="607" y="248"/>
                  </a:lnTo>
                  <a:lnTo>
                    <a:pt x="623" y="270"/>
                  </a:lnTo>
                  <a:lnTo>
                    <a:pt x="638" y="293"/>
                  </a:lnTo>
                  <a:lnTo>
                    <a:pt x="652" y="316"/>
                  </a:lnTo>
                  <a:lnTo>
                    <a:pt x="663" y="337"/>
                  </a:lnTo>
                  <a:lnTo>
                    <a:pt x="673" y="360"/>
                  </a:lnTo>
                  <a:lnTo>
                    <a:pt x="683" y="383"/>
                  </a:lnTo>
                  <a:lnTo>
                    <a:pt x="689" y="405"/>
                  </a:lnTo>
                  <a:lnTo>
                    <a:pt x="694" y="427"/>
                  </a:lnTo>
                  <a:lnTo>
                    <a:pt x="696" y="441"/>
                  </a:lnTo>
                  <a:lnTo>
                    <a:pt x="697" y="454"/>
                  </a:lnTo>
                  <a:lnTo>
                    <a:pt x="699" y="468"/>
                  </a:lnTo>
                  <a:lnTo>
                    <a:pt x="700" y="483"/>
                  </a:lnTo>
                  <a:lnTo>
                    <a:pt x="699" y="512"/>
                  </a:lnTo>
                  <a:lnTo>
                    <a:pt x="696" y="540"/>
                  </a:lnTo>
                  <a:lnTo>
                    <a:pt x="692" y="570"/>
                  </a:lnTo>
                  <a:lnTo>
                    <a:pt x="684" y="599"/>
                  </a:lnTo>
                  <a:lnTo>
                    <a:pt x="680" y="613"/>
                  </a:lnTo>
                  <a:lnTo>
                    <a:pt x="675" y="628"/>
                  </a:lnTo>
                  <a:lnTo>
                    <a:pt x="669" y="641"/>
                  </a:lnTo>
                  <a:lnTo>
                    <a:pt x="663" y="655"/>
                  </a:lnTo>
                  <a:lnTo>
                    <a:pt x="656" y="669"/>
                  </a:lnTo>
                  <a:lnTo>
                    <a:pt x="649" y="683"/>
                  </a:lnTo>
                  <a:lnTo>
                    <a:pt x="641" y="695"/>
                  </a:lnTo>
                  <a:lnTo>
                    <a:pt x="633" y="708"/>
                  </a:lnTo>
                  <a:lnTo>
                    <a:pt x="624" y="720"/>
                  </a:lnTo>
                  <a:lnTo>
                    <a:pt x="615" y="733"/>
                  </a:lnTo>
                  <a:lnTo>
                    <a:pt x="605" y="745"/>
                  </a:lnTo>
                  <a:lnTo>
                    <a:pt x="594" y="755"/>
                  </a:lnTo>
                  <a:lnTo>
                    <a:pt x="583" y="766"/>
                  </a:lnTo>
                  <a:lnTo>
                    <a:pt x="571" y="777"/>
                  </a:lnTo>
                  <a:lnTo>
                    <a:pt x="560" y="786"/>
                  </a:lnTo>
                  <a:lnTo>
                    <a:pt x="546" y="795"/>
                  </a:lnTo>
                  <a:lnTo>
                    <a:pt x="533" y="803"/>
                  </a:lnTo>
                  <a:lnTo>
                    <a:pt x="520" y="811"/>
                  </a:lnTo>
                  <a:lnTo>
                    <a:pt x="505" y="818"/>
                  </a:lnTo>
                  <a:lnTo>
                    <a:pt x="490" y="825"/>
                  </a:lnTo>
                  <a:lnTo>
                    <a:pt x="477" y="829"/>
                  </a:lnTo>
                  <a:lnTo>
                    <a:pt x="463" y="834"/>
                  </a:lnTo>
                  <a:lnTo>
                    <a:pt x="450" y="837"/>
                  </a:lnTo>
                  <a:lnTo>
                    <a:pt x="435" y="841"/>
                  </a:lnTo>
                  <a:lnTo>
                    <a:pt x="420" y="843"/>
                  </a:lnTo>
                  <a:lnTo>
                    <a:pt x="406" y="844"/>
                  </a:lnTo>
                  <a:lnTo>
                    <a:pt x="390" y="846"/>
                  </a:lnTo>
                  <a:lnTo>
                    <a:pt x="375" y="8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3" name="Freeform 41">
              <a:extLst>
                <a:ext uri="{FF2B5EF4-FFF2-40B4-BE49-F238E27FC236}">
                  <a16:creationId xmlns:a16="http://schemas.microsoft.com/office/drawing/2014/main" id="{0CAE8ADA-0AC9-463F-9C51-A1B6C88A359C}"/>
                </a:ext>
              </a:extLst>
            </p:cNvPr>
            <p:cNvSpPr>
              <a:spLocks noEditPoints="1"/>
            </p:cNvSpPr>
            <p:nvPr userDrawn="1"/>
          </p:nvSpPr>
          <p:spPr bwMode="auto">
            <a:xfrm>
              <a:off x="5314357" y="749079"/>
              <a:ext cx="1344615" cy="1000320"/>
            </a:xfrm>
            <a:custGeom>
              <a:avLst/>
              <a:gdLst>
                <a:gd name="T0" fmla="*/ 934 w 2024"/>
                <a:gd name="T1" fmla="*/ 75 h 1506"/>
                <a:gd name="T2" fmla="*/ 757 w 2024"/>
                <a:gd name="T3" fmla="*/ 147 h 1506"/>
                <a:gd name="T4" fmla="*/ 597 w 2024"/>
                <a:gd name="T5" fmla="*/ 241 h 1506"/>
                <a:gd name="T6" fmla="*/ 453 w 2024"/>
                <a:gd name="T7" fmla="*/ 350 h 1506"/>
                <a:gd name="T8" fmla="*/ 249 w 2024"/>
                <a:gd name="T9" fmla="*/ 546 h 1506"/>
                <a:gd name="T10" fmla="*/ 79 w 2024"/>
                <a:gd name="T11" fmla="*/ 748 h 1506"/>
                <a:gd name="T12" fmla="*/ 50 w 2024"/>
                <a:gd name="T13" fmla="*/ 809 h 1506"/>
                <a:gd name="T14" fmla="*/ 39 w 2024"/>
                <a:gd name="T15" fmla="*/ 867 h 1506"/>
                <a:gd name="T16" fmla="*/ 46 w 2024"/>
                <a:gd name="T17" fmla="*/ 922 h 1506"/>
                <a:gd name="T18" fmla="*/ 66 w 2024"/>
                <a:gd name="T19" fmla="*/ 971 h 1506"/>
                <a:gd name="T20" fmla="*/ 180 w 2024"/>
                <a:gd name="T21" fmla="*/ 1084 h 1506"/>
                <a:gd name="T22" fmla="*/ 436 w 2024"/>
                <a:gd name="T23" fmla="*/ 1252 h 1506"/>
                <a:gd name="T24" fmla="*/ 713 w 2024"/>
                <a:gd name="T25" fmla="*/ 1376 h 1506"/>
                <a:gd name="T26" fmla="*/ 1010 w 2024"/>
                <a:gd name="T27" fmla="*/ 1456 h 1506"/>
                <a:gd name="T28" fmla="*/ 1187 w 2024"/>
                <a:gd name="T29" fmla="*/ 1464 h 1506"/>
                <a:gd name="T30" fmla="*/ 1361 w 2024"/>
                <a:gd name="T31" fmla="*/ 1423 h 1506"/>
                <a:gd name="T32" fmla="*/ 1530 w 2024"/>
                <a:gd name="T33" fmla="*/ 1336 h 1506"/>
                <a:gd name="T34" fmla="*/ 1698 w 2024"/>
                <a:gd name="T35" fmla="*/ 1208 h 1506"/>
                <a:gd name="T36" fmla="*/ 1804 w 2024"/>
                <a:gd name="T37" fmla="*/ 1103 h 1506"/>
                <a:gd name="T38" fmla="*/ 1896 w 2024"/>
                <a:gd name="T39" fmla="*/ 977 h 1506"/>
                <a:gd name="T40" fmla="*/ 1964 w 2024"/>
                <a:gd name="T41" fmla="*/ 824 h 1506"/>
                <a:gd name="T42" fmla="*/ 1983 w 2024"/>
                <a:gd name="T43" fmla="*/ 685 h 1506"/>
                <a:gd name="T44" fmla="*/ 1964 w 2024"/>
                <a:gd name="T45" fmla="*/ 561 h 1506"/>
                <a:gd name="T46" fmla="*/ 1914 w 2024"/>
                <a:gd name="T47" fmla="*/ 451 h 1506"/>
                <a:gd name="T48" fmla="*/ 1842 w 2024"/>
                <a:gd name="T49" fmla="*/ 356 h 1506"/>
                <a:gd name="T50" fmla="*/ 1722 w 2024"/>
                <a:gd name="T51" fmla="*/ 248 h 1506"/>
                <a:gd name="T52" fmla="*/ 1521 w 2024"/>
                <a:gd name="T53" fmla="*/ 125 h 1506"/>
                <a:gd name="T54" fmla="*/ 1314 w 2024"/>
                <a:gd name="T55" fmla="*/ 56 h 1506"/>
                <a:gd name="T56" fmla="*/ 1099 w 2024"/>
                <a:gd name="T57" fmla="*/ 40 h 1506"/>
                <a:gd name="T58" fmla="*/ 1065 w 2024"/>
                <a:gd name="T59" fmla="*/ 1503 h 1506"/>
                <a:gd name="T60" fmla="*/ 819 w 2024"/>
                <a:gd name="T61" fmla="*/ 1452 h 1506"/>
                <a:gd name="T62" fmla="*/ 527 w 2024"/>
                <a:gd name="T63" fmla="*/ 1343 h 1506"/>
                <a:gd name="T64" fmla="*/ 258 w 2024"/>
                <a:gd name="T65" fmla="*/ 1189 h 1506"/>
                <a:gd name="T66" fmla="*/ 83 w 2024"/>
                <a:gd name="T67" fmla="*/ 1055 h 1506"/>
                <a:gd name="T68" fmla="*/ 39 w 2024"/>
                <a:gd name="T69" fmla="*/ 1001 h 1506"/>
                <a:gd name="T70" fmla="*/ 10 w 2024"/>
                <a:gd name="T71" fmla="*/ 943 h 1506"/>
                <a:gd name="T72" fmla="*/ 0 w 2024"/>
                <a:gd name="T73" fmla="*/ 881 h 1506"/>
                <a:gd name="T74" fmla="*/ 8 w 2024"/>
                <a:gd name="T75" fmla="*/ 812 h 1506"/>
                <a:gd name="T76" fmla="*/ 36 w 2024"/>
                <a:gd name="T77" fmla="*/ 743 h 1506"/>
                <a:gd name="T78" fmla="*/ 85 w 2024"/>
                <a:gd name="T79" fmla="*/ 673 h 1506"/>
                <a:gd name="T80" fmla="*/ 321 w 2024"/>
                <a:gd name="T81" fmla="*/ 415 h 1506"/>
                <a:gd name="T82" fmla="*/ 487 w 2024"/>
                <a:gd name="T83" fmla="*/ 272 h 1506"/>
                <a:gd name="T84" fmla="*/ 641 w 2024"/>
                <a:gd name="T85" fmla="*/ 166 h 1506"/>
                <a:gd name="T86" fmla="*/ 811 w 2024"/>
                <a:gd name="T87" fmla="*/ 79 h 1506"/>
                <a:gd name="T88" fmla="*/ 999 w 2024"/>
                <a:gd name="T89" fmla="*/ 14 h 1506"/>
                <a:gd name="T90" fmla="*/ 1142 w 2024"/>
                <a:gd name="T91" fmla="*/ 0 h 1506"/>
                <a:gd name="T92" fmla="*/ 1365 w 2024"/>
                <a:gd name="T93" fmla="*/ 29 h 1506"/>
                <a:gd name="T94" fmla="*/ 1579 w 2024"/>
                <a:gd name="T95" fmla="*/ 111 h 1506"/>
                <a:gd name="T96" fmla="*/ 1772 w 2024"/>
                <a:gd name="T97" fmla="*/ 236 h 1506"/>
                <a:gd name="T98" fmla="*/ 1886 w 2024"/>
                <a:gd name="T99" fmla="*/ 344 h 1506"/>
                <a:gd name="T100" fmla="*/ 1966 w 2024"/>
                <a:gd name="T101" fmla="*/ 459 h 1506"/>
                <a:gd name="T102" fmla="*/ 2012 w 2024"/>
                <a:gd name="T103" fmla="*/ 579 h 1506"/>
                <a:gd name="T104" fmla="*/ 2023 w 2024"/>
                <a:gd name="T105" fmla="*/ 705 h 1506"/>
                <a:gd name="T106" fmla="*/ 2001 w 2024"/>
                <a:gd name="T107" fmla="*/ 836 h 1506"/>
                <a:gd name="T108" fmla="*/ 1945 w 2024"/>
                <a:gd name="T109" fmla="*/ 970 h 1506"/>
                <a:gd name="T110" fmla="*/ 1856 w 2024"/>
                <a:gd name="T111" fmla="*/ 1103 h 1506"/>
                <a:gd name="T112" fmla="*/ 1747 w 2024"/>
                <a:gd name="T113" fmla="*/ 1217 h 1506"/>
                <a:gd name="T114" fmla="*/ 1586 w 2024"/>
                <a:gd name="T115" fmla="*/ 1345 h 1506"/>
                <a:gd name="T116" fmla="*/ 1447 w 2024"/>
                <a:gd name="T117" fmla="*/ 1429 h 1506"/>
                <a:gd name="T118" fmla="*/ 1304 w 2024"/>
                <a:gd name="T119" fmla="*/ 1483 h 1506"/>
                <a:gd name="T120" fmla="*/ 1158 w 2024"/>
                <a:gd name="T121" fmla="*/ 1505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4" h="1506">
                  <a:moveTo>
                    <a:pt x="1048" y="42"/>
                  </a:moveTo>
                  <a:lnTo>
                    <a:pt x="1048" y="42"/>
                  </a:lnTo>
                  <a:lnTo>
                    <a:pt x="1009" y="52"/>
                  </a:lnTo>
                  <a:lnTo>
                    <a:pt x="971" y="63"/>
                  </a:lnTo>
                  <a:lnTo>
                    <a:pt x="934" y="75"/>
                  </a:lnTo>
                  <a:lnTo>
                    <a:pt x="897" y="87"/>
                  </a:lnTo>
                  <a:lnTo>
                    <a:pt x="861" y="101"/>
                  </a:lnTo>
                  <a:lnTo>
                    <a:pt x="826" y="116"/>
                  </a:lnTo>
                  <a:lnTo>
                    <a:pt x="791" y="131"/>
                  </a:lnTo>
                  <a:lnTo>
                    <a:pt x="757" y="147"/>
                  </a:lnTo>
                  <a:lnTo>
                    <a:pt x="724" y="164"/>
                  </a:lnTo>
                  <a:lnTo>
                    <a:pt x="691" y="182"/>
                  </a:lnTo>
                  <a:lnTo>
                    <a:pt x="659" y="201"/>
                  </a:lnTo>
                  <a:lnTo>
                    <a:pt x="628" y="220"/>
                  </a:lnTo>
                  <a:lnTo>
                    <a:pt x="597" y="241"/>
                  </a:lnTo>
                  <a:lnTo>
                    <a:pt x="568" y="262"/>
                  </a:lnTo>
                  <a:lnTo>
                    <a:pt x="538" y="283"/>
                  </a:lnTo>
                  <a:lnTo>
                    <a:pt x="509" y="305"/>
                  </a:lnTo>
                  <a:lnTo>
                    <a:pt x="480" y="327"/>
                  </a:lnTo>
                  <a:lnTo>
                    <a:pt x="453" y="350"/>
                  </a:lnTo>
                  <a:lnTo>
                    <a:pt x="425" y="374"/>
                  </a:lnTo>
                  <a:lnTo>
                    <a:pt x="399" y="397"/>
                  </a:lnTo>
                  <a:lnTo>
                    <a:pt x="347" y="446"/>
                  </a:lnTo>
                  <a:lnTo>
                    <a:pt x="297" y="495"/>
                  </a:lnTo>
                  <a:lnTo>
                    <a:pt x="249" y="546"/>
                  </a:lnTo>
                  <a:lnTo>
                    <a:pt x="203" y="596"/>
                  </a:lnTo>
                  <a:lnTo>
                    <a:pt x="158" y="648"/>
                  </a:lnTo>
                  <a:lnTo>
                    <a:pt x="114" y="699"/>
                  </a:lnTo>
                  <a:lnTo>
                    <a:pt x="95" y="724"/>
                  </a:lnTo>
                  <a:lnTo>
                    <a:pt x="79" y="748"/>
                  </a:lnTo>
                  <a:lnTo>
                    <a:pt x="72" y="760"/>
                  </a:lnTo>
                  <a:lnTo>
                    <a:pt x="65" y="772"/>
                  </a:lnTo>
                  <a:lnTo>
                    <a:pt x="59" y="785"/>
                  </a:lnTo>
                  <a:lnTo>
                    <a:pt x="55" y="796"/>
                  </a:lnTo>
                  <a:lnTo>
                    <a:pt x="50" y="809"/>
                  </a:lnTo>
                  <a:lnTo>
                    <a:pt x="47" y="820"/>
                  </a:lnTo>
                  <a:lnTo>
                    <a:pt x="43" y="833"/>
                  </a:lnTo>
                  <a:lnTo>
                    <a:pt x="41" y="844"/>
                  </a:lnTo>
                  <a:lnTo>
                    <a:pt x="40" y="856"/>
                  </a:lnTo>
                  <a:lnTo>
                    <a:pt x="39" y="867"/>
                  </a:lnTo>
                  <a:lnTo>
                    <a:pt x="39" y="880"/>
                  </a:lnTo>
                  <a:lnTo>
                    <a:pt x="40" y="891"/>
                  </a:lnTo>
                  <a:lnTo>
                    <a:pt x="41" y="902"/>
                  </a:lnTo>
                  <a:lnTo>
                    <a:pt x="43" y="912"/>
                  </a:lnTo>
                  <a:lnTo>
                    <a:pt x="46" y="922"/>
                  </a:lnTo>
                  <a:lnTo>
                    <a:pt x="48" y="932"/>
                  </a:lnTo>
                  <a:lnTo>
                    <a:pt x="53" y="942"/>
                  </a:lnTo>
                  <a:lnTo>
                    <a:pt x="56" y="952"/>
                  </a:lnTo>
                  <a:lnTo>
                    <a:pt x="62" y="962"/>
                  </a:lnTo>
                  <a:lnTo>
                    <a:pt x="66" y="971"/>
                  </a:lnTo>
                  <a:lnTo>
                    <a:pt x="79" y="991"/>
                  </a:lnTo>
                  <a:lnTo>
                    <a:pt x="95" y="1009"/>
                  </a:lnTo>
                  <a:lnTo>
                    <a:pt x="112" y="1028"/>
                  </a:lnTo>
                  <a:lnTo>
                    <a:pt x="132" y="1045"/>
                  </a:lnTo>
                  <a:lnTo>
                    <a:pt x="180" y="1084"/>
                  </a:lnTo>
                  <a:lnTo>
                    <a:pt x="229" y="1122"/>
                  </a:lnTo>
                  <a:lnTo>
                    <a:pt x="280" y="1157"/>
                  </a:lnTo>
                  <a:lnTo>
                    <a:pt x="330" y="1191"/>
                  </a:lnTo>
                  <a:lnTo>
                    <a:pt x="383" y="1223"/>
                  </a:lnTo>
                  <a:lnTo>
                    <a:pt x="436" y="1252"/>
                  </a:lnTo>
                  <a:lnTo>
                    <a:pt x="490" y="1281"/>
                  </a:lnTo>
                  <a:lnTo>
                    <a:pt x="543" y="1308"/>
                  </a:lnTo>
                  <a:lnTo>
                    <a:pt x="600" y="1333"/>
                  </a:lnTo>
                  <a:lnTo>
                    <a:pt x="656" y="1356"/>
                  </a:lnTo>
                  <a:lnTo>
                    <a:pt x="713" y="1376"/>
                  </a:lnTo>
                  <a:lnTo>
                    <a:pt x="771" y="1396"/>
                  </a:lnTo>
                  <a:lnTo>
                    <a:pt x="829" y="1414"/>
                  </a:lnTo>
                  <a:lnTo>
                    <a:pt x="889" y="1429"/>
                  </a:lnTo>
                  <a:lnTo>
                    <a:pt x="950" y="1444"/>
                  </a:lnTo>
                  <a:lnTo>
                    <a:pt x="1010" y="1456"/>
                  </a:lnTo>
                  <a:lnTo>
                    <a:pt x="1046" y="1461"/>
                  </a:lnTo>
                  <a:lnTo>
                    <a:pt x="1081" y="1465"/>
                  </a:lnTo>
                  <a:lnTo>
                    <a:pt x="1116" y="1466"/>
                  </a:lnTo>
                  <a:lnTo>
                    <a:pt x="1151" y="1466"/>
                  </a:lnTo>
                  <a:lnTo>
                    <a:pt x="1187" y="1464"/>
                  </a:lnTo>
                  <a:lnTo>
                    <a:pt x="1223" y="1460"/>
                  </a:lnTo>
                  <a:lnTo>
                    <a:pt x="1257" y="1453"/>
                  </a:lnTo>
                  <a:lnTo>
                    <a:pt x="1293" y="1445"/>
                  </a:lnTo>
                  <a:lnTo>
                    <a:pt x="1327" y="1436"/>
                  </a:lnTo>
                  <a:lnTo>
                    <a:pt x="1361" y="1423"/>
                  </a:lnTo>
                  <a:lnTo>
                    <a:pt x="1396" y="1410"/>
                  </a:lnTo>
                  <a:lnTo>
                    <a:pt x="1430" y="1395"/>
                  </a:lnTo>
                  <a:lnTo>
                    <a:pt x="1463" y="1378"/>
                  </a:lnTo>
                  <a:lnTo>
                    <a:pt x="1497" y="1358"/>
                  </a:lnTo>
                  <a:lnTo>
                    <a:pt x="1530" y="1336"/>
                  </a:lnTo>
                  <a:lnTo>
                    <a:pt x="1562" y="1313"/>
                  </a:lnTo>
                  <a:lnTo>
                    <a:pt x="1607" y="1280"/>
                  </a:lnTo>
                  <a:lnTo>
                    <a:pt x="1652" y="1246"/>
                  </a:lnTo>
                  <a:lnTo>
                    <a:pt x="1675" y="1227"/>
                  </a:lnTo>
                  <a:lnTo>
                    <a:pt x="1698" y="1208"/>
                  </a:lnTo>
                  <a:lnTo>
                    <a:pt x="1719" y="1188"/>
                  </a:lnTo>
                  <a:lnTo>
                    <a:pt x="1741" y="1168"/>
                  </a:lnTo>
                  <a:lnTo>
                    <a:pt x="1763" y="1147"/>
                  </a:lnTo>
                  <a:lnTo>
                    <a:pt x="1784" y="1125"/>
                  </a:lnTo>
                  <a:lnTo>
                    <a:pt x="1804" y="1103"/>
                  </a:lnTo>
                  <a:lnTo>
                    <a:pt x="1825" y="1079"/>
                  </a:lnTo>
                  <a:lnTo>
                    <a:pt x="1844" y="1055"/>
                  </a:lnTo>
                  <a:lnTo>
                    <a:pt x="1863" y="1030"/>
                  </a:lnTo>
                  <a:lnTo>
                    <a:pt x="1880" y="1005"/>
                  </a:lnTo>
                  <a:lnTo>
                    <a:pt x="1896" y="977"/>
                  </a:lnTo>
                  <a:lnTo>
                    <a:pt x="1914" y="945"/>
                  </a:lnTo>
                  <a:lnTo>
                    <a:pt x="1929" y="914"/>
                  </a:lnTo>
                  <a:lnTo>
                    <a:pt x="1943" y="883"/>
                  </a:lnTo>
                  <a:lnTo>
                    <a:pt x="1954" y="853"/>
                  </a:lnTo>
                  <a:lnTo>
                    <a:pt x="1964" y="824"/>
                  </a:lnTo>
                  <a:lnTo>
                    <a:pt x="1972" y="795"/>
                  </a:lnTo>
                  <a:lnTo>
                    <a:pt x="1977" y="766"/>
                  </a:lnTo>
                  <a:lnTo>
                    <a:pt x="1981" y="739"/>
                  </a:lnTo>
                  <a:lnTo>
                    <a:pt x="1983" y="711"/>
                  </a:lnTo>
                  <a:lnTo>
                    <a:pt x="1983" y="685"/>
                  </a:lnTo>
                  <a:lnTo>
                    <a:pt x="1982" y="658"/>
                  </a:lnTo>
                  <a:lnTo>
                    <a:pt x="1980" y="633"/>
                  </a:lnTo>
                  <a:lnTo>
                    <a:pt x="1976" y="608"/>
                  </a:lnTo>
                  <a:lnTo>
                    <a:pt x="1971" y="584"/>
                  </a:lnTo>
                  <a:lnTo>
                    <a:pt x="1964" y="561"/>
                  </a:lnTo>
                  <a:lnTo>
                    <a:pt x="1956" y="537"/>
                  </a:lnTo>
                  <a:lnTo>
                    <a:pt x="1948" y="515"/>
                  </a:lnTo>
                  <a:lnTo>
                    <a:pt x="1937" y="493"/>
                  </a:lnTo>
                  <a:lnTo>
                    <a:pt x="1926" y="471"/>
                  </a:lnTo>
                  <a:lnTo>
                    <a:pt x="1914" y="451"/>
                  </a:lnTo>
                  <a:lnTo>
                    <a:pt x="1901" y="430"/>
                  </a:lnTo>
                  <a:lnTo>
                    <a:pt x="1888" y="411"/>
                  </a:lnTo>
                  <a:lnTo>
                    <a:pt x="1873" y="392"/>
                  </a:lnTo>
                  <a:lnTo>
                    <a:pt x="1858" y="374"/>
                  </a:lnTo>
                  <a:lnTo>
                    <a:pt x="1842" y="356"/>
                  </a:lnTo>
                  <a:lnTo>
                    <a:pt x="1826" y="338"/>
                  </a:lnTo>
                  <a:lnTo>
                    <a:pt x="1809" y="322"/>
                  </a:lnTo>
                  <a:lnTo>
                    <a:pt x="1793" y="306"/>
                  </a:lnTo>
                  <a:lnTo>
                    <a:pt x="1757" y="275"/>
                  </a:lnTo>
                  <a:lnTo>
                    <a:pt x="1722" y="248"/>
                  </a:lnTo>
                  <a:lnTo>
                    <a:pt x="1681" y="219"/>
                  </a:lnTo>
                  <a:lnTo>
                    <a:pt x="1642" y="193"/>
                  </a:lnTo>
                  <a:lnTo>
                    <a:pt x="1602" y="167"/>
                  </a:lnTo>
                  <a:lnTo>
                    <a:pt x="1562" y="146"/>
                  </a:lnTo>
                  <a:lnTo>
                    <a:pt x="1521" y="125"/>
                  </a:lnTo>
                  <a:lnTo>
                    <a:pt x="1481" y="108"/>
                  </a:lnTo>
                  <a:lnTo>
                    <a:pt x="1439" y="92"/>
                  </a:lnTo>
                  <a:lnTo>
                    <a:pt x="1398" y="78"/>
                  </a:lnTo>
                  <a:lnTo>
                    <a:pt x="1357" y="65"/>
                  </a:lnTo>
                  <a:lnTo>
                    <a:pt x="1314" y="56"/>
                  </a:lnTo>
                  <a:lnTo>
                    <a:pt x="1272" y="49"/>
                  </a:lnTo>
                  <a:lnTo>
                    <a:pt x="1229" y="44"/>
                  </a:lnTo>
                  <a:lnTo>
                    <a:pt x="1186" y="40"/>
                  </a:lnTo>
                  <a:lnTo>
                    <a:pt x="1143" y="39"/>
                  </a:lnTo>
                  <a:lnTo>
                    <a:pt x="1099" y="40"/>
                  </a:lnTo>
                  <a:lnTo>
                    <a:pt x="1055" y="42"/>
                  </a:lnTo>
                  <a:lnTo>
                    <a:pt x="1048" y="42"/>
                  </a:lnTo>
                  <a:close/>
                  <a:moveTo>
                    <a:pt x="1129" y="1506"/>
                  </a:moveTo>
                  <a:lnTo>
                    <a:pt x="1098" y="1505"/>
                  </a:lnTo>
                  <a:lnTo>
                    <a:pt x="1065" y="1503"/>
                  </a:lnTo>
                  <a:lnTo>
                    <a:pt x="1034" y="1499"/>
                  </a:lnTo>
                  <a:lnTo>
                    <a:pt x="1003" y="1494"/>
                  </a:lnTo>
                  <a:lnTo>
                    <a:pt x="940" y="1482"/>
                  </a:lnTo>
                  <a:lnTo>
                    <a:pt x="880" y="1468"/>
                  </a:lnTo>
                  <a:lnTo>
                    <a:pt x="819" y="1452"/>
                  </a:lnTo>
                  <a:lnTo>
                    <a:pt x="759" y="1434"/>
                  </a:lnTo>
                  <a:lnTo>
                    <a:pt x="700" y="1414"/>
                  </a:lnTo>
                  <a:lnTo>
                    <a:pt x="641" y="1392"/>
                  </a:lnTo>
                  <a:lnTo>
                    <a:pt x="584" y="1368"/>
                  </a:lnTo>
                  <a:lnTo>
                    <a:pt x="527" y="1343"/>
                  </a:lnTo>
                  <a:lnTo>
                    <a:pt x="471" y="1316"/>
                  </a:lnTo>
                  <a:lnTo>
                    <a:pt x="416" y="1287"/>
                  </a:lnTo>
                  <a:lnTo>
                    <a:pt x="362" y="1256"/>
                  </a:lnTo>
                  <a:lnTo>
                    <a:pt x="309" y="1224"/>
                  </a:lnTo>
                  <a:lnTo>
                    <a:pt x="258" y="1189"/>
                  </a:lnTo>
                  <a:lnTo>
                    <a:pt x="206" y="1154"/>
                  </a:lnTo>
                  <a:lnTo>
                    <a:pt x="156" y="1116"/>
                  </a:lnTo>
                  <a:lnTo>
                    <a:pt x="106" y="1076"/>
                  </a:lnTo>
                  <a:lnTo>
                    <a:pt x="95" y="1066"/>
                  </a:lnTo>
                  <a:lnTo>
                    <a:pt x="83" y="1055"/>
                  </a:lnTo>
                  <a:lnTo>
                    <a:pt x="73" y="1045"/>
                  </a:lnTo>
                  <a:lnTo>
                    <a:pt x="64" y="1035"/>
                  </a:lnTo>
                  <a:lnTo>
                    <a:pt x="55" y="1023"/>
                  </a:lnTo>
                  <a:lnTo>
                    <a:pt x="47" y="1013"/>
                  </a:lnTo>
                  <a:lnTo>
                    <a:pt x="39" y="1001"/>
                  </a:lnTo>
                  <a:lnTo>
                    <a:pt x="32" y="990"/>
                  </a:lnTo>
                  <a:lnTo>
                    <a:pt x="25" y="978"/>
                  </a:lnTo>
                  <a:lnTo>
                    <a:pt x="20" y="967"/>
                  </a:lnTo>
                  <a:lnTo>
                    <a:pt x="15" y="955"/>
                  </a:lnTo>
                  <a:lnTo>
                    <a:pt x="10" y="943"/>
                  </a:lnTo>
                  <a:lnTo>
                    <a:pt x="7" y="931"/>
                  </a:lnTo>
                  <a:lnTo>
                    <a:pt x="4" y="919"/>
                  </a:lnTo>
                  <a:lnTo>
                    <a:pt x="2" y="907"/>
                  </a:lnTo>
                  <a:lnTo>
                    <a:pt x="1" y="895"/>
                  </a:lnTo>
                  <a:lnTo>
                    <a:pt x="0" y="881"/>
                  </a:lnTo>
                  <a:lnTo>
                    <a:pt x="0" y="867"/>
                  </a:lnTo>
                  <a:lnTo>
                    <a:pt x="1" y="853"/>
                  </a:lnTo>
                  <a:lnTo>
                    <a:pt x="2" y="840"/>
                  </a:lnTo>
                  <a:lnTo>
                    <a:pt x="4" y="826"/>
                  </a:lnTo>
                  <a:lnTo>
                    <a:pt x="8" y="812"/>
                  </a:lnTo>
                  <a:lnTo>
                    <a:pt x="12" y="798"/>
                  </a:lnTo>
                  <a:lnTo>
                    <a:pt x="17" y="785"/>
                  </a:lnTo>
                  <a:lnTo>
                    <a:pt x="23" y="771"/>
                  </a:lnTo>
                  <a:lnTo>
                    <a:pt x="28" y="757"/>
                  </a:lnTo>
                  <a:lnTo>
                    <a:pt x="36" y="743"/>
                  </a:lnTo>
                  <a:lnTo>
                    <a:pt x="44" y="729"/>
                  </a:lnTo>
                  <a:lnTo>
                    <a:pt x="53" y="716"/>
                  </a:lnTo>
                  <a:lnTo>
                    <a:pt x="63" y="701"/>
                  </a:lnTo>
                  <a:lnTo>
                    <a:pt x="73" y="687"/>
                  </a:lnTo>
                  <a:lnTo>
                    <a:pt x="85" y="673"/>
                  </a:lnTo>
                  <a:lnTo>
                    <a:pt x="128" y="622"/>
                  </a:lnTo>
                  <a:lnTo>
                    <a:pt x="174" y="570"/>
                  </a:lnTo>
                  <a:lnTo>
                    <a:pt x="221" y="517"/>
                  </a:lnTo>
                  <a:lnTo>
                    <a:pt x="270" y="467"/>
                  </a:lnTo>
                  <a:lnTo>
                    <a:pt x="321" y="415"/>
                  </a:lnTo>
                  <a:lnTo>
                    <a:pt x="374" y="366"/>
                  </a:lnTo>
                  <a:lnTo>
                    <a:pt x="401" y="342"/>
                  </a:lnTo>
                  <a:lnTo>
                    <a:pt x="430" y="319"/>
                  </a:lnTo>
                  <a:lnTo>
                    <a:pt x="457" y="295"/>
                  </a:lnTo>
                  <a:lnTo>
                    <a:pt x="487" y="272"/>
                  </a:lnTo>
                  <a:lnTo>
                    <a:pt x="516" y="250"/>
                  </a:lnTo>
                  <a:lnTo>
                    <a:pt x="547" y="228"/>
                  </a:lnTo>
                  <a:lnTo>
                    <a:pt x="577" y="206"/>
                  </a:lnTo>
                  <a:lnTo>
                    <a:pt x="609" y="186"/>
                  </a:lnTo>
                  <a:lnTo>
                    <a:pt x="641" y="166"/>
                  </a:lnTo>
                  <a:lnTo>
                    <a:pt x="673" y="147"/>
                  </a:lnTo>
                  <a:lnTo>
                    <a:pt x="706" y="128"/>
                  </a:lnTo>
                  <a:lnTo>
                    <a:pt x="741" y="111"/>
                  </a:lnTo>
                  <a:lnTo>
                    <a:pt x="775" y="94"/>
                  </a:lnTo>
                  <a:lnTo>
                    <a:pt x="811" y="79"/>
                  </a:lnTo>
                  <a:lnTo>
                    <a:pt x="847" y="64"/>
                  </a:lnTo>
                  <a:lnTo>
                    <a:pt x="884" y="49"/>
                  </a:lnTo>
                  <a:lnTo>
                    <a:pt x="922" y="37"/>
                  </a:lnTo>
                  <a:lnTo>
                    <a:pt x="960" y="24"/>
                  </a:lnTo>
                  <a:lnTo>
                    <a:pt x="999" y="14"/>
                  </a:lnTo>
                  <a:lnTo>
                    <a:pt x="1039" y="3"/>
                  </a:lnTo>
                  <a:lnTo>
                    <a:pt x="1048" y="5"/>
                  </a:lnTo>
                  <a:lnTo>
                    <a:pt x="1052" y="3"/>
                  </a:lnTo>
                  <a:lnTo>
                    <a:pt x="1096" y="0"/>
                  </a:lnTo>
                  <a:lnTo>
                    <a:pt x="1142" y="0"/>
                  </a:lnTo>
                  <a:lnTo>
                    <a:pt x="1187" y="1"/>
                  </a:lnTo>
                  <a:lnTo>
                    <a:pt x="1232" y="5"/>
                  </a:lnTo>
                  <a:lnTo>
                    <a:pt x="1277" y="10"/>
                  </a:lnTo>
                  <a:lnTo>
                    <a:pt x="1321" y="18"/>
                  </a:lnTo>
                  <a:lnTo>
                    <a:pt x="1365" y="29"/>
                  </a:lnTo>
                  <a:lnTo>
                    <a:pt x="1408" y="40"/>
                  </a:lnTo>
                  <a:lnTo>
                    <a:pt x="1452" y="55"/>
                  </a:lnTo>
                  <a:lnTo>
                    <a:pt x="1494" y="71"/>
                  </a:lnTo>
                  <a:lnTo>
                    <a:pt x="1537" y="91"/>
                  </a:lnTo>
                  <a:lnTo>
                    <a:pt x="1579" y="111"/>
                  </a:lnTo>
                  <a:lnTo>
                    <a:pt x="1622" y="134"/>
                  </a:lnTo>
                  <a:lnTo>
                    <a:pt x="1663" y="159"/>
                  </a:lnTo>
                  <a:lnTo>
                    <a:pt x="1704" y="187"/>
                  </a:lnTo>
                  <a:lnTo>
                    <a:pt x="1746" y="216"/>
                  </a:lnTo>
                  <a:lnTo>
                    <a:pt x="1772" y="236"/>
                  </a:lnTo>
                  <a:lnTo>
                    <a:pt x="1797" y="258"/>
                  </a:lnTo>
                  <a:lnTo>
                    <a:pt x="1821" y="279"/>
                  </a:lnTo>
                  <a:lnTo>
                    <a:pt x="1844" y="301"/>
                  </a:lnTo>
                  <a:lnTo>
                    <a:pt x="1866" y="322"/>
                  </a:lnTo>
                  <a:lnTo>
                    <a:pt x="1886" y="344"/>
                  </a:lnTo>
                  <a:lnTo>
                    <a:pt x="1904" y="367"/>
                  </a:lnTo>
                  <a:lnTo>
                    <a:pt x="1921" y="390"/>
                  </a:lnTo>
                  <a:lnTo>
                    <a:pt x="1937" y="413"/>
                  </a:lnTo>
                  <a:lnTo>
                    <a:pt x="1952" y="436"/>
                  </a:lnTo>
                  <a:lnTo>
                    <a:pt x="1966" y="459"/>
                  </a:lnTo>
                  <a:lnTo>
                    <a:pt x="1977" y="483"/>
                  </a:lnTo>
                  <a:lnTo>
                    <a:pt x="1988" y="507"/>
                  </a:lnTo>
                  <a:lnTo>
                    <a:pt x="1997" y="531"/>
                  </a:lnTo>
                  <a:lnTo>
                    <a:pt x="2005" y="555"/>
                  </a:lnTo>
                  <a:lnTo>
                    <a:pt x="2012" y="579"/>
                  </a:lnTo>
                  <a:lnTo>
                    <a:pt x="2016" y="604"/>
                  </a:lnTo>
                  <a:lnTo>
                    <a:pt x="2021" y="630"/>
                  </a:lnTo>
                  <a:lnTo>
                    <a:pt x="2023" y="654"/>
                  </a:lnTo>
                  <a:lnTo>
                    <a:pt x="2024" y="680"/>
                  </a:lnTo>
                  <a:lnTo>
                    <a:pt x="2023" y="705"/>
                  </a:lnTo>
                  <a:lnTo>
                    <a:pt x="2022" y="731"/>
                  </a:lnTo>
                  <a:lnTo>
                    <a:pt x="2019" y="757"/>
                  </a:lnTo>
                  <a:lnTo>
                    <a:pt x="2015" y="783"/>
                  </a:lnTo>
                  <a:lnTo>
                    <a:pt x="2008" y="810"/>
                  </a:lnTo>
                  <a:lnTo>
                    <a:pt x="2001" y="836"/>
                  </a:lnTo>
                  <a:lnTo>
                    <a:pt x="1993" y="863"/>
                  </a:lnTo>
                  <a:lnTo>
                    <a:pt x="1983" y="889"/>
                  </a:lnTo>
                  <a:lnTo>
                    <a:pt x="1973" y="916"/>
                  </a:lnTo>
                  <a:lnTo>
                    <a:pt x="1960" y="943"/>
                  </a:lnTo>
                  <a:lnTo>
                    <a:pt x="1945" y="970"/>
                  </a:lnTo>
                  <a:lnTo>
                    <a:pt x="1930" y="998"/>
                  </a:lnTo>
                  <a:lnTo>
                    <a:pt x="1913" y="1025"/>
                  </a:lnTo>
                  <a:lnTo>
                    <a:pt x="1895" y="1053"/>
                  </a:lnTo>
                  <a:lnTo>
                    <a:pt x="1875" y="1078"/>
                  </a:lnTo>
                  <a:lnTo>
                    <a:pt x="1856" y="1103"/>
                  </a:lnTo>
                  <a:lnTo>
                    <a:pt x="1835" y="1127"/>
                  </a:lnTo>
                  <a:lnTo>
                    <a:pt x="1813" y="1152"/>
                  </a:lnTo>
                  <a:lnTo>
                    <a:pt x="1792" y="1173"/>
                  </a:lnTo>
                  <a:lnTo>
                    <a:pt x="1770" y="1195"/>
                  </a:lnTo>
                  <a:lnTo>
                    <a:pt x="1747" y="1217"/>
                  </a:lnTo>
                  <a:lnTo>
                    <a:pt x="1724" y="1236"/>
                  </a:lnTo>
                  <a:lnTo>
                    <a:pt x="1701" y="1256"/>
                  </a:lnTo>
                  <a:lnTo>
                    <a:pt x="1678" y="1275"/>
                  </a:lnTo>
                  <a:lnTo>
                    <a:pt x="1632" y="1311"/>
                  </a:lnTo>
                  <a:lnTo>
                    <a:pt x="1586" y="1345"/>
                  </a:lnTo>
                  <a:lnTo>
                    <a:pt x="1559" y="1365"/>
                  </a:lnTo>
                  <a:lnTo>
                    <a:pt x="1531" y="1382"/>
                  </a:lnTo>
                  <a:lnTo>
                    <a:pt x="1504" y="1399"/>
                  </a:lnTo>
                  <a:lnTo>
                    <a:pt x="1476" y="1415"/>
                  </a:lnTo>
                  <a:lnTo>
                    <a:pt x="1447" y="1429"/>
                  </a:lnTo>
                  <a:lnTo>
                    <a:pt x="1420" y="1443"/>
                  </a:lnTo>
                  <a:lnTo>
                    <a:pt x="1391" y="1454"/>
                  </a:lnTo>
                  <a:lnTo>
                    <a:pt x="1363" y="1466"/>
                  </a:lnTo>
                  <a:lnTo>
                    <a:pt x="1334" y="1475"/>
                  </a:lnTo>
                  <a:lnTo>
                    <a:pt x="1304" y="1483"/>
                  </a:lnTo>
                  <a:lnTo>
                    <a:pt x="1275" y="1490"/>
                  </a:lnTo>
                  <a:lnTo>
                    <a:pt x="1247" y="1496"/>
                  </a:lnTo>
                  <a:lnTo>
                    <a:pt x="1217" y="1500"/>
                  </a:lnTo>
                  <a:lnTo>
                    <a:pt x="1187" y="1504"/>
                  </a:lnTo>
                  <a:lnTo>
                    <a:pt x="1158" y="1505"/>
                  </a:lnTo>
                  <a:lnTo>
                    <a:pt x="1129" y="150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4" name="Freeform 42">
              <a:extLst>
                <a:ext uri="{FF2B5EF4-FFF2-40B4-BE49-F238E27FC236}">
                  <a16:creationId xmlns:a16="http://schemas.microsoft.com/office/drawing/2014/main" id="{796FE6D2-C92E-4BAB-9CC2-7D4BE0485272}"/>
                </a:ext>
              </a:extLst>
            </p:cNvPr>
            <p:cNvSpPr>
              <a:spLocks/>
            </p:cNvSpPr>
            <p:nvPr userDrawn="1"/>
          </p:nvSpPr>
          <p:spPr bwMode="auto">
            <a:xfrm>
              <a:off x="2397149" y="6053091"/>
              <a:ext cx="1265519" cy="804909"/>
            </a:xfrm>
            <a:custGeom>
              <a:avLst/>
              <a:gdLst>
                <a:gd name="T0" fmla="*/ 518 w 1903"/>
                <a:gd name="T1" fmla="*/ 64 h 1210"/>
                <a:gd name="T2" fmla="*/ 398 w 1903"/>
                <a:gd name="T3" fmla="*/ 92 h 1210"/>
                <a:gd name="T4" fmla="*/ 315 w 1903"/>
                <a:gd name="T5" fmla="*/ 126 h 1210"/>
                <a:gd name="T6" fmla="*/ 247 w 1903"/>
                <a:gd name="T7" fmla="*/ 174 h 1210"/>
                <a:gd name="T8" fmla="*/ 196 w 1903"/>
                <a:gd name="T9" fmla="*/ 234 h 1210"/>
                <a:gd name="T10" fmla="*/ 160 w 1903"/>
                <a:gd name="T11" fmla="*/ 303 h 1210"/>
                <a:gd name="T12" fmla="*/ 138 w 1903"/>
                <a:gd name="T13" fmla="*/ 377 h 1210"/>
                <a:gd name="T14" fmla="*/ 126 w 1903"/>
                <a:gd name="T15" fmla="*/ 455 h 1210"/>
                <a:gd name="T16" fmla="*/ 128 w 1903"/>
                <a:gd name="T17" fmla="*/ 534 h 1210"/>
                <a:gd name="T18" fmla="*/ 140 w 1903"/>
                <a:gd name="T19" fmla="*/ 635 h 1210"/>
                <a:gd name="T20" fmla="*/ 148 w 1903"/>
                <a:gd name="T21" fmla="*/ 799 h 1210"/>
                <a:gd name="T22" fmla="*/ 132 w 1903"/>
                <a:gd name="T23" fmla="*/ 957 h 1210"/>
                <a:gd name="T24" fmla="*/ 91 w 1903"/>
                <a:gd name="T25" fmla="*/ 1104 h 1210"/>
                <a:gd name="T26" fmla="*/ 0 w 1903"/>
                <a:gd name="T27" fmla="*/ 1210 h 1210"/>
                <a:gd name="T28" fmla="*/ 61 w 1903"/>
                <a:gd name="T29" fmla="*/ 1070 h 1210"/>
                <a:gd name="T30" fmla="*/ 98 w 1903"/>
                <a:gd name="T31" fmla="*/ 922 h 1210"/>
                <a:gd name="T32" fmla="*/ 109 w 1903"/>
                <a:gd name="T33" fmla="*/ 765 h 1210"/>
                <a:gd name="T34" fmla="*/ 96 w 1903"/>
                <a:gd name="T35" fmla="*/ 599 h 1210"/>
                <a:gd name="T36" fmla="*/ 87 w 1903"/>
                <a:gd name="T37" fmla="*/ 517 h 1210"/>
                <a:gd name="T38" fmla="*/ 90 w 1903"/>
                <a:gd name="T39" fmla="*/ 432 h 1210"/>
                <a:gd name="T40" fmla="*/ 105 w 1903"/>
                <a:gd name="T41" fmla="*/ 349 h 1210"/>
                <a:gd name="T42" fmla="*/ 133 w 1903"/>
                <a:gd name="T43" fmla="*/ 268 h 1210"/>
                <a:gd name="T44" fmla="*/ 177 w 1903"/>
                <a:gd name="T45" fmla="*/ 195 h 1210"/>
                <a:gd name="T46" fmla="*/ 238 w 1903"/>
                <a:gd name="T47" fmla="*/ 132 h 1210"/>
                <a:gd name="T48" fmla="*/ 316 w 1903"/>
                <a:gd name="T49" fmla="*/ 81 h 1210"/>
                <a:gd name="T50" fmla="*/ 413 w 1903"/>
                <a:gd name="T51" fmla="*/ 47 h 1210"/>
                <a:gd name="T52" fmla="*/ 541 w 1903"/>
                <a:gd name="T53" fmla="*/ 18 h 1210"/>
                <a:gd name="T54" fmla="*/ 669 w 1903"/>
                <a:gd name="T55" fmla="*/ 2 h 1210"/>
                <a:gd name="T56" fmla="*/ 804 w 1903"/>
                <a:gd name="T57" fmla="*/ 24 h 1210"/>
                <a:gd name="T58" fmla="*/ 944 w 1903"/>
                <a:gd name="T59" fmla="*/ 68 h 1210"/>
                <a:gd name="T60" fmla="*/ 1030 w 1903"/>
                <a:gd name="T61" fmla="*/ 112 h 1210"/>
                <a:gd name="T62" fmla="*/ 1095 w 1903"/>
                <a:gd name="T63" fmla="*/ 158 h 1210"/>
                <a:gd name="T64" fmla="*/ 1155 w 1903"/>
                <a:gd name="T65" fmla="*/ 217 h 1210"/>
                <a:gd name="T66" fmla="*/ 1222 w 1903"/>
                <a:gd name="T67" fmla="*/ 294 h 1210"/>
                <a:gd name="T68" fmla="*/ 1325 w 1903"/>
                <a:gd name="T69" fmla="*/ 416 h 1210"/>
                <a:gd name="T70" fmla="*/ 1438 w 1903"/>
                <a:gd name="T71" fmla="*/ 559 h 1210"/>
                <a:gd name="T72" fmla="*/ 1613 w 1903"/>
                <a:gd name="T73" fmla="*/ 814 h 1210"/>
                <a:gd name="T74" fmla="*/ 1804 w 1903"/>
                <a:gd name="T75" fmla="*/ 1080 h 1210"/>
                <a:gd name="T76" fmla="*/ 1805 w 1903"/>
                <a:gd name="T77" fmla="*/ 1148 h 1210"/>
                <a:gd name="T78" fmla="*/ 1621 w 1903"/>
                <a:gd name="T79" fmla="*/ 895 h 1210"/>
                <a:gd name="T80" fmla="*/ 1431 w 1903"/>
                <a:gd name="T81" fmla="*/ 618 h 1210"/>
                <a:gd name="T82" fmla="*/ 1323 w 1903"/>
                <a:gd name="T83" fmla="*/ 476 h 1210"/>
                <a:gd name="T84" fmla="*/ 1208 w 1903"/>
                <a:gd name="T85" fmla="*/ 339 h 1210"/>
                <a:gd name="T86" fmla="*/ 1141 w 1903"/>
                <a:gd name="T87" fmla="*/ 259 h 1210"/>
                <a:gd name="T88" fmla="*/ 1084 w 1903"/>
                <a:gd name="T89" fmla="*/ 202 h 1210"/>
                <a:gd name="T90" fmla="*/ 1024 w 1903"/>
                <a:gd name="T91" fmla="*/ 155 h 1210"/>
                <a:gd name="T92" fmla="*/ 959 w 1903"/>
                <a:gd name="T93" fmla="*/ 118 h 1210"/>
                <a:gd name="T94" fmla="*/ 827 w 1903"/>
                <a:gd name="T95" fmla="*/ 70 h 1210"/>
                <a:gd name="T96" fmla="*/ 695 w 1903"/>
                <a:gd name="T97" fmla="*/ 4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03" h="1210">
                  <a:moveTo>
                    <a:pt x="631" y="38"/>
                  </a:moveTo>
                  <a:lnTo>
                    <a:pt x="630" y="38"/>
                  </a:lnTo>
                  <a:lnTo>
                    <a:pt x="549" y="57"/>
                  </a:lnTo>
                  <a:lnTo>
                    <a:pt x="518" y="64"/>
                  </a:lnTo>
                  <a:lnTo>
                    <a:pt x="486" y="71"/>
                  </a:lnTo>
                  <a:lnTo>
                    <a:pt x="455" y="78"/>
                  </a:lnTo>
                  <a:lnTo>
                    <a:pt x="422" y="86"/>
                  </a:lnTo>
                  <a:lnTo>
                    <a:pt x="398" y="92"/>
                  </a:lnTo>
                  <a:lnTo>
                    <a:pt x="375" y="99"/>
                  </a:lnTo>
                  <a:lnTo>
                    <a:pt x="354" y="108"/>
                  </a:lnTo>
                  <a:lnTo>
                    <a:pt x="333" y="116"/>
                  </a:lnTo>
                  <a:lnTo>
                    <a:pt x="315" y="126"/>
                  </a:lnTo>
                  <a:lnTo>
                    <a:pt x="296" y="138"/>
                  </a:lnTo>
                  <a:lnTo>
                    <a:pt x="279" y="149"/>
                  </a:lnTo>
                  <a:lnTo>
                    <a:pt x="262" y="162"/>
                  </a:lnTo>
                  <a:lnTo>
                    <a:pt x="247" y="174"/>
                  </a:lnTo>
                  <a:lnTo>
                    <a:pt x="233" y="189"/>
                  </a:lnTo>
                  <a:lnTo>
                    <a:pt x="219" y="203"/>
                  </a:lnTo>
                  <a:lnTo>
                    <a:pt x="208" y="219"/>
                  </a:lnTo>
                  <a:lnTo>
                    <a:pt x="196" y="234"/>
                  </a:lnTo>
                  <a:lnTo>
                    <a:pt x="186" y="251"/>
                  </a:lnTo>
                  <a:lnTo>
                    <a:pt x="176" y="267"/>
                  </a:lnTo>
                  <a:lnTo>
                    <a:pt x="168" y="284"/>
                  </a:lnTo>
                  <a:lnTo>
                    <a:pt x="160" y="303"/>
                  </a:lnTo>
                  <a:lnTo>
                    <a:pt x="153" y="321"/>
                  </a:lnTo>
                  <a:lnTo>
                    <a:pt x="147" y="339"/>
                  </a:lnTo>
                  <a:lnTo>
                    <a:pt x="141" y="358"/>
                  </a:lnTo>
                  <a:lnTo>
                    <a:pt x="138" y="377"/>
                  </a:lnTo>
                  <a:lnTo>
                    <a:pt x="133" y="397"/>
                  </a:lnTo>
                  <a:lnTo>
                    <a:pt x="131" y="416"/>
                  </a:lnTo>
                  <a:lnTo>
                    <a:pt x="129" y="436"/>
                  </a:lnTo>
                  <a:lnTo>
                    <a:pt x="126" y="455"/>
                  </a:lnTo>
                  <a:lnTo>
                    <a:pt x="126" y="475"/>
                  </a:lnTo>
                  <a:lnTo>
                    <a:pt x="126" y="494"/>
                  </a:lnTo>
                  <a:lnTo>
                    <a:pt x="126" y="515"/>
                  </a:lnTo>
                  <a:lnTo>
                    <a:pt x="128" y="534"/>
                  </a:lnTo>
                  <a:lnTo>
                    <a:pt x="129" y="554"/>
                  </a:lnTo>
                  <a:lnTo>
                    <a:pt x="131" y="573"/>
                  </a:lnTo>
                  <a:lnTo>
                    <a:pt x="135" y="593"/>
                  </a:lnTo>
                  <a:lnTo>
                    <a:pt x="140" y="635"/>
                  </a:lnTo>
                  <a:lnTo>
                    <a:pt x="145" y="677"/>
                  </a:lnTo>
                  <a:lnTo>
                    <a:pt x="147" y="718"/>
                  </a:lnTo>
                  <a:lnTo>
                    <a:pt x="148" y="759"/>
                  </a:lnTo>
                  <a:lnTo>
                    <a:pt x="148" y="799"/>
                  </a:lnTo>
                  <a:lnTo>
                    <a:pt x="147" y="840"/>
                  </a:lnTo>
                  <a:lnTo>
                    <a:pt x="144" y="879"/>
                  </a:lnTo>
                  <a:lnTo>
                    <a:pt x="138" y="918"/>
                  </a:lnTo>
                  <a:lnTo>
                    <a:pt x="132" y="957"/>
                  </a:lnTo>
                  <a:lnTo>
                    <a:pt x="124" y="994"/>
                  </a:lnTo>
                  <a:lnTo>
                    <a:pt x="115" y="1031"/>
                  </a:lnTo>
                  <a:lnTo>
                    <a:pt x="104" y="1068"/>
                  </a:lnTo>
                  <a:lnTo>
                    <a:pt x="91" y="1104"/>
                  </a:lnTo>
                  <a:lnTo>
                    <a:pt x="77" y="1140"/>
                  </a:lnTo>
                  <a:lnTo>
                    <a:pt x="62" y="1176"/>
                  </a:lnTo>
                  <a:lnTo>
                    <a:pt x="45" y="1210"/>
                  </a:lnTo>
                  <a:lnTo>
                    <a:pt x="0" y="1210"/>
                  </a:lnTo>
                  <a:lnTo>
                    <a:pt x="18" y="1176"/>
                  </a:lnTo>
                  <a:lnTo>
                    <a:pt x="34" y="1141"/>
                  </a:lnTo>
                  <a:lnTo>
                    <a:pt x="48" y="1106"/>
                  </a:lnTo>
                  <a:lnTo>
                    <a:pt x="61" y="1070"/>
                  </a:lnTo>
                  <a:lnTo>
                    <a:pt x="73" y="1035"/>
                  </a:lnTo>
                  <a:lnTo>
                    <a:pt x="83" y="997"/>
                  </a:lnTo>
                  <a:lnTo>
                    <a:pt x="91" y="960"/>
                  </a:lnTo>
                  <a:lnTo>
                    <a:pt x="98" y="922"/>
                  </a:lnTo>
                  <a:lnTo>
                    <a:pt x="104" y="883"/>
                  </a:lnTo>
                  <a:lnTo>
                    <a:pt x="107" y="844"/>
                  </a:lnTo>
                  <a:lnTo>
                    <a:pt x="109" y="805"/>
                  </a:lnTo>
                  <a:lnTo>
                    <a:pt x="109" y="765"/>
                  </a:lnTo>
                  <a:lnTo>
                    <a:pt x="108" y="724"/>
                  </a:lnTo>
                  <a:lnTo>
                    <a:pt x="106" y="682"/>
                  </a:lnTo>
                  <a:lnTo>
                    <a:pt x="101" y="641"/>
                  </a:lnTo>
                  <a:lnTo>
                    <a:pt x="96" y="599"/>
                  </a:lnTo>
                  <a:lnTo>
                    <a:pt x="92" y="579"/>
                  </a:lnTo>
                  <a:lnTo>
                    <a:pt x="90" y="559"/>
                  </a:lnTo>
                  <a:lnTo>
                    <a:pt x="89" y="538"/>
                  </a:lnTo>
                  <a:lnTo>
                    <a:pt x="87" y="517"/>
                  </a:lnTo>
                  <a:lnTo>
                    <a:pt x="87" y="495"/>
                  </a:lnTo>
                  <a:lnTo>
                    <a:pt x="87" y="475"/>
                  </a:lnTo>
                  <a:lnTo>
                    <a:pt x="89" y="453"/>
                  </a:lnTo>
                  <a:lnTo>
                    <a:pt x="90" y="432"/>
                  </a:lnTo>
                  <a:lnTo>
                    <a:pt x="92" y="412"/>
                  </a:lnTo>
                  <a:lnTo>
                    <a:pt x="96" y="390"/>
                  </a:lnTo>
                  <a:lnTo>
                    <a:pt x="100" y="369"/>
                  </a:lnTo>
                  <a:lnTo>
                    <a:pt x="105" y="349"/>
                  </a:lnTo>
                  <a:lnTo>
                    <a:pt x="110" y="328"/>
                  </a:lnTo>
                  <a:lnTo>
                    <a:pt x="117" y="307"/>
                  </a:lnTo>
                  <a:lnTo>
                    <a:pt x="125" y="288"/>
                  </a:lnTo>
                  <a:lnTo>
                    <a:pt x="133" y="268"/>
                  </a:lnTo>
                  <a:lnTo>
                    <a:pt x="143" y="249"/>
                  </a:lnTo>
                  <a:lnTo>
                    <a:pt x="153" y="231"/>
                  </a:lnTo>
                  <a:lnTo>
                    <a:pt x="164" y="212"/>
                  </a:lnTo>
                  <a:lnTo>
                    <a:pt x="177" y="195"/>
                  </a:lnTo>
                  <a:lnTo>
                    <a:pt x="191" y="178"/>
                  </a:lnTo>
                  <a:lnTo>
                    <a:pt x="204" y="162"/>
                  </a:lnTo>
                  <a:lnTo>
                    <a:pt x="221" y="147"/>
                  </a:lnTo>
                  <a:lnTo>
                    <a:pt x="238" y="132"/>
                  </a:lnTo>
                  <a:lnTo>
                    <a:pt x="255" y="118"/>
                  </a:lnTo>
                  <a:lnTo>
                    <a:pt x="274" y="104"/>
                  </a:lnTo>
                  <a:lnTo>
                    <a:pt x="294" y="93"/>
                  </a:lnTo>
                  <a:lnTo>
                    <a:pt x="316" y="81"/>
                  </a:lnTo>
                  <a:lnTo>
                    <a:pt x="339" y="71"/>
                  </a:lnTo>
                  <a:lnTo>
                    <a:pt x="362" y="62"/>
                  </a:lnTo>
                  <a:lnTo>
                    <a:pt x="387" y="54"/>
                  </a:lnTo>
                  <a:lnTo>
                    <a:pt x="413" y="47"/>
                  </a:lnTo>
                  <a:lnTo>
                    <a:pt x="445" y="40"/>
                  </a:lnTo>
                  <a:lnTo>
                    <a:pt x="478" y="33"/>
                  </a:lnTo>
                  <a:lnTo>
                    <a:pt x="508" y="25"/>
                  </a:lnTo>
                  <a:lnTo>
                    <a:pt x="541" y="18"/>
                  </a:lnTo>
                  <a:lnTo>
                    <a:pt x="622" y="0"/>
                  </a:lnTo>
                  <a:lnTo>
                    <a:pt x="631" y="0"/>
                  </a:lnTo>
                  <a:lnTo>
                    <a:pt x="637" y="0"/>
                  </a:lnTo>
                  <a:lnTo>
                    <a:pt x="669" y="2"/>
                  </a:lnTo>
                  <a:lnTo>
                    <a:pt x="702" y="6"/>
                  </a:lnTo>
                  <a:lnTo>
                    <a:pt x="736" y="10"/>
                  </a:lnTo>
                  <a:lnTo>
                    <a:pt x="770" y="16"/>
                  </a:lnTo>
                  <a:lnTo>
                    <a:pt x="804" y="24"/>
                  </a:lnTo>
                  <a:lnTo>
                    <a:pt x="840" y="32"/>
                  </a:lnTo>
                  <a:lnTo>
                    <a:pt x="874" y="42"/>
                  </a:lnTo>
                  <a:lnTo>
                    <a:pt x="910" y="54"/>
                  </a:lnTo>
                  <a:lnTo>
                    <a:pt x="944" y="68"/>
                  </a:lnTo>
                  <a:lnTo>
                    <a:pt x="979" y="84"/>
                  </a:lnTo>
                  <a:lnTo>
                    <a:pt x="996" y="93"/>
                  </a:lnTo>
                  <a:lnTo>
                    <a:pt x="1013" y="102"/>
                  </a:lnTo>
                  <a:lnTo>
                    <a:pt x="1030" y="112"/>
                  </a:lnTo>
                  <a:lnTo>
                    <a:pt x="1046" y="123"/>
                  </a:lnTo>
                  <a:lnTo>
                    <a:pt x="1063" y="134"/>
                  </a:lnTo>
                  <a:lnTo>
                    <a:pt x="1079" y="146"/>
                  </a:lnTo>
                  <a:lnTo>
                    <a:pt x="1095" y="158"/>
                  </a:lnTo>
                  <a:lnTo>
                    <a:pt x="1111" y="172"/>
                  </a:lnTo>
                  <a:lnTo>
                    <a:pt x="1126" y="187"/>
                  </a:lnTo>
                  <a:lnTo>
                    <a:pt x="1142" y="202"/>
                  </a:lnTo>
                  <a:lnTo>
                    <a:pt x="1155" y="217"/>
                  </a:lnTo>
                  <a:lnTo>
                    <a:pt x="1170" y="234"/>
                  </a:lnTo>
                  <a:lnTo>
                    <a:pt x="1188" y="253"/>
                  </a:lnTo>
                  <a:lnTo>
                    <a:pt x="1205" y="274"/>
                  </a:lnTo>
                  <a:lnTo>
                    <a:pt x="1222" y="294"/>
                  </a:lnTo>
                  <a:lnTo>
                    <a:pt x="1239" y="314"/>
                  </a:lnTo>
                  <a:lnTo>
                    <a:pt x="1268" y="347"/>
                  </a:lnTo>
                  <a:lnTo>
                    <a:pt x="1297" y="382"/>
                  </a:lnTo>
                  <a:lnTo>
                    <a:pt x="1325" y="416"/>
                  </a:lnTo>
                  <a:lnTo>
                    <a:pt x="1354" y="451"/>
                  </a:lnTo>
                  <a:lnTo>
                    <a:pt x="1383" y="486"/>
                  </a:lnTo>
                  <a:lnTo>
                    <a:pt x="1410" y="522"/>
                  </a:lnTo>
                  <a:lnTo>
                    <a:pt x="1438" y="559"/>
                  </a:lnTo>
                  <a:lnTo>
                    <a:pt x="1463" y="595"/>
                  </a:lnTo>
                  <a:lnTo>
                    <a:pt x="1523" y="681"/>
                  </a:lnTo>
                  <a:lnTo>
                    <a:pt x="1567" y="748"/>
                  </a:lnTo>
                  <a:lnTo>
                    <a:pt x="1613" y="814"/>
                  </a:lnTo>
                  <a:lnTo>
                    <a:pt x="1660" y="882"/>
                  </a:lnTo>
                  <a:lnTo>
                    <a:pt x="1707" y="948"/>
                  </a:lnTo>
                  <a:lnTo>
                    <a:pt x="1754" y="1015"/>
                  </a:lnTo>
                  <a:lnTo>
                    <a:pt x="1804" y="1080"/>
                  </a:lnTo>
                  <a:lnTo>
                    <a:pt x="1853" y="1146"/>
                  </a:lnTo>
                  <a:lnTo>
                    <a:pt x="1903" y="1210"/>
                  </a:lnTo>
                  <a:lnTo>
                    <a:pt x="1853" y="1210"/>
                  </a:lnTo>
                  <a:lnTo>
                    <a:pt x="1805" y="1148"/>
                  </a:lnTo>
                  <a:lnTo>
                    <a:pt x="1758" y="1085"/>
                  </a:lnTo>
                  <a:lnTo>
                    <a:pt x="1712" y="1022"/>
                  </a:lnTo>
                  <a:lnTo>
                    <a:pt x="1666" y="959"/>
                  </a:lnTo>
                  <a:lnTo>
                    <a:pt x="1621" y="895"/>
                  </a:lnTo>
                  <a:lnTo>
                    <a:pt x="1576" y="832"/>
                  </a:lnTo>
                  <a:lnTo>
                    <a:pt x="1533" y="767"/>
                  </a:lnTo>
                  <a:lnTo>
                    <a:pt x="1489" y="704"/>
                  </a:lnTo>
                  <a:lnTo>
                    <a:pt x="1431" y="618"/>
                  </a:lnTo>
                  <a:lnTo>
                    <a:pt x="1406" y="581"/>
                  </a:lnTo>
                  <a:lnTo>
                    <a:pt x="1379" y="546"/>
                  </a:lnTo>
                  <a:lnTo>
                    <a:pt x="1352" y="510"/>
                  </a:lnTo>
                  <a:lnTo>
                    <a:pt x="1323" y="476"/>
                  </a:lnTo>
                  <a:lnTo>
                    <a:pt x="1295" y="440"/>
                  </a:lnTo>
                  <a:lnTo>
                    <a:pt x="1267" y="407"/>
                  </a:lnTo>
                  <a:lnTo>
                    <a:pt x="1237" y="373"/>
                  </a:lnTo>
                  <a:lnTo>
                    <a:pt x="1208" y="339"/>
                  </a:lnTo>
                  <a:lnTo>
                    <a:pt x="1191" y="319"/>
                  </a:lnTo>
                  <a:lnTo>
                    <a:pt x="1174" y="299"/>
                  </a:lnTo>
                  <a:lnTo>
                    <a:pt x="1158" y="279"/>
                  </a:lnTo>
                  <a:lnTo>
                    <a:pt x="1141" y="259"/>
                  </a:lnTo>
                  <a:lnTo>
                    <a:pt x="1127" y="243"/>
                  </a:lnTo>
                  <a:lnTo>
                    <a:pt x="1113" y="228"/>
                  </a:lnTo>
                  <a:lnTo>
                    <a:pt x="1098" y="214"/>
                  </a:lnTo>
                  <a:lnTo>
                    <a:pt x="1084" y="202"/>
                  </a:lnTo>
                  <a:lnTo>
                    <a:pt x="1069" y="189"/>
                  </a:lnTo>
                  <a:lnTo>
                    <a:pt x="1055" y="177"/>
                  </a:lnTo>
                  <a:lnTo>
                    <a:pt x="1038" y="165"/>
                  </a:lnTo>
                  <a:lnTo>
                    <a:pt x="1024" y="155"/>
                  </a:lnTo>
                  <a:lnTo>
                    <a:pt x="1007" y="144"/>
                  </a:lnTo>
                  <a:lnTo>
                    <a:pt x="991" y="135"/>
                  </a:lnTo>
                  <a:lnTo>
                    <a:pt x="975" y="126"/>
                  </a:lnTo>
                  <a:lnTo>
                    <a:pt x="959" y="118"/>
                  </a:lnTo>
                  <a:lnTo>
                    <a:pt x="927" y="103"/>
                  </a:lnTo>
                  <a:lnTo>
                    <a:pt x="894" y="91"/>
                  </a:lnTo>
                  <a:lnTo>
                    <a:pt x="861" y="79"/>
                  </a:lnTo>
                  <a:lnTo>
                    <a:pt x="827" y="70"/>
                  </a:lnTo>
                  <a:lnTo>
                    <a:pt x="794" y="62"/>
                  </a:lnTo>
                  <a:lnTo>
                    <a:pt x="761" y="55"/>
                  </a:lnTo>
                  <a:lnTo>
                    <a:pt x="728" y="49"/>
                  </a:lnTo>
                  <a:lnTo>
                    <a:pt x="695" y="45"/>
                  </a:lnTo>
                  <a:lnTo>
                    <a:pt x="664" y="41"/>
                  </a:lnTo>
                  <a:lnTo>
                    <a:pt x="634" y="39"/>
                  </a:lnTo>
                  <a:lnTo>
                    <a:pt x="631" y="3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5" name="Freeform 43">
              <a:extLst>
                <a:ext uri="{FF2B5EF4-FFF2-40B4-BE49-F238E27FC236}">
                  <a16:creationId xmlns:a16="http://schemas.microsoft.com/office/drawing/2014/main" id="{43270730-5415-482B-B918-528E259B665A}"/>
                </a:ext>
              </a:extLst>
            </p:cNvPr>
            <p:cNvSpPr>
              <a:spLocks noEditPoints="1"/>
            </p:cNvSpPr>
            <p:nvPr userDrawn="1"/>
          </p:nvSpPr>
          <p:spPr bwMode="auto">
            <a:xfrm>
              <a:off x="8654954" y="6155450"/>
              <a:ext cx="516445" cy="614149"/>
            </a:xfrm>
            <a:custGeom>
              <a:avLst/>
              <a:gdLst>
                <a:gd name="T0" fmla="*/ 123 w 774"/>
                <a:gd name="T1" fmla="*/ 69 h 923"/>
                <a:gd name="T2" fmla="*/ 68 w 774"/>
                <a:gd name="T3" fmla="*/ 108 h 923"/>
                <a:gd name="T4" fmla="*/ 49 w 774"/>
                <a:gd name="T5" fmla="*/ 137 h 923"/>
                <a:gd name="T6" fmla="*/ 39 w 774"/>
                <a:gd name="T7" fmla="*/ 179 h 923"/>
                <a:gd name="T8" fmla="*/ 46 w 774"/>
                <a:gd name="T9" fmla="*/ 278 h 923"/>
                <a:gd name="T10" fmla="*/ 80 w 774"/>
                <a:gd name="T11" fmla="*/ 430 h 923"/>
                <a:gd name="T12" fmla="*/ 134 w 774"/>
                <a:gd name="T13" fmla="*/ 574 h 923"/>
                <a:gd name="T14" fmla="*/ 205 w 774"/>
                <a:gd name="T15" fmla="*/ 698 h 923"/>
                <a:gd name="T16" fmla="*/ 296 w 774"/>
                <a:gd name="T17" fmla="*/ 802 h 923"/>
                <a:gd name="T18" fmla="*/ 367 w 774"/>
                <a:gd name="T19" fmla="*/ 857 h 923"/>
                <a:gd name="T20" fmla="*/ 430 w 774"/>
                <a:gd name="T21" fmla="*/ 880 h 923"/>
                <a:gd name="T22" fmla="*/ 495 w 774"/>
                <a:gd name="T23" fmla="*/ 880 h 923"/>
                <a:gd name="T24" fmla="*/ 564 w 774"/>
                <a:gd name="T25" fmla="*/ 856 h 923"/>
                <a:gd name="T26" fmla="*/ 629 w 774"/>
                <a:gd name="T27" fmla="*/ 816 h 923"/>
                <a:gd name="T28" fmla="*/ 677 w 774"/>
                <a:gd name="T29" fmla="*/ 767 h 923"/>
                <a:gd name="T30" fmla="*/ 710 w 774"/>
                <a:gd name="T31" fmla="*/ 706 h 923"/>
                <a:gd name="T32" fmla="*/ 729 w 774"/>
                <a:gd name="T33" fmla="*/ 633 h 923"/>
                <a:gd name="T34" fmla="*/ 734 w 774"/>
                <a:gd name="T35" fmla="*/ 542 h 923"/>
                <a:gd name="T36" fmla="*/ 712 w 774"/>
                <a:gd name="T37" fmla="*/ 449 h 923"/>
                <a:gd name="T38" fmla="*/ 671 w 774"/>
                <a:gd name="T39" fmla="*/ 361 h 923"/>
                <a:gd name="T40" fmla="*/ 612 w 774"/>
                <a:gd name="T41" fmla="*/ 278 h 923"/>
                <a:gd name="T42" fmla="*/ 541 w 774"/>
                <a:gd name="T43" fmla="*/ 205 h 923"/>
                <a:gd name="T44" fmla="*/ 463 w 774"/>
                <a:gd name="T45" fmla="*/ 143 h 923"/>
                <a:gd name="T46" fmla="*/ 382 w 774"/>
                <a:gd name="T47" fmla="*/ 94 h 923"/>
                <a:gd name="T48" fmla="*/ 303 w 774"/>
                <a:gd name="T49" fmla="*/ 62 h 923"/>
                <a:gd name="T50" fmla="*/ 241 w 774"/>
                <a:gd name="T51" fmla="*/ 49 h 923"/>
                <a:gd name="T52" fmla="*/ 461 w 774"/>
                <a:gd name="T53" fmla="*/ 923 h 923"/>
                <a:gd name="T54" fmla="*/ 376 w 774"/>
                <a:gd name="T55" fmla="*/ 905 h 923"/>
                <a:gd name="T56" fmla="*/ 296 w 774"/>
                <a:gd name="T57" fmla="*/ 855 h 923"/>
                <a:gd name="T58" fmla="*/ 196 w 774"/>
                <a:gd name="T59" fmla="*/ 750 h 923"/>
                <a:gd name="T60" fmla="*/ 116 w 774"/>
                <a:gd name="T61" fmla="*/ 627 h 923"/>
                <a:gd name="T62" fmla="*/ 55 w 774"/>
                <a:gd name="T63" fmla="*/ 482 h 923"/>
                <a:gd name="T64" fmla="*/ 13 w 774"/>
                <a:gd name="T65" fmla="*/ 316 h 923"/>
                <a:gd name="T66" fmla="*/ 0 w 774"/>
                <a:gd name="T67" fmla="*/ 193 h 923"/>
                <a:gd name="T68" fmla="*/ 4 w 774"/>
                <a:gd name="T69" fmla="*/ 147 h 923"/>
                <a:gd name="T70" fmla="*/ 19 w 774"/>
                <a:gd name="T71" fmla="*/ 109 h 923"/>
                <a:gd name="T72" fmla="*/ 43 w 774"/>
                <a:gd name="T73" fmla="*/ 77 h 923"/>
                <a:gd name="T74" fmla="*/ 79 w 774"/>
                <a:gd name="T75" fmla="*/ 50 h 923"/>
                <a:gd name="T76" fmla="*/ 187 w 774"/>
                <a:gd name="T77" fmla="*/ 0 h 923"/>
                <a:gd name="T78" fmla="*/ 250 w 774"/>
                <a:gd name="T79" fmla="*/ 10 h 923"/>
                <a:gd name="T80" fmla="*/ 313 w 774"/>
                <a:gd name="T81" fmla="*/ 24 h 923"/>
                <a:gd name="T82" fmla="*/ 398 w 774"/>
                <a:gd name="T83" fmla="*/ 58 h 923"/>
                <a:gd name="T84" fmla="*/ 484 w 774"/>
                <a:gd name="T85" fmla="*/ 108 h 923"/>
                <a:gd name="T86" fmla="*/ 568 w 774"/>
                <a:gd name="T87" fmla="*/ 174 h 923"/>
                <a:gd name="T88" fmla="*/ 643 w 774"/>
                <a:gd name="T89" fmla="*/ 252 h 923"/>
                <a:gd name="T90" fmla="*/ 707 w 774"/>
                <a:gd name="T91" fmla="*/ 340 h 923"/>
                <a:gd name="T92" fmla="*/ 751 w 774"/>
                <a:gd name="T93" fmla="*/ 436 h 923"/>
                <a:gd name="T94" fmla="*/ 773 w 774"/>
                <a:gd name="T95" fmla="*/ 538 h 923"/>
                <a:gd name="T96" fmla="*/ 768 w 774"/>
                <a:gd name="T97" fmla="*/ 640 h 923"/>
                <a:gd name="T98" fmla="*/ 747 w 774"/>
                <a:gd name="T99" fmla="*/ 722 h 923"/>
                <a:gd name="T100" fmla="*/ 709 w 774"/>
                <a:gd name="T101" fmla="*/ 789 h 923"/>
                <a:gd name="T102" fmla="*/ 654 w 774"/>
                <a:gd name="T103" fmla="*/ 846 h 923"/>
                <a:gd name="T104" fmla="*/ 584 w 774"/>
                <a:gd name="T105" fmla="*/ 890 h 923"/>
                <a:gd name="T106" fmla="*/ 513 w 774"/>
                <a:gd name="T107" fmla="*/ 917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4" h="923">
                  <a:moveTo>
                    <a:pt x="198" y="38"/>
                  </a:moveTo>
                  <a:lnTo>
                    <a:pt x="170" y="49"/>
                  </a:lnTo>
                  <a:lnTo>
                    <a:pt x="146" y="59"/>
                  </a:lnTo>
                  <a:lnTo>
                    <a:pt x="123" y="69"/>
                  </a:lnTo>
                  <a:lnTo>
                    <a:pt x="104" y="80"/>
                  </a:lnTo>
                  <a:lnTo>
                    <a:pt x="87" y="91"/>
                  </a:lnTo>
                  <a:lnTo>
                    <a:pt x="73" y="102"/>
                  </a:lnTo>
                  <a:lnTo>
                    <a:pt x="68" y="108"/>
                  </a:lnTo>
                  <a:lnTo>
                    <a:pt x="62" y="115"/>
                  </a:lnTo>
                  <a:lnTo>
                    <a:pt x="57" y="122"/>
                  </a:lnTo>
                  <a:lnTo>
                    <a:pt x="54" y="129"/>
                  </a:lnTo>
                  <a:lnTo>
                    <a:pt x="49" y="137"/>
                  </a:lnTo>
                  <a:lnTo>
                    <a:pt x="47" y="144"/>
                  </a:lnTo>
                  <a:lnTo>
                    <a:pt x="45" y="153"/>
                  </a:lnTo>
                  <a:lnTo>
                    <a:pt x="42" y="161"/>
                  </a:lnTo>
                  <a:lnTo>
                    <a:pt x="39" y="179"/>
                  </a:lnTo>
                  <a:lnTo>
                    <a:pt x="39" y="200"/>
                  </a:lnTo>
                  <a:lnTo>
                    <a:pt x="40" y="224"/>
                  </a:lnTo>
                  <a:lnTo>
                    <a:pt x="42" y="249"/>
                  </a:lnTo>
                  <a:lnTo>
                    <a:pt x="46" y="278"/>
                  </a:lnTo>
                  <a:lnTo>
                    <a:pt x="52" y="309"/>
                  </a:lnTo>
                  <a:lnTo>
                    <a:pt x="60" y="351"/>
                  </a:lnTo>
                  <a:lnTo>
                    <a:pt x="70" y="391"/>
                  </a:lnTo>
                  <a:lnTo>
                    <a:pt x="80" y="430"/>
                  </a:lnTo>
                  <a:lnTo>
                    <a:pt x="92" y="468"/>
                  </a:lnTo>
                  <a:lnTo>
                    <a:pt x="104" y="505"/>
                  </a:lnTo>
                  <a:lnTo>
                    <a:pt x="118" y="541"/>
                  </a:lnTo>
                  <a:lnTo>
                    <a:pt x="134" y="574"/>
                  </a:lnTo>
                  <a:lnTo>
                    <a:pt x="150" y="607"/>
                  </a:lnTo>
                  <a:lnTo>
                    <a:pt x="167" y="638"/>
                  </a:lnTo>
                  <a:lnTo>
                    <a:pt x="186" y="669"/>
                  </a:lnTo>
                  <a:lnTo>
                    <a:pt x="205" y="698"/>
                  </a:lnTo>
                  <a:lnTo>
                    <a:pt x="226" y="725"/>
                  </a:lnTo>
                  <a:lnTo>
                    <a:pt x="248" y="752"/>
                  </a:lnTo>
                  <a:lnTo>
                    <a:pt x="272" y="778"/>
                  </a:lnTo>
                  <a:lnTo>
                    <a:pt x="296" y="802"/>
                  </a:lnTo>
                  <a:lnTo>
                    <a:pt x="321" y="825"/>
                  </a:lnTo>
                  <a:lnTo>
                    <a:pt x="336" y="838"/>
                  </a:lnTo>
                  <a:lnTo>
                    <a:pt x="352" y="848"/>
                  </a:lnTo>
                  <a:lnTo>
                    <a:pt x="367" y="857"/>
                  </a:lnTo>
                  <a:lnTo>
                    <a:pt x="383" y="865"/>
                  </a:lnTo>
                  <a:lnTo>
                    <a:pt x="398" y="872"/>
                  </a:lnTo>
                  <a:lnTo>
                    <a:pt x="414" y="877"/>
                  </a:lnTo>
                  <a:lnTo>
                    <a:pt x="430" y="880"/>
                  </a:lnTo>
                  <a:lnTo>
                    <a:pt x="446" y="882"/>
                  </a:lnTo>
                  <a:lnTo>
                    <a:pt x="462" y="884"/>
                  </a:lnTo>
                  <a:lnTo>
                    <a:pt x="479" y="882"/>
                  </a:lnTo>
                  <a:lnTo>
                    <a:pt x="495" y="880"/>
                  </a:lnTo>
                  <a:lnTo>
                    <a:pt x="513" y="877"/>
                  </a:lnTo>
                  <a:lnTo>
                    <a:pt x="530" y="871"/>
                  </a:lnTo>
                  <a:lnTo>
                    <a:pt x="547" y="864"/>
                  </a:lnTo>
                  <a:lnTo>
                    <a:pt x="564" y="856"/>
                  </a:lnTo>
                  <a:lnTo>
                    <a:pt x="583" y="847"/>
                  </a:lnTo>
                  <a:lnTo>
                    <a:pt x="599" y="836"/>
                  </a:lnTo>
                  <a:lnTo>
                    <a:pt x="615" y="826"/>
                  </a:lnTo>
                  <a:lnTo>
                    <a:pt x="629" y="816"/>
                  </a:lnTo>
                  <a:lnTo>
                    <a:pt x="642" y="804"/>
                  </a:lnTo>
                  <a:lnTo>
                    <a:pt x="655" y="792"/>
                  </a:lnTo>
                  <a:lnTo>
                    <a:pt x="666" y="779"/>
                  </a:lnTo>
                  <a:lnTo>
                    <a:pt x="677" y="767"/>
                  </a:lnTo>
                  <a:lnTo>
                    <a:pt x="687" y="752"/>
                  </a:lnTo>
                  <a:lnTo>
                    <a:pt x="695" y="738"/>
                  </a:lnTo>
                  <a:lnTo>
                    <a:pt x="703" y="722"/>
                  </a:lnTo>
                  <a:lnTo>
                    <a:pt x="710" y="706"/>
                  </a:lnTo>
                  <a:lnTo>
                    <a:pt x="716" y="690"/>
                  </a:lnTo>
                  <a:lnTo>
                    <a:pt x="721" y="671"/>
                  </a:lnTo>
                  <a:lnTo>
                    <a:pt x="726" y="653"/>
                  </a:lnTo>
                  <a:lnTo>
                    <a:pt x="729" y="633"/>
                  </a:lnTo>
                  <a:lnTo>
                    <a:pt x="733" y="613"/>
                  </a:lnTo>
                  <a:lnTo>
                    <a:pt x="735" y="589"/>
                  </a:lnTo>
                  <a:lnTo>
                    <a:pt x="735" y="566"/>
                  </a:lnTo>
                  <a:lnTo>
                    <a:pt x="734" y="542"/>
                  </a:lnTo>
                  <a:lnTo>
                    <a:pt x="731" y="519"/>
                  </a:lnTo>
                  <a:lnTo>
                    <a:pt x="726" y="495"/>
                  </a:lnTo>
                  <a:lnTo>
                    <a:pt x="720" y="472"/>
                  </a:lnTo>
                  <a:lnTo>
                    <a:pt x="712" y="449"/>
                  </a:lnTo>
                  <a:lnTo>
                    <a:pt x="704" y="426"/>
                  </a:lnTo>
                  <a:lnTo>
                    <a:pt x="694" y="404"/>
                  </a:lnTo>
                  <a:lnTo>
                    <a:pt x="684" y="381"/>
                  </a:lnTo>
                  <a:lnTo>
                    <a:pt x="671" y="361"/>
                  </a:lnTo>
                  <a:lnTo>
                    <a:pt x="657" y="339"/>
                  </a:lnTo>
                  <a:lnTo>
                    <a:pt x="643" y="318"/>
                  </a:lnTo>
                  <a:lnTo>
                    <a:pt x="629" y="297"/>
                  </a:lnTo>
                  <a:lnTo>
                    <a:pt x="612" y="278"/>
                  </a:lnTo>
                  <a:lnTo>
                    <a:pt x="595" y="258"/>
                  </a:lnTo>
                  <a:lnTo>
                    <a:pt x="578" y="240"/>
                  </a:lnTo>
                  <a:lnTo>
                    <a:pt x="560" y="222"/>
                  </a:lnTo>
                  <a:lnTo>
                    <a:pt x="541" y="205"/>
                  </a:lnTo>
                  <a:lnTo>
                    <a:pt x="523" y="187"/>
                  </a:lnTo>
                  <a:lnTo>
                    <a:pt x="503" y="171"/>
                  </a:lnTo>
                  <a:lnTo>
                    <a:pt x="484" y="156"/>
                  </a:lnTo>
                  <a:lnTo>
                    <a:pt x="463" y="143"/>
                  </a:lnTo>
                  <a:lnTo>
                    <a:pt x="444" y="129"/>
                  </a:lnTo>
                  <a:lnTo>
                    <a:pt x="423" y="116"/>
                  </a:lnTo>
                  <a:lnTo>
                    <a:pt x="403" y="105"/>
                  </a:lnTo>
                  <a:lnTo>
                    <a:pt x="382" y="94"/>
                  </a:lnTo>
                  <a:lnTo>
                    <a:pt x="362" y="85"/>
                  </a:lnTo>
                  <a:lnTo>
                    <a:pt x="342" y="76"/>
                  </a:lnTo>
                  <a:lnTo>
                    <a:pt x="322" y="69"/>
                  </a:lnTo>
                  <a:lnTo>
                    <a:pt x="303" y="62"/>
                  </a:lnTo>
                  <a:lnTo>
                    <a:pt x="283" y="58"/>
                  </a:lnTo>
                  <a:lnTo>
                    <a:pt x="269" y="54"/>
                  </a:lnTo>
                  <a:lnTo>
                    <a:pt x="256" y="51"/>
                  </a:lnTo>
                  <a:lnTo>
                    <a:pt x="241" y="49"/>
                  </a:lnTo>
                  <a:lnTo>
                    <a:pt x="227" y="45"/>
                  </a:lnTo>
                  <a:lnTo>
                    <a:pt x="198" y="38"/>
                  </a:lnTo>
                  <a:lnTo>
                    <a:pt x="198" y="38"/>
                  </a:lnTo>
                  <a:close/>
                  <a:moveTo>
                    <a:pt x="461" y="923"/>
                  </a:moveTo>
                  <a:lnTo>
                    <a:pt x="439" y="921"/>
                  </a:lnTo>
                  <a:lnTo>
                    <a:pt x="417" y="918"/>
                  </a:lnTo>
                  <a:lnTo>
                    <a:pt x="397" y="913"/>
                  </a:lnTo>
                  <a:lnTo>
                    <a:pt x="376" y="905"/>
                  </a:lnTo>
                  <a:lnTo>
                    <a:pt x="356" y="896"/>
                  </a:lnTo>
                  <a:lnTo>
                    <a:pt x="335" y="885"/>
                  </a:lnTo>
                  <a:lnTo>
                    <a:pt x="315" y="871"/>
                  </a:lnTo>
                  <a:lnTo>
                    <a:pt x="296" y="855"/>
                  </a:lnTo>
                  <a:lnTo>
                    <a:pt x="268" y="831"/>
                  </a:lnTo>
                  <a:lnTo>
                    <a:pt x="243" y="806"/>
                  </a:lnTo>
                  <a:lnTo>
                    <a:pt x="219" y="778"/>
                  </a:lnTo>
                  <a:lnTo>
                    <a:pt x="196" y="750"/>
                  </a:lnTo>
                  <a:lnTo>
                    <a:pt x="174" y="722"/>
                  </a:lnTo>
                  <a:lnTo>
                    <a:pt x="154" y="691"/>
                  </a:lnTo>
                  <a:lnTo>
                    <a:pt x="134" y="660"/>
                  </a:lnTo>
                  <a:lnTo>
                    <a:pt x="116" y="627"/>
                  </a:lnTo>
                  <a:lnTo>
                    <a:pt x="99" y="592"/>
                  </a:lnTo>
                  <a:lnTo>
                    <a:pt x="82" y="557"/>
                  </a:lnTo>
                  <a:lnTo>
                    <a:pt x="69" y="520"/>
                  </a:lnTo>
                  <a:lnTo>
                    <a:pt x="55" y="482"/>
                  </a:lnTo>
                  <a:lnTo>
                    <a:pt x="42" y="443"/>
                  </a:lnTo>
                  <a:lnTo>
                    <a:pt x="32" y="402"/>
                  </a:lnTo>
                  <a:lnTo>
                    <a:pt x="22" y="359"/>
                  </a:lnTo>
                  <a:lnTo>
                    <a:pt x="13" y="316"/>
                  </a:lnTo>
                  <a:lnTo>
                    <a:pt x="7" y="281"/>
                  </a:lnTo>
                  <a:lnTo>
                    <a:pt x="2" y="249"/>
                  </a:lnTo>
                  <a:lnTo>
                    <a:pt x="0" y="219"/>
                  </a:lnTo>
                  <a:lnTo>
                    <a:pt x="0" y="193"/>
                  </a:lnTo>
                  <a:lnTo>
                    <a:pt x="0" y="180"/>
                  </a:lnTo>
                  <a:lnTo>
                    <a:pt x="1" y="169"/>
                  </a:lnTo>
                  <a:lnTo>
                    <a:pt x="2" y="157"/>
                  </a:lnTo>
                  <a:lnTo>
                    <a:pt x="4" y="147"/>
                  </a:lnTo>
                  <a:lnTo>
                    <a:pt x="8" y="137"/>
                  </a:lnTo>
                  <a:lnTo>
                    <a:pt x="10" y="127"/>
                  </a:lnTo>
                  <a:lnTo>
                    <a:pt x="15" y="117"/>
                  </a:lnTo>
                  <a:lnTo>
                    <a:pt x="19" y="109"/>
                  </a:lnTo>
                  <a:lnTo>
                    <a:pt x="24" y="100"/>
                  </a:lnTo>
                  <a:lnTo>
                    <a:pt x="30" y="92"/>
                  </a:lnTo>
                  <a:lnTo>
                    <a:pt x="37" y="84"/>
                  </a:lnTo>
                  <a:lnTo>
                    <a:pt x="43" y="77"/>
                  </a:lnTo>
                  <a:lnTo>
                    <a:pt x="52" y="69"/>
                  </a:lnTo>
                  <a:lnTo>
                    <a:pt x="60" y="62"/>
                  </a:lnTo>
                  <a:lnTo>
                    <a:pt x="69" y="55"/>
                  </a:lnTo>
                  <a:lnTo>
                    <a:pt x="79" y="50"/>
                  </a:lnTo>
                  <a:lnTo>
                    <a:pt x="101" y="37"/>
                  </a:lnTo>
                  <a:lnTo>
                    <a:pt x="126" y="24"/>
                  </a:lnTo>
                  <a:lnTo>
                    <a:pt x="155" y="13"/>
                  </a:lnTo>
                  <a:lnTo>
                    <a:pt x="187" y="0"/>
                  </a:lnTo>
                  <a:lnTo>
                    <a:pt x="198" y="0"/>
                  </a:lnTo>
                  <a:lnTo>
                    <a:pt x="208" y="0"/>
                  </a:lnTo>
                  <a:lnTo>
                    <a:pt x="236" y="6"/>
                  </a:lnTo>
                  <a:lnTo>
                    <a:pt x="250" y="10"/>
                  </a:lnTo>
                  <a:lnTo>
                    <a:pt x="264" y="13"/>
                  </a:lnTo>
                  <a:lnTo>
                    <a:pt x="279" y="16"/>
                  </a:lnTo>
                  <a:lnTo>
                    <a:pt x="292" y="19"/>
                  </a:lnTo>
                  <a:lnTo>
                    <a:pt x="313" y="24"/>
                  </a:lnTo>
                  <a:lnTo>
                    <a:pt x="334" y="31"/>
                  </a:lnTo>
                  <a:lnTo>
                    <a:pt x="354" y="39"/>
                  </a:lnTo>
                  <a:lnTo>
                    <a:pt x="376" y="47"/>
                  </a:lnTo>
                  <a:lnTo>
                    <a:pt x="398" y="58"/>
                  </a:lnTo>
                  <a:lnTo>
                    <a:pt x="419" y="69"/>
                  </a:lnTo>
                  <a:lnTo>
                    <a:pt x="440" y="81"/>
                  </a:lnTo>
                  <a:lnTo>
                    <a:pt x="462" y="94"/>
                  </a:lnTo>
                  <a:lnTo>
                    <a:pt x="484" y="108"/>
                  </a:lnTo>
                  <a:lnTo>
                    <a:pt x="506" y="123"/>
                  </a:lnTo>
                  <a:lnTo>
                    <a:pt x="526" y="139"/>
                  </a:lnTo>
                  <a:lnTo>
                    <a:pt x="547" y="156"/>
                  </a:lnTo>
                  <a:lnTo>
                    <a:pt x="568" y="174"/>
                  </a:lnTo>
                  <a:lnTo>
                    <a:pt x="587" y="192"/>
                  </a:lnTo>
                  <a:lnTo>
                    <a:pt x="607" y="211"/>
                  </a:lnTo>
                  <a:lnTo>
                    <a:pt x="625" y="231"/>
                  </a:lnTo>
                  <a:lnTo>
                    <a:pt x="643" y="252"/>
                  </a:lnTo>
                  <a:lnTo>
                    <a:pt x="661" y="273"/>
                  </a:lnTo>
                  <a:lnTo>
                    <a:pt x="677" y="295"/>
                  </a:lnTo>
                  <a:lnTo>
                    <a:pt x="692" y="317"/>
                  </a:lnTo>
                  <a:lnTo>
                    <a:pt x="707" y="340"/>
                  </a:lnTo>
                  <a:lnTo>
                    <a:pt x="719" y="364"/>
                  </a:lnTo>
                  <a:lnTo>
                    <a:pt x="731" y="388"/>
                  </a:lnTo>
                  <a:lnTo>
                    <a:pt x="742" y="412"/>
                  </a:lnTo>
                  <a:lnTo>
                    <a:pt x="751" y="436"/>
                  </a:lnTo>
                  <a:lnTo>
                    <a:pt x="759" y="461"/>
                  </a:lnTo>
                  <a:lnTo>
                    <a:pt x="765" y="487"/>
                  </a:lnTo>
                  <a:lnTo>
                    <a:pt x="770" y="513"/>
                  </a:lnTo>
                  <a:lnTo>
                    <a:pt x="773" y="538"/>
                  </a:lnTo>
                  <a:lnTo>
                    <a:pt x="774" y="565"/>
                  </a:lnTo>
                  <a:lnTo>
                    <a:pt x="774" y="591"/>
                  </a:lnTo>
                  <a:lnTo>
                    <a:pt x="772" y="617"/>
                  </a:lnTo>
                  <a:lnTo>
                    <a:pt x="768" y="640"/>
                  </a:lnTo>
                  <a:lnTo>
                    <a:pt x="764" y="662"/>
                  </a:lnTo>
                  <a:lnTo>
                    <a:pt x="759" y="683"/>
                  </a:lnTo>
                  <a:lnTo>
                    <a:pt x="754" y="702"/>
                  </a:lnTo>
                  <a:lnTo>
                    <a:pt x="747" y="722"/>
                  </a:lnTo>
                  <a:lnTo>
                    <a:pt x="739" y="740"/>
                  </a:lnTo>
                  <a:lnTo>
                    <a:pt x="729" y="757"/>
                  </a:lnTo>
                  <a:lnTo>
                    <a:pt x="719" y="773"/>
                  </a:lnTo>
                  <a:lnTo>
                    <a:pt x="709" y="789"/>
                  </a:lnTo>
                  <a:lnTo>
                    <a:pt x="696" y="804"/>
                  </a:lnTo>
                  <a:lnTo>
                    <a:pt x="684" y="819"/>
                  </a:lnTo>
                  <a:lnTo>
                    <a:pt x="670" y="833"/>
                  </a:lnTo>
                  <a:lnTo>
                    <a:pt x="654" y="846"/>
                  </a:lnTo>
                  <a:lnTo>
                    <a:pt x="638" y="858"/>
                  </a:lnTo>
                  <a:lnTo>
                    <a:pt x="620" y="870"/>
                  </a:lnTo>
                  <a:lnTo>
                    <a:pt x="602" y="881"/>
                  </a:lnTo>
                  <a:lnTo>
                    <a:pt x="584" y="890"/>
                  </a:lnTo>
                  <a:lnTo>
                    <a:pt x="565" y="900"/>
                  </a:lnTo>
                  <a:lnTo>
                    <a:pt x="548" y="906"/>
                  </a:lnTo>
                  <a:lnTo>
                    <a:pt x="530" y="912"/>
                  </a:lnTo>
                  <a:lnTo>
                    <a:pt x="513" y="917"/>
                  </a:lnTo>
                  <a:lnTo>
                    <a:pt x="495" y="920"/>
                  </a:lnTo>
                  <a:lnTo>
                    <a:pt x="478" y="923"/>
                  </a:lnTo>
                  <a:lnTo>
                    <a:pt x="461" y="92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6" name="Freeform 44">
              <a:extLst>
                <a:ext uri="{FF2B5EF4-FFF2-40B4-BE49-F238E27FC236}">
                  <a16:creationId xmlns:a16="http://schemas.microsoft.com/office/drawing/2014/main" id="{2521010A-D5FE-4AB4-B997-51BAB68B7342}"/>
                </a:ext>
              </a:extLst>
            </p:cNvPr>
            <p:cNvSpPr>
              <a:spLocks noEditPoints="1"/>
            </p:cNvSpPr>
            <p:nvPr userDrawn="1"/>
          </p:nvSpPr>
          <p:spPr bwMode="auto">
            <a:xfrm>
              <a:off x="4048838" y="493182"/>
              <a:ext cx="2824156" cy="1614468"/>
            </a:xfrm>
            <a:custGeom>
              <a:avLst/>
              <a:gdLst>
                <a:gd name="T0" fmla="*/ 610 w 4251"/>
                <a:gd name="T1" fmla="*/ 421 h 2427"/>
                <a:gd name="T2" fmla="*/ 374 w 4251"/>
                <a:gd name="T3" fmla="*/ 510 h 2427"/>
                <a:gd name="T4" fmla="*/ 181 w 4251"/>
                <a:gd name="T5" fmla="*/ 669 h 2427"/>
                <a:gd name="T6" fmla="*/ 48 w 4251"/>
                <a:gd name="T7" fmla="*/ 885 h 2427"/>
                <a:gd name="T8" fmla="*/ 81 w 4251"/>
                <a:gd name="T9" fmla="*/ 1130 h 2427"/>
                <a:gd name="T10" fmla="*/ 260 w 4251"/>
                <a:gd name="T11" fmla="*/ 1409 h 2427"/>
                <a:gd name="T12" fmla="*/ 489 w 4251"/>
                <a:gd name="T13" fmla="*/ 1651 h 2427"/>
                <a:gd name="T14" fmla="*/ 975 w 4251"/>
                <a:gd name="T15" fmla="*/ 1977 h 2427"/>
                <a:gd name="T16" fmla="*/ 1416 w 4251"/>
                <a:gd name="T17" fmla="*/ 2268 h 2427"/>
                <a:gd name="T18" fmla="*/ 1719 w 4251"/>
                <a:gd name="T19" fmla="*/ 2387 h 2427"/>
                <a:gd name="T20" fmla="*/ 2159 w 4251"/>
                <a:gd name="T21" fmla="*/ 2325 h 2427"/>
                <a:gd name="T22" fmla="*/ 2682 w 4251"/>
                <a:gd name="T23" fmla="*/ 2311 h 2427"/>
                <a:gd name="T24" fmla="*/ 2966 w 4251"/>
                <a:gd name="T25" fmla="*/ 2299 h 2427"/>
                <a:gd name="T26" fmla="*/ 3219 w 4251"/>
                <a:gd name="T27" fmla="*/ 2227 h 2427"/>
                <a:gd name="T28" fmla="*/ 3578 w 4251"/>
                <a:gd name="T29" fmla="*/ 2009 h 2427"/>
                <a:gd name="T30" fmla="*/ 3948 w 4251"/>
                <a:gd name="T31" fmla="*/ 1645 h 2427"/>
                <a:gd name="T32" fmla="*/ 4174 w 4251"/>
                <a:gd name="T33" fmla="*/ 1248 h 2427"/>
                <a:gd name="T34" fmla="*/ 4191 w 4251"/>
                <a:gd name="T35" fmla="*/ 863 h 2427"/>
                <a:gd name="T36" fmla="*/ 4093 w 4251"/>
                <a:gd name="T37" fmla="*/ 639 h 2427"/>
                <a:gd name="T38" fmla="*/ 3918 w 4251"/>
                <a:gd name="T39" fmla="*/ 458 h 2427"/>
                <a:gd name="T40" fmla="*/ 3464 w 4251"/>
                <a:gd name="T41" fmla="*/ 145 h 2427"/>
                <a:gd name="T42" fmla="*/ 3080 w 4251"/>
                <a:gd name="T43" fmla="*/ 42 h 2427"/>
                <a:gd name="T44" fmla="*/ 2702 w 4251"/>
                <a:gd name="T45" fmla="*/ 97 h 2427"/>
                <a:gd name="T46" fmla="*/ 2178 w 4251"/>
                <a:gd name="T47" fmla="*/ 365 h 2427"/>
                <a:gd name="T48" fmla="*/ 1902 w 4251"/>
                <a:gd name="T49" fmla="*/ 495 h 2427"/>
                <a:gd name="T50" fmla="*/ 1601 w 4251"/>
                <a:gd name="T51" fmla="*/ 545 h 2427"/>
                <a:gd name="T52" fmla="*/ 1288 w 4251"/>
                <a:gd name="T53" fmla="*/ 508 h 2427"/>
                <a:gd name="T54" fmla="*/ 923 w 4251"/>
                <a:gd name="T55" fmla="*/ 412 h 2427"/>
                <a:gd name="T56" fmla="*/ 1647 w 4251"/>
                <a:gd name="T57" fmla="*/ 2417 h 2427"/>
                <a:gd name="T58" fmla="*/ 1408 w 4251"/>
                <a:gd name="T59" fmla="*/ 2311 h 2427"/>
                <a:gd name="T60" fmla="*/ 1010 w 4251"/>
                <a:gd name="T61" fmla="*/ 2041 h 2427"/>
                <a:gd name="T62" fmla="*/ 542 w 4251"/>
                <a:gd name="T63" fmla="*/ 1747 h 2427"/>
                <a:gd name="T64" fmla="*/ 294 w 4251"/>
                <a:gd name="T65" fmla="*/ 1511 h 2427"/>
                <a:gd name="T66" fmla="*/ 93 w 4251"/>
                <a:gd name="T67" fmla="*/ 1237 h 2427"/>
                <a:gd name="T68" fmla="*/ 0 w 4251"/>
                <a:gd name="T69" fmla="*/ 948 h 2427"/>
                <a:gd name="T70" fmla="*/ 101 w 4251"/>
                <a:gd name="T71" fmla="*/ 707 h 2427"/>
                <a:gd name="T72" fmla="*/ 289 w 4251"/>
                <a:gd name="T73" fmla="*/ 519 h 2427"/>
                <a:gd name="T74" fmla="*/ 524 w 4251"/>
                <a:gd name="T75" fmla="*/ 403 h 2427"/>
                <a:gd name="T76" fmla="*/ 805 w 4251"/>
                <a:gd name="T77" fmla="*/ 363 h 2427"/>
                <a:gd name="T78" fmla="*/ 1203 w 4251"/>
                <a:gd name="T79" fmla="*/ 443 h 2427"/>
                <a:gd name="T80" fmla="*/ 1510 w 4251"/>
                <a:gd name="T81" fmla="*/ 504 h 2427"/>
                <a:gd name="T82" fmla="*/ 1804 w 4251"/>
                <a:gd name="T83" fmla="*/ 480 h 2427"/>
                <a:gd name="T84" fmla="*/ 2087 w 4251"/>
                <a:gd name="T85" fmla="*/ 372 h 2427"/>
                <a:gd name="T86" fmla="*/ 2551 w 4251"/>
                <a:gd name="T87" fmla="*/ 115 h 2427"/>
                <a:gd name="T88" fmla="*/ 2945 w 4251"/>
                <a:gd name="T89" fmla="*/ 3 h 2427"/>
                <a:gd name="T90" fmla="*/ 3371 w 4251"/>
                <a:gd name="T91" fmla="*/ 60 h 2427"/>
                <a:gd name="T92" fmla="*/ 3802 w 4251"/>
                <a:gd name="T93" fmla="*/ 319 h 2427"/>
                <a:gd name="T94" fmla="*/ 4083 w 4251"/>
                <a:gd name="T95" fmla="*/ 561 h 2427"/>
                <a:gd name="T96" fmla="*/ 4202 w 4251"/>
                <a:gd name="T97" fmla="*/ 768 h 2427"/>
                <a:gd name="T98" fmla="*/ 4250 w 4251"/>
                <a:gd name="T99" fmla="*/ 972 h 2427"/>
                <a:gd name="T100" fmla="*/ 4225 w 4251"/>
                <a:gd name="T101" fmla="*/ 1217 h 2427"/>
                <a:gd name="T102" fmla="*/ 4010 w 4251"/>
                <a:gd name="T103" fmla="*/ 1630 h 2427"/>
                <a:gd name="T104" fmla="*/ 3646 w 4251"/>
                <a:gd name="T105" fmla="*/ 2004 h 2427"/>
                <a:gd name="T106" fmla="*/ 3308 w 4251"/>
                <a:gd name="T107" fmla="*/ 2229 h 2427"/>
                <a:gd name="T108" fmla="*/ 3052 w 4251"/>
                <a:gd name="T109" fmla="*/ 2322 h 2427"/>
                <a:gd name="T110" fmla="*/ 2784 w 4251"/>
                <a:gd name="T111" fmla="*/ 2353 h 2427"/>
                <a:gd name="T112" fmla="*/ 2324 w 4251"/>
                <a:gd name="T113" fmla="*/ 2352 h 2427"/>
                <a:gd name="T114" fmla="*/ 1819 w 4251"/>
                <a:gd name="T115" fmla="*/ 2423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51" h="2427">
                  <a:moveTo>
                    <a:pt x="791" y="402"/>
                  </a:moveTo>
                  <a:lnTo>
                    <a:pt x="780" y="402"/>
                  </a:lnTo>
                  <a:lnTo>
                    <a:pt x="768" y="403"/>
                  </a:lnTo>
                  <a:lnTo>
                    <a:pt x="757" y="403"/>
                  </a:lnTo>
                  <a:lnTo>
                    <a:pt x="744" y="403"/>
                  </a:lnTo>
                  <a:lnTo>
                    <a:pt x="717" y="405"/>
                  </a:lnTo>
                  <a:lnTo>
                    <a:pt x="689" y="409"/>
                  </a:lnTo>
                  <a:lnTo>
                    <a:pt x="663" y="412"/>
                  </a:lnTo>
                  <a:lnTo>
                    <a:pt x="636" y="416"/>
                  </a:lnTo>
                  <a:lnTo>
                    <a:pt x="610" y="421"/>
                  </a:lnTo>
                  <a:lnTo>
                    <a:pt x="585" y="427"/>
                  </a:lnTo>
                  <a:lnTo>
                    <a:pt x="559" y="433"/>
                  </a:lnTo>
                  <a:lnTo>
                    <a:pt x="534" y="440"/>
                  </a:lnTo>
                  <a:lnTo>
                    <a:pt x="510" y="448"/>
                  </a:lnTo>
                  <a:lnTo>
                    <a:pt x="486" y="457"/>
                  </a:lnTo>
                  <a:lnTo>
                    <a:pt x="462" y="466"/>
                  </a:lnTo>
                  <a:lnTo>
                    <a:pt x="439" y="475"/>
                  </a:lnTo>
                  <a:lnTo>
                    <a:pt x="417" y="487"/>
                  </a:lnTo>
                  <a:lnTo>
                    <a:pt x="394" y="497"/>
                  </a:lnTo>
                  <a:lnTo>
                    <a:pt x="374" y="510"/>
                  </a:lnTo>
                  <a:lnTo>
                    <a:pt x="352" y="522"/>
                  </a:lnTo>
                  <a:lnTo>
                    <a:pt x="331" y="536"/>
                  </a:lnTo>
                  <a:lnTo>
                    <a:pt x="311" y="550"/>
                  </a:lnTo>
                  <a:lnTo>
                    <a:pt x="291" y="565"/>
                  </a:lnTo>
                  <a:lnTo>
                    <a:pt x="272" y="581"/>
                  </a:lnTo>
                  <a:lnTo>
                    <a:pt x="252" y="597"/>
                  </a:lnTo>
                  <a:lnTo>
                    <a:pt x="234" y="614"/>
                  </a:lnTo>
                  <a:lnTo>
                    <a:pt x="216" y="631"/>
                  </a:lnTo>
                  <a:lnTo>
                    <a:pt x="198" y="650"/>
                  </a:lnTo>
                  <a:lnTo>
                    <a:pt x="181" y="669"/>
                  </a:lnTo>
                  <a:lnTo>
                    <a:pt x="165" y="689"/>
                  </a:lnTo>
                  <a:lnTo>
                    <a:pt x="149" y="709"/>
                  </a:lnTo>
                  <a:lnTo>
                    <a:pt x="133" y="730"/>
                  </a:lnTo>
                  <a:lnTo>
                    <a:pt x="118" y="752"/>
                  </a:lnTo>
                  <a:lnTo>
                    <a:pt x="103" y="775"/>
                  </a:lnTo>
                  <a:lnTo>
                    <a:pt x="88" y="798"/>
                  </a:lnTo>
                  <a:lnTo>
                    <a:pt x="74" y="822"/>
                  </a:lnTo>
                  <a:lnTo>
                    <a:pt x="64" y="842"/>
                  </a:lnTo>
                  <a:lnTo>
                    <a:pt x="55" y="863"/>
                  </a:lnTo>
                  <a:lnTo>
                    <a:pt x="48" y="885"/>
                  </a:lnTo>
                  <a:lnTo>
                    <a:pt x="43" y="906"/>
                  </a:lnTo>
                  <a:lnTo>
                    <a:pt x="40" y="929"/>
                  </a:lnTo>
                  <a:lnTo>
                    <a:pt x="39" y="952"/>
                  </a:lnTo>
                  <a:lnTo>
                    <a:pt x="40" y="976"/>
                  </a:lnTo>
                  <a:lnTo>
                    <a:pt x="42" y="1001"/>
                  </a:lnTo>
                  <a:lnTo>
                    <a:pt x="46" y="1026"/>
                  </a:lnTo>
                  <a:lnTo>
                    <a:pt x="51" y="1051"/>
                  </a:lnTo>
                  <a:lnTo>
                    <a:pt x="59" y="1076"/>
                  </a:lnTo>
                  <a:lnTo>
                    <a:pt x="70" y="1103"/>
                  </a:lnTo>
                  <a:lnTo>
                    <a:pt x="81" y="1130"/>
                  </a:lnTo>
                  <a:lnTo>
                    <a:pt x="94" y="1158"/>
                  </a:lnTo>
                  <a:lnTo>
                    <a:pt x="110" y="1186"/>
                  </a:lnTo>
                  <a:lnTo>
                    <a:pt x="126" y="1216"/>
                  </a:lnTo>
                  <a:lnTo>
                    <a:pt x="144" y="1245"/>
                  </a:lnTo>
                  <a:lnTo>
                    <a:pt x="163" y="1272"/>
                  </a:lnTo>
                  <a:lnTo>
                    <a:pt x="181" y="1301"/>
                  </a:lnTo>
                  <a:lnTo>
                    <a:pt x="200" y="1329"/>
                  </a:lnTo>
                  <a:lnTo>
                    <a:pt x="220" y="1355"/>
                  </a:lnTo>
                  <a:lnTo>
                    <a:pt x="241" y="1382"/>
                  </a:lnTo>
                  <a:lnTo>
                    <a:pt x="260" y="1409"/>
                  </a:lnTo>
                  <a:lnTo>
                    <a:pt x="282" y="1434"/>
                  </a:lnTo>
                  <a:lnTo>
                    <a:pt x="303" y="1460"/>
                  </a:lnTo>
                  <a:lnTo>
                    <a:pt x="324" y="1486"/>
                  </a:lnTo>
                  <a:lnTo>
                    <a:pt x="347" y="1510"/>
                  </a:lnTo>
                  <a:lnTo>
                    <a:pt x="369" y="1535"/>
                  </a:lnTo>
                  <a:lnTo>
                    <a:pt x="393" y="1559"/>
                  </a:lnTo>
                  <a:lnTo>
                    <a:pt x="416" y="1582"/>
                  </a:lnTo>
                  <a:lnTo>
                    <a:pt x="440" y="1606"/>
                  </a:lnTo>
                  <a:lnTo>
                    <a:pt x="465" y="1629"/>
                  </a:lnTo>
                  <a:lnTo>
                    <a:pt x="489" y="1651"/>
                  </a:lnTo>
                  <a:lnTo>
                    <a:pt x="515" y="1674"/>
                  </a:lnTo>
                  <a:lnTo>
                    <a:pt x="541" y="1696"/>
                  </a:lnTo>
                  <a:lnTo>
                    <a:pt x="568" y="1717"/>
                  </a:lnTo>
                  <a:lnTo>
                    <a:pt x="621" y="1759"/>
                  </a:lnTo>
                  <a:lnTo>
                    <a:pt x="678" y="1799"/>
                  </a:lnTo>
                  <a:lnTo>
                    <a:pt x="736" y="1839"/>
                  </a:lnTo>
                  <a:lnTo>
                    <a:pt x="796" y="1877"/>
                  </a:lnTo>
                  <a:lnTo>
                    <a:pt x="858" y="1912"/>
                  </a:lnTo>
                  <a:lnTo>
                    <a:pt x="922" y="1948"/>
                  </a:lnTo>
                  <a:lnTo>
                    <a:pt x="975" y="1977"/>
                  </a:lnTo>
                  <a:lnTo>
                    <a:pt x="1030" y="2006"/>
                  </a:lnTo>
                  <a:lnTo>
                    <a:pt x="1088" y="2040"/>
                  </a:lnTo>
                  <a:lnTo>
                    <a:pt x="1147" y="2076"/>
                  </a:lnTo>
                  <a:lnTo>
                    <a:pt x="1208" y="2114"/>
                  </a:lnTo>
                  <a:lnTo>
                    <a:pt x="1268" y="2156"/>
                  </a:lnTo>
                  <a:lnTo>
                    <a:pt x="1298" y="2176"/>
                  </a:lnTo>
                  <a:lnTo>
                    <a:pt x="1328" y="2199"/>
                  </a:lnTo>
                  <a:lnTo>
                    <a:pt x="1358" y="2221"/>
                  </a:lnTo>
                  <a:lnTo>
                    <a:pt x="1387" y="2245"/>
                  </a:lnTo>
                  <a:lnTo>
                    <a:pt x="1416" y="2268"/>
                  </a:lnTo>
                  <a:lnTo>
                    <a:pt x="1446" y="2290"/>
                  </a:lnTo>
                  <a:lnTo>
                    <a:pt x="1476" y="2308"/>
                  </a:lnTo>
                  <a:lnTo>
                    <a:pt x="1506" y="2325"/>
                  </a:lnTo>
                  <a:lnTo>
                    <a:pt x="1536" y="2340"/>
                  </a:lnTo>
                  <a:lnTo>
                    <a:pt x="1566" y="2353"/>
                  </a:lnTo>
                  <a:lnTo>
                    <a:pt x="1595" y="2364"/>
                  </a:lnTo>
                  <a:lnTo>
                    <a:pt x="1625" y="2373"/>
                  </a:lnTo>
                  <a:lnTo>
                    <a:pt x="1656" y="2379"/>
                  </a:lnTo>
                  <a:lnTo>
                    <a:pt x="1687" y="2385"/>
                  </a:lnTo>
                  <a:lnTo>
                    <a:pt x="1719" y="2387"/>
                  </a:lnTo>
                  <a:lnTo>
                    <a:pt x="1750" y="2387"/>
                  </a:lnTo>
                  <a:lnTo>
                    <a:pt x="1782" y="2386"/>
                  </a:lnTo>
                  <a:lnTo>
                    <a:pt x="1816" y="2384"/>
                  </a:lnTo>
                  <a:lnTo>
                    <a:pt x="1849" y="2378"/>
                  </a:lnTo>
                  <a:lnTo>
                    <a:pt x="1883" y="2371"/>
                  </a:lnTo>
                  <a:lnTo>
                    <a:pt x="1938" y="2359"/>
                  </a:lnTo>
                  <a:lnTo>
                    <a:pt x="1993" y="2348"/>
                  </a:lnTo>
                  <a:lnTo>
                    <a:pt x="2048" y="2339"/>
                  </a:lnTo>
                  <a:lnTo>
                    <a:pt x="2104" y="2332"/>
                  </a:lnTo>
                  <a:lnTo>
                    <a:pt x="2159" y="2325"/>
                  </a:lnTo>
                  <a:lnTo>
                    <a:pt x="2212" y="2321"/>
                  </a:lnTo>
                  <a:lnTo>
                    <a:pt x="2268" y="2316"/>
                  </a:lnTo>
                  <a:lnTo>
                    <a:pt x="2321" y="2313"/>
                  </a:lnTo>
                  <a:lnTo>
                    <a:pt x="2374" y="2310"/>
                  </a:lnTo>
                  <a:lnTo>
                    <a:pt x="2428" y="2309"/>
                  </a:lnTo>
                  <a:lnTo>
                    <a:pt x="2480" y="2308"/>
                  </a:lnTo>
                  <a:lnTo>
                    <a:pt x="2531" y="2308"/>
                  </a:lnTo>
                  <a:lnTo>
                    <a:pt x="2583" y="2309"/>
                  </a:lnTo>
                  <a:lnTo>
                    <a:pt x="2632" y="2310"/>
                  </a:lnTo>
                  <a:lnTo>
                    <a:pt x="2682" y="2311"/>
                  </a:lnTo>
                  <a:lnTo>
                    <a:pt x="2730" y="2313"/>
                  </a:lnTo>
                  <a:lnTo>
                    <a:pt x="2757" y="2314"/>
                  </a:lnTo>
                  <a:lnTo>
                    <a:pt x="2784" y="2314"/>
                  </a:lnTo>
                  <a:lnTo>
                    <a:pt x="2810" y="2314"/>
                  </a:lnTo>
                  <a:lnTo>
                    <a:pt x="2837" y="2313"/>
                  </a:lnTo>
                  <a:lnTo>
                    <a:pt x="2863" y="2311"/>
                  </a:lnTo>
                  <a:lnTo>
                    <a:pt x="2889" y="2309"/>
                  </a:lnTo>
                  <a:lnTo>
                    <a:pt x="2915" y="2306"/>
                  </a:lnTo>
                  <a:lnTo>
                    <a:pt x="2941" y="2302"/>
                  </a:lnTo>
                  <a:lnTo>
                    <a:pt x="2966" y="2299"/>
                  </a:lnTo>
                  <a:lnTo>
                    <a:pt x="2993" y="2294"/>
                  </a:lnTo>
                  <a:lnTo>
                    <a:pt x="3018" y="2289"/>
                  </a:lnTo>
                  <a:lnTo>
                    <a:pt x="3043" y="2284"/>
                  </a:lnTo>
                  <a:lnTo>
                    <a:pt x="3068" y="2277"/>
                  </a:lnTo>
                  <a:lnTo>
                    <a:pt x="3093" y="2270"/>
                  </a:lnTo>
                  <a:lnTo>
                    <a:pt x="3119" y="2262"/>
                  </a:lnTo>
                  <a:lnTo>
                    <a:pt x="3144" y="2254"/>
                  </a:lnTo>
                  <a:lnTo>
                    <a:pt x="3169" y="2246"/>
                  </a:lnTo>
                  <a:lnTo>
                    <a:pt x="3193" y="2237"/>
                  </a:lnTo>
                  <a:lnTo>
                    <a:pt x="3219" y="2227"/>
                  </a:lnTo>
                  <a:lnTo>
                    <a:pt x="3243" y="2216"/>
                  </a:lnTo>
                  <a:lnTo>
                    <a:pt x="3268" y="2205"/>
                  </a:lnTo>
                  <a:lnTo>
                    <a:pt x="3292" y="2193"/>
                  </a:lnTo>
                  <a:lnTo>
                    <a:pt x="3316" y="2182"/>
                  </a:lnTo>
                  <a:lnTo>
                    <a:pt x="3340" y="2168"/>
                  </a:lnTo>
                  <a:lnTo>
                    <a:pt x="3388" y="2141"/>
                  </a:lnTo>
                  <a:lnTo>
                    <a:pt x="3436" y="2111"/>
                  </a:lnTo>
                  <a:lnTo>
                    <a:pt x="3485" y="2079"/>
                  </a:lnTo>
                  <a:lnTo>
                    <a:pt x="3532" y="2044"/>
                  </a:lnTo>
                  <a:lnTo>
                    <a:pt x="3578" y="2009"/>
                  </a:lnTo>
                  <a:lnTo>
                    <a:pt x="3621" y="1973"/>
                  </a:lnTo>
                  <a:lnTo>
                    <a:pt x="3664" y="1938"/>
                  </a:lnTo>
                  <a:lnTo>
                    <a:pt x="3704" y="1902"/>
                  </a:lnTo>
                  <a:lnTo>
                    <a:pt x="3743" y="1866"/>
                  </a:lnTo>
                  <a:lnTo>
                    <a:pt x="3781" y="1831"/>
                  </a:lnTo>
                  <a:lnTo>
                    <a:pt x="3817" y="1794"/>
                  </a:lnTo>
                  <a:lnTo>
                    <a:pt x="3853" y="1758"/>
                  </a:lnTo>
                  <a:lnTo>
                    <a:pt x="3886" y="1720"/>
                  </a:lnTo>
                  <a:lnTo>
                    <a:pt x="3918" y="1683"/>
                  </a:lnTo>
                  <a:lnTo>
                    <a:pt x="3948" y="1645"/>
                  </a:lnTo>
                  <a:lnTo>
                    <a:pt x="3978" y="1607"/>
                  </a:lnTo>
                  <a:lnTo>
                    <a:pt x="4005" y="1568"/>
                  </a:lnTo>
                  <a:lnTo>
                    <a:pt x="4033" y="1530"/>
                  </a:lnTo>
                  <a:lnTo>
                    <a:pt x="4058" y="1490"/>
                  </a:lnTo>
                  <a:lnTo>
                    <a:pt x="4081" y="1451"/>
                  </a:lnTo>
                  <a:lnTo>
                    <a:pt x="4104" y="1410"/>
                  </a:lnTo>
                  <a:lnTo>
                    <a:pt x="4126" y="1369"/>
                  </a:lnTo>
                  <a:lnTo>
                    <a:pt x="4144" y="1329"/>
                  </a:lnTo>
                  <a:lnTo>
                    <a:pt x="4160" y="1288"/>
                  </a:lnTo>
                  <a:lnTo>
                    <a:pt x="4174" y="1248"/>
                  </a:lnTo>
                  <a:lnTo>
                    <a:pt x="4186" y="1208"/>
                  </a:lnTo>
                  <a:lnTo>
                    <a:pt x="4196" y="1169"/>
                  </a:lnTo>
                  <a:lnTo>
                    <a:pt x="4203" y="1130"/>
                  </a:lnTo>
                  <a:lnTo>
                    <a:pt x="4208" y="1091"/>
                  </a:lnTo>
                  <a:lnTo>
                    <a:pt x="4211" y="1052"/>
                  </a:lnTo>
                  <a:lnTo>
                    <a:pt x="4212" y="1013"/>
                  </a:lnTo>
                  <a:lnTo>
                    <a:pt x="4210" y="975"/>
                  </a:lnTo>
                  <a:lnTo>
                    <a:pt x="4206" y="937"/>
                  </a:lnTo>
                  <a:lnTo>
                    <a:pt x="4200" y="901"/>
                  </a:lnTo>
                  <a:lnTo>
                    <a:pt x="4191" y="863"/>
                  </a:lnTo>
                  <a:lnTo>
                    <a:pt x="4181" y="826"/>
                  </a:lnTo>
                  <a:lnTo>
                    <a:pt x="4174" y="804"/>
                  </a:lnTo>
                  <a:lnTo>
                    <a:pt x="4165" y="783"/>
                  </a:lnTo>
                  <a:lnTo>
                    <a:pt x="4157" y="761"/>
                  </a:lnTo>
                  <a:lnTo>
                    <a:pt x="4148" y="739"/>
                  </a:lnTo>
                  <a:lnTo>
                    <a:pt x="4137" y="718"/>
                  </a:lnTo>
                  <a:lnTo>
                    <a:pt x="4127" y="698"/>
                  </a:lnTo>
                  <a:lnTo>
                    <a:pt x="4116" y="678"/>
                  </a:lnTo>
                  <a:lnTo>
                    <a:pt x="4104" y="659"/>
                  </a:lnTo>
                  <a:lnTo>
                    <a:pt x="4093" y="639"/>
                  </a:lnTo>
                  <a:lnTo>
                    <a:pt x="4080" y="621"/>
                  </a:lnTo>
                  <a:lnTo>
                    <a:pt x="4067" y="604"/>
                  </a:lnTo>
                  <a:lnTo>
                    <a:pt x="4054" y="586"/>
                  </a:lnTo>
                  <a:lnTo>
                    <a:pt x="4040" y="570"/>
                  </a:lnTo>
                  <a:lnTo>
                    <a:pt x="4026" y="554"/>
                  </a:lnTo>
                  <a:lnTo>
                    <a:pt x="4012" y="541"/>
                  </a:lnTo>
                  <a:lnTo>
                    <a:pt x="3997" y="527"/>
                  </a:lnTo>
                  <a:lnTo>
                    <a:pt x="3972" y="503"/>
                  </a:lnTo>
                  <a:lnTo>
                    <a:pt x="3946" y="480"/>
                  </a:lnTo>
                  <a:lnTo>
                    <a:pt x="3918" y="458"/>
                  </a:lnTo>
                  <a:lnTo>
                    <a:pt x="3891" y="436"/>
                  </a:lnTo>
                  <a:lnTo>
                    <a:pt x="3836" y="393"/>
                  </a:lnTo>
                  <a:lnTo>
                    <a:pt x="3778" y="351"/>
                  </a:lnTo>
                  <a:lnTo>
                    <a:pt x="3721" y="311"/>
                  </a:lnTo>
                  <a:lnTo>
                    <a:pt x="3662" y="271"/>
                  </a:lnTo>
                  <a:lnTo>
                    <a:pt x="3603" y="232"/>
                  </a:lnTo>
                  <a:lnTo>
                    <a:pt x="3544" y="194"/>
                  </a:lnTo>
                  <a:lnTo>
                    <a:pt x="3531" y="185"/>
                  </a:lnTo>
                  <a:lnTo>
                    <a:pt x="3497" y="164"/>
                  </a:lnTo>
                  <a:lnTo>
                    <a:pt x="3464" y="145"/>
                  </a:lnTo>
                  <a:lnTo>
                    <a:pt x="3428" y="128"/>
                  </a:lnTo>
                  <a:lnTo>
                    <a:pt x="3393" y="112"/>
                  </a:lnTo>
                  <a:lnTo>
                    <a:pt x="3357" y="97"/>
                  </a:lnTo>
                  <a:lnTo>
                    <a:pt x="3319" y="84"/>
                  </a:lnTo>
                  <a:lnTo>
                    <a:pt x="3282" y="74"/>
                  </a:lnTo>
                  <a:lnTo>
                    <a:pt x="3244" y="63"/>
                  </a:lnTo>
                  <a:lnTo>
                    <a:pt x="3204" y="55"/>
                  </a:lnTo>
                  <a:lnTo>
                    <a:pt x="3163" y="50"/>
                  </a:lnTo>
                  <a:lnTo>
                    <a:pt x="3122" y="45"/>
                  </a:lnTo>
                  <a:lnTo>
                    <a:pt x="3080" y="42"/>
                  </a:lnTo>
                  <a:lnTo>
                    <a:pt x="3036" y="41"/>
                  </a:lnTo>
                  <a:lnTo>
                    <a:pt x="2993" y="41"/>
                  </a:lnTo>
                  <a:lnTo>
                    <a:pt x="2947" y="42"/>
                  </a:lnTo>
                  <a:lnTo>
                    <a:pt x="2901" y="45"/>
                  </a:lnTo>
                  <a:lnTo>
                    <a:pt x="2895" y="44"/>
                  </a:lnTo>
                  <a:lnTo>
                    <a:pt x="2894" y="44"/>
                  </a:lnTo>
                  <a:lnTo>
                    <a:pt x="2845" y="54"/>
                  </a:lnTo>
                  <a:lnTo>
                    <a:pt x="2796" y="67"/>
                  </a:lnTo>
                  <a:lnTo>
                    <a:pt x="2749" y="81"/>
                  </a:lnTo>
                  <a:lnTo>
                    <a:pt x="2702" y="97"/>
                  </a:lnTo>
                  <a:lnTo>
                    <a:pt x="2655" y="114"/>
                  </a:lnTo>
                  <a:lnTo>
                    <a:pt x="2611" y="132"/>
                  </a:lnTo>
                  <a:lnTo>
                    <a:pt x="2565" y="152"/>
                  </a:lnTo>
                  <a:lnTo>
                    <a:pt x="2520" y="174"/>
                  </a:lnTo>
                  <a:lnTo>
                    <a:pt x="2476" y="195"/>
                  </a:lnTo>
                  <a:lnTo>
                    <a:pt x="2433" y="218"/>
                  </a:lnTo>
                  <a:lnTo>
                    <a:pt x="2389" y="241"/>
                  </a:lnTo>
                  <a:lnTo>
                    <a:pt x="2347" y="266"/>
                  </a:lnTo>
                  <a:lnTo>
                    <a:pt x="2262" y="316"/>
                  </a:lnTo>
                  <a:lnTo>
                    <a:pt x="2178" y="365"/>
                  </a:lnTo>
                  <a:lnTo>
                    <a:pt x="2163" y="374"/>
                  </a:lnTo>
                  <a:lnTo>
                    <a:pt x="2134" y="391"/>
                  </a:lnTo>
                  <a:lnTo>
                    <a:pt x="2106" y="406"/>
                  </a:lnTo>
                  <a:lnTo>
                    <a:pt x="2077" y="422"/>
                  </a:lnTo>
                  <a:lnTo>
                    <a:pt x="2047" y="436"/>
                  </a:lnTo>
                  <a:lnTo>
                    <a:pt x="2019" y="450"/>
                  </a:lnTo>
                  <a:lnTo>
                    <a:pt x="1990" y="463"/>
                  </a:lnTo>
                  <a:lnTo>
                    <a:pt x="1960" y="474"/>
                  </a:lnTo>
                  <a:lnTo>
                    <a:pt x="1930" y="484"/>
                  </a:lnTo>
                  <a:lnTo>
                    <a:pt x="1902" y="495"/>
                  </a:lnTo>
                  <a:lnTo>
                    <a:pt x="1872" y="504"/>
                  </a:lnTo>
                  <a:lnTo>
                    <a:pt x="1842" y="512"/>
                  </a:lnTo>
                  <a:lnTo>
                    <a:pt x="1812" y="519"/>
                  </a:lnTo>
                  <a:lnTo>
                    <a:pt x="1782" y="525"/>
                  </a:lnTo>
                  <a:lnTo>
                    <a:pt x="1752" y="530"/>
                  </a:lnTo>
                  <a:lnTo>
                    <a:pt x="1723" y="535"/>
                  </a:lnTo>
                  <a:lnTo>
                    <a:pt x="1692" y="539"/>
                  </a:lnTo>
                  <a:lnTo>
                    <a:pt x="1662" y="542"/>
                  </a:lnTo>
                  <a:lnTo>
                    <a:pt x="1631" y="544"/>
                  </a:lnTo>
                  <a:lnTo>
                    <a:pt x="1601" y="545"/>
                  </a:lnTo>
                  <a:lnTo>
                    <a:pt x="1570" y="545"/>
                  </a:lnTo>
                  <a:lnTo>
                    <a:pt x="1539" y="545"/>
                  </a:lnTo>
                  <a:lnTo>
                    <a:pt x="1508" y="543"/>
                  </a:lnTo>
                  <a:lnTo>
                    <a:pt x="1477" y="541"/>
                  </a:lnTo>
                  <a:lnTo>
                    <a:pt x="1446" y="537"/>
                  </a:lnTo>
                  <a:lnTo>
                    <a:pt x="1414" y="534"/>
                  </a:lnTo>
                  <a:lnTo>
                    <a:pt x="1383" y="529"/>
                  </a:lnTo>
                  <a:lnTo>
                    <a:pt x="1351" y="523"/>
                  </a:lnTo>
                  <a:lnTo>
                    <a:pt x="1320" y="517"/>
                  </a:lnTo>
                  <a:lnTo>
                    <a:pt x="1288" y="508"/>
                  </a:lnTo>
                  <a:lnTo>
                    <a:pt x="1256" y="500"/>
                  </a:lnTo>
                  <a:lnTo>
                    <a:pt x="1223" y="491"/>
                  </a:lnTo>
                  <a:lnTo>
                    <a:pt x="1190" y="481"/>
                  </a:lnTo>
                  <a:lnTo>
                    <a:pt x="1146" y="466"/>
                  </a:lnTo>
                  <a:lnTo>
                    <a:pt x="1099" y="452"/>
                  </a:lnTo>
                  <a:lnTo>
                    <a:pt x="1050" y="439"/>
                  </a:lnTo>
                  <a:lnTo>
                    <a:pt x="1000" y="427"/>
                  </a:lnTo>
                  <a:lnTo>
                    <a:pt x="975" y="421"/>
                  </a:lnTo>
                  <a:lnTo>
                    <a:pt x="949" y="417"/>
                  </a:lnTo>
                  <a:lnTo>
                    <a:pt x="923" y="412"/>
                  </a:lnTo>
                  <a:lnTo>
                    <a:pt x="897" y="409"/>
                  </a:lnTo>
                  <a:lnTo>
                    <a:pt x="871" y="406"/>
                  </a:lnTo>
                  <a:lnTo>
                    <a:pt x="844" y="404"/>
                  </a:lnTo>
                  <a:lnTo>
                    <a:pt x="818" y="403"/>
                  </a:lnTo>
                  <a:lnTo>
                    <a:pt x="791" y="402"/>
                  </a:lnTo>
                  <a:close/>
                  <a:moveTo>
                    <a:pt x="1748" y="2427"/>
                  </a:moveTo>
                  <a:lnTo>
                    <a:pt x="1723" y="2426"/>
                  </a:lnTo>
                  <a:lnTo>
                    <a:pt x="1697" y="2425"/>
                  </a:lnTo>
                  <a:lnTo>
                    <a:pt x="1672" y="2422"/>
                  </a:lnTo>
                  <a:lnTo>
                    <a:pt x="1647" y="2417"/>
                  </a:lnTo>
                  <a:lnTo>
                    <a:pt x="1623" y="2412"/>
                  </a:lnTo>
                  <a:lnTo>
                    <a:pt x="1599" y="2406"/>
                  </a:lnTo>
                  <a:lnTo>
                    <a:pt x="1575" y="2399"/>
                  </a:lnTo>
                  <a:lnTo>
                    <a:pt x="1551" y="2389"/>
                  </a:lnTo>
                  <a:lnTo>
                    <a:pt x="1526" y="2379"/>
                  </a:lnTo>
                  <a:lnTo>
                    <a:pt x="1502" y="2368"/>
                  </a:lnTo>
                  <a:lnTo>
                    <a:pt x="1479" y="2355"/>
                  </a:lnTo>
                  <a:lnTo>
                    <a:pt x="1455" y="2342"/>
                  </a:lnTo>
                  <a:lnTo>
                    <a:pt x="1431" y="2328"/>
                  </a:lnTo>
                  <a:lnTo>
                    <a:pt x="1408" y="2311"/>
                  </a:lnTo>
                  <a:lnTo>
                    <a:pt x="1385" y="2294"/>
                  </a:lnTo>
                  <a:lnTo>
                    <a:pt x="1361" y="2275"/>
                  </a:lnTo>
                  <a:lnTo>
                    <a:pt x="1333" y="2252"/>
                  </a:lnTo>
                  <a:lnTo>
                    <a:pt x="1304" y="2230"/>
                  </a:lnTo>
                  <a:lnTo>
                    <a:pt x="1274" y="2208"/>
                  </a:lnTo>
                  <a:lnTo>
                    <a:pt x="1245" y="2188"/>
                  </a:lnTo>
                  <a:lnTo>
                    <a:pt x="1186" y="2146"/>
                  </a:lnTo>
                  <a:lnTo>
                    <a:pt x="1126" y="2108"/>
                  </a:lnTo>
                  <a:lnTo>
                    <a:pt x="1068" y="2074"/>
                  </a:lnTo>
                  <a:lnTo>
                    <a:pt x="1010" y="2041"/>
                  </a:lnTo>
                  <a:lnTo>
                    <a:pt x="955" y="2011"/>
                  </a:lnTo>
                  <a:lnTo>
                    <a:pt x="904" y="1982"/>
                  </a:lnTo>
                  <a:lnTo>
                    <a:pt x="838" y="1947"/>
                  </a:lnTo>
                  <a:lnTo>
                    <a:pt x="775" y="1910"/>
                  </a:lnTo>
                  <a:lnTo>
                    <a:pt x="714" y="1871"/>
                  </a:lnTo>
                  <a:lnTo>
                    <a:pt x="655" y="1831"/>
                  </a:lnTo>
                  <a:lnTo>
                    <a:pt x="626" y="1811"/>
                  </a:lnTo>
                  <a:lnTo>
                    <a:pt x="597" y="1790"/>
                  </a:lnTo>
                  <a:lnTo>
                    <a:pt x="570" y="1769"/>
                  </a:lnTo>
                  <a:lnTo>
                    <a:pt x="542" y="1747"/>
                  </a:lnTo>
                  <a:lnTo>
                    <a:pt x="516" y="1725"/>
                  </a:lnTo>
                  <a:lnTo>
                    <a:pt x="489" y="1704"/>
                  </a:lnTo>
                  <a:lnTo>
                    <a:pt x="463" y="1681"/>
                  </a:lnTo>
                  <a:lnTo>
                    <a:pt x="438" y="1658"/>
                  </a:lnTo>
                  <a:lnTo>
                    <a:pt x="413" y="1634"/>
                  </a:lnTo>
                  <a:lnTo>
                    <a:pt x="389" y="1611"/>
                  </a:lnTo>
                  <a:lnTo>
                    <a:pt x="364" y="1587"/>
                  </a:lnTo>
                  <a:lnTo>
                    <a:pt x="340" y="1561"/>
                  </a:lnTo>
                  <a:lnTo>
                    <a:pt x="317" y="1536"/>
                  </a:lnTo>
                  <a:lnTo>
                    <a:pt x="294" y="1511"/>
                  </a:lnTo>
                  <a:lnTo>
                    <a:pt x="273" y="1486"/>
                  </a:lnTo>
                  <a:lnTo>
                    <a:pt x="251" y="1459"/>
                  </a:lnTo>
                  <a:lnTo>
                    <a:pt x="229" y="1433"/>
                  </a:lnTo>
                  <a:lnTo>
                    <a:pt x="208" y="1407"/>
                  </a:lnTo>
                  <a:lnTo>
                    <a:pt x="188" y="1379"/>
                  </a:lnTo>
                  <a:lnTo>
                    <a:pt x="168" y="1351"/>
                  </a:lnTo>
                  <a:lnTo>
                    <a:pt x="149" y="1323"/>
                  </a:lnTo>
                  <a:lnTo>
                    <a:pt x="129" y="1294"/>
                  </a:lnTo>
                  <a:lnTo>
                    <a:pt x="111" y="1265"/>
                  </a:lnTo>
                  <a:lnTo>
                    <a:pt x="93" y="1237"/>
                  </a:lnTo>
                  <a:lnTo>
                    <a:pt x="74" y="1205"/>
                  </a:lnTo>
                  <a:lnTo>
                    <a:pt x="58" y="1174"/>
                  </a:lnTo>
                  <a:lnTo>
                    <a:pt x="43" y="1144"/>
                  </a:lnTo>
                  <a:lnTo>
                    <a:pt x="31" y="1114"/>
                  </a:lnTo>
                  <a:lnTo>
                    <a:pt x="20" y="1084"/>
                  </a:lnTo>
                  <a:lnTo>
                    <a:pt x="12" y="1057"/>
                  </a:lnTo>
                  <a:lnTo>
                    <a:pt x="7" y="1028"/>
                  </a:lnTo>
                  <a:lnTo>
                    <a:pt x="2" y="1002"/>
                  </a:lnTo>
                  <a:lnTo>
                    <a:pt x="0" y="974"/>
                  </a:lnTo>
                  <a:lnTo>
                    <a:pt x="0" y="948"/>
                  </a:lnTo>
                  <a:lnTo>
                    <a:pt x="1" y="923"/>
                  </a:lnTo>
                  <a:lnTo>
                    <a:pt x="4" y="897"/>
                  </a:lnTo>
                  <a:lnTo>
                    <a:pt x="11" y="873"/>
                  </a:lnTo>
                  <a:lnTo>
                    <a:pt x="18" y="849"/>
                  </a:lnTo>
                  <a:lnTo>
                    <a:pt x="28" y="825"/>
                  </a:lnTo>
                  <a:lnTo>
                    <a:pt x="40" y="802"/>
                  </a:lnTo>
                  <a:lnTo>
                    <a:pt x="55" y="778"/>
                  </a:lnTo>
                  <a:lnTo>
                    <a:pt x="70" y="754"/>
                  </a:lnTo>
                  <a:lnTo>
                    <a:pt x="85" y="730"/>
                  </a:lnTo>
                  <a:lnTo>
                    <a:pt x="101" y="707"/>
                  </a:lnTo>
                  <a:lnTo>
                    <a:pt x="117" y="685"/>
                  </a:lnTo>
                  <a:lnTo>
                    <a:pt x="134" y="664"/>
                  </a:lnTo>
                  <a:lnTo>
                    <a:pt x="152" y="644"/>
                  </a:lnTo>
                  <a:lnTo>
                    <a:pt x="169" y="623"/>
                  </a:lnTo>
                  <a:lnTo>
                    <a:pt x="188" y="605"/>
                  </a:lnTo>
                  <a:lnTo>
                    <a:pt x="207" y="586"/>
                  </a:lnTo>
                  <a:lnTo>
                    <a:pt x="227" y="568"/>
                  </a:lnTo>
                  <a:lnTo>
                    <a:pt x="246" y="551"/>
                  </a:lnTo>
                  <a:lnTo>
                    <a:pt x="267" y="535"/>
                  </a:lnTo>
                  <a:lnTo>
                    <a:pt x="289" y="519"/>
                  </a:lnTo>
                  <a:lnTo>
                    <a:pt x="309" y="504"/>
                  </a:lnTo>
                  <a:lnTo>
                    <a:pt x="331" y="490"/>
                  </a:lnTo>
                  <a:lnTo>
                    <a:pt x="354" y="476"/>
                  </a:lnTo>
                  <a:lnTo>
                    <a:pt x="377" y="464"/>
                  </a:lnTo>
                  <a:lnTo>
                    <a:pt x="400" y="452"/>
                  </a:lnTo>
                  <a:lnTo>
                    <a:pt x="424" y="441"/>
                  </a:lnTo>
                  <a:lnTo>
                    <a:pt x="448" y="430"/>
                  </a:lnTo>
                  <a:lnTo>
                    <a:pt x="472" y="420"/>
                  </a:lnTo>
                  <a:lnTo>
                    <a:pt x="498" y="411"/>
                  </a:lnTo>
                  <a:lnTo>
                    <a:pt x="524" y="403"/>
                  </a:lnTo>
                  <a:lnTo>
                    <a:pt x="549" y="395"/>
                  </a:lnTo>
                  <a:lnTo>
                    <a:pt x="576" y="389"/>
                  </a:lnTo>
                  <a:lnTo>
                    <a:pt x="602" y="382"/>
                  </a:lnTo>
                  <a:lnTo>
                    <a:pt x="629" y="378"/>
                  </a:lnTo>
                  <a:lnTo>
                    <a:pt x="657" y="373"/>
                  </a:lnTo>
                  <a:lnTo>
                    <a:pt x="686" y="370"/>
                  </a:lnTo>
                  <a:lnTo>
                    <a:pt x="713" y="366"/>
                  </a:lnTo>
                  <a:lnTo>
                    <a:pt x="742" y="364"/>
                  </a:lnTo>
                  <a:lnTo>
                    <a:pt x="774" y="363"/>
                  </a:lnTo>
                  <a:lnTo>
                    <a:pt x="805" y="363"/>
                  </a:lnTo>
                  <a:lnTo>
                    <a:pt x="836" y="364"/>
                  </a:lnTo>
                  <a:lnTo>
                    <a:pt x="866" y="366"/>
                  </a:lnTo>
                  <a:lnTo>
                    <a:pt x="897" y="370"/>
                  </a:lnTo>
                  <a:lnTo>
                    <a:pt x="927" y="373"/>
                  </a:lnTo>
                  <a:lnTo>
                    <a:pt x="956" y="378"/>
                  </a:lnTo>
                  <a:lnTo>
                    <a:pt x="985" y="383"/>
                  </a:lnTo>
                  <a:lnTo>
                    <a:pt x="1042" y="396"/>
                  </a:lnTo>
                  <a:lnTo>
                    <a:pt x="1097" y="411"/>
                  </a:lnTo>
                  <a:lnTo>
                    <a:pt x="1151" y="427"/>
                  </a:lnTo>
                  <a:lnTo>
                    <a:pt x="1203" y="443"/>
                  </a:lnTo>
                  <a:lnTo>
                    <a:pt x="1234" y="453"/>
                  </a:lnTo>
                  <a:lnTo>
                    <a:pt x="1265" y="463"/>
                  </a:lnTo>
                  <a:lnTo>
                    <a:pt x="1297" y="471"/>
                  </a:lnTo>
                  <a:lnTo>
                    <a:pt x="1328" y="478"/>
                  </a:lnTo>
                  <a:lnTo>
                    <a:pt x="1358" y="484"/>
                  </a:lnTo>
                  <a:lnTo>
                    <a:pt x="1389" y="490"/>
                  </a:lnTo>
                  <a:lnTo>
                    <a:pt x="1420" y="495"/>
                  </a:lnTo>
                  <a:lnTo>
                    <a:pt x="1450" y="498"/>
                  </a:lnTo>
                  <a:lnTo>
                    <a:pt x="1479" y="502"/>
                  </a:lnTo>
                  <a:lnTo>
                    <a:pt x="1510" y="504"/>
                  </a:lnTo>
                  <a:lnTo>
                    <a:pt x="1540" y="505"/>
                  </a:lnTo>
                  <a:lnTo>
                    <a:pt x="1570" y="506"/>
                  </a:lnTo>
                  <a:lnTo>
                    <a:pt x="1600" y="505"/>
                  </a:lnTo>
                  <a:lnTo>
                    <a:pt x="1629" y="504"/>
                  </a:lnTo>
                  <a:lnTo>
                    <a:pt x="1658" y="503"/>
                  </a:lnTo>
                  <a:lnTo>
                    <a:pt x="1688" y="499"/>
                  </a:lnTo>
                  <a:lnTo>
                    <a:pt x="1717" y="496"/>
                  </a:lnTo>
                  <a:lnTo>
                    <a:pt x="1746" y="491"/>
                  </a:lnTo>
                  <a:lnTo>
                    <a:pt x="1775" y="487"/>
                  </a:lnTo>
                  <a:lnTo>
                    <a:pt x="1804" y="480"/>
                  </a:lnTo>
                  <a:lnTo>
                    <a:pt x="1833" y="473"/>
                  </a:lnTo>
                  <a:lnTo>
                    <a:pt x="1861" y="465"/>
                  </a:lnTo>
                  <a:lnTo>
                    <a:pt x="1890" y="457"/>
                  </a:lnTo>
                  <a:lnTo>
                    <a:pt x="1919" y="447"/>
                  </a:lnTo>
                  <a:lnTo>
                    <a:pt x="1946" y="436"/>
                  </a:lnTo>
                  <a:lnTo>
                    <a:pt x="1975" y="426"/>
                  </a:lnTo>
                  <a:lnTo>
                    <a:pt x="2004" y="413"/>
                  </a:lnTo>
                  <a:lnTo>
                    <a:pt x="2031" y="401"/>
                  </a:lnTo>
                  <a:lnTo>
                    <a:pt x="2060" y="387"/>
                  </a:lnTo>
                  <a:lnTo>
                    <a:pt x="2087" y="372"/>
                  </a:lnTo>
                  <a:lnTo>
                    <a:pt x="2115" y="357"/>
                  </a:lnTo>
                  <a:lnTo>
                    <a:pt x="2144" y="340"/>
                  </a:lnTo>
                  <a:lnTo>
                    <a:pt x="2157" y="332"/>
                  </a:lnTo>
                  <a:lnTo>
                    <a:pt x="2242" y="281"/>
                  </a:lnTo>
                  <a:lnTo>
                    <a:pt x="2328" y="231"/>
                  </a:lnTo>
                  <a:lnTo>
                    <a:pt x="2372" y="207"/>
                  </a:lnTo>
                  <a:lnTo>
                    <a:pt x="2416" y="183"/>
                  </a:lnTo>
                  <a:lnTo>
                    <a:pt x="2460" y="159"/>
                  </a:lnTo>
                  <a:lnTo>
                    <a:pt x="2505" y="137"/>
                  </a:lnTo>
                  <a:lnTo>
                    <a:pt x="2551" y="115"/>
                  </a:lnTo>
                  <a:lnTo>
                    <a:pt x="2597" y="96"/>
                  </a:lnTo>
                  <a:lnTo>
                    <a:pt x="2643" y="76"/>
                  </a:lnTo>
                  <a:lnTo>
                    <a:pt x="2690" y="59"/>
                  </a:lnTo>
                  <a:lnTo>
                    <a:pt x="2738" y="43"/>
                  </a:lnTo>
                  <a:lnTo>
                    <a:pt x="2787" y="29"/>
                  </a:lnTo>
                  <a:lnTo>
                    <a:pt x="2837" y="16"/>
                  </a:lnTo>
                  <a:lnTo>
                    <a:pt x="2886" y="6"/>
                  </a:lnTo>
                  <a:lnTo>
                    <a:pt x="2895" y="6"/>
                  </a:lnTo>
                  <a:lnTo>
                    <a:pt x="2897" y="5"/>
                  </a:lnTo>
                  <a:lnTo>
                    <a:pt x="2945" y="3"/>
                  </a:lnTo>
                  <a:lnTo>
                    <a:pt x="2993" y="0"/>
                  </a:lnTo>
                  <a:lnTo>
                    <a:pt x="3038" y="0"/>
                  </a:lnTo>
                  <a:lnTo>
                    <a:pt x="3083" y="3"/>
                  </a:lnTo>
                  <a:lnTo>
                    <a:pt x="3127" y="6"/>
                  </a:lnTo>
                  <a:lnTo>
                    <a:pt x="3170" y="11"/>
                  </a:lnTo>
                  <a:lnTo>
                    <a:pt x="3212" y="18"/>
                  </a:lnTo>
                  <a:lnTo>
                    <a:pt x="3253" y="26"/>
                  </a:lnTo>
                  <a:lnTo>
                    <a:pt x="3293" y="36"/>
                  </a:lnTo>
                  <a:lnTo>
                    <a:pt x="3333" y="47"/>
                  </a:lnTo>
                  <a:lnTo>
                    <a:pt x="3371" y="60"/>
                  </a:lnTo>
                  <a:lnTo>
                    <a:pt x="3409" y="75"/>
                  </a:lnTo>
                  <a:lnTo>
                    <a:pt x="3446" y="92"/>
                  </a:lnTo>
                  <a:lnTo>
                    <a:pt x="3482" y="110"/>
                  </a:lnTo>
                  <a:lnTo>
                    <a:pt x="3518" y="130"/>
                  </a:lnTo>
                  <a:lnTo>
                    <a:pt x="3552" y="152"/>
                  </a:lnTo>
                  <a:lnTo>
                    <a:pt x="3566" y="161"/>
                  </a:lnTo>
                  <a:lnTo>
                    <a:pt x="3626" y="200"/>
                  </a:lnTo>
                  <a:lnTo>
                    <a:pt x="3684" y="239"/>
                  </a:lnTo>
                  <a:lnTo>
                    <a:pt x="3744" y="279"/>
                  </a:lnTo>
                  <a:lnTo>
                    <a:pt x="3802" y="319"/>
                  </a:lnTo>
                  <a:lnTo>
                    <a:pt x="3860" y="362"/>
                  </a:lnTo>
                  <a:lnTo>
                    <a:pt x="3916" y="405"/>
                  </a:lnTo>
                  <a:lnTo>
                    <a:pt x="3943" y="427"/>
                  </a:lnTo>
                  <a:lnTo>
                    <a:pt x="3971" y="450"/>
                  </a:lnTo>
                  <a:lnTo>
                    <a:pt x="3999" y="474"/>
                  </a:lnTo>
                  <a:lnTo>
                    <a:pt x="4024" y="497"/>
                  </a:lnTo>
                  <a:lnTo>
                    <a:pt x="4040" y="512"/>
                  </a:lnTo>
                  <a:lnTo>
                    <a:pt x="4055" y="528"/>
                  </a:lnTo>
                  <a:lnTo>
                    <a:pt x="4070" y="544"/>
                  </a:lnTo>
                  <a:lnTo>
                    <a:pt x="4083" y="561"/>
                  </a:lnTo>
                  <a:lnTo>
                    <a:pt x="4098" y="580"/>
                  </a:lnTo>
                  <a:lnTo>
                    <a:pt x="4112" y="598"/>
                  </a:lnTo>
                  <a:lnTo>
                    <a:pt x="4125" y="617"/>
                  </a:lnTo>
                  <a:lnTo>
                    <a:pt x="4137" y="637"/>
                  </a:lnTo>
                  <a:lnTo>
                    <a:pt x="4150" y="658"/>
                  </a:lnTo>
                  <a:lnTo>
                    <a:pt x="4161" y="679"/>
                  </a:lnTo>
                  <a:lnTo>
                    <a:pt x="4172" y="701"/>
                  </a:lnTo>
                  <a:lnTo>
                    <a:pt x="4183" y="723"/>
                  </a:lnTo>
                  <a:lnTo>
                    <a:pt x="4192" y="745"/>
                  </a:lnTo>
                  <a:lnTo>
                    <a:pt x="4202" y="768"/>
                  </a:lnTo>
                  <a:lnTo>
                    <a:pt x="4211" y="791"/>
                  </a:lnTo>
                  <a:lnTo>
                    <a:pt x="4219" y="815"/>
                  </a:lnTo>
                  <a:lnTo>
                    <a:pt x="4225" y="834"/>
                  </a:lnTo>
                  <a:lnTo>
                    <a:pt x="4230" y="854"/>
                  </a:lnTo>
                  <a:lnTo>
                    <a:pt x="4235" y="873"/>
                  </a:lnTo>
                  <a:lnTo>
                    <a:pt x="4238" y="893"/>
                  </a:lnTo>
                  <a:lnTo>
                    <a:pt x="4242" y="912"/>
                  </a:lnTo>
                  <a:lnTo>
                    <a:pt x="4245" y="932"/>
                  </a:lnTo>
                  <a:lnTo>
                    <a:pt x="4247" y="952"/>
                  </a:lnTo>
                  <a:lnTo>
                    <a:pt x="4250" y="972"/>
                  </a:lnTo>
                  <a:lnTo>
                    <a:pt x="4251" y="991"/>
                  </a:lnTo>
                  <a:lnTo>
                    <a:pt x="4251" y="1012"/>
                  </a:lnTo>
                  <a:lnTo>
                    <a:pt x="4251" y="1033"/>
                  </a:lnTo>
                  <a:lnTo>
                    <a:pt x="4251" y="1052"/>
                  </a:lnTo>
                  <a:lnTo>
                    <a:pt x="4250" y="1073"/>
                  </a:lnTo>
                  <a:lnTo>
                    <a:pt x="4247" y="1093"/>
                  </a:lnTo>
                  <a:lnTo>
                    <a:pt x="4245" y="1114"/>
                  </a:lnTo>
                  <a:lnTo>
                    <a:pt x="4242" y="1134"/>
                  </a:lnTo>
                  <a:lnTo>
                    <a:pt x="4235" y="1175"/>
                  </a:lnTo>
                  <a:lnTo>
                    <a:pt x="4225" y="1217"/>
                  </a:lnTo>
                  <a:lnTo>
                    <a:pt x="4212" y="1259"/>
                  </a:lnTo>
                  <a:lnTo>
                    <a:pt x="4198" y="1301"/>
                  </a:lnTo>
                  <a:lnTo>
                    <a:pt x="4181" y="1343"/>
                  </a:lnTo>
                  <a:lnTo>
                    <a:pt x="4161" y="1386"/>
                  </a:lnTo>
                  <a:lnTo>
                    <a:pt x="4140" y="1428"/>
                  </a:lnTo>
                  <a:lnTo>
                    <a:pt x="4116" y="1471"/>
                  </a:lnTo>
                  <a:lnTo>
                    <a:pt x="4091" y="1511"/>
                  </a:lnTo>
                  <a:lnTo>
                    <a:pt x="4065" y="1551"/>
                  </a:lnTo>
                  <a:lnTo>
                    <a:pt x="4039" y="1591"/>
                  </a:lnTo>
                  <a:lnTo>
                    <a:pt x="4010" y="1630"/>
                  </a:lnTo>
                  <a:lnTo>
                    <a:pt x="3980" y="1669"/>
                  </a:lnTo>
                  <a:lnTo>
                    <a:pt x="3948" y="1707"/>
                  </a:lnTo>
                  <a:lnTo>
                    <a:pt x="3916" y="1746"/>
                  </a:lnTo>
                  <a:lnTo>
                    <a:pt x="3882" y="1784"/>
                  </a:lnTo>
                  <a:lnTo>
                    <a:pt x="3846" y="1821"/>
                  </a:lnTo>
                  <a:lnTo>
                    <a:pt x="3809" y="1858"/>
                  </a:lnTo>
                  <a:lnTo>
                    <a:pt x="3770" y="1895"/>
                  </a:lnTo>
                  <a:lnTo>
                    <a:pt x="3731" y="1932"/>
                  </a:lnTo>
                  <a:lnTo>
                    <a:pt x="3689" y="1967"/>
                  </a:lnTo>
                  <a:lnTo>
                    <a:pt x="3646" y="2004"/>
                  </a:lnTo>
                  <a:lnTo>
                    <a:pt x="3602" y="2040"/>
                  </a:lnTo>
                  <a:lnTo>
                    <a:pt x="3556" y="2075"/>
                  </a:lnTo>
                  <a:lnTo>
                    <a:pt x="3506" y="2111"/>
                  </a:lnTo>
                  <a:lnTo>
                    <a:pt x="3458" y="2144"/>
                  </a:lnTo>
                  <a:lnTo>
                    <a:pt x="3433" y="2160"/>
                  </a:lnTo>
                  <a:lnTo>
                    <a:pt x="3408" y="2175"/>
                  </a:lnTo>
                  <a:lnTo>
                    <a:pt x="3384" y="2190"/>
                  </a:lnTo>
                  <a:lnTo>
                    <a:pt x="3358" y="2204"/>
                  </a:lnTo>
                  <a:lnTo>
                    <a:pt x="3333" y="2216"/>
                  </a:lnTo>
                  <a:lnTo>
                    <a:pt x="3308" y="2229"/>
                  </a:lnTo>
                  <a:lnTo>
                    <a:pt x="3283" y="2242"/>
                  </a:lnTo>
                  <a:lnTo>
                    <a:pt x="3258" y="2253"/>
                  </a:lnTo>
                  <a:lnTo>
                    <a:pt x="3232" y="2263"/>
                  </a:lnTo>
                  <a:lnTo>
                    <a:pt x="3207" y="2274"/>
                  </a:lnTo>
                  <a:lnTo>
                    <a:pt x="3182" y="2283"/>
                  </a:lnTo>
                  <a:lnTo>
                    <a:pt x="3155" y="2292"/>
                  </a:lnTo>
                  <a:lnTo>
                    <a:pt x="3130" y="2300"/>
                  </a:lnTo>
                  <a:lnTo>
                    <a:pt x="3104" y="2308"/>
                  </a:lnTo>
                  <a:lnTo>
                    <a:pt x="3079" y="2315"/>
                  </a:lnTo>
                  <a:lnTo>
                    <a:pt x="3052" y="2322"/>
                  </a:lnTo>
                  <a:lnTo>
                    <a:pt x="3026" y="2328"/>
                  </a:lnTo>
                  <a:lnTo>
                    <a:pt x="2999" y="2333"/>
                  </a:lnTo>
                  <a:lnTo>
                    <a:pt x="2973" y="2338"/>
                  </a:lnTo>
                  <a:lnTo>
                    <a:pt x="2947" y="2341"/>
                  </a:lnTo>
                  <a:lnTo>
                    <a:pt x="2919" y="2345"/>
                  </a:lnTo>
                  <a:lnTo>
                    <a:pt x="2893" y="2348"/>
                  </a:lnTo>
                  <a:lnTo>
                    <a:pt x="2865" y="2350"/>
                  </a:lnTo>
                  <a:lnTo>
                    <a:pt x="2839" y="2352"/>
                  </a:lnTo>
                  <a:lnTo>
                    <a:pt x="2811" y="2353"/>
                  </a:lnTo>
                  <a:lnTo>
                    <a:pt x="2784" y="2353"/>
                  </a:lnTo>
                  <a:lnTo>
                    <a:pt x="2756" y="2353"/>
                  </a:lnTo>
                  <a:lnTo>
                    <a:pt x="2729" y="2353"/>
                  </a:lnTo>
                  <a:lnTo>
                    <a:pt x="2681" y="2350"/>
                  </a:lnTo>
                  <a:lnTo>
                    <a:pt x="2632" y="2349"/>
                  </a:lnTo>
                  <a:lnTo>
                    <a:pt x="2583" y="2348"/>
                  </a:lnTo>
                  <a:lnTo>
                    <a:pt x="2533" y="2348"/>
                  </a:lnTo>
                  <a:lnTo>
                    <a:pt x="2481" y="2348"/>
                  </a:lnTo>
                  <a:lnTo>
                    <a:pt x="2429" y="2348"/>
                  </a:lnTo>
                  <a:lnTo>
                    <a:pt x="2377" y="2349"/>
                  </a:lnTo>
                  <a:lnTo>
                    <a:pt x="2324" y="2352"/>
                  </a:lnTo>
                  <a:lnTo>
                    <a:pt x="2271" y="2355"/>
                  </a:lnTo>
                  <a:lnTo>
                    <a:pt x="2217" y="2360"/>
                  </a:lnTo>
                  <a:lnTo>
                    <a:pt x="2163" y="2364"/>
                  </a:lnTo>
                  <a:lnTo>
                    <a:pt x="2109" y="2371"/>
                  </a:lnTo>
                  <a:lnTo>
                    <a:pt x="2055" y="2378"/>
                  </a:lnTo>
                  <a:lnTo>
                    <a:pt x="2000" y="2387"/>
                  </a:lnTo>
                  <a:lnTo>
                    <a:pt x="1946" y="2398"/>
                  </a:lnTo>
                  <a:lnTo>
                    <a:pt x="1892" y="2409"/>
                  </a:lnTo>
                  <a:lnTo>
                    <a:pt x="1856" y="2417"/>
                  </a:lnTo>
                  <a:lnTo>
                    <a:pt x="1819" y="2423"/>
                  </a:lnTo>
                  <a:lnTo>
                    <a:pt x="1783" y="2426"/>
                  </a:lnTo>
                  <a:lnTo>
                    <a:pt x="1748" y="242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7" name="Freeform 45">
              <a:extLst>
                <a:ext uri="{FF2B5EF4-FFF2-40B4-BE49-F238E27FC236}">
                  <a16:creationId xmlns:a16="http://schemas.microsoft.com/office/drawing/2014/main" id="{562F706A-C3BA-4B5E-A6C8-8DD93FEF2AD8}"/>
                </a:ext>
              </a:extLst>
            </p:cNvPr>
            <p:cNvSpPr>
              <a:spLocks/>
            </p:cNvSpPr>
            <p:nvPr userDrawn="1"/>
          </p:nvSpPr>
          <p:spPr bwMode="auto">
            <a:xfrm>
              <a:off x="2881023" y="6481134"/>
              <a:ext cx="409433" cy="376866"/>
            </a:xfrm>
            <a:custGeom>
              <a:avLst/>
              <a:gdLst>
                <a:gd name="T0" fmla="*/ 119 w 620"/>
                <a:gd name="T1" fmla="*/ 47 h 568"/>
                <a:gd name="T2" fmla="*/ 99 w 620"/>
                <a:gd name="T3" fmla="*/ 62 h 568"/>
                <a:gd name="T4" fmla="*/ 81 w 620"/>
                <a:gd name="T5" fmla="*/ 81 h 568"/>
                <a:gd name="T6" fmla="*/ 66 w 620"/>
                <a:gd name="T7" fmla="*/ 101 h 568"/>
                <a:gd name="T8" fmla="*/ 54 w 620"/>
                <a:gd name="T9" fmla="*/ 123 h 568"/>
                <a:gd name="T10" fmla="*/ 45 w 620"/>
                <a:gd name="T11" fmla="*/ 147 h 568"/>
                <a:gd name="T12" fmla="*/ 41 w 620"/>
                <a:gd name="T13" fmla="*/ 170 h 568"/>
                <a:gd name="T14" fmla="*/ 41 w 620"/>
                <a:gd name="T15" fmla="*/ 194 h 568"/>
                <a:gd name="T16" fmla="*/ 52 w 620"/>
                <a:gd name="T17" fmla="*/ 256 h 568"/>
                <a:gd name="T18" fmla="*/ 64 w 620"/>
                <a:gd name="T19" fmla="*/ 352 h 568"/>
                <a:gd name="T20" fmla="*/ 66 w 620"/>
                <a:gd name="T21" fmla="*/ 420 h 568"/>
                <a:gd name="T22" fmla="*/ 65 w 620"/>
                <a:gd name="T23" fmla="*/ 464 h 568"/>
                <a:gd name="T24" fmla="*/ 61 w 620"/>
                <a:gd name="T25" fmla="*/ 507 h 568"/>
                <a:gd name="T26" fmla="*/ 55 w 620"/>
                <a:gd name="T27" fmla="*/ 547 h 568"/>
                <a:gd name="T28" fmla="*/ 11 w 620"/>
                <a:gd name="T29" fmla="*/ 568 h 568"/>
                <a:gd name="T30" fmla="*/ 19 w 620"/>
                <a:gd name="T31" fmla="*/ 529 h 568"/>
                <a:gd name="T32" fmla="*/ 23 w 620"/>
                <a:gd name="T33" fmla="*/ 488 h 568"/>
                <a:gd name="T34" fmla="*/ 26 w 620"/>
                <a:gd name="T35" fmla="*/ 445 h 568"/>
                <a:gd name="T36" fmla="*/ 26 w 620"/>
                <a:gd name="T37" fmla="*/ 402 h 568"/>
                <a:gd name="T38" fmla="*/ 20 w 620"/>
                <a:gd name="T39" fmla="*/ 311 h 568"/>
                <a:gd name="T40" fmla="*/ 4 w 620"/>
                <a:gd name="T41" fmla="*/ 214 h 568"/>
                <a:gd name="T42" fmla="*/ 0 w 620"/>
                <a:gd name="T43" fmla="*/ 183 h 568"/>
                <a:gd name="T44" fmla="*/ 4 w 620"/>
                <a:gd name="T45" fmla="*/ 152 h 568"/>
                <a:gd name="T46" fmla="*/ 12 w 620"/>
                <a:gd name="T47" fmla="*/ 121 h 568"/>
                <a:gd name="T48" fmla="*/ 26 w 620"/>
                <a:gd name="T49" fmla="*/ 92 h 568"/>
                <a:gd name="T50" fmla="*/ 43 w 620"/>
                <a:gd name="T51" fmla="*/ 64 h 568"/>
                <a:gd name="T52" fmla="*/ 65 w 620"/>
                <a:gd name="T53" fmla="*/ 39 h 568"/>
                <a:gd name="T54" fmla="*/ 90 w 620"/>
                <a:gd name="T55" fmla="*/ 19 h 568"/>
                <a:gd name="T56" fmla="*/ 119 w 620"/>
                <a:gd name="T57" fmla="*/ 3 h 568"/>
                <a:gd name="T58" fmla="*/ 132 w 620"/>
                <a:gd name="T59" fmla="*/ 1 h 568"/>
                <a:gd name="T60" fmla="*/ 142 w 620"/>
                <a:gd name="T61" fmla="*/ 1 h 568"/>
                <a:gd name="T62" fmla="*/ 150 w 620"/>
                <a:gd name="T63" fmla="*/ 5 h 568"/>
                <a:gd name="T64" fmla="*/ 174 w 620"/>
                <a:gd name="T65" fmla="*/ 25 h 568"/>
                <a:gd name="T66" fmla="*/ 199 w 620"/>
                <a:gd name="T67" fmla="*/ 45 h 568"/>
                <a:gd name="T68" fmla="*/ 255 w 620"/>
                <a:gd name="T69" fmla="*/ 90 h 568"/>
                <a:gd name="T70" fmla="*/ 280 w 620"/>
                <a:gd name="T71" fmla="*/ 115 h 568"/>
                <a:gd name="T72" fmla="*/ 302 w 620"/>
                <a:gd name="T73" fmla="*/ 144 h 568"/>
                <a:gd name="T74" fmla="*/ 376 w 620"/>
                <a:gd name="T75" fmla="*/ 254 h 568"/>
                <a:gd name="T76" fmla="*/ 454 w 620"/>
                <a:gd name="T77" fmla="*/ 360 h 568"/>
                <a:gd name="T78" fmla="*/ 534 w 620"/>
                <a:gd name="T79" fmla="*/ 466 h 568"/>
                <a:gd name="T80" fmla="*/ 620 w 620"/>
                <a:gd name="T81" fmla="*/ 568 h 568"/>
                <a:gd name="T82" fmla="*/ 527 w 620"/>
                <a:gd name="T83" fmla="*/ 520 h 568"/>
                <a:gd name="T84" fmla="*/ 449 w 620"/>
                <a:gd name="T85" fmla="*/ 421 h 568"/>
                <a:gd name="T86" fmla="*/ 374 w 620"/>
                <a:gd name="T87" fmla="*/ 320 h 568"/>
                <a:gd name="T88" fmla="*/ 303 w 620"/>
                <a:gd name="T89" fmla="*/ 217 h 568"/>
                <a:gd name="T90" fmla="*/ 260 w 620"/>
                <a:gd name="T91" fmla="*/ 152 h 568"/>
                <a:gd name="T92" fmla="*/ 239 w 620"/>
                <a:gd name="T93" fmla="*/ 129 h 568"/>
                <a:gd name="T94" fmla="*/ 202 w 620"/>
                <a:gd name="T95" fmla="*/ 97 h 568"/>
                <a:gd name="T96" fmla="*/ 163 w 620"/>
                <a:gd name="T97" fmla="*/ 67 h 568"/>
                <a:gd name="T98" fmla="*/ 142 w 620"/>
                <a:gd name="T99" fmla="*/ 5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0" h="568">
                  <a:moveTo>
                    <a:pt x="130" y="40"/>
                  </a:moveTo>
                  <a:lnTo>
                    <a:pt x="119" y="47"/>
                  </a:lnTo>
                  <a:lnTo>
                    <a:pt x="108" y="54"/>
                  </a:lnTo>
                  <a:lnTo>
                    <a:pt x="99" y="62"/>
                  </a:lnTo>
                  <a:lnTo>
                    <a:pt x="90" y="71"/>
                  </a:lnTo>
                  <a:lnTo>
                    <a:pt x="81" y="81"/>
                  </a:lnTo>
                  <a:lnTo>
                    <a:pt x="73" y="91"/>
                  </a:lnTo>
                  <a:lnTo>
                    <a:pt x="66" y="101"/>
                  </a:lnTo>
                  <a:lnTo>
                    <a:pt x="59" y="113"/>
                  </a:lnTo>
                  <a:lnTo>
                    <a:pt x="54" y="123"/>
                  </a:lnTo>
                  <a:lnTo>
                    <a:pt x="49" y="136"/>
                  </a:lnTo>
                  <a:lnTo>
                    <a:pt x="45" y="147"/>
                  </a:lnTo>
                  <a:lnTo>
                    <a:pt x="43" y="159"/>
                  </a:lnTo>
                  <a:lnTo>
                    <a:pt x="41" y="170"/>
                  </a:lnTo>
                  <a:lnTo>
                    <a:pt x="41" y="183"/>
                  </a:lnTo>
                  <a:lnTo>
                    <a:pt x="41" y="194"/>
                  </a:lnTo>
                  <a:lnTo>
                    <a:pt x="43" y="206"/>
                  </a:lnTo>
                  <a:lnTo>
                    <a:pt x="52" y="256"/>
                  </a:lnTo>
                  <a:lnTo>
                    <a:pt x="59" y="304"/>
                  </a:lnTo>
                  <a:lnTo>
                    <a:pt x="64" y="352"/>
                  </a:lnTo>
                  <a:lnTo>
                    <a:pt x="66" y="398"/>
                  </a:lnTo>
                  <a:lnTo>
                    <a:pt x="66" y="420"/>
                  </a:lnTo>
                  <a:lnTo>
                    <a:pt x="66" y="443"/>
                  </a:lnTo>
                  <a:lnTo>
                    <a:pt x="65" y="464"/>
                  </a:lnTo>
                  <a:lnTo>
                    <a:pt x="64" y="485"/>
                  </a:lnTo>
                  <a:lnTo>
                    <a:pt x="61" y="507"/>
                  </a:lnTo>
                  <a:lnTo>
                    <a:pt x="59" y="528"/>
                  </a:lnTo>
                  <a:lnTo>
                    <a:pt x="55" y="547"/>
                  </a:lnTo>
                  <a:lnTo>
                    <a:pt x="52" y="568"/>
                  </a:lnTo>
                  <a:lnTo>
                    <a:pt x="11" y="568"/>
                  </a:lnTo>
                  <a:lnTo>
                    <a:pt x="15" y="549"/>
                  </a:lnTo>
                  <a:lnTo>
                    <a:pt x="19" y="529"/>
                  </a:lnTo>
                  <a:lnTo>
                    <a:pt x="21" y="508"/>
                  </a:lnTo>
                  <a:lnTo>
                    <a:pt x="23" y="488"/>
                  </a:lnTo>
                  <a:lnTo>
                    <a:pt x="25" y="467"/>
                  </a:lnTo>
                  <a:lnTo>
                    <a:pt x="26" y="445"/>
                  </a:lnTo>
                  <a:lnTo>
                    <a:pt x="26" y="423"/>
                  </a:lnTo>
                  <a:lnTo>
                    <a:pt x="26" y="402"/>
                  </a:lnTo>
                  <a:lnTo>
                    <a:pt x="23" y="357"/>
                  </a:lnTo>
                  <a:lnTo>
                    <a:pt x="20" y="311"/>
                  </a:lnTo>
                  <a:lnTo>
                    <a:pt x="13" y="263"/>
                  </a:lnTo>
                  <a:lnTo>
                    <a:pt x="4" y="214"/>
                  </a:lnTo>
                  <a:lnTo>
                    <a:pt x="2" y="198"/>
                  </a:lnTo>
                  <a:lnTo>
                    <a:pt x="0" y="183"/>
                  </a:lnTo>
                  <a:lnTo>
                    <a:pt x="2" y="168"/>
                  </a:lnTo>
                  <a:lnTo>
                    <a:pt x="4" y="152"/>
                  </a:lnTo>
                  <a:lnTo>
                    <a:pt x="7" y="137"/>
                  </a:lnTo>
                  <a:lnTo>
                    <a:pt x="12" y="121"/>
                  </a:lnTo>
                  <a:lnTo>
                    <a:pt x="19" y="106"/>
                  </a:lnTo>
                  <a:lnTo>
                    <a:pt x="26" y="92"/>
                  </a:lnTo>
                  <a:lnTo>
                    <a:pt x="34" y="78"/>
                  </a:lnTo>
                  <a:lnTo>
                    <a:pt x="43" y="64"/>
                  </a:lnTo>
                  <a:lnTo>
                    <a:pt x="53" y="52"/>
                  </a:lnTo>
                  <a:lnTo>
                    <a:pt x="65" y="39"/>
                  </a:lnTo>
                  <a:lnTo>
                    <a:pt x="77" y="29"/>
                  </a:lnTo>
                  <a:lnTo>
                    <a:pt x="90" y="19"/>
                  </a:lnTo>
                  <a:lnTo>
                    <a:pt x="105" y="9"/>
                  </a:lnTo>
                  <a:lnTo>
                    <a:pt x="119" y="3"/>
                  </a:lnTo>
                  <a:lnTo>
                    <a:pt x="125" y="0"/>
                  </a:lnTo>
                  <a:lnTo>
                    <a:pt x="132" y="1"/>
                  </a:lnTo>
                  <a:lnTo>
                    <a:pt x="137" y="0"/>
                  </a:lnTo>
                  <a:lnTo>
                    <a:pt x="142" y="1"/>
                  </a:lnTo>
                  <a:lnTo>
                    <a:pt x="145" y="3"/>
                  </a:lnTo>
                  <a:lnTo>
                    <a:pt x="150" y="5"/>
                  </a:lnTo>
                  <a:lnTo>
                    <a:pt x="161" y="15"/>
                  </a:lnTo>
                  <a:lnTo>
                    <a:pt x="174" y="25"/>
                  </a:lnTo>
                  <a:lnTo>
                    <a:pt x="186" y="35"/>
                  </a:lnTo>
                  <a:lnTo>
                    <a:pt x="199" y="45"/>
                  </a:lnTo>
                  <a:lnTo>
                    <a:pt x="228" y="67"/>
                  </a:lnTo>
                  <a:lnTo>
                    <a:pt x="255" y="90"/>
                  </a:lnTo>
                  <a:lnTo>
                    <a:pt x="268" y="102"/>
                  </a:lnTo>
                  <a:lnTo>
                    <a:pt x="280" y="115"/>
                  </a:lnTo>
                  <a:lnTo>
                    <a:pt x="292" y="129"/>
                  </a:lnTo>
                  <a:lnTo>
                    <a:pt x="302" y="144"/>
                  </a:lnTo>
                  <a:lnTo>
                    <a:pt x="339" y="199"/>
                  </a:lnTo>
                  <a:lnTo>
                    <a:pt x="376" y="254"/>
                  </a:lnTo>
                  <a:lnTo>
                    <a:pt x="415" y="308"/>
                  </a:lnTo>
                  <a:lnTo>
                    <a:pt x="454" y="360"/>
                  </a:lnTo>
                  <a:lnTo>
                    <a:pt x="494" y="413"/>
                  </a:lnTo>
                  <a:lnTo>
                    <a:pt x="534" y="466"/>
                  </a:lnTo>
                  <a:lnTo>
                    <a:pt x="576" y="518"/>
                  </a:lnTo>
                  <a:lnTo>
                    <a:pt x="620" y="568"/>
                  </a:lnTo>
                  <a:lnTo>
                    <a:pt x="568" y="568"/>
                  </a:lnTo>
                  <a:lnTo>
                    <a:pt x="527" y="520"/>
                  </a:lnTo>
                  <a:lnTo>
                    <a:pt x="488" y="471"/>
                  </a:lnTo>
                  <a:lnTo>
                    <a:pt x="449" y="421"/>
                  </a:lnTo>
                  <a:lnTo>
                    <a:pt x="411" y="371"/>
                  </a:lnTo>
                  <a:lnTo>
                    <a:pt x="374" y="320"/>
                  </a:lnTo>
                  <a:lnTo>
                    <a:pt x="339" y="269"/>
                  </a:lnTo>
                  <a:lnTo>
                    <a:pt x="303" y="217"/>
                  </a:lnTo>
                  <a:lnTo>
                    <a:pt x="269" y="164"/>
                  </a:lnTo>
                  <a:lnTo>
                    <a:pt x="260" y="152"/>
                  </a:lnTo>
                  <a:lnTo>
                    <a:pt x="251" y="140"/>
                  </a:lnTo>
                  <a:lnTo>
                    <a:pt x="239" y="129"/>
                  </a:lnTo>
                  <a:lnTo>
                    <a:pt x="228" y="118"/>
                  </a:lnTo>
                  <a:lnTo>
                    <a:pt x="202" y="97"/>
                  </a:lnTo>
                  <a:lnTo>
                    <a:pt x="175" y="76"/>
                  </a:lnTo>
                  <a:lnTo>
                    <a:pt x="163" y="67"/>
                  </a:lnTo>
                  <a:lnTo>
                    <a:pt x="152" y="59"/>
                  </a:lnTo>
                  <a:lnTo>
                    <a:pt x="142" y="50"/>
                  </a:lnTo>
                  <a:lnTo>
                    <a:pt x="130" y="4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8" name="Freeform 46">
              <a:extLst>
                <a:ext uri="{FF2B5EF4-FFF2-40B4-BE49-F238E27FC236}">
                  <a16:creationId xmlns:a16="http://schemas.microsoft.com/office/drawing/2014/main" id="{C9E005E5-FFE9-4B38-BA26-3776B5FE09DD}"/>
                </a:ext>
              </a:extLst>
            </p:cNvPr>
            <p:cNvSpPr>
              <a:spLocks/>
            </p:cNvSpPr>
            <p:nvPr userDrawn="1"/>
          </p:nvSpPr>
          <p:spPr bwMode="auto">
            <a:xfrm>
              <a:off x="10962665" y="2"/>
              <a:ext cx="595538" cy="432697"/>
            </a:xfrm>
            <a:custGeom>
              <a:avLst/>
              <a:gdLst>
                <a:gd name="T0" fmla="*/ 39 w 899"/>
                <a:gd name="T1" fmla="*/ 41 h 648"/>
                <a:gd name="T2" fmla="*/ 44 w 899"/>
                <a:gd name="T3" fmla="*/ 101 h 648"/>
                <a:gd name="T4" fmla="*/ 54 w 899"/>
                <a:gd name="T5" fmla="*/ 158 h 648"/>
                <a:gd name="T6" fmla="*/ 70 w 899"/>
                <a:gd name="T7" fmla="*/ 213 h 648"/>
                <a:gd name="T8" fmla="*/ 93 w 899"/>
                <a:gd name="T9" fmla="*/ 265 h 648"/>
                <a:gd name="T10" fmla="*/ 123 w 899"/>
                <a:gd name="T11" fmla="*/ 313 h 648"/>
                <a:gd name="T12" fmla="*/ 158 w 899"/>
                <a:gd name="T13" fmla="*/ 359 h 648"/>
                <a:gd name="T14" fmla="*/ 200 w 899"/>
                <a:gd name="T15" fmla="*/ 403 h 648"/>
                <a:gd name="T16" fmla="*/ 248 w 899"/>
                <a:gd name="T17" fmla="*/ 443 h 648"/>
                <a:gd name="T18" fmla="*/ 303 w 899"/>
                <a:gd name="T19" fmla="*/ 479 h 648"/>
                <a:gd name="T20" fmla="*/ 363 w 899"/>
                <a:gd name="T21" fmla="*/ 514 h 648"/>
                <a:gd name="T22" fmla="*/ 435 w 899"/>
                <a:gd name="T23" fmla="*/ 547 h 648"/>
                <a:gd name="T24" fmla="*/ 508 w 899"/>
                <a:gd name="T25" fmla="*/ 575 h 648"/>
                <a:gd name="T26" fmla="*/ 577 w 899"/>
                <a:gd name="T27" fmla="*/ 599 h 648"/>
                <a:gd name="T28" fmla="*/ 617 w 899"/>
                <a:gd name="T29" fmla="*/ 608 h 648"/>
                <a:gd name="T30" fmla="*/ 654 w 899"/>
                <a:gd name="T31" fmla="*/ 606 h 648"/>
                <a:gd name="T32" fmla="*/ 687 w 899"/>
                <a:gd name="T33" fmla="*/ 593 h 648"/>
                <a:gd name="T34" fmla="*/ 717 w 899"/>
                <a:gd name="T35" fmla="*/ 570 h 648"/>
                <a:gd name="T36" fmla="*/ 743 w 899"/>
                <a:gd name="T37" fmla="*/ 537 h 648"/>
                <a:gd name="T38" fmla="*/ 787 w 899"/>
                <a:gd name="T39" fmla="*/ 454 h 648"/>
                <a:gd name="T40" fmla="*/ 827 w 899"/>
                <a:gd name="T41" fmla="*/ 352 h 648"/>
                <a:gd name="T42" fmla="*/ 852 w 899"/>
                <a:gd name="T43" fmla="*/ 251 h 648"/>
                <a:gd name="T44" fmla="*/ 860 w 899"/>
                <a:gd name="T45" fmla="*/ 154 h 648"/>
                <a:gd name="T46" fmla="*/ 852 w 899"/>
                <a:gd name="T47" fmla="*/ 60 h 648"/>
                <a:gd name="T48" fmla="*/ 879 w 899"/>
                <a:gd name="T49" fmla="*/ 0 h 648"/>
                <a:gd name="T50" fmla="*/ 897 w 899"/>
                <a:gd name="T51" fmla="*/ 95 h 648"/>
                <a:gd name="T52" fmla="*/ 898 w 899"/>
                <a:gd name="T53" fmla="*/ 194 h 648"/>
                <a:gd name="T54" fmla="*/ 883 w 899"/>
                <a:gd name="T55" fmla="*/ 296 h 648"/>
                <a:gd name="T56" fmla="*/ 852 w 899"/>
                <a:gd name="T57" fmla="*/ 401 h 648"/>
                <a:gd name="T58" fmla="*/ 805 w 899"/>
                <a:gd name="T59" fmla="*/ 507 h 648"/>
                <a:gd name="T60" fmla="*/ 771 w 899"/>
                <a:gd name="T61" fmla="*/ 567 h 648"/>
                <a:gd name="T62" fmla="*/ 746 w 899"/>
                <a:gd name="T63" fmla="*/ 598 h 648"/>
                <a:gd name="T64" fmla="*/ 717 w 899"/>
                <a:gd name="T65" fmla="*/ 621 h 648"/>
                <a:gd name="T66" fmla="*/ 687 w 899"/>
                <a:gd name="T67" fmla="*/ 638 h 648"/>
                <a:gd name="T68" fmla="*/ 654 w 899"/>
                <a:gd name="T69" fmla="*/ 646 h 648"/>
                <a:gd name="T70" fmla="*/ 615 w 899"/>
                <a:gd name="T71" fmla="*/ 647 h 648"/>
                <a:gd name="T72" fmla="*/ 564 w 899"/>
                <a:gd name="T73" fmla="*/ 635 h 648"/>
                <a:gd name="T74" fmla="*/ 495 w 899"/>
                <a:gd name="T75" fmla="*/ 611 h 648"/>
                <a:gd name="T76" fmla="*/ 419 w 899"/>
                <a:gd name="T77" fmla="*/ 583 h 648"/>
                <a:gd name="T78" fmla="*/ 345 w 899"/>
                <a:gd name="T79" fmla="*/ 549 h 648"/>
                <a:gd name="T80" fmla="*/ 280 w 899"/>
                <a:gd name="T81" fmla="*/ 513 h 648"/>
                <a:gd name="T82" fmla="*/ 223 w 899"/>
                <a:gd name="T83" fmla="*/ 473 h 648"/>
                <a:gd name="T84" fmla="*/ 171 w 899"/>
                <a:gd name="T85" fmla="*/ 430 h 648"/>
                <a:gd name="T86" fmla="*/ 126 w 899"/>
                <a:gd name="T87" fmla="*/ 384 h 648"/>
                <a:gd name="T88" fmla="*/ 88 w 899"/>
                <a:gd name="T89" fmla="*/ 335 h 648"/>
                <a:gd name="T90" fmla="*/ 57 w 899"/>
                <a:gd name="T91" fmla="*/ 282 h 648"/>
                <a:gd name="T92" fmla="*/ 33 w 899"/>
                <a:gd name="T93" fmla="*/ 227 h 648"/>
                <a:gd name="T94" fmla="*/ 15 w 899"/>
                <a:gd name="T95" fmla="*/ 170 h 648"/>
                <a:gd name="T96" fmla="*/ 4 w 899"/>
                <a:gd name="T97" fmla="*/ 109 h 648"/>
                <a:gd name="T98" fmla="*/ 0 w 899"/>
                <a:gd name="T99" fmla="*/ 45 h 648"/>
                <a:gd name="T100" fmla="*/ 40 w 899"/>
                <a:gd name="T101"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9" h="648">
                  <a:moveTo>
                    <a:pt x="40" y="0"/>
                  </a:moveTo>
                  <a:lnTo>
                    <a:pt x="39" y="21"/>
                  </a:lnTo>
                  <a:lnTo>
                    <a:pt x="39" y="41"/>
                  </a:lnTo>
                  <a:lnTo>
                    <a:pt x="40" y="62"/>
                  </a:lnTo>
                  <a:lnTo>
                    <a:pt x="41" y="81"/>
                  </a:lnTo>
                  <a:lnTo>
                    <a:pt x="44" y="101"/>
                  </a:lnTo>
                  <a:lnTo>
                    <a:pt x="46" y="120"/>
                  </a:lnTo>
                  <a:lnTo>
                    <a:pt x="49" y="140"/>
                  </a:lnTo>
                  <a:lnTo>
                    <a:pt x="54" y="158"/>
                  </a:lnTo>
                  <a:lnTo>
                    <a:pt x="59" y="177"/>
                  </a:lnTo>
                  <a:lnTo>
                    <a:pt x="64" y="195"/>
                  </a:lnTo>
                  <a:lnTo>
                    <a:pt x="70" y="213"/>
                  </a:lnTo>
                  <a:lnTo>
                    <a:pt x="77" y="231"/>
                  </a:lnTo>
                  <a:lnTo>
                    <a:pt x="85" y="248"/>
                  </a:lnTo>
                  <a:lnTo>
                    <a:pt x="93" y="265"/>
                  </a:lnTo>
                  <a:lnTo>
                    <a:pt x="102" y="281"/>
                  </a:lnTo>
                  <a:lnTo>
                    <a:pt x="113" y="297"/>
                  </a:lnTo>
                  <a:lnTo>
                    <a:pt x="123" y="313"/>
                  </a:lnTo>
                  <a:lnTo>
                    <a:pt x="133" y="329"/>
                  </a:lnTo>
                  <a:lnTo>
                    <a:pt x="146" y="344"/>
                  </a:lnTo>
                  <a:lnTo>
                    <a:pt x="158" y="359"/>
                  </a:lnTo>
                  <a:lnTo>
                    <a:pt x="171" y="374"/>
                  </a:lnTo>
                  <a:lnTo>
                    <a:pt x="185" y="388"/>
                  </a:lnTo>
                  <a:lnTo>
                    <a:pt x="200" y="403"/>
                  </a:lnTo>
                  <a:lnTo>
                    <a:pt x="216" y="416"/>
                  </a:lnTo>
                  <a:lnTo>
                    <a:pt x="232" y="429"/>
                  </a:lnTo>
                  <a:lnTo>
                    <a:pt x="248" y="443"/>
                  </a:lnTo>
                  <a:lnTo>
                    <a:pt x="265" y="455"/>
                  </a:lnTo>
                  <a:lnTo>
                    <a:pt x="283" y="468"/>
                  </a:lnTo>
                  <a:lnTo>
                    <a:pt x="303" y="479"/>
                  </a:lnTo>
                  <a:lnTo>
                    <a:pt x="322" y="491"/>
                  </a:lnTo>
                  <a:lnTo>
                    <a:pt x="342" y="502"/>
                  </a:lnTo>
                  <a:lnTo>
                    <a:pt x="363" y="514"/>
                  </a:lnTo>
                  <a:lnTo>
                    <a:pt x="387" y="525"/>
                  </a:lnTo>
                  <a:lnTo>
                    <a:pt x="411" y="537"/>
                  </a:lnTo>
                  <a:lnTo>
                    <a:pt x="435" y="547"/>
                  </a:lnTo>
                  <a:lnTo>
                    <a:pt x="459" y="556"/>
                  </a:lnTo>
                  <a:lnTo>
                    <a:pt x="484" y="565"/>
                  </a:lnTo>
                  <a:lnTo>
                    <a:pt x="508" y="575"/>
                  </a:lnTo>
                  <a:lnTo>
                    <a:pt x="534" y="584"/>
                  </a:lnTo>
                  <a:lnTo>
                    <a:pt x="559" y="592"/>
                  </a:lnTo>
                  <a:lnTo>
                    <a:pt x="577" y="599"/>
                  </a:lnTo>
                  <a:lnTo>
                    <a:pt x="591" y="602"/>
                  </a:lnTo>
                  <a:lnTo>
                    <a:pt x="605" y="606"/>
                  </a:lnTo>
                  <a:lnTo>
                    <a:pt x="617" y="608"/>
                  </a:lnTo>
                  <a:lnTo>
                    <a:pt x="630" y="608"/>
                  </a:lnTo>
                  <a:lnTo>
                    <a:pt x="642" y="608"/>
                  </a:lnTo>
                  <a:lnTo>
                    <a:pt x="654" y="606"/>
                  </a:lnTo>
                  <a:lnTo>
                    <a:pt x="665" y="603"/>
                  </a:lnTo>
                  <a:lnTo>
                    <a:pt x="676" y="599"/>
                  </a:lnTo>
                  <a:lnTo>
                    <a:pt x="687" y="593"/>
                  </a:lnTo>
                  <a:lnTo>
                    <a:pt x="698" y="587"/>
                  </a:lnTo>
                  <a:lnTo>
                    <a:pt x="707" y="579"/>
                  </a:lnTo>
                  <a:lnTo>
                    <a:pt x="717" y="570"/>
                  </a:lnTo>
                  <a:lnTo>
                    <a:pt x="726" y="560"/>
                  </a:lnTo>
                  <a:lnTo>
                    <a:pt x="735" y="549"/>
                  </a:lnTo>
                  <a:lnTo>
                    <a:pt x="743" y="537"/>
                  </a:lnTo>
                  <a:lnTo>
                    <a:pt x="751" y="523"/>
                  </a:lnTo>
                  <a:lnTo>
                    <a:pt x="771" y="489"/>
                  </a:lnTo>
                  <a:lnTo>
                    <a:pt x="787" y="454"/>
                  </a:lnTo>
                  <a:lnTo>
                    <a:pt x="803" y="420"/>
                  </a:lnTo>
                  <a:lnTo>
                    <a:pt x="816" y="385"/>
                  </a:lnTo>
                  <a:lnTo>
                    <a:pt x="827" y="352"/>
                  </a:lnTo>
                  <a:lnTo>
                    <a:pt x="838" y="318"/>
                  </a:lnTo>
                  <a:lnTo>
                    <a:pt x="846" y="284"/>
                  </a:lnTo>
                  <a:lnTo>
                    <a:pt x="852" y="251"/>
                  </a:lnTo>
                  <a:lnTo>
                    <a:pt x="856" y="218"/>
                  </a:lnTo>
                  <a:lnTo>
                    <a:pt x="859" y="186"/>
                  </a:lnTo>
                  <a:lnTo>
                    <a:pt x="860" y="154"/>
                  </a:lnTo>
                  <a:lnTo>
                    <a:pt x="859" y="122"/>
                  </a:lnTo>
                  <a:lnTo>
                    <a:pt x="857" y="91"/>
                  </a:lnTo>
                  <a:lnTo>
                    <a:pt x="852" y="60"/>
                  </a:lnTo>
                  <a:lnTo>
                    <a:pt x="846" y="30"/>
                  </a:lnTo>
                  <a:lnTo>
                    <a:pt x="838" y="0"/>
                  </a:lnTo>
                  <a:lnTo>
                    <a:pt x="879" y="0"/>
                  </a:lnTo>
                  <a:lnTo>
                    <a:pt x="887" y="31"/>
                  </a:lnTo>
                  <a:lnTo>
                    <a:pt x="893" y="63"/>
                  </a:lnTo>
                  <a:lnTo>
                    <a:pt x="897" y="95"/>
                  </a:lnTo>
                  <a:lnTo>
                    <a:pt x="899" y="127"/>
                  </a:lnTo>
                  <a:lnTo>
                    <a:pt x="899" y="161"/>
                  </a:lnTo>
                  <a:lnTo>
                    <a:pt x="898" y="194"/>
                  </a:lnTo>
                  <a:lnTo>
                    <a:pt x="895" y="227"/>
                  </a:lnTo>
                  <a:lnTo>
                    <a:pt x="890" y="262"/>
                  </a:lnTo>
                  <a:lnTo>
                    <a:pt x="883" y="296"/>
                  </a:lnTo>
                  <a:lnTo>
                    <a:pt x="874" y="331"/>
                  </a:lnTo>
                  <a:lnTo>
                    <a:pt x="864" y="366"/>
                  </a:lnTo>
                  <a:lnTo>
                    <a:pt x="852" y="401"/>
                  </a:lnTo>
                  <a:lnTo>
                    <a:pt x="839" y="436"/>
                  </a:lnTo>
                  <a:lnTo>
                    <a:pt x="823" y="471"/>
                  </a:lnTo>
                  <a:lnTo>
                    <a:pt x="805" y="507"/>
                  </a:lnTo>
                  <a:lnTo>
                    <a:pt x="786" y="543"/>
                  </a:lnTo>
                  <a:lnTo>
                    <a:pt x="779" y="555"/>
                  </a:lnTo>
                  <a:lnTo>
                    <a:pt x="771" y="567"/>
                  </a:lnTo>
                  <a:lnTo>
                    <a:pt x="763" y="578"/>
                  </a:lnTo>
                  <a:lnTo>
                    <a:pt x="754" y="588"/>
                  </a:lnTo>
                  <a:lnTo>
                    <a:pt x="746" y="598"/>
                  </a:lnTo>
                  <a:lnTo>
                    <a:pt x="737" y="606"/>
                  </a:lnTo>
                  <a:lnTo>
                    <a:pt x="727" y="614"/>
                  </a:lnTo>
                  <a:lnTo>
                    <a:pt x="717" y="621"/>
                  </a:lnTo>
                  <a:lnTo>
                    <a:pt x="708" y="627"/>
                  </a:lnTo>
                  <a:lnTo>
                    <a:pt x="698" y="633"/>
                  </a:lnTo>
                  <a:lnTo>
                    <a:pt x="687" y="638"/>
                  </a:lnTo>
                  <a:lnTo>
                    <a:pt x="676" y="641"/>
                  </a:lnTo>
                  <a:lnTo>
                    <a:pt x="665" y="643"/>
                  </a:lnTo>
                  <a:lnTo>
                    <a:pt x="654" y="646"/>
                  </a:lnTo>
                  <a:lnTo>
                    <a:pt x="642" y="647"/>
                  </a:lnTo>
                  <a:lnTo>
                    <a:pt x="631" y="648"/>
                  </a:lnTo>
                  <a:lnTo>
                    <a:pt x="615" y="647"/>
                  </a:lnTo>
                  <a:lnTo>
                    <a:pt x="599" y="645"/>
                  </a:lnTo>
                  <a:lnTo>
                    <a:pt x="582" y="641"/>
                  </a:lnTo>
                  <a:lnTo>
                    <a:pt x="564" y="635"/>
                  </a:lnTo>
                  <a:lnTo>
                    <a:pt x="545" y="629"/>
                  </a:lnTo>
                  <a:lnTo>
                    <a:pt x="520" y="621"/>
                  </a:lnTo>
                  <a:lnTo>
                    <a:pt x="495" y="611"/>
                  </a:lnTo>
                  <a:lnTo>
                    <a:pt x="469" y="602"/>
                  </a:lnTo>
                  <a:lnTo>
                    <a:pt x="444" y="593"/>
                  </a:lnTo>
                  <a:lnTo>
                    <a:pt x="419" y="583"/>
                  </a:lnTo>
                  <a:lnTo>
                    <a:pt x="394" y="572"/>
                  </a:lnTo>
                  <a:lnTo>
                    <a:pt x="369" y="561"/>
                  </a:lnTo>
                  <a:lnTo>
                    <a:pt x="345" y="549"/>
                  </a:lnTo>
                  <a:lnTo>
                    <a:pt x="322" y="537"/>
                  </a:lnTo>
                  <a:lnTo>
                    <a:pt x="301" y="525"/>
                  </a:lnTo>
                  <a:lnTo>
                    <a:pt x="280" y="513"/>
                  </a:lnTo>
                  <a:lnTo>
                    <a:pt x="260" y="499"/>
                  </a:lnTo>
                  <a:lnTo>
                    <a:pt x="241" y="486"/>
                  </a:lnTo>
                  <a:lnTo>
                    <a:pt x="223" y="473"/>
                  </a:lnTo>
                  <a:lnTo>
                    <a:pt x="204" y="459"/>
                  </a:lnTo>
                  <a:lnTo>
                    <a:pt x="187" y="444"/>
                  </a:lnTo>
                  <a:lnTo>
                    <a:pt x="171" y="430"/>
                  </a:lnTo>
                  <a:lnTo>
                    <a:pt x="156" y="415"/>
                  </a:lnTo>
                  <a:lnTo>
                    <a:pt x="141" y="399"/>
                  </a:lnTo>
                  <a:lnTo>
                    <a:pt x="126" y="384"/>
                  </a:lnTo>
                  <a:lnTo>
                    <a:pt x="114" y="368"/>
                  </a:lnTo>
                  <a:lnTo>
                    <a:pt x="101" y="351"/>
                  </a:lnTo>
                  <a:lnTo>
                    <a:pt x="88" y="335"/>
                  </a:lnTo>
                  <a:lnTo>
                    <a:pt x="78" y="318"/>
                  </a:lnTo>
                  <a:lnTo>
                    <a:pt x="67" y="301"/>
                  </a:lnTo>
                  <a:lnTo>
                    <a:pt x="57" y="282"/>
                  </a:lnTo>
                  <a:lnTo>
                    <a:pt x="48" y="265"/>
                  </a:lnTo>
                  <a:lnTo>
                    <a:pt x="40" y="247"/>
                  </a:lnTo>
                  <a:lnTo>
                    <a:pt x="33" y="227"/>
                  </a:lnTo>
                  <a:lnTo>
                    <a:pt x="26" y="209"/>
                  </a:lnTo>
                  <a:lnTo>
                    <a:pt x="21" y="189"/>
                  </a:lnTo>
                  <a:lnTo>
                    <a:pt x="15" y="170"/>
                  </a:lnTo>
                  <a:lnTo>
                    <a:pt x="10" y="149"/>
                  </a:lnTo>
                  <a:lnTo>
                    <a:pt x="7" y="130"/>
                  </a:lnTo>
                  <a:lnTo>
                    <a:pt x="4" y="109"/>
                  </a:lnTo>
                  <a:lnTo>
                    <a:pt x="2" y="87"/>
                  </a:lnTo>
                  <a:lnTo>
                    <a:pt x="0" y="67"/>
                  </a:lnTo>
                  <a:lnTo>
                    <a:pt x="0" y="45"/>
                  </a:lnTo>
                  <a:lnTo>
                    <a:pt x="0" y="22"/>
                  </a:lnTo>
                  <a:lnTo>
                    <a:pt x="0" y="0"/>
                  </a:lnTo>
                  <a:lnTo>
                    <a:pt x="4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9" name="Freeform 47">
              <a:extLst>
                <a:ext uri="{FF2B5EF4-FFF2-40B4-BE49-F238E27FC236}">
                  <a16:creationId xmlns:a16="http://schemas.microsoft.com/office/drawing/2014/main" id="{E37E502C-401C-4905-AF10-97F49103BB46}"/>
                </a:ext>
              </a:extLst>
            </p:cNvPr>
            <p:cNvSpPr>
              <a:spLocks/>
            </p:cNvSpPr>
            <p:nvPr userDrawn="1"/>
          </p:nvSpPr>
          <p:spPr bwMode="auto">
            <a:xfrm>
              <a:off x="187145" y="6555577"/>
              <a:ext cx="888656" cy="302423"/>
            </a:xfrm>
            <a:custGeom>
              <a:avLst/>
              <a:gdLst>
                <a:gd name="T0" fmla="*/ 572 w 1334"/>
                <a:gd name="T1" fmla="*/ 46 h 454"/>
                <a:gd name="T2" fmla="*/ 478 w 1334"/>
                <a:gd name="T3" fmla="*/ 71 h 454"/>
                <a:gd name="T4" fmla="*/ 396 w 1334"/>
                <a:gd name="T5" fmla="*/ 102 h 454"/>
                <a:gd name="T6" fmla="*/ 322 w 1334"/>
                <a:gd name="T7" fmla="*/ 140 h 454"/>
                <a:gd name="T8" fmla="*/ 258 w 1334"/>
                <a:gd name="T9" fmla="*/ 187 h 454"/>
                <a:gd name="T10" fmla="*/ 202 w 1334"/>
                <a:gd name="T11" fmla="*/ 241 h 454"/>
                <a:gd name="T12" fmla="*/ 134 w 1334"/>
                <a:gd name="T13" fmla="*/ 321 h 454"/>
                <a:gd name="T14" fmla="*/ 78 w 1334"/>
                <a:gd name="T15" fmla="*/ 400 h 454"/>
                <a:gd name="T16" fmla="*/ 0 w 1334"/>
                <a:gd name="T17" fmla="*/ 454 h 454"/>
                <a:gd name="T18" fmla="*/ 55 w 1334"/>
                <a:gd name="T19" fmla="*/ 363 h 454"/>
                <a:gd name="T20" fmla="*/ 120 w 1334"/>
                <a:gd name="T21" fmla="*/ 274 h 454"/>
                <a:gd name="T22" fmla="*/ 191 w 1334"/>
                <a:gd name="T23" fmla="*/ 195 h 454"/>
                <a:gd name="T24" fmla="*/ 253 w 1334"/>
                <a:gd name="T25" fmla="*/ 140 h 454"/>
                <a:gd name="T26" fmla="*/ 326 w 1334"/>
                <a:gd name="T27" fmla="*/ 94 h 454"/>
                <a:gd name="T28" fmla="*/ 406 w 1334"/>
                <a:gd name="T29" fmla="*/ 55 h 454"/>
                <a:gd name="T30" fmla="*/ 497 w 1334"/>
                <a:gd name="T31" fmla="*/ 24 h 454"/>
                <a:gd name="T32" fmla="*/ 599 w 1334"/>
                <a:gd name="T33" fmla="*/ 0 h 454"/>
                <a:gd name="T34" fmla="*/ 662 w 1334"/>
                <a:gd name="T35" fmla="*/ 6 h 454"/>
                <a:gd name="T36" fmla="*/ 740 w 1334"/>
                <a:gd name="T37" fmla="*/ 16 h 454"/>
                <a:gd name="T38" fmla="*/ 832 w 1334"/>
                <a:gd name="T39" fmla="*/ 30 h 454"/>
                <a:gd name="T40" fmla="*/ 925 w 1334"/>
                <a:gd name="T41" fmla="*/ 50 h 454"/>
                <a:gd name="T42" fmla="*/ 1012 w 1334"/>
                <a:gd name="T43" fmla="*/ 77 h 454"/>
                <a:gd name="T44" fmla="*/ 1093 w 1334"/>
                <a:gd name="T45" fmla="*/ 111 h 454"/>
                <a:gd name="T46" fmla="*/ 1171 w 1334"/>
                <a:gd name="T47" fmla="*/ 151 h 454"/>
                <a:gd name="T48" fmla="*/ 1238 w 1334"/>
                <a:gd name="T49" fmla="*/ 194 h 454"/>
                <a:gd name="T50" fmla="*/ 1282 w 1334"/>
                <a:gd name="T51" fmla="*/ 236 h 454"/>
                <a:gd name="T52" fmla="*/ 1313 w 1334"/>
                <a:gd name="T53" fmla="*/ 284 h 454"/>
                <a:gd name="T54" fmla="*/ 1331 w 1334"/>
                <a:gd name="T55" fmla="*/ 338 h 454"/>
                <a:gd name="T56" fmla="*/ 1334 w 1334"/>
                <a:gd name="T57" fmla="*/ 394 h 454"/>
                <a:gd name="T58" fmla="*/ 1324 w 1334"/>
                <a:gd name="T59" fmla="*/ 454 h 454"/>
                <a:gd name="T60" fmla="*/ 1292 w 1334"/>
                <a:gd name="T61" fmla="*/ 418 h 454"/>
                <a:gd name="T62" fmla="*/ 1295 w 1334"/>
                <a:gd name="T63" fmla="*/ 368 h 454"/>
                <a:gd name="T64" fmla="*/ 1285 w 1334"/>
                <a:gd name="T65" fmla="*/ 320 h 454"/>
                <a:gd name="T66" fmla="*/ 1263 w 1334"/>
                <a:gd name="T67" fmla="*/ 276 h 454"/>
                <a:gd name="T68" fmla="*/ 1228 w 1334"/>
                <a:gd name="T69" fmla="*/ 237 h 454"/>
                <a:gd name="T70" fmla="*/ 1175 w 1334"/>
                <a:gd name="T71" fmla="*/ 199 h 454"/>
                <a:gd name="T72" fmla="*/ 1102 w 1334"/>
                <a:gd name="T73" fmla="*/ 158 h 454"/>
                <a:gd name="T74" fmla="*/ 1024 w 1334"/>
                <a:gd name="T75" fmla="*/ 124 h 454"/>
                <a:gd name="T76" fmla="*/ 942 w 1334"/>
                <a:gd name="T77" fmla="*/ 96 h 454"/>
                <a:gd name="T78" fmla="*/ 855 w 1334"/>
                <a:gd name="T79" fmla="*/ 74 h 454"/>
                <a:gd name="T80" fmla="*/ 760 w 1334"/>
                <a:gd name="T81" fmla="*/ 58 h 454"/>
                <a:gd name="T82" fmla="*/ 684 w 1334"/>
                <a:gd name="T83" fmla="*/ 48 h 454"/>
                <a:gd name="T84" fmla="*/ 608 w 1334"/>
                <a:gd name="T85" fmla="*/ 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4" h="454">
                  <a:moveTo>
                    <a:pt x="608" y="39"/>
                  </a:moveTo>
                  <a:lnTo>
                    <a:pt x="607" y="39"/>
                  </a:lnTo>
                  <a:lnTo>
                    <a:pt x="572" y="46"/>
                  </a:lnTo>
                  <a:lnTo>
                    <a:pt x="540" y="54"/>
                  </a:lnTo>
                  <a:lnTo>
                    <a:pt x="508" y="62"/>
                  </a:lnTo>
                  <a:lnTo>
                    <a:pt x="478" y="71"/>
                  </a:lnTo>
                  <a:lnTo>
                    <a:pt x="450" y="80"/>
                  </a:lnTo>
                  <a:lnTo>
                    <a:pt x="422" y="90"/>
                  </a:lnTo>
                  <a:lnTo>
                    <a:pt x="396" y="102"/>
                  </a:lnTo>
                  <a:lnTo>
                    <a:pt x="370" y="113"/>
                  </a:lnTo>
                  <a:lnTo>
                    <a:pt x="345" y="126"/>
                  </a:lnTo>
                  <a:lnTo>
                    <a:pt x="322" y="140"/>
                  </a:lnTo>
                  <a:lnTo>
                    <a:pt x="300" y="155"/>
                  </a:lnTo>
                  <a:lnTo>
                    <a:pt x="279" y="170"/>
                  </a:lnTo>
                  <a:lnTo>
                    <a:pt x="258" y="187"/>
                  </a:lnTo>
                  <a:lnTo>
                    <a:pt x="239" y="204"/>
                  </a:lnTo>
                  <a:lnTo>
                    <a:pt x="219" y="221"/>
                  </a:lnTo>
                  <a:lnTo>
                    <a:pt x="202" y="241"/>
                  </a:lnTo>
                  <a:lnTo>
                    <a:pt x="178" y="267"/>
                  </a:lnTo>
                  <a:lnTo>
                    <a:pt x="156" y="293"/>
                  </a:lnTo>
                  <a:lnTo>
                    <a:pt x="134" y="321"/>
                  </a:lnTo>
                  <a:lnTo>
                    <a:pt x="115" y="347"/>
                  </a:lnTo>
                  <a:lnTo>
                    <a:pt x="95" y="374"/>
                  </a:lnTo>
                  <a:lnTo>
                    <a:pt x="78" y="400"/>
                  </a:lnTo>
                  <a:lnTo>
                    <a:pt x="61" y="428"/>
                  </a:lnTo>
                  <a:lnTo>
                    <a:pt x="46" y="454"/>
                  </a:lnTo>
                  <a:lnTo>
                    <a:pt x="0" y="454"/>
                  </a:lnTo>
                  <a:lnTo>
                    <a:pt x="17" y="424"/>
                  </a:lnTo>
                  <a:lnTo>
                    <a:pt x="35" y="393"/>
                  </a:lnTo>
                  <a:lnTo>
                    <a:pt x="55" y="363"/>
                  </a:lnTo>
                  <a:lnTo>
                    <a:pt x="76" y="334"/>
                  </a:lnTo>
                  <a:lnTo>
                    <a:pt x="97" y="304"/>
                  </a:lnTo>
                  <a:lnTo>
                    <a:pt x="120" y="274"/>
                  </a:lnTo>
                  <a:lnTo>
                    <a:pt x="146" y="244"/>
                  </a:lnTo>
                  <a:lnTo>
                    <a:pt x="172" y="214"/>
                  </a:lnTo>
                  <a:lnTo>
                    <a:pt x="191" y="195"/>
                  </a:lnTo>
                  <a:lnTo>
                    <a:pt x="211" y="175"/>
                  </a:lnTo>
                  <a:lnTo>
                    <a:pt x="232" y="157"/>
                  </a:lnTo>
                  <a:lnTo>
                    <a:pt x="253" y="140"/>
                  </a:lnTo>
                  <a:lnTo>
                    <a:pt x="276" y="124"/>
                  </a:lnTo>
                  <a:lnTo>
                    <a:pt x="300" y="108"/>
                  </a:lnTo>
                  <a:lnTo>
                    <a:pt x="326" y="94"/>
                  </a:lnTo>
                  <a:lnTo>
                    <a:pt x="351" y="80"/>
                  </a:lnTo>
                  <a:lnTo>
                    <a:pt x="378" y="66"/>
                  </a:lnTo>
                  <a:lnTo>
                    <a:pt x="406" y="55"/>
                  </a:lnTo>
                  <a:lnTo>
                    <a:pt x="435" y="43"/>
                  </a:lnTo>
                  <a:lnTo>
                    <a:pt x="466" y="33"/>
                  </a:lnTo>
                  <a:lnTo>
                    <a:pt x="497" y="24"/>
                  </a:lnTo>
                  <a:lnTo>
                    <a:pt x="530" y="15"/>
                  </a:lnTo>
                  <a:lnTo>
                    <a:pt x="564" y="8"/>
                  </a:lnTo>
                  <a:lnTo>
                    <a:pt x="599" y="0"/>
                  </a:lnTo>
                  <a:lnTo>
                    <a:pt x="608" y="1"/>
                  </a:lnTo>
                  <a:lnTo>
                    <a:pt x="615" y="0"/>
                  </a:lnTo>
                  <a:lnTo>
                    <a:pt x="662" y="6"/>
                  </a:lnTo>
                  <a:lnTo>
                    <a:pt x="688" y="9"/>
                  </a:lnTo>
                  <a:lnTo>
                    <a:pt x="715" y="12"/>
                  </a:lnTo>
                  <a:lnTo>
                    <a:pt x="740" y="16"/>
                  </a:lnTo>
                  <a:lnTo>
                    <a:pt x="766" y="19"/>
                  </a:lnTo>
                  <a:lnTo>
                    <a:pt x="799" y="24"/>
                  </a:lnTo>
                  <a:lnTo>
                    <a:pt x="832" y="30"/>
                  </a:lnTo>
                  <a:lnTo>
                    <a:pt x="863" y="35"/>
                  </a:lnTo>
                  <a:lnTo>
                    <a:pt x="894" y="42"/>
                  </a:lnTo>
                  <a:lnTo>
                    <a:pt x="925" y="50"/>
                  </a:lnTo>
                  <a:lnTo>
                    <a:pt x="953" y="58"/>
                  </a:lnTo>
                  <a:lnTo>
                    <a:pt x="983" y="67"/>
                  </a:lnTo>
                  <a:lnTo>
                    <a:pt x="1012" y="77"/>
                  </a:lnTo>
                  <a:lnTo>
                    <a:pt x="1039" y="88"/>
                  </a:lnTo>
                  <a:lnTo>
                    <a:pt x="1067" y="98"/>
                  </a:lnTo>
                  <a:lnTo>
                    <a:pt x="1093" y="111"/>
                  </a:lnTo>
                  <a:lnTo>
                    <a:pt x="1120" y="124"/>
                  </a:lnTo>
                  <a:lnTo>
                    <a:pt x="1146" y="136"/>
                  </a:lnTo>
                  <a:lnTo>
                    <a:pt x="1171" y="151"/>
                  </a:lnTo>
                  <a:lnTo>
                    <a:pt x="1195" y="165"/>
                  </a:lnTo>
                  <a:lnTo>
                    <a:pt x="1219" y="181"/>
                  </a:lnTo>
                  <a:lnTo>
                    <a:pt x="1238" y="194"/>
                  </a:lnTo>
                  <a:lnTo>
                    <a:pt x="1254" y="207"/>
                  </a:lnTo>
                  <a:lnTo>
                    <a:pt x="1269" y="221"/>
                  </a:lnTo>
                  <a:lnTo>
                    <a:pt x="1282" y="236"/>
                  </a:lnTo>
                  <a:lnTo>
                    <a:pt x="1294" y="252"/>
                  </a:lnTo>
                  <a:lnTo>
                    <a:pt x="1304" y="268"/>
                  </a:lnTo>
                  <a:lnTo>
                    <a:pt x="1313" y="284"/>
                  </a:lnTo>
                  <a:lnTo>
                    <a:pt x="1320" y="301"/>
                  </a:lnTo>
                  <a:lnTo>
                    <a:pt x="1326" y="320"/>
                  </a:lnTo>
                  <a:lnTo>
                    <a:pt x="1331" y="338"/>
                  </a:lnTo>
                  <a:lnTo>
                    <a:pt x="1333" y="357"/>
                  </a:lnTo>
                  <a:lnTo>
                    <a:pt x="1334" y="375"/>
                  </a:lnTo>
                  <a:lnTo>
                    <a:pt x="1334" y="394"/>
                  </a:lnTo>
                  <a:lnTo>
                    <a:pt x="1332" y="414"/>
                  </a:lnTo>
                  <a:lnTo>
                    <a:pt x="1328" y="435"/>
                  </a:lnTo>
                  <a:lnTo>
                    <a:pt x="1324" y="454"/>
                  </a:lnTo>
                  <a:lnTo>
                    <a:pt x="1282" y="454"/>
                  </a:lnTo>
                  <a:lnTo>
                    <a:pt x="1287" y="436"/>
                  </a:lnTo>
                  <a:lnTo>
                    <a:pt x="1292" y="418"/>
                  </a:lnTo>
                  <a:lnTo>
                    <a:pt x="1294" y="401"/>
                  </a:lnTo>
                  <a:lnTo>
                    <a:pt x="1295" y="384"/>
                  </a:lnTo>
                  <a:lnTo>
                    <a:pt x="1295" y="368"/>
                  </a:lnTo>
                  <a:lnTo>
                    <a:pt x="1293" y="351"/>
                  </a:lnTo>
                  <a:lnTo>
                    <a:pt x="1289" y="336"/>
                  </a:lnTo>
                  <a:lnTo>
                    <a:pt x="1285" y="320"/>
                  </a:lnTo>
                  <a:lnTo>
                    <a:pt x="1279" y="305"/>
                  </a:lnTo>
                  <a:lnTo>
                    <a:pt x="1271" y="290"/>
                  </a:lnTo>
                  <a:lnTo>
                    <a:pt x="1263" y="276"/>
                  </a:lnTo>
                  <a:lnTo>
                    <a:pt x="1253" y="262"/>
                  </a:lnTo>
                  <a:lnTo>
                    <a:pt x="1241" y="250"/>
                  </a:lnTo>
                  <a:lnTo>
                    <a:pt x="1228" y="237"/>
                  </a:lnTo>
                  <a:lnTo>
                    <a:pt x="1214" y="225"/>
                  </a:lnTo>
                  <a:lnTo>
                    <a:pt x="1199" y="214"/>
                  </a:lnTo>
                  <a:lnTo>
                    <a:pt x="1175" y="199"/>
                  </a:lnTo>
                  <a:lnTo>
                    <a:pt x="1150" y="184"/>
                  </a:lnTo>
                  <a:lnTo>
                    <a:pt x="1126" y="171"/>
                  </a:lnTo>
                  <a:lnTo>
                    <a:pt x="1102" y="158"/>
                  </a:lnTo>
                  <a:lnTo>
                    <a:pt x="1077" y="147"/>
                  </a:lnTo>
                  <a:lnTo>
                    <a:pt x="1051" y="135"/>
                  </a:lnTo>
                  <a:lnTo>
                    <a:pt x="1024" y="124"/>
                  </a:lnTo>
                  <a:lnTo>
                    <a:pt x="998" y="115"/>
                  </a:lnTo>
                  <a:lnTo>
                    <a:pt x="970" y="104"/>
                  </a:lnTo>
                  <a:lnTo>
                    <a:pt x="942" y="96"/>
                  </a:lnTo>
                  <a:lnTo>
                    <a:pt x="913" y="88"/>
                  </a:lnTo>
                  <a:lnTo>
                    <a:pt x="884" y="81"/>
                  </a:lnTo>
                  <a:lnTo>
                    <a:pt x="855" y="74"/>
                  </a:lnTo>
                  <a:lnTo>
                    <a:pt x="824" y="69"/>
                  </a:lnTo>
                  <a:lnTo>
                    <a:pt x="793" y="63"/>
                  </a:lnTo>
                  <a:lnTo>
                    <a:pt x="760" y="58"/>
                  </a:lnTo>
                  <a:lnTo>
                    <a:pt x="735" y="55"/>
                  </a:lnTo>
                  <a:lnTo>
                    <a:pt x="709" y="51"/>
                  </a:lnTo>
                  <a:lnTo>
                    <a:pt x="684" y="48"/>
                  </a:lnTo>
                  <a:lnTo>
                    <a:pt x="657" y="45"/>
                  </a:lnTo>
                  <a:lnTo>
                    <a:pt x="610" y="39"/>
                  </a:lnTo>
                  <a:lnTo>
                    <a:pt x="608"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0" name="Freeform 48">
              <a:extLst>
                <a:ext uri="{FF2B5EF4-FFF2-40B4-BE49-F238E27FC236}">
                  <a16:creationId xmlns:a16="http://schemas.microsoft.com/office/drawing/2014/main" id="{32C58735-08E5-434B-A11B-2F3D07BB4C43}"/>
                </a:ext>
              </a:extLst>
            </p:cNvPr>
            <p:cNvSpPr>
              <a:spLocks/>
            </p:cNvSpPr>
            <p:nvPr userDrawn="1"/>
          </p:nvSpPr>
          <p:spPr bwMode="auto">
            <a:xfrm>
              <a:off x="512830" y="2"/>
              <a:ext cx="2554302" cy="637413"/>
            </a:xfrm>
            <a:custGeom>
              <a:avLst/>
              <a:gdLst>
                <a:gd name="T0" fmla="*/ 2449 w 3847"/>
                <a:gd name="T1" fmla="*/ 551 h 961"/>
                <a:gd name="T2" fmla="*/ 2618 w 3847"/>
                <a:gd name="T3" fmla="*/ 624 h 961"/>
                <a:gd name="T4" fmla="*/ 2789 w 3847"/>
                <a:gd name="T5" fmla="*/ 720 h 961"/>
                <a:gd name="T6" fmla="*/ 3046 w 3847"/>
                <a:gd name="T7" fmla="*/ 851 h 961"/>
                <a:gd name="T8" fmla="*/ 3236 w 3847"/>
                <a:gd name="T9" fmla="*/ 911 h 961"/>
                <a:gd name="T10" fmla="*/ 3437 w 3847"/>
                <a:gd name="T11" fmla="*/ 915 h 961"/>
                <a:gd name="T12" fmla="*/ 3608 w 3847"/>
                <a:gd name="T13" fmla="*/ 857 h 961"/>
                <a:gd name="T14" fmla="*/ 3691 w 3847"/>
                <a:gd name="T15" fmla="*/ 797 h 961"/>
                <a:gd name="T16" fmla="*/ 3757 w 3847"/>
                <a:gd name="T17" fmla="*/ 719 h 961"/>
                <a:gd name="T18" fmla="*/ 3798 w 3847"/>
                <a:gd name="T19" fmla="*/ 622 h 961"/>
                <a:gd name="T20" fmla="*/ 3804 w 3847"/>
                <a:gd name="T21" fmla="*/ 525 h 961"/>
                <a:gd name="T22" fmla="*/ 3771 w 3847"/>
                <a:gd name="T23" fmla="*/ 430 h 961"/>
                <a:gd name="T24" fmla="*/ 3673 w 3847"/>
                <a:gd name="T25" fmla="*/ 304 h 961"/>
                <a:gd name="T26" fmla="*/ 3427 w 3847"/>
                <a:gd name="T27" fmla="*/ 44 h 961"/>
                <a:gd name="T28" fmla="*/ 3594 w 3847"/>
                <a:gd name="T29" fmla="*/ 161 h 961"/>
                <a:gd name="T30" fmla="*/ 3772 w 3847"/>
                <a:gd name="T31" fmla="*/ 359 h 961"/>
                <a:gd name="T32" fmla="*/ 3832 w 3847"/>
                <a:gd name="T33" fmla="*/ 468 h 961"/>
                <a:gd name="T34" fmla="*/ 3847 w 3847"/>
                <a:gd name="T35" fmla="*/ 576 h 961"/>
                <a:gd name="T36" fmla="*/ 3818 w 3847"/>
                <a:gd name="T37" fmla="*/ 688 h 961"/>
                <a:gd name="T38" fmla="*/ 3758 w 3847"/>
                <a:gd name="T39" fmla="*/ 785 h 961"/>
                <a:gd name="T40" fmla="*/ 3676 w 3847"/>
                <a:gd name="T41" fmla="*/ 859 h 961"/>
                <a:gd name="T42" fmla="*/ 3579 w 3847"/>
                <a:gd name="T43" fmla="*/ 914 h 961"/>
                <a:gd name="T44" fmla="*/ 3410 w 3847"/>
                <a:gd name="T45" fmla="*/ 959 h 961"/>
                <a:gd name="T46" fmla="*/ 3287 w 3847"/>
                <a:gd name="T47" fmla="*/ 958 h 961"/>
                <a:gd name="T48" fmla="*/ 3103 w 3847"/>
                <a:gd name="T49" fmla="*/ 916 h 961"/>
                <a:gd name="T50" fmla="*/ 2878 w 3847"/>
                <a:gd name="T51" fmla="*/ 814 h 961"/>
                <a:gd name="T52" fmla="*/ 2681 w 3847"/>
                <a:gd name="T53" fmla="*/ 704 h 961"/>
                <a:gd name="T54" fmla="*/ 2518 w 3847"/>
                <a:gd name="T55" fmla="*/ 619 h 961"/>
                <a:gd name="T56" fmla="*/ 2408 w 3847"/>
                <a:gd name="T57" fmla="*/ 579 h 961"/>
                <a:gd name="T58" fmla="*/ 2306 w 3847"/>
                <a:gd name="T59" fmla="*/ 569 h 961"/>
                <a:gd name="T60" fmla="*/ 2200 w 3847"/>
                <a:gd name="T61" fmla="*/ 585 h 961"/>
                <a:gd name="T62" fmla="*/ 2024 w 3847"/>
                <a:gd name="T63" fmla="*/ 655 h 961"/>
                <a:gd name="T64" fmla="*/ 1876 w 3847"/>
                <a:gd name="T65" fmla="*/ 732 h 961"/>
                <a:gd name="T66" fmla="*/ 1690 w 3847"/>
                <a:gd name="T67" fmla="*/ 799 h 961"/>
                <a:gd name="T68" fmla="*/ 1493 w 3847"/>
                <a:gd name="T69" fmla="*/ 828 h 961"/>
                <a:gd name="T70" fmla="*/ 1294 w 3847"/>
                <a:gd name="T71" fmla="*/ 819 h 961"/>
                <a:gd name="T72" fmla="*/ 1116 w 3847"/>
                <a:gd name="T73" fmla="*/ 796 h 961"/>
                <a:gd name="T74" fmla="*/ 962 w 3847"/>
                <a:gd name="T75" fmla="*/ 776 h 961"/>
                <a:gd name="T76" fmla="*/ 771 w 3847"/>
                <a:gd name="T77" fmla="*/ 759 h 961"/>
                <a:gd name="T78" fmla="*/ 569 w 3847"/>
                <a:gd name="T79" fmla="*/ 747 h 961"/>
                <a:gd name="T80" fmla="*/ 371 w 3847"/>
                <a:gd name="T81" fmla="*/ 731 h 961"/>
                <a:gd name="T82" fmla="*/ 246 w 3847"/>
                <a:gd name="T83" fmla="*/ 701 h 961"/>
                <a:gd name="T84" fmla="*/ 94 w 3847"/>
                <a:gd name="T85" fmla="*/ 599 h 961"/>
                <a:gd name="T86" fmla="*/ 43 w 3847"/>
                <a:gd name="T87" fmla="*/ 529 h 961"/>
                <a:gd name="T88" fmla="*/ 13 w 3847"/>
                <a:gd name="T89" fmla="*/ 452 h 961"/>
                <a:gd name="T90" fmla="*/ 7 w 3847"/>
                <a:gd name="T91" fmla="*/ 240 h 961"/>
                <a:gd name="T92" fmla="*/ 69 w 3847"/>
                <a:gd name="T93" fmla="*/ 0 h 961"/>
                <a:gd name="T94" fmla="*/ 52 w 3847"/>
                <a:gd name="T95" fmla="*/ 206 h 961"/>
                <a:gd name="T96" fmla="*/ 45 w 3847"/>
                <a:gd name="T97" fmla="*/ 412 h 961"/>
                <a:gd name="T98" fmla="*/ 73 w 3847"/>
                <a:gd name="T99" fmla="*/ 501 h 961"/>
                <a:gd name="T100" fmla="*/ 144 w 3847"/>
                <a:gd name="T101" fmla="*/ 593 h 961"/>
                <a:gd name="T102" fmla="*/ 288 w 3847"/>
                <a:gd name="T103" fmla="*/ 674 h 961"/>
                <a:gd name="T104" fmla="*/ 473 w 3847"/>
                <a:gd name="T105" fmla="*/ 700 h 961"/>
                <a:gd name="T106" fmla="*/ 671 w 3847"/>
                <a:gd name="T107" fmla="*/ 713 h 961"/>
                <a:gd name="T108" fmla="*/ 878 w 3847"/>
                <a:gd name="T109" fmla="*/ 728 h 961"/>
                <a:gd name="T110" fmla="*/ 1044 w 3847"/>
                <a:gd name="T111" fmla="*/ 747 h 961"/>
                <a:gd name="T112" fmla="*/ 1209 w 3847"/>
                <a:gd name="T113" fmla="*/ 770 h 961"/>
                <a:gd name="T114" fmla="*/ 1392 w 3847"/>
                <a:gd name="T115" fmla="*/ 788 h 961"/>
                <a:gd name="T116" fmla="*/ 1588 w 3847"/>
                <a:gd name="T117" fmla="*/ 780 h 961"/>
                <a:gd name="T118" fmla="*/ 1770 w 3847"/>
                <a:gd name="T119" fmla="*/ 734 h 961"/>
                <a:gd name="T120" fmla="*/ 1918 w 3847"/>
                <a:gd name="T121" fmla="*/ 665 h 961"/>
                <a:gd name="T122" fmla="*/ 2114 w 3847"/>
                <a:gd name="T123" fmla="*/ 571 h 961"/>
                <a:gd name="T124" fmla="*/ 2252 w 3847"/>
                <a:gd name="T125" fmla="*/ 533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7" h="961">
                  <a:moveTo>
                    <a:pt x="2315" y="529"/>
                  </a:moveTo>
                  <a:lnTo>
                    <a:pt x="2342" y="530"/>
                  </a:lnTo>
                  <a:lnTo>
                    <a:pt x="2368" y="532"/>
                  </a:lnTo>
                  <a:lnTo>
                    <a:pt x="2394" y="537"/>
                  </a:lnTo>
                  <a:lnTo>
                    <a:pt x="2422" y="543"/>
                  </a:lnTo>
                  <a:lnTo>
                    <a:pt x="2449" y="551"/>
                  </a:lnTo>
                  <a:lnTo>
                    <a:pt x="2477" y="560"/>
                  </a:lnTo>
                  <a:lnTo>
                    <a:pt x="2506" y="570"/>
                  </a:lnTo>
                  <a:lnTo>
                    <a:pt x="2535" y="583"/>
                  </a:lnTo>
                  <a:lnTo>
                    <a:pt x="2563" y="596"/>
                  </a:lnTo>
                  <a:lnTo>
                    <a:pt x="2591" y="610"/>
                  </a:lnTo>
                  <a:lnTo>
                    <a:pt x="2618" y="624"/>
                  </a:lnTo>
                  <a:lnTo>
                    <a:pt x="2646" y="639"/>
                  </a:lnTo>
                  <a:lnTo>
                    <a:pt x="2673" y="654"/>
                  </a:lnTo>
                  <a:lnTo>
                    <a:pt x="2701" y="670"/>
                  </a:lnTo>
                  <a:lnTo>
                    <a:pt x="2727" y="685"/>
                  </a:lnTo>
                  <a:lnTo>
                    <a:pt x="2753" y="700"/>
                  </a:lnTo>
                  <a:lnTo>
                    <a:pt x="2789" y="720"/>
                  </a:lnTo>
                  <a:lnTo>
                    <a:pt x="2825" y="740"/>
                  </a:lnTo>
                  <a:lnTo>
                    <a:pt x="2860" y="760"/>
                  </a:lnTo>
                  <a:lnTo>
                    <a:pt x="2897" y="779"/>
                  </a:lnTo>
                  <a:lnTo>
                    <a:pt x="2955" y="809"/>
                  </a:lnTo>
                  <a:lnTo>
                    <a:pt x="3015" y="837"/>
                  </a:lnTo>
                  <a:lnTo>
                    <a:pt x="3046" y="851"/>
                  </a:lnTo>
                  <a:lnTo>
                    <a:pt x="3077" y="864"/>
                  </a:lnTo>
                  <a:lnTo>
                    <a:pt x="3108" y="875"/>
                  </a:lnTo>
                  <a:lnTo>
                    <a:pt x="3139" y="887"/>
                  </a:lnTo>
                  <a:lnTo>
                    <a:pt x="3171" y="896"/>
                  </a:lnTo>
                  <a:lnTo>
                    <a:pt x="3203" y="904"/>
                  </a:lnTo>
                  <a:lnTo>
                    <a:pt x="3236" y="911"/>
                  </a:lnTo>
                  <a:lnTo>
                    <a:pt x="3268" y="916"/>
                  </a:lnTo>
                  <a:lnTo>
                    <a:pt x="3303" y="920"/>
                  </a:lnTo>
                  <a:lnTo>
                    <a:pt x="3336" y="922"/>
                  </a:lnTo>
                  <a:lnTo>
                    <a:pt x="3371" y="922"/>
                  </a:lnTo>
                  <a:lnTo>
                    <a:pt x="3406" y="920"/>
                  </a:lnTo>
                  <a:lnTo>
                    <a:pt x="3437" y="915"/>
                  </a:lnTo>
                  <a:lnTo>
                    <a:pt x="3468" y="910"/>
                  </a:lnTo>
                  <a:lnTo>
                    <a:pt x="3500" y="902"/>
                  </a:lnTo>
                  <a:lnTo>
                    <a:pt x="3531" y="891"/>
                  </a:lnTo>
                  <a:lnTo>
                    <a:pt x="3562" y="879"/>
                  </a:lnTo>
                  <a:lnTo>
                    <a:pt x="3593" y="865"/>
                  </a:lnTo>
                  <a:lnTo>
                    <a:pt x="3608" y="857"/>
                  </a:lnTo>
                  <a:lnTo>
                    <a:pt x="3623" y="848"/>
                  </a:lnTo>
                  <a:lnTo>
                    <a:pt x="3637" y="838"/>
                  </a:lnTo>
                  <a:lnTo>
                    <a:pt x="3652" y="829"/>
                  </a:lnTo>
                  <a:lnTo>
                    <a:pt x="3665" y="819"/>
                  </a:lnTo>
                  <a:lnTo>
                    <a:pt x="3678" y="809"/>
                  </a:lnTo>
                  <a:lnTo>
                    <a:pt x="3691" y="797"/>
                  </a:lnTo>
                  <a:lnTo>
                    <a:pt x="3703" y="786"/>
                  </a:lnTo>
                  <a:lnTo>
                    <a:pt x="3715" y="773"/>
                  </a:lnTo>
                  <a:lnTo>
                    <a:pt x="3726" y="760"/>
                  </a:lnTo>
                  <a:lnTo>
                    <a:pt x="3738" y="748"/>
                  </a:lnTo>
                  <a:lnTo>
                    <a:pt x="3747" y="734"/>
                  </a:lnTo>
                  <a:lnTo>
                    <a:pt x="3757" y="719"/>
                  </a:lnTo>
                  <a:lnTo>
                    <a:pt x="3765" y="704"/>
                  </a:lnTo>
                  <a:lnTo>
                    <a:pt x="3774" y="689"/>
                  </a:lnTo>
                  <a:lnTo>
                    <a:pt x="3781" y="673"/>
                  </a:lnTo>
                  <a:lnTo>
                    <a:pt x="3788" y="656"/>
                  </a:lnTo>
                  <a:lnTo>
                    <a:pt x="3794" y="640"/>
                  </a:lnTo>
                  <a:lnTo>
                    <a:pt x="3798" y="622"/>
                  </a:lnTo>
                  <a:lnTo>
                    <a:pt x="3803" y="604"/>
                  </a:lnTo>
                  <a:lnTo>
                    <a:pt x="3805" y="588"/>
                  </a:lnTo>
                  <a:lnTo>
                    <a:pt x="3806" y="572"/>
                  </a:lnTo>
                  <a:lnTo>
                    <a:pt x="3808" y="557"/>
                  </a:lnTo>
                  <a:lnTo>
                    <a:pt x="3806" y="541"/>
                  </a:lnTo>
                  <a:lnTo>
                    <a:pt x="3804" y="525"/>
                  </a:lnTo>
                  <a:lnTo>
                    <a:pt x="3802" y="510"/>
                  </a:lnTo>
                  <a:lnTo>
                    <a:pt x="3797" y="494"/>
                  </a:lnTo>
                  <a:lnTo>
                    <a:pt x="3793" y="478"/>
                  </a:lnTo>
                  <a:lnTo>
                    <a:pt x="3787" y="462"/>
                  </a:lnTo>
                  <a:lnTo>
                    <a:pt x="3779" y="446"/>
                  </a:lnTo>
                  <a:lnTo>
                    <a:pt x="3771" y="430"/>
                  </a:lnTo>
                  <a:lnTo>
                    <a:pt x="3762" y="414"/>
                  </a:lnTo>
                  <a:lnTo>
                    <a:pt x="3751" y="398"/>
                  </a:lnTo>
                  <a:lnTo>
                    <a:pt x="3739" y="381"/>
                  </a:lnTo>
                  <a:lnTo>
                    <a:pt x="3726" y="365"/>
                  </a:lnTo>
                  <a:lnTo>
                    <a:pt x="3712" y="349"/>
                  </a:lnTo>
                  <a:lnTo>
                    <a:pt x="3673" y="304"/>
                  </a:lnTo>
                  <a:lnTo>
                    <a:pt x="3634" y="260"/>
                  </a:lnTo>
                  <a:lnTo>
                    <a:pt x="3594" y="217"/>
                  </a:lnTo>
                  <a:lnTo>
                    <a:pt x="3553" y="173"/>
                  </a:lnTo>
                  <a:lnTo>
                    <a:pt x="3512" y="130"/>
                  </a:lnTo>
                  <a:lnTo>
                    <a:pt x="3469" y="87"/>
                  </a:lnTo>
                  <a:lnTo>
                    <a:pt x="3427" y="44"/>
                  </a:lnTo>
                  <a:lnTo>
                    <a:pt x="3384" y="0"/>
                  </a:lnTo>
                  <a:lnTo>
                    <a:pt x="3439" y="0"/>
                  </a:lnTo>
                  <a:lnTo>
                    <a:pt x="3480" y="40"/>
                  </a:lnTo>
                  <a:lnTo>
                    <a:pt x="3519" y="80"/>
                  </a:lnTo>
                  <a:lnTo>
                    <a:pt x="3556" y="120"/>
                  </a:lnTo>
                  <a:lnTo>
                    <a:pt x="3594" y="161"/>
                  </a:lnTo>
                  <a:lnTo>
                    <a:pt x="3632" y="201"/>
                  </a:lnTo>
                  <a:lnTo>
                    <a:pt x="3670" y="241"/>
                  </a:lnTo>
                  <a:lnTo>
                    <a:pt x="3707" y="281"/>
                  </a:lnTo>
                  <a:lnTo>
                    <a:pt x="3742" y="322"/>
                  </a:lnTo>
                  <a:lnTo>
                    <a:pt x="3757" y="341"/>
                  </a:lnTo>
                  <a:lnTo>
                    <a:pt x="3772" y="359"/>
                  </a:lnTo>
                  <a:lnTo>
                    <a:pt x="3785" y="377"/>
                  </a:lnTo>
                  <a:lnTo>
                    <a:pt x="3796" y="396"/>
                  </a:lnTo>
                  <a:lnTo>
                    <a:pt x="3808" y="414"/>
                  </a:lnTo>
                  <a:lnTo>
                    <a:pt x="3817" y="432"/>
                  </a:lnTo>
                  <a:lnTo>
                    <a:pt x="3825" y="450"/>
                  </a:lnTo>
                  <a:lnTo>
                    <a:pt x="3832" y="468"/>
                  </a:lnTo>
                  <a:lnTo>
                    <a:pt x="3836" y="486"/>
                  </a:lnTo>
                  <a:lnTo>
                    <a:pt x="3841" y="504"/>
                  </a:lnTo>
                  <a:lnTo>
                    <a:pt x="3844" y="522"/>
                  </a:lnTo>
                  <a:lnTo>
                    <a:pt x="3845" y="540"/>
                  </a:lnTo>
                  <a:lnTo>
                    <a:pt x="3847" y="557"/>
                  </a:lnTo>
                  <a:lnTo>
                    <a:pt x="3847" y="576"/>
                  </a:lnTo>
                  <a:lnTo>
                    <a:pt x="3844" y="594"/>
                  </a:lnTo>
                  <a:lnTo>
                    <a:pt x="3841" y="611"/>
                  </a:lnTo>
                  <a:lnTo>
                    <a:pt x="3836" y="632"/>
                  </a:lnTo>
                  <a:lnTo>
                    <a:pt x="3832" y="650"/>
                  </a:lnTo>
                  <a:lnTo>
                    <a:pt x="3825" y="670"/>
                  </a:lnTo>
                  <a:lnTo>
                    <a:pt x="3818" y="688"/>
                  </a:lnTo>
                  <a:lnTo>
                    <a:pt x="3810" y="705"/>
                  </a:lnTo>
                  <a:lnTo>
                    <a:pt x="3801" y="723"/>
                  </a:lnTo>
                  <a:lnTo>
                    <a:pt x="3792" y="739"/>
                  </a:lnTo>
                  <a:lnTo>
                    <a:pt x="3781" y="755"/>
                  </a:lnTo>
                  <a:lnTo>
                    <a:pt x="3770" y="770"/>
                  </a:lnTo>
                  <a:lnTo>
                    <a:pt x="3758" y="785"/>
                  </a:lnTo>
                  <a:lnTo>
                    <a:pt x="3746" y="798"/>
                  </a:lnTo>
                  <a:lnTo>
                    <a:pt x="3733" y="812"/>
                  </a:lnTo>
                  <a:lnTo>
                    <a:pt x="3719" y="825"/>
                  </a:lnTo>
                  <a:lnTo>
                    <a:pt x="3706" y="837"/>
                  </a:lnTo>
                  <a:lnTo>
                    <a:pt x="3691" y="849"/>
                  </a:lnTo>
                  <a:lnTo>
                    <a:pt x="3676" y="859"/>
                  </a:lnTo>
                  <a:lnTo>
                    <a:pt x="3661" y="871"/>
                  </a:lnTo>
                  <a:lnTo>
                    <a:pt x="3645" y="880"/>
                  </a:lnTo>
                  <a:lnTo>
                    <a:pt x="3630" y="890"/>
                  </a:lnTo>
                  <a:lnTo>
                    <a:pt x="3613" y="898"/>
                  </a:lnTo>
                  <a:lnTo>
                    <a:pt x="3597" y="906"/>
                  </a:lnTo>
                  <a:lnTo>
                    <a:pt x="3579" y="914"/>
                  </a:lnTo>
                  <a:lnTo>
                    <a:pt x="3563" y="921"/>
                  </a:lnTo>
                  <a:lnTo>
                    <a:pt x="3546" y="928"/>
                  </a:lnTo>
                  <a:lnTo>
                    <a:pt x="3512" y="939"/>
                  </a:lnTo>
                  <a:lnTo>
                    <a:pt x="3477" y="947"/>
                  </a:lnTo>
                  <a:lnTo>
                    <a:pt x="3443" y="954"/>
                  </a:lnTo>
                  <a:lnTo>
                    <a:pt x="3410" y="959"/>
                  </a:lnTo>
                  <a:lnTo>
                    <a:pt x="3395" y="960"/>
                  </a:lnTo>
                  <a:lnTo>
                    <a:pt x="3380" y="961"/>
                  </a:lnTo>
                  <a:lnTo>
                    <a:pt x="3366" y="961"/>
                  </a:lnTo>
                  <a:lnTo>
                    <a:pt x="3351" y="961"/>
                  </a:lnTo>
                  <a:lnTo>
                    <a:pt x="3319" y="961"/>
                  </a:lnTo>
                  <a:lnTo>
                    <a:pt x="3287" y="958"/>
                  </a:lnTo>
                  <a:lnTo>
                    <a:pt x="3256" y="954"/>
                  </a:lnTo>
                  <a:lnTo>
                    <a:pt x="3225" y="949"/>
                  </a:lnTo>
                  <a:lnTo>
                    <a:pt x="3194" y="943"/>
                  </a:lnTo>
                  <a:lnTo>
                    <a:pt x="3163" y="935"/>
                  </a:lnTo>
                  <a:lnTo>
                    <a:pt x="3133" y="926"/>
                  </a:lnTo>
                  <a:lnTo>
                    <a:pt x="3103" y="916"/>
                  </a:lnTo>
                  <a:lnTo>
                    <a:pt x="3075" y="905"/>
                  </a:lnTo>
                  <a:lnTo>
                    <a:pt x="3046" y="893"/>
                  </a:lnTo>
                  <a:lnTo>
                    <a:pt x="3017" y="882"/>
                  </a:lnTo>
                  <a:lnTo>
                    <a:pt x="2989" y="869"/>
                  </a:lnTo>
                  <a:lnTo>
                    <a:pt x="2934" y="842"/>
                  </a:lnTo>
                  <a:lnTo>
                    <a:pt x="2878" y="814"/>
                  </a:lnTo>
                  <a:lnTo>
                    <a:pt x="2842" y="795"/>
                  </a:lnTo>
                  <a:lnTo>
                    <a:pt x="2805" y="774"/>
                  </a:lnTo>
                  <a:lnTo>
                    <a:pt x="2769" y="755"/>
                  </a:lnTo>
                  <a:lnTo>
                    <a:pt x="2734" y="734"/>
                  </a:lnTo>
                  <a:lnTo>
                    <a:pt x="2708" y="719"/>
                  </a:lnTo>
                  <a:lnTo>
                    <a:pt x="2681" y="704"/>
                  </a:lnTo>
                  <a:lnTo>
                    <a:pt x="2655" y="689"/>
                  </a:lnTo>
                  <a:lnTo>
                    <a:pt x="2627" y="674"/>
                  </a:lnTo>
                  <a:lnTo>
                    <a:pt x="2601" y="659"/>
                  </a:lnTo>
                  <a:lnTo>
                    <a:pt x="2573" y="646"/>
                  </a:lnTo>
                  <a:lnTo>
                    <a:pt x="2546" y="632"/>
                  </a:lnTo>
                  <a:lnTo>
                    <a:pt x="2518" y="619"/>
                  </a:lnTo>
                  <a:lnTo>
                    <a:pt x="2500" y="610"/>
                  </a:lnTo>
                  <a:lnTo>
                    <a:pt x="2480" y="602"/>
                  </a:lnTo>
                  <a:lnTo>
                    <a:pt x="2462" y="595"/>
                  </a:lnTo>
                  <a:lnTo>
                    <a:pt x="2444" y="590"/>
                  </a:lnTo>
                  <a:lnTo>
                    <a:pt x="2426" y="584"/>
                  </a:lnTo>
                  <a:lnTo>
                    <a:pt x="2408" y="579"/>
                  </a:lnTo>
                  <a:lnTo>
                    <a:pt x="2391" y="576"/>
                  </a:lnTo>
                  <a:lnTo>
                    <a:pt x="2374" y="573"/>
                  </a:lnTo>
                  <a:lnTo>
                    <a:pt x="2357" y="571"/>
                  </a:lnTo>
                  <a:lnTo>
                    <a:pt x="2339" y="569"/>
                  </a:lnTo>
                  <a:lnTo>
                    <a:pt x="2322" y="569"/>
                  </a:lnTo>
                  <a:lnTo>
                    <a:pt x="2306" y="569"/>
                  </a:lnTo>
                  <a:lnTo>
                    <a:pt x="2289" y="569"/>
                  </a:lnTo>
                  <a:lnTo>
                    <a:pt x="2272" y="571"/>
                  </a:lnTo>
                  <a:lnTo>
                    <a:pt x="2254" y="573"/>
                  </a:lnTo>
                  <a:lnTo>
                    <a:pt x="2238" y="576"/>
                  </a:lnTo>
                  <a:lnTo>
                    <a:pt x="2219" y="580"/>
                  </a:lnTo>
                  <a:lnTo>
                    <a:pt x="2200" y="585"/>
                  </a:lnTo>
                  <a:lnTo>
                    <a:pt x="2181" y="591"/>
                  </a:lnTo>
                  <a:lnTo>
                    <a:pt x="2163" y="596"/>
                  </a:lnTo>
                  <a:lnTo>
                    <a:pt x="2127" y="609"/>
                  </a:lnTo>
                  <a:lnTo>
                    <a:pt x="2092" y="623"/>
                  </a:lnTo>
                  <a:lnTo>
                    <a:pt x="2057" y="639"/>
                  </a:lnTo>
                  <a:lnTo>
                    <a:pt x="2024" y="655"/>
                  </a:lnTo>
                  <a:lnTo>
                    <a:pt x="1989" y="672"/>
                  </a:lnTo>
                  <a:lnTo>
                    <a:pt x="1956" y="689"/>
                  </a:lnTo>
                  <a:lnTo>
                    <a:pt x="1937" y="701"/>
                  </a:lnTo>
                  <a:lnTo>
                    <a:pt x="1916" y="711"/>
                  </a:lnTo>
                  <a:lnTo>
                    <a:pt x="1895" y="721"/>
                  </a:lnTo>
                  <a:lnTo>
                    <a:pt x="1876" y="732"/>
                  </a:lnTo>
                  <a:lnTo>
                    <a:pt x="1846" y="746"/>
                  </a:lnTo>
                  <a:lnTo>
                    <a:pt x="1815" y="758"/>
                  </a:lnTo>
                  <a:lnTo>
                    <a:pt x="1785" y="770"/>
                  </a:lnTo>
                  <a:lnTo>
                    <a:pt x="1754" y="781"/>
                  </a:lnTo>
                  <a:lnTo>
                    <a:pt x="1722" y="790"/>
                  </a:lnTo>
                  <a:lnTo>
                    <a:pt x="1690" y="799"/>
                  </a:lnTo>
                  <a:lnTo>
                    <a:pt x="1658" y="806"/>
                  </a:lnTo>
                  <a:lnTo>
                    <a:pt x="1626" y="813"/>
                  </a:lnTo>
                  <a:lnTo>
                    <a:pt x="1594" y="818"/>
                  </a:lnTo>
                  <a:lnTo>
                    <a:pt x="1560" y="822"/>
                  </a:lnTo>
                  <a:lnTo>
                    <a:pt x="1526" y="826"/>
                  </a:lnTo>
                  <a:lnTo>
                    <a:pt x="1493" y="828"/>
                  </a:lnTo>
                  <a:lnTo>
                    <a:pt x="1458" y="829"/>
                  </a:lnTo>
                  <a:lnTo>
                    <a:pt x="1424" y="828"/>
                  </a:lnTo>
                  <a:lnTo>
                    <a:pt x="1389" y="827"/>
                  </a:lnTo>
                  <a:lnTo>
                    <a:pt x="1354" y="825"/>
                  </a:lnTo>
                  <a:lnTo>
                    <a:pt x="1324" y="822"/>
                  </a:lnTo>
                  <a:lnTo>
                    <a:pt x="1294" y="819"/>
                  </a:lnTo>
                  <a:lnTo>
                    <a:pt x="1264" y="815"/>
                  </a:lnTo>
                  <a:lnTo>
                    <a:pt x="1235" y="812"/>
                  </a:lnTo>
                  <a:lnTo>
                    <a:pt x="1205" y="809"/>
                  </a:lnTo>
                  <a:lnTo>
                    <a:pt x="1175" y="805"/>
                  </a:lnTo>
                  <a:lnTo>
                    <a:pt x="1146" y="801"/>
                  </a:lnTo>
                  <a:lnTo>
                    <a:pt x="1116" y="796"/>
                  </a:lnTo>
                  <a:lnTo>
                    <a:pt x="1091" y="793"/>
                  </a:lnTo>
                  <a:lnTo>
                    <a:pt x="1065" y="789"/>
                  </a:lnTo>
                  <a:lnTo>
                    <a:pt x="1040" y="786"/>
                  </a:lnTo>
                  <a:lnTo>
                    <a:pt x="1013" y="782"/>
                  </a:lnTo>
                  <a:lnTo>
                    <a:pt x="987" y="779"/>
                  </a:lnTo>
                  <a:lnTo>
                    <a:pt x="962" y="776"/>
                  </a:lnTo>
                  <a:lnTo>
                    <a:pt x="935" y="773"/>
                  </a:lnTo>
                  <a:lnTo>
                    <a:pt x="909" y="771"/>
                  </a:lnTo>
                  <a:lnTo>
                    <a:pt x="874" y="767"/>
                  </a:lnTo>
                  <a:lnTo>
                    <a:pt x="840" y="765"/>
                  </a:lnTo>
                  <a:lnTo>
                    <a:pt x="806" y="762"/>
                  </a:lnTo>
                  <a:lnTo>
                    <a:pt x="771" y="759"/>
                  </a:lnTo>
                  <a:lnTo>
                    <a:pt x="738" y="757"/>
                  </a:lnTo>
                  <a:lnTo>
                    <a:pt x="703" y="755"/>
                  </a:lnTo>
                  <a:lnTo>
                    <a:pt x="669" y="752"/>
                  </a:lnTo>
                  <a:lnTo>
                    <a:pt x="635" y="750"/>
                  </a:lnTo>
                  <a:lnTo>
                    <a:pt x="603" y="748"/>
                  </a:lnTo>
                  <a:lnTo>
                    <a:pt x="569" y="747"/>
                  </a:lnTo>
                  <a:lnTo>
                    <a:pt x="536" y="744"/>
                  </a:lnTo>
                  <a:lnTo>
                    <a:pt x="503" y="742"/>
                  </a:lnTo>
                  <a:lnTo>
                    <a:pt x="469" y="739"/>
                  </a:lnTo>
                  <a:lnTo>
                    <a:pt x="436" y="736"/>
                  </a:lnTo>
                  <a:lnTo>
                    <a:pt x="403" y="734"/>
                  </a:lnTo>
                  <a:lnTo>
                    <a:pt x="371" y="731"/>
                  </a:lnTo>
                  <a:lnTo>
                    <a:pt x="354" y="729"/>
                  </a:lnTo>
                  <a:lnTo>
                    <a:pt x="339" y="727"/>
                  </a:lnTo>
                  <a:lnTo>
                    <a:pt x="323" y="724"/>
                  </a:lnTo>
                  <a:lnTo>
                    <a:pt x="307" y="720"/>
                  </a:lnTo>
                  <a:lnTo>
                    <a:pt x="276" y="711"/>
                  </a:lnTo>
                  <a:lnTo>
                    <a:pt x="246" y="701"/>
                  </a:lnTo>
                  <a:lnTo>
                    <a:pt x="217" y="688"/>
                  </a:lnTo>
                  <a:lnTo>
                    <a:pt x="190" y="673"/>
                  </a:lnTo>
                  <a:lnTo>
                    <a:pt x="163" y="657"/>
                  </a:lnTo>
                  <a:lnTo>
                    <a:pt x="139" y="639"/>
                  </a:lnTo>
                  <a:lnTo>
                    <a:pt x="115" y="619"/>
                  </a:lnTo>
                  <a:lnTo>
                    <a:pt x="94" y="599"/>
                  </a:lnTo>
                  <a:lnTo>
                    <a:pt x="84" y="588"/>
                  </a:lnTo>
                  <a:lnTo>
                    <a:pt x="75" y="577"/>
                  </a:lnTo>
                  <a:lnTo>
                    <a:pt x="66" y="565"/>
                  </a:lnTo>
                  <a:lnTo>
                    <a:pt x="58" y="554"/>
                  </a:lnTo>
                  <a:lnTo>
                    <a:pt x="50" y="541"/>
                  </a:lnTo>
                  <a:lnTo>
                    <a:pt x="43" y="529"/>
                  </a:lnTo>
                  <a:lnTo>
                    <a:pt x="36" y="517"/>
                  </a:lnTo>
                  <a:lnTo>
                    <a:pt x="30" y="505"/>
                  </a:lnTo>
                  <a:lnTo>
                    <a:pt x="24" y="491"/>
                  </a:lnTo>
                  <a:lnTo>
                    <a:pt x="20" y="478"/>
                  </a:lnTo>
                  <a:lnTo>
                    <a:pt x="16" y="465"/>
                  </a:lnTo>
                  <a:lnTo>
                    <a:pt x="13" y="452"/>
                  </a:lnTo>
                  <a:lnTo>
                    <a:pt x="7" y="419"/>
                  </a:lnTo>
                  <a:lnTo>
                    <a:pt x="3" y="385"/>
                  </a:lnTo>
                  <a:lnTo>
                    <a:pt x="0" y="350"/>
                  </a:lnTo>
                  <a:lnTo>
                    <a:pt x="0" y="314"/>
                  </a:lnTo>
                  <a:lnTo>
                    <a:pt x="3" y="278"/>
                  </a:lnTo>
                  <a:lnTo>
                    <a:pt x="7" y="240"/>
                  </a:lnTo>
                  <a:lnTo>
                    <a:pt x="13" y="201"/>
                  </a:lnTo>
                  <a:lnTo>
                    <a:pt x="21" y="159"/>
                  </a:lnTo>
                  <a:lnTo>
                    <a:pt x="31" y="118"/>
                  </a:lnTo>
                  <a:lnTo>
                    <a:pt x="43" y="78"/>
                  </a:lnTo>
                  <a:lnTo>
                    <a:pt x="55" y="39"/>
                  </a:lnTo>
                  <a:lnTo>
                    <a:pt x="69" y="0"/>
                  </a:lnTo>
                  <a:lnTo>
                    <a:pt x="112" y="0"/>
                  </a:lnTo>
                  <a:lnTo>
                    <a:pt x="96" y="41"/>
                  </a:lnTo>
                  <a:lnTo>
                    <a:pt x="82" y="83"/>
                  </a:lnTo>
                  <a:lnTo>
                    <a:pt x="70" y="125"/>
                  </a:lnTo>
                  <a:lnTo>
                    <a:pt x="60" y="167"/>
                  </a:lnTo>
                  <a:lnTo>
                    <a:pt x="52" y="206"/>
                  </a:lnTo>
                  <a:lnTo>
                    <a:pt x="46" y="244"/>
                  </a:lnTo>
                  <a:lnTo>
                    <a:pt x="42" y="280"/>
                  </a:lnTo>
                  <a:lnTo>
                    <a:pt x="40" y="314"/>
                  </a:lnTo>
                  <a:lnTo>
                    <a:pt x="40" y="349"/>
                  </a:lnTo>
                  <a:lnTo>
                    <a:pt x="42" y="381"/>
                  </a:lnTo>
                  <a:lnTo>
                    <a:pt x="45" y="412"/>
                  </a:lnTo>
                  <a:lnTo>
                    <a:pt x="51" y="443"/>
                  </a:lnTo>
                  <a:lnTo>
                    <a:pt x="54" y="455"/>
                  </a:lnTo>
                  <a:lnTo>
                    <a:pt x="58" y="467"/>
                  </a:lnTo>
                  <a:lnTo>
                    <a:pt x="62" y="478"/>
                  </a:lnTo>
                  <a:lnTo>
                    <a:pt x="67" y="490"/>
                  </a:lnTo>
                  <a:lnTo>
                    <a:pt x="73" y="501"/>
                  </a:lnTo>
                  <a:lnTo>
                    <a:pt x="78" y="513"/>
                  </a:lnTo>
                  <a:lnTo>
                    <a:pt x="84" y="523"/>
                  </a:lnTo>
                  <a:lnTo>
                    <a:pt x="91" y="533"/>
                  </a:lnTo>
                  <a:lnTo>
                    <a:pt x="107" y="554"/>
                  </a:lnTo>
                  <a:lnTo>
                    <a:pt x="124" y="573"/>
                  </a:lnTo>
                  <a:lnTo>
                    <a:pt x="144" y="593"/>
                  </a:lnTo>
                  <a:lnTo>
                    <a:pt x="164" y="610"/>
                  </a:lnTo>
                  <a:lnTo>
                    <a:pt x="187" y="626"/>
                  </a:lnTo>
                  <a:lnTo>
                    <a:pt x="210" y="640"/>
                  </a:lnTo>
                  <a:lnTo>
                    <a:pt x="235" y="654"/>
                  </a:lnTo>
                  <a:lnTo>
                    <a:pt x="262" y="665"/>
                  </a:lnTo>
                  <a:lnTo>
                    <a:pt x="288" y="674"/>
                  </a:lnTo>
                  <a:lnTo>
                    <a:pt x="317" y="682"/>
                  </a:lnTo>
                  <a:lnTo>
                    <a:pt x="344" y="688"/>
                  </a:lnTo>
                  <a:lnTo>
                    <a:pt x="374" y="692"/>
                  </a:lnTo>
                  <a:lnTo>
                    <a:pt x="406" y="695"/>
                  </a:lnTo>
                  <a:lnTo>
                    <a:pt x="440" y="697"/>
                  </a:lnTo>
                  <a:lnTo>
                    <a:pt x="473" y="700"/>
                  </a:lnTo>
                  <a:lnTo>
                    <a:pt x="506" y="702"/>
                  </a:lnTo>
                  <a:lnTo>
                    <a:pt x="539" y="704"/>
                  </a:lnTo>
                  <a:lnTo>
                    <a:pt x="573" y="707"/>
                  </a:lnTo>
                  <a:lnTo>
                    <a:pt x="605" y="709"/>
                  </a:lnTo>
                  <a:lnTo>
                    <a:pt x="638" y="711"/>
                  </a:lnTo>
                  <a:lnTo>
                    <a:pt x="671" y="713"/>
                  </a:lnTo>
                  <a:lnTo>
                    <a:pt x="706" y="716"/>
                  </a:lnTo>
                  <a:lnTo>
                    <a:pt x="740" y="718"/>
                  </a:lnTo>
                  <a:lnTo>
                    <a:pt x="775" y="720"/>
                  </a:lnTo>
                  <a:lnTo>
                    <a:pt x="809" y="723"/>
                  </a:lnTo>
                  <a:lnTo>
                    <a:pt x="843" y="725"/>
                  </a:lnTo>
                  <a:lnTo>
                    <a:pt x="878" y="728"/>
                  </a:lnTo>
                  <a:lnTo>
                    <a:pt x="912" y="732"/>
                  </a:lnTo>
                  <a:lnTo>
                    <a:pt x="939" y="734"/>
                  </a:lnTo>
                  <a:lnTo>
                    <a:pt x="965" y="737"/>
                  </a:lnTo>
                  <a:lnTo>
                    <a:pt x="991" y="740"/>
                  </a:lnTo>
                  <a:lnTo>
                    <a:pt x="1018" y="743"/>
                  </a:lnTo>
                  <a:lnTo>
                    <a:pt x="1044" y="747"/>
                  </a:lnTo>
                  <a:lnTo>
                    <a:pt x="1071" y="750"/>
                  </a:lnTo>
                  <a:lnTo>
                    <a:pt x="1097" y="754"/>
                  </a:lnTo>
                  <a:lnTo>
                    <a:pt x="1122" y="757"/>
                  </a:lnTo>
                  <a:lnTo>
                    <a:pt x="1151" y="762"/>
                  </a:lnTo>
                  <a:lnTo>
                    <a:pt x="1181" y="765"/>
                  </a:lnTo>
                  <a:lnTo>
                    <a:pt x="1209" y="770"/>
                  </a:lnTo>
                  <a:lnTo>
                    <a:pt x="1239" y="773"/>
                  </a:lnTo>
                  <a:lnTo>
                    <a:pt x="1269" y="776"/>
                  </a:lnTo>
                  <a:lnTo>
                    <a:pt x="1298" y="780"/>
                  </a:lnTo>
                  <a:lnTo>
                    <a:pt x="1328" y="783"/>
                  </a:lnTo>
                  <a:lnTo>
                    <a:pt x="1357" y="786"/>
                  </a:lnTo>
                  <a:lnTo>
                    <a:pt x="1392" y="788"/>
                  </a:lnTo>
                  <a:lnTo>
                    <a:pt x="1425" y="789"/>
                  </a:lnTo>
                  <a:lnTo>
                    <a:pt x="1458" y="789"/>
                  </a:lnTo>
                  <a:lnTo>
                    <a:pt x="1492" y="789"/>
                  </a:lnTo>
                  <a:lnTo>
                    <a:pt x="1524" y="787"/>
                  </a:lnTo>
                  <a:lnTo>
                    <a:pt x="1556" y="783"/>
                  </a:lnTo>
                  <a:lnTo>
                    <a:pt x="1588" y="780"/>
                  </a:lnTo>
                  <a:lnTo>
                    <a:pt x="1619" y="774"/>
                  </a:lnTo>
                  <a:lnTo>
                    <a:pt x="1650" y="768"/>
                  </a:lnTo>
                  <a:lnTo>
                    <a:pt x="1681" y="762"/>
                  </a:lnTo>
                  <a:lnTo>
                    <a:pt x="1711" y="754"/>
                  </a:lnTo>
                  <a:lnTo>
                    <a:pt x="1740" y="744"/>
                  </a:lnTo>
                  <a:lnTo>
                    <a:pt x="1770" y="734"/>
                  </a:lnTo>
                  <a:lnTo>
                    <a:pt x="1800" y="723"/>
                  </a:lnTo>
                  <a:lnTo>
                    <a:pt x="1829" y="710"/>
                  </a:lnTo>
                  <a:lnTo>
                    <a:pt x="1859" y="696"/>
                  </a:lnTo>
                  <a:lnTo>
                    <a:pt x="1878" y="686"/>
                  </a:lnTo>
                  <a:lnTo>
                    <a:pt x="1899" y="676"/>
                  </a:lnTo>
                  <a:lnTo>
                    <a:pt x="1918" y="665"/>
                  </a:lnTo>
                  <a:lnTo>
                    <a:pt x="1939" y="655"/>
                  </a:lnTo>
                  <a:lnTo>
                    <a:pt x="1972" y="637"/>
                  </a:lnTo>
                  <a:lnTo>
                    <a:pt x="2007" y="619"/>
                  </a:lnTo>
                  <a:lnTo>
                    <a:pt x="2042" y="602"/>
                  </a:lnTo>
                  <a:lnTo>
                    <a:pt x="2078" y="586"/>
                  </a:lnTo>
                  <a:lnTo>
                    <a:pt x="2114" y="571"/>
                  </a:lnTo>
                  <a:lnTo>
                    <a:pt x="2152" y="559"/>
                  </a:lnTo>
                  <a:lnTo>
                    <a:pt x="2171" y="552"/>
                  </a:lnTo>
                  <a:lnTo>
                    <a:pt x="2190" y="547"/>
                  </a:lnTo>
                  <a:lnTo>
                    <a:pt x="2210" y="541"/>
                  </a:lnTo>
                  <a:lnTo>
                    <a:pt x="2230" y="538"/>
                  </a:lnTo>
                  <a:lnTo>
                    <a:pt x="2252" y="533"/>
                  </a:lnTo>
                  <a:lnTo>
                    <a:pt x="2273" y="531"/>
                  </a:lnTo>
                  <a:lnTo>
                    <a:pt x="2295" y="530"/>
                  </a:lnTo>
                  <a:lnTo>
                    <a:pt x="2315" y="5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1" name="Freeform 49">
              <a:extLst>
                <a:ext uri="{FF2B5EF4-FFF2-40B4-BE49-F238E27FC236}">
                  <a16:creationId xmlns:a16="http://schemas.microsoft.com/office/drawing/2014/main" id="{9F62E090-0E0A-4F8D-BD59-505BC2E99529}"/>
                </a:ext>
              </a:extLst>
            </p:cNvPr>
            <p:cNvSpPr>
              <a:spLocks/>
            </p:cNvSpPr>
            <p:nvPr userDrawn="1"/>
          </p:nvSpPr>
          <p:spPr bwMode="auto">
            <a:xfrm>
              <a:off x="4132586" y="2"/>
              <a:ext cx="902613" cy="204716"/>
            </a:xfrm>
            <a:custGeom>
              <a:avLst/>
              <a:gdLst>
                <a:gd name="T0" fmla="*/ 115 w 1360"/>
                <a:gd name="T1" fmla="*/ 31 h 306"/>
                <a:gd name="T2" fmla="*/ 209 w 1360"/>
                <a:gd name="T3" fmla="*/ 88 h 306"/>
                <a:gd name="T4" fmla="*/ 308 w 1360"/>
                <a:gd name="T5" fmla="*/ 142 h 306"/>
                <a:gd name="T6" fmla="*/ 409 w 1360"/>
                <a:gd name="T7" fmla="*/ 192 h 306"/>
                <a:gd name="T8" fmla="*/ 495 w 1360"/>
                <a:gd name="T9" fmla="*/ 229 h 306"/>
                <a:gd name="T10" fmla="*/ 564 w 1360"/>
                <a:gd name="T11" fmla="*/ 250 h 306"/>
                <a:gd name="T12" fmla="*/ 632 w 1360"/>
                <a:gd name="T13" fmla="*/ 263 h 306"/>
                <a:gd name="T14" fmla="*/ 701 w 1360"/>
                <a:gd name="T15" fmla="*/ 267 h 306"/>
                <a:gd name="T16" fmla="*/ 770 w 1360"/>
                <a:gd name="T17" fmla="*/ 262 h 306"/>
                <a:gd name="T18" fmla="*/ 840 w 1360"/>
                <a:gd name="T19" fmla="*/ 248 h 306"/>
                <a:gd name="T20" fmla="*/ 911 w 1360"/>
                <a:gd name="T21" fmla="*/ 225 h 306"/>
                <a:gd name="T22" fmla="*/ 983 w 1360"/>
                <a:gd name="T23" fmla="*/ 193 h 306"/>
                <a:gd name="T24" fmla="*/ 1057 w 1360"/>
                <a:gd name="T25" fmla="*/ 154 h 306"/>
                <a:gd name="T26" fmla="*/ 1127 w 1360"/>
                <a:gd name="T27" fmla="*/ 112 h 306"/>
                <a:gd name="T28" fmla="*/ 1196 w 1360"/>
                <a:gd name="T29" fmla="*/ 69 h 306"/>
                <a:gd name="T30" fmla="*/ 1262 w 1360"/>
                <a:gd name="T31" fmla="*/ 23 h 306"/>
                <a:gd name="T32" fmla="*/ 1360 w 1360"/>
                <a:gd name="T33" fmla="*/ 0 h 306"/>
                <a:gd name="T34" fmla="*/ 1284 w 1360"/>
                <a:gd name="T35" fmla="*/ 56 h 306"/>
                <a:gd name="T36" fmla="*/ 1206 w 1360"/>
                <a:gd name="T37" fmla="*/ 109 h 306"/>
                <a:gd name="T38" fmla="*/ 1123 w 1360"/>
                <a:gd name="T39" fmla="*/ 159 h 306"/>
                <a:gd name="T40" fmla="*/ 1040 w 1360"/>
                <a:gd name="T41" fmla="*/ 209 h 306"/>
                <a:gd name="T42" fmla="*/ 995 w 1360"/>
                <a:gd name="T43" fmla="*/ 232 h 306"/>
                <a:gd name="T44" fmla="*/ 951 w 1360"/>
                <a:gd name="T45" fmla="*/ 251 h 306"/>
                <a:gd name="T46" fmla="*/ 908 w 1360"/>
                <a:gd name="T47" fmla="*/ 268 h 306"/>
                <a:gd name="T48" fmla="*/ 865 w 1360"/>
                <a:gd name="T49" fmla="*/ 282 h 306"/>
                <a:gd name="T50" fmla="*/ 823 w 1360"/>
                <a:gd name="T51" fmla="*/ 292 h 306"/>
                <a:gd name="T52" fmla="*/ 780 w 1360"/>
                <a:gd name="T53" fmla="*/ 301 h 306"/>
                <a:gd name="T54" fmla="*/ 738 w 1360"/>
                <a:gd name="T55" fmla="*/ 305 h 306"/>
                <a:gd name="T56" fmla="*/ 697 w 1360"/>
                <a:gd name="T57" fmla="*/ 306 h 306"/>
                <a:gd name="T58" fmla="*/ 634 w 1360"/>
                <a:gd name="T59" fmla="*/ 303 h 306"/>
                <a:gd name="T60" fmla="*/ 570 w 1360"/>
                <a:gd name="T61" fmla="*/ 292 h 306"/>
                <a:gd name="T62" fmla="*/ 507 w 1360"/>
                <a:gd name="T63" fmla="*/ 275 h 306"/>
                <a:gd name="T64" fmla="*/ 444 w 1360"/>
                <a:gd name="T65" fmla="*/ 251 h 306"/>
                <a:gd name="T66" fmla="*/ 327 w 1360"/>
                <a:gd name="T67" fmla="*/ 197 h 306"/>
                <a:gd name="T68" fmla="*/ 214 w 1360"/>
                <a:gd name="T69" fmla="*/ 136 h 306"/>
                <a:gd name="T70" fmla="*/ 105 w 1360"/>
                <a:gd name="T71" fmla="*/ 71 h 306"/>
                <a:gd name="T72" fmla="*/ 0 w 1360"/>
                <a:gd name="T7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0" h="306">
                  <a:moveTo>
                    <a:pt x="69" y="0"/>
                  </a:moveTo>
                  <a:lnTo>
                    <a:pt x="115" y="31"/>
                  </a:lnTo>
                  <a:lnTo>
                    <a:pt x="162" y="60"/>
                  </a:lnTo>
                  <a:lnTo>
                    <a:pt x="209" y="88"/>
                  </a:lnTo>
                  <a:lnTo>
                    <a:pt x="258" y="116"/>
                  </a:lnTo>
                  <a:lnTo>
                    <a:pt x="308" y="142"/>
                  </a:lnTo>
                  <a:lnTo>
                    <a:pt x="357" y="167"/>
                  </a:lnTo>
                  <a:lnTo>
                    <a:pt x="409" y="192"/>
                  </a:lnTo>
                  <a:lnTo>
                    <a:pt x="460" y="216"/>
                  </a:lnTo>
                  <a:lnTo>
                    <a:pt x="495" y="229"/>
                  </a:lnTo>
                  <a:lnTo>
                    <a:pt x="529" y="241"/>
                  </a:lnTo>
                  <a:lnTo>
                    <a:pt x="564" y="250"/>
                  </a:lnTo>
                  <a:lnTo>
                    <a:pt x="598" y="258"/>
                  </a:lnTo>
                  <a:lnTo>
                    <a:pt x="632" y="263"/>
                  </a:lnTo>
                  <a:lnTo>
                    <a:pt x="667" y="266"/>
                  </a:lnTo>
                  <a:lnTo>
                    <a:pt x="701" y="267"/>
                  </a:lnTo>
                  <a:lnTo>
                    <a:pt x="736" y="265"/>
                  </a:lnTo>
                  <a:lnTo>
                    <a:pt x="770" y="262"/>
                  </a:lnTo>
                  <a:lnTo>
                    <a:pt x="806" y="256"/>
                  </a:lnTo>
                  <a:lnTo>
                    <a:pt x="840" y="248"/>
                  </a:lnTo>
                  <a:lnTo>
                    <a:pt x="876" y="237"/>
                  </a:lnTo>
                  <a:lnTo>
                    <a:pt x="911" y="225"/>
                  </a:lnTo>
                  <a:lnTo>
                    <a:pt x="948" y="210"/>
                  </a:lnTo>
                  <a:lnTo>
                    <a:pt x="983" y="193"/>
                  </a:lnTo>
                  <a:lnTo>
                    <a:pt x="1020" y="173"/>
                  </a:lnTo>
                  <a:lnTo>
                    <a:pt x="1057" y="154"/>
                  </a:lnTo>
                  <a:lnTo>
                    <a:pt x="1092" y="133"/>
                  </a:lnTo>
                  <a:lnTo>
                    <a:pt x="1127" y="112"/>
                  </a:lnTo>
                  <a:lnTo>
                    <a:pt x="1161" y="91"/>
                  </a:lnTo>
                  <a:lnTo>
                    <a:pt x="1196" y="69"/>
                  </a:lnTo>
                  <a:lnTo>
                    <a:pt x="1229" y="46"/>
                  </a:lnTo>
                  <a:lnTo>
                    <a:pt x="1262" y="23"/>
                  </a:lnTo>
                  <a:lnTo>
                    <a:pt x="1294" y="0"/>
                  </a:lnTo>
                  <a:lnTo>
                    <a:pt x="1360" y="0"/>
                  </a:lnTo>
                  <a:lnTo>
                    <a:pt x="1323" y="29"/>
                  </a:lnTo>
                  <a:lnTo>
                    <a:pt x="1284" y="56"/>
                  </a:lnTo>
                  <a:lnTo>
                    <a:pt x="1245" y="83"/>
                  </a:lnTo>
                  <a:lnTo>
                    <a:pt x="1206" y="109"/>
                  </a:lnTo>
                  <a:lnTo>
                    <a:pt x="1165" y="134"/>
                  </a:lnTo>
                  <a:lnTo>
                    <a:pt x="1123" y="159"/>
                  </a:lnTo>
                  <a:lnTo>
                    <a:pt x="1082" y="185"/>
                  </a:lnTo>
                  <a:lnTo>
                    <a:pt x="1040" y="209"/>
                  </a:lnTo>
                  <a:lnTo>
                    <a:pt x="1018" y="220"/>
                  </a:lnTo>
                  <a:lnTo>
                    <a:pt x="995" y="232"/>
                  </a:lnTo>
                  <a:lnTo>
                    <a:pt x="973" y="242"/>
                  </a:lnTo>
                  <a:lnTo>
                    <a:pt x="951" y="251"/>
                  </a:lnTo>
                  <a:lnTo>
                    <a:pt x="929" y="260"/>
                  </a:lnTo>
                  <a:lnTo>
                    <a:pt x="908" y="268"/>
                  </a:lnTo>
                  <a:lnTo>
                    <a:pt x="886" y="275"/>
                  </a:lnTo>
                  <a:lnTo>
                    <a:pt x="865" y="282"/>
                  </a:lnTo>
                  <a:lnTo>
                    <a:pt x="843" y="288"/>
                  </a:lnTo>
                  <a:lnTo>
                    <a:pt x="823" y="292"/>
                  </a:lnTo>
                  <a:lnTo>
                    <a:pt x="801" y="297"/>
                  </a:lnTo>
                  <a:lnTo>
                    <a:pt x="780" y="301"/>
                  </a:lnTo>
                  <a:lnTo>
                    <a:pt x="759" y="303"/>
                  </a:lnTo>
                  <a:lnTo>
                    <a:pt x="738" y="305"/>
                  </a:lnTo>
                  <a:lnTo>
                    <a:pt x="717" y="306"/>
                  </a:lnTo>
                  <a:lnTo>
                    <a:pt x="697" y="306"/>
                  </a:lnTo>
                  <a:lnTo>
                    <a:pt x="664" y="305"/>
                  </a:lnTo>
                  <a:lnTo>
                    <a:pt x="634" y="303"/>
                  </a:lnTo>
                  <a:lnTo>
                    <a:pt x="603" y="298"/>
                  </a:lnTo>
                  <a:lnTo>
                    <a:pt x="570" y="292"/>
                  </a:lnTo>
                  <a:lnTo>
                    <a:pt x="539" y="284"/>
                  </a:lnTo>
                  <a:lnTo>
                    <a:pt x="507" y="275"/>
                  </a:lnTo>
                  <a:lnTo>
                    <a:pt x="476" y="264"/>
                  </a:lnTo>
                  <a:lnTo>
                    <a:pt x="444" y="251"/>
                  </a:lnTo>
                  <a:lnTo>
                    <a:pt x="386" y="225"/>
                  </a:lnTo>
                  <a:lnTo>
                    <a:pt x="327" y="197"/>
                  </a:lnTo>
                  <a:lnTo>
                    <a:pt x="270" y="167"/>
                  </a:lnTo>
                  <a:lnTo>
                    <a:pt x="214" y="136"/>
                  </a:lnTo>
                  <a:lnTo>
                    <a:pt x="159" y="104"/>
                  </a:lnTo>
                  <a:lnTo>
                    <a:pt x="105" y="71"/>
                  </a:lnTo>
                  <a:lnTo>
                    <a:pt x="52" y="37"/>
                  </a:lnTo>
                  <a:lnTo>
                    <a:pt x="0" y="0"/>
                  </a:lnTo>
                  <a:lnTo>
                    <a:pt x="69"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2" name="Freeform 50">
              <a:extLst>
                <a:ext uri="{FF2B5EF4-FFF2-40B4-BE49-F238E27FC236}">
                  <a16:creationId xmlns:a16="http://schemas.microsoft.com/office/drawing/2014/main" id="{343612E1-CDF0-48FC-ACB6-91093B633291}"/>
                </a:ext>
              </a:extLst>
            </p:cNvPr>
            <p:cNvSpPr>
              <a:spLocks noEditPoints="1"/>
            </p:cNvSpPr>
            <p:nvPr userDrawn="1"/>
          </p:nvSpPr>
          <p:spPr bwMode="auto">
            <a:xfrm>
              <a:off x="-3615" y="2"/>
              <a:ext cx="3456915" cy="1279478"/>
            </a:xfrm>
            <a:custGeom>
              <a:avLst/>
              <a:gdLst>
                <a:gd name="T0" fmla="*/ 1619 w 5198"/>
                <a:gd name="T1" fmla="*/ 1203 h 1925"/>
                <a:gd name="T2" fmla="*/ 1840 w 5198"/>
                <a:gd name="T3" fmla="*/ 1318 h 1925"/>
                <a:gd name="T4" fmla="*/ 1986 w 5198"/>
                <a:gd name="T5" fmla="*/ 1513 h 1925"/>
                <a:gd name="T6" fmla="*/ 2100 w 5198"/>
                <a:gd name="T7" fmla="*/ 1711 h 1925"/>
                <a:gd name="T8" fmla="*/ 2225 w 5198"/>
                <a:gd name="T9" fmla="*/ 1813 h 1925"/>
                <a:gd name="T10" fmla="*/ 2384 w 5198"/>
                <a:gd name="T11" fmla="*/ 1845 h 1925"/>
                <a:gd name="T12" fmla="*/ 2544 w 5198"/>
                <a:gd name="T13" fmla="*/ 1817 h 1925"/>
                <a:gd name="T14" fmla="*/ 2729 w 5198"/>
                <a:gd name="T15" fmla="*/ 1716 h 1925"/>
                <a:gd name="T16" fmla="*/ 2914 w 5198"/>
                <a:gd name="T17" fmla="*/ 1538 h 1925"/>
                <a:gd name="T18" fmla="*/ 3105 w 5198"/>
                <a:gd name="T19" fmla="*/ 1343 h 1925"/>
                <a:gd name="T20" fmla="*/ 3246 w 5198"/>
                <a:gd name="T21" fmla="*/ 1272 h 1925"/>
                <a:gd name="T22" fmla="*/ 3406 w 5198"/>
                <a:gd name="T23" fmla="*/ 1257 h 1925"/>
                <a:gd name="T24" fmla="*/ 3733 w 5198"/>
                <a:gd name="T25" fmla="*/ 1363 h 1925"/>
                <a:gd name="T26" fmla="*/ 3986 w 5198"/>
                <a:gd name="T27" fmla="*/ 1461 h 1925"/>
                <a:gd name="T28" fmla="*/ 4311 w 5198"/>
                <a:gd name="T29" fmla="*/ 1468 h 1925"/>
                <a:gd name="T30" fmla="*/ 4639 w 5198"/>
                <a:gd name="T31" fmla="*/ 1282 h 1925"/>
                <a:gd name="T32" fmla="*/ 4944 w 5198"/>
                <a:gd name="T33" fmla="*/ 953 h 1925"/>
                <a:gd name="T34" fmla="*/ 5096 w 5198"/>
                <a:gd name="T35" fmla="*/ 680 h 1925"/>
                <a:gd name="T36" fmla="*/ 5118 w 5198"/>
                <a:gd name="T37" fmla="*/ 510 h 1925"/>
                <a:gd name="T38" fmla="*/ 5071 w 5198"/>
                <a:gd name="T39" fmla="*/ 344 h 1925"/>
                <a:gd name="T40" fmla="*/ 4956 w 5198"/>
                <a:gd name="T41" fmla="*/ 181 h 1925"/>
                <a:gd name="T42" fmla="*/ 4983 w 5198"/>
                <a:gd name="T43" fmla="*/ 95 h 1925"/>
                <a:gd name="T44" fmla="*/ 5133 w 5198"/>
                <a:gd name="T45" fmla="*/ 292 h 1925"/>
                <a:gd name="T46" fmla="*/ 5195 w 5198"/>
                <a:gd name="T47" fmla="*/ 484 h 1925"/>
                <a:gd name="T48" fmla="*/ 5178 w 5198"/>
                <a:gd name="T49" fmla="*/ 681 h 1925"/>
                <a:gd name="T50" fmla="*/ 5039 w 5198"/>
                <a:gd name="T51" fmla="*/ 955 h 1925"/>
                <a:gd name="T52" fmla="*/ 4728 w 5198"/>
                <a:gd name="T53" fmla="*/ 1310 h 1925"/>
                <a:gd name="T54" fmla="*/ 4467 w 5198"/>
                <a:gd name="T55" fmla="*/ 1492 h 1925"/>
                <a:gd name="T56" fmla="*/ 4290 w 5198"/>
                <a:gd name="T57" fmla="*/ 1554 h 1925"/>
                <a:gd name="T58" fmla="*/ 4108 w 5198"/>
                <a:gd name="T59" fmla="*/ 1564 h 1925"/>
                <a:gd name="T60" fmla="*/ 3923 w 5198"/>
                <a:gd name="T61" fmla="*/ 1523 h 1925"/>
                <a:gd name="T62" fmla="*/ 3665 w 5198"/>
                <a:gd name="T63" fmla="*/ 1420 h 1925"/>
                <a:gd name="T64" fmla="*/ 3375 w 5198"/>
                <a:gd name="T65" fmla="*/ 1334 h 1925"/>
                <a:gd name="T66" fmla="*/ 3152 w 5198"/>
                <a:gd name="T67" fmla="*/ 1406 h 1925"/>
                <a:gd name="T68" fmla="*/ 2929 w 5198"/>
                <a:gd name="T69" fmla="*/ 1639 h 1925"/>
                <a:gd name="T70" fmla="*/ 2729 w 5198"/>
                <a:gd name="T71" fmla="*/ 1811 h 1925"/>
                <a:gd name="T72" fmla="*/ 2497 w 5198"/>
                <a:gd name="T73" fmla="*/ 1913 h 1925"/>
                <a:gd name="T74" fmla="*/ 2236 w 5198"/>
                <a:gd name="T75" fmla="*/ 1902 h 1925"/>
                <a:gd name="T76" fmla="*/ 2029 w 5198"/>
                <a:gd name="T77" fmla="*/ 1747 h 1925"/>
                <a:gd name="T78" fmla="*/ 1907 w 5198"/>
                <a:gd name="T79" fmla="*/ 1533 h 1925"/>
                <a:gd name="T80" fmla="*/ 1770 w 5198"/>
                <a:gd name="T81" fmla="*/ 1363 h 1925"/>
                <a:gd name="T82" fmla="*/ 1554 w 5198"/>
                <a:gd name="T83" fmla="*/ 1270 h 1925"/>
                <a:gd name="T84" fmla="*/ 1139 w 5198"/>
                <a:gd name="T85" fmla="*/ 1255 h 1925"/>
                <a:gd name="T86" fmla="*/ 694 w 5198"/>
                <a:gd name="T87" fmla="*/ 1333 h 1925"/>
                <a:gd name="T88" fmla="*/ 424 w 5198"/>
                <a:gd name="T89" fmla="*/ 1407 h 1925"/>
                <a:gd name="T90" fmla="*/ 161 w 5198"/>
                <a:gd name="T91" fmla="*/ 1433 h 1925"/>
                <a:gd name="T92" fmla="*/ 0 w 5198"/>
                <a:gd name="T93" fmla="*/ 1365 h 1925"/>
                <a:gd name="T94" fmla="*/ 39 w 5198"/>
                <a:gd name="T95" fmla="*/ 1289 h 1925"/>
                <a:gd name="T96" fmla="*/ 166 w 5198"/>
                <a:gd name="T97" fmla="*/ 1355 h 1925"/>
                <a:gd name="T98" fmla="*/ 406 w 5198"/>
                <a:gd name="T99" fmla="*/ 1330 h 1925"/>
                <a:gd name="T100" fmla="*/ 675 w 5198"/>
                <a:gd name="T101" fmla="*/ 1257 h 1925"/>
                <a:gd name="T102" fmla="*/ 1076 w 5198"/>
                <a:gd name="T103" fmla="*/ 1181 h 1925"/>
                <a:gd name="T104" fmla="*/ 256 w 5198"/>
                <a:gd name="T105" fmla="*/ 103 h 1925"/>
                <a:gd name="T106" fmla="*/ 130 w 5198"/>
                <a:gd name="T107" fmla="*/ 462 h 1925"/>
                <a:gd name="T108" fmla="*/ 54 w 5198"/>
                <a:gd name="T109" fmla="*/ 840 h 1925"/>
                <a:gd name="T110" fmla="*/ 0 w 5198"/>
                <a:gd name="T111" fmla="*/ 1119 h 1925"/>
                <a:gd name="T112" fmla="*/ 85 w 5198"/>
                <a:gd name="T113" fmla="*/ 328 h 1925"/>
                <a:gd name="T114" fmla="*/ 220 w 5198"/>
                <a:gd name="T115"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8" h="1925">
                  <a:moveTo>
                    <a:pt x="1303" y="1168"/>
                  </a:moveTo>
                  <a:lnTo>
                    <a:pt x="1342" y="1168"/>
                  </a:lnTo>
                  <a:lnTo>
                    <a:pt x="1382" y="1170"/>
                  </a:lnTo>
                  <a:lnTo>
                    <a:pt x="1421" y="1172"/>
                  </a:lnTo>
                  <a:lnTo>
                    <a:pt x="1460" y="1176"/>
                  </a:lnTo>
                  <a:lnTo>
                    <a:pt x="1500" y="1181"/>
                  </a:lnTo>
                  <a:lnTo>
                    <a:pt x="1539" y="1187"/>
                  </a:lnTo>
                  <a:lnTo>
                    <a:pt x="1580" y="1195"/>
                  </a:lnTo>
                  <a:lnTo>
                    <a:pt x="1619" y="1203"/>
                  </a:lnTo>
                  <a:lnTo>
                    <a:pt x="1646" y="1211"/>
                  </a:lnTo>
                  <a:lnTo>
                    <a:pt x="1674" y="1220"/>
                  </a:lnTo>
                  <a:lnTo>
                    <a:pt x="1700" y="1230"/>
                  </a:lnTo>
                  <a:lnTo>
                    <a:pt x="1725" y="1241"/>
                  </a:lnTo>
                  <a:lnTo>
                    <a:pt x="1749" y="1254"/>
                  </a:lnTo>
                  <a:lnTo>
                    <a:pt x="1773" y="1269"/>
                  </a:lnTo>
                  <a:lnTo>
                    <a:pt x="1796" y="1283"/>
                  </a:lnTo>
                  <a:lnTo>
                    <a:pt x="1818" y="1299"/>
                  </a:lnTo>
                  <a:lnTo>
                    <a:pt x="1840" y="1318"/>
                  </a:lnTo>
                  <a:lnTo>
                    <a:pt x="1861" y="1337"/>
                  </a:lnTo>
                  <a:lnTo>
                    <a:pt x="1880" y="1357"/>
                  </a:lnTo>
                  <a:lnTo>
                    <a:pt x="1898" y="1379"/>
                  </a:lnTo>
                  <a:lnTo>
                    <a:pt x="1917" y="1402"/>
                  </a:lnTo>
                  <a:lnTo>
                    <a:pt x="1934" y="1426"/>
                  </a:lnTo>
                  <a:lnTo>
                    <a:pt x="1950" y="1451"/>
                  </a:lnTo>
                  <a:lnTo>
                    <a:pt x="1965" y="1477"/>
                  </a:lnTo>
                  <a:lnTo>
                    <a:pt x="1975" y="1496"/>
                  </a:lnTo>
                  <a:lnTo>
                    <a:pt x="1986" y="1513"/>
                  </a:lnTo>
                  <a:lnTo>
                    <a:pt x="1996" y="1529"/>
                  </a:lnTo>
                  <a:lnTo>
                    <a:pt x="2006" y="1546"/>
                  </a:lnTo>
                  <a:lnTo>
                    <a:pt x="2022" y="1574"/>
                  </a:lnTo>
                  <a:lnTo>
                    <a:pt x="2038" y="1602"/>
                  </a:lnTo>
                  <a:lnTo>
                    <a:pt x="2055" y="1631"/>
                  </a:lnTo>
                  <a:lnTo>
                    <a:pt x="2069" y="1660"/>
                  </a:lnTo>
                  <a:lnTo>
                    <a:pt x="2079" y="1678"/>
                  </a:lnTo>
                  <a:lnTo>
                    <a:pt x="2089" y="1695"/>
                  </a:lnTo>
                  <a:lnTo>
                    <a:pt x="2100" y="1711"/>
                  </a:lnTo>
                  <a:lnTo>
                    <a:pt x="2112" y="1726"/>
                  </a:lnTo>
                  <a:lnTo>
                    <a:pt x="2123" y="1740"/>
                  </a:lnTo>
                  <a:lnTo>
                    <a:pt x="2137" y="1754"/>
                  </a:lnTo>
                  <a:lnTo>
                    <a:pt x="2151" y="1765"/>
                  </a:lnTo>
                  <a:lnTo>
                    <a:pt x="2165" y="1777"/>
                  </a:lnTo>
                  <a:lnTo>
                    <a:pt x="2180" y="1787"/>
                  </a:lnTo>
                  <a:lnTo>
                    <a:pt x="2194" y="1796"/>
                  </a:lnTo>
                  <a:lnTo>
                    <a:pt x="2211" y="1805"/>
                  </a:lnTo>
                  <a:lnTo>
                    <a:pt x="2225" y="1813"/>
                  </a:lnTo>
                  <a:lnTo>
                    <a:pt x="2243" y="1820"/>
                  </a:lnTo>
                  <a:lnTo>
                    <a:pt x="2259" y="1826"/>
                  </a:lnTo>
                  <a:lnTo>
                    <a:pt x="2276" y="1831"/>
                  </a:lnTo>
                  <a:lnTo>
                    <a:pt x="2293" y="1835"/>
                  </a:lnTo>
                  <a:lnTo>
                    <a:pt x="2311" y="1839"/>
                  </a:lnTo>
                  <a:lnTo>
                    <a:pt x="2329" y="1842"/>
                  </a:lnTo>
                  <a:lnTo>
                    <a:pt x="2347" y="1843"/>
                  </a:lnTo>
                  <a:lnTo>
                    <a:pt x="2365" y="1844"/>
                  </a:lnTo>
                  <a:lnTo>
                    <a:pt x="2384" y="1845"/>
                  </a:lnTo>
                  <a:lnTo>
                    <a:pt x="2401" y="1844"/>
                  </a:lnTo>
                  <a:lnTo>
                    <a:pt x="2419" y="1844"/>
                  </a:lnTo>
                  <a:lnTo>
                    <a:pt x="2438" y="1842"/>
                  </a:lnTo>
                  <a:lnTo>
                    <a:pt x="2456" y="1840"/>
                  </a:lnTo>
                  <a:lnTo>
                    <a:pt x="2474" y="1836"/>
                  </a:lnTo>
                  <a:lnTo>
                    <a:pt x="2492" y="1833"/>
                  </a:lnTo>
                  <a:lnTo>
                    <a:pt x="2510" y="1828"/>
                  </a:lnTo>
                  <a:lnTo>
                    <a:pt x="2527" y="1823"/>
                  </a:lnTo>
                  <a:lnTo>
                    <a:pt x="2544" y="1817"/>
                  </a:lnTo>
                  <a:lnTo>
                    <a:pt x="2562" y="1811"/>
                  </a:lnTo>
                  <a:lnTo>
                    <a:pt x="2578" y="1804"/>
                  </a:lnTo>
                  <a:lnTo>
                    <a:pt x="2601" y="1794"/>
                  </a:lnTo>
                  <a:lnTo>
                    <a:pt x="2622" y="1782"/>
                  </a:lnTo>
                  <a:lnTo>
                    <a:pt x="2644" y="1771"/>
                  </a:lnTo>
                  <a:lnTo>
                    <a:pt x="2666" y="1758"/>
                  </a:lnTo>
                  <a:lnTo>
                    <a:pt x="2688" y="1745"/>
                  </a:lnTo>
                  <a:lnTo>
                    <a:pt x="2708" y="1731"/>
                  </a:lnTo>
                  <a:lnTo>
                    <a:pt x="2729" y="1716"/>
                  </a:lnTo>
                  <a:lnTo>
                    <a:pt x="2750" y="1700"/>
                  </a:lnTo>
                  <a:lnTo>
                    <a:pt x="2770" y="1683"/>
                  </a:lnTo>
                  <a:lnTo>
                    <a:pt x="2791" y="1665"/>
                  </a:lnTo>
                  <a:lnTo>
                    <a:pt x="2812" y="1647"/>
                  </a:lnTo>
                  <a:lnTo>
                    <a:pt x="2831" y="1626"/>
                  </a:lnTo>
                  <a:lnTo>
                    <a:pt x="2852" y="1606"/>
                  </a:lnTo>
                  <a:lnTo>
                    <a:pt x="2872" y="1585"/>
                  </a:lnTo>
                  <a:lnTo>
                    <a:pt x="2893" y="1562"/>
                  </a:lnTo>
                  <a:lnTo>
                    <a:pt x="2914" y="1538"/>
                  </a:lnTo>
                  <a:lnTo>
                    <a:pt x="2933" y="1515"/>
                  </a:lnTo>
                  <a:lnTo>
                    <a:pt x="2953" y="1492"/>
                  </a:lnTo>
                  <a:lnTo>
                    <a:pt x="2972" y="1469"/>
                  </a:lnTo>
                  <a:lnTo>
                    <a:pt x="2993" y="1447"/>
                  </a:lnTo>
                  <a:lnTo>
                    <a:pt x="3013" y="1426"/>
                  </a:lnTo>
                  <a:lnTo>
                    <a:pt x="3034" y="1405"/>
                  </a:lnTo>
                  <a:lnTo>
                    <a:pt x="3056" y="1384"/>
                  </a:lnTo>
                  <a:lnTo>
                    <a:pt x="3079" y="1364"/>
                  </a:lnTo>
                  <a:lnTo>
                    <a:pt x="3105" y="1343"/>
                  </a:lnTo>
                  <a:lnTo>
                    <a:pt x="3132" y="1325"/>
                  </a:lnTo>
                  <a:lnTo>
                    <a:pt x="3145" y="1316"/>
                  </a:lnTo>
                  <a:lnTo>
                    <a:pt x="3159" y="1308"/>
                  </a:lnTo>
                  <a:lnTo>
                    <a:pt x="3174" y="1301"/>
                  </a:lnTo>
                  <a:lnTo>
                    <a:pt x="3188" y="1294"/>
                  </a:lnTo>
                  <a:lnTo>
                    <a:pt x="3203" y="1287"/>
                  </a:lnTo>
                  <a:lnTo>
                    <a:pt x="3217" y="1281"/>
                  </a:lnTo>
                  <a:lnTo>
                    <a:pt x="3231" y="1277"/>
                  </a:lnTo>
                  <a:lnTo>
                    <a:pt x="3246" y="1272"/>
                  </a:lnTo>
                  <a:lnTo>
                    <a:pt x="3262" y="1267"/>
                  </a:lnTo>
                  <a:lnTo>
                    <a:pt x="3277" y="1264"/>
                  </a:lnTo>
                  <a:lnTo>
                    <a:pt x="3292" y="1262"/>
                  </a:lnTo>
                  <a:lnTo>
                    <a:pt x="3308" y="1259"/>
                  </a:lnTo>
                  <a:lnTo>
                    <a:pt x="3324" y="1257"/>
                  </a:lnTo>
                  <a:lnTo>
                    <a:pt x="3340" y="1256"/>
                  </a:lnTo>
                  <a:lnTo>
                    <a:pt x="3356" y="1256"/>
                  </a:lnTo>
                  <a:lnTo>
                    <a:pt x="3373" y="1256"/>
                  </a:lnTo>
                  <a:lnTo>
                    <a:pt x="3406" y="1257"/>
                  </a:lnTo>
                  <a:lnTo>
                    <a:pt x="3439" y="1262"/>
                  </a:lnTo>
                  <a:lnTo>
                    <a:pt x="3473" y="1267"/>
                  </a:lnTo>
                  <a:lnTo>
                    <a:pt x="3509" y="1277"/>
                  </a:lnTo>
                  <a:lnTo>
                    <a:pt x="3545" y="1287"/>
                  </a:lnTo>
                  <a:lnTo>
                    <a:pt x="3581" y="1299"/>
                  </a:lnTo>
                  <a:lnTo>
                    <a:pt x="3619" y="1316"/>
                  </a:lnTo>
                  <a:lnTo>
                    <a:pt x="3657" y="1330"/>
                  </a:lnTo>
                  <a:lnTo>
                    <a:pt x="3695" y="1347"/>
                  </a:lnTo>
                  <a:lnTo>
                    <a:pt x="3733" y="1363"/>
                  </a:lnTo>
                  <a:lnTo>
                    <a:pt x="3759" y="1374"/>
                  </a:lnTo>
                  <a:lnTo>
                    <a:pt x="3787" y="1386"/>
                  </a:lnTo>
                  <a:lnTo>
                    <a:pt x="3813" y="1397"/>
                  </a:lnTo>
                  <a:lnTo>
                    <a:pt x="3841" y="1407"/>
                  </a:lnTo>
                  <a:lnTo>
                    <a:pt x="3867" y="1419"/>
                  </a:lnTo>
                  <a:lnTo>
                    <a:pt x="3894" y="1429"/>
                  </a:lnTo>
                  <a:lnTo>
                    <a:pt x="3922" y="1439"/>
                  </a:lnTo>
                  <a:lnTo>
                    <a:pt x="3950" y="1450"/>
                  </a:lnTo>
                  <a:lnTo>
                    <a:pt x="3986" y="1461"/>
                  </a:lnTo>
                  <a:lnTo>
                    <a:pt x="4023" y="1472"/>
                  </a:lnTo>
                  <a:lnTo>
                    <a:pt x="4060" y="1478"/>
                  </a:lnTo>
                  <a:lnTo>
                    <a:pt x="4096" y="1484"/>
                  </a:lnTo>
                  <a:lnTo>
                    <a:pt x="4133" y="1488"/>
                  </a:lnTo>
                  <a:lnTo>
                    <a:pt x="4169" y="1488"/>
                  </a:lnTo>
                  <a:lnTo>
                    <a:pt x="4204" y="1486"/>
                  </a:lnTo>
                  <a:lnTo>
                    <a:pt x="4240" y="1483"/>
                  </a:lnTo>
                  <a:lnTo>
                    <a:pt x="4275" y="1477"/>
                  </a:lnTo>
                  <a:lnTo>
                    <a:pt x="4311" y="1468"/>
                  </a:lnTo>
                  <a:lnTo>
                    <a:pt x="4345" y="1458"/>
                  </a:lnTo>
                  <a:lnTo>
                    <a:pt x="4381" y="1445"/>
                  </a:lnTo>
                  <a:lnTo>
                    <a:pt x="4415" y="1430"/>
                  </a:lnTo>
                  <a:lnTo>
                    <a:pt x="4451" y="1413"/>
                  </a:lnTo>
                  <a:lnTo>
                    <a:pt x="4485" y="1392"/>
                  </a:lnTo>
                  <a:lnTo>
                    <a:pt x="4520" y="1371"/>
                  </a:lnTo>
                  <a:lnTo>
                    <a:pt x="4561" y="1343"/>
                  </a:lnTo>
                  <a:lnTo>
                    <a:pt x="4601" y="1313"/>
                  </a:lnTo>
                  <a:lnTo>
                    <a:pt x="4639" y="1282"/>
                  </a:lnTo>
                  <a:lnTo>
                    <a:pt x="4678" y="1250"/>
                  </a:lnTo>
                  <a:lnTo>
                    <a:pt x="4715" y="1218"/>
                  </a:lnTo>
                  <a:lnTo>
                    <a:pt x="4750" y="1184"/>
                  </a:lnTo>
                  <a:lnTo>
                    <a:pt x="4786" y="1148"/>
                  </a:lnTo>
                  <a:lnTo>
                    <a:pt x="4819" y="1111"/>
                  </a:lnTo>
                  <a:lnTo>
                    <a:pt x="4852" y="1074"/>
                  </a:lnTo>
                  <a:lnTo>
                    <a:pt x="4884" y="1035"/>
                  </a:lnTo>
                  <a:lnTo>
                    <a:pt x="4914" y="994"/>
                  </a:lnTo>
                  <a:lnTo>
                    <a:pt x="4944" y="953"/>
                  </a:lnTo>
                  <a:lnTo>
                    <a:pt x="4973" y="911"/>
                  </a:lnTo>
                  <a:lnTo>
                    <a:pt x="5001" y="868"/>
                  </a:lnTo>
                  <a:lnTo>
                    <a:pt x="5028" y="824"/>
                  </a:lnTo>
                  <a:lnTo>
                    <a:pt x="5053" y="778"/>
                  </a:lnTo>
                  <a:lnTo>
                    <a:pt x="5063" y="758"/>
                  </a:lnTo>
                  <a:lnTo>
                    <a:pt x="5073" y="739"/>
                  </a:lnTo>
                  <a:lnTo>
                    <a:pt x="5081" y="719"/>
                  </a:lnTo>
                  <a:lnTo>
                    <a:pt x="5089" y="700"/>
                  </a:lnTo>
                  <a:lnTo>
                    <a:pt x="5096" y="680"/>
                  </a:lnTo>
                  <a:lnTo>
                    <a:pt x="5101" y="662"/>
                  </a:lnTo>
                  <a:lnTo>
                    <a:pt x="5106" y="642"/>
                  </a:lnTo>
                  <a:lnTo>
                    <a:pt x="5110" y="623"/>
                  </a:lnTo>
                  <a:lnTo>
                    <a:pt x="5114" y="604"/>
                  </a:lnTo>
                  <a:lnTo>
                    <a:pt x="5116" y="585"/>
                  </a:lnTo>
                  <a:lnTo>
                    <a:pt x="5118" y="567"/>
                  </a:lnTo>
                  <a:lnTo>
                    <a:pt x="5118" y="547"/>
                  </a:lnTo>
                  <a:lnTo>
                    <a:pt x="5118" y="529"/>
                  </a:lnTo>
                  <a:lnTo>
                    <a:pt x="5118" y="510"/>
                  </a:lnTo>
                  <a:lnTo>
                    <a:pt x="5116" y="492"/>
                  </a:lnTo>
                  <a:lnTo>
                    <a:pt x="5114" y="473"/>
                  </a:lnTo>
                  <a:lnTo>
                    <a:pt x="5110" y="454"/>
                  </a:lnTo>
                  <a:lnTo>
                    <a:pt x="5106" y="436"/>
                  </a:lnTo>
                  <a:lnTo>
                    <a:pt x="5101" y="417"/>
                  </a:lnTo>
                  <a:lnTo>
                    <a:pt x="5094" y="399"/>
                  </a:lnTo>
                  <a:lnTo>
                    <a:pt x="5087" y="381"/>
                  </a:lnTo>
                  <a:lnTo>
                    <a:pt x="5081" y="362"/>
                  </a:lnTo>
                  <a:lnTo>
                    <a:pt x="5071" y="344"/>
                  </a:lnTo>
                  <a:lnTo>
                    <a:pt x="5062" y="326"/>
                  </a:lnTo>
                  <a:lnTo>
                    <a:pt x="5052" y="307"/>
                  </a:lnTo>
                  <a:lnTo>
                    <a:pt x="5040" y="290"/>
                  </a:lnTo>
                  <a:lnTo>
                    <a:pt x="5029" y="272"/>
                  </a:lnTo>
                  <a:lnTo>
                    <a:pt x="5016" y="253"/>
                  </a:lnTo>
                  <a:lnTo>
                    <a:pt x="5003" y="235"/>
                  </a:lnTo>
                  <a:lnTo>
                    <a:pt x="4988" y="218"/>
                  </a:lnTo>
                  <a:lnTo>
                    <a:pt x="4973" y="200"/>
                  </a:lnTo>
                  <a:lnTo>
                    <a:pt x="4956" y="181"/>
                  </a:lnTo>
                  <a:lnTo>
                    <a:pt x="4921" y="145"/>
                  </a:lnTo>
                  <a:lnTo>
                    <a:pt x="4886" y="108"/>
                  </a:lnTo>
                  <a:lnTo>
                    <a:pt x="4850" y="72"/>
                  </a:lnTo>
                  <a:lnTo>
                    <a:pt x="4814" y="36"/>
                  </a:lnTo>
                  <a:lnTo>
                    <a:pt x="4780" y="0"/>
                  </a:lnTo>
                  <a:lnTo>
                    <a:pt x="4890" y="0"/>
                  </a:lnTo>
                  <a:lnTo>
                    <a:pt x="4921" y="32"/>
                  </a:lnTo>
                  <a:lnTo>
                    <a:pt x="4952" y="63"/>
                  </a:lnTo>
                  <a:lnTo>
                    <a:pt x="4983" y="95"/>
                  </a:lnTo>
                  <a:lnTo>
                    <a:pt x="5014" y="127"/>
                  </a:lnTo>
                  <a:lnTo>
                    <a:pt x="5032" y="148"/>
                  </a:lnTo>
                  <a:lnTo>
                    <a:pt x="5050" y="169"/>
                  </a:lnTo>
                  <a:lnTo>
                    <a:pt x="5066" y="189"/>
                  </a:lnTo>
                  <a:lnTo>
                    <a:pt x="5082" y="210"/>
                  </a:lnTo>
                  <a:lnTo>
                    <a:pt x="5096" y="231"/>
                  </a:lnTo>
                  <a:lnTo>
                    <a:pt x="5109" y="251"/>
                  </a:lnTo>
                  <a:lnTo>
                    <a:pt x="5122" y="272"/>
                  </a:lnTo>
                  <a:lnTo>
                    <a:pt x="5133" y="292"/>
                  </a:lnTo>
                  <a:lnTo>
                    <a:pt x="5145" y="314"/>
                  </a:lnTo>
                  <a:lnTo>
                    <a:pt x="5154" y="335"/>
                  </a:lnTo>
                  <a:lnTo>
                    <a:pt x="5163" y="356"/>
                  </a:lnTo>
                  <a:lnTo>
                    <a:pt x="5171" y="377"/>
                  </a:lnTo>
                  <a:lnTo>
                    <a:pt x="5177" y="398"/>
                  </a:lnTo>
                  <a:lnTo>
                    <a:pt x="5184" y="420"/>
                  </a:lnTo>
                  <a:lnTo>
                    <a:pt x="5188" y="442"/>
                  </a:lnTo>
                  <a:lnTo>
                    <a:pt x="5192" y="463"/>
                  </a:lnTo>
                  <a:lnTo>
                    <a:pt x="5195" y="484"/>
                  </a:lnTo>
                  <a:lnTo>
                    <a:pt x="5196" y="506"/>
                  </a:lnTo>
                  <a:lnTo>
                    <a:pt x="5198" y="528"/>
                  </a:lnTo>
                  <a:lnTo>
                    <a:pt x="5198" y="549"/>
                  </a:lnTo>
                  <a:lnTo>
                    <a:pt x="5196" y="571"/>
                  </a:lnTo>
                  <a:lnTo>
                    <a:pt x="5195" y="593"/>
                  </a:lnTo>
                  <a:lnTo>
                    <a:pt x="5192" y="615"/>
                  </a:lnTo>
                  <a:lnTo>
                    <a:pt x="5188" y="637"/>
                  </a:lnTo>
                  <a:lnTo>
                    <a:pt x="5184" y="659"/>
                  </a:lnTo>
                  <a:lnTo>
                    <a:pt x="5178" y="681"/>
                  </a:lnTo>
                  <a:lnTo>
                    <a:pt x="5171" y="703"/>
                  </a:lnTo>
                  <a:lnTo>
                    <a:pt x="5163" y="726"/>
                  </a:lnTo>
                  <a:lnTo>
                    <a:pt x="5154" y="748"/>
                  </a:lnTo>
                  <a:lnTo>
                    <a:pt x="5145" y="771"/>
                  </a:lnTo>
                  <a:lnTo>
                    <a:pt x="5133" y="793"/>
                  </a:lnTo>
                  <a:lnTo>
                    <a:pt x="5122" y="815"/>
                  </a:lnTo>
                  <a:lnTo>
                    <a:pt x="5096" y="863"/>
                  </a:lnTo>
                  <a:lnTo>
                    <a:pt x="5068" y="910"/>
                  </a:lnTo>
                  <a:lnTo>
                    <a:pt x="5039" y="955"/>
                  </a:lnTo>
                  <a:lnTo>
                    <a:pt x="5008" y="999"/>
                  </a:lnTo>
                  <a:lnTo>
                    <a:pt x="4977" y="1043"/>
                  </a:lnTo>
                  <a:lnTo>
                    <a:pt x="4945" y="1084"/>
                  </a:lnTo>
                  <a:lnTo>
                    <a:pt x="4912" y="1125"/>
                  </a:lnTo>
                  <a:lnTo>
                    <a:pt x="4878" y="1164"/>
                  </a:lnTo>
                  <a:lnTo>
                    <a:pt x="4842" y="1203"/>
                  </a:lnTo>
                  <a:lnTo>
                    <a:pt x="4805" y="1240"/>
                  </a:lnTo>
                  <a:lnTo>
                    <a:pt x="4767" y="1275"/>
                  </a:lnTo>
                  <a:lnTo>
                    <a:pt x="4728" y="1310"/>
                  </a:lnTo>
                  <a:lnTo>
                    <a:pt x="4689" y="1344"/>
                  </a:lnTo>
                  <a:lnTo>
                    <a:pt x="4648" y="1376"/>
                  </a:lnTo>
                  <a:lnTo>
                    <a:pt x="4607" y="1407"/>
                  </a:lnTo>
                  <a:lnTo>
                    <a:pt x="4563" y="1436"/>
                  </a:lnTo>
                  <a:lnTo>
                    <a:pt x="4545" y="1449"/>
                  </a:lnTo>
                  <a:lnTo>
                    <a:pt x="4525" y="1461"/>
                  </a:lnTo>
                  <a:lnTo>
                    <a:pt x="4506" y="1472"/>
                  </a:lnTo>
                  <a:lnTo>
                    <a:pt x="4486" y="1483"/>
                  </a:lnTo>
                  <a:lnTo>
                    <a:pt x="4467" y="1492"/>
                  </a:lnTo>
                  <a:lnTo>
                    <a:pt x="4447" y="1501"/>
                  </a:lnTo>
                  <a:lnTo>
                    <a:pt x="4428" y="1511"/>
                  </a:lnTo>
                  <a:lnTo>
                    <a:pt x="4408" y="1519"/>
                  </a:lnTo>
                  <a:lnTo>
                    <a:pt x="4389" y="1525"/>
                  </a:lnTo>
                  <a:lnTo>
                    <a:pt x="4369" y="1532"/>
                  </a:lnTo>
                  <a:lnTo>
                    <a:pt x="4350" y="1539"/>
                  </a:lnTo>
                  <a:lnTo>
                    <a:pt x="4329" y="1545"/>
                  </a:lnTo>
                  <a:lnTo>
                    <a:pt x="4310" y="1550"/>
                  </a:lnTo>
                  <a:lnTo>
                    <a:pt x="4290" y="1554"/>
                  </a:lnTo>
                  <a:lnTo>
                    <a:pt x="4270" y="1558"/>
                  </a:lnTo>
                  <a:lnTo>
                    <a:pt x="4250" y="1560"/>
                  </a:lnTo>
                  <a:lnTo>
                    <a:pt x="4229" y="1563"/>
                  </a:lnTo>
                  <a:lnTo>
                    <a:pt x="4210" y="1564"/>
                  </a:lnTo>
                  <a:lnTo>
                    <a:pt x="4189" y="1566"/>
                  </a:lnTo>
                  <a:lnTo>
                    <a:pt x="4169" y="1567"/>
                  </a:lnTo>
                  <a:lnTo>
                    <a:pt x="4149" y="1567"/>
                  </a:lnTo>
                  <a:lnTo>
                    <a:pt x="4129" y="1566"/>
                  </a:lnTo>
                  <a:lnTo>
                    <a:pt x="4108" y="1564"/>
                  </a:lnTo>
                  <a:lnTo>
                    <a:pt x="4087" y="1562"/>
                  </a:lnTo>
                  <a:lnTo>
                    <a:pt x="4068" y="1560"/>
                  </a:lnTo>
                  <a:lnTo>
                    <a:pt x="4047" y="1556"/>
                  </a:lnTo>
                  <a:lnTo>
                    <a:pt x="4026" y="1552"/>
                  </a:lnTo>
                  <a:lnTo>
                    <a:pt x="4006" y="1548"/>
                  </a:lnTo>
                  <a:lnTo>
                    <a:pt x="3985" y="1543"/>
                  </a:lnTo>
                  <a:lnTo>
                    <a:pt x="3964" y="1537"/>
                  </a:lnTo>
                  <a:lnTo>
                    <a:pt x="3944" y="1530"/>
                  </a:lnTo>
                  <a:lnTo>
                    <a:pt x="3923" y="1523"/>
                  </a:lnTo>
                  <a:lnTo>
                    <a:pt x="3894" y="1513"/>
                  </a:lnTo>
                  <a:lnTo>
                    <a:pt x="3867" y="1503"/>
                  </a:lnTo>
                  <a:lnTo>
                    <a:pt x="3839" y="1492"/>
                  </a:lnTo>
                  <a:lnTo>
                    <a:pt x="3811" y="1481"/>
                  </a:lnTo>
                  <a:lnTo>
                    <a:pt x="3783" y="1469"/>
                  </a:lnTo>
                  <a:lnTo>
                    <a:pt x="3757" y="1458"/>
                  </a:lnTo>
                  <a:lnTo>
                    <a:pt x="3729" y="1446"/>
                  </a:lnTo>
                  <a:lnTo>
                    <a:pt x="3703" y="1435"/>
                  </a:lnTo>
                  <a:lnTo>
                    <a:pt x="3665" y="1420"/>
                  </a:lnTo>
                  <a:lnTo>
                    <a:pt x="3627" y="1404"/>
                  </a:lnTo>
                  <a:lnTo>
                    <a:pt x="3591" y="1388"/>
                  </a:lnTo>
                  <a:lnTo>
                    <a:pt x="3553" y="1373"/>
                  </a:lnTo>
                  <a:lnTo>
                    <a:pt x="3521" y="1363"/>
                  </a:lnTo>
                  <a:lnTo>
                    <a:pt x="3491" y="1352"/>
                  </a:lnTo>
                  <a:lnTo>
                    <a:pt x="3461" y="1345"/>
                  </a:lnTo>
                  <a:lnTo>
                    <a:pt x="3431" y="1340"/>
                  </a:lnTo>
                  <a:lnTo>
                    <a:pt x="3404" y="1336"/>
                  </a:lnTo>
                  <a:lnTo>
                    <a:pt x="3375" y="1334"/>
                  </a:lnTo>
                  <a:lnTo>
                    <a:pt x="3348" y="1335"/>
                  </a:lnTo>
                  <a:lnTo>
                    <a:pt x="3321" y="1336"/>
                  </a:lnTo>
                  <a:lnTo>
                    <a:pt x="3296" y="1341"/>
                  </a:lnTo>
                  <a:lnTo>
                    <a:pt x="3270" y="1347"/>
                  </a:lnTo>
                  <a:lnTo>
                    <a:pt x="3245" y="1355"/>
                  </a:lnTo>
                  <a:lnTo>
                    <a:pt x="3221" y="1365"/>
                  </a:lnTo>
                  <a:lnTo>
                    <a:pt x="3197" y="1376"/>
                  </a:lnTo>
                  <a:lnTo>
                    <a:pt x="3174" y="1390"/>
                  </a:lnTo>
                  <a:lnTo>
                    <a:pt x="3152" y="1406"/>
                  </a:lnTo>
                  <a:lnTo>
                    <a:pt x="3131" y="1423"/>
                  </a:lnTo>
                  <a:lnTo>
                    <a:pt x="3109" y="1443"/>
                  </a:lnTo>
                  <a:lnTo>
                    <a:pt x="3089" y="1461"/>
                  </a:lnTo>
                  <a:lnTo>
                    <a:pt x="3069" y="1482"/>
                  </a:lnTo>
                  <a:lnTo>
                    <a:pt x="3049" y="1503"/>
                  </a:lnTo>
                  <a:lnTo>
                    <a:pt x="3011" y="1545"/>
                  </a:lnTo>
                  <a:lnTo>
                    <a:pt x="2973" y="1589"/>
                  </a:lnTo>
                  <a:lnTo>
                    <a:pt x="2952" y="1615"/>
                  </a:lnTo>
                  <a:lnTo>
                    <a:pt x="2929" y="1639"/>
                  </a:lnTo>
                  <a:lnTo>
                    <a:pt x="2907" y="1662"/>
                  </a:lnTo>
                  <a:lnTo>
                    <a:pt x="2885" y="1685"/>
                  </a:lnTo>
                  <a:lnTo>
                    <a:pt x="2863" y="1706"/>
                  </a:lnTo>
                  <a:lnTo>
                    <a:pt x="2841" y="1725"/>
                  </a:lnTo>
                  <a:lnTo>
                    <a:pt x="2820" y="1745"/>
                  </a:lnTo>
                  <a:lnTo>
                    <a:pt x="2797" y="1763"/>
                  </a:lnTo>
                  <a:lnTo>
                    <a:pt x="2775" y="1780"/>
                  </a:lnTo>
                  <a:lnTo>
                    <a:pt x="2752" y="1796"/>
                  </a:lnTo>
                  <a:lnTo>
                    <a:pt x="2729" y="1811"/>
                  </a:lnTo>
                  <a:lnTo>
                    <a:pt x="2706" y="1826"/>
                  </a:lnTo>
                  <a:lnTo>
                    <a:pt x="2683" y="1840"/>
                  </a:lnTo>
                  <a:lnTo>
                    <a:pt x="2659" y="1852"/>
                  </a:lnTo>
                  <a:lnTo>
                    <a:pt x="2635" y="1865"/>
                  </a:lnTo>
                  <a:lnTo>
                    <a:pt x="2610" y="1876"/>
                  </a:lnTo>
                  <a:lnTo>
                    <a:pt x="2582" y="1888"/>
                  </a:lnTo>
                  <a:lnTo>
                    <a:pt x="2554" y="1897"/>
                  </a:lnTo>
                  <a:lnTo>
                    <a:pt x="2525" y="1906"/>
                  </a:lnTo>
                  <a:lnTo>
                    <a:pt x="2497" y="1913"/>
                  </a:lnTo>
                  <a:lnTo>
                    <a:pt x="2469" y="1918"/>
                  </a:lnTo>
                  <a:lnTo>
                    <a:pt x="2441" y="1922"/>
                  </a:lnTo>
                  <a:lnTo>
                    <a:pt x="2412" y="1925"/>
                  </a:lnTo>
                  <a:lnTo>
                    <a:pt x="2385" y="1925"/>
                  </a:lnTo>
                  <a:lnTo>
                    <a:pt x="2354" y="1925"/>
                  </a:lnTo>
                  <a:lnTo>
                    <a:pt x="2324" y="1921"/>
                  </a:lnTo>
                  <a:lnTo>
                    <a:pt x="2294" y="1917"/>
                  </a:lnTo>
                  <a:lnTo>
                    <a:pt x="2264" y="1910"/>
                  </a:lnTo>
                  <a:lnTo>
                    <a:pt x="2236" y="1902"/>
                  </a:lnTo>
                  <a:lnTo>
                    <a:pt x="2208" y="1891"/>
                  </a:lnTo>
                  <a:lnTo>
                    <a:pt x="2182" y="1879"/>
                  </a:lnTo>
                  <a:lnTo>
                    <a:pt x="2157" y="1865"/>
                  </a:lnTo>
                  <a:lnTo>
                    <a:pt x="2131" y="1849"/>
                  </a:lnTo>
                  <a:lnTo>
                    <a:pt x="2108" y="1832"/>
                  </a:lnTo>
                  <a:lnTo>
                    <a:pt x="2087" y="1813"/>
                  </a:lnTo>
                  <a:lnTo>
                    <a:pt x="2066" y="1793"/>
                  </a:lnTo>
                  <a:lnTo>
                    <a:pt x="2046" y="1771"/>
                  </a:lnTo>
                  <a:lnTo>
                    <a:pt x="2029" y="1747"/>
                  </a:lnTo>
                  <a:lnTo>
                    <a:pt x="2013" y="1722"/>
                  </a:lnTo>
                  <a:lnTo>
                    <a:pt x="1998" y="1694"/>
                  </a:lnTo>
                  <a:lnTo>
                    <a:pt x="1985" y="1668"/>
                  </a:lnTo>
                  <a:lnTo>
                    <a:pt x="1971" y="1640"/>
                  </a:lnTo>
                  <a:lnTo>
                    <a:pt x="1955" y="1614"/>
                  </a:lnTo>
                  <a:lnTo>
                    <a:pt x="1939" y="1587"/>
                  </a:lnTo>
                  <a:lnTo>
                    <a:pt x="1928" y="1569"/>
                  </a:lnTo>
                  <a:lnTo>
                    <a:pt x="1917" y="1552"/>
                  </a:lnTo>
                  <a:lnTo>
                    <a:pt x="1907" y="1533"/>
                  </a:lnTo>
                  <a:lnTo>
                    <a:pt x="1896" y="1516"/>
                  </a:lnTo>
                  <a:lnTo>
                    <a:pt x="1884" y="1492"/>
                  </a:lnTo>
                  <a:lnTo>
                    <a:pt x="1869" y="1470"/>
                  </a:lnTo>
                  <a:lnTo>
                    <a:pt x="1854" y="1450"/>
                  </a:lnTo>
                  <a:lnTo>
                    <a:pt x="1839" y="1430"/>
                  </a:lnTo>
                  <a:lnTo>
                    <a:pt x="1823" y="1412"/>
                  </a:lnTo>
                  <a:lnTo>
                    <a:pt x="1806" y="1394"/>
                  </a:lnTo>
                  <a:lnTo>
                    <a:pt x="1788" y="1377"/>
                  </a:lnTo>
                  <a:lnTo>
                    <a:pt x="1770" y="1363"/>
                  </a:lnTo>
                  <a:lnTo>
                    <a:pt x="1752" y="1348"/>
                  </a:lnTo>
                  <a:lnTo>
                    <a:pt x="1732" y="1335"/>
                  </a:lnTo>
                  <a:lnTo>
                    <a:pt x="1712" y="1324"/>
                  </a:lnTo>
                  <a:lnTo>
                    <a:pt x="1691" y="1312"/>
                  </a:lnTo>
                  <a:lnTo>
                    <a:pt x="1669" y="1303"/>
                  </a:lnTo>
                  <a:lnTo>
                    <a:pt x="1647" y="1294"/>
                  </a:lnTo>
                  <a:lnTo>
                    <a:pt x="1624" y="1287"/>
                  </a:lnTo>
                  <a:lnTo>
                    <a:pt x="1600" y="1280"/>
                  </a:lnTo>
                  <a:lnTo>
                    <a:pt x="1554" y="1270"/>
                  </a:lnTo>
                  <a:lnTo>
                    <a:pt x="1508" y="1262"/>
                  </a:lnTo>
                  <a:lnTo>
                    <a:pt x="1461" y="1256"/>
                  </a:lnTo>
                  <a:lnTo>
                    <a:pt x="1416" y="1251"/>
                  </a:lnTo>
                  <a:lnTo>
                    <a:pt x="1370" y="1248"/>
                  </a:lnTo>
                  <a:lnTo>
                    <a:pt x="1324" y="1247"/>
                  </a:lnTo>
                  <a:lnTo>
                    <a:pt x="1277" y="1247"/>
                  </a:lnTo>
                  <a:lnTo>
                    <a:pt x="1231" y="1248"/>
                  </a:lnTo>
                  <a:lnTo>
                    <a:pt x="1185" y="1250"/>
                  </a:lnTo>
                  <a:lnTo>
                    <a:pt x="1139" y="1255"/>
                  </a:lnTo>
                  <a:lnTo>
                    <a:pt x="1094" y="1259"/>
                  </a:lnTo>
                  <a:lnTo>
                    <a:pt x="1048" y="1264"/>
                  </a:lnTo>
                  <a:lnTo>
                    <a:pt x="959" y="1278"/>
                  </a:lnTo>
                  <a:lnTo>
                    <a:pt x="870" y="1293"/>
                  </a:lnTo>
                  <a:lnTo>
                    <a:pt x="834" y="1299"/>
                  </a:lnTo>
                  <a:lnTo>
                    <a:pt x="800" y="1306"/>
                  </a:lnTo>
                  <a:lnTo>
                    <a:pt x="764" y="1316"/>
                  </a:lnTo>
                  <a:lnTo>
                    <a:pt x="728" y="1324"/>
                  </a:lnTo>
                  <a:lnTo>
                    <a:pt x="694" y="1333"/>
                  </a:lnTo>
                  <a:lnTo>
                    <a:pt x="658" y="1343"/>
                  </a:lnTo>
                  <a:lnTo>
                    <a:pt x="624" y="1352"/>
                  </a:lnTo>
                  <a:lnTo>
                    <a:pt x="590" y="1363"/>
                  </a:lnTo>
                  <a:lnTo>
                    <a:pt x="562" y="1369"/>
                  </a:lnTo>
                  <a:lnTo>
                    <a:pt x="535" y="1377"/>
                  </a:lnTo>
                  <a:lnTo>
                    <a:pt x="508" y="1386"/>
                  </a:lnTo>
                  <a:lnTo>
                    <a:pt x="481" y="1392"/>
                  </a:lnTo>
                  <a:lnTo>
                    <a:pt x="453" y="1399"/>
                  </a:lnTo>
                  <a:lnTo>
                    <a:pt x="424" y="1407"/>
                  </a:lnTo>
                  <a:lnTo>
                    <a:pt x="397" y="1413"/>
                  </a:lnTo>
                  <a:lnTo>
                    <a:pt x="369" y="1420"/>
                  </a:lnTo>
                  <a:lnTo>
                    <a:pt x="341" y="1426"/>
                  </a:lnTo>
                  <a:lnTo>
                    <a:pt x="312" y="1429"/>
                  </a:lnTo>
                  <a:lnTo>
                    <a:pt x="283" y="1433"/>
                  </a:lnTo>
                  <a:lnTo>
                    <a:pt x="254" y="1435"/>
                  </a:lnTo>
                  <a:lnTo>
                    <a:pt x="223" y="1435"/>
                  </a:lnTo>
                  <a:lnTo>
                    <a:pt x="192" y="1435"/>
                  </a:lnTo>
                  <a:lnTo>
                    <a:pt x="161" y="1433"/>
                  </a:lnTo>
                  <a:lnTo>
                    <a:pt x="130" y="1430"/>
                  </a:lnTo>
                  <a:lnTo>
                    <a:pt x="112" y="1427"/>
                  </a:lnTo>
                  <a:lnTo>
                    <a:pt x="94" y="1422"/>
                  </a:lnTo>
                  <a:lnTo>
                    <a:pt x="77" y="1416"/>
                  </a:lnTo>
                  <a:lnTo>
                    <a:pt x="61" y="1408"/>
                  </a:lnTo>
                  <a:lnTo>
                    <a:pt x="45" y="1400"/>
                  </a:lnTo>
                  <a:lnTo>
                    <a:pt x="29" y="1389"/>
                  </a:lnTo>
                  <a:lnTo>
                    <a:pt x="14" y="1377"/>
                  </a:lnTo>
                  <a:lnTo>
                    <a:pt x="0" y="1365"/>
                  </a:lnTo>
                  <a:lnTo>
                    <a:pt x="0" y="1191"/>
                  </a:lnTo>
                  <a:lnTo>
                    <a:pt x="2" y="1204"/>
                  </a:lnTo>
                  <a:lnTo>
                    <a:pt x="6" y="1217"/>
                  </a:lnTo>
                  <a:lnTo>
                    <a:pt x="9" y="1231"/>
                  </a:lnTo>
                  <a:lnTo>
                    <a:pt x="14" y="1243"/>
                  </a:lnTo>
                  <a:lnTo>
                    <a:pt x="20" y="1255"/>
                  </a:lnTo>
                  <a:lnTo>
                    <a:pt x="25" y="1267"/>
                  </a:lnTo>
                  <a:lnTo>
                    <a:pt x="32" y="1278"/>
                  </a:lnTo>
                  <a:lnTo>
                    <a:pt x="39" y="1289"/>
                  </a:lnTo>
                  <a:lnTo>
                    <a:pt x="49" y="1302"/>
                  </a:lnTo>
                  <a:lnTo>
                    <a:pt x="61" y="1313"/>
                  </a:lnTo>
                  <a:lnTo>
                    <a:pt x="72" y="1324"/>
                  </a:lnTo>
                  <a:lnTo>
                    <a:pt x="85" y="1332"/>
                  </a:lnTo>
                  <a:lnTo>
                    <a:pt x="98" y="1340"/>
                  </a:lnTo>
                  <a:lnTo>
                    <a:pt x="111" y="1345"/>
                  </a:lnTo>
                  <a:lnTo>
                    <a:pt x="125" y="1349"/>
                  </a:lnTo>
                  <a:lnTo>
                    <a:pt x="139" y="1351"/>
                  </a:lnTo>
                  <a:lnTo>
                    <a:pt x="166" y="1355"/>
                  </a:lnTo>
                  <a:lnTo>
                    <a:pt x="195" y="1356"/>
                  </a:lnTo>
                  <a:lnTo>
                    <a:pt x="223" y="1357"/>
                  </a:lnTo>
                  <a:lnTo>
                    <a:pt x="249" y="1356"/>
                  </a:lnTo>
                  <a:lnTo>
                    <a:pt x="275" y="1355"/>
                  </a:lnTo>
                  <a:lnTo>
                    <a:pt x="302" y="1351"/>
                  </a:lnTo>
                  <a:lnTo>
                    <a:pt x="327" y="1348"/>
                  </a:lnTo>
                  <a:lnTo>
                    <a:pt x="352" y="1343"/>
                  </a:lnTo>
                  <a:lnTo>
                    <a:pt x="380" y="1336"/>
                  </a:lnTo>
                  <a:lnTo>
                    <a:pt x="406" y="1330"/>
                  </a:lnTo>
                  <a:lnTo>
                    <a:pt x="434" y="1324"/>
                  </a:lnTo>
                  <a:lnTo>
                    <a:pt x="460" y="1317"/>
                  </a:lnTo>
                  <a:lnTo>
                    <a:pt x="488" y="1309"/>
                  </a:lnTo>
                  <a:lnTo>
                    <a:pt x="515" y="1302"/>
                  </a:lnTo>
                  <a:lnTo>
                    <a:pt x="541" y="1294"/>
                  </a:lnTo>
                  <a:lnTo>
                    <a:pt x="568" y="1287"/>
                  </a:lnTo>
                  <a:lnTo>
                    <a:pt x="603" y="1277"/>
                  </a:lnTo>
                  <a:lnTo>
                    <a:pt x="639" y="1266"/>
                  </a:lnTo>
                  <a:lnTo>
                    <a:pt x="675" y="1257"/>
                  </a:lnTo>
                  <a:lnTo>
                    <a:pt x="710" y="1248"/>
                  </a:lnTo>
                  <a:lnTo>
                    <a:pt x="747" y="1239"/>
                  </a:lnTo>
                  <a:lnTo>
                    <a:pt x="782" y="1230"/>
                  </a:lnTo>
                  <a:lnTo>
                    <a:pt x="819" y="1222"/>
                  </a:lnTo>
                  <a:lnTo>
                    <a:pt x="856" y="1215"/>
                  </a:lnTo>
                  <a:lnTo>
                    <a:pt x="911" y="1205"/>
                  </a:lnTo>
                  <a:lnTo>
                    <a:pt x="965" y="1196"/>
                  </a:lnTo>
                  <a:lnTo>
                    <a:pt x="1021" y="1188"/>
                  </a:lnTo>
                  <a:lnTo>
                    <a:pt x="1076" y="1181"/>
                  </a:lnTo>
                  <a:lnTo>
                    <a:pt x="1132" y="1176"/>
                  </a:lnTo>
                  <a:lnTo>
                    <a:pt x="1190" y="1171"/>
                  </a:lnTo>
                  <a:lnTo>
                    <a:pt x="1246" y="1169"/>
                  </a:lnTo>
                  <a:lnTo>
                    <a:pt x="1303" y="1168"/>
                  </a:lnTo>
                  <a:close/>
                  <a:moveTo>
                    <a:pt x="220" y="0"/>
                  </a:moveTo>
                  <a:lnTo>
                    <a:pt x="310" y="0"/>
                  </a:lnTo>
                  <a:lnTo>
                    <a:pt x="291" y="33"/>
                  </a:lnTo>
                  <a:lnTo>
                    <a:pt x="273" y="68"/>
                  </a:lnTo>
                  <a:lnTo>
                    <a:pt x="256" y="103"/>
                  </a:lnTo>
                  <a:lnTo>
                    <a:pt x="240" y="139"/>
                  </a:lnTo>
                  <a:lnTo>
                    <a:pt x="224" y="175"/>
                  </a:lnTo>
                  <a:lnTo>
                    <a:pt x="209" y="213"/>
                  </a:lnTo>
                  <a:lnTo>
                    <a:pt x="194" y="252"/>
                  </a:lnTo>
                  <a:lnTo>
                    <a:pt x="180" y="292"/>
                  </a:lnTo>
                  <a:lnTo>
                    <a:pt x="166" y="333"/>
                  </a:lnTo>
                  <a:lnTo>
                    <a:pt x="154" y="375"/>
                  </a:lnTo>
                  <a:lnTo>
                    <a:pt x="141" y="419"/>
                  </a:lnTo>
                  <a:lnTo>
                    <a:pt x="130" y="462"/>
                  </a:lnTo>
                  <a:lnTo>
                    <a:pt x="118" y="508"/>
                  </a:lnTo>
                  <a:lnTo>
                    <a:pt x="108" y="555"/>
                  </a:lnTo>
                  <a:lnTo>
                    <a:pt x="98" y="603"/>
                  </a:lnTo>
                  <a:lnTo>
                    <a:pt x="88" y="654"/>
                  </a:lnTo>
                  <a:lnTo>
                    <a:pt x="81" y="690"/>
                  </a:lnTo>
                  <a:lnTo>
                    <a:pt x="75" y="727"/>
                  </a:lnTo>
                  <a:lnTo>
                    <a:pt x="68" y="764"/>
                  </a:lnTo>
                  <a:lnTo>
                    <a:pt x="61" y="802"/>
                  </a:lnTo>
                  <a:lnTo>
                    <a:pt x="54" y="840"/>
                  </a:lnTo>
                  <a:lnTo>
                    <a:pt x="46" y="877"/>
                  </a:lnTo>
                  <a:lnTo>
                    <a:pt x="39" y="916"/>
                  </a:lnTo>
                  <a:lnTo>
                    <a:pt x="32" y="954"/>
                  </a:lnTo>
                  <a:lnTo>
                    <a:pt x="25" y="993"/>
                  </a:lnTo>
                  <a:lnTo>
                    <a:pt x="17" y="1031"/>
                  </a:lnTo>
                  <a:lnTo>
                    <a:pt x="10" y="1069"/>
                  </a:lnTo>
                  <a:lnTo>
                    <a:pt x="2" y="1108"/>
                  </a:lnTo>
                  <a:lnTo>
                    <a:pt x="1" y="1114"/>
                  </a:lnTo>
                  <a:lnTo>
                    <a:pt x="0" y="1119"/>
                  </a:lnTo>
                  <a:lnTo>
                    <a:pt x="0" y="695"/>
                  </a:lnTo>
                  <a:lnTo>
                    <a:pt x="10" y="639"/>
                  </a:lnTo>
                  <a:lnTo>
                    <a:pt x="20" y="591"/>
                  </a:lnTo>
                  <a:lnTo>
                    <a:pt x="30" y="545"/>
                  </a:lnTo>
                  <a:lnTo>
                    <a:pt x="40" y="499"/>
                  </a:lnTo>
                  <a:lnTo>
                    <a:pt x="50" y="454"/>
                  </a:lnTo>
                  <a:lnTo>
                    <a:pt x="62" y="412"/>
                  </a:lnTo>
                  <a:lnTo>
                    <a:pt x="73" y="369"/>
                  </a:lnTo>
                  <a:lnTo>
                    <a:pt x="85" y="328"/>
                  </a:lnTo>
                  <a:lnTo>
                    <a:pt x="98" y="288"/>
                  </a:lnTo>
                  <a:lnTo>
                    <a:pt x="111" y="249"/>
                  </a:lnTo>
                  <a:lnTo>
                    <a:pt x="125" y="211"/>
                  </a:lnTo>
                  <a:lnTo>
                    <a:pt x="139" y="174"/>
                  </a:lnTo>
                  <a:lnTo>
                    <a:pt x="154" y="138"/>
                  </a:lnTo>
                  <a:lnTo>
                    <a:pt x="170" y="102"/>
                  </a:lnTo>
                  <a:lnTo>
                    <a:pt x="186" y="68"/>
                  </a:lnTo>
                  <a:lnTo>
                    <a:pt x="202" y="33"/>
                  </a:lnTo>
                  <a:lnTo>
                    <a:pt x="22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3" name="Freeform 51">
              <a:extLst>
                <a:ext uri="{FF2B5EF4-FFF2-40B4-BE49-F238E27FC236}">
                  <a16:creationId xmlns:a16="http://schemas.microsoft.com/office/drawing/2014/main" id="{076AD619-9B54-4C0B-921B-64A2E0B088C6}"/>
                </a:ext>
              </a:extLst>
            </p:cNvPr>
            <p:cNvSpPr>
              <a:spLocks noEditPoints="1"/>
            </p:cNvSpPr>
            <p:nvPr userDrawn="1"/>
          </p:nvSpPr>
          <p:spPr bwMode="auto">
            <a:xfrm>
              <a:off x="4476881" y="1139901"/>
              <a:ext cx="404781" cy="288464"/>
            </a:xfrm>
            <a:custGeom>
              <a:avLst/>
              <a:gdLst>
                <a:gd name="T0" fmla="*/ 141 w 608"/>
                <a:gd name="T1" fmla="*/ 48 h 437"/>
                <a:gd name="T2" fmla="*/ 97 w 608"/>
                <a:gd name="T3" fmla="*/ 66 h 437"/>
                <a:gd name="T4" fmla="*/ 71 w 608"/>
                <a:gd name="T5" fmla="*/ 84 h 437"/>
                <a:gd name="T6" fmla="*/ 52 w 608"/>
                <a:gd name="T7" fmla="*/ 109 h 437"/>
                <a:gd name="T8" fmla="*/ 41 w 608"/>
                <a:gd name="T9" fmla="*/ 139 h 437"/>
                <a:gd name="T10" fmla="*/ 40 w 608"/>
                <a:gd name="T11" fmla="*/ 178 h 437"/>
                <a:gd name="T12" fmla="*/ 48 w 608"/>
                <a:gd name="T13" fmla="*/ 215 h 437"/>
                <a:gd name="T14" fmla="*/ 64 w 608"/>
                <a:gd name="T15" fmla="*/ 250 h 437"/>
                <a:gd name="T16" fmla="*/ 89 w 608"/>
                <a:gd name="T17" fmla="*/ 282 h 437"/>
                <a:gd name="T18" fmla="*/ 124 w 608"/>
                <a:gd name="T19" fmla="*/ 314 h 437"/>
                <a:gd name="T20" fmla="*/ 174 w 608"/>
                <a:gd name="T21" fmla="*/ 347 h 437"/>
                <a:gd name="T22" fmla="*/ 239 w 608"/>
                <a:gd name="T23" fmla="*/ 378 h 437"/>
                <a:gd name="T24" fmla="*/ 303 w 608"/>
                <a:gd name="T25" fmla="*/ 394 h 437"/>
                <a:gd name="T26" fmla="*/ 366 w 608"/>
                <a:gd name="T27" fmla="*/ 395 h 437"/>
                <a:gd name="T28" fmla="*/ 429 w 608"/>
                <a:gd name="T29" fmla="*/ 381 h 437"/>
                <a:gd name="T30" fmla="*/ 492 w 608"/>
                <a:gd name="T31" fmla="*/ 353 h 437"/>
                <a:gd name="T32" fmla="*/ 536 w 608"/>
                <a:gd name="T33" fmla="*/ 322 h 437"/>
                <a:gd name="T34" fmla="*/ 561 w 608"/>
                <a:gd name="T35" fmla="*/ 287 h 437"/>
                <a:gd name="T36" fmla="*/ 569 w 608"/>
                <a:gd name="T37" fmla="*/ 253 h 437"/>
                <a:gd name="T38" fmla="*/ 560 w 608"/>
                <a:gd name="T39" fmla="*/ 221 h 437"/>
                <a:gd name="T40" fmla="*/ 536 w 608"/>
                <a:gd name="T41" fmla="*/ 188 h 437"/>
                <a:gd name="T42" fmla="*/ 485 w 608"/>
                <a:gd name="T43" fmla="*/ 142 h 437"/>
                <a:gd name="T44" fmla="*/ 423 w 608"/>
                <a:gd name="T45" fmla="*/ 100 h 437"/>
                <a:gd name="T46" fmla="*/ 358 w 608"/>
                <a:gd name="T47" fmla="*/ 68 h 437"/>
                <a:gd name="T48" fmla="*/ 290 w 608"/>
                <a:gd name="T49" fmla="*/ 49 h 437"/>
                <a:gd name="T50" fmla="*/ 219 w 608"/>
                <a:gd name="T51" fmla="*/ 40 h 437"/>
                <a:gd name="T52" fmla="*/ 165 w 608"/>
                <a:gd name="T53" fmla="*/ 39 h 437"/>
                <a:gd name="T54" fmla="*/ 287 w 608"/>
                <a:gd name="T55" fmla="*/ 433 h 437"/>
                <a:gd name="T56" fmla="*/ 210 w 608"/>
                <a:gd name="T57" fmla="*/ 409 h 437"/>
                <a:gd name="T58" fmla="*/ 131 w 608"/>
                <a:gd name="T59" fmla="*/ 367 h 437"/>
                <a:gd name="T60" fmla="*/ 73 w 608"/>
                <a:gd name="T61" fmla="*/ 322 h 437"/>
                <a:gd name="T62" fmla="*/ 41 w 608"/>
                <a:gd name="T63" fmla="*/ 286 h 437"/>
                <a:gd name="T64" fmla="*/ 16 w 608"/>
                <a:gd name="T65" fmla="*/ 243 h 437"/>
                <a:gd name="T66" fmla="*/ 2 w 608"/>
                <a:gd name="T67" fmla="*/ 190 h 437"/>
                <a:gd name="T68" fmla="*/ 2 w 608"/>
                <a:gd name="T69" fmla="*/ 134 h 437"/>
                <a:gd name="T70" fmla="*/ 17 w 608"/>
                <a:gd name="T71" fmla="*/ 89 h 437"/>
                <a:gd name="T72" fmla="*/ 42 w 608"/>
                <a:gd name="T73" fmla="*/ 57 h 437"/>
                <a:gd name="T74" fmla="*/ 77 w 608"/>
                <a:gd name="T75" fmla="*/ 33 h 437"/>
                <a:gd name="T76" fmla="*/ 127 w 608"/>
                <a:gd name="T77" fmla="*/ 11 h 437"/>
                <a:gd name="T78" fmla="*/ 170 w 608"/>
                <a:gd name="T79" fmla="*/ 0 h 437"/>
                <a:gd name="T80" fmla="*/ 248 w 608"/>
                <a:gd name="T81" fmla="*/ 2 h 437"/>
                <a:gd name="T82" fmla="*/ 322 w 608"/>
                <a:gd name="T83" fmla="*/ 16 h 437"/>
                <a:gd name="T84" fmla="*/ 395 w 608"/>
                <a:gd name="T85" fmla="*/ 42 h 437"/>
                <a:gd name="T86" fmla="*/ 465 w 608"/>
                <a:gd name="T87" fmla="*/ 79 h 437"/>
                <a:gd name="T88" fmla="*/ 530 w 608"/>
                <a:gd name="T89" fmla="*/ 128 h 437"/>
                <a:gd name="T90" fmla="*/ 569 w 608"/>
                <a:gd name="T91" fmla="*/ 166 h 437"/>
                <a:gd name="T92" fmla="*/ 593 w 608"/>
                <a:gd name="T93" fmla="*/ 199 h 437"/>
                <a:gd name="T94" fmla="*/ 607 w 608"/>
                <a:gd name="T95" fmla="*/ 244 h 437"/>
                <a:gd name="T96" fmla="*/ 606 w 608"/>
                <a:gd name="T97" fmla="*/ 277 h 437"/>
                <a:gd name="T98" fmla="*/ 599 w 608"/>
                <a:gd name="T99" fmla="*/ 301 h 437"/>
                <a:gd name="T100" fmla="*/ 585 w 608"/>
                <a:gd name="T101" fmla="*/ 324 h 437"/>
                <a:gd name="T102" fmla="*/ 549 w 608"/>
                <a:gd name="T103" fmla="*/ 361 h 437"/>
                <a:gd name="T104" fmla="*/ 490 w 608"/>
                <a:gd name="T105" fmla="*/ 399 h 437"/>
                <a:gd name="T106" fmla="*/ 424 w 608"/>
                <a:gd name="T107" fmla="*/ 425 h 437"/>
                <a:gd name="T108" fmla="*/ 360 w 608"/>
                <a:gd name="T109"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8" h="437">
                  <a:moveTo>
                    <a:pt x="165" y="39"/>
                  </a:moveTo>
                  <a:lnTo>
                    <a:pt x="165" y="39"/>
                  </a:lnTo>
                  <a:lnTo>
                    <a:pt x="141" y="48"/>
                  </a:lnTo>
                  <a:lnTo>
                    <a:pt x="118" y="56"/>
                  </a:lnTo>
                  <a:lnTo>
                    <a:pt x="108" y="61"/>
                  </a:lnTo>
                  <a:lnTo>
                    <a:pt x="97" y="66"/>
                  </a:lnTo>
                  <a:lnTo>
                    <a:pt x="88" y="72"/>
                  </a:lnTo>
                  <a:lnTo>
                    <a:pt x="79" y="78"/>
                  </a:lnTo>
                  <a:lnTo>
                    <a:pt x="71" y="84"/>
                  </a:lnTo>
                  <a:lnTo>
                    <a:pt x="63" y="91"/>
                  </a:lnTo>
                  <a:lnTo>
                    <a:pt x="57" y="99"/>
                  </a:lnTo>
                  <a:lnTo>
                    <a:pt x="52" y="109"/>
                  </a:lnTo>
                  <a:lnTo>
                    <a:pt x="47" y="118"/>
                  </a:lnTo>
                  <a:lnTo>
                    <a:pt x="44" y="128"/>
                  </a:lnTo>
                  <a:lnTo>
                    <a:pt x="41" y="139"/>
                  </a:lnTo>
                  <a:lnTo>
                    <a:pt x="40" y="153"/>
                  </a:lnTo>
                  <a:lnTo>
                    <a:pt x="39" y="166"/>
                  </a:lnTo>
                  <a:lnTo>
                    <a:pt x="40" y="178"/>
                  </a:lnTo>
                  <a:lnTo>
                    <a:pt x="41" y="191"/>
                  </a:lnTo>
                  <a:lnTo>
                    <a:pt x="45" y="204"/>
                  </a:lnTo>
                  <a:lnTo>
                    <a:pt x="48" y="215"/>
                  </a:lnTo>
                  <a:lnTo>
                    <a:pt x="53" y="227"/>
                  </a:lnTo>
                  <a:lnTo>
                    <a:pt x="57" y="238"/>
                  </a:lnTo>
                  <a:lnTo>
                    <a:pt x="64" y="250"/>
                  </a:lnTo>
                  <a:lnTo>
                    <a:pt x="71" y="260"/>
                  </a:lnTo>
                  <a:lnTo>
                    <a:pt x="80" y="271"/>
                  </a:lnTo>
                  <a:lnTo>
                    <a:pt x="89" y="282"/>
                  </a:lnTo>
                  <a:lnTo>
                    <a:pt x="100" y="292"/>
                  </a:lnTo>
                  <a:lnTo>
                    <a:pt x="111" y="303"/>
                  </a:lnTo>
                  <a:lnTo>
                    <a:pt x="124" y="314"/>
                  </a:lnTo>
                  <a:lnTo>
                    <a:pt x="138" y="324"/>
                  </a:lnTo>
                  <a:lnTo>
                    <a:pt x="153" y="334"/>
                  </a:lnTo>
                  <a:lnTo>
                    <a:pt x="174" y="347"/>
                  </a:lnTo>
                  <a:lnTo>
                    <a:pt x="196" y="360"/>
                  </a:lnTo>
                  <a:lnTo>
                    <a:pt x="218" y="370"/>
                  </a:lnTo>
                  <a:lnTo>
                    <a:pt x="239" y="378"/>
                  </a:lnTo>
                  <a:lnTo>
                    <a:pt x="260" y="386"/>
                  </a:lnTo>
                  <a:lnTo>
                    <a:pt x="281" y="391"/>
                  </a:lnTo>
                  <a:lnTo>
                    <a:pt x="303" y="394"/>
                  </a:lnTo>
                  <a:lnTo>
                    <a:pt x="323" y="396"/>
                  </a:lnTo>
                  <a:lnTo>
                    <a:pt x="345" y="398"/>
                  </a:lnTo>
                  <a:lnTo>
                    <a:pt x="366" y="395"/>
                  </a:lnTo>
                  <a:lnTo>
                    <a:pt x="387" y="393"/>
                  </a:lnTo>
                  <a:lnTo>
                    <a:pt x="408" y="388"/>
                  </a:lnTo>
                  <a:lnTo>
                    <a:pt x="429" y="381"/>
                  </a:lnTo>
                  <a:lnTo>
                    <a:pt x="450" y="373"/>
                  </a:lnTo>
                  <a:lnTo>
                    <a:pt x="470" y="364"/>
                  </a:lnTo>
                  <a:lnTo>
                    <a:pt x="492" y="353"/>
                  </a:lnTo>
                  <a:lnTo>
                    <a:pt x="508" y="342"/>
                  </a:lnTo>
                  <a:lnTo>
                    <a:pt x="523" y="332"/>
                  </a:lnTo>
                  <a:lnTo>
                    <a:pt x="536" y="322"/>
                  </a:lnTo>
                  <a:lnTo>
                    <a:pt x="546" y="310"/>
                  </a:lnTo>
                  <a:lnTo>
                    <a:pt x="555" y="299"/>
                  </a:lnTo>
                  <a:lnTo>
                    <a:pt x="561" y="287"/>
                  </a:lnTo>
                  <a:lnTo>
                    <a:pt x="565" y="276"/>
                  </a:lnTo>
                  <a:lnTo>
                    <a:pt x="568" y="264"/>
                  </a:lnTo>
                  <a:lnTo>
                    <a:pt x="569" y="253"/>
                  </a:lnTo>
                  <a:lnTo>
                    <a:pt x="568" y="243"/>
                  </a:lnTo>
                  <a:lnTo>
                    <a:pt x="564" y="231"/>
                  </a:lnTo>
                  <a:lnTo>
                    <a:pt x="560" y="221"/>
                  </a:lnTo>
                  <a:lnTo>
                    <a:pt x="553" y="209"/>
                  </a:lnTo>
                  <a:lnTo>
                    <a:pt x="546" y="199"/>
                  </a:lnTo>
                  <a:lnTo>
                    <a:pt x="536" y="188"/>
                  </a:lnTo>
                  <a:lnTo>
                    <a:pt x="524" y="176"/>
                  </a:lnTo>
                  <a:lnTo>
                    <a:pt x="505" y="159"/>
                  </a:lnTo>
                  <a:lnTo>
                    <a:pt x="485" y="142"/>
                  </a:lnTo>
                  <a:lnTo>
                    <a:pt x="465" y="127"/>
                  </a:lnTo>
                  <a:lnTo>
                    <a:pt x="444" y="113"/>
                  </a:lnTo>
                  <a:lnTo>
                    <a:pt x="423" y="100"/>
                  </a:lnTo>
                  <a:lnTo>
                    <a:pt x="401" y="89"/>
                  </a:lnTo>
                  <a:lnTo>
                    <a:pt x="380" y="78"/>
                  </a:lnTo>
                  <a:lnTo>
                    <a:pt x="358" y="68"/>
                  </a:lnTo>
                  <a:lnTo>
                    <a:pt x="336" y="60"/>
                  </a:lnTo>
                  <a:lnTo>
                    <a:pt x="313" y="55"/>
                  </a:lnTo>
                  <a:lnTo>
                    <a:pt x="290" y="49"/>
                  </a:lnTo>
                  <a:lnTo>
                    <a:pt x="267" y="44"/>
                  </a:lnTo>
                  <a:lnTo>
                    <a:pt x="243" y="41"/>
                  </a:lnTo>
                  <a:lnTo>
                    <a:pt x="219" y="40"/>
                  </a:lnTo>
                  <a:lnTo>
                    <a:pt x="195" y="39"/>
                  </a:lnTo>
                  <a:lnTo>
                    <a:pt x="171" y="39"/>
                  </a:lnTo>
                  <a:lnTo>
                    <a:pt x="165" y="39"/>
                  </a:lnTo>
                  <a:close/>
                  <a:moveTo>
                    <a:pt x="338" y="437"/>
                  </a:moveTo>
                  <a:lnTo>
                    <a:pt x="313" y="435"/>
                  </a:lnTo>
                  <a:lnTo>
                    <a:pt x="287" y="433"/>
                  </a:lnTo>
                  <a:lnTo>
                    <a:pt x="261" y="427"/>
                  </a:lnTo>
                  <a:lnTo>
                    <a:pt x="235" y="419"/>
                  </a:lnTo>
                  <a:lnTo>
                    <a:pt x="210" y="409"/>
                  </a:lnTo>
                  <a:lnTo>
                    <a:pt x="183" y="398"/>
                  </a:lnTo>
                  <a:lnTo>
                    <a:pt x="157" y="383"/>
                  </a:lnTo>
                  <a:lnTo>
                    <a:pt x="131" y="367"/>
                  </a:lnTo>
                  <a:lnTo>
                    <a:pt x="108" y="351"/>
                  </a:lnTo>
                  <a:lnTo>
                    <a:pt x="85" y="332"/>
                  </a:lnTo>
                  <a:lnTo>
                    <a:pt x="73" y="322"/>
                  </a:lnTo>
                  <a:lnTo>
                    <a:pt x="62" y="310"/>
                  </a:lnTo>
                  <a:lnTo>
                    <a:pt x="52" y="299"/>
                  </a:lnTo>
                  <a:lnTo>
                    <a:pt x="41" y="286"/>
                  </a:lnTo>
                  <a:lnTo>
                    <a:pt x="32" y="273"/>
                  </a:lnTo>
                  <a:lnTo>
                    <a:pt x="24" y="258"/>
                  </a:lnTo>
                  <a:lnTo>
                    <a:pt x="16" y="243"/>
                  </a:lnTo>
                  <a:lnTo>
                    <a:pt x="10" y="227"/>
                  </a:lnTo>
                  <a:lnTo>
                    <a:pt x="6" y="208"/>
                  </a:lnTo>
                  <a:lnTo>
                    <a:pt x="2" y="190"/>
                  </a:lnTo>
                  <a:lnTo>
                    <a:pt x="0" y="172"/>
                  </a:lnTo>
                  <a:lnTo>
                    <a:pt x="0" y="151"/>
                  </a:lnTo>
                  <a:lnTo>
                    <a:pt x="2" y="134"/>
                  </a:lnTo>
                  <a:lnTo>
                    <a:pt x="6" y="118"/>
                  </a:lnTo>
                  <a:lnTo>
                    <a:pt x="10" y="103"/>
                  </a:lnTo>
                  <a:lnTo>
                    <a:pt x="17" y="89"/>
                  </a:lnTo>
                  <a:lnTo>
                    <a:pt x="24" y="78"/>
                  </a:lnTo>
                  <a:lnTo>
                    <a:pt x="33" y="67"/>
                  </a:lnTo>
                  <a:lnTo>
                    <a:pt x="42" y="57"/>
                  </a:lnTo>
                  <a:lnTo>
                    <a:pt x="54" y="48"/>
                  </a:lnTo>
                  <a:lnTo>
                    <a:pt x="64" y="40"/>
                  </a:lnTo>
                  <a:lnTo>
                    <a:pt x="77" y="33"/>
                  </a:lnTo>
                  <a:lnTo>
                    <a:pt x="88" y="27"/>
                  </a:lnTo>
                  <a:lnTo>
                    <a:pt x="101" y="21"/>
                  </a:lnTo>
                  <a:lnTo>
                    <a:pt x="127" y="11"/>
                  </a:lnTo>
                  <a:lnTo>
                    <a:pt x="151" y="2"/>
                  </a:lnTo>
                  <a:lnTo>
                    <a:pt x="163" y="1"/>
                  </a:lnTo>
                  <a:lnTo>
                    <a:pt x="170" y="0"/>
                  </a:lnTo>
                  <a:lnTo>
                    <a:pt x="196" y="0"/>
                  </a:lnTo>
                  <a:lnTo>
                    <a:pt x="221" y="0"/>
                  </a:lnTo>
                  <a:lnTo>
                    <a:pt x="248" y="2"/>
                  </a:lnTo>
                  <a:lnTo>
                    <a:pt x="273" y="5"/>
                  </a:lnTo>
                  <a:lnTo>
                    <a:pt x="298" y="10"/>
                  </a:lnTo>
                  <a:lnTo>
                    <a:pt x="322" y="16"/>
                  </a:lnTo>
                  <a:lnTo>
                    <a:pt x="348" y="22"/>
                  </a:lnTo>
                  <a:lnTo>
                    <a:pt x="372" y="32"/>
                  </a:lnTo>
                  <a:lnTo>
                    <a:pt x="395" y="42"/>
                  </a:lnTo>
                  <a:lnTo>
                    <a:pt x="419" y="52"/>
                  </a:lnTo>
                  <a:lnTo>
                    <a:pt x="442" y="65"/>
                  </a:lnTo>
                  <a:lnTo>
                    <a:pt x="465" y="79"/>
                  </a:lnTo>
                  <a:lnTo>
                    <a:pt x="486" y="95"/>
                  </a:lnTo>
                  <a:lnTo>
                    <a:pt x="508" y="111"/>
                  </a:lnTo>
                  <a:lnTo>
                    <a:pt x="530" y="128"/>
                  </a:lnTo>
                  <a:lnTo>
                    <a:pt x="552" y="148"/>
                  </a:lnTo>
                  <a:lnTo>
                    <a:pt x="561" y="157"/>
                  </a:lnTo>
                  <a:lnTo>
                    <a:pt x="569" y="166"/>
                  </a:lnTo>
                  <a:lnTo>
                    <a:pt x="576" y="174"/>
                  </a:lnTo>
                  <a:lnTo>
                    <a:pt x="583" y="183"/>
                  </a:lnTo>
                  <a:lnTo>
                    <a:pt x="593" y="199"/>
                  </a:lnTo>
                  <a:lnTo>
                    <a:pt x="600" y="215"/>
                  </a:lnTo>
                  <a:lnTo>
                    <a:pt x="604" y="230"/>
                  </a:lnTo>
                  <a:lnTo>
                    <a:pt x="607" y="244"/>
                  </a:lnTo>
                  <a:lnTo>
                    <a:pt x="608" y="258"/>
                  </a:lnTo>
                  <a:lnTo>
                    <a:pt x="607" y="268"/>
                  </a:lnTo>
                  <a:lnTo>
                    <a:pt x="606" y="277"/>
                  </a:lnTo>
                  <a:lnTo>
                    <a:pt x="604" y="285"/>
                  </a:lnTo>
                  <a:lnTo>
                    <a:pt x="601" y="293"/>
                  </a:lnTo>
                  <a:lnTo>
                    <a:pt x="599" y="301"/>
                  </a:lnTo>
                  <a:lnTo>
                    <a:pt x="594" y="309"/>
                  </a:lnTo>
                  <a:lnTo>
                    <a:pt x="590" y="317"/>
                  </a:lnTo>
                  <a:lnTo>
                    <a:pt x="585" y="324"/>
                  </a:lnTo>
                  <a:lnTo>
                    <a:pt x="579" y="332"/>
                  </a:lnTo>
                  <a:lnTo>
                    <a:pt x="565" y="347"/>
                  </a:lnTo>
                  <a:lnTo>
                    <a:pt x="549" y="361"/>
                  </a:lnTo>
                  <a:lnTo>
                    <a:pt x="532" y="375"/>
                  </a:lnTo>
                  <a:lnTo>
                    <a:pt x="512" y="387"/>
                  </a:lnTo>
                  <a:lnTo>
                    <a:pt x="490" y="399"/>
                  </a:lnTo>
                  <a:lnTo>
                    <a:pt x="468" y="409"/>
                  </a:lnTo>
                  <a:lnTo>
                    <a:pt x="446" y="417"/>
                  </a:lnTo>
                  <a:lnTo>
                    <a:pt x="424" y="425"/>
                  </a:lnTo>
                  <a:lnTo>
                    <a:pt x="404" y="430"/>
                  </a:lnTo>
                  <a:lnTo>
                    <a:pt x="382" y="434"/>
                  </a:lnTo>
                  <a:lnTo>
                    <a:pt x="360" y="437"/>
                  </a:lnTo>
                  <a:lnTo>
                    <a:pt x="338" y="4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4" name="Freeform 52">
              <a:extLst>
                <a:ext uri="{FF2B5EF4-FFF2-40B4-BE49-F238E27FC236}">
                  <a16:creationId xmlns:a16="http://schemas.microsoft.com/office/drawing/2014/main" id="{7A796E4D-B2C5-4B68-8887-83A11D60F76B}"/>
                </a:ext>
              </a:extLst>
            </p:cNvPr>
            <p:cNvSpPr>
              <a:spLocks/>
            </p:cNvSpPr>
            <p:nvPr userDrawn="1"/>
          </p:nvSpPr>
          <p:spPr bwMode="auto">
            <a:xfrm>
              <a:off x="7012570" y="2"/>
              <a:ext cx="181455" cy="9305"/>
            </a:xfrm>
            <a:custGeom>
              <a:avLst/>
              <a:gdLst>
                <a:gd name="T0" fmla="*/ 271 w 271"/>
                <a:gd name="T1" fmla="*/ 0 h 13"/>
                <a:gd name="T2" fmla="*/ 238 w 271"/>
                <a:gd name="T3" fmla="*/ 6 h 13"/>
                <a:gd name="T4" fmla="*/ 204 w 271"/>
                <a:gd name="T5" fmla="*/ 9 h 13"/>
                <a:gd name="T6" fmla="*/ 170 w 271"/>
                <a:gd name="T7" fmla="*/ 11 h 13"/>
                <a:gd name="T8" fmla="*/ 137 w 271"/>
                <a:gd name="T9" fmla="*/ 13 h 13"/>
                <a:gd name="T10" fmla="*/ 102 w 271"/>
                <a:gd name="T11" fmla="*/ 11 h 13"/>
                <a:gd name="T12" fmla="*/ 68 w 271"/>
                <a:gd name="T13" fmla="*/ 9 h 13"/>
                <a:gd name="T14" fmla="*/ 35 w 271"/>
                <a:gd name="T15" fmla="*/ 6 h 13"/>
                <a:gd name="T16" fmla="*/ 0 w 271"/>
                <a:gd name="T17" fmla="*/ 0 h 13"/>
                <a:gd name="T18" fmla="*/ 271 w 27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13">
                  <a:moveTo>
                    <a:pt x="271" y="0"/>
                  </a:moveTo>
                  <a:lnTo>
                    <a:pt x="238" y="6"/>
                  </a:lnTo>
                  <a:lnTo>
                    <a:pt x="204" y="9"/>
                  </a:lnTo>
                  <a:lnTo>
                    <a:pt x="170" y="11"/>
                  </a:lnTo>
                  <a:lnTo>
                    <a:pt x="137" y="13"/>
                  </a:lnTo>
                  <a:lnTo>
                    <a:pt x="102" y="11"/>
                  </a:lnTo>
                  <a:lnTo>
                    <a:pt x="68" y="9"/>
                  </a:lnTo>
                  <a:lnTo>
                    <a:pt x="35" y="6"/>
                  </a:lnTo>
                  <a:lnTo>
                    <a:pt x="0" y="0"/>
                  </a:lnTo>
                  <a:lnTo>
                    <a:pt x="271"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5" name="Freeform 53">
              <a:extLst>
                <a:ext uri="{FF2B5EF4-FFF2-40B4-BE49-F238E27FC236}">
                  <a16:creationId xmlns:a16="http://schemas.microsoft.com/office/drawing/2014/main" id="{0B991701-D2B9-4CAE-BEDB-63C1494FA1A1}"/>
                </a:ext>
              </a:extLst>
            </p:cNvPr>
            <p:cNvSpPr>
              <a:spLocks noEditPoints="1"/>
            </p:cNvSpPr>
            <p:nvPr userDrawn="1"/>
          </p:nvSpPr>
          <p:spPr bwMode="auto">
            <a:xfrm>
              <a:off x="3709194" y="2293756"/>
              <a:ext cx="2005290" cy="2200701"/>
            </a:xfrm>
            <a:custGeom>
              <a:avLst/>
              <a:gdLst>
                <a:gd name="T0" fmla="*/ 1280 w 3014"/>
                <a:gd name="T1" fmla="*/ 85 h 3312"/>
                <a:gd name="T2" fmla="*/ 839 w 3014"/>
                <a:gd name="T3" fmla="*/ 270 h 3312"/>
                <a:gd name="T4" fmla="*/ 387 w 3014"/>
                <a:gd name="T5" fmla="*/ 591 h 3312"/>
                <a:gd name="T6" fmla="*/ 201 w 3014"/>
                <a:gd name="T7" fmla="*/ 768 h 3312"/>
                <a:gd name="T8" fmla="*/ 90 w 3014"/>
                <a:gd name="T9" fmla="*/ 934 h 3312"/>
                <a:gd name="T10" fmla="*/ 42 w 3014"/>
                <a:gd name="T11" fmla="*/ 1123 h 3312"/>
                <a:gd name="T12" fmla="*/ 59 w 3014"/>
                <a:gd name="T13" fmla="*/ 1337 h 3312"/>
                <a:gd name="T14" fmla="*/ 162 w 3014"/>
                <a:gd name="T15" fmla="*/ 1625 h 3312"/>
                <a:gd name="T16" fmla="*/ 346 w 3014"/>
                <a:gd name="T17" fmla="*/ 1906 h 3312"/>
                <a:gd name="T18" fmla="*/ 690 w 3014"/>
                <a:gd name="T19" fmla="*/ 2249 h 3312"/>
                <a:gd name="T20" fmla="*/ 1015 w 3014"/>
                <a:gd name="T21" fmla="*/ 2468 h 3312"/>
                <a:gd name="T22" fmla="*/ 1504 w 3014"/>
                <a:gd name="T23" fmla="*/ 2689 h 3312"/>
                <a:gd name="T24" fmla="*/ 1940 w 3014"/>
                <a:gd name="T25" fmla="*/ 2930 h 3312"/>
                <a:gd name="T26" fmla="*/ 2218 w 3014"/>
                <a:gd name="T27" fmla="*/ 3104 h 3312"/>
                <a:gd name="T28" fmla="*/ 2526 w 3014"/>
                <a:gd name="T29" fmla="*/ 3252 h 3312"/>
                <a:gd name="T30" fmla="*/ 2666 w 3014"/>
                <a:gd name="T31" fmla="*/ 3272 h 3312"/>
                <a:gd name="T32" fmla="*/ 2799 w 3014"/>
                <a:gd name="T33" fmla="*/ 3218 h 3312"/>
                <a:gd name="T34" fmla="*/ 2919 w 3014"/>
                <a:gd name="T35" fmla="*/ 3072 h 3312"/>
                <a:gd name="T36" fmla="*/ 2973 w 3014"/>
                <a:gd name="T37" fmla="*/ 2831 h 3312"/>
                <a:gd name="T38" fmla="*/ 2945 w 3014"/>
                <a:gd name="T39" fmla="*/ 2500 h 3312"/>
                <a:gd name="T40" fmla="*/ 2866 w 3014"/>
                <a:gd name="T41" fmla="*/ 2050 h 3312"/>
                <a:gd name="T42" fmla="*/ 2752 w 3014"/>
                <a:gd name="T43" fmla="*/ 1637 h 3312"/>
                <a:gd name="T44" fmla="*/ 2583 w 3014"/>
                <a:gd name="T45" fmla="*/ 1371 h 3312"/>
                <a:gd name="T46" fmla="*/ 2291 w 3014"/>
                <a:gd name="T47" fmla="*/ 1032 h 3312"/>
                <a:gd name="T48" fmla="*/ 2091 w 3014"/>
                <a:gd name="T49" fmla="*/ 574 h 3312"/>
                <a:gd name="T50" fmla="*/ 1952 w 3014"/>
                <a:gd name="T51" fmla="*/ 224 h 3312"/>
                <a:gd name="T52" fmla="*/ 1868 w 3014"/>
                <a:gd name="T53" fmla="*/ 87 h 3312"/>
                <a:gd name="T54" fmla="*/ 1719 w 3014"/>
                <a:gd name="T55" fmla="*/ 41 h 3312"/>
                <a:gd name="T56" fmla="*/ 2621 w 3014"/>
                <a:gd name="T57" fmla="*/ 3312 h 3312"/>
                <a:gd name="T58" fmla="*/ 2439 w 3014"/>
                <a:gd name="T59" fmla="*/ 3261 h 3312"/>
                <a:gd name="T60" fmla="*/ 2140 w 3014"/>
                <a:gd name="T61" fmla="*/ 3103 h 3312"/>
                <a:gd name="T62" fmla="*/ 1839 w 3014"/>
                <a:gd name="T63" fmla="*/ 2914 h 3312"/>
                <a:gd name="T64" fmla="*/ 1358 w 3014"/>
                <a:gd name="T65" fmla="*/ 2665 h 3312"/>
                <a:gd name="T66" fmla="*/ 941 w 3014"/>
                <a:gd name="T67" fmla="*/ 2473 h 3312"/>
                <a:gd name="T68" fmla="*/ 578 w 3014"/>
                <a:gd name="T69" fmla="*/ 2201 h 3312"/>
                <a:gd name="T70" fmla="*/ 268 w 3014"/>
                <a:gd name="T71" fmla="*/ 1870 h 3312"/>
                <a:gd name="T72" fmla="*/ 95 w 3014"/>
                <a:gd name="T73" fmla="*/ 1572 h 3312"/>
                <a:gd name="T74" fmla="*/ 11 w 3014"/>
                <a:gd name="T75" fmla="*/ 1292 h 3312"/>
                <a:gd name="T76" fmla="*/ 9 w 3014"/>
                <a:gd name="T77" fmla="*/ 1072 h 3312"/>
                <a:gd name="T78" fmla="*/ 74 w 3014"/>
                <a:gd name="T79" fmla="*/ 877 h 3312"/>
                <a:gd name="T80" fmla="*/ 208 w 3014"/>
                <a:gd name="T81" fmla="*/ 706 h 3312"/>
                <a:gd name="T82" fmla="*/ 362 w 3014"/>
                <a:gd name="T83" fmla="*/ 561 h 3312"/>
                <a:gd name="T84" fmla="*/ 724 w 3014"/>
                <a:gd name="T85" fmla="*/ 295 h 3312"/>
                <a:gd name="T86" fmla="*/ 1174 w 3014"/>
                <a:gd name="T87" fmla="*/ 74 h 3312"/>
                <a:gd name="T88" fmla="*/ 1465 w 3014"/>
                <a:gd name="T89" fmla="*/ 0 h 3312"/>
                <a:gd name="T90" fmla="*/ 1730 w 3014"/>
                <a:gd name="T91" fmla="*/ 2 h 3312"/>
                <a:gd name="T92" fmla="*/ 1891 w 3014"/>
                <a:gd name="T93" fmla="*/ 54 h 3312"/>
                <a:gd name="T94" fmla="*/ 1978 w 3014"/>
                <a:gd name="T95" fmla="*/ 187 h 3312"/>
                <a:gd name="T96" fmla="*/ 2116 w 3014"/>
                <a:gd name="T97" fmla="*/ 521 h 3312"/>
                <a:gd name="T98" fmla="*/ 2297 w 3014"/>
                <a:gd name="T99" fmla="*/ 965 h 3312"/>
                <a:gd name="T100" fmla="*/ 2586 w 3014"/>
                <a:gd name="T101" fmla="*/ 1318 h 3312"/>
                <a:gd name="T102" fmla="*/ 2773 w 3014"/>
                <a:gd name="T103" fmla="*/ 1587 h 3312"/>
                <a:gd name="T104" fmla="*/ 2891 w 3014"/>
                <a:gd name="T105" fmla="*/ 1979 h 3312"/>
                <a:gd name="T106" fmla="*/ 2974 w 3014"/>
                <a:gd name="T107" fmla="*/ 2429 h 3312"/>
                <a:gd name="T108" fmla="*/ 3014 w 3014"/>
                <a:gd name="T109" fmla="*/ 2800 h 3312"/>
                <a:gd name="T110" fmla="*/ 2964 w 3014"/>
                <a:gd name="T111" fmla="*/ 3067 h 3312"/>
                <a:gd name="T112" fmla="*/ 2840 w 3014"/>
                <a:gd name="T113" fmla="*/ 3236 h 3312"/>
                <a:gd name="T114" fmla="*/ 2674 w 3014"/>
                <a:gd name="T115" fmla="*/ 3309 h 3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4" h="3312">
                  <a:moveTo>
                    <a:pt x="1475" y="39"/>
                  </a:moveTo>
                  <a:lnTo>
                    <a:pt x="1475" y="39"/>
                  </a:lnTo>
                  <a:lnTo>
                    <a:pt x="1456" y="44"/>
                  </a:lnTo>
                  <a:lnTo>
                    <a:pt x="1438" y="48"/>
                  </a:lnTo>
                  <a:lnTo>
                    <a:pt x="1418" y="52"/>
                  </a:lnTo>
                  <a:lnTo>
                    <a:pt x="1400" y="57"/>
                  </a:lnTo>
                  <a:lnTo>
                    <a:pt x="1360" y="66"/>
                  </a:lnTo>
                  <a:lnTo>
                    <a:pt x="1320" y="76"/>
                  </a:lnTo>
                  <a:lnTo>
                    <a:pt x="1280" y="85"/>
                  </a:lnTo>
                  <a:lnTo>
                    <a:pt x="1239" y="96"/>
                  </a:lnTo>
                  <a:lnTo>
                    <a:pt x="1185" y="112"/>
                  </a:lnTo>
                  <a:lnTo>
                    <a:pt x="1134" y="129"/>
                  </a:lnTo>
                  <a:lnTo>
                    <a:pt x="1083" y="148"/>
                  </a:lnTo>
                  <a:lnTo>
                    <a:pt x="1033" y="169"/>
                  </a:lnTo>
                  <a:lnTo>
                    <a:pt x="984" y="192"/>
                  </a:lnTo>
                  <a:lnTo>
                    <a:pt x="935" y="216"/>
                  </a:lnTo>
                  <a:lnTo>
                    <a:pt x="887" y="242"/>
                  </a:lnTo>
                  <a:lnTo>
                    <a:pt x="839" y="270"/>
                  </a:lnTo>
                  <a:lnTo>
                    <a:pt x="792" y="299"/>
                  </a:lnTo>
                  <a:lnTo>
                    <a:pt x="745" y="330"/>
                  </a:lnTo>
                  <a:lnTo>
                    <a:pt x="697" y="362"/>
                  </a:lnTo>
                  <a:lnTo>
                    <a:pt x="649" y="394"/>
                  </a:lnTo>
                  <a:lnTo>
                    <a:pt x="552" y="464"/>
                  </a:lnTo>
                  <a:lnTo>
                    <a:pt x="452" y="538"/>
                  </a:lnTo>
                  <a:lnTo>
                    <a:pt x="430" y="556"/>
                  </a:lnTo>
                  <a:lnTo>
                    <a:pt x="408" y="573"/>
                  </a:lnTo>
                  <a:lnTo>
                    <a:pt x="387" y="591"/>
                  </a:lnTo>
                  <a:lnTo>
                    <a:pt x="365" y="611"/>
                  </a:lnTo>
                  <a:lnTo>
                    <a:pt x="324" y="649"/>
                  </a:lnTo>
                  <a:lnTo>
                    <a:pt x="284" y="688"/>
                  </a:lnTo>
                  <a:lnTo>
                    <a:pt x="272" y="699"/>
                  </a:lnTo>
                  <a:lnTo>
                    <a:pt x="260" y="712"/>
                  </a:lnTo>
                  <a:lnTo>
                    <a:pt x="247" y="723"/>
                  </a:lnTo>
                  <a:lnTo>
                    <a:pt x="236" y="735"/>
                  </a:lnTo>
                  <a:lnTo>
                    <a:pt x="218" y="751"/>
                  </a:lnTo>
                  <a:lnTo>
                    <a:pt x="201" y="768"/>
                  </a:lnTo>
                  <a:lnTo>
                    <a:pt x="186" y="786"/>
                  </a:lnTo>
                  <a:lnTo>
                    <a:pt x="171" y="803"/>
                  </a:lnTo>
                  <a:lnTo>
                    <a:pt x="158" y="822"/>
                  </a:lnTo>
                  <a:lnTo>
                    <a:pt x="144" y="839"/>
                  </a:lnTo>
                  <a:lnTo>
                    <a:pt x="131" y="858"/>
                  </a:lnTo>
                  <a:lnTo>
                    <a:pt x="120" y="877"/>
                  </a:lnTo>
                  <a:lnTo>
                    <a:pt x="108" y="896"/>
                  </a:lnTo>
                  <a:lnTo>
                    <a:pt x="99" y="915"/>
                  </a:lnTo>
                  <a:lnTo>
                    <a:pt x="90" y="934"/>
                  </a:lnTo>
                  <a:lnTo>
                    <a:pt x="81" y="955"/>
                  </a:lnTo>
                  <a:lnTo>
                    <a:pt x="74" y="974"/>
                  </a:lnTo>
                  <a:lnTo>
                    <a:pt x="67" y="995"/>
                  </a:lnTo>
                  <a:lnTo>
                    <a:pt x="60" y="1016"/>
                  </a:lnTo>
                  <a:lnTo>
                    <a:pt x="56" y="1036"/>
                  </a:lnTo>
                  <a:lnTo>
                    <a:pt x="51" y="1058"/>
                  </a:lnTo>
                  <a:lnTo>
                    <a:pt x="48" y="1080"/>
                  </a:lnTo>
                  <a:lnTo>
                    <a:pt x="44" y="1102"/>
                  </a:lnTo>
                  <a:lnTo>
                    <a:pt x="42" y="1123"/>
                  </a:lnTo>
                  <a:lnTo>
                    <a:pt x="41" y="1146"/>
                  </a:lnTo>
                  <a:lnTo>
                    <a:pt x="41" y="1169"/>
                  </a:lnTo>
                  <a:lnTo>
                    <a:pt x="41" y="1192"/>
                  </a:lnTo>
                  <a:lnTo>
                    <a:pt x="42" y="1215"/>
                  </a:lnTo>
                  <a:lnTo>
                    <a:pt x="44" y="1239"/>
                  </a:lnTo>
                  <a:lnTo>
                    <a:pt x="46" y="1263"/>
                  </a:lnTo>
                  <a:lnTo>
                    <a:pt x="50" y="1287"/>
                  </a:lnTo>
                  <a:lnTo>
                    <a:pt x="54" y="1311"/>
                  </a:lnTo>
                  <a:lnTo>
                    <a:pt x="59" y="1337"/>
                  </a:lnTo>
                  <a:lnTo>
                    <a:pt x="66" y="1362"/>
                  </a:lnTo>
                  <a:lnTo>
                    <a:pt x="72" y="1388"/>
                  </a:lnTo>
                  <a:lnTo>
                    <a:pt x="80" y="1414"/>
                  </a:lnTo>
                  <a:lnTo>
                    <a:pt x="91" y="1450"/>
                  </a:lnTo>
                  <a:lnTo>
                    <a:pt x="104" y="1486"/>
                  </a:lnTo>
                  <a:lnTo>
                    <a:pt x="116" y="1521"/>
                  </a:lnTo>
                  <a:lnTo>
                    <a:pt x="131" y="1556"/>
                  </a:lnTo>
                  <a:lnTo>
                    <a:pt x="146" y="1590"/>
                  </a:lnTo>
                  <a:lnTo>
                    <a:pt x="162" y="1625"/>
                  </a:lnTo>
                  <a:lnTo>
                    <a:pt x="178" y="1658"/>
                  </a:lnTo>
                  <a:lnTo>
                    <a:pt x="197" y="1691"/>
                  </a:lnTo>
                  <a:lnTo>
                    <a:pt x="215" y="1723"/>
                  </a:lnTo>
                  <a:lnTo>
                    <a:pt x="235" y="1754"/>
                  </a:lnTo>
                  <a:lnTo>
                    <a:pt x="255" y="1786"/>
                  </a:lnTo>
                  <a:lnTo>
                    <a:pt x="277" y="1816"/>
                  </a:lnTo>
                  <a:lnTo>
                    <a:pt x="299" y="1847"/>
                  </a:lnTo>
                  <a:lnTo>
                    <a:pt x="322" y="1876"/>
                  </a:lnTo>
                  <a:lnTo>
                    <a:pt x="346" y="1906"/>
                  </a:lnTo>
                  <a:lnTo>
                    <a:pt x="371" y="1934"/>
                  </a:lnTo>
                  <a:lnTo>
                    <a:pt x="407" y="1973"/>
                  </a:lnTo>
                  <a:lnTo>
                    <a:pt x="443" y="2012"/>
                  </a:lnTo>
                  <a:lnTo>
                    <a:pt x="481" y="2052"/>
                  </a:lnTo>
                  <a:lnTo>
                    <a:pt x="520" y="2093"/>
                  </a:lnTo>
                  <a:lnTo>
                    <a:pt x="561" y="2133"/>
                  </a:lnTo>
                  <a:lnTo>
                    <a:pt x="603" y="2172"/>
                  </a:lnTo>
                  <a:lnTo>
                    <a:pt x="645" y="2211"/>
                  </a:lnTo>
                  <a:lnTo>
                    <a:pt x="690" y="2249"/>
                  </a:lnTo>
                  <a:lnTo>
                    <a:pt x="736" y="2286"/>
                  </a:lnTo>
                  <a:lnTo>
                    <a:pt x="783" y="2322"/>
                  </a:lnTo>
                  <a:lnTo>
                    <a:pt x="832" y="2357"/>
                  </a:lnTo>
                  <a:lnTo>
                    <a:pt x="881" y="2391"/>
                  </a:lnTo>
                  <a:lnTo>
                    <a:pt x="908" y="2407"/>
                  </a:lnTo>
                  <a:lnTo>
                    <a:pt x="934" y="2423"/>
                  </a:lnTo>
                  <a:lnTo>
                    <a:pt x="961" y="2439"/>
                  </a:lnTo>
                  <a:lnTo>
                    <a:pt x="987" y="2454"/>
                  </a:lnTo>
                  <a:lnTo>
                    <a:pt x="1015" y="2468"/>
                  </a:lnTo>
                  <a:lnTo>
                    <a:pt x="1042" y="2481"/>
                  </a:lnTo>
                  <a:lnTo>
                    <a:pt x="1071" y="2495"/>
                  </a:lnTo>
                  <a:lnTo>
                    <a:pt x="1099" y="2508"/>
                  </a:lnTo>
                  <a:lnTo>
                    <a:pt x="1180" y="2543"/>
                  </a:lnTo>
                  <a:lnTo>
                    <a:pt x="1244" y="2572"/>
                  </a:lnTo>
                  <a:lnTo>
                    <a:pt x="1309" y="2599"/>
                  </a:lnTo>
                  <a:lnTo>
                    <a:pt x="1374" y="2629"/>
                  </a:lnTo>
                  <a:lnTo>
                    <a:pt x="1439" y="2659"/>
                  </a:lnTo>
                  <a:lnTo>
                    <a:pt x="1504" y="2689"/>
                  </a:lnTo>
                  <a:lnTo>
                    <a:pt x="1569" y="2720"/>
                  </a:lnTo>
                  <a:lnTo>
                    <a:pt x="1632" y="2752"/>
                  </a:lnTo>
                  <a:lnTo>
                    <a:pt x="1696" y="2785"/>
                  </a:lnTo>
                  <a:lnTo>
                    <a:pt x="1737" y="2808"/>
                  </a:lnTo>
                  <a:lnTo>
                    <a:pt x="1779" y="2831"/>
                  </a:lnTo>
                  <a:lnTo>
                    <a:pt x="1819" y="2855"/>
                  </a:lnTo>
                  <a:lnTo>
                    <a:pt x="1860" y="2880"/>
                  </a:lnTo>
                  <a:lnTo>
                    <a:pt x="1900" y="2905"/>
                  </a:lnTo>
                  <a:lnTo>
                    <a:pt x="1940" y="2930"/>
                  </a:lnTo>
                  <a:lnTo>
                    <a:pt x="1979" y="2955"/>
                  </a:lnTo>
                  <a:lnTo>
                    <a:pt x="2018" y="2980"/>
                  </a:lnTo>
                  <a:lnTo>
                    <a:pt x="2047" y="2999"/>
                  </a:lnTo>
                  <a:lnTo>
                    <a:pt x="2075" y="3016"/>
                  </a:lnTo>
                  <a:lnTo>
                    <a:pt x="2103" y="3034"/>
                  </a:lnTo>
                  <a:lnTo>
                    <a:pt x="2132" y="3051"/>
                  </a:lnTo>
                  <a:lnTo>
                    <a:pt x="2161" y="3070"/>
                  </a:lnTo>
                  <a:lnTo>
                    <a:pt x="2189" y="3087"/>
                  </a:lnTo>
                  <a:lnTo>
                    <a:pt x="2218" y="3104"/>
                  </a:lnTo>
                  <a:lnTo>
                    <a:pt x="2247" y="3121"/>
                  </a:lnTo>
                  <a:lnTo>
                    <a:pt x="2280" y="3141"/>
                  </a:lnTo>
                  <a:lnTo>
                    <a:pt x="2314" y="3159"/>
                  </a:lnTo>
                  <a:lnTo>
                    <a:pt x="2349" y="3176"/>
                  </a:lnTo>
                  <a:lnTo>
                    <a:pt x="2383" y="3194"/>
                  </a:lnTo>
                  <a:lnTo>
                    <a:pt x="2419" y="3210"/>
                  </a:lnTo>
                  <a:lnTo>
                    <a:pt x="2454" y="3225"/>
                  </a:lnTo>
                  <a:lnTo>
                    <a:pt x="2491" y="3239"/>
                  </a:lnTo>
                  <a:lnTo>
                    <a:pt x="2526" y="3252"/>
                  </a:lnTo>
                  <a:lnTo>
                    <a:pt x="2543" y="3258"/>
                  </a:lnTo>
                  <a:lnTo>
                    <a:pt x="2559" y="3262"/>
                  </a:lnTo>
                  <a:lnTo>
                    <a:pt x="2575" y="3266"/>
                  </a:lnTo>
                  <a:lnTo>
                    <a:pt x="2591" y="3269"/>
                  </a:lnTo>
                  <a:lnTo>
                    <a:pt x="2606" y="3272"/>
                  </a:lnTo>
                  <a:lnTo>
                    <a:pt x="2622" y="3273"/>
                  </a:lnTo>
                  <a:lnTo>
                    <a:pt x="2637" y="3273"/>
                  </a:lnTo>
                  <a:lnTo>
                    <a:pt x="2652" y="3273"/>
                  </a:lnTo>
                  <a:lnTo>
                    <a:pt x="2666" y="3272"/>
                  </a:lnTo>
                  <a:lnTo>
                    <a:pt x="2681" y="3269"/>
                  </a:lnTo>
                  <a:lnTo>
                    <a:pt x="2696" y="3266"/>
                  </a:lnTo>
                  <a:lnTo>
                    <a:pt x="2711" y="3262"/>
                  </a:lnTo>
                  <a:lnTo>
                    <a:pt x="2725" y="3258"/>
                  </a:lnTo>
                  <a:lnTo>
                    <a:pt x="2740" y="3252"/>
                  </a:lnTo>
                  <a:lnTo>
                    <a:pt x="2754" y="3246"/>
                  </a:lnTo>
                  <a:lnTo>
                    <a:pt x="2767" y="3238"/>
                  </a:lnTo>
                  <a:lnTo>
                    <a:pt x="2783" y="3229"/>
                  </a:lnTo>
                  <a:lnTo>
                    <a:pt x="2799" y="3218"/>
                  </a:lnTo>
                  <a:lnTo>
                    <a:pt x="2816" y="3205"/>
                  </a:lnTo>
                  <a:lnTo>
                    <a:pt x="2830" y="3191"/>
                  </a:lnTo>
                  <a:lnTo>
                    <a:pt x="2845" y="3178"/>
                  </a:lnTo>
                  <a:lnTo>
                    <a:pt x="2859" y="3161"/>
                  </a:lnTo>
                  <a:lnTo>
                    <a:pt x="2873" y="3145"/>
                  </a:lnTo>
                  <a:lnTo>
                    <a:pt x="2886" y="3128"/>
                  </a:lnTo>
                  <a:lnTo>
                    <a:pt x="2897" y="3110"/>
                  </a:lnTo>
                  <a:lnTo>
                    <a:pt x="2908" y="3092"/>
                  </a:lnTo>
                  <a:lnTo>
                    <a:pt x="2919" y="3072"/>
                  </a:lnTo>
                  <a:lnTo>
                    <a:pt x="2928" y="3051"/>
                  </a:lnTo>
                  <a:lnTo>
                    <a:pt x="2936" y="3031"/>
                  </a:lnTo>
                  <a:lnTo>
                    <a:pt x="2944" y="3010"/>
                  </a:lnTo>
                  <a:lnTo>
                    <a:pt x="2950" y="2988"/>
                  </a:lnTo>
                  <a:lnTo>
                    <a:pt x="2955" y="2967"/>
                  </a:lnTo>
                  <a:lnTo>
                    <a:pt x="2962" y="2932"/>
                  </a:lnTo>
                  <a:lnTo>
                    <a:pt x="2967" y="2899"/>
                  </a:lnTo>
                  <a:lnTo>
                    <a:pt x="2970" y="2866"/>
                  </a:lnTo>
                  <a:lnTo>
                    <a:pt x="2973" y="2831"/>
                  </a:lnTo>
                  <a:lnTo>
                    <a:pt x="2974" y="2798"/>
                  </a:lnTo>
                  <a:lnTo>
                    <a:pt x="2974" y="2765"/>
                  </a:lnTo>
                  <a:lnTo>
                    <a:pt x="2973" y="2731"/>
                  </a:lnTo>
                  <a:lnTo>
                    <a:pt x="2970" y="2698"/>
                  </a:lnTo>
                  <a:lnTo>
                    <a:pt x="2968" y="2665"/>
                  </a:lnTo>
                  <a:lnTo>
                    <a:pt x="2965" y="2632"/>
                  </a:lnTo>
                  <a:lnTo>
                    <a:pt x="2960" y="2598"/>
                  </a:lnTo>
                  <a:lnTo>
                    <a:pt x="2955" y="2565"/>
                  </a:lnTo>
                  <a:lnTo>
                    <a:pt x="2945" y="2500"/>
                  </a:lnTo>
                  <a:lnTo>
                    <a:pt x="2935" y="2434"/>
                  </a:lnTo>
                  <a:lnTo>
                    <a:pt x="2929" y="2403"/>
                  </a:lnTo>
                  <a:lnTo>
                    <a:pt x="2925" y="2374"/>
                  </a:lnTo>
                  <a:lnTo>
                    <a:pt x="2919" y="2343"/>
                  </a:lnTo>
                  <a:lnTo>
                    <a:pt x="2914" y="2312"/>
                  </a:lnTo>
                  <a:lnTo>
                    <a:pt x="2904" y="2245"/>
                  </a:lnTo>
                  <a:lnTo>
                    <a:pt x="2892" y="2179"/>
                  </a:lnTo>
                  <a:lnTo>
                    <a:pt x="2880" y="2113"/>
                  </a:lnTo>
                  <a:lnTo>
                    <a:pt x="2866" y="2050"/>
                  </a:lnTo>
                  <a:lnTo>
                    <a:pt x="2852" y="1987"/>
                  </a:lnTo>
                  <a:lnTo>
                    <a:pt x="2838" y="1927"/>
                  </a:lnTo>
                  <a:lnTo>
                    <a:pt x="2825" y="1868"/>
                  </a:lnTo>
                  <a:lnTo>
                    <a:pt x="2811" y="1812"/>
                  </a:lnTo>
                  <a:lnTo>
                    <a:pt x="2802" y="1776"/>
                  </a:lnTo>
                  <a:lnTo>
                    <a:pt x="2791" y="1739"/>
                  </a:lnTo>
                  <a:lnTo>
                    <a:pt x="2780" y="1705"/>
                  </a:lnTo>
                  <a:lnTo>
                    <a:pt x="2766" y="1670"/>
                  </a:lnTo>
                  <a:lnTo>
                    <a:pt x="2752" y="1637"/>
                  </a:lnTo>
                  <a:lnTo>
                    <a:pt x="2738" y="1604"/>
                  </a:lnTo>
                  <a:lnTo>
                    <a:pt x="2723" y="1573"/>
                  </a:lnTo>
                  <a:lnTo>
                    <a:pt x="2705" y="1541"/>
                  </a:lnTo>
                  <a:lnTo>
                    <a:pt x="2687" y="1511"/>
                  </a:lnTo>
                  <a:lnTo>
                    <a:pt x="2669" y="1481"/>
                  </a:lnTo>
                  <a:lnTo>
                    <a:pt x="2648" y="1453"/>
                  </a:lnTo>
                  <a:lnTo>
                    <a:pt x="2627" y="1425"/>
                  </a:lnTo>
                  <a:lnTo>
                    <a:pt x="2606" y="1397"/>
                  </a:lnTo>
                  <a:lnTo>
                    <a:pt x="2583" y="1371"/>
                  </a:lnTo>
                  <a:lnTo>
                    <a:pt x="2559" y="1346"/>
                  </a:lnTo>
                  <a:lnTo>
                    <a:pt x="2533" y="1322"/>
                  </a:lnTo>
                  <a:lnTo>
                    <a:pt x="2493" y="1284"/>
                  </a:lnTo>
                  <a:lnTo>
                    <a:pt x="2456" y="1244"/>
                  </a:lnTo>
                  <a:lnTo>
                    <a:pt x="2420" y="1204"/>
                  </a:lnTo>
                  <a:lnTo>
                    <a:pt x="2385" y="1162"/>
                  </a:lnTo>
                  <a:lnTo>
                    <a:pt x="2352" y="1120"/>
                  </a:lnTo>
                  <a:lnTo>
                    <a:pt x="2321" y="1076"/>
                  </a:lnTo>
                  <a:lnTo>
                    <a:pt x="2291" y="1032"/>
                  </a:lnTo>
                  <a:lnTo>
                    <a:pt x="2263" y="986"/>
                  </a:lnTo>
                  <a:lnTo>
                    <a:pt x="2236" y="939"/>
                  </a:lnTo>
                  <a:lnTo>
                    <a:pt x="2211" y="891"/>
                  </a:lnTo>
                  <a:lnTo>
                    <a:pt x="2187" y="840"/>
                  </a:lnTo>
                  <a:lnTo>
                    <a:pt x="2165" y="790"/>
                  </a:lnTo>
                  <a:lnTo>
                    <a:pt x="2144" y="738"/>
                  </a:lnTo>
                  <a:lnTo>
                    <a:pt x="2125" y="685"/>
                  </a:lnTo>
                  <a:lnTo>
                    <a:pt x="2108" y="630"/>
                  </a:lnTo>
                  <a:lnTo>
                    <a:pt x="2091" y="574"/>
                  </a:lnTo>
                  <a:lnTo>
                    <a:pt x="2079" y="533"/>
                  </a:lnTo>
                  <a:lnTo>
                    <a:pt x="2064" y="490"/>
                  </a:lnTo>
                  <a:lnTo>
                    <a:pt x="2049" y="449"/>
                  </a:lnTo>
                  <a:lnTo>
                    <a:pt x="2033" y="408"/>
                  </a:lnTo>
                  <a:lnTo>
                    <a:pt x="2016" y="366"/>
                  </a:lnTo>
                  <a:lnTo>
                    <a:pt x="1998" y="326"/>
                  </a:lnTo>
                  <a:lnTo>
                    <a:pt x="1980" y="285"/>
                  </a:lnTo>
                  <a:lnTo>
                    <a:pt x="1962" y="245"/>
                  </a:lnTo>
                  <a:lnTo>
                    <a:pt x="1952" y="224"/>
                  </a:lnTo>
                  <a:lnTo>
                    <a:pt x="1943" y="203"/>
                  </a:lnTo>
                  <a:lnTo>
                    <a:pt x="1933" y="182"/>
                  </a:lnTo>
                  <a:lnTo>
                    <a:pt x="1924" y="161"/>
                  </a:lnTo>
                  <a:lnTo>
                    <a:pt x="1916" y="146"/>
                  </a:lnTo>
                  <a:lnTo>
                    <a:pt x="1908" y="131"/>
                  </a:lnTo>
                  <a:lnTo>
                    <a:pt x="1900" y="119"/>
                  </a:lnTo>
                  <a:lnTo>
                    <a:pt x="1890" y="107"/>
                  </a:lnTo>
                  <a:lnTo>
                    <a:pt x="1879" y="96"/>
                  </a:lnTo>
                  <a:lnTo>
                    <a:pt x="1868" y="87"/>
                  </a:lnTo>
                  <a:lnTo>
                    <a:pt x="1855" y="77"/>
                  </a:lnTo>
                  <a:lnTo>
                    <a:pt x="1842" y="69"/>
                  </a:lnTo>
                  <a:lnTo>
                    <a:pt x="1828" y="62"/>
                  </a:lnTo>
                  <a:lnTo>
                    <a:pt x="1812" y="57"/>
                  </a:lnTo>
                  <a:lnTo>
                    <a:pt x="1796" y="51"/>
                  </a:lnTo>
                  <a:lnTo>
                    <a:pt x="1777" y="48"/>
                  </a:lnTo>
                  <a:lnTo>
                    <a:pt x="1759" y="44"/>
                  </a:lnTo>
                  <a:lnTo>
                    <a:pt x="1740" y="42"/>
                  </a:lnTo>
                  <a:lnTo>
                    <a:pt x="1719" y="41"/>
                  </a:lnTo>
                  <a:lnTo>
                    <a:pt x="1697" y="39"/>
                  </a:lnTo>
                  <a:lnTo>
                    <a:pt x="1659" y="39"/>
                  </a:lnTo>
                  <a:lnTo>
                    <a:pt x="1621" y="39"/>
                  </a:lnTo>
                  <a:lnTo>
                    <a:pt x="1584" y="39"/>
                  </a:lnTo>
                  <a:lnTo>
                    <a:pt x="1546" y="39"/>
                  </a:lnTo>
                  <a:lnTo>
                    <a:pt x="1479" y="39"/>
                  </a:lnTo>
                  <a:lnTo>
                    <a:pt x="1475" y="39"/>
                  </a:lnTo>
                  <a:close/>
                  <a:moveTo>
                    <a:pt x="2635" y="3312"/>
                  </a:moveTo>
                  <a:lnTo>
                    <a:pt x="2621" y="3312"/>
                  </a:lnTo>
                  <a:lnTo>
                    <a:pt x="2606" y="3311"/>
                  </a:lnTo>
                  <a:lnTo>
                    <a:pt x="2591" y="3308"/>
                  </a:lnTo>
                  <a:lnTo>
                    <a:pt x="2576" y="3306"/>
                  </a:lnTo>
                  <a:lnTo>
                    <a:pt x="2560" y="3304"/>
                  </a:lnTo>
                  <a:lnTo>
                    <a:pt x="2545" y="3299"/>
                  </a:lnTo>
                  <a:lnTo>
                    <a:pt x="2529" y="3295"/>
                  </a:lnTo>
                  <a:lnTo>
                    <a:pt x="2514" y="3290"/>
                  </a:lnTo>
                  <a:lnTo>
                    <a:pt x="2476" y="3276"/>
                  </a:lnTo>
                  <a:lnTo>
                    <a:pt x="2439" y="3261"/>
                  </a:lnTo>
                  <a:lnTo>
                    <a:pt x="2403" y="3245"/>
                  </a:lnTo>
                  <a:lnTo>
                    <a:pt x="2367" y="3229"/>
                  </a:lnTo>
                  <a:lnTo>
                    <a:pt x="2330" y="3212"/>
                  </a:lnTo>
                  <a:lnTo>
                    <a:pt x="2296" y="3194"/>
                  </a:lnTo>
                  <a:lnTo>
                    <a:pt x="2261" y="3175"/>
                  </a:lnTo>
                  <a:lnTo>
                    <a:pt x="2227" y="3156"/>
                  </a:lnTo>
                  <a:lnTo>
                    <a:pt x="2197" y="3139"/>
                  </a:lnTo>
                  <a:lnTo>
                    <a:pt x="2169" y="3121"/>
                  </a:lnTo>
                  <a:lnTo>
                    <a:pt x="2140" y="3103"/>
                  </a:lnTo>
                  <a:lnTo>
                    <a:pt x="2111" y="3086"/>
                  </a:lnTo>
                  <a:lnTo>
                    <a:pt x="2083" y="3067"/>
                  </a:lnTo>
                  <a:lnTo>
                    <a:pt x="2054" y="3049"/>
                  </a:lnTo>
                  <a:lnTo>
                    <a:pt x="2025" y="3032"/>
                  </a:lnTo>
                  <a:lnTo>
                    <a:pt x="1998" y="3014"/>
                  </a:lnTo>
                  <a:lnTo>
                    <a:pt x="1959" y="2988"/>
                  </a:lnTo>
                  <a:lnTo>
                    <a:pt x="1920" y="2963"/>
                  </a:lnTo>
                  <a:lnTo>
                    <a:pt x="1879" y="2939"/>
                  </a:lnTo>
                  <a:lnTo>
                    <a:pt x="1839" y="2914"/>
                  </a:lnTo>
                  <a:lnTo>
                    <a:pt x="1799" y="2890"/>
                  </a:lnTo>
                  <a:lnTo>
                    <a:pt x="1759" y="2866"/>
                  </a:lnTo>
                  <a:lnTo>
                    <a:pt x="1718" y="2843"/>
                  </a:lnTo>
                  <a:lnTo>
                    <a:pt x="1676" y="2820"/>
                  </a:lnTo>
                  <a:lnTo>
                    <a:pt x="1615" y="2786"/>
                  </a:lnTo>
                  <a:lnTo>
                    <a:pt x="1550" y="2755"/>
                  </a:lnTo>
                  <a:lnTo>
                    <a:pt x="1487" y="2724"/>
                  </a:lnTo>
                  <a:lnTo>
                    <a:pt x="1422" y="2695"/>
                  </a:lnTo>
                  <a:lnTo>
                    <a:pt x="1358" y="2665"/>
                  </a:lnTo>
                  <a:lnTo>
                    <a:pt x="1293" y="2636"/>
                  </a:lnTo>
                  <a:lnTo>
                    <a:pt x="1228" y="2608"/>
                  </a:lnTo>
                  <a:lnTo>
                    <a:pt x="1164" y="2580"/>
                  </a:lnTo>
                  <a:lnTo>
                    <a:pt x="1083" y="2544"/>
                  </a:lnTo>
                  <a:lnTo>
                    <a:pt x="1055" y="2531"/>
                  </a:lnTo>
                  <a:lnTo>
                    <a:pt x="1025" y="2517"/>
                  </a:lnTo>
                  <a:lnTo>
                    <a:pt x="997" y="2503"/>
                  </a:lnTo>
                  <a:lnTo>
                    <a:pt x="969" y="2488"/>
                  </a:lnTo>
                  <a:lnTo>
                    <a:pt x="941" y="2473"/>
                  </a:lnTo>
                  <a:lnTo>
                    <a:pt x="915" y="2457"/>
                  </a:lnTo>
                  <a:lnTo>
                    <a:pt x="888" y="2441"/>
                  </a:lnTo>
                  <a:lnTo>
                    <a:pt x="862" y="2425"/>
                  </a:lnTo>
                  <a:lnTo>
                    <a:pt x="810" y="2391"/>
                  </a:lnTo>
                  <a:lnTo>
                    <a:pt x="761" y="2355"/>
                  </a:lnTo>
                  <a:lnTo>
                    <a:pt x="713" y="2317"/>
                  </a:lnTo>
                  <a:lnTo>
                    <a:pt x="666" y="2279"/>
                  </a:lnTo>
                  <a:lnTo>
                    <a:pt x="621" y="2240"/>
                  </a:lnTo>
                  <a:lnTo>
                    <a:pt x="578" y="2201"/>
                  </a:lnTo>
                  <a:lnTo>
                    <a:pt x="535" y="2161"/>
                  </a:lnTo>
                  <a:lnTo>
                    <a:pt x="494" y="2121"/>
                  </a:lnTo>
                  <a:lnTo>
                    <a:pt x="454" y="2081"/>
                  </a:lnTo>
                  <a:lnTo>
                    <a:pt x="416" y="2040"/>
                  </a:lnTo>
                  <a:lnTo>
                    <a:pt x="378" y="2000"/>
                  </a:lnTo>
                  <a:lnTo>
                    <a:pt x="341" y="1959"/>
                  </a:lnTo>
                  <a:lnTo>
                    <a:pt x="316" y="1931"/>
                  </a:lnTo>
                  <a:lnTo>
                    <a:pt x="292" y="1901"/>
                  </a:lnTo>
                  <a:lnTo>
                    <a:pt x="268" y="1870"/>
                  </a:lnTo>
                  <a:lnTo>
                    <a:pt x="245" y="1839"/>
                  </a:lnTo>
                  <a:lnTo>
                    <a:pt x="223" y="1808"/>
                  </a:lnTo>
                  <a:lnTo>
                    <a:pt x="201" y="1776"/>
                  </a:lnTo>
                  <a:lnTo>
                    <a:pt x="182" y="1743"/>
                  </a:lnTo>
                  <a:lnTo>
                    <a:pt x="162" y="1709"/>
                  </a:lnTo>
                  <a:lnTo>
                    <a:pt x="144" y="1676"/>
                  </a:lnTo>
                  <a:lnTo>
                    <a:pt x="127" y="1642"/>
                  </a:lnTo>
                  <a:lnTo>
                    <a:pt x="109" y="1607"/>
                  </a:lnTo>
                  <a:lnTo>
                    <a:pt x="95" y="1572"/>
                  </a:lnTo>
                  <a:lnTo>
                    <a:pt x="80" y="1536"/>
                  </a:lnTo>
                  <a:lnTo>
                    <a:pt x="66" y="1500"/>
                  </a:lnTo>
                  <a:lnTo>
                    <a:pt x="53" y="1463"/>
                  </a:lnTo>
                  <a:lnTo>
                    <a:pt x="42" y="1425"/>
                  </a:lnTo>
                  <a:lnTo>
                    <a:pt x="34" y="1397"/>
                  </a:lnTo>
                  <a:lnTo>
                    <a:pt x="27" y="1371"/>
                  </a:lnTo>
                  <a:lnTo>
                    <a:pt x="21" y="1344"/>
                  </a:lnTo>
                  <a:lnTo>
                    <a:pt x="15" y="1317"/>
                  </a:lnTo>
                  <a:lnTo>
                    <a:pt x="11" y="1292"/>
                  </a:lnTo>
                  <a:lnTo>
                    <a:pt x="7" y="1266"/>
                  </a:lnTo>
                  <a:lnTo>
                    <a:pt x="4" y="1240"/>
                  </a:lnTo>
                  <a:lnTo>
                    <a:pt x="2" y="1215"/>
                  </a:lnTo>
                  <a:lnTo>
                    <a:pt x="2" y="1191"/>
                  </a:lnTo>
                  <a:lnTo>
                    <a:pt x="0" y="1166"/>
                  </a:lnTo>
                  <a:lnTo>
                    <a:pt x="2" y="1142"/>
                  </a:lnTo>
                  <a:lnTo>
                    <a:pt x="3" y="1119"/>
                  </a:lnTo>
                  <a:lnTo>
                    <a:pt x="5" y="1095"/>
                  </a:lnTo>
                  <a:lnTo>
                    <a:pt x="9" y="1072"/>
                  </a:lnTo>
                  <a:lnTo>
                    <a:pt x="12" y="1049"/>
                  </a:lnTo>
                  <a:lnTo>
                    <a:pt x="17" y="1026"/>
                  </a:lnTo>
                  <a:lnTo>
                    <a:pt x="22" y="1004"/>
                  </a:lnTo>
                  <a:lnTo>
                    <a:pt x="29" y="982"/>
                  </a:lnTo>
                  <a:lnTo>
                    <a:pt x="36" y="960"/>
                  </a:lnTo>
                  <a:lnTo>
                    <a:pt x="44" y="939"/>
                  </a:lnTo>
                  <a:lnTo>
                    <a:pt x="53" y="918"/>
                  </a:lnTo>
                  <a:lnTo>
                    <a:pt x="64" y="897"/>
                  </a:lnTo>
                  <a:lnTo>
                    <a:pt x="74" y="877"/>
                  </a:lnTo>
                  <a:lnTo>
                    <a:pt x="85" y="857"/>
                  </a:lnTo>
                  <a:lnTo>
                    <a:pt x="98" y="837"/>
                  </a:lnTo>
                  <a:lnTo>
                    <a:pt x="111" y="817"/>
                  </a:lnTo>
                  <a:lnTo>
                    <a:pt x="126" y="798"/>
                  </a:lnTo>
                  <a:lnTo>
                    <a:pt x="140" y="779"/>
                  </a:lnTo>
                  <a:lnTo>
                    <a:pt x="155" y="760"/>
                  </a:lnTo>
                  <a:lnTo>
                    <a:pt x="173" y="741"/>
                  </a:lnTo>
                  <a:lnTo>
                    <a:pt x="190" y="723"/>
                  </a:lnTo>
                  <a:lnTo>
                    <a:pt x="208" y="706"/>
                  </a:lnTo>
                  <a:lnTo>
                    <a:pt x="221" y="694"/>
                  </a:lnTo>
                  <a:lnTo>
                    <a:pt x="232" y="683"/>
                  </a:lnTo>
                  <a:lnTo>
                    <a:pt x="245" y="671"/>
                  </a:lnTo>
                  <a:lnTo>
                    <a:pt x="256" y="660"/>
                  </a:lnTo>
                  <a:lnTo>
                    <a:pt x="277" y="639"/>
                  </a:lnTo>
                  <a:lnTo>
                    <a:pt x="298" y="620"/>
                  </a:lnTo>
                  <a:lnTo>
                    <a:pt x="318" y="600"/>
                  </a:lnTo>
                  <a:lnTo>
                    <a:pt x="340" y="581"/>
                  </a:lnTo>
                  <a:lnTo>
                    <a:pt x="362" y="561"/>
                  </a:lnTo>
                  <a:lnTo>
                    <a:pt x="384" y="543"/>
                  </a:lnTo>
                  <a:lnTo>
                    <a:pt x="405" y="525"/>
                  </a:lnTo>
                  <a:lnTo>
                    <a:pt x="428" y="506"/>
                  </a:lnTo>
                  <a:lnTo>
                    <a:pt x="479" y="468"/>
                  </a:lnTo>
                  <a:lnTo>
                    <a:pt x="529" y="432"/>
                  </a:lnTo>
                  <a:lnTo>
                    <a:pt x="579" y="396"/>
                  </a:lnTo>
                  <a:lnTo>
                    <a:pt x="628" y="361"/>
                  </a:lnTo>
                  <a:lnTo>
                    <a:pt x="676" y="327"/>
                  </a:lnTo>
                  <a:lnTo>
                    <a:pt x="724" y="295"/>
                  </a:lnTo>
                  <a:lnTo>
                    <a:pt x="773" y="264"/>
                  </a:lnTo>
                  <a:lnTo>
                    <a:pt x="822" y="236"/>
                  </a:lnTo>
                  <a:lnTo>
                    <a:pt x="870" y="207"/>
                  </a:lnTo>
                  <a:lnTo>
                    <a:pt x="919" y="181"/>
                  </a:lnTo>
                  <a:lnTo>
                    <a:pt x="969" y="156"/>
                  </a:lnTo>
                  <a:lnTo>
                    <a:pt x="1018" y="132"/>
                  </a:lnTo>
                  <a:lnTo>
                    <a:pt x="1070" y="112"/>
                  </a:lnTo>
                  <a:lnTo>
                    <a:pt x="1121" y="92"/>
                  </a:lnTo>
                  <a:lnTo>
                    <a:pt x="1174" y="74"/>
                  </a:lnTo>
                  <a:lnTo>
                    <a:pt x="1229" y="58"/>
                  </a:lnTo>
                  <a:lnTo>
                    <a:pt x="1269" y="48"/>
                  </a:lnTo>
                  <a:lnTo>
                    <a:pt x="1309" y="37"/>
                  </a:lnTo>
                  <a:lnTo>
                    <a:pt x="1351" y="28"/>
                  </a:lnTo>
                  <a:lnTo>
                    <a:pt x="1391" y="19"/>
                  </a:lnTo>
                  <a:lnTo>
                    <a:pt x="1410" y="14"/>
                  </a:lnTo>
                  <a:lnTo>
                    <a:pt x="1429" y="10"/>
                  </a:lnTo>
                  <a:lnTo>
                    <a:pt x="1447" y="5"/>
                  </a:lnTo>
                  <a:lnTo>
                    <a:pt x="1465" y="0"/>
                  </a:lnTo>
                  <a:lnTo>
                    <a:pt x="1475" y="0"/>
                  </a:lnTo>
                  <a:lnTo>
                    <a:pt x="1479" y="0"/>
                  </a:lnTo>
                  <a:lnTo>
                    <a:pt x="1546" y="0"/>
                  </a:lnTo>
                  <a:lnTo>
                    <a:pt x="1584" y="0"/>
                  </a:lnTo>
                  <a:lnTo>
                    <a:pt x="1621" y="0"/>
                  </a:lnTo>
                  <a:lnTo>
                    <a:pt x="1659" y="0"/>
                  </a:lnTo>
                  <a:lnTo>
                    <a:pt x="1697" y="0"/>
                  </a:lnTo>
                  <a:lnTo>
                    <a:pt x="1713" y="0"/>
                  </a:lnTo>
                  <a:lnTo>
                    <a:pt x="1730" y="2"/>
                  </a:lnTo>
                  <a:lnTo>
                    <a:pt x="1749" y="3"/>
                  </a:lnTo>
                  <a:lnTo>
                    <a:pt x="1766" y="5"/>
                  </a:lnTo>
                  <a:lnTo>
                    <a:pt x="1784" y="9"/>
                  </a:lnTo>
                  <a:lnTo>
                    <a:pt x="1803" y="12"/>
                  </a:lnTo>
                  <a:lnTo>
                    <a:pt x="1821" y="18"/>
                  </a:lnTo>
                  <a:lnTo>
                    <a:pt x="1839" y="25"/>
                  </a:lnTo>
                  <a:lnTo>
                    <a:pt x="1857" y="33"/>
                  </a:lnTo>
                  <a:lnTo>
                    <a:pt x="1875" y="43"/>
                  </a:lnTo>
                  <a:lnTo>
                    <a:pt x="1891" y="54"/>
                  </a:lnTo>
                  <a:lnTo>
                    <a:pt x="1907" y="68"/>
                  </a:lnTo>
                  <a:lnTo>
                    <a:pt x="1922" y="84"/>
                  </a:lnTo>
                  <a:lnTo>
                    <a:pt x="1936" y="101"/>
                  </a:lnTo>
                  <a:lnTo>
                    <a:pt x="1943" y="112"/>
                  </a:lnTo>
                  <a:lnTo>
                    <a:pt x="1948" y="122"/>
                  </a:lnTo>
                  <a:lnTo>
                    <a:pt x="1954" y="134"/>
                  </a:lnTo>
                  <a:lnTo>
                    <a:pt x="1960" y="145"/>
                  </a:lnTo>
                  <a:lnTo>
                    <a:pt x="1969" y="166"/>
                  </a:lnTo>
                  <a:lnTo>
                    <a:pt x="1978" y="187"/>
                  </a:lnTo>
                  <a:lnTo>
                    <a:pt x="1988" y="208"/>
                  </a:lnTo>
                  <a:lnTo>
                    <a:pt x="1998" y="229"/>
                  </a:lnTo>
                  <a:lnTo>
                    <a:pt x="2016" y="270"/>
                  </a:lnTo>
                  <a:lnTo>
                    <a:pt x="2034" y="310"/>
                  </a:lnTo>
                  <a:lnTo>
                    <a:pt x="2053" y="351"/>
                  </a:lnTo>
                  <a:lnTo>
                    <a:pt x="2070" y="394"/>
                  </a:lnTo>
                  <a:lnTo>
                    <a:pt x="2086" y="435"/>
                  </a:lnTo>
                  <a:lnTo>
                    <a:pt x="2102" y="478"/>
                  </a:lnTo>
                  <a:lnTo>
                    <a:pt x="2116" y="521"/>
                  </a:lnTo>
                  <a:lnTo>
                    <a:pt x="2130" y="564"/>
                  </a:lnTo>
                  <a:lnTo>
                    <a:pt x="2144" y="619"/>
                  </a:lnTo>
                  <a:lnTo>
                    <a:pt x="2163" y="671"/>
                  </a:lnTo>
                  <a:lnTo>
                    <a:pt x="2181" y="723"/>
                  </a:lnTo>
                  <a:lnTo>
                    <a:pt x="2202" y="775"/>
                  </a:lnTo>
                  <a:lnTo>
                    <a:pt x="2222" y="824"/>
                  </a:lnTo>
                  <a:lnTo>
                    <a:pt x="2247" y="872"/>
                  </a:lnTo>
                  <a:lnTo>
                    <a:pt x="2271" y="919"/>
                  </a:lnTo>
                  <a:lnTo>
                    <a:pt x="2297" y="965"/>
                  </a:lnTo>
                  <a:lnTo>
                    <a:pt x="2325" y="1010"/>
                  </a:lnTo>
                  <a:lnTo>
                    <a:pt x="2353" y="1053"/>
                  </a:lnTo>
                  <a:lnTo>
                    <a:pt x="2384" y="1096"/>
                  </a:lnTo>
                  <a:lnTo>
                    <a:pt x="2416" y="1137"/>
                  </a:lnTo>
                  <a:lnTo>
                    <a:pt x="2450" y="1178"/>
                  </a:lnTo>
                  <a:lnTo>
                    <a:pt x="2485" y="1217"/>
                  </a:lnTo>
                  <a:lnTo>
                    <a:pt x="2522" y="1255"/>
                  </a:lnTo>
                  <a:lnTo>
                    <a:pt x="2560" y="1293"/>
                  </a:lnTo>
                  <a:lnTo>
                    <a:pt x="2586" y="1318"/>
                  </a:lnTo>
                  <a:lnTo>
                    <a:pt x="2611" y="1345"/>
                  </a:lnTo>
                  <a:lnTo>
                    <a:pt x="2635" y="1372"/>
                  </a:lnTo>
                  <a:lnTo>
                    <a:pt x="2658" y="1401"/>
                  </a:lnTo>
                  <a:lnTo>
                    <a:pt x="2680" y="1430"/>
                  </a:lnTo>
                  <a:lnTo>
                    <a:pt x="2701" y="1459"/>
                  </a:lnTo>
                  <a:lnTo>
                    <a:pt x="2720" y="1490"/>
                  </a:lnTo>
                  <a:lnTo>
                    <a:pt x="2740" y="1521"/>
                  </a:lnTo>
                  <a:lnTo>
                    <a:pt x="2757" y="1553"/>
                  </a:lnTo>
                  <a:lnTo>
                    <a:pt x="2773" y="1587"/>
                  </a:lnTo>
                  <a:lnTo>
                    <a:pt x="2789" y="1621"/>
                  </a:lnTo>
                  <a:lnTo>
                    <a:pt x="2803" y="1656"/>
                  </a:lnTo>
                  <a:lnTo>
                    <a:pt x="2817" y="1691"/>
                  </a:lnTo>
                  <a:lnTo>
                    <a:pt x="2828" y="1728"/>
                  </a:lnTo>
                  <a:lnTo>
                    <a:pt x="2840" y="1764"/>
                  </a:lnTo>
                  <a:lnTo>
                    <a:pt x="2850" y="1802"/>
                  </a:lnTo>
                  <a:lnTo>
                    <a:pt x="2864" y="1860"/>
                  </a:lnTo>
                  <a:lnTo>
                    <a:pt x="2877" y="1918"/>
                  </a:lnTo>
                  <a:lnTo>
                    <a:pt x="2891" y="1979"/>
                  </a:lnTo>
                  <a:lnTo>
                    <a:pt x="2905" y="2042"/>
                  </a:lnTo>
                  <a:lnTo>
                    <a:pt x="2918" y="2106"/>
                  </a:lnTo>
                  <a:lnTo>
                    <a:pt x="2930" y="2172"/>
                  </a:lnTo>
                  <a:lnTo>
                    <a:pt x="2943" y="2238"/>
                  </a:lnTo>
                  <a:lnTo>
                    <a:pt x="2953" y="2306"/>
                  </a:lnTo>
                  <a:lnTo>
                    <a:pt x="2958" y="2336"/>
                  </a:lnTo>
                  <a:lnTo>
                    <a:pt x="2964" y="2367"/>
                  </a:lnTo>
                  <a:lnTo>
                    <a:pt x="2968" y="2398"/>
                  </a:lnTo>
                  <a:lnTo>
                    <a:pt x="2974" y="2429"/>
                  </a:lnTo>
                  <a:lnTo>
                    <a:pt x="2984" y="2495"/>
                  </a:lnTo>
                  <a:lnTo>
                    <a:pt x="2996" y="2562"/>
                  </a:lnTo>
                  <a:lnTo>
                    <a:pt x="3000" y="2595"/>
                  </a:lnTo>
                  <a:lnTo>
                    <a:pt x="3004" y="2629"/>
                  </a:lnTo>
                  <a:lnTo>
                    <a:pt x="3007" y="2664"/>
                  </a:lnTo>
                  <a:lnTo>
                    <a:pt x="3011" y="2697"/>
                  </a:lnTo>
                  <a:lnTo>
                    <a:pt x="3013" y="2731"/>
                  </a:lnTo>
                  <a:lnTo>
                    <a:pt x="3014" y="2766"/>
                  </a:lnTo>
                  <a:lnTo>
                    <a:pt x="3014" y="2800"/>
                  </a:lnTo>
                  <a:lnTo>
                    <a:pt x="3013" y="2835"/>
                  </a:lnTo>
                  <a:lnTo>
                    <a:pt x="3009" y="2870"/>
                  </a:lnTo>
                  <a:lnTo>
                    <a:pt x="3006" y="2905"/>
                  </a:lnTo>
                  <a:lnTo>
                    <a:pt x="3000" y="2939"/>
                  </a:lnTo>
                  <a:lnTo>
                    <a:pt x="2993" y="2975"/>
                  </a:lnTo>
                  <a:lnTo>
                    <a:pt x="2988" y="2999"/>
                  </a:lnTo>
                  <a:lnTo>
                    <a:pt x="2981" y="3023"/>
                  </a:lnTo>
                  <a:lnTo>
                    <a:pt x="2973" y="3046"/>
                  </a:lnTo>
                  <a:lnTo>
                    <a:pt x="2964" y="3067"/>
                  </a:lnTo>
                  <a:lnTo>
                    <a:pt x="2953" y="3090"/>
                  </a:lnTo>
                  <a:lnTo>
                    <a:pt x="2942" y="3111"/>
                  </a:lnTo>
                  <a:lnTo>
                    <a:pt x="2930" y="3132"/>
                  </a:lnTo>
                  <a:lnTo>
                    <a:pt x="2916" y="3151"/>
                  </a:lnTo>
                  <a:lnTo>
                    <a:pt x="2903" y="3171"/>
                  </a:lnTo>
                  <a:lnTo>
                    <a:pt x="2888" y="3189"/>
                  </a:lnTo>
                  <a:lnTo>
                    <a:pt x="2873" y="3205"/>
                  </a:lnTo>
                  <a:lnTo>
                    <a:pt x="2857" y="3221"/>
                  </a:lnTo>
                  <a:lnTo>
                    <a:pt x="2840" y="3236"/>
                  </a:lnTo>
                  <a:lnTo>
                    <a:pt x="2822" y="3250"/>
                  </a:lnTo>
                  <a:lnTo>
                    <a:pt x="2804" y="3262"/>
                  </a:lnTo>
                  <a:lnTo>
                    <a:pt x="2786" y="3273"/>
                  </a:lnTo>
                  <a:lnTo>
                    <a:pt x="2769" y="3282"/>
                  </a:lnTo>
                  <a:lnTo>
                    <a:pt x="2750" y="3290"/>
                  </a:lnTo>
                  <a:lnTo>
                    <a:pt x="2732" y="3297"/>
                  </a:lnTo>
                  <a:lnTo>
                    <a:pt x="2713" y="3303"/>
                  </a:lnTo>
                  <a:lnTo>
                    <a:pt x="2694" y="3306"/>
                  </a:lnTo>
                  <a:lnTo>
                    <a:pt x="2674" y="3309"/>
                  </a:lnTo>
                  <a:lnTo>
                    <a:pt x="2656" y="3312"/>
                  </a:lnTo>
                  <a:lnTo>
                    <a:pt x="2635" y="33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6" name="Freeform 54">
              <a:extLst>
                <a:ext uri="{FF2B5EF4-FFF2-40B4-BE49-F238E27FC236}">
                  <a16:creationId xmlns:a16="http://schemas.microsoft.com/office/drawing/2014/main" id="{9BD0FCEC-A0E9-48EC-A1AB-BF4BDBF83E60}"/>
                </a:ext>
              </a:extLst>
            </p:cNvPr>
            <p:cNvSpPr>
              <a:spLocks noEditPoints="1"/>
            </p:cNvSpPr>
            <p:nvPr userDrawn="1"/>
          </p:nvSpPr>
          <p:spPr bwMode="auto">
            <a:xfrm>
              <a:off x="3885994" y="2582220"/>
              <a:ext cx="1563288" cy="1521416"/>
            </a:xfrm>
            <a:custGeom>
              <a:avLst/>
              <a:gdLst>
                <a:gd name="T0" fmla="*/ 799 w 2355"/>
                <a:gd name="T1" fmla="*/ 77 h 2287"/>
                <a:gd name="T2" fmla="*/ 498 w 2355"/>
                <a:gd name="T3" fmla="*/ 221 h 2287"/>
                <a:gd name="T4" fmla="*/ 257 w 2355"/>
                <a:gd name="T5" fmla="*/ 397 h 2287"/>
                <a:gd name="T6" fmla="*/ 122 w 2355"/>
                <a:gd name="T7" fmla="*/ 547 h 2287"/>
                <a:gd name="T8" fmla="*/ 51 w 2355"/>
                <a:gd name="T9" fmla="*/ 715 h 2287"/>
                <a:gd name="T10" fmla="*/ 43 w 2355"/>
                <a:gd name="T11" fmla="*/ 895 h 2287"/>
                <a:gd name="T12" fmla="*/ 101 w 2355"/>
                <a:gd name="T13" fmla="*/ 1082 h 2287"/>
                <a:gd name="T14" fmla="*/ 245 w 2355"/>
                <a:gd name="T15" fmla="*/ 1295 h 2287"/>
                <a:gd name="T16" fmla="*/ 464 w 2355"/>
                <a:gd name="T17" fmla="*/ 1492 h 2287"/>
                <a:gd name="T18" fmla="*/ 801 w 2355"/>
                <a:gd name="T19" fmla="*/ 1709 h 2287"/>
                <a:gd name="T20" fmla="*/ 1323 w 2355"/>
                <a:gd name="T21" fmla="*/ 1972 h 2287"/>
                <a:gd name="T22" fmla="*/ 1858 w 2355"/>
                <a:gd name="T23" fmla="*/ 2195 h 2287"/>
                <a:gd name="T24" fmla="*/ 1976 w 2355"/>
                <a:gd name="T25" fmla="*/ 2230 h 2287"/>
                <a:gd name="T26" fmla="*/ 2081 w 2355"/>
                <a:gd name="T27" fmla="*/ 2247 h 2287"/>
                <a:gd name="T28" fmla="*/ 2179 w 2355"/>
                <a:gd name="T29" fmla="*/ 2235 h 2287"/>
                <a:gd name="T30" fmla="*/ 2250 w 2355"/>
                <a:gd name="T31" fmla="*/ 2190 h 2287"/>
                <a:gd name="T32" fmla="*/ 2293 w 2355"/>
                <a:gd name="T33" fmla="*/ 2114 h 2287"/>
                <a:gd name="T34" fmla="*/ 2313 w 2355"/>
                <a:gd name="T35" fmla="*/ 1984 h 2287"/>
                <a:gd name="T36" fmla="*/ 2306 w 2355"/>
                <a:gd name="T37" fmla="*/ 1724 h 2287"/>
                <a:gd name="T38" fmla="*/ 2249 w 2355"/>
                <a:gd name="T39" fmla="*/ 1493 h 2287"/>
                <a:gd name="T40" fmla="*/ 2143 w 2355"/>
                <a:gd name="T41" fmla="*/ 1289 h 2287"/>
                <a:gd name="T42" fmla="*/ 1988 w 2355"/>
                <a:gd name="T43" fmla="*/ 1113 h 2287"/>
                <a:gd name="T44" fmla="*/ 1820 w 2355"/>
                <a:gd name="T45" fmla="*/ 967 h 2287"/>
                <a:gd name="T46" fmla="*/ 1689 w 2355"/>
                <a:gd name="T47" fmla="*/ 787 h 2287"/>
                <a:gd name="T48" fmla="*/ 1585 w 2355"/>
                <a:gd name="T49" fmla="*/ 556 h 2287"/>
                <a:gd name="T50" fmla="*/ 1479 w 2355"/>
                <a:gd name="T51" fmla="*/ 331 h 2287"/>
                <a:gd name="T52" fmla="*/ 1390 w 2355"/>
                <a:gd name="T53" fmla="*/ 209 h 2287"/>
                <a:gd name="T54" fmla="*/ 1283 w 2355"/>
                <a:gd name="T55" fmla="*/ 118 h 2287"/>
                <a:gd name="T56" fmla="*/ 1158 w 2355"/>
                <a:gd name="T57" fmla="*/ 62 h 2287"/>
                <a:gd name="T58" fmla="*/ 1018 w 2355"/>
                <a:gd name="T59" fmla="*/ 40 h 2287"/>
                <a:gd name="T60" fmla="*/ 2046 w 2355"/>
                <a:gd name="T61" fmla="*/ 2284 h 2287"/>
                <a:gd name="T62" fmla="*/ 1936 w 2355"/>
                <a:gd name="T63" fmla="*/ 2263 h 2287"/>
                <a:gd name="T64" fmla="*/ 1613 w 2355"/>
                <a:gd name="T65" fmla="*/ 2138 h 2287"/>
                <a:gd name="T66" fmla="*/ 1079 w 2355"/>
                <a:gd name="T67" fmla="*/ 1901 h 2287"/>
                <a:gd name="T68" fmla="*/ 567 w 2355"/>
                <a:gd name="T69" fmla="*/ 1613 h 2287"/>
                <a:gd name="T70" fmla="*/ 289 w 2355"/>
                <a:gd name="T71" fmla="*/ 1398 h 2287"/>
                <a:gd name="T72" fmla="*/ 96 w 2355"/>
                <a:gd name="T73" fmla="*/ 1156 h 2287"/>
                <a:gd name="T74" fmla="*/ 15 w 2355"/>
                <a:gd name="T75" fmla="*/ 955 h 2287"/>
                <a:gd name="T76" fmla="*/ 4 w 2355"/>
                <a:gd name="T77" fmla="*/ 760 h 2287"/>
                <a:gd name="T78" fmla="*/ 61 w 2355"/>
                <a:gd name="T79" fmla="*/ 577 h 2287"/>
                <a:gd name="T80" fmla="*/ 184 w 2355"/>
                <a:gd name="T81" fmla="*/ 409 h 2287"/>
                <a:gd name="T82" fmla="*/ 401 w 2355"/>
                <a:gd name="T83" fmla="*/ 239 h 2287"/>
                <a:gd name="T84" fmla="*/ 693 w 2355"/>
                <a:gd name="T85" fmla="*/ 75 h 2287"/>
                <a:gd name="T86" fmla="*/ 938 w 2355"/>
                <a:gd name="T87" fmla="*/ 1 h 2287"/>
                <a:gd name="T88" fmla="*/ 1065 w 2355"/>
                <a:gd name="T89" fmla="*/ 3 h 2287"/>
                <a:gd name="T90" fmla="*/ 1211 w 2355"/>
                <a:gd name="T91" fmla="*/ 38 h 2287"/>
                <a:gd name="T92" fmla="*/ 1338 w 2355"/>
                <a:gd name="T93" fmla="*/ 108 h 2287"/>
                <a:gd name="T94" fmla="*/ 1447 w 2355"/>
                <a:gd name="T95" fmla="*/ 215 h 2287"/>
                <a:gd name="T96" fmla="*/ 1542 w 2355"/>
                <a:gd name="T97" fmla="*/ 367 h 2287"/>
                <a:gd name="T98" fmla="*/ 1649 w 2355"/>
                <a:gd name="T99" fmla="*/ 610 h 2287"/>
                <a:gd name="T100" fmla="*/ 1757 w 2355"/>
                <a:gd name="T101" fmla="*/ 820 h 2287"/>
                <a:gd name="T102" fmla="*/ 1889 w 2355"/>
                <a:gd name="T103" fmla="*/ 978 h 2287"/>
                <a:gd name="T104" fmla="*/ 2066 w 2355"/>
                <a:gd name="T105" fmla="*/ 1133 h 2287"/>
                <a:gd name="T106" fmla="*/ 2213 w 2355"/>
                <a:gd name="T107" fmla="*/ 1325 h 2287"/>
                <a:gd name="T108" fmla="*/ 2308 w 2355"/>
                <a:gd name="T109" fmla="*/ 1544 h 2287"/>
                <a:gd name="T110" fmla="*/ 2352 w 2355"/>
                <a:gd name="T111" fmla="*/ 1792 h 2287"/>
                <a:gd name="T112" fmla="*/ 2349 w 2355"/>
                <a:gd name="T113" fmla="*/ 2046 h 2287"/>
                <a:gd name="T114" fmla="*/ 2318 w 2355"/>
                <a:gd name="T115" fmla="*/ 2157 h 2287"/>
                <a:gd name="T116" fmla="*/ 2258 w 2355"/>
                <a:gd name="T117" fmla="*/ 2237 h 2287"/>
                <a:gd name="T118" fmla="*/ 2142 w 2355"/>
                <a:gd name="T119" fmla="*/ 2285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5" h="2287">
                  <a:moveTo>
                    <a:pt x="946" y="40"/>
                  </a:moveTo>
                  <a:lnTo>
                    <a:pt x="944" y="40"/>
                  </a:lnTo>
                  <a:lnTo>
                    <a:pt x="919" y="45"/>
                  </a:lnTo>
                  <a:lnTo>
                    <a:pt x="895" y="50"/>
                  </a:lnTo>
                  <a:lnTo>
                    <a:pt x="871" y="56"/>
                  </a:lnTo>
                  <a:lnTo>
                    <a:pt x="847" y="63"/>
                  </a:lnTo>
                  <a:lnTo>
                    <a:pt x="799" y="77"/>
                  </a:lnTo>
                  <a:lnTo>
                    <a:pt x="753" y="93"/>
                  </a:lnTo>
                  <a:lnTo>
                    <a:pt x="708" y="111"/>
                  </a:lnTo>
                  <a:lnTo>
                    <a:pt x="663" y="131"/>
                  </a:lnTo>
                  <a:lnTo>
                    <a:pt x="621" y="151"/>
                  </a:lnTo>
                  <a:lnTo>
                    <a:pt x="578" y="174"/>
                  </a:lnTo>
                  <a:lnTo>
                    <a:pt x="538" y="197"/>
                  </a:lnTo>
                  <a:lnTo>
                    <a:pt x="498" y="221"/>
                  </a:lnTo>
                  <a:lnTo>
                    <a:pt x="460" y="247"/>
                  </a:lnTo>
                  <a:lnTo>
                    <a:pt x="422" y="272"/>
                  </a:lnTo>
                  <a:lnTo>
                    <a:pt x="386" y="298"/>
                  </a:lnTo>
                  <a:lnTo>
                    <a:pt x="350" y="323"/>
                  </a:lnTo>
                  <a:lnTo>
                    <a:pt x="316" y="350"/>
                  </a:lnTo>
                  <a:lnTo>
                    <a:pt x="281" y="376"/>
                  </a:lnTo>
                  <a:lnTo>
                    <a:pt x="257" y="397"/>
                  </a:lnTo>
                  <a:lnTo>
                    <a:pt x="234" y="416"/>
                  </a:lnTo>
                  <a:lnTo>
                    <a:pt x="213" y="437"/>
                  </a:lnTo>
                  <a:lnTo>
                    <a:pt x="192" y="459"/>
                  </a:lnTo>
                  <a:lnTo>
                    <a:pt x="172" y="481"/>
                  </a:lnTo>
                  <a:lnTo>
                    <a:pt x="154" y="502"/>
                  </a:lnTo>
                  <a:lnTo>
                    <a:pt x="138" y="524"/>
                  </a:lnTo>
                  <a:lnTo>
                    <a:pt x="122" y="547"/>
                  </a:lnTo>
                  <a:lnTo>
                    <a:pt x="108" y="570"/>
                  </a:lnTo>
                  <a:lnTo>
                    <a:pt x="96" y="594"/>
                  </a:lnTo>
                  <a:lnTo>
                    <a:pt x="83" y="617"/>
                  </a:lnTo>
                  <a:lnTo>
                    <a:pt x="74" y="641"/>
                  </a:lnTo>
                  <a:lnTo>
                    <a:pt x="65" y="665"/>
                  </a:lnTo>
                  <a:lnTo>
                    <a:pt x="57" y="690"/>
                  </a:lnTo>
                  <a:lnTo>
                    <a:pt x="51" y="715"/>
                  </a:lnTo>
                  <a:lnTo>
                    <a:pt x="45" y="740"/>
                  </a:lnTo>
                  <a:lnTo>
                    <a:pt x="42" y="765"/>
                  </a:lnTo>
                  <a:lnTo>
                    <a:pt x="39" y="791"/>
                  </a:lnTo>
                  <a:lnTo>
                    <a:pt x="38" y="817"/>
                  </a:lnTo>
                  <a:lnTo>
                    <a:pt x="38" y="843"/>
                  </a:lnTo>
                  <a:lnTo>
                    <a:pt x="40" y="868"/>
                  </a:lnTo>
                  <a:lnTo>
                    <a:pt x="43" y="895"/>
                  </a:lnTo>
                  <a:lnTo>
                    <a:pt x="47" y="921"/>
                  </a:lnTo>
                  <a:lnTo>
                    <a:pt x="53" y="947"/>
                  </a:lnTo>
                  <a:lnTo>
                    <a:pt x="60" y="975"/>
                  </a:lnTo>
                  <a:lnTo>
                    <a:pt x="68" y="1001"/>
                  </a:lnTo>
                  <a:lnTo>
                    <a:pt x="77" y="1028"/>
                  </a:lnTo>
                  <a:lnTo>
                    <a:pt x="89" y="1055"/>
                  </a:lnTo>
                  <a:lnTo>
                    <a:pt x="101" y="1082"/>
                  </a:lnTo>
                  <a:lnTo>
                    <a:pt x="115" y="1109"/>
                  </a:lnTo>
                  <a:lnTo>
                    <a:pt x="130" y="1137"/>
                  </a:lnTo>
                  <a:lnTo>
                    <a:pt x="146" y="1163"/>
                  </a:lnTo>
                  <a:lnTo>
                    <a:pt x="169" y="1199"/>
                  </a:lnTo>
                  <a:lnTo>
                    <a:pt x="193" y="1232"/>
                  </a:lnTo>
                  <a:lnTo>
                    <a:pt x="218" y="1264"/>
                  </a:lnTo>
                  <a:lnTo>
                    <a:pt x="245" y="1295"/>
                  </a:lnTo>
                  <a:lnTo>
                    <a:pt x="272" y="1326"/>
                  </a:lnTo>
                  <a:lnTo>
                    <a:pt x="301" y="1355"/>
                  </a:lnTo>
                  <a:lnTo>
                    <a:pt x="332" y="1383"/>
                  </a:lnTo>
                  <a:lnTo>
                    <a:pt x="363" y="1412"/>
                  </a:lnTo>
                  <a:lnTo>
                    <a:pt x="395" y="1439"/>
                  </a:lnTo>
                  <a:lnTo>
                    <a:pt x="429" y="1466"/>
                  </a:lnTo>
                  <a:lnTo>
                    <a:pt x="464" y="1492"/>
                  </a:lnTo>
                  <a:lnTo>
                    <a:pt x="500" y="1519"/>
                  </a:lnTo>
                  <a:lnTo>
                    <a:pt x="538" y="1545"/>
                  </a:lnTo>
                  <a:lnTo>
                    <a:pt x="576" y="1571"/>
                  </a:lnTo>
                  <a:lnTo>
                    <a:pt x="616" y="1597"/>
                  </a:lnTo>
                  <a:lnTo>
                    <a:pt x="658" y="1623"/>
                  </a:lnTo>
                  <a:lnTo>
                    <a:pt x="729" y="1667"/>
                  </a:lnTo>
                  <a:lnTo>
                    <a:pt x="801" y="1709"/>
                  </a:lnTo>
                  <a:lnTo>
                    <a:pt x="873" y="1750"/>
                  </a:lnTo>
                  <a:lnTo>
                    <a:pt x="948" y="1789"/>
                  </a:lnTo>
                  <a:lnTo>
                    <a:pt x="1021" y="1828"/>
                  </a:lnTo>
                  <a:lnTo>
                    <a:pt x="1097" y="1865"/>
                  </a:lnTo>
                  <a:lnTo>
                    <a:pt x="1172" y="1902"/>
                  </a:lnTo>
                  <a:lnTo>
                    <a:pt x="1247" y="1937"/>
                  </a:lnTo>
                  <a:lnTo>
                    <a:pt x="1323" y="1972"/>
                  </a:lnTo>
                  <a:lnTo>
                    <a:pt x="1400" y="2005"/>
                  </a:lnTo>
                  <a:lnTo>
                    <a:pt x="1476" y="2038"/>
                  </a:lnTo>
                  <a:lnTo>
                    <a:pt x="1552" y="2070"/>
                  </a:lnTo>
                  <a:lnTo>
                    <a:pt x="1629" y="2102"/>
                  </a:lnTo>
                  <a:lnTo>
                    <a:pt x="1705" y="2133"/>
                  </a:lnTo>
                  <a:lnTo>
                    <a:pt x="1782" y="2164"/>
                  </a:lnTo>
                  <a:lnTo>
                    <a:pt x="1858" y="2195"/>
                  </a:lnTo>
                  <a:lnTo>
                    <a:pt x="1905" y="2215"/>
                  </a:lnTo>
                  <a:lnTo>
                    <a:pt x="1916" y="2218"/>
                  </a:lnTo>
                  <a:lnTo>
                    <a:pt x="1929" y="2222"/>
                  </a:lnTo>
                  <a:lnTo>
                    <a:pt x="1942" y="2224"/>
                  </a:lnTo>
                  <a:lnTo>
                    <a:pt x="1956" y="2226"/>
                  </a:lnTo>
                  <a:lnTo>
                    <a:pt x="1967" y="2227"/>
                  </a:lnTo>
                  <a:lnTo>
                    <a:pt x="1976" y="2230"/>
                  </a:lnTo>
                  <a:lnTo>
                    <a:pt x="1986" y="2231"/>
                  </a:lnTo>
                  <a:lnTo>
                    <a:pt x="1995" y="2233"/>
                  </a:lnTo>
                  <a:lnTo>
                    <a:pt x="2014" y="2238"/>
                  </a:lnTo>
                  <a:lnTo>
                    <a:pt x="2031" y="2241"/>
                  </a:lnTo>
                  <a:lnTo>
                    <a:pt x="2048" y="2243"/>
                  </a:lnTo>
                  <a:lnTo>
                    <a:pt x="2065" y="2246"/>
                  </a:lnTo>
                  <a:lnTo>
                    <a:pt x="2081" y="2247"/>
                  </a:lnTo>
                  <a:lnTo>
                    <a:pt x="2096" y="2248"/>
                  </a:lnTo>
                  <a:lnTo>
                    <a:pt x="2111" y="2248"/>
                  </a:lnTo>
                  <a:lnTo>
                    <a:pt x="2126" y="2247"/>
                  </a:lnTo>
                  <a:lnTo>
                    <a:pt x="2140" y="2245"/>
                  </a:lnTo>
                  <a:lnTo>
                    <a:pt x="2153" y="2242"/>
                  </a:lnTo>
                  <a:lnTo>
                    <a:pt x="2166" y="2240"/>
                  </a:lnTo>
                  <a:lnTo>
                    <a:pt x="2179" y="2235"/>
                  </a:lnTo>
                  <a:lnTo>
                    <a:pt x="2191" y="2231"/>
                  </a:lnTo>
                  <a:lnTo>
                    <a:pt x="2203" y="2225"/>
                  </a:lnTo>
                  <a:lnTo>
                    <a:pt x="2213" y="2219"/>
                  </a:lnTo>
                  <a:lnTo>
                    <a:pt x="2223" y="2213"/>
                  </a:lnTo>
                  <a:lnTo>
                    <a:pt x="2233" y="2206"/>
                  </a:lnTo>
                  <a:lnTo>
                    <a:pt x="2242" y="2198"/>
                  </a:lnTo>
                  <a:lnTo>
                    <a:pt x="2250" y="2190"/>
                  </a:lnTo>
                  <a:lnTo>
                    <a:pt x="2257" y="2180"/>
                  </a:lnTo>
                  <a:lnTo>
                    <a:pt x="2265" y="2171"/>
                  </a:lnTo>
                  <a:lnTo>
                    <a:pt x="2272" y="2161"/>
                  </a:lnTo>
                  <a:lnTo>
                    <a:pt x="2277" y="2149"/>
                  </a:lnTo>
                  <a:lnTo>
                    <a:pt x="2283" y="2138"/>
                  </a:lnTo>
                  <a:lnTo>
                    <a:pt x="2289" y="2126"/>
                  </a:lnTo>
                  <a:lnTo>
                    <a:pt x="2293" y="2114"/>
                  </a:lnTo>
                  <a:lnTo>
                    <a:pt x="2297" y="2100"/>
                  </a:lnTo>
                  <a:lnTo>
                    <a:pt x="2301" y="2086"/>
                  </a:lnTo>
                  <a:lnTo>
                    <a:pt x="2304" y="2071"/>
                  </a:lnTo>
                  <a:lnTo>
                    <a:pt x="2307" y="2057"/>
                  </a:lnTo>
                  <a:lnTo>
                    <a:pt x="2310" y="2040"/>
                  </a:lnTo>
                  <a:lnTo>
                    <a:pt x="2311" y="2023"/>
                  </a:lnTo>
                  <a:lnTo>
                    <a:pt x="2313" y="1984"/>
                  </a:lnTo>
                  <a:lnTo>
                    <a:pt x="2315" y="1945"/>
                  </a:lnTo>
                  <a:lnTo>
                    <a:pt x="2316" y="1907"/>
                  </a:lnTo>
                  <a:lnTo>
                    <a:pt x="2316" y="1870"/>
                  </a:lnTo>
                  <a:lnTo>
                    <a:pt x="2315" y="1832"/>
                  </a:lnTo>
                  <a:lnTo>
                    <a:pt x="2313" y="1795"/>
                  </a:lnTo>
                  <a:lnTo>
                    <a:pt x="2310" y="1759"/>
                  </a:lnTo>
                  <a:lnTo>
                    <a:pt x="2306" y="1724"/>
                  </a:lnTo>
                  <a:lnTo>
                    <a:pt x="2300" y="1689"/>
                  </a:lnTo>
                  <a:lnTo>
                    <a:pt x="2295" y="1655"/>
                  </a:lnTo>
                  <a:lnTo>
                    <a:pt x="2288" y="1622"/>
                  </a:lnTo>
                  <a:lnTo>
                    <a:pt x="2280" y="1589"/>
                  </a:lnTo>
                  <a:lnTo>
                    <a:pt x="2270" y="1556"/>
                  </a:lnTo>
                  <a:lnTo>
                    <a:pt x="2260" y="1524"/>
                  </a:lnTo>
                  <a:lnTo>
                    <a:pt x="2249" y="1493"/>
                  </a:lnTo>
                  <a:lnTo>
                    <a:pt x="2237" y="1462"/>
                  </a:lnTo>
                  <a:lnTo>
                    <a:pt x="2223" y="1433"/>
                  </a:lnTo>
                  <a:lnTo>
                    <a:pt x="2210" y="1403"/>
                  </a:lnTo>
                  <a:lnTo>
                    <a:pt x="2195" y="1374"/>
                  </a:lnTo>
                  <a:lnTo>
                    <a:pt x="2179" y="1345"/>
                  </a:lnTo>
                  <a:lnTo>
                    <a:pt x="2162" y="1317"/>
                  </a:lnTo>
                  <a:lnTo>
                    <a:pt x="2143" y="1289"/>
                  </a:lnTo>
                  <a:lnTo>
                    <a:pt x="2125" y="1263"/>
                  </a:lnTo>
                  <a:lnTo>
                    <a:pt x="2104" y="1236"/>
                  </a:lnTo>
                  <a:lnTo>
                    <a:pt x="2084" y="1210"/>
                  </a:lnTo>
                  <a:lnTo>
                    <a:pt x="2061" y="1185"/>
                  </a:lnTo>
                  <a:lnTo>
                    <a:pt x="2038" y="1161"/>
                  </a:lnTo>
                  <a:lnTo>
                    <a:pt x="2014" y="1137"/>
                  </a:lnTo>
                  <a:lnTo>
                    <a:pt x="1988" y="1113"/>
                  </a:lnTo>
                  <a:lnTo>
                    <a:pt x="1962" y="1090"/>
                  </a:lnTo>
                  <a:lnTo>
                    <a:pt x="1934" y="1067"/>
                  </a:lnTo>
                  <a:lnTo>
                    <a:pt x="1906" y="1045"/>
                  </a:lnTo>
                  <a:lnTo>
                    <a:pt x="1884" y="1027"/>
                  </a:lnTo>
                  <a:lnTo>
                    <a:pt x="1862" y="1008"/>
                  </a:lnTo>
                  <a:lnTo>
                    <a:pt x="1840" y="988"/>
                  </a:lnTo>
                  <a:lnTo>
                    <a:pt x="1820" y="967"/>
                  </a:lnTo>
                  <a:lnTo>
                    <a:pt x="1800" y="944"/>
                  </a:lnTo>
                  <a:lnTo>
                    <a:pt x="1780" y="921"/>
                  </a:lnTo>
                  <a:lnTo>
                    <a:pt x="1761" y="896"/>
                  </a:lnTo>
                  <a:lnTo>
                    <a:pt x="1742" y="871"/>
                  </a:lnTo>
                  <a:lnTo>
                    <a:pt x="1724" y="843"/>
                  </a:lnTo>
                  <a:lnTo>
                    <a:pt x="1706" y="816"/>
                  </a:lnTo>
                  <a:lnTo>
                    <a:pt x="1689" y="787"/>
                  </a:lnTo>
                  <a:lnTo>
                    <a:pt x="1673" y="756"/>
                  </a:lnTo>
                  <a:lnTo>
                    <a:pt x="1657" y="725"/>
                  </a:lnTo>
                  <a:lnTo>
                    <a:pt x="1642" y="693"/>
                  </a:lnTo>
                  <a:lnTo>
                    <a:pt x="1627" y="658"/>
                  </a:lnTo>
                  <a:lnTo>
                    <a:pt x="1612" y="624"/>
                  </a:lnTo>
                  <a:lnTo>
                    <a:pt x="1599" y="591"/>
                  </a:lnTo>
                  <a:lnTo>
                    <a:pt x="1585" y="556"/>
                  </a:lnTo>
                  <a:lnTo>
                    <a:pt x="1571" y="522"/>
                  </a:lnTo>
                  <a:lnTo>
                    <a:pt x="1556" y="487"/>
                  </a:lnTo>
                  <a:lnTo>
                    <a:pt x="1541" y="453"/>
                  </a:lnTo>
                  <a:lnTo>
                    <a:pt x="1525" y="420"/>
                  </a:lnTo>
                  <a:lnTo>
                    <a:pt x="1508" y="385"/>
                  </a:lnTo>
                  <a:lnTo>
                    <a:pt x="1490" y="352"/>
                  </a:lnTo>
                  <a:lnTo>
                    <a:pt x="1479" y="331"/>
                  </a:lnTo>
                  <a:lnTo>
                    <a:pt x="1468" y="312"/>
                  </a:lnTo>
                  <a:lnTo>
                    <a:pt x="1455" y="294"/>
                  </a:lnTo>
                  <a:lnTo>
                    <a:pt x="1442" y="275"/>
                  </a:lnTo>
                  <a:lnTo>
                    <a:pt x="1430" y="257"/>
                  </a:lnTo>
                  <a:lnTo>
                    <a:pt x="1417" y="241"/>
                  </a:lnTo>
                  <a:lnTo>
                    <a:pt x="1403" y="225"/>
                  </a:lnTo>
                  <a:lnTo>
                    <a:pt x="1390" y="209"/>
                  </a:lnTo>
                  <a:lnTo>
                    <a:pt x="1376" y="194"/>
                  </a:lnTo>
                  <a:lnTo>
                    <a:pt x="1361" y="180"/>
                  </a:lnTo>
                  <a:lnTo>
                    <a:pt x="1346" y="166"/>
                  </a:lnTo>
                  <a:lnTo>
                    <a:pt x="1331" y="154"/>
                  </a:lnTo>
                  <a:lnTo>
                    <a:pt x="1315" y="141"/>
                  </a:lnTo>
                  <a:lnTo>
                    <a:pt x="1299" y="130"/>
                  </a:lnTo>
                  <a:lnTo>
                    <a:pt x="1283" y="118"/>
                  </a:lnTo>
                  <a:lnTo>
                    <a:pt x="1266" y="109"/>
                  </a:lnTo>
                  <a:lnTo>
                    <a:pt x="1248" y="99"/>
                  </a:lnTo>
                  <a:lnTo>
                    <a:pt x="1231" y="91"/>
                  </a:lnTo>
                  <a:lnTo>
                    <a:pt x="1214" y="83"/>
                  </a:lnTo>
                  <a:lnTo>
                    <a:pt x="1196" y="75"/>
                  </a:lnTo>
                  <a:lnTo>
                    <a:pt x="1177" y="69"/>
                  </a:lnTo>
                  <a:lnTo>
                    <a:pt x="1158" y="62"/>
                  </a:lnTo>
                  <a:lnTo>
                    <a:pt x="1139" y="57"/>
                  </a:lnTo>
                  <a:lnTo>
                    <a:pt x="1120" y="53"/>
                  </a:lnTo>
                  <a:lnTo>
                    <a:pt x="1100" y="48"/>
                  </a:lnTo>
                  <a:lnTo>
                    <a:pt x="1080" y="46"/>
                  </a:lnTo>
                  <a:lnTo>
                    <a:pt x="1059" y="42"/>
                  </a:lnTo>
                  <a:lnTo>
                    <a:pt x="1038" y="41"/>
                  </a:lnTo>
                  <a:lnTo>
                    <a:pt x="1018" y="40"/>
                  </a:lnTo>
                  <a:lnTo>
                    <a:pt x="996" y="39"/>
                  </a:lnTo>
                  <a:lnTo>
                    <a:pt x="974" y="40"/>
                  </a:lnTo>
                  <a:lnTo>
                    <a:pt x="951" y="40"/>
                  </a:lnTo>
                  <a:lnTo>
                    <a:pt x="946" y="40"/>
                  </a:lnTo>
                  <a:close/>
                  <a:moveTo>
                    <a:pt x="2101" y="2287"/>
                  </a:moveTo>
                  <a:lnTo>
                    <a:pt x="2073" y="2286"/>
                  </a:lnTo>
                  <a:lnTo>
                    <a:pt x="2046" y="2284"/>
                  </a:lnTo>
                  <a:lnTo>
                    <a:pt x="2016" y="2278"/>
                  </a:lnTo>
                  <a:lnTo>
                    <a:pt x="1986" y="2272"/>
                  </a:lnTo>
                  <a:lnTo>
                    <a:pt x="1977" y="2270"/>
                  </a:lnTo>
                  <a:lnTo>
                    <a:pt x="1969" y="2268"/>
                  </a:lnTo>
                  <a:lnTo>
                    <a:pt x="1960" y="2266"/>
                  </a:lnTo>
                  <a:lnTo>
                    <a:pt x="1950" y="2265"/>
                  </a:lnTo>
                  <a:lnTo>
                    <a:pt x="1936" y="2263"/>
                  </a:lnTo>
                  <a:lnTo>
                    <a:pt x="1919" y="2260"/>
                  </a:lnTo>
                  <a:lnTo>
                    <a:pt x="1905" y="2256"/>
                  </a:lnTo>
                  <a:lnTo>
                    <a:pt x="1890" y="2251"/>
                  </a:lnTo>
                  <a:lnTo>
                    <a:pt x="1843" y="2232"/>
                  </a:lnTo>
                  <a:lnTo>
                    <a:pt x="1766" y="2201"/>
                  </a:lnTo>
                  <a:lnTo>
                    <a:pt x="1690" y="2170"/>
                  </a:lnTo>
                  <a:lnTo>
                    <a:pt x="1613" y="2138"/>
                  </a:lnTo>
                  <a:lnTo>
                    <a:pt x="1536" y="2106"/>
                  </a:lnTo>
                  <a:lnTo>
                    <a:pt x="1459" y="2074"/>
                  </a:lnTo>
                  <a:lnTo>
                    <a:pt x="1383" y="2040"/>
                  </a:lnTo>
                  <a:lnTo>
                    <a:pt x="1307" y="2007"/>
                  </a:lnTo>
                  <a:lnTo>
                    <a:pt x="1230" y="1972"/>
                  </a:lnTo>
                  <a:lnTo>
                    <a:pt x="1154" y="1937"/>
                  </a:lnTo>
                  <a:lnTo>
                    <a:pt x="1079" y="1901"/>
                  </a:lnTo>
                  <a:lnTo>
                    <a:pt x="1003" y="1863"/>
                  </a:lnTo>
                  <a:lnTo>
                    <a:pt x="928" y="1825"/>
                  </a:lnTo>
                  <a:lnTo>
                    <a:pt x="854" y="1785"/>
                  </a:lnTo>
                  <a:lnTo>
                    <a:pt x="780" y="1743"/>
                  </a:lnTo>
                  <a:lnTo>
                    <a:pt x="708" y="1701"/>
                  </a:lnTo>
                  <a:lnTo>
                    <a:pt x="636" y="1656"/>
                  </a:lnTo>
                  <a:lnTo>
                    <a:pt x="567" y="1613"/>
                  </a:lnTo>
                  <a:lnTo>
                    <a:pt x="497" y="1564"/>
                  </a:lnTo>
                  <a:lnTo>
                    <a:pt x="461" y="1539"/>
                  </a:lnTo>
                  <a:lnTo>
                    <a:pt x="426" y="1514"/>
                  </a:lnTo>
                  <a:lnTo>
                    <a:pt x="392" y="1486"/>
                  </a:lnTo>
                  <a:lnTo>
                    <a:pt x="357" y="1459"/>
                  </a:lnTo>
                  <a:lnTo>
                    <a:pt x="323" y="1429"/>
                  </a:lnTo>
                  <a:lnTo>
                    <a:pt x="289" y="1398"/>
                  </a:lnTo>
                  <a:lnTo>
                    <a:pt x="257" y="1367"/>
                  </a:lnTo>
                  <a:lnTo>
                    <a:pt x="226" y="1333"/>
                  </a:lnTo>
                  <a:lnTo>
                    <a:pt x="195" y="1298"/>
                  </a:lnTo>
                  <a:lnTo>
                    <a:pt x="167" y="1262"/>
                  </a:lnTo>
                  <a:lnTo>
                    <a:pt x="139" y="1224"/>
                  </a:lnTo>
                  <a:lnTo>
                    <a:pt x="113" y="1184"/>
                  </a:lnTo>
                  <a:lnTo>
                    <a:pt x="96" y="1156"/>
                  </a:lnTo>
                  <a:lnTo>
                    <a:pt x="79" y="1127"/>
                  </a:lnTo>
                  <a:lnTo>
                    <a:pt x="66" y="1099"/>
                  </a:lnTo>
                  <a:lnTo>
                    <a:pt x="52" y="1070"/>
                  </a:lnTo>
                  <a:lnTo>
                    <a:pt x="40" y="1041"/>
                  </a:lnTo>
                  <a:lnTo>
                    <a:pt x="31" y="1013"/>
                  </a:lnTo>
                  <a:lnTo>
                    <a:pt x="22" y="984"/>
                  </a:lnTo>
                  <a:lnTo>
                    <a:pt x="15" y="955"/>
                  </a:lnTo>
                  <a:lnTo>
                    <a:pt x="10" y="928"/>
                  </a:lnTo>
                  <a:lnTo>
                    <a:pt x="5" y="899"/>
                  </a:lnTo>
                  <a:lnTo>
                    <a:pt x="1" y="872"/>
                  </a:lnTo>
                  <a:lnTo>
                    <a:pt x="0" y="843"/>
                  </a:lnTo>
                  <a:lnTo>
                    <a:pt x="0" y="816"/>
                  </a:lnTo>
                  <a:lnTo>
                    <a:pt x="1" y="788"/>
                  </a:lnTo>
                  <a:lnTo>
                    <a:pt x="4" y="760"/>
                  </a:lnTo>
                  <a:lnTo>
                    <a:pt x="8" y="734"/>
                  </a:lnTo>
                  <a:lnTo>
                    <a:pt x="13" y="707"/>
                  </a:lnTo>
                  <a:lnTo>
                    <a:pt x="20" y="680"/>
                  </a:lnTo>
                  <a:lnTo>
                    <a:pt x="28" y="654"/>
                  </a:lnTo>
                  <a:lnTo>
                    <a:pt x="38" y="627"/>
                  </a:lnTo>
                  <a:lnTo>
                    <a:pt x="49" y="602"/>
                  </a:lnTo>
                  <a:lnTo>
                    <a:pt x="61" y="577"/>
                  </a:lnTo>
                  <a:lnTo>
                    <a:pt x="74" y="552"/>
                  </a:lnTo>
                  <a:lnTo>
                    <a:pt x="90" y="526"/>
                  </a:lnTo>
                  <a:lnTo>
                    <a:pt x="106" y="502"/>
                  </a:lnTo>
                  <a:lnTo>
                    <a:pt x="123" y="478"/>
                  </a:lnTo>
                  <a:lnTo>
                    <a:pt x="143" y="455"/>
                  </a:lnTo>
                  <a:lnTo>
                    <a:pt x="162" y="432"/>
                  </a:lnTo>
                  <a:lnTo>
                    <a:pt x="184" y="409"/>
                  </a:lnTo>
                  <a:lnTo>
                    <a:pt x="207" y="388"/>
                  </a:lnTo>
                  <a:lnTo>
                    <a:pt x="232" y="366"/>
                  </a:lnTo>
                  <a:lnTo>
                    <a:pt x="257" y="345"/>
                  </a:lnTo>
                  <a:lnTo>
                    <a:pt x="292" y="319"/>
                  </a:lnTo>
                  <a:lnTo>
                    <a:pt x="327" y="291"/>
                  </a:lnTo>
                  <a:lnTo>
                    <a:pt x="364" y="265"/>
                  </a:lnTo>
                  <a:lnTo>
                    <a:pt x="401" y="239"/>
                  </a:lnTo>
                  <a:lnTo>
                    <a:pt x="440" y="212"/>
                  </a:lnTo>
                  <a:lnTo>
                    <a:pt x="479" y="187"/>
                  </a:lnTo>
                  <a:lnTo>
                    <a:pt x="520" y="162"/>
                  </a:lnTo>
                  <a:lnTo>
                    <a:pt x="561" y="139"/>
                  </a:lnTo>
                  <a:lnTo>
                    <a:pt x="605" y="116"/>
                  </a:lnTo>
                  <a:lnTo>
                    <a:pt x="648" y="94"/>
                  </a:lnTo>
                  <a:lnTo>
                    <a:pt x="693" y="75"/>
                  </a:lnTo>
                  <a:lnTo>
                    <a:pt x="740" y="56"/>
                  </a:lnTo>
                  <a:lnTo>
                    <a:pt x="787" y="39"/>
                  </a:lnTo>
                  <a:lnTo>
                    <a:pt x="837" y="24"/>
                  </a:lnTo>
                  <a:lnTo>
                    <a:pt x="862" y="18"/>
                  </a:lnTo>
                  <a:lnTo>
                    <a:pt x="887" y="11"/>
                  </a:lnTo>
                  <a:lnTo>
                    <a:pt x="912" y="7"/>
                  </a:lnTo>
                  <a:lnTo>
                    <a:pt x="938" y="1"/>
                  </a:lnTo>
                  <a:lnTo>
                    <a:pt x="946" y="2"/>
                  </a:lnTo>
                  <a:lnTo>
                    <a:pt x="949" y="1"/>
                  </a:lnTo>
                  <a:lnTo>
                    <a:pt x="973" y="0"/>
                  </a:lnTo>
                  <a:lnTo>
                    <a:pt x="997" y="0"/>
                  </a:lnTo>
                  <a:lnTo>
                    <a:pt x="1020" y="0"/>
                  </a:lnTo>
                  <a:lnTo>
                    <a:pt x="1042" y="1"/>
                  </a:lnTo>
                  <a:lnTo>
                    <a:pt x="1065" y="3"/>
                  </a:lnTo>
                  <a:lnTo>
                    <a:pt x="1087" y="6"/>
                  </a:lnTo>
                  <a:lnTo>
                    <a:pt x="1108" y="9"/>
                  </a:lnTo>
                  <a:lnTo>
                    <a:pt x="1129" y="14"/>
                  </a:lnTo>
                  <a:lnTo>
                    <a:pt x="1150" y="18"/>
                  </a:lnTo>
                  <a:lnTo>
                    <a:pt x="1170" y="24"/>
                  </a:lnTo>
                  <a:lnTo>
                    <a:pt x="1191" y="31"/>
                  </a:lnTo>
                  <a:lnTo>
                    <a:pt x="1211" y="38"/>
                  </a:lnTo>
                  <a:lnTo>
                    <a:pt x="1230" y="46"/>
                  </a:lnTo>
                  <a:lnTo>
                    <a:pt x="1248" y="54"/>
                  </a:lnTo>
                  <a:lnTo>
                    <a:pt x="1267" y="63"/>
                  </a:lnTo>
                  <a:lnTo>
                    <a:pt x="1285" y="73"/>
                  </a:lnTo>
                  <a:lnTo>
                    <a:pt x="1303" y="85"/>
                  </a:lnTo>
                  <a:lnTo>
                    <a:pt x="1321" y="96"/>
                  </a:lnTo>
                  <a:lnTo>
                    <a:pt x="1338" y="108"/>
                  </a:lnTo>
                  <a:lnTo>
                    <a:pt x="1354" y="122"/>
                  </a:lnTo>
                  <a:lnTo>
                    <a:pt x="1371" y="135"/>
                  </a:lnTo>
                  <a:lnTo>
                    <a:pt x="1387" y="149"/>
                  </a:lnTo>
                  <a:lnTo>
                    <a:pt x="1402" y="164"/>
                  </a:lnTo>
                  <a:lnTo>
                    <a:pt x="1417" y="180"/>
                  </a:lnTo>
                  <a:lnTo>
                    <a:pt x="1432" y="197"/>
                  </a:lnTo>
                  <a:lnTo>
                    <a:pt x="1447" y="215"/>
                  </a:lnTo>
                  <a:lnTo>
                    <a:pt x="1461" y="233"/>
                  </a:lnTo>
                  <a:lnTo>
                    <a:pt x="1474" y="251"/>
                  </a:lnTo>
                  <a:lnTo>
                    <a:pt x="1487" y="271"/>
                  </a:lnTo>
                  <a:lnTo>
                    <a:pt x="1501" y="291"/>
                  </a:lnTo>
                  <a:lnTo>
                    <a:pt x="1512" y="312"/>
                  </a:lnTo>
                  <a:lnTo>
                    <a:pt x="1525" y="334"/>
                  </a:lnTo>
                  <a:lnTo>
                    <a:pt x="1542" y="367"/>
                  </a:lnTo>
                  <a:lnTo>
                    <a:pt x="1559" y="401"/>
                  </a:lnTo>
                  <a:lnTo>
                    <a:pt x="1576" y="437"/>
                  </a:lnTo>
                  <a:lnTo>
                    <a:pt x="1591" y="471"/>
                  </a:lnTo>
                  <a:lnTo>
                    <a:pt x="1606" y="506"/>
                  </a:lnTo>
                  <a:lnTo>
                    <a:pt x="1621" y="541"/>
                  </a:lnTo>
                  <a:lnTo>
                    <a:pt x="1635" y="576"/>
                  </a:lnTo>
                  <a:lnTo>
                    <a:pt x="1649" y="610"/>
                  </a:lnTo>
                  <a:lnTo>
                    <a:pt x="1663" y="643"/>
                  </a:lnTo>
                  <a:lnTo>
                    <a:pt x="1677" y="676"/>
                  </a:lnTo>
                  <a:lnTo>
                    <a:pt x="1692" y="707"/>
                  </a:lnTo>
                  <a:lnTo>
                    <a:pt x="1707" y="736"/>
                  </a:lnTo>
                  <a:lnTo>
                    <a:pt x="1723" y="766"/>
                  </a:lnTo>
                  <a:lnTo>
                    <a:pt x="1739" y="794"/>
                  </a:lnTo>
                  <a:lnTo>
                    <a:pt x="1757" y="820"/>
                  </a:lnTo>
                  <a:lnTo>
                    <a:pt x="1774" y="846"/>
                  </a:lnTo>
                  <a:lnTo>
                    <a:pt x="1791" y="872"/>
                  </a:lnTo>
                  <a:lnTo>
                    <a:pt x="1809" y="895"/>
                  </a:lnTo>
                  <a:lnTo>
                    <a:pt x="1829" y="918"/>
                  </a:lnTo>
                  <a:lnTo>
                    <a:pt x="1848" y="938"/>
                  </a:lnTo>
                  <a:lnTo>
                    <a:pt x="1868" y="959"/>
                  </a:lnTo>
                  <a:lnTo>
                    <a:pt x="1889" y="978"/>
                  </a:lnTo>
                  <a:lnTo>
                    <a:pt x="1909" y="997"/>
                  </a:lnTo>
                  <a:lnTo>
                    <a:pt x="1930" y="1013"/>
                  </a:lnTo>
                  <a:lnTo>
                    <a:pt x="1960" y="1036"/>
                  </a:lnTo>
                  <a:lnTo>
                    <a:pt x="1988" y="1060"/>
                  </a:lnTo>
                  <a:lnTo>
                    <a:pt x="2015" y="1084"/>
                  </a:lnTo>
                  <a:lnTo>
                    <a:pt x="2041" y="1108"/>
                  </a:lnTo>
                  <a:lnTo>
                    <a:pt x="2066" y="1133"/>
                  </a:lnTo>
                  <a:lnTo>
                    <a:pt x="2090" y="1160"/>
                  </a:lnTo>
                  <a:lnTo>
                    <a:pt x="2113" y="1185"/>
                  </a:lnTo>
                  <a:lnTo>
                    <a:pt x="2135" y="1212"/>
                  </a:lnTo>
                  <a:lnTo>
                    <a:pt x="2156" y="1240"/>
                  </a:lnTo>
                  <a:lnTo>
                    <a:pt x="2176" y="1267"/>
                  </a:lnTo>
                  <a:lnTo>
                    <a:pt x="2195" y="1296"/>
                  </a:lnTo>
                  <a:lnTo>
                    <a:pt x="2213" y="1325"/>
                  </a:lnTo>
                  <a:lnTo>
                    <a:pt x="2229" y="1355"/>
                  </a:lnTo>
                  <a:lnTo>
                    <a:pt x="2245" y="1384"/>
                  </a:lnTo>
                  <a:lnTo>
                    <a:pt x="2260" y="1415"/>
                  </a:lnTo>
                  <a:lnTo>
                    <a:pt x="2273" y="1446"/>
                  </a:lnTo>
                  <a:lnTo>
                    <a:pt x="2285" y="1478"/>
                  </a:lnTo>
                  <a:lnTo>
                    <a:pt x="2297" y="1511"/>
                  </a:lnTo>
                  <a:lnTo>
                    <a:pt x="2308" y="1544"/>
                  </a:lnTo>
                  <a:lnTo>
                    <a:pt x="2318" y="1577"/>
                  </a:lnTo>
                  <a:lnTo>
                    <a:pt x="2326" y="1611"/>
                  </a:lnTo>
                  <a:lnTo>
                    <a:pt x="2332" y="1646"/>
                  </a:lnTo>
                  <a:lnTo>
                    <a:pt x="2339" y="1681"/>
                  </a:lnTo>
                  <a:lnTo>
                    <a:pt x="2345" y="1717"/>
                  </a:lnTo>
                  <a:lnTo>
                    <a:pt x="2349" y="1754"/>
                  </a:lnTo>
                  <a:lnTo>
                    <a:pt x="2352" y="1792"/>
                  </a:lnTo>
                  <a:lnTo>
                    <a:pt x="2354" y="1828"/>
                  </a:lnTo>
                  <a:lnTo>
                    <a:pt x="2355" y="1867"/>
                  </a:lnTo>
                  <a:lnTo>
                    <a:pt x="2355" y="1906"/>
                  </a:lnTo>
                  <a:lnTo>
                    <a:pt x="2354" y="1945"/>
                  </a:lnTo>
                  <a:lnTo>
                    <a:pt x="2353" y="1987"/>
                  </a:lnTo>
                  <a:lnTo>
                    <a:pt x="2350" y="2027"/>
                  </a:lnTo>
                  <a:lnTo>
                    <a:pt x="2349" y="2046"/>
                  </a:lnTo>
                  <a:lnTo>
                    <a:pt x="2345" y="2063"/>
                  </a:lnTo>
                  <a:lnTo>
                    <a:pt x="2343" y="2081"/>
                  </a:lnTo>
                  <a:lnTo>
                    <a:pt x="2338" y="2098"/>
                  </a:lnTo>
                  <a:lnTo>
                    <a:pt x="2335" y="2114"/>
                  </a:lnTo>
                  <a:lnTo>
                    <a:pt x="2329" y="2129"/>
                  </a:lnTo>
                  <a:lnTo>
                    <a:pt x="2323" y="2144"/>
                  </a:lnTo>
                  <a:lnTo>
                    <a:pt x="2318" y="2157"/>
                  </a:lnTo>
                  <a:lnTo>
                    <a:pt x="2311" y="2171"/>
                  </a:lnTo>
                  <a:lnTo>
                    <a:pt x="2304" y="2184"/>
                  </a:lnTo>
                  <a:lnTo>
                    <a:pt x="2296" y="2195"/>
                  </a:lnTo>
                  <a:lnTo>
                    <a:pt x="2287" y="2207"/>
                  </a:lnTo>
                  <a:lnTo>
                    <a:pt x="2277" y="2217"/>
                  </a:lnTo>
                  <a:lnTo>
                    <a:pt x="2268" y="2227"/>
                  </a:lnTo>
                  <a:lnTo>
                    <a:pt x="2258" y="2237"/>
                  </a:lnTo>
                  <a:lnTo>
                    <a:pt x="2246" y="2245"/>
                  </a:lnTo>
                  <a:lnTo>
                    <a:pt x="2231" y="2255"/>
                  </a:lnTo>
                  <a:lnTo>
                    <a:pt x="2215" y="2263"/>
                  </a:lnTo>
                  <a:lnTo>
                    <a:pt x="2198" y="2271"/>
                  </a:lnTo>
                  <a:lnTo>
                    <a:pt x="2180" y="2277"/>
                  </a:lnTo>
                  <a:lnTo>
                    <a:pt x="2162" y="2281"/>
                  </a:lnTo>
                  <a:lnTo>
                    <a:pt x="2142" y="2285"/>
                  </a:lnTo>
                  <a:lnTo>
                    <a:pt x="2121" y="2287"/>
                  </a:lnTo>
                  <a:lnTo>
                    <a:pt x="2101" y="22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7" name="Freeform 55">
              <a:extLst>
                <a:ext uri="{FF2B5EF4-FFF2-40B4-BE49-F238E27FC236}">
                  <a16:creationId xmlns:a16="http://schemas.microsoft.com/office/drawing/2014/main" id="{4066F6FD-1223-46D6-81E6-D362A8C932CA}"/>
                </a:ext>
              </a:extLst>
            </p:cNvPr>
            <p:cNvSpPr>
              <a:spLocks noEditPoints="1"/>
            </p:cNvSpPr>
            <p:nvPr userDrawn="1"/>
          </p:nvSpPr>
          <p:spPr bwMode="auto">
            <a:xfrm>
              <a:off x="7663940" y="1740090"/>
              <a:ext cx="800255" cy="856086"/>
            </a:xfrm>
            <a:custGeom>
              <a:avLst/>
              <a:gdLst>
                <a:gd name="T0" fmla="*/ 398 w 1204"/>
                <a:gd name="T1" fmla="*/ 89 h 1292"/>
                <a:gd name="T2" fmla="*/ 251 w 1204"/>
                <a:gd name="T3" fmla="*/ 154 h 1292"/>
                <a:gd name="T4" fmla="*/ 164 w 1204"/>
                <a:gd name="T5" fmla="*/ 218 h 1292"/>
                <a:gd name="T6" fmla="*/ 104 w 1204"/>
                <a:gd name="T7" fmla="*/ 290 h 1292"/>
                <a:gd name="T8" fmla="*/ 63 w 1204"/>
                <a:gd name="T9" fmla="*/ 374 h 1292"/>
                <a:gd name="T10" fmla="*/ 42 w 1204"/>
                <a:gd name="T11" fmla="*/ 468 h 1292"/>
                <a:gd name="T12" fmla="*/ 45 w 1204"/>
                <a:gd name="T13" fmla="*/ 590 h 1292"/>
                <a:gd name="T14" fmla="*/ 116 w 1204"/>
                <a:gd name="T15" fmla="*/ 851 h 1292"/>
                <a:gd name="T16" fmla="*/ 185 w 1204"/>
                <a:gd name="T17" fmla="*/ 981 h 1292"/>
                <a:gd name="T18" fmla="*/ 258 w 1204"/>
                <a:gd name="T19" fmla="*/ 1073 h 1292"/>
                <a:gd name="T20" fmla="*/ 348 w 1204"/>
                <a:gd name="T21" fmla="*/ 1148 h 1292"/>
                <a:gd name="T22" fmla="*/ 467 w 1204"/>
                <a:gd name="T23" fmla="*/ 1213 h 1292"/>
                <a:gd name="T24" fmla="*/ 610 w 1204"/>
                <a:gd name="T25" fmla="*/ 1249 h 1292"/>
                <a:gd name="T26" fmla="*/ 755 w 1204"/>
                <a:gd name="T27" fmla="*/ 1247 h 1292"/>
                <a:gd name="T28" fmla="*/ 890 w 1204"/>
                <a:gd name="T29" fmla="*/ 1207 h 1292"/>
                <a:gd name="T30" fmla="*/ 1008 w 1204"/>
                <a:gd name="T31" fmla="*/ 1132 h 1292"/>
                <a:gd name="T32" fmla="*/ 1100 w 1204"/>
                <a:gd name="T33" fmla="*/ 1026 h 1292"/>
                <a:gd name="T34" fmla="*/ 1149 w 1204"/>
                <a:gd name="T35" fmla="*/ 910 h 1292"/>
                <a:gd name="T36" fmla="*/ 1164 w 1204"/>
                <a:gd name="T37" fmla="*/ 779 h 1292"/>
                <a:gd name="T38" fmla="*/ 1134 w 1204"/>
                <a:gd name="T39" fmla="*/ 573 h 1292"/>
                <a:gd name="T40" fmla="*/ 1064 w 1204"/>
                <a:gd name="T41" fmla="*/ 360 h 1292"/>
                <a:gd name="T42" fmla="*/ 993 w 1204"/>
                <a:gd name="T43" fmla="*/ 236 h 1292"/>
                <a:gd name="T44" fmla="*/ 905 w 1204"/>
                <a:gd name="T45" fmla="*/ 142 h 1292"/>
                <a:gd name="T46" fmla="*/ 802 w 1204"/>
                <a:gd name="T47" fmla="*/ 78 h 1292"/>
                <a:gd name="T48" fmla="*/ 681 w 1204"/>
                <a:gd name="T49" fmla="*/ 45 h 1292"/>
                <a:gd name="T50" fmla="*/ 546 w 1204"/>
                <a:gd name="T51" fmla="*/ 43 h 1292"/>
                <a:gd name="T52" fmla="*/ 617 w 1204"/>
                <a:gd name="T53" fmla="*/ 1289 h 1292"/>
                <a:gd name="T54" fmla="*/ 505 w 1204"/>
                <a:gd name="T55" fmla="*/ 1268 h 1292"/>
                <a:gd name="T56" fmla="*/ 396 w 1204"/>
                <a:gd name="T57" fmla="*/ 1223 h 1292"/>
                <a:gd name="T58" fmla="*/ 291 w 1204"/>
                <a:gd name="T59" fmla="*/ 1155 h 1292"/>
                <a:gd name="T60" fmla="*/ 203 w 1204"/>
                <a:gd name="T61" fmla="*/ 1070 h 1292"/>
                <a:gd name="T62" fmla="*/ 130 w 1204"/>
                <a:gd name="T63" fmla="*/ 968 h 1292"/>
                <a:gd name="T64" fmla="*/ 71 w 1204"/>
                <a:gd name="T65" fmla="*/ 848 h 1292"/>
                <a:gd name="T66" fmla="*/ 8 w 1204"/>
                <a:gd name="T67" fmla="*/ 614 h 1292"/>
                <a:gd name="T68" fmla="*/ 1 w 1204"/>
                <a:gd name="T69" fmla="*/ 498 h 1292"/>
                <a:gd name="T70" fmla="*/ 16 w 1204"/>
                <a:gd name="T71" fmla="*/ 392 h 1292"/>
                <a:gd name="T72" fmla="*/ 54 w 1204"/>
                <a:gd name="T73" fmla="*/ 298 h 1292"/>
                <a:gd name="T74" fmla="*/ 112 w 1204"/>
                <a:gd name="T75" fmla="*/ 215 h 1292"/>
                <a:gd name="T76" fmla="*/ 193 w 1204"/>
                <a:gd name="T77" fmla="*/ 145 h 1292"/>
                <a:gd name="T78" fmla="*/ 333 w 1204"/>
                <a:gd name="T79" fmla="*/ 71 h 1292"/>
                <a:gd name="T80" fmla="*/ 479 w 1204"/>
                <a:gd name="T81" fmla="*/ 16 h 1292"/>
                <a:gd name="T82" fmla="*/ 593 w 1204"/>
                <a:gd name="T83" fmla="*/ 0 h 1292"/>
                <a:gd name="T84" fmla="*/ 734 w 1204"/>
                <a:gd name="T85" fmla="*/ 14 h 1292"/>
                <a:gd name="T86" fmla="*/ 857 w 1204"/>
                <a:gd name="T87" fmla="*/ 61 h 1292"/>
                <a:gd name="T88" fmla="*/ 962 w 1204"/>
                <a:gd name="T89" fmla="*/ 139 h 1292"/>
                <a:gd name="T90" fmla="*/ 1052 w 1204"/>
                <a:gd name="T91" fmla="*/ 251 h 1292"/>
                <a:gd name="T92" fmla="*/ 1125 w 1204"/>
                <a:gd name="T93" fmla="*/ 404 h 1292"/>
                <a:gd name="T94" fmla="*/ 1191 w 1204"/>
                <a:gd name="T95" fmla="*/ 655 h 1292"/>
                <a:gd name="T96" fmla="*/ 1203 w 1204"/>
                <a:gd name="T97" fmla="*/ 827 h 1292"/>
                <a:gd name="T98" fmla="*/ 1173 w 1204"/>
                <a:gd name="T99" fmla="*/ 965 h 1292"/>
                <a:gd name="T100" fmla="*/ 1101 w 1204"/>
                <a:gd name="T101" fmla="*/ 1093 h 1292"/>
                <a:gd name="T102" fmla="*/ 953 w 1204"/>
                <a:gd name="T103" fmla="*/ 1219 h 1292"/>
                <a:gd name="T104" fmla="*/ 772 w 1204"/>
                <a:gd name="T105" fmla="*/ 128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4" h="1292">
                  <a:moveTo>
                    <a:pt x="515" y="44"/>
                  </a:moveTo>
                  <a:lnTo>
                    <a:pt x="492" y="53"/>
                  </a:lnTo>
                  <a:lnTo>
                    <a:pt x="469" y="62"/>
                  </a:lnTo>
                  <a:lnTo>
                    <a:pt x="446" y="71"/>
                  </a:lnTo>
                  <a:lnTo>
                    <a:pt x="423" y="79"/>
                  </a:lnTo>
                  <a:lnTo>
                    <a:pt x="398" y="89"/>
                  </a:lnTo>
                  <a:lnTo>
                    <a:pt x="373" y="98"/>
                  </a:lnTo>
                  <a:lnTo>
                    <a:pt x="349" y="108"/>
                  </a:lnTo>
                  <a:lnTo>
                    <a:pt x="323" y="118"/>
                  </a:lnTo>
                  <a:lnTo>
                    <a:pt x="298" y="129"/>
                  </a:lnTo>
                  <a:lnTo>
                    <a:pt x="275" y="141"/>
                  </a:lnTo>
                  <a:lnTo>
                    <a:pt x="251" y="154"/>
                  </a:lnTo>
                  <a:lnTo>
                    <a:pt x="229" y="168"/>
                  </a:lnTo>
                  <a:lnTo>
                    <a:pt x="216" y="177"/>
                  </a:lnTo>
                  <a:lnTo>
                    <a:pt x="202" y="186"/>
                  </a:lnTo>
                  <a:lnTo>
                    <a:pt x="189" y="196"/>
                  </a:lnTo>
                  <a:lnTo>
                    <a:pt x="177" y="208"/>
                  </a:lnTo>
                  <a:lnTo>
                    <a:pt x="164" y="218"/>
                  </a:lnTo>
                  <a:lnTo>
                    <a:pt x="152" y="230"/>
                  </a:lnTo>
                  <a:lnTo>
                    <a:pt x="142" y="241"/>
                  </a:lnTo>
                  <a:lnTo>
                    <a:pt x="132" y="253"/>
                  </a:lnTo>
                  <a:lnTo>
                    <a:pt x="122" y="265"/>
                  </a:lnTo>
                  <a:lnTo>
                    <a:pt x="112" y="278"/>
                  </a:lnTo>
                  <a:lnTo>
                    <a:pt x="104" y="290"/>
                  </a:lnTo>
                  <a:lnTo>
                    <a:pt x="96" y="304"/>
                  </a:lnTo>
                  <a:lnTo>
                    <a:pt x="88" y="318"/>
                  </a:lnTo>
                  <a:lnTo>
                    <a:pt x="81" y="332"/>
                  </a:lnTo>
                  <a:lnTo>
                    <a:pt x="74" y="345"/>
                  </a:lnTo>
                  <a:lnTo>
                    <a:pt x="69" y="360"/>
                  </a:lnTo>
                  <a:lnTo>
                    <a:pt x="63" y="374"/>
                  </a:lnTo>
                  <a:lnTo>
                    <a:pt x="58" y="389"/>
                  </a:lnTo>
                  <a:lnTo>
                    <a:pt x="54" y="405"/>
                  </a:lnTo>
                  <a:lnTo>
                    <a:pt x="50" y="420"/>
                  </a:lnTo>
                  <a:lnTo>
                    <a:pt x="47" y="436"/>
                  </a:lnTo>
                  <a:lnTo>
                    <a:pt x="45" y="452"/>
                  </a:lnTo>
                  <a:lnTo>
                    <a:pt x="42" y="468"/>
                  </a:lnTo>
                  <a:lnTo>
                    <a:pt x="41" y="485"/>
                  </a:lnTo>
                  <a:lnTo>
                    <a:pt x="40" y="501"/>
                  </a:lnTo>
                  <a:lnTo>
                    <a:pt x="40" y="519"/>
                  </a:lnTo>
                  <a:lnTo>
                    <a:pt x="40" y="536"/>
                  </a:lnTo>
                  <a:lnTo>
                    <a:pt x="41" y="554"/>
                  </a:lnTo>
                  <a:lnTo>
                    <a:pt x="45" y="590"/>
                  </a:lnTo>
                  <a:lnTo>
                    <a:pt x="50" y="626"/>
                  </a:lnTo>
                  <a:lnTo>
                    <a:pt x="60" y="675"/>
                  </a:lnTo>
                  <a:lnTo>
                    <a:pt x="71" y="723"/>
                  </a:lnTo>
                  <a:lnTo>
                    <a:pt x="85" y="768"/>
                  </a:lnTo>
                  <a:lnTo>
                    <a:pt x="100" y="810"/>
                  </a:lnTo>
                  <a:lnTo>
                    <a:pt x="116" y="851"/>
                  </a:lnTo>
                  <a:lnTo>
                    <a:pt x="133" y="891"/>
                  </a:lnTo>
                  <a:lnTo>
                    <a:pt x="142" y="910"/>
                  </a:lnTo>
                  <a:lnTo>
                    <a:pt x="152" y="928"/>
                  </a:lnTo>
                  <a:lnTo>
                    <a:pt x="163" y="946"/>
                  </a:lnTo>
                  <a:lnTo>
                    <a:pt x="173" y="964"/>
                  </a:lnTo>
                  <a:lnTo>
                    <a:pt x="185" y="981"/>
                  </a:lnTo>
                  <a:lnTo>
                    <a:pt x="196" y="997"/>
                  </a:lnTo>
                  <a:lnTo>
                    <a:pt x="208" y="1013"/>
                  </a:lnTo>
                  <a:lnTo>
                    <a:pt x="219" y="1029"/>
                  </a:lnTo>
                  <a:lnTo>
                    <a:pt x="232" y="1044"/>
                  </a:lnTo>
                  <a:lnTo>
                    <a:pt x="245" y="1059"/>
                  </a:lnTo>
                  <a:lnTo>
                    <a:pt x="258" y="1073"/>
                  </a:lnTo>
                  <a:lnTo>
                    <a:pt x="272" y="1086"/>
                  </a:lnTo>
                  <a:lnTo>
                    <a:pt x="287" y="1099"/>
                  </a:lnTo>
                  <a:lnTo>
                    <a:pt x="302" y="1113"/>
                  </a:lnTo>
                  <a:lnTo>
                    <a:pt x="317" y="1124"/>
                  </a:lnTo>
                  <a:lnTo>
                    <a:pt x="331" y="1137"/>
                  </a:lnTo>
                  <a:lnTo>
                    <a:pt x="348" y="1148"/>
                  </a:lnTo>
                  <a:lnTo>
                    <a:pt x="364" y="1159"/>
                  </a:lnTo>
                  <a:lnTo>
                    <a:pt x="380" y="1169"/>
                  </a:lnTo>
                  <a:lnTo>
                    <a:pt x="397" y="1179"/>
                  </a:lnTo>
                  <a:lnTo>
                    <a:pt x="420" y="1192"/>
                  </a:lnTo>
                  <a:lnTo>
                    <a:pt x="443" y="1202"/>
                  </a:lnTo>
                  <a:lnTo>
                    <a:pt x="467" y="1213"/>
                  </a:lnTo>
                  <a:lnTo>
                    <a:pt x="490" y="1222"/>
                  </a:lnTo>
                  <a:lnTo>
                    <a:pt x="514" y="1230"/>
                  </a:lnTo>
                  <a:lnTo>
                    <a:pt x="538" y="1235"/>
                  </a:lnTo>
                  <a:lnTo>
                    <a:pt x="562" y="1241"/>
                  </a:lnTo>
                  <a:lnTo>
                    <a:pt x="586" y="1246"/>
                  </a:lnTo>
                  <a:lnTo>
                    <a:pt x="610" y="1249"/>
                  </a:lnTo>
                  <a:lnTo>
                    <a:pt x="634" y="1252"/>
                  </a:lnTo>
                  <a:lnTo>
                    <a:pt x="658" y="1253"/>
                  </a:lnTo>
                  <a:lnTo>
                    <a:pt x="682" y="1253"/>
                  </a:lnTo>
                  <a:lnTo>
                    <a:pt x="707" y="1252"/>
                  </a:lnTo>
                  <a:lnTo>
                    <a:pt x="731" y="1250"/>
                  </a:lnTo>
                  <a:lnTo>
                    <a:pt x="755" y="1247"/>
                  </a:lnTo>
                  <a:lnTo>
                    <a:pt x="778" y="1242"/>
                  </a:lnTo>
                  <a:lnTo>
                    <a:pt x="801" y="1238"/>
                  </a:lnTo>
                  <a:lnTo>
                    <a:pt x="824" y="1232"/>
                  </a:lnTo>
                  <a:lnTo>
                    <a:pt x="847" y="1224"/>
                  </a:lnTo>
                  <a:lnTo>
                    <a:pt x="868" y="1216"/>
                  </a:lnTo>
                  <a:lnTo>
                    <a:pt x="890" y="1207"/>
                  </a:lnTo>
                  <a:lnTo>
                    <a:pt x="911" y="1198"/>
                  </a:lnTo>
                  <a:lnTo>
                    <a:pt x="931" y="1186"/>
                  </a:lnTo>
                  <a:lnTo>
                    <a:pt x="952" y="1174"/>
                  </a:lnTo>
                  <a:lnTo>
                    <a:pt x="972" y="1161"/>
                  </a:lnTo>
                  <a:lnTo>
                    <a:pt x="991" y="1147"/>
                  </a:lnTo>
                  <a:lnTo>
                    <a:pt x="1008" y="1132"/>
                  </a:lnTo>
                  <a:lnTo>
                    <a:pt x="1027" y="1116"/>
                  </a:lnTo>
                  <a:lnTo>
                    <a:pt x="1043" y="1100"/>
                  </a:lnTo>
                  <a:lnTo>
                    <a:pt x="1059" y="1082"/>
                  </a:lnTo>
                  <a:lnTo>
                    <a:pt x="1074" y="1063"/>
                  </a:lnTo>
                  <a:lnTo>
                    <a:pt x="1089" y="1044"/>
                  </a:lnTo>
                  <a:lnTo>
                    <a:pt x="1100" y="1026"/>
                  </a:lnTo>
                  <a:lnTo>
                    <a:pt x="1110" y="1008"/>
                  </a:lnTo>
                  <a:lnTo>
                    <a:pt x="1121" y="989"/>
                  </a:lnTo>
                  <a:lnTo>
                    <a:pt x="1129" y="971"/>
                  </a:lnTo>
                  <a:lnTo>
                    <a:pt x="1137" y="950"/>
                  </a:lnTo>
                  <a:lnTo>
                    <a:pt x="1144" y="930"/>
                  </a:lnTo>
                  <a:lnTo>
                    <a:pt x="1149" y="910"/>
                  </a:lnTo>
                  <a:lnTo>
                    <a:pt x="1155" y="889"/>
                  </a:lnTo>
                  <a:lnTo>
                    <a:pt x="1159" y="867"/>
                  </a:lnTo>
                  <a:lnTo>
                    <a:pt x="1162" y="846"/>
                  </a:lnTo>
                  <a:lnTo>
                    <a:pt x="1163" y="824"/>
                  </a:lnTo>
                  <a:lnTo>
                    <a:pt x="1164" y="802"/>
                  </a:lnTo>
                  <a:lnTo>
                    <a:pt x="1164" y="779"/>
                  </a:lnTo>
                  <a:lnTo>
                    <a:pt x="1164" y="756"/>
                  </a:lnTo>
                  <a:lnTo>
                    <a:pt x="1162" y="732"/>
                  </a:lnTo>
                  <a:lnTo>
                    <a:pt x="1159" y="709"/>
                  </a:lnTo>
                  <a:lnTo>
                    <a:pt x="1152" y="662"/>
                  </a:lnTo>
                  <a:lnTo>
                    <a:pt x="1144" y="616"/>
                  </a:lnTo>
                  <a:lnTo>
                    <a:pt x="1134" y="573"/>
                  </a:lnTo>
                  <a:lnTo>
                    <a:pt x="1124" y="531"/>
                  </a:lnTo>
                  <a:lnTo>
                    <a:pt x="1114" y="492"/>
                  </a:lnTo>
                  <a:lnTo>
                    <a:pt x="1102" y="454"/>
                  </a:lnTo>
                  <a:lnTo>
                    <a:pt x="1089" y="418"/>
                  </a:lnTo>
                  <a:lnTo>
                    <a:pt x="1075" y="383"/>
                  </a:lnTo>
                  <a:lnTo>
                    <a:pt x="1064" y="360"/>
                  </a:lnTo>
                  <a:lnTo>
                    <a:pt x="1054" y="337"/>
                  </a:lnTo>
                  <a:lnTo>
                    <a:pt x="1043" y="316"/>
                  </a:lnTo>
                  <a:lnTo>
                    <a:pt x="1031" y="294"/>
                  </a:lnTo>
                  <a:lnTo>
                    <a:pt x="1019" y="274"/>
                  </a:lnTo>
                  <a:lnTo>
                    <a:pt x="1006" y="255"/>
                  </a:lnTo>
                  <a:lnTo>
                    <a:pt x="993" y="236"/>
                  </a:lnTo>
                  <a:lnTo>
                    <a:pt x="980" y="218"/>
                  </a:lnTo>
                  <a:lnTo>
                    <a:pt x="966" y="201"/>
                  </a:lnTo>
                  <a:lnTo>
                    <a:pt x="951" y="185"/>
                  </a:lnTo>
                  <a:lnTo>
                    <a:pt x="936" y="170"/>
                  </a:lnTo>
                  <a:lnTo>
                    <a:pt x="921" y="155"/>
                  </a:lnTo>
                  <a:lnTo>
                    <a:pt x="905" y="142"/>
                  </a:lnTo>
                  <a:lnTo>
                    <a:pt x="889" y="130"/>
                  </a:lnTo>
                  <a:lnTo>
                    <a:pt x="873" y="117"/>
                  </a:lnTo>
                  <a:lnTo>
                    <a:pt x="856" y="107"/>
                  </a:lnTo>
                  <a:lnTo>
                    <a:pt x="837" y="97"/>
                  </a:lnTo>
                  <a:lnTo>
                    <a:pt x="820" y="86"/>
                  </a:lnTo>
                  <a:lnTo>
                    <a:pt x="802" y="78"/>
                  </a:lnTo>
                  <a:lnTo>
                    <a:pt x="782" y="70"/>
                  </a:lnTo>
                  <a:lnTo>
                    <a:pt x="763" y="63"/>
                  </a:lnTo>
                  <a:lnTo>
                    <a:pt x="743" y="58"/>
                  </a:lnTo>
                  <a:lnTo>
                    <a:pt x="723" y="53"/>
                  </a:lnTo>
                  <a:lnTo>
                    <a:pt x="702" y="48"/>
                  </a:lnTo>
                  <a:lnTo>
                    <a:pt x="681" y="45"/>
                  </a:lnTo>
                  <a:lnTo>
                    <a:pt x="660" y="43"/>
                  </a:lnTo>
                  <a:lnTo>
                    <a:pt x="638" y="40"/>
                  </a:lnTo>
                  <a:lnTo>
                    <a:pt x="616" y="39"/>
                  </a:lnTo>
                  <a:lnTo>
                    <a:pt x="593" y="39"/>
                  </a:lnTo>
                  <a:lnTo>
                    <a:pt x="569" y="40"/>
                  </a:lnTo>
                  <a:lnTo>
                    <a:pt x="546" y="43"/>
                  </a:lnTo>
                  <a:lnTo>
                    <a:pt x="522" y="45"/>
                  </a:lnTo>
                  <a:lnTo>
                    <a:pt x="515" y="44"/>
                  </a:lnTo>
                  <a:close/>
                  <a:moveTo>
                    <a:pt x="673" y="1292"/>
                  </a:moveTo>
                  <a:lnTo>
                    <a:pt x="655" y="1292"/>
                  </a:lnTo>
                  <a:lnTo>
                    <a:pt x="635" y="1291"/>
                  </a:lnTo>
                  <a:lnTo>
                    <a:pt x="617" y="1289"/>
                  </a:lnTo>
                  <a:lnTo>
                    <a:pt x="598" y="1287"/>
                  </a:lnTo>
                  <a:lnTo>
                    <a:pt x="579" y="1285"/>
                  </a:lnTo>
                  <a:lnTo>
                    <a:pt x="561" y="1281"/>
                  </a:lnTo>
                  <a:lnTo>
                    <a:pt x="541" y="1278"/>
                  </a:lnTo>
                  <a:lnTo>
                    <a:pt x="523" y="1273"/>
                  </a:lnTo>
                  <a:lnTo>
                    <a:pt x="505" y="1268"/>
                  </a:lnTo>
                  <a:lnTo>
                    <a:pt x="486" y="1262"/>
                  </a:lnTo>
                  <a:lnTo>
                    <a:pt x="468" y="1255"/>
                  </a:lnTo>
                  <a:lnTo>
                    <a:pt x="450" y="1248"/>
                  </a:lnTo>
                  <a:lnTo>
                    <a:pt x="431" y="1240"/>
                  </a:lnTo>
                  <a:lnTo>
                    <a:pt x="413" y="1232"/>
                  </a:lnTo>
                  <a:lnTo>
                    <a:pt x="396" y="1223"/>
                  </a:lnTo>
                  <a:lnTo>
                    <a:pt x="377" y="1214"/>
                  </a:lnTo>
                  <a:lnTo>
                    <a:pt x="360" y="1203"/>
                  </a:lnTo>
                  <a:lnTo>
                    <a:pt x="342" y="1192"/>
                  </a:lnTo>
                  <a:lnTo>
                    <a:pt x="325" y="1180"/>
                  </a:lnTo>
                  <a:lnTo>
                    <a:pt x="309" y="1168"/>
                  </a:lnTo>
                  <a:lnTo>
                    <a:pt x="291" y="1155"/>
                  </a:lnTo>
                  <a:lnTo>
                    <a:pt x="276" y="1143"/>
                  </a:lnTo>
                  <a:lnTo>
                    <a:pt x="260" y="1129"/>
                  </a:lnTo>
                  <a:lnTo>
                    <a:pt x="245" y="1115"/>
                  </a:lnTo>
                  <a:lnTo>
                    <a:pt x="231" y="1101"/>
                  </a:lnTo>
                  <a:lnTo>
                    <a:pt x="217" y="1086"/>
                  </a:lnTo>
                  <a:lnTo>
                    <a:pt x="203" y="1070"/>
                  </a:lnTo>
                  <a:lnTo>
                    <a:pt x="190" y="1054"/>
                  </a:lnTo>
                  <a:lnTo>
                    <a:pt x="177" y="1038"/>
                  </a:lnTo>
                  <a:lnTo>
                    <a:pt x="165" y="1022"/>
                  </a:lnTo>
                  <a:lnTo>
                    <a:pt x="152" y="1004"/>
                  </a:lnTo>
                  <a:lnTo>
                    <a:pt x="141" y="987"/>
                  </a:lnTo>
                  <a:lnTo>
                    <a:pt x="130" y="968"/>
                  </a:lnTo>
                  <a:lnTo>
                    <a:pt x="119" y="950"/>
                  </a:lnTo>
                  <a:lnTo>
                    <a:pt x="109" y="930"/>
                  </a:lnTo>
                  <a:lnTo>
                    <a:pt x="99" y="911"/>
                  </a:lnTo>
                  <a:lnTo>
                    <a:pt x="89" y="890"/>
                  </a:lnTo>
                  <a:lnTo>
                    <a:pt x="80" y="870"/>
                  </a:lnTo>
                  <a:lnTo>
                    <a:pt x="71" y="848"/>
                  </a:lnTo>
                  <a:lnTo>
                    <a:pt x="63" y="826"/>
                  </a:lnTo>
                  <a:lnTo>
                    <a:pt x="48" y="781"/>
                  </a:lnTo>
                  <a:lnTo>
                    <a:pt x="34" y="734"/>
                  </a:lnTo>
                  <a:lnTo>
                    <a:pt x="22" y="685"/>
                  </a:lnTo>
                  <a:lnTo>
                    <a:pt x="11" y="633"/>
                  </a:lnTo>
                  <a:lnTo>
                    <a:pt x="8" y="614"/>
                  </a:lnTo>
                  <a:lnTo>
                    <a:pt x="5" y="593"/>
                  </a:lnTo>
                  <a:lnTo>
                    <a:pt x="3" y="574"/>
                  </a:lnTo>
                  <a:lnTo>
                    <a:pt x="1" y="555"/>
                  </a:lnTo>
                  <a:lnTo>
                    <a:pt x="1" y="536"/>
                  </a:lnTo>
                  <a:lnTo>
                    <a:pt x="0" y="517"/>
                  </a:lnTo>
                  <a:lnTo>
                    <a:pt x="1" y="498"/>
                  </a:lnTo>
                  <a:lnTo>
                    <a:pt x="2" y="481"/>
                  </a:lnTo>
                  <a:lnTo>
                    <a:pt x="3" y="462"/>
                  </a:lnTo>
                  <a:lnTo>
                    <a:pt x="6" y="444"/>
                  </a:lnTo>
                  <a:lnTo>
                    <a:pt x="9" y="427"/>
                  </a:lnTo>
                  <a:lnTo>
                    <a:pt x="13" y="410"/>
                  </a:lnTo>
                  <a:lnTo>
                    <a:pt x="16" y="392"/>
                  </a:lnTo>
                  <a:lnTo>
                    <a:pt x="21" y="376"/>
                  </a:lnTo>
                  <a:lnTo>
                    <a:pt x="26" y="360"/>
                  </a:lnTo>
                  <a:lnTo>
                    <a:pt x="32" y="344"/>
                  </a:lnTo>
                  <a:lnTo>
                    <a:pt x="39" y="328"/>
                  </a:lnTo>
                  <a:lnTo>
                    <a:pt x="46" y="313"/>
                  </a:lnTo>
                  <a:lnTo>
                    <a:pt x="54" y="298"/>
                  </a:lnTo>
                  <a:lnTo>
                    <a:pt x="62" y="284"/>
                  </a:lnTo>
                  <a:lnTo>
                    <a:pt x="71" y="269"/>
                  </a:lnTo>
                  <a:lnTo>
                    <a:pt x="80" y="255"/>
                  </a:lnTo>
                  <a:lnTo>
                    <a:pt x="91" y="241"/>
                  </a:lnTo>
                  <a:lnTo>
                    <a:pt x="101" y="227"/>
                  </a:lnTo>
                  <a:lnTo>
                    <a:pt x="112" y="215"/>
                  </a:lnTo>
                  <a:lnTo>
                    <a:pt x="125" y="202"/>
                  </a:lnTo>
                  <a:lnTo>
                    <a:pt x="136" y="189"/>
                  </a:lnTo>
                  <a:lnTo>
                    <a:pt x="150" y="178"/>
                  </a:lnTo>
                  <a:lnTo>
                    <a:pt x="164" y="167"/>
                  </a:lnTo>
                  <a:lnTo>
                    <a:pt x="178" y="155"/>
                  </a:lnTo>
                  <a:lnTo>
                    <a:pt x="193" y="145"/>
                  </a:lnTo>
                  <a:lnTo>
                    <a:pt x="208" y="134"/>
                  </a:lnTo>
                  <a:lnTo>
                    <a:pt x="232" y="119"/>
                  </a:lnTo>
                  <a:lnTo>
                    <a:pt x="256" y="107"/>
                  </a:lnTo>
                  <a:lnTo>
                    <a:pt x="281" y="94"/>
                  </a:lnTo>
                  <a:lnTo>
                    <a:pt x="306" y="83"/>
                  </a:lnTo>
                  <a:lnTo>
                    <a:pt x="333" y="71"/>
                  </a:lnTo>
                  <a:lnTo>
                    <a:pt x="358" y="62"/>
                  </a:lnTo>
                  <a:lnTo>
                    <a:pt x="384" y="52"/>
                  </a:lnTo>
                  <a:lnTo>
                    <a:pt x="411" y="43"/>
                  </a:lnTo>
                  <a:lnTo>
                    <a:pt x="434" y="33"/>
                  </a:lnTo>
                  <a:lnTo>
                    <a:pt x="456" y="25"/>
                  </a:lnTo>
                  <a:lnTo>
                    <a:pt x="479" y="16"/>
                  </a:lnTo>
                  <a:lnTo>
                    <a:pt x="502" y="7"/>
                  </a:lnTo>
                  <a:lnTo>
                    <a:pt x="515" y="6"/>
                  </a:lnTo>
                  <a:lnTo>
                    <a:pt x="517" y="6"/>
                  </a:lnTo>
                  <a:lnTo>
                    <a:pt x="543" y="2"/>
                  </a:lnTo>
                  <a:lnTo>
                    <a:pt x="568" y="1"/>
                  </a:lnTo>
                  <a:lnTo>
                    <a:pt x="593" y="0"/>
                  </a:lnTo>
                  <a:lnTo>
                    <a:pt x="618" y="0"/>
                  </a:lnTo>
                  <a:lnTo>
                    <a:pt x="642" y="1"/>
                  </a:lnTo>
                  <a:lnTo>
                    <a:pt x="665" y="2"/>
                  </a:lnTo>
                  <a:lnTo>
                    <a:pt x="688" y="6"/>
                  </a:lnTo>
                  <a:lnTo>
                    <a:pt x="711" y="9"/>
                  </a:lnTo>
                  <a:lnTo>
                    <a:pt x="734" y="14"/>
                  </a:lnTo>
                  <a:lnTo>
                    <a:pt x="755" y="20"/>
                  </a:lnTo>
                  <a:lnTo>
                    <a:pt x="777" y="25"/>
                  </a:lnTo>
                  <a:lnTo>
                    <a:pt x="797" y="33"/>
                  </a:lnTo>
                  <a:lnTo>
                    <a:pt x="818" y="41"/>
                  </a:lnTo>
                  <a:lnTo>
                    <a:pt x="837" y="51"/>
                  </a:lnTo>
                  <a:lnTo>
                    <a:pt x="857" y="61"/>
                  </a:lnTo>
                  <a:lnTo>
                    <a:pt x="875" y="71"/>
                  </a:lnTo>
                  <a:lnTo>
                    <a:pt x="894" y="83"/>
                  </a:lnTo>
                  <a:lnTo>
                    <a:pt x="912" y="95"/>
                  </a:lnTo>
                  <a:lnTo>
                    <a:pt x="929" y="109"/>
                  </a:lnTo>
                  <a:lnTo>
                    <a:pt x="946" y="124"/>
                  </a:lnTo>
                  <a:lnTo>
                    <a:pt x="962" y="139"/>
                  </a:lnTo>
                  <a:lnTo>
                    <a:pt x="978" y="156"/>
                  </a:lnTo>
                  <a:lnTo>
                    <a:pt x="994" y="173"/>
                  </a:lnTo>
                  <a:lnTo>
                    <a:pt x="1009" y="191"/>
                  </a:lnTo>
                  <a:lnTo>
                    <a:pt x="1024" y="210"/>
                  </a:lnTo>
                  <a:lnTo>
                    <a:pt x="1038" y="230"/>
                  </a:lnTo>
                  <a:lnTo>
                    <a:pt x="1052" y="251"/>
                  </a:lnTo>
                  <a:lnTo>
                    <a:pt x="1064" y="272"/>
                  </a:lnTo>
                  <a:lnTo>
                    <a:pt x="1077" y="295"/>
                  </a:lnTo>
                  <a:lnTo>
                    <a:pt x="1089" y="319"/>
                  </a:lnTo>
                  <a:lnTo>
                    <a:pt x="1100" y="343"/>
                  </a:lnTo>
                  <a:lnTo>
                    <a:pt x="1111" y="368"/>
                  </a:lnTo>
                  <a:lnTo>
                    <a:pt x="1125" y="404"/>
                  </a:lnTo>
                  <a:lnTo>
                    <a:pt x="1139" y="442"/>
                  </a:lnTo>
                  <a:lnTo>
                    <a:pt x="1152" y="481"/>
                  </a:lnTo>
                  <a:lnTo>
                    <a:pt x="1162" y="521"/>
                  </a:lnTo>
                  <a:lnTo>
                    <a:pt x="1172" y="563"/>
                  </a:lnTo>
                  <a:lnTo>
                    <a:pt x="1181" y="608"/>
                  </a:lnTo>
                  <a:lnTo>
                    <a:pt x="1191" y="655"/>
                  </a:lnTo>
                  <a:lnTo>
                    <a:pt x="1198" y="703"/>
                  </a:lnTo>
                  <a:lnTo>
                    <a:pt x="1201" y="729"/>
                  </a:lnTo>
                  <a:lnTo>
                    <a:pt x="1203" y="754"/>
                  </a:lnTo>
                  <a:lnTo>
                    <a:pt x="1204" y="779"/>
                  </a:lnTo>
                  <a:lnTo>
                    <a:pt x="1204" y="803"/>
                  </a:lnTo>
                  <a:lnTo>
                    <a:pt x="1203" y="827"/>
                  </a:lnTo>
                  <a:lnTo>
                    <a:pt x="1201" y="851"/>
                  </a:lnTo>
                  <a:lnTo>
                    <a:pt x="1198" y="875"/>
                  </a:lnTo>
                  <a:lnTo>
                    <a:pt x="1193" y="898"/>
                  </a:lnTo>
                  <a:lnTo>
                    <a:pt x="1187" y="920"/>
                  </a:lnTo>
                  <a:lnTo>
                    <a:pt x="1181" y="943"/>
                  </a:lnTo>
                  <a:lnTo>
                    <a:pt x="1173" y="965"/>
                  </a:lnTo>
                  <a:lnTo>
                    <a:pt x="1165" y="985"/>
                  </a:lnTo>
                  <a:lnTo>
                    <a:pt x="1155" y="1007"/>
                  </a:lnTo>
                  <a:lnTo>
                    <a:pt x="1145" y="1027"/>
                  </a:lnTo>
                  <a:lnTo>
                    <a:pt x="1133" y="1047"/>
                  </a:lnTo>
                  <a:lnTo>
                    <a:pt x="1121" y="1066"/>
                  </a:lnTo>
                  <a:lnTo>
                    <a:pt x="1101" y="1093"/>
                  </a:lnTo>
                  <a:lnTo>
                    <a:pt x="1079" y="1118"/>
                  </a:lnTo>
                  <a:lnTo>
                    <a:pt x="1058" y="1141"/>
                  </a:lnTo>
                  <a:lnTo>
                    <a:pt x="1033" y="1163"/>
                  </a:lnTo>
                  <a:lnTo>
                    <a:pt x="1007" y="1184"/>
                  </a:lnTo>
                  <a:lnTo>
                    <a:pt x="981" y="1202"/>
                  </a:lnTo>
                  <a:lnTo>
                    <a:pt x="953" y="1219"/>
                  </a:lnTo>
                  <a:lnTo>
                    <a:pt x="926" y="1234"/>
                  </a:lnTo>
                  <a:lnTo>
                    <a:pt x="896" y="1248"/>
                  </a:lnTo>
                  <a:lnTo>
                    <a:pt x="866" y="1260"/>
                  </a:lnTo>
                  <a:lnTo>
                    <a:pt x="835" y="1269"/>
                  </a:lnTo>
                  <a:lnTo>
                    <a:pt x="803" y="1278"/>
                  </a:lnTo>
                  <a:lnTo>
                    <a:pt x="772" y="1284"/>
                  </a:lnTo>
                  <a:lnTo>
                    <a:pt x="739" y="1288"/>
                  </a:lnTo>
                  <a:lnTo>
                    <a:pt x="707" y="1292"/>
                  </a:lnTo>
                  <a:lnTo>
                    <a:pt x="673" y="12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8" name="Freeform 56">
              <a:extLst>
                <a:ext uri="{FF2B5EF4-FFF2-40B4-BE49-F238E27FC236}">
                  <a16:creationId xmlns:a16="http://schemas.microsoft.com/office/drawing/2014/main" id="{E54EEE2B-D46A-42E4-AEB2-8EC20D982250}"/>
                </a:ext>
              </a:extLst>
            </p:cNvPr>
            <p:cNvSpPr>
              <a:spLocks noEditPoints="1"/>
            </p:cNvSpPr>
            <p:nvPr userDrawn="1"/>
          </p:nvSpPr>
          <p:spPr bwMode="auto">
            <a:xfrm>
              <a:off x="1024620" y="2833463"/>
              <a:ext cx="3466220" cy="3121925"/>
            </a:xfrm>
            <a:custGeom>
              <a:avLst/>
              <a:gdLst>
                <a:gd name="T0" fmla="*/ 3875 w 5217"/>
                <a:gd name="T1" fmla="*/ 3876 h 4698"/>
                <a:gd name="T2" fmla="*/ 4272 w 5217"/>
                <a:gd name="T3" fmla="*/ 4394 h 4698"/>
                <a:gd name="T4" fmla="*/ 4691 w 5217"/>
                <a:gd name="T5" fmla="*/ 4643 h 4698"/>
                <a:gd name="T6" fmla="*/ 5011 w 5217"/>
                <a:gd name="T7" fmla="*/ 4608 h 4698"/>
                <a:gd name="T8" fmla="*/ 5169 w 5217"/>
                <a:gd name="T9" fmla="*/ 4347 h 4698"/>
                <a:gd name="T10" fmla="*/ 5138 w 5217"/>
                <a:gd name="T11" fmla="*/ 3999 h 4698"/>
                <a:gd name="T12" fmla="*/ 4934 w 5217"/>
                <a:gd name="T13" fmla="*/ 3720 h 4698"/>
                <a:gd name="T14" fmla="*/ 4514 w 5217"/>
                <a:gd name="T15" fmla="*/ 3495 h 4698"/>
                <a:gd name="T16" fmla="*/ 4046 w 5217"/>
                <a:gd name="T17" fmla="*/ 3370 h 4698"/>
                <a:gd name="T18" fmla="*/ 3875 w 5217"/>
                <a:gd name="T19" fmla="*/ 3214 h 4698"/>
                <a:gd name="T20" fmla="*/ 3805 w 5217"/>
                <a:gd name="T21" fmla="*/ 2837 h 4698"/>
                <a:gd name="T22" fmla="*/ 3774 w 5217"/>
                <a:gd name="T23" fmla="*/ 2198 h 4698"/>
                <a:gd name="T24" fmla="*/ 3605 w 5217"/>
                <a:gd name="T25" fmla="*/ 1484 h 4698"/>
                <a:gd name="T26" fmla="*/ 3132 w 5217"/>
                <a:gd name="T27" fmla="*/ 700 h 4698"/>
                <a:gd name="T28" fmla="*/ 2702 w 5217"/>
                <a:gd name="T29" fmla="*/ 304 h 4698"/>
                <a:gd name="T30" fmla="*/ 2348 w 5217"/>
                <a:gd name="T31" fmla="*/ 66 h 4698"/>
                <a:gd name="T32" fmla="*/ 2057 w 5217"/>
                <a:gd name="T33" fmla="*/ 68 h 4698"/>
                <a:gd name="T34" fmla="*/ 1667 w 5217"/>
                <a:gd name="T35" fmla="*/ 404 h 4698"/>
                <a:gd name="T36" fmla="*/ 1270 w 5217"/>
                <a:gd name="T37" fmla="*/ 711 h 4698"/>
                <a:gd name="T38" fmla="*/ 548 w 5217"/>
                <a:gd name="T39" fmla="*/ 840 h 4698"/>
                <a:gd name="T40" fmla="*/ 233 w 5217"/>
                <a:gd name="T41" fmla="*/ 959 h 4698"/>
                <a:gd name="T42" fmla="*/ 84 w 5217"/>
                <a:gd name="T43" fmla="*/ 1156 h 4698"/>
                <a:gd name="T44" fmla="*/ 51 w 5217"/>
                <a:gd name="T45" fmla="*/ 1546 h 4698"/>
                <a:gd name="T46" fmla="*/ 271 w 5217"/>
                <a:gd name="T47" fmla="*/ 2144 h 4698"/>
                <a:gd name="T48" fmla="*/ 733 w 5217"/>
                <a:gd name="T49" fmla="*/ 2611 h 4698"/>
                <a:gd name="T50" fmla="*/ 1214 w 5217"/>
                <a:gd name="T51" fmla="*/ 2869 h 4698"/>
                <a:gd name="T52" fmla="*/ 1720 w 5217"/>
                <a:gd name="T53" fmla="*/ 3316 h 4698"/>
                <a:gd name="T54" fmla="*/ 2117 w 5217"/>
                <a:gd name="T55" fmla="*/ 3618 h 4698"/>
                <a:gd name="T56" fmla="*/ 2742 w 5217"/>
                <a:gd name="T57" fmla="*/ 3813 h 4698"/>
                <a:gd name="T58" fmla="*/ 3445 w 5217"/>
                <a:gd name="T59" fmla="*/ 3752 h 4698"/>
                <a:gd name="T60" fmla="*/ 4584 w 5217"/>
                <a:gd name="T61" fmla="*/ 4651 h 4698"/>
                <a:gd name="T62" fmla="*/ 4162 w 5217"/>
                <a:gd name="T63" fmla="*/ 4328 h 4698"/>
                <a:gd name="T64" fmla="*/ 3832 w 5217"/>
                <a:gd name="T65" fmla="*/ 3888 h 4698"/>
                <a:gd name="T66" fmla="*/ 3637 w 5217"/>
                <a:gd name="T67" fmla="*/ 3790 h 4698"/>
                <a:gd name="T68" fmla="*/ 3095 w 5217"/>
                <a:gd name="T69" fmla="*/ 3848 h 4698"/>
                <a:gd name="T70" fmla="*/ 2478 w 5217"/>
                <a:gd name="T71" fmla="*/ 3797 h 4698"/>
                <a:gd name="T72" fmla="*/ 1939 w 5217"/>
                <a:gd name="T73" fmla="*/ 3559 h 4698"/>
                <a:gd name="T74" fmla="*/ 1451 w 5217"/>
                <a:gd name="T75" fmla="*/ 3106 h 4698"/>
                <a:gd name="T76" fmla="*/ 916 w 5217"/>
                <a:gd name="T77" fmla="*/ 2756 h 4698"/>
                <a:gd name="T78" fmla="*/ 412 w 5217"/>
                <a:gd name="T79" fmla="*/ 2407 h 4698"/>
                <a:gd name="T80" fmla="*/ 83 w 5217"/>
                <a:gd name="T81" fmla="*/ 1817 h 4698"/>
                <a:gd name="T82" fmla="*/ 7 w 5217"/>
                <a:gd name="T83" fmla="*/ 1307 h 4698"/>
                <a:gd name="T84" fmla="*/ 114 w 5217"/>
                <a:gd name="T85" fmla="*/ 1022 h 4698"/>
                <a:gd name="T86" fmla="*/ 331 w 5217"/>
                <a:gd name="T87" fmla="*/ 858 h 4698"/>
                <a:gd name="T88" fmla="*/ 1036 w 5217"/>
                <a:gd name="T89" fmla="*/ 725 h 4698"/>
                <a:gd name="T90" fmla="*/ 1555 w 5217"/>
                <a:gd name="T91" fmla="*/ 470 h 4698"/>
                <a:gd name="T92" fmla="*/ 1989 w 5217"/>
                <a:gd name="T93" fmla="*/ 56 h 4698"/>
                <a:gd name="T94" fmla="*/ 2261 w 5217"/>
                <a:gd name="T95" fmla="*/ 5 h 4698"/>
                <a:gd name="T96" fmla="*/ 2597 w 5217"/>
                <a:gd name="T97" fmla="*/ 177 h 4698"/>
                <a:gd name="T98" fmla="*/ 3020 w 5217"/>
                <a:gd name="T99" fmla="*/ 524 h 4698"/>
                <a:gd name="T100" fmla="*/ 3496 w 5217"/>
                <a:gd name="T101" fmla="*/ 1176 h 4698"/>
                <a:gd name="T102" fmla="*/ 3787 w 5217"/>
                <a:gd name="T103" fmla="*/ 1968 h 4698"/>
                <a:gd name="T104" fmla="*/ 3833 w 5217"/>
                <a:gd name="T105" fmla="*/ 2589 h 4698"/>
                <a:gd name="T106" fmla="*/ 3884 w 5217"/>
                <a:gd name="T107" fmla="*/ 3136 h 4698"/>
                <a:gd name="T108" fmla="*/ 4011 w 5217"/>
                <a:gd name="T109" fmla="*/ 3305 h 4698"/>
                <a:gd name="T110" fmla="*/ 4375 w 5217"/>
                <a:gd name="T111" fmla="*/ 3415 h 4698"/>
                <a:gd name="T112" fmla="*/ 4864 w 5217"/>
                <a:gd name="T113" fmla="*/ 3619 h 4698"/>
                <a:gd name="T114" fmla="*/ 5131 w 5217"/>
                <a:gd name="T115" fmla="*/ 3894 h 4698"/>
                <a:gd name="T116" fmla="*/ 5217 w 5217"/>
                <a:gd name="T117" fmla="*/ 4242 h 4698"/>
                <a:gd name="T118" fmla="*/ 5104 w 5217"/>
                <a:gd name="T119" fmla="*/ 4581 h 4698"/>
                <a:gd name="T120" fmla="*/ 4899 w 5217"/>
                <a:gd name="T121" fmla="*/ 4691 h 4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7" h="4698">
                  <a:moveTo>
                    <a:pt x="3553" y="3743"/>
                  </a:moveTo>
                  <a:lnTo>
                    <a:pt x="3583" y="3744"/>
                  </a:lnTo>
                  <a:lnTo>
                    <a:pt x="3611" y="3746"/>
                  </a:lnTo>
                  <a:lnTo>
                    <a:pt x="3640" y="3750"/>
                  </a:lnTo>
                  <a:lnTo>
                    <a:pt x="3668" y="3755"/>
                  </a:lnTo>
                  <a:lnTo>
                    <a:pt x="3694" y="3762"/>
                  </a:lnTo>
                  <a:lnTo>
                    <a:pt x="3719" y="3771"/>
                  </a:lnTo>
                  <a:lnTo>
                    <a:pt x="3745" y="3782"/>
                  </a:lnTo>
                  <a:lnTo>
                    <a:pt x="3769" y="3793"/>
                  </a:lnTo>
                  <a:lnTo>
                    <a:pt x="3792" y="3806"/>
                  </a:lnTo>
                  <a:lnTo>
                    <a:pt x="3813" y="3821"/>
                  </a:lnTo>
                  <a:lnTo>
                    <a:pt x="3834" y="3838"/>
                  </a:lnTo>
                  <a:lnTo>
                    <a:pt x="3855" y="3856"/>
                  </a:lnTo>
                  <a:lnTo>
                    <a:pt x="3875" y="3876"/>
                  </a:lnTo>
                  <a:lnTo>
                    <a:pt x="3894" y="3898"/>
                  </a:lnTo>
                  <a:lnTo>
                    <a:pt x="3912" y="3921"/>
                  </a:lnTo>
                  <a:lnTo>
                    <a:pt x="3929" y="3945"/>
                  </a:lnTo>
                  <a:lnTo>
                    <a:pt x="3958" y="3986"/>
                  </a:lnTo>
                  <a:lnTo>
                    <a:pt x="3987" y="4028"/>
                  </a:lnTo>
                  <a:lnTo>
                    <a:pt x="4018" y="4071"/>
                  </a:lnTo>
                  <a:lnTo>
                    <a:pt x="4049" y="4114"/>
                  </a:lnTo>
                  <a:lnTo>
                    <a:pt x="4082" y="4159"/>
                  </a:lnTo>
                  <a:lnTo>
                    <a:pt x="4117" y="4206"/>
                  </a:lnTo>
                  <a:lnTo>
                    <a:pt x="4154" y="4253"/>
                  </a:lnTo>
                  <a:lnTo>
                    <a:pt x="4193" y="4302"/>
                  </a:lnTo>
                  <a:lnTo>
                    <a:pt x="4218" y="4335"/>
                  </a:lnTo>
                  <a:lnTo>
                    <a:pt x="4245" y="4366"/>
                  </a:lnTo>
                  <a:lnTo>
                    <a:pt x="4272" y="4394"/>
                  </a:lnTo>
                  <a:lnTo>
                    <a:pt x="4299" y="4421"/>
                  </a:lnTo>
                  <a:lnTo>
                    <a:pt x="4326" y="4447"/>
                  </a:lnTo>
                  <a:lnTo>
                    <a:pt x="4355" y="4471"/>
                  </a:lnTo>
                  <a:lnTo>
                    <a:pt x="4383" y="4494"/>
                  </a:lnTo>
                  <a:lnTo>
                    <a:pt x="4412" y="4516"/>
                  </a:lnTo>
                  <a:lnTo>
                    <a:pt x="4442" y="4535"/>
                  </a:lnTo>
                  <a:lnTo>
                    <a:pt x="4472" y="4555"/>
                  </a:lnTo>
                  <a:lnTo>
                    <a:pt x="4503" y="4572"/>
                  </a:lnTo>
                  <a:lnTo>
                    <a:pt x="4534" y="4587"/>
                  </a:lnTo>
                  <a:lnTo>
                    <a:pt x="4566" y="4602"/>
                  </a:lnTo>
                  <a:lnTo>
                    <a:pt x="4598" y="4614"/>
                  </a:lnTo>
                  <a:lnTo>
                    <a:pt x="4631" y="4626"/>
                  </a:lnTo>
                  <a:lnTo>
                    <a:pt x="4665" y="4636"/>
                  </a:lnTo>
                  <a:lnTo>
                    <a:pt x="4691" y="4643"/>
                  </a:lnTo>
                  <a:lnTo>
                    <a:pt x="4717" y="4649"/>
                  </a:lnTo>
                  <a:lnTo>
                    <a:pt x="4744" y="4653"/>
                  </a:lnTo>
                  <a:lnTo>
                    <a:pt x="4769" y="4657"/>
                  </a:lnTo>
                  <a:lnTo>
                    <a:pt x="4794" y="4658"/>
                  </a:lnTo>
                  <a:lnTo>
                    <a:pt x="4818" y="4659"/>
                  </a:lnTo>
                  <a:lnTo>
                    <a:pt x="4842" y="4658"/>
                  </a:lnTo>
                  <a:lnTo>
                    <a:pt x="4865" y="4656"/>
                  </a:lnTo>
                  <a:lnTo>
                    <a:pt x="4888" y="4653"/>
                  </a:lnTo>
                  <a:lnTo>
                    <a:pt x="4910" y="4649"/>
                  </a:lnTo>
                  <a:lnTo>
                    <a:pt x="4932" y="4643"/>
                  </a:lnTo>
                  <a:lnTo>
                    <a:pt x="4952" y="4636"/>
                  </a:lnTo>
                  <a:lnTo>
                    <a:pt x="4973" y="4628"/>
                  </a:lnTo>
                  <a:lnTo>
                    <a:pt x="4991" y="4619"/>
                  </a:lnTo>
                  <a:lnTo>
                    <a:pt x="5011" y="4608"/>
                  </a:lnTo>
                  <a:lnTo>
                    <a:pt x="5028" y="4596"/>
                  </a:lnTo>
                  <a:lnTo>
                    <a:pt x="5044" y="4583"/>
                  </a:lnTo>
                  <a:lnTo>
                    <a:pt x="5060" y="4569"/>
                  </a:lnTo>
                  <a:lnTo>
                    <a:pt x="5075" y="4554"/>
                  </a:lnTo>
                  <a:lnTo>
                    <a:pt x="5089" y="4538"/>
                  </a:lnTo>
                  <a:lnTo>
                    <a:pt x="5102" y="4520"/>
                  </a:lnTo>
                  <a:lnTo>
                    <a:pt x="5114" y="4502"/>
                  </a:lnTo>
                  <a:lnTo>
                    <a:pt x="5125" y="4483"/>
                  </a:lnTo>
                  <a:lnTo>
                    <a:pt x="5135" y="4463"/>
                  </a:lnTo>
                  <a:lnTo>
                    <a:pt x="5143" y="4441"/>
                  </a:lnTo>
                  <a:lnTo>
                    <a:pt x="5151" y="4419"/>
                  </a:lnTo>
                  <a:lnTo>
                    <a:pt x="5158" y="4397"/>
                  </a:lnTo>
                  <a:lnTo>
                    <a:pt x="5164" y="4372"/>
                  </a:lnTo>
                  <a:lnTo>
                    <a:pt x="5169" y="4347"/>
                  </a:lnTo>
                  <a:lnTo>
                    <a:pt x="5173" y="4322"/>
                  </a:lnTo>
                  <a:lnTo>
                    <a:pt x="5175" y="4296"/>
                  </a:lnTo>
                  <a:lnTo>
                    <a:pt x="5177" y="4268"/>
                  </a:lnTo>
                  <a:lnTo>
                    <a:pt x="5178" y="4241"/>
                  </a:lnTo>
                  <a:lnTo>
                    <a:pt x="5177" y="4215"/>
                  </a:lnTo>
                  <a:lnTo>
                    <a:pt x="5177" y="4189"/>
                  </a:lnTo>
                  <a:lnTo>
                    <a:pt x="5175" y="4164"/>
                  </a:lnTo>
                  <a:lnTo>
                    <a:pt x="5173" y="4140"/>
                  </a:lnTo>
                  <a:lnTo>
                    <a:pt x="5168" y="4114"/>
                  </a:lnTo>
                  <a:lnTo>
                    <a:pt x="5165" y="4090"/>
                  </a:lnTo>
                  <a:lnTo>
                    <a:pt x="5159" y="4067"/>
                  </a:lnTo>
                  <a:lnTo>
                    <a:pt x="5153" y="4043"/>
                  </a:lnTo>
                  <a:lnTo>
                    <a:pt x="5146" y="4021"/>
                  </a:lnTo>
                  <a:lnTo>
                    <a:pt x="5138" y="3999"/>
                  </a:lnTo>
                  <a:lnTo>
                    <a:pt x="5129" y="3977"/>
                  </a:lnTo>
                  <a:lnTo>
                    <a:pt x="5120" y="3955"/>
                  </a:lnTo>
                  <a:lnTo>
                    <a:pt x="5108" y="3933"/>
                  </a:lnTo>
                  <a:lnTo>
                    <a:pt x="5097" y="3912"/>
                  </a:lnTo>
                  <a:lnTo>
                    <a:pt x="5086" y="3892"/>
                  </a:lnTo>
                  <a:lnTo>
                    <a:pt x="5072" y="3871"/>
                  </a:lnTo>
                  <a:lnTo>
                    <a:pt x="5058" y="3851"/>
                  </a:lnTo>
                  <a:lnTo>
                    <a:pt x="5043" y="3831"/>
                  </a:lnTo>
                  <a:lnTo>
                    <a:pt x="5027" y="3812"/>
                  </a:lnTo>
                  <a:lnTo>
                    <a:pt x="5010" y="3793"/>
                  </a:lnTo>
                  <a:lnTo>
                    <a:pt x="4993" y="3774"/>
                  </a:lnTo>
                  <a:lnTo>
                    <a:pt x="4974" y="3755"/>
                  </a:lnTo>
                  <a:lnTo>
                    <a:pt x="4954" y="3737"/>
                  </a:lnTo>
                  <a:lnTo>
                    <a:pt x="4934" y="3720"/>
                  </a:lnTo>
                  <a:lnTo>
                    <a:pt x="4912" y="3703"/>
                  </a:lnTo>
                  <a:lnTo>
                    <a:pt x="4889" y="3685"/>
                  </a:lnTo>
                  <a:lnTo>
                    <a:pt x="4866" y="3668"/>
                  </a:lnTo>
                  <a:lnTo>
                    <a:pt x="4842" y="3651"/>
                  </a:lnTo>
                  <a:lnTo>
                    <a:pt x="4817" y="3635"/>
                  </a:lnTo>
                  <a:lnTo>
                    <a:pt x="4791" y="3619"/>
                  </a:lnTo>
                  <a:lnTo>
                    <a:pt x="4764" y="3603"/>
                  </a:lnTo>
                  <a:lnTo>
                    <a:pt x="4730" y="3583"/>
                  </a:lnTo>
                  <a:lnTo>
                    <a:pt x="4694" y="3566"/>
                  </a:lnTo>
                  <a:lnTo>
                    <a:pt x="4659" y="3550"/>
                  </a:lnTo>
                  <a:lnTo>
                    <a:pt x="4623" y="3534"/>
                  </a:lnTo>
                  <a:lnTo>
                    <a:pt x="4588" y="3520"/>
                  </a:lnTo>
                  <a:lnTo>
                    <a:pt x="4551" y="3506"/>
                  </a:lnTo>
                  <a:lnTo>
                    <a:pt x="4514" y="3495"/>
                  </a:lnTo>
                  <a:lnTo>
                    <a:pt x="4478" y="3484"/>
                  </a:lnTo>
                  <a:lnTo>
                    <a:pt x="4440" y="3472"/>
                  </a:lnTo>
                  <a:lnTo>
                    <a:pt x="4403" y="3462"/>
                  </a:lnTo>
                  <a:lnTo>
                    <a:pt x="4365" y="3453"/>
                  </a:lnTo>
                  <a:lnTo>
                    <a:pt x="4326" y="3443"/>
                  </a:lnTo>
                  <a:lnTo>
                    <a:pt x="4250" y="3426"/>
                  </a:lnTo>
                  <a:lnTo>
                    <a:pt x="4172" y="3411"/>
                  </a:lnTo>
                  <a:lnTo>
                    <a:pt x="4153" y="3407"/>
                  </a:lnTo>
                  <a:lnTo>
                    <a:pt x="4133" y="3402"/>
                  </a:lnTo>
                  <a:lnTo>
                    <a:pt x="4115" y="3396"/>
                  </a:lnTo>
                  <a:lnTo>
                    <a:pt x="4097" y="3391"/>
                  </a:lnTo>
                  <a:lnTo>
                    <a:pt x="4080" y="3385"/>
                  </a:lnTo>
                  <a:lnTo>
                    <a:pt x="4062" y="3378"/>
                  </a:lnTo>
                  <a:lnTo>
                    <a:pt x="4046" y="3370"/>
                  </a:lnTo>
                  <a:lnTo>
                    <a:pt x="4030" y="3363"/>
                  </a:lnTo>
                  <a:lnTo>
                    <a:pt x="4015" y="3354"/>
                  </a:lnTo>
                  <a:lnTo>
                    <a:pt x="4000" y="3346"/>
                  </a:lnTo>
                  <a:lnTo>
                    <a:pt x="3987" y="3336"/>
                  </a:lnTo>
                  <a:lnTo>
                    <a:pt x="3973" y="3326"/>
                  </a:lnTo>
                  <a:lnTo>
                    <a:pt x="3959" y="3316"/>
                  </a:lnTo>
                  <a:lnTo>
                    <a:pt x="3948" y="3305"/>
                  </a:lnTo>
                  <a:lnTo>
                    <a:pt x="3935" y="3293"/>
                  </a:lnTo>
                  <a:lnTo>
                    <a:pt x="3923" y="3282"/>
                  </a:lnTo>
                  <a:lnTo>
                    <a:pt x="3913" y="3269"/>
                  </a:lnTo>
                  <a:lnTo>
                    <a:pt x="3903" y="3256"/>
                  </a:lnTo>
                  <a:lnTo>
                    <a:pt x="3894" y="3243"/>
                  </a:lnTo>
                  <a:lnTo>
                    <a:pt x="3884" y="3229"/>
                  </a:lnTo>
                  <a:lnTo>
                    <a:pt x="3875" y="3214"/>
                  </a:lnTo>
                  <a:lnTo>
                    <a:pt x="3867" y="3199"/>
                  </a:lnTo>
                  <a:lnTo>
                    <a:pt x="3860" y="3184"/>
                  </a:lnTo>
                  <a:lnTo>
                    <a:pt x="3854" y="3168"/>
                  </a:lnTo>
                  <a:lnTo>
                    <a:pt x="3848" y="3151"/>
                  </a:lnTo>
                  <a:lnTo>
                    <a:pt x="3842" y="3135"/>
                  </a:lnTo>
                  <a:lnTo>
                    <a:pt x="3836" y="3117"/>
                  </a:lnTo>
                  <a:lnTo>
                    <a:pt x="3832" y="3099"/>
                  </a:lnTo>
                  <a:lnTo>
                    <a:pt x="3828" y="3081"/>
                  </a:lnTo>
                  <a:lnTo>
                    <a:pt x="3825" y="3061"/>
                  </a:lnTo>
                  <a:lnTo>
                    <a:pt x="3821" y="3042"/>
                  </a:lnTo>
                  <a:lnTo>
                    <a:pt x="3819" y="3022"/>
                  </a:lnTo>
                  <a:lnTo>
                    <a:pt x="3815" y="2961"/>
                  </a:lnTo>
                  <a:lnTo>
                    <a:pt x="3809" y="2899"/>
                  </a:lnTo>
                  <a:lnTo>
                    <a:pt x="3805" y="2837"/>
                  </a:lnTo>
                  <a:lnTo>
                    <a:pt x="3802" y="2775"/>
                  </a:lnTo>
                  <a:lnTo>
                    <a:pt x="3798" y="2714"/>
                  </a:lnTo>
                  <a:lnTo>
                    <a:pt x="3796" y="2652"/>
                  </a:lnTo>
                  <a:lnTo>
                    <a:pt x="3793" y="2591"/>
                  </a:lnTo>
                  <a:lnTo>
                    <a:pt x="3790" y="2530"/>
                  </a:lnTo>
                  <a:lnTo>
                    <a:pt x="3789" y="2496"/>
                  </a:lnTo>
                  <a:lnTo>
                    <a:pt x="3788" y="2462"/>
                  </a:lnTo>
                  <a:lnTo>
                    <a:pt x="3787" y="2427"/>
                  </a:lnTo>
                  <a:lnTo>
                    <a:pt x="3785" y="2393"/>
                  </a:lnTo>
                  <a:lnTo>
                    <a:pt x="3784" y="2358"/>
                  </a:lnTo>
                  <a:lnTo>
                    <a:pt x="3782" y="2324"/>
                  </a:lnTo>
                  <a:lnTo>
                    <a:pt x="3780" y="2290"/>
                  </a:lnTo>
                  <a:lnTo>
                    <a:pt x="3779" y="2255"/>
                  </a:lnTo>
                  <a:lnTo>
                    <a:pt x="3774" y="2198"/>
                  </a:lnTo>
                  <a:lnTo>
                    <a:pt x="3770" y="2140"/>
                  </a:lnTo>
                  <a:lnTo>
                    <a:pt x="3764" y="2084"/>
                  </a:lnTo>
                  <a:lnTo>
                    <a:pt x="3756" y="2029"/>
                  </a:lnTo>
                  <a:lnTo>
                    <a:pt x="3748" y="1975"/>
                  </a:lnTo>
                  <a:lnTo>
                    <a:pt x="3739" y="1923"/>
                  </a:lnTo>
                  <a:lnTo>
                    <a:pt x="3728" y="1870"/>
                  </a:lnTo>
                  <a:lnTo>
                    <a:pt x="3717" y="1819"/>
                  </a:lnTo>
                  <a:lnTo>
                    <a:pt x="3704" y="1769"/>
                  </a:lnTo>
                  <a:lnTo>
                    <a:pt x="3691" y="1720"/>
                  </a:lnTo>
                  <a:lnTo>
                    <a:pt x="3676" y="1670"/>
                  </a:lnTo>
                  <a:lnTo>
                    <a:pt x="3660" y="1623"/>
                  </a:lnTo>
                  <a:lnTo>
                    <a:pt x="3642" y="1576"/>
                  </a:lnTo>
                  <a:lnTo>
                    <a:pt x="3624" y="1529"/>
                  </a:lnTo>
                  <a:lnTo>
                    <a:pt x="3605" y="1484"/>
                  </a:lnTo>
                  <a:lnTo>
                    <a:pt x="3584" y="1440"/>
                  </a:lnTo>
                  <a:lnTo>
                    <a:pt x="3538" y="1343"/>
                  </a:lnTo>
                  <a:lnTo>
                    <a:pt x="3488" y="1246"/>
                  </a:lnTo>
                  <a:lnTo>
                    <a:pt x="3461" y="1195"/>
                  </a:lnTo>
                  <a:lnTo>
                    <a:pt x="3434" y="1145"/>
                  </a:lnTo>
                  <a:lnTo>
                    <a:pt x="3405" y="1094"/>
                  </a:lnTo>
                  <a:lnTo>
                    <a:pt x="3375" y="1044"/>
                  </a:lnTo>
                  <a:lnTo>
                    <a:pt x="3344" y="993"/>
                  </a:lnTo>
                  <a:lnTo>
                    <a:pt x="3312" y="944"/>
                  </a:lnTo>
                  <a:lnTo>
                    <a:pt x="3279" y="894"/>
                  </a:lnTo>
                  <a:lnTo>
                    <a:pt x="3244" y="844"/>
                  </a:lnTo>
                  <a:lnTo>
                    <a:pt x="3209" y="795"/>
                  </a:lnTo>
                  <a:lnTo>
                    <a:pt x="3171" y="747"/>
                  </a:lnTo>
                  <a:lnTo>
                    <a:pt x="3132" y="700"/>
                  </a:lnTo>
                  <a:lnTo>
                    <a:pt x="3091" y="653"/>
                  </a:lnTo>
                  <a:lnTo>
                    <a:pt x="3060" y="618"/>
                  </a:lnTo>
                  <a:lnTo>
                    <a:pt x="3026" y="585"/>
                  </a:lnTo>
                  <a:lnTo>
                    <a:pt x="2992" y="552"/>
                  </a:lnTo>
                  <a:lnTo>
                    <a:pt x="2956" y="520"/>
                  </a:lnTo>
                  <a:lnTo>
                    <a:pt x="2921" y="489"/>
                  </a:lnTo>
                  <a:lnTo>
                    <a:pt x="2885" y="458"/>
                  </a:lnTo>
                  <a:lnTo>
                    <a:pt x="2849" y="428"/>
                  </a:lnTo>
                  <a:lnTo>
                    <a:pt x="2813" y="397"/>
                  </a:lnTo>
                  <a:lnTo>
                    <a:pt x="2794" y="381"/>
                  </a:lnTo>
                  <a:lnTo>
                    <a:pt x="2774" y="365"/>
                  </a:lnTo>
                  <a:lnTo>
                    <a:pt x="2755" y="349"/>
                  </a:lnTo>
                  <a:lnTo>
                    <a:pt x="2735" y="332"/>
                  </a:lnTo>
                  <a:lnTo>
                    <a:pt x="2702" y="304"/>
                  </a:lnTo>
                  <a:lnTo>
                    <a:pt x="2667" y="278"/>
                  </a:lnTo>
                  <a:lnTo>
                    <a:pt x="2633" y="251"/>
                  </a:lnTo>
                  <a:lnTo>
                    <a:pt x="2599" y="226"/>
                  </a:lnTo>
                  <a:lnTo>
                    <a:pt x="2574" y="208"/>
                  </a:lnTo>
                  <a:lnTo>
                    <a:pt x="2549" y="189"/>
                  </a:lnTo>
                  <a:lnTo>
                    <a:pt x="2525" y="171"/>
                  </a:lnTo>
                  <a:lnTo>
                    <a:pt x="2500" y="152"/>
                  </a:lnTo>
                  <a:lnTo>
                    <a:pt x="2479" y="136"/>
                  </a:lnTo>
                  <a:lnTo>
                    <a:pt x="2457" y="121"/>
                  </a:lnTo>
                  <a:lnTo>
                    <a:pt x="2437" y="107"/>
                  </a:lnTo>
                  <a:lnTo>
                    <a:pt x="2415" y="95"/>
                  </a:lnTo>
                  <a:lnTo>
                    <a:pt x="2393" y="84"/>
                  </a:lnTo>
                  <a:lnTo>
                    <a:pt x="2371" y="74"/>
                  </a:lnTo>
                  <a:lnTo>
                    <a:pt x="2348" y="66"/>
                  </a:lnTo>
                  <a:lnTo>
                    <a:pt x="2327" y="58"/>
                  </a:lnTo>
                  <a:lnTo>
                    <a:pt x="2304" y="52"/>
                  </a:lnTo>
                  <a:lnTo>
                    <a:pt x="2281" y="47"/>
                  </a:lnTo>
                  <a:lnTo>
                    <a:pt x="2257" y="43"/>
                  </a:lnTo>
                  <a:lnTo>
                    <a:pt x="2234" y="40"/>
                  </a:lnTo>
                  <a:lnTo>
                    <a:pt x="2210" y="39"/>
                  </a:lnTo>
                  <a:lnTo>
                    <a:pt x="2186" y="39"/>
                  </a:lnTo>
                  <a:lnTo>
                    <a:pt x="2162" y="40"/>
                  </a:lnTo>
                  <a:lnTo>
                    <a:pt x="2136" y="43"/>
                  </a:lnTo>
                  <a:lnTo>
                    <a:pt x="2129" y="43"/>
                  </a:lnTo>
                  <a:lnTo>
                    <a:pt x="2111" y="48"/>
                  </a:lnTo>
                  <a:lnTo>
                    <a:pt x="2093" y="54"/>
                  </a:lnTo>
                  <a:lnTo>
                    <a:pt x="2074" y="61"/>
                  </a:lnTo>
                  <a:lnTo>
                    <a:pt x="2057" y="68"/>
                  </a:lnTo>
                  <a:lnTo>
                    <a:pt x="2040" y="76"/>
                  </a:lnTo>
                  <a:lnTo>
                    <a:pt x="2023" y="84"/>
                  </a:lnTo>
                  <a:lnTo>
                    <a:pt x="2005" y="92"/>
                  </a:lnTo>
                  <a:lnTo>
                    <a:pt x="1989" y="101"/>
                  </a:lnTo>
                  <a:lnTo>
                    <a:pt x="1958" y="121"/>
                  </a:lnTo>
                  <a:lnTo>
                    <a:pt x="1927" y="142"/>
                  </a:lnTo>
                  <a:lnTo>
                    <a:pt x="1899" y="164"/>
                  </a:lnTo>
                  <a:lnTo>
                    <a:pt x="1870" y="188"/>
                  </a:lnTo>
                  <a:lnTo>
                    <a:pt x="1843" y="212"/>
                  </a:lnTo>
                  <a:lnTo>
                    <a:pt x="1816" y="239"/>
                  </a:lnTo>
                  <a:lnTo>
                    <a:pt x="1790" y="265"/>
                  </a:lnTo>
                  <a:lnTo>
                    <a:pt x="1765" y="293"/>
                  </a:lnTo>
                  <a:lnTo>
                    <a:pt x="1715" y="348"/>
                  </a:lnTo>
                  <a:lnTo>
                    <a:pt x="1667" y="404"/>
                  </a:lnTo>
                  <a:lnTo>
                    <a:pt x="1650" y="425"/>
                  </a:lnTo>
                  <a:lnTo>
                    <a:pt x="1615" y="464"/>
                  </a:lnTo>
                  <a:lnTo>
                    <a:pt x="1582" y="499"/>
                  </a:lnTo>
                  <a:lnTo>
                    <a:pt x="1547" y="532"/>
                  </a:lnTo>
                  <a:lnTo>
                    <a:pt x="1512" y="565"/>
                  </a:lnTo>
                  <a:lnTo>
                    <a:pt x="1477" y="593"/>
                  </a:lnTo>
                  <a:lnTo>
                    <a:pt x="1440" y="620"/>
                  </a:lnTo>
                  <a:lnTo>
                    <a:pt x="1403" y="644"/>
                  </a:lnTo>
                  <a:lnTo>
                    <a:pt x="1367" y="667"/>
                  </a:lnTo>
                  <a:lnTo>
                    <a:pt x="1347" y="676"/>
                  </a:lnTo>
                  <a:lnTo>
                    <a:pt x="1329" y="686"/>
                  </a:lnTo>
                  <a:lnTo>
                    <a:pt x="1309" y="695"/>
                  </a:lnTo>
                  <a:lnTo>
                    <a:pt x="1290" y="703"/>
                  </a:lnTo>
                  <a:lnTo>
                    <a:pt x="1270" y="711"/>
                  </a:lnTo>
                  <a:lnTo>
                    <a:pt x="1250" y="719"/>
                  </a:lnTo>
                  <a:lnTo>
                    <a:pt x="1230" y="726"/>
                  </a:lnTo>
                  <a:lnTo>
                    <a:pt x="1209" y="732"/>
                  </a:lnTo>
                  <a:lnTo>
                    <a:pt x="1168" y="743"/>
                  </a:lnTo>
                  <a:lnTo>
                    <a:pt x="1127" y="753"/>
                  </a:lnTo>
                  <a:lnTo>
                    <a:pt x="1083" y="760"/>
                  </a:lnTo>
                  <a:lnTo>
                    <a:pt x="1040" y="764"/>
                  </a:lnTo>
                  <a:lnTo>
                    <a:pt x="975" y="771"/>
                  </a:lnTo>
                  <a:lnTo>
                    <a:pt x="911" y="778"/>
                  </a:lnTo>
                  <a:lnTo>
                    <a:pt x="843" y="787"/>
                  </a:lnTo>
                  <a:lnTo>
                    <a:pt x="773" y="799"/>
                  </a:lnTo>
                  <a:lnTo>
                    <a:pt x="701" y="810"/>
                  </a:lnTo>
                  <a:lnTo>
                    <a:pt x="627" y="825"/>
                  </a:lnTo>
                  <a:lnTo>
                    <a:pt x="548" y="840"/>
                  </a:lnTo>
                  <a:lnTo>
                    <a:pt x="465" y="858"/>
                  </a:lnTo>
                  <a:lnTo>
                    <a:pt x="444" y="863"/>
                  </a:lnTo>
                  <a:lnTo>
                    <a:pt x="424" y="867"/>
                  </a:lnTo>
                  <a:lnTo>
                    <a:pt x="404" y="874"/>
                  </a:lnTo>
                  <a:lnTo>
                    <a:pt x="385" y="880"/>
                  </a:lnTo>
                  <a:lnTo>
                    <a:pt x="366" y="887"/>
                  </a:lnTo>
                  <a:lnTo>
                    <a:pt x="348" y="894"/>
                  </a:lnTo>
                  <a:lnTo>
                    <a:pt x="330" y="902"/>
                  </a:lnTo>
                  <a:lnTo>
                    <a:pt x="312" y="911"/>
                  </a:lnTo>
                  <a:lnTo>
                    <a:pt x="296" y="919"/>
                  </a:lnTo>
                  <a:lnTo>
                    <a:pt x="279" y="928"/>
                  </a:lnTo>
                  <a:lnTo>
                    <a:pt x="264" y="938"/>
                  </a:lnTo>
                  <a:lnTo>
                    <a:pt x="248" y="949"/>
                  </a:lnTo>
                  <a:lnTo>
                    <a:pt x="233" y="959"/>
                  </a:lnTo>
                  <a:lnTo>
                    <a:pt x="219" y="971"/>
                  </a:lnTo>
                  <a:lnTo>
                    <a:pt x="206" y="982"/>
                  </a:lnTo>
                  <a:lnTo>
                    <a:pt x="193" y="993"/>
                  </a:lnTo>
                  <a:lnTo>
                    <a:pt x="180" y="1006"/>
                  </a:lnTo>
                  <a:lnTo>
                    <a:pt x="168" y="1019"/>
                  </a:lnTo>
                  <a:lnTo>
                    <a:pt x="156" y="1032"/>
                  </a:lnTo>
                  <a:lnTo>
                    <a:pt x="145" y="1046"/>
                  </a:lnTo>
                  <a:lnTo>
                    <a:pt x="135" y="1061"/>
                  </a:lnTo>
                  <a:lnTo>
                    <a:pt x="125" y="1076"/>
                  </a:lnTo>
                  <a:lnTo>
                    <a:pt x="115" y="1091"/>
                  </a:lnTo>
                  <a:lnTo>
                    <a:pt x="107" y="1107"/>
                  </a:lnTo>
                  <a:lnTo>
                    <a:pt x="99" y="1123"/>
                  </a:lnTo>
                  <a:lnTo>
                    <a:pt x="91" y="1139"/>
                  </a:lnTo>
                  <a:lnTo>
                    <a:pt x="84" y="1156"/>
                  </a:lnTo>
                  <a:lnTo>
                    <a:pt x="77" y="1174"/>
                  </a:lnTo>
                  <a:lnTo>
                    <a:pt x="71" y="1192"/>
                  </a:lnTo>
                  <a:lnTo>
                    <a:pt x="66" y="1209"/>
                  </a:lnTo>
                  <a:lnTo>
                    <a:pt x="61" y="1229"/>
                  </a:lnTo>
                  <a:lnTo>
                    <a:pt x="57" y="1247"/>
                  </a:lnTo>
                  <a:lnTo>
                    <a:pt x="51" y="1279"/>
                  </a:lnTo>
                  <a:lnTo>
                    <a:pt x="46" y="1311"/>
                  </a:lnTo>
                  <a:lnTo>
                    <a:pt x="43" y="1344"/>
                  </a:lnTo>
                  <a:lnTo>
                    <a:pt x="40" y="1377"/>
                  </a:lnTo>
                  <a:lnTo>
                    <a:pt x="40" y="1410"/>
                  </a:lnTo>
                  <a:lnTo>
                    <a:pt x="40" y="1443"/>
                  </a:lnTo>
                  <a:lnTo>
                    <a:pt x="43" y="1478"/>
                  </a:lnTo>
                  <a:lnTo>
                    <a:pt x="46" y="1512"/>
                  </a:lnTo>
                  <a:lnTo>
                    <a:pt x="51" y="1546"/>
                  </a:lnTo>
                  <a:lnTo>
                    <a:pt x="57" y="1582"/>
                  </a:lnTo>
                  <a:lnTo>
                    <a:pt x="63" y="1617"/>
                  </a:lnTo>
                  <a:lnTo>
                    <a:pt x="73" y="1654"/>
                  </a:lnTo>
                  <a:lnTo>
                    <a:pt x="82" y="1690"/>
                  </a:lnTo>
                  <a:lnTo>
                    <a:pt x="93" y="1728"/>
                  </a:lnTo>
                  <a:lnTo>
                    <a:pt x="106" y="1765"/>
                  </a:lnTo>
                  <a:lnTo>
                    <a:pt x="120" y="1803"/>
                  </a:lnTo>
                  <a:lnTo>
                    <a:pt x="149" y="1880"/>
                  </a:lnTo>
                  <a:lnTo>
                    <a:pt x="180" y="1956"/>
                  </a:lnTo>
                  <a:lnTo>
                    <a:pt x="198" y="1995"/>
                  </a:lnTo>
                  <a:lnTo>
                    <a:pt x="215" y="2033"/>
                  </a:lnTo>
                  <a:lnTo>
                    <a:pt x="232" y="2069"/>
                  </a:lnTo>
                  <a:lnTo>
                    <a:pt x="250" y="2107"/>
                  </a:lnTo>
                  <a:lnTo>
                    <a:pt x="271" y="2144"/>
                  </a:lnTo>
                  <a:lnTo>
                    <a:pt x="291" y="2179"/>
                  </a:lnTo>
                  <a:lnTo>
                    <a:pt x="312" y="2215"/>
                  </a:lnTo>
                  <a:lnTo>
                    <a:pt x="335" y="2251"/>
                  </a:lnTo>
                  <a:lnTo>
                    <a:pt x="359" y="2284"/>
                  </a:lnTo>
                  <a:lnTo>
                    <a:pt x="385" y="2317"/>
                  </a:lnTo>
                  <a:lnTo>
                    <a:pt x="412" y="2349"/>
                  </a:lnTo>
                  <a:lnTo>
                    <a:pt x="440" y="2380"/>
                  </a:lnTo>
                  <a:lnTo>
                    <a:pt x="474" y="2415"/>
                  </a:lnTo>
                  <a:lnTo>
                    <a:pt x="512" y="2448"/>
                  </a:lnTo>
                  <a:lnTo>
                    <a:pt x="551" y="2482"/>
                  </a:lnTo>
                  <a:lnTo>
                    <a:pt x="593" y="2514"/>
                  </a:lnTo>
                  <a:lnTo>
                    <a:pt x="637" y="2548"/>
                  </a:lnTo>
                  <a:lnTo>
                    <a:pt x="684" y="2580"/>
                  </a:lnTo>
                  <a:lnTo>
                    <a:pt x="733" y="2611"/>
                  </a:lnTo>
                  <a:lnTo>
                    <a:pt x="784" y="2642"/>
                  </a:lnTo>
                  <a:lnTo>
                    <a:pt x="809" y="2655"/>
                  </a:lnTo>
                  <a:lnTo>
                    <a:pt x="833" y="2669"/>
                  </a:lnTo>
                  <a:lnTo>
                    <a:pt x="858" y="2682"/>
                  </a:lnTo>
                  <a:lnTo>
                    <a:pt x="884" y="2696"/>
                  </a:lnTo>
                  <a:lnTo>
                    <a:pt x="909" y="2708"/>
                  </a:lnTo>
                  <a:lnTo>
                    <a:pt x="934" y="2721"/>
                  </a:lnTo>
                  <a:lnTo>
                    <a:pt x="959" y="2733"/>
                  </a:lnTo>
                  <a:lnTo>
                    <a:pt x="985" y="2746"/>
                  </a:lnTo>
                  <a:lnTo>
                    <a:pt x="1035" y="2772"/>
                  </a:lnTo>
                  <a:lnTo>
                    <a:pt x="1087" y="2798"/>
                  </a:lnTo>
                  <a:lnTo>
                    <a:pt x="1138" y="2825"/>
                  </a:lnTo>
                  <a:lnTo>
                    <a:pt x="1189" y="2854"/>
                  </a:lnTo>
                  <a:lnTo>
                    <a:pt x="1214" y="2869"/>
                  </a:lnTo>
                  <a:lnTo>
                    <a:pt x="1238" y="2884"/>
                  </a:lnTo>
                  <a:lnTo>
                    <a:pt x="1263" y="2900"/>
                  </a:lnTo>
                  <a:lnTo>
                    <a:pt x="1287" y="2916"/>
                  </a:lnTo>
                  <a:lnTo>
                    <a:pt x="1311" y="2933"/>
                  </a:lnTo>
                  <a:lnTo>
                    <a:pt x="1334" y="2950"/>
                  </a:lnTo>
                  <a:lnTo>
                    <a:pt x="1357" y="2969"/>
                  </a:lnTo>
                  <a:lnTo>
                    <a:pt x="1380" y="2988"/>
                  </a:lnTo>
                  <a:lnTo>
                    <a:pt x="1430" y="3033"/>
                  </a:lnTo>
                  <a:lnTo>
                    <a:pt x="1479" y="3078"/>
                  </a:lnTo>
                  <a:lnTo>
                    <a:pt x="1527" y="3123"/>
                  </a:lnTo>
                  <a:lnTo>
                    <a:pt x="1574" y="3169"/>
                  </a:lnTo>
                  <a:lnTo>
                    <a:pt x="1622" y="3217"/>
                  </a:lnTo>
                  <a:lnTo>
                    <a:pt x="1671" y="3266"/>
                  </a:lnTo>
                  <a:lnTo>
                    <a:pt x="1720" y="3316"/>
                  </a:lnTo>
                  <a:lnTo>
                    <a:pt x="1769" y="3367"/>
                  </a:lnTo>
                  <a:lnTo>
                    <a:pt x="1792" y="3389"/>
                  </a:lnTo>
                  <a:lnTo>
                    <a:pt x="1815" y="3411"/>
                  </a:lnTo>
                  <a:lnTo>
                    <a:pt x="1839" y="3433"/>
                  </a:lnTo>
                  <a:lnTo>
                    <a:pt x="1863" y="3453"/>
                  </a:lnTo>
                  <a:lnTo>
                    <a:pt x="1887" y="3472"/>
                  </a:lnTo>
                  <a:lnTo>
                    <a:pt x="1911" y="3492"/>
                  </a:lnTo>
                  <a:lnTo>
                    <a:pt x="1937" y="3510"/>
                  </a:lnTo>
                  <a:lnTo>
                    <a:pt x="1962" y="3527"/>
                  </a:lnTo>
                  <a:lnTo>
                    <a:pt x="1987" y="3544"/>
                  </a:lnTo>
                  <a:lnTo>
                    <a:pt x="2012" y="3560"/>
                  </a:lnTo>
                  <a:lnTo>
                    <a:pt x="2039" y="3575"/>
                  </a:lnTo>
                  <a:lnTo>
                    <a:pt x="2064" y="3590"/>
                  </a:lnTo>
                  <a:lnTo>
                    <a:pt x="2117" y="3618"/>
                  </a:lnTo>
                  <a:lnTo>
                    <a:pt x="2170" y="3644"/>
                  </a:lnTo>
                  <a:lnTo>
                    <a:pt x="2223" y="3667"/>
                  </a:lnTo>
                  <a:lnTo>
                    <a:pt x="2276" y="3689"/>
                  </a:lnTo>
                  <a:lnTo>
                    <a:pt x="2330" y="3708"/>
                  </a:lnTo>
                  <a:lnTo>
                    <a:pt x="2383" y="3727"/>
                  </a:lnTo>
                  <a:lnTo>
                    <a:pt x="2437" y="3743"/>
                  </a:lnTo>
                  <a:lnTo>
                    <a:pt x="2490" y="3759"/>
                  </a:lnTo>
                  <a:lnTo>
                    <a:pt x="2541" y="3773"/>
                  </a:lnTo>
                  <a:lnTo>
                    <a:pt x="2593" y="3786"/>
                  </a:lnTo>
                  <a:lnTo>
                    <a:pt x="2618" y="3792"/>
                  </a:lnTo>
                  <a:lnTo>
                    <a:pt x="2642" y="3798"/>
                  </a:lnTo>
                  <a:lnTo>
                    <a:pt x="2667" y="3802"/>
                  </a:lnTo>
                  <a:lnTo>
                    <a:pt x="2693" y="3806"/>
                  </a:lnTo>
                  <a:lnTo>
                    <a:pt x="2742" y="3813"/>
                  </a:lnTo>
                  <a:lnTo>
                    <a:pt x="2791" y="3817"/>
                  </a:lnTo>
                  <a:lnTo>
                    <a:pt x="2842" y="3821"/>
                  </a:lnTo>
                  <a:lnTo>
                    <a:pt x="2891" y="3821"/>
                  </a:lnTo>
                  <a:lnTo>
                    <a:pt x="2942" y="3821"/>
                  </a:lnTo>
                  <a:lnTo>
                    <a:pt x="2992" y="3817"/>
                  </a:lnTo>
                  <a:lnTo>
                    <a:pt x="3043" y="3814"/>
                  </a:lnTo>
                  <a:lnTo>
                    <a:pt x="3093" y="3808"/>
                  </a:lnTo>
                  <a:lnTo>
                    <a:pt x="3145" y="3802"/>
                  </a:lnTo>
                  <a:lnTo>
                    <a:pt x="3196" y="3796"/>
                  </a:lnTo>
                  <a:lnTo>
                    <a:pt x="3248" y="3786"/>
                  </a:lnTo>
                  <a:lnTo>
                    <a:pt x="3301" y="3777"/>
                  </a:lnTo>
                  <a:lnTo>
                    <a:pt x="3353" y="3768"/>
                  </a:lnTo>
                  <a:lnTo>
                    <a:pt x="3407" y="3758"/>
                  </a:lnTo>
                  <a:lnTo>
                    <a:pt x="3445" y="3752"/>
                  </a:lnTo>
                  <a:lnTo>
                    <a:pt x="3482" y="3747"/>
                  </a:lnTo>
                  <a:lnTo>
                    <a:pt x="3517" y="3744"/>
                  </a:lnTo>
                  <a:lnTo>
                    <a:pt x="3553" y="3743"/>
                  </a:lnTo>
                  <a:close/>
                  <a:moveTo>
                    <a:pt x="4817" y="4698"/>
                  </a:moveTo>
                  <a:lnTo>
                    <a:pt x="4798" y="4698"/>
                  </a:lnTo>
                  <a:lnTo>
                    <a:pt x="4778" y="4697"/>
                  </a:lnTo>
                  <a:lnTo>
                    <a:pt x="4757" y="4695"/>
                  </a:lnTo>
                  <a:lnTo>
                    <a:pt x="4737" y="4692"/>
                  </a:lnTo>
                  <a:lnTo>
                    <a:pt x="4717" y="4689"/>
                  </a:lnTo>
                  <a:lnTo>
                    <a:pt x="4696" y="4684"/>
                  </a:lnTo>
                  <a:lnTo>
                    <a:pt x="4675" y="4680"/>
                  </a:lnTo>
                  <a:lnTo>
                    <a:pt x="4654" y="4674"/>
                  </a:lnTo>
                  <a:lnTo>
                    <a:pt x="4619" y="4664"/>
                  </a:lnTo>
                  <a:lnTo>
                    <a:pt x="4584" y="4651"/>
                  </a:lnTo>
                  <a:lnTo>
                    <a:pt x="4551" y="4639"/>
                  </a:lnTo>
                  <a:lnTo>
                    <a:pt x="4518" y="4624"/>
                  </a:lnTo>
                  <a:lnTo>
                    <a:pt x="4484" y="4606"/>
                  </a:lnTo>
                  <a:lnTo>
                    <a:pt x="4452" y="4589"/>
                  </a:lnTo>
                  <a:lnTo>
                    <a:pt x="4421" y="4570"/>
                  </a:lnTo>
                  <a:lnTo>
                    <a:pt x="4390" y="4549"/>
                  </a:lnTo>
                  <a:lnTo>
                    <a:pt x="4361" y="4526"/>
                  </a:lnTo>
                  <a:lnTo>
                    <a:pt x="4331" y="4502"/>
                  </a:lnTo>
                  <a:lnTo>
                    <a:pt x="4301" y="4477"/>
                  </a:lnTo>
                  <a:lnTo>
                    <a:pt x="4272" y="4450"/>
                  </a:lnTo>
                  <a:lnTo>
                    <a:pt x="4244" y="4422"/>
                  </a:lnTo>
                  <a:lnTo>
                    <a:pt x="4216" y="4392"/>
                  </a:lnTo>
                  <a:lnTo>
                    <a:pt x="4188" y="4361"/>
                  </a:lnTo>
                  <a:lnTo>
                    <a:pt x="4162" y="4328"/>
                  </a:lnTo>
                  <a:lnTo>
                    <a:pt x="4123" y="4277"/>
                  </a:lnTo>
                  <a:lnTo>
                    <a:pt x="4086" y="4229"/>
                  </a:lnTo>
                  <a:lnTo>
                    <a:pt x="4051" y="4183"/>
                  </a:lnTo>
                  <a:lnTo>
                    <a:pt x="4018" y="4138"/>
                  </a:lnTo>
                  <a:lnTo>
                    <a:pt x="3985" y="4094"/>
                  </a:lnTo>
                  <a:lnTo>
                    <a:pt x="3954" y="4051"/>
                  </a:lnTo>
                  <a:lnTo>
                    <a:pt x="3925" y="4009"/>
                  </a:lnTo>
                  <a:lnTo>
                    <a:pt x="3897" y="3966"/>
                  </a:lnTo>
                  <a:lnTo>
                    <a:pt x="3887" y="3953"/>
                  </a:lnTo>
                  <a:lnTo>
                    <a:pt x="3876" y="3938"/>
                  </a:lnTo>
                  <a:lnTo>
                    <a:pt x="3865" y="3925"/>
                  </a:lnTo>
                  <a:lnTo>
                    <a:pt x="3855" y="3912"/>
                  </a:lnTo>
                  <a:lnTo>
                    <a:pt x="3843" y="3900"/>
                  </a:lnTo>
                  <a:lnTo>
                    <a:pt x="3832" y="3888"/>
                  </a:lnTo>
                  <a:lnTo>
                    <a:pt x="3820" y="3878"/>
                  </a:lnTo>
                  <a:lnTo>
                    <a:pt x="3808" y="3868"/>
                  </a:lnTo>
                  <a:lnTo>
                    <a:pt x="3795" y="3857"/>
                  </a:lnTo>
                  <a:lnTo>
                    <a:pt x="3782" y="3848"/>
                  </a:lnTo>
                  <a:lnTo>
                    <a:pt x="3770" y="3840"/>
                  </a:lnTo>
                  <a:lnTo>
                    <a:pt x="3756" y="3832"/>
                  </a:lnTo>
                  <a:lnTo>
                    <a:pt x="3742" y="3825"/>
                  </a:lnTo>
                  <a:lnTo>
                    <a:pt x="3728" y="3818"/>
                  </a:lnTo>
                  <a:lnTo>
                    <a:pt x="3714" y="3812"/>
                  </a:lnTo>
                  <a:lnTo>
                    <a:pt x="3699" y="3806"/>
                  </a:lnTo>
                  <a:lnTo>
                    <a:pt x="3684" y="3801"/>
                  </a:lnTo>
                  <a:lnTo>
                    <a:pt x="3669" y="3797"/>
                  </a:lnTo>
                  <a:lnTo>
                    <a:pt x="3653" y="3793"/>
                  </a:lnTo>
                  <a:lnTo>
                    <a:pt x="3637" y="3790"/>
                  </a:lnTo>
                  <a:lnTo>
                    <a:pt x="3621" y="3787"/>
                  </a:lnTo>
                  <a:lnTo>
                    <a:pt x="3603" y="3785"/>
                  </a:lnTo>
                  <a:lnTo>
                    <a:pt x="3586" y="3784"/>
                  </a:lnTo>
                  <a:lnTo>
                    <a:pt x="3569" y="3783"/>
                  </a:lnTo>
                  <a:lnTo>
                    <a:pt x="3532" y="3783"/>
                  </a:lnTo>
                  <a:lnTo>
                    <a:pt x="3494" y="3785"/>
                  </a:lnTo>
                  <a:lnTo>
                    <a:pt x="3455" y="3790"/>
                  </a:lnTo>
                  <a:lnTo>
                    <a:pt x="3414" y="3797"/>
                  </a:lnTo>
                  <a:lnTo>
                    <a:pt x="3360" y="3807"/>
                  </a:lnTo>
                  <a:lnTo>
                    <a:pt x="3306" y="3816"/>
                  </a:lnTo>
                  <a:lnTo>
                    <a:pt x="3252" y="3825"/>
                  </a:lnTo>
                  <a:lnTo>
                    <a:pt x="3200" y="3834"/>
                  </a:lnTo>
                  <a:lnTo>
                    <a:pt x="3147" y="3841"/>
                  </a:lnTo>
                  <a:lnTo>
                    <a:pt x="3095" y="3848"/>
                  </a:lnTo>
                  <a:lnTo>
                    <a:pt x="3044" y="3853"/>
                  </a:lnTo>
                  <a:lnTo>
                    <a:pt x="2992" y="3857"/>
                  </a:lnTo>
                  <a:lnTo>
                    <a:pt x="2940" y="3860"/>
                  </a:lnTo>
                  <a:lnTo>
                    <a:pt x="2890" y="3861"/>
                  </a:lnTo>
                  <a:lnTo>
                    <a:pt x="2838" y="3860"/>
                  </a:lnTo>
                  <a:lnTo>
                    <a:pt x="2788" y="3857"/>
                  </a:lnTo>
                  <a:lnTo>
                    <a:pt x="2736" y="3852"/>
                  </a:lnTo>
                  <a:lnTo>
                    <a:pt x="2686" y="3845"/>
                  </a:lnTo>
                  <a:lnTo>
                    <a:pt x="2661" y="3841"/>
                  </a:lnTo>
                  <a:lnTo>
                    <a:pt x="2634" y="3836"/>
                  </a:lnTo>
                  <a:lnTo>
                    <a:pt x="2609" y="3831"/>
                  </a:lnTo>
                  <a:lnTo>
                    <a:pt x="2584" y="3824"/>
                  </a:lnTo>
                  <a:lnTo>
                    <a:pt x="2531" y="3810"/>
                  </a:lnTo>
                  <a:lnTo>
                    <a:pt x="2478" y="3797"/>
                  </a:lnTo>
                  <a:lnTo>
                    <a:pt x="2424" y="3781"/>
                  </a:lnTo>
                  <a:lnTo>
                    <a:pt x="2369" y="3763"/>
                  </a:lnTo>
                  <a:lnTo>
                    <a:pt x="2315" y="3745"/>
                  </a:lnTo>
                  <a:lnTo>
                    <a:pt x="2260" y="3724"/>
                  </a:lnTo>
                  <a:lnTo>
                    <a:pt x="2206" y="3703"/>
                  </a:lnTo>
                  <a:lnTo>
                    <a:pt x="2151" y="3679"/>
                  </a:lnTo>
                  <a:lnTo>
                    <a:pt x="2124" y="3666"/>
                  </a:lnTo>
                  <a:lnTo>
                    <a:pt x="2097" y="3652"/>
                  </a:lnTo>
                  <a:lnTo>
                    <a:pt x="2070" y="3638"/>
                  </a:lnTo>
                  <a:lnTo>
                    <a:pt x="2043" y="3623"/>
                  </a:lnTo>
                  <a:lnTo>
                    <a:pt x="2017" y="3609"/>
                  </a:lnTo>
                  <a:lnTo>
                    <a:pt x="1991" y="3592"/>
                  </a:lnTo>
                  <a:lnTo>
                    <a:pt x="1964" y="3576"/>
                  </a:lnTo>
                  <a:lnTo>
                    <a:pt x="1939" y="3559"/>
                  </a:lnTo>
                  <a:lnTo>
                    <a:pt x="1913" y="3541"/>
                  </a:lnTo>
                  <a:lnTo>
                    <a:pt x="1887" y="3523"/>
                  </a:lnTo>
                  <a:lnTo>
                    <a:pt x="1862" y="3503"/>
                  </a:lnTo>
                  <a:lnTo>
                    <a:pt x="1837" y="3482"/>
                  </a:lnTo>
                  <a:lnTo>
                    <a:pt x="1813" y="3462"/>
                  </a:lnTo>
                  <a:lnTo>
                    <a:pt x="1789" y="3440"/>
                  </a:lnTo>
                  <a:lnTo>
                    <a:pt x="1765" y="3417"/>
                  </a:lnTo>
                  <a:lnTo>
                    <a:pt x="1742" y="3394"/>
                  </a:lnTo>
                  <a:lnTo>
                    <a:pt x="1692" y="3344"/>
                  </a:lnTo>
                  <a:lnTo>
                    <a:pt x="1643" y="3294"/>
                  </a:lnTo>
                  <a:lnTo>
                    <a:pt x="1595" y="3245"/>
                  </a:lnTo>
                  <a:lnTo>
                    <a:pt x="1548" y="3198"/>
                  </a:lnTo>
                  <a:lnTo>
                    <a:pt x="1500" y="3152"/>
                  </a:lnTo>
                  <a:lnTo>
                    <a:pt x="1451" y="3106"/>
                  </a:lnTo>
                  <a:lnTo>
                    <a:pt x="1403" y="3061"/>
                  </a:lnTo>
                  <a:lnTo>
                    <a:pt x="1354" y="3018"/>
                  </a:lnTo>
                  <a:lnTo>
                    <a:pt x="1332" y="3000"/>
                  </a:lnTo>
                  <a:lnTo>
                    <a:pt x="1310" y="2981"/>
                  </a:lnTo>
                  <a:lnTo>
                    <a:pt x="1287" y="2964"/>
                  </a:lnTo>
                  <a:lnTo>
                    <a:pt x="1264" y="2948"/>
                  </a:lnTo>
                  <a:lnTo>
                    <a:pt x="1216" y="2917"/>
                  </a:lnTo>
                  <a:lnTo>
                    <a:pt x="1168" y="2887"/>
                  </a:lnTo>
                  <a:lnTo>
                    <a:pt x="1118" y="2860"/>
                  </a:lnTo>
                  <a:lnTo>
                    <a:pt x="1067" y="2832"/>
                  </a:lnTo>
                  <a:lnTo>
                    <a:pt x="1017" y="2807"/>
                  </a:lnTo>
                  <a:lnTo>
                    <a:pt x="966" y="2782"/>
                  </a:lnTo>
                  <a:lnTo>
                    <a:pt x="941" y="2769"/>
                  </a:lnTo>
                  <a:lnTo>
                    <a:pt x="916" y="2756"/>
                  </a:lnTo>
                  <a:lnTo>
                    <a:pt x="890" y="2744"/>
                  </a:lnTo>
                  <a:lnTo>
                    <a:pt x="865" y="2730"/>
                  </a:lnTo>
                  <a:lnTo>
                    <a:pt x="840" y="2717"/>
                  </a:lnTo>
                  <a:lnTo>
                    <a:pt x="815" y="2704"/>
                  </a:lnTo>
                  <a:lnTo>
                    <a:pt x="790" y="2690"/>
                  </a:lnTo>
                  <a:lnTo>
                    <a:pt x="764" y="2675"/>
                  </a:lnTo>
                  <a:lnTo>
                    <a:pt x="712" y="2644"/>
                  </a:lnTo>
                  <a:lnTo>
                    <a:pt x="662" y="2612"/>
                  </a:lnTo>
                  <a:lnTo>
                    <a:pt x="614" y="2579"/>
                  </a:lnTo>
                  <a:lnTo>
                    <a:pt x="568" y="2545"/>
                  </a:lnTo>
                  <a:lnTo>
                    <a:pt x="526" y="2512"/>
                  </a:lnTo>
                  <a:lnTo>
                    <a:pt x="486" y="2478"/>
                  </a:lnTo>
                  <a:lnTo>
                    <a:pt x="447" y="2442"/>
                  </a:lnTo>
                  <a:lnTo>
                    <a:pt x="412" y="2407"/>
                  </a:lnTo>
                  <a:lnTo>
                    <a:pt x="382" y="2376"/>
                  </a:lnTo>
                  <a:lnTo>
                    <a:pt x="355" y="2342"/>
                  </a:lnTo>
                  <a:lnTo>
                    <a:pt x="328" y="2308"/>
                  </a:lnTo>
                  <a:lnTo>
                    <a:pt x="304" y="2273"/>
                  </a:lnTo>
                  <a:lnTo>
                    <a:pt x="280" y="2238"/>
                  </a:lnTo>
                  <a:lnTo>
                    <a:pt x="258" y="2201"/>
                  </a:lnTo>
                  <a:lnTo>
                    <a:pt x="237" y="2165"/>
                  </a:lnTo>
                  <a:lnTo>
                    <a:pt x="217" y="2127"/>
                  </a:lnTo>
                  <a:lnTo>
                    <a:pt x="198" y="2089"/>
                  </a:lnTo>
                  <a:lnTo>
                    <a:pt x="179" y="2051"/>
                  </a:lnTo>
                  <a:lnTo>
                    <a:pt x="162" y="2012"/>
                  </a:lnTo>
                  <a:lnTo>
                    <a:pt x="145" y="1973"/>
                  </a:lnTo>
                  <a:lnTo>
                    <a:pt x="113" y="1895"/>
                  </a:lnTo>
                  <a:lnTo>
                    <a:pt x="83" y="1817"/>
                  </a:lnTo>
                  <a:lnTo>
                    <a:pt x="69" y="1778"/>
                  </a:lnTo>
                  <a:lnTo>
                    <a:pt x="55" y="1739"/>
                  </a:lnTo>
                  <a:lnTo>
                    <a:pt x="44" y="1700"/>
                  </a:lnTo>
                  <a:lnTo>
                    <a:pt x="34" y="1662"/>
                  </a:lnTo>
                  <a:lnTo>
                    <a:pt x="24" y="1624"/>
                  </a:lnTo>
                  <a:lnTo>
                    <a:pt x="18" y="1588"/>
                  </a:lnTo>
                  <a:lnTo>
                    <a:pt x="12" y="1551"/>
                  </a:lnTo>
                  <a:lnTo>
                    <a:pt x="7" y="1515"/>
                  </a:lnTo>
                  <a:lnTo>
                    <a:pt x="4" y="1480"/>
                  </a:lnTo>
                  <a:lnTo>
                    <a:pt x="1" y="1444"/>
                  </a:lnTo>
                  <a:lnTo>
                    <a:pt x="0" y="1409"/>
                  </a:lnTo>
                  <a:lnTo>
                    <a:pt x="1" y="1374"/>
                  </a:lnTo>
                  <a:lnTo>
                    <a:pt x="4" y="1340"/>
                  </a:lnTo>
                  <a:lnTo>
                    <a:pt x="7" y="1307"/>
                  </a:lnTo>
                  <a:lnTo>
                    <a:pt x="12" y="1272"/>
                  </a:lnTo>
                  <a:lnTo>
                    <a:pt x="18" y="1239"/>
                  </a:lnTo>
                  <a:lnTo>
                    <a:pt x="22" y="1218"/>
                  </a:lnTo>
                  <a:lnTo>
                    <a:pt x="28" y="1199"/>
                  </a:lnTo>
                  <a:lnTo>
                    <a:pt x="34" y="1179"/>
                  </a:lnTo>
                  <a:lnTo>
                    <a:pt x="40" y="1160"/>
                  </a:lnTo>
                  <a:lnTo>
                    <a:pt x="47" y="1141"/>
                  </a:lnTo>
                  <a:lnTo>
                    <a:pt x="55" y="1123"/>
                  </a:lnTo>
                  <a:lnTo>
                    <a:pt x="63" y="1105"/>
                  </a:lnTo>
                  <a:lnTo>
                    <a:pt x="73" y="1088"/>
                  </a:lnTo>
                  <a:lnTo>
                    <a:pt x="82" y="1070"/>
                  </a:lnTo>
                  <a:lnTo>
                    <a:pt x="92" y="1054"/>
                  </a:lnTo>
                  <a:lnTo>
                    <a:pt x="102" y="1038"/>
                  </a:lnTo>
                  <a:lnTo>
                    <a:pt x="114" y="1022"/>
                  </a:lnTo>
                  <a:lnTo>
                    <a:pt x="125" y="1007"/>
                  </a:lnTo>
                  <a:lnTo>
                    <a:pt x="138" y="993"/>
                  </a:lnTo>
                  <a:lnTo>
                    <a:pt x="151" y="980"/>
                  </a:lnTo>
                  <a:lnTo>
                    <a:pt x="164" y="966"/>
                  </a:lnTo>
                  <a:lnTo>
                    <a:pt x="178" y="952"/>
                  </a:lnTo>
                  <a:lnTo>
                    <a:pt x="193" y="941"/>
                  </a:lnTo>
                  <a:lnTo>
                    <a:pt x="208" y="928"/>
                  </a:lnTo>
                  <a:lnTo>
                    <a:pt x="224" y="917"/>
                  </a:lnTo>
                  <a:lnTo>
                    <a:pt x="240" y="906"/>
                  </a:lnTo>
                  <a:lnTo>
                    <a:pt x="257" y="895"/>
                  </a:lnTo>
                  <a:lnTo>
                    <a:pt x="274" y="886"/>
                  </a:lnTo>
                  <a:lnTo>
                    <a:pt x="293" y="875"/>
                  </a:lnTo>
                  <a:lnTo>
                    <a:pt x="311" y="867"/>
                  </a:lnTo>
                  <a:lnTo>
                    <a:pt x="331" y="858"/>
                  </a:lnTo>
                  <a:lnTo>
                    <a:pt x="350" y="850"/>
                  </a:lnTo>
                  <a:lnTo>
                    <a:pt x="371" y="843"/>
                  </a:lnTo>
                  <a:lnTo>
                    <a:pt x="391" y="836"/>
                  </a:lnTo>
                  <a:lnTo>
                    <a:pt x="412" y="831"/>
                  </a:lnTo>
                  <a:lnTo>
                    <a:pt x="434" y="825"/>
                  </a:lnTo>
                  <a:lnTo>
                    <a:pt x="457" y="819"/>
                  </a:lnTo>
                  <a:lnTo>
                    <a:pt x="539" y="802"/>
                  </a:lnTo>
                  <a:lnTo>
                    <a:pt x="619" y="786"/>
                  </a:lnTo>
                  <a:lnTo>
                    <a:pt x="695" y="771"/>
                  </a:lnTo>
                  <a:lnTo>
                    <a:pt x="768" y="760"/>
                  </a:lnTo>
                  <a:lnTo>
                    <a:pt x="838" y="748"/>
                  </a:lnTo>
                  <a:lnTo>
                    <a:pt x="907" y="739"/>
                  </a:lnTo>
                  <a:lnTo>
                    <a:pt x="972" y="731"/>
                  </a:lnTo>
                  <a:lnTo>
                    <a:pt x="1036" y="725"/>
                  </a:lnTo>
                  <a:lnTo>
                    <a:pt x="1077" y="721"/>
                  </a:lnTo>
                  <a:lnTo>
                    <a:pt x="1119" y="714"/>
                  </a:lnTo>
                  <a:lnTo>
                    <a:pt x="1159" y="706"/>
                  </a:lnTo>
                  <a:lnTo>
                    <a:pt x="1198" y="694"/>
                  </a:lnTo>
                  <a:lnTo>
                    <a:pt x="1237" y="682"/>
                  </a:lnTo>
                  <a:lnTo>
                    <a:pt x="1275" y="667"/>
                  </a:lnTo>
                  <a:lnTo>
                    <a:pt x="1311" y="649"/>
                  </a:lnTo>
                  <a:lnTo>
                    <a:pt x="1348" y="631"/>
                  </a:lnTo>
                  <a:lnTo>
                    <a:pt x="1384" y="609"/>
                  </a:lnTo>
                  <a:lnTo>
                    <a:pt x="1419" y="586"/>
                  </a:lnTo>
                  <a:lnTo>
                    <a:pt x="1454" y="561"/>
                  </a:lnTo>
                  <a:lnTo>
                    <a:pt x="1488" y="534"/>
                  </a:lnTo>
                  <a:lnTo>
                    <a:pt x="1521" y="503"/>
                  </a:lnTo>
                  <a:lnTo>
                    <a:pt x="1555" y="470"/>
                  </a:lnTo>
                  <a:lnTo>
                    <a:pt x="1587" y="436"/>
                  </a:lnTo>
                  <a:lnTo>
                    <a:pt x="1620" y="399"/>
                  </a:lnTo>
                  <a:lnTo>
                    <a:pt x="1637" y="379"/>
                  </a:lnTo>
                  <a:lnTo>
                    <a:pt x="1687" y="320"/>
                  </a:lnTo>
                  <a:lnTo>
                    <a:pt x="1738" y="263"/>
                  </a:lnTo>
                  <a:lnTo>
                    <a:pt x="1765" y="235"/>
                  </a:lnTo>
                  <a:lnTo>
                    <a:pt x="1791" y="208"/>
                  </a:lnTo>
                  <a:lnTo>
                    <a:pt x="1819" y="181"/>
                  </a:lnTo>
                  <a:lnTo>
                    <a:pt x="1847" y="156"/>
                  </a:lnTo>
                  <a:lnTo>
                    <a:pt x="1877" y="131"/>
                  </a:lnTo>
                  <a:lnTo>
                    <a:pt x="1907" y="108"/>
                  </a:lnTo>
                  <a:lnTo>
                    <a:pt x="1939" y="86"/>
                  </a:lnTo>
                  <a:lnTo>
                    <a:pt x="1972" y="66"/>
                  </a:lnTo>
                  <a:lnTo>
                    <a:pt x="1989" y="56"/>
                  </a:lnTo>
                  <a:lnTo>
                    <a:pt x="2007" y="47"/>
                  </a:lnTo>
                  <a:lnTo>
                    <a:pt x="2024" y="39"/>
                  </a:lnTo>
                  <a:lnTo>
                    <a:pt x="2042" y="31"/>
                  </a:lnTo>
                  <a:lnTo>
                    <a:pt x="2061" y="23"/>
                  </a:lnTo>
                  <a:lnTo>
                    <a:pt x="2080" y="16"/>
                  </a:lnTo>
                  <a:lnTo>
                    <a:pt x="2100" y="11"/>
                  </a:lnTo>
                  <a:lnTo>
                    <a:pt x="2119" y="4"/>
                  </a:lnTo>
                  <a:lnTo>
                    <a:pt x="2129" y="4"/>
                  </a:lnTo>
                  <a:lnTo>
                    <a:pt x="2132" y="4"/>
                  </a:lnTo>
                  <a:lnTo>
                    <a:pt x="2158" y="1"/>
                  </a:lnTo>
                  <a:lnTo>
                    <a:pt x="2184" y="0"/>
                  </a:lnTo>
                  <a:lnTo>
                    <a:pt x="2211" y="0"/>
                  </a:lnTo>
                  <a:lnTo>
                    <a:pt x="2236" y="1"/>
                  </a:lnTo>
                  <a:lnTo>
                    <a:pt x="2261" y="5"/>
                  </a:lnTo>
                  <a:lnTo>
                    <a:pt x="2287" y="8"/>
                  </a:lnTo>
                  <a:lnTo>
                    <a:pt x="2312" y="14"/>
                  </a:lnTo>
                  <a:lnTo>
                    <a:pt x="2337" y="21"/>
                  </a:lnTo>
                  <a:lnTo>
                    <a:pt x="2361" y="29"/>
                  </a:lnTo>
                  <a:lnTo>
                    <a:pt x="2385" y="38"/>
                  </a:lnTo>
                  <a:lnTo>
                    <a:pt x="2409" y="48"/>
                  </a:lnTo>
                  <a:lnTo>
                    <a:pt x="2433" y="60"/>
                  </a:lnTo>
                  <a:lnTo>
                    <a:pt x="2456" y="74"/>
                  </a:lnTo>
                  <a:lnTo>
                    <a:pt x="2479" y="87"/>
                  </a:lnTo>
                  <a:lnTo>
                    <a:pt x="2502" y="103"/>
                  </a:lnTo>
                  <a:lnTo>
                    <a:pt x="2525" y="121"/>
                  </a:lnTo>
                  <a:lnTo>
                    <a:pt x="2549" y="140"/>
                  </a:lnTo>
                  <a:lnTo>
                    <a:pt x="2573" y="159"/>
                  </a:lnTo>
                  <a:lnTo>
                    <a:pt x="2597" y="177"/>
                  </a:lnTo>
                  <a:lnTo>
                    <a:pt x="2623" y="194"/>
                  </a:lnTo>
                  <a:lnTo>
                    <a:pt x="2657" y="220"/>
                  </a:lnTo>
                  <a:lnTo>
                    <a:pt x="2693" y="247"/>
                  </a:lnTo>
                  <a:lnTo>
                    <a:pt x="2727" y="274"/>
                  </a:lnTo>
                  <a:lnTo>
                    <a:pt x="2761" y="302"/>
                  </a:lnTo>
                  <a:lnTo>
                    <a:pt x="2780" y="318"/>
                  </a:lnTo>
                  <a:lnTo>
                    <a:pt x="2799" y="335"/>
                  </a:lnTo>
                  <a:lnTo>
                    <a:pt x="2819" y="351"/>
                  </a:lnTo>
                  <a:lnTo>
                    <a:pt x="2838" y="367"/>
                  </a:lnTo>
                  <a:lnTo>
                    <a:pt x="2875" y="397"/>
                  </a:lnTo>
                  <a:lnTo>
                    <a:pt x="2912" y="428"/>
                  </a:lnTo>
                  <a:lnTo>
                    <a:pt x="2947" y="460"/>
                  </a:lnTo>
                  <a:lnTo>
                    <a:pt x="2984" y="491"/>
                  </a:lnTo>
                  <a:lnTo>
                    <a:pt x="3020" y="524"/>
                  </a:lnTo>
                  <a:lnTo>
                    <a:pt x="3054" y="558"/>
                  </a:lnTo>
                  <a:lnTo>
                    <a:pt x="3088" y="592"/>
                  </a:lnTo>
                  <a:lnTo>
                    <a:pt x="3121" y="626"/>
                  </a:lnTo>
                  <a:lnTo>
                    <a:pt x="3162" y="673"/>
                  </a:lnTo>
                  <a:lnTo>
                    <a:pt x="3201" y="722"/>
                  </a:lnTo>
                  <a:lnTo>
                    <a:pt x="3240" y="771"/>
                  </a:lnTo>
                  <a:lnTo>
                    <a:pt x="3277" y="820"/>
                  </a:lnTo>
                  <a:lnTo>
                    <a:pt x="3311" y="871"/>
                  </a:lnTo>
                  <a:lnTo>
                    <a:pt x="3345" y="921"/>
                  </a:lnTo>
                  <a:lnTo>
                    <a:pt x="3377" y="972"/>
                  </a:lnTo>
                  <a:lnTo>
                    <a:pt x="3408" y="1023"/>
                  </a:lnTo>
                  <a:lnTo>
                    <a:pt x="3438" y="1074"/>
                  </a:lnTo>
                  <a:lnTo>
                    <a:pt x="3468" y="1125"/>
                  </a:lnTo>
                  <a:lnTo>
                    <a:pt x="3496" y="1176"/>
                  </a:lnTo>
                  <a:lnTo>
                    <a:pt x="3522" y="1226"/>
                  </a:lnTo>
                  <a:lnTo>
                    <a:pt x="3572" y="1326"/>
                  </a:lnTo>
                  <a:lnTo>
                    <a:pt x="3620" y="1422"/>
                  </a:lnTo>
                  <a:lnTo>
                    <a:pt x="3640" y="1468"/>
                  </a:lnTo>
                  <a:lnTo>
                    <a:pt x="3661" y="1514"/>
                  </a:lnTo>
                  <a:lnTo>
                    <a:pt x="3679" y="1561"/>
                  </a:lnTo>
                  <a:lnTo>
                    <a:pt x="3696" y="1609"/>
                  </a:lnTo>
                  <a:lnTo>
                    <a:pt x="3714" y="1658"/>
                  </a:lnTo>
                  <a:lnTo>
                    <a:pt x="3728" y="1707"/>
                  </a:lnTo>
                  <a:lnTo>
                    <a:pt x="3742" y="1757"/>
                  </a:lnTo>
                  <a:lnTo>
                    <a:pt x="3755" y="1809"/>
                  </a:lnTo>
                  <a:lnTo>
                    <a:pt x="3766" y="1861"/>
                  </a:lnTo>
                  <a:lnTo>
                    <a:pt x="3778" y="1914"/>
                  </a:lnTo>
                  <a:lnTo>
                    <a:pt x="3787" y="1968"/>
                  </a:lnTo>
                  <a:lnTo>
                    <a:pt x="3795" y="2023"/>
                  </a:lnTo>
                  <a:lnTo>
                    <a:pt x="3803" y="2080"/>
                  </a:lnTo>
                  <a:lnTo>
                    <a:pt x="3809" y="2136"/>
                  </a:lnTo>
                  <a:lnTo>
                    <a:pt x="3813" y="2194"/>
                  </a:lnTo>
                  <a:lnTo>
                    <a:pt x="3818" y="2254"/>
                  </a:lnTo>
                  <a:lnTo>
                    <a:pt x="3819" y="2287"/>
                  </a:lnTo>
                  <a:lnTo>
                    <a:pt x="3821" y="2322"/>
                  </a:lnTo>
                  <a:lnTo>
                    <a:pt x="3823" y="2356"/>
                  </a:lnTo>
                  <a:lnTo>
                    <a:pt x="3825" y="2390"/>
                  </a:lnTo>
                  <a:lnTo>
                    <a:pt x="3826" y="2425"/>
                  </a:lnTo>
                  <a:lnTo>
                    <a:pt x="3827" y="2459"/>
                  </a:lnTo>
                  <a:lnTo>
                    <a:pt x="3828" y="2494"/>
                  </a:lnTo>
                  <a:lnTo>
                    <a:pt x="3831" y="2528"/>
                  </a:lnTo>
                  <a:lnTo>
                    <a:pt x="3833" y="2589"/>
                  </a:lnTo>
                  <a:lnTo>
                    <a:pt x="3835" y="2650"/>
                  </a:lnTo>
                  <a:lnTo>
                    <a:pt x="3837" y="2712"/>
                  </a:lnTo>
                  <a:lnTo>
                    <a:pt x="3841" y="2772"/>
                  </a:lnTo>
                  <a:lnTo>
                    <a:pt x="3844" y="2834"/>
                  </a:lnTo>
                  <a:lnTo>
                    <a:pt x="3849" y="2896"/>
                  </a:lnTo>
                  <a:lnTo>
                    <a:pt x="3854" y="2957"/>
                  </a:lnTo>
                  <a:lnTo>
                    <a:pt x="3859" y="3018"/>
                  </a:lnTo>
                  <a:lnTo>
                    <a:pt x="3860" y="3036"/>
                  </a:lnTo>
                  <a:lnTo>
                    <a:pt x="3864" y="3055"/>
                  </a:lnTo>
                  <a:lnTo>
                    <a:pt x="3866" y="3072"/>
                  </a:lnTo>
                  <a:lnTo>
                    <a:pt x="3870" y="3088"/>
                  </a:lnTo>
                  <a:lnTo>
                    <a:pt x="3874" y="3105"/>
                  </a:lnTo>
                  <a:lnTo>
                    <a:pt x="3879" y="3121"/>
                  </a:lnTo>
                  <a:lnTo>
                    <a:pt x="3884" y="3136"/>
                  </a:lnTo>
                  <a:lnTo>
                    <a:pt x="3889" y="3151"/>
                  </a:lnTo>
                  <a:lnTo>
                    <a:pt x="3896" y="3166"/>
                  </a:lnTo>
                  <a:lnTo>
                    <a:pt x="3903" y="3180"/>
                  </a:lnTo>
                  <a:lnTo>
                    <a:pt x="3910" y="3193"/>
                  </a:lnTo>
                  <a:lnTo>
                    <a:pt x="3918" y="3206"/>
                  </a:lnTo>
                  <a:lnTo>
                    <a:pt x="3926" y="3219"/>
                  </a:lnTo>
                  <a:lnTo>
                    <a:pt x="3935" y="3231"/>
                  </a:lnTo>
                  <a:lnTo>
                    <a:pt x="3944" y="3243"/>
                  </a:lnTo>
                  <a:lnTo>
                    <a:pt x="3953" y="3254"/>
                  </a:lnTo>
                  <a:lnTo>
                    <a:pt x="3964" y="3266"/>
                  </a:lnTo>
                  <a:lnTo>
                    <a:pt x="3975" y="3276"/>
                  </a:lnTo>
                  <a:lnTo>
                    <a:pt x="3987" y="3285"/>
                  </a:lnTo>
                  <a:lnTo>
                    <a:pt x="3998" y="3295"/>
                  </a:lnTo>
                  <a:lnTo>
                    <a:pt x="4011" y="3305"/>
                  </a:lnTo>
                  <a:lnTo>
                    <a:pt x="4023" y="3313"/>
                  </a:lnTo>
                  <a:lnTo>
                    <a:pt x="4037" y="3321"/>
                  </a:lnTo>
                  <a:lnTo>
                    <a:pt x="4051" y="3329"/>
                  </a:lnTo>
                  <a:lnTo>
                    <a:pt x="4065" y="3336"/>
                  </a:lnTo>
                  <a:lnTo>
                    <a:pt x="4080" y="3342"/>
                  </a:lnTo>
                  <a:lnTo>
                    <a:pt x="4096" y="3348"/>
                  </a:lnTo>
                  <a:lnTo>
                    <a:pt x="4112" y="3354"/>
                  </a:lnTo>
                  <a:lnTo>
                    <a:pt x="4128" y="3360"/>
                  </a:lnTo>
                  <a:lnTo>
                    <a:pt x="4145" y="3364"/>
                  </a:lnTo>
                  <a:lnTo>
                    <a:pt x="4162" y="3369"/>
                  </a:lnTo>
                  <a:lnTo>
                    <a:pt x="4180" y="3372"/>
                  </a:lnTo>
                  <a:lnTo>
                    <a:pt x="4258" y="3388"/>
                  </a:lnTo>
                  <a:lnTo>
                    <a:pt x="4336" y="3406"/>
                  </a:lnTo>
                  <a:lnTo>
                    <a:pt x="4375" y="3415"/>
                  </a:lnTo>
                  <a:lnTo>
                    <a:pt x="4414" y="3424"/>
                  </a:lnTo>
                  <a:lnTo>
                    <a:pt x="4452" y="3434"/>
                  </a:lnTo>
                  <a:lnTo>
                    <a:pt x="4490" y="3446"/>
                  </a:lnTo>
                  <a:lnTo>
                    <a:pt x="4528" y="3457"/>
                  </a:lnTo>
                  <a:lnTo>
                    <a:pt x="4566" y="3470"/>
                  </a:lnTo>
                  <a:lnTo>
                    <a:pt x="4603" y="3484"/>
                  </a:lnTo>
                  <a:lnTo>
                    <a:pt x="4639" y="3498"/>
                  </a:lnTo>
                  <a:lnTo>
                    <a:pt x="4676" y="3514"/>
                  </a:lnTo>
                  <a:lnTo>
                    <a:pt x="4713" y="3531"/>
                  </a:lnTo>
                  <a:lnTo>
                    <a:pt x="4748" y="3549"/>
                  </a:lnTo>
                  <a:lnTo>
                    <a:pt x="4784" y="3568"/>
                  </a:lnTo>
                  <a:lnTo>
                    <a:pt x="4811" y="3584"/>
                  </a:lnTo>
                  <a:lnTo>
                    <a:pt x="4839" y="3602"/>
                  </a:lnTo>
                  <a:lnTo>
                    <a:pt x="4864" y="3619"/>
                  </a:lnTo>
                  <a:lnTo>
                    <a:pt x="4889" y="3636"/>
                  </a:lnTo>
                  <a:lnTo>
                    <a:pt x="4915" y="3654"/>
                  </a:lnTo>
                  <a:lnTo>
                    <a:pt x="4938" y="3673"/>
                  </a:lnTo>
                  <a:lnTo>
                    <a:pt x="4959" y="3691"/>
                  </a:lnTo>
                  <a:lnTo>
                    <a:pt x="4981" y="3709"/>
                  </a:lnTo>
                  <a:lnTo>
                    <a:pt x="5002" y="3729"/>
                  </a:lnTo>
                  <a:lnTo>
                    <a:pt x="5021" y="3748"/>
                  </a:lnTo>
                  <a:lnTo>
                    <a:pt x="5040" y="3768"/>
                  </a:lnTo>
                  <a:lnTo>
                    <a:pt x="5057" y="3789"/>
                  </a:lnTo>
                  <a:lnTo>
                    <a:pt x="5074" y="3809"/>
                  </a:lnTo>
                  <a:lnTo>
                    <a:pt x="5090" y="3830"/>
                  </a:lnTo>
                  <a:lnTo>
                    <a:pt x="5105" y="3851"/>
                  </a:lnTo>
                  <a:lnTo>
                    <a:pt x="5119" y="3872"/>
                  </a:lnTo>
                  <a:lnTo>
                    <a:pt x="5131" y="3894"/>
                  </a:lnTo>
                  <a:lnTo>
                    <a:pt x="5144" y="3917"/>
                  </a:lnTo>
                  <a:lnTo>
                    <a:pt x="5154" y="3940"/>
                  </a:lnTo>
                  <a:lnTo>
                    <a:pt x="5165" y="3963"/>
                  </a:lnTo>
                  <a:lnTo>
                    <a:pt x="5174" y="3986"/>
                  </a:lnTo>
                  <a:lnTo>
                    <a:pt x="5183" y="4010"/>
                  </a:lnTo>
                  <a:lnTo>
                    <a:pt x="5190" y="4034"/>
                  </a:lnTo>
                  <a:lnTo>
                    <a:pt x="5197" y="4058"/>
                  </a:lnTo>
                  <a:lnTo>
                    <a:pt x="5203" y="4083"/>
                  </a:lnTo>
                  <a:lnTo>
                    <a:pt x="5207" y="4109"/>
                  </a:lnTo>
                  <a:lnTo>
                    <a:pt x="5211" y="4135"/>
                  </a:lnTo>
                  <a:lnTo>
                    <a:pt x="5214" y="4161"/>
                  </a:lnTo>
                  <a:lnTo>
                    <a:pt x="5216" y="4188"/>
                  </a:lnTo>
                  <a:lnTo>
                    <a:pt x="5217" y="4214"/>
                  </a:lnTo>
                  <a:lnTo>
                    <a:pt x="5217" y="4242"/>
                  </a:lnTo>
                  <a:lnTo>
                    <a:pt x="5216" y="4269"/>
                  </a:lnTo>
                  <a:lnTo>
                    <a:pt x="5215" y="4299"/>
                  </a:lnTo>
                  <a:lnTo>
                    <a:pt x="5212" y="4328"/>
                  </a:lnTo>
                  <a:lnTo>
                    <a:pt x="5207" y="4356"/>
                  </a:lnTo>
                  <a:lnTo>
                    <a:pt x="5203" y="4383"/>
                  </a:lnTo>
                  <a:lnTo>
                    <a:pt x="5196" y="4409"/>
                  </a:lnTo>
                  <a:lnTo>
                    <a:pt x="5188" y="4434"/>
                  </a:lnTo>
                  <a:lnTo>
                    <a:pt x="5180" y="4458"/>
                  </a:lnTo>
                  <a:lnTo>
                    <a:pt x="5169" y="4481"/>
                  </a:lnTo>
                  <a:lnTo>
                    <a:pt x="5158" y="4503"/>
                  </a:lnTo>
                  <a:lnTo>
                    <a:pt x="5146" y="4525"/>
                  </a:lnTo>
                  <a:lnTo>
                    <a:pt x="5133" y="4544"/>
                  </a:lnTo>
                  <a:lnTo>
                    <a:pt x="5119" y="4564"/>
                  </a:lnTo>
                  <a:lnTo>
                    <a:pt x="5104" y="4581"/>
                  </a:lnTo>
                  <a:lnTo>
                    <a:pt x="5087" y="4598"/>
                  </a:lnTo>
                  <a:lnTo>
                    <a:pt x="5069" y="4613"/>
                  </a:lnTo>
                  <a:lnTo>
                    <a:pt x="5051" y="4628"/>
                  </a:lnTo>
                  <a:lnTo>
                    <a:pt x="5038" y="4636"/>
                  </a:lnTo>
                  <a:lnTo>
                    <a:pt x="5026" y="4644"/>
                  </a:lnTo>
                  <a:lnTo>
                    <a:pt x="5013" y="4652"/>
                  </a:lnTo>
                  <a:lnTo>
                    <a:pt x="4999" y="4658"/>
                  </a:lnTo>
                  <a:lnTo>
                    <a:pt x="4987" y="4665"/>
                  </a:lnTo>
                  <a:lnTo>
                    <a:pt x="4972" y="4671"/>
                  </a:lnTo>
                  <a:lnTo>
                    <a:pt x="4958" y="4676"/>
                  </a:lnTo>
                  <a:lnTo>
                    <a:pt x="4943" y="4681"/>
                  </a:lnTo>
                  <a:lnTo>
                    <a:pt x="4928" y="4684"/>
                  </a:lnTo>
                  <a:lnTo>
                    <a:pt x="4913" y="4688"/>
                  </a:lnTo>
                  <a:lnTo>
                    <a:pt x="4899" y="4691"/>
                  </a:lnTo>
                  <a:lnTo>
                    <a:pt x="4882" y="4694"/>
                  </a:lnTo>
                  <a:lnTo>
                    <a:pt x="4850" y="4697"/>
                  </a:lnTo>
                  <a:lnTo>
                    <a:pt x="4817" y="469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9" name="Freeform 57">
              <a:extLst>
                <a:ext uri="{FF2B5EF4-FFF2-40B4-BE49-F238E27FC236}">
                  <a16:creationId xmlns:a16="http://schemas.microsoft.com/office/drawing/2014/main" id="{B9BA0C30-401D-4298-9413-2A5E6C7CDAB5}"/>
                </a:ext>
              </a:extLst>
            </p:cNvPr>
            <p:cNvSpPr>
              <a:spLocks noEditPoints="1"/>
            </p:cNvSpPr>
            <p:nvPr userDrawn="1"/>
          </p:nvSpPr>
          <p:spPr bwMode="auto">
            <a:xfrm>
              <a:off x="4141891" y="2875335"/>
              <a:ext cx="600192" cy="600192"/>
            </a:xfrm>
            <a:custGeom>
              <a:avLst/>
              <a:gdLst>
                <a:gd name="T0" fmla="*/ 407 w 902"/>
                <a:gd name="T1" fmla="*/ 54 h 909"/>
                <a:gd name="T2" fmla="*/ 309 w 902"/>
                <a:gd name="T3" fmla="*/ 92 h 909"/>
                <a:gd name="T4" fmla="*/ 225 w 902"/>
                <a:gd name="T5" fmla="*/ 139 h 909"/>
                <a:gd name="T6" fmla="*/ 154 w 902"/>
                <a:gd name="T7" fmla="*/ 197 h 909"/>
                <a:gd name="T8" fmla="*/ 86 w 902"/>
                <a:gd name="T9" fmla="*/ 281 h 909"/>
                <a:gd name="T10" fmla="*/ 60 w 902"/>
                <a:gd name="T11" fmla="*/ 330 h 909"/>
                <a:gd name="T12" fmla="*/ 44 w 902"/>
                <a:gd name="T13" fmla="*/ 381 h 909"/>
                <a:gd name="T14" fmla="*/ 39 w 902"/>
                <a:gd name="T15" fmla="*/ 430 h 909"/>
                <a:gd name="T16" fmla="*/ 44 w 902"/>
                <a:gd name="T17" fmla="*/ 479 h 909"/>
                <a:gd name="T18" fmla="*/ 60 w 902"/>
                <a:gd name="T19" fmla="*/ 527 h 909"/>
                <a:gd name="T20" fmla="*/ 86 w 902"/>
                <a:gd name="T21" fmla="*/ 574 h 909"/>
                <a:gd name="T22" fmla="*/ 123 w 902"/>
                <a:gd name="T23" fmla="*/ 620 h 909"/>
                <a:gd name="T24" fmla="*/ 250 w 902"/>
                <a:gd name="T25" fmla="*/ 729 h 909"/>
                <a:gd name="T26" fmla="*/ 396 w 902"/>
                <a:gd name="T27" fmla="*/ 807 h 909"/>
                <a:gd name="T28" fmla="*/ 561 w 902"/>
                <a:gd name="T29" fmla="*/ 853 h 909"/>
                <a:gd name="T30" fmla="*/ 745 w 902"/>
                <a:gd name="T31" fmla="*/ 869 h 909"/>
                <a:gd name="T32" fmla="*/ 786 w 902"/>
                <a:gd name="T33" fmla="*/ 864 h 909"/>
                <a:gd name="T34" fmla="*/ 826 w 902"/>
                <a:gd name="T35" fmla="*/ 838 h 909"/>
                <a:gd name="T36" fmla="*/ 855 w 902"/>
                <a:gd name="T37" fmla="*/ 796 h 909"/>
                <a:gd name="T38" fmla="*/ 863 w 902"/>
                <a:gd name="T39" fmla="*/ 745 h 909"/>
                <a:gd name="T40" fmla="*/ 830 w 902"/>
                <a:gd name="T41" fmla="*/ 541 h 909"/>
                <a:gd name="T42" fmla="*/ 775 w 902"/>
                <a:gd name="T43" fmla="*/ 295 h 909"/>
                <a:gd name="T44" fmla="*/ 727 w 902"/>
                <a:gd name="T45" fmla="*/ 167 h 909"/>
                <a:gd name="T46" fmla="*/ 669 w 902"/>
                <a:gd name="T47" fmla="*/ 100 h 909"/>
                <a:gd name="T48" fmla="*/ 591 w 902"/>
                <a:gd name="T49" fmla="*/ 56 h 909"/>
                <a:gd name="T50" fmla="*/ 495 w 902"/>
                <a:gd name="T51" fmla="*/ 39 h 909"/>
                <a:gd name="T52" fmla="*/ 695 w 902"/>
                <a:gd name="T53" fmla="*/ 908 h 909"/>
                <a:gd name="T54" fmla="*/ 508 w 902"/>
                <a:gd name="T55" fmla="*/ 883 h 909"/>
                <a:gd name="T56" fmla="*/ 401 w 902"/>
                <a:gd name="T57" fmla="*/ 851 h 909"/>
                <a:gd name="T58" fmla="*/ 320 w 902"/>
                <a:gd name="T59" fmla="*/ 817 h 909"/>
                <a:gd name="T60" fmla="*/ 246 w 902"/>
                <a:gd name="T61" fmla="*/ 773 h 909"/>
                <a:gd name="T62" fmla="*/ 175 w 902"/>
                <a:gd name="T63" fmla="*/ 722 h 909"/>
                <a:gd name="T64" fmla="*/ 110 w 902"/>
                <a:gd name="T65" fmla="*/ 663 h 909"/>
                <a:gd name="T66" fmla="*/ 62 w 902"/>
                <a:gd name="T67" fmla="*/ 609 h 909"/>
                <a:gd name="T68" fmla="*/ 30 w 902"/>
                <a:gd name="T69" fmla="*/ 556 h 909"/>
                <a:gd name="T70" fmla="*/ 9 w 902"/>
                <a:gd name="T71" fmla="*/ 501 h 909"/>
                <a:gd name="T72" fmla="*/ 0 w 902"/>
                <a:gd name="T73" fmla="*/ 445 h 909"/>
                <a:gd name="T74" fmla="*/ 3 w 902"/>
                <a:gd name="T75" fmla="*/ 389 h 909"/>
                <a:gd name="T76" fmla="*/ 17 w 902"/>
                <a:gd name="T77" fmla="*/ 331 h 909"/>
                <a:gd name="T78" fmla="*/ 44 w 902"/>
                <a:gd name="T79" fmla="*/ 275 h 909"/>
                <a:gd name="T80" fmla="*/ 82 w 902"/>
                <a:gd name="T81" fmla="*/ 219 h 909"/>
                <a:gd name="T82" fmla="*/ 144 w 902"/>
                <a:gd name="T83" fmla="*/ 152 h 909"/>
                <a:gd name="T84" fmla="*/ 223 w 902"/>
                <a:gd name="T85" fmla="*/ 93 h 909"/>
                <a:gd name="T86" fmla="*/ 316 w 902"/>
                <a:gd name="T87" fmla="*/ 46 h 909"/>
                <a:gd name="T88" fmla="*/ 424 w 902"/>
                <a:gd name="T89" fmla="*/ 8 h 909"/>
                <a:gd name="T90" fmla="*/ 496 w 902"/>
                <a:gd name="T91" fmla="*/ 0 h 909"/>
                <a:gd name="T92" fmla="*/ 605 w 902"/>
                <a:gd name="T93" fmla="*/ 19 h 909"/>
                <a:gd name="T94" fmla="*/ 694 w 902"/>
                <a:gd name="T95" fmla="*/ 70 h 909"/>
                <a:gd name="T96" fmla="*/ 761 w 902"/>
                <a:gd name="T97" fmla="*/ 148 h 909"/>
                <a:gd name="T98" fmla="*/ 812 w 902"/>
                <a:gd name="T99" fmla="*/ 284 h 909"/>
                <a:gd name="T100" fmla="*/ 867 w 902"/>
                <a:gd name="T101" fmla="*/ 533 h 909"/>
                <a:gd name="T102" fmla="*/ 902 w 902"/>
                <a:gd name="T103" fmla="*/ 744 h 909"/>
                <a:gd name="T104" fmla="*/ 892 w 902"/>
                <a:gd name="T105" fmla="*/ 811 h 909"/>
                <a:gd name="T106" fmla="*/ 854 w 902"/>
                <a:gd name="T107" fmla="*/ 867 h 909"/>
                <a:gd name="T108" fmla="*/ 799 w 902"/>
                <a:gd name="T109" fmla="*/ 900 h 909"/>
                <a:gd name="T110" fmla="*/ 745 w 902"/>
                <a:gd name="T111"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909">
                  <a:moveTo>
                    <a:pt x="463" y="39"/>
                  </a:moveTo>
                  <a:lnTo>
                    <a:pt x="463" y="39"/>
                  </a:lnTo>
                  <a:lnTo>
                    <a:pt x="434" y="46"/>
                  </a:lnTo>
                  <a:lnTo>
                    <a:pt x="407" y="54"/>
                  </a:lnTo>
                  <a:lnTo>
                    <a:pt x="381" y="63"/>
                  </a:lnTo>
                  <a:lnTo>
                    <a:pt x="356" y="71"/>
                  </a:lnTo>
                  <a:lnTo>
                    <a:pt x="332" y="81"/>
                  </a:lnTo>
                  <a:lnTo>
                    <a:pt x="309" y="92"/>
                  </a:lnTo>
                  <a:lnTo>
                    <a:pt x="287" y="102"/>
                  </a:lnTo>
                  <a:lnTo>
                    <a:pt x="265" y="113"/>
                  </a:lnTo>
                  <a:lnTo>
                    <a:pt x="245" y="126"/>
                  </a:lnTo>
                  <a:lnTo>
                    <a:pt x="225" y="139"/>
                  </a:lnTo>
                  <a:lnTo>
                    <a:pt x="206" y="152"/>
                  </a:lnTo>
                  <a:lnTo>
                    <a:pt x="188" y="166"/>
                  </a:lnTo>
                  <a:lnTo>
                    <a:pt x="170" y="181"/>
                  </a:lnTo>
                  <a:lnTo>
                    <a:pt x="154" y="197"/>
                  </a:lnTo>
                  <a:lnTo>
                    <a:pt x="138" y="214"/>
                  </a:lnTo>
                  <a:lnTo>
                    <a:pt x="123" y="232"/>
                  </a:lnTo>
                  <a:lnTo>
                    <a:pt x="103" y="256"/>
                  </a:lnTo>
                  <a:lnTo>
                    <a:pt x="86" y="281"/>
                  </a:lnTo>
                  <a:lnTo>
                    <a:pt x="78" y="293"/>
                  </a:lnTo>
                  <a:lnTo>
                    <a:pt x="71" y="305"/>
                  </a:lnTo>
                  <a:lnTo>
                    <a:pt x="66" y="318"/>
                  </a:lnTo>
                  <a:lnTo>
                    <a:pt x="60" y="330"/>
                  </a:lnTo>
                  <a:lnTo>
                    <a:pt x="55" y="343"/>
                  </a:lnTo>
                  <a:lnTo>
                    <a:pt x="51" y="355"/>
                  </a:lnTo>
                  <a:lnTo>
                    <a:pt x="47" y="368"/>
                  </a:lnTo>
                  <a:lnTo>
                    <a:pt x="44" y="381"/>
                  </a:lnTo>
                  <a:lnTo>
                    <a:pt x="42" y="393"/>
                  </a:lnTo>
                  <a:lnTo>
                    <a:pt x="40" y="406"/>
                  </a:lnTo>
                  <a:lnTo>
                    <a:pt x="39" y="417"/>
                  </a:lnTo>
                  <a:lnTo>
                    <a:pt x="39" y="430"/>
                  </a:lnTo>
                  <a:lnTo>
                    <a:pt x="39" y="443"/>
                  </a:lnTo>
                  <a:lnTo>
                    <a:pt x="40" y="455"/>
                  </a:lnTo>
                  <a:lnTo>
                    <a:pt x="42" y="467"/>
                  </a:lnTo>
                  <a:lnTo>
                    <a:pt x="44" y="479"/>
                  </a:lnTo>
                  <a:lnTo>
                    <a:pt x="47" y="491"/>
                  </a:lnTo>
                  <a:lnTo>
                    <a:pt x="51" y="503"/>
                  </a:lnTo>
                  <a:lnTo>
                    <a:pt x="55" y="516"/>
                  </a:lnTo>
                  <a:lnTo>
                    <a:pt x="60" y="527"/>
                  </a:lnTo>
                  <a:lnTo>
                    <a:pt x="66" y="539"/>
                  </a:lnTo>
                  <a:lnTo>
                    <a:pt x="72" y="552"/>
                  </a:lnTo>
                  <a:lnTo>
                    <a:pt x="79" y="563"/>
                  </a:lnTo>
                  <a:lnTo>
                    <a:pt x="86" y="574"/>
                  </a:lnTo>
                  <a:lnTo>
                    <a:pt x="94" y="586"/>
                  </a:lnTo>
                  <a:lnTo>
                    <a:pt x="103" y="597"/>
                  </a:lnTo>
                  <a:lnTo>
                    <a:pt x="113" y="609"/>
                  </a:lnTo>
                  <a:lnTo>
                    <a:pt x="123" y="620"/>
                  </a:lnTo>
                  <a:lnTo>
                    <a:pt x="153" y="650"/>
                  </a:lnTo>
                  <a:lnTo>
                    <a:pt x="184" y="678"/>
                  </a:lnTo>
                  <a:lnTo>
                    <a:pt x="216" y="704"/>
                  </a:lnTo>
                  <a:lnTo>
                    <a:pt x="250" y="729"/>
                  </a:lnTo>
                  <a:lnTo>
                    <a:pt x="285" y="751"/>
                  </a:lnTo>
                  <a:lnTo>
                    <a:pt x="320" y="772"/>
                  </a:lnTo>
                  <a:lnTo>
                    <a:pt x="358" y="790"/>
                  </a:lnTo>
                  <a:lnTo>
                    <a:pt x="396" y="807"/>
                  </a:lnTo>
                  <a:lnTo>
                    <a:pt x="435" y="821"/>
                  </a:lnTo>
                  <a:lnTo>
                    <a:pt x="476" y="834"/>
                  </a:lnTo>
                  <a:lnTo>
                    <a:pt x="518" y="845"/>
                  </a:lnTo>
                  <a:lnTo>
                    <a:pt x="561" y="853"/>
                  </a:lnTo>
                  <a:lnTo>
                    <a:pt x="605" y="860"/>
                  </a:lnTo>
                  <a:lnTo>
                    <a:pt x="651" y="866"/>
                  </a:lnTo>
                  <a:lnTo>
                    <a:pt x="698" y="868"/>
                  </a:lnTo>
                  <a:lnTo>
                    <a:pt x="745" y="869"/>
                  </a:lnTo>
                  <a:lnTo>
                    <a:pt x="750" y="869"/>
                  </a:lnTo>
                  <a:lnTo>
                    <a:pt x="763" y="869"/>
                  </a:lnTo>
                  <a:lnTo>
                    <a:pt x="775" y="867"/>
                  </a:lnTo>
                  <a:lnTo>
                    <a:pt x="786" y="864"/>
                  </a:lnTo>
                  <a:lnTo>
                    <a:pt x="796" y="859"/>
                  </a:lnTo>
                  <a:lnTo>
                    <a:pt x="807" y="853"/>
                  </a:lnTo>
                  <a:lnTo>
                    <a:pt x="817" y="846"/>
                  </a:lnTo>
                  <a:lnTo>
                    <a:pt x="826" y="838"/>
                  </a:lnTo>
                  <a:lnTo>
                    <a:pt x="834" y="829"/>
                  </a:lnTo>
                  <a:lnTo>
                    <a:pt x="842" y="819"/>
                  </a:lnTo>
                  <a:lnTo>
                    <a:pt x="849" y="807"/>
                  </a:lnTo>
                  <a:lnTo>
                    <a:pt x="855" y="796"/>
                  </a:lnTo>
                  <a:lnTo>
                    <a:pt x="858" y="784"/>
                  </a:lnTo>
                  <a:lnTo>
                    <a:pt x="862" y="772"/>
                  </a:lnTo>
                  <a:lnTo>
                    <a:pt x="863" y="759"/>
                  </a:lnTo>
                  <a:lnTo>
                    <a:pt x="863" y="745"/>
                  </a:lnTo>
                  <a:lnTo>
                    <a:pt x="862" y="733"/>
                  </a:lnTo>
                  <a:lnTo>
                    <a:pt x="851" y="669"/>
                  </a:lnTo>
                  <a:lnTo>
                    <a:pt x="841" y="604"/>
                  </a:lnTo>
                  <a:lnTo>
                    <a:pt x="830" y="541"/>
                  </a:lnTo>
                  <a:lnTo>
                    <a:pt x="817" y="478"/>
                  </a:lnTo>
                  <a:lnTo>
                    <a:pt x="804" y="416"/>
                  </a:lnTo>
                  <a:lnTo>
                    <a:pt x="791" y="355"/>
                  </a:lnTo>
                  <a:lnTo>
                    <a:pt x="775" y="295"/>
                  </a:lnTo>
                  <a:lnTo>
                    <a:pt x="756" y="235"/>
                  </a:lnTo>
                  <a:lnTo>
                    <a:pt x="748" y="211"/>
                  </a:lnTo>
                  <a:lnTo>
                    <a:pt x="739" y="189"/>
                  </a:lnTo>
                  <a:lnTo>
                    <a:pt x="727" y="167"/>
                  </a:lnTo>
                  <a:lnTo>
                    <a:pt x="715" y="148"/>
                  </a:lnTo>
                  <a:lnTo>
                    <a:pt x="701" y="131"/>
                  </a:lnTo>
                  <a:lnTo>
                    <a:pt x="686" y="113"/>
                  </a:lnTo>
                  <a:lnTo>
                    <a:pt x="669" y="100"/>
                  </a:lnTo>
                  <a:lnTo>
                    <a:pt x="652" y="86"/>
                  </a:lnTo>
                  <a:lnTo>
                    <a:pt x="632" y="74"/>
                  </a:lnTo>
                  <a:lnTo>
                    <a:pt x="613" y="64"/>
                  </a:lnTo>
                  <a:lnTo>
                    <a:pt x="591" y="56"/>
                  </a:lnTo>
                  <a:lnTo>
                    <a:pt x="568" y="49"/>
                  </a:lnTo>
                  <a:lnTo>
                    <a:pt x="545" y="45"/>
                  </a:lnTo>
                  <a:lnTo>
                    <a:pt x="520" y="41"/>
                  </a:lnTo>
                  <a:lnTo>
                    <a:pt x="495" y="39"/>
                  </a:lnTo>
                  <a:lnTo>
                    <a:pt x="468" y="40"/>
                  </a:lnTo>
                  <a:lnTo>
                    <a:pt x="463" y="39"/>
                  </a:lnTo>
                  <a:close/>
                  <a:moveTo>
                    <a:pt x="745" y="909"/>
                  </a:moveTo>
                  <a:lnTo>
                    <a:pt x="695" y="908"/>
                  </a:lnTo>
                  <a:lnTo>
                    <a:pt x="646" y="905"/>
                  </a:lnTo>
                  <a:lnTo>
                    <a:pt x="599" y="899"/>
                  </a:lnTo>
                  <a:lnTo>
                    <a:pt x="553" y="892"/>
                  </a:lnTo>
                  <a:lnTo>
                    <a:pt x="508" y="883"/>
                  </a:lnTo>
                  <a:lnTo>
                    <a:pt x="464" y="872"/>
                  </a:lnTo>
                  <a:lnTo>
                    <a:pt x="443" y="866"/>
                  </a:lnTo>
                  <a:lnTo>
                    <a:pt x="421" y="859"/>
                  </a:lnTo>
                  <a:lnTo>
                    <a:pt x="401" y="851"/>
                  </a:lnTo>
                  <a:lnTo>
                    <a:pt x="380" y="843"/>
                  </a:lnTo>
                  <a:lnTo>
                    <a:pt x="360" y="835"/>
                  </a:lnTo>
                  <a:lnTo>
                    <a:pt x="340" y="826"/>
                  </a:lnTo>
                  <a:lnTo>
                    <a:pt x="320" y="817"/>
                  </a:lnTo>
                  <a:lnTo>
                    <a:pt x="301" y="806"/>
                  </a:lnTo>
                  <a:lnTo>
                    <a:pt x="282" y="796"/>
                  </a:lnTo>
                  <a:lnTo>
                    <a:pt x="264" y="784"/>
                  </a:lnTo>
                  <a:lnTo>
                    <a:pt x="246" y="773"/>
                  </a:lnTo>
                  <a:lnTo>
                    <a:pt x="227" y="761"/>
                  </a:lnTo>
                  <a:lnTo>
                    <a:pt x="209" y="749"/>
                  </a:lnTo>
                  <a:lnTo>
                    <a:pt x="192" y="736"/>
                  </a:lnTo>
                  <a:lnTo>
                    <a:pt x="175" y="722"/>
                  </a:lnTo>
                  <a:lnTo>
                    <a:pt x="159" y="709"/>
                  </a:lnTo>
                  <a:lnTo>
                    <a:pt x="141" y="694"/>
                  </a:lnTo>
                  <a:lnTo>
                    <a:pt x="125" y="679"/>
                  </a:lnTo>
                  <a:lnTo>
                    <a:pt x="110" y="663"/>
                  </a:lnTo>
                  <a:lnTo>
                    <a:pt x="94" y="647"/>
                  </a:lnTo>
                  <a:lnTo>
                    <a:pt x="83" y="634"/>
                  </a:lnTo>
                  <a:lnTo>
                    <a:pt x="72" y="622"/>
                  </a:lnTo>
                  <a:lnTo>
                    <a:pt x="62" y="609"/>
                  </a:lnTo>
                  <a:lnTo>
                    <a:pt x="53" y="595"/>
                  </a:lnTo>
                  <a:lnTo>
                    <a:pt x="45" y="583"/>
                  </a:lnTo>
                  <a:lnTo>
                    <a:pt x="37" y="569"/>
                  </a:lnTo>
                  <a:lnTo>
                    <a:pt x="30" y="556"/>
                  </a:lnTo>
                  <a:lnTo>
                    <a:pt x="23" y="542"/>
                  </a:lnTo>
                  <a:lnTo>
                    <a:pt x="19" y="529"/>
                  </a:lnTo>
                  <a:lnTo>
                    <a:pt x="13" y="515"/>
                  </a:lnTo>
                  <a:lnTo>
                    <a:pt x="9" y="501"/>
                  </a:lnTo>
                  <a:lnTo>
                    <a:pt x="6" y="487"/>
                  </a:lnTo>
                  <a:lnTo>
                    <a:pt x="4" y="474"/>
                  </a:lnTo>
                  <a:lnTo>
                    <a:pt x="1" y="459"/>
                  </a:lnTo>
                  <a:lnTo>
                    <a:pt x="0" y="445"/>
                  </a:lnTo>
                  <a:lnTo>
                    <a:pt x="0" y="431"/>
                  </a:lnTo>
                  <a:lnTo>
                    <a:pt x="0" y="417"/>
                  </a:lnTo>
                  <a:lnTo>
                    <a:pt x="1" y="402"/>
                  </a:lnTo>
                  <a:lnTo>
                    <a:pt x="3" y="389"/>
                  </a:lnTo>
                  <a:lnTo>
                    <a:pt x="5" y="375"/>
                  </a:lnTo>
                  <a:lnTo>
                    <a:pt x="8" y="360"/>
                  </a:lnTo>
                  <a:lnTo>
                    <a:pt x="13" y="346"/>
                  </a:lnTo>
                  <a:lnTo>
                    <a:pt x="17" y="331"/>
                  </a:lnTo>
                  <a:lnTo>
                    <a:pt x="23" y="318"/>
                  </a:lnTo>
                  <a:lnTo>
                    <a:pt x="29" y="304"/>
                  </a:lnTo>
                  <a:lnTo>
                    <a:pt x="36" y="289"/>
                  </a:lnTo>
                  <a:lnTo>
                    <a:pt x="44" y="275"/>
                  </a:lnTo>
                  <a:lnTo>
                    <a:pt x="52" y="261"/>
                  </a:lnTo>
                  <a:lnTo>
                    <a:pt x="61" y="248"/>
                  </a:lnTo>
                  <a:lnTo>
                    <a:pt x="70" y="233"/>
                  </a:lnTo>
                  <a:lnTo>
                    <a:pt x="82" y="219"/>
                  </a:lnTo>
                  <a:lnTo>
                    <a:pt x="92" y="205"/>
                  </a:lnTo>
                  <a:lnTo>
                    <a:pt x="109" y="187"/>
                  </a:lnTo>
                  <a:lnTo>
                    <a:pt x="126" y="170"/>
                  </a:lnTo>
                  <a:lnTo>
                    <a:pt x="144" y="152"/>
                  </a:lnTo>
                  <a:lnTo>
                    <a:pt x="162" y="136"/>
                  </a:lnTo>
                  <a:lnTo>
                    <a:pt x="181" y="121"/>
                  </a:lnTo>
                  <a:lnTo>
                    <a:pt x="202" y="107"/>
                  </a:lnTo>
                  <a:lnTo>
                    <a:pt x="223" y="93"/>
                  </a:lnTo>
                  <a:lnTo>
                    <a:pt x="245" y="80"/>
                  </a:lnTo>
                  <a:lnTo>
                    <a:pt x="267" y="68"/>
                  </a:lnTo>
                  <a:lnTo>
                    <a:pt x="290" y="56"/>
                  </a:lnTo>
                  <a:lnTo>
                    <a:pt x="316" y="46"/>
                  </a:lnTo>
                  <a:lnTo>
                    <a:pt x="341" y="35"/>
                  </a:lnTo>
                  <a:lnTo>
                    <a:pt x="367" y="25"/>
                  </a:lnTo>
                  <a:lnTo>
                    <a:pt x="395" y="17"/>
                  </a:lnTo>
                  <a:lnTo>
                    <a:pt x="424" y="8"/>
                  </a:lnTo>
                  <a:lnTo>
                    <a:pt x="453" y="1"/>
                  </a:lnTo>
                  <a:lnTo>
                    <a:pt x="463" y="1"/>
                  </a:lnTo>
                  <a:lnTo>
                    <a:pt x="466" y="0"/>
                  </a:lnTo>
                  <a:lnTo>
                    <a:pt x="496" y="0"/>
                  </a:lnTo>
                  <a:lnTo>
                    <a:pt x="526" y="2"/>
                  </a:lnTo>
                  <a:lnTo>
                    <a:pt x="553" y="6"/>
                  </a:lnTo>
                  <a:lnTo>
                    <a:pt x="580" y="11"/>
                  </a:lnTo>
                  <a:lnTo>
                    <a:pt x="605" y="19"/>
                  </a:lnTo>
                  <a:lnTo>
                    <a:pt x="629" y="30"/>
                  </a:lnTo>
                  <a:lnTo>
                    <a:pt x="652" y="41"/>
                  </a:lnTo>
                  <a:lnTo>
                    <a:pt x="674" y="54"/>
                  </a:lnTo>
                  <a:lnTo>
                    <a:pt x="694" y="70"/>
                  </a:lnTo>
                  <a:lnTo>
                    <a:pt x="713" y="86"/>
                  </a:lnTo>
                  <a:lnTo>
                    <a:pt x="731" y="105"/>
                  </a:lnTo>
                  <a:lnTo>
                    <a:pt x="746" y="125"/>
                  </a:lnTo>
                  <a:lnTo>
                    <a:pt x="761" y="148"/>
                  </a:lnTo>
                  <a:lnTo>
                    <a:pt x="773" y="171"/>
                  </a:lnTo>
                  <a:lnTo>
                    <a:pt x="785" y="196"/>
                  </a:lnTo>
                  <a:lnTo>
                    <a:pt x="794" y="224"/>
                  </a:lnTo>
                  <a:lnTo>
                    <a:pt x="812" y="284"/>
                  </a:lnTo>
                  <a:lnTo>
                    <a:pt x="828" y="345"/>
                  </a:lnTo>
                  <a:lnTo>
                    <a:pt x="842" y="407"/>
                  </a:lnTo>
                  <a:lnTo>
                    <a:pt x="856" y="470"/>
                  </a:lnTo>
                  <a:lnTo>
                    <a:pt x="867" y="533"/>
                  </a:lnTo>
                  <a:lnTo>
                    <a:pt x="879" y="597"/>
                  </a:lnTo>
                  <a:lnTo>
                    <a:pt x="890" y="662"/>
                  </a:lnTo>
                  <a:lnTo>
                    <a:pt x="901" y="726"/>
                  </a:lnTo>
                  <a:lnTo>
                    <a:pt x="902" y="744"/>
                  </a:lnTo>
                  <a:lnTo>
                    <a:pt x="902" y="761"/>
                  </a:lnTo>
                  <a:lnTo>
                    <a:pt x="900" y="779"/>
                  </a:lnTo>
                  <a:lnTo>
                    <a:pt x="896" y="795"/>
                  </a:lnTo>
                  <a:lnTo>
                    <a:pt x="892" y="811"/>
                  </a:lnTo>
                  <a:lnTo>
                    <a:pt x="883" y="827"/>
                  </a:lnTo>
                  <a:lnTo>
                    <a:pt x="875" y="841"/>
                  </a:lnTo>
                  <a:lnTo>
                    <a:pt x="865" y="854"/>
                  </a:lnTo>
                  <a:lnTo>
                    <a:pt x="854" y="867"/>
                  </a:lnTo>
                  <a:lnTo>
                    <a:pt x="841" y="877"/>
                  </a:lnTo>
                  <a:lnTo>
                    <a:pt x="827" y="886"/>
                  </a:lnTo>
                  <a:lnTo>
                    <a:pt x="814" y="894"/>
                  </a:lnTo>
                  <a:lnTo>
                    <a:pt x="799" y="900"/>
                  </a:lnTo>
                  <a:lnTo>
                    <a:pt x="783" y="905"/>
                  </a:lnTo>
                  <a:lnTo>
                    <a:pt x="766" y="908"/>
                  </a:lnTo>
                  <a:lnTo>
                    <a:pt x="750" y="908"/>
                  </a:lnTo>
                  <a:lnTo>
                    <a:pt x="745" y="90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0" name="Freeform 58">
              <a:extLst>
                <a:ext uri="{FF2B5EF4-FFF2-40B4-BE49-F238E27FC236}">
                  <a16:creationId xmlns:a16="http://schemas.microsoft.com/office/drawing/2014/main" id="{8C8FFB34-ABC3-49DF-943B-706B62E49184}"/>
                </a:ext>
              </a:extLst>
            </p:cNvPr>
            <p:cNvSpPr>
              <a:spLocks/>
            </p:cNvSpPr>
            <p:nvPr userDrawn="1"/>
          </p:nvSpPr>
          <p:spPr bwMode="auto">
            <a:xfrm>
              <a:off x="6109957" y="3247546"/>
              <a:ext cx="4192033" cy="3610451"/>
            </a:xfrm>
            <a:custGeom>
              <a:avLst/>
              <a:gdLst>
                <a:gd name="T0" fmla="*/ 358 w 6307"/>
                <a:gd name="T1" fmla="*/ 153 h 5429"/>
                <a:gd name="T2" fmla="*/ 188 w 6307"/>
                <a:gd name="T3" fmla="*/ 285 h 5429"/>
                <a:gd name="T4" fmla="*/ 93 w 6307"/>
                <a:gd name="T5" fmla="*/ 495 h 5429"/>
                <a:gd name="T6" fmla="*/ 91 w 6307"/>
                <a:gd name="T7" fmla="*/ 871 h 5429"/>
                <a:gd name="T8" fmla="*/ 192 w 6307"/>
                <a:gd name="T9" fmla="*/ 1495 h 5429"/>
                <a:gd name="T10" fmla="*/ 299 w 6307"/>
                <a:gd name="T11" fmla="*/ 1879 h 5429"/>
                <a:gd name="T12" fmla="*/ 645 w 6307"/>
                <a:gd name="T13" fmla="*/ 2235 h 5429"/>
                <a:gd name="T14" fmla="*/ 1310 w 6307"/>
                <a:gd name="T15" fmla="*/ 2941 h 5429"/>
                <a:gd name="T16" fmla="*/ 1889 w 6307"/>
                <a:gd name="T17" fmla="*/ 3574 h 5429"/>
                <a:gd name="T18" fmla="*/ 2313 w 6307"/>
                <a:gd name="T19" fmla="*/ 3945 h 5429"/>
                <a:gd name="T20" fmla="*/ 2856 w 6307"/>
                <a:gd name="T21" fmla="*/ 4328 h 5429"/>
                <a:gd name="T22" fmla="*/ 3072 w 6307"/>
                <a:gd name="T23" fmla="*/ 4666 h 5429"/>
                <a:gd name="T24" fmla="*/ 3215 w 6307"/>
                <a:gd name="T25" fmla="*/ 5205 h 5429"/>
                <a:gd name="T26" fmla="*/ 3112 w 6307"/>
                <a:gd name="T27" fmla="*/ 5062 h 5429"/>
                <a:gd name="T28" fmla="*/ 2979 w 6307"/>
                <a:gd name="T29" fmla="*/ 4651 h 5429"/>
                <a:gd name="T30" fmla="*/ 2782 w 6307"/>
                <a:gd name="T31" fmla="*/ 4362 h 5429"/>
                <a:gd name="T32" fmla="*/ 2341 w 6307"/>
                <a:gd name="T33" fmla="*/ 4058 h 5429"/>
                <a:gd name="T34" fmla="*/ 1873 w 6307"/>
                <a:gd name="T35" fmla="*/ 3670 h 5429"/>
                <a:gd name="T36" fmla="*/ 1294 w 6307"/>
                <a:gd name="T37" fmla="*/ 3049 h 5429"/>
                <a:gd name="T38" fmla="*/ 657 w 6307"/>
                <a:gd name="T39" fmla="*/ 2351 h 5429"/>
                <a:gd name="T40" fmla="*/ 248 w 6307"/>
                <a:gd name="T41" fmla="*/ 1947 h 5429"/>
                <a:gd name="T42" fmla="*/ 120 w 6307"/>
                <a:gd name="T43" fmla="*/ 1543 h 5429"/>
                <a:gd name="T44" fmla="*/ 17 w 6307"/>
                <a:gd name="T45" fmla="*/ 916 h 5429"/>
                <a:gd name="T46" fmla="*/ 13 w 6307"/>
                <a:gd name="T47" fmla="*/ 499 h 5429"/>
                <a:gd name="T48" fmla="*/ 116 w 6307"/>
                <a:gd name="T49" fmla="*/ 251 h 5429"/>
                <a:gd name="T50" fmla="*/ 309 w 6307"/>
                <a:gd name="T51" fmla="*/ 89 h 5429"/>
                <a:gd name="T52" fmla="*/ 627 w 6307"/>
                <a:gd name="T53" fmla="*/ 2 h 5429"/>
                <a:gd name="T54" fmla="*/ 896 w 6307"/>
                <a:gd name="T55" fmla="*/ 12 h 5429"/>
                <a:gd name="T56" fmla="*/ 1301 w 6307"/>
                <a:gd name="T57" fmla="*/ 117 h 5429"/>
                <a:gd name="T58" fmla="*/ 1624 w 6307"/>
                <a:gd name="T59" fmla="*/ 361 h 5429"/>
                <a:gd name="T60" fmla="*/ 1841 w 6307"/>
                <a:gd name="T61" fmla="*/ 753 h 5429"/>
                <a:gd name="T62" fmla="*/ 2082 w 6307"/>
                <a:gd name="T63" fmla="*/ 1150 h 5429"/>
                <a:gd name="T64" fmla="*/ 2317 w 6307"/>
                <a:gd name="T65" fmla="*/ 1346 h 5429"/>
                <a:gd name="T66" fmla="*/ 2867 w 6307"/>
                <a:gd name="T67" fmla="*/ 1684 h 5429"/>
                <a:gd name="T68" fmla="*/ 3561 w 6307"/>
                <a:gd name="T69" fmla="*/ 2034 h 5429"/>
                <a:gd name="T70" fmla="*/ 4262 w 6307"/>
                <a:gd name="T71" fmla="*/ 2168 h 5429"/>
                <a:gd name="T72" fmla="*/ 4931 w 6307"/>
                <a:gd name="T73" fmla="*/ 2378 h 5429"/>
                <a:gd name="T74" fmla="*/ 5367 w 6307"/>
                <a:gd name="T75" fmla="*/ 2549 h 5429"/>
                <a:gd name="T76" fmla="*/ 5642 w 6307"/>
                <a:gd name="T77" fmla="*/ 2812 h 5429"/>
                <a:gd name="T78" fmla="*/ 6003 w 6307"/>
                <a:gd name="T79" fmla="*/ 3486 h 5429"/>
                <a:gd name="T80" fmla="*/ 6255 w 6307"/>
                <a:gd name="T81" fmla="*/ 4251 h 5429"/>
                <a:gd name="T82" fmla="*/ 6306 w 6307"/>
                <a:gd name="T83" fmla="*/ 4731 h 5429"/>
                <a:gd name="T84" fmla="*/ 6271 w 6307"/>
                <a:gd name="T85" fmla="*/ 5163 h 5429"/>
                <a:gd name="T86" fmla="*/ 6118 w 6307"/>
                <a:gd name="T87" fmla="*/ 5373 h 5429"/>
                <a:gd name="T88" fmla="*/ 6217 w 6307"/>
                <a:gd name="T89" fmla="*/ 4997 h 5429"/>
                <a:gd name="T90" fmla="*/ 6185 w 6307"/>
                <a:gd name="T91" fmla="*/ 4305 h 5429"/>
                <a:gd name="T92" fmla="*/ 5906 w 6307"/>
                <a:gd name="T93" fmla="*/ 3465 h 5429"/>
                <a:gd name="T94" fmla="*/ 5537 w 6307"/>
                <a:gd name="T95" fmla="*/ 2794 h 5429"/>
                <a:gd name="T96" fmla="*/ 5307 w 6307"/>
                <a:gd name="T97" fmla="*/ 2607 h 5429"/>
                <a:gd name="T98" fmla="*/ 4852 w 6307"/>
                <a:gd name="T99" fmla="*/ 2432 h 5429"/>
                <a:gd name="T100" fmla="*/ 4187 w 6307"/>
                <a:gd name="T101" fmla="*/ 2236 h 5429"/>
                <a:gd name="T102" fmla="*/ 3481 w 6307"/>
                <a:gd name="T103" fmla="*/ 2089 h 5429"/>
                <a:gd name="T104" fmla="*/ 2759 w 6307"/>
                <a:gd name="T105" fmla="*/ 1709 h 5429"/>
                <a:gd name="T106" fmla="*/ 2252 w 6307"/>
                <a:gd name="T107" fmla="*/ 1397 h 5429"/>
                <a:gd name="T108" fmla="*/ 2007 w 6307"/>
                <a:gd name="T109" fmla="*/ 1183 h 5429"/>
                <a:gd name="T110" fmla="*/ 1793 w 6307"/>
                <a:gd name="T111" fmla="*/ 841 h 5429"/>
                <a:gd name="T112" fmla="*/ 1585 w 6307"/>
                <a:gd name="T113" fmla="*/ 435 h 5429"/>
                <a:gd name="T114" fmla="*/ 1296 w 6307"/>
                <a:gd name="T115" fmla="*/ 202 h 5429"/>
                <a:gd name="T116" fmla="*/ 915 w 6307"/>
                <a:gd name="T117" fmla="*/ 92 h 5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07" h="5429">
                  <a:moveTo>
                    <a:pt x="641" y="80"/>
                  </a:moveTo>
                  <a:lnTo>
                    <a:pt x="624" y="83"/>
                  </a:lnTo>
                  <a:lnTo>
                    <a:pt x="606" y="88"/>
                  </a:lnTo>
                  <a:lnTo>
                    <a:pt x="588" y="92"/>
                  </a:lnTo>
                  <a:lnTo>
                    <a:pt x="570" y="96"/>
                  </a:lnTo>
                  <a:lnTo>
                    <a:pt x="530" y="105"/>
                  </a:lnTo>
                  <a:lnTo>
                    <a:pt x="490" y="115"/>
                  </a:lnTo>
                  <a:lnTo>
                    <a:pt x="450" y="124"/>
                  </a:lnTo>
                  <a:lnTo>
                    <a:pt x="409" y="135"/>
                  </a:lnTo>
                  <a:lnTo>
                    <a:pt x="392" y="140"/>
                  </a:lnTo>
                  <a:lnTo>
                    <a:pt x="375" y="146"/>
                  </a:lnTo>
                  <a:lnTo>
                    <a:pt x="358" y="153"/>
                  </a:lnTo>
                  <a:lnTo>
                    <a:pt x="341" y="161"/>
                  </a:lnTo>
                  <a:lnTo>
                    <a:pt x="325" y="169"/>
                  </a:lnTo>
                  <a:lnTo>
                    <a:pt x="309" y="177"/>
                  </a:lnTo>
                  <a:lnTo>
                    <a:pt x="294" y="187"/>
                  </a:lnTo>
                  <a:lnTo>
                    <a:pt x="279" y="197"/>
                  </a:lnTo>
                  <a:lnTo>
                    <a:pt x="264" y="208"/>
                  </a:lnTo>
                  <a:lnTo>
                    <a:pt x="250" y="220"/>
                  </a:lnTo>
                  <a:lnTo>
                    <a:pt x="236" y="231"/>
                  </a:lnTo>
                  <a:lnTo>
                    <a:pt x="224" y="244"/>
                  </a:lnTo>
                  <a:lnTo>
                    <a:pt x="211" y="256"/>
                  </a:lnTo>
                  <a:lnTo>
                    <a:pt x="200" y="270"/>
                  </a:lnTo>
                  <a:lnTo>
                    <a:pt x="188" y="285"/>
                  </a:lnTo>
                  <a:lnTo>
                    <a:pt x="177" y="300"/>
                  </a:lnTo>
                  <a:lnTo>
                    <a:pt x="166" y="315"/>
                  </a:lnTo>
                  <a:lnTo>
                    <a:pt x="156" y="331"/>
                  </a:lnTo>
                  <a:lnTo>
                    <a:pt x="147" y="347"/>
                  </a:lnTo>
                  <a:lnTo>
                    <a:pt x="139" y="364"/>
                  </a:lnTo>
                  <a:lnTo>
                    <a:pt x="130" y="381"/>
                  </a:lnTo>
                  <a:lnTo>
                    <a:pt x="123" y="398"/>
                  </a:lnTo>
                  <a:lnTo>
                    <a:pt x="116" y="417"/>
                  </a:lnTo>
                  <a:lnTo>
                    <a:pt x="109" y="436"/>
                  </a:lnTo>
                  <a:lnTo>
                    <a:pt x="103" y="455"/>
                  </a:lnTo>
                  <a:lnTo>
                    <a:pt x="97" y="474"/>
                  </a:lnTo>
                  <a:lnTo>
                    <a:pt x="93" y="495"/>
                  </a:lnTo>
                  <a:lnTo>
                    <a:pt x="89" y="514"/>
                  </a:lnTo>
                  <a:lnTo>
                    <a:pt x="86" y="535"/>
                  </a:lnTo>
                  <a:lnTo>
                    <a:pt x="84" y="557"/>
                  </a:lnTo>
                  <a:lnTo>
                    <a:pt x="81" y="579"/>
                  </a:lnTo>
                  <a:lnTo>
                    <a:pt x="80" y="600"/>
                  </a:lnTo>
                  <a:lnTo>
                    <a:pt x="79" y="638"/>
                  </a:lnTo>
                  <a:lnTo>
                    <a:pt x="79" y="677"/>
                  </a:lnTo>
                  <a:lnTo>
                    <a:pt x="79" y="716"/>
                  </a:lnTo>
                  <a:lnTo>
                    <a:pt x="81" y="755"/>
                  </a:lnTo>
                  <a:lnTo>
                    <a:pt x="84" y="793"/>
                  </a:lnTo>
                  <a:lnTo>
                    <a:pt x="87" y="832"/>
                  </a:lnTo>
                  <a:lnTo>
                    <a:pt x="91" y="871"/>
                  </a:lnTo>
                  <a:lnTo>
                    <a:pt x="95" y="909"/>
                  </a:lnTo>
                  <a:lnTo>
                    <a:pt x="107" y="986"/>
                  </a:lnTo>
                  <a:lnTo>
                    <a:pt x="118" y="1063"/>
                  </a:lnTo>
                  <a:lnTo>
                    <a:pt x="132" y="1138"/>
                  </a:lnTo>
                  <a:lnTo>
                    <a:pt x="146" y="1214"/>
                  </a:lnTo>
                  <a:lnTo>
                    <a:pt x="155" y="1262"/>
                  </a:lnTo>
                  <a:lnTo>
                    <a:pt x="162" y="1303"/>
                  </a:lnTo>
                  <a:lnTo>
                    <a:pt x="169" y="1344"/>
                  </a:lnTo>
                  <a:lnTo>
                    <a:pt x="174" y="1385"/>
                  </a:lnTo>
                  <a:lnTo>
                    <a:pt x="181" y="1425"/>
                  </a:lnTo>
                  <a:lnTo>
                    <a:pt x="187" y="1459"/>
                  </a:lnTo>
                  <a:lnTo>
                    <a:pt x="192" y="1495"/>
                  </a:lnTo>
                  <a:lnTo>
                    <a:pt x="197" y="1529"/>
                  </a:lnTo>
                  <a:lnTo>
                    <a:pt x="204" y="1565"/>
                  </a:lnTo>
                  <a:lnTo>
                    <a:pt x="210" y="1600"/>
                  </a:lnTo>
                  <a:lnTo>
                    <a:pt x="217" y="1635"/>
                  </a:lnTo>
                  <a:lnTo>
                    <a:pt x="224" y="1669"/>
                  </a:lnTo>
                  <a:lnTo>
                    <a:pt x="232" y="1704"/>
                  </a:lnTo>
                  <a:lnTo>
                    <a:pt x="240" y="1735"/>
                  </a:lnTo>
                  <a:lnTo>
                    <a:pt x="249" y="1764"/>
                  </a:lnTo>
                  <a:lnTo>
                    <a:pt x="260" y="1794"/>
                  </a:lnTo>
                  <a:lnTo>
                    <a:pt x="272" y="1823"/>
                  </a:lnTo>
                  <a:lnTo>
                    <a:pt x="286" y="1852"/>
                  </a:lnTo>
                  <a:lnTo>
                    <a:pt x="299" y="1879"/>
                  </a:lnTo>
                  <a:lnTo>
                    <a:pt x="315" y="1907"/>
                  </a:lnTo>
                  <a:lnTo>
                    <a:pt x="333" y="1934"/>
                  </a:lnTo>
                  <a:lnTo>
                    <a:pt x="351" y="1959"/>
                  </a:lnTo>
                  <a:lnTo>
                    <a:pt x="370" y="1986"/>
                  </a:lnTo>
                  <a:lnTo>
                    <a:pt x="391" y="2010"/>
                  </a:lnTo>
                  <a:lnTo>
                    <a:pt x="412" y="2035"/>
                  </a:lnTo>
                  <a:lnTo>
                    <a:pt x="435" y="2058"/>
                  </a:lnTo>
                  <a:lnTo>
                    <a:pt x="459" y="2081"/>
                  </a:lnTo>
                  <a:lnTo>
                    <a:pt x="484" y="2103"/>
                  </a:lnTo>
                  <a:lnTo>
                    <a:pt x="510" y="2125"/>
                  </a:lnTo>
                  <a:lnTo>
                    <a:pt x="579" y="2179"/>
                  </a:lnTo>
                  <a:lnTo>
                    <a:pt x="645" y="2235"/>
                  </a:lnTo>
                  <a:lnTo>
                    <a:pt x="709" y="2291"/>
                  </a:lnTo>
                  <a:lnTo>
                    <a:pt x="772" y="2348"/>
                  </a:lnTo>
                  <a:lnTo>
                    <a:pt x="833" y="2407"/>
                  </a:lnTo>
                  <a:lnTo>
                    <a:pt x="892" y="2465"/>
                  </a:lnTo>
                  <a:lnTo>
                    <a:pt x="950" y="2525"/>
                  </a:lnTo>
                  <a:lnTo>
                    <a:pt x="1006" y="2585"/>
                  </a:lnTo>
                  <a:lnTo>
                    <a:pt x="1060" y="2645"/>
                  </a:lnTo>
                  <a:lnTo>
                    <a:pt x="1113" y="2705"/>
                  </a:lnTo>
                  <a:lnTo>
                    <a:pt x="1164" y="2765"/>
                  </a:lnTo>
                  <a:lnTo>
                    <a:pt x="1215" y="2824"/>
                  </a:lnTo>
                  <a:lnTo>
                    <a:pt x="1263" y="2883"/>
                  </a:lnTo>
                  <a:lnTo>
                    <a:pt x="1310" y="2941"/>
                  </a:lnTo>
                  <a:lnTo>
                    <a:pt x="1356" y="3000"/>
                  </a:lnTo>
                  <a:lnTo>
                    <a:pt x="1401" y="3056"/>
                  </a:lnTo>
                  <a:lnTo>
                    <a:pt x="1428" y="3092"/>
                  </a:lnTo>
                  <a:lnTo>
                    <a:pt x="1456" y="3125"/>
                  </a:lnTo>
                  <a:lnTo>
                    <a:pt x="1484" y="3159"/>
                  </a:lnTo>
                  <a:lnTo>
                    <a:pt x="1514" y="3192"/>
                  </a:lnTo>
                  <a:lnTo>
                    <a:pt x="1574" y="3259"/>
                  </a:lnTo>
                  <a:lnTo>
                    <a:pt x="1636" y="3324"/>
                  </a:lnTo>
                  <a:lnTo>
                    <a:pt x="1699" y="3387"/>
                  </a:lnTo>
                  <a:lnTo>
                    <a:pt x="1762" y="3451"/>
                  </a:lnTo>
                  <a:lnTo>
                    <a:pt x="1826" y="3514"/>
                  </a:lnTo>
                  <a:lnTo>
                    <a:pt x="1889" y="3574"/>
                  </a:lnTo>
                  <a:lnTo>
                    <a:pt x="1928" y="3612"/>
                  </a:lnTo>
                  <a:lnTo>
                    <a:pt x="1967" y="3651"/>
                  </a:lnTo>
                  <a:lnTo>
                    <a:pt x="2006" y="3689"/>
                  </a:lnTo>
                  <a:lnTo>
                    <a:pt x="2045" y="3727"/>
                  </a:lnTo>
                  <a:lnTo>
                    <a:pt x="2076" y="3757"/>
                  </a:lnTo>
                  <a:lnTo>
                    <a:pt x="2108" y="3785"/>
                  </a:lnTo>
                  <a:lnTo>
                    <a:pt x="2140" y="3814"/>
                  </a:lnTo>
                  <a:lnTo>
                    <a:pt x="2174" y="3840"/>
                  </a:lnTo>
                  <a:lnTo>
                    <a:pt x="2207" y="3868"/>
                  </a:lnTo>
                  <a:lnTo>
                    <a:pt x="2241" y="3894"/>
                  </a:lnTo>
                  <a:lnTo>
                    <a:pt x="2277" y="3920"/>
                  </a:lnTo>
                  <a:lnTo>
                    <a:pt x="2313" y="3945"/>
                  </a:lnTo>
                  <a:lnTo>
                    <a:pt x="2386" y="3994"/>
                  </a:lnTo>
                  <a:lnTo>
                    <a:pt x="2463" y="4042"/>
                  </a:lnTo>
                  <a:lnTo>
                    <a:pt x="2541" y="4091"/>
                  </a:lnTo>
                  <a:lnTo>
                    <a:pt x="2622" y="4139"/>
                  </a:lnTo>
                  <a:lnTo>
                    <a:pt x="2657" y="4159"/>
                  </a:lnTo>
                  <a:lnTo>
                    <a:pt x="2689" y="4181"/>
                  </a:lnTo>
                  <a:lnTo>
                    <a:pt x="2720" y="4204"/>
                  </a:lnTo>
                  <a:lnTo>
                    <a:pt x="2750" y="4227"/>
                  </a:lnTo>
                  <a:lnTo>
                    <a:pt x="2778" y="4251"/>
                  </a:lnTo>
                  <a:lnTo>
                    <a:pt x="2806" y="4276"/>
                  </a:lnTo>
                  <a:lnTo>
                    <a:pt x="2831" y="4302"/>
                  </a:lnTo>
                  <a:lnTo>
                    <a:pt x="2856" y="4328"/>
                  </a:lnTo>
                  <a:lnTo>
                    <a:pt x="2879" y="4354"/>
                  </a:lnTo>
                  <a:lnTo>
                    <a:pt x="2902" y="4381"/>
                  </a:lnTo>
                  <a:lnTo>
                    <a:pt x="2924" y="4408"/>
                  </a:lnTo>
                  <a:lnTo>
                    <a:pt x="2943" y="4436"/>
                  </a:lnTo>
                  <a:lnTo>
                    <a:pt x="2963" y="4464"/>
                  </a:lnTo>
                  <a:lnTo>
                    <a:pt x="2981" y="4493"/>
                  </a:lnTo>
                  <a:lnTo>
                    <a:pt x="2999" y="4522"/>
                  </a:lnTo>
                  <a:lnTo>
                    <a:pt x="3015" y="4550"/>
                  </a:lnTo>
                  <a:lnTo>
                    <a:pt x="3031" y="4579"/>
                  </a:lnTo>
                  <a:lnTo>
                    <a:pt x="3046" y="4608"/>
                  </a:lnTo>
                  <a:lnTo>
                    <a:pt x="3059" y="4638"/>
                  </a:lnTo>
                  <a:lnTo>
                    <a:pt x="3072" y="4666"/>
                  </a:lnTo>
                  <a:lnTo>
                    <a:pt x="3085" y="4695"/>
                  </a:lnTo>
                  <a:lnTo>
                    <a:pt x="3096" y="4724"/>
                  </a:lnTo>
                  <a:lnTo>
                    <a:pt x="3106" y="4752"/>
                  </a:lnTo>
                  <a:lnTo>
                    <a:pt x="3117" y="4781"/>
                  </a:lnTo>
                  <a:lnTo>
                    <a:pt x="3135" y="4837"/>
                  </a:lnTo>
                  <a:lnTo>
                    <a:pt x="3151" y="4892"/>
                  </a:lnTo>
                  <a:lnTo>
                    <a:pt x="3165" y="4945"/>
                  </a:lnTo>
                  <a:lnTo>
                    <a:pt x="3177" y="4995"/>
                  </a:lnTo>
                  <a:lnTo>
                    <a:pt x="3189" y="5047"/>
                  </a:lnTo>
                  <a:lnTo>
                    <a:pt x="3199" y="5099"/>
                  </a:lnTo>
                  <a:lnTo>
                    <a:pt x="3208" y="5151"/>
                  </a:lnTo>
                  <a:lnTo>
                    <a:pt x="3215" y="5205"/>
                  </a:lnTo>
                  <a:lnTo>
                    <a:pt x="3222" y="5260"/>
                  </a:lnTo>
                  <a:lnTo>
                    <a:pt x="3228" y="5315"/>
                  </a:lnTo>
                  <a:lnTo>
                    <a:pt x="3233" y="5372"/>
                  </a:lnTo>
                  <a:lnTo>
                    <a:pt x="3235" y="5429"/>
                  </a:lnTo>
                  <a:lnTo>
                    <a:pt x="3156" y="5429"/>
                  </a:lnTo>
                  <a:lnTo>
                    <a:pt x="3153" y="5374"/>
                  </a:lnTo>
                  <a:lnTo>
                    <a:pt x="3149" y="5320"/>
                  </a:lnTo>
                  <a:lnTo>
                    <a:pt x="3144" y="5267"/>
                  </a:lnTo>
                  <a:lnTo>
                    <a:pt x="3137" y="5215"/>
                  </a:lnTo>
                  <a:lnTo>
                    <a:pt x="3130" y="5163"/>
                  </a:lnTo>
                  <a:lnTo>
                    <a:pt x="3121" y="5112"/>
                  </a:lnTo>
                  <a:lnTo>
                    <a:pt x="3112" y="5062"/>
                  </a:lnTo>
                  <a:lnTo>
                    <a:pt x="3101" y="5014"/>
                  </a:lnTo>
                  <a:lnTo>
                    <a:pt x="3091" y="4976"/>
                  </a:lnTo>
                  <a:lnTo>
                    <a:pt x="3082" y="4940"/>
                  </a:lnTo>
                  <a:lnTo>
                    <a:pt x="3073" y="4905"/>
                  </a:lnTo>
                  <a:lnTo>
                    <a:pt x="3063" y="4870"/>
                  </a:lnTo>
                  <a:lnTo>
                    <a:pt x="3051" y="4836"/>
                  </a:lnTo>
                  <a:lnTo>
                    <a:pt x="3041" y="4804"/>
                  </a:lnTo>
                  <a:lnTo>
                    <a:pt x="3029" y="4772"/>
                  </a:lnTo>
                  <a:lnTo>
                    <a:pt x="3017" y="4740"/>
                  </a:lnTo>
                  <a:lnTo>
                    <a:pt x="3005" y="4710"/>
                  </a:lnTo>
                  <a:lnTo>
                    <a:pt x="2992" y="4680"/>
                  </a:lnTo>
                  <a:lnTo>
                    <a:pt x="2979" y="4651"/>
                  </a:lnTo>
                  <a:lnTo>
                    <a:pt x="2965" y="4623"/>
                  </a:lnTo>
                  <a:lnTo>
                    <a:pt x="2950" y="4595"/>
                  </a:lnTo>
                  <a:lnTo>
                    <a:pt x="2937" y="4569"/>
                  </a:lnTo>
                  <a:lnTo>
                    <a:pt x="2921" y="4544"/>
                  </a:lnTo>
                  <a:lnTo>
                    <a:pt x="2906" y="4518"/>
                  </a:lnTo>
                  <a:lnTo>
                    <a:pt x="2890" y="4494"/>
                  </a:lnTo>
                  <a:lnTo>
                    <a:pt x="2872" y="4470"/>
                  </a:lnTo>
                  <a:lnTo>
                    <a:pt x="2855" y="4447"/>
                  </a:lnTo>
                  <a:lnTo>
                    <a:pt x="2838" y="4424"/>
                  </a:lnTo>
                  <a:lnTo>
                    <a:pt x="2820" y="4404"/>
                  </a:lnTo>
                  <a:lnTo>
                    <a:pt x="2801" y="4382"/>
                  </a:lnTo>
                  <a:lnTo>
                    <a:pt x="2782" y="4362"/>
                  </a:lnTo>
                  <a:lnTo>
                    <a:pt x="2761" y="4342"/>
                  </a:lnTo>
                  <a:lnTo>
                    <a:pt x="2742" y="4323"/>
                  </a:lnTo>
                  <a:lnTo>
                    <a:pt x="2720" y="4305"/>
                  </a:lnTo>
                  <a:lnTo>
                    <a:pt x="2699" y="4287"/>
                  </a:lnTo>
                  <a:lnTo>
                    <a:pt x="2676" y="4269"/>
                  </a:lnTo>
                  <a:lnTo>
                    <a:pt x="2654" y="4253"/>
                  </a:lnTo>
                  <a:lnTo>
                    <a:pt x="2630" y="4237"/>
                  </a:lnTo>
                  <a:lnTo>
                    <a:pt x="2607" y="4221"/>
                  </a:lnTo>
                  <a:lnTo>
                    <a:pt x="2582" y="4206"/>
                  </a:lnTo>
                  <a:lnTo>
                    <a:pt x="2500" y="4157"/>
                  </a:lnTo>
                  <a:lnTo>
                    <a:pt x="2419" y="4108"/>
                  </a:lnTo>
                  <a:lnTo>
                    <a:pt x="2341" y="4058"/>
                  </a:lnTo>
                  <a:lnTo>
                    <a:pt x="2266" y="4008"/>
                  </a:lnTo>
                  <a:lnTo>
                    <a:pt x="2229" y="3982"/>
                  </a:lnTo>
                  <a:lnTo>
                    <a:pt x="2192" y="3955"/>
                  </a:lnTo>
                  <a:lnTo>
                    <a:pt x="2157" y="3929"/>
                  </a:lnTo>
                  <a:lnTo>
                    <a:pt x="2122" y="3901"/>
                  </a:lnTo>
                  <a:lnTo>
                    <a:pt x="2088" y="3873"/>
                  </a:lnTo>
                  <a:lnTo>
                    <a:pt x="2054" y="3844"/>
                  </a:lnTo>
                  <a:lnTo>
                    <a:pt x="2022" y="3814"/>
                  </a:lnTo>
                  <a:lnTo>
                    <a:pt x="1990" y="3783"/>
                  </a:lnTo>
                  <a:lnTo>
                    <a:pt x="1951" y="3745"/>
                  </a:lnTo>
                  <a:lnTo>
                    <a:pt x="1912" y="3707"/>
                  </a:lnTo>
                  <a:lnTo>
                    <a:pt x="1873" y="3670"/>
                  </a:lnTo>
                  <a:lnTo>
                    <a:pt x="1834" y="3632"/>
                  </a:lnTo>
                  <a:lnTo>
                    <a:pt x="1770" y="3570"/>
                  </a:lnTo>
                  <a:lnTo>
                    <a:pt x="1706" y="3507"/>
                  </a:lnTo>
                  <a:lnTo>
                    <a:pt x="1641" y="3442"/>
                  </a:lnTo>
                  <a:lnTo>
                    <a:pt x="1578" y="3377"/>
                  </a:lnTo>
                  <a:lnTo>
                    <a:pt x="1515" y="3312"/>
                  </a:lnTo>
                  <a:lnTo>
                    <a:pt x="1454" y="3244"/>
                  </a:lnTo>
                  <a:lnTo>
                    <a:pt x="1425" y="3210"/>
                  </a:lnTo>
                  <a:lnTo>
                    <a:pt x="1395" y="3175"/>
                  </a:lnTo>
                  <a:lnTo>
                    <a:pt x="1366" y="3140"/>
                  </a:lnTo>
                  <a:lnTo>
                    <a:pt x="1339" y="3105"/>
                  </a:lnTo>
                  <a:lnTo>
                    <a:pt x="1294" y="3049"/>
                  </a:lnTo>
                  <a:lnTo>
                    <a:pt x="1249" y="2992"/>
                  </a:lnTo>
                  <a:lnTo>
                    <a:pt x="1202" y="2934"/>
                  </a:lnTo>
                  <a:lnTo>
                    <a:pt x="1155" y="2876"/>
                  </a:lnTo>
                  <a:lnTo>
                    <a:pt x="1106" y="2816"/>
                  </a:lnTo>
                  <a:lnTo>
                    <a:pt x="1054" y="2758"/>
                  </a:lnTo>
                  <a:lnTo>
                    <a:pt x="1003" y="2698"/>
                  </a:lnTo>
                  <a:lnTo>
                    <a:pt x="949" y="2640"/>
                  </a:lnTo>
                  <a:lnTo>
                    <a:pt x="894" y="2581"/>
                  </a:lnTo>
                  <a:lnTo>
                    <a:pt x="837" y="2523"/>
                  </a:lnTo>
                  <a:lnTo>
                    <a:pt x="779" y="2464"/>
                  </a:lnTo>
                  <a:lnTo>
                    <a:pt x="719" y="2407"/>
                  </a:lnTo>
                  <a:lnTo>
                    <a:pt x="657" y="2351"/>
                  </a:lnTo>
                  <a:lnTo>
                    <a:pt x="594" y="2294"/>
                  </a:lnTo>
                  <a:lnTo>
                    <a:pt x="529" y="2240"/>
                  </a:lnTo>
                  <a:lnTo>
                    <a:pt x="462" y="2187"/>
                  </a:lnTo>
                  <a:lnTo>
                    <a:pt x="434" y="2164"/>
                  </a:lnTo>
                  <a:lnTo>
                    <a:pt x="406" y="2140"/>
                  </a:lnTo>
                  <a:lnTo>
                    <a:pt x="380" y="2114"/>
                  </a:lnTo>
                  <a:lnTo>
                    <a:pt x="354" y="2088"/>
                  </a:lnTo>
                  <a:lnTo>
                    <a:pt x="330" y="2062"/>
                  </a:lnTo>
                  <a:lnTo>
                    <a:pt x="307" y="2034"/>
                  </a:lnTo>
                  <a:lnTo>
                    <a:pt x="286" y="2005"/>
                  </a:lnTo>
                  <a:lnTo>
                    <a:pt x="266" y="1977"/>
                  </a:lnTo>
                  <a:lnTo>
                    <a:pt x="248" y="1947"/>
                  </a:lnTo>
                  <a:lnTo>
                    <a:pt x="229" y="1917"/>
                  </a:lnTo>
                  <a:lnTo>
                    <a:pt x="214" y="1886"/>
                  </a:lnTo>
                  <a:lnTo>
                    <a:pt x="200" y="1854"/>
                  </a:lnTo>
                  <a:lnTo>
                    <a:pt x="186" y="1822"/>
                  </a:lnTo>
                  <a:lnTo>
                    <a:pt x="174" y="1790"/>
                  </a:lnTo>
                  <a:lnTo>
                    <a:pt x="164" y="1756"/>
                  </a:lnTo>
                  <a:lnTo>
                    <a:pt x="155" y="1722"/>
                  </a:lnTo>
                  <a:lnTo>
                    <a:pt x="147" y="1686"/>
                  </a:lnTo>
                  <a:lnTo>
                    <a:pt x="140" y="1651"/>
                  </a:lnTo>
                  <a:lnTo>
                    <a:pt x="133" y="1615"/>
                  </a:lnTo>
                  <a:lnTo>
                    <a:pt x="126" y="1580"/>
                  </a:lnTo>
                  <a:lnTo>
                    <a:pt x="120" y="1543"/>
                  </a:lnTo>
                  <a:lnTo>
                    <a:pt x="115" y="1508"/>
                  </a:lnTo>
                  <a:lnTo>
                    <a:pt x="109" y="1472"/>
                  </a:lnTo>
                  <a:lnTo>
                    <a:pt x="103" y="1438"/>
                  </a:lnTo>
                  <a:lnTo>
                    <a:pt x="97" y="1396"/>
                  </a:lnTo>
                  <a:lnTo>
                    <a:pt x="91" y="1356"/>
                  </a:lnTo>
                  <a:lnTo>
                    <a:pt x="84" y="1316"/>
                  </a:lnTo>
                  <a:lnTo>
                    <a:pt x="77" y="1276"/>
                  </a:lnTo>
                  <a:lnTo>
                    <a:pt x="68" y="1228"/>
                  </a:lnTo>
                  <a:lnTo>
                    <a:pt x="54" y="1151"/>
                  </a:lnTo>
                  <a:lnTo>
                    <a:pt x="40" y="1073"/>
                  </a:lnTo>
                  <a:lnTo>
                    <a:pt x="27" y="995"/>
                  </a:lnTo>
                  <a:lnTo>
                    <a:pt x="17" y="916"/>
                  </a:lnTo>
                  <a:lnTo>
                    <a:pt x="13" y="877"/>
                  </a:lnTo>
                  <a:lnTo>
                    <a:pt x="8" y="837"/>
                  </a:lnTo>
                  <a:lnTo>
                    <a:pt x="5" y="796"/>
                  </a:lnTo>
                  <a:lnTo>
                    <a:pt x="2" y="757"/>
                  </a:lnTo>
                  <a:lnTo>
                    <a:pt x="1" y="717"/>
                  </a:lnTo>
                  <a:lnTo>
                    <a:pt x="0" y="677"/>
                  </a:lnTo>
                  <a:lnTo>
                    <a:pt x="0" y="637"/>
                  </a:lnTo>
                  <a:lnTo>
                    <a:pt x="1" y="596"/>
                  </a:lnTo>
                  <a:lnTo>
                    <a:pt x="3" y="572"/>
                  </a:lnTo>
                  <a:lnTo>
                    <a:pt x="6" y="548"/>
                  </a:lnTo>
                  <a:lnTo>
                    <a:pt x="8" y="523"/>
                  </a:lnTo>
                  <a:lnTo>
                    <a:pt x="13" y="499"/>
                  </a:lnTo>
                  <a:lnTo>
                    <a:pt x="17" y="476"/>
                  </a:lnTo>
                  <a:lnTo>
                    <a:pt x="23" y="454"/>
                  </a:lnTo>
                  <a:lnTo>
                    <a:pt x="29" y="431"/>
                  </a:lnTo>
                  <a:lnTo>
                    <a:pt x="36" y="409"/>
                  </a:lnTo>
                  <a:lnTo>
                    <a:pt x="44" y="387"/>
                  </a:lnTo>
                  <a:lnTo>
                    <a:pt x="52" y="366"/>
                  </a:lnTo>
                  <a:lnTo>
                    <a:pt x="61" y="346"/>
                  </a:lnTo>
                  <a:lnTo>
                    <a:pt x="70" y="326"/>
                  </a:lnTo>
                  <a:lnTo>
                    <a:pt x="81" y="306"/>
                  </a:lnTo>
                  <a:lnTo>
                    <a:pt x="92" y="287"/>
                  </a:lnTo>
                  <a:lnTo>
                    <a:pt x="103" y="269"/>
                  </a:lnTo>
                  <a:lnTo>
                    <a:pt x="116" y="251"/>
                  </a:lnTo>
                  <a:lnTo>
                    <a:pt x="128" y="233"/>
                  </a:lnTo>
                  <a:lnTo>
                    <a:pt x="142" y="217"/>
                  </a:lnTo>
                  <a:lnTo>
                    <a:pt x="157" y="201"/>
                  </a:lnTo>
                  <a:lnTo>
                    <a:pt x="172" y="186"/>
                  </a:lnTo>
                  <a:lnTo>
                    <a:pt x="187" y="171"/>
                  </a:lnTo>
                  <a:lnTo>
                    <a:pt x="203" y="158"/>
                  </a:lnTo>
                  <a:lnTo>
                    <a:pt x="219" y="144"/>
                  </a:lnTo>
                  <a:lnTo>
                    <a:pt x="236" y="131"/>
                  </a:lnTo>
                  <a:lnTo>
                    <a:pt x="253" y="120"/>
                  </a:lnTo>
                  <a:lnTo>
                    <a:pt x="272" y="108"/>
                  </a:lnTo>
                  <a:lnTo>
                    <a:pt x="290" y="98"/>
                  </a:lnTo>
                  <a:lnTo>
                    <a:pt x="309" y="89"/>
                  </a:lnTo>
                  <a:lnTo>
                    <a:pt x="328" y="81"/>
                  </a:lnTo>
                  <a:lnTo>
                    <a:pt x="349" y="73"/>
                  </a:lnTo>
                  <a:lnTo>
                    <a:pt x="368" y="66"/>
                  </a:lnTo>
                  <a:lnTo>
                    <a:pt x="389" y="59"/>
                  </a:lnTo>
                  <a:lnTo>
                    <a:pt x="430" y="49"/>
                  </a:lnTo>
                  <a:lnTo>
                    <a:pt x="471" y="38"/>
                  </a:lnTo>
                  <a:lnTo>
                    <a:pt x="512" y="29"/>
                  </a:lnTo>
                  <a:lnTo>
                    <a:pt x="553" y="19"/>
                  </a:lnTo>
                  <a:lnTo>
                    <a:pt x="571" y="15"/>
                  </a:lnTo>
                  <a:lnTo>
                    <a:pt x="590" y="11"/>
                  </a:lnTo>
                  <a:lnTo>
                    <a:pt x="608" y="6"/>
                  </a:lnTo>
                  <a:lnTo>
                    <a:pt x="627" y="2"/>
                  </a:lnTo>
                  <a:lnTo>
                    <a:pt x="634" y="0"/>
                  </a:lnTo>
                  <a:lnTo>
                    <a:pt x="641" y="0"/>
                  </a:lnTo>
                  <a:lnTo>
                    <a:pt x="648" y="0"/>
                  </a:lnTo>
                  <a:lnTo>
                    <a:pt x="673" y="2"/>
                  </a:lnTo>
                  <a:lnTo>
                    <a:pt x="700" y="3"/>
                  </a:lnTo>
                  <a:lnTo>
                    <a:pt x="725" y="4"/>
                  </a:lnTo>
                  <a:lnTo>
                    <a:pt x="751" y="5"/>
                  </a:lnTo>
                  <a:lnTo>
                    <a:pt x="780" y="5"/>
                  </a:lnTo>
                  <a:lnTo>
                    <a:pt x="809" y="6"/>
                  </a:lnTo>
                  <a:lnTo>
                    <a:pt x="837" y="7"/>
                  </a:lnTo>
                  <a:lnTo>
                    <a:pt x="866" y="10"/>
                  </a:lnTo>
                  <a:lnTo>
                    <a:pt x="896" y="12"/>
                  </a:lnTo>
                  <a:lnTo>
                    <a:pt x="925" y="14"/>
                  </a:lnTo>
                  <a:lnTo>
                    <a:pt x="953" y="18"/>
                  </a:lnTo>
                  <a:lnTo>
                    <a:pt x="983" y="22"/>
                  </a:lnTo>
                  <a:lnTo>
                    <a:pt x="1021" y="29"/>
                  </a:lnTo>
                  <a:lnTo>
                    <a:pt x="1059" y="37"/>
                  </a:lnTo>
                  <a:lnTo>
                    <a:pt x="1095" y="45"/>
                  </a:lnTo>
                  <a:lnTo>
                    <a:pt x="1132" y="56"/>
                  </a:lnTo>
                  <a:lnTo>
                    <a:pt x="1168" y="66"/>
                  </a:lnTo>
                  <a:lnTo>
                    <a:pt x="1202" y="77"/>
                  </a:lnTo>
                  <a:lnTo>
                    <a:pt x="1235" y="90"/>
                  </a:lnTo>
                  <a:lnTo>
                    <a:pt x="1269" y="104"/>
                  </a:lnTo>
                  <a:lnTo>
                    <a:pt x="1301" y="117"/>
                  </a:lnTo>
                  <a:lnTo>
                    <a:pt x="1332" y="134"/>
                  </a:lnTo>
                  <a:lnTo>
                    <a:pt x="1363" y="150"/>
                  </a:lnTo>
                  <a:lnTo>
                    <a:pt x="1393" y="167"/>
                  </a:lnTo>
                  <a:lnTo>
                    <a:pt x="1421" y="184"/>
                  </a:lnTo>
                  <a:lnTo>
                    <a:pt x="1450" y="203"/>
                  </a:lnTo>
                  <a:lnTo>
                    <a:pt x="1477" y="223"/>
                  </a:lnTo>
                  <a:lnTo>
                    <a:pt x="1504" y="244"/>
                  </a:lnTo>
                  <a:lnTo>
                    <a:pt x="1529" y="265"/>
                  </a:lnTo>
                  <a:lnTo>
                    <a:pt x="1554" y="287"/>
                  </a:lnTo>
                  <a:lnTo>
                    <a:pt x="1578" y="311"/>
                  </a:lnTo>
                  <a:lnTo>
                    <a:pt x="1602" y="335"/>
                  </a:lnTo>
                  <a:lnTo>
                    <a:pt x="1624" y="361"/>
                  </a:lnTo>
                  <a:lnTo>
                    <a:pt x="1646" y="387"/>
                  </a:lnTo>
                  <a:lnTo>
                    <a:pt x="1668" y="413"/>
                  </a:lnTo>
                  <a:lnTo>
                    <a:pt x="1687" y="442"/>
                  </a:lnTo>
                  <a:lnTo>
                    <a:pt x="1707" y="471"/>
                  </a:lnTo>
                  <a:lnTo>
                    <a:pt x="1725" y="501"/>
                  </a:lnTo>
                  <a:lnTo>
                    <a:pt x="1742" y="530"/>
                  </a:lnTo>
                  <a:lnTo>
                    <a:pt x="1760" y="562"/>
                  </a:lnTo>
                  <a:lnTo>
                    <a:pt x="1776" y="595"/>
                  </a:lnTo>
                  <a:lnTo>
                    <a:pt x="1791" y="628"/>
                  </a:lnTo>
                  <a:lnTo>
                    <a:pt x="1806" y="662"/>
                  </a:lnTo>
                  <a:lnTo>
                    <a:pt x="1819" y="697"/>
                  </a:lnTo>
                  <a:lnTo>
                    <a:pt x="1841" y="753"/>
                  </a:lnTo>
                  <a:lnTo>
                    <a:pt x="1864" y="807"/>
                  </a:lnTo>
                  <a:lnTo>
                    <a:pt x="1888" y="860"/>
                  </a:lnTo>
                  <a:lnTo>
                    <a:pt x="1914" y="909"/>
                  </a:lnTo>
                  <a:lnTo>
                    <a:pt x="1942" y="957"/>
                  </a:lnTo>
                  <a:lnTo>
                    <a:pt x="1971" y="1003"/>
                  </a:lnTo>
                  <a:lnTo>
                    <a:pt x="1986" y="1026"/>
                  </a:lnTo>
                  <a:lnTo>
                    <a:pt x="2001" y="1048"/>
                  </a:lnTo>
                  <a:lnTo>
                    <a:pt x="2017" y="1068"/>
                  </a:lnTo>
                  <a:lnTo>
                    <a:pt x="2033" y="1090"/>
                  </a:lnTo>
                  <a:lnTo>
                    <a:pt x="2049" y="1110"/>
                  </a:lnTo>
                  <a:lnTo>
                    <a:pt x="2066" y="1130"/>
                  </a:lnTo>
                  <a:lnTo>
                    <a:pt x="2082" y="1150"/>
                  </a:lnTo>
                  <a:lnTo>
                    <a:pt x="2100" y="1168"/>
                  </a:lnTo>
                  <a:lnTo>
                    <a:pt x="2118" y="1186"/>
                  </a:lnTo>
                  <a:lnTo>
                    <a:pt x="2136" y="1205"/>
                  </a:lnTo>
                  <a:lnTo>
                    <a:pt x="2154" y="1222"/>
                  </a:lnTo>
                  <a:lnTo>
                    <a:pt x="2174" y="1239"/>
                  </a:lnTo>
                  <a:lnTo>
                    <a:pt x="2193" y="1255"/>
                  </a:lnTo>
                  <a:lnTo>
                    <a:pt x="2213" y="1271"/>
                  </a:lnTo>
                  <a:lnTo>
                    <a:pt x="2232" y="1287"/>
                  </a:lnTo>
                  <a:lnTo>
                    <a:pt x="2253" y="1302"/>
                  </a:lnTo>
                  <a:lnTo>
                    <a:pt x="2274" y="1317"/>
                  </a:lnTo>
                  <a:lnTo>
                    <a:pt x="2295" y="1332"/>
                  </a:lnTo>
                  <a:lnTo>
                    <a:pt x="2317" y="1346"/>
                  </a:lnTo>
                  <a:lnTo>
                    <a:pt x="2339" y="1358"/>
                  </a:lnTo>
                  <a:lnTo>
                    <a:pt x="2380" y="1384"/>
                  </a:lnTo>
                  <a:lnTo>
                    <a:pt x="2422" y="1409"/>
                  </a:lnTo>
                  <a:lnTo>
                    <a:pt x="2463" y="1434"/>
                  </a:lnTo>
                  <a:lnTo>
                    <a:pt x="2504" y="1459"/>
                  </a:lnTo>
                  <a:lnTo>
                    <a:pt x="2544" y="1485"/>
                  </a:lnTo>
                  <a:lnTo>
                    <a:pt x="2586" y="1510"/>
                  </a:lnTo>
                  <a:lnTo>
                    <a:pt x="2626" y="1534"/>
                  </a:lnTo>
                  <a:lnTo>
                    <a:pt x="2666" y="1559"/>
                  </a:lnTo>
                  <a:lnTo>
                    <a:pt x="2732" y="1600"/>
                  </a:lnTo>
                  <a:lnTo>
                    <a:pt x="2799" y="1643"/>
                  </a:lnTo>
                  <a:lnTo>
                    <a:pt x="2867" y="1684"/>
                  </a:lnTo>
                  <a:lnTo>
                    <a:pt x="2934" y="1725"/>
                  </a:lnTo>
                  <a:lnTo>
                    <a:pt x="3003" y="1766"/>
                  </a:lnTo>
                  <a:lnTo>
                    <a:pt x="3072" y="1806"/>
                  </a:lnTo>
                  <a:lnTo>
                    <a:pt x="3141" y="1846"/>
                  </a:lnTo>
                  <a:lnTo>
                    <a:pt x="3210" y="1884"/>
                  </a:lnTo>
                  <a:lnTo>
                    <a:pt x="3258" y="1909"/>
                  </a:lnTo>
                  <a:lnTo>
                    <a:pt x="3306" y="1932"/>
                  </a:lnTo>
                  <a:lnTo>
                    <a:pt x="3355" y="1955"/>
                  </a:lnTo>
                  <a:lnTo>
                    <a:pt x="3405" y="1977"/>
                  </a:lnTo>
                  <a:lnTo>
                    <a:pt x="3456" y="1996"/>
                  </a:lnTo>
                  <a:lnTo>
                    <a:pt x="3508" y="2016"/>
                  </a:lnTo>
                  <a:lnTo>
                    <a:pt x="3561" y="2034"/>
                  </a:lnTo>
                  <a:lnTo>
                    <a:pt x="3615" y="2050"/>
                  </a:lnTo>
                  <a:lnTo>
                    <a:pt x="3668" y="2066"/>
                  </a:lnTo>
                  <a:lnTo>
                    <a:pt x="3725" y="2080"/>
                  </a:lnTo>
                  <a:lnTo>
                    <a:pt x="3781" y="2094"/>
                  </a:lnTo>
                  <a:lnTo>
                    <a:pt x="3837" y="2105"/>
                  </a:lnTo>
                  <a:lnTo>
                    <a:pt x="3894" y="2115"/>
                  </a:lnTo>
                  <a:lnTo>
                    <a:pt x="3953" y="2126"/>
                  </a:lnTo>
                  <a:lnTo>
                    <a:pt x="4013" y="2134"/>
                  </a:lnTo>
                  <a:lnTo>
                    <a:pt x="4072" y="2141"/>
                  </a:lnTo>
                  <a:lnTo>
                    <a:pt x="4135" y="2149"/>
                  </a:lnTo>
                  <a:lnTo>
                    <a:pt x="4198" y="2158"/>
                  </a:lnTo>
                  <a:lnTo>
                    <a:pt x="4262" y="2168"/>
                  </a:lnTo>
                  <a:lnTo>
                    <a:pt x="4325" y="2181"/>
                  </a:lnTo>
                  <a:lnTo>
                    <a:pt x="4387" y="2195"/>
                  </a:lnTo>
                  <a:lnTo>
                    <a:pt x="4448" y="2211"/>
                  </a:lnTo>
                  <a:lnTo>
                    <a:pt x="4510" y="2228"/>
                  </a:lnTo>
                  <a:lnTo>
                    <a:pt x="4571" y="2246"/>
                  </a:lnTo>
                  <a:lnTo>
                    <a:pt x="4623" y="2263"/>
                  </a:lnTo>
                  <a:lnTo>
                    <a:pt x="4676" y="2282"/>
                  </a:lnTo>
                  <a:lnTo>
                    <a:pt x="4727" y="2300"/>
                  </a:lnTo>
                  <a:lnTo>
                    <a:pt x="4779" y="2318"/>
                  </a:lnTo>
                  <a:lnTo>
                    <a:pt x="4829" y="2338"/>
                  </a:lnTo>
                  <a:lnTo>
                    <a:pt x="4881" y="2357"/>
                  </a:lnTo>
                  <a:lnTo>
                    <a:pt x="4931" y="2378"/>
                  </a:lnTo>
                  <a:lnTo>
                    <a:pt x="4982" y="2398"/>
                  </a:lnTo>
                  <a:lnTo>
                    <a:pt x="5014" y="2410"/>
                  </a:lnTo>
                  <a:lnTo>
                    <a:pt x="5046" y="2423"/>
                  </a:lnTo>
                  <a:lnTo>
                    <a:pt x="5079" y="2435"/>
                  </a:lnTo>
                  <a:lnTo>
                    <a:pt x="5113" y="2448"/>
                  </a:lnTo>
                  <a:lnTo>
                    <a:pt x="5146" y="2461"/>
                  </a:lnTo>
                  <a:lnTo>
                    <a:pt x="5179" y="2473"/>
                  </a:lnTo>
                  <a:lnTo>
                    <a:pt x="5212" y="2486"/>
                  </a:lnTo>
                  <a:lnTo>
                    <a:pt x="5246" y="2499"/>
                  </a:lnTo>
                  <a:lnTo>
                    <a:pt x="5294" y="2517"/>
                  </a:lnTo>
                  <a:lnTo>
                    <a:pt x="5343" y="2538"/>
                  </a:lnTo>
                  <a:lnTo>
                    <a:pt x="5367" y="2549"/>
                  </a:lnTo>
                  <a:lnTo>
                    <a:pt x="5391" y="2562"/>
                  </a:lnTo>
                  <a:lnTo>
                    <a:pt x="5416" y="2575"/>
                  </a:lnTo>
                  <a:lnTo>
                    <a:pt x="5440" y="2589"/>
                  </a:lnTo>
                  <a:lnTo>
                    <a:pt x="5463" y="2605"/>
                  </a:lnTo>
                  <a:lnTo>
                    <a:pt x="5485" y="2622"/>
                  </a:lnTo>
                  <a:lnTo>
                    <a:pt x="5507" y="2640"/>
                  </a:lnTo>
                  <a:lnTo>
                    <a:pt x="5529" y="2659"/>
                  </a:lnTo>
                  <a:lnTo>
                    <a:pt x="5550" y="2681"/>
                  </a:lnTo>
                  <a:lnTo>
                    <a:pt x="5569" y="2703"/>
                  </a:lnTo>
                  <a:lnTo>
                    <a:pt x="5588" y="2727"/>
                  </a:lnTo>
                  <a:lnTo>
                    <a:pt x="5605" y="2752"/>
                  </a:lnTo>
                  <a:lnTo>
                    <a:pt x="5642" y="2812"/>
                  </a:lnTo>
                  <a:lnTo>
                    <a:pt x="5677" y="2870"/>
                  </a:lnTo>
                  <a:lnTo>
                    <a:pt x="5711" y="2929"/>
                  </a:lnTo>
                  <a:lnTo>
                    <a:pt x="5745" y="2987"/>
                  </a:lnTo>
                  <a:lnTo>
                    <a:pt x="5777" y="3043"/>
                  </a:lnTo>
                  <a:lnTo>
                    <a:pt x="5809" y="3101"/>
                  </a:lnTo>
                  <a:lnTo>
                    <a:pt x="5839" y="3157"/>
                  </a:lnTo>
                  <a:lnTo>
                    <a:pt x="5869" y="3213"/>
                  </a:lnTo>
                  <a:lnTo>
                    <a:pt x="5897" y="3268"/>
                  </a:lnTo>
                  <a:lnTo>
                    <a:pt x="5925" y="3323"/>
                  </a:lnTo>
                  <a:lnTo>
                    <a:pt x="5952" y="3378"/>
                  </a:lnTo>
                  <a:lnTo>
                    <a:pt x="5978" y="3432"/>
                  </a:lnTo>
                  <a:lnTo>
                    <a:pt x="6003" y="3486"/>
                  </a:lnTo>
                  <a:lnTo>
                    <a:pt x="6027" y="3540"/>
                  </a:lnTo>
                  <a:lnTo>
                    <a:pt x="6050" y="3593"/>
                  </a:lnTo>
                  <a:lnTo>
                    <a:pt x="6072" y="3647"/>
                  </a:lnTo>
                  <a:lnTo>
                    <a:pt x="6104" y="3728"/>
                  </a:lnTo>
                  <a:lnTo>
                    <a:pt x="6134" y="3810"/>
                  </a:lnTo>
                  <a:lnTo>
                    <a:pt x="6161" y="3890"/>
                  </a:lnTo>
                  <a:lnTo>
                    <a:pt x="6186" y="3971"/>
                  </a:lnTo>
                  <a:lnTo>
                    <a:pt x="6209" y="4052"/>
                  </a:lnTo>
                  <a:lnTo>
                    <a:pt x="6230" y="4132"/>
                  </a:lnTo>
                  <a:lnTo>
                    <a:pt x="6239" y="4172"/>
                  </a:lnTo>
                  <a:lnTo>
                    <a:pt x="6247" y="4211"/>
                  </a:lnTo>
                  <a:lnTo>
                    <a:pt x="6255" y="4251"/>
                  </a:lnTo>
                  <a:lnTo>
                    <a:pt x="6263" y="4291"/>
                  </a:lnTo>
                  <a:lnTo>
                    <a:pt x="6270" y="4331"/>
                  </a:lnTo>
                  <a:lnTo>
                    <a:pt x="6276" y="4372"/>
                  </a:lnTo>
                  <a:lnTo>
                    <a:pt x="6282" y="4412"/>
                  </a:lnTo>
                  <a:lnTo>
                    <a:pt x="6287" y="4451"/>
                  </a:lnTo>
                  <a:lnTo>
                    <a:pt x="6291" y="4491"/>
                  </a:lnTo>
                  <a:lnTo>
                    <a:pt x="6295" y="4531"/>
                  </a:lnTo>
                  <a:lnTo>
                    <a:pt x="6299" y="4571"/>
                  </a:lnTo>
                  <a:lnTo>
                    <a:pt x="6301" y="4610"/>
                  </a:lnTo>
                  <a:lnTo>
                    <a:pt x="6303" y="4650"/>
                  </a:lnTo>
                  <a:lnTo>
                    <a:pt x="6305" y="4690"/>
                  </a:lnTo>
                  <a:lnTo>
                    <a:pt x="6306" y="4731"/>
                  </a:lnTo>
                  <a:lnTo>
                    <a:pt x="6307" y="4771"/>
                  </a:lnTo>
                  <a:lnTo>
                    <a:pt x="6306" y="4811"/>
                  </a:lnTo>
                  <a:lnTo>
                    <a:pt x="6306" y="4851"/>
                  </a:lnTo>
                  <a:lnTo>
                    <a:pt x="6305" y="4890"/>
                  </a:lnTo>
                  <a:lnTo>
                    <a:pt x="6302" y="4930"/>
                  </a:lnTo>
                  <a:lnTo>
                    <a:pt x="6300" y="4966"/>
                  </a:lnTo>
                  <a:lnTo>
                    <a:pt x="6297" y="5000"/>
                  </a:lnTo>
                  <a:lnTo>
                    <a:pt x="6293" y="5033"/>
                  </a:lnTo>
                  <a:lnTo>
                    <a:pt x="6288" y="5067"/>
                  </a:lnTo>
                  <a:lnTo>
                    <a:pt x="6284" y="5099"/>
                  </a:lnTo>
                  <a:lnTo>
                    <a:pt x="6278" y="5132"/>
                  </a:lnTo>
                  <a:lnTo>
                    <a:pt x="6271" y="5163"/>
                  </a:lnTo>
                  <a:lnTo>
                    <a:pt x="6263" y="5194"/>
                  </a:lnTo>
                  <a:lnTo>
                    <a:pt x="6255" y="5225"/>
                  </a:lnTo>
                  <a:lnTo>
                    <a:pt x="6247" y="5256"/>
                  </a:lnTo>
                  <a:lnTo>
                    <a:pt x="6237" y="5286"/>
                  </a:lnTo>
                  <a:lnTo>
                    <a:pt x="6228" y="5315"/>
                  </a:lnTo>
                  <a:lnTo>
                    <a:pt x="6216" y="5344"/>
                  </a:lnTo>
                  <a:lnTo>
                    <a:pt x="6205" y="5373"/>
                  </a:lnTo>
                  <a:lnTo>
                    <a:pt x="6192" y="5401"/>
                  </a:lnTo>
                  <a:lnTo>
                    <a:pt x="6178" y="5429"/>
                  </a:lnTo>
                  <a:lnTo>
                    <a:pt x="6090" y="5429"/>
                  </a:lnTo>
                  <a:lnTo>
                    <a:pt x="6105" y="5401"/>
                  </a:lnTo>
                  <a:lnTo>
                    <a:pt x="6118" y="5373"/>
                  </a:lnTo>
                  <a:lnTo>
                    <a:pt x="6131" y="5344"/>
                  </a:lnTo>
                  <a:lnTo>
                    <a:pt x="6143" y="5315"/>
                  </a:lnTo>
                  <a:lnTo>
                    <a:pt x="6154" y="5286"/>
                  </a:lnTo>
                  <a:lnTo>
                    <a:pt x="6165" y="5256"/>
                  </a:lnTo>
                  <a:lnTo>
                    <a:pt x="6174" y="5225"/>
                  </a:lnTo>
                  <a:lnTo>
                    <a:pt x="6183" y="5194"/>
                  </a:lnTo>
                  <a:lnTo>
                    <a:pt x="6190" y="5163"/>
                  </a:lnTo>
                  <a:lnTo>
                    <a:pt x="6198" y="5131"/>
                  </a:lnTo>
                  <a:lnTo>
                    <a:pt x="6204" y="5098"/>
                  </a:lnTo>
                  <a:lnTo>
                    <a:pt x="6209" y="5064"/>
                  </a:lnTo>
                  <a:lnTo>
                    <a:pt x="6214" y="5031"/>
                  </a:lnTo>
                  <a:lnTo>
                    <a:pt x="6217" y="4997"/>
                  </a:lnTo>
                  <a:lnTo>
                    <a:pt x="6221" y="4962"/>
                  </a:lnTo>
                  <a:lnTo>
                    <a:pt x="6223" y="4927"/>
                  </a:lnTo>
                  <a:lnTo>
                    <a:pt x="6227" y="4849"/>
                  </a:lnTo>
                  <a:lnTo>
                    <a:pt x="6228" y="4771"/>
                  </a:lnTo>
                  <a:lnTo>
                    <a:pt x="6227" y="4693"/>
                  </a:lnTo>
                  <a:lnTo>
                    <a:pt x="6223" y="4615"/>
                  </a:lnTo>
                  <a:lnTo>
                    <a:pt x="6220" y="4577"/>
                  </a:lnTo>
                  <a:lnTo>
                    <a:pt x="6216" y="4538"/>
                  </a:lnTo>
                  <a:lnTo>
                    <a:pt x="6213" y="4499"/>
                  </a:lnTo>
                  <a:lnTo>
                    <a:pt x="6208" y="4460"/>
                  </a:lnTo>
                  <a:lnTo>
                    <a:pt x="6198" y="4382"/>
                  </a:lnTo>
                  <a:lnTo>
                    <a:pt x="6185" y="4305"/>
                  </a:lnTo>
                  <a:lnTo>
                    <a:pt x="6170" y="4227"/>
                  </a:lnTo>
                  <a:lnTo>
                    <a:pt x="6153" y="4149"/>
                  </a:lnTo>
                  <a:lnTo>
                    <a:pt x="6132" y="4071"/>
                  </a:lnTo>
                  <a:lnTo>
                    <a:pt x="6111" y="3992"/>
                  </a:lnTo>
                  <a:lnTo>
                    <a:pt x="6087" y="3914"/>
                  </a:lnTo>
                  <a:lnTo>
                    <a:pt x="6059" y="3835"/>
                  </a:lnTo>
                  <a:lnTo>
                    <a:pt x="6030" y="3756"/>
                  </a:lnTo>
                  <a:lnTo>
                    <a:pt x="5999" y="3676"/>
                  </a:lnTo>
                  <a:lnTo>
                    <a:pt x="5976" y="3624"/>
                  </a:lnTo>
                  <a:lnTo>
                    <a:pt x="5955" y="3571"/>
                  </a:lnTo>
                  <a:lnTo>
                    <a:pt x="5931" y="3518"/>
                  </a:lnTo>
                  <a:lnTo>
                    <a:pt x="5906" y="3465"/>
                  </a:lnTo>
                  <a:lnTo>
                    <a:pt x="5880" y="3412"/>
                  </a:lnTo>
                  <a:lnTo>
                    <a:pt x="5855" y="3358"/>
                  </a:lnTo>
                  <a:lnTo>
                    <a:pt x="5827" y="3304"/>
                  </a:lnTo>
                  <a:lnTo>
                    <a:pt x="5799" y="3249"/>
                  </a:lnTo>
                  <a:lnTo>
                    <a:pt x="5770" y="3194"/>
                  </a:lnTo>
                  <a:lnTo>
                    <a:pt x="5739" y="3137"/>
                  </a:lnTo>
                  <a:lnTo>
                    <a:pt x="5708" y="3082"/>
                  </a:lnTo>
                  <a:lnTo>
                    <a:pt x="5676" y="3025"/>
                  </a:lnTo>
                  <a:lnTo>
                    <a:pt x="5643" y="2969"/>
                  </a:lnTo>
                  <a:lnTo>
                    <a:pt x="5609" y="2911"/>
                  </a:lnTo>
                  <a:lnTo>
                    <a:pt x="5574" y="2853"/>
                  </a:lnTo>
                  <a:lnTo>
                    <a:pt x="5537" y="2794"/>
                  </a:lnTo>
                  <a:lnTo>
                    <a:pt x="5522" y="2773"/>
                  </a:lnTo>
                  <a:lnTo>
                    <a:pt x="5507" y="2752"/>
                  </a:lnTo>
                  <a:lnTo>
                    <a:pt x="5490" y="2733"/>
                  </a:lnTo>
                  <a:lnTo>
                    <a:pt x="5472" y="2714"/>
                  </a:lnTo>
                  <a:lnTo>
                    <a:pt x="5453" y="2697"/>
                  </a:lnTo>
                  <a:lnTo>
                    <a:pt x="5434" y="2682"/>
                  </a:lnTo>
                  <a:lnTo>
                    <a:pt x="5413" y="2667"/>
                  </a:lnTo>
                  <a:lnTo>
                    <a:pt x="5393" y="2653"/>
                  </a:lnTo>
                  <a:lnTo>
                    <a:pt x="5372" y="2641"/>
                  </a:lnTo>
                  <a:lnTo>
                    <a:pt x="5350" y="2629"/>
                  </a:lnTo>
                  <a:lnTo>
                    <a:pt x="5328" y="2618"/>
                  </a:lnTo>
                  <a:lnTo>
                    <a:pt x="5307" y="2607"/>
                  </a:lnTo>
                  <a:lnTo>
                    <a:pt x="5262" y="2589"/>
                  </a:lnTo>
                  <a:lnTo>
                    <a:pt x="5218" y="2572"/>
                  </a:lnTo>
                  <a:lnTo>
                    <a:pt x="5185" y="2560"/>
                  </a:lnTo>
                  <a:lnTo>
                    <a:pt x="5152" y="2548"/>
                  </a:lnTo>
                  <a:lnTo>
                    <a:pt x="5118" y="2535"/>
                  </a:lnTo>
                  <a:lnTo>
                    <a:pt x="5085" y="2523"/>
                  </a:lnTo>
                  <a:lnTo>
                    <a:pt x="5052" y="2509"/>
                  </a:lnTo>
                  <a:lnTo>
                    <a:pt x="5019" y="2496"/>
                  </a:lnTo>
                  <a:lnTo>
                    <a:pt x="4985" y="2484"/>
                  </a:lnTo>
                  <a:lnTo>
                    <a:pt x="4953" y="2471"/>
                  </a:lnTo>
                  <a:lnTo>
                    <a:pt x="4903" y="2452"/>
                  </a:lnTo>
                  <a:lnTo>
                    <a:pt x="4852" y="2432"/>
                  </a:lnTo>
                  <a:lnTo>
                    <a:pt x="4802" y="2413"/>
                  </a:lnTo>
                  <a:lnTo>
                    <a:pt x="4751" y="2393"/>
                  </a:lnTo>
                  <a:lnTo>
                    <a:pt x="4701" y="2375"/>
                  </a:lnTo>
                  <a:lnTo>
                    <a:pt x="4649" y="2356"/>
                  </a:lnTo>
                  <a:lnTo>
                    <a:pt x="4599" y="2338"/>
                  </a:lnTo>
                  <a:lnTo>
                    <a:pt x="4547" y="2322"/>
                  </a:lnTo>
                  <a:lnTo>
                    <a:pt x="4489" y="2304"/>
                  </a:lnTo>
                  <a:lnTo>
                    <a:pt x="4429" y="2286"/>
                  </a:lnTo>
                  <a:lnTo>
                    <a:pt x="4368" y="2271"/>
                  </a:lnTo>
                  <a:lnTo>
                    <a:pt x="4309" y="2258"/>
                  </a:lnTo>
                  <a:lnTo>
                    <a:pt x="4248" y="2246"/>
                  </a:lnTo>
                  <a:lnTo>
                    <a:pt x="4187" y="2236"/>
                  </a:lnTo>
                  <a:lnTo>
                    <a:pt x="4125" y="2227"/>
                  </a:lnTo>
                  <a:lnTo>
                    <a:pt x="4064" y="2219"/>
                  </a:lnTo>
                  <a:lnTo>
                    <a:pt x="4002" y="2212"/>
                  </a:lnTo>
                  <a:lnTo>
                    <a:pt x="3941" y="2204"/>
                  </a:lnTo>
                  <a:lnTo>
                    <a:pt x="3881" y="2193"/>
                  </a:lnTo>
                  <a:lnTo>
                    <a:pt x="3821" y="2182"/>
                  </a:lnTo>
                  <a:lnTo>
                    <a:pt x="3763" y="2169"/>
                  </a:lnTo>
                  <a:lnTo>
                    <a:pt x="3704" y="2157"/>
                  </a:lnTo>
                  <a:lnTo>
                    <a:pt x="3648" y="2142"/>
                  </a:lnTo>
                  <a:lnTo>
                    <a:pt x="3592" y="2126"/>
                  </a:lnTo>
                  <a:lnTo>
                    <a:pt x="3535" y="2109"/>
                  </a:lnTo>
                  <a:lnTo>
                    <a:pt x="3481" y="2089"/>
                  </a:lnTo>
                  <a:lnTo>
                    <a:pt x="3428" y="2070"/>
                  </a:lnTo>
                  <a:lnTo>
                    <a:pt x="3375" y="2049"/>
                  </a:lnTo>
                  <a:lnTo>
                    <a:pt x="3322" y="2027"/>
                  </a:lnTo>
                  <a:lnTo>
                    <a:pt x="3272" y="2003"/>
                  </a:lnTo>
                  <a:lnTo>
                    <a:pt x="3221" y="1979"/>
                  </a:lnTo>
                  <a:lnTo>
                    <a:pt x="3172" y="1953"/>
                  </a:lnTo>
                  <a:lnTo>
                    <a:pt x="3102" y="1915"/>
                  </a:lnTo>
                  <a:lnTo>
                    <a:pt x="3033" y="1875"/>
                  </a:lnTo>
                  <a:lnTo>
                    <a:pt x="2963" y="1834"/>
                  </a:lnTo>
                  <a:lnTo>
                    <a:pt x="2894" y="1793"/>
                  </a:lnTo>
                  <a:lnTo>
                    <a:pt x="2826" y="1752"/>
                  </a:lnTo>
                  <a:lnTo>
                    <a:pt x="2759" y="1709"/>
                  </a:lnTo>
                  <a:lnTo>
                    <a:pt x="2691" y="1668"/>
                  </a:lnTo>
                  <a:lnTo>
                    <a:pt x="2625" y="1627"/>
                  </a:lnTo>
                  <a:lnTo>
                    <a:pt x="2584" y="1602"/>
                  </a:lnTo>
                  <a:lnTo>
                    <a:pt x="2544" y="1576"/>
                  </a:lnTo>
                  <a:lnTo>
                    <a:pt x="2503" y="1551"/>
                  </a:lnTo>
                  <a:lnTo>
                    <a:pt x="2463" y="1526"/>
                  </a:lnTo>
                  <a:lnTo>
                    <a:pt x="2422" y="1501"/>
                  </a:lnTo>
                  <a:lnTo>
                    <a:pt x="2380" y="1475"/>
                  </a:lnTo>
                  <a:lnTo>
                    <a:pt x="2340" y="1451"/>
                  </a:lnTo>
                  <a:lnTo>
                    <a:pt x="2299" y="1427"/>
                  </a:lnTo>
                  <a:lnTo>
                    <a:pt x="2275" y="1412"/>
                  </a:lnTo>
                  <a:lnTo>
                    <a:pt x="2252" y="1397"/>
                  </a:lnTo>
                  <a:lnTo>
                    <a:pt x="2229" y="1383"/>
                  </a:lnTo>
                  <a:lnTo>
                    <a:pt x="2207" y="1366"/>
                  </a:lnTo>
                  <a:lnTo>
                    <a:pt x="2185" y="1350"/>
                  </a:lnTo>
                  <a:lnTo>
                    <a:pt x="2163" y="1333"/>
                  </a:lnTo>
                  <a:lnTo>
                    <a:pt x="2143" y="1316"/>
                  </a:lnTo>
                  <a:lnTo>
                    <a:pt x="2122" y="1299"/>
                  </a:lnTo>
                  <a:lnTo>
                    <a:pt x="2101" y="1280"/>
                  </a:lnTo>
                  <a:lnTo>
                    <a:pt x="2082" y="1262"/>
                  </a:lnTo>
                  <a:lnTo>
                    <a:pt x="2062" y="1243"/>
                  </a:lnTo>
                  <a:lnTo>
                    <a:pt x="2044" y="1223"/>
                  </a:lnTo>
                  <a:lnTo>
                    <a:pt x="2025" y="1204"/>
                  </a:lnTo>
                  <a:lnTo>
                    <a:pt x="2007" y="1183"/>
                  </a:lnTo>
                  <a:lnTo>
                    <a:pt x="1989" y="1161"/>
                  </a:lnTo>
                  <a:lnTo>
                    <a:pt x="1972" y="1141"/>
                  </a:lnTo>
                  <a:lnTo>
                    <a:pt x="1955" y="1118"/>
                  </a:lnTo>
                  <a:lnTo>
                    <a:pt x="1937" y="1096"/>
                  </a:lnTo>
                  <a:lnTo>
                    <a:pt x="1921" y="1072"/>
                  </a:lnTo>
                  <a:lnTo>
                    <a:pt x="1905" y="1049"/>
                  </a:lnTo>
                  <a:lnTo>
                    <a:pt x="1890" y="1025"/>
                  </a:lnTo>
                  <a:lnTo>
                    <a:pt x="1875" y="999"/>
                  </a:lnTo>
                  <a:lnTo>
                    <a:pt x="1861" y="974"/>
                  </a:lnTo>
                  <a:lnTo>
                    <a:pt x="1847" y="949"/>
                  </a:lnTo>
                  <a:lnTo>
                    <a:pt x="1819" y="896"/>
                  </a:lnTo>
                  <a:lnTo>
                    <a:pt x="1793" y="841"/>
                  </a:lnTo>
                  <a:lnTo>
                    <a:pt x="1768" y="784"/>
                  </a:lnTo>
                  <a:lnTo>
                    <a:pt x="1745" y="724"/>
                  </a:lnTo>
                  <a:lnTo>
                    <a:pt x="1732" y="692"/>
                  </a:lnTo>
                  <a:lnTo>
                    <a:pt x="1719" y="660"/>
                  </a:lnTo>
                  <a:lnTo>
                    <a:pt x="1705" y="629"/>
                  </a:lnTo>
                  <a:lnTo>
                    <a:pt x="1690" y="598"/>
                  </a:lnTo>
                  <a:lnTo>
                    <a:pt x="1675" y="569"/>
                  </a:lnTo>
                  <a:lnTo>
                    <a:pt x="1659" y="541"/>
                  </a:lnTo>
                  <a:lnTo>
                    <a:pt x="1641" y="513"/>
                  </a:lnTo>
                  <a:lnTo>
                    <a:pt x="1623" y="487"/>
                  </a:lnTo>
                  <a:lnTo>
                    <a:pt x="1605" y="460"/>
                  </a:lnTo>
                  <a:lnTo>
                    <a:pt x="1585" y="435"/>
                  </a:lnTo>
                  <a:lnTo>
                    <a:pt x="1566" y="411"/>
                  </a:lnTo>
                  <a:lnTo>
                    <a:pt x="1545" y="388"/>
                  </a:lnTo>
                  <a:lnTo>
                    <a:pt x="1523" y="365"/>
                  </a:lnTo>
                  <a:lnTo>
                    <a:pt x="1502" y="343"/>
                  </a:lnTo>
                  <a:lnTo>
                    <a:pt x="1479" y="323"/>
                  </a:lnTo>
                  <a:lnTo>
                    <a:pt x="1454" y="303"/>
                  </a:lnTo>
                  <a:lnTo>
                    <a:pt x="1430" y="285"/>
                  </a:lnTo>
                  <a:lnTo>
                    <a:pt x="1405" y="267"/>
                  </a:lnTo>
                  <a:lnTo>
                    <a:pt x="1379" y="249"/>
                  </a:lnTo>
                  <a:lnTo>
                    <a:pt x="1352" y="232"/>
                  </a:lnTo>
                  <a:lnTo>
                    <a:pt x="1324" y="217"/>
                  </a:lnTo>
                  <a:lnTo>
                    <a:pt x="1296" y="202"/>
                  </a:lnTo>
                  <a:lnTo>
                    <a:pt x="1266" y="189"/>
                  </a:lnTo>
                  <a:lnTo>
                    <a:pt x="1237" y="175"/>
                  </a:lnTo>
                  <a:lnTo>
                    <a:pt x="1207" y="162"/>
                  </a:lnTo>
                  <a:lnTo>
                    <a:pt x="1175" y="151"/>
                  </a:lnTo>
                  <a:lnTo>
                    <a:pt x="1142" y="140"/>
                  </a:lnTo>
                  <a:lnTo>
                    <a:pt x="1109" y="131"/>
                  </a:lnTo>
                  <a:lnTo>
                    <a:pt x="1076" y="122"/>
                  </a:lnTo>
                  <a:lnTo>
                    <a:pt x="1042" y="114"/>
                  </a:lnTo>
                  <a:lnTo>
                    <a:pt x="1006" y="106"/>
                  </a:lnTo>
                  <a:lnTo>
                    <a:pt x="969" y="99"/>
                  </a:lnTo>
                  <a:lnTo>
                    <a:pt x="943" y="96"/>
                  </a:lnTo>
                  <a:lnTo>
                    <a:pt x="915" y="92"/>
                  </a:lnTo>
                  <a:lnTo>
                    <a:pt x="888" y="90"/>
                  </a:lnTo>
                  <a:lnTo>
                    <a:pt x="860" y="88"/>
                  </a:lnTo>
                  <a:lnTo>
                    <a:pt x="832" y="86"/>
                  </a:lnTo>
                  <a:lnTo>
                    <a:pt x="804" y="85"/>
                  </a:lnTo>
                  <a:lnTo>
                    <a:pt x="777" y="84"/>
                  </a:lnTo>
                  <a:lnTo>
                    <a:pt x="749" y="83"/>
                  </a:lnTo>
                  <a:lnTo>
                    <a:pt x="723" y="83"/>
                  </a:lnTo>
                  <a:lnTo>
                    <a:pt x="696" y="82"/>
                  </a:lnTo>
                  <a:lnTo>
                    <a:pt x="670" y="81"/>
                  </a:lnTo>
                  <a:lnTo>
                    <a:pt x="643" y="80"/>
                  </a:lnTo>
                  <a:lnTo>
                    <a:pt x="641" y="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1" name="Freeform 59">
              <a:extLst>
                <a:ext uri="{FF2B5EF4-FFF2-40B4-BE49-F238E27FC236}">
                  <a16:creationId xmlns:a16="http://schemas.microsoft.com/office/drawing/2014/main" id="{BE3377F4-9F3D-411D-B91C-6181BBC3A642}"/>
                </a:ext>
              </a:extLst>
            </p:cNvPr>
            <p:cNvSpPr>
              <a:spLocks noEditPoints="1"/>
            </p:cNvSpPr>
            <p:nvPr userDrawn="1"/>
          </p:nvSpPr>
          <p:spPr bwMode="auto">
            <a:xfrm>
              <a:off x="1299125" y="3312683"/>
              <a:ext cx="2033206" cy="1847101"/>
            </a:xfrm>
            <a:custGeom>
              <a:avLst/>
              <a:gdLst>
                <a:gd name="T0" fmla="*/ 170 w 3060"/>
                <a:gd name="T1" fmla="*/ 699 h 2780"/>
                <a:gd name="T2" fmla="*/ 53 w 3060"/>
                <a:gd name="T3" fmla="*/ 830 h 2780"/>
                <a:gd name="T4" fmla="*/ 49 w 3060"/>
                <a:gd name="T5" fmla="*/ 1066 h 2780"/>
                <a:gd name="T6" fmla="*/ 137 w 3060"/>
                <a:gd name="T7" fmla="*/ 1316 h 2780"/>
                <a:gd name="T8" fmla="*/ 311 w 3060"/>
                <a:gd name="T9" fmla="*/ 1529 h 2780"/>
                <a:gd name="T10" fmla="*/ 577 w 3060"/>
                <a:gd name="T11" fmla="*/ 1709 h 2780"/>
                <a:gd name="T12" fmla="*/ 849 w 3060"/>
                <a:gd name="T13" fmla="*/ 1847 h 2780"/>
                <a:gd name="T14" fmla="*/ 1142 w 3060"/>
                <a:gd name="T15" fmla="*/ 2033 h 2780"/>
                <a:gd name="T16" fmla="*/ 1428 w 3060"/>
                <a:gd name="T17" fmla="*/ 2318 h 2780"/>
                <a:gd name="T18" fmla="*/ 1750 w 3060"/>
                <a:gd name="T19" fmla="*/ 2580 h 2780"/>
                <a:gd name="T20" fmla="*/ 1993 w 3060"/>
                <a:gd name="T21" fmla="*/ 2689 h 2780"/>
                <a:gd name="T22" fmla="*/ 2284 w 3060"/>
                <a:gd name="T23" fmla="*/ 2741 h 2780"/>
                <a:gd name="T24" fmla="*/ 2559 w 3060"/>
                <a:gd name="T25" fmla="*/ 2673 h 2780"/>
                <a:gd name="T26" fmla="*/ 2769 w 3060"/>
                <a:gd name="T27" fmla="*/ 2471 h 2780"/>
                <a:gd name="T28" fmla="*/ 2915 w 3060"/>
                <a:gd name="T29" fmla="*/ 2128 h 2780"/>
                <a:gd name="T30" fmla="*/ 3016 w 3060"/>
                <a:gd name="T31" fmla="*/ 1534 h 2780"/>
                <a:gd name="T32" fmla="*/ 2955 w 3060"/>
                <a:gd name="T33" fmla="*/ 1015 h 2780"/>
                <a:gd name="T34" fmla="*/ 2699 w 3060"/>
                <a:gd name="T35" fmla="*/ 495 h 2780"/>
                <a:gd name="T36" fmla="*/ 2395 w 3060"/>
                <a:gd name="T37" fmla="*/ 166 h 2780"/>
                <a:gd name="T38" fmla="*/ 2129 w 3060"/>
                <a:gd name="T39" fmla="*/ 49 h 2780"/>
                <a:gd name="T40" fmla="*/ 1932 w 3060"/>
                <a:gd name="T41" fmla="*/ 52 h 2780"/>
                <a:gd name="T42" fmla="*/ 1793 w 3060"/>
                <a:gd name="T43" fmla="*/ 144 h 2780"/>
                <a:gd name="T44" fmla="*/ 1652 w 3060"/>
                <a:gd name="T45" fmla="*/ 413 h 2780"/>
                <a:gd name="T46" fmla="*/ 1551 w 3060"/>
                <a:gd name="T47" fmla="*/ 702 h 2780"/>
                <a:gd name="T48" fmla="*/ 1401 w 3060"/>
                <a:gd name="T49" fmla="*/ 906 h 2780"/>
                <a:gd name="T50" fmla="*/ 1171 w 3060"/>
                <a:gd name="T51" fmla="*/ 984 h 2780"/>
                <a:gd name="T52" fmla="*/ 969 w 3060"/>
                <a:gd name="T53" fmla="*/ 938 h 2780"/>
                <a:gd name="T54" fmla="*/ 717 w 3060"/>
                <a:gd name="T55" fmla="*/ 797 h 2780"/>
                <a:gd name="T56" fmla="*/ 371 w 3060"/>
                <a:gd name="T57" fmla="*/ 658 h 2780"/>
                <a:gd name="T58" fmla="*/ 2008 w 3060"/>
                <a:gd name="T59" fmla="*/ 2735 h 2780"/>
                <a:gd name="T60" fmla="*/ 1754 w 3060"/>
                <a:gd name="T61" fmla="*/ 2628 h 2780"/>
                <a:gd name="T62" fmla="*/ 1525 w 3060"/>
                <a:gd name="T63" fmla="*/ 2468 h 2780"/>
                <a:gd name="T64" fmla="*/ 1202 w 3060"/>
                <a:gd name="T65" fmla="*/ 2136 h 2780"/>
                <a:gd name="T66" fmla="*/ 899 w 3060"/>
                <a:gd name="T67" fmla="*/ 1920 h 2780"/>
                <a:gd name="T68" fmla="*/ 653 w 3060"/>
                <a:gd name="T69" fmla="*/ 1792 h 2780"/>
                <a:gd name="T70" fmla="*/ 355 w 3060"/>
                <a:gd name="T71" fmla="*/ 1616 h 2780"/>
                <a:gd name="T72" fmla="*/ 146 w 3060"/>
                <a:gd name="T73" fmla="*/ 1405 h 2780"/>
                <a:gd name="T74" fmla="*/ 29 w 3060"/>
                <a:gd name="T75" fmla="*/ 1156 h 2780"/>
                <a:gd name="T76" fmla="*/ 2 w 3060"/>
                <a:gd name="T77" fmla="*/ 879 h 2780"/>
                <a:gd name="T78" fmla="*/ 97 w 3060"/>
                <a:gd name="T79" fmla="*/ 700 h 2780"/>
                <a:gd name="T80" fmla="*/ 270 w 3060"/>
                <a:gd name="T81" fmla="*/ 625 h 2780"/>
                <a:gd name="T82" fmla="*/ 526 w 3060"/>
                <a:gd name="T83" fmla="*/ 655 h 2780"/>
                <a:gd name="T84" fmla="*/ 820 w 3060"/>
                <a:gd name="T85" fmla="*/ 813 h 2780"/>
                <a:gd name="T86" fmla="*/ 1049 w 3060"/>
                <a:gd name="T87" fmla="*/ 925 h 2780"/>
                <a:gd name="T88" fmla="*/ 1226 w 3060"/>
                <a:gd name="T89" fmla="*/ 938 h 2780"/>
                <a:gd name="T90" fmla="*/ 1428 w 3060"/>
                <a:gd name="T91" fmla="*/ 830 h 2780"/>
                <a:gd name="T92" fmla="*/ 1543 w 3060"/>
                <a:gd name="T93" fmla="*/ 611 h 2780"/>
                <a:gd name="T94" fmla="*/ 1652 w 3060"/>
                <a:gd name="T95" fmla="*/ 305 h 2780"/>
                <a:gd name="T96" fmla="*/ 1789 w 3060"/>
                <a:gd name="T97" fmla="*/ 94 h 2780"/>
                <a:gd name="T98" fmla="*/ 1936 w 3060"/>
                <a:gd name="T99" fmla="*/ 10 h 2780"/>
                <a:gd name="T100" fmla="*/ 2166 w 3060"/>
                <a:gd name="T101" fmla="*/ 16 h 2780"/>
                <a:gd name="T102" fmla="*/ 2445 w 3060"/>
                <a:gd name="T103" fmla="*/ 155 h 2780"/>
                <a:gd name="T104" fmla="*/ 2756 w 3060"/>
                <a:gd name="T105" fmla="*/ 511 h 2780"/>
                <a:gd name="T106" fmla="*/ 3009 w 3060"/>
                <a:gd name="T107" fmla="*/ 1056 h 2780"/>
                <a:gd name="T108" fmla="*/ 3050 w 3060"/>
                <a:gd name="T109" fmla="*/ 1592 h 2780"/>
                <a:gd name="T110" fmla="*/ 2940 w 3060"/>
                <a:gd name="T111" fmla="*/ 2181 h 2780"/>
                <a:gd name="T112" fmla="*/ 2805 w 3060"/>
                <a:gd name="T113" fmla="*/ 2489 h 2780"/>
                <a:gd name="T114" fmla="*/ 2621 w 3060"/>
                <a:gd name="T115" fmla="*/ 2679 h 2780"/>
                <a:gd name="T116" fmla="*/ 2387 w 3060"/>
                <a:gd name="T117" fmla="*/ 2771 h 2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0" h="2780">
                  <a:moveTo>
                    <a:pt x="342" y="657"/>
                  </a:moveTo>
                  <a:lnTo>
                    <a:pt x="322" y="658"/>
                  </a:lnTo>
                  <a:lnTo>
                    <a:pt x="303" y="659"/>
                  </a:lnTo>
                  <a:lnTo>
                    <a:pt x="283" y="661"/>
                  </a:lnTo>
                  <a:lnTo>
                    <a:pt x="264" y="665"/>
                  </a:lnTo>
                  <a:lnTo>
                    <a:pt x="246" y="671"/>
                  </a:lnTo>
                  <a:lnTo>
                    <a:pt x="226" y="676"/>
                  </a:lnTo>
                  <a:lnTo>
                    <a:pt x="208" y="682"/>
                  </a:lnTo>
                  <a:lnTo>
                    <a:pt x="189" y="690"/>
                  </a:lnTo>
                  <a:lnTo>
                    <a:pt x="170" y="699"/>
                  </a:lnTo>
                  <a:lnTo>
                    <a:pt x="153" y="708"/>
                  </a:lnTo>
                  <a:lnTo>
                    <a:pt x="137" y="719"/>
                  </a:lnTo>
                  <a:lnTo>
                    <a:pt x="122" y="730"/>
                  </a:lnTo>
                  <a:lnTo>
                    <a:pt x="109" y="742"/>
                  </a:lnTo>
                  <a:lnTo>
                    <a:pt x="97" y="754"/>
                  </a:lnTo>
                  <a:lnTo>
                    <a:pt x="85" y="768"/>
                  </a:lnTo>
                  <a:lnTo>
                    <a:pt x="76" y="782"/>
                  </a:lnTo>
                  <a:lnTo>
                    <a:pt x="67" y="797"/>
                  </a:lnTo>
                  <a:lnTo>
                    <a:pt x="60" y="813"/>
                  </a:lnTo>
                  <a:lnTo>
                    <a:pt x="53" y="830"/>
                  </a:lnTo>
                  <a:lnTo>
                    <a:pt x="48" y="847"/>
                  </a:lnTo>
                  <a:lnTo>
                    <a:pt x="44" y="866"/>
                  </a:lnTo>
                  <a:lnTo>
                    <a:pt x="41" y="885"/>
                  </a:lnTo>
                  <a:lnTo>
                    <a:pt x="39" y="906"/>
                  </a:lnTo>
                  <a:lnTo>
                    <a:pt x="39" y="928"/>
                  </a:lnTo>
                  <a:lnTo>
                    <a:pt x="39" y="956"/>
                  </a:lnTo>
                  <a:lnTo>
                    <a:pt x="41" y="985"/>
                  </a:lnTo>
                  <a:lnTo>
                    <a:pt x="43" y="1012"/>
                  </a:lnTo>
                  <a:lnTo>
                    <a:pt x="46" y="1040"/>
                  </a:lnTo>
                  <a:lnTo>
                    <a:pt x="49" y="1066"/>
                  </a:lnTo>
                  <a:lnTo>
                    <a:pt x="55" y="1094"/>
                  </a:lnTo>
                  <a:lnTo>
                    <a:pt x="60" y="1119"/>
                  </a:lnTo>
                  <a:lnTo>
                    <a:pt x="67" y="1145"/>
                  </a:lnTo>
                  <a:lnTo>
                    <a:pt x="75" y="1171"/>
                  </a:lnTo>
                  <a:lnTo>
                    <a:pt x="83" y="1196"/>
                  </a:lnTo>
                  <a:lnTo>
                    <a:pt x="92" y="1221"/>
                  </a:lnTo>
                  <a:lnTo>
                    <a:pt x="101" y="1245"/>
                  </a:lnTo>
                  <a:lnTo>
                    <a:pt x="113" y="1269"/>
                  </a:lnTo>
                  <a:lnTo>
                    <a:pt x="124" y="1292"/>
                  </a:lnTo>
                  <a:lnTo>
                    <a:pt x="137" y="1316"/>
                  </a:lnTo>
                  <a:lnTo>
                    <a:pt x="150" y="1339"/>
                  </a:lnTo>
                  <a:lnTo>
                    <a:pt x="164" y="1361"/>
                  </a:lnTo>
                  <a:lnTo>
                    <a:pt x="179" y="1383"/>
                  </a:lnTo>
                  <a:lnTo>
                    <a:pt x="195" y="1405"/>
                  </a:lnTo>
                  <a:lnTo>
                    <a:pt x="212" y="1426"/>
                  </a:lnTo>
                  <a:lnTo>
                    <a:pt x="231" y="1447"/>
                  </a:lnTo>
                  <a:lnTo>
                    <a:pt x="249" y="1468"/>
                  </a:lnTo>
                  <a:lnTo>
                    <a:pt x="269" y="1488"/>
                  </a:lnTo>
                  <a:lnTo>
                    <a:pt x="289" y="1508"/>
                  </a:lnTo>
                  <a:lnTo>
                    <a:pt x="311" y="1529"/>
                  </a:lnTo>
                  <a:lnTo>
                    <a:pt x="333" y="1547"/>
                  </a:lnTo>
                  <a:lnTo>
                    <a:pt x="356" y="1566"/>
                  </a:lnTo>
                  <a:lnTo>
                    <a:pt x="380" y="1585"/>
                  </a:lnTo>
                  <a:lnTo>
                    <a:pt x="405" y="1603"/>
                  </a:lnTo>
                  <a:lnTo>
                    <a:pt x="430" y="1621"/>
                  </a:lnTo>
                  <a:lnTo>
                    <a:pt x="458" y="1639"/>
                  </a:lnTo>
                  <a:lnTo>
                    <a:pt x="485" y="1656"/>
                  </a:lnTo>
                  <a:lnTo>
                    <a:pt x="515" y="1674"/>
                  </a:lnTo>
                  <a:lnTo>
                    <a:pt x="546" y="1691"/>
                  </a:lnTo>
                  <a:lnTo>
                    <a:pt x="577" y="1709"/>
                  </a:lnTo>
                  <a:lnTo>
                    <a:pt x="608" y="1725"/>
                  </a:lnTo>
                  <a:lnTo>
                    <a:pt x="639" y="1742"/>
                  </a:lnTo>
                  <a:lnTo>
                    <a:pt x="671" y="1758"/>
                  </a:lnTo>
                  <a:lnTo>
                    <a:pt x="702" y="1773"/>
                  </a:lnTo>
                  <a:lnTo>
                    <a:pt x="733" y="1789"/>
                  </a:lnTo>
                  <a:lnTo>
                    <a:pt x="756" y="1800"/>
                  </a:lnTo>
                  <a:lnTo>
                    <a:pt x="779" y="1812"/>
                  </a:lnTo>
                  <a:lnTo>
                    <a:pt x="803" y="1823"/>
                  </a:lnTo>
                  <a:lnTo>
                    <a:pt x="826" y="1836"/>
                  </a:lnTo>
                  <a:lnTo>
                    <a:pt x="849" y="1847"/>
                  </a:lnTo>
                  <a:lnTo>
                    <a:pt x="872" y="1860"/>
                  </a:lnTo>
                  <a:lnTo>
                    <a:pt x="895" y="1873"/>
                  </a:lnTo>
                  <a:lnTo>
                    <a:pt x="918" y="1885"/>
                  </a:lnTo>
                  <a:lnTo>
                    <a:pt x="952" y="1904"/>
                  </a:lnTo>
                  <a:lnTo>
                    <a:pt x="986" y="1924"/>
                  </a:lnTo>
                  <a:lnTo>
                    <a:pt x="1018" y="1945"/>
                  </a:lnTo>
                  <a:lnTo>
                    <a:pt x="1050" y="1966"/>
                  </a:lnTo>
                  <a:lnTo>
                    <a:pt x="1081" y="1987"/>
                  </a:lnTo>
                  <a:lnTo>
                    <a:pt x="1112" y="2010"/>
                  </a:lnTo>
                  <a:lnTo>
                    <a:pt x="1142" y="2033"/>
                  </a:lnTo>
                  <a:lnTo>
                    <a:pt x="1171" y="2057"/>
                  </a:lnTo>
                  <a:lnTo>
                    <a:pt x="1200" y="2081"/>
                  </a:lnTo>
                  <a:lnTo>
                    <a:pt x="1229" y="2107"/>
                  </a:lnTo>
                  <a:lnTo>
                    <a:pt x="1256" y="2133"/>
                  </a:lnTo>
                  <a:lnTo>
                    <a:pt x="1284" y="2159"/>
                  </a:lnTo>
                  <a:lnTo>
                    <a:pt x="1311" y="2187"/>
                  </a:lnTo>
                  <a:lnTo>
                    <a:pt x="1338" y="2216"/>
                  </a:lnTo>
                  <a:lnTo>
                    <a:pt x="1364" y="2244"/>
                  </a:lnTo>
                  <a:lnTo>
                    <a:pt x="1389" y="2274"/>
                  </a:lnTo>
                  <a:lnTo>
                    <a:pt x="1428" y="2318"/>
                  </a:lnTo>
                  <a:lnTo>
                    <a:pt x="1467" y="2360"/>
                  </a:lnTo>
                  <a:lnTo>
                    <a:pt x="1509" y="2400"/>
                  </a:lnTo>
                  <a:lnTo>
                    <a:pt x="1550" y="2437"/>
                  </a:lnTo>
                  <a:lnTo>
                    <a:pt x="1592" y="2472"/>
                  </a:lnTo>
                  <a:lnTo>
                    <a:pt x="1636" y="2507"/>
                  </a:lnTo>
                  <a:lnTo>
                    <a:pt x="1658" y="2522"/>
                  </a:lnTo>
                  <a:lnTo>
                    <a:pt x="1681" y="2538"/>
                  </a:lnTo>
                  <a:lnTo>
                    <a:pt x="1704" y="2553"/>
                  </a:lnTo>
                  <a:lnTo>
                    <a:pt x="1727" y="2567"/>
                  </a:lnTo>
                  <a:lnTo>
                    <a:pt x="1750" y="2580"/>
                  </a:lnTo>
                  <a:lnTo>
                    <a:pt x="1772" y="2594"/>
                  </a:lnTo>
                  <a:lnTo>
                    <a:pt x="1797" y="2607"/>
                  </a:lnTo>
                  <a:lnTo>
                    <a:pt x="1819" y="2619"/>
                  </a:lnTo>
                  <a:lnTo>
                    <a:pt x="1844" y="2631"/>
                  </a:lnTo>
                  <a:lnTo>
                    <a:pt x="1869" y="2641"/>
                  </a:lnTo>
                  <a:lnTo>
                    <a:pt x="1893" y="2653"/>
                  </a:lnTo>
                  <a:lnTo>
                    <a:pt x="1917" y="2662"/>
                  </a:lnTo>
                  <a:lnTo>
                    <a:pt x="1942" y="2672"/>
                  </a:lnTo>
                  <a:lnTo>
                    <a:pt x="1967" y="2681"/>
                  </a:lnTo>
                  <a:lnTo>
                    <a:pt x="1993" y="2689"/>
                  </a:lnTo>
                  <a:lnTo>
                    <a:pt x="2019" y="2697"/>
                  </a:lnTo>
                  <a:lnTo>
                    <a:pt x="2044" y="2704"/>
                  </a:lnTo>
                  <a:lnTo>
                    <a:pt x="2071" y="2711"/>
                  </a:lnTo>
                  <a:lnTo>
                    <a:pt x="2097" y="2718"/>
                  </a:lnTo>
                  <a:lnTo>
                    <a:pt x="2123" y="2724"/>
                  </a:lnTo>
                  <a:lnTo>
                    <a:pt x="2157" y="2729"/>
                  </a:lnTo>
                  <a:lnTo>
                    <a:pt x="2189" y="2734"/>
                  </a:lnTo>
                  <a:lnTo>
                    <a:pt x="2221" y="2737"/>
                  </a:lnTo>
                  <a:lnTo>
                    <a:pt x="2253" y="2740"/>
                  </a:lnTo>
                  <a:lnTo>
                    <a:pt x="2284" y="2741"/>
                  </a:lnTo>
                  <a:lnTo>
                    <a:pt x="2314" y="2740"/>
                  </a:lnTo>
                  <a:lnTo>
                    <a:pt x="2344" y="2737"/>
                  </a:lnTo>
                  <a:lnTo>
                    <a:pt x="2372" y="2734"/>
                  </a:lnTo>
                  <a:lnTo>
                    <a:pt x="2401" y="2729"/>
                  </a:lnTo>
                  <a:lnTo>
                    <a:pt x="2429" y="2724"/>
                  </a:lnTo>
                  <a:lnTo>
                    <a:pt x="2456" y="2716"/>
                  </a:lnTo>
                  <a:lnTo>
                    <a:pt x="2483" y="2708"/>
                  </a:lnTo>
                  <a:lnTo>
                    <a:pt x="2509" y="2697"/>
                  </a:lnTo>
                  <a:lnTo>
                    <a:pt x="2534" y="2686"/>
                  </a:lnTo>
                  <a:lnTo>
                    <a:pt x="2559" y="2673"/>
                  </a:lnTo>
                  <a:lnTo>
                    <a:pt x="2583" y="2658"/>
                  </a:lnTo>
                  <a:lnTo>
                    <a:pt x="2606" y="2643"/>
                  </a:lnTo>
                  <a:lnTo>
                    <a:pt x="2629" y="2626"/>
                  </a:lnTo>
                  <a:lnTo>
                    <a:pt x="2651" y="2608"/>
                  </a:lnTo>
                  <a:lnTo>
                    <a:pt x="2673" y="2588"/>
                  </a:lnTo>
                  <a:lnTo>
                    <a:pt x="2694" y="2568"/>
                  </a:lnTo>
                  <a:lnTo>
                    <a:pt x="2713" y="2546"/>
                  </a:lnTo>
                  <a:lnTo>
                    <a:pt x="2733" y="2523"/>
                  </a:lnTo>
                  <a:lnTo>
                    <a:pt x="2752" y="2498"/>
                  </a:lnTo>
                  <a:lnTo>
                    <a:pt x="2769" y="2471"/>
                  </a:lnTo>
                  <a:lnTo>
                    <a:pt x="2787" y="2445"/>
                  </a:lnTo>
                  <a:lnTo>
                    <a:pt x="2804" y="2416"/>
                  </a:lnTo>
                  <a:lnTo>
                    <a:pt x="2820" y="2386"/>
                  </a:lnTo>
                  <a:lnTo>
                    <a:pt x="2835" y="2356"/>
                  </a:lnTo>
                  <a:lnTo>
                    <a:pt x="2848" y="2322"/>
                  </a:lnTo>
                  <a:lnTo>
                    <a:pt x="2862" y="2289"/>
                  </a:lnTo>
                  <a:lnTo>
                    <a:pt x="2876" y="2253"/>
                  </a:lnTo>
                  <a:lnTo>
                    <a:pt x="2890" y="2212"/>
                  </a:lnTo>
                  <a:lnTo>
                    <a:pt x="2904" y="2170"/>
                  </a:lnTo>
                  <a:lnTo>
                    <a:pt x="2915" y="2128"/>
                  </a:lnTo>
                  <a:lnTo>
                    <a:pt x="2926" y="2086"/>
                  </a:lnTo>
                  <a:lnTo>
                    <a:pt x="2937" y="2044"/>
                  </a:lnTo>
                  <a:lnTo>
                    <a:pt x="2947" y="2001"/>
                  </a:lnTo>
                  <a:lnTo>
                    <a:pt x="2956" y="1960"/>
                  </a:lnTo>
                  <a:lnTo>
                    <a:pt x="2964" y="1917"/>
                  </a:lnTo>
                  <a:lnTo>
                    <a:pt x="2979" y="1834"/>
                  </a:lnTo>
                  <a:lnTo>
                    <a:pt x="2991" y="1751"/>
                  </a:lnTo>
                  <a:lnTo>
                    <a:pt x="3002" y="1668"/>
                  </a:lnTo>
                  <a:lnTo>
                    <a:pt x="3011" y="1587"/>
                  </a:lnTo>
                  <a:lnTo>
                    <a:pt x="3016" y="1534"/>
                  </a:lnTo>
                  <a:lnTo>
                    <a:pt x="3019" y="1482"/>
                  </a:lnTo>
                  <a:lnTo>
                    <a:pt x="3021" y="1429"/>
                  </a:lnTo>
                  <a:lnTo>
                    <a:pt x="3019" y="1377"/>
                  </a:lnTo>
                  <a:lnTo>
                    <a:pt x="3016" y="1324"/>
                  </a:lnTo>
                  <a:lnTo>
                    <a:pt x="3011" y="1273"/>
                  </a:lnTo>
                  <a:lnTo>
                    <a:pt x="3003" y="1221"/>
                  </a:lnTo>
                  <a:lnTo>
                    <a:pt x="2994" y="1168"/>
                  </a:lnTo>
                  <a:lnTo>
                    <a:pt x="2984" y="1118"/>
                  </a:lnTo>
                  <a:lnTo>
                    <a:pt x="2970" y="1066"/>
                  </a:lnTo>
                  <a:lnTo>
                    <a:pt x="2955" y="1015"/>
                  </a:lnTo>
                  <a:lnTo>
                    <a:pt x="2938" y="963"/>
                  </a:lnTo>
                  <a:lnTo>
                    <a:pt x="2918" y="911"/>
                  </a:lnTo>
                  <a:lnTo>
                    <a:pt x="2897" y="860"/>
                  </a:lnTo>
                  <a:lnTo>
                    <a:pt x="2874" y="808"/>
                  </a:lnTo>
                  <a:lnTo>
                    <a:pt x="2848" y="758"/>
                  </a:lnTo>
                  <a:lnTo>
                    <a:pt x="2809" y="683"/>
                  </a:lnTo>
                  <a:lnTo>
                    <a:pt x="2768" y="609"/>
                  </a:lnTo>
                  <a:lnTo>
                    <a:pt x="2746" y="571"/>
                  </a:lnTo>
                  <a:lnTo>
                    <a:pt x="2723" y="533"/>
                  </a:lnTo>
                  <a:lnTo>
                    <a:pt x="2699" y="495"/>
                  </a:lnTo>
                  <a:lnTo>
                    <a:pt x="2674" y="458"/>
                  </a:lnTo>
                  <a:lnTo>
                    <a:pt x="2647" y="422"/>
                  </a:lnTo>
                  <a:lnTo>
                    <a:pt x="2619" y="385"/>
                  </a:lnTo>
                  <a:lnTo>
                    <a:pt x="2590" y="349"/>
                  </a:lnTo>
                  <a:lnTo>
                    <a:pt x="2559" y="314"/>
                  </a:lnTo>
                  <a:lnTo>
                    <a:pt x="2527" y="281"/>
                  </a:lnTo>
                  <a:lnTo>
                    <a:pt x="2494" y="247"/>
                  </a:lnTo>
                  <a:lnTo>
                    <a:pt x="2458" y="215"/>
                  </a:lnTo>
                  <a:lnTo>
                    <a:pt x="2421" y="185"/>
                  </a:lnTo>
                  <a:lnTo>
                    <a:pt x="2395" y="166"/>
                  </a:lnTo>
                  <a:lnTo>
                    <a:pt x="2369" y="148"/>
                  </a:lnTo>
                  <a:lnTo>
                    <a:pt x="2344" y="132"/>
                  </a:lnTo>
                  <a:lnTo>
                    <a:pt x="2317" y="117"/>
                  </a:lnTo>
                  <a:lnTo>
                    <a:pt x="2291" y="103"/>
                  </a:lnTo>
                  <a:lnTo>
                    <a:pt x="2265" y="90"/>
                  </a:lnTo>
                  <a:lnTo>
                    <a:pt x="2238" y="80"/>
                  </a:lnTo>
                  <a:lnTo>
                    <a:pt x="2212" y="70"/>
                  </a:lnTo>
                  <a:lnTo>
                    <a:pt x="2184" y="62"/>
                  </a:lnTo>
                  <a:lnTo>
                    <a:pt x="2157" y="55"/>
                  </a:lnTo>
                  <a:lnTo>
                    <a:pt x="2129" y="49"/>
                  </a:lnTo>
                  <a:lnTo>
                    <a:pt x="2102" y="44"/>
                  </a:lnTo>
                  <a:lnTo>
                    <a:pt x="2074" y="41"/>
                  </a:lnTo>
                  <a:lnTo>
                    <a:pt x="2045" y="39"/>
                  </a:lnTo>
                  <a:lnTo>
                    <a:pt x="2017" y="39"/>
                  </a:lnTo>
                  <a:lnTo>
                    <a:pt x="1988" y="40"/>
                  </a:lnTo>
                  <a:lnTo>
                    <a:pt x="1982" y="39"/>
                  </a:lnTo>
                  <a:lnTo>
                    <a:pt x="1981" y="39"/>
                  </a:lnTo>
                  <a:lnTo>
                    <a:pt x="1964" y="43"/>
                  </a:lnTo>
                  <a:lnTo>
                    <a:pt x="1948" y="48"/>
                  </a:lnTo>
                  <a:lnTo>
                    <a:pt x="1932" y="52"/>
                  </a:lnTo>
                  <a:lnTo>
                    <a:pt x="1916" y="58"/>
                  </a:lnTo>
                  <a:lnTo>
                    <a:pt x="1902" y="65"/>
                  </a:lnTo>
                  <a:lnTo>
                    <a:pt x="1887" y="72"/>
                  </a:lnTo>
                  <a:lnTo>
                    <a:pt x="1873" y="79"/>
                  </a:lnTo>
                  <a:lnTo>
                    <a:pt x="1861" y="87"/>
                  </a:lnTo>
                  <a:lnTo>
                    <a:pt x="1848" y="96"/>
                  </a:lnTo>
                  <a:lnTo>
                    <a:pt x="1837" y="104"/>
                  </a:lnTo>
                  <a:lnTo>
                    <a:pt x="1825" y="113"/>
                  </a:lnTo>
                  <a:lnTo>
                    <a:pt x="1814" y="124"/>
                  </a:lnTo>
                  <a:lnTo>
                    <a:pt x="1793" y="144"/>
                  </a:lnTo>
                  <a:lnTo>
                    <a:pt x="1775" y="166"/>
                  </a:lnTo>
                  <a:lnTo>
                    <a:pt x="1756" y="190"/>
                  </a:lnTo>
                  <a:lnTo>
                    <a:pt x="1740" y="214"/>
                  </a:lnTo>
                  <a:lnTo>
                    <a:pt x="1727" y="239"/>
                  </a:lnTo>
                  <a:lnTo>
                    <a:pt x="1713" y="267"/>
                  </a:lnTo>
                  <a:lnTo>
                    <a:pt x="1700" y="293"/>
                  </a:lnTo>
                  <a:lnTo>
                    <a:pt x="1688" y="321"/>
                  </a:lnTo>
                  <a:lnTo>
                    <a:pt x="1676" y="348"/>
                  </a:lnTo>
                  <a:lnTo>
                    <a:pt x="1666" y="377"/>
                  </a:lnTo>
                  <a:lnTo>
                    <a:pt x="1652" y="413"/>
                  </a:lnTo>
                  <a:lnTo>
                    <a:pt x="1639" y="449"/>
                  </a:lnTo>
                  <a:lnTo>
                    <a:pt x="1627" y="486"/>
                  </a:lnTo>
                  <a:lnTo>
                    <a:pt x="1614" y="523"/>
                  </a:lnTo>
                  <a:lnTo>
                    <a:pt x="1606" y="548"/>
                  </a:lnTo>
                  <a:lnTo>
                    <a:pt x="1597" y="573"/>
                  </a:lnTo>
                  <a:lnTo>
                    <a:pt x="1589" y="598"/>
                  </a:lnTo>
                  <a:lnTo>
                    <a:pt x="1580" y="625"/>
                  </a:lnTo>
                  <a:lnTo>
                    <a:pt x="1571" y="650"/>
                  </a:lnTo>
                  <a:lnTo>
                    <a:pt x="1560" y="675"/>
                  </a:lnTo>
                  <a:lnTo>
                    <a:pt x="1551" y="702"/>
                  </a:lnTo>
                  <a:lnTo>
                    <a:pt x="1541" y="727"/>
                  </a:lnTo>
                  <a:lnTo>
                    <a:pt x="1529" y="751"/>
                  </a:lnTo>
                  <a:lnTo>
                    <a:pt x="1517" y="775"/>
                  </a:lnTo>
                  <a:lnTo>
                    <a:pt x="1503" y="797"/>
                  </a:lnTo>
                  <a:lnTo>
                    <a:pt x="1489" y="819"/>
                  </a:lnTo>
                  <a:lnTo>
                    <a:pt x="1473" y="838"/>
                  </a:lnTo>
                  <a:lnTo>
                    <a:pt x="1457" y="858"/>
                  </a:lnTo>
                  <a:lnTo>
                    <a:pt x="1440" y="875"/>
                  </a:lnTo>
                  <a:lnTo>
                    <a:pt x="1420" y="891"/>
                  </a:lnTo>
                  <a:lnTo>
                    <a:pt x="1401" y="906"/>
                  </a:lnTo>
                  <a:lnTo>
                    <a:pt x="1380" y="920"/>
                  </a:lnTo>
                  <a:lnTo>
                    <a:pt x="1358" y="932"/>
                  </a:lnTo>
                  <a:lnTo>
                    <a:pt x="1335" y="944"/>
                  </a:lnTo>
                  <a:lnTo>
                    <a:pt x="1312" y="954"/>
                  </a:lnTo>
                  <a:lnTo>
                    <a:pt x="1287" y="962"/>
                  </a:lnTo>
                  <a:lnTo>
                    <a:pt x="1262" y="970"/>
                  </a:lnTo>
                  <a:lnTo>
                    <a:pt x="1234" y="976"/>
                  </a:lnTo>
                  <a:lnTo>
                    <a:pt x="1214" y="980"/>
                  </a:lnTo>
                  <a:lnTo>
                    <a:pt x="1192" y="983"/>
                  </a:lnTo>
                  <a:lnTo>
                    <a:pt x="1171" y="984"/>
                  </a:lnTo>
                  <a:lnTo>
                    <a:pt x="1151" y="984"/>
                  </a:lnTo>
                  <a:lnTo>
                    <a:pt x="1131" y="981"/>
                  </a:lnTo>
                  <a:lnTo>
                    <a:pt x="1111" y="980"/>
                  </a:lnTo>
                  <a:lnTo>
                    <a:pt x="1091" y="977"/>
                  </a:lnTo>
                  <a:lnTo>
                    <a:pt x="1073" y="972"/>
                  </a:lnTo>
                  <a:lnTo>
                    <a:pt x="1054" y="968"/>
                  </a:lnTo>
                  <a:lnTo>
                    <a:pt x="1036" y="963"/>
                  </a:lnTo>
                  <a:lnTo>
                    <a:pt x="1019" y="957"/>
                  </a:lnTo>
                  <a:lnTo>
                    <a:pt x="1002" y="950"/>
                  </a:lnTo>
                  <a:lnTo>
                    <a:pt x="969" y="938"/>
                  </a:lnTo>
                  <a:lnTo>
                    <a:pt x="940" y="924"/>
                  </a:lnTo>
                  <a:lnTo>
                    <a:pt x="916" y="913"/>
                  </a:lnTo>
                  <a:lnTo>
                    <a:pt x="893" y="900"/>
                  </a:lnTo>
                  <a:lnTo>
                    <a:pt x="869" y="887"/>
                  </a:lnTo>
                  <a:lnTo>
                    <a:pt x="846" y="874"/>
                  </a:lnTo>
                  <a:lnTo>
                    <a:pt x="823" y="861"/>
                  </a:lnTo>
                  <a:lnTo>
                    <a:pt x="801" y="847"/>
                  </a:lnTo>
                  <a:lnTo>
                    <a:pt x="778" y="833"/>
                  </a:lnTo>
                  <a:lnTo>
                    <a:pt x="756" y="820"/>
                  </a:lnTo>
                  <a:lnTo>
                    <a:pt x="717" y="797"/>
                  </a:lnTo>
                  <a:lnTo>
                    <a:pt x="677" y="773"/>
                  </a:lnTo>
                  <a:lnTo>
                    <a:pt x="637" y="751"/>
                  </a:lnTo>
                  <a:lnTo>
                    <a:pt x="597" y="729"/>
                  </a:lnTo>
                  <a:lnTo>
                    <a:pt x="562" y="712"/>
                  </a:lnTo>
                  <a:lnTo>
                    <a:pt x="528" y="697"/>
                  </a:lnTo>
                  <a:lnTo>
                    <a:pt x="495" y="686"/>
                  </a:lnTo>
                  <a:lnTo>
                    <a:pt x="462" y="675"/>
                  </a:lnTo>
                  <a:lnTo>
                    <a:pt x="431" y="667"/>
                  </a:lnTo>
                  <a:lnTo>
                    <a:pt x="400" y="661"/>
                  </a:lnTo>
                  <a:lnTo>
                    <a:pt x="371" y="658"/>
                  </a:lnTo>
                  <a:lnTo>
                    <a:pt x="342" y="657"/>
                  </a:lnTo>
                  <a:close/>
                  <a:moveTo>
                    <a:pt x="2281" y="2780"/>
                  </a:moveTo>
                  <a:lnTo>
                    <a:pt x="2240" y="2779"/>
                  </a:lnTo>
                  <a:lnTo>
                    <a:pt x="2200" y="2775"/>
                  </a:lnTo>
                  <a:lnTo>
                    <a:pt x="2158" y="2770"/>
                  </a:lnTo>
                  <a:lnTo>
                    <a:pt x="2115" y="2762"/>
                  </a:lnTo>
                  <a:lnTo>
                    <a:pt x="2088" y="2756"/>
                  </a:lnTo>
                  <a:lnTo>
                    <a:pt x="2062" y="2749"/>
                  </a:lnTo>
                  <a:lnTo>
                    <a:pt x="2034" y="2742"/>
                  </a:lnTo>
                  <a:lnTo>
                    <a:pt x="2008" y="2735"/>
                  </a:lnTo>
                  <a:lnTo>
                    <a:pt x="1981" y="2727"/>
                  </a:lnTo>
                  <a:lnTo>
                    <a:pt x="1955" y="2718"/>
                  </a:lnTo>
                  <a:lnTo>
                    <a:pt x="1928" y="2709"/>
                  </a:lnTo>
                  <a:lnTo>
                    <a:pt x="1903" y="2700"/>
                  </a:lnTo>
                  <a:lnTo>
                    <a:pt x="1878" y="2688"/>
                  </a:lnTo>
                  <a:lnTo>
                    <a:pt x="1853" y="2678"/>
                  </a:lnTo>
                  <a:lnTo>
                    <a:pt x="1828" y="2666"/>
                  </a:lnTo>
                  <a:lnTo>
                    <a:pt x="1802" y="2655"/>
                  </a:lnTo>
                  <a:lnTo>
                    <a:pt x="1778" y="2642"/>
                  </a:lnTo>
                  <a:lnTo>
                    <a:pt x="1754" y="2628"/>
                  </a:lnTo>
                  <a:lnTo>
                    <a:pt x="1730" y="2615"/>
                  </a:lnTo>
                  <a:lnTo>
                    <a:pt x="1706" y="2601"/>
                  </a:lnTo>
                  <a:lnTo>
                    <a:pt x="1683" y="2586"/>
                  </a:lnTo>
                  <a:lnTo>
                    <a:pt x="1659" y="2571"/>
                  </a:lnTo>
                  <a:lnTo>
                    <a:pt x="1636" y="2555"/>
                  </a:lnTo>
                  <a:lnTo>
                    <a:pt x="1613" y="2539"/>
                  </a:lnTo>
                  <a:lnTo>
                    <a:pt x="1591" y="2522"/>
                  </a:lnTo>
                  <a:lnTo>
                    <a:pt x="1568" y="2505"/>
                  </a:lnTo>
                  <a:lnTo>
                    <a:pt x="1546" y="2486"/>
                  </a:lnTo>
                  <a:lnTo>
                    <a:pt x="1525" y="2468"/>
                  </a:lnTo>
                  <a:lnTo>
                    <a:pt x="1482" y="2429"/>
                  </a:lnTo>
                  <a:lnTo>
                    <a:pt x="1440" y="2388"/>
                  </a:lnTo>
                  <a:lnTo>
                    <a:pt x="1400" y="2345"/>
                  </a:lnTo>
                  <a:lnTo>
                    <a:pt x="1359" y="2299"/>
                  </a:lnTo>
                  <a:lnTo>
                    <a:pt x="1334" y="2271"/>
                  </a:lnTo>
                  <a:lnTo>
                    <a:pt x="1309" y="2242"/>
                  </a:lnTo>
                  <a:lnTo>
                    <a:pt x="1283" y="2214"/>
                  </a:lnTo>
                  <a:lnTo>
                    <a:pt x="1256" y="2188"/>
                  </a:lnTo>
                  <a:lnTo>
                    <a:pt x="1230" y="2162"/>
                  </a:lnTo>
                  <a:lnTo>
                    <a:pt x="1202" y="2136"/>
                  </a:lnTo>
                  <a:lnTo>
                    <a:pt x="1175" y="2111"/>
                  </a:lnTo>
                  <a:lnTo>
                    <a:pt x="1146" y="2087"/>
                  </a:lnTo>
                  <a:lnTo>
                    <a:pt x="1117" y="2064"/>
                  </a:lnTo>
                  <a:lnTo>
                    <a:pt x="1088" y="2041"/>
                  </a:lnTo>
                  <a:lnTo>
                    <a:pt x="1058" y="2019"/>
                  </a:lnTo>
                  <a:lnTo>
                    <a:pt x="1027" y="1999"/>
                  </a:lnTo>
                  <a:lnTo>
                    <a:pt x="996" y="1978"/>
                  </a:lnTo>
                  <a:lnTo>
                    <a:pt x="964" y="1958"/>
                  </a:lnTo>
                  <a:lnTo>
                    <a:pt x="932" y="1938"/>
                  </a:lnTo>
                  <a:lnTo>
                    <a:pt x="899" y="1920"/>
                  </a:lnTo>
                  <a:lnTo>
                    <a:pt x="877" y="1907"/>
                  </a:lnTo>
                  <a:lnTo>
                    <a:pt x="854" y="1894"/>
                  </a:lnTo>
                  <a:lnTo>
                    <a:pt x="831" y="1883"/>
                  </a:lnTo>
                  <a:lnTo>
                    <a:pt x="808" y="1870"/>
                  </a:lnTo>
                  <a:lnTo>
                    <a:pt x="785" y="1859"/>
                  </a:lnTo>
                  <a:lnTo>
                    <a:pt x="762" y="1847"/>
                  </a:lnTo>
                  <a:lnTo>
                    <a:pt x="739" y="1836"/>
                  </a:lnTo>
                  <a:lnTo>
                    <a:pt x="716" y="1824"/>
                  </a:lnTo>
                  <a:lnTo>
                    <a:pt x="684" y="1808"/>
                  </a:lnTo>
                  <a:lnTo>
                    <a:pt x="653" y="1792"/>
                  </a:lnTo>
                  <a:lnTo>
                    <a:pt x="621" y="1776"/>
                  </a:lnTo>
                  <a:lnTo>
                    <a:pt x="590" y="1759"/>
                  </a:lnTo>
                  <a:lnTo>
                    <a:pt x="558" y="1743"/>
                  </a:lnTo>
                  <a:lnTo>
                    <a:pt x="527" y="1726"/>
                  </a:lnTo>
                  <a:lnTo>
                    <a:pt x="496" y="1707"/>
                  </a:lnTo>
                  <a:lnTo>
                    <a:pt x="465" y="1689"/>
                  </a:lnTo>
                  <a:lnTo>
                    <a:pt x="436" y="1672"/>
                  </a:lnTo>
                  <a:lnTo>
                    <a:pt x="409" y="1654"/>
                  </a:lnTo>
                  <a:lnTo>
                    <a:pt x="381" y="1634"/>
                  </a:lnTo>
                  <a:lnTo>
                    <a:pt x="355" y="1616"/>
                  </a:lnTo>
                  <a:lnTo>
                    <a:pt x="331" y="1596"/>
                  </a:lnTo>
                  <a:lnTo>
                    <a:pt x="305" y="1577"/>
                  </a:lnTo>
                  <a:lnTo>
                    <a:pt x="282" y="1556"/>
                  </a:lnTo>
                  <a:lnTo>
                    <a:pt x="261" y="1535"/>
                  </a:lnTo>
                  <a:lnTo>
                    <a:pt x="239" y="1515"/>
                  </a:lnTo>
                  <a:lnTo>
                    <a:pt x="218" y="1494"/>
                  </a:lnTo>
                  <a:lnTo>
                    <a:pt x="199" y="1472"/>
                  </a:lnTo>
                  <a:lnTo>
                    <a:pt x="180" y="1451"/>
                  </a:lnTo>
                  <a:lnTo>
                    <a:pt x="163" y="1428"/>
                  </a:lnTo>
                  <a:lnTo>
                    <a:pt x="146" y="1405"/>
                  </a:lnTo>
                  <a:lnTo>
                    <a:pt x="130" y="1382"/>
                  </a:lnTo>
                  <a:lnTo>
                    <a:pt x="115" y="1359"/>
                  </a:lnTo>
                  <a:lnTo>
                    <a:pt x="101" y="1335"/>
                  </a:lnTo>
                  <a:lnTo>
                    <a:pt x="88" y="1311"/>
                  </a:lnTo>
                  <a:lnTo>
                    <a:pt x="76" y="1285"/>
                  </a:lnTo>
                  <a:lnTo>
                    <a:pt x="64" y="1260"/>
                  </a:lnTo>
                  <a:lnTo>
                    <a:pt x="54" y="1235"/>
                  </a:lnTo>
                  <a:lnTo>
                    <a:pt x="45" y="1209"/>
                  </a:lnTo>
                  <a:lnTo>
                    <a:pt x="36" y="1182"/>
                  </a:lnTo>
                  <a:lnTo>
                    <a:pt x="29" y="1156"/>
                  </a:lnTo>
                  <a:lnTo>
                    <a:pt x="22" y="1129"/>
                  </a:lnTo>
                  <a:lnTo>
                    <a:pt x="16" y="1102"/>
                  </a:lnTo>
                  <a:lnTo>
                    <a:pt x="12" y="1073"/>
                  </a:lnTo>
                  <a:lnTo>
                    <a:pt x="7" y="1045"/>
                  </a:lnTo>
                  <a:lnTo>
                    <a:pt x="4" y="1016"/>
                  </a:lnTo>
                  <a:lnTo>
                    <a:pt x="1" y="987"/>
                  </a:lnTo>
                  <a:lnTo>
                    <a:pt x="0" y="957"/>
                  </a:lnTo>
                  <a:lnTo>
                    <a:pt x="0" y="928"/>
                  </a:lnTo>
                  <a:lnTo>
                    <a:pt x="0" y="903"/>
                  </a:lnTo>
                  <a:lnTo>
                    <a:pt x="2" y="879"/>
                  </a:lnTo>
                  <a:lnTo>
                    <a:pt x="6" y="858"/>
                  </a:lnTo>
                  <a:lnTo>
                    <a:pt x="10" y="836"/>
                  </a:lnTo>
                  <a:lnTo>
                    <a:pt x="16" y="816"/>
                  </a:lnTo>
                  <a:lnTo>
                    <a:pt x="24" y="797"/>
                  </a:lnTo>
                  <a:lnTo>
                    <a:pt x="32" y="778"/>
                  </a:lnTo>
                  <a:lnTo>
                    <a:pt x="43" y="760"/>
                  </a:lnTo>
                  <a:lnTo>
                    <a:pt x="54" y="744"/>
                  </a:lnTo>
                  <a:lnTo>
                    <a:pt x="67" y="728"/>
                  </a:lnTo>
                  <a:lnTo>
                    <a:pt x="82" y="714"/>
                  </a:lnTo>
                  <a:lnTo>
                    <a:pt x="97" y="700"/>
                  </a:lnTo>
                  <a:lnTo>
                    <a:pt x="114" y="687"/>
                  </a:lnTo>
                  <a:lnTo>
                    <a:pt x="132" y="675"/>
                  </a:lnTo>
                  <a:lnTo>
                    <a:pt x="152" y="664"/>
                  </a:lnTo>
                  <a:lnTo>
                    <a:pt x="173" y="655"/>
                  </a:lnTo>
                  <a:lnTo>
                    <a:pt x="189" y="648"/>
                  </a:lnTo>
                  <a:lnTo>
                    <a:pt x="205" y="641"/>
                  </a:lnTo>
                  <a:lnTo>
                    <a:pt x="222" y="636"/>
                  </a:lnTo>
                  <a:lnTo>
                    <a:pt x="238" y="632"/>
                  </a:lnTo>
                  <a:lnTo>
                    <a:pt x="254" y="628"/>
                  </a:lnTo>
                  <a:lnTo>
                    <a:pt x="270" y="625"/>
                  </a:lnTo>
                  <a:lnTo>
                    <a:pt x="285" y="622"/>
                  </a:lnTo>
                  <a:lnTo>
                    <a:pt x="301" y="620"/>
                  </a:lnTo>
                  <a:lnTo>
                    <a:pt x="331" y="619"/>
                  </a:lnTo>
                  <a:lnTo>
                    <a:pt x="361" y="619"/>
                  </a:lnTo>
                  <a:lnTo>
                    <a:pt x="390" y="621"/>
                  </a:lnTo>
                  <a:lnTo>
                    <a:pt x="419" y="625"/>
                  </a:lnTo>
                  <a:lnTo>
                    <a:pt x="448" y="630"/>
                  </a:lnTo>
                  <a:lnTo>
                    <a:pt x="474" y="637"/>
                  </a:lnTo>
                  <a:lnTo>
                    <a:pt x="500" y="645"/>
                  </a:lnTo>
                  <a:lnTo>
                    <a:pt x="526" y="655"/>
                  </a:lnTo>
                  <a:lnTo>
                    <a:pt x="550" y="664"/>
                  </a:lnTo>
                  <a:lnTo>
                    <a:pt x="573" y="674"/>
                  </a:lnTo>
                  <a:lnTo>
                    <a:pt x="594" y="683"/>
                  </a:lnTo>
                  <a:lnTo>
                    <a:pt x="615" y="694"/>
                  </a:lnTo>
                  <a:lnTo>
                    <a:pt x="656" y="715"/>
                  </a:lnTo>
                  <a:lnTo>
                    <a:pt x="696" y="738"/>
                  </a:lnTo>
                  <a:lnTo>
                    <a:pt x="737" y="762"/>
                  </a:lnTo>
                  <a:lnTo>
                    <a:pt x="776" y="786"/>
                  </a:lnTo>
                  <a:lnTo>
                    <a:pt x="799" y="800"/>
                  </a:lnTo>
                  <a:lnTo>
                    <a:pt x="820" y="813"/>
                  </a:lnTo>
                  <a:lnTo>
                    <a:pt x="842" y="827"/>
                  </a:lnTo>
                  <a:lnTo>
                    <a:pt x="865" y="839"/>
                  </a:lnTo>
                  <a:lnTo>
                    <a:pt x="888" y="853"/>
                  </a:lnTo>
                  <a:lnTo>
                    <a:pt x="911" y="864"/>
                  </a:lnTo>
                  <a:lnTo>
                    <a:pt x="934" y="877"/>
                  </a:lnTo>
                  <a:lnTo>
                    <a:pt x="957" y="889"/>
                  </a:lnTo>
                  <a:lnTo>
                    <a:pt x="986" y="901"/>
                  </a:lnTo>
                  <a:lnTo>
                    <a:pt x="1016" y="914"/>
                  </a:lnTo>
                  <a:lnTo>
                    <a:pt x="1033" y="921"/>
                  </a:lnTo>
                  <a:lnTo>
                    <a:pt x="1049" y="925"/>
                  </a:lnTo>
                  <a:lnTo>
                    <a:pt x="1065" y="930"/>
                  </a:lnTo>
                  <a:lnTo>
                    <a:pt x="1082" y="934"/>
                  </a:lnTo>
                  <a:lnTo>
                    <a:pt x="1099" y="938"/>
                  </a:lnTo>
                  <a:lnTo>
                    <a:pt x="1116" y="941"/>
                  </a:lnTo>
                  <a:lnTo>
                    <a:pt x="1134" y="942"/>
                  </a:lnTo>
                  <a:lnTo>
                    <a:pt x="1152" y="944"/>
                  </a:lnTo>
                  <a:lnTo>
                    <a:pt x="1170" y="944"/>
                  </a:lnTo>
                  <a:lnTo>
                    <a:pt x="1189" y="944"/>
                  </a:lnTo>
                  <a:lnTo>
                    <a:pt x="1208" y="941"/>
                  </a:lnTo>
                  <a:lnTo>
                    <a:pt x="1226" y="938"/>
                  </a:lnTo>
                  <a:lnTo>
                    <a:pt x="1252" y="932"/>
                  </a:lnTo>
                  <a:lnTo>
                    <a:pt x="1275" y="925"/>
                  </a:lnTo>
                  <a:lnTo>
                    <a:pt x="1298" y="917"/>
                  </a:lnTo>
                  <a:lnTo>
                    <a:pt x="1318" y="908"/>
                  </a:lnTo>
                  <a:lnTo>
                    <a:pt x="1339" y="898"/>
                  </a:lnTo>
                  <a:lnTo>
                    <a:pt x="1359" y="886"/>
                  </a:lnTo>
                  <a:lnTo>
                    <a:pt x="1378" y="874"/>
                  </a:lnTo>
                  <a:lnTo>
                    <a:pt x="1395" y="860"/>
                  </a:lnTo>
                  <a:lnTo>
                    <a:pt x="1412" y="846"/>
                  </a:lnTo>
                  <a:lnTo>
                    <a:pt x="1428" y="830"/>
                  </a:lnTo>
                  <a:lnTo>
                    <a:pt x="1443" y="813"/>
                  </a:lnTo>
                  <a:lnTo>
                    <a:pt x="1457" y="795"/>
                  </a:lnTo>
                  <a:lnTo>
                    <a:pt x="1471" y="775"/>
                  </a:lnTo>
                  <a:lnTo>
                    <a:pt x="1482" y="756"/>
                  </a:lnTo>
                  <a:lnTo>
                    <a:pt x="1494" y="734"/>
                  </a:lnTo>
                  <a:lnTo>
                    <a:pt x="1504" y="711"/>
                  </a:lnTo>
                  <a:lnTo>
                    <a:pt x="1514" y="687"/>
                  </a:lnTo>
                  <a:lnTo>
                    <a:pt x="1524" y="661"/>
                  </a:lnTo>
                  <a:lnTo>
                    <a:pt x="1534" y="636"/>
                  </a:lnTo>
                  <a:lnTo>
                    <a:pt x="1543" y="611"/>
                  </a:lnTo>
                  <a:lnTo>
                    <a:pt x="1551" y="586"/>
                  </a:lnTo>
                  <a:lnTo>
                    <a:pt x="1560" y="561"/>
                  </a:lnTo>
                  <a:lnTo>
                    <a:pt x="1569" y="535"/>
                  </a:lnTo>
                  <a:lnTo>
                    <a:pt x="1577" y="510"/>
                  </a:lnTo>
                  <a:lnTo>
                    <a:pt x="1590" y="472"/>
                  </a:lnTo>
                  <a:lnTo>
                    <a:pt x="1603" y="436"/>
                  </a:lnTo>
                  <a:lnTo>
                    <a:pt x="1615" y="399"/>
                  </a:lnTo>
                  <a:lnTo>
                    <a:pt x="1629" y="363"/>
                  </a:lnTo>
                  <a:lnTo>
                    <a:pt x="1639" y="335"/>
                  </a:lnTo>
                  <a:lnTo>
                    <a:pt x="1652" y="305"/>
                  </a:lnTo>
                  <a:lnTo>
                    <a:pt x="1665" y="276"/>
                  </a:lnTo>
                  <a:lnTo>
                    <a:pt x="1677" y="247"/>
                  </a:lnTo>
                  <a:lnTo>
                    <a:pt x="1692" y="220"/>
                  </a:lnTo>
                  <a:lnTo>
                    <a:pt x="1708" y="192"/>
                  </a:lnTo>
                  <a:lnTo>
                    <a:pt x="1725" y="166"/>
                  </a:lnTo>
                  <a:lnTo>
                    <a:pt x="1745" y="141"/>
                  </a:lnTo>
                  <a:lnTo>
                    <a:pt x="1755" y="128"/>
                  </a:lnTo>
                  <a:lnTo>
                    <a:pt x="1766" y="117"/>
                  </a:lnTo>
                  <a:lnTo>
                    <a:pt x="1777" y="105"/>
                  </a:lnTo>
                  <a:lnTo>
                    <a:pt x="1789" y="94"/>
                  </a:lnTo>
                  <a:lnTo>
                    <a:pt x="1800" y="83"/>
                  </a:lnTo>
                  <a:lnTo>
                    <a:pt x="1814" y="73"/>
                  </a:lnTo>
                  <a:lnTo>
                    <a:pt x="1826" y="63"/>
                  </a:lnTo>
                  <a:lnTo>
                    <a:pt x="1840" y="54"/>
                  </a:lnTo>
                  <a:lnTo>
                    <a:pt x="1855" y="44"/>
                  </a:lnTo>
                  <a:lnTo>
                    <a:pt x="1870" y="36"/>
                  </a:lnTo>
                  <a:lnTo>
                    <a:pt x="1885" y="29"/>
                  </a:lnTo>
                  <a:lnTo>
                    <a:pt x="1901" y="23"/>
                  </a:lnTo>
                  <a:lnTo>
                    <a:pt x="1918" y="16"/>
                  </a:lnTo>
                  <a:lnTo>
                    <a:pt x="1936" y="10"/>
                  </a:lnTo>
                  <a:lnTo>
                    <a:pt x="1955" y="4"/>
                  </a:lnTo>
                  <a:lnTo>
                    <a:pt x="1973" y="1"/>
                  </a:lnTo>
                  <a:lnTo>
                    <a:pt x="1982" y="1"/>
                  </a:lnTo>
                  <a:lnTo>
                    <a:pt x="1986" y="0"/>
                  </a:lnTo>
                  <a:lnTo>
                    <a:pt x="2017" y="0"/>
                  </a:lnTo>
                  <a:lnTo>
                    <a:pt x="2047" y="0"/>
                  </a:lnTo>
                  <a:lnTo>
                    <a:pt x="2078" y="2"/>
                  </a:lnTo>
                  <a:lnTo>
                    <a:pt x="2107" y="5"/>
                  </a:lnTo>
                  <a:lnTo>
                    <a:pt x="2136" y="10"/>
                  </a:lnTo>
                  <a:lnTo>
                    <a:pt x="2166" y="16"/>
                  </a:lnTo>
                  <a:lnTo>
                    <a:pt x="2195" y="23"/>
                  </a:lnTo>
                  <a:lnTo>
                    <a:pt x="2223" y="32"/>
                  </a:lnTo>
                  <a:lnTo>
                    <a:pt x="2252" y="42"/>
                  </a:lnTo>
                  <a:lnTo>
                    <a:pt x="2279" y="54"/>
                  </a:lnTo>
                  <a:lnTo>
                    <a:pt x="2308" y="67"/>
                  </a:lnTo>
                  <a:lnTo>
                    <a:pt x="2336" y="81"/>
                  </a:lnTo>
                  <a:lnTo>
                    <a:pt x="2363" y="97"/>
                  </a:lnTo>
                  <a:lnTo>
                    <a:pt x="2391" y="116"/>
                  </a:lnTo>
                  <a:lnTo>
                    <a:pt x="2417" y="134"/>
                  </a:lnTo>
                  <a:lnTo>
                    <a:pt x="2445" y="155"/>
                  </a:lnTo>
                  <a:lnTo>
                    <a:pt x="2484" y="185"/>
                  </a:lnTo>
                  <a:lnTo>
                    <a:pt x="2520" y="219"/>
                  </a:lnTo>
                  <a:lnTo>
                    <a:pt x="2555" y="252"/>
                  </a:lnTo>
                  <a:lnTo>
                    <a:pt x="2588" y="286"/>
                  </a:lnTo>
                  <a:lnTo>
                    <a:pt x="2619" y="323"/>
                  </a:lnTo>
                  <a:lnTo>
                    <a:pt x="2649" y="360"/>
                  </a:lnTo>
                  <a:lnTo>
                    <a:pt x="2678" y="397"/>
                  </a:lnTo>
                  <a:lnTo>
                    <a:pt x="2705" y="434"/>
                  </a:lnTo>
                  <a:lnTo>
                    <a:pt x="2730" y="472"/>
                  </a:lnTo>
                  <a:lnTo>
                    <a:pt x="2756" y="511"/>
                  </a:lnTo>
                  <a:lnTo>
                    <a:pt x="2778" y="549"/>
                  </a:lnTo>
                  <a:lnTo>
                    <a:pt x="2801" y="588"/>
                  </a:lnTo>
                  <a:lnTo>
                    <a:pt x="2844" y="664"/>
                  </a:lnTo>
                  <a:lnTo>
                    <a:pt x="2883" y="739"/>
                  </a:lnTo>
                  <a:lnTo>
                    <a:pt x="2909" y="792"/>
                  </a:lnTo>
                  <a:lnTo>
                    <a:pt x="2933" y="845"/>
                  </a:lnTo>
                  <a:lnTo>
                    <a:pt x="2955" y="898"/>
                  </a:lnTo>
                  <a:lnTo>
                    <a:pt x="2975" y="950"/>
                  </a:lnTo>
                  <a:lnTo>
                    <a:pt x="2993" y="1003"/>
                  </a:lnTo>
                  <a:lnTo>
                    <a:pt x="3009" y="1056"/>
                  </a:lnTo>
                  <a:lnTo>
                    <a:pt x="3022" y="1109"/>
                  </a:lnTo>
                  <a:lnTo>
                    <a:pt x="3033" y="1162"/>
                  </a:lnTo>
                  <a:lnTo>
                    <a:pt x="3042" y="1215"/>
                  </a:lnTo>
                  <a:lnTo>
                    <a:pt x="3050" y="1268"/>
                  </a:lnTo>
                  <a:lnTo>
                    <a:pt x="3055" y="1322"/>
                  </a:lnTo>
                  <a:lnTo>
                    <a:pt x="3058" y="1375"/>
                  </a:lnTo>
                  <a:lnTo>
                    <a:pt x="3060" y="1429"/>
                  </a:lnTo>
                  <a:lnTo>
                    <a:pt x="3058" y="1483"/>
                  </a:lnTo>
                  <a:lnTo>
                    <a:pt x="3056" y="1538"/>
                  </a:lnTo>
                  <a:lnTo>
                    <a:pt x="3050" y="1592"/>
                  </a:lnTo>
                  <a:lnTo>
                    <a:pt x="3041" y="1674"/>
                  </a:lnTo>
                  <a:lnTo>
                    <a:pt x="3030" y="1757"/>
                  </a:lnTo>
                  <a:lnTo>
                    <a:pt x="3017" y="1841"/>
                  </a:lnTo>
                  <a:lnTo>
                    <a:pt x="3002" y="1925"/>
                  </a:lnTo>
                  <a:lnTo>
                    <a:pt x="2994" y="1968"/>
                  </a:lnTo>
                  <a:lnTo>
                    <a:pt x="2985" y="2010"/>
                  </a:lnTo>
                  <a:lnTo>
                    <a:pt x="2976" y="2054"/>
                  </a:lnTo>
                  <a:lnTo>
                    <a:pt x="2964" y="2096"/>
                  </a:lnTo>
                  <a:lnTo>
                    <a:pt x="2953" y="2139"/>
                  </a:lnTo>
                  <a:lnTo>
                    <a:pt x="2940" y="2181"/>
                  </a:lnTo>
                  <a:lnTo>
                    <a:pt x="2928" y="2225"/>
                  </a:lnTo>
                  <a:lnTo>
                    <a:pt x="2913" y="2267"/>
                  </a:lnTo>
                  <a:lnTo>
                    <a:pt x="2901" y="2298"/>
                  </a:lnTo>
                  <a:lnTo>
                    <a:pt x="2890" y="2328"/>
                  </a:lnTo>
                  <a:lnTo>
                    <a:pt x="2877" y="2357"/>
                  </a:lnTo>
                  <a:lnTo>
                    <a:pt x="2863" y="2385"/>
                  </a:lnTo>
                  <a:lnTo>
                    <a:pt x="2850" y="2413"/>
                  </a:lnTo>
                  <a:lnTo>
                    <a:pt x="2836" y="2439"/>
                  </a:lnTo>
                  <a:lnTo>
                    <a:pt x="2821" y="2464"/>
                  </a:lnTo>
                  <a:lnTo>
                    <a:pt x="2805" y="2489"/>
                  </a:lnTo>
                  <a:lnTo>
                    <a:pt x="2789" y="2511"/>
                  </a:lnTo>
                  <a:lnTo>
                    <a:pt x="2773" y="2534"/>
                  </a:lnTo>
                  <a:lnTo>
                    <a:pt x="2756" y="2556"/>
                  </a:lnTo>
                  <a:lnTo>
                    <a:pt x="2738" y="2577"/>
                  </a:lnTo>
                  <a:lnTo>
                    <a:pt x="2720" y="2596"/>
                  </a:lnTo>
                  <a:lnTo>
                    <a:pt x="2700" y="2615"/>
                  </a:lnTo>
                  <a:lnTo>
                    <a:pt x="2682" y="2632"/>
                  </a:lnTo>
                  <a:lnTo>
                    <a:pt x="2661" y="2649"/>
                  </a:lnTo>
                  <a:lnTo>
                    <a:pt x="2642" y="2664"/>
                  </a:lnTo>
                  <a:lnTo>
                    <a:pt x="2621" y="2679"/>
                  </a:lnTo>
                  <a:lnTo>
                    <a:pt x="2600" y="2693"/>
                  </a:lnTo>
                  <a:lnTo>
                    <a:pt x="2578" y="2705"/>
                  </a:lnTo>
                  <a:lnTo>
                    <a:pt x="2556" y="2717"/>
                  </a:lnTo>
                  <a:lnTo>
                    <a:pt x="2533" y="2728"/>
                  </a:lnTo>
                  <a:lnTo>
                    <a:pt x="2510" y="2737"/>
                  </a:lnTo>
                  <a:lnTo>
                    <a:pt x="2486" y="2747"/>
                  </a:lnTo>
                  <a:lnTo>
                    <a:pt x="2462" y="2755"/>
                  </a:lnTo>
                  <a:lnTo>
                    <a:pt x="2438" y="2760"/>
                  </a:lnTo>
                  <a:lnTo>
                    <a:pt x="2413" y="2766"/>
                  </a:lnTo>
                  <a:lnTo>
                    <a:pt x="2387" y="2771"/>
                  </a:lnTo>
                  <a:lnTo>
                    <a:pt x="2361" y="2775"/>
                  </a:lnTo>
                  <a:lnTo>
                    <a:pt x="2335" y="2778"/>
                  </a:lnTo>
                  <a:lnTo>
                    <a:pt x="2308" y="2779"/>
                  </a:lnTo>
                  <a:lnTo>
                    <a:pt x="2281" y="27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2" name="Freeform 60">
              <a:extLst>
                <a:ext uri="{FF2B5EF4-FFF2-40B4-BE49-F238E27FC236}">
                  <a16:creationId xmlns:a16="http://schemas.microsoft.com/office/drawing/2014/main" id="{BD35A47A-E2B1-4061-9797-500BF2B57FA1}"/>
                </a:ext>
              </a:extLst>
            </p:cNvPr>
            <p:cNvSpPr>
              <a:spLocks/>
            </p:cNvSpPr>
            <p:nvPr userDrawn="1"/>
          </p:nvSpPr>
          <p:spPr bwMode="auto">
            <a:xfrm>
              <a:off x="6351895" y="3563926"/>
              <a:ext cx="3773295" cy="3294071"/>
            </a:xfrm>
            <a:custGeom>
              <a:avLst/>
              <a:gdLst>
                <a:gd name="T0" fmla="*/ 122 w 5679"/>
                <a:gd name="T1" fmla="*/ 141 h 4955"/>
                <a:gd name="T2" fmla="*/ 40 w 5679"/>
                <a:gd name="T3" fmla="*/ 429 h 4955"/>
                <a:gd name="T4" fmla="*/ 87 w 5679"/>
                <a:gd name="T5" fmla="*/ 866 h 4955"/>
                <a:gd name="T6" fmla="*/ 200 w 5679"/>
                <a:gd name="T7" fmla="*/ 1178 h 4955"/>
                <a:gd name="T8" fmla="*/ 405 w 5679"/>
                <a:gd name="T9" fmla="*/ 1432 h 4955"/>
                <a:gd name="T10" fmla="*/ 927 w 5679"/>
                <a:gd name="T11" fmla="*/ 1999 h 4955"/>
                <a:gd name="T12" fmla="*/ 1153 w 5679"/>
                <a:gd name="T13" fmla="*/ 2346 h 4955"/>
                <a:gd name="T14" fmla="*/ 1636 w 5679"/>
                <a:gd name="T15" fmla="*/ 2903 h 4955"/>
                <a:gd name="T16" fmla="*/ 2335 w 5679"/>
                <a:gd name="T17" fmla="*/ 3408 h 4955"/>
                <a:gd name="T18" fmla="*/ 2586 w 5679"/>
                <a:gd name="T19" fmla="*/ 3614 h 4955"/>
                <a:gd name="T20" fmla="*/ 2772 w 5679"/>
                <a:gd name="T21" fmla="*/ 3869 h 4955"/>
                <a:gd name="T22" fmla="*/ 2915 w 5679"/>
                <a:gd name="T23" fmla="*/ 4242 h 4955"/>
                <a:gd name="T24" fmla="*/ 3069 w 5679"/>
                <a:gd name="T25" fmla="*/ 4839 h 4955"/>
                <a:gd name="T26" fmla="*/ 2951 w 5679"/>
                <a:gd name="T27" fmla="*/ 4512 h 4955"/>
                <a:gd name="T28" fmla="*/ 2798 w 5679"/>
                <a:gd name="T29" fmla="*/ 4018 h 4955"/>
                <a:gd name="T30" fmla="*/ 2647 w 5679"/>
                <a:gd name="T31" fmla="*/ 3747 h 4955"/>
                <a:gd name="T32" fmla="*/ 2432 w 5679"/>
                <a:gd name="T33" fmla="*/ 3526 h 4955"/>
                <a:gd name="T34" fmla="*/ 1956 w 5679"/>
                <a:gd name="T35" fmla="*/ 3213 h 4955"/>
                <a:gd name="T36" fmla="*/ 1251 w 5679"/>
                <a:gd name="T37" fmla="*/ 2549 h 4955"/>
                <a:gd name="T38" fmla="*/ 1007 w 5679"/>
                <a:gd name="T39" fmla="*/ 2187 h 4955"/>
                <a:gd name="T40" fmla="*/ 609 w 5679"/>
                <a:gd name="T41" fmla="*/ 1700 h 4955"/>
                <a:gd name="T42" fmla="*/ 237 w 5679"/>
                <a:gd name="T43" fmla="*/ 1304 h 4955"/>
                <a:gd name="T44" fmla="*/ 102 w 5679"/>
                <a:gd name="T45" fmla="*/ 1062 h 4955"/>
                <a:gd name="T46" fmla="*/ 9 w 5679"/>
                <a:gd name="T47" fmla="*/ 631 h 4955"/>
                <a:gd name="T48" fmla="*/ 28 w 5679"/>
                <a:gd name="T49" fmla="*/ 234 h 4955"/>
                <a:gd name="T50" fmla="*/ 113 w 5679"/>
                <a:gd name="T51" fmla="*/ 93 h 4955"/>
                <a:gd name="T52" fmla="*/ 254 w 5679"/>
                <a:gd name="T53" fmla="*/ 6 h 4955"/>
                <a:gd name="T54" fmla="*/ 531 w 5679"/>
                <a:gd name="T55" fmla="*/ 25 h 4955"/>
                <a:gd name="T56" fmla="*/ 839 w 5679"/>
                <a:gd name="T57" fmla="*/ 202 h 4955"/>
                <a:gd name="T58" fmla="*/ 1145 w 5679"/>
                <a:gd name="T59" fmla="*/ 592 h 4955"/>
                <a:gd name="T60" fmla="*/ 1640 w 5679"/>
                <a:gd name="T61" fmla="*/ 1105 h 4955"/>
                <a:gd name="T62" fmla="*/ 2093 w 5679"/>
                <a:gd name="T63" fmla="*/ 1437 h 4955"/>
                <a:gd name="T64" fmla="*/ 2543 w 5679"/>
                <a:gd name="T65" fmla="*/ 1972 h 4955"/>
                <a:gd name="T66" fmla="*/ 2946 w 5679"/>
                <a:gd name="T67" fmla="*/ 2545 h 4955"/>
                <a:gd name="T68" fmla="*/ 3140 w 5679"/>
                <a:gd name="T69" fmla="*/ 2812 h 4955"/>
                <a:gd name="T70" fmla="*/ 3383 w 5679"/>
                <a:gd name="T71" fmla="*/ 2949 h 4955"/>
                <a:gd name="T72" fmla="*/ 3697 w 5679"/>
                <a:gd name="T73" fmla="*/ 2987 h 4955"/>
                <a:gd name="T74" fmla="*/ 4252 w 5679"/>
                <a:gd name="T75" fmla="*/ 2962 h 4955"/>
                <a:gd name="T76" fmla="*/ 4702 w 5679"/>
                <a:gd name="T77" fmla="*/ 2960 h 4955"/>
                <a:gd name="T78" fmla="*/ 4934 w 5679"/>
                <a:gd name="T79" fmla="*/ 3029 h 4955"/>
                <a:gd name="T80" fmla="*/ 5131 w 5679"/>
                <a:gd name="T81" fmla="*/ 3167 h 4955"/>
                <a:gd name="T82" fmla="*/ 5398 w 5679"/>
                <a:gd name="T83" fmla="*/ 3534 h 4955"/>
                <a:gd name="T84" fmla="*/ 5635 w 5679"/>
                <a:gd name="T85" fmla="*/ 4112 h 4955"/>
                <a:gd name="T86" fmla="*/ 5673 w 5679"/>
                <a:gd name="T87" fmla="*/ 4534 h 4955"/>
                <a:gd name="T88" fmla="*/ 5545 w 5679"/>
                <a:gd name="T89" fmla="*/ 4924 h 4955"/>
                <a:gd name="T90" fmla="*/ 5617 w 5679"/>
                <a:gd name="T91" fmla="*/ 4633 h 4955"/>
                <a:gd name="T92" fmla="*/ 5622 w 5679"/>
                <a:gd name="T93" fmla="*/ 4236 h 4955"/>
                <a:gd name="T94" fmla="*/ 5442 w 5679"/>
                <a:gd name="T95" fmla="*/ 3704 h 4955"/>
                <a:gd name="T96" fmla="*/ 5149 w 5679"/>
                <a:gd name="T97" fmla="*/ 3241 h 4955"/>
                <a:gd name="T98" fmla="*/ 4972 w 5679"/>
                <a:gd name="T99" fmla="*/ 3095 h 4955"/>
                <a:gd name="T100" fmla="*/ 4760 w 5679"/>
                <a:gd name="T101" fmla="*/ 3011 h 4955"/>
                <a:gd name="T102" fmla="*/ 4451 w 5679"/>
                <a:gd name="T103" fmla="*/ 2994 h 4955"/>
                <a:gd name="T104" fmla="*/ 3834 w 5679"/>
                <a:gd name="T105" fmla="*/ 3021 h 4955"/>
                <a:gd name="T106" fmla="*/ 3452 w 5679"/>
                <a:gd name="T107" fmla="*/ 3007 h 4955"/>
                <a:gd name="T108" fmla="*/ 3177 w 5679"/>
                <a:gd name="T109" fmla="*/ 2892 h 4955"/>
                <a:gd name="T110" fmla="*/ 2972 w 5679"/>
                <a:gd name="T111" fmla="*/ 2671 h 4955"/>
                <a:gd name="T112" fmla="*/ 2629 w 5679"/>
                <a:gd name="T113" fmla="*/ 2145 h 4955"/>
                <a:gd name="T114" fmla="*/ 2157 w 5679"/>
                <a:gd name="T115" fmla="*/ 1565 h 4955"/>
                <a:gd name="T116" fmla="*/ 1778 w 5679"/>
                <a:gd name="T117" fmla="*/ 1239 h 4955"/>
                <a:gd name="T118" fmla="*/ 1238 w 5679"/>
                <a:gd name="T119" fmla="*/ 781 h 4955"/>
                <a:gd name="T120" fmla="*/ 893 w 5679"/>
                <a:gd name="T121" fmla="*/ 309 h 4955"/>
                <a:gd name="T122" fmla="*/ 580 w 5679"/>
                <a:gd name="T123" fmla="*/ 84 h 4955"/>
                <a:gd name="T124" fmla="*/ 285 w 5679"/>
                <a:gd name="T125" fmla="*/ 39 h 4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9" h="4955">
                  <a:moveTo>
                    <a:pt x="280" y="39"/>
                  </a:moveTo>
                  <a:lnTo>
                    <a:pt x="252" y="49"/>
                  </a:lnTo>
                  <a:lnTo>
                    <a:pt x="226" y="61"/>
                  </a:lnTo>
                  <a:lnTo>
                    <a:pt x="201" y="74"/>
                  </a:lnTo>
                  <a:lnTo>
                    <a:pt x="179" y="88"/>
                  </a:lnTo>
                  <a:lnTo>
                    <a:pt x="169" y="95"/>
                  </a:lnTo>
                  <a:lnTo>
                    <a:pt x="159" y="105"/>
                  </a:lnTo>
                  <a:lnTo>
                    <a:pt x="148" y="113"/>
                  </a:lnTo>
                  <a:lnTo>
                    <a:pt x="139" y="122"/>
                  </a:lnTo>
                  <a:lnTo>
                    <a:pt x="130" y="131"/>
                  </a:lnTo>
                  <a:lnTo>
                    <a:pt x="122" y="141"/>
                  </a:lnTo>
                  <a:lnTo>
                    <a:pt x="114" y="152"/>
                  </a:lnTo>
                  <a:lnTo>
                    <a:pt x="106" y="162"/>
                  </a:lnTo>
                  <a:lnTo>
                    <a:pt x="92" y="185"/>
                  </a:lnTo>
                  <a:lnTo>
                    <a:pt x="79" y="209"/>
                  </a:lnTo>
                  <a:lnTo>
                    <a:pt x="69" y="235"/>
                  </a:lnTo>
                  <a:lnTo>
                    <a:pt x="60" y="263"/>
                  </a:lnTo>
                  <a:lnTo>
                    <a:pt x="53" y="291"/>
                  </a:lnTo>
                  <a:lnTo>
                    <a:pt x="47" y="322"/>
                  </a:lnTo>
                  <a:lnTo>
                    <a:pt x="44" y="356"/>
                  </a:lnTo>
                  <a:lnTo>
                    <a:pt x="42" y="390"/>
                  </a:lnTo>
                  <a:lnTo>
                    <a:pt x="40" y="429"/>
                  </a:lnTo>
                  <a:lnTo>
                    <a:pt x="40" y="468"/>
                  </a:lnTo>
                  <a:lnTo>
                    <a:pt x="40" y="508"/>
                  </a:lnTo>
                  <a:lnTo>
                    <a:pt x="43" y="547"/>
                  </a:lnTo>
                  <a:lnTo>
                    <a:pt x="45" y="587"/>
                  </a:lnTo>
                  <a:lnTo>
                    <a:pt x="48" y="628"/>
                  </a:lnTo>
                  <a:lnTo>
                    <a:pt x="53" y="667"/>
                  </a:lnTo>
                  <a:lnTo>
                    <a:pt x="58" y="707"/>
                  </a:lnTo>
                  <a:lnTo>
                    <a:pt x="65" y="747"/>
                  </a:lnTo>
                  <a:lnTo>
                    <a:pt x="71" y="787"/>
                  </a:lnTo>
                  <a:lnTo>
                    <a:pt x="79" y="827"/>
                  </a:lnTo>
                  <a:lnTo>
                    <a:pt x="87" y="866"/>
                  </a:lnTo>
                  <a:lnTo>
                    <a:pt x="98" y="906"/>
                  </a:lnTo>
                  <a:lnTo>
                    <a:pt x="108" y="946"/>
                  </a:lnTo>
                  <a:lnTo>
                    <a:pt x="120" y="987"/>
                  </a:lnTo>
                  <a:lnTo>
                    <a:pt x="132" y="1026"/>
                  </a:lnTo>
                  <a:lnTo>
                    <a:pt x="140" y="1048"/>
                  </a:lnTo>
                  <a:lnTo>
                    <a:pt x="148" y="1070"/>
                  </a:lnTo>
                  <a:lnTo>
                    <a:pt x="157" y="1093"/>
                  </a:lnTo>
                  <a:lnTo>
                    <a:pt x="167" y="1115"/>
                  </a:lnTo>
                  <a:lnTo>
                    <a:pt x="177" y="1136"/>
                  </a:lnTo>
                  <a:lnTo>
                    <a:pt x="188" y="1157"/>
                  </a:lnTo>
                  <a:lnTo>
                    <a:pt x="200" y="1178"/>
                  </a:lnTo>
                  <a:lnTo>
                    <a:pt x="213" y="1200"/>
                  </a:lnTo>
                  <a:lnTo>
                    <a:pt x="225" y="1219"/>
                  </a:lnTo>
                  <a:lnTo>
                    <a:pt x="239" y="1240"/>
                  </a:lnTo>
                  <a:lnTo>
                    <a:pt x="254" y="1261"/>
                  </a:lnTo>
                  <a:lnTo>
                    <a:pt x="269" y="1280"/>
                  </a:lnTo>
                  <a:lnTo>
                    <a:pt x="285" y="1301"/>
                  </a:lnTo>
                  <a:lnTo>
                    <a:pt x="301" y="1320"/>
                  </a:lnTo>
                  <a:lnTo>
                    <a:pt x="318" y="1340"/>
                  </a:lnTo>
                  <a:lnTo>
                    <a:pt x="336" y="1359"/>
                  </a:lnTo>
                  <a:lnTo>
                    <a:pt x="371" y="1395"/>
                  </a:lnTo>
                  <a:lnTo>
                    <a:pt x="405" y="1432"/>
                  </a:lnTo>
                  <a:lnTo>
                    <a:pt x="441" y="1467"/>
                  </a:lnTo>
                  <a:lnTo>
                    <a:pt x="475" y="1504"/>
                  </a:lnTo>
                  <a:lnTo>
                    <a:pt x="529" y="1560"/>
                  </a:lnTo>
                  <a:lnTo>
                    <a:pt x="584" y="1616"/>
                  </a:lnTo>
                  <a:lnTo>
                    <a:pt x="638" y="1672"/>
                  </a:lnTo>
                  <a:lnTo>
                    <a:pt x="692" y="1731"/>
                  </a:lnTo>
                  <a:lnTo>
                    <a:pt x="746" y="1788"/>
                  </a:lnTo>
                  <a:lnTo>
                    <a:pt x="799" y="1848"/>
                  </a:lnTo>
                  <a:lnTo>
                    <a:pt x="850" y="1908"/>
                  </a:lnTo>
                  <a:lnTo>
                    <a:pt x="902" y="1967"/>
                  </a:lnTo>
                  <a:lnTo>
                    <a:pt x="927" y="1999"/>
                  </a:lnTo>
                  <a:lnTo>
                    <a:pt x="951" y="2031"/>
                  </a:lnTo>
                  <a:lnTo>
                    <a:pt x="974" y="2064"/>
                  </a:lnTo>
                  <a:lnTo>
                    <a:pt x="997" y="2098"/>
                  </a:lnTo>
                  <a:lnTo>
                    <a:pt x="1019" y="2131"/>
                  </a:lnTo>
                  <a:lnTo>
                    <a:pt x="1041" y="2166"/>
                  </a:lnTo>
                  <a:lnTo>
                    <a:pt x="1061" y="2200"/>
                  </a:lnTo>
                  <a:lnTo>
                    <a:pt x="1082" y="2233"/>
                  </a:lnTo>
                  <a:lnTo>
                    <a:pt x="1099" y="2262"/>
                  </a:lnTo>
                  <a:lnTo>
                    <a:pt x="1118" y="2289"/>
                  </a:lnTo>
                  <a:lnTo>
                    <a:pt x="1135" y="2318"/>
                  </a:lnTo>
                  <a:lnTo>
                    <a:pt x="1153" y="2346"/>
                  </a:lnTo>
                  <a:lnTo>
                    <a:pt x="1172" y="2374"/>
                  </a:lnTo>
                  <a:lnTo>
                    <a:pt x="1190" y="2402"/>
                  </a:lnTo>
                  <a:lnTo>
                    <a:pt x="1209" y="2429"/>
                  </a:lnTo>
                  <a:lnTo>
                    <a:pt x="1229" y="2456"/>
                  </a:lnTo>
                  <a:lnTo>
                    <a:pt x="1282" y="2523"/>
                  </a:lnTo>
                  <a:lnTo>
                    <a:pt x="1337" y="2590"/>
                  </a:lnTo>
                  <a:lnTo>
                    <a:pt x="1393" y="2655"/>
                  </a:lnTo>
                  <a:lnTo>
                    <a:pt x="1451" y="2720"/>
                  </a:lnTo>
                  <a:lnTo>
                    <a:pt x="1511" y="2783"/>
                  </a:lnTo>
                  <a:lnTo>
                    <a:pt x="1573" y="2843"/>
                  </a:lnTo>
                  <a:lnTo>
                    <a:pt x="1636" y="2903"/>
                  </a:lnTo>
                  <a:lnTo>
                    <a:pt x="1701" y="2962"/>
                  </a:lnTo>
                  <a:lnTo>
                    <a:pt x="1768" y="3019"/>
                  </a:lnTo>
                  <a:lnTo>
                    <a:pt x="1837" y="3074"/>
                  </a:lnTo>
                  <a:lnTo>
                    <a:pt x="1907" y="3128"/>
                  </a:lnTo>
                  <a:lnTo>
                    <a:pt x="1979" y="3181"/>
                  </a:lnTo>
                  <a:lnTo>
                    <a:pt x="2052" y="3232"/>
                  </a:lnTo>
                  <a:lnTo>
                    <a:pt x="2127" y="3282"/>
                  </a:lnTo>
                  <a:lnTo>
                    <a:pt x="2204" y="3330"/>
                  </a:lnTo>
                  <a:lnTo>
                    <a:pt x="2282" y="3376"/>
                  </a:lnTo>
                  <a:lnTo>
                    <a:pt x="2308" y="3392"/>
                  </a:lnTo>
                  <a:lnTo>
                    <a:pt x="2335" y="3408"/>
                  </a:lnTo>
                  <a:lnTo>
                    <a:pt x="2360" y="3425"/>
                  </a:lnTo>
                  <a:lnTo>
                    <a:pt x="2385" y="3442"/>
                  </a:lnTo>
                  <a:lnTo>
                    <a:pt x="2410" y="3459"/>
                  </a:lnTo>
                  <a:lnTo>
                    <a:pt x="2434" y="3478"/>
                  </a:lnTo>
                  <a:lnTo>
                    <a:pt x="2457" y="3496"/>
                  </a:lnTo>
                  <a:lnTo>
                    <a:pt x="2480" y="3514"/>
                  </a:lnTo>
                  <a:lnTo>
                    <a:pt x="2502" y="3533"/>
                  </a:lnTo>
                  <a:lnTo>
                    <a:pt x="2524" y="3552"/>
                  </a:lnTo>
                  <a:lnTo>
                    <a:pt x="2546" y="3573"/>
                  </a:lnTo>
                  <a:lnTo>
                    <a:pt x="2566" y="3594"/>
                  </a:lnTo>
                  <a:lnTo>
                    <a:pt x="2586" y="3614"/>
                  </a:lnTo>
                  <a:lnTo>
                    <a:pt x="2605" y="3635"/>
                  </a:lnTo>
                  <a:lnTo>
                    <a:pt x="2625" y="3657"/>
                  </a:lnTo>
                  <a:lnTo>
                    <a:pt x="2643" y="3678"/>
                  </a:lnTo>
                  <a:lnTo>
                    <a:pt x="2662" y="3700"/>
                  </a:lnTo>
                  <a:lnTo>
                    <a:pt x="2679" y="3723"/>
                  </a:lnTo>
                  <a:lnTo>
                    <a:pt x="2696" y="3747"/>
                  </a:lnTo>
                  <a:lnTo>
                    <a:pt x="2712" y="3770"/>
                  </a:lnTo>
                  <a:lnTo>
                    <a:pt x="2728" y="3794"/>
                  </a:lnTo>
                  <a:lnTo>
                    <a:pt x="2743" y="3820"/>
                  </a:lnTo>
                  <a:lnTo>
                    <a:pt x="2758" y="3844"/>
                  </a:lnTo>
                  <a:lnTo>
                    <a:pt x="2772" y="3869"/>
                  </a:lnTo>
                  <a:lnTo>
                    <a:pt x="2786" y="3895"/>
                  </a:lnTo>
                  <a:lnTo>
                    <a:pt x="2798" y="3922"/>
                  </a:lnTo>
                  <a:lnTo>
                    <a:pt x="2811" y="3948"/>
                  </a:lnTo>
                  <a:lnTo>
                    <a:pt x="2823" y="3976"/>
                  </a:lnTo>
                  <a:lnTo>
                    <a:pt x="2835" y="4003"/>
                  </a:lnTo>
                  <a:lnTo>
                    <a:pt x="2846" y="4031"/>
                  </a:lnTo>
                  <a:lnTo>
                    <a:pt x="2857" y="4059"/>
                  </a:lnTo>
                  <a:lnTo>
                    <a:pt x="2866" y="4089"/>
                  </a:lnTo>
                  <a:lnTo>
                    <a:pt x="2883" y="4140"/>
                  </a:lnTo>
                  <a:lnTo>
                    <a:pt x="2899" y="4190"/>
                  </a:lnTo>
                  <a:lnTo>
                    <a:pt x="2915" y="4242"/>
                  </a:lnTo>
                  <a:lnTo>
                    <a:pt x="2931" y="4293"/>
                  </a:lnTo>
                  <a:lnTo>
                    <a:pt x="2946" y="4346"/>
                  </a:lnTo>
                  <a:lnTo>
                    <a:pt x="2961" y="4399"/>
                  </a:lnTo>
                  <a:lnTo>
                    <a:pt x="2976" y="4451"/>
                  </a:lnTo>
                  <a:lnTo>
                    <a:pt x="2990" y="4505"/>
                  </a:lnTo>
                  <a:lnTo>
                    <a:pt x="3005" y="4560"/>
                  </a:lnTo>
                  <a:lnTo>
                    <a:pt x="3017" y="4614"/>
                  </a:lnTo>
                  <a:lnTo>
                    <a:pt x="3031" y="4669"/>
                  </a:lnTo>
                  <a:lnTo>
                    <a:pt x="3044" y="4726"/>
                  </a:lnTo>
                  <a:lnTo>
                    <a:pt x="3057" y="4782"/>
                  </a:lnTo>
                  <a:lnTo>
                    <a:pt x="3069" y="4839"/>
                  </a:lnTo>
                  <a:lnTo>
                    <a:pt x="3081" y="4897"/>
                  </a:lnTo>
                  <a:lnTo>
                    <a:pt x="3093" y="4955"/>
                  </a:lnTo>
                  <a:lnTo>
                    <a:pt x="3053" y="4955"/>
                  </a:lnTo>
                  <a:lnTo>
                    <a:pt x="3041" y="4898"/>
                  </a:lnTo>
                  <a:lnTo>
                    <a:pt x="3030" y="4841"/>
                  </a:lnTo>
                  <a:lnTo>
                    <a:pt x="3017" y="4785"/>
                  </a:lnTo>
                  <a:lnTo>
                    <a:pt x="3005" y="4729"/>
                  </a:lnTo>
                  <a:lnTo>
                    <a:pt x="2992" y="4674"/>
                  </a:lnTo>
                  <a:lnTo>
                    <a:pt x="2978" y="4620"/>
                  </a:lnTo>
                  <a:lnTo>
                    <a:pt x="2964" y="4566"/>
                  </a:lnTo>
                  <a:lnTo>
                    <a:pt x="2951" y="4512"/>
                  </a:lnTo>
                  <a:lnTo>
                    <a:pt x="2937" y="4460"/>
                  </a:lnTo>
                  <a:lnTo>
                    <a:pt x="2922" y="4407"/>
                  </a:lnTo>
                  <a:lnTo>
                    <a:pt x="2908" y="4355"/>
                  </a:lnTo>
                  <a:lnTo>
                    <a:pt x="2892" y="4304"/>
                  </a:lnTo>
                  <a:lnTo>
                    <a:pt x="2877" y="4252"/>
                  </a:lnTo>
                  <a:lnTo>
                    <a:pt x="2861" y="4201"/>
                  </a:lnTo>
                  <a:lnTo>
                    <a:pt x="2845" y="4151"/>
                  </a:lnTo>
                  <a:lnTo>
                    <a:pt x="2829" y="4102"/>
                  </a:lnTo>
                  <a:lnTo>
                    <a:pt x="2819" y="4073"/>
                  </a:lnTo>
                  <a:lnTo>
                    <a:pt x="2808" y="4045"/>
                  </a:lnTo>
                  <a:lnTo>
                    <a:pt x="2798" y="4018"/>
                  </a:lnTo>
                  <a:lnTo>
                    <a:pt x="2787" y="3992"/>
                  </a:lnTo>
                  <a:lnTo>
                    <a:pt x="2775" y="3965"/>
                  </a:lnTo>
                  <a:lnTo>
                    <a:pt x="2764" y="3939"/>
                  </a:lnTo>
                  <a:lnTo>
                    <a:pt x="2750" y="3914"/>
                  </a:lnTo>
                  <a:lnTo>
                    <a:pt x="2737" y="3888"/>
                  </a:lnTo>
                  <a:lnTo>
                    <a:pt x="2724" y="3864"/>
                  </a:lnTo>
                  <a:lnTo>
                    <a:pt x="2709" y="3840"/>
                  </a:lnTo>
                  <a:lnTo>
                    <a:pt x="2695" y="3816"/>
                  </a:lnTo>
                  <a:lnTo>
                    <a:pt x="2679" y="3793"/>
                  </a:lnTo>
                  <a:lnTo>
                    <a:pt x="2663" y="3770"/>
                  </a:lnTo>
                  <a:lnTo>
                    <a:pt x="2647" y="3747"/>
                  </a:lnTo>
                  <a:lnTo>
                    <a:pt x="2631" y="3725"/>
                  </a:lnTo>
                  <a:lnTo>
                    <a:pt x="2612" y="3704"/>
                  </a:lnTo>
                  <a:lnTo>
                    <a:pt x="2595" y="3682"/>
                  </a:lnTo>
                  <a:lnTo>
                    <a:pt x="2577" y="3661"/>
                  </a:lnTo>
                  <a:lnTo>
                    <a:pt x="2557" y="3641"/>
                  </a:lnTo>
                  <a:lnTo>
                    <a:pt x="2538" y="3621"/>
                  </a:lnTo>
                  <a:lnTo>
                    <a:pt x="2518" y="3600"/>
                  </a:lnTo>
                  <a:lnTo>
                    <a:pt x="2498" y="3582"/>
                  </a:lnTo>
                  <a:lnTo>
                    <a:pt x="2476" y="3563"/>
                  </a:lnTo>
                  <a:lnTo>
                    <a:pt x="2455" y="3544"/>
                  </a:lnTo>
                  <a:lnTo>
                    <a:pt x="2432" y="3526"/>
                  </a:lnTo>
                  <a:lnTo>
                    <a:pt x="2409" y="3509"/>
                  </a:lnTo>
                  <a:lnTo>
                    <a:pt x="2386" y="3491"/>
                  </a:lnTo>
                  <a:lnTo>
                    <a:pt x="2362" y="3474"/>
                  </a:lnTo>
                  <a:lnTo>
                    <a:pt x="2338" y="3457"/>
                  </a:lnTo>
                  <a:lnTo>
                    <a:pt x="2313" y="3441"/>
                  </a:lnTo>
                  <a:lnTo>
                    <a:pt x="2288" y="3425"/>
                  </a:lnTo>
                  <a:lnTo>
                    <a:pt x="2261" y="3410"/>
                  </a:lnTo>
                  <a:lnTo>
                    <a:pt x="2183" y="3363"/>
                  </a:lnTo>
                  <a:lnTo>
                    <a:pt x="2105" y="3315"/>
                  </a:lnTo>
                  <a:lnTo>
                    <a:pt x="2030" y="3264"/>
                  </a:lnTo>
                  <a:lnTo>
                    <a:pt x="1956" y="3213"/>
                  </a:lnTo>
                  <a:lnTo>
                    <a:pt x="1883" y="3160"/>
                  </a:lnTo>
                  <a:lnTo>
                    <a:pt x="1813" y="3105"/>
                  </a:lnTo>
                  <a:lnTo>
                    <a:pt x="1743" y="3049"/>
                  </a:lnTo>
                  <a:lnTo>
                    <a:pt x="1675" y="2991"/>
                  </a:lnTo>
                  <a:lnTo>
                    <a:pt x="1610" y="2932"/>
                  </a:lnTo>
                  <a:lnTo>
                    <a:pt x="1545" y="2872"/>
                  </a:lnTo>
                  <a:lnTo>
                    <a:pt x="1484" y="2810"/>
                  </a:lnTo>
                  <a:lnTo>
                    <a:pt x="1423" y="2746"/>
                  </a:lnTo>
                  <a:lnTo>
                    <a:pt x="1363" y="2682"/>
                  </a:lnTo>
                  <a:lnTo>
                    <a:pt x="1307" y="2615"/>
                  </a:lnTo>
                  <a:lnTo>
                    <a:pt x="1251" y="2549"/>
                  </a:lnTo>
                  <a:lnTo>
                    <a:pt x="1197" y="2479"/>
                  </a:lnTo>
                  <a:lnTo>
                    <a:pt x="1177" y="2452"/>
                  </a:lnTo>
                  <a:lnTo>
                    <a:pt x="1158" y="2425"/>
                  </a:lnTo>
                  <a:lnTo>
                    <a:pt x="1138" y="2396"/>
                  </a:lnTo>
                  <a:lnTo>
                    <a:pt x="1120" y="2369"/>
                  </a:lnTo>
                  <a:lnTo>
                    <a:pt x="1102" y="2340"/>
                  </a:lnTo>
                  <a:lnTo>
                    <a:pt x="1084" y="2311"/>
                  </a:lnTo>
                  <a:lnTo>
                    <a:pt x="1066" y="2283"/>
                  </a:lnTo>
                  <a:lnTo>
                    <a:pt x="1049" y="2254"/>
                  </a:lnTo>
                  <a:lnTo>
                    <a:pt x="1028" y="2221"/>
                  </a:lnTo>
                  <a:lnTo>
                    <a:pt x="1007" y="2187"/>
                  </a:lnTo>
                  <a:lnTo>
                    <a:pt x="987" y="2153"/>
                  </a:lnTo>
                  <a:lnTo>
                    <a:pt x="965" y="2120"/>
                  </a:lnTo>
                  <a:lnTo>
                    <a:pt x="942" y="2088"/>
                  </a:lnTo>
                  <a:lnTo>
                    <a:pt x="919" y="2054"/>
                  </a:lnTo>
                  <a:lnTo>
                    <a:pt x="896" y="2023"/>
                  </a:lnTo>
                  <a:lnTo>
                    <a:pt x="871" y="1992"/>
                  </a:lnTo>
                  <a:lnTo>
                    <a:pt x="820" y="1933"/>
                  </a:lnTo>
                  <a:lnTo>
                    <a:pt x="769" y="1873"/>
                  </a:lnTo>
                  <a:lnTo>
                    <a:pt x="716" y="1815"/>
                  </a:lnTo>
                  <a:lnTo>
                    <a:pt x="663" y="1757"/>
                  </a:lnTo>
                  <a:lnTo>
                    <a:pt x="609" y="1700"/>
                  </a:lnTo>
                  <a:lnTo>
                    <a:pt x="555" y="1643"/>
                  </a:lnTo>
                  <a:lnTo>
                    <a:pt x="500" y="1586"/>
                  </a:lnTo>
                  <a:lnTo>
                    <a:pt x="447" y="1531"/>
                  </a:lnTo>
                  <a:lnTo>
                    <a:pt x="412" y="1495"/>
                  </a:lnTo>
                  <a:lnTo>
                    <a:pt x="378" y="1459"/>
                  </a:lnTo>
                  <a:lnTo>
                    <a:pt x="342" y="1422"/>
                  </a:lnTo>
                  <a:lnTo>
                    <a:pt x="308" y="1386"/>
                  </a:lnTo>
                  <a:lnTo>
                    <a:pt x="289" y="1366"/>
                  </a:lnTo>
                  <a:lnTo>
                    <a:pt x="271" y="1346"/>
                  </a:lnTo>
                  <a:lnTo>
                    <a:pt x="254" y="1325"/>
                  </a:lnTo>
                  <a:lnTo>
                    <a:pt x="237" y="1304"/>
                  </a:lnTo>
                  <a:lnTo>
                    <a:pt x="222" y="1284"/>
                  </a:lnTo>
                  <a:lnTo>
                    <a:pt x="207" y="1262"/>
                  </a:lnTo>
                  <a:lnTo>
                    <a:pt x="192" y="1241"/>
                  </a:lnTo>
                  <a:lnTo>
                    <a:pt x="178" y="1219"/>
                  </a:lnTo>
                  <a:lnTo>
                    <a:pt x="165" y="1198"/>
                  </a:lnTo>
                  <a:lnTo>
                    <a:pt x="153" y="1176"/>
                  </a:lnTo>
                  <a:lnTo>
                    <a:pt x="141" y="1154"/>
                  </a:lnTo>
                  <a:lnTo>
                    <a:pt x="131" y="1131"/>
                  </a:lnTo>
                  <a:lnTo>
                    <a:pt x="121" y="1108"/>
                  </a:lnTo>
                  <a:lnTo>
                    <a:pt x="112" y="1085"/>
                  </a:lnTo>
                  <a:lnTo>
                    <a:pt x="102" y="1062"/>
                  </a:lnTo>
                  <a:lnTo>
                    <a:pt x="94" y="1038"/>
                  </a:lnTo>
                  <a:lnTo>
                    <a:pt x="82" y="997"/>
                  </a:lnTo>
                  <a:lnTo>
                    <a:pt x="70" y="957"/>
                  </a:lnTo>
                  <a:lnTo>
                    <a:pt x="60" y="915"/>
                  </a:lnTo>
                  <a:lnTo>
                    <a:pt x="50" y="875"/>
                  </a:lnTo>
                  <a:lnTo>
                    <a:pt x="40" y="834"/>
                  </a:lnTo>
                  <a:lnTo>
                    <a:pt x="32" y="794"/>
                  </a:lnTo>
                  <a:lnTo>
                    <a:pt x="26" y="753"/>
                  </a:lnTo>
                  <a:lnTo>
                    <a:pt x="19" y="712"/>
                  </a:lnTo>
                  <a:lnTo>
                    <a:pt x="14" y="671"/>
                  </a:lnTo>
                  <a:lnTo>
                    <a:pt x="9" y="631"/>
                  </a:lnTo>
                  <a:lnTo>
                    <a:pt x="6" y="591"/>
                  </a:lnTo>
                  <a:lnTo>
                    <a:pt x="3" y="550"/>
                  </a:lnTo>
                  <a:lnTo>
                    <a:pt x="1" y="509"/>
                  </a:lnTo>
                  <a:lnTo>
                    <a:pt x="0" y="469"/>
                  </a:lnTo>
                  <a:lnTo>
                    <a:pt x="0" y="428"/>
                  </a:lnTo>
                  <a:lnTo>
                    <a:pt x="1" y="388"/>
                  </a:lnTo>
                  <a:lnTo>
                    <a:pt x="5" y="351"/>
                  </a:lnTo>
                  <a:lnTo>
                    <a:pt x="8" y="316"/>
                  </a:lnTo>
                  <a:lnTo>
                    <a:pt x="15" y="281"/>
                  </a:lnTo>
                  <a:lnTo>
                    <a:pt x="23" y="249"/>
                  </a:lnTo>
                  <a:lnTo>
                    <a:pt x="28" y="234"/>
                  </a:lnTo>
                  <a:lnTo>
                    <a:pt x="34" y="219"/>
                  </a:lnTo>
                  <a:lnTo>
                    <a:pt x="39" y="204"/>
                  </a:lnTo>
                  <a:lnTo>
                    <a:pt x="45" y="191"/>
                  </a:lnTo>
                  <a:lnTo>
                    <a:pt x="52" y="177"/>
                  </a:lnTo>
                  <a:lnTo>
                    <a:pt x="59" y="163"/>
                  </a:lnTo>
                  <a:lnTo>
                    <a:pt x="67" y="150"/>
                  </a:lnTo>
                  <a:lnTo>
                    <a:pt x="75" y="138"/>
                  </a:lnTo>
                  <a:lnTo>
                    <a:pt x="84" y="126"/>
                  </a:lnTo>
                  <a:lnTo>
                    <a:pt x="93" y="115"/>
                  </a:lnTo>
                  <a:lnTo>
                    <a:pt x="102" y="103"/>
                  </a:lnTo>
                  <a:lnTo>
                    <a:pt x="113" y="93"/>
                  </a:lnTo>
                  <a:lnTo>
                    <a:pt x="123" y="83"/>
                  </a:lnTo>
                  <a:lnTo>
                    <a:pt x="133" y="74"/>
                  </a:lnTo>
                  <a:lnTo>
                    <a:pt x="145" y="64"/>
                  </a:lnTo>
                  <a:lnTo>
                    <a:pt x="157" y="55"/>
                  </a:lnTo>
                  <a:lnTo>
                    <a:pt x="169" y="47"/>
                  </a:lnTo>
                  <a:lnTo>
                    <a:pt x="183" y="39"/>
                  </a:lnTo>
                  <a:lnTo>
                    <a:pt x="195" y="31"/>
                  </a:lnTo>
                  <a:lnTo>
                    <a:pt x="209" y="24"/>
                  </a:lnTo>
                  <a:lnTo>
                    <a:pt x="224" y="19"/>
                  </a:lnTo>
                  <a:lnTo>
                    <a:pt x="238" y="12"/>
                  </a:lnTo>
                  <a:lnTo>
                    <a:pt x="254" y="6"/>
                  </a:lnTo>
                  <a:lnTo>
                    <a:pt x="269" y="1"/>
                  </a:lnTo>
                  <a:lnTo>
                    <a:pt x="280" y="1"/>
                  </a:lnTo>
                  <a:lnTo>
                    <a:pt x="284" y="0"/>
                  </a:lnTo>
                  <a:lnTo>
                    <a:pt x="324" y="0"/>
                  </a:lnTo>
                  <a:lnTo>
                    <a:pt x="365" y="0"/>
                  </a:lnTo>
                  <a:lnTo>
                    <a:pt x="406" y="2"/>
                  </a:lnTo>
                  <a:lnTo>
                    <a:pt x="448" y="7"/>
                  </a:lnTo>
                  <a:lnTo>
                    <a:pt x="468" y="10"/>
                  </a:lnTo>
                  <a:lnTo>
                    <a:pt x="490" y="15"/>
                  </a:lnTo>
                  <a:lnTo>
                    <a:pt x="511" y="20"/>
                  </a:lnTo>
                  <a:lnTo>
                    <a:pt x="531" y="25"/>
                  </a:lnTo>
                  <a:lnTo>
                    <a:pt x="553" y="31"/>
                  </a:lnTo>
                  <a:lnTo>
                    <a:pt x="574" y="39"/>
                  </a:lnTo>
                  <a:lnTo>
                    <a:pt x="594" y="47"/>
                  </a:lnTo>
                  <a:lnTo>
                    <a:pt x="615" y="58"/>
                  </a:lnTo>
                  <a:lnTo>
                    <a:pt x="650" y="75"/>
                  </a:lnTo>
                  <a:lnTo>
                    <a:pt x="684" y="93"/>
                  </a:lnTo>
                  <a:lnTo>
                    <a:pt x="716" y="113"/>
                  </a:lnTo>
                  <a:lnTo>
                    <a:pt x="748" y="133"/>
                  </a:lnTo>
                  <a:lnTo>
                    <a:pt x="779" y="155"/>
                  </a:lnTo>
                  <a:lnTo>
                    <a:pt x="809" y="178"/>
                  </a:lnTo>
                  <a:lnTo>
                    <a:pt x="839" y="202"/>
                  </a:lnTo>
                  <a:lnTo>
                    <a:pt x="868" y="227"/>
                  </a:lnTo>
                  <a:lnTo>
                    <a:pt x="895" y="254"/>
                  </a:lnTo>
                  <a:lnTo>
                    <a:pt x="921" y="281"/>
                  </a:lnTo>
                  <a:lnTo>
                    <a:pt x="948" y="311"/>
                  </a:lnTo>
                  <a:lnTo>
                    <a:pt x="973" y="341"/>
                  </a:lnTo>
                  <a:lnTo>
                    <a:pt x="997" y="372"/>
                  </a:lnTo>
                  <a:lnTo>
                    <a:pt x="1021" y="404"/>
                  </a:lnTo>
                  <a:lnTo>
                    <a:pt x="1044" y="438"/>
                  </a:lnTo>
                  <a:lnTo>
                    <a:pt x="1067" y="473"/>
                  </a:lnTo>
                  <a:lnTo>
                    <a:pt x="1105" y="533"/>
                  </a:lnTo>
                  <a:lnTo>
                    <a:pt x="1145" y="592"/>
                  </a:lnTo>
                  <a:lnTo>
                    <a:pt x="1185" y="648"/>
                  </a:lnTo>
                  <a:lnTo>
                    <a:pt x="1225" y="703"/>
                  </a:lnTo>
                  <a:lnTo>
                    <a:pt x="1268" y="755"/>
                  </a:lnTo>
                  <a:lnTo>
                    <a:pt x="1311" y="805"/>
                  </a:lnTo>
                  <a:lnTo>
                    <a:pt x="1355" y="855"/>
                  </a:lnTo>
                  <a:lnTo>
                    <a:pt x="1400" y="901"/>
                  </a:lnTo>
                  <a:lnTo>
                    <a:pt x="1446" y="945"/>
                  </a:lnTo>
                  <a:lnTo>
                    <a:pt x="1493" y="988"/>
                  </a:lnTo>
                  <a:lnTo>
                    <a:pt x="1541" y="1029"/>
                  </a:lnTo>
                  <a:lnTo>
                    <a:pt x="1590" y="1067"/>
                  </a:lnTo>
                  <a:lnTo>
                    <a:pt x="1640" y="1105"/>
                  </a:lnTo>
                  <a:lnTo>
                    <a:pt x="1691" y="1139"/>
                  </a:lnTo>
                  <a:lnTo>
                    <a:pt x="1744" y="1172"/>
                  </a:lnTo>
                  <a:lnTo>
                    <a:pt x="1798" y="1204"/>
                  </a:lnTo>
                  <a:lnTo>
                    <a:pt x="1838" y="1229"/>
                  </a:lnTo>
                  <a:lnTo>
                    <a:pt x="1878" y="1255"/>
                  </a:lnTo>
                  <a:lnTo>
                    <a:pt x="1917" y="1282"/>
                  </a:lnTo>
                  <a:lnTo>
                    <a:pt x="1954" y="1311"/>
                  </a:lnTo>
                  <a:lnTo>
                    <a:pt x="1991" y="1342"/>
                  </a:lnTo>
                  <a:lnTo>
                    <a:pt x="2026" y="1373"/>
                  </a:lnTo>
                  <a:lnTo>
                    <a:pt x="2059" y="1405"/>
                  </a:lnTo>
                  <a:lnTo>
                    <a:pt x="2093" y="1437"/>
                  </a:lnTo>
                  <a:lnTo>
                    <a:pt x="2126" y="1472"/>
                  </a:lnTo>
                  <a:lnTo>
                    <a:pt x="2157" y="1506"/>
                  </a:lnTo>
                  <a:lnTo>
                    <a:pt x="2188" y="1541"/>
                  </a:lnTo>
                  <a:lnTo>
                    <a:pt x="2219" y="1576"/>
                  </a:lnTo>
                  <a:lnTo>
                    <a:pt x="2278" y="1647"/>
                  </a:lnTo>
                  <a:lnTo>
                    <a:pt x="2337" y="1718"/>
                  </a:lnTo>
                  <a:lnTo>
                    <a:pt x="2384" y="1777"/>
                  </a:lnTo>
                  <a:lnTo>
                    <a:pt x="2424" y="1825"/>
                  </a:lnTo>
                  <a:lnTo>
                    <a:pt x="2464" y="1873"/>
                  </a:lnTo>
                  <a:lnTo>
                    <a:pt x="2504" y="1922"/>
                  </a:lnTo>
                  <a:lnTo>
                    <a:pt x="2543" y="1972"/>
                  </a:lnTo>
                  <a:lnTo>
                    <a:pt x="2584" y="2021"/>
                  </a:lnTo>
                  <a:lnTo>
                    <a:pt x="2623" y="2072"/>
                  </a:lnTo>
                  <a:lnTo>
                    <a:pt x="2662" y="2122"/>
                  </a:lnTo>
                  <a:lnTo>
                    <a:pt x="2699" y="2172"/>
                  </a:lnTo>
                  <a:lnTo>
                    <a:pt x="2737" y="2224"/>
                  </a:lnTo>
                  <a:lnTo>
                    <a:pt x="2774" y="2277"/>
                  </a:lnTo>
                  <a:lnTo>
                    <a:pt x="2811" y="2328"/>
                  </a:lnTo>
                  <a:lnTo>
                    <a:pt x="2846" y="2382"/>
                  </a:lnTo>
                  <a:lnTo>
                    <a:pt x="2881" y="2436"/>
                  </a:lnTo>
                  <a:lnTo>
                    <a:pt x="2914" y="2490"/>
                  </a:lnTo>
                  <a:lnTo>
                    <a:pt x="2946" y="2545"/>
                  </a:lnTo>
                  <a:lnTo>
                    <a:pt x="2977" y="2601"/>
                  </a:lnTo>
                  <a:lnTo>
                    <a:pt x="2991" y="2627"/>
                  </a:lnTo>
                  <a:lnTo>
                    <a:pt x="3006" y="2651"/>
                  </a:lnTo>
                  <a:lnTo>
                    <a:pt x="3021" y="2674"/>
                  </a:lnTo>
                  <a:lnTo>
                    <a:pt x="3036" y="2696"/>
                  </a:lnTo>
                  <a:lnTo>
                    <a:pt x="3052" y="2717"/>
                  </a:lnTo>
                  <a:lnTo>
                    <a:pt x="3068" y="2738"/>
                  </a:lnTo>
                  <a:lnTo>
                    <a:pt x="3085" y="2757"/>
                  </a:lnTo>
                  <a:lnTo>
                    <a:pt x="3103" y="2777"/>
                  </a:lnTo>
                  <a:lnTo>
                    <a:pt x="3122" y="2795"/>
                  </a:lnTo>
                  <a:lnTo>
                    <a:pt x="3140" y="2812"/>
                  </a:lnTo>
                  <a:lnTo>
                    <a:pt x="3159" y="2829"/>
                  </a:lnTo>
                  <a:lnTo>
                    <a:pt x="3179" y="2845"/>
                  </a:lnTo>
                  <a:lnTo>
                    <a:pt x="3200" y="2860"/>
                  </a:lnTo>
                  <a:lnTo>
                    <a:pt x="3220" y="2873"/>
                  </a:lnTo>
                  <a:lnTo>
                    <a:pt x="3242" y="2887"/>
                  </a:lnTo>
                  <a:lnTo>
                    <a:pt x="3264" y="2899"/>
                  </a:lnTo>
                  <a:lnTo>
                    <a:pt x="3287" y="2910"/>
                  </a:lnTo>
                  <a:lnTo>
                    <a:pt x="3310" y="2921"/>
                  </a:lnTo>
                  <a:lnTo>
                    <a:pt x="3334" y="2932"/>
                  </a:lnTo>
                  <a:lnTo>
                    <a:pt x="3358" y="2941"/>
                  </a:lnTo>
                  <a:lnTo>
                    <a:pt x="3383" y="2949"/>
                  </a:lnTo>
                  <a:lnTo>
                    <a:pt x="3410" y="2956"/>
                  </a:lnTo>
                  <a:lnTo>
                    <a:pt x="3435" y="2963"/>
                  </a:lnTo>
                  <a:lnTo>
                    <a:pt x="3462" y="2968"/>
                  </a:lnTo>
                  <a:lnTo>
                    <a:pt x="3490" y="2974"/>
                  </a:lnTo>
                  <a:lnTo>
                    <a:pt x="3517" y="2979"/>
                  </a:lnTo>
                  <a:lnTo>
                    <a:pt x="3546" y="2982"/>
                  </a:lnTo>
                  <a:lnTo>
                    <a:pt x="3575" y="2985"/>
                  </a:lnTo>
                  <a:lnTo>
                    <a:pt x="3605" y="2987"/>
                  </a:lnTo>
                  <a:lnTo>
                    <a:pt x="3636" y="2987"/>
                  </a:lnTo>
                  <a:lnTo>
                    <a:pt x="3666" y="2988"/>
                  </a:lnTo>
                  <a:lnTo>
                    <a:pt x="3697" y="2987"/>
                  </a:lnTo>
                  <a:lnTo>
                    <a:pt x="3742" y="2986"/>
                  </a:lnTo>
                  <a:lnTo>
                    <a:pt x="3787" y="2985"/>
                  </a:lnTo>
                  <a:lnTo>
                    <a:pt x="3833" y="2982"/>
                  </a:lnTo>
                  <a:lnTo>
                    <a:pt x="3878" y="2980"/>
                  </a:lnTo>
                  <a:lnTo>
                    <a:pt x="3922" y="2978"/>
                  </a:lnTo>
                  <a:lnTo>
                    <a:pt x="3967" y="2977"/>
                  </a:lnTo>
                  <a:lnTo>
                    <a:pt x="4012" y="2974"/>
                  </a:lnTo>
                  <a:lnTo>
                    <a:pt x="4055" y="2972"/>
                  </a:lnTo>
                  <a:lnTo>
                    <a:pt x="4121" y="2968"/>
                  </a:lnTo>
                  <a:lnTo>
                    <a:pt x="4186" y="2965"/>
                  </a:lnTo>
                  <a:lnTo>
                    <a:pt x="4252" y="2962"/>
                  </a:lnTo>
                  <a:lnTo>
                    <a:pt x="4318" y="2959"/>
                  </a:lnTo>
                  <a:lnTo>
                    <a:pt x="4385" y="2957"/>
                  </a:lnTo>
                  <a:lnTo>
                    <a:pt x="4451" y="2955"/>
                  </a:lnTo>
                  <a:lnTo>
                    <a:pt x="4517" y="2954"/>
                  </a:lnTo>
                  <a:lnTo>
                    <a:pt x="4583" y="2954"/>
                  </a:lnTo>
                  <a:lnTo>
                    <a:pt x="4586" y="2954"/>
                  </a:lnTo>
                  <a:lnTo>
                    <a:pt x="4611" y="2954"/>
                  </a:lnTo>
                  <a:lnTo>
                    <a:pt x="4634" y="2955"/>
                  </a:lnTo>
                  <a:lnTo>
                    <a:pt x="4656" y="2956"/>
                  </a:lnTo>
                  <a:lnTo>
                    <a:pt x="4679" y="2958"/>
                  </a:lnTo>
                  <a:lnTo>
                    <a:pt x="4702" y="2960"/>
                  </a:lnTo>
                  <a:lnTo>
                    <a:pt x="4725" y="2964"/>
                  </a:lnTo>
                  <a:lnTo>
                    <a:pt x="4747" y="2968"/>
                  </a:lnTo>
                  <a:lnTo>
                    <a:pt x="4769" y="2973"/>
                  </a:lnTo>
                  <a:lnTo>
                    <a:pt x="4791" y="2978"/>
                  </a:lnTo>
                  <a:lnTo>
                    <a:pt x="4811" y="2983"/>
                  </a:lnTo>
                  <a:lnTo>
                    <a:pt x="4833" y="2989"/>
                  </a:lnTo>
                  <a:lnTo>
                    <a:pt x="4854" y="2996"/>
                  </a:lnTo>
                  <a:lnTo>
                    <a:pt x="4874" y="3004"/>
                  </a:lnTo>
                  <a:lnTo>
                    <a:pt x="4894" y="3012"/>
                  </a:lnTo>
                  <a:lnTo>
                    <a:pt x="4915" y="3020"/>
                  </a:lnTo>
                  <a:lnTo>
                    <a:pt x="4934" y="3029"/>
                  </a:lnTo>
                  <a:lnTo>
                    <a:pt x="4954" y="3040"/>
                  </a:lnTo>
                  <a:lnTo>
                    <a:pt x="4973" y="3049"/>
                  </a:lnTo>
                  <a:lnTo>
                    <a:pt x="4991" y="3060"/>
                  </a:lnTo>
                  <a:lnTo>
                    <a:pt x="5010" y="3072"/>
                  </a:lnTo>
                  <a:lnTo>
                    <a:pt x="5028" y="3083"/>
                  </a:lnTo>
                  <a:lnTo>
                    <a:pt x="5046" y="3096"/>
                  </a:lnTo>
                  <a:lnTo>
                    <a:pt x="5064" y="3110"/>
                  </a:lnTo>
                  <a:lnTo>
                    <a:pt x="5081" y="3122"/>
                  </a:lnTo>
                  <a:lnTo>
                    <a:pt x="5098" y="3137"/>
                  </a:lnTo>
                  <a:lnTo>
                    <a:pt x="5114" y="3152"/>
                  </a:lnTo>
                  <a:lnTo>
                    <a:pt x="5131" y="3167"/>
                  </a:lnTo>
                  <a:lnTo>
                    <a:pt x="5146" y="3183"/>
                  </a:lnTo>
                  <a:lnTo>
                    <a:pt x="5162" y="3199"/>
                  </a:lnTo>
                  <a:lnTo>
                    <a:pt x="5177" y="3216"/>
                  </a:lnTo>
                  <a:lnTo>
                    <a:pt x="5192" y="3233"/>
                  </a:lnTo>
                  <a:lnTo>
                    <a:pt x="5207" y="3252"/>
                  </a:lnTo>
                  <a:lnTo>
                    <a:pt x="5242" y="3297"/>
                  </a:lnTo>
                  <a:lnTo>
                    <a:pt x="5275" y="3342"/>
                  </a:lnTo>
                  <a:lnTo>
                    <a:pt x="5307" y="3388"/>
                  </a:lnTo>
                  <a:lnTo>
                    <a:pt x="5338" y="3436"/>
                  </a:lnTo>
                  <a:lnTo>
                    <a:pt x="5368" y="3485"/>
                  </a:lnTo>
                  <a:lnTo>
                    <a:pt x="5398" y="3534"/>
                  </a:lnTo>
                  <a:lnTo>
                    <a:pt x="5425" y="3584"/>
                  </a:lnTo>
                  <a:lnTo>
                    <a:pt x="5451" y="3635"/>
                  </a:lnTo>
                  <a:lnTo>
                    <a:pt x="5477" y="3686"/>
                  </a:lnTo>
                  <a:lnTo>
                    <a:pt x="5502" y="3739"/>
                  </a:lnTo>
                  <a:lnTo>
                    <a:pt x="5525" y="3793"/>
                  </a:lnTo>
                  <a:lnTo>
                    <a:pt x="5547" y="3847"/>
                  </a:lnTo>
                  <a:lnTo>
                    <a:pt x="5568" y="3902"/>
                  </a:lnTo>
                  <a:lnTo>
                    <a:pt x="5588" y="3957"/>
                  </a:lnTo>
                  <a:lnTo>
                    <a:pt x="5606" y="4014"/>
                  </a:lnTo>
                  <a:lnTo>
                    <a:pt x="5625" y="4072"/>
                  </a:lnTo>
                  <a:lnTo>
                    <a:pt x="5635" y="4112"/>
                  </a:lnTo>
                  <a:lnTo>
                    <a:pt x="5645" y="4151"/>
                  </a:lnTo>
                  <a:lnTo>
                    <a:pt x="5654" y="4191"/>
                  </a:lnTo>
                  <a:lnTo>
                    <a:pt x="5661" y="4230"/>
                  </a:lnTo>
                  <a:lnTo>
                    <a:pt x="5667" y="4269"/>
                  </a:lnTo>
                  <a:lnTo>
                    <a:pt x="5672" y="4308"/>
                  </a:lnTo>
                  <a:lnTo>
                    <a:pt x="5675" y="4347"/>
                  </a:lnTo>
                  <a:lnTo>
                    <a:pt x="5677" y="4385"/>
                  </a:lnTo>
                  <a:lnTo>
                    <a:pt x="5679" y="4423"/>
                  </a:lnTo>
                  <a:lnTo>
                    <a:pt x="5677" y="4460"/>
                  </a:lnTo>
                  <a:lnTo>
                    <a:pt x="5675" y="4497"/>
                  </a:lnTo>
                  <a:lnTo>
                    <a:pt x="5673" y="4534"/>
                  </a:lnTo>
                  <a:lnTo>
                    <a:pt x="5668" y="4570"/>
                  </a:lnTo>
                  <a:lnTo>
                    <a:pt x="5662" y="4606"/>
                  </a:lnTo>
                  <a:lnTo>
                    <a:pt x="5654" y="4642"/>
                  </a:lnTo>
                  <a:lnTo>
                    <a:pt x="5646" y="4676"/>
                  </a:lnTo>
                  <a:lnTo>
                    <a:pt x="5636" y="4715"/>
                  </a:lnTo>
                  <a:lnTo>
                    <a:pt x="5623" y="4752"/>
                  </a:lnTo>
                  <a:lnTo>
                    <a:pt x="5611" y="4789"/>
                  </a:lnTo>
                  <a:lnTo>
                    <a:pt x="5596" y="4824"/>
                  </a:lnTo>
                  <a:lnTo>
                    <a:pt x="5581" y="4859"/>
                  </a:lnTo>
                  <a:lnTo>
                    <a:pt x="5564" y="4892"/>
                  </a:lnTo>
                  <a:lnTo>
                    <a:pt x="5545" y="4924"/>
                  </a:lnTo>
                  <a:lnTo>
                    <a:pt x="5527" y="4955"/>
                  </a:lnTo>
                  <a:lnTo>
                    <a:pt x="5479" y="4955"/>
                  </a:lnTo>
                  <a:lnTo>
                    <a:pt x="5500" y="4923"/>
                  </a:lnTo>
                  <a:lnTo>
                    <a:pt x="5519" y="4890"/>
                  </a:lnTo>
                  <a:lnTo>
                    <a:pt x="5537" y="4855"/>
                  </a:lnTo>
                  <a:lnTo>
                    <a:pt x="5555" y="4820"/>
                  </a:lnTo>
                  <a:lnTo>
                    <a:pt x="5571" y="4783"/>
                  </a:lnTo>
                  <a:lnTo>
                    <a:pt x="5584" y="4746"/>
                  </a:lnTo>
                  <a:lnTo>
                    <a:pt x="5597" y="4707"/>
                  </a:lnTo>
                  <a:lnTo>
                    <a:pt x="5609" y="4667"/>
                  </a:lnTo>
                  <a:lnTo>
                    <a:pt x="5617" y="4633"/>
                  </a:lnTo>
                  <a:lnTo>
                    <a:pt x="5623" y="4598"/>
                  </a:lnTo>
                  <a:lnTo>
                    <a:pt x="5629" y="4564"/>
                  </a:lnTo>
                  <a:lnTo>
                    <a:pt x="5634" y="4529"/>
                  </a:lnTo>
                  <a:lnTo>
                    <a:pt x="5636" y="4494"/>
                  </a:lnTo>
                  <a:lnTo>
                    <a:pt x="5638" y="4458"/>
                  </a:lnTo>
                  <a:lnTo>
                    <a:pt x="5638" y="4422"/>
                  </a:lnTo>
                  <a:lnTo>
                    <a:pt x="5638" y="4385"/>
                  </a:lnTo>
                  <a:lnTo>
                    <a:pt x="5636" y="4348"/>
                  </a:lnTo>
                  <a:lnTo>
                    <a:pt x="5633" y="4312"/>
                  </a:lnTo>
                  <a:lnTo>
                    <a:pt x="5628" y="4274"/>
                  </a:lnTo>
                  <a:lnTo>
                    <a:pt x="5622" y="4236"/>
                  </a:lnTo>
                  <a:lnTo>
                    <a:pt x="5615" y="4198"/>
                  </a:lnTo>
                  <a:lnTo>
                    <a:pt x="5607" y="4160"/>
                  </a:lnTo>
                  <a:lnTo>
                    <a:pt x="5597" y="4121"/>
                  </a:lnTo>
                  <a:lnTo>
                    <a:pt x="5587" y="4082"/>
                  </a:lnTo>
                  <a:lnTo>
                    <a:pt x="5570" y="4026"/>
                  </a:lnTo>
                  <a:lnTo>
                    <a:pt x="5551" y="3971"/>
                  </a:lnTo>
                  <a:lnTo>
                    <a:pt x="5532" y="3916"/>
                  </a:lnTo>
                  <a:lnTo>
                    <a:pt x="5511" y="3862"/>
                  </a:lnTo>
                  <a:lnTo>
                    <a:pt x="5489" y="3808"/>
                  </a:lnTo>
                  <a:lnTo>
                    <a:pt x="5466" y="3755"/>
                  </a:lnTo>
                  <a:lnTo>
                    <a:pt x="5442" y="3704"/>
                  </a:lnTo>
                  <a:lnTo>
                    <a:pt x="5417" y="3653"/>
                  </a:lnTo>
                  <a:lnTo>
                    <a:pt x="5391" y="3603"/>
                  </a:lnTo>
                  <a:lnTo>
                    <a:pt x="5363" y="3553"/>
                  </a:lnTo>
                  <a:lnTo>
                    <a:pt x="5334" y="3505"/>
                  </a:lnTo>
                  <a:lnTo>
                    <a:pt x="5305" y="3457"/>
                  </a:lnTo>
                  <a:lnTo>
                    <a:pt x="5275" y="3410"/>
                  </a:lnTo>
                  <a:lnTo>
                    <a:pt x="5243" y="3364"/>
                  </a:lnTo>
                  <a:lnTo>
                    <a:pt x="5209" y="3319"/>
                  </a:lnTo>
                  <a:lnTo>
                    <a:pt x="5176" y="3276"/>
                  </a:lnTo>
                  <a:lnTo>
                    <a:pt x="5162" y="3259"/>
                  </a:lnTo>
                  <a:lnTo>
                    <a:pt x="5149" y="3241"/>
                  </a:lnTo>
                  <a:lnTo>
                    <a:pt x="5134" y="3225"/>
                  </a:lnTo>
                  <a:lnTo>
                    <a:pt x="5119" y="3210"/>
                  </a:lnTo>
                  <a:lnTo>
                    <a:pt x="5104" y="3196"/>
                  </a:lnTo>
                  <a:lnTo>
                    <a:pt x="5088" y="3181"/>
                  </a:lnTo>
                  <a:lnTo>
                    <a:pt x="5073" y="3167"/>
                  </a:lnTo>
                  <a:lnTo>
                    <a:pt x="5057" y="3153"/>
                  </a:lnTo>
                  <a:lnTo>
                    <a:pt x="5040" y="3141"/>
                  </a:lnTo>
                  <a:lnTo>
                    <a:pt x="5024" y="3128"/>
                  </a:lnTo>
                  <a:lnTo>
                    <a:pt x="5006" y="3116"/>
                  </a:lnTo>
                  <a:lnTo>
                    <a:pt x="4989" y="3105"/>
                  </a:lnTo>
                  <a:lnTo>
                    <a:pt x="4972" y="3095"/>
                  </a:lnTo>
                  <a:lnTo>
                    <a:pt x="4954" y="3084"/>
                  </a:lnTo>
                  <a:lnTo>
                    <a:pt x="4935" y="3074"/>
                  </a:lnTo>
                  <a:lnTo>
                    <a:pt x="4917" y="3065"/>
                  </a:lnTo>
                  <a:lnTo>
                    <a:pt x="4899" y="3057"/>
                  </a:lnTo>
                  <a:lnTo>
                    <a:pt x="4879" y="3048"/>
                  </a:lnTo>
                  <a:lnTo>
                    <a:pt x="4860" y="3041"/>
                  </a:lnTo>
                  <a:lnTo>
                    <a:pt x="4840" y="3034"/>
                  </a:lnTo>
                  <a:lnTo>
                    <a:pt x="4821" y="3027"/>
                  </a:lnTo>
                  <a:lnTo>
                    <a:pt x="4801" y="3021"/>
                  </a:lnTo>
                  <a:lnTo>
                    <a:pt x="4780" y="3016"/>
                  </a:lnTo>
                  <a:lnTo>
                    <a:pt x="4760" y="3011"/>
                  </a:lnTo>
                  <a:lnTo>
                    <a:pt x="4739" y="3006"/>
                  </a:lnTo>
                  <a:lnTo>
                    <a:pt x="4718" y="3003"/>
                  </a:lnTo>
                  <a:lnTo>
                    <a:pt x="4697" y="2999"/>
                  </a:lnTo>
                  <a:lnTo>
                    <a:pt x="4675" y="2997"/>
                  </a:lnTo>
                  <a:lnTo>
                    <a:pt x="4653" y="2995"/>
                  </a:lnTo>
                  <a:lnTo>
                    <a:pt x="4631" y="2994"/>
                  </a:lnTo>
                  <a:lnTo>
                    <a:pt x="4609" y="2993"/>
                  </a:lnTo>
                  <a:lnTo>
                    <a:pt x="4586" y="2993"/>
                  </a:lnTo>
                  <a:lnTo>
                    <a:pt x="4583" y="2993"/>
                  </a:lnTo>
                  <a:lnTo>
                    <a:pt x="4518" y="2993"/>
                  </a:lnTo>
                  <a:lnTo>
                    <a:pt x="4451" y="2994"/>
                  </a:lnTo>
                  <a:lnTo>
                    <a:pt x="4386" y="2996"/>
                  </a:lnTo>
                  <a:lnTo>
                    <a:pt x="4319" y="2998"/>
                  </a:lnTo>
                  <a:lnTo>
                    <a:pt x="4254" y="3001"/>
                  </a:lnTo>
                  <a:lnTo>
                    <a:pt x="4187" y="3004"/>
                  </a:lnTo>
                  <a:lnTo>
                    <a:pt x="4123" y="3007"/>
                  </a:lnTo>
                  <a:lnTo>
                    <a:pt x="4058" y="3011"/>
                  </a:lnTo>
                  <a:lnTo>
                    <a:pt x="4013" y="3013"/>
                  </a:lnTo>
                  <a:lnTo>
                    <a:pt x="3968" y="3016"/>
                  </a:lnTo>
                  <a:lnTo>
                    <a:pt x="3923" y="3018"/>
                  </a:lnTo>
                  <a:lnTo>
                    <a:pt x="3879" y="3020"/>
                  </a:lnTo>
                  <a:lnTo>
                    <a:pt x="3834" y="3021"/>
                  </a:lnTo>
                  <a:lnTo>
                    <a:pt x="3789" y="3024"/>
                  </a:lnTo>
                  <a:lnTo>
                    <a:pt x="3743" y="3025"/>
                  </a:lnTo>
                  <a:lnTo>
                    <a:pt x="3699" y="3027"/>
                  </a:lnTo>
                  <a:lnTo>
                    <a:pt x="3665" y="3027"/>
                  </a:lnTo>
                  <a:lnTo>
                    <a:pt x="3633" y="3027"/>
                  </a:lnTo>
                  <a:lnTo>
                    <a:pt x="3601" y="3026"/>
                  </a:lnTo>
                  <a:lnTo>
                    <a:pt x="3570" y="3024"/>
                  </a:lnTo>
                  <a:lnTo>
                    <a:pt x="3539" y="3020"/>
                  </a:lnTo>
                  <a:lnTo>
                    <a:pt x="3509" y="3017"/>
                  </a:lnTo>
                  <a:lnTo>
                    <a:pt x="3481" y="3012"/>
                  </a:lnTo>
                  <a:lnTo>
                    <a:pt x="3452" y="3007"/>
                  </a:lnTo>
                  <a:lnTo>
                    <a:pt x="3423" y="3001"/>
                  </a:lnTo>
                  <a:lnTo>
                    <a:pt x="3396" y="2994"/>
                  </a:lnTo>
                  <a:lnTo>
                    <a:pt x="3369" y="2986"/>
                  </a:lnTo>
                  <a:lnTo>
                    <a:pt x="3343" y="2977"/>
                  </a:lnTo>
                  <a:lnTo>
                    <a:pt x="3318" y="2967"/>
                  </a:lnTo>
                  <a:lnTo>
                    <a:pt x="3293" y="2957"/>
                  </a:lnTo>
                  <a:lnTo>
                    <a:pt x="3268" y="2946"/>
                  </a:lnTo>
                  <a:lnTo>
                    <a:pt x="3244" y="2933"/>
                  </a:lnTo>
                  <a:lnTo>
                    <a:pt x="3221" y="2920"/>
                  </a:lnTo>
                  <a:lnTo>
                    <a:pt x="3198" y="2907"/>
                  </a:lnTo>
                  <a:lnTo>
                    <a:pt x="3177" y="2892"/>
                  </a:lnTo>
                  <a:lnTo>
                    <a:pt x="3155" y="2876"/>
                  </a:lnTo>
                  <a:lnTo>
                    <a:pt x="3134" y="2860"/>
                  </a:lnTo>
                  <a:lnTo>
                    <a:pt x="3114" y="2842"/>
                  </a:lnTo>
                  <a:lnTo>
                    <a:pt x="3094" y="2824"/>
                  </a:lnTo>
                  <a:lnTo>
                    <a:pt x="3075" y="2804"/>
                  </a:lnTo>
                  <a:lnTo>
                    <a:pt x="3056" y="2785"/>
                  </a:lnTo>
                  <a:lnTo>
                    <a:pt x="3038" y="2764"/>
                  </a:lnTo>
                  <a:lnTo>
                    <a:pt x="3021" y="2743"/>
                  </a:lnTo>
                  <a:lnTo>
                    <a:pt x="3005" y="2720"/>
                  </a:lnTo>
                  <a:lnTo>
                    <a:pt x="2987" y="2697"/>
                  </a:lnTo>
                  <a:lnTo>
                    <a:pt x="2972" y="2671"/>
                  </a:lnTo>
                  <a:lnTo>
                    <a:pt x="2958" y="2646"/>
                  </a:lnTo>
                  <a:lnTo>
                    <a:pt x="2943" y="2621"/>
                  </a:lnTo>
                  <a:lnTo>
                    <a:pt x="2912" y="2565"/>
                  </a:lnTo>
                  <a:lnTo>
                    <a:pt x="2880" y="2511"/>
                  </a:lnTo>
                  <a:lnTo>
                    <a:pt x="2846" y="2456"/>
                  </a:lnTo>
                  <a:lnTo>
                    <a:pt x="2813" y="2403"/>
                  </a:lnTo>
                  <a:lnTo>
                    <a:pt x="2777" y="2350"/>
                  </a:lnTo>
                  <a:lnTo>
                    <a:pt x="2741" y="2298"/>
                  </a:lnTo>
                  <a:lnTo>
                    <a:pt x="2704" y="2247"/>
                  </a:lnTo>
                  <a:lnTo>
                    <a:pt x="2667" y="2195"/>
                  </a:lnTo>
                  <a:lnTo>
                    <a:pt x="2629" y="2145"/>
                  </a:lnTo>
                  <a:lnTo>
                    <a:pt x="2590" y="2094"/>
                  </a:lnTo>
                  <a:lnTo>
                    <a:pt x="2551" y="2045"/>
                  </a:lnTo>
                  <a:lnTo>
                    <a:pt x="2512" y="1996"/>
                  </a:lnTo>
                  <a:lnTo>
                    <a:pt x="2472" y="1947"/>
                  </a:lnTo>
                  <a:lnTo>
                    <a:pt x="2433" y="1898"/>
                  </a:lnTo>
                  <a:lnTo>
                    <a:pt x="2393" y="1849"/>
                  </a:lnTo>
                  <a:lnTo>
                    <a:pt x="2354" y="1801"/>
                  </a:lnTo>
                  <a:lnTo>
                    <a:pt x="2307" y="1744"/>
                  </a:lnTo>
                  <a:lnTo>
                    <a:pt x="2248" y="1670"/>
                  </a:lnTo>
                  <a:lnTo>
                    <a:pt x="2187" y="1599"/>
                  </a:lnTo>
                  <a:lnTo>
                    <a:pt x="2157" y="1565"/>
                  </a:lnTo>
                  <a:lnTo>
                    <a:pt x="2126" y="1530"/>
                  </a:lnTo>
                  <a:lnTo>
                    <a:pt x="2095" y="1497"/>
                  </a:lnTo>
                  <a:lnTo>
                    <a:pt x="2064" y="1464"/>
                  </a:lnTo>
                  <a:lnTo>
                    <a:pt x="2032" y="1432"/>
                  </a:lnTo>
                  <a:lnTo>
                    <a:pt x="1999" y="1401"/>
                  </a:lnTo>
                  <a:lnTo>
                    <a:pt x="1964" y="1371"/>
                  </a:lnTo>
                  <a:lnTo>
                    <a:pt x="1930" y="1342"/>
                  </a:lnTo>
                  <a:lnTo>
                    <a:pt x="1894" y="1315"/>
                  </a:lnTo>
                  <a:lnTo>
                    <a:pt x="1856" y="1288"/>
                  </a:lnTo>
                  <a:lnTo>
                    <a:pt x="1817" y="1263"/>
                  </a:lnTo>
                  <a:lnTo>
                    <a:pt x="1778" y="1239"/>
                  </a:lnTo>
                  <a:lnTo>
                    <a:pt x="1723" y="1207"/>
                  </a:lnTo>
                  <a:lnTo>
                    <a:pt x="1669" y="1172"/>
                  </a:lnTo>
                  <a:lnTo>
                    <a:pt x="1618" y="1137"/>
                  </a:lnTo>
                  <a:lnTo>
                    <a:pt x="1566" y="1099"/>
                  </a:lnTo>
                  <a:lnTo>
                    <a:pt x="1516" y="1059"/>
                  </a:lnTo>
                  <a:lnTo>
                    <a:pt x="1467" y="1018"/>
                  </a:lnTo>
                  <a:lnTo>
                    <a:pt x="1419" y="974"/>
                  </a:lnTo>
                  <a:lnTo>
                    <a:pt x="1372" y="929"/>
                  </a:lnTo>
                  <a:lnTo>
                    <a:pt x="1326" y="882"/>
                  </a:lnTo>
                  <a:lnTo>
                    <a:pt x="1282" y="833"/>
                  </a:lnTo>
                  <a:lnTo>
                    <a:pt x="1238" y="781"/>
                  </a:lnTo>
                  <a:lnTo>
                    <a:pt x="1196" y="727"/>
                  </a:lnTo>
                  <a:lnTo>
                    <a:pt x="1153" y="672"/>
                  </a:lnTo>
                  <a:lnTo>
                    <a:pt x="1113" y="615"/>
                  </a:lnTo>
                  <a:lnTo>
                    <a:pt x="1073" y="555"/>
                  </a:lnTo>
                  <a:lnTo>
                    <a:pt x="1034" y="493"/>
                  </a:lnTo>
                  <a:lnTo>
                    <a:pt x="1012" y="460"/>
                  </a:lnTo>
                  <a:lnTo>
                    <a:pt x="989" y="428"/>
                  </a:lnTo>
                  <a:lnTo>
                    <a:pt x="966" y="396"/>
                  </a:lnTo>
                  <a:lnTo>
                    <a:pt x="943" y="366"/>
                  </a:lnTo>
                  <a:lnTo>
                    <a:pt x="918" y="337"/>
                  </a:lnTo>
                  <a:lnTo>
                    <a:pt x="893" y="309"/>
                  </a:lnTo>
                  <a:lnTo>
                    <a:pt x="868" y="282"/>
                  </a:lnTo>
                  <a:lnTo>
                    <a:pt x="841" y="257"/>
                  </a:lnTo>
                  <a:lnTo>
                    <a:pt x="814" y="233"/>
                  </a:lnTo>
                  <a:lnTo>
                    <a:pt x="785" y="209"/>
                  </a:lnTo>
                  <a:lnTo>
                    <a:pt x="756" y="187"/>
                  </a:lnTo>
                  <a:lnTo>
                    <a:pt x="726" y="166"/>
                  </a:lnTo>
                  <a:lnTo>
                    <a:pt x="695" y="146"/>
                  </a:lnTo>
                  <a:lnTo>
                    <a:pt x="664" y="127"/>
                  </a:lnTo>
                  <a:lnTo>
                    <a:pt x="631" y="109"/>
                  </a:lnTo>
                  <a:lnTo>
                    <a:pt x="598" y="92"/>
                  </a:lnTo>
                  <a:lnTo>
                    <a:pt x="580" y="84"/>
                  </a:lnTo>
                  <a:lnTo>
                    <a:pt x="561" y="77"/>
                  </a:lnTo>
                  <a:lnTo>
                    <a:pt x="543" y="70"/>
                  </a:lnTo>
                  <a:lnTo>
                    <a:pt x="525" y="64"/>
                  </a:lnTo>
                  <a:lnTo>
                    <a:pt x="506" y="59"/>
                  </a:lnTo>
                  <a:lnTo>
                    <a:pt x="487" y="54"/>
                  </a:lnTo>
                  <a:lnTo>
                    <a:pt x="468" y="51"/>
                  </a:lnTo>
                  <a:lnTo>
                    <a:pt x="449" y="47"/>
                  </a:lnTo>
                  <a:lnTo>
                    <a:pt x="410" y="43"/>
                  </a:lnTo>
                  <a:lnTo>
                    <a:pt x="370" y="40"/>
                  </a:lnTo>
                  <a:lnTo>
                    <a:pt x="328" y="39"/>
                  </a:lnTo>
                  <a:lnTo>
                    <a:pt x="285" y="39"/>
                  </a:lnTo>
                  <a:lnTo>
                    <a:pt x="280"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3" name="Freeform 61">
              <a:extLst>
                <a:ext uri="{FF2B5EF4-FFF2-40B4-BE49-F238E27FC236}">
                  <a16:creationId xmlns:a16="http://schemas.microsoft.com/office/drawing/2014/main" id="{F92F49FC-18B7-4B0B-99D2-1F43C30EA1B8}"/>
                </a:ext>
              </a:extLst>
            </p:cNvPr>
            <p:cNvSpPr>
              <a:spLocks noEditPoints="1"/>
            </p:cNvSpPr>
            <p:nvPr userDrawn="1"/>
          </p:nvSpPr>
          <p:spPr bwMode="auto">
            <a:xfrm>
              <a:off x="2415759" y="4154813"/>
              <a:ext cx="567622" cy="656024"/>
            </a:xfrm>
            <a:custGeom>
              <a:avLst/>
              <a:gdLst>
                <a:gd name="T0" fmla="*/ 510 w 852"/>
                <a:gd name="T1" fmla="*/ 93 h 985"/>
                <a:gd name="T2" fmla="*/ 393 w 852"/>
                <a:gd name="T3" fmla="*/ 177 h 985"/>
                <a:gd name="T4" fmla="*/ 272 w 852"/>
                <a:gd name="T5" fmla="*/ 268 h 985"/>
                <a:gd name="T6" fmla="*/ 175 w 852"/>
                <a:gd name="T7" fmla="*/ 350 h 985"/>
                <a:gd name="T8" fmla="*/ 94 w 852"/>
                <a:gd name="T9" fmla="*/ 436 h 985"/>
                <a:gd name="T10" fmla="*/ 57 w 852"/>
                <a:gd name="T11" fmla="*/ 485 h 985"/>
                <a:gd name="T12" fmla="*/ 44 w 852"/>
                <a:gd name="T13" fmla="*/ 525 h 985"/>
                <a:gd name="T14" fmla="*/ 39 w 852"/>
                <a:gd name="T15" fmla="*/ 569 h 985"/>
                <a:gd name="T16" fmla="*/ 45 w 852"/>
                <a:gd name="T17" fmla="*/ 617 h 985"/>
                <a:gd name="T18" fmla="*/ 78 w 852"/>
                <a:gd name="T19" fmla="*/ 715 h 985"/>
                <a:gd name="T20" fmla="*/ 138 w 852"/>
                <a:gd name="T21" fmla="*/ 809 h 985"/>
                <a:gd name="T22" fmla="*/ 220 w 852"/>
                <a:gd name="T23" fmla="*/ 880 h 985"/>
                <a:gd name="T24" fmla="*/ 326 w 852"/>
                <a:gd name="T25" fmla="*/ 929 h 985"/>
                <a:gd name="T26" fmla="*/ 401 w 852"/>
                <a:gd name="T27" fmla="*/ 945 h 985"/>
                <a:gd name="T28" fmla="*/ 462 w 852"/>
                <a:gd name="T29" fmla="*/ 942 h 985"/>
                <a:gd name="T30" fmla="*/ 524 w 852"/>
                <a:gd name="T31" fmla="*/ 921 h 985"/>
                <a:gd name="T32" fmla="*/ 587 w 852"/>
                <a:gd name="T33" fmla="*/ 884 h 985"/>
                <a:gd name="T34" fmla="*/ 648 w 852"/>
                <a:gd name="T35" fmla="*/ 832 h 985"/>
                <a:gd name="T36" fmla="*/ 701 w 852"/>
                <a:gd name="T37" fmla="*/ 762 h 985"/>
                <a:gd name="T38" fmla="*/ 747 w 852"/>
                <a:gd name="T39" fmla="*/ 677 h 985"/>
                <a:gd name="T40" fmla="*/ 781 w 852"/>
                <a:gd name="T41" fmla="*/ 583 h 985"/>
                <a:gd name="T42" fmla="*/ 804 w 852"/>
                <a:gd name="T43" fmla="*/ 483 h 985"/>
                <a:gd name="T44" fmla="*/ 812 w 852"/>
                <a:gd name="T45" fmla="*/ 381 h 985"/>
                <a:gd name="T46" fmla="*/ 804 w 852"/>
                <a:gd name="T47" fmla="*/ 282 h 985"/>
                <a:gd name="T48" fmla="*/ 779 w 852"/>
                <a:gd name="T49" fmla="*/ 192 h 985"/>
                <a:gd name="T50" fmla="*/ 742 w 852"/>
                <a:gd name="T51" fmla="*/ 122 h 985"/>
                <a:gd name="T52" fmla="*/ 702 w 852"/>
                <a:gd name="T53" fmla="*/ 76 h 985"/>
                <a:gd name="T54" fmla="*/ 657 w 852"/>
                <a:gd name="T55" fmla="*/ 49 h 985"/>
                <a:gd name="T56" fmla="*/ 603 w 852"/>
                <a:gd name="T57" fmla="*/ 39 h 985"/>
                <a:gd name="T58" fmla="*/ 400 w 852"/>
                <a:gd name="T59" fmla="*/ 984 h 985"/>
                <a:gd name="T60" fmla="*/ 313 w 852"/>
                <a:gd name="T61" fmla="*/ 966 h 985"/>
                <a:gd name="T62" fmla="*/ 198 w 852"/>
                <a:gd name="T63" fmla="*/ 913 h 985"/>
                <a:gd name="T64" fmla="*/ 108 w 852"/>
                <a:gd name="T65" fmla="*/ 835 h 985"/>
                <a:gd name="T66" fmla="*/ 42 w 852"/>
                <a:gd name="T67" fmla="*/ 733 h 985"/>
                <a:gd name="T68" fmla="*/ 6 w 852"/>
                <a:gd name="T69" fmla="*/ 625 h 985"/>
                <a:gd name="T70" fmla="*/ 0 w 852"/>
                <a:gd name="T71" fmla="*/ 568 h 985"/>
                <a:gd name="T72" fmla="*/ 6 w 852"/>
                <a:gd name="T73" fmla="*/ 515 h 985"/>
                <a:gd name="T74" fmla="*/ 23 w 852"/>
                <a:gd name="T75" fmla="*/ 467 h 985"/>
                <a:gd name="T76" fmla="*/ 64 w 852"/>
                <a:gd name="T77" fmla="*/ 411 h 985"/>
                <a:gd name="T78" fmla="*/ 148 w 852"/>
                <a:gd name="T79" fmla="*/ 321 h 985"/>
                <a:gd name="T80" fmla="*/ 248 w 852"/>
                <a:gd name="T81" fmla="*/ 237 h 985"/>
                <a:gd name="T82" fmla="*/ 370 w 852"/>
                <a:gd name="T83" fmla="*/ 145 h 985"/>
                <a:gd name="T84" fmla="*/ 489 w 852"/>
                <a:gd name="T85" fmla="*/ 60 h 985"/>
                <a:gd name="T86" fmla="*/ 570 w 852"/>
                <a:gd name="T87" fmla="*/ 1 h 985"/>
                <a:gd name="T88" fmla="*/ 587 w 852"/>
                <a:gd name="T89" fmla="*/ 0 h 985"/>
                <a:gd name="T90" fmla="*/ 668 w 852"/>
                <a:gd name="T91" fmla="*/ 12 h 985"/>
                <a:gd name="T92" fmla="*/ 728 w 852"/>
                <a:gd name="T93" fmla="*/ 47 h 985"/>
                <a:gd name="T94" fmla="*/ 773 w 852"/>
                <a:gd name="T95" fmla="*/ 98 h 985"/>
                <a:gd name="T96" fmla="*/ 804 w 852"/>
                <a:gd name="T97" fmla="*/ 153 h 985"/>
                <a:gd name="T98" fmla="*/ 839 w 852"/>
                <a:gd name="T99" fmla="*/ 249 h 985"/>
                <a:gd name="T100" fmla="*/ 852 w 852"/>
                <a:gd name="T101" fmla="*/ 353 h 985"/>
                <a:gd name="T102" fmla="*/ 848 w 852"/>
                <a:gd name="T103" fmla="*/ 461 h 985"/>
                <a:gd name="T104" fmla="*/ 827 w 852"/>
                <a:gd name="T105" fmla="*/ 568 h 985"/>
                <a:gd name="T106" fmla="*/ 793 w 852"/>
                <a:gd name="T107" fmla="*/ 670 h 985"/>
                <a:gd name="T108" fmla="*/ 747 w 852"/>
                <a:gd name="T109" fmla="*/ 763 h 985"/>
                <a:gd name="T110" fmla="*/ 691 w 852"/>
                <a:gd name="T111" fmla="*/ 842 h 985"/>
                <a:gd name="T112" fmla="*/ 626 w 852"/>
                <a:gd name="T113" fmla="*/ 904 h 985"/>
                <a:gd name="T114" fmla="*/ 538 w 852"/>
                <a:gd name="T115" fmla="*/ 959 h 985"/>
                <a:gd name="T116" fmla="*/ 482 w 852"/>
                <a:gd name="T117" fmla="*/ 977 h 985"/>
                <a:gd name="T118" fmla="*/ 419 w 852"/>
                <a:gd name="T119"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2" h="985">
                  <a:moveTo>
                    <a:pt x="585" y="39"/>
                  </a:moveTo>
                  <a:lnTo>
                    <a:pt x="560" y="57"/>
                  </a:lnTo>
                  <a:lnTo>
                    <a:pt x="536" y="75"/>
                  </a:lnTo>
                  <a:lnTo>
                    <a:pt x="510" y="93"/>
                  </a:lnTo>
                  <a:lnTo>
                    <a:pt x="486" y="110"/>
                  </a:lnTo>
                  <a:lnTo>
                    <a:pt x="455" y="132"/>
                  </a:lnTo>
                  <a:lnTo>
                    <a:pt x="424" y="155"/>
                  </a:lnTo>
                  <a:lnTo>
                    <a:pt x="393" y="177"/>
                  </a:lnTo>
                  <a:lnTo>
                    <a:pt x="364" y="200"/>
                  </a:lnTo>
                  <a:lnTo>
                    <a:pt x="333" y="223"/>
                  </a:lnTo>
                  <a:lnTo>
                    <a:pt x="302" y="245"/>
                  </a:lnTo>
                  <a:lnTo>
                    <a:pt x="272" y="268"/>
                  </a:lnTo>
                  <a:lnTo>
                    <a:pt x="242" y="291"/>
                  </a:lnTo>
                  <a:lnTo>
                    <a:pt x="219" y="310"/>
                  </a:lnTo>
                  <a:lnTo>
                    <a:pt x="197" y="329"/>
                  </a:lnTo>
                  <a:lnTo>
                    <a:pt x="175" y="350"/>
                  </a:lnTo>
                  <a:lnTo>
                    <a:pt x="154" y="371"/>
                  </a:lnTo>
                  <a:lnTo>
                    <a:pt x="133" y="391"/>
                  </a:lnTo>
                  <a:lnTo>
                    <a:pt x="114" y="413"/>
                  </a:lnTo>
                  <a:lnTo>
                    <a:pt x="94" y="436"/>
                  </a:lnTo>
                  <a:lnTo>
                    <a:pt x="76" y="459"/>
                  </a:lnTo>
                  <a:lnTo>
                    <a:pt x="69" y="468"/>
                  </a:lnTo>
                  <a:lnTo>
                    <a:pt x="63" y="476"/>
                  </a:lnTo>
                  <a:lnTo>
                    <a:pt x="57" y="485"/>
                  </a:lnTo>
                  <a:lnTo>
                    <a:pt x="54" y="496"/>
                  </a:lnTo>
                  <a:lnTo>
                    <a:pt x="49" y="505"/>
                  </a:lnTo>
                  <a:lnTo>
                    <a:pt x="46" y="515"/>
                  </a:lnTo>
                  <a:lnTo>
                    <a:pt x="44" y="525"/>
                  </a:lnTo>
                  <a:lnTo>
                    <a:pt x="41" y="536"/>
                  </a:lnTo>
                  <a:lnTo>
                    <a:pt x="40" y="547"/>
                  </a:lnTo>
                  <a:lnTo>
                    <a:pt x="39" y="557"/>
                  </a:lnTo>
                  <a:lnTo>
                    <a:pt x="39" y="569"/>
                  </a:lnTo>
                  <a:lnTo>
                    <a:pt x="39" y="580"/>
                  </a:lnTo>
                  <a:lnTo>
                    <a:pt x="40" y="593"/>
                  </a:lnTo>
                  <a:lnTo>
                    <a:pt x="42" y="604"/>
                  </a:lnTo>
                  <a:lnTo>
                    <a:pt x="45" y="617"/>
                  </a:lnTo>
                  <a:lnTo>
                    <a:pt x="48" y="630"/>
                  </a:lnTo>
                  <a:lnTo>
                    <a:pt x="56" y="660"/>
                  </a:lnTo>
                  <a:lnTo>
                    <a:pt x="67" y="688"/>
                  </a:lnTo>
                  <a:lnTo>
                    <a:pt x="78" y="715"/>
                  </a:lnTo>
                  <a:lnTo>
                    <a:pt x="91" y="741"/>
                  </a:lnTo>
                  <a:lnTo>
                    <a:pt x="106" y="765"/>
                  </a:lnTo>
                  <a:lnTo>
                    <a:pt x="122" y="788"/>
                  </a:lnTo>
                  <a:lnTo>
                    <a:pt x="138" y="809"/>
                  </a:lnTo>
                  <a:lnTo>
                    <a:pt x="157" y="829"/>
                  </a:lnTo>
                  <a:lnTo>
                    <a:pt x="177" y="848"/>
                  </a:lnTo>
                  <a:lnTo>
                    <a:pt x="197" y="865"/>
                  </a:lnTo>
                  <a:lnTo>
                    <a:pt x="220" y="880"/>
                  </a:lnTo>
                  <a:lnTo>
                    <a:pt x="244" y="895"/>
                  </a:lnTo>
                  <a:lnTo>
                    <a:pt x="271" y="907"/>
                  </a:lnTo>
                  <a:lnTo>
                    <a:pt x="297" y="919"/>
                  </a:lnTo>
                  <a:lnTo>
                    <a:pt x="326" y="929"/>
                  </a:lnTo>
                  <a:lnTo>
                    <a:pt x="356" y="937"/>
                  </a:lnTo>
                  <a:lnTo>
                    <a:pt x="372" y="941"/>
                  </a:lnTo>
                  <a:lnTo>
                    <a:pt x="387" y="944"/>
                  </a:lnTo>
                  <a:lnTo>
                    <a:pt x="401" y="945"/>
                  </a:lnTo>
                  <a:lnTo>
                    <a:pt x="416" y="946"/>
                  </a:lnTo>
                  <a:lnTo>
                    <a:pt x="432" y="945"/>
                  </a:lnTo>
                  <a:lnTo>
                    <a:pt x="447" y="944"/>
                  </a:lnTo>
                  <a:lnTo>
                    <a:pt x="462" y="942"/>
                  </a:lnTo>
                  <a:lnTo>
                    <a:pt x="477" y="938"/>
                  </a:lnTo>
                  <a:lnTo>
                    <a:pt x="493" y="934"/>
                  </a:lnTo>
                  <a:lnTo>
                    <a:pt x="508" y="928"/>
                  </a:lnTo>
                  <a:lnTo>
                    <a:pt x="524" y="921"/>
                  </a:lnTo>
                  <a:lnTo>
                    <a:pt x="539" y="913"/>
                  </a:lnTo>
                  <a:lnTo>
                    <a:pt x="555" y="905"/>
                  </a:lnTo>
                  <a:lnTo>
                    <a:pt x="571" y="895"/>
                  </a:lnTo>
                  <a:lnTo>
                    <a:pt x="587" y="884"/>
                  </a:lnTo>
                  <a:lnTo>
                    <a:pt x="603" y="873"/>
                  </a:lnTo>
                  <a:lnTo>
                    <a:pt x="618" y="860"/>
                  </a:lnTo>
                  <a:lnTo>
                    <a:pt x="633" y="846"/>
                  </a:lnTo>
                  <a:lnTo>
                    <a:pt x="648" y="832"/>
                  </a:lnTo>
                  <a:lnTo>
                    <a:pt x="662" y="816"/>
                  </a:lnTo>
                  <a:lnTo>
                    <a:pt x="676" y="798"/>
                  </a:lnTo>
                  <a:lnTo>
                    <a:pt x="688" y="780"/>
                  </a:lnTo>
                  <a:lnTo>
                    <a:pt x="701" y="762"/>
                  </a:lnTo>
                  <a:lnTo>
                    <a:pt x="713" y="741"/>
                  </a:lnTo>
                  <a:lnTo>
                    <a:pt x="725" y="720"/>
                  </a:lnTo>
                  <a:lnTo>
                    <a:pt x="736" y="700"/>
                  </a:lnTo>
                  <a:lnTo>
                    <a:pt x="747" y="677"/>
                  </a:lnTo>
                  <a:lnTo>
                    <a:pt x="756" y="654"/>
                  </a:lnTo>
                  <a:lnTo>
                    <a:pt x="765" y="631"/>
                  </a:lnTo>
                  <a:lnTo>
                    <a:pt x="773" y="607"/>
                  </a:lnTo>
                  <a:lnTo>
                    <a:pt x="781" y="583"/>
                  </a:lnTo>
                  <a:lnTo>
                    <a:pt x="788" y="557"/>
                  </a:lnTo>
                  <a:lnTo>
                    <a:pt x="794" y="533"/>
                  </a:lnTo>
                  <a:lnTo>
                    <a:pt x="800" y="508"/>
                  </a:lnTo>
                  <a:lnTo>
                    <a:pt x="804" y="483"/>
                  </a:lnTo>
                  <a:lnTo>
                    <a:pt x="808" y="458"/>
                  </a:lnTo>
                  <a:lnTo>
                    <a:pt x="810" y="431"/>
                  </a:lnTo>
                  <a:lnTo>
                    <a:pt x="812" y="406"/>
                  </a:lnTo>
                  <a:lnTo>
                    <a:pt x="812" y="381"/>
                  </a:lnTo>
                  <a:lnTo>
                    <a:pt x="812" y="356"/>
                  </a:lnTo>
                  <a:lnTo>
                    <a:pt x="811" y="332"/>
                  </a:lnTo>
                  <a:lnTo>
                    <a:pt x="809" y="306"/>
                  </a:lnTo>
                  <a:lnTo>
                    <a:pt x="804" y="282"/>
                  </a:lnTo>
                  <a:lnTo>
                    <a:pt x="800" y="259"/>
                  </a:lnTo>
                  <a:lnTo>
                    <a:pt x="794" y="235"/>
                  </a:lnTo>
                  <a:lnTo>
                    <a:pt x="787" y="213"/>
                  </a:lnTo>
                  <a:lnTo>
                    <a:pt x="779" y="192"/>
                  </a:lnTo>
                  <a:lnTo>
                    <a:pt x="769" y="170"/>
                  </a:lnTo>
                  <a:lnTo>
                    <a:pt x="761" y="153"/>
                  </a:lnTo>
                  <a:lnTo>
                    <a:pt x="751" y="137"/>
                  </a:lnTo>
                  <a:lnTo>
                    <a:pt x="742" y="122"/>
                  </a:lnTo>
                  <a:lnTo>
                    <a:pt x="733" y="109"/>
                  </a:lnTo>
                  <a:lnTo>
                    <a:pt x="723" y="96"/>
                  </a:lnTo>
                  <a:lnTo>
                    <a:pt x="712" y="86"/>
                  </a:lnTo>
                  <a:lnTo>
                    <a:pt x="702" y="76"/>
                  </a:lnTo>
                  <a:lnTo>
                    <a:pt x="692" y="68"/>
                  </a:lnTo>
                  <a:lnTo>
                    <a:pt x="680" y="60"/>
                  </a:lnTo>
                  <a:lnTo>
                    <a:pt x="669" y="54"/>
                  </a:lnTo>
                  <a:lnTo>
                    <a:pt x="657" y="49"/>
                  </a:lnTo>
                  <a:lnTo>
                    <a:pt x="645" y="45"/>
                  </a:lnTo>
                  <a:lnTo>
                    <a:pt x="631" y="42"/>
                  </a:lnTo>
                  <a:lnTo>
                    <a:pt x="618" y="40"/>
                  </a:lnTo>
                  <a:lnTo>
                    <a:pt x="603" y="39"/>
                  </a:lnTo>
                  <a:lnTo>
                    <a:pt x="588" y="39"/>
                  </a:lnTo>
                  <a:lnTo>
                    <a:pt x="585" y="39"/>
                  </a:lnTo>
                  <a:close/>
                  <a:moveTo>
                    <a:pt x="419" y="985"/>
                  </a:moveTo>
                  <a:lnTo>
                    <a:pt x="400" y="984"/>
                  </a:lnTo>
                  <a:lnTo>
                    <a:pt x="383" y="983"/>
                  </a:lnTo>
                  <a:lnTo>
                    <a:pt x="365" y="980"/>
                  </a:lnTo>
                  <a:lnTo>
                    <a:pt x="346" y="976"/>
                  </a:lnTo>
                  <a:lnTo>
                    <a:pt x="313" y="966"/>
                  </a:lnTo>
                  <a:lnTo>
                    <a:pt x="282" y="955"/>
                  </a:lnTo>
                  <a:lnTo>
                    <a:pt x="252" y="943"/>
                  </a:lnTo>
                  <a:lnTo>
                    <a:pt x="225" y="928"/>
                  </a:lnTo>
                  <a:lnTo>
                    <a:pt x="198" y="913"/>
                  </a:lnTo>
                  <a:lnTo>
                    <a:pt x="173" y="896"/>
                  </a:lnTo>
                  <a:lnTo>
                    <a:pt x="150" y="877"/>
                  </a:lnTo>
                  <a:lnTo>
                    <a:pt x="128" y="857"/>
                  </a:lnTo>
                  <a:lnTo>
                    <a:pt x="108" y="835"/>
                  </a:lnTo>
                  <a:lnTo>
                    <a:pt x="89" y="812"/>
                  </a:lnTo>
                  <a:lnTo>
                    <a:pt x="72" y="787"/>
                  </a:lnTo>
                  <a:lnTo>
                    <a:pt x="57" y="760"/>
                  </a:lnTo>
                  <a:lnTo>
                    <a:pt x="42" y="733"/>
                  </a:lnTo>
                  <a:lnTo>
                    <a:pt x="31" y="703"/>
                  </a:lnTo>
                  <a:lnTo>
                    <a:pt x="19" y="672"/>
                  </a:lnTo>
                  <a:lnTo>
                    <a:pt x="9" y="640"/>
                  </a:lnTo>
                  <a:lnTo>
                    <a:pt x="6" y="625"/>
                  </a:lnTo>
                  <a:lnTo>
                    <a:pt x="3" y="610"/>
                  </a:lnTo>
                  <a:lnTo>
                    <a:pt x="1" y="596"/>
                  </a:lnTo>
                  <a:lnTo>
                    <a:pt x="0" y="582"/>
                  </a:lnTo>
                  <a:lnTo>
                    <a:pt x="0" y="568"/>
                  </a:lnTo>
                  <a:lnTo>
                    <a:pt x="0" y="554"/>
                  </a:lnTo>
                  <a:lnTo>
                    <a:pt x="1" y="541"/>
                  </a:lnTo>
                  <a:lnTo>
                    <a:pt x="3" y="528"/>
                  </a:lnTo>
                  <a:lnTo>
                    <a:pt x="6" y="515"/>
                  </a:lnTo>
                  <a:lnTo>
                    <a:pt x="9" y="502"/>
                  </a:lnTo>
                  <a:lnTo>
                    <a:pt x="13" y="491"/>
                  </a:lnTo>
                  <a:lnTo>
                    <a:pt x="17" y="478"/>
                  </a:lnTo>
                  <a:lnTo>
                    <a:pt x="23" y="467"/>
                  </a:lnTo>
                  <a:lnTo>
                    <a:pt x="30" y="455"/>
                  </a:lnTo>
                  <a:lnTo>
                    <a:pt x="37" y="445"/>
                  </a:lnTo>
                  <a:lnTo>
                    <a:pt x="45" y="435"/>
                  </a:lnTo>
                  <a:lnTo>
                    <a:pt x="64" y="411"/>
                  </a:lnTo>
                  <a:lnTo>
                    <a:pt x="84" y="388"/>
                  </a:lnTo>
                  <a:lnTo>
                    <a:pt x="104" y="365"/>
                  </a:lnTo>
                  <a:lnTo>
                    <a:pt x="126" y="342"/>
                  </a:lnTo>
                  <a:lnTo>
                    <a:pt x="148" y="321"/>
                  </a:lnTo>
                  <a:lnTo>
                    <a:pt x="171" y="301"/>
                  </a:lnTo>
                  <a:lnTo>
                    <a:pt x="194" y="280"/>
                  </a:lnTo>
                  <a:lnTo>
                    <a:pt x="217" y="260"/>
                  </a:lnTo>
                  <a:lnTo>
                    <a:pt x="248" y="237"/>
                  </a:lnTo>
                  <a:lnTo>
                    <a:pt x="278" y="213"/>
                  </a:lnTo>
                  <a:lnTo>
                    <a:pt x="309" y="190"/>
                  </a:lnTo>
                  <a:lnTo>
                    <a:pt x="340" y="168"/>
                  </a:lnTo>
                  <a:lnTo>
                    <a:pt x="370" y="145"/>
                  </a:lnTo>
                  <a:lnTo>
                    <a:pt x="401" y="123"/>
                  </a:lnTo>
                  <a:lnTo>
                    <a:pt x="432" y="101"/>
                  </a:lnTo>
                  <a:lnTo>
                    <a:pt x="463" y="78"/>
                  </a:lnTo>
                  <a:lnTo>
                    <a:pt x="489" y="60"/>
                  </a:lnTo>
                  <a:lnTo>
                    <a:pt x="515" y="41"/>
                  </a:lnTo>
                  <a:lnTo>
                    <a:pt x="540" y="23"/>
                  </a:lnTo>
                  <a:lnTo>
                    <a:pt x="567" y="3"/>
                  </a:lnTo>
                  <a:lnTo>
                    <a:pt x="570" y="1"/>
                  </a:lnTo>
                  <a:lnTo>
                    <a:pt x="575" y="0"/>
                  </a:lnTo>
                  <a:lnTo>
                    <a:pt x="579" y="0"/>
                  </a:lnTo>
                  <a:lnTo>
                    <a:pt x="583" y="1"/>
                  </a:lnTo>
                  <a:lnTo>
                    <a:pt x="587" y="0"/>
                  </a:lnTo>
                  <a:lnTo>
                    <a:pt x="609" y="0"/>
                  </a:lnTo>
                  <a:lnTo>
                    <a:pt x="630" y="2"/>
                  </a:lnTo>
                  <a:lnTo>
                    <a:pt x="649" y="6"/>
                  </a:lnTo>
                  <a:lnTo>
                    <a:pt x="668" y="12"/>
                  </a:lnTo>
                  <a:lnTo>
                    <a:pt x="685" y="18"/>
                  </a:lnTo>
                  <a:lnTo>
                    <a:pt x="701" y="26"/>
                  </a:lnTo>
                  <a:lnTo>
                    <a:pt x="715" y="37"/>
                  </a:lnTo>
                  <a:lnTo>
                    <a:pt x="728" y="47"/>
                  </a:lnTo>
                  <a:lnTo>
                    <a:pt x="741" y="59"/>
                  </a:lnTo>
                  <a:lnTo>
                    <a:pt x="752" y="71"/>
                  </a:lnTo>
                  <a:lnTo>
                    <a:pt x="763" y="84"/>
                  </a:lnTo>
                  <a:lnTo>
                    <a:pt x="773" y="98"/>
                  </a:lnTo>
                  <a:lnTo>
                    <a:pt x="781" y="110"/>
                  </a:lnTo>
                  <a:lnTo>
                    <a:pt x="790" y="125"/>
                  </a:lnTo>
                  <a:lnTo>
                    <a:pt x="797" y="139"/>
                  </a:lnTo>
                  <a:lnTo>
                    <a:pt x="804" y="153"/>
                  </a:lnTo>
                  <a:lnTo>
                    <a:pt x="814" y="176"/>
                  </a:lnTo>
                  <a:lnTo>
                    <a:pt x="824" y="200"/>
                  </a:lnTo>
                  <a:lnTo>
                    <a:pt x="832" y="224"/>
                  </a:lnTo>
                  <a:lnTo>
                    <a:pt x="839" y="249"/>
                  </a:lnTo>
                  <a:lnTo>
                    <a:pt x="843" y="274"/>
                  </a:lnTo>
                  <a:lnTo>
                    <a:pt x="848" y="301"/>
                  </a:lnTo>
                  <a:lnTo>
                    <a:pt x="850" y="327"/>
                  </a:lnTo>
                  <a:lnTo>
                    <a:pt x="852" y="353"/>
                  </a:lnTo>
                  <a:lnTo>
                    <a:pt x="852" y="380"/>
                  </a:lnTo>
                  <a:lnTo>
                    <a:pt x="851" y="407"/>
                  </a:lnTo>
                  <a:lnTo>
                    <a:pt x="850" y="434"/>
                  </a:lnTo>
                  <a:lnTo>
                    <a:pt x="848" y="461"/>
                  </a:lnTo>
                  <a:lnTo>
                    <a:pt x="843" y="488"/>
                  </a:lnTo>
                  <a:lnTo>
                    <a:pt x="839" y="515"/>
                  </a:lnTo>
                  <a:lnTo>
                    <a:pt x="834" y="541"/>
                  </a:lnTo>
                  <a:lnTo>
                    <a:pt x="827" y="568"/>
                  </a:lnTo>
                  <a:lnTo>
                    <a:pt x="820" y="594"/>
                  </a:lnTo>
                  <a:lnTo>
                    <a:pt x="811" y="621"/>
                  </a:lnTo>
                  <a:lnTo>
                    <a:pt x="803" y="646"/>
                  </a:lnTo>
                  <a:lnTo>
                    <a:pt x="793" y="670"/>
                  </a:lnTo>
                  <a:lnTo>
                    <a:pt x="782" y="695"/>
                  </a:lnTo>
                  <a:lnTo>
                    <a:pt x="771" y="718"/>
                  </a:lnTo>
                  <a:lnTo>
                    <a:pt x="759" y="741"/>
                  </a:lnTo>
                  <a:lnTo>
                    <a:pt x="747" y="763"/>
                  </a:lnTo>
                  <a:lnTo>
                    <a:pt x="733" y="785"/>
                  </a:lnTo>
                  <a:lnTo>
                    <a:pt x="719" y="805"/>
                  </a:lnTo>
                  <a:lnTo>
                    <a:pt x="705" y="825"/>
                  </a:lnTo>
                  <a:lnTo>
                    <a:pt x="691" y="842"/>
                  </a:lnTo>
                  <a:lnTo>
                    <a:pt x="676" y="859"/>
                  </a:lnTo>
                  <a:lnTo>
                    <a:pt x="660" y="875"/>
                  </a:lnTo>
                  <a:lnTo>
                    <a:pt x="644" y="890"/>
                  </a:lnTo>
                  <a:lnTo>
                    <a:pt x="626" y="904"/>
                  </a:lnTo>
                  <a:lnTo>
                    <a:pt x="608" y="918"/>
                  </a:lnTo>
                  <a:lnTo>
                    <a:pt x="586" y="933"/>
                  </a:lnTo>
                  <a:lnTo>
                    <a:pt x="563" y="946"/>
                  </a:lnTo>
                  <a:lnTo>
                    <a:pt x="538" y="959"/>
                  </a:lnTo>
                  <a:lnTo>
                    <a:pt x="524" y="965"/>
                  </a:lnTo>
                  <a:lnTo>
                    <a:pt x="510" y="969"/>
                  </a:lnTo>
                  <a:lnTo>
                    <a:pt x="497" y="974"/>
                  </a:lnTo>
                  <a:lnTo>
                    <a:pt x="482" y="977"/>
                  </a:lnTo>
                  <a:lnTo>
                    <a:pt x="467" y="981"/>
                  </a:lnTo>
                  <a:lnTo>
                    <a:pt x="451" y="983"/>
                  </a:lnTo>
                  <a:lnTo>
                    <a:pt x="435" y="985"/>
                  </a:lnTo>
                  <a:lnTo>
                    <a:pt x="419" y="98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4" name="Freeform 62">
              <a:extLst>
                <a:ext uri="{FF2B5EF4-FFF2-40B4-BE49-F238E27FC236}">
                  <a16:creationId xmlns:a16="http://schemas.microsoft.com/office/drawing/2014/main" id="{F7869588-C6B0-4E4B-ABE6-70217B2DF74A}"/>
                </a:ext>
              </a:extLst>
            </p:cNvPr>
            <p:cNvSpPr>
              <a:spLocks noEditPoints="1"/>
            </p:cNvSpPr>
            <p:nvPr userDrawn="1"/>
          </p:nvSpPr>
          <p:spPr bwMode="auto">
            <a:xfrm>
              <a:off x="7440613" y="6541617"/>
              <a:ext cx="260548" cy="246592"/>
            </a:xfrm>
            <a:custGeom>
              <a:avLst/>
              <a:gdLst>
                <a:gd name="T0" fmla="*/ 124 w 389"/>
                <a:gd name="T1" fmla="*/ 56 h 370"/>
                <a:gd name="T2" fmla="*/ 80 w 389"/>
                <a:gd name="T3" fmla="*/ 82 h 370"/>
                <a:gd name="T4" fmla="*/ 61 w 389"/>
                <a:gd name="T5" fmla="*/ 103 h 370"/>
                <a:gd name="T6" fmla="*/ 46 w 389"/>
                <a:gd name="T7" fmla="*/ 129 h 370"/>
                <a:gd name="T8" fmla="*/ 40 w 389"/>
                <a:gd name="T9" fmla="*/ 163 h 370"/>
                <a:gd name="T10" fmla="*/ 47 w 389"/>
                <a:gd name="T11" fmla="*/ 203 h 370"/>
                <a:gd name="T12" fmla="*/ 65 w 389"/>
                <a:gd name="T13" fmla="*/ 245 h 370"/>
                <a:gd name="T14" fmla="*/ 94 w 389"/>
                <a:gd name="T15" fmla="*/ 281 h 370"/>
                <a:gd name="T16" fmla="*/ 127 w 389"/>
                <a:gd name="T17" fmla="*/ 310 h 370"/>
                <a:gd name="T18" fmla="*/ 167 w 389"/>
                <a:gd name="T19" fmla="*/ 326 h 370"/>
                <a:gd name="T20" fmla="*/ 212 w 389"/>
                <a:gd name="T21" fmla="*/ 331 h 370"/>
                <a:gd name="T22" fmla="*/ 254 w 389"/>
                <a:gd name="T23" fmla="*/ 322 h 370"/>
                <a:gd name="T24" fmla="*/ 293 w 389"/>
                <a:gd name="T25" fmla="*/ 303 h 370"/>
                <a:gd name="T26" fmla="*/ 324 w 389"/>
                <a:gd name="T27" fmla="*/ 276 h 370"/>
                <a:gd name="T28" fmla="*/ 345 w 389"/>
                <a:gd name="T29" fmla="*/ 240 h 370"/>
                <a:gd name="T30" fmla="*/ 350 w 389"/>
                <a:gd name="T31" fmla="*/ 202 h 370"/>
                <a:gd name="T32" fmla="*/ 341 w 389"/>
                <a:gd name="T33" fmla="*/ 162 h 370"/>
                <a:gd name="T34" fmla="*/ 321 w 389"/>
                <a:gd name="T35" fmla="*/ 123 h 370"/>
                <a:gd name="T36" fmla="*/ 291 w 389"/>
                <a:gd name="T37" fmla="*/ 89 h 370"/>
                <a:gd name="T38" fmla="*/ 256 w 389"/>
                <a:gd name="T39" fmla="*/ 64 h 370"/>
                <a:gd name="T40" fmla="*/ 219 w 389"/>
                <a:gd name="T41" fmla="*/ 50 h 370"/>
                <a:gd name="T42" fmla="*/ 182 w 389"/>
                <a:gd name="T43" fmla="*/ 42 h 370"/>
                <a:gd name="T44" fmla="*/ 186 w 389"/>
                <a:gd name="T45" fmla="*/ 369 h 370"/>
                <a:gd name="T46" fmla="*/ 140 w 389"/>
                <a:gd name="T47" fmla="*/ 359 h 370"/>
                <a:gd name="T48" fmla="*/ 93 w 389"/>
                <a:gd name="T49" fmla="*/ 334 h 370"/>
                <a:gd name="T50" fmla="*/ 53 w 389"/>
                <a:gd name="T51" fmla="*/ 294 h 370"/>
                <a:gd name="T52" fmla="*/ 22 w 389"/>
                <a:gd name="T53" fmla="*/ 246 h 370"/>
                <a:gd name="T54" fmla="*/ 3 w 389"/>
                <a:gd name="T55" fmla="*/ 193 h 370"/>
                <a:gd name="T56" fmla="*/ 1 w 389"/>
                <a:gd name="T57" fmla="*/ 143 h 370"/>
                <a:gd name="T58" fmla="*/ 15 w 389"/>
                <a:gd name="T59" fmla="*/ 101 h 370"/>
                <a:gd name="T60" fmla="*/ 38 w 389"/>
                <a:gd name="T61" fmla="*/ 68 h 370"/>
                <a:gd name="T62" fmla="*/ 65 w 389"/>
                <a:gd name="T63" fmla="*/ 43 h 370"/>
                <a:gd name="T64" fmla="*/ 98 w 389"/>
                <a:gd name="T65" fmla="*/ 23 h 370"/>
                <a:gd name="T66" fmla="*/ 159 w 389"/>
                <a:gd name="T67" fmla="*/ 0 h 370"/>
                <a:gd name="T68" fmla="*/ 191 w 389"/>
                <a:gd name="T69" fmla="*/ 4 h 370"/>
                <a:gd name="T70" fmla="*/ 230 w 389"/>
                <a:gd name="T71" fmla="*/ 12 h 370"/>
                <a:gd name="T72" fmla="*/ 274 w 389"/>
                <a:gd name="T73" fmla="*/ 28 h 370"/>
                <a:gd name="T74" fmla="*/ 319 w 389"/>
                <a:gd name="T75" fmla="*/ 60 h 370"/>
                <a:gd name="T76" fmla="*/ 355 w 389"/>
                <a:gd name="T77" fmla="*/ 103 h 370"/>
                <a:gd name="T78" fmla="*/ 380 w 389"/>
                <a:gd name="T79" fmla="*/ 152 h 370"/>
                <a:gd name="T80" fmla="*/ 389 w 389"/>
                <a:gd name="T81" fmla="*/ 203 h 370"/>
                <a:gd name="T82" fmla="*/ 382 w 389"/>
                <a:gd name="T83" fmla="*/ 253 h 370"/>
                <a:gd name="T84" fmla="*/ 363 w 389"/>
                <a:gd name="T85" fmla="*/ 289 h 370"/>
                <a:gd name="T86" fmla="*/ 335 w 389"/>
                <a:gd name="T87" fmla="*/ 320 h 370"/>
                <a:gd name="T88" fmla="*/ 300 w 389"/>
                <a:gd name="T89" fmla="*/ 345 h 370"/>
                <a:gd name="T90" fmla="*/ 260 w 389"/>
                <a:gd name="T91" fmla="*/ 362 h 370"/>
                <a:gd name="T92" fmla="*/ 217 w 389"/>
                <a:gd name="T93" fmla="*/ 36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9" h="370">
                  <a:moveTo>
                    <a:pt x="170" y="38"/>
                  </a:moveTo>
                  <a:lnTo>
                    <a:pt x="146" y="46"/>
                  </a:lnTo>
                  <a:lnTo>
                    <a:pt x="124" y="56"/>
                  </a:lnTo>
                  <a:lnTo>
                    <a:pt x="104" y="65"/>
                  </a:lnTo>
                  <a:lnTo>
                    <a:pt x="87" y="75"/>
                  </a:lnTo>
                  <a:lnTo>
                    <a:pt x="80" y="82"/>
                  </a:lnTo>
                  <a:lnTo>
                    <a:pt x="72" y="88"/>
                  </a:lnTo>
                  <a:lnTo>
                    <a:pt x="66" y="95"/>
                  </a:lnTo>
                  <a:lnTo>
                    <a:pt x="61" y="103"/>
                  </a:lnTo>
                  <a:lnTo>
                    <a:pt x="55" y="111"/>
                  </a:lnTo>
                  <a:lnTo>
                    <a:pt x="50" y="120"/>
                  </a:lnTo>
                  <a:lnTo>
                    <a:pt x="46" y="129"/>
                  </a:lnTo>
                  <a:lnTo>
                    <a:pt x="42" y="139"/>
                  </a:lnTo>
                  <a:lnTo>
                    <a:pt x="40" y="151"/>
                  </a:lnTo>
                  <a:lnTo>
                    <a:pt x="40" y="163"/>
                  </a:lnTo>
                  <a:lnTo>
                    <a:pt x="40" y="176"/>
                  </a:lnTo>
                  <a:lnTo>
                    <a:pt x="42" y="190"/>
                  </a:lnTo>
                  <a:lnTo>
                    <a:pt x="47" y="203"/>
                  </a:lnTo>
                  <a:lnTo>
                    <a:pt x="51" y="217"/>
                  </a:lnTo>
                  <a:lnTo>
                    <a:pt x="58" y="231"/>
                  </a:lnTo>
                  <a:lnTo>
                    <a:pt x="65" y="245"/>
                  </a:lnTo>
                  <a:lnTo>
                    <a:pt x="74" y="257"/>
                  </a:lnTo>
                  <a:lnTo>
                    <a:pt x="84" y="270"/>
                  </a:lnTo>
                  <a:lnTo>
                    <a:pt x="94" y="281"/>
                  </a:lnTo>
                  <a:lnTo>
                    <a:pt x="104" y="293"/>
                  </a:lnTo>
                  <a:lnTo>
                    <a:pt x="116" y="302"/>
                  </a:lnTo>
                  <a:lnTo>
                    <a:pt x="127" y="310"/>
                  </a:lnTo>
                  <a:lnTo>
                    <a:pt x="140" y="317"/>
                  </a:lnTo>
                  <a:lnTo>
                    <a:pt x="152" y="323"/>
                  </a:lnTo>
                  <a:lnTo>
                    <a:pt x="167" y="326"/>
                  </a:lnTo>
                  <a:lnTo>
                    <a:pt x="182" y="330"/>
                  </a:lnTo>
                  <a:lnTo>
                    <a:pt x="197" y="331"/>
                  </a:lnTo>
                  <a:lnTo>
                    <a:pt x="212" y="331"/>
                  </a:lnTo>
                  <a:lnTo>
                    <a:pt x="226" y="328"/>
                  </a:lnTo>
                  <a:lnTo>
                    <a:pt x="241" y="326"/>
                  </a:lnTo>
                  <a:lnTo>
                    <a:pt x="254" y="322"/>
                  </a:lnTo>
                  <a:lnTo>
                    <a:pt x="268" y="317"/>
                  </a:lnTo>
                  <a:lnTo>
                    <a:pt x="282" y="311"/>
                  </a:lnTo>
                  <a:lnTo>
                    <a:pt x="293" y="303"/>
                  </a:lnTo>
                  <a:lnTo>
                    <a:pt x="305" y="295"/>
                  </a:lnTo>
                  <a:lnTo>
                    <a:pt x="315" y="286"/>
                  </a:lnTo>
                  <a:lnTo>
                    <a:pt x="324" y="276"/>
                  </a:lnTo>
                  <a:lnTo>
                    <a:pt x="332" y="264"/>
                  </a:lnTo>
                  <a:lnTo>
                    <a:pt x="339" y="253"/>
                  </a:lnTo>
                  <a:lnTo>
                    <a:pt x="345" y="240"/>
                  </a:lnTo>
                  <a:lnTo>
                    <a:pt x="347" y="229"/>
                  </a:lnTo>
                  <a:lnTo>
                    <a:pt x="350" y="216"/>
                  </a:lnTo>
                  <a:lnTo>
                    <a:pt x="350" y="202"/>
                  </a:lnTo>
                  <a:lnTo>
                    <a:pt x="347" y="189"/>
                  </a:lnTo>
                  <a:lnTo>
                    <a:pt x="345" y="176"/>
                  </a:lnTo>
                  <a:lnTo>
                    <a:pt x="341" y="162"/>
                  </a:lnTo>
                  <a:lnTo>
                    <a:pt x="335" y="148"/>
                  </a:lnTo>
                  <a:lnTo>
                    <a:pt x="328" y="136"/>
                  </a:lnTo>
                  <a:lnTo>
                    <a:pt x="321" y="123"/>
                  </a:lnTo>
                  <a:lnTo>
                    <a:pt x="312" y="111"/>
                  </a:lnTo>
                  <a:lnTo>
                    <a:pt x="303" y="99"/>
                  </a:lnTo>
                  <a:lnTo>
                    <a:pt x="291" y="89"/>
                  </a:lnTo>
                  <a:lnTo>
                    <a:pt x="281" y="78"/>
                  </a:lnTo>
                  <a:lnTo>
                    <a:pt x="268" y="70"/>
                  </a:lnTo>
                  <a:lnTo>
                    <a:pt x="256" y="64"/>
                  </a:lnTo>
                  <a:lnTo>
                    <a:pt x="243" y="58"/>
                  </a:lnTo>
                  <a:lnTo>
                    <a:pt x="232" y="53"/>
                  </a:lnTo>
                  <a:lnTo>
                    <a:pt x="219" y="50"/>
                  </a:lnTo>
                  <a:lnTo>
                    <a:pt x="207" y="47"/>
                  </a:lnTo>
                  <a:lnTo>
                    <a:pt x="195" y="44"/>
                  </a:lnTo>
                  <a:lnTo>
                    <a:pt x="182" y="42"/>
                  </a:lnTo>
                  <a:lnTo>
                    <a:pt x="170" y="38"/>
                  </a:lnTo>
                  <a:close/>
                  <a:moveTo>
                    <a:pt x="202" y="370"/>
                  </a:moveTo>
                  <a:lnTo>
                    <a:pt x="186" y="369"/>
                  </a:lnTo>
                  <a:lnTo>
                    <a:pt x="171" y="367"/>
                  </a:lnTo>
                  <a:lnTo>
                    <a:pt x="155" y="364"/>
                  </a:lnTo>
                  <a:lnTo>
                    <a:pt x="140" y="359"/>
                  </a:lnTo>
                  <a:lnTo>
                    <a:pt x="124" y="354"/>
                  </a:lnTo>
                  <a:lnTo>
                    <a:pt x="108" y="345"/>
                  </a:lnTo>
                  <a:lnTo>
                    <a:pt x="93" y="334"/>
                  </a:lnTo>
                  <a:lnTo>
                    <a:pt x="79" y="323"/>
                  </a:lnTo>
                  <a:lnTo>
                    <a:pt x="65" y="309"/>
                  </a:lnTo>
                  <a:lnTo>
                    <a:pt x="53" y="294"/>
                  </a:lnTo>
                  <a:lnTo>
                    <a:pt x="41" y="279"/>
                  </a:lnTo>
                  <a:lnTo>
                    <a:pt x="31" y="262"/>
                  </a:lnTo>
                  <a:lnTo>
                    <a:pt x="22" y="246"/>
                  </a:lnTo>
                  <a:lnTo>
                    <a:pt x="15" y="228"/>
                  </a:lnTo>
                  <a:lnTo>
                    <a:pt x="8" y="210"/>
                  </a:lnTo>
                  <a:lnTo>
                    <a:pt x="3" y="193"/>
                  </a:lnTo>
                  <a:lnTo>
                    <a:pt x="1" y="176"/>
                  </a:lnTo>
                  <a:lnTo>
                    <a:pt x="0" y="159"/>
                  </a:lnTo>
                  <a:lnTo>
                    <a:pt x="1" y="143"/>
                  </a:lnTo>
                  <a:lnTo>
                    <a:pt x="4" y="128"/>
                  </a:lnTo>
                  <a:lnTo>
                    <a:pt x="9" y="114"/>
                  </a:lnTo>
                  <a:lnTo>
                    <a:pt x="15" y="101"/>
                  </a:lnTo>
                  <a:lnTo>
                    <a:pt x="22" y="89"/>
                  </a:lnTo>
                  <a:lnTo>
                    <a:pt x="30" y="78"/>
                  </a:lnTo>
                  <a:lnTo>
                    <a:pt x="38" y="68"/>
                  </a:lnTo>
                  <a:lnTo>
                    <a:pt x="46" y="59"/>
                  </a:lnTo>
                  <a:lnTo>
                    <a:pt x="56" y="51"/>
                  </a:lnTo>
                  <a:lnTo>
                    <a:pt x="65" y="43"/>
                  </a:lnTo>
                  <a:lnTo>
                    <a:pt x="77" y="36"/>
                  </a:lnTo>
                  <a:lnTo>
                    <a:pt x="87" y="29"/>
                  </a:lnTo>
                  <a:lnTo>
                    <a:pt x="98" y="23"/>
                  </a:lnTo>
                  <a:lnTo>
                    <a:pt x="110" y="19"/>
                  </a:lnTo>
                  <a:lnTo>
                    <a:pt x="134" y="8"/>
                  </a:lnTo>
                  <a:lnTo>
                    <a:pt x="159" y="0"/>
                  </a:lnTo>
                  <a:lnTo>
                    <a:pt x="170" y="0"/>
                  </a:lnTo>
                  <a:lnTo>
                    <a:pt x="179" y="0"/>
                  </a:lnTo>
                  <a:lnTo>
                    <a:pt x="191" y="4"/>
                  </a:lnTo>
                  <a:lnTo>
                    <a:pt x="203" y="6"/>
                  </a:lnTo>
                  <a:lnTo>
                    <a:pt x="217" y="8"/>
                  </a:lnTo>
                  <a:lnTo>
                    <a:pt x="230" y="12"/>
                  </a:lnTo>
                  <a:lnTo>
                    <a:pt x="243" y="17"/>
                  </a:lnTo>
                  <a:lnTo>
                    <a:pt x="257" y="21"/>
                  </a:lnTo>
                  <a:lnTo>
                    <a:pt x="274" y="28"/>
                  </a:lnTo>
                  <a:lnTo>
                    <a:pt x="290" y="37"/>
                  </a:lnTo>
                  <a:lnTo>
                    <a:pt x="305" y="47"/>
                  </a:lnTo>
                  <a:lnTo>
                    <a:pt x="319" y="60"/>
                  </a:lnTo>
                  <a:lnTo>
                    <a:pt x="332" y="73"/>
                  </a:lnTo>
                  <a:lnTo>
                    <a:pt x="344" y="88"/>
                  </a:lnTo>
                  <a:lnTo>
                    <a:pt x="355" y="103"/>
                  </a:lnTo>
                  <a:lnTo>
                    <a:pt x="365" y="119"/>
                  </a:lnTo>
                  <a:lnTo>
                    <a:pt x="373" y="135"/>
                  </a:lnTo>
                  <a:lnTo>
                    <a:pt x="380" y="152"/>
                  </a:lnTo>
                  <a:lnTo>
                    <a:pt x="384" y="169"/>
                  </a:lnTo>
                  <a:lnTo>
                    <a:pt x="388" y="186"/>
                  </a:lnTo>
                  <a:lnTo>
                    <a:pt x="389" y="203"/>
                  </a:lnTo>
                  <a:lnTo>
                    <a:pt x="389" y="221"/>
                  </a:lnTo>
                  <a:lnTo>
                    <a:pt x="386" y="237"/>
                  </a:lnTo>
                  <a:lnTo>
                    <a:pt x="382" y="253"/>
                  </a:lnTo>
                  <a:lnTo>
                    <a:pt x="377" y="265"/>
                  </a:lnTo>
                  <a:lnTo>
                    <a:pt x="370" y="278"/>
                  </a:lnTo>
                  <a:lnTo>
                    <a:pt x="363" y="289"/>
                  </a:lnTo>
                  <a:lnTo>
                    <a:pt x="355" y="301"/>
                  </a:lnTo>
                  <a:lnTo>
                    <a:pt x="345" y="311"/>
                  </a:lnTo>
                  <a:lnTo>
                    <a:pt x="335" y="320"/>
                  </a:lnTo>
                  <a:lnTo>
                    <a:pt x="324" y="330"/>
                  </a:lnTo>
                  <a:lnTo>
                    <a:pt x="313" y="338"/>
                  </a:lnTo>
                  <a:lnTo>
                    <a:pt x="300" y="345"/>
                  </a:lnTo>
                  <a:lnTo>
                    <a:pt x="287" y="351"/>
                  </a:lnTo>
                  <a:lnTo>
                    <a:pt x="274" y="357"/>
                  </a:lnTo>
                  <a:lnTo>
                    <a:pt x="260" y="362"/>
                  </a:lnTo>
                  <a:lnTo>
                    <a:pt x="245" y="365"/>
                  </a:lnTo>
                  <a:lnTo>
                    <a:pt x="230" y="367"/>
                  </a:lnTo>
                  <a:lnTo>
                    <a:pt x="217" y="369"/>
                  </a:lnTo>
                  <a:lnTo>
                    <a:pt x="202" y="37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5" name="Freeform 63">
              <a:extLst>
                <a:ext uri="{FF2B5EF4-FFF2-40B4-BE49-F238E27FC236}">
                  <a16:creationId xmlns:a16="http://schemas.microsoft.com/office/drawing/2014/main" id="{E77611F7-62B5-4F6E-ADB3-726B7E8D547C}"/>
                </a:ext>
              </a:extLst>
            </p:cNvPr>
            <p:cNvSpPr>
              <a:spLocks noEditPoints="1"/>
            </p:cNvSpPr>
            <p:nvPr userDrawn="1"/>
          </p:nvSpPr>
          <p:spPr bwMode="auto">
            <a:xfrm>
              <a:off x="-3615" y="6453219"/>
              <a:ext cx="12199229" cy="4654"/>
            </a:xfrm>
            <a:custGeom>
              <a:avLst/>
              <a:gdLst>
                <a:gd name="T0" fmla="*/ 0 w 18354"/>
                <a:gd name="T1" fmla="*/ 0 h 11"/>
                <a:gd name="T2" fmla="*/ 241 w 18354"/>
                <a:gd name="T3" fmla="*/ 0 h 11"/>
                <a:gd name="T4" fmla="*/ 657 w 18354"/>
                <a:gd name="T5" fmla="*/ 0 h 11"/>
                <a:gd name="T6" fmla="*/ 942 w 18354"/>
                <a:gd name="T7" fmla="*/ 5 h 11"/>
                <a:gd name="T8" fmla="*/ 1214 w 18354"/>
                <a:gd name="T9" fmla="*/ 11 h 11"/>
                <a:gd name="T10" fmla="*/ 1770 w 18354"/>
                <a:gd name="T11" fmla="*/ 11 h 11"/>
                <a:gd name="T12" fmla="*/ 1909 w 18354"/>
                <a:gd name="T13" fmla="*/ 11 h 11"/>
                <a:gd name="T14" fmla="*/ 2182 w 18354"/>
                <a:gd name="T15" fmla="*/ 5 h 11"/>
                <a:gd name="T16" fmla="*/ 2465 w 18354"/>
                <a:gd name="T17" fmla="*/ 0 h 11"/>
                <a:gd name="T18" fmla="*/ 2883 w 18354"/>
                <a:gd name="T19" fmla="*/ 0 h 11"/>
                <a:gd name="T20" fmla="*/ 3166 w 18354"/>
                <a:gd name="T21" fmla="*/ 5 h 11"/>
                <a:gd name="T22" fmla="*/ 3439 w 18354"/>
                <a:gd name="T23" fmla="*/ 11 h 11"/>
                <a:gd name="T24" fmla="*/ 3994 w 18354"/>
                <a:gd name="T25" fmla="*/ 11 h 11"/>
                <a:gd name="T26" fmla="*/ 4134 w 18354"/>
                <a:gd name="T27" fmla="*/ 11 h 11"/>
                <a:gd name="T28" fmla="*/ 4406 w 18354"/>
                <a:gd name="T29" fmla="*/ 5 h 11"/>
                <a:gd name="T30" fmla="*/ 4691 w 18354"/>
                <a:gd name="T31" fmla="*/ 0 h 11"/>
                <a:gd name="T32" fmla="*/ 5107 w 18354"/>
                <a:gd name="T33" fmla="*/ 0 h 11"/>
                <a:gd name="T34" fmla="*/ 5391 w 18354"/>
                <a:gd name="T35" fmla="*/ 5 h 11"/>
                <a:gd name="T36" fmla="*/ 5663 w 18354"/>
                <a:gd name="T37" fmla="*/ 11 h 11"/>
                <a:gd name="T38" fmla="*/ 6220 w 18354"/>
                <a:gd name="T39" fmla="*/ 11 h 11"/>
                <a:gd name="T40" fmla="*/ 6359 w 18354"/>
                <a:gd name="T41" fmla="*/ 11 h 11"/>
                <a:gd name="T42" fmla="*/ 6630 w 18354"/>
                <a:gd name="T43" fmla="*/ 5 h 11"/>
                <a:gd name="T44" fmla="*/ 6915 w 18354"/>
                <a:gd name="T45" fmla="*/ 0 h 11"/>
                <a:gd name="T46" fmla="*/ 7332 w 18354"/>
                <a:gd name="T47" fmla="*/ 0 h 11"/>
                <a:gd name="T48" fmla="*/ 7616 w 18354"/>
                <a:gd name="T49" fmla="*/ 5 h 11"/>
                <a:gd name="T50" fmla="*/ 7888 w 18354"/>
                <a:gd name="T51" fmla="*/ 11 h 11"/>
                <a:gd name="T52" fmla="*/ 8444 w 18354"/>
                <a:gd name="T53" fmla="*/ 11 h 11"/>
                <a:gd name="T54" fmla="*/ 8583 w 18354"/>
                <a:gd name="T55" fmla="*/ 11 h 11"/>
                <a:gd name="T56" fmla="*/ 8856 w 18354"/>
                <a:gd name="T57" fmla="*/ 5 h 11"/>
                <a:gd name="T58" fmla="*/ 9139 w 18354"/>
                <a:gd name="T59" fmla="*/ 0 h 11"/>
                <a:gd name="T60" fmla="*/ 9557 w 18354"/>
                <a:gd name="T61" fmla="*/ 0 h 11"/>
                <a:gd name="T62" fmla="*/ 9840 w 18354"/>
                <a:gd name="T63" fmla="*/ 5 h 11"/>
                <a:gd name="T64" fmla="*/ 10113 w 18354"/>
                <a:gd name="T65" fmla="*/ 11 h 11"/>
                <a:gd name="T66" fmla="*/ 10669 w 18354"/>
                <a:gd name="T67" fmla="*/ 11 h 11"/>
                <a:gd name="T68" fmla="*/ 10808 w 18354"/>
                <a:gd name="T69" fmla="*/ 11 h 11"/>
                <a:gd name="T70" fmla="*/ 11080 w 18354"/>
                <a:gd name="T71" fmla="*/ 5 h 11"/>
                <a:gd name="T72" fmla="*/ 11365 w 18354"/>
                <a:gd name="T73" fmla="*/ 0 h 11"/>
                <a:gd name="T74" fmla="*/ 11781 w 18354"/>
                <a:gd name="T75" fmla="*/ 0 h 11"/>
                <a:gd name="T76" fmla="*/ 12065 w 18354"/>
                <a:gd name="T77" fmla="*/ 5 h 11"/>
                <a:gd name="T78" fmla="*/ 12337 w 18354"/>
                <a:gd name="T79" fmla="*/ 11 h 11"/>
                <a:gd name="T80" fmla="*/ 12894 w 18354"/>
                <a:gd name="T81" fmla="*/ 11 h 11"/>
                <a:gd name="T82" fmla="*/ 13032 w 18354"/>
                <a:gd name="T83" fmla="*/ 11 h 11"/>
                <a:gd name="T84" fmla="*/ 13306 w 18354"/>
                <a:gd name="T85" fmla="*/ 5 h 11"/>
                <a:gd name="T86" fmla="*/ 13589 w 18354"/>
                <a:gd name="T87" fmla="*/ 0 h 11"/>
                <a:gd name="T88" fmla="*/ 14006 w 18354"/>
                <a:gd name="T89" fmla="*/ 0 h 11"/>
                <a:gd name="T90" fmla="*/ 14290 w 18354"/>
                <a:gd name="T91" fmla="*/ 5 h 11"/>
                <a:gd name="T92" fmla="*/ 14563 w 18354"/>
                <a:gd name="T93" fmla="*/ 11 h 11"/>
                <a:gd name="T94" fmla="*/ 15118 w 18354"/>
                <a:gd name="T95" fmla="*/ 11 h 11"/>
                <a:gd name="T96" fmla="*/ 15258 w 18354"/>
                <a:gd name="T97" fmla="*/ 11 h 11"/>
                <a:gd name="T98" fmla="*/ 15530 w 18354"/>
                <a:gd name="T99" fmla="*/ 5 h 11"/>
                <a:gd name="T100" fmla="*/ 15813 w 18354"/>
                <a:gd name="T101" fmla="*/ 0 h 11"/>
                <a:gd name="T102" fmla="*/ 16231 w 18354"/>
                <a:gd name="T103" fmla="*/ 0 h 11"/>
                <a:gd name="T104" fmla="*/ 16515 w 18354"/>
                <a:gd name="T105" fmla="*/ 5 h 11"/>
                <a:gd name="T106" fmla="*/ 16787 w 18354"/>
                <a:gd name="T107" fmla="*/ 11 h 11"/>
                <a:gd name="T108" fmla="*/ 17343 w 18354"/>
                <a:gd name="T109" fmla="*/ 11 h 11"/>
                <a:gd name="T110" fmla="*/ 17482 w 18354"/>
                <a:gd name="T111" fmla="*/ 11 h 11"/>
                <a:gd name="T112" fmla="*/ 17754 w 18354"/>
                <a:gd name="T113" fmla="*/ 5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5"/>
                  </a:lnTo>
                  <a:lnTo>
                    <a:pt x="18316" y="11"/>
                  </a:lnTo>
                  <a:lnTo>
                    <a:pt x="18354" y="11"/>
                  </a:lnTo>
                  <a:lnTo>
                    <a:pt x="18354" y="0"/>
                  </a:lnTo>
                  <a:close/>
                  <a:moveTo>
                    <a:pt x="0" y="11"/>
                  </a:moveTo>
                  <a:lnTo>
                    <a:pt x="0" y="0"/>
                  </a:lnTo>
                  <a:lnTo>
                    <a:pt x="102" y="0"/>
                  </a:lnTo>
                  <a:lnTo>
                    <a:pt x="108" y="5"/>
                  </a:lnTo>
                  <a:lnTo>
                    <a:pt x="102" y="11"/>
                  </a:lnTo>
                  <a:lnTo>
                    <a:pt x="0" y="11"/>
                  </a:lnTo>
                  <a:close/>
                  <a:moveTo>
                    <a:pt x="380" y="11"/>
                  </a:moveTo>
                  <a:lnTo>
                    <a:pt x="241" y="11"/>
                  </a:lnTo>
                  <a:lnTo>
                    <a:pt x="235" y="5"/>
                  </a:lnTo>
                  <a:lnTo>
                    <a:pt x="241" y="0"/>
                  </a:lnTo>
                  <a:lnTo>
                    <a:pt x="380" y="0"/>
                  </a:lnTo>
                  <a:lnTo>
                    <a:pt x="385" y="5"/>
                  </a:lnTo>
                  <a:lnTo>
                    <a:pt x="380" y="11"/>
                  </a:lnTo>
                  <a:close/>
                  <a:moveTo>
                    <a:pt x="657" y="11"/>
                  </a:moveTo>
                  <a:lnTo>
                    <a:pt x="519" y="11"/>
                  </a:lnTo>
                  <a:lnTo>
                    <a:pt x="513" y="5"/>
                  </a:lnTo>
                  <a:lnTo>
                    <a:pt x="519" y="0"/>
                  </a:lnTo>
                  <a:lnTo>
                    <a:pt x="657" y="0"/>
                  </a:lnTo>
                  <a:lnTo>
                    <a:pt x="663" y="5"/>
                  </a:lnTo>
                  <a:lnTo>
                    <a:pt x="657" y="11"/>
                  </a:lnTo>
                  <a:close/>
                  <a:moveTo>
                    <a:pt x="936" y="11"/>
                  </a:moveTo>
                  <a:lnTo>
                    <a:pt x="797" y="11"/>
                  </a:lnTo>
                  <a:lnTo>
                    <a:pt x="792" y="5"/>
                  </a:lnTo>
                  <a:lnTo>
                    <a:pt x="797" y="0"/>
                  </a:lnTo>
                  <a:lnTo>
                    <a:pt x="936" y="0"/>
                  </a:lnTo>
                  <a:lnTo>
                    <a:pt x="942" y="5"/>
                  </a:lnTo>
                  <a:lnTo>
                    <a:pt x="936" y="11"/>
                  </a:lnTo>
                  <a:close/>
                  <a:moveTo>
                    <a:pt x="1214" y="11"/>
                  </a:moveTo>
                  <a:lnTo>
                    <a:pt x="1075" y="11"/>
                  </a:lnTo>
                  <a:lnTo>
                    <a:pt x="1069" y="5"/>
                  </a:lnTo>
                  <a:lnTo>
                    <a:pt x="1075" y="0"/>
                  </a:lnTo>
                  <a:lnTo>
                    <a:pt x="1214" y="0"/>
                  </a:lnTo>
                  <a:lnTo>
                    <a:pt x="1219" y="5"/>
                  </a:lnTo>
                  <a:lnTo>
                    <a:pt x="1214" y="11"/>
                  </a:lnTo>
                  <a:close/>
                  <a:moveTo>
                    <a:pt x="1492" y="11"/>
                  </a:moveTo>
                  <a:lnTo>
                    <a:pt x="1352" y="11"/>
                  </a:lnTo>
                  <a:lnTo>
                    <a:pt x="1347" y="5"/>
                  </a:lnTo>
                  <a:lnTo>
                    <a:pt x="1352" y="0"/>
                  </a:lnTo>
                  <a:lnTo>
                    <a:pt x="1492" y="0"/>
                  </a:lnTo>
                  <a:lnTo>
                    <a:pt x="1498" y="5"/>
                  </a:lnTo>
                  <a:lnTo>
                    <a:pt x="1492" y="11"/>
                  </a:lnTo>
                  <a:close/>
                  <a:moveTo>
                    <a:pt x="1770" y="11"/>
                  </a:moveTo>
                  <a:lnTo>
                    <a:pt x="1631" y="11"/>
                  </a:lnTo>
                  <a:lnTo>
                    <a:pt x="1625" y="5"/>
                  </a:lnTo>
                  <a:lnTo>
                    <a:pt x="1631" y="0"/>
                  </a:lnTo>
                  <a:lnTo>
                    <a:pt x="1770" y="0"/>
                  </a:lnTo>
                  <a:lnTo>
                    <a:pt x="1776" y="5"/>
                  </a:lnTo>
                  <a:lnTo>
                    <a:pt x="1770" y="11"/>
                  </a:lnTo>
                  <a:close/>
                  <a:moveTo>
                    <a:pt x="2048" y="11"/>
                  </a:moveTo>
                  <a:lnTo>
                    <a:pt x="1909" y="11"/>
                  </a:lnTo>
                  <a:lnTo>
                    <a:pt x="1903" y="5"/>
                  </a:lnTo>
                  <a:lnTo>
                    <a:pt x="1909" y="0"/>
                  </a:lnTo>
                  <a:lnTo>
                    <a:pt x="2048" y="0"/>
                  </a:lnTo>
                  <a:lnTo>
                    <a:pt x="2055" y="5"/>
                  </a:lnTo>
                  <a:lnTo>
                    <a:pt x="2048" y="11"/>
                  </a:lnTo>
                  <a:close/>
                  <a:moveTo>
                    <a:pt x="2326" y="11"/>
                  </a:moveTo>
                  <a:lnTo>
                    <a:pt x="2188" y="11"/>
                  </a:lnTo>
                  <a:lnTo>
                    <a:pt x="2182" y="5"/>
                  </a:lnTo>
                  <a:lnTo>
                    <a:pt x="2188" y="0"/>
                  </a:lnTo>
                  <a:lnTo>
                    <a:pt x="2326" y="0"/>
                  </a:lnTo>
                  <a:lnTo>
                    <a:pt x="2332" y="5"/>
                  </a:lnTo>
                  <a:lnTo>
                    <a:pt x="2326" y="11"/>
                  </a:lnTo>
                  <a:close/>
                  <a:moveTo>
                    <a:pt x="2604" y="11"/>
                  </a:moveTo>
                  <a:lnTo>
                    <a:pt x="2465" y="11"/>
                  </a:lnTo>
                  <a:lnTo>
                    <a:pt x="2459" y="5"/>
                  </a:lnTo>
                  <a:lnTo>
                    <a:pt x="2465" y="0"/>
                  </a:lnTo>
                  <a:lnTo>
                    <a:pt x="2604" y="0"/>
                  </a:lnTo>
                  <a:lnTo>
                    <a:pt x="2610" y="5"/>
                  </a:lnTo>
                  <a:lnTo>
                    <a:pt x="2604" y="11"/>
                  </a:lnTo>
                  <a:close/>
                  <a:moveTo>
                    <a:pt x="2883" y="11"/>
                  </a:moveTo>
                  <a:lnTo>
                    <a:pt x="2744" y="11"/>
                  </a:lnTo>
                  <a:lnTo>
                    <a:pt x="2738" y="5"/>
                  </a:lnTo>
                  <a:lnTo>
                    <a:pt x="2744" y="0"/>
                  </a:lnTo>
                  <a:lnTo>
                    <a:pt x="2883" y="0"/>
                  </a:lnTo>
                  <a:lnTo>
                    <a:pt x="2888" y="5"/>
                  </a:lnTo>
                  <a:lnTo>
                    <a:pt x="2883" y="11"/>
                  </a:lnTo>
                  <a:close/>
                  <a:moveTo>
                    <a:pt x="3160" y="11"/>
                  </a:moveTo>
                  <a:lnTo>
                    <a:pt x="3022" y="11"/>
                  </a:lnTo>
                  <a:lnTo>
                    <a:pt x="3016" y="5"/>
                  </a:lnTo>
                  <a:lnTo>
                    <a:pt x="3022" y="0"/>
                  </a:lnTo>
                  <a:lnTo>
                    <a:pt x="3160" y="0"/>
                  </a:lnTo>
                  <a:lnTo>
                    <a:pt x="3166" y="5"/>
                  </a:lnTo>
                  <a:lnTo>
                    <a:pt x="3160" y="11"/>
                  </a:lnTo>
                  <a:close/>
                  <a:moveTo>
                    <a:pt x="3439" y="11"/>
                  </a:moveTo>
                  <a:lnTo>
                    <a:pt x="3299" y="11"/>
                  </a:lnTo>
                  <a:lnTo>
                    <a:pt x="3293" y="5"/>
                  </a:lnTo>
                  <a:lnTo>
                    <a:pt x="3299" y="0"/>
                  </a:lnTo>
                  <a:lnTo>
                    <a:pt x="3439" y="0"/>
                  </a:lnTo>
                  <a:lnTo>
                    <a:pt x="3445" y="5"/>
                  </a:lnTo>
                  <a:lnTo>
                    <a:pt x="3439" y="11"/>
                  </a:lnTo>
                  <a:close/>
                  <a:moveTo>
                    <a:pt x="3717" y="11"/>
                  </a:moveTo>
                  <a:lnTo>
                    <a:pt x="3578" y="11"/>
                  </a:lnTo>
                  <a:lnTo>
                    <a:pt x="3572" y="5"/>
                  </a:lnTo>
                  <a:lnTo>
                    <a:pt x="3578" y="0"/>
                  </a:lnTo>
                  <a:lnTo>
                    <a:pt x="3717" y="0"/>
                  </a:lnTo>
                  <a:lnTo>
                    <a:pt x="3722" y="5"/>
                  </a:lnTo>
                  <a:lnTo>
                    <a:pt x="3717" y="11"/>
                  </a:lnTo>
                  <a:close/>
                  <a:moveTo>
                    <a:pt x="3994" y="11"/>
                  </a:moveTo>
                  <a:lnTo>
                    <a:pt x="3855" y="11"/>
                  </a:lnTo>
                  <a:lnTo>
                    <a:pt x="3850" y="5"/>
                  </a:lnTo>
                  <a:lnTo>
                    <a:pt x="3855" y="0"/>
                  </a:lnTo>
                  <a:lnTo>
                    <a:pt x="3994" y="0"/>
                  </a:lnTo>
                  <a:lnTo>
                    <a:pt x="4001" y="5"/>
                  </a:lnTo>
                  <a:lnTo>
                    <a:pt x="3994" y="11"/>
                  </a:lnTo>
                  <a:close/>
                  <a:moveTo>
                    <a:pt x="4273" y="11"/>
                  </a:moveTo>
                  <a:lnTo>
                    <a:pt x="4134" y="11"/>
                  </a:lnTo>
                  <a:lnTo>
                    <a:pt x="4129" y="5"/>
                  </a:lnTo>
                  <a:lnTo>
                    <a:pt x="4134" y="0"/>
                  </a:lnTo>
                  <a:lnTo>
                    <a:pt x="4273" y="0"/>
                  </a:lnTo>
                  <a:lnTo>
                    <a:pt x="4279" y="5"/>
                  </a:lnTo>
                  <a:lnTo>
                    <a:pt x="4273" y="11"/>
                  </a:lnTo>
                  <a:close/>
                  <a:moveTo>
                    <a:pt x="4551" y="11"/>
                  </a:moveTo>
                  <a:lnTo>
                    <a:pt x="4412" y="11"/>
                  </a:lnTo>
                  <a:lnTo>
                    <a:pt x="4406" y="5"/>
                  </a:lnTo>
                  <a:lnTo>
                    <a:pt x="4412" y="0"/>
                  </a:lnTo>
                  <a:lnTo>
                    <a:pt x="4551" y="0"/>
                  </a:lnTo>
                  <a:lnTo>
                    <a:pt x="4556" y="5"/>
                  </a:lnTo>
                  <a:lnTo>
                    <a:pt x="4551" y="11"/>
                  </a:lnTo>
                  <a:close/>
                  <a:moveTo>
                    <a:pt x="4829" y="11"/>
                  </a:moveTo>
                  <a:lnTo>
                    <a:pt x="4691" y="11"/>
                  </a:lnTo>
                  <a:lnTo>
                    <a:pt x="4684" y="5"/>
                  </a:lnTo>
                  <a:lnTo>
                    <a:pt x="4691" y="0"/>
                  </a:lnTo>
                  <a:lnTo>
                    <a:pt x="4829" y="0"/>
                  </a:lnTo>
                  <a:lnTo>
                    <a:pt x="4835" y="5"/>
                  </a:lnTo>
                  <a:lnTo>
                    <a:pt x="4829" y="11"/>
                  </a:lnTo>
                  <a:close/>
                  <a:moveTo>
                    <a:pt x="5107" y="11"/>
                  </a:moveTo>
                  <a:lnTo>
                    <a:pt x="4968" y="11"/>
                  </a:lnTo>
                  <a:lnTo>
                    <a:pt x="4962" y="5"/>
                  </a:lnTo>
                  <a:lnTo>
                    <a:pt x="4968" y="0"/>
                  </a:lnTo>
                  <a:lnTo>
                    <a:pt x="5107" y="0"/>
                  </a:lnTo>
                  <a:lnTo>
                    <a:pt x="5113" y="5"/>
                  </a:lnTo>
                  <a:lnTo>
                    <a:pt x="5107" y="11"/>
                  </a:lnTo>
                  <a:close/>
                  <a:moveTo>
                    <a:pt x="5386" y="11"/>
                  </a:moveTo>
                  <a:lnTo>
                    <a:pt x="5246" y="11"/>
                  </a:lnTo>
                  <a:lnTo>
                    <a:pt x="5240" y="5"/>
                  </a:lnTo>
                  <a:lnTo>
                    <a:pt x="5246" y="0"/>
                  </a:lnTo>
                  <a:lnTo>
                    <a:pt x="5386" y="0"/>
                  </a:lnTo>
                  <a:lnTo>
                    <a:pt x="5391" y="5"/>
                  </a:lnTo>
                  <a:lnTo>
                    <a:pt x="5386" y="11"/>
                  </a:lnTo>
                  <a:close/>
                  <a:moveTo>
                    <a:pt x="5663" y="11"/>
                  </a:moveTo>
                  <a:lnTo>
                    <a:pt x="5525" y="11"/>
                  </a:lnTo>
                  <a:lnTo>
                    <a:pt x="5519" y="5"/>
                  </a:lnTo>
                  <a:lnTo>
                    <a:pt x="5525" y="0"/>
                  </a:lnTo>
                  <a:lnTo>
                    <a:pt x="5663" y="0"/>
                  </a:lnTo>
                  <a:lnTo>
                    <a:pt x="5669" y="5"/>
                  </a:lnTo>
                  <a:lnTo>
                    <a:pt x="5663" y="11"/>
                  </a:lnTo>
                  <a:close/>
                  <a:moveTo>
                    <a:pt x="5941" y="11"/>
                  </a:moveTo>
                  <a:lnTo>
                    <a:pt x="5802" y="11"/>
                  </a:lnTo>
                  <a:lnTo>
                    <a:pt x="5796" y="5"/>
                  </a:lnTo>
                  <a:lnTo>
                    <a:pt x="5802" y="0"/>
                  </a:lnTo>
                  <a:lnTo>
                    <a:pt x="5941" y="0"/>
                  </a:lnTo>
                  <a:lnTo>
                    <a:pt x="5947" y="5"/>
                  </a:lnTo>
                  <a:lnTo>
                    <a:pt x="5941" y="11"/>
                  </a:lnTo>
                  <a:close/>
                  <a:moveTo>
                    <a:pt x="6220" y="11"/>
                  </a:moveTo>
                  <a:lnTo>
                    <a:pt x="6081" y="11"/>
                  </a:lnTo>
                  <a:lnTo>
                    <a:pt x="6075" y="5"/>
                  </a:lnTo>
                  <a:lnTo>
                    <a:pt x="6081" y="0"/>
                  </a:lnTo>
                  <a:lnTo>
                    <a:pt x="6220" y="0"/>
                  </a:lnTo>
                  <a:lnTo>
                    <a:pt x="6225" y="5"/>
                  </a:lnTo>
                  <a:lnTo>
                    <a:pt x="6220" y="11"/>
                  </a:lnTo>
                  <a:close/>
                  <a:moveTo>
                    <a:pt x="6497" y="11"/>
                  </a:moveTo>
                  <a:lnTo>
                    <a:pt x="6359" y="11"/>
                  </a:lnTo>
                  <a:lnTo>
                    <a:pt x="6353" y="5"/>
                  </a:lnTo>
                  <a:lnTo>
                    <a:pt x="6359" y="0"/>
                  </a:lnTo>
                  <a:lnTo>
                    <a:pt x="6497" y="0"/>
                  </a:lnTo>
                  <a:lnTo>
                    <a:pt x="6503" y="5"/>
                  </a:lnTo>
                  <a:lnTo>
                    <a:pt x="6497" y="11"/>
                  </a:lnTo>
                  <a:close/>
                  <a:moveTo>
                    <a:pt x="6776" y="11"/>
                  </a:moveTo>
                  <a:lnTo>
                    <a:pt x="6636" y="11"/>
                  </a:lnTo>
                  <a:lnTo>
                    <a:pt x="6630" y="5"/>
                  </a:lnTo>
                  <a:lnTo>
                    <a:pt x="6636" y="0"/>
                  </a:lnTo>
                  <a:lnTo>
                    <a:pt x="6776" y="0"/>
                  </a:lnTo>
                  <a:lnTo>
                    <a:pt x="6782" y="5"/>
                  </a:lnTo>
                  <a:lnTo>
                    <a:pt x="6776" y="11"/>
                  </a:lnTo>
                  <a:close/>
                  <a:moveTo>
                    <a:pt x="7054" y="11"/>
                  </a:moveTo>
                  <a:lnTo>
                    <a:pt x="6915" y="11"/>
                  </a:lnTo>
                  <a:lnTo>
                    <a:pt x="6909" y="5"/>
                  </a:lnTo>
                  <a:lnTo>
                    <a:pt x="6915" y="0"/>
                  </a:lnTo>
                  <a:lnTo>
                    <a:pt x="7054" y="0"/>
                  </a:lnTo>
                  <a:lnTo>
                    <a:pt x="7059" y="5"/>
                  </a:lnTo>
                  <a:lnTo>
                    <a:pt x="7054" y="11"/>
                  </a:lnTo>
                  <a:close/>
                  <a:moveTo>
                    <a:pt x="7332" y="11"/>
                  </a:moveTo>
                  <a:lnTo>
                    <a:pt x="7192" y="11"/>
                  </a:lnTo>
                  <a:lnTo>
                    <a:pt x="7187" y="5"/>
                  </a:lnTo>
                  <a:lnTo>
                    <a:pt x="7192" y="0"/>
                  </a:lnTo>
                  <a:lnTo>
                    <a:pt x="7332" y="0"/>
                  </a:lnTo>
                  <a:lnTo>
                    <a:pt x="7338" y="5"/>
                  </a:lnTo>
                  <a:lnTo>
                    <a:pt x="7332" y="11"/>
                  </a:lnTo>
                  <a:close/>
                  <a:moveTo>
                    <a:pt x="7610" y="11"/>
                  </a:moveTo>
                  <a:lnTo>
                    <a:pt x="7471" y="11"/>
                  </a:lnTo>
                  <a:lnTo>
                    <a:pt x="7465" y="5"/>
                  </a:lnTo>
                  <a:lnTo>
                    <a:pt x="7471" y="0"/>
                  </a:lnTo>
                  <a:lnTo>
                    <a:pt x="7610" y="0"/>
                  </a:lnTo>
                  <a:lnTo>
                    <a:pt x="7616" y="5"/>
                  </a:lnTo>
                  <a:lnTo>
                    <a:pt x="7610" y="11"/>
                  </a:lnTo>
                  <a:close/>
                  <a:moveTo>
                    <a:pt x="7888" y="11"/>
                  </a:moveTo>
                  <a:lnTo>
                    <a:pt x="7749" y="11"/>
                  </a:lnTo>
                  <a:lnTo>
                    <a:pt x="7743" y="5"/>
                  </a:lnTo>
                  <a:lnTo>
                    <a:pt x="7749" y="0"/>
                  </a:lnTo>
                  <a:lnTo>
                    <a:pt x="7888" y="0"/>
                  </a:lnTo>
                  <a:lnTo>
                    <a:pt x="7893" y="5"/>
                  </a:lnTo>
                  <a:lnTo>
                    <a:pt x="7888" y="11"/>
                  </a:lnTo>
                  <a:close/>
                  <a:moveTo>
                    <a:pt x="8166" y="11"/>
                  </a:moveTo>
                  <a:lnTo>
                    <a:pt x="8028" y="11"/>
                  </a:lnTo>
                  <a:lnTo>
                    <a:pt x="8022" y="5"/>
                  </a:lnTo>
                  <a:lnTo>
                    <a:pt x="8028" y="0"/>
                  </a:lnTo>
                  <a:lnTo>
                    <a:pt x="8166" y="0"/>
                  </a:lnTo>
                  <a:lnTo>
                    <a:pt x="8172" y="5"/>
                  </a:lnTo>
                  <a:lnTo>
                    <a:pt x="8166" y="11"/>
                  </a:lnTo>
                  <a:close/>
                  <a:moveTo>
                    <a:pt x="8444" y="11"/>
                  </a:moveTo>
                  <a:lnTo>
                    <a:pt x="8305" y="11"/>
                  </a:lnTo>
                  <a:lnTo>
                    <a:pt x="8299" y="5"/>
                  </a:lnTo>
                  <a:lnTo>
                    <a:pt x="8305" y="0"/>
                  </a:lnTo>
                  <a:lnTo>
                    <a:pt x="8444" y="0"/>
                  </a:lnTo>
                  <a:lnTo>
                    <a:pt x="8450" y="5"/>
                  </a:lnTo>
                  <a:lnTo>
                    <a:pt x="8444" y="11"/>
                  </a:lnTo>
                  <a:close/>
                  <a:moveTo>
                    <a:pt x="8723" y="11"/>
                  </a:moveTo>
                  <a:lnTo>
                    <a:pt x="8583" y="11"/>
                  </a:lnTo>
                  <a:lnTo>
                    <a:pt x="8577" y="5"/>
                  </a:lnTo>
                  <a:lnTo>
                    <a:pt x="8583" y="0"/>
                  </a:lnTo>
                  <a:lnTo>
                    <a:pt x="8723" y="0"/>
                  </a:lnTo>
                  <a:lnTo>
                    <a:pt x="8728" y="5"/>
                  </a:lnTo>
                  <a:lnTo>
                    <a:pt x="8723" y="11"/>
                  </a:lnTo>
                  <a:close/>
                  <a:moveTo>
                    <a:pt x="9000" y="11"/>
                  </a:moveTo>
                  <a:lnTo>
                    <a:pt x="8862" y="11"/>
                  </a:lnTo>
                  <a:lnTo>
                    <a:pt x="8856" y="5"/>
                  </a:lnTo>
                  <a:lnTo>
                    <a:pt x="8862" y="0"/>
                  </a:lnTo>
                  <a:lnTo>
                    <a:pt x="9000" y="0"/>
                  </a:lnTo>
                  <a:lnTo>
                    <a:pt x="9006" y="5"/>
                  </a:lnTo>
                  <a:lnTo>
                    <a:pt x="9000" y="11"/>
                  </a:lnTo>
                  <a:close/>
                  <a:moveTo>
                    <a:pt x="9279" y="11"/>
                  </a:moveTo>
                  <a:lnTo>
                    <a:pt x="9139" y="11"/>
                  </a:lnTo>
                  <a:lnTo>
                    <a:pt x="9133" y="5"/>
                  </a:lnTo>
                  <a:lnTo>
                    <a:pt x="9139" y="0"/>
                  </a:lnTo>
                  <a:lnTo>
                    <a:pt x="9279" y="0"/>
                  </a:lnTo>
                  <a:lnTo>
                    <a:pt x="9285" y="5"/>
                  </a:lnTo>
                  <a:lnTo>
                    <a:pt x="9279" y="11"/>
                  </a:lnTo>
                  <a:close/>
                  <a:moveTo>
                    <a:pt x="9557" y="11"/>
                  </a:moveTo>
                  <a:lnTo>
                    <a:pt x="9418" y="11"/>
                  </a:lnTo>
                  <a:lnTo>
                    <a:pt x="9412" y="5"/>
                  </a:lnTo>
                  <a:lnTo>
                    <a:pt x="9418" y="0"/>
                  </a:lnTo>
                  <a:lnTo>
                    <a:pt x="9557" y="0"/>
                  </a:lnTo>
                  <a:lnTo>
                    <a:pt x="9562" y="5"/>
                  </a:lnTo>
                  <a:lnTo>
                    <a:pt x="9557" y="11"/>
                  </a:lnTo>
                  <a:close/>
                  <a:moveTo>
                    <a:pt x="9834" y="11"/>
                  </a:moveTo>
                  <a:lnTo>
                    <a:pt x="9696" y="11"/>
                  </a:lnTo>
                  <a:lnTo>
                    <a:pt x="9690" y="5"/>
                  </a:lnTo>
                  <a:lnTo>
                    <a:pt x="9696" y="0"/>
                  </a:lnTo>
                  <a:lnTo>
                    <a:pt x="9834" y="0"/>
                  </a:lnTo>
                  <a:lnTo>
                    <a:pt x="9840" y="5"/>
                  </a:lnTo>
                  <a:lnTo>
                    <a:pt x="9834" y="11"/>
                  </a:lnTo>
                  <a:close/>
                  <a:moveTo>
                    <a:pt x="10113" y="11"/>
                  </a:moveTo>
                  <a:lnTo>
                    <a:pt x="9974" y="11"/>
                  </a:lnTo>
                  <a:lnTo>
                    <a:pt x="9969" y="5"/>
                  </a:lnTo>
                  <a:lnTo>
                    <a:pt x="9974" y="0"/>
                  </a:lnTo>
                  <a:lnTo>
                    <a:pt x="10113" y="0"/>
                  </a:lnTo>
                  <a:lnTo>
                    <a:pt x="10119" y="5"/>
                  </a:lnTo>
                  <a:lnTo>
                    <a:pt x="10113" y="11"/>
                  </a:lnTo>
                  <a:close/>
                  <a:moveTo>
                    <a:pt x="10391" y="11"/>
                  </a:moveTo>
                  <a:lnTo>
                    <a:pt x="10252" y="11"/>
                  </a:lnTo>
                  <a:lnTo>
                    <a:pt x="10246" y="5"/>
                  </a:lnTo>
                  <a:lnTo>
                    <a:pt x="10252" y="0"/>
                  </a:lnTo>
                  <a:lnTo>
                    <a:pt x="10391" y="0"/>
                  </a:lnTo>
                  <a:lnTo>
                    <a:pt x="10396" y="5"/>
                  </a:lnTo>
                  <a:lnTo>
                    <a:pt x="10391" y="11"/>
                  </a:lnTo>
                  <a:close/>
                  <a:moveTo>
                    <a:pt x="10669" y="11"/>
                  </a:moveTo>
                  <a:lnTo>
                    <a:pt x="10529" y="11"/>
                  </a:lnTo>
                  <a:lnTo>
                    <a:pt x="10524" y="5"/>
                  </a:lnTo>
                  <a:lnTo>
                    <a:pt x="10529" y="0"/>
                  </a:lnTo>
                  <a:lnTo>
                    <a:pt x="10669" y="0"/>
                  </a:lnTo>
                  <a:lnTo>
                    <a:pt x="10675" y="5"/>
                  </a:lnTo>
                  <a:lnTo>
                    <a:pt x="10669" y="11"/>
                  </a:lnTo>
                  <a:close/>
                  <a:moveTo>
                    <a:pt x="10947" y="11"/>
                  </a:moveTo>
                  <a:lnTo>
                    <a:pt x="10808" y="11"/>
                  </a:lnTo>
                  <a:lnTo>
                    <a:pt x="10802" y="5"/>
                  </a:lnTo>
                  <a:lnTo>
                    <a:pt x="10808" y="0"/>
                  </a:lnTo>
                  <a:lnTo>
                    <a:pt x="10947" y="0"/>
                  </a:lnTo>
                  <a:lnTo>
                    <a:pt x="10953" y="5"/>
                  </a:lnTo>
                  <a:lnTo>
                    <a:pt x="10947" y="11"/>
                  </a:lnTo>
                  <a:close/>
                  <a:moveTo>
                    <a:pt x="11225" y="11"/>
                  </a:moveTo>
                  <a:lnTo>
                    <a:pt x="11086" y="11"/>
                  </a:lnTo>
                  <a:lnTo>
                    <a:pt x="11080" y="5"/>
                  </a:lnTo>
                  <a:lnTo>
                    <a:pt x="11086" y="0"/>
                  </a:lnTo>
                  <a:lnTo>
                    <a:pt x="11225" y="0"/>
                  </a:lnTo>
                  <a:lnTo>
                    <a:pt x="11232" y="5"/>
                  </a:lnTo>
                  <a:lnTo>
                    <a:pt x="11225" y="11"/>
                  </a:lnTo>
                  <a:close/>
                  <a:moveTo>
                    <a:pt x="11503" y="11"/>
                  </a:moveTo>
                  <a:lnTo>
                    <a:pt x="11365" y="11"/>
                  </a:lnTo>
                  <a:lnTo>
                    <a:pt x="11359" y="5"/>
                  </a:lnTo>
                  <a:lnTo>
                    <a:pt x="11365" y="0"/>
                  </a:lnTo>
                  <a:lnTo>
                    <a:pt x="11503" y="0"/>
                  </a:lnTo>
                  <a:lnTo>
                    <a:pt x="11509" y="5"/>
                  </a:lnTo>
                  <a:lnTo>
                    <a:pt x="11503" y="11"/>
                  </a:lnTo>
                  <a:close/>
                  <a:moveTo>
                    <a:pt x="11781" y="11"/>
                  </a:moveTo>
                  <a:lnTo>
                    <a:pt x="11642" y="11"/>
                  </a:lnTo>
                  <a:lnTo>
                    <a:pt x="11636" y="5"/>
                  </a:lnTo>
                  <a:lnTo>
                    <a:pt x="11642" y="0"/>
                  </a:lnTo>
                  <a:lnTo>
                    <a:pt x="11781" y="0"/>
                  </a:lnTo>
                  <a:lnTo>
                    <a:pt x="11787" y="5"/>
                  </a:lnTo>
                  <a:lnTo>
                    <a:pt x="11781" y="11"/>
                  </a:lnTo>
                  <a:close/>
                  <a:moveTo>
                    <a:pt x="12060" y="11"/>
                  </a:moveTo>
                  <a:lnTo>
                    <a:pt x="11921" y="11"/>
                  </a:lnTo>
                  <a:lnTo>
                    <a:pt x="11915" y="5"/>
                  </a:lnTo>
                  <a:lnTo>
                    <a:pt x="11921" y="0"/>
                  </a:lnTo>
                  <a:lnTo>
                    <a:pt x="12060" y="0"/>
                  </a:lnTo>
                  <a:lnTo>
                    <a:pt x="12065" y="5"/>
                  </a:lnTo>
                  <a:lnTo>
                    <a:pt x="12060" y="11"/>
                  </a:lnTo>
                  <a:close/>
                  <a:moveTo>
                    <a:pt x="12337" y="11"/>
                  </a:moveTo>
                  <a:lnTo>
                    <a:pt x="12199" y="11"/>
                  </a:lnTo>
                  <a:lnTo>
                    <a:pt x="12193" y="5"/>
                  </a:lnTo>
                  <a:lnTo>
                    <a:pt x="12199" y="0"/>
                  </a:lnTo>
                  <a:lnTo>
                    <a:pt x="12337" y="0"/>
                  </a:lnTo>
                  <a:lnTo>
                    <a:pt x="12343" y="5"/>
                  </a:lnTo>
                  <a:lnTo>
                    <a:pt x="12337" y="11"/>
                  </a:lnTo>
                  <a:close/>
                  <a:moveTo>
                    <a:pt x="12616" y="11"/>
                  </a:moveTo>
                  <a:lnTo>
                    <a:pt x="12476" y="11"/>
                  </a:lnTo>
                  <a:lnTo>
                    <a:pt x="12470" y="5"/>
                  </a:lnTo>
                  <a:lnTo>
                    <a:pt x="12476" y="0"/>
                  </a:lnTo>
                  <a:lnTo>
                    <a:pt x="12616" y="0"/>
                  </a:lnTo>
                  <a:lnTo>
                    <a:pt x="12622" y="5"/>
                  </a:lnTo>
                  <a:lnTo>
                    <a:pt x="12616" y="11"/>
                  </a:lnTo>
                  <a:close/>
                  <a:moveTo>
                    <a:pt x="12894" y="11"/>
                  </a:moveTo>
                  <a:lnTo>
                    <a:pt x="12755" y="11"/>
                  </a:lnTo>
                  <a:lnTo>
                    <a:pt x="12749" y="5"/>
                  </a:lnTo>
                  <a:lnTo>
                    <a:pt x="12755" y="0"/>
                  </a:lnTo>
                  <a:lnTo>
                    <a:pt x="12894" y="0"/>
                  </a:lnTo>
                  <a:lnTo>
                    <a:pt x="12899" y="5"/>
                  </a:lnTo>
                  <a:lnTo>
                    <a:pt x="12894" y="11"/>
                  </a:lnTo>
                  <a:close/>
                  <a:moveTo>
                    <a:pt x="13171" y="11"/>
                  </a:moveTo>
                  <a:lnTo>
                    <a:pt x="13032" y="11"/>
                  </a:lnTo>
                  <a:lnTo>
                    <a:pt x="13027" y="5"/>
                  </a:lnTo>
                  <a:lnTo>
                    <a:pt x="13032" y="0"/>
                  </a:lnTo>
                  <a:lnTo>
                    <a:pt x="13171" y="0"/>
                  </a:lnTo>
                  <a:lnTo>
                    <a:pt x="13178" y="5"/>
                  </a:lnTo>
                  <a:lnTo>
                    <a:pt x="13171" y="11"/>
                  </a:lnTo>
                  <a:close/>
                  <a:moveTo>
                    <a:pt x="13450" y="11"/>
                  </a:moveTo>
                  <a:lnTo>
                    <a:pt x="13311" y="11"/>
                  </a:lnTo>
                  <a:lnTo>
                    <a:pt x="13306" y="5"/>
                  </a:lnTo>
                  <a:lnTo>
                    <a:pt x="13311" y="0"/>
                  </a:lnTo>
                  <a:lnTo>
                    <a:pt x="13450" y="0"/>
                  </a:lnTo>
                  <a:lnTo>
                    <a:pt x="13456" y="5"/>
                  </a:lnTo>
                  <a:lnTo>
                    <a:pt x="13450" y="11"/>
                  </a:lnTo>
                  <a:close/>
                  <a:moveTo>
                    <a:pt x="13728" y="11"/>
                  </a:moveTo>
                  <a:lnTo>
                    <a:pt x="13589" y="11"/>
                  </a:lnTo>
                  <a:lnTo>
                    <a:pt x="13583" y="5"/>
                  </a:lnTo>
                  <a:lnTo>
                    <a:pt x="13589" y="0"/>
                  </a:lnTo>
                  <a:lnTo>
                    <a:pt x="13728" y="0"/>
                  </a:lnTo>
                  <a:lnTo>
                    <a:pt x="13733" y="5"/>
                  </a:lnTo>
                  <a:lnTo>
                    <a:pt x="13728" y="11"/>
                  </a:lnTo>
                  <a:close/>
                  <a:moveTo>
                    <a:pt x="14006" y="11"/>
                  </a:moveTo>
                  <a:lnTo>
                    <a:pt x="13868" y="11"/>
                  </a:lnTo>
                  <a:lnTo>
                    <a:pt x="13861" y="5"/>
                  </a:lnTo>
                  <a:lnTo>
                    <a:pt x="13868" y="0"/>
                  </a:lnTo>
                  <a:lnTo>
                    <a:pt x="14006" y="0"/>
                  </a:lnTo>
                  <a:lnTo>
                    <a:pt x="14012" y="5"/>
                  </a:lnTo>
                  <a:lnTo>
                    <a:pt x="14006" y="11"/>
                  </a:lnTo>
                  <a:close/>
                  <a:moveTo>
                    <a:pt x="14284" y="11"/>
                  </a:moveTo>
                  <a:lnTo>
                    <a:pt x="14145" y="11"/>
                  </a:lnTo>
                  <a:lnTo>
                    <a:pt x="14139" y="5"/>
                  </a:lnTo>
                  <a:lnTo>
                    <a:pt x="14145" y="0"/>
                  </a:lnTo>
                  <a:lnTo>
                    <a:pt x="14284" y="0"/>
                  </a:lnTo>
                  <a:lnTo>
                    <a:pt x="14290" y="5"/>
                  </a:lnTo>
                  <a:lnTo>
                    <a:pt x="14284" y="11"/>
                  </a:lnTo>
                  <a:close/>
                  <a:moveTo>
                    <a:pt x="14563" y="11"/>
                  </a:moveTo>
                  <a:lnTo>
                    <a:pt x="14423" y="11"/>
                  </a:lnTo>
                  <a:lnTo>
                    <a:pt x="14417" y="5"/>
                  </a:lnTo>
                  <a:lnTo>
                    <a:pt x="14423" y="0"/>
                  </a:lnTo>
                  <a:lnTo>
                    <a:pt x="14563" y="0"/>
                  </a:lnTo>
                  <a:lnTo>
                    <a:pt x="14568" y="5"/>
                  </a:lnTo>
                  <a:lnTo>
                    <a:pt x="14563" y="11"/>
                  </a:lnTo>
                  <a:close/>
                  <a:moveTo>
                    <a:pt x="14840" y="11"/>
                  </a:moveTo>
                  <a:lnTo>
                    <a:pt x="14702" y="11"/>
                  </a:lnTo>
                  <a:lnTo>
                    <a:pt x="14696" y="5"/>
                  </a:lnTo>
                  <a:lnTo>
                    <a:pt x="14702" y="0"/>
                  </a:lnTo>
                  <a:lnTo>
                    <a:pt x="14840" y="0"/>
                  </a:lnTo>
                  <a:lnTo>
                    <a:pt x="14846" y="5"/>
                  </a:lnTo>
                  <a:lnTo>
                    <a:pt x="14840" y="11"/>
                  </a:lnTo>
                  <a:close/>
                  <a:moveTo>
                    <a:pt x="15118" y="11"/>
                  </a:moveTo>
                  <a:lnTo>
                    <a:pt x="14979" y="11"/>
                  </a:lnTo>
                  <a:lnTo>
                    <a:pt x="14973" y="5"/>
                  </a:lnTo>
                  <a:lnTo>
                    <a:pt x="14979" y="0"/>
                  </a:lnTo>
                  <a:lnTo>
                    <a:pt x="15118" y="0"/>
                  </a:lnTo>
                  <a:lnTo>
                    <a:pt x="15124" y="5"/>
                  </a:lnTo>
                  <a:lnTo>
                    <a:pt x="15118" y="11"/>
                  </a:lnTo>
                  <a:close/>
                  <a:moveTo>
                    <a:pt x="15397" y="11"/>
                  </a:moveTo>
                  <a:lnTo>
                    <a:pt x="15258" y="11"/>
                  </a:lnTo>
                  <a:lnTo>
                    <a:pt x="15252" y="5"/>
                  </a:lnTo>
                  <a:lnTo>
                    <a:pt x="15258" y="0"/>
                  </a:lnTo>
                  <a:lnTo>
                    <a:pt x="15397" y="0"/>
                  </a:lnTo>
                  <a:lnTo>
                    <a:pt x="15402" y="5"/>
                  </a:lnTo>
                  <a:lnTo>
                    <a:pt x="15397" y="11"/>
                  </a:lnTo>
                  <a:close/>
                  <a:moveTo>
                    <a:pt x="15674" y="11"/>
                  </a:moveTo>
                  <a:lnTo>
                    <a:pt x="15536" y="11"/>
                  </a:lnTo>
                  <a:lnTo>
                    <a:pt x="15530" y="5"/>
                  </a:lnTo>
                  <a:lnTo>
                    <a:pt x="15536" y="0"/>
                  </a:lnTo>
                  <a:lnTo>
                    <a:pt x="15674" y="0"/>
                  </a:lnTo>
                  <a:lnTo>
                    <a:pt x="15680" y="5"/>
                  </a:lnTo>
                  <a:lnTo>
                    <a:pt x="15674" y="11"/>
                  </a:lnTo>
                  <a:close/>
                  <a:moveTo>
                    <a:pt x="15953" y="11"/>
                  </a:moveTo>
                  <a:lnTo>
                    <a:pt x="15813" y="11"/>
                  </a:lnTo>
                  <a:lnTo>
                    <a:pt x="15807" y="5"/>
                  </a:lnTo>
                  <a:lnTo>
                    <a:pt x="15813" y="0"/>
                  </a:lnTo>
                  <a:lnTo>
                    <a:pt x="15953" y="0"/>
                  </a:lnTo>
                  <a:lnTo>
                    <a:pt x="15959" y="5"/>
                  </a:lnTo>
                  <a:lnTo>
                    <a:pt x="15953" y="11"/>
                  </a:lnTo>
                  <a:close/>
                  <a:moveTo>
                    <a:pt x="16231" y="11"/>
                  </a:moveTo>
                  <a:lnTo>
                    <a:pt x="16092" y="11"/>
                  </a:lnTo>
                  <a:lnTo>
                    <a:pt x="16086" y="5"/>
                  </a:lnTo>
                  <a:lnTo>
                    <a:pt x="16092" y="0"/>
                  </a:lnTo>
                  <a:lnTo>
                    <a:pt x="16231" y="0"/>
                  </a:lnTo>
                  <a:lnTo>
                    <a:pt x="16236" y="5"/>
                  </a:lnTo>
                  <a:lnTo>
                    <a:pt x="16231" y="11"/>
                  </a:lnTo>
                  <a:close/>
                  <a:moveTo>
                    <a:pt x="16509" y="11"/>
                  </a:moveTo>
                  <a:lnTo>
                    <a:pt x="16369" y="11"/>
                  </a:lnTo>
                  <a:lnTo>
                    <a:pt x="16364" y="5"/>
                  </a:lnTo>
                  <a:lnTo>
                    <a:pt x="16369" y="0"/>
                  </a:lnTo>
                  <a:lnTo>
                    <a:pt x="16509" y="0"/>
                  </a:lnTo>
                  <a:lnTo>
                    <a:pt x="16515" y="5"/>
                  </a:lnTo>
                  <a:lnTo>
                    <a:pt x="16509" y="11"/>
                  </a:lnTo>
                  <a:close/>
                  <a:moveTo>
                    <a:pt x="16787" y="11"/>
                  </a:moveTo>
                  <a:lnTo>
                    <a:pt x="16648" y="11"/>
                  </a:lnTo>
                  <a:lnTo>
                    <a:pt x="16642" y="5"/>
                  </a:lnTo>
                  <a:lnTo>
                    <a:pt x="16648" y="0"/>
                  </a:lnTo>
                  <a:lnTo>
                    <a:pt x="16787" y="0"/>
                  </a:lnTo>
                  <a:lnTo>
                    <a:pt x="16793" y="5"/>
                  </a:lnTo>
                  <a:lnTo>
                    <a:pt x="16787" y="11"/>
                  </a:lnTo>
                  <a:close/>
                  <a:moveTo>
                    <a:pt x="17065" y="11"/>
                  </a:moveTo>
                  <a:lnTo>
                    <a:pt x="16926" y="11"/>
                  </a:lnTo>
                  <a:lnTo>
                    <a:pt x="16920" y="5"/>
                  </a:lnTo>
                  <a:lnTo>
                    <a:pt x="16926" y="0"/>
                  </a:lnTo>
                  <a:lnTo>
                    <a:pt x="17065" y="0"/>
                  </a:lnTo>
                  <a:lnTo>
                    <a:pt x="17070" y="5"/>
                  </a:lnTo>
                  <a:lnTo>
                    <a:pt x="17065" y="11"/>
                  </a:lnTo>
                  <a:close/>
                  <a:moveTo>
                    <a:pt x="17343" y="11"/>
                  </a:moveTo>
                  <a:lnTo>
                    <a:pt x="17205" y="11"/>
                  </a:lnTo>
                  <a:lnTo>
                    <a:pt x="17199" y="5"/>
                  </a:lnTo>
                  <a:lnTo>
                    <a:pt x="17205" y="0"/>
                  </a:lnTo>
                  <a:lnTo>
                    <a:pt x="17343" y="0"/>
                  </a:lnTo>
                  <a:lnTo>
                    <a:pt x="17349" y="5"/>
                  </a:lnTo>
                  <a:lnTo>
                    <a:pt x="17343" y="11"/>
                  </a:lnTo>
                  <a:close/>
                  <a:moveTo>
                    <a:pt x="17621" y="11"/>
                  </a:moveTo>
                  <a:lnTo>
                    <a:pt x="17482" y="11"/>
                  </a:lnTo>
                  <a:lnTo>
                    <a:pt x="17476" y="5"/>
                  </a:lnTo>
                  <a:lnTo>
                    <a:pt x="17482" y="0"/>
                  </a:lnTo>
                  <a:lnTo>
                    <a:pt x="17621" y="0"/>
                  </a:lnTo>
                  <a:lnTo>
                    <a:pt x="17627" y="5"/>
                  </a:lnTo>
                  <a:lnTo>
                    <a:pt x="17621" y="11"/>
                  </a:lnTo>
                  <a:close/>
                  <a:moveTo>
                    <a:pt x="17900" y="11"/>
                  </a:moveTo>
                  <a:lnTo>
                    <a:pt x="17760" y="11"/>
                  </a:lnTo>
                  <a:lnTo>
                    <a:pt x="17754" y="5"/>
                  </a:lnTo>
                  <a:lnTo>
                    <a:pt x="17760" y="0"/>
                  </a:lnTo>
                  <a:lnTo>
                    <a:pt x="17900" y="0"/>
                  </a:lnTo>
                  <a:lnTo>
                    <a:pt x="17905" y="5"/>
                  </a:lnTo>
                  <a:lnTo>
                    <a:pt x="17900" y="11"/>
                  </a:lnTo>
                  <a:close/>
                  <a:moveTo>
                    <a:pt x="18177" y="11"/>
                  </a:moveTo>
                  <a:lnTo>
                    <a:pt x="18039" y="11"/>
                  </a:lnTo>
                  <a:lnTo>
                    <a:pt x="18033" y="5"/>
                  </a:lnTo>
                  <a:lnTo>
                    <a:pt x="18039" y="0"/>
                  </a:lnTo>
                  <a:lnTo>
                    <a:pt x="18177" y="0"/>
                  </a:lnTo>
                  <a:lnTo>
                    <a:pt x="18183" y="5"/>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6" name="Freeform 64">
              <a:extLst>
                <a:ext uri="{FF2B5EF4-FFF2-40B4-BE49-F238E27FC236}">
                  <a16:creationId xmlns:a16="http://schemas.microsoft.com/office/drawing/2014/main" id="{AAEAE4AA-EDE2-489C-ADD8-9BE8D71D421D}"/>
                </a:ext>
              </a:extLst>
            </p:cNvPr>
            <p:cNvSpPr>
              <a:spLocks noEditPoints="1"/>
            </p:cNvSpPr>
            <p:nvPr userDrawn="1"/>
          </p:nvSpPr>
          <p:spPr bwMode="auto">
            <a:xfrm>
              <a:off x="-3615" y="4945762"/>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7" name="Freeform 65">
              <a:extLst>
                <a:ext uri="{FF2B5EF4-FFF2-40B4-BE49-F238E27FC236}">
                  <a16:creationId xmlns:a16="http://schemas.microsoft.com/office/drawing/2014/main" id="{9E98E164-6478-41D7-8D53-63DA43B231D9}"/>
                </a:ext>
              </a:extLst>
            </p:cNvPr>
            <p:cNvSpPr>
              <a:spLocks noEditPoints="1"/>
            </p:cNvSpPr>
            <p:nvPr userDrawn="1"/>
          </p:nvSpPr>
          <p:spPr bwMode="auto">
            <a:xfrm>
              <a:off x="-3615" y="3433652"/>
              <a:ext cx="12199229" cy="9305"/>
            </a:xfrm>
            <a:custGeom>
              <a:avLst/>
              <a:gdLst>
                <a:gd name="T0" fmla="*/ 0 w 18354"/>
                <a:gd name="T1" fmla="*/ 0 h 12"/>
                <a:gd name="T2" fmla="*/ 241 w 18354"/>
                <a:gd name="T3" fmla="*/ 0 h 12"/>
                <a:gd name="T4" fmla="*/ 657 w 18354"/>
                <a:gd name="T5" fmla="*/ 0 h 12"/>
                <a:gd name="T6" fmla="*/ 942 w 18354"/>
                <a:gd name="T7" fmla="*/ 6 h 12"/>
                <a:gd name="T8" fmla="*/ 1214 w 18354"/>
                <a:gd name="T9" fmla="*/ 12 h 12"/>
                <a:gd name="T10" fmla="*/ 1770 w 18354"/>
                <a:gd name="T11" fmla="*/ 12 h 12"/>
                <a:gd name="T12" fmla="*/ 1909 w 18354"/>
                <a:gd name="T13" fmla="*/ 12 h 12"/>
                <a:gd name="T14" fmla="*/ 2182 w 18354"/>
                <a:gd name="T15" fmla="*/ 6 h 12"/>
                <a:gd name="T16" fmla="*/ 2465 w 18354"/>
                <a:gd name="T17" fmla="*/ 0 h 12"/>
                <a:gd name="T18" fmla="*/ 2883 w 18354"/>
                <a:gd name="T19" fmla="*/ 0 h 12"/>
                <a:gd name="T20" fmla="*/ 3166 w 18354"/>
                <a:gd name="T21" fmla="*/ 6 h 12"/>
                <a:gd name="T22" fmla="*/ 3439 w 18354"/>
                <a:gd name="T23" fmla="*/ 12 h 12"/>
                <a:gd name="T24" fmla="*/ 3994 w 18354"/>
                <a:gd name="T25" fmla="*/ 12 h 12"/>
                <a:gd name="T26" fmla="*/ 4134 w 18354"/>
                <a:gd name="T27" fmla="*/ 12 h 12"/>
                <a:gd name="T28" fmla="*/ 4406 w 18354"/>
                <a:gd name="T29" fmla="*/ 6 h 12"/>
                <a:gd name="T30" fmla="*/ 4691 w 18354"/>
                <a:gd name="T31" fmla="*/ 0 h 12"/>
                <a:gd name="T32" fmla="*/ 5107 w 18354"/>
                <a:gd name="T33" fmla="*/ 0 h 12"/>
                <a:gd name="T34" fmla="*/ 5391 w 18354"/>
                <a:gd name="T35" fmla="*/ 6 h 12"/>
                <a:gd name="T36" fmla="*/ 5663 w 18354"/>
                <a:gd name="T37" fmla="*/ 12 h 12"/>
                <a:gd name="T38" fmla="*/ 6220 w 18354"/>
                <a:gd name="T39" fmla="*/ 12 h 12"/>
                <a:gd name="T40" fmla="*/ 6359 w 18354"/>
                <a:gd name="T41" fmla="*/ 12 h 12"/>
                <a:gd name="T42" fmla="*/ 6630 w 18354"/>
                <a:gd name="T43" fmla="*/ 6 h 12"/>
                <a:gd name="T44" fmla="*/ 6915 w 18354"/>
                <a:gd name="T45" fmla="*/ 0 h 12"/>
                <a:gd name="T46" fmla="*/ 7332 w 18354"/>
                <a:gd name="T47" fmla="*/ 0 h 12"/>
                <a:gd name="T48" fmla="*/ 7616 w 18354"/>
                <a:gd name="T49" fmla="*/ 6 h 12"/>
                <a:gd name="T50" fmla="*/ 7888 w 18354"/>
                <a:gd name="T51" fmla="*/ 12 h 12"/>
                <a:gd name="T52" fmla="*/ 8444 w 18354"/>
                <a:gd name="T53" fmla="*/ 12 h 12"/>
                <a:gd name="T54" fmla="*/ 8583 w 18354"/>
                <a:gd name="T55" fmla="*/ 12 h 12"/>
                <a:gd name="T56" fmla="*/ 8856 w 18354"/>
                <a:gd name="T57" fmla="*/ 6 h 12"/>
                <a:gd name="T58" fmla="*/ 9139 w 18354"/>
                <a:gd name="T59" fmla="*/ 0 h 12"/>
                <a:gd name="T60" fmla="*/ 9557 w 18354"/>
                <a:gd name="T61" fmla="*/ 0 h 12"/>
                <a:gd name="T62" fmla="*/ 9840 w 18354"/>
                <a:gd name="T63" fmla="*/ 6 h 12"/>
                <a:gd name="T64" fmla="*/ 10113 w 18354"/>
                <a:gd name="T65" fmla="*/ 12 h 12"/>
                <a:gd name="T66" fmla="*/ 10669 w 18354"/>
                <a:gd name="T67" fmla="*/ 12 h 12"/>
                <a:gd name="T68" fmla="*/ 10808 w 18354"/>
                <a:gd name="T69" fmla="*/ 12 h 12"/>
                <a:gd name="T70" fmla="*/ 11080 w 18354"/>
                <a:gd name="T71" fmla="*/ 6 h 12"/>
                <a:gd name="T72" fmla="*/ 11365 w 18354"/>
                <a:gd name="T73" fmla="*/ 0 h 12"/>
                <a:gd name="T74" fmla="*/ 11781 w 18354"/>
                <a:gd name="T75" fmla="*/ 0 h 12"/>
                <a:gd name="T76" fmla="*/ 12065 w 18354"/>
                <a:gd name="T77" fmla="*/ 6 h 12"/>
                <a:gd name="T78" fmla="*/ 12337 w 18354"/>
                <a:gd name="T79" fmla="*/ 12 h 12"/>
                <a:gd name="T80" fmla="*/ 12894 w 18354"/>
                <a:gd name="T81" fmla="*/ 12 h 12"/>
                <a:gd name="T82" fmla="*/ 13032 w 18354"/>
                <a:gd name="T83" fmla="*/ 12 h 12"/>
                <a:gd name="T84" fmla="*/ 13306 w 18354"/>
                <a:gd name="T85" fmla="*/ 6 h 12"/>
                <a:gd name="T86" fmla="*/ 13589 w 18354"/>
                <a:gd name="T87" fmla="*/ 0 h 12"/>
                <a:gd name="T88" fmla="*/ 14006 w 18354"/>
                <a:gd name="T89" fmla="*/ 0 h 12"/>
                <a:gd name="T90" fmla="*/ 14290 w 18354"/>
                <a:gd name="T91" fmla="*/ 6 h 12"/>
                <a:gd name="T92" fmla="*/ 14563 w 18354"/>
                <a:gd name="T93" fmla="*/ 12 h 12"/>
                <a:gd name="T94" fmla="*/ 15118 w 18354"/>
                <a:gd name="T95" fmla="*/ 12 h 12"/>
                <a:gd name="T96" fmla="*/ 15258 w 18354"/>
                <a:gd name="T97" fmla="*/ 12 h 12"/>
                <a:gd name="T98" fmla="*/ 15530 w 18354"/>
                <a:gd name="T99" fmla="*/ 6 h 12"/>
                <a:gd name="T100" fmla="*/ 15813 w 18354"/>
                <a:gd name="T101" fmla="*/ 0 h 12"/>
                <a:gd name="T102" fmla="*/ 16231 w 18354"/>
                <a:gd name="T103" fmla="*/ 0 h 12"/>
                <a:gd name="T104" fmla="*/ 16515 w 18354"/>
                <a:gd name="T105" fmla="*/ 6 h 12"/>
                <a:gd name="T106" fmla="*/ 16787 w 18354"/>
                <a:gd name="T107" fmla="*/ 12 h 12"/>
                <a:gd name="T108" fmla="*/ 17343 w 18354"/>
                <a:gd name="T109" fmla="*/ 12 h 12"/>
                <a:gd name="T110" fmla="*/ 17482 w 18354"/>
                <a:gd name="T111" fmla="*/ 12 h 12"/>
                <a:gd name="T112" fmla="*/ 17754 w 18354"/>
                <a:gd name="T113" fmla="*/ 6 h 12"/>
                <a:gd name="T114" fmla="*/ 18039 w 18354"/>
                <a:gd name="T11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2">
                  <a:moveTo>
                    <a:pt x="18354" y="0"/>
                  </a:moveTo>
                  <a:lnTo>
                    <a:pt x="18316" y="0"/>
                  </a:lnTo>
                  <a:lnTo>
                    <a:pt x="18310" y="6"/>
                  </a:lnTo>
                  <a:lnTo>
                    <a:pt x="18316" y="12"/>
                  </a:lnTo>
                  <a:lnTo>
                    <a:pt x="18354" y="12"/>
                  </a:lnTo>
                  <a:lnTo>
                    <a:pt x="18354" y="0"/>
                  </a:lnTo>
                  <a:close/>
                  <a:moveTo>
                    <a:pt x="0" y="12"/>
                  </a:moveTo>
                  <a:lnTo>
                    <a:pt x="0" y="0"/>
                  </a:lnTo>
                  <a:lnTo>
                    <a:pt x="102" y="0"/>
                  </a:lnTo>
                  <a:lnTo>
                    <a:pt x="108" y="6"/>
                  </a:lnTo>
                  <a:lnTo>
                    <a:pt x="102" y="12"/>
                  </a:lnTo>
                  <a:lnTo>
                    <a:pt x="0" y="12"/>
                  </a:lnTo>
                  <a:close/>
                  <a:moveTo>
                    <a:pt x="380" y="12"/>
                  </a:moveTo>
                  <a:lnTo>
                    <a:pt x="241" y="12"/>
                  </a:lnTo>
                  <a:lnTo>
                    <a:pt x="235" y="6"/>
                  </a:lnTo>
                  <a:lnTo>
                    <a:pt x="241" y="0"/>
                  </a:lnTo>
                  <a:lnTo>
                    <a:pt x="380" y="0"/>
                  </a:lnTo>
                  <a:lnTo>
                    <a:pt x="385" y="6"/>
                  </a:lnTo>
                  <a:lnTo>
                    <a:pt x="380" y="12"/>
                  </a:lnTo>
                  <a:close/>
                  <a:moveTo>
                    <a:pt x="657" y="12"/>
                  </a:moveTo>
                  <a:lnTo>
                    <a:pt x="519" y="12"/>
                  </a:lnTo>
                  <a:lnTo>
                    <a:pt x="513" y="6"/>
                  </a:lnTo>
                  <a:lnTo>
                    <a:pt x="519" y="0"/>
                  </a:lnTo>
                  <a:lnTo>
                    <a:pt x="657" y="0"/>
                  </a:lnTo>
                  <a:lnTo>
                    <a:pt x="663" y="6"/>
                  </a:lnTo>
                  <a:lnTo>
                    <a:pt x="657" y="12"/>
                  </a:lnTo>
                  <a:close/>
                  <a:moveTo>
                    <a:pt x="936" y="12"/>
                  </a:moveTo>
                  <a:lnTo>
                    <a:pt x="797" y="12"/>
                  </a:lnTo>
                  <a:lnTo>
                    <a:pt x="792" y="6"/>
                  </a:lnTo>
                  <a:lnTo>
                    <a:pt x="797" y="0"/>
                  </a:lnTo>
                  <a:lnTo>
                    <a:pt x="936" y="0"/>
                  </a:lnTo>
                  <a:lnTo>
                    <a:pt x="942" y="6"/>
                  </a:lnTo>
                  <a:lnTo>
                    <a:pt x="936" y="12"/>
                  </a:lnTo>
                  <a:close/>
                  <a:moveTo>
                    <a:pt x="1214" y="12"/>
                  </a:moveTo>
                  <a:lnTo>
                    <a:pt x="1075" y="12"/>
                  </a:lnTo>
                  <a:lnTo>
                    <a:pt x="1069" y="6"/>
                  </a:lnTo>
                  <a:lnTo>
                    <a:pt x="1075" y="0"/>
                  </a:lnTo>
                  <a:lnTo>
                    <a:pt x="1214" y="0"/>
                  </a:lnTo>
                  <a:lnTo>
                    <a:pt x="1219" y="6"/>
                  </a:lnTo>
                  <a:lnTo>
                    <a:pt x="1214" y="12"/>
                  </a:lnTo>
                  <a:close/>
                  <a:moveTo>
                    <a:pt x="1492" y="12"/>
                  </a:moveTo>
                  <a:lnTo>
                    <a:pt x="1352" y="12"/>
                  </a:lnTo>
                  <a:lnTo>
                    <a:pt x="1347" y="6"/>
                  </a:lnTo>
                  <a:lnTo>
                    <a:pt x="1352" y="0"/>
                  </a:lnTo>
                  <a:lnTo>
                    <a:pt x="1492" y="0"/>
                  </a:lnTo>
                  <a:lnTo>
                    <a:pt x="1498" y="6"/>
                  </a:lnTo>
                  <a:lnTo>
                    <a:pt x="1492" y="12"/>
                  </a:lnTo>
                  <a:close/>
                  <a:moveTo>
                    <a:pt x="1770" y="12"/>
                  </a:moveTo>
                  <a:lnTo>
                    <a:pt x="1631" y="12"/>
                  </a:lnTo>
                  <a:lnTo>
                    <a:pt x="1625" y="6"/>
                  </a:lnTo>
                  <a:lnTo>
                    <a:pt x="1631" y="0"/>
                  </a:lnTo>
                  <a:lnTo>
                    <a:pt x="1770" y="0"/>
                  </a:lnTo>
                  <a:lnTo>
                    <a:pt x="1776" y="6"/>
                  </a:lnTo>
                  <a:lnTo>
                    <a:pt x="1770" y="12"/>
                  </a:lnTo>
                  <a:close/>
                  <a:moveTo>
                    <a:pt x="2048" y="12"/>
                  </a:moveTo>
                  <a:lnTo>
                    <a:pt x="1909" y="12"/>
                  </a:lnTo>
                  <a:lnTo>
                    <a:pt x="1903" y="6"/>
                  </a:lnTo>
                  <a:lnTo>
                    <a:pt x="1909" y="0"/>
                  </a:lnTo>
                  <a:lnTo>
                    <a:pt x="2048" y="0"/>
                  </a:lnTo>
                  <a:lnTo>
                    <a:pt x="2055" y="6"/>
                  </a:lnTo>
                  <a:lnTo>
                    <a:pt x="2048" y="12"/>
                  </a:lnTo>
                  <a:close/>
                  <a:moveTo>
                    <a:pt x="2326" y="12"/>
                  </a:moveTo>
                  <a:lnTo>
                    <a:pt x="2188" y="12"/>
                  </a:lnTo>
                  <a:lnTo>
                    <a:pt x="2182" y="6"/>
                  </a:lnTo>
                  <a:lnTo>
                    <a:pt x="2188" y="0"/>
                  </a:lnTo>
                  <a:lnTo>
                    <a:pt x="2326" y="0"/>
                  </a:lnTo>
                  <a:lnTo>
                    <a:pt x="2332" y="6"/>
                  </a:lnTo>
                  <a:lnTo>
                    <a:pt x="2326" y="12"/>
                  </a:lnTo>
                  <a:close/>
                  <a:moveTo>
                    <a:pt x="2604" y="12"/>
                  </a:moveTo>
                  <a:lnTo>
                    <a:pt x="2465" y="12"/>
                  </a:lnTo>
                  <a:lnTo>
                    <a:pt x="2459" y="6"/>
                  </a:lnTo>
                  <a:lnTo>
                    <a:pt x="2465" y="0"/>
                  </a:lnTo>
                  <a:lnTo>
                    <a:pt x="2604" y="0"/>
                  </a:lnTo>
                  <a:lnTo>
                    <a:pt x="2610" y="6"/>
                  </a:lnTo>
                  <a:lnTo>
                    <a:pt x="2604" y="12"/>
                  </a:lnTo>
                  <a:close/>
                  <a:moveTo>
                    <a:pt x="2883" y="12"/>
                  </a:moveTo>
                  <a:lnTo>
                    <a:pt x="2744" y="12"/>
                  </a:lnTo>
                  <a:lnTo>
                    <a:pt x="2738" y="6"/>
                  </a:lnTo>
                  <a:lnTo>
                    <a:pt x="2744" y="0"/>
                  </a:lnTo>
                  <a:lnTo>
                    <a:pt x="2883" y="0"/>
                  </a:lnTo>
                  <a:lnTo>
                    <a:pt x="2888" y="6"/>
                  </a:lnTo>
                  <a:lnTo>
                    <a:pt x="2883" y="12"/>
                  </a:lnTo>
                  <a:close/>
                  <a:moveTo>
                    <a:pt x="3160" y="12"/>
                  </a:moveTo>
                  <a:lnTo>
                    <a:pt x="3022" y="12"/>
                  </a:lnTo>
                  <a:lnTo>
                    <a:pt x="3016" y="6"/>
                  </a:lnTo>
                  <a:lnTo>
                    <a:pt x="3022" y="0"/>
                  </a:lnTo>
                  <a:lnTo>
                    <a:pt x="3160" y="0"/>
                  </a:lnTo>
                  <a:lnTo>
                    <a:pt x="3166" y="6"/>
                  </a:lnTo>
                  <a:lnTo>
                    <a:pt x="3160" y="12"/>
                  </a:lnTo>
                  <a:close/>
                  <a:moveTo>
                    <a:pt x="3439" y="12"/>
                  </a:moveTo>
                  <a:lnTo>
                    <a:pt x="3299" y="12"/>
                  </a:lnTo>
                  <a:lnTo>
                    <a:pt x="3293" y="6"/>
                  </a:lnTo>
                  <a:lnTo>
                    <a:pt x="3299" y="0"/>
                  </a:lnTo>
                  <a:lnTo>
                    <a:pt x="3439" y="0"/>
                  </a:lnTo>
                  <a:lnTo>
                    <a:pt x="3445" y="6"/>
                  </a:lnTo>
                  <a:lnTo>
                    <a:pt x="3439" y="12"/>
                  </a:lnTo>
                  <a:close/>
                  <a:moveTo>
                    <a:pt x="3717" y="12"/>
                  </a:moveTo>
                  <a:lnTo>
                    <a:pt x="3578" y="12"/>
                  </a:lnTo>
                  <a:lnTo>
                    <a:pt x="3572" y="6"/>
                  </a:lnTo>
                  <a:lnTo>
                    <a:pt x="3578" y="0"/>
                  </a:lnTo>
                  <a:lnTo>
                    <a:pt x="3717" y="0"/>
                  </a:lnTo>
                  <a:lnTo>
                    <a:pt x="3722" y="6"/>
                  </a:lnTo>
                  <a:lnTo>
                    <a:pt x="3717" y="12"/>
                  </a:lnTo>
                  <a:close/>
                  <a:moveTo>
                    <a:pt x="3994" y="12"/>
                  </a:moveTo>
                  <a:lnTo>
                    <a:pt x="3855" y="12"/>
                  </a:lnTo>
                  <a:lnTo>
                    <a:pt x="3850" y="6"/>
                  </a:lnTo>
                  <a:lnTo>
                    <a:pt x="3855" y="0"/>
                  </a:lnTo>
                  <a:lnTo>
                    <a:pt x="3994" y="0"/>
                  </a:lnTo>
                  <a:lnTo>
                    <a:pt x="4001" y="6"/>
                  </a:lnTo>
                  <a:lnTo>
                    <a:pt x="3994" y="12"/>
                  </a:lnTo>
                  <a:close/>
                  <a:moveTo>
                    <a:pt x="4273" y="12"/>
                  </a:moveTo>
                  <a:lnTo>
                    <a:pt x="4134" y="12"/>
                  </a:lnTo>
                  <a:lnTo>
                    <a:pt x="4129" y="6"/>
                  </a:lnTo>
                  <a:lnTo>
                    <a:pt x="4134" y="0"/>
                  </a:lnTo>
                  <a:lnTo>
                    <a:pt x="4273" y="0"/>
                  </a:lnTo>
                  <a:lnTo>
                    <a:pt x="4279" y="6"/>
                  </a:lnTo>
                  <a:lnTo>
                    <a:pt x="4273" y="12"/>
                  </a:lnTo>
                  <a:close/>
                  <a:moveTo>
                    <a:pt x="4551" y="12"/>
                  </a:moveTo>
                  <a:lnTo>
                    <a:pt x="4412" y="12"/>
                  </a:lnTo>
                  <a:lnTo>
                    <a:pt x="4406" y="6"/>
                  </a:lnTo>
                  <a:lnTo>
                    <a:pt x="4412" y="0"/>
                  </a:lnTo>
                  <a:lnTo>
                    <a:pt x="4551" y="0"/>
                  </a:lnTo>
                  <a:lnTo>
                    <a:pt x="4556" y="6"/>
                  </a:lnTo>
                  <a:lnTo>
                    <a:pt x="4551" y="12"/>
                  </a:lnTo>
                  <a:close/>
                  <a:moveTo>
                    <a:pt x="4829" y="12"/>
                  </a:moveTo>
                  <a:lnTo>
                    <a:pt x="4691" y="12"/>
                  </a:lnTo>
                  <a:lnTo>
                    <a:pt x="4684" y="6"/>
                  </a:lnTo>
                  <a:lnTo>
                    <a:pt x="4691" y="0"/>
                  </a:lnTo>
                  <a:lnTo>
                    <a:pt x="4829" y="0"/>
                  </a:lnTo>
                  <a:lnTo>
                    <a:pt x="4835" y="6"/>
                  </a:lnTo>
                  <a:lnTo>
                    <a:pt x="4829" y="12"/>
                  </a:lnTo>
                  <a:close/>
                  <a:moveTo>
                    <a:pt x="5107" y="12"/>
                  </a:moveTo>
                  <a:lnTo>
                    <a:pt x="4968" y="12"/>
                  </a:lnTo>
                  <a:lnTo>
                    <a:pt x="4962" y="6"/>
                  </a:lnTo>
                  <a:lnTo>
                    <a:pt x="4968" y="0"/>
                  </a:lnTo>
                  <a:lnTo>
                    <a:pt x="5107" y="0"/>
                  </a:lnTo>
                  <a:lnTo>
                    <a:pt x="5113" y="6"/>
                  </a:lnTo>
                  <a:lnTo>
                    <a:pt x="5107" y="12"/>
                  </a:lnTo>
                  <a:close/>
                  <a:moveTo>
                    <a:pt x="5386" y="12"/>
                  </a:moveTo>
                  <a:lnTo>
                    <a:pt x="5246" y="12"/>
                  </a:lnTo>
                  <a:lnTo>
                    <a:pt x="5240" y="6"/>
                  </a:lnTo>
                  <a:lnTo>
                    <a:pt x="5246" y="0"/>
                  </a:lnTo>
                  <a:lnTo>
                    <a:pt x="5386" y="0"/>
                  </a:lnTo>
                  <a:lnTo>
                    <a:pt x="5391" y="6"/>
                  </a:lnTo>
                  <a:lnTo>
                    <a:pt x="5386" y="12"/>
                  </a:lnTo>
                  <a:close/>
                  <a:moveTo>
                    <a:pt x="5663" y="12"/>
                  </a:moveTo>
                  <a:lnTo>
                    <a:pt x="5525" y="12"/>
                  </a:lnTo>
                  <a:lnTo>
                    <a:pt x="5519" y="6"/>
                  </a:lnTo>
                  <a:lnTo>
                    <a:pt x="5525" y="0"/>
                  </a:lnTo>
                  <a:lnTo>
                    <a:pt x="5663" y="0"/>
                  </a:lnTo>
                  <a:lnTo>
                    <a:pt x="5669" y="6"/>
                  </a:lnTo>
                  <a:lnTo>
                    <a:pt x="5663" y="12"/>
                  </a:lnTo>
                  <a:close/>
                  <a:moveTo>
                    <a:pt x="5941" y="12"/>
                  </a:moveTo>
                  <a:lnTo>
                    <a:pt x="5802" y="12"/>
                  </a:lnTo>
                  <a:lnTo>
                    <a:pt x="5796" y="6"/>
                  </a:lnTo>
                  <a:lnTo>
                    <a:pt x="5802" y="0"/>
                  </a:lnTo>
                  <a:lnTo>
                    <a:pt x="5941" y="0"/>
                  </a:lnTo>
                  <a:lnTo>
                    <a:pt x="5947" y="6"/>
                  </a:lnTo>
                  <a:lnTo>
                    <a:pt x="5941" y="12"/>
                  </a:lnTo>
                  <a:close/>
                  <a:moveTo>
                    <a:pt x="6220" y="12"/>
                  </a:moveTo>
                  <a:lnTo>
                    <a:pt x="6081" y="12"/>
                  </a:lnTo>
                  <a:lnTo>
                    <a:pt x="6075" y="6"/>
                  </a:lnTo>
                  <a:lnTo>
                    <a:pt x="6081" y="0"/>
                  </a:lnTo>
                  <a:lnTo>
                    <a:pt x="6220" y="0"/>
                  </a:lnTo>
                  <a:lnTo>
                    <a:pt x="6225" y="6"/>
                  </a:lnTo>
                  <a:lnTo>
                    <a:pt x="6220" y="12"/>
                  </a:lnTo>
                  <a:close/>
                  <a:moveTo>
                    <a:pt x="6497" y="12"/>
                  </a:moveTo>
                  <a:lnTo>
                    <a:pt x="6359" y="12"/>
                  </a:lnTo>
                  <a:lnTo>
                    <a:pt x="6353" y="6"/>
                  </a:lnTo>
                  <a:lnTo>
                    <a:pt x="6359" y="0"/>
                  </a:lnTo>
                  <a:lnTo>
                    <a:pt x="6497" y="0"/>
                  </a:lnTo>
                  <a:lnTo>
                    <a:pt x="6503" y="6"/>
                  </a:lnTo>
                  <a:lnTo>
                    <a:pt x="6497" y="12"/>
                  </a:lnTo>
                  <a:close/>
                  <a:moveTo>
                    <a:pt x="6776" y="12"/>
                  </a:moveTo>
                  <a:lnTo>
                    <a:pt x="6636" y="12"/>
                  </a:lnTo>
                  <a:lnTo>
                    <a:pt x="6630" y="6"/>
                  </a:lnTo>
                  <a:lnTo>
                    <a:pt x="6636" y="0"/>
                  </a:lnTo>
                  <a:lnTo>
                    <a:pt x="6776" y="0"/>
                  </a:lnTo>
                  <a:lnTo>
                    <a:pt x="6782" y="6"/>
                  </a:lnTo>
                  <a:lnTo>
                    <a:pt x="6776" y="12"/>
                  </a:lnTo>
                  <a:close/>
                  <a:moveTo>
                    <a:pt x="7054" y="12"/>
                  </a:moveTo>
                  <a:lnTo>
                    <a:pt x="6915" y="12"/>
                  </a:lnTo>
                  <a:lnTo>
                    <a:pt x="6909" y="6"/>
                  </a:lnTo>
                  <a:lnTo>
                    <a:pt x="6915" y="0"/>
                  </a:lnTo>
                  <a:lnTo>
                    <a:pt x="7054" y="0"/>
                  </a:lnTo>
                  <a:lnTo>
                    <a:pt x="7059" y="6"/>
                  </a:lnTo>
                  <a:lnTo>
                    <a:pt x="7054" y="12"/>
                  </a:lnTo>
                  <a:close/>
                  <a:moveTo>
                    <a:pt x="7332" y="12"/>
                  </a:moveTo>
                  <a:lnTo>
                    <a:pt x="7192" y="12"/>
                  </a:lnTo>
                  <a:lnTo>
                    <a:pt x="7187" y="6"/>
                  </a:lnTo>
                  <a:lnTo>
                    <a:pt x="7192" y="0"/>
                  </a:lnTo>
                  <a:lnTo>
                    <a:pt x="7332" y="0"/>
                  </a:lnTo>
                  <a:lnTo>
                    <a:pt x="7338" y="6"/>
                  </a:lnTo>
                  <a:lnTo>
                    <a:pt x="7332" y="12"/>
                  </a:lnTo>
                  <a:close/>
                  <a:moveTo>
                    <a:pt x="7610" y="12"/>
                  </a:moveTo>
                  <a:lnTo>
                    <a:pt x="7471" y="12"/>
                  </a:lnTo>
                  <a:lnTo>
                    <a:pt x="7465" y="6"/>
                  </a:lnTo>
                  <a:lnTo>
                    <a:pt x="7471" y="0"/>
                  </a:lnTo>
                  <a:lnTo>
                    <a:pt x="7610" y="0"/>
                  </a:lnTo>
                  <a:lnTo>
                    <a:pt x="7616" y="6"/>
                  </a:lnTo>
                  <a:lnTo>
                    <a:pt x="7610" y="12"/>
                  </a:lnTo>
                  <a:close/>
                  <a:moveTo>
                    <a:pt x="7888" y="12"/>
                  </a:moveTo>
                  <a:lnTo>
                    <a:pt x="7749" y="12"/>
                  </a:lnTo>
                  <a:lnTo>
                    <a:pt x="7743" y="6"/>
                  </a:lnTo>
                  <a:lnTo>
                    <a:pt x="7749" y="0"/>
                  </a:lnTo>
                  <a:lnTo>
                    <a:pt x="7888" y="0"/>
                  </a:lnTo>
                  <a:lnTo>
                    <a:pt x="7893" y="6"/>
                  </a:lnTo>
                  <a:lnTo>
                    <a:pt x="7888" y="12"/>
                  </a:lnTo>
                  <a:close/>
                  <a:moveTo>
                    <a:pt x="8166" y="12"/>
                  </a:moveTo>
                  <a:lnTo>
                    <a:pt x="8028" y="12"/>
                  </a:lnTo>
                  <a:lnTo>
                    <a:pt x="8022" y="6"/>
                  </a:lnTo>
                  <a:lnTo>
                    <a:pt x="8028" y="0"/>
                  </a:lnTo>
                  <a:lnTo>
                    <a:pt x="8166" y="0"/>
                  </a:lnTo>
                  <a:lnTo>
                    <a:pt x="8172" y="6"/>
                  </a:lnTo>
                  <a:lnTo>
                    <a:pt x="8166" y="12"/>
                  </a:lnTo>
                  <a:close/>
                  <a:moveTo>
                    <a:pt x="8444" y="12"/>
                  </a:moveTo>
                  <a:lnTo>
                    <a:pt x="8305" y="12"/>
                  </a:lnTo>
                  <a:lnTo>
                    <a:pt x="8299" y="6"/>
                  </a:lnTo>
                  <a:lnTo>
                    <a:pt x="8305" y="0"/>
                  </a:lnTo>
                  <a:lnTo>
                    <a:pt x="8444" y="0"/>
                  </a:lnTo>
                  <a:lnTo>
                    <a:pt x="8450" y="6"/>
                  </a:lnTo>
                  <a:lnTo>
                    <a:pt x="8444" y="12"/>
                  </a:lnTo>
                  <a:close/>
                  <a:moveTo>
                    <a:pt x="8723" y="12"/>
                  </a:moveTo>
                  <a:lnTo>
                    <a:pt x="8583" y="12"/>
                  </a:lnTo>
                  <a:lnTo>
                    <a:pt x="8577" y="6"/>
                  </a:lnTo>
                  <a:lnTo>
                    <a:pt x="8583" y="0"/>
                  </a:lnTo>
                  <a:lnTo>
                    <a:pt x="8723" y="0"/>
                  </a:lnTo>
                  <a:lnTo>
                    <a:pt x="8728" y="6"/>
                  </a:lnTo>
                  <a:lnTo>
                    <a:pt x="8723" y="12"/>
                  </a:lnTo>
                  <a:close/>
                  <a:moveTo>
                    <a:pt x="9000" y="12"/>
                  </a:moveTo>
                  <a:lnTo>
                    <a:pt x="8862" y="12"/>
                  </a:lnTo>
                  <a:lnTo>
                    <a:pt x="8856" y="6"/>
                  </a:lnTo>
                  <a:lnTo>
                    <a:pt x="8862" y="0"/>
                  </a:lnTo>
                  <a:lnTo>
                    <a:pt x="9000" y="0"/>
                  </a:lnTo>
                  <a:lnTo>
                    <a:pt x="9006" y="6"/>
                  </a:lnTo>
                  <a:lnTo>
                    <a:pt x="9000" y="12"/>
                  </a:lnTo>
                  <a:close/>
                  <a:moveTo>
                    <a:pt x="9279" y="12"/>
                  </a:moveTo>
                  <a:lnTo>
                    <a:pt x="9139" y="12"/>
                  </a:lnTo>
                  <a:lnTo>
                    <a:pt x="9133" y="6"/>
                  </a:lnTo>
                  <a:lnTo>
                    <a:pt x="9139" y="0"/>
                  </a:lnTo>
                  <a:lnTo>
                    <a:pt x="9279" y="0"/>
                  </a:lnTo>
                  <a:lnTo>
                    <a:pt x="9285" y="6"/>
                  </a:lnTo>
                  <a:lnTo>
                    <a:pt x="9279" y="12"/>
                  </a:lnTo>
                  <a:close/>
                  <a:moveTo>
                    <a:pt x="9557" y="12"/>
                  </a:moveTo>
                  <a:lnTo>
                    <a:pt x="9418" y="12"/>
                  </a:lnTo>
                  <a:lnTo>
                    <a:pt x="9412" y="6"/>
                  </a:lnTo>
                  <a:lnTo>
                    <a:pt x="9418" y="0"/>
                  </a:lnTo>
                  <a:lnTo>
                    <a:pt x="9557" y="0"/>
                  </a:lnTo>
                  <a:lnTo>
                    <a:pt x="9562" y="6"/>
                  </a:lnTo>
                  <a:lnTo>
                    <a:pt x="9557" y="12"/>
                  </a:lnTo>
                  <a:close/>
                  <a:moveTo>
                    <a:pt x="9834" y="12"/>
                  </a:moveTo>
                  <a:lnTo>
                    <a:pt x="9696" y="12"/>
                  </a:lnTo>
                  <a:lnTo>
                    <a:pt x="9690" y="6"/>
                  </a:lnTo>
                  <a:lnTo>
                    <a:pt x="9696" y="0"/>
                  </a:lnTo>
                  <a:lnTo>
                    <a:pt x="9834" y="0"/>
                  </a:lnTo>
                  <a:lnTo>
                    <a:pt x="9840" y="6"/>
                  </a:lnTo>
                  <a:lnTo>
                    <a:pt x="9834" y="12"/>
                  </a:lnTo>
                  <a:close/>
                  <a:moveTo>
                    <a:pt x="10113" y="12"/>
                  </a:moveTo>
                  <a:lnTo>
                    <a:pt x="9974" y="12"/>
                  </a:lnTo>
                  <a:lnTo>
                    <a:pt x="9969" y="6"/>
                  </a:lnTo>
                  <a:lnTo>
                    <a:pt x="9974" y="0"/>
                  </a:lnTo>
                  <a:lnTo>
                    <a:pt x="10113" y="0"/>
                  </a:lnTo>
                  <a:lnTo>
                    <a:pt x="10119" y="6"/>
                  </a:lnTo>
                  <a:lnTo>
                    <a:pt x="10113" y="12"/>
                  </a:lnTo>
                  <a:close/>
                  <a:moveTo>
                    <a:pt x="10391" y="12"/>
                  </a:moveTo>
                  <a:lnTo>
                    <a:pt x="10252" y="12"/>
                  </a:lnTo>
                  <a:lnTo>
                    <a:pt x="10246" y="6"/>
                  </a:lnTo>
                  <a:lnTo>
                    <a:pt x="10252" y="0"/>
                  </a:lnTo>
                  <a:lnTo>
                    <a:pt x="10391" y="0"/>
                  </a:lnTo>
                  <a:lnTo>
                    <a:pt x="10396" y="6"/>
                  </a:lnTo>
                  <a:lnTo>
                    <a:pt x="10391" y="12"/>
                  </a:lnTo>
                  <a:close/>
                  <a:moveTo>
                    <a:pt x="10669" y="12"/>
                  </a:moveTo>
                  <a:lnTo>
                    <a:pt x="10529" y="12"/>
                  </a:lnTo>
                  <a:lnTo>
                    <a:pt x="10524" y="6"/>
                  </a:lnTo>
                  <a:lnTo>
                    <a:pt x="10529" y="0"/>
                  </a:lnTo>
                  <a:lnTo>
                    <a:pt x="10669" y="0"/>
                  </a:lnTo>
                  <a:lnTo>
                    <a:pt x="10675" y="6"/>
                  </a:lnTo>
                  <a:lnTo>
                    <a:pt x="10669" y="12"/>
                  </a:lnTo>
                  <a:close/>
                  <a:moveTo>
                    <a:pt x="10947" y="12"/>
                  </a:moveTo>
                  <a:lnTo>
                    <a:pt x="10808" y="12"/>
                  </a:lnTo>
                  <a:lnTo>
                    <a:pt x="10802" y="6"/>
                  </a:lnTo>
                  <a:lnTo>
                    <a:pt x="10808" y="0"/>
                  </a:lnTo>
                  <a:lnTo>
                    <a:pt x="10947" y="0"/>
                  </a:lnTo>
                  <a:lnTo>
                    <a:pt x="10953" y="6"/>
                  </a:lnTo>
                  <a:lnTo>
                    <a:pt x="10947" y="12"/>
                  </a:lnTo>
                  <a:close/>
                  <a:moveTo>
                    <a:pt x="11225" y="12"/>
                  </a:moveTo>
                  <a:lnTo>
                    <a:pt x="11086" y="12"/>
                  </a:lnTo>
                  <a:lnTo>
                    <a:pt x="11080" y="6"/>
                  </a:lnTo>
                  <a:lnTo>
                    <a:pt x="11086" y="0"/>
                  </a:lnTo>
                  <a:lnTo>
                    <a:pt x="11225" y="0"/>
                  </a:lnTo>
                  <a:lnTo>
                    <a:pt x="11232" y="6"/>
                  </a:lnTo>
                  <a:lnTo>
                    <a:pt x="11225" y="12"/>
                  </a:lnTo>
                  <a:close/>
                  <a:moveTo>
                    <a:pt x="11503" y="12"/>
                  </a:moveTo>
                  <a:lnTo>
                    <a:pt x="11365" y="12"/>
                  </a:lnTo>
                  <a:lnTo>
                    <a:pt x="11359" y="6"/>
                  </a:lnTo>
                  <a:lnTo>
                    <a:pt x="11365" y="0"/>
                  </a:lnTo>
                  <a:lnTo>
                    <a:pt x="11503" y="0"/>
                  </a:lnTo>
                  <a:lnTo>
                    <a:pt x="11509" y="6"/>
                  </a:lnTo>
                  <a:lnTo>
                    <a:pt x="11503" y="12"/>
                  </a:lnTo>
                  <a:close/>
                  <a:moveTo>
                    <a:pt x="11781" y="12"/>
                  </a:moveTo>
                  <a:lnTo>
                    <a:pt x="11642" y="12"/>
                  </a:lnTo>
                  <a:lnTo>
                    <a:pt x="11636" y="6"/>
                  </a:lnTo>
                  <a:lnTo>
                    <a:pt x="11642" y="0"/>
                  </a:lnTo>
                  <a:lnTo>
                    <a:pt x="11781" y="0"/>
                  </a:lnTo>
                  <a:lnTo>
                    <a:pt x="11787" y="6"/>
                  </a:lnTo>
                  <a:lnTo>
                    <a:pt x="11781" y="12"/>
                  </a:lnTo>
                  <a:close/>
                  <a:moveTo>
                    <a:pt x="12060" y="12"/>
                  </a:moveTo>
                  <a:lnTo>
                    <a:pt x="11921" y="12"/>
                  </a:lnTo>
                  <a:lnTo>
                    <a:pt x="11915" y="6"/>
                  </a:lnTo>
                  <a:lnTo>
                    <a:pt x="11921" y="0"/>
                  </a:lnTo>
                  <a:lnTo>
                    <a:pt x="12060" y="0"/>
                  </a:lnTo>
                  <a:lnTo>
                    <a:pt x="12065" y="6"/>
                  </a:lnTo>
                  <a:lnTo>
                    <a:pt x="12060" y="12"/>
                  </a:lnTo>
                  <a:close/>
                  <a:moveTo>
                    <a:pt x="12337" y="12"/>
                  </a:moveTo>
                  <a:lnTo>
                    <a:pt x="12199" y="12"/>
                  </a:lnTo>
                  <a:lnTo>
                    <a:pt x="12193" y="6"/>
                  </a:lnTo>
                  <a:lnTo>
                    <a:pt x="12199" y="0"/>
                  </a:lnTo>
                  <a:lnTo>
                    <a:pt x="12337" y="0"/>
                  </a:lnTo>
                  <a:lnTo>
                    <a:pt x="12343" y="6"/>
                  </a:lnTo>
                  <a:lnTo>
                    <a:pt x="12337" y="12"/>
                  </a:lnTo>
                  <a:close/>
                  <a:moveTo>
                    <a:pt x="12616" y="12"/>
                  </a:moveTo>
                  <a:lnTo>
                    <a:pt x="12476" y="12"/>
                  </a:lnTo>
                  <a:lnTo>
                    <a:pt x="12470" y="6"/>
                  </a:lnTo>
                  <a:lnTo>
                    <a:pt x="12476" y="0"/>
                  </a:lnTo>
                  <a:lnTo>
                    <a:pt x="12616" y="0"/>
                  </a:lnTo>
                  <a:lnTo>
                    <a:pt x="12622" y="6"/>
                  </a:lnTo>
                  <a:lnTo>
                    <a:pt x="12616" y="12"/>
                  </a:lnTo>
                  <a:close/>
                  <a:moveTo>
                    <a:pt x="12894" y="12"/>
                  </a:moveTo>
                  <a:lnTo>
                    <a:pt x="12755" y="12"/>
                  </a:lnTo>
                  <a:lnTo>
                    <a:pt x="12749" y="6"/>
                  </a:lnTo>
                  <a:lnTo>
                    <a:pt x="12755" y="0"/>
                  </a:lnTo>
                  <a:lnTo>
                    <a:pt x="12894" y="0"/>
                  </a:lnTo>
                  <a:lnTo>
                    <a:pt x="12899" y="6"/>
                  </a:lnTo>
                  <a:lnTo>
                    <a:pt x="12894" y="12"/>
                  </a:lnTo>
                  <a:close/>
                  <a:moveTo>
                    <a:pt x="13171" y="12"/>
                  </a:moveTo>
                  <a:lnTo>
                    <a:pt x="13032" y="12"/>
                  </a:lnTo>
                  <a:lnTo>
                    <a:pt x="13027" y="6"/>
                  </a:lnTo>
                  <a:lnTo>
                    <a:pt x="13032" y="0"/>
                  </a:lnTo>
                  <a:lnTo>
                    <a:pt x="13171" y="0"/>
                  </a:lnTo>
                  <a:lnTo>
                    <a:pt x="13178" y="6"/>
                  </a:lnTo>
                  <a:lnTo>
                    <a:pt x="13171" y="12"/>
                  </a:lnTo>
                  <a:close/>
                  <a:moveTo>
                    <a:pt x="13450" y="12"/>
                  </a:moveTo>
                  <a:lnTo>
                    <a:pt x="13311" y="12"/>
                  </a:lnTo>
                  <a:lnTo>
                    <a:pt x="13306" y="6"/>
                  </a:lnTo>
                  <a:lnTo>
                    <a:pt x="13311" y="0"/>
                  </a:lnTo>
                  <a:lnTo>
                    <a:pt x="13450" y="0"/>
                  </a:lnTo>
                  <a:lnTo>
                    <a:pt x="13456" y="6"/>
                  </a:lnTo>
                  <a:lnTo>
                    <a:pt x="13450" y="12"/>
                  </a:lnTo>
                  <a:close/>
                  <a:moveTo>
                    <a:pt x="13728" y="12"/>
                  </a:moveTo>
                  <a:lnTo>
                    <a:pt x="13589" y="12"/>
                  </a:lnTo>
                  <a:lnTo>
                    <a:pt x="13583" y="6"/>
                  </a:lnTo>
                  <a:lnTo>
                    <a:pt x="13589" y="0"/>
                  </a:lnTo>
                  <a:lnTo>
                    <a:pt x="13728" y="0"/>
                  </a:lnTo>
                  <a:lnTo>
                    <a:pt x="13733" y="6"/>
                  </a:lnTo>
                  <a:lnTo>
                    <a:pt x="13728" y="12"/>
                  </a:lnTo>
                  <a:close/>
                  <a:moveTo>
                    <a:pt x="14006" y="12"/>
                  </a:moveTo>
                  <a:lnTo>
                    <a:pt x="13868" y="12"/>
                  </a:lnTo>
                  <a:lnTo>
                    <a:pt x="13861" y="6"/>
                  </a:lnTo>
                  <a:lnTo>
                    <a:pt x="13868" y="0"/>
                  </a:lnTo>
                  <a:lnTo>
                    <a:pt x="14006" y="0"/>
                  </a:lnTo>
                  <a:lnTo>
                    <a:pt x="14012" y="6"/>
                  </a:lnTo>
                  <a:lnTo>
                    <a:pt x="14006" y="12"/>
                  </a:lnTo>
                  <a:close/>
                  <a:moveTo>
                    <a:pt x="14284" y="12"/>
                  </a:moveTo>
                  <a:lnTo>
                    <a:pt x="14145" y="12"/>
                  </a:lnTo>
                  <a:lnTo>
                    <a:pt x="14139" y="6"/>
                  </a:lnTo>
                  <a:lnTo>
                    <a:pt x="14145" y="0"/>
                  </a:lnTo>
                  <a:lnTo>
                    <a:pt x="14284" y="0"/>
                  </a:lnTo>
                  <a:lnTo>
                    <a:pt x="14290" y="6"/>
                  </a:lnTo>
                  <a:lnTo>
                    <a:pt x="14284" y="12"/>
                  </a:lnTo>
                  <a:close/>
                  <a:moveTo>
                    <a:pt x="14563" y="12"/>
                  </a:moveTo>
                  <a:lnTo>
                    <a:pt x="14423" y="12"/>
                  </a:lnTo>
                  <a:lnTo>
                    <a:pt x="14417" y="6"/>
                  </a:lnTo>
                  <a:lnTo>
                    <a:pt x="14423" y="0"/>
                  </a:lnTo>
                  <a:lnTo>
                    <a:pt x="14563" y="0"/>
                  </a:lnTo>
                  <a:lnTo>
                    <a:pt x="14568" y="6"/>
                  </a:lnTo>
                  <a:lnTo>
                    <a:pt x="14563" y="12"/>
                  </a:lnTo>
                  <a:close/>
                  <a:moveTo>
                    <a:pt x="14840" y="12"/>
                  </a:moveTo>
                  <a:lnTo>
                    <a:pt x="14702" y="12"/>
                  </a:lnTo>
                  <a:lnTo>
                    <a:pt x="14696" y="6"/>
                  </a:lnTo>
                  <a:lnTo>
                    <a:pt x="14702" y="0"/>
                  </a:lnTo>
                  <a:lnTo>
                    <a:pt x="14840" y="0"/>
                  </a:lnTo>
                  <a:lnTo>
                    <a:pt x="14846" y="6"/>
                  </a:lnTo>
                  <a:lnTo>
                    <a:pt x="14840" y="12"/>
                  </a:lnTo>
                  <a:close/>
                  <a:moveTo>
                    <a:pt x="15118" y="12"/>
                  </a:moveTo>
                  <a:lnTo>
                    <a:pt x="14979" y="12"/>
                  </a:lnTo>
                  <a:lnTo>
                    <a:pt x="14973" y="6"/>
                  </a:lnTo>
                  <a:lnTo>
                    <a:pt x="14979" y="0"/>
                  </a:lnTo>
                  <a:lnTo>
                    <a:pt x="15118" y="0"/>
                  </a:lnTo>
                  <a:lnTo>
                    <a:pt x="15124" y="6"/>
                  </a:lnTo>
                  <a:lnTo>
                    <a:pt x="15118" y="12"/>
                  </a:lnTo>
                  <a:close/>
                  <a:moveTo>
                    <a:pt x="15397" y="12"/>
                  </a:moveTo>
                  <a:lnTo>
                    <a:pt x="15258" y="12"/>
                  </a:lnTo>
                  <a:lnTo>
                    <a:pt x="15252" y="6"/>
                  </a:lnTo>
                  <a:lnTo>
                    <a:pt x="15258" y="0"/>
                  </a:lnTo>
                  <a:lnTo>
                    <a:pt x="15397" y="0"/>
                  </a:lnTo>
                  <a:lnTo>
                    <a:pt x="15402" y="6"/>
                  </a:lnTo>
                  <a:lnTo>
                    <a:pt x="15397" y="12"/>
                  </a:lnTo>
                  <a:close/>
                  <a:moveTo>
                    <a:pt x="15674" y="12"/>
                  </a:moveTo>
                  <a:lnTo>
                    <a:pt x="15536" y="12"/>
                  </a:lnTo>
                  <a:lnTo>
                    <a:pt x="15530" y="6"/>
                  </a:lnTo>
                  <a:lnTo>
                    <a:pt x="15536" y="0"/>
                  </a:lnTo>
                  <a:lnTo>
                    <a:pt x="15674" y="0"/>
                  </a:lnTo>
                  <a:lnTo>
                    <a:pt x="15680" y="6"/>
                  </a:lnTo>
                  <a:lnTo>
                    <a:pt x="15674" y="12"/>
                  </a:lnTo>
                  <a:close/>
                  <a:moveTo>
                    <a:pt x="15953" y="12"/>
                  </a:moveTo>
                  <a:lnTo>
                    <a:pt x="15813" y="12"/>
                  </a:lnTo>
                  <a:lnTo>
                    <a:pt x="15807" y="6"/>
                  </a:lnTo>
                  <a:lnTo>
                    <a:pt x="15813" y="0"/>
                  </a:lnTo>
                  <a:lnTo>
                    <a:pt x="15953" y="0"/>
                  </a:lnTo>
                  <a:lnTo>
                    <a:pt x="15959" y="6"/>
                  </a:lnTo>
                  <a:lnTo>
                    <a:pt x="15953" y="12"/>
                  </a:lnTo>
                  <a:close/>
                  <a:moveTo>
                    <a:pt x="16231" y="12"/>
                  </a:moveTo>
                  <a:lnTo>
                    <a:pt x="16092" y="12"/>
                  </a:lnTo>
                  <a:lnTo>
                    <a:pt x="16086" y="6"/>
                  </a:lnTo>
                  <a:lnTo>
                    <a:pt x="16092" y="0"/>
                  </a:lnTo>
                  <a:lnTo>
                    <a:pt x="16231" y="0"/>
                  </a:lnTo>
                  <a:lnTo>
                    <a:pt x="16236" y="6"/>
                  </a:lnTo>
                  <a:lnTo>
                    <a:pt x="16231" y="12"/>
                  </a:lnTo>
                  <a:close/>
                  <a:moveTo>
                    <a:pt x="16509" y="12"/>
                  </a:moveTo>
                  <a:lnTo>
                    <a:pt x="16369" y="12"/>
                  </a:lnTo>
                  <a:lnTo>
                    <a:pt x="16364" y="6"/>
                  </a:lnTo>
                  <a:lnTo>
                    <a:pt x="16369" y="0"/>
                  </a:lnTo>
                  <a:lnTo>
                    <a:pt x="16509" y="0"/>
                  </a:lnTo>
                  <a:lnTo>
                    <a:pt x="16515" y="6"/>
                  </a:lnTo>
                  <a:lnTo>
                    <a:pt x="16509" y="12"/>
                  </a:lnTo>
                  <a:close/>
                  <a:moveTo>
                    <a:pt x="16787" y="12"/>
                  </a:moveTo>
                  <a:lnTo>
                    <a:pt x="16648" y="12"/>
                  </a:lnTo>
                  <a:lnTo>
                    <a:pt x="16642" y="6"/>
                  </a:lnTo>
                  <a:lnTo>
                    <a:pt x="16648" y="0"/>
                  </a:lnTo>
                  <a:lnTo>
                    <a:pt x="16787" y="0"/>
                  </a:lnTo>
                  <a:lnTo>
                    <a:pt x="16793" y="6"/>
                  </a:lnTo>
                  <a:lnTo>
                    <a:pt x="16787" y="12"/>
                  </a:lnTo>
                  <a:close/>
                  <a:moveTo>
                    <a:pt x="17065" y="12"/>
                  </a:moveTo>
                  <a:lnTo>
                    <a:pt x="16926" y="12"/>
                  </a:lnTo>
                  <a:lnTo>
                    <a:pt x="16920" y="6"/>
                  </a:lnTo>
                  <a:lnTo>
                    <a:pt x="16926" y="0"/>
                  </a:lnTo>
                  <a:lnTo>
                    <a:pt x="17065" y="0"/>
                  </a:lnTo>
                  <a:lnTo>
                    <a:pt x="17070" y="6"/>
                  </a:lnTo>
                  <a:lnTo>
                    <a:pt x="17065" y="12"/>
                  </a:lnTo>
                  <a:close/>
                  <a:moveTo>
                    <a:pt x="17343" y="12"/>
                  </a:moveTo>
                  <a:lnTo>
                    <a:pt x="17205" y="12"/>
                  </a:lnTo>
                  <a:lnTo>
                    <a:pt x="17199" y="6"/>
                  </a:lnTo>
                  <a:lnTo>
                    <a:pt x="17205" y="0"/>
                  </a:lnTo>
                  <a:lnTo>
                    <a:pt x="17343" y="0"/>
                  </a:lnTo>
                  <a:lnTo>
                    <a:pt x="17349" y="6"/>
                  </a:lnTo>
                  <a:lnTo>
                    <a:pt x="17343" y="12"/>
                  </a:lnTo>
                  <a:close/>
                  <a:moveTo>
                    <a:pt x="17621" y="12"/>
                  </a:moveTo>
                  <a:lnTo>
                    <a:pt x="17482" y="12"/>
                  </a:lnTo>
                  <a:lnTo>
                    <a:pt x="17476" y="6"/>
                  </a:lnTo>
                  <a:lnTo>
                    <a:pt x="17482" y="0"/>
                  </a:lnTo>
                  <a:lnTo>
                    <a:pt x="17621" y="0"/>
                  </a:lnTo>
                  <a:lnTo>
                    <a:pt x="17627" y="6"/>
                  </a:lnTo>
                  <a:lnTo>
                    <a:pt x="17621" y="12"/>
                  </a:lnTo>
                  <a:close/>
                  <a:moveTo>
                    <a:pt x="17900" y="12"/>
                  </a:moveTo>
                  <a:lnTo>
                    <a:pt x="17760" y="12"/>
                  </a:lnTo>
                  <a:lnTo>
                    <a:pt x="17754" y="6"/>
                  </a:lnTo>
                  <a:lnTo>
                    <a:pt x="17760" y="0"/>
                  </a:lnTo>
                  <a:lnTo>
                    <a:pt x="17900" y="0"/>
                  </a:lnTo>
                  <a:lnTo>
                    <a:pt x="17905" y="6"/>
                  </a:lnTo>
                  <a:lnTo>
                    <a:pt x="17900" y="12"/>
                  </a:lnTo>
                  <a:close/>
                  <a:moveTo>
                    <a:pt x="18177" y="12"/>
                  </a:moveTo>
                  <a:lnTo>
                    <a:pt x="18039" y="12"/>
                  </a:lnTo>
                  <a:lnTo>
                    <a:pt x="18033" y="6"/>
                  </a:lnTo>
                  <a:lnTo>
                    <a:pt x="18039" y="0"/>
                  </a:lnTo>
                  <a:lnTo>
                    <a:pt x="18177" y="0"/>
                  </a:lnTo>
                  <a:lnTo>
                    <a:pt x="18183" y="6"/>
                  </a:lnTo>
                  <a:lnTo>
                    <a:pt x="18177" y="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8" name="Freeform 66">
              <a:extLst>
                <a:ext uri="{FF2B5EF4-FFF2-40B4-BE49-F238E27FC236}">
                  <a16:creationId xmlns:a16="http://schemas.microsoft.com/office/drawing/2014/main" id="{91250D94-CACC-4FD3-B265-3F8DAF751316}"/>
                </a:ext>
              </a:extLst>
            </p:cNvPr>
            <p:cNvSpPr>
              <a:spLocks noEditPoints="1"/>
            </p:cNvSpPr>
            <p:nvPr userDrawn="1"/>
          </p:nvSpPr>
          <p:spPr bwMode="auto">
            <a:xfrm>
              <a:off x="-3615" y="1926196"/>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9" name="Freeform 67">
              <a:extLst>
                <a:ext uri="{FF2B5EF4-FFF2-40B4-BE49-F238E27FC236}">
                  <a16:creationId xmlns:a16="http://schemas.microsoft.com/office/drawing/2014/main" id="{01E06823-B715-4AF4-94BC-AE4016B45760}"/>
                </a:ext>
              </a:extLst>
            </p:cNvPr>
            <p:cNvSpPr>
              <a:spLocks noEditPoints="1"/>
            </p:cNvSpPr>
            <p:nvPr userDrawn="1"/>
          </p:nvSpPr>
          <p:spPr bwMode="auto">
            <a:xfrm>
              <a:off x="11562855"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0" name="Freeform 68">
              <a:extLst>
                <a:ext uri="{FF2B5EF4-FFF2-40B4-BE49-F238E27FC236}">
                  <a16:creationId xmlns:a16="http://schemas.microsoft.com/office/drawing/2014/main" id="{8126FE65-4ED5-4E30-A748-244F905F4091}"/>
                </a:ext>
              </a:extLst>
            </p:cNvPr>
            <p:cNvSpPr>
              <a:spLocks noEditPoints="1"/>
            </p:cNvSpPr>
            <p:nvPr userDrawn="1"/>
          </p:nvSpPr>
          <p:spPr bwMode="auto">
            <a:xfrm>
              <a:off x="10022831" y="13961"/>
              <a:ext cx="9305"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1" name="Freeform 69">
              <a:extLst>
                <a:ext uri="{FF2B5EF4-FFF2-40B4-BE49-F238E27FC236}">
                  <a16:creationId xmlns:a16="http://schemas.microsoft.com/office/drawing/2014/main" id="{D89057E3-0029-48A0-B557-79EAB2F5CF27}"/>
                </a:ext>
              </a:extLst>
            </p:cNvPr>
            <p:cNvSpPr>
              <a:spLocks noEditPoints="1"/>
            </p:cNvSpPr>
            <p:nvPr userDrawn="1"/>
          </p:nvSpPr>
          <p:spPr bwMode="auto">
            <a:xfrm>
              <a:off x="8492111" y="13961"/>
              <a:ext cx="4654"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2" name="Freeform 70">
              <a:extLst>
                <a:ext uri="{FF2B5EF4-FFF2-40B4-BE49-F238E27FC236}">
                  <a16:creationId xmlns:a16="http://schemas.microsoft.com/office/drawing/2014/main" id="{8E20FB10-2CBF-4026-BDB5-D6A2824C94B5}"/>
                </a:ext>
              </a:extLst>
            </p:cNvPr>
            <p:cNvSpPr>
              <a:spLocks noEditPoints="1"/>
            </p:cNvSpPr>
            <p:nvPr userDrawn="1"/>
          </p:nvSpPr>
          <p:spPr bwMode="auto">
            <a:xfrm>
              <a:off x="6956738"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3" name="Freeform 71">
              <a:extLst>
                <a:ext uri="{FF2B5EF4-FFF2-40B4-BE49-F238E27FC236}">
                  <a16:creationId xmlns:a16="http://schemas.microsoft.com/office/drawing/2014/main" id="{507182FD-A9D9-4DED-B76F-CDD476F1F9ED}"/>
                </a:ext>
              </a:extLst>
            </p:cNvPr>
            <p:cNvSpPr>
              <a:spLocks noEditPoints="1"/>
            </p:cNvSpPr>
            <p:nvPr userDrawn="1"/>
          </p:nvSpPr>
          <p:spPr bwMode="auto">
            <a:xfrm>
              <a:off x="5421366" y="13961"/>
              <a:ext cx="9305" cy="6844039"/>
            </a:xfrm>
            <a:custGeom>
              <a:avLst/>
              <a:gdLst>
                <a:gd name="T0" fmla="*/ 13 w 13"/>
                <a:gd name="T1" fmla="*/ 10295 h 10296"/>
                <a:gd name="T2" fmla="*/ 7 w 13"/>
                <a:gd name="T3" fmla="*/ 0 h 10296"/>
                <a:gd name="T4" fmla="*/ 0 w 13"/>
                <a:gd name="T5" fmla="*/ 423 h 10296"/>
                <a:gd name="T6" fmla="*/ 7 w 13"/>
                <a:gd name="T7" fmla="*/ 429 h 10296"/>
                <a:gd name="T8" fmla="*/ 13 w 13"/>
                <a:gd name="T9" fmla="*/ 562 h 10296"/>
                <a:gd name="T10" fmla="*/ 0 w 13"/>
                <a:gd name="T11" fmla="*/ 841 h 10296"/>
                <a:gd name="T12" fmla="*/ 7 w 13"/>
                <a:gd name="T13" fmla="*/ 1263 h 10296"/>
                <a:gd name="T14" fmla="*/ 13 w 13"/>
                <a:gd name="T15" fmla="*/ 1257 h 10296"/>
                <a:gd name="T16" fmla="*/ 7 w 13"/>
                <a:gd name="T17" fmla="*/ 1391 h 10296"/>
                <a:gd name="T18" fmla="*/ 0 w 13"/>
                <a:gd name="T19" fmla="*/ 1813 h 10296"/>
                <a:gd name="T20" fmla="*/ 7 w 13"/>
                <a:gd name="T21" fmla="*/ 1819 h 10296"/>
                <a:gd name="T22" fmla="*/ 13 w 13"/>
                <a:gd name="T23" fmla="*/ 1952 h 10296"/>
                <a:gd name="T24" fmla="*/ 0 w 13"/>
                <a:gd name="T25" fmla="*/ 2231 h 10296"/>
                <a:gd name="T26" fmla="*/ 7 w 13"/>
                <a:gd name="T27" fmla="*/ 2654 h 10296"/>
                <a:gd name="T28" fmla="*/ 13 w 13"/>
                <a:gd name="T29" fmla="*/ 2648 h 10296"/>
                <a:gd name="T30" fmla="*/ 7 w 13"/>
                <a:gd name="T31" fmla="*/ 2781 h 10296"/>
                <a:gd name="T32" fmla="*/ 0 w 13"/>
                <a:gd name="T33" fmla="*/ 3203 h 10296"/>
                <a:gd name="T34" fmla="*/ 7 w 13"/>
                <a:gd name="T35" fmla="*/ 3209 h 10296"/>
                <a:gd name="T36" fmla="*/ 13 w 13"/>
                <a:gd name="T37" fmla="*/ 3343 h 10296"/>
                <a:gd name="T38" fmla="*/ 0 w 13"/>
                <a:gd name="T39" fmla="*/ 3621 h 10296"/>
                <a:gd name="T40" fmla="*/ 7 w 13"/>
                <a:gd name="T41" fmla="*/ 4044 h 10296"/>
                <a:gd name="T42" fmla="*/ 13 w 13"/>
                <a:gd name="T43" fmla="*/ 4038 h 10296"/>
                <a:gd name="T44" fmla="*/ 7 w 13"/>
                <a:gd name="T45" fmla="*/ 4171 h 10296"/>
                <a:gd name="T46" fmla="*/ 0 w 13"/>
                <a:gd name="T47" fmla="*/ 4594 h 10296"/>
                <a:gd name="T48" fmla="*/ 7 w 13"/>
                <a:gd name="T49" fmla="*/ 4600 h 10296"/>
                <a:gd name="T50" fmla="*/ 13 w 13"/>
                <a:gd name="T51" fmla="*/ 4733 h 10296"/>
                <a:gd name="T52" fmla="*/ 0 w 13"/>
                <a:gd name="T53" fmla="*/ 5011 h 10296"/>
                <a:gd name="T54" fmla="*/ 7 w 13"/>
                <a:gd name="T55" fmla="*/ 5434 h 10296"/>
                <a:gd name="T56" fmla="*/ 13 w 13"/>
                <a:gd name="T57" fmla="*/ 5428 h 10296"/>
                <a:gd name="T58" fmla="*/ 7 w 13"/>
                <a:gd name="T59" fmla="*/ 5561 h 10296"/>
                <a:gd name="T60" fmla="*/ 0 w 13"/>
                <a:gd name="T61" fmla="*/ 5985 h 10296"/>
                <a:gd name="T62" fmla="*/ 7 w 13"/>
                <a:gd name="T63" fmla="*/ 5990 h 10296"/>
                <a:gd name="T64" fmla="*/ 13 w 13"/>
                <a:gd name="T65" fmla="*/ 6123 h 10296"/>
                <a:gd name="T66" fmla="*/ 0 w 13"/>
                <a:gd name="T67" fmla="*/ 6401 h 10296"/>
                <a:gd name="T68" fmla="*/ 7 w 13"/>
                <a:gd name="T69" fmla="*/ 6824 h 10296"/>
                <a:gd name="T70" fmla="*/ 13 w 13"/>
                <a:gd name="T71" fmla="*/ 6818 h 10296"/>
                <a:gd name="T72" fmla="*/ 7 w 13"/>
                <a:gd name="T73" fmla="*/ 6951 h 10296"/>
                <a:gd name="T74" fmla="*/ 0 w 13"/>
                <a:gd name="T75" fmla="*/ 7375 h 10296"/>
                <a:gd name="T76" fmla="*/ 7 w 13"/>
                <a:gd name="T77" fmla="*/ 7380 h 10296"/>
                <a:gd name="T78" fmla="*/ 13 w 13"/>
                <a:gd name="T79" fmla="*/ 7513 h 10296"/>
                <a:gd name="T80" fmla="*/ 0 w 13"/>
                <a:gd name="T81" fmla="*/ 7792 h 10296"/>
                <a:gd name="T82" fmla="*/ 7 w 13"/>
                <a:gd name="T83" fmla="*/ 8214 h 10296"/>
                <a:gd name="T84" fmla="*/ 13 w 13"/>
                <a:gd name="T85" fmla="*/ 8209 h 10296"/>
                <a:gd name="T86" fmla="*/ 7 w 13"/>
                <a:gd name="T87" fmla="*/ 8342 h 10296"/>
                <a:gd name="T88" fmla="*/ 0 w 13"/>
                <a:gd name="T89" fmla="*/ 8765 h 10296"/>
                <a:gd name="T90" fmla="*/ 7 w 13"/>
                <a:gd name="T91" fmla="*/ 8771 h 10296"/>
                <a:gd name="T92" fmla="*/ 13 w 13"/>
                <a:gd name="T93" fmla="*/ 8904 h 10296"/>
                <a:gd name="T94" fmla="*/ 0 w 13"/>
                <a:gd name="T95" fmla="*/ 9182 h 10296"/>
                <a:gd name="T96" fmla="*/ 7 w 13"/>
                <a:gd name="T97" fmla="*/ 9604 h 10296"/>
                <a:gd name="T98" fmla="*/ 13 w 13"/>
                <a:gd name="T99" fmla="*/ 9599 h 10296"/>
                <a:gd name="T100" fmla="*/ 7 w 13"/>
                <a:gd name="T101" fmla="*/ 9733 h 10296"/>
                <a:gd name="T102" fmla="*/ 0 w 13"/>
                <a:gd name="T103" fmla="*/ 10155 h 10296"/>
                <a:gd name="T104" fmla="*/ 7 w 13"/>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0296">
                  <a:moveTo>
                    <a:pt x="13" y="10296"/>
                  </a:moveTo>
                  <a:lnTo>
                    <a:pt x="0" y="10296"/>
                  </a:lnTo>
                  <a:lnTo>
                    <a:pt x="0" y="10295"/>
                  </a:lnTo>
                  <a:lnTo>
                    <a:pt x="7" y="10288"/>
                  </a:lnTo>
                  <a:lnTo>
                    <a:pt x="13" y="10295"/>
                  </a:lnTo>
                  <a:lnTo>
                    <a:pt x="13" y="10296"/>
                  </a:lnTo>
                  <a:close/>
                  <a:moveTo>
                    <a:pt x="7" y="151"/>
                  </a:moveTo>
                  <a:lnTo>
                    <a:pt x="0" y="145"/>
                  </a:lnTo>
                  <a:lnTo>
                    <a:pt x="0" y="6"/>
                  </a:lnTo>
                  <a:lnTo>
                    <a:pt x="7" y="0"/>
                  </a:lnTo>
                  <a:lnTo>
                    <a:pt x="13" y="6"/>
                  </a:lnTo>
                  <a:lnTo>
                    <a:pt x="13" y="145"/>
                  </a:lnTo>
                  <a:lnTo>
                    <a:pt x="7" y="151"/>
                  </a:lnTo>
                  <a:close/>
                  <a:moveTo>
                    <a:pt x="7" y="429"/>
                  </a:moveTo>
                  <a:lnTo>
                    <a:pt x="0" y="423"/>
                  </a:lnTo>
                  <a:lnTo>
                    <a:pt x="0" y="284"/>
                  </a:lnTo>
                  <a:lnTo>
                    <a:pt x="7" y="279"/>
                  </a:lnTo>
                  <a:lnTo>
                    <a:pt x="13" y="284"/>
                  </a:lnTo>
                  <a:lnTo>
                    <a:pt x="13" y="423"/>
                  </a:lnTo>
                  <a:lnTo>
                    <a:pt x="7" y="429"/>
                  </a:lnTo>
                  <a:close/>
                  <a:moveTo>
                    <a:pt x="7" y="707"/>
                  </a:moveTo>
                  <a:lnTo>
                    <a:pt x="0" y="702"/>
                  </a:lnTo>
                  <a:lnTo>
                    <a:pt x="0" y="562"/>
                  </a:lnTo>
                  <a:lnTo>
                    <a:pt x="7" y="556"/>
                  </a:lnTo>
                  <a:lnTo>
                    <a:pt x="13" y="562"/>
                  </a:lnTo>
                  <a:lnTo>
                    <a:pt x="13" y="702"/>
                  </a:lnTo>
                  <a:lnTo>
                    <a:pt x="7" y="707"/>
                  </a:lnTo>
                  <a:close/>
                  <a:moveTo>
                    <a:pt x="7" y="985"/>
                  </a:moveTo>
                  <a:lnTo>
                    <a:pt x="0" y="979"/>
                  </a:lnTo>
                  <a:lnTo>
                    <a:pt x="0" y="841"/>
                  </a:lnTo>
                  <a:lnTo>
                    <a:pt x="7" y="835"/>
                  </a:lnTo>
                  <a:lnTo>
                    <a:pt x="13" y="841"/>
                  </a:lnTo>
                  <a:lnTo>
                    <a:pt x="13" y="979"/>
                  </a:lnTo>
                  <a:lnTo>
                    <a:pt x="7" y="985"/>
                  </a:lnTo>
                  <a:close/>
                  <a:moveTo>
                    <a:pt x="7" y="1263"/>
                  </a:moveTo>
                  <a:lnTo>
                    <a:pt x="0" y="1257"/>
                  </a:lnTo>
                  <a:lnTo>
                    <a:pt x="0" y="1118"/>
                  </a:lnTo>
                  <a:lnTo>
                    <a:pt x="7" y="1112"/>
                  </a:lnTo>
                  <a:lnTo>
                    <a:pt x="13" y="1118"/>
                  </a:lnTo>
                  <a:lnTo>
                    <a:pt x="13" y="1257"/>
                  </a:lnTo>
                  <a:lnTo>
                    <a:pt x="7" y="1263"/>
                  </a:lnTo>
                  <a:close/>
                  <a:moveTo>
                    <a:pt x="7" y="1541"/>
                  </a:moveTo>
                  <a:lnTo>
                    <a:pt x="0" y="1536"/>
                  </a:lnTo>
                  <a:lnTo>
                    <a:pt x="0" y="1397"/>
                  </a:lnTo>
                  <a:lnTo>
                    <a:pt x="7" y="1391"/>
                  </a:lnTo>
                  <a:lnTo>
                    <a:pt x="13" y="1397"/>
                  </a:lnTo>
                  <a:lnTo>
                    <a:pt x="13" y="1536"/>
                  </a:lnTo>
                  <a:lnTo>
                    <a:pt x="7" y="1541"/>
                  </a:lnTo>
                  <a:close/>
                  <a:moveTo>
                    <a:pt x="7" y="1819"/>
                  </a:moveTo>
                  <a:lnTo>
                    <a:pt x="0" y="1813"/>
                  </a:lnTo>
                  <a:lnTo>
                    <a:pt x="0" y="1674"/>
                  </a:lnTo>
                  <a:lnTo>
                    <a:pt x="7" y="1669"/>
                  </a:lnTo>
                  <a:lnTo>
                    <a:pt x="13" y="1674"/>
                  </a:lnTo>
                  <a:lnTo>
                    <a:pt x="13" y="1813"/>
                  </a:lnTo>
                  <a:lnTo>
                    <a:pt x="7" y="1819"/>
                  </a:lnTo>
                  <a:close/>
                  <a:moveTo>
                    <a:pt x="7" y="2098"/>
                  </a:moveTo>
                  <a:lnTo>
                    <a:pt x="0" y="2092"/>
                  </a:lnTo>
                  <a:lnTo>
                    <a:pt x="0" y="1952"/>
                  </a:lnTo>
                  <a:lnTo>
                    <a:pt x="7" y="1946"/>
                  </a:lnTo>
                  <a:lnTo>
                    <a:pt x="13" y="1952"/>
                  </a:lnTo>
                  <a:lnTo>
                    <a:pt x="13" y="2092"/>
                  </a:lnTo>
                  <a:lnTo>
                    <a:pt x="7" y="2098"/>
                  </a:lnTo>
                  <a:close/>
                  <a:moveTo>
                    <a:pt x="7" y="2375"/>
                  </a:moveTo>
                  <a:lnTo>
                    <a:pt x="0" y="2369"/>
                  </a:lnTo>
                  <a:lnTo>
                    <a:pt x="0" y="2231"/>
                  </a:lnTo>
                  <a:lnTo>
                    <a:pt x="7" y="2225"/>
                  </a:lnTo>
                  <a:lnTo>
                    <a:pt x="13" y="2231"/>
                  </a:lnTo>
                  <a:lnTo>
                    <a:pt x="13" y="2369"/>
                  </a:lnTo>
                  <a:lnTo>
                    <a:pt x="7" y="2375"/>
                  </a:lnTo>
                  <a:close/>
                  <a:moveTo>
                    <a:pt x="7" y="2654"/>
                  </a:moveTo>
                  <a:lnTo>
                    <a:pt x="0" y="2648"/>
                  </a:lnTo>
                  <a:lnTo>
                    <a:pt x="0" y="2508"/>
                  </a:lnTo>
                  <a:lnTo>
                    <a:pt x="7" y="2502"/>
                  </a:lnTo>
                  <a:lnTo>
                    <a:pt x="13" y="2508"/>
                  </a:lnTo>
                  <a:lnTo>
                    <a:pt x="13" y="2648"/>
                  </a:lnTo>
                  <a:lnTo>
                    <a:pt x="7" y="2654"/>
                  </a:lnTo>
                  <a:close/>
                  <a:moveTo>
                    <a:pt x="7" y="2931"/>
                  </a:moveTo>
                  <a:lnTo>
                    <a:pt x="0" y="2926"/>
                  </a:lnTo>
                  <a:lnTo>
                    <a:pt x="0" y="2787"/>
                  </a:lnTo>
                  <a:lnTo>
                    <a:pt x="7" y="2781"/>
                  </a:lnTo>
                  <a:lnTo>
                    <a:pt x="13" y="2787"/>
                  </a:lnTo>
                  <a:lnTo>
                    <a:pt x="13" y="2926"/>
                  </a:lnTo>
                  <a:lnTo>
                    <a:pt x="7" y="2931"/>
                  </a:lnTo>
                  <a:close/>
                  <a:moveTo>
                    <a:pt x="7" y="3209"/>
                  </a:moveTo>
                  <a:lnTo>
                    <a:pt x="0" y="3203"/>
                  </a:lnTo>
                  <a:lnTo>
                    <a:pt x="0" y="3064"/>
                  </a:lnTo>
                  <a:lnTo>
                    <a:pt x="7" y="3059"/>
                  </a:lnTo>
                  <a:lnTo>
                    <a:pt x="13" y="3064"/>
                  </a:lnTo>
                  <a:lnTo>
                    <a:pt x="13" y="3203"/>
                  </a:lnTo>
                  <a:lnTo>
                    <a:pt x="7" y="3209"/>
                  </a:lnTo>
                  <a:close/>
                  <a:moveTo>
                    <a:pt x="7" y="3488"/>
                  </a:moveTo>
                  <a:lnTo>
                    <a:pt x="0" y="3482"/>
                  </a:lnTo>
                  <a:lnTo>
                    <a:pt x="0" y="3343"/>
                  </a:lnTo>
                  <a:lnTo>
                    <a:pt x="7" y="3337"/>
                  </a:lnTo>
                  <a:lnTo>
                    <a:pt x="13" y="3343"/>
                  </a:lnTo>
                  <a:lnTo>
                    <a:pt x="13" y="3482"/>
                  </a:lnTo>
                  <a:lnTo>
                    <a:pt x="7" y="3488"/>
                  </a:lnTo>
                  <a:close/>
                  <a:moveTo>
                    <a:pt x="7" y="3765"/>
                  </a:moveTo>
                  <a:lnTo>
                    <a:pt x="0" y="3760"/>
                  </a:lnTo>
                  <a:lnTo>
                    <a:pt x="0" y="3621"/>
                  </a:lnTo>
                  <a:lnTo>
                    <a:pt x="7" y="3615"/>
                  </a:lnTo>
                  <a:lnTo>
                    <a:pt x="13" y="3621"/>
                  </a:lnTo>
                  <a:lnTo>
                    <a:pt x="13" y="3760"/>
                  </a:lnTo>
                  <a:lnTo>
                    <a:pt x="7" y="3765"/>
                  </a:lnTo>
                  <a:close/>
                  <a:moveTo>
                    <a:pt x="7" y="4044"/>
                  </a:moveTo>
                  <a:lnTo>
                    <a:pt x="0" y="4038"/>
                  </a:lnTo>
                  <a:lnTo>
                    <a:pt x="0" y="3899"/>
                  </a:lnTo>
                  <a:lnTo>
                    <a:pt x="7" y="3893"/>
                  </a:lnTo>
                  <a:lnTo>
                    <a:pt x="13" y="3899"/>
                  </a:lnTo>
                  <a:lnTo>
                    <a:pt x="13" y="4038"/>
                  </a:lnTo>
                  <a:lnTo>
                    <a:pt x="7" y="4044"/>
                  </a:lnTo>
                  <a:close/>
                  <a:moveTo>
                    <a:pt x="7" y="4322"/>
                  </a:moveTo>
                  <a:lnTo>
                    <a:pt x="0" y="4316"/>
                  </a:lnTo>
                  <a:lnTo>
                    <a:pt x="0" y="4177"/>
                  </a:lnTo>
                  <a:lnTo>
                    <a:pt x="7" y="4171"/>
                  </a:lnTo>
                  <a:lnTo>
                    <a:pt x="13" y="4177"/>
                  </a:lnTo>
                  <a:lnTo>
                    <a:pt x="13" y="4316"/>
                  </a:lnTo>
                  <a:lnTo>
                    <a:pt x="7" y="4322"/>
                  </a:lnTo>
                  <a:close/>
                  <a:moveTo>
                    <a:pt x="7" y="4600"/>
                  </a:moveTo>
                  <a:lnTo>
                    <a:pt x="0" y="4594"/>
                  </a:lnTo>
                  <a:lnTo>
                    <a:pt x="0" y="4455"/>
                  </a:lnTo>
                  <a:lnTo>
                    <a:pt x="7" y="4449"/>
                  </a:lnTo>
                  <a:lnTo>
                    <a:pt x="13" y="4455"/>
                  </a:lnTo>
                  <a:lnTo>
                    <a:pt x="13" y="4594"/>
                  </a:lnTo>
                  <a:lnTo>
                    <a:pt x="7" y="4600"/>
                  </a:lnTo>
                  <a:close/>
                  <a:moveTo>
                    <a:pt x="7" y="4878"/>
                  </a:moveTo>
                  <a:lnTo>
                    <a:pt x="0" y="4872"/>
                  </a:lnTo>
                  <a:lnTo>
                    <a:pt x="0" y="4733"/>
                  </a:lnTo>
                  <a:lnTo>
                    <a:pt x="7" y="4728"/>
                  </a:lnTo>
                  <a:lnTo>
                    <a:pt x="13" y="4733"/>
                  </a:lnTo>
                  <a:lnTo>
                    <a:pt x="13" y="4872"/>
                  </a:lnTo>
                  <a:lnTo>
                    <a:pt x="7" y="4878"/>
                  </a:lnTo>
                  <a:close/>
                  <a:moveTo>
                    <a:pt x="7" y="5156"/>
                  </a:moveTo>
                  <a:lnTo>
                    <a:pt x="0" y="5150"/>
                  </a:lnTo>
                  <a:lnTo>
                    <a:pt x="0" y="5011"/>
                  </a:lnTo>
                  <a:lnTo>
                    <a:pt x="7" y="5005"/>
                  </a:lnTo>
                  <a:lnTo>
                    <a:pt x="13" y="5011"/>
                  </a:lnTo>
                  <a:lnTo>
                    <a:pt x="13" y="5150"/>
                  </a:lnTo>
                  <a:lnTo>
                    <a:pt x="7" y="5156"/>
                  </a:lnTo>
                  <a:close/>
                  <a:moveTo>
                    <a:pt x="7" y="5434"/>
                  </a:moveTo>
                  <a:lnTo>
                    <a:pt x="0" y="5428"/>
                  </a:lnTo>
                  <a:lnTo>
                    <a:pt x="0" y="5290"/>
                  </a:lnTo>
                  <a:lnTo>
                    <a:pt x="7" y="5284"/>
                  </a:lnTo>
                  <a:lnTo>
                    <a:pt x="13" y="5290"/>
                  </a:lnTo>
                  <a:lnTo>
                    <a:pt x="13" y="5428"/>
                  </a:lnTo>
                  <a:lnTo>
                    <a:pt x="7" y="5434"/>
                  </a:lnTo>
                  <a:close/>
                  <a:moveTo>
                    <a:pt x="7" y="5712"/>
                  </a:moveTo>
                  <a:lnTo>
                    <a:pt x="0" y="5706"/>
                  </a:lnTo>
                  <a:lnTo>
                    <a:pt x="0" y="5567"/>
                  </a:lnTo>
                  <a:lnTo>
                    <a:pt x="7" y="5561"/>
                  </a:lnTo>
                  <a:lnTo>
                    <a:pt x="13" y="5567"/>
                  </a:lnTo>
                  <a:lnTo>
                    <a:pt x="13" y="5706"/>
                  </a:lnTo>
                  <a:lnTo>
                    <a:pt x="7" y="5712"/>
                  </a:lnTo>
                  <a:close/>
                  <a:moveTo>
                    <a:pt x="7" y="5990"/>
                  </a:moveTo>
                  <a:lnTo>
                    <a:pt x="0" y="5985"/>
                  </a:lnTo>
                  <a:lnTo>
                    <a:pt x="0" y="5846"/>
                  </a:lnTo>
                  <a:lnTo>
                    <a:pt x="7" y="5840"/>
                  </a:lnTo>
                  <a:lnTo>
                    <a:pt x="13" y="5846"/>
                  </a:lnTo>
                  <a:lnTo>
                    <a:pt x="13" y="5985"/>
                  </a:lnTo>
                  <a:lnTo>
                    <a:pt x="7" y="5990"/>
                  </a:lnTo>
                  <a:close/>
                  <a:moveTo>
                    <a:pt x="7" y="6268"/>
                  </a:moveTo>
                  <a:lnTo>
                    <a:pt x="0" y="6262"/>
                  </a:lnTo>
                  <a:lnTo>
                    <a:pt x="0" y="6123"/>
                  </a:lnTo>
                  <a:lnTo>
                    <a:pt x="7" y="6118"/>
                  </a:lnTo>
                  <a:lnTo>
                    <a:pt x="13" y="6123"/>
                  </a:lnTo>
                  <a:lnTo>
                    <a:pt x="13" y="6262"/>
                  </a:lnTo>
                  <a:lnTo>
                    <a:pt x="7" y="6268"/>
                  </a:lnTo>
                  <a:close/>
                  <a:moveTo>
                    <a:pt x="7" y="6547"/>
                  </a:moveTo>
                  <a:lnTo>
                    <a:pt x="0" y="6541"/>
                  </a:lnTo>
                  <a:lnTo>
                    <a:pt x="0" y="6401"/>
                  </a:lnTo>
                  <a:lnTo>
                    <a:pt x="7" y="6395"/>
                  </a:lnTo>
                  <a:lnTo>
                    <a:pt x="13" y="6401"/>
                  </a:lnTo>
                  <a:lnTo>
                    <a:pt x="13" y="6541"/>
                  </a:lnTo>
                  <a:lnTo>
                    <a:pt x="7" y="6547"/>
                  </a:lnTo>
                  <a:close/>
                  <a:moveTo>
                    <a:pt x="7" y="6824"/>
                  </a:moveTo>
                  <a:lnTo>
                    <a:pt x="0" y="6818"/>
                  </a:lnTo>
                  <a:lnTo>
                    <a:pt x="0" y="6680"/>
                  </a:lnTo>
                  <a:lnTo>
                    <a:pt x="7" y="6674"/>
                  </a:lnTo>
                  <a:lnTo>
                    <a:pt x="13" y="6680"/>
                  </a:lnTo>
                  <a:lnTo>
                    <a:pt x="13" y="6818"/>
                  </a:lnTo>
                  <a:lnTo>
                    <a:pt x="7" y="6824"/>
                  </a:lnTo>
                  <a:close/>
                  <a:moveTo>
                    <a:pt x="7" y="7103"/>
                  </a:moveTo>
                  <a:lnTo>
                    <a:pt x="0" y="7097"/>
                  </a:lnTo>
                  <a:lnTo>
                    <a:pt x="0" y="6957"/>
                  </a:lnTo>
                  <a:lnTo>
                    <a:pt x="7" y="6951"/>
                  </a:lnTo>
                  <a:lnTo>
                    <a:pt x="13" y="6957"/>
                  </a:lnTo>
                  <a:lnTo>
                    <a:pt x="13" y="7097"/>
                  </a:lnTo>
                  <a:lnTo>
                    <a:pt x="7" y="7103"/>
                  </a:lnTo>
                  <a:close/>
                  <a:moveTo>
                    <a:pt x="7" y="7380"/>
                  </a:moveTo>
                  <a:lnTo>
                    <a:pt x="0" y="7375"/>
                  </a:lnTo>
                  <a:lnTo>
                    <a:pt x="0" y="7236"/>
                  </a:lnTo>
                  <a:lnTo>
                    <a:pt x="7" y="7230"/>
                  </a:lnTo>
                  <a:lnTo>
                    <a:pt x="13" y="7236"/>
                  </a:lnTo>
                  <a:lnTo>
                    <a:pt x="13" y="7375"/>
                  </a:lnTo>
                  <a:lnTo>
                    <a:pt x="7" y="7380"/>
                  </a:lnTo>
                  <a:close/>
                  <a:moveTo>
                    <a:pt x="7" y="7658"/>
                  </a:moveTo>
                  <a:lnTo>
                    <a:pt x="0" y="7652"/>
                  </a:lnTo>
                  <a:lnTo>
                    <a:pt x="0" y="7513"/>
                  </a:lnTo>
                  <a:lnTo>
                    <a:pt x="7" y="7508"/>
                  </a:lnTo>
                  <a:lnTo>
                    <a:pt x="13" y="7513"/>
                  </a:lnTo>
                  <a:lnTo>
                    <a:pt x="13" y="7652"/>
                  </a:lnTo>
                  <a:lnTo>
                    <a:pt x="7" y="7658"/>
                  </a:lnTo>
                  <a:close/>
                  <a:moveTo>
                    <a:pt x="7" y="7937"/>
                  </a:moveTo>
                  <a:lnTo>
                    <a:pt x="0" y="7931"/>
                  </a:lnTo>
                  <a:lnTo>
                    <a:pt x="0" y="7792"/>
                  </a:lnTo>
                  <a:lnTo>
                    <a:pt x="7" y="7786"/>
                  </a:lnTo>
                  <a:lnTo>
                    <a:pt x="13" y="7792"/>
                  </a:lnTo>
                  <a:lnTo>
                    <a:pt x="13" y="7931"/>
                  </a:lnTo>
                  <a:lnTo>
                    <a:pt x="7" y="7937"/>
                  </a:lnTo>
                  <a:close/>
                  <a:moveTo>
                    <a:pt x="7" y="8214"/>
                  </a:moveTo>
                  <a:lnTo>
                    <a:pt x="0" y="8209"/>
                  </a:lnTo>
                  <a:lnTo>
                    <a:pt x="0" y="8070"/>
                  </a:lnTo>
                  <a:lnTo>
                    <a:pt x="7" y="8064"/>
                  </a:lnTo>
                  <a:lnTo>
                    <a:pt x="13" y="8070"/>
                  </a:lnTo>
                  <a:lnTo>
                    <a:pt x="13" y="8209"/>
                  </a:lnTo>
                  <a:lnTo>
                    <a:pt x="7" y="8214"/>
                  </a:lnTo>
                  <a:close/>
                  <a:moveTo>
                    <a:pt x="7" y="8493"/>
                  </a:moveTo>
                  <a:lnTo>
                    <a:pt x="0" y="8487"/>
                  </a:lnTo>
                  <a:lnTo>
                    <a:pt x="0" y="8347"/>
                  </a:lnTo>
                  <a:lnTo>
                    <a:pt x="7" y="8342"/>
                  </a:lnTo>
                  <a:lnTo>
                    <a:pt x="13" y="8347"/>
                  </a:lnTo>
                  <a:lnTo>
                    <a:pt x="13" y="8487"/>
                  </a:lnTo>
                  <a:lnTo>
                    <a:pt x="7" y="8493"/>
                  </a:lnTo>
                  <a:close/>
                  <a:moveTo>
                    <a:pt x="7" y="8771"/>
                  </a:moveTo>
                  <a:lnTo>
                    <a:pt x="0" y="8765"/>
                  </a:lnTo>
                  <a:lnTo>
                    <a:pt x="0" y="8626"/>
                  </a:lnTo>
                  <a:lnTo>
                    <a:pt x="7" y="8620"/>
                  </a:lnTo>
                  <a:lnTo>
                    <a:pt x="13" y="8626"/>
                  </a:lnTo>
                  <a:lnTo>
                    <a:pt x="13" y="8765"/>
                  </a:lnTo>
                  <a:lnTo>
                    <a:pt x="7" y="8771"/>
                  </a:lnTo>
                  <a:close/>
                  <a:moveTo>
                    <a:pt x="7" y="9049"/>
                  </a:moveTo>
                  <a:lnTo>
                    <a:pt x="0" y="9044"/>
                  </a:lnTo>
                  <a:lnTo>
                    <a:pt x="0" y="8904"/>
                  </a:lnTo>
                  <a:lnTo>
                    <a:pt x="7" y="8898"/>
                  </a:lnTo>
                  <a:lnTo>
                    <a:pt x="13" y="8904"/>
                  </a:lnTo>
                  <a:lnTo>
                    <a:pt x="13" y="9044"/>
                  </a:lnTo>
                  <a:lnTo>
                    <a:pt x="7" y="9049"/>
                  </a:lnTo>
                  <a:close/>
                  <a:moveTo>
                    <a:pt x="7" y="9327"/>
                  </a:moveTo>
                  <a:lnTo>
                    <a:pt x="0" y="9321"/>
                  </a:lnTo>
                  <a:lnTo>
                    <a:pt x="0" y="9182"/>
                  </a:lnTo>
                  <a:lnTo>
                    <a:pt x="7" y="9177"/>
                  </a:lnTo>
                  <a:lnTo>
                    <a:pt x="13" y="9182"/>
                  </a:lnTo>
                  <a:lnTo>
                    <a:pt x="13" y="9321"/>
                  </a:lnTo>
                  <a:lnTo>
                    <a:pt x="7" y="9327"/>
                  </a:lnTo>
                  <a:close/>
                  <a:moveTo>
                    <a:pt x="7" y="9604"/>
                  </a:moveTo>
                  <a:lnTo>
                    <a:pt x="0" y="9599"/>
                  </a:lnTo>
                  <a:lnTo>
                    <a:pt x="0" y="9460"/>
                  </a:lnTo>
                  <a:lnTo>
                    <a:pt x="7" y="9454"/>
                  </a:lnTo>
                  <a:lnTo>
                    <a:pt x="13" y="9460"/>
                  </a:lnTo>
                  <a:lnTo>
                    <a:pt x="13" y="9599"/>
                  </a:lnTo>
                  <a:lnTo>
                    <a:pt x="7" y="9604"/>
                  </a:lnTo>
                  <a:close/>
                  <a:moveTo>
                    <a:pt x="7" y="9883"/>
                  </a:moveTo>
                  <a:lnTo>
                    <a:pt x="0" y="9877"/>
                  </a:lnTo>
                  <a:lnTo>
                    <a:pt x="0" y="9739"/>
                  </a:lnTo>
                  <a:lnTo>
                    <a:pt x="7" y="9733"/>
                  </a:lnTo>
                  <a:lnTo>
                    <a:pt x="13" y="9739"/>
                  </a:lnTo>
                  <a:lnTo>
                    <a:pt x="13" y="9877"/>
                  </a:lnTo>
                  <a:lnTo>
                    <a:pt x="7" y="9883"/>
                  </a:lnTo>
                  <a:close/>
                  <a:moveTo>
                    <a:pt x="7" y="10161"/>
                  </a:moveTo>
                  <a:lnTo>
                    <a:pt x="0" y="10155"/>
                  </a:lnTo>
                  <a:lnTo>
                    <a:pt x="0" y="10016"/>
                  </a:lnTo>
                  <a:lnTo>
                    <a:pt x="7" y="10010"/>
                  </a:lnTo>
                  <a:lnTo>
                    <a:pt x="13" y="10016"/>
                  </a:lnTo>
                  <a:lnTo>
                    <a:pt x="13" y="10155"/>
                  </a:lnTo>
                  <a:lnTo>
                    <a:pt x="7"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4" name="Freeform 72">
              <a:extLst>
                <a:ext uri="{FF2B5EF4-FFF2-40B4-BE49-F238E27FC236}">
                  <a16:creationId xmlns:a16="http://schemas.microsoft.com/office/drawing/2014/main" id="{249C486B-4DD3-4880-A164-0E1041EF259E}"/>
                </a:ext>
              </a:extLst>
            </p:cNvPr>
            <p:cNvSpPr>
              <a:spLocks noEditPoints="1"/>
            </p:cNvSpPr>
            <p:nvPr userDrawn="1"/>
          </p:nvSpPr>
          <p:spPr bwMode="auto">
            <a:xfrm>
              <a:off x="3890648" y="13961"/>
              <a:ext cx="9305"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5" name="Freeform 73">
              <a:extLst>
                <a:ext uri="{FF2B5EF4-FFF2-40B4-BE49-F238E27FC236}">
                  <a16:creationId xmlns:a16="http://schemas.microsoft.com/office/drawing/2014/main" id="{7DA40A3E-7DE3-4C0F-8E8B-D631BB761D57}"/>
                </a:ext>
              </a:extLst>
            </p:cNvPr>
            <p:cNvSpPr>
              <a:spLocks noEditPoints="1"/>
            </p:cNvSpPr>
            <p:nvPr userDrawn="1"/>
          </p:nvSpPr>
          <p:spPr bwMode="auto">
            <a:xfrm>
              <a:off x="2359927" y="13961"/>
              <a:ext cx="4654"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6" name="Freeform 74">
              <a:extLst>
                <a:ext uri="{FF2B5EF4-FFF2-40B4-BE49-F238E27FC236}">
                  <a16:creationId xmlns:a16="http://schemas.microsoft.com/office/drawing/2014/main" id="{D1D8F33F-EF3E-41E4-8885-1C9B02281CAB}"/>
                </a:ext>
              </a:extLst>
            </p:cNvPr>
            <p:cNvSpPr>
              <a:spLocks noEditPoints="1"/>
            </p:cNvSpPr>
            <p:nvPr userDrawn="1"/>
          </p:nvSpPr>
          <p:spPr bwMode="auto">
            <a:xfrm>
              <a:off x="815250"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grpSp>
      <p:sp>
        <p:nvSpPr>
          <p:cNvPr id="82" name="TextBox 81">
            <a:extLst>
              <a:ext uri="{FF2B5EF4-FFF2-40B4-BE49-F238E27FC236}">
                <a16:creationId xmlns:a16="http://schemas.microsoft.com/office/drawing/2014/main" id="{F7F58588-CCEF-4FA8-B666-B12A969A3C50}"/>
              </a:ext>
            </a:extLst>
          </p:cNvPr>
          <p:cNvSpPr txBox="1"/>
          <p:nvPr userDrawn="1"/>
        </p:nvSpPr>
        <p:spPr>
          <a:xfrm>
            <a:off x="498908" y="6258435"/>
            <a:ext cx="4550271" cy="230832"/>
          </a:xfrm>
          <a:prstGeom prst="rect">
            <a:avLst/>
          </a:prstGeom>
          <a:noFill/>
        </p:spPr>
        <p:txBody>
          <a:bodyPr wrap="square" rtlCol="0" anchor="t">
            <a:spAutoFit/>
          </a:bodyPr>
          <a:lstStyle/>
          <a:p>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www.objectives.com</a:t>
            </a:r>
          </a:p>
        </p:txBody>
      </p:sp>
      <p:sp>
        <p:nvSpPr>
          <p:cNvPr id="83" name="TextBox 82">
            <a:extLst>
              <a:ext uri="{FF2B5EF4-FFF2-40B4-BE49-F238E27FC236}">
                <a16:creationId xmlns:a16="http://schemas.microsoft.com/office/drawing/2014/main" id="{E8107D1A-AEC6-4EAF-B34B-EC3F0B0C3A26}"/>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65000"/>
                    <a:alpha val="50000"/>
                  </a:schemeClr>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lumMod val="65000"/>
                  <a:alpha val="50000"/>
                </a:schemeClr>
              </a:solidFill>
              <a:latin typeface="Roboto Slab" pitchFamily="2" charset="0"/>
              <a:ea typeface="Roboto Slab" pitchFamily="2" charset="0"/>
              <a:cs typeface="Poppins ExtraBold" panose="00000900000000000000" pitchFamily="2" charset="0"/>
            </a:endParaRPr>
          </a:p>
        </p:txBody>
      </p:sp>
      <p:sp>
        <p:nvSpPr>
          <p:cNvPr id="84" name="TextBox 83">
            <a:extLst>
              <a:ext uri="{FF2B5EF4-FFF2-40B4-BE49-F238E27FC236}">
                <a16:creationId xmlns:a16="http://schemas.microsoft.com/office/drawing/2014/main" id="{8CC08D8E-7ADE-4BEB-A524-C40EC109DDC0}"/>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Page</a:t>
            </a:r>
          </a:p>
        </p:txBody>
      </p:sp>
      <p:sp>
        <p:nvSpPr>
          <p:cNvPr id="85" name="Picture Placeholder 19">
            <a:extLst>
              <a:ext uri="{FF2B5EF4-FFF2-40B4-BE49-F238E27FC236}">
                <a16:creationId xmlns:a16="http://schemas.microsoft.com/office/drawing/2014/main" id="{B8FBDB69-0624-400E-B4D1-72A08DFE9F71}"/>
              </a:ext>
            </a:extLst>
          </p:cNvPr>
          <p:cNvSpPr>
            <a:spLocks noGrp="1"/>
          </p:cNvSpPr>
          <p:nvPr>
            <p:ph type="pic" sz="quarter" idx="12" hasCustomPrompt="1"/>
          </p:nvPr>
        </p:nvSpPr>
        <p:spPr>
          <a:xfrm>
            <a:off x="5922942" y="1"/>
            <a:ext cx="4685216" cy="2847418"/>
          </a:xfrm>
          <a:custGeom>
            <a:avLst/>
            <a:gdLst>
              <a:gd name="connsiteX0" fmla="*/ 0 w 3377381"/>
              <a:gd name="connsiteY0" fmla="*/ 0 h 4572000"/>
              <a:gd name="connsiteX1" fmla="*/ 3377381 w 3377381"/>
              <a:gd name="connsiteY1" fmla="*/ 0 h 4572000"/>
              <a:gd name="connsiteX2" fmla="*/ 3377381 w 3377381"/>
              <a:gd name="connsiteY2" fmla="*/ 4572000 h 4572000"/>
              <a:gd name="connsiteX3" fmla="*/ 0 w 3377381"/>
              <a:gd name="connsiteY3" fmla="*/ 4572000 h 4572000"/>
            </a:gdLst>
            <a:ahLst/>
            <a:cxnLst>
              <a:cxn ang="0">
                <a:pos x="connsiteX0" y="connsiteY0"/>
              </a:cxn>
              <a:cxn ang="0">
                <a:pos x="connsiteX1" y="connsiteY1"/>
              </a:cxn>
              <a:cxn ang="0">
                <a:pos x="connsiteX2" y="connsiteY2"/>
              </a:cxn>
              <a:cxn ang="0">
                <a:pos x="connsiteX3" y="connsiteY3"/>
              </a:cxn>
            </a:cxnLst>
            <a:rect l="l" t="t" r="r" b="b"/>
            <a:pathLst>
              <a:path w="3377381" h="4572000">
                <a:moveTo>
                  <a:pt x="0" y="0"/>
                </a:moveTo>
                <a:lnTo>
                  <a:pt x="3377381" y="0"/>
                </a:lnTo>
                <a:lnTo>
                  <a:pt x="3377381" y="4572000"/>
                </a:lnTo>
                <a:lnTo>
                  <a:pt x="0" y="4572000"/>
                </a:lnTo>
                <a:close/>
              </a:path>
            </a:pathLst>
          </a:custGeom>
        </p:spPr>
        <p:txBody>
          <a:bodyPr wrap="square" anchor="ctr">
            <a:noAutofit/>
          </a:bodyPr>
          <a:lstStyle>
            <a:lvl1pPr marL="0" indent="0" algn="ctr">
              <a:buNone/>
              <a:defRPr sz="4000" b="1">
                <a:solidFill>
                  <a:schemeClr val="tx1">
                    <a:alpha val="50000"/>
                  </a:schemeClr>
                </a:solidFill>
                <a:latin typeface="Roboto Slab" pitchFamily="2" charset="0"/>
                <a:ea typeface="Roboto Slab" pitchFamily="2" charset="0"/>
              </a:defRPr>
            </a:lvl1pPr>
          </a:lstStyle>
          <a:p>
            <a:r>
              <a:rPr lang="en-US" dirty="0"/>
              <a:t>Image Placeholder</a:t>
            </a:r>
          </a:p>
        </p:txBody>
      </p:sp>
    </p:spTree>
    <p:extLst>
      <p:ext uri="{BB962C8B-B14F-4D97-AF65-F5344CB8AC3E}">
        <p14:creationId xmlns:p14="http://schemas.microsoft.com/office/powerpoint/2010/main" val="21713732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E87A5B7B-7AC4-4BD5-8E59-3D1D79805BA6}"/>
              </a:ext>
            </a:extLst>
          </p:cNvPr>
          <p:cNvSpPr txBox="1"/>
          <p:nvPr userDrawn="1"/>
        </p:nvSpPr>
        <p:spPr>
          <a:xfrm>
            <a:off x="498908" y="6258435"/>
            <a:ext cx="4550271" cy="230832"/>
          </a:xfrm>
          <a:prstGeom prst="rect">
            <a:avLst/>
          </a:prstGeom>
          <a:noFill/>
        </p:spPr>
        <p:txBody>
          <a:bodyPr wrap="square" rtlCol="0" anchor="t">
            <a:spAutoFit/>
          </a:bodyPr>
          <a:lstStyle/>
          <a:p>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www.objectives.com</a:t>
            </a:r>
          </a:p>
        </p:txBody>
      </p:sp>
      <p:sp>
        <p:nvSpPr>
          <p:cNvPr id="8" name="TextBox 7">
            <a:extLst>
              <a:ext uri="{FF2B5EF4-FFF2-40B4-BE49-F238E27FC236}">
                <a16:creationId xmlns:a16="http://schemas.microsoft.com/office/drawing/2014/main" id="{A4DF3C83-19A7-4F30-9D18-E810472471A4}"/>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65000"/>
                    <a:alpha val="50000"/>
                  </a:schemeClr>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lumMod val="65000"/>
                  <a:alpha val="50000"/>
                </a:schemeClr>
              </a:solidFill>
              <a:latin typeface="Roboto Slab" pitchFamily="2" charset="0"/>
              <a:ea typeface="Roboto Slab" pitchFamily="2" charset="0"/>
              <a:cs typeface="Poppins ExtraBold" panose="00000900000000000000" pitchFamily="2" charset="0"/>
            </a:endParaRPr>
          </a:p>
        </p:txBody>
      </p:sp>
      <p:sp>
        <p:nvSpPr>
          <p:cNvPr id="9" name="TextBox 8">
            <a:extLst>
              <a:ext uri="{FF2B5EF4-FFF2-40B4-BE49-F238E27FC236}">
                <a16:creationId xmlns:a16="http://schemas.microsoft.com/office/drawing/2014/main" id="{3CA191C6-AB44-459F-8030-F341B12FCAFD}"/>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Page</a:t>
            </a:r>
          </a:p>
        </p:txBody>
      </p:sp>
      <p:sp>
        <p:nvSpPr>
          <p:cNvPr id="11" name="Picture Placeholder 3">
            <a:extLst>
              <a:ext uri="{FF2B5EF4-FFF2-40B4-BE49-F238E27FC236}">
                <a16:creationId xmlns:a16="http://schemas.microsoft.com/office/drawing/2014/main" id="{A69C2401-2FB4-4F5C-8A83-DF1975C8AD76}"/>
              </a:ext>
            </a:extLst>
          </p:cNvPr>
          <p:cNvSpPr>
            <a:spLocks noGrp="1"/>
          </p:cNvSpPr>
          <p:nvPr>
            <p:ph type="pic" sz="quarter" idx="12" hasCustomPrompt="1"/>
          </p:nvPr>
        </p:nvSpPr>
        <p:spPr>
          <a:xfrm>
            <a:off x="0" y="1124102"/>
            <a:ext cx="12192000" cy="3790797"/>
          </a:xfrm>
          <a:prstGeom prst="rect">
            <a:avLst/>
          </a:prstGeom>
        </p:spPr>
        <p:txBody>
          <a:bodyPr anchor="ct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85" name="Group 84">
            <a:extLst>
              <a:ext uri="{FF2B5EF4-FFF2-40B4-BE49-F238E27FC236}">
                <a16:creationId xmlns:a16="http://schemas.microsoft.com/office/drawing/2014/main" id="{FD2A9F81-CCFE-47CB-A524-FE3CC3E02358}"/>
              </a:ext>
            </a:extLst>
          </p:cNvPr>
          <p:cNvGrpSpPr/>
          <p:nvPr userDrawn="1"/>
        </p:nvGrpSpPr>
        <p:grpSpPr>
          <a:xfrm>
            <a:off x="494646" y="478705"/>
            <a:ext cx="1115079" cy="220812"/>
            <a:chOff x="2675871" y="3183805"/>
            <a:chExt cx="4927016" cy="975666"/>
          </a:xfrm>
          <a:solidFill>
            <a:schemeClr val="accent3"/>
          </a:solidFill>
        </p:grpSpPr>
        <p:sp>
          <p:nvSpPr>
            <p:cNvPr id="86" name="Freeform: Shape 85">
              <a:extLst>
                <a:ext uri="{FF2B5EF4-FFF2-40B4-BE49-F238E27FC236}">
                  <a16:creationId xmlns:a16="http://schemas.microsoft.com/office/drawing/2014/main" id="{5DFFAB2C-ACA1-4CD9-8316-F467007BD051}"/>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Oval 86">
              <a:extLst>
                <a:ext uri="{FF2B5EF4-FFF2-40B4-BE49-F238E27FC236}">
                  <a16:creationId xmlns:a16="http://schemas.microsoft.com/office/drawing/2014/main" id="{39BCDBC3-FC6B-47C3-A91B-72081798DDCA}"/>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449531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7FD3E6-894E-4BCF-B85F-5F44DD25805E}"/>
              </a:ext>
            </a:extLst>
          </p:cNvPr>
          <p:cNvSpPr/>
          <p:nvPr userDrawn="1"/>
        </p:nvSpPr>
        <p:spPr>
          <a:xfrm>
            <a:off x="0" y="0"/>
            <a:ext cx="12192000" cy="56692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4">
            <a:extLst>
              <a:ext uri="{FF2B5EF4-FFF2-40B4-BE49-F238E27FC236}">
                <a16:creationId xmlns:a16="http://schemas.microsoft.com/office/drawing/2014/main" id="{F837B271-34E6-481B-B74E-C1A951ACD299}"/>
              </a:ext>
            </a:extLst>
          </p:cNvPr>
          <p:cNvSpPr>
            <a:spLocks noGrp="1"/>
          </p:cNvSpPr>
          <p:nvPr>
            <p:ph type="pic" sz="quarter" idx="13" hasCustomPrompt="1"/>
          </p:nvPr>
        </p:nvSpPr>
        <p:spPr>
          <a:xfrm>
            <a:off x="1056968" y="2540247"/>
            <a:ext cx="2406578" cy="2440494"/>
          </a:xfrm>
          <a:custGeom>
            <a:avLst/>
            <a:gdLst>
              <a:gd name="connsiteX0" fmla="*/ 0 w 3510416"/>
              <a:gd name="connsiteY0" fmla="*/ 0 h 2229241"/>
              <a:gd name="connsiteX1" fmla="*/ 3510416 w 3510416"/>
              <a:gd name="connsiteY1" fmla="*/ 0 h 2229241"/>
              <a:gd name="connsiteX2" fmla="*/ 3510416 w 3510416"/>
              <a:gd name="connsiteY2" fmla="*/ 2229241 h 2229241"/>
              <a:gd name="connsiteX3" fmla="*/ 0 w 3510416"/>
              <a:gd name="connsiteY3" fmla="*/ 2229241 h 2229241"/>
            </a:gdLst>
            <a:ahLst/>
            <a:cxnLst>
              <a:cxn ang="0">
                <a:pos x="connsiteX0" y="connsiteY0"/>
              </a:cxn>
              <a:cxn ang="0">
                <a:pos x="connsiteX1" y="connsiteY1"/>
              </a:cxn>
              <a:cxn ang="0">
                <a:pos x="connsiteX2" y="connsiteY2"/>
              </a:cxn>
              <a:cxn ang="0">
                <a:pos x="connsiteX3" y="connsiteY3"/>
              </a:cxn>
            </a:cxnLst>
            <a:rect l="l" t="t" r="r" b="b"/>
            <a:pathLst>
              <a:path w="3510416" h="2229241">
                <a:moveTo>
                  <a:pt x="0" y="0"/>
                </a:moveTo>
                <a:lnTo>
                  <a:pt x="3510416" y="0"/>
                </a:lnTo>
                <a:lnTo>
                  <a:pt x="3510416" y="2229241"/>
                </a:lnTo>
                <a:lnTo>
                  <a:pt x="0" y="2229241"/>
                </a:lnTo>
                <a:close/>
              </a:path>
            </a:pathLst>
          </a:custGeom>
          <a:solidFill>
            <a:schemeClr val="bg1">
              <a:alpha val="20000"/>
            </a:schemeClr>
          </a:solidFill>
          <a:ln>
            <a:noFill/>
          </a:ln>
          <a:effectLst>
            <a:outerShdw blurRad="749300" dist="711200" dir="5400000" sx="82000" sy="82000" algn="t" rotWithShape="0">
              <a:prstClr val="black">
                <a:alpha val="34000"/>
              </a:prstClr>
            </a:outerShdw>
          </a:effectLst>
        </p:spPr>
        <p:txBody>
          <a:bodyPr wrap="square" anchor="ctr">
            <a:noAutofit/>
          </a:bodyP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sp>
        <p:nvSpPr>
          <p:cNvPr id="11" name="Picture Placeholder 4">
            <a:extLst>
              <a:ext uri="{FF2B5EF4-FFF2-40B4-BE49-F238E27FC236}">
                <a16:creationId xmlns:a16="http://schemas.microsoft.com/office/drawing/2014/main" id="{8A23BA54-C453-483E-85DB-BB9D5E4A8676}"/>
              </a:ext>
            </a:extLst>
          </p:cNvPr>
          <p:cNvSpPr>
            <a:spLocks noGrp="1"/>
          </p:cNvSpPr>
          <p:nvPr>
            <p:ph type="pic" sz="quarter" idx="14" hasCustomPrompt="1"/>
          </p:nvPr>
        </p:nvSpPr>
        <p:spPr>
          <a:xfrm>
            <a:off x="8728454" y="2540247"/>
            <a:ext cx="2406578" cy="2440494"/>
          </a:xfrm>
          <a:custGeom>
            <a:avLst/>
            <a:gdLst>
              <a:gd name="connsiteX0" fmla="*/ 0 w 3510416"/>
              <a:gd name="connsiteY0" fmla="*/ 0 h 2229241"/>
              <a:gd name="connsiteX1" fmla="*/ 3510416 w 3510416"/>
              <a:gd name="connsiteY1" fmla="*/ 0 h 2229241"/>
              <a:gd name="connsiteX2" fmla="*/ 3510416 w 3510416"/>
              <a:gd name="connsiteY2" fmla="*/ 2229241 h 2229241"/>
              <a:gd name="connsiteX3" fmla="*/ 0 w 3510416"/>
              <a:gd name="connsiteY3" fmla="*/ 2229241 h 2229241"/>
            </a:gdLst>
            <a:ahLst/>
            <a:cxnLst>
              <a:cxn ang="0">
                <a:pos x="connsiteX0" y="connsiteY0"/>
              </a:cxn>
              <a:cxn ang="0">
                <a:pos x="connsiteX1" y="connsiteY1"/>
              </a:cxn>
              <a:cxn ang="0">
                <a:pos x="connsiteX2" y="connsiteY2"/>
              </a:cxn>
              <a:cxn ang="0">
                <a:pos x="connsiteX3" y="connsiteY3"/>
              </a:cxn>
            </a:cxnLst>
            <a:rect l="l" t="t" r="r" b="b"/>
            <a:pathLst>
              <a:path w="3510416" h="2229241">
                <a:moveTo>
                  <a:pt x="0" y="0"/>
                </a:moveTo>
                <a:lnTo>
                  <a:pt x="3510416" y="0"/>
                </a:lnTo>
                <a:lnTo>
                  <a:pt x="3510416" y="2229241"/>
                </a:lnTo>
                <a:lnTo>
                  <a:pt x="0" y="2229241"/>
                </a:lnTo>
                <a:close/>
              </a:path>
            </a:pathLst>
          </a:custGeom>
          <a:solidFill>
            <a:schemeClr val="bg1">
              <a:alpha val="20000"/>
            </a:schemeClr>
          </a:solidFill>
          <a:ln>
            <a:noFill/>
          </a:ln>
          <a:effectLst>
            <a:outerShdw blurRad="749300" dist="711200" dir="5400000" sx="82000" sy="82000" algn="t" rotWithShape="0">
              <a:prstClr val="black">
                <a:alpha val="34000"/>
              </a:prstClr>
            </a:outerShdw>
          </a:effectLst>
        </p:spPr>
        <p:txBody>
          <a:bodyPr wrap="square" anchor="ctr">
            <a:noAutofit/>
          </a:bodyP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sp>
        <p:nvSpPr>
          <p:cNvPr id="12" name="Picture Placeholder 4">
            <a:extLst>
              <a:ext uri="{FF2B5EF4-FFF2-40B4-BE49-F238E27FC236}">
                <a16:creationId xmlns:a16="http://schemas.microsoft.com/office/drawing/2014/main" id="{63CDACFC-2F01-40E3-AF96-9F785D5D7E07}"/>
              </a:ext>
            </a:extLst>
          </p:cNvPr>
          <p:cNvSpPr>
            <a:spLocks noGrp="1"/>
          </p:cNvSpPr>
          <p:nvPr>
            <p:ph type="pic" sz="quarter" idx="15" hasCustomPrompt="1"/>
          </p:nvPr>
        </p:nvSpPr>
        <p:spPr>
          <a:xfrm>
            <a:off x="6171292" y="2540247"/>
            <a:ext cx="2406578" cy="2440494"/>
          </a:xfrm>
          <a:custGeom>
            <a:avLst/>
            <a:gdLst>
              <a:gd name="connsiteX0" fmla="*/ 0 w 3510416"/>
              <a:gd name="connsiteY0" fmla="*/ 0 h 2229241"/>
              <a:gd name="connsiteX1" fmla="*/ 3510416 w 3510416"/>
              <a:gd name="connsiteY1" fmla="*/ 0 h 2229241"/>
              <a:gd name="connsiteX2" fmla="*/ 3510416 w 3510416"/>
              <a:gd name="connsiteY2" fmla="*/ 2229241 h 2229241"/>
              <a:gd name="connsiteX3" fmla="*/ 0 w 3510416"/>
              <a:gd name="connsiteY3" fmla="*/ 2229241 h 2229241"/>
            </a:gdLst>
            <a:ahLst/>
            <a:cxnLst>
              <a:cxn ang="0">
                <a:pos x="connsiteX0" y="connsiteY0"/>
              </a:cxn>
              <a:cxn ang="0">
                <a:pos x="connsiteX1" y="connsiteY1"/>
              </a:cxn>
              <a:cxn ang="0">
                <a:pos x="connsiteX2" y="connsiteY2"/>
              </a:cxn>
              <a:cxn ang="0">
                <a:pos x="connsiteX3" y="connsiteY3"/>
              </a:cxn>
            </a:cxnLst>
            <a:rect l="l" t="t" r="r" b="b"/>
            <a:pathLst>
              <a:path w="3510416" h="2229241">
                <a:moveTo>
                  <a:pt x="0" y="0"/>
                </a:moveTo>
                <a:lnTo>
                  <a:pt x="3510416" y="0"/>
                </a:lnTo>
                <a:lnTo>
                  <a:pt x="3510416" y="2229241"/>
                </a:lnTo>
                <a:lnTo>
                  <a:pt x="0" y="2229241"/>
                </a:lnTo>
                <a:close/>
              </a:path>
            </a:pathLst>
          </a:custGeom>
          <a:solidFill>
            <a:schemeClr val="bg1">
              <a:alpha val="20000"/>
            </a:schemeClr>
          </a:solidFill>
          <a:ln>
            <a:noFill/>
          </a:ln>
          <a:effectLst>
            <a:outerShdw blurRad="749300" dist="711200" dir="5400000" sx="82000" sy="82000" algn="t" rotWithShape="0">
              <a:prstClr val="black">
                <a:alpha val="34000"/>
              </a:prstClr>
            </a:outerShdw>
          </a:effectLst>
        </p:spPr>
        <p:txBody>
          <a:bodyPr wrap="square" anchor="ctr">
            <a:noAutofit/>
          </a:bodyP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sp>
        <p:nvSpPr>
          <p:cNvPr id="13" name="Picture Placeholder 4">
            <a:extLst>
              <a:ext uri="{FF2B5EF4-FFF2-40B4-BE49-F238E27FC236}">
                <a16:creationId xmlns:a16="http://schemas.microsoft.com/office/drawing/2014/main" id="{66F15029-0E4C-4E83-AD55-8E7E652138E1}"/>
              </a:ext>
            </a:extLst>
          </p:cNvPr>
          <p:cNvSpPr>
            <a:spLocks noGrp="1"/>
          </p:cNvSpPr>
          <p:nvPr>
            <p:ph type="pic" sz="quarter" idx="16" hasCustomPrompt="1"/>
          </p:nvPr>
        </p:nvSpPr>
        <p:spPr>
          <a:xfrm>
            <a:off x="3614130" y="2540247"/>
            <a:ext cx="2406578" cy="2440494"/>
          </a:xfrm>
          <a:custGeom>
            <a:avLst/>
            <a:gdLst>
              <a:gd name="connsiteX0" fmla="*/ 0 w 3510416"/>
              <a:gd name="connsiteY0" fmla="*/ 0 h 2229241"/>
              <a:gd name="connsiteX1" fmla="*/ 3510416 w 3510416"/>
              <a:gd name="connsiteY1" fmla="*/ 0 h 2229241"/>
              <a:gd name="connsiteX2" fmla="*/ 3510416 w 3510416"/>
              <a:gd name="connsiteY2" fmla="*/ 2229241 h 2229241"/>
              <a:gd name="connsiteX3" fmla="*/ 0 w 3510416"/>
              <a:gd name="connsiteY3" fmla="*/ 2229241 h 2229241"/>
            </a:gdLst>
            <a:ahLst/>
            <a:cxnLst>
              <a:cxn ang="0">
                <a:pos x="connsiteX0" y="connsiteY0"/>
              </a:cxn>
              <a:cxn ang="0">
                <a:pos x="connsiteX1" y="connsiteY1"/>
              </a:cxn>
              <a:cxn ang="0">
                <a:pos x="connsiteX2" y="connsiteY2"/>
              </a:cxn>
              <a:cxn ang="0">
                <a:pos x="connsiteX3" y="connsiteY3"/>
              </a:cxn>
            </a:cxnLst>
            <a:rect l="l" t="t" r="r" b="b"/>
            <a:pathLst>
              <a:path w="3510416" h="2229241">
                <a:moveTo>
                  <a:pt x="0" y="0"/>
                </a:moveTo>
                <a:lnTo>
                  <a:pt x="3510416" y="0"/>
                </a:lnTo>
                <a:lnTo>
                  <a:pt x="3510416" y="2229241"/>
                </a:lnTo>
                <a:lnTo>
                  <a:pt x="0" y="2229241"/>
                </a:lnTo>
                <a:close/>
              </a:path>
            </a:pathLst>
          </a:custGeom>
          <a:solidFill>
            <a:schemeClr val="bg1">
              <a:alpha val="20000"/>
            </a:schemeClr>
          </a:solidFill>
          <a:ln>
            <a:noFill/>
          </a:ln>
          <a:effectLst>
            <a:outerShdw blurRad="749300" dist="711200" dir="5400000" sx="82000" sy="82000" algn="t" rotWithShape="0">
              <a:prstClr val="black">
                <a:alpha val="34000"/>
              </a:prstClr>
            </a:outerShdw>
          </a:effectLst>
        </p:spPr>
        <p:txBody>
          <a:bodyPr wrap="square" anchor="ctr">
            <a:noAutofit/>
          </a:bodyP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14" name="Group 13">
            <a:extLst>
              <a:ext uri="{FF2B5EF4-FFF2-40B4-BE49-F238E27FC236}">
                <a16:creationId xmlns:a16="http://schemas.microsoft.com/office/drawing/2014/main" id="{5F720E87-7620-4DD0-8F54-0BFE28E19F17}"/>
              </a:ext>
            </a:extLst>
          </p:cNvPr>
          <p:cNvGrpSpPr/>
          <p:nvPr userDrawn="1"/>
        </p:nvGrpSpPr>
        <p:grpSpPr>
          <a:xfrm>
            <a:off x="494646" y="478705"/>
            <a:ext cx="1115079" cy="220812"/>
            <a:chOff x="2675871" y="3183805"/>
            <a:chExt cx="4927016" cy="975666"/>
          </a:xfrm>
          <a:solidFill>
            <a:schemeClr val="bg1"/>
          </a:solidFill>
        </p:grpSpPr>
        <p:sp>
          <p:nvSpPr>
            <p:cNvPr id="15" name="Freeform: Shape 14">
              <a:extLst>
                <a:ext uri="{FF2B5EF4-FFF2-40B4-BE49-F238E27FC236}">
                  <a16:creationId xmlns:a16="http://schemas.microsoft.com/office/drawing/2014/main" id="{9599E4EC-E8E8-4A90-963F-B507570E6B69}"/>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Oval 15">
              <a:extLst>
                <a:ext uri="{FF2B5EF4-FFF2-40B4-BE49-F238E27FC236}">
                  <a16:creationId xmlns:a16="http://schemas.microsoft.com/office/drawing/2014/main" id="{E2D86C81-9495-49B6-BEC6-2141586BC045}"/>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5472729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B5EC5BB7-179A-4688-AA1A-D121E9563D4A}"/>
              </a:ext>
            </a:extLst>
          </p:cNvPr>
          <p:cNvSpPr>
            <a:spLocks noGrp="1"/>
          </p:cNvSpPr>
          <p:nvPr>
            <p:ph type="pic" sz="quarter" idx="13" hasCustomPrompt="1"/>
          </p:nvPr>
        </p:nvSpPr>
        <p:spPr>
          <a:xfrm>
            <a:off x="9389821" y="1384476"/>
            <a:ext cx="2114782" cy="2114782"/>
          </a:xfrm>
          <a:custGeom>
            <a:avLst/>
            <a:gdLst>
              <a:gd name="connsiteX0" fmla="*/ 0 w 2114782"/>
              <a:gd name="connsiteY0" fmla="*/ 0 h 2114782"/>
              <a:gd name="connsiteX1" fmla="*/ 2114782 w 2114782"/>
              <a:gd name="connsiteY1" fmla="*/ 0 h 2114782"/>
              <a:gd name="connsiteX2" fmla="*/ 2114782 w 2114782"/>
              <a:gd name="connsiteY2" fmla="*/ 2114782 h 2114782"/>
              <a:gd name="connsiteX3" fmla="*/ 0 w 2114782"/>
              <a:gd name="connsiteY3" fmla="*/ 2114782 h 2114782"/>
            </a:gdLst>
            <a:ahLst/>
            <a:cxnLst>
              <a:cxn ang="0">
                <a:pos x="connsiteX0" y="connsiteY0"/>
              </a:cxn>
              <a:cxn ang="0">
                <a:pos x="connsiteX1" y="connsiteY1"/>
              </a:cxn>
              <a:cxn ang="0">
                <a:pos x="connsiteX2" y="connsiteY2"/>
              </a:cxn>
              <a:cxn ang="0">
                <a:pos x="connsiteX3" y="connsiteY3"/>
              </a:cxn>
            </a:cxnLst>
            <a:rect l="l" t="t" r="r" b="b"/>
            <a:pathLst>
              <a:path w="2114782" h="2114782">
                <a:moveTo>
                  <a:pt x="0" y="0"/>
                </a:moveTo>
                <a:lnTo>
                  <a:pt x="2114782" y="0"/>
                </a:lnTo>
                <a:lnTo>
                  <a:pt x="2114782" y="2114782"/>
                </a:lnTo>
                <a:lnTo>
                  <a:pt x="0" y="2114782"/>
                </a:lnTo>
                <a:close/>
              </a:path>
            </a:pathLst>
          </a:custGeom>
          <a:solidFill>
            <a:schemeClr val="bg1"/>
          </a:solidFill>
          <a:ln w="19050">
            <a:solidFill>
              <a:schemeClr val="bg1"/>
            </a:solidFill>
          </a:ln>
          <a:effectLst>
            <a:outerShdw blurRad="939800" dist="495300" dir="5400000" sx="82000" sy="82000" algn="t" rotWithShape="0">
              <a:prstClr val="black">
                <a:alpha val="23000"/>
              </a:prstClr>
            </a:outerShdw>
          </a:effectLst>
        </p:spPr>
        <p:txBody>
          <a:bodyPr wrap="square" anchor="ctr">
            <a:noAutofit/>
          </a:bodyP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sp>
        <p:nvSpPr>
          <p:cNvPr id="18" name="Picture Placeholder 17">
            <a:extLst>
              <a:ext uri="{FF2B5EF4-FFF2-40B4-BE49-F238E27FC236}">
                <a16:creationId xmlns:a16="http://schemas.microsoft.com/office/drawing/2014/main" id="{537B4CF1-790E-4F60-9071-CD14FE5D7714}"/>
              </a:ext>
            </a:extLst>
          </p:cNvPr>
          <p:cNvSpPr>
            <a:spLocks noGrp="1"/>
          </p:cNvSpPr>
          <p:nvPr>
            <p:ph type="pic" sz="quarter" idx="14" hasCustomPrompt="1"/>
          </p:nvPr>
        </p:nvSpPr>
        <p:spPr>
          <a:xfrm>
            <a:off x="5038608" y="1384476"/>
            <a:ext cx="4229565" cy="2114782"/>
          </a:xfrm>
          <a:custGeom>
            <a:avLst/>
            <a:gdLst>
              <a:gd name="connsiteX0" fmla="*/ 0 w 4229565"/>
              <a:gd name="connsiteY0" fmla="*/ 0 h 2114782"/>
              <a:gd name="connsiteX1" fmla="*/ 2114783 w 4229565"/>
              <a:gd name="connsiteY1" fmla="*/ 0 h 2114782"/>
              <a:gd name="connsiteX2" fmla="*/ 4229565 w 4229565"/>
              <a:gd name="connsiteY2" fmla="*/ 0 h 2114782"/>
              <a:gd name="connsiteX3" fmla="*/ 4229565 w 4229565"/>
              <a:gd name="connsiteY3" fmla="*/ 2114782 h 2114782"/>
              <a:gd name="connsiteX4" fmla="*/ 2114783 w 4229565"/>
              <a:gd name="connsiteY4" fmla="*/ 2114782 h 2114782"/>
              <a:gd name="connsiteX5" fmla="*/ 0 w 4229565"/>
              <a:gd name="connsiteY5" fmla="*/ 2114782 h 211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65" h="2114782">
                <a:moveTo>
                  <a:pt x="0" y="0"/>
                </a:moveTo>
                <a:lnTo>
                  <a:pt x="2114783" y="0"/>
                </a:lnTo>
                <a:lnTo>
                  <a:pt x="4229565" y="0"/>
                </a:lnTo>
                <a:lnTo>
                  <a:pt x="4229565" y="2114782"/>
                </a:lnTo>
                <a:lnTo>
                  <a:pt x="2114783" y="2114782"/>
                </a:lnTo>
                <a:lnTo>
                  <a:pt x="0" y="2114782"/>
                </a:lnTo>
                <a:close/>
              </a:path>
            </a:pathLst>
          </a:custGeom>
          <a:solidFill>
            <a:schemeClr val="bg1"/>
          </a:solidFill>
          <a:ln w="19050">
            <a:solidFill>
              <a:schemeClr val="bg1"/>
            </a:solidFill>
          </a:ln>
          <a:effectLst>
            <a:outerShdw blurRad="939800" dist="495300" dir="5400000" sx="82000" sy="82000" algn="t" rotWithShape="0">
              <a:prstClr val="black">
                <a:alpha val="23000"/>
              </a:prstClr>
            </a:outerShdw>
          </a:effectLst>
        </p:spPr>
        <p:txBody>
          <a:bodyPr wrap="square" anchor="ctr">
            <a:noAutofit/>
          </a:bodyP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sp>
        <p:nvSpPr>
          <p:cNvPr id="8" name="TextBox 7">
            <a:extLst>
              <a:ext uri="{FF2B5EF4-FFF2-40B4-BE49-F238E27FC236}">
                <a16:creationId xmlns:a16="http://schemas.microsoft.com/office/drawing/2014/main" id="{A4DF3C83-19A7-4F30-9D18-E810472471A4}"/>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65000"/>
                    <a:alpha val="50000"/>
                  </a:schemeClr>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lumMod val="65000"/>
                  <a:alpha val="50000"/>
                </a:schemeClr>
              </a:solidFill>
              <a:latin typeface="Roboto Slab" pitchFamily="2" charset="0"/>
              <a:ea typeface="Roboto Slab" pitchFamily="2" charset="0"/>
              <a:cs typeface="Poppins ExtraBold" panose="00000900000000000000" pitchFamily="2" charset="0"/>
            </a:endParaRPr>
          </a:p>
        </p:txBody>
      </p:sp>
      <p:sp>
        <p:nvSpPr>
          <p:cNvPr id="9" name="TextBox 8">
            <a:extLst>
              <a:ext uri="{FF2B5EF4-FFF2-40B4-BE49-F238E27FC236}">
                <a16:creationId xmlns:a16="http://schemas.microsoft.com/office/drawing/2014/main" id="{3CA191C6-AB44-459F-8030-F341B12FCAFD}"/>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Page</a:t>
            </a:r>
          </a:p>
        </p:txBody>
      </p:sp>
      <p:sp>
        <p:nvSpPr>
          <p:cNvPr id="11" name="Picture Placeholder 10">
            <a:extLst>
              <a:ext uri="{FF2B5EF4-FFF2-40B4-BE49-F238E27FC236}">
                <a16:creationId xmlns:a16="http://schemas.microsoft.com/office/drawing/2014/main" id="{A475ADE5-4E87-42D6-99C2-F9075E6CD415}"/>
              </a:ext>
            </a:extLst>
          </p:cNvPr>
          <p:cNvSpPr>
            <a:spLocks noGrp="1"/>
          </p:cNvSpPr>
          <p:nvPr>
            <p:ph type="pic" sz="quarter" idx="17" hasCustomPrompt="1"/>
          </p:nvPr>
        </p:nvSpPr>
        <p:spPr>
          <a:xfrm>
            <a:off x="7275038" y="3626520"/>
            <a:ext cx="4229565" cy="2114782"/>
          </a:xfrm>
          <a:custGeom>
            <a:avLst/>
            <a:gdLst>
              <a:gd name="connsiteX0" fmla="*/ 0 w 4229565"/>
              <a:gd name="connsiteY0" fmla="*/ 0 h 2114782"/>
              <a:gd name="connsiteX1" fmla="*/ 2114782 w 4229565"/>
              <a:gd name="connsiteY1" fmla="*/ 0 h 2114782"/>
              <a:gd name="connsiteX2" fmla="*/ 4229565 w 4229565"/>
              <a:gd name="connsiteY2" fmla="*/ 0 h 2114782"/>
              <a:gd name="connsiteX3" fmla="*/ 4229565 w 4229565"/>
              <a:gd name="connsiteY3" fmla="*/ 2114782 h 2114782"/>
              <a:gd name="connsiteX4" fmla="*/ 2114782 w 4229565"/>
              <a:gd name="connsiteY4" fmla="*/ 2114782 h 2114782"/>
              <a:gd name="connsiteX5" fmla="*/ 0 w 4229565"/>
              <a:gd name="connsiteY5" fmla="*/ 2114782 h 211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65" h="2114782">
                <a:moveTo>
                  <a:pt x="0" y="0"/>
                </a:moveTo>
                <a:lnTo>
                  <a:pt x="2114782" y="0"/>
                </a:lnTo>
                <a:lnTo>
                  <a:pt x="4229565" y="0"/>
                </a:lnTo>
                <a:lnTo>
                  <a:pt x="4229565" y="2114782"/>
                </a:lnTo>
                <a:lnTo>
                  <a:pt x="2114782" y="2114782"/>
                </a:lnTo>
                <a:lnTo>
                  <a:pt x="0" y="2114782"/>
                </a:lnTo>
                <a:close/>
              </a:path>
            </a:pathLst>
          </a:custGeom>
          <a:solidFill>
            <a:schemeClr val="bg1"/>
          </a:solidFill>
          <a:ln w="19050">
            <a:solidFill>
              <a:schemeClr val="bg1"/>
            </a:solidFill>
          </a:ln>
          <a:effectLst>
            <a:outerShdw blurRad="939800" dist="495300" dir="5400000" sx="82000" sy="82000" algn="t" rotWithShape="0">
              <a:prstClr val="black">
                <a:alpha val="23000"/>
              </a:prstClr>
            </a:outerShdw>
          </a:effectLst>
        </p:spPr>
        <p:txBody>
          <a:bodyPr wrap="square" anchor="ctr">
            <a:noAutofit/>
          </a:bodyP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sp>
        <p:nvSpPr>
          <p:cNvPr id="16" name="Picture Placeholder 15">
            <a:extLst>
              <a:ext uri="{FF2B5EF4-FFF2-40B4-BE49-F238E27FC236}">
                <a16:creationId xmlns:a16="http://schemas.microsoft.com/office/drawing/2014/main" id="{AD19C88E-6723-44B5-9E7D-8B27B49FD274}"/>
              </a:ext>
            </a:extLst>
          </p:cNvPr>
          <p:cNvSpPr>
            <a:spLocks noGrp="1"/>
          </p:cNvSpPr>
          <p:nvPr>
            <p:ph type="pic" sz="quarter" idx="16" hasCustomPrompt="1"/>
          </p:nvPr>
        </p:nvSpPr>
        <p:spPr>
          <a:xfrm>
            <a:off x="5038609" y="3626520"/>
            <a:ext cx="2114782" cy="2114782"/>
          </a:xfrm>
          <a:custGeom>
            <a:avLst/>
            <a:gdLst>
              <a:gd name="connsiteX0" fmla="*/ 0 w 2114782"/>
              <a:gd name="connsiteY0" fmla="*/ 0 h 2114782"/>
              <a:gd name="connsiteX1" fmla="*/ 2114782 w 2114782"/>
              <a:gd name="connsiteY1" fmla="*/ 0 h 2114782"/>
              <a:gd name="connsiteX2" fmla="*/ 2114782 w 2114782"/>
              <a:gd name="connsiteY2" fmla="*/ 2114782 h 2114782"/>
              <a:gd name="connsiteX3" fmla="*/ 0 w 2114782"/>
              <a:gd name="connsiteY3" fmla="*/ 2114782 h 2114782"/>
            </a:gdLst>
            <a:ahLst/>
            <a:cxnLst>
              <a:cxn ang="0">
                <a:pos x="connsiteX0" y="connsiteY0"/>
              </a:cxn>
              <a:cxn ang="0">
                <a:pos x="connsiteX1" y="connsiteY1"/>
              </a:cxn>
              <a:cxn ang="0">
                <a:pos x="connsiteX2" y="connsiteY2"/>
              </a:cxn>
              <a:cxn ang="0">
                <a:pos x="connsiteX3" y="connsiteY3"/>
              </a:cxn>
            </a:cxnLst>
            <a:rect l="l" t="t" r="r" b="b"/>
            <a:pathLst>
              <a:path w="2114782" h="2114782">
                <a:moveTo>
                  <a:pt x="0" y="0"/>
                </a:moveTo>
                <a:lnTo>
                  <a:pt x="2114782" y="0"/>
                </a:lnTo>
                <a:lnTo>
                  <a:pt x="2114782" y="2114782"/>
                </a:lnTo>
                <a:lnTo>
                  <a:pt x="0" y="2114782"/>
                </a:lnTo>
                <a:close/>
              </a:path>
            </a:pathLst>
          </a:custGeom>
          <a:solidFill>
            <a:schemeClr val="bg1"/>
          </a:solidFill>
          <a:ln w="19050">
            <a:solidFill>
              <a:schemeClr val="bg1"/>
            </a:solidFill>
          </a:ln>
          <a:effectLst>
            <a:outerShdw blurRad="939800" dist="495300" dir="5400000" sx="82000" sy="82000" algn="t" rotWithShape="0">
              <a:prstClr val="black">
                <a:alpha val="23000"/>
              </a:prstClr>
            </a:outerShdw>
          </a:effectLst>
        </p:spPr>
        <p:txBody>
          <a:bodyPr wrap="square" anchor="ctr">
            <a:noAutofit/>
          </a:bodyP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sp>
        <p:nvSpPr>
          <p:cNvPr id="17" name="Picture Placeholder 16">
            <a:extLst>
              <a:ext uri="{FF2B5EF4-FFF2-40B4-BE49-F238E27FC236}">
                <a16:creationId xmlns:a16="http://schemas.microsoft.com/office/drawing/2014/main" id="{76145C18-E455-4BEC-9154-CE8F5016F13D}"/>
              </a:ext>
            </a:extLst>
          </p:cNvPr>
          <p:cNvSpPr>
            <a:spLocks noGrp="1"/>
          </p:cNvSpPr>
          <p:nvPr>
            <p:ph type="pic" sz="quarter" idx="15" hasCustomPrompt="1"/>
          </p:nvPr>
        </p:nvSpPr>
        <p:spPr>
          <a:xfrm>
            <a:off x="687399" y="3626520"/>
            <a:ext cx="4229565" cy="2114782"/>
          </a:xfrm>
          <a:custGeom>
            <a:avLst/>
            <a:gdLst>
              <a:gd name="connsiteX0" fmla="*/ 0 w 4229565"/>
              <a:gd name="connsiteY0" fmla="*/ 0 h 2114782"/>
              <a:gd name="connsiteX1" fmla="*/ 2114783 w 4229565"/>
              <a:gd name="connsiteY1" fmla="*/ 0 h 2114782"/>
              <a:gd name="connsiteX2" fmla="*/ 4229565 w 4229565"/>
              <a:gd name="connsiteY2" fmla="*/ 0 h 2114782"/>
              <a:gd name="connsiteX3" fmla="*/ 4229565 w 4229565"/>
              <a:gd name="connsiteY3" fmla="*/ 2114782 h 2114782"/>
              <a:gd name="connsiteX4" fmla="*/ 2114783 w 4229565"/>
              <a:gd name="connsiteY4" fmla="*/ 2114782 h 2114782"/>
              <a:gd name="connsiteX5" fmla="*/ 0 w 4229565"/>
              <a:gd name="connsiteY5" fmla="*/ 2114782 h 211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65" h="2114782">
                <a:moveTo>
                  <a:pt x="0" y="0"/>
                </a:moveTo>
                <a:lnTo>
                  <a:pt x="2114783" y="0"/>
                </a:lnTo>
                <a:lnTo>
                  <a:pt x="4229565" y="0"/>
                </a:lnTo>
                <a:lnTo>
                  <a:pt x="4229565" y="2114782"/>
                </a:lnTo>
                <a:lnTo>
                  <a:pt x="2114783" y="2114782"/>
                </a:lnTo>
                <a:lnTo>
                  <a:pt x="0" y="2114782"/>
                </a:lnTo>
                <a:close/>
              </a:path>
            </a:pathLst>
          </a:custGeom>
          <a:solidFill>
            <a:schemeClr val="bg1"/>
          </a:solidFill>
          <a:ln w="19050">
            <a:solidFill>
              <a:schemeClr val="bg1"/>
            </a:solidFill>
          </a:ln>
          <a:effectLst>
            <a:outerShdw blurRad="939800" dist="495300" dir="5400000" sx="82000" sy="82000" algn="t" rotWithShape="0">
              <a:prstClr val="black">
                <a:alpha val="23000"/>
              </a:prstClr>
            </a:outerShdw>
          </a:effectLst>
        </p:spPr>
        <p:txBody>
          <a:bodyPr wrap="square" anchor="ctr">
            <a:noAutofit/>
          </a:bodyP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15" name="Group 14">
            <a:extLst>
              <a:ext uri="{FF2B5EF4-FFF2-40B4-BE49-F238E27FC236}">
                <a16:creationId xmlns:a16="http://schemas.microsoft.com/office/drawing/2014/main" id="{E9BCC71A-7F0B-429D-BF72-21A3599B12D9}"/>
              </a:ext>
            </a:extLst>
          </p:cNvPr>
          <p:cNvGrpSpPr/>
          <p:nvPr userDrawn="1"/>
        </p:nvGrpSpPr>
        <p:grpSpPr>
          <a:xfrm>
            <a:off x="494646" y="478705"/>
            <a:ext cx="1115079" cy="220812"/>
            <a:chOff x="2675871" y="3183805"/>
            <a:chExt cx="4927016" cy="975666"/>
          </a:xfrm>
          <a:solidFill>
            <a:schemeClr val="accent3"/>
          </a:solidFill>
        </p:grpSpPr>
        <p:sp>
          <p:nvSpPr>
            <p:cNvPr id="20" name="Freeform: Shape 19">
              <a:extLst>
                <a:ext uri="{FF2B5EF4-FFF2-40B4-BE49-F238E27FC236}">
                  <a16:creationId xmlns:a16="http://schemas.microsoft.com/office/drawing/2014/main" id="{C8E4D310-C125-4556-BADF-43F8508EB5B6}"/>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Oval 20">
              <a:extLst>
                <a:ext uri="{FF2B5EF4-FFF2-40B4-BE49-F238E27FC236}">
                  <a16:creationId xmlns:a16="http://schemas.microsoft.com/office/drawing/2014/main" id="{A6B0C61C-15B9-4BA0-B08E-9DC3D4ABB9B9}"/>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7792D6A4-DDDE-4296-9EBC-B783D6BDCE78}"/>
              </a:ext>
            </a:extLst>
          </p:cNvPr>
          <p:cNvSpPr txBox="1"/>
          <p:nvPr userDrawn="1"/>
        </p:nvSpPr>
        <p:spPr>
          <a:xfrm>
            <a:off x="498908" y="6258435"/>
            <a:ext cx="4550271" cy="230832"/>
          </a:xfrm>
          <a:prstGeom prst="rect">
            <a:avLst/>
          </a:prstGeom>
          <a:noFill/>
        </p:spPr>
        <p:txBody>
          <a:bodyPr wrap="square" rtlCol="0" anchor="t">
            <a:spAutoFit/>
          </a:bodyPr>
          <a:lstStyle/>
          <a:p>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www.objectives.com</a:t>
            </a:r>
          </a:p>
        </p:txBody>
      </p:sp>
    </p:spTree>
    <p:extLst>
      <p:ext uri="{BB962C8B-B14F-4D97-AF65-F5344CB8AC3E}">
        <p14:creationId xmlns:p14="http://schemas.microsoft.com/office/powerpoint/2010/main" val="107915650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userDrawn="1">
  <p:cSld name="19_Custom Layout">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A464A38E-13EE-480E-BE6C-01201FA95A03}"/>
              </a:ext>
            </a:extLst>
          </p:cNvPr>
          <p:cNvGrpSpPr/>
          <p:nvPr userDrawn="1"/>
        </p:nvGrpSpPr>
        <p:grpSpPr>
          <a:xfrm flipH="1">
            <a:off x="-3615" y="2"/>
            <a:ext cx="12199232" cy="6857998"/>
            <a:chOff x="-3615" y="2"/>
            <a:chExt cx="12199232" cy="6857998"/>
          </a:xfrm>
          <a:solidFill>
            <a:schemeClr val="accent3">
              <a:lumMod val="20000"/>
              <a:lumOff val="80000"/>
              <a:alpha val="10000"/>
            </a:schemeClr>
          </a:solidFill>
        </p:grpSpPr>
        <p:sp>
          <p:nvSpPr>
            <p:cNvPr id="8" name="Freeform 6">
              <a:extLst>
                <a:ext uri="{FF2B5EF4-FFF2-40B4-BE49-F238E27FC236}">
                  <a16:creationId xmlns:a16="http://schemas.microsoft.com/office/drawing/2014/main" id="{20E65517-0A65-4871-9026-1F2B0183A69D}"/>
                </a:ext>
              </a:extLst>
            </p:cNvPr>
            <p:cNvSpPr>
              <a:spLocks noEditPoints="1"/>
            </p:cNvSpPr>
            <p:nvPr userDrawn="1"/>
          </p:nvSpPr>
          <p:spPr bwMode="auto">
            <a:xfrm>
              <a:off x="-3615" y="4475844"/>
              <a:ext cx="7960673" cy="2382153"/>
            </a:xfrm>
            <a:custGeom>
              <a:avLst/>
              <a:gdLst>
                <a:gd name="T0" fmla="*/ 11908 w 11979"/>
                <a:gd name="T1" fmla="*/ 3183 h 3587"/>
                <a:gd name="T2" fmla="*/ 11704 w 11979"/>
                <a:gd name="T3" fmla="*/ 2872 h 3587"/>
                <a:gd name="T4" fmla="*/ 11311 w 11979"/>
                <a:gd name="T5" fmla="*/ 2697 h 3587"/>
                <a:gd name="T6" fmla="*/ 10684 w 11979"/>
                <a:gd name="T7" fmla="*/ 2473 h 3587"/>
                <a:gd name="T8" fmla="*/ 10263 w 11979"/>
                <a:gd name="T9" fmla="*/ 2102 h 3587"/>
                <a:gd name="T10" fmla="*/ 10012 w 11979"/>
                <a:gd name="T11" fmla="*/ 1553 h 3587"/>
                <a:gd name="T12" fmla="*/ 9663 w 11979"/>
                <a:gd name="T13" fmla="*/ 1036 h 3587"/>
                <a:gd name="T14" fmla="*/ 9160 w 11979"/>
                <a:gd name="T15" fmla="*/ 809 h 3587"/>
                <a:gd name="T16" fmla="*/ 8950 w 11979"/>
                <a:gd name="T17" fmla="*/ 942 h 3587"/>
                <a:gd name="T18" fmla="*/ 8886 w 11979"/>
                <a:gd name="T19" fmla="*/ 1592 h 3587"/>
                <a:gd name="T20" fmla="*/ 9037 w 11979"/>
                <a:gd name="T21" fmla="*/ 1892 h 3587"/>
                <a:gd name="T22" fmla="*/ 9533 w 11979"/>
                <a:gd name="T23" fmla="*/ 2028 h 3587"/>
                <a:gd name="T24" fmla="*/ 9917 w 11979"/>
                <a:gd name="T25" fmla="*/ 2215 h 3587"/>
                <a:gd name="T26" fmla="*/ 9952 w 11979"/>
                <a:gd name="T27" fmla="*/ 2449 h 3587"/>
                <a:gd name="T28" fmla="*/ 9678 w 11979"/>
                <a:gd name="T29" fmla="*/ 2746 h 3587"/>
                <a:gd name="T30" fmla="*/ 9152 w 11979"/>
                <a:gd name="T31" fmla="*/ 3088 h 3587"/>
                <a:gd name="T32" fmla="*/ 8942 w 11979"/>
                <a:gd name="T33" fmla="*/ 3587 h 3587"/>
                <a:gd name="T34" fmla="*/ 9146 w 11979"/>
                <a:gd name="T35" fmla="*/ 3040 h 3587"/>
                <a:gd name="T36" fmla="*/ 9690 w 11979"/>
                <a:gd name="T37" fmla="*/ 2690 h 3587"/>
                <a:gd name="T38" fmla="*/ 9923 w 11979"/>
                <a:gd name="T39" fmla="*/ 2335 h 3587"/>
                <a:gd name="T40" fmla="*/ 9767 w 11979"/>
                <a:gd name="T41" fmla="*/ 2142 h 3587"/>
                <a:gd name="T42" fmla="*/ 9162 w 11979"/>
                <a:gd name="T43" fmla="*/ 1976 h 3587"/>
                <a:gd name="T44" fmla="*/ 8888 w 11979"/>
                <a:gd name="T45" fmla="*/ 1771 h 3587"/>
                <a:gd name="T46" fmla="*/ 8856 w 11979"/>
                <a:gd name="T47" fmla="*/ 1191 h 3587"/>
                <a:gd name="T48" fmla="*/ 8979 w 11979"/>
                <a:gd name="T49" fmla="*/ 830 h 3587"/>
                <a:gd name="T50" fmla="*/ 9363 w 11979"/>
                <a:gd name="T51" fmla="*/ 819 h 3587"/>
                <a:gd name="T52" fmla="*/ 9853 w 11979"/>
                <a:gd name="T53" fmla="*/ 1180 h 3587"/>
                <a:gd name="T54" fmla="*/ 10136 w 11979"/>
                <a:gd name="T55" fmla="*/ 1778 h 3587"/>
                <a:gd name="T56" fmla="*/ 10432 w 11979"/>
                <a:gd name="T57" fmla="*/ 2238 h 3587"/>
                <a:gd name="T58" fmla="*/ 10913 w 11979"/>
                <a:gd name="T59" fmla="*/ 2536 h 3587"/>
                <a:gd name="T60" fmla="*/ 11507 w 11979"/>
                <a:gd name="T61" fmla="*/ 2716 h 3587"/>
                <a:gd name="T62" fmla="*/ 11836 w 11979"/>
                <a:gd name="T63" fmla="*/ 2953 h 3587"/>
                <a:gd name="T64" fmla="*/ 11978 w 11979"/>
                <a:gd name="T65" fmla="*/ 3356 h 3587"/>
                <a:gd name="T66" fmla="*/ 7124 w 11979"/>
                <a:gd name="T67" fmla="*/ 3533 h 3587"/>
                <a:gd name="T68" fmla="*/ 6910 w 11979"/>
                <a:gd name="T69" fmla="*/ 3342 h 3587"/>
                <a:gd name="T70" fmla="*/ 6524 w 11979"/>
                <a:gd name="T71" fmla="*/ 3355 h 3587"/>
                <a:gd name="T72" fmla="*/ 5882 w 11979"/>
                <a:gd name="T73" fmla="*/ 3393 h 3587"/>
                <a:gd name="T74" fmla="*/ 5257 w 11979"/>
                <a:gd name="T75" fmla="*/ 2788 h 3587"/>
                <a:gd name="T76" fmla="*/ 4644 w 11979"/>
                <a:gd name="T77" fmla="*/ 2213 h 3587"/>
                <a:gd name="T78" fmla="*/ 4109 w 11979"/>
                <a:gd name="T79" fmla="*/ 2136 h 3587"/>
                <a:gd name="T80" fmla="*/ 3226 w 11979"/>
                <a:gd name="T81" fmla="*/ 2001 h 3587"/>
                <a:gd name="T82" fmla="*/ 2736 w 11979"/>
                <a:gd name="T83" fmla="*/ 1630 h 3587"/>
                <a:gd name="T84" fmla="*/ 2276 w 11979"/>
                <a:gd name="T85" fmla="*/ 1048 h 3587"/>
                <a:gd name="T86" fmla="*/ 1661 w 11979"/>
                <a:gd name="T87" fmla="*/ 786 h 3587"/>
                <a:gd name="T88" fmla="*/ 1168 w 11979"/>
                <a:gd name="T89" fmla="*/ 528 h 3587"/>
                <a:gd name="T90" fmla="*/ 898 w 11979"/>
                <a:gd name="T91" fmla="*/ 90 h 3587"/>
                <a:gd name="T92" fmla="*/ 538 w 11979"/>
                <a:gd name="T93" fmla="*/ 158 h 3587"/>
                <a:gd name="T94" fmla="*/ 31 w 11979"/>
                <a:gd name="T95" fmla="*/ 546 h 3587"/>
                <a:gd name="T96" fmla="*/ 491 w 11979"/>
                <a:gd name="T97" fmla="*/ 146 h 3587"/>
                <a:gd name="T98" fmla="*/ 828 w 11979"/>
                <a:gd name="T99" fmla="*/ 9 h 3587"/>
                <a:gd name="T100" fmla="*/ 1112 w 11979"/>
                <a:gd name="T101" fmla="*/ 339 h 3587"/>
                <a:gd name="T102" fmla="*/ 1408 w 11979"/>
                <a:gd name="T103" fmla="*/ 678 h 3587"/>
                <a:gd name="T104" fmla="*/ 2129 w 11979"/>
                <a:gd name="T105" fmla="*/ 903 h 3587"/>
                <a:gd name="T106" fmla="*/ 2579 w 11979"/>
                <a:gd name="T107" fmla="*/ 1337 h 3587"/>
                <a:gd name="T108" fmla="*/ 3010 w 11979"/>
                <a:gd name="T109" fmla="*/ 1845 h 3587"/>
                <a:gd name="T110" fmla="*/ 3758 w 11979"/>
                <a:gd name="T111" fmla="*/ 2073 h 3587"/>
                <a:gd name="T112" fmla="*/ 4443 w 11979"/>
                <a:gd name="T113" fmla="*/ 2119 h 3587"/>
                <a:gd name="T114" fmla="*/ 5013 w 11979"/>
                <a:gd name="T115" fmla="*/ 2466 h 3587"/>
                <a:gd name="T116" fmla="*/ 5686 w 11979"/>
                <a:gd name="T117" fmla="*/ 3190 h 3587"/>
                <a:gd name="T118" fmla="*/ 6229 w 11979"/>
                <a:gd name="T119" fmla="*/ 3382 h 3587"/>
                <a:gd name="T120" fmla="*/ 6796 w 11979"/>
                <a:gd name="T121" fmla="*/ 3277 h 3587"/>
                <a:gd name="T122" fmla="*/ 7092 w 11979"/>
                <a:gd name="T123" fmla="*/ 3416 h 3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79" h="3587">
                  <a:moveTo>
                    <a:pt x="11889" y="3587"/>
                  </a:moveTo>
                  <a:lnTo>
                    <a:pt x="11899" y="3568"/>
                  </a:lnTo>
                  <a:lnTo>
                    <a:pt x="11908" y="3547"/>
                  </a:lnTo>
                  <a:lnTo>
                    <a:pt x="11916" y="3525"/>
                  </a:lnTo>
                  <a:lnTo>
                    <a:pt x="11922" y="3504"/>
                  </a:lnTo>
                  <a:lnTo>
                    <a:pt x="11928" y="3481"/>
                  </a:lnTo>
                  <a:lnTo>
                    <a:pt x="11932" y="3459"/>
                  </a:lnTo>
                  <a:lnTo>
                    <a:pt x="11936" y="3436"/>
                  </a:lnTo>
                  <a:lnTo>
                    <a:pt x="11938" y="3413"/>
                  </a:lnTo>
                  <a:lnTo>
                    <a:pt x="11939" y="3387"/>
                  </a:lnTo>
                  <a:lnTo>
                    <a:pt x="11939" y="3363"/>
                  </a:lnTo>
                  <a:lnTo>
                    <a:pt x="11938" y="3338"/>
                  </a:lnTo>
                  <a:lnTo>
                    <a:pt x="11936" y="3313"/>
                  </a:lnTo>
                  <a:lnTo>
                    <a:pt x="11932" y="3286"/>
                  </a:lnTo>
                  <a:lnTo>
                    <a:pt x="11928" y="3260"/>
                  </a:lnTo>
                  <a:lnTo>
                    <a:pt x="11922" y="3233"/>
                  </a:lnTo>
                  <a:lnTo>
                    <a:pt x="11915" y="3205"/>
                  </a:lnTo>
                  <a:lnTo>
                    <a:pt x="11908" y="3183"/>
                  </a:lnTo>
                  <a:lnTo>
                    <a:pt x="11903" y="3163"/>
                  </a:lnTo>
                  <a:lnTo>
                    <a:pt x="11895" y="3142"/>
                  </a:lnTo>
                  <a:lnTo>
                    <a:pt x="11887" y="3121"/>
                  </a:lnTo>
                  <a:lnTo>
                    <a:pt x="11878" y="3102"/>
                  </a:lnTo>
                  <a:lnTo>
                    <a:pt x="11869" y="3082"/>
                  </a:lnTo>
                  <a:lnTo>
                    <a:pt x="11860" y="3064"/>
                  </a:lnTo>
                  <a:lnTo>
                    <a:pt x="11850" y="3046"/>
                  </a:lnTo>
                  <a:lnTo>
                    <a:pt x="11839" y="3027"/>
                  </a:lnTo>
                  <a:lnTo>
                    <a:pt x="11828" y="3010"/>
                  </a:lnTo>
                  <a:lnTo>
                    <a:pt x="11817" y="2993"/>
                  </a:lnTo>
                  <a:lnTo>
                    <a:pt x="11805" y="2976"/>
                  </a:lnTo>
                  <a:lnTo>
                    <a:pt x="11792" y="2960"/>
                  </a:lnTo>
                  <a:lnTo>
                    <a:pt x="11779" y="2944"/>
                  </a:lnTo>
                  <a:lnTo>
                    <a:pt x="11765" y="2929"/>
                  </a:lnTo>
                  <a:lnTo>
                    <a:pt x="11750" y="2914"/>
                  </a:lnTo>
                  <a:lnTo>
                    <a:pt x="11735" y="2900"/>
                  </a:lnTo>
                  <a:lnTo>
                    <a:pt x="11720" y="2885"/>
                  </a:lnTo>
                  <a:lnTo>
                    <a:pt x="11704" y="2872"/>
                  </a:lnTo>
                  <a:lnTo>
                    <a:pt x="11687" y="2859"/>
                  </a:lnTo>
                  <a:lnTo>
                    <a:pt x="11671" y="2846"/>
                  </a:lnTo>
                  <a:lnTo>
                    <a:pt x="11652" y="2833"/>
                  </a:lnTo>
                  <a:lnTo>
                    <a:pt x="11634" y="2822"/>
                  </a:lnTo>
                  <a:lnTo>
                    <a:pt x="11616" y="2811"/>
                  </a:lnTo>
                  <a:lnTo>
                    <a:pt x="11596" y="2800"/>
                  </a:lnTo>
                  <a:lnTo>
                    <a:pt x="11577" y="2790"/>
                  </a:lnTo>
                  <a:lnTo>
                    <a:pt x="11556" y="2780"/>
                  </a:lnTo>
                  <a:lnTo>
                    <a:pt x="11535" y="2770"/>
                  </a:lnTo>
                  <a:lnTo>
                    <a:pt x="11514" y="2761"/>
                  </a:lnTo>
                  <a:lnTo>
                    <a:pt x="11492" y="2753"/>
                  </a:lnTo>
                  <a:lnTo>
                    <a:pt x="11470" y="2745"/>
                  </a:lnTo>
                  <a:lnTo>
                    <a:pt x="11447" y="2737"/>
                  </a:lnTo>
                  <a:lnTo>
                    <a:pt x="11420" y="2729"/>
                  </a:lnTo>
                  <a:lnTo>
                    <a:pt x="11393" y="2721"/>
                  </a:lnTo>
                  <a:lnTo>
                    <a:pt x="11366" y="2713"/>
                  </a:lnTo>
                  <a:lnTo>
                    <a:pt x="11338" y="2705"/>
                  </a:lnTo>
                  <a:lnTo>
                    <a:pt x="11311" y="2697"/>
                  </a:lnTo>
                  <a:lnTo>
                    <a:pt x="11284" y="2690"/>
                  </a:lnTo>
                  <a:lnTo>
                    <a:pt x="11257" y="2682"/>
                  </a:lnTo>
                  <a:lnTo>
                    <a:pt x="11229" y="2675"/>
                  </a:lnTo>
                  <a:lnTo>
                    <a:pt x="11188" y="2664"/>
                  </a:lnTo>
                  <a:lnTo>
                    <a:pt x="11147" y="2652"/>
                  </a:lnTo>
                  <a:lnTo>
                    <a:pt x="11105" y="2640"/>
                  </a:lnTo>
                  <a:lnTo>
                    <a:pt x="11064" y="2628"/>
                  </a:lnTo>
                  <a:lnTo>
                    <a:pt x="11022" y="2616"/>
                  </a:lnTo>
                  <a:lnTo>
                    <a:pt x="10980" y="2602"/>
                  </a:lnTo>
                  <a:lnTo>
                    <a:pt x="10939" y="2588"/>
                  </a:lnTo>
                  <a:lnTo>
                    <a:pt x="10899" y="2573"/>
                  </a:lnTo>
                  <a:lnTo>
                    <a:pt x="10867" y="2560"/>
                  </a:lnTo>
                  <a:lnTo>
                    <a:pt x="10835" y="2547"/>
                  </a:lnTo>
                  <a:lnTo>
                    <a:pt x="10804" y="2533"/>
                  </a:lnTo>
                  <a:lnTo>
                    <a:pt x="10773" y="2519"/>
                  </a:lnTo>
                  <a:lnTo>
                    <a:pt x="10743" y="2504"/>
                  </a:lnTo>
                  <a:lnTo>
                    <a:pt x="10713" y="2489"/>
                  </a:lnTo>
                  <a:lnTo>
                    <a:pt x="10684" y="2473"/>
                  </a:lnTo>
                  <a:lnTo>
                    <a:pt x="10656" y="2457"/>
                  </a:lnTo>
                  <a:lnTo>
                    <a:pt x="10628" y="2440"/>
                  </a:lnTo>
                  <a:lnTo>
                    <a:pt x="10601" y="2423"/>
                  </a:lnTo>
                  <a:lnTo>
                    <a:pt x="10574" y="2406"/>
                  </a:lnTo>
                  <a:lnTo>
                    <a:pt x="10548" y="2387"/>
                  </a:lnTo>
                  <a:lnTo>
                    <a:pt x="10523" y="2368"/>
                  </a:lnTo>
                  <a:lnTo>
                    <a:pt x="10497" y="2348"/>
                  </a:lnTo>
                  <a:lnTo>
                    <a:pt x="10473" y="2329"/>
                  </a:lnTo>
                  <a:lnTo>
                    <a:pt x="10450" y="2308"/>
                  </a:lnTo>
                  <a:lnTo>
                    <a:pt x="10426" y="2288"/>
                  </a:lnTo>
                  <a:lnTo>
                    <a:pt x="10404" y="2266"/>
                  </a:lnTo>
                  <a:lnTo>
                    <a:pt x="10383" y="2244"/>
                  </a:lnTo>
                  <a:lnTo>
                    <a:pt x="10361" y="2221"/>
                  </a:lnTo>
                  <a:lnTo>
                    <a:pt x="10340" y="2198"/>
                  </a:lnTo>
                  <a:lnTo>
                    <a:pt x="10320" y="2175"/>
                  </a:lnTo>
                  <a:lnTo>
                    <a:pt x="10300" y="2151"/>
                  </a:lnTo>
                  <a:lnTo>
                    <a:pt x="10282" y="2126"/>
                  </a:lnTo>
                  <a:lnTo>
                    <a:pt x="10263" y="2102"/>
                  </a:lnTo>
                  <a:lnTo>
                    <a:pt x="10245" y="2075"/>
                  </a:lnTo>
                  <a:lnTo>
                    <a:pt x="10228" y="2050"/>
                  </a:lnTo>
                  <a:lnTo>
                    <a:pt x="10212" y="2024"/>
                  </a:lnTo>
                  <a:lnTo>
                    <a:pt x="10196" y="1996"/>
                  </a:lnTo>
                  <a:lnTo>
                    <a:pt x="10180" y="1969"/>
                  </a:lnTo>
                  <a:lnTo>
                    <a:pt x="10166" y="1941"/>
                  </a:lnTo>
                  <a:lnTo>
                    <a:pt x="10151" y="1912"/>
                  </a:lnTo>
                  <a:lnTo>
                    <a:pt x="10137" y="1883"/>
                  </a:lnTo>
                  <a:lnTo>
                    <a:pt x="10125" y="1853"/>
                  </a:lnTo>
                  <a:lnTo>
                    <a:pt x="10112" y="1823"/>
                  </a:lnTo>
                  <a:lnTo>
                    <a:pt x="10099" y="1792"/>
                  </a:lnTo>
                  <a:lnTo>
                    <a:pt x="10088" y="1762"/>
                  </a:lnTo>
                  <a:lnTo>
                    <a:pt x="10077" y="1731"/>
                  </a:lnTo>
                  <a:lnTo>
                    <a:pt x="10066" y="1701"/>
                  </a:lnTo>
                  <a:lnTo>
                    <a:pt x="10056" y="1672"/>
                  </a:lnTo>
                  <a:lnTo>
                    <a:pt x="10042" y="1633"/>
                  </a:lnTo>
                  <a:lnTo>
                    <a:pt x="10027" y="1592"/>
                  </a:lnTo>
                  <a:lnTo>
                    <a:pt x="10012" y="1553"/>
                  </a:lnTo>
                  <a:lnTo>
                    <a:pt x="9997" y="1514"/>
                  </a:lnTo>
                  <a:lnTo>
                    <a:pt x="9982" y="1480"/>
                  </a:lnTo>
                  <a:lnTo>
                    <a:pt x="9966" y="1446"/>
                  </a:lnTo>
                  <a:lnTo>
                    <a:pt x="9950" y="1412"/>
                  </a:lnTo>
                  <a:lnTo>
                    <a:pt x="9934" y="1379"/>
                  </a:lnTo>
                  <a:lnTo>
                    <a:pt x="9917" y="1348"/>
                  </a:lnTo>
                  <a:lnTo>
                    <a:pt x="9899" y="1317"/>
                  </a:lnTo>
                  <a:lnTo>
                    <a:pt x="9880" y="1287"/>
                  </a:lnTo>
                  <a:lnTo>
                    <a:pt x="9862" y="1259"/>
                  </a:lnTo>
                  <a:lnTo>
                    <a:pt x="9842" y="1230"/>
                  </a:lnTo>
                  <a:lnTo>
                    <a:pt x="9822" y="1202"/>
                  </a:lnTo>
                  <a:lnTo>
                    <a:pt x="9801" y="1176"/>
                  </a:lnTo>
                  <a:lnTo>
                    <a:pt x="9779" y="1151"/>
                  </a:lnTo>
                  <a:lnTo>
                    <a:pt x="9757" y="1127"/>
                  </a:lnTo>
                  <a:lnTo>
                    <a:pt x="9735" y="1103"/>
                  </a:lnTo>
                  <a:lnTo>
                    <a:pt x="9712" y="1080"/>
                  </a:lnTo>
                  <a:lnTo>
                    <a:pt x="9687" y="1057"/>
                  </a:lnTo>
                  <a:lnTo>
                    <a:pt x="9663" y="1036"/>
                  </a:lnTo>
                  <a:lnTo>
                    <a:pt x="9638" y="1016"/>
                  </a:lnTo>
                  <a:lnTo>
                    <a:pt x="9612" y="996"/>
                  </a:lnTo>
                  <a:lnTo>
                    <a:pt x="9585" y="978"/>
                  </a:lnTo>
                  <a:lnTo>
                    <a:pt x="9558" y="959"/>
                  </a:lnTo>
                  <a:lnTo>
                    <a:pt x="9530" y="942"/>
                  </a:lnTo>
                  <a:lnTo>
                    <a:pt x="9502" y="926"/>
                  </a:lnTo>
                  <a:lnTo>
                    <a:pt x="9473" y="910"/>
                  </a:lnTo>
                  <a:lnTo>
                    <a:pt x="9443" y="896"/>
                  </a:lnTo>
                  <a:lnTo>
                    <a:pt x="9413" y="882"/>
                  </a:lnTo>
                  <a:lnTo>
                    <a:pt x="9382" y="869"/>
                  </a:lnTo>
                  <a:lnTo>
                    <a:pt x="9350" y="857"/>
                  </a:lnTo>
                  <a:lnTo>
                    <a:pt x="9318" y="846"/>
                  </a:lnTo>
                  <a:lnTo>
                    <a:pt x="9285" y="835"/>
                  </a:lnTo>
                  <a:lnTo>
                    <a:pt x="9252" y="825"/>
                  </a:lnTo>
                  <a:lnTo>
                    <a:pt x="9217" y="817"/>
                  </a:lnTo>
                  <a:lnTo>
                    <a:pt x="9199" y="813"/>
                  </a:lnTo>
                  <a:lnTo>
                    <a:pt x="9179" y="810"/>
                  </a:lnTo>
                  <a:lnTo>
                    <a:pt x="9160" y="809"/>
                  </a:lnTo>
                  <a:lnTo>
                    <a:pt x="9140" y="809"/>
                  </a:lnTo>
                  <a:lnTo>
                    <a:pt x="9120" y="810"/>
                  </a:lnTo>
                  <a:lnTo>
                    <a:pt x="9100" y="813"/>
                  </a:lnTo>
                  <a:lnTo>
                    <a:pt x="9081" y="818"/>
                  </a:lnTo>
                  <a:lnTo>
                    <a:pt x="9061" y="824"/>
                  </a:lnTo>
                  <a:lnTo>
                    <a:pt x="9043" y="833"/>
                  </a:lnTo>
                  <a:lnTo>
                    <a:pt x="9026" y="843"/>
                  </a:lnTo>
                  <a:lnTo>
                    <a:pt x="9016" y="849"/>
                  </a:lnTo>
                  <a:lnTo>
                    <a:pt x="9008" y="856"/>
                  </a:lnTo>
                  <a:lnTo>
                    <a:pt x="9000" y="863"/>
                  </a:lnTo>
                  <a:lnTo>
                    <a:pt x="8993" y="871"/>
                  </a:lnTo>
                  <a:lnTo>
                    <a:pt x="8985" y="879"/>
                  </a:lnTo>
                  <a:lnTo>
                    <a:pt x="8979" y="888"/>
                  </a:lnTo>
                  <a:lnTo>
                    <a:pt x="8973" y="897"/>
                  </a:lnTo>
                  <a:lnTo>
                    <a:pt x="8966" y="908"/>
                  </a:lnTo>
                  <a:lnTo>
                    <a:pt x="8960" y="919"/>
                  </a:lnTo>
                  <a:lnTo>
                    <a:pt x="8956" y="931"/>
                  </a:lnTo>
                  <a:lnTo>
                    <a:pt x="8950" y="942"/>
                  </a:lnTo>
                  <a:lnTo>
                    <a:pt x="8945" y="955"/>
                  </a:lnTo>
                  <a:lnTo>
                    <a:pt x="8937" y="983"/>
                  </a:lnTo>
                  <a:lnTo>
                    <a:pt x="8929" y="1012"/>
                  </a:lnTo>
                  <a:lnTo>
                    <a:pt x="8922" y="1042"/>
                  </a:lnTo>
                  <a:lnTo>
                    <a:pt x="8915" y="1072"/>
                  </a:lnTo>
                  <a:lnTo>
                    <a:pt x="8909" y="1102"/>
                  </a:lnTo>
                  <a:lnTo>
                    <a:pt x="8904" y="1133"/>
                  </a:lnTo>
                  <a:lnTo>
                    <a:pt x="8898" y="1163"/>
                  </a:lnTo>
                  <a:lnTo>
                    <a:pt x="8895" y="1197"/>
                  </a:lnTo>
                  <a:lnTo>
                    <a:pt x="8891" y="1229"/>
                  </a:lnTo>
                  <a:lnTo>
                    <a:pt x="8888" y="1263"/>
                  </a:lnTo>
                  <a:lnTo>
                    <a:pt x="8886" y="1298"/>
                  </a:lnTo>
                  <a:lnTo>
                    <a:pt x="8883" y="1334"/>
                  </a:lnTo>
                  <a:lnTo>
                    <a:pt x="8881" y="1409"/>
                  </a:lnTo>
                  <a:lnTo>
                    <a:pt x="8881" y="1488"/>
                  </a:lnTo>
                  <a:lnTo>
                    <a:pt x="8882" y="1524"/>
                  </a:lnTo>
                  <a:lnTo>
                    <a:pt x="8883" y="1558"/>
                  </a:lnTo>
                  <a:lnTo>
                    <a:pt x="8886" y="1592"/>
                  </a:lnTo>
                  <a:lnTo>
                    <a:pt x="8889" y="1626"/>
                  </a:lnTo>
                  <a:lnTo>
                    <a:pt x="8895" y="1659"/>
                  </a:lnTo>
                  <a:lnTo>
                    <a:pt x="8902" y="1691"/>
                  </a:lnTo>
                  <a:lnTo>
                    <a:pt x="8906" y="1707"/>
                  </a:lnTo>
                  <a:lnTo>
                    <a:pt x="8912" y="1724"/>
                  </a:lnTo>
                  <a:lnTo>
                    <a:pt x="8918" y="1740"/>
                  </a:lnTo>
                  <a:lnTo>
                    <a:pt x="8925" y="1756"/>
                  </a:lnTo>
                  <a:lnTo>
                    <a:pt x="8932" y="1773"/>
                  </a:lnTo>
                  <a:lnTo>
                    <a:pt x="8940" y="1789"/>
                  </a:lnTo>
                  <a:lnTo>
                    <a:pt x="8949" y="1802"/>
                  </a:lnTo>
                  <a:lnTo>
                    <a:pt x="8958" y="1817"/>
                  </a:lnTo>
                  <a:lnTo>
                    <a:pt x="8967" y="1830"/>
                  </a:lnTo>
                  <a:lnTo>
                    <a:pt x="8977" y="1842"/>
                  </a:lnTo>
                  <a:lnTo>
                    <a:pt x="8988" y="1854"/>
                  </a:lnTo>
                  <a:lnTo>
                    <a:pt x="8999" y="1864"/>
                  </a:lnTo>
                  <a:lnTo>
                    <a:pt x="9012" y="1875"/>
                  </a:lnTo>
                  <a:lnTo>
                    <a:pt x="9024" y="1884"/>
                  </a:lnTo>
                  <a:lnTo>
                    <a:pt x="9037" y="1892"/>
                  </a:lnTo>
                  <a:lnTo>
                    <a:pt x="9051" y="1900"/>
                  </a:lnTo>
                  <a:lnTo>
                    <a:pt x="9066" y="1907"/>
                  </a:lnTo>
                  <a:lnTo>
                    <a:pt x="9081" y="1912"/>
                  </a:lnTo>
                  <a:lnTo>
                    <a:pt x="9097" y="1918"/>
                  </a:lnTo>
                  <a:lnTo>
                    <a:pt x="9113" y="1923"/>
                  </a:lnTo>
                  <a:lnTo>
                    <a:pt x="9143" y="1931"/>
                  </a:lnTo>
                  <a:lnTo>
                    <a:pt x="9172" y="1938"/>
                  </a:lnTo>
                  <a:lnTo>
                    <a:pt x="9202" y="1946"/>
                  </a:lnTo>
                  <a:lnTo>
                    <a:pt x="9232" y="1953"/>
                  </a:lnTo>
                  <a:lnTo>
                    <a:pt x="9262" y="1961"/>
                  </a:lnTo>
                  <a:lnTo>
                    <a:pt x="9291" y="1968"/>
                  </a:lnTo>
                  <a:lnTo>
                    <a:pt x="9320" y="1976"/>
                  </a:lnTo>
                  <a:lnTo>
                    <a:pt x="9350" y="1982"/>
                  </a:lnTo>
                  <a:lnTo>
                    <a:pt x="9387" y="1992"/>
                  </a:lnTo>
                  <a:lnTo>
                    <a:pt x="9422" y="2000"/>
                  </a:lnTo>
                  <a:lnTo>
                    <a:pt x="9459" y="2009"/>
                  </a:lnTo>
                  <a:lnTo>
                    <a:pt x="9496" y="2018"/>
                  </a:lnTo>
                  <a:lnTo>
                    <a:pt x="9533" y="2028"/>
                  </a:lnTo>
                  <a:lnTo>
                    <a:pt x="9569" y="2037"/>
                  </a:lnTo>
                  <a:lnTo>
                    <a:pt x="9606" y="2047"/>
                  </a:lnTo>
                  <a:lnTo>
                    <a:pt x="9643" y="2057"/>
                  </a:lnTo>
                  <a:lnTo>
                    <a:pt x="9679" y="2067"/>
                  </a:lnTo>
                  <a:lnTo>
                    <a:pt x="9717" y="2079"/>
                  </a:lnTo>
                  <a:lnTo>
                    <a:pt x="9735" y="2086"/>
                  </a:lnTo>
                  <a:lnTo>
                    <a:pt x="9753" y="2093"/>
                  </a:lnTo>
                  <a:lnTo>
                    <a:pt x="9770" y="2099"/>
                  </a:lnTo>
                  <a:lnTo>
                    <a:pt x="9787" y="2107"/>
                  </a:lnTo>
                  <a:lnTo>
                    <a:pt x="9804" y="2117"/>
                  </a:lnTo>
                  <a:lnTo>
                    <a:pt x="9821" y="2126"/>
                  </a:lnTo>
                  <a:lnTo>
                    <a:pt x="9837" y="2136"/>
                  </a:lnTo>
                  <a:lnTo>
                    <a:pt x="9853" y="2148"/>
                  </a:lnTo>
                  <a:lnTo>
                    <a:pt x="9868" y="2160"/>
                  </a:lnTo>
                  <a:lnTo>
                    <a:pt x="9881" y="2174"/>
                  </a:lnTo>
                  <a:lnTo>
                    <a:pt x="9895" y="2188"/>
                  </a:lnTo>
                  <a:lnTo>
                    <a:pt x="9909" y="2204"/>
                  </a:lnTo>
                  <a:lnTo>
                    <a:pt x="9917" y="2215"/>
                  </a:lnTo>
                  <a:lnTo>
                    <a:pt x="9925" y="2227"/>
                  </a:lnTo>
                  <a:lnTo>
                    <a:pt x="9932" y="2238"/>
                  </a:lnTo>
                  <a:lnTo>
                    <a:pt x="9938" y="2251"/>
                  </a:lnTo>
                  <a:lnTo>
                    <a:pt x="9943" y="2263"/>
                  </a:lnTo>
                  <a:lnTo>
                    <a:pt x="9949" y="2276"/>
                  </a:lnTo>
                  <a:lnTo>
                    <a:pt x="9952" y="2289"/>
                  </a:lnTo>
                  <a:lnTo>
                    <a:pt x="9957" y="2301"/>
                  </a:lnTo>
                  <a:lnTo>
                    <a:pt x="9959" y="2314"/>
                  </a:lnTo>
                  <a:lnTo>
                    <a:pt x="9962" y="2328"/>
                  </a:lnTo>
                  <a:lnTo>
                    <a:pt x="9964" y="2340"/>
                  </a:lnTo>
                  <a:lnTo>
                    <a:pt x="9964" y="2354"/>
                  </a:lnTo>
                  <a:lnTo>
                    <a:pt x="9965" y="2368"/>
                  </a:lnTo>
                  <a:lnTo>
                    <a:pt x="9964" y="2380"/>
                  </a:lnTo>
                  <a:lnTo>
                    <a:pt x="9963" y="2394"/>
                  </a:lnTo>
                  <a:lnTo>
                    <a:pt x="9962" y="2408"/>
                  </a:lnTo>
                  <a:lnTo>
                    <a:pt x="9959" y="2422"/>
                  </a:lnTo>
                  <a:lnTo>
                    <a:pt x="9956" y="2435"/>
                  </a:lnTo>
                  <a:lnTo>
                    <a:pt x="9952" y="2449"/>
                  </a:lnTo>
                  <a:lnTo>
                    <a:pt x="9948" y="2462"/>
                  </a:lnTo>
                  <a:lnTo>
                    <a:pt x="9943" y="2476"/>
                  </a:lnTo>
                  <a:lnTo>
                    <a:pt x="9938" y="2489"/>
                  </a:lnTo>
                  <a:lnTo>
                    <a:pt x="9931" y="2502"/>
                  </a:lnTo>
                  <a:lnTo>
                    <a:pt x="9924" y="2516"/>
                  </a:lnTo>
                  <a:lnTo>
                    <a:pt x="9917" y="2528"/>
                  </a:lnTo>
                  <a:lnTo>
                    <a:pt x="9909" y="2542"/>
                  </a:lnTo>
                  <a:lnTo>
                    <a:pt x="9900" y="2555"/>
                  </a:lnTo>
                  <a:lnTo>
                    <a:pt x="9891" y="2567"/>
                  </a:lnTo>
                  <a:lnTo>
                    <a:pt x="9880" y="2579"/>
                  </a:lnTo>
                  <a:lnTo>
                    <a:pt x="9870" y="2591"/>
                  </a:lnTo>
                  <a:lnTo>
                    <a:pt x="9858" y="2603"/>
                  </a:lnTo>
                  <a:lnTo>
                    <a:pt x="9847" y="2616"/>
                  </a:lnTo>
                  <a:lnTo>
                    <a:pt x="9815" y="2643"/>
                  </a:lnTo>
                  <a:lnTo>
                    <a:pt x="9783" y="2671"/>
                  </a:lnTo>
                  <a:lnTo>
                    <a:pt x="9748" y="2697"/>
                  </a:lnTo>
                  <a:lnTo>
                    <a:pt x="9714" y="2722"/>
                  </a:lnTo>
                  <a:lnTo>
                    <a:pt x="9678" y="2746"/>
                  </a:lnTo>
                  <a:lnTo>
                    <a:pt x="9643" y="2769"/>
                  </a:lnTo>
                  <a:lnTo>
                    <a:pt x="9607" y="2792"/>
                  </a:lnTo>
                  <a:lnTo>
                    <a:pt x="9572" y="2815"/>
                  </a:lnTo>
                  <a:lnTo>
                    <a:pt x="9548" y="2830"/>
                  </a:lnTo>
                  <a:lnTo>
                    <a:pt x="9525" y="2845"/>
                  </a:lnTo>
                  <a:lnTo>
                    <a:pt x="9500" y="2860"/>
                  </a:lnTo>
                  <a:lnTo>
                    <a:pt x="9478" y="2875"/>
                  </a:lnTo>
                  <a:lnTo>
                    <a:pt x="9447" y="2895"/>
                  </a:lnTo>
                  <a:lnTo>
                    <a:pt x="9414" y="2915"/>
                  </a:lnTo>
                  <a:lnTo>
                    <a:pt x="9382" y="2934"/>
                  </a:lnTo>
                  <a:lnTo>
                    <a:pt x="9351" y="2953"/>
                  </a:lnTo>
                  <a:lnTo>
                    <a:pt x="9317" y="2973"/>
                  </a:lnTo>
                  <a:lnTo>
                    <a:pt x="9283" y="2994"/>
                  </a:lnTo>
                  <a:lnTo>
                    <a:pt x="9248" y="3015"/>
                  </a:lnTo>
                  <a:lnTo>
                    <a:pt x="9214" y="3038"/>
                  </a:lnTo>
                  <a:lnTo>
                    <a:pt x="9192" y="3053"/>
                  </a:lnTo>
                  <a:lnTo>
                    <a:pt x="9171" y="3070"/>
                  </a:lnTo>
                  <a:lnTo>
                    <a:pt x="9152" y="3088"/>
                  </a:lnTo>
                  <a:lnTo>
                    <a:pt x="9133" y="3108"/>
                  </a:lnTo>
                  <a:lnTo>
                    <a:pt x="9116" y="3127"/>
                  </a:lnTo>
                  <a:lnTo>
                    <a:pt x="9100" y="3149"/>
                  </a:lnTo>
                  <a:lnTo>
                    <a:pt x="9085" y="3172"/>
                  </a:lnTo>
                  <a:lnTo>
                    <a:pt x="9071" y="3196"/>
                  </a:lnTo>
                  <a:lnTo>
                    <a:pt x="9059" y="3221"/>
                  </a:lnTo>
                  <a:lnTo>
                    <a:pt x="9047" y="3249"/>
                  </a:lnTo>
                  <a:lnTo>
                    <a:pt x="9036" y="3276"/>
                  </a:lnTo>
                  <a:lnTo>
                    <a:pt x="9027" y="3306"/>
                  </a:lnTo>
                  <a:lnTo>
                    <a:pt x="9018" y="3337"/>
                  </a:lnTo>
                  <a:lnTo>
                    <a:pt x="9010" y="3370"/>
                  </a:lnTo>
                  <a:lnTo>
                    <a:pt x="9003" y="3403"/>
                  </a:lnTo>
                  <a:lnTo>
                    <a:pt x="8997" y="3439"/>
                  </a:lnTo>
                  <a:lnTo>
                    <a:pt x="8992" y="3476"/>
                  </a:lnTo>
                  <a:lnTo>
                    <a:pt x="8988" y="3512"/>
                  </a:lnTo>
                  <a:lnTo>
                    <a:pt x="8984" y="3550"/>
                  </a:lnTo>
                  <a:lnTo>
                    <a:pt x="8981" y="3587"/>
                  </a:lnTo>
                  <a:lnTo>
                    <a:pt x="8942" y="3587"/>
                  </a:lnTo>
                  <a:lnTo>
                    <a:pt x="8945" y="3549"/>
                  </a:lnTo>
                  <a:lnTo>
                    <a:pt x="8949" y="3510"/>
                  </a:lnTo>
                  <a:lnTo>
                    <a:pt x="8953" y="3472"/>
                  </a:lnTo>
                  <a:lnTo>
                    <a:pt x="8958" y="3433"/>
                  </a:lnTo>
                  <a:lnTo>
                    <a:pt x="8965" y="3395"/>
                  </a:lnTo>
                  <a:lnTo>
                    <a:pt x="8972" y="3360"/>
                  </a:lnTo>
                  <a:lnTo>
                    <a:pt x="8980" y="3325"/>
                  </a:lnTo>
                  <a:lnTo>
                    <a:pt x="8989" y="3292"/>
                  </a:lnTo>
                  <a:lnTo>
                    <a:pt x="9000" y="3261"/>
                  </a:lnTo>
                  <a:lnTo>
                    <a:pt x="9012" y="3231"/>
                  </a:lnTo>
                  <a:lnTo>
                    <a:pt x="9024" y="3203"/>
                  </a:lnTo>
                  <a:lnTo>
                    <a:pt x="9038" y="3175"/>
                  </a:lnTo>
                  <a:lnTo>
                    <a:pt x="9053" y="3149"/>
                  </a:lnTo>
                  <a:lnTo>
                    <a:pt x="9069" y="3125"/>
                  </a:lnTo>
                  <a:lnTo>
                    <a:pt x="9086" y="3102"/>
                  </a:lnTo>
                  <a:lnTo>
                    <a:pt x="9105" y="3080"/>
                  </a:lnTo>
                  <a:lnTo>
                    <a:pt x="9125" y="3059"/>
                  </a:lnTo>
                  <a:lnTo>
                    <a:pt x="9146" y="3040"/>
                  </a:lnTo>
                  <a:lnTo>
                    <a:pt x="9168" y="3022"/>
                  </a:lnTo>
                  <a:lnTo>
                    <a:pt x="9192" y="3004"/>
                  </a:lnTo>
                  <a:lnTo>
                    <a:pt x="9226" y="2983"/>
                  </a:lnTo>
                  <a:lnTo>
                    <a:pt x="9261" y="2961"/>
                  </a:lnTo>
                  <a:lnTo>
                    <a:pt x="9296" y="2939"/>
                  </a:lnTo>
                  <a:lnTo>
                    <a:pt x="9331" y="2918"/>
                  </a:lnTo>
                  <a:lnTo>
                    <a:pt x="9363" y="2900"/>
                  </a:lnTo>
                  <a:lnTo>
                    <a:pt x="9394" y="2882"/>
                  </a:lnTo>
                  <a:lnTo>
                    <a:pt x="9425" y="2862"/>
                  </a:lnTo>
                  <a:lnTo>
                    <a:pt x="9456" y="2843"/>
                  </a:lnTo>
                  <a:lnTo>
                    <a:pt x="9480" y="2827"/>
                  </a:lnTo>
                  <a:lnTo>
                    <a:pt x="9503" y="2812"/>
                  </a:lnTo>
                  <a:lnTo>
                    <a:pt x="9527" y="2797"/>
                  </a:lnTo>
                  <a:lnTo>
                    <a:pt x="9550" y="2782"/>
                  </a:lnTo>
                  <a:lnTo>
                    <a:pt x="9585" y="2759"/>
                  </a:lnTo>
                  <a:lnTo>
                    <a:pt x="9621" y="2737"/>
                  </a:lnTo>
                  <a:lnTo>
                    <a:pt x="9655" y="2714"/>
                  </a:lnTo>
                  <a:lnTo>
                    <a:pt x="9690" y="2690"/>
                  </a:lnTo>
                  <a:lnTo>
                    <a:pt x="9724" y="2666"/>
                  </a:lnTo>
                  <a:lnTo>
                    <a:pt x="9757" y="2641"/>
                  </a:lnTo>
                  <a:lnTo>
                    <a:pt x="9788" y="2614"/>
                  </a:lnTo>
                  <a:lnTo>
                    <a:pt x="9819" y="2587"/>
                  </a:lnTo>
                  <a:lnTo>
                    <a:pt x="9840" y="2566"/>
                  </a:lnTo>
                  <a:lnTo>
                    <a:pt x="9858" y="2544"/>
                  </a:lnTo>
                  <a:lnTo>
                    <a:pt x="9874" y="2521"/>
                  </a:lnTo>
                  <a:lnTo>
                    <a:pt x="9888" y="2499"/>
                  </a:lnTo>
                  <a:lnTo>
                    <a:pt x="9900" y="2476"/>
                  </a:lnTo>
                  <a:lnTo>
                    <a:pt x="9909" y="2453"/>
                  </a:lnTo>
                  <a:lnTo>
                    <a:pt x="9917" y="2429"/>
                  </a:lnTo>
                  <a:lnTo>
                    <a:pt x="9921" y="2404"/>
                  </a:lnTo>
                  <a:lnTo>
                    <a:pt x="9924" y="2393"/>
                  </a:lnTo>
                  <a:lnTo>
                    <a:pt x="9924" y="2382"/>
                  </a:lnTo>
                  <a:lnTo>
                    <a:pt x="9925" y="2370"/>
                  </a:lnTo>
                  <a:lnTo>
                    <a:pt x="9925" y="2357"/>
                  </a:lnTo>
                  <a:lnTo>
                    <a:pt x="9924" y="2346"/>
                  </a:lnTo>
                  <a:lnTo>
                    <a:pt x="9923" y="2335"/>
                  </a:lnTo>
                  <a:lnTo>
                    <a:pt x="9921" y="2323"/>
                  </a:lnTo>
                  <a:lnTo>
                    <a:pt x="9918" y="2313"/>
                  </a:lnTo>
                  <a:lnTo>
                    <a:pt x="9916" y="2301"/>
                  </a:lnTo>
                  <a:lnTo>
                    <a:pt x="9912" y="2290"/>
                  </a:lnTo>
                  <a:lnTo>
                    <a:pt x="9908" y="2279"/>
                  </a:lnTo>
                  <a:lnTo>
                    <a:pt x="9903" y="2269"/>
                  </a:lnTo>
                  <a:lnTo>
                    <a:pt x="9897" y="2258"/>
                  </a:lnTo>
                  <a:lnTo>
                    <a:pt x="9892" y="2249"/>
                  </a:lnTo>
                  <a:lnTo>
                    <a:pt x="9885" y="2238"/>
                  </a:lnTo>
                  <a:lnTo>
                    <a:pt x="9878" y="2228"/>
                  </a:lnTo>
                  <a:lnTo>
                    <a:pt x="9865" y="2214"/>
                  </a:lnTo>
                  <a:lnTo>
                    <a:pt x="9854" y="2201"/>
                  </a:lnTo>
                  <a:lnTo>
                    <a:pt x="9840" y="2189"/>
                  </a:lnTo>
                  <a:lnTo>
                    <a:pt x="9826" y="2179"/>
                  </a:lnTo>
                  <a:lnTo>
                    <a:pt x="9813" y="2168"/>
                  </a:lnTo>
                  <a:lnTo>
                    <a:pt x="9798" y="2158"/>
                  </a:lnTo>
                  <a:lnTo>
                    <a:pt x="9783" y="2150"/>
                  </a:lnTo>
                  <a:lnTo>
                    <a:pt x="9767" y="2142"/>
                  </a:lnTo>
                  <a:lnTo>
                    <a:pt x="9735" y="2128"/>
                  </a:lnTo>
                  <a:lnTo>
                    <a:pt x="9701" y="2115"/>
                  </a:lnTo>
                  <a:lnTo>
                    <a:pt x="9667" y="2105"/>
                  </a:lnTo>
                  <a:lnTo>
                    <a:pt x="9632" y="2095"/>
                  </a:lnTo>
                  <a:lnTo>
                    <a:pt x="9596" y="2084"/>
                  </a:lnTo>
                  <a:lnTo>
                    <a:pt x="9559" y="2075"/>
                  </a:lnTo>
                  <a:lnTo>
                    <a:pt x="9522" y="2066"/>
                  </a:lnTo>
                  <a:lnTo>
                    <a:pt x="9487" y="2057"/>
                  </a:lnTo>
                  <a:lnTo>
                    <a:pt x="9450" y="2048"/>
                  </a:lnTo>
                  <a:lnTo>
                    <a:pt x="9413" y="2039"/>
                  </a:lnTo>
                  <a:lnTo>
                    <a:pt x="9377" y="2029"/>
                  </a:lnTo>
                  <a:lnTo>
                    <a:pt x="9341" y="2020"/>
                  </a:lnTo>
                  <a:lnTo>
                    <a:pt x="9311" y="2013"/>
                  </a:lnTo>
                  <a:lnTo>
                    <a:pt x="9281" y="2005"/>
                  </a:lnTo>
                  <a:lnTo>
                    <a:pt x="9252" y="1998"/>
                  </a:lnTo>
                  <a:lnTo>
                    <a:pt x="9222" y="1992"/>
                  </a:lnTo>
                  <a:lnTo>
                    <a:pt x="9192" y="1984"/>
                  </a:lnTo>
                  <a:lnTo>
                    <a:pt x="9162" y="1976"/>
                  </a:lnTo>
                  <a:lnTo>
                    <a:pt x="9132" y="1969"/>
                  </a:lnTo>
                  <a:lnTo>
                    <a:pt x="9104" y="1961"/>
                  </a:lnTo>
                  <a:lnTo>
                    <a:pt x="9084" y="1955"/>
                  </a:lnTo>
                  <a:lnTo>
                    <a:pt x="9066" y="1949"/>
                  </a:lnTo>
                  <a:lnTo>
                    <a:pt x="9049" y="1942"/>
                  </a:lnTo>
                  <a:lnTo>
                    <a:pt x="9032" y="1934"/>
                  </a:lnTo>
                  <a:lnTo>
                    <a:pt x="9016" y="1925"/>
                  </a:lnTo>
                  <a:lnTo>
                    <a:pt x="9001" y="1916"/>
                  </a:lnTo>
                  <a:lnTo>
                    <a:pt x="8988" y="1906"/>
                  </a:lnTo>
                  <a:lnTo>
                    <a:pt x="8974" y="1894"/>
                  </a:lnTo>
                  <a:lnTo>
                    <a:pt x="8961" y="1883"/>
                  </a:lnTo>
                  <a:lnTo>
                    <a:pt x="8949" y="1869"/>
                  </a:lnTo>
                  <a:lnTo>
                    <a:pt x="8937" y="1855"/>
                  </a:lnTo>
                  <a:lnTo>
                    <a:pt x="8926" y="1840"/>
                  </a:lnTo>
                  <a:lnTo>
                    <a:pt x="8915" y="1825"/>
                  </a:lnTo>
                  <a:lnTo>
                    <a:pt x="8906" y="1808"/>
                  </a:lnTo>
                  <a:lnTo>
                    <a:pt x="8897" y="1791"/>
                  </a:lnTo>
                  <a:lnTo>
                    <a:pt x="8888" y="1771"/>
                  </a:lnTo>
                  <a:lnTo>
                    <a:pt x="8881" y="1754"/>
                  </a:lnTo>
                  <a:lnTo>
                    <a:pt x="8874" y="1737"/>
                  </a:lnTo>
                  <a:lnTo>
                    <a:pt x="8870" y="1720"/>
                  </a:lnTo>
                  <a:lnTo>
                    <a:pt x="8864" y="1703"/>
                  </a:lnTo>
                  <a:lnTo>
                    <a:pt x="8856" y="1668"/>
                  </a:lnTo>
                  <a:lnTo>
                    <a:pt x="8850" y="1633"/>
                  </a:lnTo>
                  <a:lnTo>
                    <a:pt x="8847" y="1598"/>
                  </a:lnTo>
                  <a:lnTo>
                    <a:pt x="8844" y="1563"/>
                  </a:lnTo>
                  <a:lnTo>
                    <a:pt x="8843" y="1526"/>
                  </a:lnTo>
                  <a:lnTo>
                    <a:pt x="8842" y="1489"/>
                  </a:lnTo>
                  <a:lnTo>
                    <a:pt x="8842" y="1448"/>
                  </a:lnTo>
                  <a:lnTo>
                    <a:pt x="8842" y="1408"/>
                  </a:lnTo>
                  <a:lnTo>
                    <a:pt x="8843" y="1369"/>
                  </a:lnTo>
                  <a:lnTo>
                    <a:pt x="8844" y="1331"/>
                  </a:lnTo>
                  <a:lnTo>
                    <a:pt x="8847" y="1294"/>
                  </a:lnTo>
                  <a:lnTo>
                    <a:pt x="8849" y="1259"/>
                  </a:lnTo>
                  <a:lnTo>
                    <a:pt x="8852" y="1224"/>
                  </a:lnTo>
                  <a:lnTo>
                    <a:pt x="8856" y="1191"/>
                  </a:lnTo>
                  <a:lnTo>
                    <a:pt x="8860" y="1158"/>
                  </a:lnTo>
                  <a:lnTo>
                    <a:pt x="8865" y="1126"/>
                  </a:lnTo>
                  <a:lnTo>
                    <a:pt x="8871" y="1094"/>
                  </a:lnTo>
                  <a:lnTo>
                    <a:pt x="8876" y="1063"/>
                  </a:lnTo>
                  <a:lnTo>
                    <a:pt x="8883" y="1032"/>
                  </a:lnTo>
                  <a:lnTo>
                    <a:pt x="8891" y="1002"/>
                  </a:lnTo>
                  <a:lnTo>
                    <a:pt x="8899" y="972"/>
                  </a:lnTo>
                  <a:lnTo>
                    <a:pt x="8909" y="943"/>
                  </a:lnTo>
                  <a:lnTo>
                    <a:pt x="8913" y="930"/>
                  </a:lnTo>
                  <a:lnTo>
                    <a:pt x="8919" y="916"/>
                  </a:lnTo>
                  <a:lnTo>
                    <a:pt x="8925" y="902"/>
                  </a:lnTo>
                  <a:lnTo>
                    <a:pt x="8930" y="891"/>
                  </a:lnTo>
                  <a:lnTo>
                    <a:pt x="8938" y="879"/>
                  </a:lnTo>
                  <a:lnTo>
                    <a:pt x="8945" y="868"/>
                  </a:lnTo>
                  <a:lnTo>
                    <a:pt x="8953" y="857"/>
                  </a:lnTo>
                  <a:lnTo>
                    <a:pt x="8961" y="848"/>
                  </a:lnTo>
                  <a:lnTo>
                    <a:pt x="8971" y="839"/>
                  </a:lnTo>
                  <a:lnTo>
                    <a:pt x="8979" y="830"/>
                  </a:lnTo>
                  <a:lnTo>
                    <a:pt x="8989" y="822"/>
                  </a:lnTo>
                  <a:lnTo>
                    <a:pt x="8998" y="815"/>
                  </a:lnTo>
                  <a:lnTo>
                    <a:pt x="9008" y="808"/>
                  </a:lnTo>
                  <a:lnTo>
                    <a:pt x="9019" y="802"/>
                  </a:lnTo>
                  <a:lnTo>
                    <a:pt x="9029" y="796"/>
                  </a:lnTo>
                  <a:lnTo>
                    <a:pt x="9039" y="791"/>
                  </a:lnTo>
                  <a:lnTo>
                    <a:pt x="9062" y="783"/>
                  </a:lnTo>
                  <a:lnTo>
                    <a:pt x="9084" y="776"/>
                  </a:lnTo>
                  <a:lnTo>
                    <a:pt x="9108" y="772"/>
                  </a:lnTo>
                  <a:lnTo>
                    <a:pt x="9132" y="770"/>
                  </a:lnTo>
                  <a:lnTo>
                    <a:pt x="9155" y="769"/>
                  </a:lnTo>
                  <a:lnTo>
                    <a:pt x="9179" y="770"/>
                  </a:lnTo>
                  <a:lnTo>
                    <a:pt x="9203" y="774"/>
                  </a:lnTo>
                  <a:lnTo>
                    <a:pt x="9226" y="778"/>
                  </a:lnTo>
                  <a:lnTo>
                    <a:pt x="9262" y="787"/>
                  </a:lnTo>
                  <a:lnTo>
                    <a:pt x="9296" y="798"/>
                  </a:lnTo>
                  <a:lnTo>
                    <a:pt x="9330" y="808"/>
                  </a:lnTo>
                  <a:lnTo>
                    <a:pt x="9363" y="819"/>
                  </a:lnTo>
                  <a:lnTo>
                    <a:pt x="9395" y="832"/>
                  </a:lnTo>
                  <a:lnTo>
                    <a:pt x="9427" y="846"/>
                  </a:lnTo>
                  <a:lnTo>
                    <a:pt x="9459" y="861"/>
                  </a:lnTo>
                  <a:lnTo>
                    <a:pt x="9489" y="876"/>
                  </a:lnTo>
                  <a:lnTo>
                    <a:pt x="9520" y="892"/>
                  </a:lnTo>
                  <a:lnTo>
                    <a:pt x="9549" y="909"/>
                  </a:lnTo>
                  <a:lnTo>
                    <a:pt x="9577" y="926"/>
                  </a:lnTo>
                  <a:lnTo>
                    <a:pt x="9606" y="946"/>
                  </a:lnTo>
                  <a:lnTo>
                    <a:pt x="9634" y="965"/>
                  </a:lnTo>
                  <a:lnTo>
                    <a:pt x="9660" y="986"/>
                  </a:lnTo>
                  <a:lnTo>
                    <a:pt x="9686" y="1006"/>
                  </a:lnTo>
                  <a:lnTo>
                    <a:pt x="9713" y="1028"/>
                  </a:lnTo>
                  <a:lnTo>
                    <a:pt x="9737" y="1052"/>
                  </a:lnTo>
                  <a:lnTo>
                    <a:pt x="9762" y="1075"/>
                  </a:lnTo>
                  <a:lnTo>
                    <a:pt x="9785" y="1100"/>
                  </a:lnTo>
                  <a:lnTo>
                    <a:pt x="9808" y="1126"/>
                  </a:lnTo>
                  <a:lnTo>
                    <a:pt x="9831" y="1152"/>
                  </a:lnTo>
                  <a:lnTo>
                    <a:pt x="9853" y="1180"/>
                  </a:lnTo>
                  <a:lnTo>
                    <a:pt x="9873" y="1208"/>
                  </a:lnTo>
                  <a:lnTo>
                    <a:pt x="9894" y="1237"/>
                  </a:lnTo>
                  <a:lnTo>
                    <a:pt x="9913" y="1267"/>
                  </a:lnTo>
                  <a:lnTo>
                    <a:pt x="9933" y="1298"/>
                  </a:lnTo>
                  <a:lnTo>
                    <a:pt x="9951" y="1330"/>
                  </a:lnTo>
                  <a:lnTo>
                    <a:pt x="9969" y="1362"/>
                  </a:lnTo>
                  <a:lnTo>
                    <a:pt x="9986" y="1395"/>
                  </a:lnTo>
                  <a:lnTo>
                    <a:pt x="10003" y="1430"/>
                  </a:lnTo>
                  <a:lnTo>
                    <a:pt x="10018" y="1464"/>
                  </a:lnTo>
                  <a:lnTo>
                    <a:pt x="10034" y="1500"/>
                  </a:lnTo>
                  <a:lnTo>
                    <a:pt x="10049" y="1540"/>
                  </a:lnTo>
                  <a:lnTo>
                    <a:pt x="10064" y="1579"/>
                  </a:lnTo>
                  <a:lnTo>
                    <a:pt x="10079" y="1619"/>
                  </a:lnTo>
                  <a:lnTo>
                    <a:pt x="10092" y="1658"/>
                  </a:lnTo>
                  <a:lnTo>
                    <a:pt x="10103" y="1688"/>
                  </a:lnTo>
                  <a:lnTo>
                    <a:pt x="10114" y="1717"/>
                  </a:lnTo>
                  <a:lnTo>
                    <a:pt x="10125" y="1747"/>
                  </a:lnTo>
                  <a:lnTo>
                    <a:pt x="10136" y="1778"/>
                  </a:lnTo>
                  <a:lnTo>
                    <a:pt x="10149" y="1808"/>
                  </a:lnTo>
                  <a:lnTo>
                    <a:pt x="10160" y="1837"/>
                  </a:lnTo>
                  <a:lnTo>
                    <a:pt x="10173" y="1867"/>
                  </a:lnTo>
                  <a:lnTo>
                    <a:pt x="10186" y="1895"/>
                  </a:lnTo>
                  <a:lnTo>
                    <a:pt x="10200" y="1923"/>
                  </a:lnTo>
                  <a:lnTo>
                    <a:pt x="10215" y="1950"/>
                  </a:lnTo>
                  <a:lnTo>
                    <a:pt x="10230" y="1977"/>
                  </a:lnTo>
                  <a:lnTo>
                    <a:pt x="10245" y="2003"/>
                  </a:lnTo>
                  <a:lnTo>
                    <a:pt x="10261" y="2028"/>
                  </a:lnTo>
                  <a:lnTo>
                    <a:pt x="10278" y="2054"/>
                  </a:lnTo>
                  <a:lnTo>
                    <a:pt x="10295" y="2079"/>
                  </a:lnTo>
                  <a:lnTo>
                    <a:pt x="10313" y="2103"/>
                  </a:lnTo>
                  <a:lnTo>
                    <a:pt x="10331" y="2127"/>
                  </a:lnTo>
                  <a:lnTo>
                    <a:pt x="10351" y="2150"/>
                  </a:lnTo>
                  <a:lnTo>
                    <a:pt x="10370" y="2173"/>
                  </a:lnTo>
                  <a:lnTo>
                    <a:pt x="10391" y="2195"/>
                  </a:lnTo>
                  <a:lnTo>
                    <a:pt x="10411" y="2216"/>
                  </a:lnTo>
                  <a:lnTo>
                    <a:pt x="10432" y="2238"/>
                  </a:lnTo>
                  <a:lnTo>
                    <a:pt x="10454" y="2259"/>
                  </a:lnTo>
                  <a:lnTo>
                    <a:pt x="10477" y="2279"/>
                  </a:lnTo>
                  <a:lnTo>
                    <a:pt x="10500" y="2299"/>
                  </a:lnTo>
                  <a:lnTo>
                    <a:pt x="10524" y="2318"/>
                  </a:lnTo>
                  <a:lnTo>
                    <a:pt x="10548" y="2337"/>
                  </a:lnTo>
                  <a:lnTo>
                    <a:pt x="10572" y="2355"/>
                  </a:lnTo>
                  <a:lnTo>
                    <a:pt x="10597" y="2374"/>
                  </a:lnTo>
                  <a:lnTo>
                    <a:pt x="10624" y="2391"/>
                  </a:lnTo>
                  <a:lnTo>
                    <a:pt x="10650" y="2408"/>
                  </a:lnTo>
                  <a:lnTo>
                    <a:pt x="10676" y="2424"/>
                  </a:lnTo>
                  <a:lnTo>
                    <a:pt x="10704" y="2440"/>
                  </a:lnTo>
                  <a:lnTo>
                    <a:pt x="10733" y="2455"/>
                  </a:lnTo>
                  <a:lnTo>
                    <a:pt x="10761" y="2470"/>
                  </a:lnTo>
                  <a:lnTo>
                    <a:pt x="10790" y="2484"/>
                  </a:lnTo>
                  <a:lnTo>
                    <a:pt x="10820" y="2497"/>
                  </a:lnTo>
                  <a:lnTo>
                    <a:pt x="10851" y="2511"/>
                  </a:lnTo>
                  <a:lnTo>
                    <a:pt x="10880" y="2524"/>
                  </a:lnTo>
                  <a:lnTo>
                    <a:pt x="10913" y="2536"/>
                  </a:lnTo>
                  <a:lnTo>
                    <a:pt x="10953" y="2550"/>
                  </a:lnTo>
                  <a:lnTo>
                    <a:pt x="10993" y="2565"/>
                  </a:lnTo>
                  <a:lnTo>
                    <a:pt x="11034" y="2578"/>
                  </a:lnTo>
                  <a:lnTo>
                    <a:pt x="11075" y="2590"/>
                  </a:lnTo>
                  <a:lnTo>
                    <a:pt x="11117" y="2603"/>
                  </a:lnTo>
                  <a:lnTo>
                    <a:pt x="11158" y="2614"/>
                  </a:lnTo>
                  <a:lnTo>
                    <a:pt x="11199" y="2626"/>
                  </a:lnTo>
                  <a:lnTo>
                    <a:pt x="11240" y="2636"/>
                  </a:lnTo>
                  <a:lnTo>
                    <a:pt x="11267" y="2644"/>
                  </a:lnTo>
                  <a:lnTo>
                    <a:pt x="11295" y="2651"/>
                  </a:lnTo>
                  <a:lnTo>
                    <a:pt x="11322" y="2659"/>
                  </a:lnTo>
                  <a:lnTo>
                    <a:pt x="11350" y="2667"/>
                  </a:lnTo>
                  <a:lnTo>
                    <a:pt x="11377" y="2675"/>
                  </a:lnTo>
                  <a:lnTo>
                    <a:pt x="11405" y="2683"/>
                  </a:lnTo>
                  <a:lnTo>
                    <a:pt x="11431" y="2691"/>
                  </a:lnTo>
                  <a:lnTo>
                    <a:pt x="11459" y="2699"/>
                  </a:lnTo>
                  <a:lnTo>
                    <a:pt x="11483" y="2707"/>
                  </a:lnTo>
                  <a:lnTo>
                    <a:pt x="11507" y="2716"/>
                  </a:lnTo>
                  <a:lnTo>
                    <a:pt x="11530" y="2726"/>
                  </a:lnTo>
                  <a:lnTo>
                    <a:pt x="11553" y="2735"/>
                  </a:lnTo>
                  <a:lnTo>
                    <a:pt x="11574" y="2745"/>
                  </a:lnTo>
                  <a:lnTo>
                    <a:pt x="11596" y="2755"/>
                  </a:lnTo>
                  <a:lnTo>
                    <a:pt x="11617" y="2766"/>
                  </a:lnTo>
                  <a:lnTo>
                    <a:pt x="11636" y="2777"/>
                  </a:lnTo>
                  <a:lnTo>
                    <a:pt x="11657" y="2790"/>
                  </a:lnTo>
                  <a:lnTo>
                    <a:pt x="11675" y="2802"/>
                  </a:lnTo>
                  <a:lnTo>
                    <a:pt x="11695" y="2815"/>
                  </a:lnTo>
                  <a:lnTo>
                    <a:pt x="11712" y="2828"/>
                  </a:lnTo>
                  <a:lnTo>
                    <a:pt x="11731" y="2841"/>
                  </a:lnTo>
                  <a:lnTo>
                    <a:pt x="11747" y="2856"/>
                  </a:lnTo>
                  <a:lnTo>
                    <a:pt x="11764" y="2871"/>
                  </a:lnTo>
                  <a:lnTo>
                    <a:pt x="11779" y="2886"/>
                  </a:lnTo>
                  <a:lnTo>
                    <a:pt x="11795" y="2902"/>
                  </a:lnTo>
                  <a:lnTo>
                    <a:pt x="11809" y="2918"/>
                  </a:lnTo>
                  <a:lnTo>
                    <a:pt x="11823" y="2936"/>
                  </a:lnTo>
                  <a:lnTo>
                    <a:pt x="11836" y="2953"/>
                  </a:lnTo>
                  <a:lnTo>
                    <a:pt x="11850" y="2970"/>
                  </a:lnTo>
                  <a:lnTo>
                    <a:pt x="11861" y="2988"/>
                  </a:lnTo>
                  <a:lnTo>
                    <a:pt x="11874" y="3007"/>
                  </a:lnTo>
                  <a:lnTo>
                    <a:pt x="11884" y="3026"/>
                  </a:lnTo>
                  <a:lnTo>
                    <a:pt x="11896" y="3046"/>
                  </a:lnTo>
                  <a:lnTo>
                    <a:pt x="11905" y="3065"/>
                  </a:lnTo>
                  <a:lnTo>
                    <a:pt x="11914" y="3086"/>
                  </a:lnTo>
                  <a:lnTo>
                    <a:pt x="11923" y="3106"/>
                  </a:lnTo>
                  <a:lnTo>
                    <a:pt x="11931" y="3128"/>
                  </a:lnTo>
                  <a:lnTo>
                    <a:pt x="11939" y="3150"/>
                  </a:lnTo>
                  <a:lnTo>
                    <a:pt x="11946" y="3172"/>
                  </a:lnTo>
                  <a:lnTo>
                    <a:pt x="11953" y="3195"/>
                  </a:lnTo>
                  <a:lnTo>
                    <a:pt x="11960" y="3223"/>
                  </a:lnTo>
                  <a:lnTo>
                    <a:pt x="11966" y="3251"/>
                  </a:lnTo>
                  <a:lnTo>
                    <a:pt x="11970" y="3277"/>
                  </a:lnTo>
                  <a:lnTo>
                    <a:pt x="11975" y="3304"/>
                  </a:lnTo>
                  <a:lnTo>
                    <a:pt x="11977" y="3330"/>
                  </a:lnTo>
                  <a:lnTo>
                    <a:pt x="11978" y="3356"/>
                  </a:lnTo>
                  <a:lnTo>
                    <a:pt x="11979" y="3382"/>
                  </a:lnTo>
                  <a:lnTo>
                    <a:pt x="11978" y="3406"/>
                  </a:lnTo>
                  <a:lnTo>
                    <a:pt x="11977" y="3431"/>
                  </a:lnTo>
                  <a:lnTo>
                    <a:pt x="11974" y="3454"/>
                  </a:lnTo>
                  <a:lnTo>
                    <a:pt x="11970" y="3478"/>
                  </a:lnTo>
                  <a:lnTo>
                    <a:pt x="11965" y="3501"/>
                  </a:lnTo>
                  <a:lnTo>
                    <a:pt x="11959" y="3523"/>
                  </a:lnTo>
                  <a:lnTo>
                    <a:pt x="11952" y="3545"/>
                  </a:lnTo>
                  <a:lnTo>
                    <a:pt x="11944" y="3566"/>
                  </a:lnTo>
                  <a:lnTo>
                    <a:pt x="11935" y="3587"/>
                  </a:lnTo>
                  <a:lnTo>
                    <a:pt x="11889" y="3587"/>
                  </a:lnTo>
                  <a:close/>
                  <a:moveTo>
                    <a:pt x="7181" y="3587"/>
                  </a:moveTo>
                  <a:lnTo>
                    <a:pt x="7141" y="3587"/>
                  </a:lnTo>
                  <a:lnTo>
                    <a:pt x="7139" y="3577"/>
                  </a:lnTo>
                  <a:lnTo>
                    <a:pt x="7135" y="3568"/>
                  </a:lnTo>
                  <a:lnTo>
                    <a:pt x="7133" y="3557"/>
                  </a:lnTo>
                  <a:lnTo>
                    <a:pt x="7129" y="3548"/>
                  </a:lnTo>
                  <a:lnTo>
                    <a:pt x="7124" y="3533"/>
                  </a:lnTo>
                  <a:lnTo>
                    <a:pt x="7117" y="3519"/>
                  </a:lnTo>
                  <a:lnTo>
                    <a:pt x="7109" y="3506"/>
                  </a:lnTo>
                  <a:lnTo>
                    <a:pt x="7101" y="3492"/>
                  </a:lnTo>
                  <a:lnTo>
                    <a:pt x="7093" y="3478"/>
                  </a:lnTo>
                  <a:lnTo>
                    <a:pt x="7082" y="3465"/>
                  </a:lnTo>
                  <a:lnTo>
                    <a:pt x="7072" y="3453"/>
                  </a:lnTo>
                  <a:lnTo>
                    <a:pt x="7062" y="3441"/>
                  </a:lnTo>
                  <a:lnTo>
                    <a:pt x="7050" y="3430"/>
                  </a:lnTo>
                  <a:lnTo>
                    <a:pt x="7039" y="3418"/>
                  </a:lnTo>
                  <a:lnTo>
                    <a:pt x="7026" y="3408"/>
                  </a:lnTo>
                  <a:lnTo>
                    <a:pt x="7012" y="3398"/>
                  </a:lnTo>
                  <a:lnTo>
                    <a:pt x="7000" y="3389"/>
                  </a:lnTo>
                  <a:lnTo>
                    <a:pt x="6985" y="3379"/>
                  </a:lnTo>
                  <a:lnTo>
                    <a:pt x="6971" y="3370"/>
                  </a:lnTo>
                  <a:lnTo>
                    <a:pt x="6956" y="3362"/>
                  </a:lnTo>
                  <a:lnTo>
                    <a:pt x="6941" y="3355"/>
                  </a:lnTo>
                  <a:lnTo>
                    <a:pt x="6925" y="3348"/>
                  </a:lnTo>
                  <a:lnTo>
                    <a:pt x="6910" y="3342"/>
                  </a:lnTo>
                  <a:lnTo>
                    <a:pt x="6894" y="3337"/>
                  </a:lnTo>
                  <a:lnTo>
                    <a:pt x="6877" y="3331"/>
                  </a:lnTo>
                  <a:lnTo>
                    <a:pt x="6861" y="3328"/>
                  </a:lnTo>
                  <a:lnTo>
                    <a:pt x="6845" y="3323"/>
                  </a:lnTo>
                  <a:lnTo>
                    <a:pt x="6828" y="3321"/>
                  </a:lnTo>
                  <a:lnTo>
                    <a:pt x="6810" y="3319"/>
                  </a:lnTo>
                  <a:lnTo>
                    <a:pt x="6793" y="3316"/>
                  </a:lnTo>
                  <a:lnTo>
                    <a:pt x="6776" y="3316"/>
                  </a:lnTo>
                  <a:lnTo>
                    <a:pt x="6759" y="3316"/>
                  </a:lnTo>
                  <a:lnTo>
                    <a:pt x="6743" y="3316"/>
                  </a:lnTo>
                  <a:lnTo>
                    <a:pt x="6726" y="3317"/>
                  </a:lnTo>
                  <a:lnTo>
                    <a:pt x="6708" y="3320"/>
                  </a:lnTo>
                  <a:lnTo>
                    <a:pt x="6691" y="3323"/>
                  </a:lnTo>
                  <a:lnTo>
                    <a:pt x="6659" y="3330"/>
                  </a:lnTo>
                  <a:lnTo>
                    <a:pt x="6628" y="3336"/>
                  </a:lnTo>
                  <a:lnTo>
                    <a:pt x="6596" y="3342"/>
                  </a:lnTo>
                  <a:lnTo>
                    <a:pt x="6564" y="3348"/>
                  </a:lnTo>
                  <a:lnTo>
                    <a:pt x="6524" y="3355"/>
                  </a:lnTo>
                  <a:lnTo>
                    <a:pt x="6484" y="3363"/>
                  </a:lnTo>
                  <a:lnTo>
                    <a:pt x="6442" y="3371"/>
                  </a:lnTo>
                  <a:lnTo>
                    <a:pt x="6401" y="3381"/>
                  </a:lnTo>
                  <a:lnTo>
                    <a:pt x="6361" y="3390"/>
                  </a:lnTo>
                  <a:lnTo>
                    <a:pt x="6320" y="3399"/>
                  </a:lnTo>
                  <a:lnTo>
                    <a:pt x="6279" y="3408"/>
                  </a:lnTo>
                  <a:lnTo>
                    <a:pt x="6239" y="3420"/>
                  </a:lnTo>
                  <a:lnTo>
                    <a:pt x="6205" y="3428"/>
                  </a:lnTo>
                  <a:lnTo>
                    <a:pt x="6170" y="3433"/>
                  </a:lnTo>
                  <a:lnTo>
                    <a:pt x="6137" y="3438"/>
                  </a:lnTo>
                  <a:lnTo>
                    <a:pt x="6104" y="3440"/>
                  </a:lnTo>
                  <a:lnTo>
                    <a:pt x="6071" y="3439"/>
                  </a:lnTo>
                  <a:lnTo>
                    <a:pt x="6038" y="3437"/>
                  </a:lnTo>
                  <a:lnTo>
                    <a:pt x="6006" y="3432"/>
                  </a:lnTo>
                  <a:lnTo>
                    <a:pt x="5974" y="3425"/>
                  </a:lnTo>
                  <a:lnTo>
                    <a:pt x="5943" y="3417"/>
                  </a:lnTo>
                  <a:lnTo>
                    <a:pt x="5912" y="3406"/>
                  </a:lnTo>
                  <a:lnTo>
                    <a:pt x="5882" y="3393"/>
                  </a:lnTo>
                  <a:lnTo>
                    <a:pt x="5853" y="3378"/>
                  </a:lnTo>
                  <a:lnTo>
                    <a:pt x="5824" y="3361"/>
                  </a:lnTo>
                  <a:lnTo>
                    <a:pt x="5795" y="3342"/>
                  </a:lnTo>
                  <a:lnTo>
                    <a:pt x="5768" y="3320"/>
                  </a:lnTo>
                  <a:lnTo>
                    <a:pt x="5740" y="3297"/>
                  </a:lnTo>
                  <a:lnTo>
                    <a:pt x="5699" y="3258"/>
                  </a:lnTo>
                  <a:lnTo>
                    <a:pt x="5659" y="3219"/>
                  </a:lnTo>
                  <a:lnTo>
                    <a:pt x="5619" y="3179"/>
                  </a:lnTo>
                  <a:lnTo>
                    <a:pt x="5580" y="3137"/>
                  </a:lnTo>
                  <a:lnTo>
                    <a:pt x="5541" y="3096"/>
                  </a:lnTo>
                  <a:lnTo>
                    <a:pt x="5503" y="3055"/>
                  </a:lnTo>
                  <a:lnTo>
                    <a:pt x="5465" y="3014"/>
                  </a:lnTo>
                  <a:lnTo>
                    <a:pt x="5427" y="2972"/>
                  </a:lnTo>
                  <a:lnTo>
                    <a:pt x="5394" y="2936"/>
                  </a:lnTo>
                  <a:lnTo>
                    <a:pt x="5361" y="2899"/>
                  </a:lnTo>
                  <a:lnTo>
                    <a:pt x="5326" y="2862"/>
                  </a:lnTo>
                  <a:lnTo>
                    <a:pt x="5293" y="2825"/>
                  </a:lnTo>
                  <a:lnTo>
                    <a:pt x="5257" y="2788"/>
                  </a:lnTo>
                  <a:lnTo>
                    <a:pt x="5222" y="2750"/>
                  </a:lnTo>
                  <a:lnTo>
                    <a:pt x="5187" y="2712"/>
                  </a:lnTo>
                  <a:lnTo>
                    <a:pt x="5153" y="2674"/>
                  </a:lnTo>
                  <a:lnTo>
                    <a:pt x="5112" y="2629"/>
                  </a:lnTo>
                  <a:lnTo>
                    <a:pt x="5069" y="2583"/>
                  </a:lnTo>
                  <a:lnTo>
                    <a:pt x="5027" y="2539"/>
                  </a:lnTo>
                  <a:lnTo>
                    <a:pt x="4984" y="2494"/>
                  </a:lnTo>
                  <a:lnTo>
                    <a:pt x="4942" y="2449"/>
                  </a:lnTo>
                  <a:lnTo>
                    <a:pt x="4897" y="2404"/>
                  </a:lnTo>
                  <a:lnTo>
                    <a:pt x="4853" y="2361"/>
                  </a:lnTo>
                  <a:lnTo>
                    <a:pt x="4809" y="2320"/>
                  </a:lnTo>
                  <a:lnTo>
                    <a:pt x="4788" y="2301"/>
                  </a:lnTo>
                  <a:lnTo>
                    <a:pt x="4766" y="2284"/>
                  </a:lnTo>
                  <a:lnTo>
                    <a:pt x="4743" y="2268"/>
                  </a:lnTo>
                  <a:lnTo>
                    <a:pt x="4720" y="2253"/>
                  </a:lnTo>
                  <a:lnTo>
                    <a:pt x="4695" y="2238"/>
                  </a:lnTo>
                  <a:lnTo>
                    <a:pt x="4670" y="2226"/>
                  </a:lnTo>
                  <a:lnTo>
                    <a:pt x="4644" y="2213"/>
                  </a:lnTo>
                  <a:lnTo>
                    <a:pt x="4617" y="2203"/>
                  </a:lnTo>
                  <a:lnTo>
                    <a:pt x="4590" y="2192"/>
                  </a:lnTo>
                  <a:lnTo>
                    <a:pt x="4560" y="2183"/>
                  </a:lnTo>
                  <a:lnTo>
                    <a:pt x="4530" y="2175"/>
                  </a:lnTo>
                  <a:lnTo>
                    <a:pt x="4500" y="2168"/>
                  </a:lnTo>
                  <a:lnTo>
                    <a:pt x="4468" y="2162"/>
                  </a:lnTo>
                  <a:lnTo>
                    <a:pt x="4436" y="2158"/>
                  </a:lnTo>
                  <a:lnTo>
                    <a:pt x="4403" y="2154"/>
                  </a:lnTo>
                  <a:lnTo>
                    <a:pt x="4369" y="2151"/>
                  </a:lnTo>
                  <a:lnTo>
                    <a:pt x="4343" y="2150"/>
                  </a:lnTo>
                  <a:lnTo>
                    <a:pt x="4317" y="2148"/>
                  </a:lnTo>
                  <a:lnTo>
                    <a:pt x="4290" y="2146"/>
                  </a:lnTo>
                  <a:lnTo>
                    <a:pt x="4264" y="2145"/>
                  </a:lnTo>
                  <a:lnTo>
                    <a:pt x="4237" y="2143"/>
                  </a:lnTo>
                  <a:lnTo>
                    <a:pt x="4211" y="2142"/>
                  </a:lnTo>
                  <a:lnTo>
                    <a:pt x="4185" y="2141"/>
                  </a:lnTo>
                  <a:lnTo>
                    <a:pt x="4158" y="2140"/>
                  </a:lnTo>
                  <a:lnTo>
                    <a:pt x="4109" y="2136"/>
                  </a:lnTo>
                  <a:lnTo>
                    <a:pt x="4059" y="2134"/>
                  </a:lnTo>
                  <a:lnTo>
                    <a:pt x="4008" y="2130"/>
                  </a:lnTo>
                  <a:lnTo>
                    <a:pt x="3958" y="2127"/>
                  </a:lnTo>
                  <a:lnTo>
                    <a:pt x="3906" y="2123"/>
                  </a:lnTo>
                  <a:lnTo>
                    <a:pt x="3855" y="2120"/>
                  </a:lnTo>
                  <a:lnTo>
                    <a:pt x="3805" y="2117"/>
                  </a:lnTo>
                  <a:lnTo>
                    <a:pt x="3755" y="2112"/>
                  </a:lnTo>
                  <a:lnTo>
                    <a:pt x="3698" y="2106"/>
                  </a:lnTo>
                  <a:lnTo>
                    <a:pt x="3643" y="2099"/>
                  </a:lnTo>
                  <a:lnTo>
                    <a:pt x="3591" y="2093"/>
                  </a:lnTo>
                  <a:lnTo>
                    <a:pt x="3540" y="2084"/>
                  </a:lnTo>
                  <a:lnTo>
                    <a:pt x="3491" y="2075"/>
                  </a:lnTo>
                  <a:lnTo>
                    <a:pt x="3443" y="2065"/>
                  </a:lnTo>
                  <a:lnTo>
                    <a:pt x="3397" y="2055"/>
                  </a:lnTo>
                  <a:lnTo>
                    <a:pt x="3352" y="2042"/>
                  </a:lnTo>
                  <a:lnTo>
                    <a:pt x="3309" y="2029"/>
                  </a:lnTo>
                  <a:lnTo>
                    <a:pt x="3267" y="2016"/>
                  </a:lnTo>
                  <a:lnTo>
                    <a:pt x="3226" y="2001"/>
                  </a:lnTo>
                  <a:lnTo>
                    <a:pt x="3187" y="1985"/>
                  </a:lnTo>
                  <a:lnTo>
                    <a:pt x="3148" y="1968"/>
                  </a:lnTo>
                  <a:lnTo>
                    <a:pt x="3111" y="1949"/>
                  </a:lnTo>
                  <a:lnTo>
                    <a:pt x="3074" y="1930"/>
                  </a:lnTo>
                  <a:lnTo>
                    <a:pt x="3038" y="1910"/>
                  </a:lnTo>
                  <a:lnTo>
                    <a:pt x="3012" y="1894"/>
                  </a:lnTo>
                  <a:lnTo>
                    <a:pt x="2988" y="1878"/>
                  </a:lnTo>
                  <a:lnTo>
                    <a:pt x="2964" y="1861"/>
                  </a:lnTo>
                  <a:lnTo>
                    <a:pt x="2940" y="1842"/>
                  </a:lnTo>
                  <a:lnTo>
                    <a:pt x="2916" y="1823"/>
                  </a:lnTo>
                  <a:lnTo>
                    <a:pt x="2893" y="1802"/>
                  </a:lnTo>
                  <a:lnTo>
                    <a:pt x="2870" y="1782"/>
                  </a:lnTo>
                  <a:lnTo>
                    <a:pt x="2847" y="1759"/>
                  </a:lnTo>
                  <a:lnTo>
                    <a:pt x="2824" y="1736"/>
                  </a:lnTo>
                  <a:lnTo>
                    <a:pt x="2802" y="1711"/>
                  </a:lnTo>
                  <a:lnTo>
                    <a:pt x="2779" y="1685"/>
                  </a:lnTo>
                  <a:lnTo>
                    <a:pt x="2758" y="1658"/>
                  </a:lnTo>
                  <a:lnTo>
                    <a:pt x="2736" y="1630"/>
                  </a:lnTo>
                  <a:lnTo>
                    <a:pt x="2714" y="1600"/>
                  </a:lnTo>
                  <a:lnTo>
                    <a:pt x="2692" y="1570"/>
                  </a:lnTo>
                  <a:lnTo>
                    <a:pt x="2671" y="1537"/>
                  </a:lnTo>
                  <a:lnTo>
                    <a:pt x="2638" y="1492"/>
                  </a:lnTo>
                  <a:lnTo>
                    <a:pt x="2609" y="1447"/>
                  </a:lnTo>
                  <a:lnTo>
                    <a:pt x="2578" y="1402"/>
                  </a:lnTo>
                  <a:lnTo>
                    <a:pt x="2547" y="1360"/>
                  </a:lnTo>
                  <a:lnTo>
                    <a:pt x="2517" y="1318"/>
                  </a:lnTo>
                  <a:lnTo>
                    <a:pt x="2486" y="1277"/>
                  </a:lnTo>
                  <a:lnTo>
                    <a:pt x="2456" y="1238"/>
                  </a:lnTo>
                  <a:lnTo>
                    <a:pt x="2425" y="1199"/>
                  </a:lnTo>
                  <a:lnTo>
                    <a:pt x="2406" y="1174"/>
                  </a:lnTo>
                  <a:lnTo>
                    <a:pt x="2385" y="1151"/>
                  </a:lnTo>
                  <a:lnTo>
                    <a:pt x="2364" y="1128"/>
                  </a:lnTo>
                  <a:lnTo>
                    <a:pt x="2342" y="1106"/>
                  </a:lnTo>
                  <a:lnTo>
                    <a:pt x="2321" y="1085"/>
                  </a:lnTo>
                  <a:lnTo>
                    <a:pt x="2298" y="1066"/>
                  </a:lnTo>
                  <a:lnTo>
                    <a:pt x="2276" y="1048"/>
                  </a:lnTo>
                  <a:lnTo>
                    <a:pt x="2253" y="1029"/>
                  </a:lnTo>
                  <a:lnTo>
                    <a:pt x="2229" y="1012"/>
                  </a:lnTo>
                  <a:lnTo>
                    <a:pt x="2206" y="995"/>
                  </a:lnTo>
                  <a:lnTo>
                    <a:pt x="2182" y="980"/>
                  </a:lnTo>
                  <a:lnTo>
                    <a:pt x="2158" y="965"/>
                  </a:lnTo>
                  <a:lnTo>
                    <a:pt x="2134" y="951"/>
                  </a:lnTo>
                  <a:lnTo>
                    <a:pt x="2108" y="938"/>
                  </a:lnTo>
                  <a:lnTo>
                    <a:pt x="2084" y="925"/>
                  </a:lnTo>
                  <a:lnTo>
                    <a:pt x="2059" y="912"/>
                  </a:lnTo>
                  <a:lnTo>
                    <a:pt x="2010" y="891"/>
                  </a:lnTo>
                  <a:lnTo>
                    <a:pt x="1960" y="870"/>
                  </a:lnTo>
                  <a:lnTo>
                    <a:pt x="1910" y="853"/>
                  </a:lnTo>
                  <a:lnTo>
                    <a:pt x="1861" y="837"/>
                  </a:lnTo>
                  <a:lnTo>
                    <a:pt x="1812" y="822"/>
                  </a:lnTo>
                  <a:lnTo>
                    <a:pt x="1764" y="809"/>
                  </a:lnTo>
                  <a:lnTo>
                    <a:pt x="1717" y="799"/>
                  </a:lnTo>
                  <a:lnTo>
                    <a:pt x="1671" y="788"/>
                  </a:lnTo>
                  <a:lnTo>
                    <a:pt x="1661" y="786"/>
                  </a:lnTo>
                  <a:lnTo>
                    <a:pt x="1622" y="778"/>
                  </a:lnTo>
                  <a:lnTo>
                    <a:pt x="1584" y="769"/>
                  </a:lnTo>
                  <a:lnTo>
                    <a:pt x="1545" y="760"/>
                  </a:lnTo>
                  <a:lnTo>
                    <a:pt x="1506" y="751"/>
                  </a:lnTo>
                  <a:lnTo>
                    <a:pt x="1468" y="740"/>
                  </a:lnTo>
                  <a:lnTo>
                    <a:pt x="1430" y="728"/>
                  </a:lnTo>
                  <a:lnTo>
                    <a:pt x="1394" y="715"/>
                  </a:lnTo>
                  <a:lnTo>
                    <a:pt x="1357" y="700"/>
                  </a:lnTo>
                  <a:lnTo>
                    <a:pt x="1332" y="689"/>
                  </a:lnTo>
                  <a:lnTo>
                    <a:pt x="1309" y="675"/>
                  </a:lnTo>
                  <a:lnTo>
                    <a:pt x="1286" y="660"/>
                  </a:lnTo>
                  <a:lnTo>
                    <a:pt x="1266" y="644"/>
                  </a:lnTo>
                  <a:lnTo>
                    <a:pt x="1247" y="627"/>
                  </a:lnTo>
                  <a:lnTo>
                    <a:pt x="1229" y="608"/>
                  </a:lnTo>
                  <a:lnTo>
                    <a:pt x="1213" y="590"/>
                  </a:lnTo>
                  <a:lnTo>
                    <a:pt x="1196" y="569"/>
                  </a:lnTo>
                  <a:lnTo>
                    <a:pt x="1182" y="549"/>
                  </a:lnTo>
                  <a:lnTo>
                    <a:pt x="1168" y="528"/>
                  </a:lnTo>
                  <a:lnTo>
                    <a:pt x="1154" y="506"/>
                  </a:lnTo>
                  <a:lnTo>
                    <a:pt x="1141" y="483"/>
                  </a:lnTo>
                  <a:lnTo>
                    <a:pt x="1117" y="439"/>
                  </a:lnTo>
                  <a:lnTo>
                    <a:pt x="1094" y="393"/>
                  </a:lnTo>
                  <a:lnTo>
                    <a:pt x="1089" y="380"/>
                  </a:lnTo>
                  <a:lnTo>
                    <a:pt x="1083" y="369"/>
                  </a:lnTo>
                  <a:lnTo>
                    <a:pt x="1077" y="356"/>
                  </a:lnTo>
                  <a:lnTo>
                    <a:pt x="1070" y="345"/>
                  </a:lnTo>
                  <a:lnTo>
                    <a:pt x="1055" y="316"/>
                  </a:lnTo>
                  <a:lnTo>
                    <a:pt x="1040" y="287"/>
                  </a:lnTo>
                  <a:lnTo>
                    <a:pt x="1024" y="259"/>
                  </a:lnTo>
                  <a:lnTo>
                    <a:pt x="1007" y="230"/>
                  </a:lnTo>
                  <a:lnTo>
                    <a:pt x="990" y="201"/>
                  </a:lnTo>
                  <a:lnTo>
                    <a:pt x="972" y="175"/>
                  </a:lnTo>
                  <a:lnTo>
                    <a:pt x="952" y="148"/>
                  </a:lnTo>
                  <a:lnTo>
                    <a:pt x="930" y="123"/>
                  </a:lnTo>
                  <a:lnTo>
                    <a:pt x="914" y="106"/>
                  </a:lnTo>
                  <a:lnTo>
                    <a:pt x="898" y="90"/>
                  </a:lnTo>
                  <a:lnTo>
                    <a:pt x="881" y="77"/>
                  </a:lnTo>
                  <a:lnTo>
                    <a:pt x="863" y="66"/>
                  </a:lnTo>
                  <a:lnTo>
                    <a:pt x="845" y="57"/>
                  </a:lnTo>
                  <a:lnTo>
                    <a:pt x="827" y="50"/>
                  </a:lnTo>
                  <a:lnTo>
                    <a:pt x="809" y="44"/>
                  </a:lnTo>
                  <a:lnTo>
                    <a:pt x="789" y="41"/>
                  </a:lnTo>
                  <a:lnTo>
                    <a:pt x="771" y="39"/>
                  </a:lnTo>
                  <a:lnTo>
                    <a:pt x="751" y="41"/>
                  </a:lnTo>
                  <a:lnTo>
                    <a:pt x="731" y="44"/>
                  </a:lnTo>
                  <a:lnTo>
                    <a:pt x="711" y="49"/>
                  </a:lnTo>
                  <a:lnTo>
                    <a:pt x="691" y="56"/>
                  </a:lnTo>
                  <a:lnTo>
                    <a:pt x="670" y="65"/>
                  </a:lnTo>
                  <a:lnTo>
                    <a:pt x="649" y="75"/>
                  </a:lnTo>
                  <a:lnTo>
                    <a:pt x="629" y="89"/>
                  </a:lnTo>
                  <a:lnTo>
                    <a:pt x="606" y="105"/>
                  </a:lnTo>
                  <a:lnTo>
                    <a:pt x="583" y="121"/>
                  </a:lnTo>
                  <a:lnTo>
                    <a:pt x="561" y="139"/>
                  </a:lnTo>
                  <a:lnTo>
                    <a:pt x="538" y="158"/>
                  </a:lnTo>
                  <a:lnTo>
                    <a:pt x="517" y="177"/>
                  </a:lnTo>
                  <a:lnTo>
                    <a:pt x="496" y="195"/>
                  </a:lnTo>
                  <a:lnTo>
                    <a:pt x="475" y="215"/>
                  </a:lnTo>
                  <a:lnTo>
                    <a:pt x="454" y="234"/>
                  </a:lnTo>
                  <a:lnTo>
                    <a:pt x="431" y="255"/>
                  </a:lnTo>
                  <a:lnTo>
                    <a:pt x="382" y="301"/>
                  </a:lnTo>
                  <a:lnTo>
                    <a:pt x="332" y="346"/>
                  </a:lnTo>
                  <a:lnTo>
                    <a:pt x="306" y="367"/>
                  </a:lnTo>
                  <a:lnTo>
                    <a:pt x="281" y="388"/>
                  </a:lnTo>
                  <a:lnTo>
                    <a:pt x="255" y="409"/>
                  </a:lnTo>
                  <a:lnTo>
                    <a:pt x="228" y="429"/>
                  </a:lnTo>
                  <a:lnTo>
                    <a:pt x="202" y="449"/>
                  </a:lnTo>
                  <a:lnTo>
                    <a:pt x="174" y="467"/>
                  </a:lnTo>
                  <a:lnTo>
                    <a:pt x="147" y="484"/>
                  </a:lnTo>
                  <a:lnTo>
                    <a:pt x="119" y="502"/>
                  </a:lnTo>
                  <a:lnTo>
                    <a:pt x="91" y="518"/>
                  </a:lnTo>
                  <a:lnTo>
                    <a:pt x="61" y="533"/>
                  </a:lnTo>
                  <a:lnTo>
                    <a:pt x="31" y="546"/>
                  </a:lnTo>
                  <a:lnTo>
                    <a:pt x="0" y="560"/>
                  </a:lnTo>
                  <a:lnTo>
                    <a:pt x="0" y="518"/>
                  </a:lnTo>
                  <a:lnTo>
                    <a:pt x="29" y="505"/>
                  </a:lnTo>
                  <a:lnTo>
                    <a:pt x="56" y="491"/>
                  </a:lnTo>
                  <a:lnTo>
                    <a:pt x="84" y="476"/>
                  </a:lnTo>
                  <a:lnTo>
                    <a:pt x="110" y="462"/>
                  </a:lnTo>
                  <a:lnTo>
                    <a:pt x="137" y="444"/>
                  </a:lnTo>
                  <a:lnTo>
                    <a:pt x="163" y="427"/>
                  </a:lnTo>
                  <a:lnTo>
                    <a:pt x="188" y="410"/>
                  </a:lnTo>
                  <a:lnTo>
                    <a:pt x="213" y="392"/>
                  </a:lnTo>
                  <a:lnTo>
                    <a:pt x="262" y="353"/>
                  </a:lnTo>
                  <a:lnTo>
                    <a:pt x="310" y="312"/>
                  </a:lnTo>
                  <a:lnTo>
                    <a:pt x="358" y="270"/>
                  </a:lnTo>
                  <a:lnTo>
                    <a:pt x="405" y="226"/>
                  </a:lnTo>
                  <a:lnTo>
                    <a:pt x="427" y="206"/>
                  </a:lnTo>
                  <a:lnTo>
                    <a:pt x="449" y="186"/>
                  </a:lnTo>
                  <a:lnTo>
                    <a:pt x="469" y="167"/>
                  </a:lnTo>
                  <a:lnTo>
                    <a:pt x="491" y="146"/>
                  </a:lnTo>
                  <a:lnTo>
                    <a:pt x="514" y="127"/>
                  </a:lnTo>
                  <a:lnTo>
                    <a:pt x="536" y="108"/>
                  </a:lnTo>
                  <a:lnTo>
                    <a:pt x="559" y="90"/>
                  </a:lnTo>
                  <a:lnTo>
                    <a:pt x="583" y="72"/>
                  </a:lnTo>
                  <a:lnTo>
                    <a:pt x="607" y="56"/>
                  </a:lnTo>
                  <a:lnTo>
                    <a:pt x="631" y="41"/>
                  </a:lnTo>
                  <a:lnTo>
                    <a:pt x="655" y="28"/>
                  </a:lnTo>
                  <a:lnTo>
                    <a:pt x="679" y="18"/>
                  </a:lnTo>
                  <a:lnTo>
                    <a:pt x="702" y="10"/>
                  </a:lnTo>
                  <a:lnTo>
                    <a:pt x="726" y="4"/>
                  </a:lnTo>
                  <a:lnTo>
                    <a:pt x="749" y="2"/>
                  </a:lnTo>
                  <a:lnTo>
                    <a:pt x="761" y="0"/>
                  </a:lnTo>
                  <a:lnTo>
                    <a:pt x="772" y="0"/>
                  </a:lnTo>
                  <a:lnTo>
                    <a:pt x="783" y="0"/>
                  </a:lnTo>
                  <a:lnTo>
                    <a:pt x="795" y="2"/>
                  </a:lnTo>
                  <a:lnTo>
                    <a:pt x="806" y="4"/>
                  </a:lnTo>
                  <a:lnTo>
                    <a:pt x="817" y="5"/>
                  </a:lnTo>
                  <a:lnTo>
                    <a:pt x="828" y="9"/>
                  </a:lnTo>
                  <a:lnTo>
                    <a:pt x="839" y="12"/>
                  </a:lnTo>
                  <a:lnTo>
                    <a:pt x="850" y="15"/>
                  </a:lnTo>
                  <a:lnTo>
                    <a:pt x="860" y="20"/>
                  </a:lnTo>
                  <a:lnTo>
                    <a:pt x="871" y="26"/>
                  </a:lnTo>
                  <a:lnTo>
                    <a:pt x="881" y="30"/>
                  </a:lnTo>
                  <a:lnTo>
                    <a:pt x="902" y="44"/>
                  </a:lnTo>
                  <a:lnTo>
                    <a:pt x="922" y="59"/>
                  </a:lnTo>
                  <a:lnTo>
                    <a:pt x="942" y="77"/>
                  </a:lnTo>
                  <a:lnTo>
                    <a:pt x="960" y="97"/>
                  </a:lnTo>
                  <a:lnTo>
                    <a:pt x="982" y="123"/>
                  </a:lnTo>
                  <a:lnTo>
                    <a:pt x="1003" y="151"/>
                  </a:lnTo>
                  <a:lnTo>
                    <a:pt x="1022" y="179"/>
                  </a:lnTo>
                  <a:lnTo>
                    <a:pt x="1040" y="208"/>
                  </a:lnTo>
                  <a:lnTo>
                    <a:pt x="1058" y="238"/>
                  </a:lnTo>
                  <a:lnTo>
                    <a:pt x="1075" y="268"/>
                  </a:lnTo>
                  <a:lnTo>
                    <a:pt x="1090" y="298"/>
                  </a:lnTo>
                  <a:lnTo>
                    <a:pt x="1106" y="326"/>
                  </a:lnTo>
                  <a:lnTo>
                    <a:pt x="1112" y="339"/>
                  </a:lnTo>
                  <a:lnTo>
                    <a:pt x="1117" y="350"/>
                  </a:lnTo>
                  <a:lnTo>
                    <a:pt x="1124" y="363"/>
                  </a:lnTo>
                  <a:lnTo>
                    <a:pt x="1130" y="374"/>
                  </a:lnTo>
                  <a:lnTo>
                    <a:pt x="1153" y="420"/>
                  </a:lnTo>
                  <a:lnTo>
                    <a:pt x="1176" y="464"/>
                  </a:lnTo>
                  <a:lnTo>
                    <a:pt x="1187" y="484"/>
                  </a:lnTo>
                  <a:lnTo>
                    <a:pt x="1200" y="505"/>
                  </a:lnTo>
                  <a:lnTo>
                    <a:pt x="1214" y="526"/>
                  </a:lnTo>
                  <a:lnTo>
                    <a:pt x="1227" y="544"/>
                  </a:lnTo>
                  <a:lnTo>
                    <a:pt x="1241" y="562"/>
                  </a:lnTo>
                  <a:lnTo>
                    <a:pt x="1256" y="581"/>
                  </a:lnTo>
                  <a:lnTo>
                    <a:pt x="1273" y="597"/>
                  </a:lnTo>
                  <a:lnTo>
                    <a:pt x="1291" y="613"/>
                  </a:lnTo>
                  <a:lnTo>
                    <a:pt x="1309" y="628"/>
                  </a:lnTo>
                  <a:lnTo>
                    <a:pt x="1328" y="642"/>
                  </a:lnTo>
                  <a:lnTo>
                    <a:pt x="1350" y="653"/>
                  </a:lnTo>
                  <a:lnTo>
                    <a:pt x="1372" y="665"/>
                  </a:lnTo>
                  <a:lnTo>
                    <a:pt x="1408" y="678"/>
                  </a:lnTo>
                  <a:lnTo>
                    <a:pt x="1444" y="691"/>
                  </a:lnTo>
                  <a:lnTo>
                    <a:pt x="1481" y="702"/>
                  </a:lnTo>
                  <a:lnTo>
                    <a:pt x="1518" y="713"/>
                  </a:lnTo>
                  <a:lnTo>
                    <a:pt x="1556" y="722"/>
                  </a:lnTo>
                  <a:lnTo>
                    <a:pt x="1593" y="731"/>
                  </a:lnTo>
                  <a:lnTo>
                    <a:pt x="1631" y="739"/>
                  </a:lnTo>
                  <a:lnTo>
                    <a:pt x="1669" y="747"/>
                  </a:lnTo>
                  <a:lnTo>
                    <a:pt x="1679" y="749"/>
                  </a:lnTo>
                  <a:lnTo>
                    <a:pt x="1726" y="760"/>
                  </a:lnTo>
                  <a:lnTo>
                    <a:pt x="1775" y="771"/>
                  </a:lnTo>
                  <a:lnTo>
                    <a:pt x="1824" y="785"/>
                  </a:lnTo>
                  <a:lnTo>
                    <a:pt x="1874" y="799"/>
                  </a:lnTo>
                  <a:lnTo>
                    <a:pt x="1925" y="816"/>
                  </a:lnTo>
                  <a:lnTo>
                    <a:pt x="1976" y="834"/>
                  </a:lnTo>
                  <a:lnTo>
                    <a:pt x="2027" y="855"/>
                  </a:lnTo>
                  <a:lnTo>
                    <a:pt x="2079" y="878"/>
                  </a:lnTo>
                  <a:lnTo>
                    <a:pt x="2104" y="891"/>
                  </a:lnTo>
                  <a:lnTo>
                    <a:pt x="2129" y="903"/>
                  </a:lnTo>
                  <a:lnTo>
                    <a:pt x="2154" y="917"/>
                  </a:lnTo>
                  <a:lnTo>
                    <a:pt x="2180" y="932"/>
                  </a:lnTo>
                  <a:lnTo>
                    <a:pt x="2205" y="948"/>
                  </a:lnTo>
                  <a:lnTo>
                    <a:pt x="2229" y="964"/>
                  </a:lnTo>
                  <a:lnTo>
                    <a:pt x="2253" y="981"/>
                  </a:lnTo>
                  <a:lnTo>
                    <a:pt x="2277" y="998"/>
                  </a:lnTo>
                  <a:lnTo>
                    <a:pt x="2301" y="1017"/>
                  </a:lnTo>
                  <a:lnTo>
                    <a:pt x="2324" y="1037"/>
                  </a:lnTo>
                  <a:lnTo>
                    <a:pt x="2347" y="1057"/>
                  </a:lnTo>
                  <a:lnTo>
                    <a:pt x="2370" y="1079"/>
                  </a:lnTo>
                  <a:lnTo>
                    <a:pt x="2393" y="1102"/>
                  </a:lnTo>
                  <a:lnTo>
                    <a:pt x="2415" y="1124"/>
                  </a:lnTo>
                  <a:lnTo>
                    <a:pt x="2435" y="1149"/>
                  </a:lnTo>
                  <a:lnTo>
                    <a:pt x="2456" y="1174"/>
                  </a:lnTo>
                  <a:lnTo>
                    <a:pt x="2487" y="1214"/>
                  </a:lnTo>
                  <a:lnTo>
                    <a:pt x="2518" y="1254"/>
                  </a:lnTo>
                  <a:lnTo>
                    <a:pt x="2548" y="1294"/>
                  </a:lnTo>
                  <a:lnTo>
                    <a:pt x="2579" y="1337"/>
                  </a:lnTo>
                  <a:lnTo>
                    <a:pt x="2610" y="1380"/>
                  </a:lnTo>
                  <a:lnTo>
                    <a:pt x="2641" y="1424"/>
                  </a:lnTo>
                  <a:lnTo>
                    <a:pt x="2672" y="1470"/>
                  </a:lnTo>
                  <a:lnTo>
                    <a:pt x="2703" y="1516"/>
                  </a:lnTo>
                  <a:lnTo>
                    <a:pt x="2724" y="1547"/>
                  </a:lnTo>
                  <a:lnTo>
                    <a:pt x="2745" y="1576"/>
                  </a:lnTo>
                  <a:lnTo>
                    <a:pt x="2767" y="1605"/>
                  </a:lnTo>
                  <a:lnTo>
                    <a:pt x="2788" y="1633"/>
                  </a:lnTo>
                  <a:lnTo>
                    <a:pt x="2809" y="1659"/>
                  </a:lnTo>
                  <a:lnTo>
                    <a:pt x="2831" y="1684"/>
                  </a:lnTo>
                  <a:lnTo>
                    <a:pt x="2852" y="1707"/>
                  </a:lnTo>
                  <a:lnTo>
                    <a:pt x="2874" y="1730"/>
                  </a:lnTo>
                  <a:lnTo>
                    <a:pt x="2896" y="1752"/>
                  </a:lnTo>
                  <a:lnTo>
                    <a:pt x="2918" y="1773"/>
                  </a:lnTo>
                  <a:lnTo>
                    <a:pt x="2941" y="1792"/>
                  </a:lnTo>
                  <a:lnTo>
                    <a:pt x="2964" y="1812"/>
                  </a:lnTo>
                  <a:lnTo>
                    <a:pt x="2987" y="1829"/>
                  </a:lnTo>
                  <a:lnTo>
                    <a:pt x="3010" y="1845"/>
                  </a:lnTo>
                  <a:lnTo>
                    <a:pt x="3034" y="1861"/>
                  </a:lnTo>
                  <a:lnTo>
                    <a:pt x="3058" y="1876"/>
                  </a:lnTo>
                  <a:lnTo>
                    <a:pt x="3093" y="1895"/>
                  </a:lnTo>
                  <a:lnTo>
                    <a:pt x="3128" y="1915"/>
                  </a:lnTo>
                  <a:lnTo>
                    <a:pt x="3165" y="1932"/>
                  </a:lnTo>
                  <a:lnTo>
                    <a:pt x="3203" y="1949"/>
                  </a:lnTo>
                  <a:lnTo>
                    <a:pt x="3242" y="1964"/>
                  </a:lnTo>
                  <a:lnTo>
                    <a:pt x="3281" y="1979"/>
                  </a:lnTo>
                  <a:lnTo>
                    <a:pt x="3322" y="1993"/>
                  </a:lnTo>
                  <a:lnTo>
                    <a:pt x="3365" y="2005"/>
                  </a:lnTo>
                  <a:lnTo>
                    <a:pt x="3408" y="2017"/>
                  </a:lnTo>
                  <a:lnTo>
                    <a:pt x="3453" y="2027"/>
                  </a:lnTo>
                  <a:lnTo>
                    <a:pt x="3500" y="2036"/>
                  </a:lnTo>
                  <a:lnTo>
                    <a:pt x="3548" y="2045"/>
                  </a:lnTo>
                  <a:lnTo>
                    <a:pt x="3597" y="2054"/>
                  </a:lnTo>
                  <a:lnTo>
                    <a:pt x="3649" y="2060"/>
                  </a:lnTo>
                  <a:lnTo>
                    <a:pt x="3703" y="2067"/>
                  </a:lnTo>
                  <a:lnTo>
                    <a:pt x="3758" y="2073"/>
                  </a:lnTo>
                  <a:lnTo>
                    <a:pt x="3808" y="2078"/>
                  </a:lnTo>
                  <a:lnTo>
                    <a:pt x="3859" y="2081"/>
                  </a:lnTo>
                  <a:lnTo>
                    <a:pt x="3909" y="2084"/>
                  </a:lnTo>
                  <a:lnTo>
                    <a:pt x="3960" y="2088"/>
                  </a:lnTo>
                  <a:lnTo>
                    <a:pt x="4010" y="2091"/>
                  </a:lnTo>
                  <a:lnTo>
                    <a:pt x="4061" y="2094"/>
                  </a:lnTo>
                  <a:lnTo>
                    <a:pt x="4111" y="2097"/>
                  </a:lnTo>
                  <a:lnTo>
                    <a:pt x="4161" y="2099"/>
                  </a:lnTo>
                  <a:lnTo>
                    <a:pt x="4187" y="2101"/>
                  </a:lnTo>
                  <a:lnTo>
                    <a:pt x="4213" y="2103"/>
                  </a:lnTo>
                  <a:lnTo>
                    <a:pt x="4240" y="2104"/>
                  </a:lnTo>
                  <a:lnTo>
                    <a:pt x="4266" y="2105"/>
                  </a:lnTo>
                  <a:lnTo>
                    <a:pt x="4293" y="2107"/>
                  </a:lnTo>
                  <a:lnTo>
                    <a:pt x="4319" y="2109"/>
                  </a:lnTo>
                  <a:lnTo>
                    <a:pt x="4345" y="2110"/>
                  </a:lnTo>
                  <a:lnTo>
                    <a:pt x="4372" y="2112"/>
                  </a:lnTo>
                  <a:lnTo>
                    <a:pt x="4407" y="2114"/>
                  </a:lnTo>
                  <a:lnTo>
                    <a:pt x="4443" y="2119"/>
                  </a:lnTo>
                  <a:lnTo>
                    <a:pt x="4476" y="2123"/>
                  </a:lnTo>
                  <a:lnTo>
                    <a:pt x="4509" y="2130"/>
                  </a:lnTo>
                  <a:lnTo>
                    <a:pt x="4541" y="2137"/>
                  </a:lnTo>
                  <a:lnTo>
                    <a:pt x="4572" y="2146"/>
                  </a:lnTo>
                  <a:lnTo>
                    <a:pt x="4603" y="2156"/>
                  </a:lnTo>
                  <a:lnTo>
                    <a:pt x="4632" y="2166"/>
                  </a:lnTo>
                  <a:lnTo>
                    <a:pt x="4661" y="2177"/>
                  </a:lnTo>
                  <a:lnTo>
                    <a:pt x="4688" y="2190"/>
                  </a:lnTo>
                  <a:lnTo>
                    <a:pt x="4716" y="2205"/>
                  </a:lnTo>
                  <a:lnTo>
                    <a:pt x="4741" y="2220"/>
                  </a:lnTo>
                  <a:lnTo>
                    <a:pt x="4766" y="2236"/>
                  </a:lnTo>
                  <a:lnTo>
                    <a:pt x="4790" y="2253"/>
                  </a:lnTo>
                  <a:lnTo>
                    <a:pt x="4813" y="2270"/>
                  </a:lnTo>
                  <a:lnTo>
                    <a:pt x="4835" y="2290"/>
                  </a:lnTo>
                  <a:lnTo>
                    <a:pt x="4880" y="2333"/>
                  </a:lnTo>
                  <a:lnTo>
                    <a:pt x="4925" y="2377"/>
                  </a:lnTo>
                  <a:lnTo>
                    <a:pt x="4969" y="2421"/>
                  </a:lnTo>
                  <a:lnTo>
                    <a:pt x="5013" y="2466"/>
                  </a:lnTo>
                  <a:lnTo>
                    <a:pt x="5055" y="2511"/>
                  </a:lnTo>
                  <a:lnTo>
                    <a:pt x="5098" y="2557"/>
                  </a:lnTo>
                  <a:lnTo>
                    <a:pt x="5140" y="2603"/>
                  </a:lnTo>
                  <a:lnTo>
                    <a:pt x="5182" y="2648"/>
                  </a:lnTo>
                  <a:lnTo>
                    <a:pt x="5216" y="2685"/>
                  </a:lnTo>
                  <a:lnTo>
                    <a:pt x="5252" y="2723"/>
                  </a:lnTo>
                  <a:lnTo>
                    <a:pt x="5286" y="2761"/>
                  </a:lnTo>
                  <a:lnTo>
                    <a:pt x="5322" y="2799"/>
                  </a:lnTo>
                  <a:lnTo>
                    <a:pt x="5355" y="2836"/>
                  </a:lnTo>
                  <a:lnTo>
                    <a:pt x="5389" y="2872"/>
                  </a:lnTo>
                  <a:lnTo>
                    <a:pt x="5422" y="2909"/>
                  </a:lnTo>
                  <a:lnTo>
                    <a:pt x="5457" y="2946"/>
                  </a:lnTo>
                  <a:lnTo>
                    <a:pt x="5494" y="2987"/>
                  </a:lnTo>
                  <a:lnTo>
                    <a:pt x="5531" y="3028"/>
                  </a:lnTo>
                  <a:lnTo>
                    <a:pt x="5569" y="3070"/>
                  </a:lnTo>
                  <a:lnTo>
                    <a:pt x="5608" y="3110"/>
                  </a:lnTo>
                  <a:lnTo>
                    <a:pt x="5647" y="3150"/>
                  </a:lnTo>
                  <a:lnTo>
                    <a:pt x="5686" y="3190"/>
                  </a:lnTo>
                  <a:lnTo>
                    <a:pt x="5726" y="3229"/>
                  </a:lnTo>
                  <a:lnTo>
                    <a:pt x="5767" y="3268"/>
                  </a:lnTo>
                  <a:lnTo>
                    <a:pt x="5792" y="3290"/>
                  </a:lnTo>
                  <a:lnTo>
                    <a:pt x="5818" y="3309"/>
                  </a:lnTo>
                  <a:lnTo>
                    <a:pt x="5845" y="3328"/>
                  </a:lnTo>
                  <a:lnTo>
                    <a:pt x="5871" y="3344"/>
                  </a:lnTo>
                  <a:lnTo>
                    <a:pt x="5899" y="3358"/>
                  </a:lnTo>
                  <a:lnTo>
                    <a:pt x="5926" y="3370"/>
                  </a:lnTo>
                  <a:lnTo>
                    <a:pt x="5955" y="3381"/>
                  </a:lnTo>
                  <a:lnTo>
                    <a:pt x="5983" y="3389"/>
                  </a:lnTo>
                  <a:lnTo>
                    <a:pt x="6012" y="3394"/>
                  </a:lnTo>
                  <a:lnTo>
                    <a:pt x="6042" y="3399"/>
                  </a:lnTo>
                  <a:lnTo>
                    <a:pt x="6072" y="3400"/>
                  </a:lnTo>
                  <a:lnTo>
                    <a:pt x="6103" y="3401"/>
                  </a:lnTo>
                  <a:lnTo>
                    <a:pt x="6134" y="3399"/>
                  </a:lnTo>
                  <a:lnTo>
                    <a:pt x="6165" y="3395"/>
                  </a:lnTo>
                  <a:lnTo>
                    <a:pt x="6197" y="3389"/>
                  </a:lnTo>
                  <a:lnTo>
                    <a:pt x="6229" y="3382"/>
                  </a:lnTo>
                  <a:lnTo>
                    <a:pt x="6269" y="3370"/>
                  </a:lnTo>
                  <a:lnTo>
                    <a:pt x="6310" y="3360"/>
                  </a:lnTo>
                  <a:lnTo>
                    <a:pt x="6352" y="3351"/>
                  </a:lnTo>
                  <a:lnTo>
                    <a:pt x="6393" y="3342"/>
                  </a:lnTo>
                  <a:lnTo>
                    <a:pt x="6434" y="3334"/>
                  </a:lnTo>
                  <a:lnTo>
                    <a:pt x="6476" y="3325"/>
                  </a:lnTo>
                  <a:lnTo>
                    <a:pt x="6517" y="3317"/>
                  </a:lnTo>
                  <a:lnTo>
                    <a:pt x="6557" y="3309"/>
                  </a:lnTo>
                  <a:lnTo>
                    <a:pt x="6589" y="3304"/>
                  </a:lnTo>
                  <a:lnTo>
                    <a:pt x="6620" y="3297"/>
                  </a:lnTo>
                  <a:lnTo>
                    <a:pt x="6652" y="3291"/>
                  </a:lnTo>
                  <a:lnTo>
                    <a:pt x="6683" y="3284"/>
                  </a:lnTo>
                  <a:lnTo>
                    <a:pt x="6702" y="3281"/>
                  </a:lnTo>
                  <a:lnTo>
                    <a:pt x="6721" y="3278"/>
                  </a:lnTo>
                  <a:lnTo>
                    <a:pt x="6739" y="3277"/>
                  </a:lnTo>
                  <a:lnTo>
                    <a:pt x="6759" y="3276"/>
                  </a:lnTo>
                  <a:lnTo>
                    <a:pt x="6777" y="3276"/>
                  </a:lnTo>
                  <a:lnTo>
                    <a:pt x="6796" y="3277"/>
                  </a:lnTo>
                  <a:lnTo>
                    <a:pt x="6815" y="3280"/>
                  </a:lnTo>
                  <a:lnTo>
                    <a:pt x="6833" y="3282"/>
                  </a:lnTo>
                  <a:lnTo>
                    <a:pt x="6852" y="3285"/>
                  </a:lnTo>
                  <a:lnTo>
                    <a:pt x="6870" y="3289"/>
                  </a:lnTo>
                  <a:lnTo>
                    <a:pt x="6888" y="3295"/>
                  </a:lnTo>
                  <a:lnTo>
                    <a:pt x="6907" y="3299"/>
                  </a:lnTo>
                  <a:lnTo>
                    <a:pt x="6924" y="3306"/>
                  </a:lnTo>
                  <a:lnTo>
                    <a:pt x="6941" y="3313"/>
                  </a:lnTo>
                  <a:lnTo>
                    <a:pt x="6958" y="3320"/>
                  </a:lnTo>
                  <a:lnTo>
                    <a:pt x="6976" y="3329"/>
                  </a:lnTo>
                  <a:lnTo>
                    <a:pt x="6992" y="3337"/>
                  </a:lnTo>
                  <a:lnTo>
                    <a:pt x="7008" y="3347"/>
                  </a:lnTo>
                  <a:lnTo>
                    <a:pt x="7023" y="3356"/>
                  </a:lnTo>
                  <a:lnTo>
                    <a:pt x="7038" y="3368"/>
                  </a:lnTo>
                  <a:lnTo>
                    <a:pt x="7053" y="3378"/>
                  </a:lnTo>
                  <a:lnTo>
                    <a:pt x="7066" y="3391"/>
                  </a:lnTo>
                  <a:lnTo>
                    <a:pt x="7079" y="3402"/>
                  </a:lnTo>
                  <a:lnTo>
                    <a:pt x="7092" y="3416"/>
                  </a:lnTo>
                  <a:lnTo>
                    <a:pt x="7104" y="3429"/>
                  </a:lnTo>
                  <a:lnTo>
                    <a:pt x="7114" y="3442"/>
                  </a:lnTo>
                  <a:lnTo>
                    <a:pt x="7126" y="3457"/>
                  </a:lnTo>
                  <a:lnTo>
                    <a:pt x="7135" y="3471"/>
                  </a:lnTo>
                  <a:lnTo>
                    <a:pt x="7144" y="3487"/>
                  </a:lnTo>
                  <a:lnTo>
                    <a:pt x="7152" y="3502"/>
                  </a:lnTo>
                  <a:lnTo>
                    <a:pt x="7159" y="3518"/>
                  </a:lnTo>
                  <a:lnTo>
                    <a:pt x="7166" y="3534"/>
                  </a:lnTo>
                  <a:lnTo>
                    <a:pt x="7171" y="3547"/>
                  </a:lnTo>
                  <a:lnTo>
                    <a:pt x="7174" y="3561"/>
                  </a:lnTo>
                  <a:lnTo>
                    <a:pt x="7178" y="3573"/>
                  </a:lnTo>
                  <a:lnTo>
                    <a:pt x="7181" y="35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9" name="Freeform 7">
              <a:extLst>
                <a:ext uri="{FF2B5EF4-FFF2-40B4-BE49-F238E27FC236}">
                  <a16:creationId xmlns:a16="http://schemas.microsoft.com/office/drawing/2014/main" id="{7D4D6BCC-B1FC-4B48-B405-80542A2C53E5}"/>
                </a:ext>
              </a:extLst>
            </p:cNvPr>
            <p:cNvSpPr>
              <a:spLocks noEditPoints="1"/>
            </p:cNvSpPr>
            <p:nvPr userDrawn="1"/>
          </p:nvSpPr>
          <p:spPr bwMode="auto">
            <a:xfrm>
              <a:off x="-3615" y="2"/>
              <a:ext cx="5676224" cy="6857995"/>
            </a:xfrm>
            <a:custGeom>
              <a:avLst/>
              <a:gdLst>
                <a:gd name="T0" fmla="*/ 7488 w 8538"/>
                <a:gd name="T1" fmla="*/ 9809 h 10318"/>
                <a:gd name="T2" fmla="*/ 7304 w 8538"/>
                <a:gd name="T3" fmla="*/ 9642 h 10318"/>
                <a:gd name="T4" fmla="*/ 6497 w 8538"/>
                <a:gd name="T5" fmla="*/ 9734 h 10318"/>
                <a:gd name="T6" fmla="*/ 5855 w 8538"/>
                <a:gd name="T7" fmla="*/ 9606 h 10318"/>
                <a:gd name="T8" fmla="*/ 5128 w 8538"/>
                <a:gd name="T9" fmla="*/ 8980 h 10318"/>
                <a:gd name="T10" fmla="*/ 4500 w 8538"/>
                <a:gd name="T11" fmla="*/ 8656 h 10318"/>
                <a:gd name="T12" fmla="*/ 3376 w 8538"/>
                <a:gd name="T13" fmla="*/ 8421 h 10318"/>
                <a:gd name="T14" fmla="*/ 2879 w 8538"/>
                <a:gd name="T15" fmla="*/ 8050 h 10318"/>
                <a:gd name="T16" fmla="*/ 2295 w 8538"/>
                <a:gd name="T17" fmla="*/ 7467 h 10318"/>
                <a:gd name="T18" fmla="*/ 1529 w 8538"/>
                <a:gd name="T19" fmla="*/ 7010 h 10318"/>
                <a:gd name="T20" fmla="*/ 993 w 8538"/>
                <a:gd name="T21" fmla="*/ 6137 h 10318"/>
                <a:gd name="T22" fmla="*/ 670 w 8538"/>
                <a:gd name="T23" fmla="*/ 5910 h 10318"/>
                <a:gd name="T24" fmla="*/ 161 w 8538"/>
                <a:gd name="T25" fmla="*/ 6382 h 10318"/>
                <a:gd name="T26" fmla="*/ 244 w 8538"/>
                <a:gd name="T27" fmla="*/ 6203 h 10318"/>
                <a:gd name="T28" fmla="*/ 679 w 8538"/>
                <a:gd name="T29" fmla="*/ 5869 h 10318"/>
                <a:gd name="T30" fmla="*/ 953 w 8538"/>
                <a:gd name="T31" fmla="*/ 6026 h 10318"/>
                <a:gd name="T32" fmla="*/ 1497 w 8538"/>
                <a:gd name="T33" fmla="*/ 6890 h 10318"/>
                <a:gd name="T34" fmla="*/ 2188 w 8538"/>
                <a:gd name="T35" fmla="*/ 7368 h 10318"/>
                <a:gd name="T36" fmla="*/ 2813 w 8538"/>
                <a:gd name="T37" fmla="*/ 7893 h 10318"/>
                <a:gd name="T38" fmla="*/ 3342 w 8538"/>
                <a:gd name="T39" fmla="*/ 8362 h 10318"/>
                <a:gd name="T40" fmla="*/ 4438 w 8538"/>
                <a:gd name="T41" fmla="*/ 8608 h 10318"/>
                <a:gd name="T42" fmla="*/ 5121 w 8538"/>
                <a:gd name="T43" fmla="*/ 8918 h 10318"/>
                <a:gd name="T44" fmla="*/ 5826 w 8538"/>
                <a:gd name="T45" fmla="*/ 9540 h 10318"/>
                <a:gd name="T46" fmla="*/ 6445 w 8538"/>
                <a:gd name="T47" fmla="*/ 9697 h 10318"/>
                <a:gd name="T48" fmla="*/ 7270 w 8538"/>
                <a:gd name="T49" fmla="*/ 9606 h 10318"/>
                <a:gd name="T50" fmla="*/ 7522 w 8538"/>
                <a:gd name="T51" fmla="*/ 9781 h 10318"/>
                <a:gd name="T52" fmla="*/ 7591 w 8538"/>
                <a:gd name="T53" fmla="*/ 10318 h 10318"/>
                <a:gd name="T54" fmla="*/ 8358 w 8538"/>
                <a:gd name="T55" fmla="*/ 9668 h 10318"/>
                <a:gd name="T56" fmla="*/ 7807 w 8538"/>
                <a:gd name="T57" fmla="*/ 9347 h 10318"/>
                <a:gd name="T58" fmla="*/ 7786 w 8538"/>
                <a:gd name="T59" fmla="*/ 9056 h 10318"/>
                <a:gd name="T60" fmla="*/ 8293 w 8538"/>
                <a:gd name="T61" fmla="*/ 8420 h 10318"/>
                <a:gd name="T62" fmla="*/ 8449 w 8538"/>
                <a:gd name="T63" fmla="*/ 7822 h 10318"/>
                <a:gd name="T64" fmla="*/ 8246 w 8538"/>
                <a:gd name="T65" fmla="*/ 7518 h 10318"/>
                <a:gd name="T66" fmla="*/ 7439 w 8538"/>
                <a:gd name="T67" fmla="*/ 7061 h 10318"/>
                <a:gd name="T68" fmla="*/ 6610 w 8538"/>
                <a:gd name="T69" fmla="*/ 6737 h 10318"/>
                <a:gd name="T70" fmla="*/ 6067 w 8538"/>
                <a:gd name="T71" fmla="*/ 6467 h 10318"/>
                <a:gd name="T72" fmla="*/ 5513 w 8538"/>
                <a:gd name="T73" fmla="*/ 5511 h 10318"/>
                <a:gd name="T74" fmla="*/ 5084 w 8538"/>
                <a:gd name="T75" fmla="*/ 4493 h 10318"/>
                <a:gd name="T76" fmla="*/ 5342 w 8538"/>
                <a:gd name="T77" fmla="*/ 3834 h 10318"/>
                <a:gd name="T78" fmla="*/ 5833 w 8538"/>
                <a:gd name="T79" fmla="*/ 3127 h 10318"/>
                <a:gd name="T80" fmla="*/ 5530 w 8538"/>
                <a:gd name="T81" fmla="*/ 2586 h 10318"/>
                <a:gd name="T82" fmla="*/ 5192 w 8538"/>
                <a:gd name="T83" fmla="*/ 1975 h 10318"/>
                <a:gd name="T84" fmla="*/ 5551 w 8538"/>
                <a:gd name="T85" fmla="*/ 1126 h 10318"/>
                <a:gd name="T86" fmla="*/ 5783 w 8538"/>
                <a:gd name="T87" fmla="*/ 500 h 10318"/>
                <a:gd name="T88" fmla="*/ 5585 w 8538"/>
                <a:gd name="T89" fmla="*/ 0 h 10318"/>
                <a:gd name="T90" fmla="*/ 5823 w 8538"/>
                <a:gd name="T91" fmla="*/ 525 h 10318"/>
                <a:gd name="T92" fmla="*/ 5560 w 8538"/>
                <a:gd name="T93" fmla="*/ 1185 h 10318"/>
                <a:gd name="T94" fmla="*/ 5231 w 8538"/>
                <a:gd name="T95" fmla="*/ 2008 h 10318"/>
                <a:gd name="T96" fmla="*/ 5517 w 8538"/>
                <a:gd name="T97" fmla="*/ 2523 h 10318"/>
                <a:gd name="T98" fmla="*/ 5878 w 8538"/>
                <a:gd name="T99" fmla="*/ 3105 h 10318"/>
                <a:gd name="T100" fmla="*/ 5403 w 8538"/>
                <a:gd name="T101" fmla="*/ 3825 h 10318"/>
                <a:gd name="T102" fmla="*/ 5117 w 8538"/>
                <a:gd name="T103" fmla="*/ 4449 h 10318"/>
                <a:gd name="T104" fmla="*/ 5527 w 8538"/>
                <a:gd name="T105" fmla="*/ 5456 h 10318"/>
                <a:gd name="T106" fmla="*/ 6080 w 8538"/>
                <a:gd name="T107" fmla="*/ 6421 h 10318"/>
                <a:gd name="T108" fmla="*/ 6570 w 8538"/>
                <a:gd name="T109" fmla="*/ 6687 h 10318"/>
                <a:gd name="T110" fmla="*/ 7438 w 8538"/>
                <a:gd name="T111" fmla="*/ 7014 h 10318"/>
                <a:gd name="T112" fmla="*/ 8254 w 8538"/>
                <a:gd name="T113" fmla="*/ 7475 h 10318"/>
                <a:gd name="T114" fmla="*/ 8483 w 8538"/>
                <a:gd name="T115" fmla="*/ 7795 h 10318"/>
                <a:gd name="T116" fmla="*/ 8348 w 8538"/>
                <a:gd name="T117" fmla="*/ 8412 h 10318"/>
                <a:gd name="T118" fmla="*/ 7836 w 8538"/>
                <a:gd name="T119" fmla="*/ 9039 h 10318"/>
                <a:gd name="T120" fmla="*/ 7943 w 8538"/>
                <a:gd name="T121" fmla="*/ 9366 h 10318"/>
                <a:gd name="T122" fmla="*/ 8499 w 8538"/>
                <a:gd name="T123" fmla="*/ 986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8" h="10318">
                  <a:moveTo>
                    <a:pt x="7550" y="10318"/>
                  </a:moveTo>
                  <a:lnTo>
                    <a:pt x="7543" y="10284"/>
                  </a:lnTo>
                  <a:lnTo>
                    <a:pt x="7539" y="10249"/>
                  </a:lnTo>
                  <a:lnTo>
                    <a:pt x="7534" y="10215"/>
                  </a:lnTo>
                  <a:lnTo>
                    <a:pt x="7530" y="10180"/>
                  </a:lnTo>
                  <a:lnTo>
                    <a:pt x="7526" y="10146"/>
                  </a:lnTo>
                  <a:lnTo>
                    <a:pt x="7523" y="10112"/>
                  </a:lnTo>
                  <a:lnTo>
                    <a:pt x="7519" y="10077"/>
                  </a:lnTo>
                  <a:lnTo>
                    <a:pt x="7517" y="10044"/>
                  </a:lnTo>
                  <a:lnTo>
                    <a:pt x="7515" y="10022"/>
                  </a:lnTo>
                  <a:lnTo>
                    <a:pt x="7513" y="10000"/>
                  </a:lnTo>
                  <a:lnTo>
                    <a:pt x="7511" y="9977"/>
                  </a:lnTo>
                  <a:lnTo>
                    <a:pt x="7509" y="9956"/>
                  </a:lnTo>
                  <a:lnTo>
                    <a:pt x="7507" y="9934"/>
                  </a:lnTo>
                  <a:lnTo>
                    <a:pt x="7504" y="9911"/>
                  </a:lnTo>
                  <a:lnTo>
                    <a:pt x="7501" y="9889"/>
                  </a:lnTo>
                  <a:lnTo>
                    <a:pt x="7499" y="9867"/>
                  </a:lnTo>
                  <a:lnTo>
                    <a:pt x="7496" y="9848"/>
                  </a:lnTo>
                  <a:lnTo>
                    <a:pt x="7492" y="9828"/>
                  </a:lnTo>
                  <a:lnTo>
                    <a:pt x="7488" y="9809"/>
                  </a:lnTo>
                  <a:lnTo>
                    <a:pt x="7484" y="9790"/>
                  </a:lnTo>
                  <a:lnTo>
                    <a:pt x="7474" y="9754"/>
                  </a:lnTo>
                  <a:lnTo>
                    <a:pt x="7462" y="9719"/>
                  </a:lnTo>
                  <a:lnTo>
                    <a:pt x="7459" y="9709"/>
                  </a:lnTo>
                  <a:lnTo>
                    <a:pt x="7453" y="9699"/>
                  </a:lnTo>
                  <a:lnTo>
                    <a:pt x="7448" y="9688"/>
                  </a:lnTo>
                  <a:lnTo>
                    <a:pt x="7443" y="9680"/>
                  </a:lnTo>
                  <a:lnTo>
                    <a:pt x="7437" y="9672"/>
                  </a:lnTo>
                  <a:lnTo>
                    <a:pt x="7430" y="9665"/>
                  </a:lnTo>
                  <a:lnTo>
                    <a:pt x="7422" y="9659"/>
                  </a:lnTo>
                  <a:lnTo>
                    <a:pt x="7414" y="9653"/>
                  </a:lnTo>
                  <a:lnTo>
                    <a:pt x="7406" y="9648"/>
                  </a:lnTo>
                  <a:lnTo>
                    <a:pt x="7397" y="9645"/>
                  </a:lnTo>
                  <a:lnTo>
                    <a:pt x="7387" y="9641"/>
                  </a:lnTo>
                  <a:lnTo>
                    <a:pt x="7377" y="9639"/>
                  </a:lnTo>
                  <a:lnTo>
                    <a:pt x="7367" y="9638"/>
                  </a:lnTo>
                  <a:lnTo>
                    <a:pt x="7357" y="9638"/>
                  </a:lnTo>
                  <a:lnTo>
                    <a:pt x="7345" y="9638"/>
                  </a:lnTo>
                  <a:lnTo>
                    <a:pt x="7332" y="9639"/>
                  </a:lnTo>
                  <a:lnTo>
                    <a:pt x="7304" y="9642"/>
                  </a:lnTo>
                  <a:lnTo>
                    <a:pt x="7275" y="9646"/>
                  </a:lnTo>
                  <a:lnTo>
                    <a:pt x="7246" y="9649"/>
                  </a:lnTo>
                  <a:lnTo>
                    <a:pt x="7218" y="9653"/>
                  </a:lnTo>
                  <a:lnTo>
                    <a:pt x="7189" y="9656"/>
                  </a:lnTo>
                  <a:lnTo>
                    <a:pt x="7160" y="9660"/>
                  </a:lnTo>
                  <a:lnTo>
                    <a:pt x="7132" y="9663"/>
                  </a:lnTo>
                  <a:lnTo>
                    <a:pt x="7102" y="9667"/>
                  </a:lnTo>
                  <a:lnTo>
                    <a:pt x="7063" y="9671"/>
                  </a:lnTo>
                  <a:lnTo>
                    <a:pt x="7023" y="9676"/>
                  </a:lnTo>
                  <a:lnTo>
                    <a:pt x="6983" y="9681"/>
                  </a:lnTo>
                  <a:lnTo>
                    <a:pt x="6944" y="9686"/>
                  </a:lnTo>
                  <a:lnTo>
                    <a:pt x="6903" y="9691"/>
                  </a:lnTo>
                  <a:lnTo>
                    <a:pt x="6863" y="9695"/>
                  </a:lnTo>
                  <a:lnTo>
                    <a:pt x="6824" y="9700"/>
                  </a:lnTo>
                  <a:lnTo>
                    <a:pt x="6784" y="9704"/>
                  </a:lnTo>
                  <a:lnTo>
                    <a:pt x="6715" y="9712"/>
                  </a:lnTo>
                  <a:lnTo>
                    <a:pt x="6661" y="9718"/>
                  </a:lnTo>
                  <a:lnTo>
                    <a:pt x="6606" y="9724"/>
                  </a:lnTo>
                  <a:lnTo>
                    <a:pt x="6552" y="9730"/>
                  </a:lnTo>
                  <a:lnTo>
                    <a:pt x="6497" y="9734"/>
                  </a:lnTo>
                  <a:lnTo>
                    <a:pt x="6442" y="9736"/>
                  </a:lnTo>
                  <a:lnTo>
                    <a:pt x="6388" y="9739"/>
                  </a:lnTo>
                  <a:lnTo>
                    <a:pt x="6333" y="9739"/>
                  </a:lnTo>
                  <a:lnTo>
                    <a:pt x="6279" y="9736"/>
                  </a:lnTo>
                  <a:lnTo>
                    <a:pt x="6252" y="9734"/>
                  </a:lnTo>
                  <a:lnTo>
                    <a:pt x="6224" y="9732"/>
                  </a:lnTo>
                  <a:lnTo>
                    <a:pt x="6198" y="9728"/>
                  </a:lnTo>
                  <a:lnTo>
                    <a:pt x="6170" y="9724"/>
                  </a:lnTo>
                  <a:lnTo>
                    <a:pt x="6144" y="9719"/>
                  </a:lnTo>
                  <a:lnTo>
                    <a:pt x="6118" y="9714"/>
                  </a:lnTo>
                  <a:lnTo>
                    <a:pt x="6090" y="9708"/>
                  </a:lnTo>
                  <a:lnTo>
                    <a:pt x="6064" y="9700"/>
                  </a:lnTo>
                  <a:lnTo>
                    <a:pt x="6037" y="9692"/>
                  </a:lnTo>
                  <a:lnTo>
                    <a:pt x="6011" y="9683"/>
                  </a:lnTo>
                  <a:lnTo>
                    <a:pt x="5985" y="9672"/>
                  </a:lnTo>
                  <a:lnTo>
                    <a:pt x="5958" y="9662"/>
                  </a:lnTo>
                  <a:lnTo>
                    <a:pt x="5932" y="9649"/>
                  </a:lnTo>
                  <a:lnTo>
                    <a:pt x="5907" y="9636"/>
                  </a:lnTo>
                  <a:lnTo>
                    <a:pt x="5880" y="9622"/>
                  </a:lnTo>
                  <a:lnTo>
                    <a:pt x="5855" y="9606"/>
                  </a:lnTo>
                  <a:lnTo>
                    <a:pt x="5804" y="9574"/>
                  </a:lnTo>
                  <a:lnTo>
                    <a:pt x="5759" y="9543"/>
                  </a:lnTo>
                  <a:lnTo>
                    <a:pt x="5715" y="9512"/>
                  </a:lnTo>
                  <a:lnTo>
                    <a:pt x="5674" y="9483"/>
                  </a:lnTo>
                  <a:lnTo>
                    <a:pt x="5635" y="9453"/>
                  </a:lnTo>
                  <a:lnTo>
                    <a:pt x="5599" y="9425"/>
                  </a:lnTo>
                  <a:lnTo>
                    <a:pt x="5565" y="9396"/>
                  </a:lnTo>
                  <a:lnTo>
                    <a:pt x="5531" y="9367"/>
                  </a:lnTo>
                  <a:lnTo>
                    <a:pt x="5497" y="9335"/>
                  </a:lnTo>
                  <a:lnTo>
                    <a:pt x="5463" y="9304"/>
                  </a:lnTo>
                  <a:lnTo>
                    <a:pt x="5429" y="9272"/>
                  </a:lnTo>
                  <a:lnTo>
                    <a:pt x="5395" y="9240"/>
                  </a:lnTo>
                  <a:lnTo>
                    <a:pt x="5362" y="9207"/>
                  </a:lnTo>
                  <a:lnTo>
                    <a:pt x="5328" y="9174"/>
                  </a:lnTo>
                  <a:lnTo>
                    <a:pt x="5295" y="9142"/>
                  </a:lnTo>
                  <a:lnTo>
                    <a:pt x="5263" y="9110"/>
                  </a:lnTo>
                  <a:lnTo>
                    <a:pt x="5230" y="9078"/>
                  </a:lnTo>
                  <a:lnTo>
                    <a:pt x="5195" y="9045"/>
                  </a:lnTo>
                  <a:lnTo>
                    <a:pt x="5162" y="9013"/>
                  </a:lnTo>
                  <a:lnTo>
                    <a:pt x="5128" y="8980"/>
                  </a:lnTo>
                  <a:lnTo>
                    <a:pt x="5093" y="8946"/>
                  </a:lnTo>
                  <a:lnTo>
                    <a:pt x="5059" y="8914"/>
                  </a:lnTo>
                  <a:lnTo>
                    <a:pt x="5024" y="8882"/>
                  </a:lnTo>
                  <a:lnTo>
                    <a:pt x="4990" y="8850"/>
                  </a:lnTo>
                  <a:lnTo>
                    <a:pt x="4967" y="8832"/>
                  </a:lnTo>
                  <a:lnTo>
                    <a:pt x="4944" y="8813"/>
                  </a:lnTo>
                  <a:lnTo>
                    <a:pt x="4920" y="8796"/>
                  </a:lnTo>
                  <a:lnTo>
                    <a:pt x="4895" y="8780"/>
                  </a:lnTo>
                  <a:lnTo>
                    <a:pt x="4868" y="8764"/>
                  </a:lnTo>
                  <a:lnTo>
                    <a:pt x="4841" y="8750"/>
                  </a:lnTo>
                  <a:lnTo>
                    <a:pt x="4812" y="8736"/>
                  </a:lnTo>
                  <a:lnTo>
                    <a:pt x="4782" y="8724"/>
                  </a:lnTo>
                  <a:lnTo>
                    <a:pt x="4753" y="8712"/>
                  </a:lnTo>
                  <a:lnTo>
                    <a:pt x="4720" y="8702"/>
                  </a:lnTo>
                  <a:lnTo>
                    <a:pt x="4687" y="8692"/>
                  </a:lnTo>
                  <a:lnTo>
                    <a:pt x="4652" y="8684"/>
                  </a:lnTo>
                  <a:lnTo>
                    <a:pt x="4616" y="8676"/>
                  </a:lnTo>
                  <a:lnTo>
                    <a:pt x="4579" y="8668"/>
                  </a:lnTo>
                  <a:lnTo>
                    <a:pt x="4540" y="8662"/>
                  </a:lnTo>
                  <a:lnTo>
                    <a:pt x="4500" y="8656"/>
                  </a:lnTo>
                  <a:lnTo>
                    <a:pt x="4434" y="8647"/>
                  </a:lnTo>
                  <a:lnTo>
                    <a:pt x="4379" y="8640"/>
                  </a:lnTo>
                  <a:lnTo>
                    <a:pt x="4322" y="8633"/>
                  </a:lnTo>
                  <a:lnTo>
                    <a:pt x="4267" y="8625"/>
                  </a:lnTo>
                  <a:lnTo>
                    <a:pt x="4211" y="8618"/>
                  </a:lnTo>
                  <a:lnTo>
                    <a:pt x="4155" y="8610"/>
                  </a:lnTo>
                  <a:lnTo>
                    <a:pt x="4099" y="8602"/>
                  </a:lnTo>
                  <a:lnTo>
                    <a:pt x="4042" y="8593"/>
                  </a:lnTo>
                  <a:lnTo>
                    <a:pt x="3986" y="8584"/>
                  </a:lnTo>
                  <a:lnTo>
                    <a:pt x="3930" y="8573"/>
                  </a:lnTo>
                  <a:lnTo>
                    <a:pt x="3875" y="8563"/>
                  </a:lnTo>
                  <a:lnTo>
                    <a:pt x="3819" y="8552"/>
                  </a:lnTo>
                  <a:lnTo>
                    <a:pt x="3763" y="8540"/>
                  </a:lnTo>
                  <a:lnTo>
                    <a:pt x="3708" y="8526"/>
                  </a:lnTo>
                  <a:lnTo>
                    <a:pt x="3652" y="8513"/>
                  </a:lnTo>
                  <a:lnTo>
                    <a:pt x="3597" y="8498"/>
                  </a:lnTo>
                  <a:lnTo>
                    <a:pt x="3542" y="8482"/>
                  </a:lnTo>
                  <a:lnTo>
                    <a:pt x="3485" y="8463"/>
                  </a:lnTo>
                  <a:lnTo>
                    <a:pt x="3430" y="8443"/>
                  </a:lnTo>
                  <a:lnTo>
                    <a:pt x="3376" y="8421"/>
                  </a:lnTo>
                  <a:lnTo>
                    <a:pt x="3323" y="8398"/>
                  </a:lnTo>
                  <a:lnTo>
                    <a:pt x="3274" y="8373"/>
                  </a:lnTo>
                  <a:lnTo>
                    <a:pt x="3225" y="8346"/>
                  </a:lnTo>
                  <a:lnTo>
                    <a:pt x="3202" y="8333"/>
                  </a:lnTo>
                  <a:lnTo>
                    <a:pt x="3178" y="8318"/>
                  </a:lnTo>
                  <a:lnTo>
                    <a:pt x="3156" y="8303"/>
                  </a:lnTo>
                  <a:lnTo>
                    <a:pt x="3133" y="8288"/>
                  </a:lnTo>
                  <a:lnTo>
                    <a:pt x="3111" y="8272"/>
                  </a:lnTo>
                  <a:lnTo>
                    <a:pt x="3089" y="8256"/>
                  </a:lnTo>
                  <a:lnTo>
                    <a:pt x="3069" y="8240"/>
                  </a:lnTo>
                  <a:lnTo>
                    <a:pt x="3048" y="8223"/>
                  </a:lnTo>
                  <a:lnTo>
                    <a:pt x="3027" y="8205"/>
                  </a:lnTo>
                  <a:lnTo>
                    <a:pt x="3008" y="8188"/>
                  </a:lnTo>
                  <a:lnTo>
                    <a:pt x="2988" y="8170"/>
                  </a:lnTo>
                  <a:lnTo>
                    <a:pt x="2969" y="8150"/>
                  </a:lnTo>
                  <a:lnTo>
                    <a:pt x="2950" y="8132"/>
                  </a:lnTo>
                  <a:lnTo>
                    <a:pt x="2932" y="8112"/>
                  </a:lnTo>
                  <a:lnTo>
                    <a:pt x="2914" y="8092"/>
                  </a:lnTo>
                  <a:lnTo>
                    <a:pt x="2896" y="8072"/>
                  </a:lnTo>
                  <a:lnTo>
                    <a:pt x="2879" y="8050"/>
                  </a:lnTo>
                  <a:lnTo>
                    <a:pt x="2863" y="8030"/>
                  </a:lnTo>
                  <a:lnTo>
                    <a:pt x="2847" y="8008"/>
                  </a:lnTo>
                  <a:lnTo>
                    <a:pt x="2831" y="7986"/>
                  </a:lnTo>
                  <a:lnTo>
                    <a:pt x="2807" y="7952"/>
                  </a:lnTo>
                  <a:lnTo>
                    <a:pt x="2782" y="7917"/>
                  </a:lnTo>
                  <a:lnTo>
                    <a:pt x="2755" y="7882"/>
                  </a:lnTo>
                  <a:lnTo>
                    <a:pt x="2728" y="7846"/>
                  </a:lnTo>
                  <a:lnTo>
                    <a:pt x="2698" y="7811"/>
                  </a:lnTo>
                  <a:lnTo>
                    <a:pt x="2667" y="7775"/>
                  </a:lnTo>
                  <a:lnTo>
                    <a:pt x="2635" y="7739"/>
                  </a:lnTo>
                  <a:lnTo>
                    <a:pt x="2602" y="7703"/>
                  </a:lnTo>
                  <a:lnTo>
                    <a:pt x="2566" y="7669"/>
                  </a:lnTo>
                  <a:lnTo>
                    <a:pt x="2529" y="7634"/>
                  </a:lnTo>
                  <a:lnTo>
                    <a:pt x="2490" y="7601"/>
                  </a:lnTo>
                  <a:lnTo>
                    <a:pt x="2450" y="7569"/>
                  </a:lnTo>
                  <a:lnTo>
                    <a:pt x="2408" y="7538"/>
                  </a:lnTo>
                  <a:lnTo>
                    <a:pt x="2364" y="7508"/>
                  </a:lnTo>
                  <a:lnTo>
                    <a:pt x="2341" y="7493"/>
                  </a:lnTo>
                  <a:lnTo>
                    <a:pt x="2318" y="7479"/>
                  </a:lnTo>
                  <a:lnTo>
                    <a:pt x="2295" y="7467"/>
                  </a:lnTo>
                  <a:lnTo>
                    <a:pt x="2271" y="7453"/>
                  </a:lnTo>
                  <a:lnTo>
                    <a:pt x="2221" y="7428"/>
                  </a:lnTo>
                  <a:lnTo>
                    <a:pt x="2170" y="7404"/>
                  </a:lnTo>
                  <a:lnTo>
                    <a:pt x="2119" y="7380"/>
                  </a:lnTo>
                  <a:lnTo>
                    <a:pt x="2067" y="7355"/>
                  </a:lnTo>
                  <a:lnTo>
                    <a:pt x="2015" y="7332"/>
                  </a:lnTo>
                  <a:lnTo>
                    <a:pt x="1963" y="7310"/>
                  </a:lnTo>
                  <a:lnTo>
                    <a:pt x="1910" y="7287"/>
                  </a:lnTo>
                  <a:lnTo>
                    <a:pt x="1857" y="7265"/>
                  </a:lnTo>
                  <a:lnTo>
                    <a:pt x="1822" y="7249"/>
                  </a:lnTo>
                  <a:lnTo>
                    <a:pt x="1787" y="7232"/>
                  </a:lnTo>
                  <a:lnTo>
                    <a:pt x="1755" y="7212"/>
                  </a:lnTo>
                  <a:lnTo>
                    <a:pt x="1723" y="7193"/>
                  </a:lnTo>
                  <a:lnTo>
                    <a:pt x="1692" y="7171"/>
                  </a:lnTo>
                  <a:lnTo>
                    <a:pt x="1662" y="7148"/>
                  </a:lnTo>
                  <a:lnTo>
                    <a:pt x="1634" y="7123"/>
                  </a:lnTo>
                  <a:lnTo>
                    <a:pt x="1606" y="7097"/>
                  </a:lnTo>
                  <a:lnTo>
                    <a:pt x="1580" y="7070"/>
                  </a:lnTo>
                  <a:lnTo>
                    <a:pt x="1554" y="7040"/>
                  </a:lnTo>
                  <a:lnTo>
                    <a:pt x="1529" y="7010"/>
                  </a:lnTo>
                  <a:lnTo>
                    <a:pt x="1506" y="6978"/>
                  </a:lnTo>
                  <a:lnTo>
                    <a:pt x="1484" y="6945"/>
                  </a:lnTo>
                  <a:lnTo>
                    <a:pt x="1463" y="6910"/>
                  </a:lnTo>
                  <a:lnTo>
                    <a:pt x="1443" y="6874"/>
                  </a:lnTo>
                  <a:lnTo>
                    <a:pt x="1424" y="6837"/>
                  </a:lnTo>
                  <a:lnTo>
                    <a:pt x="1399" y="6787"/>
                  </a:lnTo>
                  <a:lnTo>
                    <a:pt x="1375" y="6737"/>
                  </a:lnTo>
                  <a:lnTo>
                    <a:pt x="1349" y="6689"/>
                  </a:lnTo>
                  <a:lnTo>
                    <a:pt x="1324" y="6641"/>
                  </a:lnTo>
                  <a:lnTo>
                    <a:pt x="1296" y="6593"/>
                  </a:lnTo>
                  <a:lnTo>
                    <a:pt x="1269" y="6545"/>
                  </a:lnTo>
                  <a:lnTo>
                    <a:pt x="1241" y="6497"/>
                  </a:lnTo>
                  <a:lnTo>
                    <a:pt x="1213" y="6450"/>
                  </a:lnTo>
                  <a:lnTo>
                    <a:pt x="1183" y="6405"/>
                  </a:lnTo>
                  <a:lnTo>
                    <a:pt x="1153" y="6359"/>
                  </a:lnTo>
                  <a:lnTo>
                    <a:pt x="1122" y="6314"/>
                  </a:lnTo>
                  <a:lnTo>
                    <a:pt x="1091" y="6269"/>
                  </a:lnTo>
                  <a:lnTo>
                    <a:pt x="1059" y="6225"/>
                  </a:lnTo>
                  <a:lnTo>
                    <a:pt x="1027" y="6181"/>
                  </a:lnTo>
                  <a:lnTo>
                    <a:pt x="993" y="6137"/>
                  </a:lnTo>
                  <a:lnTo>
                    <a:pt x="960" y="6095"/>
                  </a:lnTo>
                  <a:lnTo>
                    <a:pt x="942" y="6073"/>
                  </a:lnTo>
                  <a:lnTo>
                    <a:pt x="923" y="6052"/>
                  </a:lnTo>
                  <a:lnTo>
                    <a:pt x="904" y="6032"/>
                  </a:lnTo>
                  <a:lnTo>
                    <a:pt x="884" y="6011"/>
                  </a:lnTo>
                  <a:lnTo>
                    <a:pt x="876" y="6002"/>
                  </a:lnTo>
                  <a:lnTo>
                    <a:pt x="856" y="5981"/>
                  </a:lnTo>
                  <a:lnTo>
                    <a:pt x="836" y="5964"/>
                  </a:lnTo>
                  <a:lnTo>
                    <a:pt x="816" y="5949"/>
                  </a:lnTo>
                  <a:lnTo>
                    <a:pt x="796" y="5937"/>
                  </a:lnTo>
                  <a:lnTo>
                    <a:pt x="775" y="5926"/>
                  </a:lnTo>
                  <a:lnTo>
                    <a:pt x="755" y="5918"/>
                  </a:lnTo>
                  <a:lnTo>
                    <a:pt x="744" y="5915"/>
                  </a:lnTo>
                  <a:lnTo>
                    <a:pt x="734" y="5913"/>
                  </a:lnTo>
                  <a:lnTo>
                    <a:pt x="723" y="5910"/>
                  </a:lnTo>
                  <a:lnTo>
                    <a:pt x="712" y="5909"/>
                  </a:lnTo>
                  <a:lnTo>
                    <a:pt x="702" y="5908"/>
                  </a:lnTo>
                  <a:lnTo>
                    <a:pt x="692" y="5908"/>
                  </a:lnTo>
                  <a:lnTo>
                    <a:pt x="680" y="5909"/>
                  </a:lnTo>
                  <a:lnTo>
                    <a:pt x="670" y="5910"/>
                  </a:lnTo>
                  <a:lnTo>
                    <a:pt x="648" y="5914"/>
                  </a:lnTo>
                  <a:lnTo>
                    <a:pt x="626" y="5921"/>
                  </a:lnTo>
                  <a:lnTo>
                    <a:pt x="603" y="5929"/>
                  </a:lnTo>
                  <a:lnTo>
                    <a:pt x="582" y="5940"/>
                  </a:lnTo>
                  <a:lnTo>
                    <a:pt x="559" y="5953"/>
                  </a:lnTo>
                  <a:lnTo>
                    <a:pt x="536" y="5969"/>
                  </a:lnTo>
                  <a:lnTo>
                    <a:pt x="501" y="5996"/>
                  </a:lnTo>
                  <a:lnTo>
                    <a:pt x="467" y="6025"/>
                  </a:lnTo>
                  <a:lnTo>
                    <a:pt x="435" y="6056"/>
                  </a:lnTo>
                  <a:lnTo>
                    <a:pt x="403" y="6087"/>
                  </a:lnTo>
                  <a:lnTo>
                    <a:pt x="372" y="6120"/>
                  </a:lnTo>
                  <a:lnTo>
                    <a:pt x="341" y="6153"/>
                  </a:lnTo>
                  <a:lnTo>
                    <a:pt x="311" y="6187"/>
                  </a:lnTo>
                  <a:lnTo>
                    <a:pt x="281" y="6220"/>
                  </a:lnTo>
                  <a:lnTo>
                    <a:pt x="273" y="6229"/>
                  </a:lnTo>
                  <a:lnTo>
                    <a:pt x="249" y="6258"/>
                  </a:lnTo>
                  <a:lnTo>
                    <a:pt x="226" y="6289"/>
                  </a:lnTo>
                  <a:lnTo>
                    <a:pt x="204" y="6320"/>
                  </a:lnTo>
                  <a:lnTo>
                    <a:pt x="182" y="6351"/>
                  </a:lnTo>
                  <a:lnTo>
                    <a:pt x="161" y="6382"/>
                  </a:lnTo>
                  <a:lnTo>
                    <a:pt x="139" y="6413"/>
                  </a:lnTo>
                  <a:lnTo>
                    <a:pt x="116" y="6444"/>
                  </a:lnTo>
                  <a:lnTo>
                    <a:pt x="92" y="6472"/>
                  </a:lnTo>
                  <a:lnTo>
                    <a:pt x="69" y="6499"/>
                  </a:lnTo>
                  <a:lnTo>
                    <a:pt x="46" y="6524"/>
                  </a:lnTo>
                  <a:lnTo>
                    <a:pt x="23" y="6547"/>
                  </a:lnTo>
                  <a:lnTo>
                    <a:pt x="0" y="6570"/>
                  </a:lnTo>
                  <a:lnTo>
                    <a:pt x="0" y="6514"/>
                  </a:lnTo>
                  <a:lnTo>
                    <a:pt x="15" y="6497"/>
                  </a:lnTo>
                  <a:lnTo>
                    <a:pt x="31" y="6481"/>
                  </a:lnTo>
                  <a:lnTo>
                    <a:pt x="46" y="6464"/>
                  </a:lnTo>
                  <a:lnTo>
                    <a:pt x="62" y="6447"/>
                  </a:lnTo>
                  <a:lnTo>
                    <a:pt x="85" y="6418"/>
                  </a:lnTo>
                  <a:lnTo>
                    <a:pt x="107" y="6389"/>
                  </a:lnTo>
                  <a:lnTo>
                    <a:pt x="128" y="6359"/>
                  </a:lnTo>
                  <a:lnTo>
                    <a:pt x="149" y="6329"/>
                  </a:lnTo>
                  <a:lnTo>
                    <a:pt x="172" y="6297"/>
                  </a:lnTo>
                  <a:lnTo>
                    <a:pt x="195" y="6265"/>
                  </a:lnTo>
                  <a:lnTo>
                    <a:pt x="219" y="6234"/>
                  </a:lnTo>
                  <a:lnTo>
                    <a:pt x="244" y="6203"/>
                  </a:lnTo>
                  <a:lnTo>
                    <a:pt x="251" y="6195"/>
                  </a:lnTo>
                  <a:lnTo>
                    <a:pt x="282" y="6160"/>
                  </a:lnTo>
                  <a:lnTo>
                    <a:pt x="312" y="6126"/>
                  </a:lnTo>
                  <a:lnTo>
                    <a:pt x="344" y="6091"/>
                  </a:lnTo>
                  <a:lnTo>
                    <a:pt x="375" y="6058"/>
                  </a:lnTo>
                  <a:lnTo>
                    <a:pt x="408" y="6026"/>
                  </a:lnTo>
                  <a:lnTo>
                    <a:pt x="442" y="5995"/>
                  </a:lnTo>
                  <a:lnTo>
                    <a:pt x="476" y="5965"/>
                  </a:lnTo>
                  <a:lnTo>
                    <a:pt x="513" y="5938"/>
                  </a:lnTo>
                  <a:lnTo>
                    <a:pt x="539" y="5919"/>
                  </a:lnTo>
                  <a:lnTo>
                    <a:pt x="564" y="5905"/>
                  </a:lnTo>
                  <a:lnTo>
                    <a:pt x="577" y="5898"/>
                  </a:lnTo>
                  <a:lnTo>
                    <a:pt x="591" y="5892"/>
                  </a:lnTo>
                  <a:lnTo>
                    <a:pt x="603" y="5886"/>
                  </a:lnTo>
                  <a:lnTo>
                    <a:pt x="616" y="5882"/>
                  </a:lnTo>
                  <a:lnTo>
                    <a:pt x="629" y="5878"/>
                  </a:lnTo>
                  <a:lnTo>
                    <a:pt x="641" y="5875"/>
                  </a:lnTo>
                  <a:lnTo>
                    <a:pt x="654" y="5872"/>
                  </a:lnTo>
                  <a:lnTo>
                    <a:pt x="666" y="5870"/>
                  </a:lnTo>
                  <a:lnTo>
                    <a:pt x="679" y="5869"/>
                  </a:lnTo>
                  <a:lnTo>
                    <a:pt x="692" y="5868"/>
                  </a:lnTo>
                  <a:lnTo>
                    <a:pt x="704" y="5869"/>
                  </a:lnTo>
                  <a:lnTo>
                    <a:pt x="716" y="5869"/>
                  </a:lnTo>
                  <a:lnTo>
                    <a:pt x="728" y="5871"/>
                  </a:lnTo>
                  <a:lnTo>
                    <a:pt x="741" y="5874"/>
                  </a:lnTo>
                  <a:lnTo>
                    <a:pt x="753" y="5876"/>
                  </a:lnTo>
                  <a:lnTo>
                    <a:pt x="765" y="5879"/>
                  </a:lnTo>
                  <a:lnTo>
                    <a:pt x="777" y="5884"/>
                  </a:lnTo>
                  <a:lnTo>
                    <a:pt x="789" y="5888"/>
                  </a:lnTo>
                  <a:lnTo>
                    <a:pt x="801" y="5894"/>
                  </a:lnTo>
                  <a:lnTo>
                    <a:pt x="812" y="5900"/>
                  </a:lnTo>
                  <a:lnTo>
                    <a:pt x="825" y="5907"/>
                  </a:lnTo>
                  <a:lnTo>
                    <a:pt x="836" y="5915"/>
                  </a:lnTo>
                  <a:lnTo>
                    <a:pt x="848" y="5923"/>
                  </a:lnTo>
                  <a:lnTo>
                    <a:pt x="859" y="5932"/>
                  </a:lnTo>
                  <a:lnTo>
                    <a:pt x="882" y="5952"/>
                  </a:lnTo>
                  <a:lnTo>
                    <a:pt x="905" y="5974"/>
                  </a:lnTo>
                  <a:lnTo>
                    <a:pt x="913" y="5984"/>
                  </a:lnTo>
                  <a:lnTo>
                    <a:pt x="933" y="6004"/>
                  </a:lnTo>
                  <a:lnTo>
                    <a:pt x="953" y="6026"/>
                  </a:lnTo>
                  <a:lnTo>
                    <a:pt x="973" y="6048"/>
                  </a:lnTo>
                  <a:lnTo>
                    <a:pt x="991" y="6071"/>
                  </a:lnTo>
                  <a:lnTo>
                    <a:pt x="1024" y="6113"/>
                  </a:lnTo>
                  <a:lnTo>
                    <a:pt x="1058" y="6157"/>
                  </a:lnTo>
                  <a:lnTo>
                    <a:pt x="1091" y="6202"/>
                  </a:lnTo>
                  <a:lnTo>
                    <a:pt x="1123" y="6246"/>
                  </a:lnTo>
                  <a:lnTo>
                    <a:pt x="1154" y="6291"/>
                  </a:lnTo>
                  <a:lnTo>
                    <a:pt x="1185" y="6337"/>
                  </a:lnTo>
                  <a:lnTo>
                    <a:pt x="1216" y="6383"/>
                  </a:lnTo>
                  <a:lnTo>
                    <a:pt x="1246" y="6430"/>
                  </a:lnTo>
                  <a:lnTo>
                    <a:pt x="1274" y="6477"/>
                  </a:lnTo>
                  <a:lnTo>
                    <a:pt x="1303" y="6525"/>
                  </a:lnTo>
                  <a:lnTo>
                    <a:pt x="1331" y="6573"/>
                  </a:lnTo>
                  <a:lnTo>
                    <a:pt x="1358" y="6621"/>
                  </a:lnTo>
                  <a:lnTo>
                    <a:pt x="1385" y="6671"/>
                  </a:lnTo>
                  <a:lnTo>
                    <a:pt x="1410" y="6720"/>
                  </a:lnTo>
                  <a:lnTo>
                    <a:pt x="1435" y="6769"/>
                  </a:lnTo>
                  <a:lnTo>
                    <a:pt x="1460" y="6820"/>
                  </a:lnTo>
                  <a:lnTo>
                    <a:pt x="1477" y="6855"/>
                  </a:lnTo>
                  <a:lnTo>
                    <a:pt x="1497" y="6890"/>
                  </a:lnTo>
                  <a:lnTo>
                    <a:pt x="1516" y="6923"/>
                  </a:lnTo>
                  <a:lnTo>
                    <a:pt x="1538" y="6955"/>
                  </a:lnTo>
                  <a:lnTo>
                    <a:pt x="1560" y="6985"/>
                  </a:lnTo>
                  <a:lnTo>
                    <a:pt x="1584" y="7015"/>
                  </a:lnTo>
                  <a:lnTo>
                    <a:pt x="1608" y="7042"/>
                  </a:lnTo>
                  <a:lnTo>
                    <a:pt x="1634" y="7069"/>
                  </a:lnTo>
                  <a:lnTo>
                    <a:pt x="1660" y="7093"/>
                  </a:lnTo>
                  <a:lnTo>
                    <a:pt x="1687" y="7117"/>
                  </a:lnTo>
                  <a:lnTo>
                    <a:pt x="1715" y="7139"/>
                  </a:lnTo>
                  <a:lnTo>
                    <a:pt x="1745" y="7159"/>
                  </a:lnTo>
                  <a:lnTo>
                    <a:pt x="1775" y="7179"/>
                  </a:lnTo>
                  <a:lnTo>
                    <a:pt x="1807" y="7197"/>
                  </a:lnTo>
                  <a:lnTo>
                    <a:pt x="1839" y="7213"/>
                  </a:lnTo>
                  <a:lnTo>
                    <a:pt x="1872" y="7228"/>
                  </a:lnTo>
                  <a:lnTo>
                    <a:pt x="1926" y="7251"/>
                  </a:lnTo>
                  <a:lnTo>
                    <a:pt x="1979" y="7274"/>
                  </a:lnTo>
                  <a:lnTo>
                    <a:pt x="2032" y="7297"/>
                  </a:lnTo>
                  <a:lnTo>
                    <a:pt x="2084" y="7320"/>
                  </a:lnTo>
                  <a:lnTo>
                    <a:pt x="2136" y="7344"/>
                  </a:lnTo>
                  <a:lnTo>
                    <a:pt x="2188" y="7368"/>
                  </a:lnTo>
                  <a:lnTo>
                    <a:pt x="2238" y="7393"/>
                  </a:lnTo>
                  <a:lnTo>
                    <a:pt x="2290" y="7418"/>
                  </a:lnTo>
                  <a:lnTo>
                    <a:pt x="2314" y="7432"/>
                  </a:lnTo>
                  <a:lnTo>
                    <a:pt x="2338" y="7445"/>
                  </a:lnTo>
                  <a:lnTo>
                    <a:pt x="2362" y="7460"/>
                  </a:lnTo>
                  <a:lnTo>
                    <a:pt x="2385" y="7474"/>
                  </a:lnTo>
                  <a:lnTo>
                    <a:pt x="2408" y="7490"/>
                  </a:lnTo>
                  <a:lnTo>
                    <a:pt x="2431" y="7505"/>
                  </a:lnTo>
                  <a:lnTo>
                    <a:pt x="2453" y="7521"/>
                  </a:lnTo>
                  <a:lnTo>
                    <a:pt x="2473" y="7537"/>
                  </a:lnTo>
                  <a:lnTo>
                    <a:pt x="2514" y="7570"/>
                  </a:lnTo>
                  <a:lnTo>
                    <a:pt x="2555" y="7604"/>
                  </a:lnTo>
                  <a:lnTo>
                    <a:pt x="2593" y="7639"/>
                  </a:lnTo>
                  <a:lnTo>
                    <a:pt x="2628" y="7674"/>
                  </a:lnTo>
                  <a:lnTo>
                    <a:pt x="2662" y="7711"/>
                  </a:lnTo>
                  <a:lnTo>
                    <a:pt x="2696" y="7748"/>
                  </a:lnTo>
                  <a:lnTo>
                    <a:pt x="2728" y="7784"/>
                  </a:lnTo>
                  <a:lnTo>
                    <a:pt x="2758" y="7821"/>
                  </a:lnTo>
                  <a:lnTo>
                    <a:pt x="2785" y="7858"/>
                  </a:lnTo>
                  <a:lnTo>
                    <a:pt x="2813" y="7893"/>
                  </a:lnTo>
                  <a:lnTo>
                    <a:pt x="2839" y="7929"/>
                  </a:lnTo>
                  <a:lnTo>
                    <a:pt x="2863" y="7963"/>
                  </a:lnTo>
                  <a:lnTo>
                    <a:pt x="2894" y="8006"/>
                  </a:lnTo>
                  <a:lnTo>
                    <a:pt x="2927" y="8047"/>
                  </a:lnTo>
                  <a:lnTo>
                    <a:pt x="2944" y="8067"/>
                  </a:lnTo>
                  <a:lnTo>
                    <a:pt x="2961" y="8086"/>
                  </a:lnTo>
                  <a:lnTo>
                    <a:pt x="2979" y="8104"/>
                  </a:lnTo>
                  <a:lnTo>
                    <a:pt x="2997" y="8123"/>
                  </a:lnTo>
                  <a:lnTo>
                    <a:pt x="3016" y="8141"/>
                  </a:lnTo>
                  <a:lnTo>
                    <a:pt x="3034" y="8158"/>
                  </a:lnTo>
                  <a:lnTo>
                    <a:pt x="3054" y="8175"/>
                  </a:lnTo>
                  <a:lnTo>
                    <a:pt x="3073" y="8193"/>
                  </a:lnTo>
                  <a:lnTo>
                    <a:pt x="3094" y="8209"/>
                  </a:lnTo>
                  <a:lnTo>
                    <a:pt x="3114" y="8225"/>
                  </a:lnTo>
                  <a:lnTo>
                    <a:pt x="3135" y="8241"/>
                  </a:lnTo>
                  <a:lnTo>
                    <a:pt x="3156" y="8256"/>
                  </a:lnTo>
                  <a:lnTo>
                    <a:pt x="3200" y="8286"/>
                  </a:lnTo>
                  <a:lnTo>
                    <a:pt x="3245" y="8312"/>
                  </a:lnTo>
                  <a:lnTo>
                    <a:pt x="3292" y="8338"/>
                  </a:lnTo>
                  <a:lnTo>
                    <a:pt x="3342" y="8362"/>
                  </a:lnTo>
                  <a:lnTo>
                    <a:pt x="3392" y="8385"/>
                  </a:lnTo>
                  <a:lnTo>
                    <a:pt x="3445" y="8406"/>
                  </a:lnTo>
                  <a:lnTo>
                    <a:pt x="3499" y="8427"/>
                  </a:lnTo>
                  <a:lnTo>
                    <a:pt x="3554" y="8444"/>
                  </a:lnTo>
                  <a:lnTo>
                    <a:pt x="3609" y="8460"/>
                  </a:lnTo>
                  <a:lnTo>
                    <a:pt x="3663" y="8475"/>
                  </a:lnTo>
                  <a:lnTo>
                    <a:pt x="3718" y="8489"/>
                  </a:lnTo>
                  <a:lnTo>
                    <a:pt x="3773" y="8501"/>
                  </a:lnTo>
                  <a:lnTo>
                    <a:pt x="3828" y="8514"/>
                  </a:lnTo>
                  <a:lnTo>
                    <a:pt x="3883" y="8524"/>
                  </a:lnTo>
                  <a:lnTo>
                    <a:pt x="3938" y="8534"/>
                  </a:lnTo>
                  <a:lnTo>
                    <a:pt x="3994" y="8545"/>
                  </a:lnTo>
                  <a:lnTo>
                    <a:pt x="4049" y="8554"/>
                  </a:lnTo>
                  <a:lnTo>
                    <a:pt x="4106" y="8563"/>
                  </a:lnTo>
                  <a:lnTo>
                    <a:pt x="4162" y="8571"/>
                  </a:lnTo>
                  <a:lnTo>
                    <a:pt x="4217" y="8579"/>
                  </a:lnTo>
                  <a:lnTo>
                    <a:pt x="4273" y="8586"/>
                  </a:lnTo>
                  <a:lnTo>
                    <a:pt x="4328" y="8594"/>
                  </a:lnTo>
                  <a:lnTo>
                    <a:pt x="4383" y="8601"/>
                  </a:lnTo>
                  <a:lnTo>
                    <a:pt x="4438" y="8608"/>
                  </a:lnTo>
                  <a:lnTo>
                    <a:pt x="4505" y="8617"/>
                  </a:lnTo>
                  <a:lnTo>
                    <a:pt x="4547" y="8623"/>
                  </a:lnTo>
                  <a:lnTo>
                    <a:pt x="4587" y="8630"/>
                  </a:lnTo>
                  <a:lnTo>
                    <a:pt x="4626" y="8637"/>
                  </a:lnTo>
                  <a:lnTo>
                    <a:pt x="4663" y="8646"/>
                  </a:lnTo>
                  <a:lnTo>
                    <a:pt x="4699" y="8655"/>
                  </a:lnTo>
                  <a:lnTo>
                    <a:pt x="4734" y="8665"/>
                  </a:lnTo>
                  <a:lnTo>
                    <a:pt x="4767" y="8677"/>
                  </a:lnTo>
                  <a:lnTo>
                    <a:pt x="4800" y="8688"/>
                  </a:lnTo>
                  <a:lnTo>
                    <a:pt x="4831" y="8702"/>
                  </a:lnTo>
                  <a:lnTo>
                    <a:pt x="4860" y="8716"/>
                  </a:lnTo>
                  <a:lnTo>
                    <a:pt x="4889" y="8731"/>
                  </a:lnTo>
                  <a:lnTo>
                    <a:pt x="4917" y="8747"/>
                  </a:lnTo>
                  <a:lnTo>
                    <a:pt x="4943" y="8764"/>
                  </a:lnTo>
                  <a:lnTo>
                    <a:pt x="4968" y="8782"/>
                  </a:lnTo>
                  <a:lnTo>
                    <a:pt x="4992" y="8801"/>
                  </a:lnTo>
                  <a:lnTo>
                    <a:pt x="5016" y="8821"/>
                  </a:lnTo>
                  <a:lnTo>
                    <a:pt x="5051" y="8853"/>
                  </a:lnTo>
                  <a:lnTo>
                    <a:pt x="5086" y="8885"/>
                  </a:lnTo>
                  <a:lnTo>
                    <a:pt x="5121" y="8918"/>
                  </a:lnTo>
                  <a:lnTo>
                    <a:pt x="5155" y="8951"/>
                  </a:lnTo>
                  <a:lnTo>
                    <a:pt x="5190" y="8984"/>
                  </a:lnTo>
                  <a:lnTo>
                    <a:pt x="5223" y="9016"/>
                  </a:lnTo>
                  <a:lnTo>
                    <a:pt x="5257" y="9049"/>
                  </a:lnTo>
                  <a:lnTo>
                    <a:pt x="5291" y="9083"/>
                  </a:lnTo>
                  <a:lnTo>
                    <a:pt x="5323" y="9115"/>
                  </a:lnTo>
                  <a:lnTo>
                    <a:pt x="5356" y="9147"/>
                  </a:lnTo>
                  <a:lnTo>
                    <a:pt x="5389" y="9179"/>
                  </a:lnTo>
                  <a:lnTo>
                    <a:pt x="5422" y="9211"/>
                  </a:lnTo>
                  <a:lnTo>
                    <a:pt x="5456" y="9243"/>
                  </a:lnTo>
                  <a:lnTo>
                    <a:pt x="5490" y="9275"/>
                  </a:lnTo>
                  <a:lnTo>
                    <a:pt x="5523" y="9306"/>
                  </a:lnTo>
                  <a:lnTo>
                    <a:pt x="5558" y="9337"/>
                  </a:lnTo>
                  <a:lnTo>
                    <a:pt x="5590" y="9366"/>
                  </a:lnTo>
                  <a:lnTo>
                    <a:pt x="5624" y="9395"/>
                  </a:lnTo>
                  <a:lnTo>
                    <a:pt x="5660" y="9422"/>
                  </a:lnTo>
                  <a:lnTo>
                    <a:pt x="5698" y="9451"/>
                  </a:lnTo>
                  <a:lnTo>
                    <a:pt x="5738" y="9481"/>
                  </a:lnTo>
                  <a:lnTo>
                    <a:pt x="5780" y="9511"/>
                  </a:lnTo>
                  <a:lnTo>
                    <a:pt x="5826" y="9540"/>
                  </a:lnTo>
                  <a:lnTo>
                    <a:pt x="5876" y="9572"/>
                  </a:lnTo>
                  <a:lnTo>
                    <a:pt x="5901" y="9587"/>
                  </a:lnTo>
                  <a:lnTo>
                    <a:pt x="5925" y="9601"/>
                  </a:lnTo>
                  <a:lnTo>
                    <a:pt x="5950" y="9614"/>
                  </a:lnTo>
                  <a:lnTo>
                    <a:pt x="5975" y="9626"/>
                  </a:lnTo>
                  <a:lnTo>
                    <a:pt x="6001" y="9637"/>
                  </a:lnTo>
                  <a:lnTo>
                    <a:pt x="6026" y="9646"/>
                  </a:lnTo>
                  <a:lnTo>
                    <a:pt x="6051" y="9655"/>
                  </a:lnTo>
                  <a:lnTo>
                    <a:pt x="6076" y="9663"/>
                  </a:lnTo>
                  <a:lnTo>
                    <a:pt x="6103" y="9670"/>
                  </a:lnTo>
                  <a:lnTo>
                    <a:pt x="6128" y="9676"/>
                  </a:lnTo>
                  <a:lnTo>
                    <a:pt x="6154" y="9681"/>
                  </a:lnTo>
                  <a:lnTo>
                    <a:pt x="6181" y="9686"/>
                  </a:lnTo>
                  <a:lnTo>
                    <a:pt x="6207" y="9689"/>
                  </a:lnTo>
                  <a:lnTo>
                    <a:pt x="6232" y="9693"/>
                  </a:lnTo>
                  <a:lnTo>
                    <a:pt x="6259" y="9695"/>
                  </a:lnTo>
                  <a:lnTo>
                    <a:pt x="6285" y="9697"/>
                  </a:lnTo>
                  <a:lnTo>
                    <a:pt x="6338" y="9699"/>
                  </a:lnTo>
                  <a:lnTo>
                    <a:pt x="6392" y="9699"/>
                  </a:lnTo>
                  <a:lnTo>
                    <a:pt x="6445" y="9697"/>
                  </a:lnTo>
                  <a:lnTo>
                    <a:pt x="6498" y="9694"/>
                  </a:lnTo>
                  <a:lnTo>
                    <a:pt x="6551" y="9689"/>
                  </a:lnTo>
                  <a:lnTo>
                    <a:pt x="6604" y="9685"/>
                  </a:lnTo>
                  <a:lnTo>
                    <a:pt x="6658" y="9679"/>
                  </a:lnTo>
                  <a:lnTo>
                    <a:pt x="6711" y="9672"/>
                  </a:lnTo>
                  <a:lnTo>
                    <a:pt x="6780" y="9665"/>
                  </a:lnTo>
                  <a:lnTo>
                    <a:pt x="6820" y="9661"/>
                  </a:lnTo>
                  <a:lnTo>
                    <a:pt x="6859" y="9656"/>
                  </a:lnTo>
                  <a:lnTo>
                    <a:pt x="6899" y="9652"/>
                  </a:lnTo>
                  <a:lnTo>
                    <a:pt x="6939" y="9647"/>
                  </a:lnTo>
                  <a:lnTo>
                    <a:pt x="6978" y="9642"/>
                  </a:lnTo>
                  <a:lnTo>
                    <a:pt x="7018" y="9637"/>
                  </a:lnTo>
                  <a:lnTo>
                    <a:pt x="7058" y="9632"/>
                  </a:lnTo>
                  <a:lnTo>
                    <a:pt x="7097" y="9628"/>
                  </a:lnTo>
                  <a:lnTo>
                    <a:pt x="7126" y="9624"/>
                  </a:lnTo>
                  <a:lnTo>
                    <a:pt x="7155" y="9621"/>
                  </a:lnTo>
                  <a:lnTo>
                    <a:pt x="7184" y="9617"/>
                  </a:lnTo>
                  <a:lnTo>
                    <a:pt x="7213" y="9614"/>
                  </a:lnTo>
                  <a:lnTo>
                    <a:pt x="7242" y="9609"/>
                  </a:lnTo>
                  <a:lnTo>
                    <a:pt x="7270" y="9606"/>
                  </a:lnTo>
                  <a:lnTo>
                    <a:pt x="7299" y="9602"/>
                  </a:lnTo>
                  <a:lnTo>
                    <a:pt x="7328" y="9600"/>
                  </a:lnTo>
                  <a:lnTo>
                    <a:pt x="7344" y="9598"/>
                  </a:lnTo>
                  <a:lnTo>
                    <a:pt x="7359" y="9598"/>
                  </a:lnTo>
                  <a:lnTo>
                    <a:pt x="7373" y="9599"/>
                  </a:lnTo>
                  <a:lnTo>
                    <a:pt x="7386" y="9601"/>
                  </a:lnTo>
                  <a:lnTo>
                    <a:pt x="7400" y="9605"/>
                  </a:lnTo>
                  <a:lnTo>
                    <a:pt x="7413" y="9608"/>
                  </a:lnTo>
                  <a:lnTo>
                    <a:pt x="7424" y="9614"/>
                  </a:lnTo>
                  <a:lnTo>
                    <a:pt x="7436" y="9620"/>
                  </a:lnTo>
                  <a:lnTo>
                    <a:pt x="7446" y="9628"/>
                  </a:lnTo>
                  <a:lnTo>
                    <a:pt x="7456" y="9636"/>
                  </a:lnTo>
                  <a:lnTo>
                    <a:pt x="7465" y="9645"/>
                  </a:lnTo>
                  <a:lnTo>
                    <a:pt x="7474" y="9656"/>
                  </a:lnTo>
                  <a:lnTo>
                    <a:pt x="7482" y="9668"/>
                  </a:lnTo>
                  <a:lnTo>
                    <a:pt x="7488" y="9679"/>
                  </a:lnTo>
                  <a:lnTo>
                    <a:pt x="7494" y="9693"/>
                  </a:lnTo>
                  <a:lnTo>
                    <a:pt x="7500" y="9708"/>
                  </a:lnTo>
                  <a:lnTo>
                    <a:pt x="7511" y="9743"/>
                  </a:lnTo>
                  <a:lnTo>
                    <a:pt x="7522" y="9781"/>
                  </a:lnTo>
                  <a:lnTo>
                    <a:pt x="7526" y="9801"/>
                  </a:lnTo>
                  <a:lnTo>
                    <a:pt x="7531" y="9821"/>
                  </a:lnTo>
                  <a:lnTo>
                    <a:pt x="7534" y="9842"/>
                  </a:lnTo>
                  <a:lnTo>
                    <a:pt x="7538" y="9863"/>
                  </a:lnTo>
                  <a:lnTo>
                    <a:pt x="7541" y="9884"/>
                  </a:lnTo>
                  <a:lnTo>
                    <a:pt x="7543" y="9906"/>
                  </a:lnTo>
                  <a:lnTo>
                    <a:pt x="7546" y="9929"/>
                  </a:lnTo>
                  <a:lnTo>
                    <a:pt x="7548" y="9951"/>
                  </a:lnTo>
                  <a:lnTo>
                    <a:pt x="7550" y="9974"/>
                  </a:lnTo>
                  <a:lnTo>
                    <a:pt x="7553" y="9996"/>
                  </a:lnTo>
                  <a:lnTo>
                    <a:pt x="7554" y="10019"/>
                  </a:lnTo>
                  <a:lnTo>
                    <a:pt x="7556" y="10040"/>
                  </a:lnTo>
                  <a:lnTo>
                    <a:pt x="7560" y="10075"/>
                  </a:lnTo>
                  <a:lnTo>
                    <a:pt x="7562" y="10109"/>
                  </a:lnTo>
                  <a:lnTo>
                    <a:pt x="7565" y="10145"/>
                  </a:lnTo>
                  <a:lnTo>
                    <a:pt x="7570" y="10179"/>
                  </a:lnTo>
                  <a:lnTo>
                    <a:pt x="7573" y="10214"/>
                  </a:lnTo>
                  <a:lnTo>
                    <a:pt x="7579" y="10249"/>
                  </a:lnTo>
                  <a:lnTo>
                    <a:pt x="7584" y="10284"/>
                  </a:lnTo>
                  <a:lnTo>
                    <a:pt x="7591" y="10318"/>
                  </a:lnTo>
                  <a:lnTo>
                    <a:pt x="7550" y="10318"/>
                  </a:lnTo>
                  <a:close/>
                  <a:moveTo>
                    <a:pt x="8477" y="10318"/>
                  </a:moveTo>
                  <a:lnTo>
                    <a:pt x="8486" y="10279"/>
                  </a:lnTo>
                  <a:lnTo>
                    <a:pt x="8492" y="10240"/>
                  </a:lnTo>
                  <a:lnTo>
                    <a:pt x="8497" y="10200"/>
                  </a:lnTo>
                  <a:lnTo>
                    <a:pt x="8499" y="10159"/>
                  </a:lnTo>
                  <a:lnTo>
                    <a:pt x="8499" y="10117"/>
                  </a:lnTo>
                  <a:lnTo>
                    <a:pt x="8497" y="10076"/>
                  </a:lnTo>
                  <a:lnTo>
                    <a:pt x="8493" y="10034"/>
                  </a:lnTo>
                  <a:lnTo>
                    <a:pt x="8486" y="9990"/>
                  </a:lnTo>
                  <a:lnTo>
                    <a:pt x="8480" y="9951"/>
                  </a:lnTo>
                  <a:lnTo>
                    <a:pt x="8472" y="9913"/>
                  </a:lnTo>
                  <a:lnTo>
                    <a:pt x="8461" y="9878"/>
                  </a:lnTo>
                  <a:lnTo>
                    <a:pt x="8451" y="9842"/>
                  </a:lnTo>
                  <a:lnTo>
                    <a:pt x="8438" y="9810"/>
                  </a:lnTo>
                  <a:lnTo>
                    <a:pt x="8424" y="9778"/>
                  </a:lnTo>
                  <a:lnTo>
                    <a:pt x="8411" y="9748"/>
                  </a:lnTo>
                  <a:lnTo>
                    <a:pt x="8395" y="9720"/>
                  </a:lnTo>
                  <a:lnTo>
                    <a:pt x="8377" y="9693"/>
                  </a:lnTo>
                  <a:lnTo>
                    <a:pt x="8358" y="9668"/>
                  </a:lnTo>
                  <a:lnTo>
                    <a:pt x="8338" y="9644"/>
                  </a:lnTo>
                  <a:lnTo>
                    <a:pt x="8317" y="9621"/>
                  </a:lnTo>
                  <a:lnTo>
                    <a:pt x="8294" y="9600"/>
                  </a:lnTo>
                  <a:lnTo>
                    <a:pt x="8270" y="9579"/>
                  </a:lnTo>
                  <a:lnTo>
                    <a:pt x="8244" y="9561"/>
                  </a:lnTo>
                  <a:lnTo>
                    <a:pt x="8217" y="9543"/>
                  </a:lnTo>
                  <a:lnTo>
                    <a:pt x="8180" y="9521"/>
                  </a:lnTo>
                  <a:lnTo>
                    <a:pt x="8142" y="9500"/>
                  </a:lnTo>
                  <a:lnTo>
                    <a:pt x="8102" y="9480"/>
                  </a:lnTo>
                  <a:lnTo>
                    <a:pt x="8061" y="9460"/>
                  </a:lnTo>
                  <a:lnTo>
                    <a:pt x="8018" y="9441"/>
                  </a:lnTo>
                  <a:lnTo>
                    <a:pt x="7974" y="9421"/>
                  </a:lnTo>
                  <a:lnTo>
                    <a:pt x="7928" y="9403"/>
                  </a:lnTo>
                  <a:lnTo>
                    <a:pt x="7881" y="9384"/>
                  </a:lnTo>
                  <a:lnTo>
                    <a:pt x="7866" y="9379"/>
                  </a:lnTo>
                  <a:lnTo>
                    <a:pt x="7852" y="9373"/>
                  </a:lnTo>
                  <a:lnTo>
                    <a:pt x="7839" y="9366"/>
                  </a:lnTo>
                  <a:lnTo>
                    <a:pt x="7828" y="9360"/>
                  </a:lnTo>
                  <a:lnTo>
                    <a:pt x="7817" y="9353"/>
                  </a:lnTo>
                  <a:lnTo>
                    <a:pt x="7807" y="9347"/>
                  </a:lnTo>
                  <a:lnTo>
                    <a:pt x="7798" y="9340"/>
                  </a:lnTo>
                  <a:lnTo>
                    <a:pt x="7789" y="9332"/>
                  </a:lnTo>
                  <a:lnTo>
                    <a:pt x="7782" y="9325"/>
                  </a:lnTo>
                  <a:lnTo>
                    <a:pt x="7775" y="9318"/>
                  </a:lnTo>
                  <a:lnTo>
                    <a:pt x="7768" y="9310"/>
                  </a:lnTo>
                  <a:lnTo>
                    <a:pt x="7764" y="9302"/>
                  </a:lnTo>
                  <a:lnTo>
                    <a:pt x="7758" y="9294"/>
                  </a:lnTo>
                  <a:lnTo>
                    <a:pt x="7755" y="9286"/>
                  </a:lnTo>
                  <a:lnTo>
                    <a:pt x="7751" y="9278"/>
                  </a:lnTo>
                  <a:lnTo>
                    <a:pt x="7748" y="9270"/>
                  </a:lnTo>
                  <a:lnTo>
                    <a:pt x="7743" y="9252"/>
                  </a:lnTo>
                  <a:lnTo>
                    <a:pt x="7742" y="9235"/>
                  </a:lnTo>
                  <a:lnTo>
                    <a:pt x="7741" y="9218"/>
                  </a:lnTo>
                  <a:lnTo>
                    <a:pt x="7742" y="9201"/>
                  </a:lnTo>
                  <a:lnTo>
                    <a:pt x="7745" y="9184"/>
                  </a:lnTo>
                  <a:lnTo>
                    <a:pt x="7749" y="9166"/>
                  </a:lnTo>
                  <a:lnTo>
                    <a:pt x="7753" y="9148"/>
                  </a:lnTo>
                  <a:lnTo>
                    <a:pt x="7759" y="9131"/>
                  </a:lnTo>
                  <a:lnTo>
                    <a:pt x="7772" y="9093"/>
                  </a:lnTo>
                  <a:lnTo>
                    <a:pt x="7786" y="9056"/>
                  </a:lnTo>
                  <a:lnTo>
                    <a:pt x="7800" y="9022"/>
                  </a:lnTo>
                  <a:lnTo>
                    <a:pt x="7817" y="8990"/>
                  </a:lnTo>
                  <a:lnTo>
                    <a:pt x="7833" y="8959"/>
                  </a:lnTo>
                  <a:lnTo>
                    <a:pt x="7849" y="8931"/>
                  </a:lnTo>
                  <a:lnTo>
                    <a:pt x="7867" y="8905"/>
                  </a:lnTo>
                  <a:lnTo>
                    <a:pt x="7885" y="8881"/>
                  </a:lnTo>
                  <a:lnTo>
                    <a:pt x="7914" y="8844"/>
                  </a:lnTo>
                  <a:lnTo>
                    <a:pt x="7944" y="8809"/>
                  </a:lnTo>
                  <a:lnTo>
                    <a:pt x="7975" y="8773"/>
                  </a:lnTo>
                  <a:lnTo>
                    <a:pt x="8006" y="8737"/>
                  </a:lnTo>
                  <a:lnTo>
                    <a:pt x="8037" y="8703"/>
                  </a:lnTo>
                  <a:lnTo>
                    <a:pt x="8069" y="8669"/>
                  </a:lnTo>
                  <a:lnTo>
                    <a:pt x="8100" y="8635"/>
                  </a:lnTo>
                  <a:lnTo>
                    <a:pt x="8131" y="8601"/>
                  </a:lnTo>
                  <a:lnTo>
                    <a:pt x="8160" y="8571"/>
                  </a:lnTo>
                  <a:lnTo>
                    <a:pt x="8187" y="8541"/>
                  </a:lnTo>
                  <a:lnTo>
                    <a:pt x="8215" y="8510"/>
                  </a:lnTo>
                  <a:lnTo>
                    <a:pt x="8242" y="8481"/>
                  </a:lnTo>
                  <a:lnTo>
                    <a:pt x="8268" y="8451"/>
                  </a:lnTo>
                  <a:lnTo>
                    <a:pt x="8293" y="8420"/>
                  </a:lnTo>
                  <a:lnTo>
                    <a:pt x="8314" y="8389"/>
                  </a:lnTo>
                  <a:lnTo>
                    <a:pt x="8335" y="8358"/>
                  </a:lnTo>
                  <a:lnTo>
                    <a:pt x="8355" y="8325"/>
                  </a:lnTo>
                  <a:lnTo>
                    <a:pt x="8373" y="8292"/>
                  </a:lnTo>
                  <a:lnTo>
                    <a:pt x="8389" y="8258"/>
                  </a:lnTo>
                  <a:lnTo>
                    <a:pt x="8403" y="8225"/>
                  </a:lnTo>
                  <a:lnTo>
                    <a:pt x="8416" y="8189"/>
                  </a:lnTo>
                  <a:lnTo>
                    <a:pt x="8427" y="8155"/>
                  </a:lnTo>
                  <a:lnTo>
                    <a:pt x="8437" y="8119"/>
                  </a:lnTo>
                  <a:lnTo>
                    <a:pt x="8445" y="8083"/>
                  </a:lnTo>
                  <a:lnTo>
                    <a:pt x="8451" y="8047"/>
                  </a:lnTo>
                  <a:lnTo>
                    <a:pt x="8455" y="8010"/>
                  </a:lnTo>
                  <a:lnTo>
                    <a:pt x="8458" y="7972"/>
                  </a:lnTo>
                  <a:lnTo>
                    <a:pt x="8459" y="7936"/>
                  </a:lnTo>
                  <a:lnTo>
                    <a:pt x="8459" y="7916"/>
                  </a:lnTo>
                  <a:lnTo>
                    <a:pt x="8458" y="7897"/>
                  </a:lnTo>
                  <a:lnTo>
                    <a:pt x="8457" y="7877"/>
                  </a:lnTo>
                  <a:lnTo>
                    <a:pt x="8454" y="7859"/>
                  </a:lnTo>
                  <a:lnTo>
                    <a:pt x="8452" y="7841"/>
                  </a:lnTo>
                  <a:lnTo>
                    <a:pt x="8449" y="7822"/>
                  </a:lnTo>
                  <a:lnTo>
                    <a:pt x="8444" y="7804"/>
                  </a:lnTo>
                  <a:lnTo>
                    <a:pt x="8439" y="7787"/>
                  </a:lnTo>
                  <a:lnTo>
                    <a:pt x="8434" y="7768"/>
                  </a:lnTo>
                  <a:lnTo>
                    <a:pt x="8428" y="7752"/>
                  </a:lnTo>
                  <a:lnTo>
                    <a:pt x="8421" y="7735"/>
                  </a:lnTo>
                  <a:lnTo>
                    <a:pt x="8414" y="7718"/>
                  </a:lnTo>
                  <a:lnTo>
                    <a:pt x="8406" y="7702"/>
                  </a:lnTo>
                  <a:lnTo>
                    <a:pt x="8398" y="7686"/>
                  </a:lnTo>
                  <a:lnTo>
                    <a:pt x="8389" y="7671"/>
                  </a:lnTo>
                  <a:lnTo>
                    <a:pt x="8379" y="7655"/>
                  </a:lnTo>
                  <a:lnTo>
                    <a:pt x="8368" y="7640"/>
                  </a:lnTo>
                  <a:lnTo>
                    <a:pt x="8357" y="7625"/>
                  </a:lnTo>
                  <a:lnTo>
                    <a:pt x="8345" y="7611"/>
                  </a:lnTo>
                  <a:lnTo>
                    <a:pt x="8333" y="7596"/>
                  </a:lnTo>
                  <a:lnTo>
                    <a:pt x="8320" y="7583"/>
                  </a:lnTo>
                  <a:lnTo>
                    <a:pt x="8306" y="7569"/>
                  </a:lnTo>
                  <a:lnTo>
                    <a:pt x="8293" y="7556"/>
                  </a:lnTo>
                  <a:lnTo>
                    <a:pt x="8278" y="7542"/>
                  </a:lnTo>
                  <a:lnTo>
                    <a:pt x="8262" y="7530"/>
                  </a:lnTo>
                  <a:lnTo>
                    <a:pt x="8246" y="7518"/>
                  </a:lnTo>
                  <a:lnTo>
                    <a:pt x="8229" y="7506"/>
                  </a:lnTo>
                  <a:lnTo>
                    <a:pt x="8211" y="7494"/>
                  </a:lnTo>
                  <a:lnTo>
                    <a:pt x="8194" y="7483"/>
                  </a:lnTo>
                  <a:lnTo>
                    <a:pt x="8174" y="7471"/>
                  </a:lnTo>
                  <a:lnTo>
                    <a:pt x="8156" y="7461"/>
                  </a:lnTo>
                  <a:lnTo>
                    <a:pt x="8135" y="7449"/>
                  </a:lnTo>
                  <a:lnTo>
                    <a:pt x="8063" y="7413"/>
                  </a:lnTo>
                  <a:lnTo>
                    <a:pt x="7992" y="7374"/>
                  </a:lnTo>
                  <a:lnTo>
                    <a:pt x="7921" y="7335"/>
                  </a:lnTo>
                  <a:lnTo>
                    <a:pt x="7850" y="7296"/>
                  </a:lnTo>
                  <a:lnTo>
                    <a:pt x="7779" y="7256"/>
                  </a:lnTo>
                  <a:lnTo>
                    <a:pt x="7709" y="7215"/>
                  </a:lnTo>
                  <a:lnTo>
                    <a:pt x="7639" y="7175"/>
                  </a:lnTo>
                  <a:lnTo>
                    <a:pt x="7570" y="7135"/>
                  </a:lnTo>
                  <a:lnTo>
                    <a:pt x="7548" y="7123"/>
                  </a:lnTo>
                  <a:lnTo>
                    <a:pt x="7526" y="7110"/>
                  </a:lnTo>
                  <a:lnTo>
                    <a:pt x="7504" y="7097"/>
                  </a:lnTo>
                  <a:lnTo>
                    <a:pt x="7483" y="7085"/>
                  </a:lnTo>
                  <a:lnTo>
                    <a:pt x="7461" y="7073"/>
                  </a:lnTo>
                  <a:lnTo>
                    <a:pt x="7439" y="7061"/>
                  </a:lnTo>
                  <a:lnTo>
                    <a:pt x="7418" y="7048"/>
                  </a:lnTo>
                  <a:lnTo>
                    <a:pt x="7397" y="7035"/>
                  </a:lnTo>
                  <a:lnTo>
                    <a:pt x="7324" y="6995"/>
                  </a:lnTo>
                  <a:lnTo>
                    <a:pt x="7252" y="6956"/>
                  </a:lnTo>
                  <a:lnTo>
                    <a:pt x="7214" y="6937"/>
                  </a:lnTo>
                  <a:lnTo>
                    <a:pt x="7176" y="6918"/>
                  </a:lnTo>
                  <a:lnTo>
                    <a:pt x="7139" y="6900"/>
                  </a:lnTo>
                  <a:lnTo>
                    <a:pt x="7100" y="6882"/>
                  </a:lnTo>
                  <a:lnTo>
                    <a:pt x="7061" y="6866"/>
                  </a:lnTo>
                  <a:lnTo>
                    <a:pt x="7020" y="6848"/>
                  </a:lnTo>
                  <a:lnTo>
                    <a:pt x="6980" y="6834"/>
                  </a:lnTo>
                  <a:lnTo>
                    <a:pt x="6939" y="6819"/>
                  </a:lnTo>
                  <a:lnTo>
                    <a:pt x="6898" y="6806"/>
                  </a:lnTo>
                  <a:lnTo>
                    <a:pt x="6855" y="6793"/>
                  </a:lnTo>
                  <a:lnTo>
                    <a:pt x="6812" y="6782"/>
                  </a:lnTo>
                  <a:lnTo>
                    <a:pt x="6768" y="6772"/>
                  </a:lnTo>
                  <a:lnTo>
                    <a:pt x="6760" y="6770"/>
                  </a:lnTo>
                  <a:lnTo>
                    <a:pt x="6711" y="6760"/>
                  </a:lnTo>
                  <a:lnTo>
                    <a:pt x="6660" y="6749"/>
                  </a:lnTo>
                  <a:lnTo>
                    <a:pt x="6610" y="6737"/>
                  </a:lnTo>
                  <a:lnTo>
                    <a:pt x="6559" y="6726"/>
                  </a:lnTo>
                  <a:lnTo>
                    <a:pt x="6509" y="6712"/>
                  </a:lnTo>
                  <a:lnTo>
                    <a:pt x="6458" y="6698"/>
                  </a:lnTo>
                  <a:lnTo>
                    <a:pt x="6409" y="6683"/>
                  </a:lnTo>
                  <a:lnTo>
                    <a:pt x="6360" y="6666"/>
                  </a:lnTo>
                  <a:lnTo>
                    <a:pt x="6336" y="6657"/>
                  </a:lnTo>
                  <a:lnTo>
                    <a:pt x="6313" y="6648"/>
                  </a:lnTo>
                  <a:lnTo>
                    <a:pt x="6291" y="6637"/>
                  </a:lnTo>
                  <a:lnTo>
                    <a:pt x="6268" y="6626"/>
                  </a:lnTo>
                  <a:lnTo>
                    <a:pt x="6247" y="6614"/>
                  </a:lnTo>
                  <a:lnTo>
                    <a:pt x="6227" y="6602"/>
                  </a:lnTo>
                  <a:lnTo>
                    <a:pt x="6207" y="6589"/>
                  </a:lnTo>
                  <a:lnTo>
                    <a:pt x="6188" y="6575"/>
                  </a:lnTo>
                  <a:lnTo>
                    <a:pt x="6169" y="6562"/>
                  </a:lnTo>
                  <a:lnTo>
                    <a:pt x="6151" y="6547"/>
                  </a:lnTo>
                  <a:lnTo>
                    <a:pt x="6134" y="6532"/>
                  </a:lnTo>
                  <a:lnTo>
                    <a:pt x="6116" y="6516"/>
                  </a:lnTo>
                  <a:lnTo>
                    <a:pt x="6099" y="6500"/>
                  </a:lnTo>
                  <a:lnTo>
                    <a:pt x="6083" y="6484"/>
                  </a:lnTo>
                  <a:lnTo>
                    <a:pt x="6067" y="6467"/>
                  </a:lnTo>
                  <a:lnTo>
                    <a:pt x="6052" y="6449"/>
                  </a:lnTo>
                  <a:lnTo>
                    <a:pt x="6022" y="6414"/>
                  </a:lnTo>
                  <a:lnTo>
                    <a:pt x="5995" y="6376"/>
                  </a:lnTo>
                  <a:lnTo>
                    <a:pt x="5968" y="6337"/>
                  </a:lnTo>
                  <a:lnTo>
                    <a:pt x="5942" y="6298"/>
                  </a:lnTo>
                  <a:lnTo>
                    <a:pt x="5918" y="6257"/>
                  </a:lnTo>
                  <a:lnTo>
                    <a:pt x="5894" y="6215"/>
                  </a:lnTo>
                  <a:lnTo>
                    <a:pt x="5870" y="6173"/>
                  </a:lnTo>
                  <a:lnTo>
                    <a:pt x="5847" y="6129"/>
                  </a:lnTo>
                  <a:lnTo>
                    <a:pt x="5812" y="6066"/>
                  </a:lnTo>
                  <a:lnTo>
                    <a:pt x="5779" y="6003"/>
                  </a:lnTo>
                  <a:lnTo>
                    <a:pt x="5745" y="5940"/>
                  </a:lnTo>
                  <a:lnTo>
                    <a:pt x="5710" y="5876"/>
                  </a:lnTo>
                  <a:lnTo>
                    <a:pt x="5676" y="5813"/>
                  </a:lnTo>
                  <a:lnTo>
                    <a:pt x="5642" y="5750"/>
                  </a:lnTo>
                  <a:lnTo>
                    <a:pt x="5607" y="5687"/>
                  </a:lnTo>
                  <a:lnTo>
                    <a:pt x="5573" y="5622"/>
                  </a:lnTo>
                  <a:lnTo>
                    <a:pt x="5553" y="5586"/>
                  </a:lnTo>
                  <a:lnTo>
                    <a:pt x="5533" y="5549"/>
                  </a:lnTo>
                  <a:lnTo>
                    <a:pt x="5513" y="5511"/>
                  </a:lnTo>
                  <a:lnTo>
                    <a:pt x="5492" y="5474"/>
                  </a:lnTo>
                  <a:lnTo>
                    <a:pt x="5473" y="5438"/>
                  </a:lnTo>
                  <a:lnTo>
                    <a:pt x="5452" y="5400"/>
                  </a:lnTo>
                  <a:lnTo>
                    <a:pt x="5433" y="5363"/>
                  </a:lnTo>
                  <a:lnTo>
                    <a:pt x="5412" y="5326"/>
                  </a:lnTo>
                  <a:lnTo>
                    <a:pt x="5363" y="5235"/>
                  </a:lnTo>
                  <a:lnTo>
                    <a:pt x="5315" y="5141"/>
                  </a:lnTo>
                  <a:lnTo>
                    <a:pt x="5292" y="5092"/>
                  </a:lnTo>
                  <a:lnTo>
                    <a:pt x="5269" y="5044"/>
                  </a:lnTo>
                  <a:lnTo>
                    <a:pt x="5246" y="4996"/>
                  </a:lnTo>
                  <a:lnTo>
                    <a:pt x="5224" y="4947"/>
                  </a:lnTo>
                  <a:lnTo>
                    <a:pt x="5203" y="4897"/>
                  </a:lnTo>
                  <a:lnTo>
                    <a:pt x="5184" y="4848"/>
                  </a:lnTo>
                  <a:lnTo>
                    <a:pt x="5164" y="4797"/>
                  </a:lnTo>
                  <a:lnTo>
                    <a:pt x="5147" y="4746"/>
                  </a:lnTo>
                  <a:lnTo>
                    <a:pt x="5131" y="4694"/>
                  </a:lnTo>
                  <a:lnTo>
                    <a:pt x="5116" y="4642"/>
                  </a:lnTo>
                  <a:lnTo>
                    <a:pt x="5104" y="4589"/>
                  </a:lnTo>
                  <a:lnTo>
                    <a:pt x="5092" y="4535"/>
                  </a:lnTo>
                  <a:lnTo>
                    <a:pt x="5084" y="4493"/>
                  </a:lnTo>
                  <a:lnTo>
                    <a:pt x="5078" y="4452"/>
                  </a:lnTo>
                  <a:lnTo>
                    <a:pt x="5074" y="4412"/>
                  </a:lnTo>
                  <a:lnTo>
                    <a:pt x="5073" y="4374"/>
                  </a:lnTo>
                  <a:lnTo>
                    <a:pt x="5073" y="4337"/>
                  </a:lnTo>
                  <a:lnTo>
                    <a:pt x="5074" y="4301"/>
                  </a:lnTo>
                  <a:lnTo>
                    <a:pt x="5077" y="4267"/>
                  </a:lnTo>
                  <a:lnTo>
                    <a:pt x="5083" y="4232"/>
                  </a:lnTo>
                  <a:lnTo>
                    <a:pt x="5091" y="4200"/>
                  </a:lnTo>
                  <a:lnTo>
                    <a:pt x="5100" y="4168"/>
                  </a:lnTo>
                  <a:lnTo>
                    <a:pt x="5112" y="4138"/>
                  </a:lnTo>
                  <a:lnTo>
                    <a:pt x="5124" y="4108"/>
                  </a:lnTo>
                  <a:lnTo>
                    <a:pt x="5140" y="4080"/>
                  </a:lnTo>
                  <a:lnTo>
                    <a:pt x="5157" y="4052"/>
                  </a:lnTo>
                  <a:lnTo>
                    <a:pt x="5176" y="4025"/>
                  </a:lnTo>
                  <a:lnTo>
                    <a:pt x="5198" y="3999"/>
                  </a:lnTo>
                  <a:lnTo>
                    <a:pt x="5225" y="3966"/>
                  </a:lnTo>
                  <a:lnTo>
                    <a:pt x="5254" y="3934"/>
                  </a:lnTo>
                  <a:lnTo>
                    <a:pt x="5283" y="3902"/>
                  </a:lnTo>
                  <a:lnTo>
                    <a:pt x="5311" y="3869"/>
                  </a:lnTo>
                  <a:lnTo>
                    <a:pt x="5342" y="3834"/>
                  </a:lnTo>
                  <a:lnTo>
                    <a:pt x="5373" y="3799"/>
                  </a:lnTo>
                  <a:lnTo>
                    <a:pt x="5404" y="3764"/>
                  </a:lnTo>
                  <a:lnTo>
                    <a:pt x="5434" y="3728"/>
                  </a:lnTo>
                  <a:lnTo>
                    <a:pt x="5465" y="3692"/>
                  </a:lnTo>
                  <a:lnTo>
                    <a:pt x="5495" y="3655"/>
                  </a:lnTo>
                  <a:lnTo>
                    <a:pt x="5525" y="3620"/>
                  </a:lnTo>
                  <a:lnTo>
                    <a:pt x="5554" y="3582"/>
                  </a:lnTo>
                  <a:lnTo>
                    <a:pt x="5588" y="3540"/>
                  </a:lnTo>
                  <a:lnTo>
                    <a:pt x="5621" y="3496"/>
                  </a:lnTo>
                  <a:lnTo>
                    <a:pt x="5655" y="3450"/>
                  </a:lnTo>
                  <a:lnTo>
                    <a:pt x="5689" y="3404"/>
                  </a:lnTo>
                  <a:lnTo>
                    <a:pt x="5721" y="3356"/>
                  </a:lnTo>
                  <a:lnTo>
                    <a:pt x="5751" y="3308"/>
                  </a:lnTo>
                  <a:lnTo>
                    <a:pt x="5765" y="3283"/>
                  </a:lnTo>
                  <a:lnTo>
                    <a:pt x="5779" y="3257"/>
                  </a:lnTo>
                  <a:lnTo>
                    <a:pt x="5792" y="3233"/>
                  </a:lnTo>
                  <a:lnTo>
                    <a:pt x="5804" y="3207"/>
                  </a:lnTo>
                  <a:lnTo>
                    <a:pt x="5816" y="3181"/>
                  </a:lnTo>
                  <a:lnTo>
                    <a:pt x="5825" y="3153"/>
                  </a:lnTo>
                  <a:lnTo>
                    <a:pt x="5833" y="3127"/>
                  </a:lnTo>
                  <a:lnTo>
                    <a:pt x="5838" y="3100"/>
                  </a:lnTo>
                  <a:lnTo>
                    <a:pt x="5842" y="3073"/>
                  </a:lnTo>
                  <a:lnTo>
                    <a:pt x="5843" y="3046"/>
                  </a:lnTo>
                  <a:lnTo>
                    <a:pt x="5843" y="3021"/>
                  </a:lnTo>
                  <a:lnTo>
                    <a:pt x="5841" y="2995"/>
                  </a:lnTo>
                  <a:lnTo>
                    <a:pt x="5837" y="2969"/>
                  </a:lnTo>
                  <a:lnTo>
                    <a:pt x="5831" y="2944"/>
                  </a:lnTo>
                  <a:lnTo>
                    <a:pt x="5823" y="2920"/>
                  </a:lnTo>
                  <a:lnTo>
                    <a:pt x="5812" y="2896"/>
                  </a:lnTo>
                  <a:lnTo>
                    <a:pt x="5801" y="2872"/>
                  </a:lnTo>
                  <a:lnTo>
                    <a:pt x="5787" y="2850"/>
                  </a:lnTo>
                  <a:lnTo>
                    <a:pt x="5771" y="2828"/>
                  </a:lnTo>
                  <a:lnTo>
                    <a:pt x="5754" y="2807"/>
                  </a:lnTo>
                  <a:lnTo>
                    <a:pt x="5726" y="2777"/>
                  </a:lnTo>
                  <a:lnTo>
                    <a:pt x="5698" y="2746"/>
                  </a:lnTo>
                  <a:lnTo>
                    <a:pt x="5667" y="2715"/>
                  </a:lnTo>
                  <a:lnTo>
                    <a:pt x="5635" y="2683"/>
                  </a:lnTo>
                  <a:lnTo>
                    <a:pt x="5601" y="2652"/>
                  </a:lnTo>
                  <a:lnTo>
                    <a:pt x="5567" y="2620"/>
                  </a:lnTo>
                  <a:lnTo>
                    <a:pt x="5530" y="2586"/>
                  </a:lnTo>
                  <a:lnTo>
                    <a:pt x="5491" y="2553"/>
                  </a:lnTo>
                  <a:lnTo>
                    <a:pt x="5449" y="2515"/>
                  </a:lnTo>
                  <a:lnTo>
                    <a:pt x="5405" y="2475"/>
                  </a:lnTo>
                  <a:lnTo>
                    <a:pt x="5385" y="2454"/>
                  </a:lnTo>
                  <a:lnTo>
                    <a:pt x="5364" y="2432"/>
                  </a:lnTo>
                  <a:lnTo>
                    <a:pt x="5343" y="2409"/>
                  </a:lnTo>
                  <a:lnTo>
                    <a:pt x="5324" y="2386"/>
                  </a:lnTo>
                  <a:lnTo>
                    <a:pt x="5305" y="2360"/>
                  </a:lnTo>
                  <a:lnTo>
                    <a:pt x="5288" y="2334"/>
                  </a:lnTo>
                  <a:lnTo>
                    <a:pt x="5271" y="2308"/>
                  </a:lnTo>
                  <a:lnTo>
                    <a:pt x="5256" y="2279"/>
                  </a:lnTo>
                  <a:lnTo>
                    <a:pt x="5242" y="2250"/>
                  </a:lnTo>
                  <a:lnTo>
                    <a:pt x="5230" y="2219"/>
                  </a:lnTo>
                  <a:lnTo>
                    <a:pt x="5219" y="2187"/>
                  </a:lnTo>
                  <a:lnTo>
                    <a:pt x="5210" y="2154"/>
                  </a:lnTo>
                  <a:lnTo>
                    <a:pt x="5203" y="2118"/>
                  </a:lnTo>
                  <a:lnTo>
                    <a:pt x="5198" y="2083"/>
                  </a:lnTo>
                  <a:lnTo>
                    <a:pt x="5194" y="2047"/>
                  </a:lnTo>
                  <a:lnTo>
                    <a:pt x="5192" y="2011"/>
                  </a:lnTo>
                  <a:lnTo>
                    <a:pt x="5192" y="1975"/>
                  </a:lnTo>
                  <a:lnTo>
                    <a:pt x="5193" y="1937"/>
                  </a:lnTo>
                  <a:lnTo>
                    <a:pt x="5196" y="1901"/>
                  </a:lnTo>
                  <a:lnTo>
                    <a:pt x="5201" y="1863"/>
                  </a:lnTo>
                  <a:lnTo>
                    <a:pt x="5208" y="1825"/>
                  </a:lnTo>
                  <a:lnTo>
                    <a:pt x="5216" y="1787"/>
                  </a:lnTo>
                  <a:lnTo>
                    <a:pt x="5226" y="1748"/>
                  </a:lnTo>
                  <a:lnTo>
                    <a:pt x="5238" y="1709"/>
                  </a:lnTo>
                  <a:lnTo>
                    <a:pt x="5252" y="1669"/>
                  </a:lnTo>
                  <a:lnTo>
                    <a:pt x="5266" y="1629"/>
                  </a:lnTo>
                  <a:lnTo>
                    <a:pt x="5284" y="1589"/>
                  </a:lnTo>
                  <a:lnTo>
                    <a:pt x="5302" y="1547"/>
                  </a:lnTo>
                  <a:lnTo>
                    <a:pt x="5327" y="1498"/>
                  </a:lnTo>
                  <a:lnTo>
                    <a:pt x="5354" y="1449"/>
                  </a:lnTo>
                  <a:lnTo>
                    <a:pt x="5381" y="1399"/>
                  </a:lnTo>
                  <a:lnTo>
                    <a:pt x="5409" y="1351"/>
                  </a:lnTo>
                  <a:lnTo>
                    <a:pt x="5437" y="1303"/>
                  </a:lnTo>
                  <a:lnTo>
                    <a:pt x="5467" y="1256"/>
                  </a:lnTo>
                  <a:lnTo>
                    <a:pt x="5497" y="1209"/>
                  </a:lnTo>
                  <a:lnTo>
                    <a:pt x="5527" y="1163"/>
                  </a:lnTo>
                  <a:lnTo>
                    <a:pt x="5551" y="1126"/>
                  </a:lnTo>
                  <a:lnTo>
                    <a:pt x="5574" y="1088"/>
                  </a:lnTo>
                  <a:lnTo>
                    <a:pt x="5598" y="1052"/>
                  </a:lnTo>
                  <a:lnTo>
                    <a:pt x="5621" y="1014"/>
                  </a:lnTo>
                  <a:lnTo>
                    <a:pt x="5642" y="979"/>
                  </a:lnTo>
                  <a:lnTo>
                    <a:pt x="5661" y="946"/>
                  </a:lnTo>
                  <a:lnTo>
                    <a:pt x="5678" y="913"/>
                  </a:lnTo>
                  <a:lnTo>
                    <a:pt x="5694" y="881"/>
                  </a:lnTo>
                  <a:lnTo>
                    <a:pt x="5709" y="850"/>
                  </a:lnTo>
                  <a:lnTo>
                    <a:pt x="5723" y="819"/>
                  </a:lnTo>
                  <a:lnTo>
                    <a:pt x="5736" y="788"/>
                  </a:lnTo>
                  <a:lnTo>
                    <a:pt x="5747" y="757"/>
                  </a:lnTo>
                  <a:lnTo>
                    <a:pt x="5756" y="727"/>
                  </a:lnTo>
                  <a:lnTo>
                    <a:pt x="5764" y="698"/>
                  </a:lnTo>
                  <a:lnTo>
                    <a:pt x="5771" y="669"/>
                  </a:lnTo>
                  <a:lnTo>
                    <a:pt x="5777" y="640"/>
                  </a:lnTo>
                  <a:lnTo>
                    <a:pt x="5780" y="612"/>
                  </a:lnTo>
                  <a:lnTo>
                    <a:pt x="5783" y="584"/>
                  </a:lnTo>
                  <a:lnTo>
                    <a:pt x="5784" y="555"/>
                  </a:lnTo>
                  <a:lnTo>
                    <a:pt x="5784" y="528"/>
                  </a:lnTo>
                  <a:lnTo>
                    <a:pt x="5783" y="500"/>
                  </a:lnTo>
                  <a:lnTo>
                    <a:pt x="5779" y="473"/>
                  </a:lnTo>
                  <a:lnTo>
                    <a:pt x="5776" y="445"/>
                  </a:lnTo>
                  <a:lnTo>
                    <a:pt x="5770" y="416"/>
                  </a:lnTo>
                  <a:lnTo>
                    <a:pt x="5763" y="389"/>
                  </a:lnTo>
                  <a:lnTo>
                    <a:pt x="5754" y="361"/>
                  </a:lnTo>
                  <a:lnTo>
                    <a:pt x="5745" y="334"/>
                  </a:lnTo>
                  <a:lnTo>
                    <a:pt x="5733" y="306"/>
                  </a:lnTo>
                  <a:lnTo>
                    <a:pt x="5721" y="278"/>
                  </a:lnTo>
                  <a:lnTo>
                    <a:pt x="5706" y="249"/>
                  </a:lnTo>
                  <a:lnTo>
                    <a:pt x="5691" y="220"/>
                  </a:lnTo>
                  <a:lnTo>
                    <a:pt x="5674" y="192"/>
                  </a:lnTo>
                  <a:lnTo>
                    <a:pt x="5655" y="163"/>
                  </a:lnTo>
                  <a:lnTo>
                    <a:pt x="5636" y="133"/>
                  </a:lnTo>
                  <a:lnTo>
                    <a:pt x="5615" y="103"/>
                  </a:lnTo>
                  <a:lnTo>
                    <a:pt x="5592" y="72"/>
                  </a:lnTo>
                  <a:lnTo>
                    <a:pt x="5578" y="54"/>
                  </a:lnTo>
                  <a:lnTo>
                    <a:pt x="5565" y="37"/>
                  </a:lnTo>
                  <a:lnTo>
                    <a:pt x="5550" y="18"/>
                  </a:lnTo>
                  <a:lnTo>
                    <a:pt x="5535" y="0"/>
                  </a:lnTo>
                  <a:lnTo>
                    <a:pt x="5585" y="0"/>
                  </a:lnTo>
                  <a:lnTo>
                    <a:pt x="5596" y="13"/>
                  </a:lnTo>
                  <a:lnTo>
                    <a:pt x="5605" y="24"/>
                  </a:lnTo>
                  <a:lnTo>
                    <a:pt x="5614" y="37"/>
                  </a:lnTo>
                  <a:lnTo>
                    <a:pt x="5624" y="49"/>
                  </a:lnTo>
                  <a:lnTo>
                    <a:pt x="5647" y="80"/>
                  </a:lnTo>
                  <a:lnTo>
                    <a:pt x="5669" y="111"/>
                  </a:lnTo>
                  <a:lnTo>
                    <a:pt x="5690" y="142"/>
                  </a:lnTo>
                  <a:lnTo>
                    <a:pt x="5708" y="173"/>
                  </a:lnTo>
                  <a:lnTo>
                    <a:pt x="5725" y="203"/>
                  </a:lnTo>
                  <a:lnTo>
                    <a:pt x="5741" y="233"/>
                  </a:lnTo>
                  <a:lnTo>
                    <a:pt x="5756" y="263"/>
                  </a:lnTo>
                  <a:lnTo>
                    <a:pt x="5769" y="292"/>
                  </a:lnTo>
                  <a:lnTo>
                    <a:pt x="5782" y="321"/>
                  </a:lnTo>
                  <a:lnTo>
                    <a:pt x="5792" y="351"/>
                  </a:lnTo>
                  <a:lnTo>
                    <a:pt x="5800" y="380"/>
                  </a:lnTo>
                  <a:lnTo>
                    <a:pt x="5808" y="409"/>
                  </a:lnTo>
                  <a:lnTo>
                    <a:pt x="5814" y="438"/>
                  </a:lnTo>
                  <a:lnTo>
                    <a:pt x="5818" y="467"/>
                  </a:lnTo>
                  <a:lnTo>
                    <a:pt x="5822" y="497"/>
                  </a:lnTo>
                  <a:lnTo>
                    <a:pt x="5823" y="525"/>
                  </a:lnTo>
                  <a:lnTo>
                    <a:pt x="5823" y="555"/>
                  </a:lnTo>
                  <a:lnTo>
                    <a:pt x="5822" y="585"/>
                  </a:lnTo>
                  <a:lnTo>
                    <a:pt x="5819" y="615"/>
                  </a:lnTo>
                  <a:lnTo>
                    <a:pt x="5815" y="645"/>
                  </a:lnTo>
                  <a:lnTo>
                    <a:pt x="5809" y="674"/>
                  </a:lnTo>
                  <a:lnTo>
                    <a:pt x="5802" y="705"/>
                  </a:lnTo>
                  <a:lnTo>
                    <a:pt x="5794" y="736"/>
                  </a:lnTo>
                  <a:lnTo>
                    <a:pt x="5784" y="767"/>
                  </a:lnTo>
                  <a:lnTo>
                    <a:pt x="5773" y="799"/>
                  </a:lnTo>
                  <a:lnTo>
                    <a:pt x="5761" y="832"/>
                  </a:lnTo>
                  <a:lnTo>
                    <a:pt x="5746" y="864"/>
                  </a:lnTo>
                  <a:lnTo>
                    <a:pt x="5731" y="897"/>
                  </a:lnTo>
                  <a:lnTo>
                    <a:pt x="5714" y="930"/>
                  </a:lnTo>
                  <a:lnTo>
                    <a:pt x="5695" y="965"/>
                  </a:lnTo>
                  <a:lnTo>
                    <a:pt x="5676" y="999"/>
                  </a:lnTo>
                  <a:lnTo>
                    <a:pt x="5654" y="1035"/>
                  </a:lnTo>
                  <a:lnTo>
                    <a:pt x="5631" y="1072"/>
                  </a:lnTo>
                  <a:lnTo>
                    <a:pt x="5607" y="1110"/>
                  </a:lnTo>
                  <a:lnTo>
                    <a:pt x="5584" y="1147"/>
                  </a:lnTo>
                  <a:lnTo>
                    <a:pt x="5560" y="1185"/>
                  </a:lnTo>
                  <a:lnTo>
                    <a:pt x="5530" y="1231"/>
                  </a:lnTo>
                  <a:lnTo>
                    <a:pt x="5500" y="1277"/>
                  </a:lnTo>
                  <a:lnTo>
                    <a:pt x="5472" y="1324"/>
                  </a:lnTo>
                  <a:lnTo>
                    <a:pt x="5443" y="1371"/>
                  </a:lnTo>
                  <a:lnTo>
                    <a:pt x="5416" y="1419"/>
                  </a:lnTo>
                  <a:lnTo>
                    <a:pt x="5388" y="1467"/>
                  </a:lnTo>
                  <a:lnTo>
                    <a:pt x="5363" y="1515"/>
                  </a:lnTo>
                  <a:lnTo>
                    <a:pt x="5338" y="1564"/>
                  </a:lnTo>
                  <a:lnTo>
                    <a:pt x="5319" y="1605"/>
                  </a:lnTo>
                  <a:lnTo>
                    <a:pt x="5303" y="1644"/>
                  </a:lnTo>
                  <a:lnTo>
                    <a:pt x="5288" y="1683"/>
                  </a:lnTo>
                  <a:lnTo>
                    <a:pt x="5274" y="1720"/>
                  </a:lnTo>
                  <a:lnTo>
                    <a:pt x="5263" y="1758"/>
                  </a:lnTo>
                  <a:lnTo>
                    <a:pt x="5254" y="1795"/>
                  </a:lnTo>
                  <a:lnTo>
                    <a:pt x="5246" y="1832"/>
                  </a:lnTo>
                  <a:lnTo>
                    <a:pt x="5239" y="1867"/>
                  </a:lnTo>
                  <a:lnTo>
                    <a:pt x="5234" y="1903"/>
                  </a:lnTo>
                  <a:lnTo>
                    <a:pt x="5232" y="1938"/>
                  </a:lnTo>
                  <a:lnTo>
                    <a:pt x="5231" y="1974"/>
                  </a:lnTo>
                  <a:lnTo>
                    <a:pt x="5231" y="2008"/>
                  </a:lnTo>
                  <a:lnTo>
                    <a:pt x="5233" y="2043"/>
                  </a:lnTo>
                  <a:lnTo>
                    <a:pt x="5237" y="2077"/>
                  </a:lnTo>
                  <a:lnTo>
                    <a:pt x="5242" y="2112"/>
                  </a:lnTo>
                  <a:lnTo>
                    <a:pt x="5249" y="2145"/>
                  </a:lnTo>
                  <a:lnTo>
                    <a:pt x="5256" y="2173"/>
                  </a:lnTo>
                  <a:lnTo>
                    <a:pt x="5265" y="2201"/>
                  </a:lnTo>
                  <a:lnTo>
                    <a:pt x="5274" y="2227"/>
                  </a:lnTo>
                  <a:lnTo>
                    <a:pt x="5286" y="2253"/>
                  </a:lnTo>
                  <a:lnTo>
                    <a:pt x="5299" y="2277"/>
                  </a:lnTo>
                  <a:lnTo>
                    <a:pt x="5312" y="2301"/>
                  </a:lnTo>
                  <a:lnTo>
                    <a:pt x="5327" y="2324"/>
                  </a:lnTo>
                  <a:lnTo>
                    <a:pt x="5344" y="2347"/>
                  </a:lnTo>
                  <a:lnTo>
                    <a:pt x="5362" y="2370"/>
                  </a:lnTo>
                  <a:lnTo>
                    <a:pt x="5380" y="2391"/>
                  </a:lnTo>
                  <a:lnTo>
                    <a:pt x="5401" y="2413"/>
                  </a:lnTo>
                  <a:lnTo>
                    <a:pt x="5421" y="2435"/>
                  </a:lnTo>
                  <a:lnTo>
                    <a:pt x="5443" y="2457"/>
                  </a:lnTo>
                  <a:lnTo>
                    <a:pt x="5467" y="2479"/>
                  </a:lnTo>
                  <a:lnTo>
                    <a:pt x="5491" y="2500"/>
                  </a:lnTo>
                  <a:lnTo>
                    <a:pt x="5517" y="2523"/>
                  </a:lnTo>
                  <a:lnTo>
                    <a:pt x="5556" y="2557"/>
                  </a:lnTo>
                  <a:lnTo>
                    <a:pt x="5593" y="2590"/>
                  </a:lnTo>
                  <a:lnTo>
                    <a:pt x="5629" y="2623"/>
                  </a:lnTo>
                  <a:lnTo>
                    <a:pt x="5662" y="2655"/>
                  </a:lnTo>
                  <a:lnTo>
                    <a:pt x="5695" y="2687"/>
                  </a:lnTo>
                  <a:lnTo>
                    <a:pt x="5726" y="2718"/>
                  </a:lnTo>
                  <a:lnTo>
                    <a:pt x="5755" y="2749"/>
                  </a:lnTo>
                  <a:lnTo>
                    <a:pt x="5784" y="2780"/>
                  </a:lnTo>
                  <a:lnTo>
                    <a:pt x="5803" y="2804"/>
                  </a:lnTo>
                  <a:lnTo>
                    <a:pt x="5821" y="2828"/>
                  </a:lnTo>
                  <a:lnTo>
                    <a:pt x="5835" y="2854"/>
                  </a:lnTo>
                  <a:lnTo>
                    <a:pt x="5849" y="2880"/>
                  </a:lnTo>
                  <a:lnTo>
                    <a:pt x="5860" y="2906"/>
                  </a:lnTo>
                  <a:lnTo>
                    <a:pt x="5869" y="2933"/>
                  </a:lnTo>
                  <a:lnTo>
                    <a:pt x="5876" y="2960"/>
                  </a:lnTo>
                  <a:lnTo>
                    <a:pt x="5880" y="2989"/>
                  </a:lnTo>
                  <a:lnTo>
                    <a:pt x="5882" y="3018"/>
                  </a:lnTo>
                  <a:lnTo>
                    <a:pt x="5884" y="3046"/>
                  </a:lnTo>
                  <a:lnTo>
                    <a:pt x="5881" y="3076"/>
                  </a:lnTo>
                  <a:lnTo>
                    <a:pt x="5878" y="3105"/>
                  </a:lnTo>
                  <a:lnTo>
                    <a:pt x="5871" y="3135"/>
                  </a:lnTo>
                  <a:lnTo>
                    <a:pt x="5863" y="3164"/>
                  </a:lnTo>
                  <a:lnTo>
                    <a:pt x="5853" y="3194"/>
                  </a:lnTo>
                  <a:lnTo>
                    <a:pt x="5840" y="3224"/>
                  </a:lnTo>
                  <a:lnTo>
                    <a:pt x="5827" y="3250"/>
                  </a:lnTo>
                  <a:lnTo>
                    <a:pt x="5814" y="3276"/>
                  </a:lnTo>
                  <a:lnTo>
                    <a:pt x="5800" y="3302"/>
                  </a:lnTo>
                  <a:lnTo>
                    <a:pt x="5785" y="3327"/>
                  </a:lnTo>
                  <a:lnTo>
                    <a:pt x="5754" y="3377"/>
                  </a:lnTo>
                  <a:lnTo>
                    <a:pt x="5722" y="3425"/>
                  </a:lnTo>
                  <a:lnTo>
                    <a:pt x="5687" y="3473"/>
                  </a:lnTo>
                  <a:lnTo>
                    <a:pt x="5653" y="3519"/>
                  </a:lnTo>
                  <a:lnTo>
                    <a:pt x="5619" y="3564"/>
                  </a:lnTo>
                  <a:lnTo>
                    <a:pt x="5585" y="3607"/>
                  </a:lnTo>
                  <a:lnTo>
                    <a:pt x="5556" y="3644"/>
                  </a:lnTo>
                  <a:lnTo>
                    <a:pt x="5526" y="3681"/>
                  </a:lnTo>
                  <a:lnTo>
                    <a:pt x="5496" y="3717"/>
                  </a:lnTo>
                  <a:lnTo>
                    <a:pt x="5465" y="3754"/>
                  </a:lnTo>
                  <a:lnTo>
                    <a:pt x="5434" y="3790"/>
                  </a:lnTo>
                  <a:lnTo>
                    <a:pt x="5403" y="3825"/>
                  </a:lnTo>
                  <a:lnTo>
                    <a:pt x="5372" y="3861"/>
                  </a:lnTo>
                  <a:lnTo>
                    <a:pt x="5341" y="3895"/>
                  </a:lnTo>
                  <a:lnTo>
                    <a:pt x="5312" y="3927"/>
                  </a:lnTo>
                  <a:lnTo>
                    <a:pt x="5284" y="3959"/>
                  </a:lnTo>
                  <a:lnTo>
                    <a:pt x="5255" y="3993"/>
                  </a:lnTo>
                  <a:lnTo>
                    <a:pt x="5227" y="4025"/>
                  </a:lnTo>
                  <a:lnTo>
                    <a:pt x="5208" y="4049"/>
                  </a:lnTo>
                  <a:lnTo>
                    <a:pt x="5190" y="4074"/>
                  </a:lnTo>
                  <a:lnTo>
                    <a:pt x="5174" y="4099"/>
                  </a:lnTo>
                  <a:lnTo>
                    <a:pt x="5160" y="4127"/>
                  </a:lnTo>
                  <a:lnTo>
                    <a:pt x="5147" y="4154"/>
                  </a:lnTo>
                  <a:lnTo>
                    <a:pt x="5137" y="4183"/>
                  </a:lnTo>
                  <a:lnTo>
                    <a:pt x="5129" y="4212"/>
                  </a:lnTo>
                  <a:lnTo>
                    <a:pt x="5122" y="4243"/>
                  </a:lnTo>
                  <a:lnTo>
                    <a:pt x="5116" y="4275"/>
                  </a:lnTo>
                  <a:lnTo>
                    <a:pt x="5113" y="4307"/>
                  </a:lnTo>
                  <a:lnTo>
                    <a:pt x="5112" y="4341"/>
                  </a:lnTo>
                  <a:lnTo>
                    <a:pt x="5112" y="4376"/>
                  </a:lnTo>
                  <a:lnTo>
                    <a:pt x="5114" y="4412"/>
                  </a:lnTo>
                  <a:lnTo>
                    <a:pt x="5117" y="4449"/>
                  </a:lnTo>
                  <a:lnTo>
                    <a:pt x="5123" y="4488"/>
                  </a:lnTo>
                  <a:lnTo>
                    <a:pt x="5130" y="4528"/>
                  </a:lnTo>
                  <a:lnTo>
                    <a:pt x="5141" y="4580"/>
                  </a:lnTo>
                  <a:lnTo>
                    <a:pt x="5154" y="4633"/>
                  </a:lnTo>
                  <a:lnTo>
                    <a:pt x="5169" y="4683"/>
                  </a:lnTo>
                  <a:lnTo>
                    <a:pt x="5185" y="4735"/>
                  </a:lnTo>
                  <a:lnTo>
                    <a:pt x="5202" y="4785"/>
                  </a:lnTo>
                  <a:lnTo>
                    <a:pt x="5221" y="4834"/>
                  </a:lnTo>
                  <a:lnTo>
                    <a:pt x="5240" y="4884"/>
                  </a:lnTo>
                  <a:lnTo>
                    <a:pt x="5261" y="4933"/>
                  </a:lnTo>
                  <a:lnTo>
                    <a:pt x="5283" y="4981"/>
                  </a:lnTo>
                  <a:lnTo>
                    <a:pt x="5304" y="5029"/>
                  </a:lnTo>
                  <a:lnTo>
                    <a:pt x="5327" y="5076"/>
                  </a:lnTo>
                  <a:lnTo>
                    <a:pt x="5350" y="5123"/>
                  </a:lnTo>
                  <a:lnTo>
                    <a:pt x="5398" y="5216"/>
                  </a:lnTo>
                  <a:lnTo>
                    <a:pt x="5447" y="5307"/>
                  </a:lnTo>
                  <a:lnTo>
                    <a:pt x="5467" y="5345"/>
                  </a:lnTo>
                  <a:lnTo>
                    <a:pt x="5487" y="5382"/>
                  </a:lnTo>
                  <a:lnTo>
                    <a:pt x="5507" y="5418"/>
                  </a:lnTo>
                  <a:lnTo>
                    <a:pt x="5527" y="5456"/>
                  </a:lnTo>
                  <a:lnTo>
                    <a:pt x="5547" y="5493"/>
                  </a:lnTo>
                  <a:lnTo>
                    <a:pt x="5567" y="5529"/>
                  </a:lnTo>
                  <a:lnTo>
                    <a:pt x="5588" y="5567"/>
                  </a:lnTo>
                  <a:lnTo>
                    <a:pt x="5608" y="5604"/>
                  </a:lnTo>
                  <a:lnTo>
                    <a:pt x="5642" y="5667"/>
                  </a:lnTo>
                  <a:lnTo>
                    <a:pt x="5676" y="5731"/>
                  </a:lnTo>
                  <a:lnTo>
                    <a:pt x="5710" y="5794"/>
                  </a:lnTo>
                  <a:lnTo>
                    <a:pt x="5745" y="5857"/>
                  </a:lnTo>
                  <a:lnTo>
                    <a:pt x="5779" y="5921"/>
                  </a:lnTo>
                  <a:lnTo>
                    <a:pt x="5814" y="5985"/>
                  </a:lnTo>
                  <a:lnTo>
                    <a:pt x="5848" y="6048"/>
                  </a:lnTo>
                  <a:lnTo>
                    <a:pt x="5881" y="6111"/>
                  </a:lnTo>
                  <a:lnTo>
                    <a:pt x="5904" y="6153"/>
                  </a:lnTo>
                  <a:lnTo>
                    <a:pt x="5927" y="6194"/>
                  </a:lnTo>
                  <a:lnTo>
                    <a:pt x="5950" y="6234"/>
                  </a:lnTo>
                  <a:lnTo>
                    <a:pt x="5974" y="6274"/>
                  </a:lnTo>
                  <a:lnTo>
                    <a:pt x="5998" y="6313"/>
                  </a:lnTo>
                  <a:lnTo>
                    <a:pt x="6025" y="6350"/>
                  </a:lnTo>
                  <a:lnTo>
                    <a:pt x="6051" y="6386"/>
                  </a:lnTo>
                  <a:lnTo>
                    <a:pt x="6080" y="6421"/>
                  </a:lnTo>
                  <a:lnTo>
                    <a:pt x="6095" y="6438"/>
                  </a:lnTo>
                  <a:lnTo>
                    <a:pt x="6110" y="6454"/>
                  </a:lnTo>
                  <a:lnTo>
                    <a:pt x="6125" y="6470"/>
                  </a:lnTo>
                  <a:lnTo>
                    <a:pt x="6141" y="6485"/>
                  </a:lnTo>
                  <a:lnTo>
                    <a:pt x="6158" y="6500"/>
                  </a:lnTo>
                  <a:lnTo>
                    <a:pt x="6174" y="6515"/>
                  </a:lnTo>
                  <a:lnTo>
                    <a:pt x="6191" y="6528"/>
                  </a:lnTo>
                  <a:lnTo>
                    <a:pt x="6209" y="6542"/>
                  </a:lnTo>
                  <a:lnTo>
                    <a:pt x="6228" y="6555"/>
                  </a:lnTo>
                  <a:lnTo>
                    <a:pt x="6247" y="6567"/>
                  </a:lnTo>
                  <a:lnTo>
                    <a:pt x="6267" y="6580"/>
                  </a:lnTo>
                  <a:lnTo>
                    <a:pt x="6286" y="6590"/>
                  </a:lnTo>
                  <a:lnTo>
                    <a:pt x="6307" y="6602"/>
                  </a:lnTo>
                  <a:lnTo>
                    <a:pt x="6329" y="6611"/>
                  </a:lnTo>
                  <a:lnTo>
                    <a:pt x="6350" y="6620"/>
                  </a:lnTo>
                  <a:lnTo>
                    <a:pt x="6373" y="6629"/>
                  </a:lnTo>
                  <a:lnTo>
                    <a:pt x="6422" y="6645"/>
                  </a:lnTo>
                  <a:lnTo>
                    <a:pt x="6470" y="6660"/>
                  </a:lnTo>
                  <a:lnTo>
                    <a:pt x="6519" y="6674"/>
                  </a:lnTo>
                  <a:lnTo>
                    <a:pt x="6570" y="6687"/>
                  </a:lnTo>
                  <a:lnTo>
                    <a:pt x="6619" y="6699"/>
                  </a:lnTo>
                  <a:lnTo>
                    <a:pt x="6669" y="6711"/>
                  </a:lnTo>
                  <a:lnTo>
                    <a:pt x="6719" y="6721"/>
                  </a:lnTo>
                  <a:lnTo>
                    <a:pt x="6769" y="6731"/>
                  </a:lnTo>
                  <a:lnTo>
                    <a:pt x="6777" y="6734"/>
                  </a:lnTo>
                  <a:lnTo>
                    <a:pt x="6821" y="6744"/>
                  </a:lnTo>
                  <a:lnTo>
                    <a:pt x="6864" y="6756"/>
                  </a:lnTo>
                  <a:lnTo>
                    <a:pt x="6908" y="6768"/>
                  </a:lnTo>
                  <a:lnTo>
                    <a:pt x="6950" y="6782"/>
                  </a:lnTo>
                  <a:lnTo>
                    <a:pt x="6993" y="6797"/>
                  </a:lnTo>
                  <a:lnTo>
                    <a:pt x="7034" y="6812"/>
                  </a:lnTo>
                  <a:lnTo>
                    <a:pt x="7074" y="6829"/>
                  </a:lnTo>
                  <a:lnTo>
                    <a:pt x="7114" y="6846"/>
                  </a:lnTo>
                  <a:lnTo>
                    <a:pt x="7153" y="6863"/>
                  </a:lnTo>
                  <a:lnTo>
                    <a:pt x="7192" y="6882"/>
                  </a:lnTo>
                  <a:lnTo>
                    <a:pt x="7231" y="6901"/>
                  </a:lnTo>
                  <a:lnTo>
                    <a:pt x="7269" y="6921"/>
                  </a:lnTo>
                  <a:lnTo>
                    <a:pt x="7344" y="6961"/>
                  </a:lnTo>
                  <a:lnTo>
                    <a:pt x="7416" y="7001"/>
                  </a:lnTo>
                  <a:lnTo>
                    <a:pt x="7438" y="7014"/>
                  </a:lnTo>
                  <a:lnTo>
                    <a:pt x="7460" y="7026"/>
                  </a:lnTo>
                  <a:lnTo>
                    <a:pt x="7480" y="7039"/>
                  </a:lnTo>
                  <a:lnTo>
                    <a:pt x="7502" y="7051"/>
                  </a:lnTo>
                  <a:lnTo>
                    <a:pt x="7524" y="7063"/>
                  </a:lnTo>
                  <a:lnTo>
                    <a:pt x="7546" y="7076"/>
                  </a:lnTo>
                  <a:lnTo>
                    <a:pt x="7568" y="7088"/>
                  </a:lnTo>
                  <a:lnTo>
                    <a:pt x="7589" y="7101"/>
                  </a:lnTo>
                  <a:lnTo>
                    <a:pt x="7658" y="7141"/>
                  </a:lnTo>
                  <a:lnTo>
                    <a:pt x="7728" y="7181"/>
                  </a:lnTo>
                  <a:lnTo>
                    <a:pt x="7798" y="7221"/>
                  </a:lnTo>
                  <a:lnTo>
                    <a:pt x="7868" y="7261"/>
                  </a:lnTo>
                  <a:lnTo>
                    <a:pt x="7939" y="7300"/>
                  </a:lnTo>
                  <a:lnTo>
                    <a:pt x="8010" y="7339"/>
                  </a:lnTo>
                  <a:lnTo>
                    <a:pt x="8081" y="7377"/>
                  </a:lnTo>
                  <a:lnTo>
                    <a:pt x="8154" y="7415"/>
                  </a:lnTo>
                  <a:lnTo>
                    <a:pt x="8174" y="7427"/>
                  </a:lnTo>
                  <a:lnTo>
                    <a:pt x="8195" y="7438"/>
                  </a:lnTo>
                  <a:lnTo>
                    <a:pt x="8216" y="7449"/>
                  </a:lnTo>
                  <a:lnTo>
                    <a:pt x="8234" y="7462"/>
                  </a:lnTo>
                  <a:lnTo>
                    <a:pt x="8254" y="7475"/>
                  </a:lnTo>
                  <a:lnTo>
                    <a:pt x="8271" y="7487"/>
                  </a:lnTo>
                  <a:lnTo>
                    <a:pt x="8288" y="7501"/>
                  </a:lnTo>
                  <a:lnTo>
                    <a:pt x="8305" y="7514"/>
                  </a:lnTo>
                  <a:lnTo>
                    <a:pt x="8321" y="7529"/>
                  </a:lnTo>
                  <a:lnTo>
                    <a:pt x="8336" y="7542"/>
                  </a:lnTo>
                  <a:lnTo>
                    <a:pt x="8350" y="7557"/>
                  </a:lnTo>
                  <a:lnTo>
                    <a:pt x="8365" y="7572"/>
                  </a:lnTo>
                  <a:lnTo>
                    <a:pt x="8377" y="7587"/>
                  </a:lnTo>
                  <a:lnTo>
                    <a:pt x="8390" y="7602"/>
                  </a:lnTo>
                  <a:lnTo>
                    <a:pt x="8402" y="7618"/>
                  </a:lnTo>
                  <a:lnTo>
                    <a:pt x="8413" y="7634"/>
                  </a:lnTo>
                  <a:lnTo>
                    <a:pt x="8423" y="7651"/>
                  </a:lnTo>
                  <a:lnTo>
                    <a:pt x="8434" y="7667"/>
                  </a:lnTo>
                  <a:lnTo>
                    <a:pt x="8443" y="7685"/>
                  </a:lnTo>
                  <a:lnTo>
                    <a:pt x="8451" y="7702"/>
                  </a:lnTo>
                  <a:lnTo>
                    <a:pt x="8459" y="7720"/>
                  </a:lnTo>
                  <a:lnTo>
                    <a:pt x="8466" y="7739"/>
                  </a:lnTo>
                  <a:lnTo>
                    <a:pt x="8472" y="7757"/>
                  </a:lnTo>
                  <a:lnTo>
                    <a:pt x="8477" y="7775"/>
                  </a:lnTo>
                  <a:lnTo>
                    <a:pt x="8483" y="7795"/>
                  </a:lnTo>
                  <a:lnTo>
                    <a:pt x="8486" y="7813"/>
                  </a:lnTo>
                  <a:lnTo>
                    <a:pt x="8491" y="7834"/>
                  </a:lnTo>
                  <a:lnTo>
                    <a:pt x="8493" y="7853"/>
                  </a:lnTo>
                  <a:lnTo>
                    <a:pt x="8496" y="7874"/>
                  </a:lnTo>
                  <a:lnTo>
                    <a:pt x="8498" y="7893"/>
                  </a:lnTo>
                  <a:lnTo>
                    <a:pt x="8498" y="7915"/>
                  </a:lnTo>
                  <a:lnTo>
                    <a:pt x="8499" y="7936"/>
                  </a:lnTo>
                  <a:lnTo>
                    <a:pt x="8498" y="7975"/>
                  </a:lnTo>
                  <a:lnTo>
                    <a:pt x="8494" y="8014"/>
                  </a:lnTo>
                  <a:lnTo>
                    <a:pt x="8490" y="8053"/>
                  </a:lnTo>
                  <a:lnTo>
                    <a:pt x="8483" y="8091"/>
                  </a:lnTo>
                  <a:lnTo>
                    <a:pt x="8475" y="8128"/>
                  </a:lnTo>
                  <a:lnTo>
                    <a:pt x="8465" y="8165"/>
                  </a:lnTo>
                  <a:lnTo>
                    <a:pt x="8453" y="8202"/>
                  </a:lnTo>
                  <a:lnTo>
                    <a:pt x="8441" y="8239"/>
                  </a:lnTo>
                  <a:lnTo>
                    <a:pt x="8424" y="8274"/>
                  </a:lnTo>
                  <a:lnTo>
                    <a:pt x="8408" y="8310"/>
                  </a:lnTo>
                  <a:lnTo>
                    <a:pt x="8389" y="8344"/>
                  </a:lnTo>
                  <a:lnTo>
                    <a:pt x="8369" y="8379"/>
                  </a:lnTo>
                  <a:lnTo>
                    <a:pt x="8348" y="8412"/>
                  </a:lnTo>
                  <a:lnTo>
                    <a:pt x="8324" y="8444"/>
                  </a:lnTo>
                  <a:lnTo>
                    <a:pt x="8298" y="8476"/>
                  </a:lnTo>
                  <a:lnTo>
                    <a:pt x="8272" y="8507"/>
                  </a:lnTo>
                  <a:lnTo>
                    <a:pt x="8244" y="8537"/>
                  </a:lnTo>
                  <a:lnTo>
                    <a:pt x="8216" y="8568"/>
                  </a:lnTo>
                  <a:lnTo>
                    <a:pt x="8188" y="8598"/>
                  </a:lnTo>
                  <a:lnTo>
                    <a:pt x="8161" y="8629"/>
                  </a:lnTo>
                  <a:lnTo>
                    <a:pt x="8129" y="8662"/>
                  </a:lnTo>
                  <a:lnTo>
                    <a:pt x="8098" y="8695"/>
                  </a:lnTo>
                  <a:lnTo>
                    <a:pt x="8067" y="8729"/>
                  </a:lnTo>
                  <a:lnTo>
                    <a:pt x="8036" y="8764"/>
                  </a:lnTo>
                  <a:lnTo>
                    <a:pt x="8005" y="8798"/>
                  </a:lnTo>
                  <a:lnTo>
                    <a:pt x="7975" y="8834"/>
                  </a:lnTo>
                  <a:lnTo>
                    <a:pt x="7945" y="8869"/>
                  </a:lnTo>
                  <a:lnTo>
                    <a:pt x="7915" y="8905"/>
                  </a:lnTo>
                  <a:lnTo>
                    <a:pt x="7898" y="8928"/>
                  </a:lnTo>
                  <a:lnTo>
                    <a:pt x="7882" y="8953"/>
                  </a:lnTo>
                  <a:lnTo>
                    <a:pt x="7866" y="8980"/>
                  </a:lnTo>
                  <a:lnTo>
                    <a:pt x="7851" y="9008"/>
                  </a:lnTo>
                  <a:lnTo>
                    <a:pt x="7836" y="9039"/>
                  </a:lnTo>
                  <a:lnTo>
                    <a:pt x="7822" y="9071"/>
                  </a:lnTo>
                  <a:lnTo>
                    <a:pt x="7808" y="9107"/>
                  </a:lnTo>
                  <a:lnTo>
                    <a:pt x="7796" y="9144"/>
                  </a:lnTo>
                  <a:lnTo>
                    <a:pt x="7790" y="9161"/>
                  </a:lnTo>
                  <a:lnTo>
                    <a:pt x="7787" y="9178"/>
                  </a:lnTo>
                  <a:lnTo>
                    <a:pt x="7783" y="9194"/>
                  </a:lnTo>
                  <a:lnTo>
                    <a:pt x="7781" y="9209"/>
                  </a:lnTo>
                  <a:lnTo>
                    <a:pt x="7780" y="9224"/>
                  </a:lnTo>
                  <a:lnTo>
                    <a:pt x="7781" y="9238"/>
                  </a:lnTo>
                  <a:lnTo>
                    <a:pt x="7783" y="9251"/>
                  </a:lnTo>
                  <a:lnTo>
                    <a:pt x="7788" y="9264"/>
                  </a:lnTo>
                  <a:lnTo>
                    <a:pt x="7794" y="9275"/>
                  </a:lnTo>
                  <a:lnTo>
                    <a:pt x="7800" y="9288"/>
                  </a:lnTo>
                  <a:lnTo>
                    <a:pt x="7811" y="9298"/>
                  </a:lnTo>
                  <a:lnTo>
                    <a:pt x="7822" y="9310"/>
                  </a:lnTo>
                  <a:lnTo>
                    <a:pt x="7837" y="9319"/>
                  </a:lnTo>
                  <a:lnTo>
                    <a:pt x="7853" y="9329"/>
                  </a:lnTo>
                  <a:lnTo>
                    <a:pt x="7873" y="9339"/>
                  </a:lnTo>
                  <a:lnTo>
                    <a:pt x="7895" y="9348"/>
                  </a:lnTo>
                  <a:lnTo>
                    <a:pt x="7943" y="9366"/>
                  </a:lnTo>
                  <a:lnTo>
                    <a:pt x="7990" y="9384"/>
                  </a:lnTo>
                  <a:lnTo>
                    <a:pt x="8034" y="9404"/>
                  </a:lnTo>
                  <a:lnTo>
                    <a:pt x="8078" y="9425"/>
                  </a:lnTo>
                  <a:lnTo>
                    <a:pt x="8120" y="9445"/>
                  </a:lnTo>
                  <a:lnTo>
                    <a:pt x="8161" y="9466"/>
                  </a:lnTo>
                  <a:lnTo>
                    <a:pt x="8200" y="9488"/>
                  </a:lnTo>
                  <a:lnTo>
                    <a:pt x="8238" y="9509"/>
                  </a:lnTo>
                  <a:lnTo>
                    <a:pt x="8266" y="9528"/>
                  </a:lnTo>
                  <a:lnTo>
                    <a:pt x="8294" y="9548"/>
                  </a:lnTo>
                  <a:lnTo>
                    <a:pt x="8320" y="9570"/>
                  </a:lnTo>
                  <a:lnTo>
                    <a:pt x="8344" y="9593"/>
                  </a:lnTo>
                  <a:lnTo>
                    <a:pt x="8367" y="9617"/>
                  </a:lnTo>
                  <a:lnTo>
                    <a:pt x="8389" y="9642"/>
                  </a:lnTo>
                  <a:lnTo>
                    <a:pt x="8408" y="9669"/>
                  </a:lnTo>
                  <a:lnTo>
                    <a:pt x="8427" y="9697"/>
                  </a:lnTo>
                  <a:lnTo>
                    <a:pt x="8444" y="9728"/>
                  </a:lnTo>
                  <a:lnTo>
                    <a:pt x="8460" y="9759"/>
                  </a:lnTo>
                  <a:lnTo>
                    <a:pt x="8474" y="9793"/>
                  </a:lnTo>
                  <a:lnTo>
                    <a:pt x="8488" y="9827"/>
                  </a:lnTo>
                  <a:lnTo>
                    <a:pt x="8499" y="9864"/>
                  </a:lnTo>
                  <a:lnTo>
                    <a:pt x="8509" y="9902"/>
                  </a:lnTo>
                  <a:lnTo>
                    <a:pt x="8519" y="9942"/>
                  </a:lnTo>
                  <a:lnTo>
                    <a:pt x="8525" y="9984"/>
                  </a:lnTo>
                  <a:lnTo>
                    <a:pt x="8532" y="10028"/>
                  </a:lnTo>
                  <a:lnTo>
                    <a:pt x="8537" y="10070"/>
                  </a:lnTo>
                  <a:lnTo>
                    <a:pt x="8538" y="10114"/>
                  </a:lnTo>
                  <a:lnTo>
                    <a:pt x="8538" y="10155"/>
                  </a:lnTo>
                  <a:lnTo>
                    <a:pt x="8537" y="10198"/>
                  </a:lnTo>
                  <a:lnTo>
                    <a:pt x="8532" y="10238"/>
                  </a:lnTo>
                  <a:lnTo>
                    <a:pt x="8527" y="10278"/>
                  </a:lnTo>
                  <a:lnTo>
                    <a:pt x="8519" y="10318"/>
                  </a:lnTo>
                  <a:lnTo>
                    <a:pt x="8477"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0" name="Freeform 8">
              <a:extLst>
                <a:ext uri="{FF2B5EF4-FFF2-40B4-BE49-F238E27FC236}">
                  <a16:creationId xmlns:a16="http://schemas.microsoft.com/office/drawing/2014/main" id="{5E6A6593-9F4E-41D1-B1C0-5CDC416E5DFF}"/>
                </a:ext>
              </a:extLst>
            </p:cNvPr>
            <p:cNvSpPr>
              <a:spLocks noEditPoints="1"/>
            </p:cNvSpPr>
            <p:nvPr userDrawn="1"/>
          </p:nvSpPr>
          <p:spPr bwMode="auto">
            <a:xfrm>
              <a:off x="7598803" y="32572"/>
              <a:ext cx="4596811" cy="4513063"/>
            </a:xfrm>
            <a:custGeom>
              <a:avLst/>
              <a:gdLst>
                <a:gd name="T0" fmla="*/ 3749 w 6916"/>
                <a:gd name="T1" fmla="*/ 222 h 6789"/>
                <a:gd name="T2" fmla="*/ 3783 w 6916"/>
                <a:gd name="T3" fmla="*/ 241 h 6789"/>
                <a:gd name="T4" fmla="*/ 3725 w 6916"/>
                <a:gd name="T5" fmla="*/ 448 h 6789"/>
                <a:gd name="T6" fmla="*/ 3899 w 6916"/>
                <a:gd name="T7" fmla="*/ 1029 h 6789"/>
                <a:gd name="T8" fmla="*/ 3994 w 6916"/>
                <a:gd name="T9" fmla="*/ 1089 h 6789"/>
                <a:gd name="T10" fmla="*/ 2970 w 6916"/>
                <a:gd name="T11" fmla="*/ 1230 h 6789"/>
                <a:gd name="T12" fmla="*/ 2495 w 6916"/>
                <a:gd name="T13" fmla="*/ 1279 h 6789"/>
                <a:gd name="T14" fmla="*/ 2516 w 6916"/>
                <a:gd name="T15" fmla="*/ 1315 h 6789"/>
                <a:gd name="T16" fmla="*/ 4173 w 6916"/>
                <a:gd name="T17" fmla="*/ 1313 h 6789"/>
                <a:gd name="T18" fmla="*/ 2196 w 6916"/>
                <a:gd name="T19" fmla="*/ 1415 h 6789"/>
                <a:gd name="T20" fmla="*/ 3592 w 6916"/>
                <a:gd name="T21" fmla="*/ 1565 h 6789"/>
                <a:gd name="T22" fmla="*/ 3561 w 6916"/>
                <a:gd name="T23" fmla="*/ 1488 h 6789"/>
                <a:gd name="T24" fmla="*/ 6455 w 6916"/>
                <a:gd name="T25" fmla="*/ 1619 h 6789"/>
                <a:gd name="T26" fmla="*/ 3753 w 6916"/>
                <a:gd name="T27" fmla="*/ 1713 h 6789"/>
                <a:gd name="T28" fmla="*/ 3966 w 6916"/>
                <a:gd name="T29" fmla="*/ 1864 h 6789"/>
                <a:gd name="T30" fmla="*/ 6028 w 6916"/>
                <a:gd name="T31" fmla="*/ 1794 h 6789"/>
                <a:gd name="T32" fmla="*/ 1929 w 6916"/>
                <a:gd name="T33" fmla="*/ 1695 h 6789"/>
                <a:gd name="T34" fmla="*/ 4157 w 6916"/>
                <a:gd name="T35" fmla="*/ 1917 h 6789"/>
                <a:gd name="T36" fmla="*/ 4258 w 6916"/>
                <a:gd name="T37" fmla="*/ 1696 h 6789"/>
                <a:gd name="T38" fmla="*/ 5338 w 6916"/>
                <a:gd name="T39" fmla="*/ 2064 h 6789"/>
                <a:gd name="T40" fmla="*/ 5577 w 6916"/>
                <a:gd name="T41" fmla="*/ 1972 h 6789"/>
                <a:gd name="T42" fmla="*/ 5132 w 6916"/>
                <a:gd name="T43" fmla="*/ 2122 h 6789"/>
                <a:gd name="T44" fmla="*/ 1685 w 6916"/>
                <a:gd name="T45" fmla="*/ 2367 h 6789"/>
                <a:gd name="T46" fmla="*/ 1723 w 6916"/>
                <a:gd name="T47" fmla="*/ 2375 h 6789"/>
                <a:gd name="T48" fmla="*/ 4686 w 6916"/>
                <a:gd name="T49" fmla="*/ 2344 h 6789"/>
                <a:gd name="T50" fmla="*/ 4630 w 6916"/>
                <a:gd name="T51" fmla="*/ 2582 h 6789"/>
                <a:gd name="T52" fmla="*/ 1714 w 6916"/>
                <a:gd name="T53" fmla="*/ 2601 h 6789"/>
                <a:gd name="T54" fmla="*/ 4594 w 6916"/>
                <a:gd name="T55" fmla="*/ 2783 h 6789"/>
                <a:gd name="T56" fmla="*/ 1750 w 6916"/>
                <a:gd name="T57" fmla="*/ 3220 h 6789"/>
                <a:gd name="T58" fmla="*/ 4552 w 6916"/>
                <a:gd name="T59" fmla="*/ 3525 h 6789"/>
                <a:gd name="T60" fmla="*/ 4588 w 6916"/>
                <a:gd name="T61" fmla="*/ 3270 h 6789"/>
                <a:gd name="T62" fmla="*/ 1768 w 6916"/>
                <a:gd name="T63" fmla="*/ 3623 h 6789"/>
                <a:gd name="T64" fmla="*/ 1756 w 6916"/>
                <a:gd name="T65" fmla="*/ 3796 h 6789"/>
                <a:gd name="T66" fmla="*/ 4535 w 6916"/>
                <a:gd name="T67" fmla="*/ 3738 h 6789"/>
                <a:gd name="T68" fmla="*/ 1620 w 6916"/>
                <a:gd name="T69" fmla="*/ 3998 h 6789"/>
                <a:gd name="T70" fmla="*/ 1056 w 6916"/>
                <a:gd name="T71" fmla="*/ 4389 h 6789"/>
                <a:gd name="T72" fmla="*/ 1243 w 6916"/>
                <a:gd name="T73" fmla="*/ 4324 h 6789"/>
                <a:gd name="T74" fmla="*/ 4375 w 6916"/>
                <a:gd name="T75" fmla="*/ 4168 h 6789"/>
                <a:gd name="T76" fmla="*/ 646 w 6916"/>
                <a:gd name="T77" fmla="*/ 4586 h 6789"/>
                <a:gd name="T78" fmla="*/ 689 w 6916"/>
                <a:gd name="T79" fmla="*/ 4607 h 6789"/>
                <a:gd name="T80" fmla="*/ 4176 w 6916"/>
                <a:gd name="T81" fmla="*/ 4620 h 6789"/>
                <a:gd name="T82" fmla="*/ 462 w 6916"/>
                <a:gd name="T83" fmla="*/ 4720 h 6789"/>
                <a:gd name="T84" fmla="*/ 3710 w 6916"/>
                <a:gd name="T85" fmla="*/ 5159 h 6789"/>
                <a:gd name="T86" fmla="*/ 3740 w 6916"/>
                <a:gd name="T87" fmla="*/ 5184 h 6789"/>
                <a:gd name="T88" fmla="*/ 156 w 6916"/>
                <a:gd name="T89" fmla="*/ 5071 h 6789"/>
                <a:gd name="T90" fmla="*/ 3420 w 6916"/>
                <a:gd name="T91" fmla="*/ 5541 h 6789"/>
                <a:gd name="T92" fmla="*/ 3502 w 6916"/>
                <a:gd name="T93" fmla="*/ 5457 h 6789"/>
                <a:gd name="T94" fmla="*/ 29 w 6916"/>
                <a:gd name="T95" fmla="*/ 5517 h 6789"/>
                <a:gd name="T96" fmla="*/ 3418 w 6916"/>
                <a:gd name="T97" fmla="*/ 5855 h 6789"/>
                <a:gd name="T98" fmla="*/ 3500 w 6916"/>
                <a:gd name="T99" fmla="*/ 6013 h 6789"/>
                <a:gd name="T100" fmla="*/ 345 w 6916"/>
                <a:gd name="T101" fmla="*/ 5986 h 6789"/>
                <a:gd name="T102" fmla="*/ 635 w 6916"/>
                <a:gd name="T103" fmla="*/ 6172 h 6789"/>
                <a:gd name="T104" fmla="*/ 1311 w 6916"/>
                <a:gd name="T105" fmla="*/ 6371 h 6789"/>
                <a:gd name="T106" fmla="*/ 1343 w 6916"/>
                <a:gd name="T107" fmla="*/ 6337 h 6789"/>
                <a:gd name="T108" fmla="*/ 3550 w 6916"/>
                <a:gd name="T109" fmla="*/ 6209 h 6789"/>
                <a:gd name="T110" fmla="*/ 1681 w 6916"/>
                <a:gd name="T111" fmla="*/ 6451 h 6789"/>
                <a:gd name="T112" fmla="*/ 1819 w 6916"/>
                <a:gd name="T113" fmla="*/ 6449 h 6789"/>
                <a:gd name="T114" fmla="*/ 2025 w 6916"/>
                <a:gd name="T115" fmla="*/ 6484 h 6789"/>
                <a:gd name="T116" fmla="*/ 2634 w 6916"/>
                <a:gd name="T117" fmla="*/ 6615 h 6789"/>
                <a:gd name="T118" fmla="*/ 2748 w 6916"/>
                <a:gd name="T119" fmla="*/ 6605 h 6789"/>
                <a:gd name="T120" fmla="*/ 2963 w 6916"/>
                <a:gd name="T121" fmla="*/ 6648 h 6789"/>
                <a:gd name="T122" fmla="*/ 3405 w 6916"/>
                <a:gd name="T123" fmla="*/ 6761 h 6789"/>
                <a:gd name="T124" fmla="*/ 3644 w 6916"/>
                <a:gd name="T125" fmla="*/ 6669 h 6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16" h="6789">
                  <a:moveTo>
                    <a:pt x="6916" y="1475"/>
                  </a:moveTo>
                  <a:lnTo>
                    <a:pt x="6913" y="1474"/>
                  </a:lnTo>
                  <a:lnTo>
                    <a:pt x="6909" y="1473"/>
                  </a:lnTo>
                  <a:lnTo>
                    <a:pt x="6905" y="1473"/>
                  </a:lnTo>
                  <a:lnTo>
                    <a:pt x="6901" y="1474"/>
                  </a:lnTo>
                  <a:lnTo>
                    <a:pt x="6676" y="1547"/>
                  </a:lnTo>
                  <a:lnTo>
                    <a:pt x="6672" y="1548"/>
                  </a:lnTo>
                  <a:lnTo>
                    <a:pt x="6669" y="1550"/>
                  </a:lnTo>
                  <a:lnTo>
                    <a:pt x="6666" y="1553"/>
                  </a:lnTo>
                  <a:lnTo>
                    <a:pt x="6665" y="1557"/>
                  </a:lnTo>
                  <a:lnTo>
                    <a:pt x="6662" y="1560"/>
                  </a:lnTo>
                  <a:lnTo>
                    <a:pt x="6662" y="1564"/>
                  </a:lnTo>
                  <a:lnTo>
                    <a:pt x="6662" y="1567"/>
                  </a:lnTo>
                  <a:lnTo>
                    <a:pt x="6664" y="1572"/>
                  </a:lnTo>
                  <a:lnTo>
                    <a:pt x="6666" y="1578"/>
                  </a:lnTo>
                  <a:lnTo>
                    <a:pt x="6671" y="1581"/>
                  </a:lnTo>
                  <a:lnTo>
                    <a:pt x="6676" y="1584"/>
                  </a:lnTo>
                  <a:lnTo>
                    <a:pt x="6682" y="1586"/>
                  </a:lnTo>
                  <a:lnTo>
                    <a:pt x="6688" y="1584"/>
                  </a:lnTo>
                  <a:lnTo>
                    <a:pt x="6913" y="1512"/>
                  </a:lnTo>
                  <a:lnTo>
                    <a:pt x="6915" y="1511"/>
                  </a:lnTo>
                  <a:lnTo>
                    <a:pt x="6916" y="1510"/>
                  </a:lnTo>
                  <a:lnTo>
                    <a:pt x="6916" y="1475"/>
                  </a:lnTo>
                  <a:close/>
                  <a:moveTo>
                    <a:pt x="3767" y="249"/>
                  </a:moveTo>
                  <a:lnTo>
                    <a:pt x="3760" y="247"/>
                  </a:lnTo>
                  <a:lnTo>
                    <a:pt x="3757" y="246"/>
                  </a:lnTo>
                  <a:lnTo>
                    <a:pt x="3753" y="244"/>
                  </a:lnTo>
                  <a:lnTo>
                    <a:pt x="3751" y="240"/>
                  </a:lnTo>
                  <a:lnTo>
                    <a:pt x="3750" y="237"/>
                  </a:lnTo>
                  <a:lnTo>
                    <a:pt x="3749" y="233"/>
                  </a:lnTo>
                  <a:lnTo>
                    <a:pt x="3748" y="230"/>
                  </a:lnTo>
                  <a:lnTo>
                    <a:pt x="3748" y="225"/>
                  </a:lnTo>
                  <a:lnTo>
                    <a:pt x="3749" y="222"/>
                  </a:lnTo>
                  <a:lnTo>
                    <a:pt x="3760" y="195"/>
                  </a:lnTo>
                  <a:lnTo>
                    <a:pt x="3772" y="169"/>
                  </a:lnTo>
                  <a:lnTo>
                    <a:pt x="3784" y="142"/>
                  </a:lnTo>
                  <a:lnTo>
                    <a:pt x="3798" y="115"/>
                  </a:lnTo>
                  <a:lnTo>
                    <a:pt x="3813" y="89"/>
                  </a:lnTo>
                  <a:lnTo>
                    <a:pt x="3828" y="62"/>
                  </a:lnTo>
                  <a:lnTo>
                    <a:pt x="3844" y="36"/>
                  </a:lnTo>
                  <a:lnTo>
                    <a:pt x="3861" y="10"/>
                  </a:lnTo>
                  <a:lnTo>
                    <a:pt x="3864" y="6"/>
                  </a:lnTo>
                  <a:lnTo>
                    <a:pt x="3867" y="4"/>
                  </a:lnTo>
                  <a:lnTo>
                    <a:pt x="3870" y="3"/>
                  </a:lnTo>
                  <a:lnTo>
                    <a:pt x="3874" y="2"/>
                  </a:lnTo>
                  <a:lnTo>
                    <a:pt x="3877" y="0"/>
                  </a:lnTo>
                  <a:lnTo>
                    <a:pt x="3881" y="2"/>
                  </a:lnTo>
                  <a:lnTo>
                    <a:pt x="3885" y="3"/>
                  </a:lnTo>
                  <a:lnTo>
                    <a:pt x="3889" y="4"/>
                  </a:lnTo>
                  <a:lnTo>
                    <a:pt x="3891" y="6"/>
                  </a:lnTo>
                  <a:lnTo>
                    <a:pt x="3894" y="10"/>
                  </a:lnTo>
                  <a:lnTo>
                    <a:pt x="3896" y="13"/>
                  </a:lnTo>
                  <a:lnTo>
                    <a:pt x="3897" y="17"/>
                  </a:lnTo>
                  <a:lnTo>
                    <a:pt x="3897" y="20"/>
                  </a:lnTo>
                  <a:lnTo>
                    <a:pt x="3897" y="25"/>
                  </a:lnTo>
                  <a:lnTo>
                    <a:pt x="3896" y="28"/>
                  </a:lnTo>
                  <a:lnTo>
                    <a:pt x="3894" y="31"/>
                  </a:lnTo>
                  <a:lnTo>
                    <a:pt x="3877" y="57"/>
                  </a:lnTo>
                  <a:lnTo>
                    <a:pt x="3862" y="83"/>
                  </a:lnTo>
                  <a:lnTo>
                    <a:pt x="3847" y="108"/>
                  </a:lnTo>
                  <a:lnTo>
                    <a:pt x="3834" y="134"/>
                  </a:lnTo>
                  <a:lnTo>
                    <a:pt x="3820" y="160"/>
                  </a:lnTo>
                  <a:lnTo>
                    <a:pt x="3808" y="185"/>
                  </a:lnTo>
                  <a:lnTo>
                    <a:pt x="3797" y="210"/>
                  </a:lnTo>
                  <a:lnTo>
                    <a:pt x="3785" y="237"/>
                  </a:lnTo>
                  <a:lnTo>
                    <a:pt x="3783" y="241"/>
                  </a:lnTo>
                  <a:lnTo>
                    <a:pt x="3779" y="246"/>
                  </a:lnTo>
                  <a:lnTo>
                    <a:pt x="3773" y="248"/>
                  </a:lnTo>
                  <a:lnTo>
                    <a:pt x="3767" y="249"/>
                  </a:lnTo>
                  <a:close/>
                  <a:moveTo>
                    <a:pt x="3721" y="712"/>
                  </a:moveTo>
                  <a:lnTo>
                    <a:pt x="3716" y="710"/>
                  </a:lnTo>
                  <a:lnTo>
                    <a:pt x="3710" y="707"/>
                  </a:lnTo>
                  <a:lnTo>
                    <a:pt x="3705" y="702"/>
                  </a:lnTo>
                  <a:lnTo>
                    <a:pt x="3703" y="697"/>
                  </a:lnTo>
                  <a:lnTo>
                    <a:pt x="3698" y="677"/>
                  </a:lnTo>
                  <a:lnTo>
                    <a:pt x="3694" y="658"/>
                  </a:lnTo>
                  <a:lnTo>
                    <a:pt x="3690" y="638"/>
                  </a:lnTo>
                  <a:lnTo>
                    <a:pt x="3687" y="619"/>
                  </a:lnTo>
                  <a:lnTo>
                    <a:pt x="3685" y="599"/>
                  </a:lnTo>
                  <a:lnTo>
                    <a:pt x="3683" y="579"/>
                  </a:lnTo>
                  <a:lnTo>
                    <a:pt x="3682" y="559"/>
                  </a:lnTo>
                  <a:lnTo>
                    <a:pt x="3682" y="538"/>
                  </a:lnTo>
                  <a:lnTo>
                    <a:pt x="3682" y="518"/>
                  </a:lnTo>
                  <a:lnTo>
                    <a:pt x="3683" y="497"/>
                  </a:lnTo>
                  <a:lnTo>
                    <a:pt x="3686" y="475"/>
                  </a:lnTo>
                  <a:lnTo>
                    <a:pt x="3688" y="455"/>
                  </a:lnTo>
                  <a:lnTo>
                    <a:pt x="3689" y="451"/>
                  </a:lnTo>
                  <a:lnTo>
                    <a:pt x="3690" y="448"/>
                  </a:lnTo>
                  <a:lnTo>
                    <a:pt x="3693" y="444"/>
                  </a:lnTo>
                  <a:lnTo>
                    <a:pt x="3695" y="442"/>
                  </a:lnTo>
                  <a:lnTo>
                    <a:pt x="3698" y="440"/>
                  </a:lnTo>
                  <a:lnTo>
                    <a:pt x="3702" y="439"/>
                  </a:lnTo>
                  <a:lnTo>
                    <a:pt x="3706" y="437"/>
                  </a:lnTo>
                  <a:lnTo>
                    <a:pt x="3710" y="437"/>
                  </a:lnTo>
                  <a:lnTo>
                    <a:pt x="3713" y="439"/>
                  </a:lnTo>
                  <a:lnTo>
                    <a:pt x="3717" y="440"/>
                  </a:lnTo>
                  <a:lnTo>
                    <a:pt x="3720" y="442"/>
                  </a:lnTo>
                  <a:lnTo>
                    <a:pt x="3722" y="445"/>
                  </a:lnTo>
                  <a:lnTo>
                    <a:pt x="3725" y="448"/>
                  </a:lnTo>
                  <a:lnTo>
                    <a:pt x="3726" y="451"/>
                  </a:lnTo>
                  <a:lnTo>
                    <a:pt x="3727" y="456"/>
                  </a:lnTo>
                  <a:lnTo>
                    <a:pt x="3727" y="459"/>
                  </a:lnTo>
                  <a:lnTo>
                    <a:pt x="3725" y="480"/>
                  </a:lnTo>
                  <a:lnTo>
                    <a:pt x="3722" y="499"/>
                  </a:lnTo>
                  <a:lnTo>
                    <a:pt x="3722" y="519"/>
                  </a:lnTo>
                  <a:lnTo>
                    <a:pt x="3721" y="538"/>
                  </a:lnTo>
                  <a:lnTo>
                    <a:pt x="3722" y="558"/>
                  </a:lnTo>
                  <a:lnTo>
                    <a:pt x="3722" y="576"/>
                  </a:lnTo>
                  <a:lnTo>
                    <a:pt x="3725" y="595"/>
                  </a:lnTo>
                  <a:lnTo>
                    <a:pt x="3727" y="613"/>
                  </a:lnTo>
                  <a:lnTo>
                    <a:pt x="3729" y="632"/>
                  </a:lnTo>
                  <a:lnTo>
                    <a:pt x="3733" y="651"/>
                  </a:lnTo>
                  <a:lnTo>
                    <a:pt x="3736" y="668"/>
                  </a:lnTo>
                  <a:lnTo>
                    <a:pt x="3741" y="686"/>
                  </a:lnTo>
                  <a:lnTo>
                    <a:pt x="3742" y="690"/>
                  </a:lnTo>
                  <a:lnTo>
                    <a:pt x="3741" y="694"/>
                  </a:lnTo>
                  <a:lnTo>
                    <a:pt x="3741" y="698"/>
                  </a:lnTo>
                  <a:lnTo>
                    <a:pt x="3738" y="701"/>
                  </a:lnTo>
                  <a:lnTo>
                    <a:pt x="3736" y="705"/>
                  </a:lnTo>
                  <a:lnTo>
                    <a:pt x="3734" y="707"/>
                  </a:lnTo>
                  <a:lnTo>
                    <a:pt x="3730" y="709"/>
                  </a:lnTo>
                  <a:lnTo>
                    <a:pt x="3727" y="710"/>
                  </a:lnTo>
                  <a:lnTo>
                    <a:pt x="3721" y="712"/>
                  </a:lnTo>
                  <a:close/>
                  <a:moveTo>
                    <a:pt x="3976" y="1104"/>
                  </a:moveTo>
                  <a:lnTo>
                    <a:pt x="3971" y="1103"/>
                  </a:lnTo>
                  <a:lnTo>
                    <a:pt x="3968" y="1102"/>
                  </a:lnTo>
                  <a:lnTo>
                    <a:pt x="3964" y="1100"/>
                  </a:lnTo>
                  <a:lnTo>
                    <a:pt x="3961" y="1097"/>
                  </a:lnTo>
                  <a:lnTo>
                    <a:pt x="3945" y="1080"/>
                  </a:lnTo>
                  <a:lnTo>
                    <a:pt x="3930" y="1063"/>
                  </a:lnTo>
                  <a:lnTo>
                    <a:pt x="3914" y="1046"/>
                  </a:lnTo>
                  <a:lnTo>
                    <a:pt x="3899" y="1029"/>
                  </a:lnTo>
                  <a:lnTo>
                    <a:pt x="3873" y="999"/>
                  </a:lnTo>
                  <a:lnTo>
                    <a:pt x="3849" y="971"/>
                  </a:lnTo>
                  <a:lnTo>
                    <a:pt x="3827" y="943"/>
                  </a:lnTo>
                  <a:lnTo>
                    <a:pt x="3806" y="915"/>
                  </a:lnTo>
                  <a:lnTo>
                    <a:pt x="3805" y="911"/>
                  </a:lnTo>
                  <a:lnTo>
                    <a:pt x="3804" y="908"/>
                  </a:lnTo>
                  <a:lnTo>
                    <a:pt x="3803" y="904"/>
                  </a:lnTo>
                  <a:lnTo>
                    <a:pt x="3803" y="901"/>
                  </a:lnTo>
                  <a:lnTo>
                    <a:pt x="3804" y="896"/>
                  </a:lnTo>
                  <a:lnTo>
                    <a:pt x="3806" y="893"/>
                  </a:lnTo>
                  <a:lnTo>
                    <a:pt x="3808" y="891"/>
                  </a:lnTo>
                  <a:lnTo>
                    <a:pt x="3812" y="888"/>
                  </a:lnTo>
                  <a:lnTo>
                    <a:pt x="3815" y="886"/>
                  </a:lnTo>
                  <a:lnTo>
                    <a:pt x="3819" y="885"/>
                  </a:lnTo>
                  <a:lnTo>
                    <a:pt x="3822" y="885"/>
                  </a:lnTo>
                  <a:lnTo>
                    <a:pt x="3826" y="885"/>
                  </a:lnTo>
                  <a:lnTo>
                    <a:pt x="3830" y="886"/>
                  </a:lnTo>
                  <a:lnTo>
                    <a:pt x="3834" y="887"/>
                  </a:lnTo>
                  <a:lnTo>
                    <a:pt x="3836" y="889"/>
                  </a:lnTo>
                  <a:lnTo>
                    <a:pt x="3839" y="893"/>
                  </a:lnTo>
                  <a:lnTo>
                    <a:pt x="3858" y="919"/>
                  </a:lnTo>
                  <a:lnTo>
                    <a:pt x="3878" y="946"/>
                  </a:lnTo>
                  <a:lnTo>
                    <a:pt x="3901" y="973"/>
                  </a:lnTo>
                  <a:lnTo>
                    <a:pt x="3924" y="999"/>
                  </a:lnTo>
                  <a:lnTo>
                    <a:pt x="3943" y="1018"/>
                  </a:lnTo>
                  <a:lnTo>
                    <a:pt x="3959" y="1036"/>
                  </a:lnTo>
                  <a:lnTo>
                    <a:pt x="3975" y="1053"/>
                  </a:lnTo>
                  <a:lnTo>
                    <a:pt x="3990" y="1071"/>
                  </a:lnTo>
                  <a:lnTo>
                    <a:pt x="3993" y="1074"/>
                  </a:lnTo>
                  <a:lnTo>
                    <a:pt x="3994" y="1077"/>
                  </a:lnTo>
                  <a:lnTo>
                    <a:pt x="3995" y="1081"/>
                  </a:lnTo>
                  <a:lnTo>
                    <a:pt x="3995" y="1084"/>
                  </a:lnTo>
                  <a:lnTo>
                    <a:pt x="3994" y="1089"/>
                  </a:lnTo>
                  <a:lnTo>
                    <a:pt x="3993" y="1092"/>
                  </a:lnTo>
                  <a:lnTo>
                    <a:pt x="3992" y="1096"/>
                  </a:lnTo>
                  <a:lnTo>
                    <a:pt x="3989" y="1098"/>
                  </a:lnTo>
                  <a:lnTo>
                    <a:pt x="3986" y="1100"/>
                  </a:lnTo>
                  <a:lnTo>
                    <a:pt x="3983" y="1103"/>
                  </a:lnTo>
                  <a:lnTo>
                    <a:pt x="3979" y="1103"/>
                  </a:lnTo>
                  <a:lnTo>
                    <a:pt x="3976" y="1104"/>
                  </a:lnTo>
                  <a:close/>
                  <a:moveTo>
                    <a:pt x="3199" y="1314"/>
                  </a:moveTo>
                  <a:lnTo>
                    <a:pt x="3194" y="1313"/>
                  </a:lnTo>
                  <a:lnTo>
                    <a:pt x="3156" y="1301"/>
                  </a:lnTo>
                  <a:lnTo>
                    <a:pt x="3117" y="1291"/>
                  </a:lnTo>
                  <a:lnTo>
                    <a:pt x="3078" y="1283"/>
                  </a:lnTo>
                  <a:lnTo>
                    <a:pt x="3039" y="1276"/>
                  </a:lnTo>
                  <a:lnTo>
                    <a:pt x="3020" y="1275"/>
                  </a:lnTo>
                  <a:lnTo>
                    <a:pt x="3003" y="1272"/>
                  </a:lnTo>
                  <a:lnTo>
                    <a:pt x="2985" y="1270"/>
                  </a:lnTo>
                  <a:lnTo>
                    <a:pt x="2966" y="1269"/>
                  </a:lnTo>
                  <a:lnTo>
                    <a:pt x="2963" y="1269"/>
                  </a:lnTo>
                  <a:lnTo>
                    <a:pt x="2960" y="1268"/>
                  </a:lnTo>
                  <a:lnTo>
                    <a:pt x="2956" y="1266"/>
                  </a:lnTo>
                  <a:lnTo>
                    <a:pt x="2954" y="1263"/>
                  </a:lnTo>
                  <a:lnTo>
                    <a:pt x="2952" y="1260"/>
                  </a:lnTo>
                  <a:lnTo>
                    <a:pt x="2949" y="1256"/>
                  </a:lnTo>
                  <a:lnTo>
                    <a:pt x="2949" y="1253"/>
                  </a:lnTo>
                  <a:lnTo>
                    <a:pt x="2948" y="1248"/>
                  </a:lnTo>
                  <a:lnTo>
                    <a:pt x="2949" y="1245"/>
                  </a:lnTo>
                  <a:lnTo>
                    <a:pt x="2950" y="1241"/>
                  </a:lnTo>
                  <a:lnTo>
                    <a:pt x="2953" y="1238"/>
                  </a:lnTo>
                  <a:lnTo>
                    <a:pt x="2955" y="1235"/>
                  </a:lnTo>
                  <a:lnTo>
                    <a:pt x="2958" y="1233"/>
                  </a:lnTo>
                  <a:lnTo>
                    <a:pt x="2962" y="1231"/>
                  </a:lnTo>
                  <a:lnTo>
                    <a:pt x="2965" y="1230"/>
                  </a:lnTo>
                  <a:lnTo>
                    <a:pt x="2970" y="1230"/>
                  </a:lnTo>
                  <a:lnTo>
                    <a:pt x="2988" y="1231"/>
                  </a:lnTo>
                  <a:lnTo>
                    <a:pt x="3007" y="1233"/>
                  </a:lnTo>
                  <a:lnTo>
                    <a:pt x="3025" y="1235"/>
                  </a:lnTo>
                  <a:lnTo>
                    <a:pt x="3043" y="1237"/>
                  </a:lnTo>
                  <a:lnTo>
                    <a:pt x="3085" y="1244"/>
                  </a:lnTo>
                  <a:lnTo>
                    <a:pt x="3126" y="1253"/>
                  </a:lnTo>
                  <a:lnTo>
                    <a:pt x="3166" y="1263"/>
                  </a:lnTo>
                  <a:lnTo>
                    <a:pt x="3206" y="1275"/>
                  </a:lnTo>
                  <a:lnTo>
                    <a:pt x="3210" y="1277"/>
                  </a:lnTo>
                  <a:lnTo>
                    <a:pt x="3213" y="1279"/>
                  </a:lnTo>
                  <a:lnTo>
                    <a:pt x="3215" y="1282"/>
                  </a:lnTo>
                  <a:lnTo>
                    <a:pt x="3218" y="1285"/>
                  </a:lnTo>
                  <a:lnTo>
                    <a:pt x="3219" y="1288"/>
                  </a:lnTo>
                  <a:lnTo>
                    <a:pt x="3219" y="1292"/>
                  </a:lnTo>
                  <a:lnTo>
                    <a:pt x="3219" y="1297"/>
                  </a:lnTo>
                  <a:lnTo>
                    <a:pt x="3219" y="1300"/>
                  </a:lnTo>
                  <a:lnTo>
                    <a:pt x="3215" y="1306"/>
                  </a:lnTo>
                  <a:lnTo>
                    <a:pt x="3211" y="1310"/>
                  </a:lnTo>
                  <a:lnTo>
                    <a:pt x="3205" y="1313"/>
                  </a:lnTo>
                  <a:lnTo>
                    <a:pt x="3199" y="1314"/>
                  </a:lnTo>
                  <a:close/>
                  <a:moveTo>
                    <a:pt x="2500" y="1318"/>
                  </a:moveTo>
                  <a:lnTo>
                    <a:pt x="2493" y="1317"/>
                  </a:lnTo>
                  <a:lnTo>
                    <a:pt x="2487" y="1314"/>
                  </a:lnTo>
                  <a:lnTo>
                    <a:pt x="2484" y="1309"/>
                  </a:lnTo>
                  <a:lnTo>
                    <a:pt x="2480" y="1303"/>
                  </a:lnTo>
                  <a:lnTo>
                    <a:pt x="2480" y="1300"/>
                  </a:lnTo>
                  <a:lnTo>
                    <a:pt x="2480" y="1295"/>
                  </a:lnTo>
                  <a:lnTo>
                    <a:pt x="2481" y="1292"/>
                  </a:lnTo>
                  <a:lnTo>
                    <a:pt x="2482" y="1288"/>
                  </a:lnTo>
                  <a:lnTo>
                    <a:pt x="2485" y="1285"/>
                  </a:lnTo>
                  <a:lnTo>
                    <a:pt x="2488" y="1283"/>
                  </a:lnTo>
                  <a:lnTo>
                    <a:pt x="2492" y="1280"/>
                  </a:lnTo>
                  <a:lnTo>
                    <a:pt x="2495" y="1279"/>
                  </a:lnTo>
                  <a:lnTo>
                    <a:pt x="2508" y="1277"/>
                  </a:lnTo>
                  <a:lnTo>
                    <a:pt x="2537" y="1270"/>
                  </a:lnTo>
                  <a:lnTo>
                    <a:pt x="2567" y="1264"/>
                  </a:lnTo>
                  <a:lnTo>
                    <a:pt x="2596" y="1259"/>
                  </a:lnTo>
                  <a:lnTo>
                    <a:pt x="2623" y="1253"/>
                  </a:lnTo>
                  <a:lnTo>
                    <a:pt x="2651" y="1248"/>
                  </a:lnTo>
                  <a:lnTo>
                    <a:pt x="2679" y="1244"/>
                  </a:lnTo>
                  <a:lnTo>
                    <a:pt x="2704" y="1240"/>
                  </a:lnTo>
                  <a:lnTo>
                    <a:pt x="2730" y="1237"/>
                  </a:lnTo>
                  <a:lnTo>
                    <a:pt x="2734" y="1237"/>
                  </a:lnTo>
                  <a:lnTo>
                    <a:pt x="2738" y="1238"/>
                  </a:lnTo>
                  <a:lnTo>
                    <a:pt x="2742" y="1239"/>
                  </a:lnTo>
                  <a:lnTo>
                    <a:pt x="2744" y="1241"/>
                  </a:lnTo>
                  <a:lnTo>
                    <a:pt x="2747" y="1244"/>
                  </a:lnTo>
                  <a:lnTo>
                    <a:pt x="2750" y="1247"/>
                  </a:lnTo>
                  <a:lnTo>
                    <a:pt x="2751" y="1251"/>
                  </a:lnTo>
                  <a:lnTo>
                    <a:pt x="2752" y="1255"/>
                  </a:lnTo>
                  <a:lnTo>
                    <a:pt x="2752" y="1259"/>
                  </a:lnTo>
                  <a:lnTo>
                    <a:pt x="2751" y="1262"/>
                  </a:lnTo>
                  <a:lnTo>
                    <a:pt x="2750" y="1266"/>
                  </a:lnTo>
                  <a:lnTo>
                    <a:pt x="2747" y="1269"/>
                  </a:lnTo>
                  <a:lnTo>
                    <a:pt x="2745" y="1272"/>
                  </a:lnTo>
                  <a:lnTo>
                    <a:pt x="2742" y="1274"/>
                  </a:lnTo>
                  <a:lnTo>
                    <a:pt x="2738" y="1276"/>
                  </a:lnTo>
                  <a:lnTo>
                    <a:pt x="2735" y="1277"/>
                  </a:lnTo>
                  <a:lnTo>
                    <a:pt x="2709" y="1279"/>
                  </a:lnTo>
                  <a:lnTo>
                    <a:pt x="2683" y="1283"/>
                  </a:lnTo>
                  <a:lnTo>
                    <a:pt x="2658" y="1287"/>
                  </a:lnTo>
                  <a:lnTo>
                    <a:pt x="2630" y="1292"/>
                  </a:lnTo>
                  <a:lnTo>
                    <a:pt x="2603" y="1297"/>
                  </a:lnTo>
                  <a:lnTo>
                    <a:pt x="2574" y="1302"/>
                  </a:lnTo>
                  <a:lnTo>
                    <a:pt x="2545" y="1309"/>
                  </a:lnTo>
                  <a:lnTo>
                    <a:pt x="2516" y="1315"/>
                  </a:lnTo>
                  <a:lnTo>
                    <a:pt x="2504" y="1318"/>
                  </a:lnTo>
                  <a:lnTo>
                    <a:pt x="2500" y="1318"/>
                  </a:lnTo>
                  <a:close/>
                  <a:moveTo>
                    <a:pt x="4224" y="1501"/>
                  </a:moveTo>
                  <a:lnTo>
                    <a:pt x="4217" y="1500"/>
                  </a:lnTo>
                  <a:lnTo>
                    <a:pt x="4211" y="1497"/>
                  </a:lnTo>
                  <a:lnTo>
                    <a:pt x="4208" y="1493"/>
                  </a:lnTo>
                  <a:lnTo>
                    <a:pt x="4204" y="1487"/>
                  </a:lnTo>
                  <a:lnTo>
                    <a:pt x="4196" y="1461"/>
                  </a:lnTo>
                  <a:lnTo>
                    <a:pt x="4187" y="1434"/>
                  </a:lnTo>
                  <a:lnTo>
                    <a:pt x="4177" y="1409"/>
                  </a:lnTo>
                  <a:lnTo>
                    <a:pt x="4165" y="1383"/>
                  </a:lnTo>
                  <a:lnTo>
                    <a:pt x="4153" y="1357"/>
                  </a:lnTo>
                  <a:lnTo>
                    <a:pt x="4139" y="1331"/>
                  </a:lnTo>
                  <a:lnTo>
                    <a:pt x="4123" y="1306"/>
                  </a:lnTo>
                  <a:lnTo>
                    <a:pt x="4107" y="1279"/>
                  </a:lnTo>
                  <a:lnTo>
                    <a:pt x="4104" y="1276"/>
                  </a:lnTo>
                  <a:lnTo>
                    <a:pt x="4103" y="1272"/>
                  </a:lnTo>
                  <a:lnTo>
                    <a:pt x="4103" y="1268"/>
                  </a:lnTo>
                  <a:lnTo>
                    <a:pt x="4103" y="1264"/>
                  </a:lnTo>
                  <a:lnTo>
                    <a:pt x="4104" y="1261"/>
                  </a:lnTo>
                  <a:lnTo>
                    <a:pt x="4107" y="1258"/>
                  </a:lnTo>
                  <a:lnTo>
                    <a:pt x="4109" y="1254"/>
                  </a:lnTo>
                  <a:lnTo>
                    <a:pt x="4112" y="1252"/>
                  </a:lnTo>
                  <a:lnTo>
                    <a:pt x="4116" y="1251"/>
                  </a:lnTo>
                  <a:lnTo>
                    <a:pt x="4119" y="1249"/>
                  </a:lnTo>
                  <a:lnTo>
                    <a:pt x="4123" y="1248"/>
                  </a:lnTo>
                  <a:lnTo>
                    <a:pt x="4127" y="1249"/>
                  </a:lnTo>
                  <a:lnTo>
                    <a:pt x="4131" y="1251"/>
                  </a:lnTo>
                  <a:lnTo>
                    <a:pt x="4134" y="1252"/>
                  </a:lnTo>
                  <a:lnTo>
                    <a:pt x="4137" y="1254"/>
                  </a:lnTo>
                  <a:lnTo>
                    <a:pt x="4139" y="1258"/>
                  </a:lnTo>
                  <a:lnTo>
                    <a:pt x="4157" y="1285"/>
                  </a:lnTo>
                  <a:lnTo>
                    <a:pt x="4173" y="1313"/>
                  </a:lnTo>
                  <a:lnTo>
                    <a:pt x="4188" y="1339"/>
                  </a:lnTo>
                  <a:lnTo>
                    <a:pt x="4201" y="1366"/>
                  </a:lnTo>
                  <a:lnTo>
                    <a:pt x="4213" y="1394"/>
                  </a:lnTo>
                  <a:lnTo>
                    <a:pt x="4225" y="1420"/>
                  </a:lnTo>
                  <a:lnTo>
                    <a:pt x="4234" y="1448"/>
                  </a:lnTo>
                  <a:lnTo>
                    <a:pt x="4242" y="1475"/>
                  </a:lnTo>
                  <a:lnTo>
                    <a:pt x="4243" y="1480"/>
                  </a:lnTo>
                  <a:lnTo>
                    <a:pt x="4243" y="1483"/>
                  </a:lnTo>
                  <a:lnTo>
                    <a:pt x="4242" y="1487"/>
                  </a:lnTo>
                  <a:lnTo>
                    <a:pt x="4241" y="1490"/>
                  </a:lnTo>
                  <a:lnTo>
                    <a:pt x="4239" y="1494"/>
                  </a:lnTo>
                  <a:lnTo>
                    <a:pt x="4235" y="1496"/>
                  </a:lnTo>
                  <a:lnTo>
                    <a:pt x="4233" y="1498"/>
                  </a:lnTo>
                  <a:lnTo>
                    <a:pt x="4228" y="1501"/>
                  </a:lnTo>
                  <a:lnTo>
                    <a:pt x="4224" y="1501"/>
                  </a:lnTo>
                  <a:close/>
                  <a:moveTo>
                    <a:pt x="2092" y="1547"/>
                  </a:moveTo>
                  <a:lnTo>
                    <a:pt x="2089" y="1547"/>
                  </a:lnTo>
                  <a:lnTo>
                    <a:pt x="2085" y="1545"/>
                  </a:lnTo>
                  <a:lnTo>
                    <a:pt x="2082" y="1543"/>
                  </a:lnTo>
                  <a:lnTo>
                    <a:pt x="2079" y="1541"/>
                  </a:lnTo>
                  <a:lnTo>
                    <a:pt x="2076" y="1537"/>
                  </a:lnTo>
                  <a:lnTo>
                    <a:pt x="2074" y="1534"/>
                  </a:lnTo>
                  <a:lnTo>
                    <a:pt x="2073" y="1531"/>
                  </a:lnTo>
                  <a:lnTo>
                    <a:pt x="2073" y="1527"/>
                  </a:lnTo>
                  <a:lnTo>
                    <a:pt x="2073" y="1524"/>
                  </a:lnTo>
                  <a:lnTo>
                    <a:pt x="2074" y="1519"/>
                  </a:lnTo>
                  <a:lnTo>
                    <a:pt x="2076" y="1516"/>
                  </a:lnTo>
                  <a:lnTo>
                    <a:pt x="2079" y="1513"/>
                  </a:lnTo>
                  <a:lnTo>
                    <a:pt x="2102" y="1492"/>
                  </a:lnTo>
                  <a:lnTo>
                    <a:pt x="2124" y="1471"/>
                  </a:lnTo>
                  <a:lnTo>
                    <a:pt x="2147" y="1451"/>
                  </a:lnTo>
                  <a:lnTo>
                    <a:pt x="2171" y="1432"/>
                  </a:lnTo>
                  <a:lnTo>
                    <a:pt x="2196" y="1415"/>
                  </a:lnTo>
                  <a:lnTo>
                    <a:pt x="2220" y="1397"/>
                  </a:lnTo>
                  <a:lnTo>
                    <a:pt x="2245" y="1383"/>
                  </a:lnTo>
                  <a:lnTo>
                    <a:pt x="2270" y="1368"/>
                  </a:lnTo>
                  <a:lnTo>
                    <a:pt x="2274" y="1365"/>
                  </a:lnTo>
                  <a:lnTo>
                    <a:pt x="2278" y="1364"/>
                  </a:lnTo>
                  <a:lnTo>
                    <a:pt x="2282" y="1364"/>
                  </a:lnTo>
                  <a:lnTo>
                    <a:pt x="2285" y="1365"/>
                  </a:lnTo>
                  <a:lnTo>
                    <a:pt x="2288" y="1366"/>
                  </a:lnTo>
                  <a:lnTo>
                    <a:pt x="2292" y="1369"/>
                  </a:lnTo>
                  <a:lnTo>
                    <a:pt x="2295" y="1371"/>
                  </a:lnTo>
                  <a:lnTo>
                    <a:pt x="2298" y="1375"/>
                  </a:lnTo>
                  <a:lnTo>
                    <a:pt x="2299" y="1378"/>
                  </a:lnTo>
                  <a:lnTo>
                    <a:pt x="2300" y="1383"/>
                  </a:lnTo>
                  <a:lnTo>
                    <a:pt x="2300" y="1386"/>
                  </a:lnTo>
                  <a:lnTo>
                    <a:pt x="2299" y="1389"/>
                  </a:lnTo>
                  <a:lnTo>
                    <a:pt x="2298" y="1393"/>
                  </a:lnTo>
                  <a:lnTo>
                    <a:pt x="2295" y="1396"/>
                  </a:lnTo>
                  <a:lnTo>
                    <a:pt x="2293" y="1399"/>
                  </a:lnTo>
                  <a:lnTo>
                    <a:pt x="2290" y="1401"/>
                  </a:lnTo>
                  <a:lnTo>
                    <a:pt x="2266" y="1416"/>
                  </a:lnTo>
                  <a:lnTo>
                    <a:pt x="2241" y="1431"/>
                  </a:lnTo>
                  <a:lnTo>
                    <a:pt x="2219" y="1447"/>
                  </a:lnTo>
                  <a:lnTo>
                    <a:pt x="2196" y="1464"/>
                  </a:lnTo>
                  <a:lnTo>
                    <a:pt x="2173" y="1481"/>
                  </a:lnTo>
                  <a:lnTo>
                    <a:pt x="2150" y="1501"/>
                  </a:lnTo>
                  <a:lnTo>
                    <a:pt x="2128" y="1520"/>
                  </a:lnTo>
                  <a:lnTo>
                    <a:pt x="2106" y="1541"/>
                  </a:lnTo>
                  <a:lnTo>
                    <a:pt x="2104" y="1543"/>
                  </a:lnTo>
                  <a:lnTo>
                    <a:pt x="2100" y="1545"/>
                  </a:lnTo>
                  <a:lnTo>
                    <a:pt x="2097" y="1547"/>
                  </a:lnTo>
                  <a:lnTo>
                    <a:pt x="2092" y="1547"/>
                  </a:lnTo>
                  <a:close/>
                  <a:moveTo>
                    <a:pt x="3596" y="1565"/>
                  </a:moveTo>
                  <a:lnTo>
                    <a:pt x="3592" y="1565"/>
                  </a:lnTo>
                  <a:lnTo>
                    <a:pt x="3588" y="1564"/>
                  </a:lnTo>
                  <a:lnTo>
                    <a:pt x="3586" y="1563"/>
                  </a:lnTo>
                  <a:lnTo>
                    <a:pt x="3582" y="1560"/>
                  </a:lnTo>
                  <a:lnTo>
                    <a:pt x="3558" y="1539"/>
                  </a:lnTo>
                  <a:lnTo>
                    <a:pt x="3535" y="1518"/>
                  </a:lnTo>
                  <a:lnTo>
                    <a:pt x="3512" y="1498"/>
                  </a:lnTo>
                  <a:lnTo>
                    <a:pt x="3490" y="1480"/>
                  </a:lnTo>
                  <a:lnTo>
                    <a:pt x="3467" y="1463"/>
                  </a:lnTo>
                  <a:lnTo>
                    <a:pt x="3445" y="1446"/>
                  </a:lnTo>
                  <a:lnTo>
                    <a:pt x="3422" y="1430"/>
                  </a:lnTo>
                  <a:lnTo>
                    <a:pt x="3400" y="1415"/>
                  </a:lnTo>
                  <a:lnTo>
                    <a:pt x="3397" y="1412"/>
                  </a:lnTo>
                  <a:lnTo>
                    <a:pt x="3394" y="1410"/>
                  </a:lnTo>
                  <a:lnTo>
                    <a:pt x="3393" y="1407"/>
                  </a:lnTo>
                  <a:lnTo>
                    <a:pt x="3392" y="1402"/>
                  </a:lnTo>
                  <a:lnTo>
                    <a:pt x="3391" y="1399"/>
                  </a:lnTo>
                  <a:lnTo>
                    <a:pt x="3391" y="1395"/>
                  </a:lnTo>
                  <a:lnTo>
                    <a:pt x="3392" y="1392"/>
                  </a:lnTo>
                  <a:lnTo>
                    <a:pt x="3394" y="1388"/>
                  </a:lnTo>
                  <a:lnTo>
                    <a:pt x="3397" y="1385"/>
                  </a:lnTo>
                  <a:lnTo>
                    <a:pt x="3400" y="1383"/>
                  </a:lnTo>
                  <a:lnTo>
                    <a:pt x="3404" y="1380"/>
                  </a:lnTo>
                  <a:lnTo>
                    <a:pt x="3407" y="1379"/>
                  </a:lnTo>
                  <a:lnTo>
                    <a:pt x="3410" y="1379"/>
                  </a:lnTo>
                  <a:lnTo>
                    <a:pt x="3414" y="1379"/>
                  </a:lnTo>
                  <a:lnTo>
                    <a:pt x="3418" y="1380"/>
                  </a:lnTo>
                  <a:lnTo>
                    <a:pt x="3422" y="1383"/>
                  </a:lnTo>
                  <a:lnTo>
                    <a:pt x="3445" y="1397"/>
                  </a:lnTo>
                  <a:lnTo>
                    <a:pt x="3468" y="1414"/>
                  </a:lnTo>
                  <a:lnTo>
                    <a:pt x="3491" y="1431"/>
                  </a:lnTo>
                  <a:lnTo>
                    <a:pt x="3514" y="1449"/>
                  </a:lnTo>
                  <a:lnTo>
                    <a:pt x="3538" y="1469"/>
                  </a:lnTo>
                  <a:lnTo>
                    <a:pt x="3561" y="1488"/>
                  </a:lnTo>
                  <a:lnTo>
                    <a:pt x="3585" y="1509"/>
                  </a:lnTo>
                  <a:lnTo>
                    <a:pt x="3609" y="1531"/>
                  </a:lnTo>
                  <a:lnTo>
                    <a:pt x="3612" y="1534"/>
                  </a:lnTo>
                  <a:lnTo>
                    <a:pt x="3613" y="1537"/>
                  </a:lnTo>
                  <a:lnTo>
                    <a:pt x="3615" y="1541"/>
                  </a:lnTo>
                  <a:lnTo>
                    <a:pt x="3616" y="1544"/>
                  </a:lnTo>
                  <a:lnTo>
                    <a:pt x="3616" y="1549"/>
                  </a:lnTo>
                  <a:lnTo>
                    <a:pt x="3615" y="1552"/>
                  </a:lnTo>
                  <a:lnTo>
                    <a:pt x="3612" y="1556"/>
                  </a:lnTo>
                  <a:lnTo>
                    <a:pt x="3610" y="1559"/>
                  </a:lnTo>
                  <a:lnTo>
                    <a:pt x="3607" y="1561"/>
                  </a:lnTo>
                  <a:lnTo>
                    <a:pt x="3603" y="1564"/>
                  </a:lnTo>
                  <a:lnTo>
                    <a:pt x="3600" y="1565"/>
                  </a:lnTo>
                  <a:lnTo>
                    <a:pt x="3596" y="1565"/>
                  </a:lnTo>
                  <a:close/>
                  <a:moveTo>
                    <a:pt x="6233" y="1734"/>
                  </a:moveTo>
                  <a:lnTo>
                    <a:pt x="6227" y="1732"/>
                  </a:lnTo>
                  <a:lnTo>
                    <a:pt x="6222" y="1730"/>
                  </a:lnTo>
                  <a:lnTo>
                    <a:pt x="6217" y="1725"/>
                  </a:lnTo>
                  <a:lnTo>
                    <a:pt x="6214" y="1720"/>
                  </a:lnTo>
                  <a:lnTo>
                    <a:pt x="6213" y="1716"/>
                  </a:lnTo>
                  <a:lnTo>
                    <a:pt x="6213" y="1712"/>
                  </a:lnTo>
                  <a:lnTo>
                    <a:pt x="6214" y="1708"/>
                  </a:lnTo>
                  <a:lnTo>
                    <a:pt x="6215" y="1705"/>
                  </a:lnTo>
                  <a:lnTo>
                    <a:pt x="6217" y="1701"/>
                  </a:lnTo>
                  <a:lnTo>
                    <a:pt x="6220" y="1699"/>
                  </a:lnTo>
                  <a:lnTo>
                    <a:pt x="6223" y="1697"/>
                  </a:lnTo>
                  <a:lnTo>
                    <a:pt x="6227" y="1695"/>
                  </a:lnTo>
                  <a:lnTo>
                    <a:pt x="6263" y="1683"/>
                  </a:lnTo>
                  <a:lnTo>
                    <a:pt x="6300" y="1670"/>
                  </a:lnTo>
                  <a:lnTo>
                    <a:pt x="6337" y="1659"/>
                  </a:lnTo>
                  <a:lnTo>
                    <a:pt x="6372" y="1646"/>
                  </a:lnTo>
                  <a:lnTo>
                    <a:pt x="6451" y="1620"/>
                  </a:lnTo>
                  <a:lnTo>
                    <a:pt x="6455" y="1619"/>
                  </a:lnTo>
                  <a:lnTo>
                    <a:pt x="6459" y="1619"/>
                  </a:lnTo>
                  <a:lnTo>
                    <a:pt x="6463" y="1620"/>
                  </a:lnTo>
                  <a:lnTo>
                    <a:pt x="6466" y="1621"/>
                  </a:lnTo>
                  <a:lnTo>
                    <a:pt x="6470" y="1623"/>
                  </a:lnTo>
                  <a:lnTo>
                    <a:pt x="6472" y="1626"/>
                  </a:lnTo>
                  <a:lnTo>
                    <a:pt x="6474" y="1629"/>
                  </a:lnTo>
                  <a:lnTo>
                    <a:pt x="6476" y="1633"/>
                  </a:lnTo>
                  <a:lnTo>
                    <a:pt x="6477" y="1637"/>
                  </a:lnTo>
                  <a:lnTo>
                    <a:pt x="6477" y="1641"/>
                  </a:lnTo>
                  <a:lnTo>
                    <a:pt x="6477" y="1644"/>
                  </a:lnTo>
                  <a:lnTo>
                    <a:pt x="6474" y="1647"/>
                  </a:lnTo>
                  <a:lnTo>
                    <a:pt x="6473" y="1651"/>
                  </a:lnTo>
                  <a:lnTo>
                    <a:pt x="6470" y="1653"/>
                  </a:lnTo>
                  <a:lnTo>
                    <a:pt x="6467" y="1656"/>
                  </a:lnTo>
                  <a:lnTo>
                    <a:pt x="6463" y="1658"/>
                  </a:lnTo>
                  <a:lnTo>
                    <a:pt x="6385" y="1683"/>
                  </a:lnTo>
                  <a:lnTo>
                    <a:pt x="6349" y="1696"/>
                  </a:lnTo>
                  <a:lnTo>
                    <a:pt x="6313" y="1708"/>
                  </a:lnTo>
                  <a:lnTo>
                    <a:pt x="6276" y="1720"/>
                  </a:lnTo>
                  <a:lnTo>
                    <a:pt x="6239" y="1732"/>
                  </a:lnTo>
                  <a:lnTo>
                    <a:pt x="6233" y="1734"/>
                  </a:lnTo>
                  <a:close/>
                  <a:moveTo>
                    <a:pt x="3960" y="1865"/>
                  </a:moveTo>
                  <a:lnTo>
                    <a:pt x="3950" y="1862"/>
                  </a:lnTo>
                  <a:lnTo>
                    <a:pt x="3924" y="1845"/>
                  </a:lnTo>
                  <a:lnTo>
                    <a:pt x="3900" y="1828"/>
                  </a:lnTo>
                  <a:lnTo>
                    <a:pt x="3875" y="1810"/>
                  </a:lnTo>
                  <a:lnTo>
                    <a:pt x="3851" y="1792"/>
                  </a:lnTo>
                  <a:lnTo>
                    <a:pt x="3828" y="1775"/>
                  </a:lnTo>
                  <a:lnTo>
                    <a:pt x="3804" y="1756"/>
                  </a:lnTo>
                  <a:lnTo>
                    <a:pt x="3781" y="1738"/>
                  </a:lnTo>
                  <a:lnTo>
                    <a:pt x="3758" y="1720"/>
                  </a:lnTo>
                  <a:lnTo>
                    <a:pt x="3756" y="1716"/>
                  </a:lnTo>
                  <a:lnTo>
                    <a:pt x="3753" y="1713"/>
                  </a:lnTo>
                  <a:lnTo>
                    <a:pt x="3752" y="1709"/>
                  </a:lnTo>
                  <a:lnTo>
                    <a:pt x="3751" y="1706"/>
                  </a:lnTo>
                  <a:lnTo>
                    <a:pt x="3751" y="1703"/>
                  </a:lnTo>
                  <a:lnTo>
                    <a:pt x="3752" y="1699"/>
                  </a:lnTo>
                  <a:lnTo>
                    <a:pt x="3753" y="1695"/>
                  </a:lnTo>
                  <a:lnTo>
                    <a:pt x="3756" y="1692"/>
                  </a:lnTo>
                  <a:lnTo>
                    <a:pt x="3758" y="1689"/>
                  </a:lnTo>
                  <a:lnTo>
                    <a:pt x="3761" y="1686"/>
                  </a:lnTo>
                  <a:lnTo>
                    <a:pt x="3765" y="1685"/>
                  </a:lnTo>
                  <a:lnTo>
                    <a:pt x="3769" y="1684"/>
                  </a:lnTo>
                  <a:lnTo>
                    <a:pt x="3773" y="1684"/>
                  </a:lnTo>
                  <a:lnTo>
                    <a:pt x="3776" y="1685"/>
                  </a:lnTo>
                  <a:lnTo>
                    <a:pt x="3780" y="1686"/>
                  </a:lnTo>
                  <a:lnTo>
                    <a:pt x="3783" y="1689"/>
                  </a:lnTo>
                  <a:lnTo>
                    <a:pt x="3806" y="1707"/>
                  </a:lnTo>
                  <a:lnTo>
                    <a:pt x="3828" y="1725"/>
                  </a:lnTo>
                  <a:lnTo>
                    <a:pt x="3852" y="1743"/>
                  </a:lnTo>
                  <a:lnTo>
                    <a:pt x="3875" y="1761"/>
                  </a:lnTo>
                  <a:lnTo>
                    <a:pt x="3899" y="1778"/>
                  </a:lnTo>
                  <a:lnTo>
                    <a:pt x="3923" y="1795"/>
                  </a:lnTo>
                  <a:lnTo>
                    <a:pt x="3947" y="1813"/>
                  </a:lnTo>
                  <a:lnTo>
                    <a:pt x="3971" y="1829"/>
                  </a:lnTo>
                  <a:lnTo>
                    <a:pt x="3975" y="1831"/>
                  </a:lnTo>
                  <a:lnTo>
                    <a:pt x="3977" y="1834"/>
                  </a:lnTo>
                  <a:lnTo>
                    <a:pt x="3978" y="1838"/>
                  </a:lnTo>
                  <a:lnTo>
                    <a:pt x="3979" y="1841"/>
                  </a:lnTo>
                  <a:lnTo>
                    <a:pt x="3981" y="1845"/>
                  </a:lnTo>
                  <a:lnTo>
                    <a:pt x="3979" y="1849"/>
                  </a:lnTo>
                  <a:lnTo>
                    <a:pt x="3978" y="1853"/>
                  </a:lnTo>
                  <a:lnTo>
                    <a:pt x="3977" y="1856"/>
                  </a:lnTo>
                  <a:lnTo>
                    <a:pt x="3974" y="1860"/>
                  </a:lnTo>
                  <a:lnTo>
                    <a:pt x="3969" y="1863"/>
                  </a:lnTo>
                  <a:lnTo>
                    <a:pt x="3966" y="1864"/>
                  </a:lnTo>
                  <a:lnTo>
                    <a:pt x="3960" y="1865"/>
                  </a:lnTo>
                  <a:close/>
                  <a:moveTo>
                    <a:pt x="5786" y="1888"/>
                  </a:moveTo>
                  <a:lnTo>
                    <a:pt x="5780" y="1887"/>
                  </a:lnTo>
                  <a:lnTo>
                    <a:pt x="5776" y="1885"/>
                  </a:lnTo>
                  <a:lnTo>
                    <a:pt x="5771" y="1881"/>
                  </a:lnTo>
                  <a:lnTo>
                    <a:pt x="5768" y="1876"/>
                  </a:lnTo>
                  <a:lnTo>
                    <a:pt x="5767" y="1872"/>
                  </a:lnTo>
                  <a:lnTo>
                    <a:pt x="5767" y="1868"/>
                  </a:lnTo>
                  <a:lnTo>
                    <a:pt x="5768" y="1864"/>
                  </a:lnTo>
                  <a:lnTo>
                    <a:pt x="5769" y="1861"/>
                  </a:lnTo>
                  <a:lnTo>
                    <a:pt x="5770" y="1857"/>
                  </a:lnTo>
                  <a:lnTo>
                    <a:pt x="5772" y="1855"/>
                  </a:lnTo>
                  <a:lnTo>
                    <a:pt x="5776" y="1852"/>
                  </a:lnTo>
                  <a:lnTo>
                    <a:pt x="5779" y="1851"/>
                  </a:lnTo>
                  <a:lnTo>
                    <a:pt x="5804" y="1841"/>
                  </a:lnTo>
                  <a:lnTo>
                    <a:pt x="5831" y="1831"/>
                  </a:lnTo>
                  <a:lnTo>
                    <a:pt x="5857" y="1822"/>
                  </a:lnTo>
                  <a:lnTo>
                    <a:pt x="5885" y="1812"/>
                  </a:lnTo>
                  <a:lnTo>
                    <a:pt x="5912" y="1801"/>
                  </a:lnTo>
                  <a:lnTo>
                    <a:pt x="5942" y="1791"/>
                  </a:lnTo>
                  <a:lnTo>
                    <a:pt x="5972" y="1781"/>
                  </a:lnTo>
                  <a:lnTo>
                    <a:pt x="6003" y="1770"/>
                  </a:lnTo>
                  <a:lnTo>
                    <a:pt x="6006" y="1769"/>
                  </a:lnTo>
                  <a:lnTo>
                    <a:pt x="6010" y="1769"/>
                  </a:lnTo>
                  <a:lnTo>
                    <a:pt x="6014" y="1770"/>
                  </a:lnTo>
                  <a:lnTo>
                    <a:pt x="6018" y="1771"/>
                  </a:lnTo>
                  <a:lnTo>
                    <a:pt x="6021" y="1774"/>
                  </a:lnTo>
                  <a:lnTo>
                    <a:pt x="6024" y="1776"/>
                  </a:lnTo>
                  <a:lnTo>
                    <a:pt x="6026" y="1779"/>
                  </a:lnTo>
                  <a:lnTo>
                    <a:pt x="6028" y="1783"/>
                  </a:lnTo>
                  <a:lnTo>
                    <a:pt x="6028" y="1786"/>
                  </a:lnTo>
                  <a:lnTo>
                    <a:pt x="6028" y="1790"/>
                  </a:lnTo>
                  <a:lnTo>
                    <a:pt x="6028" y="1794"/>
                  </a:lnTo>
                  <a:lnTo>
                    <a:pt x="6027" y="1798"/>
                  </a:lnTo>
                  <a:lnTo>
                    <a:pt x="6025" y="1801"/>
                  </a:lnTo>
                  <a:lnTo>
                    <a:pt x="6022" y="1803"/>
                  </a:lnTo>
                  <a:lnTo>
                    <a:pt x="6019" y="1806"/>
                  </a:lnTo>
                  <a:lnTo>
                    <a:pt x="6016" y="1807"/>
                  </a:lnTo>
                  <a:lnTo>
                    <a:pt x="5985" y="1818"/>
                  </a:lnTo>
                  <a:lnTo>
                    <a:pt x="5955" y="1829"/>
                  </a:lnTo>
                  <a:lnTo>
                    <a:pt x="5926" y="1839"/>
                  </a:lnTo>
                  <a:lnTo>
                    <a:pt x="5897" y="1848"/>
                  </a:lnTo>
                  <a:lnTo>
                    <a:pt x="5871" y="1859"/>
                  </a:lnTo>
                  <a:lnTo>
                    <a:pt x="5845" y="1869"/>
                  </a:lnTo>
                  <a:lnTo>
                    <a:pt x="5818" y="1878"/>
                  </a:lnTo>
                  <a:lnTo>
                    <a:pt x="5793" y="1887"/>
                  </a:lnTo>
                  <a:lnTo>
                    <a:pt x="5786" y="1888"/>
                  </a:lnTo>
                  <a:close/>
                  <a:moveTo>
                    <a:pt x="1825" y="1934"/>
                  </a:moveTo>
                  <a:lnTo>
                    <a:pt x="1817" y="1932"/>
                  </a:lnTo>
                  <a:lnTo>
                    <a:pt x="1814" y="1930"/>
                  </a:lnTo>
                  <a:lnTo>
                    <a:pt x="1810" y="1927"/>
                  </a:lnTo>
                  <a:lnTo>
                    <a:pt x="1808" y="1924"/>
                  </a:lnTo>
                  <a:lnTo>
                    <a:pt x="1807" y="1920"/>
                  </a:lnTo>
                  <a:lnTo>
                    <a:pt x="1806" y="1917"/>
                  </a:lnTo>
                  <a:lnTo>
                    <a:pt x="1806" y="1914"/>
                  </a:lnTo>
                  <a:lnTo>
                    <a:pt x="1806" y="1909"/>
                  </a:lnTo>
                  <a:lnTo>
                    <a:pt x="1808" y="1906"/>
                  </a:lnTo>
                  <a:lnTo>
                    <a:pt x="1823" y="1872"/>
                  </a:lnTo>
                  <a:lnTo>
                    <a:pt x="1840" y="1840"/>
                  </a:lnTo>
                  <a:lnTo>
                    <a:pt x="1858" y="1807"/>
                  </a:lnTo>
                  <a:lnTo>
                    <a:pt x="1877" y="1775"/>
                  </a:lnTo>
                  <a:lnTo>
                    <a:pt x="1889" y="1755"/>
                  </a:lnTo>
                  <a:lnTo>
                    <a:pt x="1901" y="1736"/>
                  </a:lnTo>
                  <a:lnTo>
                    <a:pt x="1913" y="1717"/>
                  </a:lnTo>
                  <a:lnTo>
                    <a:pt x="1926" y="1698"/>
                  </a:lnTo>
                  <a:lnTo>
                    <a:pt x="1929" y="1695"/>
                  </a:lnTo>
                  <a:lnTo>
                    <a:pt x="1932" y="1692"/>
                  </a:lnTo>
                  <a:lnTo>
                    <a:pt x="1935" y="1691"/>
                  </a:lnTo>
                  <a:lnTo>
                    <a:pt x="1939" y="1690"/>
                  </a:lnTo>
                  <a:lnTo>
                    <a:pt x="1943" y="1690"/>
                  </a:lnTo>
                  <a:lnTo>
                    <a:pt x="1947" y="1690"/>
                  </a:lnTo>
                  <a:lnTo>
                    <a:pt x="1950" y="1691"/>
                  </a:lnTo>
                  <a:lnTo>
                    <a:pt x="1954" y="1693"/>
                  </a:lnTo>
                  <a:lnTo>
                    <a:pt x="1957" y="1696"/>
                  </a:lnTo>
                  <a:lnTo>
                    <a:pt x="1959" y="1699"/>
                  </a:lnTo>
                  <a:lnTo>
                    <a:pt x="1962" y="1701"/>
                  </a:lnTo>
                  <a:lnTo>
                    <a:pt x="1962" y="1706"/>
                  </a:lnTo>
                  <a:lnTo>
                    <a:pt x="1963" y="1709"/>
                  </a:lnTo>
                  <a:lnTo>
                    <a:pt x="1962" y="1713"/>
                  </a:lnTo>
                  <a:lnTo>
                    <a:pt x="1960" y="1716"/>
                  </a:lnTo>
                  <a:lnTo>
                    <a:pt x="1959" y="1720"/>
                  </a:lnTo>
                  <a:lnTo>
                    <a:pt x="1947" y="1739"/>
                  </a:lnTo>
                  <a:lnTo>
                    <a:pt x="1934" y="1758"/>
                  </a:lnTo>
                  <a:lnTo>
                    <a:pt x="1923" y="1776"/>
                  </a:lnTo>
                  <a:lnTo>
                    <a:pt x="1911" y="1795"/>
                  </a:lnTo>
                  <a:lnTo>
                    <a:pt x="1893" y="1826"/>
                  </a:lnTo>
                  <a:lnTo>
                    <a:pt x="1876" y="1859"/>
                  </a:lnTo>
                  <a:lnTo>
                    <a:pt x="1858" y="1891"/>
                  </a:lnTo>
                  <a:lnTo>
                    <a:pt x="1843" y="1923"/>
                  </a:lnTo>
                  <a:lnTo>
                    <a:pt x="1840" y="1927"/>
                  </a:lnTo>
                  <a:lnTo>
                    <a:pt x="1835" y="1931"/>
                  </a:lnTo>
                  <a:lnTo>
                    <a:pt x="1831" y="1933"/>
                  </a:lnTo>
                  <a:lnTo>
                    <a:pt x="1825" y="1934"/>
                  </a:lnTo>
                  <a:close/>
                  <a:moveTo>
                    <a:pt x="4177" y="1934"/>
                  </a:moveTo>
                  <a:lnTo>
                    <a:pt x="4171" y="1933"/>
                  </a:lnTo>
                  <a:lnTo>
                    <a:pt x="4165" y="1931"/>
                  </a:lnTo>
                  <a:lnTo>
                    <a:pt x="4161" y="1926"/>
                  </a:lnTo>
                  <a:lnTo>
                    <a:pt x="4158" y="1922"/>
                  </a:lnTo>
                  <a:lnTo>
                    <a:pt x="4157" y="1917"/>
                  </a:lnTo>
                  <a:lnTo>
                    <a:pt x="4156" y="1914"/>
                  </a:lnTo>
                  <a:lnTo>
                    <a:pt x="4157" y="1909"/>
                  </a:lnTo>
                  <a:lnTo>
                    <a:pt x="4158" y="1906"/>
                  </a:lnTo>
                  <a:lnTo>
                    <a:pt x="4161" y="1902"/>
                  </a:lnTo>
                  <a:lnTo>
                    <a:pt x="4163" y="1900"/>
                  </a:lnTo>
                  <a:lnTo>
                    <a:pt x="4165" y="1898"/>
                  </a:lnTo>
                  <a:lnTo>
                    <a:pt x="4169" y="1895"/>
                  </a:lnTo>
                  <a:lnTo>
                    <a:pt x="4178" y="1892"/>
                  </a:lnTo>
                  <a:lnTo>
                    <a:pt x="4186" y="1887"/>
                  </a:lnTo>
                  <a:lnTo>
                    <a:pt x="4194" y="1881"/>
                  </a:lnTo>
                  <a:lnTo>
                    <a:pt x="4202" y="1876"/>
                  </a:lnTo>
                  <a:lnTo>
                    <a:pt x="4209" y="1869"/>
                  </a:lnTo>
                  <a:lnTo>
                    <a:pt x="4215" y="1861"/>
                  </a:lnTo>
                  <a:lnTo>
                    <a:pt x="4220" y="1852"/>
                  </a:lnTo>
                  <a:lnTo>
                    <a:pt x="4226" y="1842"/>
                  </a:lnTo>
                  <a:lnTo>
                    <a:pt x="4231" y="1833"/>
                  </a:lnTo>
                  <a:lnTo>
                    <a:pt x="4235" y="1823"/>
                  </a:lnTo>
                  <a:lnTo>
                    <a:pt x="4239" y="1812"/>
                  </a:lnTo>
                  <a:lnTo>
                    <a:pt x="4242" y="1800"/>
                  </a:lnTo>
                  <a:lnTo>
                    <a:pt x="4244" y="1789"/>
                  </a:lnTo>
                  <a:lnTo>
                    <a:pt x="4247" y="1776"/>
                  </a:lnTo>
                  <a:lnTo>
                    <a:pt x="4248" y="1762"/>
                  </a:lnTo>
                  <a:lnTo>
                    <a:pt x="4248" y="1750"/>
                  </a:lnTo>
                  <a:lnTo>
                    <a:pt x="4267" y="1742"/>
                  </a:lnTo>
                  <a:lnTo>
                    <a:pt x="4248" y="1742"/>
                  </a:lnTo>
                  <a:lnTo>
                    <a:pt x="4248" y="1728"/>
                  </a:lnTo>
                  <a:lnTo>
                    <a:pt x="4248" y="1714"/>
                  </a:lnTo>
                  <a:lnTo>
                    <a:pt x="4248" y="1711"/>
                  </a:lnTo>
                  <a:lnTo>
                    <a:pt x="4249" y="1707"/>
                  </a:lnTo>
                  <a:lnTo>
                    <a:pt x="4250" y="1704"/>
                  </a:lnTo>
                  <a:lnTo>
                    <a:pt x="4252" y="1700"/>
                  </a:lnTo>
                  <a:lnTo>
                    <a:pt x="4255" y="1698"/>
                  </a:lnTo>
                  <a:lnTo>
                    <a:pt x="4258" y="1696"/>
                  </a:lnTo>
                  <a:lnTo>
                    <a:pt x="4262" y="1695"/>
                  </a:lnTo>
                  <a:lnTo>
                    <a:pt x="4266" y="1693"/>
                  </a:lnTo>
                  <a:lnTo>
                    <a:pt x="4270" y="1693"/>
                  </a:lnTo>
                  <a:lnTo>
                    <a:pt x="4273" y="1695"/>
                  </a:lnTo>
                  <a:lnTo>
                    <a:pt x="4276" y="1697"/>
                  </a:lnTo>
                  <a:lnTo>
                    <a:pt x="4280" y="1699"/>
                  </a:lnTo>
                  <a:lnTo>
                    <a:pt x="4282" y="1701"/>
                  </a:lnTo>
                  <a:lnTo>
                    <a:pt x="4284" y="1705"/>
                  </a:lnTo>
                  <a:lnTo>
                    <a:pt x="4286" y="1708"/>
                  </a:lnTo>
                  <a:lnTo>
                    <a:pt x="4287" y="1712"/>
                  </a:lnTo>
                  <a:lnTo>
                    <a:pt x="4287" y="1727"/>
                  </a:lnTo>
                  <a:lnTo>
                    <a:pt x="4288" y="1742"/>
                  </a:lnTo>
                  <a:lnTo>
                    <a:pt x="4288" y="1750"/>
                  </a:lnTo>
                  <a:lnTo>
                    <a:pt x="4287" y="1767"/>
                  </a:lnTo>
                  <a:lnTo>
                    <a:pt x="4284" y="1783"/>
                  </a:lnTo>
                  <a:lnTo>
                    <a:pt x="4282" y="1798"/>
                  </a:lnTo>
                  <a:lnTo>
                    <a:pt x="4280" y="1813"/>
                  </a:lnTo>
                  <a:lnTo>
                    <a:pt x="4275" y="1828"/>
                  </a:lnTo>
                  <a:lnTo>
                    <a:pt x="4271" y="1841"/>
                  </a:lnTo>
                  <a:lnTo>
                    <a:pt x="4265" y="1854"/>
                  </a:lnTo>
                  <a:lnTo>
                    <a:pt x="4258" y="1865"/>
                  </a:lnTo>
                  <a:lnTo>
                    <a:pt x="4251" y="1877"/>
                  </a:lnTo>
                  <a:lnTo>
                    <a:pt x="4243" y="1887"/>
                  </a:lnTo>
                  <a:lnTo>
                    <a:pt x="4235" y="1898"/>
                  </a:lnTo>
                  <a:lnTo>
                    <a:pt x="4226" y="1907"/>
                  </a:lnTo>
                  <a:lnTo>
                    <a:pt x="4217" y="1915"/>
                  </a:lnTo>
                  <a:lnTo>
                    <a:pt x="4205" y="1922"/>
                  </a:lnTo>
                  <a:lnTo>
                    <a:pt x="4195" y="1927"/>
                  </a:lnTo>
                  <a:lnTo>
                    <a:pt x="4184" y="1932"/>
                  </a:lnTo>
                  <a:lnTo>
                    <a:pt x="4177" y="1934"/>
                  </a:lnTo>
                  <a:close/>
                  <a:moveTo>
                    <a:pt x="5349" y="2067"/>
                  </a:moveTo>
                  <a:lnTo>
                    <a:pt x="5343" y="2066"/>
                  </a:lnTo>
                  <a:lnTo>
                    <a:pt x="5338" y="2064"/>
                  </a:lnTo>
                  <a:lnTo>
                    <a:pt x="5334" y="2060"/>
                  </a:lnTo>
                  <a:lnTo>
                    <a:pt x="5331" y="2056"/>
                  </a:lnTo>
                  <a:lnTo>
                    <a:pt x="5330" y="2051"/>
                  </a:lnTo>
                  <a:lnTo>
                    <a:pt x="5330" y="2048"/>
                  </a:lnTo>
                  <a:lnTo>
                    <a:pt x="5330" y="2044"/>
                  </a:lnTo>
                  <a:lnTo>
                    <a:pt x="5331" y="2041"/>
                  </a:lnTo>
                  <a:lnTo>
                    <a:pt x="5332" y="2037"/>
                  </a:lnTo>
                  <a:lnTo>
                    <a:pt x="5334" y="2034"/>
                  </a:lnTo>
                  <a:lnTo>
                    <a:pt x="5338" y="2032"/>
                  </a:lnTo>
                  <a:lnTo>
                    <a:pt x="5341" y="2029"/>
                  </a:lnTo>
                  <a:lnTo>
                    <a:pt x="5369" y="2018"/>
                  </a:lnTo>
                  <a:lnTo>
                    <a:pt x="5396" y="2006"/>
                  </a:lnTo>
                  <a:lnTo>
                    <a:pt x="5422" y="1995"/>
                  </a:lnTo>
                  <a:lnTo>
                    <a:pt x="5450" y="1984"/>
                  </a:lnTo>
                  <a:lnTo>
                    <a:pt x="5478" y="1972"/>
                  </a:lnTo>
                  <a:lnTo>
                    <a:pt x="5505" y="1961"/>
                  </a:lnTo>
                  <a:lnTo>
                    <a:pt x="5531" y="1949"/>
                  </a:lnTo>
                  <a:lnTo>
                    <a:pt x="5559" y="1938"/>
                  </a:lnTo>
                  <a:lnTo>
                    <a:pt x="5564" y="1937"/>
                  </a:lnTo>
                  <a:lnTo>
                    <a:pt x="5567" y="1937"/>
                  </a:lnTo>
                  <a:lnTo>
                    <a:pt x="5570" y="1937"/>
                  </a:lnTo>
                  <a:lnTo>
                    <a:pt x="5575" y="1938"/>
                  </a:lnTo>
                  <a:lnTo>
                    <a:pt x="5577" y="1940"/>
                  </a:lnTo>
                  <a:lnTo>
                    <a:pt x="5581" y="1942"/>
                  </a:lnTo>
                  <a:lnTo>
                    <a:pt x="5583" y="1946"/>
                  </a:lnTo>
                  <a:lnTo>
                    <a:pt x="5585" y="1949"/>
                  </a:lnTo>
                  <a:lnTo>
                    <a:pt x="5586" y="1953"/>
                  </a:lnTo>
                  <a:lnTo>
                    <a:pt x="5586" y="1956"/>
                  </a:lnTo>
                  <a:lnTo>
                    <a:pt x="5586" y="1961"/>
                  </a:lnTo>
                  <a:lnTo>
                    <a:pt x="5585" y="1964"/>
                  </a:lnTo>
                  <a:lnTo>
                    <a:pt x="5583" y="1967"/>
                  </a:lnTo>
                  <a:lnTo>
                    <a:pt x="5581" y="1970"/>
                  </a:lnTo>
                  <a:lnTo>
                    <a:pt x="5577" y="1972"/>
                  </a:lnTo>
                  <a:lnTo>
                    <a:pt x="5574" y="1974"/>
                  </a:lnTo>
                  <a:lnTo>
                    <a:pt x="5547" y="1986"/>
                  </a:lnTo>
                  <a:lnTo>
                    <a:pt x="5520" y="1997"/>
                  </a:lnTo>
                  <a:lnTo>
                    <a:pt x="5492" y="2009"/>
                  </a:lnTo>
                  <a:lnTo>
                    <a:pt x="5465" y="2020"/>
                  </a:lnTo>
                  <a:lnTo>
                    <a:pt x="5439" y="2032"/>
                  </a:lnTo>
                  <a:lnTo>
                    <a:pt x="5411" y="2043"/>
                  </a:lnTo>
                  <a:lnTo>
                    <a:pt x="5383" y="2055"/>
                  </a:lnTo>
                  <a:lnTo>
                    <a:pt x="5357" y="2066"/>
                  </a:lnTo>
                  <a:lnTo>
                    <a:pt x="5349" y="2067"/>
                  </a:lnTo>
                  <a:close/>
                  <a:moveTo>
                    <a:pt x="4915" y="2257"/>
                  </a:moveTo>
                  <a:lnTo>
                    <a:pt x="4910" y="2257"/>
                  </a:lnTo>
                  <a:lnTo>
                    <a:pt x="4905" y="2254"/>
                  </a:lnTo>
                  <a:lnTo>
                    <a:pt x="4901" y="2251"/>
                  </a:lnTo>
                  <a:lnTo>
                    <a:pt x="4898" y="2245"/>
                  </a:lnTo>
                  <a:lnTo>
                    <a:pt x="4896" y="2242"/>
                  </a:lnTo>
                  <a:lnTo>
                    <a:pt x="4896" y="2238"/>
                  </a:lnTo>
                  <a:lnTo>
                    <a:pt x="4896" y="2234"/>
                  </a:lnTo>
                  <a:lnTo>
                    <a:pt x="4897" y="2230"/>
                  </a:lnTo>
                  <a:lnTo>
                    <a:pt x="4899" y="2227"/>
                  </a:lnTo>
                  <a:lnTo>
                    <a:pt x="4902" y="2224"/>
                  </a:lnTo>
                  <a:lnTo>
                    <a:pt x="4904" y="2221"/>
                  </a:lnTo>
                  <a:lnTo>
                    <a:pt x="4907" y="2220"/>
                  </a:lnTo>
                  <a:lnTo>
                    <a:pt x="4935" y="2207"/>
                  </a:lnTo>
                  <a:lnTo>
                    <a:pt x="4961" y="2196"/>
                  </a:lnTo>
                  <a:lnTo>
                    <a:pt x="4989" y="2183"/>
                  </a:lnTo>
                  <a:lnTo>
                    <a:pt x="5016" y="2172"/>
                  </a:lnTo>
                  <a:lnTo>
                    <a:pt x="5043" y="2159"/>
                  </a:lnTo>
                  <a:lnTo>
                    <a:pt x="5070" y="2148"/>
                  </a:lnTo>
                  <a:lnTo>
                    <a:pt x="5097" y="2136"/>
                  </a:lnTo>
                  <a:lnTo>
                    <a:pt x="5124" y="2123"/>
                  </a:lnTo>
                  <a:lnTo>
                    <a:pt x="5128" y="2122"/>
                  </a:lnTo>
                  <a:lnTo>
                    <a:pt x="5132" y="2122"/>
                  </a:lnTo>
                  <a:lnTo>
                    <a:pt x="5136" y="2122"/>
                  </a:lnTo>
                  <a:lnTo>
                    <a:pt x="5139" y="2123"/>
                  </a:lnTo>
                  <a:lnTo>
                    <a:pt x="5143" y="2125"/>
                  </a:lnTo>
                  <a:lnTo>
                    <a:pt x="5146" y="2127"/>
                  </a:lnTo>
                  <a:lnTo>
                    <a:pt x="5148" y="2130"/>
                  </a:lnTo>
                  <a:lnTo>
                    <a:pt x="5149" y="2134"/>
                  </a:lnTo>
                  <a:lnTo>
                    <a:pt x="5152" y="2137"/>
                  </a:lnTo>
                  <a:lnTo>
                    <a:pt x="5152" y="2142"/>
                  </a:lnTo>
                  <a:lnTo>
                    <a:pt x="5152" y="2145"/>
                  </a:lnTo>
                  <a:lnTo>
                    <a:pt x="5151" y="2149"/>
                  </a:lnTo>
                  <a:lnTo>
                    <a:pt x="5148" y="2152"/>
                  </a:lnTo>
                  <a:lnTo>
                    <a:pt x="5146" y="2156"/>
                  </a:lnTo>
                  <a:lnTo>
                    <a:pt x="5144" y="2158"/>
                  </a:lnTo>
                  <a:lnTo>
                    <a:pt x="5140" y="2160"/>
                  </a:lnTo>
                  <a:lnTo>
                    <a:pt x="5113" y="2172"/>
                  </a:lnTo>
                  <a:lnTo>
                    <a:pt x="5086" y="2183"/>
                  </a:lnTo>
                  <a:lnTo>
                    <a:pt x="5059" y="2196"/>
                  </a:lnTo>
                  <a:lnTo>
                    <a:pt x="5031" y="2207"/>
                  </a:lnTo>
                  <a:lnTo>
                    <a:pt x="5005" y="2220"/>
                  </a:lnTo>
                  <a:lnTo>
                    <a:pt x="4977" y="2231"/>
                  </a:lnTo>
                  <a:lnTo>
                    <a:pt x="4951" y="2244"/>
                  </a:lnTo>
                  <a:lnTo>
                    <a:pt x="4923" y="2255"/>
                  </a:lnTo>
                  <a:lnTo>
                    <a:pt x="4915" y="2257"/>
                  </a:lnTo>
                  <a:close/>
                  <a:moveTo>
                    <a:pt x="1705" y="2388"/>
                  </a:moveTo>
                  <a:lnTo>
                    <a:pt x="1702" y="2388"/>
                  </a:lnTo>
                  <a:lnTo>
                    <a:pt x="1699" y="2387"/>
                  </a:lnTo>
                  <a:lnTo>
                    <a:pt x="1695" y="2386"/>
                  </a:lnTo>
                  <a:lnTo>
                    <a:pt x="1692" y="2384"/>
                  </a:lnTo>
                  <a:lnTo>
                    <a:pt x="1689" y="2382"/>
                  </a:lnTo>
                  <a:lnTo>
                    <a:pt x="1687" y="2378"/>
                  </a:lnTo>
                  <a:lnTo>
                    <a:pt x="1685" y="2375"/>
                  </a:lnTo>
                  <a:lnTo>
                    <a:pt x="1685" y="2370"/>
                  </a:lnTo>
                  <a:lnTo>
                    <a:pt x="1685" y="2367"/>
                  </a:lnTo>
                  <a:lnTo>
                    <a:pt x="1689" y="2336"/>
                  </a:lnTo>
                  <a:lnTo>
                    <a:pt x="1692" y="2306"/>
                  </a:lnTo>
                  <a:lnTo>
                    <a:pt x="1697" y="2276"/>
                  </a:lnTo>
                  <a:lnTo>
                    <a:pt x="1701" y="2246"/>
                  </a:lnTo>
                  <a:lnTo>
                    <a:pt x="1707" y="2216"/>
                  </a:lnTo>
                  <a:lnTo>
                    <a:pt x="1713" y="2188"/>
                  </a:lnTo>
                  <a:lnTo>
                    <a:pt x="1720" y="2159"/>
                  </a:lnTo>
                  <a:lnTo>
                    <a:pt x="1726" y="2132"/>
                  </a:lnTo>
                  <a:lnTo>
                    <a:pt x="1728" y="2127"/>
                  </a:lnTo>
                  <a:lnTo>
                    <a:pt x="1730" y="2125"/>
                  </a:lnTo>
                  <a:lnTo>
                    <a:pt x="1732" y="2121"/>
                  </a:lnTo>
                  <a:lnTo>
                    <a:pt x="1736" y="2119"/>
                  </a:lnTo>
                  <a:lnTo>
                    <a:pt x="1739" y="2118"/>
                  </a:lnTo>
                  <a:lnTo>
                    <a:pt x="1742" y="2117"/>
                  </a:lnTo>
                  <a:lnTo>
                    <a:pt x="1747" y="2117"/>
                  </a:lnTo>
                  <a:lnTo>
                    <a:pt x="1750" y="2117"/>
                  </a:lnTo>
                  <a:lnTo>
                    <a:pt x="1754" y="2119"/>
                  </a:lnTo>
                  <a:lnTo>
                    <a:pt x="1757" y="2120"/>
                  </a:lnTo>
                  <a:lnTo>
                    <a:pt x="1761" y="2123"/>
                  </a:lnTo>
                  <a:lnTo>
                    <a:pt x="1763" y="2126"/>
                  </a:lnTo>
                  <a:lnTo>
                    <a:pt x="1764" y="2129"/>
                  </a:lnTo>
                  <a:lnTo>
                    <a:pt x="1765" y="2134"/>
                  </a:lnTo>
                  <a:lnTo>
                    <a:pt x="1765" y="2137"/>
                  </a:lnTo>
                  <a:lnTo>
                    <a:pt x="1764" y="2141"/>
                  </a:lnTo>
                  <a:lnTo>
                    <a:pt x="1757" y="2168"/>
                  </a:lnTo>
                  <a:lnTo>
                    <a:pt x="1752" y="2197"/>
                  </a:lnTo>
                  <a:lnTo>
                    <a:pt x="1746" y="2224"/>
                  </a:lnTo>
                  <a:lnTo>
                    <a:pt x="1740" y="2253"/>
                  </a:lnTo>
                  <a:lnTo>
                    <a:pt x="1736" y="2282"/>
                  </a:lnTo>
                  <a:lnTo>
                    <a:pt x="1731" y="2312"/>
                  </a:lnTo>
                  <a:lnTo>
                    <a:pt x="1728" y="2340"/>
                  </a:lnTo>
                  <a:lnTo>
                    <a:pt x="1724" y="2370"/>
                  </a:lnTo>
                  <a:lnTo>
                    <a:pt x="1723" y="2375"/>
                  </a:lnTo>
                  <a:lnTo>
                    <a:pt x="1722" y="2378"/>
                  </a:lnTo>
                  <a:lnTo>
                    <a:pt x="1720" y="2380"/>
                  </a:lnTo>
                  <a:lnTo>
                    <a:pt x="1717" y="2383"/>
                  </a:lnTo>
                  <a:lnTo>
                    <a:pt x="1715" y="2385"/>
                  </a:lnTo>
                  <a:lnTo>
                    <a:pt x="1711" y="2387"/>
                  </a:lnTo>
                  <a:lnTo>
                    <a:pt x="1708" y="2388"/>
                  </a:lnTo>
                  <a:lnTo>
                    <a:pt x="1705" y="2388"/>
                  </a:lnTo>
                  <a:close/>
                  <a:moveTo>
                    <a:pt x="4625" y="2582"/>
                  </a:moveTo>
                  <a:lnTo>
                    <a:pt x="4624" y="2582"/>
                  </a:lnTo>
                  <a:lnTo>
                    <a:pt x="4621" y="2581"/>
                  </a:lnTo>
                  <a:lnTo>
                    <a:pt x="4616" y="2580"/>
                  </a:lnTo>
                  <a:lnTo>
                    <a:pt x="4614" y="2578"/>
                  </a:lnTo>
                  <a:lnTo>
                    <a:pt x="4610" y="2575"/>
                  </a:lnTo>
                  <a:lnTo>
                    <a:pt x="4608" y="2572"/>
                  </a:lnTo>
                  <a:lnTo>
                    <a:pt x="4607" y="2568"/>
                  </a:lnTo>
                  <a:lnTo>
                    <a:pt x="4606" y="2565"/>
                  </a:lnTo>
                  <a:lnTo>
                    <a:pt x="4606" y="2560"/>
                  </a:lnTo>
                  <a:lnTo>
                    <a:pt x="4609" y="2513"/>
                  </a:lnTo>
                  <a:lnTo>
                    <a:pt x="4610" y="2501"/>
                  </a:lnTo>
                  <a:lnTo>
                    <a:pt x="4613" y="2488"/>
                  </a:lnTo>
                  <a:lnTo>
                    <a:pt x="4615" y="2474"/>
                  </a:lnTo>
                  <a:lnTo>
                    <a:pt x="4618" y="2463"/>
                  </a:lnTo>
                  <a:lnTo>
                    <a:pt x="4622" y="2450"/>
                  </a:lnTo>
                  <a:lnTo>
                    <a:pt x="4625" y="2439"/>
                  </a:lnTo>
                  <a:lnTo>
                    <a:pt x="4630" y="2426"/>
                  </a:lnTo>
                  <a:lnTo>
                    <a:pt x="4636" y="2415"/>
                  </a:lnTo>
                  <a:lnTo>
                    <a:pt x="4640" y="2404"/>
                  </a:lnTo>
                  <a:lnTo>
                    <a:pt x="4647" y="2393"/>
                  </a:lnTo>
                  <a:lnTo>
                    <a:pt x="4654" y="2383"/>
                  </a:lnTo>
                  <a:lnTo>
                    <a:pt x="4661" y="2372"/>
                  </a:lnTo>
                  <a:lnTo>
                    <a:pt x="4669" y="2363"/>
                  </a:lnTo>
                  <a:lnTo>
                    <a:pt x="4677" y="2353"/>
                  </a:lnTo>
                  <a:lnTo>
                    <a:pt x="4686" y="2344"/>
                  </a:lnTo>
                  <a:lnTo>
                    <a:pt x="4695" y="2335"/>
                  </a:lnTo>
                  <a:lnTo>
                    <a:pt x="4699" y="2332"/>
                  </a:lnTo>
                  <a:lnTo>
                    <a:pt x="4702" y="2331"/>
                  </a:lnTo>
                  <a:lnTo>
                    <a:pt x="4705" y="2330"/>
                  </a:lnTo>
                  <a:lnTo>
                    <a:pt x="4710" y="2330"/>
                  </a:lnTo>
                  <a:lnTo>
                    <a:pt x="4714" y="2330"/>
                  </a:lnTo>
                  <a:lnTo>
                    <a:pt x="4717" y="2331"/>
                  </a:lnTo>
                  <a:lnTo>
                    <a:pt x="4720" y="2333"/>
                  </a:lnTo>
                  <a:lnTo>
                    <a:pt x="4724" y="2336"/>
                  </a:lnTo>
                  <a:lnTo>
                    <a:pt x="4726" y="2339"/>
                  </a:lnTo>
                  <a:lnTo>
                    <a:pt x="4727" y="2343"/>
                  </a:lnTo>
                  <a:lnTo>
                    <a:pt x="4728" y="2346"/>
                  </a:lnTo>
                  <a:lnTo>
                    <a:pt x="4728" y="2351"/>
                  </a:lnTo>
                  <a:lnTo>
                    <a:pt x="4728" y="2354"/>
                  </a:lnTo>
                  <a:lnTo>
                    <a:pt x="4727" y="2357"/>
                  </a:lnTo>
                  <a:lnTo>
                    <a:pt x="4725" y="2361"/>
                  </a:lnTo>
                  <a:lnTo>
                    <a:pt x="4722" y="2364"/>
                  </a:lnTo>
                  <a:lnTo>
                    <a:pt x="4707" y="2379"/>
                  </a:lnTo>
                  <a:lnTo>
                    <a:pt x="4693" y="2396"/>
                  </a:lnTo>
                  <a:lnTo>
                    <a:pt x="4680" y="2414"/>
                  </a:lnTo>
                  <a:lnTo>
                    <a:pt x="4670" y="2432"/>
                  </a:lnTo>
                  <a:lnTo>
                    <a:pt x="4662" y="2452"/>
                  </a:lnTo>
                  <a:lnTo>
                    <a:pt x="4656" y="2472"/>
                  </a:lnTo>
                  <a:lnTo>
                    <a:pt x="4652" y="2494"/>
                  </a:lnTo>
                  <a:lnTo>
                    <a:pt x="4648" y="2517"/>
                  </a:lnTo>
                  <a:lnTo>
                    <a:pt x="4645" y="2564"/>
                  </a:lnTo>
                  <a:lnTo>
                    <a:pt x="4645" y="2567"/>
                  </a:lnTo>
                  <a:lnTo>
                    <a:pt x="4644" y="2571"/>
                  </a:lnTo>
                  <a:lnTo>
                    <a:pt x="4641" y="2574"/>
                  </a:lnTo>
                  <a:lnTo>
                    <a:pt x="4639" y="2577"/>
                  </a:lnTo>
                  <a:lnTo>
                    <a:pt x="4636" y="2579"/>
                  </a:lnTo>
                  <a:lnTo>
                    <a:pt x="4633" y="2581"/>
                  </a:lnTo>
                  <a:lnTo>
                    <a:pt x="4630" y="2582"/>
                  </a:lnTo>
                  <a:lnTo>
                    <a:pt x="4625" y="2582"/>
                  </a:lnTo>
                  <a:close/>
                  <a:moveTo>
                    <a:pt x="1710" y="2860"/>
                  </a:moveTo>
                  <a:lnTo>
                    <a:pt x="1707" y="2860"/>
                  </a:lnTo>
                  <a:lnTo>
                    <a:pt x="1703" y="2859"/>
                  </a:lnTo>
                  <a:lnTo>
                    <a:pt x="1700" y="2858"/>
                  </a:lnTo>
                  <a:lnTo>
                    <a:pt x="1698" y="2855"/>
                  </a:lnTo>
                  <a:lnTo>
                    <a:pt x="1694" y="2853"/>
                  </a:lnTo>
                  <a:lnTo>
                    <a:pt x="1693" y="2850"/>
                  </a:lnTo>
                  <a:lnTo>
                    <a:pt x="1692" y="2846"/>
                  </a:lnTo>
                  <a:lnTo>
                    <a:pt x="1691" y="2843"/>
                  </a:lnTo>
                  <a:lnTo>
                    <a:pt x="1687" y="2815"/>
                  </a:lnTo>
                  <a:lnTo>
                    <a:pt x="1685" y="2789"/>
                  </a:lnTo>
                  <a:lnTo>
                    <a:pt x="1683" y="2761"/>
                  </a:lnTo>
                  <a:lnTo>
                    <a:pt x="1681" y="2734"/>
                  </a:lnTo>
                  <a:lnTo>
                    <a:pt x="1678" y="2700"/>
                  </a:lnTo>
                  <a:lnTo>
                    <a:pt x="1677" y="2668"/>
                  </a:lnTo>
                  <a:lnTo>
                    <a:pt x="1676" y="2636"/>
                  </a:lnTo>
                  <a:lnTo>
                    <a:pt x="1676" y="2605"/>
                  </a:lnTo>
                  <a:lnTo>
                    <a:pt x="1676" y="2601"/>
                  </a:lnTo>
                  <a:lnTo>
                    <a:pt x="1677" y="2597"/>
                  </a:lnTo>
                  <a:lnTo>
                    <a:pt x="1678" y="2594"/>
                  </a:lnTo>
                  <a:lnTo>
                    <a:pt x="1681" y="2591"/>
                  </a:lnTo>
                  <a:lnTo>
                    <a:pt x="1684" y="2588"/>
                  </a:lnTo>
                  <a:lnTo>
                    <a:pt x="1687" y="2587"/>
                  </a:lnTo>
                  <a:lnTo>
                    <a:pt x="1691" y="2586"/>
                  </a:lnTo>
                  <a:lnTo>
                    <a:pt x="1694" y="2585"/>
                  </a:lnTo>
                  <a:lnTo>
                    <a:pt x="1699" y="2585"/>
                  </a:lnTo>
                  <a:lnTo>
                    <a:pt x="1702" y="2586"/>
                  </a:lnTo>
                  <a:lnTo>
                    <a:pt x="1706" y="2588"/>
                  </a:lnTo>
                  <a:lnTo>
                    <a:pt x="1708" y="2590"/>
                  </a:lnTo>
                  <a:lnTo>
                    <a:pt x="1711" y="2593"/>
                  </a:lnTo>
                  <a:lnTo>
                    <a:pt x="1713" y="2596"/>
                  </a:lnTo>
                  <a:lnTo>
                    <a:pt x="1714" y="2601"/>
                  </a:lnTo>
                  <a:lnTo>
                    <a:pt x="1715" y="2604"/>
                  </a:lnTo>
                  <a:lnTo>
                    <a:pt x="1715" y="2635"/>
                  </a:lnTo>
                  <a:lnTo>
                    <a:pt x="1716" y="2667"/>
                  </a:lnTo>
                  <a:lnTo>
                    <a:pt x="1718" y="2699"/>
                  </a:lnTo>
                  <a:lnTo>
                    <a:pt x="1720" y="2731"/>
                  </a:lnTo>
                  <a:lnTo>
                    <a:pt x="1722" y="2758"/>
                  </a:lnTo>
                  <a:lnTo>
                    <a:pt x="1724" y="2785"/>
                  </a:lnTo>
                  <a:lnTo>
                    <a:pt x="1726" y="2812"/>
                  </a:lnTo>
                  <a:lnTo>
                    <a:pt x="1730" y="2838"/>
                  </a:lnTo>
                  <a:lnTo>
                    <a:pt x="1730" y="2843"/>
                  </a:lnTo>
                  <a:lnTo>
                    <a:pt x="1729" y="2846"/>
                  </a:lnTo>
                  <a:lnTo>
                    <a:pt x="1728" y="2850"/>
                  </a:lnTo>
                  <a:lnTo>
                    <a:pt x="1725" y="2853"/>
                  </a:lnTo>
                  <a:lnTo>
                    <a:pt x="1723" y="2855"/>
                  </a:lnTo>
                  <a:lnTo>
                    <a:pt x="1720" y="2858"/>
                  </a:lnTo>
                  <a:lnTo>
                    <a:pt x="1716" y="2859"/>
                  </a:lnTo>
                  <a:lnTo>
                    <a:pt x="1713" y="2860"/>
                  </a:lnTo>
                  <a:lnTo>
                    <a:pt x="1710" y="2860"/>
                  </a:lnTo>
                  <a:close/>
                  <a:moveTo>
                    <a:pt x="4587" y="3054"/>
                  </a:moveTo>
                  <a:lnTo>
                    <a:pt x="4586" y="3054"/>
                  </a:lnTo>
                  <a:lnTo>
                    <a:pt x="4583" y="3053"/>
                  </a:lnTo>
                  <a:lnTo>
                    <a:pt x="4578" y="3051"/>
                  </a:lnTo>
                  <a:lnTo>
                    <a:pt x="4576" y="3049"/>
                  </a:lnTo>
                  <a:lnTo>
                    <a:pt x="4572" y="3047"/>
                  </a:lnTo>
                  <a:lnTo>
                    <a:pt x="4570" y="3043"/>
                  </a:lnTo>
                  <a:lnTo>
                    <a:pt x="4569" y="3040"/>
                  </a:lnTo>
                  <a:lnTo>
                    <a:pt x="4568" y="3036"/>
                  </a:lnTo>
                  <a:lnTo>
                    <a:pt x="4568" y="3032"/>
                  </a:lnTo>
                  <a:lnTo>
                    <a:pt x="4587" y="2797"/>
                  </a:lnTo>
                  <a:lnTo>
                    <a:pt x="4588" y="2792"/>
                  </a:lnTo>
                  <a:lnTo>
                    <a:pt x="4590" y="2789"/>
                  </a:lnTo>
                  <a:lnTo>
                    <a:pt x="4592" y="2785"/>
                  </a:lnTo>
                  <a:lnTo>
                    <a:pt x="4594" y="2783"/>
                  </a:lnTo>
                  <a:lnTo>
                    <a:pt x="4598" y="2781"/>
                  </a:lnTo>
                  <a:lnTo>
                    <a:pt x="4601" y="2780"/>
                  </a:lnTo>
                  <a:lnTo>
                    <a:pt x="4605" y="2778"/>
                  </a:lnTo>
                  <a:lnTo>
                    <a:pt x="4609" y="2778"/>
                  </a:lnTo>
                  <a:lnTo>
                    <a:pt x="4613" y="2780"/>
                  </a:lnTo>
                  <a:lnTo>
                    <a:pt x="4616" y="2781"/>
                  </a:lnTo>
                  <a:lnTo>
                    <a:pt x="4619" y="2783"/>
                  </a:lnTo>
                  <a:lnTo>
                    <a:pt x="4622" y="2785"/>
                  </a:lnTo>
                  <a:lnTo>
                    <a:pt x="4624" y="2789"/>
                  </a:lnTo>
                  <a:lnTo>
                    <a:pt x="4626" y="2792"/>
                  </a:lnTo>
                  <a:lnTo>
                    <a:pt x="4626" y="2796"/>
                  </a:lnTo>
                  <a:lnTo>
                    <a:pt x="4626" y="2800"/>
                  </a:lnTo>
                  <a:lnTo>
                    <a:pt x="4607" y="3035"/>
                  </a:lnTo>
                  <a:lnTo>
                    <a:pt x="4607" y="3039"/>
                  </a:lnTo>
                  <a:lnTo>
                    <a:pt x="4606" y="3042"/>
                  </a:lnTo>
                  <a:lnTo>
                    <a:pt x="4603" y="3046"/>
                  </a:lnTo>
                  <a:lnTo>
                    <a:pt x="4601" y="3048"/>
                  </a:lnTo>
                  <a:lnTo>
                    <a:pt x="4599" y="3050"/>
                  </a:lnTo>
                  <a:lnTo>
                    <a:pt x="4595" y="3053"/>
                  </a:lnTo>
                  <a:lnTo>
                    <a:pt x="4592" y="3053"/>
                  </a:lnTo>
                  <a:lnTo>
                    <a:pt x="4587" y="3054"/>
                  </a:lnTo>
                  <a:close/>
                  <a:moveTo>
                    <a:pt x="1783" y="3328"/>
                  </a:moveTo>
                  <a:lnTo>
                    <a:pt x="1779" y="3327"/>
                  </a:lnTo>
                  <a:lnTo>
                    <a:pt x="1776" y="3325"/>
                  </a:lnTo>
                  <a:lnTo>
                    <a:pt x="1772" y="3324"/>
                  </a:lnTo>
                  <a:lnTo>
                    <a:pt x="1770" y="3322"/>
                  </a:lnTo>
                  <a:lnTo>
                    <a:pt x="1768" y="3320"/>
                  </a:lnTo>
                  <a:lnTo>
                    <a:pt x="1765" y="3316"/>
                  </a:lnTo>
                  <a:lnTo>
                    <a:pt x="1764" y="3314"/>
                  </a:lnTo>
                  <a:lnTo>
                    <a:pt x="1763" y="3309"/>
                  </a:lnTo>
                  <a:lnTo>
                    <a:pt x="1760" y="3280"/>
                  </a:lnTo>
                  <a:lnTo>
                    <a:pt x="1755" y="3250"/>
                  </a:lnTo>
                  <a:lnTo>
                    <a:pt x="1750" y="3220"/>
                  </a:lnTo>
                  <a:lnTo>
                    <a:pt x="1746" y="3190"/>
                  </a:lnTo>
                  <a:lnTo>
                    <a:pt x="1726" y="3078"/>
                  </a:lnTo>
                  <a:lnTo>
                    <a:pt x="1726" y="3073"/>
                  </a:lnTo>
                  <a:lnTo>
                    <a:pt x="1726" y="3070"/>
                  </a:lnTo>
                  <a:lnTo>
                    <a:pt x="1728" y="3066"/>
                  </a:lnTo>
                  <a:lnTo>
                    <a:pt x="1730" y="3063"/>
                  </a:lnTo>
                  <a:lnTo>
                    <a:pt x="1732" y="3059"/>
                  </a:lnTo>
                  <a:lnTo>
                    <a:pt x="1736" y="3057"/>
                  </a:lnTo>
                  <a:lnTo>
                    <a:pt x="1739" y="3056"/>
                  </a:lnTo>
                  <a:lnTo>
                    <a:pt x="1742" y="3055"/>
                  </a:lnTo>
                  <a:lnTo>
                    <a:pt x="1746" y="3055"/>
                  </a:lnTo>
                  <a:lnTo>
                    <a:pt x="1750" y="3055"/>
                  </a:lnTo>
                  <a:lnTo>
                    <a:pt x="1754" y="3056"/>
                  </a:lnTo>
                  <a:lnTo>
                    <a:pt x="1757" y="3058"/>
                  </a:lnTo>
                  <a:lnTo>
                    <a:pt x="1760" y="3061"/>
                  </a:lnTo>
                  <a:lnTo>
                    <a:pt x="1762" y="3064"/>
                  </a:lnTo>
                  <a:lnTo>
                    <a:pt x="1764" y="3067"/>
                  </a:lnTo>
                  <a:lnTo>
                    <a:pt x="1765" y="3071"/>
                  </a:lnTo>
                  <a:lnTo>
                    <a:pt x="1785" y="3183"/>
                  </a:lnTo>
                  <a:lnTo>
                    <a:pt x="1789" y="3214"/>
                  </a:lnTo>
                  <a:lnTo>
                    <a:pt x="1794" y="3244"/>
                  </a:lnTo>
                  <a:lnTo>
                    <a:pt x="1799" y="3275"/>
                  </a:lnTo>
                  <a:lnTo>
                    <a:pt x="1802" y="3305"/>
                  </a:lnTo>
                  <a:lnTo>
                    <a:pt x="1802" y="3309"/>
                  </a:lnTo>
                  <a:lnTo>
                    <a:pt x="1802" y="3313"/>
                  </a:lnTo>
                  <a:lnTo>
                    <a:pt x="1800" y="3316"/>
                  </a:lnTo>
                  <a:lnTo>
                    <a:pt x="1799" y="3320"/>
                  </a:lnTo>
                  <a:lnTo>
                    <a:pt x="1795" y="3322"/>
                  </a:lnTo>
                  <a:lnTo>
                    <a:pt x="1793" y="3324"/>
                  </a:lnTo>
                  <a:lnTo>
                    <a:pt x="1789" y="3327"/>
                  </a:lnTo>
                  <a:lnTo>
                    <a:pt x="1785" y="3327"/>
                  </a:lnTo>
                  <a:lnTo>
                    <a:pt x="1783" y="3328"/>
                  </a:lnTo>
                  <a:close/>
                  <a:moveTo>
                    <a:pt x="4552" y="3525"/>
                  </a:moveTo>
                  <a:lnTo>
                    <a:pt x="4551" y="3525"/>
                  </a:lnTo>
                  <a:lnTo>
                    <a:pt x="4546" y="3524"/>
                  </a:lnTo>
                  <a:lnTo>
                    <a:pt x="4543" y="3523"/>
                  </a:lnTo>
                  <a:lnTo>
                    <a:pt x="4540" y="3520"/>
                  </a:lnTo>
                  <a:lnTo>
                    <a:pt x="4537" y="3517"/>
                  </a:lnTo>
                  <a:lnTo>
                    <a:pt x="4535" y="3515"/>
                  </a:lnTo>
                  <a:lnTo>
                    <a:pt x="4533" y="3511"/>
                  </a:lnTo>
                  <a:lnTo>
                    <a:pt x="4532" y="3507"/>
                  </a:lnTo>
                  <a:lnTo>
                    <a:pt x="4532" y="3503"/>
                  </a:lnTo>
                  <a:lnTo>
                    <a:pt x="4536" y="3463"/>
                  </a:lnTo>
                  <a:lnTo>
                    <a:pt x="4539" y="3423"/>
                  </a:lnTo>
                  <a:lnTo>
                    <a:pt x="4541" y="3384"/>
                  </a:lnTo>
                  <a:lnTo>
                    <a:pt x="4544" y="3344"/>
                  </a:lnTo>
                  <a:lnTo>
                    <a:pt x="4545" y="3324"/>
                  </a:lnTo>
                  <a:lnTo>
                    <a:pt x="4546" y="3306"/>
                  </a:lnTo>
                  <a:lnTo>
                    <a:pt x="4547" y="3286"/>
                  </a:lnTo>
                  <a:lnTo>
                    <a:pt x="4549" y="3268"/>
                  </a:lnTo>
                  <a:lnTo>
                    <a:pt x="4549" y="3264"/>
                  </a:lnTo>
                  <a:lnTo>
                    <a:pt x="4551" y="3260"/>
                  </a:lnTo>
                  <a:lnTo>
                    <a:pt x="4553" y="3257"/>
                  </a:lnTo>
                  <a:lnTo>
                    <a:pt x="4555" y="3254"/>
                  </a:lnTo>
                  <a:lnTo>
                    <a:pt x="4559" y="3252"/>
                  </a:lnTo>
                  <a:lnTo>
                    <a:pt x="4562" y="3251"/>
                  </a:lnTo>
                  <a:lnTo>
                    <a:pt x="4566" y="3250"/>
                  </a:lnTo>
                  <a:lnTo>
                    <a:pt x="4570" y="3250"/>
                  </a:lnTo>
                  <a:lnTo>
                    <a:pt x="4574" y="3250"/>
                  </a:lnTo>
                  <a:lnTo>
                    <a:pt x="4577" y="3252"/>
                  </a:lnTo>
                  <a:lnTo>
                    <a:pt x="4580" y="3253"/>
                  </a:lnTo>
                  <a:lnTo>
                    <a:pt x="4584" y="3257"/>
                  </a:lnTo>
                  <a:lnTo>
                    <a:pt x="4586" y="3259"/>
                  </a:lnTo>
                  <a:lnTo>
                    <a:pt x="4587" y="3262"/>
                  </a:lnTo>
                  <a:lnTo>
                    <a:pt x="4588" y="3267"/>
                  </a:lnTo>
                  <a:lnTo>
                    <a:pt x="4588" y="3270"/>
                  </a:lnTo>
                  <a:lnTo>
                    <a:pt x="4587" y="3290"/>
                  </a:lnTo>
                  <a:lnTo>
                    <a:pt x="4586" y="3308"/>
                  </a:lnTo>
                  <a:lnTo>
                    <a:pt x="4585" y="3327"/>
                  </a:lnTo>
                  <a:lnTo>
                    <a:pt x="4584" y="3346"/>
                  </a:lnTo>
                  <a:lnTo>
                    <a:pt x="4580" y="3386"/>
                  </a:lnTo>
                  <a:lnTo>
                    <a:pt x="4578" y="3426"/>
                  </a:lnTo>
                  <a:lnTo>
                    <a:pt x="4576" y="3467"/>
                  </a:lnTo>
                  <a:lnTo>
                    <a:pt x="4571" y="3507"/>
                  </a:lnTo>
                  <a:lnTo>
                    <a:pt x="4571" y="3510"/>
                  </a:lnTo>
                  <a:lnTo>
                    <a:pt x="4570" y="3514"/>
                  </a:lnTo>
                  <a:lnTo>
                    <a:pt x="4568" y="3517"/>
                  </a:lnTo>
                  <a:lnTo>
                    <a:pt x="4566" y="3519"/>
                  </a:lnTo>
                  <a:lnTo>
                    <a:pt x="4562" y="3522"/>
                  </a:lnTo>
                  <a:lnTo>
                    <a:pt x="4560" y="3524"/>
                  </a:lnTo>
                  <a:lnTo>
                    <a:pt x="4556" y="3524"/>
                  </a:lnTo>
                  <a:lnTo>
                    <a:pt x="4552" y="3525"/>
                  </a:lnTo>
                  <a:close/>
                  <a:moveTo>
                    <a:pt x="1756" y="3796"/>
                  </a:moveTo>
                  <a:lnTo>
                    <a:pt x="1750" y="3795"/>
                  </a:lnTo>
                  <a:lnTo>
                    <a:pt x="1747" y="3793"/>
                  </a:lnTo>
                  <a:lnTo>
                    <a:pt x="1744" y="3791"/>
                  </a:lnTo>
                  <a:lnTo>
                    <a:pt x="1741" y="3789"/>
                  </a:lnTo>
                  <a:lnTo>
                    <a:pt x="1739" y="3785"/>
                  </a:lnTo>
                  <a:lnTo>
                    <a:pt x="1737" y="3782"/>
                  </a:lnTo>
                  <a:lnTo>
                    <a:pt x="1737" y="3779"/>
                  </a:lnTo>
                  <a:lnTo>
                    <a:pt x="1737" y="3774"/>
                  </a:lnTo>
                  <a:lnTo>
                    <a:pt x="1737" y="3771"/>
                  </a:lnTo>
                  <a:lnTo>
                    <a:pt x="1740" y="3759"/>
                  </a:lnTo>
                  <a:lnTo>
                    <a:pt x="1744" y="3749"/>
                  </a:lnTo>
                  <a:lnTo>
                    <a:pt x="1749" y="3723"/>
                  </a:lnTo>
                  <a:lnTo>
                    <a:pt x="1755" y="3699"/>
                  </a:lnTo>
                  <a:lnTo>
                    <a:pt x="1761" y="3674"/>
                  </a:lnTo>
                  <a:lnTo>
                    <a:pt x="1764" y="3649"/>
                  </a:lnTo>
                  <a:lnTo>
                    <a:pt x="1768" y="3623"/>
                  </a:lnTo>
                  <a:lnTo>
                    <a:pt x="1771" y="3596"/>
                  </a:lnTo>
                  <a:lnTo>
                    <a:pt x="1773" y="3570"/>
                  </a:lnTo>
                  <a:lnTo>
                    <a:pt x="1775" y="3542"/>
                  </a:lnTo>
                  <a:lnTo>
                    <a:pt x="1775" y="3539"/>
                  </a:lnTo>
                  <a:lnTo>
                    <a:pt x="1777" y="3535"/>
                  </a:lnTo>
                  <a:lnTo>
                    <a:pt x="1778" y="3532"/>
                  </a:lnTo>
                  <a:lnTo>
                    <a:pt x="1781" y="3530"/>
                  </a:lnTo>
                  <a:lnTo>
                    <a:pt x="1784" y="3527"/>
                  </a:lnTo>
                  <a:lnTo>
                    <a:pt x="1787" y="3525"/>
                  </a:lnTo>
                  <a:lnTo>
                    <a:pt x="1791" y="3524"/>
                  </a:lnTo>
                  <a:lnTo>
                    <a:pt x="1795" y="3524"/>
                  </a:lnTo>
                  <a:lnTo>
                    <a:pt x="1799" y="3524"/>
                  </a:lnTo>
                  <a:lnTo>
                    <a:pt x="1802" y="3525"/>
                  </a:lnTo>
                  <a:lnTo>
                    <a:pt x="1806" y="3527"/>
                  </a:lnTo>
                  <a:lnTo>
                    <a:pt x="1809" y="3530"/>
                  </a:lnTo>
                  <a:lnTo>
                    <a:pt x="1811" y="3533"/>
                  </a:lnTo>
                  <a:lnTo>
                    <a:pt x="1812" y="3537"/>
                  </a:lnTo>
                  <a:lnTo>
                    <a:pt x="1814" y="3540"/>
                  </a:lnTo>
                  <a:lnTo>
                    <a:pt x="1814" y="3545"/>
                  </a:lnTo>
                  <a:lnTo>
                    <a:pt x="1812" y="3572"/>
                  </a:lnTo>
                  <a:lnTo>
                    <a:pt x="1810" y="3601"/>
                  </a:lnTo>
                  <a:lnTo>
                    <a:pt x="1807" y="3628"/>
                  </a:lnTo>
                  <a:lnTo>
                    <a:pt x="1803" y="3655"/>
                  </a:lnTo>
                  <a:lnTo>
                    <a:pt x="1799" y="3681"/>
                  </a:lnTo>
                  <a:lnTo>
                    <a:pt x="1794" y="3707"/>
                  </a:lnTo>
                  <a:lnTo>
                    <a:pt x="1788" y="3733"/>
                  </a:lnTo>
                  <a:lnTo>
                    <a:pt x="1781" y="3759"/>
                  </a:lnTo>
                  <a:lnTo>
                    <a:pt x="1778" y="3771"/>
                  </a:lnTo>
                  <a:lnTo>
                    <a:pt x="1775" y="3782"/>
                  </a:lnTo>
                  <a:lnTo>
                    <a:pt x="1772" y="3788"/>
                  </a:lnTo>
                  <a:lnTo>
                    <a:pt x="1768" y="3792"/>
                  </a:lnTo>
                  <a:lnTo>
                    <a:pt x="1762" y="3795"/>
                  </a:lnTo>
                  <a:lnTo>
                    <a:pt x="1756" y="3796"/>
                  </a:lnTo>
                  <a:close/>
                  <a:moveTo>
                    <a:pt x="4451" y="3985"/>
                  </a:moveTo>
                  <a:lnTo>
                    <a:pt x="4445" y="3985"/>
                  </a:lnTo>
                  <a:lnTo>
                    <a:pt x="4442" y="3983"/>
                  </a:lnTo>
                  <a:lnTo>
                    <a:pt x="4438" y="3980"/>
                  </a:lnTo>
                  <a:lnTo>
                    <a:pt x="4436" y="3978"/>
                  </a:lnTo>
                  <a:lnTo>
                    <a:pt x="4434" y="3975"/>
                  </a:lnTo>
                  <a:lnTo>
                    <a:pt x="4432" y="3971"/>
                  </a:lnTo>
                  <a:lnTo>
                    <a:pt x="4431" y="3968"/>
                  </a:lnTo>
                  <a:lnTo>
                    <a:pt x="4431" y="3963"/>
                  </a:lnTo>
                  <a:lnTo>
                    <a:pt x="4432" y="3960"/>
                  </a:lnTo>
                  <a:lnTo>
                    <a:pt x="4442" y="3931"/>
                  </a:lnTo>
                  <a:lnTo>
                    <a:pt x="4451" y="3902"/>
                  </a:lnTo>
                  <a:lnTo>
                    <a:pt x="4459" y="3875"/>
                  </a:lnTo>
                  <a:lnTo>
                    <a:pt x="4467" y="3846"/>
                  </a:lnTo>
                  <a:lnTo>
                    <a:pt x="4475" y="3818"/>
                  </a:lnTo>
                  <a:lnTo>
                    <a:pt x="4482" y="3790"/>
                  </a:lnTo>
                  <a:lnTo>
                    <a:pt x="4489" y="3761"/>
                  </a:lnTo>
                  <a:lnTo>
                    <a:pt x="4496" y="3734"/>
                  </a:lnTo>
                  <a:lnTo>
                    <a:pt x="4497" y="3730"/>
                  </a:lnTo>
                  <a:lnTo>
                    <a:pt x="4498" y="3727"/>
                  </a:lnTo>
                  <a:lnTo>
                    <a:pt x="4501" y="3723"/>
                  </a:lnTo>
                  <a:lnTo>
                    <a:pt x="4504" y="3721"/>
                  </a:lnTo>
                  <a:lnTo>
                    <a:pt x="4507" y="3720"/>
                  </a:lnTo>
                  <a:lnTo>
                    <a:pt x="4510" y="3719"/>
                  </a:lnTo>
                  <a:lnTo>
                    <a:pt x="4515" y="3719"/>
                  </a:lnTo>
                  <a:lnTo>
                    <a:pt x="4519" y="3719"/>
                  </a:lnTo>
                  <a:lnTo>
                    <a:pt x="4522" y="3720"/>
                  </a:lnTo>
                  <a:lnTo>
                    <a:pt x="4525" y="3722"/>
                  </a:lnTo>
                  <a:lnTo>
                    <a:pt x="4529" y="3725"/>
                  </a:lnTo>
                  <a:lnTo>
                    <a:pt x="4531" y="3728"/>
                  </a:lnTo>
                  <a:lnTo>
                    <a:pt x="4532" y="3732"/>
                  </a:lnTo>
                  <a:lnTo>
                    <a:pt x="4533" y="3735"/>
                  </a:lnTo>
                  <a:lnTo>
                    <a:pt x="4535" y="3738"/>
                  </a:lnTo>
                  <a:lnTo>
                    <a:pt x="4533" y="3743"/>
                  </a:lnTo>
                  <a:lnTo>
                    <a:pt x="4527" y="3771"/>
                  </a:lnTo>
                  <a:lnTo>
                    <a:pt x="4520" y="3799"/>
                  </a:lnTo>
                  <a:lnTo>
                    <a:pt x="4513" y="3828"/>
                  </a:lnTo>
                  <a:lnTo>
                    <a:pt x="4505" y="3857"/>
                  </a:lnTo>
                  <a:lnTo>
                    <a:pt x="4497" y="3885"/>
                  </a:lnTo>
                  <a:lnTo>
                    <a:pt x="4488" y="3914"/>
                  </a:lnTo>
                  <a:lnTo>
                    <a:pt x="4480" y="3943"/>
                  </a:lnTo>
                  <a:lnTo>
                    <a:pt x="4470" y="3972"/>
                  </a:lnTo>
                  <a:lnTo>
                    <a:pt x="4467" y="3977"/>
                  </a:lnTo>
                  <a:lnTo>
                    <a:pt x="4462" y="3982"/>
                  </a:lnTo>
                  <a:lnTo>
                    <a:pt x="4457" y="3985"/>
                  </a:lnTo>
                  <a:lnTo>
                    <a:pt x="4451" y="3985"/>
                  </a:lnTo>
                  <a:close/>
                  <a:moveTo>
                    <a:pt x="1489" y="4177"/>
                  </a:moveTo>
                  <a:lnTo>
                    <a:pt x="1484" y="4175"/>
                  </a:lnTo>
                  <a:lnTo>
                    <a:pt x="1480" y="4174"/>
                  </a:lnTo>
                  <a:lnTo>
                    <a:pt x="1476" y="4172"/>
                  </a:lnTo>
                  <a:lnTo>
                    <a:pt x="1473" y="4168"/>
                  </a:lnTo>
                  <a:lnTo>
                    <a:pt x="1471" y="4165"/>
                  </a:lnTo>
                  <a:lnTo>
                    <a:pt x="1469" y="4162"/>
                  </a:lnTo>
                  <a:lnTo>
                    <a:pt x="1468" y="4158"/>
                  </a:lnTo>
                  <a:lnTo>
                    <a:pt x="1469" y="4154"/>
                  </a:lnTo>
                  <a:lnTo>
                    <a:pt x="1469" y="4150"/>
                  </a:lnTo>
                  <a:lnTo>
                    <a:pt x="1472" y="4147"/>
                  </a:lnTo>
                  <a:lnTo>
                    <a:pt x="1474" y="4143"/>
                  </a:lnTo>
                  <a:lnTo>
                    <a:pt x="1476" y="4141"/>
                  </a:lnTo>
                  <a:lnTo>
                    <a:pt x="1499" y="4121"/>
                  </a:lnTo>
                  <a:lnTo>
                    <a:pt x="1522" y="4103"/>
                  </a:lnTo>
                  <a:lnTo>
                    <a:pt x="1544" y="4082"/>
                  </a:lnTo>
                  <a:lnTo>
                    <a:pt x="1565" y="4062"/>
                  </a:lnTo>
                  <a:lnTo>
                    <a:pt x="1584" y="4041"/>
                  </a:lnTo>
                  <a:lnTo>
                    <a:pt x="1603" y="4021"/>
                  </a:lnTo>
                  <a:lnTo>
                    <a:pt x="1620" y="3998"/>
                  </a:lnTo>
                  <a:lnTo>
                    <a:pt x="1637" y="3976"/>
                  </a:lnTo>
                  <a:lnTo>
                    <a:pt x="1639" y="3972"/>
                  </a:lnTo>
                  <a:lnTo>
                    <a:pt x="1643" y="3970"/>
                  </a:lnTo>
                  <a:lnTo>
                    <a:pt x="1646" y="3969"/>
                  </a:lnTo>
                  <a:lnTo>
                    <a:pt x="1650" y="3968"/>
                  </a:lnTo>
                  <a:lnTo>
                    <a:pt x="1653" y="3968"/>
                  </a:lnTo>
                  <a:lnTo>
                    <a:pt x="1656" y="3968"/>
                  </a:lnTo>
                  <a:lnTo>
                    <a:pt x="1661" y="3969"/>
                  </a:lnTo>
                  <a:lnTo>
                    <a:pt x="1664" y="3971"/>
                  </a:lnTo>
                  <a:lnTo>
                    <a:pt x="1667" y="3974"/>
                  </a:lnTo>
                  <a:lnTo>
                    <a:pt x="1669" y="3977"/>
                  </a:lnTo>
                  <a:lnTo>
                    <a:pt x="1671" y="3980"/>
                  </a:lnTo>
                  <a:lnTo>
                    <a:pt x="1671" y="3984"/>
                  </a:lnTo>
                  <a:lnTo>
                    <a:pt x="1672" y="3987"/>
                  </a:lnTo>
                  <a:lnTo>
                    <a:pt x="1671" y="3992"/>
                  </a:lnTo>
                  <a:lnTo>
                    <a:pt x="1670" y="3995"/>
                  </a:lnTo>
                  <a:lnTo>
                    <a:pt x="1669" y="3999"/>
                  </a:lnTo>
                  <a:lnTo>
                    <a:pt x="1651" y="4022"/>
                  </a:lnTo>
                  <a:lnTo>
                    <a:pt x="1632" y="4045"/>
                  </a:lnTo>
                  <a:lnTo>
                    <a:pt x="1613" y="4068"/>
                  </a:lnTo>
                  <a:lnTo>
                    <a:pt x="1592" y="4089"/>
                  </a:lnTo>
                  <a:lnTo>
                    <a:pt x="1572" y="4111"/>
                  </a:lnTo>
                  <a:lnTo>
                    <a:pt x="1549" y="4132"/>
                  </a:lnTo>
                  <a:lnTo>
                    <a:pt x="1525" y="4152"/>
                  </a:lnTo>
                  <a:lnTo>
                    <a:pt x="1500" y="4172"/>
                  </a:lnTo>
                  <a:lnTo>
                    <a:pt x="1495" y="4175"/>
                  </a:lnTo>
                  <a:lnTo>
                    <a:pt x="1489" y="4177"/>
                  </a:lnTo>
                  <a:close/>
                  <a:moveTo>
                    <a:pt x="1075" y="4404"/>
                  </a:moveTo>
                  <a:lnTo>
                    <a:pt x="1070" y="4404"/>
                  </a:lnTo>
                  <a:lnTo>
                    <a:pt x="1065" y="4401"/>
                  </a:lnTo>
                  <a:lnTo>
                    <a:pt x="1061" y="4398"/>
                  </a:lnTo>
                  <a:lnTo>
                    <a:pt x="1058" y="4392"/>
                  </a:lnTo>
                  <a:lnTo>
                    <a:pt x="1056" y="4389"/>
                  </a:lnTo>
                  <a:lnTo>
                    <a:pt x="1055" y="4385"/>
                  </a:lnTo>
                  <a:lnTo>
                    <a:pt x="1056" y="4382"/>
                  </a:lnTo>
                  <a:lnTo>
                    <a:pt x="1056" y="4377"/>
                  </a:lnTo>
                  <a:lnTo>
                    <a:pt x="1059" y="4374"/>
                  </a:lnTo>
                  <a:lnTo>
                    <a:pt x="1061" y="4372"/>
                  </a:lnTo>
                  <a:lnTo>
                    <a:pt x="1063" y="4368"/>
                  </a:lnTo>
                  <a:lnTo>
                    <a:pt x="1067" y="4367"/>
                  </a:lnTo>
                  <a:lnTo>
                    <a:pt x="1093" y="4353"/>
                  </a:lnTo>
                  <a:lnTo>
                    <a:pt x="1120" y="4341"/>
                  </a:lnTo>
                  <a:lnTo>
                    <a:pt x="1147" y="4328"/>
                  </a:lnTo>
                  <a:lnTo>
                    <a:pt x="1173" y="4315"/>
                  </a:lnTo>
                  <a:lnTo>
                    <a:pt x="1200" y="4303"/>
                  </a:lnTo>
                  <a:lnTo>
                    <a:pt x="1226" y="4289"/>
                  </a:lnTo>
                  <a:lnTo>
                    <a:pt x="1253" y="4276"/>
                  </a:lnTo>
                  <a:lnTo>
                    <a:pt x="1279" y="4263"/>
                  </a:lnTo>
                  <a:lnTo>
                    <a:pt x="1282" y="4261"/>
                  </a:lnTo>
                  <a:lnTo>
                    <a:pt x="1286" y="4260"/>
                  </a:lnTo>
                  <a:lnTo>
                    <a:pt x="1290" y="4260"/>
                  </a:lnTo>
                  <a:lnTo>
                    <a:pt x="1294" y="4261"/>
                  </a:lnTo>
                  <a:lnTo>
                    <a:pt x="1297" y="4263"/>
                  </a:lnTo>
                  <a:lnTo>
                    <a:pt x="1301" y="4265"/>
                  </a:lnTo>
                  <a:lnTo>
                    <a:pt x="1303" y="4268"/>
                  </a:lnTo>
                  <a:lnTo>
                    <a:pt x="1305" y="4272"/>
                  </a:lnTo>
                  <a:lnTo>
                    <a:pt x="1307" y="4275"/>
                  </a:lnTo>
                  <a:lnTo>
                    <a:pt x="1308" y="4279"/>
                  </a:lnTo>
                  <a:lnTo>
                    <a:pt x="1308" y="4282"/>
                  </a:lnTo>
                  <a:lnTo>
                    <a:pt x="1307" y="4287"/>
                  </a:lnTo>
                  <a:lnTo>
                    <a:pt x="1305" y="4290"/>
                  </a:lnTo>
                  <a:lnTo>
                    <a:pt x="1303" y="4292"/>
                  </a:lnTo>
                  <a:lnTo>
                    <a:pt x="1300" y="4296"/>
                  </a:lnTo>
                  <a:lnTo>
                    <a:pt x="1296" y="4298"/>
                  </a:lnTo>
                  <a:lnTo>
                    <a:pt x="1270" y="4311"/>
                  </a:lnTo>
                  <a:lnTo>
                    <a:pt x="1243" y="4324"/>
                  </a:lnTo>
                  <a:lnTo>
                    <a:pt x="1217" y="4337"/>
                  </a:lnTo>
                  <a:lnTo>
                    <a:pt x="1191" y="4351"/>
                  </a:lnTo>
                  <a:lnTo>
                    <a:pt x="1164" y="4363"/>
                  </a:lnTo>
                  <a:lnTo>
                    <a:pt x="1137" y="4376"/>
                  </a:lnTo>
                  <a:lnTo>
                    <a:pt x="1110" y="4389"/>
                  </a:lnTo>
                  <a:lnTo>
                    <a:pt x="1084" y="4402"/>
                  </a:lnTo>
                  <a:lnTo>
                    <a:pt x="1075" y="4404"/>
                  </a:lnTo>
                  <a:close/>
                  <a:moveTo>
                    <a:pt x="4270" y="4421"/>
                  </a:moveTo>
                  <a:lnTo>
                    <a:pt x="4260" y="4420"/>
                  </a:lnTo>
                  <a:lnTo>
                    <a:pt x="4257" y="4417"/>
                  </a:lnTo>
                  <a:lnTo>
                    <a:pt x="4254" y="4414"/>
                  </a:lnTo>
                  <a:lnTo>
                    <a:pt x="4252" y="4412"/>
                  </a:lnTo>
                  <a:lnTo>
                    <a:pt x="4250" y="4408"/>
                  </a:lnTo>
                  <a:lnTo>
                    <a:pt x="4249" y="4404"/>
                  </a:lnTo>
                  <a:lnTo>
                    <a:pt x="4249" y="4400"/>
                  </a:lnTo>
                  <a:lnTo>
                    <a:pt x="4250" y="4397"/>
                  </a:lnTo>
                  <a:lnTo>
                    <a:pt x="4251" y="4393"/>
                  </a:lnTo>
                  <a:lnTo>
                    <a:pt x="4265" y="4366"/>
                  </a:lnTo>
                  <a:lnTo>
                    <a:pt x="4278" y="4338"/>
                  </a:lnTo>
                  <a:lnTo>
                    <a:pt x="4291" y="4312"/>
                  </a:lnTo>
                  <a:lnTo>
                    <a:pt x="4303" y="4284"/>
                  </a:lnTo>
                  <a:lnTo>
                    <a:pt x="4315" y="4258"/>
                  </a:lnTo>
                  <a:lnTo>
                    <a:pt x="4327" y="4232"/>
                  </a:lnTo>
                  <a:lnTo>
                    <a:pt x="4338" y="4205"/>
                  </a:lnTo>
                  <a:lnTo>
                    <a:pt x="4350" y="4179"/>
                  </a:lnTo>
                  <a:lnTo>
                    <a:pt x="4352" y="4175"/>
                  </a:lnTo>
                  <a:lnTo>
                    <a:pt x="4354" y="4173"/>
                  </a:lnTo>
                  <a:lnTo>
                    <a:pt x="4357" y="4171"/>
                  </a:lnTo>
                  <a:lnTo>
                    <a:pt x="4360" y="4168"/>
                  </a:lnTo>
                  <a:lnTo>
                    <a:pt x="4365" y="4167"/>
                  </a:lnTo>
                  <a:lnTo>
                    <a:pt x="4368" y="4167"/>
                  </a:lnTo>
                  <a:lnTo>
                    <a:pt x="4372" y="4167"/>
                  </a:lnTo>
                  <a:lnTo>
                    <a:pt x="4375" y="4168"/>
                  </a:lnTo>
                  <a:lnTo>
                    <a:pt x="4380" y="4171"/>
                  </a:lnTo>
                  <a:lnTo>
                    <a:pt x="4382" y="4173"/>
                  </a:lnTo>
                  <a:lnTo>
                    <a:pt x="4384" y="4177"/>
                  </a:lnTo>
                  <a:lnTo>
                    <a:pt x="4387" y="4180"/>
                  </a:lnTo>
                  <a:lnTo>
                    <a:pt x="4388" y="4183"/>
                  </a:lnTo>
                  <a:lnTo>
                    <a:pt x="4388" y="4187"/>
                  </a:lnTo>
                  <a:lnTo>
                    <a:pt x="4388" y="4190"/>
                  </a:lnTo>
                  <a:lnTo>
                    <a:pt x="4387" y="4195"/>
                  </a:lnTo>
                  <a:lnTo>
                    <a:pt x="4375" y="4221"/>
                  </a:lnTo>
                  <a:lnTo>
                    <a:pt x="4364" y="4248"/>
                  </a:lnTo>
                  <a:lnTo>
                    <a:pt x="4351" y="4274"/>
                  </a:lnTo>
                  <a:lnTo>
                    <a:pt x="4340" y="4302"/>
                  </a:lnTo>
                  <a:lnTo>
                    <a:pt x="4327" y="4328"/>
                  </a:lnTo>
                  <a:lnTo>
                    <a:pt x="4313" y="4355"/>
                  </a:lnTo>
                  <a:lnTo>
                    <a:pt x="4301" y="4383"/>
                  </a:lnTo>
                  <a:lnTo>
                    <a:pt x="4287" y="4411"/>
                  </a:lnTo>
                  <a:lnTo>
                    <a:pt x="4283" y="4415"/>
                  </a:lnTo>
                  <a:lnTo>
                    <a:pt x="4279" y="4419"/>
                  </a:lnTo>
                  <a:lnTo>
                    <a:pt x="4274" y="4421"/>
                  </a:lnTo>
                  <a:lnTo>
                    <a:pt x="4270" y="4421"/>
                  </a:lnTo>
                  <a:close/>
                  <a:moveTo>
                    <a:pt x="656" y="4623"/>
                  </a:moveTo>
                  <a:lnTo>
                    <a:pt x="652" y="4622"/>
                  </a:lnTo>
                  <a:lnTo>
                    <a:pt x="647" y="4620"/>
                  </a:lnTo>
                  <a:lnTo>
                    <a:pt x="642" y="4617"/>
                  </a:lnTo>
                  <a:lnTo>
                    <a:pt x="640" y="4614"/>
                  </a:lnTo>
                  <a:lnTo>
                    <a:pt x="638" y="4609"/>
                  </a:lnTo>
                  <a:lnTo>
                    <a:pt x="637" y="4605"/>
                  </a:lnTo>
                  <a:lnTo>
                    <a:pt x="637" y="4602"/>
                  </a:lnTo>
                  <a:lnTo>
                    <a:pt x="638" y="4599"/>
                  </a:lnTo>
                  <a:lnTo>
                    <a:pt x="639" y="4595"/>
                  </a:lnTo>
                  <a:lnTo>
                    <a:pt x="640" y="4592"/>
                  </a:lnTo>
                  <a:lnTo>
                    <a:pt x="642" y="4588"/>
                  </a:lnTo>
                  <a:lnTo>
                    <a:pt x="646" y="4586"/>
                  </a:lnTo>
                  <a:lnTo>
                    <a:pt x="669" y="4572"/>
                  </a:lnTo>
                  <a:lnTo>
                    <a:pt x="689" y="4560"/>
                  </a:lnTo>
                  <a:lnTo>
                    <a:pt x="711" y="4548"/>
                  </a:lnTo>
                  <a:lnTo>
                    <a:pt x="733" y="4536"/>
                  </a:lnTo>
                  <a:lnTo>
                    <a:pt x="756" y="4523"/>
                  </a:lnTo>
                  <a:lnTo>
                    <a:pt x="779" y="4510"/>
                  </a:lnTo>
                  <a:lnTo>
                    <a:pt x="804" y="4497"/>
                  </a:lnTo>
                  <a:lnTo>
                    <a:pt x="828" y="4484"/>
                  </a:lnTo>
                  <a:lnTo>
                    <a:pt x="855" y="4470"/>
                  </a:lnTo>
                  <a:lnTo>
                    <a:pt x="858" y="4469"/>
                  </a:lnTo>
                  <a:lnTo>
                    <a:pt x="861" y="4469"/>
                  </a:lnTo>
                  <a:lnTo>
                    <a:pt x="865" y="4469"/>
                  </a:lnTo>
                  <a:lnTo>
                    <a:pt x="870" y="4469"/>
                  </a:lnTo>
                  <a:lnTo>
                    <a:pt x="873" y="4471"/>
                  </a:lnTo>
                  <a:lnTo>
                    <a:pt x="875" y="4474"/>
                  </a:lnTo>
                  <a:lnTo>
                    <a:pt x="879" y="4476"/>
                  </a:lnTo>
                  <a:lnTo>
                    <a:pt x="881" y="4479"/>
                  </a:lnTo>
                  <a:lnTo>
                    <a:pt x="882" y="4483"/>
                  </a:lnTo>
                  <a:lnTo>
                    <a:pt x="883" y="4487"/>
                  </a:lnTo>
                  <a:lnTo>
                    <a:pt x="883" y="4491"/>
                  </a:lnTo>
                  <a:lnTo>
                    <a:pt x="882" y="4494"/>
                  </a:lnTo>
                  <a:lnTo>
                    <a:pt x="880" y="4498"/>
                  </a:lnTo>
                  <a:lnTo>
                    <a:pt x="879" y="4501"/>
                  </a:lnTo>
                  <a:lnTo>
                    <a:pt x="875" y="4503"/>
                  </a:lnTo>
                  <a:lnTo>
                    <a:pt x="872" y="4506"/>
                  </a:lnTo>
                  <a:lnTo>
                    <a:pt x="847" y="4518"/>
                  </a:lnTo>
                  <a:lnTo>
                    <a:pt x="822" y="4532"/>
                  </a:lnTo>
                  <a:lnTo>
                    <a:pt x="798" y="4545"/>
                  </a:lnTo>
                  <a:lnTo>
                    <a:pt x="775" y="4557"/>
                  </a:lnTo>
                  <a:lnTo>
                    <a:pt x="752" y="4570"/>
                  </a:lnTo>
                  <a:lnTo>
                    <a:pt x="731" y="4581"/>
                  </a:lnTo>
                  <a:lnTo>
                    <a:pt x="710" y="4594"/>
                  </a:lnTo>
                  <a:lnTo>
                    <a:pt x="689" y="4607"/>
                  </a:lnTo>
                  <a:lnTo>
                    <a:pt x="666" y="4619"/>
                  </a:lnTo>
                  <a:lnTo>
                    <a:pt x="656" y="4623"/>
                  </a:lnTo>
                  <a:close/>
                  <a:moveTo>
                    <a:pt x="4032" y="4830"/>
                  </a:moveTo>
                  <a:lnTo>
                    <a:pt x="4021" y="4826"/>
                  </a:lnTo>
                  <a:lnTo>
                    <a:pt x="4018" y="4823"/>
                  </a:lnTo>
                  <a:lnTo>
                    <a:pt x="4015" y="4821"/>
                  </a:lnTo>
                  <a:lnTo>
                    <a:pt x="4014" y="4818"/>
                  </a:lnTo>
                  <a:lnTo>
                    <a:pt x="4013" y="4813"/>
                  </a:lnTo>
                  <a:lnTo>
                    <a:pt x="4013" y="4810"/>
                  </a:lnTo>
                  <a:lnTo>
                    <a:pt x="4013" y="4806"/>
                  </a:lnTo>
                  <a:lnTo>
                    <a:pt x="4014" y="4803"/>
                  </a:lnTo>
                  <a:lnTo>
                    <a:pt x="4016" y="4799"/>
                  </a:lnTo>
                  <a:lnTo>
                    <a:pt x="4045" y="4758"/>
                  </a:lnTo>
                  <a:lnTo>
                    <a:pt x="4072" y="4717"/>
                  </a:lnTo>
                  <a:lnTo>
                    <a:pt x="4098" y="4675"/>
                  </a:lnTo>
                  <a:lnTo>
                    <a:pt x="4122" y="4634"/>
                  </a:lnTo>
                  <a:lnTo>
                    <a:pt x="4141" y="4601"/>
                  </a:lnTo>
                  <a:lnTo>
                    <a:pt x="4143" y="4597"/>
                  </a:lnTo>
                  <a:lnTo>
                    <a:pt x="4146" y="4595"/>
                  </a:lnTo>
                  <a:lnTo>
                    <a:pt x="4149" y="4593"/>
                  </a:lnTo>
                  <a:lnTo>
                    <a:pt x="4153" y="4592"/>
                  </a:lnTo>
                  <a:lnTo>
                    <a:pt x="4156" y="4591"/>
                  </a:lnTo>
                  <a:lnTo>
                    <a:pt x="4161" y="4591"/>
                  </a:lnTo>
                  <a:lnTo>
                    <a:pt x="4164" y="4592"/>
                  </a:lnTo>
                  <a:lnTo>
                    <a:pt x="4167" y="4593"/>
                  </a:lnTo>
                  <a:lnTo>
                    <a:pt x="4171" y="4595"/>
                  </a:lnTo>
                  <a:lnTo>
                    <a:pt x="4173" y="4599"/>
                  </a:lnTo>
                  <a:lnTo>
                    <a:pt x="4176" y="4601"/>
                  </a:lnTo>
                  <a:lnTo>
                    <a:pt x="4177" y="4605"/>
                  </a:lnTo>
                  <a:lnTo>
                    <a:pt x="4178" y="4609"/>
                  </a:lnTo>
                  <a:lnTo>
                    <a:pt x="4178" y="4612"/>
                  </a:lnTo>
                  <a:lnTo>
                    <a:pt x="4177" y="4616"/>
                  </a:lnTo>
                  <a:lnTo>
                    <a:pt x="4176" y="4620"/>
                  </a:lnTo>
                  <a:lnTo>
                    <a:pt x="4156" y="4654"/>
                  </a:lnTo>
                  <a:lnTo>
                    <a:pt x="4132" y="4695"/>
                  </a:lnTo>
                  <a:lnTo>
                    <a:pt x="4106" y="4737"/>
                  </a:lnTo>
                  <a:lnTo>
                    <a:pt x="4078" y="4780"/>
                  </a:lnTo>
                  <a:lnTo>
                    <a:pt x="4048" y="4821"/>
                  </a:lnTo>
                  <a:lnTo>
                    <a:pt x="4045" y="4826"/>
                  </a:lnTo>
                  <a:lnTo>
                    <a:pt x="4041" y="4828"/>
                  </a:lnTo>
                  <a:lnTo>
                    <a:pt x="4037" y="4829"/>
                  </a:lnTo>
                  <a:lnTo>
                    <a:pt x="4032" y="4830"/>
                  </a:lnTo>
                  <a:close/>
                  <a:moveTo>
                    <a:pt x="293" y="4922"/>
                  </a:moveTo>
                  <a:lnTo>
                    <a:pt x="289" y="4922"/>
                  </a:lnTo>
                  <a:lnTo>
                    <a:pt x="286" y="4921"/>
                  </a:lnTo>
                  <a:lnTo>
                    <a:pt x="283" y="4920"/>
                  </a:lnTo>
                  <a:lnTo>
                    <a:pt x="280" y="4917"/>
                  </a:lnTo>
                  <a:lnTo>
                    <a:pt x="278" y="4914"/>
                  </a:lnTo>
                  <a:lnTo>
                    <a:pt x="275" y="4911"/>
                  </a:lnTo>
                  <a:lnTo>
                    <a:pt x="274" y="4907"/>
                  </a:lnTo>
                  <a:lnTo>
                    <a:pt x="273" y="4904"/>
                  </a:lnTo>
                  <a:lnTo>
                    <a:pt x="273" y="4900"/>
                  </a:lnTo>
                  <a:lnTo>
                    <a:pt x="274" y="4896"/>
                  </a:lnTo>
                  <a:lnTo>
                    <a:pt x="276" y="4892"/>
                  </a:lnTo>
                  <a:lnTo>
                    <a:pt x="279" y="4890"/>
                  </a:lnTo>
                  <a:lnTo>
                    <a:pt x="298" y="4868"/>
                  </a:lnTo>
                  <a:lnTo>
                    <a:pt x="319" y="4846"/>
                  </a:lnTo>
                  <a:lnTo>
                    <a:pt x="340" y="4826"/>
                  </a:lnTo>
                  <a:lnTo>
                    <a:pt x="361" y="4804"/>
                  </a:lnTo>
                  <a:lnTo>
                    <a:pt x="383" y="4783"/>
                  </a:lnTo>
                  <a:lnTo>
                    <a:pt x="406" y="4764"/>
                  </a:lnTo>
                  <a:lnTo>
                    <a:pt x="428" y="4744"/>
                  </a:lnTo>
                  <a:lnTo>
                    <a:pt x="452" y="4725"/>
                  </a:lnTo>
                  <a:lnTo>
                    <a:pt x="454" y="4722"/>
                  </a:lnTo>
                  <a:lnTo>
                    <a:pt x="459" y="4721"/>
                  </a:lnTo>
                  <a:lnTo>
                    <a:pt x="462" y="4720"/>
                  </a:lnTo>
                  <a:lnTo>
                    <a:pt x="466" y="4720"/>
                  </a:lnTo>
                  <a:lnTo>
                    <a:pt x="469" y="4721"/>
                  </a:lnTo>
                  <a:lnTo>
                    <a:pt x="473" y="4722"/>
                  </a:lnTo>
                  <a:lnTo>
                    <a:pt x="476" y="4725"/>
                  </a:lnTo>
                  <a:lnTo>
                    <a:pt x="479" y="4727"/>
                  </a:lnTo>
                  <a:lnTo>
                    <a:pt x="482" y="4731"/>
                  </a:lnTo>
                  <a:lnTo>
                    <a:pt x="483" y="4734"/>
                  </a:lnTo>
                  <a:lnTo>
                    <a:pt x="484" y="4737"/>
                  </a:lnTo>
                  <a:lnTo>
                    <a:pt x="484" y="4742"/>
                  </a:lnTo>
                  <a:lnTo>
                    <a:pt x="483" y="4745"/>
                  </a:lnTo>
                  <a:lnTo>
                    <a:pt x="482" y="4749"/>
                  </a:lnTo>
                  <a:lnTo>
                    <a:pt x="479" y="4752"/>
                  </a:lnTo>
                  <a:lnTo>
                    <a:pt x="476" y="4755"/>
                  </a:lnTo>
                  <a:lnTo>
                    <a:pt x="431" y="4794"/>
                  </a:lnTo>
                  <a:lnTo>
                    <a:pt x="389" y="4833"/>
                  </a:lnTo>
                  <a:lnTo>
                    <a:pt x="348" y="4874"/>
                  </a:lnTo>
                  <a:lnTo>
                    <a:pt x="307" y="4916"/>
                  </a:lnTo>
                  <a:lnTo>
                    <a:pt x="304" y="4919"/>
                  </a:lnTo>
                  <a:lnTo>
                    <a:pt x="301" y="4921"/>
                  </a:lnTo>
                  <a:lnTo>
                    <a:pt x="297" y="4922"/>
                  </a:lnTo>
                  <a:lnTo>
                    <a:pt x="293" y="4922"/>
                  </a:lnTo>
                  <a:close/>
                  <a:moveTo>
                    <a:pt x="3726" y="5189"/>
                  </a:moveTo>
                  <a:lnTo>
                    <a:pt x="3722" y="5189"/>
                  </a:lnTo>
                  <a:lnTo>
                    <a:pt x="3719" y="5188"/>
                  </a:lnTo>
                  <a:lnTo>
                    <a:pt x="3716" y="5186"/>
                  </a:lnTo>
                  <a:lnTo>
                    <a:pt x="3712" y="5184"/>
                  </a:lnTo>
                  <a:lnTo>
                    <a:pt x="3710" y="5181"/>
                  </a:lnTo>
                  <a:lnTo>
                    <a:pt x="3707" y="5178"/>
                  </a:lnTo>
                  <a:lnTo>
                    <a:pt x="3706" y="5174"/>
                  </a:lnTo>
                  <a:lnTo>
                    <a:pt x="3706" y="5170"/>
                  </a:lnTo>
                  <a:lnTo>
                    <a:pt x="3706" y="5166"/>
                  </a:lnTo>
                  <a:lnTo>
                    <a:pt x="3707" y="5163"/>
                  </a:lnTo>
                  <a:lnTo>
                    <a:pt x="3710" y="5159"/>
                  </a:lnTo>
                  <a:lnTo>
                    <a:pt x="3712" y="5156"/>
                  </a:lnTo>
                  <a:lnTo>
                    <a:pt x="3734" y="5133"/>
                  </a:lnTo>
                  <a:lnTo>
                    <a:pt x="3756" y="5110"/>
                  </a:lnTo>
                  <a:lnTo>
                    <a:pt x="3776" y="5087"/>
                  </a:lnTo>
                  <a:lnTo>
                    <a:pt x="3797" y="5065"/>
                  </a:lnTo>
                  <a:lnTo>
                    <a:pt x="3816" y="5044"/>
                  </a:lnTo>
                  <a:lnTo>
                    <a:pt x="3835" y="5023"/>
                  </a:lnTo>
                  <a:lnTo>
                    <a:pt x="3853" y="5002"/>
                  </a:lnTo>
                  <a:lnTo>
                    <a:pt x="3870" y="4983"/>
                  </a:lnTo>
                  <a:lnTo>
                    <a:pt x="3874" y="4981"/>
                  </a:lnTo>
                  <a:lnTo>
                    <a:pt x="3877" y="4978"/>
                  </a:lnTo>
                  <a:lnTo>
                    <a:pt x="3881" y="4977"/>
                  </a:lnTo>
                  <a:lnTo>
                    <a:pt x="3884" y="4976"/>
                  </a:lnTo>
                  <a:lnTo>
                    <a:pt x="3888" y="4976"/>
                  </a:lnTo>
                  <a:lnTo>
                    <a:pt x="3892" y="4977"/>
                  </a:lnTo>
                  <a:lnTo>
                    <a:pt x="3896" y="4978"/>
                  </a:lnTo>
                  <a:lnTo>
                    <a:pt x="3899" y="4981"/>
                  </a:lnTo>
                  <a:lnTo>
                    <a:pt x="3901" y="4984"/>
                  </a:lnTo>
                  <a:lnTo>
                    <a:pt x="3904" y="4987"/>
                  </a:lnTo>
                  <a:lnTo>
                    <a:pt x="3905" y="4991"/>
                  </a:lnTo>
                  <a:lnTo>
                    <a:pt x="3905" y="4994"/>
                  </a:lnTo>
                  <a:lnTo>
                    <a:pt x="3905" y="4998"/>
                  </a:lnTo>
                  <a:lnTo>
                    <a:pt x="3905" y="5001"/>
                  </a:lnTo>
                  <a:lnTo>
                    <a:pt x="3903" y="5006"/>
                  </a:lnTo>
                  <a:lnTo>
                    <a:pt x="3900" y="5008"/>
                  </a:lnTo>
                  <a:lnTo>
                    <a:pt x="3883" y="5029"/>
                  </a:lnTo>
                  <a:lnTo>
                    <a:pt x="3865" y="5049"/>
                  </a:lnTo>
                  <a:lnTo>
                    <a:pt x="3846" y="5070"/>
                  </a:lnTo>
                  <a:lnTo>
                    <a:pt x="3826" y="5092"/>
                  </a:lnTo>
                  <a:lnTo>
                    <a:pt x="3806" y="5114"/>
                  </a:lnTo>
                  <a:lnTo>
                    <a:pt x="3784" y="5137"/>
                  </a:lnTo>
                  <a:lnTo>
                    <a:pt x="3763" y="5159"/>
                  </a:lnTo>
                  <a:lnTo>
                    <a:pt x="3740" y="5184"/>
                  </a:lnTo>
                  <a:lnTo>
                    <a:pt x="3737" y="5186"/>
                  </a:lnTo>
                  <a:lnTo>
                    <a:pt x="3734" y="5188"/>
                  </a:lnTo>
                  <a:lnTo>
                    <a:pt x="3729" y="5189"/>
                  </a:lnTo>
                  <a:lnTo>
                    <a:pt x="3726" y="5189"/>
                  </a:lnTo>
                  <a:close/>
                  <a:moveTo>
                    <a:pt x="46" y="5321"/>
                  </a:moveTo>
                  <a:lnTo>
                    <a:pt x="39" y="5320"/>
                  </a:lnTo>
                  <a:lnTo>
                    <a:pt x="36" y="5319"/>
                  </a:lnTo>
                  <a:lnTo>
                    <a:pt x="32" y="5317"/>
                  </a:lnTo>
                  <a:lnTo>
                    <a:pt x="30" y="5314"/>
                  </a:lnTo>
                  <a:lnTo>
                    <a:pt x="28" y="5311"/>
                  </a:lnTo>
                  <a:lnTo>
                    <a:pt x="26" y="5307"/>
                  </a:lnTo>
                  <a:lnTo>
                    <a:pt x="25" y="5303"/>
                  </a:lnTo>
                  <a:lnTo>
                    <a:pt x="25" y="5299"/>
                  </a:lnTo>
                  <a:lnTo>
                    <a:pt x="26" y="5296"/>
                  </a:lnTo>
                  <a:lnTo>
                    <a:pt x="33" y="5274"/>
                  </a:lnTo>
                  <a:lnTo>
                    <a:pt x="41" y="5254"/>
                  </a:lnTo>
                  <a:lnTo>
                    <a:pt x="50" y="5232"/>
                  </a:lnTo>
                  <a:lnTo>
                    <a:pt x="60" y="5210"/>
                  </a:lnTo>
                  <a:lnTo>
                    <a:pt x="70" y="5189"/>
                  </a:lnTo>
                  <a:lnTo>
                    <a:pt x="80" y="5167"/>
                  </a:lnTo>
                  <a:lnTo>
                    <a:pt x="92" y="5147"/>
                  </a:lnTo>
                  <a:lnTo>
                    <a:pt x="104" y="5125"/>
                  </a:lnTo>
                  <a:lnTo>
                    <a:pt x="111" y="5114"/>
                  </a:lnTo>
                  <a:lnTo>
                    <a:pt x="118" y="5102"/>
                  </a:lnTo>
                  <a:lnTo>
                    <a:pt x="125" y="5091"/>
                  </a:lnTo>
                  <a:lnTo>
                    <a:pt x="133" y="5079"/>
                  </a:lnTo>
                  <a:lnTo>
                    <a:pt x="135" y="5076"/>
                  </a:lnTo>
                  <a:lnTo>
                    <a:pt x="138" y="5073"/>
                  </a:lnTo>
                  <a:lnTo>
                    <a:pt x="141" y="5072"/>
                  </a:lnTo>
                  <a:lnTo>
                    <a:pt x="146" y="5071"/>
                  </a:lnTo>
                  <a:lnTo>
                    <a:pt x="149" y="5070"/>
                  </a:lnTo>
                  <a:lnTo>
                    <a:pt x="153" y="5070"/>
                  </a:lnTo>
                  <a:lnTo>
                    <a:pt x="156" y="5071"/>
                  </a:lnTo>
                  <a:lnTo>
                    <a:pt x="159" y="5073"/>
                  </a:lnTo>
                  <a:lnTo>
                    <a:pt x="163" y="5076"/>
                  </a:lnTo>
                  <a:lnTo>
                    <a:pt x="165" y="5079"/>
                  </a:lnTo>
                  <a:lnTo>
                    <a:pt x="167" y="5083"/>
                  </a:lnTo>
                  <a:lnTo>
                    <a:pt x="169" y="5086"/>
                  </a:lnTo>
                  <a:lnTo>
                    <a:pt x="169" y="5090"/>
                  </a:lnTo>
                  <a:lnTo>
                    <a:pt x="169" y="5093"/>
                  </a:lnTo>
                  <a:lnTo>
                    <a:pt x="167" y="5098"/>
                  </a:lnTo>
                  <a:lnTo>
                    <a:pt x="166" y="5101"/>
                  </a:lnTo>
                  <a:lnTo>
                    <a:pt x="158" y="5111"/>
                  </a:lnTo>
                  <a:lnTo>
                    <a:pt x="151" y="5123"/>
                  </a:lnTo>
                  <a:lnTo>
                    <a:pt x="145" y="5134"/>
                  </a:lnTo>
                  <a:lnTo>
                    <a:pt x="138" y="5146"/>
                  </a:lnTo>
                  <a:lnTo>
                    <a:pt x="126" y="5166"/>
                  </a:lnTo>
                  <a:lnTo>
                    <a:pt x="115" y="5186"/>
                  </a:lnTo>
                  <a:lnTo>
                    <a:pt x="104" y="5206"/>
                  </a:lnTo>
                  <a:lnTo>
                    <a:pt x="95" y="5226"/>
                  </a:lnTo>
                  <a:lnTo>
                    <a:pt x="86" y="5247"/>
                  </a:lnTo>
                  <a:lnTo>
                    <a:pt x="78" y="5267"/>
                  </a:lnTo>
                  <a:lnTo>
                    <a:pt x="71" y="5287"/>
                  </a:lnTo>
                  <a:lnTo>
                    <a:pt x="64" y="5307"/>
                  </a:lnTo>
                  <a:lnTo>
                    <a:pt x="61" y="5313"/>
                  </a:lnTo>
                  <a:lnTo>
                    <a:pt x="57" y="5318"/>
                  </a:lnTo>
                  <a:lnTo>
                    <a:pt x="52" y="5320"/>
                  </a:lnTo>
                  <a:lnTo>
                    <a:pt x="46" y="5321"/>
                  </a:lnTo>
                  <a:close/>
                  <a:moveTo>
                    <a:pt x="3439" y="5561"/>
                  </a:moveTo>
                  <a:lnTo>
                    <a:pt x="3432" y="5559"/>
                  </a:lnTo>
                  <a:lnTo>
                    <a:pt x="3429" y="5557"/>
                  </a:lnTo>
                  <a:lnTo>
                    <a:pt x="3425" y="5555"/>
                  </a:lnTo>
                  <a:lnTo>
                    <a:pt x="3423" y="5552"/>
                  </a:lnTo>
                  <a:lnTo>
                    <a:pt x="3421" y="5548"/>
                  </a:lnTo>
                  <a:lnTo>
                    <a:pt x="3420" y="5545"/>
                  </a:lnTo>
                  <a:lnTo>
                    <a:pt x="3420" y="5541"/>
                  </a:lnTo>
                  <a:lnTo>
                    <a:pt x="3420" y="5538"/>
                  </a:lnTo>
                  <a:lnTo>
                    <a:pt x="3421" y="5533"/>
                  </a:lnTo>
                  <a:lnTo>
                    <a:pt x="3426" y="5520"/>
                  </a:lnTo>
                  <a:lnTo>
                    <a:pt x="3432" y="5506"/>
                  </a:lnTo>
                  <a:lnTo>
                    <a:pt x="3444" y="5483"/>
                  </a:lnTo>
                  <a:lnTo>
                    <a:pt x="3455" y="5460"/>
                  </a:lnTo>
                  <a:lnTo>
                    <a:pt x="3469" y="5437"/>
                  </a:lnTo>
                  <a:lnTo>
                    <a:pt x="3483" y="5414"/>
                  </a:lnTo>
                  <a:lnTo>
                    <a:pt x="3498" y="5392"/>
                  </a:lnTo>
                  <a:lnTo>
                    <a:pt x="3514" y="5369"/>
                  </a:lnTo>
                  <a:lnTo>
                    <a:pt x="3530" y="5349"/>
                  </a:lnTo>
                  <a:lnTo>
                    <a:pt x="3547" y="5327"/>
                  </a:lnTo>
                  <a:lnTo>
                    <a:pt x="3549" y="5325"/>
                  </a:lnTo>
                  <a:lnTo>
                    <a:pt x="3553" y="5322"/>
                  </a:lnTo>
                  <a:lnTo>
                    <a:pt x="3556" y="5321"/>
                  </a:lnTo>
                  <a:lnTo>
                    <a:pt x="3561" y="5320"/>
                  </a:lnTo>
                  <a:lnTo>
                    <a:pt x="3564" y="5320"/>
                  </a:lnTo>
                  <a:lnTo>
                    <a:pt x="3568" y="5321"/>
                  </a:lnTo>
                  <a:lnTo>
                    <a:pt x="3571" y="5322"/>
                  </a:lnTo>
                  <a:lnTo>
                    <a:pt x="3574" y="5325"/>
                  </a:lnTo>
                  <a:lnTo>
                    <a:pt x="3578" y="5328"/>
                  </a:lnTo>
                  <a:lnTo>
                    <a:pt x="3579" y="5332"/>
                  </a:lnTo>
                  <a:lnTo>
                    <a:pt x="3581" y="5335"/>
                  </a:lnTo>
                  <a:lnTo>
                    <a:pt x="3581" y="5338"/>
                  </a:lnTo>
                  <a:lnTo>
                    <a:pt x="3581" y="5342"/>
                  </a:lnTo>
                  <a:lnTo>
                    <a:pt x="3581" y="5345"/>
                  </a:lnTo>
                  <a:lnTo>
                    <a:pt x="3579" y="5350"/>
                  </a:lnTo>
                  <a:lnTo>
                    <a:pt x="3577" y="5352"/>
                  </a:lnTo>
                  <a:lnTo>
                    <a:pt x="3561" y="5373"/>
                  </a:lnTo>
                  <a:lnTo>
                    <a:pt x="3545" y="5393"/>
                  </a:lnTo>
                  <a:lnTo>
                    <a:pt x="3530" y="5414"/>
                  </a:lnTo>
                  <a:lnTo>
                    <a:pt x="3516" y="5436"/>
                  </a:lnTo>
                  <a:lnTo>
                    <a:pt x="3502" y="5457"/>
                  </a:lnTo>
                  <a:lnTo>
                    <a:pt x="3491" y="5478"/>
                  </a:lnTo>
                  <a:lnTo>
                    <a:pt x="3479" y="5500"/>
                  </a:lnTo>
                  <a:lnTo>
                    <a:pt x="3468" y="5522"/>
                  </a:lnTo>
                  <a:lnTo>
                    <a:pt x="3462" y="5535"/>
                  </a:lnTo>
                  <a:lnTo>
                    <a:pt x="3457" y="5547"/>
                  </a:lnTo>
                  <a:lnTo>
                    <a:pt x="3454" y="5553"/>
                  </a:lnTo>
                  <a:lnTo>
                    <a:pt x="3451" y="5557"/>
                  </a:lnTo>
                  <a:lnTo>
                    <a:pt x="3445" y="5560"/>
                  </a:lnTo>
                  <a:lnTo>
                    <a:pt x="3439" y="5561"/>
                  </a:lnTo>
                  <a:close/>
                  <a:moveTo>
                    <a:pt x="95" y="5777"/>
                  </a:moveTo>
                  <a:lnTo>
                    <a:pt x="89" y="5777"/>
                  </a:lnTo>
                  <a:lnTo>
                    <a:pt x="85" y="5774"/>
                  </a:lnTo>
                  <a:lnTo>
                    <a:pt x="81" y="5771"/>
                  </a:lnTo>
                  <a:lnTo>
                    <a:pt x="78" y="5767"/>
                  </a:lnTo>
                  <a:lnTo>
                    <a:pt x="62" y="5740"/>
                  </a:lnTo>
                  <a:lnTo>
                    <a:pt x="49" y="5711"/>
                  </a:lnTo>
                  <a:lnTo>
                    <a:pt x="37" y="5684"/>
                  </a:lnTo>
                  <a:lnTo>
                    <a:pt x="26" y="5655"/>
                  </a:lnTo>
                  <a:lnTo>
                    <a:pt x="17" y="5626"/>
                  </a:lnTo>
                  <a:lnTo>
                    <a:pt x="10" y="5596"/>
                  </a:lnTo>
                  <a:lnTo>
                    <a:pt x="5" y="5567"/>
                  </a:lnTo>
                  <a:lnTo>
                    <a:pt x="0" y="5537"/>
                  </a:lnTo>
                  <a:lnTo>
                    <a:pt x="0" y="5533"/>
                  </a:lnTo>
                  <a:lnTo>
                    <a:pt x="1" y="5529"/>
                  </a:lnTo>
                  <a:lnTo>
                    <a:pt x="2" y="5525"/>
                  </a:lnTo>
                  <a:lnTo>
                    <a:pt x="5" y="5522"/>
                  </a:lnTo>
                  <a:lnTo>
                    <a:pt x="7" y="5520"/>
                  </a:lnTo>
                  <a:lnTo>
                    <a:pt x="10" y="5517"/>
                  </a:lnTo>
                  <a:lnTo>
                    <a:pt x="14" y="5516"/>
                  </a:lnTo>
                  <a:lnTo>
                    <a:pt x="18" y="5515"/>
                  </a:lnTo>
                  <a:lnTo>
                    <a:pt x="22" y="5515"/>
                  </a:lnTo>
                  <a:lnTo>
                    <a:pt x="25" y="5516"/>
                  </a:lnTo>
                  <a:lnTo>
                    <a:pt x="29" y="5517"/>
                  </a:lnTo>
                  <a:lnTo>
                    <a:pt x="32" y="5520"/>
                  </a:lnTo>
                  <a:lnTo>
                    <a:pt x="34" y="5522"/>
                  </a:lnTo>
                  <a:lnTo>
                    <a:pt x="37" y="5525"/>
                  </a:lnTo>
                  <a:lnTo>
                    <a:pt x="39" y="5529"/>
                  </a:lnTo>
                  <a:lnTo>
                    <a:pt x="40" y="5532"/>
                  </a:lnTo>
                  <a:lnTo>
                    <a:pt x="44" y="5561"/>
                  </a:lnTo>
                  <a:lnTo>
                    <a:pt x="48" y="5588"/>
                  </a:lnTo>
                  <a:lnTo>
                    <a:pt x="55" y="5616"/>
                  </a:lnTo>
                  <a:lnTo>
                    <a:pt x="63" y="5642"/>
                  </a:lnTo>
                  <a:lnTo>
                    <a:pt x="73" y="5669"/>
                  </a:lnTo>
                  <a:lnTo>
                    <a:pt x="85" y="5695"/>
                  </a:lnTo>
                  <a:lnTo>
                    <a:pt x="97" y="5721"/>
                  </a:lnTo>
                  <a:lnTo>
                    <a:pt x="111" y="5747"/>
                  </a:lnTo>
                  <a:lnTo>
                    <a:pt x="114" y="5750"/>
                  </a:lnTo>
                  <a:lnTo>
                    <a:pt x="115" y="5755"/>
                  </a:lnTo>
                  <a:lnTo>
                    <a:pt x="115" y="5758"/>
                  </a:lnTo>
                  <a:lnTo>
                    <a:pt x="114" y="5762"/>
                  </a:lnTo>
                  <a:lnTo>
                    <a:pt x="112" y="5765"/>
                  </a:lnTo>
                  <a:lnTo>
                    <a:pt x="110" y="5768"/>
                  </a:lnTo>
                  <a:lnTo>
                    <a:pt x="108" y="5772"/>
                  </a:lnTo>
                  <a:lnTo>
                    <a:pt x="104" y="5774"/>
                  </a:lnTo>
                  <a:lnTo>
                    <a:pt x="95" y="5777"/>
                  </a:lnTo>
                  <a:close/>
                  <a:moveTo>
                    <a:pt x="3485" y="6021"/>
                  </a:moveTo>
                  <a:lnTo>
                    <a:pt x="3478" y="6020"/>
                  </a:lnTo>
                  <a:lnTo>
                    <a:pt x="3473" y="6017"/>
                  </a:lnTo>
                  <a:lnTo>
                    <a:pt x="3469" y="6013"/>
                  </a:lnTo>
                  <a:lnTo>
                    <a:pt x="3465" y="6007"/>
                  </a:lnTo>
                  <a:lnTo>
                    <a:pt x="3457" y="5982"/>
                  </a:lnTo>
                  <a:lnTo>
                    <a:pt x="3448" y="5957"/>
                  </a:lnTo>
                  <a:lnTo>
                    <a:pt x="3440" y="5930"/>
                  </a:lnTo>
                  <a:lnTo>
                    <a:pt x="3432" y="5905"/>
                  </a:lnTo>
                  <a:lnTo>
                    <a:pt x="3425" y="5880"/>
                  </a:lnTo>
                  <a:lnTo>
                    <a:pt x="3418" y="5855"/>
                  </a:lnTo>
                  <a:lnTo>
                    <a:pt x="3412" y="5828"/>
                  </a:lnTo>
                  <a:lnTo>
                    <a:pt x="3407" y="5803"/>
                  </a:lnTo>
                  <a:lnTo>
                    <a:pt x="3401" y="5777"/>
                  </a:lnTo>
                  <a:lnTo>
                    <a:pt x="3401" y="5773"/>
                  </a:lnTo>
                  <a:lnTo>
                    <a:pt x="3402" y="5768"/>
                  </a:lnTo>
                  <a:lnTo>
                    <a:pt x="3404" y="5765"/>
                  </a:lnTo>
                  <a:lnTo>
                    <a:pt x="3406" y="5762"/>
                  </a:lnTo>
                  <a:lnTo>
                    <a:pt x="3408" y="5759"/>
                  </a:lnTo>
                  <a:lnTo>
                    <a:pt x="3410" y="5757"/>
                  </a:lnTo>
                  <a:lnTo>
                    <a:pt x="3414" y="5755"/>
                  </a:lnTo>
                  <a:lnTo>
                    <a:pt x="3418" y="5754"/>
                  </a:lnTo>
                  <a:lnTo>
                    <a:pt x="3422" y="5754"/>
                  </a:lnTo>
                  <a:lnTo>
                    <a:pt x="3425" y="5755"/>
                  </a:lnTo>
                  <a:lnTo>
                    <a:pt x="3429" y="5756"/>
                  </a:lnTo>
                  <a:lnTo>
                    <a:pt x="3432" y="5757"/>
                  </a:lnTo>
                  <a:lnTo>
                    <a:pt x="3436" y="5760"/>
                  </a:lnTo>
                  <a:lnTo>
                    <a:pt x="3438" y="5763"/>
                  </a:lnTo>
                  <a:lnTo>
                    <a:pt x="3440" y="5766"/>
                  </a:lnTo>
                  <a:lnTo>
                    <a:pt x="3440" y="5771"/>
                  </a:lnTo>
                  <a:lnTo>
                    <a:pt x="3445" y="5795"/>
                  </a:lnTo>
                  <a:lnTo>
                    <a:pt x="3451" y="5820"/>
                  </a:lnTo>
                  <a:lnTo>
                    <a:pt x="3456" y="5845"/>
                  </a:lnTo>
                  <a:lnTo>
                    <a:pt x="3463" y="5869"/>
                  </a:lnTo>
                  <a:lnTo>
                    <a:pt x="3470" y="5895"/>
                  </a:lnTo>
                  <a:lnTo>
                    <a:pt x="3478" y="5920"/>
                  </a:lnTo>
                  <a:lnTo>
                    <a:pt x="3486" y="5945"/>
                  </a:lnTo>
                  <a:lnTo>
                    <a:pt x="3495" y="5969"/>
                  </a:lnTo>
                  <a:lnTo>
                    <a:pt x="3503" y="5994"/>
                  </a:lnTo>
                  <a:lnTo>
                    <a:pt x="3504" y="5999"/>
                  </a:lnTo>
                  <a:lnTo>
                    <a:pt x="3504" y="6002"/>
                  </a:lnTo>
                  <a:lnTo>
                    <a:pt x="3503" y="6006"/>
                  </a:lnTo>
                  <a:lnTo>
                    <a:pt x="3502" y="6009"/>
                  </a:lnTo>
                  <a:lnTo>
                    <a:pt x="3500" y="6013"/>
                  </a:lnTo>
                  <a:lnTo>
                    <a:pt x="3498" y="6016"/>
                  </a:lnTo>
                  <a:lnTo>
                    <a:pt x="3494" y="6019"/>
                  </a:lnTo>
                  <a:lnTo>
                    <a:pt x="3491" y="6020"/>
                  </a:lnTo>
                  <a:lnTo>
                    <a:pt x="3485" y="6021"/>
                  </a:lnTo>
                  <a:close/>
                  <a:moveTo>
                    <a:pt x="442" y="6090"/>
                  </a:moveTo>
                  <a:lnTo>
                    <a:pt x="432" y="6086"/>
                  </a:lnTo>
                  <a:lnTo>
                    <a:pt x="413" y="6076"/>
                  </a:lnTo>
                  <a:lnTo>
                    <a:pt x="393" y="6063"/>
                  </a:lnTo>
                  <a:lnTo>
                    <a:pt x="374" y="6052"/>
                  </a:lnTo>
                  <a:lnTo>
                    <a:pt x="354" y="6039"/>
                  </a:lnTo>
                  <a:lnTo>
                    <a:pt x="322" y="6019"/>
                  </a:lnTo>
                  <a:lnTo>
                    <a:pt x="291" y="5997"/>
                  </a:lnTo>
                  <a:lnTo>
                    <a:pt x="263" y="5974"/>
                  </a:lnTo>
                  <a:lnTo>
                    <a:pt x="235" y="5951"/>
                  </a:lnTo>
                  <a:lnTo>
                    <a:pt x="232" y="5947"/>
                  </a:lnTo>
                  <a:lnTo>
                    <a:pt x="229" y="5945"/>
                  </a:lnTo>
                  <a:lnTo>
                    <a:pt x="228" y="5941"/>
                  </a:lnTo>
                  <a:lnTo>
                    <a:pt x="228" y="5937"/>
                  </a:lnTo>
                  <a:lnTo>
                    <a:pt x="228" y="5934"/>
                  </a:lnTo>
                  <a:lnTo>
                    <a:pt x="228" y="5930"/>
                  </a:lnTo>
                  <a:lnTo>
                    <a:pt x="231" y="5927"/>
                  </a:lnTo>
                  <a:lnTo>
                    <a:pt x="233" y="5923"/>
                  </a:lnTo>
                  <a:lnTo>
                    <a:pt x="235" y="5920"/>
                  </a:lnTo>
                  <a:lnTo>
                    <a:pt x="239" y="5919"/>
                  </a:lnTo>
                  <a:lnTo>
                    <a:pt x="242" y="5916"/>
                  </a:lnTo>
                  <a:lnTo>
                    <a:pt x="245" y="5916"/>
                  </a:lnTo>
                  <a:lnTo>
                    <a:pt x="250" y="5916"/>
                  </a:lnTo>
                  <a:lnTo>
                    <a:pt x="253" y="5918"/>
                  </a:lnTo>
                  <a:lnTo>
                    <a:pt x="257" y="5919"/>
                  </a:lnTo>
                  <a:lnTo>
                    <a:pt x="260" y="5921"/>
                  </a:lnTo>
                  <a:lnTo>
                    <a:pt x="287" y="5943"/>
                  </a:lnTo>
                  <a:lnTo>
                    <a:pt x="315" y="5965"/>
                  </a:lnTo>
                  <a:lnTo>
                    <a:pt x="345" y="5986"/>
                  </a:lnTo>
                  <a:lnTo>
                    <a:pt x="375" y="6007"/>
                  </a:lnTo>
                  <a:lnTo>
                    <a:pt x="395" y="6019"/>
                  </a:lnTo>
                  <a:lnTo>
                    <a:pt x="413" y="6030"/>
                  </a:lnTo>
                  <a:lnTo>
                    <a:pt x="432" y="6041"/>
                  </a:lnTo>
                  <a:lnTo>
                    <a:pt x="452" y="6052"/>
                  </a:lnTo>
                  <a:lnTo>
                    <a:pt x="455" y="6054"/>
                  </a:lnTo>
                  <a:lnTo>
                    <a:pt x="458" y="6058"/>
                  </a:lnTo>
                  <a:lnTo>
                    <a:pt x="460" y="6061"/>
                  </a:lnTo>
                  <a:lnTo>
                    <a:pt x="461" y="6064"/>
                  </a:lnTo>
                  <a:lnTo>
                    <a:pt x="461" y="6068"/>
                  </a:lnTo>
                  <a:lnTo>
                    <a:pt x="461" y="6071"/>
                  </a:lnTo>
                  <a:lnTo>
                    <a:pt x="461" y="6076"/>
                  </a:lnTo>
                  <a:lnTo>
                    <a:pt x="459" y="6079"/>
                  </a:lnTo>
                  <a:lnTo>
                    <a:pt x="455" y="6084"/>
                  </a:lnTo>
                  <a:lnTo>
                    <a:pt x="452" y="6086"/>
                  </a:lnTo>
                  <a:lnTo>
                    <a:pt x="447" y="6088"/>
                  </a:lnTo>
                  <a:lnTo>
                    <a:pt x="442" y="6090"/>
                  </a:lnTo>
                  <a:close/>
                  <a:moveTo>
                    <a:pt x="879" y="6269"/>
                  </a:moveTo>
                  <a:lnTo>
                    <a:pt x="873" y="6267"/>
                  </a:lnTo>
                  <a:lnTo>
                    <a:pt x="843" y="6258"/>
                  </a:lnTo>
                  <a:lnTo>
                    <a:pt x="813" y="6249"/>
                  </a:lnTo>
                  <a:lnTo>
                    <a:pt x="785" y="6240"/>
                  </a:lnTo>
                  <a:lnTo>
                    <a:pt x="756" y="6231"/>
                  </a:lnTo>
                  <a:lnTo>
                    <a:pt x="728" y="6220"/>
                  </a:lnTo>
                  <a:lnTo>
                    <a:pt x="701" y="6211"/>
                  </a:lnTo>
                  <a:lnTo>
                    <a:pt x="674" y="6201"/>
                  </a:lnTo>
                  <a:lnTo>
                    <a:pt x="648" y="6189"/>
                  </a:lnTo>
                  <a:lnTo>
                    <a:pt x="644" y="6188"/>
                  </a:lnTo>
                  <a:lnTo>
                    <a:pt x="641" y="6186"/>
                  </a:lnTo>
                  <a:lnTo>
                    <a:pt x="639" y="6183"/>
                  </a:lnTo>
                  <a:lnTo>
                    <a:pt x="637" y="6179"/>
                  </a:lnTo>
                  <a:lnTo>
                    <a:pt x="635" y="6176"/>
                  </a:lnTo>
                  <a:lnTo>
                    <a:pt x="635" y="6172"/>
                  </a:lnTo>
                  <a:lnTo>
                    <a:pt x="635" y="6168"/>
                  </a:lnTo>
                  <a:lnTo>
                    <a:pt x="637" y="6164"/>
                  </a:lnTo>
                  <a:lnTo>
                    <a:pt x="639" y="6161"/>
                  </a:lnTo>
                  <a:lnTo>
                    <a:pt x="641" y="6157"/>
                  </a:lnTo>
                  <a:lnTo>
                    <a:pt x="644" y="6155"/>
                  </a:lnTo>
                  <a:lnTo>
                    <a:pt x="647" y="6154"/>
                  </a:lnTo>
                  <a:lnTo>
                    <a:pt x="650" y="6153"/>
                  </a:lnTo>
                  <a:lnTo>
                    <a:pt x="655" y="6152"/>
                  </a:lnTo>
                  <a:lnTo>
                    <a:pt x="658" y="6153"/>
                  </a:lnTo>
                  <a:lnTo>
                    <a:pt x="662" y="6154"/>
                  </a:lnTo>
                  <a:lnTo>
                    <a:pt x="688" y="6164"/>
                  </a:lnTo>
                  <a:lnTo>
                    <a:pt x="715" y="6173"/>
                  </a:lnTo>
                  <a:lnTo>
                    <a:pt x="742" y="6184"/>
                  </a:lnTo>
                  <a:lnTo>
                    <a:pt x="770" y="6193"/>
                  </a:lnTo>
                  <a:lnTo>
                    <a:pt x="797" y="6203"/>
                  </a:lnTo>
                  <a:lnTo>
                    <a:pt x="826" y="6212"/>
                  </a:lnTo>
                  <a:lnTo>
                    <a:pt x="855" y="6222"/>
                  </a:lnTo>
                  <a:lnTo>
                    <a:pt x="884" y="6230"/>
                  </a:lnTo>
                  <a:lnTo>
                    <a:pt x="888" y="6232"/>
                  </a:lnTo>
                  <a:lnTo>
                    <a:pt x="891" y="6234"/>
                  </a:lnTo>
                  <a:lnTo>
                    <a:pt x="894" y="6236"/>
                  </a:lnTo>
                  <a:lnTo>
                    <a:pt x="896" y="6240"/>
                  </a:lnTo>
                  <a:lnTo>
                    <a:pt x="897" y="6243"/>
                  </a:lnTo>
                  <a:lnTo>
                    <a:pt x="898" y="6247"/>
                  </a:lnTo>
                  <a:lnTo>
                    <a:pt x="898" y="6250"/>
                  </a:lnTo>
                  <a:lnTo>
                    <a:pt x="897" y="6255"/>
                  </a:lnTo>
                  <a:lnTo>
                    <a:pt x="895" y="6261"/>
                  </a:lnTo>
                  <a:lnTo>
                    <a:pt x="890" y="6265"/>
                  </a:lnTo>
                  <a:lnTo>
                    <a:pt x="884" y="6267"/>
                  </a:lnTo>
                  <a:lnTo>
                    <a:pt x="879" y="6269"/>
                  </a:lnTo>
                  <a:close/>
                  <a:moveTo>
                    <a:pt x="1339" y="6376"/>
                  </a:moveTo>
                  <a:lnTo>
                    <a:pt x="1334" y="6376"/>
                  </a:lnTo>
                  <a:lnTo>
                    <a:pt x="1311" y="6371"/>
                  </a:lnTo>
                  <a:lnTo>
                    <a:pt x="1287" y="6366"/>
                  </a:lnTo>
                  <a:lnTo>
                    <a:pt x="1264" y="6360"/>
                  </a:lnTo>
                  <a:lnTo>
                    <a:pt x="1240" y="6356"/>
                  </a:lnTo>
                  <a:lnTo>
                    <a:pt x="1216" y="6351"/>
                  </a:lnTo>
                  <a:lnTo>
                    <a:pt x="1193" y="6345"/>
                  </a:lnTo>
                  <a:lnTo>
                    <a:pt x="1169" y="6341"/>
                  </a:lnTo>
                  <a:lnTo>
                    <a:pt x="1146" y="6335"/>
                  </a:lnTo>
                  <a:lnTo>
                    <a:pt x="1104" y="6326"/>
                  </a:lnTo>
                  <a:lnTo>
                    <a:pt x="1099" y="6325"/>
                  </a:lnTo>
                  <a:lnTo>
                    <a:pt x="1095" y="6324"/>
                  </a:lnTo>
                  <a:lnTo>
                    <a:pt x="1093" y="6320"/>
                  </a:lnTo>
                  <a:lnTo>
                    <a:pt x="1091" y="6318"/>
                  </a:lnTo>
                  <a:lnTo>
                    <a:pt x="1089" y="6314"/>
                  </a:lnTo>
                  <a:lnTo>
                    <a:pt x="1087" y="6311"/>
                  </a:lnTo>
                  <a:lnTo>
                    <a:pt x="1087" y="6306"/>
                  </a:lnTo>
                  <a:lnTo>
                    <a:pt x="1089" y="6303"/>
                  </a:lnTo>
                  <a:lnTo>
                    <a:pt x="1090" y="6300"/>
                  </a:lnTo>
                  <a:lnTo>
                    <a:pt x="1091" y="6296"/>
                  </a:lnTo>
                  <a:lnTo>
                    <a:pt x="1094" y="6293"/>
                  </a:lnTo>
                  <a:lnTo>
                    <a:pt x="1097" y="6290"/>
                  </a:lnTo>
                  <a:lnTo>
                    <a:pt x="1100" y="6289"/>
                  </a:lnTo>
                  <a:lnTo>
                    <a:pt x="1104" y="6288"/>
                  </a:lnTo>
                  <a:lnTo>
                    <a:pt x="1108" y="6287"/>
                  </a:lnTo>
                  <a:lnTo>
                    <a:pt x="1112" y="6288"/>
                  </a:lnTo>
                  <a:lnTo>
                    <a:pt x="1154" y="6297"/>
                  </a:lnTo>
                  <a:lnTo>
                    <a:pt x="1177" y="6302"/>
                  </a:lnTo>
                  <a:lnTo>
                    <a:pt x="1201" y="6308"/>
                  </a:lnTo>
                  <a:lnTo>
                    <a:pt x="1225" y="6312"/>
                  </a:lnTo>
                  <a:lnTo>
                    <a:pt x="1248" y="6317"/>
                  </a:lnTo>
                  <a:lnTo>
                    <a:pt x="1272" y="6322"/>
                  </a:lnTo>
                  <a:lnTo>
                    <a:pt x="1295" y="6327"/>
                  </a:lnTo>
                  <a:lnTo>
                    <a:pt x="1319" y="6333"/>
                  </a:lnTo>
                  <a:lnTo>
                    <a:pt x="1343" y="6337"/>
                  </a:lnTo>
                  <a:lnTo>
                    <a:pt x="1347" y="6339"/>
                  </a:lnTo>
                  <a:lnTo>
                    <a:pt x="1350" y="6341"/>
                  </a:lnTo>
                  <a:lnTo>
                    <a:pt x="1352" y="6343"/>
                  </a:lnTo>
                  <a:lnTo>
                    <a:pt x="1355" y="6347"/>
                  </a:lnTo>
                  <a:lnTo>
                    <a:pt x="1357" y="6350"/>
                  </a:lnTo>
                  <a:lnTo>
                    <a:pt x="1358" y="6353"/>
                  </a:lnTo>
                  <a:lnTo>
                    <a:pt x="1358" y="6357"/>
                  </a:lnTo>
                  <a:lnTo>
                    <a:pt x="1358" y="6361"/>
                  </a:lnTo>
                  <a:lnTo>
                    <a:pt x="1357" y="6365"/>
                  </a:lnTo>
                  <a:lnTo>
                    <a:pt x="1355" y="6367"/>
                  </a:lnTo>
                  <a:lnTo>
                    <a:pt x="1354" y="6371"/>
                  </a:lnTo>
                  <a:lnTo>
                    <a:pt x="1351" y="6373"/>
                  </a:lnTo>
                  <a:lnTo>
                    <a:pt x="1346" y="6375"/>
                  </a:lnTo>
                  <a:lnTo>
                    <a:pt x="1339" y="6376"/>
                  </a:lnTo>
                  <a:close/>
                  <a:moveTo>
                    <a:pt x="3632" y="6469"/>
                  </a:moveTo>
                  <a:lnTo>
                    <a:pt x="3625" y="6468"/>
                  </a:lnTo>
                  <a:lnTo>
                    <a:pt x="3619" y="6466"/>
                  </a:lnTo>
                  <a:lnTo>
                    <a:pt x="3615" y="6461"/>
                  </a:lnTo>
                  <a:lnTo>
                    <a:pt x="3612" y="6454"/>
                  </a:lnTo>
                  <a:lnTo>
                    <a:pt x="3604" y="6423"/>
                  </a:lnTo>
                  <a:lnTo>
                    <a:pt x="3596" y="6394"/>
                  </a:lnTo>
                  <a:lnTo>
                    <a:pt x="3588" y="6364"/>
                  </a:lnTo>
                  <a:lnTo>
                    <a:pt x="3579" y="6334"/>
                  </a:lnTo>
                  <a:lnTo>
                    <a:pt x="3570" y="6306"/>
                  </a:lnTo>
                  <a:lnTo>
                    <a:pt x="3562" y="6280"/>
                  </a:lnTo>
                  <a:lnTo>
                    <a:pt x="3553" y="6254"/>
                  </a:lnTo>
                  <a:lnTo>
                    <a:pt x="3545" y="6231"/>
                  </a:lnTo>
                  <a:lnTo>
                    <a:pt x="3543" y="6226"/>
                  </a:lnTo>
                  <a:lnTo>
                    <a:pt x="3543" y="6223"/>
                  </a:lnTo>
                  <a:lnTo>
                    <a:pt x="3545" y="6219"/>
                  </a:lnTo>
                  <a:lnTo>
                    <a:pt x="3546" y="6216"/>
                  </a:lnTo>
                  <a:lnTo>
                    <a:pt x="3547" y="6212"/>
                  </a:lnTo>
                  <a:lnTo>
                    <a:pt x="3550" y="6209"/>
                  </a:lnTo>
                  <a:lnTo>
                    <a:pt x="3553" y="6207"/>
                  </a:lnTo>
                  <a:lnTo>
                    <a:pt x="3557" y="6205"/>
                  </a:lnTo>
                  <a:lnTo>
                    <a:pt x="3561" y="6204"/>
                  </a:lnTo>
                  <a:lnTo>
                    <a:pt x="3564" y="6204"/>
                  </a:lnTo>
                  <a:lnTo>
                    <a:pt x="3569" y="6204"/>
                  </a:lnTo>
                  <a:lnTo>
                    <a:pt x="3572" y="6207"/>
                  </a:lnTo>
                  <a:lnTo>
                    <a:pt x="3576" y="6208"/>
                  </a:lnTo>
                  <a:lnTo>
                    <a:pt x="3578" y="6211"/>
                  </a:lnTo>
                  <a:lnTo>
                    <a:pt x="3580" y="6214"/>
                  </a:lnTo>
                  <a:lnTo>
                    <a:pt x="3581" y="6217"/>
                  </a:lnTo>
                  <a:lnTo>
                    <a:pt x="3590" y="6241"/>
                  </a:lnTo>
                  <a:lnTo>
                    <a:pt x="3599" y="6267"/>
                  </a:lnTo>
                  <a:lnTo>
                    <a:pt x="3608" y="6295"/>
                  </a:lnTo>
                  <a:lnTo>
                    <a:pt x="3617" y="6324"/>
                  </a:lnTo>
                  <a:lnTo>
                    <a:pt x="3626" y="6352"/>
                  </a:lnTo>
                  <a:lnTo>
                    <a:pt x="3634" y="6383"/>
                  </a:lnTo>
                  <a:lnTo>
                    <a:pt x="3643" y="6414"/>
                  </a:lnTo>
                  <a:lnTo>
                    <a:pt x="3651" y="6445"/>
                  </a:lnTo>
                  <a:lnTo>
                    <a:pt x="3651" y="6450"/>
                  </a:lnTo>
                  <a:lnTo>
                    <a:pt x="3651" y="6453"/>
                  </a:lnTo>
                  <a:lnTo>
                    <a:pt x="3650" y="6457"/>
                  </a:lnTo>
                  <a:lnTo>
                    <a:pt x="3648" y="6460"/>
                  </a:lnTo>
                  <a:lnTo>
                    <a:pt x="3646" y="6464"/>
                  </a:lnTo>
                  <a:lnTo>
                    <a:pt x="3643" y="6466"/>
                  </a:lnTo>
                  <a:lnTo>
                    <a:pt x="3640" y="6468"/>
                  </a:lnTo>
                  <a:lnTo>
                    <a:pt x="3636" y="6469"/>
                  </a:lnTo>
                  <a:lnTo>
                    <a:pt x="3632" y="6469"/>
                  </a:lnTo>
                  <a:close/>
                  <a:moveTo>
                    <a:pt x="1801" y="6476"/>
                  </a:moveTo>
                  <a:lnTo>
                    <a:pt x="1796" y="6475"/>
                  </a:lnTo>
                  <a:lnTo>
                    <a:pt x="1768" y="6469"/>
                  </a:lnTo>
                  <a:lnTo>
                    <a:pt x="1739" y="6464"/>
                  </a:lnTo>
                  <a:lnTo>
                    <a:pt x="1710" y="6458"/>
                  </a:lnTo>
                  <a:lnTo>
                    <a:pt x="1681" y="6451"/>
                  </a:lnTo>
                  <a:lnTo>
                    <a:pt x="1652" y="6445"/>
                  </a:lnTo>
                  <a:lnTo>
                    <a:pt x="1623" y="6438"/>
                  </a:lnTo>
                  <a:lnTo>
                    <a:pt x="1594" y="6433"/>
                  </a:lnTo>
                  <a:lnTo>
                    <a:pt x="1566" y="6427"/>
                  </a:lnTo>
                  <a:lnTo>
                    <a:pt x="1561" y="6426"/>
                  </a:lnTo>
                  <a:lnTo>
                    <a:pt x="1558" y="6423"/>
                  </a:lnTo>
                  <a:lnTo>
                    <a:pt x="1555" y="6421"/>
                  </a:lnTo>
                  <a:lnTo>
                    <a:pt x="1553" y="6418"/>
                  </a:lnTo>
                  <a:lnTo>
                    <a:pt x="1551" y="6414"/>
                  </a:lnTo>
                  <a:lnTo>
                    <a:pt x="1550" y="6411"/>
                  </a:lnTo>
                  <a:lnTo>
                    <a:pt x="1550" y="6407"/>
                  </a:lnTo>
                  <a:lnTo>
                    <a:pt x="1550" y="6403"/>
                  </a:lnTo>
                  <a:lnTo>
                    <a:pt x="1551" y="6399"/>
                  </a:lnTo>
                  <a:lnTo>
                    <a:pt x="1553" y="6396"/>
                  </a:lnTo>
                  <a:lnTo>
                    <a:pt x="1555" y="6392"/>
                  </a:lnTo>
                  <a:lnTo>
                    <a:pt x="1559" y="6390"/>
                  </a:lnTo>
                  <a:lnTo>
                    <a:pt x="1562" y="6389"/>
                  </a:lnTo>
                  <a:lnTo>
                    <a:pt x="1566" y="6388"/>
                  </a:lnTo>
                  <a:lnTo>
                    <a:pt x="1569" y="6388"/>
                  </a:lnTo>
                  <a:lnTo>
                    <a:pt x="1574" y="6388"/>
                  </a:lnTo>
                  <a:lnTo>
                    <a:pt x="1603" y="6394"/>
                  </a:lnTo>
                  <a:lnTo>
                    <a:pt x="1631" y="6400"/>
                  </a:lnTo>
                  <a:lnTo>
                    <a:pt x="1660" y="6406"/>
                  </a:lnTo>
                  <a:lnTo>
                    <a:pt x="1690" y="6413"/>
                  </a:lnTo>
                  <a:lnTo>
                    <a:pt x="1718" y="6419"/>
                  </a:lnTo>
                  <a:lnTo>
                    <a:pt x="1747" y="6425"/>
                  </a:lnTo>
                  <a:lnTo>
                    <a:pt x="1776" y="6431"/>
                  </a:lnTo>
                  <a:lnTo>
                    <a:pt x="1804" y="6437"/>
                  </a:lnTo>
                  <a:lnTo>
                    <a:pt x="1809" y="6438"/>
                  </a:lnTo>
                  <a:lnTo>
                    <a:pt x="1812" y="6439"/>
                  </a:lnTo>
                  <a:lnTo>
                    <a:pt x="1815" y="6443"/>
                  </a:lnTo>
                  <a:lnTo>
                    <a:pt x="1817" y="6445"/>
                  </a:lnTo>
                  <a:lnTo>
                    <a:pt x="1819" y="6449"/>
                  </a:lnTo>
                  <a:lnTo>
                    <a:pt x="1820" y="6452"/>
                  </a:lnTo>
                  <a:lnTo>
                    <a:pt x="1820" y="6457"/>
                  </a:lnTo>
                  <a:lnTo>
                    <a:pt x="1820" y="6460"/>
                  </a:lnTo>
                  <a:lnTo>
                    <a:pt x="1819" y="6464"/>
                  </a:lnTo>
                  <a:lnTo>
                    <a:pt x="1817" y="6467"/>
                  </a:lnTo>
                  <a:lnTo>
                    <a:pt x="1816" y="6469"/>
                  </a:lnTo>
                  <a:lnTo>
                    <a:pt x="1814" y="6472"/>
                  </a:lnTo>
                  <a:lnTo>
                    <a:pt x="1808" y="6475"/>
                  </a:lnTo>
                  <a:lnTo>
                    <a:pt x="1801" y="6476"/>
                  </a:lnTo>
                  <a:close/>
                  <a:moveTo>
                    <a:pt x="2267" y="6554"/>
                  </a:moveTo>
                  <a:lnTo>
                    <a:pt x="2264" y="6554"/>
                  </a:lnTo>
                  <a:lnTo>
                    <a:pt x="2246" y="6552"/>
                  </a:lnTo>
                  <a:lnTo>
                    <a:pt x="2220" y="6548"/>
                  </a:lnTo>
                  <a:lnTo>
                    <a:pt x="2192" y="6545"/>
                  </a:lnTo>
                  <a:lnTo>
                    <a:pt x="2166" y="6542"/>
                  </a:lnTo>
                  <a:lnTo>
                    <a:pt x="2138" y="6538"/>
                  </a:lnTo>
                  <a:lnTo>
                    <a:pt x="2111" y="6534"/>
                  </a:lnTo>
                  <a:lnTo>
                    <a:pt x="2083" y="6530"/>
                  </a:lnTo>
                  <a:lnTo>
                    <a:pt x="2057" y="6525"/>
                  </a:lnTo>
                  <a:lnTo>
                    <a:pt x="2029" y="6521"/>
                  </a:lnTo>
                  <a:lnTo>
                    <a:pt x="2026" y="6520"/>
                  </a:lnTo>
                  <a:lnTo>
                    <a:pt x="2022" y="6519"/>
                  </a:lnTo>
                  <a:lnTo>
                    <a:pt x="2019" y="6516"/>
                  </a:lnTo>
                  <a:lnTo>
                    <a:pt x="2017" y="6513"/>
                  </a:lnTo>
                  <a:lnTo>
                    <a:pt x="2014" y="6509"/>
                  </a:lnTo>
                  <a:lnTo>
                    <a:pt x="2013" y="6506"/>
                  </a:lnTo>
                  <a:lnTo>
                    <a:pt x="2013" y="6503"/>
                  </a:lnTo>
                  <a:lnTo>
                    <a:pt x="2013" y="6498"/>
                  </a:lnTo>
                  <a:lnTo>
                    <a:pt x="2014" y="6495"/>
                  </a:lnTo>
                  <a:lnTo>
                    <a:pt x="2017" y="6491"/>
                  </a:lnTo>
                  <a:lnTo>
                    <a:pt x="2019" y="6489"/>
                  </a:lnTo>
                  <a:lnTo>
                    <a:pt x="2021" y="6485"/>
                  </a:lnTo>
                  <a:lnTo>
                    <a:pt x="2025" y="6484"/>
                  </a:lnTo>
                  <a:lnTo>
                    <a:pt x="2028" y="6483"/>
                  </a:lnTo>
                  <a:lnTo>
                    <a:pt x="2032" y="6482"/>
                  </a:lnTo>
                  <a:lnTo>
                    <a:pt x="2036" y="6482"/>
                  </a:lnTo>
                  <a:lnTo>
                    <a:pt x="2063" y="6486"/>
                  </a:lnTo>
                  <a:lnTo>
                    <a:pt x="2090" y="6491"/>
                  </a:lnTo>
                  <a:lnTo>
                    <a:pt x="2116" y="6495"/>
                  </a:lnTo>
                  <a:lnTo>
                    <a:pt x="2144" y="6499"/>
                  </a:lnTo>
                  <a:lnTo>
                    <a:pt x="2170" y="6503"/>
                  </a:lnTo>
                  <a:lnTo>
                    <a:pt x="2198" y="6506"/>
                  </a:lnTo>
                  <a:lnTo>
                    <a:pt x="2224" y="6509"/>
                  </a:lnTo>
                  <a:lnTo>
                    <a:pt x="2252" y="6513"/>
                  </a:lnTo>
                  <a:lnTo>
                    <a:pt x="2269" y="6514"/>
                  </a:lnTo>
                  <a:lnTo>
                    <a:pt x="2274" y="6515"/>
                  </a:lnTo>
                  <a:lnTo>
                    <a:pt x="2277" y="6517"/>
                  </a:lnTo>
                  <a:lnTo>
                    <a:pt x="2279" y="6520"/>
                  </a:lnTo>
                  <a:lnTo>
                    <a:pt x="2283" y="6522"/>
                  </a:lnTo>
                  <a:lnTo>
                    <a:pt x="2284" y="6525"/>
                  </a:lnTo>
                  <a:lnTo>
                    <a:pt x="2286" y="6529"/>
                  </a:lnTo>
                  <a:lnTo>
                    <a:pt x="2286" y="6532"/>
                  </a:lnTo>
                  <a:lnTo>
                    <a:pt x="2286" y="6537"/>
                  </a:lnTo>
                  <a:lnTo>
                    <a:pt x="2286" y="6540"/>
                  </a:lnTo>
                  <a:lnTo>
                    <a:pt x="2284" y="6544"/>
                  </a:lnTo>
                  <a:lnTo>
                    <a:pt x="2283" y="6546"/>
                  </a:lnTo>
                  <a:lnTo>
                    <a:pt x="2280" y="6548"/>
                  </a:lnTo>
                  <a:lnTo>
                    <a:pt x="2277" y="6551"/>
                  </a:lnTo>
                  <a:lnTo>
                    <a:pt x="2274" y="6553"/>
                  </a:lnTo>
                  <a:lnTo>
                    <a:pt x="2270" y="6553"/>
                  </a:lnTo>
                  <a:lnTo>
                    <a:pt x="2267" y="6554"/>
                  </a:lnTo>
                  <a:close/>
                  <a:moveTo>
                    <a:pt x="2732" y="6636"/>
                  </a:moveTo>
                  <a:lnTo>
                    <a:pt x="2728" y="6634"/>
                  </a:lnTo>
                  <a:lnTo>
                    <a:pt x="2696" y="6628"/>
                  </a:lnTo>
                  <a:lnTo>
                    <a:pt x="2665" y="6621"/>
                  </a:lnTo>
                  <a:lnTo>
                    <a:pt x="2634" y="6615"/>
                  </a:lnTo>
                  <a:lnTo>
                    <a:pt x="2605" y="6609"/>
                  </a:lnTo>
                  <a:lnTo>
                    <a:pt x="2578" y="6603"/>
                  </a:lnTo>
                  <a:lnTo>
                    <a:pt x="2550" y="6598"/>
                  </a:lnTo>
                  <a:lnTo>
                    <a:pt x="2524" y="6593"/>
                  </a:lnTo>
                  <a:lnTo>
                    <a:pt x="2497" y="6587"/>
                  </a:lnTo>
                  <a:lnTo>
                    <a:pt x="2494" y="6586"/>
                  </a:lnTo>
                  <a:lnTo>
                    <a:pt x="2490" y="6585"/>
                  </a:lnTo>
                  <a:lnTo>
                    <a:pt x="2487" y="6583"/>
                  </a:lnTo>
                  <a:lnTo>
                    <a:pt x="2485" y="6579"/>
                  </a:lnTo>
                  <a:lnTo>
                    <a:pt x="2482" y="6576"/>
                  </a:lnTo>
                  <a:lnTo>
                    <a:pt x="2481" y="6573"/>
                  </a:lnTo>
                  <a:lnTo>
                    <a:pt x="2481" y="6569"/>
                  </a:lnTo>
                  <a:lnTo>
                    <a:pt x="2481" y="6564"/>
                  </a:lnTo>
                  <a:lnTo>
                    <a:pt x="2482" y="6561"/>
                  </a:lnTo>
                  <a:lnTo>
                    <a:pt x="2485" y="6558"/>
                  </a:lnTo>
                  <a:lnTo>
                    <a:pt x="2487" y="6554"/>
                  </a:lnTo>
                  <a:lnTo>
                    <a:pt x="2489" y="6552"/>
                  </a:lnTo>
                  <a:lnTo>
                    <a:pt x="2493" y="6551"/>
                  </a:lnTo>
                  <a:lnTo>
                    <a:pt x="2496" y="6550"/>
                  </a:lnTo>
                  <a:lnTo>
                    <a:pt x="2501" y="6548"/>
                  </a:lnTo>
                  <a:lnTo>
                    <a:pt x="2504" y="6550"/>
                  </a:lnTo>
                  <a:lnTo>
                    <a:pt x="2531" y="6554"/>
                  </a:lnTo>
                  <a:lnTo>
                    <a:pt x="2557" y="6559"/>
                  </a:lnTo>
                  <a:lnTo>
                    <a:pt x="2584" y="6564"/>
                  </a:lnTo>
                  <a:lnTo>
                    <a:pt x="2613" y="6570"/>
                  </a:lnTo>
                  <a:lnTo>
                    <a:pt x="2642" y="6576"/>
                  </a:lnTo>
                  <a:lnTo>
                    <a:pt x="2673" y="6583"/>
                  </a:lnTo>
                  <a:lnTo>
                    <a:pt x="2704" y="6590"/>
                  </a:lnTo>
                  <a:lnTo>
                    <a:pt x="2737" y="6597"/>
                  </a:lnTo>
                  <a:lnTo>
                    <a:pt x="2740" y="6598"/>
                  </a:lnTo>
                  <a:lnTo>
                    <a:pt x="2744" y="6600"/>
                  </a:lnTo>
                  <a:lnTo>
                    <a:pt x="2746" y="6602"/>
                  </a:lnTo>
                  <a:lnTo>
                    <a:pt x="2748" y="6605"/>
                  </a:lnTo>
                  <a:lnTo>
                    <a:pt x="2751" y="6608"/>
                  </a:lnTo>
                  <a:lnTo>
                    <a:pt x="2752" y="6613"/>
                  </a:lnTo>
                  <a:lnTo>
                    <a:pt x="2752" y="6616"/>
                  </a:lnTo>
                  <a:lnTo>
                    <a:pt x="2752" y="6620"/>
                  </a:lnTo>
                  <a:lnTo>
                    <a:pt x="2748" y="6626"/>
                  </a:lnTo>
                  <a:lnTo>
                    <a:pt x="2745" y="6631"/>
                  </a:lnTo>
                  <a:lnTo>
                    <a:pt x="2739" y="6634"/>
                  </a:lnTo>
                  <a:lnTo>
                    <a:pt x="2732" y="6636"/>
                  </a:lnTo>
                  <a:close/>
                  <a:moveTo>
                    <a:pt x="3191" y="6750"/>
                  </a:moveTo>
                  <a:lnTo>
                    <a:pt x="3186" y="6750"/>
                  </a:lnTo>
                  <a:lnTo>
                    <a:pt x="3164" y="6743"/>
                  </a:lnTo>
                  <a:lnTo>
                    <a:pt x="3141" y="6738"/>
                  </a:lnTo>
                  <a:lnTo>
                    <a:pt x="3119" y="6731"/>
                  </a:lnTo>
                  <a:lnTo>
                    <a:pt x="3096" y="6725"/>
                  </a:lnTo>
                  <a:lnTo>
                    <a:pt x="3062" y="6715"/>
                  </a:lnTo>
                  <a:lnTo>
                    <a:pt x="3027" y="6706"/>
                  </a:lnTo>
                  <a:lnTo>
                    <a:pt x="2993" y="6696"/>
                  </a:lnTo>
                  <a:lnTo>
                    <a:pt x="2958" y="6687"/>
                  </a:lnTo>
                  <a:lnTo>
                    <a:pt x="2955" y="6686"/>
                  </a:lnTo>
                  <a:lnTo>
                    <a:pt x="2952" y="6684"/>
                  </a:lnTo>
                  <a:lnTo>
                    <a:pt x="2948" y="6681"/>
                  </a:lnTo>
                  <a:lnTo>
                    <a:pt x="2946" y="6679"/>
                  </a:lnTo>
                  <a:lnTo>
                    <a:pt x="2945" y="6676"/>
                  </a:lnTo>
                  <a:lnTo>
                    <a:pt x="2944" y="6671"/>
                  </a:lnTo>
                  <a:lnTo>
                    <a:pt x="2944" y="6668"/>
                  </a:lnTo>
                  <a:lnTo>
                    <a:pt x="2944" y="6664"/>
                  </a:lnTo>
                  <a:lnTo>
                    <a:pt x="2945" y="6660"/>
                  </a:lnTo>
                  <a:lnTo>
                    <a:pt x="2947" y="6656"/>
                  </a:lnTo>
                  <a:lnTo>
                    <a:pt x="2949" y="6654"/>
                  </a:lnTo>
                  <a:lnTo>
                    <a:pt x="2953" y="6652"/>
                  </a:lnTo>
                  <a:lnTo>
                    <a:pt x="2956" y="6649"/>
                  </a:lnTo>
                  <a:lnTo>
                    <a:pt x="2960" y="6649"/>
                  </a:lnTo>
                  <a:lnTo>
                    <a:pt x="2963" y="6648"/>
                  </a:lnTo>
                  <a:lnTo>
                    <a:pt x="2968" y="6649"/>
                  </a:lnTo>
                  <a:lnTo>
                    <a:pt x="3002" y="6657"/>
                  </a:lnTo>
                  <a:lnTo>
                    <a:pt x="3038" y="6668"/>
                  </a:lnTo>
                  <a:lnTo>
                    <a:pt x="3072" y="6677"/>
                  </a:lnTo>
                  <a:lnTo>
                    <a:pt x="3108" y="6687"/>
                  </a:lnTo>
                  <a:lnTo>
                    <a:pt x="3129" y="6693"/>
                  </a:lnTo>
                  <a:lnTo>
                    <a:pt x="3151" y="6700"/>
                  </a:lnTo>
                  <a:lnTo>
                    <a:pt x="3174" y="6706"/>
                  </a:lnTo>
                  <a:lnTo>
                    <a:pt x="3196" y="6712"/>
                  </a:lnTo>
                  <a:lnTo>
                    <a:pt x="3199" y="6714"/>
                  </a:lnTo>
                  <a:lnTo>
                    <a:pt x="3203" y="6716"/>
                  </a:lnTo>
                  <a:lnTo>
                    <a:pt x="3205" y="6718"/>
                  </a:lnTo>
                  <a:lnTo>
                    <a:pt x="3207" y="6722"/>
                  </a:lnTo>
                  <a:lnTo>
                    <a:pt x="3210" y="6725"/>
                  </a:lnTo>
                  <a:lnTo>
                    <a:pt x="3211" y="6728"/>
                  </a:lnTo>
                  <a:lnTo>
                    <a:pt x="3211" y="6732"/>
                  </a:lnTo>
                  <a:lnTo>
                    <a:pt x="3210" y="6737"/>
                  </a:lnTo>
                  <a:lnTo>
                    <a:pt x="3207" y="6742"/>
                  </a:lnTo>
                  <a:lnTo>
                    <a:pt x="3203" y="6747"/>
                  </a:lnTo>
                  <a:lnTo>
                    <a:pt x="3197" y="6749"/>
                  </a:lnTo>
                  <a:lnTo>
                    <a:pt x="3191" y="6750"/>
                  </a:lnTo>
                  <a:close/>
                  <a:moveTo>
                    <a:pt x="3433" y="6789"/>
                  </a:moveTo>
                  <a:lnTo>
                    <a:pt x="3423" y="6789"/>
                  </a:lnTo>
                  <a:lnTo>
                    <a:pt x="3420" y="6788"/>
                  </a:lnTo>
                  <a:lnTo>
                    <a:pt x="3415" y="6787"/>
                  </a:lnTo>
                  <a:lnTo>
                    <a:pt x="3413" y="6785"/>
                  </a:lnTo>
                  <a:lnTo>
                    <a:pt x="3409" y="6782"/>
                  </a:lnTo>
                  <a:lnTo>
                    <a:pt x="3407" y="6780"/>
                  </a:lnTo>
                  <a:lnTo>
                    <a:pt x="3405" y="6777"/>
                  </a:lnTo>
                  <a:lnTo>
                    <a:pt x="3404" y="6773"/>
                  </a:lnTo>
                  <a:lnTo>
                    <a:pt x="3404" y="6769"/>
                  </a:lnTo>
                  <a:lnTo>
                    <a:pt x="3405" y="6765"/>
                  </a:lnTo>
                  <a:lnTo>
                    <a:pt x="3405" y="6761"/>
                  </a:lnTo>
                  <a:lnTo>
                    <a:pt x="3407" y="6757"/>
                  </a:lnTo>
                  <a:lnTo>
                    <a:pt x="3409" y="6755"/>
                  </a:lnTo>
                  <a:lnTo>
                    <a:pt x="3412" y="6753"/>
                  </a:lnTo>
                  <a:lnTo>
                    <a:pt x="3415" y="6750"/>
                  </a:lnTo>
                  <a:lnTo>
                    <a:pt x="3420" y="6749"/>
                  </a:lnTo>
                  <a:lnTo>
                    <a:pt x="3424" y="6749"/>
                  </a:lnTo>
                  <a:lnTo>
                    <a:pt x="3433" y="6749"/>
                  </a:lnTo>
                  <a:lnTo>
                    <a:pt x="3451" y="6749"/>
                  </a:lnTo>
                  <a:lnTo>
                    <a:pt x="3467" y="6748"/>
                  </a:lnTo>
                  <a:lnTo>
                    <a:pt x="3482" y="6747"/>
                  </a:lnTo>
                  <a:lnTo>
                    <a:pt x="3496" y="6745"/>
                  </a:lnTo>
                  <a:lnTo>
                    <a:pt x="3510" y="6742"/>
                  </a:lnTo>
                  <a:lnTo>
                    <a:pt x="3524" y="6739"/>
                  </a:lnTo>
                  <a:lnTo>
                    <a:pt x="3535" y="6735"/>
                  </a:lnTo>
                  <a:lnTo>
                    <a:pt x="3547" y="6731"/>
                  </a:lnTo>
                  <a:lnTo>
                    <a:pt x="3558" y="6725"/>
                  </a:lnTo>
                  <a:lnTo>
                    <a:pt x="3568" y="6719"/>
                  </a:lnTo>
                  <a:lnTo>
                    <a:pt x="3577" y="6714"/>
                  </a:lnTo>
                  <a:lnTo>
                    <a:pt x="3586" y="6707"/>
                  </a:lnTo>
                  <a:lnTo>
                    <a:pt x="3593" y="6699"/>
                  </a:lnTo>
                  <a:lnTo>
                    <a:pt x="3600" y="6691"/>
                  </a:lnTo>
                  <a:lnTo>
                    <a:pt x="3607" y="6683"/>
                  </a:lnTo>
                  <a:lnTo>
                    <a:pt x="3611" y="6672"/>
                  </a:lnTo>
                  <a:lnTo>
                    <a:pt x="3613" y="6669"/>
                  </a:lnTo>
                  <a:lnTo>
                    <a:pt x="3617" y="6667"/>
                  </a:lnTo>
                  <a:lnTo>
                    <a:pt x="3619" y="6664"/>
                  </a:lnTo>
                  <a:lnTo>
                    <a:pt x="3624" y="6663"/>
                  </a:lnTo>
                  <a:lnTo>
                    <a:pt x="3627" y="6662"/>
                  </a:lnTo>
                  <a:lnTo>
                    <a:pt x="3631" y="6662"/>
                  </a:lnTo>
                  <a:lnTo>
                    <a:pt x="3634" y="6663"/>
                  </a:lnTo>
                  <a:lnTo>
                    <a:pt x="3639" y="6664"/>
                  </a:lnTo>
                  <a:lnTo>
                    <a:pt x="3642" y="6667"/>
                  </a:lnTo>
                  <a:lnTo>
                    <a:pt x="3644" y="6669"/>
                  </a:lnTo>
                  <a:lnTo>
                    <a:pt x="3647" y="6672"/>
                  </a:lnTo>
                  <a:lnTo>
                    <a:pt x="3648" y="6676"/>
                  </a:lnTo>
                  <a:lnTo>
                    <a:pt x="3649" y="6679"/>
                  </a:lnTo>
                  <a:lnTo>
                    <a:pt x="3649" y="6684"/>
                  </a:lnTo>
                  <a:lnTo>
                    <a:pt x="3648" y="6687"/>
                  </a:lnTo>
                  <a:lnTo>
                    <a:pt x="3647" y="6691"/>
                  </a:lnTo>
                  <a:lnTo>
                    <a:pt x="3640" y="6703"/>
                  </a:lnTo>
                  <a:lnTo>
                    <a:pt x="3632" y="6714"/>
                  </a:lnTo>
                  <a:lnTo>
                    <a:pt x="3624" y="6724"/>
                  </a:lnTo>
                  <a:lnTo>
                    <a:pt x="3615" y="6734"/>
                  </a:lnTo>
                  <a:lnTo>
                    <a:pt x="3604" y="6742"/>
                  </a:lnTo>
                  <a:lnTo>
                    <a:pt x="3593" y="6750"/>
                  </a:lnTo>
                  <a:lnTo>
                    <a:pt x="3581" y="6758"/>
                  </a:lnTo>
                  <a:lnTo>
                    <a:pt x="3569" y="6764"/>
                  </a:lnTo>
                  <a:lnTo>
                    <a:pt x="3555" y="6770"/>
                  </a:lnTo>
                  <a:lnTo>
                    <a:pt x="3540" y="6776"/>
                  </a:lnTo>
                  <a:lnTo>
                    <a:pt x="3524" y="6779"/>
                  </a:lnTo>
                  <a:lnTo>
                    <a:pt x="3508" y="6782"/>
                  </a:lnTo>
                  <a:lnTo>
                    <a:pt x="3491" y="6786"/>
                  </a:lnTo>
                  <a:lnTo>
                    <a:pt x="3472" y="6787"/>
                  </a:lnTo>
                  <a:lnTo>
                    <a:pt x="3453" y="6788"/>
                  </a:lnTo>
                  <a:lnTo>
                    <a:pt x="3433" y="678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1" name="Freeform 9">
              <a:extLst>
                <a:ext uri="{FF2B5EF4-FFF2-40B4-BE49-F238E27FC236}">
                  <a16:creationId xmlns:a16="http://schemas.microsoft.com/office/drawing/2014/main" id="{FB8F8C9A-14EA-42E3-83B4-DD1784032BFC}"/>
                </a:ext>
              </a:extLst>
            </p:cNvPr>
            <p:cNvSpPr>
              <a:spLocks noEditPoints="1"/>
            </p:cNvSpPr>
            <p:nvPr userDrawn="1"/>
          </p:nvSpPr>
          <p:spPr bwMode="auto">
            <a:xfrm>
              <a:off x="3546353" y="2"/>
              <a:ext cx="3559273" cy="4773611"/>
            </a:xfrm>
            <a:custGeom>
              <a:avLst/>
              <a:gdLst>
                <a:gd name="T0" fmla="*/ 653 w 5351"/>
                <a:gd name="T1" fmla="*/ 178 h 7183"/>
                <a:gd name="T2" fmla="*/ 793 w 5351"/>
                <a:gd name="T3" fmla="*/ 333 h 7183"/>
                <a:gd name="T4" fmla="*/ 3970 w 5351"/>
                <a:gd name="T5" fmla="*/ 206 h 7183"/>
                <a:gd name="T6" fmla="*/ 4267 w 5351"/>
                <a:gd name="T7" fmla="*/ 479 h 7183"/>
                <a:gd name="T8" fmla="*/ 4483 w 5351"/>
                <a:gd name="T9" fmla="*/ 631 h 7183"/>
                <a:gd name="T10" fmla="*/ 855 w 5351"/>
                <a:gd name="T11" fmla="*/ 522 h 7183"/>
                <a:gd name="T12" fmla="*/ 4827 w 5351"/>
                <a:gd name="T13" fmla="*/ 927 h 7183"/>
                <a:gd name="T14" fmla="*/ 4828 w 5351"/>
                <a:gd name="T15" fmla="*/ 877 h 7183"/>
                <a:gd name="T16" fmla="*/ 696 w 5351"/>
                <a:gd name="T17" fmla="*/ 961 h 7183"/>
                <a:gd name="T18" fmla="*/ 5181 w 5351"/>
                <a:gd name="T19" fmla="*/ 1246 h 7183"/>
                <a:gd name="T20" fmla="*/ 5129 w 5351"/>
                <a:gd name="T21" fmla="*/ 1133 h 7183"/>
                <a:gd name="T22" fmla="*/ 421 w 5351"/>
                <a:gd name="T23" fmla="*/ 1344 h 7183"/>
                <a:gd name="T24" fmla="*/ 5326 w 5351"/>
                <a:gd name="T25" fmla="*/ 1687 h 7183"/>
                <a:gd name="T26" fmla="*/ 5316 w 5351"/>
                <a:gd name="T27" fmla="*/ 1422 h 7183"/>
                <a:gd name="T28" fmla="*/ 296 w 5351"/>
                <a:gd name="T29" fmla="*/ 1897 h 7183"/>
                <a:gd name="T30" fmla="*/ 392 w 5351"/>
                <a:gd name="T31" fmla="*/ 2009 h 7183"/>
                <a:gd name="T32" fmla="*/ 5283 w 5351"/>
                <a:gd name="T33" fmla="*/ 1881 h 7183"/>
                <a:gd name="T34" fmla="*/ 599 w 5351"/>
                <a:gd name="T35" fmla="*/ 2289 h 7183"/>
                <a:gd name="T36" fmla="*/ 711 w 5351"/>
                <a:gd name="T37" fmla="*/ 2375 h 7183"/>
                <a:gd name="T38" fmla="*/ 5116 w 5351"/>
                <a:gd name="T39" fmla="*/ 2319 h 7183"/>
                <a:gd name="T40" fmla="*/ 863 w 5351"/>
                <a:gd name="T41" fmla="*/ 2571 h 7183"/>
                <a:gd name="T42" fmla="*/ 1015 w 5351"/>
                <a:gd name="T43" fmla="*/ 2734 h 7183"/>
                <a:gd name="T44" fmla="*/ 4903 w 5351"/>
                <a:gd name="T45" fmla="*/ 2742 h 7183"/>
                <a:gd name="T46" fmla="*/ 1091 w 5351"/>
                <a:gd name="T47" fmla="*/ 3109 h 7183"/>
                <a:gd name="T48" fmla="*/ 1139 w 5351"/>
                <a:gd name="T49" fmla="*/ 3069 h 7183"/>
                <a:gd name="T50" fmla="*/ 4639 w 5351"/>
                <a:gd name="T51" fmla="*/ 3155 h 7183"/>
                <a:gd name="T52" fmla="*/ 761 w 5351"/>
                <a:gd name="T53" fmla="*/ 3525 h 7183"/>
                <a:gd name="T54" fmla="*/ 791 w 5351"/>
                <a:gd name="T55" fmla="*/ 3528 h 7183"/>
                <a:gd name="T56" fmla="*/ 4311 w 5351"/>
                <a:gd name="T57" fmla="*/ 3457 h 7183"/>
                <a:gd name="T58" fmla="*/ 3791 w 5351"/>
                <a:gd name="T59" fmla="*/ 3717 h 7183"/>
                <a:gd name="T60" fmla="*/ 425 w 5351"/>
                <a:gd name="T61" fmla="*/ 3856 h 7183"/>
                <a:gd name="T62" fmla="*/ 618 w 5351"/>
                <a:gd name="T63" fmla="*/ 3691 h 7183"/>
                <a:gd name="T64" fmla="*/ 3439 w 5351"/>
                <a:gd name="T65" fmla="*/ 3846 h 7183"/>
                <a:gd name="T66" fmla="*/ 94 w 5351"/>
                <a:gd name="T67" fmla="*/ 4186 h 7183"/>
                <a:gd name="T68" fmla="*/ 225 w 5351"/>
                <a:gd name="T69" fmla="*/ 4067 h 7183"/>
                <a:gd name="T70" fmla="*/ 3039 w 5351"/>
                <a:gd name="T71" fmla="*/ 4077 h 7183"/>
                <a:gd name="T72" fmla="*/ 3092 w 5351"/>
                <a:gd name="T73" fmla="*/ 4341 h 7183"/>
                <a:gd name="T74" fmla="*/ 33 w 5351"/>
                <a:gd name="T75" fmla="*/ 4385 h 7183"/>
                <a:gd name="T76" fmla="*/ 3275 w 5351"/>
                <a:gd name="T77" fmla="*/ 4769 h 7183"/>
                <a:gd name="T78" fmla="*/ 3263 w 5351"/>
                <a:gd name="T79" fmla="*/ 4629 h 7183"/>
                <a:gd name="T80" fmla="*/ 68 w 5351"/>
                <a:gd name="T81" fmla="*/ 4857 h 7183"/>
                <a:gd name="T82" fmla="*/ 3347 w 5351"/>
                <a:gd name="T83" fmla="*/ 5236 h 7183"/>
                <a:gd name="T84" fmla="*/ 3349 w 5351"/>
                <a:gd name="T85" fmla="*/ 4979 h 7183"/>
                <a:gd name="T86" fmla="*/ 270 w 5351"/>
                <a:gd name="T87" fmla="*/ 5306 h 7183"/>
                <a:gd name="T88" fmla="*/ 426 w 5351"/>
                <a:gd name="T89" fmla="*/ 5510 h 7183"/>
                <a:gd name="T90" fmla="*/ 3393 w 5351"/>
                <a:gd name="T91" fmla="*/ 5437 h 7183"/>
                <a:gd name="T92" fmla="*/ 584 w 5351"/>
                <a:gd name="T93" fmla="*/ 5771 h 7183"/>
                <a:gd name="T94" fmla="*/ 711 w 5351"/>
                <a:gd name="T95" fmla="*/ 5878 h 7183"/>
                <a:gd name="T96" fmla="*/ 3440 w 5351"/>
                <a:gd name="T97" fmla="*/ 5905 h 7183"/>
                <a:gd name="T98" fmla="*/ 1027 w 5351"/>
                <a:gd name="T99" fmla="*/ 6212 h 7183"/>
                <a:gd name="T100" fmla="*/ 1022 w 5351"/>
                <a:gd name="T101" fmla="*/ 6163 h 7183"/>
                <a:gd name="T102" fmla="*/ 1233 w 5351"/>
                <a:gd name="T103" fmla="*/ 6288 h 7183"/>
                <a:gd name="T104" fmla="*/ 1871 w 5351"/>
                <a:gd name="T105" fmla="*/ 6564 h 7183"/>
                <a:gd name="T106" fmla="*/ 1916 w 5351"/>
                <a:gd name="T107" fmla="*/ 6543 h 7183"/>
                <a:gd name="T108" fmla="*/ 3499 w 5351"/>
                <a:gd name="T109" fmla="*/ 6417 h 7183"/>
                <a:gd name="T110" fmla="*/ 3525 w 5351"/>
                <a:gd name="T111" fmla="*/ 6625 h 7183"/>
                <a:gd name="T112" fmla="*/ 2107 w 5351"/>
                <a:gd name="T113" fmla="*/ 6665 h 7183"/>
                <a:gd name="T114" fmla="*/ 2538 w 5351"/>
                <a:gd name="T115" fmla="*/ 7003 h 7183"/>
                <a:gd name="T116" fmla="*/ 2726 w 5351"/>
                <a:gd name="T117" fmla="*/ 7057 h 7183"/>
                <a:gd name="T118" fmla="*/ 3439 w 5351"/>
                <a:gd name="T119" fmla="*/ 6866 h 7183"/>
                <a:gd name="T120" fmla="*/ 3383 w 5351"/>
                <a:gd name="T121" fmla="*/ 7090 h 7183"/>
                <a:gd name="T122" fmla="*/ 3078 w 5351"/>
                <a:gd name="T123" fmla="*/ 7139 h 7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51" h="7183">
                  <a:moveTo>
                    <a:pt x="3603" y="0"/>
                  </a:moveTo>
                  <a:lnTo>
                    <a:pt x="3673" y="0"/>
                  </a:lnTo>
                  <a:lnTo>
                    <a:pt x="3681" y="6"/>
                  </a:lnTo>
                  <a:lnTo>
                    <a:pt x="3724" y="34"/>
                  </a:lnTo>
                  <a:lnTo>
                    <a:pt x="3727" y="37"/>
                  </a:lnTo>
                  <a:lnTo>
                    <a:pt x="3729" y="40"/>
                  </a:lnTo>
                  <a:lnTo>
                    <a:pt x="3731" y="44"/>
                  </a:lnTo>
                  <a:lnTo>
                    <a:pt x="3732" y="47"/>
                  </a:lnTo>
                  <a:lnTo>
                    <a:pt x="3733" y="50"/>
                  </a:lnTo>
                  <a:lnTo>
                    <a:pt x="3732" y="55"/>
                  </a:lnTo>
                  <a:lnTo>
                    <a:pt x="3731" y="58"/>
                  </a:lnTo>
                  <a:lnTo>
                    <a:pt x="3729" y="62"/>
                  </a:lnTo>
                  <a:lnTo>
                    <a:pt x="3726" y="65"/>
                  </a:lnTo>
                  <a:lnTo>
                    <a:pt x="3721" y="68"/>
                  </a:lnTo>
                  <a:lnTo>
                    <a:pt x="3717" y="70"/>
                  </a:lnTo>
                  <a:lnTo>
                    <a:pt x="3712" y="70"/>
                  </a:lnTo>
                  <a:lnTo>
                    <a:pt x="3702" y="67"/>
                  </a:lnTo>
                  <a:lnTo>
                    <a:pt x="3659" y="38"/>
                  </a:lnTo>
                  <a:lnTo>
                    <a:pt x="3603" y="0"/>
                  </a:lnTo>
                  <a:close/>
                  <a:moveTo>
                    <a:pt x="778" y="341"/>
                  </a:moveTo>
                  <a:lnTo>
                    <a:pt x="772" y="339"/>
                  </a:lnTo>
                  <a:lnTo>
                    <a:pt x="768" y="338"/>
                  </a:lnTo>
                  <a:lnTo>
                    <a:pt x="764" y="335"/>
                  </a:lnTo>
                  <a:lnTo>
                    <a:pt x="761" y="330"/>
                  </a:lnTo>
                  <a:lnTo>
                    <a:pt x="752" y="317"/>
                  </a:lnTo>
                  <a:lnTo>
                    <a:pt x="742" y="302"/>
                  </a:lnTo>
                  <a:lnTo>
                    <a:pt x="732" y="286"/>
                  </a:lnTo>
                  <a:lnTo>
                    <a:pt x="722" y="271"/>
                  </a:lnTo>
                  <a:lnTo>
                    <a:pt x="701" y="241"/>
                  </a:lnTo>
                  <a:lnTo>
                    <a:pt x="678" y="210"/>
                  </a:lnTo>
                  <a:lnTo>
                    <a:pt x="653" y="178"/>
                  </a:lnTo>
                  <a:lnTo>
                    <a:pt x="623" y="142"/>
                  </a:lnTo>
                  <a:lnTo>
                    <a:pt x="621" y="140"/>
                  </a:lnTo>
                  <a:lnTo>
                    <a:pt x="620" y="135"/>
                  </a:lnTo>
                  <a:lnTo>
                    <a:pt x="618" y="132"/>
                  </a:lnTo>
                  <a:lnTo>
                    <a:pt x="618" y="128"/>
                  </a:lnTo>
                  <a:lnTo>
                    <a:pt x="620" y="125"/>
                  </a:lnTo>
                  <a:lnTo>
                    <a:pt x="621" y="122"/>
                  </a:lnTo>
                  <a:lnTo>
                    <a:pt x="623" y="118"/>
                  </a:lnTo>
                  <a:lnTo>
                    <a:pt x="625" y="115"/>
                  </a:lnTo>
                  <a:lnTo>
                    <a:pt x="629" y="112"/>
                  </a:lnTo>
                  <a:lnTo>
                    <a:pt x="632" y="111"/>
                  </a:lnTo>
                  <a:lnTo>
                    <a:pt x="637" y="110"/>
                  </a:lnTo>
                  <a:lnTo>
                    <a:pt x="640" y="110"/>
                  </a:lnTo>
                  <a:lnTo>
                    <a:pt x="644" y="111"/>
                  </a:lnTo>
                  <a:lnTo>
                    <a:pt x="647" y="112"/>
                  </a:lnTo>
                  <a:lnTo>
                    <a:pt x="651" y="115"/>
                  </a:lnTo>
                  <a:lnTo>
                    <a:pt x="654" y="117"/>
                  </a:lnTo>
                  <a:lnTo>
                    <a:pt x="684" y="153"/>
                  </a:lnTo>
                  <a:lnTo>
                    <a:pt x="710" y="187"/>
                  </a:lnTo>
                  <a:lnTo>
                    <a:pt x="733" y="218"/>
                  </a:lnTo>
                  <a:lnTo>
                    <a:pt x="755" y="249"/>
                  </a:lnTo>
                  <a:lnTo>
                    <a:pt x="765" y="264"/>
                  </a:lnTo>
                  <a:lnTo>
                    <a:pt x="776" y="280"/>
                  </a:lnTo>
                  <a:lnTo>
                    <a:pt x="785" y="296"/>
                  </a:lnTo>
                  <a:lnTo>
                    <a:pt x="794" y="311"/>
                  </a:lnTo>
                  <a:lnTo>
                    <a:pt x="796" y="314"/>
                  </a:lnTo>
                  <a:lnTo>
                    <a:pt x="797" y="318"/>
                  </a:lnTo>
                  <a:lnTo>
                    <a:pt x="797" y="322"/>
                  </a:lnTo>
                  <a:lnTo>
                    <a:pt x="796" y="326"/>
                  </a:lnTo>
                  <a:lnTo>
                    <a:pt x="795" y="329"/>
                  </a:lnTo>
                  <a:lnTo>
                    <a:pt x="793" y="333"/>
                  </a:lnTo>
                  <a:lnTo>
                    <a:pt x="791" y="335"/>
                  </a:lnTo>
                  <a:lnTo>
                    <a:pt x="787" y="337"/>
                  </a:lnTo>
                  <a:lnTo>
                    <a:pt x="778" y="341"/>
                  </a:lnTo>
                  <a:close/>
                  <a:moveTo>
                    <a:pt x="4098" y="345"/>
                  </a:moveTo>
                  <a:lnTo>
                    <a:pt x="4086" y="341"/>
                  </a:lnTo>
                  <a:lnTo>
                    <a:pt x="4064" y="325"/>
                  </a:lnTo>
                  <a:lnTo>
                    <a:pt x="4041" y="307"/>
                  </a:lnTo>
                  <a:lnTo>
                    <a:pt x="4019" y="290"/>
                  </a:lnTo>
                  <a:lnTo>
                    <a:pt x="3996" y="273"/>
                  </a:lnTo>
                  <a:lnTo>
                    <a:pt x="3972" y="256"/>
                  </a:lnTo>
                  <a:lnTo>
                    <a:pt x="3947" y="239"/>
                  </a:lnTo>
                  <a:lnTo>
                    <a:pt x="3922" y="220"/>
                  </a:lnTo>
                  <a:lnTo>
                    <a:pt x="3896" y="202"/>
                  </a:lnTo>
                  <a:lnTo>
                    <a:pt x="3892" y="198"/>
                  </a:lnTo>
                  <a:lnTo>
                    <a:pt x="3890" y="196"/>
                  </a:lnTo>
                  <a:lnTo>
                    <a:pt x="3889" y="193"/>
                  </a:lnTo>
                  <a:lnTo>
                    <a:pt x="3888" y="188"/>
                  </a:lnTo>
                  <a:lnTo>
                    <a:pt x="3888" y="185"/>
                  </a:lnTo>
                  <a:lnTo>
                    <a:pt x="3888" y="181"/>
                  </a:lnTo>
                  <a:lnTo>
                    <a:pt x="3889" y="178"/>
                  </a:lnTo>
                  <a:lnTo>
                    <a:pt x="3891" y="174"/>
                  </a:lnTo>
                  <a:lnTo>
                    <a:pt x="3894" y="171"/>
                  </a:lnTo>
                  <a:lnTo>
                    <a:pt x="3897" y="169"/>
                  </a:lnTo>
                  <a:lnTo>
                    <a:pt x="3900" y="167"/>
                  </a:lnTo>
                  <a:lnTo>
                    <a:pt x="3904" y="166"/>
                  </a:lnTo>
                  <a:lnTo>
                    <a:pt x="3907" y="165"/>
                  </a:lnTo>
                  <a:lnTo>
                    <a:pt x="3911" y="166"/>
                  </a:lnTo>
                  <a:lnTo>
                    <a:pt x="3915" y="167"/>
                  </a:lnTo>
                  <a:lnTo>
                    <a:pt x="3919" y="170"/>
                  </a:lnTo>
                  <a:lnTo>
                    <a:pt x="3945" y="188"/>
                  </a:lnTo>
                  <a:lnTo>
                    <a:pt x="3970" y="206"/>
                  </a:lnTo>
                  <a:lnTo>
                    <a:pt x="3994" y="224"/>
                  </a:lnTo>
                  <a:lnTo>
                    <a:pt x="4019" y="242"/>
                  </a:lnTo>
                  <a:lnTo>
                    <a:pt x="4043" y="259"/>
                  </a:lnTo>
                  <a:lnTo>
                    <a:pt x="4066" y="276"/>
                  </a:lnTo>
                  <a:lnTo>
                    <a:pt x="4087" y="292"/>
                  </a:lnTo>
                  <a:lnTo>
                    <a:pt x="4109" y="310"/>
                  </a:lnTo>
                  <a:lnTo>
                    <a:pt x="4113" y="312"/>
                  </a:lnTo>
                  <a:lnTo>
                    <a:pt x="4115" y="315"/>
                  </a:lnTo>
                  <a:lnTo>
                    <a:pt x="4116" y="319"/>
                  </a:lnTo>
                  <a:lnTo>
                    <a:pt x="4117" y="322"/>
                  </a:lnTo>
                  <a:lnTo>
                    <a:pt x="4117" y="326"/>
                  </a:lnTo>
                  <a:lnTo>
                    <a:pt x="4117" y="330"/>
                  </a:lnTo>
                  <a:lnTo>
                    <a:pt x="4116" y="334"/>
                  </a:lnTo>
                  <a:lnTo>
                    <a:pt x="4114" y="337"/>
                  </a:lnTo>
                  <a:lnTo>
                    <a:pt x="4110" y="341"/>
                  </a:lnTo>
                  <a:lnTo>
                    <a:pt x="4107" y="343"/>
                  </a:lnTo>
                  <a:lnTo>
                    <a:pt x="4102" y="344"/>
                  </a:lnTo>
                  <a:lnTo>
                    <a:pt x="4098" y="345"/>
                  </a:lnTo>
                  <a:close/>
                  <a:moveTo>
                    <a:pt x="4471" y="635"/>
                  </a:moveTo>
                  <a:lnTo>
                    <a:pt x="4465" y="634"/>
                  </a:lnTo>
                  <a:lnTo>
                    <a:pt x="4459" y="631"/>
                  </a:lnTo>
                  <a:lnTo>
                    <a:pt x="4436" y="612"/>
                  </a:lnTo>
                  <a:lnTo>
                    <a:pt x="4412" y="594"/>
                  </a:lnTo>
                  <a:lnTo>
                    <a:pt x="4389" y="576"/>
                  </a:lnTo>
                  <a:lnTo>
                    <a:pt x="4366" y="557"/>
                  </a:lnTo>
                  <a:lnTo>
                    <a:pt x="4342" y="540"/>
                  </a:lnTo>
                  <a:lnTo>
                    <a:pt x="4319" y="522"/>
                  </a:lnTo>
                  <a:lnTo>
                    <a:pt x="4296" y="504"/>
                  </a:lnTo>
                  <a:lnTo>
                    <a:pt x="4272" y="485"/>
                  </a:lnTo>
                  <a:lnTo>
                    <a:pt x="4270" y="483"/>
                  </a:lnTo>
                  <a:lnTo>
                    <a:pt x="4267" y="479"/>
                  </a:lnTo>
                  <a:lnTo>
                    <a:pt x="4266" y="476"/>
                  </a:lnTo>
                  <a:lnTo>
                    <a:pt x="4265" y="473"/>
                  </a:lnTo>
                  <a:lnTo>
                    <a:pt x="4265" y="468"/>
                  </a:lnTo>
                  <a:lnTo>
                    <a:pt x="4265" y="465"/>
                  </a:lnTo>
                  <a:lnTo>
                    <a:pt x="4267" y="461"/>
                  </a:lnTo>
                  <a:lnTo>
                    <a:pt x="4269" y="458"/>
                  </a:lnTo>
                  <a:lnTo>
                    <a:pt x="4272" y="454"/>
                  </a:lnTo>
                  <a:lnTo>
                    <a:pt x="4275" y="453"/>
                  </a:lnTo>
                  <a:lnTo>
                    <a:pt x="4279" y="451"/>
                  </a:lnTo>
                  <a:lnTo>
                    <a:pt x="4282" y="450"/>
                  </a:lnTo>
                  <a:lnTo>
                    <a:pt x="4286" y="450"/>
                  </a:lnTo>
                  <a:lnTo>
                    <a:pt x="4289" y="451"/>
                  </a:lnTo>
                  <a:lnTo>
                    <a:pt x="4294" y="452"/>
                  </a:lnTo>
                  <a:lnTo>
                    <a:pt x="4297" y="454"/>
                  </a:lnTo>
                  <a:lnTo>
                    <a:pt x="4320" y="473"/>
                  </a:lnTo>
                  <a:lnTo>
                    <a:pt x="4343" y="491"/>
                  </a:lnTo>
                  <a:lnTo>
                    <a:pt x="4367" y="508"/>
                  </a:lnTo>
                  <a:lnTo>
                    <a:pt x="4390" y="526"/>
                  </a:lnTo>
                  <a:lnTo>
                    <a:pt x="4413" y="545"/>
                  </a:lnTo>
                  <a:lnTo>
                    <a:pt x="4436" y="563"/>
                  </a:lnTo>
                  <a:lnTo>
                    <a:pt x="4460" y="582"/>
                  </a:lnTo>
                  <a:lnTo>
                    <a:pt x="4483" y="600"/>
                  </a:lnTo>
                  <a:lnTo>
                    <a:pt x="4485" y="602"/>
                  </a:lnTo>
                  <a:lnTo>
                    <a:pt x="4488" y="606"/>
                  </a:lnTo>
                  <a:lnTo>
                    <a:pt x="4490" y="609"/>
                  </a:lnTo>
                  <a:lnTo>
                    <a:pt x="4490" y="612"/>
                  </a:lnTo>
                  <a:lnTo>
                    <a:pt x="4491" y="617"/>
                  </a:lnTo>
                  <a:lnTo>
                    <a:pt x="4490" y="621"/>
                  </a:lnTo>
                  <a:lnTo>
                    <a:pt x="4489" y="624"/>
                  </a:lnTo>
                  <a:lnTo>
                    <a:pt x="4487" y="627"/>
                  </a:lnTo>
                  <a:lnTo>
                    <a:pt x="4483" y="631"/>
                  </a:lnTo>
                  <a:lnTo>
                    <a:pt x="4480" y="633"/>
                  </a:lnTo>
                  <a:lnTo>
                    <a:pt x="4475" y="634"/>
                  </a:lnTo>
                  <a:lnTo>
                    <a:pt x="4471" y="635"/>
                  </a:lnTo>
                  <a:close/>
                  <a:moveTo>
                    <a:pt x="834" y="789"/>
                  </a:moveTo>
                  <a:lnTo>
                    <a:pt x="826" y="788"/>
                  </a:lnTo>
                  <a:lnTo>
                    <a:pt x="823" y="786"/>
                  </a:lnTo>
                  <a:lnTo>
                    <a:pt x="820" y="783"/>
                  </a:lnTo>
                  <a:lnTo>
                    <a:pt x="818" y="780"/>
                  </a:lnTo>
                  <a:lnTo>
                    <a:pt x="816" y="778"/>
                  </a:lnTo>
                  <a:lnTo>
                    <a:pt x="815" y="773"/>
                  </a:lnTo>
                  <a:lnTo>
                    <a:pt x="815" y="770"/>
                  </a:lnTo>
                  <a:lnTo>
                    <a:pt x="815" y="766"/>
                  </a:lnTo>
                  <a:lnTo>
                    <a:pt x="816" y="762"/>
                  </a:lnTo>
                  <a:lnTo>
                    <a:pt x="824" y="741"/>
                  </a:lnTo>
                  <a:lnTo>
                    <a:pt x="831" y="720"/>
                  </a:lnTo>
                  <a:lnTo>
                    <a:pt x="838" y="701"/>
                  </a:lnTo>
                  <a:lnTo>
                    <a:pt x="842" y="680"/>
                  </a:lnTo>
                  <a:lnTo>
                    <a:pt x="846" y="661"/>
                  </a:lnTo>
                  <a:lnTo>
                    <a:pt x="848" y="641"/>
                  </a:lnTo>
                  <a:lnTo>
                    <a:pt x="850" y="621"/>
                  </a:lnTo>
                  <a:lnTo>
                    <a:pt x="850" y="601"/>
                  </a:lnTo>
                  <a:lnTo>
                    <a:pt x="850" y="586"/>
                  </a:lnTo>
                  <a:lnTo>
                    <a:pt x="849" y="571"/>
                  </a:lnTo>
                  <a:lnTo>
                    <a:pt x="848" y="556"/>
                  </a:lnTo>
                  <a:lnTo>
                    <a:pt x="846" y="541"/>
                  </a:lnTo>
                  <a:lnTo>
                    <a:pt x="846" y="538"/>
                  </a:lnTo>
                  <a:lnTo>
                    <a:pt x="846" y="534"/>
                  </a:lnTo>
                  <a:lnTo>
                    <a:pt x="848" y="530"/>
                  </a:lnTo>
                  <a:lnTo>
                    <a:pt x="849" y="528"/>
                  </a:lnTo>
                  <a:lnTo>
                    <a:pt x="851" y="524"/>
                  </a:lnTo>
                  <a:lnTo>
                    <a:pt x="855" y="522"/>
                  </a:lnTo>
                  <a:lnTo>
                    <a:pt x="858" y="521"/>
                  </a:lnTo>
                  <a:lnTo>
                    <a:pt x="862" y="520"/>
                  </a:lnTo>
                  <a:lnTo>
                    <a:pt x="866" y="520"/>
                  </a:lnTo>
                  <a:lnTo>
                    <a:pt x="870" y="520"/>
                  </a:lnTo>
                  <a:lnTo>
                    <a:pt x="873" y="521"/>
                  </a:lnTo>
                  <a:lnTo>
                    <a:pt x="877" y="523"/>
                  </a:lnTo>
                  <a:lnTo>
                    <a:pt x="880" y="525"/>
                  </a:lnTo>
                  <a:lnTo>
                    <a:pt x="882" y="529"/>
                  </a:lnTo>
                  <a:lnTo>
                    <a:pt x="883" y="532"/>
                  </a:lnTo>
                  <a:lnTo>
                    <a:pt x="885" y="536"/>
                  </a:lnTo>
                  <a:lnTo>
                    <a:pt x="887" y="552"/>
                  </a:lnTo>
                  <a:lnTo>
                    <a:pt x="889" y="569"/>
                  </a:lnTo>
                  <a:lnTo>
                    <a:pt x="889" y="585"/>
                  </a:lnTo>
                  <a:lnTo>
                    <a:pt x="890" y="601"/>
                  </a:lnTo>
                  <a:lnTo>
                    <a:pt x="889" y="623"/>
                  </a:lnTo>
                  <a:lnTo>
                    <a:pt x="888" y="645"/>
                  </a:lnTo>
                  <a:lnTo>
                    <a:pt x="885" y="666"/>
                  </a:lnTo>
                  <a:lnTo>
                    <a:pt x="881" y="688"/>
                  </a:lnTo>
                  <a:lnTo>
                    <a:pt x="875" y="710"/>
                  </a:lnTo>
                  <a:lnTo>
                    <a:pt x="869" y="732"/>
                  </a:lnTo>
                  <a:lnTo>
                    <a:pt x="862" y="755"/>
                  </a:lnTo>
                  <a:lnTo>
                    <a:pt x="852" y="778"/>
                  </a:lnTo>
                  <a:lnTo>
                    <a:pt x="849" y="782"/>
                  </a:lnTo>
                  <a:lnTo>
                    <a:pt x="844" y="786"/>
                  </a:lnTo>
                  <a:lnTo>
                    <a:pt x="840" y="788"/>
                  </a:lnTo>
                  <a:lnTo>
                    <a:pt x="834" y="789"/>
                  </a:lnTo>
                  <a:close/>
                  <a:moveTo>
                    <a:pt x="4839" y="931"/>
                  </a:moveTo>
                  <a:lnTo>
                    <a:pt x="4836" y="931"/>
                  </a:lnTo>
                  <a:lnTo>
                    <a:pt x="4833" y="930"/>
                  </a:lnTo>
                  <a:lnTo>
                    <a:pt x="4830" y="929"/>
                  </a:lnTo>
                  <a:lnTo>
                    <a:pt x="4827" y="927"/>
                  </a:lnTo>
                  <a:lnTo>
                    <a:pt x="4804" y="908"/>
                  </a:lnTo>
                  <a:lnTo>
                    <a:pt x="4781" y="889"/>
                  </a:lnTo>
                  <a:lnTo>
                    <a:pt x="4758" y="871"/>
                  </a:lnTo>
                  <a:lnTo>
                    <a:pt x="4735" y="852"/>
                  </a:lnTo>
                  <a:lnTo>
                    <a:pt x="4713" y="834"/>
                  </a:lnTo>
                  <a:lnTo>
                    <a:pt x="4690" y="814"/>
                  </a:lnTo>
                  <a:lnTo>
                    <a:pt x="4667" y="796"/>
                  </a:lnTo>
                  <a:lnTo>
                    <a:pt x="4644" y="778"/>
                  </a:lnTo>
                  <a:lnTo>
                    <a:pt x="4640" y="775"/>
                  </a:lnTo>
                  <a:lnTo>
                    <a:pt x="4639" y="772"/>
                  </a:lnTo>
                  <a:lnTo>
                    <a:pt x="4637" y="768"/>
                  </a:lnTo>
                  <a:lnTo>
                    <a:pt x="4637" y="765"/>
                  </a:lnTo>
                  <a:lnTo>
                    <a:pt x="4637" y="760"/>
                  </a:lnTo>
                  <a:lnTo>
                    <a:pt x="4637" y="757"/>
                  </a:lnTo>
                  <a:lnTo>
                    <a:pt x="4638" y="754"/>
                  </a:lnTo>
                  <a:lnTo>
                    <a:pt x="4640" y="750"/>
                  </a:lnTo>
                  <a:lnTo>
                    <a:pt x="4644" y="747"/>
                  </a:lnTo>
                  <a:lnTo>
                    <a:pt x="4647" y="746"/>
                  </a:lnTo>
                  <a:lnTo>
                    <a:pt x="4651" y="743"/>
                  </a:lnTo>
                  <a:lnTo>
                    <a:pt x="4654" y="743"/>
                  </a:lnTo>
                  <a:lnTo>
                    <a:pt x="4657" y="743"/>
                  </a:lnTo>
                  <a:lnTo>
                    <a:pt x="4661" y="743"/>
                  </a:lnTo>
                  <a:lnTo>
                    <a:pt x="4666" y="744"/>
                  </a:lnTo>
                  <a:lnTo>
                    <a:pt x="4668" y="747"/>
                  </a:lnTo>
                  <a:lnTo>
                    <a:pt x="4692" y="765"/>
                  </a:lnTo>
                  <a:lnTo>
                    <a:pt x="4715" y="785"/>
                  </a:lnTo>
                  <a:lnTo>
                    <a:pt x="4738" y="803"/>
                  </a:lnTo>
                  <a:lnTo>
                    <a:pt x="4761" y="821"/>
                  </a:lnTo>
                  <a:lnTo>
                    <a:pt x="4784" y="840"/>
                  </a:lnTo>
                  <a:lnTo>
                    <a:pt x="4807" y="859"/>
                  </a:lnTo>
                  <a:lnTo>
                    <a:pt x="4828" y="877"/>
                  </a:lnTo>
                  <a:lnTo>
                    <a:pt x="4851" y="897"/>
                  </a:lnTo>
                  <a:lnTo>
                    <a:pt x="4855" y="899"/>
                  </a:lnTo>
                  <a:lnTo>
                    <a:pt x="4857" y="903"/>
                  </a:lnTo>
                  <a:lnTo>
                    <a:pt x="4858" y="906"/>
                  </a:lnTo>
                  <a:lnTo>
                    <a:pt x="4859" y="910"/>
                  </a:lnTo>
                  <a:lnTo>
                    <a:pt x="4859" y="913"/>
                  </a:lnTo>
                  <a:lnTo>
                    <a:pt x="4858" y="918"/>
                  </a:lnTo>
                  <a:lnTo>
                    <a:pt x="4857" y="921"/>
                  </a:lnTo>
                  <a:lnTo>
                    <a:pt x="4855" y="924"/>
                  </a:lnTo>
                  <a:lnTo>
                    <a:pt x="4851" y="927"/>
                  </a:lnTo>
                  <a:lnTo>
                    <a:pt x="4848" y="929"/>
                  </a:lnTo>
                  <a:lnTo>
                    <a:pt x="4843" y="931"/>
                  </a:lnTo>
                  <a:lnTo>
                    <a:pt x="4839" y="931"/>
                  </a:lnTo>
                  <a:close/>
                  <a:moveTo>
                    <a:pt x="577" y="1186"/>
                  </a:moveTo>
                  <a:lnTo>
                    <a:pt x="566" y="1181"/>
                  </a:lnTo>
                  <a:lnTo>
                    <a:pt x="563" y="1179"/>
                  </a:lnTo>
                  <a:lnTo>
                    <a:pt x="561" y="1176"/>
                  </a:lnTo>
                  <a:lnTo>
                    <a:pt x="559" y="1172"/>
                  </a:lnTo>
                  <a:lnTo>
                    <a:pt x="558" y="1169"/>
                  </a:lnTo>
                  <a:lnTo>
                    <a:pt x="558" y="1165"/>
                  </a:lnTo>
                  <a:lnTo>
                    <a:pt x="559" y="1162"/>
                  </a:lnTo>
                  <a:lnTo>
                    <a:pt x="560" y="1157"/>
                  </a:lnTo>
                  <a:lnTo>
                    <a:pt x="561" y="1154"/>
                  </a:lnTo>
                  <a:lnTo>
                    <a:pt x="578" y="1131"/>
                  </a:lnTo>
                  <a:lnTo>
                    <a:pt x="596" y="1106"/>
                  </a:lnTo>
                  <a:lnTo>
                    <a:pt x="613" y="1082"/>
                  </a:lnTo>
                  <a:lnTo>
                    <a:pt x="630" y="1057"/>
                  </a:lnTo>
                  <a:lnTo>
                    <a:pt x="646" y="1033"/>
                  </a:lnTo>
                  <a:lnTo>
                    <a:pt x="663" y="1009"/>
                  </a:lnTo>
                  <a:lnTo>
                    <a:pt x="680" y="985"/>
                  </a:lnTo>
                  <a:lnTo>
                    <a:pt x="696" y="961"/>
                  </a:lnTo>
                  <a:lnTo>
                    <a:pt x="700" y="958"/>
                  </a:lnTo>
                  <a:lnTo>
                    <a:pt x="702" y="955"/>
                  </a:lnTo>
                  <a:lnTo>
                    <a:pt x="706" y="954"/>
                  </a:lnTo>
                  <a:lnTo>
                    <a:pt x="709" y="953"/>
                  </a:lnTo>
                  <a:lnTo>
                    <a:pt x="714" y="952"/>
                  </a:lnTo>
                  <a:lnTo>
                    <a:pt x="717" y="953"/>
                  </a:lnTo>
                  <a:lnTo>
                    <a:pt x="721" y="954"/>
                  </a:lnTo>
                  <a:lnTo>
                    <a:pt x="724" y="955"/>
                  </a:lnTo>
                  <a:lnTo>
                    <a:pt x="727" y="959"/>
                  </a:lnTo>
                  <a:lnTo>
                    <a:pt x="730" y="961"/>
                  </a:lnTo>
                  <a:lnTo>
                    <a:pt x="731" y="965"/>
                  </a:lnTo>
                  <a:lnTo>
                    <a:pt x="732" y="968"/>
                  </a:lnTo>
                  <a:lnTo>
                    <a:pt x="733" y="973"/>
                  </a:lnTo>
                  <a:lnTo>
                    <a:pt x="732" y="976"/>
                  </a:lnTo>
                  <a:lnTo>
                    <a:pt x="731" y="979"/>
                  </a:lnTo>
                  <a:lnTo>
                    <a:pt x="730" y="983"/>
                  </a:lnTo>
                  <a:lnTo>
                    <a:pt x="713" y="1008"/>
                  </a:lnTo>
                  <a:lnTo>
                    <a:pt x="695" y="1032"/>
                  </a:lnTo>
                  <a:lnTo>
                    <a:pt x="678" y="1056"/>
                  </a:lnTo>
                  <a:lnTo>
                    <a:pt x="662" y="1080"/>
                  </a:lnTo>
                  <a:lnTo>
                    <a:pt x="645" y="1105"/>
                  </a:lnTo>
                  <a:lnTo>
                    <a:pt x="628" y="1129"/>
                  </a:lnTo>
                  <a:lnTo>
                    <a:pt x="610" y="1153"/>
                  </a:lnTo>
                  <a:lnTo>
                    <a:pt x="593" y="1177"/>
                  </a:lnTo>
                  <a:lnTo>
                    <a:pt x="590" y="1181"/>
                  </a:lnTo>
                  <a:lnTo>
                    <a:pt x="586" y="1184"/>
                  </a:lnTo>
                  <a:lnTo>
                    <a:pt x="582" y="1185"/>
                  </a:lnTo>
                  <a:lnTo>
                    <a:pt x="577" y="1186"/>
                  </a:lnTo>
                  <a:close/>
                  <a:moveTo>
                    <a:pt x="5190" y="1248"/>
                  </a:moveTo>
                  <a:lnTo>
                    <a:pt x="5185" y="1247"/>
                  </a:lnTo>
                  <a:lnTo>
                    <a:pt x="5181" y="1246"/>
                  </a:lnTo>
                  <a:lnTo>
                    <a:pt x="5177" y="1243"/>
                  </a:lnTo>
                  <a:lnTo>
                    <a:pt x="5174" y="1240"/>
                  </a:lnTo>
                  <a:lnTo>
                    <a:pt x="5152" y="1213"/>
                  </a:lnTo>
                  <a:lnTo>
                    <a:pt x="5128" y="1187"/>
                  </a:lnTo>
                  <a:lnTo>
                    <a:pt x="5101" y="1162"/>
                  </a:lnTo>
                  <a:lnTo>
                    <a:pt x="5074" y="1137"/>
                  </a:lnTo>
                  <a:lnTo>
                    <a:pt x="5058" y="1122"/>
                  </a:lnTo>
                  <a:lnTo>
                    <a:pt x="5041" y="1108"/>
                  </a:lnTo>
                  <a:lnTo>
                    <a:pt x="5025" y="1093"/>
                  </a:lnTo>
                  <a:lnTo>
                    <a:pt x="5007" y="1078"/>
                  </a:lnTo>
                  <a:lnTo>
                    <a:pt x="5005" y="1076"/>
                  </a:lnTo>
                  <a:lnTo>
                    <a:pt x="5003" y="1072"/>
                  </a:lnTo>
                  <a:lnTo>
                    <a:pt x="5002" y="1069"/>
                  </a:lnTo>
                  <a:lnTo>
                    <a:pt x="5000" y="1066"/>
                  </a:lnTo>
                  <a:lnTo>
                    <a:pt x="5000" y="1061"/>
                  </a:lnTo>
                  <a:lnTo>
                    <a:pt x="5002" y="1057"/>
                  </a:lnTo>
                  <a:lnTo>
                    <a:pt x="5003" y="1054"/>
                  </a:lnTo>
                  <a:lnTo>
                    <a:pt x="5005" y="1051"/>
                  </a:lnTo>
                  <a:lnTo>
                    <a:pt x="5009" y="1048"/>
                  </a:lnTo>
                  <a:lnTo>
                    <a:pt x="5011" y="1046"/>
                  </a:lnTo>
                  <a:lnTo>
                    <a:pt x="5015" y="1045"/>
                  </a:lnTo>
                  <a:lnTo>
                    <a:pt x="5019" y="1044"/>
                  </a:lnTo>
                  <a:lnTo>
                    <a:pt x="5022" y="1044"/>
                  </a:lnTo>
                  <a:lnTo>
                    <a:pt x="5026" y="1045"/>
                  </a:lnTo>
                  <a:lnTo>
                    <a:pt x="5030" y="1046"/>
                  </a:lnTo>
                  <a:lnTo>
                    <a:pt x="5033" y="1048"/>
                  </a:lnTo>
                  <a:lnTo>
                    <a:pt x="5050" y="1063"/>
                  </a:lnTo>
                  <a:lnTo>
                    <a:pt x="5067" y="1078"/>
                  </a:lnTo>
                  <a:lnTo>
                    <a:pt x="5083" y="1092"/>
                  </a:lnTo>
                  <a:lnTo>
                    <a:pt x="5100" y="1107"/>
                  </a:lnTo>
                  <a:lnTo>
                    <a:pt x="5129" y="1133"/>
                  </a:lnTo>
                  <a:lnTo>
                    <a:pt x="5156" y="1160"/>
                  </a:lnTo>
                  <a:lnTo>
                    <a:pt x="5182" y="1187"/>
                  </a:lnTo>
                  <a:lnTo>
                    <a:pt x="5205" y="1216"/>
                  </a:lnTo>
                  <a:lnTo>
                    <a:pt x="5207" y="1219"/>
                  </a:lnTo>
                  <a:lnTo>
                    <a:pt x="5208" y="1223"/>
                  </a:lnTo>
                  <a:lnTo>
                    <a:pt x="5209" y="1226"/>
                  </a:lnTo>
                  <a:lnTo>
                    <a:pt x="5209" y="1231"/>
                  </a:lnTo>
                  <a:lnTo>
                    <a:pt x="5208" y="1234"/>
                  </a:lnTo>
                  <a:lnTo>
                    <a:pt x="5207" y="1238"/>
                  </a:lnTo>
                  <a:lnTo>
                    <a:pt x="5205" y="1241"/>
                  </a:lnTo>
                  <a:lnTo>
                    <a:pt x="5201" y="1243"/>
                  </a:lnTo>
                  <a:lnTo>
                    <a:pt x="5195" y="1247"/>
                  </a:lnTo>
                  <a:lnTo>
                    <a:pt x="5190" y="1248"/>
                  </a:lnTo>
                  <a:close/>
                  <a:moveTo>
                    <a:pt x="328" y="1584"/>
                  </a:moveTo>
                  <a:lnTo>
                    <a:pt x="321" y="1583"/>
                  </a:lnTo>
                  <a:lnTo>
                    <a:pt x="318" y="1582"/>
                  </a:lnTo>
                  <a:lnTo>
                    <a:pt x="314" y="1579"/>
                  </a:lnTo>
                  <a:lnTo>
                    <a:pt x="312" y="1576"/>
                  </a:lnTo>
                  <a:lnTo>
                    <a:pt x="310" y="1574"/>
                  </a:lnTo>
                  <a:lnTo>
                    <a:pt x="309" y="1570"/>
                  </a:lnTo>
                  <a:lnTo>
                    <a:pt x="309" y="1566"/>
                  </a:lnTo>
                  <a:lnTo>
                    <a:pt x="309" y="1562"/>
                  </a:lnTo>
                  <a:lnTo>
                    <a:pt x="309" y="1559"/>
                  </a:lnTo>
                  <a:lnTo>
                    <a:pt x="319" y="1530"/>
                  </a:lnTo>
                  <a:lnTo>
                    <a:pt x="331" y="1501"/>
                  </a:lnTo>
                  <a:lnTo>
                    <a:pt x="343" y="1474"/>
                  </a:lnTo>
                  <a:lnTo>
                    <a:pt x="357" y="1447"/>
                  </a:lnTo>
                  <a:lnTo>
                    <a:pt x="372" y="1421"/>
                  </a:lnTo>
                  <a:lnTo>
                    <a:pt x="387" y="1395"/>
                  </a:lnTo>
                  <a:lnTo>
                    <a:pt x="404" y="1369"/>
                  </a:lnTo>
                  <a:lnTo>
                    <a:pt x="421" y="1344"/>
                  </a:lnTo>
                  <a:lnTo>
                    <a:pt x="425" y="1342"/>
                  </a:lnTo>
                  <a:lnTo>
                    <a:pt x="427" y="1340"/>
                  </a:lnTo>
                  <a:lnTo>
                    <a:pt x="430" y="1337"/>
                  </a:lnTo>
                  <a:lnTo>
                    <a:pt x="435" y="1336"/>
                  </a:lnTo>
                  <a:lnTo>
                    <a:pt x="438" y="1336"/>
                  </a:lnTo>
                  <a:lnTo>
                    <a:pt x="442" y="1337"/>
                  </a:lnTo>
                  <a:lnTo>
                    <a:pt x="445" y="1338"/>
                  </a:lnTo>
                  <a:lnTo>
                    <a:pt x="449" y="1340"/>
                  </a:lnTo>
                  <a:lnTo>
                    <a:pt x="452" y="1343"/>
                  </a:lnTo>
                  <a:lnTo>
                    <a:pt x="454" y="1347"/>
                  </a:lnTo>
                  <a:lnTo>
                    <a:pt x="456" y="1350"/>
                  </a:lnTo>
                  <a:lnTo>
                    <a:pt x="457" y="1353"/>
                  </a:lnTo>
                  <a:lnTo>
                    <a:pt x="457" y="1357"/>
                  </a:lnTo>
                  <a:lnTo>
                    <a:pt x="457" y="1360"/>
                  </a:lnTo>
                  <a:lnTo>
                    <a:pt x="456" y="1365"/>
                  </a:lnTo>
                  <a:lnTo>
                    <a:pt x="453" y="1368"/>
                  </a:lnTo>
                  <a:lnTo>
                    <a:pt x="436" y="1391"/>
                  </a:lnTo>
                  <a:lnTo>
                    <a:pt x="421" y="1415"/>
                  </a:lnTo>
                  <a:lnTo>
                    <a:pt x="406" y="1441"/>
                  </a:lnTo>
                  <a:lnTo>
                    <a:pt x="392" y="1466"/>
                  </a:lnTo>
                  <a:lnTo>
                    <a:pt x="379" y="1491"/>
                  </a:lnTo>
                  <a:lnTo>
                    <a:pt x="367" y="1517"/>
                  </a:lnTo>
                  <a:lnTo>
                    <a:pt x="357" y="1544"/>
                  </a:lnTo>
                  <a:lnTo>
                    <a:pt x="347" y="1571"/>
                  </a:lnTo>
                  <a:lnTo>
                    <a:pt x="343" y="1576"/>
                  </a:lnTo>
                  <a:lnTo>
                    <a:pt x="340" y="1581"/>
                  </a:lnTo>
                  <a:lnTo>
                    <a:pt x="334" y="1583"/>
                  </a:lnTo>
                  <a:lnTo>
                    <a:pt x="328" y="1584"/>
                  </a:lnTo>
                  <a:close/>
                  <a:moveTo>
                    <a:pt x="5331" y="1687"/>
                  </a:moveTo>
                  <a:lnTo>
                    <a:pt x="5331" y="1687"/>
                  </a:lnTo>
                  <a:lnTo>
                    <a:pt x="5326" y="1687"/>
                  </a:lnTo>
                  <a:lnTo>
                    <a:pt x="5323" y="1686"/>
                  </a:lnTo>
                  <a:lnTo>
                    <a:pt x="5319" y="1684"/>
                  </a:lnTo>
                  <a:lnTo>
                    <a:pt x="5317" y="1681"/>
                  </a:lnTo>
                  <a:lnTo>
                    <a:pt x="5315" y="1678"/>
                  </a:lnTo>
                  <a:lnTo>
                    <a:pt x="5312" y="1675"/>
                  </a:lnTo>
                  <a:lnTo>
                    <a:pt x="5312" y="1671"/>
                  </a:lnTo>
                  <a:lnTo>
                    <a:pt x="5311" y="1668"/>
                  </a:lnTo>
                  <a:lnTo>
                    <a:pt x="5312" y="1652"/>
                  </a:lnTo>
                  <a:lnTo>
                    <a:pt x="5312" y="1637"/>
                  </a:lnTo>
                  <a:lnTo>
                    <a:pt x="5311" y="1611"/>
                  </a:lnTo>
                  <a:lnTo>
                    <a:pt x="5310" y="1586"/>
                  </a:lnTo>
                  <a:lnTo>
                    <a:pt x="5308" y="1561"/>
                  </a:lnTo>
                  <a:lnTo>
                    <a:pt x="5304" y="1537"/>
                  </a:lnTo>
                  <a:lnTo>
                    <a:pt x="5301" y="1512"/>
                  </a:lnTo>
                  <a:lnTo>
                    <a:pt x="5295" y="1488"/>
                  </a:lnTo>
                  <a:lnTo>
                    <a:pt x="5290" y="1465"/>
                  </a:lnTo>
                  <a:lnTo>
                    <a:pt x="5283" y="1441"/>
                  </a:lnTo>
                  <a:lnTo>
                    <a:pt x="5282" y="1437"/>
                  </a:lnTo>
                  <a:lnTo>
                    <a:pt x="5282" y="1433"/>
                  </a:lnTo>
                  <a:lnTo>
                    <a:pt x="5283" y="1429"/>
                  </a:lnTo>
                  <a:lnTo>
                    <a:pt x="5284" y="1426"/>
                  </a:lnTo>
                  <a:lnTo>
                    <a:pt x="5286" y="1422"/>
                  </a:lnTo>
                  <a:lnTo>
                    <a:pt x="5288" y="1420"/>
                  </a:lnTo>
                  <a:lnTo>
                    <a:pt x="5292" y="1418"/>
                  </a:lnTo>
                  <a:lnTo>
                    <a:pt x="5295" y="1416"/>
                  </a:lnTo>
                  <a:lnTo>
                    <a:pt x="5299" y="1415"/>
                  </a:lnTo>
                  <a:lnTo>
                    <a:pt x="5303" y="1415"/>
                  </a:lnTo>
                  <a:lnTo>
                    <a:pt x="5307" y="1415"/>
                  </a:lnTo>
                  <a:lnTo>
                    <a:pt x="5310" y="1418"/>
                  </a:lnTo>
                  <a:lnTo>
                    <a:pt x="5314" y="1419"/>
                  </a:lnTo>
                  <a:lnTo>
                    <a:pt x="5316" y="1422"/>
                  </a:lnTo>
                  <a:lnTo>
                    <a:pt x="5318" y="1426"/>
                  </a:lnTo>
                  <a:lnTo>
                    <a:pt x="5319" y="1429"/>
                  </a:lnTo>
                  <a:lnTo>
                    <a:pt x="5327" y="1453"/>
                  </a:lnTo>
                  <a:lnTo>
                    <a:pt x="5334" y="1478"/>
                  </a:lnTo>
                  <a:lnTo>
                    <a:pt x="5339" y="1505"/>
                  </a:lnTo>
                  <a:lnTo>
                    <a:pt x="5343" y="1530"/>
                  </a:lnTo>
                  <a:lnTo>
                    <a:pt x="5347" y="1556"/>
                  </a:lnTo>
                  <a:lnTo>
                    <a:pt x="5349" y="1583"/>
                  </a:lnTo>
                  <a:lnTo>
                    <a:pt x="5351" y="1610"/>
                  </a:lnTo>
                  <a:lnTo>
                    <a:pt x="5351" y="1637"/>
                  </a:lnTo>
                  <a:lnTo>
                    <a:pt x="5351" y="1653"/>
                  </a:lnTo>
                  <a:lnTo>
                    <a:pt x="5351" y="1669"/>
                  </a:lnTo>
                  <a:lnTo>
                    <a:pt x="5350" y="1672"/>
                  </a:lnTo>
                  <a:lnTo>
                    <a:pt x="5349" y="1676"/>
                  </a:lnTo>
                  <a:lnTo>
                    <a:pt x="5347" y="1679"/>
                  </a:lnTo>
                  <a:lnTo>
                    <a:pt x="5345" y="1683"/>
                  </a:lnTo>
                  <a:lnTo>
                    <a:pt x="5342" y="1685"/>
                  </a:lnTo>
                  <a:lnTo>
                    <a:pt x="5339" y="1686"/>
                  </a:lnTo>
                  <a:lnTo>
                    <a:pt x="5335" y="1687"/>
                  </a:lnTo>
                  <a:lnTo>
                    <a:pt x="5331" y="1687"/>
                  </a:lnTo>
                  <a:close/>
                  <a:moveTo>
                    <a:pt x="374" y="2036"/>
                  </a:moveTo>
                  <a:lnTo>
                    <a:pt x="370" y="2036"/>
                  </a:lnTo>
                  <a:lnTo>
                    <a:pt x="365" y="2034"/>
                  </a:lnTo>
                  <a:lnTo>
                    <a:pt x="362" y="2031"/>
                  </a:lnTo>
                  <a:lnTo>
                    <a:pt x="358" y="2027"/>
                  </a:lnTo>
                  <a:lnTo>
                    <a:pt x="349" y="2012"/>
                  </a:lnTo>
                  <a:lnTo>
                    <a:pt x="340" y="1996"/>
                  </a:lnTo>
                  <a:lnTo>
                    <a:pt x="327" y="1972"/>
                  </a:lnTo>
                  <a:lnTo>
                    <a:pt x="316" y="1946"/>
                  </a:lnTo>
                  <a:lnTo>
                    <a:pt x="305" y="1921"/>
                  </a:lnTo>
                  <a:lnTo>
                    <a:pt x="296" y="1897"/>
                  </a:lnTo>
                  <a:lnTo>
                    <a:pt x="289" y="1872"/>
                  </a:lnTo>
                  <a:lnTo>
                    <a:pt x="282" y="1847"/>
                  </a:lnTo>
                  <a:lnTo>
                    <a:pt x="278" y="1823"/>
                  </a:lnTo>
                  <a:lnTo>
                    <a:pt x="273" y="1798"/>
                  </a:lnTo>
                  <a:lnTo>
                    <a:pt x="273" y="1795"/>
                  </a:lnTo>
                  <a:lnTo>
                    <a:pt x="274" y="1792"/>
                  </a:lnTo>
                  <a:lnTo>
                    <a:pt x="275" y="1787"/>
                  </a:lnTo>
                  <a:lnTo>
                    <a:pt x="278" y="1785"/>
                  </a:lnTo>
                  <a:lnTo>
                    <a:pt x="280" y="1781"/>
                  </a:lnTo>
                  <a:lnTo>
                    <a:pt x="284" y="1779"/>
                  </a:lnTo>
                  <a:lnTo>
                    <a:pt x="287" y="1778"/>
                  </a:lnTo>
                  <a:lnTo>
                    <a:pt x="290" y="1777"/>
                  </a:lnTo>
                  <a:lnTo>
                    <a:pt x="295" y="1777"/>
                  </a:lnTo>
                  <a:lnTo>
                    <a:pt x="298" y="1778"/>
                  </a:lnTo>
                  <a:lnTo>
                    <a:pt x="302" y="1779"/>
                  </a:lnTo>
                  <a:lnTo>
                    <a:pt x="305" y="1781"/>
                  </a:lnTo>
                  <a:lnTo>
                    <a:pt x="308" y="1784"/>
                  </a:lnTo>
                  <a:lnTo>
                    <a:pt x="310" y="1787"/>
                  </a:lnTo>
                  <a:lnTo>
                    <a:pt x="312" y="1790"/>
                  </a:lnTo>
                  <a:lnTo>
                    <a:pt x="312" y="1794"/>
                  </a:lnTo>
                  <a:lnTo>
                    <a:pt x="316" y="1816"/>
                  </a:lnTo>
                  <a:lnTo>
                    <a:pt x="321" y="1839"/>
                  </a:lnTo>
                  <a:lnTo>
                    <a:pt x="327" y="1862"/>
                  </a:lnTo>
                  <a:lnTo>
                    <a:pt x="334" y="1884"/>
                  </a:lnTo>
                  <a:lnTo>
                    <a:pt x="342" y="1907"/>
                  </a:lnTo>
                  <a:lnTo>
                    <a:pt x="352" y="1931"/>
                  </a:lnTo>
                  <a:lnTo>
                    <a:pt x="363" y="1954"/>
                  </a:lnTo>
                  <a:lnTo>
                    <a:pt x="374" y="1977"/>
                  </a:lnTo>
                  <a:lnTo>
                    <a:pt x="382" y="1991"/>
                  </a:lnTo>
                  <a:lnTo>
                    <a:pt x="391" y="2006"/>
                  </a:lnTo>
                  <a:lnTo>
                    <a:pt x="392" y="2009"/>
                  </a:lnTo>
                  <a:lnTo>
                    <a:pt x="394" y="2013"/>
                  </a:lnTo>
                  <a:lnTo>
                    <a:pt x="395" y="2016"/>
                  </a:lnTo>
                  <a:lnTo>
                    <a:pt x="394" y="2021"/>
                  </a:lnTo>
                  <a:lnTo>
                    <a:pt x="392" y="2024"/>
                  </a:lnTo>
                  <a:lnTo>
                    <a:pt x="391" y="2028"/>
                  </a:lnTo>
                  <a:lnTo>
                    <a:pt x="388" y="2030"/>
                  </a:lnTo>
                  <a:lnTo>
                    <a:pt x="386" y="2032"/>
                  </a:lnTo>
                  <a:lnTo>
                    <a:pt x="374" y="2036"/>
                  </a:lnTo>
                  <a:close/>
                  <a:moveTo>
                    <a:pt x="5202" y="2139"/>
                  </a:moveTo>
                  <a:lnTo>
                    <a:pt x="5194" y="2138"/>
                  </a:lnTo>
                  <a:lnTo>
                    <a:pt x="5191" y="2136"/>
                  </a:lnTo>
                  <a:lnTo>
                    <a:pt x="5189" y="2133"/>
                  </a:lnTo>
                  <a:lnTo>
                    <a:pt x="5186" y="2131"/>
                  </a:lnTo>
                  <a:lnTo>
                    <a:pt x="5184" y="2128"/>
                  </a:lnTo>
                  <a:lnTo>
                    <a:pt x="5183" y="2123"/>
                  </a:lnTo>
                  <a:lnTo>
                    <a:pt x="5183" y="2120"/>
                  </a:lnTo>
                  <a:lnTo>
                    <a:pt x="5183" y="2116"/>
                  </a:lnTo>
                  <a:lnTo>
                    <a:pt x="5184" y="2112"/>
                  </a:lnTo>
                  <a:lnTo>
                    <a:pt x="5201" y="2071"/>
                  </a:lnTo>
                  <a:lnTo>
                    <a:pt x="5217" y="2031"/>
                  </a:lnTo>
                  <a:lnTo>
                    <a:pt x="5233" y="1992"/>
                  </a:lnTo>
                  <a:lnTo>
                    <a:pt x="5249" y="1952"/>
                  </a:lnTo>
                  <a:lnTo>
                    <a:pt x="5255" y="1937"/>
                  </a:lnTo>
                  <a:lnTo>
                    <a:pt x="5260" y="1923"/>
                  </a:lnTo>
                  <a:lnTo>
                    <a:pt x="5265" y="1909"/>
                  </a:lnTo>
                  <a:lnTo>
                    <a:pt x="5270" y="1894"/>
                  </a:lnTo>
                  <a:lnTo>
                    <a:pt x="5271" y="1890"/>
                  </a:lnTo>
                  <a:lnTo>
                    <a:pt x="5273" y="1887"/>
                  </a:lnTo>
                  <a:lnTo>
                    <a:pt x="5276" y="1884"/>
                  </a:lnTo>
                  <a:lnTo>
                    <a:pt x="5279" y="1882"/>
                  </a:lnTo>
                  <a:lnTo>
                    <a:pt x="5283" y="1881"/>
                  </a:lnTo>
                  <a:lnTo>
                    <a:pt x="5287" y="1880"/>
                  </a:lnTo>
                  <a:lnTo>
                    <a:pt x="5291" y="1880"/>
                  </a:lnTo>
                  <a:lnTo>
                    <a:pt x="5294" y="1881"/>
                  </a:lnTo>
                  <a:lnTo>
                    <a:pt x="5299" y="1882"/>
                  </a:lnTo>
                  <a:lnTo>
                    <a:pt x="5301" y="1884"/>
                  </a:lnTo>
                  <a:lnTo>
                    <a:pt x="5304" y="1888"/>
                  </a:lnTo>
                  <a:lnTo>
                    <a:pt x="5306" y="1890"/>
                  </a:lnTo>
                  <a:lnTo>
                    <a:pt x="5308" y="1894"/>
                  </a:lnTo>
                  <a:lnTo>
                    <a:pt x="5308" y="1898"/>
                  </a:lnTo>
                  <a:lnTo>
                    <a:pt x="5308" y="1902"/>
                  </a:lnTo>
                  <a:lnTo>
                    <a:pt x="5307" y="1906"/>
                  </a:lnTo>
                  <a:lnTo>
                    <a:pt x="5302" y="1921"/>
                  </a:lnTo>
                  <a:lnTo>
                    <a:pt x="5298" y="1936"/>
                  </a:lnTo>
                  <a:lnTo>
                    <a:pt x="5292" y="1951"/>
                  </a:lnTo>
                  <a:lnTo>
                    <a:pt x="5286" y="1967"/>
                  </a:lnTo>
                  <a:lnTo>
                    <a:pt x="5270" y="2006"/>
                  </a:lnTo>
                  <a:lnTo>
                    <a:pt x="5254" y="2046"/>
                  </a:lnTo>
                  <a:lnTo>
                    <a:pt x="5238" y="2087"/>
                  </a:lnTo>
                  <a:lnTo>
                    <a:pt x="5221" y="2128"/>
                  </a:lnTo>
                  <a:lnTo>
                    <a:pt x="5217" y="2132"/>
                  </a:lnTo>
                  <a:lnTo>
                    <a:pt x="5214" y="2137"/>
                  </a:lnTo>
                  <a:lnTo>
                    <a:pt x="5208" y="2139"/>
                  </a:lnTo>
                  <a:lnTo>
                    <a:pt x="5202" y="2139"/>
                  </a:lnTo>
                  <a:close/>
                  <a:moveTo>
                    <a:pt x="698" y="2380"/>
                  </a:moveTo>
                  <a:lnTo>
                    <a:pt x="694" y="2380"/>
                  </a:lnTo>
                  <a:lnTo>
                    <a:pt x="690" y="2379"/>
                  </a:lnTo>
                  <a:lnTo>
                    <a:pt x="686" y="2378"/>
                  </a:lnTo>
                  <a:lnTo>
                    <a:pt x="684" y="2374"/>
                  </a:lnTo>
                  <a:lnTo>
                    <a:pt x="655" y="2347"/>
                  </a:lnTo>
                  <a:lnTo>
                    <a:pt x="628" y="2318"/>
                  </a:lnTo>
                  <a:lnTo>
                    <a:pt x="599" y="2289"/>
                  </a:lnTo>
                  <a:lnTo>
                    <a:pt x="571" y="2262"/>
                  </a:lnTo>
                  <a:lnTo>
                    <a:pt x="516" y="2208"/>
                  </a:lnTo>
                  <a:lnTo>
                    <a:pt x="514" y="2204"/>
                  </a:lnTo>
                  <a:lnTo>
                    <a:pt x="512" y="2201"/>
                  </a:lnTo>
                  <a:lnTo>
                    <a:pt x="511" y="2198"/>
                  </a:lnTo>
                  <a:lnTo>
                    <a:pt x="511" y="2194"/>
                  </a:lnTo>
                  <a:lnTo>
                    <a:pt x="511" y="2190"/>
                  </a:lnTo>
                  <a:lnTo>
                    <a:pt x="512" y="2186"/>
                  </a:lnTo>
                  <a:lnTo>
                    <a:pt x="514" y="2183"/>
                  </a:lnTo>
                  <a:lnTo>
                    <a:pt x="516" y="2180"/>
                  </a:lnTo>
                  <a:lnTo>
                    <a:pt x="520" y="2177"/>
                  </a:lnTo>
                  <a:lnTo>
                    <a:pt x="523" y="2176"/>
                  </a:lnTo>
                  <a:lnTo>
                    <a:pt x="527" y="2175"/>
                  </a:lnTo>
                  <a:lnTo>
                    <a:pt x="530" y="2173"/>
                  </a:lnTo>
                  <a:lnTo>
                    <a:pt x="534" y="2175"/>
                  </a:lnTo>
                  <a:lnTo>
                    <a:pt x="538" y="2176"/>
                  </a:lnTo>
                  <a:lnTo>
                    <a:pt x="542" y="2177"/>
                  </a:lnTo>
                  <a:lnTo>
                    <a:pt x="544" y="2179"/>
                  </a:lnTo>
                  <a:lnTo>
                    <a:pt x="599" y="2234"/>
                  </a:lnTo>
                  <a:lnTo>
                    <a:pt x="628" y="2262"/>
                  </a:lnTo>
                  <a:lnTo>
                    <a:pt x="655" y="2290"/>
                  </a:lnTo>
                  <a:lnTo>
                    <a:pt x="684" y="2318"/>
                  </a:lnTo>
                  <a:lnTo>
                    <a:pt x="711" y="2347"/>
                  </a:lnTo>
                  <a:lnTo>
                    <a:pt x="714" y="2350"/>
                  </a:lnTo>
                  <a:lnTo>
                    <a:pt x="716" y="2354"/>
                  </a:lnTo>
                  <a:lnTo>
                    <a:pt x="717" y="2357"/>
                  </a:lnTo>
                  <a:lnTo>
                    <a:pt x="717" y="2360"/>
                  </a:lnTo>
                  <a:lnTo>
                    <a:pt x="717" y="2365"/>
                  </a:lnTo>
                  <a:lnTo>
                    <a:pt x="716" y="2368"/>
                  </a:lnTo>
                  <a:lnTo>
                    <a:pt x="714" y="2372"/>
                  </a:lnTo>
                  <a:lnTo>
                    <a:pt x="711" y="2375"/>
                  </a:lnTo>
                  <a:lnTo>
                    <a:pt x="708" y="2378"/>
                  </a:lnTo>
                  <a:lnTo>
                    <a:pt x="704" y="2379"/>
                  </a:lnTo>
                  <a:lnTo>
                    <a:pt x="701" y="2380"/>
                  </a:lnTo>
                  <a:lnTo>
                    <a:pt x="698" y="2380"/>
                  </a:lnTo>
                  <a:close/>
                  <a:moveTo>
                    <a:pt x="4999" y="2566"/>
                  </a:moveTo>
                  <a:lnTo>
                    <a:pt x="4990" y="2565"/>
                  </a:lnTo>
                  <a:lnTo>
                    <a:pt x="4987" y="2562"/>
                  </a:lnTo>
                  <a:lnTo>
                    <a:pt x="4984" y="2559"/>
                  </a:lnTo>
                  <a:lnTo>
                    <a:pt x="4982" y="2555"/>
                  </a:lnTo>
                  <a:lnTo>
                    <a:pt x="4981" y="2552"/>
                  </a:lnTo>
                  <a:lnTo>
                    <a:pt x="4980" y="2549"/>
                  </a:lnTo>
                  <a:lnTo>
                    <a:pt x="4980" y="2545"/>
                  </a:lnTo>
                  <a:lnTo>
                    <a:pt x="4980" y="2542"/>
                  </a:lnTo>
                  <a:lnTo>
                    <a:pt x="4982" y="2537"/>
                  </a:lnTo>
                  <a:lnTo>
                    <a:pt x="4996" y="2510"/>
                  </a:lnTo>
                  <a:lnTo>
                    <a:pt x="5010" y="2482"/>
                  </a:lnTo>
                  <a:lnTo>
                    <a:pt x="5023" y="2456"/>
                  </a:lnTo>
                  <a:lnTo>
                    <a:pt x="5037" y="2429"/>
                  </a:lnTo>
                  <a:lnTo>
                    <a:pt x="5050" y="2403"/>
                  </a:lnTo>
                  <a:lnTo>
                    <a:pt x="5062" y="2378"/>
                  </a:lnTo>
                  <a:lnTo>
                    <a:pt x="5075" y="2352"/>
                  </a:lnTo>
                  <a:lnTo>
                    <a:pt x="5088" y="2326"/>
                  </a:lnTo>
                  <a:lnTo>
                    <a:pt x="5089" y="2323"/>
                  </a:lnTo>
                  <a:lnTo>
                    <a:pt x="5092" y="2320"/>
                  </a:lnTo>
                  <a:lnTo>
                    <a:pt x="5095" y="2318"/>
                  </a:lnTo>
                  <a:lnTo>
                    <a:pt x="5098" y="2317"/>
                  </a:lnTo>
                  <a:lnTo>
                    <a:pt x="5103" y="2316"/>
                  </a:lnTo>
                  <a:lnTo>
                    <a:pt x="5106" y="2316"/>
                  </a:lnTo>
                  <a:lnTo>
                    <a:pt x="5109" y="2316"/>
                  </a:lnTo>
                  <a:lnTo>
                    <a:pt x="5113" y="2317"/>
                  </a:lnTo>
                  <a:lnTo>
                    <a:pt x="5116" y="2319"/>
                  </a:lnTo>
                  <a:lnTo>
                    <a:pt x="5120" y="2323"/>
                  </a:lnTo>
                  <a:lnTo>
                    <a:pt x="5122" y="2325"/>
                  </a:lnTo>
                  <a:lnTo>
                    <a:pt x="5123" y="2328"/>
                  </a:lnTo>
                  <a:lnTo>
                    <a:pt x="5124" y="2332"/>
                  </a:lnTo>
                  <a:lnTo>
                    <a:pt x="5124" y="2336"/>
                  </a:lnTo>
                  <a:lnTo>
                    <a:pt x="5124" y="2340"/>
                  </a:lnTo>
                  <a:lnTo>
                    <a:pt x="5123" y="2343"/>
                  </a:lnTo>
                  <a:lnTo>
                    <a:pt x="5111" y="2370"/>
                  </a:lnTo>
                  <a:lnTo>
                    <a:pt x="5098" y="2395"/>
                  </a:lnTo>
                  <a:lnTo>
                    <a:pt x="5085" y="2421"/>
                  </a:lnTo>
                  <a:lnTo>
                    <a:pt x="5073" y="2446"/>
                  </a:lnTo>
                  <a:lnTo>
                    <a:pt x="5059" y="2474"/>
                  </a:lnTo>
                  <a:lnTo>
                    <a:pt x="5045" y="2500"/>
                  </a:lnTo>
                  <a:lnTo>
                    <a:pt x="5031" y="2528"/>
                  </a:lnTo>
                  <a:lnTo>
                    <a:pt x="5017" y="2555"/>
                  </a:lnTo>
                  <a:lnTo>
                    <a:pt x="5013" y="2560"/>
                  </a:lnTo>
                  <a:lnTo>
                    <a:pt x="5010" y="2563"/>
                  </a:lnTo>
                  <a:lnTo>
                    <a:pt x="5005" y="2566"/>
                  </a:lnTo>
                  <a:lnTo>
                    <a:pt x="4999" y="2566"/>
                  </a:lnTo>
                  <a:close/>
                  <a:moveTo>
                    <a:pt x="999" y="2744"/>
                  </a:moveTo>
                  <a:lnTo>
                    <a:pt x="995" y="2742"/>
                  </a:lnTo>
                  <a:lnTo>
                    <a:pt x="990" y="2741"/>
                  </a:lnTo>
                  <a:lnTo>
                    <a:pt x="987" y="2738"/>
                  </a:lnTo>
                  <a:lnTo>
                    <a:pt x="983" y="2734"/>
                  </a:lnTo>
                  <a:lnTo>
                    <a:pt x="968" y="2711"/>
                  </a:lnTo>
                  <a:lnTo>
                    <a:pt x="952" y="2688"/>
                  </a:lnTo>
                  <a:lnTo>
                    <a:pt x="936" y="2666"/>
                  </a:lnTo>
                  <a:lnTo>
                    <a:pt x="919" y="2641"/>
                  </a:lnTo>
                  <a:lnTo>
                    <a:pt x="901" y="2618"/>
                  </a:lnTo>
                  <a:lnTo>
                    <a:pt x="882" y="2596"/>
                  </a:lnTo>
                  <a:lnTo>
                    <a:pt x="863" y="2571"/>
                  </a:lnTo>
                  <a:lnTo>
                    <a:pt x="842" y="2547"/>
                  </a:lnTo>
                  <a:lnTo>
                    <a:pt x="841" y="2544"/>
                  </a:lnTo>
                  <a:lnTo>
                    <a:pt x="839" y="2541"/>
                  </a:lnTo>
                  <a:lnTo>
                    <a:pt x="839" y="2537"/>
                  </a:lnTo>
                  <a:lnTo>
                    <a:pt x="838" y="2532"/>
                  </a:lnTo>
                  <a:lnTo>
                    <a:pt x="839" y="2529"/>
                  </a:lnTo>
                  <a:lnTo>
                    <a:pt x="840" y="2526"/>
                  </a:lnTo>
                  <a:lnTo>
                    <a:pt x="842" y="2522"/>
                  </a:lnTo>
                  <a:lnTo>
                    <a:pt x="844" y="2520"/>
                  </a:lnTo>
                  <a:lnTo>
                    <a:pt x="848" y="2518"/>
                  </a:lnTo>
                  <a:lnTo>
                    <a:pt x="851" y="2515"/>
                  </a:lnTo>
                  <a:lnTo>
                    <a:pt x="856" y="2515"/>
                  </a:lnTo>
                  <a:lnTo>
                    <a:pt x="859" y="2515"/>
                  </a:lnTo>
                  <a:lnTo>
                    <a:pt x="863" y="2515"/>
                  </a:lnTo>
                  <a:lnTo>
                    <a:pt x="866" y="2516"/>
                  </a:lnTo>
                  <a:lnTo>
                    <a:pt x="870" y="2519"/>
                  </a:lnTo>
                  <a:lnTo>
                    <a:pt x="873" y="2522"/>
                  </a:lnTo>
                  <a:lnTo>
                    <a:pt x="894" y="2546"/>
                  </a:lnTo>
                  <a:lnTo>
                    <a:pt x="913" y="2570"/>
                  </a:lnTo>
                  <a:lnTo>
                    <a:pt x="932" y="2594"/>
                  </a:lnTo>
                  <a:lnTo>
                    <a:pt x="950" y="2618"/>
                  </a:lnTo>
                  <a:lnTo>
                    <a:pt x="967" y="2643"/>
                  </a:lnTo>
                  <a:lnTo>
                    <a:pt x="984" y="2666"/>
                  </a:lnTo>
                  <a:lnTo>
                    <a:pt x="1000" y="2690"/>
                  </a:lnTo>
                  <a:lnTo>
                    <a:pt x="1017" y="2713"/>
                  </a:lnTo>
                  <a:lnTo>
                    <a:pt x="1018" y="2716"/>
                  </a:lnTo>
                  <a:lnTo>
                    <a:pt x="1019" y="2719"/>
                  </a:lnTo>
                  <a:lnTo>
                    <a:pt x="1019" y="2724"/>
                  </a:lnTo>
                  <a:lnTo>
                    <a:pt x="1019" y="2727"/>
                  </a:lnTo>
                  <a:lnTo>
                    <a:pt x="1018" y="2731"/>
                  </a:lnTo>
                  <a:lnTo>
                    <a:pt x="1015" y="2734"/>
                  </a:lnTo>
                  <a:lnTo>
                    <a:pt x="1013" y="2738"/>
                  </a:lnTo>
                  <a:lnTo>
                    <a:pt x="1011" y="2740"/>
                  </a:lnTo>
                  <a:lnTo>
                    <a:pt x="999" y="2744"/>
                  </a:lnTo>
                  <a:close/>
                  <a:moveTo>
                    <a:pt x="4773" y="2981"/>
                  </a:moveTo>
                  <a:lnTo>
                    <a:pt x="4763" y="2979"/>
                  </a:lnTo>
                  <a:lnTo>
                    <a:pt x="4761" y="2976"/>
                  </a:lnTo>
                  <a:lnTo>
                    <a:pt x="4757" y="2974"/>
                  </a:lnTo>
                  <a:lnTo>
                    <a:pt x="4755" y="2971"/>
                  </a:lnTo>
                  <a:lnTo>
                    <a:pt x="4754" y="2967"/>
                  </a:lnTo>
                  <a:lnTo>
                    <a:pt x="4754" y="2964"/>
                  </a:lnTo>
                  <a:lnTo>
                    <a:pt x="4754" y="2959"/>
                  </a:lnTo>
                  <a:lnTo>
                    <a:pt x="4754" y="2956"/>
                  </a:lnTo>
                  <a:lnTo>
                    <a:pt x="4756" y="2952"/>
                  </a:lnTo>
                  <a:lnTo>
                    <a:pt x="4770" y="2926"/>
                  </a:lnTo>
                  <a:lnTo>
                    <a:pt x="4785" y="2901"/>
                  </a:lnTo>
                  <a:lnTo>
                    <a:pt x="4800" y="2874"/>
                  </a:lnTo>
                  <a:lnTo>
                    <a:pt x="4813" y="2849"/>
                  </a:lnTo>
                  <a:lnTo>
                    <a:pt x="4828" y="2823"/>
                  </a:lnTo>
                  <a:lnTo>
                    <a:pt x="4842" y="2797"/>
                  </a:lnTo>
                  <a:lnTo>
                    <a:pt x="4856" y="2771"/>
                  </a:lnTo>
                  <a:lnTo>
                    <a:pt x="4871" y="2746"/>
                  </a:lnTo>
                  <a:lnTo>
                    <a:pt x="4873" y="2742"/>
                  </a:lnTo>
                  <a:lnTo>
                    <a:pt x="4875" y="2740"/>
                  </a:lnTo>
                  <a:lnTo>
                    <a:pt x="4879" y="2738"/>
                  </a:lnTo>
                  <a:lnTo>
                    <a:pt x="4882" y="2737"/>
                  </a:lnTo>
                  <a:lnTo>
                    <a:pt x="4886" y="2735"/>
                  </a:lnTo>
                  <a:lnTo>
                    <a:pt x="4890" y="2735"/>
                  </a:lnTo>
                  <a:lnTo>
                    <a:pt x="4894" y="2737"/>
                  </a:lnTo>
                  <a:lnTo>
                    <a:pt x="4897" y="2738"/>
                  </a:lnTo>
                  <a:lnTo>
                    <a:pt x="4901" y="2740"/>
                  </a:lnTo>
                  <a:lnTo>
                    <a:pt x="4903" y="2742"/>
                  </a:lnTo>
                  <a:lnTo>
                    <a:pt x="4905" y="2746"/>
                  </a:lnTo>
                  <a:lnTo>
                    <a:pt x="4906" y="2749"/>
                  </a:lnTo>
                  <a:lnTo>
                    <a:pt x="4908" y="2753"/>
                  </a:lnTo>
                  <a:lnTo>
                    <a:pt x="4908" y="2757"/>
                  </a:lnTo>
                  <a:lnTo>
                    <a:pt x="4906" y="2761"/>
                  </a:lnTo>
                  <a:lnTo>
                    <a:pt x="4905" y="2764"/>
                  </a:lnTo>
                  <a:lnTo>
                    <a:pt x="4892" y="2791"/>
                  </a:lnTo>
                  <a:lnTo>
                    <a:pt x="4877" y="2816"/>
                  </a:lnTo>
                  <a:lnTo>
                    <a:pt x="4863" y="2842"/>
                  </a:lnTo>
                  <a:lnTo>
                    <a:pt x="4848" y="2869"/>
                  </a:lnTo>
                  <a:lnTo>
                    <a:pt x="4834" y="2894"/>
                  </a:lnTo>
                  <a:lnTo>
                    <a:pt x="4819" y="2920"/>
                  </a:lnTo>
                  <a:lnTo>
                    <a:pt x="4804" y="2945"/>
                  </a:lnTo>
                  <a:lnTo>
                    <a:pt x="4791" y="2972"/>
                  </a:lnTo>
                  <a:lnTo>
                    <a:pt x="4787" y="2975"/>
                  </a:lnTo>
                  <a:lnTo>
                    <a:pt x="4783" y="2979"/>
                  </a:lnTo>
                  <a:lnTo>
                    <a:pt x="4778" y="2981"/>
                  </a:lnTo>
                  <a:lnTo>
                    <a:pt x="4773" y="2981"/>
                  </a:lnTo>
                  <a:close/>
                  <a:moveTo>
                    <a:pt x="1091" y="3183"/>
                  </a:moveTo>
                  <a:lnTo>
                    <a:pt x="1082" y="3181"/>
                  </a:lnTo>
                  <a:lnTo>
                    <a:pt x="1078" y="3179"/>
                  </a:lnTo>
                  <a:lnTo>
                    <a:pt x="1076" y="3176"/>
                  </a:lnTo>
                  <a:lnTo>
                    <a:pt x="1074" y="3174"/>
                  </a:lnTo>
                  <a:lnTo>
                    <a:pt x="1072" y="3170"/>
                  </a:lnTo>
                  <a:lnTo>
                    <a:pt x="1072" y="3166"/>
                  </a:lnTo>
                  <a:lnTo>
                    <a:pt x="1072" y="3162"/>
                  </a:lnTo>
                  <a:lnTo>
                    <a:pt x="1072" y="3159"/>
                  </a:lnTo>
                  <a:lnTo>
                    <a:pt x="1073" y="3154"/>
                  </a:lnTo>
                  <a:lnTo>
                    <a:pt x="1080" y="3139"/>
                  </a:lnTo>
                  <a:lnTo>
                    <a:pt x="1086" y="3124"/>
                  </a:lnTo>
                  <a:lnTo>
                    <a:pt x="1091" y="3109"/>
                  </a:lnTo>
                  <a:lnTo>
                    <a:pt x="1096" y="3094"/>
                  </a:lnTo>
                  <a:lnTo>
                    <a:pt x="1098" y="3080"/>
                  </a:lnTo>
                  <a:lnTo>
                    <a:pt x="1100" y="3065"/>
                  </a:lnTo>
                  <a:lnTo>
                    <a:pt x="1103" y="3050"/>
                  </a:lnTo>
                  <a:lnTo>
                    <a:pt x="1103" y="3035"/>
                  </a:lnTo>
                  <a:lnTo>
                    <a:pt x="1101" y="3012"/>
                  </a:lnTo>
                  <a:lnTo>
                    <a:pt x="1099" y="2988"/>
                  </a:lnTo>
                  <a:lnTo>
                    <a:pt x="1093" y="2965"/>
                  </a:lnTo>
                  <a:lnTo>
                    <a:pt x="1086" y="2940"/>
                  </a:lnTo>
                  <a:lnTo>
                    <a:pt x="1086" y="2936"/>
                  </a:lnTo>
                  <a:lnTo>
                    <a:pt x="1086" y="2932"/>
                  </a:lnTo>
                  <a:lnTo>
                    <a:pt x="1086" y="2928"/>
                  </a:lnTo>
                  <a:lnTo>
                    <a:pt x="1089" y="2925"/>
                  </a:lnTo>
                  <a:lnTo>
                    <a:pt x="1090" y="2921"/>
                  </a:lnTo>
                  <a:lnTo>
                    <a:pt x="1093" y="2919"/>
                  </a:lnTo>
                  <a:lnTo>
                    <a:pt x="1097" y="2917"/>
                  </a:lnTo>
                  <a:lnTo>
                    <a:pt x="1100" y="2914"/>
                  </a:lnTo>
                  <a:lnTo>
                    <a:pt x="1104" y="2914"/>
                  </a:lnTo>
                  <a:lnTo>
                    <a:pt x="1107" y="2914"/>
                  </a:lnTo>
                  <a:lnTo>
                    <a:pt x="1112" y="2914"/>
                  </a:lnTo>
                  <a:lnTo>
                    <a:pt x="1115" y="2917"/>
                  </a:lnTo>
                  <a:lnTo>
                    <a:pt x="1119" y="2919"/>
                  </a:lnTo>
                  <a:lnTo>
                    <a:pt x="1121" y="2921"/>
                  </a:lnTo>
                  <a:lnTo>
                    <a:pt x="1123" y="2925"/>
                  </a:lnTo>
                  <a:lnTo>
                    <a:pt x="1124" y="2928"/>
                  </a:lnTo>
                  <a:lnTo>
                    <a:pt x="1132" y="2956"/>
                  </a:lnTo>
                  <a:lnTo>
                    <a:pt x="1137" y="2982"/>
                  </a:lnTo>
                  <a:lnTo>
                    <a:pt x="1140" y="3008"/>
                  </a:lnTo>
                  <a:lnTo>
                    <a:pt x="1142" y="3035"/>
                  </a:lnTo>
                  <a:lnTo>
                    <a:pt x="1142" y="3052"/>
                  </a:lnTo>
                  <a:lnTo>
                    <a:pt x="1139" y="3069"/>
                  </a:lnTo>
                  <a:lnTo>
                    <a:pt x="1137" y="3086"/>
                  </a:lnTo>
                  <a:lnTo>
                    <a:pt x="1134" y="3104"/>
                  </a:lnTo>
                  <a:lnTo>
                    <a:pt x="1129" y="3121"/>
                  </a:lnTo>
                  <a:lnTo>
                    <a:pt x="1123" y="3138"/>
                  </a:lnTo>
                  <a:lnTo>
                    <a:pt x="1116" y="3155"/>
                  </a:lnTo>
                  <a:lnTo>
                    <a:pt x="1108" y="3172"/>
                  </a:lnTo>
                  <a:lnTo>
                    <a:pt x="1105" y="3177"/>
                  </a:lnTo>
                  <a:lnTo>
                    <a:pt x="1101" y="3181"/>
                  </a:lnTo>
                  <a:lnTo>
                    <a:pt x="1096" y="3183"/>
                  </a:lnTo>
                  <a:lnTo>
                    <a:pt x="1091" y="3183"/>
                  </a:lnTo>
                  <a:close/>
                  <a:moveTo>
                    <a:pt x="4490" y="3354"/>
                  </a:moveTo>
                  <a:lnTo>
                    <a:pt x="4485" y="3353"/>
                  </a:lnTo>
                  <a:lnTo>
                    <a:pt x="4481" y="3351"/>
                  </a:lnTo>
                  <a:lnTo>
                    <a:pt x="4477" y="3349"/>
                  </a:lnTo>
                  <a:lnTo>
                    <a:pt x="4474" y="3346"/>
                  </a:lnTo>
                  <a:lnTo>
                    <a:pt x="4472" y="3342"/>
                  </a:lnTo>
                  <a:lnTo>
                    <a:pt x="4471" y="3339"/>
                  </a:lnTo>
                  <a:lnTo>
                    <a:pt x="4469" y="3334"/>
                  </a:lnTo>
                  <a:lnTo>
                    <a:pt x="4471" y="3331"/>
                  </a:lnTo>
                  <a:lnTo>
                    <a:pt x="4471" y="3327"/>
                  </a:lnTo>
                  <a:lnTo>
                    <a:pt x="4473" y="3324"/>
                  </a:lnTo>
                  <a:lnTo>
                    <a:pt x="4475" y="3320"/>
                  </a:lnTo>
                  <a:lnTo>
                    <a:pt x="4477" y="3318"/>
                  </a:lnTo>
                  <a:lnTo>
                    <a:pt x="4503" y="3299"/>
                  </a:lnTo>
                  <a:lnTo>
                    <a:pt x="4527" y="3278"/>
                  </a:lnTo>
                  <a:lnTo>
                    <a:pt x="4549" y="3258"/>
                  </a:lnTo>
                  <a:lnTo>
                    <a:pt x="4569" y="3238"/>
                  </a:lnTo>
                  <a:lnTo>
                    <a:pt x="4589" y="3218"/>
                  </a:lnTo>
                  <a:lnTo>
                    <a:pt x="4606" y="3198"/>
                  </a:lnTo>
                  <a:lnTo>
                    <a:pt x="4623" y="3177"/>
                  </a:lnTo>
                  <a:lnTo>
                    <a:pt x="4639" y="3155"/>
                  </a:lnTo>
                  <a:lnTo>
                    <a:pt x="4641" y="3152"/>
                  </a:lnTo>
                  <a:lnTo>
                    <a:pt x="4644" y="3150"/>
                  </a:lnTo>
                  <a:lnTo>
                    <a:pt x="4647" y="3147"/>
                  </a:lnTo>
                  <a:lnTo>
                    <a:pt x="4652" y="3147"/>
                  </a:lnTo>
                  <a:lnTo>
                    <a:pt x="4655" y="3146"/>
                  </a:lnTo>
                  <a:lnTo>
                    <a:pt x="4659" y="3147"/>
                  </a:lnTo>
                  <a:lnTo>
                    <a:pt x="4662" y="3148"/>
                  </a:lnTo>
                  <a:lnTo>
                    <a:pt x="4666" y="3150"/>
                  </a:lnTo>
                  <a:lnTo>
                    <a:pt x="4669" y="3153"/>
                  </a:lnTo>
                  <a:lnTo>
                    <a:pt x="4671" y="3155"/>
                  </a:lnTo>
                  <a:lnTo>
                    <a:pt x="4674" y="3159"/>
                  </a:lnTo>
                  <a:lnTo>
                    <a:pt x="4675" y="3162"/>
                  </a:lnTo>
                  <a:lnTo>
                    <a:pt x="4675" y="3167"/>
                  </a:lnTo>
                  <a:lnTo>
                    <a:pt x="4675" y="3170"/>
                  </a:lnTo>
                  <a:lnTo>
                    <a:pt x="4674" y="3174"/>
                  </a:lnTo>
                  <a:lnTo>
                    <a:pt x="4671" y="3177"/>
                  </a:lnTo>
                  <a:lnTo>
                    <a:pt x="4654" y="3200"/>
                  </a:lnTo>
                  <a:lnTo>
                    <a:pt x="4637" y="3223"/>
                  </a:lnTo>
                  <a:lnTo>
                    <a:pt x="4618" y="3245"/>
                  </a:lnTo>
                  <a:lnTo>
                    <a:pt x="4598" y="3265"/>
                  </a:lnTo>
                  <a:lnTo>
                    <a:pt x="4576" y="3287"/>
                  </a:lnTo>
                  <a:lnTo>
                    <a:pt x="4553" y="3308"/>
                  </a:lnTo>
                  <a:lnTo>
                    <a:pt x="4528" y="3328"/>
                  </a:lnTo>
                  <a:lnTo>
                    <a:pt x="4501" y="3349"/>
                  </a:lnTo>
                  <a:lnTo>
                    <a:pt x="4490" y="3354"/>
                  </a:lnTo>
                  <a:close/>
                  <a:moveTo>
                    <a:pt x="777" y="3534"/>
                  </a:moveTo>
                  <a:lnTo>
                    <a:pt x="773" y="3534"/>
                  </a:lnTo>
                  <a:lnTo>
                    <a:pt x="770" y="3533"/>
                  </a:lnTo>
                  <a:lnTo>
                    <a:pt x="766" y="3530"/>
                  </a:lnTo>
                  <a:lnTo>
                    <a:pt x="763" y="3528"/>
                  </a:lnTo>
                  <a:lnTo>
                    <a:pt x="761" y="3525"/>
                  </a:lnTo>
                  <a:lnTo>
                    <a:pt x="758" y="3521"/>
                  </a:lnTo>
                  <a:lnTo>
                    <a:pt x="757" y="3518"/>
                  </a:lnTo>
                  <a:lnTo>
                    <a:pt x="757" y="3514"/>
                  </a:lnTo>
                  <a:lnTo>
                    <a:pt x="757" y="3510"/>
                  </a:lnTo>
                  <a:lnTo>
                    <a:pt x="758" y="3506"/>
                  </a:lnTo>
                  <a:lnTo>
                    <a:pt x="761" y="3503"/>
                  </a:lnTo>
                  <a:lnTo>
                    <a:pt x="763" y="3501"/>
                  </a:lnTo>
                  <a:lnTo>
                    <a:pt x="809" y="3456"/>
                  </a:lnTo>
                  <a:lnTo>
                    <a:pt x="852" y="3414"/>
                  </a:lnTo>
                  <a:lnTo>
                    <a:pt x="893" y="3373"/>
                  </a:lnTo>
                  <a:lnTo>
                    <a:pt x="932" y="3334"/>
                  </a:lnTo>
                  <a:lnTo>
                    <a:pt x="935" y="3332"/>
                  </a:lnTo>
                  <a:lnTo>
                    <a:pt x="939" y="3331"/>
                  </a:lnTo>
                  <a:lnTo>
                    <a:pt x="942" y="3330"/>
                  </a:lnTo>
                  <a:lnTo>
                    <a:pt x="945" y="3328"/>
                  </a:lnTo>
                  <a:lnTo>
                    <a:pt x="949" y="3330"/>
                  </a:lnTo>
                  <a:lnTo>
                    <a:pt x="952" y="3330"/>
                  </a:lnTo>
                  <a:lnTo>
                    <a:pt x="956" y="3332"/>
                  </a:lnTo>
                  <a:lnTo>
                    <a:pt x="959" y="3334"/>
                  </a:lnTo>
                  <a:lnTo>
                    <a:pt x="961" y="3338"/>
                  </a:lnTo>
                  <a:lnTo>
                    <a:pt x="964" y="3341"/>
                  </a:lnTo>
                  <a:lnTo>
                    <a:pt x="965" y="3345"/>
                  </a:lnTo>
                  <a:lnTo>
                    <a:pt x="965" y="3348"/>
                  </a:lnTo>
                  <a:lnTo>
                    <a:pt x="965" y="3353"/>
                  </a:lnTo>
                  <a:lnTo>
                    <a:pt x="964" y="3356"/>
                  </a:lnTo>
                  <a:lnTo>
                    <a:pt x="963" y="3359"/>
                  </a:lnTo>
                  <a:lnTo>
                    <a:pt x="959" y="3362"/>
                  </a:lnTo>
                  <a:lnTo>
                    <a:pt x="920" y="3402"/>
                  </a:lnTo>
                  <a:lnTo>
                    <a:pt x="880" y="3442"/>
                  </a:lnTo>
                  <a:lnTo>
                    <a:pt x="836" y="3484"/>
                  </a:lnTo>
                  <a:lnTo>
                    <a:pt x="791" y="3528"/>
                  </a:lnTo>
                  <a:lnTo>
                    <a:pt x="787" y="3530"/>
                  </a:lnTo>
                  <a:lnTo>
                    <a:pt x="785" y="3533"/>
                  </a:lnTo>
                  <a:lnTo>
                    <a:pt x="780" y="3534"/>
                  </a:lnTo>
                  <a:lnTo>
                    <a:pt x="777" y="3534"/>
                  </a:lnTo>
                  <a:close/>
                  <a:moveTo>
                    <a:pt x="4090" y="3606"/>
                  </a:moveTo>
                  <a:lnTo>
                    <a:pt x="4085" y="3605"/>
                  </a:lnTo>
                  <a:lnTo>
                    <a:pt x="4080" y="3604"/>
                  </a:lnTo>
                  <a:lnTo>
                    <a:pt x="4076" y="3600"/>
                  </a:lnTo>
                  <a:lnTo>
                    <a:pt x="4072" y="3596"/>
                  </a:lnTo>
                  <a:lnTo>
                    <a:pt x="4071" y="3592"/>
                  </a:lnTo>
                  <a:lnTo>
                    <a:pt x="4070" y="3589"/>
                  </a:lnTo>
                  <a:lnTo>
                    <a:pt x="4070" y="3584"/>
                  </a:lnTo>
                  <a:lnTo>
                    <a:pt x="4071" y="3581"/>
                  </a:lnTo>
                  <a:lnTo>
                    <a:pt x="4072" y="3577"/>
                  </a:lnTo>
                  <a:lnTo>
                    <a:pt x="4075" y="3574"/>
                  </a:lnTo>
                  <a:lnTo>
                    <a:pt x="4077" y="3572"/>
                  </a:lnTo>
                  <a:lnTo>
                    <a:pt x="4080" y="3569"/>
                  </a:lnTo>
                  <a:lnTo>
                    <a:pt x="4122" y="3545"/>
                  </a:lnTo>
                  <a:lnTo>
                    <a:pt x="4163" y="3521"/>
                  </a:lnTo>
                  <a:lnTo>
                    <a:pt x="4206" y="3495"/>
                  </a:lnTo>
                  <a:lnTo>
                    <a:pt x="4249" y="3468"/>
                  </a:lnTo>
                  <a:lnTo>
                    <a:pt x="4282" y="3448"/>
                  </a:lnTo>
                  <a:lnTo>
                    <a:pt x="4286" y="3445"/>
                  </a:lnTo>
                  <a:lnTo>
                    <a:pt x="4289" y="3444"/>
                  </a:lnTo>
                  <a:lnTo>
                    <a:pt x="4293" y="3444"/>
                  </a:lnTo>
                  <a:lnTo>
                    <a:pt x="4297" y="3444"/>
                  </a:lnTo>
                  <a:lnTo>
                    <a:pt x="4301" y="3447"/>
                  </a:lnTo>
                  <a:lnTo>
                    <a:pt x="4304" y="3448"/>
                  </a:lnTo>
                  <a:lnTo>
                    <a:pt x="4306" y="3450"/>
                  </a:lnTo>
                  <a:lnTo>
                    <a:pt x="4309" y="3453"/>
                  </a:lnTo>
                  <a:lnTo>
                    <a:pt x="4311" y="3457"/>
                  </a:lnTo>
                  <a:lnTo>
                    <a:pt x="4312" y="3462"/>
                  </a:lnTo>
                  <a:lnTo>
                    <a:pt x="4312" y="3465"/>
                  </a:lnTo>
                  <a:lnTo>
                    <a:pt x="4311" y="3468"/>
                  </a:lnTo>
                  <a:lnTo>
                    <a:pt x="4310" y="3472"/>
                  </a:lnTo>
                  <a:lnTo>
                    <a:pt x="4309" y="3475"/>
                  </a:lnTo>
                  <a:lnTo>
                    <a:pt x="4306" y="3479"/>
                  </a:lnTo>
                  <a:lnTo>
                    <a:pt x="4303" y="3481"/>
                  </a:lnTo>
                  <a:lnTo>
                    <a:pt x="4270" y="3502"/>
                  </a:lnTo>
                  <a:lnTo>
                    <a:pt x="4226" y="3528"/>
                  </a:lnTo>
                  <a:lnTo>
                    <a:pt x="4183" y="3554"/>
                  </a:lnTo>
                  <a:lnTo>
                    <a:pt x="4141" y="3580"/>
                  </a:lnTo>
                  <a:lnTo>
                    <a:pt x="4100" y="3604"/>
                  </a:lnTo>
                  <a:lnTo>
                    <a:pt x="4090" y="3606"/>
                  </a:lnTo>
                  <a:close/>
                  <a:moveTo>
                    <a:pt x="3664" y="3811"/>
                  </a:moveTo>
                  <a:lnTo>
                    <a:pt x="3658" y="3810"/>
                  </a:lnTo>
                  <a:lnTo>
                    <a:pt x="3654" y="3808"/>
                  </a:lnTo>
                  <a:lnTo>
                    <a:pt x="3649" y="3803"/>
                  </a:lnTo>
                  <a:lnTo>
                    <a:pt x="3646" y="3799"/>
                  </a:lnTo>
                  <a:lnTo>
                    <a:pt x="3645" y="3794"/>
                  </a:lnTo>
                  <a:lnTo>
                    <a:pt x="3645" y="3791"/>
                  </a:lnTo>
                  <a:lnTo>
                    <a:pt x="3646" y="3787"/>
                  </a:lnTo>
                  <a:lnTo>
                    <a:pt x="3647" y="3783"/>
                  </a:lnTo>
                  <a:lnTo>
                    <a:pt x="3648" y="3780"/>
                  </a:lnTo>
                  <a:lnTo>
                    <a:pt x="3650" y="3777"/>
                  </a:lnTo>
                  <a:lnTo>
                    <a:pt x="3654" y="3775"/>
                  </a:lnTo>
                  <a:lnTo>
                    <a:pt x="3657" y="3772"/>
                  </a:lnTo>
                  <a:lnTo>
                    <a:pt x="3684" y="3762"/>
                  </a:lnTo>
                  <a:lnTo>
                    <a:pt x="3711" y="3752"/>
                  </a:lnTo>
                  <a:lnTo>
                    <a:pt x="3737" y="3740"/>
                  </a:lnTo>
                  <a:lnTo>
                    <a:pt x="3764" y="3729"/>
                  </a:lnTo>
                  <a:lnTo>
                    <a:pt x="3791" y="3717"/>
                  </a:lnTo>
                  <a:lnTo>
                    <a:pt x="3818" y="3705"/>
                  </a:lnTo>
                  <a:lnTo>
                    <a:pt x="3845" y="3692"/>
                  </a:lnTo>
                  <a:lnTo>
                    <a:pt x="3873" y="3679"/>
                  </a:lnTo>
                  <a:lnTo>
                    <a:pt x="3876" y="3677"/>
                  </a:lnTo>
                  <a:lnTo>
                    <a:pt x="3880" y="3677"/>
                  </a:lnTo>
                  <a:lnTo>
                    <a:pt x="3884" y="3677"/>
                  </a:lnTo>
                  <a:lnTo>
                    <a:pt x="3888" y="3678"/>
                  </a:lnTo>
                  <a:lnTo>
                    <a:pt x="3891" y="3679"/>
                  </a:lnTo>
                  <a:lnTo>
                    <a:pt x="3894" y="3682"/>
                  </a:lnTo>
                  <a:lnTo>
                    <a:pt x="3897" y="3685"/>
                  </a:lnTo>
                  <a:lnTo>
                    <a:pt x="3899" y="3689"/>
                  </a:lnTo>
                  <a:lnTo>
                    <a:pt x="3900" y="3692"/>
                  </a:lnTo>
                  <a:lnTo>
                    <a:pt x="3900" y="3695"/>
                  </a:lnTo>
                  <a:lnTo>
                    <a:pt x="3900" y="3699"/>
                  </a:lnTo>
                  <a:lnTo>
                    <a:pt x="3899" y="3704"/>
                  </a:lnTo>
                  <a:lnTo>
                    <a:pt x="3898" y="3707"/>
                  </a:lnTo>
                  <a:lnTo>
                    <a:pt x="3896" y="3709"/>
                  </a:lnTo>
                  <a:lnTo>
                    <a:pt x="3894" y="3713"/>
                  </a:lnTo>
                  <a:lnTo>
                    <a:pt x="3890" y="3714"/>
                  </a:lnTo>
                  <a:lnTo>
                    <a:pt x="3863" y="3728"/>
                  </a:lnTo>
                  <a:lnTo>
                    <a:pt x="3835" y="3740"/>
                  </a:lnTo>
                  <a:lnTo>
                    <a:pt x="3807" y="3753"/>
                  </a:lnTo>
                  <a:lnTo>
                    <a:pt x="3780" y="3765"/>
                  </a:lnTo>
                  <a:lnTo>
                    <a:pt x="3752" y="3777"/>
                  </a:lnTo>
                  <a:lnTo>
                    <a:pt x="3726" y="3788"/>
                  </a:lnTo>
                  <a:lnTo>
                    <a:pt x="3698" y="3799"/>
                  </a:lnTo>
                  <a:lnTo>
                    <a:pt x="3672" y="3809"/>
                  </a:lnTo>
                  <a:lnTo>
                    <a:pt x="3664" y="3811"/>
                  </a:lnTo>
                  <a:close/>
                  <a:moveTo>
                    <a:pt x="433" y="3857"/>
                  </a:moveTo>
                  <a:lnTo>
                    <a:pt x="428" y="3857"/>
                  </a:lnTo>
                  <a:lnTo>
                    <a:pt x="425" y="3856"/>
                  </a:lnTo>
                  <a:lnTo>
                    <a:pt x="421" y="3854"/>
                  </a:lnTo>
                  <a:lnTo>
                    <a:pt x="418" y="3851"/>
                  </a:lnTo>
                  <a:lnTo>
                    <a:pt x="415" y="3848"/>
                  </a:lnTo>
                  <a:lnTo>
                    <a:pt x="414" y="3845"/>
                  </a:lnTo>
                  <a:lnTo>
                    <a:pt x="413" y="3841"/>
                  </a:lnTo>
                  <a:lnTo>
                    <a:pt x="412" y="3837"/>
                  </a:lnTo>
                  <a:lnTo>
                    <a:pt x="413" y="3833"/>
                  </a:lnTo>
                  <a:lnTo>
                    <a:pt x="414" y="3830"/>
                  </a:lnTo>
                  <a:lnTo>
                    <a:pt x="417" y="3826"/>
                  </a:lnTo>
                  <a:lnTo>
                    <a:pt x="419" y="3824"/>
                  </a:lnTo>
                  <a:lnTo>
                    <a:pt x="451" y="3793"/>
                  </a:lnTo>
                  <a:lnTo>
                    <a:pt x="483" y="3763"/>
                  </a:lnTo>
                  <a:lnTo>
                    <a:pt x="516" y="3732"/>
                  </a:lnTo>
                  <a:lnTo>
                    <a:pt x="548" y="3702"/>
                  </a:lnTo>
                  <a:lnTo>
                    <a:pt x="592" y="3662"/>
                  </a:lnTo>
                  <a:lnTo>
                    <a:pt x="594" y="3660"/>
                  </a:lnTo>
                  <a:lnTo>
                    <a:pt x="598" y="3658"/>
                  </a:lnTo>
                  <a:lnTo>
                    <a:pt x="602" y="3656"/>
                  </a:lnTo>
                  <a:lnTo>
                    <a:pt x="606" y="3656"/>
                  </a:lnTo>
                  <a:lnTo>
                    <a:pt x="609" y="3658"/>
                  </a:lnTo>
                  <a:lnTo>
                    <a:pt x="613" y="3659"/>
                  </a:lnTo>
                  <a:lnTo>
                    <a:pt x="616" y="3660"/>
                  </a:lnTo>
                  <a:lnTo>
                    <a:pt x="620" y="3663"/>
                  </a:lnTo>
                  <a:lnTo>
                    <a:pt x="622" y="3666"/>
                  </a:lnTo>
                  <a:lnTo>
                    <a:pt x="623" y="3669"/>
                  </a:lnTo>
                  <a:lnTo>
                    <a:pt x="624" y="3674"/>
                  </a:lnTo>
                  <a:lnTo>
                    <a:pt x="624" y="3677"/>
                  </a:lnTo>
                  <a:lnTo>
                    <a:pt x="624" y="3681"/>
                  </a:lnTo>
                  <a:lnTo>
                    <a:pt x="623" y="3684"/>
                  </a:lnTo>
                  <a:lnTo>
                    <a:pt x="621" y="3687"/>
                  </a:lnTo>
                  <a:lnTo>
                    <a:pt x="618" y="3691"/>
                  </a:lnTo>
                  <a:lnTo>
                    <a:pt x="575" y="3731"/>
                  </a:lnTo>
                  <a:lnTo>
                    <a:pt x="543" y="3761"/>
                  </a:lnTo>
                  <a:lnTo>
                    <a:pt x="511" y="3792"/>
                  </a:lnTo>
                  <a:lnTo>
                    <a:pt x="479" y="3822"/>
                  </a:lnTo>
                  <a:lnTo>
                    <a:pt x="445" y="3853"/>
                  </a:lnTo>
                  <a:lnTo>
                    <a:pt x="443" y="3855"/>
                  </a:lnTo>
                  <a:lnTo>
                    <a:pt x="440" y="3856"/>
                  </a:lnTo>
                  <a:lnTo>
                    <a:pt x="436" y="3857"/>
                  </a:lnTo>
                  <a:lnTo>
                    <a:pt x="433" y="3857"/>
                  </a:lnTo>
                  <a:close/>
                  <a:moveTo>
                    <a:pt x="3217" y="3960"/>
                  </a:moveTo>
                  <a:lnTo>
                    <a:pt x="3211" y="3959"/>
                  </a:lnTo>
                  <a:lnTo>
                    <a:pt x="3205" y="3957"/>
                  </a:lnTo>
                  <a:lnTo>
                    <a:pt x="3202" y="3954"/>
                  </a:lnTo>
                  <a:lnTo>
                    <a:pt x="3198" y="3949"/>
                  </a:lnTo>
                  <a:lnTo>
                    <a:pt x="3197" y="3944"/>
                  </a:lnTo>
                  <a:lnTo>
                    <a:pt x="3197" y="3941"/>
                  </a:lnTo>
                  <a:lnTo>
                    <a:pt x="3197" y="3937"/>
                  </a:lnTo>
                  <a:lnTo>
                    <a:pt x="3198" y="3934"/>
                  </a:lnTo>
                  <a:lnTo>
                    <a:pt x="3199" y="3931"/>
                  </a:lnTo>
                  <a:lnTo>
                    <a:pt x="3202" y="3927"/>
                  </a:lnTo>
                  <a:lnTo>
                    <a:pt x="3205" y="3925"/>
                  </a:lnTo>
                  <a:lnTo>
                    <a:pt x="3209" y="3923"/>
                  </a:lnTo>
                  <a:lnTo>
                    <a:pt x="3236" y="3911"/>
                  </a:lnTo>
                  <a:lnTo>
                    <a:pt x="3265" y="3901"/>
                  </a:lnTo>
                  <a:lnTo>
                    <a:pt x="3294" y="3890"/>
                  </a:lnTo>
                  <a:lnTo>
                    <a:pt x="3322" y="3880"/>
                  </a:lnTo>
                  <a:lnTo>
                    <a:pt x="3350" y="3871"/>
                  </a:lnTo>
                  <a:lnTo>
                    <a:pt x="3378" y="3863"/>
                  </a:lnTo>
                  <a:lnTo>
                    <a:pt x="3407" y="3855"/>
                  </a:lnTo>
                  <a:lnTo>
                    <a:pt x="3435" y="3847"/>
                  </a:lnTo>
                  <a:lnTo>
                    <a:pt x="3439" y="3846"/>
                  </a:lnTo>
                  <a:lnTo>
                    <a:pt x="3443" y="3846"/>
                  </a:lnTo>
                  <a:lnTo>
                    <a:pt x="3446" y="3847"/>
                  </a:lnTo>
                  <a:lnTo>
                    <a:pt x="3450" y="3848"/>
                  </a:lnTo>
                  <a:lnTo>
                    <a:pt x="3453" y="3850"/>
                  </a:lnTo>
                  <a:lnTo>
                    <a:pt x="3455" y="3853"/>
                  </a:lnTo>
                  <a:lnTo>
                    <a:pt x="3458" y="3856"/>
                  </a:lnTo>
                  <a:lnTo>
                    <a:pt x="3459" y="3861"/>
                  </a:lnTo>
                  <a:lnTo>
                    <a:pt x="3460" y="3864"/>
                  </a:lnTo>
                  <a:lnTo>
                    <a:pt x="3460" y="3868"/>
                  </a:lnTo>
                  <a:lnTo>
                    <a:pt x="3459" y="3872"/>
                  </a:lnTo>
                  <a:lnTo>
                    <a:pt x="3458" y="3876"/>
                  </a:lnTo>
                  <a:lnTo>
                    <a:pt x="3455" y="3878"/>
                  </a:lnTo>
                  <a:lnTo>
                    <a:pt x="3453" y="3881"/>
                  </a:lnTo>
                  <a:lnTo>
                    <a:pt x="3450" y="3882"/>
                  </a:lnTo>
                  <a:lnTo>
                    <a:pt x="3446" y="3885"/>
                  </a:lnTo>
                  <a:lnTo>
                    <a:pt x="3419" y="3893"/>
                  </a:lnTo>
                  <a:lnTo>
                    <a:pt x="3391" y="3901"/>
                  </a:lnTo>
                  <a:lnTo>
                    <a:pt x="3362" y="3909"/>
                  </a:lnTo>
                  <a:lnTo>
                    <a:pt x="3335" y="3918"/>
                  </a:lnTo>
                  <a:lnTo>
                    <a:pt x="3306" y="3927"/>
                  </a:lnTo>
                  <a:lnTo>
                    <a:pt x="3279" y="3937"/>
                  </a:lnTo>
                  <a:lnTo>
                    <a:pt x="3251" y="3948"/>
                  </a:lnTo>
                  <a:lnTo>
                    <a:pt x="3225" y="3959"/>
                  </a:lnTo>
                  <a:lnTo>
                    <a:pt x="3217" y="3960"/>
                  </a:lnTo>
                  <a:close/>
                  <a:moveTo>
                    <a:pt x="114" y="4205"/>
                  </a:moveTo>
                  <a:lnTo>
                    <a:pt x="103" y="4201"/>
                  </a:lnTo>
                  <a:lnTo>
                    <a:pt x="100" y="4199"/>
                  </a:lnTo>
                  <a:lnTo>
                    <a:pt x="98" y="4197"/>
                  </a:lnTo>
                  <a:lnTo>
                    <a:pt x="97" y="4193"/>
                  </a:lnTo>
                  <a:lnTo>
                    <a:pt x="94" y="4190"/>
                  </a:lnTo>
                  <a:lnTo>
                    <a:pt x="94" y="4186"/>
                  </a:lnTo>
                  <a:lnTo>
                    <a:pt x="94" y="4182"/>
                  </a:lnTo>
                  <a:lnTo>
                    <a:pt x="95" y="4178"/>
                  </a:lnTo>
                  <a:lnTo>
                    <a:pt x="97" y="4175"/>
                  </a:lnTo>
                  <a:lnTo>
                    <a:pt x="111" y="4152"/>
                  </a:lnTo>
                  <a:lnTo>
                    <a:pt x="126" y="4129"/>
                  </a:lnTo>
                  <a:lnTo>
                    <a:pt x="142" y="4107"/>
                  </a:lnTo>
                  <a:lnTo>
                    <a:pt x="158" y="4084"/>
                  </a:lnTo>
                  <a:lnTo>
                    <a:pt x="177" y="4063"/>
                  </a:lnTo>
                  <a:lnTo>
                    <a:pt x="195" y="4042"/>
                  </a:lnTo>
                  <a:lnTo>
                    <a:pt x="216" y="4020"/>
                  </a:lnTo>
                  <a:lnTo>
                    <a:pt x="235" y="3999"/>
                  </a:lnTo>
                  <a:lnTo>
                    <a:pt x="248" y="3988"/>
                  </a:lnTo>
                  <a:lnTo>
                    <a:pt x="251" y="3985"/>
                  </a:lnTo>
                  <a:lnTo>
                    <a:pt x="255" y="3983"/>
                  </a:lnTo>
                  <a:lnTo>
                    <a:pt x="258" y="3982"/>
                  </a:lnTo>
                  <a:lnTo>
                    <a:pt x="262" y="3982"/>
                  </a:lnTo>
                  <a:lnTo>
                    <a:pt x="265" y="3982"/>
                  </a:lnTo>
                  <a:lnTo>
                    <a:pt x="270" y="3983"/>
                  </a:lnTo>
                  <a:lnTo>
                    <a:pt x="273" y="3986"/>
                  </a:lnTo>
                  <a:lnTo>
                    <a:pt x="275" y="3988"/>
                  </a:lnTo>
                  <a:lnTo>
                    <a:pt x="278" y="3990"/>
                  </a:lnTo>
                  <a:lnTo>
                    <a:pt x="280" y="3994"/>
                  </a:lnTo>
                  <a:lnTo>
                    <a:pt x="281" y="3998"/>
                  </a:lnTo>
                  <a:lnTo>
                    <a:pt x="281" y="4002"/>
                  </a:lnTo>
                  <a:lnTo>
                    <a:pt x="281" y="4005"/>
                  </a:lnTo>
                  <a:lnTo>
                    <a:pt x="280" y="4009"/>
                  </a:lnTo>
                  <a:lnTo>
                    <a:pt x="278" y="4012"/>
                  </a:lnTo>
                  <a:lnTo>
                    <a:pt x="275" y="4015"/>
                  </a:lnTo>
                  <a:lnTo>
                    <a:pt x="264" y="4027"/>
                  </a:lnTo>
                  <a:lnTo>
                    <a:pt x="243" y="4048"/>
                  </a:lnTo>
                  <a:lnTo>
                    <a:pt x="225" y="4067"/>
                  </a:lnTo>
                  <a:lnTo>
                    <a:pt x="207" y="4088"/>
                  </a:lnTo>
                  <a:lnTo>
                    <a:pt x="191" y="4110"/>
                  </a:lnTo>
                  <a:lnTo>
                    <a:pt x="173" y="4130"/>
                  </a:lnTo>
                  <a:lnTo>
                    <a:pt x="158" y="4152"/>
                  </a:lnTo>
                  <a:lnTo>
                    <a:pt x="145" y="4173"/>
                  </a:lnTo>
                  <a:lnTo>
                    <a:pt x="131" y="4194"/>
                  </a:lnTo>
                  <a:lnTo>
                    <a:pt x="127" y="4199"/>
                  </a:lnTo>
                  <a:lnTo>
                    <a:pt x="123" y="4202"/>
                  </a:lnTo>
                  <a:lnTo>
                    <a:pt x="118" y="4204"/>
                  </a:lnTo>
                  <a:lnTo>
                    <a:pt x="114" y="4205"/>
                  </a:lnTo>
                  <a:close/>
                  <a:moveTo>
                    <a:pt x="3081" y="4345"/>
                  </a:moveTo>
                  <a:lnTo>
                    <a:pt x="3076" y="4344"/>
                  </a:lnTo>
                  <a:lnTo>
                    <a:pt x="3070" y="4341"/>
                  </a:lnTo>
                  <a:lnTo>
                    <a:pt x="3065" y="4338"/>
                  </a:lnTo>
                  <a:lnTo>
                    <a:pt x="3063" y="4332"/>
                  </a:lnTo>
                  <a:lnTo>
                    <a:pt x="3056" y="4315"/>
                  </a:lnTo>
                  <a:lnTo>
                    <a:pt x="3050" y="4298"/>
                  </a:lnTo>
                  <a:lnTo>
                    <a:pt x="3045" y="4280"/>
                  </a:lnTo>
                  <a:lnTo>
                    <a:pt x="3039" y="4263"/>
                  </a:lnTo>
                  <a:lnTo>
                    <a:pt x="3031" y="4235"/>
                  </a:lnTo>
                  <a:lnTo>
                    <a:pt x="3025" y="4207"/>
                  </a:lnTo>
                  <a:lnTo>
                    <a:pt x="3022" y="4181"/>
                  </a:lnTo>
                  <a:lnTo>
                    <a:pt x="3021" y="4155"/>
                  </a:lnTo>
                  <a:lnTo>
                    <a:pt x="3022" y="4138"/>
                  </a:lnTo>
                  <a:lnTo>
                    <a:pt x="3023" y="4121"/>
                  </a:lnTo>
                  <a:lnTo>
                    <a:pt x="3026" y="4105"/>
                  </a:lnTo>
                  <a:lnTo>
                    <a:pt x="3030" y="4090"/>
                  </a:lnTo>
                  <a:lnTo>
                    <a:pt x="3031" y="4087"/>
                  </a:lnTo>
                  <a:lnTo>
                    <a:pt x="3033" y="4083"/>
                  </a:lnTo>
                  <a:lnTo>
                    <a:pt x="3037" y="4080"/>
                  </a:lnTo>
                  <a:lnTo>
                    <a:pt x="3039" y="4077"/>
                  </a:lnTo>
                  <a:lnTo>
                    <a:pt x="3042" y="4076"/>
                  </a:lnTo>
                  <a:lnTo>
                    <a:pt x="3047" y="4075"/>
                  </a:lnTo>
                  <a:lnTo>
                    <a:pt x="3050" y="4075"/>
                  </a:lnTo>
                  <a:lnTo>
                    <a:pt x="3054" y="4076"/>
                  </a:lnTo>
                  <a:lnTo>
                    <a:pt x="3058" y="4077"/>
                  </a:lnTo>
                  <a:lnTo>
                    <a:pt x="3061" y="4080"/>
                  </a:lnTo>
                  <a:lnTo>
                    <a:pt x="3064" y="4083"/>
                  </a:lnTo>
                  <a:lnTo>
                    <a:pt x="3066" y="4085"/>
                  </a:lnTo>
                  <a:lnTo>
                    <a:pt x="3068" y="4089"/>
                  </a:lnTo>
                  <a:lnTo>
                    <a:pt x="3069" y="4093"/>
                  </a:lnTo>
                  <a:lnTo>
                    <a:pt x="3069" y="4097"/>
                  </a:lnTo>
                  <a:lnTo>
                    <a:pt x="3068" y="4100"/>
                  </a:lnTo>
                  <a:lnTo>
                    <a:pt x="3064" y="4114"/>
                  </a:lnTo>
                  <a:lnTo>
                    <a:pt x="3062" y="4127"/>
                  </a:lnTo>
                  <a:lnTo>
                    <a:pt x="3061" y="4141"/>
                  </a:lnTo>
                  <a:lnTo>
                    <a:pt x="3061" y="4155"/>
                  </a:lnTo>
                  <a:lnTo>
                    <a:pt x="3061" y="4177"/>
                  </a:lnTo>
                  <a:lnTo>
                    <a:pt x="3064" y="4201"/>
                  </a:lnTo>
                  <a:lnTo>
                    <a:pt x="3070" y="4225"/>
                  </a:lnTo>
                  <a:lnTo>
                    <a:pt x="3077" y="4252"/>
                  </a:lnTo>
                  <a:lnTo>
                    <a:pt x="3081" y="4268"/>
                  </a:lnTo>
                  <a:lnTo>
                    <a:pt x="3087" y="4285"/>
                  </a:lnTo>
                  <a:lnTo>
                    <a:pt x="3093" y="4301"/>
                  </a:lnTo>
                  <a:lnTo>
                    <a:pt x="3100" y="4318"/>
                  </a:lnTo>
                  <a:lnTo>
                    <a:pt x="3101" y="4322"/>
                  </a:lnTo>
                  <a:lnTo>
                    <a:pt x="3101" y="4325"/>
                  </a:lnTo>
                  <a:lnTo>
                    <a:pt x="3101" y="4330"/>
                  </a:lnTo>
                  <a:lnTo>
                    <a:pt x="3100" y="4333"/>
                  </a:lnTo>
                  <a:lnTo>
                    <a:pt x="3097" y="4337"/>
                  </a:lnTo>
                  <a:lnTo>
                    <a:pt x="3095" y="4339"/>
                  </a:lnTo>
                  <a:lnTo>
                    <a:pt x="3092" y="4341"/>
                  </a:lnTo>
                  <a:lnTo>
                    <a:pt x="3088" y="4344"/>
                  </a:lnTo>
                  <a:lnTo>
                    <a:pt x="3081" y="4345"/>
                  </a:lnTo>
                  <a:close/>
                  <a:moveTo>
                    <a:pt x="29" y="4659"/>
                  </a:moveTo>
                  <a:lnTo>
                    <a:pt x="25" y="4659"/>
                  </a:lnTo>
                  <a:lnTo>
                    <a:pt x="22" y="4658"/>
                  </a:lnTo>
                  <a:lnTo>
                    <a:pt x="20" y="4657"/>
                  </a:lnTo>
                  <a:lnTo>
                    <a:pt x="16" y="4654"/>
                  </a:lnTo>
                  <a:lnTo>
                    <a:pt x="14" y="4652"/>
                  </a:lnTo>
                  <a:lnTo>
                    <a:pt x="12" y="4650"/>
                  </a:lnTo>
                  <a:lnTo>
                    <a:pt x="10" y="4646"/>
                  </a:lnTo>
                  <a:lnTo>
                    <a:pt x="9" y="4643"/>
                  </a:lnTo>
                  <a:lnTo>
                    <a:pt x="8" y="4633"/>
                  </a:lnTo>
                  <a:lnTo>
                    <a:pt x="7" y="4621"/>
                  </a:lnTo>
                  <a:lnTo>
                    <a:pt x="6" y="4611"/>
                  </a:lnTo>
                  <a:lnTo>
                    <a:pt x="5" y="4600"/>
                  </a:lnTo>
                  <a:lnTo>
                    <a:pt x="2" y="4580"/>
                  </a:lnTo>
                  <a:lnTo>
                    <a:pt x="1" y="4560"/>
                  </a:lnTo>
                  <a:lnTo>
                    <a:pt x="0" y="4541"/>
                  </a:lnTo>
                  <a:lnTo>
                    <a:pt x="0" y="4521"/>
                  </a:lnTo>
                  <a:lnTo>
                    <a:pt x="0" y="4490"/>
                  </a:lnTo>
                  <a:lnTo>
                    <a:pt x="2" y="4461"/>
                  </a:lnTo>
                  <a:lnTo>
                    <a:pt x="6" y="4431"/>
                  </a:lnTo>
                  <a:lnTo>
                    <a:pt x="10" y="4401"/>
                  </a:lnTo>
                  <a:lnTo>
                    <a:pt x="12" y="4397"/>
                  </a:lnTo>
                  <a:lnTo>
                    <a:pt x="14" y="4394"/>
                  </a:lnTo>
                  <a:lnTo>
                    <a:pt x="16" y="4391"/>
                  </a:lnTo>
                  <a:lnTo>
                    <a:pt x="19" y="4388"/>
                  </a:lnTo>
                  <a:lnTo>
                    <a:pt x="22" y="4386"/>
                  </a:lnTo>
                  <a:lnTo>
                    <a:pt x="25" y="4385"/>
                  </a:lnTo>
                  <a:lnTo>
                    <a:pt x="30" y="4385"/>
                  </a:lnTo>
                  <a:lnTo>
                    <a:pt x="33" y="4385"/>
                  </a:lnTo>
                  <a:lnTo>
                    <a:pt x="37" y="4386"/>
                  </a:lnTo>
                  <a:lnTo>
                    <a:pt x="40" y="4388"/>
                  </a:lnTo>
                  <a:lnTo>
                    <a:pt x="44" y="4391"/>
                  </a:lnTo>
                  <a:lnTo>
                    <a:pt x="46" y="4393"/>
                  </a:lnTo>
                  <a:lnTo>
                    <a:pt x="48" y="4396"/>
                  </a:lnTo>
                  <a:lnTo>
                    <a:pt x="49" y="4400"/>
                  </a:lnTo>
                  <a:lnTo>
                    <a:pt x="49" y="4404"/>
                  </a:lnTo>
                  <a:lnTo>
                    <a:pt x="49" y="4408"/>
                  </a:lnTo>
                  <a:lnTo>
                    <a:pt x="45" y="4436"/>
                  </a:lnTo>
                  <a:lnTo>
                    <a:pt x="41" y="4464"/>
                  </a:lnTo>
                  <a:lnTo>
                    <a:pt x="40" y="4493"/>
                  </a:lnTo>
                  <a:lnTo>
                    <a:pt x="39" y="4521"/>
                  </a:lnTo>
                  <a:lnTo>
                    <a:pt x="39" y="4540"/>
                  </a:lnTo>
                  <a:lnTo>
                    <a:pt x="40" y="4558"/>
                  </a:lnTo>
                  <a:lnTo>
                    <a:pt x="41" y="4577"/>
                  </a:lnTo>
                  <a:lnTo>
                    <a:pt x="44" y="4596"/>
                  </a:lnTo>
                  <a:lnTo>
                    <a:pt x="45" y="4606"/>
                  </a:lnTo>
                  <a:lnTo>
                    <a:pt x="46" y="4616"/>
                  </a:lnTo>
                  <a:lnTo>
                    <a:pt x="47" y="4627"/>
                  </a:lnTo>
                  <a:lnTo>
                    <a:pt x="48" y="4637"/>
                  </a:lnTo>
                  <a:lnTo>
                    <a:pt x="49" y="4641"/>
                  </a:lnTo>
                  <a:lnTo>
                    <a:pt x="48" y="4644"/>
                  </a:lnTo>
                  <a:lnTo>
                    <a:pt x="47" y="4649"/>
                  </a:lnTo>
                  <a:lnTo>
                    <a:pt x="45" y="4651"/>
                  </a:lnTo>
                  <a:lnTo>
                    <a:pt x="43" y="4654"/>
                  </a:lnTo>
                  <a:lnTo>
                    <a:pt x="39" y="4657"/>
                  </a:lnTo>
                  <a:lnTo>
                    <a:pt x="36" y="4658"/>
                  </a:lnTo>
                  <a:lnTo>
                    <a:pt x="32" y="4659"/>
                  </a:lnTo>
                  <a:lnTo>
                    <a:pt x="29" y="4659"/>
                  </a:lnTo>
                  <a:close/>
                  <a:moveTo>
                    <a:pt x="3282" y="4770"/>
                  </a:moveTo>
                  <a:lnTo>
                    <a:pt x="3275" y="4769"/>
                  </a:lnTo>
                  <a:lnTo>
                    <a:pt x="3269" y="4767"/>
                  </a:lnTo>
                  <a:lnTo>
                    <a:pt x="3265" y="4762"/>
                  </a:lnTo>
                  <a:lnTo>
                    <a:pt x="3263" y="4756"/>
                  </a:lnTo>
                  <a:lnTo>
                    <a:pt x="3255" y="4727"/>
                  </a:lnTo>
                  <a:lnTo>
                    <a:pt x="3245" y="4698"/>
                  </a:lnTo>
                  <a:lnTo>
                    <a:pt x="3235" y="4670"/>
                  </a:lnTo>
                  <a:lnTo>
                    <a:pt x="3226" y="4643"/>
                  </a:lnTo>
                  <a:lnTo>
                    <a:pt x="3214" y="4616"/>
                  </a:lnTo>
                  <a:lnTo>
                    <a:pt x="3204" y="4590"/>
                  </a:lnTo>
                  <a:lnTo>
                    <a:pt x="3191" y="4565"/>
                  </a:lnTo>
                  <a:lnTo>
                    <a:pt x="3180" y="4540"/>
                  </a:lnTo>
                  <a:lnTo>
                    <a:pt x="3178" y="4536"/>
                  </a:lnTo>
                  <a:lnTo>
                    <a:pt x="3178" y="4532"/>
                  </a:lnTo>
                  <a:lnTo>
                    <a:pt x="3178" y="4528"/>
                  </a:lnTo>
                  <a:lnTo>
                    <a:pt x="3179" y="4525"/>
                  </a:lnTo>
                  <a:lnTo>
                    <a:pt x="3180" y="4521"/>
                  </a:lnTo>
                  <a:lnTo>
                    <a:pt x="3182" y="4518"/>
                  </a:lnTo>
                  <a:lnTo>
                    <a:pt x="3185" y="4516"/>
                  </a:lnTo>
                  <a:lnTo>
                    <a:pt x="3188" y="4513"/>
                  </a:lnTo>
                  <a:lnTo>
                    <a:pt x="3191" y="4512"/>
                  </a:lnTo>
                  <a:lnTo>
                    <a:pt x="3196" y="4511"/>
                  </a:lnTo>
                  <a:lnTo>
                    <a:pt x="3199" y="4511"/>
                  </a:lnTo>
                  <a:lnTo>
                    <a:pt x="3203" y="4512"/>
                  </a:lnTo>
                  <a:lnTo>
                    <a:pt x="3206" y="4513"/>
                  </a:lnTo>
                  <a:lnTo>
                    <a:pt x="3210" y="4516"/>
                  </a:lnTo>
                  <a:lnTo>
                    <a:pt x="3212" y="4518"/>
                  </a:lnTo>
                  <a:lnTo>
                    <a:pt x="3214" y="4521"/>
                  </a:lnTo>
                  <a:lnTo>
                    <a:pt x="3227" y="4548"/>
                  </a:lnTo>
                  <a:lnTo>
                    <a:pt x="3240" y="4574"/>
                  </a:lnTo>
                  <a:lnTo>
                    <a:pt x="3251" y="4602"/>
                  </a:lnTo>
                  <a:lnTo>
                    <a:pt x="3263" y="4629"/>
                  </a:lnTo>
                  <a:lnTo>
                    <a:pt x="3273" y="4657"/>
                  </a:lnTo>
                  <a:lnTo>
                    <a:pt x="3282" y="4685"/>
                  </a:lnTo>
                  <a:lnTo>
                    <a:pt x="3291" y="4715"/>
                  </a:lnTo>
                  <a:lnTo>
                    <a:pt x="3300" y="4745"/>
                  </a:lnTo>
                  <a:lnTo>
                    <a:pt x="3302" y="4750"/>
                  </a:lnTo>
                  <a:lnTo>
                    <a:pt x="3302" y="4753"/>
                  </a:lnTo>
                  <a:lnTo>
                    <a:pt x="3300" y="4756"/>
                  </a:lnTo>
                  <a:lnTo>
                    <a:pt x="3299" y="4760"/>
                  </a:lnTo>
                  <a:lnTo>
                    <a:pt x="3297" y="4763"/>
                  </a:lnTo>
                  <a:lnTo>
                    <a:pt x="3294" y="4767"/>
                  </a:lnTo>
                  <a:lnTo>
                    <a:pt x="3290" y="4768"/>
                  </a:lnTo>
                  <a:lnTo>
                    <a:pt x="3287" y="4770"/>
                  </a:lnTo>
                  <a:lnTo>
                    <a:pt x="3282" y="4770"/>
                  </a:lnTo>
                  <a:close/>
                  <a:moveTo>
                    <a:pt x="172" y="5107"/>
                  </a:moveTo>
                  <a:lnTo>
                    <a:pt x="168" y="5107"/>
                  </a:lnTo>
                  <a:lnTo>
                    <a:pt x="162" y="5105"/>
                  </a:lnTo>
                  <a:lnTo>
                    <a:pt x="158" y="5102"/>
                  </a:lnTo>
                  <a:lnTo>
                    <a:pt x="155" y="5097"/>
                  </a:lnTo>
                  <a:lnTo>
                    <a:pt x="141" y="5070"/>
                  </a:lnTo>
                  <a:lnTo>
                    <a:pt x="129" y="5042"/>
                  </a:lnTo>
                  <a:lnTo>
                    <a:pt x="117" y="5014"/>
                  </a:lnTo>
                  <a:lnTo>
                    <a:pt x="105" y="4986"/>
                  </a:lnTo>
                  <a:lnTo>
                    <a:pt x="94" y="4958"/>
                  </a:lnTo>
                  <a:lnTo>
                    <a:pt x="84" y="4931"/>
                  </a:lnTo>
                  <a:lnTo>
                    <a:pt x="74" y="4903"/>
                  </a:lnTo>
                  <a:lnTo>
                    <a:pt x="64" y="4876"/>
                  </a:lnTo>
                  <a:lnTo>
                    <a:pt x="63" y="4871"/>
                  </a:lnTo>
                  <a:lnTo>
                    <a:pt x="63" y="4868"/>
                  </a:lnTo>
                  <a:lnTo>
                    <a:pt x="64" y="4864"/>
                  </a:lnTo>
                  <a:lnTo>
                    <a:pt x="66" y="4861"/>
                  </a:lnTo>
                  <a:lnTo>
                    <a:pt x="68" y="4857"/>
                  </a:lnTo>
                  <a:lnTo>
                    <a:pt x="70" y="4855"/>
                  </a:lnTo>
                  <a:lnTo>
                    <a:pt x="74" y="4853"/>
                  </a:lnTo>
                  <a:lnTo>
                    <a:pt x="77" y="4850"/>
                  </a:lnTo>
                  <a:lnTo>
                    <a:pt x="82" y="4850"/>
                  </a:lnTo>
                  <a:lnTo>
                    <a:pt x="85" y="4849"/>
                  </a:lnTo>
                  <a:lnTo>
                    <a:pt x="88" y="4850"/>
                  </a:lnTo>
                  <a:lnTo>
                    <a:pt x="92" y="4852"/>
                  </a:lnTo>
                  <a:lnTo>
                    <a:pt x="95" y="4854"/>
                  </a:lnTo>
                  <a:lnTo>
                    <a:pt x="99" y="4856"/>
                  </a:lnTo>
                  <a:lnTo>
                    <a:pt x="100" y="4860"/>
                  </a:lnTo>
                  <a:lnTo>
                    <a:pt x="102" y="4863"/>
                  </a:lnTo>
                  <a:lnTo>
                    <a:pt x="111" y="4891"/>
                  </a:lnTo>
                  <a:lnTo>
                    <a:pt x="121" y="4917"/>
                  </a:lnTo>
                  <a:lnTo>
                    <a:pt x="131" y="4945"/>
                  </a:lnTo>
                  <a:lnTo>
                    <a:pt x="141" y="4972"/>
                  </a:lnTo>
                  <a:lnTo>
                    <a:pt x="153" y="4998"/>
                  </a:lnTo>
                  <a:lnTo>
                    <a:pt x="165" y="5026"/>
                  </a:lnTo>
                  <a:lnTo>
                    <a:pt x="177" y="5052"/>
                  </a:lnTo>
                  <a:lnTo>
                    <a:pt x="191" y="5080"/>
                  </a:lnTo>
                  <a:lnTo>
                    <a:pt x="192" y="5083"/>
                  </a:lnTo>
                  <a:lnTo>
                    <a:pt x="192" y="5087"/>
                  </a:lnTo>
                  <a:lnTo>
                    <a:pt x="192" y="5091"/>
                  </a:lnTo>
                  <a:lnTo>
                    <a:pt x="191" y="5095"/>
                  </a:lnTo>
                  <a:lnTo>
                    <a:pt x="189" y="5098"/>
                  </a:lnTo>
                  <a:lnTo>
                    <a:pt x="187" y="5102"/>
                  </a:lnTo>
                  <a:lnTo>
                    <a:pt x="185" y="5104"/>
                  </a:lnTo>
                  <a:lnTo>
                    <a:pt x="181" y="5106"/>
                  </a:lnTo>
                  <a:lnTo>
                    <a:pt x="172" y="5107"/>
                  </a:lnTo>
                  <a:close/>
                  <a:moveTo>
                    <a:pt x="3356" y="5237"/>
                  </a:moveTo>
                  <a:lnTo>
                    <a:pt x="3351" y="5237"/>
                  </a:lnTo>
                  <a:lnTo>
                    <a:pt x="3347" y="5236"/>
                  </a:lnTo>
                  <a:lnTo>
                    <a:pt x="3345" y="5234"/>
                  </a:lnTo>
                  <a:lnTo>
                    <a:pt x="3342" y="5231"/>
                  </a:lnTo>
                  <a:lnTo>
                    <a:pt x="3339" y="5229"/>
                  </a:lnTo>
                  <a:lnTo>
                    <a:pt x="3337" y="5226"/>
                  </a:lnTo>
                  <a:lnTo>
                    <a:pt x="3336" y="5223"/>
                  </a:lnTo>
                  <a:lnTo>
                    <a:pt x="3336" y="5219"/>
                  </a:lnTo>
                  <a:lnTo>
                    <a:pt x="3331" y="5176"/>
                  </a:lnTo>
                  <a:lnTo>
                    <a:pt x="3329" y="5150"/>
                  </a:lnTo>
                  <a:lnTo>
                    <a:pt x="3327" y="5123"/>
                  </a:lnTo>
                  <a:lnTo>
                    <a:pt x="3323" y="5098"/>
                  </a:lnTo>
                  <a:lnTo>
                    <a:pt x="3321" y="5074"/>
                  </a:lnTo>
                  <a:lnTo>
                    <a:pt x="3319" y="5050"/>
                  </a:lnTo>
                  <a:lnTo>
                    <a:pt x="3315" y="5028"/>
                  </a:lnTo>
                  <a:lnTo>
                    <a:pt x="3313" y="5006"/>
                  </a:lnTo>
                  <a:lnTo>
                    <a:pt x="3310" y="4985"/>
                  </a:lnTo>
                  <a:lnTo>
                    <a:pt x="3310" y="4981"/>
                  </a:lnTo>
                  <a:lnTo>
                    <a:pt x="3310" y="4977"/>
                  </a:lnTo>
                  <a:lnTo>
                    <a:pt x="3311" y="4973"/>
                  </a:lnTo>
                  <a:lnTo>
                    <a:pt x="3313" y="4971"/>
                  </a:lnTo>
                  <a:lnTo>
                    <a:pt x="3315" y="4967"/>
                  </a:lnTo>
                  <a:lnTo>
                    <a:pt x="3319" y="4965"/>
                  </a:lnTo>
                  <a:lnTo>
                    <a:pt x="3322" y="4964"/>
                  </a:lnTo>
                  <a:lnTo>
                    <a:pt x="3326" y="4963"/>
                  </a:lnTo>
                  <a:lnTo>
                    <a:pt x="3330" y="4963"/>
                  </a:lnTo>
                  <a:lnTo>
                    <a:pt x="3334" y="4963"/>
                  </a:lnTo>
                  <a:lnTo>
                    <a:pt x="3338" y="4964"/>
                  </a:lnTo>
                  <a:lnTo>
                    <a:pt x="3341" y="4966"/>
                  </a:lnTo>
                  <a:lnTo>
                    <a:pt x="3344" y="4969"/>
                  </a:lnTo>
                  <a:lnTo>
                    <a:pt x="3346" y="4972"/>
                  </a:lnTo>
                  <a:lnTo>
                    <a:pt x="3347" y="4975"/>
                  </a:lnTo>
                  <a:lnTo>
                    <a:pt x="3349" y="4979"/>
                  </a:lnTo>
                  <a:lnTo>
                    <a:pt x="3352" y="5001"/>
                  </a:lnTo>
                  <a:lnTo>
                    <a:pt x="3354" y="5023"/>
                  </a:lnTo>
                  <a:lnTo>
                    <a:pt x="3358" y="5045"/>
                  </a:lnTo>
                  <a:lnTo>
                    <a:pt x="3360" y="5070"/>
                  </a:lnTo>
                  <a:lnTo>
                    <a:pt x="3362" y="5094"/>
                  </a:lnTo>
                  <a:lnTo>
                    <a:pt x="3366" y="5119"/>
                  </a:lnTo>
                  <a:lnTo>
                    <a:pt x="3368" y="5145"/>
                  </a:lnTo>
                  <a:lnTo>
                    <a:pt x="3370" y="5173"/>
                  </a:lnTo>
                  <a:lnTo>
                    <a:pt x="3375" y="5215"/>
                  </a:lnTo>
                  <a:lnTo>
                    <a:pt x="3375" y="5219"/>
                  </a:lnTo>
                  <a:lnTo>
                    <a:pt x="3374" y="5223"/>
                  </a:lnTo>
                  <a:lnTo>
                    <a:pt x="3373" y="5227"/>
                  </a:lnTo>
                  <a:lnTo>
                    <a:pt x="3370" y="5230"/>
                  </a:lnTo>
                  <a:lnTo>
                    <a:pt x="3368" y="5232"/>
                  </a:lnTo>
                  <a:lnTo>
                    <a:pt x="3365" y="5235"/>
                  </a:lnTo>
                  <a:lnTo>
                    <a:pt x="3361" y="5236"/>
                  </a:lnTo>
                  <a:lnTo>
                    <a:pt x="3357" y="5237"/>
                  </a:lnTo>
                  <a:lnTo>
                    <a:pt x="3356" y="5237"/>
                  </a:lnTo>
                  <a:close/>
                  <a:moveTo>
                    <a:pt x="412" y="5516"/>
                  </a:moveTo>
                  <a:lnTo>
                    <a:pt x="406" y="5515"/>
                  </a:lnTo>
                  <a:lnTo>
                    <a:pt x="403" y="5513"/>
                  </a:lnTo>
                  <a:lnTo>
                    <a:pt x="398" y="5510"/>
                  </a:lnTo>
                  <a:lnTo>
                    <a:pt x="395" y="5507"/>
                  </a:lnTo>
                  <a:lnTo>
                    <a:pt x="379" y="5482"/>
                  </a:lnTo>
                  <a:lnTo>
                    <a:pt x="363" y="5457"/>
                  </a:lnTo>
                  <a:lnTo>
                    <a:pt x="347" y="5432"/>
                  </a:lnTo>
                  <a:lnTo>
                    <a:pt x="331" y="5407"/>
                  </a:lnTo>
                  <a:lnTo>
                    <a:pt x="314" y="5382"/>
                  </a:lnTo>
                  <a:lnTo>
                    <a:pt x="300" y="5356"/>
                  </a:lnTo>
                  <a:lnTo>
                    <a:pt x="285" y="5331"/>
                  </a:lnTo>
                  <a:lnTo>
                    <a:pt x="270" y="5306"/>
                  </a:lnTo>
                  <a:lnTo>
                    <a:pt x="267" y="5301"/>
                  </a:lnTo>
                  <a:lnTo>
                    <a:pt x="266" y="5298"/>
                  </a:lnTo>
                  <a:lnTo>
                    <a:pt x="266" y="5294"/>
                  </a:lnTo>
                  <a:lnTo>
                    <a:pt x="267" y="5291"/>
                  </a:lnTo>
                  <a:lnTo>
                    <a:pt x="269" y="5287"/>
                  </a:lnTo>
                  <a:lnTo>
                    <a:pt x="271" y="5284"/>
                  </a:lnTo>
                  <a:lnTo>
                    <a:pt x="273" y="5281"/>
                  </a:lnTo>
                  <a:lnTo>
                    <a:pt x="277" y="5278"/>
                  </a:lnTo>
                  <a:lnTo>
                    <a:pt x="280" y="5277"/>
                  </a:lnTo>
                  <a:lnTo>
                    <a:pt x="284" y="5276"/>
                  </a:lnTo>
                  <a:lnTo>
                    <a:pt x="287" y="5276"/>
                  </a:lnTo>
                  <a:lnTo>
                    <a:pt x="292" y="5276"/>
                  </a:lnTo>
                  <a:lnTo>
                    <a:pt x="295" y="5277"/>
                  </a:lnTo>
                  <a:lnTo>
                    <a:pt x="298" y="5279"/>
                  </a:lnTo>
                  <a:lnTo>
                    <a:pt x="301" y="5282"/>
                  </a:lnTo>
                  <a:lnTo>
                    <a:pt x="303" y="5285"/>
                  </a:lnTo>
                  <a:lnTo>
                    <a:pt x="318" y="5310"/>
                  </a:lnTo>
                  <a:lnTo>
                    <a:pt x="333" y="5336"/>
                  </a:lnTo>
                  <a:lnTo>
                    <a:pt x="349" y="5361"/>
                  </a:lnTo>
                  <a:lnTo>
                    <a:pt x="364" y="5386"/>
                  </a:lnTo>
                  <a:lnTo>
                    <a:pt x="380" y="5411"/>
                  </a:lnTo>
                  <a:lnTo>
                    <a:pt x="396" y="5435"/>
                  </a:lnTo>
                  <a:lnTo>
                    <a:pt x="412" y="5461"/>
                  </a:lnTo>
                  <a:lnTo>
                    <a:pt x="428" y="5485"/>
                  </a:lnTo>
                  <a:lnTo>
                    <a:pt x="429" y="5488"/>
                  </a:lnTo>
                  <a:lnTo>
                    <a:pt x="430" y="5492"/>
                  </a:lnTo>
                  <a:lnTo>
                    <a:pt x="431" y="5496"/>
                  </a:lnTo>
                  <a:lnTo>
                    <a:pt x="430" y="5500"/>
                  </a:lnTo>
                  <a:lnTo>
                    <a:pt x="429" y="5503"/>
                  </a:lnTo>
                  <a:lnTo>
                    <a:pt x="428" y="5507"/>
                  </a:lnTo>
                  <a:lnTo>
                    <a:pt x="426" y="5510"/>
                  </a:lnTo>
                  <a:lnTo>
                    <a:pt x="422" y="5512"/>
                  </a:lnTo>
                  <a:lnTo>
                    <a:pt x="412" y="5516"/>
                  </a:lnTo>
                  <a:close/>
                  <a:moveTo>
                    <a:pt x="3414" y="5706"/>
                  </a:moveTo>
                  <a:lnTo>
                    <a:pt x="3411" y="5705"/>
                  </a:lnTo>
                  <a:lnTo>
                    <a:pt x="3407" y="5705"/>
                  </a:lnTo>
                  <a:lnTo>
                    <a:pt x="3404" y="5703"/>
                  </a:lnTo>
                  <a:lnTo>
                    <a:pt x="3401" y="5702"/>
                  </a:lnTo>
                  <a:lnTo>
                    <a:pt x="3399" y="5698"/>
                  </a:lnTo>
                  <a:lnTo>
                    <a:pt x="3397" y="5696"/>
                  </a:lnTo>
                  <a:lnTo>
                    <a:pt x="3396" y="5692"/>
                  </a:lnTo>
                  <a:lnTo>
                    <a:pt x="3395" y="5689"/>
                  </a:lnTo>
                  <a:lnTo>
                    <a:pt x="3390" y="5660"/>
                  </a:lnTo>
                  <a:lnTo>
                    <a:pt x="3386" y="5630"/>
                  </a:lnTo>
                  <a:lnTo>
                    <a:pt x="3382" y="5601"/>
                  </a:lnTo>
                  <a:lnTo>
                    <a:pt x="3378" y="5572"/>
                  </a:lnTo>
                  <a:lnTo>
                    <a:pt x="3374" y="5542"/>
                  </a:lnTo>
                  <a:lnTo>
                    <a:pt x="3370" y="5513"/>
                  </a:lnTo>
                  <a:lnTo>
                    <a:pt x="3366" y="5484"/>
                  </a:lnTo>
                  <a:lnTo>
                    <a:pt x="3362" y="5455"/>
                  </a:lnTo>
                  <a:lnTo>
                    <a:pt x="3362" y="5450"/>
                  </a:lnTo>
                  <a:lnTo>
                    <a:pt x="3362" y="5447"/>
                  </a:lnTo>
                  <a:lnTo>
                    <a:pt x="3365" y="5443"/>
                  </a:lnTo>
                  <a:lnTo>
                    <a:pt x="3366" y="5440"/>
                  </a:lnTo>
                  <a:lnTo>
                    <a:pt x="3369" y="5438"/>
                  </a:lnTo>
                  <a:lnTo>
                    <a:pt x="3372" y="5435"/>
                  </a:lnTo>
                  <a:lnTo>
                    <a:pt x="3375" y="5433"/>
                  </a:lnTo>
                  <a:lnTo>
                    <a:pt x="3380" y="5432"/>
                  </a:lnTo>
                  <a:lnTo>
                    <a:pt x="3383" y="5432"/>
                  </a:lnTo>
                  <a:lnTo>
                    <a:pt x="3386" y="5433"/>
                  </a:lnTo>
                  <a:lnTo>
                    <a:pt x="3390" y="5434"/>
                  </a:lnTo>
                  <a:lnTo>
                    <a:pt x="3393" y="5437"/>
                  </a:lnTo>
                  <a:lnTo>
                    <a:pt x="3397" y="5439"/>
                  </a:lnTo>
                  <a:lnTo>
                    <a:pt x="3399" y="5442"/>
                  </a:lnTo>
                  <a:lnTo>
                    <a:pt x="3400" y="5446"/>
                  </a:lnTo>
                  <a:lnTo>
                    <a:pt x="3401" y="5449"/>
                  </a:lnTo>
                  <a:lnTo>
                    <a:pt x="3405" y="5479"/>
                  </a:lnTo>
                  <a:lnTo>
                    <a:pt x="3409" y="5508"/>
                  </a:lnTo>
                  <a:lnTo>
                    <a:pt x="3413" y="5537"/>
                  </a:lnTo>
                  <a:lnTo>
                    <a:pt x="3417" y="5566"/>
                  </a:lnTo>
                  <a:lnTo>
                    <a:pt x="3421" y="5596"/>
                  </a:lnTo>
                  <a:lnTo>
                    <a:pt x="3425" y="5625"/>
                  </a:lnTo>
                  <a:lnTo>
                    <a:pt x="3429" y="5654"/>
                  </a:lnTo>
                  <a:lnTo>
                    <a:pt x="3434" y="5683"/>
                  </a:lnTo>
                  <a:lnTo>
                    <a:pt x="3434" y="5687"/>
                  </a:lnTo>
                  <a:lnTo>
                    <a:pt x="3434" y="5691"/>
                  </a:lnTo>
                  <a:lnTo>
                    <a:pt x="3432" y="5695"/>
                  </a:lnTo>
                  <a:lnTo>
                    <a:pt x="3430" y="5698"/>
                  </a:lnTo>
                  <a:lnTo>
                    <a:pt x="3428" y="5700"/>
                  </a:lnTo>
                  <a:lnTo>
                    <a:pt x="3424" y="5703"/>
                  </a:lnTo>
                  <a:lnTo>
                    <a:pt x="3421" y="5705"/>
                  </a:lnTo>
                  <a:lnTo>
                    <a:pt x="3417" y="5706"/>
                  </a:lnTo>
                  <a:lnTo>
                    <a:pt x="3414" y="5706"/>
                  </a:lnTo>
                  <a:close/>
                  <a:moveTo>
                    <a:pt x="692" y="5895"/>
                  </a:moveTo>
                  <a:lnTo>
                    <a:pt x="688" y="5895"/>
                  </a:lnTo>
                  <a:lnTo>
                    <a:pt x="684" y="5894"/>
                  </a:lnTo>
                  <a:lnTo>
                    <a:pt x="680" y="5892"/>
                  </a:lnTo>
                  <a:lnTo>
                    <a:pt x="677" y="5888"/>
                  </a:lnTo>
                  <a:lnTo>
                    <a:pt x="659" y="5866"/>
                  </a:lnTo>
                  <a:lnTo>
                    <a:pt x="639" y="5841"/>
                  </a:lnTo>
                  <a:lnTo>
                    <a:pt x="621" y="5818"/>
                  </a:lnTo>
                  <a:lnTo>
                    <a:pt x="602" y="5796"/>
                  </a:lnTo>
                  <a:lnTo>
                    <a:pt x="584" y="5771"/>
                  </a:lnTo>
                  <a:lnTo>
                    <a:pt x="567" y="5749"/>
                  </a:lnTo>
                  <a:lnTo>
                    <a:pt x="548" y="5724"/>
                  </a:lnTo>
                  <a:lnTo>
                    <a:pt x="531" y="5702"/>
                  </a:lnTo>
                  <a:lnTo>
                    <a:pt x="529" y="5698"/>
                  </a:lnTo>
                  <a:lnTo>
                    <a:pt x="528" y="5693"/>
                  </a:lnTo>
                  <a:lnTo>
                    <a:pt x="528" y="5690"/>
                  </a:lnTo>
                  <a:lnTo>
                    <a:pt x="528" y="5687"/>
                  </a:lnTo>
                  <a:lnTo>
                    <a:pt x="529" y="5683"/>
                  </a:lnTo>
                  <a:lnTo>
                    <a:pt x="530" y="5680"/>
                  </a:lnTo>
                  <a:lnTo>
                    <a:pt x="532" y="5676"/>
                  </a:lnTo>
                  <a:lnTo>
                    <a:pt x="536" y="5674"/>
                  </a:lnTo>
                  <a:lnTo>
                    <a:pt x="539" y="5672"/>
                  </a:lnTo>
                  <a:lnTo>
                    <a:pt x="543" y="5671"/>
                  </a:lnTo>
                  <a:lnTo>
                    <a:pt x="546" y="5669"/>
                  </a:lnTo>
                  <a:lnTo>
                    <a:pt x="550" y="5669"/>
                  </a:lnTo>
                  <a:lnTo>
                    <a:pt x="553" y="5671"/>
                  </a:lnTo>
                  <a:lnTo>
                    <a:pt x="557" y="5673"/>
                  </a:lnTo>
                  <a:lnTo>
                    <a:pt x="560" y="5675"/>
                  </a:lnTo>
                  <a:lnTo>
                    <a:pt x="563" y="5677"/>
                  </a:lnTo>
                  <a:lnTo>
                    <a:pt x="581" y="5702"/>
                  </a:lnTo>
                  <a:lnTo>
                    <a:pt x="598" y="5724"/>
                  </a:lnTo>
                  <a:lnTo>
                    <a:pt x="616" y="5747"/>
                  </a:lnTo>
                  <a:lnTo>
                    <a:pt x="633" y="5771"/>
                  </a:lnTo>
                  <a:lnTo>
                    <a:pt x="652" y="5794"/>
                  </a:lnTo>
                  <a:lnTo>
                    <a:pt x="670" y="5817"/>
                  </a:lnTo>
                  <a:lnTo>
                    <a:pt x="688" y="5840"/>
                  </a:lnTo>
                  <a:lnTo>
                    <a:pt x="708" y="5863"/>
                  </a:lnTo>
                  <a:lnTo>
                    <a:pt x="710" y="5867"/>
                  </a:lnTo>
                  <a:lnTo>
                    <a:pt x="711" y="5870"/>
                  </a:lnTo>
                  <a:lnTo>
                    <a:pt x="711" y="5874"/>
                  </a:lnTo>
                  <a:lnTo>
                    <a:pt x="711" y="5878"/>
                  </a:lnTo>
                  <a:lnTo>
                    <a:pt x="711" y="5882"/>
                  </a:lnTo>
                  <a:lnTo>
                    <a:pt x="710" y="5885"/>
                  </a:lnTo>
                  <a:lnTo>
                    <a:pt x="708" y="5888"/>
                  </a:lnTo>
                  <a:lnTo>
                    <a:pt x="704" y="5891"/>
                  </a:lnTo>
                  <a:lnTo>
                    <a:pt x="702" y="5893"/>
                  </a:lnTo>
                  <a:lnTo>
                    <a:pt x="699" y="5894"/>
                  </a:lnTo>
                  <a:lnTo>
                    <a:pt x="695" y="5895"/>
                  </a:lnTo>
                  <a:lnTo>
                    <a:pt x="692" y="5895"/>
                  </a:lnTo>
                  <a:close/>
                  <a:moveTo>
                    <a:pt x="3494" y="6172"/>
                  </a:moveTo>
                  <a:lnTo>
                    <a:pt x="3491" y="6172"/>
                  </a:lnTo>
                  <a:lnTo>
                    <a:pt x="3487" y="6171"/>
                  </a:lnTo>
                  <a:lnTo>
                    <a:pt x="3484" y="6169"/>
                  </a:lnTo>
                  <a:lnTo>
                    <a:pt x="3482" y="6167"/>
                  </a:lnTo>
                  <a:lnTo>
                    <a:pt x="3479" y="6165"/>
                  </a:lnTo>
                  <a:lnTo>
                    <a:pt x="3477" y="6161"/>
                  </a:lnTo>
                  <a:lnTo>
                    <a:pt x="3476" y="6158"/>
                  </a:lnTo>
                  <a:lnTo>
                    <a:pt x="3475" y="6155"/>
                  </a:lnTo>
                  <a:lnTo>
                    <a:pt x="3470" y="6128"/>
                  </a:lnTo>
                  <a:lnTo>
                    <a:pt x="3466" y="6101"/>
                  </a:lnTo>
                  <a:lnTo>
                    <a:pt x="3461" y="6073"/>
                  </a:lnTo>
                  <a:lnTo>
                    <a:pt x="3456" y="6046"/>
                  </a:lnTo>
                  <a:lnTo>
                    <a:pt x="3452" y="6018"/>
                  </a:lnTo>
                  <a:lnTo>
                    <a:pt x="3447" y="5991"/>
                  </a:lnTo>
                  <a:lnTo>
                    <a:pt x="3442" y="5964"/>
                  </a:lnTo>
                  <a:lnTo>
                    <a:pt x="3437" y="5937"/>
                  </a:lnTo>
                  <a:lnTo>
                    <a:pt x="3435" y="5923"/>
                  </a:lnTo>
                  <a:lnTo>
                    <a:pt x="3434" y="5918"/>
                  </a:lnTo>
                  <a:lnTo>
                    <a:pt x="3435" y="5915"/>
                  </a:lnTo>
                  <a:lnTo>
                    <a:pt x="3436" y="5911"/>
                  </a:lnTo>
                  <a:lnTo>
                    <a:pt x="3437" y="5908"/>
                  </a:lnTo>
                  <a:lnTo>
                    <a:pt x="3440" y="5905"/>
                  </a:lnTo>
                  <a:lnTo>
                    <a:pt x="3443" y="5902"/>
                  </a:lnTo>
                  <a:lnTo>
                    <a:pt x="3446" y="5901"/>
                  </a:lnTo>
                  <a:lnTo>
                    <a:pt x="3450" y="5900"/>
                  </a:lnTo>
                  <a:lnTo>
                    <a:pt x="3454" y="5900"/>
                  </a:lnTo>
                  <a:lnTo>
                    <a:pt x="3458" y="5900"/>
                  </a:lnTo>
                  <a:lnTo>
                    <a:pt x="3461" y="5901"/>
                  </a:lnTo>
                  <a:lnTo>
                    <a:pt x="3464" y="5903"/>
                  </a:lnTo>
                  <a:lnTo>
                    <a:pt x="3468" y="5906"/>
                  </a:lnTo>
                  <a:lnTo>
                    <a:pt x="3470" y="5908"/>
                  </a:lnTo>
                  <a:lnTo>
                    <a:pt x="3471" y="5911"/>
                  </a:lnTo>
                  <a:lnTo>
                    <a:pt x="3473" y="5916"/>
                  </a:lnTo>
                  <a:lnTo>
                    <a:pt x="3476" y="5930"/>
                  </a:lnTo>
                  <a:lnTo>
                    <a:pt x="3481" y="5957"/>
                  </a:lnTo>
                  <a:lnTo>
                    <a:pt x="3485" y="5984"/>
                  </a:lnTo>
                  <a:lnTo>
                    <a:pt x="3491" y="6011"/>
                  </a:lnTo>
                  <a:lnTo>
                    <a:pt x="3495" y="6039"/>
                  </a:lnTo>
                  <a:lnTo>
                    <a:pt x="3500" y="6066"/>
                  </a:lnTo>
                  <a:lnTo>
                    <a:pt x="3505" y="6094"/>
                  </a:lnTo>
                  <a:lnTo>
                    <a:pt x="3509" y="6121"/>
                  </a:lnTo>
                  <a:lnTo>
                    <a:pt x="3514" y="6149"/>
                  </a:lnTo>
                  <a:lnTo>
                    <a:pt x="3514" y="6153"/>
                  </a:lnTo>
                  <a:lnTo>
                    <a:pt x="3514" y="6157"/>
                  </a:lnTo>
                  <a:lnTo>
                    <a:pt x="3512" y="6160"/>
                  </a:lnTo>
                  <a:lnTo>
                    <a:pt x="3510" y="6164"/>
                  </a:lnTo>
                  <a:lnTo>
                    <a:pt x="3508" y="6166"/>
                  </a:lnTo>
                  <a:lnTo>
                    <a:pt x="3505" y="6168"/>
                  </a:lnTo>
                  <a:lnTo>
                    <a:pt x="3501" y="6171"/>
                  </a:lnTo>
                  <a:lnTo>
                    <a:pt x="3497" y="6172"/>
                  </a:lnTo>
                  <a:lnTo>
                    <a:pt x="3494" y="6172"/>
                  </a:lnTo>
                  <a:close/>
                  <a:moveTo>
                    <a:pt x="1037" y="6214"/>
                  </a:moveTo>
                  <a:lnTo>
                    <a:pt x="1027" y="6212"/>
                  </a:lnTo>
                  <a:lnTo>
                    <a:pt x="1002" y="6196"/>
                  </a:lnTo>
                  <a:lnTo>
                    <a:pt x="976" y="6179"/>
                  </a:lnTo>
                  <a:lnTo>
                    <a:pt x="951" y="6163"/>
                  </a:lnTo>
                  <a:lnTo>
                    <a:pt x="927" y="6144"/>
                  </a:lnTo>
                  <a:lnTo>
                    <a:pt x="903" y="6126"/>
                  </a:lnTo>
                  <a:lnTo>
                    <a:pt x="880" y="6106"/>
                  </a:lnTo>
                  <a:lnTo>
                    <a:pt x="858" y="6087"/>
                  </a:lnTo>
                  <a:lnTo>
                    <a:pt x="835" y="6066"/>
                  </a:lnTo>
                  <a:lnTo>
                    <a:pt x="833" y="6064"/>
                  </a:lnTo>
                  <a:lnTo>
                    <a:pt x="831" y="6061"/>
                  </a:lnTo>
                  <a:lnTo>
                    <a:pt x="830" y="6057"/>
                  </a:lnTo>
                  <a:lnTo>
                    <a:pt x="830" y="6052"/>
                  </a:lnTo>
                  <a:lnTo>
                    <a:pt x="830" y="6049"/>
                  </a:lnTo>
                  <a:lnTo>
                    <a:pt x="831" y="6046"/>
                  </a:lnTo>
                  <a:lnTo>
                    <a:pt x="833" y="6042"/>
                  </a:lnTo>
                  <a:lnTo>
                    <a:pt x="835" y="6039"/>
                  </a:lnTo>
                  <a:lnTo>
                    <a:pt x="838" y="6036"/>
                  </a:lnTo>
                  <a:lnTo>
                    <a:pt x="841" y="6034"/>
                  </a:lnTo>
                  <a:lnTo>
                    <a:pt x="846" y="6033"/>
                  </a:lnTo>
                  <a:lnTo>
                    <a:pt x="849" y="6033"/>
                  </a:lnTo>
                  <a:lnTo>
                    <a:pt x="852" y="6033"/>
                  </a:lnTo>
                  <a:lnTo>
                    <a:pt x="856" y="6034"/>
                  </a:lnTo>
                  <a:lnTo>
                    <a:pt x="859" y="6035"/>
                  </a:lnTo>
                  <a:lnTo>
                    <a:pt x="863" y="6038"/>
                  </a:lnTo>
                  <a:lnTo>
                    <a:pt x="883" y="6058"/>
                  </a:lnTo>
                  <a:lnTo>
                    <a:pt x="905" y="6077"/>
                  </a:lnTo>
                  <a:lnTo>
                    <a:pt x="928" y="6095"/>
                  </a:lnTo>
                  <a:lnTo>
                    <a:pt x="951" y="6113"/>
                  </a:lnTo>
                  <a:lnTo>
                    <a:pt x="974" y="6130"/>
                  </a:lnTo>
                  <a:lnTo>
                    <a:pt x="998" y="6147"/>
                  </a:lnTo>
                  <a:lnTo>
                    <a:pt x="1022" y="6163"/>
                  </a:lnTo>
                  <a:lnTo>
                    <a:pt x="1047" y="6177"/>
                  </a:lnTo>
                  <a:lnTo>
                    <a:pt x="1051" y="6180"/>
                  </a:lnTo>
                  <a:lnTo>
                    <a:pt x="1053" y="6183"/>
                  </a:lnTo>
                  <a:lnTo>
                    <a:pt x="1056" y="6187"/>
                  </a:lnTo>
                  <a:lnTo>
                    <a:pt x="1057" y="6190"/>
                  </a:lnTo>
                  <a:lnTo>
                    <a:pt x="1057" y="6194"/>
                  </a:lnTo>
                  <a:lnTo>
                    <a:pt x="1057" y="6197"/>
                  </a:lnTo>
                  <a:lnTo>
                    <a:pt x="1056" y="6202"/>
                  </a:lnTo>
                  <a:lnTo>
                    <a:pt x="1054" y="6205"/>
                  </a:lnTo>
                  <a:lnTo>
                    <a:pt x="1051" y="6208"/>
                  </a:lnTo>
                  <a:lnTo>
                    <a:pt x="1047" y="6212"/>
                  </a:lnTo>
                  <a:lnTo>
                    <a:pt x="1043" y="6214"/>
                  </a:lnTo>
                  <a:lnTo>
                    <a:pt x="1037" y="6214"/>
                  </a:lnTo>
                  <a:close/>
                  <a:moveTo>
                    <a:pt x="1477" y="6384"/>
                  </a:moveTo>
                  <a:lnTo>
                    <a:pt x="1471" y="6383"/>
                  </a:lnTo>
                  <a:lnTo>
                    <a:pt x="1434" y="6370"/>
                  </a:lnTo>
                  <a:lnTo>
                    <a:pt x="1396" y="6359"/>
                  </a:lnTo>
                  <a:lnTo>
                    <a:pt x="1360" y="6347"/>
                  </a:lnTo>
                  <a:lnTo>
                    <a:pt x="1322" y="6336"/>
                  </a:lnTo>
                  <a:lnTo>
                    <a:pt x="1302" y="6331"/>
                  </a:lnTo>
                  <a:lnTo>
                    <a:pt x="1283" y="6324"/>
                  </a:lnTo>
                  <a:lnTo>
                    <a:pt x="1264" y="6319"/>
                  </a:lnTo>
                  <a:lnTo>
                    <a:pt x="1245" y="6313"/>
                  </a:lnTo>
                  <a:lnTo>
                    <a:pt x="1241" y="6311"/>
                  </a:lnTo>
                  <a:lnTo>
                    <a:pt x="1238" y="6308"/>
                  </a:lnTo>
                  <a:lnTo>
                    <a:pt x="1236" y="6306"/>
                  </a:lnTo>
                  <a:lnTo>
                    <a:pt x="1233" y="6303"/>
                  </a:lnTo>
                  <a:lnTo>
                    <a:pt x="1232" y="6299"/>
                  </a:lnTo>
                  <a:lnTo>
                    <a:pt x="1232" y="6294"/>
                  </a:lnTo>
                  <a:lnTo>
                    <a:pt x="1232" y="6291"/>
                  </a:lnTo>
                  <a:lnTo>
                    <a:pt x="1233" y="6288"/>
                  </a:lnTo>
                  <a:lnTo>
                    <a:pt x="1234" y="6284"/>
                  </a:lnTo>
                  <a:lnTo>
                    <a:pt x="1237" y="6281"/>
                  </a:lnTo>
                  <a:lnTo>
                    <a:pt x="1240" y="6278"/>
                  </a:lnTo>
                  <a:lnTo>
                    <a:pt x="1242" y="6276"/>
                  </a:lnTo>
                  <a:lnTo>
                    <a:pt x="1247" y="6275"/>
                  </a:lnTo>
                  <a:lnTo>
                    <a:pt x="1251" y="6274"/>
                  </a:lnTo>
                  <a:lnTo>
                    <a:pt x="1254" y="6274"/>
                  </a:lnTo>
                  <a:lnTo>
                    <a:pt x="1259" y="6275"/>
                  </a:lnTo>
                  <a:lnTo>
                    <a:pt x="1277" y="6282"/>
                  </a:lnTo>
                  <a:lnTo>
                    <a:pt x="1295" y="6288"/>
                  </a:lnTo>
                  <a:lnTo>
                    <a:pt x="1314" y="6293"/>
                  </a:lnTo>
                  <a:lnTo>
                    <a:pt x="1332" y="6298"/>
                  </a:lnTo>
                  <a:lnTo>
                    <a:pt x="1370" y="6309"/>
                  </a:lnTo>
                  <a:lnTo>
                    <a:pt x="1408" y="6321"/>
                  </a:lnTo>
                  <a:lnTo>
                    <a:pt x="1446" y="6333"/>
                  </a:lnTo>
                  <a:lnTo>
                    <a:pt x="1483" y="6346"/>
                  </a:lnTo>
                  <a:lnTo>
                    <a:pt x="1487" y="6348"/>
                  </a:lnTo>
                  <a:lnTo>
                    <a:pt x="1490" y="6351"/>
                  </a:lnTo>
                  <a:lnTo>
                    <a:pt x="1493" y="6353"/>
                  </a:lnTo>
                  <a:lnTo>
                    <a:pt x="1495" y="6356"/>
                  </a:lnTo>
                  <a:lnTo>
                    <a:pt x="1496" y="6360"/>
                  </a:lnTo>
                  <a:lnTo>
                    <a:pt x="1497" y="6363"/>
                  </a:lnTo>
                  <a:lnTo>
                    <a:pt x="1496" y="6368"/>
                  </a:lnTo>
                  <a:lnTo>
                    <a:pt x="1496" y="6371"/>
                  </a:lnTo>
                  <a:lnTo>
                    <a:pt x="1493" y="6377"/>
                  </a:lnTo>
                  <a:lnTo>
                    <a:pt x="1488" y="6381"/>
                  </a:lnTo>
                  <a:lnTo>
                    <a:pt x="1483" y="6384"/>
                  </a:lnTo>
                  <a:lnTo>
                    <a:pt x="1477" y="6384"/>
                  </a:lnTo>
                  <a:close/>
                  <a:moveTo>
                    <a:pt x="1907" y="6580"/>
                  </a:moveTo>
                  <a:lnTo>
                    <a:pt x="1896" y="6578"/>
                  </a:lnTo>
                  <a:lnTo>
                    <a:pt x="1871" y="6564"/>
                  </a:lnTo>
                  <a:lnTo>
                    <a:pt x="1845" y="6549"/>
                  </a:lnTo>
                  <a:lnTo>
                    <a:pt x="1818" y="6535"/>
                  </a:lnTo>
                  <a:lnTo>
                    <a:pt x="1793" y="6522"/>
                  </a:lnTo>
                  <a:lnTo>
                    <a:pt x="1767" y="6509"/>
                  </a:lnTo>
                  <a:lnTo>
                    <a:pt x="1740" y="6496"/>
                  </a:lnTo>
                  <a:lnTo>
                    <a:pt x="1714" y="6484"/>
                  </a:lnTo>
                  <a:lnTo>
                    <a:pt x="1688" y="6471"/>
                  </a:lnTo>
                  <a:lnTo>
                    <a:pt x="1684" y="6469"/>
                  </a:lnTo>
                  <a:lnTo>
                    <a:pt x="1682" y="6467"/>
                  </a:lnTo>
                  <a:lnTo>
                    <a:pt x="1680" y="6463"/>
                  </a:lnTo>
                  <a:lnTo>
                    <a:pt x="1677" y="6461"/>
                  </a:lnTo>
                  <a:lnTo>
                    <a:pt x="1677" y="6456"/>
                  </a:lnTo>
                  <a:lnTo>
                    <a:pt x="1676" y="6453"/>
                  </a:lnTo>
                  <a:lnTo>
                    <a:pt x="1677" y="6449"/>
                  </a:lnTo>
                  <a:lnTo>
                    <a:pt x="1678" y="6445"/>
                  </a:lnTo>
                  <a:lnTo>
                    <a:pt x="1681" y="6441"/>
                  </a:lnTo>
                  <a:lnTo>
                    <a:pt x="1683" y="6439"/>
                  </a:lnTo>
                  <a:lnTo>
                    <a:pt x="1686" y="6437"/>
                  </a:lnTo>
                  <a:lnTo>
                    <a:pt x="1689" y="6434"/>
                  </a:lnTo>
                  <a:lnTo>
                    <a:pt x="1693" y="6434"/>
                  </a:lnTo>
                  <a:lnTo>
                    <a:pt x="1697" y="6433"/>
                  </a:lnTo>
                  <a:lnTo>
                    <a:pt x="1700" y="6434"/>
                  </a:lnTo>
                  <a:lnTo>
                    <a:pt x="1705" y="6436"/>
                  </a:lnTo>
                  <a:lnTo>
                    <a:pt x="1731" y="6448"/>
                  </a:lnTo>
                  <a:lnTo>
                    <a:pt x="1758" y="6461"/>
                  </a:lnTo>
                  <a:lnTo>
                    <a:pt x="1784" y="6473"/>
                  </a:lnTo>
                  <a:lnTo>
                    <a:pt x="1810" y="6487"/>
                  </a:lnTo>
                  <a:lnTo>
                    <a:pt x="1837" y="6501"/>
                  </a:lnTo>
                  <a:lnTo>
                    <a:pt x="1863" y="6515"/>
                  </a:lnTo>
                  <a:lnTo>
                    <a:pt x="1889" y="6530"/>
                  </a:lnTo>
                  <a:lnTo>
                    <a:pt x="1916" y="6543"/>
                  </a:lnTo>
                  <a:lnTo>
                    <a:pt x="1919" y="6546"/>
                  </a:lnTo>
                  <a:lnTo>
                    <a:pt x="1922" y="6549"/>
                  </a:lnTo>
                  <a:lnTo>
                    <a:pt x="1924" y="6553"/>
                  </a:lnTo>
                  <a:lnTo>
                    <a:pt x="1925" y="6556"/>
                  </a:lnTo>
                  <a:lnTo>
                    <a:pt x="1926" y="6559"/>
                  </a:lnTo>
                  <a:lnTo>
                    <a:pt x="1926" y="6563"/>
                  </a:lnTo>
                  <a:lnTo>
                    <a:pt x="1925" y="6567"/>
                  </a:lnTo>
                  <a:lnTo>
                    <a:pt x="1924" y="6571"/>
                  </a:lnTo>
                  <a:lnTo>
                    <a:pt x="1920" y="6574"/>
                  </a:lnTo>
                  <a:lnTo>
                    <a:pt x="1916" y="6578"/>
                  </a:lnTo>
                  <a:lnTo>
                    <a:pt x="1911" y="6580"/>
                  </a:lnTo>
                  <a:lnTo>
                    <a:pt x="1907" y="6580"/>
                  </a:lnTo>
                  <a:close/>
                  <a:moveTo>
                    <a:pt x="3506" y="6642"/>
                  </a:moveTo>
                  <a:lnTo>
                    <a:pt x="3502" y="6642"/>
                  </a:lnTo>
                  <a:lnTo>
                    <a:pt x="3499" y="6641"/>
                  </a:lnTo>
                  <a:lnTo>
                    <a:pt x="3495" y="6640"/>
                  </a:lnTo>
                  <a:lnTo>
                    <a:pt x="3492" y="6637"/>
                  </a:lnTo>
                  <a:lnTo>
                    <a:pt x="3490" y="6635"/>
                  </a:lnTo>
                  <a:lnTo>
                    <a:pt x="3487" y="6632"/>
                  </a:lnTo>
                  <a:lnTo>
                    <a:pt x="3486" y="6628"/>
                  </a:lnTo>
                  <a:lnTo>
                    <a:pt x="3485" y="6625"/>
                  </a:lnTo>
                  <a:lnTo>
                    <a:pt x="3486" y="6620"/>
                  </a:lnTo>
                  <a:lnTo>
                    <a:pt x="3489" y="6595"/>
                  </a:lnTo>
                  <a:lnTo>
                    <a:pt x="3492" y="6570"/>
                  </a:lnTo>
                  <a:lnTo>
                    <a:pt x="3494" y="6546"/>
                  </a:lnTo>
                  <a:lnTo>
                    <a:pt x="3495" y="6522"/>
                  </a:lnTo>
                  <a:lnTo>
                    <a:pt x="3497" y="6497"/>
                  </a:lnTo>
                  <a:lnTo>
                    <a:pt x="3498" y="6473"/>
                  </a:lnTo>
                  <a:lnTo>
                    <a:pt x="3499" y="6450"/>
                  </a:lnTo>
                  <a:lnTo>
                    <a:pt x="3499" y="6426"/>
                  </a:lnTo>
                  <a:lnTo>
                    <a:pt x="3499" y="6417"/>
                  </a:lnTo>
                  <a:lnTo>
                    <a:pt x="3499" y="6407"/>
                  </a:lnTo>
                  <a:lnTo>
                    <a:pt x="3499" y="6398"/>
                  </a:lnTo>
                  <a:lnTo>
                    <a:pt x="3499" y="6387"/>
                  </a:lnTo>
                  <a:lnTo>
                    <a:pt x="3499" y="6384"/>
                  </a:lnTo>
                  <a:lnTo>
                    <a:pt x="3500" y="6379"/>
                  </a:lnTo>
                  <a:lnTo>
                    <a:pt x="3501" y="6376"/>
                  </a:lnTo>
                  <a:lnTo>
                    <a:pt x="3503" y="6374"/>
                  </a:lnTo>
                  <a:lnTo>
                    <a:pt x="3507" y="6371"/>
                  </a:lnTo>
                  <a:lnTo>
                    <a:pt x="3510" y="6369"/>
                  </a:lnTo>
                  <a:lnTo>
                    <a:pt x="3514" y="6368"/>
                  </a:lnTo>
                  <a:lnTo>
                    <a:pt x="3517" y="6367"/>
                  </a:lnTo>
                  <a:lnTo>
                    <a:pt x="3522" y="6368"/>
                  </a:lnTo>
                  <a:lnTo>
                    <a:pt x="3525" y="6369"/>
                  </a:lnTo>
                  <a:lnTo>
                    <a:pt x="3529" y="6370"/>
                  </a:lnTo>
                  <a:lnTo>
                    <a:pt x="3532" y="6372"/>
                  </a:lnTo>
                  <a:lnTo>
                    <a:pt x="3534" y="6376"/>
                  </a:lnTo>
                  <a:lnTo>
                    <a:pt x="3536" y="6379"/>
                  </a:lnTo>
                  <a:lnTo>
                    <a:pt x="3537" y="6383"/>
                  </a:lnTo>
                  <a:lnTo>
                    <a:pt x="3538" y="6386"/>
                  </a:lnTo>
                  <a:lnTo>
                    <a:pt x="3538" y="6397"/>
                  </a:lnTo>
                  <a:lnTo>
                    <a:pt x="3538" y="6407"/>
                  </a:lnTo>
                  <a:lnTo>
                    <a:pt x="3538" y="6417"/>
                  </a:lnTo>
                  <a:lnTo>
                    <a:pt x="3538" y="6426"/>
                  </a:lnTo>
                  <a:lnTo>
                    <a:pt x="3538" y="6450"/>
                  </a:lnTo>
                  <a:lnTo>
                    <a:pt x="3538" y="6475"/>
                  </a:lnTo>
                  <a:lnTo>
                    <a:pt x="3537" y="6499"/>
                  </a:lnTo>
                  <a:lnTo>
                    <a:pt x="3536" y="6524"/>
                  </a:lnTo>
                  <a:lnTo>
                    <a:pt x="3533" y="6548"/>
                  </a:lnTo>
                  <a:lnTo>
                    <a:pt x="3531" y="6573"/>
                  </a:lnTo>
                  <a:lnTo>
                    <a:pt x="3528" y="6600"/>
                  </a:lnTo>
                  <a:lnTo>
                    <a:pt x="3525" y="6625"/>
                  </a:lnTo>
                  <a:lnTo>
                    <a:pt x="3524" y="6629"/>
                  </a:lnTo>
                  <a:lnTo>
                    <a:pt x="3523" y="6632"/>
                  </a:lnTo>
                  <a:lnTo>
                    <a:pt x="3521" y="6635"/>
                  </a:lnTo>
                  <a:lnTo>
                    <a:pt x="3518" y="6637"/>
                  </a:lnTo>
                  <a:lnTo>
                    <a:pt x="3515" y="6640"/>
                  </a:lnTo>
                  <a:lnTo>
                    <a:pt x="3513" y="6641"/>
                  </a:lnTo>
                  <a:lnTo>
                    <a:pt x="3509" y="6642"/>
                  </a:lnTo>
                  <a:lnTo>
                    <a:pt x="3506" y="6642"/>
                  </a:lnTo>
                  <a:close/>
                  <a:moveTo>
                    <a:pt x="2300" y="6842"/>
                  </a:moveTo>
                  <a:lnTo>
                    <a:pt x="2289" y="6838"/>
                  </a:lnTo>
                  <a:lnTo>
                    <a:pt x="2265" y="6820"/>
                  </a:lnTo>
                  <a:lnTo>
                    <a:pt x="2240" y="6801"/>
                  </a:lnTo>
                  <a:lnTo>
                    <a:pt x="2216" y="6784"/>
                  </a:lnTo>
                  <a:lnTo>
                    <a:pt x="2192" y="6767"/>
                  </a:lnTo>
                  <a:lnTo>
                    <a:pt x="2168" y="6750"/>
                  </a:lnTo>
                  <a:lnTo>
                    <a:pt x="2144" y="6734"/>
                  </a:lnTo>
                  <a:lnTo>
                    <a:pt x="2120" y="6717"/>
                  </a:lnTo>
                  <a:lnTo>
                    <a:pt x="2097" y="6702"/>
                  </a:lnTo>
                  <a:lnTo>
                    <a:pt x="2094" y="6698"/>
                  </a:lnTo>
                  <a:lnTo>
                    <a:pt x="2091" y="6696"/>
                  </a:lnTo>
                  <a:lnTo>
                    <a:pt x="2089" y="6692"/>
                  </a:lnTo>
                  <a:lnTo>
                    <a:pt x="2089" y="6689"/>
                  </a:lnTo>
                  <a:lnTo>
                    <a:pt x="2088" y="6684"/>
                  </a:lnTo>
                  <a:lnTo>
                    <a:pt x="2088" y="6681"/>
                  </a:lnTo>
                  <a:lnTo>
                    <a:pt x="2089" y="6678"/>
                  </a:lnTo>
                  <a:lnTo>
                    <a:pt x="2091" y="6674"/>
                  </a:lnTo>
                  <a:lnTo>
                    <a:pt x="2094" y="6671"/>
                  </a:lnTo>
                  <a:lnTo>
                    <a:pt x="2097" y="6668"/>
                  </a:lnTo>
                  <a:lnTo>
                    <a:pt x="2101" y="6666"/>
                  </a:lnTo>
                  <a:lnTo>
                    <a:pt x="2104" y="6665"/>
                  </a:lnTo>
                  <a:lnTo>
                    <a:pt x="2107" y="6665"/>
                  </a:lnTo>
                  <a:lnTo>
                    <a:pt x="2112" y="6665"/>
                  </a:lnTo>
                  <a:lnTo>
                    <a:pt x="2115" y="6666"/>
                  </a:lnTo>
                  <a:lnTo>
                    <a:pt x="2119" y="6668"/>
                  </a:lnTo>
                  <a:lnTo>
                    <a:pt x="2143" y="6684"/>
                  </a:lnTo>
                  <a:lnTo>
                    <a:pt x="2167" y="6701"/>
                  </a:lnTo>
                  <a:lnTo>
                    <a:pt x="2191" y="6718"/>
                  </a:lnTo>
                  <a:lnTo>
                    <a:pt x="2215" y="6735"/>
                  </a:lnTo>
                  <a:lnTo>
                    <a:pt x="2239" y="6752"/>
                  </a:lnTo>
                  <a:lnTo>
                    <a:pt x="2263" y="6770"/>
                  </a:lnTo>
                  <a:lnTo>
                    <a:pt x="2288" y="6788"/>
                  </a:lnTo>
                  <a:lnTo>
                    <a:pt x="2312" y="6806"/>
                  </a:lnTo>
                  <a:lnTo>
                    <a:pt x="2315" y="6809"/>
                  </a:lnTo>
                  <a:lnTo>
                    <a:pt x="2317" y="6812"/>
                  </a:lnTo>
                  <a:lnTo>
                    <a:pt x="2319" y="6815"/>
                  </a:lnTo>
                  <a:lnTo>
                    <a:pt x="2320" y="6820"/>
                  </a:lnTo>
                  <a:lnTo>
                    <a:pt x="2320" y="6823"/>
                  </a:lnTo>
                  <a:lnTo>
                    <a:pt x="2320" y="6827"/>
                  </a:lnTo>
                  <a:lnTo>
                    <a:pt x="2319" y="6830"/>
                  </a:lnTo>
                  <a:lnTo>
                    <a:pt x="2316" y="6834"/>
                  </a:lnTo>
                  <a:lnTo>
                    <a:pt x="2313" y="6837"/>
                  </a:lnTo>
                  <a:lnTo>
                    <a:pt x="2309" y="6839"/>
                  </a:lnTo>
                  <a:lnTo>
                    <a:pt x="2305" y="6842"/>
                  </a:lnTo>
                  <a:lnTo>
                    <a:pt x="2300" y="6842"/>
                  </a:lnTo>
                  <a:close/>
                  <a:moveTo>
                    <a:pt x="2706" y="7081"/>
                  </a:moveTo>
                  <a:lnTo>
                    <a:pt x="2698" y="7079"/>
                  </a:lnTo>
                  <a:lnTo>
                    <a:pt x="2672" y="7069"/>
                  </a:lnTo>
                  <a:lnTo>
                    <a:pt x="2644" y="7056"/>
                  </a:lnTo>
                  <a:lnTo>
                    <a:pt x="2617" y="7043"/>
                  </a:lnTo>
                  <a:lnTo>
                    <a:pt x="2590" y="7031"/>
                  </a:lnTo>
                  <a:lnTo>
                    <a:pt x="2564" y="7017"/>
                  </a:lnTo>
                  <a:lnTo>
                    <a:pt x="2538" y="7003"/>
                  </a:lnTo>
                  <a:lnTo>
                    <a:pt x="2511" y="6988"/>
                  </a:lnTo>
                  <a:lnTo>
                    <a:pt x="2485" y="6973"/>
                  </a:lnTo>
                  <a:lnTo>
                    <a:pt x="2481" y="6971"/>
                  </a:lnTo>
                  <a:lnTo>
                    <a:pt x="2479" y="6968"/>
                  </a:lnTo>
                  <a:lnTo>
                    <a:pt x="2477" y="6964"/>
                  </a:lnTo>
                  <a:lnTo>
                    <a:pt x="2476" y="6961"/>
                  </a:lnTo>
                  <a:lnTo>
                    <a:pt x="2475" y="6957"/>
                  </a:lnTo>
                  <a:lnTo>
                    <a:pt x="2476" y="6953"/>
                  </a:lnTo>
                  <a:lnTo>
                    <a:pt x="2476" y="6949"/>
                  </a:lnTo>
                  <a:lnTo>
                    <a:pt x="2478" y="6946"/>
                  </a:lnTo>
                  <a:lnTo>
                    <a:pt x="2480" y="6943"/>
                  </a:lnTo>
                  <a:lnTo>
                    <a:pt x="2483" y="6940"/>
                  </a:lnTo>
                  <a:lnTo>
                    <a:pt x="2486" y="6938"/>
                  </a:lnTo>
                  <a:lnTo>
                    <a:pt x="2489" y="6937"/>
                  </a:lnTo>
                  <a:lnTo>
                    <a:pt x="2494" y="6937"/>
                  </a:lnTo>
                  <a:lnTo>
                    <a:pt x="2497" y="6937"/>
                  </a:lnTo>
                  <a:lnTo>
                    <a:pt x="2501" y="6938"/>
                  </a:lnTo>
                  <a:lnTo>
                    <a:pt x="2504" y="6939"/>
                  </a:lnTo>
                  <a:lnTo>
                    <a:pt x="2531" y="6954"/>
                  </a:lnTo>
                  <a:lnTo>
                    <a:pt x="2556" y="6968"/>
                  </a:lnTo>
                  <a:lnTo>
                    <a:pt x="2582" y="6982"/>
                  </a:lnTo>
                  <a:lnTo>
                    <a:pt x="2608" y="6995"/>
                  </a:lnTo>
                  <a:lnTo>
                    <a:pt x="2634" y="7008"/>
                  </a:lnTo>
                  <a:lnTo>
                    <a:pt x="2660" y="7021"/>
                  </a:lnTo>
                  <a:lnTo>
                    <a:pt x="2687" y="7032"/>
                  </a:lnTo>
                  <a:lnTo>
                    <a:pt x="2713" y="7043"/>
                  </a:lnTo>
                  <a:lnTo>
                    <a:pt x="2717" y="7045"/>
                  </a:lnTo>
                  <a:lnTo>
                    <a:pt x="2720" y="7047"/>
                  </a:lnTo>
                  <a:lnTo>
                    <a:pt x="2722" y="7050"/>
                  </a:lnTo>
                  <a:lnTo>
                    <a:pt x="2725" y="7054"/>
                  </a:lnTo>
                  <a:lnTo>
                    <a:pt x="2726" y="7057"/>
                  </a:lnTo>
                  <a:lnTo>
                    <a:pt x="2726" y="7061"/>
                  </a:lnTo>
                  <a:lnTo>
                    <a:pt x="2726" y="7065"/>
                  </a:lnTo>
                  <a:lnTo>
                    <a:pt x="2725" y="7069"/>
                  </a:lnTo>
                  <a:lnTo>
                    <a:pt x="2721" y="7073"/>
                  </a:lnTo>
                  <a:lnTo>
                    <a:pt x="2717" y="7078"/>
                  </a:lnTo>
                  <a:lnTo>
                    <a:pt x="2712" y="7080"/>
                  </a:lnTo>
                  <a:lnTo>
                    <a:pt x="2706" y="7081"/>
                  </a:lnTo>
                  <a:close/>
                  <a:moveTo>
                    <a:pt x="3374" y="7092"/>
                  </a:moveTo>
                  <a:lnTo>
                    <a:pt x="3372" y="7092"/>
                  </a:lnTo>
                  <a:lnTo>
                    <a:pt x="3368" y="7090"/>
                  </a:lnTo>
                  <a:lnTo>
                    <a:pt x="3365" y="7089"/>
                  </a:lnTo>
                  <a:lnTo>
                    <a:pt x="3362" y="7087"/>
                  </a:lnTo>
                  <a:lnTo>
                    <a:pt x="3359" y="7085"/>
                  </a:lnTo>
                  <a:lnTo>
                    <a:pt x="3357" y="7081"/>
                  </a:lnTo>
                  <a:lnTo>
                    <a:pt x="3356" y="7078"/>
                  </a:lnTo>
                  <a:lnTo>
                    <a:pt x="3354" y="7074"/>
                  </a:lnTo>
                  <a:lnTo>
                    <a:pt x="3354" y="7070"/>
                  </a:lnTo>
                  <a:lnTo>
                    <a:pt x="3356" y="7066"/>
                  </a:lnTo>
                  <a:lnTo>
                    <a:pt x="3357" y="7063"/>
                  </a:lnTo>
                  <a:lnTo>
                    <a:pt x="3359" y="7060"/>
                  </a:lnTo>
                  <a:lnTo>
                    <a:pt x="3370" y="7046"/>
                  </a:lnTo>
                  <a:lnTo>
                    <a:pt x="3381" y="7030"/>
                  </a:lnTo>
                  <a:lnTo>
                    <a:pt x="3390" y="7014"/>
                  </a:lnTo>
                  <a:lnTo>
                    <a:pt x="3399" y="6995"/>
                  </a:lnTo>
                  <a:lnTo>
                    <a:pt x="3407" y="6976"/>
                  </a:lnTo>
                  <a:lnTo>
                    <a:pt x="3414" y="6955"/>
                  </a:lnTo>
                  <a:lnTo>
                    <a:pt x="3421" y="6933"/>
                  </a:lnTo>
                  <a:lnTo>
                    <a:pt x="3428" y="6910"/>
                  </a:lnTo>
                  <a:lnTo>
                    <a:pt x="3431" y="6895"/>
                  </a:lnTo>
                  <a:lnTo>
                    <a:pt x="3436" y="6881"/>
                  </a:lnTo>
                  <a:lnTo>
                    <a:pt x="3439" y="6866"/>
                  </a:lnTo>
                  <a:lnTo>
                    <a:pt x="3443" y="6851"/>
                  </a:lnTo>
                  <a:lnTo>
                    <a:pt x="3444" y="6846"/>
                  </a:lnTo>
                  <a:lnTo>
                    <a:pt x="3446" y="6844"/>
                  </a:lnTo>
                  <a:lnTo>
                    <a:pt x="3448" y="6840"/>
                  </a:lnTo>
                  <a:lnTo>
                    <a:pt x="3452" y="6838"/>
                  </a:lnTo>
                  <a:lnTo>
                    <a:pt x="3454" y="6837"/>
                  </a:lnTo>
                  <a:lnTo>
                    <a:pt x="3459" y="6836"/>
                  </a:lnTo>
                  <a:lnTo>
                    <a:pt x="3462" y="6836"/>
                  </a:lnTo>
                  <a:lnTo>
                    <a:pt x="3467" y="6836"/>
                  </a:lnTo>
                  <a:lnTo>
                    <a:pt x="3470" y="6837"/>
                  </a:lnTo>
                  <a:lnTo>
                    <a:pt x="3474" y="6839"/>
                  </a:lnTo>
                  <a:lnTo>
                    <a:pt x="3476" y="6842"/>
                  </a:lnTo>
                  <a:lnTo>
                    <a:pt x="3478" y="6845"/>
                  </a:lnTo>
                  <a:lnTo>
                    <a:pt x="3481" y="6848"/>
                  </a:lnTo>
                  <a:lnTo>
                    <a:pt x="3482" y="6852"/>
                  </a:lnTo>
                  <a:lnTo>
                    <a:pt x="3482" y="6855"/>
                  </a:lnTo>
                  <a:lnTo>
                    <a:pt x="3481" y="6860"/>
                  </a:lnTo>
                  <a:lnTo>
                    <a:pt x="3477" y="6875"/>
                  </a:lnTo>
                  <a:lnTo>
                    <a:pt x="3474" y="6890"/>
                  </a:lnTo>
                  <a:lnTo>
                    <a:pt x="3470" y="6905"/>
                  </a:lnTo>
                  <a:lnTo>
                    <a:pt x="3466" y="6921"/>
                  </a:lnTo>
                  <a:lnTo>
                    <a:pt x="3459" y="6946"/>
                  </a:lnTo>
                  <a:lnTo>
                    <a:pt x="3452" y="6969"/>
                  </a:lnTo>
                  <a:lnTo>
                    <a:pt x="3443" y="6992"/>
                  </a:lnTo>
                  <a:lnTo>
                    <a:pt x="3434" y="7012"/>
                  </a:lnTo>
                  <a:lnTo>
                    <a:pt x="3424" y="7033"/>
                  </a:lnTo>
                  <a:lnTo>
                    <a:pt x="3413" y="7051"/>
                  </a:lnTo>
                  <a:lnTo>
                    <a:pt x="3401" y="7069"/>
                  </a:lnTo>
                  <a:lnTo>
                    <a:pt x="3390" y="7085"/>
                  </a:lnTo>
                  <a:lnTo>
                    <a:pt x="3386" y="7088"/>
                  </a:lnTo>
                  <a:lnTo>
                    <a:pt x="3383" y="7090"/>
                  </a:lnTo>
                  <a:lnTo>
                    <a:pt x="3378" y="7092"/>
                  </a:lnTo>
                  <a:lnTo>
                    <a:pt x="3374" y="7092"/>
                  </a:lnTo>
                  <a:close/>
                  <a:moveTo>
                    <a:pt x="3155" y="7183"/>
                  </a:moveTo>
                  <a:lnTo>
                    <a:pt x="3135" y="7183"/>
                  </a:lnTo>
                  <a:lnTo>
                    <a:pt x="3116" y="7182"/>
                  </a:lnTo>
                  <a:lnTo>
                    <a:pt x="3095" y="7180"/>
                  </a:lnTo>
                  <a:lnTo>
                    <a:pt x="3073" y="7178"/>
                  </a:lnTo>
                  <a:lnTo>
                    <a:pt x="3037" y="7173"/>
                  </a:lnTo>
                  <a:lnTo>
                    <a:pt x="3000" y="7166"/>
                  </a:lnTo>
                  <a:lnTo>
                    <a:pt x="2963" y="7159"/>
                  </a:lnTo>
                  <a:lnTo>
                    <a:pt x="2926" y="7151"/>
                  </a:lnTo>
                  <a:lnTo>
                    <a:pt x="2923" y="7150"/>
                  </a:lnTo>
                  <a:lnTo>
                    <a:pt x="2920" y="7148"/>
                  </a:lnTo>
                  <a:lnTo>
                    <a:pt x="2917" y="7146"/>
                  </a:lnTo>
                  <a:lnTo>
                    <a:pt x="2915" y="7143"/>
                  </a:lnTo>
                  <a:lnTo>
                    <a:pt x="2913" y="7140"/>
                  </a:lnTo>
                  <a:lnTo>
                    <a:pt x="2912" y="7136"/>
                  </a:lnTo>
                  <a:lnTo>
                    <a:pt x="2912" y="7132"/>
                  </a:lnTo>
                  <a:lnTo>
                    <a:pt x="2912" y="7128"/>
                  </a:lnTo>
                  <a:lnTo>
                    <a:pt x="2914" y="7124"/>
                  </a:lnTo>
                  <a:lnTo>
                    <a:pt x="2915" y="7121"/>
                  </a:lnTo>
                  <a:lnTo>
                    <a:pt x="2917" y="7118"/>
                  </a:lnTo>
                  <a:lnTo>
                    <a:pt x="2921" y="7116"/>
                  </a:lnTo>
                  <a:lnTo>
                    <a:pt x="2924" y="7115"/>
                  </a:lnTo>
                  <a:lnTo>
                    <a:pt x="2928" y="7113"/>
                  </a:lnTo>
                  <a:lnTo>
                    <a:pt x="2932" y="7112"/>
                  </a:lnTo>
                  <a:lnTo>
                    <a:pt x="2936" y="7113"/>
                  </a:lnTo>
                  <a:lnTo>
                    <a:pt x="2971" y="7121"/>
                  </a:lnTo>
                  <a:lnTo>
                    <a:pt x="3007" y="7127"/>
                  </a:lnTo>
                  <a:lnTo>
                    <a:pt x="3042" y="7134"/>
                  </a:lnTo>
                  <a:lnTo>
                    <a:pt x="3078" y="7139"/>
                  </a:lnTo>
                  <a:lnTo>
                    <a:pt x="3099" y="7141"/>
                  </a:lnTo>
                  <a:lnTo>
                    <a:pt x="3118" y="7142"/>
                  </a:lnTo>
                  <a:lnTo>
                    <a:pt x="3136" y="7143"/>
                  </a:lnTo>
                  <a:lnTo>
                    <a:pt x="3155" y="7143"/>
                  </a:lnTo>
                  <a:lnTo>
                    <a:pt x="3165" y="7143"/>
                  </a:lnTo>
                  <a:lnTo>
                    <a:pt x="3165" y="7143"/>
                  </a:lnTo>
                  <a:lnTo>
                    <a:pt x="3169" y="7144"/>
                  </a:lnTo>
                  <a:lnTo>
                    <a:pt x="3173" y="7146"/>
                  </a:lnTo>
                  <a:lnTo>
                    <a:pt x="3175" y="7147"/>
                  </a:lnTo>
                  <a:lnTo>
                    <a:pt x="3179" y="7149"/>
                  </a:lnTo>
                  <a:lnTo>
                    <a:pt x="3181" y="7152"/>
                  </a:lnTo>
                  <a:lnTo>
                    <a:pt x="3183" y="7156"/>
                  </a:lnTo>
                  <a:lnTo>
                    <a:pt x="3185" y="7159"/>
                  </a:lnTo>
                  <a:lnTo>
                    <a:pt x="3185" y="7163"/>
                  </a:lnTo>
                  <a:lnTo>
                    <a:pt x="3185" y="7167"/>
                  </a:lnTo>
                  <a:lnTo>
                    <a:pt x="3183" y="7171"/>
                  </a:lnTo>
                  <a:lnTo>
                    <a:pt x="3181" y="7174"/>
                  </a:lnTo>
                  <a:lnTo>
                    <a:pt x="3179" y="7176"/>
                  </a:lnTo>
                  <a:lnTo>
                    <a:pt x="3177" y="7180"/>
                  </a:lnTo>
                  <a:lnTo>
                    <a:pt x="3173" y="7181"/>
                  </a:lnTo>
                  <a:lnTo>
                    <a:pt x="3170" y="7182"/>
                  </a:lnTo>
                  <a:lnTo>
                    <a:pt x="3165" y="7183"/>
                  </a:lnTo>
                  <a:lnTo>
                    <a:pt x="3155" y="718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2" name="Freeform 10">
              <a:extLst>
                <a:ext uri="{FF2B5EF4-FFF2-40B4-BE49-F238E27FC236}">
                  <a16:creationId xmlns:a16="http://schemas.microsoft.com/office/drawing/2014/main" id="{DB723837-8862-41FE-8970-809A74ACCC94}"/>
                </a:ext>
              </a:extLst>
            </p:cNvPr>
            <p:cNvSpPr>
              <a:spLocks/>
            </p:cNvSpPr>
            <p:nvPr userDrawn="1"/>
          </p:nvSpPr>
          <p:spPr bwMode="auto">
            <a:xfrm>
              <a:off x="-3615" y="1791271"/>
              <a:ext cx="5290056" cy="4475842"/>
            </a:xfrm>
            <a:custGeom>
              <a:avLst/>
              <a:gdLst>
                <a:gd name="T0" fmla="*/ 5843 w 7959"/>
                <a:gd name="T1" fmla="*/ 6528 h 6729"/>
                <a:gd name="T2" fmla="*/ 5180 w 7959"/>
                <a:gd name="T3" fmla="*/ 5937 h 6729"/>
                <a:gd name="T4" fmla="*/ 4400 w 7959"/>
                <a:gd name="T5" fmla="*/ 5718 h 6729"/>
                <a:gd name="T6" fmla="*/ 3389 w 7959"/>
                <a:gd name="T7" fmla="*/ 5420 h 6729"/>
                <a:gd name="T8" fmla="*/ 2672 w 7959"/>
                <a:gd name="T9" fmla="*/ 4747 h 6729"/>
                <a:gd name="T10" fmla="*/ 1915 w 7959"/>
                <a:gd name="T11" fmla="*/ 4317 h 6729"/>
                <a:gd name="T12" fmla="*/ 1549 w 7959"/>
                <a:gd name="T13" fmla="*/ 3832 h 6729"/>
                <a:gd name="T14" fmla="*/ 1154 w 7959"/>
                <a:gd name="T15" fmla="*/ 2906 h 6729"/>
                <a:gd name="T16" fmla="*/ 926 w 7959"/>
                <a:gd name="T17" fmla="*/ 2362 h 6729"/>
                <a:gd name="T18" fmla="*/ 287 w 7959"/>
                <a:gd name="T19" fmla="*/ 2859 h 6729"/>
                <a:gd name="T20" fmla="*/ 235 w 7959"/>
                <a:gd name="T21" fmla="*/ 2799 h 6729"/>
                <a:gd name="T22" fmla="*/ 905 w 7959"/>
                <a:gd name="T23" fmla="*/ 2287 h 6729"/>
                <a:gd name="T24" fmla="*/ 1086 w 7959"/>
                <a:gd name="T25" fmla="*/ 2470 h 6729"/>
                <a:gd name="T26" fmla="*/ 1471 w 7959"/>
                <a:gd name="T27" fmla="*/ 3514 h 6729"/>
                <a:gd name="T28" fmla="*/ 1850 w 7959"/>
                <a:gd name="T29" fmla="*/ 4154 h 6729"/>
                <a:gd name="T30" fmla="*/ 2461 w 7959"/>
                <a:gd name="T31" fmla="*/ 4527 h 6729"/>
                <a:gd name="T32" fmla="*/ 3139 w 7959"/>
                <a:gd name="T33" fmla="*/ 5117 h 6729"/>
                <a:gd name="T34" fmla="*/ 3966 w 7959"/>
                <a:gd name="T35" fmla="*/ 5559 h 6729"/>
                <a:gd name="T36" fmla="*/ 4961 w 7959"/>
                <a:gd name="T37" fmla="*/ 5715 h 6729"/>
                <a:gd name="T38" fmla="*/ 5448 w 7959"/>
                <a:gd name="T39" fmla="*/ 6089 h 6729"/>
                <a:gd name="T40" fmla="*/ 6084 w 7959"/>
                <a:gd name="T41" fmla="*/ 6565 h 6729"/>
                <a:gd name="T42" fmla="*/ 6713 w 7959"/>
                <a:gd name="T43" fmla="*/ 6611 h 6729"/>
                <a:gd name="T44" fmla="*/ 7180 w 7959"/>
                <a:gd name="T45" fmla="*/ 6184 h 6729"/>
                <a:gd name="T46" fmla="*/ 7558 w 7959"/>
                <a:gd name="T47" fmla="*/ 5627 h 6729"/>
                <a:gd name="T48" fmla="*/ 7877 w 7959"/>
                <a:gd name="T49" fmla="*/ 5292 h 6729"/>
                <a:gd name="T50" fmla="*/ 7781 w 7959"/>
                <a:gd name="T51" fmla="*/ 5090 h 6729"/>
                <a:gd name="T52" fmla="*/ 6991 w 7959"/>
                <a:gd name="T53" fmla="*/ 4808 h 6729"/>
                <a:gd name="T54" fmla="*/ 5936 w 7959"/>
                <a:gd name="T55" fmla="*/ 4358 h 6729"/>
                <a:gd name="T56" fmla="*/ 5661 w 7959"/>
                <a:gd name="T57" fmla="*/ 3876 h 6729"/>
                <a:gd name="T58" fmla="*/ 5208 w 7959"/>
                <a:gd name="T59" fmla="*/ 2692 h 6729"/>
                <a:gd name="T60" fmla="*/ 4568 w 7959"/>
                <a:gd name="T61" fmla="*/ 1433 h 6729"/>
                <a:gd name="T62" fmla="*/ 4665 w 7959"/>
                <a:gd name="T63" fmla="*/ 1039 h 6729"/>
                <a:gd name="T64" fmla="*/ 4910 w 7959"/>
                <a:gd name="T65" fmla="*/ 655 h 6729"/>
                <a:gd name="T66" fmla="*/ 4633 w 7959"/>
                <a:gd name="T67" fmla="*/ 323 h 6729"/>
                <a:gd name="T68" fmla="*/ 4156 w 7959"/>
                <a:gd name="T69" fmla="*/ 95 h 6729"/>
                <a:gd name="T70" fmla="*/ 3904 w 7959"/>
                <a:gd name="T71" fmla="*/ 655 h 6729"/>
                <a:gd name="T72" fmla="*/ 2991 w 7959"/>
                <a:gd name="T73" fmla="*/ 1538 h 6729"/>
                <a:gd name="T74" fmla="*/ 2097 w 7959"/>
                <a:gd name="T75" fmla="*/ 1941 h 6729"/>
                <a:gd name="T76" fmla="*/ 1147 w 7959"/>
                <a:gd name="T77" fmla="*/ 2133 h 6729"/>
                <a:gd name="T78" fmla="*/ 805 w 7959"/>
                <a:gd name="T79" fmla="*/ 1800 h 6729"/>
                <a:gd name="T80" fmla="*/ 223 w 7959"/>
                <a:gd name="T81" fmla="*/ 848 h 6729"/>
                <a:gd name="T82" fmla="*/ 274 w 7959"/>
                <a:gd name="T83" fmla="*/ 790 h 6729"/>
                <a:gd name="T84" fmla="*/ 878 w 7959"/>
                <a:gd name="T85" fmla="*/ 1769 h 6729"/>
                <a:gd name="T86" fmla="*/ 1129 w 7959"/>
                <a:gd name="T87" fmla="*/ 2056 h 6729"/>
                <a:gd name="T88" fmla="*/ 2089 w 7959"/>
                <a:gd name="T89" fmla="*/ 1863 h 6729"/>
                <a:gd name="T90" fmla="*/ 2938 w 7959"/>
                <a:gd name="T91" fmla="*/ 1479 h 6729"/>
                <a:gd name="T92" fmla="*/ 3833 w 7959"/>
                <a:gd name="T93" fmla="*/ 619 h 6729"/>
                <a:gd name="T94" fmla="*/ 4094 w 7959"/>
                <a:gd name="T95" fmla="*/ 46 h 6729"/>
                <a:gd name="T96" fmla="*/ 4344 w 7959"/>
                <a:gd name="T97" fmla="*/ 44 h 6729"/>
                <a:gd name="T98" fmla="*/ 4975 w 7959"/>
                <a:gd name="T99" fmla="*/ 558 h 6729"/>
                <a:gd name="T100" fmla="*/ 4872 w 7959"/>
                <a:gd name="T101" fmla="*/ 914 h 6729"/>
                <a:gd name="T102" fmla="*/ 4646 w 7959"/>
                <a:gd name="T103" fmla="*/ 1274 h 6729"/>
                <a:gd name="T104" fmla="*/ 4814 w 7959"/>
                <a:gd name="T105" fmla="*/ 1806 h 6729"/>
                <a:gd name="T106" fmla="*/ 5611 w 7959"/>
                <a:gd name="T107" fmla="*/ 3414 h 6729"/>
                <a:gd name="T108" fmla="*/ 5935 w 7959"/>
                <a:gd name="T109" fmla="*/ 4248 h 6729"/>
                <a:gd name="T110" fmla="*/ 6888 w 7959"/>
                <a:gd name="T111" fmla="*/ 4691 h 6729"/>
                <a:gd name="T112" fmla="*/ 7763 w 7959"/>
                <a:gd name="T113" fmla="*/ 4984 h 6729"/>
                <a:gd name="T114" fmla="*/ 7959 w 7959"/>
                <a:gd name="T115" fmla="*/ 5246 h 6729"/>
                <a:gd name="T116" fmla="*/ 7779 w 7959"/>
                <a:gd name="T117" fmla="*/ 5551 h 6729"/>
                <a:gd name="T118" fmla="*/ 7416 w 7959"/>
                <a:gd name="T119" fmla="*/ 5940 h 6729"/>
                <a:gd name="T120" fmla="*/ 7042 w 7959"/>
                <a:gd name="T121" fmla="*/ 6501 h 6729"/>
                <a:gd name="T122" fmla="*/ 6606 w 7959"/>
                <a:gd name="T123" fmla="*/ 6718 h 6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9" h="6729">
                  <a:moveTo>
                    <a:pt x="6474" y="6729"/>
                  </a:moveTo>
                  <a:lnTo>
                    <a:pt x="6435" y="6729"/>
                  </a:lnTo>
                  <a:lnTo>
                    <a:pt x="6396" y="6725"/>
                  </a:lnTo>
                  <a:lnTo>
                    <a:pt x="6356" y="6722"/>
                  </a:lnTo>
                  <a:lnTo>
                    <a:pt x="6317" y="6716"/>
                  </a:lnTo>
                  <a:lnTo>
                    <a:pt x="6277" y="6708"/>
                  </a:lnTo>
                  <a:lnTo>
                    <a:pt x="6236" y="6699"/>
                  </a:lnTo>
                  <a:lnTo>
                    <a:pt x="6196" y="6688"/>
                  </a:lnTo>
                  <a:lnTo>
                    <a:pt x="6154" y="6675"/>
                  </a:lnTo>
                  <a:lnTo>
                    <a:pt x="6121" y="6663"/>
                  </a:lnTo>
                  <a:lnTo>
                    <a:pt x="6088" y="6651"/>
                  </a:lnTo>
                  <a:lnTo>
                    <a:pt x="6056" y="6638"/>
                  </a:lnTo>
                  <a:lnTo>
                    <a:pt x="6024" y="6624"/>
                  </a:lnTo>
                  <a:lnTo>
                    <a:pt x="5993" y="6610"/>
                  </a:lnTo>
                  <a:lnTo>
                    <a:pt x="5962" y="6595"/>
                  </a:lnTo>
                  <a:lnTo>
                    <a:pt x="5931" y="6579"/>
                  </a:lnTo>
                  <a:lnTo>
                    <a:pt x="5901" y="6563"/>
                  </a:lnTo>
                  <a:lnTo>
                    <a:pt x="5872" y="6545"/>
                  </a:lnTo>
                  <a:lnTo>
                    <a:pt x="5843" y="6528"/>
                  </a:lnTo>
                  <a:lnTo>
                    <a:pt x="5815" y="6510"/>
                  </a:lnTo>
                  <a:lnTo>
                    <a:pt x="5787" y="6491"/>
                  </a:lnTo>
                  <a:lnTo>
                    <a:pt x="5760" y="6473"/>
                  </a:lnTo>
                  <a:lnTo>
                    <a:pt x="5732" y="6454"/>
                  </a:lnTo>
                  <a:lnTo>
                    <a:pt x="5706" y="6433"/>
                  </a:lnTo>
                  <a:lnTo>
                    <a:pt x="5679" y="6413"/>
                  </a:lnTo>
                  <a:lnTo>
                    <a:pt x="5628" y="6371"/>
                  </a:lnTo>
                  <a:lnTo>
                    <a:pt x="5578" y="6327"/>
                  </a:lnTo>
                  <a:lnTo>
                    <a:pt x="5530" y="6284"/>
                  </a:lnTo>
                  <a:lnTo>
                    <a:pt x="5482" y="6238"/>
                  </a:lnTo>
                  <a:lnTo>
                    <a:pt x="5436" y="6192"/>
                  </a:lnTo>
                  <a:lnTo>
                    <a:pt x="5391" y="6145"/>
                  </a:lnTo>
                  <a:lnTo>
                    <a:pt x="5348" y="6098"/>
                  </a:lnTo>
                  <a:lnTo>
                    <a:pt x="5304" y="6050"/>
                  </a:lnTo>
                  <a:lnTo>
                    <a:pt x="5286" y="6030"/>
                  </a:lnTo>
                  <a:lnTo>
                    <a:pt x="5265" y="6011"/>
                  </a:lnTo>
                  <a:lnTo>
                    <a:pt x="5245" y="5991"/>
                  </a:lnTo>
                  <a:lnTo>
                    <a:pt x="5224" y="5973"/>
                  </a:lnTo>
                  <a:lnTo>
                    <a:pt x="5180" y="5937"/>
                  </a:lnTo>
                  <a:lnTo>
                    <a:pt x="5136" y="5903"/>
                  </a:lnTo>
                  <a:lnTo>
                    <a:pt x="5112" y="5884"/>
                  </a:lnTo>
                  <a:lnTo>
                    <a:pt x="5083" y="5863"/>
                  </a:lnTo>
                  <a:lnTo>
                    <a:pt x="5054" y="5845"/>
                  </a:lnTo>
                  <a:lnTo>
                    <a:pt x="5024" y="5827"/>
                  </a:lnTo>
                  <a:lnTo>
                    <a:pt x="4993" y="5812"/>
                  </a:lnTo>
                  <a:lnTo>
                    <a:pt x="4962" y="5800"/>
                  </a:lnTo>
                  <a:lnTo>
                    <a:pt x="4930" y="5788"/>
                  </a:lnTo>
                  <a:lnTo>
                    <a:pt x="4898" y="5778"/>
                  </a:lnTo>
                  <a:lnTo>
                    <a:pt x="4865" y="5770"/>
                  </a:lnTo>
                  <a:lnTo>
                    <a:pt x="4831" y="5762"/>
                  </a:lnTo>
                  <a:lnTo>
                    <a:pt x="4796" y="5756"/>
                  </a:lnTo>
                  <a:lnTo>
                    <a:pt x="4761" y="5750"/>
                  </a:lnTo>
                  <a:lnTo>
                    <a:pt x="4725" y="5746"/>
                  </a:lnTo>
                  <a:lnTo>
                    <a:pt x="4652" y="5739"/>
                  </a:lnTo>
                  <a:lnTo>
                    <a:pt x="4576" y="5734"/>
                  </a:lnTo>
                  <a:lnTo>
                    <a:pt x="4517" y="5730"/>
                  </a:lnTo>
                  <a:lnTo>
                    <a:pt x="4459" y="5725"/>
                  </a:lnTo>
                  <a:lnTo>
                    <a:pt x="4400" y="5718"/>
                  </a:lnTo>
                  <a:lnTo>
                    <a:pt x="4343" y="5711"/>
                  </a:lnTo>
                  <a:lnTo>
                    <a:pt x="4286" y="5703"/>
                  </a:lnTo>
                  <a:lnTo>
                    <a:pt x="4228" y="5694"/>
                  </a:lnTo>
                  <a:lnTo>
                    <a:pt x="4171" y="5685"/>
                  </a:lnTo>
                  <a:lnTo>
                    <a:pt x="4115" y="5674"/>
                  </a:lnTo>
                  <a:lnTo>
                    <a:pt x="4059" y="5662"/>
                  </a:lnTo>
                  <a:lnTo>
                    <a:pt x="4001" y="5648"/>
                  </a:lnTo>
                  <a:lnTo>
                    <a:pt x="3946" y="5635"/>
                  </a:lnTo>
                  <a:lnTo>
                    <a:pt x="3890" y="5620"/>
                  </a:lnTo>
                  <a:lnTo>
                    <a:pt x="3834" y="5604"/>
                  </a:lnTo>
                  <a:lnTo>
                    <a:pt x="3779" y="5586"/>
                  </a:lnTo>
                  <a:lnTo>
                    <a:pt x="3722" y="5569"/>
                  </a:lnTo>
                  <a:lnTo>
                    <a:pt x="3667" y="5550"/>
                  </a:lnTo>
                  <a:lnTo>
                    <a:pt x="3618" y="5531"/>
                  </a:lnTo>
                  <a:lnTo>
                    <a:pt x="3570" y="5512"/>
                  </a:lnTo>
                  <a:lnTo>
                    <a:pt x="3523" y="5491"/>
                  </a:lnTo>
                  <a:lnTo>
                    <a:pt x="3477" y="5469"/>
                  </a:lnTo>
                  <a:lnTo>
                    <a:pt x="3432" y="5445"/>
                  </a:lnTo>
                  <a:lnTo>
                    <a:pt x="3389" y="5420"/>
                  </a:lnTo>
                  <a:lnTo>
                    <a:pt x="3346" y="5395"/>
                  </a:lnTo>
                  <a:lnTo>
                    <a:pt x="3305" y="5366"/>
                  </a:lnTo>
                  <a:lnTo>
                    <a:pt x="3265" y="5338"/>
                  </a:lnTo>
                  <a:lnTo>
                    <a:pt x="3226" y="5308"/>
                  </a:lnTo>
                  <a:lnTo>
                    <a:pt x="3188" y="5276"/>
                  </a:lnTo>
                  <a:lnTo>
                    <a:pt x="3151" y="5242"/>
                  </a:lnTo>
                  <a:lnTo>
                    <a:pt x="3116" y="5208"/>
                  </a:lnTo>
                  <a:lnTo>
                    <a:pt x="3080" y="5171"/>
                  </a:lnTo>
                  <a:lnTo>
                    <a:pt x="3047" y="5133"/>
                  </a:lnTo>
                  <a:lnTo>
                    <a:pt x="3013" y="5094"/>
                  </a:lnTo>
                  <a:lnTo>
                    <a:pt x="2960" y="5030"/>
                  </a:lnTo>
                  <a:lnTo>
                    <a:pt x="2903" y="4965"/>
                  </a:lnTo>
                  <a:lnTo>
                    <a:pt x="2872" y="4932"/>
                  </a:lnTo>
                  <a:lnTo>
                    <a:pt x="2841" y="4899"/>
                  </a:lnTo>
                  <a:lnTo>
                    <a:pt x="2810" y="4867"/>
                  </a:lnTo>
                  <a:lnTo>
                    <a:pt x="2777" y="4836"/>
                  </a:lnTo>
                  <a:lnTo>
                    <a:pt x="2743" y="4805"/>
                  </a:lnTo>
                  <a:lnTo>
                    <a:pt x="2708" y="4776"/>
                  </a:lnTo>
                  <a:lnTo>
                    <a:pt x="2672" y="4747"/>
                  </a:lnTo>
                  <a:lnTo>
                    <a:pt x="2634" y="4718"/>
                  </a:lnTo>
                  <a:lnTo>
                    <a:pt x="2595" y="4692"/>
                  </a:lnTo>
                  <a:lnTo>
                    <a:pt x="2556" y="4667"/>
                  </a:lnTo>
                  <a:lnTo>
                    <a:pt x="2514" y="4643"/>
                  </a:lnTo>
                  <a:lnTo>
                    <a:pt x="2472" y="4620"/>
                  </a:lnTo>
                  <a:lnTo>
                    <a:pt x="2425" y="4597"/>
                  </a:lnTo>
                  <a:lnTo>
                    <a:pt x="2378" y="4573"/>
                  </a:lnTo>
                  <a:lnTo>
                    <a:pt x="2332" y="4550"/>
                  </a:lnTo>
                  <a:lnTo>
                    <a:pt x="2285" y="4524"/>
                  </a:lnTo>
                  <a:lnTo>
                    <a:pt x="2239" y="4500"/>
                  </a:lnTo>
                  <a:lnTo>
                    <a:pt x="2193" y="4476"/>
                  </a:lnTo>
                  <a:lnTo>
                    <a:pt x="2149" y="4452"/>
                  </a:lnTo>
                  <a:lnTo>
                    <a:pt x="2103" y="4428"/>
                  </a:lnTo>
                  <a:lnTo>
                    <a:pt x="2073" y="4412"/>
                  </a:lnTo>
                  <a:lnTo>
                    <a:pt x="2028" y="4388"/>
                  </a:lnTo>
                  <a:lnTo>
                    <a:pt x="1982" y="4360"/>
                  </a:lnTo>
                  <a:lnTo>
                    <a:pt x="1960" y="4347"/>
                  </a:lnTo>
                  <a:lnTo>
                    <a:pt x="1937" y="4332"/>
                  </a:lnTo>
                  <a:lnTo>
                    <a:pt x="1915" y="4317"/>
                  </a:lnTo>
                  <a:lnTo>
                    <a:pt x="1893" y="4301"/>
                  </a:lnTo>
                  <a:lnTo>
                    <a:pt x="1871" y="4284"/>
                  </a:lnTo>
                  <a:lnTo>
                    <a:pt x="1849" y="4265"/>
                  </a:lnTo>
                  <a:lnTo>
                    <a:pt x="1829" y="4246"/>
                  </a:lnTo>
                  <a:lnTo>
                    <a:pt x="1809" y="4226"/>
                  </a:lnTo>
                  <a:lnTo>
                    <a:pt x="1790" y="4204"/>
                  </a:lnTo>
                  <a:lnTo>
                    <a:pt x="1771" y="4181"/>
                  </a:lnTo>
                  <a:lnTo>
                    <a:pt x="1753" y="4158"/>
                  </a:lnTo>
                  <a:lnTo>
                    <a:pt x="1737" y="4133"/>
                  </a:lnTo>
                  <a:lnTo>
                    <a:pt x="1721" y="4108"/>
                  </a:lnTo>
                  <a:lnTo>
                    <a:pt x="1706" y="4084"/>
                  </a:lnTo>
                  <a:lnTo>
                    <a:pt x="1690" y="4059"/>
                  </a:lnTo>
                  <a:lnTo>
                    <a:pt x="1674" y="4033"/>
                  </a:lnTo>
                  <a:lnTo>
                    <a:pt x="1653" y="4000"/>
                  </a:lnTo>
                  <a:lnTo>
                    <a:pt x="1631" y="3967"/>
                  </a:lnTo>
                  <a:lnTo>
                    <a:pt x="1611" y="3934"/>
                  </a:lnTo>
                  <a:lnTo>
                    <a:pt x="1590" y="3900"/>
                  </a:lnTo>
                  <a:lnTo>
                    <a:pt x="1569" y="3866"/>
                  </a:lnTo>
                  <a:lnTo>
                    <a:pt x="1549" y="3832"/>
                  </a:lnTo>
                  <a:lnTo>
                    <a:pt x="1529" y="3797"/>
                  </a:lnTo>
                  <a:lnTo>
                    <a:pt x="1510" y="3762"/>
                  </a:lnTo>
                  <a:lnTo>
                    <a:pt x="1481" y="3707"/>
                  </a:lnTo>
                  <a:lnTo>
                    <a:pt x="1452" y="3653"/>
                  </a:lnTo>
                  <a:lnTo>
                    <a:pt x="1425" y="3600"/>
                  </a:lnTo>
                  <a:lnTo>
                    <a:pt x="1399" y="3547"/>
                  </a:lnTo>
                  <a:lnTo>
                    <a:pt x="1374" y="3496"/>
                  </a:lnTo>
                  <a:lnTo>
                    <a:pt x="1351" y="3445"/>
                  </a:lnTo>
                  <a:lnTo>
                    <a:pt x="1328" y="3396"/>
                  </a:lnTo>
                  <a:lnTo>
                    <a:pt x="1308" y="3346"/>
                  </a:lnTo>
                  <a:lnTo>
                    <a:pt x="1287" y="3297"/>
                  </a:lnTo>
                  <a:lnTo>
                    <a:pt x="1268" y="3249"/>
                  </a:lnTo>
                  <a:lnTo>
                    <a:pt x="1249" y="3202"/>
                  </a:lnTo>
                  <a:lnTo>
                    <a:pt x="1232" y="3155"/>
                  </a:lnTo>
                  <a:lnTo>
                    <a:pt x="1216" y="3108"/>
                  </a:lnTo>
                  <a:lnTo>
                    <a:pt x="1201" y="3062"/>
                  </a:lnTo>
                  <a:lnTo>
                    <a:pt x="1186" y="3016"/>
                  </a:lnTo>
                  <a:lnTo>
                    <a:pt x="1172" y="2970"/>
                  </a:lnTo>
                  <a:lnTo>
                    <a:pt x="1154" y="2906"/>
                  </a:lnTo>
                  <a:lnTo>
                    <a:pt x="1133" y="2841"/>
                  </a:lnTo>
                  <a:lnTo>
                    <a:pt x="1112" y="2775"/>
                  </a:lnTo>
                  <a:lnTo>
                    <a:pt x="1089" y="2708"/>
                  </a:lnTo>
                  <a:lnTo>
                    <a:pt x="1065" y="2640"/>
                  </a:lnTo>
                  <a:lnTo>
                    <a:pt x="1039" y="2570"/>
                  </a:lnTo>
                  <a:lnTo>
                    <a:pt x="1013" y="2499"/>
                  </a:lnTo>
                  <a:lnTo>
                    <a:pt x="984" y="2427"/>
                  </a:lnTo>
                  <a:lnTo>
                    <a:pt x="976" y="2408"/>
                  </a:lnTo>
                  <a:lnTo>
                    <a:pt x="969" y="2393"/>
                  </a:lnTo>
                  <a:lnTo>
                    <a:pt x="964" y="2382"/>
                  </a:lnTo>
                  <a:lnTo>
                    <a:pt x="959" y="2374"/>
                  </a:lnTo>
                  <a:lnTo>
                    <a:pt x="954" y="2367"/>
                  </a:lnTo>
                  <a:lnTo>
                    <a:pt x="950" y="2364"/>
                  </a:lnTo>
                  <a:lnTo>
                    <a:pt x="948" y="2361"/>
                  </a:lnTo>
                  <a:lnTo>
                    <a:pt x="945" y="2359"/>
                  </a:lnTo>
                  <a:lnTo>
                    <a:pt x="942" y="2359"/>
                  </a:lnTo>
                  <a:lnTo>
                    <a:pt x="938" y="2359"/>
                  </a:lnTo>
                  <a:lnTo>
                    <a:pt x="933" y="2360"/>
                  </a:lnTo>
                  <a:lnTo>
                    <a:pt x="926" y="2362"/>
                  </a:lnTo>
                  <a:lnTo>
                    <a:pt x="917" y="2366"/>
                  </a:lnTo>
                  <a:lnTo>
                    <a:pt x="905" y="2372"/>
                  </a:lnTo>
                  <a:lnTo>
                    <a:pt x="892" y="2380"/>
                  </a:lnTo>
                  <a:lnTo>
                    <a:pt x="875" y="2390"/>
                  </a:lnTo>
                  <a:lnTo>
                    <a:pt x="835" y="2416"/>
                  </a:lnTo>
                  <a:lnTo>
                    <a:pt x="795" y="2444"/>
                  </a:lnTo>
                  <a:lnTo>
                    <a:pt x="754" y="2472"/>
                  </a:lnTo>
                  <a:lnTo>
                    <a:pt x="712" y="2502"/>
                  </a:lnTo>
                  <a:lnTo>
                    <a:pt x="670" y="2534"/>
                  </a:lnTo>
                  <a:lnTo>
                    <a:pt x="626" y="2569"/>
                  </a:lnTo>
                  <a:lnTo>
                    <a:pt x="583" y="2603"/>
                  </a:lnTo>
                  <a:lnTo>
                    <a:pt x="539" y="2641"/>
                  </a:lnTo>
                  <a:lnTo>
                    <a:pt x="502" y="2671"/>
                  </a:lnTo>
                  <a:lnTo>
                    <a:pt x="466" y="2702"/>
                  </a:lnTo>
                  <a:lnTo>
                    <a:pt x="430" y="2734"/>
                  </a:lnTo>
                  <a:lnTo>
                    <a:pt x="393" y="2765"/>
                  </a:lnTo>
                  <a:lnTo>
                    <a:pt x="358" y="2796"/>
                  </a:lnTo>
                  <a:lnTo>
                    <a:pt x="322" y="2828"/>
                  </a:lnTo>
                  <a:lnTo>
                    <a:pt x="287" y="2859"/>
                  </a:lnTo>
                  <a:lnTo>
                    <a:pt x="251" y="2890"/>
                  </a:lnTo>
                  <a:lnTo>
                    <a:pt x="220" y="2917"/>
                  </a:lnTo>
                  <a:lnTo>
                    <a:pt x="189" y="2945"/>
                  </a:lnTo>
                  <a:lnTo>
                    <a:pt x="158" y="2973"/>
                  </a:lnTo>
                  <a:lnTo>
                    <a:pt x="127" y="3000"/>
                  </a:lnTo>
                  <a:lnTo>
                    <a:pt x="95" y="3028"/>
                  </a:lnTo>
                  <a:lnTo>
                    <a:pt x="64" y="3055"/>
                  </a:lnTo>
                  <a:lnTo>
                    <a:pt x="32" y="3083"/>
                  </a:lnTo>
                  <a:lnTo>
                    <a:pt x="0" y="3109"/>
                  </a:lnTo>
                  <a:lnTo>
                    <a:pt x="0" y="3006"/>
                  </a:lnTo>
                  <a:lnTo>
                    <a:pt x="25" y="2984"/>
                  </a:lnTo>
                  <a:lnTo>
                    <a:pt x="50" y="2962"/>
                  </a:lnTo>
                  <a:lnTo>
                    <a:pt x="76" y="2940"/>
                  </a:lnTo>
                  <a:lnTo>
                    <a:pt x="101" y="2919"/>
                  </a:lnTo>
                  <a:lnTo>
                    <a:pt x="125" y="2896"/>
                  </a:lnTo>
                  <a:lnTo>
                    <a:pt x="150" y="2874"/>
                  </a:lnTo>
                  <a:lnTo>
                    <a:pt x="176" y="2852"/>
                  </a:lnTo>
                  <a:lnTo>
                    <a:pt x="200" y="2830"/>
                  </a:lnTo>
                  <a:lnTo>
                    <a:pt x="235" y="2799"/>
                  </a:lnTo>
                  <a:lnTo>
                    <a:pt x="271" y="2768"/>
                  </a:lnTo>
                  <a:lnTo>
                    <a:pt x="306" y="2737"/>
                  </a:lnTo>
                  <a:lnTo>
                    <a:pt x="343" y="2705"/>
                  </a:lnTo>
                  <a:lnTo>
                    <a:pt x="379" y="2674"/>
                  </a:lnTo>
                  <a:lnTo>
                    <a:pt x="415" y="2642"/>
                  </a:lnTo>
                  <a:lnTo>
                    <a:pt x="452" y="2611"/>
                  </a:lnTo>
                  <a:lnTo>
                    <a:pt x="488" y="2580"/>
                  </a:lnTo>
                  <a:lnTo>
                    <a:pt x="533" y="2542"/>
                  </a:lnTo>
                  <a:lnTo>
                    <a:pt x="578" y="2507"/>
                  </a:lnTo>
                  <a:lnTo>
                    <a:pt x="622" y="2472"/>
                  </a:lnTo>
                  <a:lnTo>
                    <a:pt x="665" y="2439"/>
                  </a:lnTo>
                  <a:lnTo>
                    <a:pt x="708" y="2408"/>
                  </a:lnTo>
                  <a:lnTo>
                    <a:pt x="750" y="2378"/>
                  </a:lnTo>
                  <a:lnTo>
                    <a:pt x="792" y="2350"/>
                  </a:lnTo>
                  <a:lnTo>
                    <a:pt x="833" y="2323"/>
                  </a:lnTo>
                  <a:lnTo>
                    <a:pt x="852" y="2312"/>
                  </a:lnTo>
                  <a:lnTo>
                    <a:pt x="871" y="2302"/>
                  </a:lnTo>
                  <a:lnTo>
                    <a:pt x="888" y="2292"/>
                  </a:lnTo>
                  <a:lnTo>
                    <a:pt x="905" y="2287"/>
                  </a:lnTo>
                  <a:lnTo>
                    <a:pt x="921" y="2282"/>
                  </a:lnTo>
                  <a:lnTo>
                    <a:pt x="937" y="2280"/>
                  </a:lnTo>
                  <a:lnTo>
                    <a:pt x="945" y="2280"/>
                  </a:lnTo>
                  <a:lnTo>
                    <a:pt x="953" y="2281"/>
                  </a:lnTo>
                  <a:lnTo>
                    <a:pt x="961" y="2282"/>
                  </a:lnTo>
                  <a:lnTo>
                    <a:pt x="969" y="2284"/>
                  </a:lnTo>
                  <a:lnTo>
                    <a:pt x="976" y="2288"/>
                  </a:lnTo>
                  <a:lnTo>
                    <a:pt x="984" y="2291"/>
                  </a:lnTo>
                  <a:lnTo>
                    <a:pt x="991" y="2295"/>
                  </a:lnTo>
                  <a:lnTo>
                    <a:pt x="997" y="2299"/>
                  </a:lnTo>
                  <a:lnTo>
                    <a:pt x="1004" y="2305"/>
                  </a:lnTo>
                  <a:lnTo>
                    <a:pt x="1009" y="2311"/>
                  </a:lnTo>
                  <a:lnTo>
                    <a:pt x="1015" y="2318"/>
                  </a:lnTo>
                  <a:lnTo>
                    <a:pt x="1020" y="2325"/>
                  </a:lnTo>
                  <a:lnTo>
                    <a:pt x="1030" y="2339"/>
                  </a:lnTo>
                  <a:lnTo>
                    <a:pt x="1039" y="2357"/>
                  </a:lnTo>
                  <a:lnTo>
                    <a:pt x="1048" y="2376"/>
                  </a:lnTo>
                  <a:lnTo>
                    <a:pt x="1058" y="2397"/>
                  </a:lnTo>
                  <a:lnTo>
                    <a:pt x="1086" y="2470"/>
                  </a:lnTo>
                  <a:lnTo>
                    <a:pt x="1114" y="2542"/>
                  </a:lnTo>
                  <a:lnTo>
                    <a:pt x="1139" y="2614"/>
                  </a:lnTo>
                  <a:lnTo>
                    <a:pt x="1163" y="2682"/>
                  </a:lnTo>
                  <a:lnTo>
                    <a:pt x="1187" y="2750"/>
                  </a:lnTo>
                  <a:lnTo>
                    <a:pt x="1208" y="2818"/>
                  </a:lnTo>
                  <a:lnTo>
                    <a:pt x="1229" y="2883"/>
                  </a:lnTo>
                  <a:lnTo>
                    <a:pt x="1248" y="2948"/>
                  </a:lnTo>
                  <a:lnTo>
                    <a:pt x="1262" y="2993"/>
                  </a:lnTo>
                  <a:lnTo>
                    <a:pt x="1276" y="3038"/>
                  </a:lnTo>
                  <a:lnTo>
                    <a:pt x="1291" y="3084"/>
                  </a:lnTo>
                  <a:lnTo>
                    <a:pt x="1307" y="3130"/>
                  </a:lnTo>
                  <a:lnTo>
                    <a:pt x="1324" y="3176"/>
                  </a:lnTo>
                  <a:lnTo>
                    <a:pt x="1341" y="3221"/>
                  </a:lnTo>
                  <a:lnTo>
                    <a:pt x="1360" y="3268"/>
                  </a:lnTo>
                  <a:lnTo>
                    <a:pt x="1380" y="3317"/>
                  </a:lnTo>
                  <a:lnTo>
                    <a:pt x="1402" y="3365"/>
                  </a:lnTo>
                  <a:lnTo>
                    <a:pt x="1424" y="3413"/>
                  </a:lnTo>
                  <a:lnTo>
                    <a:pt x="1447" y="3463"/>
                  </a:lnTo>
                  <a:lnTo>
                    <a:pt x="1471" y="3514"/>
                  </a:lnTo>
                  <a:lnTo>
                    <a:pt x="1496" y="3564"/>
                  </a:lnTo>
                  <a:lnTo>
                    <a:pt x="1522" y="3617"/>
                  </a:lnTo>
                  <a:lnTo>
                    <a:pt x="1550" y="3670"/>
                  </a:lnTo>
                  <a:lnTo>
                    <a:pt x="1580" y="3725"/>
                  </a:lnTo>
                  <a:lnTo>
                    <a:pt x="1598" y="3758"/>
                  </a:lnTo>
                  <a:lnTo>
                    <a:pt x="1617" y="3793"/>
                  </a:lnTo>
                  <a:lnTo>
                    <a:pt x="1637" y="3826"/>
                  </a:lnTo>
                  <a:lnTo>
                    <a:pt x="1658" y="3859"/>
                  </a:lnTo>
                  <a:lnTo>
                    <a:pt x="1678" y="3892"/>
                  </a:lnTo>
                  <a:lnTo>
                    <a:pt x="1699" y="3926"/>
                  </a:lnTo>
                  <a:lnTo>
                    <a:pt x="1720" y="3959"/>
                  </a:lnTo>
                  <a:lnTo>
                    <a:pt x="1740" y="3991"/>
                  </a:lnTo>
                  <a:lnTo>
                    <a:pt x="1756" y="4016"/>
                  </a:lnTo>
                  <a:lnTo>
                    <a:pt x="1772" y="4042"/>
                  </a:lnTo>
                  <a:lnTo>
                    <a:pt x="1788" y="4067"/>
                  </a:lnTo>
                  <a:lnTo>
                    <a:pt x="1803" y="4092"/>
                  </a:lnTo>
                  <a:lnTo>
                    <a:pt x="1818" y="4114"/>
                  </a:lnTo>
                  <a:lnTo>
                    <a:pt x="1833" y="4134"/>
                  </a:lnTo>
                  <a:lnTo>
                    <a:pt x="1850" y="4154"/>
                  </a:lnTo>
                  <a:lnTo>
                    <a:pt x="1868" y="4173"/>
                  </a:lnTo>
                  <a:lnTo>
                    <a:pt x="1885" y="4191"/>
                  </a:lnTo>
                  <a:lnTo>
                    <a:pt x="1903" y="4208"/>
                  </a:lnTo>
                  <a:lnTo>
                    <a:pt x="1923" y="4224"/>
                  </a:lnTo>
                  <a:lnTo>
                    <a:pt x="1942" y="4239"/>
                  </a:lnTo>
                  <a:lnTo>
                    <a:pt x="1963" y="4254"/>
                  </a:lnTo>
                  <a:lnTo>
                    <a:pt x="1983" y="4267"/>
                  </a:lnTo>
                  <a:lnTo>
                    <a:pt x="2004" y="4281"/>
                  </a:lnTo>
                  <a:lnTo>
                    <a:pt x="2025" y="4294"/>
                  </a:lnTo>
                  <a:lnTo>
                    <a:pt x="2067" y="4319"/>
                  </a:lnTo>
                  <a:lnTo>
                    <a:pt x="2111" y="4342"/>
                  </a:lnTo>
                  <a:lnTo>
                    <a:pt x="2141" y="4358"/>
                  </a:lnTo>
                  <a:lnTo>
                    <a:pt x="2185" y="4382"/>
                  </a:lnTo>
                  <a:lnTo>
                    <a:pt x="2230" y="4406"/>
                  </a:lnTo>
                  <a:lnTo>
                    <a:pt x="2276" y="4430"/>
                  </a:lnTo>
                  <a:lnTo>
                    <a:pt x="2322" y="4454"/>
                  </a:lnTo>
                  <a:lnTo>
                    <a:pt x="2368" y="4478"/>
                  </a:lnTo>
                  <a:lnTo>
                    <a:pt x="2415" y="4503"/>
                  </a:lnTo>
                  <a:lnTo>
                    <a:pt x="2461" y="4527"/>
                  </a:lnTo>
                  <a:lnTo>
                    <a:pt x="2506" y="4550"/>
                  </a:lnTo>
                  <a:lnTo>
                    <a:pt x="2551" y="4574"/>
                  </a:lnTo>
                  <a:lnTo>
                    <a:pt x="2595" y="4599"/>
                  </a:lnTo>
                  <a:lnTo>
                    <a:pt x="2637" y="4625"/>
                  </a:lnTo>
                  <a:lnTo>
                    <a:pt x="2679" y="4653"/>
                  </a:lnTo>
                  <a:lnTo>
                    <a:pt x="2718" y="4683"/>
                  </a:lnTo>
                  <a:lnTo>
                    <a:pt x="2755" y="4712"/>
                  </a:lnTo>
                  <a:lnTo>
                    <a:pt x="2792" y="4745"/>
                  </a:lnTo>
                  <a:lnTo>
                    <a:pt x="2828" y="4777"/>
                  </a:lnTo>
                  <a:lnTo>
                    <a:pt x="2862" y="4809"/>
                  </a:lnTo>
                  <a:lnTo>
                    <a:pt x="2896" y="4842"/>
                  </a:lnTo>
                  <a:lnTo>
                    <a:pt x="2929" y="4875"/>
                  </a:lnTo>
                  <a:lnTo>
                    <a:pt x="2960" y="4910"/>
                  </a:lnTo>
                  <a:lnTo>
                    <a:pt x="2989" y="4944"/>
                  </a:lnTo>
                  <a:lnTo>
                    <a:pt x="3019" y="4977"/>
                  </a:lnTo>
                  <a:lnTo>
                    <a:pt x="3048" y="5012"/>
                  </a:lnTo>
                  <a:lnTo>
                    <a:pt x="3074" y="5045"/>
                  </a:lnTo>
                  <a:lnTo>
                    <a:pt x="3106" y="5082"/>
                  </a:lnTo>
                  <a:lnTo>
                    <a:pt x="3139" y="5117"/>
                  </a:lnTo>
                  <a:lnTo>
                    <a:pt x="3171" y="5152"/>
                  </a:lnTo>
                  <a:lnTo>
                    <a:pt x="3205" y="5184"/>
                  </a:lnTo>
                  <a:lnTo>
                    <a:pt x="3239" y="5216"/>
                  </a:lnTo>
                  <a:lnTo>
                    <a:pt x="3276" y="5246"/>
                  </a:lnTo>
                  <a:lnTo>
                    <a:pt x="3313" y="5274"/>
                  </a:lnTo>
                  <a:lnTo>
                    <a:pt x="3351" y="5302"/>
                  </a:lnTo>
                  <a:lnTo>
                    <a:pt x="3390" y="5328"/>
                  </a:lnTo>
                  <a:lnTo>
                    <a:pt x="3430" y="5354"/>
                  </a:lnTo>
                  <a:lnTo>
                    <a:pt x="3471" y="5377"/>
                  </a:lnTo>
                  <a:lnTo>
                    <a:pt x="3512" y="5399"/>
                  </a:lnTo>
                  <a:lnTo>
                    <a:pt x="3556" y="5420"/>
                  </a:lnTo>
                  <a:lnTo>
                    <a:pt x="3601" y="5440"/>
                  </a:lnTo>
                  <a:lnTo>
                    <a:pt x="3647" y="5458"/>
                  </a:lnTo>
                  <a:lnTo>
                    <a:pt x="3693" y="5475"/>
                  </a:lnTo>
                  <a:lnTo>
                    <a:pt x="3748" y="5494"/>
                  </a:lnTo>
                  <a:lnTo>
                    <a:pt x="3802" y="5512"/>
                  </a:lnTo>
                  <a:lnTo>
                    <a:pt x="3857" y="5528"/>
                  </a:lnTo>
                  <a:lnTo>
                    <a:pt x="3911" y="5544"/>
                  </a:lnTo>
                  <a:lnTo>
                    <a:pt x="3966" y="5559"/>
                  </a:lnTo>
                  <a:lnTo>
                    <a:pt x="4020" y="5573"/>
                  </a:lnTo>
                  <a:lnTo>
                    <a:pt x="4075" y="5585"/>
                  </a:lnTo>
                  <a:lnTo>
                    <a:pt x="4130" y="5597"/>
                  </a:lnTo>
                  <a:lnTo>
                    <a:pt x="4186" y="5607"/>
                  </a:lnTo>
                  <a:lnTo>
                    <a:pt x="4241" y="5617"/>
                  </a:lnTo>
                  <a:lnTo>
                    <a:pt x="4297" y="5625"/>
                  </a:lnTo>
                  <a:lnTo>
                    <a:pt x="4353" y="5633"/>
                  </a:lnTo>
                  <a:lnTo>
                    <a:pt x="4410" y="5640"/>
                  </a:lnTo>
                  <a:lnTo>
                    <a:pt x="4466" y="5646"/>
                  </a:lnTo>
                  <a:lnTo>
                    <a:pt x="4523" y="5652"/>
                  </a:lnTo>
                  <a:lnTo>
                    <a:pt x="4580" y="5655"/>
                  </a:lnTo>
                  <a:lnTo>
                    <a:pt x="4662" y="5661"/>
                  </a:lnTo>
                  <a:lnTo>
                    <a:pt x="4740" y="5669"/>
                  </a:lnTo>
                  <a:lnTo>
                    <a:pt x="4778" y="5674"/>
                  </a:lnTo>
                  <a:lnTo>
                    <a:pt x="4816" y="5679"/>
                  </a:lnTo>
                  <a:lnTo>
                    <a:pt x="4853" y="5686"/>
                  </a:lnTo>
                  <a:lnTo>
                    <a:pt x="4889" y="5694"/>
                  </a:lnTo>
                  <a:lnTo>
                    <a:pt x="4926" y="5705"/>
                  </a:lnTo>
                  <a:lnTo>
                    <a:pt x="4961" y="5715"/>
                  </a:lnTo>
                  <a:lnTo>
                    <a:pt x="4996" y="5728"/>
                  </a:lnTo>
                  <a:lnTo>
                    <a:pt x="5030" y="5742"/>
                  </a:lnTo>
                  <a:lnTo>
                    <a:pt x="5063" y="5758"/>
                  </a:lnTo>
                  <a:lnTo>
                    <a:pt x="5097" y="5778"/>
                  </a:lnTo>
                  <a:lnTo>
                    <a:pt x="5113" y="5788"/>
                  </a:lnTo>
                  <a:lnTo>
                    <a:pt x="5129" y="5799"/>
                  </a:lnTo>
                  <a:lnTo>
                    <a:pt x="5145" y="5810"/>
                  </a:lnTo>
                  <a:lnTo>
                    <a:pt x="5160" y="5822"/>
                  </a:lnTo>
                  <a:lnTo>
                    <a:pt x="5184" y="5840"/>
                  </a:lnTo>
                  <a:lnTo>
                    <a:pt x="5207" y="5858"/>
                  </a:lnTo>
                  <a:lnTo>
                    <a:pt x="5231" y="5877"/>
                  </a:lnTo>
                  <a:lnTo>
                    <a:pt x="5254" y="5895"/>
                  </a:lnTo>
                  <a:lnTo>
                    <a:pt x="5277" y="5914"/>
                  </a:lnTo>
                  <a:lnTo>
                    <a:pt x="5300" y="5934"/>
                  </a:lnTo>
                  <a:lnTo>
                    <a:pt x="5322" y="5955"/>
                  </a:lnTo>
                  <a:lnTo>
                    <a:pt x="5342" y="5975"/>
                  </a:lnTo>
                  <a:lnTo>
                    <a:pt x="5363" y="5997"/>
                  </a:lnTo>
                  <a:lnTo>
                    <a:pt x="5405" y="6043"/>
                  </a:lnTo>
                  <a:lnTo>
                    <a:pt x="5448" y="6089"/>
                  </a:lnTo>
                  <a:lnTo>
                    <a:pt x="5491" y="6135"/>
                  </a:lnTo>
                  <a:lnTo>
                    <a:pt x="5535" y="6179"/>
                  </a:lnTo>
                  <a:lnTo>
                    <a:pt x="5581" y="6223"/>
                  </a:lnTo>
                  <a:lnTo>
                    <a:pt x="5628" y="6267"/>
                  </a:lnTo>
                  <a:lnTo>
                    <a:pt x="5676" y="6308"/>
                  </a:lnTo>
                  <a:lnTo>
                    <a:pt x="5725" y="6348"/>
                  </a:lnTo>
                  <a:lnTo>
                    <a:pt x="5751" y="6368"/>
                  </a:lnTo>
                  <a:lnTo>
                    <a:pt x="5776" y="6387"/>
                  </a:lnTo>
                  <a:lnTo>
                    <a:pt x="5802" y="6407"/>
                  </a:lnTo>
                  <a:lnTo>
                    <a:pt x="5829" y="6425"/>
                  </a:lnTo>
                  <a:lnTo>
                    <a:pt x="5855" y="6442"/>
                  </a:lnTo>
                  <a:lnTo>
                    <a:pt x="5882" y="6459"/>
                  </a:lnTo>
                  <a:lnTo>
                    <a:pt x="5910" y="6476"/>
                  </a:lnTo>
                  <a:lnTo>
                    <a:pt x="5938" y="6493"/>
                  </a:lnTo>
                  <a:lnTo>
                    <a:pt x="5966" y="6509"/>
                  </a:lnTo>
                  <a:lnTo>
                    <a:pt x="5995" y="6524"/>
                  </a:lnTo>
                  <a:lnTo>
                    <a:pt x="6025" y="6538"/>
                  </a:lnTo>
                  <a:lnTo>
                    <a:pt x="6055" y="6552"/>
                  </a:lnTo>
                  <a:lnTo>
                    <a:pt x="6084" y="6565"/>
                  </a:lnTo>
                  <a:lnTo>
                    <a:pt x="6115" y="6577"/>
                  </a:lnTo>
                  <a:lnTo>
                    <a:pt x="6147" y="6589"/>
                  </a:lnTo>
                  <a:lnTo>
                    <a:pt x="6180" y="6600"/>
                  </a:lnTo>
                  <a:lnTo>
                    <a:pt x="6215" y="6612"/>
                  </a:lnTo>
                  <a:lnTo>
                    <a:pt x="6251" y="6621"/>
                  </a:lnTo>
                  <a:lnTo>
                    <a:pt x="6285" y="6629"/>
                  </a:lnTo>
                  <a:lnTo>
                    <a:pt x="6321" y="6636"/>
                  </a:lnTo>
                  <a:lnTo>
                    <a:pt x="6355" y="6642"/>
                  </a:lnTo>
                  <a:lnTo>
                    <a:pt x="6389" y="6645"/>
                  </a:lnTo>
                  <a:lnTo>
                    <a:pt x="6424" y="6649"/>
                  </a:lnTo>
                  <a:lnTo>
                    <a:pt x="6457" y="6650"/>
                  </a:lnTo>
                  <a:lnTo>
                    <a:pt x="6490" y="6650"/>
                  </a:lnTo>
                  <a:lnTo>
                    <a:pt x="6524" y="6649"/>
                  </a:lnTo>
                  <a:lnTo>
                    <a:pt x="6556" y="6645"/>
                  </a:lnTo>
                  <a:lnTo>
                    <a:pt x="6589" y="6641"/>
                  </a:lnTo>
                  <a:lnTo>
                    <a:pt x="6620" y="6636"/>
                  </a:lnTo>
                  <a:lnTo>
                    <a:pt x="6652" y="6629"/>
                  </a:lnTo>
                  <a:lnTo>
                    <a:pt x="6683" y="6621"/>
                  </a:lnTo>
                  <a:lnTo>
                    <a:pt x="6713" y="6611"/>
                  </a:lnTo>
                  <a:lnTo>
                    <a:pt x="6743" y="6600"/>
                  </a:lnTo>
                  <a:lnTo>
                    <a:pt x="6773" y="6588"/>
                  </a:lnTo>
                  <a:lnTo>
                    <a:pt x="6801" y="6575"/>
                  </a:lnTo>
                  <a:lnTo>
                    <a:pt x="6830" y="6560"/>
                  </a:lnTo>
                  <a:lnTo>
                    <a:pt x="6858" y="6544"/>
                  </a:lnTo>
                  <a:lnTo>
                    <a:pt x="6884" y="6527"/>
                  </a:lnTo>
                  <a:lnTo>
                    <a:pt x="6911" y="6507"/>
                  </a:lnTo>
                  <a:lnTo>
                    <a:pt x="6937" y="6488"/>
                  </a:lnTo>
                  <a:lnTo>
                    <a:pt x="6962" y="6467"/>
                  </a:lnTo>
                  <a:lnTo>
                    <a:pt x="6986" y="6444"/>
                  </a:lnTo>
                  <a:lnTo>
                    <a:pt x="7010" y="6421"/>
                  </a:lnTo>
                  <a:lnTo>
                    <a:pt x="7033" y="6396"/>
                  </a:lnTo>
                  <a:lnTo>
                    <a:pt x="7055" y="6370"/>
                  </a:lnTo>
                  <a:lnTo>
                    <a:pt x="7077" y="6343"/>
                  </a:lnTo>
                  <a:lnTo>
                    <a:pt x="7097" y="6315"/>
                  </a:lnTo>
                  <a:lnTo>
                    <a:pt x="7117" y="6285"/>
                  </a:lnTo>
                  <a:lnTo>
                    <a:pt x="7137" y="6252"/>
                  </a:lnTo>
                  <a:lnTo>
                    <a:pt x="7158" y="6217"/>
                  </a:lnTo>
                  <a:lnTo>
                    <a:pt x="7180" y="6184"/>
                  </a:lnTo>
                  <a:lnTo>
                    <a:pt x="7199" y="6151"/>
                  </a:lnTo>
                  <a:lnTo>
                    <a:pt x="7220" y="6116"/>
                  </a:lnTo>
                  <a:lnTo>
                    <a:pt x="7241" y="6082"/>
                  </a:lnTo>
                  <a:lnTo>
                    <a:pt x="7260" y="6049"/>
                  </a:lnTo>
                  <a:lnTo>
                    <a:pt x="7280" y="6015"/>
                  </a:lnTo>
                  <a:lnTo>
                    <a:pt x="7303" y="5976"/>
                  </a:lnTo>
                  <a:lnTo>
                    <a:pt x="7326" y="5937"/>
                  </a:lnTo>
                  <a:lnTo>
                    <a:pt x="7350" y="5898"/>
                  </a:lnTo>
                  <a:lnTo>
                    <a:pt x="7373" y="5861"/>
                  </a:lnTo>
                  <a:lnTo>
                    <a:pt x="7389" y="5834"/>
                  </a:lnTo>
                  <a:lnTo>
                    <a:pt x="7405" y="5809"/>
                  </a:lnTo>
                  <a:lnTo>
                    <a:pt x="7423" y="5784"/>
                  </a:lnTo>
                  <a:lnTo>
                    <a:pt x="7440" y="5760"/>
                  </a:lnTo>
                  <a:lnTo>
                    <a:pt x="7459" y="5737"/>
                  </a:lnTo>
                  <a:lnTo>
                    <a:pt x="7477" y="5714"/>
                  </a:lnTo>
                  <a:lnTo>
                    <a:pt x="7496" y="5691"/>
                  </a:lnTo>
                  <a:lnTo>
                    <a:pt x="7517" y="5669"/>
                  </a:lnTo>
                  <a:lnTo>
                    <a:pt x="7538" y="5647"/>
                  </a:lnTo>
                  <a:lnTo>
                    <a:pt x="7558" y="5627"/>
                  </a:lnTo>
                  <a:lnTo>
                    <a:pt x="7580" y="5607"/>
                  </a:lnTo>
                  <a:lnTo>
                    <a:pt x="7602" y="5588"/>
                  </a:lnTo>
                  <a:lnTo>
                    <a:pt x="7624" y="5569"/>
                  </a:lnTo>
                  <a:lnTo>
                    <a:pt x="7647" y="5551"/>
                  </a:lnTo>
                  <a:lnTo>
                    <a:pt x="7671" y="5533"/>
                  </a:lnTo>
                  <a:lnTo>
                    <a:pt x="7695" y="5516"/>
                  </a:lnTo>
                  <a:lnTo>
                    <a:pt x="7712" y="5504"/>
                  </a:lnTo>
                  <a:lnTo>
                    <a:pt x="7729" y="5490"/>
                  </a:lnTo>
                  <a:lnTo>
                    <a:pt x="7747" y="5475"/>
                  </a:lnTo>
                  <a:lnTo>
                    <a:pt x="7763" y="5460"/>
                  </a:lnTo>
                  <a:lnTo>
                    <a:pt x="7792" y="5430"/>
                  </a:lnTo>
                  <a:lnTo>
                    <a:pt x="7820" y="5399"/>
                  </a:lnTo>
                  <a:lnTo>
                    <a:pt x="7836" y="5381"/>
                  </a:lnTo>
                  <a:lnTo>
                    <a:pt x="7850" y="5362"/>
                  </a:lnTo>
                  <a:lnTo>
                    <a:pt x="7860" y="5342"/>
                  </a:lnTo>
                  <a:lnTo>
                    <a:pt x="7869" y="5323"/>
                  </a:lnTo>
                  <a:lnTo>
                    <a:pt x="7872" y="5312"/>
                  </a:lnTo>
                  <a:lnTo>
                    <a:pt x="7875" y="5302"/>
                  </a:lnTo>
                  <a:lnTo>
                    <a:pt x="7877" y="5292"/>
                  </a:lnTo>
                  <a:lnTo>
                    <a:pt x="7878" y="5281"/>
                  </a:lnTo>
                  <a:lnTo>
                    <a:pt x="7880" y="5271"/>
                  </a:lnTo>
                  <a:lnTo>
                    <a:pt x="7880" y="5261"/>
                  </a:lnTo>
                  <a:lnTo>
                    <a:pt x="7880" y="5250"/>
                  </a:lnTo>
                  <a:lnTo>
                    <a:pt x="7880" y="5240"/>
                  </a:lnTo>
                  <a:lnTo>
                    <a:pt x="7877" y="5230"/>
                  </a:lnTo>
                  <a:lnTo>
                    <a:pt x="7875" y="5219"/>
                  </a:lnTo>
                  <a:lnTo>
                    <a:pt x="7873" y="5209"/>
                  </a:lnTo>
                  <a:lnTo>
                    <a:pt x="7869" y="5199"/>
                  </a:lnTo>
                  <a:lnTo>
                    <a:pt x="7865" y="5188"/>
                  </a:lnTo>
                  <a:lnTo>
                    <a:pt x="7860" y="5178"/>
                  </a:lnTo>
                  <a:lnTo>
                    <a:pt x="7854" y="5169"/>
                  </a:lnTo>
                  <a:lnTo>
                    <a:pt x="7849" y="5159"/>
                  </a:lnTo>
                  <a:lnTo>
                    <a:pt x="7843" y="5149"/>
                  </a:lnTo>
                  <a:lnTo>
                    <a:pt x="7835" y="5140"/>
                  </a:lnTo>
                  <a:lnTo>
                    <a:pt x="7828" y="5131"/>
                  </a:lnTo>
                  <a:lnTo>
                    <a:pt x="7819" y="5122"/>
                  </a:lnTo>
                  <a:lnTo>
                    <a:pt x="7802" y="5106"/>
                  </a:lnTo>
                  <a:lnTo>
                    <a:pt x="7781" y="5090"/>
                  </a:lnTo>
                  <a:lnTo>
                    <a:pt x="7751" y="5070"/>
                  </a:lnTo>
                  <a:lnTo>
                    <a:pt x="7721" y="5052"/>
                  </a:lnTo>
                  <a:lnTo>
                    <a:pt x="7691" y="5035"/>
                  </a:lnTo>
                  <a:lnTo>
                    <a:pt x="7661" y="5019"/>
                  </a:lnTo>
                  <a:lnTo>
                    <a:pt x="7628" y="5004"/>
                  </a:lnTo>
                  <a:lnTo>
                    <a:pt x="7596" y="4990"/>
                  </a:lnTo>
                  <a:lnTo>
                    <a:pt x="7564" y="4977"/>
                  </a:lnTo>
                  <a:lnTo>
                    <a:pt x="7532" y="4965"/>
                  </a:lnTo>
                  <a:lnTo>
                    <a:pt x="7499" y="4953"/>
                  </a:lnTo>
                  <a:lnTo>
                    <a:pt x="7465" y="4943"/>
                  </a:lnTo>
                  <a:lnTo>
                    <a:pt x="7432" y="4933"/>
                  </a:lnTo>
                  <a:lnTo>
                    <a:pt x="7399" y="4924"/>
                  </a:lnTo>
                  <a:lnTo>
                    <a:pt x="7332" y="4904"/>
                  </a:lnTo>
                  <a:lnTo>
                    <a:pt x="7265" y="4887"/>
                  </a:lnTo>
                  <a:lnTo>
                    <a:pt x="7244" y="4881"/>
                  </a:lnTo>
                  <a:lnTo>
                    <a:pt x="7180" y="4864"/>
                  </a:lnTo>
                  <a:lnTo>
                    <a:pt x="7117" y="4846"/>
                  </a:lnTo>
                  <a:lnTo>
                    <a:pt x="7054" y="4827"/>
                  </a:lnTo>
                  <a:lnTo>
                    <a:pt x="6991" y="4808"/>
                  </a:lnTo>
                  <a:lnTo>
                    <a:pt x="6927" y="4787"/>
                  </a:lnTo>
                  <a:lnTo>
                    <a:pt x="6864" y="4765"/>
                  </a:lnTo>
                  <a:lnTo>
                    <a:pt x="6801" y="4743"/>
                  </a:lnTo>
                  <a:lnTo>
                    <a:pt x="6738" y="4722"/>
                  </a:lnTo>
                  <a:lnTo>
                    <a:pt x="6674" y="4698"/>
                  </a:lnTo>
                  <a:lnTo>
                    <a:pt x="6611" y="4675"/>
                  </a:lnTo>
                  <a:lnTo>
                    <a:pt x="6547" y="4649"/>
                  </a:lnTo>
                  <a:lnTo>
                    <a:pt x="6482" y="4624"/>
                  </a:lnTo>
                  <a:lnTo>
                    <a:pt x="6417" y="4599"/>
                  </a:lnTo>
                  <a:lnTo>
                    <a:pt x="6352" y="4573"/>
                  </a:lnTo>
                  <a:lnTo>
                    <a:pt x="6285" y="4546"/>
                  </a:lnTo>
                  <a:lnTo>
                    <a:pt x="6219" y="4520"/>
                  </a:lnTo>
                  <a:lnTo>
                    <a:pt x="6172" y="4499"/>
                  </a:lnTo>
                  <a:lnTo>
                    <a:pt x="6127" y="4478"/>
                  </a:lnTo>
                  <a:lnTo>
                    <a:pt x="6084" y="4457"/>
                  </a:lnTo>
                  <a:lnTo>
                    <a:pt x="6044" y="4434"/>
                  </a:lnTo>
                  <a:lnTo>
                    <a:pt x="6006" y="4410"/>
                  </a:lnTo>
                  <a:lnTo>
                    <a:pt x="5971" y="4384"/>
                  </a:lnTo>
                  <a:lnTo>
                    <a:pt x="5936" y="4358"/>
                  </a:lnTo>
                  <a:lnTo>
                    <a:pt x="5905" y="4329"/>
                  </a:lnTo>
                  <a:lnTo>
                    <a:pt x="5890" y="4316"/>
                  </a:lnTo>
                  <a:lnTo>
                    <a:pt x="5876" y="4301"/>
                  </a:lnTo>
                  <a:lnTo>
                    <a:pt x="5862" y="4286"/>
                  </a:lnTo>
                  <a:lnTo>
                    <a:pt x="5848" y="4271"/>
                  </a:lnTo>
                  <a:lnTo>
                    <a:pt x="5835" y="4255"/>
                  </a:lnTo>
                  <a:lnTo>
                    <a:pt x="5823" y="4239"/>
                  </a:lnTo>
                  <a:lnTo>
                    <a:pt x="5811" y="4223"/>
                  </a:lnTo>
                  <a:lnTo>
                    <a:pt x="5800" y="4206"/>
                  </a:lnTo>
                  <a:lnTo>
                    <a:pt x="5788" y="4189"/>
                  </a:lnTo>
                  <a:lnTo>
                    <a:pt x="5778" y="4171"/>
                  </a:lnTo>
                  <a:lnTo>
                    <a:pt x="5768" y="4154"/>
                  </a:lnTo>
                  <a:lnTo>
                    <a:pt x="5759" y="4136"/>
                  </a:lnTo>
                  <a:lnTo>
                    <a:pt x="5741" y="4099"/>
                  </a:lnTo>
                  <a:lnTo>
                    <a:pt x="5725" y="4060"/>
                  </a:lnTo>
                  <a:lnTo>
                    <a:pt x="5708" y="4014"/>
                  </a:lnTo>
                  <a:lnTo>
                    <a:pt x="5691" y="3968"/>
                  </a:lnTo>
                  <a:lnTo>
                    <a:pt x="5676" y="3921"/>
                  </a:lnTo>
                  <a:lnTo>
                    <a:pt x="5661" y="3876"/>
                  </a:lnTo>
                  <a:lnTo>
                    <a:pt x="5647" y="3830"/>
                  </a:lnTo>
                  <a:lnTo>
                    <a:pt x="5634" y="3786"/>
                  </a:lnTo>
                  <a:lnTo>
                    <a:pt x="5621" y="3741"/>
                  </a:lnTo>
                  <a:lnTo>
                    <a:pt x="5609" y="3696"/>
                  </a:lnTo>
                  <a:lnTo>
                    <a:pt x="5593" y="3632"/>
                  </a:lnTo>
                  <a:lnTo>
                    <a:pt x="5575" y="3568"/>
                  </a:lnTo>
                  <a:lnTo>
                    <a:pt x="5556" y="3504"/>
                  </a:lnTo>
                  <a:lnTo>
                    <a:pt x="5535" y="3438"/>
                  </a:lnTo>
                  <a:lnTo>
                    <a:pt x="5513" y="3373"/>
                  </a:lnTo>
                  <a:lnTo>
                    <a:pt x="5490" y="3307"/>
                  </a:lnTo>
                  <a:lnTo>
                    <a:pt x="5465" y="3242"/>
                  </a:lnTo>
                  <a:lnTo>
                    <a:pt x="5439" y="3176"/>
                  </a:lnTo>
                  <a:lnTo>
                    <a:pt x="5410" y="3109"/>
                  </a:lnTo>
                  <a:lnTo>
                    <a:pt x="5381" y="3041"/>
                  </a:lnTo>
                  <a:lnTo>
                    <a:pt x="5349" y="2974"/>
                  </a:lnTo>
                  <a:lnTo>
                    <a:pt x="5317" y="2904"/>
                  </a:lnTo>
                  <a:lnTo>
                    <a:pt x="5283" y="2834"/>
                  </a:lnTo>
                  <a:lnTo>
                    <a:pt x="5246" y="2764"/>
                  </a:lnTo>
                  <a:lnTo>
                    <a:pt x="5208" y="2692"/>
                  </a:lnTo>
                  <a:lnTo>
                    <a:pt x="5169" y="2618"/>
                  </a:lnTo>
                  <a:lnTo>
                    <a:pt x="5067" y="2435"/>
                  </a:lnTo>
                  <a:lnTo>
                    <a:pt x="5013" y="2337"/>
                  </a:lnTo>
                  <a:lnTo>
                    <a:pt x="4959" y="2240"/>
                  </a:lnTo>
                  <a:lnTo>
                    <a:pt x="4905" y="2141"/>
                  </a:lnTo>
                  <a:lnTo>
                    <a:pt x="4851" y="2042"/>
                  </a:lnTo>
                  <a:lnTo>
                    <a:pt x="4797" y="1943"/>
                  </a:lnTo>
                  <a:lnTo>
                    <a:pt x="4745" y="1843"/>
                  </a:lnTo>
                  <a:lnTo>
                    <a:pt x="4692" y="1743"/>
                  </a:lnTo>
                  <a:lnTo>
                    <a:pt x="4640" y="1643"/>
                  </a:lnTo>
                  <a:lnTo>
                    <a:pt x="4629" y="1619"/>
                  </a:lnTo>
                  <a:lnTo>
                    <a:pt x="4617" y="1595"/>
                  </a:lnTo>
                  <a:lnTo>
                    <a:pt x="4608" y="1572"/>
                  </a:lnTo>
                  <a:lnTo>
                    <a:pt x="4599" y="1548"/>
                  </a:lnTo>
                  <a:lnTo>
                    <a:pt x="4591" y="1525"/>
                  </a:lnTo>
                  <a:lnTo>
                    <a:pt x="4584" y="1502"/>
                  </a:lnTo>
                  <a:lnTo>
                    <a:pt x="4577" y="1479"/>
                  </a:lnTo>
                  <a:lnTo>
                    <a:pt x="4572" y="1456"/>
                  </a:lnTo>
                  <a:lnTo>
                    <a:pt x="4568" y="1433"/>
                  </a:lnTo>
                  <a:lnTo>
                    <a:pt x="4564" y="1412"/>
                  </a:lnTo>
                  <a:lnTo>
                    <a:pt x="4562" y="1389"/>
                  </a:lnTo>
                  <a:lnTo>
                    <a:pt x="4561" y="1367"/>
                  </a:lnTo>
                  <a:lnTo>
                    <a:pt x="4561" y="1345"/>
                  </a:lnTo>
                  <a:lnTo>
                    <a:pt x="4561" y="1323"/>
                  </a:lnTo>
                  <a:lnTo>
                    <a:pt x="4562" y="1301"/>
                  </a:lnTo>
                  <a:lnTo>
                    <a:pt x="4564" y="1281"/>
                  </a:lnTo>
                  <a:lnTo>
                    <a:pt x="4568" y="1259"/>
                  </a:lnTo>
                  <a:lnTo>
                    <a:pt x="4572" y="1238"/>
                  </a:lnTo>
                  <a:lnTo>
                    <a:pt x="4577" y="1218"/>
                  </a:lnTo>
                  <a:lnTo>
                    <a:pt x="4584" y="1197"/>
                  </a:lnTo>
                  <a:lnTo>
                    <a:pt x="4591" y="1176"/>
                  </a:lnTo>
                  <a:lnTo>
                    <a:pt x="4599" y="1157"/>
                  </a:lnTo>
                  <a:lnTo>
                    <a:pt x="4607" y="1136"/>
                  </a:lnTo>
                  <a:lnTo>
                    <a:pt x="4617" y="1117"/>
                  </a:lnTo>
                  <a:lnTo>
                    <a:pt x="4628" y="1097"/>
                  </a:lnTo>
                  <a:lnTo>
                    <a:pt x="4639" y="1078"/>
                  </a:lnTo>
                  <a:lnTo>
                    <a:pt x="4652" y="1058"/>
                  </a:lnTo>
                  <a:lnTo>
                    <a:pt x="4665" y="1039"/>
                  </a:lnTo>
                  <a:lnTo>
                    <a:pt x="4680" y="1020"/>
                  </a:lnTo>
                  <a:lnTo>
                    <a:pt x="4695" y="1001"/>
                  </a:lnTo>
                  <a:lnTo>
                    <a:pt x="4712" y="983"/>
                  </a:lnTo>
                  <a:lnTo>
                    <a:pt x="4730" y="964"/>
                  </a:lnTo>
                  <a:lnTo>
                    <a:pt x="4750" y="942"/>
                  </a:lnTo>
                  <a:lnTo>
                    <a:pt x="4770" y="918"/>
                  </a:lnTo>
                  <a:lnTo>
                    <a:pt x="4789" y="893"/>
                  </a:lnTo>
                  <a:lnTo>
                    <a:pt x="4808" y="867"/>
                  </a:lnTo>
                  <a:lnTo>
                    <a:pt x="4831" y="837"/>
                  </a:lnTo>
                  <a:lnTo>
                    <a:pt x="4850" y="808"/>
                  </a:lnTo>
                  <a:lnTo>
                    <a:pt x="4867" y="781"/>
                  </a:lnTo>
                  <a:lnTo>
                    <a:pt x="4882" y="754"/>
                  </a:lnTo>
                  <a:lnTo>
                    <a:pt x="4894" y="729"/>
                  </a:lnTo>
                  <a:lnTo>
                    <a:pt x="4898" y="715"/>
                  </a:lnTo>
                  <a:lnTo>
                    <a:pt x="4902" y="703"/>
                  </a:lnTo>
                  <a:lnTo>
                    <a:pt x="4905" y="691"/>
                  </a:lnTo>
                  <a:lnTo>
                    <a:pt x="4907" y="679"/>
                  </a:lnTo>
                  <a:lnTo>
                    <a:pt x="4909" y="666"/>
                  </a:lnTo>
                  <a:lnTo>
                    <a:pt x="4910" y="655"/>
                  </a:lnTo>
                  <a:lnTo>
                    <a:pt x="4911" y="642"/>
                  </a:lnTo>
                  <a:lnTo>
                    <a:pt x="4910" y="630"/>
                  </a:lnTo>
                  <a:lnTo>
                    <a:pt x="4909" y="619"/>
                  </a:lnTo>
                  <a:lnTo>
                    <a:pt x="4907" y="608"/>
                  </a:lnTo>
                  <a:lnTo>
                    <a:pt x="4905" y="596"/>
                  </a:lnTo>
                  <a:lnTo>
                    <a:pt x="4902" y="585"/>
                  </a:lnTo>
                  <a:lnTo>
                    <a:pt x="4897" y="574"/>
                  </a:lnTo>
                  <a:lnTo>
                    <a:pt x="4892" y="563"/>
                  </a:lnTo>
                  <a:lnTo>
                    <a:pt x="4888" y="551"/>
                  </a:lnTo>
                  <a:lnTo>
                    <a:pt x="4881" y="541"/>
                  </a:lnTo>
                  <a:lnTo>
                    <a:pt x="4874" y="531"/>
                  </a:lnTo>
                  <a:lnTo>
                    <a:pt x="4867" y="520"/>
                  </a:lnTo>
                  <a:lnTo>
                    <a:pt x="4859" y="509"/>
                  </a:lnTo>
                  <a:lnTo>
                    <a:pt x="4850" y="499"/>
                  </a:lnTo>
                  <a:lnTo>
                    <a:pt x="4829" y="478"/>
                  </a:lnTo>
                  <a:lnTo>
                    <a:pt x="4806" y="458"/>
                  </a:lnTo>
                  <a:lnTo>
                    <a:pt x="4749" y="411"/>
                  </a:lnTo>
                  <a:lnTo>
                    <a:pt x="4691" y="367"/>
                  </a:lnTo>
                  <a:lnTo>
                    <a:pt x="4633" y="323"/>
                  </a:lnTo>
                  <a:lnTo>
                    <a:pt x="4575" y="282"/>
                  </a:lnTo>
                  <a:lnTo>
                    <a:pt x="4516" y="242"/>
                  </a:lnTo>
                  <a:lnTo>
                    <a:pt x="4457" y="203"/>
                  </a:lnTo>
                  <a:lnTo>
                    <a:pt x="4398" y="166"/>
                  </a:lnTo>
                  <a:lnTo>
                    <a:pt x="4340" y="132"/>
                  </a:lnTo>
                  <a:lnTo>
                    <a:pt x="4312" y="117"/>
                  </a:lnTo>
                  <a:lnTo>
                    <a:pt x="4288" y="104"/>
                  </a:lnTo>
                  <a:lnTo>
                    <a:pt x="4266" y="94"/>
                  </a:lnTo>
                  <a:lnTo>
                    <a:pt x="4246" y="87"/>
                  </a:lnTo>
                  <a:lnTo>
                    <a:pt x="4227" y="81"/>
                  </a:lnTo>
                  <a:lnTo>
                    <a:pt x="4211" y="79"/>
                  </a:lnTo>
                  <a:lnTo>
                    <a:pt x="4204" y="79"/>
                  </a:lnTo>
                  <a:lnTo>
                    <a:pt x="4197" y="79"/>
                  </a:lnTo>
                  <a:lnTo>
                    <a:pt x="4190" y="79"/>
                  </a:lnTo>
                  <a:lnTo>
                    <a:pt x="4184" y="81"/>
                  </a:lnTo>
                  <a:lnTo>
                    <a:pt x="4177" y="83"/>
                  </a:lnTo>
                  <a:lnTo>
                    <a:pt x="4170" y="86"/>
                  </a:lnTo>
                  <a:lnTo>
                    <a:pt x="4163" y="90"/>
                  </a:lnTo>
                  <a:lnTo>
                    <a:pt x="4156" y="95"/>
                  </a:lnTo>
                  <a:lnTo>
                    <a:pt x="4142" y="107"/>
                  </a:lnTo>
                  <a:lnTo>
                    <a:pt x="4129" y="124"/>
                  </a:lnTo>
                  <a:lnTo>
                    <a:pt x="4114" y="143"/>
                  </a:lnTo>
                  <a:lnTo>
                    <a:pt x="4099" y="165"/>
                  </a:lnTo>
                  <a:lnTo>
                    <a:pt x="4083" y="191"/>
                  </a:lnTo>
                  <a:lnTo>
                    <a:pt x="4067" y="219"/>
                  </a:lnTo>
                  <a:lnTo>
                    <a:pt x="4052" y="246"/>
                  </a:lnTo>
                  <a:lnTo>
                    <a:pt x="4039" y="274"/>
                  </a:lnTo>
                  <a:lnTo>
                    <a:pt x="4028" y="302"/>
                  </a:lnTo>
                  <a:lnTo>
                    <a:pt x="4017" y="332"/>
                  </a:lnTo>
                  <a:lnTo>
                    <a:pt x="4008" y="361"/>
                  </a:lnTo>
                  <a:lnTo>
                    <a:pt x="3999" y="391"/>
                  </a:lnTo>
                  <a:lnTo>
                    <a:pt x="3991" y="418"/>
                  </a:lnTo>
                  <a:lnTo>
                    <a:pt x="3984" y="445"/>
                  </a:lnTo>
                  <a:lnTo>
                    <a:pt x="3971" y="489"/>
                  </a:lnTo>
                  <a:lnTo>
                    <a:pt x="3956" y="532"/>
                  </a:lnTo>
                  <a:lnTo>
                    <a:pt x="3940" y="573"/>
                  </a:lnTo>
                  <a:lnTo>
                    <a:pt x="3923" y="614"/>
                  </a:lnTo>
                  <a:lnTo>
                    <a:pt x="3904" y="655"/>
                  </a:lnTo>
                  <a:lnTo>
                    <a:pt x="3882" y="694"/>
                  </a:lnTo>
                  <a:lnTo>
                    <a:pt x="3859" y="731"/>
                  </a:lnTo>
                  <a:lnTo>
                    <a:pt x="3834" y="769"/>
                  </a:lnTo>
                  <a:lnTo>
                    <a:pt x="3807" y="806"/>
                  </a:lnTo>
                  <a:lnTo>
                    <a:pt x="3779" y="842"/>
                  </a:lnTo>
                  <a:lnTo>
                    <a:pt x="3748" y="877"/>
                  </a:lnTo>
                  <a:lnTo>
                    <a:pt x="3716" y="911"/>
                  </a:lnTo>
                  <a:lnTo>
                    <a:pt x="3681" y="946"/>
                  </a:lnTo>
                  <a:lnTo>
                    <a:pt x="3644" y="979"/>
                  </a:lnTo>
                  <a:lnTo>
                    <a:pt x="3605" y="1012"/>
                  </a:lnTo>
                  <a:lnTo>
                    <a:pt x="3565" y="1046"/>
                  </a:lnTo>
                  <a:lnTo>
                    <a:pt x="3491" y="1104"/>
                  </a:lnTo>
                  <a:lnTo>
                    <a:pt x="3417" y="1164"/>
                  </a:lnTo>
                  <a:lnTo>
                    <a:pt x="3344" y="1226"/>
                  </a:lnTo>
                  <a:lnTo>
                    <a:pt x="3273" y="1288"/>
                  </a:lnTo>
                  <a:lnTo>
                    <a:pt x="3200" y="1350"/>
                  </a:lnTo>
                  <a:lnTo>
                    <a:pt x="3131" y="1413"/>
                  </a:lnTo>
                  <a:lnTo>
                    <a:pt x="3059" y="1476"/>
                  </a:lnTo>
                  <a:lnTo>
                    <a:pt x="2991" y="1538"/>
                  </a:lnTo>
                  <a:lnTo>
                    <a:pt x="2923" y="1600"/>
                  </a:lnTo>
                  <a:lnTo>
                    <a:pt x="2883" y="1634"/>
                  </a:lnTo>
                  <a:lnTo>
                    <a:pt x="2843" y="1666"/>
                  </a:lnTo>
                  <a:lnTo>
                    <a:pt x="2801" y="1697"/>
                  </a:lnTo>
                  <a:lnTo>
                    <a:pt x="2759" y="1726"/>
                  </a:lnTo>
                  <a:lnTo>
                    <a:pt x="2715" y="1753"/>
                  </a:lnTo>
                  <a:lnTo>
                    <a:pt x="2672" y="1779"/>
                  </a:lnTo>
                  <a:lnTo>
                    <a:pt x="2627" y="1802"/>
                  </a:lnTo>
                  <a:lnTo>
                    <a:pt x="2581" y="1823"/>
                  </a:lnTo>
                  <a:lnTo>
                    <a:pt x="2535" y="1843"/>
                  </a:lnTo>
                  <a:lnTo>
                    <a:pt x="2488" y="1861"/>
                  </a:lnTo>
                  <a:lnTo>
                    <a:pt x="2439" y="1877"/>
                  </a:lnTo>
                  <a:lnTo>
                    <a:pt x="2389" y="1892"/>
                  </a:lnTo>
                  <a:lnTo>
                    <a:pt x="2339" y="1905"/>
                  </a:lnTo>
                  <a:lnTo>
                    <a:pt x="2287" y="1915"/>
                  </a:lnTo>
                  <a:lnTo>
                    <a:pt x="2236" y="1924"/>
                  </a:lnTo>
                  <a:lnTo>
                    <a:pt x="2182" y="1932"/>
                  </a:lnTo>
                  <a:lnTo>
                    <a:pt x="2139" y="1937"/>
                  </a:lnTo>
                  <a:lnTo>
                    <a:pt x="2097" y="1941"/>
                  </a:lnTo>
                  <a:lnTo>
                    <a:pt x="2056" y="1946"/>
                  </a:lnTo>
                  <a:lnTo>
                    <a:pt x="2013" y="1951"/>
                  </a:lnTo>
                  <a:lnTo>
                    <a:pt x="1960" y="1956"/>
                  </a:lnTo>
                  <a:lnTo>
                    <a:pt x="1907" y="1963"/>
                  </a:lnTo>
                  <a:lnTo>
                    <a:pt x="1854" y="1969"/>
                  </a:lnTo>
                  <a:lnTo>
                    <a:pt x="1800" y="1976"/>
                  </a:lnTo>
                  <a:lnTo>
                    <a:pt x="1747" y="1983"/>
                  </a:lnTo>
                  <a:lnTo>
                    <a:pt x="1693" y="1991"/>
                  </a:lnTo>
                  <a:lnTo>
                    <a:pt x="1640" y="1999"/>
                  </a:lnTo>
                  <a:lnTo>
                    <a:pt x="1586" y="2008"/>
                  </a:lnTo>
                  <a:lnTo>
                    <a:pt x="1534" y="2018"/>
                  </a:lnTo>
                  <a:lnTo>
                    <a:pt x="1481" y="2030"/>
                  </a:lnTo>
                  <a:lnTo>
                    <a:pt x="1428" y="2041"/>
                  </a:lnTo>
                  <a:lnTo>
                    <a:pt x="1375" y="2055"/>
                  </a:lnTo>
                  <a:lnTo>
                    <a:pt x="1324" y="2070"/>
                  </a:lnTo>
                  <a:lnTo>
                    <a:pt x="1272" y="2087"/>
                  </a:lnTo>
                  <a:lnTo>
                    <a:pt x="1221" y="2104"/>
                  </a:lnTo>
                  <a:lnTo>
                    <a:pt x="1170" y="2125"/>
                  </a:lnTo>
                  <a:lnTo>
                    <a:pt x="1147" y="2133"/>
                  </a:lnTo>
                  <a:lnTo>
                    <a:pt x="1126" y="2139"/>
                  </a:lnTo>
                  <a:lnTo>
                    <a:pt x="1105" y="2142"/>
                  </a:lnTo>
                  <a:lnTo>
                    <a:pt x="1085" y="2144"/>
                  </a:lnTo>
                  <a:lnTo>
                    <a:pt x="1066" y="2144"/>
                  </a:lnTo>
                  <a:lnTo>
                    <a:pt x="1046" y="2142"/>
                  </a:lnTo>
                  <a:lnTo>
                    <a:pt x="1028" y="2138"/>
                  </a:lnTo>
                  <a:lnTo>
                    <a:pt x="1011" y="2131"/>
                  </a:lnTo>
                  <a:lnTo>
                    <a:pt x="993" y="2122"/>
                  </a:lnTo>
                  <a:lnTo>
                    <a:pt x="977" y="2111"/>
                  </a:lnTo>
                  <a:lnTo>
                    <a:pt x="961" y="2097"/>
                  </a:lnTo>
                  <a:lnTo>
                    <a:pt x="946" y="2083"/>
                  </a:lnTo>
                  <a:lnTo>
                    <a:pt x="933" y="2065"/>
                  </a:lnTo>
                  <a:lnTo>
                    <a:pt x="919" y="2047"/>
                  </a:lnTo>
                  <a:lnTo>
                    <a:pt x="906" y="2025"/>
                  </a:lnTo>
                  <a:lnTo>
                    <a:pt x="895" y="2001"/>
                  </a:lnTo>
                  <a:lnTo>
                    <a:pt x="871" y="1952"/>
                  </a:lnTo>
                  <a:lnTo>
                    <a:pt x="849" y="1901"/>
                  </a:lnTo>
                  <a:lnTo>
                    <a:pt x="827" y="1851"/>
                  </a:lnTo>
                  <a:lnTo>
                    <a:pt x="805" y="1800"/>
                  </a:lnTo>
                  <a:lnTo>
                    <a:pt x="785" y="1749"/>
                  </a:lnTo>
                  <a:lnTo>
                    <a:pt x="763" y="1697"/>
                  </a:lnTo>
                  <a:lnTo>
                    <a:pt x="742" y="1646"/>
                  </a:lnTo>
                  <a:lnTo>
                    <a:pt x="723" y="1593"/>
                  </a:lnTo>
                  <a:lnTo>
                    <a:pt x="697" y="1532"/>
                  </a:lnTo>
                  <a:lnTo>
                    <a:pt x="671" y="1472"/>
                  </a:lnTo>
                  <a:lnTo>
                    <a:pt x="645" y="1415"/>
                  </a:lnTo>
                  <a:lnTo>
                    <a:pt x="616" y="1359"/>
                  </a:lnTo>
                  <a:lnTo>
                    <a:pt x="586" y="1305"/>
                  </a:lnTo>
                  <a:lnTo>
                    <a:pt x="555" y="1252"/>
                  </a:lnTo>
                  <a:lnTo>
                    <a:pt x="523" y="1202"/>
                  </a:lnTo>
                  <a:lnTo>
                    <a:pt x="490" y="1151"/>
                  </a:lnTo>
                  <a:lnTo>
                    <a:pt x="455" y="1104"/>
                  </a:lnTo>
                  <a:lnTo>
                    <a:pt x="420" y="1057"/>
                  </a:lnTo>
                  <a:lnTo>
                    <a:pt x="383" y="1012"/>
                  </a:lnTo>
                  <a:lnTo>
                    <a:pt x="345" y="970"/>
                  </a:lnTo>
                  <a:lnTo>
                    <a:pt x="305" y="928"/>
                  </a:lnTo>
                  <a:lnTo>
                    <a:pt x="264" y="887"/>
                  </a:lnTo>
                  <a:lnTo>
                    <a:pt x="223" y="848"/>
                  </a:lnTo>
                  <a:lnTo>
                    <a:pt x="178" y="812"/>
                  </a:lnTo>
                  <a:lnTo>
                    <a:pt x="156" y="792"/>
                  </a:lnTo>
                  <a:lnTo>
                    <a:pt x="133" y="773"/>
                  </a:lnTo>
                  <a:lnTo>
                    <a:pt x="110" y="753"/>
                  </a:lnTo>
                  <a:lnTo>
                    <a:pt x="88" y="733"/>
                  </a:lnTo>
                  <a:lnTo>
                    <a:pt x="67" y="712"/>
                  </a:lnTo>
                  <a:lnTo>
                    <a:pt x="44" y="691"/>
                  </a:lnTo>
                  <a:lnTo>
                    <a:pt x="22" y="671"/>
                  </a:lnTo>
                  <a:lnTo>
                    <a:pt x="0" y="649"/>
                  </a:lnTo>
                  <a:lnTo>
                    <a:pt x="0" y="535"/>
                  </a:lnTo>
                  <a:lnTo>
                    <a:pt x="28" y="565"/>
                  </a:lnTo>
                  <a:lnTo>
                    <a:pt x="56" y="594"/>
                  </a:lnTo>
                  <a:lnTo>
                    <a:pt x="85" y="621"/>
                  </a:lnTo>
                  <a:lnTo>
                    <a:pt x="114" y="649"/>
                  </a:lnTo>
                  <a:lnTo>
                    <a:pt x="141" y="675"/>
                  </a:lnTo>
                  <a:lnTo>
                    <a:pt x="171" y="700"/>
                  </a:lnTo>
                  <a:lnTo>
                    <a:pt x="200" y="726"/>
                  </a:lnTo>
                  <a:lnTo>
                    <a:pt x="228" y="751"/>
                  </a:lnTo>
                  <a:lnTo>
                    <a:pt x="274" y="790"/>
                  </a:lnTo>
                  <a:lnTo>
                    <a:pt x="319" y="830"/>
                  </a:lnTo>
                  <a:lnTo>
                    <a:pt x="361" y="872"/>
                  </a:lnTo>
                  <a:lnTo>
                    <a:pt x="403" y="916"/>
                  </a:lnTo>
                  <a:lnTo>
                    <a:pt x="443" y="961"/>
                  </a:lnTo>
                  <a:lnTo>
                    <a:pt x="481" y="1008"/>
                  </a:lnTo>
                  <a:lnTo>
                    <a:pt x="519" y="1056"/>
                  </a:lnTo>
                  <a:lnTo>
                    <a:pt x="554" y="1105"/>
                  </a:lnTo>
                  <a:lnTo>
                    <a:pt x="588" y="1157"/>
                  </a:lnTo>
                  <a:lnTo>
                    <a:pt x="622" y="1210"/>
                  </a:lnTo>
                  <a:lnTo>
                    <a:pt x="654" y="1265"/>
                  </a:lnTo>
                  <a:lnTo>
                    <a:pt x="685" y="1321"/>
                  </a:lnTo>
                  <a:lnTo>
                    <a:pt x="715" y="1379"/>
                  </a:lnTo>
                  <a:lnTo>
                    <a:pt x="742" y="1439"/>
                  </a:lnTo>
                  <a:lnTo>
                    <a:pt x="770" y="1501"/>
                  </a:lnTo>
                  <a:lnTo>
                    <a:pt x="795" y="1564"/>
                  </a:lnTo>
                  <a:lnTo>
                    <a:pt x="816" y="1616"/>
                  </a:lnTo>
                  <a:lnTo>
                    <a:pt x="836" y="1667"/>
                  </a:lnTo>
                  <a:lnTo>
                    <a:pt x="857" y="1719"/>
                  </a:lnTo>
                  <a:lnTo>
                    <a:pt x="878" y="1769"/>
                  </a:lnTo>
                  <a:lnTo>
                    <a:pt x="899" y="1820"/>
                  </a:lnTo>
                  <a:lnTo>
                    <a:pt x="920" y="1869"/>
                  </a:lnTo>
                  <a:lnTo>
                    <a:pt x="943" y="1918"/>
                  </a:lnTo>
                  <a:lnTo>
                    <a:pt x="966" y="1968"/>
                  </a:lnTo>
                  <a:lnTo>
                    <a:pt x="976" y="1987"/>
                  </a:lnTo>
                  <a:lnTo>
                    <a:pt x="987" y="2005"/>
                  </a:lnTo>
                  <a:lnTo>
                    <a:pt x="997" y="2019"/>
                  </a:lnTo>
                  <a:lnTo>
                    <a:pt x="1007" y="2032"/>
                  </a:lnTo>
                  <a:lnTo>
                    <a:pt x="1019" y="2042"/>
                  </a:lnTo>
                  <a:lnTo>
                    <a:pt x="1029" y="2050"/>
                  </a:lnTo>
                  <a:lnTo>
                    <a:pt x="1040" y="2057"/>
                  </a:lnTo>
                  <a:lnTo>
                    <a:pt x="1051" y="2062"/>
                  </a:lnTo>
                  <a:lnTo>
                    <a:pt x="1062" y="2064"/>
                  </a:lnTo>
                  <a:lnTo>
                    <a:pt x="1074" y="2065"/>
                  </a:lnTo>
                  <a:lnTo>
                    <a:pt x="1084" y="2065"/>
                  </a:lnTo>
                  <a:lnTo>
                    <a:pt x="1096" y="2064"/>
                  </a:lnTo>
                  <a:lnTo>
                    <a:pt x="1107" y="2062"/>
                  </a:lnTo>
                  <a:lnTo>
                    <a:pt x="1118" y="2060"/>
                  </a:lnTo>
                  <a:lnTo>
                    <a:pt x="1129" y="2056"/>
                  </a:lnTo>
                  <a:lnTo>
                    <a:pt x="1140" y="2052"/>
                  </a:lnTo>
                  <a:lnTo>
                    <a:pt x="1193" y="2031"/>
                  </a:lnTo>
                  <a:lnTo>
                    <a:pt x="1246" y="2013"/>
                  </a:lnTo>
                  <a:lnTo>
                    <a:pt x="1299" y="1995"/>
                  </a:lnTo>
                  <a:lnTo>
                    <a:pt x="1352" y="1979"/>
                  </a:lnTo>
                  <a:lnTo>
                    <a:pt x="1406" y="1966"/>
                  </a:lnTo>
                  <a:lnTo>
                    <a:pt x="1460" y="1953"/>
                  </a:lnTo>
                  <a:lnTo>
                    <a:pt x="1515" y="1941"/>
                  </a:lnTo>
                  <a:lnTo>
                    <a:pt x="1569" y="1931"/>
                  </a:lnTo>
                  <a:lnTo>
                    <a:pt x="1624" y="1922"/>
                  </a:lnTo>
                  <a:lnTo>
                    <a:pt x="1678" y="1913"/>
                  </a:lnTo>
                  <a:lnTo>
                    <a:pt x="1733" y="1905"/>
                  </a:lnTo>
                  <a:lnTo>
                    <a:pt x="1787" y="1898"/>
                  </a:lnTo>
                  <a:lnTo>
                    <a:pt x="1842" y="1891"/>
                  </a:lnTo>
                  <a:lnTo>
                    <a:pt x="1896" y="1885"/>
                  </a:lnTo>
                  <a:lnTo>
                    <a:pt x="1950" y="1878"/>
                  </a:lnTo>
                  <a:lnTo>
                    <a:pt x="2005" y="1873"/>
                  </a:lnTo>
                  <a:lnTo>
                    <a:pt x="2046" y="1868"/>
                  </a:lnTo>
                  <a:lnTo>
                    <a:pt x="2089" y="1863"/>
                  </a:lnTo>
                  <a:lnTo>
                    <a:pt x="2130" y="1859"/>
                  </a:lnTo>
                  <a:lnTo>
                    <a:pt x="2173" y="1853"/>
                  </a:lnTo>
                  <a:lnTo>
                    <a:pt x="2223" y="1846"/>
                  </a:lnTo>
                  <a:lnTo>
                    <a:pt x="2272" y="1838"/>
                  </a:lnTo>
                  <a:lnTo>
                    <a:pt x="2321" y="1828"/>
                  </a:lnTo>
                  <a:lnTo>
                    <a:pt x="2368" y="1816"/>
                  </a:lnTo>
                  <a:lnTo>
                    <a:pt x="2415" y="1803"/>
                  </a:lnTo>
                  <a:lnTo>
                    <a:pt x="2461" y="1787"/>
                  </a:lnTo>
                  <a:lnTo>
                    <a:pt x="2505" y="1771"/>
                  </a:lnTo>
                  <a:lnTo>
                    <a:pt x="2549" y="1751"/>
                  </a:lnTo>
                  <a:lnTo>
                    <a:pt x="2591" y="1732"/>
                  </a:lnTo>
                  <a:lnTo>
                    <a:pt x="2634" y="1710"/>
                  </a:lnTo>
                  <a:lnTo>
                    <a:pt x="2675" y="1686"/>
                  </a:lnTo>
                  <a:lnTo>
                    <a:pt x="2715" y="1660"/>
                  </a:lnTo>
                  <a:lnTo>
                    <a:pt x="2755" y="1633"/>
                  </a:lnTo>
                  <a:lnTo>
                    <a:pt x="2794" y="1604"/>
                  </a:lnTo>
                  <a:lnTo>
                    <a:pt x="2832" y="1573"/>
                  </a:lnTo>
                  <a:lnTo>
                    <a:pt x="2870" y="1541"/>
                  </a:lnTo>
                  <a:lnTo>
                    <a:pt x="2938" y="1479"/>
                  </a:lnTo>
                  <a:lnTo>
                    <a:pt x="3008" y="1417"/>
                  </a:lnTo>
                  <a:lnTo>
                    <a:pt x="3078" y="1353"/>
                  </a:lnTo>
                  <a:lnTo>
                    <a:pt x="3149" y="1290"/>
                  </a:lnTo>
                  <a:lnTo>
                    <a:pt x="3221" y="1227"/>
                  </a:lnTo>
                  <a:lnTo>
                    <a:pt x="3293" y="1165"/>
                  </a:lnTo>
                  <a:lnTo>
                    <a:pt x="3367" y="1103"/>
                  </a:lnTo>
                  <a:lnTo>
                    <a:pt x="3441" y="1042"/>
                  </a:lnTo>
                  <a:lnTo>
                    <a:pt x="3516" y="983"/>
                  </a:lnTo>
                  <a:lnTo>
                    <a:pt x="3555" y="953"/>
                  </a:lnTo>
                  <a:lnTo>
                    <a:pt x="3591" y="922"/>
                  </a:lnTo>
                  <a:lnTo>
                    <a:pt x="3625" y="890"/>
                  </a:lnTo>
                  <a:lnTo>
                    <a:pt x="3657" y="859"/>
                  </a:lnTo>
                  <a:lnTo>
                    <a:pt x="3688" y="825"/>
                  </a:lnTo>
                  <a:lnTo>
                    <a:pt x="3717" y="793"/>
                  </a:lnTo>
                  <a:lnTo>
                    <a:pt x="3743" y="760"/>
                  </a:lnTo>
                  <a:lnTo>
                    <a:pt x="3768" y="726"/>
                  </a:lnTo>
                  <a:lnTo>
                    <a:pt x="3791" y="690"/>
                  </a:lnTo>
                  <a:lnTo>
                    <a:pt x="3813" y="655"/>
                  </a:lnTo>
                  <a:lnTo>
                    <a:pt x="3833" y="619"/>
                  </a:lnTo>
                  <a:lnTo>
                    <a:pt x="3851" y="581"/>
                  </a:lnTo>
                  <a:lnTo>
                    <a:pt x="3868" y="543"/>
                  </a:lnTo>
                  <a:lnTo>
                    <a:pt x="3883" y="505"/>
                  </a:lnTo>
                  <a:lnTo>
                    <a:pt x="3896" y="465"/>
                  </a:lnTo>
                  <a:lnTo>
                    <a:pt x="3908" y="425"/>
                  </a:lnTo>
                  <a:lnTo>
                    <a:pt x="3917" y="391"/>
                  </a:lnTo>
                  <a:lnTo>
                    <a:pt x="3927" y="359"/>
                  </a:lnTo>
                  <a:lnTo>
                    <a:pt x="3936" y="327"/>
                  </a:lnTo>
                  <a:lnTo>
                    <a:pt x="3946" y="296"/>
                  </a:lnTo>
                  <a:lnTo>
                    <a:pt x="3958" y="266"/>
                  </a:lnTo>
                  <a:lnTo>
                    <a:pt x="3970" y="236"/>
                  </a:lnTo>
                  <a:lnTo>
                    <a:pt x="3983" y="207"/>
                  </a:lnTo>
                  <a:lnTo>
                    <a:pt x="3998" y="180"/>
                  </a:lnTo>
                  <a:lnTo>
                    <a:pt x="4017" y="148"/>
                  </a:lnTo>
                  <a:lnTo>
                    <a:pt x="4036" y="118"/>
                  </a:lnTo>
                  <a:lnTo>
                    <a:pt x="4054" y="90"/>
                  </a:lnTo>
                  <a:lnTo>
                    <a:pt x="4073" y="66"/>
                  </a:lnTo>
                  <a:lnTo>
                    <a:pt x="4084" y="55"/>
                  </a:lnTo>
                  <a:lnTo>
                    <a:pt x="4094" y="46"/>
                  </a:lnTo>
                  <a:lnTo>
                    <a:pt x="4104" y="35"/>
                  </a:lnTo>
                  <a:lnTo>
                    <a:pt x="4115" y="27"/>
                  </a:lnTo>
                  <a:lnTo>
                    <a:pt x="4126" y="20"/>
                  </a:lnTo>
                  <a:lnTo>
                    <a:pt x="4139" y="13"/>
                  </a:lnTo>
                  <a:lnTo>
                    <a:pt x="4150" y="9"/>
                  </a:lnTo>
                  <a:lnTo>
                    <a:pt x="4164" y="4"/>
                  </a:lnTo>
                  <a:lnTo>
                    <a:pt x="4174" y="2"/>
                  </a:lnTo>
                  <a:lnTo>
                    <a:pt x="4185" y="1"/>
                  </a:lnTo>
                  <a:lnTo>
                    <a:pt x="4196" y="0"/>
                  </a:lnTo>
                  <a:lnTo>
                    <a:pt x="4208" y="0"/>
                  </a:lnTo>
                  <a:lnTo>
                    <a:pt x="4219" y="0"/>
                  </a:lnTo>
                  <a:lnTo>
                    <a:pt x="4231" y="2"/>
                  </a:lnTo>
                  <a:lnTo>
                    <a:pt x="4243" y="4"/>
                  </a:lnTo>
                  <a:lnTo>
                    <a:pt x="4256" y="8"/>
                  </a:lnTo>
                  <a:lnTo>
                    <a:pt x="4268" y="11"/>
                  </a:lnTo>
                  <a:lnTo>
                    <a:pt x="4282" y="16"/>
                  </a:lnTo>
                  <a:lnTo>
                    <a:pt x="4297" y="21"/>
                  </a:lnTo>
                  <a:lnTo>
                    <a:pt x="4312" y="28"/>
                  </a:lnTo>
                  <a:lnTo>
                    <a:pt x="4344" y="44"/>
                  </a:lnTo>
                  <a:lnTo>
                    <a:pt x="4379" y="63"/>
                  </a:lnTo>
                  <a:lnTo>
                    <a:pt x="4439" y="99"/>
                  </a:lnTo>
                  <a:lnTo>
                    <a:pt x="4499" y="136"/>
                  </a:lnTo>
                  <a:lnTo>
                    <a:pt x="4560" y="176"/>
                  </a:lnTo>
                  <a:lnTo>
                    <a:pt x="4619" y="216"/>
                  </a:lnTo>
                  <a:lnTo>
                    <a:pt x="4679" y="260"/>
                  </a:lnTo>
                  <a:lnTo>
                    <a:pt x="4739" y="304"/>
                  </a:lnTo>
                  <a:lnTo>
                    <a:pt x="4798" y="349"/>
                  </a:lnTo>
                  <a:lnTo>
                    <a:pt x="4857" y="398"/>
                  </a:lnTo>
                  <a:lnTo>
                    <a:pt x="4878" y="416"/>
                  </a:lnTo>
                  <a:lnTo>
                    <a:pt x="4898" y="435"/>
                  </a:lnTo>
                  <a:lnTo>
                    <a:pt x="4918" y="457"/>
                  </a:lnTo>
                  <a:lnTo>
                    <a:pt x="4935" y="480"/>
                  </a:lnTo>
                  <a:lnTo>
                    <a:pt x="4943" y="492"/>
                  </a:lnTo>
                  <a:lnTo>
                    <a:pt x="4951" y="504"/>
                  </a:lnTo>
                  <a:lnTo>
                    <a:pt x="4958" y="517"/>
                  </a:lnTo>
                  <a:lnTo>
                    <a:pt x="4965" y="531"/>
                  </a:lnTo>
                  <a:lnTo>
                    <a:pt x="4970" y="544"/>
                  </a:lnTo>
                  <a:lnTo>
                    <a:pt x="4975" y="558"/>
                  </a:lnTo>
                  <a:lnTo>
                    <a:pt x="4980" y="573"/>
                  </a:lnTo>
                  <a:lnTo>
                    <a:pt x="4983" y="588"/>
                  </a:lnTo>
                  <a:lnTo>
                    <a:pt x="4987" y="603"/>
                  </a:lnTo>
                  <a:lnTo>
                    <a:pt x="4988" y="619"/>
                  </a:lnTo>
                  <a:lnTo>
                    <a:pt x="4989" y="635"/>
                  </a:lnTo>
                  <a:lnTo>
                    <a:pt x="4989" y="652"/>
                  </a:lnTo>
                  <a:lnTo>
                    <a:pt x="4988" y="669"/>
                  </a:lnTo>
                  <a:lnTo>
                    <a:pt x="4985" y="687"/>
                  </a:lnTo>
                  <a:lnTo>
                    <a:pt x="4982" y="704"/>
                  </a:lnTo>
                  <a:lnTo>
                    <a:pt x="4977" y="722"/>
                  </a:lnTo>
                  <a:lnTo>
                    <a:pt x="4972" y="742"/>
                  </a:lnTo>
                  <a:lnTo>
                    <a:pt x="4965" y="760"/>
                  </a:lnTo>
                  <a:lnTo>
                    <a:pt x="4957" y="780"/>
                  </a:lnTo>
                  <a:lnTo>
                    <a:pt x="4946" y="800"/>
                  </a:lnTo>
                  <a:lnTo>
                    <a:pt x="4936" y="820"/>
                  </a:lnTo>
                  <a:lnTo>
                    <a:pt x="4923" y="840"/>
                  </a:lnTo>
                  <a:lnTo>
                    <a:pt x="4910" y="862"/>
                  </a:lnTo>
                  <a:lnTo>
                    <a:pt x="4894" y="884"/>
                  </a:lnTo>
                  <a:lnTo>
                    <a:pt x="4872" y="914"/>
                  </a:lnTo>
                  <a:lnTo>
                    <a:pt x="4851" y="940"/>
                  </a:lnTo>
                  <a:lnTo>
                    <a:pt x="4831" y="968"/>
                  </a:lnTo>
                  <a:lnTo>
                    <a:pt x="4809" y="994"/>
                  </a:lnTo>
                  <a:lnTo>
                    <a:pt x="4786" y="1019"/>
                  </a:lnTo>
                  <a:lnTo>
                    <a:pt x="4771" y="1035"/>
                  </a:lnTo>
                  <a:lnTo>
                    <a:pt x="4756" y="1051"/>
                  </a:lnTo>
                  <a:lnTo>
                    <a:pt x="4743" y="1067"/>
                  </a:lnTo>
                  <a:lnTo>
                    <a:pt x="4731" y="1085"/>
                  </a:lnTo>
                  <a:lnTo>
                    <a:pt x="4718" y="1101"/>
                  </a:lnTo>
                  <a:lnTo>
                    <a:pt x="4708" y="1118"/>
                  </a:lnTo>
                  <a:lnTo>
                    <a:pt x="4697" y="1134"/>
                  </a:lnTo>
                  <a:lnTo>
                    <a:pt x="4688" y="1151"/>
                  </a:lnTo>
                  <a:lnTo>
                    <a:pt x="4679" y="1168"/>
                  </a:lnTo>
                  <a:lnTo>
                    <a:pt x="4671" y="1186"/>
                  </a:lnTo>
                  <a:lnTo>
                    <a:pt x="4664" y="1203"/>
                  </a:lnTo>
                  <a:lnTo>
                    <a:pt x="4658" y="1221"/>
                  </a:lnTo>
                  <a:lnTo>
                    <a:pt x="4654" y="1238"/>
                  </a:lnTo>
                  <a:lnTo>
                    <a:pt x="4649" y="1257"/>
                  </a:lnTo>
                  <a:lnTo>
                    <a:pt x="4646" y="1274"/>
                  </a:lnTo>
                  <a:lnTo>
                    <a:pt x="4642" y="1292"/>
                  </a:lnTo>
                  <a:lnTo>
                    <a:pt x="4641" y="1311"/>
                  </a:lnTo>
                  <a:lnTo>
                    <a:pt x="4640" y="1329"/>
                  </a:lnTo>
                  <a:lnTo>
                    <a:pt x="4639" y="1348"/>
                  </a:lnTo>
                  <a:lnTo>
                    <a:pt x="4640" y="1367"/>
                  </a:lnTo>
                  <a:lnTo>
                    <a:pt x="4641" y="1386"/>
                  </a:lnTo>
                  <a:lnTo>
                    <a:pt x="4644" y="1405"/>
                  </a:lnTo>
                  <a:lnTo>
                    <a:pt x="4647" y="1424"/>
                  </a:lnTo>
                  <a:lnTo>
                    <a:pt x="4650" y="1444"/>
                  </a:lnTo>
                  <a:lnTo>
                    <a:pt x="4655" y="1463"/>
                  </a:lnTo>
                  <a:lnTo>
                    <a:pt x="4661" y="1484"/>
                  </a:lnTo>
                  <a:lnTo>
                    <a:pt x="4667" y="1503"/>
                  </a:lnTo>
                  <a:lnTo>
                    <a:pt x="4673" y="1524"/>
                  </a:lnTo>
                  <a:lnTo>
                    <a:pt x="4681" y="1545"/>
                  </a:lnTo>
                  <a:lnTo>
                    <a:pt x="4691" y="1565"/>
                  </a:lnTo>
                  <a:lnTo>
                    <a:pt x="4700" y="1586"/>
                  </a:lnTo>
                  <a:lnTo>
                    <a:pt x="4710" y="1607"/>
                  </a:lnTo>
                  <a:lnTo>
                    <a:pt x="4762" y="1706"/>
                  </a:lnTo>
                  <a:lnTo>
                    <a:pt x="4814" y="1806"/>
                  </a:lnTo>
                  <a:lnTo>
                    <a:pt x="4867" y="1906"/>
                  </a:lnTo>
                  <a:lnTo>
                    <a:pt x="4920" y="2005"/>
                  </a:lnTo>
                  <a:lnTo>
                    <a:pt x="4974" y="2103"/>
                  </a:lnTo>
                  <a:lnTo>
                    <a:pt x="5028" y="2202"/>
                  </a:lnTo>
                  <a:lnTo>
                    <a:pt x="5082" y="2299"/>
                  </a:lnTo>
                  <a:lnTo>
                    <a:pt x="5136" y="2397"/>
                  </a:lnTo>
                  <a:lnTo>
                    <a:pt x="5238" y="2580"/>
                  </a:lnTo>
                  <a:lnTo>
                    <a:pt x="5278" y="2655"/>
                  </a:lnTo>
                  <a:lnTo>
                    <a:pt x="5316" y="2728"/>
                  </a:lnTo>
                  <a:lnTo>
                    <a:pt x="5352" y="2799"/>
                  </a:lnTo>
                  <a:lnTo>
                    <a:pt x="5388" y="2870"/>
                  </a:lnTo>
                  <a:lnTo>
                    <a:pt x="5421" y="2940"/>
                  </a:lnTo>
                  <a:lnTo>
                    <a:pt x="5453" y="3010"/>
                  </a:lnTo>
                  <a:lnTo>
                    <a:pt x="5483" y="3079"/>
                  </a:lnTo>
                  <a:lnTo>
                    <a:pt x="5512" y="3147"/>
                  </a:lnTo>
                  <a:lnTo>
                    <a:pt x="5538" y="3215"/>
                  </a:lnTo>
                  <a:lnTo>
                    <a:pt x="5564" y="3281"/>
                  </a:lnTo>
                  <a:lnTo>
                    <a:pt x="5588" y="3348"/>
                  </a:lnTo>
                  <a:lnTo>
                    <a:pt x="5611" y="3414"/>
                  </a:lnTo>
                  <a:lnTo>
                    <a:pt x="5631" y="3481"/>
                  </a:lnTo>
                  <a:lnTo>
                    <a:pt x="5651" y="3546"/>
                  </a:lnTo>
                  <a:lnTo>
                    <a:pt x="5669" y="3611"/>
                  </a:lnTo>
                  <a:lnTo>
                    <a:pt x="5686" y="3678"/>
                  </a:lnTo>
                  <a:lnTo>
                    <a:pt x="5698" y="3720"/>
                  </a:lnTo>
                  <a:lnTo>
                    <a:pt x="5709" y="3764"/>
                  </a:lnTo>
                  <a:lnTo>
                    <a:pt x="5722" y="3808"/>
                  </a:lnTo>
                  <a:lnTo>
                    <a:pt x="5736" y="3852"/>
                  </a:lnTo>
                  <a:lnTo>
                    <a:pt x="5751" y="3897"/>
                  </a:lnTo>
                  <a:lnTo>
                    <a:pt x="5765" y="3942"/>
                  </a:lnTo>
                  <a:lnTo>
                    <a:pt x="5782" y="3986"/>
                  </a:lnTo>
                  <a:lnTo>
                    <a:pt x="5799" y="4032"/>
                  </a:lnTo>
                  <a:lnTo>
                    <a:pt x="5812" y="4067"/>
                  </a:lnTo>
                  <a:lnTo>
                    <a:pt x="5829" y="4100"/>
                  </a:lnTo>
                  <a:lnTo>
                    <a:pt x="5847" y="4132"/>
                  </a:lnTo>
                  <a:lnTo>
                    <a:pt x="5866" y="4163"/>
                  </a:lnTo>
                  <a:lnTo>
                    <a:pt x="5887" y="4193"/>
                  </a:lnTo>
                  <a:lnTo>
                    <a:pt x="5910" y="4220"/>
                  </a:lnTo>
                  <a:lnTo>
                    <a:pt x="5935" y="4248"/>
                  </a:lnTo>
                  <a:lnTo>
                    <a:pt x="5962" y="4274"/>
                  </a:lnTo>
                  <a:lnTo>
                    <a:pt x="5990" y="4300"/>
                  </a:lnTo>
                  <a:lnTo>
                    <a:pt x="6021" y="4324"/>
                  </a:lnTo>
                  <a:lnTo>
                    <a:pt x="6053" y="4347"/>
                  </a:lnTo>
                  <a:lnTo>
                    <a:pt x="6089" y="4368"/>
                  </a:lnTo>
                  <a:lnTo>
                    <a:pt x="6125" y="4389"/>
                  </a:lnTo>
                  <a:lnTo>
                    <a:pt x="6164" y="4410"/>
                  </a:lnTo>
                  <a:lnTo>
                    <a:pt x="6205" y="4428"/>
                  </a:lnTo>
                  <a:lnTo>
                    <a:pt x="6247" y="4446"/>
                  </a:lnTo>
                  <a:lnTo>
                    <a:pt x="6314" y="4473"/>
                  </a:lnTo>
                  <a:lnTo>
                    <a:pt x="6380" y="4499"/>
                  </a:lnTo>
                  <a:lnTo>
                    <a:pt x="6445" y="4526"/>
                  </a:lnTo>
                  <a:lnTo>
                    <a:pt x="6510" y="4551"/>
                  </a:lnTo>
                  <a:lnTo>
                    <a:pt x="6574" y="4576"/>
                  </a:lnTo>
                  <a:lnTo>
                    <a:pt x="6637" y="4600"/>
                  </a:lnTo>
                  <a:lnTo>
                    <a:pt x="6700" y="4623"/>
                  </a:lnTo>
                  <a:lnTo>
                    <a:pt x="6763" y="4647"/>
                  </a:lnTo>
                  <a:lnTo>
                    <a:pt x="6827" y="4669"/>
                  </a:lnTo>
                  <a:lnTo>
                    <a:pt x="6888" y="4691"/>
                  </a:lnTo>
                  <a:lnTo>
                    <a:pt x="6952" y="4711"/>
                  </a:lnTo>
                  <a:lnTo>
                    <a:pt x="7014" y="4732"/>
                  </a:lnTo>
                  <a:lnTo>
                    <a:pt x="7075" y="4751"/>
                  </a:lnTo>
                  <a:lnTo>
                    <a:pt x="7139" y="4770"/>
                  </a:lnTo>
                  <a:lnTo>
                    <a:pt x="7201" y="4788"/>
                  </a:lnTo>
                  <a:lnTo>
                    <a:pt x="7264" y="4805"/>
                  </a:lnTo>
                  <a:lnTo>
                    <a:pt x="7285" y="4811"/>
                  </a:lnTo>
                  <a:lnTo>
                    <a:pt x="7354" y="4829"/>
                  </a:lnTo>
                  <a:lnTo>
                    <a:pt x="7424" y="4848"/>
                  </a:lnTo>
                  <a:lnTo>
                    <a:pt x="7459" y="4858"/>
                  </a:lnTo>
                  <a:lnTo>
                    <a:pt x="7494" y="4870"/>
                  </a:lnTo>
                  <a:lnTo>
                    <a:pt x="7529" y="4881"/>
                  </a:lnTo>
                  <a:lnTo>
                    <a:pt x="7563" y="4893"/>
                  </a:lnTo>
                  <a:lnTo>
                    <a:pt x="7597" y="4905"/>
                  </a:lnTo>
                  <a:lnTo>
                    <a:pt x="7631" y="4919"/>
                  </a:lnTo>
                  <a:lnTo>
                    <a:pt x="7664" y="4934"/>
                  </a:lnTo>
                  <a:lnTo>
                    <a:pt x="7697" y="4950"/>
                  </a:lnTo>
                  <a:lnTo>
                    <a:pt x="7730" y="4967"/>
                  </a:lnTo>
                  <a:lnTo>
                    <a:pt x="7763" y="4984"/>
                  </a:lnTo>
                  <a:lnTo>
                    <a:pt x="7795" y="5005"/>
                  </a:lnTo>
                  <a:lnTo>
                    <a:pt x="7826" y="5026"/>
                  </a:lnTo>
                  <a:lnTo>
                    <a:pt x="7839" y="5036"/>
                  </a:lnTo>
                  <a:lnTo>
                    <a:pt x="7853" y="5046"/>
                  </a:lnTo>
                  <a:lnTo>
                    <a:pt x="7866" y="5058"/>
                  </a:lnTo>
                  <a:lnTo>
                    <a:pt x="7877" y="5069"/>
                  </a:lnTo>
                  <a:lnTo>
                    <a:pt x="7889" y="5081"/>
                  </a:lnTo>
                  <a:lnTo>
                    <a:pt x="7899" y="5093"/>
                  </a:lnTo>
                  <a:lnTo>
                    <a:pt x="7908" y="5106"/>
                  </a:lnTo>
                  <a:lnTo>
                    <a:pt x="7916" y="5118"/>
                  </a:lnTo>
                  <a:lnTo>
                    <a:pt x="7924" y="5132"/>
                  </a:lnTo>
                  <a:lnTo>
                    <a:pt x="7932" y="5146"/>
                  </a:lnTo>
                  <a:lnTo>
                    <a:pt x="7938" y="5160"/>
                  </a:lnTo>
                  <a:lnTo>
                    <a:pt x="7944" y="5174"/>
                  </a:lnTo>
                  <a:lnTo>
                    <a:pt x="7948" y="5187"/>
                  </a:lnTo>
                  <a:lnTo>
                    <a:pt x="7952" y="5202"/>
                  </a:lnTo>
                  <a:lnTo>
                    <a:pt x="7955" y="5217"/>
                  </a:lnTo>
                  <a:lnTo>
                    <a:pt x="7958" y="5232"/>
                  </a:lnTo>
                  <a:lnTo>
                    <a:pt x="7959" y="5246"/>
                  </a:lnTo>
                  <a:lnTo>
                    <a:pt x="7959" y="5261"/>
                  </a:lnTo>
                  <a:lnTo>
                    <a:pt x="7959" y="5276"/>
                  </a:lnTo>
                  <a:lnTo>
                    <a:pt x="7958" y="5289"/>
                  </a:lnTo>
                  <a:lnTo>
                    <a:pt x="7955" y="5304"/>
                  </a:lnTo>
                  <a:lnTo>
                    <a:pt x="7952" y="5318"/>
                  </a:lnTo>
                  <a:lnTo>
                    <a:pt x="7948" y="5333"/>
                  </a:lnTo>
                  <a:lnTo>
                    <a:pt x="7944" y="5347"/>
                  </a:lnTo>
                  <a:lnTo>
                    <a:pt x="7938" y="5361"/>
                  </a:lnTo>
                  <a:lnTo>
                    <a:pt x="7932" y="5374"/>
                  </a:lnTo>
                  <a:lnTo>
                    <a:pt x="7925" y="5388"/>
                  </a:lnTo>
                  <a:lnTo>
                    <a:pt x="7917" y="5402"/>
                  </a:lnTo>
                  <a:lnTo>
                    <a:pt x="7908" y="5414"/>
                  </a:lnTo>
                  <a:lnTo>
                    <a:pt x="7899" y="5428"/>
                  </a:lnTo>
                  <a:lnTo>
                    <a:pt x="7890" y="5441"/>
                  </a:lnTo>
                  <a:lnTo>
                    <a:pt x="7878" y="5452"/>
                  </a:lnTo>
                  <a:lnTo>
                    <a:pt x="7849" y="5486"/>
                  </a:lnTo>
                  <a:lnTo>
                    <a:pt x="7815" y="5519"/>
                  </a:lnTo>
                  <a:lnTo>
                    <a:pt x="7797" y="5536"/>
                  </a:lnTo>
                  <a:lnTo>
                    <a:pt x="7779" y="5551"/>
                  </a:lnTo>
                  <a:lnTo>
                    <a:pt x="7759" y="5567"/>
                  </a:lnTo>
                  <a:lnTo>
                    <a:pt x="7740" y="5581"/>
                  </a:lnTo>
                  <a:lnTo>
                    <a:pt x="7717" y="5597"/>
                  </a:lnTo>
                  <a:lnTo>
                    <a:pt x="7695" y="5614"/>
                  </a:lnTo>
                  <a:lnTo>
                    <a:pt x="7673" y="5630"/>
                  </a:lnTo>
                  <a:lnTo>
                    <a:pt x="7652" y="5647"/>
                  </a:lnTo>
                  <a:lnTo>
                    <a:pt x="7632" y="5666"/>
                  </a:lnTo>
                  <a:lnTo>
                    <a:pt x="7612" y="5684"/>
                  </a:lnTo>
                  <a:lnTo>
                    <a:pt x="7593" y="5703"/>
                  </a:lnTo>
                  <a:lnTo>
                    <a:pt x="7574" y="5723"/>
                  </a:lnTo>
                  <a:lnTo>
                    <a:pt x="7555" y="5744"/>
                  </a:lnTo>
                  <a:lnTo>
                    <a:pt x="7538" y="5764"/>
                  </a:lnTo>
                  <a:lnTo>
                    <a:pt x="7521" y="5785"/>
                  </a:lnTo>
                  <a:lnTo>
                    <a:pt x="7503" y="5807"/>
                  </a:lnTo>
                  <a:lnTo>
                    <a:pt x="7486" y="5830"/>
                  </a:lnTo>
                  <a:lnTo>
                    <a:pt x="7470" y="5853"/>
                  </a:lnTo>
                  <a:lnTo>
                    <a:pt x="7455" y="5877"/>
                  </a:lnTo>
                  <a:lnTo>
                    <a:pt x="7440" y="5901"/>
                  </a:lnTo>
                  <a:lnTo>
                    <a:pt x="7416" y="5940"/>
                  </a:lnTo>
                  <a:lnTo>
                    <a:pt x="7393" y="5978"/>
                  </a:lnTo>
                  <a:lnTo>
                    <a:pt x="7370" y="6017"/>
                  </a:lnTo>
                  <a:lnTo>
                    <a:pt x="7347" y="6056"/>
                  </a:lnTo>
                  <a:lnTo>
                    <a:pt x="7328" y="6089"/>
                  </a:lnTo>
                  <a:lnTo>
                    <a:pt x="7308" y="6123"/>
                  </a:lnTo>
                  <a:lnTo>
                    <a:pt x="7288" y="6156"/>
                  </a:lnTo>
                  <a:lnTo>
                    <a:pt x="7267" y="6191"/>
                  </a:lnTo>
                  <a:lnTo>
                    <a:pt x="7246" y="6225"/>
                  </a:lnTo>
                  <a:lnTo>
                    <a:pt x="7226" y="6260"/>
                  </a:lnTo>
                  <a:lnTo>
                    <a:pt x="7204" y="6293"/>
                  </a:lnTo>
                  <a:lnTo>
                    <a:pt x="7183" y="6327"/>
                  </a:lnTo>
                  <a:lnTo>
                    <a:pt x="7167" y="6351"/>
                  </a:lnTo>
                  <a:lnTo>
                    <a:pt x="7151" y="6374"/>
                  </a:lnTo>
                  <a:lnTo>
                    <a:pt x="7134" y="6397"/>
                  </a:lnTo>
                  <a:lnTo>
                    <a:pt x="7117" y="6419"/>
                  </a:lnTo>
                  <a:lnTo>
                    <a:pt x="7098" y="6441"/>
                  </a:lnTo>
                  <a:lnTo>
                    <a:pt x="7080" y="6462"/>
                  </a:lnTo>
                  <a:lnTo>
                    <a:pt x="7062" y="6481"/>
                  </a:lnTo>
                  <a:lnTo>
                    <a:pt x="7042" y="6501"/>
                  </a:lnTo>
                  <a:lnTo>
                    <a:pt x="7023" y="6519"/>
                  </a:lnTo>
                  <a:lnTo>
                    <a:pt x="7002" y="6536"/>
                  </a:lnTo>
                  <a:lnTo>
                    <a:pt x="6983" y="6553"/>
                  </a:lnTo>
                  <a:lnTo>
                    <a:pt x="6961" y="6569"/>
                  </a:lnTo>
                  <a:lnTo>
                    <a:pt x="6940" y="6585"/>
                  </a:lnTo>
                  <a:lnTo>
                    <a:pt x="6918" y="6599"/>
                  </a:lnTo>
                  <a:lnTo>
                    <a:pt x="6897" y="6613"/>
                  </a:lnTo>
                  <a:lnTo>
                    <a:pt x="6874" y="6627"/>
                  </a:lnTo>
                  <a:lnTo>
                    <a:pt x="6852" y="6638"/>
                  </a:lnTo>
                  <a:lnTo>
                    <a:pt x="6828" y="6651"/>
                  </a:lnTo>
                  <a:lnTo>
                    <a:pt x="6805" y="6661"/>
                  </a:lnTo>
                  <a:lnTo>
                    <a:pt x="6781" y="6671"/>
                  </a:lnTo>
                  <a:lnTo>
                    <a:pt x="6757" y="6681"/>
                  </a:lnTo>
                  <a:lnTo>
                    <a:pt x="6732" y="6689"/>
                  </a:lnTo>
                  <a:lnTo>
                    <a:pt x="6708" y="6697"/>
                  </a:lnTo>
                  <a:lnTo>
                    <a:pt x="6683" y="6704"/>
                  </a:lnTo>
                  <a:lnTo>
                    <a:pt x="6658" y="6709"/>
                  </a:lnTo>
                  <a:lnTo>
                    <a:pt x="6633" y="6714"/>
                  </a:lnTo>
                  <a:lnTo>
                    <a:pt x="6606" y="6718"/>
                  </a:lnTo>
                  <a:lnTo>
                    <a:pt x="6581" y="6723"/>
                  </a:lnTo>
                  <a:lnTo>
                    <a:pt x="6555" y="6725"/>
                  </a:lnTo>
                  <a:lnTo>
                    <a:pt x="6528" y="6728"/>
                  </a:lnTo>
                  <a:lnTo>
                    <a:pt x="6501" y="6729"/>
                  </a:lnTo>
                  <a:lnTo>
                    <a:pt x="6474" y="67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3" name="Freeform 11">
              <a:extLst>
                <a:ext uri="{FF2B5EF4-FFF2-40B4-BE49-F238E27FC236}">
                  <a16:creationId xmlns:a16="http://schemas.microsoft.com/office/drawing/2014/main" id="{33167393-9E96-4920-8C96-AF1CAB95A187}"/>
                </a:ext>
              </a:extLst>
            </p:cNvPr>
            <p:cNvSpPr>
              <a:spLocks/>
            </p:cNvSpPr>
            <p:nvPr userDrawn="1"/>
          </p:nvSpPr>
          <p:spPr bwMode="auto">
            <a:xfrm>
              <a:off x="5942462" y="2"/>
              <a:ext cx="2163480" cy="6857995"/>
            </a:xfrm>
            <a:custGeom>
              <a:avLst/>
              <a:gdLst>
                <a:gd name="T0" fmla="*/ 3196 w 3256"/>
                <a:gd name="T1" fmla="*/ 9974 h 10318"/>
                <a:gd name="T2" fmla="*/ 3058 w 3256"/>
                <a:gd name="T3" fmla="*/ 9602 h 10318"/>
                <a:gd name="T4" fmla="*/ 2798 w 3256"/>
                <a:gd name="T5" fmla="*/ 9332 h 10318"/>
                <a:gd name="T6" fmla="*/ 2327 w 3256"/>
                <a:gd name="T7" fmla="*/ 9069 h 10318"/>
                <a:gd name="T8" fmla="*/ 1685 w 3256"/>
                <a:gd name="T9" fmla="*/ 8492 h 10318"/>
                <a:gd name="T10" fmla="*/ 1107 w 3256"/>
                <a:gd name="T11" fmla="*/ 7758 h 10318"/>
                <a:gd name="T12" fmla="*/ 559 w 3256"/>
                <a:gd name="T13" fmla="*/ 7289 h 10318"/>
                <a:gd name="T14" fmla="*/ 281 w 3256"/>
                <a:gd name="T15" fmla="*/ 7027 h 10318"/>
                <a:gd name="T16" fmla="*/ 162 w 3256"/>
                <a:gd name="T17" fmla="*/ 6692 h 10318"/>
                <a:gd name="T18" fmla="*/ 106 w 3256"/>
                <a:gd name="T19" fmla="*/ 6142 h 10318"/>
                <a:gd name="T20" fmla="*/ 13 w 3256"/>
                <a:gd name="T21" fmla="*/ 5571 h 10318"/>
                <a:gd name="T22" fmla="*/ 35 w 3256"/>
                <a:gd name="T23" fmla="*/ 5096 h 10318"/>
                <a:gd name="T24" fmla="*/ 176 w 3256"/>
                <a:gd name="T25" fmla="*/ 4785 h 10318"/>
                <a:gd name="T26" fmla="*/ 409 w 3256"/>
                <a:gd name="T27" fmla="*/ 4607 h 10318"/>
                <a:gd name="T28" fmla="*/ 836 w 3256"/>
                <a:gd name="T29" fmla="*/ 4530 h 10318"/>
                <a:gd name="T30" fmla="*/ 1520 w 3256"/>
                <a:gd name="T31" fmla="*/ 4517 h 10318"/>
                <a:gd name="T32" fmla="*/ 1823 w 3256"/>
                <a:gd name="T33" fmla="*/ 4478 h 10318"/>
                <a:gd name="T34" fmla="*/ 1962 w 3256"/>
                <a:gd name="T35" fmla="*/ 4364 h 10318"/>
                <a:gd name="T36" fmla="*/ 2042 w 3256"/>
                <a:gd name="T37" fmla="*/ 4162 h 10318"/>
                <a:gd name="T38" fmla="*/ 2047 w 3256"/>
                <a:gd name="T39" fmla="*/ 3770 h 10318"/>
                <a:gd name="T40" fmla="*/ 1886 w 3256"/>
                <a:gd name="T41" fmla="*/ 3278 h 10318"/>
                <a:gd name="T42" fmla="*/ 1769 w 3256"/>
                <a:gd name="T43" fmla="*/ 2886 h 10318"/>
                <a:gd name="T44" fmla="*/ 1829 w 3256"/>
                <a:gd name="T45" fmla="*/ 2484 h 10318"/>
                <a:gd name="T46" fmla="*/ 2042 w 3256"/>
                <a:gd name="T47" fmla="*/ 2087 h 10318"/>
                <a:gd name="T48" fmla="*/ 2199 w 3256"/>
                <a:gd name="T49" fmla="*/ 1762 h 10318"/>
                <a:gd name="T50" fmla="*/ 2179 w 3256"/>
                <a:gd name="T51" fmla="*/ 1475 h 10318"/>
                <a:gd name="T52" fmla="*/ 2051 w 3256"/>
                <a:gd name="T53" fmla="*/ 1201 h 10318"/>
                <a:gd name="T54" fmla="*/ 1785 w 3256"/>
                <a:gd name="T55" fmla="*/ 918 h 10318"/>
                <a:gd name="T56" fmla="*/ 1045 w 3256"/>
                <a:gd name="T57" fmla="*/ 362 h 10318"/>
                <a:gd name="T58" fmla="*/ 709 w 3256"/>
                <a:gd name="T59" fmla="*/ 0 h 10318"/>
                <a:gd name="T60" fmla="*/ 1107 w 3256"/>
                <a:gd name="T61" fmla="*/ 360 h 10318"/>
                <a:gd name="T62" fmla="*/ 1868 w 3256"/>
                <a:gd name="T63" fmla="*/ 937 h 10318"/>
                <a:gd name="T64" fmla="*/ 2101 w 3256"/>
                <a:gd name="T65" fmla="*/ 1203 h 10318"/>
                <a:gd name="T66" fmla="*/ 2223 w 3256"/>
                <a:gd name="T67" fmla="*/ 1491 h 10318"/>
                <a:gd name="T68" fmla="*/ 2234 w 3256"/>
                <a:gd name="T69" fmla="*/ 1790 h 10318"/>
                <a:gd name="T70" fmla="*/ 2090 w 3256"/>
                <a:gd name="T71" fmla="*/ 2083 h 10318"/>
                <a:gd name="T72" fmla="*/ 1881 w 3256"/>
                <a:gd name="T73" fmla="*/ 2464 h 10318"/>
                <a:gd name="T74" fmla="*/ 1805 w 3256"/>
                <a:gd name="T75" fmla="*/ 2849 h 10318"/>
                <a:gd name="T76" fmla="*/ 1912 w 3256"/>
                <a:gd name="T77" fmla="*/ 3234 h 10318"/>
                <a:gd name="T78" fmla="*/ 2079 w 3256"/>
                <a:gd name="T79" fmla="*/ 3731 h 10318"/>
                <a:gd name="T80" fmla="*/ 2087 w 3256"/>
                <a:gd name="T81" fmla="*/ 4135 h 10318"/>
                <a:gd name="T82" fmla="*/ 2003 w 3256"/>
                <a:gd name="T83" fmla="*/ 4373 h 10318"/>
                <a:gd name="T84" fmla="*/ 1853 w 3256"/>
                <a:gd name="T85" fmla="*/ 4506 h 10318"/>
                <a:gd name="T86" fmla="*/ 1576 w 3256"/>
                <a:gd name="T87" fmla="*/ 4553 h 10318"/>
                <a:gd name="T88" fmla="*/ 896 w 3256"/>
                <a:gd name="T89" fmla="*/ 4568 h 10318"/>
                <a:gd name="T90" fmla="*/ 443 w 3256"/>
                <a:gd name="T91" fmla="*/ 4635 h 10318"/>
                <a:gd name="T92" fmla="*/ 223 w 3256"/>
                <a:gd name="T93" fmla="*/ 4791 h 10318"/>
                <a:gd name="T94" fmla="*/ 84 w 3256"/>
                <a:gd name="T95" fmla="*/ 5060 h 10318"/>
                <a:gd name="T96" fmla="*/ 48 w 3256"/>
                <a:gd name="T97" fmla="*/ 5532 h 10318"/>
                <a:gd name="T98" fmla="*/ 150 w 3256"/>
                <a:gd name="T99" fmla="*/ 6188 h 10318"/>
                <a:gd name="T100" fmla="*/ 209 w 3256"/>
                <a:gd name="T101" fmla="*/ 6733 h 10318"/>
                <a:gd name="T102" fmla="*/ 327 w 3256"/>
                <a:gd name="T103" fmla="*/ 7027 h 10318"/>
                <a:gd name="T104" fmla="*/ 654 w 3256"/>
                <a:gd name="T105" fmla="*/ 7308 h 10318"/>
                <a:gd name="T106" fmla="*/ 1177 w 3256"/>
                <a:gd name="T107" fmla="*/ 7781 h 10318"/>
                <a:gd name="T108" fmla="*/ 1772 w 3256"/>
                <a:gd name="T109" fmla="*/ 8529 h 10318"/>
                <a:gd name="T110" fmla="*/ 2374 w 3256"/>
                <a:gd name="T111" fmla="*/ 9053 h 10318"/>
                <a:gd name="T112" fmla="*/ 2848 w 3256"/>
                <a:gd name="T113" fmla="*/ 9319 h 10318"/>
                <a:gd name="T114" fmla="*/ 3109 w 3256"/>
                <a:gd name="T115" fmla="*/ 9609 h 10318"/>
                <a:gd name="T116" fmla="*/ 3241 w 3256"/>
                <a:gd name="T117" fmla="*/ 1000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6" h="10318">
                  <a:moveTo>
                    <a:pt x="3206" y="10318"/>
                  </a:moveTo>
                  <a:lnTo>
                    <a:pt x="3210" y="10290"/>
                  </a:lnTo>
                  <a:lnTo>
                    <a:pt x="3213" y="10263"/>
                  </a:lnTo>
                  <a:lnTo>
                    <a:pt x="3216" y="10235"/>
                  </a:lnTo>
                  <a:lnTo>
                    <a:pt x="3217" y="10207"/>
                  </a:lnTo>
                  <a:lnTo>
                    <a:pt x="3217" y="10177"/>
                  </a:lnTo>
                  <a:lnTo>
                    <a:pt x="3216" y="10147"/>
                  </a:lnTo>
                  <a:lnTo>
                    <a:pt x="3214" y="10116"/>
                  </a:lnTo>
                  <a:lnTo>
                    <a:pt x="3211" y="10084"/>
                  </a:lnTo>
                  <a:lnTo>
                    <a:pt x="3207" y="10046"/>
                  </a:lnTo>
                  <a:lnTo>
                    <a:pt x="3202" y="10011"/>
                  </a:lnTo>
                  <a:lnTo>
                    <a:pt x="3196" y="9974"/>
                  </a:lnTo>
                  <a:lnTo>
                    <a:pt x="3189" y="9940"/>
                  </a:lnTo>
                  <a:lnTo>
                    <a:pt x="3181" y="9905"/>
                  </a:lnTo>
                  <a:lnTo>
                    <a:pt x="3173" y="9872"/>
                  </a:lnTo>
                  <a:lnTo>
                    <a:pt x="3164" y="9839"/>
                  </a:lnTo>
                  <a:lnTo>
                    <a:pt x="3154" y="9806"/>
                  </a:lnTo>
                  <a:lnTo>
                    <a:pt x="3142" y="9775"/>
                  </a:lnTo>
                  <a:lnTo>
                    <a:pt x="3131" y="9745"/>
                  </a:lnTo>
                  <a:lnTo>
                    <a:pt x="3118" y="9715"/>
                  </a:lnTo>
                  <a:lnTo>
                    <a:pt x="3104" y="9686"/>
                  </a:lnTo>
                  <a:lnTo>
                    <a:pt x="3090" y="9657"/>
                  </a:lnTo>
                  <a:lnTo>
                    <a:pt x="3074" y="9630"/>
                  </a:lnTo>
                  <a:lnTo>
                    <a:pt x="3058" y="9602"/>
                  </a:lnTo>
                  <a:lnTo>
                    <a:pt x="3042" y="9576"/>
                  </a:lnTo>
                  <a:lnTo>
                    <a:pt x="3024" y="9551"/>
                  </a:lnTo>
                  <a:lnTo>
                    <a:pt x="3006" y="9525"/>
                  </a:lnTo>
                  <a:lnTo>
                    <a:pt x="2986" y="9501"/>
                  </a:lnTo>
                  <a:lnTo>
                    <a:pt x="2965" y="9477"/>
                  </a:lnTo>
                  <a:lnTo>
                    <a:pt x="2945" y="9454"/>
                  </a:lnTo>
                  <a:lnTo>
                    <a:pt x="2922" y="9433"/>
                  </a:lnTo>
                  <a:lnTo>
                    <a:pt x="2899" y="9411"/>
                  </a:lnTo>
                  <a:lnTo>
                    <a:pt x="2875" y="9390"/>
                  </a:lnTo>
                  <a:lnTo>
                    <a:pt x="2851" y="9371"/>
                  </a:lnTo>
                  <a:lnTo>
                    <a:pt x="2824" y="9350"/>
                  </a:lnTo>
                  <a:lnTo>
                    <a:pt x="2798" y="9332"/>
                  </a:lnTo>
                  <a:lnTo>
                    <a:pt x="2770" y="9313"/>
                  </a:lnTo>
                  <a:lnTo>
                    <a:pt x="2743" y="9296"/>
                  </a:lnTo>
                  <a:lnTo>
                    <a:pt x="2713" y="9279"/>
                  </a:lnTo>
                  <a:lnTo>
                    <a:pt x="2683" y="9263"/>
                  </a:lnTo>
                  <a:lnTo>
                    <a:pt x="2652" y="9248"/>
                  </a:lnTo>
                  <a:lnTo>
                    <a:pt x="2605" y="9225"/>
                  </a:lnTo>
                  <a:lnTo>
                    <a:pt x="2556" y="9200"/>
                  </a:lnTo>
                  <a:lnTo>
                    <a:pt x="2505" y="9174"/>
                  </a:lnTo>
                  <a:lnTo>
                    <a:pt x="2454" y="9147"/>
                  </a:lnTo>
                  <a:lnTo>
                    <a:pt x="2402" y="9117"/>
                  </a:lnTo>
                  <a:lnTo>
                    <a:pt x="2352" y="9086"/>
                  </a:lnTo>
                  <a:lnTo>
                    <a:pt x="2327" y="9069"/>
                  </a:lnTo>
                  <a:lnTo>
                    <a:pt x="2301" y="9053"/>
                  </a:lnTo>
                  <a:lnTo>
                    <a:pt x="2277" y="9035"/>
                  </a:lnTo>
                  <a:lnTo>
                    <a:pt x="2253" y="9017"/>
                  </a:lnTo>
                  <a:lnTo>
                    <a:pt x="2187" y="8965"/>
                  </a:lnTo>
                  <a:lnTo>
                    <a:pt x="2120" y="8910"/>
                  </a:lnTo>
                  <a:lnTo>
                    <a:pt x="2055" y="8854"/>
                  </a:lnTo>
                  <a:lnTo>
                    <a:pt x="1992" y="8797"/>
                  </a:lnTo>
                  <a:lnTo>
                    <a:pt x="1927" y="8739"/>
                  </a:lnTo>
                  <a:lnTo>
                    <a:pt x="1865" y="8679"/>
                  </a:lnTo>
                  <a:lnTo>
                    <a:pt x="1805" y="8618"/>
                  </a:lnTo>
                  <a:lnTo>
                    <a:pt x="1744" y="8556"/>
                  </a:lnTo>
                  <a:lnTo>
                    <a:pt x="1685" y="8492"/>
                  </a:lnTo>
                  <a:lnTo>
                    <a:pt x="1627" y="8428"/>
                  </a:lnTo>
                  <a:lnTo>
                    <a:pt x="1569" y="8362"/>
                  </a:lnTo>
                  <a:lnTo>
                    <a:pt x="1513" y="8295"/>
                  </a:lnTo>
                  <a:lnTo>
                    <a:pt x="1458" y="8226"/>
                  </a:lnTo>
                  <a:lnTo>
                    <a:pt x="1404" y="8157"/>
                  </a:lnTo>
                  <a:lnTo>
                    <a:pt x="1351" y="8086"/>
                  </a:lnTo>
                  <a:lnTo>
                    <a:pt x="1300" y="8015"/>
                  </a:lnTo>
                  <a:lnTo>
                    <a:pt x="1262" y="7961"/>
                  </a:lnTo>
                  <a:lnTo>
                    <a:pt x="1224" y="7908"/>
                  </a:lnTo>
                  <a:lnTo>
                    <a:pt x="1186" y="7857"/>
                  </a:lnTo>
                  <a:lnTo>
                    <a:pt x="1146" y="7807"/>
                  </a:lnTo>
                  <a:lnTo>
                    <a:pt x="1107" y="7758"/>
                  </a:lnTo>
                  <a:lnTo>
                    <a:pt x="1066" y="7711"/>
                  </a:lnTo>
                  <a:lnTo>
                    <a:pt x="1045" y="7688"/>
                  </a:lnTo>
                  <a:lnTo>
                    <a:pt x="1023" y="7666"/>
                  </a:lnTo>
                  <a:lnTo>
                    <a:pt x="1002" y="7644"/>
                  </a:lnTo>
                  <a:lnTo>
                    <a:pt x="980" y="7623"/>
                  </a:lnTo>
                  <a:lnTo>
                    <a:pt x="929" y="7577"/>
                  </a:lnTo>
                  <a:lnTo>
                    <a:pt x="875" y="7531"/>
                  </a:lnTo>
                  <a:lnTo>
                    <a:pt x="820" y="7484"/>
                  </a:lnTo>
                  <a:lnTo>
                    <a:pt x="761" y="7437"/>
                  </a:lnTo>
                  <a:lnTo>
                    <a:pt x="698" y="7389"/>
                  </a:lnTo>
                  <a:lnTo>
                    <a:pt x="631" y="7339"/>
                  </a:lnTo>
                  <a:lnTo>
                    <a:pt x="559" y="7289"/>
                  </a:lnTo>
                  <a:lnTo>
                    <a:pt x="482" y="7235"/>
                  </a:lnTo>
                  <a:lnTo>
                    <a:pt x="459" y="7219"/>
                  </a:lnTo>
                  <a:lnTo>
                    <a:pt x="436" y="7202"/>
                  </a:lnTo>
                  <a:lnTo>
                    <a:pt x="415" y="7183"/>
                  </a:lnTo>
                  <a:lnTo>
                    <a:pt x="395" y="7166"/>
                  </a:lnTo>
                  <a:lnTo>
                    <a:pt x="375" y="7147"/>
                  </a:lnTo>
                  <a:lnTo>
                    <a:pt x="358" y="7128"/>
                  </a:lnTo>
                  <a:lnTo>
                    <a:pt x="341" y="7109"/>
                  </a:lnTo>
                  <a:lnTo>
                    <a:pt x="325" y="7089"/>
                  </a:lnTo>
                  <a:lnTo>
                    <a:pt x="309" y="7069"/>
                  </a:lnTo>
                  <a:lnTo>
                    <a:pt x="295" y="7048"/>
                  </a:lnTo>
                  <a:lnTo>
                    <a:pt x="281" y="7027"/>
                  </a:lnTo>
                  <a:lnTo>
                    <a:pt x="269" y="7007"/>
                  </a:lnTo>
                  <a:lnTo>
                    <a:pt x="257" y="6985"/>
                  </a:lnTo>
                  <a:lnTo>
                    <a:pt x="246" y="6963"/>
                  </a:lnTo>
                  <a:lnTo>
                    <a:pt x="235" y="6941"/>
                  </a:lnTo>
                  <a:lnTo>
                    <a:pt x="225" y="6920"/>
                  </a:lnTo>
                  <a:lnTo>
                    <a:pt x="217" y="6898"/>
                  </a:lnTo>
                  <a:lnTo>
                    <a:pt x="208" y="6875"/>
                  </a:lnTo>
                  <a:lnTo>
                    <a:pt x="201" y="6853"/>
                  </a:lnTo>
                  <a:lnTo>
                    <a:pt x="194" y="6830"/>
                  </a:lnTo>
                  <a:lnTo>
                    <a:pt x="181" y="6784"/>
                  </a:lnTo>
                  <a:lnTo>
                    <a:pt x="171" y="6738"/>
                  </a:lnTo>
                  <a:lnTo>
                    <a:pt x="162" y="6692"/>
                  </a:lnTo>
                  <a:lnTo>
                    <a:pt x="155" y="6648"/>
                  </a:lnTo>
                  <a:lnTo>
                    <a:pt x="149" y="6602"/>
                  </a:lnTo>
                  <a:lnTo>
                    <a:pt x="145" y="6557"/>
                  </a:lnTo>
                  <a:lnTo>
                    <a:pt x="140" y="6516"/>
                  </a:lnTo>
                  <a:lnTo>
                    <a:pt x="137" y="6476"/>
                  </a:lnTo>
                  <a:lnTo>
                    <a:pt x="133" y="6434"/>
                  </a:lnTo>
                  <a:lnTo>
                    <a:pt x="130" y="6393"/>
                  </a:lnTo>
                  <a:lnTo>
                    <a:pt x="125" y="6344"/>
                  </a:lnTo>
                  <a:lnTo>
                    <a:pt x="122" y="6293"/>
                  </a:lnTo>
                  <a:lnTo>
                    <a:pt x="116" y="6243"/>
                  </a:lnTo>
                  <a:lnTo>
                    <a:pt x="111" y="6192"/>
                  </a:lnTo>
                  <a:lnTo>
                    <a:pt x="106" y="6142"/>
                  </a:lnTo>
                  <a:lnTo>
                    <a:pt x="100" y="6091"/>
                  </a:lnTo>
                  <a:lnTo>
                    <a:pt x="93" y="6041"/>
                  </a:lnTo>
                  <a:lnTo>
                    <a:pt x="85" y="5992"/>
                  </a:lnTo>
                  <a:lnTo>
                    <a:pt x="78" y="5950"/>
                  </a:lnTo>
                  <a:lnTo>
                    <a:pt x="71" y="5910"/>
                  </a:lnTo>
                  <a:lnTo>
                    <a:pt x="63" y="5870"/>
                  </a:lnTo>
                  <a:lnTo>
                    <a:pt x="56" y="5829"/>
                  </a:lnTo>
                  <a:lnTo>
                    <a:pt x="43" y="5757"/>
                  </a:lnTo>
                  <a:lnTo>
                    <a:pt x="29" y="5683"/>
                  </a:lnTo>
                  <a:lnTo>
                    <a:pt x="23" y="5645"/>
                  </a:lnTo>
                  <a:lnTo>
                    <a:pt x="17" y="5609"/>
                  </a:lnTo>
                  <a:lnTo>
                    <a:pt x="13" y="5571"/>
                  </a:lnTo>
                  <a:lnTo>
                    <a:pt x="8" y="5534"/>
                  </a:lnTo>
                  <a:lnTo>
                    <a:pt x="5" y="5496"/>
                  </a:lnTo>
                  <a:lnTo>
                    <a:pt x="2" y="5458"/>
                  </a:lnTo>
                  <a:lnTo>
                    <a:pt x="0" y="5421"/>
                  </a:lnTo>
                  <a:lnTo>
                    <a:pt x="0" y="5383"/>
                  </a:lnTo>
                  <a:lnTo>
                    <a:pt x="0" y="5344"/>
                  </a:lnTo>
                  <a:lnTo>
                    <a:pt x="2" y="5306"/>
                  </a:lnTo>
                  <a:lnTo>
                    <a:pt x="6" y="5267"/>
                  </a:lnTo>
                  <a:lnTo>
                    <a:pt x="10" y="5229"/>
                  </a:lnTo>
                  <a:lnTo>
                    <a:pt x="16" y="5187"/>
                  </a:lnTo>
                  <a:lnTo>
                    <a:pt x="24" y="5142"/>
                  </a:lnTo>
                  <a:lnTo>
                    <a:pt x="35" y="5096"/>
                  </a:lnTo>
                  <a:lnTo>
                    <a:pt x="46" y="5048"/>
                  </a:lnTo>
                  <a:lnTo>
                    <a:pt x="54" y="5024"/>
                  </a:lnTo>
                  <a:lnTo>
                    <a:pt x="62" y="5000"/>
                  </a:lnTo>
                  <a:lnTo>
                    <a:pt x="70" y="4974"/>
                  </a:lnTo>
                  <a:lnTo>
                    <a:pt x="80" y="4950"/>
                  </a:lnTo>
                  <a:lnTo>
                    <a:pt x="91" y="4926"/>
                  </a:lnTo>
                  <a:lnTo>
                    <a:pt x="102" y="4901"/>
                  </a:lnTo>
                  <a:lnTo>
                    <a:pt x="115" y="4877"/>
                  </a:lnTo>
                  <a:lnTo>
                    <a:pt x="129" y="4853"/>
                  </a:lnTo>
                  <a:lnTo>
                    <a:pt x="144" y="4829"/>
                  </a:lnTo>
                  <a:lnTo>
                    <a:pt x="160" y="4807"/>
                  </a:lnTo>
                  <a:lnTo>
                    <a:pt x="176" y="4785"/>
                  </a:lnTo>
                  <a:lnTo>
                    <a:pt x="193" y="4764"/>
                  </a:lnTo>
                  <a:lnTo>
                    <a:pt x="210" y="4745"/>
                  </a:lnTo>
                  <a:lnTo>
                    <a:pt x="228" y="4727"/>
                  </a:lnTo>
                  <a:lnTo>
                    <a:pt x="247" y="4711"/>
                  </a:lnTo>
                  <a:lnTo>
                    <a:pt x="266" y="4694"/>
                  </a:lnTo>
                  <a:lnTo>
                    <a:pt x="286" y="4678"/>
                  </a:lnTo>
                  <a:lnTo>
                    <a:pt x="305" y="4665"/>
                  </a:lnTo>
                  <a:lnTo>
                    <a:pt x="325" y="4652"/>
                  </a:lnTo>
                  <a:lnTo>
                    <a:pt x="345" y="4639"/>
                  </a:lnTo>
                  <a:lnTo>
                    <a:pt x="366" y="4628"/>
                  </a:lnTo>
                  <a:lnTo>
                    <a:pt x="388" y="4618"/>
                  </a:lnTo>
                  <a:lnTo>
                    <a:pt x="409" y="4607"/>
                  </a:lnTo>
                  <a:lnTo>
                    <a:pt x="430" y="4599"/>
                  </a:lnTo>
                  <a:lnTo>
                    <a:pt x="452" y="4591"/>
                  </a:lnTo>
                  <a:lnTo>
                    <a:pt x="474" y="4583"/>
                  </a:lnTo>
                  <a:lnTo>
                    <a:pt x="496" y="4576"/>
                  </a:lnTo>
                  <a:lnTo>
                    <a:pt x="517" y="4571"/>
                  </a:lnTo>
                  <a:lnTo>
                    <a:pt x="562" y="4559"/>
                  </a:lnTo>
                  <a:lnTo>
                    <a:pt x="606" y="4551"/>
                  </a:lnTo>
                  <a:lnTo>
                    <a:pt x="649" y="4544"/>
                  </a:lnTo>
                  <a:lnTo>
                    <a:pt x="693" y="4540"/>
                  </a:lnTo>
                  <a:lnTo>
                    <a:pt x="735" y="4536"/>
                  </a:lnTo>
                  <a:lnTo>
                    <a:pt x="778" y="4534"/>
                  </a:lnTo>
                  <a:lnTo>
                    <a:pt x="836" y="4530"/>
                  </a:lnTo>
                  <a:lnTo>
                    <a:pt x="895" y="4528"/>
                  </a:lnTo>
                  <a:lnTo>
                    <a:pt x="953" y="4527"/>
                  </a:lnTo>
                  <a:lnTo>
                    <a:pt x="1012" y="4525"/>
                  </a:lnTo>
                  <a:lnTo>
                    <a:pt x="1070" y="4524"/>
                  </a:lnTo>
                  <a:lnTo>
                    <a:pt x="1129" y="4522"/>
                  </a:lnTo>
                  <a:lnTo>
                    <a:pt x="1187" y="4522"/>
                  </a:lnTo>
                  <a:lnTo>
                    <a:pt x="1245" y="4521"/>
                  </a:lnTo>
                  <a:lnTo>
                    <a:pt x="1299" y="4520"/>
                  </a:lnTo>
                  <a:lnTo>
                    <a:pt x="1354" y="4519"/>
                  </a:lnTo>
                  <a:lnTo>
                    <a:pt x="1409" y="4519"/>
                  </a:lnTo>
                  <a:lnTo>
                    <a:pt x="1464" y="4518"/>
                  </a:lnTo>
                  <a:lnTo>
                    <a:pt x="1520" y="4517"/>
                  </a:lnTo>
                  <a:lnTo>
                    <a:pt x="1575" y="4514"/>
                  </a:lnTo>
                  <a:lnTo>
                    <a:pt x="1630" y="4512"/>
                  </a:lnTo>
                  <a:lnTo>
                    <a:pt x="1685" y="4510"/>
                  </a:lnTo>
                  <a:lnTo>
                    <a:pt x="1701" y="4509"/>
                  </a:lnTo>
                  <a:lnTo>
                    <a:pt x="1719" y="4508"/>
                  </a:lnTo>
                  <a:lnTo>
                    <a:pt x="1733" y="4505"/>
                  </a:lnTo>
                  <a:lnTo>
                    <a:pt x="1749" y="4502"/>
                  </a:lnTo>
                  <a:lnTo>
                    <a:pt x="1764" y="4498"/>
                  </a:lnTo>
                  <a:lnTo>
                    <a:pt x="1779" y="4495"/>
                  </a:lnTo>
                  <a:lnTo>
                    <a:pt x="1794" y="4489"/>
                  </a:lnTo>
                  <a:lnTo>
                    <a:pt x="1809" y="4485"/>
                  </a:lnTo>
                  <a:lnTo>
                    <a:pt x="1823" y="4478"/>
                  </a:lnTo>
                  <a:lnTo>
                    <a:pt x="1837" y="4472"/>
                  </a:lnTo>
                  <a:lnTo>
                    <a:pt x="1849" y="4465"/>
                  </a:lnTo>
                  <a:lnTo>
                    <a:pt x="1863" y="4457"/>
                  </a:lnTo>
                  <a:lnTo>
                    <a:pt x="1876" y="4449"/>
                  </a:lnTo>
                  <a:lnTo>
                    <a:pt x="1887" y="4440"/>
                  </a:lnTo>
                  <a:lnTo>
                    <a:pt x="1900" y="4431"/>
                  </a:lnTo>
                  <a:lnTo>
                    <a:pt x="1911" y="4420"/>
                  </a:lnTo>
                  <a:lnTo>
                    <a:pt x="1922" y="4410"/>
                  </a:lnTo>
                  <a:lnTo>
                    <a:pt x="1932" y="4400"/>
                  </a:lnTo>
                  <a:lnTo>
                    <a:pt x="1942" y="4388"/>
                  </a:lnTo>
                  <a:lnTo>
                    <a:pt x="1953" y="4377"/>
                  </a:lnTo>
                  <a:lnTo>
                    <a:pt x="1962" y="4364"/>
                  </a:lnTo>
                  <a:lnTo>
                    <a:pt x="1971" y="4352"/>
                  </a:lnTo>
                  <a:lnTo>
                    <a:pt x="1979" y="4338"/>
                  </a:lnTo>
                  <a:lnTo>
                    <a:pt x="1987" y="4324"/>
                  </a:lnTo>
                  <a:lnTo>
                    <a:pt x="1995" y="4309"/>
                  </a:lnTo>
                  <a:lnTo>
                    <a:pt x="2002" y="4294"/>
                  </a:lnTo>
                  <a:lnTo>
                    <a:pt x="2009" y="4279"/>
                  </a:lnTo>
                  <a:lnTo>
                    <a:pt x="2014" y="4263"/>
                  </a:lnTo>
                  <a:lnTo>
                    <a:pt x="2020" y="4247"/>
                  </a:lnTo>
                  <a:lnTo>
                    <a:pt x="2026" y="4231"/>
                  </a:lnTo>
                  <a:lnTo>
                    <a:pt x="2031" y="4214"/>
                  </a:lnTo>
                  <a:lnTo>
                    <a:pt x="2035" y="4197"/>
                  </a:lnTo>
                  <a:lnTo>
                    <a:pt x="2042" y="4162"/>
                  </a:lnTo>
                  <a:lnTo>
                    <a:pt x="2048" y="4129"/>
                  </a:lnTo>
                  <a:lnTo>
                    <a:pt x="2052" y="4095"/>
                  </a:lnTo>
                  <a:lnTo>
                    <a:pt x="2057" y="4061"/>
                  </a:lnTo>
                  <a:lnTo>
                    <a:pt x="2059" y="4028"/>
                  </a:lnTo>
                  <a:lnTo>
                    <a:pt x="2062" y="3996"/>
                  </a:lnTo>
                  <a:lnTo>
                    <a:pt x="2063" y="3963"/>
                  </a:lnTo>
                  <a:lnTo>
                    <a:pt x="2063" y="3929"/>
                  </a:lnTo>
                  <a:lnTo>
                    <a:pt x="2062" y="3897"/>
                  </a:lnTo>
                  <a:lnTo>
                    <a:pt x="2059" y="3865"/>
                  </a:lnTo>
                  <a:lnTo>
                    <a:pt x="2056" y="3833"/>
                  </a:lnTo>
                  <a:lnTo>
                    <a:pt x="2051" y="3802"/>
                  </a:lnTo>
                  <a:lnTo>
                    <a:pt x="2047" y="3770"/>
                  </a:lnTo>
                  <a:lnTo>
                    <a:pt x="2040" y="3739"/>
                  </a:lnTo>
                  <a:lnTo>
                    <a:pt x="2033" y="3708"/>
                  </a:lnTo>
                  <a:lnTo>
                    <a:pt x="2024" y="3678"/>
                  </a:lnTo>
                  <a:lnTo>
                    <a:pt x="2010" y="3631"/>
                  </a:lnTo>
                  <a:lnTo>
                    <a:pt x="1995" y="3584"/>
                  </a:lnTo>
                  <a:lnTo>
                    <a:pt x="1980" y="3538"/>
                  </a:lnTo>
                  <a:lnTo>
                    <a:pt x="1964" y="3491"/>
                  </a:lnTo>
                  <a:lnTo>
                    <a:pt x="1948" y="3445"/>
                  </a:lnTo>
                  <a:lnTo>
                    <a:pt x="1931" y="3400"/>
                  </a:lnTo>
                  <a:lnTo>
                    <a:pt x="1915" y="3354"/>
                  </a:lnTo>
                  <a:lnTo>
                    <a:pt x="1897" y="3308"/>
                  </a:lnTo>
                  <a:lnTo>
                    <a:pt x="1886" y="3278"/>
                  </a:lnTo>
                  <a:lnTo>
                    <a:pt x="1876" y="3248"/>
                  </a:lnTo>
                  <a:lnTo>
                    <a:pt x="1864" y="3217"/>
                  </a:lnTo>
                  <a:lnTo>
                    <a:pt x="1854" y="3186"/>
                  </a:lnTo>
                  <a:lnTo>
                    <a:pt x="1842" y="3155"/>
                  </a:lnTo>
                  <a:lnTo>
                    <a:pt x="1831" y="3124"/>
                  </a:lnTo>
                  <a:lnTo>
                    <a:pt x="1821" y="3093"/>
                  </a:lnTo>
                  <a:lnTo>
                    <a:pt x="1810" y="3064"/>
                  </a:lnTo>
                  <a:lnTo>
                    <a:pt x="1799" y="3027"/>
                  </a:lnTo>
                  <a:lnTo>
                    <a:pt x="1790" y="2991"/>
                  </a:lnTo>
                  <a:lnTo>
                    <a:pt x="1780" y="2956"/>
                  </a:lnTo>
                  <a:lnTo>
                    <a:pt x="1775" y="2920"/>
                  </a:lnTo>
                  <a:lnTo>
                    <a:pt x="1769" y="2886"/>
                  </a:lnTo>
                  <a:lnTo>
                    <a:pt x="1766" y="2850"/>
                  </a:lnTo>
                  <a:lnTo>
                    <a:pt x="1763" y="2817"/>
                  </a:lnTo>
                  <a:lnTo>
                    <a:pt x="1763" y="2783"/>
                  </a:lnTo>
                  <a:lnTo>
                    <a:pt x="1763" y="2748"/>
                  </a:lnTo>
                  <a:lnTo>
                    <a:pt x="1766" y="2715"/>
                  </a:lnTo>
                  <a:lnTo>
                    <a:pt x="1770" y="2682"/>
                  </a:lnTo>
                  <a:lnTo>
                    <a:pt x="1776" y="2649"/>
                  </a:lnTo>
                  <a:lnTo>
                    <a:pt x="1783" y="2616"/>
                  </a:lnTo>
                  <a:lnTo>
                    <a:pt x="1792" y="2584"/>
                  </a:lnTo>
                  <a:lnTo>
                    <a:pt x="1801" y="2553"/>
                  </a:lnTo>
                  <a:lnTo>
                    <a:pt x="1814" y="2521"/>
                  </a:lnTo>
                  <a:lnTo>
                    <a:pt x="1829" y="2484"/>
                  </a:lnTo>
                  <a:lnTo>
                    <a:pt x="1846" y="2448"/>
                  </a:lnTo>
                  <a:lnTo>
                    <a:pt x="1863" y="2412"/>
                  </a:lnTo>
                  <a:lnTo>
                    <a:pt x="1881" y="2375"/>
                  </a:lnTo>
                  <a:lnTo>
                    <a:pt x="1901" y="2340"/>
                  </a:lnTo>
                  <a:lnTo>
                    <a:pt x="1919" y="2305"/>
                  </a:lnTo>
                  <a:lnTo>
                    <a:pt x="1940" y="2270"/>
                  </a:lnTo>
                  <a:lnTo>
                    <a:pt x="1959" y="2235"/>
                  </a:lnTo>
                  <a:lnTo>
                    <a:pt x="1977" y="2204"/>
                  </a:lnTo>
                  <a:lnTo>
                    <a:pt x="1994" y="2173"/>
                  </a:lnTo>
                  <a:lnTo>
                    <a:pt x="2011" y="2143"/>
                  </a:lnTo>
                  <a:lnTo>
                    <a:pt x="2028" y="2112"/>
                  </a:lnTo>
                  <a:lnTo>
                    <a:pt x="2042" y="2087"/>
                  </a:lnTo>
                  <a:lnTo>
                    <a:pt x="2056" y="2063"/>
                  </a:lnTo>
                  <a:lnTo>
                    <a:pt x="2070" y="2039"/>
                  </a:lnTo>
                  <a:lnTo>
                    <a:pt x="2084" y="2015"/>
                  </a:lnTo>
                  <a:lnTo>
                    <a:pt x="2107" y="1977"/>
                  </a:lnTo>
                  <a:lnTo>
                    <a:pt x="2129" y="1939"/>
                  </a:lnTo>
                  <a:lnTo>
                    <a:pt x="2150" y="1902"/>
                  </a:lnTo>
                  <a:lnTo>
                    <a:pt x="2167" y="1863"/>
                  </a:lnTo>
                  <a:lnTo>
                    <a:pt x="2176" y="1843"/>
                  </a:lnTo>
                  <a:lnTo>
                    <a:pt x="2183" y="1823"/>
                  </a:lnTo>
                  <a:lnTo>
                    <a:pt x="2189" y="1803"/>
                  </a:lnTo>
                  <a:lnTo>
                    <a:pt x="2195" y="1782"/>
                  </a:lnTo>
                  <a:lnTo>
                    <a:pt x="2199" y="1762"/>
                  </a:lnTo>
                  <a:lnTo>
                    <a:pt x="2203" y="1740"/>
                  </a:lnTo>
                  <a:lnTo>
                    <a:pt x="2205" y="1718"/>
                  </a:lnTo>
                  <a:lnTo>
                    <a:pt x="2206" y="1695"/>
                  </a:lnTo>
                  <a:lnTo>
                    <a:pt x="2205" y="1670"/>
                  </a:lnTo>
                  <a:lnTo>
                    <a:pt x="2205" y="1645"/>
                  </a:lnTo>
                  <a:lnTo>
                    <a:pt x="2203" y="1621"/>
                  </a:lnTo>
                  <a:lnTo>
                    <a:pt x="2200" y="1595"/>
                  </a:lnTo>
                  <a:lnTo>
                    <a:pt x="2198" y="1571"/>
                  </a:lnTo>
                  <a:lnTo>
                    <a:pt x="2195" y="1547"/>
                  </a:lnTo>
                  <a:lnTo>
                    <a:pt x="2190" y="1523"/>
                  </a:lnTo>
                  <a:lnTo>
                    <a:pt x="2184" y="1499"/>
                  </a:lnTo>
                  <a:lnTo>
                    <a:pt x="2179" y="1475"/>
                  </a:lnTo>
                  <a:lnTo>
                    <a:pt x="2172" y="1451"/>
                  </a:lnTo>
                  <a:lnTo>
                    <a:pt x="2165" y="1428"/>
                  </a:lnTo>
                  <a:lnTo>
                    <a:pt x="2157" y="1405"/>
                  </a:lnTo>
                  <a:lnTo>
                    <a:pt x="2148" y="1381"/>
                  </a:lnTo>
                  <a:lnTo>
                    <a:pt x="2138" y="1358"/>
                  </a:lnTo>
                  <a:lnTo>
                    <a:pt x="2128" y="1335"/>
                  </a:lnTo>
                  <a:lnTo>
                    <a:pt x="2118" y="1312"/>
                  </a:lnTo>
                  <a:lnTo>
                    <a:pt x="2105" y="1290"/>
                  </a:lnTo>
                  <a:lnTo>
                    <a:pt x="2094" y="1267"/>
                  </a:lnTo>
                  <a:lnTo>
                    <a:pt x="2080" y="1246"/>
                  </a:lnTo>
                  <a:lnTo>
                    <a:pt x="2066" y="1223"/>
                  </a:lnTo>
                  <a:lnTo>
                    <a:pt x="2051" y="1201"/>
                  </a:lnTo>
                  <a:lnTo>
                    <a:pt x="2036" y="1179"/>
                  </a:lnTo>
                  <a:lnTo>
                    <a:pt x="2020" y="1157"/>
                  </a:lnTo>
                  <a:lnTo>
                    <a:pt x="2003" y="1135"/>
                  </a:lnTo>
                  <a:lnTo>
                    <a:pt x="1986" y="1114"/>
                  </a:lnTo>
                  <a:lnTo>
                    <a:pt x="1967" y="1092"/>
                  </a:lnTo>
                  <a:lnTo>
                    <a:pt x="1948" y="1071"/>
                  </a:lnTo>
                  <a:lnTo>
                    <a:pt x="1928" y="1049"/>
                  </a:lnTo>
                  <a:lnTo>
                    <a:pt x="1908" y="1029"/>
                  </a:lnTo>
                  <a:lnTo>
                    <a:pt x="1886" y="1008"/>
                  </a:lnTo>
                  <a:lnTo>
                    <a:pt x="1864" y="986"/>
                  </a:lnTo>
                  <a:lnTo>
                    <a:pt x="1841" y="966"/>
                  </a:lnTo>
                  <a:lnTo>
                    <a:pt x="1785" y="918"/>
                  </a:lnTo>
                  <a:lnTo>
                    <a:pt x="1729" y="871"/>
                  </a:lnTo>
                  <a:lnTo>
                    <a:pt x="1671" y="825"/>
                  </a:lnTo>
                  <a:lnTo>
                    <a:pt x="1613" y="780"/>
                  </a:lnTo>
                  <a:lnTo>
                    <a:pt x="1553" y="736"/>
                  </a:lnTo>
                  <a:lnTo>
                    <a:pt x="1494" y="693"/>
                  </a:lnTo>
                  <a:lnTo>
                    <a:pt x="1435" y="650"/>
                  </a:lnTo>
                  <a:lnTo>
                    <a:pt x="1376" y="608"/>
                  </a:lnTo>
                  <a:lnTo>
                    <a:pt x="1302" y="555"/>
                  </a:lnTo>
                  <a:lnTo>
                    <a:pt x="1229" y="501"/>
                  </a:lnTo>
                  <a:lnTo>
                    <a:pt x="1154" y="447"/>
                  </a:lnTo>
                  <a:lnTo>
                    <a:pt x="1082" y="391"/>
                  </a:lnTo>
                  <a:lnTo>
                    <a:pt x="1045" y="362"/>
                  </a:lnTo>
                  <a:lnTo>
                    <a:pt x="1010" y="334"/>
                  </a:lnTo>
                  <a:lnTo>
                    <a:pt x="974" y="304"/>
                  </a:lnTo>
                  <a:lnTo>
                    <a:pt x="938" y="274"/>
                  </a:lnTo>
                  <a:lnTo>
                    <a:pt x="904" y="243"/>
                  </a:lnTo>
                  <a:lnTo>
                    <a:pt x="870" y="212"/>
                  </a:lnTo>
                  <a:lnTo>
                    <a:pt x="836" y="181"/>
                  </a:lnTo>
                  <a:lnTo>
                    <a:pt x="803" y="149"/>
                  </a:lnTo>
                  <a:lnTo>
                    <a:pt x="765" y="111"/>
                  </a:lnTo>
                  <a:lnTo>
                    <a:pt x="727" y="75"/>
                  </a:lnTo>
                  <a:lnTo>
                    <a:pt x="691" y="37"/>
                  </a:lnTo>
                  <a:lnTo>
                    <a:pt x="653" y="0"/>
                  </a:lnTo>
                  <a:lnTo>
                    <a:pt x="709" y="0"/>
                  </a:lnTo>
                  <a:lnTo>
                    <a:pt x="739" y="30"/>
                  </a:lnTo>
                  <a:lnTo>
                    <a:pt x="770" y="61"/>
                  </a:lnTo>
                  <a:lnTo>
                    <a:pt x="801" y="91"/>
                  </a:lnTo>
                  <a:lnTo>
                    <a:pt x="831" y="120"/>
                  </a:lnTo>
                  <a:lnTo>
                    <a:pt x="864" y="153"/>
                  </a:lnTo>
                  <a:lnTo>
                    <a:pt x="897" y="184"/>
                  </a:lnTo>
                  <a:lnTo>
                    <a:pt x="930" y="214"/>
                  </a:lnTo>
                  <a:lnTo>
                    <a:pt x="965" y="244"/>
                  </a:lnTo>
                  <a:lnTo>
                    <a:pt x="1000" y="274"/>
                  </a:lnTo>
                  <a:lnTo>
                    <a:pt x="1035" y="304"/>
                  </a:lnTo>
                  <a:lnTo>
                    <a:pt x="1070" y="333"/>
                  </a:lnTo>
                  <a:lnTo>
                    <a:pt x="1107" y="360"/>
                  </a:lnTo>
                  <a:lnTo>
                    <a:pt x="1179" y="416"/>
                  </a:lnTo>
                  <a:lnTo>
                    <a:pt x="1252" y="470"/>
                  </a:lnTo>
                  <a:lnTo>
                    <a:pt x="1325" y="523"/>
                  </a:lnTo>
                  <a:lnTo>
                    <a:pt x="1398" y="576"/>
                  </a:lnTo>
                  <a:lnTo>
                    <a:pt x="1458" y="618"/>
                  </a:lnTo>
                  <a:lnTo>
                    <a:pt x="1518" y="661"/>
                  </a:lnTo>
                  <a:lnTo>
                    <a:pt x="1577" y="705"/>
                  </a:lnTo>
                  <a:lnTo>
                    <a:pt x="1637" y="749"/>
                  </a:lnTo>
                  <a:lnTo>
                    <a:pt x="1696" y="795"/>
                  </a:lnTo>
                  <a:lnTo>
                    <a:pt x="1754" y="841"/>
                  </a:lnTo>
                  <a:lnTo>
                    <a:pt x="1811" y="888"/>
                  </a:lnTo>
                  <a:lnTo>
                    <a:pt x="1868" y="937"/>
                  </a:lnTo>
                  <a:lnTo>
                    <a:pt x="1891" y="958"/>
                  </a:lnTo>
                  <a:lnTo>
                    <a:pt x="1914" y="979"/>
                  </a:lnTo>
                  <a:lnTo>
                    <a:pt x="1936" y="1001"/>
                  </a:lnTo>
                  <a:lnTo>
                    <a:pt x="1957" y="1023"/>
                  </a:lnTo>
                  <a:lnTo>
                    <a:pt x="1978" y="1046"/>
                  </a:lnTo>
                  <a:lnTo>
                    <a:pt x="1997" y="1068"/>
                  </a:lnTo>
                  <a:lnTo>
                    <a:pt x="2017" y="1090"/>
                  </a:lnTo>
                  <a:lnTo>
                    <a:pt x="2035" y="1113"/>
                  </a:lnTo>
                  <a:lnTo>
                    <a:pt x="2052" y="1134"/>
                  </a:lnTo>
                  <a:lnTo>
                    <a:pt x="2070" y="1157"/>
                  </a:lnTo>
                  <a:lnTo>
                    <a:pt x="2086" y="1180"/>
                  </a:lnTo>
                  <a:lnTo>
                    <a:pt x="2101" y="1203"/>
                  </a:lnTo>
                  <a:lnTo>
                    <a:pt x="2114" y="1226"/>
                  </a:lnTo>
                  <a:lnTo>
                    <a:pt x="2128" y="1250"/>
                  </a:lnTo>
                  <a:lnTo>
                    <a:pt x="2142" y="1273"/>
                  </a:lnTo>
                  <a:lnTo>
                    <a:pt x="2153" y="1296"/>
                  </a:lnTo>
                  <a:lnTo>
                    <a:pt x="2165" y="1320"/>
                  </a:lnTo>
                  <a:lnTo>
                    <a:pt x="2175" y="1344"/>
                  </a:lnTo>
                  <a:lnTo>
                    <a:pt x="2185" y="1368"/>
                  </a:lnTo>
                  <a:lnTo>
                    <a:pt x="2195" y="1392"/>
                  </a:lnTo>
                  <a:lnTo>
                    <a:pt x="2203" y="1416"/>
                  </a:lnTo>
                  <a:lnTo>
                    <a:pt x="2211" y="1441"/>
                  </a:lnTo>
                  <a:lnTo>
                    <a:pt x="2218" y="1466"/>
                  </a:lnTo>
                  <a:lnTo>
                    <a:pt x="2223" y="1491"/>
                  </a:lnTo>
                  <a:lnTo>
                    <a:pt x="2229" y="1515"/>
                  </a:lnTo>
                  <a:lnTo>
                    <a:pt x="2234" y="1540"/>
                  </a:lnTo>
                  <a:lnTo>
                    <a:pt x="2237" y="1566"/>
                  </a:lnTo>
                  <a:lnTo>
                    <a:pt x="2240" y="1592"/>
                  </a:lnTo>
                  <a:lnTo>
                    <a:pt x="2243" y="1617"/>
                  </a:lnTo>
                  <a:lnTo>
                    <a:pt x="2244" y="1644"/>
                  </a:lnTo>
                  <a:lnTo>
                    <a:pt x="2245" y="1670"/>
                  </a:lnTo>
                  <a:lnTo>
                    <a:pt x="2245" y="1695"/>
                  </a:lnTo>
                  <a:lnTo>
                    <a:pt x="2244" y="1720"/>
                  </a:lnTo>
                  <a:lnTo>
                    <a:pt x="2242" y="1745"/>
                  </a:lnTo>
                  <a:lnTo>
                    <a:pt x="2238" y="1767"/>
                  </a:lnTo>
                  <a:lnTo>
                    <a:pt x="2234" y="1790"/>
                  </a:lnTo>
                  <a:lnTo>
                    <a:pt x="2228" y="1812"/>
                  </a:lnTo>
                  <a:lnTo>
                    <a:pt x="2221" y="1834"/>
                  </a:lnTo>
                  <a:lnTo>
                    <a:pt x="2213" y="1856"/>
                  </a:lnTo>
                  <a:lnTo>
                    <a:pt x="2204" y="1876"/>
                  </a:lnTo>
                  <a:lnTo>
                    <a:pt x="2195" y="1897"/>
                  </a:lnTo>
                  <a:lnTo>
                    <a:pt x="2185" y="1918"/>
                  </a:lnTo>
                  <a:lnTo>
                    <a:pt x="2175" y="1938"/>
                  </a:lnTo>
                  <a:lnTo>
                    <a:pt x="2164" y="1958"/>
                  </a:lnTo>
                  <a:lnTo>
                    <a:pt x="2141" y="1997"/>
                  </a:lnTo>
                  <a:lnTo>
                    <a:pt x="2118" y="2036"/>
                  </a:lnTo>
                  <a:lnTo>
                    <a:pt x="2104" y="2059"/>
                  </a:lnTo>
                  <a:lnTo>
                    <a:pt x="2090" y="2083"/>
                  </a:lnTo>
                  <a:lnTo>
                    <a:pt x="2076" y="2106"/>
                  </a:lnTo>
                  <a:lnTo>
                    <a:pt x="2063" y="2130"/>
                  </a:lnTo>
                  <a:lnTo>
                    <a:pt x="2045" y="2162"/>
                  </a:lnTo>
                  <a:lnTo>
                    <a:pt x="2028" y="2193"/>
                  </a:lnTo>
                  <a:lnTo>
                    <a:pt x="2011" y="2224"/>
                  </a:lnTo>
                  <a:lnTo>
                    <a:pt x="1994" y="2255"/>
                  </a:lnTo>
                  <a:lnTo>
                    <a:pt x="1974" y="2289"/>
                  </a:lnTo>
                  <a:lnTo>
                    <a:pt x="1955" y="2324"/>
                  </a:lnTo>
                  <a:lnTo>
                    <a:pt x="1935" y="2358"/>
                  </a:lnTo>
                  <a:lnTo>
                    <a:pt x="1917" y="2394"/>
                  </a:lnTo>
                  <a:lnTo>
                    <a:pt x="1899" y="2428"/>
                  </a:lnTo>
                  <a:lnTo>
                    <a:pt x="1881" y="2464"/>
                  </a:lnTo>
                  <a:lnTo>
                    <a:pt x="1865" y="2500"/>
                  </a:lnTo>
                  <a:lnTo>
                    <a:pt x="1849" y="2536"/>
                  </a:lnTo>
                  <a:lnTo>
                    <a:pt x="1839" y="2566"/>
                  </a:lnTo>
                  <a:lnTo>
                    <a:pt x="1829" y="2596"/>
                  </a:lnTo>
                  <a:lnTo>
                    <a:pt x="1821" y="2627"/>
                  </a:lnTo>
                  <a:lnTo>
                    <a:pt x="1814" y="2657"/>
                  </a:lnTo>
                  <a:lnTo>
                    <a:pt x="1809" y="2688"/>
                  </a:lnTo>
                  <a:lnTo>
                    <a:pt x="1806" y="2719"/>
                  </a:lnTo>
                  <a:lnTo>
                    <a:pt x="1803" y="2752"/>
                  </a:lnTo>
                  <a:lnTo>
                    <a:pt x="1802" y="2784"/>
                  </a:lnTo>
                  <a:lnTo>
                    <a:pt x="1802" y="2816"/>
                  </a:lnTo>
                  <a:lnTo>
                    <a:pt x="1805" y="2849"/>
                  </a:lnTo>
                  <a:lnTo>
                    <a:pt x="1808" y="2881"/>
                  </a:lnTo>
                  <a:lnTo>
                    <a:pt x="1814" y="2914"/>
                  </a:lnTo>
                  <a:lnTo>
                    <a:pt x="1819" y="2949"/>
                  </a:lnTo>
                  <a:lnTo>
                    <a:pt x="1828" y="2982"/>
                  </a:lnTo>
                  <a:lnTo>
                    <a:pt x="1837" y="3016"/>
                  </a:lnTo>
                  <a:lnTo>
                    <a:pt x="1848" y="3051"/>
                  </a:lnTo>
                  <a:lnTo>
                    <a:pt x="1858" y="3081"/>
                  </a:lnTo>
                  <a:lnTo>
                    <a:pt x="1869" y="3112"/>
                  </a:lnTo>
                  <a:lnTo>
                    <a:pt x="1879" y="3143"/>
                  </a:lnTo>
                  <a:lnTo>
                    <a:pt x="1891" y="3174"/>
                  </a:lnTo>
                  <a:lnTo>
                    <a:pt x="1901" y="3203"/>
                  </a:lnTo>
                  <a:lnTo>
                    <a:pt x="1912" y="3234"/>
                  </a:lnTo>
                  <a:lnTo>
                    <a:pt x="1924" y="3264"/>
                  </a:lnTo>
                  <a:lnTo>
                    <a:pt x="1934" y="3294"/>
                  </a:lnTo>
                  <a:lnTo>
                    <a:pt x="1951" y="3340"/>
                  </a:lnTo>
                  <a:lnTo>
                    <a:pt x="1969" y="3386"/>
                  </a:lnTo>
                  <a:lnTo>
                    <a:pt x="1985" y="3433"/>
                  </a:lnTo>
                  <a:lnTo>
                    <a:pt x="2001" y="3479"/>
                  </a:lnTo>
                  <a:lnTo>
                    <a:pt x="2017" y="3526"/>
                  </a:lnTo>
                  <a:lnTo>
                    <a:pt x="2033" y="3573"/>
                  </a:lnTo>
                  <a:lnTo>
                    <a:pt x="2048" y="3620"/>
                  </a:lnTo>
                  <a:lnTo>
                    <a:pt x="2062" y="3667"/>
                  </a:lnTo>
                  <a:lnTo>
                    <a:pt x="2071" y="3699"/>
                  </a:lnTo>
                  <a:lnTo>
                    <a:pt x="2079" y="3731"/>
                  </a:lnTo>
                  <a:lnTo>
                    <a:pt x="2084" y="3763"/>
                  </a:lnTo>
                  <a:lnTo>
                    <a:pt x="2090" y="3795"/>
                  </a:lnTo>
                  <a:lnTo>
                    <a:pt x="2095" y="3829"/>
                  </a:lnTo>
                  <a:lnTo>
                    <a:pt x="2098" y="3862"/>
                  </a:lnTo>
                  <a:lnTo>
                    <a:pt x="2101" y="3895"/>
                  </a:lnTo>
                  <a:lnTo>
                    <a:pt x="2102" y="3928"/>
                  </a:lnTo>
                  <a:lnTo>
                    <a:pt x="2102" y="3963"/>
                  </a:lnTo>
                  <a:lnTo>
                    <a:pt x="2101" y="3996"/>
                  </a:lnTo>
                  <a:lnTo>
                    <a:pt x="2099" y="4030"/>
                  </a:lnTo>
                  <a:lnTo>
                    <a:pt x="2096" y="4065"/>
                  </a:lnTo>
                  <a:lnTo>
                    <a:pt x="2092" y="4100"/>
                  </a:lnTo>
                  <a:lnTo>
                    <a:pt x="2087" y="4135"/>
                  </a:lnTo>
                  <a:lnTo>
                    <a:pt x="2081" y="4170"/>
                  </a:lnTo>
                  <a:lnTo>
                    <a:pt x="2073" y="4205"/>
                  </a:lnTo>
                  <a:lnTo>
                    <a:pt x="2068" y="4224"/>
                  </a:lnTo>
                  <a:lnTo>
                    <a:pt x="2064" y="4243"/>
                  </a:lnTo>
                  <a:lnTo>
                    <a:pt x="2058" y="4261"/>
                  </a:lnTo>
                  <a:lnTo>
                    <a:pt x="2051" y="4278"/>
                  </a:lnTo>
                  <a:lnTo>
                    <a:pt x="2044" y="4295"/>
                  </a:lnTo>
                  <a:lnTo>
                    <a:pt x="2037" y="4311"/>
                  </a:lnTo>
                  <a:lnTo>
                    <a:pt x="2029" y="4327"/>
                  </a:lnTo>
                  <a:lnTo>
                    <a:pt x="2021" y="4344"/>
                  </a:lnTo>
                  <a:lnTo>
                    <a:pt x="2012" y="4358"/>
                  </a:lnTo>
                  <a:lnTo>
                    <a:pt x="2003" y="4373"/>
                  </a:lnTo>
                  <a:lnTo>
                    <a:pt x="1993" y="4387"/>
                  </a:lnTo>
                  <a:lnTo>
                    <a:pt x="1982" y="4401"/>
                  </a:lnTo>
                  <a:lnTo>
                    <a:pt x="1971" y="4415"/>
                  </a:lnTo>
                  <a:lnTo>
                    <a:pt x="1959" y="4427"/>
                  </a:lnTo>
                  <a:lnTo>
                    <a:pt x="1948" y="4439"/>
                  </a:lnTo>
                  <a:lnTo>
                    <a:pt x="1935" y="4450"/>
                  </a:lnTo>
                  <a:lnTo>
                    <a:pt x="1923" y="4462"/>
                  </a:lnTo>
                  <a:lnTo>
                    <a:pt x="1910" y="4472"/>
                  </a:lnTo>
                  <a:lnTo>
                    <a:pt x="1896" y="4481"/>
                  </a:lnTo>
                  <a:lnTo>
                    <a:pt x="1883" y="4490"/>
                  </a:lnTo>
                  <a:lnTo>
                    <a:pt x="1868" y="4498"/>
                  </a:lnTo>
                  <a:lnTo>
                    <a:pt x="1853" y="4506"/>
                  </a:lnTo>
                  <a:lnTo>
                    <a:pt x="1838" y="4514"/>
                  </a:lnTo>
                  <a:lnTo>
                    <a:pt x="1823" y="4520"/>
                  </a:lnTo>
                  <a:lnTo>
                    <a:pt x="1807" y="4527"/>
                  </a:lnTo>
                  <a:lnTo>
                    <a:pt x="1791" y="4532"/>
                  </a:lnTo>
                  <a:lnTo>
                    <a:pt x="1774" y="4536"/>
                  </a:lnTo>
                  <a:lnTo>
                    <a:pt x="1758" y="4541"/>
                  </a:lnTo>
                  <a:lnTo>
                    <a:pt x="1740" y="4544"/>
                  </a:lnTo>
                  <a:lnTo>
                    <a:pt x="1723" y="4547"/>
                  </a:lnTo>
                  <a:lnTo>
                    <a:pt x="1705" y="4549"/>
                  </a:lnTo>
                  <a:lnTo>
                    <a:pt x="1688" y="4550"/>
                  </a:lnTo>
                  <a:lnTo>
                    <a:pt x="1631" y="4552"/>
                  </a:lnTo>
                  <a:lnTo>
                    <a:pt x="1576" y="4553"/>
                  </a:lnTo>
                  <a:lnTo>
                    <a:pt x="1521" y="4556"/>
                  </a:lnTo>
                  <a:lnTo>
                    <a:pt x="1465" y="4557"/>
                  </a:lnTo>
                  <a:lnTo>
                    <a:pt x="1410" y="4558"/>
                  </a:lnTo>
                  <a:lnTo>
                    <a:pt x="1355" y="4559"/>
                  </a:lnTo>
                  <a:lnTo>
                    <a:pt x="1300" y="4560"/>
                  </a:lnTo>
                  <a:lnTo>
                    <a:pt x="1245" y="4560"/>
                  </a:lnTo>
                  <a:lnTo>
                    <a:pt x="1187" y="4561"/>
                  </a:lnTo>
                  <a:lnTo>
                    <a:pt x="1130" y="4563"/>
                  </a:lnTo>
                  <a:lnTo>
                    <a:pt x="1072" y="4564"/>
                  </a:lnTo>
                  <a:lnTo>
                    <a:pt x="1013" y="4565"/>
                  </a:lnTo>
                  <a:lnTo>
                    <a:pt x="955" y="4566"/>
                  </a:lnTo>
                  <a:lnTo>
                    <a:pt x="896" y="4568"/>
                  </a:lnTo>
                  <a:lnTo>
                    <a:pt x="838" y="4571"/>
                  </a:lnTo>
                  <a:lnTo>
                    <a:pt x="780" y="4573"/>
                  </a:lnTo>
                  <a:lnTo>
                    <a:pt x="738" y="4575"/>
                  </a:lnTo>
                  <a:lnTo>
                    <a:pt x="695" y="4579"/>
                  </a:lnTo>
                  <a:lnTo>
                    <a:pt x="653" y="4583"/>
                  </a:lnTo>
                  <a:lnTo>
                    <a:pt x="610" y="4590"/>
                  </a:lnTo>
                  <a:lnTo>
                    <a:pt x="568" y="4598"/>
                  </a:lnTo>
                  <a:lnTo>
                    <a:pt x="526" y="4608"/>
                  </a:lnTo>
                  <a:lnTo>
                    <a:pt x="505" y="4614"/>
                  </a:lnTo>
                  <a:lnTo>
                    <a:pt x="484" y="4620"/>
                  </a:lnTo>
                  <a:lnTo>
                    <a:pt x="464" y="4628"/>
                  </a:lnTo>
                  <a:lnTo>
                    <a:pt x="443" y="4635"/>
                  </a:lnTo>
                  <a:lnTo>
                    <a:pt x="422" y="4644"/>
                  </a:lnTo>
                  <a:lnTo>
                    <a:pt x="403" y="4653"/>
                  </a:lnTo>
                  <a:lnTo>
                    <a:pt x="383" y="4662"/>
                  </a:lnTo>
                  <a:lnTo>
                    <a:pt x="364" y="4674"/>
                  </a:lnTo>
                  <a:lnTo>
                    <a:pt x="345" y="4685"/>
                  </a:lnTo>
                  <a:lnTo>
                    <a:pt x="326" y="4697"/>
                  </a:lnTo>
                  <a:lnTo>
                    <a:pt x="308" y="4711"/>
                  </a:lnTo>
                  <a:lnTo>
                    <a:pt x="290" y="4724"/>
                  </a:lnTo>
                  <a:lnTo>
                    <a:pt x="272" y="4739"/>
                  </a:lnTo>
                  <a:lnTo>
                    <a:pt x="255" y="4755"/>
                  </a:lnTo>
                  <a:lnTo>
                    <a:pt x="239" y="4772"/>
                  </a:lnTo>
                  <a:lnTo>
                    <a:pt x="223" y="4791"/>
                  </a:lnTo>
                  <a:lnTo>
                    <a:pt x="207" y="4809"/>
                  </a:lnTo>
                  <a:lnTo>
                    <a:pt x="192" y="4830"/>
                  </a:lnTo>
                  <a:lnTo>
                    <a:pt x="177" y="4850"/>
                  </a:lnTo>
                  <a:lnTo>
                    <a:pt x="163" y="4873"/>
                  </a:lnTo>
                  <a:lnTo>
                    <a:pt x="149" y="4896"/>
                  </a:lnTo>
                  <a:lnTo>
                    <a:pt x="138" y="4919"/>
                  </a:lnTo>
                  <a:lnTo>
                    <a:pt x="126" y="4942"/>
                  </a:lnTo>
                  <a:lnTo>
                    <a:pt x="116" y="4966"/>
                  </a:lnTo>
                  <a:lnTo>
                    <a:pt x="107" y="4989"/>
                  </a:lnTo>
                  <a:lnTo>
                    <a:pt x="99" y="5013"/>
                  </a:lnTo>
                  <a:lnTo>
                    <a:pt x="91" y="5036"/>
                  </a:lnTo>
                  <a:lnTo>
                    <a:pt x="84" y="5060"/>
                  </a:lnTo>
                  <a:lnTo>
                    <a:pt x="72" y="5106"/>
                  </a:lnTo>
                  <a:lnTo>
                    <a:pt x="63" y="5151"/>
                  </a:lnTo>
                  <a:lnTo>
                    <a:pt x="55" y="5193"/>
                  </a:lnTo>
                  <a:lnTo>
                    <a:pt x="49" y="5234"/>
                  </a:lnTo>
                  <a:lnTo>
                    <a:pt x="45" y="5271"/>
                  </a:lnTo>
                  <a:lnTo>
                    <a:pt x="41" y="5309"/>
                  </a:lnTo>
                  <a:lnTo>
                    <a:pt x="40" y="5346"/>
                  </a:lnTo>
                  <a:lnTo>
                    <a:pt x="39" y="5384"/>
                  </a:lnTo>
                  <a:lnTo>
                    <a:pt x="40" y="5421"/>
                  </a:lnTo>
                  <a:lnTo>
                    <a:pt x="41" y="5458"/>
                  </a:lnTo>
                  <a:lnTo>
                    <a:pt x="45" y="5495"/>
                  </a:lnTo>
                  <a:lnTo>
                    <a:pt x="48" y="5532"/>
                  </a:lnTo>
                  <a:lnTo>
                    <a:pt x="57" y="5605"/>
                  </a:lnTo>
                  <a:lnTo>
                    <a:pt x="69" y="5677"/>
                  </a:lnTo>
                  <a:lnTo>
                    <a:pt x="82" y="5750"/>
                  </a:lnTo>
                  <a:lnTo>
                    <a:pt x="95" y="5822"/>
                  </a:lnTo>
                  <a:lnTo>
                    <a:pt x="102" y="5863"/>
                  </a:lnTo>
                  <a:lnTo>
                    <a:pt x="110" y="5903"/>
                  </a:lnTo>
                  <a:lnTo>
                    <a:pt x="117" y="5945"/>
                  </a:lnTo>
                  <a:lnTo>
                    <a:pt x="124" y="5985"/>
                  </a:lnTo>
                  <a:lnTo>
                    <a:pt x="132" y="6035"/>
                  </a:lnTo>
                  <a:lnTo>
                    <a:pt x="139" y="6087"/>
                  </a:lnTo>
                  <a:lnTo>
                    <a:pt x="145" y="6137"/>
                  </a:lnTo>
                  <a:lnTo>
                    <a:pt x="150" y="6188"/>
                  </a:lnTo>
                  <a:lnTo>
                    <a:pt x="156" y="6239"/>
                  </a:lnTo>
                  <a:lnTo>
                    <a:pt x="161" y="6290"/>
                  </a:lnTo>
                  <a:lnTo>
                    <a:pt x="165" y="6340"/>
                  </a:lnTo>
                  <a:lnTo>
                    <a:pt x="169" y="6390"/>
                  </a:lnTo>
                  <a:lnTo>
                    <a:pt x="172" y="6431"/>
                  </a:lnTo>
                  <a:lnTo>
                    <a:pt x="176" y="6472"/>
                  </a:lnTo>
                  <a:lnTo>
                    <a:pt x="179" y="6512"/>
                  </a:lnTo>
                  <a:lnTo>
                    <a:pt x="184" y="6554"/>
                  </a:lnTo>
                  <a:lnTo>
                    <a:pt x="188" y="6598"/>
                  </a:lnTo>
                  <a:lnTo>
                    <a:pt x="194" y="6643"/>
                  </a:lnTo>
                  <a:lnTo>
                    <a:pt x="201" y="6688"/>
                  </a:lnTo>
                  <a:lnTo>
                    <a:pt x="209" y="6733"/>
                  </a:lnTo>
                  <a:lnTo>
                    <a:pt x="219" y="6777"/>
                  </a:lnTo>
                  <a:lnTo>
                    <a:pt x="231" y="6821"/>
                  </a:lnTo>
                  <a:lnTo>
                    <a:pt x="238" y="6843"/>
                  </a:lnTo>
                  <a:lnTo>
                    <a:pt x="246" y="6863"/>
                  </a:lnTo>
                  <a:lnTo>
                    <a:pt x="253" y="6885"/>
                  </a:lnTo>
                  <a:lnTo>
                    <a:pt x="262" y="6906"/>
                  </a:lnTo>
                  <a:lnTo>
                    <a:pt x="271" y="6926"/>
                  </a:lnTo>
                  <a:lnTo>
                    <a:pt x="280" y="6947"/>
                  </a:lnTo>
                  <a:lnTo>
                    <a:pt x="292" y="6968"/>
                  </a:lnTo>
                  <a:lnTo>
                    <a:pt x="302" y="6987"/>
                  </a:lnTo>
                  <a:lnTo>
                    <a:pt x="314" y="7008"/>
                  </a:lnTo>
                  <a:lnTo>
                    <a:pt x="327" y="7027"/>
                  </a:lnTo>
                  <a:lnTo>
                    <a:pt x="341" y="7047"/>
                  </a:lnTo>
                  <a:lnTo>
                    <a:pt x="355" y="7065"/>
                  </a:lnTo>
                  <a:lnTo>
                    <a:pt x="371" y="7084"/>
                  </a:lnTo>
                  <a:lnTo>
                    <a:pt x="387" y="7102"/>
                  </a:lnTo>
                  <a:lnTo>
                    <a:pt x="404" y="7120"/>
                  </a:lnTo>
                  <a:lnTo>
                    <a:pt x="422" y="7137"/>
                  </a:lnTo>
                  <a:lnTo>
                    <a:pt x="441" y="7155"/>
                  </a:lnTo>
                  <a:lnTo>
                    <a:pt x="461" y="7171"/>
                  </a:lnTo>
                  <a:lnTo>
                    <a:pt x="482" y="7187"/>
                  </a:lnTo>
                  <a:lnTo>
                    <a:pt x="505" y="7203"/>
                  </a:lnTo>
                  <a:lnTo>
                    <a:pt x="582" y="7257"/>
                  </a:lnTo>
                  <a:lnTo>
                    <a:pt x="654" y="7308"/>
                  </a:lnTo>
                  <a:lnTo>
                    <a:pt x="722" y="7358"/>
                  </a:lnTo>
                  <a:lnTo>
                    <a:pt x="786" y="7406"/>
                  </a:lnTo>
                  <a:lnTo>
                    <a:pt x="846" y="7454"/>
                  </a:lnTo>
                  <a:lnTo>
                    <a:pt x="902" y="7501"/>
                  </a:lnTo>
                  <a:lnTo>
                    <a:pt x="956" y="7547"/>
                  </a:lnTo>
                  <a:lnTo>
                    <a:pt x="1006" y="7594"/>
                  </a:lnTo>
                  <a:lnTo>
                    <a:pt x="1029" y="7616"/>
                  </a:lnTo>
                  <a:lnTo>
                    <a:pt x="1051" y="7638"/>
                  </a:lnTo>
                  <a:lnTo>
                    <a:pt x="1073" y="7661"/>
                  </a:lnTo>
                  <a:lnTo>
                    <a:pt x="1094" y="7683"/>
                  </a:lnTo>
                  <a:lnTo>
                    <a:pt x="1136" y="7732"/>
                  </a:lnTo>
                  <a:lnTo>
                    <a:pt x="1177" y="7781"/>
                  </a:lnTo>
                  <a:lnTo>
                    <a:pt x="1216" y="7833"/>
                  </a:lnTo>
                  <a:lnTo>
                    <a:pt x="1255" y="7884"/>
                  </a:lnTo>
                  <a:lnTo>
                    <a:pt x="1294" y="7938"/>
                  </a:lnTo>
                  <a:lnTo>
                    <a:pt x="1332" y="7992"/>
                  </a:lnTo>
                  <a:lnTo>
                    <a:pt x="1384" y="8063"/>
                  </a:lnTo>
                  <a:lnTo>
                    <a:pt x="1436" y="8133"/>
                  </a:lnTo>
                  <a:lnTo>
                    <a:pt x="1489" y="8202"/>
                  </a:lnTo>
                  <a:lnTo>
                    <a:pt x="1544" y="8270"/>
                  </a:lnTo>
                  <a:lnTo>
                    <a:pt x="1599" y="8336"/>
                  </a:lnTo>
                  <a:lnTo>
                    <a:pt x="1657" y="8401"/>
                  </a:lnTo>
                  <a:lnTo>
                    <a:pt x="1714" y="8466"/>
                  </a:lnTo>
                  <a:lnTo>
                    <a:pt x="1772" y="8529"/>
                  </a:lnTo>
                  <a:lnTo>
                    <a:pt x="1832" y="8591"/>
                  </a:lnTo>
                  <a:lnTo>
                    <a:pt x="1893" y="8650"/>
                  </a:lnTo>
                  <a:lnTo>
                    <a:pt x="1955" y="8710"/>
                  </a:lnTo>
                  <a:lnTo>
                    <a:pt x="2018" y="8767"/>
                  </a:lnTo>
                  <a:lnTo>
                    <a:pt x="2081" y="8825"/>
                  </a:lnTo>
                  <a:lnTo>
                    <a:pt x="2145" y="8880"/>
                  </a:lnTo>
                  <a:lnTo>
                    <a:pt x="2211" y="8934"/>
                  </a:lnTo>
                  <a:lnTo>
                    <a:pt x="2277" y="8986"/>
                  </a:lnTo>
                  <a:lnTo>
                    <a:pt x="2300" y="9004"/>
                  </a:lnTo>
                  <a:lnTo>
                    <a:pt x="2324" y="9021"/>
                  </a:lnTo>
                  <a:lnTo>
                    <a:pt x="2348" y="9037"/>
                  </a:lnTo>
                  <a:lnTo>
                    <a:pt x="2374" y="9053"/>
                  </a:lnTo>
                  <a:lnTo>
                    <a:pt x="2424" y="9084"/>
                  </a:lnTo>
                  <a:lnTo>
                    <a:pt x="2474" y="9113"/>
                  </a:lnTo>
                  <a:lnTo>
                    <a:pt x="2525" y="9140"/>
                  </a:lnTo>
                  <a:lnTo>
                    <a:pt x="2574" y="9165"/>
                  </a:lnTo>
                  <a:lnTo>
                    <a:pt x="2624" y="9189"/>
                  </a:lnTo>
                  <a:lnTo>
                    <a:pt x="2669" y="9212"/>
                  </a:lnTo>
                  <a:lnTo>
                    <a:pt x="2702" y="9228"/>
                  </a:lnTo>
                  <a:lnTo>
                    <a:pt x="2733" y="9244"/>
                  </a:lnTo>
                  <a:lnTo>
                    <a:pt x="2764" y="9263"/>
                  </a:lnTo>
                  <a:lnTo>
                    <a:pt x="2793" y="9281"/>
                  </a:lnTo>
                  <a:lnTo>
                    <a:pt x="2821" y="9300"/>
                  </a:lnTo>
                  <a:lnTo>
                    <a:pt x="2848" y="9319"/>
                  </a:lnTo>
                  <a:lnTo>
                    <a:pt x="2876" y="9340"/>
                  </a:lnTo>
                  <a:lnTo>
                    <a:pt x="2901" y="9360"/>
                  </a:lnTo>
                  <a:lnTo>
                    <a:pt x="2926" y="9382"/>
                  </a:lnTo>
                  <a:lnTo>
                    <a:pt x="2951" y="9404"/>
                  </a:lnTo>
                  <a:lnTo>
                    <a:pt x="2973" y="9428"/>
                  </a:lnTo>
                  <a:lnTo>
                    <a:pt x="2995" y="9451"/>
                  </a:lnTo>
                  <a:lnTo>
                    <a:pt x="3016" y="9476"/>
                  </a:lnTo>
                  <a:lnTo>
                    <a:pt x="3037" y="9501"/>
                  </a:lnTo>
                  <a:lnTo>
                    <a:pt x="3056" y="9527"/>
                  </a:lnTo>
                  <a:lnTo>
                    <a:pt x="3074" y="9553"/>
                  </a:lnTo>
                  <a:lnTo>
                    <a:pt x="3092" y="9581"/>
                  </a:lnTo>
                  <a:lnTo>
                    <a:pt x="3109" y="9609"/>
                  </a:lnTo>
                  <a:lnTo>
                    <a:pt x="3125" y="9638"/>
                  </a:lnTo>
                  <a:lnTo>
                    <a:pt x="3140" y="9668"/>
                  </a:lnTo>
                  <a:lnTo>
                    <a:pt x="3154" y="9697"/>
                  </a:lnTo>
                  <a:lnTo>
                    <a:pt x="3167" y="9728"/>
                  </a:lnTo>
                  <a:lnTo>
                    <a:pt x="3179" y="9761"/>
                  </a:lnTo>
                  <a:lnTo>
                    <a:pt x="3190" y="9793"/>
                  </a:lnTo>
                  <a:lnTo>
                    <a:pt x="3201" y="9826"/>
                  </a:lnTo>
                  <a:lnTo>
                    <a:pt x="3211" y="9860"/>
                  </a:lnTo>
                  <a:lnTo>
                    <a:pt x="3220" y="9895"/>
                  </a:lnTo>
                  <a:lnTo>
                    <a:pt x="3227" y="9930"/>
                  </a:lnTo>
                  <a:lnTo>
                    <a:pt x="3235" y="9966"/>
                  </a:lnTo>
                  <a:lnTo>
                    <a:pt x="3241" y="10004"/>
                  </a:lnTo>
                  <a:lnTo>
                    <a:pt x="3246" y="10042"/>
                  </a:lnTo>
                  <a:lnTo>
                    <a:pt x="3250" y="10079"/>
                  </a:lnTo>
                  <a:lnTo>
                    <a:pt x="3253" y="10112"/>
                  </a:lnTo>
                  <a:lnTo>
                    <a:pt x="3256" y="10144"/>
                  </a:lnTo>
                  <a:lnTo>
                    <a:pt x="3256" y="10175"/>
                  </a:lnTo>
                  <a:lnTo>
                    <a:pt x="3256" y="10204"/>
                  </a:lnTo>
                  <a:lnTo>
                    <a:pt x="3255" y="10233"/>
                  </a:lnTo>
                  <a:lnTo>
                    <a:pt x="3253" y="10262"/>
                  </a:lnTo>
                  <a:lnTo>
                    <a:pt x="3250" y="10290"/>
                  </a:lnTo>
                  <a:lnTo>
                    <a:pt x="3246" y="10318"/>
                  </a:lnTo>
                  <a:lnTo>
                    <a:pt x="3206"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4" name="Freeform 12">
              <a:extLst>
                <a:ext uri="{FF2B5EF4-FFF2-40B4-BE49-F238E27FC236}">
                  <a16:creationId xmlns:a16="http://schemas.microsoft.com/office/drawing/2014/main" id="{E81447AA-D386-46D9-A567-DF2FD599135E}"/>
                </a:ext>
              </a:extLst>
            </p:cNvPr>
            <p:cNvSpPr>
              <a:spLocks/>
            </p:cNvSpPr>
            <p:nvPr userDrawn="1"/>
          </p:nvSpPr>
          <p:spPr bwMode="auto">
            <a:xfrm>
              <a:off x="6617097" y="2"/>
              <a:ext cx="3382473" cy="916572"/>
            </a:xfrm>
            <a:custGeom>
              <a:avLst/>
              <a:gdLst>
                <a:gd name="T0" fmla="*/ 2272 w 5087"/>
                <a:gd name="T1" fmla="*/ 1360 h 1377"/>
                <a:gd name="T2" fmla="*/ 2108 w 5087"/>
                <a:gd name="T3" fmla="*/ 1297 h 1377"/>
                <a:gd name="T4" fmla="*/ 1942 w 5087"/>
                <a:gd name="T5" fmla="*/ 1172 h 1377"/>
                <a:gd name="T6" fmla="*/ 1740 w 5087"/>
                <a:gd name="T7" fmla="*/ 942 h 1377"/>
                <a:gd name="T8" fmla="*/ 1638 w 5087"/>
                <a:gd name="T9" fmla="*/ 799 h 1377"/>
                <a:gd name="T10" fmla="*/ 1535 w 5087"/>
                <a:gd name="T11" fmla="*/ 697 h 1377"/>
                <a:gd name="T12" fmla="*/ 1414 w 5087"/>
                <a:gd name="T13" fmla="*/ 614 h 1377"/>
                <a:gd name="T14" fmla="*/ 1279 w 5087"/>
                <a:gd name="T15" fmla="*/ 549 h 1377"/>
                <a:gd name="T16" fmla="*/ 1125 w 5087"/>
                <a:gd name="T17" fmla="*/ 504 h 1377"/>
                <a:gd name="T18" fmla="*/ 936 w 5087"/>
                <a:gd name="T19" fmla="*/ 468 h 1377"/>
                <a:gd name="T20" fmla="*/ 729 w 5087"/>
                <a:gd name="T21" fmla="*/ 413 h 1377"/>
                <a:gd name="T22" fmla="*/ 531 w 5087"/>
                <a:gd name="T23" fmla="*/ 337 h 1377"/>
                <a:gd name="T24" fmla="*/ 338 w 5087"/>
                <a:gd name="T25" fmla="*/ 239 h 1377"/>
                <a:gd name="T26" fmla="*/ 151 w 5087"/>
                <a:gd name="T27" fmla="*/ 118 h 1377"/>
                <a:gd name="T28" fmla="*/ 62 w 5087"/>
                <a:gd name="T29" fmla="*/ 0 h 1377"/>
                <a:gd name="T30" fmla="*/ 413 w 5087"/>
                <a:gd name="T31" fmla="*/ 235 h 1377"/>
                <a:gd name="T32" fmla="*/ 658 w 5087"/>
                <a:gd name="T33" fmla="*/ 346 h 1377"/>
                <a:gd name="T34" fmla="*/ 915 w 5087"/>
                <a:gd name="T35" fmla="*/ 423 h 1377"/>
                <a:gd name="T36" fmla="*/ 1162 w 5087"/>
                <a:gd name="T37" fmla="*/ 471 h 1377"/>
                <a:gd name="T38" fmla="*/ 1319 w 5087"/>
                <a:gd name="T39" fmla="*/ 522 h 1377"/>
                <a:gd name="T40" fmla="*/ 1458 w 5087"/>
                <a:gd name="T41" fmla="*/ 593 h 1377"/>
                <a:gd name="T42" fmla="*/ 1579 w 5087"/>
                <a:gd name="T43" fmla="*/ 684 h 1377"/>
                <a:gd name="T44" fmla="*/ 1685 w 5087"/>
                <a:gd name="T45" fmla="*/ 794 h 1377"/>
                <a:gd name="T46" fmla="*/ 1802 w 5087"/>
                <a:gd name="T47" fmla="*/ 959 h 1377"/>
                <a:gd name="T48" fmla="*/ 2006 w 5087"/>
                <a:gd name="T49" fmla="*/ 1177 h 1377"/>
                <a:gd name="T50" fmla="*/ 2135 w 5087"/>
                <a:gd name="T51" fmla="*/ 1266 h 1377"/>
                <a:gd name="T52" fmla="*/ 2270 w 5087"/>
                <a:gd name="T53" fmla="*/ 1320 h 1377"/>
                <a:gd name="T54" fmla="*/ 2414 w 5087"/>
                <a:gd name="T55" fmla="*/ 1338 h 1377"/>
                <a:gd name="T56" fmla="*/ 2567 w 5087"/>
                <a:gd name="T57" fmla="*/ 1321 h 1377"/>
                <a:gd name="T58" fmla="*/ 2730 w 5087"/>
                <a:gd name="T59" fmla="*/ 1269 h 1377"/>
                <a:gd name="T60" fmla="*/ 2876 w 5087"/>
                <a:gd name="T61" fmla="*/ 1199 h 1377"/>
                <a:gd name="T62" fmla="*/ 3104 w 5087"/>
                <a:gd name="T63" fmla="*/ 1083 h 1377"/>
                <a:gd name="T64" fmla="*/ 3395 w 5087"/>
                <a:gd name="T65" fmla="*/ 953 h 1377"/>
                <a:gd name="T66" fmla="*/ 3679 w 5087"/>
                <a:gd name="T67" fmla="*/ 867 h 1377"/>
                <a:gd name="T68" fmla="*/ 4078 w 5087"/>
                <a:gd name="T69" fmla="*/ 774 h 1377"/>
                <a:gd name="T70" fmla="*/ 4338 w 5087"/>
                <a:gd name="T71" fmla="*/ 702 h 1377"/>
                <a:gd name="T72" fmla="*/ 4484 w 5087"/>
                <a:gd name="T73" fmla="*/ 635 h 1377"/>
                <a:gd name="T74" fmla="*/ 4611 w 5087"/>
                <a:gd name="T75" fmla="*/ 552 h 1377"/>
                <a:gd name="T76" fmla="*/ 4722 w 5087"/>
                <a:gd name="T77" fmla="*/ 450 h 1377"/>
                <a:gd name="T78" fmla="*/ 4818 w 5087"/>
                <a:gd name="T79" fmla="*/ 328 h 1377"/>
                <a:gd name="T80" fmla="*/ 4960 w 5087"/>
                <a:gd name="T81" fmla="*/ 114 h 1377"/>
                <a:gd name="T82" fmla="*/ 5031 w 5087"/>
                <a:gd name="T83" fmla="*/ 80 h 1377"/>
                <a:gd name="T84" fmla="*/ 4866 w 5087"/>
                <a:gd name="T85" fmla="*/ 327 h 1377"/>
                <a:gd name="T86" fmla="*/ 4770 w 5087"/>
                <a:gd name="T87" fmla="*/ 456 h 1377"/>
                <a:gd name="T88" fmla="*/ 4657 w 5087"/>
                <a:gd name="T89" fmla="*/ 565 h 1377"/>
                <a:gd name="T90" fmla="*/ 4527 w 5087"/>
                <a:gd name="T91" fmla="*/ 656 h 1377"/>
                <a:gd name="T92" fmla="*/ 4380 w 5087"/>
                <a:gd name="T93" fmla="*/ 728 h 1377"/>
                <a:gd name="T94" fmla="*/ 4212 w 5087"/>
                <a:gd name="T95" fmla="*/ 783 h 1377"/>
                <a:gd name="T96" fmla="*/ 3889 w 5087"/>
                <a:gd name="T97" fmla="*/ 857 h 1377"/>
                <a:gd name="T98" fmla="*/ 3519 w 5087"/>
                <a:gd name="T99" fmla="*/ 952 h 1377"/>
                <a:gd name="T100" fmla="*/ 3299 w 5087"/>
                <a:gd name="T101" fmla="*/ 1035 h 1377"/>
                <a:gd name="T102" fmla="*/ 2959 w 5087"/>
                <a:gd name="T103" fmla="*/ 1200 h 1377"/>
                <a:gd name="T104" fmla="*/ 2826 w 5087"/>
                <a:gd name="T105" fmla="*/ 1267 h 1377"/>
                <a:gd name="T106" fmla="*/ 2678 w 5087"/>
                <a:gd name="T107" fmla="*/ 1330 h 1377"/>
                <a:gd name="T108" fmla="*/ 2533 w 5087"/>
                <a:gd name="T109" fmla="*/ 1367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87" h="1377">
                  <a:moveTo>
                    <a:pt x="2417" y="1377"/>
                  </a:moveTo>
                  <a:lnTo>
                    <a:pt x="2387" y="1376"/>
                  </a:lnTo>
                  <a:lnTo>
                    <a:pt x="2358" y="1374"/>
                  </a:lnTo>
                  <a:lnTo>
                    <a:pt x="2328" y="1371"/>
                  </a:lnTo>
                  <a:lnTo>
                    <a:pt x="2300" y="1366"/>
                  </a:lnTo>
                  <a:lnTo>
                    <a:pt x="2272" y="1360"/>
                  </a:lnTo>
                  <a:lnTo>
                    <a:pt x="2244" y="1353"/>
                  </a:lnTo>
                  <a:lnTo>
                    <a:pt x="2216" y="1344"/>
                  </a:lnTo>
                  <a:lnTo>
                    <a:pt x="2188" y="1335"/>
                  </a:lnTo>
                  <a:lnTo>
                    <a:pt x="2161" y="1324"/>
                  </a:lnTo>
                  <a:lnTo>
                    <a:pt x="2135" y="1311"/>
                  </a:lnTo>
                  <a:lnTo>
                    <a:pt x="2108" y="1297"/>
                  </a:lnTo>
                  <a:lnTo>
                    <a:pt x="2082" y="1281"/>
                  </a:lnTo>
                  <a:lnTo>
                    <a:pt x="2055" y="1265"/>
                  </a:lnTo>
                  <a:lnTo>
                    <a:pt x="2030" y="1247"/>
                  </a:lnTo>
                  <a:lnTo>
                    <a:pt x="2005" y="1227"/>
                  </a:lnTo>
                  <a:lnTo>
                    <a:pt x="1981" y="1207"/>
                  </a:lnTo>
                  <a:lnTo>
                    <a:pt x="1942" y="1172"/>
                  </a:lnTo>
                  <a:lnTo>
                    <a:pt x="1905" y="1137"/>
                  </a:lnTo>
                  <a:lnTo>
                    <a:pt x="1868" y="1100"/>
                  </a:lnTo>
                  <a:lnTo>
                    <a:pt x="1834" y="1062"/>
                  </a:lnTo>
                  <a:lnTo>
                    <a:pt x="1801" y="1023"/>
                  </a:lnTo>
                  <a:lnTo>
                    <a:pt x="1770" y="983"/>
                  </a:lnTo>
                  <a:lnTo>
                    <a:pt x="1740" y="942"/>
                  </a:lnTo>
                  <a:lnTo>
                    <a:pt x="1712" y="900"/>
                  </a:lnTo>
                  <a:lnTo>
                    <a:pt x="1699" y="880"/>
                  </a:lnTo>
                  <a:lnTo>
                    <a:pt x="1684" y="859"/>
                  </a:lnTo>
                  <a:lnTo>
                    <a:pt x="1669" y="838"/>
                  </a:lnTo>
                  <a:lnTo>
                    <a:pt x="1654" y="819"/>
                  </a:lnTo>
                  <a:lnTo>
                    <a:pt x="1638" y="799"/>
                  </a:lnTo>
                  <a:lnTo>
                    <a:pt x="1622" y="781"/>
                  </a:lnTo>
                  <a:lnTo>
                    <a:pt x="1605" y="763"/>
                  </a:lnTo>
                  <a:lnTo>
                    <a:pt x="1589" y="746"/>
                  </a:lnTo>
                  <a:lnTo>
                    <a:pt x="1570" y="729"/>
                  </a:lnTo>
                  <a:lnTo>
                    <a:pt x="1553" y="712"/>
                  </a:lnTo>
                  <a:lnTo>
                    <a:pt x="1535" y="697"/>
                  </a:lnTo>
                  <a:lnTo>
                    <a:pt x="1515" y="681"/>
                  </a:lnTo>
                  <a:lnTo>
                    <a:pt x="1496" y="666"/>
                  </a:lnTo>
                  <a:lnTo>
                    <a:pt x="1476" y="653"/>
                  </a:lnTo>
                  <a:lnTo>
                    <a:pt x="1457" y="639"/>
                  </a:lnTo>
                  <a:lnTo>
                    <a:pt x="1436" y="626"/>
                  </a:lnTo>
                  <a:lnTo>
                    <a:pt x="1414" y="614"/>
                  </a:lnTo>
                  <a:lnTo>
                    <a:pt x="1394" y="601"/>
                  </a:lnTo>
                  <a:lnTo>
                    <a:pt x="1371" y="590"/>
                  </a:lnTo>
                  <a:lnTo>
                    <a:pt x="1349" y="579"/>
                  </a:lnTo>
                  <a:lnTo>
                    <a:pt x="1326" y="569"/>
                  </a:lnTo>
                  <a:lnTo>
                    <a:pt x="1302" y="559"/>
                  </a:lnTo>
                  <a:lnTo>
                    <a:pt x="1279" y="549"/>
                  </a:lnTo>
                  <a:lnTo>
                    <a:pt x="1254" y="540"/>
                  </a:lnTo>
                  <a:lnTo>
                    <a:pt x="1229" y="532"/>
                  </a:lnTo>
                  <a:lnTo>
                    <a:pt x="1204" y="524"/>
                  </a:lnTo>
                  <a:lnTo>
                    <a:pt x="1178" y="516"/>
                  </a:lnTo>
                  <a:lnTo>
                    <a:pt x="1151" y="510"/>
                  </a:lnTo>
                  <a:lnTo>
                    <a:pt x="1125" y="504"/>
                  </a:lnTo>
                  <a:lnTo>
                    <a:pt x="1098" y="498"/>
                  </a:lnTo>
                  <a:lnTo>
                    <a:pt x="1070" y="493"/>
                  </a:lnTo>
                  <a:lnTo>
                    <a:pt x="1043" y="487"/>
                  </a:lnTo>
                  <a:lnTo>
                    <a:pt x="1007" y="482"/>
                  </a:lnTo>
                  <a:lnTo>
                    <a:pt x="971" y="476"/>
                  </a:lnTo>
                  <a:lnTo>
                    <a:pt x="936" y="468"/>
                  </a:lnTo>
                  <a:lnTo>
                    <a:pt x="901" y="461"/>
                  </a:lnTo>
                  <a:lnTo>
                    <a:pt x="867" y="453"/>
                  </a:lnTo>
                  <a:lnTo>
                    <a:pt x="831" y="444"/>
                  </a:lnTo>
                  <a:lnTo>
                    <a:pt x="798" y="435"/>
                  </a:lnTo>
                  <a:lnTo>
                    <a:pt x="764" y="424"/>
                  </a:lnTo>
                  <a:lnTo>
                    <a:pt x="729" y="413"/>
                  </a:lnTo>
                  <a:lnTo>
                    <a:pt x="696" y="403"/>
                  </a:lnTo>
                  <a:lnTo>
                    <a:pt x="663" y="390"/>
                  </a:lnTo>
                  <a:lnTo>
                    <a:pt x="630" y="377"/>
                  </a:lnTo>
                  <a:lnTo>
                    <a:pt x="596" y="365"/>
                  </a:lnTo>
                  <a:lnTo>
                    <a:pt x="563" y="351"/>
                  </a:lnTo>
                  <a:lnTo>
                    <a:pt x="531" y="337"/>
                  </a:lnTo>
                  <a:lnTo>
                    <a:pt x="498" y="322"/>
                  </a:lnTo>
                  <a:lnTo>
                    <a:pt x="466" y="306"/>
                  </a:lnTo>
                  <a:lnTo>
                    <a:pt x="433" y="290"/>
                  </a:lnTo>
                  <a:lnTo>
                    <a:pt x="401" y="274"/>
                  </a:lnTo>
                  <a:lnTo>
                    <a:pt x="369" y="257"/>
                  </a:lnTo>
                  <a:lnTo>
                    <a:pt x="338" y="239"/>
                  </a:lnTo>
                  <a:lnTo>
                    <a:pt x="306" y="220"/>
                  </a:lnTo>
                  <a:lnTo>
                    <a:pt x="275" y="201"/>
                  </a:lnTo>
                  <a:lnTo>
                    <a:pt x="244" y="181"/>
                  </a:lnTo>
                  <a:lnTo>
                    <a:pt x="213" y="161"/>
                  </a:lnTo>
                  <a:lnTo>
                    <a:pt x="182" y="140"/>
                  </a:lnTo>
                  <a:lnTo>
                    <a:pt x="151" y="118"/>
                  </a:lnTo>
                  <a:lnTo>
                    <a:pt x="120" y="95"/>
                  </a:lnTo>
                  <a:lnTo>
                    <a:pt x="90" y="72"/>
                  </a:lnTo>
                  <a:lnTo>
                    <a:pt x="59" y="49"/>
                  </a:lnTo>
                  <a:lnTo>
                    <a:pt x="30" y="25"/>
                  </a:lnTo>
                  <a:lnTo>
                    <a:pt x="0" y="0"/>
                  </a:lnTo>
                  <a:lnTo>
                    <a:pt x="62" y="0"/>
                  </a:lnTo>
                  <a:lnTo>
                    <a:pt x="119" y="45"/>
                  </a:lnTo>
                  <a:lnTo>
                    <a:pt x="176" y="87"/>
                  </a:lnTo>
                  <a:lnTo>
                    <a:pt x="235" y="127"/>
                  </a:lnTo>
                  <a:lnTo>
                    <a:pt x="293" y="165"/>
                  </a:lnTo>
                  <a:lnTo>
                    <a:pt x="353" y="202"/>
                  </a:lnTo>
                  <a:lnTo>
                    <a:pt x="413" y="235"/>
                  </a:lnTo>
                  <a:lnTo>
                    <a:pt x="474" y="266"/>
                  </a:lnTo>
                  <a:lnTo>
                    <a:pt x="534" y="295"/>
                  </a:lnTo>
                  <a:lnTo>
                    <a:pt x="565" y="309"/>
                  </a:lnTo>
                  <a:lnTo>
                    <a:pt x="596" y="322"/>
                  </a:lnTo>
                  <a:lnTo>
                    <a:pt x="627" y="335"/>
                  </a:lnTo>
                  <a:lnTo>
                    <a:pt x="658" y="346"/>
                  </a:lnTo>
                  <a:lnTo>
                    <a:pt x="690" y="358"/>
                  </a:lnTo>
                  <a:lnTo>
                    <a:pt x="721" y="369"/>
                  </a:lnTo>
                  <a:lnTo>
                    <a:pt x="753" y="380"/>
                  </a:lnTo>
                  <a:lnTo>
                    <a:pt x="786" y="390"/>
                  </a:lnTo>
                  <a:lnTo>
                    <a:pt x="850" y="407"/>
                  </a:lnTo>
                  <a:lnTo>
                    <a:pt x="915" y="423"/>
                  </a:lnTo>
                  <a:lnTo>
                    <a:pt x="982" y="437"/>
                  </a:lnTo>
                  <a:lnTo>
                    <a:pt x="1048" y="448"/>
                  </a:lnTo>
                  <a:lnTo>
                    <a:pt x="1078" y="454"/>
                  </a:lnTo>
                  <a:lnTo>
                    <a:pt x="1107" y="459"/>
                  </a:lnTo>
                  <a:lnTo>
                    <a:pt x="1134" y="466"/>
                  </a:lnTo>
                  <a:lnTo>
                    <a:pt x="1162" y="471"/>
                  </a:lnTo>
                  <a:lnTo>
                    <a:pt x="1189" y="479"/>
                  </a:lnTo>
                  <a:lnTo>
                    <a:pt x="1217" y="486"/>
                  </a:lnTo>
                  <a:lnTo>
                    <a:pt x="1242" y="494"/>
                  </a:lnTo>
                  <a:lnTo>
                    <a:pt x="1269" y="504"/>
                  </a:lnTo>
                  <a:lnTo>
                    <a:pt x="1294" y="513"/>
                  </a:lnTo>
                  <a:lnTo>
                    <a:pt x="1319" y="522"/>
                  </a:lnTo>
                  <a:lnTo>
                    <a:pt x="1343" y="532"/>
                  </a:lnTo>
                  <a:lnTo>
                    <a:pt x="1367" y="544"/>
                  </a:lnTo>
                  <a:lnTo>
                    <a:pt x="1390" y="555"/>
                  </a:lnTo>
                  <a:lnTo>
                    <a:pt x="1413" y="567"/>
                  </a:lnTo>
                  <a:lnTo>
                    <a:pt x="1435" y="579"/>
                  </a:lnTo>
                  <a:lnTo>
                    <a:pt x="1458" y="593"/>
                  </a:lnTo>
                  <a:lnTo>
                    <a:pt x="1478" y="607"/>
                  </a:lnTo>
                  <a:lnTo>
                    <a:pt x="1500" y="621"/>
                  </a:lnTo>
                  <a:lnTo>
                    <a:pt x="1520" y="635"/>
                  </a:lnTo>
                  <a:lnTo>
                    <a:pt x="1540" y="650"/>
                  </a:lnTo>
                  <a:lnTo>
                    <a:pt x="1560" y="666"/>
                  </a:lnTo>
                  <a:lnTo>
                    <a:pt x="1579" y="684"/>
                  </a:lnTo>
                  <a:lnTo>
                    <a:pt x="1598" y="700"/>
                  </a:lnTo>
                  <a:lnTo>
                    <a:pt x="1616" y="718"/>
                  </a:lnTo>
                  <a:lnTo>
                    <a:pt x="1633" y="736"/>
                  </a:lnTo>
                  <a:lnTo>
                    <a:pt x="1650" y="755"/>
                  </a:lnTo>
                  <a:lnTo>
                    <a:pt x="1668" y="774"/>
                  </a:lnTo>
                  <a:lnTo>
                    <a:pt x="1685" y="794"/>
                  </a:lnTo>
                  <a:lnTo>
                    <a:pt x="1701" y="814"/>
                  </a:lnTo>
                  <a:lnTo>
                    <a:pt x="1716" y="835"/>
                  </a:lnTo>
                  <a:lnTo>
                    <a:pt x="1731" y="857"/>
                  </a:lnTo>
                  <a:lnTo>
                    <a:pt x="1746" y="880"/>
                  </a:lnTo>
                  <a:lnTo>
                    <a:pt x="1773" y="920"/>
                  </a:lnTo>
                  <a:lnTo>
                    <a:pt x="1802" y="959"/>
                  </a:lnTo>
                  <a:lnTo>
                    <a:pt x="1832" y="998"/>
                  </a:lnTo>
                  <a:lnTo>
                    <a:pt x="1864" y="1036"/>
                  </a:lnTo>
                  <a:lnTo>
                    <a:pt x="1897" y="1074"/>
                  </a:lnTo>
                  <a:lnTo>
                    <a:pt x="1933" y="1109"/>
                  </a:lnTo>
                  <a:lnTo>
                    <a:pt x="1968" y="1144"/>
                  </a:lnTo>
                  <a:lnTo>
                    <a:pt x="2006" y="1177"/>
                  </a:lnTo>
                  <a:lnTo>
                    <a:pt x="2027" y="1195"/>
                  </a:lnTo>
                  <a:lnTo>
                    <a:pt x="2049" y="1211"/>
                  </a:lnTo>
                  <a:lnTo>
                    <a:pt x="2069" y="1226"/>
                  </a:lnTo>
                  <a:lnTo>
                    <a:pt x="2091" y="1241"/>
                  </a:lnTo>
                  <a:lnTo>
                    <a:pt x="2113" y="1255"/>
                  </a:lnTo>
                  <a:lnTo>
                    <a:pt x="2135" y="1266"/>
                  </a:lnTo>
                  <a:lnTo>
                    <a:pt x="2156" y="1278"/>
                  </a:lnTo>
                  <a:lnTo>
                    <a:pt x="2179" y="1289"/>
                  </a:lnTo>
                  <a:lnTo>
                    <a:pt x="2201" y="1298"/>
                  </a:lnTo>
                  <a:lnTo>
                    <a:pt x="2224" y="1306"/>
                  </a:lnTo>
                  <a:lnTo>
                    <a:pt x="2247" y="1314"/>
                  </a:lnTo>
                  <a:lnTo>
                    <a:pt x="2270" y="1320"/>
                  </a:lnTo>
                  <a:lnTo>
                    <a:pt x="2294" y="1326"/>
                  </a:lnTo>
                  <a:lnTo>
                    <a:pt x="2318" y="1330"/>
                  </a:lnTo>
                  <a:lnTo>
                    <a:pt x="2341" y="1334"/>
                  </a:lnTo>
                  <a:lnTo>
                    <a:pt x="2365" y="1336"/>
                  </a:lnTo>
                  <a:lnTo>
                    <a:pt x="2390" y="1338"/>
                  </a:lnTo>
                  <a:lnTo>
                    <a:pt x="2414" y="1338"/>
                  </a:lnTo>
                  <a:lnTo>
                    <a:pt x="2440" y="1338"/>
                  </a:lnTo>
                  <a:lnTo>
                    <a:pt x="2465" y="1337"/>
                  </a:lnTo>
                  <a:lnTo>
                    <a:pt x="2490" y="1335"/>
                  </a:lnTo>
                  <a:lnTo>
                    <a:pt x="2515" y="1332"/>
                  </a:lnTo>
                  <a:lnTo>
                    <a:pt x="2542" y="1327"/>
                  </a:lnTo>
                  <a:lnTo>
                    <a:pt x="2567" y="1321"/>
                  </a:lnTo>
                  <a:lnTo>
                    <a:pt x="2593" y="1314"/>
                  </a:lnTo>
                  <a:lnTo>
                    <a:pt x="2621" y="1308"/>
                  </a:lnTo>
                  <a:lnTo>
                    <a:pt x="2647" y="1299"/>
                  </a:lnTo>
                  <a:lnTo>
                    <a:pt x="2675" y="1290"/>
                  </a:lnTo>
                  <a:lnTo>
                    <a:pt x="2702" y="1280"/>
                  </a:lnTo>
                  <a:lnTo>
                    <a:pt x="2730" y="1269"/>
                  </a:lnTo>
                  <a:lnTo>
                    <a:pt x="2757" y="1256"/>
                  </a:lnTo>
                  <a:lnTo>
                    <a:pt x="2786" y="1242"/>
                  </a:lnTo>
                  <a:lnTo>
                    <a:pt x="2808" y="1232"/>
                  </a:lnTo>
                  <a:lnTo>
                    <a:pt x="2831" y="1220"/>
                  </a:lnTo>
                  <a:lnTo>
                    <a:pt x="2853" y="1210"/>
                  </a:lnTo>
                  <a:lnTo>
                    <a:pt x="2876" y="1199"/>
                  </a:lnTo>
                  <a:lnTo>
                    <a:pt x="2897" y="1187"/>
                  </a:lnTo>
                  <a:lnTo>
                    <a:pt x="2919" y="1176"/>
                  </a:lnTo>
                  <a:lnTo>
                    <a:pt x="2941" y="1164"/>
                  </a:lnTo>
                  <a:lnTo>
                    <a:pt x="2964" y="1154"/>
                  </a:lnTo>
                  <a:lnTo>
                    <a:pt x="3034" y="1118"/>
                  </a:lnTo>
                  <a:lnTo>
                    <a:pt x="3104" y="1083"/>
                  </a:lnTo>
                  <a:lnTo>
                    <a:pt x="3175" y="1048"/>
                  </a:lnTo>
                  <a:lnTo>
                    <a:pt x="3247" y="1014"/>
                  </a:lnTo>
                  <a:lnTo>
                    <a:pt x="3284" y="998"/>
                  </a:lnTo>
                  <a:lnTo>
                    <a:pt x="3321" y="983"/>
                  </a:lnTo>
                  <a:lnTo>
                    <a:pt x="3357" y="968"/>
                  </a:lnTo>
                  <a:lnTo>
                    <a:pt x="3395" y="953"/>
                  </a:lnTo>
                  <a:lnTo>
                    <a:pt x="3432" y="939"/>
                  </a:lnTo>
                  <a:lnTo>
                    <a:pt x="3470" y="927"/>
                  </a:lnTo>
                  <a:lnTo>
                    <a:pt x="3508" y="914"/>
                  </a:lnTo>
                  <a:lnTo>
                    <a:pt x="3547" y="903"/>
                  </a:lnTo>
                  <a:lnTo>
                    <a:pt x="3612" y="884"/>
                  </a:lnTo>
                  <a:lnTo>
                    <a:pt x="3679" y="867"/>
                  </a:lnTo>
                  <a:lnTo>
                    <a:pt x="3745" y="851"/>
                  </a:lnTo>
                  <a:lnTo>
                    <a:pt x="3813" y="835"/>
                  </a:lnTo>
                  <a:lnTo>
                    <a:pt x="3879" y="819"/>
                  </a:lnTo>
                  <a:lnTo>
                    <a:pt x="3946" y="804"/>
                  </a:lnTo>
                  <a:lnTo>
                    <a:pt x="4012" y="789"/>
                  </a:lnTo>
                  <a:lnTo>
                    <a:pt x="4078" y="774"/>
                  </a:lnTo>
                  <a:lnTo>
                    <a:pt x="4143" y="759"/>
                  </a:lnTo>
                  <a:lnTo>
                    <a:pt x="4202" y="746"/>
                  </a:lnTo>
                  <a:lnTo>
                    <a:pt x="4258" y="729"/>
                  </a:lnTo>
                  <a:lnTo>
                    <a:pt x="4285" y="721"/>
                  </a:lnTo>
                  <a:lnTo>
                    <a:pt x="4312" y="712"/>
                  </a:lnTo>
                  <a:lnTo>
                    <a:pt x="4338" y="702"/>
                  </a:lnTo>
                  <a:lnTo>
                    <a:pt x="4363" y="693"/>
                  </a:lnTo>
                  <a:lnTo>
                    <a:pt x="4389" y="682"/>
                  </a:lnTo>
                  <a:lnTo>
                    <a:pt x="4413" y="671"/>
                  </a:lnTo>
                  <a:lnTo>
                    <a:pt x="4437" y="659"/>
                  </a:lnTo>
                  <a:lnTo>
                    <a:pt x="4461" y="648"/>
                  </a:lnTo>
                  <a:lnTo>
                    <a:pt x="4484" y="635"/>
                  </a:lnTo>
                  <a:lnTo>
                    <a:pt x="4507" y="623"/>
                  </a:lnTo>
                  <a:lnTo>
                    <a:pt x="4529" y="609"/>
                  </a:lnTo>
                  <a:lnTo>
                    <a:pt x="4550" y="595"/>
                  </a:lnTo>
                  <a:lnTo>
                    <a:pt x="4571" y="582"/>
                  </a:lnTo>
                  <a:lnTo>
                    <a:pt x="4592" y="567"/>
                  </a:lnTo>
                  <a:lnTo>
                    <a:pt x="4611" y="552"/>
                  </a:lnTo>
                  <a:lnTo>
                    <a:pt x="4632" y="536"/>
                  </a:lnTo>
                  <a:lnTo>
                    <a:pt x="4650" y="520"/>
                  </a:lnTo>
                  <a:lnTo>
                    <a:pt x="4670" y="502"/>
                  </a:lnTo>
                  <a:lnTo>
                    <a:pt x="4687" y="485"/>
                  </a:lnTo>
                  <a:lnTo>
                    <a:pt x="4705" y="468"/>
                  </a:lnTo>
                  <a:lnTo>
                    <a:pt x="4722" y="450"/>
                  </a:lnTo>
                  <a:lnTo>
                    <a:pt x="4740" y="430"/>
                  </a:lnTo>
                  <a:lnTo>
                    <a:pt x="4756" y="411"/>
                  </a:lnTo>
                  <a:lnTo>
                    <a:pt x="4772" y="391"/>
                  </a:lnTo>
                  <a:lnTo>
                    <a:pt x="4788" y="370"/>
                  </a:lnTo>
                  <a:lnTo>
                    <a:pt x="4803" y="350"/>
                  </a:lnTo>
                  <a:lnTo>
                    <a:pt x="4818" y="328"/>
                  </a:lnTo>
                  <a:lnTo>
                    <a:pt x="4833" y="306"/>
                  </a:lnTo>
                  <a:lnTo>
                    <a:pt x="4858" y="267"/>
                  </a:lnTo>
                  <a:lnTo>
                    <a:pt x="4883" y="228"/>
                  </a:lnTo>
                  <a:lnTo>
                    <a:pt x="4908" y="190"/>
                  </a:lnTo>
                  <a:lnTo>
                    <a:pt x="4934" y="151"/>
                  </a:lnTo>
                  <a:lnTo>
                    <a:pt x="4960" y="114"/>
                  </a:lnTo>
                  <a:lnTo>
                    <a:pt x="4986" y="76"/>
                  </a:lnTo>
                  <a:lnTo>
                    <a:pt x="5013" y="38"/>
                  </a:lnTo>
                  <a:lnTo>
                    <a:pt x="5039" y="0"/>
                  </a:lnTo>
                  <a:lnTo>
                    <a:pt x="5087" y="0"/>
                  </a:lnTo>
                  <a:lnTo>
                    <a:pt x="5059" y="40"/>
                  </a:lnTo>
                  <a:lnTo>
                    <a:pt x="5031" y="80"/>
                  </a:lnTo>
                  <a:lnTo>
                    <a:pt x="5002" y="122"/>
                  </a:lnTo>
                  <a:lnTo>
                    <a:pt x="4975" y="162"/>
                  </a:lnTo>
                  <a:lnTo>
                    <a:pt x="4947" y="203"/>
                  </a:lnTo>
                  <a:lnTo>
                    <a:pt x="4920" y="244"/>
                  </a:lnTo>
                  <a:lnTo>
                    <a:pt x="4892" y="286"/>
                  </a:lnTo>
                  <a:lnTo>
                    <a:pt x="4866" y="327"/>
                  </a:lnTo>
                  <a:lnTo>
                    <a:pt x="4851" y="350"/>
                  </a:lnTo>
                  <a:lnTo>
                    <a:pt x="4835" y="373"/>
                  </a:lnTo>
                  <a:lnTo>
                    <a:pt x="4819" y="395"/>
                  </a:lnTo>
                  <a:lnTo>
                    <a:pt x="4803" y="415"/>
                  </a:lnTo>
                  <a:lnTo>
                    <a:pt x="4787" y="436"/>
                  </a:lnTo>
                  <a:lnTo>
                    <a:pt x="4770" y="456"/>
                  </a:lnTo>
                  <a:lnTo>
                    <a:pt x="4751" y="476"/>
                  </a:lnTo>
                  <a:lnTo>
                    <a:pt x="4734" y="495"/>
                  </a:lnTo>
                  <a:lnTo>
                    <a:pt x="4716" y="514"/>
                  </a:lnTo>
                  <a:lnTo>
                    <a:pt x="4696" y="531"/>
                  </a:lnTo>
                  <a:lnTo>
                    <a:pt x="4677" y="549"/>
                  </a:lnTo>
                  <a:lnTo>
                    <a:pt x="4657" y="565"/>
                  </a:lnTo>
                  <a:lnTo>
                    <a:pt x="4636" y="583"/>
                  </a:lnTo>
                  <a:lnTo>
                    <a:pt x="4616" y="598"/>
                  </a:lnTo>
                  <a:lnTo>
                    <a:pt x="4594" y="614"/>
                  </a:lnTo>
                  <a:lnTo>
                    <a:pt x="4572" y="629"/>
                  </a:lnTo>
                  <a:lnTo>
                    <a:pt x="4550" y="642"/>
                  </a:lnTo>
                  <a:lnTo>
                    <a:pt x="4527" y="656"/>
                  </a:lnTo>
                  <a:lnTo>
                    <a:pt x="4505" y="670"/>
                  </a:lnTo>
                  <a:lnTo>
                    <a:pt x="4480" y="682"/>
                  </a:lnTo>
                  <a:lnTo>
                    <a:pt x="4456" y="695"/>
                  </a:lnTo>
                  <a:lnTo>
                    <a:pt x="4431" y="707"/>
                  </a:lnTo>
                  <a:lnTo>
                    <a:pt x="4406" y="718"/>
                  </a:lnTo>
                  <a:lnTo>
                    <a:pt x="4380" y="728"/>
                  </a:lnTo>
                  <a:lnTo>
                    <a:pt x="4353" y="739"/>
                  </a:lnTo>
                  <a:lnTo>
                    <a:pt x="4326" y="749"/>
                  </a:lnTo>
                  <a:lnTo>
                    <a:pt x="4298" y="758"/>
                  </a:lnTo>
                  <a:lnTo>
                    <a:pt x="4271" y="767"/>
                  </a:lnTo>
                  <a:lnTo>
                    <a:pt x="4242" y="775"/>
                  </a:lnTo>
                  <a:lnTo>
                    <a:pt x="4212" y="783"/>
                  </a:lnTo>
                  <a:lnTo>
                    <a:pt x="4182" y="791"/>
                  </a:lnTo>
                  <a:lnTo>
                    <a:pt x="4151" y="798"/>
                  </a:lnTo>
                  <a:lnTo>
                    <a:pt x="4087" y="812"/>
                  </a:lnTo>
                  <a:lnTo>
                    <a:pt x="4020" y="827"/>
                  </a:lnTo>
                  <a:lnTo>
                    <a:pt x="3955" y="842"/>
                  </a:lnTo>
                  <a:lnTo>
                    <a:pt x="3889" y="857"/>
                  </a:lnTo>
                  <a:lnTo>
                    <a:pt x="3822" y="873"/>
                  </a:lnTo>
                  <a:lnTo>
                    <a:pt x="3755" y="889"/>
                  </a:lnTo>
                  <a:lnTo>
                    <a:pt x="3689" y="905"/>
                  </a:lnTo>
                  <a:lnTo>
                    <a:pt x="3622" y="922"/>
                  </a:lnTo>
                  <a:lnTo>
                    <a:pt x="3557" y="941"/>
                  </a:lnTo>
                  <a:lnTo>
                    <a:pt x="3519" y="952"/>
                  </a:lnTo>
                  <a:lnTo>
                    <a:pt x="3482" y="963"/>
                  </a:lnTo>
                  <a:lnTo>
                    <a:pt x="3445" y="977"/>
                  </a:lnTo>
                  <a:lnTo>
                    <a:pt x="3408" y="990"/>
                  </a:lnTo>
                  <a:lnTo>
                    <a:pt x="3371" y="1005"/>
                  </a:lnTo>
                  <a:lnTo>
                    <a:pt x="3334" y="1020"/>
                  </a:lnTo>
                  <a:lnTo>
                    <a:pt x="3299" y="1035"/>
                  </a:lnTo>
                  <a:lnTo>
                    <a:pt x="3262" y="1051"/>
                  </a:lnTo>
                  <a:lnTo>
                    <a:pt x="3191" y="1084"/>
                  </a:lnTo>
                  <a:lnTo>
                    <a:pt x="3121" y="1118"/>
                  </a:lnTo>
                  <a:lnTo>
                    <a:pt x="3051" y="1154"/>
                  </a:lnTo>
                  <a:lnTo>
                    <a:pt x="2981" y="1188"/>
                  </a:lnTo>
                  <a:lnTo>
                    <a:pt x="2959" y="1200"/>
                  </a:lnTo>
                  <a:lnTo>
                    <a:pt x="2938" y="1211"/>
                  </a:lnTo>
                  <a:lnTo>
                    <a:pt x="2915" y="1223"/>
                  </a:lnTo>
                  <a:lnTo>
                    <a:pt x="2893" y="1234"/>
                  </a:lnTo>
                  <a:lnTo>
                    <a:pt x="2870" y="1244"/>
                  </a:lnTo>
                  <a:lnTo>
                    <a:pt x="2848" y="1256"/>
                  </a:lnTo>
                  <a:lnTo>
                    <a:pt x="2826" y="1267"/>
                  </a:lnTo>
                  <a:lnTo>
                    <a:pt x="2803" y="1278"/>
                  </a:lnTo>
                  <a:lnTo>
                    <a:pt x="2778" y="1290"/>
                  </a:lnTo>
                  <a:lnTo>
                    <a:pt x="2753" y="1302"/>
                  </a:lnTo>
                  <a:lnTo>
                    <a:pt x="2728" y="1312"/>
                  </a:lnTo>
                  <a:lnTo>
                    <a:pt x="2702" y="1321"/>
                  </a:lnTo>
                  <a:lnTo>
                    <a:pt x="2678" y="1330"/>
                  </a:lnTo>
                  <a:lnTo>
                    <a:pt x="2653" y="1338"/>
                  </a:lnTo>
                  <a:lnTo>
                    <a:pt x="2629" y="1345"/>
                  </a:lnTo>
                  <a:lnTo>
                    <a:pt x="2605" y="1352"/>
                  </a:lnTo>
                  <a:lnTo>
                    <a:pt x="2581" y="1358"/>
                  </a:lnTo>
                  <a:lnTo>
                    <a:pt x="2557" y="1363"/>
                  </a:lnTo>
                  <a:lnTo>
                    <a:pt x="2533" y="1367"/>
                  </a:lnTo>
                  <a:lnTo>
                    <a:pt x="2510" y="1371"/>
                  </a:lnTo>
                  <a:lnTo>
                    <a:pt x="2486" y="1374"/>
                  </a:lnTo>
                  <a:lnTo>
                    <a:pt x="2463" y="1375"/>
                  </a:lnTo>
                  <a:lnTo>
                    <a:pt x="2440" y="1376"/>
                  </a:lnTo>
                  <a:lnTo>
                    <a:pt x="2417" y="137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5" name="Freeform 13">
              <a:extLst>
                <a:ext uri="{FF2B5EF4-FFF2-40B4-BE49-F238E27FC236}">
                  <a16:creationId xmlns:a16="http://schemas.microsoft.com/office/drawing/2014/main" id="{98B77C7E-0A10-41C9-BF9A-721E61AC7C8A}"/>
                </a:ext>
              </a:extLst>
            </p:cNvPr>
            <p:cNvSpPr>
              <a:spLocks/>
            </p:cNvSpPr>
            <p:nvPr userDrawn="1"/>
          </p:nvSpPr>
          <p:spPr bwMode="auto">
            <a:xfrm>
              <a:off x="10367127" y="4643339"/>
              <a:ext cx="1828490" cy="2214658"/>
            </a:xfrm>
            <a:custGeom>
              <a:avLst/>
              <a:gdLst>
                <a:gd name="T0" fmla="*/ 177 w 2749"/>
                <a:gd name="T1" fmla="*/ 3290 h 3332"/>
                <a:gd name="T2" fmla="*/ 212 w 2749"/>
                <a:gd name="T3" fmla="*/ 3101 h 3332"/>
                <a:gd name="T4" fmla="*/ 241 w 2749"/>
                <a:gd name="T5" fmla="*/ 2865 h 3332"/>
                <a:gd name="T6" fmla="*/ 259 w 2749"/>
                <a:gd name="T7" fmla="*/ 2580 h 3332"/>
                <a:gd name="T8" fmla="*/ 247 w 2749"/>
                <a:gd name="T9" fmla="*/ 2299 h 3332"/>
                <a:gd name="T10" fmla="*/ 206 w 2749"/>
                <a:gd name="T11" fmla="*/ 2022 h 3332"/>
                <a:gd name="T12" fmla="*/ 158 w 2749"/>
                <a:gd name="T13" fmla="*/ 1801 h 3332"/>
                <a:gd name="T14" fmla="*/ 99 w 2749"/>
                <a:gd name="T15" fmla="*/ 1546 h 3332"/>
                <a:gd name="T16" fmla="*/ 33 w 2749"/>
                <a:gd name="T17" fmla="*/ 1233 h 3332"/>
                <a:gd name="T18" fmla="*/ 2 w 2749"/>
                <a:gd name="T19" fmla="*/ 1004 h 3332"/>
                <a:gd name="T20" fmla="*/ 13 w 2749"/>
                <a:gd name="T21" fmla="*/ 814 h 3332"/>
                <a:gd name="T22" fmla="*/ 64 w 2749"/>
                <a:gd name="T23" fmla="*/ 644 h 3332"/>
                <a:gd name="T24" fmla="*/ 161 w 2749"/>
                <a:gd name="T25" fmla="*/ 482 h 3332"/>
                <a:gd name="T26" fmla="*/ 293 w 2749"/>
                <a:gd name="T27" fmla="*/ 346 h 3332"/>
                <a:gd name="T28" fmla="*/ 471 w 2749"/>
                <a:gd name="T29" fmla="*/ 223 h 3332"/>
                <a:gd name="T30" fmla="*/ 636 w 2749"/>
                <a:gd name="T31" fmla="*/ 131 h 3332"/>
                <a:gd name="T32" fmla="*/ 773 w 2749"/>
                <a:gd name="T33" fmla="*/ 74 h 3332"/>
                <a:gd name="T34" fmla="*/ 912 w 2749"/>
                <a:gd name="T35" fmla="*/ 33 h 3332"/>
                <a:gd name="T36" fmla="*/ 1056 w 2749"/>
                <a:gd name="T37" fmla="*/ 9 h 3332"/>
                <a:gd name="T38" fmla="*/ 1202 w 2749"/>
                <a:gd name="T39" fmla="*/ 0 h 3332"/>
                <a:gd name="T40" fmla="*/ 1350 w 2749"/>
                <a:gd name="T41" fmla="*/ 8 h 3332"/>
                <a:gd name="T42" fmla="*/ 1528 w 2749"/>
                <a:gd name="T43" fmla="*/ 39 h 3332"/>
                <a:gd name="T44" fmla="*/ 1742 w 2749"/>
                <a:gd name="T45" fmla="*/ 109 h 3332"/>
                <a:gd name="T46" fmla="*/ 1953 w 2749"/>
                <a:gd name="T47" fmla="*/ 210 h 3332"/>
                <a:gd name="T48" fmla="*/ 2165 w 2749"/>
                <a:gd name="T49" fmla="*/ 332 h 3332"/>
                <a:gd name="T50" fmla="*/ 2357 w 2749"/>
                <a:gd name="T51" fmla="*/ 424 h 3332"/>
                <a:gd name="T52" fmla="*/ 2551 w 2749"/>
                <a:gd name="T53" fmla="*/ 490 h 3332"/>
                <a:gd name="T54" fmla="*/ 2749 w 2749"/>
                <a:gd name="T55" fmla="*/ 525 h 3332"/>
                <a:gd name="T56" fmla="*/ 2585 w 2749"/>
                <a:gd name="T57" fmla="*/ 538 h 3332"/>
                <a:gd name="T58" fmla="*/ 2383 w 2749"/>
                <a:gd name="T59" fmla="*/ 478 h 3332"/>
                <a:gd name="T60" fmla="*/ 2186 w 2749"/>
                <a:gd name="T61" fmla="*/ 388 h 3332"/>
                <a:gd name="T62" fmla="*/ 1977 w 2749"/>
                <a:gd name="T63" fmla="*/ 268 h 3332"/>
                <a:gd name="T64" fmla="*/ 1769 w 2749"/>
                <a:gd name="T65" fmla="*/ 163 h 3332"/>
                <a:gd name="T66" fmla="*/ 1562 w 2749"/>
                <a:gd name="T67" fmla="*/ 88 h 3332"/>
                <a:gd name="T68" fmla="*/ 1375 w 2749"/>
                <a:gd name="T69" fmla="*/ 51 h 3332"/>
                <a:gd name="T70" fmla="*/ 1230 w 2749"/>
                <a:gd name="T71" fmla="*/ 40 h 3332"/>
                <a:gd name="T72" fmla="*/ 1088 w 2749"/>
                <a:gd name="T73" fmla="*/ 45 h 3332"/>
                <a:gd name="T74" fmla="*/ 949 w 2749"/>
                <a:gd name="T75" fmla="*/ 65 h 3332"/>
                <a:gd name="T76" fmla="*/ 813 w 2749"/>
                <a:gd name="T77" fmla="*/ 102 h 3332"/>
                <a:gd name="T78" fmla="*/ 680 w 2749"/>
                <a:gd name="T79" fmla="*/ 154 h 3332"/>
                <a:gd name="T80" fmla="*/ 549 w 2749"/>
                <a:gd name="T81" fmla="*/ 221 h 3332"/>
                <a:gd name="T82" fmla="*/ 348 w 2749"/>
                <a:gd name="T83" fmla="*/ 353 h 3332"/>
                <a:gd name="T84" fmla="*/ 216 w 2749"/>
                <a:gd name="T85" fmla="*/ 476 h 3332"/>
                <a:gd name="T86" fmla="*/ 114 w 2749"/>
                <a:gd name="T87" fmla="*/ 630 h 3332"/>
                <a:gd name="T88" fmla="*/ 59 w 2749"/>
                <a:gd name="T89" fmla="*/ 788 h 3332"/>
                <a:gd name="T90" fmla="*/ 41 w 2749"/>
                <a:gd name="T91" fmla="*/ 966 h 3332"/>
                <a:gd name="T92" fmla="*/ 59 w 2749"/>
                <a:gd name="T93" fmla="*/ 1163 h 3332"/>
                <a:gd name="T94" fmla="*/ 123 w 2749"/>
                <a:gd name="T95" fmla="*/ 1476 h 3332"/>
                <a:gd name="T96" fmla="*/ 186 w 2749"/>
                <a:gd name="T97" fmla="*/ 1748 h 3332"/>
                <a:gd name="T98" fmla="*/ 236 w 2749"/>
                <a:gd name="T99" fmla="*/ 1971 h 3332"/>
                <a:gd name="T100" fmla="*/ 280 w 2749"/>
                <a:gd name="T101" fmla="*/ 2238 h 3332"/>
                <a:gd name="T102" fmla="*/ 299 w 2749"/>
                <a:gd name="T103" fmla="*/ 2522 h 3332"/>
                <a:gd name="T104" fmla="*/ 286 w 2749"/>
                <a:gd name="T105" fmla="*/ 2811 h 3332"/>
                <a:gd name="T106" fmla="*/ 255 w 2749"/>
                <a:gd name="T107" fmla="*/ 3069 h 3332"/>
                <a:gd name="T108" fmla="*/ 224 w 2749"/>
                <a:gd name="T109" fmla="*/ 3261 h 3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49" h="3332">
                  <a:moveTo>
                    <a:pt x="166" y="3332"/>
                  </a:moveTo>
                  <a:lnTo>
                    <a:pt x="169" y="3322"/>
                  </a:lnTo>
                  <a:lnTo>
                    <a:pt x="171" y="3311"/>
                  </a:lnTo>
                  <a:lnTo>
                    <a:pt x="175" y="3300"/>
                  </a:lnTo>
                  <a:lnTo>
                    <a:pt x="177" y="3290"/>
                  </a:lnTo>
                  <a:lnTo>
                    <a:pt x="185" y="3253"/>
                  </a:lnTo>
                  <a:lnTo>
                    <a:pt x="193" y="3215"/>
                  </a:lnTo>
                  <a:lnTo>
                    <a:pt x="200" y="3177"/>
                  </a:lnTo>
                  <a:lnTo>
                    <a:pt x="206" y="3139"/>
                  </a:lnTo>
                  <a:lnTo>
                    <a:pt x="212" y="3101"/>
                  </a:lnTo>
                  <a:lnTo>
                    <a:pt x="216" y="3064"/>
                  </a:lnTo>
                  <a:lnTo>
                    <a:pt x="222" y="3026"/>
                  </a:lnTo>
                  <a:lnTo>
                    <a:pt x="226" y="2988"/>
                  </a:lnTo>
                  <a:lnTo>
                    <a:pt x="235" y="2924"/>
                  </a:lnTo>
                  <a:lnTo>
                    <a:pt x="241" y="2865"/>
                  </a:lnTo>
                  <a:lnTo>
                    <a:pt x="247" y="2808"/>
                  </a:lnTo>
                  <a:lnTo>
                    <a:pt x="252" y="2750"/>
                  </a:lnTo>
                  <a:lnTo>
                    <a:pt x="255" y="2693"/>
                  </a:lnTo>
                  <a:lnTo>
                    <a:pt x="257" y="2637"/>
                  </a:lnTo>
                  <a:lnTo>
                    <a:pt x="259" y="2580"/>
                  </a:lnTo>
                  <a:lnTo>
                    <a:pt x="259" y="2523"/>
                  </a:lnTo>
                  <a:lnTo>
                    <a:pt x="257" y="2466"/>
                  </a:lnTo>
                  <a:lnTo>
                    <a:pt x="255" y="2410"/>
                  </a:lnTo>
                  <a:lnTo>
                    <a:pt x="252" y="2354"/>
                  </a:lnTo>
                  <a:lnTo>
                    <a:pt x="247" y="2299"/>
                  </a:lnTo>
                  <a:lnTo>
                    <a:pt x="241" y="2242"/>
                  </a:lnTo>
                  <a:lnTo>
                    <a:pt x="235" y="2187"/>
                  </a:lnTo>
                  <a:lnTo>
                    <a:pt x="225" y="2132"/>
                  </a:lnTo>
                  <a:lnTo>
                    <a:pt x="216" y="2077"/>
                  </a:lnTo>
                  <a:lnTo>
                    <a:pt x="206" y="2022"/>
                  </a:lnTo>
                  <a:lnTo>
                    <a:pt x="197" y="1979"/>
                  </a:lnTo>
                  <a:lnTo>
                    <a:pt x="187" y="1934"/>
                  </a:lnTo>
                  <a:lnTo>
                    <a:pt x="177" y="1889"/>
                  </a:lnTo>
                  <a:lnTo>
                    <a:pt x="168" y="1846"/>
                  </a:lnTo>
                  <a:lnTo>
                    <a:pt x="158" y="1801"/>
                  </a:lnTo>
                  <a:lnTo>
                    <a:pt x="147" y="1757"/>
                  </a:lnTo>
                  <a:lnTo>
                    <a:pt x="137" y="1714"/>
                  </a:lnTo>
                  <a:lnTo>
                    <a:pt x="128" y="1670"/>
                  </a:lnTo>
                  <a:lnTo>
                    <a:pt x="113" y="1608"/>
                  </a:lnTo>
                  <a:lnTo>
                    <a:pt x="99" y="1546"/>
                  </a:lnTo>
                  <a:lnTo>
                    <a:pt x="85" y="1484"/>
                  </a:lnTo>
                  <a:lnTo>
                    <a:pt x="72" y="1421"/>
                  </a:lnTo>
                  <a:lnTo>
                    <a:pt x="58" y="1359"/>
                  </a:lnTo>
                  <a:lnTo>
                    <a:pt x="45" y="1296"/>
                  </a:lnTo>
                  <a:lnTo>
                    <a:pt x="33" y="1233"/>
                  </a:lnTo>
                  <a:lnTo>
                    <a:pt x="21" y="1170"/>
                  </a:lnTo>
                  <a:lnTo>
                    <a:pt x="13" y="1128"/>
                  </a:lnTo>
                  <a:lnTo>
                    <a:pt x="9" y="1085"/>
                  </a:lnTo>
                  <a:lnTo>
                    <a:pt x="4" y="1044"/>
                  </a:lnTo>
                  <a:lnTo>
                    <a:pt x="2" y="1004"/>
                  </a:lnTo>
                  <a:lnTo>
                    <a:pt x="0" y="964"/>
                  </a:lnTo>
                  <a:lnTo>
                    <a:pt x="2" y="926"/>
                  </a:lnTo>
                  <a:lnTo>
                    <a:pt x="4" y="888"/>
                  </a:lnTo>
                  <a:lnTo>
                    <a:pt x="7" y="850"/>
                  </a:lnTo>
                  <a:lnTo>
                    <a:pt x="13" y="814"/>
                  </a:lnTo>
                  <a:lnTo>
                    <a:pt x="20" y="779"/>
                  </a:lnTo>
                  <a:lnTo>
                    <a:pt x="29" y="743"/>
                  </a:lnTo>
                  <a:lnTo>
                    <a:pt x="38" y="710"/>
                  </a:lnTo>
                  <a:lnTo>
                    <a:pt x="51" y="677"/>
                  </a:lnTo>
                  <a:lnTo>
                    <a:pt x="64" y="644"/>
                  </a:lnTo>
                  <a:lnTo>
                    <a:pt x="78" y="611"/>
                  </a:lnTo>
                  <a:lnTo>
                    <a:pt x="95" y="580"/>
                  </a:lnTo>
                  <a:lnTo>
                    <a:pt x="115" y="546"/>
                  </a:lnTo>
                  <a:lnTo>
                    <a:pt x="137" y="513"/>
                  </a:lnTo>
                  <a:lnTo>
                    <a:pt x="161" y="482"/>
                  </a:lnTo>
                  <a:lnTo>
                    <a:pt x="185" y="452"/>
                  </a:lnTo>
                  <a:lnTo>
                    <a:pt x="212" y="423"/>
                  </a:lnTo>
                  <a:lnTo>
                    <a:pt x="238" y="396"/>
                  </a:lnTo>
                  <a:lnTo>
                    <a:pt x="265" y="371"/>
                  </a:lnTo>
                  <a:lnTo>
                    <a:pt x="293" y="346"/>
                  </a:lnTo>
                  <a:lnTo>
                    <a:pt x="323" y="324"/>
                  </a:lnTo>
                  <a:lnTo>
                    <a:pt x="352" y="302"/>
                  </a:lnTo>
                  <a:lnTo>
                    <a:pt x="381" y="280"/>
                  </a:lnTo>
                  <a:lnTo>
                    <a:pt x="411" y="260"/>
                  </a:lnTo>
                  <a:lnTo>
                    <a:pt x="471" y="223"/>
                  </a:lnTo>
                  <a:lnTo>
                    <a:pt x="529" y="187"/>
                  </a:lnTo>
                  <a:lnTo>
                    <a:pt x="556" y="172"/>
                  </a:lnTo>
                  <a:lnTo>
                    <a:pt x="582" y="157"/>
                  </a:lnTo>
                  <a:lnTo>
                    <a:pt x="608" y="143"/>
                  </a:lnTo>
                  <a:lnTo>
                    <a:pt x="636" y="131"/>
                  </a:lnTo>
                  <a:lnTo>
                    <a:pt x="664" y="118"/>
                  </a:lnTo>
                  <a:lnTo>
                    <a:pt x="690" y="106"/>
                  </a:lnTo>
                  <a:lnTo>
                    <a:pt x="717" y="94"/>
                  </a:lnTo>
                  <a:lnTo>
                    <a:pt x="745" y="84"/>
                  </a:lnTo>
                  <a:lnTo>
                    <a:pt x="773" y="74"/>
                  </a:lnTo>
                  <a:lnTo>
                    <a:pt x="800" y="64"/>
                  </a:lnTo>
                  <a:lnTo>
                    <a:pt x="829" y="55"/>
                  </a:lnTo>
                  <a:lnTo>
                    <a:pt x="856" y="47"/>
                  </a:lnTo>
                  <a:lnTo>
                    <a:pt x="885" y="40"/>
                  </a:lnTo>
                  <a:lnTo>
                    <a:pt x="912" y="33"/>
                  </a:lnTo>
                  <a:lnTo>
                    <a:pt x="941" y="28"/>
                  </a:lnTo>
                  <a:lnTo>
                    <a:pt x="970" y="22"/>
                  </a:lnTo>
                  <a:lnTo>
                    <a:pt x="998" y="16"/>
                  </a:lnTo>
                  <a:lnTo>
                    <a:pt x="1027" y="13"/>
                  </a:lnTo>
                  <a:lnTo>
                    <a:pt x="1056" y="9"/>
                  </a:lnTo>
                  <a:lnTo>
                    <a:pt x="1085" y="6"/>
                  </a:lnTo>
                  <a:lnTo>
                    <a:pt x="1114" y="4"/>
                  </a:lnTo>
                  <a:lnTo>
                    <a:pt x="1143" y="2"/>
                  </a:lnTo>
                  <a:lnTo>
                    <a:pt x="1172" y="1"/>
                  </a:lnTo>
                  <a:lnTo>
                    <a:pt x="1202" y="0"/>
                  </a:lnTo>
                  <a:lnTo>
                    <a:pt x="1231" y="1"/>
                  </a:lnTo>
                  <a:lnTo>
                    <a:pt x="1261" y="1"/>
                  </a:lnTo>
                  <a:lnTo>
                    <a:pt x="1290" y="4"/>
                  </a:lnTo>
                  <a:lnTo>
                    <a:pt x="1320" y="6"/>
                  </a:lnTo>
                  <a:lnTo>
                    <a:pt x="1350" y="8"/>
                  </a:lnTo>
                  <a:lnTo>
                    <a:pt x="1379" y="12"/>
                  </a:lnTo>
                  <a:lnTo>
                    <a:pt x="1410" y="16"/>
                  </a:lnTo>
                  <a:lnTo>
                    <a:pt x="1440" y="21"/>
                  </a:lnTo>
                  <a:lnTo>
                    <a:pt x="1485" y="30"/>
                  </a:lnTo>
                  <a:lnTo>
                    <a:pt x="1528" y="39"/>
                  </a:lnTo>
                  <a:lnTo>
                    <a:pt x="1572" y="51"/>
                  </a:lnTo>
                  <a:lnTo>
                    <a:pt x="1614" y="63"/>
                  </a:lnTo>
                  <a:lnTo>
                    <a:pt x="1657" y="77"/>
                  </a:lnTo>
                  <a:lnTo>
                    <a:pt x="1699" y="92"/>
                  </a:lnTo>
                  <a:lnTo>
                    <a:pt x="1742" y="109"/>
                  </a:lnTo>
                  <a:lnTo>
                    <a:pt x="1784" y="126"/>
                  </a:lnTo>
                  <a:lnTo>
                    <a:pt x="1826" y="146"/>
                  </a:lnTo>
                  <a:lnTo>
                    <a:pt x="1868" y="166"/>
                  </a:lnTo>
                  <a:lnTo>
                    <a:pt x="1910" y="187"/>
                  </a:lnTo>
                  <a:lnTo>
                    <a:pt x="1953" y="210"/>
                  </a:lnTo>
                  <a:lnTo>
                    <a:pt x="1995" y="233"/>
                  </a:lnTo>
                  <a:lnTo>
                    <a:pt x="2039" y="257"/>
                  </a:lnTo>
                  <a:lnTo>
                    <a:pt x="2083" y="283"/>
                  </a:lnTo>
                  <a:lnTo>
                    <a:pt x="2127" y="310"/>
                  </a:lnTo>
                  <a:lnTo>
                    <a:pt x="2165" y="332"/>
                  </a:lnTo>
                  <a:lnTo>
                    <a:pt x="2203" y="352"/>
                  </a:lnTo>
                  <a:lnTo>
                    <a:pt x="2241" y="373"/>
                  </a:lnTo>
                  <a:lnTo>
                    <a:pt x="2280" y="391"/>
                  </a:lnTo>
                  <a:lnTo>
                    <a:pt x="2318" y="408"/>
                  </a:lnTo>
                  <a:lnTo>
                    <a:pt x="2357" y="424"/>
                  </a:lnTo>
                  <a:lnTo>
                    <a:pt x="2395" y="441"/>
                  </a:lnTo>
                  <a:lnTo>
                    <a:pt x="2434" y="454"/>
                  </a:lnTo>
                  <a:lnTo>
                    <a:pt x="2473" y="467"/>
                  </a:lnTo>
                  <a:lnTo>
                    <a:pt x="2512" y="478"/>
                  </a:lnTo>
                  <a:lnTo>
                    <a:pt x="2551" y="490"/>
                  </a:lnTo>
                  <a:lnTo>
                    <a:pt x="2590" y="499"/>
                  </a:lnTo>
                  <a:lnTo>
                    <a:pt x="2630" y="507"/>
                  </a:lnTo>
                  <a:lnTo>
                    <a:pt x="2669" y="514"/>
                  </a:lnTo>
                  <a:lnTo>
                    <a:pt x="2709" y="520"/>
                  </a:lnTo>
                  <a:lnTo>
                    <a:pt x="2749" y="525"/>
                  </a:lnTo>
                  <a:lnTo>
                    <a:pt x="2749" y="564"/>
                  </a:lnTo>
                  <a:lnTo>
                    <a:pt x="2708" y="560"/>
                  </a:lnTo>
                  <a:lnTo>
                    <a:pt x="2666" y="554"/>
                  </a:lnTo>
                  <a:lnTo>
                    <a:pt x="2625" y="546"/>
                  </a:lnTo>
                  <a:lnTo>
                    <a:pt x="2585" y="538"/>
                  </a:lnTo>
                  <a:lnTo>
                    <a:pt x="2544" y="529"/>
                  </a:lnTo>
                  <a:lnTo>
                    <a:pt x="2504" y="517"/>
                  </a:lnTo>
                  <a:lnTo>
                    <a:pt x="2463" y="506"/>
                  </a:lnTo>
                  <a:lnTo>
                    <a:pt x="2423" y="492"/>
                  </a:lnTo>
                  <a:lnTo>
                    <a:pt x="2383" y="478"/>
                  </a:lnTo>
                  <a:lnTo>
                    <a:pt x="2343" y="462"/>
                  </a:lnTo>
                  <a:lnTo>
                    <a:pt x="2304" y="445"/>
                  </a:lnTo>
                  <a:lnTo>
                    <a:pt x="2264" y="428"/>
                  </a:lnTo>
                  <a:lnTo>
                    <a:pt x="2225" y="408"/>
                  </a:lnTo>
                  <a:lnTo>
                    <a:pt x="2186" y="388"/>
                  </a:lnTo>
                  <a:lnTo>
                    <a:pt x="2146" y="366"/>
                  </a:lnTo>
                  <a:lnTo>
                    <a:pt x="2107" y="343"/>
                  </a:lnTo>
                  <a:lnTo>
                    <a:pt x="2063" y="317"/>
                  </a:lnTo>
                  <a:lnTo>
                    <a:pt x="2019" y="293"/>
                  </a:lnTo>
                  <a:lnTo>
                    <a:pt x="1977" y="268"/>
                  </a:lnTo>
                  <a:lnTo>
                    <a:pt x="1936" y="244"/>
                  </a:lnTo>
                  <a:lnTo>
                    <a:pt x="1893" y="223"/>
                  </a:lnTo>
                  <a:lnTo>
                    <a:pt x="1852" y="202"/>
                  </a:lnTo>
                  <a:lnTo>
                    <a:pt x="1811" y="182"/>
                  </a:lnTo>
                  <a:lnTo>
                    <a:pt x="1769" y="163"/>
                  </a:lnTo>
                  <a:lnTo>
                    <a:pt x="1728" y="146"/>
                  </a:lnTo>
                  <a:lnTo>
                    <a:pt x="1687" y="130"/>
                  </a:lnTo>
                  <a:lnTo>
                    <a:pt x="1645" y="115"/>
                  </a:lnTo>
                  <a:lnTo>
                    <a:pt x="1604" y="101"/>
                  </a:lnTo>
                  <a:lnTo>
                    <a:pt x="1562" y="88"/>
                  </a:lnTo>
                  <a:lnTo>
                    <a:pt x="1519" y="78"/>
                  </a:lnTo>
                  <a:lnTo>
                    <a:pt x="1477" y="68"/>
                  </a:lnTo>
                  <a:lnTo>
                    <a:pt x="1433" y="60"/>
                  </a:lnTo>
                  <a:lnTo>
                    <a:pt x="1405" y="55"/>
                  </a:lnTo>
                  <a:lnTo>
                    <a:pt x="1375" y="51"/>
                  </a:lnTo>
                  <a:lnTo>
                    <a:pt x="1346" y="48"/>
                  </a:lnTo>
                  <a:lnTo>
                    <a:pt x="1317" y="45"/>
                  </a:lnTo>
                  <a:lnTo>
                    <a:pt x="1288" y="43"/>
                  </a:lnTo>
                  <a:lnTo>
                    <a:pt x="1259" y="41"/>
                  </a:lnTo>
                  <a:lnTo>
                    <a:pt x="1230" y="40"/>
                  </a:lnTo>
                  <a:lnTo>
                    <a:pt x="1202" y="40"/>
                  </a:lnTo>
                  <a:lnTo>
                    <a:pt x="1173" y="40"/>
                  </a:lnTo>
                  <a:lnTo>
                    <a:pt x="1145" y="41"/>
                  </a:lnTo>
                  <a:lnTo>
                    <a:pt x="1117" y="43"/>
                  </a:lnTo>
                  <a:lnTo>
                    <a:pt x="1088" y="45"/>
                  </a:lnTo>
                  <a:lnTo>
                    <a:pt x="1060" y="48"/>
                  </a:lnTo>
                  <a:lnTo>
                    <a:pt x="1033" y="52"/>
                  </a:lnTo>
                  <a:lnTo>
                    <a:pt x="1004" y="55"/>
                  </a:lnTo>
                  <a:lnTo>
                    <a:pt x="977" y="61"/>
                  </a:lnTo>
                  <a:lnTo>
                    <a:pt x="949" y="65"/>
                  </a:lnTo>
                  <a:lnTo>
                    <a:pt x="922" y="71"/>
                  </a:lnTo>
                  <a:lnTo>
                    <a:pt x="894" y="78"/>
                  </a:lnTo>
                  <a:lnTo>
                    <a:pt x="867" y="86"/>
                  </a:lnTo>
                  <a:lnTo>
                    <a:pt x="839" y="93"/>
                  </a:lnTo>
                  <a:lnTo>
                    <a:pt x="813" y="102"/>
                  </a:lnTo>
                  <a:lnTo>
                    <a:pt x="785" y="111"/>
                  </a:lnTo>
                  <a:lnTo>
                    <a:pt x="759" y="121"/>
                  </a:lnTo>
                  <a:lnTo>
                    <a:pt x="732" y="131"/>
                  </a:lnTo>
                  <a:lnTo>
                    <a:pt x="706" y="142"/>
                  </a:lnTo>
                  <a:lnTo>
                    <a:pt x="680" y="154"/>
                  </a:lnTo>
                  <a:lnTo>
                    <a:pt x="653" y="166"/>
                  </a:lnTo>
                  <a:lnTo>
                    <a:pt x="627" y="179"/>
                  </a:lnTo>
                  <a:lnTo>
                    <a:pt x="600" y="193"/>
                  </a:lnTo>
                  <a:lnTo>
                    <a:pt x="574" y="207"/>
                  </a:lnTo>
                  <a:lnTo>
                    <a:pt x="549" y="221"/>
                  </a:lnTo>
                  <a:lnTo>
                    <a:pt x="491" y="255"/>
                  </a:lnTo>
                  <a:lnTo>
                    <a:pt x="434" y="291"/>
                  </a:lnTo>
                  <a:lnTo>
                    <a:pt x="405" y="311"/>
                  </a:lnTo>
                  <a:lnTo>
                    <a:pt x="377" y="332"/>
                  </a:lnTo>
                  <a:lnTo>
                    <a:pt x="348" y="353"/>
                  </a:lnTo>
                  <a:lnTo>
                    <a:pt x="321" y="375"/>
                  </a:lnTo>
                  <a:lnTo>
                    <a:pt x="293" y="398"/>
                  </a:lnTo>
                  <a:lnTo>
                    <a:pt x="267" y="423"/>
                  </a:lnTo>
                  <a:lnTo>
                    <a:pt x="241" y="449"/>
                  </a:lnTo>
                  <a:lnTo>
                    <a:pt x="216" y="476"/>
                  </a:lnTo>
                  <a:lnTo>
                    <a:pt x="192" y="505"/>
                  </a:lnTo>
                  <a:lnTo>
                    <a:pt x="170" y="535"/>
                  </a:lnTo>
                  <a:lnTo>
                    <a:pt x="148" y="567"/>
                  </a:lnTo>
                  <a:lnTo>
                    <a:pt x="129" y="600"/>
                  </a:lnTo>
                  <a:lnTo>
                    <a:pt x="114" y="630"/>
                  </a:lnTo>
                  <a:lnTo>
                    <a:pt x="99" y="660"/>
                  </a:lnTo>
                  <a:lnTo>
                    <a:pt x="88" y="691"/>
                  </a:lnTo>
                  <a:lnTo>
                    <a:pt x="76" y="723"/>
                  </a:lnTo>
                  <a:lnTo>
                    <a:pt x="67" y="755"/>
                  </a:lnTo>
                  <a:lnTo>
                    <a:pt x="59" y="788"/>
                  </a:lnTo>
                  <a:lnTo>
                    <a:pt x="52" y="822"/>
                  </a:lnTo>
                  <a:lnTo>
                    <a:pt x="46" y="857"/>
                  </a:lnTo>
                  <a:lnTo>
                    <a:pt x="43" y="892"/>
                  </a:lnTo>
                  <a:lnTo>
                    <a:pt x="41" y="928"/>
                  </a:lnTo>
                  <a:lnTo>
                    <a:pt x="41" y="966"/>
                  </a:lnTo>
                  <a:lnTo>
                    <a:pt x="42" y="1004"/>
                  </a:lnTo>
                  <a:lnTo>
                    <a:pt x="44" y="1042"/>
                  </a:lnTo>
                  <a:lnTo>
                    <a:pt x="48" y="1082"/>
                  </a:lnTo>
                  <a:lnTo>
                    <a:pt x="52" y="1122"/>
                  </a:lnTo>
                  <a:lnTo>
                    <a:pt x="59" y="1163"/>
                  </a:lnTo>
                  <a:lnTo>
                    <a:pt x="70" y="1226"/>
                  </a:lnTo>
                  <a:lnTo>
                    <a:pt x="83" y="1288"/>
                  </a:lnTo>
                  <a:lnTo>
                    <a:pt x="97" y="1351"/>
                  </a:lnTo>
                  <a:lnTo>
                    <a:pt x="109" y="1413"/>
                  </a:lnTo>
                  <a:lnTo>
                    <a:pt x="123" y="1476"/>
                  </a:lnTo>
                  <a:lnTo>
                    <a:pt x="137" y="1538"/>
                  </a:lnTo>
                  <a:lnTo>
                    <a:pt x="152" y="1600"/>
                  </a:lnTo>
                  <a:lnTo>
                    <a:pt x="166" y="1661"/>
                  </a:lnTo>
                  <a:lnTo>
                    <a:pt x="176" y="1704"/>
                  </a:lnTo>
                  <a:lnTo>
                    <a:pt x="186" y="1748"/>
                  </a:lnTo>
                  <a:lnTo>
                    <a:pt x="195" y="1793"/>
                  </a:lnTo>
                  <a:lnTo>
                    <a:pt x="206" y="1836"/>
                  </a:lnTo>
                  <a:lnTo>
                    <a:pt x="216" y="1881"/>
                  </a:lnTo>
                  <a:lnTo>
                    <a:pt x="225" y="1926"/>
                  </a:lnTo>
                  <a:lnTo>
                    <a:pt x="236" y="1971"/>
                  </a:lnTo>
                  <a:lnTo>
                    <a:pt x="245" y="2014"/>
                  </a:lnTo>
                  <a:lnTo>
                    <a:pt x="255" y="2070"/>
                  </a:lnTo>
                  <a:lnTo>
                    <a:pt x="264" y="2125"/>
                  </a:lnTo>
                  <a:lnTo>
                    <a:pt x="274" y="2182"/>
                  </a:lnTo>
                  <a:lnTo>
                    <a:pt x="280" y="2238"/>
                  </a:lnTo>
                  <a:lnTo>
                    <a:pt x="286" y="2294"/>
                  </a:lnTo>
                  <a:lnTo>
                    <a:pt x="291" y="2351"/>
                  </a:lnTo>
                  <a:lnTo>
                    <a:pt x="294" y="2408"/>
                  </a:lnTo>
                  <a:lnTo>
                    <a:pt x="296" y="2465"/>
                  </a:lnTo>
                  <a:lnTo>
                    <a:pt x="299" y="2522"/>
                  </a:lnTo>
                  <a:lnTo>
                    <a:pt x="299" y="2580"/>
                  </a:lnTo>
                  <a:lnTo>
                    <a:pt x="298" y="2638"/>
                  </a:lnTo>
                  <a:lnTo>
                    <a:pt x="295" y="2695"/>
                  </a:lnTo>
                  <a:lnTo>
                    <a:pt x="291" y="2754"/>
                  </a:lnTo>
                  <a:lnTo>
                    <a:pt x="286" y="2811"/>
                  </a:lnTo>
                  <a:lnTo>
                    <a:pt x="280" y="2870"/>
                  </a:lnTo>
                  <a:lnTo>
                    <a:pt x="274" y="2928"/>
                  </a:lnTo>
                  <a:lnTo>
                    <a:pt x="265" y="2994"/>
                  </a:lnTo>
                  <a:lnTo>
                    <a:pt x="261" y="3031"/>
                  </a:lnTo>
                  <a:lnTo>
                    <a:pt x="255" y="3069"/>
                  </a:lnTo>
                  <a:lnTo>
                    <a:pt x="251" y="3108"/>
                  </a:lnTo>
                  <a:lnTo>
                    <a:pt x="245" y="3146"/>
                  </a:lnTo>
                  <a:lnTo>
                    <a:pt x="238" y="3185"/>
                  </a:lnTo>
                  <a:lnTo>
                    <a:pt x="231" y="3223"/>
                  </a:lnTo>
                  <a:lnTo>
                    <a:pt x="224" y="3261"/>
                  </a:lnTo>
                  <a:lnTo>
                    <a:pt x="215" y="3299"/>
                  </a:lnTo>
                  <a:lnTo>
                    <a:pt x="212" y="3316"/>
                  </a:lnTo>
                  <a:lnTo>
                    <a:pt x="207" y="3332"/>
                  </a:lnTo>
                  <a:lnTo>
                    <a:pt x="166" y="333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 name="Freeform 14">
              <a:extLst>
                <a:ext uri="{FF2B5EF4-FFF2-40B4-BE49-F238E27FC236}">
                  <a16:creationId xmlns:a16="http://schemas.microsoft.com/office/drawing/2014/main" id="{23A7DBA7-BD35-440D-B79F-60B1995972C9}"/>
                </a:ext>
              </a:extLst>
            </p:cNvPr>
            <p:cNvSpPr>
              <a:spLocks/>
            </p:cNvSpPr>
            <p:nvPr userDrawn="1"/>
          </p:nvSpPr>
          <p:spPr bwMode="auto">
            <a:xfrm>
              <a:off x="10529968" y="4824794"/>
              <a:ext cx="1665646" cy="2033206"/>
            </a:xfrm>
            <a:custGeom>
              <a:avLst/>
              <a:gdLst>
                <a:gd name="T0" fmla="*/ 193 w 2503"/>
                <a:gd name="T1" fmla="*/ 2903 h 3061"/>
                <a:gd name="T2" fmla="*/ 211 w 2503"/>
                <a:gd name="T3" fmla="*/ 2710 h 3061"/>
                <a:gd name="T4" fmla="*/ 228 w 2503"/>
                <a:gd name="T5" fmla="*/ 2521 h 3061"/>
                <a:gd name="T6" fmla="*/ 233 w 2503"/>
                <a:gd name="T7" fmla="*/ 2302 h 3061"/>
                <a:gd name="T8" fmla="*/ 216 w 2503"/>
                <a:gd name="T9" fmla="*/ 2075 h 3061"/>
                <a:gd name="T10" fmla="*/ 177 w 2503"/>
                <a:gd name="T11" fmla="*/ 1837 h 3061"/>
                <a:gd name="T12" fmla="*/ 127 w 2503"/>
                <a:gd name="T13" fmla="*/ 1608 h 3061"/>
                <a:gd name="T14" fmla="*/ 72 w 2503"/>
                <a:gd name="T15" fmla="*/ 1365 h 3061"/>
                <a:gd name="T16" fmla="*/ 21 w 2503"/>
                <a:gd name="T17" fmla="*/ 1107 h 3061"/>
                <a:gd name="T18" fmla="*/ 1 w 2503"/>
                <a:gd name="T19" fmla="*/ 935 h 3061"/>
                <a:gd name="T20" fmla="*/ 7 w 2503"/>
                <a:gd name="T21" fmla="*/ 781 h 3061"/>
                <a:gd name="T22" fmla="*/ 37 w 2503"/>
                <a:gd name="T23" fmla="*/ 641 h 3061"/>
                <a:gd name="T24" fmla="*/ 119 w 2503"/>
                <a:gd name="T25" fmla="*/ 465 h 3061"/>
                <a:gd name="T26" fmla="*/ 251 w 2503"/>
                <a:gd name="T27" fmla="*/ 305 h 3061"/>
                <a:gd name="T28" fmla="*/ 432 w 2503"/>
                <a:gd name="T29" fmla="*/ 170 h 3061"/>
                <a:gd name="T30" fmla="*/ 640 w 2503"/>
                <a:gd name="T31" fmla="*/ 67 h 3061"/>
                <a:gd name="T32" fmla="*/ 836 w 2503"/>
                <a:gd name="T33" fmla="*/ 12 h 3061"/>
                <a:gd name="T34" fmla="*/ 1030 w 2503"/>
                <a:gd name="T35" fmla="*/ 1 h 3061"/>
                <a:gd name="T36" fmla="*/ 1216 w 2503"/>
                <a:gd name="T37" fmla="*/ 28 h 3061"/>
                <a:gd name="T38" fmla="*/ 1387 w 2503"/>
                <a:gd name="T39" fmla="*/ 87 h 3061"/>
                <a:gd name="T40" fmla="*/ 1562 w 2503"/>
                <a:gd name="T41" fmla="*/ 179 h 3061"/>
                <a:gd name="T42" fmla="*/ 1734 w 2503"/>
                <a:gd name="T43" fmla="*/ 296 h 3061"/>
                <a:gd name="T44" fmla="*/ 1856 w 2503"/>
                <a:gd name="T45" fmla="*/ 370 h 3061"/>
                <a:gd name="T46" fmla="*/ 2054 w 2503"/>
                <a:gd name="T47" fmla="*/ 460 h 3061"/>
                <a:gd name="T48" fmla="*/ 2306 w 2503"/>
                <a:gd name="T49" fmla="*/ 526 h 3061"/>
                <a:gd name="T50" fmla="*/ 2503 w 2503"/>
                <a:gd name="T51" fmla="*/ 593 h 3061"/>
                <a:gd name="T52" fmla="*/ 2249 w 2503"/>
                <a:gd name="T53" fmla="*/ 555 h 3061"/>
                <a:gd name="T54" fmla="*/ 1991 w 2503"/>
                <a:gd name="T55" fmla="*/ 477 h 3061"/>
                <a:gd name="T56" fmla="*/ 1812 w 2503"/>
                <a:gd name="T57" fmla="*/ 391 h 3061"/>
                <a:gd name="T58" fmla="*/ 1687 w 2503"/>
                <a:gd name="T59" fmla="*/ 311 h 3061"/>
                <a:gd name="T60" fmla="*/ 1508 w 2503"/>
                <a:gd name="T61" fmla="*/ 192 h 3061"/>
                <a:gd name="T62" fmla="*/ 1339 w 2503"/>
                <a:gd name="T63" fmla="*/ 110 h 3061"/>
                <a:gd name="T64" fmla="*/ 1173 w 2503"/>
                <a:gd name="T65" fmla="*/ 59 h 3061"/>
                <a:gd name="T66" fmla="*/ 991 w 2503"/>
                <a:gd name="T67" fmla="*/ 39 h 3061"/>
                <a:gd name="T68" fmla="*/ 805 w 2503"/>
                <a:gd name="T69" fmla="*/ 58 h 3061"/>
                <a:gd name="T70" fmla="*/ 615 w 2503"/>
                <a:gd name="T71" fmla="*/ 120 h 3061"/>
                <a:gd name="T72" fmla="*/ 415 w 2503"/>
                <a:gd name="T73" fmla="*/ 227 h 3061"/>
                <a:gd name="T74" fmla="*/ 251 w 2503"/>
                <a:gd name="T75" fmla="*/ 361 h 3061"/>
                <a:gd name="T76" fmla="*/ 133 w 2503"/>
                <a:gd name="T77" fmla="*/ 520 h 3061"/>
                <a:gd name="T78" fmla="*/ 67 w 2503"/>
                <a:gd name="T79" fmla="*/ 680 h 3061"/>
                <a:gd name="T80" fmla="*/ 42 w 2503"/>
                <a:gd name="T81" fmla="*/ 815 h 3061"/>
                <a:gd name="T82" fmla="*/ 42 w 2503"/>
                <a:gd name="T83" fmla="*/ 966 h 3061"/>
                <a:gd name="T84" fmla="*/ 69 w 2503"/>
                <a:gd name="T85" fmla="*/ 1151 h 3061"/>
                <a:gd name="T86" fmla="*/ 123 w 2503"/>
                <a:gd name="T87" fmla="*/ 1407 h 3061"/>
                <a:gd name="T88" fmla="*/ 177 w 2503"/>
                <a:gd name="T89" fmla="*/ 1646 h 3061"/>
                <a:gd name="T90" fmla="*/ 225 w 2503"/>
                <a:gd name="T91" fmla="*/ 1876 h 3061"/>
                <a:gd name="T92" fmla="*/ 259 w 2503"/>
                <a:gd name="T93" fmla="*/ 2117 h 3061"/>
                <a:gd name="T94" fmla="*/ 273 w 2503"/>
                <a:gd name="T95" fmla="*/ 2346 h 3061"/>
                <a:gd name="T96" fmla="*/ 264 w 2503"/>
                <a:gd name="T97" fmla="*/ 2567 h 3061"/>
                <a:gd name="T98" fmla="*/ 248 w 2503"/>
                <a:gd name="T99" fmla="*/ 2748 h 3061"/>
                <a:gd name="T100" fmla="*/ 227 w 2503"/>
                <a:gd name="T101" fmla="*/ 2943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3" h="3061">
                  <a:moveTo>
                    <a:pt x="167" y="3061"/>
                  </a:moveTo>
                  <a:lnTo>
                    <a:pt x="175" y="3022"/>
                  </a:lnTo>
                  <a:lnTo>
                    <a:pt x="182" y="2982"/>
                  </a:lnTo>
                  <a:lnTo>
                    <a:pt x="188" y="2943"/>
                  </a:lnTo>
                  <a:lnTo>
                    <a:pt x="193" y="2903"/>
                  </a:lnTo>
                  <a:lnTo>
                    <a:pt x="197" y="2863"/>
                  </a:lnTo>
                  <a:lnTo>
                    <a:pt x="201" y="2824"/>
                  </a:lnTo>
                  <a:lnTo>
                    <a:pt x="204" y="2783"/>
                  </a:lnTo>
                  <a:lnTo>
                    <a:pt x="208" y="2744"/>
                  </a:lnTo>
                  <a:lnTo>
                    <a:pt x="211" y="2710"/>
                  </a:lnTo>
                  <a:lnTo>
                    <a:pt x="214" y="2674"/>
                  </a:lnTo>
                  <a:lnTo>
                    <a:pt x="217" y="2640"/>
                  </a:lnTo>
                  <a:lnTo>
                    <a:pt x="220" y="2606"/>
                  </a:lnTo>
                  <a:lnTo>
                    <a:pt x="225" y="2563"/>
                  </a:lnTo>
                  <a:lnTo>
                    <a:pt x="228" y="2521"/>
                  </a:lnTo>
                  <a:lnTo>
                    <a:pt x="231" y="2477"/>
                  </a:lnTo>
                  <a:lnTo>
                    <a:pt x="233" y="2435"/>
                  </a:lnTo>
                  <a:lnTo>
                    <a:pt x="233" y="2391"/>
                  </a:lnTo>
                  <a:lnTo>
                    <a:pt x="233" y="2346"/>
                  </a:lnTo>
                  <a:lnTo>
                    <a:pt x="233" y="2302"/>
                  </a:lnTo>
                  <a:lnTo>
                    <a:pt x="231" y="2257"/>
                  </a:lnTo>
                  <a:lnTo>
                    <a:pt x="228" y="2212"/>
                  </a:lnTo>
                  <a:lnTo>
                    <a:pt x="225" y="2166"/>
                  </a:lnTo>
                  <a:lnTo>
                    <a:pt x="220" y="2120"/>
                  </a:lnTo>
                  <a:lnTo>
                    <a:pt x="216" y="2075"/>
                  </a:lnTo>
                  <a:lnTo>
                    <a:pt x="209" y="2028"/>
                  </a:lnTo>
                  <a:lnTo>
                    <a:pt x="202" y="1979"/>
                  </a:lnTo>
                  <a:lnTo>
                    <a:pt x="194" y="1932"/>
                  </a:lnTo>
                  <a:lnTo>
                    <a:pt x="186" y="1883"/>
                  </a:lnTo>
                  <a:lnTo>
                    <a:pt x="177" y="1837"/>
                  </a:lnTo>
                  <a:lnTo>
                    <a:pt x="167" y="1791"/>
                  </a:lnTo>
                  <a:lnTo>
                    <a:pt x="158" y="1745"/>
                  </a:lnTo>
                  <a:lnTo>
                    <a:pt x="148" y="1700"/>
                  </a:lnTo>
                  <a:lnTo>
                    <a:pt x="138" y="1654"/>
                  </a:lnTo>
                  <a:lnTo>
                    <a:pt x="127" y="1608"/>
                  </a:lnTo>
                  <a:lnTo>
                    <a:pt x="117" y="1562"/>
                  </a:lnTo>
                  <a:lnTo>
                    <a:pt x="107" y="1517"/>
                  </a:lnTo>
                  <a:lnTo>
                    <a:pt x="95" y="1467"/>
                  </a:lnTo>
                  <a:lnTo>
                    <a:pt x="84" y="1416"/>
                  </a:lnTo>
                  <a:lnTo>
                    <a:pt x="72" y="1365"/>
                  </a:lnTo>
                  <a:lnTo>
                    <a:pt x="61" y="1314"/>
                  </a:lnTo>
                  <a:lnTo>
                    <a:pt x="50" y="1263"/>
                  </a:lnTo>
                  <a:lnTo>
                    <a:pt x="40" y="1211"/>
                  </a:lnTo>
                  <a:lnTo>
                    <a:pt x="30" y="1159"/>
                  </a:lnTo>
                  <a:lnTo>
                    <a:pt x="21" y="1107"/>
                  </a:lnTo>
                  <a:lnTo>
                    <a:pt x="15" y="1071"/>
                  </a:lnTo>
                  <a:lnTo>
                    <a:pt x="9" y="1035"/>
                  </a:lnTo>
                  <a:lnTo>
                    <a:pt x="6" y="1001"/>
                  </a:lnTo>
                  <a:lnTo>
                    <a:pt x="3" y="967"/>
                  </a:lnTo>
                  <a:lnTo>
                    <a:pt x="1" y="935"/>
                  </a:lnTo>
                  <a:lnTo>
                    <a:pt x="0" y="902"/>
                  </a:lnTo>
                  <a:lnTo>
                    <a:pt x="0" y="870"/>
                  </a:lnTo>
                  <a:lnTo>
                    <a:pt x="1" y="840"/>
                  </a:lnTo>
                  <a:lnTo>
                    <a:pt x="3" y="810"/>
                  </a:lnTo>
                  <a:lnTo>
                    <a:pt x="7" y="781"/>
                  </a:lnTo>
                  <a:lnTo>
                    <a:pt x="10" y="752"/>
                  </a:lnTo>
                  <a:lnTo>
                    <a:pt x="16" y="724"/>
                  </a:lnTo>
                  <a:lnTo>
                    <a:pt x="22" y="696"/>
                  </a:lnTo>
                  <a:lnTo>
                    <a:pt x="29" y="668"/>
                  </a:lnTo>
                  <a:lnTo>
                    <a:pt x="37" y="641"/>
                  </a:lnTo>
                  <a:lnTo>
                    <a:pt x="47" y="615"/>
                  </a:lnTo>
                  <a:lnTo>
                    <a:pt x="62" y="576"/>
                  </a:lnTo>
                  <a:lnTo>
                    <a:pt x="79" y="538"/>
                  </a:lnTo>
                  <a:lnTo>
                    <a:pt x="99" y="501"/>
                  </a:lnTo>
                  <a:lnTo>
                    <a:pt x="119" y="465"/>
                  </a:lnTo>
                  <a:lnTo>
                    <a:pt x="142" y="431"/>
                  </a:lnTo>
                  <a:lnTo>
                    <a:pt x="166" y="398"/>
                  </a:lnTo>
                  <a:lnTo>
                    <a:pt x="193" y="366"/>
                  </a:lnTo>
                  <a:lnTo>
                    <a:pt x="221" y="335"/>
                  </a:lnTo>
                  <a:lnTo>
                    <a:pt x="251" y="305"/>
                  </a:lnTo>
                  <a:lnTo>
                    <a:pt x="283" y="276"/>
                  </a:lnTo>
                  <a:lnTo>
                    <a:pt x="318" y="248"/>
                  </a:lnTo>
                  <a:lnTo>
                    <a:pt x="353" y="221"/>
                  </a:lnTo>
                  <a:lnTo>
                    <a:pt x="392" y="195"/>
                  </a:lnTo>
                  <a:lnTo>
                    <a:pt x="432" y="170"/>
                  </a:lnTo>
                  <a:lnTo>
                    <a:pt x="475" y="145"/>
                  </a:lnTo>
                  <a:lnTo>
                    <a:pt x="520" y="121"/>
                  </a:lnTo>
                  <a:lnTo>
                    <a:pt x="560" y="102"/>
                  </a:lnTo>
                  <a:lnTo>
                    <a:pt x="600" y="84"/>
                  </a:lnTo>
                  <a:lnTo>
                    <a:pt x="640" y="67"/>
                  </a:lnTo>
                  <a:lnTo>
                    <a:pt x="680" y="53"/>
                  </a:lnTo>
                  <a:lnTo>
                    <a:pt x="719" y="40"/>
                  </a:lnTo>
                  <a:lnTo>
                    <a:pt x="758" y="28"/>
                  </a:lnTo>
                  <a:lnTo>
                    <a:pt x="797" y="19"/>
                  </a:lnTo>
                  <a:lnTo>
                    <a:pt x="836" y="12"/>
                  </a:lnTo>
                  <a:lnTo>
                    <a:pt x="875" y="7"/>
                  </a:lnTo>
                  <a:lnTo>
                    <a:pt x="914" y="2"/>
                  </a:lnTo>
                  <a:lnTo>
                    <a:pt x="952" y="0"/>
                  </a:lnTo>
                  <a:lnTo>
                    <a:pt x="991" y="0"/>
                  </a:lnTo>
                  <a:lnTo>
                    <a:pt x="1030" y="1"/>
                  </a:lnTo>
                  <a:lnTo>
                    <a:pt x="1069" y="3"/>
                  </a:lnTo>
                  <a:lnTo>
                    <a:pt x="1108" y="8"/>
                  </a:lnTo>
                  <a:lnTo>
                    <a:pt x="1147" y="14"/>
                  </a:lnTo>
                  <a:lnTo>
                    <a:pt x="1182" y="20"/>
                  </a:lnTo>
                  <a:lnTo>
                    <a:pt x="1216" y="28"/>
                  </a:lnTo>
                  <a:lnTo>
                    <a:pt x="1250" y="38"/>
                  </a:lnTo>
                  <a:lnTo>
                    <a:pt x="1285" y="48"/>
                  </a:lnTo>
                  <a:lnTo>
                    <a:pt x="1318" y="61"/>
                  </a:lnTo>
                  <a:lnTo>
                    <a:pt x="1352" y="73"/>
                  </a:lnTo>
                  <a:lnTo>
                    <a:pt x="1387" y="87"/>
                  </a:lnTo>
                  <a:lnTo>
                    <a:pt x="1421" y="103"/>
                  </a:lnTo>
                  <a:lnTo>
                    <a:pt x="1456" y="119"/>
                  </a:lnTo>
                  <a:lnTo>
                    <a:pt x="1491" y="137"/>
                  </a:lnTo>
                  <a:lnTo>
                    <a:pt x="1527" y="158"/>
                  </a:lnTo>
                  <a:lnTo>
                    <a:pt x="1562" y="179"/>
                  </a:lnTo>
                  <a:lnTo>
                    <a:pt x="1598" y="202"/>
                  </a:lnTo>
                  <a:lnTo>
                    <a:pt x="1635" y="226"/>
                  </a:lnTo>
                  <a:lnTo>
                    <a:pt x="1672" y="251"/>
                  </a:lnTo>
                  <a:lnTo>
                    <a:pt x="1710" y="278"/>
                  </a:lnTo>
                  <a:lnTo>
                    <a:pt x="1734" y="296"/>
                  </a:lnTo>
                  <a:lnTo>
                    <a:pt x="1759" y="312"/>
                  </a:lnTo>
                  <a:lnTo>
                    <a:pt x="1783" y="328"/>
                  </a:lnTo>
                  <a:lnTo>
                    <a:pt x="1807" y="343"/>
                  </a:lnTo>
                  <a:lnTo>
                    <a:pt x="1831" y="356"/>
                  </a:lnTo>
                  <a:lnTo>
                    <a:pt x="1856" y="370"/>
                  </a:lnTo>
                  <a:lnTo>
                    <a:pt x="1880" y="384"/>
                  </a:lnTo>
                  <a:lnTo>
                    <a:pt x="1905" y="397"/>
                  </a:lnTo>
                  <a:lnTo>
                    <a:pt x="1955" y="420"/>
                  </a:lnTo>
                  <a:lnTo>
                    <a:pt x="2005" y="440"/>
                  </a:lnTo>
                  <a:lnTo>
                    <a:pt x="2054" y="460"/>
                  </a:lnTo>
                  <a:lnTo>
                    <a:pt x="2105" y="476"/>
                  </a:lnTo>
                  <a:lnTo>
                    <a:pt x="2155" y="491"/>
                  </a:lnTo>
                  <a:lnTo>
                    <a:pt x="2206" y="504"/>
                  </a:lnTo>
                  <a:lnTo>
                    <a:pt x="2256" y="516"/>
                  </a:lnTo>
                  <a:lnTo>
                    <a:pt x="2306" y="526"/>
                  </a:lnTo>
                  <a:lnTo>
                    <a:pt x="2356" y="534"/>
                  </a:lnTo>
                  <a:lnTo>
                    <a:pt x="2405" y="541"/>
                  </a:lnTo>
                  <a:lnTo>
                    <a:pt x="2455" y="548"/>
                  </a:lnTo>
                  <a:lnTo>
                    <a:pt x="2503" y="553"/>
                  </a:lnTo>
                  <a:lnTo>
                    <a:pt x="2503" y="593"/>
                  </a:lnTo>
                  <a:lnTo>
                    <a:pt x="2454" y="587"/>
                  </a:lnTo>
                  <a:lnTo>
                    <a:pt x="2403" y="581"/>
                  </a:lnTo>
                  <a:lnTo>
                    <a:pt x="2352" y="573"/>
                  </a:lnTo>
                  <a:lnTo>
                    <a:pt x="2301" y="565"/>
                  </a:lnTo>
                  <a:lnTo>
                    <a:pt x="2249" y="555"/>
                  </a:lnTo>
                  <a:lnTo>
                    <a:pt x="2198" y="542"/>
                  </a:lnTo>
                  <a:lnTo>
                    <a:pt x="2146" y="530"/>
                  </a:lnTo>
                  <a:lnTo>
                    <a:pt x="2095" y="514"/>
                  </a:lnTo>
                  <a:lnTo>
                    <a:pt x="2043" y="496"/>
                  </a:lnTo>
                  <a:lnTo>
                    <a:pt x="1991" y="477"/>
                  </a:lnTo>
                  <a:lnTo>
                    <a:pt x="1940" y="456"/>
                  </a:lnTo>
                  <a:lnTo>
                    <a:pt x="1888" y="432"/>
                  </a:lnTo>
                  <a:lnTo>
                    <a:pt x="1863" y="418"/>
                  </a:lnTo>
                  <a:lnTo>
                    <a:pt x="1838" y="406"/>
                  </a:lnTo>
                  <a:lnTo>
                    <a:pt x="1812" y="391"/>
                  </a:lnTo>
                  <a:lnTo>
                    <a:pt x="1787" y="376"/>
                  </a:lnTo>
                  <a:lnTo>
                    <a:pt x="1762" y="361"/>
                  </a:lnTo>
                  <a:lnTo>
                    <a:pt x="1737" y="345"/>
                  </a:lnTo>
                  <a:lnTo>
                    <a:pt x="1711" y="328"/>
                  </a:lnTo>
                  <a:lnTo>
                    <a:pt x="1687" y="311"/>
                  </a:lnTo>
                  <a:lnTo>
                    <a:pt x="1651" y="283"/>
                  </a:lnTo>
                  <a:lnTo>
                    <a:pt x="1614" y="259"/>
                  </a:lnTo>
                  <a:lnTo>
                    <a:pt x="1578" y="235"/>
                  </a:lnTo>
                  <a:lnTo>
                    <a:pt x="1543" y="213"/>
                  </a:lnTo>
                  <a:lnTo>
                    <a:pt x="1508" y="192"/>
                  </a:lnTo>
                  <a:lnTo>
                    <a:pt x="1474" y="173"/>
                  </a:lnTo>
                  <a:lnTo>
                    <a:pt x="1440" y="156"/>
                  </a:lnTo>
                  <a:lnTo>
                    <a:pt x="1406" y="139"/>
                  </a:lnTo>
                  <a:lnTo>
                    <a:pt x="1372" y="124"/>
                  </a:lnTo>
                  <a:lnTo>
                    <a:pt x="1339" y="110"/>
                  </a:lnTo>
                  <a:lnTo>
                    <a:pt x="1307" y="97"/>
                  </a:lnTo>
                  <a:lnTo>
                    <a:pt x="1273" y="86"/>
                  </a:lnTo>
                  <a:lnTo>
                    <a:pt x="1240" y="75"/>
                  </a:lnTo>
                  <a:lnTo>
                    <a:pt x="1207" y="67"/>
                  </a:lnTo>
                  <a:lnTo>
                    <a:pt x="1173" y="59"/>
                  </a:lnTo>
                  <a:lnTo>
                    <a:pt x="1140" y="53"/>
                  </a:lnTo>
                  <a:lnTo>
                    <a:pt x="1102" y="47"/>
                  </a:lnTo>
                  <a:lnTo>
                    <a:pt x="1066" y="42"/>
                  </a:lnTo>
                  <a:lnTo>
                    <a:pt x="1028" y="40"/>
                  </a:lnTo>
                  <a:lnTo>
                    <a:pt x="991" y="39"/>
                  </a:lnTo>
                  <a:lnTo>
                    <a:pt x="953" y="39"/>
                  </a:lnTo>
                  <a:lnTo>
                    <a:pt x="917" y="41"/>
                  </a:lnTo>
                  <a:lnTo>
                    <a:pt x="880" y="46"/>
                  </a:lnTo>
                  <a:lnTo>
                    <a:pt x="842" y="51"/>
                  </a:lnTo>
                  <a:lnTo>
                    <a:pt x="805" y="58"/>
                  </a:lnTo>
                  <a:lnTo>
                    <a:pt x="767" y="67"/>
                  </a:lnTo>
                  <a:lnTo>
                    <a:pt x="730" y="78"/>
                  </a:lnTo>
                  <a:lnTo>
                    <a:pt x="692" y="90"/>
                  </a:lnTo>
                  <a:lnTo>
                    <a:pt x="654" y="104"/>
                  </a:lnTo>
                  <a:lnTo>
                    <a:pt x="615" y="120"/>
                  </a:lnTo>
                  <a:lnTo>
                    <a:pt x="576" y="137"/>
                  </a:lnTo>
                  <a:lnTo>
                    <a:pt x="537" y="157"/>
                  </a:lnTo>
                  <a:lnTo>
                    <a:pt x="494" y="179"/>
                  </a:lnTo>
                  <a:lnTo>
                    <a:pt x="453" y="203"/>
                  </a:lnTo>
                  <a:lnTo>
                    <a:pt x="415" y="227"/>
                  </a:lnTo>
                  <a:lnTo>
                    <a:pt x="379" y="252"/>
                  </a:lnTo>
                  <a:lnTo>
                    <a:pt x="343" y="277"/>
                  </a:lnTo>
                  <a:lnTo>
                    <a:pt x="311" y="305"/>
                  </a:lnTo>
                  <a:lnTo>
                    <a:pt x="280" y="332"/>
                  </a:lnTo>
                  <a:lnTo>
                    <a:pt x="251" y="361"/>
                  </a:lnTo>
                  <a:lnTo>
                    <a:pt x="224" y="391"/>
                  </a:lnTo>
                  <a:lnTo>
                    <a:pt x="198" y="422"/>
                  </a:lnTo>
                  <a:lnTo>
                    <a:pt x="174" y="453"/>
                  </a:lnTo>
                  <a:lnTo>
                    <a:pt x="154" y="486"/>
                  </a:lnTo>
                  <a:lnTo>
                    <a:pt x="133" y="520"/>
                  </a:lnTo>
                  <a:lnTo>
                    <a:pt x="115" y="555"/>
                  </a:lnTo>
                  <a:lnTo>
                    <a:pt x="99" y="592"/>
                  </a:lnTo>
                  <a:lnTo>
                    <a:pt x="84" y="628"/>
                  </a:lnTo>
                  <a:lnTo>
                    <a:pt x="75" y="654"/>
                  </a:lnTo>
                  <a:lnTo>
                    <a:pt x="67" y="680"/>
                  </a:lnTo>
                  <a:lnTo>
                    <a:pt x="60" y="705"/>
                  </a:lnTo>
                  <a:lnTo>
                    <a:pt x="54" y="732"/>
                  </a:lnTo>
                  <a:lnTo>
                    <a:pt x="49" y="759"/>
                  </a:lnTo>
                  <a:lnTo>
                    <a:pt x="46" y="787"/>
                  </a:lnTo>
                  <a:lnTo>
                    <a:pt x="42" y="815"/>
                  </a:lnTo>
                  <a:lnTo>
                    <a:pt x="40" y="844"/>
                  </a:lnTo>
                  <a:lnTo>
                    <a:pt x="39" y="873"/>
                  </a:lnTo>
                  <a:lnTo>
                    <a:pt x="39" y="904"/>
                  </a:lnTo>
                  <a:lnTo>
                    <a:pt x="40" y="935"/>
                  </a:lnTo>
                  <a:lnTo>
                    <a:pt x="42" y="966"/>
                  </a:lnTo>
                  <a:lnTo>
                    <a:pt x="45" y="998"/>
                  </a:lnTo>
                  <a:lnTo>
                    <a:pt x="49" y="1031"/>
                  </a:lnTo>
                  <a:lnTo>
                    <a:pt x="54" y="1065"/>
                  </a:lnTo>
                  <a:lnTo>
                    <a:pt x="60" y="1101"/>
                  </a:lnTo>
                  <a:lnTo>
                    <a:pt x="69" y="1151"/>
                  </a:lnTo>
                  <a:lnTo>
                    <a:pt x="78" y="1203"/>
                  </a:lnTo>
                  <a:lnTo>
                    <a:pt x="89" y="1255"/>
                  </a:lnTo>
                  <a:lnTo>
                    <a:pt x="100" y="1306"/>
                  </a:lnTo>
                  <a:lnTo>
                    <a:pt x="111" y="1357"/>
                  </a:lnTo>
                  <a:lnTo>
                    <a:pt x="123" y="1407"/>
                  </a:lnTo>
                  <a:lnTo>
                    <a:pt x="134" y="1459"/>
                  </a:lnTo>
                  <a:lnTo>
                    <a:pt x="146" y="1508"/>
                  </a:lnTo>
                  <a:lnTo>
                    <a:pt x="156" y="1554"/>
                  </a:lnTo>
                  <a:lnTo>
                    <a:pt x="166" y="1600"/>
                  </a:lnTo>
                  <a:lnTo>
                    <a:pt x="177" y="1646"/>
                  </a:lnTo>
                  <a:lnTo>
                    <a:pt x="187" y="1692"/>
                  </a:lnTo>
                  <a:lnTo>
                    <a:pt x="196" y="1737"/>
                  </a:lnTo>
                  <a:lnTo>
                    <a:pt x="206" y="1783"/>
                  </a:lnTo>
                  <a:lnTo>
                    <a:pt x="216" y="1830"/>
                  </a:lnTo>
                  <a:lnTo>
                    <a:pt x="225" y="1876"/>
                  </a:lnTo>
                  <a:lnTo>
                    <a:pt x="233" y="1926"/>
                  </a:lnTo>
                  <a:lnTo>
                    <a:pt x="241" y="1974"/>
                  </a:lnTo>
                  <a:lnTo>
                    <a:pt x="248" y="2022"/>
                  </a:lnTo>
                  <a:lnTo>
                    <a:pt x="255" y="2070"/>
                  </a:lnTo>
                  <a:lnTo>
                    <a:pt x="259" y="2117"/>
                  </a:lnTo>
                  <a:lnTo>
                    <a:pt x="264" y="2164"/>
                  </a:lnTo>
                  <a:lnTo>
                    <a:pt x="267" y="2210"/>
                  </a:lnTo>
                  <a:lnTo>
                    <a:pt x="270" y="2256"/>
                  </a:lnTo>
                  <a:lnTo>
                    <a:pt x="272" y="2302"/>
                  </a:lnTo>
                  <a:lnTo>
                    <a:pt x="273" y="2346"/>
                  </a:lnTo>
                  <a:lnTo>
                    <a:pt x="273" y="2391"/>
                  </a:lnTo>
                  <a:lnTo>
                    <a:pt x="272" y="2436"/>
                  </a:lnTo>
                  <a:lnTo>
                    <a:pt x="271" y="2479"/>
                  </a:lnTo>
                  <a:lnTo>
                    <a:pt x="267" y="2523"/>
                  </a:lnTo>
                  <a:lnTo>
                    <a:pt x="264" y="2567"/>
                  </a:lnTo>
                  <a:lnTo>
                    <a:pt x="260" y="2610"/>
                  </a:lnTo>
                  <a:lnTo>
                    <a:pt x="257" y="2645"/>
                  </a:lnTo>
                  <a:lnTo>
                    <a:pt x="253" y="2679"/>
                  </a:lnTo>
                  <a:lnTo>
                    <a:pt x="250" y="2713"/>
                  </a:lnTo>
                  <a:lnTo>
                    <a:pt x="248" y="2748"/>
                  </a:lnTo>
                  <a:lnTo>
                    <a:pt x="244" y="2786"/>
                  </a:lnTo>
                  <a:lnTo>
                    <a:pt x="241" y="2825"/>
                  </a:lnTo>
                  <a:lnTo>
                    <a:pt x="236" y="2865"/>
                  </a:lnTo>
                  <a:lnTo>
                    <a:pt x="233" y="2904"/>
                  </a:lnTo>
                  <a:lnTo>
                    <a:pt x="227" y="2943"/>
                  </a:lnTo>
                  <a:lnTo>
                    <a:pt x="221" y="2983"/>
                  </a:lnTo>
                  <a:lnTo>
                    <a:pt x="214" y="3022"/>
                  </a:lnTo>
                  <a:lnTo>
                    <a:pt x="208" y="3061"/>
                  </a:lnTo>
                  <a:lnTo>
                    <a:pt x="167" y="30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 name="Freeform 15">
              <a:extLst>
                <a:ext uri="{FF2B5EF4-FFF2-40B4-BE49-F238E27FC236}">
                  <a16:creationId xmlns:a16="http://schemas.microsoft.com/office/drawing/2014/main" id="{88B67315-9BBA-4043-83AA-7992CB2981F6}"/>
                </a:ext>
              </a:extLst>
            </p:cNvPr>
            <p:cNvSpPr>
              <a:spLocks/>
            </p:cNvSpPr>
            <p:nvPr userDrawn="1"/>
          </p:nvSpPr>
          <p:spPr bwMode="auto">
            <a:xfrm>
              <a:off x="10153105" y="4466539"/>
              <a:ext cx="2042512" cy="2391458"/>
            </a:xfrm>
            <a:custGeom>
              <a:avLst/>
              <a:gdLst>
                <a:gd name="T0" fmla="*/ 307 w 3075"/>
                <a:gd name="T1" fmla="*/ 3474 h 3596"/>
                <a:gd name="T2" fmla="*/ 346 w 3075"/>
                <a:gd name="T3" fmla="*/ 3313 h 3596"/>
                <a:gd name="T4" fmla="*/ 368 w 3075"/>
                <a:gd name="T5" fmla="*/ 3140 h 3596"/>
                <a:gd name="T6" fmla="*/ 374 w 3075"/>
                <a:gd name="T7" fmla="*/ 2899 h 3596"/>
                <a:gd name="T8" fmla="*/ 370 w 3075"/>
                <a:gd name="T9" fmla="*/ 2614 h 3596"/>
                <a:gd name="T10" fmla="*/ 359 w 3075"/>
                <a:gd name="T11" fmla="*/ 2473 h 3596"/>
                <a:gd name="T12" fmla="*/ 324 w 3075"/>
                <a:gd name="T13" fmla="*/ 2275 h 3596"/>
                <a:gd name="T14" fmla="*/ 228 w 3075"/>
                <a:gd name="T15" fmla="*/ 1894 h 3596"/>
                <a:gd name="T16" fmla="*/ 127 w 3075"/>
                <a:gd name="T17" fmla="*/ 1566 h 3596"/>
                <a:gd name="T18" fmla="*/ 89 w 3075"/>
                <a:gd name="T19" fmla="*/ 1442 h 3596"/>
                <a:gd name="T20" fmla="*/ 25 w 3075"/>
                <a:gd name="T21" fmla="*/ 1183 h 3596"/>
                <a:gd name="T22" fmla="*/ 0 w 3075"/>
                <a:gd name="T23" fmla="*/ 903 h 3596"/>
                <a:gd name="T24" fmla="*/ 24 w 3075"/>
                <a:gd name="T25" fmla="*/ 632 h 3596"/>
                <a:gd name="T26" fmla="*/ 71 w 3075"/>
                <a:gd name="T27" fmla="*/ 459 h 3596"/>
                <a:gd name="T28" fmla="*/ 127 w 3075"/>
                <a:gd name="T29" fmla="*/ 371 h 3596"/>
                <a:gd name="T30" fmla="*/ 208 w 3075"/>
                <a:gd name="T31" fmla="*/ 311 h 3596"/>
                <a:gd name="T32" fmla="*/ 352 w 3075"/>
                <a:gd name="T33" fmla="*/ 262 h 3596"/>
                <a:gd name="T34" fmla="*/ 550 w 3075"/>
                <a:gd name="T35" fmla="*/ 199 h 3596"/>
                <a:gd name="T36" fmla="*/ 710 w 3075"/>
                <a:gd name="T37" fmla="*/ 146 h 3596"/>
                <a:gd name="T38" fmla="*/ 892 w 3075"/>
                <a:gd name="T39" fmla="*/ 90 h 3596"/>
                <a:gd name="T40" fmla="*/ 1188 w 3075"/>
                <a:gd name="T41" fmla="*/ 23 h 3596"/>
                <a:gd name="T42" fmla="*/ 1460 w 3075"/>
                <a:gd name="T43" fmla="*/ 0 h 3596"/>
                <a:gd name="T44" fmla="*/ 1718 w 3075"/>
                <a:gd name="T45" fmla="*/ 22 h 3596"/>
                <a:gd name="T46" fmla="*/ 2001 w 3075"/>
                <a:gd name="T47" fmla="*/ 79 h 3596"/>
                <a:gd name="T48" fmla="*/ 2290 w 3075"/>
                <a:gd name="T49" fmla="*/ 160 h 3596"/>
                <a:gd name="T50" fmla="*/ 2589 w 3075"/>
                <a:gd name="T51" fmla="*/ 263 h 3596"/>
                <a:gd name="T52" fmla="*/ 2817 w 3075"/>
                <a:gd name="T53" fmla="*/ 350 h 3596"/>
                <a:gd name="T54" fmla="*/ 3022 w 3075"/>
                <a:gd name="T55" fmla="*/ 412 h 3596"/>
                <a:gd name="T56" fmla="*/ 3020 w 3075"/>
                <a:gd name="T57" fmla="*/ 451 h 3596"/>
                <a:gd name="T58" fmla="*/ 2808 w 3075"/>
                <a:gd name="T59" fmla="*/ 388 h 3596"/>
                <a:gd name="T60" fmla="*/ 2575 w 3075"/>
                <a:gd name="T61" fmla="*/ 300 h 3596"/>
                <a:gd name="T62" fmla="*/ 2279 w 3075"/>
                <a:gd name="T63" fmla="*/ 198 h 3596"/>
                <a:gd name="T64" fmla="*/ 1992 w 3075"/>
                <a:gd name="T65" fmla="*/ 118 h 3596"/>
                <a:gd name="T66" fmla="*/ 1712 w 3075"/>
                <a:gd name="T67" fmla="*/ 61 h 3596"/>
                <a:gd name="T68" fmla="*/ 1460 w 3075"/>
                <a:gd name="T69" fmla="*/ 40 h 3596"/>
                <a:gd name="T70" fmla="*/ 1193 w 3075"/>
                <a:gd name="T71" fmla="*/ 62 h 3596"/>
                <a:gd name="T72" fmla="*/ 902 w 3075"/>
                <a:gd name="T73" fmla="*/ 128 h 3596"/>
                <a:gd name="T74" fmla="*/ 721 w 3075"/>
                <a:gd name="T75" fmla="*/ 184 h 3596"/>
                <a:gd name="T76" fmla="*/ 563 w 3075"/>
                <a:gd name="T77" fmla="*/ 235 h 3596"/>
                <a:gd name="T78" fmla="*/ 363 w 3075"/>
                <a:gd name="T79" fmla="*/ 300 h 3596"/>
                <a:gd name="T80" fmla="*/ 228 w 3075"/>
                <a:gd name="T81" fmla="*/ 346 h 3596"/>
                <a:gd name="T82" fmla="*/ 156 w 3075"/>
                <a:gd name="T83" fmla="*/ 398 h 3596"/>
                <a:gd name="T84" fmla="*/ 106 w 3075"/>
                <a:gd name="T85" fmla="*/ 476 h 3596"/>
                <a:gd name="T86" fmla="*/ 63 w 3075"/>
                <a:gd name="T87" fmla="*/ 640 h 3596"/>
                <a:gd name="T88" fmla="*/ 39 w 3075"/>
                <a:gd name="T89" fmla="*/ 903 h 3596"/>
                <a:gd name="T90" fmla="*/ 64 w 3075"/>
                <a:gd name="T91" fmla="*/ 1177 h 3596"/>
                <a:gd name="T92" fmla="*/ 127 w 3075"/>
                <a:gd name="T93" fmla="*/ 1431 h 3596"/>
                <a:gd name="T94" fmla="*/ 165 w 3075"/>
                <a:gd name="T95" fmla="*/ 1554 h 3596"/>
                <a:gd name="T96" fmla="*/ 266 w 3075"/>
                <a:gd name="T97" fmla="*/ 1884 h 3596"/>
                <a:gd name="T98" fmla="*/ 363 w 3075"/>
                <a:gd name="T99" fmla="*/ 2267 h 3596"/>
                <a:gd name="T100" fmla="*/ 398 w 3075"/>
                <a:gd name="T101" fmla="*/ 2469 h 3596"/>
                <a:gd name="T102" fmla="*/ 410 w 3075"/>
                <a:gd name="T103" fmla="*/ 2613 h 3596"/>
                <a:gd name="T104" fmla="*/ 414 w 3075"/>
                <a:gd name="T105" fmla="*/ 2899 h 3596"/>
                <a:gd name="T106" fmla="*/ 407 w 3075"/>
                <a:gd name="T107" fmla="*/ 3140 h 3596"/>
                <a:gd name="T108" fmla="*/ 386 w 3075"/>
                <a:gd name="T109" fmla="*/ 3313 h 3596"/>
                <a:gd name="T110" fmla="*/ 348 w 3075"/>
                <a:gd name="T111" fmla="*/ 3474 h 3596"/>
                <a:gd name="T112" fmla="*/ 262 w 3075"/>
                <a:gd name="T113" fmla="*/ 3596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5" h="3596">
                  <a:moveTo>
                    <a:pt x="262" y="3596"/>
                  </a:moveTo>
                  <a:lnTo>
                    <a:pt x="275" y="3566"/>
                  </a:lnTo>
                  <a:lnTo>
                    <a:pt x="286" y="3536"/>
                  </a:lnTo>
                  <a:lnTo>
                    <a:pt x="297" y="3505"/>
                  </a:lnTo>
                  <a:lnTo>
                    <a:pt x="307" y="3474"/>
                  </a:lnTo>
                  <a:lnTo>
                    <a:pt x="316" y="3443"/>
                  </a:lnTo>
                  <a:lnTo>
                    <a:pt x="325" y="3411"/>
                  </a:lnTo>
                  <a:lnTo>
                    <a:pt x="332" y="3379"/>
                  </a:lnTo>
                  <a:lnTo>
                    <a:pt x="340" y="3346"/>
                  </a:lnTo>
                  <a:lnTo>
                    <a:pt x="346" y="3313"/>
                  </a:lnTo>
                  <a:lnTo>
                    <a:pt x="352" y="3279"/>
                  </a:lnTo>
                  <a:lnTo>
                    <a:pt x="357" y="3245"/>
                  </a:lnTo>
                  <a:lnTo>
                    <a:pt x="361" y="3209"/>
                  </a:lnTo>
                  <a:lnTo>
                    <a:pt x="364" y="3175"/>
                  </a:lnTo>
                  <a:lnTo>
                    <a:pt x="368" y="3140"/>
                  </a:lnTo>
                  <a:lnTo>
                    <a:pt x="370" y="3103"/>
                  </a:lnTo>
                  <a:lnTo>
                    <a:pt x="371" y="3066"/>
                  </a:lnTo>
                  <a:lnTo>
                    <a:pt x="372" y="3011"/>
                  </a:lnTo>
                  <a:lnTo>
                    <a:pt x="374" y="2955"/>
                  </a:lnTo>
                  <a:lnTo>
                    <a:pt x="374" y="2899"/>
                  </a:lnTo>
                  <a:lnTo>
                    <a:pt x="374" y="2841"/>
                  </a:lnTo>
                  <a:lnTo>
                    <a:pt x="374" y="2785"/>
                  </a:lnTo>
                  <a:lnTo>
                    <a:pt x="374" y="2728"/>
                  </a:lnTo>
                  <a:lnTo>
                    <a:pt x="372" y="2670"/>
                  </a:lnTo>
                  <a:lnTo>
                    <a:pt x="370" y="2614"/>
                  </a:lnTo>
                  <a:lnTo>
                    <a:pt x="369" y="2588"/>
                  </a:lnTo>
                  <a:lnTo>
                    <a:pt x="368" y="2560"/>
                  </a:lnTo>
                  <a:lnTo>
                    <a:pt x="365" y="2533"/>
                  </a:lnTo>
                  <a:lnTo>
                    <a:pt x="362" y="2503"/>
                  </a:lnTo>
                  <a:lnTo>
                    <a:pt x="359" y="2473"/>
                  </a:lnTo>
                  <a:lnTo>
                    <a:pt x="354" y="2441"/>
                  </a:lnTo>
                  <a:lnTo>
                    <a:pt x="349" y="2407"/>
                  </a:lnTo>
                  <a:lnTo>
                    <a:pt x="343" y="2371"/>
                  </a:lnTo>
                  <a:lnTo>
                    <a:pt x="335" y="2323"/>
                  </a:lnTo>
                  <a:lnTo>
                    <a:pt x="324" y="2275"/>
                  </a:lnTo>
                  <a:lnTo>
                    <a:pt x="315" y="2227"/>
                  </a:lnTo>
                  <a:lnTo>
                    <a:pt x="304" y="2178"/>
                  </a:lnTo>
                  <a:lnTo>
                    <a:pt x="281" y="2083"/>
                  </a:lnTo>
                  <a:lnTo>
                    <a:pt x="255" y="1988"/>
                  </a:lnTo>
                  <a:lnTo>
                    <a:pt x="228" y="1894"/>
                  </a:lnTo>
                  <a:lnTo>
                    <a:pt x="200" y="1801"/>
                  </a:lnTo>
                  <a:lnTo>
                    <a:pt x="172" y="1708"/>
                  </a:lnTo>
                  <a:lnTo>
                    <a:pt x="143" y="1615"/>
                  </a:lnTo>
                  <a:lnTo>
                    <a:pt x="135" y="1591"/>
                  </a:lnTo>
                  <a:lnTo>
                    <a:pt x="127" y="1566"/>
                  </a:lnTo>
                  <a:lnTo>
                    <a:pt x="120" y="1542"/>
                  </a:lnTo>
                  <a:lnTo>
                    <a:pt x="112" y="1517"/>
                  </a:lnTo>
                  <a:lnTo>
                    <a:pt x="104" y="1491"/>
                  </a:lnTo>
                  <a:lnTo>
                    <a:pt x="97" y="1467"/>
                  </a:lnTo>
                  <a:lnTo>
                    <a:pt x="89" y="1442"/>
                  </a:lnTo>
                  <a:lnTo>
                    <a:pt x="81" y="1418"/>
                  </a:lnTo>
                  <a:lnTo>
                    <a:pt x="64" y="1358"/>
                  </a:lnTo>
                  <a:lnTo>
                    <a:pt x="49" y="1299"/>
                  </a:lnTo>
                  <a:lnTo>
                    <a:pt x="36" y="1241"/>
                  </a:lnTo>
                  <a:lnTo>
                    <a:pt x="25" y="1183"/>
                  </a:lnTo>
                  <a:lnTo>
                    <a:pt x="16" y="1125"/>
                  </a:lnTo>
                  <a:lnTo>
                    <a:pt x="9" y="1069"/>
                  </a:lnTo>
                  <a:lnTo>
                    <a:pt x="4" y="1013"/>
                  </a:lnTo>
                  <a:lnTo>
                    <a:pt x="1" y="958"/>
                  </a:lnTo>
                  <a:lnTo>
                    <a:pt x="0" y="903"/>
                  </a:lnTo>
                  <a:lnTo>
                    <a:pt x="1" y="848"/>
                  </a:lnTo>
                  <a:lnTo>
                    <a:pt x="3" y="794"/>
                  </a:lnTo>
                  <a:lnTo>
                    <a:pt x="9" y="740"/>
                  </a:lnTo>
                  <a:lnTo>
                    <a:pt x="16" y="686"/>
                  </a:lnTo>
                  <a:lnTo>
                    <a:pt x="24" y="632"/>
                  </a:lnTo>
                  <a:lnTo>
                    <a:pt x="35" y="580"/>
                  </a:lnTo>
                  <a:lnTo>
                    <a:pt x="48" y="527"/>
                  </a:lnTo>
                  <a:lnTo>
                    <a:pt x="55" y="503"/>
                  </a:lnTo>
                  <a:lnTo>
                    <a:pt x="63" y="481"/>
                  </a:lnTo>
                  <a:lnTo>
                    <a:pt x="71" y="459"/>
                  </a:lnTo>
                  <a:lnTo>
                    <a:pt x="80" y="438"/>
                  </a:lnTo>
                  <a:lnTo>
                    <a:pt x="90" y="420"/>
                  </a:lnTo>
                  <a:lnTo>
                    <a:pt x="102" y="403"/>
                  </a:lnTo>
                  <a:lnTo>
                    <a:pt x="114" y="386"/>
                  </a:lnTo>
                  <a:lnTo>
                    <a:pt x="127" y="371"/>
                  </a:lnTo>
                  <a:lnTo>
                    <a:pt x="141" y="357"/>
                  </a:lnTo>
                  <a:lnTo>
                    <a:pt x="157" y="343"/>
                  </a:lnTo>
                  <a:lnTo>
                    <a:pt x="173" y="332"/>
                  </a:lnTo>
                  <a:lnTo>
                    <a:pt x="190" y="320"/>
                  </a:lnTo>
                  <a:lnTo>
                    <a:pt x="208" y="311"/>
                  </a:lnTo>
                  <a:lnTo>
                    <a:pt x="229" y="302"/>
                  </a:lnTo>
                  <a:lnTo>
                    <a:pt x="250" y="294"/>
                  </a:lnTo>
                  <a:lnTo>
                    <a:pt x="271" y="286"/>
                  </a:lnTo>
                  <a:lnTo>
                    <a:pt x="312" y="274"/>
                  </a:lnTo>
                  <a:lnTo>
                    <a:pt x="352" y="262"/>
                  </a:lnTo>
                  <a:lnTo>
                    <a:pt x="392" y="249"/>
                  </a:lnTo>
                  <a:lnTo>
                    <a:pt x="432" y="237"/>
                  </a:lnTo>
                  <a:lnTo>
                    <a:pt x="471" y="224"/>
                  </a:lnTo>
                  <a:lnTo>
                    <a:pt x="511" y="211"/>
                  </a:lnTo>
                  <a:lnTo>
                    <a:pt x="550" y="199"/>
                  </a:lnTo>
                  <a:lnTo>
                    <a:pt x="589" y="185"/>
                  </a:lnTo>
                  <a:lnTo>
                    <a:pt x="619" y="176"/>
                  </a:lnTo>
                  <a:lnTo>
                    <a:pt x="649" y="165"/>
                  </a:lnTo>
                  <a:lnTo>
                    <a:pt x="680" y="156"/>
                  </a:lnTo>
                  <a:lnTo>
                    <a:pt x="710" y="146"/>
                  </a:lnTo>
                  <a:lnTo>
                    <a:pt x="739" y="137"/>
                  </a:lnTo>
                  <a:lnTo>
                    <a:pt x="769" y="126"/>
                  </a:lnTo>
                  <a:lnTo>
                    <a:pt x="800" y="117"/>
                  </a:lnTo>
                  <a:lnTo>
                    <a:pt x="830" y="108"/>
                  </a:lnTo>
                  <a:lnTo>
                    <a:pt x="892" y="90"/>
                  </a:lnTo>
                  <a:lnTo>
                    <a:pt x="954" y="73"/>
                  </a:lnTo>
                  <a:lnTo>
                    <a:pt x="1014" y="58"/>
                  </a:lnTo>
                  <a:lnTo>
                    <a:pt x="1072" y="44"/>
                  </a:lnTo>
                  <a:lnTo>
                    <a:pt x="1131" y="32"/>
                  </a:lnTo>
                  <a:lnTo>
                    <a:pt x="1188" y="23"/>
                  </a:lnTo>
                  <a:lnTo>
                    <a:pt x="1243" y="15"/>
                  </a:lnTo>
                  <a:lnTo>
                    <a:pt x="1299" y="8"/>
                  </a:lnTo>
                  <a:lnTo>
                    <a:pt x="1353" y="4"/>
                  </a:lnTo>
                  <a:lnTo>
                    <a:pt x="1407" y="1"/>
                  </a:lnTo>
                  <a:lnTo>
                    <a:pt x="1460" y="0"/>
                  </a:lnTo>
                  <a:lnTo>
                    <a:pt x="1513" y="1"/>
                  </a:lnTo>
                  <a:lnTo>
                    <a:pt x="1565" y="4"/>
                  </a:lnTo>
                  <a:lnTo>
                    <a:pt x="1617" y="8"/>
                  </a:lnTo>
                  <a:lnTo>
                    <a:pt x="1667" y="14"/>
                  </a:lnTo>
                  <a:lnTo>
                    <a:pt x="1718" y="22"/>
                  </a:lnTo>
                  <a:lnTo>
                    <a:pt x="1775" y="31"/>
                  </a:lnTo>
                  <a:lnTo>
                    <a:pt x="1832" y="43"/>
                  </a:lnTo>
                  <a:lnTo>
                    <a:pt x="1888" y="54"/>
                  </a:lnTo>
                  <a:lnTo>
                    <a:pt x="1944" y="67"/>
                  </a:lnTo>
                  <a:lnTo>
                    <a:pt x="2001" y="79"/>
                  </a:lnTo>
                  <a:lnTo>
                    <a:pt x="2059" y="94"/>
                  </a:lnTo>
                  <a:lnTo>
                    <a:pt x="2116" y="109"/>
                  </a:lnTo>
                  <a:lnTo>
                    <a:pt x="2175" y="125"/>
                  </a:lnTo>
                  <a:lnTo>
                    <a:pt x="2232" y="143"/>
                  </a:lnTo>
                  <a:lnTo>
                    <a:pt x="2290" y="160"/>
                  </a:lnTo>
                  <a:lnTo>
                    <a:pt x="2349" y="178"/>
                  </a:lnTo>
                  <a:lnTo>
                    <a:pt x="2409" y="198"/>
                  </a:lnTo>
                  <a:lnTo>
                    <a:pt x="2468" y="218"/>
                  </a:lnTo>
                  <a:lnTo>
                    <a:pt x="2528" y="240"/>
                  </a:lnTo>
                  <a:lnTo>
                    <a:pt x="2589" y="263"/>
                  </a:lnTo>
                  <a:lnTo>
                    <a:pt x="2649" y="286"/>
                  </a:lnTo>
                  <a:lnTo>
                    <a:pt x="2667" y="293"/>
                  </a:lnTo>
                  <a:lnTo>
                    <a:pt x="2717" y="312"/>
                  </a:lnTo>
                  <a:lnTo>
                    <a:pt x="2766" y="332"/>
                  </a:lnTo>
                  <a:lnTo>
                    <a:pt x="2817" y="350"/>
                  </a:lnTo>
                  <a:lnTo>
                    <a:pt x="2867" y="367"/>
                  </a:lnTo>
                  <a:lnTo>
                    <a:pt x="2919" y="383"/>
                  </a:lnTo>
                  <a:lnTo>
                    <a:pt x="2971" y="398"/>
                  </a:lnTo>
                  <a:lnTo>
                    <a:pt x="2996" y="405"/>
                  </a:lnTo>
                  <a:lnTo>
                    <a:pt x="3022" y="412"/>
                  </a:lnTo>
                  <a:lnTo>
                    <a:pt x="3049" y="418"/>
                  </a:lnTo>
                  <a:lnTo>
                    <a:pt x="3075" y="422"/>
                  </a:lnTo>
                  <a:lnTo>
                    <a:pt x="3075" y="463"/>
                  </a:lnTo>
                  <a:lnTo>
                    <a:pt x="3047" y="457"/>
                  </a:lnTo>
                  <a:lnTo>
                    <a:pt x="3020" y="451"/>
                  </a:lnTo>
                  <a:lnTo>
                    <a:pt x="2994" y="445"/>
                  </a:lnTo>
                  <a:lnTo>
                    <a:pt x="2966" y="438"/>
                  </a:lnTo>
                  <a:lnTo>
                    <a:pt x="2912" y="424"/>
                  </a:lnTo>
                  <a:lnTo>
                    <a:pt x="2859" y="406"/>
                  </a:lnTo>
                  <a:lnTo>
                    <a:pt x="2808" y="388"/>
                  </a:lnTo>
                  <a:lnTo>
                    <a:pt x="2755" y="370"/>
                  </a:lnTo>
                  <a:lnTo>
                    <a:pt x="2704" y="349"/>
                  </a:lnTo>
                  <a:lnTo>
                    <a:pt x="2653" y="329"/>
                  </a:lnTo>
                  <a:lnTo>
                    <a:pt x="2636" y="323"/>
                  </a:lnTo>
                  <a:lnTo>
                    <a:pt x="2575" y="300"/>
                  </a:lnTo>
                  <a:lnTo>
                    <a:pt x="2515" y="278"/>
                  </a:lnTo>
                  <a:lnTo>
                    <a:pt x="2456" y="256"/>
                  </a:lnTo>
                  <a:lnTo>
                    <a:pt x="2396" y="235"/>
                  </a:lnTo>
                  <a:lnTo>
                    <a:pt x="2337" y="216"/>
                  </a:lnTo>
                  <a:lnTo>
                    <a:pt x="2279" y="198"/>
                  </a:lnTo>
                  <a:lnTo>
                    <a:pt x="2222" y="180"/>
                  </a:lnTo>
                  <a:lnTo>
                    <a:pt x="2163" y="163"/>
                  </a:lnTo>
                  <a:lnTo>
                    <a:pt x="2106" y="147"/>
                  </a:lnTo>
                  <a:lnTo>
                    <a:pt x="2049" y="132"/>
                  </a:lnTo>
                  <a:lnTo>
                    <a:pt x="1992" y="118"/>
                  </a:lnTo>
                  <a:lnTo>
                    <a:pt x="1936" y="105"/>
                  </a:lnTo>
                  <a:lnTo>
                    <a:pt x="1880" y="92"/>
                  </a:lnTo>
                  <a:lnTo>
                    <a:pt x="1823" y="81"/>
                  </a:lnTo>
                  <a:lnTo>
                    <a:pt x="1767" y="70"/>
                  </a:lnTo>
                  <a:lnTo>
                    <a:pt x="1712" y="61"/>
                  </a:lnTo>
                  <a:lnTo>
                    <a:pt x="1662" y="53"/>
                  </a:lnTo>
                  <a:lnTo>
                    <a:pt x="1612" y="47"/>
                  </a:lnTo>
                  <a:lnTo>
                    <a:pt x="1562" y="43"/>
                  </a:lnTo>
                  <a:lnTo>
                    <a:pt x="1511" y="40"/>
                  </a:lnTo>
                  <a:lnTo>
                    <a:pt x="1460" y="40"/>
                  </a:lnTo>
                  <a:lnTo>
                    <a:pt x="1407" y="40"/>
                  </a:lnTo>
                  <a:lnTo>
                    <a:pt x="1354" y="44"/>
                  </a:lnTo>
                  <a:lnTo>
                    <a:pt x="1302" y="48"/>
                  </a:lnTo>
                  <a:lnTo>
                    <a:pt x="1248" y="54"/>
                  </a:lnTo>
                  <a:lnTo>
                    <a:pt x="1193" y="62"/>
                  </a:lnTo>
                  <a:lnTo>
                    <a:pt x="1136" y="71"/>
                  </a:lnTo>
                  <a:lnTo>
                    <a:pt x="1080" y="83"/>
                  </a:lnTo>
                  <a:lnTo>
                    <a:pt x="1022" y="95"/>
                  </a:lnTo>
                  <a:lnTo>
                    <a:pt x="963" y="110"/>
                  </a:lnTo>
                  <a:lnTo>
                    <a:pt x="902" y="128"/>
                  </a:lnTo>
                  <a:lnTo>
                    <a:pt x="842" y="146"/>
                  </a:lnTo>
                  <a:lnTo>
                    <a:pt x="812" y="155"/>
                  </a:lnTo>
                  <a:lnTo>
                    <a:pt x="782" y="164"/>
                  </a:lnTo>
                  <a:lnTo>
                    <a:pt x="751" y="175"/>
                  </a:lnTo>
                  <a:lnTo>
                    <a:pt x="721" y="184"/>
                  </a:lnTo>
                  <a:lnTo>
                    <a:pt x="691" y="194"/>
                  </a:lnTo>
                  <a:lnTo>
                    <a:pt x="661" y="203"/>
                  </a:lnTo>
                  <a:lnTo>
                    <a:pt x="632" y="214"/>
                  </a:lnTo>
                  <a:lnTo>
                    <a:pt x="602" y="223"/>
                  </a:lnTo>
                  <a:lnTo>
                    <a:pt x="563" y="235"/>
                  </a:lnTo>
                  <a:lnTo>
                    <a:pt x="523" y="248"/>
                  </a:lnTo>
                  <a:lnTo>
                    <a:pt x="484" y="262"/>
                  </a:lnTo>
                  <a:lnTo>
                    <a:pt x="443" y="274"/>
                  </a:lnTo>
                  <a:lnTo>
                    <a:pt x="403" y="287"/>
                  </a:lnTo>
                  <a:lnTo>
                    <a:pt x="363" y="300"/>
                  </a:lnTo>
                  <a:lnTo>
                    <a:pt x="323" y="312"/>
                  </a:lnTo>
                  <a:lnTo>
                    <a:pt x="283" y="324"/>
                  </a:lnTo>
                  <a:lnTo>
                    <a:pt x="263" y="331"/>
                  </a:lnTo>
                  <a:lnTo>
                    <a:pt x="245" y="338"/>
                  </a:lnTo>
                  <a:lnTo>
                    <a:pt x="228" y="346"/>
                  </a:lnTo>
                  <a:lnTo>
                    <a:pt x="211" y="355"/>
                  </a:lnTo>
                  <a:lnTo>
                    <a:pt x="196" y="364"/>
                  </a:lnTo>
                  <a:lnTo>
                    <a:pt x="181" y="374"/>
                  </a:lnTo>
                  <a:lnTo>
                    <a:pt x="168" y="386"/>
                  </a:lnTo>
                  <a:lnTo>
                    <a:pt x="156" y="398"/>
                  </a:lnTo>
                  <a:lnTo>
                    <a:pt x="144" y="412"/>
                  </a:lnTo>
                  <a:lnTo>
                    <a:pt x="134" y="426"/>
                  </a:lnTo>
                  <a:lnTo>
                    <a:pt x="123" y="442"/>
                  </a:lnTo>
                  <a:lnTo>
                    <a:pt x="114" y="458"/>
                  </a:lnTo>
                  <a:lnTo>
                    <a:pt x="106" y="476"/>
                  </a:lnTo>
                  <a:lnTo>
                    <a:pt x="99" y="496"/>
                  </a:lnTo>
                  <a:lnTo>
                    <a:pt x="92" y="515"/>
                  </a:lnTo>
                  <a:lnTo>
                    <a:pt x="86" y="537"/>
                  </a:lnTo>
                  <a:lnTo>
                    <a:pt x="73" y="589"/>
                  </a:lnTo>
                  <a:lnTo>
                    <a:pt x="63" y="640"/>
                  </a:lnTo>
                  <a:lnTo>
                    <a:pt x="55" y="692"/>
                  </a:lnTo>
                  <a:lnTo>
                    <a:pt x="48" y="745"/>
                  </a:lnTo>
                  <a:lnTo>
                    <a:pt x="43" y="796"/>
                  </a:lnTo>
                  <a:lnTo>
                    <a:pt x="40" y="850"/>
                  </a:lnTo>
                  <a:lnTo>
                    <a:pt x="39" y="903"/>
                  </a:lnTo>
                  <a:lnTo>
                    <a:pt x="40" y="957"/>
                  </a:lnTo>
                  <a:lnTo>
                    <a:pt x="43" y="1011"/>
                  </a:lnTo>
                  <a:lnTo>
                    <a:pt x="48" y="1066"/>
                  </a:lnTo>
                  <a:lnTo>
                    <a:pt x="55" y="1121"/>
                  </a:lnTo>
                  <a:lnTo>
                    <a:pt x="64" y="1177"/>
                  </a:lnTo>
                  <a:lnTo>
                    <a:pt x="75" y="1233"/>
                  </a:lnTo>
                  <a:lnTo>
                    <a:pt x="88" y="1291"/>
                  </a:lnTo>
                  <a:lnTo>
                    <a:pt x="103" y="1348"/>
                  </a:lnTo>
                  <a:lnTo>
                    <a:pt x="119" y="1406"/>
                  </a:lnTo>
                  <a:lnTo>
                    <a:pt x="127" y="1431"/>
                  </a:lnTo>
                  <a:lnTo>
                    <a:pt x="134" y="1456"/>
                  </a:lnTo>
                  <a:lnTo>
                    <a:pt x="142" y="1480"/>
                  </a:lnTo>
                  <a:lnTo>
                    <a:pt x="150" y="1505"/>
                  </a:lnTo>
                  <a:lnTo>
                    <a:pt x="157" y="1529"/>
                  </a:lnTo>
                  <a:lnTo>
                    <a:pt x="165" y="1554"/>
                  </a:lnTo>
                  <a:lnTo>
                    <a:pt x="173" y="1579"/>
                  </a:lnTo>
                  <a:lnTo>
                    <a:pt x="181" y="1604"/>
                  </a:lnTo>
                  <a:lnTo>
                    <a:pt x="209" y="1697"/>
                  </a:lnTo>
                  <a:lnTo>
                    <a:pt x="238" y="1790"/>
                  </a:lnTo>
                  <a:lnTo>
                    <a:pt x="266" y="1884"/>
                  </a:lnTo>
                  <a:lnTo>
                    <a:pt x="293" y="1979"/>
                  </a:lnTo>
                  <a:lnTo>
                    <a:pt x="318" y="2074"/>
                  </a:lnTo>
                  <a:lnTo>
                    <a:pt x="343" y="2170"/>
                  </a:lnTo>
                  <a:lnTo>
                    <a:pt x="353" y="2219"/>
                  </a:lnTo>
                  <a:lnTo>
                    <a:pt x="363" y="2267"/>
                  </a:lnTo>
                  <a:lnTo>
                    <a:pt x="374" y="2315"/>
                  </a:lnTo>
                  <a:lnTo>
                    <a:pt x="382" y="2364"/>
                  </a:lnTo>
                  <a:lnTo>
                    <a:pt x="388" y="2401"/>
                  </a:lnTo>
                  <a:lnTo>
                    <a:pt x="393" y="2435"/>
                  </a:lnTo>
                  <a:lnTo>
                    <a:pt x="398" y="2469"/>
                  </a:lnTo>
                  <a:lnTo>
                    <a:pt x="401" y="2500"/>
                  </a:lnTo>
                  <a:lnTo>
                    <a:pt x="404" y="2529"/>
                  </a:lnTo>
                  <a:lnTo>
                    <a:pt x="407" y="2558"/>
                  </a:lnTo>
                  <a:lnTo>
                    <a:pt x="409" y="2586"/>
                  </a:lnTo>
                  <a:lnTo>
                    <a:pt x="410" y="2613"/>
                  </a:lnTo>
                  <a:lnTo>
                    <a:pt x="411" y="2670"/>
                  </a:lnTo>
                  <a:lnTo>
                    <a:pt x="413" y="2727"/>
                  </a:lnTo>
                  <a:lnTo>
                    <a:pt x="413" y="2784"/>
                  </a:lnTo>
                  <a:lnTo>
                    <a:pt x="414" y="2841"/>
                  </a:lnTo>
                  <a:lnTo>
                    <a:pt x="414" y="2899"/>
                  </a:lnTo>
                  <a:lnTo>
                    <a:pt x="413" y="2955"/>
                  </a:lnTo>
                  <a:lnTo>
                    <a:pt x="411" y="3011"/>
                  </a:lnTo>
                  <a:lnTo>
                    <a:pt x="410" y="3067"/>
                  </a:lnTo>
                  <a:lnTo>
                    <a:pt x="409" y="3104"/>
                  </a:lnTo>
                  <a:lnTo>
                    <a:pt x="407" y="3140"/>
                  </a:lnTo>
                  <a:lnTo>
                    <a:pt x="404" y="3175"/>
                  </a:lnTo>
                  <a:lnTo>
                    <a:pt x="401" y="3211"/>
                  </a:lnTo>
                  <a:lnTo>
                    <a:pt x="396" y="3245"/>
                  </a:lnTo>
                  <a:lnTo>
                    <a:pt x="392" y="3279"/>
                  </a:lnTo>
                  <a:lnTo>
                    <a:pt x="386" y="3313"/>
                  </a:lnTo>
                  <a:lnTo>
                    <a:pt x="380" y="3346"/>
                  </a:lnTo>
                  <a:lnTo>
                    <a:pt x="374" y="3379"/>
                  </a:lnTo>
                  <a:lnTo>
                    <a:pt x="365" y="3411"/>
                  </a:lnTo>
                  <a:lnTo>
                    <a:pt x="357" y="3443"/>
                  </a:lnTo>
                  <a:lnTo>
                    <a:pt x="348" y="3474"/>
                  </a:lnTo>
                  <a:lnTo>
                    <a:pt x="339" y="3505"/>
                  </a:lnTo>
                  <a:lnTo>
                    <a:pt x="329" y="3536"/>
                  </a:lnTo>
                  <a:lnTo>
                    <a:pt x="317" y="3566"/>
                  </a:lnTo>
                  <a:lnTo>
                    <a:pt x="306" y="3596"/>
                  </a:lnTo>
                  <a:lnTo>
                    <a:pt x="262" y="359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 name="Freeform 16">
              <a:extLst>
                <a:ext uri="{FF2B5EF4-FFF2-40B4-BE49-F238E27FC236}">
                  <a16:creationId xmlns:a16="http://schemas.microsoft.com/office/drawing/2014/main" id="{52FB165A-7097-4F72-9ED3-D2F98BA9A86A}"/>
                </a:ext>
              </a:extLst>
            </p:cNvPr>
            <p:cNvSpPr>
              <a:spLocks/>
            </p:cNvSpPr>
            <p:nvPr userDrawn="1"/>
          </p:nvSpPr>
          <p:spPr bwMode="auto">
            <a:xfrm>
              <a:off x="-3615" y="2"/>
              <a:ext cx="3666282" cy="1595858"/>
            </a:xfrm>
            <a:custGeom>
              <a:avLst/>
              <a:gdLst>
                <a:gd name="T0" fmla="*/ 3940 w 5514"/>
                <a:gd name="T1" fmla="*/ 2365 h 2401"/>
                <a:gd name="T2" fmla="*/ 3759 w 5514"/>
                <a:gd name="T3" fmla="*/ 2269 h 2401"/>
                <a:gd name="T4" fmla="*/ 3533 w 5514"/>
                <a:gd name="T5" fmla="*/ 2148 h 2401"/>
                <a:gd name="T6" fmla="*/ 3282 w 5514"/>
                <a:gd name="T7" fmla="*/ 2118 h 2401"/>
                <a:gd name="T8" fmla="*/ 2914 w 5514"/>
                <a:gd name="T9" fmla="*/ 2204 h 2401"/>
                <a:gd name="T10" fmla="*/ 2531 w 5514"/>
                <a:gd name="T11" fmla="*/ 2309 h 2401"/>
                <a:gd name="T12" fmla="*/ 2293 w 5514"/>
                <a:gd name="T13" fmla="*/ 2347 h 2401"/>
                <a:gd name="T14" fmla="*/ 2053 w 5514"/>
                <a:gd name="T15" fmla="*/ 2344 h 2401"/>
                <a:gd name="T16" fmla="*/ 1822 w 5514"/>
                <a:gd name="T17" fmla="*/ 2290 h 2401"/>
                <a:gd name="T18" fmla="*/ 1627 w 5514"/>
                <a:gd name="T19" fmla="*/ 2151 h 2401"/>
                <a:gd name="T20" fmla="*/ 1443 w 5514"/>
                <a:gd name="T21" fmla="*/ 1910 h 2401"/>
                <a:gd name="T22" fmla="*/ 1316 w 5514"/>
                <a:gd name="T23" fmla="*/ 1787 h 2401"/>
                <a:gd name="T24" fmla="*/ 1193 w 5514"/>
                <a:gd name="T25" fmla="*/ 1717 h 2401"/>
                <a:gd name="T26" fmla="*/ 1065 w 5514"/>
                <a:gd name="T27" fmla="*/ 1693 h 2401"/>
                <a:gd name="T28" fmla="*/ 882 w 5514"/>
                <a:gd name="T29" fmla="*/ 1717 h 2401"/>
                <a:gd name="T30" fmla="*/ 654 w 5514"/>
                <a:gd name="T31" fmla="*/ 1802 h 2401"/>
                <a:gd name="T32" fmla="*/ 279 w 5514"/>
                <a:gd name="T33" fmla="*/ 1956 h 2401"/>
                <a:gd name="T34" fmla="*/ 0 w 5514"/>
                <a:gd name="T35" fmla="*/ 2040 h 2401"/>
                <a:gd name="T36" fmla="*/ 201 w 5514"/>
                <a:gd name="T37" fmla="*/ 1942 h 2401"/>
                <a:gd name="T38" fmla="*/ 610 w 5514"/>
                <a:gd name="T39" fmla="*/ 1778 h 2401"/>
                <a:gd name="T40" fmla="*/ 839 w 5514"/>
                <a:gd name="T41" fmla="*/ 1688 h 2401"/>
                <a:gd name="T42" fmla="*/ 1051 w 5514"/>
                <a:gd name="T43" fmla="*/ 1653 h 2401"/>
                <a:gd name="T44" fmla="*/ 1188 w 5514"/>
                <a:gd name="T45" fmla="*/ 1673 h 2401"/>
                <a:gd name="T46" fmla="*/ 1323 w 5514"/>
                <a:gd name="T47" fmla="*/ 1742 h 2401"/>
                <a:gd name="T48" fmla="*/ 1441 w 5514"/>
                <a:gd name="T49" fmla="*/ 1847 h 2401"/>
                <a:gd name="T50" fmla="*/ 1631 w 5514"/>
                <a:gd name="T51" fmla="*/ 2097 h 2401"/>
                <a:gd name="T52" fmla="*/ 1809 w 5514"/>
                <a:gd name="T53" fmla="*/ 2240 h 2401"/>
                <a:gd name="T54" fmla="*/ 2024 w 5514"/>
                <a:gd name="T55" fmla="*/ 2302 h 2401"/>
                <a:gd name="T56" fmla="*/ 2256 w 5514"/>
                <a:gd name="T57" fmla="*/ 2310 h 2401"/>
                <a:gd name="T58" fmla="*/ 2488 w 5514"/>
                <a:gd name="T59" fmla="*/ 2278 h 2401"/>
                <a:gd name="T60" fmla="*/ 2848 w 5514"/>
                <a:gd name="T61" fmla="*/ 2183 h 2401"/>
                <a:gd name="T62" fmla="*/ 3241 w 5514"/>
                <a:gd name="T63" fmla="*/ 2083 h 2401"/>
                <a:gd name="T64" fmla="*/ 3457 w 5514"/>
                <a:gd name="T65" fmla="*/ 2087 h 2401"/>
                <a:gd name="T66" fmla="*/ 3581 w 5514"/>
                <a:gd name="T67" fmla="*/ 2125 h 2401"/>
                <a:gd name="T68" fmla="*/ 3779 w 5514"/>
                <a:gd name="T69" fmla="*/ 2234 h 2401"/>
                <a:gd name="T70" fmla="*/ 3950 w 5514"/>
                <a:gd name="T71" fmla="*/ 2326 h 2401"/>
                <a:gd name="T72" fmla="*/ 4087 w 5514"/>
                <a:gd name="T73" fmla="*/ 2360 h 2401"/>
                <a:gd name="T74" fmla="*/ 4208 w 5514"/>
                <a:gd name="T75" fmla="*/ 2328 h 2401"/>
                <a:gd name="T76" fmla="*/ 4507 w 5514"/>
                <a:gd name="T77" fmla="*/ 2121 h 2401"/>
                <a:gd name="T78" fmla="*/ 4711 w 5514"/>
                <a:gd name="T79" fmla="*/ 1901 h 2401"/>
                <a:gd name="T80" fmla="*/ 4991 w 5514"/>
                <a:gd name="T81" fmla="*/ 1486 h 2401"/>
                <a:gd name="T82" fmla="*/ 5254 w 5514"/>
                <a:gd name="T83" fmla="*/ 1079 h 2401"/>
                <a:gd name="T84" fmla="*/ 5404 w 5514"/>
                <a:gd name="T85" fmla="*/ 826 h 2401"/>
                <a:gd name="T86" fmla="*/ 5464 w 5514"/>
                <a:gd name="T87" fmla="*/ 648 h 2401"/>
                <a:gd name="T88" fmla="*/ 5473 w 5514"/>
                <a:gd name="T89" fmla="*/ 489 h 2401"/>
                <a:gd name="T90" fmla="*/ 5445 w 5514"/>
                <a:gd name="T91" fmla="*/ 354 h 2401"/>
                <a:gd name="T92" fmla="*/ 5346 w 5514"/>
                <a:gd name="T93" fmla="*/ 156 h 2401"/>
                <a:gd name="T94" fmla="*/ 5273 w 5514"/>
                <a:gd name="T95" fmla="*/ 0 h 2401"/>
                <a:gd name="T96" fmla="*/ 5425 w 5514"/>
                <a:gd name="T97" fmla="*/ 208 h 2401"/>
                <a:gd name="T98" fmla="*/ 5496 w 5514"/>
                <a:gd name="T99" fmla="*/ 387 h 2401"/>
                <a:gd name="T100" fmla="*/ 5514 w 5514"/>
                <a:gd name="T101" fmla="*/ 530 h 2401"/>
                <a:gd name="T102" fmla="*/ 5491 w 5514"/>
                <a:gd name="T103" fmla="*/ 707 h 2401"/>
                <a:gd name="T104" fmla="*/ 5412 w 5514"/>
                <a:gd name="T105" fmla="*/ 897 h 2401"/>
                <a:gd name="T106" fmla="*/ 5214 w 5514"/>
                <a:gd name="T107" fmla="*/ 1216 h 2401"/>
                <a:gd name="T108" fmla="*/ 4945 w 5514"/>
                <a:gd name="T109" fmla="*/ 1626 h 2401"/>
                <a:gd name="T110" fmla="*/ 4689 w 5514"/>
                <a:gd name="T111" fmla="*/ 1995 h 2401"/>
                <a:gd name="T112" fmla="*/ 4467 w 5514"/>
                <a:gd name="T113" fmla="*/ 2203 h 2401"/>
                <a:gd name="T114" fmla="*/ 4195 w 5514"/>
                <a:gd name="T115" fmla="*/ 2379 h 2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4" h="2401">
                  <a:moveTo>
                    <a:pt x="4091" y="2401"/>
                  </a:moveTo>
                  <a:lnTo>
                    <a:pt x="4067" y="2399"/>
                  </a:lnTo>
                  <a:lnTo>
                    <a:pt x="4042" y="2396"/>
                  </a:lnTo>
                  <a:lnTo>
                    <a:pt x="4017" y="2391"/>
                  </a:lnTo>
                  <a:lnTo>
                    <a:pt x="3992" y="2385"/>
                  </a:lnTo>
                  <a:lnTo>
                    <a:pt x="3967" y="2375"/>
                  </a:lnTo>
                  <a:lnTo>
                    <a:pt x="3940" y="2365"/>
                  </a:lnTo>
                  <a:lnTo>
                    <a:pt x="3914" y="2352"/>
                  </a:lnTo>
                  <a:lnTo>
                    <a:pt x="3888" y="2337"/>
                  </a:lnTo>
                  <a:lnTo>
                    <a:pt x="3864" y="2324"/>
                  </a:lnTo>
                  <a:lnTo>
                    <a:pt x="3841" y="2311"/>
                  </a:lnTo>
                  <a:lnTo>
                    <a:pt x="3816" y="2298"/>
                  </a:lnTo>
                  <a:lnTo>
                    <a:pt x="3792" y="2286"/>
                  </a:lnTo>
                  <a:lnTo>
                    <a:pt x="3759" y="2269"/>
                  </a:lnTo>
                  <a:lnTo>
                    <a:pt x="3726" y="2251"/>
                  </a:lnTo>
                  <a:lnTo>
                    <a:pt x="3693" y="2232"/>
                  </a:lnTo>
                  <a:lnTo>
                    <a:pt x="3660" y="2212"/>
                  </a:lnTo>
                  <a:lnTo>
                    <a:pt x="3630" y="2193"/>
                  </a:lnTo>
                  <a:lnTo>
                    <a:pt x="3599" y="2176"/>
                  </a:lnTo>
                  <a:lnTo>
                    <a:pt x="3566" y="2161"/>
                  </a:lnTo>
                  <a:lnTo>
                    <a:pt x="3533" y="2148"/>
                  </a:lnTo>
                  <a:lnTo>
                    <a:pt x="3500" y="2138"/>
                  </a:lnTo>
                  <a:lnTo>
                    <a:pt x="3465" y="2130"/>
                  </a:lnTo>
                  <a:lnTo>
                    <a:pt x="3431" y="2123"/>
                  </a:lnTo>
                  <a:lnTo>
                    <a:pt x="3395" y="2118"/>
                  </a:lnTo>
                  <a:lnTo>
                    <a:pt x="3359" y="2116"/>
                  </a:lnTo>
                  <a:lnTo>
                    <a:pt x="3321" y="2116"/>
                  </a:lnTo>
                  <a:lnTo>
                    <a:pt x="3282" y="2118"/>
                  </a:lnTo>
                  <a:lnTo>
                    <a:pt x="3243" y="2122"/>
                  </a:lnTo>
                  <a:lnTo>
                    <a:pt x="3202" y="2129"/>
                  </a:lnTo>
                  <a:lnTo>
                    <a:pt x="3159" y="2137"/>
                  </a:lnTo>
                  <a:lnTo>
                    <a:pt x="3116" y="2146"/>
                  </a:lnTo>
                  <a:lnTo>
                    <a:pt x="3071" y="2159"/>
                  </a:lnTo>
                  <a:lnTo>
                    <a:pt x="2966" y="2188"/>
                  </a:lnTo>
                  <a:lnTo>
                    <a:pt x="2914" y="2204"/>
                  </a:lnTo>
                  <a:lnTo>
                    <a:pt x="2859" y="2221"/>
                  </a:lnTo>
                  <a:lnTo>
                    <a:pt x="2805" y="2235"/>
                  </a:lnTo>
                  <a:lnTo>
                    <a:pt x="2751" y="2251"/>
                  </a:lnTo>
                  <a:lnTo>
                    <a:pt x="2696" y="2266"/>
                  </a:lnTo>
                  <a:lnTo>
                    <a:pt x="2641" y="2281"/>
                  </a:lnTo>
                  <a:lnTo>
                    <a:pt x="2586" y="2295"/>
                  </a:lnTo>
                  <a:lnTo>
                    <a:pt x="2531" y="2309"/>
                  </a:lnTo>
                  <a:lnTo>
                    <a:pt x="2497" y="2317"/>
                  </a:lnTo>
                  <a:lnTo>
                    <a:pt x="2463" y="2324"/>
                  </a:lnTo>
                  <a:lnTo>
                    <a:pt x="2428" y="2329"/>
                  </a:lnTo>
                  <a:lnTo>
                    <a:pt x="2395" y="2335"/>
                  </a:lnTo>
                  <a:lnTo>
                    <a:pt x="2361" y="2340"/>
                  </a:lnTo>
                  <a:lnTo>
                    <a:pt x="2326" y="2343"/>
                  </a:lnTo>
                  <a:lnTo>
                    <a:pt x="2293" y="2347"/>
                  </a:lnTo>
                  <a:lnTo>
                    <a:pt x="2259" y="2349"/>
                  </a:lnTo>
                  <a:lnTo>
                    <a:pt x="2224" y="2350"/>
                  </a:lnTo>
                  <a:lnTo>
                    <a:pt x="2190" y="2350"/>
                  </a:lnTo>
                  <a:lnTo>
                    <a:pt x="2155" y="2350"/>
                  </a:lnTo>
                  <a:lnTo>
                    <a:pt x="2122" y="2349"/>
                  </a:lnTo>
                  <a:lnTo>
                    <a:pt x="2088" y="2348"/>
                  </a:lnTo>
                  <a:lnTo>
                    <a:pt x="2053" y="2344"/>
                  </a:lnTo>
                  <a:lnTo>
                    <a:pt x="2019" y="2341"/>
                  </a:lnTo>
                  <a:lnTo>
                    <a:pt x="1986" y="2336"/>
                  </a:lnTo>
                  <a:lnTo>
                    <a:pt x="1951" y="2331"/>
                  </a:lnTo>
                  <a:lnTo>
                    <a:pt x="1917" y="2324"/>
                  </a:lnTo>
                  <a:lnTo>
                    <a:pt x="1885" y="2315"/>
                  </a:lnTo>
                  <a:lnTo>
                    <a:pt x="1853" y="2303"/>
                  </a:lnTo>
                  <a:lnTo>
                    <a:pt x="1822" y="2290"/>
                  </a:lnTo>
                  <a:lnTo>
                    <a:pt x="1791" y="2276"/>
                  </a:lnTo>
                  <a:lnTo>
                    <a:pt x="1762" y="2259"/>
                  </a:lnTo>
                  <a:lnTo>
                    <a:pt x="1733" y="2241"/>
                  </a:lnTo>
                  <a:lnTo>
                    <a:pt x="1706" y="2222"/>
                  </a:lnTo>
                  <a:lnTo>
                    <a:pt x="1678" y="2200"/>
                  </a:lnTo>
                  <a:lnTo>
                    <a:pt x="1652" y="2176"/>
                  </a:lnTo>
                  <a:lnTo>
                    <a:pt x="1627" y="2151"/>
                  </a:lnTo>
                  <a:lnTo>
                    <a:pt x="1603" y="2123"/>
                  </a:lnTo>
                  <a:lnTo>
                    <a:pt x="1578" y="2094"/>
                  </a:lnTo>
                  <a:lnTo>
                    <a:pt x="1556" y="2063"/>
                  </a:lnTo>
                  <a:lnTo>
                    <a:pt x="1533" y="2030"/>
                  </a:lnTo>
                  <a:lnTo>
                    <a:pt x="1504" y="1988"/>
                  </a:lnTo>
                  <a:lnTo>
                    <a:pt x="1474" y="1948"/>
                  </a:lnTo>
                  <a:lnTo>
                    <a:pt x="1443" y="1910"/>
                  </a:lnTo>
                  <a:lnTo>
                    <a:pt x="1412" y="1875"/>
                  </a:lnTo>
                  <a:lnTo>
                    <a:pt x="1396" y="1858"/>
                  </a:lnTo>
                  <a:lnTo>
                    <a:pt x="1381" y="1842"/>
                  </a:lnTo>
                  <a:lnTo>
                    <a:pt x="1365" y="1827"/>
                  </a:lnTo>
                  <a:lnTo>
                    <a:pt x="1349" y="1813"/>
                  </a:lnTo>
                  <a:lnTo>
                    <a:pt x="1332" y="1800"/>
                  </a:lnTo>
                  <a:lnTo>
                    <a:pt x="1316" y="1787"/>
                  </a:lnTo>
                  <a:lnTo>
                    <a:pt x="1300" y="1774"/>
                  </a:lnTo>
                  <a:lnTo>
                    <a:pt x="1284" y="1763"/>
                  </a:lnTo>
                  <a:lnTo>
                    <a:pt x="1265" y="1753"/>
                  </a:lnTo>
                  <a:lnTo>
                    <a:pt x="1248" y="1742"/>
                  </a:lnTo>
                  <a:lnTo>
                    <a:pt x="1230" y="1733"/>
                  </a:lnTo>
                  <a:lnTo>
                    <a:pt x="1211" y="1725"/>
                  </a:lnTo>
                  <a:lnTo>
                    <a:pt x="1193" y="1717"/>
                  </a:lnTo>
                  <a:lnTo>
                    <a:pt x="1175" y="1711"/>
                  </a:lnTo>
                  <a:lnTo>
                    <a:pt x="1156" y="1706"/>
                  </a:lnTo>
                  <a:lnTo>
                    <a:pt x="1138" y="1702"/>
                  </a:lnTo>
                  <a:lnTo>
                    <a:pt x="1120" y="1699"/>
                  </a:lnTo>
                  <a:lnTo>
                    <a:pt x="1101" y="1695"/>
                  </a:lnTo>
                  <a:lnTo>
                    <a:pt x="1083" y="1694"/>
                  </a:lnTo>
                  <a:lnTo>
                    <a:pt x="1065" y="1693"/>
                  </a:lnTo>
                  <a:lnTo>
                    <a:pt x="1046" y="1693"/>
                  </a:lnTo>
                  <a:lnTo>
                    <a:pt x="1028" y="1693"/>
                  </a:lnTo>
                  <a:lnTo>
                    <a:pt x="1009" y="1694"/>
                  </a:lnTo>
                  <a:lnTo>
                    <a:pt x="991" y="1695"/>
                  </a:lnTo>
                  <a:lnTo>
                    <a:pt x="954" y="1701"/>
                  </a:lnTo>
                  <a:lnTo>
                    <a:pt x="919" y="1708"/>
                  </a:lnTo>
                  <a:lnTo>
                    <a:pt x="882" y="1717"/>
                  </a:lnTo>
                  <a:lnTo>
                    <a:pt x="847" y="1727"/>
                  </a:lnTo>
                  <a:lnTo>
                    <a:pt x="811" y="1739"/>
                  </a:lnTo>
                  <a:lnTo>
                    <a:pt x="777" y="1751"/>
                  </a:lnTo>
                  <a:lnTo>
                    <a:pt x="742" y="1765"/>
                  </a:lnTo>
                  <a:lnTo>
                    <a:pt x="709" y="1779"/>
                  </a:lnTo>
                  <a:lnTo>
                    <a:pt x="681" y="1790"/>
                  </a:lnTo>
                  <a:lnTo>
                    <a:pt x="654" y="1802"/>
                  </a:lnTo>
                  <a:lnTo>
                    <a:pt x="626" y="1813"/>
                  </a:lnTo>
                  <a:lnTo>
                    <a:pt x="599" y="1826"/>
                  </a:lnTo>
                  <a:lnTo>
                    <a:pt x="536" y="1852"/>
                  </a:lnTo>
                  <a:lnTo>
                    <a:pt x="471" y="1879"/>
                  </a:lnTo>
                  <a:lnTo>
                    <a:pt x="408" y="1905"/>
                  </a:lnTo>
                  <a:lnTo>
                    <a:pt x="343" y="1930"/>
                  </a:lnTo>
                  <a:lnTo>
                    <a:pt x="279" y="1956"/>
                  </a:lnTo>
                  <a:lnTo>
                    <a:pt x="213" y="1978"/>
                  </a:lnTo>
                  <a:lnTo>
                    <a:pt x="148" y="2001"/>
                  </a:lnTo>
                  <a:lnTo>
                    <a:pt x="81" y="2021"/>
                  </a:lnTo>
                  <a:lnTo>
                    <a:pt x="62" y="2027"/>
                  </a:lnTo>
                  <a:lnTo>
                    <a:pt x="41" y="2032"/>
                  </a:lnTo>
                  <a:lnTo>
                    <a:pt x="21" y="2037"/>
                  </a:lnTo>
                  <a:lnTo>
                    <a:pt x="0" y="2040"/>
                  </a:lnTo>
                  <a:lnTo>
                    <a:pt x="0" y="2000"/>
                  </a:lnTo>
                  <a:lnTo>
                    <a:pt x="18" y="1997"/>
                  </a:lnTo>
                  <a:lnTo>
                    <a:pt x="36" y="1992"/>
                  </a:lnTo>
                  <a:lnTo>
                    <a:pt x="53" y="1989"/>
                  </a:lnTo>
                  <a:lnTo>
                    <a:pt x="70" y="1983"/>
                  </a:lnTo>
                  <a:lnTo>
                    <a:pt x="135" y="1964"/>
                  </a:lnTo>
                  <a:lnTo>
                    <a:pt x="201" y="1942"/>
                  </a:lnTo>
                  <a:lnTo>
                    <a:pt x="265" y="1918"/>
                  </a:lnTo>
                  <a:lnTo>
                    <a:pt x="330" y="1894"/>
                  </a:lnTo>
                  <a:lnTo>
                    <a:pt x="393" y="1868"/>
                  </a:lnTo>
                  <a:lnTo>
                    <a:pt x="458" y="1842"/>
                  </a:lnTo>
                  <a:lnTo>
                    <a:pt x="521" y="1816"/>
                  </a:lnTo>
                  <a:lnTo>
                    <a:pt x="583" y="1789"/>
                  </a:lnTo>
                  <a:lnTo>
                    <a:pt x="610" y="1778"/>
                  </a:lnTo>
                  <a:lnTo>
                    <a:pt x="638" y="1766"/>
                  </a:lnTo>
                  <a:lnTo>
                    <a:pt x="666" y="1754"/>
                  </a:lnTo>
                  <a:lnTo>
                    <a:pt x="694" y="1742"/>
                  </a:lnTo>
                  <a:lnTo>
                    <a:pt x="730" y="1728"/>
                  </a:lnTo>
                  <a:lnTo>
                    <a:pt x="765" y="1714"/>
                  </a:lnTo>
                  <a:lnTo>
                    <a:pt x="802" y="1701"/>
                  </a:lnTo>
                  <a:lnTo>
                    <a:pt x="839" y="1688"/>
                  </a:lnTo>
                  <a:lnTo>
                    <a:pt x="876" y="1678"/>
                  </a:lnTo>
                  <a:lnTo>
                    <a:pt x="914" y="1668"/>
                  </a:lnTo>
                  <a:lnTo>
                    <a:pt x="953" y="1661"/>
                  </a:lnTo>
                  <a:lnTo>
                    <a:pt x="992" y="1655"/>
                  </a:lnTo>
                  <a:lnTo>
                    <a:pt x="1012" y="1654"/>
                  </a:lnTo>
                  <a:lnTo>
                    <a:pt x="1031" y="1653"/>
                  </a:lnTo>
                  <a:lnTo>
                    <a:pt x="1051" y="1653"/>
                  </a:lnTo>
                  <a:lnTo>
                    <a:pt x="1070" y="1653"/>
                  </a:lnTo>
                  <a:lnTo>
                    <a:pt x="1090" y="1654"/>
                  </a:lnTo>
                  <a:lnTo>
                    <a:pt x="1109" y="1656"/>
                  </a:lnTo>
                  <a:lnTo>
                    <a:pt x="1129" y="1660"/>
                  </a:lnTo>
                  <a:lnTo>
                    <a:pt x="1148" y="1663"/>
                  </a:lnTo>
                  <a:lnTo>
                    <a:pt x="1168" y="1668"/>
                  </a:lnTo>
                  <a:lnTo>
                    <a:pt x="1188" y="1673"/>
                  </a:lnTo>
                  <a:lnTo>
                    <a:pt x="1208" y="1680"/>
                  </a:lnTo>
                  <a:lnTo>
                    <a:pt x="1227" y="1688"/>
                  </a:lnTo>
                  <a:lnTo>
                    <a:pt x="1247" y="1697"/>
                  </a:lnTo>
                  <a:lnTo>
                    <a:pt x="1266" y="1707"/>
                  </a:lnTo>
                  <a:lnTo>
                    <a:pt x="1286" y="1718"/>
                  </a:lnTo>
                  <a:lnTo>
                    <a:pt x="1305" y="1731"/>
                  </a:lnTo>
                  <a:lnTo>
                    <a:pt x="1323" y="1742"/>
                  </a:lnTo>
                  <a:lnTo>
                    <a:pt x="1340" y="1755"/>
                  </a:lnTo>
                  <a:lnTo>
                    <a:pt x="1357" y="1769"/>
                  </a:lnTo>
                  <a:lnTo>
                    <a:pt x="1373" y="1782"/>
                  </a:lnTo>
                  <a:lnTo>
                    <a:pt x="1390" y="1797"/>
                  </a:lnTo>
                  <a:lnTo>
                    <a:pt x="1408" y="1813"/>
                  </a:lnTo>
                  <a:lnTo>
                    <a:pt x="1424" y="1829"/>
                  </a:lnTo>
                  <a:lnTo>
                    <a:pt x="1441" y="1847"/>
                  </a:lnTo>
                  <a:lnTo>
                    <a:pt x="1473" y="1883"/>
                  </a:lnTo>
                  <a:lnTo>
                    <a:pt x="1505" y="1922"/>
                  </a:lnTo>
                  <a:lnTo>
                    <a:pt x="1536" y="1965"/>
                  </a:lnTo>
                  <a:lnTo>
                    <a:pt x="1566" y="2008"/>
                  </a:lnTo>
                  <a:lnTo>
                    <a:pt x="1586" y="2039"/>
                  </a:lnTo>
                  <a:lnTo>
                    <a:pt x="1608" y="2069"/>
                  </a:lnTo>
                  <a:lnTo>
                    <a:pt x="1631" y="2097"/>
                  </a:lnTo>
                  <a:lnTo>
                    <a:pt x="1654" y="2122"/>
                  </a:lnTo>
                  <a:lnTo>
                    <a:pt x="1678" y="2146"/>
                  </a:lnTo>
                  <a:lnTo>
                    <a:pt x="1703" y="2168"/>
                  </a:lnTo>
                  <a:lnTo>
                    <a:pt x="1729" y="2188"/>
                  </a:lnTo>
                  <a:lnTo>
                    <a:pt x="1754" y="2208"/>
                  </a:lnTo>
                  <a:lnTo>
                    <a:pt x="1781" y="2225"/>
                  </a:lnTo>
                  <a:lnTo>
                    <a:pt x="1809" y="2240"/>
                  </a:lnTo>
                  <a:lnTo>
                    <a:pt x="1838" y="2254"/>
                  </a:lnTo>
                  <a:lnTo>
                    <a:pt x="1866" y="2266"/>
                  </a:lnTo>
                  <a:lnTo>
                    <a:pt x="1896" y="2277"/>
                  </a:lnTo>
                  <a:lnTo>
                    <a:pt x="1927" y="2285"/>
                  </a:lnTo>
                  <a:lnTo>
                    <a:pt x="1958" y="2293"/>
                  </a:lnTo>
                  <a:lnTo>
                    <a:pt x="1990" y="2297"/>
                  </a:lnTo>
                  <a:lnTo>
                    <a:pt x="2024" y="2302"/>
                  </a:lnTo>
                  <a:lnTo>
                    <a:pt x="2057" y="2305"/>
                  </a:lnTo>
                  <a:lnTo>
                    <a:pt x="2090" y="2308"/>
                  </a:lnTo>
                  <a:lnTo>
                    <a:pt x="2123" y="2310"/>
                  </a:lnTo>
                  <a:lnTo>
                    <a:pt x="2157" y="2311"/>
                  </a:lnTo>
                  <a:lnTo>
                    <a:pt x="2190" y="2311"/>
                  </a:lnTo>
                  <a:lnTo>
                    <a:pt x="2223" y="2311"/>
                  </a:lnTo>
                  <a:lnTo>
                    <a:pt x="2256" y="2310"/>
                  </a:lnTo>
                  <a:lnTo>
                    <a:pt x="2290" y="2308"/>
                  </a:lnTo>
                  <a:lnTo>
                    <a:pt x="2323" y="2304"/>
                  </a:lnTo>
                  <a:lnTo>
                    <a:pt x="2356" y="2301"/>
                  </a:lnTo>
                  <a:lnTo>
                    <a:pt x="2389" y="2296"/>
                  </a:lnTo>
                  <a:lnTo>
                    <a:pt x="2423" y="2292"/>
                  </a:lnTo>
                  <a:lnTo>
                    <a:pt x="2456" y="2285"/>
                  </a:lnTo>
                  <a:lnTo>
                    <a:pt x="2488" y="2278"/>
                  </a:lnTo>
                  <a:lnTo>
                    <a:pt x="2521" y="2271"/>
                  </a:lnTo>
                  <a:lnTo>
                    <a:pt x="2576" y="2257"/>
                  </a:lnTo>
                  <a:lnTo>
                    <a:pt x="2632" y="2243"/>
                  </a:lnTo>
                  <a:lnTo>
                    <a:pt x="2685" y="2229"/>
                  </a:lnTo>
                  <a:lnTo>
                    <a:pt x="2740" y="2214"/>
                  </a:lnTo>
                  <a:lnTo>
                    <a:pt x="2794" y="2198"/>
                  </a:lnTo>
                  <a:lnTo>
                    <a:pt x="2848" y="2183"/>
                  </a:lnTo>
                  <a:lnTo>
                    <a:pt x="2902" y="2167"/>
                  </a:lnTo>
                  <a:lnTo>
                    <a:pt x="2956" y="2151"/>
                  </a:lnTo>
                  <a:lnTo>
                    <a:pt x="3061" y="2121"/>
                  </a:lnTo>
                  <a:lnTo>
                    <a:pt x="3108" y="2108"/>
                  </a:lnTo>
                  <a:lnTo>
                    <a:pt x="3153" y="2098"/>
                  </a:lnTo>
                  <a:lnTo>
                    <a:pt x="3197" y="2089"/>
                  </a:lnTo>
                  <a:lnTo>
                    <a:pt x="3241" y="2083"/>
                  </a:lnTo>
                  <a:lnTo>
                    <a:pt x="3282" y="2078"/>
                  </a:lnTo>
                  <a:lnTo>
                    <a:pt x="3323" y="2077"/>
                  </a:lnTo>
                  <a:lnTo>
                    <a:pt x="3362" y="2077"/>
                  </a:lnTo>
                  <a:lnTo>
                    <a:pt x="3401" y="2079"/>
                  </a:lnTo>
                  <a:lnTo>
                    <a:pt x="3421" y="2082"/>
                  </a:lnTo>
                  <a:lnTo>
                    <a:pt x="3439" y="2084"/>
                  </a:lnTo>
                  <a:lnTo>
                    <a:pt x="3457" y="2087"/>
                  </a:lnTo>
                  <a:lnTo>
                    <a:pt x="3476" y="2091"/>
                  </a:lnTo>
                  <a:lnTo>
                    <a:pt x="3494" y="2095"/>
                  </a:lnTo>
                  <a:lnTo>
                    <a:pt x="3511" y="2100"/>
                  </a:lnTo>
                  <a:lnTo>
                    <a:pt x="3530" y="2106"/>
                  </a:lnTo>
                  <a:lnTo>
                    <a:pt x="3547" y="2112"/>
                  </a:lnTo>
                  <a:lnTo>
                    <a:pt x="3564" y="2118"/>
                  </a:lnTo>
                  <a:lnTo>
                    <a:pt x="3581" y="2125"/>
                  </a:lnTo>
                  <a:lnTo>
                    <a:pt x="3599" y="2132"/>
                  </a:lnTo>
                  <a:lnTo>
                    <a:pt x="3616" y="2141"/>
                  </a:lnTo>
                  <a:lnTo>
                    <a:pt x="3649" y="2159"/>
                  </a:lnTo>
                  <a:lnTo>
                    <a:pt x="3682" y="2179"/>
                  </a:lnTo>
                  <a:lnTo>
                    <a:pt x="3713" y="2199"/>
                  </a:lnTo>
                  <a:lnTo>
                    <a:pt x="3745" y="2217"/>
                  </a:lnTo>
                  <a:lnTo>
                    <a:pt x="3779" y="2234"/>
                  </a:lnTo>
                  <a:lnTo>
                    <a:pt x="3811" y="2251"/>
                  </a:lnTo>
                  <a:lnTo>
                    <a:pt x="3835" y="2264"/>
                  </a:lnTo>
                  <a:lnTo>
                    <a:pt x="3859" y="2277"/>
                  </a:lnTo>
                  <a:lnTo>
                    <a:pt x="3883" y="2289"/>
                  </a:lnTo>
                  <a:lnTo>
                    <a:pt x="3907" y="2303"/>
                  </a:lnTo>
                  <a:lnTo>
                    <a:pt x="3929" y="2315"/>
                  </a:lnTo>
                  <a:lnTo>
                    <a:pt x="3950" y="2326"/>
                  </a:lnTo>
                  <a:lnTo>
                    <a:pt x="3970" y="2335"/>
                  </a:lnTo>
                  <a:lnTo>
                    <a:pt x="3991" y="2342"/>
                  </a:lnTo>
                  <a:lnTo>
                    <a:pt x="4010" y="2349"/>
                  </a:lnTo>
                  <a:lnTo>
                    <a:pt x="4031" y="2354"/>
                  </a:lnTo>
                  <a:lnTo>
                    <a:pt x="4049" y="2358"/>
                  </a:lnTo>
                  <a:lnTo>
                    <a:pt x="4069" y="2359"/>
                  </a:lnTo>
                  <a:lnTo>
                    <a:pt x="4087" y="2360"/>
                  </a:lnTo>
                  <a:lnTo>
                    <a:pt x="4106" y="2360"/>
                  </a:lnTo>
                  <a:lnTo>
                    <a:pt x="4124" y="2358"/>
                  </a:lnTo>
                  <a:lnTo>
                    <a:pt x="4141" y="2355"/>
                  </a:lnTo>
                  <a:lnTo>
                    <a:pt x="4158" y="2350"/>
                  </a:lnTo>
                  <a:lnTo>
                    <a:pt x="4176" y="2344"/>
                  </a:lnTo>
                  <a:lnTo>
                    <a:pt x="4192" y="2337"/>
                  </a:lnTo>
                  <a:lnTo>
                    <a:pt x="4208" y="2328"/>
                  </a:lnTo>
                  <a:lnTo>
                    <a:pt x="4274" y="2288"/>
                  </a:lnTo>
                  <a:lnTo>
                    <a:pt x="4341" y="2245"/>
                  </a:lnTo>
                  <a:lnTo>
                    <a:pt x="4375" y="2222"/>
                  </a:lnTo>
                  <a:lnTo>
                    <a:pt x="4408" y="2198"/>
                  </a:lnTo>
                  <a:lnTo>
                    <a:pt x="4442" y="2173"/>
                  </a:lnTo>
                  <a:lnTo>
                    <a:pt x="4475" y="2147"/>
                  </a:lnTo>
                  <a:lnTo>
                    <a:pt x="4507" y="2121"/>
                  </a:lnTo>
                  <a:lnTo>
                    <a:pt x="4539" y="2092"/>
                  </a:lnTo>
                  <a:lnTo>
                    <a:pt x="4570" y="2063"/>
                  </a:lnTo>
                  <a:lnTo>
                    <a:pt x="4601" y="2034"/>
                  </a:lnTo>
                  <a:lnTo>
                    <a:pt x="4630" y="2003"/>
                  </a:lnTo>
                  <a:lnTo>
                    <a:pt x="4658" y="1969"/>
                  </a:lnTo>
                  <a:lnTo>
                    <a:pt x="4686" y="1936"/>
                  </a:lnTo>
                  <a:lnTo>
                    <a:pt x="4711" y="1901"/>
                  </a:lnTo>
                  <a:lnTo>
                    <a:pt x="4753" y="1841"/>
                  </a:lnTo>
                  <a:lnTo>
                    <a:pt x="4793" y="1782"/>
                  </a:lnTo>
                  <a:lnTo>
                    <a:pt x="4833" y="1723"/>
                  </a:lnTo>
                  <a:lnTo>
                    <a:pt x="4873" y="1664"/>
                  </a:lnTo>
                  <a:lnTo>
                    <a:pt x="4912" y="1605"/>
                  </a:lnTo>
                  <a:lnTo>
                    <a:pt x="4952" y="1546"/>
                  </a:lnTo>
                  <a:lnTo>
                    <a:pt x="4991" y="1486"/>
                  </a:lnTo>
                  <a:lnTo>
                    <a:pt x="5029" y="1428"/>
                  </a:lnTo>
                  <a:lnTo>
                    <a:pt x="5068" y="1368"/>
                  </a:lnTo>
                  <a:lnTo>
                    <a:pt x="5106" y="1310"/>
                  </a:lnTo>
                  <a:lnTo>
                    <a:pt x="5144" y="1251"/>
                  </a:lnTo>
                  <a:lnTo>
                    <a:pt x="5180" y="1194"/>
                  </a:lnTo>
                  <a:lnTo>
                    <a:pt x="5217" y="1137"/>
                  </a:lnTo>
                  <a:lnTo>
                    <a:pt x="5254" y="1079"/>
                  </a:lnTo>
                  <a:lnTo>
                    <a:pt x="5291" y="1022"/>
                  </a:lnTo>
                  <a:lnTo>
                    <a:pt x="5326" y="966"/>
                  </a:lnTo>
                  <a:lnTo>
                    <a:pt x="5344" y="936"/>
                  </a:lnTo>
                  <a:lnTo>
                    <a:pt x="5361" y="907"/>
                  </a:lnTo>
                  <a:lnTo>
                    <a:pt x="5377" y="880"/>
                  </a:lnTo>
                  <a:lnTo>
                    <a:pt x="5391" y="852"/>
                  </a:lnTo>
                  <a:lnTo>
                    <a:pt x="5404" y="826"/>
                  </a:lnTo>
                  <a:lnTo>
                    <a:pt x="5417" y="799"/>
                  </a:lnTo>
                  <a:lnTo>
                    <a:pt x="5427" y="773"/>
                  </a:lnTo>
                  <a:lnTo>
                    <a:pt x="5436" y="748"/>
                  </a:lnTo>
                  <a:lnTo>
                    <a:pt x="5445" y="723"/>
                  </a:lnTo>
                  <a:lnTo>
                    <a:pt x="5452" y="697"/>
                  </a:lnTo>
                  <a:lnTo>
                    <a:pt x="5459" y="673"/>
                  </a:lnTo>
                  <a:lnTo>
                    <a:pt x="5464" y="648"/>
                  </a:lnTo>
                  <a:lnTo>
                    <a:pt x="5468" y="624"/>
                  </a:lnTo>
                  <a:lnTo>
                    <a:pt x="5472" y="600"/>
                  </a:lnTo>
                  <a:lnTo>
                    <a:pt x="5474" y="576"/>
                  </a:lnTo>
                  <a:lnTo>
                    <a:pt x="5475" y="551"/>
                  </a:lnTo>
                  <a:lnTo>
                    <a:pt x="5475" y="530"/>
                  </a:lnTo>
                  <a:lnTo>
                    <a:pt x="5474" y="509"/>
                  </a:lnTo>
                  <a:lnTo>
                    <a:pt x="5473" y="489"/>
                  </a:lnTo>
                  <a:lnTo>
                    <a:pt x="5471" y="469"/>
                  </a:lnTo>
                  <a:lnTo>
                    <a:pt x="5468" y="450"/>
                  </a:lnTo>
                  <a:lnTo>
                    <a:pt x="5465" y="430"/>
                  </a:lnTo>
                  <a:lnTo>
                    <a:pt x="5461" y="411"/>
                  </a:lnTo>
                  <a:lnTo>
                    <a:pt x="5457" y="391"/>
                  </a:lnTo>
                  <a:lnTo>
                    <a:pt x="5451" y="373"/>
                  </a:lnTo>
                  <a:lnTo>
                    <a:pt x="5445" y="354"/>
                  </a:lnTo>
                  <a:lnTo>
                    <a:pt x="5440" y="337"/>
                  </a:lnTo>
                  <a:lnTo>
                    <a:pt x="5433" y="319"/>
                  </a:lnTo>
                  <a:lnTo>
                    <a:pt x="5419" y="284"/>
                  </a:lnTo>
                  <a:lnTo>
                    <a:pt x="5403" y="250"/>
                  </a:lnTo>
                  <a:lnTo>
                    <a:pt x="5385" y="218"/>
                  </a:lnTo>
                  <a:lnTo>
                    <a:pt x="5366" y="186"/>
                  </a:lnTo>
                  <a:lnTo>
                    <a:pt x="5346" y="156"/>
                  </a:lnTo>
                  <a:lnTo>
                    <a:pt x="5325" y="126"/>
                  </a:lnTo>
                  <a:lnTo>
                    <a:pt x="5303" y="97"/>
                  </a:lnTo>
                  <a:lnTo>
                    <a:pt x="5280" y="69"/>
                  </a:lnTo>
                  <a:lnTo>
                    <a:pt x="5258" y="42"/>
                  </a:lnTo>
                  <a:lnTo>
                    <a:pt x="5235" y="16"/>
                  </a:lnTo>
                  <a:lnTo>
                    <a:pt x="5222" y="0"/>
                  </a:lnTo>
                  <a:lnTo>
                    <a:pt x="5273" y="0"/>
                  </a:lnTo>
                  <a:lnTo>
                    <a:pt x="5297" y="28"/>
                  </a:lnTo>
                  <a:lnTo>
                    <a:pt x="5319" y="55"/>
                  </a:lnTo>
                  <a:lnTo>
                    <a:pt x="5342" y="84"/>
                  </a:lnTo>
                  <a:lnTo>
                    <a:pt x="5364" y="114"/>
                  </a:lnTo>
                  <a:lnTo>
                    <a:pt x="5386" y="143"/>
                  </a:lnTo>
                  <a:lnTo>
                    <a:pt x="5405" y="175"/>
                  </a:lnTo>
                  <a:lnTo>
                    <a:pt x="5425" y="208"/>
                  </a:lnTo>
                  <a:lnTo>
                    <a:pt x="5442" y="242"/>
                  </a:lnTo>
                  <a:lnTo>
                    <a:pt x="5458" y="276"/>
                  </a:lnTo>
                  <a:lnTo>
                    <a:pt x="5473" y="312"/>
                  </a:lnTo>
                  <a:lnTo>
                    <a:pt x="5480" y="330"/>
                  </a:lnTo>
                  <a:lnTo>
                    <a:pt x="5486" y="349"/>
                  </a:lnTo>
                  <a:lnTo>
                    <a:pt x="5491" y="368"/>
                  </a:lnTo>
                  <a:lnTo>
                    <a:pt x="5496" y="387"/>
                  </a:lnTo>
                  <a:lnTo>
                    <a:pt x="5500" y="406"/>
                  </a:lnTo>
                  <a:lnTo>
                    <a:pt x="5504" y="427"/>
                  </a:lnTo>
                  <a:lnTo>
                    <a:pt x="5507" y="446"/>
                  </a:lnTo>
                  <a:lnTo>
                    <a:pt x="5511" y="467"/>
                  </a:lnTo>
                  <a:lnTo>
                    <a:pt x="5512" y="487"/>
                  </a:lnTo>
                  <a:lnTo>
                    <a:pt x="5513" y="509"/>
                  </a:lnTo>
                  <a:lnTo>
                    <a:pt x="5514" y="530"/>
                  </a:lnTo>
                  <a:lnTo>
                    <a:pt x="5514" y="552"/>
                  </a:lnTo>
                  <a:lnTo>
                    <a:pt x="5513" y="578"/>
                  </a:lnTo>
                  <a:lnTo>
                    <a:pt x="5511" y="603"/>
                  </a:lnTo>
                  <a:lnTo>
                    <a:pt x="5507" y="629"/>
                  </a:lnTo>
                  <a:lnTo>
                    <a:pt x="5503" y="655"/>
                  </a:lnTo>
                  <a:lnTo>
                    <a:pt x="5498" y="680"/>
                  </a:lnTo>
                  <a:lnTo>
                    <a:pt x="5491" y="707"/>
                  </a:lnTo>
                  <a:lnTo>
                    <a:pt x="5483" y="733"/>
                  </a:lnTo>
                  <a:lnTo>
                    <a:pt x="5474" y="759"/>
                  </a:lnTo>
                  <a:lnTo>
                    <a:pt x="5465" y="786"/>
                  </a:lnTo>
                  <a:lnTo>
                    <a:pt x="5453" y="813"/>
                  </a:lnTo>
                  <a:lnTo>
                    <a:pt x="5441" y="841"/>
                  </a:lnTo>
                  <a:lnTo>
                    <a:pt x="5427" y="868"/>
                  </a:lnTo>
                  <a:lnTo>
                    <a:pt x="5412" y="897"/>
                  </a:lnTo>
                  <a:lnTo>
                    <a:pt x="5396" y="927"/>
                  </a:lnTo>
                  <a:lnTo>
                    <a:pt x="5378" y="957"/>
                  </a:lnTo>
                  <a:lnTo>
                    <a:pt x="5359" y="986"/>
                  </a:lnTo>
                  <a:lnTo>
                    <a:pt x="5324" y="1043"/>
                  </a:lnTo>
                  <a:lnTo>
                    <a:pt x="5287" y="1100"/>
                  </a:lnTo>
                  <a:lnTo>
                    <a:pt x="5250" y="1157"/>
                  </a:lnTo>
                  <a:lnTo>
                    <a:pt x="5214" y="1216"/>
                  </a:lnTo>
                  <a:lnTo>
                    <a:pt x="5176" y="1273"/>
                  </a:lnTo>
                  <a:lnTo>
                    <a:pt x="5139" y="1332"/>
                  </a:lnTo>
                  <a:lnTo>
                    <a:pt x="5100" y="1390"/>
                  </a:lnTo>
                  <a:lnTo>
                    <a:pt x="5062" y="1450"/>
                  </a:lnTo>
                  <a:lnTo>
                    <a:pt x="5023" y="1508"/>
                  </a:lnTo>
                  <a:lnTo>
                    <a:pt x="4984" y="1568"/>
                  </a:lnTo>
                  <a:lnTo>
                    <a:pt x="4945" y="1626"/>
                  </a:lnTo>
                  <a:lnTo>
                    <a:pt x="4905" y="1686"/>
                  </a:lnTo>
                  <a:lnTo>
                    <a:pt x="4866" y="1746"/>
                  </a:lnTo>
                  <a:lnTo>
                    <a:pt x="4825" y="1804"/>
                  </a:lnTo>
                  <a:lnTo>
                    <a:pt x="4785" y="1864"/>
                  </a:lnTo>
                  <a:lnTo>
                    <a:pt x="4743" y="1922"/>
                  </a:lnTo>
                  <a:lnTo>
                    <a:pt x="4717" y="1959"/>
                  </a:lnTo>
                  <a:lnTo>
                    <a:pt x="4689" y="1995"/>
                  </a:lnTo>
                  <a:lnTo>
                    <a:pt x="4661" y="2028"/>
                  </a:lnTo>
                  <a:lnTo>
                    <a:pt x="4630" y="2060"/>
                  </a:lnTo>
                  <a:lnTo>
                    <a:pt x="4599" y="2091"/>
                  </a:lnTo>
                  <a:lnTo>
                    <a:pt x="4567" y="2121"/>
                  </a:lnTo>
                  <a:lnTo>
                    <a:pt x="4535" y="2149"/>
                  </a:lnTo>
                  <a:lnTo>
                    <a:pt x="4500" y="2177"/>
                  </a:lnTo>
                  <a:lnTo>
                    <a:pt x="4467" y="2203"/>
                  </a:lnTo>
                  <a:lnTo>
                    <a:pt x="4432" y="2229"/>
                  </a:lnTo>
                  <a:lnTo>
                    <a:pt x="4398" y="2253"/>
                  </a:lnTo>
                  <a:lnTo>
                    <a:pt x="4364" y="2277"/>
                  </a:lnTo>
                  <a:lnTo>
                    <a:pt x="4295" y="2321"/>
                  </a:lnTo>
                  <a:lnTo>
                    <a:pt x="4227" y="2363"/>
                  </a:lnTo>
                  <a:lnTo>
                    <a:pt x="4211" y="2371"/>
                  </a:lnTo>
                  <a:lnTo>
                    <a:pt x="4195" y="2379"/>
                  </a:lnTo>
                  <a:lnTo>
                    <a:pt x="4179" y="2386"/>
                  </a:lnTo>
                  <a:lnTo>
                    <a:pt x="4162" y="2391"/>
                  </a:lnTo>
                  <a:lnTo>
                    <a:pt x="4145" y="2395"/>
                  </a:lnTo>
                  <a:lnTo>
                    <a:pt x="4126" y="2398"/>
                  </a:lnTo>
                  <a:lnTo>
                    <a:pt x="4109" y="2399"/>
                  </a:lnTo>
                  <a:lnTo>
                    <a:pt x="4091" y="240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 name="Freeform 17">
              <a:extLst>
                <a:ext uri="{FF2B5EF4-FFF2-40B4-BE49-F238E27FC236}">
                  <a16:creationId xmlns:a16="http://schemas.microsoft.com/office/drawing/2014/main" id="{04260551-EE88-4D93-A326-BA26799D32B0}"/>
                </a:ext>
              </a:extLst>
            </p:cNvPr>
            <p:cNvSpPr>
              <a:spLocks/>
            </p:cNvSpPr>
            <p:nvPr userDrawn="1"/>
          </p:nvSpPr>
          <p:spPr bwMode="auto">
            <a:xfrm>
              <a:off x="8087332" y="2"/>
              <a:ext cx="1688911" cy="465264"/>
            </a:xfrm>
            <a:custGeom>
              <a:avLst/>
              <a:gdLst>
                <a:gd name="T0" fmla="*/ 582 w 2544"/>
                <a:gd name="T1" fmla="*/ 696 h 697"/>
                <a:gd name="T2" fmla="*/ 521 w 2544"/>
                <a:gd name="T3" fmla="*/ 689 h 697"/>
                <a:gd name="T4" fmla="*/ 463 w 2544"/>
                <a:gd name="T5" fmla="*/ 677 h 697"/>
                <a:gd name="T6" fmla="*/ 411 w 2544"/>
                <a:gd name="T7" fmla="*/ 659 h 697"/>
                <a:gd name="T8" fmla="*/ 360 w 2544"/>
                <a:gd name="T9" fmla="*/ 635 h 697"/>
                <a:gd name="T10" fmla="*/ 315 w 2544"/>
                <a:gd name="T11" fmla="*/ 607 h 697"/>
                <a:gd name="T12" fmla="*/ 273 w 2544"/>
                <a:gd name="T13" fmla="*/ 572 h 697"/>
                <a:gd name="T14" fmla="*/ 235 w 2544"/>
                <a:gd name="T15" fmla="*/ 532 h 697"/>
                <a:gd name="T16" fmla="*/ 202 w 2544"/>
                <a:gd name="T17" fmla="*/ 486 h 697"/>
                <a:gd name="T18" fmla="*/ 171 w 2544"/>
                <a:gd name="T19" fmla="*/ 435 h 697"/>
                <a:gd name="T20" fmla="*/ 146 w 2544"/>
                <a:gd name="T21" fmla="*/ 378 h 697"/>
                <a:gd name="T22" fmla="*/ 89 w 2544"/>
                <a:gd name="T23" fmla="*/ 236 h 697"/>
                <a:gd name="T24" fmla="*/ 34 w 2544"/>
                <a:gd name="T25" fmla="*/ 94 h 697"/>
                <a:gd name="T26" fmla="*/ 41 w 2544"/>
                <a:gd name="T27" fmla="*/ 0 h 697"/>
                <a:gd name="T28" fmla="*/ 93 w 2544"/>
                <a:gd name="T29" fmla="*/ 135 h 697"/>
                <a:gd name="T30" fmla="*/ 146 w 2544"/>
                <a:gd name="T31" fmla="*/ 272 h 697"/>
                <a:gd name="T32" fmla="*/ 190 w 2544"/>
                <a:gd name="T33" fmla="*/ 382 h 697"/>
                <a:gd name="T34" fmla="*/ 217 w 2544"/>
                <a:gd name="T35" fmla="*/ 435 h 697"/>
                <a:gd name="T36" fmla="*/ 247 w 2544"/>
                <a:gd name="T37" fmla="*/ 482 h 697"/>
                <a:gd name="T38" fmla="*/ 281 w 2544"/>
                <a:gd name="T39" fmla="*/ 524 h 697"/>
                <a:gd name="T40" fmla="*/ 320 w 2544"/>
                <a:gd name="T41" fmla="*/ 560 h 697"/>
                <a:gd name="T42" fmla="*/ 361 w 2544"/>
                <a:gd name="T43" fmla="*/ 590 h 697"/>
                <a:gd name="T44" fmla="*/ 408 w 2544"/>
                <a:gd name="T45" fmla="*/ 615 h 697"/>
                <a:gd name="T46" fmla="*/ 458 w 2544"/>
                <a:gd name="T47" fmla="*/ 634 h 697"/>
                <a:gd name="T48" fmla="*/ 512 w 2544"/>
                <a:gd name="T49" fmla="*/ 648 h 697"/>
                <a:gd name="T50" fmla="*/ 570 w 2544"/>
                <a:gd name="T51" fmla="*/ 656 h 697"/>
                <a:gd name="T52" fmla="*/ 631 w 2544"/>
                <a:gd name="T53" fmla="*/ 658 h 697"/>
                <a:gd name="T54" fmla="*/ 743 w 2544"/>
                <a:gd name="T55" fmla="*/ 651 h 697"/>
                <a:gd name="T56" fmla="*/ 878 w 2544"/>
                <a:gd name="T57" fmla="*/ 635 h 697"/>
                <a:gd name="T58" fmla="*/ 1007 w 2544"/>
                <a:gd name="T59" fmla="*/ 612 h 697"/>
                <a:gd name="T60" fmla="*/ 1252 w 2544"/>
                <a:gd name="T61" fmla="*/ 552 h 697"/>
                <a:gd name="T62" fmla="*/ 1386 w 2544"/>
                <a:gd name="T63" fmla="*/ 514 h 697"/>
                <a:gd name="T64" fmla="*/ 1522 w 2544"/>
                <a:gd name="T65" fmla="*/ 475 h 697"/>
                <a:gd name="T66" fmla="*/ 1761 w 2544"/>
                <a:gd name="T67" fmla="*/ 403 h 697"/>
                <a:gd name="T68" fmla="*/ 1957 w 2544"/>
                <a:gd name="T69" fmla="*/ 331 h 697"/>
                <a:gd name="T70" fmla="*/ 2071 w 2544"/>
                <a:gd name="T71" fmla="*/ 282 h 697"/>
                <a:gd name="T72" fmla="*/ 2159 w 2544"/>
                <a:gd name="T73" fmla="*/ 239 h 697"/>
                <a:gd name="T74" fmla="*/ 2243 w 2544"/>
                <a:gd name="T75" fmla="*/ 190 h 697"/>
                <a:gd name="T76" fmla="*/ 2322 w 2544"/>
                <a:gd name="T77" fmla="*/ 139 h 697"/>
                <a:gd name="T78" fmla="*/ 2397 w 2544"/>
                <a:gd name="T79" fmla="*/ 81 h 697"/>
                <a:gd name="T80" fmla="*/ 2467 w 2544"/>
                <a:gd name="T81" fmla="*/ 21 h 697"/>
                <a:gd name="T82" fmla="*/ 2520 w 2544"/>
                <a:gd name="T83" fmla="*/ 24 h 697"/>
                <a:gd name="T84" fmla="*/ 2443 w 2544"/>
                <a:gd name="T85" fmla="*/ 93 h 697"/>
                <a:gd name="T86" fmla="*/ 2362 w 2544"/>
                <a:gd name="T87" fmla="*/ 157 h 697"/>
                <a:gd name="T88" fmla="*/ 2275 w 2544"/>
                <a:gd name="T89" fmla="*/ 217 h 697"/>
                <a:gd name="T90" fmla="*/ 2183 w 2544"/>
                <a:gd name="T91" fmla="*/ 270 h 697"/>
                <a:gd name="T92" fmla="*/ 2087 w 2544"/>
                <a:gd name="T93" fmla="*/ 319 h 697"/>
                <a:gd name="T94" fmla="*/ 1972 w 2544"/>
                <a:gd name="T95" fmla="*/ 368 h 697"/>
                <a:gd name="T96" fmla="*/ 1775 w 2544"/>
                <a:gd name="T97" fmla="*/ 439 h 697"/>
                <a:gd name="T98" fmla="*/ 1534 w 2544"/>
                <a:gd name="T99" fmla="*/ 513 h 697"/>
                <a:gd name="T100" fmla="*/ 1396 w 2544"/>
                <a:gd name="T101" fmla="*/ 552 h 697"/>
                <a:gd name="T102" fmla="*/ 1262 w 2544"/>
                <a:gd name="T103" fmla="*/ 591 h 697"/>
                <a:gd name="T104" fmla="*/ 1014 w 2544"/>
                <a:gd name="T105" fmla="*/ 651 h 697"/>
                <a:gd name="T106" fmla="*/ 882 w 2544"/>
                <a:gd name="T107" fmla="*/ 674 h 697"/>
                <a:gd name="T108" fmla="*/ 747 w 2544"/>
                <a:gd name="T109" fmla="*/ 690 h 697"/>
                <a:gd name="T110" fmla="*/ 639 w 2544"/>
                <a:gd name="T111"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4" h="697">
                  <a:moveTo>
                    <a:pt x="625" y="697"/>
                  </a:moveTo>
                  <a:lnTo>
                    <a:pt x="603" y="697"/>
                  </a:lnTo>
                  <a:lnTo>
                    <a:pt x="582" y="696"/>
                  </a:lnTo>
                  <a:lnTo>
                    <a:pt x="561" y="694"/>
                  </a:lnTo>
                  <a:lnTo>
                    <a:pt x="540" y="693"/>
                  </a:lnTo>
                  <a:lnTo>
                    <a:pt x="521" y="689"/>
                  </a:lnTo>
                  <a:lnTo>
                    <a:pt x="501" y="686"/>
                  </a:lnTo>
                  <a:lnTo>
                    <a:pt x="482" y="682"/>
                  </a:lnTo>
                  <a:lnTo>
                    <a:pt x="463" y="677"/>
                  </a:lnTo>
                  <a:lnTo>
                    <a:pt x="445" y="672"/>
                  </a:lnTo>
                  <a:lnTo>
                    <a:pt x="428" y="666"/>
                  </a:lnTo>
                  <a:lnTo>
                    <a:pt x="411" y="659"/>
                  </a:lnTo>
                  <a:lnTo>
                    <a:pt x="393" y="653"/>
                  </a:lnTo>
                  <a:lnTo>
                    <a:pt x="376" y="645"/>
                  </a:lnTo>
                  <a:lnTo>
                    <a:pt x="360" y="635"/>
                  </a:lnTo>
                  <a:lnTo>
                    <a:pt x="345" y="627"/>
                  </a:lnTo>
                  <a:lnTo>
                    <a:pt x="330" y="617"/>
                  </a:lnTo>
                  <a:lnTo>
                    <a:pt x="315" y="607"/>
                  </a:lnTo>
                  <a:lnTo>
                    <a:pt x="301" y="596"/>
                  </a:lnTo>
                  <a:lnTo>
                    <a:pt x="287" y="585"/>
                  </a:lnTo>
                  <a:lnTo>
                    <a:pt x="273" y="572"/>
                  </a:lnTo>
                  <a:lnTo>
                    <a:pt x="260" y="560"/>
                  </a:lnTo>
                  <a:lnTo>
                    <a:pt x="248" y="546"/>
                  </a:lnTo>
                  <a:lnTo>
                    <a:pt x="235" y="532"/>
                  </a:lnTo>
                  <a:lnTo>
                    <a:pt x="224" y="517"/>
                  </a:lnTo>
                  <a:lnTo>
                    <a:pt x="212" y="502"/>
                  </a:lnTo>
                  <a:lnTo>
                    <a:pt x="202" y="486"/>
                  </a:lnTo>
                  <a:lnTo>
                    <a:pt x="192" y="470"/>
                  </a:lnTo>
                  <a:lnTo>
                    <a:pt x="181" y="453"/>
                  </a:lnTo>
                  <a:lnTo>
                    <a:pt x="171" y="435"/>
                  </a:lnTo>
                  <a:lnTo>
                    <a:pt x="162" y="416"/>
                  </a:lnTo>
                  <a:lnTo>
                    <a:pt x="154" y="398"/>
                  </a:lnTo>
                  <a:lnTo>
                    <a:pt x="146" y="378"/>
                  </a:lnTo>
                  <a:lnTo>
                    <a:pt x="126" y="330"/>
                  </a:lnTo>
                  <a:lnTo>
                    <a:pt x="108" y="283"/>
                  </a:lnTo>
                  <a:lnTo>
                    <a:pt x="89" y="236"/>
                  </a:lnTo>
                  <a:lnTo>
                    <a:pt x="71" y="188"/>
                  </a:lnTo>
                  <a:lnTo>
                    <a:pt x="53" y="141"/>
                  </a:lnTo>
                  <a:lnTo>
                    <a:pt x="34" y="94"/>
                  </a:lnTo>
                  <a:lnTo>
                    <a:pt x="17" y="47"/>
                  </a:lnTo>
                  <a:lnTo>
                    <a:pt x="0" y="0"/>
                  </a:lnTo>
                  <a:lnTo>
                    <a:pt x="41" y="0"/>
                  </a:lnTo>
                  <a:lnTo>
                    <a:pt x="58" y="45"/>
                  </a:lnTo>
                  <a:lnTo>
                    <a:pt x="76" y="91"/>
                  </a:lnTo>
                  <a:lnTo>
                    <a:pt x="93" y="135"/>
                  </a:lnTo>
                  <a:lnTo>
                    <a:pt x="110" y="181"/>
                  </a:lnTo>
                  <a:lnTo>
                    <a:pt x="127" y="227"/>
                  </a:lnTo>
                  <a:lnTo>
                    <a:pt x="146" y="272"/>
                  </a:lnTo>
                  <a:lnTo>
                    <a:pt x="164" y="318"/>
                  </a:lnTo>
                  <a:lnTo>
                    <a:pt x="182" y="364"/>
                  </a:lnTo>
                  <a:lnTo>
                    <a:pt x="190" y="382"/>
                  </a:lnTo>
                  <a:lnTo>
                    <a:pt x="198" y="400"/>
                  </a:lnTo>
                  <a:lnTo>
                    <a:pt x="208" y="417"/>
                  </a:lnTo>
                  <a:lnTo>
                    <a:pt x="217" y="435"/>
                  </a:lnTo>
                  <a:lnTo>
                    <a:pt x="226" y="451"/>
                  </a:lnTo>
                  <a:lnTo>
                    <a:pt x="236" y="467"/>
                  </a:lnTo>
                  <a:lnTo>
                    <a:pt x="247" y="482"/>
                  </a:lnTo>
                  <a:lnTo>
                    <a:pt x="258" y="497"/>
                  </a:lnTo>
                  <a:lnTo>
                    <a:pt x="270" y="510"/>
                  </a:lnTo>
                  <a:lnTo>
                    <a:pt x="281" y="524"/>
                  </a:lnTo>
                  <a:lnTo>
                    <a:pt x="294" y="537"/>
                  </a:lnTo>
                  <a:lnTo>
                    <a:pt x="306" y="548"/>
                  </a:lnTo>
                  <a:lnTo>
                    <a:pt x="320" y="560"/>
                  </a:lnTo>
                  <a:lnTo>
                    <a:pt x="334" y="570"/>
                  </a:lnTo>
                  <a:lnTo>
                    <a:pt x="348" y="580"/>
                  </a:lnTo>
                  <a:lnTo>
                    <a:pt x="361" y="590"/>
                  </a:lnTo>
                  <a:lnTo>
                    <a:pt x="377" y="599"/>
                  </a:lnTo>
                  <a:lnTo>
                    <a:pt x="392" y="607"/>
                  </a:lnTo>
                  <a:lnTo>
                    <a:pt x="408" y="615"/>
                  </a:lnTo>
                  <a:lnTo>
                    <a:pt x="424" y="622"/>
                  </a:lnTo>
                  <a:lnTo>
                    <a:pt x="440" y="629"/>
                  </a:lnTo>
                  <a:lnTo>
                    <a:pt x="458" y="634"/>
                  </a:lnTo>
                  <a:lnTo>
                    <a:pt x="476" y="639"/>
                  </a:lnTo>
                  <a:lnTo>
                    <a:pt x="493" y="643"/>
                  </a:lnTo>
                  <a:lnTo>
                    <a:pt x="512" y="648"/>
                  </a:lnTo>
                  <a:lnTo>
                    <a:pt x="531" y="651"/>
                  </a:lnTo>
                  <a:lnTo>
                    <a:pt x="551" y="654"/>
                  </a:lnTo>
                  <a:lnTo>
                    <a:pt x="570" y="656"/>
                  </a:lnTo>
                  <a:lnTo>
                    <a:pt x="590" y="657"/>
                  </a:lnTo>
                  <a:lnTo>
                    <a:pt x="610" y="657"/>
                  </a:lnTo>
                  <a:lnTo>
                    <a:pt x="631" y="658"/>
                  </a:lnTo>
                  <a:lnTo>
                    <a:pt x="653" y="657"/>
                  </a:lnTo>
                  <a:lnTo>
                    <a:pt x="697" y="655"/>
                  </a:lnTo>
                  <a:lnTo>
                    <a:pt x="743" y="651"/>
                  </a:lnTo>
                  <a:lnTo>
                    <a:pt x="788" y="647"/>
                  </a:lnTo>
                  <a:lnTo>
                    <a:pt x="833" y="642"/>
                  </a:lnTo>
                  <a:lnTo>
                    <a:pt x="878" y="635"/>
                  </a:lnTo>
                  <a:lnTo>
                    <a:pt x="921" y="629"/>
                  </a:lnTo>
                  <a:lnTo>
                    <a:pt x="965" y="621"/>
                  </a:lnTo>
                  <a:lnTo>
                    <a:pt x="1007" y="612"/>
                  </a:lnTo>
                  <a:lnTo>
                    <a:pt x="1091" y="594"/>
                  </a:lnTo>
                  <a:lnTo>
                    <a:pt x="1174" y="573"/>
                  </a:lnTo>
                  <a:lnTo>
                    <a:pt x="1252" y="552"/>
                  </a:lnTo>
                  <a:lnTo>
                    <a:pt x="1328" y="531"/>
                  </a:lnTo>
                  <a:lnTo>
                    <a:pt x="1356" y="522"/>
                  </a:lnTo>
                  <a:lnTo>
                    <a:pt x="1386" y="514"/>
                  </a:lnTo>
                  <a:lnTo>
                    <a:pt x="1414" y="506"/>
                  </a:lnTo>
                  <a:lnTo>
                    <a:pt x="1443" y="498"/>
                  </a:lnTo>
                  <a:lnTo>
                    <a:pt x="1522" y="475"/>
                  </a:lnTo>
                  <a:lnTo>
                    <a:pt x="1601" y="452"/>
                  </a:lnTo>
                  <a:lnTo>
                    <a:pt x="1682" y="428"/>
                  </a:lnTo>
                  <a:lnTo>
                    <a:pt x="1761" y="403"/>
                  </a:lnTo>
                  <a:lnTo>
                    <a:pt x="1840" y="375"/>
                  </a:lnTo>
                  <a:lnTo>
                    <a:pt x="1918" y="346"/>
                  </a:lnTo>
                  <a:lnTo>
                    <a:pt x="1957" y="331"/>
                  </a:lnTo>
                  <a:lnTo>
                    <a:pt x="1995" y="315"/>
                  </a:lnTo>
                  <a:lnTo>
                    <a:pt x="2033" y="299"/>
                  </a:lnTo>
                  <a:lnTo>
                    <a:pt x="2071" y="282"/>
                  </a:lnTo>
                  <a:lnTo>
                    <a:pt x="2100" y="268"/>
                  </a:lnTo>
                  <a:lnTo>
                    <a:pt x="2130" y="253"/>
                  </a:lnTo>
                  <a:lnTo>
                    <a:pt x="2159" y="239"/>
                  </a:lnTo>
                  <a:lnTo>
                    <a:pt x="2188" y="224"/>
                  </a:lnTo>
                  <a:lnTo>
                    <a:pt x="2215" y="208"/>
                  </a:lnTo>
                  <a:lnTo>
                    <a:pt x="2243" y="190"/>
                  </a:lnTo>
                  <a:lnTo>
                    <a:pt x="2269" y="173"/>
                  </a:lnTo>
                  <a:lnTo>
                    <a:pt x="2297" y="156"/>
                  </a:lnTo>
                  <a:lnTo>
                    <a:pt x="2322" y="139"/>
                  </a:lnTo>
                  <a:lnTo>
                    <a:pt x="2347" y="120"/>
                  </a:lnTo>
                  <a:lnTo>
                    <a:pt x="2372" y="101"/>
                  </a:lnTo>
                  <a:lnTo>
                    <a:pt x="2397" y="81"/>
                  </a:lnTo>
                  <a:lnTo>
                    <a:pt x="2422" y="62"/>
                  </a:lnTo>
                  <a:lnTo>
                    <a:pt x="2445" y="41"/>
                  </a:lnTo>
                  <a:lnTo>
                    <a:pt x="2467" y="21"/>
                  </a:lnTo>
                  <a:lnTo>
                    <a:pt x="2490" y="0"/>
                  </a:lnTo>
                  <a:lnTo>
                    <a:pt x="2544" y="0"/>
                  </a:lnTo>
                  <a:lnTo>
                    <a:pt x="2520" y="24"/>
                  </a:lnTo>
                  <a:lnTo>
                    <a:pt x="2495" y="48"/>
                  </a:lnTo>
                  <a:lnTo>
                    <a:pt x="2470" y="71"/>
                  </a:lnTo>
                  <a:lnTo>
                    <a:pt x="2443" y="93"/>
                  </a:lnTo>
                  <a:lnTo>
                    <a:pt x="2417" y="115"/>
                  </a:lnTo>
                  <a:lnTo>
                    <a:pt x="2389" y="136"/>
                  </a:lnTo>
                  <a:lnTo>
                    <a:pt x="2362" y="157"/>
                  </a:lnTo>
                  <a:lnTo>
                    <a:pt x="2333" y="178"/>
                  </a:lnTo>
                  <a:lnTo>
                    <a:pt x="2305" y="197"/>
                  </a:lnTo>
                  <a:lnTo>
                    <a:pt x="2275" y="217"/>
                  </a:lnTo>
                  <a:lnTo>
                    <a:pt x="2245" y="235"/>
                  </a:lnTo>
                  <a:lnTo>
                    <a:pt x="2214" y="252"/>
                  </a:lnTo>
                  <a:lnTo>
                    <a:pt x="2183" y="270"/>
                  </a:lnTo>
                  <a:lnTo>
                    <a:pt x="2152" y="287"/>
                  </a:lnTo>
                  <a:lnTo>
                    <a:pt x="2120" y="303"/>
                  </a:lnTo>
                  <a:lnTo>
                    <a:pt x="2087" y="319"/>
                  </a:lnTo>
                  <a:lnTo>
                    <a:pt x="2049" y="336"/>
                  </a:lnTo>
                  <a:lnTo>
                    <a:pt x="2011" y="352"/>
                  </a:lnTo>
                  <a:lnTo>
                    <a:pt x="1972" y="368"/>
                  </a:lnTo>
                  <a:lnTo>
                    <a:pt x="1933" y="383"/>
                  </a:lnTo>
                  <a:lnTo>
                    <a:pt x="1854" y="412"/>
                  </a:lnTo>
                  <a:lnTo>
                    <a:pt x="1775" y="439"/>
                  </a:lnTo>
                  <a:lnTo>
                    <a:pt x="1694" y="465"/>
                  </a:lnTo>
                  <a:lnTo>
                    <a:pt x="1614" y="489"/>
                  </a:lnTo>
                  <a:lnTo>
                    <a:pt x="1534" y="513"/>
                  </a:lnTo>
                  <a:lnTo>
                    <a:pt x="1453" y="536"/>
                  </a:lnTo>
                  <a:lnTo>
                    <a:pt x="1425" y="544"/>
                  </a:lnTo>
                  <a:lnTo>
                    <a:pt x="1396" y="552"/>
                  </a:lnTo>
                  <a:lnTo>
                    <a:pt x="1367" y="560"/>
                  </a:lnTo>
                  <a:lnTo>
                    <a:pt x="1339" y="569"/>
                  </a:lnTo>
                  <a:lnTo>
                    <a:pt x="1262" y="591"/>
                  </a:lnTo>
                  <a:lnTo>
                    <a:pt x="1183" y="611"/>
                  </a:lnTo>
                  <a:lnTo>
                    <a:pt x="1100" y="632"/>
                  </a:lnTo>
                  <a:lnTo>
                    <a:pt x="1014" y="651"/>
                  </a:lnTo>
                  <a:lnTo>
                    <a:pt x="970" y="659"/>
                  </a:lnTo>
                  <a:lnTo>
                    <a:pt x="927" y="668"/>
                  </a:lnTo>
                  <a:lnTo>
                    <a:pt x="882" y="674"/>
                  </a:lnTo>
                  <a:lnTo>
                    <a:pt x="837" y="681"/>
                  </a:lnTo>
                  <a:lnTo>
                    <a:pt x="792" y="686"/>
                  </a:lnTo>
                  <a:lnTo>
                    <a:pt x="747" y="690"/>
                  </a:lnTo>
                  <a:lnTo>
                    <a:pt x="700" y="694"/>
                  </a:lnTo>
                  <a:lnTo>
                    <a:pt x="654" y="696"/>
                  </a:lnTo>
                  <a:lnTo>
                    <a:pt x="639" y="697"/>
                  </a:lnTo>
                  <a:lnTo>
                    <a:pt x="625" y="69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 name="Freeform 18">
              <a:extLst>
                <a:ext uri="{FF2B5EF4-FFF2-40B4-BE49-F238E27FC236}">
                  <a16:creationId xmlns:a16="http://schemas.microsoft.com/office/drawing/2014/main" id="{9D866919-56C7-4F39-B323-63F7ECB88029}"/>
                </a:ext>
              </a:extLst>
            </p:cNvPr>
            <p:cNvSpPr>
              <a:spLocks noEditPoints="1"/>
            </p:cNvSpPr>
            <p:nvPr userDrawn="1"/>
          </p:nvSpPr>
          <p:spPr bwMode="auto">
            <a:xfrm>
              <a:off x="-3615" y="5564562"/>
              <a:ext cx="2144870" cy="1293435"/>
            </a:xfrm>
            <a:custGeom>
              <a:avLst/>
              <a:gdLst>
                <a:gd name="T0" fmla="*/ 275 w 3230"/>
                <a:gd name="T1" fmla="*/ 112 h 1949"/>
                <a:gd name="T2" fmla="*/ 357 w 3230"/>
                <a:gd name="T3" fmla="*/ 44 h 1949"/>
                <a:gd name="T4" fmla="*/ 465 w 3230"/>
                <a:gd name="T5" fmla="*/ 4 h 1949"/>
                <a:gd name="T6" fmla="*/ 523 w 3230"/>
                <a:gd name="T7" fmla="*/ 7 h 1949"/>
                <a:gd name="T8" fmla="*/ 522 w 3230"/>
                <a:gd name="T9" fmla="*/ 35 h 1949"/>
                <a:gd name="T10" fmla="*/ 481 w 3230"/>
                <a:gd name="T11" fmla="*/ 40 h 1949"/>
                <a:gd name="T12" fmla="*/ 361 w 3230"/>
                <a:gd name="T13" fmla="*/ 87 h 1949"/>
                <a:gd name="T14" fmla="*/ 3148 w 3230"/>
                <a:gd name="T15" fmla="*/ 1904 h 1949"/>
                <a:gd name="T16" fmla="*/ 3176 w 3230"/>
                <a:gd name="T17" fmla="*/ 1817 h 1949"/>
                <a:gd name="T18" fmla="*/ 3203 w 3230"/>
                <a:gd name="T19" fmla="*/ 1829 h 1949"/>
                <a:gd name="T20" fmla="*/ 3179 w 3230"/>
                <a:gd name="T21" fmla="*/ 1949 h 1949"/>
                <a:gd name="T22" fmla="*/ 119 w 3230"/>
                <a:gd name="T23" fmla="*/ 260 h 1949"/>
                <a:gd name="T24" fmla="*/ 146 w 3230"/>
                <a:gd name="T25" fmla="*/ 268 h 1949"/>
                <a:gd name="T26" fmla="*/ 110 w 3230"/>
                <a:gd name="T27" fmla="*/ 332 h 1949"/>
                <a:gd name="T28" fmla="*/ 6 w 3230"/>
                <a:gd name="T29" fmla="*/ 487 h 1949"/>
                <a:gd name="T30" fmla="*/ 849 w 3230"/>
                <a:gd name="T31" fmla="*/ 299 h 1949"/>
                <a:gd name="T32" fmla="*/ 697 w 3230"/>
                <a:gd name="T33" fmla="*/ 138 h 1949"/>
                <a:gd name="T34" fmla="*/ 702 w 3230"/>
                <a:gd name="T35" fmla="*/ 110 h 1949"/>
                <a:gd name="T36" fmla="*/ 748 w 3230"/>
                <a:gd name="T37" fmla="*/ 135 h 1949"/>
                <a:gd name="T38" fmla="*/ 892 w 3230"/>
                <a:gd name="T39" fmla="*/ 289 h 1949"/>
                <a:gd name="T40" fmla="*/ 886 w 3230"/>
                <a:gd name="T41" fmla="*/ 316 h 1949"/>
                <a:gd name="T42" fmla="*/ 1154 w 3230"/>
                <a:gd name="T43" fmla="*/ 591 h 1949"/>
                <a:gd name="T44" fmla="*/ 1022 w 3230"/>
                <a:gd name="T45" fmla="*/ 481 h 1949"/>
                <a:gd name="T46" fmla="*/ 1028 w 3230"/>
                <a:gd name="T47" fmla="*/ 453 h 1949"/>
                <a:gd name="T48" fmla="*/ 1069 w 3230"/>
                <a:gd name="T49" fmla="*/ 472 h 1949"/>
                <a:gd name="T50" fmla="*/ 1216 w 3230"/>
                <a:gd name="T51" fmla="*/ 584 h 1949"/>
                <a:gd name="T52" fmla="*/ 1245 w 3230"/>
                <a:gd name="T53" fmla="*/ 619 h 1949"/>
                <a:gd name="T54" fmla="*/ 1644 w 3230"/>
                <a:gd name="T55" fmla="*/ 756 h 1949"/>
                <a:gd name="T56" fmla="*/ 1436 w 3230"/>
                <a:gd name="T57" fmla="*/ 717 h 1949"/>
                <a:gd name="T58" fmla="*/ 1427 w 3230"/>
                <a:gd name="T59" fmla="*/ 691 h 1949"/>
                <a:gd name="T60" fmla="*/ 1476 w 3230"/>
                <a:gd name="T61" fmla="*/ 687 h 1949"/>
                <a:gd name="T62" fmla="*/ 1684 w 3230"/>
                <a:gd name="T63" fmla="*/ 721 h 1949"/>
                <a:gd name="T64" fmla="*/ 1697 w 3230"/>
                <a:gd name="T65" fmla="*/ 746 h 1949"/>
                <a:gd name="T66" fmla="*/ 2147 w 3230"/>
                <a:gd name="T67" fmla="*/ 815 h 1949"/>
                <a:gd name="T68" fmla="*/ 1944 w 3230"/>
                <a:gd name="T69" fmla="*/ 785 h 1949"/>
                <a:gd name="T70" fmla="*/ 1894 w 3230"/>
                <a:gd name="T71" fmla="*/ 764 h 1949"/>
                <a:gd name="T72" fmla="*/ 1911 w 3230"/>
                <a:gd name="T73" fmla="*/ 742 h 1949"/>
                <a:gd name="T74" fmla="*/ 2124 w 3230"/>
                <a:gd name="T75" fmla="*/ 771 h 1949"/>
                <a:gd name="T76" fmla="*/ 2167 w 3230"/>
                <a:gd name="T77" fmla="*/ 795 h 1949"/>
                <a:gd name="T78" fmla="*/ 2151 w 3230"/>
                <a:gd name="T79" fmla="*/ 815 h 1949"/>
                <a:gd name="T80" fmla="*/ 2446 w 3230"/>
                <a:gd name="T81" fmla="*/ 904 h 1949"/>
                <a:gd name="T82" fmla="*/ 2356 w 3230"/>
                <a:gd name="T83" fmla="*/ 861 h 1949"/>
                <a:gd name="T84" fmla="*/ 2371 w 3230"/>
                <a:gd name="T85" fmla="*/ 836 h 1949"/>
                <a:gd name="T86" fmla="*/ 2514 w 3230"/>
                <a:gd name="T87" fmla="*/ 892 h 1949"/>
                <a:gd name="T88" fmla="*/ 2611 w 3230"/>
                <a:gd name="T89" fmla="*/ 949 h 1949"/>
                <a:gd name="T90" fmla="*/ 2993 w 3230"/>
                <a:gd name="T91" fmla="*/ 1220 h 1949"/>
                <a:gd name="T92" fmla="*/ 2821 w 3230"/>
                <a:gd name="T93" fmla="*/ 1104 h 1949"/>
                <a:gd name="T94" fmla="*/ 2778 w 3230"/>
                <a:gd name="T95" fmla="*/ 1060 h 1949"/>
                <a:gd name="T96" fmla="*/ 2804 w 3230"/>
                <a:gd name="T97" fmla="*/ 1049 h 1949"/>
                <a:gd name="T98" fmla="*/ 3010 w 3230"/>
                <a:gd name="T99" fmla="*/ 1191 h 1949"/>
                <a:gd name="T100" fmla="*/ 3001 w 3230"/>
                <a:gd name="T101" fmla="*/ 1217 h 1949"/>
                <a:gd name="T102" fmla="*/ 3195 w 3230"/>
                <a:gd name="T103" fmla="*/ 1613 h 1949"/>
                <a:gd name="T104" fmla="*/ 3166 w 3230"/>
                <a:gd name="T105" fmla="*/ 1460 h 1949"/>
                <a:gd name="T106" fmla="*/ 3131 w 3230"/>
                <a:gd name="T107" fmla="*/ 1367 h 1949"/>
                <a:gd name="T108" fmla="*/ 3157 w 3230"/>
                <a:gd name="T109" fmla="*/ 1358 h 1949"/>
                <a:gd name="T110" fmla="*/ 3220 w 3230"/>
                <a:gd name="T111" fmla="*/ 1506 h 1949"/>
                <a:gd name="T112" fmla="*/ 3222 w 3230"/>
                <a:gd name="T113" fmla="*/ 1618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0" h="1949">
                  <a:moveTo>
                    <a:pt x="295" y="130"/>
                  </a:moveTo>
                  <a:lnTo>
                    <a:pt x="291" y="130"/>
                  </a:lnTo>
                  <a:lnTo>
                    <a:pt x="287" y="128"/>
                  </a:lnTo>
                  <a:lnTo>
                    <a:pt x="283" y="125"/>
                  </a:lnTo>
                  <a:lnTo>
                    <a:pt x="280" y="122"/>
                  </a:lnTo>
                  <a:lnTo>
                    <a:pt x="278" y="118"/>
                  </a:lnTo>
                  <a:lnTo>
                    <a:pt x="276" y="115"/>
                  </a:lnTo>
                  <a:lnTo>
                    <a:pt x="275" y="112"/>
                  </a:lnTo>
                  <a:lnTo>
                    <a:pt x="275" y="108"/>
                  </a:lnTo>
                  <a:lnTo>
                    <a:pt x="276" y="105"/>
                  </a:lnTo>
                  <a:lnTo>
                    <a:pt x="278" y="101"/>
                  </a:lnTo>
                  <a:lnTo>
                    <a:pt x="280" y="98"/>
                  </a:lnTo>
                  <a:lnTo>
                    <a:pt x="283" y="94"/>
                  </a:lnTo>
                  <a:lnTo>
                    <a:pt x="313" y="73"/>
                  </a:lnTo>
                  <a:lnTo>
                    <a:pt x="343" y="53"/>
                  </a:lnTo>
                  <a:lnTo>
                    <a:pt x="357" y="44"/>
                  </a:lnTo>
                  <a:lnTo>
                    <a:pt x="372" y="37"/>
                  </a:lnTo>
                  <a:lnTo>
                    <a:pt x="385" y="30"/>
                  </a:lnTo>
                  <a:lnTo>
                    <a:pt x="399" y="23"/>
                  </a:lnTo>
                  <a:lnTo>
                    <a:pt x="412" y="18"/>
                  </a:lnTo>
                  <a:lnTo>
                    <a:pt x="426" y="13"/>
                  </a:lnTo>
                  <a:lnTo>
                    <a:pt x="438" y="10"/>
                  </a:lnTo>
                  <a:lnTo>
                    <a:pt x="452" y="6"/>
                  </a:lnTo>
                  <a:lnTo>
                    <a:pt x="465" y="4"/>
                  </a:lnTo>
                  <a:lnTo>
                    <a:pt x="477" y="1"/>
                  </a:lnTo>
                  <a:lnTo>
                    <a:pt x="490" y="0"/>
                  </a:lnTo>
                  <a:lnTo>
                    <a:pt x="502" y="0"/>
                  </a:lnTo>
                  <a:lnTo>
                    <a:pt x="509" y="0"/>
                  </a:lnTo>
                  <a:lnTo>
                    <a:pt x="513" y="1"/>
                  </a:lnTo>
                  <a:lnTo>
                    <a:pt x="517" y="3"/>
                  </a:lnTo>
                  <a:lnTo>
                    <a:pt x="521" y="4"/>
                  </a:lnTo>
                  <a:lnTo>
                    <a:pt x="523" y="7"/>
                  </a:lnTo>
                  <a:lnTo>
                    <a:pt x="525" y="10"/>
                  </a:lnTo>
                  <a:lnTo>
                    <a:pt x="527" y="13"/>
                  </a:lnTo>
                  <a:lnTo>
                    <a:pt x="528" y="16"/>
                  </a:lnTo>
                  <a:lnTo>
                    <a:pt x="529" y="21"/>
                  </a:lnTo>
                  <a:lnTo>
                    <a:pt x="528" y="24"/>
                  </a:lnTo>
                  <a:lnTo>
                    <a:pt x="527" y="28"/>
                  </a:lnTo>
                  <a:lnTo>
                    <a:pt x="525" y="31"/>
                  </a:lnTo>
                  <a:lnTo>
                    <a:pt x="522" y="35"/>
                  </a:lnTo>
                  <a:lnTo>
                    <a:pt x="520" y="37"/>
                  </a:lnTo>
                  <a:lnTo>
                    <a:pt x="516" y="38"/>
                  </a:lnTo>
                  <a:lnTo>
                    <a:pt x="513" y="39"/>
                  </a:lnTo>
                  <a:lnTo>
                    <a:pt x="508" y="39"/>
                  </a:lnTo>
                  <a:lnTo>
                    <a:pt x="508" y="39"/>
                  </a:lnTo>
                  <a:lnTo>
                    <a:pt x="502" y="39"/>
                  </a:lnTo>
                  <a:lnTo>
                    <a:pt x="491" y="40"/>
                  </a:lnTo>
                  <a:lnTo>
                    <a:pt x="481" y="40"/>
                  </a:lnTo>
                  <a:lnTo>
                    <a:pt x="469" y="43"/>
                  </a:lnTo>
                  <a:lnTo>
                    <a:pt x="458" y="45"/>
                  </a:lnTo>
                  <a:lnTo>
                    <a:pt x="446" y="47"/>
                  </a:lnTo>
                  <a:lnTo>
                    <a:pt x="435" y="52"/>
                  </a:lnTo>
                  <a:lnTo>
                    <a:pt x="423" y="55"/>
                  </a:lnTo>
                  <a:lnTo>
                    <a:pt x="412" y="61"/>
                  </a:lnTo>
                  <a:lnTo>
                    <a:pt x="387" y="73"/>
                  </a:lnTo>
                  <a:lnTo>
                    <a:pt x="361" y="87"/>
                  </a:lnTo>
                  <a:lnTo>
                    <a:pt x="335" y="105"/>
                  </a:lnTo>
                  <a:lnTo>
                    <a:pt x="307" y="125"/>
                  </a:lnTo>
                  <a:lnTo>
                    <a:pt x="302" y="129"/>
                  </a:lnTo>
                  <a:lnTo>
                    <a:pt x="295" y="130"/>
                  </a:lnTo>
                  <a:close/>
                  <a:moveTo>
                    <a:pt x="3179" y="1949"/>
                  </a:moveTo>
                  <a:lnTo>
                    <a:pt x="3137" y="1949"/>
                  </a:lnTo>
                  <a:lnTo>
                    <a:pt x="3143" y="1927"/>
                  </a:lnTo>
                  <a:lnTo>
                    <a:pt x="3148" y="1904"/>
                  </a:lnTo>
                  <a:lnTo>
                    <a:pt x="3153" y="1882"/>
                  </a:lnTo>
                  <a:lnTo>
                    <a:pt x="3158" y="1860"/>
                  </a:lnTo>
                  <a:lnTo>
                    <a:pt x="3165" y="1831"/>
                  </a:lnTo>
                  <a:lnTo>
                    <a:pt x="3166" y="1827"/>
                  </a:lnTo>
                  <a:lnTo>
                    <a:pt x="3168" y="1824"/>
                  </a:lnTo>
                  <a:lnTo>
                    <a:pt x="3171" y="1822"/>
                  </a:lnTo>
                  <a:lnTo>
                    <a:pt x="3173" y="1818"/>
                  </a:lnTo>
                  <a:lnTo>
                    <a:pt x="3176" y="1817"/>
                  </a:lnTo>
                  <a:lnTo>
                    <a:pt x="3180" y="1816"/>
                  </a:lnTo>
                  <a:lnTo>
                    <a:pt x="3184" y="1816"/>
                  </a:lnTo>
                  <a:lnTo>
                    <a:pt x="3188" y="1816"/>
                  </a:lnTo>
                  <a:lnTo>
                    <a:pt x="3192" y="1817"/>
                  </a:lnTo>
                  <a:lnTo>
                    <a:pt x="3196" y="1819"/>
                  </a:lnTo>
                  <a:lnTo>
                    <a:pt x="3198" y="1822"/>
                  </a:lnTo>
                  <a:lnTo>
                    <a:pt x="3200" y="1825"/>
                  </a:lnTo>
                  <a:lnTo>
                    <a:pt x="3203" y="1829"/>
                  </a:lnTo>
                  <a:lnTo>
                    <a:pt x="3203" y="1832"/>
                  </a:lnTo>
                  <a:lnTo>
                    <a:pt x="3204" y="1835"/>
                  </a:lnTo>
                  <a:lnTo>
                    <a:pt x="3203" y="1840"/>
                  </a:lnTo>
                  <a:lnTo>
                    <a:pt x="3197" y="1869"/>
                  </a:lnTo>
                  <a:lnTo>
                    <a:pt x="3192" y="1888"/>
                  </a:lnTo>
                  <a:lnTo>
                    <a:pt x="3188" y="1909"/>
                  </a:lnTo>
                  <a:lnTo>
                    <a:pt x="3183" y="1928"/>
                  </a:lnTo>
                  <a:lnTo>
                    <a:pt x="3179" y="1949"/>
                  </a:lnTo>
                  <a:close/>
                  <a:moveTo>
                    <a:pt x="0" y="490"/>
                  </a:moveTo>
                  <a:lnTo>
                    <a:pt x="0" y="424"/>
                  </a:lnTo>
                  <a:lnTo>
                    <a:pt x="29" y="380"/>
                  </a:lnTo>
                  <a:lnTo>
                    <a:pt x="56" y="339"/>
                  </a:lnTo>
                  <a:lnTo>
                    <a:pt x="85" y="301"/>
                  </a:lnTo>
                  <a:lnTo>
                    <a:pt x="112" y="264"/>
                  </a:lnTo>
                  <a:lnTo>
                    <a:pt x="116" y="262"/>
                  </a:lnTo>
                  <a:lnTo>
                    <a:pt x="119" y="260"/>
                  </a:lnTo>
                  <a:lnTo>
                    <a:pt x="123" y="257"/>
                  </a:lnTo>
                  <a:lnTo>
                    <a:pt x="126" y="257"/>
                  </a:lnTo>
                  <a:lnTo>
                    <a:pt x="130" y="257"/>
                  </a:lnTo>
                  <a:lnTo>
                    <a:pt x="133" y="257"/>
                  </a:lnTo>
                  <a:lnTo>
                    <a:pt x="138" y="260"/>
                  </a:lnTo>
                  <a:lnTo>
                    <a:pt x="140" y="261"/>
                  </a:lnTo>
                  <a:lnTo>
                    <a:pt x="143" y="264"/>
                  </a:lnTo>
                  <a:lnTo>
                    <a:pt x="146" y="268"/>
                  </a:lnTo>
                  <a:lnTo>
                    <a:pt x="147" y="271"/>
                  </a:lnTo>
                  <a:lnTo>
                    <a:pt x="148" y="274"/>
                  </a:lnTo>
                  <a:lnTo>
                    <a:pt x="148" y="278"/>
                  </a:lnTo>
                  <a:lnTo>
                    <a:pt x="147" y="282"/>
                  </a:lnTo>
                  <a:lnTo>
                    <a:pt x="146" y="286"/>
                  </a:lnTo>
                  <a:lnTo>
                    <a:pt x="143" y="289"/>
                  </a:lnTo>
                  <a:lnTo>
                    <a:pt x="127" y="310"/>
                  </a:lnTo>
                  <a:lnTo>
                    <a:pt x="110" y="332"/>
                  </a:lnTo>
                  <a:lnTo>
                    <a:pt x="94" y="354"/>
                  </a:lnTo>
                  <a:lnTo>
                    <a:pt x="78" y="377"/>
                  </a:lnTo>
                  <a:lnTo>
                    <a:pt x="62" y="401"/>
                  </a:lnTo>
                  <a:lnTo>
                    <a:pt x="45" y="427"/>
                  </a:lnTo>
                  <a:lnTo>
                    <a:pt x="29" y="453"/>
                  </a:lnTo>
                  <a:lnTo>
                    <a:pt x="11" y="481"/>
                  </a:lnTo>
                  <a:lnTo>
                    <a:pt x="9" y="484"/>
                  </a:lnTo>
                  <a:lnTo>
                    <a:pt x="6" y="487"/>
                  </a:lnTo>
                  <a:lnTo>
                    <a:pt x="3" y="489"/>
                  </a:lnTo>
                  <a:lnTo>
                    <a:pt x="0" y="490"/>
                  </a:lnTo>
                  <a:close/>
                  <a:moveTo>
                    <a:pt x="875" y="318"/>
                  </a:moveTo>
                  <a:lnTo>
                    <a:pt x="872" y="318"/>
                  </a:lnTo>
                  <a:lnTo>
                    <a:pt x="867" y="317"/>
                  </a:lnTo>
                  <a:lnTo>
                    <a:pt x="864" y="315"/>
                  </a:lnTo>
                  <a:lnTo>
                    <a:pt x="861" y="312"/>
                  </a:lnTo>
                  <a:lnTo>
                    <a:pt x="849" y="299"/>
                  </a:lnTo>
                  <a:lnTo>
                    <a:pt x="825" y="272"/>
                  </a:lnTo>
                  <a:lnTo>
                    <a:pt x="802" y="247"/>
                  </a:lnTo>
                  <a:lnTo>
                    <a:pt x="778" y="221"/>
                  </a:lnTo>
                  <a:lnTo>
                    <a:pt x="754" y="195"/>
                  </a:lnTo>
                  <a:lnTo>
                    <a:pt x="738" y="178"/>
                  </a:lnTo>
                  <a:lnTo>
                    <a:pt x="720" y="162"/>
                  </a:lnTo>
                  <a:lnTo>
                    <a:pt x="700" y="141"/>
                  </a:lnTo>
                  <a:lnTo>
                    <a:pt x="697" y="138"/>
                  </a:lnTo>
                  <a:lnTo>
                    <a:pt x="695" y="135"/>
                  </a:lnTo>
                  <a:lnTo>
                    <a:pt x="694" y="131"/>
                  </a:lnTo>
                  <a:lnTo>
                    <a:pt x="694" y="128"/>
                  </a:lnTo>
                  <a:lnTo>
                    <a:pt x="694" y="123"/>
                  </a:lnTo>
                  <a:lnTo>
                    <a:pt x="695" y="120"/>
                  </a:lnTo>
                  <a:lnTo>
                    <a:pt x="696" y="116"/>
                  </a:lnTo>
                  <a:lnTo>
                    <a:pt x="700" y="113"/>
                  </a:lnTo>
                  <a:lnTo>
                    <a:pt x="702" y="110"/>
                  </a:lnTo>
                  <a:lnTo>
                    <a:pt x="705" y="109"/>
                  </a:lnTo>
                  <a:lnTo>
                    <a:pt x="709" y="108"/>
                  </a:lnTo>
                  <a:lnTo>
                    <a:pt x="714" y="107"/>
                  </a:lnTo>
                  <a:lnTo>
                    <a:pt x="717" y="108"/>
                  </a:lnTo>
                  <a:lnTo>
                    <a:pt x="720" y="108"/>
                  </a:lnTo>
                  <a:lnTo>
                    <a:pt x="724" y="110"/>
                  </a:lnTo>
                  <a:lnTo>
                    <a:pt x="727" y="113"/>
                  </a:lnTo>
                  <a:lnTo>
                    <a:pt x="748" y="135"/>
                  </a:lnTo>
                  <a:lnTo>
                    <a:pt x="765" y="151"/>
                  </a:lnTo>
                  <a:lnTo>
                    <a:pt x="782" y="168"/>
                  </a:lnTo>
                  <a:lnTo>
                    <a:pt x="806" y="194"/>
                  </a:lnTo>
                  <a:lnTo>
                    <a:pt x="831" y="219"/>
                  </a:lnTo>
                  <a:lnTo>
                    <a:pt x="855" y="246"/>
                  </a:lnTo>
                  <a:lnTo>
                    <a:pt x="878" y="272"/>
                  </a:lnTo>
                  <a:lnTo>
                    <a:pt x="890" y="286"/>
                  </a:lnTo>
                  <a:lnTo>
                    <a:pt x="892" y="289"/>
                  </a:lnTo>
                  <a:lnTo>
                    <a:pt x="894" y="293"/>
                  </a:lnTo>
                  <a:lnTo>
                    <a:pt x="895" y="296"/>
                  </a:lnTo>
                  <a:lnTo>
                    <a:pt x="895" y="300"/>
                  </a:lnTo>
                  <a:lnTo>
                    <a:pt x="895" y="303"/>
                  </a:lnTo>
                  <a:lnTo>
                    <a:pt x="894" y="308"/>
                  </a:lnTo>
                  <a:lnTo>
                    <a:pt x="891" y="310"/>
                  </a:lnTo>
                  <a:lnTo>
                    <a:pt x="889" y="313"/>
                  </a:lnTo>
                  <a:lnTo>
                    <a:pt x="886" y="316"/>
                  </a:lnTo>
                  <a:lnTo>
                    <a:pt x="882" y="317"/>
                  </a:lnTo>
                  <a:lnTo>
                    <a:pt x="879" y="318"/>
                  </a:lnTo>
                  <a:lnTo>
                    <a:pt x="875" y="318"/>
                  </a:lnTo>
                  <a:close/>
                  <a:moveTo>
                    <a:pt x="1226" y="632"/>
                  </a:moveTo>
                  <a:lnTo>
                    <a:pt x="1217" y="630"/>
                  </a:lnTo>
                  <a:lnTo>
                    <a:pt x="1195" y="617"/>
                  </a:lnTo>
                  <a:lnTo>
                    <a:pt x="1175" y="605"/>
                  </a:lnTo>
                  <a:lnTo>
                    <a:pt x="1154" y="591"/>
                  </a:lnTo>
                  <a:lnTo>
                    <a:pt x="1135" y="577"/>
                  </a:lnTo>
                  <a:lnTo>
                    <a:pt x="1115" y="562"/>
                  </a:lnTo>
                  <a:lnTo>
                    <a:pt x="1096" y="547"/>
                  </a:lnTo>
                  <a:lnTo>
                    <a:pt x="1077" y="533"/>
                  </a:lnTo>
                  <a:lnTo>
                    <a:pt x="1059" y="515"/>
                  </a:lnTo>
                  <a:lnTo>
                    <a:pt x="1042" y="500"/>
                  </a:lnTo>
                  <a:lnTo>
                    <a:pt x="1024" y="484"/>
                  </a:lnTo>
                  <a:lnTo>
                    <a:pt x="1022" y="481"/>
                  </a:lnTo>
                  <a:lnTo>
                    <a:pt x="1021" y="477"/>
                  </a:lnTo>
                  <a:lnTo>
                    <a:pt x="1020" y="474"/>
                  </a:lnTo>
                  <a:lnTo>
                    <a:pt x="1019" y="471"/>
                  </a:lnTo>
                  <a:lnTo>
                    <a:pt x="1019" y="467"/>
                  </a:lnTo>
                  <a:lnTo>
                    <a:pt x="1020" y="463"/>
                  </a:lnTo>
                  <a:lnTo>
                    <a:pt x="1022" y="459"/>
                  </a:lnTo>
                  <a:lnTo>
                    <a:pt x="1024" y="457"/>
                  </a:lnTo>
                  <a:lnTo>
                    <a:pt x="1028" y="453"/>
                  </a:lnTo>
                  <a:lnTo>
                    <a:pt x="1031" y="452"/>
                  </a:lnTo>
                  <a:lnTo>
                    <a:pt x="1035" y="451"/>
                  </a:lnTo>
                  <a:lnTo>
                    <a:pt x="1038" y="450"/>
                  </a:lnTo>
                  <a:lnTo>
                    <a:pt x="1042" y="451"/>
                  </a:lnTo>
                  <a:lnTo>
                    <a:pt x="1046" y="452"/>
                  </a:lnTo>
                  <a:lnTo>
                    <a:pt x="1050" y="453"/>
                  </a:lnTo>
                  <a:lnTo>
                    <a:pt x="1052" y="456"/>
                  </a:lnTo>
                  <a:lnTo>
                    <a:pt x="1069" y="472"/>
                  </a:lnTo>
                  <a:lnTo>
                    <a:pt x="1085" y="487"/>
                  </a:lnTo>
                  <a:lnTo>
                    <a:pt x="1102" y="503"/>
                  </a:lnTo>
                  <a:lnTo>
                    <a:pt x="1121" y="518"/>
                  </a:lnTo>
                  <a:lnTo>
                    <a:pt x="1139" y="531"/>
                  </a:lnTo>
                  <a:lnTo>
                    <a:pt x="1157" y="545"/>
                  </a:lnTo>
                  <a:lnTo>
                    <a:pt x="1176" y="559"/>
                  </a:lnTo>
                  <a:lnTo>
                    <a:pt x="1195" y="572"/>
                  </a:lnTo>
                  <a:lnTo>
                    <a:pt x="1216" y="584"/>
                  </a:lnTo>
                  <a:lnTo>
                    <a:pt x="1235" y="596"/>
                  </a:lnTo>
                  <a:lnTo>
                    <a:pt x="1239" y="598"/>
                  </a:lnTo>
                  <a:lnTo>
                    <a:pt x="1241" y="600"/>
                  </a:lnTo>
                  <a:lnTo>
                    <a:pt x="1243" y="604"/>
                  </a:lnTo>
                  <a:lnTo>
                    <a:pt x="1245" y="607"/>
                  </a:lnTo>
                  <a:lnTo>
                    <a:pt x="1246" y="611"/>
                  </a:lnTo>
                  <a:lnTo>
                    <a:pt x="1246" y="615"/>
                  </a:lnTo>
                  <a:lnTo>
                    <a:pt x="1245" y="619"/>
                  </a:lnTo>
                  <a:lnTo>
                    <a:pt x="1243" y="622"/>
                  </a:lnTo>
                  <a:lnTo>
                    <a:pt x="1240" y="627"/>
                  </a:lnTo>
                  <a:lnTo>
                    <a:pt x="1235" y="630"/>
                  </a:lnTo>
                  <a:lnTo>
                    <a:pt x="1231" y="631"/>
                  </a:lnTo>
                  <a:lnTo>
                    <a:pt x="1226" y="632"/>
                  </a:lnTo>
                  <a:close/>
                  <a:moveTo>
                    <a:pt x="1678" y="760"/>
                  </a:moveTo>
                  <a:lnTo>
                    <a:pt x="1676" y="760"/>
                  </a:lnTo>
                  <a:lnTo>
                    <a:pt x="1644" y="756"/>
                  </a:lnTo>
                  <a:lnTo>
                    <a:pt x="1613" y="753"/>
                  </a:lnTo>
                  <a:lnTo>
                    <a:pt x="1582" y="748"/>
                  </a:lnTo>
                  <a:lnTo>
                    <a:pt x="1552" y="744"/>
                  </a:lnTo>
                  <a:lnTo>
                    <a:pt x="1523" y="738"/>
                  </a:lnTo>
                  <a:lnTo>
                    <a:pt x="1495" y="732"/>
                  </a:lnTo>
                  <a:lnTo>
                    <a:pt x="1467" y="726"/>
                  </a:lnTo>
                  <a:lnTo>
                    <a:pt x="1440" y="719"/>
                  </a:lnTo>
                  <a:lnTo>
                    <a:pt x="1436" y="717"/>
                  </a:lnTo>
                  <a:lnTo>
                    <a:pt x="1433" y="715"/>
                  </a:lnTo>
                  <a:lnTo>
                    <a:pt x="1430" y="713"/>
                  </a:lnTo>
                  <a:lnTo>
                    <a:pt x="1428" y="710"/>
                  </a:lnTo>
                  <a:lnTo>
                    <a:pt x="1426" y="707"/>
                  </a:lnTo>
                  <a:lnTo>
                    <a:pt x="1426" y="702"/>
                  </a:lnTo>
                  <a:lnTo>
                    <a:pt x="1426" y="699"/>
                  </a:lnTo>
                  <a:lnTo>
                    <a:pt x="1426" y="694"/>
                  </a:lnTo>
                  <a:lnTo>
                    <a:pt x="1427" y="691"/>
                  </a:lnTo>
                  <a:lnTo>
                    <a:pt x="1429" y="687"/>
                  </a:lnTo>
                  <a:lnTo>
                    <a:pt x="1432" y="685"/>
                  </a:lnTo>
                  <a:lnTo>
                    <a:pt x="1435" y="683"/>
                  </a:lnTo>
                  <a:lnTo>
                    <a:pt x="1438" y="682"/>
                  </a:lnTo>
                  <a:lnTo>
                    <a:pt x="1442" y="680"/>
                  </a:lnTo>
                  <a:lnTo>
                    <a:pt x="1447" y="680"/>
                  </a:lnTo>
                  <a:lnTo>
                    <a:pt x="1450" y="680"/>
                  </a:lnTo>
                  <a:lnTo>
                    <a:pt x="1476" y="687"/>
                  </a:lnTo>
                  <a:lnTo>
                    <a:pt x="1504" y="694"/>
                  </a:lnTo>
                  <a:lnTo>
                    <a:pt x="1531" y="700"/>
                  </a:lnTo>
                  <a:lnTo>
                    <a:pt x="1559" y="705"/>
                  </a:lnTo>
                  <a:lnTo>
                    <a:pt x="1589" y="709"/>
                  </a:lnTo>
                  <a:lnTo>
                    <a:pt x="1617" y="714"/>
                  </a:lnTo>
                  <a:lnTo>
                    <a:pt x="1648" y="717"/>
                  </a:lnTo>
                  <a:lnTo>
                    <a:pt x="1679" y="721"/>
                  </a:lnTo>
                  <a:lnTo>
                    <a:pt x="1684" y="721"/>
                  </a:lnTo>
                  <a:lnTo>
                    <a:pt x="1687" y="723"/>
                  </a:lnTo>
                  <a:lnTo>
                    <a:pt x="1690" y="724"/>
                  </a:lnTo>
                  <a:lnTo>
                    <a:pt x="1693" y="727"/>
                  </a:lnTo>
                  <a:lnTo>
                    <a:pt x="1695" y="731"/>
                  </a:lnTo>
                  <a:lnTo>
                    <a:pt x="1697" y="734"/>
                  </a:lnTo>
                  <a:lnTo>
                    <a:pt x="1698" y="738"/>
                  </a:lnTo>
                  <a:lnTo>
                    <a:pt x="1698" y="741"/>
                  </a:lnTo>
                  <a:lnTo>
                    <a:pt x="1697" y="746"/>
                  </a:lnTo>
                  <a:lnTo>
                    <a:pt x="1695" y="749"/>
                  </a:lnTo>
                  <a:lnTo>
                    <a:pt x="1693" y="752"/>
                  </a:lnTo>
                  <a:lnTo>
                    <a:pt x="1691" y="755"/>
                  </a:lnTo>
                  <a:lnTo>
                    <a:pt x="1689" y="756"/>
                  </a:lnTo>
                  <a:lnTo>
                    <a:pt x="1685" y="758"/>
                  </a:lnTo>
                  <a:lnTo>
                    <a:pt x="1682" y="760"/>
                  </a:lnTo>
                  <a:lnTo>
                    <a:pt x="1678" y="760"/>
                  </a:lnTo>
                  <a:close/>
                  <a:moveTo>
                    <a:pt x="2147" y="815"/>
                  </a:moveTo>
                  <a:lnTo>
                    <a:pt x="2144" y="815"/>
                  </a:lnTo>
                  <a:lnTo>
                    <a:pt x="2118" y="810"/>
                  </a:lnTo>
                  <a:lnTo>
                    <a:pt x="2090" y="805"/>
                  </a:lnTo>
                  <a:lnTo>
                    <a:pt x="2064" y="801"/>
                  </a:lnTo>
                  <a:lnTo>
                    <a:pt x="2035" y="797"/>
                  </a:lnTo>
                  <a:lnTo>
                    <a:pt x="2005" y="793"/>
                  </a:lnTo>
                  <a:lnTo>
                    <a:pt x="1975" y="789"/>
                  </a:lnTo>
                  <a:lnTo>
                    <a:pt x="1944" y="785"/>
                  </a:lnTo>
                  <a:lnTo>
                    <a:pt x="1911" y="781"/>
                  </a:lnTo>
                  <a:lnTo>
                    <a:pt x="1908" y="780"/>
                  </a:lnTo>
                  <a:lnTo>
                    <a:pt x="1903" y="779"/>
                  </a:lnTo>
                  <a:lnTo>
                    <a:pt x="1901" y="777"/>
                  </a:lnTo>
                  <a:lnTo>
                    <a:pt x="1897" y="775"/>
                  </a:lnTo>
                  <a:lnTo>
                    <a:pt x="1896" y="771"/>
                  </a:lnTo>
                  <a:lnTo>
                    <a:pt x="1894" y="768"/>
                  </a:lnTo>
                  <a:lnTo>
                    <a:pt x="1894" y="764"/>
                  </a:lnTo>
                  <a:lnTo>
                    <a:pt x="1894" y="760"/>
                  </a:lnTo>
                  <a:lnTo>
                    <a:pt x="1894" y="756"/>
                  </a:lnTo>
                  <a:lnTo>
                    <a:pt x="1896" y="753"/>
                  </a:lnTo>
                  <a:lnTo>
                    <a:pt x="1898" y="749"/>
                  </a:lnTo>
                  <a:lnTo>
                    <a:pt x="1901" y="747"/>
                  </a:lnTo>
                  <a:lnTo>
                    <a:pt x="1904" y="745"/>
                  </a:lnTo>
                  <a:lnTo>
                    <a:pt x="1908" y="744"/>
                  </a:lnTo>
                  <a:lnTo>
                    <a:pt x="1911" y="742"/>
                  </a:lnTo>
                  <a:lnTo>
                    <a:pt x="1916" y="742"/>
                  </a:lnTo>
                  <a:lnTo>
                    <a:pt x="1949" y="746"/>
                  </a:lnTo>
                  <a:lnTo>
                    <a:pt x="1980" y="750"/>
                  </a:lnTo>
                  <a:lnTo>
                    <a:pt x="2011" y="754"/>
                  </a:lnTo>
                  <a:lnTo>
                    <a:pt x="2041" y="758"/>
                  </a:lnTo>
                  <a:lnTo>
                    <a:pt x="2069" y="762"/>
                  </a:lnTo>
                  <a:lnTo>
                    <a:pt x="2097" y="766"/>
                  </a:lnTo>
                  <a:lnTo>
                    <a:pt x="2124" y="771"/>
                  </a:lnTo>
                  <a:lnTo>
                    <a:pt x="2151" y="776"/>
                  </a:lnTo>
                  <a:lnTo>
                    <a:pt x="2154" y="777"/>
                  </a:lnTo>
                  <a:lnTo>
                    <a:pt x="2158" y="779"/>
                  </a:lnTo>
                  <a:lnTo>
                    <a:pt x="2161" y="781"/>
                  </a:lnTo>
                  <a:lnTo>
                    <a:pt x="2163" y="784"/>
                  </a:lnTo>
                  <a:lnTo>
                    <a:pt x="2166" y="787"/>
                  </a:lnTo>
                  <a:lnTo>
                    <a:pt x="2167" y="791"/>
                  </a:lnTo>
                  <a:lnTo>
                    <a:pt x="2167" y="795"/>
                  </a:lnTo>
                  <a:lnTo>
                    <a:pt x="2167" y="799"/>
                  </a:lnTo>
                  <a:lnTo>
                    <a:pt x="2166" y="802"/>
                  </a:lnTo>
                  <a:lnTo>
                    <a:pt x="2165" y="805"/>
                  </a:lnTo>
                  <a:lnTo>
                    <a:pt x="2162" y="808"/>
                  </a:lnTo>
                  <a:lnTo>
                    <a:pt x="2160" y="810"/>
                  </a:lnTo>
                  <a:lnTo>
                    <a:pt x="2157" y="812"/>
                  </a:lnTo>
                  <a:lnTo>
                    <a:pt x="2154" y="814"/>
                  </a:lnTo>
                  <a:lnTo>
                    <a:pt x="2151" y="815"/>
                  </a:lnTo>
                  <a:lnTo>
                    <a:pt x="2147" y="815"/>
                  </a:lnTo>
                  <a:close/>
                  <a:moveTo>
                    <a:pt x="2591" y="971"/>
                  </a:moveTo>
                  <a:lnTo>
                    <a:pt x="2582" y="968"/>
                  </a:lnTo>
                  <a:lnTo>
                    <a:pt x="2554" y="955"/>
                  </a:lnTo>
                  <a:lnTo>
                    <a:pt x="2526" y="941"/>
                  </a:lnTo>
                  <a:lnTo>
                    <a:pt x="2498" y="928"/>
                  </a:lnTo>
                  <a:lnTo>
                    <a:pt x="2472" y="916"/>
                  </a:lnTo>
                  <a:lnTo>
                    <a:pt x="2446" y="904"/>
                  </a:lnTo>
                  <a:lnTo>
                    <a:pt x="2419" y="894"/>
                  </a:lnTo>
                  <a:lnTo>
                    <a:pt x="2394" y="883"/>
                  </a:lnTo>
                  <a:lnTo>
                    <a:pt x="2369" y="874"/>
                  </a:lnTo>
                  <a:lnTo>
                    <a:pt x="2365" y="872"/>
                  </a:lnTo>
                  <a:lnTo>
                    <a:pt x="2362" y="870"/>
                  </a:lnTo>
                  <a:lnTo>
                    <a:pt x="2360" y="867"/>
                  </a:lnTo>
                  <a:lnTo>
                    <a:pt x="2357" y="864"/>
                  </a:lnTo>
                  <a:lnTo>
                    <a:pt x="2356" y="861"/>
                  </a:lnTo>
                  <a:lnTo>
                    <a:pt x="2356" y="856"/>
                  </a:lnTo>
                  <a:lnTo>
                    <a:pt x="2356" y="853"/>
                  </a:lnTo>
                  <a:lnTo>
                    <a:pt x="2357" y="849"/>
                  </a:lnTo>
                  <a:lnTo>
                    <a:pt x="2358" y="844"/>
                  </a:lnTo>
                  <a:lnTo>
                    <a:pt x="2361" y="842"/>
                  </a:lnTo>
                  <a:lnTo>
                    <a:pt x="2364" y="840"/>
                  </a:lnTo>
                  <a:lnTo>
                    <a:pt x="2368" y="838"/>
                  </a:lnTo>
                  <a:lnTo>
                    <a:pt x="2371" y="836"/>
                  </a:lnTo>
                  <a:lnTo>
                    <a:pt x="2375" y="835"/>
                  </a:lnTo>
                  <a:lnTo>
                    <a:pt x="2378" y="835"/>
                  </a:lnTo>
                  <a:lnTo>
                    <a:pt x="2383" y="836"/>
                  </a:lnTo>
                  <a:lnTo>
                    <a:pt x="2408" y="847"/>
                  </a:lnTo>
                  <a:lnTo>
                    <a:pt x="2434" y="857"/>
                  </a:lnTo>
                  <a:lnTo>
                    <a:pt x="2461" y="867"/>
                  </a:lnTo>
                  <a:lnTo>
                    <a:pt x="2488" y="879"/>
                  </a:lnTo>
                  <a:lnTo>
                    <a:pt x="2514" y="892"/>
                  </a:lnTo>
                  <a:lnTo>
                    <a:pt x="2543" y="905"/>
                  </a:lnTo>
                  <a:lnTo>
                    <a:pt x="2572" y="919"/>
                  </a:lnTo>
                  <a:lnTo>
                    <a:pt x="2601" y="934"/>
                  </a:lnTo>
                  <a:lnTo>
                    <a:pt x="2604" y="936"/>
                  </a:lnTo>
                  <a:lnTo>
                    <a:pt x="2606" y="939"/>
                  </a:lnTo>
                  <a:lnTo>
                    <a:pt x="2609" y="942"/>
                  </a:lnTo>
                  <a:lnTo>
                    <a:pt x="2610" y="945"/>
                  </a:lnTo>
                  <a:lnTo>
                    <a:pt x="2611" y="949"/>
                  </a:lnTo>
                  <a:lnTo>
                    <a:pt x="2611" y="953"/>
                  </a:lnTo>
                  <a:lnTo>
                    <a:pt x="2610" y="957"/>
                  </a:lnTo>
                  <a:lnTo>
                    <a:pt x="2609" y="960"/>
                  </a:lnTo>
                  <a:lnTo>
                    <a:pt x="2605" y="965"/>
                  </a:lnTo>
                  <a:lnTo>
                    <a:pt x="2602" y="968"/>
                  </a:lnTo>
                  <a:lnTo>
                    <a:pt x="2597" y="971"/>
                  </a:lnTo>
                  <a:lnTo>
                    <a:pt x="2591" y="971"/>
                  </a:lnTo>
                  <a:close/>
                  <a:moveTo>
                    <a:pt x="2993" y="1220"/>
                  </a:moveTo>
                  <a:lnTo>
                    <a:pt x="2989" y="1220"/>
                  </a:lnTo>
                  <a:lnTo>
                    <a:pt x="2986" y="1218"/>
                  </a:lnTo>
                  <a:lnTo>
                    <a:pt x="2983" y="1217"/>
                  </a:lnTo>
                  <a:lnTo>
                    <a:pt x="2980" y="1215"/>
                  </a:lnTo>
                  <a:lnTo>
                    <a:pt x="2945" y="1186"/>
                  </a:lnTo>
                  <a:lnTo>
                    <a:pt x="2907" y="1159"/>
                  </a:lnTo>
                  <a:lnTo>
                    <a:pt x="2866" y="1131"/>
                  </a:lnTo>
                  <a:lnTo>
                    <a:pt x="2821" y="1104"/>
                  </a:lnTo>
                  <a:lnTo>
                    <a:pt x="2788" y="1084"/>
                  </a:lnTo>
                  <a:lnTo>
                    <a:pt x="2784" y="1082"/>
                  </a:lnTo>
                  <a:lnTo>
                    <a:pt x="2782" y="1078"/>
                  </a:lnTo>
                  <a:lnTo>
                    <a:pt x="2779" y="1075"/>
                  </a:lnTo>
                  <a:lnTo>
                    <a:pt x="2778" y="1072"/>
                  </a:lnTo>
                  <a:lnTo>
                    <a:pt x="2778" y="1068"/>
                  </a:lnTo>
                  <a:lnTo>
                    <a:pt x="2778" y="1065"/>
                  </a:lnTo>
                  <a:lnTo>
                    <a:pt x="2778" y="1060"/>
                  </a:lnTo>
                  <a:lnTo>
                    <a:pt x="2781" y="1057"/>
                  </a:lnTo>
                  <a:lnTo>
                    <a:pt x="2783" y="1054"/>
                  </a:lnTo>
                  <a:lnTo>
                    <a:pt x="2785" y="1051"/>
                  </a:lnTo>
                  <a:lnTo>
                    <a:pt x="2789" y="1050"/>
                  </a:lnTo>
                  <a:lnTo>
                    <a:pt x="2792" y="1047"/>
                  </a:lnTo>
                  <a:lnTo>
                    <a:pt x="2797" y="1047"/>
                  </a:lnTo>
                  <a:lnTo>
                    <a:pt x="2800" y="1047"/>
                  </a:lnTo>
                  <a:lnTo>
                    <a:pt x="2804" y="1049"/>
                  </a:lnTo>
                  <a:lnTo>
                    <a:pt x="2807" y="1050"/>
                  </a:lnTo>
                  <a:lnTo>
                    <a:pt x="2840" y="1069"/>
                  </a:lnTo>
                  <a:lnTo>
                    <a:pt x="2887" y="1098"/>
                  </a:lnTo>
                  <a:lnTo>
                    <a:pt x="2930" y="1127"/>
                  </a:lnTo>
                  <a:lnTo>
                    <a:pt x="2969" y="1155"/>
                  </a:lnTo>
                  <a:lnTo>
                    <a:pt x="3005" y="1185"/>
                  </a:lnTo>
                  <a:lnTo>
                    <a:pt x="3008" y="1187"/>
                  </a:lnTo>
                  <a:lnTo>
                    <a:pt x="3010" y="1191"/>
                  </a:lnTo>
                  <a:lnTo>
                    <a:pt x="3011" y="1194"/>
                  </a:lnTo>
                  <a:lnTo>
                    <a:pt x="3012" y="1198"/>
                  </a:lnTo>
                  <a:lnTo>
                    <a:pt x="3012" y="1202"/>
                  </a:lnTo>
                  <a:lnTo>
                    <a:pt x="3011" y="1206"/>
                  </a:lnTo>
                  <a:lnTo>
                    <a:pt x="3010" y="1209"/>
                  </a:lnTo>
                  <a:lnTo>
                    <a:pt x="3008" y="1213"/>
                  </a:lnTo>
                  <a:lnTo>
                    <a:pt x="3004" y="1215"/>
                  </a:lnTo>
                  <a:lnTo>
                    <a:pt x="3001" y="1217"/>
                  </a:lnTo>
                  <a:lnTo>
                    <a:pt x="2996" y="1218"/>
                  </a:lnTo>
                  <a:lnTo>
                    <a:pt x="2993" y="1220"/>
                  </a:lnTo>
                  <a:close/>
                  <a:moveTo>
                    <a:pt x="3211" y="1621"/>
                  </a:moveTo>
                  <a:lnTo>
                    <a:pt x="3207" y="1621"/>
                  </a:lnTo>
                  <a:lnTo>
                    <a:pt x="3204" y="1620"/>
                  </a:lnTo>
                  <a:lnTo>
                    <a:pt x="3200" y="1618"/>
                  </a:lnTo>
                  <a:lnTo>
                    <a:pt x="3197" y="1615"/>
                  </a:lnTo>
                  <a:lnTo>
                    <a:pt x="3195" y="1613"/>
                  </a:lnTo>
                  <a:lnTo>
                    <a:pt x="3194" y="1610"/>
                  </a:lnTo>
                  <a:lnTo>
                    <a:pt x="3192" y="1606"/>
                  </a:lnTo>
                  <a:lnTo>
                    <a:pt x="3191" y="1601"/>
                  </a:lnTo>
                  <a:lnTo>
                    <a:pt x="3190" y="1572"/>
                  </a:lnTo>
                  <a:lnTo>
                    <a:pt x="3187" y="1543"/>
                  </a:lnTo>
                  <a:lnTo>
                    <a:pt x="3181" y="1514"/>
                  </a:lnTo>
                  <a:lnTo>
                    <a:pt x="3175" y="1487"/>
                  </a:lnTo>
                  <a:lnTo>
                    <a:pt x="3166" y="1460"/>
                  </a:lnTo>
                  <a:lnTo>
                    <a:pt x="3157" y="1435"/>
                  </a:lnTo>
                  <a:lnTo>
                    <a:pt x="3145" y="1410"/>
                  </a:lnTo>
                  <a:lnTo>
                    <a:pt x="3132" y="1386"/>
                  </a:lnTo>
                  <a:lnTo>
                    <a:pt x="3131" y="1382"/>
                  </a:lnTo>
                  <a:lnTo>
                    <a:pt x="3129" y="1379"/>
                  </a:lnTo>
                  <a:lnTo>
                    <a:pt x="3129" y="1374"/>
                  </a:lnTo>
                  <a:lnTo>
                    <a:pt x="3129" y="1371"/>
                  </a:lnTo>
                  <a:lnTo>
                    <a:pt x="3131" y="1367"/>
                  </a:lnTo>
                  <a:lnTo>
                    <a:pt x="3133" y="1364"/>
                  </a:lnTo>
                  <a:lnTo>
                    <a:pt x="3135" y="1362"/>
                  </a:lnTo>
                  <a:lnTo>
                    <a:pt x="3139" y="1359"/>
                  </a:lnTo>
                  <a:lnTo>
                    <a:pt x="3142" y="1357"/>
                  </a:lnTo>
                  <a:lnTo>
                    <a:pt x="3147" y="1356"/>
                  </a:lnTo>
                  <a:lnTo>
                    <a:pt x="3150" y="1356"/>
                  </a:lnTo>
                  <a:lnTo>
                    <a:pt x="3153" y="1357"/>
                  </a:lnTo>
                  <a:lnTo>
                    <a:pt x="3157" y="1358"/>
                  </a:lnTo>
                  <a:lnTo>
                    <a:pt x="3160" y="1361"/>
                  </a:lnTo>
                  <a:lnTo>
                    <a:pt x="3164" y="1363"/>
                  </a:lnTo>
                  <a:lnTo>
                    <a:pt x="3166" y="1366"/>
                  </a:lnTo>
                  <a:lnTo>
                    <a:pt x="3180" y="1393"/>
                  </a:lnTo>
                  <a:lnTo>
                    <a:pt x="3192" y="1419"/>
                  </a:lnTo>
                  <a:lnTo>
                    <a:pt x="3204" y="1448"/>
                  </a:lnTo>
                  <a:lnTo>
                    <a:pt x="3213" y="1476"/>
                  </a:lnTo>
                  <a:lnTo>
                    <a:pt x="3220" y="1506"/>
                  </a:lnTo>
                  <a:lnTo>
                    <a:pt x="3226" y="1536"/>
                  </a:lnTo>
                  <a:lnTo>
                    <a:pt x="3229" y="1568"/>
                  </a:lnTo>
                  <a:lnTo>
                    <a:pt x="3230" y="1600"/>
                  </a:lnTo>
                  <a:lnTo>
                    <a:pt x="3230" y="1605"/>
                  </a:lnTo>
                  <a:lnTo>
                    <a:pt x="3229" y="1608"/>
                  </a:lnTo>
                  <a:lnTo>
                    <a:pt x="3228" y="1612"/>
                  </a:lnTo>
                  <a:lnTo>
                    <a:pt x="3226" y="1615"/>
                  </a:lnTo>
                  <a:lnTo>
                    <a:pt x="3222" y="1618"/>
                  </a:lnTo>
                  <a:lnTo>
                    <a:pt x="3219" y="1619"/>
                  </a:lnTo>
                  <a:lnTo>
                    <a:pt x="3215" y="1620"/>
                  </a:lnTo>
                  <a:lnTo>
                    <a:pt x="3212" y="1621"/>
                  </a:lnTo>
                  <a:lnTo>
                    <a:pt x="3211" y="162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 name="Freeform 19">
              <a:extLst>
                <a:ext uri="{FF2B5EF4-FFF2-40B4-BE49-F238E27FC236}">
                  <a16:creationId xmlns:a16="http://schemas.microsoft.com/office/drawing/2014/main" id="{E3ADFC30-FC39-41E1-85C3-DC3499A0214A}"/>
                </a:ext>
              </a:extLst>
            </p:cNvPr>
            <p:cNvSpPr>
              <a:spLocks noEditPoints="1"/>
            </p:cNvSpPr>
            <p:nvPr userDrawn="1"/>
          </p:nvSpPr>
          <p:spPr bwMode="auto">
            <a:xfrm>
              <a:off x="10683507" y="5020205"/>
              <a:ext cx="1512110" cy="1837795"/>
            </a:xfrm>
            <a:custGeom>
              <a:avLst/>
              <a:gdLst>
                <a:gd name="T0" fmla="*/ 268 w 2277"/>
                <a:gd name="T1" fmla="*/ 2672 h 2765"/>
                <a:gd name="T2" fmla="*/ 281 w 2277"/>
                <a:gd name="T3" fmla="*/ 2529 h 2765"/>
                <a:gd name="T4" fmla="*/ 291 w 2277"/>
                <a:gd name="T5" fmla="*/ 2286 h 2765"/>
                <a:gd name="T6" fmla="*/ 282 w 2277"/>
                <a:gd name="T7" fmla="*/ 2025 h 2765"/>
                <a:gd name="T8" fmla="*/ 243 w 2277"/>
                <a:gd name="T9" fmla="*/ 1759 h 2765"/>
                <a:gd name="T10" fmla="*/ 150 w 2277"/>
                <a:gd name="T11" fmla="*/ 1413 h 2765"/>
                <a:gd name="T12" fmla="*/ 54 w 2277"/>
                <a:gd name="T13" fmla="*/ 1109 h 2765"/>
                <a:gd name="T14" fmla="*/ 14 w 2277"/>
                <a:gd name="T15" fmla="*/ 931 h 2765"/>
                <a:gd name="T16" fmla="*/ 0 w 2277"/>
                <a:gd name="T17" fmla="*/ 760 h 2765"/>
                <a:gd name="T18" fmla="*/ 14 w 2277"/>
                <a:gd name="T19" fmla="*/ 597 h 2765"/>
                <a:gd name="T20" fmla="*/ 63 w 2277"/>
                <a:gd name="T21" fmla="*/ 432 h 2765"/>
                <a:gd name="T22" fmla="*/ 151 w 2277"/>
                <a:gd name="T23" fmla="*/ 285 h 2765"/>
                <a:gd name="T24" fmla="*/ 276 w 2277"/>
                <a:gd name="T25" fmla="*/ 163 h 2765"/>
                <a:gd name="T26" fmla="*/ 443 w 2277"/>
                <a:gd name="T27" fmla="*/ 65 h 2765"/>
                <a:gd name="T28" fmla="*/ 630 w 2277"/>
                <a:gd name="T29" fmla="*/ 10 h 2765"/>
                <a:gd name="T30" fmla="*/ 825 w 2277"/>
                <a:gd name="T31" fmla="*/ 3 h 2765"/>
                <a:gd name="T32" fmla="*/ 1001 w 2277"/>
                <a:gd name="T33" fmla="*/ 39 h 2765"/>
                <a:gd name="T34" fmla="*/ 1153 w 2277"/>
                <a:gd name="T35" fmla="*/ 103 h 2765"/>
                <a:gd name="T36" fmla="*/ 1308 w 2277"/>
                <a:gd name="T37" fmla="*/ 196 h 2765"/>
                <a:gd name="T38" fmla="*/ 1555 w 2277"/>
                <a:gd name="T39" fmla="*/ 352 h 2765"/>
                <a:gd name="T40" fmla="*/ 1833 w 2277"/>
                <a:gd name="T41" fmla="*/ 464 h 2765"/>
                <a:gd name="T42" fmla="*/ 2143 w 2277"/>
                <a:gd name="T43" fmla="*/ 531 h 2765"/>
                <a:gd name="T44" fmla="*/ 2139 w 2277"/>
                <a:gd name="T45" fmla="*/ 570 h 2765"/>
                <a:gd name="T46" fmla="*/ 1822 w 2277"/>
                <a:gd name="T47" fmla="*/ 502 h 2765"/>
                <a:gd name="T48" fmla="*/ 1538 w 2277"/>
                <a:gd name="T49" fmla="*/ 386 h 2765"/>
                <a:gd name="T50" fmla="*/ 1286 w 2277"/>
                <a:gd name="T51" fmla="*/ 229 h 2765"/>
                <a:gd name="T52" fmla="*/ 1136 w 2277"/>
                <a:gd name="T53" fmla="*/ 138 h 2765"/>
                <a:gd name="T54" fmla="*/ 990 w 2277"/>
                <a:gd name="T55" fmla="*/ 77 h 2765"/>
                <a:gd name="T56" fmla="*/ 820 w 2277"/>
                <a:gd name="T57" fmla="*/ 42 h 2765"/>
                <a:gd name="T58" fmla="*/ 635 w 2277"/>
                <a:gd name="T59" fmla="*/ 49 h 2765"/>
                <a:gd name="T60" fmla="*/ 458 w 2277"/>
                <a:gd name="T61" fmla="*/ 101 h 2765"/>
                <a:gd name="T62" fmla="*/ 301 w 2277"/>
                <a:gd name="T63" fmla="*/ 194 h 2765"/>
                <a:gd name="T64" fmla="*/ 182 w 2277"/>
                <a:gd name="T65" fmla="*/ 309 h 2765"/>
                <a:gd name="T66" fmla="*/ 99 w 2277"/>
                <a:gd name="T67" fmla="*/ 448 h 2765"/>
                <a:gd name="T68" fmla="*/ 52 w 2277"/>
                <a:gd name="T69" fmla="*/ 604 h 2765"/>
                <a:gd name="T70" fmla="*/ 40 w 2277"/>
                <a:gd name="T71" fmla="*/ 760 h 2765"/>
                <a:gd name="T72" fmla="*/ 53 w 2277"/>
                <a:gd name="T73" fmla="*/ 925 h 2765"/>
                <a:gd name="T74" fmla="*/ 92 w 2277"/>
                <a:gd name="T75" fmla="*/ 1098 h 2765"/>
                <a:gd name="T76" fmla="*/ 188 w 2277"/>
                <a:gd name="T77" fmla="*/ 1402 h 2765"/>
                <a:gd name="T78" fmla="*/ 281 w 2277"/>
                <a:gd name="T79" fmla="*/ 1750 h 2765"/>
                <a:gd name="T80" fmla="*/ 321 w 2277"/>
                <a:gd name="T81" fmla="*/ 2022 h 2765"/>
                <a:gd name="T82" fmla="*/ 330 w 2277"/>
                <a:gd name="T83" fmla="*/ 2284 h 2765"/>
                <a:gd name="T84" fmla="*/ 320 w 2277"/>
                <a:gd name="T85" fmla="*/ 2531 h 2765"/>
                <a:gd name="T86" fmla="*/ 307 w 2277"/>
                <a:gd name="T87" fmla="*/ 2673 h 2765"/>
                <a:gd name="T88" fmla="*/ 252 w 2277"/>
                <a:gd name="T89" fmla="*/ 2765 h 2765"/>
                <a:gd name="T90" fmla="*/ 2018 w 2277"/>
                <a:gd name="T91" fmla="*/ 2366 h 2765"/>
                <a:gd name="T92" fmla="*/ 1609 w 2277"/>
                <a:gd name="T93" fmla="*/ 2596 h 2765"/>
                <a:gd name="T94" fmla="*/ 1472 w 2277"/>
                <a:gd name="T95" fmla="*/ 2695 h 2765"/>
                <a:gd name="T96" fmla="*/ 1368 w 2277"/>
                <a:gd name="T97" fmla="*/ 2750 h 2765"/>
                <a:gd name="T98" fmla="*/ 1430 w 2277"/>
                <a:gd name="T99" fmla="*/ 2679 h 2765"/>
                <a:gd name="T100" fmla="*/ 1554 w 2277"/>
                <a:gd name="T101" fmla="*/ 2583 h 2765"/>
                <a:gd name="T102" fmla="*/ 1924 w 2277"/>
                <a:gd name="T103" fmla="*/ 2375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7" h="2765">
                  <a:moveTo>
                    <a:pt x="252" y="2765"/>
                  </a:moveTo>
                  <a:lnTo>
                    <a:pt x="257" y="2742"/>
                  </a:lnTo>
                  <a:lnTo>
                    <a:pt x="260" y="2719"/>
                  </a:lnTo>
                  <a:lnTo>
                    <a:pt x="265" y="2695"/>
                  </a:lnTo>
                  <a:lnTo>
                    <a:pt x="268" y="2672"/>
                  </a:lnTo>
                  <a:lnTo>
                    <a:pt x="271" y="2648"/>
                  </a:lnTo>
                  <a:lnTo>
                    <a:pt x="274" y="2624"/>
                  </a:lnTo>
                  <a:lnTo>
                    <a:pt x="276" y="2600"/>
                  </a:lnTo>
                  <a:lnTo>
                    <a:pt x="278" y="2576"/>
                  </a:lnTo>
                  <a:lnTo>
                    <a:pt x="281" y="2529"/>
                  </a:lnTo>
                  <a:lnTo>
                    <a:pt x="284" y="2482"/>
                  </a:lnTo>
                  <a:lnTo>
                    <a:pt x="287" y="2434"/>
                  </a:lnTo>
                  <a:lnTo>
                    <a:pt x="289" y="2385"/>
                  </a:lnTo>
                  <a:lnTo>
                    <a:pt x="290" y="2335"/>
                  </a:lnTo>
                  <a:lnTo>
                    <a:pt x="291" y="2286"/>
                  </a:lnTo>
                  <a:lnTo>
                    <a:pt x="291" y="2234"/>
                  </a:lnTo>
                  <a:lnTo>
                    <a:pt x="290" y="2182"/>
                  </a:lnTo>
                  <a:lnTo>
                    <a:pt x="289" y="2131"/>
                  </a:lnTo>
                  <a:lnTo>
                    <a:pt x="286" y="2078"/>
                  </a:lnTo>
                  <a:lnTo>
                    <a:pt x="282" y="2025"/>
                  </a:lnTo>
                  <a:lnTo>
                    <a:pt x="276" y="1972"/>
                  </a:lnTo>
                  <a:lnTo>
                    <a:pt x="271" y="1919"/>
                  </a:lnTo>
                  <a:lnTo>
                    <a:pt x="263" y="1866"/>
                  </a:lnTo>
                  <a:lnTo>
                    <a:pt x="253" y="1812"/>
                  </a:lnTo>
                  <a:lnTo>
                    <a:pt x="243" y="1759"/>
                  </a:lnTo>
                  <a:lnTo>
                    <a:pt x="227" y="1689"/>
                  </a:lnTo>
                  <a:lnTo>
                    <a:pt x="209" y="1619"/>
                  </a:lnTo>
                  <a:lnTo>
                    <a:pt x="190" y="1550"/>
                  </a:lnTo>
                  <a:lnTo>
                    <a:pt x="171" y="1482"/>
                  </a:lnTo>
                  <a:lnTo>
                    <a:pt x="150" y="1413"/>
                  </a:lnTo>
                  <a:lnTo>
                    <a:pt x="128" y="1345"/>
                  </a:lnTo>
                  <a:lnTo>
                    <a:pt x="107" y="1276"/>
                  </a:lnTo>
                  <a:lnTo>
                    <a:pt x="86" y="1210"/>
                  </a:lnTo>
                  <a:lnTo>
                    <a:pt x="65" y="1146"/>
                  </a:lnTo>
                  <a:lnTo>
                    <a:pt x="54" y="1109"/>
                  </a:lnTo>
                  <a:lnTo>
                    <a:pt x="44" y="1073"/>
                  </a:lnTo>
                  <a:lnTo>
                    <a:pt x="34" y="1037"/>
                  </a:lnTo>
                  <a:lnTo>
                    <a:pt x="26" y="1001"/>
                  </a:lnTo>
                  <a:lnTo>
                    <a:pt x="19" y="965"/>
                  </a:lnTo>
                  <a:lnTo>
                    <a:pt x="14" y="931"/>
                  </a:lnTo>
                  <a:lnTo>
                    <a:pt x="9" y="895"/>
                  </a:lnTo>
                  <a:lnTo>
                    <a:pt x="6" y="861"/>
                  </a:lnTo>
                  <a:lnTo>
                    <a:pt x="2" y="828"/>
                  </a:lnTo>
                  <a:lnTo>
                    <a:pt x="1" y="793"/>
                  </a:lnTo>
                  <a:lnTo>
                    <a:pt x="0" y="760"/>
                  </a:lnTo>
                  <a:lnTo>
                    <a:pt x="1" y="727"/>
                  </a:lnTo>
                  <a:lnTo>
                    <a:pt x="2" y="694"/>
                  </a:lnTo>
                  <a:lnTo>
                    <a:pt x="5" y="661"/>
                  </a:lnTo>
                  <a:lnTo>
                    <a:pt x="8" y="629"/>
                  </a:lnTo>
                  <a:lnTo>
                    <a:pt x="14" y="597"/>
                  </a:lnTo>
                  <a:lnTo>
                    <a:pt x="19" y="563"/>
                  </a:lnTo>
                  <a:lnTo>
                    <a:pt x="27" y="530"/>
                  </a:lnTo>
                  <a:lnTo>
                    <a:pt x="38" y="496"/>
                  </a:lnTo>
                  <a:lnTo>
                    <a:pt x="49" y="464"/>
                  </a:lnTo>
                  <a:lnTo>
                    <a:pt x="63" y="432"/>
                  </a:lnTo>
                  <a:lnTo>
                    <a:pt x="77" y="401"/>
                  </a:lnTo>
                  <a:lnTo>
                    <a:pt x="94" y="371"/>
                  </a:lnTo>
                  <a:lnTo>
                    <a:pt x="111" y="341"/>
                  </a:lnTo>
                  <a:lnTo>
                    <a:pt x="131" y="313"/>
                  </a:lnTo>
                  <a:lnTo>
                    <a:pt x="151" y="285"/>
                  </a:lnTo>
                  <a:lnTo>
                    <a:pt x="173" y="259"/>
                  </a:lnTo>
                  <a:lnTo>
                    <a:pt x="197" y="233"/>
                  </a:lnTo>
                  <a:lnTo>
                    <a:pt x="222" y="208"/>
                  </a:lnTo>
                  <a:lnTo>
                    <a:pt x="249" y="184"/>
                  </a:lnTo>
                  <a:lnTo>
                    <a:pt x="276" y="163"/>
                  </a:lnTo>
                  <a:lnTo>
                    <a:pt x="305" y="141"/>
                  </a:lnTo>
                  <a:lnTo>
                    <a:pt x="338" y="119"/>
                  </a:lnTo>
                  <a:lnTo>
                    <a:pt x="372" y="99"/>
                  </a:lnTo>
                  <a:lnTo>
                    <a:pt x="406" y="81"/>
                  </a:lnTo>
                  <a:lnTo>
                    <a:pt x="443" y="65"/>
                  </a:lnTo>
                  <a:lnTo>
                    <a:pt x="478" y="50"/>
                  </a:lnTo>
                  <a:lnTo>
                    <a:pt x="515" y="38"/>
                  </a:lnTo>
                  <a:lnTo>
                    <a:pt x="553" y="26"/>
                  </a:lnTo>
                  <a:lnTo>
                    <a:pt x="591" y="17"/>
                  </a:lnTo>
                  <a:lnTo>
                    <a:pt x="630" y="10"/>
                  </a:lnTo>
                  <a:lnTo>
                    <a:pt x="668" y="4"/>
                  </a:lnTo>
                  <a:lnTo>
                    <a:pt x="707" y="1"/>
                  </a:lnTo>
                  <a:lnTo>
                    <a:pt x="746" y="0"/>
                  </a:lnTo>
                  <a:lnTo>
                    <a:pt x="785" y="0"/>
                  </a:lnTo>
                  <a:lnTo>
                    <a:pt x="825" y="3"/>
                  </a:lnTo>
                  <a:lnTo>
                    <a:pt x="864" y="7"/>
                  </a:lnTo>
                  <a:lnTo>
                    <a:pt x="902" y="13"/>
                  </a:lnTo>
                  <a:lnTo>
                    <a:pt x="936" y="20"/>
                  </a:lnTo>
                  <a:lnTo>
                    <a:pt x="969" y="30"/>
                  </a:lnTo>
                  <a:lnTo>
                    <a:pt x="1001" y="39"/>
                  </a:lnTo>
                  <a:lnTo>
                    <a:pt x="1034" y="50"/>
                  </a:lnTo>
                  <a:lnTo>
                    <a:pt x="1064" y="62"/>
                  </a:lnTo>
                  <a:lnTo>
                    <a:pt x="1094" y="75"/>
                  </a:lnTo>
                  <a:lnTo>
                    <a:pt x="1124" y="89"/>
                  </a:lnTo>
                  <a:lnTo>
                    <a:pt x="1153" y="103"/>
                  </a:lnTo>
                  <a:lnTo>
                    <a:pt x="1180" y="118"/>
                  </a:lnTo>
                  <a:lnTo>
                    <a:pt x="1208" y="133"/>
                  </a:lnTo>
                  <a:lnTo>
                    <a:pt x="1234" y="149"/>
                  </a:lnTo>
                  <a:lnTo>
                    <a:pt x="1260" y="165"/>
                  </a:lnTo>
                  <a:lnTo>
                    <a:pt x="1308" y="196"/>
                  </a:lnTo>
                  <a:lnTo>
                    <a:pt x="1352" y="227"/>
                  </a:lnTo>
                  <a:lnTo>
                    <a:pt x="1402" y="261"/>
                  </a:lnTo>
                  <a:lnTo>
                    <a:pt x="1452" y="293"/>
                  </a:lnTo>
                  <a:lnTo>
                    <a:pt x="1503" y="323"/>
                  </a:lnTo>
                  <a:lnTo>
                    <a:pt x="1555" y="352"/>
                  </a:lnTo>
                  <a:lnTo>
                    <a:pt x="1608" y="377"/>
                  </a:lnTo>
                  <a:lnTo>
                    <a:pt x="1663" y="402"/>
                  </a:lnTo>
                  <a:lnTo>
                    <a:pt x="1718" y="424"/>
                  </a:lnTo>
                  <a:lnTo>
                    <a:pt x="1775" y="445"/>
                  </a:lnTo>
                  <a:lnTo>
                    <a:pt x="1833" y="464"/>
                  </a:lnTo>
                  <a:lnTo>
                    <a:pt x="1892" y="480"/>
                  </a:lnTo>
                  <a:lnTo>
                    <a:pt x="1952" y="495"/>
                  </a:lnTo>
                  <a:lnTo>
                    <a:pt x="2014" y="509"/>
                  </a:lnTo>
                  <a:lnTo>
                    <a:pt x="2077" y="520"/>
                  </a:lnTo>
                  <a:lnTo>
                    <a:pt x="2143" y="531"/>
                  </a:lnTo>
                  <a:lnTo>
                    <a:pt x="2209" y="538"/>
                  </a:lnTo>
                  <a:lnTo>
                    <a:pt x="2277" y="544"/>
                  </a:lnTo>
                  <a:lnTo>
                    <a:pt x="2277" y="583"/>
                  </a:lnTo>
                  <a:lnTo>
                    <a:pt x="2207" y="578"/>
                  </a:lnTo>
                  <a:lnTo>
                    <a:pt x="2139" y="570"/>
                  </a:lnTo>
                  <a:lnTo>
                    <a:pt x="2073" y="559"/>
                  </a:lnTo>
                  <a:lnTo>
                    <a:pt x="2009" y="548"/>
                  </a:lnTo>
                  <a:lnTo>
                    <a:pt x="1944" y="534"/>
                  </a:lnTo>
                  <a:lnTo>
                    <a:pt x="1882" y="519"/>
                  </a:lnTo>
                  <a:lnTo>
                    <a:pt x="1822" y="502"/>
                  </a:lnTo>
                  <a:lnTo>
                    <a:pt x="1763" y="483"/>
                  </a:lnTo>
                  <a:lnTo>
                    <a:pt x="1705" y="462"/>
                  </a:lnTo>
                  <a:lnTo>
                    <a:pt x="1648" y="439"/>
                  </a:lnTo>
                  <a:lnTo>
                    <a:pt x="1592" y="414"/>
                  </a:lnTo>
                  <a:lnTo>
                    <a:pt x="1538" y="386"/>
                  </a:lnTo>
                  <a:lnTo>
                    <a:pt x="1484" y="358"/>
                  </a:lnTo>
                  <a:lnTo>
                    <a:pt x="1432" y="327"/>
                  </a:lnTo>
                  <a:lnTo>
                    <a:pt x="1380" y="294"/>
                  </a:lnTo>
                  <a:lnTo>
                    <a:pt x="1329" y="259"/>
                  </a:lnTo>
                  <a:lnTo>
                    <a:pt x="1286" y="229"/>
                  </a:lnTo>
                  <a:lnTo>
                    <a:pt x="1240" y="198"/>
                  </a:lnTo>
                  <a:lnTo>
                    <a:pt x="1215" y="183"/>
                  </a:lnTo>
                  <a:lnTo>
                    <a:pt x="1190" y="168"/>
                  </a:lnTo>
                  <a:lnTo>
                    <a:pt x="1163" y="153"/>
                  </a:lnTo>
                  <a:lnTo>
                    <a:pt x="1136" y="138"/>
                  </a:lnTo>
                  <a:lnTo>
                    <a:pt x="1108" y="125"/>
                  </a:lnTo>
                  <a:lnTo>
                    <a:pt x="1079" y="112"/>
                  </a:lnTo>
                  <a:lnTo>
                    <a:pt x="1051" y="99"/>
                  </a:lnTo>
                  <a:lnTo>
                    <a:pt x="1021" y="88"/>
                  </a:lnTo>
                  <a:lnTo>
                    <a:pt x="990" y="77"/>
                  </a:lnTo>
                  <a:lnTo>
                    <a:pt x="959" y="67"/>
                  </a:lnTo>
                  <a:lnTo>
                    <a:pt x="927" y="59"/>
                  </a:lnTo>
                  <a:lnTo>
                    <a:pt x="895" y="52"/>
                  </a:lnTo>
                  <a:lnTo>
                    <a:pt x="858" y="46"/>
                  </a:lnTo>
                  <a:lnTo>
                    <a:pt x="820" y="42"/>
                  </a:lnTo>
                  <a:lnTo>
                    <a:pt x="783" y="40"/>
                  </a:lnTo>
                  <a:lnTo>
                    <a:pt x="747" y="39"/>
                  </a:lnTo>
                  <a:lnTo>
                    <a:pt x="709" y="41"/>
                  </a:lnTo>
                  <a:lnTo>
                    <a:pt x="672" y="43"/>
                  </a:lnTo>
                  <a:lnTo>
                    <a:pt x="635" y="49"/>
                  </a:lnTo>
                  <a:lnTo>
                    <a:pt x="599" y="56"/>
                  </a:lnTo>
                  <a:lnTo>
                    <a:pt x="563" y="64"/>
                  </a:lnTo>
                  <a:lnTo>
                    <a:pt x="528" y="74"/>
                  </a:lnTo>
                  <a:lnTo>
                    <a:pt x="492" y="87"/>
                  </a:lnTo>
                  <a:lnTo>
                    <a:pt x="458" y="101"/>
                  </a:lnTo>
                  <a:lnTo>
                    <a:pt x="424" y="117"/>
                  </a:lnTo>
                  <a:lnTo>
                    <a:pt x="391" y="134"/>
                  </a:lnTo>
                  <a:lnTo>
                    <a:pt x="359" y="152"/>
                  </a:lnTo>
                  <a:lnTo>
                    <a:pt x="327" y="173"/>
                  </a:lnTo>
                  <a:lnTo>
                    <a:pt x="301" y="194"/>
                  </a:lnTo>
                  <a:lnTo>
                    <a:pt x="274" y="214"/>
                  </a:lnTo>
                  <a:lnTo>
                    <a:pt x="249" y="237"/>
                  </a:lnTo>
                  <a:lnTo>
                    <a:pt x="226" y="260"/>
                  </a:lnTo>
                  <a:lnTo>
                    <a:pt x="203" y="284"/>
                  </a:lnTo>
                  <a:lnTo>
                    <a:pt x="182" y="309"/>
                  </a:lnTo>
                  <a:lnTo>
                    <a:pt x="163" y="336"/>
                  </a:lnTo>
                  <a:lnTo>
                    <a:pt x="144" y="362"/>
                  </a:lnTo>
                  <a:lnTo>
                    <a:pt x="128" y="390"/>
                  </a:lnTo>
                  <a:lnTo>
                    <a:pt x="112" y="418"/>
                  </a:lnTo>
                  <a:lnTo>
                    <a:pt x="99" y="448"/>
                  </a:lnTo>
                  <a:lnTo>
                    <a:pt x="86" y="478"/>
                  </a:lnTo>
                  <a:lnTo>
                    <a:pt x="76" y="509"/>
                  </a:lnTo>
                  <a:lnTo>
                    <a:pt x="66" y="540"/>
                  </a:lnTo>
                  <a:lnTo>
                    <a:pt x="58" y="572"/>
                  </a:lnTo>
                  <a:lnTo>
                    <a:pt x="52" y="604"/>
                  </a:lnTo>
                  <a:lnTo>
                    <a:pt x="47" y="635"/>
                  </a:lnTo>
                  <a:lnTo>
                    <a:pt x="44" y="666"/>
                  </a:lnTo>
                  <a:lnTo>
                    <a:pt x="41" y="697"/>
                  </a:lnTo>
                  <a:lnTo>
                    <a:pt x="40" y="728"/>
                  </a:lnTo>
                  <a:lnTo>
                    <a:pt x="40" y="760"/>
                  </a:lnTo>
                  <a:lnTo>
                    <a:pt x="40" y="793"/>
                  </a:lnTo>
                  <a:lnTo>
                    <a:pt x="42" y="826"/>
                  </a:lnTo>
                  <a:lnTo>
                    <a:pt x="45" y="859"/>
                  </a:lnTo>
                  <a:lnTo>
                    <a:pt x="48" y="892"/>
                  </a:lnTo>
                  <a:lnTo>
                    <a:pt x="53" y="925"/>
                  </a:lnTo>
                  <a:lnTo>
                    <a:pt x="58" y="960"/>
                  </a:lnTo>
                  <a:lnTo>
                    <a:pt x="65" y="994"/>
                  </a:lnTo>
                  <a:lnTo>
                    <a:pt x="73" y="1029"/>
                  </a:lnTo>
                  <a:lnTo>
                    <a:pt x="83" y="1063"/>
                  </a:lnTo>
                  <a:lnTo>
                    <a:pt x="92" y="1098"/>
                  </a:lnTo>
                  <a:lnTo>
                    <a:pt x="103" y="1134"/>
                  </a:lnTo>
                  <a:lnTo>
                    <a:pt x="123" y="1197"/>
                  </a:lnTo>
                  <a:lnTo>
                    <a:pt x="144" y="1265"/>
                  </a:lnTo>
                  <a:lnTo>
                    <a:pt x="166" y="1334"/>
                  </a:lnTo>
                  <a:lnTo>
                    <a:pt x="188" y="1402"/>
                  </a:lnTo>
                  <a:lnTo>
                    <a:pt x="209" y="1471"/>
                  </a:lnTo>
                  <a:lnTo>
                    <a:pt x="228" y="1540"/>
                  </a:lnTo>
                  <a:lnTo>
                    <a:pt x="248" y="1610"/>
                  </a:lnTo>
                  <a:lnTo>
                    <a:pt x="265" y="1680"/>
                  </a:lnTo>
                  <a:lnTo>
                    <a:pt x="281" y="1750"/>
                  </a:lnTo>
                  <a:lnTo>
                    <a:pt x="292" y="1805"/>
                  </a:lnTo>
                  <a:lnTo>
                    <a:pt x="302" y="1859"/>
                  </a:lnTo>
                  <a:lnTo>
                    <a:pt x="310" y="1913"/>
                  </a:lnTo>
                  <a:lnTo>
                    <a:pt x="315" y="1968"/>
                  </a:lnTo>
                  <a:lnTo>
                    <a:pt x="321" y="2022"/>
                  </a:lnTo>
                  <a:lnTo>
                    <a:pt x="325" y="2075"/>
                  </a:lnTo>
                  <a:lnTo>
                    <a:pt x="328" y="2128"/>
                  </a:lnTo>
                  <a:lnTo>
                    <a:pt x="329" y="2181"/>
                  </a:lnTo>
                  <a:lnTo>
                    <a:pt x="330" y="2233"/>
                  </a:lnTo>
                  <a:lnTo>
                    <a:pt x="330" y="2284"/>
                  </a:lnTo>
                  <a:lnTo>
                    <a:pt x="329" y="2335"/>
                  </a:lnTo>
                  <a:lnTo>
                    <a:pt x="328" y="2385"/>
                  </a:lnTo>
                  <a:lnTo>
                    <a:pt x="326" y="2435"/>
                  </a:lnTo>
                  <a:lnTo>
                    <a:pt x="323" y="2484"/>
                  </a:lnTo>
                  <a:lnTo>
                    <a:pt x="320" y="2531"/>
                  </a:lnTo>
                  <a:lnTo>
                    <a:pt x="318" y="2578"/>
                  </a:lnTo>
                  <a:lnTo>
                    <a:pt x="315" y="2602"/>
                  </a:lnTo>
                  <a:lnTo>
                    <a:pt x="313" y="2626"/>
                  </a:lnTo>
                  <a:lnTo>
                    <a:pt x="311" y="2649"/>
                  </a:lnTo>
                  <a:lnTo>
                    <a:pt x="307" y="2673"/>
                  </a:lnTo>
                  <a:lnTo>
                    <a:pt x="304" y="2696"/>
                  </a:lnTo>
                  <a:lnTo>
                    <a:pt x="301" y="2719"/>
                  </a:lnTo>
                  <a:lnTo>
                    <a:pt x="297" y="2742"/>
                  </a:lnTo>
                  <a:lnTo>
                    <a:pt x="292" y="2765"/>
                  </a:lnTo>
                  <a:lnTo>
                    <a:pt x="252" y="2765"/>
                  </a:lnTo>
                  <a:close/>
                  <a:moveTo>
                    <a:pt x="2277" y="2156"/>
                  </a:moveTo>
                  <a:lnTo>
                    <a:pt x="2277" y="2203"/>
                  </a:lnTo>
                  <a:lnTo>
                    <a:pt x="2190" y="2259"/>
                  </a:lnTo>
                  <a:lnTo>
                    <a:pt x="2104" y="2313"/>
                  </a:lnTo>
                  <a:lnTo>
                    <a:pt x="2018" y="2366"/>
                  </a:lnTo>
                  <a:lnTo>
                    <a:pt x="1933" y="2415"/>
                  </a:lnTo>
                  <a:lnTo>
                    <a:pt x="1849" y="2463"/>
                  </a:lnTo>
                  <a:lnTo>
                    <a:pt x="1767" y="2510"/>
                  </a:lnTo>
                  <a:lnTo>
                    <a:pt x="1687" y="2554"/>
                  </a:lnTo>
                  <a:lnTo>
                    <a:pt x="1609" y="2596"/>
                  </a:lnTo>
                  <a:lnTo>
                    <a:pt x="1578" y="2615"/>
                  </a:lnTo>
                  <a:lnTo>
                    <a:pt x="1550" y="2633"/>
                  </a:lnTo>
                  <a:lnTo>
                    <a:pt x="1522" y="2653"/>
                  </a:lnTo>
                  <a:lnTo>
                    <a:pt x="1496" y="2673"/>
                  </a:lnTo>
                  <a:lnTo>
                    <a:pt x="1472" y="2695"/>
                  </a:lnTo>
                  <a:lnTo>
                    <a:pt x="1449" y="2717"/>
                  </a:lnTo>
                  <a:lnTo>
                    <a:pt x="1427" y="2741"/>
                  </a:lnTo>
                  <a:lnTo>
                    <a:pt x="1407" y="2765"/>
                  </a:lnTo>
                  <a:lnTo>
                    <a:pt x="1358" y="2765"/>
                  </a:lnTo>
                  <a:lnTo>
                    <a:pt x="1368" y="2750"/>
                  </a:lnTo>
                  <a:lnTo>
                    <a:pt x="1380" y="2735"/>
                  </a:lnTo>
                  <a:lnTo>
                    <a:pt x="1391" y="2721"/>
                  </a:lnTo>
                  <a:lnTo>
                    <a:pt x="1404" y="2707"/>
                  </a:lnTo>
                  <a:lnTo>
                    <a:pt x="1417" y="2693"/>
                  </a:lnTo>
                  <a:lnTo>
                    <a:pt x="1430" y="2679"/>
                  </a:lnTo>
                  <a:lnTo>
                    <a:pt x="1444" y="2666"/>
                  </a:lnTo>
                  <a:lnTo>
                    <a:pt x="1458" y="2654"/>
                  </a:lnTo>
                  <a:lnTo>
                    <a:pt x="1488" y="2629"/>
                  </a:lnTo>
                  <a:lnTo>
                    <a:pt x="1520" y="2606"/>
                  </a:lnTo>
                  <a:lnTo>
                    <a:pt x="1554" y="2583"/>
                  </a:lnTo>
                  <a:lnTo>
                    <a:pt x="1590" y="2562"/>
                  </a:lnTo>
                  <a:lnTo>
                    <a:pt x="1670" y="2518"/>
                  </a:lnTo>
                  <a:lnTo>
                    <a:pt x="1753" y="2473"/>
                  </a:lnTo>
                  <a:lnTo>
                    <a:pt x="1838" y="2426"/>
                  </a:lnTo>
                  <a:lnTo>
                    <a:pt x="1924" y="2375"/>
                  </a:lnTo>
                  <a:lnTo>
                    <a:pt x="2011" y="2323"/>
                  </a:lnTo>
                  <a:lnTo>
                    <a:pt x="2099" y="2270"/>
                  </a:lnTo>
                  <a:lnTo>
                    <a:pt x="2188" y="2214"/>
                  </a:lnTo>
                  <a:lnTo>
                    <a:pt x="2277" y="21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 name="Freeform 20">
              <a:extLst>
                <a:ext uri="{FF2B5EF4-FFF2-40B4-BE49-F238E27FC236}">
                  <a16:creationId xmlns:a16="http://schemas.microsoft.com/office/drawing/2014/main" id="{94833CC7-694B-4F41-9AF5-19640ECA84D2}"/>
                </a:ext>
              </a:extLst>
            </p:cNvPr>
            <p:cNvSpPr>
              <a:spLocks/>
            </p:cNvSpPr>
            <p:nvPr userDrawn="1"/>
          </p:nvSpPr>
          <p:spPr bwMode="auto">
            <a:xfrm>
              <a:off x="8445584" y="2"/>
              <a:ext cx="1009625" cy="190760"/>
            </a:xfrm>
            <a:custGeom>
              <a:avLst/>
              <a:gdLst>
                <a:gd name="T0" fmla="*/ 480 w 1519"/>
                <a:gd name="T1" fmla="*/ 286 h 286"/>
                <a:gd name="T2" fmla="*/ 413 w 1519"/>
                <a:gd name="T3" fmla="*/ 279 h 286"/>
                <a:gd name="T4" fmla="*/ 350 w 1519"/>
                <a:gd name="T5" fmla="*/ 267 h 286"/>
                <a:gd name="T6" fmla="*/ 288 w 1519"/>
                <a:gd name="T7" fmla="*/ 249 h 286"/>
                <a:gd name="T8" fmla="*/ 235 w 1519"/>
                <a:gd name="T9" fmla="*/ 227 h 286"/>
                <a:gd name="T10" fmla="*/ 192 w 1519"/>
                <a:gd name="T11" fmla="*/ 204 h 286"/>
                <a:gd name="T12" fmla="*/ 153 w 1519"/>
                <a:gd name="T13" fmla="*/ 179 h 286"/>
                <a:gd name="T14" fmla="*/ 117 w 1519"/>
                <a:gd name="T15" fmla="*/ 150 h 286"/>
                <a:gd name="T16" fmla="*/ 85 w 1519"/>
                <a:gd name="T17" fmla="*/ 119 h 286"/>
                <a:gd name="T18" fmla="*/ 58 w 1519"/>
                <a:gd name="T19" fmla="*/ 87 h 286"/>
                <a:gd name="T20" fmla="*/ 32 w 1519"/>
                <a:gd name="T21" fmla="*/ 53 h 286"/>
                <a:gd name="T22" fmla="*/ 9 w 1519"/>
                <a:gd name="T23" fmla="*/ 17 h 286"/>
                <a:gd name="T24" fmla="*/ 92 w 1519"/>
                <a:gd name="T25" fmla="*/ 0 h 286"/>
                <a:gd name="T26" fmla="*/ 113 w 1519"/>
                <a:gd name="T27" fmla="*/ 29 h 286"/>
                <a:gd name="T28" fmla="*/ 133 w 1519"/>
                <a:gd name="T29" fmla="*/ 54 h 286"/>
                <a:gd name="T30" fmla="*/ 156 w 1519"/>
                <a:gd name="T31" fmla="*/ 78 h 286"/>
                <a:gd name="T32" fmla="*/ 179 w 1519"/>
                <a:gd name="T33" fmla="*/ 100 h 286"/>
                <a:gd name="T34" fmla="*/ 204 w 1519"/>
                <a:gd name="T35" fmla="*/ 119 h 286"/>
                <a:gd name="T36" fmla="*/ 231 w 1519"/>
                <a:gd name="T37" fmla="*/ 136 h 286"/>
                <a:gd name="T38" fmla="*/ 260 w 1519"/>
                <a:gd name="T39" fmla="*/ 151 h 286"/>
                <a:gd name="T40" fmla="*/ 289 w 1519"/>
                <a:gd name="T41" fmla="*/ 165 h 286"/>
                <a:gd name="T42" fmla="*/ 327 w 1519"/>
                <a:gd name="T43" fmla="*/ 179 h 286"/>
                <a:gd name="T44" fmla="*/ 367 w 1519"/>
                <a:gd name="T45" fmla="*/ 190 h 286"/>
                <a:gd name="T46" fmla="*/ 409 w 1519"/>
                <a:gd name="T47" fmla="*/ 198 h 286"/>
                <a:gd name="T48" fmla="*/ 452 w 1519"/>
                <a:gd name="T49" fmla="*/ 204 h 286"/>
                <a:gd name="T50" fmla="*/ 496 w 1519"/>
                <a:gd name="T51" fmla="*/ 206 h 286"/>
                <a:gd name="T52" fmla="*/ 542 w 1519"/>
                <a:gd name="T53" fmla="*/ 206 h 286"/>
                <a:gd name="T54" fmla="*/ 589 w 1519"/>
                <a:gd name="T55" fmla="*/ 203 h 286"/>
                <a:gd name="T56" fmla="*/ 636 w 1519"/>
                <a:gd name="T57" fmla="*/ 197 h 286"/>
                <a:gd name="T58" fmla="*/ 729 w 1519"/>
                <a:gd name="T59" fmla="*/ 181 h 286"/>
                <a:gd name="T60" fmla="*/ 820 w 1519"/>
                <a:gd name="T61" fmla="*/ 163 h 286"/>
                <a:gd name="T62" fmla="*/ 910 w 1519"/>
                <a:gd name="T63" fmla="*/ 142 h 286"/>
                <a:gd name="T64" fmla="*/ 998 w 1519"/>
                <a:gd name="T65" fmla="*/ 119 h 286"/>
                <a:gd name="T66" fmla="*/ 1084 w 1519"/>
                <a:gd name="T67" fmla="*/ 93 h 286"/>
                <a:gd name="T68" fmla="*/ 1169 w 1519"/>
                <a:gd name="T69" fmla="*/ 64 h 286"/>
                <a:gd name="T70" fmla="*/ 1252 w 1519"/>
                <a:gd name="T71" fmla="*/ 33 h 286"/>
                <a:gd name="T72" fmla="*/ 1333 w 1519"/>
                <a:gd name="T73" fmla="*/ 0 h 286"/>
                <a:gd name="T74" fmla="*/ 1470 w 1519"/>
                <a:gd name="T75" fmla="*/ 24 h 286"/>
                <a:gd name="T76" fmla="*/ 1369 w 1519"/>
                <a:gd name="T77" fmla="*/ 71 h 286"/>
                <a:gd name="T78" fmla="*/ 1264 w 1519"/>
                <a:gd name="T79" fmla="*/ 114 h 286"/>
                <a:gd name="T80" fmla="*/ 1158 w 1519"/>
                <a:gd name="T81" fmla="*/ 151 h 286"/>
                <a:gd name="T82" fmla="*/ 1049 w 1519"/>
                <a:gd name="T83" fmla="*/ 186 h 286"/>
                <a:gd name="T84" fmla="*/ 937 w 1519"/>
                <a:gd name="T85" fmla="*/ 217 h 286"/>
                <a:gd name="T86" fmla="*/ 824 w 1519"/>
                <a:gd name="T87" fmla="*/ 243 h 286"/>
                <a:gd name="T88" fmla="*/ 707 w 1519"/>
                <a:gd name="T89" fmla="*/ 265 h 286"/>
                <a:gd name="T90" fmla="*/ 614 w 1519"/>
                <a:gd name="T91" fmla="*/ 280 h 286"/>
                <a:gd name="T92" fmla="*/ 546 w 1519"/>
                <a:gd name="T93"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19" h="286">
                  <a:moveTo>
                    <a:pt x="514" y="286"/>
                  </a:moveTo>
                  <a:lnTo>
                    <a:pt x="480" y="286"/>
                  </a:lnTo>
                  <a:lnTo>
                    <a:pt x="447" y="283"/>
                  </a:lnTo>
                  <a:lnTo>
                    <a:pt x="413" y="279"/>
                  </a:lnTo>
                  <a:lnTo>
                    <a:pt x="381" y="274"/>
                  </a:lnTo>
                  <a:lnTo>
                    <a:pt x="350" y="267"/>
                  </a:lnTo>
                  <a:lnTo>
                    <a:pt x="319" y="259"/>
                  </a:lnTo>
                  <a:lnTo>
                    <a:pt x="288" y="249"/>
                  </a:lnTo>
                  <a:lnTo>
                    <a:pt x="258" y="237"/>
                  </a:lnTo>
                  <a:lnTo>
                    <a:pt x="235" y="227"/>
                  </a:lnTo>
                  <a:lnTo>
                    <a:pt x="214" y="217"/>
                  </a:lnTo>
                  <a:lnTo>
                    <a:pt x="192" y="204"/>
                  </a:lnTo>
                  <a:lnTo>
                    <a:pt x="172" y="192"/>
                  </a:lnTo>
                  <a:lnTo>
                    <a:pt x="153" y="179"/>
                  </a:lnTo>
                  <a:lnTo>
                    <a:pt x="135" y="165"/>
                  </a:lnTo>
                  <a:lnTo>
                    <a:pt x="117" y="150"/>
                  </a:lnTo>
                  <a:lnTo>
                    <a:pt x="101" y="135"/>
                  </a:lnTo>
                  <a:lnTo>
                    <a:pt x="85" y="119"/>
                  </a:lnTo>
                  <a:lnTo>
                    <a:pt x="71" y="103"/>
                  </a:lnTo>
                  <a:lnTo>
                    <a:pt x="58" y="87"/>
                  </a:lnTo>
                  <a:lnTo>
                    <a:pt x="44" y="70"/>
                  </a:lnTo>
                  <a:lnTo>
                    <a:pt x="32" y="53"/>
                  </a:lnTo>
                  <a:lnTo>
                    <a:pt x="21" y="36"/>
                  </a:lnTo>
                  <a:lnTo>
                    <a:pt x="9" y="17"/>
                  </a:lnTo>
                  <a:lnTo>
                    <a:pt x="0" y="0"/>
                  </a:lnTo>
                  <a:lnTo>
                    <a:pt x="92" y="0"/>
                  </a:lnTo>
                  <a:lnTo>
                    <a:pt x="102" y="15"/>
                  </a:lnTo>
                  <a:lnTo>
                    <a:pt x="113" y="29"/>
                  </a:lnTo>
                  <a:lnTo>
                    <a:pt x="123" y="41"/>
                  </a:lnTo>
                  <a:lnTo>
                    <a:pt x="133" y="54"/>
                  </a:lnTo>
                  <a:lnTo>
                    <a:pt x="145" y="67"/>
                  </a:lnTo>
                  <a:lnTo>
                    <a:pt x="156" y="78"/>
                  </a:lnTo>
                  <a:lnTo>
                    <a:pt x="168" y="89"/>
                  </a:lnTo>
                  <a:lnTo>
                    <a:pt x="179" y="100"/>
                  </a:lnTo>
                  <a:lnTo>
                    <a:pt x="192" y="110"/>
                  </a:lnTo>
                  <a:lnTo>
                    <a:pt x="204" y="119"/>
                  </a:lnTo>
                  <a:lnTo>
                    <a:pt x="218" y="128"/>
                  </a:lnTo>
                  <a:lnTo>
                    <a:pt x="231" y="136"/>
                  </a:lnTo>
                  <a:lnTo>
                    <a:pt x="245" y="145"/>
                  </a:lnTo>
                  <a:lnTo>
                    <a:pt x="260" y="151"/>
                  </a:lnTo>
                  <a:lnTo>
                    <a:pt x="274" y="158"/>
                  </a:lnTo>
                  <a:lnTo>
                    <a:pt x="289" y="165"/>
                  </a:lnTo>
                  <a:lnTo>
                    <a:pt x="308" y="172"/>
                  </a:lnTo>
                  <a:lnTo>
                    <a:pt x="327" y="179"/>
                  </a:lnTo>
                  <a:lnTo>
                    <a:pt x="348" y="185"/>
                  </a:lnTo>
                  <a:lnTo>
                    <a:pt x="367" y="190"/>
                  </a:lnTo>
                  <a:lnTo>
                    <a:pt x="388" y="195"/>
                  </a:lnTo>
                  <a:lnTo>
                    <a:pt x="409" y="198"/>
                  </a:lnTo>
                  <a:lnTo>
                    <a:pt x="430" y="202"/>
                  </a:lnTo>
                  <a:lnTo>
                    <a:pt x="452" y="204"/>
                  </a:lnTo>
                  <a:lnTo>
                    <a:pt x="474" y="206"/>
                  </a:lnTo>
                  <a:lnTo>
                    <a:pt x="496" y="206"/>
                  </a:lnTo>
                  <a:lnTo>
                    <a:pt x="519" y="208"/>
                  </a:lnTo>
                  <a:lnTo>
                    <a:pt x="542" y="206"/>
                  </a:lnTo>
                  <a:lnTo>
                    <a:pt x="565" y="205"/>
                  </a:lnTo>
                  <a:lnTo>
                    <a:pt x="589" y="203"/>
                  </a:lnTo>
                  <a:lnTo>
                    <a:pt x="612" y="201"/>
                  </a:lnTo>
                  <a:lnTo>
                    <a:pt x="636" y="197"/>
                  </a:lnTo>
                  <a:lnTo>
                    <a:pt x="683" y="190"/>
                  </a:lnTo>
                  <a:lnTo>
                    <a:pt x="729" y="181"/>
                  </a:lnTo>
                  <a:lnTo>
                    <a:pt x="775" y="173"/>
                  </a:lnTo>
                  <a:lnTo>
                    <a:pt x="820" y="163"/>
                  </a:lnTo>
                  <a:lnTo>
                    <a:pt x="865" y="153"/>
                  </a:lnTo>
                  <a:lnTo>
                    <a:pt x="910" y="142"/>
                  </a:lnTo>
                  <a:lnTo>
                    <a:pt x="954" y="131"/>
                  </a:lnTo>
                  <a:lnTo>
                    <a:pt x="998" y="119"/>
                  </a:lnTo>
                  <a:lnTo>
                    <a:pt x="1041" y="107"/>
                  </a:lnTo>
                  <a:lnTo>
                    <a:pt x="1084" y="93"/>
                  </a:lnTo>
                  <a:lnTo>
                    <a:pt x="1127" y="79"/>
                  </a:lnTo>
                  <a:lnTo>
                    <a:pt x="1169" y="64"/>
                  </a:lnTo>
                  <a:lnTo>
                    <a:pt x="1211" y="49"/>
                  </a:lnTo>
                  <a:lnTo>
                    <a:pt x="1252" y="33"/>
                  </a:lnTo>
                  <a:lnTo>
                    <a:pt x="1293" y="17"/>
                  </a:lnTo>
                  <a:lnTo>
                    <a:pt x="1333" y="0"/>
                  </a:lnTo>
                  <a:lnTo>
                    <a:pt x="1519" y="0"/>
                  </a:lnTo>
                  <a:lnTo>
                    <a:pt x="1470" y="24"/>
                  </a:lnTo>
                  <a:lnTo>
                    <a:pt x="1419" y="48"/>
                  </a:lnTo>
                  <a:lnTo>
                    <a:pt x="1369" y="71"/>
                  </a:lnTo>
                  <a:lnTo>
                    <a:pt x="1317" y="93"/>
                  </a:lnTo>
                  <a:lnTo>
                    <a:pt x="1264" y="114"/>
                  </a:lnTo>
                  <a:lnTo>
                    <a:pt x="1212" y="133"/>
                  </a:lnTo>
                  <a:lnTo>
                    <a:pt x="1158" y="151"/>
                  </a:lnTo>
                  <a:lnTo>
                    <a:pt x="1104" y="170"/>
                  </a:lnTo>
                  <a:lnTo>
                    <a:pt x="1049" y="186"/>
                  </a:lnTo>
                  <a:lnTo>
                    <a:pt x="994" y="202"/>
                  </a:lnTo>
                  <a:lnTo>
                    <a:pt x="937" y="217"/>
                  </a:lnTo>
                  <a:lnTo>
                    <a:pt x="881" y="231"/>
                  </a:lnTo>
                  <a:lnTo>
                    <a:pt x="824" y="243"/>
                  </a:lnTo>
                  <a:lnTo>
                    <a:pt x="765" y="255"/>
                  </a:lnTo>
                  <a:lnTo>
                    <a:pt x="707" y="265"/>
                  </a:lnTo>
                  <a:lnTo>
                    <a:pt x="648" y="275"/>
                  </a:lnTo>
                  <a:lnTo>
                    <a:pt x="614" y="280"/>
                  </a:lnTo>
                  <a:lnTo>
                    <a:pt x="580" y="283"/>
                  </a:lnTo>
                  <a:lnTo>
                    <a:pt x="546" y="286"/>
                  </a:lnTo>
                  <a:lnTo>
                    <a:pt x="514" y="28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3" name="Freeform 21">
              <a:extLst>
                <a:ext uri="{FF2B5EF4-FFF2-40B4-BE49-F238E27FC236}">
                  <a16:creationId xmlns:a16="http://schemas.microsoft.com/office/drawing/2014/main" id="{8FD389E2-C7C6-4D11-A562-73118B1BF917}"/>
                </a:ext>
              </a:extLst>
            </p:cNvPr>
            <p:cNvSpPr>
              <a:spLocks/>
            </p:cNvSpPr>
            <p:nvPr userDrawn="1"/>
          </p:nvSpPr>
          <p:spPr bwMode="auto">
            <a:xfrm>
              <a:off x="10353168" y="2"/>
              <a:ext cx="1698216" cy="1130594"/>
            </a:xfrm>
            <a:custGeom>
              <a:avLst/>
              <a:gdLst>
                <a:gd name="T0" fmla="*/ 1000 w 2555"/>
                <a:gd name="T1" fmla="*/ 1693 h 1704"/>
                <a:gd name="T2" fmla="*/ 870 w 2555"/>
                <a:gd name="T3" fmla="*/ 1647 h 1704"/>
                <a:gd name="T4" fmla="*/ 761 w 2555"/>
                <a:gd name="T5" fmla="*/ 1564 h 1704"/>
                <a:gd name="T6" fmla="*/ 668 w 2555"/>
                <a:gd name="T7" fmla="*/ 1452 h 1704"/>
                <a:gd name="T8" fmla="*/ 578 w 2555"/>
                <a:gd name="T9" fmla="*/ 1336 h 1704"/>
                <a:gd name="T10" fmla="*/ 428 w 2555"/>
                <a:gd name="T11" fmla="*/ 1144 h 1704"/>
                <a:gd name="T12" fmla="*/ 277 w 2555"/>
                <a:gd name="T13" fmla="*/ 955 h 1704"/>
                <a:gd name="T14" fmla="*/ 127 w 2555"/>
                <a:gd name="T15" fmla="*/ 764 h 1704"/>
                <a:gd name="T16" fmla="*/ 59 w 2555"/>
                <a:gd name="T17" fmla="*/ 662 h 1704"/>
                <a:gd name="T18" fmla="*/ 23 w 2555"/>
                <a:gd name="T19" fmla="*/ 583 h 1704"/>
                <a:gd name="T20" fmla="*/ 5 w 2555"/>
                <a:gd name="T21" fmla="*/ 501 h 1704"/>
                <a:gd name="T22" fmla="*/ 1 w 2555"/>
                <a:gd name="T23" fmla="*/ 420 h 1704"/>
                <a:gd name="T24" fmla="*/ 14 w 2555"/>
                <a:gd name="T25" fmla="*/ 338 h 1704"/>
                <a:gd name="T26" fmla="*/ 44 w 2555"/>
                <a:gd name="T27" fmla="*/ 258 h 1704"/>
                <a:gd name="T28" fmla="*/ 125 w 2555"/>
                <a:gd name="T29" fmla="*/ 127 h 1704"/>
                <a:gd name="T30" fmla="*/ 212 w 2555"/>
                <a:gd name="T31" fmla="*/ 13 h 1704"/>
                <a:gd name="T32" fmla="*/ 265 w 2555"/>
                <a:gd name="T33" fmla="*/ 72 h 1704"/>
                <a:gd name="T34" fmla="*/ 137 w 2555"/>
                <a:gd name="T35" fmla="*/ 251 h 1704"/>
                <a:gd name="T36" fmla="*/ 85 w 2555"/>
                <a:gd name="T37" fmla="*/ 384 h 1704"/>
                <a:gd name="T38" fmla="*/ 87 w 2555"/>
                <a:gd name="T39" fmla="*/ 518 h 1704"/>
                <a:gd name="T40" fmla="*/ 145 w 2555"/>
                <a:gd name="T41" fmla="*/ 653 h 1704"/>
                <a:gd name="T42" fmla="*/ 279 w 2555"/>
                <a:gd name="T43" fmla="*/ 832 h 1704"/>
                <a:gd name="T44" fmla="*/ 429 w 2555"/>
                <a:gd name="T45" fmla="*/ 1018 h 1704"/>
                <a:gd name="T46" fmla="*/ 581 w 2555"/>
                <a:gd name="T47" fmla="*/ 1210 h 1704"/>
                <a:gd name="T48" fmla="*/ 694 w 2555"/>
                <a:gd name="T49" fmla="*/ 1358 h 1704"/>
                <a:gd name="T50" fmla="*/ 785 w 2555"/>
                <a:gd name="T51" fmla="*/ 1473 h 1704"/>
                <a:gd name="T52" fmla="*/ 895 w 2555"/>
                <a:gd name="T53" fmla="*/ 1569 h 1704"/>
                <a:gd name="T54" fmla="*/ 1036 w 2555"/>
                <a:gd name="T55" fmla="*/ 1618 h 1704"/>
                <a:gd name="T56" fmla="*/ 1209 w 2555"/>
                <a:gd name="T57" fmla="*/ 1619 h 1704"/>
                <a:gd name="T58" fmla="*/ 1583 w 2555"/>
                <a:gd name="T59" fmla="*/ 1544 h 1704"/>
                <a:gd name="T60" fmla="*/ 1918 w 2555"/>
                <a:gd name="T61" fmla="*/ 1450 h 1704"/>
                <a:gd name="T62" fmla="*/ 2080 w 2555"/>
                <a:gd name="T63" fmla="*/ 1382 h 1704"/>
                <a:gd name="T64" fmla="*/ 2312 w 2555"/>
                <a:gd name="T65" fmla="*/ 1240 h 1704"/>
                <a:gd name="T66" fmla="*/ 2399 w 2555"/>
                <a:gd name="T67" fmla="*/ 1152 h 1704"/>
                <a:gd name="T68" fmla="*/ 2437 w 2555"/>
                <a:gd name="T69" fmla="*/ 1087 h 1704"/>
                <a:gd name="T70" fmla="*/ 2462 w 2555"/>
                <a:gd name="T71" fmla="*/ 1016 h 1704"/>
                <a:gd name="T72" fmla="*/ 2476 w 2555"/>
                <a:gd name="T73" fmla="*/ 849 h 1704"/>
                <a:gd name="T74" fmla="*/ 2461 w 2555"/>
                <a:gd name="T75" fmla="*/ 705 h 1704"/>
                <a:gd name="T76" fmla="*/ 2445 w 2555"/>
                <a:gd name="T77" fmla="*/ 563 h 1704"/>
                <a:gd name="T78" fmla="*/ 2424 w 2555"/>
                <a:gd name="T79" fmla="*/ 375 h 1704"/>
                <a:gd name="T80" fmla="*/ 2411 w 2555"/>
                <a:gd name="T81" fmla="*/ 186 h 1704"/>
                <a:gd name="T82" fmla="*/ 2415 w 2555"/>
                <a:gd name="T83" fmla="*/ 0 h 1704"/>
                <a:gd name="T84" fmla="*/ 2489 w 2555"/>
                <a:gd name="T85" fmla="*/ 145 h 1704"/>
                <a:gd name="T86" fmla="*/ 2499 w 2555"/>
                <a:gd name="T87" fmla="*/ 330 h 1704"/>
                <a:gd name="T88" fmla="*/ 2518 w 2555"/>
                <a:gd name="T89" fmla="*/ 517 h 1704"/>
                <a:gd name="T90" fmla="*/ 2536 w 2555"/>
                <a:gd name="T91" fmla="*/ 670 h 1704"/>
                <a:gd name="T92" fmla="*/ 2551 w 2555"/>
                <a:gd name="T93" fmla="*/ 803 h 1704"/>
                <a:gd name="T94" fmla="*/ 2552 w 2555"/>
                <a:gd name="T95" fmla="*/ 949 h 1704"/>
                <a:gd name="T96" fmla="*/ 2538 w 2555"/>
                <a:gd name="T97" fmla="*/ 1040 h 1704"/>
                <a:gd name="T98" fmla="*/ 2507 w 2555"/>
                <a:gd name="T99" fmla="*/ 1123 h 1704"/>
                <a:gd name="T100" fmla="*/ 2463 w 2555"/>
                <a:gd name="T101" fmla="*/ 1199 h 1704"/>
                <a:gd name="T102" fmla="*/ 2403 w 2555"/>
                <a:gd name="T103" fmla="*/ 1265 h 1704"/>
                <a:gd name="T104" fmla="*/ 2329 w 2555"/>
                <a:gd name="T105" fmla="*/ 1325 h 1704"/>
                <a:gd name="T106" fmla="*/ 2088 w 2555"/>
                <a:gd name="T107" fmla="*/ 1466 h 1704"/>
                <a:gd name="T108" fmla="*/ 1966 w 2555"/>
                <a:gd name="T109" fmla="*/ 1516 h 1704"/>
                <a:gd name="T110" fmla="*/ 1684 w 2555"/>
                <a:gd name="T111" fmla="*/ 1599 h 1704"/>
                <a:gd name="T112" fmla="*/ 1260 w 2555"/>
                <a:gd name="T113" fmla="*/ 1693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55" h="1704">
                  <a:moveTo>
                    <a:pt x="1121" y="1704"/>
                  </a:moveTo>
                  <a:lnTo>
                    <a:pt x="1090" y="1703"/>
                  </a:lnTo>
                  <a:lnTo>
                    <a:pt x="1059" y="1701"/>
                  </a:lnTo>
                  <a:lnTo>
                    <a:pt x="1029" y="1697"/>
                  </a:lnTo>
                  <a:lnTo>
                    <a:pt x="1000" y="1693"/>
                  </a:lnTo>
                  <a:lnTo>
                    <a:pt x="973" y="1686"/>
                  </a:lnTo>
                  <a:lnTo>
                    <a:pt x="945" y="1679"/>
                  </a:lnTo>
                  <a:lnTo>
                    <a:pt x="920" y="1670"/>
                  </a:lnTo>
                  <a:lnTo>
                    <a:pt x="895" y="1658"/>
                  </a:lnTo>
                  <a:lnTo>
                    <a:pt x="870" y="1647"/>
                  </a:lnTo>
                  <a:lnTo>
                    <a:pt x="847" y="1633"/>
                  </a:lnTo>
                  <a:lnTo>
                    <a:pt x="824" y="1618"/>
                  </a:lnTo>
                  <a:lnTo>
                    <a:pt x="802" y="1601"/>
                  </a:lnTo>
                  <a:lnTo>
                    <a:pt x="781" y="1584"/>
                  </a:lnTo>
                  <a:lnTo>
                    <a:pt x="761" y="1564"/>
                  </a:lnTo>
                  <a:lnTo>
                    <a:pt x="741" y="1544"/>
                  </a:lnTo>
                  <a:lnTo>
                    <a:pt x="723" y="1521"/>
                  </a:lnTo>
                  <a:lnTo>
                    <a:pt x="704" y="1498"/>
                  </a:lnTo>
                  <a:lnTo>
                    <a:pt x="686" y="1475"/>
                  </a:lnTo>
                  <a:lnTo>
                    <a:pt x="668" y="1452"/>
                  </a:lnTo>
                  <a:lnTo>
                    <a:pt x="651" y="1429"/>
                  </a:lnTo>
                  <a:lnTo>
                    <a:pt x="632" y="1406"/>
                  </a:lnTo>
                  <a:lnTo>
                    <a:pt x="614" y="1383"/>
                  </a:lnTo>
                  <a:lnTo>
                    <a:pt x="597" y="1360"/>
                  </a:lnTo>
                  <a:lnTo>
                    <a:pt x="578" y="1336"/>
                  </a:lnTo>
                  <a:lnTo>
                    <a:pt x="548" y="1297"/>
                  </a:lnTo>
                  <a:lnTo>
                    <a:pt x="519" y="1258"/>
                  </a:lnTo>
                  <a:lnTo>
                    <a:pt x="488" y="1220"/>
                  </a:lnTo>
                  <a:lnTo>
                    <a:pt x="458" y="1181"/>
                  </a:lnTo>
                  <a:lnTo>
                    <a:pt x="428" y="1144"/>
                  </a:lnTo>
                  <a:lnTo>
                    <a:pt x="397" y="1106"/>
                  </a:lnTo>
                  <a:lnTo>
                    <a:pt x="367" y="1068"/>
                  </a:lnTo>
                  <a:lnTo>
                    <a:pt x="337" y="1031"/>
                  </a:lnTo>
                  <a:lnTo>
                    <a:pt x="308" y="993"/>
                  </a:lnTo>
                  <a:lnTo>
                    <a:pt x="277" y="955"/>
                  </a:lnTo>
                  <a:lnTo>
                    <a:pt x="247" y="918"/>
                  </a:lnTo>
                  <a:lnTo>
                    <a:pt x="217" y="880"/>
                  </a:lnTo>
                  <a:lnTo>
                    <a:pt x="187" y="842"/>
                  </a:lnTo>
                  <a:lnTo>
                    <a:pt x="157" y="803"/>
                  </a:lnTo>
                  <a:lnTo>
                    <a:pt x="127" y="764"/>
                  </a:lnTo>
                  <a:lnTo>
                    <a:pt x="99" y="725"/>
                  </a:lnTo>
                  <a:lnTo>
                    <a:pt x="87" y="710"/>
                  </a:lnTo>
                  <a:lnTo>
                    <a:pt x="77" y="694"/>
                  </a:lnTo>
                  <a:lnTo>
                    <a:pt x="68" y="678"/>
                  </a:lnTo>
                  <a:lnTo>
                    <a:pt x="59" y="662"/>
                  </a:lnTo>
                  <a:lnTo>
                    <a:pt x="51" y="647"/>
                  </a:lnTo>
                  <a:lnTo>
                    <a:pt x="43" y="631"/>
                  </a:lnTo>
                  <a:lnTo>
                    <a:pt x="36" y="615"/>
                  </a:lnTo>
                  <a:lnTo>
                    <a:pt x="29" y="599"/>
                  </a:lnTo>
                  <a:lnTo>
                    <a:pt x="23" y="583"/>
                  </a:lnTo>
                  <a:lnTo>
                    <a:pt x="18" y="567"/>
                  </a:lnTo>
                  <a:lnTo>
                    <a:pt x="14" y="551"/>
                  </a:lnTo>
                  <a:lnTo>
                    <a:pt x="10" y="533"/>
                  </a:lnTo>
                  <a:lnTo>
                    <a:pt x="7" y="517"/>
                  </a:lnTo>
                  <a:lnTo>
                    <a:pt x="5" y="501"/>
                  </a:lnTo>
                  <a:lnTo>
                    <a:pt x="2" y="485"/>
                  </a:lnTo>
                  <a:lnTo>
                    <a:pt x="1" y="469"/>
                  </a:lnTo>
                  <a:lnTo>
                    <a:pt x="0" y="452"/>
                  </a:lnTo>
                  <a:lnTo>
                    <a:pt x="0" y="436"/>
                  </a:lnTo>
                  <a:lnTo>
                    <a:pt x="1" y="420"/>
                  </a:lnTo>
                  <a:lnTo>
                    <a:pt x="2" y="404"/>
                  </a:lnTo>
                  <a:lnTo>
                    <a:pt x="5" y="387"/>
                  </a:lnTo>
                  <a:lnTo>
                    <a:pt x="7" y="370"/>
                  </a:lnTo>
                  <a:lnTo>
                    <a:pt x="10" y="354"/>
                  </a:lnTo>
                  <a:lnTo>
                    <a:pt x="14" y="338"/>
                  </a:lnTo>
                  <a:lnTo>
                    <a:pt x="18" y="322"/>
                  </a:lnTo>
                  <a:lnTo>
                    <a:pt x="24" y="306"/>
                  </a:lnTo>
                  <a:lnTo>
                    <a:pt x="30" y="290"/>
                  </a:lnTo>
                  <a:lnTo>
                    <a:pt x="37" y="274"/>
                  </a:lnTo>
                  <a:lnTo>
                    <a:pt x="44" y="258"/>
                  </a:lnTo>
                  <a:lnTo>
                    <a:pt x="52" y="242"/>
                  </a:lnTo>
                  <a:lnTo>
                    <a:pt x="60" y="226"/>
                  </a:lnTo>
                  <a:lnTo>
                    <a:pt x="69" y="211"/>
                  </a:lnTo>
                  <a:lnTo>
                    <a:pt x="96" y="169"/>
                  </a:lnTo>
                  <a:lnTo>
                    <a:pt x="125" y="127"/>
                  </a:lnTo>
                  <a:lnTo>
                    <a:pt x="154" y="87"/>
                  </a:lnTo>
                  <a:lnTo>
                    <a:pt x="185" y="48"/>
                  </a:lnTo>
                  <a:lnTo>
                    <a:pt x="194" y="37"/>
                  </a:lnTo>
                  <a:lnTo>
                    <a:pt x="203" y="24"/>
                  </a:lnTo>
                  <a:lnTo>
                    <a:pt x="212" y="13"/>
                  </a:lnTo>
                  <a:lnTo>
                    <a:pt x="221" y="0"/>
                  </a:lnTo>
                  <a:lnTo>
                    <a:pt x="319" y="0"/>
                  </a:lnTo>
                  <a:lnTo>
                    <a:pt x="301" y="24"/>
                  </a:lnTo>
                  <a:lnTo>
                    <a:pt x="283" y="49"/>
                  </a:lnTo>
                  <a:lnTo>
                    <a:pt x="265" y="72"/>
                  </a:lnTo>
                  <a:lnTo>
                    <a:pt x="247" y="96"/>
                  </a:lnTo>
                  <a:lnTo>
                    <a:pt x="218" y="134"/>
                  </a:lnTo>
                  <a:lnTo>
                    <a:pt x="189" y="172"/>
                  </a:lnTo>
                  <a:lnTo>
                    <a:pt x="162" y="212"/>
                  </a:lnTo>
                  <a:lnTo>
                    <a:pt x="137" y="251"/>
                  </a:lnTo>
                  <a:lnTo>
                    <a:pt x="122" y="278"/>
                  </a:lnTo>
                  <a:lnTo>
                    <a:pt x="109" y="304"/>
                  </a:lnTo>
                  <a:lnTo>
                    <a:pt x="99" y="330"/>
                  </a:lnTo>
                  <a:lnTo>
                    <a:pt x="91" y="358"/>
                  </a:lnTo>
                  <a:lnTo>
                    <a:pt x="85" y="384"/>
                  </a:lnTo>
                  <a:lnTo>
                    <a:pt x="80" y="412"/>
                  </a:lnTo>
                  <a:lnTo>
                    <a:pt x="79" y="438"/>
                  </a:lnTo>
                  <a:lnTo>
                    <a:pt x="79" y="466"/>
                  </a:lnTo>
                  <a:lnTo>
                    <a:pt x="83" y="492"/>
                  </a:lnTo>
                  <a:lnTo>
                    <a:pt x="87" y="518"/>
                  </a:lnTo>
                  <a:lnTo>
                    <a:pt x="94" y="546"/>
                  </a:lnTo>
                  <a:lnTo>
                    <a:pt x="103" y="572"/>
                  </a:lnTo>
                  <a:lnTo>
                    <a:pt x="115" y="600"/>
                  </a:lnTo>
                  <a:lnTo>
                    <a:pt x="129" y="626"/>
                  </a:lnTo>
                  <a:lnTo>
                    <a:pt x="145" y="653"/>
                  </a:lnTo>
                  <a:lnTo>
                    <a:pt x="163" y="679"/>
                  </a:lnTo>
                  <a:lnTo>
                    <a:pt x="191" y="717"/>
                  </a:lnTo>
                  <a:lnTo>
                    <a:pt x="220" y="756"/>
                  </a:lnTo>
                  <a:lnTo>
                    <a:pt x="249" y="794"/>
                  </a:lnTo>
                  <a:lnTo>
                    <a:pt x="279" y="832"/>
                  </a:lnTo>
                  <a:lnTo>
                    <a:pt x="309" y="869"/>
                  </a:lnTo>
                  <a:lnTo>
                    <a:pt x="339" y="907"/>
                  </a:lnTo>
                  <a:lnTo>
                    <a:pt x="368" y="944"/>
                  </a:lnTo>
                  <a:lnTo>
                    <a:pt x="398" y="981"/>
                  </a:lnTo>
                  <a:lnTo>
                    <a:pt x="429" y="1018"/>
                  </a:lnTo>
                  <a:lnTo>
                    <a:pt x="459" y="1056"/>
                  </a:lnTo>
                  <a:lnTo>
                    <a:pt x="490" y="1094"/>
                  </a:lnTo>
                  <a:lnTo>
                    <a:pt x="520" y="1132"/>
                  </a:lnTo>
                  <a:lnTo>
                    <a:pt x="550" y="1171"/>
                  </a:lnTo>
                  <a:lnTo>
                    <a:pt x="581" y="1210"/>
                  </a:lnTo>
                  <a:lnTo>
                    <a:pt x="610" y="1249"/>
                  </a:lnTo>
                  <a:lnTo>
                    <a:pt x="641" y="1288"/>
                  </a:lnTo>
                  <a:lnTo>
                    <a:pt x="659" y="1311"/>
                  </a:lnTo>
                  <a:lnTo>
                    <a:pt x="677" y="1335"/>
                  </a:lnTo>
                  <a:lnTo>
                    <a:pt x="694" y="1358"/>
                  </a:lnTo>
                  <a:lnTo>
                    <a:pt x="712" y="1381"/>
                  </a:lnTo>
                  <a:lnTo>
                    <a:pt x="730" y="1404"/>
                  </a:lnTo>
                  <a:lnTo>
                    <a:pt x="748" y="1427"/>
                  </a:lnTo>
                  <a:lnTo>
                    <a:pt x="766" y="1450"/>
                  </a:lnTo>
                  <a:lnTo>
                    <a:pt x="785" y="1473"/>
                  </a:lnTo>
                  <a:lnTo>
                    <a:pt x="804" y="1496"/>
                  </a:lnTo>
                  <a:lnTo>
                    <a:pt x="825" y="1517"/>
                  </a:lnTo>
                  <a:lnTo>
                    <a:pt x="848" y="1537"/>
                  </a:lnTo>
                  <a:lnTo>
                    <a:pt x="871" y="1554"/>
                  </a:lnTo>
                  <a:lnTo>
                    <a:pt x="895" y="1569"/>
                  </a:lnTo>
                  <a:lnTo>
                    <a:pt x="921" y="1583"/>
                  </a:lnTo>
                  <a:lnTo>
                    <a:pt x="948" y="1595"/>
                  </a:lnTo>
                  <a:lnTo>
                    <a:pt x="976" y="1605"/>
                  </a:lnTo>
                  <a:lnTo>
                    <a:pt x="1006" y="1613"/>
                  </a:lnTo>
                  <a:lnTo>
                    <a:pt x="1036" y="1618"/>
                  </a:lnTo>
                  <a:lnTo>
                    <a:pt x="1068" y="1623"/>
                  </a:lnTo>
                  <a:lnTo>
                    <a:pt x="1101" y="1625"/>
                  </a:lnTo>
                  <a:lnTo>
                    <a:pt x="1136" y="1625"/>
                  </a:lnTo>
                  <a:lnTo>
                    <a:pt x="1171" y="1623"/>
                  </a:lnTo>
                  <a:lnTo>
                    <a:pt x="1209" y="1619"/>
                  </a:lnTo>
                  <a:lnTo>
                    <a:pt x="1247" y="1615"/>
                  </a:lnTo>
                  <a:lnTo>
                    <a:pt x="1332" y="1600"/>
                  </a:lnTo>
                  <a:lnTo>
                    <a:pt x="1417" y="1583"/>
                  </a:lnTo>
                  <a:lnTo>
                    <a:pt x="1501" y="1563"/>
                  </a:lnTo>
                  <a:lnTo>
                    <a:pt x="1583" y="1544"/>
                  </a:lnTo>
                  <a:lnTo>
                    <a:pt x="1665" y="1522"/>
                  </a:lnTo>
                  <a:lnTo>
                    <a:pt x="1744" y="1500"/>
                  </a:lnTo>
                  <a:lnTo>
                    <a:pt x="1821" y="1478"/>
                  </a:lnTo>
                  <a:lnTo>
                    <a:pt x="1895" y="1457"/>
                  </a:lnTo>
                  <a:lnTo>
                    <a:pt x="1918" y="1450"/>
                  </a:lnTo>
                  <a:lnTo>
                    <a:pt x="1941" y="1442"/>
                  </a:lnTo>
                  <a:lnTo>
                    <a:pt x="1963" y="1434"/>
                  </a:lnTo>
                  <a:lnTo>
                    <a:pt x="1986" y="1425"/>
                  </a:lnTo>
                  <a:lnTo>
                    <a:pt x="2033" y="1405"/>
                  </a:lnTo>
                  <a:lnTo>
                    <a:pt x="2080" y="1382"/>
                  </a:lnTo>
                  <a:lnTo>
                    <a:pt x="2128" y="1357"/>
                  </a:lnTo>
                  <a:lnTo>
                    <a:pt x="2178" y="1328"/>
                  </a:lnTo>
                  <a:lnTo>
                    <a:pt x="2230" y="1295"/>
                  </a:lnTo>
                  <a:lnTo>
                    <a:pt x="2284" y="1259"/>
                  </a:lnTo>
                  <a:lnTo>
                    <a:pt x="2312" y="1240"/>
                  </a:lnTo>
                  <a:lnTo>
                    <a:pt x="2337" y="1219"/>
                  </a:lnTo>
                  <a:lnTo>
                    <a:pt x="2360" y="1197"/>
                  </a:lnTo>
                  <a:lnTo>
                    <a:pt x="2380" y="1174"/>
                  </a:lnTo>
                  <a:lnTo>
                    <a:pt x="2390" y="1163"/>
                  </a:lnTo>
                  <a:lnTo>
                    <a:pt x="2399" y="1152"/>
                  </a:lnTo>
                  <a:lnTo>
                    <a:pt x="2407" y="1139"/>
                  </a:lnTo>
                  <a:lnTo>
                    <a:pt x="2416" y="1126"/>
                  </a:lnTo>
                  <a:lnTo>
                    <a:pt x="2423" y="1114"/>
                  </a:lnTo>
                  <a:lnTo>
                    <a:pt x="2430" y="1101"/>
                  </a:lnTo>
                  <a:lnTo>
                    <a:pt x="2437" y="1087"/>
                  </a:lnTo>
                  <a:lnTo>
                    <a:pt x="2442" y="1075"/>
                  </a:lnTo>
                  <a:lnTo>
                    <a:pt x="2448" y="1060"/>
                  </a:lnTo>
                  <a:lnTo>
                    <a:pt x="2453" y="1046"/>
                  </a:lnTo>
                  <a:lnTo>
                    <a:pt x="2457" y="1031"/>
                  </a:lnTo>
                  <a:lnTo>
                    <a:pt x="2462" y="1016"/>
                  </a:lnTo>
                  <a:lnTo>
                    <a:pt x="2469" y="986"/>
                  </a:lnTo>
                  <a:lnTo>
                    <a:pt x="2473" y="954"/>
                  </a:lnTo>
                  <a:lnTo>
                    <a:pt x="2476" y="920"/>
                  </a:lnTo>
                  <a:lnTo>
                    <a:pt x="2477" y="885"/>
                  </a:lnTo>
                  <a:lnTo>
                    <a:pt x="2476" y="849"/>
                  </a:lnTo>
                  <a:lnTo>
                    <a:pt x="2472" y="811"/>
                  </a:lnTo>
                  <a:lnTo>
                    <a:pt x="2470" y="785"/>
                  </a:lnTo>
                  <a:lnTo>
                    <a:pt x="2466" y="758"/>
                  </a:lnTo>
                  <a:lnTo>
                    <a:pt x="2464" y="732"/>
                  </a:lnTo>
                  <a:lnTo>
                    <a:pt x="2461" y="705"/>
                  </a:lnTo>
                  <a:lnTo>
                    <a:pt x="2458" y="679"/>
                  </a:lnTo>
                  <a:lnTo>
                    <a:pt x="2455" y="653"/>
                  </a:lnTo>
                  <a:lnTo>
                    <a:pt x="2452" y="626"/>
                  </a:lnTo>
                  <a:lnTo>
                    <a:pt x="2449" y="600"/>
                  </a:lnTo>
                  <a:lnTo>
                    <a:pt x="2445" y="563"/>
                  </a:lnTo>
                  <a:lnTo>
                    <a:pt x="2440" y="525"/>
                  </a:lnTo>
                  <a:lnTo>
                    <a:pt x="2435" y="487"/>
                  </a:lnTo>
                  <a:lnTo>
                    <a:pt x="2432" y="451"/>
                  </a:lnTo>
                  <a:lnTo>
                    <a:pt x="2427" y="413"/>
                  </a:lnTo>
                  <a:lnTo>
                    <a:pt x="2424" y="375"/>
                  </a:lnTo>
                  <a:lnTo>
                    <a:pt x="2421" y="337"/>
                  </a:lnTo>
                  <a:lnTo>
                    <a:pt x="2417" y="299"/>
                  </a:lnTo>
                  <a:lnTo>
                    <a:pt x="2415" y="262"/>
                  </a:lnTo>
                  <a:lnTo>
                    <a:pt x="2413" y="224"/>
                  </a:lnTo>
                  <a:lnTo>
                    <a:pt x="2411" y="186"/>
                  </a:lnTo>
                  <a:lnTo>
                    <a:pt x="2410" y="148"/>
                  </a:lnTo>
                  <a:lnTo>
                    <a:pt x="2410" y="111"/>
                  </a:lnTo>
                  <a:lnTo>
                    <a:pt x="2411" y="73"/>
                  </a:lnTo>
                  <a:lnTo>
                    <a:pt x="2413" y="37"/>
                  </a:lnTo>
                  <a:lnTo>
                    <a:pt x="2415" y="0"/>
                  </a:lnTo>
                  <a:lnTo>
                    <a:pt x="2494" y="0"/>
                  </a:lnTo>
                  <a:lnTo>
                    <a:pt x="2492" y="36"/>
                  </a:lnTo>
                  <a:lnTo>
                    <a:pt x="2491" y="72"/>
                  </a:lnTo>
                  <a:lnTo>
                    <a:pt x="2489" y="109"/>
                  </a:lnTo>
                  <a:lnTo>
                    <a:pt x="2489" y="145"/>
                  </a:lnTo>
                  <a:lnTo>
                    <a:pt x="2489" y="181"/>
                  </a:lnTo>
                  <a:lnTo>
                    <a:pt x="2491" y="219"/>
                  </a:lnTo>
                  <a:lnTo>
                    <a:pt x="2493" y="256"/>
                  </a:lnTo>
                  <a:lnTo>
                    <a:pt x="2496" y="292"/>
                  </a:lnTo>
                  <a:lnTo>
                    <a:pt x="2499" y="330"/>
                  </a:lnTo>
                  <a:lnTo>
                    <a:pt x="2502" y="367"/>
                  </a:lnTo>
                  <a:lnTo>
                    <a:pt x="2507" y="405"/>
                  </a:lnTo>
                  <a:lnTo>
                    <a:pt x="2510" y="443"/>
                  </a:lnTo>
                  <a:lnTo>
                    <a:pt x="2515" y="479"/>
                  </a:lnTo>
                  <a:lnTo>
                    <a:pt x="2518" y="517"/>
                  </a:lnTo>
                  <a:lnTo>
                    <a:pt x="2523" y="554"/>
                  </a:lnTo>
                  <a:lnTo>
                    <a:pt x="2527" y="591"/>
                  </a:lnTo>
                  <a:lnTo>
                    <a:pt x="2531" y="617"/>
                  </a:lnTo>
                  <a:lnTo>
                    <a:pt x="2533" y="643"/>
                  </a:lnTo>
                  <a:lnTo>
                    <a:pt x="2536" y="670"/>
                  </a:lnTo>
                  <a:lnTo>
                    <a:pt x="2540" y="696"/>
                  </a:lnTo>
                  <a:lnTo>
                    <a:pt x="2542" y="724"/>
                  </a:lnTo>
                  <a:lnTo>
                    <a:pt x="2546" y="750"/>
                  </a:lnTo>
                  <a:lnTo>
                    <a:pt x="2548" y="776"/>
                  </a:lnTo>
                  <a:lnTo>
                    <a:pt x="2551" y="803"/>
                  </a:lnTo>
                  <a:lnTo>
                    <a:pt x="2554" y="846"/>
                  </a:lnTo>
                  <a:lnTo>
                    <a:pt x="2555" y="888"/>
                  </a:lnTo>
                  <a:lnTo>
                    <a:pt x="2555" y="908"/>
                  </a:lnTo>
                  <a:lnTo>
                    <a:pt x="2554" y="929"/>
                  </a:lnTo>
                  <a:lnTo>
                    <a:pt x="2552" y="949"/>
                  </a:lnTo>
                  <a:lnTo>
                    <a:pt x="2550" y="967"/>
                  </a:lnTo>
                  <a:lnTo>
                    <a:pt x="2548" y="986"/>
                  </a:lnTo>
                  <a:lnTo>
                    <a:pt x="2546" y="1005"/>
                  </a:lnTo>
                  <a:lnTo>
                    <a:pt x="2541" y="1022"/>
                  </a:lnTo>
                  <a:lnTo>
                    <a:pt x="2538" y="1040"/>
                  </a:lnTo>
                  <a:lnTo>
                    <a:pt x="2532" y="1057"/>
                  </a:lnTo>
                  <a:lnTo>
                    <a:pt x="2527" y="1075"/>
                  </a:lnTo>
                  <a:lnTo>
                    <a:pt x="2520" y="1091"/>
                  </a:lnTo>
                  <a:lnTo>
                    <a:pt x="2515" y="1108"/>
                  </a:lnTo>
                  <a:lnTo>
                    <a:pt x="2507" y="1123"/>
                  </a:lnTo>
                  <a:lnTo>
                    <a:pt x="2500" y="1139"/>
                  </a:lnTo>
                  <a:lnTo>
                    <a:pt x="2491" y="1154"/>
                  </a:lnTo>
                  <a:lnTo>
                    <a:pt x="2482" y="1169"/>
                  </a:lnTo>
                  <a:lnTo>
                    <a:pt x="2472" y="1184"/>
                  </a:lnTo>
                  <a:lnTo>
                    <a:pt x="2463" y="1199"/>
                  </a:lnTo>
                  <a:lnTo>
                    <a:pt x="2452" y="1212"/>
                  </a:lnTo>
                  <a:lnTo>
                    <a:pt x="2440" y="1226"/>
                  </a:lnTo>
                  <a:lnTo>
                    <a:pt x="2429" y="1239"/>
                  </a:lnTo>
                  <a:lnTo>
                    <a:pt x="2416" y="1252"/>
                  </a:lnTo>
                  <a:lnTo>
                    <a:pt x="2403" y="1265"/>
                  </a:lnTo>
                  <a:lnTo>
                    <a:pt x="2390" y="1278"/>
                  </a:lnTo>
                  <a:lnTo>
                    <a:pt x="2375" y="1289"/>
                  </a:lnTo>
                  <a:lnTo>
                    <a:pt x="2360" y="1302"/>
                  </a:lnTo>
                  <a:lnTo>
                    <a:pt x="2345" y="1313"/>
                  </a:lnTo>
                  <a:lnTo>
                    <a:pt x="2329" y="1325"/>
                  </a:lnTo>
                  <a:lnTo>
                    <a:pt x="2271" y="1363"/>
                  </a:lnTo>
                  <a:lnTo>
                    <a:pt x="2217" y="1396"/>
                  </a:lnTo>
                  <a:lnTo>
                    <a:pt x="2165" y="1427"/>
                  </a:lnTo>
                  <a:lnTo>
                    <a:pt x="2113" y="1453"/>
                  </a:lnTo>
                  <a:lnTo>
                    <a:pt x="2088" y="1466"/>
                  </a:lnTo>
                  <a:lnTo>
                    <a:pt x="2064" y="1477"/>
                  </a:lnTo>
                  <a:lnTo>
                    <a:pt x="2039" y="1489"/>
                  </a:lnTo>
                  <a:lnTo>
                    <a:pt x="2014" y="1499"/>
                  </a:lnTo>
                  <a:lnTo>
                    <a:pt x="1990" y="1508"/>
                  </a:lnTo>
                  <a:lnTo>
                    <a:pt x="1966" y="1516"/>
                  </a:lnTo>
                  <a:lnTo>
                    <a:pt x="1941" y="1524"/>
                  </a:lnTo>
                  <a:lnTo>
                    <a:pt x="1917" y="1532"/>
                  </a:lnTo>
                  <a:lnTo>
                    <a:pt x="1842" y="1554"/>
                  </a:lnTo>
                  <a:lnTo>
                    <a:pt x="1764" y="1576"/>
                  </a:lnTo>
                  <a:lnTo>
                    <a:pt x="1684" y="1599"/>
                  </a:lnTo>
                  <a:lnTo>
                    <a:pt x="1601" y="1619"/>
                  </a:lnTo>
                  <a:lnTo>
                    <a:pt x="1518" y="1640"/>
                  </a:lnTo>
                  <a:lnTo>
                    <a:pt x="1433" y="1660"/>
                  </a:lnTo>
                  <a:lnTo>
                    <a:pt x="1347" y="1677"/>
                  </a:lnTo>
                  <a:lnTo>
                    <a:pt x="1260" y="1693"/>
                  </a:lnTo>
                  <a:lnTo>
                    <a:pt x="1224" y="1697"/>
                  </a:lnTo>
                  <a:lnTo>
                    <a:pt x="1189" y="1701"/>
                  </a:lnTo>
                  <a:lnTo>
                    <a:pt x="1154" y="1703"/>
                  </a:lnTo>
                  <a:lnTo>
                    <a:pt x="1121" y="1704"/>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4" name="Freeform 22">
              <a:extLst>
                <a:ext uri="{FF2B5EF4-FFF2-40B4-BE49-F238E27FC236}">
                  <a16:creationId xmlns:a16="http://schemas.microsoft.com/office/drawing/2014/main" id="{57908DE0-87FD-4B86-9BA7-16944D1AC87C}"/>
                </a:ext>
              </a:extLst>
            </p:cNvPr>
            <p:cNvSpPr>
              <a:spLocks/>
            </p:cNvSpPr>
            <p:nvPr userDrawn="1"/>
          </p:nvSpPr>
          <p:spPr bwMode="auto">
            <a:xfrm>
              <a:off x="10204283" y="1242259"/>
              <a:ext cx="1991331" cy="3205672"/>
            </a:xfrm>
            <a:custGeom>
              <a:avLst/>
              <a:gdLst>
                <a:gd name="T0" fmla="*/ 2604 w 2997"/>
                <a:gd name="T1" fmla="*/ 4791 h 4826"/>
                <a:gd name="T2" fmla="*/ 2217 w 2997"/>
                <a:gd name="T3" fmla="*/ 4752 h 4826"/>
                <a:gd name="T4" fmla="*/ 1950 w 2997"/>
                <a:gd name="T5" fmla="*/ 4716 h 4826"/>
                <a:gd name="T6" fmla="*/ 1565 w 2997"/>
                <a:gd name="T7" fmla="*/ 4666 h 4826"/>
                <a:gd name="T8" fmla="*/ 1104 w 2997"/>
                <a:gd name="T9" fmla="*/ 4642 h 4826"/>
                <a:gd name="T10" fmla="*/ 656 w 2997"/>
                <a:gd name="T11" fmla="*/ 4656 h 4826"/>
                <a:gd name="T12" fmla="*/ 508 w 2997"/>
                <a:gd name="T13" fmla="*/ 4646 h 4826"/>
                <a:gd name="T14" fmla="*/ 382 w 2997"/>
                <a:gd name="T15" fmla="*/ 4609 h 4826"/>
                <a:gd name="T16" fmla="*/ 253 w 2997"/>
                <a:gd name="T17" fmla="*/ 4529 h 4826"/>
                <a:gd name="T18" fmla="*/ 140 w 2997"/>
                <a:gd name="T19" fmla="*/ 4392 h 4826"/>
                <a:gd name="T20" fmla="*/ 56 w 2997"/>
                <a:gd name="T21" fmla="*/ 4219 h 4826"/>
                <a:gd name="T22" fmla="*/ 8 w 2997"/>
                <a:gd name="T23" fmla="*/ 4027 h 4826"/>
                <a:gd name="T24" fmla="*/ 4 w 2997"/>
                <a:gd name="T25" fmla="*/ 3836 h 4826"/>
                <a:gd name="T26" fmla="*/ 56 w 2997"/>
                <a:gd name="T27" fmla="*/ 3634 h 4826"/>
                <a:gd name="T28" fmla="*/ 153 w 2997"/>
                <a:gd name="T29" fmla="*/ 3395 h 4826"/>
                <a:gd name="T30" fmla="*/ 384 w 2997"/>
                <a:gd name="T31" fmla="*/ 2943 h 4826"/>
                <a:gd name="T32" fmla="*/ 629 w 2997"/>
                <a:gd name="T33" fmla="*/ 2394 h 4826"/>
                <a:gd name="T34" fmla="*/ 733 w 2997"/>
                <a:gd name="T35" fmla="*/ 2091 h 4826"/>
                <a:gd name="T36" fmla="*/ 812 w 2997"/>
                <a:gd name="T37" fmla="*/ 1770 h 4826"/>
                <a:gd name="T38" fmla="*/ 858 w 2997"/>
                <a:gd name="T39" fmla="*/ 1481 h 4826"/>
                <a:gd name="T40" fmla="*/ 915 w 2997"/>
                <a:gd name="T41" fmla="*/ 1259 h 4826"/>
                <a:gd name="T42" fmla="*/ 990 w 2997"/>
                <a:gd name="T43" fmla="*/ 1106 h 4826"/>
                <a:gd name="T44" fmla="*/ 1071 w 2997"/>
                <a:gd name="T45" fmla="*/ 999 h 4826"/>
                <a:gd name="T46" fmla="*/ 1272 w 2997"/>
                <a:gd name="T47" fmla="*/ 811 h 4826"/>
                <a:gd name="T48" fmla="*/ 1476 w 2997"/>
                <a:gd name="T49" fmla="*/ 640 h 4826"/>
                <a:gd name="T50" fmla="*/ 1698 w 2997"/>
                <a:gd name="T51" fmla="*/ 471 h 4826"/>
                <a:gd name="T52" fmla="*/ 1960 w 2997"/>
                <a:gd name="T53" fmla="*/ 303 h 4826"/>
                <a:gd name="T54" fmla="*/ 2301 w 2997"/>
                <a:gd name="T55" fmla="*/ 159 h 4826"/>
                <a:gd name="T56" fmla="*/ 2680 w 2997"/>
                <a:gd name="T57" fmla="*/ 55 h 4826"/>
                <a:gd name="T58" fmla="*/ 2997 w 2997"/>
                <a:gd name="T59" fmla="*/ 39 h 4826"/>
                <a:gd name="T60" fmla="*/ 2623 w 2997"/>
                <a:gd name="T61" fmla="*/ 108 h 4826"/>
                <a:gd name="T62" fmla="*/ 2250 w 2997"/>
                <a:gd name="T63" fmla="*/ 218 h 4826"/>
                <a:gd name="T64" fmla="*/ 1949 w 2997"/>
                <a:gd name="T65" fmla="*/ 355 h 4826"/>
                <a:gd name="T66" fmla="*/ 1666 w 2997"/>
                <a:gd name="T67" fmla="*/ 544 h 4826"/>
                <a:gd name="T68" fmla="*/ 1481 w 2997"/>
                <a:gd name="T69" fmla="*/ 686 h 4826"/>
                <a:gd name="T70" fmla="*/ 1263 w 2997"/>
                <a:gd name="T71" fmla="*/ 873 h 4826"/>
                <a:gd name="T72" fmla="*/ 1085 w 2997"/>
                <a:gd name="T73" fmla="*/ 1043 h 4826"/>
                <a:gd name="T74" fmla="*/ 1001 w 2997"/>
                <a:gd name="T75" fmla="*/ 1165 h 4826"/>
                <a:gd name="T76" fmla="*/ 917 w 2997"/>
                <a:gd name="T77" fmla="*/ 1385 h 4826"/>
                <a:gd name="T78" fmla="*/ 879 w 2997"/>
                <a:gd name="T79" fmla="*/ 1608 h 4826"/>
                <a:gd name="T80" fmla="*/ 814 w 2997"/>
                <a:gd name="T81" fmla="*/ 1942 h 4826"/>
                <a:gd name="T82" fmla="*/ 721 w 2997"/>
                <a:gd name="T83" fmla="*/ 2256 h 4826"/>
                <a:gd name="T84" fmla="*/ 548 w 2997"/>
                <a:gd name="T85" fmla="*/ 2693 h 4826"/>
                <a:gd name="T86" fmla="*/ 297 w 2997"/>
                <a:gd name="T87" fmla="*/ 3195 h 4826"/>
                <a:gd name="T88" fmla="*/ 138 w 2997"/>
                <a:gd name="T89" fmla="*/ 3527 h 4826"/>
                <a:gd name="T90" fmla="*/ 58 w 2997"/>
                <a:gd name="T91" fmla="*/ 3756 h 4826"/>
                <a:gd name="T92" fmla="*/ 40 w 2997"/>
                <a:gd name="T93" fmla="*/ 3929 h 4826"/>
                <a:gd name="T94" fmla="*/ 66 w 2997"/>
                <a:gd name="T95" fmla="*/ 4113 h 4826"/>
                <a:gd name="T96" fmla="*/ 128 w 2997"/>
                <a:gd name="T97" fmla="*/ 4289 h 4826"/>
                <a:gd name="T98" fmla="*/ 222 w 2997"/>
                <a:gd name="T99" fmla="*/ 4438 h 4826"/>
                <a:gd name="T100" fmla="*/ 339 w 2997"/>
                <a:gd name="T101" fmla="*/ 4543 h 4826"/>
                <a:gd name="T102" fmla="*/ 454 w 2997"/>
                <a:gd name="T103" fmla="*/ 4593 h 4826"/>
                <a:gd name="T104" fmla="*/ 582 w 2997"/>
                <a:gd name="T105" fmla="*/ 4615 h 4826"/>
                <a:gd name="T106" fmla="*/ 815 w 2997"/>
                <a:gd name="T107" fmla="*/ 4610 h 4826"/>
                <a:gd name="T108" fmla="*/ 1360 w 2997"/>
                <a:gd name="T109" fmla="*/ 4610 h 4826"/>
                <a:gd name="T110" fmla="*/ 1764 w 2997"/>
                <a:gd name="T111" fmla="*/ 4650 h 4826"/>
                <a:gd name="T112" fmla="*/ 2087 w 2997"/>
                <a:gd name="T113" fmla="*/ 4695 h 4826"/>
                <a:gd name="T114" fmla="*/ 2384 w 2997"/>
                <a:gd name="T115" fmla="*/ 4732 h 4826"/>
                <a:gd name="T116" fmla="*/ 2827 w 2997"/>
                <a:gd name="T117" fmla="*/ 4772 h 4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7" h="4826">
                  <a:moveTo>
                    <a:pt x="2997" y="4826"/>
                  </a:moveTo>
                  <a:lnTo>
                    <a:pt x="2897" y="4818"/>
                  </a:lnTo>
                  <a:lnTo>
                    <a:pt x="2824" y="4811"/>
                  </a:lnTo>
                  <a:lnTo>
                    <a:pt x="2750" y="4805"/>
                  </a:lnTo>
                  <a:lnTo>
                    <a:pt x="2677" y="4798"/>
                  </a:lnTo>
                  <a:lnTo>
                    <a:pt x="2604" y="4791"/>
                  </a:lnTo>
                  <a:lnTo>
                    <a:pt x="2529" y="4785"/>
                  </a:lnTo>
                  <a:lnTo>
                    <a:pt x="2454" y="4777"/>
                  </a:lnTo>
                  <a:lnTo>
                    <a:pt x="2381" y="4771"/>
                  </a:lnTo>
                  <a:lnTo>
                    <a:pt x="2306" y="4763"/>
                  </a:lnTo>
                  <a:lnTo>
                    <a:pt x="2262" y="4757"/>
                  </a:lnTo>
                  <a:lnTo>
                    <a:pt x="2217" y="4752"/>
                  </a:lnTo>
                  <a:lnTo>
                    <a:pt x="2172" y="4746"/>
                  </a:lnTo>
                  <a:lnTo>
                    <a:pt x="2127" y="4741"/>
                  </a:lnTo>
                  <a:lnTo>
                    <a:pt x="2083" y="4734"/>
                  </a:lnTo>
                  <a:lnTo>
                    <a:pt x="2038" y="4728"/>
                  </a:lnTo>
                  <a:lnTo>
                    <a:pt x="1993" y="4721"/>
                  </a:lnTo>
                  <a:lnTo>
                    <a:pt x="1950" y="4716"/>
                  </a:lnTo>
                  <a:lnTo>
                    <a:pt x="1887" y="4706"/>
                  </a:lnTo>
                  <a:lnTo>
                    <a:pt x="1822" y="4697"/>
                  </a:lnTo>
                  <a:lnTo>
                    <a:pt x="1759" y="4689"/>
                  </a:lnTo>
                  <a:lnTo>
                    <a:pt x="1695" y="4681"/>
                  </a:lnTo>
                  <a:lnTo>
                    <a:pt x="1630" y="4673"/>
                  </a:lnTo>
                  <a:lnTo>
                    <a:pt x="1565" y="4666"/>
                  </a:lnTo>
                  <a:lnTo>
                    <a:pt x="1501" y="4659"/>
                  </a:lnTo>
                  <a:lnTo>
                    <a:pt x="1437" y="4654"/>
                  </a:lnTo>
                  <a:lnTo>
                    <a:pt x="1358" y="4649"/>
                  </a:lnTo>
                  <a:lnTo>
                    <a:pt x="1276" y="4646"/>
                  </a:lnTo>
                  <a:lnTo>
                    <a:pt x="1191" y="4643"/>
                  </a:lnTo>
                  <a:lnTo>
                    <a:pt x="1104" y="4642"/>
                  </a:lnTo>
                  <a:lnTo>
                    <a:pt x="1012" y="4643"/>
                  </a:lnTo>
                  <a:lnTo>
                    <a:pt x="916" y="4646"/>
                  </a:lnTo>
                  <a:lnTo>
                    <a:pt x="816" y="4649"/>
                  </a:lnTo>
                  <a:lnTo>
                    <a:pt x="712" y="4654"/>
                  </a:lnTo>
                  <a:lnTo>
                    <a:pt x="683" y="4656"/>
                  </a:lnTo>
                  <a:lnTo>
                    <a:pt x="656" y="4656"/>
                  </a:lnTo>
                  <a:lnTo>
                    <a:pt x="629" y="4656"/>
                  </a:lnTo>
                  <a:lnTo>
                    <a:pt x="603" y="4655"/>
                  </a:lnTo>
                  <a:lnTo>
                    <a:pt x="578" y="4654"/>
                  </a:lnTo>
                  <a:lnTo>
                    <a:pt x="554" y="4651"/>
                  </a:lnTo>
                  <a:lnTo>
                    <a:pt x="531" y="4649"/>
                  </a:lnTo>
                  <a:lnTo>
                    <a:pt x="508" y="4646"/>
                  </a:lnTo>
                  <a:lnTo>
                    <a:pt x="485" y="4641"/>
                  </a:lnTo>
                  <a:lnTo>
                    <a:pt x="463" y="4636"/>
                  </a:lnTo>
                  <a:lnTo>
                    <a:pt x="442" y="4631"/>
                  </a:lnTo>
                  <a:lnTo>
                    <a:pt x="422" y="4624"/>
                  </a:lnTo>
                  <a:lnTo>
                    <a:pt x="401" y="4617"/>
                  </a:lnTo>
                  <a:lnTo>
                    <a:pt x="382" y="4609"/>
                  </a:lnTo>
                  <a:lnTo>
                    <a:pt x="362" y="4600"/>
                  </a:lnTo>
                  <a:lnTo>
                    <a:pt x="343" y="4590"/>
                  </a:lnTo>
                  <a:lnTo>
                    <a:pt x="320" y="4578"/>
                  </a:lnTo>
                  <a:lnTo>
                    <a:pt x="297" y="4563"/>
                  </a:lnTo>
                  <a:lnTo>
                    <a:pt x="275" y="4547"/>
                  </a:lnTo>
                  <a:lnTo>
                    <a:pt x="253" y="4529"/>
                  </a:lnTo>
                  <a:lnTo>
                    <a:pt x="232" y="4509"/>
                  </a:lnTo>
                  <a:lnTo>
                    <a:pt x="212" y="4488"/>
                  </a:lnTo>
                  <a:lnTo>
                    <a:pt x="192" y="4465"/>
                  </a:lnTo>
                  <a:lnTo>
                    <a:pt x="174" y="4443"/>
                  </a:lnTo>
                  <a:lnTo>
                    <a:pt x="157" y="4417"/>
                  </a:lnTo>
                  <a:lnTo>
                    <a:pt x="140" y="4392"/>
                  </a:lnTo>
                  <a:lnTo>
                    <a:pt x="123" y="4365"/>
                  </a:lnTo>
                  <a:lnTo>
                    <a:pt x="107" y="4337"/>
                  </a:lnTo>
                  <a:lnTo>
                    <a:pt x="94" y="4308"/>
                  </a:lnTo>
                  <a:lnTo>
                    <a:pt x="80" y="4280"/>
                  </a:lnTo>
                  <a:lnTo>
                    <a:pt x="67" y="4249"/>
                  </a:lnTo>
                  <a:lnTo>
                    <a:pt x="56" y="4219"/>
                  </a:lnTo>
                  <a:lnTo>
                    <a:pt x="45" y="4188"/>
                  </a:lnTo>
                  <a:lnTo>
                    <a:pt x="35" y="4156"/>
                  </a:lnTo>
                  <a:lnTo>
                    <a:pt x="27" y="4124"/>
                  </a:lnTo>
                  <a:lnTo>
                    <a:pt x="19" y="4092"/>
                  </a:lnTo>
                  <a:lnTo>
                    <a:pt x="13" y="4059"/>
                  </a:lnTo>
                  <a:lnTo>
                    <a:pt x="8" y="4027"/>
                  </a:lnTo>
                  <a:lnTo>
                    <a:pt x="4" y="3995"/>
                  </a:lnTo>
                  <a:lnTo>
                    <a:pt x="2" y="3963"/>
                  </a:lnTo>
                  <a:lnTo>
                    <a:pt x="0" y="3931"/>
                  </a:lnTo>
                  <a:lnTo>
                    <a:pt x="0" y="3899"/>
                  </a:lnTo>
                  <a:lnTo>
                    <a:pt x="1" y="3867"/>
                  </a:lnTo>
                  <a:lnTo>
                    <a:pt x="4" y="3836"/>
                  </a:lnTo>
                  <a:lnTo>
                    <a:pt x="8" y="3805"/>
                  </a:lnTo>
                  <a:lnTo>
                    <a:pt x="12" y="3775"/>
                  </a:lnTo>
                  <a:lnTo>
                    <a:pt x="19" y="3745"/>
                  </a:lnTo>
                  <a:lnTo>
                    <a:pt x="27" y="3717"/>
                  </a:lnTo>
                  <a:lnTo>
                    <a:pt x="41" y="3675"/>
                  </a:lnTo>
                  <a:lnTo>
                    <a:pt x="56" y="3634"/>
                  </a:lnTo>
                  <a:lnTo>
                    <a:pt x="71" y="3593"/>
                  </a:lnTo>
                  <a:lnTo>
                    <a:pt x="86" y="3553"/>
                  </a:lnTo>
                  <a:lnTo>
                    <a:pt x="102" y="3512"/>
                  </a:lnTo>
                  <a:lnTo>
                    <a:pt x="119" y="3473"/>
                  </a:lnTo>
                  <a:lnTo>
                    <a:pt x="136" y="3434"/>
                  </a:lnTo>
                  <a:lnTo>
                    <a:pt x="153" y="3395"/>
                  </a:lnTo>
                  <a:lnTo>
                    <a:pt x="189" y="3321"/>
                  </a:lnTo>
                  <a:lnTo>
                    <a:pt x="226" y="3247"/>
                  </a:lnTo>
                  <a:lnTo>
                    <a:pt x="261" y="3177"/>
                  </a:lnTo>
                  <a:lnTo>
                    <a:pt x="297" y="3110"/>
                  </a:lnTo>
                  <a:lnTo>
                    <a:pt x="340" y="3027"/>
                  </a:lnTo>
                  <a:lnTo>
                    <a:pt x="384" y="2943"/>
                  </a:lnTo>
                  <a:lnTo>
                    <a:pt x="426" y="2856"/>
                  </a:lnTo>
                  <a:lnTo>
                    <a:pt x="469" y="2768"/>
                  </a:lnTo>
                  <a:lnTo>
                    <a:pt x="511" y="2679"/>
                  </a:lnTo>
                  <a:lnTo>
                    <a:pt x="552" y="2586"/>
                  </a:lnTo>
                  <a:lnTo>
                    <a:pt x="591" y="2490"/>
                  </a:lnTo>
                  <a:lnTo>
                    <a:pt x="629" y="2394"/>
                  </a:lnTo>
                  <a:lnTo>
                    <a:pt x="648" y="2345"/>
                  </a:lnTo>
                  <a:lnTo>
                    <a:pt x="666" y="2295"/>
                  </a:lnTo>
                  <a:lnTo>
                    <a:pt x="683" y="2245"/>
                  </a:lnTo>
                  <a:lnTo>
                    <a:pt x="700" y="2195"/>
                  </a:lnTo>
                  <a:lnTo>
                    <a:pt x="717" y="2143"/>
                  </a:lnTo>
                  <a:lnTo>
                    <a:pt x="733" y="2091"/>
                  </a:lnTo>
                  <a:lnTo>
                    <a:pt x="747" y="2040"/>
                  </a:lnTo>
                  <a:lnTo>
                    <a:pt x="762" y="1987"/>
                  </a:lnTo>
                  <a:lnTo>
                    <a:pt x="775" y="1933"/>
                  </a:lnTo>
                  <a:lnTo>
                    <a:pt x="789" y="1879"/>
                  </a:lnTo>
                  <a:lnTo>
                    <a:pt x="800" y="1825"/>
                  </a:lnTo>
                  <a:lnTo>
                    <a:pt x="812" y="1770"/>
                  </a:lnTo>
                  <a:lnTo>
                    <a:pt x="822" y="1715"/>
                  </a:lnTo>
                  <a:lnTo>
                    <a:pt x="832" y="1660"/>
                  </a:lnTo>
                  <a:lnTo>
                    <a:pt x="840" y="1604"/>
                  </a:lnTo>
                  <a:lnTo>
                    <a:pt x="848" y="1546"/>
                  </a:lnTo>
                  <a:lnTo>
                    <a:pt x="853" y="1514"/>
                  </a:lnTo>
                  <a:lnTo>
                    <a:pt x="858" y="1481"/>
                  </a:lnTo>
                  <a:lnTo>
                    <a:pt x="864" y="1446"/>
                  </a:lnTo>
                  <a:lnTo>
                    <a:pt x="871" y="1410"/>
                  </a:lnTo>
                  <a:lnTo>
                    <a:pt x="879" y="1373"/>
                  </a:lnTo>
                  <a:lnTo>
                    <a:pt x="890" y="1335"/>
                  </a:lnTo>
                  <a:lnTo>
                    <a:pt x="901" y="1296"/>
                  </a:lnTo>
                  <a:lnTo>
                    <a:pt x="915" y="1259"/>
                  </a:lnTo>
                  <a:lnTo>
                    <a:pt x="930" y="1220"/>
                  </a:lnTo>
                  <a:lnTo>
                    <a:pt x="947" y="1182"/>
                  </a:lnTo>
                  <a:lnTo>
                    <a:pt x="957" y="1162"/>
                  </a:lnTo>
                  <a:lnTo>
                    <a:pt x="967" y="1144"/>
                  </a:lnTo>
                  <a:lnTo>
                    <a:pt x="978" y="1124"/>
                  </a:lnTo>
                  <a:lnTo>
                    <a:pt x="990" y="1106"/>
                  </a:lnTo>
                  <a:lnTo>
                    <a:pt x="1001" y="1088"/>
                  </a:lnTo>
                  <a:lnTo>
                    <a:pt x="1014" y="1069"/>
                  </a:lnTo>
                  <a:lnTo>
                    <a:pt x="1027" y="1052"/>
                  </a:lnTo>
                  <a:lnTo>
                    <a:pt x="1041" y="1034"/>
                  </a:lnTo>
                  <a:lnTo>
                    <a:pt x="1056" y="1017"/>
                  </a:lnTo>
                  <a:lnTo>
                    <a:pt x="1071" y="999"/>
                  </a:lnTo>
                  <a:lnTo>
                    <a:pt x="1087" y="983"/>
                  </a:lnTo>
                  <a:lnTo>
                    <a:pt x="1104" y="967"/>
                  </a:lnTo>
                  <a:lnTo>
                    <a:pt x="1166" y="909"/>
                  </a:lnTo>
                  <a:lnTo>
                    <a:pt x="1202" y="877"/>
                  </a:lnTo>
                  <a:lnTo>
                    <a:pt x="1236" y="843"/>
                  </a:lnTo>
                  <a:lnTo>
                    <a:pt x="1272" y="811"/>
                  </a:lnTo>
                  <a:lnTo>
                    <a:pt x="1307" y="779"/>
                  </a:lnTo>
                  <a:lnTo>
                    <a:pt x="1344" y="747"/>
                  </a:lnTo>
                  <a:lnTo>
                    <a:pt x="1381" y="716"/>
                  </a:lnTo>
                  <a:lnTo>
                    <a:pt x="1419" y="685"/>
                  </a:lnTo>
                  <a:lnTo>
                    <a:pt x="1456" y="655"/>
                  </a:lnTo>
                  <a:lnTo>
                    <a:pt x="1476" y="640"/>
                  </a:lnTo>
                  <a:lnTo>
                    <a:pt x="1495" y="625"/>
                  </a:lnTo>
                  <a:lnTo>
                    <a:pt x="1515" y="611"/>
                  </a:lnTo>
                  <a:lnTo>
                    <a:pt x="1534" y="596"/>
                  </a:lnTo>
                  <a:lnTo>
                    <a:pt x="1588" y="554"/>
                  </a:lnTo>
                  <a:lnTo>
                    <a:pt x="1643" y="512"/>
                  </a:lnTo>
                  <a:lnTo>
                    <a:pt x="1698" y="471"/>
                  </a:lnTo>
                  <a:lnTo>
                    <a:pt x="1755" y="430"/>
                  </a:lnTo>
                  <a:lnTo>
                    <a:pt x="1812" y="391"/>
                  </a:lnTo>
                  <a:lnTo>
                    <a:pt x="1871" y="355"/>
                  </a:lnTo>
                  <a:lnTo>
                    <a:pt x="1899" y="336"/>
                  </a:lnTo>
                  <a:lnTo>
                    <a:pt x="1929" y="319"/>
                  </a:lnTo>
                  <a:lnTo>
                    <a:pt x="1960" y="303"/>
                  </a:lnTo>
                  <a:lnTo>
                    <a:pt x="1990" y="287"/>
                  </a:lnTo>
                  <a:lnTo>
                    <a:pt x="2052" y="258"/>
                  </a:lnTo>
                  <a:lnTo>
                    <a:pt x="2113" y="231"/>
                  </a:lnTo>
                  <a:lnTo>
                    <a:pt x="2175" y="205"/>
                  </a:lnTo>
                  <a:lnTo>
                    <a:pt x="2238" y="180"/>
                  </a:lnTo>
                  <a:lnTo>
                    <a:pt x="2301" y="159"/>
                  </a:lnTo>
                  <a:lnTo>
                    <a:pt x="2363" y="138"/>
                  </a:lnTo>
                  <a:lnTo>
                    <a:pt x="2427" y="119"/>
                  </a:lnTo>
                  <a:lnTo>
                    <a:pt x="2490" y="101"/>
                  </a:lnTo>
                  <a:lnTo>
                    <a:pt x="2553" y="84"/>
                  </a:lnTo>
                  <a:lnTo>
                    <a:pt x="2617" y="69"/>
                  </a:lnTo>
                  <a:lnTo>
                    <a:pt x="2680" y="55"/>
                  </a:lnTo>
                  <a:lnTo>
                    <a:pt x="2743" y="43"/>
                  </a:lnTo>
                  <a:lnTo>
                    <a:pt x="2808" y="30"/>
                  </a:lnTo>
                  <a:lnTo>
                    <a:pt x="2871" y="20"/>
                  </a:lnTo>
                  <a:lnTo>
                    <a:pt x="2934" y="10"/>
                  </a:lnTo>
                  <a:lnTo>
                    <a:pt x="2997" y="0"/>
                  </a:lnTo>
                  <a:lnTo>
                    <a:pt x="2997" y="39"/>
                  </a:lnTo>
                  <a:lnTo>
                    <a:pt x="2935" y="50"/>
                  </a:lnTo>
                  <a:lnTo>
                    <a:pt x="2873" y="59"/>
                  </a:lnTo>
                  <a:lnTo>
                    <a:pt x="2810" y="70"/>
                  </a:lnTo>
                  <a:lnTo>
                    <a:pt x="2748" y="82"/>
                  </a:lnTo>
                  <a:lnTo>
                    <a:pt x="2685" y="94"/>
                  </a:lnTo>
                  <a:lnTo>
                    <a:pt x="2623" y="108"/>
                  </a:lnTo>
                  <a:lnTo>
                    <a:pt x="2560" y="123"/>
                  </a:lnTo>
                  <a:lnTo>
                    <a:pt x="2498" y="139"/>
                  </a:lnTo>
                  <a:lnTo>
                    <a:pt x="2436" y="158"/>
                  </a:lnTo>
                  <a:lnTo>
                    <a:pt x="2374" y="176"/>
                  </a:lnTo>
                  <a:lnTo>
                    <a:pt x="2312" y="197"/>
                  </a:lnTo>
                  <a:lnTo>
                    <a:pt x="2250" y="218"/>
                  </a:lnTo>
                  <a:lnTo>
                    <a:pt x="2189" y="241"/>
                  </a:lnTo>
                  <a:lnTo>
                    <a:pt x="2129" y="266"/>
                  </a:lnTo>
                  <a:lnTo>
                    <a:pt x="2068" y="294"/>
                  </a:lnTo>
                  <a:lnTo>
                    <a:pt x="2008" y="323"/>
                  </a:lnTo>
                  <a:lnTo>
                    <a:pt x="1978" y="338"/>
                  </a:lnTo>
                  <a:lnTo>
                    <a:pt x="1949" y="355"/>
                  </a:lnTo>
                  <a:lnTo>
                    <a:pt x="1919" y="371"/>
                  </a:lnTo>
                  <a:lnTo>
                    <a:pt x="1890" y="388"/>
                  </a:lnTo>
                  <a:lnTo>
                    <a:pt x="1833" y="425"/>
                  </a:lnTo>
                  <a:lnTo>
                    <a:pt x="1776" y="464"/>
                  </a:lnTo>
                  <a:lnTo>
                    <a:pt x="1721" y="504"/>
                  </a:lnTo>
                  <a:lnTo>
                    <a:pt x="1666" y="544"/>
                  </a:lnTo>
                  <a:lnTo>
                    <a:pt x="1611" y="585"/>
                  </a:lnTo>
                  <a:lnTo>
                    <a:pt x="1559" y="627"/>
                  </a:lnTo>
                  <a:lnTo>
                    <a:pt x="1539" y="642"/>
                  </a:lnTo>
                  <a:lnTo>
                    <a:pt x="1520" y="656"/>
                  </a:lnTo>
                  <a:lnTo>
                    <a:pt x="1500" y="671"/>
                  </a:lnTo>
                  <a:lnTo>
                    <a:pt x="1481" y="686"/>
                  </a:lnTo>
                  <a:lnTo>
                    <a:pt x="1443" y="716"/>
                  </a:lnTo>
                  <a:lnTo>
                    <a:pt x="1406" y="746"/>
                  </a:lnTo>
                  <a:lnTo>
                    <a:pt x="1369" y="777"/>
                  </a:lnTo>
                  <a:lnTo>
                    <a:pt x="1334" y="809"/>
                  </a:lnTo>
                  <a:lnTo>
                    <a:pt x="1298" y="841"/>
                  </a:lnTo>
                  <a:lnTo>
                    <a:pt x="1263" y="873"/>
                  </a:lnTo>
                  <a:lnTo>
                    <a:pt x="1228" y="905"/>
                  </a:lnTo>
                  <a:lnTo>
                    <a:pt x="1194" y="937"/>
                  </a:lnTo>
                  <a:lnTo>
                    <a:pt x="1131" y="996"/>
                  </a:lnTo>
                  <a:lnTo>
                    <a:pt x="1115" y="1011"/>
                  </a:lnTo>
                  <a:lnTo>
                    <a:pt x="1100" y="1027"/>
                  </a:lnTo>
                  <a:lnTo>
                    <a:pt x="1085" y="1043"/>
                  </a:lnTo>
                  <a:lnTo>
                    <a:pt x="1071" y="1060"/>
                  </a:lnTo>
                  <a:lnTo>
                    <a:pt x="1057" y="1076"/>
                  </a:lnTo>
                  <a:lnTo>
                    <a:pt x="1045" y="1093"/>
                  </a:lnTo>
                  <a:lnTo>
                    <a:pt x="1033" y="1111"/>
                  </a:lnTo>
                  <a:lnTo>
                    <a:pt x="1022" y="1129"/>
                  </a:lnTo>
                  <a:lnTo>
                    <a:pt x="1001" y="1165"/>
                  </a:lnTo>
                  <a:lnTo>
                    <a:pt x="982" y="1201"/>
                  </a:lnTo>
                  <a:lnTo>
                    <a:pt x="965" y="1238"/>
                  </a:lnTo>
                  <a:lnTo>
                    <a:pt x="951" y="1275"/>
                  </a:lnTo>
                  <a:lnTo>
                    <a:pt x="938" y="1311"/>
                  </a:lnTo>
                  <a:lnTo>
                    <a:pt x="928" y="1348"/>
                  </a:lnTo>
                  <a:lnTo>
                    <a:pt x="917" y="1385"/>
                  </a:lnTo>
                  <a:lnTo>
                    <a:pt x="909" y="1420"/>
                  </a:lnTo>
                  <a:lnTo>
                    <a:pt x="902" y="1455"/>
                  </a:lnTo>
                  <a:lnTo>
                    <a:pt x="897" y="1488"/>
                  </a:lnTo>
                  <a:lnTo>
                    <a:pt x="892" y="1520"/>
                  </a:lnTo>
                  <a:lnTo>
                    <a:pt x="887" y="1551"/>
                  </a:lnTo>
                  <a:lnTo>
                    <a:pt x="879" y="1608"/>
                  </a:lnTo>
                  <a:lnTo>
                    <a:pt x="871" y="1666"/>
                  </a:lnTo>
                  <a:lnTo>
                    <a:pt x="861" y="1722"/>
                  </a:lnTo>
                  <a:lnTo>
                    <a:pt x="851" y="1778"/>
                  </a:lnTo>
                  <a:lnTo>
                    <a:pt x="839" y="1833"/>
                  </a:lnTo>
                  <a:lnTo>
                    <a:pt x="827" y="1888"/>
                  </a:lnTo>
                  <a:lnTo>
                    <a:pt x="814" y="1942"/>
                  </a:lnTo>
                  <a:lnTo>
                    <a:pt x="800" y="1996"/>
                  </a:lnTo>
                  <a:lnTo>
                    <a:pt x="785" y="2049"/>
                  </a:lnTo>
                  <a:lnTo>
                    <a:pt x="770" y="2102"/>
                  </a:lnTo>
                  <a:lnTo>
                    <a:pt x="754" y="2153"/>
                  </a:lnTo>
                  <a:lnTo>
                    <a:pt x="738" y="2206"/>
                  </a:lnTo>
                  <a:lnTo>
                    <a:pt x="721" y="2256"/>
                  </a:lnTo>
                  <a:lnTo>
                    <a:pt x="704" y="2307"/>
                  </a:lnTo>
                  <a:lnTo>
                    <a:pt x="686" y="2357"/>
                  </a:lnTo>
                  <a:lnTo>
                    <a:pt x="667" y="2407"/>
                  </a:lnTo>
                  <a:lnTo>
                    <a:pt x="628" y="2504"/>
                  </a:lnTo>
                  <a:lnTo>
                    <a:pt x="589" y="2599"/>
                  </a:lnTo>
                  <a:lnTo>
                    <a:pt x="548" y="2693"/>
                  </a:lnTo>
                  <a:lnTo>
                    <a:pt x="505" y="2784"/>
                  </a:lnTo>
                  <a:lnTo>
                    <a:pt x="462" y="2874"/>
                  </a:lnTo>
                  <a:lnTo>
                    <a:pt x="419" y="2961"/>
                  </a:lnTo>
                  <a:lnTo>
                    <a:pt x="376" y="3046"/>
                  </a:lnTo>
                  <a:lnTo>
                    <a:pt x="332" y="3128"/>
                  </a:lnTo>
                  <a:lnTo>
                    <a:pt x="297" y="3195"/>
                  </a:lnTo>
                  <a:lnTo>
                    <a:pt x="261" y="3265"/>
                  </a:lnTo>
                  <a:lnTo>
                    <a:pt x="224" y="3337"/>
                  </a:lnTo>
                  <a:lnTo>
                    <a:pt x="189" y="3411"/>
                  </a:lnTo>
                  <a:lnTo>
                    <a:pt x="172" y="3449"/>
                  </a:lnTo>
                  <a:lnTo>
                    <a:pt x="156" y="3488"/>
                  </a:lnTo>
                  <a:lnTo>
                    <a:pt x="138" y="3527"/>
                  </a:lnTo>
                  <a:lnTo>
                    <a:pt x="122" y="3566"/>
                  </a:lnTo>
                  <a:lnTo>
                    <a:pt x="107" y="3606"/>
                  </a:lnTo>
                  <a:lnTo>
                    <a:pt x="92" y="3647"/>
                  </a:lnTo>
                  <a:lnTo>
                    <a:pt x="79" y="3687"/>
                  </a:lnTo>
                  <a:lnTo>
                    <a:pt x="65" y="3728"/>
                  </a:lnTo>
                  <a:lnTo>
                    <a:pt x="58" y="3756"/>
                  </a:lnTo>
                  <a:lnTo>
                    <a:pt x="51" y="3783"/>
                  </a:lnTo>
                  <a:lnTo>
                    <a:pt x="47" y="3811"/>
                  </a:lnTo>
                  <a:lnTo>
                    <a:pt x="43" y="3839"/>
                  </a:lnTo>
                  <a:lnTo>
                    <a:pt x="41" y="3869"/>
                  </a:lnTo>
                  <a:lnTo>
                    <a:pt x="40" y="3899"/>
                  </a:lnTo>
                  <a:lnTo>
                    <a:pt x="40" y="3929"/>
                  </a:lnTo>
                  <a:lnTo>
                    <a:pt x="42" y="3960"/>
                  </a:lnTo>
                  <a:lnTo>
                    <a:pt x="44" y="3991"/>
                  </a:lnTo>
                  <a:lnTo>
                    <a:pt x="48" y="4020"/>
                  </a:lnTo>
                  <a:lnTo>
                    <a:pt x="52" y="4051"/>
                  </a:lnTo>
                  <a:lnTo>
                    <a:pt x="59" y="4082"/>
                  </a:lnTo>
                  <a:lnTo>
                    <a:pt x="66" y="4113"/>
                  </a:lnTo>
                  <a:lnTo>
                    <a:pt x="74" y="4143"/>
                  </a:lnTo>
                  <a:lnTo>
                    <a:pt x="83" y="4173"/>
                  </a:lnTo>
                  <a:lnTo>
                    <a:pt x="92" y="4203"/>
                  </a:lnTo>
                  <a:lnTo>
                    <a:pt x="104" y="4232"/>
                  </a:lnTo>
                  <a:lnTo>
                    <a:pt x="115" y="4260"/>
                  </a:lnTo>
                  <a:lnTo>
                    <a:pt x="128" y="4289"/>
                  </a:lnTo>
                  <a:lnTo>
                    <a:pt x="142" y="4315"/>
                  </a:lnTo>
                  <a:lnTo>
                    <a:pt x="157" y="4342"/>
                  </a:lnTo>
                  <a:lnTo>
                    <a:pt x="172" y="4368"/>
                  </a:lnTo>
                  <a:lnTo>
                    <a:pt x="188" y="4392"/>
                  </a:lnTo>
                  <a:lnTo>
                    <a:pt x="204" y="4415"/>
                  </a:lnTo>
                  <a:lnTo>
                    <a:pt x="222" y="4438"/>
                  </a:lnTo>
                  <a:lnTo>
                    <a:pt x="239" y="4459"/>
                  </a:lnTo>
                  <a:lnTo>
                    <a:pt x="259" y="4479"/>
                  </a:lnTo>
                  <a:lnTo>
                    <a:pt x="277" y="4498"/>
                  </a:lnTo>
                  <a:lnTo>
                    <a:pt x="298" y="4515"/>
                  </a:lnTo>
                  <a:lnTo>
                    <a:pt x="318" y="4530"/>
                  </a:lnTo>
                  <a:lnTo>
                    <a:pt x="339" y="4543"/>
                  </a:lnTo>
                  <a:lnTo>
                    <a:pt x="361" y="4556"/>
                  </a:lnTo>
                  <a:lnTo>
                    <a:pt x="378" y="4564"/>
                  </a:lnTo>
                  <a:lnTo>
                    <a:pt x="396" y="4572"/>
                  </a:lnTo>
                  <a:lnTo>
                    <a:pt x="415" y="4580"/>
                  </a:lnTo>
                  <a:lnTo>
                    <a:pt x="434" y="4587"/>
                  </a:lnTo>
                  <a:lnTo>
                    <a:pt x="454" y="4593"/>
                  </a:lnTo>
                  <a:lnTo>
                    <a:pt x="473" y="4599"/>
                  </a:lnTo>
                  <a:lnTo>
                    <a:pt x="494" y="4603"/>
                  </a:lnTo>
                  <a:lnTo>
                    <a:pt x="516" y="4607"/>
                  </a:lnTo>
                  <a:lnTo>
                    <a:pt x="538" y="4610"/>
                  </a:lnTo>
                  <a:lnTo>
                    <a:pt x="559" y="4612"/>
                  </a:lnTo>
                  <a:lnTo>
                    <a:pt x="582" y="4615"/>
                  </a:lnTo>
                  <a:lnTo>
                    <a:pt x="606" y="4616"/>
                  </a:lnTo>
                  <a:lnTo>
                    <a:pt x="630" y="4617"/>
                  </a:lnTo>
                  <a:lnTo>
                    <a:pt x="657" y="4617"/>
                  </a:lnTo>
                  <a:lnTo>
                    <a:pt x="682" y="4616"/>
                  </a:lnTo>
                  <a:lnTo>
                    <a:pt x="710" y="4615"/>
                  </a:lnTo>
                  <a:lnTo>
                    <a:pt x="815" y="4610"/>
                  </a:lnTo>
                  <a:lnTo>
                    <a:pt x="916" y="4605"/>
                  </a:lnTo>
                  <a:lnTo>
                    <a:pt x="1012" y="4603"/>
                  </a:lnTo>
                  <a:lnTo>
                    <a:pt x="1104" y="4603"/>
                  </a:lnTo>
                  <a:lnTo>
                    <a:pt x="1193" y="4603"/>
                  </a:lnTo>
                  <a:lnTo>
                    <a:pt x="1277" y="4605"/>
                  </a:lnTo>
                  <a:lnTo>
                    <a:pt x="1360" y="4610"/>
                  </a:lnTo>
                  <a:lnTo>
                    <a:pt x="1440" y="4615"/>
                  </a:lnTo>
                  <a:lnTo>
                    <a:pt x="1505" y="4620"/>
                  </a:lnTo>
                  <a:lnTo>
                    <a:pt x="1570" y="4626"/>
                  </a:lnTo>
                  <a:lnTo>
                    <a:pt x="1634" y="4634"/>
                  </a:lnTo>
                  <a:lnTo>
                    <a:pt x="1698" y="4641"/>
                  </a:lnTo>
                  <a:lnTo>
                    <a:pt x="1764" y="4650"/>
                  </a:lnTo>
                  <a:lnTo>
                    <a:pt x="1828" y="4658"/>
                  </a:lnTo>
                  <a:lnTo>
                    <a:pt x="1891" y="4667"/>
                  </a:lnTo>
                  <a:lnTo>
                    <a:pt x="1955" y="4677"/>
                  </a:lnTo>
                  <a:lnTo>
                    <a:pt x="1999" y="4682"/>
                  </a:lnTo>
                  <a:lnTo>
                    <a:pt x="2044" y="4689"/>
                  </a:lnTo>
                  <a:lnTo>
                    <a:pt x="2087" y="4695"/>
                  </a:lnTo>
                  <a:lnTo>
                    <a:pt x="2132" y="4702"/>
                  </a:lnTo>
                  <a:lnTo>
                    <a:pt x="2177" y="4707"/>
                  </a:lnTo>
                  <a:lnTo>
                    <a:pt x="2222" y="4713"/>
                  </a:lnTo>
                  <a:lnTo>
                    <a:pt x="2266" y="4718"/>
                  </a:lnTo>
                  <a:lnTo>
                    <a:pt x="2311" y="4724"/>
                  </a:lnTo>
                  <a:lnTo>
                    <a:pt x="2384" y="4732"/>
                  </a:lnTo>
                  <a:lnTo>
                    <a:pt x="2459" y="4738"/>
                  </a:lnTo>
                  <a:lnTo>
                    <a:pt x="2532" y="4745"/>
                  </a:lnTo>
                  <a:lnTo>
                    <a:pt x="2607" y="4752"/>
                  </a:lnTo>
                  <a:lnTo>
                    <a:pt x="2680" y="4759"/>
                  </a:lnTo>
                  <a:lnTo>
                    <a:pt x="2754" y="4766"/>
                  </a:lnTo>
                  <a:lnTo>
                    <a:pt x="2827" y="4772"/>
                  </a:lnTo>
                  <a:lnTo>
                    <a:pt x="2901" y="4777"/>
                  </a:lnTo>
                  <a:lnTo>
                    <a:pt x="2997" y="4785"/>
                  </a:lnTo>
                  <a:lnTo>
                    <a:pt x="2997" y="482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5" name="Freeform 23">
              <a:extLst>
                <a:ext uri="{FF2B5EF4-FFF2-40B4-BE49-F238E27FC236}">
                  <a16:creationId xmlns:a16="http://schemas.microsoft.com/office/drawing/2014/main" id="{E71A1F15-AF4E-4198-84E0-CCAC9B843175}"/>
                </a:ext>
              </a:extLst>
            </p:cNvPr>
            <p:cNvSpPr>
              <a:spLocks/>
            </p:cNvSpPr>
            <p:nvPr userDrawn="1"/>
          </p:nvSpPr>
          <p:spPr bwMode="auto">
            <a:xfrm>
              <a:off x="10460180" y="1507458"/>
              <a:ext cx="1735437" cy="2707838"/>
            </a:xfrm>
            <a:custGeom>
              <a:avLst/>
              <a:gdLst>
                <a:gd name="T0" fmla="*/ 1421 w 2613"/>
                <a:gd name="T1" fmla="*/ 4048 h 4076"/>
                <a:gd name="T2" fmla="*/ 930 w 2613"/>
                <a:gd name="T3" fmla="*/ 3952 h 4076"/>
                <a:gd name="T4" fmla="*/ 583 w 2613"/>
                <a:gd name="T5" fmla="*/ 3897 h 4076"/>
                <a:gd name="T6" fmla="*/ 429 w 2613"/>
                <a:gd name="T7" fmla="*/ 3876 h 4076"/>
                <a:gd name="T8" fmla="*/ 221 w 2613"/>
                <a:gd name="T9" fmla="*/ 3803 h 4076"/>
                <a:gd name="T10" fmla="*/ 96 w 2613"/>
                <a:gd name="T11" fmla="*/ 3698 h 4076"/>
                <a:gd name="T12" fmla="*/ 30 w 2613"/>
                <a:gd name="T13" fmla="*/ 3582 h 4076"/>
                <a:gd name="T14" fmla="*/ 2 w 2613"/>
                <a:gd name="T15" fmla="*/ 3460 h 4076"/>
                <a:gd name="T16" fmla="*/ 15 w 2613"/>
                <a:gd name="T17" fmla="*/ 3246 h 4076"/>
                <a:gd name="T18" fmla="*/ 116 w 2613"/>
                <a:gd name="T19" fmla="*/ 2884 h 4076"/>
                <a:gd name="T20" fmla="*/ 261 w 2613"/>
                <a:gd name="T21" fmla="*/ 2540 h 4076"/>
                <a:gd name="T22" fmla="*/ 417 w 2613"/>
                <a:gd name="T23" fmla="*/ 2196 h 4076"/>
                <a:gd name="T24" fmla="*/ 572 w 2613"/>
                <a:gd name="T25" fmla="*/ 1783 h 4076"/>
                <a:gd name="T26" fmla="*/ 664 w 2613"/>
                <a:gd name="T27" fmla="*/ 1410 h 4076"/>
                <a:gd name="T28" fmla="*/ 723 w 2613"/>
                <a:gd name="T29" fmla="*/ 1222 h 4076"/>
                <a:gd name="T30" fmla="*/ 805 w 2613"/>
                <a:gd name="T31" fmla="*/ 1059 h 4076"/>
                <a:gd name="T32" fmla="*/ 913 w 2613"/>
                <a:gd name="T33" fmla="*/ 921 h 4076"/>
                <a:gd name="T34" fmla="*/ 1047 w 2613"/>
                <a:gd name="T35" fmla="*/ 809 h 4076"/>
                <a:gd name="T36" fmla="*/ 1251 w 2613"/>
                <a:gd name="T37" fmla="*/ 658 h 4076"/>
                <a:gd name="T38" fmla="*/ 1400 w 2613"/>
                <a:gd name="T39" fmla="*/ 520 h 4076"/>
                <a:gd name="T40" fmla="*/ 1604 w 2613"/>
                <a:gd name="T41" fmla="*/ 322 h 4076"/>
                <a:gd name="T42" fmla="*/ 1786 w 2613"/>
                <a:gd name="T43" fmla="*/ 163 h 4076"/>
                <a:gd name="T44" fmla="*/ 2037 w 2613"/>
                <a:gd name="T45" fmla="*/ 47 h 4076"/>
                <a:gd name="T46" fmla="*/ 2349 w 2613"/>
                <a:gd name="T47" fmla="*/ 2 h 4076"/>
                <a:gd name="T48" fmla="*/ 2581 w 2613"/>
                <a:gd name="T49" fmla="*/ 28 h 4076"/>
                <a:gd name="T50" fmla="*/ 2450 w 2613"/>
                <a:gd name="T51" fmla="*/ 44 h 4076"/>
                <a:gd name="T52" fmla="*/ 2171 w 2613"/>
                <a:gd name="T53" fmla="*/ 58 h 4076"/>
                <a:gd name="T54" fmla="*/ 1904 w 2613"/>
                <a:gd name="T55" fmla="*/ 140 h 4076"/>
                <a:gd name="T56" fmla="*/ 1701 w 2613"/>
                <a:gd name="T57" fmla="*/ 283 h 4076"/>
                <a:gd name="T58" fmla="*/ 1529 w 2613"/>
                <a:gd name="T59" fmla="*/ 451 h 4076"/>
                <a:gd name="T60" fmla="*/ 1368 w 2613"/>
                <a:gd name="T61" fmla="*/ 604 h 4076"/>
                <a:gd name="T62" fmla="*/ 1145 w 2613"/>
                <a:gd name="T63" fmla="*/ 792 h 4076"/>
                <a:gd name="T64" fmla="*/ 993 w 2613"/>
                <a:gd name="T65" fmla="*/ 901 h 4076"/>
                <a:gd name="T66" fmla="*/ 880 w 2613"/>
                <a:gd name="T67" fmla="*/ 1022 h 4076"/>
                <a:gd name="T68" fmla="*/ 789 w 2613"/>
                <a:gd name="T69" fmla="*/ 1168 h 4076"/>
                <a:gd name="T70" fmla="*/ 724 w 2613"/>
                <a:gd name="T71" fmla="*/ 1339 h 4076"/>
                <a:gd name="T72" fmla="*/ 663 w 2613"/>
                <a:gd name="T73" fmla="*/ 1605 h 4076"/>
                <a:gd name="T74" fmla="*/ 526 w 2613"/>
                <a:gd name="T75" fmla="*/ 2036 h 4076"/>
                <a:gd name="T76" fmla="*/ 353 w 2613"/>
                <a:gd name="T77" fmla="*/ 2435 h 4076"/>
                <a:gd name="T78" fmla="*/ 172 w 2613"/>
                <a:gd name="T79" fmla="*/ 2846 h 4076"/>
                <a:gd name="T80" fmla="*/ 64 w 2613"/>
                <a:gd name="T81" fmla="*/ 3200 h 4076"/>
                <a:gd name="T82" fmla="*/ 45 w 2613"/>
                <a:gd name="T83" fmla="*/ 3483 h 4076"/>
                <a:gd name="T84" fmla="*/ 74 w 2613"/>
                <a:gd name="T85" fmla="*/ 3589 h 4076"/>
                <a:gd name="T86" fmla="*/ 129 w 2613"/>
                <a:gd name="T87" fmla="*/ 3678 h 4076"/>
                <a:gd name="T88" fmla="*/ 219 w 2613"/>
                <a:gd name="T89" fmla="*/ 3756 h 4076"/>
                <a:gd name="T90" fmla="*/ 416 w 2613"/>
                <a:gd name="T91" fmla="*/ 3832 h 4076"/>
                <a:gd name="T92" fmla="*/ 685 w 2613"/>
                <a:gd name="T93" fmla="*/ 3869 h 4076"/>
                <a:gd name="T94" fmla="*/ 1163 w 2613"/>
                <a:gd name="T95" fmla="*/ 3956 h 4076"/>
                <a:gd name="T96" fmla="*/ 1636 w 2613"/>
                <a:gd name="T97" fmla="*/ 4032 h 4076"/>
                <a:gd name="T98" fmla="*/ 2083 w 2613"/>
                <a:gd name="T99" fmla="*/ 4011 h 4076"/>
                <a:gd name="T100" fmla="*/ 2440 w 2613"/>
                <a:gd name="T101" fmla="*/ 3926 h 4076"/>
                <a:gd name="T102" fmla="*/ 2580 w 2613"/>
                <a:gd name="T103" fmla="*/ 3922 h 4076"/>
                <a:gd name="T104" fmla="*/ 2346 w 2613"/>
                <a:gd name="T105" fmla="*/ 3995 h 4076"/>
                <a:gd name="T106" fmla="*/ 2093 w 2613"/>
                <a:gd name="T107" fmla="*/ 4050 h 4076"/>
                <a:gd name="T108" fmla="*/ 1839 w 2613"/>
                <a:gd name="T109" fmla="*/ 4074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3" h="4076">
                  <a:moveTo>
                    <a:pt x="1766" y="4076"/>
                  </a:moveTo>
                  <a:lnTo>
                    <a:pt x="1709" y="4074"/>
                  </a:lnTo>
                  <a:lnTo>
                    <a:pt x="1652" y="4072"/>
                  </a:lnTo>
                  <a:lnTo>
                    <a:pt x="1593" y="4069"/>
                  </a:lnTo>
                  <a:lnTo>
                    <a:pt x="1536" y="4063"/>
                  </a:lnTo>
                  <a:lnTo>
                    <a:pt x="1478" y="4056"/>
                  </a:lnTo>
                  <a:lnTo>
                    <a:pt x="1421" y="4048"/>
                  </a:lnTo>
                  <a:lnTo>
                    <a:pt x="1364" y="4038"/>
                  </a:lnTo>
                  <a:lnTo>
                    <a:pt x="1305" y="4026"/>
                  </a:lnTo>
                  <a:lnTo>
                    <a:pt x="1231" y="4010"/>
                  </a:lnTo>
                  <a:lnTo>
                    <a:pt x="1155" y="3995"/>
                  </a:lnTo>
                  <a:lnTo>
                    <a:pt x="1080" y="3980"/>
                  </a:lnTo>
                  <a:lnTo>
                    <a:pt x="1005" y="3965"/>
                  </a:lnTo>
                  <a:lnTo>
                    <a:pt x="930" y="3952"/>
                  </a:lnTo>
                  <a:lnTo>
                    <a:pt x="857" y="3938"/>
                  </a:lnTo>
                  <a:lnTo>
                    <a:pt x="783" y="3925"/>
                  </a:lnTo>
                  <a:lnTo>
                    <a:pt x="711" y="3913"/>
                  </a:lnTo>
                  <a:lnTo>
                    <a:pt x="679" y="3908"/>
                  </a:lnTo>
                  <a:lnTo>
                    <a:pt x="647" y="3903"/>
                  </a:lnTo>
                  <a:lnTo>
                    <a:pt x="615" y="3900"/>
                  </a:lnTo>
                  <a:lnTo>
                    <a:pt x="583" y="3897"/>
                  </a:lnTo>
                  <a:lnTo>
                    <a:pt x="561" y="3894"/>
                  </a:lnTo>
                  <a:lnTo>
                    <a:pt x="539" y="3892"/>
                  </a:lnTo>
                  <a:lnTo>
                    <a:pt x="517" y="3890"/>
                  </a:lnTo>
                  <a:lnTo>
                    <a:pt x="495" y="3886"/>
                  </a:lnTo>
                  <a:lnTo>
                    <a:pt x="474" y="3884"/>
                  </a:lnTo>
                  <a:lnTo>
                    <a:pt x="451" y="3881"/>
                  </a:lnTo>
                  <a:lnTo>
                    <a:pt x="429" y="3876"/>
                  </a:lnTo>
                  <a:lnTo>
                    <a:pt x="407" y="3871"/>
                  </a:lnTo>
                  <a:lnTo>
                    <a:pt x="372" y="3862"/>
                  </a:lnTo>
                  <a:lnTo>
                    <a:pt x="337" y="3852"/>
                  </a:lnTo>
                  <a:lnTo>
                    <a:pt x="305" y="3840"/>
                  </a:lnTo>
                  <a:lnTo>
                    <a:pt x="275" y="3829"/>
                  </a:lnTo>
                  <a:lnTo>
                    <a:pt x="246" y="3816"/>
                  </a:lnTo>
                  <a:lnTo>
                    <a:pt x="221" y="3803"/>
                  </a:lnTo>
                  <a:lnTo>
                    <a:pt x="197" y="3789"/>
                  </a:lnTo>
                  <a:lnTo>
                    <a:pt x="175" y="3773"/>
                  </a:lnTo>
                  <a:lnTo>
                    <a:pt x="157" y="3759"/>
                  </a:lnTo>
                  <a:lnTo>
                    <a:pt x="140" y="3744"/>
                  </a:lnTo>
                  <a:lnTo>
                    <a:pt x="124" y="3729"/>
                  </a:lnTo>
                  <a:lnTo>
                    <a:pt x="110" y="3714"/>
                  </a:lnTo>
                  <a:lnTo>
                    <a:pt x="96" y="3698"/>
                  </a:lnTo>
                  <a:lnTo>
                    <a:pt x="84" y="3683"/>
                  </a:lnTo>
                  <a:lnTo>
                    <a:pt x="72" y="3666"/>
                  </a:lnTo>
                  <a:lnTo>
                    <a:pt x="62" y="3650"/>
                  </a:lnTo>
                  <a:lnTo>
                    <a:pt x="53" y="3634"/>
                  </a:lnTo>
                  <a:lnTo>
                    <a:pt x="43" y="3617"/>
                  </a:lnTo>
                  <a:lnTo>
                    <a:pt x="37" y="3600"/>
                  </a:lnTo>
                  <a:lnTo>
                    <a:pt x="30" y="3582"/>
                  </a:lnTo>
                  <a:lnTo>
                    <a:pt x="24" y="3565"/>
                  </a:lnTo>
                  <a:lnTo>
                    <a:pt x="18" y="3548"/>
                  </a:lnTo>
                  <a:lnTo>
                    <a:pt x="14" y="3530"/>
                  </a:lnTo>
                  <a:lnTo>
                    <a:pt x="10" y="3512"/>
                  </a:lnTo>
                  <a:lnTo>
                    <a:pt x="7" y="3495"/>
                  </a:lnTo>
                  <a:lnTo>
                    <a:pt x="4" y="3477"/>
                  </a:lnTo>
                  <a:lnTo>
                    <a:pt x="2" y="3460"/>
                  </a:lnTo>
                  <a:lnTo>
                    <a:pt x="1" y="3442"/>
                  </a:lnTo>
                  <a:lnTo>
                    <a:pt x="0" y="3407"/>
                  </a:lnTo>
                  <a:lnTo>
                    <a:pt x="1" y="3374"/>
                  </a:lnTo>
                  <a:lnTo>
                    <a:pt x="2" y="3340"/>
                  </a:lnTo>
                  <a:lnTo>
                    <a:pt x="6" y="3307"/>
                  </a:lnTo>
                  <a:lnTo>
                    <a:pt x="10" y="3276"/>
                  </a:lnTo>
                  <a:lnTo>
                    <a:pt x="15" y="3246"/>
                  </a:lnTo>
                  <a:lnTo>
                    <a:pt x="25" y="3194"/>
                  </a:lnTo>
                  <a:lnTo>
                    <a:pt x="37" y="3141"/>
                  </a:lnTo>
                  <a:lnTo>
                    <a:pt x="50" y="3088"/>
                  </a:lnTo>
                  <a:lnTo>
                    <a:pt x="64" y="3036"/>
                  </a:lnTo>
                  <a:lnTo>
                    <a:pt x="80" y="2985"/>
                  </a:lnTo>
                  <a:lnTo>
                    <a:pt x="97" y="2934"/>
                  </a:lnTo>
                  <a:lnTo>
                    <a:pt x="116" y="2884"/>
                  </a:lnTo>
                  <a:lnTo>
                    <a:pt x="134" y="2833"/>
                  </a:lnTo>
                  <a:lnTo>
                    <a:pt x="155" y="2784"/>
                  </a:lnTo>
                  <a:lnTo>
                    <a:pt x="174" y="2734"/>
                  </a:lnTo>
                  <a:lnTo>
                    <a:pt x="196" y="2685"/>
                  </a:lnTo>
                  <a:lnTo>
                    <a:pt x="218" y="2636"/>
                  </a:lnTo>
                  <a:lnTo>
                    <a:pt x="240" y="2588"/>
                  </a:lnTo>
                  <a:lnTo>
                    <a:pt x="261" y="2540"/>
                  </a:lnTo>
                  <a:lnTo>
                    <a:pt x="283" y="2492"/>
                  </a:lnTo>
                  <a:lnTo>
                    <a:pt x="306" y="2443"/>
                  </a:lnTo>
                  <a:lnTo>
                    <a:pt x="318" y="2418"/>
                  </a:lnTo>
                  <a:lnTo>
                    <a:pt x="343" y="2363"/>
                  </a:lnTo>
                  <a:lnTo>
                    <a:pt x="368" y="2308"/>
                  </a:lnTo>
                  <a:lnTo>
                    <a:pt x="393" y="2253"/>
                  </a:lnTo>
                  <a:lnTo>
                    <a:pt x="417" y="2196"/>
                  </a:lnTo>
                  <a:lnTo>
                    <a:pt x="441" y="2138"/>
                  </a:lnTo>
                  <a:lnTo>
                    <a:pt x="466" y="2081"/>
                  </a:lnTo>
                  <a:lnTo>
                    <a:pt x="489" y="2022"/>
                  </a:lnTo>
                  <a:lnTo>
                    <a:pt x="511" y="1964"/>
                  </a:lnTo>
                  <a:lnTo>
                    <a:pt x="532" y="1904"/>
                  </a:lnTo>
                  <a:lnTo>
                    <a:pt x="553" y="1844"/>
                  </a:lnTo>
                  <a:lnTo>
                    <a:pt x="572" y="1783"/>
                  </a:lnTo>
                  <a:lnTo>
                    <a:pt x="591" y="1722"/>
                  </a:lnTo>
                  <a:lnTo>
                    <a:pt x="608" y="1659"/>
                  </a:lnTo>
                  <a:lnTo>
                    <a:pt x="624" y="1597"/>
                  </a:lnTo>
                  <a:lnTo>
                    <a:pt x="639" y="1533"/>
                  </a:lnTo>
                  <a:lnTo>
                    <a:pt x="651" y="1468"/>
                  </a:lnTo>
                  <a:lnTo>
                    <a:pt x="657" y="1440"/>
                  </a:lnTo>
                  <a:lnTo>
                    <a:pt x="664" y="1410"/>
                  </a:lnTo>
                  <a:lnTo>
                    <a:pt x="671" y="1381"/>
                  </a:lnTo>
                  <a:lnTo>
                    <a:pt x="678" y="1354"/>
                  </a:lnTo>
                  <a:lnTo>
                    <a:pt x="686" y="1326"/>
                  </a:lnTo>
                  <a:lnTo>
                    <a:pt x="694" y="1300"/>
                  </a:lnTo>
                  <a:lnTo>
                    <a:pt x="703" y="1274"/>
                  </a:lnTo>
                  <a:lnTo>
                    <a:pt x="712" y="1247"/>
                  </a:lnTo>
                  <a:lnTo>
                    <a:pt x="723" y="1222"/>
                  </a:lnTo>
                  <a:lnTo>
                    <a:pt x="733" y="1197"/>
                  </a:lnTo>
                  <a:lnTo>
                    <a:pt x="743" y="1173"/>
                  </a:lnTo>
                  <a:lnTo>
                    <a:pt x="755" y="1150"/>
                  </a:lnTo>
                  <a:lnTo>
                    <a:pt x="766" y="1126"/>
                  </a:lnTo>
                  <a:lnTo>
                    <a:pt x="779" y="1104"/>
                  </a:lnTo>
                  <a:lnTo>
                    <a:pt x="791" y="1081"/>
                  </a:lnTo>
                  <a:lnTo>
                    <a:pt x="805" y="1059"/>
                  </a:lnTo>
                  <a:lnTo>
                    <a:pt x="819" y="1038"/>
                  </a:lnTo>
                  <a:lnTo>
                    <a:pt x="834" y="1018"/>
                  </a:lnTo>
                  <a:lnTo>
                    <a:pt x="849" y="997"/>
                  </a:lnTo>
                  <a:lnTo>
                    <a:pt x="864" y="978"/>
                  </a:lnTo>
                  <a:lnTo>
                    <a:pt x="880" y="959"/>
                  </a:lnTo>
                  <a:lnTo>
                    <a:pt x="896" y="940"/>
                  </a:lnTo>
                  <a:lnTo>
                    <a:pt x="913" y="921"/>
                  </a:lnTo>
                  <a:lnTo>
                    <a:pt x="930" y="904"/>
                  </a:lnTo>
                  <a:lnTo>
                    <a:pt x="949" y="887"/>
                  </a:lnTo>
                  <a:lnTo>
                    <a:pt x="967" y="871"/>
                  </a:lnTo>
                  <a:lnTo>
                    <a:pt x="986" y="855"/>
                  </a:lnTo>
                  <a:lnTo>
                    <a:pt x="1006" y="839"/>
                  </a:lnTo>
                  <a:lnTo>
                    <a:pt x="1027" y="824"/>
                  </a:lnTo>
                  <a:lnTo>
                    <a:pt x="1047" y="809"/>
                  </a:lnTo>
                  <a:lnTo>
                    <a:pt x="1068" y="794"/>
                  </a:lnTo>
                  <a:lnTo>
                    <a:pt x="1090" y="780"/>
                  </a:lnTo>
                  <a:lnTo>
                    <a:pt x="1123" y="759"/>
                  </a:lnTo>
                  <a:lnTo>
                    <a:pt x="1156" y="736"/>
                  </a:lnTo>
                  <a:lnTo>
                    <a:pt x="1188" y="710"/>
                  </a:lnTo>
                  <a:lnTo>
                    <a:pt x="1220" y="685"/>
                  </a:lnTo>
                  <a:lnTo>
                    <a:pt x="1251" y="658"/>
                  </a:lnTo>
                  <a:lnTo>
                    <a:pt x="1281" y="630"/>
                  </a:lnTo>
                  <a:lnTo>
                    <a:pt x="1311" y="603"/>
                  </a:lnTo>
                  <a:lnTo>
                    <a:pt x="1341" y="575"/>
                  </a:lnTo>
                  <a:lnTo>
                    <a:pt x="1356" y="561"/>
                  </a:lnTo>
                  <a:lnTo>
                    <a:pt x="1371" y="547"/>
                  </a:lnTo>
                  <a:lnTo>
                    <a:pt x="1386" y="534"/>
                  </a:lnTo>
                  <a:lnTo>
                    <a:pt x="1400" y="520"/>
                  </a:lnTo>
                  <a:lnTo>
                    <a:pt x="1434" y="489"/>
                  </a:lnTo>
                  <a:lnTo>
                    <a:pt x="1468" y="456"/>
                  </a:lnTo>
                  <a:lnTo>
                    <a:pt x="1501" y="422"/>
                  </a:lnTo>
                  <a:lnTo>
                    <a:pt x="1534" y="390"/>
                  </a:lnTo>
                  <a:lnTo>
                    <a:pt x="1556" y="367"/>
                  </a:lnTo>
                  <a:lnTo>
                    <a:pt x="1579" y="344"/>
                  </a:lnTo>
                  <a:lnTo>
                    <a:pt x="1604" y="322"/>
                  </a:lnTo>
                  <a:lnTo>
                    <a:pt x="1626" y="299"/>
                  </a:lnTo>
                  <a:lnTo>
                    <a:pt x="1651" y="276"/>
                  </a:lnTo>
                  <a:lnTo>
                    <a:pt x="1675" y="254"/>
                  </a:lnTo>
                  <a:lnTo>
                    <a:pt x="1699" y="232"/>
                  </a:lnTo>
                  <a:lnTo>
                    <a:pt x="1724" y="210"/>
                  </a:lnTo>
                  <a:lnTo>
                    <a:pt x="1754" y="186"/>
                  </a:lnTo>
                  <a:lnTo>
                    <a:pt x="1786" y="163"/>
                  </a:lnTo>
                  <a:lnTo>
                    <a:pt x="1818" y="143"/>
                  </a:lnTo>
                  <a:lnTo>
                    <a:pt x="1851" y="123"/>
                  </a:lnTo>
                  <a:lnTo>
                    <a:pt x="1886" y="105"/>
                  </a:lnTo>
                  <a:lnTo>
                    <a:pt x="1922" y="89"/>
                  </a:lnTo>
                  <a:lnTo>
                    <a:pt x="1959" y="74"/>
                  </a:lnTo>
                  <a:lnTo>
                    <a:pt x="1997" y="60"/>
                  </a:lnTo>
                  <a:lnTo>
                    <a:pt x="2037" y="47"/>
                  </a:lnTo>
                  <a:lnTo>
                    <a:pt x="2077" y="36"/>
                  </a:lnTo>
                  <a:lnTo>
                    <a:pt x="2120" y="27"/>
                  </a:lnTo>
                  <a:lnTo>
                    <a:pt x="2163" y="19"/>
                  </a:lnTo>
                  <a:lnTo>
                    <a:pt x="2208" y="13"/>
                  </a:lnTo>
                  <a:lnTo>
                    <a:pt x="2254" y="7"/>
                  </a:lnTo>
                  <a:lnTo>
                    <a:pt x="2301" y="4"/>
                  </a:lnTo>
                  <a:lnTo>
                    <a:pt x="2349" y="2"/>
                  </a:lnTo>
                  <a:lnTo>
                    <a:pt x="2382" y="0"/>
                  </a:lnTo>
                  <a:lnTo>
                    <a:pt x="2416" y="2"/>
                  </a:lnTo>
                  <a:lnTo>
                    <a:pt x="2449" y="4"/>
                  </a:lnTo>
                  <a:lnTo>
                    <a:pt x="2482" y="8"/>
                  </a:lnTo>
                  <a:lnTo>
                    <a:pt x="2515" y="13"/>
                  </a:lnTo>
                  <a:lnTo>
                    <a:pt x="2548" y="20"/>
                  </a:lnTo>
                  <a:lnTo>
                    <a:pt x="2581" y="28"/>
                  </a:lnTo>
                  <a:lnTo>
                    <a:pt x="2613" y="37"/>
                  </a:lnTo>
                  <a:lnTo>
                    <a:pt x="2613" y="78"/>
                  </a:lnTo>
                  <a:lnTo>
                    <a:pt x="2581" y="68"/>
                  </a:lnTo>
                  <a:lnTo>
                    <a:pt x="2549" y="60"/>
                  </a:lnTo>
                  <a:lnTo>
                    <a:pt x="2515" y="53"/>
                  </a:lnTo>
                  <a:lnTo>
                    <a:pt x="2483" y="47"/>
                  </a:lnTo>
                  <a:lnTo>
                    <a:pt x="2450" y="44"/>
                  </a:lnTo>
                  <a:lnTo>
                    <a:pt x="2417" y="42"/>
                  </a:lnTo>
                  <a:lnTo>
                    <a:pt x="2384" y="41"/>
                  </a:lnTo>
                  <a:lnTo>
                    <a:pt x="2351" y="41"/>
                  </a:lnTo>
                  <a:lnTo>
                    <a:pt x="2304" y="43"/>
                  </a:lnTo>
                  <a:lnTo>
                    <a:pt x="2259" y="46"/>
                  </a:lnTo>
                  <a:lnTo>
                    <a:pt x="2214" y="51"/>
                  </a:lnTo>
                  <a:lnTo>
                    <a:pt x="2171" y="58"/>
                  </a:lnTo>
                  <a:lnTo>
                    <a:pt x="2129" y="66"/>
                  </a:lnTo>
                  <a:lnTo>
                    <a:pt x="2089" y="74"/>
                  </a:lnTo>
                  <a:lnTo>
                    <a:pt x="2050" y="85"/>
                  </a:lnTo>
                  <a:lnTo>
                    <a:pt x="2012" y="97"/>
                  </a:lnTo>
                  <a:lnTo>
                    <a:pt x="1974" y="109"/>
                  </a:lnTo>
                  <a:lnTo>
                    <a:pt x="1938" y="124"/>
                  </a:lnTo>
                  <a:lnTo>
                    <a:pt x="1904" y="140"/>
                  </a:lnTo>
                  <a:lnTo>
                    <a:pt x="1871" y="158"/>
                  </a:lnTo>
                  <a:lnTo>
                    <a:pt x="1839" y="176"/>
                  </a:lnTo>
                  <a:lnTo>
                    <a:pt x="1808" y="197"/>
                  </a:lnTo>
                  <a:lnTo>
                    <a:pt x="1778" y="217"/>
                  </a:lnTo>
                  <a:lnTo>
                    <a:pt x="1749" y="240"/>
                  </a:lnTo>
                  <a:lnTo>
                    <a:pt x="1725" y="262"/>
                  </a:lnTo>
                  <a:lnTo>
                    <a:pt x="1701" y="283"/>
                  </a:lnTo>
                  <a:lnTo>
                    <a:pt x="1677" y="304"/>
                  </a:lnTo>
                  <a:lnTo>
                    <a:pt x="1654" y="327"/>
                  </a:lnTo>
                  <a:lnTo>
                    <a:pt x="1630" y="350"/>
                  </a:lnTo>
                  <a:lnTo>
                    <a:pt x="1607" y="372"/>
                  </a:lnTo>
                  <a:lnTo>
                    <a:pt x="1584" y="395"/>
                  </a:lnTo>
                  <a:lnTo>
                    <a:pt x="1562" y="418"/>
                  </a:lnTo>
                  <a:lnTo>
                    <a:pt x="1529" y="451"/>
                  </a:lnTo>
                  <a:lnTo>
                    <a:pt x="1496" y="484"/>
                  </a:lnTo>
                  <a:lnTo>
                    <a:pt x="1461" y="518"/>
                  </a:lnTo>
                  <a:lnTo>
                    <a:pt x="1427" y="550"/>
                  </a:lnTo>
                  <a:lnTo>
                    <a:pt x="1412" y="564"/>
                  </a:lnTo>
                  <a:lnTo>
                    <a:pt x="1397" y="576"/>
                  </a:lnTo>
                  <a:lnTo>
                    <a:pt x="1382" y="590"/>
                  </a:lnTo>
                  <a:lnTo>
                    <a:pt x="1368" y="604"/>
                  </a:lnTo>
                  <a:lnTo>
                    <a:pt x="1337" y="632"/>
                  </a:lnTo>
                  <a:lnTo>
                    <a:pt x="1308" y="660"/>
                  </a:lnTo>
                  <a:lnTo>
                    <a:pt x="1275" y="689"/>
                  </a:lnTo>
                  <a:lnTo>
                    <a:pt x="1244" y="715"/>
                  </a:lnTo>
                  <a:lnTo>
                    <a:pt x="1212" y="742"/>
                  </a:lnTo>
                  <a:lnTo>
                    <a:pt x="1179" y="768"/>
                  </a:lnTo>
                  <a:lnTo>
                    <a:pt x="1145" y="792"/>
                  </a:lnTo>
                  <a:lnTo>
                    <a:pt x="1110" y="815"/>
                  </a:lnTo>
                  <a:lnTo>
                    <a:pt x="1090" y="827"/>
                  </a:lnTo>
                  <a:lnTo>
                    <a:pt x="1069" y="841"/>
                  </a:lnTo>
                  <a:lnTo>
                    <a:pt x="1049" y="855"/>
                  </a:lnTo>
                  <a:lnTo>
                    <a:pt x="1030" y="870"/>
                  </a:lnTo>
                  <a:lnTo>
                    <a:pt x="1012" y="885"/>
                  </a:lnTo>
                  <a:lnTo>
                    <a:pt x="993" y="901"/>
                  </a:lnTo>
                  <a:lnTo>
                    <a:pt x="975" y="917"/>
                  </a:lnTo>
                  <a:lnTo>
                    <a:pt x="958" y="933"/>
                  </a:lnTo>
                  <a:lnTo>
                    <a:pt x="942" y="950"/>
                  </a:lnTo>
                  <a:lnTo>
                    <a:pt x="924" y="967"/>
                  </a:lnTo>
                  <a:lnTo>
                    <a:pt x="910" y="986"/>
                  </a:lnTo>
                  <a:lnTo>
                    <a:pt x="893" y="1004"/>
                  </a:lnTo>
                  <a:lnTo>
                    <a:pt x="880" y="1022"/>
                  </a:lnTo>
                  <a:lnTo>
                    <a:pt x="865" y="1042"/>
                  </a:lnTo>
                  <a:lnTo>
                    <a:pt x="851" y="1061"/>
                  </a:lnTo>
                  <a:lnTo>
                    <a:pt x="837" y="1082"/>
                  </a:lnTo>
                  <a:lnTo>
                    <a:pt x="825" y="1103"/>
                  </a:lnTo>
                  <a:lnTo>
                    <a:pt x="812" y="1124"/>
                  </a:lnTo>
                  <a:lnTo>
                    <a:pt x="801" y="1146"/>
                  </a:lnTo>
                  <a:lnTo>
                    <a:pt x="789" y="1168"/>
                  </a:lnTo>
                  <a:lnTo>
                    <a:pt x="779" y="1191"/>
                  </a:lnTo>
                  <a:lnTo>
                    <a:pt x="768" y="1214"/>
                  </a:lnTo>
                  <a:lnTo>
                    <a:pt x="758" y="1238"/>
                  </a:lnTo>
                  <a:lnTo>
                    <a:pt x="749" y="1262"/>
                  </a:lnTo>
                  <a:lnTo>
                    <a:pt x="740" y="1287"/>
                  </a:lnTo>
                  <a:lnTo>
                    <a:pt x="732" y="1312"/>
                  </a:lnTo>
                  <a:lnTo>
                    <a:pt x="724" y="1339"/>
                  </a:lnTo>
                  <a:lnTo>
                    <a:pt x="716" y="1365"/>
                  </a:lnTo>
                  <a:lnTo>
                    <a:pt x="709" y="1392"/>
                  </a:lnTo>
                  <a:lnTo>
                    <a:pt x="702" y="1419"/>
                  </a:lnTo>
                  <a:lnTo>
                    <a:pt x="696" y="1448"/>
                  </a:lnTo>
                  <a:lnTo>
                    <a:pt x="690" y="1477"/>
                  </a:lnTo>
                  <a:lnTo>
                    <a:pt x="678" y="1541"/>
                  </a:lnTo>
                  <a:lnTo>
                    <a:pt x="663" y="1605"/>
                  </a:lnTo>
                  <a:lnTo>
                    <a:pt x="647" y="1669"/>
                  </a:lnTo>
                  <a:lnTo>
                    <a:pt x="630" y="1732"/>
                  </a:lnTo>
                  <a:lnTo>
                    <a:pt x="610" y="1794"/>
                  </a:lnTo>
                  <a:lnTo>
                    <a:pt x="591" y="1855"/>
                  </a:lnTo>
                  <a:lnTo>
                    <a:pt x="570" y="1916"/>
                  </a:lnTo>
                  <a:lnTo>
                    <a:pt x="548" y="1977"/>
                  </a:lnTo>
                  <a:lnTo>
                    <a:pt x="526" y="2036"/>
                  </a:lnTo>
                  <a:lnTo>
                    <a:pt x="502" y="2095"/>
                  </a:lnTo>
                  <a:lnTo>
                    <a:pt x="478" y="2153"/>
                  </a:lnTo>
                  <a:lnTo>
                    <a:pt x="454" y="2211"/>
                  </a:lnTo>
                  <a:lnTo>
                    <a:pt x="430" y="2268"/>
                  </a:lnTo>
                  <a:lnTo>
                    <a:pt x="405" y="2324"/>
                  </a:lnTo>
                  <a:lnTo>
                    <a:pt x="378" y="2380"/>
                  </a:lnTo>
                  <a:lnTo>
                    <a:pt x="353" y="2435"/>
                  </a:lnTo>
                  <a:lnTo>
                    <a:pt x="342" y="2461"/>
                  </a:lnTo>
                  <a:lnTo>
                    <a:pt x="297" y="2555"/>
                  </a:lnTo>
                  <a:lnTo>
                    <a:pt x="253" y="2651"/>
                  </a:lnTo>
                  <a:lnTo>
                    <a:pt x="233" y="2699"/>
                  </a:lnTo>
                  <a:lnTo>
                    <a:pt x="212" y="2747"/>
                  </a:lnTo>
                  <a:lnTo>
                    <a:pt x="191" y="2797"/>
                  </a:lnTo>
                  <a:lnTo>
                    <a:pt x="172" y="2846"/>
                  </a:lnTo>
                  <a:lnTo>
                    <a:pt x="154" y="2895"/>
                  </a:lnTo>
                  <a:lnTo>
                    <a:pt x="135" y="2946"/>
                  </a:lnTo>
                  <a:lnTo>
                    <a:pt x="118" y="2996"/>
                  </a:lnTo>
                  <a:lnTo>
                    <a:pt x="103" y="3047"/>
                  </a:lnTo>
                  <a:lnTo>
                    <a:pt x="88" y="3097"/>
                  </a:lnTo>
                  <a:lnTo>
                    <a:pt x="76" y="3149"/>
                  </a:lnTo>
                  <a:lnTo>
                    <a:pt x="64" y="3200"/>
                  </a:lnTo>
                  <a:lnTo>
                    <a:pt x="54" y="3253"/>
                  </a:lnTo>
                  <a:lnTo>
                    <a:pt x="47" y="3296"/>
                  </a:lnTo>
                  <a:lnTo>
                    <a:pt x="42" y="3337"/>
                  </a:lnTo>
                  <a:lnTo>
                    <a:pt x="40" y="3376"/>
                  </a:lnTo>
                  <a:lnTo>
                    <a:pt x="40" y="3414"/>
                  </a:lnTo>
                  <a:lnTo>
                    <a:pt x="41" y="3449"/>
                  </a:lnTo>
                  <a:lnTo>
                    <a:pt x="45" y="3483"/>
                  </a:lnTo>
                  <a:lnTo>
                    <a:pt x="47" y="3499"/>
                  </a:lnTo>
                  <a:lnTo>
                    <a:pt x="50" y="3515"/>
                  </a:lnTo>
                  <a:lnTo>
                    <a:pt x="54" y="3531"/>
                  </a:lnTo>
                  <a:lnTo>
                    <a:pt x="58" y="3546"/>
                  </a:lnTo>
                  <a:lnTo>
                    <a:pt x="63" y="3561"/>
                  </a:lnTo>
                  <a:lnTo>
                    <a:pt x="69" y="3575"/>
                  </a:lnTo>
                  <a:lnTo>
                    <a:pt x="74" y="3589"/>
                  </a:lnTo>
                  <a:lnTo>
                    <a:pt x="80" y="3603"/>
                  </a:lnTo>
                  <a:lnTo>
                    <a:pt x="87" y="3616"/>
                  </a:lnTo>
                  <a:lnTo>
                    <a:pt x="94" y="3629"/>
                  </a:lnTo>
                  <a:lnTo>
                    <a:pt x="102" y="3642"/>
                  </a:lnTo>
                  <a:lnTo>
                    <a:pt x="111" y="3655"/>
                  </a:lnTo>
                  <a:lnTo>
                    <a:pt x="120" y="3666"/>
                  </a:lnTo>
                  <a:lnTo>
                    <a:pt x="129" y="3678"/>
                  </a:lnTo>
                  <a:lnTo>
                    <a:pt x="140" y="3689"/>
                  </a:lnTo>
                  <a:lnTo>
                    <a:pt x="150" y="3700"/>
                  </a:lnTo>
                  <a:lnTo>
                    <a:pt x="162" y="3711"/>
                  </a:lnTo>
                  <a:lnTo>
                    <a:pt x="173" y="3721"/>
                  </a:lnTo>
                  <a:lnTo>
                    <a:pt x="186" y="3731"/>
                  </a:lnTo>
                  <a:lnTo>
                    <a:pt x="198" y="3742"/>
                  </a:lnTo>
                  <a:lnTo>
                    <a:pt x="219" y="3756"/>
                  </a:lnTo>
                  <a:lnTo>
                    <a:pt x="241" y="3769"/>
                  </a:lnTo>
                  <a:lnTo>
                    <a:pt x="266" y="3782"/>
                  </a:lnTo>
                  <a:lnTo>
                    <a:pt x="291" y="3793"/>
                  </a:lnTo>
                  <a:lnTo>
                    <a:pt x="320" y="3804"/>
                  </a:lnTo>
                  <a:lnTo>
                    <a:pt x="350" y="3814"/>
                  </a:lnTo>
                  <a:lnTo>
                    <a:pt x="382" y="3824"/>
                  </a:lnTo>
                  <a:lnTo>
                    <a:pt x="416" y="3832"/>
                  </a:lnTo>
                  <a:lnTo>
                    <a:pt x="459" y="3842"/>
                  </a:lnTo>
                  <a:lnTo>
                    <a:pt x="501" y="3847"/>
                  </a:lnTo>
                  <a:lnTo>
                    <a:pt x="545" y="3853"/>
                  </a:lnTo>
                  <a:lnTo>
                    <a:pt x="587" y="3858"/>
                  </a:lnTo>
                  <a:lnTo>
                    <a:pt x="619" y="3861"/>
                  </a:lnTo>
                  <a:lnTo>
                    <a:pt x="653" y="3864"/>
                  </a:lnTo>
                  <a:lnTo>
                    <a:pt x="685" y="3869"/>
                  </a:lnTo>
                  <a:lnTo>
                    <a:pt x="718" y="3874"/>
                  </a:lnTo>
                  <a:lnTo>
                    <a:pt x="790" y="3886"/>
                  </a:lnTo>
                  <a:lnTo>
                    <a:pt x="864" y="3900"/>
                  </a:lnTo>
                  <a:lnTo>
                    <a:pt x="938" y="3913"/>
                  </a:lnTo>
                  <a:lnTo>
                    <a:pt x="1013" y="3928"/>
                  </a:lnTo>
                  <a:lnTo>
                    <a:pt x="1087" y="3941"/>
                  </a:lnTo>
                  <a:lnTo>
                    <a:pt x="1163" y="3956"/>
                  </a:lnTo>
                  <a:lnTo>
                    <a:pt x="1239" y="3971"/>
                  </a:lnTo>
                  <a:lnTo>
                    <a:pt x="1314" y="3987"/>
                  </a:lnTo>
                  <a:lnTo>
                    <a:pt x="1379" y="4000"/>
                  </a:lnTo>
                  <a:lnTo>
                    <a:pt x="1443" y="4011"/>
                  </a:lnTo>
                  <a:lnTo>
                    <a:pt x="1507" y="4020"/>
                  </a:lnTo>
                  <a:lnTo>
                    <a:pt x="1571" y="4027"/>
                  </a:lnTo>
                  <a:lnTo>
                    <a:pt x="1636" y="4032"/>
                  </a:lnTo>
                  <a:lnTo>
                    <a:pt x="1700" y="4035"/>
                  </a:lnTo>
                  <a:lnTo>
                    <a:pt x="1763" y="4035"/>
                  </a:lnTo>
                  <a:lnTo>
                    <a:pt x="1827" y="4035"/>
                  </a:lnTo>
                  <a:lnTo>
                    <a:pt x="1891" y="4032"/>
                  </a:lnTo>
                  <a:lnTo>
                    <a:pt x="1956" y="4027"/>
                  </a:lnTo>
                  <a:lnTo>
                    <a:pt x="2019" y="4020"/>
                  </a:lnTo>
                  <a:lnTo>
                    <a:pt x="2083" y="4011"/>
                  </a:lnTo>
                  <a:lnTo>
                    <a:pt x="2146" y="4001"/>
                  </a:lnTo>
                  <a:lnTo>
                    <a:pt x="2209" y="3988"/>
                  </a:lnTo>
                  <a:lnTo>
                    <a:pt x="2272" y="3973"/>
                  </a:lnTo>
                  <a:lnTo>
                    <a:pt x="2335" y="3957"/>
                  </a:lnTo>
                  <a:lnTo>
                    <a:pt x="2370" y="3947"/>
                  </a:lnTo>
                  <a:lnTo>
                    <a:pt x="2405" y="3937"/>
                  </a:lnTo>
                  <a:lnTo>
                    <a:pt x="2440" y="3926"/>
                  </a:lnTo>
                  <a:lnTo>
                    <a:pt x="2475" y="3915"/>
                  </a:lnTo>
                  <a:lnTo>
                    <a:pt x="2510" y="3903"/>
                  </a:lnTo>
                  <a:lnTo>
                    <a:pt x="2544" y="3892"/>
                  </a:lnTo>
                  <a:lnTo>
                    <a:pt x="2579" y="3881"/>
                  </a:lnTo>
                  <a:lnTo>
                    <a:pt x="2613" y="3869"/>
                  </a:lnTo>
                  <a:lnTo>
                    <a:pt x="2613" y="3910"/>
                  </a:lnTo>
                  <a:lnTo>
                    <a:pt x="2580" y="3922"/>
                  </a:lnTo>
                  <a:lnTo>
                    <a:pt x="2546" y="3933"/>
                  </a:lnTo>
                  <a:lnTo>
                    <a:pt x="2513" y="3944"/>
                  </a:lnTo>
                  <a:lnTo>
                    <a:pt x="2480" y="3955"/>
                  </a:lnTo>
                  <a:lnTo>
                    <a:pt x="2447" y="3965"/>
                  </a:lnTo>
                  <a:lnTo>
                    <a:pt x="2413" y="3976"/>
                  </a:lnTo>
                  <a:lnTo>
                    <a:pt x="2379" y="3986"/>
                  </a:lnTo>
                  <a:lnTo>
                    <a:pt x="2346" y="3995"/>
                  </a:lnTo>
                  <a:lnTo>
                    <a:pt x="2310" y="4004"/>
                  </a:lnTo>
                  <a:lnTo>
                    <a:pt x="2273" y="4014"/>
                  </a:lnTo>
                  <a:lnTo>
                    <a:pt x="2238" y="4023"/>
                  </a:lnTo>
                  <a:lnTo>
                    <a:pt x="2202" y="4031"/>
                  </a:lnTo>
                  <a:lnTo>
                    <a:pt x="2166" y="4038"/>
                  </a:lnTo>
                  <a:lnTo>
                    <a:pt x="2130" y="4045"/>
                  </a:lnTo>
                  <a:lnTo>
                    <a:pt x="2093" y="4050"/>
                  </a:lnTo>
                  <a:lnTo>
                    <a:pt x="2058" y="4055"/>
                  </a:lnTo>
                  <a:lnTo>
                    <a:pt x="2021" y="4061"/>
                  </a:lnTo>
                  <a:lnTo>
                    <a:pt x="1984" y="4064"/>
                  </a:lnTo>
                  <a:lnTo>
                    <a:pt x="1949" y="4067"/>
                  </a:lnTo>
                  <a:lnTo>
                    <a:pt x="1912" y="4071"/>
                  </a:lnTo>
                  <a:lnTo>
                    <a:pt x="1875" y="4072"/>
                  </a:lnTo>
                  <a:lnTo>
                    <a:pt x="1839" y="4074"/>
                  </a:lnTo>
                  <a:lnTo>
                    <a:pt x="1803" y="4076"/>
                  </a:lnTo>
                  <a:lnTo>
                    <a:pt x="1766" y="407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6" name="Freeform 24">
              <a:extLst>
                <a:ext uri="{FF2B5EF4-FFF2-40B4-BE49-F238E27FC236}">
                  <a16:creationId xmlns:a16="http://schemas.microsoft.com/office/drawing/2014/main" id="{959D2C28-B279-46A5-87BA-8F295E0C65FF}"/>
                </a:ext>
              </a:extLst>
            </p:cNvPr>
            <p:cNvSpPr>
              <a:spLocks/>
            </p:cNvSpPr>
            <p:nvPr userDrawn="1"/>
          </p:nvSpPr>
          <p:spPr bwMode="auto">
            <a:xfrm>
              <a:off x="-3615" y="6043786"/>
              <a:ext cx="1833141" cy="814214"/>
            </a:xfrm>
            <a:custGeom>
              <a:avLst/>
              <a:gdLst>
                <a:gd name="T0" fmla="*/ 2718 w 2757"/>
                <a:gd name="T1" fmla="*/ 1167 h 1228"/>
                <a:gd name="T2" fmla="*/ 2713 w 2757"/>
                <a:gd name="T3" fmla="*/ 1071 h 1228"/>
                <a:gd name="T4" fmla="*/ 2697 w 2757"/>
                <a:gd name="T5" fmla="*/ 979 h 1228"/>
                <a:gd name="T6" fmla="*/ 2667 w 2757"/>
                <a:gd name="T7" fmla="*/ 893 h 1228"/>
                <a:gd name="T8" fmla="*/ 2625 w 2757"/>
                <a:gd name="T9" fmla="*/ 811 h 1228"/>
                <a:gd name="T10" fmla="*/ 2570 w 2757"/>
                <a:gd name="T11" fmla="*/ 733 h 1228"/>
                <a:gd name="T12" fmla="*/ 2502 w 2757"/>
                <a:gd name="T13" fmla="*/ 658 h 1228"/>
                <a:gd name="T14" fmla="*/ 2420 w 2757"/>
                <a:gd name="T15" fmla="*/ 587 h 1228"/>
                <a:gd name="T16" fmla="*/ 2306 w 2757"/>
                <a:gd name="T17" fmla="*/ 507 h 1228"/>
                <a:gd name="T18" fmla="*/ 2162 w 2757"/>
                <a:gd name="T19" fmla="*/ 429 h 1228"/>
                <a:gd name="T20" fmla="*/ 2011 w 2757"/>
                <a:gd name="T21" fmla="*/ 371 h 1228"/>
                <a:gd name="T22" fmla="*/ 1851 w 2757"/>
                <a:gd name="T23" fmla="*/ 333 h 1228"/>
                <a:gd name="T24" fmla="*/ 1645 w 2757"/>
                <a:gd name="T25" fmla="*/ 306 h 1228"/>
                <a:gd name="T26" fmla="*/ 1409 w 2757"/>
                <a:gd name="T27" fmla="*/ 265 h 1228"/>
                <a:gd name="T28" fmla="*/ 1180 w 2757"/>
                <a:gd name="T29" fmla="*/ 208 h 1228"/>
                <a:gd name="T30" fmla="*/ 960 w 2757"/>
                <a:gd name="T31" fmla="*/ 138 h 1228"/>
                <a:gd name="T32" fmla="*/ 757 w 2757"/>
                <a:gd name="T33" fmla="*/ 64 h 1228"/>
                <a:gd name="T34" fmla="*/ 672 w 2757"/>
                <a:gd name="T35" fmla="*/ 44 h 1228"/>
                <a:gd name="T36" fmla="*/ 595 w 2757"/>
                <a:gd name="T37" fmla="*/ 39 h 1228"/>
                <a:gd name="T38" fmla="*/ 524 w 2757"/>
                <a:gd name="T39" fmla="*/ 49 h 1228"/>
                <a:gd name="T40" fmla="*/ 457 w 2757"/>
                <a:gd name="T41" fmla="*/ 75 h 1228"/>
                <a:gd name="T42" fmla="*/ 389 w 2757"/>
                <a:gd name="T43" fmla="*/ 119 h 1228"/>
                <a:gd name="T44" fmla="*/ 320 w 2757"/>
                <a:gd name="T45" fmla="*/ 180 h 1228"/>
                <a:gd name="T46" fmla="*/ 212 w 2757"/>
                <a:gd name="T47" fmla="*/ 298 h 1228"/>
                <a:gd name="T48" fmla="*/ 147 w 2757"/>
                <a:gd name="T49" fmla="*/ 391 h 1228"/>
                <a:gd name="T50" fmla="*/ 87 w 2757"/>
                <a:gd name="T51" fmla="*/ 491 h 1228"/>
                <a:gd name="T52" fmla="*/ 30 w 2757"/>
                <a:gd name="T53" fmla="*/ 581 h 1228"/>
                <a:gd name="T54" fmla="*/ 21 w 2757"/>
                <a:gd name="T55" fmla="*/ 523 h 1228"/>
                <a:gd name="T56" fmla="*/ 98 w 2757"/>
                <a:gd name="T57" fmla="*/ 396 h 1228"/>
                <a:gd name="T58" fmla="*/ 164 w 2757"/>
                <a:gd name="T59" fmla="*/ 296 h 1228"/>
                <a:gd name="T60" fmla="*/ 256 w 2757"/>
                <a:gd name="T61" fmla="*/ 189 h 1228"/>
                <a:gd name="T62" fmla="*/ 351 w 2757"/>
                <a:gd name="T63" fmla="*/ 99 h 1228"/>
                <a:gd name="T64" fmla="*/ 423 w 2757"/>
                <a:gd name="T65" fmla="*/ 48 h 1228"/>
                <a:gd name="T66" fmla="*/ 497 w 2757"/>
                <a:gd name="T67" fmla="*/ 16 h 1228"/>
                <a:gd name="T68" fmla="*/ 571 w 2757"/>
                <a:gd name="T69" fmla="*/ 1 h 1228"/>
                <a:gd name="T70" fmla="*/ 653 w 2757"/>
                <a:gd name="T71" fmla="*/ 2 h 1228"/>
                <a:gd name="T72" fmla="*/ 741 w 2757"/>
                <a:gd name="T73" fmla="*/ 19 h 1228"/>
                <a:gd name="T74" fmla="*/ 841 w 2757"/>
                <a:gd name="T75" fmla="*/ 51 h 1228"/>
                <a:gd name="T76" fmla="*/ 1028 w 2757"/>
                <a:gd name="T77" fmla="*/ 120 h 1228"/>
                <a:gd name="T78" fmla="*/ 1247 w 2757"/>
                <a:gd name="T79" fmla="*/ 185 h 1228"/>
                <a:gd name="T80" fmla="*/ 1474 w 2757"/>
                <a:gd name="T81" fmla="*/ 237 h 1228"/>
                <a:gd name="T82" fmla="*/ 1712 w 2757"/>
                <a:gd name="T83" fmla="*/ 275 h 1228"/>
                <a:gd name="T84" fmla="*/ 1901 w 2757"/>
                <a:gd name="T85" fmla="*/ 302 h 1228"/>
                <a:gd name="T86" fmla="*/ 2063 w 2757"/>
                <a:gd name="T87" fmla="*/ 346 h 1228"/>
                <a:gd name="T88" fmla="*/ 2216 w 2757"/>
                <a:gd name="T89" fmla="*/ 411 h 1228"/>
                <a:gd name="T90" fmla="*/ 2362 w 2757"/>
                <a:gd name="T91" fmla="*/ 496 h 1228"/>
                <a:gd name="T92" fmla="*/ 2467 w 2757"/>
                <a:gd name="T93" fmla="*/ 574 h 1228"/>
                <a:gd name="T94" fmla="*/ 2549 w 2757"/>
                <a:gd name="T95" fmla="*/ 650 h 1228"/>
                <a:gd name="T96" fmla="*/ 2617 w 2757"/>
                <a:gd name="T97" fmla="*/ 729 h 1228"/>
                <a:gd name="T98" fmla="*/ 2671 w 2757"/>
                <a:gd name="T99" fmla="*/ 813 h 1228"/>
                <a:gd name="T100" fmla="*/ 2712 w 2757"/>
                <a:gd name="T101" fmla="*/ 901 h 1228"/>
                <a:gd name="T102" fmla="*/ 2739 w 2757"/>
                <a:gd name="T103" fmla="*/ 994 h 1228"/>
                <a:gd name="T104" fmla="*/ 2754 w 2757"/>
                <a:gd name="T105" fmla="*/ 1092 h 1228"/>
                <a:gd name="T106" fmla="*/ 2757 w 2757"/>
                <a:gd name="T107" fmla="*/ 1195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57" h="1228">
                  <a:moveTo>
                    <a:pt x="2714" y="1228"/>
                  </a:moveTo>
                  <a:lnTo>
                    <a:pt x="2715" y="1218"/>
                  </a:lnTo>
                  <a:lnTo>
                    <a:pt x="2716" y="1192"/>
                  </a:lnTo>
                  <a:lnTo>
                    <a:pt x="2718" y="1167"/>
                  </a:lnTo>
                  <a:lnTo>
                    <a:pt x="2718" y="1143"/>
                  </a:lnTo>
                  <a:lnTo>
                    <a:pt x="2718" y="1118"/>
                  </a:lnTo>
                  <a:lnTo>
                    <a:pt x="2715" y="1095"/>
                  </a:lnTo>
                  <a:lnTo>
                    <a:pt x="2713" y="1071"/>
                  </a:lnTo>
                  <a:lnTo>
                    <a:pt x="2711" y="1048"/>
                  </a:lnTo>
                  <a:lnTo>
                    <a:pt x="2706" y="1025"/>
                  </a:lnTo>
                  <a:lnTo>
                    <a:pt x="2701" y="1002"/>
                  </a:lnTo>
                  <a:lnTo>
                    <a:pt x="2697" y="979"/>
                  </a:lnTo>
                  <a:lnTo>
                    <a:pt x="2690" y="957"/>
                  </a:lnTo>
                  <a:lnTo>
                    <a:pt x="2683" y="936"/>
                  </a:lnTo>
                  <a:lnTo>
                    <a:pt x="2676" y="914"/>
                  </a:lnTo>
                  <a:lnTo>
                    <a:pt x="2667" y="893"/>
                  </a:lnTo>
                  <a:lnTo>
                    <a:pt x="2658" y="872"/>
                  </a:lnTo>
                  <a:lnTo>
                    <a:pt x="2648" y="852"/>
                  </a:lnTo>
                  <a:lnTo>
                    <a:pt x="2637" y="831"/>
                  </a:lnTo>
                  <a:lnTo>
                    <a:pt x="2625" y="811"/>
                  </a:lnTo>
                  <a:lnTo>
                    <a:pt x="2612" y="791"/>
                  </a:lnTo>
                  <a:lnTo>
                    <a:pt x="2599" y="772"/>
                  </a:lnTo>
                  <a:lnTo>
                    <a:pt x="2584" y="752"/>
                  </a:lnTo>
                  <a:lnTo>
                    <a:pt x="2570" y="733"/>
                  </a:lnTo>
                  <a:lnTo>
                    <a:pt x="2555" y="714"/>
                  </a:lnTo>
                  <a:lnTo>
                    <a:pt x="2537" y="695"/>
                  </a:lnTo>
                  <a:lnTo>
                    <a:pt x="2520" y="676"/>
                  </a:lnTo>
                  <a:lnTo>
                    <a:pt x="2502" y="658"/>
                  </a:lnTo>
                  <a:lnTo>
                    <a:pt x="2482" y="640"/>
                  </a:lnTo>
                  <a:lnTo>
                    <a:pt x="2463" y="622"/>
                  </a:lnTo>
                  <a:lnTo>
                    <a:pt x="2442" y="604"/>
                  </a:lnTo>
                  <a:lnTo>
                    <a:pt x="2420" y="587"/>
                  </a:lnTo>
                  <a:lnTo>
                    <a:pt x="2397" y="570"/>
                  </a:lnTo>
                  <a:lnTo>
                    <a:pt x="2375" y="552"/>
                  </a:lnTo>
                  <a:lnTo>
                    <a:pt x="2340" y="528"/>
                  </a:lnTo>
                  <a:lnTo>
                    <a:pt x="2306" y="507"/>
                  </a:lnTo>
                  <a:lnTo>
                    <a:pt x="2270" y="485"/>
                  </a:lnTo>
                  <a:lnTo>
                    <a:pt x="2235" y="465"/>
                  </a:lnTo>
                  <a:lnTo>
                    <a:pt x="2199" y="446"/>
                  </a:lnTo>
                  <a:lnTo>
                    <a:pt x="2162" y="429"/>
                  </a:lnTo>
                  <a:lnTo>
                    <a:pt x="2126" y="413"/>
                  </a:lnTo>
                  <a:lnTo>
                    <a:pt x="2088" y="398"/>
                  </a:lnTo>
                  <a:lnTo>
                    <a:pt x="2050" y="384"/>
                  </a:lnTo>
                  <a:lnTo>
                    <a:pt x="2011" y="371"/>
                  </a:lnTo>
                  <a:lnTo>
                    <a:pt x="1972" y="360"/>
                  </a:lnTo>
                  <a:lnTo>
                    <a:pt x="1933" y="349"/>
                  </a:lnTo>
                  <a:lnTo>
                    <a:pt x="1893" y="340"/>
                  </a:lnTo>
                  <a:lnTo>
                    <a:pt x="1851" y="333"/>
                  </a:lnTo>
                  <a:lnTo>
                    <a:pt x="1810" y="326"/>
                  </a:lnTo>
                  <a:lnTo>
                    <a:pt x="1768" y="321"/>
                  </a:lnTo>
                  <a:lnTo>
                    <a:pt x="1706" y="314"/>
                  </a:lnTo>
                  <a:lnTo>
                    <a:pt x="1645" y="306"/>
                  </a:lnTo>
                  <a:lnTo>
                    <a:pt x="1585" y="297"/>
                  </a:lnTo>
                  <a:lnTo>
                    <a:pt x="1526" y="286"/>
                  </a:lnTo>
                  <a:lnTo>
                    <a:pt x="1467" y="276"/>
                  </a:lnTo>
                  <a:lnTo>
                    <a:pt x="1409" y="265"/>
                  </a:lnTo>
                  <a:lnTo>
                    <a:pt x="1350" y="252"/>
                  </a:lnTo>
                  <a:lnTo>
                    <a:pt x="1294" y="238"/>
                  </a:lnTo>
                  <a:lnTo>
                    <a:pt x="1237" y="224"/>
                  </a:lnTo>
                  <a:lnTo>
                    <a:pt x="1180" y="208"/>
                  </a:lnTo>
                  <a:lnTo>
                    <a:pt x="1125" y="192"/>
                  </a:lnTo>
                  <a:lnTo>
                    <a:pt x="1070" y="175"/>
                  </a:lnTo>
                  <a:lnTo>
                    <a:pt x="1015" y="158"/>
                  </a:lnTo>
                  <a:lnTo>
                    <a:pt x="960" y="138"/>
                  </a:lnTo>
                  <a:lnTo>
                    <a:pt x="906" y="119"/>
                  </a:lnTo>
                  <a:lnTo>
                    <a:pt x="853" y="98"/>
                  </a:lnTo>
                  <a:lnTo>
                    <a:pt x="803" y="80"/>
                  </a:lnTo>
                  <a:lnTo>
                    <a:pt x="757" y="64"/>
                  </a:lnTo>
                  <a:lnTo>
                    <a:pt x="734" y="58"/>
                  </a:lnTo>
                  <a:lnTo>
                    <a:pt x="714" y="52"/>
                  </a:lnTo>
                  <a:lnTo>
                    <a:pt x="692" y="48"/>
                  </a:lnTo>
                  <a:lnTo>
                    <a:pt x="672" y="44"/>
                  </a:lnTo>
                  <a:lnTo>
                    <a:pt x="652" y="42"/>
                  </a:lnTo>
                  <a:lnTo>
                    <a:pt x="632" y="40"/>
                  </a:lnTo>
                  <a:lnTo>
                    <a:pt x="614" y="39"/>
                  </a:lnTo>
                  <a:lnTo>
                    <a:pt x="595" y="39"/>
                  </a:lnTo>
                  <a:lnTo>
                    <a:pt x="577" y="40"/>
                  </a:lnTo>
                  <a:lnTo>
                    <a:pt x="559" y="42"/>
                  </a:lnTo>
                  <a:lnTo>
                    <a:pt x="541" y="45"/>
                  </a:lnTo>
                  <a:lnTo>
                    <a:pt x="524" y="49"/>
                  </a:lnTo>
                  <a:lnTo>
                    <a:pt x="507" y="55"/>
                  </a:lnTo>
                  <a:lnTo>
                    <a:pt x="490" y="60"/>
                  </a:lnTo>
                  <a:lnTo>
                    <a:pt x="474" y="67"/>
                  </a:lnTo>
                  <a:lnTo>
                    <a:pt x="457" y="75"/>
                  </a:lnTo>
                  <a:lnTo>
                    <a:pt x="439" y="84"/>
                  </a:lnTo>
                  <a:lnTo>
                    <a:pt x="423" y="95"/>
                  </a:lnTo>
                  <a:lnTo>
                    <a:pt x="406" y="106"/>
                  </a:lnTo>
                  <a:lnTo>
                    <a:pt x="389" y="119"/>
                  </a:lnTo>
                  <a:lnTo>
                    <a:pt x="372" y="133"/>
                  </a:lnTo>
                  <a:lnTo>
                    <a:pt x="354" y="148"/>
                  </a:lnTo>
                  <a:lnTo>
                    <a:pt x="337" y="162"/>
                  </a:lnTo>
                  <a:lnTo>
                    <a:pt x="320" y="180"/>
                  </a:lnTo>
                  <a:lnTo>
                    <a:pt x="283" y="218"/>
                  </a:lnTo>
                  <a:lnTo>
                    <a:pt x="244" y="259"/>
                  </a:lnTo>
                  <a:lnTo>
                    <a:pt x="228" y="278"/>
                  </a:lnTo>
                  <a:lnTo>
                    <a:pt x="212" y="298"/>
                  </a:lnTo>
                  <a:lnTo>
                    <a:pt x="196" y="320"/>
                  </a:lnTo>
                  <a:lnTo>
                    <a:pt x="180" y="341"/>
                  </a:lnTo>
                  <a:lnTo>
                    <a:pt x="164" y="365"/>
                  </a:lnTo>
                  <a:lnTo>
                    <a:pt x="147" y="391"/>
                  </a:lnTo>
                  <a:lnTo>
                    <a:pt x="131" y="417"/>
                  </a:lnTo>
                  <a:lnTo>
                    <a:pt x="115" y="445"/>
                  </a:lnTo>
                  <a:lnTo>
                    <a:pt x="101" y="468"/>
                  </a:lnTo>
                  <a:lnTo>
                    <a:pt x="87" y="491"/>
                  </a:lnTo>
                  <a:lnTo>
                    <a:pt x="73" y="513"/>
                  </a:lnTo>
                  <a:lnTo>
                    <a:pt x="59" y="536"/>
                  </a:lnTo>
                  <a:lnTo>
                    <a:pt x="45" y="559"/>
                  </a:lnTo>
                  <a:lnTo>
                    <a:pt x="30" y="581"/>
                  </a:lnTo>
                  <a:lnTo>
                    <a:pt x="15" y="604"/>
                  </a:lnTo>
                  <a:lnTo>
                    <a:pt x="0" y="627"/>
                  </a:lnTo>
                  <a:lnTo>
                    <a:pt x="0" y="555"/>
                  </a:lnTo>
                  <a:lnTo>
                    <a:pt x="21" y="523"/>
                  </a:lnTo>
                  <a:lnTo>
                    <a:pt x="41" y="491"/>
                  </a:lnTo>
                  <a:lnTo>
                    <a:pt x="61" y="457"/>
                  </a:lnTo>
                  <a:lnTo>
                    <a:pt x="80" y="425"/>
                  </a:lnTo>
                  <a:lnTo>
                    <a:pt x="98" y="396"/>
                  </a:lnTo>
                  <a:lnTo>
                    <a:pt x="115" y="369"/>
                  </a:lnTo>
                  <a:lnTo>
                    <a:pt x="131" y="343"/>
                  </a:lnTo>
                  <a:lnTo>
                    <a:pt x="148" y="318"/>
                  </a:lnTo>
                  <a:lnTo>
                    <a:pt x="164" y="296"/>
                  </a:lnTo>
                  <a:lnTo>
                    <a:pt x="181" y="274"/>
                  </a:lnTo>
                  <a:lnTo>
                    <a:pt x="198" y="253"/>
                  </a:lnTo>
                  <a:lnTo>
                    <a:pt x="215" y="232"/>
                  </a:lnTo>
                  <a:lnTo>
                    <a:pt x="256" y="189"/>
                  </a:lnTo>
                  <a:lnTo>
                    <a:pt x="295" y="149"/>
                  </a:lnTo>
                  <a:lnTo>
                    <a:pt x="313" y="132"/>
                  </a:lnTo>
                  <a:lnTo>
                    <a:pt x="333" y="114"/>
                  </a:lnTo>
                  <a:lnTo>
                    <a:pt x="351" y="99"/>
                  </a:lnTo>
                  <a:lnTo>
                    <a:pt x="369" y="84"/>
                  </a:lnTo>
                  <a:lnTo>
                    <a:pt x="388" y="72"/>
                  </a:lnTo>
                  <a:lnTo>
                    <a:pt x="406" y="59"/>
                  </a:lnTo>
                  <a:lnTo>
                    <a:pt x="423" y="48"/>
                  </a:lnTo>
                  <a:lnTo>
                    <a:pt x="442" y="39"/>
                  </a:lnTo>
                  <a:lnTo>
                    <a:pt x="460" y="29"/>
                  </a:lnTo>
                  <a:lnTo>
                    <a:pt x="478" y="23"/>
                  </a:lnTo>
                  <a:lnTo>
                    <a:pt x="497" y="16"/>
                  </a:lnTo>
                  <a:lnTo>
                    <a:pt x="515" y="10"/>
                  </a:lnTo>
                  <a:lnTo>
                    <a:pt x="533" y="6"/>
                  </a:lnTo>
                  <a:lnTo>
                    <a:pt x="553" y="3"/>
                  </a:lnTo>
                  <a:lnTo>
                    <a:pt x="571" y="1"/>
                  </a:lnTo>
                  <a:lnTo>
                    <a:pt x="591" y="0"/>
                  </a:lnTo>
                  <a:lnTo>
                    <a:pt x="611" y="0"/>
                  </a:lnTo>
                  <a:lnTo>
                    <a:pt x="632" y="0"/>
                  </a:lnTo>
                  <a:lnTo>
                    <a:pt x="653" y="2"/>
                  </a:lnTo>
                  <a:lnTo>
                    <a:pt x="673" y="4"/>
                  </a:lnTo>
                  <a:lnTo>
                    <a:pt x="695" y="9"/>
                  </a:lnTo>
                  <a:lnTo>
                    <a:pt x="718" y="13"/>
                  </a:lnTo>
                  <a:lnTo>
                    <a:pt x="741" y="19"/>
                  </a:lnTo>
                  <a:lnTo>
                    <a:pt x="765" y="26"/>
                  </a:lnTo>
                  <a:lnTo>
                    <a:pt x="789" y="33"/>
                  </a:lnTo>
                  <a:lnTo>
                    <a:pt x="814" y="42"/>
                  </a:lnTo>
                  <a:lnTo>
                    <a:pt x="841" y="51"/>
                  </a:lnTo>
                  <a:lnTo>
                    <a:pt x="867" y="62"/>
                  </a:lnTo>
                  <a:lnTo>
                    <a:pt x="920" y="82"/>
                  </a:lnTo>
                  <a:lnTo>
                    <a:pt x="974" y="102"/>
                  </a:lnTo>
                  <a:lnTo>
                    <a:pt x="1028" y="120"/>
                  </a:lnTo>
                  <a:lnTo>
                    <a:pt x="1082" y="138"/>
                  </a:lnTo>
                  <a:lnTo>
                    <a:pt x="1137" y="154"/>
                  </a:lnTo>
                  <a:lnTo>
                    <a:pt x="1192" y="171"/>
                  </a:lnTo>
                  <a:lnTo>
                    <a:pt x="1247" y="185"/>
                  </a:lnTo>
                  <a:lnTo>
                    <a:pt x="1303" y="200"/>
                  </a:lnTo>
                  <a:lnTo>
                    <a:pt x="1359" y="213"/>
                  </a:lnTo>
                  <a:lnTo>
                    <a:pt x="1417" y="226"/>
                  </a:lnTo>
                  <a:lnTo>
                    <a:pt x="1474" y="237"/>
                  </a:lnTo>
                  <a:lnTo>
                    <a:pt x="1533" y="247"/>
                  </a:lnTo>
                  <a:lnTo>
                    <a:pt x="1591" y="258"/>
                  </a:lnTo>
                  <a:lnTo>
                    <a:pt x="1651" y="267"/>
                  </a:lnTo>
                  <a:lnTo>
                    <a:pt x="1712" y="275"/>
                  </a:lnTo>
                  <a:lnTo>
                    <a:pt x="1772" y="282"/>
                  </a:lnTo>
                  <a:lnTo>
                    <a:pt x="1816" y="287"/>
                  </a:lnTo>
                  <a:lnTo>
                    <a:pt x="1858" y="294"/>
                  </a:lnTo>
                  <a:lnTo>
                    <a:pt x="1901" y="302"/>
                  </a:lnTo>
                  <a:lnTo>
                    <a:pt x="1942" y="312"/>
                  </a:lnTo>
                  <a:lnTo>
                    <a:pt x="1983" y="322"/>
                  </a:lnTo>
                  <a:lnTo>
                    <a:pt x="2024" y="333"/>
                  </a:lnTo>
                  <a:lnTo>
                    <a:pt x="2063" y="346"/>
                  </a:lnTo>
                  <a:lnTo>
                    <a:pt x="2102" y="361"/>
                  </a:lnTo>
                  <a:lnTo>
                    <a:pt x="2141" y="376"/>
                  </a:lnTo>
                  <a:lnTo>
                    <a:pt x="2178" y="393"/>
                  </a:lnTo>
                  <a:lnTo>
                    <a:pt x="2216" y="411"/>
                  </a:lnTo>
                  <a:lnTo>
                    <a:pt x="2253" y="430"/>
                  </a:lnTo>
                  <a:lnTo>
                    <a:pt x="2290" y="450"/>
                  </a:lnTo>
                  <a:lnTo>
                    <a:pt x="2326" y="473"/>
                  </a:lnTo>
                  <a:lnTo>
                    <a:pt x="2362" y="496"/>
                  </a:lnTo>
                  <a:lnTo>
                    <a:pt x="2397" y="520"/>
                  </a:lnTo>
                  <a:lnTo>
                    <a:pt x="2422" y="539"/>
                  </a:lnTo>
                  <a:lnTo>
                    <a:pt x="2445" y="556"/>
                  </a:lnTo>
                  <a:lnTo>
                    <a:pt x="2467" y="574"/>
                  </a:lnTo>
                  <a:lnTo>
                    <a:pt x="2489" y="593"/>
                  </a:lnTo>
                  <a:lnTo>
                    <a:pt x="2510" y="612"/>
                  </a:lnTo>
                  <a:lnTo>
                    <a:pt x="2529" y="630"/>
                  </a:lnTo>
                  <a:lnTo>
                    <a:pt x="2549" y="650"/>
                  </a:lnTo>
                  <a:lnTo>
                    <a:pt x="2567" y="669"/>
                  </a:lnTo>
                  <a:lnTo>
                    <a:pt x="2584" y="689"/>
                  </a:lnTo>
                  <a:lnTo>
                    <a:pt x="2601" y="710"/>
                  </a:lnTo>
                  <a:lnTo>
                    <a:pt x="2617" y="729"/>
                  </a:lnTo>
                  <a:lnTo>
                    <a:pt x="2632" y="750"/>
                  </a:lnTo>
                  <a:lnTo>
                    <a:pt x="2645" y="770"/>
                  </a:lnTo>
                  <a:lnTo>
                    <a:pt x="2659" y="792"/>
                  </a:lnTo>
                  <a:lnTo>
                    <a:pt x="2671" y="813"/>
                  </a:lnTo>
                  <a:lnTo>
                    <a:pt x="2682" y="835"/>
                  </a:lnTo>
                  <a:lnTo>
                    <a:pt x="2693" y="856"/>
                  </a:lnTo>
                  <a:lnTo>
                    <a:pt x="2703" y="879"/>
                  </a:lnTo>
                  <a:lnTo>
                    <a:pt x="2712" y="901"/>
                  </a:lnTo>
                  <a:lnTo>
                    <a:pt x="2720" y="924"/>
                  </a:lnTo>
                  <a:lnTo>
                    <a:pt x="2728" y="947"/>
                  </a:lnTo>
                  <a:lnTo>
                    <a:pt x="2734" y="971"/>
                  </a:lnTo>
                  <a:lnTo>
                    <a:pt x="2739" y="994"/>
                  </a:lnTo>
                  <a:lnTo>
                    <a:pt x="2745" y="1018"/>
                  </a:lnTo>
                  <a:lnTo>
                    <a:pt x="2749" y="1042"/>
                  </a:lnTo>
                  <a:lnTo>
                    <a:pt x="2752" y="1067"/>
                  </a:lnTo>
                  <a:lnTo>
                    <a:pt x="2754" y="1092"/>
                  </a:lnTo>
                  <a:lnTo>
                    <a:pt x="2757" y="1117"/>
                  </a:lnTo>
                  <a:lnTo>
                    <a:pt x="2757" y="1142"/>
                  </a:lnTo>
                  <a:lnTo>
                    <a:pt x="2757" y="1168"/>
                  </a:lnTo>
                  <a:lnTo>
                    <a:pt x="2757" y="1195"/>
                  </a:lnTo>
                  <a:lnTo>
                    <a:pt x="2754" y="1221"/>
                  </a:lnTo>
                  <a:lnTo>
                    <a:pt x="2754" y="1228"/>
                  </a:lnTo>
                  <a:lnTo>
                    <a:pt x="2714" y="122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7" name="Freeform 25">
              <a:extLst>
                <a:ext uri="{FF2B5EF4-FFF2-40B4-BE49-F238E27FC236}">
                  <a16:creationId xmlns:a16="http://schemas.microsoft.com/office/drawing/2014/main" id="{1EF82A8D-7177-4D52-B012-8818CA840A4C}"/>
                </a:ext>
              </a:extLst>
            </p:cNvPr>
            <p:cNvSpPr>
              <a:spLocks/>
            </p:cNvSpPr>
            <p:nvPr userDrawn="1"/>
          </p:nvSpPr>
          <p:spPr bwMode="auto">
            <a:xfrm>
              <a:off x="10776560" y="1991333"/>
              <a:ext cx="1419057" cy="2005290"/>
            </a:xfrm>
            <a:custGeom>
              <a:avLst/>
              <a:gdLst>
                <a:gd name="T0" fmla="*/ 972 w 2136"/>
                <a:gd name="T1" fmla="*/ 2995 h 3013"/>
                <a:gd name="T2" fmla="*/ 634 w 2136"/>
                <a:gd name="T3" fmla="*/ 2880 h 3013"/>
                <a:gd name="T4" fmla="*/ 299 w 2136"/>
                <a:gd name="T5" fmla="*/ 2705 h 3013"/>
                <a:gd name="T6" fmla="*/ 92 w 2136"/>
                <a:gd name="T7" fmla="*/ 2571 h 3013"/>
                <a:gd name="T8" fmla="*/ 1 w 2136"/>
                <a:gd name="T9" fmla="*/ 2335 h 3013"/>
                <a:gd name="T10" fmla="*/ 48 w 2136"/>
                <a:gd name="T11" fmla="*/ 2014 h 3013"/>
                <a:gd name="T12" fmla="*/ 202 w 2136"/>
                <a:gd name="T13" fmla="*/ 1656 h 3013"/>
                <a:gd name="T14" fmla="*/ 321 w 2136"/>
                <a:gd name="T15" fmla="*/ 1452 h 3013"/>
                <a:gd name="T16" fmla="*/ 453 w 2136"/>
                <a:gd name="T17" fmla="*/ 1214 h 3013"/>
                <a:gd name="T18" fmla="*/ 569 w 2136"/>
                <a:gd name="T19" fmla="*/ 966 h 3013"/>
                <a:gd name="T20" fmla="*/ 700 w 2136"/>
                <a:gd name="T21" fmla="*/ 738 h 3013"/>
                <a:gd name="T22" fmla="*/ 903 w 2136"/>
                <a:gd name="T23" fmla="*/ 644 h 3013"/>
                <a:gd name="T24" fmla="*/ 1054 w 2136"/>
                <a:gd name="T25" fmla="*/ 663 h 3013"/>
                <a:gd name="T26" fmla="*/ 1167 w 2136"/>
                <a:gd name="T27" fmla="*/ 779 h 3013"/>
                <a:gd name="T28" fmla="*/ 1285 w 2136"/>
                <a:gd name="T29" fmla="*/ 1026 h 3013"/>
                <a:gd name="T30" fmla="*/ 1394 w 2136"/>
                <a:gd name="T31" fmla="*/ 1120 h 3013"/>
                <a:gd name="T32" fmla="*/ 1465 w 2136"/>
                <a:gd name="T33" fmla="*/ 1068 h 3013"/>
                <a:gd name="T34" fmla="*/ 1527 w 2136"/>
                <a:gd name="T35" fmla="*/ 827 h 3013"/>
                <a:gd name="T36" fmla="*/ 1470 w 2136"/>
                <a:gd name="T37" fmla="*/ 496 h 3013"/>
                <a:gd name="T38" fmla="*/ 1475 w 2136"/>
                <a:gd name="T39" fmla="*/ 249 h 3013"/>
                <a:gd name="T40" fmla="*/ 1570 w 2136"/>
                <a:gd name="T41" fmla="*/ 60 h 3013"/>
                <a:gd name="T42" fmla="*/ 1650 w 2136"/>
                <a:gd name="T43" fmla="*/ 6 h 3013"/>
                <a:gd name="T44" fmla="*/ 1740 w 2136"/>
                <a:gd name="T45" fmla="*/ 7 h 3013"/>
                <a:gd name="T46" fmla="*/ 1915 w 2136"/>
                <a:gd name="T47" fmla="*/ 120 h 3013"/>
                <a:gd name="T48" fmla="*/ 2136 w 2136"/>
                <a:gd name="T49" fmla="*/ 301 h 3013"/>
                <a:gd name="T50" fmla="*/ 1870 w 2136"/>
                <a:gd name="T51" fmla="*/ 132 h 3013"/>
                <a:gd name="T52" fmla="*/ 1715 w 2136"/>
                <a:gd name="T53" fmla="*/ 42 h 3013"/>
                <a:gd name="T54" fmla="*/ 1584 w 2136"/>
                <a:gd name="T55" fmla="*/ 105 h 3013"/>
                <a:gd name="T56" fmla="*/ 1504 w 2136"/>
                <a:gd name="T57" fmla="*/ 309 h 3013"/>
                <a:gd name="T58" fmla="*/ 1521 w 2136"/>
                <a:gd name="T59" fmla="*/ 545 h 3013"/>
                <a:gd name="T60" fmla="*/ 1567 w 2136"/>
                <a:gd name="T61" fmla="*/ 879 h 3013"/>
                <a:gd name="T62" fmla="*/ 1499 w 2136"/>
                <a:gd name="T63" fmla="*/ 1088 h 3013"/>
                <a:gd name="T64" fmla="*/ 1397 w 2136"/>
                <a:gd name="T65" fmla="*/ 1159 h 3013"/>
                <a:gd name="T66" fmla="*/ 1293 w 2136"/>
                <a:gd name="T67" fmla="*/ 1099 h 3013"/>
                <a:gd name="T68" fmla="*/ 1174 w 2136"/>
                <a:gd name="T69" fmla="*/ 903 h 3013"/>
                <a:gd name="T70" fmla="*/ 1099 w 2136"/>
                <a:gd name="T71" fmla="*/ 745 h 3013"/>
                <a:gd name="T72" fmla="*/ 956 w 2136"/>
                <a:gd name="T73" fmla="*/ 682 h 3013"/>
                <a:gd name="T74" fmla="*/ 762 w 2136"/>
                <a:gd name="T75" fmla="*/ 735 h 3013"/>
                <a:gd name="T76" fmla="*/ 631 w 2136"/>
                <a:gd name="T77" fmla="*/ 926 h 3013"/>
                <a:gd name="T78" fmla="*/ 515 w 2136"/>
                <a:gd name="T79" fmla="*/ 1176 h 3013"/>
                <a:gd name="T80" fmla="*/ 387 w 2136"/>
                <a:gd name="T81" fmla="*/ 1420 h 3013"/>
                <a:gd name="T82" fmla="*/ 262 w 2136"/>
                <a:gd name="T83" fmla="*/ 1630 h 3013"/>
                <a:gd name="T84" fmla="*/ 110 w 2136"/>
                <a:gd name="T85" fmla="*/ 1951 h 3013"/>
                <a:gd name="T86" fmla="*/ 41 w 2136"/>
                <a:gd name="T87" fmla="*/ 2272 h 3013"/>
                <a:gd name="T88" fmla="*/ 92 w 2136"/>
                <a:gd name="T89" fmla="*/ 2504 h 3013"/>
                <a:gd name="T90" fmla="*/ 273 w 2136"/>
                <a:gd name="T91" fmla="*/ 2645 h 3013"/>
                <a:gd name="T92" fmla="*/ 579 w 2136"/>
                <a:gd name="T93" fmla="*/ 2810 h 3013"/>
                <a:gd name="T94" fmla="*/ 903 w 2136"/>
                <a:gd name="T95" fmla="*/ 2940 h 3013"/>
                <a:gd name="T96" fmla="*/ 1244 w 2136"/>
                <a:gd name="T97" fmla="*/ 2970 h 3013"/>
                <a:gd name="T98" fmla="*/ 1566 w 2136"/>
                <a:gd name="T99" fmla="*/ 2875 h 3013"/>
                <a:gd name="T100" fmla="*/ 1817 w 2136"/>
                <a:gd name="T101" fmla="*/ 2637 h 3013"/>
                <a:gd name="T102" fmla="*/ 1944 w 2136"/>
                <a:gd name="T103" fmla="*/ 2264 h 3013"/>
                <a:gd name="T104" fmla="*/ 2008 w 2136"/>
                <a:gd name="T105" fmla="*/ 2088 h 3013"/>
                <a:gd name="T106" fmla="*/ 2097 w 2136"/>
                <a:gd name="T107" fmla="*/ 1996 h 3013"/>
                <a:gd name="T108" fmla="*/ 2051 w 2136"/>
                <a:gd name="T109" fmla="*/ 2095 h 3013"/>
                <a:gd name="T110" fmla="*/ 1975 w 2136"/>
                <a:gd name="T111" fmla="*/ 2313 h 3013"/>
                <a:gd name="T112" fmla="*/ 1855 w 2136"/>
                <a:gd name="T113" fmla="*/ 2652 h 3013"/>
                <a:gd name="T114" fmla="*/ 1639 w 2136"/>
                <a:gd name="T115" fmla="*/ 2877 h 3013"/>
                <a:gd name="T116" fmla="*/ 1363 w 2136"/>
                <a:gd name="T117" fmla="*/ 2993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6" h="3013">
                  <a:moveTo>
                    <a:pt x="1162" y="3013"/>
                  </a:moveTo>
                  <a:lnTo>
                    <a:pt x="1139" y="3013"/>
                  </a:lnTo>
                  <a:lnTo>
                    <a:pt x="1115" y="3012"/>
                  </a:lnTo>
                  <a:lnTo>
                    <a:pt x="1091" y="3011"/>
                  </a:lnTo>
                  <a:lnTo>
                    <a:pt x="1067" y="3009"/>
                  </a:lnTo>
                  <a:lnTo>
                    <a:pt x="1043" y="3006"/>
                  </a:lnTo>
                  <a:lnTo>
                    <a:pt x="1019" y="3003"/>
                  </a:lnTo>
                  <a:lnTo>
                    <a:pt x="996" y="3000"/>
                  </a:lnTo>
                  <a:lnTo>
                    <a:pt x="972" y="2995"/>
                  </a:lnTo>
                  <a:lnTo>
                    <a:pt x="933" y="2987"/>
                  </a:lnTo>
                  <a:lnTo>
                    <a:pt x="894" y="2978"/>
                  </a:lnTo>
                  <a:lnTo>
                    <a:pt x="856" y="2967"/>
                  </a:lnTo>
                  <a:lnTo>
                    <a:pt x="818" y="2955"/>
                  </a:lnTo>
                  <a:lnTo>
                    <a:pt x="780" y="2942"/>
                  </a:lnTo>
                  <a:lnTo>
                    <a:pt x="743" y="2928"/>
                  </a:lnTo>
                  <a:lnTo>
                    <a:pt x="707" y="2914"/>
                  </a:lnTo>
                  <a:lnTo>
                    <a:pt x="670" y="2897"/>
                  </a:lnTo>
                  <a:lnTo>
                    <a:pt x="634" y="2880"/>
                  </a:lnTo>
                  <a:lnTo>
                    <a:pt x="599" y="2863"/>
                  </a:lnTo>
                  <a:lnTo>
                    <a:pt x="563" y="2846"/>
                  </a:lnTo>
                  <a:lnTo>
                    <a:pt x="528" y="2828"/>
                  </a:lnTo>
                  <a:lnTo>
                    <a:pt x="459" y="2791"/>
                  </a:lnTo>
                  <a:lnTo>
                    <a:pt x="389" y="2753"/>
                  </a:lnTo>
                  <a:lnTo>
                    <a:pt x="367" y="2742"/>
                  </a:lnTo>
                  <a:lnTo>
                    <a:pt x="345" y="2729"/>
                  </a:lnTo>
                  <a:lnTo>
                    <a:pt x="322" y="2716"/>
                  </a:lnTo>
                  <a:lnTo>
                    <a:pt x="299" y="2705"/>
                  </a:lnTo>
                  <a:lnTo>
                    <a:pt x="278" y="2692"/>
                  </a:lnTo>
                  <a:lnTo>
                    <a:pt x="255" y="2681"/>
                  </a:lnTo>
                  <a:lnTo>
                    <a:pt x="232" y="2668"/>
                  </a:lnTo>
                  <a:lnTo>
                    <a:pt x="209" y="2657"/>
                  </a:lnTo>
                  <a:lnTo>
                    <a:pt x="182" y="2642"/>
                  </a:lnTo>
                  <a:lnTo>
                    <a:pt x="157" y="2626"/>
                  </a:lnTo>
                  <a:lnTo>
                    <a:pt x="133" y="2608"/>
                  </a:lnTo>
                  <a:lnTo>
                    <a:pt x="112" y="2590"/>
                  </a:lnTo>
                  <a:lnTo>
                    <a:pt x="92" y="2571"/>
                  </a:lnTo>
                  <a:lnTo>
                    <a:pt x="75" y="2549"/>
                  </a:lnTo>
                  <a:lnTo>
                    <a:pt x="59" y="2527"/>
                  </a:lnTo>
                  <a:lnTo>
                    <a:pt x="45" y="2503"/>
                  </a:lnTo>
                  <a:lnTo>
                    <a:pt x="32" y="2478"/>
                  </a:lnTo>
                  <a:lnTo>
                    <a:pt x="23" y="2451"/>
                  </a:lnTo>
                  <a:lnTo>
                    <a:pt x="14" y="2425"/>
                  </a:lnTo>
                  <a:lnTo>
                    <a:pt x="8" y="2396"/>
                  </a:lnTo>
                  <a:lnTo>
                    <a:pt x="3" y="2366"/>
                  </a:lnTo>
                  <a:lnTo>
                    <a:pt x="1" y="2335"/>
                  </a:lnTo>
                  <a:lnTo>
                    <a:pt x="0" y="2302"/>
                  </a:lnTo>
                  <a:lnTo>
                    <a:pt x="1" y="2269"/>
                  </a:lnTo>
                  <a:lnTo>
                    <a:pt x="5" y="2233"/>
                  </a:lnTo>
                  <a:lnTo>
                    <a:pt x="8" y="2198"/>
                  </a:lnTo>
                  <a:lnTo>
                    <a:pt x="14" y="2161"/>
                  </a:lnTo>
                  <a:lnTo>
                    <a:pt x="21" y="2126"/>
                  </a:lnTo>
                  <a:lnTo>
                    <a:pt x="29" y="2089"/>
                  </a:lnTo>
                  <a:lnTo>
                    <a:pt x="38" y="2052"/>
                  </a:lnTo>
                  <a:lnTo>
                    <a:pt x="48" y="2014"/>
                  </a:lnTo>
                  <a:lnTo>
                    <a:pt x="60" y="1976"/>
                  </a:lnTo>
                  <a:lnTo>
                    <a:pt x="72" y="1939"/>
                  </a:lnTo>
                  <a:lnTo>
                    <a:pt x="87" y="1901"/>
                  </a:lnTo>
                  <a:lnTo>
                    <a:pt x="103" y="1862"/>
                  </a:lnTo>
                  <a:lnTo>
                    <a:pt x="119" y="1822"/>
                  </a:lnTo>
                  <a:lnTo>
                    <a:pt x="139" y="1782"/>
                  </a:lnTo>
                  <a:lnTo>
                    <a:pt x="158" y="1740"/>
                  </a:lnTo>
                  <a:lnTo>
                    <a:pt x="179" y="1699"/>
                  </a:lnTo>
                  <a:lnTo>
                    <a:pt x="202" y="1656"/>
                  </a:lnTo>
                  <a:lnTo>
                    <a:pt x="215" y="1634"/>
                  </a:lnTo>
                  <a:lnTo>
                    <a:pt x="227" y="1612"/>
                  </a:lnTo>
                  <a:lnTo>
                    <a:pt x="240" y="1589"/>
                  </a:lnTo>
                  <a:lnTo>
                    <a:pt x="252" y="1566"/>
                  </a:lnTo>
                  <a:lnTo>
                    <a:pt x="266" y="1544"/>
                  </a:lnTo>
                  <a:lnTo>
                    <a:pt x="279" y="1522"/>
                  </a:lnTo>
                  <a:lnTo>
                    <a:pt x="293" y="1501"/>
                  </a:lnTo>
                  <a:lnTo>
                    <a:pt x="305" y="1479"/>
                  </a:lnTo>
                  <a:lnTo>
                    <a:pt x="321" y="1452"/>
                  </a:lnTo>
                  <a:lnTo>
                    <a:pt x="336" y="1427"/>
                  </a:lnTo>
                  <a:lnTo>
                    <a:pt x="352" y="1401"/>
                  </a:lnTo>
                  <a:lnTo>
                    <a:pt x="367" y="1374"/>
                  </a:lnTo>
                  <a:lnTo>
                    <a:pt x="383" y="1348"/>
                  </a:lnTo>
                  <a:lnTo>
                    <a:pt x="398" y="1322"/>
                  </a:lnTo>
                  <a:lnTo>
                    <a:pt x="412" y="1295"/>
                  </a:lnTo>
                  <a:lnTo>
                    <a:pt x="427" y="1268"/>
                  </a:lnTo>
                  <a:lnTo>
                    <a:pt x="441" y="1241"/>
                  </a:lnTo>
                  <a:lnTo>
                    <a:pt x="453" y="1214"/>
                  </a:lnTo>
                  <a:lnTo>
                    <a:pt x="467" y="1186"/>
                  </a:lnTo>
                  <a:lnTo>
                    <a:pt x="480" y="1160"/>
                  </a:lnTo>
                  <a:lnTo>
                    <a:pt x="492" y="1132"/>
                  </a:lnTo>
                  <a:lnTo>
                    <a:pt x="505" y="1105"/>
                  </a:lnTo>
                  <a:lnTo>
                    <a:pt x="517" y="1077"/>
                  </a:lnTo>
                  <a:lnTo>
                    <a:pt x="530" y="1050"/>
                  </a:lnTo>
                  <a:lnTo>
                    <a:pt x="543" y="1022"/>
                  </a:lnTo>
                  <a:lnTo>
                    <a:pt x="555" y="994"/>
                  </a:lnTo>
                  <a:lnTo>
                    <a:pt x="569" y="966"/>
                  </a:lnTo>
                  <a:lnTo>
                    <a:pt x="582" y="937"/>
                  </a:lnTo>
                  <a:lnTo>
                    <a:pt x="595" y="909"/>
                  </a:lnTo>
                  <a:lnTo>
                    <a:pt x="609" y="881"/>
                  </a:lnTo>
                  <a:lnTo>
                    <a:pt x="623" y="852"/>
                  </a:lnTo>
                  <a:lnTo>
                    <a:pt x="638" y="825"/>
                  </a:lnTo>
                  <a:lnTo>
                    <a:pt x="652" y="801"/>
                  </a:lnTo>
                  <a:lnTo>
                    <a:pt x="667" y="778"/>
                  </a:lnTo>
                  <a:lnTo>
                    <a:pt x="683" y="757"/>
                  </a:lnTo>
                  <a:lnTo>
                    <a:pt x="700" y="738"/>
                  </a:lnTo>
                  <a:lnTo>
                    <a:pt x="718" y="721"/>
                  </a:lnTo>
                  <a:lnTo>
                    <a:pt x="738" y="705"/>
                  </a:lnTo>
                  <a:lnTo>
                    <a:pt x="758" y="691"/>
                  </a:lnTo>
                  <a:lnTo>
                    <a:pt x="780" y="678"/>
                  </a:lnTo>
                  <a:lnTo>
                    <a:pt x="803" y="668"/>
                  </a:lnTo>
                  <a:lnTo>
                    <a:pt x="826" y="659"/>
                  </a:lnTo>
                  <a:lnTo>
                    <a:pt x="851" y="652"/>
                  </a:lnTo>
                  <a:lnTo>
                    <a:pt x="876" y="647"/>
                  </a:lnTo>
                  <a:lnTo>
                    <a:pt x="903" y="644"/>
                  </a:lnTo>
                  <a:lnTo>
                    <a:pt x="929" y="643"/>
                  </a:lnTo>
                  <a:lnTo>
                    <a:pt x="958" y="643"/>
                  </a:lnTo>
                  <a:lnTo>
                    <a:pt x="987" y="645"/>
                  </a:lnTo>
                  <a:lnTo>
                    <a:pt x="999" y="647"/>
                  </a:lnTo>
                  <a:lnTo>
                    <a:pt x="1011" y="649"/>
                  </a:lnTo>
                  <a:lnTo>
                    <a:pt x="1023" y="652"/>
                  </a:lnTo>
                  <a:lnTo>
                    <a:pt x="1034" y="655"/>
                  </a:lnTo>
                  <a:lnTo>
                    <a:pt x="1045" y="660"/>
                  </a:lnTo>
                  <a:lnTo>
                    <a:pt x="1054" y="663"/>
                  </a:lnTo>
                  <a:lnTo>
                    <a:pt x="1065" y="668"/>
                  </a:lnTo>
                  <a:lnTo>
                    <a:pt x="1074" y="674"/>
                  </a:lnTo>
                  <a:lnTo>
                    <a:pt x="1091" y="685"/>
                  </a:lnTo>
                  <a:lnTo>
                    <a:pt x="1107" y="698"/>
                  </a:lnTo>
                  <a:lnTo>
                    <a:pt x="1122" y="711"/>
                  </a:lnTo>
                  <a:lnTo>
                    <a:pt x="1135" y="727"/>
                  </a:lnTo>
                  <a:lnTo>
                    <a:pt x="1146" y="744"/>
                  </a:lnTo>
                  <a:lnTo>
                    <a:pt x="1158" y="761"/>
                  </a:lnTo>
                  <a:lnTo>
                    <a:pt x="1167" y="779"/>
                  </a:lnTo>
                  <a:lnTo>
                    <a:pt x="1176" y="797"/>
                  </a:lnTo>
                  <a:lnTo>
                    <a:pt x="1191" y="835"/>
                  </a:lnTo>
                  <a:lnTo>
                    <a:pt x="1205" y="873"/>
                  </a:lnTo>
                  <a:lnTo>
                    <a:pt x="1214" y="898"/>
                  </a:lnTo>
                  <a:lnTo>
                    <a:pt x="1225" y="924"/>
                  </a:lnTo>
                  <a:lnTo>
                    <a:pt x="1238" y="950"/>
                  </a:lnTo>
                  <a:lnTo>
                    <a:pt x="1252" y="975"/>
                  </a:lnTo>
                  <a:lnTo>
                    <a:pt x="1268" y="1000"/>
                  </a:lnTo>
                  <a:lnTo>
                    <a:pt x="1285" y="1026"/>
                  </a:lnTo>
                  <a:lnTo>
                    <a:pt x="1303" y="1050"/>
                  </a:lnTo>
                  <a:lnTo>
                    <a:pt x="1323" y="1074"/>
                  </a:lnTo>
                  <a:lnTo>
                    <a:pt x="1333" y="1085"/>
                  </a:lnTo>
                  <a:lnTo>
                    <a:pt x="1343" y="1094"/>
                  </a:lnTo>
                  <a:lnTo>
                    <a:pt x="1354" y="1104"/>
                  </a:lnTo>
                  <a:lnTo>
                    <a:pt x="1364" y="1109"/>
                  </a:lnTo>
                  <a:lnTo>
                    <a:pt x="1374" y="1115"/>
                  </a:lnTo>
                  <a:lnTo>
                    <a:pt x="1385" y="1119"/>
                  </a:lnTo>
                  <a:lnTo>
                    <a:pt x="1394" y="1120"/>
                  </a:lnTo>
                  <a:lnTo>
                    <a:pt x="1404" y="1120"/>
                  </a:lnTo>
                  <a:lnTo>
                    <a:pt x="1414" y="1117"/>
                  </a:lnTo>
                  <a:lnTo>
                    <a:pt x="1424" y="1113"/>
                  </a:lnTo>
                  <a:lnTo>
                    <a:pt x="1433" y="1108"/>
                  </a:lnTo>
                  <a:lnTo>
                    <a:pt x="1441" y="1101"/>
                  </a:lnTo>
                  <a:lnTo>
                    <a:pt x="1448" y="1093"/>
                  </a:lnTo>
                  <a:lnTo>
                    <a:pt x="1455" y="1085"/>
                  </a:lnTo>
                  <a:lnTo>
                    <a:pt x="1460" y="1076"/>
                  </a:lnTo>
                  <a:lnTo>
                    <a:pt x="1465" y="1068"/>
                  </a:lnTo>
                  <a:lnTo>
                    <a:pt x="1480" y="1042"/>
                  </a:lnTo>
                  <a:lnTo>
                    <a:pt x="1491" y="1014"/>
                  </a:lnTo>
                  <a:lnTo>
                    <a:pt x="1503" y="988"/>
                  </a:lnTo>
                  <a:lnTo>
                    <a:pt x="1511" y="961"/>
                  </a:lnTo>
                  <a:lnTo>
                    <a:pt x="1519" y="935"/>
                  </a:lnTo>
                  <a:lnTo>
                    <a:pt x="1523" y="910"/>
                  </a:lnTo>
                  <a:lnTo>
                    <a:pt x="1527" y="886"/>
                  </a:lnTo>
                  <a:lnTo>
                    <a:pt x="1528" y="862"/>
                  </a:lnTo>
                  <a:lnTo>
                    <a:pt x="1527" y="827"/>
                  </a:lnTo>
                  <a:lnTo>
                    <a:pt x="1526" y="791"/>
                  </a:lnTo>
                  <a:lnTo>
                    <a:pt x="1522" y="754"/>
                  </a:lnTo>
                  <a:lnTo>
                    <a:pt x="1517" y="716"/>
                  </a:lnTo>
                  <a:lnTo>
                    <a:pt x="1511" y="677"/>
                  </a:lnTo>
                  <a:lnTo>
                    <a:pt x="1503" y="638"/>
                  </a:lnTo>
                  <a:lnTo>
                    <a:pt x="1494" y="597"/>
                  </a:lnTo>
                  <a:lnTo>
                    <a:pt x="1483" y="555"/>
                  </a:lnTo>
                  <a:lnTo>
                    <a:pt x="1475" y="526"/>
                  </a:lnTo>
                  <a:lnTo>
                    <a:pt x="1470" y="496"/>
                  </a:lnTo>
                  <a:lnTo>
                    <a:pt x="1465" y="467"/>
                  </a:lnTo>
                  <a:lnTo>
                    <a:pt x="1461" y="438"/>
                  </a:lnTo>
                  <a:lnTo>
                    <a:pt x="1459" y="411"/>
                  </a:lnTo>
                  <a:lnTo>
                    <a:pt x="1459" y="383"/>
                  </a:lnTo>
                  <a:lnTo>
                    <a:pt x="1459" y="356"/>
                  </a:lnTo>
                  <a:lnTo>
                    <a:pt x="1461" y="328"/>
                  </a:lnTo>
                  <a:lnTo>
                    <a:pt x="1465" y="302"/>
                  </a:lnTo>
                  <a:lnTo>
                    <a:pt x="1470" y="276"/>
                  </a:lnTo>
                  <a:lnTo>
                    <a:pt x="1475" y="249"/>
                  </a:lnTo>
                  <a:lnTo>
                    <a:pt x="1482" y="224"/>
                  </a:lnTo>
                  <a:lnTo>
                    <a:pt x="1491" y="199"/>
                  </a:lnTo>
                  <a:lnTo>
                    <a:pt x="1500" y="173"/>
                  </a:lnTo>
                  <a:lnTo>
                    <a:pt x="1512" y="148"/>
                  </a:lnTo>
                  <a:lnTo>
                    <a:pt x="1525" y="124"/>
                  </a:lnTo>
                  <a:lnTo>
                    <a:pt x="1539" y="100"/>
                  </a:lnTo>
                  <a:lnTo>
                    <a:pt x="1554" y="78"/>
                  </a:lnTo>
                  <a:lnTo>
                    <a:pt x="1562" y="69"/>
                  </a:lnTo>
                  <a:lnTo>
                    <a:pt x="1570" y="60"/>
                  </a:lnTo>
                  <a:lnTo>
                    <a:pt x="1578" y="51"/>
                  </a:lnTo>
                  <a:lnTo>
                    <a:pt x="1587" y="43"/>
                  </a:lnTo>
                  <a:lnTo>
                    <a:pt x="1595" y="36"/>
                  </a:lnTo>
                  <a:lnTo>
                    <a:pt x="1604" y="29"/>
                  </a:lnTo>
                  <a:lnTo>
                    <a:pt x="1613" y="23"/>
                  </a:lnTo>
                  <a:lnTo>
                    <a:pt x="1622" y="19"/>
                  </a:lnTo>
                  <a:lnTo>
                    <a:pt x="1631" y="14"/>
                  </a:lnTo>
                  <a:lnTo>
                    <a:pt x="1640" y="9"/>
                  </a:lnTo>
                  <a:lnTo>
                    <a:pt x="1650" y="6"/>
                  </a:lnTo>
                  <a:lnTo>
                    <a:pt x="1659" y="4"/>
                  </a:lnTo>
                  <a:lnTo>
                    <a:pt x="1669" y="3"/>
                  </a:lnTo>
                  <a:lnTo>
                    <a:pt x="1678" y="0"/>
                  </a:lnTo>
                  <a:lnTo>
                    <a:pt x="1689" y="0"/>
                  </a:lnTo>
                  <a:lnTo>
                    <a:pt x="1699" y="0"/>
                  </a:lnTo>
                  <a:lnTo>
                    <a:pt x="1709" y="1"/>
                  </a:lnTo>
                  <a:lnTo>
                    <a:pt x="1720" y="3"/>
                  </a:lnTo>
                  <a:lnTo>
                    <a:pt x="1730" y="5"/>
                  </a:lnTo>
                  <a:lnTo>
                    <a:pt x="1740" y="7"/>
                  </a:lnTo>
                  <a:lnTo>
                    <a:pt x="1761" y="14"/>
                  </a:lnTo>
                  <a:lnTo>
                    <a:pt x="1783" y="24"/>
                  </a:lnTo>
                  <a:lnTo>
                    <a:pt x="1806" y="37"/>
                  </a:lnTo>
                  <a:lnTo>
                    <a:pt x="1827" y="52"/>
                  </a:lnTo>
                  <a:lnTo>
                    <a:pt x="1837" y="58"/>
                  </a:lnTo>
                  <a:lnTo>
                    <a:pt x="1857" y="73"/>
                  </a:lnTo>
                  <a:lnTo>
                    <a:pt x="1877" y="87"/>
                  </a:lnTo>
                  <a:lnTo>
                    <a:pt x="1896" y="104"/>
                  </a:lnTo>
                  <a:lnTo>
                    <a:pt x="1915" y="120"/>
                  </a:lnTo>
                  <a:lnTo>
                    <a:pt x="1939" y="143"/>
                  </a:lnTo>
                  <a:lnTo>
                    <a:pt x="1964" y="163"/>
                  </a:lnTo>
                  <a:lnTo>
                    <a:pt x="1989" y="182"/>
                  </a:lnTo>
                  <a:lnTo>
                    <a:pt x="2017" y="200"/>
                  </a:lnTo>
                  <a:lnTo>
                    <a:pt x="2045" y="217"/>
                  </a:lnTo>
                  <a:lnTo>
                    <a:pt x="2074" y="232"/>
                  </a:lnTo>
                  <a:lnTo>
                    <a:pt x="2105" y="247"/>
                  </a:lnTo>
                  <a:lnTo>
                    <a:pt x="2136" y="259"/>
                  </a:lnTo>
                  <a:lnTo>
                    <a:pt x="2136" y="301"/>
                  </a:lnTo>
                  <a:lnTo>
                    <a:pt x="2100" y="287"/>
                  </a:lnTo>
                  <a:lnTo>
                    <a:pt x="2066" y="272"/>
                  </a:lnTo>
                  <a:lnTo>
                    <a:pt x="2033" y="255"/>
                  </a:lnTo>
                  <a:lnTo>
                    <a:pt x="2002" y="237"/>
                  </a:lnTo>
                  <a:lnTo>
                    <a:pt x="1971" y="217"/>
                  </a:lnTo>
                  <a:lnTo>
                    <a:pt x="1942" y="195"/>
                  </a:lnTo>
                  <a:lnTo>
                    <a:pt x="1915" y="172"/>
                  </a:lnTo>
                  <a:lnTo>
                    <a:pt x="1887" y="148"/>
                  </a:lnTo>
                  <a:lnTo>
                    <a:pt x="1870" y="132"/>
                  </a:lnTo>
                  <a:lnTo>
                    <a:pt x="1852" y="118"/>
                  </a:lnTo>
                  <a:lnTo>
                    <a:pt x="1833" y="104"/>
                  </a:lnTo>
                  <a:lnTo>
                    <a:pt x="1814" y="90"/>
                  </a:lnTo>
                  <a:lnTo>
                    <a:pt x="1804" y="84"/>
                  </a:lnTo>
                  <a:lnTo>
                    <a:pt x="1786" y="71"/>
                  </a:lnTo>
                  <a:lnTo>
                    <a:pt x="1768" y="60"/>
                  </a:lnTo>
                  <a:lnTo>
                    <a:pt x="1749" y="52"/>
                  </a:lnTo>
                  <a:lnTo>
                    <a:pt x="1732" y="46"/>
                  </a:lnTo>
                  <a:lnTo>
                    <a:pt x="1715" y="42"/>
                  </a:lnTo>
                  <a:lnTo>
                    <a:pt x="1699" y="39"/>
                  </a:lnTo>
                  <a:lnTo>
                    <a:pt x="1683" y="40"/>
                  </a:lnTo>
                  <a:lnTo>
                    <a:pt x="1668" y="43"/>
                  </a:lnTo>
                  <a:lnTo>
                    <a:pt x="1653" y="47"/>
                  </a:lnTo>
                  <a:lnTo>
                    <a:pt x="1638" y="54"/>
                  </a:lnTo>
                  <a:lnTo>
                    <a:pt x="1624" y="63"/>
                  </a:lnTo>
                  <a:lnTo>
                    <a:pt x="1611" y="75"/>
                  </a:lnTo>
                  <a:lnTo>
                    <a:pt x="1597" y="89"/>
                  </a:lnTo>
                  <a:lnTo>
                    <a:pt x="1584" y="105"/>
                  </a:lnTo>
                  <a:lnTo>
                    <a:pt x="1572" y="123"/>
                  </a:lnTo>
                  <a:lnTo>
                    <a:pt x="1559" y="144"/>
                  </a:lnTo>
                  <a:lnTo>
                    <a:pt x="1548" y="165"/>
                  </a:lnTo>
                  <a:lnTo>
                    <a:pt x="1537" y="188"/>
                  </a:lnTo>
                  <a:lnTo>
                    <a:pt x="1528" y="212"/>
                  </a:lnTo>
                  <a:lnTo>
                    <a:pt x="1520" y="235"/>
                  </a:lnTo>
                  <a:lnTo>
                    <a:pt x="1513" y="259"/>
                  </a:lnTo>
                  <a:lnTo>
                    <a:pt x="1507" y="284"/>
                  </a:lnTo>
                  <a:lnTo>
                    <a:pt x="1504" y="309"/>
                  </a:lnTo>
                  <a:lnTo>
                    <a:pt x="1500" y="333"/>
                  </a:lnTo>
                  <a:lnTo>
                    <a:pt x="1498" y="358"/>
                  </a:lnTo>
                  <a:lnTo>
                    <a:pt x="1498" y="385"/>
                  </a:lnTo>
                  <a:lnTo>
                    <a:pt x="1499" y="410"/>
                  </a:lnTo>
                  <a:lnTo>
                    <a:pt x="1500" y="436"/>
                  </a:lnTo>
                  <a:lnTo>
                    <a:pt x="1504" y="463"/>
                  </a:lnTo>
                  <a:lnTo>
                    <a:pt x="1509" y="490"/>
                  </a:lnTo>
                  <a:lnTo>
                    <a:pt x="1514" y="518"/>
                  </a:lnTo>
                  <a:lnTo>
                    <a:pt x="1521" y="545"/>
                  </a:lnTo>
                  <a:lnTo>
                    <a:pt x="1533" y="588"/>
                  </a:lnTo>
                  <a:lnTo>
                    <a:pt x="1542" y="630"/>
                  </a:lnTo>
                  <a:lnTo>
                    <a:pt x="1550" y="671"/>
                  </a:lnTo>
                  <a:lnTo>
                    <a:pt x="1556" y="711"/>
                  </a:lnTo>
                  <a:lnTo>
                    <a:pt x="1561" y="750"/>
                  </a:lnTo>
                  <a:lnTo>
                    <a:pt x="1565" y="788"/>
                  </a:lnTo>
                  <a:lnTo>
                    <a:pt x="1567" y="826"/>
                  </a:lnTo>
                  <a:lnTo>
                    <a:pt x="1567" y="862"/>
                  </a:lnTo>
                  <a:lnTo>
                    <a:pt x="1567" y="879"/>
                  </a:lnTo>
                  <a:lnTo>
                    <a:pt x="1565" y="896"/>
                  </a:lnTo>
                  <a:lnTo>
                    <a:pt x="1562" y="913"/>
                  </a:lnTo>
                  <a:lnTo>
                    <a:pt x="1560" y="929"/>
                  </a:lnTo>
                  <a:lnTo>
                    <a:pt x="1552" y="963"/>
                  </a:lnTo>
                  <a:lnTo>
                    <a:pt x="1543" y="992"/>
                  </a:lnTo>
                  <a:lnTo>
                    <a:pt x="1531" y="1021"/>
                  </a:lnTo>
                  <a:lnTo>
                    <a:pt x="1521" y="1046"/>
                  </a:lnTo>
                  <a:lnTo>
                    <a:pt x="1510" y="1068"/>
                  </a:lnTo>
                  <a:lnTo>
                    <a:pt x="1499" y="1088"/>
                  </a:lnTo>
                  <a:lnTo>
                    <a:pt x="1488" y="1106"/>
                  </a:lnTo>
                  <a:lnTo>
                    <a:pt x="1476" y="1121"/>
                  </a:lnTo>
                  <a:lnTo>
                    <a:pt x="1464" y="1133"/>
                  </a:lnTo>
                  <a:lnTo>
                    <a:pt x="1451" y="1143"/>
                  </a:lnTo>
                  <a:lnTo>
                    <a:pt x="1440" y="1150"/>
                  </a:lnTo>
                  <a:lnTo>
                    <a:pt x="1428" y="1154"/>
                  </a:lnTo>
                  <a:lnTo>
                    <a:pt x="1418" y="1158"/>
                  </a:lnTo>
                  <a:lnTo>
                    <a:pt x="1408" y="1159"/>
                  </a:lnTo>
                  <a:lnTo>
                    <a:pt x="1397" y="1159"/>
                  </a:lnTo>
                  <a:lnTo>
                    <a:pt x="1385" y="1159"/>
                  </a:lnTo>
                  <a:lnTo>
                    <a:pt x="1372" y="1155"/>
                  </a:lnTo>
                  <a:lnTo>
                    <a:pt x="1357" y="1151"/>
                  </a:lnTo>
                  <a:lnTo>
                    <a:pt x="1342" y="1143"/>
                  </a:lnTo>
                  <a:lnTo>
                    <a:pt x="1327" y="1132"/>
                  </a:lnTo>
                  <a:lnTo>
                    <a:pt x="1318" y="1125"/>
                  </a:lnTo>
                  <a:lnTo>
                    <a:pt x="1310" y="1117"/>
                  </a:lnTo>
                  <a:lnTo>
                    <a:pt x="1302" y="1109"/>
                  </a:lnTo>
                  <a:lnTo>
                    <a:pt x="1293" y="1099"/>
                  </a:lnTo>
                  <a:lnTo>
                    <a:pt x="1277" y="1081"/>
                  </a:lnTo>
                  <a:lnTo>
                    <a:pt x="1261" y="1059"/>
                  </a:lnTo>
                  <a:lnTo>
                    <a:pt x="1244" y="1035"/>
                  </a:lnTo>
                  <a:lnTo>
                    <a:pt x="1226" y="1010"/>
                  </a:lnTo>
                  <a:lnTo>
                    <a:pt x="1209" y="981"/>
                  </a:lnTo>
                  <a:lnTo>
                    <a:pt x="1194" y="951"/>
                  </a:lnTo>
                  <a:lnTo>
                    <a:pt x="1186" y="935"/>
                  </a:lnTo>
                  <a:lnTo>
                    <a:pt x="1179" y="919"/>
                  </a:lnTo>
                  <a:lnTo>
                    <a:pt x="1174" y="903"/>
                  </a:lnTo>
                  <a:lnTo>
                    <a:pt x="1168" y="886"/>
                  </a:lnTo>
                  <a:lnTo>
                    <a:pt x="1160" y="864"/>
                  </a:lnTo>
                  <a:lnTo>
                    <a:pt x="1153" y="843"/>
                  </a:lnTo>
                  <a:lnTo>
                    <a:pt x="1145" y="824"/>
                  </a:lnTo>
                  <a:lnTo>
                    <a:pt x="1137" y="805"/>
                  </a:lnTo>
                  <a:lnTo>
                    <a:pt x="1128" y="789"/>
                  </a:lnTo>
                  <a:lnTo>
                    <a:pt x="1119" y="773"/>
                  </a:lnTo>
                  <a:lnTo>
                    <a:pt x="1109" y="758"/>
                  </a:lnTo>
                  <a:lnTo>
                    <a:pt x="1099" y="745"/>
                  </a:lnTo>
                  <a:lnTo>
                    <a:pt x="1088" y="733"/>
                  </a:lnTo>
                  <a:lnTo>
                    <a:pt x="1076" y="722"/>
                  </a:lnTo>
                  <a:lnTo>
                    <a:pt x="1063" y="713"/>
                  </a:lnTo>
                  <a:lnTo>
                    <a:pt x="1049" y="705"/>
                  </a:lnTo>
                  <a:lnTo>
                    <a:pt x="1034" y="698"/>
                  </a:lnTo>
                  <a:lnTo>
                    <a:pt x="1018" y="692"/>
                  </a:lnTo>
                  <a:lnTo>
                    <a:pt x="1000" y="687"/>
                  </a:lnTo>
                  <a:lnTo>
                    <a:pt x="982" y="684"/>
                  </a:lnTo>
                  <a:lnTo>
                    <a:pt x="956" y="682"/>
                  </a:lnTo>
                  <a:lnTo>
                    <a:pt x="932" y="682"/>
                  </a:lnTo>
                  <a:lnTo>
                    <a:pt x="907" y="683"/>
                  </a:lnTo>
                  <a:lnTo>
                    <a:pt x="883" y="685"/>
                  </a:lnTo>
                  <a:lnTo>
                    <a:pt x="862" y="690"/>
                  </a:lnTo>
                  <a:lnTo>
                    <a:pt x="840" y="695"/>
                  </a:lnTo>
                  <a:lnTo>
                    <a:pt x="819" y="703"/>
                  </a:lnTo>
                  <a:lnTo>
                    <a:pt x="798" y="713"/>
                  </a:lnTo>
                  <a:lnTo>
                    <a:pt x="779" y="723"/>
                  </a:lnTo>
                  <a:lnTo>
                    <a:pt x="762" y="735"/>
                  </a:lnTo>
                  <a:lnTo>
                    <a:pt x="745" y="749"/>
                  </a:lnTo>
                  <a:lnTo>
                    <a:pt x="727" y="765"/>
                  </a:lnTo>
                  <a:lnTo>
                    <a:pt x="712" y="783"/>
                  </a:lnTo>
                  <a:lnTo>
                    <a:pt x="698" y="801"/>
                  </a:lnTo>
                  <a:lnTo>
                    <a:pt x="685" y="822"/>
                  </a:lnTo>
                  <a:lnTo>
                    <a:pt x="672" y="843"/>
                  </a:lnTo>
                  <a:lnTo>
                    <a:pt x="659" y="871"/>
                  </a:lnTo>
                  <a:lnTo>
                    <a:pt x="645" y="898"/>
                  </a:lnTo>
                  <a:lnTo>
                    <a:pt x="631" y="926"/>
                  </a:lnTo>
                  <a:lnTo>
                    <a:pt x="617" y="955"/>
                  </a:lnTo>
                  <a:lnTo>
                    <a:pt x="605" y="982"/>
                  </a:lnTo>
                  <a:lnTo>
                    <a:pt x="591" y="1011"/>
                  </a:lnTo>
                  <a:lnTo>
                    <a:pt x="578" y="1038"/>
                  </a:lnTo>
                  <a:lnTo>
                    <a:pt x="566" y="1066"/>
                  </a:lnTo>
                  <a:lnTo>
                    <a:pt x="553" y="1093"/>
                  </a:lnTo>
                  <a:lnTo>
                    <a:pt x="541" y="1121"/>
                  </a:lnTo>
                  <a:lnTo>
                    <a:pt x="528" y="1148"/>
                  </a:lnTo>
                  <a:lnTo>
                    <a:pt x="515" y="1176"/>
                  </a:lnTo>
                  <a:lnTo>
                    <a:pt x="502" y="1205"/>
                  </a:lnTo>
                  <a:lnTo>
                    <a:pt x="489" y="1232"/>
                  </a:lnTo>
                  <a:lnTo>
                    <a:pt x="475" y="1258"/>
                  </a:lnTo>
                  <a:lnTo>
                    <a:pt x="461" y="1286"/>
                  </a:lnTo>
                  <a:lnTo>
                    <a:pt x="447" y="1314"/>
                  </a:lnTo>
                  <a:lnTo>
                    <a:pt x="433" y="1340"/>
                  </a:lnTo>
                  <a:lnTo>
                    <a:pt x="418" y="1367"/>
                  </a:lnTo>
                  <a:lnTo>
                    <a:pt x="402" y="1394"/>
                  </a:lnTo>
                  <a:lnTo>
                    <a:pt x="387" y="1420"/>
                  </a:lnTo>
                  <a:lnTo>
                    <a:pt x="371" y="1447"/>
                  </a:lnTo>
                  <a:lnTo>
                    <a:pt x="355" y="1473"/>
                  </a:lnTo>
                  <a:lnTo>
                    <a:pt x="340" y="1498"/>
                  </a:lnTo>
                  <a:lnTo>
                    <a:pt x="326" y="1520"/>
                  </a:lnTo>
                  <a:lnTo>
                    <a:pt x="313" y="1542"/>
                  </a:lnTo>
                  <a:lnTo>
                    <a:pt x="301" y="1564"/>
                  </a:lnTo>
                  <a:lnTo>
                    <a:pt x="287" y="1587"/>
                  </a:lnTo>
                  <a:lnTo>
                    <a:pt x="274" y="1608"/>
                  </a:lnTo>
                  <a:lnTo>
                    <a:pt x="262" y="1630"/>
                  </a:lnTo>
                  <a:lnTo>
                    <a:pt x="249" y="1653"/>
                  </a:lnTo>
                  <a:lnTo>
                    <a:pt x="236" y="1675"/>
                  </a:lnTo>
                  <a:lnTo>
                    <a:pt x="215" y="1716"/>
                  </a:lnTo>
                  <a:lnTo>
                    <a:pt x="194" y="1757"/>
                  </a:lnTo>
                  <a:lnTo>
                    <a:pt x="174" y="1798"/>
                  </a:lnTo>
                  <a:lnTo>
                    <a:pt x="156" y="1837"/>
                  </a:lnTo>
                  <a:lnTo>
                    <a:pt x="140" y="1876"/>
                  </a:lnTo>
                  <a:lnTo>
                    <a:pt x="124" y="1913"/>
                  </a:lnTo>
                  <a:lnTo>
                    <a:pt x="110" y="1951"/>
                  </a:lnTo>
                  <a:lnTo>
                    <a:pt x="98" y="1988"/>
                  </a:lnTo>
                  <a:lnTo>
                    <a:pt x="86" y="2025"/>
                  </a:lnTo>
                  <a:lnTo>
                    <a:pt x="76" y="2061"/>
                  </a:lnTo>
                  <a:lnTo>
                    <a:pt x="67" y="2097"/>
                  </a:lnTo>
                  <a:lnTo>
                    <a:pt x="60" y="2132"/>
                  </a:lnTo>
                  <a:lnTo>
                    <a:pt x="53" y="2168"/>
                  </a:lnTo>
                  <a:lnTo>
                    <a:pt x="48" y="2202"/>
                  </a:lnTo>
                  <a:lnTo>
                    <a:pt x="44" y="2237"/>
                  </a:lnTo>
                  <a:lnTo>
                    <a:pt x="41" y="2272"/>
                  </a:lnTo>
                  <a:lnTo>
                    <a:pt x="40" y="2302"/>
                  </a:lnTo>
                  <a:lnTo>
                    <a:pt x="40" y="2331"/>
                  </a:lnTo>
                  <a:lnTo>
                    <a:pt x="42" y="2360"/>
                  </a:lnTo>
                  <a:lnTo>
                    <a:pt x="46" y="2386"/>
                  </a:lnTo>
                  <a:lnTo>
                    <a:pt x="52" y="2412"/>
                  </a:lnTo>
                  <a:lnTo>
                    <a:pt x="60" y="2436"/>
                  </a:lnTo>
                  <a:lnTo>
                    <a:pt x="69" y="2461"/>
                  </a:lnTo>
                  <a:lnTo>
                    <a:pt x="79" y="2483"/>
                  </a:lnTo>
                  <a:lnTo>
                    <a:pt x="92" y="2504"/>
                  </a:lnTo>
                  <a:lnTo>
                    <a:pt x="107" y="2525"/>
                  </a:lnTo>
                  <a:lnTo>
                    <a:pt x="122" y="2544"/>
                  </a:lnTo>
                  <a:lnTo>
                    <a:pt x="140" y="2561"/>
                  </a:lnTo>
                  <a:lnTo>
                    <a:pt x="160" y="2579"/>
                  </a:lnTo>
                  <a:lnTo>
                    <a:pt x="180" y="2594"/>
                  </a:lnTo>
                  <a:lnTo>
                    <a:pt x="203" y="2608"/>
                  </a:lnTo>
                  <a:lnTo>
                    <a:pt x="227" y="2622"/>
                  </a:lnTo>
                  <a:lnTo>
                    <a:pt x="250" y="2634"/>
                  </a:lnTo>
                  <a:lnTo>
                    <a:pt x="273" y="2645"/>
                  </a:lnTo>
                  <a:lnTo>
                    <a:pt x="296" y="2658"/>
                  </a:lnTo>
                  <a:lnTo>
                    <a:pt x="319" y="2669"/>
                  </a:lnTo>
                  <a:lnTo>
                    <a:pt x="341" y="2682"/>
                  </a:lnTo>
                  <a:lnTo>
                    <a:pt x="364" y="2694"/>
                  </a:lnTo>
                  <a:lnTo>
                    <a:pt x="387" y="2706"/>
                  </a:lnTo>
                  <a:lnTo>
                    <a:pt x="408" y="2719"/>
                  </a:lnTo>
                  <a:lnTo>
                    <a:pt x="476" y="2755"/>
                  </a:lnTo>
                  <a:lnTo>
                    <a:pt x="545" y="2792"/>
                  </a:lnTo>
                  <a:lnTo>
                    <a:pt x="579" y="2810"/>
                  </a:lnTo>
                  <a:lnTo>
                    <a:pt x="614" y="2828"/>
                  </a:lnTo>
                  <a:lnTo>
                    <a:pt x="649" y="2845"/>
                  </a:lnTo>
                  <a:lnTo>
                    <a:pt x="685" y="2861"/>
                  </a:lnTo>
                  <a:lnTo>
                    <a:pt x="720" y="2876"/>
                  </a:lnTo>
                  <a:lnTo>
                    <a:pt x="756" y="2891"/>
                  </a:lnTo>
                  <a:lnTo>
                    <a:pt x="793" y="2904"/>
                  </a:lnTo>
                  <a:lnTo>
                    <a:pt x="828" y="2917"/>
                  </a:lnTo>
                  <a:lnTo>
                    <a:pt x="866" y="2930"/>
                  </a:lnTo>
                  <a:lnTo>
                    <a:pt x="903" y="2940"/>
                  </a:lnTo>
                  <a:lnTo>
                    <a:pt x="941" y="2949"/>
                  </a:lnTo>
                  <a:lnTo>
                    <a:pt x="979" y="2957"/>
                  </a:lnTo>
                  <a:lnTo>
                    <a:pt x="1016" y="2963"/>
                  </a:lnTo>
                  <a:lnTo>
                    <a:pt x="1054" y="2967"/>
                  </a:lnTo>
                  <a:lnTo>
                    <a:pt x="1092" y="2971"/>
                  </a:lnTo>
                  <a:lnTo>
                    <a:pt x="1130" y="2973"/>
                  </a:lnTo>
                  <a:lnTo>
                    <a:pt x="1168" y="2973"/>
                  </a:lnTo>
                  <a:lnTo>
                    <a:pt x="1206" y="2972"/>
                  </a:lnTo>
                  <a:lnTo>
                    <a:pt x="1244" y="2970"/>
                  </a:lnTo>
                  <a:lnTo>
                    <a:pt x="1281" y="2966"/>
                  </a:lnTo>
                  <a:lnTo>
                    <a:pt x="1319" y="2961"/>
                  </a:lnTo>
                  <a:lnTo>
                    <a:pt x="1356" y="2953"/>
                  </a:lnTo>
                  <a:lnTo>
                    <a:pt x="1393" y="2945"/>
                  </a:lnTo>
                  <a:lnTo>
                    <a:pt x="1428" y="2934"/>
                  </a:lnTo>
                  <a:lnTo>
                    <a:pt x="1464" y="2922"/>
                  </a:lnTo>
                  <a:lnTo>
                    <a:pt x="1498" y="2908"/>
                  </a:lnTo>
                  <a:lnTo>
                    <a:pt x="1533" y="2892"/>
                  </a:lnTo>
                  <a:lnTo>
                    <a:pt x="1566" y="2875"/>
                  </a:lnTo>
                  <a:lnTo>
                    <a:pt x="1598" y="2856"/>
                  </a:lnTo>
                  <a:lnTo>
                    <a:pt x="1629" y="2834"/>
                  </a:lnTo>
                  <a:lnTo>
                    <a:pt x="1660" y="2813"/>
                  </a:lnTo>
                  <a:lnTo>
                    <a:pt x="1689" y="2787"/>
                  </a:lnTo>
                  <a:lnTo>
                    <a:pt x="1717" y="2761"/>
                  </a:lnTo>
                  <a:lnTo>
                    <a:pt x="1744" y="2733"/>
                  </a:lnTo>
                  <a:lnTo>
                    <a:pt x="1770" y="2704"/>
                  </a:lnTo>
                  <a:lnTo>
                    <a:pt x="1794" y="2672"/>
                  </a:lnTo>
                  <a:lnTo>
                    <a:pt x="1817" y="2637"/>
                  </a:lnTo>
                  <a:lnTo>
                    <a:pt x="1838" y="2602"/>
                  </a:lnTo>
                  <a:lnTo>
                    <a:pt x="1857" y="2563"/>
                  </a:lnTo>
                  <a:lnTo>
                    <a:pt x="1876" y="2524"/>
                  </a:lnTo>
                  <a:lnTo>
                    <a:pt x="1892" y="2481"/>
                  </a:lnTo>
                  <a:lnTo>
                    <a:pt x="1907" y="2438"/>
                  </a:lnTo>
                  <a:lnTo>
                    <a:pt x="1919" y="2391"/>
                  </a:lnTo>
                  <a:lnTo>
                    <a:pt x="1930" y="2342"/>
                  </a:lnTo>
                  <a:lnTo>
                    <a:pt x="1936" y="2306"/>
                  </a:lnTo>
                  <a:lnTo>
                    <a:pt x="1944" y="2264"/>
                  </a:lnTo>
                  <a:lnTo>
                    <a:pt x="1954" y="2222"/>
                  </a:lnTo>
                  <a:lnTo>
                    <a:pt x="1959" y="2201"/>
                  </a:lnTo>
                  <a:lnTo>
                    <a:pt x="1965" y="2181"/>
                  </a:lnTo>
                  <a:lnTo>
                    <a:pt x="1972" y="2160"/>
                  </a:lnTo>
                  <a:lnTo>
                    <a:pt x="1980" y="2141"/>
                  </a:lnTo>
                  <a:lnTo>
                    <a:pt x="1986" y="2127"/>
                  </a:lnTo>
                  <a:lnTo>
                    <a:pt x="1993" y="2113"/>
                  </a:lnTo>
                  <a:lnTo>
                    <a:pt x="1999" y="2100"/>
                  </a:lnTo>
                  <a:lnTo>
                    <a:pt x="2008" y="2088"/>
                  </a:lnTo>
                  <a:lnTo>
                    <a:pt x="2016" y="2075"/>
                  </a:lnTo>
                  <a:lnTo>
                    <a:pt x="2025" y="2064"/>
                  </a:lnTo>
                  <a:lnTo>
                    <a:pt x="2034" y="2053"/>
                  </a:lnTo>
                  <a:lnTo>
                    <a:pt x="2043" y="2042"/>
                  </a:lnTo>
                  <a:lnTo>
                    <a:pt x="2053" y="2032"/>
                  </a:lnTo>
                  <a:lnTo>
                    <a:pt x="2064" y="2022"/>
                  </a:lnTo>
                  <a:lnTo>
                    <a:pt x="2074" y="2013"/>
                  </a:lnTo>
                  <a:lnTo>
                    <a:pt x="2086" y="2004"/>
                  </a:lnTo>
                  <a:lnTo>
                    <a:pt x="2097" y="1996"/>
                  </a:lnTo>
                  <a:lnTo>
                    <a:pt x="2110" y="1988"/>
                  </a:lnTo>
                  <a:lnTo>
                    <a:pt x="2122" y="1981"/>
                  </a:lnTo>
                  <a:lnTo>
                    <a:pt x="2136" y="1974"/>
                  </a:lnTo>
                  <a:lnTo>
                    <a:pt x="2136" y="2019"/>
                  </a:lnTo>
                  <a:lnTo>
                    <a:pt x="2116" y="2032"/>
                  </a:lnTo>
                  <a:lnTo>
                    <a:pt x="2098" y="2045"/>
                  </a:lnTo>
                  <a:lnTo>
                    <a:pt x="2081" y="2060"/>
                  </a:lnTo>
                  <a:lnTo>
                    <a:pt x="2065" y="2076"/>
                  </a:lnTo>
                  <a:lnTo>
                    <a:pt x="2051" y="2095"/>
                  </a:lnTo>
                  <a:lnTo>
                    <a:pt x="2037" y="2114"/>
                  </a:lnTo>
                  <a:lnTo>
                    <a:pt x="2026" y="2135"/>
                  </a:lnTo>
                  <a:lnTo>
                    <a:pt x="2016" y="2157"/>
                  </a:lnTo>
                  <a:lnTo>
                    <a:pt x="2009" y="2175"/>
                  </a:lnTo>
                  <a:lnTo>
                    <a:pt x="2002" y="2193"/>
                  </a:lnTo>
                  <a:lnTo>
                    <a:pt x="1997" y="2213"/>
                  </a:lnTo>
                  <a:lnTo>
                    <a:pt x="1991" y="2232"/>
                  </a:lnTo>
                  <a:lnTo>
                    <a:pt x="1983" y="2272"/>
                  </a:lnTo>
                  <a:lnTo>
                    <a:pt x="1975" y="2313"/>
                  </a:lnTo>
                  <a:lnTo>
                    <a:pt x="1969" y="2350"/>
                  </a:lnTo>
                  <a:lnTo>
                    <a:pt x="1959" y="2393"/>
                  </a:lnTo>
                  <a:lnTo>
                    <a:pt x="1948" y="2435"/>
                  </a:lnTo>
                  <a:lnTo>
                    <a:pt x="1936" y="2475"/>
                  </a:lnTo>
                  <a:lnTo>
                    <a:pt x="1923" y="2513"/>
                  </a:lnTo>
                  <a:lnTo>
                    <a:pt x="1908" y="2550"/>
                  </a:lnTo>
                  <a:lnTo>
                    <a:pt x="1891" y="2586"/>
                  </a:lnTo>
                  <a:lnTo>
                    <a:pt x="1873" y="2620"/>
                  </a:lnTo>
                  <a:lnTo>
                    <a:pt x="1855" y="2652"/>
                  </a:lnTo>
                  <a:lnTo>
                    <a:pt x="1834" y="2683"/>
                  </a:lnTo>
                  <a:lnTo>
                    <a:pt x="1814" y="2712"/>
                  </a:lnTo>
                  <a:lnTo>
                    <a:pt x="1792" y="2740"/>
                  </a:lnTo>
                  <a:lnTo>
                    <a:pt x="1768" y="2767"/>
                  </a:lnTo>
                  <a:lnTo>
                    <a:pt x="1744" y="2791"/>
                  </a:lnTo>
                  <a:lnTo>
                    <a:pt x="1720" y="2815"/>
                  </a:lnTo>
                  <a:lnTo>
                    <a:pt x="1693" y="2837"/>
                  </a:lnTo>
                  <a:lnTo>
                    <a:pt x="1667" y="2857"/>
                  </a:lnTo>
                  <a:lnTo>
                    <a:pt x="1639" y="2877"/>
                  </a:lnTo>
                  <a:lnTo>
                    <a:pt x="1611" y="2895"/>
                  </a:lnTo>
                  <a:lnTo>
                    <a:pt x="1582" y="2912"/>
                  </a:lnTo>
                  <a:lnTo>
                    <a:pt x="1552" y="2927"/>
                  </a:lnTo>
                  <a:lnTo>
                    <a:pt x="1521" y="2941"/>
                  </a:lnTo>
                  <a:lnTo>
                    <a:pt x="1491" y="2954"/>
                  </a:lnTo>
                  <a:lnTo>
                    <a:pt x="1459" y="2965"/>
                  </a:lnTo>
                  <a:lnTo>
                    <a:pt x="1428" y="2975"/>
                  </a:lnTo>
                  <a:lnTo>
                    <a:pt x="1396" y="2985"/>
                  </a:lnTo>
                  <a:lnTo>
                    <a:pt x="1363" y="2993"/>
                  </a:lnTo>
                  <a:lnTo>
                    <a:pt x="1331" y="2998"/>
                  </a:lnTo>
                  <a:lnTo>
                    <a:pt x="1297" y="3004"/>
                  </a:lnTo>
                  <a:lnTo>
                    <a:pt x="1264" y="3008"/>
                  </a:lnTo>
                  <a:lnTo>
                    <a:pt x="1230" y="3011"/>
                  </a:lnTo>
                  <a:lnTo>
                    <a:pt x="1197" y="3012"/>
                  </a:lnTo>
                  <a:lnTo>
                    <a:pt x="1162" y="301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8" name="Freeform 26">
              <a:extLst>
                <a:ext uri="{FF2B5EF4-FFF2-40B4-BE49-F238E27FC236}">
                  <a16:creationId xmlns:a16="http://schemas.microsoft.com/office/drawing/2014/main" id="{D088246E-29A6-47EF-9637-580D84F056EF}"/>
                </a:ext>
              </a:extLst>
            </p:cNvPr>
            <p:cNvSpPr>
              <a:spLocks/>
            </p:cNvSpPr>
            <p:nvPr userDrawn="1"/>
          </p:nvSpPr>
          <p:spPr bwMode="auto">
            <a:xfrm>
              <a:off x="-3615" y="6313639"/>
              <a:ext cx="1530721" cy="544361"/>
            </a:xfrm>
            <a:custGeom>
              <a:avLst/>
              <a:gdLst>
                <a:gd name="T0" fmla="*/ 2261 w 2301"/>
                <a:gd name="T1" fmla="*/ 773 h 820"/>
                <a:gd name="T2" fmla="*/ 2259 w 2301"/>
                <a:gd name="T3" fmla="*/ 702 h 820"/>
                <a:gd name="T4" fmla="*/ 2247 w 2301"/>
                <a:gd name="T5" fmla="*/ 632 h 820"/>
                <a:gd name="T6" fmla="*/ 2225 w 2301"/>
                <a:gd name="T7" fmla="*/ 564 h 820"/>
                <a:gd name="T8" fmla="*/ 2194 w 2301"/>
                <a:gd name="T9" fmla="*/ 501 h 820"/>
                <a:gd name="T10" fmla="*/ 2157 w 2301"/>
                <a:gd name="T11" fmla="*/ 446 h 820"/>
                <a:gd name="T12" fmla="*/ 2115 w 2301"/>
                <a:gd name="T13" fmla="*/ 398 h 820"/>
                <a:gd name="T14" fmla="*/ 2071 w 2301"/>
                <a:gd name="T15" fmla="*/ 357 h 820"/>
                <a:gd name="T16" fmla="*/ 2024 w 2301"/>
                <a:gd name="T17" fmla="*/ 320 h 820"/>
                <a:gd name="T18" fmla="*/ 1958 w 2301"/>
                <a:gd name="T19" fmla="*/ 280 h 820"/>
                <a:gd name="T20" fmla="*/ 1854 w 2301"/>
                <a:gd name="T21" fmla="*/ 234 h 820"/>
                <a:gd name="T22" fmla="*/ 1748 w 2301"/>
                <a:gd name="T23" fmla="*/ 201 h 820"/>
                <a:gd name="T24" fmla="*/ 1644 w 2301"/>
                <a:gd name="T25" fmla="*/ 178 h 820"/>
                <a:gd name="T26" fmla="*/ 1568 w 2301"/>
                <a:gd name="T27" fmla="*/ 164 h 820"/>
                <a:gd name="T28" fmla="*/ 1494 w 2301"/>
                <a:gd name="T29" fmla="*/ 149 h 820"/>
                <a:gd name="T30" fmla="*/ 1381 w 2301"/>
                <a:gd name="T31" fmla="*/ 127 h 820"/>
                <a:gd name="T32" fmla="*/ 1191 w 2301"/>
                <a:gd name="T33" fmla="*/ 91 h 820"/>
                <a:gd name="T34" fmla="*/ 999 w 2301"/>
                <a:gd name="T35" fmla="*/ 57 h 820"/>
                <a:gd name="T36" fmla="*/ 890 w 2301"/>
                <a:gd name="T37" fmla="*/ 42 h 820"/>
                <a:gd name="T38" fmla="*/ 826 w 2301"/>
                <a:gd name="T39" fmla="*/ 40 h 820"/>
                <a:gd name="T40" fmla="*/ 763 w 2301"/>
                <a:gd name="T41" fmla="*/ 44 h 820"/>
                <a:gd name="T42" fmla="*/ 701 w 2301"/>
                <a:gd name="T43" fmla="*/ 54 h 820"/>
                <a:gd name="T44" fmla="*/ 641 w 2301"/>
                <a:gd name="T45" fmla="*/ 70 h 820"/>
                <a:gd name="T46" fmla="*/ 583 w 2301"/>
                <a:gd name="T47" fmla="*/ 93 h 820"/>
                <a:gd name="T48" fmla="*/ 527 w 2301"/>
                <a:gd name="T49" fmla="*/ 123 h 820"/>
                <a:gd name="T50" fmla="*/ 473 w 2301"/>
                <a:gd name="T51" fmla="*/ 158 h 820"/>
                <a:gd name="T52" fmla="*/ 420 w 2301"/>
                <a:gd name="T53" fmla="*/ 201 h 820"/>
                <a:gd name="T54" fmla="*/ 369 w 2301"/>
                <a:gd name="T55" fmla="*/ 250 h 820"/>
                <a:gd name="T56" fmla="*/ 321 w 2301"/>
                <a:gd name="T57" fmla="*/ 304 h 820"/>
                <a:gd name="T58" fmla="*/ 188 w 2301"/>
                <a:gd name="T59" fmla="*/ 472 h 820"/>
                <a:gd name="T60" fmla="*/ 70 w 2301"/>
                <a:gd name="T61" fmla="*/ 633 h 820"/>
                <a:gd name="T62" fmla="*/ 0 w 2301"/>
                <a:gd name="T63" fmla="*/ 666 h 820"/>
                <a:gd name="T64" fmla="*/ 99 w 2301"/>
                <a:gd name="T65" fmla="*/ 525 h 820"/>
                <a:gd name="T66" fmla="*/ 210 w 2301"/>
                <a:gd name="T67" fmla="*/ 380 h 820"/>
                <a:gd name="T68" fmla="*/ 307 w 2301"/>
                <a:gd name="T69" fmla="*/ 259 h 820"/>
                <a:gd name="T70" fmla="*/ 359 w 2301"/>
                <a:gd name="T71" fmla="*/ 204 h 820"/>
                <a:gd name="T72" fmla="*/ 413 w 2301"/>
                <a:gd name="T73" fmla="*/ 155 h 820"/>
                <a:gd name="T74" fmla="*/ 469 w 2301"/>
                <a:gd name="T75" fmla="*/ 112 h 820"/>
                <a:gd name="T76" fmla="*/ 528 w 2301"/>
                <a:gd name="T77" fmla="*/ 77 h 820"/>
                <a:gd name="T78" fmla="*/ 587 w 2301"/>
                <a:gd name="T79" fmla="*/ 48 h 820"/>
                <a:gd name="T80" fmla="*/ 649 w 2301"/>
                <a:gd name="T81" fmla="*/ 26 h 820"/>
                <a:gd name="T82" fmla="*/ 714 w 2301"/>
                <a:gd name="T83" fmla="*/ 10 h 820"/>
                <a:gd name="T84" fmla="*/ 780 w 2301"/>
                <a:gd name="T85" fmla="*/ 2 h 820"/>
                <a:gd name="T86" fmla="*/ 848 w 2301"/>
                <a:gd name="T87" fmla="*/ 0 h 820"/>
                <a:gd name="T88" fmla="*/ 917 w 2301"/>
                <a:gd name="T89" fmla="*/ 6 h 820"/>
                <a:gd name="T90" fmla="*/ 1069 w 2301"/>
                <a:gd name="T91" fmla="*/ 30 h 820"/>
                <a:gd name="T92" fmla="*/ 1261 w 2301"/>
                <a:gd name="T93" fmla="*/ 64 h 820"/>
                <a:gd name="T94" fmla="*/ 1451 w 2301"/>
                <a:gd name="T95" fmla="*/ 101 h 820"/>
                <a:gd name="T96" fmla="*/ 1526 w 2301"/>
                <a:gd name="T97" fmla="*/ 116 h 820"/>
                <a:gd name="T98" fmla="*/ 1601 w 2301"/>
                <a:gd name="T99" fmla="*/ 130 h 820"/>
                <a:gd name="T100" fmla="*/ 1687 w 2301"/>
                <a:gd name="T101" fmla="*/ 147 h 820"/>
                <a:gd name="T102" fmla="*/ 1796 w 2301"/>
                <a:gd name="T103" fmla="*/ 173 h 820"/>
                <a:gd name="T104" fmla="*/ 1907 w 2301"/>
                <a:gd name="T105" fmla="*/ 212 h 820"/>
                <a:gd name="T106" fmla="*/ 2013 w 2301"/>
                <a:gd name="T107" fmla="*/ 266 h 820"/>
                <a:gd name="T108" fmla="*/ 2065 w 2301"/>
                <a:gd name="T109" fmla="*/ 300 h 820"/>
                <a:gd name="T110" fmla="*/ 2113 w 2301"/>
                <a:gd name="T111" fmla="*/ 341 h 820"/>
                <a:gd name="T112" fmla="*/ 2159 w 2301"/>
                <a:gd name="T113" fmla="*/ 388 h 820"/>
                <a:gd name="T114" fmla="*/ 2201 w 2301"/>
                <a:gd name="T115" fmla="*/ 440 h 820"/>
                <a:gd name="T116" fmla="*/ 2243 w 2301"/>
                <a:gd name="T117" fmla="*/ 507 h 820"/>
                <a:gd name="T118" fmla="*/ 2274 w 2301"/>
                <a:gd name="T119" fmla="*/ 577 h 820"/>
                <a:gd name="T120" fmla="*/ 2292 w 2301"/>
                <a:gd name="T121" fmla="*/ 650 h 820"/>
                <a:gd name="T122" fmla="*/ 2301 w 2301"/>
                <a:gd name="T123" fmla="*/ 724 h 820"/>
                <a:gd name="T124" fmla="*/ 2298 w 2301"/>
                <a:gd name="T125" fmla="*/ 79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1" h="820">
                  <a:moveTo>
                    <a:pt x="2256" y="820"/>
                  </a:moveTo>
                  <a:lnTo>
                    <a:pt x="2259" y="797"/>
                  </a:lnTo>
                  <a:lnTo>
                    <a:pt x="2261" y="773"/>
                  </a:lnTo>
                  <a:lnTo>
                    <a:pt x="2261" y="749"/>
                  </a:lnTo>
                  <a:lnTo>
                    <a:pt x="2261" y="726"/>
                  </a:lnTo>
                  <a:lnTo>
                    <a:pt x="2259" y="702"/>
                  </a:lnTo>
                  <a:lnTo>
                    <a:pt x="2256" y="678"/>
                  </a:lnTo>
                  <a:lnTo>
                    <a:pt x="2252" y="655"/>
                  </a:lnTo>
                  <a:lnTo>
                    <a:pt x="2247" y="632"/>
                  </a:lnTo>
                  <a:lnTo>
                    <a:pt x="2240" y="609"/>
                  </a:lnTo>
                  <a:lnTo>
                    <a:pt x="2233" y="586"/>
                  </a:lnTo>
                  <a:lnTo>
                    <a:pt x="2225" y="564"/>
                  </a:lnTo>
                  <a:lnTo>
                    <a:pt x="2216" y="542"/>
                  </a:lnTo>
                  <a:lnTo>
                    <a:pt x="2206" y="522"/>
                  </a:lnTo>
                  <a:lnTo>
                    <a:pt x="2194" y="501"/>
                  </a:lnTo>
                  <a:lnTo>
                    <a:pt x="2183" y="482"/>
                  </a:lnTo>
                  <a:lnTo>
                    <a:pt x="2170" y="463"/>
                  </a:lnTo>
                  <a:lnTo>
                    <a:pt x="2157" y="446"/>
                  </a:lnTo>
                  <a:lnTo>
                    <a:pt x="2143" y="429"/>
                  </a:lnTo>
                  <a:lnTo>
                    <a:pt x="2129" y="414"/>
                  </a:lnTo>
                  <a:lnTo>
                    <a:pt x="2115" y="398"/>
                  </a:lnTo>
                  <a:lnTo>
                    <a:pt x="2100" y="383"/>
                  </a:lnTo>
                  <a:lnTo>
                    <a:pt x="2085" y="369"/>
                  </a:lnTo>
                  <a:lnTo>
                    <a:pt x="2071" y="357"/>
                  </a:lnTo>
                  <a:lnTo>
                    <a:pt x="2056" y="344"/>
                  </a:lnTo>
                  <a:lnTo>
                    <a:pt x="2040" y="331"/>
                  </a:lnTo>
                  <a:lnTo>
                    <a:pt x="2024" y="320"/>
                  </a:lnTo>
                  <a:lnTo>
                    <a:pt x="2007" y="310"/>
                  </a:lnTo>
                  <a:lnTo>
                    <a:pt x="1991" y="299"/>
                  </a:lnTo>
                  <a:lnTo>
                    <a:pt x="1958" y="280"/>
                  </a:lnTo>
                  <a:lnTo>
                    <a:pt x="1924" y="263"/>
                  </a:lnTo>
                  <a:lnTo>
                    <a:pt x="1889" y="248"/>
                  </a:lnTo>
                  <a:lnTo>
                    <a:pt x="1854" y="234"/>
                  </a:lnTo>
                  <a:lnTo>
                    <a:pt x="1819" y="221"/>
                  </a:lnTo>
                  <a:lnTo>
                    <a:pt x="1784" y="211"/>
                  </a:lnTo>
                  <a:lnTo>
                    <a:pt x="1748" y="201"/>
                  </a:lnTo>
                  <a:lnTo>
                    <a:pt x="1713" y="193"/>
                  </a:lnTo>
                  <a:lnTo>
                    <a:pt x="1678" y="185"/>
                  </a:lnTo>
                  <a:lnTo>
                    <a:pt x="1644" y="178"/>
                  </a:lnTo>
                  <a:lnTo>
                    <a:pt x="1619" y="173"/>
                  </a:lnTo>
                  <a:lnTo>
                    <a:pt x="1593" y="169"/>
                  </a:lnTo>
                  <a:lnTo>
                    <a:pt x="1568" y="164"/>
                  </a:lnTo>
                  <a:lnTo>
                    <a:pt x="1543" y="159"/>
                  </a:lnTo>
                  <a:lnTo>
                    <a:pt x="1519" y="154"/>
                  </a:lnTo>
                  <a:lnTo>
                    <a:pt x="1494" y="149"/>
                  </a:lnTo>
                  <a:lnTo>
                    <a:pt x="1468" y="144"/>
                  </a:lnTo>
                  <a:lnTo>
                    <a:pt x="1443" y="140"/>
                  </a:lnTo>
                  <a:lnTo>
                    <a:pt x="1381" y="127"/>
                  </a:lnTo>
                  <a:lnTo>
                    <a:pt x="1318" y="115"/>
                  </a:lnTo>
                  <a:lnTo>
                    <a:pt x="1254" y="103"/>
                  </a:lnTo>
                  <a:lnTo>
                    <a:pt x="1191" y="91"/>
                  </a:lnTo>
                  <a:lnTo>
                    <a:pt x="1126" y="79"/>
                  </a:lnTo>
                  <a:lnTo>
                    <a:pt x="1062" y="68"/>
                  </a:lnTo>
                  <a:lnTo>
                    <a:pt x="999" y="57"/>
                  </a:lnTo>
                  <a:lnTo>
                    <a:pt x="935" y="47"/>
                  </a:lnTo>
                  <a:lnTo>
                    <a:pt x="913" y="45"/>
                  </a:lnTo>
                  <a:lnTo>
                    <a:pt x="890" y="42"/>
                  </a:lnTo>
                  <a:lnTo>
                    <a:pt x="868" y="40"/>
                  </a:lnTo>
                  <a:lnTo>
                    <a:pt x="847" y="40"/>
                  </a:lnTo>
                  <a:lnTo>
                    <a:pt x="826" y="40"/>
                  </a:lnTo>
                  <a:lnTo>
                    <a:pt x="804" y="40"/>
                  </a:lnTo>
                  <a:lnTo>
                    <a:pt x="783" y="41"/>
                  </a:lnTo>
                  <a:lnTo>
                    <a:pt x="763" y="44"/>
                  </a:lnTo>
                  <a:lnTo>
                    <a:pt x="742" y="46"/>
                  </a:lnTo>
                  <a:lnTo>
                    <a:pt x="722" y="49"/>
                  </a:lnTo>
                  <a:lnTo>
                    <a:pt x="701" y="54"/>
                  </a:lnTo>
                  <a:lnTo>
                    <a:pt x="680" y="58"/>
                  </a:lnTo>
                  <a:lnTo>
                    <a:pt x="661" y="64"/>
                  </a:lnTo>
                  <a:lnTo>
                    <a:pt x="641" y="70"/>
                  </a:lnTo>
                  <a:lnTo>
                    <a:pt x="622" y="77"/>
                  </a:lnTo>
                  <a:lnTo>
                    <a:pt x="602" y="85"/>
                  </a:lnTo>
                  <a:lnTo>
                    <a:pt x="583" y="93"/>
                  </a:lnTo>
                  <a:lnTo>
                    <a:pt x="564" y="102"/>
                  </a:lnTo>
                  <a:lnTo>
                    <a:pt x="545" y="112"/>
                  </a:lnTo>
                  <a:lnTo>
                    <a:pt x="527" y="123"/>
                  </a:lnTo>
                  <a:lnTo>
                    <a:pt x="508" y="134"/>
                  </a:lnTo>
                  <a:lnTo>
                    <a:pt x="490" y="146"/>
                  </a:lnTo>
                  <a:lnTo>
                    <a:pt x="473" y="158"/>
                  </a:lnTo>
                  <a:lnTo>
                    <a:pt x="454" y="172"/>
                  </a:lnTo>
                  <a:lnTo>
                    <a:pt x="437" y="186"/>
                  </a:lnTo>
                  <a:lnTo>
                    <a:pt x="420" y="201"/>
                  </a:lnTo>
                  <a:lnTo>
                    <a:pt x="403" y="217"/>
                  </a:lnTo>
                  <a:lnTo>
                    <a:pt x="385" y="233"/>
                  </a:lnTo>
                  <a:lnTo>
                    <a:pt x="369" y="250"/>
                  </a:lnTo>
                  <a:lnTo>
                    <a:pt x="353" y="267"/>
                  </a:lnTo>
                  <a:lnTo>
                    <a:pt x="337" y="286"/>
                  </a:lnTo>
                  <a:lnTo>
                    <a:pt x="321" y="304"/>
                  </a:lnTo>
                  <a:lnTo>
                    <a:pt x="275" y="361"/>
                  </a:lnTo>
                  <a:lnTo>
                    <a:pt x="231" y="417"/>
                  </a:lnTo>
                  <a:lnTo>
                    <a:pt x="188" y="472"/>
                  </a:lnTo>
                  <a:lnTo>
                    <a:pt x="147" y="526"/>
                  </a:lnTo>
                  <a:lnTo>
                    <a:pt x="108" y="580"/>
                  </a:lnTo>
                  <a:lnTo>
                    <a:pt x="70" y="633"/>
                  </a:lnTo>
                  <a:lnTo>
                    <a:pt x="34" y="686"/>
                  </a:lnTo>
                  <a:lnTo>
                    <a:pt x="0" y="739"/>
                  </a:lnTo>
                  <a:lnTo>
                    <a:pt x="0" y="666"/>
                  </a:lnTo>
                  <a:lnTo>
                    <a:pt x="32" y="620"/>
                  </a:lnTo>
                  <a:lnTo>
                    <a:pt x="65" y="573"/>
                  </a:lnTo>
                  <a:lnTo>
                    <a:pt x="99" y="525"/>
                  </a:lnTo>
                  <a:lnTo>
                    <a:pt x="135" y="477"/>
                  </a:lnTo>
                  <a:lnTo>
                    <a:pt x="172" y="429"/>
                  </a:lnTo>
                  <a:lnTo>
                    <a:pt x="210" y="380"/>
                  </a:lnTo>
                  <a:lnTo>
                    <a:pt x="249" y="330"/>
                  </a:lnTo>
                  <a:lnTo>
                    <a:pt x="290" y="280"/>
                  </a:lnTo>
                  <a:lnTo>
                    <a:pt x="307" y="259"/>
                  </a:lnTo>
                  <a:lnTo>
                    <a:pt x="325" y="240"/>
                  </a:lnTo>
                  <a:lnTo>
                    <a:pt x="342" y="221"/>
                  </a:lnTo>
                  <a:lnTo>
                    <a:pt x="359" y="204"/>
                  </a:lnTo>
                  <a:lnTo>
                    <a:pt x="377" y="187"/>
                  </a:lnTo>
                  <a:lnTo>
                    <a:pt x="395" y="170"/>
                  </a:lnTo>
                  <a:lnTo>
                    <a:pt x="413" y="155"/>
                  </a:lnTo>
                  <a:lnTo>
                    <a:pt x="431" y="140"/>
                  </a:lnTo>
                  <a:lnTo>
                    <a:pt x="451" y="126"/>
                  </a:lnTo>
                  <a:lnTo>
                    <a:pt x="469" y="112"/>
                  </a:lnTo>
                  <a:lnTo>
                    <a:pt x="489" y="100"/>
                  </a:lnTo>
                  <a:lnTo>
                    <a:pt x="508" y="88"/>
                  </a:lnTo>
                  <a:lnTo>
                    <a:pt x="528" y="77"/>
                  </a:lnTo>
                  <a:lnTo>
                    <a:pt x="547" y="66"/>
                  </a:lnTo>
                  <a:lnTo>
                    <a:pt x="568" y="57"/>
                  </a:lnTo>
                  <a:lnTo>
                    <a:pt x="587" y="48"/>
                  </a:lnTo>
                  <a:lnTo>
                    <a:pt x="608" y="40"/>
                  </a:lnTo>
                  <a:lnTo>
                    <a:pt x="629" y="32"/>
                  </a:lnTo>
                  <a:lnTo>
                    <a:pt x="649" y="26"/>
                  </a:lnTo>
                  <a:lnTo>
                    <a:pt x="671" y="19"/>
                  </a:lnTo>
                  <a:lnTo>
                    <a:pt x="692" y="15"/>
                  </a:lnTo>
                  <a:lnTo>
                    <a:pt x="714" y="10"/>
                  </a:lnTo>
                  <a:lnTo>
                    <a:pt x="735" y="7"/>
                  </a:lnTo>
                  <a:lnTo>
                    <a:pt x="757" y="5"/>
                  </a:lnTo>
                  <a:lnTo>
                    <a:pt x="780" y="2"/>
                  </a:lnTo>
                  <a:lnTo>
                    <a:pt x="802" y="1"/>
                  </a:lnTo>
                  <a:lnTo>
                    <a:pt x="825" y="0"/>
                  </a:lnTo>
                  <a:lnTo>
                    <a:pt x="848" y="0"/>
                  </a:lnTo>
                  <a:lnTo>
                    <a:pt x="871" y="1"/>
                  </a:lnTo>
                  <a:lnTo>
                    <a:pt x="894" y="3"/>
                  </a:lnTo>
                  <a:lnTo>
                    <a:pt x="917" y="6"/>
                  </a:lnTo>
                  <a:lnTo>
                    <a:pt x="941" y="8"/>
                  </a:lnTo>
                  <a:lnTo>
                    <a:pt x="1005" y="18"/>
                  </a:lnTo>
                  <a:lnTo>
                    <a:pt x="1069" y="30"/>
                  </a:lnTo>
                  <a:lnTo>
                    <a:pt x="1133" y="40"/>
                  </a:lnTo>
                  <a:lnTo>
                    <a:pt x="1198" y="52"/>
                  </a:lnTo>
                  <a:lnTo>
                    <a:pt x="1261" y="64"/>
                  </a:lnTo>
                  <a:lnTo>
                    <a:pt x="1325" y="76"/>
                  </a:lnTo>
                  <a:lnTo>
                    <a:pt x="1388" y="88"/>
                  </a:lnTo>
                  <a:lnTo>
                    <a:pt x="1451" y="101"/>
                  </a:lnTo>
                  <a:lnTo>
                    <a:pt x="1476" y="105"/>
                  </a:lnTo>
                  <a:lnTo>
                    <a:pt x="1500" y="110"/>
                  </a:lnTo>
                  <a:lnTo>
                    <a:pt x="1526" y="116"/>
                  </a:lnTo>
                  <a:lnTo>
                    <a:pt x="1551" y="120"/>
                  </a:lnTo>
                  <a:lnTo>
                    <a:pt x="1576" y="125"/>
                  </a:lnTo>
                  <a:lnTo>
                    <a:pt x="1601" y="130"/>
                  </a:lnTo>
                  <a:lnTo>
                    <a:pt x="1625" y="134"/>
                  </a:lnTo>
                  <a:lnTo>
                    <a:pt x="1651" y="140"/>
                  </a:lnTo>
                  <a:lnTo>
                    <a:pt x="1687" y="147"/>
                  </a:lnTo>
                  <a:lnTo>
                    <a:pt x="1723" y="155"/>
                  </a:lnTo>
                  <a:lnTo>
                    <a:pt x="1760" y="163"/>
                  </a:lnTo>
                  <a:lnTo>
                    <a:pt x="1796" y="173"/>
                  </a:lnTo>
                  <a:lnTo>
                    <a:pt x="1833" y="185"/>
                  </a:lnTo>
                  <a:lnTo>
                    <a:pt x="1871" y="197"/>
                  </a:lnTo>
                  <a:lnTo>
                    <a:pt x="1907" y="212"/>
                  </a:lnTo>
                  <a:lnTo>
                    <a:pt x="1943" y="228"/>
                  </a:lnTo>
                  <a:lnTo>
                    <a:pt x="1979" y="247"/>
                  </a:lnTo>
                  <a:lnTo>
                    <a:pt x="2013" y="266"/>
                  </a:lnTo>
                  <a:lnTo>
                    <a:pt x="2030" y="277"/>
                  </a:lnTo>
                  <a:lnTo>
                    <a:pt x="2048" y="289"/>
                  </a:lnTo>
                  <a:lnTo>
                    <a:pt x="2065" y="300"/>
                  </a:lnTo>
                  <a:lnTo>
                    <a:pt x="2081" y="313"/>
                  </a:lnTo>
                  <a:lnTo>
                    <a:pt x="2097" y="327"/>
                  </a:lnTo>
                  <a:lnTo>
                    <a:pt x="2113" y="341"/>
                  </a:lnTo>
                  <a:lnTo>
                    <a:pt x="2129" y="355"/>
                  </a:lnTo>
                  <a:lnTo>
                    <a:pt x="2144" y="372"/>
                  </a:lnTo>
                  <a:lnTo>
                    <a:pt x="2159" y="388"/>
                  </a:lnTo>
                  <a:lnTo>
                    <a:pt x="2174" y="404"/>
                  </a:lnTo>
                  <a:lnTo>
                    <a:pt x="2188" y="422"/>
                  </a:lnTo>
                  <a:lnTo>
                    <a:pt x="2201" y="440"/>
                  </a:lnTo>
                  <a:lnTo>
                    <a:pt x="2216" y="462"/>
                  </a:lnTo>
                  <a:lnTo>
                    <a:pt x="2230" y="484"/>
                  </a:lnTo>
                  <a:lnTo>
                    <a:pt x="2243" y="507"/>
                  </a:lnTo>
                  <a:lnTo>
                    <a:pt x="2254" y="530"/>
                  </a:lnTo>
                  <a:lnTo>
                    <a:pt x="2264" y="554"/>
                  </a:lnTo>
                  <a:lnTo>
                    <a:pt x="2274" y="577"/>
                  </a:lnTo>
                  <a:lnTo>
                    <a:pt x="2280" y="601"/>
                  </a:lnTo>
                  <a:lnTo>
                    <a:pt x="2287" y="626"/>
                  </a:lnTo>
                  <a:lnTo>
                    <a:pt x="2292" y="650"/>
                  </a:lnTo>
                  <a:lnTo>
                    <a:pt x="2297" y="674"/>
                  </a:lnTo>
                  <a:lnTo>
                    <a:pt x="2299" y="698"/>
                  </a:lnTo>
                  <a:lnTo>
                    <a:pt x="2301" y="724"/>
                  </a:lnTo>
                  <a:lnTo>
                    <a:pt x="2301" y="748"/>
                  </a:lnTo>
                  <a:lnTo>
                    <a:pt x="2300" y="772"/>
                  </a:lnTo>
                  <a:lnTo>
                    <a:pt x="2298" y="796"/>
                  </a:lnTo>
                  <a:lnTo>
                    <a:pt x="2295" y="820"/>
                  </a:lnTo>
                  <a:lnTo>
                    <a:pt x="2256" y="82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9" name="Freeform 27">
              <a:extLst>
                <a:ext uri="{FF2B5EF4-FFF2-40B4-BE49-F238E27FC236}">
                  <a16:creationId xmlns:a16="http://schemas.microsoft.com/office/drawing/2014/main" id="{279252E6-BB5C-4A67-B8C4-9EC02CD9D881}"/>
                </a:ext>
              </a:extLst>
            </p:cNvPr>
            <p:cNvSpPr>
              <a:spLocks/>
            </p:cNvSpPr>
            <p:nvPr userDrawn="1"/>
          </p:nvSpPr>
          <p:spPr bwMode="auto">
            <a:xfrm>
              <a:off x="10855653" y="5238877"/>
              <a:ext cx="1339961" cy="1158509"/>
            </a:xfrm>
            <a:custGeom>
              <a:avLst/>
              <a:gdLst>
                <a:gd name="T0" fmla="*/ 987 w 2017"/>
                <a:gd name="T1" fmla="*/ 1740 h 1741"/>
                <a:gd name="T2" fmla="*/ 792 w 2017"/>
                <a:gd name="T3" fmla="*/ 1710 h 1741"/>
                <a:gd name="T4" fmla="*/ 623 w 2017"/>
                <a:gd name="T5" fmla="*/ 1638 h 1741"/>
                <a:gd name="T6" fmla="*/ 480 w 2017"/>
                <a:gd name="T7" fmla="*/ 1523 h 1741"/>
                <a:gd name="T8" fmla="*/ 351 w 2017"/>
                <a:gd name="T9" fmla="*/ 1365 h 1741"/>
                <a:gd name="T10" fmla="*/ 233 w 2017"/>
                <a:gd name="T11" fmla="*/ 1179 h 1741"/>
                <a:gd name="T12" fmla="*/ 124 w 2017"/>
                <a:gd name="T13" fmla="*/ 967 h 1741"/>
                <a:gd name="T14" fmla="*/ 36 w 2017"/>
                <a:gd name="T15" fmla="*/ 744 h 1741"/>
                <a:gd name="T16" fmla="*/ 4 w 2017"/>
                <a:gd name="T17" fmla="*/ 594 h 1741"/>
                <a:gd name="T18" fmla="*/ 6 w 2017"/>
                <a:gd name="T19" fmla="*/ 426 h 1741"/>
                <a:gd name="T20" fmla="*/ 43 w 2017"/>
                <a:gd name="T21" fmla="*/ 293 h 1741"/>
                <a:gd name="T22" fmla="*/ 107 w 2017"/>
                <a:gd name="T23" fmla="*/ 189 h 1741"/>
                <a:gd name="T24" fmla="*/ 193 w 2017"/>
                <a:gd name="T25" fmla="*/ 106 h 1741"/>
                <a:gd name="T26" fmla="*/ 293 w 2017"/>
                <a:gd name="T27" fmla="*/ 47 h 1741"/>
                <a:gd name="T28" fmla="*/ 402 w 2017"/>
                <a:gd name="T29" fmla="*/ 11 h 1741"/>
                <a:gd name="T30" fmla="*/ 512 w 2017"/>
                <a:gd name="T31" fmla="*/ 0 h 1741"/>
                <a:gd name="T32" fmla="*/ 621 w 2017"/>
                <a:gd name="T33" fmla="*/ 16 h 1741"/>
                <a:gd name="T34" fmla="*/ 737 w 2017"/>
                <a:gd name="T35" fmla="*/ 54 h 1741"/>
                <a:gd name="T36" fmla="*/ 857 w 2017"/>
                <a:gd name="T37" fmla="*/ 110 h 1741"/>
                <a:gd name="T38" fmla="*/ 1080 w 2017"/>
                <a:gd name="T39" fmla="*/ 244 h 1741"/>
                <a:gd name="T40" fmla="*/ 1289 w 2017"/>
                <a:gd name="T41" fmla="*/ 350 h 1741"/>
                <a:gd name="T42" fmla="*/ 1512 w 2017"/>
                <a:gd name="T43" fmla="*/ 438 h 1741"/>
                <a:gd name="T44" fmla="*/ 1746 w 2017"/>
                <a:gd name="T45" fmla="*/ 509 h 1741"/>
                <a:gd name="T46" fmla="*/ 1971 w 2017"/>
                <a:gd name="T47" fmla="*/ 582 h 1741"/>
                <a:gd name="T48" fmla="*/ 1958 w 2017"/>
                <a:gd name="T49" fmla="*/ 619 h 1741"/>
                <a:gd name="T50" fmla="*/ 1735 w 2017"/>
                <a:gd name="T51" fmla="*/ 547 h 1741"/>
                <a:gd name="T52" fmla="*/ 1500 w 2017"/>
                <a:gd name="T53" fmla="*/ 475 h 1741"/>
                <a:gd name="T54" fmla="*/ 1273 w 2017"/>
                <a:gd name="T55" fmla="*/ 386 h 1741"/>
                <a:gd name="T56" fmla="*/ 1060 w 2017"/>
                <a:gd name="T57" fmla="*/ 278 h 1741"/>
                <a:gd name="T58" fmla="*/ 839 w 2017"/>
                <a:gd name="T59" fmla="*/ 145 h 1741"/>
                <a:gd name="T60" fmla="*/ 723 w 2017"/>
                <a:gd name="T61" fmla="*/ 90 h 1741"/>
                <a:gd name="T62" fmla="*/ 613 w 2017"/>
                <a:gd name="T63" fmla="*/ 55 h 1741"/>
                <a:gd name="T64" fmla="*/ 510 w 2017"/>
                <a:gd name="T65" fmla="*/ 40 h 1741"/>
                <a:gd name="T66" fmla="*/ 409 w 2017"/>
                <a:gd name="T67" fmla="*/ 50 h 1741"/>
                <a:gd name="T68" fmla="*/ 309 w 2017"/>
                <a:gd name="T69" fmla="*/ 85 h 1741"/>
                <a:gd name="T70" fmla="*/ 216 w 2017"/>
                <a:gd name="T71" fmla="*/ 141 h 1741"/>
                <a:gd name="T72" fmla="*/ 137 w 2017"/>
                <a:gd name="T73" fmla="*/ 216 h 1741"/>
                <a:gd name="T74" fmla="*/ 78 w 2017"/>
                <a:gd name="T75" fmla="*/ 311 h 1741"/>
                <a:gd name="T76" fmla="*/ 45 w 2017"/>
                <a:gd name="T77" fmla="*/ 432 h 1741"/>
                <a:gd name="T78" fmla="*/ 44 w 2017"/>
                <a:gd name="T79" fmla="*/ 590 h 1741"/>
                <a:gd name="T80" fmla="*/ 74 w 2017"/>
                <a:gd name="T81" fmla="*/ 735 h 1741"/>
                <a:gd name="T82" fmla="*/ 161 w 2017"/>
                <a:gd name="T83" fmla="*/ 951 h 1741"/>
                <a:gd name="T84" fmla="*/ 266 w 2017"/>
                <a:gd name="T85" fmla="*/ 1159 h 1741"/>
                <a:gd name="T86" fmla="*/ 383 w 2017"/>
                <a:gd name="T87" fmla="*/ 1341 h 1741"/>
                <a:gd name="T88" fmla="*/ 507 w 2017"/>
                <a:gd name="T89" fmla="*/ 1495 h 1741"/>
                <a:gd name="T90" fmla="*/ 644 w 2017"/>
                <a:gd name="T91" fmla="*/ 1604 h 1741"/>
                <a:gd name="T92" fmla="*/ 803 w 2017"/>
                <a:gd name="T93" fmla="*/ 1672 h 1741"/>
                <a:gd name="T94" fmla="*/ 989 w 2017"/>
                <a:gd name="T95" fmla="*/ 1701 h 1741"/>
                <a:gd name="T96" fmla="*/ 1123 w 2017"/>
                <a:gd name="T97" fmla="*/ 1698 h 1741"/>
                <a:gd name="T98" fmla="*/ 1254 w 2017"/>
                <a:gd name="T99" fmla="*/ 1681 h 1741"/>
                <a:gd name="T100" fmla="*/ 1384 w 2017"/>
                <a:gd name="T101" fmla="*/ 1649 h 1741"/>
                <a:gd name="T102" fmla="*/ 1512 w 2017"/>
                <a:gd name="T103" fmla="*/ 1602 h 1741"/>
                <a:gd name="T104" fmla="*/ 1767 w 2017"/>
                <a:gd name="T105" fmla="*/ 1462 h 1741"/>
                <a:gd name="T106" fmla="*/ 1918 w 2017"/>
                <a:gd name="T107" fmla="*/ 1349 h 1741"/>
                <a:gd name="T108" fmla="*/ 2017 w 2017"/>
                <a:gd name="T109" fmla="*/ 1318 h 1741"/>
                <a:gd name="T110" fmla="*/ 1908 w 2017"/>
                <a:gd name="T111" fmla="*/ 1408 h 1741"/>
                <a:gd name="T112" fmla="*/ 1742 w 2017"/>
                <a:gd name="T113" fmla="*/ 1525 h 1741"/>
                <a:gd name="T114" fmla="*/ 1495 w 2017"/>
                <a:gd name="T115" fmla="*/ 1652 h 1741"/>
                <a:gd name="T116" fmla="*/ 1244 w 2017"/>
                <a:gd name="T117" fmla="*/ 1724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7" h="1741">
                  <a:moveTo>
                    <a:pt x="1037" y="1741"/>
                  </a:moveTo>
                  <a:lnTo>
                    <a:pt x="1025" y="1741"/>
                  </a:lnTo>
                  <a:lnTo>
                    <a:pt x="1012" y="1741"/>
                  </a:lnTo>
                  <a:lnTo>
                    <a:pt x="1000" y="1740"/>
                  </a:lnTo>
                  <a:lnTo>
                    <a:pt x="987" y="1740"/>
                  </a:lnTo>
                  <a:lnTo>
                    <a:pt x="947" y="1737"/>
                  </a:lnTo>
                  <a:lnTo>
                    <a:pt x="907" y="1733"/>
                  </a:lnTo>
                  <a:lnTo>
                    <a:pt x="868" y="1727"/>
                  </a:lnTo>
                  <a:lnTo>
                    <a:pt x="830" y="1719"/>
                  </a:lnTo>
                  <a:lnTo>
                    <a:pt x="792" y="1710"/>
                  </a:lnTo>
                  <a:lnTo>
                    <a:pt x="756" y="1698"/>
                  </a:lnTo>
                  <a:lnTo>
                    <a:pt x="722" y="1686"/>
                  </a:lnTo>
                  <a:lnTo>
                    <a:pt x="687" y="1672"/>
                  </a:lnTo>
                  <a:lnTo>
                    <a:pt x="654" y="1656"/>
                  </a:lnTo>
                  <a:lnTo>
                    <a:pt x="623" y="1638"/>
                  </a:lnTo>
                  <a:lnTo>
                    <a:pt x="592" y="1618"/>
                  </a:lnTo>
                  <a:lnTo>
                    <a:pt x="562" y="1596"/>
                  </a:lnTo>
                  <a:lnTo>
                    <a:pt x="534" y="1573"/>
                  </a:lnTo>
                  <a:lnTo>
                    <a:pt x="506" y="1549"/>
                  </a:lnTo>
                  <a:lnTo>
                    <a:pt x="480" y="1523"/>
                  </a:lnTo>
                  <a:lnTo>
                    <a:pt x="453" y="1495"/>
                  </a:lnTo>
                  <a:lnTo>
                    <a:pt x="427" y="1463"/>
                  </a:lnTo>
                  <a:lnTo>
                    <a:pt x="402" y="1431"/>
                  </a:lnTo>
                  <a:lnTo>
                    <a:pt x="377" y="1399"/>
                  </a:lnTo>
                  <a:lnTo>
                    <a:pt x="351" y="1365"/>
                  </a:lnTo>
                  <a:lnTo>
                    <a:pt x="327" y="1329"/>
                  </a:lnTo>
                  <a:lnTo>
                    <a:pt x="303" y="1293"/>
                  </a:lnTo>
                  <a:lnTo>
                    <a:pt x="279" y="1257"/>
                  </a:lnTo>
                  <a:lnTo>
                    <a:pt x="256" y="1218"/>
                  </a:lnTo>
                  <a:lnTo>
                    <a:pt x="233" y="1179"/>
                  </a:lnTo>
                  <a:lnTo>
                    <a:pt x="210" y="1139"/>
                  </a:lnTo>
                  <a:lnTo>
                    <a:pt x="188" y="1097"/>
                  </a:lnTo>
                  <a:lnTo>
                    <a:pt x="167" y="1055"/>
                  </a:lnTo>
                  <a:lnTo>
                    <a:pt x="146" y="1011"/>
                  </a:lnTo>
                  <a:lnTo>
                    <a:pt x="124" y="967"/>
                  </a:lnTo>
                  <a:lnTo>
                    <a:pt x="104" y="922"/>
                  </a:lnTo>
                  <a:lnTo>
                    <a:pt x="84" y="875"/>
                  </a:lnTo>
                  <a:lnTo>
                    <a:pt x="63" y="826"/>
                  </a:lnTo>
                  <a:lnTo>
                    <a:pt x="45" y="772"/>
                  </a:lnTo>
                  <a:lnTo>
                    <a:pt x="36" y="744"/>
                  </a:lnTo>
                  <a:lnTo>
                    <a:pt x="28" y="715"/>
                  </a:lnTo>
                  <a:lnTo>
                    <a:pt x="20" y="687"/>
                  </a:lnTo>
                  <a:lnTo>
                    <a:pt x="14" y="656"/>
                  </a:lnTo>
                  <a:lnTo>
                    <a:pt x="8" y="625"/>
                  </a:lnTo>
                  <a:lnTo>
                    <a:pt x="4" y="594"/>
                  </a:lnTo>
                  <a:lnTo>
                    <a:pt x="2" y="562"/>
                  </a:lnTo>
                  <a:lnTo>
                    <a:pt x="0" y="528"/>
                  </a:lnTo>
                  <a:lnTo>
                    <a:pt x="0" y="495"/>
                  </a:lnTo>
                  <a:lnTo>
                    <a:pt x="3" y="461"/>
                  </a:lnTo>
                  <a:lnTo>
                    <a:pt x="6" y="426"/>
                  </a:lnTo>
                  <a:lnTo>
                    <a:pt x="12" y="391"/>
                  </a:lnTo>
                  <a:lnTo>
                    <a:pt x="18" y="366"/>
                  </a:lnTo>
                  <a:lnTo>
                    <a:pt x="26" y="340"/>
                  </a:lnTo>
                  <a:lnTo>
                    <a:pt x="34" y="316"/>
                  </a:lnTo>
                  <a:lnTo>
                    <a:pt x="43" y="293"/>
                  </a:lnTo>
                  <a:lnTo>
                    <a:pt x="54" y="270"/>
                  </a:lnTo>
                  <a:lnTo>
                    <a:pt x="66" y="250"/>
                  </a:lnTo>
                  <a:lnTo>
                    <a:pt x="78" y="229"/>
                  </a:lnTo>
                  <a:lnTo>
                    <a:pt x="92" y="208"/>
                  </a:lnTo>
                  <a:lnTo>
                    <a:pt x="107" y="189"/>
                  </a:lnTo>
                  <a:lnTo>
                    <a:pt x="123" y="171"/>
                  </a:lnTo>
                  <a:lnTo>
                    <a:pt x="139" y="153"/>
                  </a:lnTo>
                  <a:lnTo>
                    <a:pt x="156" y="137"/>
                  </a:lnTo>
                  <a:lnTo>
                    <a:pt x="174" y="121"/>
                  </a:lnTo>
                  <a:lnTo>
                    <a:pt x="193" y="106"/>
                  </a:lnTo>
                  <a:lnTo>
                    <a:pt x="211" y="93"/>
                  </a:lnTo>
                  <a:lnTo>
                    <a:pt x="231" y="80"/>
                  </a:lnTo>
                  <a:lnTo>
                    <a:pt x="252" y="67"/>
                  </a:lnTo>
                  <a:lnTo>
                    <a:pt x="272" y="57"/>
                  </a:lnTo>
                  <a:lnTo>
                    <a:pt x="293" y="47"/>
                  </a:lnTo>
                  <a:lnTo>
                    <a:pt x="315" y="38"/>
                  </a:lnTo>
                  <a:lnTo>
                    <a:pt x="335" y="30"/>
                  </a:lnTo>
                  <a:lnTo>
                    <a:pt x="357" y="23"/>
                  </a:lnTo>
                  <a:lnTo>
                    <a:pt x="380" y="16"/>
                  </a:lnTo>
                  <a:lnTo>
                    <a:pt x="402" y="11"/>
                  </a:lnTo>
                  <a:lnTo>
                    <a:pt x="424" y="7"/>
                  </a:lnTo>
                  <a:lnTo>
                    <a:pt x="445" y="3"/>
                  </a:lnTo>
                  <a:lnTo>
                    <a:pt x="468" y="1"/>
                  </a:lnTo>
                  <a:lnTo>
                    <a:pt x="490" y="0"/>
                  </a:lnTo>
                  <a:lnTo>
                    <a:pt x="512" y="0"/>
                  </a:lnTo>
                  <a:lnTo>
                    <a:pt x="534" y="1"/>
                  </a:lnTo>
                  <a:lnTo>
                    <a:pt x="554" y="3"/>
                  </a:lnTo>
                  <a:lnTo>
                    <a:pt x="576" y="7"/>
                  </a:lnTo>
                  <a:lnTo>
                    <a:pt x="599" y="11"/>
                  </a:lnTo>
                  <a:lnTo>
                    <a:pt x="621" y="16"/>
                  </a:lnTo>
                  <a:lnTo>
                    <a:pt x="644" y="22"/>
                  </a:lnTo>
                  <a:lnTo>
                    <a:pt x="667" y="28"/>
                  </a:lnTo>
                  <a:lnTo>
                    <a:pt x="690" y="36"/>
                  </a:lnTo>
                  <a:lnTo>
                    <a:pt x="714" y="44"/>
                  </a:lnTo>
                  <a:lnTo>
                    <a:pt x="737" y="54"/>
                  </a:lnTo>
                  <a:lnTo>
                    <a:pt x="760" y="63"/>
                  </a:lnTo>
                  <a:lnTo>
                    <a:pt x="784" y="73"/>
                  </a:lnTo>
                  <a:lnTo>
                    <a:pt x="808" y="85"/>
                  </a:lnTo>
                  <a:lnTo>
                    <a:pt x="832" y="97"/>
                  </a:lnTo>
                  <a:lnTo>
                    <a:pt x="857" y="110"/>
                  </a:lnTo>
                  <a:lnTo>
                    <a:pt x="908" y="140"/>
                  </a:lnTo>
                  <a:lnTo>
                    <a:pt x="960" y="172"/>
                  </a:lnTo>
                  <a:lnTo>
                    <a:pt x="1000" y="197"/>
                  </a:lnTo>
                  <a:lnTo>
                    <a:pt x="1040" y="221"/>
                  </a:lnTo>
                  <a:lnTo>
                    <a:pt x="1080" y="244"/>
                  </a:lnTo>
                  <a:lnTo>
                    <a:pt x="1120" y="267"/>
                  </a:lnTo>
                  <a:lnTo>
                    <a:pt x="1161" y="289"/>
                  </a:lnTo>
                  <a:lnTo>
                    <a:pt x="1204" y="309"/>
                  </a:lnTo>
                  <a:lnTo>
                    <a:pt x="1246" y="330"/>
                  </a:lnTo>
                  <a:lnTo>
                    <a:pt x="1289" y="350"/>
                  </a:lnTo>
                  <a:lnTo>
                    <a:pt x="1332" y="369"/>
                  </a:lnTo>
                  <a:lnTo>
                    <a:pt x="1377" y="387"/>
                  </a:lnTo>
                  <a:lnTo>
                    <a:pt x="1422" y="405"/>
                  </a:lnTo>
                  <a:lnTo>
                    <a:pt x="1466" y="421"/>
                  </a:lnTo>
                  <a:lnTo>
                    <a:pt x="1512" y="438"/>
                  </a:lnTo>
                  <a:lnTo>
                    <a:pt x="1559" y="453"/>
                  </a:lnTo>
                  <a:lnTo>
                    <a:pt x="1607" y="468"/>
                  </a:lnTo>
                  <a:lnTo>
                    <a:pt x="1655" y="481"/>
                  </a:lnTo>
                  <a:lnTo>
                    <a:pt x="1700" y="495"/>
                  </a:lnTo>
                  <a:lnTo>
                    <a:pt x="1746" y="509"/>
                  </a:lnTo>
                  <a:lnTo>
                    <a:pt x="1792" y="523"/>
                  </a:lnTo>
                  <a:lnTo>
                    <a:pt x="1837" y="538"/>
                  </a:lnTo>
                  <a:lnTo>
                    <a:pt x="1882" y="553"/>
                  </a:lnTo>
                  <a:lnTo>
                    <a:pt x="1926" y="567"/>
                  </a:lnTo>
                  <a:lnTo>
                    <a:pt x="1971" y="582"/>
                  </a:lnTo>
                  <a:lnTo>
                    <a:pt x="2016" y="597"/>
                  </a:lnTo>
                  <a:lnTo>
                    <a:pt x="2017" y="597"/>
                  </a:lnTo>
                  <a:lnTo>
                    <a:pt x="2017" y="639"/>
                  </a:lnTo>
                  <a:lnTo>
                    <a:pt x="2003" y="634"/>
                  </a:lnTo>
                  <a:lnTo>
                    <a:pt x="1958" y="619"/>
                  </a:lnTo>
                  <a:lnTo>
                    <a:pt x="1915" y="604"/>
                  </a:lnTo>
                  <a:lnTo>
                    <a:pt x="1870" y="589"/>
                  </a:lnTo>
                  <a:lnTo>
                    <a:pt x="1825" y="574"/>
                  </a:lnTo>
                  <a:lnTo>
                    <a:pt x="1780" y="561"/>
                  </a:lnTo>
                  <a:lnTo>
                    <a:pt x="1735" y="547"/>
                  </a:lnTo>
                  <a:lnTo>
                    <a:pt x="1690" y="533"/>
                  </a:lnTo>
                  <a:lnTo>
                    <a:pt x="1644" y="519"/>
                  </a:lnTo>
                  <a:lnTo>
                    <a:pt x="1596" y="506"/>
                  </a:lnTo>
                  <a:lnTo>
                    <a:pt x="1548" y="491"/>
                  </a:lnTo>
                  <a:lnTo>
                    <a:pt x="1500" y="475"/>
                  </a:lnTo>
                  <a:lnTo>
                    <a:pt x="1454" y="459"/>
                  </a:lnTo>
                  <a:lnTo>
                    <a:pt x="1407" y="441"/>
                  </a:lnTo>
                  <a:lnTo>
                    <a:pt x="1362" y="423"/>
                  </a:lnTo>
                  <a:lnTo>
                    <a:pt x="1317" y="405"/>
                  </a:lnTo>
                  <a:lnTo>
                    <a:pt x="1273" y="386"/>
                  </a:lnTo>
                  <a:lnTo>
                    <a:pt x="1229" y="366"/>
                  </a:lnTo>
                  <a:lnTo>
                    <a:pt x="1186" y="345"/>
                  </a:lnTo>
                  <a:lnTo>
                    <a:pt x="1144" y="324"/>
                  </a:lnTo>
                  <a:lnTo>
                    <a:pt x="1102" y="301"/>
                  </a:lnTo>
                  <a:lnTo>
                    <a:pt x="1060" y="278"/>
                  </a:lnTo>
                  <a:lnTo>
                    <a:pt x="1019" y="255"/>
                  </a:lnTo>
                  <a:lnTo>
                    <a:pt x="979" y="230"/>
                  </a:lnTo>
                  <a:lnTo>
                    <a:pt x="939" y="205"/>
                  </a:lnTo>
                  <a:lnTo>
                    <a:pt x="888" y="173"/>
                  </a:lnTo>
                  <a:lnTo>
                    <a:pt x="839" y="145"/>
                  </a:lnTo>
                  <a:lnTo>
                    <a:pt x="815" y="133"/>
                  </a:lnTo>
                  <a:lnTo>
                    <a:pt x="792" y="121"/>
                  </a:lnTo>
                  <a:lnTo>
                    <a:pt x="769" y="110"/>
                  </a:lnTo>
                  <a:lnTo>
                    <a:pt x="746" y="100"/>
                  </a:lnTo>
                  <a:lnTo>
                    <a:pt x="723" y="90"/>
                  </a:lnTo>
                  <a:lnTo>
                    <a:pt x="701" y="81"/>
                  </a:lnTo>
                  <a:lnTo>
                    <a:pt x="678" y="73"/>
                  </a:lnTo>
                  <a:lnTo>
                    <a:pt x="657" y="66"/>
                  </a:lnTo>
                  <a:lnTo>
                    <a:pt x="635" y="61"/>
                  </a:lnTo>
                  <a:lnTo>
                    <a:pt x="613" y="55"/>
                  </a:lnTo>
                  <a:lnTo>
                    <a:pt x="591" y="49"/>
                  </a:lnTo>
                  <a:lnTo>
                    <a:pt x="568" y="46"/>
                  </a:lnTo>
                  <a:lnTo>
                    <a:pt x="550" y="42"/>
                  </a:lnTo>
                  <a:lnTo>
                    <a:pt x="530" y="40"/>
                  </a:lnTo>
                  <a:lnTo>
                    <a:pt x="510" y="40"/>
                  </a:lnTo>
                  <a:lnTo>
                    <a:pt x="490" y="40"/>
                  </a:lnTo>
                  <a:lnTo>
                    <a:pt x="470" y="41"/>
                  </a:lnTo>
                  <a:lnTo>
                    <a:pt x="449" y="43"/>
                  </a:lnTo>
                  <a:lnTo>
                    <a:pt x="429" y="46"/>
                  </a:lnTo>
                  <a:lnTo>
                    <a:pt x="409" y="50"/>
                  </a:lnTo>
                  <a:lnTo>
                    <a:pt x="388" y="55"/>
                  </a:lnTo>
                  <a:lnTo>
                    <a:pt x="369" y="62"/>
                  </a:lnTo>
                  <a:lnTo>
                    <a:pt x="348" y="67"/>
                  </a:lnTo>
                  <a:lnTo>
                    <a:pt x="328" y="75"/>
                  </a:lnTo>
                  <a:lnTo>
                    <a:pt x="309" y="85"/>
                  </a:lnTo>
                  <a:lnTo>
                    <a:pt x="289" y="94"/>
                  </a:lnTo>
                  <a:lnTo>
                    <a:pt x="270" y="104"/>
                  </a:lnTo>
                  <a:lnTo>
                    <a:pt x="252" y="116"/>
                  </a:lnTo>
                  <a:lnTo>
                    <a:pt x="233" y="127"/>
                  </a:lnTo>
                  <a:lnTo>
                    <a:pt x="216" y="141"/>
                  </a:lnTo>
                  <a:lnTo>
                    <a:pt x="199" y="155"/>
                  </a:lnTo>
                  <a:lnTo>
                    <a:pt x="183" y="168"/>
                  </a:lnTo>
                  <a:lnTo>
                    <a:pt x="167" y="184"/>
                  </a:lnTo>
                  <a:lnTo>
                    <a:pt x="152" y="199"/>
                  </a:lnTo>
                  <a:lnTo>
                    <a:pt x="137" y="216"/>
                  </a:lnTo>
                  <a:lnTo>
                    <a:pt x="124" y="234"/>
                  </a:lnTo>
                  <a:lnTo>
                    <a:pt x="112" y="252"/>
                  </a:lnTo>
                  <a:lnTo>
                    <a:pt x="99" y="272"/>
                  </a:lnTo>
                  <a:lnTo>
                    <a:pt x="89" y="291"/>
                  </a:lnTo>
                  <a:lnTo>
                    <a:pt x="78" y="311"/>
                  </a:lnTo>
                  <a:lnTo>
                    <a:pt x="70" y="332"/>
                  </a:lnTo>
                  <a:lnTo>
                    <a:pt x="62" y="354"/>
                  </a:lnTo>
                  <a:lnTo>
                    <a:pt x="57" y="376"/>
                  </a:lnTo>
                  <a:lnTo>
                    <a:pt x="51" y="399"/>
                  </a:lnTo>
                  <a:lnTo>
                    <a:pt x="45" y="432"/>
                  </a:lnTo>
                  <a:lnTo>
                    <a:pt x="42" y="464"/>
                  </a:lnTo>
                  <a:lnTo>
                    <a:pt x="39" y="496"/>
                  </a:lnTo>
                  <a:lnTo>
                    <a:pt x="39" y="528"/>
                  </a:lnTo>
                  <a:lnTo>
                    <a:pt x="41" y="559"/>
                  </a:lnTo>
                  <a:lnTo>
                    <a:pt x="44" y="590"/>
                  </a:lnTo>
                  <a:lnTo>
                    <a:pt x="47" y="621"/>
                  </a:lnTo>
                  <a:lnTo>
                    <a:pt x="53" y="650"/>
                  </a:lnTo>
                  <a:lnTo>
                    <a:pt x="59" y="679"/>
                  </a:lnTo>
                  <a:lnTo>
                    <a:pt x="67" y="707"/>
                  </a:lnTo>
                  <a:lnTo>
                    <a:pt x="74" y="735"/>
                  </a:lnTo>
                  <a:lnTo>
                    <a:pt x="83" y="761"/>
                  </a:lnTo>
                  <a:lnTo>
                    <a:pt x="101" y="812"/>
                  </a:lnTo>
                  <a:lnTo>
                    <a:pt x="120" y="859"/>
                  </a:lnTo>
                  <a:lnTo>
                    <a:pt x="140" y="906"/>
                  </a:lnTo>
                  <a:lnTo>
                    <a:pt x="161" y="951"/>
                  </a:lnTo>
                  <a:lnTo>
                    <a:pt x="182" y="994"/>
                  </a:lnTo>
                  <a:lnTo>
                    <a:pt x="202" y="1038"/>
                  </a:lnTo>
                  <a:lnTo>
                    <a:pt x="223" y="1079"/>
                  </a:lnTo>
                  <a:lnTo>
                    <a:pt x="245" y="1119"/>
                  </a:lnTo>
                  <a:lnTo>
                    <a:pt x="266" y="1159"/>
                  </a:lnTo>
                  <a:lnTo>
                    <a:pt x="289" y="1197"/>
                  </a:lnTo>
                  <a:lnTo>
                    <a:pt x="312" y="1235"/>
                  </a:lnTo>
                  <a:lnTo>
                    <a:pt x="335" y="1272"/>
                  </a:lnTo>
                  <a:lnTo>
                    <a:pt x="359" y="1306"/>
                  </a:lnTo>
                  <a:lnTo>
                    <a:pt x="383" y="1341"/>
                  </a:lnTo>
                  <a:lnTo>
                    <a:pt x="408" y="1375"/>
                  </a:lnTo>
                  <a:lnTo>
                    <a:pt x="433" y="1407"/>
                  </a:lnTo>
                  <a:lnTo>
                    <a:pt x="458" y="1438"/>
                  </a:lnTo>
                  <a:lnTo>
                    <a:pt x="483" y="1469"/>
                  </a:lnTo>
                  <a:lnTo>
                    <a:pt x="507" y="1495"/>
                  </a:lnTo>
                  <a:lnTo>
                    <a:pt x="533" y="1521"/>
                  </a:lnTo>
                  <a:lnTo>
                    <a:pt x="559" y="1545"/>
                  </a:lnTo>
                  <a:lnTo>
                    <a:pt x="587" y="1566"/>
                  </a:lnTo>
                  <a:lnTo>
                    <a:pt x="614" y="1586"/>
                  </a:lnTo>
                  <a:lnTo>
                    <a:pt x="644" y="1604"/>
                  </a:lnTo>
                  <a:lnTo>
                    <a:pt x="674" y="1622"/>
                  </a:lnTo>
                  <a:lnTo>
                    <a:pt x="705" y="1636"/>
                  </a:lnTo>
                  <a:lnTo>
                    <a:pt x="736" y="1650"/>
                  </a:lnTo>
                  <a:lnTo>
                    <a:pt x="769" y="1662"/>
                  </a:lnTo>
                  <a:lnTo>
                    <a:pt x="803" y="1672"/>
                  </a:lnTo>
                  <a:lnTo>
                    <a:pt x="838" y="1681"/>
                  </a:lnTo>
                  <a:lnTo>
                    <a:pt x="874" y="1688"/>
                  </a:lnTo>
                  <a:lnTo>
                    <a:pt x="911" y="1694"/>
                  </a:lnTo>
                  <a:lnTo>
                    <a:pt x="949" y="1698"/>
                  </a:lnTo>
                  <a:lnTo>
                    <a:pt x="989" y="1701"/>
                  </a:lnTo>
                  <a:lnTo>
                    <a:pt x="1016" y="1701"/>
                  </a:lnTo>
                  <a:lnTo>
                    <a:pt x="1043" y="1701"/>
                  </a:lnTo>
                  <a:lnTo>
                    <a:pt x="1069" y="1701"/>
                  </a:lnTo>
                  <a:lnTo>
                    <a:pt x="1096" y="1700"/>
                  </a:lnTo>
                  <a:lnTo>
                    <a:pt x="1123" y="1698"/>
                  </a:lnTo>
                  <a:lnTo>
                    <a:pt x="1150" y="1696"/>
                  </a:lnTo>
                  <a:lnTo>
                    <a:pt x="1176" y="1693"/>
                  </a:lnTo>
                  <a:lnTo>
                    <a:pt x="1203" y="1690"/>
                  </a:lnTo>
                  <a:lnTo>
                    <a:pt x="1228" y="1686"/>
                  </a:lnTo>
                  <a:lnTo>
                    <a:pt x="1254" y="1681"/>
                  </a:lnTo>
                  <a:lnTo>
                    <a:pt x="1281" y="1677"/>
                  </a:lnTo>
                  <a:lnTo>
                    <a:pt x="1307" y="1670"/>
                  </a:lnTo>
                  <a:lnTo>
                    <a:pt x="1332" y="1664"/>
                  </a:lnTo>
                  <a:lnTo>
                    <a:pt x="1359" y="1657"/>
                  </a:lnTo>
                  <a:lnTo>
                    <a:pt x="1384" y="1649"/>
                  </a:lnTo>
                  <a:lnTo>
                    <a:pt x="1410" y="1641"/>
                  </a:lnTo>
                  <a:lnTo>
                    <a:pt x="1435" y="1632"/>
                  </a:lnTo>
                  <a:lnTo>
                    <a:pt x="1462" y="1623"/>
                  </a:lnTo>
                  <a:lnTo>
                    <a:pt x="1487" y="1612"/>
                  </a:lnTo>
                  <a:lnTo>
                    <a:pt x="1512" y="1602"/>
                  </a:lnTo>
                  <a:lnTo>
                    <a:pt x="1564" y="1579"/>
                  </a:lnTo>
                  <a:lnTo>
                    <a:pt x="1614" y="1554"/>
                  </a:lnTo>
                  <a:lnTo>
                    <a:pt x="1665" y="1526"/>
                  </a:lnTo>
                  <a:lnTo>
                    <a:pt x="1716" y="1495"/>
                  </a:lnTo>
                  <a:lnTo>
                    <a:pt x="1767" y="1462"/>
                  </a:lnTo>
                  <a:lnTo>
                    <a:pt x="1817" y="1428"/>
                  </a:lnTo>
                  <a:lnTo>
                    <a:pt x="1843" y="1408"/>
                  </a:lnTo>
                  <a:lnTo>
                    <a:pt x="1868" y="1389"/>
                  </a:lnTo>
                  <a:lnTo>
                    <a:pt x="1894" y="1369"/>
                  </a:lnTo>
                  <a:lnTo>
                    <a:pt x="1918" y="1349"/>
                  </a:lnTo>
                  <a:lnTo>
                    <a:pt x="1944" y="1328"/>
                  </a:lnTo>
                  <a:lnTo>
                    <a:pt x="1969" y="1307"/>
                  </a:lnTo>
                  <a:lnTo>
                    <a:pt x="1993" y="1287"/>
                  </a:lnTo>
                  <a:lnTo>
                    <a:pt x="2017" y="1266"/>
                  </a:lnTo>
                  <a:lnTo>
                    <a:pt x="2017" y="1318"/>
                  </a:lnTo>
                  <a:lnTo>
                    <a:pt x="1995" y="1336"/>
                  </a:lnTo>
                  <a:lnTo>
                    <a:pt x="1973" y="1354"/>
                  </a:lnTo>
                  <a:lnTo>
                    <a:pt x="1952" y="1373"/>
                  </a:lnTo>
                  <a:lnTo>
                    <a:pt x="1930" y="1390"/>
                  </a:lnTo>
                  <a:lnTo>
                    <a:pt x="1908" y="1408"/>
                  </a:lnTo>
                  <a:lnTo>
                    <a:pt x="1885" y="1425"/>
                  </a:lnTo>
                  <a:lnTo>
                    <a:pt x="1863" y="1443"/>
                  </a:lnTo>
                  <a:lnTo>
                    <a:pt x="1840" y="1459"/>
                  </a:lnTo>
                  <a:lnTo>
                    <a:pt x="1791" y="1493"/>
                  </a:lnTo>
                  <a:lnTo>
                    <a:pt x="1742" y="1525"/>
                  </a:lnTo>
                  <a:lnTo>
                    <a:pt x="1692" y="1555"/>
                  </a:lnTo>
                  <a:lnTo>
                    <a:pt x="1643" y="1583"/>
                  </a:lnTo>
                  <a:lnTo>
                    <a:pt x="1594" y="1608"/>
                  </a:lnTo>
                  <a:lnTo>
                    <a:pt x="1544" y="1632"/>
                  </a:lnTo>
                  <a:lnTo>
                    <a:pt x="1495" y="1652"/>
                  </a:lnTo>
                  <a:lnTo>
                    <a:pt x="1445" y="1671"/>
                  </a:lnTo>
                  <a:lnTo>
                    <a:pt x="1395" y="1687"/>
                  </a:lnTo>
                  <a:lnTo>
                    <a:pt x="1345" y="1702"/>
                  </a:lnTo>
                  <a:lnTo>
                    <a:pt x="1294" y="1713"/>
                  </a:lnTo>
                  <a:lnTo>
                    <a:pt x="1244" y="1724"/>
                  </a:lnTo>
                  <a:lnTo>
                    <a:pt x="1192" y="1730"/>
                  </a:lnTo>
                  <a:lnTo>
                    <a:pt x="1141" y="1736"/>
                  </a:lnTo>
                  <a:lnTo>
                    <a:pt x="1089" y="1740"/>
                  </a:lnTo>
                  <a:lnTo>
                    <a:pt x="1037" y="174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0" name="Freeform 28">
              <a:extLst>
                <a:ext uri="{FF2B5EF4-FFF2-40B4-BE49-F238E27FC236}">
                  <a16:creationId xmlns:a16="http://schemas.microsoft.com/office/drawing/2014/main" id="{EE9F04E2-5675-4FD6-93EB-0897705F1EB2}"/>
                </a:ext>
              </a:extLst>
            </p:cNvPr>
            <p:cNvSpPr>
              <a:spLocks/>
            </p:cNvSpPr>
            <p:nvPr userDrawn="1"/>
          </p:nvSpPr>
          <p:spPr bwMode="auto">
            <a:xfrm>
              <a:off x="-3615" y="2465903"/>
              <a:ext cx="307074" cy="1093372"/>
            </a:xfrm>
            <a:custGeom>
              <a:avLst/>
              <a:gdLst>
                <a:gd name="T0" fmla="*/ 37 w 465"/>
                <a:gd name="T1" fmla="*/ 1565 h 1644"/>
                <a:gd name="T2" fmla="*/ 108 w 465"/>
                <a:gd name="T3" fmla="*/ 1499 h 1644"/>
                <a:gd name="T4" fmla="*/ 176 w 465"/>
                <a:gd name="T5" fmla="*/ 1427 h 1644"/>
                <a:gd name="T6" fmla="*/ 240 w 465"/>
                <a:gd name="T7" fmla="*/ 1347 h 1644"/>
                <a:gd name="T8" fmla="*/ 289 w 465"/>
                <a:gd name="T9" fmla="*/ 1277 h 1644"/>
                <a:gd name="T10" fmla="*/ 322 w 465"/>
                <a:gd name="T11" fmla="*/ 1224 h 1644"/>
                <a:gd name="T12" fmla="*/ 351 w 465"/>
                <a:gd name="T13" fmla="*/ 1171 h 1644"/>
                <a:gd name="T14" fmla="*/ 375 w 465"/>
                <a:gd name="T15" fmla="*/ 1120 h 1644"/>
                <a:gd name="T16" fmla="*/ 395 w 465"/>
                <a:gd name="T17" fmla="*/ 1068 h 1644"/>
                <a:gd name="T18" fmla="*/ 408 w 465"/>
                <a:gd name="T19" fmla="*/ 1018 h 1644"/>
                <a:gd name="T20" fmla="*/ 419 w 465"/>
                <a:gd name="T21" fmla="*/ 966 h 1644"/>
                <a:gd name="T22" fmla="*/ 424 w 465"/>
                <a:gd name="T23" fmla="*/ 914 h 1644"/>
                <a:gd name="T24" fmla="*/ 426 w 465"/>
                <a:gd name="T25" fmla="*/ 858 h 1644"/>
                <a:gd name="T26" fmla="*/ 423 w 465"/>
                <a:gd name="T27" fmla="*/ 797 h 1644"/>
                <a:gd name="T28" fmla="*/ 419 w 465"/>
                <a:gd name="T29" fmla="*/ 739 h 1644"/>
                <a:gd name="T30" fmla="*/ 410 w 465"/>
                <a:gd name="T31" fmla="*/ 680 h 1644"/>
                <a:gd name="T32" fmla="*/ 397 w 465"/>
                <a:gd name="T33" fmla="*/ 624 h 1644"/>
                <a:gd name="T34" fmla="*/ 382 w 465"/>
                <a:gd name="T35" fmla="*/ 568 h 1644"/>
                <a:gd name="T36" fmla="*/ 364 w 465"/>
                <a:gd name="T37" fmla="*/ 514 h 1644"/>
                <a:gd name="T38" fmla="*/ 341 w 465"/>
                <a:gd name="T39" fmla="*/ 461 h 1644"/>
                <a:gd name="T40" fmla="*/ 315 w 465"/>
                <a:gd name="T41" fmla="*/ 410 h 1644"/>
                <a:gd name="T42" fmla="*/ 287 w 465"/>
                <a:gd name="T43" fmla="*/ 359 h 1644"/>
                <a:gd name="T44" fmla="*/ 255 w 465"/>
                <a:gd name="T45" fmla="*/ 310 h 1644"/>
                <a:gd name="T46" fmla="*/ 219 w 465"/>
                <a:gd name="T47" fmla="*/ 262 h 1644"/>
                <a:gd name="T48" fmla="*/ 180 w 465"/>
                <a:gd name="T49" fmla="*/ 216 h 1644"/>
                <a:gd name="T50" fmla="*/ 138 w 465"/>
                <a:gd name="T51" fmla="*/ 171 h 1644"/>
                <a:gd name="T52" fmla="*/ 92 w 465"/>
                <a:gd name="T53" fmla="*/ 126 h 1644"/>
                <a:gd name="T54" fmla="*/ 44 w 465"/>
                <a:gd name="T55" fmla="*/ 85 h 1644"/>
                <a:gd name="T56" fmla="*/ 0 w 465"/>
                <a:gd name="T57" fmla="*/ 51 h 1644"/>
                <a:gd name="T58" fmla="*/ 10 w 465"/>
                <a:gd name="T59" fmla="*/ 8 h 1644"/>
                <a:gd name="T60" fmla="*/ 31 w 465"/>
                <a:gd name="T61" fmla="*/ 24 h 1644"/>
                <a:gd name="T62" fmla="*/ 69 w 465"/>
                <a:gd name="T63" fmla="*/ 54 h 1644"/>
                <a:gd name="T64" fmla="*/ 119 w 465"/>
                <a:gd name="T65" fmla="*/ 98 h 1644"/>
                <a:gd name="T66" fmla="*/ 166 w 465"/>
                <a:gd name="T67" fmla="*/ 144 h 1644"/>
                <a:gd name="T68" fmla="*/ 210 w 465"/>
                <a:gd name="T69" fmla="*/ 191 h 1644"/>
                <a:gd name="T70" fmla="*/ 250 w 465"/>
                <a:gd name="T71" fmla="*/ 239 h 1644"/>
                <a:gd name="T72" fmla="*/ 288 w 465"/>
                <a:gd name="T73" fmla="*/ 288 h 1644"/>
                <a:gd name="T74" fmla="*/ 321 w 465"/>
                <a:gd name="T75" fmla="*/ 339 h 1644"/>
                <a:gd name="T76" fmla="*/ 351 w 465"/>
                <a:gd name="T77" fmla="*/ 391 h 1644"/>
                <a:gd name="T78" fmla="*/ 377 w 465"/>
                <a:gd name="T79" fmla="*/ 445 h 1644"/>
                <a:gd name="T80" fmla="*/ 400 w 465"/>
                <a:gd name="T81" fmla="*/ 500 h 1644"/>
                <a:gd name="T82" fmla="*/ 420 w 465"/>
                <a:gd name="T83" fmla="*/ 557 h 1644"/>
                <a:gd name="T84" fmla="*/ 436 w 465"/>
                <a:gd name="T85" fmla="*/ 614 h 1644"/>
                <a:gd name="T86" fmla="*/ 449 w 465"/>
                <a:gd name="T87" fmla="*/ 674 h 1644"/>
                <a:gd name="T88" fmla="*/ 458 w 465"/>
                <a:gd name="T89" fmla="*/ 733 h 1644"/>
                <a:gd name="T90" fmla="*/ 463 w 465"/>
                <a:gd name="T91" fmla="*/ 795 h 1644"/>
                <a:gd name="T92" fmla="*/ 465 w 465"/>
                <a:gd name="T93" fmla="*/ 858 h 1644"/>
                <a:gd name="T94" fmla="*/ 463 w 465"/>
                <a:gd name="T95" fmla="*/ 917 h 1644"/>
                <a:gd name="T96" fmla="*/ 458 w 465"/>
                <a:gd name="T97" fmla="*/ 972 h 1644"/>
                <a:gd name="T98" fmla="*/ 447 w 465"/>
                <a:gd name="T99" fmla="*/ 1026 h 1644"/>
                <a:gd name="T100" fmla="*/ 432 w 465"/>
                <a:gd name="T101" fmla="*/ 1080 h 1644"/>
                <a:gd name="T102" fmla="*/ 412 w 465"/>
                <a:gd name="T103" fmla="*/ 1133 h 1644"/>
                <a:gd name="T104" fmla="*/ 388 w 465"/>
                <a:gd name="T105" fmla="*/ 1188 h 1644"/>
                <a:gd name="T106" fmla="*/ 358 w 465"/>
                <a:gd name="T107" fmla="*/ 1242 h 1644"/>
                <a:gd name="T108" fmla="*/ 322 w 465"/>
                <a:gd name="T109" fmla="*/ 1299 h 1644"/>
                <a:gd name="T110" fmla="*/ 268 w 465"/>
                <a:gd name="T111" fmla="*/ 1374 h 1644"/>
                <a:gd name="T112" fmla="*/ 197 w 465"/>
                <a:gd name="T113" fmla="*/ 1463 h 1644"/>
                <a:gd name="T114" fmla="*/ 122 w 465"/>
                <a:gd name="T115" fmla="*/ 1542 h 1644"/>
                <a:gd name="T116" fmla="*/ 62 w 465"/>
                <a:gd name="T117" fmla="*/ 1595 h 1644"/>
                <a:gd name="T118" fmla="*/ 21 w 465"/>
                <a:gd name="T119" fmla="*/ 1628 h 1644"/>
                <a:gd name="T120" fmla="*/ 0 w 465"/>
                <a:gd name="T121" fmla="*/ 1595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644">
                  <a:moveTo>
                    <a:pt x="0" y="1595"/>
                  </a:moveTo>
                  <a:lnTo>
                    <a:pt x="37" y="1565"/>
                  </a:lnTo>
                  <a:lnTo>
                    <a:pt x="72" y="1533"/>
                  </a:lnTo>
                  <a:lnTo>
                    <a:pt x="108" y="1499"/>
                  </a:lnTo>
                  <a:lnTo>
                    <a:pt x="142" y="1464"/>
                  </a:lnTo>
                  <a:lnTo>
                    <a:pt x="176" y="1427"/>
                  </a:lnTo>
                  <a:lnTo>
                    <a:pt x="208" y="1388"/>
                  </a:lnTo>
                  <a:lnTo>
                    <a:pt x="240" y="1347"/>
                  </a:lnTo>
                  <a:lnTo>
                    <a:pt x="271" y="1304"/>
                  </a:lnTo>
                  <a:lnTo>
                    <a:pt x="289" y="1277"/>
                  </a:lnTo>
                  <a:lnTo>
                    <a:pt x="306" y="1250"/>
                  </a:lnTo>
                  <a:lnTo>
                    <a:pt x="322" y="1224"/>
                  </a:lnTo>
                  <a:lnTo>
                    <a:pt x="337" y="1198"/>
                  </a:lnTo>
                  <a:lnTo>
                    <a:pt x="351" y="1171"/>
                  </a:lnTo>
                  <a:lnTo>
                    <a:pt x="364" y="1146"/>
                  </a:lnTo>
                  <a:lnTo>
                    <a:pt x="375" y="1120"/>
                  </a:lnTo>
                  <a:lnTo>
                    <a:pt x="385" y="1094"/>
                  </a:lnTo>
                  <a:lnTo>
                    <a:pt x="395" y="1068"/>
                  </a:lnTo>
                  <a:lnTo>
                    <a:pt x="401" y="1043"/>
                  </a:lnTo>
                  <a:lnTo>
                    <a:pt x="408" y="1018"/>
                  </a:lnTo>
                  <a:lnTo>
                    <a:pt x="414" y="991"/>
                  </a:lnTo>
                  <a:lnTo>
                    <a:pt x="419" y="966"/>
                  </a:lnTo>
                  <a:lnTo>
                    <a:pt x="422" y="941"/>
                  </a:lnTo>
                  <a:lnTo>
                    <a:pt x="424" y="914"/>
                  </a:lnTo>
                  <a:lnTo>
                    <a:pt x="426" y="889"/>
                  </a:lnTo>
                  <a:lnTo>
                    <a:pt x="426" y="858"/>
                  </a:lnTo>
                  <a:lnTo>
                    <a:pt x="426" y="827"/>
                  </a:lnTo>
                  <a:lnTo>
                    <a:pt x="423" y="797"/>
                  </a:lnTo>
                  <a:lnTo>
                    <a:pt x="421" y="768"/>
                  </a:lnTo>
                  <a:lnTo>
                    <a:pt x="419" y="739"/>
                  </a:lnTo>
                  <a:lnTo>
                    <a:pt x="414" y="709"/>
                  </a:lnTo>
                  <a:lnTo>
                    <a:pt x="410" y="680"/>
                  </a:lnTo>
                  <a:lnTo>
                    <a:pt x="404" y="652"/>
                  </a:lnTo>
                  <a:lnTo>
                    <a:pt x="397" y="624"/>
                  </a:lnTo>
                  <a:lnTo>
                    <a:pt x="390" y="596"/>
                  </a:lnTo>
                  <a:lnTo>
                    <a:pt x="382" y="568"/>
                  </a:lnTo>
                  <a:lnTo>
                    <a:pt x="373" y="540"/>
                  </a:lnTo>
                  <a:lnTo>
                    <a:pt x="364" y="514"/>
                  </a:lnTo>
                  <a:lnTo>
                    <a:pt x="352" y="488"/>
                  </a:lnTo>
                  <a:lnTo>
                    <a:pt x="341" y="461"/>
                  </a:lnTo>
                  <a:lnTo>
                    <a:pt x="328" y="435"/>
                  </a:lnTo>
                  <a:lnTo>
                    <a:pt x="315" y="410"/>
                  </a:lnTo>
                  <a:lnTo>
                    <a:pt x="302" y="384"/>
                  </a:lnTo>
                  <a:lnTo>
                    <a:pt x="287" y="359"/>
                  </a:lnTo>
                  <a:lnTo>
                    <a:pt x="271" y="334"/>
                  </a:lnTo>
                  <a:lnTo>
                    <a:pt x="255" y="310"/>
                  </a:lnTo>
                  <a:lnTo>
                    <a:pt x="237" y="286"/>
                  </a:lnTo>
                  <a:lnTo>
                    <a:pt x="219" y="262"/>
                  </a:lnTo>
                  <a:lnTo>
                    <a:pt x="200" y="239"/>
                  </a:lnTo>
                  <a:lnTo>
                    <a:pt x="180" y="216"/>
                  </a:lnTo>
                  <a:lnTo>
                    <a:pt x="159" y="193"/>
                  </a:lnTo>
                  <a:lnTo>
                    <a:pt x="138" y="171"/>
                  </a:lnTo>
                  <a:lnTo>
                    <a:pt x="115" y="148"/>
                  </a:lnTo>
                  <a:lnTo>
                    <a:pt x="92" y="126"/>
                  </a:lnTo>
                  <a:lnTo>
                    <a:pt x="68" y="106"/>
                  </a:lnTo>
                  <a:lnTo>
                    <a:pt x="44" y="85"/>
                  </a:lnTo>
                  <a:lnTo>
                    <a:pt x="17" y="63"/>
                  </a:lnTo>
                  <a:lnTo>
                    <a:pt x="0" y="51"/>
                  </a:lnTo>
                  <a:lnTo>
                    <a:pt x="0" y="0"/>
                  </a:lnTo>
                  <a:lnTo>
                    <a:pt x="10" y="8"/>
                  </a:lnTo>
                  <a:lnTo>
                    <a:pt x="21" y="16"/>
                  </a:lnTo>
                  <a:lnTo>
                    <a:pt x="31" y="24"/>
                  </a:lnTo>
                  <a:lnTo>
                    <a:pt x="41" y="34"/>
                  </a:lnTo>
                  <a:lnTo>
                    <a:pt x="69" y="54"/>
                  </a:lnTo>
                  <a:lnTo>
                    <a:pt x="94" y="76"/>
                  </a:lnTo>
                  <a:lnTo>
                    <a:pt x="119" y="98"/>
                  </a:lnTo>
                  <a:lnTo>
                    <a:pt x="143" y="121"/>
                  </a:lnTo>
                  <a:lnTo>
                    <a:pt x="166" y="144"/>
                  </a:lnTo>
                  <a:lnTo>
                    <a:pt x="188" y="167"/>
                  </a:lnTo>
                  <a:lnTo>
                    <a:pt x="210" y="191"/>
                  </a:lnTo>
                  <a:lnTo>
                    <a:pt x="231" y="215"/>
                  </a:lnTo>
                  <a:lnTo>
                    <a:pt x="250" y="239"/>
                  </a:lnTo>
                  <a:lnTo>
                    <a:pt x="270" y="263"/>
                  </a:lnTo>
                  <a:lnTo>
                    <a:pt x="288" y="288"/>
                  </a:lnTo>
                  <a:lnTo>
                    <a:pt x="304" y="313"/>
                  </a:lnTo>
                  <a:lnTo>
                    <a:pt x="321" y="339"/>
                  </a:lnTo>
                  <a:lnTo>
                    <a:pt x="336" y="365"/>
                  </a:lnTo>
                  <a:lnTo>
                    <a:pt x="351" y="391"/>
                  </a:lnTo>
                  <a:lnTo>
                    <a:pt x="365" y="418"/>
                  </a:lnTo>
                  <a:lnTo>
                    <a:pt x="377" y="445"/>
                  </a:lnTo>
                  <a:lnTo>
                    <a:pt x="389" y="473"/>
                  </a:lnTo>
                  <a:lnTo>
                    <a:pt x="400" y="500"/>
                  </a:lnTo>
                  <a:lnTo>
                    <a:pt x="411" y="528"/>
                  </a:lnTo>
                  <a:lnTo>
                    <a:pt x="420" y="557"/>
                  </a:lnTo>
                  <a:lnTo>
                    <a:pt x="428" y="585"/>
                  </a:lnTo>
                  <a:lnTo>
                    <a:pt x="436" y="614"/>
                  </a:lnTo>
                  <a:lnTo>
                    <a:pt x="443" y="644"/>
                  </a:lnTo>
                  <a:lnTo>
                    <a:pt x="449" y="674"/>
                  </a:lnTo>
                  <a:lnTo>
                    <a:pt x="453" y="703"/>
                  </a:lnTo>
                  <a:lnTo>
                    <a:pt x="458" y="733"/>
                  </a:lnTo>
                  <a:lnTo>
                    <a:pt x="461" y="764"/>
                  </a:lnTo>
                  <a:lnTo>
                    <a:pt x="463" y="795"/>
                  </a:lnTo>
                  <a:lnTo>
                    <a:pt x="465" y="826"/>
                  </a:lnTo>
                  <a:lnTo>
                    <a:pt x="465" y="858"/>
                  </a:lnTo>
                  <a:lnTo>
                    <a:pt x="465" y="889"/>
                  </a:lnTo>
                  <a:lnTo>
                    <a:pt x="463" y="917"/>
                  </a:lnTo>
                  <a:lnTo>
                    <a:pt x="461" y="944"/>
                  </a:lnTo>
                  <a:lnTo>
                    <a:pt x="458" y="972"/>
                  </a:lnTo>
                  <a:lnTo>
                    <a:pt x="453" y="998"/>
                  </a:lnTo>
                  <a:lnTo>
                    <a:pt x="447" y="1026"/>
                  </a:lnTo>
                  <a:lnTo>
                    <a:pt x="440" y="1052"/>
                  </a:lnTo>
                  <a:lnTo>
                    <a:pt x="432" y="1080"/>
                  </a:lnTo>
                  <a:lnTo>
                    <a:pt x="422" y="1107"/>
                  </a:lnTo>
                  <a:lnTo>
                    <a:pt x="412" y="1133"/>
                  </a:lnTo>
                  <a:lnTo>
                    <a:pt x="400" y="1161"/>
                  </a:lnTo>
                  <a:lnTo>
                    <a:pt x="388" y="1188"/>
                  </a:lnTo>
                  <a:lnTo>
                    <a:pt x="373" y="1215"/>
                  </a:lnTo>
                  <a:lnTo>
                    <a:pt x="358" y="1242"/>
                  </a:lnTo>
                  <a:lnTo>
                    <a:pt x="341" y="1271"/>
                  </a:lnTo>
                  <a:lnTo>
                    <a:pt x="322" y="1299"/>
                  </a:lnTo>
                  <a:lnTo>
                    <a:pt x="303" y="1327"/>
                  </a:lnTo>
                  <a:lnTo>
                    <a:pt x="268" y="1374"/>
                  </a:lnTo>
                  <a:lnTo>
                    <a:pt x="233" y="1419"/>
                  </a:lnTo>
                  <a:lnTo>
                    <a:pt x="197" y="1463"/>
                  </a:lnTo>
                  <a:lnTo>
                    <a:pt x="159" y="1503"/>
                  </a:lnTo>
                  <a:lnTo>
                    <a:pt x="122" y="1542"/>
                  </a:lnTo>
                  <a:lnTo>
                    <a:pt x="81" y="1577"/>
                  </a:lnTo>
                  <a:lnTo>
                    <a:pt x="62" y="1595"/>
                  </a:lnTo>
                  <a:lnTo>
                    <a:pt x="41" y="1612"/>
                  </a:lnTo>
                  <a:lnTo>
                    <a:pt x="21" y="1628"/>
                  </a:lnTo>
                  <a:lnTo>
                    <a:pt x="0" y="1644"/>
                  </a:lnTo>
                  <a:lnTo>
                    <a:pt x="0" y="1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1" name="Freeform 29">
              <a:extLst>
                <a:ext uri="{FF2B5EF4-FFF2-40B4-BE49-F238E27FC236}">
                  <a16:creationId xmlns:a16="http://schemas.microsoft.com/office/drawing/2014/main" id="{45CC9D75-F21F-43DA-A493-69B1C16E57ED}"/>
                </a:ext>
              </a:extLst>
            </p:cNvPr>
            <p:cNvSpPr>
              <a:spLocks/>
            </p:cNvSpPr>
            <p:nvPr userDrawn="1"/>
          </p:nvSpPr>
          <p:spPr bwMode="auto">
            <a:xfrm>
              <a:off x="-3615" y="2768326"/>
              <a:ext cx="83748" cy="479224"/>
            </a:xfrm>
            <a:custGeom>
              <a:avLst/>
              <a:gdLst>
                <a:gd name="T0" fmla="*/ 9 w 125"/>
                <a:gd name="T1" fmla="*/ 643 h 724"/>
                <a:gd name="T2" fmla="*/ 26 w 125"/>
                <a:gd name="T3" fmla="*/ 612 h 724"/>
                <a:gd name="T4" fmla="*/ 41 w 125"/>
                <a:gd name="T5" fmla="*/ 581 h 724"/>
                <a:gd name="T6" fmla="*/ 54 w 125"/>
                <a:gd name="T7" fmla="*/ 547 h 724"/>
                <a:gd name="T8" fmla="*/ 64 w 125"/>
                <a:gd name="T9" fmla="*/ 514 h 724"/>
                <a:gd name="T10" fmla="*/ 72 w 125"/>
                <a:gd name="T11" fmla="*/ 479 h 724"/>
                <a:gd name="T12" fmla="*/ 81 w 125"/>
                <a:gd name="T13" fmla="*/ 425 h 724"/>
                <a:gd name="T14" fmla="*/ 85 w 125"/>
                <a:gd name="T15" fmla="*/ 365 h 724"/>
                <a:gd name="T16" fmla="*/ 85 w 125"/>
                <a:gd name="T17" fmla="*/ 321 h 724"/>
                <a:gd name="T18" fmla="*/ 80 w 125"/>
                <a:gd name="T19" fmla="*/ 279 h 724"/>
                <a:gd name="T20" fmla="*/ 73 w 125"/>
                <a:gd name="T21" fmla="*/ 238 h 724"/>
                <a:gd name="T22" fmla="*/ 63 w 125"/>
                <a:gd name="T23" fmla="*/ 199 h 724"/>
                <a:gd name="T24" fmla="*/ 49 w 125"/>
                <a:gd name="T25" fmla="*/ 160 h 724"/>
                <a:gd name="T26" fmla="*/ 32 w 125"/>
                <a:gd name="T27" fmla="*/ 122 h 724"/>
                <a:gd name="T28" fmla="*/ 11 w 125"/>
                <a:gd name="T29" fmla="*/ 85 h 724"/>
                <a:gd name="T30" fmla="*/ 0 w 125"/>
                <a:gd name="T31" fmla="*/ 0 h 724"/>
                <a:gd name="T32" fmla="*/ 32 w 125"/>
                <a:gd name="T33" fmla="*/ 44 h 724"/>
                <a:gd name="T34" fmla="*/ 59 w 125"/>
                <a:gd name="T35" fmla="*/ 87 h 724"/>
                <a:gd name="T36" fmla="*/ 81 w 125"/>
                <a:gd name="T37" fmla="*/ 133 h 724"/>
                <a:gd name="T38" fmla="*/ 100 w 125"/>
                <a:gd name="T39" fmla="*/ 182 h 724"/>
                <a:gd name="T40" fmla="*/ 112 w 125"/>
                <a:gd name="T41" fmla="*/ 231 h 724"/>
                <a:gd name="T42" fmla="*/ 120 w 125"/>
                <a:gd name="T43" fmla="*/ 282 h 724"/>
                <a:gd name="T44" fmla="*/ 125 w 125"/>
                <a:gd name="T45" fmla="*/ 335 h 724"/>
                <a:gd name="T46" fmla="*/ 124 w 125"/>
                <a:gd name="T47" fmla="*/ 390 h 724"/>
                <a:gd name="T48" fmla="*/ 119 w 125"/>
                <a:gd name="T49" fmla="*/ 436 h 724"/>
                <a:gd name="T50" fmla="*/ 112 w 125"/>
                <a:gd name="T51" fmla="*/ 482 h 724"/>
                <a:gd name="T52" fmla="*/ 101 w 125"/>
                <a:gd name="T53" fmla="*/ 526 h 724"/>
                <a:gd name="T54" fmla="*/ 87 w 125"/>
                <a:gd name="T55" fmla="*/ 568 h 724"/>
                <a:gd name="T56" fmla="*/ 70 w 125"/>
                <a:gd name="T57" fmla="*/ 609 h 724"/>
                <a:gd name="T58" fmla="*/ 50 w 125"/>
                <a:gd name="T59" fmla="*/ 649 h 724"/>
                <a:gd name="T60" fmla="*/ 26 w 125"/>
                <a:gd name="T61" fmla="*/ 687 h 724"/>
                <a:gd name="T62" fmla="*/ 0 w 125"/>
                <a:gd name="T63" fmla="*/ 72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724">
                  <a:moveTo>
                    <a:pt x="0" y="658"/>
                  </a:moveTo>
                  <a:lnTo>
                    <a:pt x="9" y="643"/>
                  </a:lnTo>
                  <a:lnTo>
                    <a:pt x="18" y="628"/>
                  </a:lnTo>
                  <a:lnTo>
                    <a:pt x="26" y="612"/>
                  </a:lnTo>
                  <a:lnTo>
                    <a:pt x="34" y="597"/>
                  </a:lnTo>
                  <a:lnTo>
                    <a:pt x="41" y="581"/>
                  </a:lnTo>
                  <a:lnTo>
                    <a:pt x="48" y="565"/>
                  </a:lnTo>
                  <a:lnTo>
                    <a:pt x="54" y="547"/>
                  </a:lnTo>
                  <a:lnTo>
                    <a:pt x="60" y="531"/>
                  </a:lnTo>
                  <a:lnTo>
                    <a:pt x="64" y="514"/>
                  </a:lnTo>
                  <a:lnTo>
                    <a:pt x="69" y="497"/>
                  </a:lnTo>
                  <a:lnTo>
                    <a:pt x="72" y="479"/>
                  </a:lnTo>
                  <a:lnTo>
                    <a:pt x="76" y="461"/>
                  </a:lnTo>
                  <a:lnTo>
                    <a:pt x="81" y="425"/>
                  </a:lnTo>
                  <a:lnTo>
                    <a:pt x="85" y="388"/>
                  </a:lnTo>
                  <a:lnTo>
                    <a:pt x="85" y="365"/>
                  </a:lnTo>
                  <a:lnTo>
                    <a:pt x="85" y="343"/>
                  </a:lnTo>
                  <a:lnTo>
                    <a:pt x="85" y="321"/>
                  </a:lnTo>
                  <a:lnTo>
                    <a:pt x="83" y="301"/>
                  </a:lnTo>
                  <a:lnTo>
                    <a:pt x="80" y="279"/>
                  </a:lnTo>
                  <a:lnTo>
                    <a:pt x="77" y="258"/>
                  </a:lnTo>
                  <a:lnTo>
                    <a:pt x="73" y="238"/>
                  </a:lnTo>
                  <a:lnTo>
                    <a:pt x="69" y="218"/>
                  </a:lnTo>
                  <a:lnTo>
                    <a:pt x="63" y="199"/>
                  </a:lnTo>
                  <a:lnTo>
                    <a:pt x="56" y="178"/>
                  </a:lnTo>
                  <a:lnTo>
                    <a:pt x="49" y="160"/>
                  </a:lnTo>
                  <a:lnTo>
                    <a:pt x="41" y="140"/>
                  </a:lnTo>
                  <a:lnTo>
                    <a:pt x="32" y="122"/>
                  </a:lnTo>
                  <a:lnTo>
                    <a:pt x="22" y="104"/>
                  </a:lnTo>
                  <a:lnTo>
                    <a:pt x="11" y="85"/>
                  </a:lnTo>
                  <a:lnTo>
                    <a:pt x="0" y="67"/>
                  </a:lnTo>
                  <a:lnTo>
                    <a:pt x="0" y="0"/>
                  </a:lnTo>
                  <a:lnTo>
                    <a:pt x="16" y="22"/>
                  </a:lnTo>
                  <a:lnTo>
                    <a:pt x="32" y="44"/>
                  </a:lnTo>
                  <a:lnTo>
                    <a:pt x="46" y="66"/>
                  </a:lnTo>
                  <a:lnTo>
                    <a:pt x="59" y="87"/>
                  </a:lnTo>
                  <a:lnTo>
                    <a:pt x="71" y="110"/>
                  </a:lnTo>
                  <a:lnTo>
                    <a:pt x="81" y="133"/>
                  </a:lnTo>
                  <a:lnTo>
                    <a:pt x="91" y="157"/>
                  </a:lnTo>
                  <a:lnTo>
                    <a:pt x="100" y="182"/>
                  </a:lnTo>
                  <a:lnTo>
                    <a:pt x="107" y="206"/>
                  </a:lnTo>
                  <a:lnTo>
                    <a:pt x="112" y="231"/>
                  </a:lnTo>
                  <a:lnTo>
                    <a:pt x="117" y="256"/>
                  </a:lnTo>
                  <a:lnTo>
                    <a:pt x="120" y="282"/>
                  </a:lnTo>
                  <a:lnTo>
                    <a:pt x="123" y="309"/>
                  </a:lnTo>
                  <a:lnTo>
                    <a:pt x="125" y="335"/>
                  </a:lnTo>
                  <a:lnTo>
                    <a:pt x="125" y="363"/>
                  </a:lnTo>
                  <a:lnTo>
                    <a:pt x="124" y="390"/>
                  </a:lnTo>
                  <a:lnTo>
                    <a:pt x="122" y="413"/>
                  </a:lnTo>
                  <a:lnTo>
                    <a:pt x="119" y="436"/>
                  </a:lnTo>
                  <a:lnTo>
                    <a:pt x="116" y="459"/>
                  </a:lnTo>
                  <a:lnTo>
                    <a:pt x="112" y="482"/>
                  </a:lnTo>
                  <a:lnTo>
                    <a:pt x="107" y="504"/>
                  </a:lnTo>
                  <a:lnTo>
                    <a:pt x="101" y="526"/>
                  </a:lnTo>
                  <a:lnTo>
                    <a:pt x="95" y="547"/>
                  </a:lnTo>
                  <a:lnTo>
                    <a:pt x="87" y="568"/>
                  </a:lnTo>
                  <a:lnTo>
                    <a:pt x="79" y="589"/>
                  </a:lnTo>
                  <a:lnTo>
                    <a:pt x="70" y="609"/>
                  </a:lnTo>
                  <a:lnTo>
                    <a:pt x="61" y="630"/>
                  </a:lnTo>
                  <a:lnTo>
                    <a:pt x="50" y="649"/>
                  </a:lnTo>
                  <a:lnTo>
                    <a:pt x="39" y="669"/>
                  </a:lnTo>
                  <a:lnTo>
                    <a:pt x="26" y="687"/>
                  </a:lnTo>
                  <a:lnTo>
                    <a:pt x="14" y="706"/>
                  </a:lnTo>
                  <a:lnTo>
                    <a:pt x="0" y="724"/>
                  </a:lnTo>
                  <a:lnTo>
                    <a:pt x="0" y="65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2" name="Freeform 30">
              <a:extLst>
                <a:ext uri="{FF2B5EF4-FFF2-40B4-BE49-F238E27FC236}">
                  <a16:creationId xmlns:a16="http://schemas.microsoft.com/office/drawing/2014/main" id="{233D97F3-49CE-4C44-AB58-7E5C29F460B3}"/>
                </a:ext>
              </a:extLst>
            </p:cNvPr>
            <p:cNvSpPr>
              <a:spLocks noEditPoints="1"/>
            </p:cNvSpPr>
            <p:nvPr userDrawn="1"/>
          </p:nvSpPr>
          <p:spPr bwMode="auto">
            <a:xfrm>
              <a:off x="303459" y="1740090"/>
              <a:ext cx="1940153" cy="1037541"/>
            </a:xfrm>
            <a:custGeom>
              <a:avLst/>
              <a:gdLst>
                <a:gd name="T0" fmla="*/ 146 w 2918"/>
                <a:gd name="T1" fmla="*/ 126 h 1556"/>
                <a:gd name="T2" fmla="*/ 74 w 2918"/>
                <a:gd name="T3" fmla="*/ 180 h 1556"/>
                <a:gd name="T4" fmla="*/ 39 w 2918"/>
                <a:gd name="T5" fmla="*/ 275 h 1556"/>
                <a:gd name="T6" fmla="*/ 78 w 2918"/>
                <a:gd name="T7" fmla="*/ 376 h 1556"/>
                <a:gd name="T8" fmla="*/ 294 w 2918"/>
                <a:gd name="T9" fmla="*/ 640 h 1556"/>
                <a:gd name="T10" fmla="*/ 434 w 2918"/>
                <a:gd name="T11" fmla="*/ 842 h 1556"/>
                <a:gd name="T12" fmla="*/ 599 w 2918"/>
                <a:gd name="T13" fmla="*/ 1165 h 1556"/>
                <a:gd name="T14" fmla="*/ 745 w 2918"/>
                <a:gd name="T15" fmla="*/ 1375 h 1556"/>
                <a:gd name="T16" fmla="*/ 859 w 2918"/>
                <a:gd name="T17" fmla="*/ 1461 h 1556"/>
                <a:gd name="T18" fmla="*/ 990 w 2918"/>
                <a:gd name="T19" fmla="*/ 1505 h 1556"/>
                <a:gd name="T20" fmla="*/ 1254 w 2918"/>
                <a:gd name="T21" fmla="*/ 1517 h 1556"/>
                <a:gd name="T22" fmla="*/ 1580 w 2918"/>
                <a:gd name="T23" fmla="*/ 1493 h 1556"/>
                <a:gd name="T24" fmla="*/ 1836 w 2918"/>
                <a:gd name="T25" fmla="*/ 1411 h 1556"/>
                <a:gd name="T26" fmla="*/ 2099 w 2918"/>
                <a:gd name="T27" fmla="*/ 1242 h 1556"/>
                <a:gd name="T28" fmla="*/ 2346 w 2918"/>
                <a:gd name="T29" fmla="*/ 1058 h 1556"/>
                <a:gd name="T30" fmla="*/ 2612 w 2918"/>
                <a:gd name="T31" fmla="*/ 855 h 1556"/>
                <a:gd name="T32" fmla="*/ 2792 w 2918"/>
                <a:gd name="T33" fmla="*/ 682 h 1556"/>
                <a:gd name="T34" fmla="*/ 2873 w 2918"/>
                <a:gd name="T35" fmla="*/ 488 h 1556"/>
                <a:gd name="T36" fmla="*/ 2870 w 2918"/>
                <a:gd name="T37" fmla="*/ 327 h 1556"/>
                <a:gd name="T38" fmla="*/ 2809 w 2918"/>
                <a:gd name="T39" fmla="*/ 194 h 1556"/>
                <a:gd name="T40" fmla="*/ 2686 w 2918"/>
                <a:gd name="T41" fmla="*/ 90 h 1556"/>
                <a:gd name="T42" fmla="*/ 2515 w 2918"/>
                <a:gd name="T43" fmla="*/ 42 h 1556"/>
                <a:gd name="T44" fmla="*/ 2375 w 2918"/>
                <a:gd name="T45" fmla="*/ 41 h 1556"/>
                <a:gd name="T46" fmla="*/ 2149 w 2918"/>
                <a:gd name="T47" fmla="*/ 88 h 1556"/>
                <a:gd name="T48" fmla="*/ 1541 w 2918"/>
                <a:gd name="T49" fmla="*/ 226 h 1556"/>
                <a:gd name="T50" fmla="*/ 1135 w 2918"/>
                <a:gd name="T51" fmla="*/ 292 h 1556"/>
                <a:gd name="T52" fmla="*/ 895 w 2918"/>
                <a:gd name="T53" fmla="*/ 306 h 1556"/>
                <a:gd name="T54" fmla="*/ 662 w 2918"/>
                <a:gd name="T55" fmla="*/ 269 h 1556"/>
                <a:gd name="T56" fmla="*/ 412 w 2918"/>
                <a:gd name="T57" fmla="*/ 162 h 1556"/>
                <a:gd name="T58" fmla="*/ 261 w 2918"/>
                <a:gd name="T59" fmla="*/ 114 h 1556"/>
                <a:gd name="T60" fmla="*/ 1142 w 2918"/>
                <a:gd name="T61" fmla="*/ 1554 h 1556"/>
                <a:gd name="T62" fmla="*/ 940 w 2918"/>
                <a:gd name="T63" fmla="*/ 1533 h 1556"/>
                <a:gd name="T64" fmla="*/ 784 w 2918"/>
                <a:gd name="T65" fmla="*/ 1460 h 1556"/>
                <a:gd name="T66" fmla="*/ 656 w 2918"/>
                <a:gd name="T67" fmla="*/ 1335 h 1556"/>
                <a:gd name="T68" fmla="*/ 522 w 2918"/>
                <a:gd name="T69" fmla="*/ 1101 h 1556"/>
                <a:gd name="T70" fmla="*/ 353 w 2918"/>
                <a:gd name="T71" fmla="*/ 785 h 1556"/>
                <a:gd name="T72" fmla="*/ 178 w 2918"/>
                <a:gd name="T73" fmla="*/ 565 h 1556"/>
                <a:gd name="T74" fmla="*/ 22 w 2918"/>
                <a:gd name="T75" fmla="*/ 358 h 1556"/>
                <a:gd name="T76" fmla="*/ 2 w 2918"/>
                <a:gd name="T77" fmla="*/ 246 h 1556"/>
                <a:gd name="T78" fmla="*/ 51 w 2918"/>
                <a:gd name="T79" fmla="*/ 144 h 1556"/>
                <a:gd name="T80" fmla="*/ 144 w 2918"/>
                <a:gd name="T81" fmla="*/ 85 h 1556"/>
                <a:gd name="T82" fmla="*/ 277 w 2918"/>
                <a:gd name="T83" fmla="*/ 77 h 1556"/>
                <a:gd name="T84" fmla="*/ 456 w 2918"/>
                <a:gd name="T85" fmla="*/ 139 h 1556"/>
                <a:gd name="T86" fmla="*/ 701 w 2918"/>
                <a:gd name="T87" fmla="*/ 240 h 1556"/>
                <a:gd name="T88" fmla="*/ 921 w 2918"/>
                <a:gd name="T89" fmla="*/ 266 h 1556"/>
                <a:gd name="T90" fmla="*/ 1168 w 2918"/>
                <a:gd name="T91" fmla="*/ 250 h 1556"/>
                <a:gd name="T92" fmla="*/ 1622 w 2918"/>
                <a:gd name="T93" fmla="*/ 167 h 1556"/>
                <a:gd name="T94" fmla="*/ 2176 w 2918"/>
                <a:gd name="T95" fmla="*/ 41 h 1556"/>
                <a:gd name="T96" fmla="*/ 2378 w 2918"/>
                <a:gd name="T97" fmla="*/ 0 h 1556"/>
                <a:gd name="T98" fmla="*/ 2518 w 2918"/>
                <a:gd name="T99" fmla="*/ 3 h 1556"/>
                <a:gd name="T100" fmla="*/ 2705 w 2918"/>
                <a:gd name="T101" fmla="*/ 57 h 1556"/>
                <a:gd name="T102" fmla="*/ 2840 w 2918"/>
                <a:gd name="T103" fmla="*/ 171 h 1556"/>
                <a:gd name="T104" fmla="*/ 2908 w 2918"/>
                <a:gd name="T105" fmla="*/ 317 h 1556"/>
                <a:gd name="T106" fmla="*/ 2912 w 2918"/>
                <a:gd name="T107" fmla="*/ 494 h 1556"/>
                <a:gd name="T108" fmla="*/ 2826 w 2918"/>
                <a:gd name="T109" fmla="*/ 703 h 1556"/>
                <a:gd name="T110" fmla="*/ 2636 w 2918"/>
                <a:gd name="T111" fmla="*/ 886 h 1556"/>
                <a:gd name="T112" fmla="*/ 2370 w 2918"/>
                <a:gd name="T113" fmla="*/ 1091 h 1556"/>
                <a:gd name="T114" fmla="*/ 2122 w 2918"/>
                <a:gd name="T115" fmla="*/ 1274 h 1556"/>
                <a:gd name="T116" fmla="*/ 1853 w 2918"/>
                <a:gd name="T117" fmla="*/ 1446 h 1556"/>
                <a:gd name="T118" fmla="*/ 1588 w 2918"/>
                <a:gd name="T119" fmla="*/ 1532 h 1556"/>
                <a:gd name="T120" fmla="*/ 1357 w 2918"/>
                <a:gd name="T121" fmla="*/ 155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8" h="1556">
                  <a:moveTo>
                    <a:pt x="226" y="113"/>
                  </a:moveTo>
                  <a:lnTo>
                    <a:pt x="222" y="113"/>
                  </a:lnTo>
                  <a:lnTo>
                    <a:pt x="208" y="113"/>
                  </a:lnTo>
                  <a:lnTo>
                    <a:pt x="194" y="114"/>
                  </a:lnTo>
                  <a:lnTo>
                    <a:pt x="181" y="117"/>
                  </a:lnTo>
                  <a:lnTo>
                    <a:pt x="169" y="119"/>
                  </a:lnTo>
                  <a:lnTo>
                    <a:pt x="156" y="123"/>
                  </a:lnTo>
                  <a:lnTo>
                    <a:pt x="146" y="126"/>
                  </a:lnTo>
                  <a:lnTo>
                    <a:pt x="134" y="131"/>
                  </a:lnTo>
                  <a:lnTo>
                    <a:pt x="124" y="135"/>
                  </a:lnTo>
                  <a:lnTo>
                    <a:pt x="115" y="141"/>
                  </a:lnTo>
                  <a:lnTo>
                    <a:pt x="106" y="147"/>
                  </a:lnTo>
                  <a:lnTo>
                    <a:pt x="97" y="155"/>
                  </a:lnTo>
                  <a:lnTo>
                    <a:pt x="88" y="162"/>
                  </a:lnTo>
                  <a:lnTo>
                    <a:pt x="80" y="171"/>
                  </a:lnTo>
                  <a:lnTo>
                    <a:pt x="74" y="180"/>
                  </a:lnTo>
                  <a:lnTo>
                    <a:pt x="66" y="190"/>
                  </a:lnTo>
                  <a:lnTo>
                    <a:pt x="60" y="201"/>
                  </a:lnTo>
                  <a:lnTo>
                    <a:pt x="53" y="213"/>
                  </a:lnTo>
                  <a:lnTo>
                    <a:pt x="47" y="226"/>
                  </a:lnTo>
                  <a:lnTo>
                    <a:pt x="44" y="238"/>
                  </a:lnTo>
                  <a:lnTo>
                    <a:pt x="41" y="251"/>
                  </a:lnTo>
                  <a:lnTo>
                    <a:pt x="40" y="264"/>
                  </a:lnTo>
                  <a:lnTo>
                    <a:pt x="39" y="275"/>
                  </a:lnTo>
                  <a:lnTo>
                    <a:pt x="40" y="287"/>
                  </a:lnTo>
                  <a:lnTo>
                    <a:pt x="43" y="298"/>
                  </a:lnTo>
                  <a:lnTo>
                    <a:pt x="45" y="309"/>
                  </a:lnTo>
                  <a:lnTo>
                    <a:pt x="48" y="320"/>
                  </a:lnTo>
                  <a:lnTo>
                    <a:pt x="52" y="330"/>
                  </a:lnTo>
                  <a:lnTo>
                    <a:pt x="56" y="340"/>
                  </a:lnTo>
                  <a:lnTo>
                    <a:pt x="67" y="359"/>
                  </a:lnTo>
                  <a:lnTo>
                    <a:pt x="78" y="376"/>
                  </a:lnTo>
                  <a:lnTo>
                    <a:pt x="103" y="409"/>
                  </a:lnTo>
                  <a:lnTo>
                    <a:pt x="129" y="443"/>
                  </a:lnTo>
                  <a:lnTo>
                    <a:pt x="154" y="475"/>
                  </a:lnTo>
                  <a:lnTo>
                    <a:pt x="181" y="508"/>
                  </a:lnTo>
                  <a:lnTo>
                    <a:pt x="208" y="540"/>
                  </a:lnTo>
                  <a:lnTo>
                    <a:pt x="236" y="573"/>
                  </a:lnTo>
                  <a:lnTo>
                    <a:pt x="264" y="607"/>
                  </a:lnTo>
                  <a:lnTo>
                    <a:pt x="294" y="640"/>
                  </a:lnTo>
                  <a:lnTo>
                    <a:pt x="313" y="664"/>
                  </a:lnTo>
                  <a:lnTo>
                    <a:pt x="333" y="688"/>
                  </a:lnTo>
                  <a:lnTo>
                    <a:pt x="351" y="713"/>
                  </a:lnTo>
                  <a:lnTo>
                    <a:pt x="368" y="738"/>
                  </a:lnTo>
                  <a:lnTo>
                    <a:pt x="386" y="764"/>
                  </a:lnTo>
                  <a:lnTo>
                    <a:pt x="403" y="789"/>
                  </a:lnTo>
                  <a:lnTo>
                    <a:pt x="418" y="815"/>
                  </a:lnTo>
                  <a:lnTo>
                    <a:pt x="434" y="842"/>
                  </a:lnTo>
                  <a:lnTo>
                    <a:pt x="462" y="894"/>
                  </a:lnTo>
                  <a:lnTo>
                    <a:pt x="491" y="948"/>
                  </a:lnTo>
                  <a:lnTo>
                    <a:pt x="517" y="1002"/>
                  </a:lnTo>
                  <a:lnTo>
                    <a:pt x="544" y="1056"/>
                  </a:lnTo>
                  <a:lnTo>
                    <a:pt x="558" y="1083"/>
                  </a:lnTo>
                  <a:lnTo>
                    <a:pt x="571" y="1110"/>
                  </a:lnTo>
                  <a:lnTo>
                    <a:pt x="585" y="1138"/>
                  </a:lnTo>
                  <a:lnTo>
                    <a:pt x="599" y="1165"/>
                  </a:lnTo>
                  <a:lnTo>
                    <a:pt x="621" y="1208"/>
                  </a:lnTo>
                  <a:lnTo>
                    <a:pt x="645" y="1247"/>
                  </a:lnTo>
                  <a:lnTo>
                    <a:pt x="668" y="1283"/>
                  </a:lnTo>
                  <a:lnTo>
                    <a:pt x="693" y="1316"/>
                  </a:lnTo>
                  <a:lnTo>
                    <a:pt x="706" y="1333"/>
                  </a:lnTo>
                  <a:lnTo>
                    <a:pt x="718" y="1347"/>
                  </a:lnTo>
                  <a:lnTo>
                    <a:pt x="732" y="1361"/>
                  </a:lnTo>
                  <a:lnTo>
                    <a:pt x="745" y="1375"/>
                  </a:lnTo>
                  <a:lnTo>
                    <a:pt x="758" y="1389"/>
                  </a:lnTo>
                  <a:lnTo>
                    <a:pt x="772" y="1401"/>
                  </a:lnTo>
                  <a:lnTo>
                    <a:pt x="786" y="1413"/>
                  </a:lnTo>
                  <a:lnTo>
                    <a:pt x="800" y="1423"/>
                  </a:lnTo>
                  <a:lnTo>
                    <a:pt x="815" y="1433"/>
                  </a:lnTo>
                  <a:lnTo>
                    <a:pt x="830" y="1444"/>
                  </a:lnTo>
                  <a:lnTo>
                    <a:pt x="843" y="1453"/>
                  </a:lnTo>
                  <a:lnTo>
                    <a:pt x="859" y="1461"/>
                  </a:lnTo>
                  <a:lnTo>
                    <a:pt x="874" y="1469"/>
                  </a:lnTo>
                  <a:lnTo>
                    <a:pt x="890" y="1476"/>
                  </a:lnTo>
                  <a:lnTo>
                    <a:pt x="906" y="1482"/>
                  </a:lnTo>
                  <a:lnTo>
                    <a:pt x="922" y="1489"/>
                  </a:lnTo>
                  <a:lnTo>
                    <a:pt x="938" y="1493"/>
                  </a:lnTo>
                  <a:lnTo>
                    <a:pt x="956" y="1498"/>
                  </a:lnTo>
                  <a:lnTo>
                    <a:pt x="973" y="1501"/>
                  </a:lnTo>
                  <a:lnTo>
                    <a:pt x="990" y="1505"/>
                  </a:lnTo>
                  <a:lnTo>
                    <a:pt x="1008" y="1508"/>
                  </a:lnTo>
                  <a:lnTo>
                    <a:pt x="1027" y="1510"/>
                  </a:lnTo>
                  <a:lnTo>
                    <a:pt x="1045" y="1511"/>
                  </a:lnTo>
                  <a:lnTo>
                    <a:pt x="1064" y="1513"/>
                  </a:lnTo>
                  <a:lnTo>
                    <a:pt x="1112" y="1514"/>
                  </a:lnTo>
                  <a:lnTo>
                    <a:pt x="1160" y="1515"/>
                  </a:lnTo>
                  <a:lnTo>
                    <a:pt x="1207" y="1516"/>
                  </a:lnTo>
                  <a:lnTo>
                    <a:pt x="1254" y="1517"/>
                  </a:lnTo>
                  <a:lnTo>
                    <a:pt x="1301" y="1517"/>
                  </a:lnTo>
                  <a:lnTo>
                    <a:pt x="1348" y="1516"/>
                  </a:lnTo>
                  <a:lnTo>
                    <a:pt x="1394" y="1514"/>
                  </a:lnTo>
                  <a:lnTo>
                    <a:pt x="1440" y="1511"/>
                  </a:lnTo>
                  <a:lnTo>
                    <a:pt x="1475" y="1508"/>
                  </a:lnTo>
                  <a:lnTo>
                    <a:pt x="1511" y="1505"/>
                  </a:lnTo>
                  <a:lnTo>
                    <a:pt x="1545" y="1500"/>
                  </a:lnTo>
                  <a:lnTo>
                    <a:pt x="1580" y="1493"/>
                  </a:lnTo>
                  <a:lnTo>
                    <a:pt x="1613" y="1486"/>
                  </a:lnTo>
                  <a:lnTo>
                    <a:pt x="1646" y="1478"/>
                  </a:lnTo>
                  <a:lnTo>
                    <a:pt x="1680" y="1470"/>
                  </a:lnTo>
                  <a:lnTo>
                    <a:pt x="1712" y="1460"/>
                  </a:lnTo>
                  <a:lnTo>
                    <a:pt x="1744" y="1450"/>
                  </a:lnTo>
                  <a:lnTo>
                    <a:pt x="1775" y="1437"/>
                  </a:lnTo>
                  <a:lnTo>
                    <a:pt x="1805" y="1424"/>
                  </a:lnTo>
                  <a:lnTo>
                    <a:pt x="1836" y="1411"/>
                  </a:lnTo>
                  <a:lnTo>
                    <a:pt x="1864" y="1396"/>
                  </a:lnTo>
                  <a:lnTo>
                    <a:pt x="1894" y="1380"/>
                  </a:lnTo>
                  <a:lnTo>
                    <a:pt x="1923" y="1364"/>
                  </a:lnTo>
                  <a:lnTo>
                    <a:pt x="1950" y="1345"/>
                  </a:lnTo>
                  <a:lnTo>
                    <a:pt x="1988" y="1320"/>
                  </a:lnTo>
                  <a:lnTo>
                    <a:pt x="2026" y="1295"/>
                  </a:lnTo>
                  <a:lnTo>
                    <a:pt x="2063" y="1268"/>
                  </a:lnTo>
                  <a:lnTo>
                    <a:pt x="2099" y="1242"/>
                  </a:lnTo>
                  <a:lnTo>
                    <a:pt x="2136" y="1214"/>
                  </a:lnTo>
                  <a:lnTo>
                    <a:pt x="2173" y="1188"/>
                  </a:lnTo>
                  <a:lnTo>
                    <a:pt x="2210" y="1161"/>
                  </a:lnTo>
                  <a:lnTo>
                    <a:pt x="2245" y="1134"/>
                  </a:lnTo>
                  <a:lnTo>
                    <a:pt x="2252" y="1130"/>
                  </a:lnTo>
                  <a:lnTo>
                    <a:pt x="2283" y="1105"/>
                  </a:lnTo>
                  <a:lnTo>
                    <a:pt x="2315" y="1083"/>
                  </a:lnTo>
                  <a:lnTo>
                    <a:pt x="2346" y="1058"/>
                  </a:lnTo>
                  <a:lnTo>
                    <a:pt x="2377" y="1034"/>
                  </a:lnTo>
                  <a:lnTo>
                    <a:pt x="2408" y="1011"/>
                  </a:lnTo>
                  <a:lnTo>
                    <a:pt x="2439" y="987"/>
                  </a:lnTo>
                  <a:lnTo>
                    <a:pt x="2470" y="963"/>
                  </a:lnTo>
                  <a:lnTo>
                    <a:pt x="2501" y="940"/>
                  </a:lnTo>
                  <a:lnTo>
                    <a:pt x="2539" y="912"/>
                  </a:lnTo>
                  <a:lnTo>
                    <a:pt x="2575" y="883"/>
                  </a:lnTo>
                  <a:lnTo>
                    <a:pt x="2612" y="855"/>
                  </a:lnTo>
                  <a:lnTo>
                    <a:pt x="2650" y="827"/>
                  </a:lnTo>
                  <a:lnTo>
                    <a:pt x="2674" y="807"/>
                  </a:lnTo>
                  <a:lnTo>
                    <a:pt x="2697" y="788"/>
                  </a:lnTo>
                  <a:lnTo>
                    <a:pt x="2719" y="767"/>
                  </a:lnTo>
                  <a:lnTo>
                    <a:pt x="2739" y="746"/>
                  </a:lnTo>
                  <a:lnTo>
                    <a:pt x="2758" y="726"/>
                  </a:lnTo>
                  <a:lnTo>
                    <a:pt x="2776" y="704"/>
                  </a:lnTo>
                  <a:lnTo>
                    <a:pt x="2792" y="682"/>
                  </a:lnTo>
                  <a:lnTo>
                    <a:pt x="2807" y="659"/>
                  </a:lnTo>
                  <a:lnTo>
                    <a:pt x="2821" y="636"/>
                  </a:lnTo>
                  <a:lnTo>
                    <a:pt x="2832" y="612"/>
                  </a:lnTo>
                  <a:lnTo>
                    <a:pt x="2844" y="588"/>
                  </a:lnTo>
                  <a:lnTo>
                    <a:pt x="2853" y="564"/>
                  </a:lnTo>
                  <a:lnTo>
                    <a:pt x="2861" y="539"/>
                  </a:lnTo>
                  <a:lnTo>
                    <a:pt x="2867" y="514"/>
                  </a:lnTo>
                  <a:lnTo>
                    <a:pt x="2873" y="488"/>
                  </a:lnTo>
                  <a:lnTo>
                    <a:pt x="2876" y="462"/>
                  </a:lnTo>
                  <a:lnTo>
                    <a:pt x="2878" y="441"/>
                  </a:lnTo>
                  <a:lnTo>
                    <a:pt x="2879" y="422"/>
                  </a:lnTo>
                  <a:lnTo>
                    <a:pt x="2879" y="402"/>
                  </a:lnTo>
                  <a:lnTo>
                    <a:pt x="2878" y="383"/>
                  </a:lnTo>
                  <a:lnTo>
                    <a:pt x="2876" y="365"/>
                  </a:lnTo>
                  <a:lnTo>
                    <a:pt x="2874" y="345"/>
                  </a:lnTo>
                  <a:lnTo>
                    <a:pt x="2870" y="327"/>
                  </a:lnTo>
                  <a:lnTo>
                    <a:pt x="2866" y="308"/>
                  </a:lnTo>
                  <a:lnTo>
                    <a:pt x="2860" y="291"/>
                  </a:lnTo>
                  <a:lnTo>
                    <a:pt x="2853" y="274"/>
                  </a:lnTo>
                  <a:lnTo>
                    <a:pt x="2846" y="257"/>
                  </a:lnTo>
                  <a:lnTo>
                    <a:pt x="2838" y="241"/>
                  </a:lnTo>
                  <a:lnTo>
                    <a:pt x="2829" y="225"/>
                  </a:lnTo>
                  <a:lnTo>
                    <a:pt x="2820" y="209"/>
                  </a:lnTo>
                  <a:lnTo>
                    <a:pt x="2809" y="194"/>
                  </a:lnTo>
                  <a:lnTo>
                    <a:pt x="2798" y="180"/>
                  </a:lnTo>
                  <a:lnTo>
                    <a:pt x="2784" y="165"/>
                  </a:lnTo>
                  <a:lnTo>
                    <a:pt x="2769" y="150"/>
                  </a:lnTo>
                  <a:lnTo>
                    <a:pt x="2754" y="136"/>
                  </a:lnTo>
                  <a:lnTo>
                    <a:pt x="2738" y="124"/>
                  </a:lnTo>
                  <a:lnTo>
                    <a:pt x="2722" y="112"/>
                  </a:lnTo>
                  <a:lnTo>
                    <a:pt x="2704" y="101"/>
                  </a:lnTo>
                  <a:lnTo>
                    <a:pt x="2686" y="90"/>
                  </a:lnTo>
                  <a:lnTo>
                    <a:pt x="2667" y="81"/>
                  </a:lnTo>
                  <a:lnTo>
                    <a:pt x="2647" y="73"/>
                  </a:lnTo>
                  <a:lnTo>
                    <a:pt x="2627" y="65"/>
                  </a:lnTo>
                  <a:lnTo>
                    <a:pt x="2605" y="59"/>
                  </a:lnTo>
                  <a:lnTo>
                    <a:pt x="2583" y="54"/>
                  </a:lnTo>
                  <a:lnTo>
                    <a:pt x="2561" y="49"/>
                  </a:lnTo>
                  <a:lnTo>
                    <a:pt x="2538" y="45"/>
                  </a:lnTo>
                  <a:lnTo>
                    <a:pt x="2515" y="42"/>
                  </a:lnTo>
                  <a:lnTo>
                    <a:pt x="2489" y="40"/>
                  </a:lnTo>
                  <a:lnTo>
                    <a:pt x="2470" y="39"/>
                  </a:lnTo>
                  <a:lnTo>
                    <a:pt x="2449" y="39"/>
                  </a:lnTo>
                  <a:lnTo>
                    <a:pt x="2427" y="39"/>
                  </a:lnTo>
                  <a:lnTo>
                    <a:pt x="2408" y="39"/>
                  </a:lnTo>
                  <a:lnTo>
                    <a:pt x="2396" y="40"/>
                  </a:lnTo>
                  <a:lnTo>
                    <a:pt x="2385" y="41"/>
                  </a:lnTo>
                  <a:lnTo>
                    <a:pt x="2375" y="41"/>
                  </a:lnTo>
                  <a:lnTo>
                    <a:pt x="2363" y="39"/>
                  </a:lnTo>
                  <a:lnTo>
                    <a:pt x="2363" y="39"/>
                  </a:lnTo>
                  <a:lnTo>
                    <a:pt x="2328" y="47"/>
                  </a:lnTo>
                  <a:lnTo>
                    <a:pt x="2292" y="56"/>
                  </a:lnTo>
                  <a:lnTo>
                    <a:pt x="2257" y="64"/>
                  </a:lnTo>
                  <a:lnTo>
                    <a:pt x="2220" y="72"/>
                  </a:lnTo>
                  <a:lnTo>
                    <a:pt x="2184" y="80"/>
                  </a:lnTo>
                  <a:lnTo>
                    <a:pt x="2149" y="88"/>
                  </a:lnTo>
                  <a:lnTo>
                    <a:pt x="2113" y="96"/>
                  </a:lnTo>
                  <a:lnTo>
                    <a:pt x="2078" y="104"/>
                  </a:lnTo>
                  <a:lnTo>
                    <a:pt x="1989" y="125"/>
                  </a:lnTo>
                  <a:lnTo>
                    <a:pt x="1900" y="145"/>
                  </a:lnTo>
                  <a:lnTo>
                    <a:pt x="1810" y="166"/>
                  </a:lnTo>
                  <a:lnTo>
                    <a:pt x="1721" y="187"/>
                  </a:lnTo>
                  <a:lnTo>
                    <a:pt x="1630" y="206"/>
                  </a:lnTo>
                  <a:lnTo>
                    <a:pt x="1541" y="226"/>
                  </a:lnTo>
                  <a:lnTo>
                    <a:pt x="1450" y="245"/>
                  </a:lnTo>
                  <a:lnTo>
                    <a:pt x="1359" y="264"/>
                  </a:lnTo>
                  <a:lnTo>
                    <a:pt x="1323" y="270"/>
                  </a:lnTo>
                  <a:lnTo>
                    <a:pt x="1285" y="276"/>
                  </a:lnTo>
                  <a:lnTo>
                    <a:pt x="1247" y="282"/>
                  </a:lnTo>
                  <a:lnTo>
                    <a:pt x="1209" y="285"/>
                  </a:lnTo>
                  <a:lnTo>
                    <a:pt x="1171" y="289"/>
                  </a:lnTo>
                  <a:lnTo>
                    <a:pt x="1135" y="292"/>
                  </a:lnTo>
                  <a:lnTo>
                    <a:pt x="1097" y="295"/>
                  </a:lnTo>
                  <a:lnTo>
                    <a:pt x="1059" y="297"/>
                  </a:lnTo>
                  <a:lnTo>
                    <a:pt x="1033" y="298"/>
                  </a:lnTo>
                  <a:lnTo>
                    <a:pt x="1005" y="300"/>
                  </a:lnTo>
                  <a:lnTo>
                    <a:pt x="979" y="301"/>
                  </a:lnTo>
                  <a:lnTo>
                    <a:pt x="951" y="304"/>
                  </a:lnTo>
                  <a:lnTo>
                    <a:pt x="924" y="306"/>
                  </a:lnTo>
                  <a:lnTo>
                    <a:pt x="895" y="306"/>
                  </a:lnTo>
                  <a:lnTo>
                    <a:pt x="866" y="306"/>
                  </a:lnTo>
                  <a:lnTo>
                    <a:pt x="838" y="304"/>
                  </a:lnTo>
                  <a:lnTo>
                    <a:pt x="809" y="301"/>
                  </a:lnTo>
                  <a:lnTo>
                    <a:pt x="780" y="297"/>
                  </a:lnTo>
                  <a:lnTo>
                    <a:pt x="752" y="292"/>
                  </a:lnTo>
                  <a:lnTo>
                    <a:pt x="722" y="285"/>
                  </a:lnTo>
                  <a:lnTo>
                    <a:pt x="692" y="277"/>
                  </a:lnTo>
                  <a:lnTo>
                    <a:pt x="662" y="269"/>
                  </a:lnTo>
                  <a:lnTo>
                    <a:pt x="631" y="259"/>
                  </a:lnTo>
                  <a:lnTo>
                    <a:pt x="600" y="248"/>
                  </a:lnTo>
                  <a:lnTo>
                    <a:pt x="568" y="235"/>
                  </a:lnTo>
                  <a:lnTo>
                    <a:pt x="536" y="221"/>
                  </a:lnTo>
                  <a:lnTo>
                    <a:pt x="503" y="205"/>
                  </a:lnTo>
                  <a:lnTo>
                    <a:pt x="468" y="189"/>
                  </a:lnTo>
                  <a:lnTo>
                    <a:pt x="441" y="175"/>
                  </a:lnTo>
                  <a:lnTo>
                    <a:pt x="412" y="162"/>
                  </a:lnTo>
                  <a:lnTo>
                    <a:pt x="383" y="149"/>
                  </a:lnTo>
                  <a:lnTo>
                    <a:pt x="353" y="137"/>
                  </a:lnTo>
                  <a:lnTo>
                    <a:pt x="339" y="132"/>
                  </a:lnTo>
                  <a:lnTo>
                    <a:pt x="324" y="127"/>
                  </a:lnTo>
                  <a:lnTo>
                    <a:pt x="308" y="124"/>
                  </a:lnTo>
                  <a:lnTo>
                    <a:pt x="293" y="120"/>
                  </a:lnTo>
                  <a:lnTo>
                    <a:pt x="277" y="117"/>
                  </a:lnTo>
                  <a:lnTo>
                    <a:pt x="261" y="114"/>
                  </a:lnTo>
                  <a:lnTo>
                    <a:pt x="243" y="113"/>
                  </a:lnTo>
                  <a:lnTo>
                    <a:pt x="226" y="113"/>
                  </a:lnTo>
                  <a:close/>
                  <a:moveTo>
                    <a:pt x="1270" y="1556"/>
                  </a:moveTo>
                  <a:lnTo>
                    <a:pt x="1245" y="1556"/>
                  </a:lnTo>
                  <a:lnTo>
                    <a:pt x="1220" y="1556"/>
                  </a:lnTo>
                  <a:lnTo>
                    <a:pt x="1193" y="1555"/>
                  </a:lnTo>
                  <a:lnTo>
                    <a:pt x="1167" y="1555"/>
                  </a:lnTo>
                  <a:lnTo>
                    <a:pt x="1142" y="1554"/>
                  </a:lnTo>
                  <a:lnTo>
                    <a:pt x="1115" y="1554"/>
                  </a:lnTo>
                  <a:lnTo>
                    <a:pt x="1089" y="1553"/>
                  </a:lnTo>
                  <a:lnTo>
                    <a:pt x="1062" y="1552"/>
                  </a:lnTo>
                  <a:lnTo>
                    <a:pt x="1036" y="1550"/>
                  </a:lnTo>
                  <a:lnTo>
                    <a:pt x="1011" y="1548"/>
                  </a:lnTo>
                  <a:lnTo>
                    <a:pt x="987" y="1544"/>
                  </a:lnTo>
                  <a:lnTo>
                    <a:pt x="963" y="1539"/>
                  </a:lnTo>
                  <a:lnTo>
                    <a:pt x="940" y="1533"/>
                  </a:lnTo>
                  <a:lnTo>
                    <a:pt x="918" y="1528"/>
                  </a:lnTo>
                  <a:lnTo>
                    <a:pt x="897" y="1520"/>
                  </a:lnTo>
                  <a:lnTo>
                    <a:pt x="877" y="1511"/>
                  </a:lnTo>
                  <a:lnTo>
                    <a:pt x="856" y="1502"/>
                  </a:lnTo>
                  <a:lnTo>
                    <a:pt x="838" y="1493"/>
                  </a:lnTo>
                  <a:lnTo>
                    <a:pt x="818" y="1483"/>
                  </a:lnTo>
                  <a:lnTo>
                    <a:pt x="801" y="1471"/>
                  </a:lnTo>
                  <a:lnTo>
                    <a:pt x="784" y="1460"/>
                  </a:lnTo>
                  <a:lnTo>
                    <a:pt x="768" y="1447"/>
                  </a:lnTo>
                  <a:lnTo>
                    <a:pt x="752" y="1435"/>
                  </a:lnTo>
                  <a:lnTo>
                    <a:pt x="737" y="1421"/>
                  </a:lnTo>
                  <a:lnTo>
                    <a:pt x="722" y="1407"/>
                  </a:lnTo>
                  <a:lnTo>
                    <a:pt x="708" y="1393"/>
                  </a:lnTo>
                  <a:lnTo>
                    <a:pt x="694" y="1380"/>
                  </a:lnTo>
                  <a:lnTo>
                    <a:pt x="682" y="1365"/>
                  </a:lnTo>
                  <a:lnTo>
                    <a:pt x="656" y="1335"/>
                  </a:lnTo>
                  <a:lnTo>
                    <a:pt x="635" y="1304"/>
                  </a:lnTo>
                  <a:lnTo>
                    <a:pt x="614" y="1273"/>
                  </a:lnTo>
                  <a:lnTo>
                    <a:pt x="596" y="1242"/>
                  </a:lnTo>
                  <a:lnTo>
                    <a:pt x="578" y="1212"/>
                  </a:lnTo>
                  <a:lnTo>
                    <a:pt x="563" y="1182"/>
                  </a:lnTo>
                  <a:lnTo>
                    <a:pt x="550" y="1155"/>
                  </a:lnTo>
                  <a:lnTo>
                    <a:pt x="536" y="1128"/>
                  </a:lnTo>
                  <a:lnTo>
                    <a:pt x="522" y="1101"/>
                  </a:lnTo>
                  <a:lnTo>
                    <a:pt x="509" y="1073"/>
                  </a:lnTo>
                  <a:lnTo>
                    <a:pt x="483" y="1021"/>
                  </a:lnTo>
                  <a:lnTo>
                    <a:pt x="457" y="968"/>
                  </a:lnTo>
                  <a:lnTo>
                    <a:pt x="429" y="915"/>
                  </a:lnTo>
                  <a:lnTo>
                    <a:pt x="400" y="862"/>
                  </a:lnTo>
                  <a:lnTo>
                    <a:pt x="386" y="837"/>
                  </a:lnTo>
                  <a:lnTo>
                    <a:pt x="370" y="811"/>
                  </a:lnTo>
                  <a:lnTo>
                    <a:pt x="353" y="785"/>
                  </a:lnTo>
                  <a:lnTo>
                    <a:pt x="337" y="761"/>
                  </a:lnTo>
                  <a:lnTo>
                    <a:pt x="320" y="736"/>
                  </a:lnTo>
                  <a:lnTo>
                    <a:pt x="302" y="713"/>
                  </a:lnTo>
                  <a:lnTo>
                    <a:pt x="283" y="689"/>
                  </a:lnTo>
                  <a:lnTo>
                    <a:pt x="264" y="666"/>
                  </a:lnTo>
                  <a:lnTo>
                    <a:pt x="234" y="632"/>
                  </a:lnTo>
                  <a:lnTo>
                    <a:pt x="205" y="599"/>
                  </a:lnTo>
                  <a:lnTo>
                    <a:pt x="178" y="565"/>
                  </a:lnTo>
                  <a:lnTo>
                    <a:pt x="150" y="532"/>
                  </a:lnTo>
                  <a:lnTo>
                    <a:pt x="123" y="500"/>
                  </a:lnTo>
                  <a:lnTo>
                    <a:pt x="98" y="467"/>
                  </a:lnTo>
                  <a:lnTo>
                    <a:pt x="71" y="433"/>
                  </a:lnTo>
                  <a:lnTo>
                    <a:pt x="46" y="399"/>
                  </a:lnTo>
                  <a:lnTo>
                    <a:pt x="37" y="385"/>
                  </a:lnTo>
                  <a:lnTo>
                    <a:pt x="29" y="371"/>
                  </a:lnTo>
                  <a:lnTo>
                    <a:pt x="22" y="358"/>
                  </a:lnTo>
                  <a:lnTo>
                    <a:pt x="15" y="344"/>
                  </a:lnTo>
                  <a:lnTo>
                    <a:pt x="10" y="330"/>
                  </a:lnTo>
                  <a:lnTo>
                    <a:pt x="6" y="316"/>
                  </a:lnTo>
                  <a:lnTo>
                    <a:pt x="4" y="303"/>
                  </a:lnTo>
                  <a:lnTo>
                    <a:pt x="1" y="288"/>
                  </a:lnTo>
                  <a:lnTo>
                    <a:pt x="0" y="274"/>
                  </a:lnTo>
                  <a:lnTo>
                    <a:pt x="0" y="260"/>
                  </a:lnTo>
                  <a:lnTo>
                    <a:pt x="2" y="246"/>
                  </a:lnTo>
                  <a:lnTo>
                    <a:pt x="5" y="234"/>
                  </a:lnTo>
                  <a:lnTo>
                    <a:pt x="8" y="220"/>
                  </a:lnTo>
                  <a:lnTo>
                    <a:pt x="13" y="206"/>
                  </a:lnTo>
                  <a:lnTo>
                    <a:pt x="18" y="194"/>
                  </a:lnTo>
                  <a:lnTo>
                    <a:pt x="25" y="181"/>
                  </a:lnTo>
                  <a:lnTo>
                    <a:pt x="33" y="167"/>
                  </a:lnTo>
                  <a:lnTo>
                    <a:pt x="41" y="156"/>
                  </a:lnTo>
                  <a:lnTo>
                    <a:pt x="51" y="144"/>
                  </a:lnTo>
                  <a:lnTo>
                    <a:pt x="61" y="134"/>
                  </a:lnTo>
                  <a:lnTo>
                    <a:pt x="70" y="125"/>
                  </a:lnTo>
                  <a:lnTo>
                    <a:pt x="82" y="116"/>
                  </a:lnTo>
                  <a:lnTo>
                    <a:pt x="93" y="108"/>
                  </a:lnTo>
                  <a:lnTo>
                    <a:pt x="105" y="101"/>
                  </a:lnTo>
                  <a:lnTo>
                    <a:pt x="117" y="95"/>
                  </a:lnTo>
                  <a:lnTo>
                    <a:pt x="130" y="89"/>
                  </a:lnTo>
                  <a:lnTo>
                    <a:pt x="144" y="85"/>
                  </a:lnTo>
                  <a:lnTo>
                    <a:pt x="157" y="81"/>
                  </a:lnTo>
                  <a:lnTo>
                    <a:pt x="172" y="78"/>
                  </a:lnTo>
                  <a:lnTo>
                    <a:pt x="188" y="75"/>
                  </a:lnTo>
                  <a:lnTo>
                    <a:pt x="204" y="74"/>
                  </a:lnTo>
                  <a:lnTo>
                    <a:pt x="222" y="74"/>
                  </a:lnTo>
                  <a:lnTo>
                    <a:pt x="240" y="74"/>
                  </a:lnTo>
                  <a:lnTo>
                    <a:pt x="259" y="74"/>
                  </a:lnTo>
                  <a:lnTo>
                    <a:pt x="277" y="77"/>
                  </a:lnTo>
                  <a:lnTo>
                    <a:pt x="295" y="79"/>
                  </a:lnTo>
                  <a:lnTo>
                    <a:pt x="312" y="84"/>
                  </a:lnTo>
                  <a:lnTo>
                    <a:pt x="329" y="87"/>
                  </a:lnTo>
                  <a:lnTo>
                    <a:pt x="345" y="93"/>
                  </a:lnTo>
                  <a:lnTo>
                    <a:pt x="363" y="97"/>
                  </a:lnTo>
                  <a:lnTo>
                    <a:pt x="395" y="110"/>
                  </a:lnTo>
                  <a:lnTo>
                    <a:pt x="426" y="124"/>
                  </a:lnTo>
                  <a:lnTo>
                    <a:pt x="456" y="139"/>
                  </a:lnTo>
                  <a:lnTo>
                    <a:pt x="485" y="153"/>
                  </a:lnTo>
                  <a:lnTo>
                    <a:pt x="519" y="170"/>
                  </a:lnTo>
                  <a:lnTo>
                    <a:pt x="551" y="184"/>
                  </a:lnTo>
                  <a:lnTo>
                    <a:pt x="582" y="198"/>
                  </a:lnTo>
                  <a:lnTo>
                    <a:pt x="613" y="210"/>
                  </a:lnTo>
                  <a:lnTo>
                    <a:pt x="643" y="221"/>
                  </a:lnTo>
                  <a:lnTo>
                    <a:pt x="672" y="230"/>
                  </a:lnTo>
                  <a:lnTo>
                    <a:pt x="701" y="240"/>
                  </a:lnTo>
                  <a:lnTo>
                    <a:pt x="730" y="246"/>
                  </a:lnTo>
                  <a:lnTo>
                    <a:pt x="757" y="253"/>
                  </a:lnTo>
                  <a:lnTo>
                    <a:pt x="786" y="258"/>
                  </a:lnTo>
                  <a:lnTo>
                    <a:pt x="813" y="262"/>
                  </a:lnTo>
                  <a:lnTo>
                    <a:pt x="840" y="265"/>
                  </a:lnTo>
                  <a:lnTo>
                    <a:pt x="867" y="266"/>
                  </a:lnTo>
                  <a:lnTo>
                    <a:pt x="895" y="267"/>
                  </a:lnTo>
                  <a:lnTo>
                    <a:pt x="921" y="266"/>
                  </a:lnTo>
                  <a:lnTo>
                    <a:pt x="948" y="265"/>
                  </a:lnTo>
                  <a:lnTo>
                    <a:pt x="975" y="262"/>
                  </a:lnTo>
                  <a:lnTo>
                    <a:pt x="1003" y="261"/>
                  </a:lnTo>
                  <a:lnTo>
                    <a:pt x="1029" y="259"/>
                  </a:lnTo>
                  <a:lnTo>
                    <a:pt x="1057" y="258"/>
                  </a:lnTo>
                  <a:lnTo>
                    <a:pt x="1093" y="256"/>
                  </a:lnTo>
                  <a:lnTo>
                    <a:pt x="1131" y="252"/>
                  </a:lnTo>
                  <a:lnTo>
                    <a:pt x="1168" y="250"/>
                  </a:lnTo>
                  <a:lnTo>
                    <a:pt x="1205" y="246"/>
                  </a:lnTo>
                  <a:lnTo>
                    <a:pt x="1242" y="243"/>
                  </a:lnTo>
                  <a:lnTo>
                    <a:pt x="1279" y="237"/>
                  </a:lnTo>
                  <a:lnTo>
                    <a:pt x="1316" y="231"/>
                  </a:lnTo>
                  <a:lnTo>
                    <a:pt x="1351" y="226"/>
                  </a:lnTo>
                  <a:lnTo>
                    <a:pt x="1442" y="206"/>
                  </a:lnTo>
                  <a:lnTo>
                    <a:pt x="1532" y="188"/>
                  </a:lnTo>
                  <a:lnTo>
                    <a:pt x="1622" y="167"/>
                  </a:lnTo>
                  <a:lnTo>
                    <a:pt x="1712" y="148"/>
                  </a:lnTo>
                  <a:lnTo>
                    <a:pt x="1802" y="127"/>
                  </a:lnTo>
                  <a:lnTo>
                    <a:pt x="1892" y="108"/>
                  </a:lnTo>
                  <a:lnTo>
                    <a:pt x="1980" y="87"/>
                  </a:lnTo>
                  <a:lnTo>
                    <a:pt x="2068" y="66"/>
                  </a:lnTo>
                  <a:lnTo>
                    <a:pt x="2104" y="58"/>
                  </a:lnTo>
                  <a:lnTo>
                    <a:pt x="2140" y="50"/>
                  </a:lnTo>
                  <a:lnTo>
                    <a:pt x="2176" y="41"/>
                  </a:lnTo>
                  <a:lnTo>
                    <a:pt x="2212" y="33"/>
                  </a:lnTo>
                  <a:lnTo>
                    <a:pt x="2247" y="25"/>
                  </a:lnTo>
                  <a:lnTo>
                    <a:pt x="2283" y="17"/>
                  </a:lnTo>
                  <a:lnTo>
                    <a:pt x="2318" y="9"/>
                  </a:lnTo>
                  <a:lnTo>
                    <a:pt x="2354" y="1"/>
                  </a:lnTo>
                  <a:lnTo>
                    <a:pt x="2363" y="1"/>
                  </a:lnTo>
                  <a:lnTo>
                    <a:pt x="2368" y="0"/>
                  </a:lnTo>
                  <a:lnTo>
                    <a:pt x="2378" y="0"/>
                  </a:lnTo>
                  <a:lnTo>
                    <a:pt x="2387" y="0"/>
                  </a:lnTo>
                  <a:lnTo>
                    <a:pt x="2398" y="0"/>
                  </a:lnTo>
                  <a:lnTo>
                    <a:pt x="2407" y="0"/>
                  </a:lnTo>
                  <a:lnTo>
                    <a:pt x="2427" y="0"/>
                  </a:lnTo>
                  <a:lnTo>
                    <a:pt x="2449" y="0"/>
                  </a:lnTo>
                  <a:lnTo>
                    <a:pt x="2471" y="0"/>
                  </a:lnTo>
                  <a:lnTo>
                    <a:pt x="2492" y="1"/>
                  </a:lnTo>
                  <a:lnTo>
                    <a:pt x="2518" y="3"/>
                  </a:lnTo>
                  <a:lnTo>
                    <a:pt x="2543" y="6"/>
                  </a:lnTo>
                  <a:lnTo>
                    <a:pt x="2569" y="10"/>
                  </a:lnTo>
                  <a:lnTo>
                    <a:pt x="2594" y="16"/>
                  </a:lnTo>
                  <a:lnTo>
                    <a:pt x="2617" y="22"/>
                  </a:lnTo>
                  <a:lnTo>
                    <a:pt x="2640" y="30"/>
                  </a:lnTo>
                  <a:lnTo>
                    <a:pt x="2663" y="38"/>
                  </a:lnTo>
                  <a:lnTo>
                    <a:pt x="2684" y="47"/>
                  </a:lnTo>
                  <a:lnTo>
                    <a:pt x="2705" y="57"/>
                  </a:lnTo>
                  <a:lnTo>
                    <a:pt x="2726" y="69"/>
                  </a:lnTo>
                  <a:lnTo>
                    <a:pt x="2745" y="80"/>
                  </a:lnTo>
                  <a:lnTo>
                    <a:pt x="2764" y="94"/>
                  </a:lnTo>
                  <a:lnTo>
                    <a:pt x="2781" y="108"/>
                  </a:lnTo>
                  <a:lnTo>
                    <a:pt x="2798" y="123"/>
                  </a:lnTo>
                  <a:lnTo>
                    <a:pt x="2813" y="137"/>
                  </a:lnTo>
                  <a:lnTo>
                    <a:pt x="2828" y="155"/>
                  </a:lnTo>
                  <a:lnTo>
                    <a:pt x="2840" y="171"/>
                  </a:lnTo>
                  <a:lnTo>
                    <a:pt x="2852" y="187"/>
                  </a:lnTo>
                  <a:lnTo>
                    <a:pt x="2863" y="204"/>
                  </a:lnTo>
                  <a:lnTo>
                    <a:pt x="2873" y="222"/>
                  </a:lnTo>
                  <a:lnTo>
                    <a:pt x="2882" y="240"/>
                  </a:lnTo>
                  <a:lnTo>
                    <a:pt x="2890" y="259"/>
                  </a:lnTo>
                  <a:lnTo>
                    <a:pt x="2897" y="279"/>
                  </a:lnTo>
                  <a:lnTo>
                    <a:pt x="2904" y="298"/>
                  </a:lnTo>
                  <a:lnTo>
                    <a:pt x="2908" y="317"/>
                  </a:lnTo>
                  <a:lnTo>
                    <a:pt x="2912" y="338"/>
                  </a:lnTo>
                  <a:lnTo>
                    <a:pt x="2915" y="359"/>
                  </a:lnTo>
                  <a:lnTo>
                    <a:pt x="2917" y="379"/>
                  </a:lnTo>
                  <a:lnTo>
                    <a:pt x="2918" y="401"/>
                  </a:lnTo>
                  <a:lnTo>
                    <a:pt x="2918" y="423"/>
                  </a:lnTo>
                  <a:lnTo>
                    <a:pt x="2917" y="445"/>
                  </a:lnTo>
                  <a:lnTo>
                    <a:pt x="2915" y="467"/>
                  </a:lnTo>
                  <a:lnTo>
                    <a:pt x="2912" y="494"/>
                  </a:lnTo>
                  <a:lnTo>
                    <a:pt x="2906" y="523"/>
                  </a:lnTo>
                  <a:lnTo>
                    <a:pt x="2899" y="549"/>
                  </a:lnTo>
                  <a:lnTo>
                    <a:pt x="2890" y="577"/>
                  </a:lnTo>
                  <a:lnTo>
                    <a:pt x="2881" y="603"/>
                  </a:lnTo>
                  <a:lnTo>
                    <a:pt x="2869" y="628"/>
                  </a:lnTo>
                  <a:lnTo>
                    <a:pt x="2855" y="654"/>
                  </a:lnTo>
                  <a:lnTo>
                    <a:pt x="2842" y="679"/>
                  </a:lnTo>
                  <a:lnTo>
                    <a:pt x="2826" y="703"/>
                  </a:lnTo>
                  <a:lnTo>
                    <a:pt x="2808" y="727"/>
                  </a:lnTo>
                  <a:lnTo>
                    <a:pt x="2789" y="750"/>
                  </a:lnTo>
                  <a:lnTo>
                    <a:pt x="2769" y="773"/>
                  </a:lnTo>
                  <a:lnTo>
                    <a:pt x="2748" y="795"/>
                  </a:lnTo>
                  <a:lnTo>
                    <a:pt x="2725" y="816"/>
                  </a:lnTo>
                  <a:lnTo>
                    <a:pt x="2699" y="838"/>
                  </a:lnTo>
                  <a:lnTo>
                    <a:pt x="2673" y="859"/>
                  </a:lnTo>
                  <a:lnTo>
                    <a:pt x="2636" y="886"/>
                  </a:lnTo>
                  <a:lnTo>
                    <a:pt x="2600" y="915"/>
                  </a:lnTo>
                  <a:lnTo>
                    <a:pt x="2563" y="943"/>
                  </a:lnTo>
                  <a:lnTo>
                    <a:pt x="2525" y="971"/>
                  </a:lnTo>
                  <a:lnTo>
                    <a:pt x="2494" y="995"/>
                  </a:lnTo>
                  <a:lnTo>
                    <a:pt x="2463" y="1018"/>
                  </a:lnTo>
                  <a:lnTo>
                    <a:pt x="2432" y="1042"/>
                  </a:lnTo>
                  <a:lnTo>
                    <a:pt x="2401" y="1066"/>
                  </a:lnTo>
                  <a:lnTo>
                    <a:pt x="2370" y="1091"/>
                  </a:lnTo>
                  <a:lnTo>
                    <a:pt x="2338" y="1113"/>
                  </a:lnTo>
                  <a:lnTo>
                    <a:pt x="2307" y="1138"/>
                  </a:lnTo>
                  <a:lnTo>
                    <a:pt x="2276" y="1161"/>
                  </a:lnTo>
                  <a:lnTo>
                    <a:pt x="2269" y="1165"/>
                  </a:lnTo>
                  <a:lnTo>
                    <a:pt x="2232" y="1193"/>
                  </a:lnTo>
                  <a:lnTo>
                    <a:pt x="2196" y="1220"/>
                  </a:lnTo>
                  <a:lnTo>
                    <a:pt x="2159" y="1247"/>
                  </a:lnTo>
                  <a:lnTo>
                    <a:pt x="2122" y="1274"/>
                  </a:lnTo>
                  <a:lnTo>
                    <a:pt x="2086" y="1300"/>
                  </a:lnTo>
                  <a:lnTo>
                    <a:pt x="2048" y="1327"/>
                  </a:lnTo>
                  <a:lnTo>
                    <a:pt x="2010" y="1353"/>
                  </a:lnTo>
                  <a:lnTo>
                    <a:pt x="1972" y="1378"/>
                  </a:lnTo>
                  <a:lnTo>
                    <a:pt x="1943" y="1397"/>
                  </a:lnTo>
                  <a:lnTo>
                    <a:pt x="1914" y="1414"/>
                  </a:lnTo>
                  <a:lnTo>
                    <a:pt x="1883" y="1430"/>
                  </a:lnTo>
                  <a:lnTo>
                    <a:pt x="1853" y="1446"/>
                  </a:lnTo>
                  <a:lnTo>
                    <a:pt x="1821" y="1460"/>
                  </a:lnTo>
                  <a:lnTo>
                    <a:pt x="1790" y="1474"/>
                  </a:lnTo>
                  <a:lnTo>
                    <a:pt x="1758" y="1486"/>
                  </a:lnTo>
                  <a:lnTo>
                    <a:pt x="1724" y="1498"/>
                  </a:lnTo>
                  <a:lnTo>
                    <a:pt x="1691" y="1508"/>
                  </a:lnTo>
                  <a:lnTo>
                    <a:pt x="1657" y="1517"/>
                  </a:lnTo>
                  <a:lnTo>
                    <a:pt x="1622" y="1525"/>
                  </a:lnTo>
                  <a:lnTo>
                    <a:pt x="1588" y="1532"/>
                  </a:lnTo>
                  <a:lnTo>
                    <a:pt x="1552" y="1538"/>
                  </a:lnTo>
                  <a:lnTo>
                    <a:pt x="1515" y="1544"/>
                  </a:lnTo>
                  <a:lnTo>
                    <a:pt x="1480" y="1548"/>
                  </a:lnTo>
                  <a:lnTo>
                    <a:pt x="1443" y="1550"/>
                  </a:lnTo>
                  <a:lnTo>
                    <a:pt x="1421" y="1552"/>
                  </a:lnTo>
                  <a:lnTo>
                    <a:pt x="1400" y="1553"/>
                  </a:lnTo>
                  <a:lnTo>
                    <a:pt x="1379" y="1554"/>
                  </a:lnTo>
                  <a:lnTo>
                    <a:pt x="1357" y="1555"/>
                  </a:lnTo>
                  <a:lnTo>
                    <a:pt x="1335" y="1555"/>
                  </a:lnTo>
                  <a:lnTo>
                    <a:pt x="1314" y="1556"/>
                  </a:lnTo>
                  <a:lnTo>
                    <a:pt x="1292" y="1556"/>
                  </a:lnTo>
                  <a:lnTo>
                    <a:pt x="1270" y="15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3" name="Freeform 31">
              <a:extLst>
                <a:ext uri="{FF2B5EF4-FFF2-40B4-BE49-F238E27FC236}">
                  <a16:creationId xmlns:a16="http://schemas.microsoft.com/office/drawing/2014/main" id="{F90959DD-20DD-49A4-847E-4B4972738377}"/>
                </a:ext>
              </a:extLst>
            </p:cNvPr>
            <p:cNvSpPr>
              <a:spLocks noEditPoints="1"/>
            </p:cNvSpPr>
            <p:nvPr userDrawn="1"/>
          </p:nvSpPr>
          <p:spPr bwMode="auto">
            <a:xfrm>
              <a:off x="9148135" y="1619122"/>
              <a:ext cx="1051497" cy="1298089"/>
            </a:xfrm>
            <a:custGeom>
              <a:avLst/>
              <a:gdLst>
                <a:gd name="T0" fmla="*/ 287 w 1588"/>
                <a:gd name="T1" fmla="*/ 90 h 1953"/>
                <a:gd name="T2" fmla="*/ 174 w 1588"/>
                <a:gd name="T3" fmla="*/ 179 h 1953"/>
                <a:gd name="T4" fmla="*/ 94 w 1588"/>
                <a:gd name="T5" fmla="*/ 292 h 1953"/>
                <a:gd name="T6" fmla="*/ 49 w 1588"/>
                <a:gd name="T7" fmla="*/ 426 h 1953"/>
                <a:gd name="T8" fmla="*/ 40 w 1588"/>
                <a:gd name="T9" fmla="*/ 578 h 1953"/>
                <a:gd name="T10" fmla="*/ 66 w 1588"/>
                <a:gd name="T11" fmla="*/ 751 h 1953"/>
                <a:gd name="T12" fmla="*/ 92 w 1588"/>
                <a:gd name="T13" fmla="*/ 937 h 1953"/>
                <a:gd name="T14" fmla="*/ 122 w 1588"/>
                <a:gd name="T15" fmla="*/ 1135 h 1953"/>
                <a:gd name="T16" fmla="*/ 201 w 1588"/>
                <a:gd name="T17" fmla="*/ 1496 h 1953"/>
                <a:gd name="T18" fmla="*/ 282 w 1588"/>
                <a:gd name="T19" fmla="*/ 1747 h 1953"/>
                <a:gd name="T20" fmla="*/ 386 w 1588"/>
                <a:gd name="T21" fmla="*/ 1850 h 1953"/>
                <a:gd name="T22" fmla="*/ 550 w 1588"/>
                <a:gd name="T23" fmla="*/ 1902 h 1953"/>
                <a:gd name="T24" fmla="*/ 833 w 1588"/>
                <a:gd name="T25" fmla="*/ 1907 h 1953"/>
                <a:gd name="T26" fmla="*/ 985 w 1588"/>
                <a:gd name="T27" fmla="*/ 1877 h 1953"/>
                <a:gd name="T28" fmla="*/ 1098 w 1588"/>
                <a:gd name="T29" fmla="*/ 1831 h 1953"/>
                <a:gd name="T30" fmla="*/ 1201 w 1588"/>
                <a:gd name="T31" fmla="*/ 1765 h 1953"/>
                <a:gd name="T32" fmla="*/ 1304 w 1588"/>
                <a:gd name="T33" fmla="*/ 1667 h 1953"/>
                <a:gd name="T34" fmla="*/ 1408 w 1588"/>
                <a:gd name="T35" fmla="*/ 1532 h 1953"/>
                <a:gd name="T36" fmla="*/ 1491 w 1588"/>
                <a:gd name="T37" fmla="*/ 1373 h 1953"/>
                <a:gd name="T38" fmla="*/ 1540 w 1588"/>
                <a:gd name="T39" fmla="*/ 1197 h 1953"/>
                <a:gd name="T40" fmla="*/ 1545 w 1588"/>
                <a:gd name="T41" fmla="*/ 1009 h 1953"/>
                <a:gd name="T42" fmla="*/ 1495 w 1588"/>
                <a:gd name="T43" fmla="*/ 824 h 1953"/>
                <a:gd name="T44" fmla="*/ 1404 w 1588"/>
                <a:gd name="T45" fmla="*/ 664 h 1953"/>
                <a:gd name="T46" fmla="*/ 1252 w 1588"/>
                <a:gd name="T47" fmla="*/ 507 h 1953"/>
                <a:gd name="T48" fmla="*/ 1006 w 1588"/>
                <a:gd name="T49" fmla="*/ 302 h 1953"/>
                <a:gd name="T50" fmla="*/ 738 w 1588"/>
                <a:gd name="T51" fmla="*/ 132 h 1953"/>
                <a:gd name="T52" fmla="*/ 578 w 1588"/>
                <a:gd name="T53" fmla="*/ 69 h 1953"/>
                <a:gd name="T54" fmla="*/ 430 w 1588"/>
                <a:gd name="T55" fmla="*/ 43 h 1953"/>
                <a:gd name="T56" fmla="*/ 614 w 1588"/>
                <a:gd name="T57" fmla="*/ 1950 h 1953"/>
                <a:gd name="T58" fmla="*/ 416 w 1588"/>
                <a:gd name="T59" fmla="*/ 1908 h 1953"/>
                <a:gd name="T60" fmla="*/ 307 w 1588"/>
                <a:gd name="T61" fmla="*/ 1842 h 1953"/>
                <a:gd name="T62" fmla="*/ 254 w 1588"/>
                <a:gd name="T63" fmla="*/ 1779 h 1953"/>
                <a:gd name="T64" fmla="*/ 197 w 1588"/>
                <a:gd name="T65" fmla="*/ 1628 h 1953"/>
                <a:gd name="T66" fmla="*/ 104 w 1588"/>
                <a:gd name="T67" fmla="*/ 1245 h 1953"/>
                <a:gd name="T68" fmla="*/ 63 w 1588"/>
                <a:gd name="T69" fmla="*/ 1009 h 1953"/>
                <a:gd name="T70" fmla="*/ 36 w 1588"/>
                <a:gd name="T71" fmla="*/ 819 h 1953"/>
                <a:gd name="T72" fmla="*/ 6 w 1588"/>
                <a:gd name="T73" fmla="*/ 636 h 1953"/>
                <a:gd name="T74" fmla="*/ 2 w 1588"/>
                <a:gd name="T75" fmla="*/ 469 h 1953"/>
                <a:gd name="T76" fmla="*/ 39 w 1588"/>
                <a:gd name="T77" fmla="*/ 317 h 1953"/>
                <a:gd name="T78" fmla="*/ 112 w 1588"/>
                <a:gd name="T79" fmla="*/ 189 h 1953"/>
                <a:gd name="T80" fmla="*/ 223 w 1588"/>
                <a:gd name="T81" fmla="*/ 85 h 1953"/>
                <a:gd name="T82" fmla="*/ 368 w 1588"/>
                <a:gd name="T83" fmla="*/ 10 h 1953"/>
                <a:gd name="T84" fmla="*/ 484 w 1588"/>
                <a:gd name="T85" fmla="*/ 12 h 1953"/>
                <a:gd name="T86" fmla="*/ 637 w 1588"/>
                <a:gd name="T87" fmla="*/ 42 h 1953"/>
                <a:gd name="T88" fmla="*/ 851 w 1588"/>
                <a:gd name="T89" fmla="*/ 151 h 1953"/>
                <a:gd name="T90" fmla="*/ 1115 w 1588"/>
                <a:gd name="T91" fmla="*/ 337 h 1953"/>
                <a:gd name="T92" fmla="*/ 1358 w 1588"/>
                <a:gd name="T93" fmla="*/ 555 h 1953"/>
                <a:gd name="T94" fmla="*/ 1468 w 1588"/>
                <a:gd name="T95" fmla="*/ 686 h 1953"/>
                <a:gd name="T96" fmla="*/ 1554 w 1588"/>
                <a:gd name="T97" fmla="*/ 869 h 1953"/>
                <a:gd name="T98" fmla="*/ 1588 w 1588"/>
                <a:gd name="T99" fmla="*/ 1070 h 1953"/>
                <a:gd name="T100" fmla="*/ 1568 w 1588"/>
                <a:gd name="T101" fmla="*/ 1264 h 1953"/>
                <a:gd name="T102" fmla="*/ 1502 w 1588"/>
                <a:gd name="T103" fmla="*/ 1443 h 1953"/>
                <a:gd name="T104" fmla="*/ 1407 w 1588"/>
                <a:gd name="T105" fmla="*/ 1602 h 1953"/>
                <a:gd name="T106" fmla="*/ 1295 w 1588"/>
                <a:gd name="T107" fmla="*/ 1735 h 1953"/>
                <a:gd name="T108" fmla="*/ 1129 w 1588"/>
                <a:gd name="T109" fmla="*/ 1860 h 1953"/>
                <a:gd name="T110" fmla="*/ 922 w 1588"/>
                <a:gd name="T111" fmla="*/ 1933 h 1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953">
                  <a:moveTo>
                    <a:pt x="406" y="38"/>
                  </a:moveTo>
                  <a:lnTo>
                    <a:pt x="380" y="47"/>
                  </a:lnTo>
                  <a:lnTo>
                    <a:pt x="356" y="57"/>
                  </a:lnTo>
                  <a:lnTo>
                    <a:pt x="332" y="67"/>
                  </a:lnTo>
                  <a:lnTo>
                    <a:pt x="309" y="78"/>
                  </a:lnTo>
                  <a:lnTo>
                    <a:pt x="287" y="90"/>
                  </a:lnTo>
                  <a:lnTo>
                    <a:pt x="267" y="103"/>
                  </a:lnTo>
                  <a:lnTo>
                    <a:pt x="246" y="117"/>
                  </a:lnTo>
                  <a:lnTo>
                    <a:pt x="227" y="132"/>
                  </a:lnTo>
                  <a:lnTo>
                    <a:pt x="208" y="147"/>
                  </a:lnTo>
                  <a:lnTo>
                    <a:pt x="191" y="163"/>
                  </a:lnTo>
                  <a:lnTo>
                    <a:pt x="174" y="179"/>
                  </a:lnTo>
                  <a:lnTo>
                    <a:pt x="159" y="196"/>
                  </a:lnTo>
                  <a:lnTo>
                    <a:pt x="144" y="214"/>
                  </a:lnTo>
                  <a:lnTo>
                    <a:pt x="130" y="233"/>
                  </a:lnTo>
                  <a:lnTo>
                    <a:pt x="117" y="252"/>
                  </a:lnTo>
                  <a:lnTo>
                    <a:pt x="105" y="272"/>
                  </a:lnTo>
                  <a:lnTo>
                    <a:pt x="94" y="292"/>
                  </a:lnTo>
                  <a:lnTo>
                    <a:pt x="83" y="313"/>
                  </a:lnTo>
                  <a:lnTo>
                    <a:pt x="74" y="335"/>
                  </a:lnTo>
                  <a:lnTo>
                    <a:pt x="66" y="356"/>
                  </a:lnTo>
                  <a:lnTo>
                    <a:pt x="59" y="379"/>
                  </a:lnTo>
                  <a:lnTo>
                    <a:pt x="53" y="402"/>
                  </a:lnTo>
                  <a:lnTo>
                    <a:pt x="49" y="426"/>
                  </a:lnTo>
                  <a:lnTo>
                    <a:pt x="44" y="450"/>
                  </a:lnTo>
                  <a:lnTo>
                    <a:pt x="41" y="475"/>
                  </a:lnTo>
                  <a:lnTo>
                    <a:pt x="40" y="500"/>
                  </a:lnTo>
                  <a:lnTo>
                    <a:pt x="39" y="525"/>
                  </a:lnTo>
                  <a:lnTo>
                    <a:pt x="39" y="551"/>
                  </a:lnTo>
                  <a:lnTo>
                    <a:pt x="40" y="578"/>
                  </a:lnTo>
                  <a:lnTo>
                    <a:pt x="42" y="604"/>
                  </a:lnTo>
                  <a:lnTo>
                    <a:pt x="45" y="632"/>
                  </a:lnTo>
                  <a:lnTo>
                    <a:pt x="50" y="658"/>
                  </a:lnTo>
                  <a:lnTo>
                    <a:pt x="56" y="689"/>
                  </a:lnTo>
                  <a:lnTo>
                    <a:pt x="61" y="720"/>
                  </a:lnTo>
                  <a:lnTo>
                    <a:pt x="66" y="751"/>
                  </a:lnTo>
                  <a:lnTo>
                    <a:pt x="71" y="782"/>
                  </a:lnTo>
                  <a:lnTo>
                    <a:pt x="75" y="813"/>
                  </a:lnTo>
                  <a:lnTo>
                    <a:pt x="80" y="843"/>
                  </a:lnTo>
                  <a:lnTo>
                    <a:pt x="83" y="874"/>
                  </a:lnTo>
                  <a:lnTo>
                    <a:pt x="88" y="905"/>
                  </a:lnTo>
                  <a:lnTo>
                    <a:pt x="92" y="937"/>
                  </a:lnTo>
                  <a:lnTo>
                    <a:pt x="97" y="970"/>
                  </a:lnTo>
                  <a:lnTo>
                    <a:pt x="102" y="1003"/>
                  </a:lnTo>
                  <a:lnTo>
                    <a:pt x="106" y="1037"/>
                  </a:lnTo>
                  <a:lnTo>
                    <a:pt x="112" y="1070"/>
                  </a:lnTo>
                  <a:lnTo>
                    <a:pt x="117" y="1103"/>
                  </a:lnTo>
                  <a:lnTo>
                    <a:pt x="122" y="1135"/>
                  </a:lnTo>
                  <a:lnTo>
                    <a:pt x="129" y="1168"/>
                  </a:lnTo>
                  <a:lnTo>
                    <a:pt x="143" y="1237"/>
                  </a:lnTo>
                  <a:lnTo>
                    <a:pt x="157" y="1305"/>
                  </a:lnTo>
                  <a:lnTo>
                    <a:pt x="172" y="1370"/>
                  </a:lnTo>
                  <a:lnTo>
                    <a:pt x="186" y="1435"/>
                  </a:lnTo>
                  <a:lnTo>
                    <a:pt x="201" y="1496"/>
                  </a:lnTo>
                  <a:lnTo>
                    <a:pt x="217" y="1557"/>
                  </a:lnTo>
                  <a:lnTo>
                    <a:pt x="235" y="1618"/>
                  </a:lnTo>
                  <a:lnTo>
                    <a:pt x="252" y="1677"/>
                  </a:lnTo>
                  <a:lnTo>
                    <a:pt x="260" y="1702"/>
                  </a:lnTo>
                  <a:lnTo>
                    <a:pt x="270" y="1725"/>
                  </a:lnTo>
                  <a:lnTo>
                    <a:pt x="282" y="1747"/>
                  </a:lnTo>
                  <a:lnTo>
                    <a:pt x="295" y="1767"/>
                  </a:lnTo>
                  <a:lnTo>
                    <a:pt x="310" y="1787"/>
                  </a:lnTo>
                  <a:lnTo>
                    <a:pt x="326" y="1805"/>
                  </a:lnTo>
                  <a:lnTo>
                    <a:pt x="345" y="1821"/>
                  </a:lnTo>
                  <a:lnTo>
                    <a:pt x="365" y="1836"/>
                  </a:lnTo>
                  <a:lnTo>
                    <a:pt x="386" y="1850"/>
                  </a:lnTo>
                  <a:lnTo>
                    <a:pt x="410" y="1862"/>
                  </a:lnTo>
                  <a:lnTo>
                    <a:pt x="434" y="1874"/>
                  </a:lnTo>
                  <a:lnTo>
                    <a:pt x="461" y="1883"/>
                  </a:lnTo>
                  <a:lnTo>
                    <a:pt x="489" y="1891"/>
                  </a:lnTo>
                  <a:lnTo>
                    <a:pt x="518" y="1898"/>
                  </a:lnTo>
                  <a:lnTo>
                    <a:pt x="550" y="1902"/>
                  </a:lnTo>
                  <a:lnTo>
                    <a:pt x="582" y="1907"/>
                  </a:lnTo>
                  <a:lnTo>
                    <a:pt x="636" y="1911"/>
                  </a:lnTo>
                  <a:lnTo>
                    <a:pt x="689" y="1913"/>
                  </a:lnTo>
                  <a:lnTo>
                    <a:pt x="738" y="1914"/>
                  </a:lnTo>
                  <a:lnTo>
                    <a:pt x="788" y="1912"/>
                  </a:lnTo>
                  <a:lnTo>
                    <a:pt x="833" y="1907"/>
                  </a:lnTo>
                  <a:lnTo>
                    <a:pt x="879" y="1901"/>
                  </a:lnTo>
                  <a:lnTo>
                    <a:pt x="901" y="1898"/>
                  </a:lnTo>
                  <a:lnTo>
                    <a:pt x="923" y="1893"/>
                  </a:lnTo>
                  <a:lnTo>
                    <a:pt x="944" y="1889"/>
                  </a:lnTo>
                  <a:lnTo>
                    <a:pt x="964" y="1883"/>
                  </a:lnTo>
                  <a:lnTo>
                    <a:pt x="985" y="1877"/>
                  </a:lnTo>
                  <a:lnTo>
                    <a:pt x="1004" y="1872"/>
                  </a:lnTo>
                  <a:lnTo>
                    <a:pt x="1024" y="1865"/>
                  </a:lnTo>
                  <a:lnTo>
                    <a:pt x="1043" y="1857"/>
                  </a:lnTo>
                  <a:lnTo>
                    <a:pt x="1062" y="1849"/>
                  </a:lnTo>
                  <a:lnTo>
                    <a:pt x="1081" y="1841"/>
                  </a:lnTo>
                  <a:lnTo>
                    <a:pt x="1098" y="1831"/>
                  </a:lnTo>
                  <a:lnTo>
                    <a:pt x="1117" y="1821"/>
                  </a:lnTo>
                  <a:lnTo>
                    <a:pt x="1134" y="1811"/>
                  </a:lnTo>
                  <a:lnTo>
                    <a:pt x="1151" y="1800"/>
                  </a:lnTo>
                  <a:lnTo>
                    <a:pt x="1168" y="1789"/>
                  </a:lnTo>
                  <a:lnTo>
                    <a:pt x="1184" y="1777"/>
                  </a:lnTo>
                  <a:lnTo>
                    <a:pt x="1201" y="1765"/>
                  </a:lnTo>
                  <a:lnTo>
                    <a:pt x="1217" y="1752"/>
                  </a:lnTo>
                  <a:lnTo>
                    <a:pt x="1233" y="1738"/>
                  </a:lnTo>
                  <a:lnTo>
                    <a:pt x="1248" y="1725"/>
                  </a:lnTo>
                  <a:lnTo>
                    <a:pt x="1266" y="1706"/>
                  </a:lnTo>
                  <a:lnTo>
                    <a:pt x="1285" y="1688"/>
                  </a:lnTo>
                  <a:lnTo>
                    <a:pt x="1304" y="1667"/>
                  </a:lnTo>
                  <a:lnTo>
                    <a:pt x="1322" y="1647"/>
                  </a:lnTo>
                  <a:lnTo>
                    <a:pt x="1339" y="1625"/>
                  </a:lnTo>
                  <a:lnTo>
                    <a:pt x="1358" y="1603"/>
                  </a:lnTo>
                  <a:lnTo>
                    <a:pt x="1375" y="1580"/>
                  </a:lnTo>
                  <a:lnTo>
                    <a:pt x="1391" y="1556"/>
                  </a:lnTo>
                  <a:lnTo>
                    <a:pt x="1408" y="1532"/>
                  </a:lnTo>
                  <a:lnTo>
                    <a:pt x="1423" y="1507"/>
                  </a:lnTo>
                  <a:lnTo>
                    <a:pt x="1438" y="1482"/>
                  </a:lnTo>
                  <a:lnTo>
                    <a:pt x="1453" y="1455"/>
                  </a:lnTo>
                  <a:lnTo>
                    <a:pt x="1466" y="1428"/>
                  </a:lnTo>
                  <a:lnTo>
                    <a:pt x="1479" y="1400"/>
                  </a:lnTo>
                  <a:lnTo>
                    <a:pt x="1491" y="1373"/>
                  </a:lnTo>
                  <a:lnTo>
                    <a:pt x="1501" y="1344"/>
                  </a:lnTo>
                  <a:lnTo>
                    <a:pt x="1511" y="1315"/>
                  </a:lnTo>
                  <a:lnTo>
                    <a:pt x="1521" y="1287"/>
                  </a:lnTo>
                  <a:lnTo>
                    <a:pt x="1529" y="1257"/>
                  </a:lnTo>
                  <a:lnTo>
                    <a:pt x="1536" y="1227"/>
                  </a:lnTo>
                  <a:lnTo>
                    <a:pt x="1540" y="1197"/>
                  </a:lnTo>
                  <a:lnTo>
                    <a:pt x="1545" y="1166"/>
                  </a:lnTo>
                  <a:lnTo>
                    <a:pt x="1548" y="1135"/>
                  </a:lnTo>
                  <a:lnTo>
                    <a:pt x="1549" y="1104"/>
                  </a:lnTo>
                  <a:lnTo>
                    <a:pt x="1549" y="1073"/>
                  </a:lnTo>
                  <a:lnTo>
                    <a:pt x="1548" y="1041"/>
                  </a:lnTo>
                  <a:lnTo>
                    <a:pt x="1545" y="1009"/>
                  </a:lnTo>
                  <a:lnTo>
                    <a:pt x="1540" y="978"/>
                  </a:lnTo>
                  <a:lnTo>
                    <a:pt x="1534" y="946"/>
                  </a:lnTo>
                  <a:lnTo>
                    <a:pt x="1526" y="914"/>
                  </a:lnTo>
                  <a:lnTo>
                    <a:pt x="1517" y="882"/>
                  </a:lnTo>
                  <a:lnTo>
                    <a:pt x="1506" y="850"/>
                  </a:lnTo>
                  <a:lnTo>
                    <a:pt x="1495" y="824"/>
                  </a:lnTo>
                  <a:lnTo>
                    <a:pt x="1483" y="797"/>
                  </a:lnTo>
                  <a:lnTo>
                    <a:pt x="1469" y="768"/>
                  </a:lnTo>
                  <a:lnTo>
                    <a:pt x="1453" y="738"/>
                  </a:lnTo>
                  <a:lnTo>
                    <a:pt x="1435" y="707"/>
                  </a:lnTo>
                  <a:lnTo>
                    <a:pt x="1415" y="678"/>
                  </a:lnTo>
                  <a:lnTo>
                    <a:pt x="1404" y="664"/>
                  </a:lnTo>
                  <a:lnTo>
                    <a:pt x="1392" y="649"/>
                  </a:lnTo>
                  <a:lnTo>
                    <a:pt x="1381" y="635"/>
                  </a:lnTo>
                  <a:lnTo>
                    <a:pt x="1368" y="621"/>
                  </a:lnTo>
                  <a:lnTo>
                    <a:pt x="1330" y="582"/>
                  </a:lnTo>
                  <a:lnTo>
                    <a:pt x="1291" y="544"/>
                  </a:lnTo>
                  <a:lnTo>
                    <a:pt x="1252" y="507"/>
                  </a:lnTo>
                  <a:lnTo>
                    <a:pt x="1213" y="471"/>
                  </a:lnTo>
                  <a:lnTo>
                    <a:pt x="1172" y="436"/>
                  </a:lnTo>
                  <a:lnTo>
                    <a:pt x="1132" y="401"/>
                  </a:lnTo>
                  <a:lnTo>
                    <a:pt x="1090" y="368"/>
                  </a:lnTo>
                  <a:lnTo>
                    <a:pt x="1048" y="335"/>
                  </a:lnTo>
                  <a:lnTo>
                    <a:pt x="1006" y="302"/>
                  </a:lnTo>
                  <a:lnTo>
                    <a:pt x="962" y="272"/>
                  </a:lnTo>
                  <a:lnTo>
                    <a:pt x="918" y="242"/>
                  </a:lnTo>
                  <a:lnTo>
                    <a:pt x="875" y="213"/>
                  </a:lnTo>
                  <a:lnTo>
                    <a:pt x="830" y="184"/>
                  </a:lnTo>
                  <a:lnTo>
                    <a:pt x="784" y="158"/>
                  </a:lnTo>
                  <a:lnTo>
                    <a:pt x="738" y="132"/>
                  </a:lnTo>
                  <a:lnTo>
                    <a:pt x="692" y="106"/>
                  </a:lnTo>
                  <a:lnTo>
                    <a:pt x="671" y="96"/>
                  </a:lnTo>
                  <a:lnTo>
                    <a:pt x="649" y="87"/>
                  </a:lnTo>
                  <a:lnTo>
                    <a:pt x="626" y="80"/>
                  </a:lnTo>
                  <a:lnTo>
                    <a:pt x="602" y="74"/>
                  </a:lnTo>
                  <a:lnTo>
                    <a:pt x="578" y="69"/>
                  </a:lnTo>
                  <a:lnTo>
                    <a:pt x="552" y="64"/>
                  </a:lnTo>
                  <a:lnTo>
                    <a:pt x="527" y="59"/>
                  </a:lnTo>
                  <a:lnTo>
                    <a:pt x="501" y="55"/>
                  </a:lnTo>
                  <a:lnTo>
                    <a:pt x="478" y="51"/>
                  </a:lnTo>
                  <a:lnTo>
                    <a:pt x="454" y="48"/>
                  </a:lnTo>
                  <a:lnTo>
                    <a:pt x="430" y="43"/>
                  </a:lnTo>
                  <a:lnTo>
                    <a:pt x="406" y="38"/>
                  </a:lnTo>
                  <a:lnTo>
                    <a:pt x="406" y="38"/>
                  </a:lnTo>
                  <a:close/>
                  <a:moveTo>
                    <a:pt x="719" y="1953"/>
                  </a:moveTo>
                  <a:lnTo>
                    <a:pt x="684" y="1953"/>
                  </a:lnTo>
                  <a:lnTo>
                    <a:pt x="650" y="1951"/>
                  </a:lnTo>
                  <a:lnTo>
                    <a:pt x="614" y="1950"/>
                  </a:lnTo>
                  <a:lnTo>
                    <a:pt x="579" y="1946"/>
                  </a:lnTo>
                  <a:lnTo>
                    <a:pt x="543" y="1941"/>
                  </a:lnTo>
                  <a:lnTo>
                    <a:pt x="509" y="1936"/>
                  </a:lnTo>
                  <a:lnTo>
                    <a:pt x="476" y="1929"/>
                  </a:lnTo>
                  <a:lnTo>
                    <a:pt x="446" y="1920"/>
                  </a:lnTo>
                  <a:lnTo>
                    <a:pt x="416" y="1908"/>
                  </a:lnTo>
                  <a:lnTo>
                    <a:pt x="388" y="1897"/>
                  </a:lnTo>
                  <a:lnTo>
                    <a:pt x="363" y="1883"/>
                  </a:lnTo>
                  <a:lnTo>
                    <a:pt x="339" y="1867"/>
                  </a:lnTo>
                  <a:lnTo>
                    <a:pt x="329" y="1859"/>
                  </a:lnTo>
                  <a:lnTo>
                    <a:pt x="317" y="1851"/>
                  </a:lnTo>
                  <a:lnTo>
                    <a:pt x="307" y="1842"/>
                  </a:lnTo>
                  <a:lnTo>
                    <a:pt x="298" y="1831"/>
                  </a:lnTo>
                  <a:lnTo>
                    <a:pt x="287" y="1822"/>
                  </a:lnTo>
                  <a:lnTo>
                    <a:pt x="279" y="1812"/>
                  </a:lnTo>
                  <a:lnTo>
                    <a:pt x="270" y="1802"/>
                  </a:lnTo>
                  <a:lnTo>
                    <a:pt x="262" y="1790"/>
                  </a:lnTo>
                  <a:lnTo>
                    <a:pt x="254" y="1779"/>
                  </a:lnTo>
                  <a:lnTo>
                    <a:pt x="247" y="1767"/>
                  </a:lnTo>
                  <a:lnTo>
                    <a:pt x="240" y="1755"/>
                  </a:lnTo>
                  <a:lnTo>
                    <a:pt x="235" y="1742"/>
                  </a:lnTo>
                  <a:lnTo>
                    <a:pt x="223" y="1716"/>
                  </a:lnTo>
                  <a:lnTo>
                    <a:pt x="214" y="1688"/>
                  </a:lnTo>
                  <a:lnTo>
                    <a:pt x="197" y="1628"/>
                  </a:lnTo>
                  <a:lnTo>
                    <a:pt x="180" y="1568"/>
                  </a:lnTo>
                  <a:lnTo>
                    <a:pt x="164" y="1507"/>
                  </a:lnTo>
                  <a:lnTo>
                    <a:pt x="147" y="1444"/>
                  </a:lnTo>
                  <a:lnTo>
                    <a:pt x="133" y="1379"/>
                  </a:lnTo>
                  <a:lnTo>
                    <a:pt x="118" y="1313"/>
                  </a:lnTo>
                  <a:lnTo>
                    <a:pt x="104" y="1245"/>
                  </a:lnTo>
                  <a:lnTo>
                    <a:pt x="90" y="1175"/>
                  </a:lnTo>
                  <a:lnTo>
                    <a:pt x="84" y="1143"/>
                  </a:lnTo>
                  <a:lnTo>
                    <a:pt x="78" y="1109"/>
                  </a:lnTo>
                  <a:lnTo>
                    <a:pt x="73" y="1076"/>
                  </a:lnTo>
                  <a:lnTo>
                    <a:pt x="67" y="1042"/>
                  </a:lnTo>
                  <a:lnTo>
                    <a:pt x="63" y="1009"/>
                  </a:lnTo>
                  <a:lnTo>
                    <a:pt x="58" y="976"/>
                  </a:lnTo>
                  <a:lnTo>
                    <a:pt x="53" y="942"/>
                  </a:lnTo>
                  <a:lnTo>
                    <a:pt x="49" y="909"/>
                  </a:lnTo>
                  <a:lnTo>
                    <a:pt x="44" y="879"/>
                  </a:lnTo>
                  <a:lnTo>
                    <a:pt x="41" y="848"/>
                  </a:lnTo>
                  <a:lnTo>
                    <a:pt x="36" y="819"/>
                  </a:lnTo>
                  <a:lnTo>
                    <a:pt x="32" y="788"/>
                  </a:lnTo>
                  <a:lnTo>
                    <a:pt x="27" y="757"/>
                  </a:lnTo>
                  <a:lnTo>
                    <a:pt x="22" y="727"/>
                  </a:lnTo>
                  <a:lnTo>
                    <a:pt x="17" y="696"/>
                  </a:lnTo>
                  <a:lnTo>
                    <a:pt x="12" y="666"/>
                  </a:lnTo>
                  <a:lnTo>
                    <a:pt x="6" y="636"/>
                  </a:lnTo>
                  <a:lnTo>
                    <a:pt x="3" y="608"/>
                  </a:lnTo>
                  <a:lnTo>
                    <a:pt x="1" y="579"/>
                  </a:lnTo>
                  <a:lnTo>
                    <a:pt x="0" y="550"/>
                  </a:lnTo>
                  <a:lnTo>
                    <a:pt x="0" y="523"/>
                  </a:lnTo>
                  <a:lnTo>
                    <a:pt x="0" y="495"/>
                  </a:lnTo>
                  <a:lnTo>
                    <a:pt x="2" y="469"/>
                  </a:lnTo>
                  <a:lnTo>
                    <a:pt x="5" y="442"/>
                  </a:lnTo>
                  <a:lnTo>
                    <a:pt x="10" y="416"/>
                  </a:lnTo>
                  <a:lnTo>
                    <a:pt x="16" y="391"/>
                  </a:lnTo>
                  <a:lnTo>
                    <a:pt x="21" y="366"/>
                  </a:lnTo>
                  <a:lnTo>
                    <a:pt x="29" y="341"/>
                  </a:lnTo>
                  <a:lnTo>
                    <a:pt x="39" y="317"/>
                  </a:lnTo>
                  <a:lnTo>
                    <a:pt x="48" y="294"/>
                  </a:lnTo>
                  <a:lnTo>
                    <a:pt x="59" y="273"/>
                  </a:lnTo>
                  <a:lnTo>
                    <a:pt x="71" y="251"/>
                  </a:lnTo>
                  <a:lnTo>
                    <a:pt x="83" y="229"/>
                  </a:lnTo>
                  <a:lnTo>
                    <a:pt x="97" y="208"/>
                  </a:lnTo>
                  <a:lnTo>
                    <a:pt x="112" y="189"/>
                  </a:lnTo>
                  <a:lnTo>
                    <a:pt x="128" y="169"/>
                  </a:lnTo>
                  <a:lnTo>
                    <a:pt x="145" y="151"/>
                  </a:lnTo>
                  <a:lnTo>
                    <a:pt x="164" y="133"/>
                  </a:lnTo>
                  <a:lnTo>
                    <a:pt x="182" y="117"/>
                  </a:lnTo>
                  <a:lnTo>
                    <a:pt x="203" y="99"/>
                  </a:lnTo>
                  <a:lnTo>
                    <a:pt x="223" y="85"/>
                  </a:lnTo>
                  <a:lnTo>
                    <a:pt x="245" y="70"/>
                  </a:lnTo>
                  <a:lnTo>
                    <a:pt x="268" y="56"/>
                  </a:lnTo>
                  <a:lnTo>
                    <a:pt x="291" y="43"/>
                  </a:lnTo>
                  <a:lnTo>
                    <a:pt x="316" y="31"/>
                  </a:lnTo>
                  <a:lnTo>
                    <a:pt x="341" y="20"/>
                  </a:lnTo>
                  <a:lnTo>
                    <a:pt x="368" y="10"/>
                  </a:lnTo>
                  <a:lnTo>
                    <a:pt x="395" y="0"/>
                  </a:lnTo>
                  <a:lnTo>
                    <a:pt x="406" y="0"/>
                  </a:lnTo>
                  <a:lnTo>
                    <a:pt x="415" y="0"/>
                  </a:lnTo>
                  <a:lnTo>
                    <a:pt x="438" y="4"/>
                  </a:lnTo>
                  <a:lnTo>
                    <a:pt x="461" y="9"/>
                  </a:lnTo>
                  <a:lnTo>
                    <a:pt x="484" y="12"/>
                  </a:lnTo>
                  <a:lnTo>
                    <a:pt x="508" y="17"/>
                  </a:lnTo>
                  <a:lnTo>
                    <a:pt x="534" y="20"/>
                  </a:lnTo>
                  <a:lnTo>
                    <a:pt x="560" y="25"/>
                  </a:lnTo>
                  <a:lnTo>
                    <a:pt x="586" y="30"/>
                  </a:lnTo>
                  <a:lnTo>
                    <a:pt x="612" y="35"/>
                  </a:lnTo>
                  <a:lnTo>
                    <a:pt x="637" y="42"/>
                  </a:lnTo>
                  <a:lnTo>
                    <a:pt x="663" y="50"/>
                  </a:lnTo>
                  <a:lnTo>
                    <a:pt x="688" y="60"/>
                  </a:lnTo>
                  <a:lnTo>
                    <a:pt x="711" y="72"/>
                  </a:lnTo>
                  <a:lnTo>
                    <a:pt x="758" y="97"/>
                  </a:lnTo>
                  <a:lnTo>
                    <a:pt x="804" y="124"/>
                  </a:lnTo>
                  <a:lnTo>
                    <a:pt x="851" y="151"/>
                  </a:lnTo>
                  <a:lnTo>
                    <a:pt x="895" y="180"/>
                  </a:lnTo>
                  <a:lnTo>
                    <a:pt x="940" y="210"/>
                  </a:lnTo>
                  <a:lnTo>
                    <a:pt x="985" y="239"/>
                  </a:lnTo>
                  <a:lnTo>
                    <a:pt x="1028" y="272"/>
                  </a:lnTo>
                  <a:lnTo>
                    <a:pt x="1072" y="304"/>
                  </a:lnTo>
                  <a:lnTo>
                    <a:pt x="1115" y="337"/>
                  </a:lnTo>
                  <a:lnTo>
                    <a:pt x="1157" y="370"/>
                  </a:lnTo>
                  <a:lnTo>
                    <a:pt x="1198" y="406"/>
                  </a:lnTo>
                  <a:lnTo>
                    <a:pt x="1238" y="441"/>
                  </a:lnTo>
                  <a:lnTo>
                    <a:pt x="1280" y="478"/>
                  </a:lnTo>
                  <a:lnTo>
                    <a:pt x="1319" y="516"/>
                  </a:lnTo>
                  <a:lnTo>
                    <a:pt x="1358" y="555"/>
                  </a:lnTo>
                  <a:lnTo>
                    <a:pt x="1397" y="594"/>
                  </a:lnTo>
                  <a:lnTo>
                    <a:pt x="1409" y="609"/>
                  </a:lnTo>
                  <a:lnTo>
                    <a:pt x="1423" y="624"/>
                  </a:lnTo>
                  <a:lnTo>
                    <a:pt x="1435" y="639"/>
                  </a:lnTo>
                  <a:lnTo>
                    <a:pt x="1446" y="655"/>
                  </a:lnTo>
                  <a:lnTo>
                    <a:pt x="1468" y="686"/>
                  </a:lnTo>
                  <a:lnTo>
                    <a:pt x="1487" y="718"/>
                  </a:lnTo>
                  <a:lnTo>
                    <a:pt x="1505" y="749"/>
                  </a:lnTo>
                  <a:lnTo>
                    <a:pt x="1518" y="780"/>
                  </a:lnTo>
                  <a:lnTo>
                    <a:pt x="1532" y="808"/>
                  </a:lnTo>
                  <a:lnTo>
                    <a:pt x="1542" y="836"/>
                  </a:lnTo>
                  <a:lnTo>
                    <a:pt x="1554" y="869"/>
                  </a:lnTo>
                  <a:lnTo>
                    <a:pt x="1564" y="902"/>
                  </a:lnTo>
                  <a:lnTo>
                    <a:pt x="1573" y="937"/>
                  </a:lnTo>
                  <a:lnTo>
                    <a:pt x="1579" y="970"/>
                  </a:lnTo>
                  <a:lnTo>
                    <a:pt x="1584" y="1003"/>
                  </a:lnTo>
                  <a:lnTo>
                    <a:pt x="1587" y="1037"/>
                  </a:lnTo>
                  <a:lnTo>
                    <a:pt x="1588" y="1070"/>
                  </a:lnTo>
                  <a:lnTo>
                    <a:pt x="1588" y="1103"/>
                  </a:lnTo>
                  <a:lnTo>
                    <a:pt x="1587" y="1135"/>
                  </a:lnTo>
                  <a:lnTo>
                    <a:pt x="1584" y="1168"/>
                  </a:lnTo>
                  <a:lnTo>
                    <a:pt x="1580" y="1201"/>
                  </a:lnTo>
                  <a:lnTo>
                    <a:pt x="1575" y="1232"/>
                  </a:lnTo>
                  <a:lnTo>
                    <a:pt x="1568" y="1264"/>
                  </a:lnTo>
                  <a:lnTo>
                    <a:pt x="1560" y="1295"/>
                  </a:lnTo>
                  <a:lnTo>
                    <a:pt x="1550" y="1326"/>
                  </a:lnTo>
                  <a:lnTo>
                    <a:pt x="1539" y="1355"/>
                  </a:lnTo>
                  <a:lnTo>
                    <a:pt x="1529" y="1385"/>
                  </a:lnTo>
                  <a:lnTo>
                    <a:pt x="1516" y="1414"/>
                  </a:lnTo>
                  <a:lnTo>
                    <a:pt x="1502" y="1443"/>
                  </a:lnTo>
                  <a:lnTo>
                    <a:pt x="1488" y="1471"/>
                  </a:lnTo>
                  <a:lnTo>
                    <a:pt x="1474" y="1499"/>
                  </a:lnTo>
                  <a:lnTo>
                    <a:pt x="1457" y="1525"/>
                  </a:lnTo>
                  <a:lnTo>
                    <a:pt x="1441" y="1552"/>
                  </a:lnTo>
                  <a:lnTo>
                    <a:pt x="1424" y="1577"/>
                  </a:lnTo>
                  <a:lnTo>
                    <a:pt x="1407" y="1602"/>
                  </a:lnTo>
                  <a:lnTo>
                    <a:pt x="1390" y="1626"/>
                  </a:lnTo>
                  <a:lnTo>
                    <a:pt x="1371" y="1649"/>
                  </a:lnTo>
                  <a:lnTo>
                    <a:pt x="1352" y="1672"/>
                  </a:lnTo>
                  <a:lnTo>
                    <a:pt x="1334" y="1694"/>
                  </a:lnTo>
                  <a:lnTo>
                    <a:pt x="1314" y="1714"/>
                  </a:lnTo>
                  <a:lnTo>
                    <a:pt x="1295" y="1735"/>
                  </a:lnTo>
                  <a:lnTo>
                    <a:pt x="1274" y="1753"/>
                  </a:lnTo>
                  <a:lnTo>
                    <a:pt x="1248" y="1779"/>
                  </a:lnTo>
                  <a:lnTo>
                    <a:pt x="1219" y="1800"/>
                  </a:lnTo>
                  <a:lnTo>
                    <a:pt x="1190" y="1822"/>
                  </a:lnTo>
                  <a:lnTo>
                    <a:pt x="1160" y="1842"/>
                  </a:lnTo>
                  <a:lnTo>
                    <a:pt x="1129" y="1860"/>
                  </a:lnTo>
                  <a:lnTo>
                    <a:pt x="1097" y="1876"/>
                  </a:lnTo>
                  <a:lnTo>
                    <a:pt x="1064" y="1891"/>
                  </a:lnTo>
                  <a:lnTo>
                    <a:pt x="1031" y="1904"/>
                  </a:lnTo>
                  <a:lnTo>
                    <a:pt x="995" y="1915"/>
                  </a:lnTo>
                  <a:lnTo>
                    <a:pt x="960" y="1925"/>
                  </a:lnTo>
                  <a:lnTo>
                    <a:pt x="922" y="1933"/>
                  </a:lnTo>
                  <a:lnTo>
                    <a:pt x="884" y="1940"/>
                  </a:lnTo>
                  <a:lnTo>
                    <a:pt x="844" y="1946"/>
                  </a:lnTo>
                  <a:lnTo>
                    <a:pt x="804" y="1950"/>
                  </a:lnTo>
                  <a:lnTo>
                    <a:pt x="761" y="1952"/>
                  </a:lnTo>
                  <a:lnTo>
                    <a:pt x="719" y="195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4" name="Freeform 32">
              <a:extLst>
                <a:ext uri="{FF2B5EF4-FFF2-40B4-BE49-F238E27FC236}">
                  <a16:creationId xmlns:a16="http://schemas.microsoft.com/office/drawing/2014/main" id="{C5883F62-B290-4F0B-816D-6A66C620C806}"/>
                </a:ext>
              </a:extLst>
            </p:cNvPr>
            <p:cNvSpPr>
              <a:spLocks noEditPoints="1"/>
            </p:cNvSpPr>
            <p:nvPr userDrawn="1"/>
          </p:nvSpPr>
          <p:spPr bwMode="auto">
            <a:xfrm>
              <a:off x="6607792" y="2270492"/>
              <a:ext cx="395476" cy="395476"/>
            </a:xfrm>
            <a:custGeom>
              <a:avLst/>
              <a:gdLst>
                <a:gd name="T0" fmla="*/ 156 w 589"/>
                <a:gd name="T1" fmla="*/ 62 h 595"/>
                <a:gd name="T2" fmla="*/ 119 w 589"/>
                <a:gd name="T3" fmla="*/ 88 h 595"/>
                <a:gd name="T4" fmla="*/ 90 w 589"/>
                <a:gd name="T5" fmla="*/ 121 h 595"/>
                <a:gd name="T6" fmla="*/ 63 w 589"/>
                <a:gd name="T7" fmla="*/ 164 h 595"/>
                <a:gd name="T8" fmla="*/ 45 w 589"/>
                <a:gd name="T9" fmla="*/ 226 h 595"/>
                <a:gd name="T10" fmla="*/ 40 w 589"/>
                <a:gd name="T11" fmla="*/ 288 h 595"/>
                <a:gd name="T12" fmla="*/ 49 w 589"/>
                <a:gd name="T13" fmla="*/ 359 h 595"/>
                <a:gd name="T14" fmla="*/ 70 w 589"/>
                <a:gd name="T15" fmla="*/ 415 h 595"/>
                <a:gd name="T16" fmla="*/ 98 w 589"/>
                <a:gd name="T17" fmla="*/ 452 h 595"/>
                <a:gd name="T18" fmla="*/ 164 w 589"/>
                <a:gd name="T19" fmla="*/ 506 h 595"/>
                <a:gd name="T20" fmla="*/ 258 w 589"/>
                <a:gd name="T21" fmla="*/ 546 h 595"/>
                <a:gd name="T22" fmla="*/ 347 w 589"/>
                <a:gd name="T23" fmla="*/ 556 h 595"/>
                <a:gd name="T24" fmla="*/ 395 w 589"/>
                <a:gd name="T25" fmla="*/ 548 h 595"/>
                <a:gd name="T26" fmla="*/ 437 w 589"/>
                <a:gd name="T27" fmla="*/ 529 h 595"/>
                <a:gd name="T28" fmla="*/ 476 w 589"/>
                <a:gd name="T29" fmla="*/ 501 h 595"/>
                <a:gd name="T30" fmla="*/ 508 w 589"/>
                <a:gd name="T31" fmla="*/ 463 h 595"/>
                <a:gd name="T32" fmla="*/ 532 w 589"/>
                <a:gd name="T33" fmla="*/ 419 h 595"/>
                <a:gd name="T34" fmla="*/ 546 w 589"/>
                <a:gd name="T35" fmla="*/ 372 h 595"/>
                <a:gd name="T36" fmla="*/ 548 w 589"/>
                <a:gd name="T37" fmla="*/ 325 h 595"/>
                <a:gd name="T38" fmla="*/ 542 w 589"/>
                <a:gd name="T39" fmla="*/ 280 h 595"/>
                <a:gd name="T40" fmla="*/ 514 w 589"/>
                <a:gd name="T41" fmla="*/ 222 h 595"/>
                <a:gd name="T42" fmla="*/ 450 w 589"/>
                <a:gd name="T43" fmla="*/ 134 h 595"/>
                <a:gd name="T44" fmla="*/ 375 w 589"/>
                <a:gd name="T45" fmla="*/ 75 h 595"/>
                <a:gd name="T46" fmla="*/ 289 w 589"/>
                <a:gd name="T47" fmla="*/ 45 h 595"/>
                <a:gd name="T48" fmla="*/ 212 w 589"/>
                <a:gd name="T49" fmla="*/ 41 h 595"/>
                <a:gd name="T50" fmla="*/ 256 w 589"/>
                <a:gd name="T51" fmla="*/ 587 h 595"/>
                <a:gd name="T52" fmla="*/ 162 w 589"/>
                <a:gd name="T53" fmla="*/ 551 h 595"/>
                <a:gd name="T54" fmla="*/ 82 w 589"/>
                <a:gd name="T55" fmla="*/ 493 h 595"/>
                <a:gd name="T56" fmla="*/ 32 w 589"/>
                <a:gd name="T57" fmla="*/ 427 h 595"/>
                <a:gd name="T58" fmla="*/ 15 w 589"/>
                <a:gd name="T59" fmla="*/ 382 h 595"/>
                <a:gd name="T60" fmla="*/ 2 w 589"/>
                <a:gd name="T61" fmla="*/ 322 h 595"/>
                <a:gd name="T62" fmla="*/ 1 w 589"/>
                <a:gd name="T63" fmla="*/ 254 h 595"/>
                <a:gd name="T64" fmla="*/ 14 w 589"/>
                <a:gd name="T65" fmla="*/ 183 h 595"/>
                <a:gd name="T66" fmla="*/ 43 w 589"/>
                <a:gd name="T67" fmla="*/ 119 h 595"/>
                <a:gd name="T68" fmla="*/ 75 w 589"/>
                <a:gd name="T69" fmla="*/ 76 h 595"/>
                <a:gd name="T70" fmla="*/ 115 w 589"/>
                <a:gd name="T71" fmla="*/ 42 h 595"/>
                <a:gd name="T72" fmla="*/ 162 w 589"/>
                <a:gd name="T73" fmla="*/ 17 h 595"/>
                <a:gd name="T74" fmla="*/ 212 w 589"/>
                <a:gd name="T75" fmla="*/ 2 h 595"/>
                <a:gd name="T76" fmla="*/ 297 w 589"/>
                <a:gd name="T77" fmla="*/ 6 h 595"/>
                <a:gd name="T78" fmla="*/ 392 w 589"/>
                <a:gd name="T79" fmla="*/ 39 h 595"/>
                <a:gd name="T80" fmla="*/ 476 w 589"/>
                <a:gd name="T81" fmla="*/ 104 h 595"/>
                <a:gd name="T82" fmla="*/ 547 w 589"/>
                <a:gd name="T83" fmla="*/ 201 h 595"/>
                <a:gd name="T84" fmla="*/ 578 w 589"/>
                <a:gd name="T85" fmla="*/ 269 h 595"/>
                <a:gd name="T86" fmla="*/ 589 w 589"/>
                <a:gd name="T87" fmla="*/ 323 h 595"/>
                <a:gd name="T88" fmla="*/ 585 w 589"/>
                <a:gd name="T89" fmla="*/ 378 h 595"/>
                <a:gd name="T90" fmla="*/ 569 w 589"/>
                <a:gd name="T91" fmla="*/ 434 h 595"/>
                <a:gd name="T92" fmla="*/ 540 w 589"/>
                <a:gd name="T93" fmla="*/ 486 h 595"/>
                <a:gd name="T94" fmla="*/ 503 w 589"/>
                <a:gd name="T95" fmla="*/ 530 h 595"/>
                <a:gd name="T96" fmla="*/ 457 w 589"/>
                <a:gd name="T97" fmla="*/ 564 h 595"/>
                <a:gd name="T98" fmla="*/ 405 w 589"/>
                <a:gd name="T99" fmla="*/ 585 h 595"/>
                <a:gd name="T100" fmla="*/ 347 w 589"/>
                <a:gd name="T10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9" h="595">
                  <a:moveTo>
                    <a:pt x="212" y="41"/>
                  </a:moveTo>
                  <a:lnTo>
                    <a:pt x="188" y="48"/>
                  </a:lnTo>
                  <a:lnTo>
                    <a:pt x="166" y="57"/>
                  </a:lnTo>
                  <a:lnTo>
                    <a:pt x="156" y="62"/>
                  </a:lnTo>
                  <a:lnTo>
                    <a:pt x="147" y="68"/>
                  </a:lnTo>
                  <a:lnTo>
                    <a:pt x="138" y="74"/>
                  </a:lnTo>
                  <a:lnTo>
                    <a:pt x="129" y="81"/>
                  </a:lnTo>
                  <a:lnTo>
                    <a:pt x="119" y="88"/>
                  </a:lnTo>
                  <a:lnTo>
                    <a:pt x="111" y="96"/>
                  </a:lnTo>
                  <a:lnTo>
                    <a:pt x="103" y="104"/>
                  </a:lnTo>
                  <a:lnTo>
                    <a:pt x="97" y="112"/>
                  </a:lnTo>
                  <a:lnTo>
                    <a:pt x="90" y="121"/>
                  </a:lnTo>
                  <a:lnTo>
                    <a:pt x="83" y="130"/>
                  </a:lnTo>
                  <a:lnTo>
                    <a:pt x="76" y="139"/>
                  </a:lnTo>
                  <a:lnTo>
                    <a:pt x="70" y="150"/>
                  </a:lnTo>
                  <a:lnTo>
                    <a:pt x="63" y="164"/>
                  </a:lnTo>
                  <a:lnTo>
                    <a:pt x="58" y="179"/>
                  </a:lnTo>
                  <a:lnTo>
                    <a:pt x="52" y="195"/>
                  </a:lnTo>
                  <a:lnTo>
                    <a:pt x="47" y="210"/>
                  </a:lnTo>
                  <a:lnTo>
                    <a:pt x="45" y="226"/>
                  </a:lnTo>
                  <a:lnTo>
                    <a:pt x="43" y="242"/>
                  </a:lnTo>
                  <a:lnTo>
                    <a:pt x="40" y="257"/>
                  </a:lnTo>
                  <a:lnTo>
                    <a:pt x="40" y="273"/>
                  </a:lnTo>
                  <a:lnTo>
                    <a:pt x="40" y="288"/>
                  </a:lnTo>
                  <a:lnTo>
                    <a:pt x="40" y="303"/>
                  </a:lnTo>
                  <a:lnTo>
                    <a:pt x="41" y="318"/>
                  </a:lnTo>
                  <a:lnTo>
                    <a:pt x="44" y="332"/>
                  </a:lnTo>
                  <a:lnTo>
                    <a:pt x="49" y="359"/>
                  </a:lnTo>
                  <a:lnTo>
                    <a:pt x="56" y="384"/>
                  </a:lnTo>
                  <a:lnTo>
                    <a:pt x="60" y="394"/>
                  </a:lnTo>
                  <a:lnTo>
                    <a:pt x="64" y="404"/>
                  </a:lnTo>
                  <a:lnTo>
                    <a:pt x="70" y="415"/>
                  </a:lnTo>
                  <a:lnTo>
                    <a:pt x="76" y="424"/>
                  </a:lnTo>
                  <a:lnTo>
                    <a:pt x="83" y="434"/>
                  </a:lnTo>
                  <a:lnTo>
                    <a:pt x="90" y="443"/>
                  </a:lnTo>
                  <a:lnTo>
                    <a:pt x="98" y="452"/>
                  </a:lnTo>
                  <a:lnTo>
                    <a:pt x="106" y="460"/>
                  </a:lnTo>
                  <a:lnTo>
                    <a:pt x="123" y="478"/>
                  </a:lnTo>
                  <a:lnTo>
                    <a:pt x="142" y="493"/>
                  </a:lnTo>
                  <a:lnTo>
                    <a:pt x="164" y="506"/>
                  </a:lnTo>
                  <a:lnTo>
                    <a:pt x="186" y="519"/>
                  </a:lnTo>
                  <a:lnTo>
                    <a:pt x="210" y="530"/>
                  </a:lnTo>
                  <a:lnTo>
                    <a:pt x="234" y="540"/>
                  </a:lnTo>
                  <a:lnTo>
                    <a:pt x="258" y="546"/>
                  </a:lnTo>
                  <a:lnTo>
                    <a:pt x="284" y="552"/>
                  </a:lnTo>
                  <a:lnTo>
                    <a:pt x="309" y="554"/>
                  </a:lnTo>
                  <a:lnTo>
                    <a:pt x="334" y="556"/>
                  </a:lnTo>
                  <a:lnTo>
                    <a:pt x="347" y="556"/>
                  </a:lnTo>
                  <a:lnTo>
                    <a:pt x="359" y="554"/>
                  </a:lnTo>
                  <a:lnTo>
                    <a:pt x="371" y="552"/>
                  </a:lnTo>
                  <a:lnTo>
                    <a:pt x="383" y="550"/>
                  </a:lnTo>
                  <a:lnTo>
                    <a:pt x="395" y="548"/>
                  </a:lnTo>
                  <a:lnTo>
                    <a:pt x="405" y="544"/>
                  </a:lnTo>
                  <a:lnTo>
                    <a:pt x="417" y="540"/>
                  </a:lnTo>
                  <a:lnTo>
                    <a:pt x="427" y="535"/>
                  </a:lnTo>
                  <a:lnTo>
                    <a:pt x="437" y="529"/>
                  </a:lnTo>
                  <a:lnTo>
                    <a:pt x="448" y="523"/>
                  </a:lnTo>
                  <a:lnTo>
                    <a:pt x="458" y="517"/>
                  </a:lnTo>
                  <a:lnTo>
                    <a:pt x="467" y="509"/>
                  </a:lnTo>
                  <a:lnTo>
                    <a:pt x="476" y="501"/>
                  </a:lnTo>
                  <a:lnTo>
                    <a:pt x="485" y="493"/>
                  </a:lnTo>
                  <a:lnTo>
                    <a:pt x="493" y="483"/>
                  </a:lnTo>
                  <a:lnTo>
                    <a:pt x="501" y="473"/>
                  </a:lnTo>
                  <a:lnTo>
                    <a:pt x="508" y="463"/>
                  </a:lnTo>
                  <a:lnTo>
                    <a:pt x="515" y="452"/>
                  </a:lnTo>
                  <a:lnTo>
                    <a:pt x="522" y="442"/>
                  </a:lnTo>
                  <a:lnTo>
                    <a:pt x="528" y="431"/>
                  </a:lnTo>
                  <a:lnTo>
                    <a:pt x="532" y="419"/>
                  </a:lnTo>
                  <a:lnTo>
                    <a:pt x="537" y="408"/>
                  </a:lnTo>
                  <a:lnTo>
                    <a:pt x="540" y="395"/>
                  </a:lnTo>
                  <a:lnTo>
                    <a:pt x="544" y="384"/>
                  </a:lnTo>
                  <a:lnTo>
                    <a:pt x="546" y="372"/>
                  </a:lnTo>
                  <a:lnTo>
                    <a:pt x="547" y="361"/>
                  </a:lnTo>
                  <a:lnTo>
                    <a:pt x="548" y="349"/>
                  </a:lnTo>
                  <a:lnTo>
                    <a:pt x="550" y="338"/>
                  </a:lnTo>
                  <a:lnTo>
                    <a:pt x="548" y="325"/>
                  </a:lnTo>
                  <a:lnTo>
                    <a:pt x="548" y="314"/>
                  </a:lnTo>
                  <a:lnTo>
                    <a:pt x="546" y="303"/>
                  </a:lnTo>
                  <a:lnTo>
                    <a:pt x="544" y="292"/>
                  </a:lnTo>
                  <a:lnTo>
                    <a:pt x="542" y="280"/>
                  </a:lnTo>
                  <a:lnTo>
                    <a:pt x="537" y="270"/>
                  </a:lnTo>
                  <a:lnTo>
                    <a:pt x="534" y="259"/>
                  </a:lnTo>
                  <a:lnTo>
                    <a:pt x="528" y="248"/>
                  </a:lnTo>
                  <a:lnTo>
                    <a:pt x="514" y="222"/>
                  </a:lnTo>
                  <a:lnTo>
                    <a:pt x="499" y="198"/>
                  </a:lnTo>
                  <a:lnTo>
                    <a:pt x="483" y="175"/>
                  </a:lnTo>
                  <a:lnTo>
                    <a:pt x="467" y="153"/>
                  </a:lnTo>
                  <a:lnTo>
                    <a:pt x="450" y="134"/>
                  </a:lnTo>
                  <a:lnTo>
                    <a:pt x="433" y="116"/>
                  </a:lnTo>
                  <a:lnTo>
                    <a:pt x="414" y="100"/>
                  </a:lnTo>
                  <a:lnTo>
                    <a:pt x="395" y="87"/>
                  </a:lnTo>
                  <a:lnTo>
                    <a:pt x="375" y="75"/>
                  </a:lnTo>
                  <a:lnTo>
                    <a:pt x="355" y="65"/>
                  </a:lnTo>
                  <a:lnTo>
                    <a:pt x="334" y="57"/>
                  </a:lnTo>
                  <a:lnTo>
                    <a:pt x="312" y="50"/>
                  </a:lnTo>
                  <a:lnTo>
                    <a:pt x="289" y="45"/>
                  </a:lnTo>
                  <a:lnTo>
                    <a:pt x="266" y="42"/>
                  </a:lnTo>
                  <a:lnTo>
                    <a:pt x="242" y="41"/>
                  </a:lnTo>
                  <a:lnTo>
                    <a:pt x="218" y="41"/>
                  </a:lnTo>
                  <a:lnTo>
                    <a:pt x="212" y="41"/>
                  </a:lnTo>
                  <a:close/>
                  <a:moveTo>
                    <a:pt x="332" y="595"/>
                  </a:moveTo>
                  <a:lnTo>
                    <a:pt x="306" y="595"/>
                  </a:lnTo>
                  <a:lnTo>
                    <a:pt x="281" y="591"/>
                  </a:lnTo>
                  <a:lnTo>
                    <a:pt x="256" y="587"/>
                  </a:lnTo>
                  <a:lnTo>
                    <a:pt x="232" y="580"/>
                  </a:lnTo>
                  <a:lnTo>
                    <a:pt x="208" y="572"/>
                  </a:lnTo>
                  <a:lnTo>
                    <a:pt x="184" y="562"/>
                  </a:lnTo>
                  <a:lnTo>
                    <a:pt x="162" y="551"/>
                  </a:lnTo>
                  <a:lnTo>
                    <a:pt x="140" y="538"/>
                  </a:lnTo>
                  <a:lnTo>
                    <a:pt x="119" y="525"/>
                  </a:lnTo>
                  <a:lnTo>
                    <a:pt x="100" y="509"/>
                  </a:lnTo>
                  <a:lnTo>
                    <a:pt x="82" y="493"/>
                  </a:lnTo>
                  <a:lnTo>
                    <a:pt x="66" y="475"/>
                  </a:lnTo>
                  <a:lnTo>
                    <a:pt x="51" y="457"/>
                  </a:lnTo>
                  <a:lnTo>
                    <a:pt x="38" y="437"/>
                  </a:lnTo>
                  <a:lnTo>
                    <a:pt x="32" y="427"/>
                  </a:lnTo>
                  <a:lnTo>
                    <a:pt x="28" y="417"/>
                  </a:lnTo>
                  <a:lnTo>
                    <a:pt x="23" y="407"/>
                  </a:lnTo>
                  <a:lnTo>
                    <a:pt x="19" y="396"/>
                  </a:lnTo>
                  <a:lnTo>
                    <a:pt x="15" y="382"/>
                  </a:lnTo>
                  <a:lnTo>
                    <a:pt x="10" y="369"/>
                  </a:lnTo>
                  <a:lnTo>
                    <a:pt x="8" y="354"/>
                  </a:lnTo>
                  <a:lnTo>
                    <a:pt x="5" y="338"/>
                  </a:lnTo>
                  <a:lnTo>
                    <a:pt x="2" y="322"/>
                  </a:lnTo>
                  <a:lnTo>
                    <a:pt x="1" y="306"/>
                  </a:lnTo>
                  <a:lnTo>
                    <a:pt x="0" y="288"/>
                  </a:lnTo>
                  <a:lnTo>
                    <a:pt x="0" y="271"/>
                  </a:lnTo>
                  <a:lnTo>
                    <a:pt x="1" y="254"/>
                  </a:lnTo>
                  <a:lnTo>
                    <a:pt x="4" y="236"/>
                  </a:lnTo>
                  <a:lnTo>
                    <a:pt x="6" y="218"/>
                  </a:lnTo>
                  <a:lnTo>
                    <a:pt x="9" y="200"/>
                  </a:lnTo>
                  <a:lnTo>
                    <a:pt x="14" y="183"/>
                  </a:lnTo>
                  <a:lnTo>
                    <a:pt x="21" y="166"/>
                  </a:lnTo>
                  <a:lnTo>
                    <a:pt x="28" y="148"/>
                  </a:lnTo>
                  <a:lnTo>
                    <a:pt x="36" y="131"/>
                  </a:lnTo>
                  <a:lnTo>
                    <a:pt x="43" y="119"/>
                  </a:lnTo>
                  <a:lnTo>
                    <a:pt x="49" y="108"/>
                  </a:lnTo>
                  <a:lnTo>
                    <a:pt x="58" y="97"/>
                  </a:lnTo>
                  <a:lnTo>
                    <a:pt x="66" y="87"/>
                  </a:lnTo>
                  <a:lnTo>
                    <a:pt x="75" y="76"/>
                  </a:lnTo>
                  <a:lnTo>
                    <a:pt x="84" y="67"/>
                  </a:lnTo>
                  <a:lnTo>
                    <a:pt x="94" y="59"/>
                  </a:lnTo>
                  <a:lnTo>
                    <a:pt x="105" y="50"/>
                  </a:lnTo>
                  <a:lnTo>
                    <a:pt x="115" y="42"/>
                  </a:lnTo>
                  <a:lnTo>
                    <a:pt x="126" y="35"/>
                  </a:lnTo>
                  <a:lnTo>
                    <a:pt x="138" y="28"/>
                  </a:lnTo>
                  <a:lnTo>
                    <a:pt x="149" y="22"/>
                  </a:lnTo>
                  <a:lnTo>
                    <a:pt x="162" y="17"/>
                  </a:lnTo>
                  <a:lnTo>
                    <a:pt x="176" y="11"/>
                  </a:lnTo>
                  <a:lnTo>
                    <a:pt x="188" y="6"/>
                  </a:lnTo>
                  <a:lnTo>
                    <a:pt x="202" y="3"/>
                  </a:lnTo>
                  <a:lnTo>
                    <a:pt x="212" y="2"/>
                  </a:lnTo>
                  <a:lnTo>
                    <a:pt x="216" y="2"/>
                  </a:lnTo>
                  <a:lnTo>
                    <a:pt x="243" y="0"/>
                  </a:lnTo>
                  <a:lnTo>
                    <a:pt x="271" y="3"/>
                  </a:lnTo>
                  <a:lnTo>
                    <a:pt x="297" y="6"/>
                  </a:lnTo>
                  <a:lnTo>
                    <a:pt x="323" y="11"/>
                  </a:lnTo>
                  <a:lnTo>
                    <a:pt x="347" y="19"/>
                  </a:lnTo>
                  <a:lnTo>
                    <a:pt x="370" y="28"/>
                  </a:lnTo>
                  <a:lnTo>
                    <a:pt x="392" y="39"/>
                  </a:lnTo>
                  <a:lnTo>
                    <a:pt x="414" y="52"/>
                  </a:lnTo>
                  <a:lnTo>
                    <a:pt x="436" y="67"/>
                  </a:lnTo>
                  <a:lnTo>
                    <a:pt x="457" y="84"/>
                  </a:lnTo>
                  <a:lnTo>
                    <a:pt x="476" y="104"/>
                  </a:lnTo>
                  <a:lnTo>
                    <a:pt x="495" y="126"/>
                  </a:lnTo>
                  <a:lnTo>
                    <a:pt x="513" y="148"/>
                  </a:lnTo>
                  <a:lnTo>
                    <a:pt x="531" y="174"/>
                  </a:lnTo>
                  <a:lnTo>
                    <a:pt x="547" y="201"/>
                  </a:lnTo>
                  <a:lnTo>
                    <a:pt x="563" y="231"/>
                  </a:lnTo>
                  <a:lnTo>
                    <a:pt x="569" y="244"/>
                  </a:lnTo>
                  <a:lnTo>
                    <a:pt x="575" y="256"/>
                  </a:lnTo>
                  <a:lnTo>
                    <a:pt x="578" y="269"/>
                  </a:lnTo>
                  <a:lnTo>
                    <a:pt x="583" y="283"/>
                  </a:lnTo>
                  <a:lnTo>
                    <a:pt x="585" y="295"/>
                  </a:lnTo>
                  <a:lnTo>
                    <a:pt x="587" y="309"/>
                  </a:lnTo>
                  <a:lnTo>
                    <a:pt x="589" y="323"/>
                  </a:lnTo>
                  <a:lnTo>
                    <a:pt x="589" y="337"/>
                  </a:lnTo>
                  <a:lnTo>
                    <a:pt x="589" y="350"/>
                  </a:lnTo>
                  <a:lnTo>
                    <a:pt x="587" y="364"/>
                  </a:lnTo>
                  <a:lnTo>
                    <a:pt x="585" y="378"/>
                  </a:lnTo>
                  <a:lnTo>
                    <a:pt x="582" y="392"/>
                  </a:lnTo>
                  <a:lnTo>
                    <a:pt x="578" y="407"/>
                  </a:lnTo>
                  <a:lnTo>
                    <a:pt x="574" y="420"/>
                  </a:lnTo>
                  <a:lnTo>
                    <a:pt x="569" y="434"/>
                  </a:lnTo>
                  <a:lnTo>
                    <a:pt x="563" y="447"/>
                  </a:lnTo>
                  <a:lnTo>
                    <a:pt x="557" y="460"/>
                  </a:lnTo>
                  <a:lnTo>
                    <a:pt x="548" y="473"/>
                  </a:lnTo>
                  <a:lnTo>
                    <a:pt x="540" y="486"/>
                  </a:lnTo>
                  <a:lnTo>
                    <a:pt x="531" y="498"/>
                  </a:lnTo>
                  <a:lnTo>
                    <a:pt x="522" y="509"/>
                  </a:lnTo>
                  <a:lnTo>
                    <a:pt x="513" y="520"/>
                  </a:lnTo>
                  <a:lnTo>
                    <a:pt x="503" y="530"/>
                  </a:lnTo>
                  <a:lnTo>
                    <a:pt x="491" y="540"/>
                  </a:lnTo>
                  <a:lnTo>
                    <a:pt x="481" y="549"/>
                  </a:lnTo>
                  <a:lnTo>
                    <a:pt x="468" y="557"/>
                  </a:lnTo>
                  <a:lnTo>
                    <a:pt x="457" y="564"/>
                  </a:lnTo>
                  <a:lnTo>
                    <a:pt x="444" y="571"/>
                  </a:lnTo>
                  <a:lnTo>
                    <a:pt x="431" y="576"/>
                  </a:lnTo>
                  <a:lnTo>
                    <a:pt x="418" y="581"/>
                  </a:lnTo>
                  <a:lnTo>
                    <a:pt x="405" y="585"/>
                  </a:lnTo>
                  <a:lnTo>
                    <a:pt x="391" y="589"/>
                  </a:lnTo>
                  <a:lnTo>
                    <a:pt x="376" y="591"/>
                  </a:lnTo>
                  <a:lnTo>
                    <a:pt x="362" y="593"/>
                  </a:lnTo>
                  <a:lnTo>
                    <a:pt x="347" y="595"/>
                  </a:lnTo>
                  <a:lnTo>
                    <a:pt x="332" y="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5" name="Freeform 33">
              <a:extLst>
                <a:ext uri="{FF2B5EF4-FFF2-40B4-BE49-F238E27FC236}">
                  <a16:creationId xmlns:a16="http://schemas.microsoft.com/office/drawing/2014/main" id="{E642B306-22A2-41E7-823C-73453A22B36D}"/>
                </a:ext>
              </a:extLst>
            </p:cNvPr>
            <p:cNvSpPr>
              <a:spLocks noEditPoints="1"/>
            </p:cNvSpPr>
            <p:nvPr userDrawn="1"/>
          </p:nvSpPr>
          <p:spPr bwMode="auto">
            <a:xfrm>
              <a:off x="7273118" y="4731741"/>
              <a:ext cx="749077" cy="795603"/>
            </a:xfrm>
            <a:custGeom>
              <a:avLst/>
              <a:gdLst>
                <a:gd name="T0" fmla="*/ 96 w 1126"/>
                <a:gd name="T1" fmla="*/ 69 h 1192"/>
                <a:gd name="T2" fmla="*/ 57 w 1126"/>
                <a:gd name="T3" fmla="*/ 121 h 1192"/>
                <a:gd name="T4" fmla="*/ 39 w 1126"/>
                <a:gd name="T5" fmla="*/ 190 h 1192"/>
                <a:gd name="T6" fmla="*/ 46 w 1126"/>
                <a:gd name="T7" fmla="*/ 276 h 1192"/>
                <a:gd name="T8" fmla="*/ 78 w 1126"/>
                <a:gd name="T9" fmla="*/ 394 h 1192"/>
                <a:gd name="T10" fmla="*/ 128 w 1126"/>
                <a:gd name="T11" fmla="*/ 513 h 1192"/>
                <a:gd name="T12" fmla="*/ 191 w 1126"/>
                <a:gd name="T13" fmla="*/ 626 h 1192"/>
                <a:gd name="T14" fmla="*/ 270 w 1126"/>
                <a:gd name="T15" fmla="*/ 730 h 1192"/>
                <a:gd name="T16" fmla="*/ 379 w 1126"/>
                <a:gd name="T17" fmla="*/ 845 h 1192"/>
                <a:gd name="T18" fmla="*/ 492 w 1126"/>
                <a:gd name="T19" fmla="*/ 947 h 1192"/>
                <a:gd name="T20" fmla="*/ 606 w 1126"/>
                <a:gd name="T21" fmla="*/ 1029 h 1192"/>
                <a:gd name="T22" fmla="*/ 720 w 1126"/>
                <a:gd name="T23" fmla="*/ 1093 h 1192"/>
                <a:gd name="T24" fmla="*/ 818 w 1126"/>
                <a:gd name="T25" fmla="*/ 1131 h 1192"/>
                <a:gd name="T26" fmla="*/ 923 w 1126"/>
                <a:gd name="T27" fmla="*/ 1150 h 1192"/>
                <a:gd name="T28" fmla="*/ 997 w 1126"/>
                <a:gd name="T29" fmla="*/ 1150 h 1192"/>
                <a:gd name="T30" fmla="*/ 1046 w 1126"/>
                <a:gd name="T31" fmla="*/ 1127 h 1192"/>
                <a:gd name="T32" fmla="*/ 1069 w 1126"/>
                <a:gd name="T33" fmla="*/ 1099 h 1192"/>
                <a:gd name="T34" fmla="*/ 1085 w 1126"/>
                <a:gd name="T35" fmla="*/ 1041 h 1192"/>
                <a:gd name="T36" fmla="*/ 1075 w 1126"/>
                <a:gd name="T37" fmla="*/ 947 h 1192"/>
                <a:gd name="T38" fmla="*/ 1036 w 1126"/>
                <a:gd name="T39" fmla="*/ 822 h 1192"/>
                <a:gd name="T40" fmla="*/ 974 w 1126"/>
                <a:gd name="T41" fmla="*/ 701 h 1192"/>
                <a:gd name="T42" fmla="*/ 889 w 1126"/>
                <a:gd name="T43" fmla="*/ 585 h 1192"/>
                <a:gd name="T44" fmla="*/ 765 w 1126"/>
                <a:gd name="T45" fmla="*/ 457 h 1192"/>
                <a:gd name="T46" fmla="*/ 578 w 1126"/>
                <a:gd name="T47" fmla="*/ 294 h 1192"/>
                <a:gd name="T48" fmla="*/ 378 w 1126"/>
                <a:gd name="T49" fmla="*/ 131 h 1192"/>
                <a:gd name="T50" fmla="*/ 319 w 1126"/>
                <a:gd name="T51" fmla="*/ 90 h 1192"/>
                <a:gd name="T52" fmla="*/ 261 w 1126"/>
                <a:gd name="T53" fmla="*/ 61 h 1192"/>
                <a:gd name="T54" fmla="*/ 203 w 1126"/>
                <a:gd name="T55" fmla="*/ 45 h 1192"/>
                <a:gd name="T56" fmla="*/ 145 w 1126"/>
                <a:gd name="T57" fmla="*/ 41 h 1192"/>
                <a:gd name="T58" fmla="*/ 948 w 1126"/>
                <a:gd name="T59" fmla="*/ 1192 h 1192"/>
                <a:gd name="T60" fmla="*/ 834 w 1126"/>
                <a:gd name="T61" fmla="*/ 1176 h 1192"/>
                <a:gd name="T62" fmla="*/ 733 w 1126"/>
                <a:gd name="T63" fmla="*/ 1143 h 1192"/>
                <a:gd name="T64" fmla="*/ 614 w 1126"/>
                <a:gd name="T65" fmla="*/ 1081 h 1192"/>
                <a:gd name="T66" fmla="*/ 497 w 1126"/>
                <a:gd name="T67" fmla="*/ 1002 h 1192"/>
                <a:gd name="T68" fmla="*/ 381 w 1126"/>
                <a:gd name="T69" fmla="*/ 902 h 1192"/>
                <a:gd name="T70" fmla="*/ 263 w 1126"/>
                <a:gd name="T71" fmla="*/ 780 h 1192"/>
                <a:gd name="T72" fmla="*/ 177 w 1126"/>
                <a:gd name="T73" fmla="*/ 675 h 1192"/>
                <a:gd name="T74" fmla="*/ 107 w 1126"/>
                <a:gd name="T75" fmla="*/ 560 h 1192"/>
                <a:gd name="T76" fmla="*/ 52 w 1126"/>
                <a:gd name="T77" fmla="*/ 437 h 1192"/>
                <a:gd name="T78" fmla="*/ 13 w 1126"/>
                <a:gd name="T79" fmla="*/ 309 h 1192"/>
                <a:gd name="T80" fmla="*/ 0 w 1126"/>
                <a:gd name="T81" fmla="*/ 205 h 1192"/>
                <a:gd name="T82" fmla="*/ 15 w 1126"/>
                <a:gd name="T83" fmla="*/ 119 h 1192"/>
                <a:gd name="T84" fmla="*/ 58 w 1126"/>
                <a:gd name="T85" fmla="*/ 51 h 1192"/>
                <a:gd name="T86" fmla="*/ 126 w 1126"/>
                <a:gd name="T87" fmla="*/ 3 h 1192"/>
                <a:gd name="T88" fmla="*/ 161 w 1126"/>
                <a:gd name="T89" fmla="*/ 0 h 1192"/>
                <a:gd name="T90" fmla="*/ 226 w 1126"/>
                <a:gd name="T91" fmla="*/ 10 h 1192"/>
                <a:gd name="T92" fmla="*/ 291 w 1126"/>
                <a:gd name="T93" fmla="*/ 31 h 1192"/>
                <a:gd name="T94" fmla="*/ 354 w 1126"/>
                <a:gd name="T95" fmla="*/ 66 h 1192"/>
                <a:gd name="T96" fmla="*/ 459 w 1126"/>
                <a:gd name="T97" fmla="*/ 147 h 1192"/>
                <a:gd name="T98" fmla="*/ 652 w 1126"/>
                <a:gd name="T99" fmla="*/ 304 h 1192"/>
                <a:gd name="T100" fmla="*/ 838 w 1126"/>
                <a:gd name="T101" fmla="*/ 472 h 1192"/>
                <a:gd name="T102" fmla="*/ 944 w 1126"/>
                <a:gd name="T103" fmla="*/ 590 h 1192"/>
                <a:gd name="T104" fmla="*/ 1027 w 1126"/>
                <a:gd name="T105" fmla="*/ 713 h 1192"/>
                <a:gd name="T106" fmla="*/ 1085 w 1126"/>
                <a:gd name="T107" fmla="*/ 840 h 1192"/>
                <a:gd name="T108" fmla="*/ 1121 w 1126"/>
                <a:gd name="T109" fmla="*/ 972 h 1192"/>
                <a:gd name="T110" fmla="*/ 1123 w 1126"/>
                <a:gd name="T111" fmla="*/ 1048 h 1192"/>
                <a:gd name="T112" fmla="*/ 1115 w 1126"/>
                <a:gd name="T113" fmla="*/ 1091 h 1192"/>
                <a:gd name="T114" fmla="*/ 1097 w 1126"/>
                <a:gd name="T115" fmla="*/ 1128 h 1192"/>
                <a:gd name="T116" fmla="*/ 1061 w 1126"/>
                <a:gd name="T117" fmla="*/ 1165 h 1192"/>
                <a:gd name="T118" fmla="*/ 999 w 1126"/>
                <a:gd name="T119" fmla="*/ 1189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192">
                  <a:moveTo>
                    <a:pt x="140" y="39"/>
                  </a:moveTo>
                  <a:lnTo>
                    <a:pt x="124" y="49"/>
                  </a:lnTo>
                  <a:lnTo>
                    <a:pt x="109" y="58"/>
                  </a:lnTo>
                  <a:lnTo>
                    <a:pt x="96" y="69"/>
                  </a:lnTo>
                  <a:lnTo>
                    <a:pt x="83" y="81"/>
                  </a:lnTo>
                  <a:lnTo>
                    <a:pt x="73" y="93"/>
                  </a:lnTo>
                  <a:lnTo>
                    <a:pt x="63" y="106"/>
                  </a:lnTo>
                  <a:lnTo>
                    <a:pt x="57" y="121"/>
                  </a:lnTo>
                  <a:lnTo>
                    <a:pt x="50" y="137"/>
                  </a:lnTo>
                  <a:lnTo>
                    <a:pt x="45" y="153"/>
                  </a:lnTo>
                  <a:lnTo>
                    <a:pt x="42" y="170"/>
                  </a:lnTo>
                  <a:lnTo>
                    <a:pt x="39" y="190"/>
                  </a:lnTo>
                  <a:lnTo>
                    <a:pt x="39" y="209"/>
                  </a:lnTo>
                  <a:lnTo>
                    <a:pt x="40" y="230"/>
                  </a:lnTo>
                  <a:lnTo>
                    <a:pt x="43" y="252"/>
                  </a:lnTo>
                  <a:lnTo>
                    <a:pt x="46" y="276"/>
                  </a:lnTo>
                  <a:lnTo>
                    <a:pt x="51" y="300"/>
                  </a:lnTo>
                  <a:lnTo>
                    <a:pt x="59" y="331"/>
                  </a:lnTo>
                  <a:lnTo>
                    <a:pt x="68" y="363"/>
                  </a:lnTo>
                  <a:lnTo>
                    <a:pt x="78" y="394"/>
                  </a:lnTo>
                  <a:lnTo>
                    <a:pt x="89" y="424"/>
                  </a:lnTo>
                  <a:lnTo>
                    <a:pt x="101" y="455"/>
                  </a:lnTo>
                  <a:lnTo>
                    <a:pt x="114" y="483"/>
                  </a:lnTo>
                  <a:lnTo>
                    <a:pt x="128" y="513"/>
                  </a:lnTo>
                  <a:lnTo>
                    <a:pt x="141" y="542"/>
                  </a:lnTo>
                  <a:lnTo>
                    <a:pt x="157" y="569"/>
                  </a:lnTo>
                  <a:lnTo>
                    <a:pt x="174" y="598"/>
                  </a:lnTo>
                  <a:lnTo>
                    <a:pt x="191" y="626"/>
                  </a:lnTo>
                  <a:lnTo>
                    <a:pt x="209" y="652"/>
                  </a:lnTo>
                  <a:lnTo>
                    <a:pt x="229" y="678"/>
                  </a:lnTo>
                  <a:lnTo>
                    <a:pt x="249" y="704"/>
                  </a:lnTo>
                  <a:lnTo>
                    <a:pt x="270" y="730"/>
                  </a:lnTo>
                  <a:lnTo>
                    <a:pt x="292" y="754"/>
                  </a:lnTo>
                  <a:lnTo>
                    <a:pt x="320" y="786"/>
                  </a:lnTo>
                  <a:lnTo>
                    <a:pt x="350" y="816"/>
                  </a:lnTo>
                  <a:lnTo>
                    <a:pt x="379" y="845"/>
                  </a:lnTo>
                  <a:lnTo>
                    <a:pt x="408" y="872"/>
                  </a:lnTo>
                  <a:lnTo>
                    <a:pt x="436" y="899"/>
                  </a:lnTo>
                  <a:lnTo>
                    <a:pt x="464" y="924"/>
                  </a:lnTo>
                  <a:lnTo>
                    <a:pt x="492" y="947"/>
                  </a:lnTo>
                  <a:lnTo>
                    <a:pt x="521" y="970"/>
                  </a:lnTo>
                  <a:lnTo>
                    <a:pt x="549" y="990"/>
                  </a:lnTo>
                  <a:lnTo>
                    <a:pt x="577" y="1011"/>
                  </a:lnTo>
                  <a:lnTo>
                    <a:pt x="606" y="1029"/>
                  </a:lnTo>
                  <a:lnTo>
                    <a:pt x="634" y="1046"/>
                  </a:lnTo>
                  <a:lnTo>
                    <a:pt x="662" y="1064"/>
                  </a:lnTo>
                  <a:lnTo>
                    <a:pt x="691" y="1079"/>
                  </a:lnTo>
                  <a:lnTo>
                    <a:pt x="720" y="1093"/>
                  </a:lnTo>
                  <a:lnTo>
                    <a:pt x="749" y="1107"/>
                  </a:lnTo>
                  <a:lnTo>
                    <a:pt x="771" y="1115"/>
                  </a:lnTo>
                  <a:lnTo>
                    <a:pt x="794" y="1124"/>
                  </a:lnTo>
                  <a:lnTo>
                    <a:pt x="818" y="1131"/>
                  </a:lnTo>
                  <a:lnTo>
                    <a:pt x="843" y="1137"/>
                  </a:lnTo>
                  <a:lnTo>
                    <a:pt x="869" y="1143"/>
                  </a:lnTo>
                  <a:lnTo>
                    <a:pt x="895" y="1146"/>
                  </a:lnTo>
                  <a:lnTo>
                    <a:pt x="923" y="1150"/>
                  </a:lnTo>
                  <a:lnTo>
                    <a:pt x="950" y="1152"/>
                  </a:lnTo>
                  <a:lnTo>
                    <a:pt x="966" y="1153"/>
                  </a:lnTo>
                  <a:lnTo>
                    <a:pt x="982" y="1152"/>
                  </a:lnTo>
                  <a:lnTo>
                    <a:pt x="997" y="1150"/>
                  </a:lnTo>
                  <a:lnTo>
                    <a:pt x="1011" y="1146"/>
                  </a:lnTo>
                  <a:lnTo>
                    <a:pt x="1024" y="1141"/>
                  </a:lnTo>
                  <a:lnTo>
                    <a:pt x="1036" y="1135"/>
                  </a:lnTo>
                  <a:lnTo>
                    <a:pt x="1046" y="1127"/>
                  </a:lnTo>
                  <a:lnTo>
                    <a:pt x="1056" y="1118"/>
                  </a:lnTo>
                  <a:lnTo>
                    <a:pt x="1060" y="1112"/>
                  </a:lnTo>
                  <a:lnTo>
                    <a:pt x="1065" y="1105"/>
                  </a:lnTo>
                  <a:lnTo>
                    <a:pt x="1069" y="1099"/>
                  </a:lnTo>
                  <a:lnTo>
                    <a:pt x="1073" y="1091"/>
                  </a:lnTo>
                  <a:lnTo>
                    <a:pt x="1079" y="1076"/>
                  </a:lnTo>
                  <a:lnTo>
                    <a:pt x="1082" y="1059"/>
                  </a:lnTo>
                  <a:lnTo>
                    <a:pt x="1085" y="1041"/>
                  </a:lnTo>
                  <a:lnTo>
                    <a:pt x="1085" y="1021"/>
                  </a:lnTo>
                  <a:lnTo>
                    <a:pt x="1084" y="1001"/>
                  </a:lnTo>
                  <a:lnTo>
                    <a:pt x="1082" y="979"/>
                  </a:lnTo>
                  <a:lnTo>
                    <a:pt x="1075" y="947"/>
                  </a:lnTo>
                  <a:lnTo>
                    <a:pt x="1068" y="915"/>
                  </a:lnTo>
                  <a:lnTo>
                    <a:pt x="1059" y="884"/>
                  </a:lnTo>
                  <a:lnTo>
                    <a:pt x="1049" y="853"/>
                  </a:lnTo>
                  <a:lnTo>
                    <a:pt x="1036" y="822"/>
                  </a:lnTo>
                  <a:lnTo>
                    <a:pt x="1024" y="791"/>
                  </a:lnTo>
                  <a:lnTo>
                    <a:pt x="1009" y="761"/>
                  </a:lnTo>
                  <a:lnTo>
                    <a:pt x="993" y="731"/>
                  </a:lnTo>
                  <a:lnTo>
                    <a:pt x="974" y="701"/>
                  </a:lnTo>
                  <a:lnTo>
                    <a:pt x="956" y="671"/>
                  </a:lnTo>
                  <a:lnTo>
                    <a:pt x="935" y="643"/>
                  </a:lnTo>
                  <a:lnTo>
                    <a:pt x="913" y="614"/>
                  </a:lnTo>
                  <a:lnTo>
                    <a:pt x="889" y="585"/>
                  </a:lnTo>
                  <a:lnTo>
                    <a:pt x="864" y="557"/>
                  </a:lnTo>
                  <a:lnTo>
                    <a:pt x="838" y="528"/>
                  </a:lnTo>
                  <a:lnTo>
                    <a:pt x="810" y="501"/>
                  </a:lnTo>
                  <a:lnTo>
                    <a:pt x="765" y="457"/>
                  </a:lnTo>
                  <a:lnTo>
                    <a:pt x="720" y="416"/>
                  </a:lnTo>
                  <a:lnTo>
                    <a:pt x="673" y="374"/>
                  </a:lnTo>
                  <a:lnTo>
                    <a:pt x="625" y="334"/>
                  </a:lnTo>
                  <a:lnTo>
                    <a:pt x="578" y="294"/>
                  </a:lnTo>
                  <a:lnTo>
                    <a:pt x="530" y="255"/>
                  </a:lnTo>
                  <a:lnTo>
                    <a:pt x="482" y="216"/>
                  </a:lnTo>
                  <a:lnTo>
                    <a:pt x="435" y="178"/>
                  </a:lnTo>
                  <a:lnTo>
                    <a:pt x="378" y="131"/>
                  </a:lnTo>
                  <a:lnTo>
                    <a:pt x="363" y="120"/>
                  </a:lnTo>
                  <a:lnTo>
                    <a:pt x="348" y="109"/>
                  </a:lnTo>
                  <a:lnTo>
                    <a:pt x="333" y="99"/>
                  </a:lnTo>
                  <a:lnTo>
                    <a:pt x="319" y="90"/>
                  </a:lnTo>
                  <a:lnTo>
                    <a:pt x="304" y="82"/>
                  </a:lnTo>
                  <a:lnTo>
                    <a:pt x="291" y="74"/>
                  </a:lnTo>
                  <a:lnTo>
                    <a:pt x="276" y="67"/>
                  </a:lnTo>
                  <a:lnTo>
                    <a:pt x="261" y="61"/>
                  </a:lnTo>
                  <a:lnTo>
                    <a:pt x="247" y="57"/>
                  </a:lnTo>
                  <a:lnTo>
                    <a:pt x="232" y="52"/>
                  </a:lnTo>
                  <a:lnTo>
                    <a:pt x="217" y="47"/>
                  </a:lnTo>
                  <a:lnTo>
                    <a:pt x="203" y="45"/>
                  </a:lnTo>
                  <a:lnTo>
                    <a:pt x="188" y="43"/>
                  </a:lnTo>
                  <a:lnTo>
                    <a:pt x="175" y="41"/>
                  </a:lnTo>
                  <a:lnTo>
                    <a:pt x="160" y="41"/>
                  </a:lnTo>
                  <a:lnTo>
                    <a:pt x="145" y="41"/>
                  </a:lnTo>
                  <a:lnTo>
                    <a:pt x="140" y="39"/>
                  </a:lnTo>
                  <a:close/>
                  <a:moveTo>
                    <a:pt x="963" y="1192"/>
                  </a:moveTo>
                  <a:lnTo>
                    <a:pt x="956" y="1192"/>
                  </a:lnTo>
                  <a:lnTo>
                    <a:pt x="948" y="1192"/>
                  </a:lnTo>
                  <a:lnTo>
                    <a:pt x="918" y="1189"/>
                  </a:lnTo>
                  <a:lnTo>
                    <a:pt x="889" y="1185"/>
                  </a:lnTo>
                  <a:lnTo>
                    <a:pt x="861" y="1181"/>
                  </a:lnTo>
                  <a:lnTo>
                    <a:pt x="834" y="1176"/>
                  </a:lnTo>
                  <a:lnTo>
                    <a:pt x="807" y="1169"/>
                  </a:lnTo>
                  <a:lnTo>
                    <a:pt x="782" y="1161"/>
                  </a:lnTo>
                  <a:lnTo>
                    <a:pt x="757" y="1152"/>
                  </a:lnTo>
                  <a:lnTo>
                    <a:pt x="733" y="1143"/>
                  </a:lnTo>
                  <a:lnTo>
                    <a:pt x="703" y="1129"/>
                  </a:lnTo>
                  <a:lnTo>
                    <a:pt x="674" y="1114"/>
                  </a:lnTo>
                  <a:lnTo>
                    <a:pt x="644" y="1098"/>
                  </a:lnTo>
                  <a:lnTo>
                    <a:pt x="614" y="1081"/>
                  </a:lnTo>
                  <a:lnTo>
                    <a:pt x="585" y="1063"/>
                  </a:lnTo>
                  <a:lnTo>
                    <a:pt x="556" y="1043"/>
                  </a:lnTo>
                  <a:lnTo>
                    <a:pt x="527" y="1022"/>
                  </a:lnTo>
                  <a:lnTo>
                    <a:pt x="497" y="1002"/>
                  </a:lnTo>
                  <a:lnTo>
                    <a:pt x="468" y="978"/>
                  </a:lnTo>
                  <a:lnTo>
                    <a:pt x="440" y="954"/>
                  </a:lnTo>
                  <a:lnTo>
                    <a:pt x="410" y="928"/>
                  </a:lnTo>
                  <a:lnTo>
                    <a:pt x="381" y="902"/>
                  </a:lnTo>
                  <a:lnTo>
                    <a:pt x="351" y="873"/>
                  </a:lnTo>
                  <a:lnTo>
                    <a:pt x="323" y="843"/>
                  </a:lnTo>
                  <a:lnTo>
                    <a:pt x="293" y="814"/>
                  </a:lnTo>
                  <a:lnTo>
                    <a:pt x="263" y="780"/>
                  </a:lnTo>
                  <a:lnTo>
                    <a:pt x="240" y="755"/>
                  </a:lnTo>
                  <a:lnTo>
                    <a:pt x="218" y="729"/>
                  </a:lnTo>
                  <a:lnTo>
                    <a:pt x="196" y="701"/>
                  </a:lnTo>
                  <a:lnTo>
                    <a:pt x="177" y="675"/>
                  </a:lnTo>
                  <a:lnTo>
                    <a:pt x="159" y="646"/>
                  </a:lnTo>
                  <a:lnTo>
                    <a:pt x="140" y="619"/>
                  </a:lnTo>
                  <a:lnTo>
                    <a:pt x="123" y="589"/>
                  </a:lnTo>
                  <a:lnTo>
                    <a:pt x="107" y="560"/>
                  </a:lnTo>
                  <a:lnTo>
                    <a:pt x="92" y="530"/>
                  </a:lnTo>
                  <a:lnTo>
                    <a:pt x="77" y="499"/>
                  </a:lnTo>
                  <a:lnTo>
                    <a:pt x="65" y="470"/>
                  </a:lnTo>
                  <a:lnTo>
                    <a:pt x="52" y="437"/>
                  </a:lnTo>
                  <a:lnTo>
                    <a:pt x="40" y="406"/>
                  </a:lnTo>
                  <a:lnTo>
                    <a:pt x="30" y="374"/>
                  </a:lnTo>
                  <a:lnTo>
                    <a:pt x="21" y="341"/>
                  </a:lnTo>
                  <a:lnTo>
                    <a:pt x="13" y="309"/>
                  </a:lnTo>
                  <a:lnTo>
                    <a:pt x="7" y="280"/>
                  </a:lnTo>
                  <a:lnTo>
                    <a:pt x="3" y="254"/>
                  </a:lnTo>
                  <a:lnTo>
                    <a:pt x="0" y="229"/>
                  </a:lnTo>
                  <a:lnTo>
                    <a:pt x="0" y="205"/>
                  </a:lnTo>
                  <a:lnTo>
                    <a:pt x="1" y="181"/>
                  </a:lnTo>
                  <a:lnTo>
                    <a:pt x="4" y="159"/>
                  </a:lnTo>
                  <a:lnTo>
                    <a:pt x="8" y="138"/>
                  </a:lnTo>
                  <a:lnTo>
                    <a:pt x="15" y="119"/>
                  </a:lnTo>
                  <a:lnTo>
                    <a:pt x="23" y="100"/>
                  </a:lnTo>
                  <a:lnTo>
                    <a:pt x="32" y="82"/>
                  </a:lnTo>
                  <a:lnTo>
                    <a:pt x="44" y="66"/>
                  </a:lnTo>
                  <a:lnTo>
                    <a:pt x="58" y="51"/>
                  </a:lnTo>
                  <a:lnTo>
                    <a:pt x="73" y="37"/>
                  </a:lnTo>
                  <a:lnTo>
                    <a:pt x="89" y="25"/>
                  </a:lnTo>
                  <a:lnTo>
                    <a:pt x="107" y="13"/>
                  </a:lnTo>
                  <a:lnTo>
                    <a:pt x="126" y="3"/>
                  </a:lnTo>
                  <a:lnTo>
                    <a:pt x="133" y="0"/>
                  </a:lnTo>
                  <a:lnTo>
                    <a:pt x="140" y="2"/>
                  </a:lnTo>
                  <a:lnTo>
                    <a:pt x="144" y="0"/>
                  </a:lnTo>
                  <a:lnTo>
                    <a:pt x="161" y="0"/>
                  </a:lnTo>
                  <a:lnTo>
                    <a:pt x="177" y="2"/>
                  </a:lnTo>
                  <a:lnTo>
                    <a:pt x="193" y="4"/>
                  </a:lnTo>
                  <a:lnTo>
                    <a:pt x="210" y="6"/>
                  </a:lnTo>
                  <a:lnTo>
                    <a:pt x="226" y="10"/>
                  </a:lnTo>
                  <a:lnTo>
                    <a:pt x="242" y="13"/>
                  </a:lnTo>
                  <a:lnTo>
                    <a:pt x="258" y="19"/>
                  </a:lnTo>
                  <a:lnTo>
                    <a:pt x="274" y="25"/>
                  </a:lnTo>
                  <a:lnTo>
                    <a:pt x="291" y="31"/>
                  </a:lnTo>
                  <a:lnTo>
                    <a:pt x="307" y="38"/>
                  </a:lnTo>
                  <a:lnTo>
                    <a:pt x="323" y="46"/>
                  </a:lnTo>
                  <a:lnTo>
                    <a:pt x="339" y="55"/>
                  </a:lnTo>
                  <a:lnTo>
                    <a:pt x="354" y="66"/>
                  </a:lnTo>
                  <a:lnTo>
                    <a:pt x="370" y="76"/>
                  </a:lnTo>
                  <a:lnTo>
                    <a:pt x="386" y="89"/>
                  </a:lnTo>
                  <a:lnTo>
                    <a:pt x="402" y="101"/>
                  </a:lnTo>
                  <a:lnTo>
                    <a:pt x="459" y="147"/>
                  </a:lnTo>
                  <a:lnTo>
                    <a:pt x="507" y="186"/>
                  </a:lnTo>
                  <a:lnTo>
                    <a:pt x="556" y="225"/>
                  </a:lnTo>
                  <a:lnTo>
                    <a:pt x="604" y="264"/>
                  </a:lnTo>
                  <a:lnTo>
                    <a:pt x="652" y="304"/>
                  </a:lnTo>
                  <a:lnTo>
                    <a:pt x="699" y="346"/>
                  </a:lnTo>
                  <a:lnTo>
                    <a:pt x="746" y="387"/>
                  </a:lnTo>
                  <a:lnTo>
                    <a:pt x="792" y="429"/>
                  </a:lnTo>
                  <a:lnTo>
                    <a:pt x="838" y="472"/>
                  </a:lnTo>
                  <a:lnTo>
                    <a:pt x="866" y="502"/>
                  </a:lnTo>
                  <a:lnTo>
                    <a:pt x="894" y="530"/>
                  </a:lnTo>
                  <a:lnTo>
                    <a:pt x="920" y="560"/>
                  </a:lnTo>
                  <a:lnTo>
                    <a:pt x="944" y="590"/>
                  </a:lnTo>
                  <a:lnTo>
                    <a:pt x="967" y="621"/>
                  </a:lnTo>
                  <a:lnTo>
                    <a:pt x="989" y="651"/>
                  </a:lnTo>
                  <a:lnTo>
                    <a:pt x="1009" y="682"/>
                  </a:lnTo>
                  <a:lnTo>
                    <a:pt x="1027" y="713"/>
                  </a:lnTo>
                  <a:lnTo>
                    <a:pt x="1044" y="744"/>
                  </a:lnTo>
                  <a:lnTo>
                    <a:pt x="1059" y="776"/>
                  </a:lnTo>
                  <a:lnTo>
                    <a:pt x="1073" y="807"/>
                  </a:lnTo>
                  <a:lnTo>
                    <a:pt x="1085" y="840"/>
                  </a:lnTo>
                  <a:lnTo>
                    <a:pt x="1097" y="872"/>
                  </a:lnTo>
                  <a:lnTo>
                    <a:pt x="1106" y="905"/>
                  </a:lnTo>
                  <a:lnTo>
                    <a:pt x="1114" y="939"/>
                  </a:lnTo>
                  <a:lnTo>
                    <a:pt x="1121" y="972"/>
                  </a:lnTo>
                  <a:lnTo>
                    <a:pt x="1124" y="998"/>
                  </a:lnTo>
                  <a:lnTo>
                    <a:pt x="1126" y="1024"/>
                  </a:lnTo>
                  <a:lnTo>
                    <a:pt x="1124" y="1036"/>
                  </a:lnTo>
                  <a:lnTo>
                    <a:pt x="1123" y="1048"/>
                  </a:lnTo>
                  <a:lnTo>
                    <a:pt x="1122" y="1059"/>
                  </a:lnTo>
                  <a:lnTo>
                    <a:pt x="1121" y="1071"/>
                  </a:lnTo>
                  <a:lnTo>
                    <a:pt x="1118" y="1081"/>
                  </a:lnTo>
                  <a:lnTo>
                    <a:pt x="1115" y="1091"/>
                  </a:lnTo>
                  <a:lnTo>
                    <a:pt x="1111" y="1102"/>
                  </a:lnTo>
                  <a:lnTo>
                    <a:pt x="1107" y="1111"/>
                  </a:lnTo>
                  <a:lnTo>
                    <a:pt x="1103" y="1120"/>
                  </a:lnTo>
                  <a:lnTo>
                    <a:pt x="1097" y="1128"/>
                  </a:lnTo>
                  <a:lnTo>
                    <a:pt x="1091" y="1136"/>
                  </a:lnTo>
                  <a:lnTo>
                    <a:pt x="1084" y="1144"/>
                  </a:lnTo>
                  <a:lnTo>
                    <a:pt x="1074" y="1155"/>
                  </a:lnTo>
                  <a:lnTo>
                    <a:pt x="1061" y="1165"/>
                  </a:lnTo>
                  <a:lnTo>
                    <a:pt x="1048" y="1173"/>
                  </a:lnTo>
                  <a:lnTo>
                    <a:pt x="1033" y="1180"/>
                  </a:lnTo>
                  <a:lnTo>
                    <a:pt x="1017" y="1185"/>
                  </a:lnTo>
                  <a:lnTo>
                    <a:pt x="999" y="1189"/>
                  </a:lnTo>
                  <a:lnTo>
                    <a:pt x="982" y="1191"/>
                  </a:lnTo>
                  <a:lnTo>
                    <a:pt x="963" y="11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6" name="Freeform 34">
              <a:extLst>
                <a:ext uri="{FF2B5EF4-FFF2-40B4-BE49-F238E27FC236}">
                  <a16:creationId xmlns:a16="http://schemas.microsoft.com/office/drawing/2014/main" id="{B5EF663E-9EA1-4698-AE54-C025EE48A757}"/>
                </a:ext>
              </a:extLst>
            </p:cNvPr>
            <p:cNvSpPr>
              <a:spLocks noEditPoints="1"/>
            </p:cNvSpPr>
            <p:nvPr userDrawn="1"/>
          </p:nvSpPr>
          <p:spPr bwMode="auto">
            <a:xfrm>
              <a:off x="8366491" y="1400449"/>
              <a:ext cx="2009942" cy="2489165"/>
            </a:xfrm>
            <a:custGeom>
              <a:avLst/>
              <a:gdLst>
                <a:gd name="T0" fmla="*/ 1227 w 3021"/>
                <a:gd name="T1" fmla="*/ 173 h 3747"/>
                <a:gd name="T2" fmla="*/ 1024 w 3021"/>
                <a:gd name="T3" fmla="*/ 461 h 3747"/>
                <a:gd name="T4" fmla="*/ 982 w 3021"/>
                <a:gd name="T5" fmla="*/ 845 h 3747"/>
                <a:gd name="T6" fmla="*/ 1054 w 3021"/>
                <a:gd name="T7" fmla="*/ 1401 h 3747"/>
                <a:gd name="T8" fmla="*/ 1073 w 3021"/>
                <a:gd name="T9" fmla="*/ 1726 h 3747"/>
                <a:gd name="T10" fmla="*/ 1042 w 3021"/>
                <a:gd name="T11" fmla="*/ 2064 h 3747"/>
                <a:gd name="T12" fmla="*/ 892 w 3021"/>
                <a:gd name="T13" fmla="*/ 2347 h 3747"/>
                <a:gd name="T14" fmla="*/ 601 w 3021"/>
                <a:gd name="T15" fmla="*/ 2589 h 3747"/>
                <a:gd name="T16" fmla="*/ 176 w 3021"/>
                <a:gd name="T17" fmla="*/ 2936 h 3747"/>
                <a:gd name="T18" fmla="*/ 50 w 3021"/>
                <a:gd name="T19" fmla="*/ 3162 h 3747"/>
                <a:gd name="T20" fmla="*/ 54 w 3021"/>
                <a:gd name="T21" fmla="*/ 3332 h 3747"/>
                <a:gd name="T22" fmla="*/ 159 w 3021"/>
                <a:gd name="T23" fmla="*/ 3482 h 3747"/>
                <a:gd name="T24" fmla="*/ 463 w 3021"/>
                <a:gd name="T25" fmla="*/ 3658 h 3747"/>
                <a:gd name="T26" fmla="*/ 817 w 3021"/>
                <a:gd name="T27" fmla="*/ 3704 h 3747"/>
                <a:gd name="T28" fmla="*/ 1001 w 3021"/>
                <a:gd name="T29" fmla="*/ 3644 h 3747"/>
                <a:gd name="T30" fmla="*/ 1147 w 3021"/>
                <a:gd name="T31" fmla="*/ 3478 h 3747"/>
                <a:gd name="T32" fmla="*/ 1262 w 3021"/>
                <a:gd name="T33" fmla="*/ 3201 h 3747"/>
                <a:gd name="T34" fmla="*/ 1377 w 3021"/>
                <a:gd name="T35" fmla="*/ 2921 h 3747"/>
                <a:gd name="T36" fmla="*/ 1536 w 3021"/>
                <a:gd name="T37" fmla="*/ 2743 h 3747"/>
                <a:gd name="T38" fmla="*/ 1774 w 3021"/>
                <a:gd name="T39" fmla="*/ 2628 h 3747"/>
                <a:gd name="T40" fmla="*/ 2165 w 3021"/>
                <a:gd name="T41" fmla="*/ 2542 h 3747"/>
                <a:gd name="T42" fmla="*/ 2500 w 3021"/>
                <a:gd name="T43" fmla="*/ 2372 h 3747"/>
                <a:gd name="T44" fmla="*/ 2732 w 3021"/>
                <a:gd name="T45" fmla="*/ 2120 h 3747"/>
                <a:gd name="T46" fmla="*/ 2891 w 3021"/>
                <a:gd name="T47" fmla="*/ 1810 h 3747"/>
                <a:gd name="T48" fmla="*/ 2981 w 3021"/>
                <a:gd name="T49" fmla="*/ 1399 h 3747"/>
                <a:gd name="T50" fmla="*/ 2954 w 3021"/>
                <a:gd name="T51" fmla="*/ 1132 h 3747"/>
                <a:gd name="T52" fmla="*/ 2860 w 3021"/>
                <a:gd name="T53" fmla="*/ 916 h 3747"/>
                <a:gd name="T54" fmla="*/ 2561 w 3021"/>
                <a:gd name="T55" fmla="*/ 590 h 3747"/>
                <a:gd name="T56" fmla="*/ 2186 w 3021"/>
                <a:gd name="T57" fmla="*/ 281 h 3747"/>
                <a:gd name="T58" fmla="*/ 1800 w 3021"/>
                <a:gd name="T59" fmla="*/ 63 h 3747"/>
                <a:gd name="T60" fmla="*/ 728 w 3021"/>
                <a:gd name="T61" fmla="*/ 3747 h 3747"/>
                <a:gd name="T62" fmla="*/ 382 w 3021"/>
                <a:gd name="T63" fmla="*/ 3669 h 3747"/>
                <a:gd name="T64" fmla="*/ 102 w 3021"/>
                <a:gd name="T65" fmla="*/ 3482 h 3747"/>
                <a:gd name="T66" fmla="*/ 8 w 3021"/>
                <a:gd name="T67" fmla="*/ 3311 h 3747"/>
                <a:gd name="T68" fmla="*/ 22 w 3021"/>
                <a:gd name="T69" fmla="*/ 3117 h 3747"/>
                <a:gd name="T70" fmla="*/ 198 w 3021"/>
                <a:gd name="T71" fmla="*/ 2856 h 3747"/>
                <a:gd name="T72" fmla="*/ 654 w 3021"/>
                <a:gd name="T73" fmla="*/ 2507 h 3747"/>
                <a:gd name="T74" fmla="*/ 894 w 3021"/>
                <a:gd name="T75" fmla="*/ 2278 h 3747"/>
                <a:gd name="T76" fmla="*/ 1018 w 3021"/>
                <a:gd name="T77" fmla="*/ 1998 h 3747"/>
                <a:gd name="T78" fmla="*/ 1029 w 3021"/>
                <a:gd name="T79" fmla="*/ 1654 h 3747"/>
                <a:gd name="T80" fmla="*/ 1007 w 3021"/>
                <a:gd name="T81" fmla="*/ 1331 h 3747"/>
                <a:gd name="T82" fmla="*/ 937 w 3021"/>
                <a:gd name="T83" fmla="*/ 770 h 3747"/>
                <a:gd name="T84" fmla="*/ 1014 w 3021"/>
                <a:gd name="T85" fmla="*/ 382 h 3747"/>
                <a:gd name="T86" fmla="*/ 1258 w 3021"/>
                <a:gd name="T87" fmla="*/ 103 h 3747"/>
                <a:gd name="T88" fmla="*/ 1594 w 3021"/>
                <a:gd name="T89" fmla="*/ 0 h 3747"/>
                <a:gd name="T90" fmla="*/ 1831 w 3021"/>
                <a:gd name="T91" fmla="*/ 29 h 3747"/>
                <a:gd name="T92" fmla="*/ 2094 w 3021"/>
                <a:gd name="T93" fmla="*/ 158 h 3747"/>
                <a:gd name="T94" fmla="*/ 2491 w 3021"/>
                <a:gd name="T95" fmla="*/ 478 h 3747"/>
                <a:gd name="T96" fmla="*/ 2853 w 3021"/>
                <a:gd name="T97" fmla="*/ 838 h 3747"/>
                <a:gd name="T98" fmla="*/ 2972 w 3021"/>
                <a:gd name="T99" fmla="*/ 1056 h 3747"/>
                <a:gd name="T100" fmla="*/ 3021 w 3021"/>
                <a:gd name="T101" fmla="*/ 1304 h 3747"/>
                <a:gd name="T102" fmla="*/ 2978 w 3021"/>
                <a:gd name="T103" fmla="*/ 1658 h 3747"/>
                <a:gd name="T104" fmla="*/ 2847 w 3021"/>
                <a:gd name="T105" fmla="*/ 2007 h 3747"/>
                <a:gd name="T106" fmla="*/ 2643 w 3021"/>
                <a:gd name="T107" fmla="*/ 2292 h 3747"/>
                <a:gd name="T108" fmla="*/ 2347 w 3021"/>
                <a:gd name="T109" fmla="*/ 2518 h 3747"/>
                <a:gd name="T110" fmla="*/ 1917 w 3021"/>
                <a:gd name="T111" fmla="*/ 2634 h 3747"/>
                <a:gd name="T112" fmla="*/ 1653 w 3021"/>
                <a:gd name="T113" fmla="*/ 2717 h 3747"/>
                <a:gd name="T114" fmla="*/ 1470 w 3021"/>
                <a:gd name="T115" fmla="*/ 2856 h 3747"/>
                <a:gd name="T116" fmla="*/ 1353 w 3021"/>
                <a:gd name="T117" fmla="*/ 3070 h 3747"/>
                <a:gd name="T118" fmla="*/ 1241 w 3021"/>
                <a:gd name="T119" fmla="*/ 3371 h 3747"/>
                <a:gd name="T120" fmla="*/ 1100 w 3021"/>
                <a:gd name="T121" fmla="*/ 3611 h 3747"/>
                <a:gd name="T122" fmla="*/ 924 w 3021"/>
                <a:gd name="T123" fmla="*/ 3723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21" h="3747">
                  <a:moveTo>
                    <a:pt x="1502" y="44"/>
                  </a:moveTo>
                  <a:lnTo>
                    <a:pt x="1502" y="44"/>
                  </a:lnTo>
                  <a:lnTo>
                    <a:pt x="1466" y="54"/>
                  </a:lnTo>
                  <a:lnTo>
                    <a:pt x="1432" y="65"/>
                  </a:lnTo>
                  <a:lnTo>
                    <a:pt x="1399" y="77"/>
                  </a:lnTo>
                  <a:lnTo>
                    <a:pt x="1368" y="89"/>
                  </a:lnTo>
                  <a:lnTo>
                    <a:pt x="1337" y="104"/>
                  </a:lnTo>
                  <a:lnTo>
                    <a:pt x="1307" y="119"/>
                  </a:lnTo>
                  <a:lnTo>
                    <a:pt x="1279" y="135"/>
                  </a:lnTo>
                  <a:lnTo>
                    <a:pt x="1252" y="153"/>
                  </a:lnTo>
                  <a:lnTo>
                    <a:pt x="1227" y="173"/>
                  </a:lnTo>
                  <a:lnTo>
                    <a:pt x="1202" y="192"/>
                  </a:lnTo>
                  <a:lnTo>
                    <a:pt x="1178" y="214"/>
                  </a:lnTo>
                  <a:lnTo>
                    <a:pt x="1157" y="237"/>
                  </a:lnTo>
                  <a:lnTo>
                    <a:pt x="1136" y="260"/>
                  </a:lnTo>
                  <a:lnTo>
                    <a:pt x="1116" y="285"/>
                  </a:lnTo>
                  <a:lnTo>
                    <a:pt x="1098" y="312"/>
                  </a:lnTo>
                  <a:lnTo>
                    <a:pt x="1081" y="339"/>
                  </a:lnTo>
                  <a:lnTo>
                    <a:pt x="1065" y="369"/>
                  </a:lnTo>
                  <a:lnTo>
                    <a:pt x="1050" y="399"/>
                  </a:lnTo>
                  <a:lnTo>
                    <a:pt x="1036" y="430"/>
                  </a:lnTo>
                  <a:lnTo>
                    <a:pt x="1024" y="461"/>
                  </a:lnTo>
                  <a:lnTo>
                    <a:pt x="1013" y="493"/>
                  </a:lnTo>
                  <a:lnTo>
                    <a:pt x="1004" y="526"/>
                  </a:lnTo>
                  <a:lnTo>
                    <a:pt x="996" y="559"/>
                  </a:lnTo>
                  <a:lnTo>
                    <a:pt x="989" y="593"/>
                  </a:lnTo>
                  <a:lnTo>
                    <a:pt x="983" y="627"/>
                  </a:lnTo>
                  <a:lnTo>
                    <a:pt x="980" y="661"/>
                  </a:lnTo>
                  <a:lnTo>
                    <a:pt x="978" y="697"/>
                  </a:lnTo>
                  <a:lnTo>
                    <a:pt x="976" y="734"/>
                  </a:lnTo>
                  <a:lnTo>
                    <a:pt x="978" y="770"/>
                  </a:lnTo>
                  <a:lnTo>
                    <a:pt x="979" y="807"/>
                  </a:lnTo>
                  <a:lnTo>
                    <a:pt x="982" y="845"/>
                  </a:lnTo>
                  <a:lnTo>
                    <a:pt x="987" y="883"/>
                  </a:lnTo>
                  <a:lnTo>
                    <a:pt x="1002" y="984"/>
                  </a:lnTo>
                  <a:lnTo>
                    <a:pt x="1009" y="1032"/>
                  </a:lnTo>
                  <a:lnTo>
                    <a:pt x="1015" y="1081"/>
                  </a:lnTo>
                  <a:lnTo>
                    <a:pt x="1022" y="1129"/>
                  </a:lnTo>
                  <a:lnTo>
                    <a:pt x="1028" y="1179"/>
                  </a:lnTo>
                  <a:lnTo>
                    <a:pt x="1035" y="1228"/>
                  </a:lnTo>
                  <a:lnTo>
                    <a:pt x="1041" y="1277"/>
                  </a:lnTo>
                  <a:lnTo>
                    <a:pt x="1046" y="1327"/>
                  </a:lnTo>
                  <a:lnTo>
                    <a:pt x="1052" y="1376"/>
                  </a:lnTo>
                  <a:lnTo>
                    <a:pt x="1054" y="1401"/>
                  </a:lnTo>
                  <a:lnTo>
                    <a:pt x="1057" y="1426"/>
                  </a:lnTo>
                  <a:lnTo>
                    <a:pt x="1059" y="1452"/>
                  </a:lnTo>
                  <a:lnTo>
                    <a:pt x="1060" y="1477"/>
                  </a:lnTo>
                  <a:lnTo>
                    <a:pt x="1061" y="1502"/>
                  </a:lnTo>
                  <a:lnTo>
                    <a:pt x="1063" y="1527"/>
                  </a:lnTo>
                  <a:lnTo>
                    <a:pt x="1064" y="1551"/>
                  </a:lnTo>
                  <a:lnTo>
                    <a:pt x="1065" y="1577"/>
                  </a:lnTo>
                  <a:lnTo>
                    <a:pt x="1067" y="1615"/>
                  </a:lnTo>
                  <a:lnTo>
                    <a:pt x="1068" y="1651"/>
                  </a:lnTo>
                  <a:lnTo>
                    <a:pt x="1071" y="1689"/>
                  </a:lnTo>
                  <a:lnTo>
                    <a:pt x="1073" y="1726"/>
                  </a:lnTo>
                  <a:lnTo>
                    <a:pt x="1075" y="1759"/>
                  </a:lnTo>
                  <a:lnTo>
                    <a:pt x="1076" y="1791"/>
                  </a:lnTo>
                  <a:lnTo>
                    <a:pt x="1076" y="1824"/>
                  </a:lnTo>
                  <a:lnTo>
                    <a:pt x="1075" y="1855"/>
                  </a:lnTo>
                  <a:lnTo>
                    <a:pt x="1074" y="1888"/>
                  </a:lnTo>
                  <a:lnTo>
                    <a:pt x="1071" y="1917"/>
                  </a:lnTo>
                  <a:lnTo>
                    <a:pt x="1067" y="1948"/>
                  </a:lnTo>
                  <a:lnTo>
                    <a:pt x="1063" y="1978"/>
                  </a:lnTo>
                  <a:lnTo>
                    <a:pt x="1057" y="2007"/>
                  </a:lnTo>
                  <a:lnTo>
                    <a:pt x="1050" y="2037"/>
                  </a:lnTo>
                  <a:lnTo>
                    <a:pt x="1042" y="2064"/>
                  </a:lnTo>
                  <a:lnTo>
                    <a:pt x="1033" y="2093"/>
                  </a:lnTo>
                  <a:lnTo>
                    <a:pt x="1024" y="2120"/>
                  </a:lnTo>
                  <a:lnTo>
                    <a:pt x="1013" y="2147"/>
                  </a:lnTo>
                  <a:lnTo>
                    <a:pt x="1001" y="2173"/>
                  </a:lnTo>
                  <a:lnTo>
                    <a:pt x="988" y="2200"/>
                  </a:lnTo>
                  <a:lnTo>
                    <a:pt x="974" y="2226"/>
                  </a:lnTo>
                  <a:lnTo>
                    <a:pt x="960" y="2251"/>
                  </a:lnTo>
                  <a:lnTo>
                    <a:pt x="944" y="2275"/>
                  </a:lnTo>
                  <a:lnTo>
                    <a:pt x="927" y="2299"/>
                  </a:lnTo>
                  <a:lnTo>
                    <a:pt x="910" y="2323"/>
                  </a:lnTo>
                  <a:lnTo>
                    <a:pt x="892" y="2347"/>
                  </a:lnTo>
                  <a:lnTo>
                    <a:pt x="871" y="2370"/>
                  </a:lnTo>
                  <a:lnTo>
                    <a:pt x="850" y="2392"/>
                  </a:lnTo>
                  <a:lnTo>
                    <a:pt x="829" y="2415"/>
                  </a:lnTo>
                  <a:lnTo>
                    <a:pt x="807" y="2437"/>
                  </a:lnTo>
                  <a:lnTo>
                    <a:pt x="783" y="2458"/>
                  </a:lnTo>
                  <a:lnTo>
                    <a:pt x="757" y="2479"/>
                  </a:lnTo>
                  <a:lnTo>
                    <a:pt x="732" y="2499"/>
                  </a:lnTo>
                  <a:lnTo>
                    <a:pt x="705" y="2520"/>
                  </a:lnTo>
                  <a:lnTo>
                    <a:pt x="677" y="2539"/>
                  </a:lnTo>
                  <a:lnTo>
                    <a:pt x="648" y="2559"/>
                  </a:lnTo>
                  <a:lnTo>
                    <a:pt x="601" y="2589"/>
                  </a:lnTo>
                  <a:lnTo>
                    <a:pt x="555" y="2622"/>
                  </a:lnTo>
                  <a:lnTo>
                    <a:pt x="510" y="2654"/>
                  </a:lnTo>
                  <a:lnTo>
                    <a:pt x="463" y="2688"/>
                  </a:lnTo>
                  <a:lnTo>
                    <a:pt x="418" y="2723"/>
                  </a:lnTo>
                  <a:lnTo>
                    <a:pt x="372" y="2758"/>
                  </a:lnTo>
                  <a:lnTo>
                    <a:pt x="327" y="2795"/>
                  </a:lnTo>
                  <a:lnTo>
                    <a:pt x="282" y="2831"/>
                  </a:lnTo>
                  <a:lnTo>
                    <a:pt x="253" y="2858"/>
                  </a:lnTo>
                  <a:lnTo>
                    <a:pt x="225" y="2884"/>
                  </a:lnTo>
                  <a:lnTo>
                    <a:pt x="200" y="2909"/>
                  </a:lnTo>
                  <a:lnTo>
                    <a:pt x="176" y="2936"/>
                  </a:lnTo>
                  <a:lnTo>
                    <a:pt x="154" y="2963"/>
                  </a:lnTo>
                  <a:lnTo>
                    <a:pt x="133" y="2990"/>
                  </a:lnTo>
                  <a:lnTo>
                    <a:pt x="115" y="3016"/>
                  </a:lnTo>
                  <a:lnTo>
                    <a:pt x="99" y="3044"/>
                  </a:lnTo>
                  <a:lnTo>
                    <a:pt x="89" y="3061"/>
                  </a:lnTo>
                  <a:lnTo>
                    <a:pt x="81" y="3078"/>
                  </a:lnTo>
                  <a:lnTo>
                    <a:pt x="73" y="3095"/>
                  </a:lnTo>
                  <a:lnTo>
                    <a:pt x="66" y="3111"/>
                  </a:lnTo>
                  <a:lnTo>
                    <a:pt x="60" y="3129"/>
                  </a:lnTo>
                  <a:lnTo>
                    <a:pt x="54" y="3145"/>
                  </a:lnTo>
                  <a:lnTo>
                    <a:pt x="50" y="3162"/>
                  </a:lnTo>
                  <a:lnTo>
                    <a:pt x="46" y="3178"/>
                  </a:lnTo>
                  <a:lnTo>
                    <a:pt x="43" y="3194"/>
                  </a:lnTo>
                  <a:lnTo>
                    <a:pt x="42" y="3210"/>
                  </a:lnTo>
                  <a:lnTo>
                    <a:pt x="39" y="3226"/>
                  </a:lnTo>
                  <a:lnTo>
                    <a:pt x="39" y="3241"/>
                  </a:lnTo>
                  <a:lnTo>
                    <a:pt x="40" y="3257"/>
                  </a:lnTo>
                  <a:lnTo>
                    <a:pt x="42" y="3272"/>
                  </a:lnTo>
                  <a:lnTo>
                    <a:pt x="43" y="3288"/>
                  </a:lnTo>
                  <a:lnTo>
                    <a:pt x="46" y="3303"/>
                  </a:lnTo>
                  <a:lnTo>
                    <a:pt x="50" y="3318"/>
                  </a:lnTo>
                  <a:lnTo>
                    <a:pt x="54" y="3332"/>
                  </a:lnTo>
                  <a:lnTo>
                    <a:pt x="60" y="3346"/>
                  </a:lnTo>
                  <a:lnTo>
                    <a:pt x="66" y="3361"/>
                  </a:lnTo>
                  <a:lnTo>
                    <a:pt x="73" y="3375"/>
                  </a:lnTo>
                  <a:lnTo>
                    <a:pt x="81" y="3389"/>
                  </a:lnTo>
                  <a:lnTo>
                    <a:pt x="90" y="3403"/>
                  </a:lnTo>
                  <a:lnTo>
                    <a:pt x="99" y="3416"/>
                  </a:lnTo>
                  <a:lnTo>
                    <a:pt x="109" y="3430"/>
                  </a:lnTo>
                  <a:lnTo>
                    <a:pt x="120" y="3443"/>
                  </a:lnTo>
                  <a:lnTo>
                    <a:pt x="132" y="3457"/>
                  </a:lnTo>
                  <a:lnTo>
                    <a:pt x="145" y="3469"/>
                  </a:lnTo>
                  <a:lnTo>
                    <a:pt x="159" y="3482"/>
                  </a:lnTo>
                  <a:lnTo>
                    <a:pt x="172" y="3493"/>
                  </a:lnTo>
                  <a:lnTo>
                    <a:pt x="187" y="3506"/>
                  </a:lnTo>
                  <a:lnTo>
                    <a:pt x="203" y="3517"/>
                  </a:lnTo>
                  <a:lnTo>
                    <a:pt x="235" y="3540"/>
                  </a:lnTo>
                  <a:lnTo>
                    <a:pt x="268" y="3562"/>
                  </a:lnTo>
                  <a:lnTo>
                    <a:pt x="300" y="3582"/>
                  </a:lnTo>
                  <a:lnTo>
                    <a:pt x="333" y="3600"/>
                  </a:lnTo>
                  <a:lnTo>
                    <a:pt x="365" y="3616"/>
                  </a:lnTo>
                  <a:lnTo>
                    <a:pt x="397" y="3632"/>
                  </a:lnTo>
                  <a:lnTo>
                    <a:pt x="429" y="3646"/>
                  </a:lnTo>
                  <a:lnTo>
                    <a:pt x="463" y="3658"/>
                  </a:lnTo>
                  <a:lnTo>
                    <a:pt x="495" y="3670"/>
                  </a:lnTo>
                  <a:lnTo>
                    <a:pt x="527" y="3679"/>
                  </a:lnTo>
                  <a:lnTo>
                    <a:pt x="560" y="3688"/>
                  </a:lnTo>
                  <a:lnTo>
                    <a:pt x="592" y="3695"/>
                  </a:lnTo>
                  <a:lnTo>
                    <a:pt x="624" y="3700"/>
                  </a:lnTo>
                  <a:lnTo>
                    <a:pt x="658" y="3704"/>
                  </a:lnTo>
                  <a:lnTo>
                    <a:pt x="690" y="3707"/>
                  </a:lnTo>
                  <a:lnTo>
                    <a:pt x="722" y="3708"/>
                  </a:lnTo>
                  <a:lnTo>
                    <a:pt x="761" y="3708"/>
                  </a:lnTo>
                  <a:lnTo>
                    <a:pt x="799" y="3705"/>
                  </a:lnTo>
                  <a:lnTo>
                    <a:pt x="817" y="3704"/>
                  </a:lnTo>
                  <a:lnTo>
                    <a:pt x="835" y="3702"/>
                  </a:lnTo>
                  <a:lnTo>
                    <a:pt x="854" y="3699"/>
                  </a:lnTo>
                  <a:lnTo>
                    <a:pt x="871" y="3695"/>
                  </a:lnTo>
                  <a:lnTo>
                    <a:pt x="888" y="3692"/>
                  </a:lnTo>
                  <a:lnTo>
                    <a:pt x="905" y="3687"/>
                  </a:lnTo>
                  <a:lnTo>
                    <a:pt x="921" y="3681"/>
                  </a:lnTo>
                  <a:lnTo>
                    <a:pt x="937" y="3676"/>
                  </a:lnTo>
                  <a:lnTo>
                    <a:pt x="954" y="3669"/>
                  </a:lnTo>
                  <a:lnTo>
                    <a:pt x="970" y="3662"/>
                  </a:lnTo>
                  <a:lnTo>
                    <a:pt x="985" y="3653"/>
                  </a:lnTo>
                  <a:lnTo>
                    <a:pt x="1001" y="3644"/>
                  </a:lnTo>
                  <a:lnTo>
                    <a:pt x="1015" y="3634"/>
                  </a:lnTo>
                  <a:lnTo>
                    <a:pt x="1029" y="3623"/>
                  </a:lnTo>
                  <a:lnTo>
                    <a:pt x="1044" y="3611"/>
                  </a:lnTo>
                  <a:lnTo>
                    <a:pt x="1058" y="3598"/>
                  </a:lnTo>
                  <a:lnTo>
                    <a:pt x="1072" y="3584"/>
                  </a:lnTo>
                  <a:lnTo>
                    <a:pt x="1084" y="3569"/>
                  </a:lnTo>
                  <a:lnTo>
                    <a:pt x="1098" y="3553"/>
                  </a:lnTo>
                  <a:lnTo>
                    <a:pt x="1111" y="3536"/>
                  </a:lnTo>
                  <a:lnTo>
                    <a:pt x="1123" y="3519"/>
                  </a:lnTo>
                  <a:lnTo>
                    <a:pt x="1136" y="3499"/>
                  </a:lnTo>
                  <a:lnTo>
                    <a:pt x="1147" y="3478"/>
                  </a:lnTo>
                  <a:lnTo>
                    <a:pt x="1160" y="3457"/>
                  </a:lnTo>
                  <a:lnTo>
                    <a:pt x="1172" y="3434"/>
                  </a:lnTo>
                  <a:lnTo>
                    <a:pt x="1183" y="3408"/>
                  </a:lnTo>
                  <a:lnTo>
                    <a:pt x="1193" y="3383"/>
                  </a:lnTo>
                  <a:lnTo>
                    <a:pt x="1205" y="3356"/>
                  </a:lnTo>
                  <a:lnTo>
                    <a:pt x="1214" y="3330"/>
                  </a:lnTo>
                  <a:lnTo>
                    <a:pt x="1224" y="3304"/>
                  </a:lnTo>
                  <a:lnTo>
                    <a:pt x="1233" y="3279"/>
                  </a:lnTo>
                  <a:lnTo>
                    <a:pt x="1244" y="3252"/>
                  </a:lnTo>
                  <a:lnTo>
                    <a:pt x="1253" y="3227"/>
                  </a:lnTo>
                  <a:lnTo>
                    <a:pt x="1262" y="3201"/>
                  </a:lnTo>
                  <a:lnTo>
                    <a:pt x="1272" y="3176"/>
                  </a:lnTo>
                  <a:lnTo>
                    <a:pt x="1282" y="3149"/>
                  </a:lnTo>
                  <a:lnTo>
                    <a:pt x="1293" y="3118"/>
                  </a:lnTo>
                  <a:lnTo>
                    <a:pt x="1305" y="3087"/>
                  </a:lnTo>
                  <a:lnTo>
                    <a:pt x="1316" y="3056"/>
                  </a:lnTo>
                  <a:lnTo>
                    <a:pt x="1328" y="3025"/>
                  </a:lnTo>
                  <a:lnTo>
                    <a:pt x="1337" y="3004"/>
                  </a:lnTo>
                  <a:lnTo>
                    <a:pt x="1346" y="2982"/>
                  </a:lnTo>
                  <a:lnTo>
                    <a:pt x="1355" y="2961"/>
                  </a:lnTo>
                  <a:lnTo>
                    <a:pt x="1365" y="2942"/>
                  </a:lnTo>
                  <a:lnTo>
                    <a:pt x="1377" y="2921"/>
                  </a:lnTo>
                  <a:lnTo>
                    <a:pt x="1388" y="2903"/>
                  </a:lnTo>
                  <a:lnTo>
                    <a:pt x="1400" y="2884"/>
                  </a:lnTo>
                  <a:lnTo>
                    <a:pt x="1412" y="2866"/>
                  </a:lnTo>
                  <a:lnTo>
                    <a:pt x="1426" y="2849"/>
                  </a:lnTo>
                  <a:lnTo>
                    <a:pt x="1440" y="2831"/>
                  </a:lnTo>
                  <a:lnTo>
                    <a:pt x="1455" y="2815"/>
                  </a:lnTo>
                  <a:lnTo>
                    <a:pt x="1470" y="2801"/>
                  </a:lnTo>
                  <a:lnTo>
                    <a:pt x="1485" y="2784"/>
                  </a:lnTo>
                  <a:lnTo>
                    <a:pt x="1502" y="2771"/>
                  </a:lnTo>
                  <a:lnTo>
                    <a:pt x="1519" y="2756"/>
                  </a:lnTo>
                  <a:lnTo>
                    <a:pt x="1536" y="2743"/>
                  </a:lnTo>
                  <a:lnTo>
                    <a:pt x="1555" y="2729"/>
                  </a:lnTo>
                  <a:lnTo>
                    <a:pt x="1573" y="2717"/>
                  </a:lnTo>
                  <a:lnTo>
                    <a:pt x="1594" y="2705"/>
                  </a:lnTo>
                  <a:lnTo>
                    <a:pt x="1613" y="2694"/>
                  </a:lnTo>
                  <a:lnTo>
                    <a:pt x="1634" y="2682"/>
                  </a:lnTo>
                  <a:lnTo>
                    <a:pt x="1656" y="2672"/>
                  </a:lnTo>
                  <a:lnTo>
                    <a:pt x="1679" y="2663"/>
                  </a:lnTo>
                  <a:lnTo>
                    <a:pt x="1701" y="2654"/>
                  </a:lnTo>
                  <a:lnTo>
                    <a:pt x="1724" y="2645"/>
                  </a:lnTo>
                  <a:lnTo>
                    <a:pt x="1749" y="2637"/>
                  </a:lnTo>
                  <a:lnTo>
                    <a:pt x="1774" y="2628"/>
                  </a:lnTo>
                  <a:lnTo>
                    <a:pt x="1800" y="2620"/>
                  </a:lnTo>
                  <a:lnTo>
                    <a:pt x="1827" y="2614"/>
                  </a:lnTo>
                  <a:lnTo>
                    <a:pt x="1853" y="2608"/>
                  </a:lnTo>
                  <a:lnTo>
                    <a:pt x="1882" y="2601"/>
                  </a:lnTo>
                  <a:lnTo>
                    <a:pt x="1909" y="2596"/>
                  </a:lnTo>
                  <a:lnTo>
                    <a:pt x="1926" y="2593"/>
                  </a:lnTo>
                  <a:lnTo>
                    <a:pt x="1994" y="2580"/>
                  </a:lnTo>
                  <a:lnTo>
                    <a:pt x="2063" y="2567"/>
                  </a:lnTo>
                  <a:lnTo>
                    <a:pt x="2097" y="2560"/>
                  </a:lnTo>
                  <a:lnTo>
                    <a:pt x="2132" y="2552"/>
                  </a:lnTo>
                  <a:lnTo>
                    <a:pt x="2165" y="2542"/>
                  </a:lnTo>
                  <a:lnTo>
                    <a:pt x="2198" y="2533"/>
                  </a:lnTo>
                  <a:lnTo>
                    <a:pt x="2231" y="2522"/>
                  </a:lnTo>
                  <a:lnTo>
                    <a:pt x="2265" y="2510"/>
                  </a:lnTo>
                  <a:lnTo>
                    <a:pt x="2297" y="2498"/>
                  </a:lnTo>
                  <a:lnTo>
                    <a:pt x="2329" y="2484"/>
                  </a:lnTo>
                  <a:lnTo>
                    <a:pt x="2360" y="2468"/>
                  </a:lnTo>
                  <a:lnTo>
                    <a:pt x="2391" y="2451"/>
                  </a:lnTo>
                  <a:lnTo>
                    <a:pt x="2421" y="2431"/>
                  </a:lnTo>
                  <a:lnTo>
                    <a:pt x="2449" y="2411"/>
                  </a:lnTo>
                  <a:lnTo>
                    <a:pt x="2475" y="2391"/>
                  </a:lnTo>
                  <a:lnTo>
                    <a:pt x="2500" y="2372"/>
                  </a:lnTo>
                  <a:lnTo>
                    <a:pt x="2524" y="2351"/>
                  </a:lnTo>
                  <a:lnTo>
                    <a:pt x="2548" y="2330"/>
                  </a:lnTo>
                  <a:lnTo>
                    <a:pt x="2570" y="2308"/>
                  </a:lnTo>
                  <a:lnTo>
                    <a:pt x="2593" y="2287"/>
                  </a:lnTo>
                  <a:lnTo>
                    <a:pt x="2615" y="2265"/>
                  </a:lnTo>
                  <a:lnTo>
                    <a:pt x="2635" y="2242"/>
                  </a:lnTo>
                  <a:lnTo>
                    <a:pt x="2656" y="2219"/>
                  </a:lnTo>
                  <a:lnTo>
                    <a:pt x="2675" y="2195"/>
                  </a:lnTo>
                  <a:lnTo>
                    <a:pt x="2695" y="2171"/>
                  </a:lnTo>
                  <a:lnTo>
                    <a:pt x="2713" y="2146"/>
                  </a:lnTo>
                  <a:lnTo>
                    <a:pt x="2732" y="2120"/>
                  </a:lnTo>
                  <a:lnTo>
                    <a:pt x="2749" y="2095"/>
                  </a:lnTo>
                  <a:lnTo>
                    <a:pt x="2766" y="2069"/>
                  </a:lnTo>
                  <a:lnTo>
                    <a:pt x="2782" y="2042"/>
                  </a:lnTo>
                  <a:lnTo>
                    <a:pt x="2798" y="2015"/>
                  </a:lnTo>
                  <a:lnTo>
                    <a:pt x="2813" y="1987"/>
                  </a:lnTo>
                  <a:lnTo>
                    <a:pt x="2828" y="1959"/>
                  </a:lnTo>
                  <a:lnTo>
                    <a:pt x="2842" y="1930"/>
                  </a:lnTo>
                  <a:lnTo>
                    <a:pt x="2854" y="1901"/>
                  </a:lnTo>
                  <a:lnTo>
                    <a:pt x="2867" y="1871"/>
                  </a:lnTo>
                  <a:lnTo>
                    <a:pt x="2880" y="1841"/>
                  </a:lnTo>
                  <a:lnTo>
                    <a:pt x="2891" y="1810"/>
                  </a:lnTo>
                  <a:lnTo>
                    <a:pt x="2903" y="1779"/>
                  </a:lnTo>
                  <a:lnTo>
                    <a:pt x="2913" y="1746"/>
                  </a:lnTo>
                  <a:lnTo>
                    <a:pt x="2922" y="1714"/>
                  </a:lnTo>
                  <a:lnTo>
                    <a:pt x="2931" y="1681"/>
                  </a:lnTo>
                  <a:lnTo>
                    <a:pt x="2940" y="1648"/>
                  </a:lnTo>
                  <a:lnTo>
                    <a:pt x="2948" y="1613"/>
                  </a:lnTo>
                  <a:lnTo>
                    <a:pt x="2955" y="1579"/>
                  </a:lnTo>
                  <a:lnTo>
                    <a:pt x="2962" y="1543"/>
                  </a:lnTo>
                  <a:lnTo>
                    <a:pt x="2970" y="1495"/>
                  </a:lnTo>
                  <a:lnTo>
                    <a:pt x="2977" y="1447"/>
                  </a:lnTo>
                  <a:lnTo>
                    <a:pt x="2981" y="1399"/>
                  </a:lnTo>
                  <a:lnTo>
                    <a:pt x="2982" y="1352"/>
                  </a:lnTo>
                  <a:lnTo>
                    <a:pt x="2982" y="1329"/>
                  </a:lnTo>
                  <a:lnTo>
                    <a:pt x="2981" y="1306"/>
                  </a:lnTo>
                  <a:lnTo>
                    <a:pt x="2979" y="1284"/>
                  </a:lnTo>
                  <a:lnTo>
                    <a:pt x="2978" y="1261"/>
                  </a:lnTo>
                  <a:lnTo>
                    <a:pt x="2975" y="1240"/>
                  </a:lnTo>
                  <a:lnTo>
                    <a:pt x="2972" y="1218"/>
                  </a:lnTo>
                  <a:lnTo>
                    <a:pt x="2969" y="1196"/>
                  </a:lnTo>
                  <a:lnTo>
                    <a:pt x="2964" y="1174"/>
                  </a:lnTo>
                  <a:lnTo>
                    <a:pt x="2960" y="1153"/>
                  </a:lnTo>
                  <a:lnTo>
                    <a:pt x="2954" y="1132"/>
                  </a:lnTo>
                  <a:lnTo>
                    <a:pt x="2948" y="1111"/>
                  </a:lnTo>
                  <a:lnTo>
                    <a:pt x="2943" y="1090"/>
                  </a:lnTo>
                  <a:lnTo>
                    <a:pt x="2936" y="1070"/>
                  </a:lnTo>
                  <a:lnTo>
                    <a:pt x="2928" y="1050"/>
                  </a:lnTo>
                  <a:lnTo>
                    <a:pt x="2920" y="1030"/>
                  </a:lnTo>
                  <a:lnTo>
                    <a:pt x="2912" y="1010"/>
                  </a:lnTo>
                  <a:lnTo>
                    <a:pt x="2903" y="991"/>
                  </a:lnTo>
                  <a:lnTo>
                    <a:pt x="2892" y="972"/>
                  </a:lnTo>
                  <a:lnTo>
                    <a:pt x="2882" y="953"/>
                  </a:lnTo>
                  <a:lnTo>
                    <a:pt x="2872" y="934"/>
                  </a:lnTo>
                  <a:lnTo>
                    <a:pt x="2860" y="916"/>
                  </a:lnTo>
                  <a:lnTo>
                    <a:pt x="2847" y="898"/>
                  </a:lnTo>
                  <a:lnTo>
                    <a:pt x="2835" y="879"/>
                  </a:lnTo>
                  <a:lnTo>
                    <a:pt x="2822" y="861"/>
                  </a:lnTo>
                  <a:lnTo>
                    <a:pt x="2791" y="822"/>
                  </a:lnTo>
                  <a:lnTo>
                    <a:pt x="2758" y="784"/>
                  </a:lnTo>
                  <a:lnTo>
                    <a:pt x="2725" y="747"/>
                  </a:lnTo>
                  <a:lnTo>
                    <a:pt x="2690" y="712"/>
                  </a:lnTo>
                  <a:lnTo>
                    <a:pt x="2657" y="679"/>
                  </a:lnTo>
                  <a:lnTo>
                    <a:pt x="2624" y="647"/>
                  </a:lnTo>
                  <a:lnTo>
                    <a:pt x="2592" y="618"/>
                  </a:lnTo>
                  <a:lnTo>
                    <a:pt x="2561" y="590"/>
                  </a:lnTo>
                  <a:lnTo>
                    <a:pt x="2530" y="562"/>
                  </a:lnTo>
                  <a:lnTo>
                    <a:pt x="2498" y="534"/>
                  </a:lnTo>
                  <a:lnTo>
                    <a:pt x="2465" y="508"/>
                  </a:lnTo>
                  <a:lnTo>
                    <a:pt x="2432" y="480"/>
                  </a:lnTo>
                  <a:lnTo>
                    <a:pt x="2400" y="454"/>
                  </a:lnTo>
                  <a:lnTo>
                    <a:pt x="2367" y="427"/>
                  </a:lnTo>
                  <a:lnTo>
                    <a:pt x="2335" y="401"/>
                  </a:lnTo>
                  <a:lnTo>
                    <a:pt x="2303" y="375"/>
                  </a:lnTo>
                  <a:lnTo>
                    <a:pt x="2264" y="344"/>
                  </a:lnTo>
                  <a:lnTo>
                    <a:pt x="2225" y="312"/>
                  </a:lnTo>
                  <a:lnTo>
                    <a:pt x="2186" y="281"/>
                  </a:lnTo>
                  <a:lnTo>
                    <a:pt x="2147" y="249"/>
                  </a:lnTo>
                  <a:lnTo>
                    <a:pt x="2110" y="219"/>
                  </a:lnTo>
                  <a:lnTo>
                    <a:pt x="2072" y="191"/>
                  </a:lnTo>
                  <a:lnTo>
                    <a:pt x="2034" y="166"/>
                  </a:lnTo>
                  <a:lnTo>
                    <a:pt x="1996" y="143"/>
                  </a:lnTo>
                  <a:lnTo>
                    <a:pt x="1957" y="122"/>
                  </a:lnTo>
                  <a:lnTo>
                    <a:pt x="1919" y="104"/>
                  </a:lnTo>
                  <a:lnTo>
                    <a:pt x="1879" y="88"/>
                  </a:lnTo>
                  <a:lnTo>
                    <a:pt x="1840" y="74"/>
                  </a:lnTo>
                  <a:lnTo>
                    <a:pt x="1821" y="68"/>
                  </a:lnTo>
                  <a:lnTo>
                    <a:pt x="1800" y="63"/>
                  </a:lnTo>
                  <a:lnTo>
                    <a:pt x="1781" y="58"/>
                  </a:lnTo>
                  <a:lnTo>
                    <a:pt x="1760" y="54"/>
                  </a:lnTo>
                  <a:lnTo>
                    <a:pt x="1720" y="47"/>
                  </a:lnTo>
                  <a:lnTo>
                    <a:pt x="1679" y="42"/>
                  </a:lnTo>
                  <a:lnTo>
                    <a:pt x="1637" y="40"/>
                  </a:lnTo>
                  <a:lnTo>
                    <a:pt x="1595" y="39"/>
                  </a:lnTo>
                  <a:lnTo>
                    <a:pt x="1552" y="41"/>
                  </a:lnTo>
                  <a:lnTo>
                    <a:pt x="1509" y="46"/>
                  </a:lnTo>
                  <a:lnTo>
                    <a:pt x="1502" y="44"/>
                  </a:lnTo>
                  <a:close/>
                  <a:moveTo>
                    <a:pt x="734" y="3747"/>
                  </a:moveTo>
                  <a:lnTo>
                    <a:pt x="728" y="3747"/>
                  </a:lnTo>
                  <a:lnTo>
                    <a:pt x="722" y="3747"/>
                  </a:lnTo>
                  <a:lnTo>
                    <a:pt x="687" y="3746"/>
                  </a:lnTo>
                  <a:lnTo>
                    <a:pt x="654" y="3743"/>
                  </a:lnTo>
                  <a:lnTo>
                    <a:pt x="620" y="3739"/>
                  </a:lnTo>
                  <a:lnTo>
                    <a:pt x="585" y="3733"/>
                  </a:lnTo>
                  <a:lnTo>
                    <a:pt x="552" y="3726"/>
                  </a:lnTo>
                  <a:lnTo>
                    <a:pt x="518" y="3718"/>
                  </a:lnTo>
                  <a:lnTo>
                    <a:pt x="483" y="3708"/>
                  </a:lnTo>
                  <a:lnTo>
                    <a:pt x="450" y="3696"/>
                  </a:lnTo>
                  <a:lnTo>
                    <a:pt x="416" y="3683"/>
                  </a:lnTo>
                  <a:lnTo>
                    <a:pt x="382" y="3669"/>
                  </a:lnTo>
                  <a:lnTo>
                    <a:pt x="348" y="3653"/>
                  </a:lnTo>
                  <a:lnTo>
                    <a:pt x="315" y="3634"/>
                  </a:lnTo>
                  <a:lnTo>
                    <a:pt x="281" y="3616"/>
                  </a:lnTo>
                  <a:lnTo>
                    <a:pt x="247" y="3595"/>
                  </a:lnTo>
                  <a:lnTo>
                    <a:pt x="214" y="3574"/>
                  </a:lnTo>
                  <a:lnTo>
                    <a:pt x="180" y="3549"/>
                  </a:lnTo>
                  <a:lnTo>
                    <a:pt x="163" y="3537"/>
                  </a:lnTo>
                  <a:lnTo>
                    <a:pt x="146" y="3523"/>
                  </a:lnTo>
                  <a:lnTo>
                    <a:pt x="131" y="3509"/>
                  </a:lnTo>
                  <a:lnTo>
                    <a:pt x="116" y="3496"/>
                  </a:lnTo>
                  <a:lnTo>
                    <a:pt x="102" y="3482"/>
                  </a:lnTo>
                  <a:lnTo>
                    <a:pt x="89" y="3467"/>
                  </a:lnTo>
                  <a:lnTo>
                    <a:pt x="77" y="3453"/>
                  </a:lnTo>
                  <a:lnTo>
                    <a:pt x="66" y="3438"/>
                  </a:lnTo>
                  <a:lnTo>
                    <a:pt x="55" y="3423"/>
                  </a:lnTo>
                  <a:lnTo>
                    <a:pt x="46" y="3407"/>
                  </a:lnTo>
                  <a:lnTo>
                    <a:pt x="37" y="3392"/>
                  </a:lnTo>
                  <a:lnTo>
                    <a:pt x="30" y="3376"/>
                  </a:lnTo>
                  <a:lnTo>
                    <a:pt x="23" y="3360"/>
                  </a:lnTo>
                  <a:lnTo>
                    <a:pt x="17" y="3344"/>
                  </a:lnTo>
                  <a:lnTo>
                    <a:pt x="12" y="3327"/>
                  </a:lnTo>
                  <a:lnTo>
                    <a:pt x="8" y="3311"/>
                  </a:lnTo>
                  <a:lnTo>
                    <a:pt x="5" y="3294"/>
                  </a:lnTo>
                  <a:lnTo>
                    <a:pt x="3" y="3277"/>
                  </a:lnTo>
                  <a:lnTo>
                    <a:pt x="0" y="3260"/>
                  </a:lnTo>
                  <a:lnTo>
                    <a:pt x="0" y="3242"/>
                  </a:lnTo>
                  <a:lnTo>
                    <a:pt x="0" y="3225"/>
                  </a:lnTo>
                  <a:lnTo>
                    <a:pt x="1" y="3208"/>
                  </a:lnTo>
                  <a:lnTo>
                    <a:pt x="4" y="3189"/>
                  </a:lnTo>
                  <a:lnTo>
                    <a:pt x="7" y="3172"/>
                  </a:lnTo>
                  <a:lnTo>
                    <a:pt x="11" y="3154"/>
                  </a:lnTo>
                  <a:lnTo>
                    <a:pt x="16" y="3135"/>
                  </a:lnTo>
                  <a:lnTo>
                    <a:pt x="22" y="3117"/>
                  </a:lnTo>
                  <a:lnTo>
                    <a:pt x="29" y="3099"/>
                  </a:lnTo>
                  <a:lnTo>
                    <a:pt x="36" y="3080"/>
                  </a:lnTo>
                  <a:lnTo>
                    <a:pt x="45" y="3062"/>
                  </a:lnTo>
                  <a:lnTo>
                    <a:pt x="54" y="3043"/>
                  </a:lnTo>
                  <a:lnTo>
                    <a:pt x="65" y="3024"/>
                  </a:lnTo>
                  <a:lnTo>
                    <a:pt x="82" y="2996"/>
                  </a:lnTo>
                  <a:lnTo>
                    <a:pt x="101" y="2967"/>
                  </a:lnTo>
                  <a:lnTo>
                    <a:pt x="122" y="2939"/>
                  </a:lnTo>
                  <a:lnTo>
                    <a:pt x="145" y="2912"/>
                  </a:lnTo>
                  <a:lnTo>
                    <a:pt x="170" y="2883"/>
                  </a:lnTo>
                  <a:lnTo>
                    <a:pt x="198" y="2856"/>
                  </a:lnTo>
                  <a:lnTo>
                    <a:pt x="226" y="2829"/>
                  </a:lnTo>
                  <a:lnTo>
                    <a:pt x="257" y="2802"/>
                  </a:lnTo>
                  <a:lnTo>
                    <a:pt x="302" y="2764"/>
                  </a:lnTo>
                  <a:lnTo>
                    <a:pt x="348" y="2727"/>
                  </a:lnTo>
                  <a:lnTo>
                    <a:pt x="394" y="2692"/>
                  </a:lnTo>
                  <a:lnTo>
                    <a:pt x="440" y="2656"/>
                  </a:lnTo>
                  <a:lnTo>
                    <a:pt x="486" y="2622"/>
                  </a:lnTo>
                  <a:lnTo>
                    <a:pt x="533" y="2588"/>
                  </a:lnTo>
                  <a:lnTo>
                    <a:pt x="580" y="2556"/>
                  </a:lnTo>
                  <a:lnTo>
                    <a:pt x="627" y="2525"/>
                  </a:lnTo>
                  <a:lnTo>
                    <a:pt x="654" y="2507"/>
                  </a:lnTo>
                  <a:lnTo>
                    <a:pt x="682" y="2489"/>
                  </a:lnTo>
                  <a:lnTo>
                    <a:pt x="707" y="2469"/>
                  </a:lnTo>
                  <a:lnTo>
                    <a:pt x="731" y="2450"/>
                  </a:lnTo>
                  <a:lnTo>
                    <a:pt x="755" y="2429"/>
                  </a:lnTo>
                  <a:lnTo>
                    <a:pt x="778" y="2408"/>
                  </a:lnTo>
                  <a:lnTo>
                    <a:pt x="800" y="2388"/>
                  </a:lnTo>
                  <a:lnTo>
                    <a:pt x="820" y="2367"/>
                  </a:lnTo>
                  <a:lnTo>
                    <a:pt x="840" y="2345"/>
                  </a:lnTo>
                  <a:lnTo>
                    <a:pt x="859" y="2323"/>
                  </a:lnTo>
                  <a:lnTo>
                    <a:pt x="878" y="2300"/>
                  </a:lnTo>
                  <a:lnTo>
                    <a:pt x="894" y="2278"/>
                  </a:lnTo>
                  <a:lnTo>
                    <a:pt x="910" y="2255"/>
                  </a:lnTo>
                  <a:lnTo>
                    <a:pt x="925" y="2230"/>
                  </a:lnTo>
                  <a:lnTo>
                    <a:pt x="940" y="2206"/>
                  </a:lnTo>
                  <a:lnTo>
                    <a:pt x="952" y="2182"/>
                  </a:lnTo>
                  <a:lnTo>
                    <a:pt x="965" y="2157"/>
                  </a:lnTo>
                  <a:lnTo>
                    <a:pt x="976" y="2132"/>
                  </a:lnTo>
                  <a:lnTo>
                    <a:pt x="986" y="2105"/>
                  </a:lnTo>
                  <a:lnTo>
                    <a:pt x="996" y="2079"/>
                  </a:lnTo>
                  <a:lnTo>
                    <a:pt x="1004" y="2053"/>
                  </a:lnTo>
                  <a:lnTo>
                    <a:pt x="1011" y="2025"/>
                  </a:lnTo>
                  <a:lnTo>
                    <a:pt x="1018" y="1998"/>
                  </a:lnTo>
                  <a:lnTo>
                    <a:pt x="1024" y="1970"/>
                  </a:lnTo>
                  <a:lnTo>
                    <a:pt x="1028" y="1941"/>
                  </a:lnTo>
                  <a:lnTo>
                    <a:pt x="1032" y="1913"/>
                  </a:lnTo>
                  <a:lnTo>
                    <a:pt x="1034" y="1883"/>
                  </a:lnTo>
                  <a:lnTo>
                    <a:pt x="1036" y="1853"/>
                  </a:lnTo>
                  <a:lnTo>
                    <a:pt x="1037" y="1822"/>
                  </a:lnTo>
                  <a:lnTo>
                    <a:pt x="1036" y="1792"/>
                  </a:lnTo>
                  <a:lnTo>
                    <a:pt x="1036" y="1760"/>
                  </a:lnTo>
                  <a:lnTo>
                    <a:pt x="1034" y="1729"/>
                  </a:lnTo>
                  <a:lnTo>
                    <a:pt x="1032" y="1691"/>
                  </a:lnTo>
                  <a:lnTo>
                    <a:pt x="1029" y="1654"/>
                  </a:lnTo>
                  <a:lnTo>
                    <a:pt x="1027" y="1616"/>
                  </a:lnTo>
                  <a:lnTo>
                    <a:pt x="1026" y="1579"/>
                  </a:lnTo>
                  <a:lnTo>
                    <a:pt x="1025" y="1554"/>
                  </a:lnTo>
                  <a:lnTo>
                    <a:pt x="1024" y="1529"/>
                  </a:lnTo>
                  <a:lnTo>
                    <a:pt x="1022" y="1504"/>
                  </a:lnTo>
                  <a:lnTo>
                    <a:pt x="1021" y="1479"/>
                  </a:lnTo>
                  <a:lnTo>
                    <a:pt x="1019" y="1454"/>
                  </a:lnTo>
                  <a:lnTo>
                    <a:pt x="1018" y="1430"/>
                  </a:lnTo>
                  <a:lnTo>
                    <a:pt x="1015" y="1405"/>
                  </a:lnTo>
                  <a:lnTo>
                    <a:pt x="1013" y="1379"/>
                  </a:lnTo>
                  <a:lnTo>
                    <a:pt x="1007" y="1331"/>
                  </a:lnTo>
                  <a:lnTo>
                    <a:pt x="1002" y="1282"/>
                  </a:lnTo>
                  <a:lnTo>
                    <a:pt x="996" y="1233"/>
                  </a:lnTo>
                  <a:lnTo>
                    <a:pt x="989" y="1183"/>
                  </a:lnTo>
                  <a:lnTo>
                    <a:pt x="982" y="1135"/>
                  </a:lnTo>
                  <a:lnTo>
                    <a:pt x="976" y="1086"/>
                  </a:lnTo>
                  <a:lnTo>
                    <a:pt x="970" y="1038"/>
                  </a:lnTo>
                  <a:lnTo>
                    <a:pt x="963" y="989"/>
                  </a:lnTo>
                  <a:lnTo>
                    <a:pt x="948" y="889"/>
                  </a:lnTo>
                  <a:lnTo>
                    <a:pt x="943" y="848"/>
                  </a:lnTo>
                  <a:lnTo>
                    <a:pt x="940" y="809"/>
                  </a:lnTo>
                  <a:lnTo>
                    <a:pt x="937" y="770"/>
                  </a:lnTo>
                  <a:lnTo>
                    <a:pt x="937" y="733"/>
                  </a:lnTo>
                  <a:lnTo>
                    <a:pt x="939" y="695"/>
                  </a:lnTo>
                  <a:lnTo>
                    <a:pt x="941" y="658"/>
                  </a:lnTo>
                  <a:lnTo>
                    <a:pt x="944" y="621"/>
                  </a:lnTo>
                  <a:lnTo>
                    <a:pt x="950" y="585"/>
                  </a:lnTo>
                  <a:lnTo>
                    <a:pt x="957" y="549"/>
                  </a:lnTo>
                  <a:lnTo>
                    <a:pt x="966" y="515"/>
                  </a:lnTo>
                  <a:lnTo>
                    <a:pt x="975" y="480"/>
                  </a:lnTo>
                  <a:lnTo>
                    <a:pt x="987" y="447"/>
                  </a:lnTo>
                  <a:lnTo>
                    <a:pt x="999" y="414"/>
                  </a:lnTo>
                  <a:lnTo>
                    <a:pt x="1014" y="382"/>
                  </a:lnTo>
                  <a:lnTo>
                    <a:pt x="1030" y="351"/>
                  </a:lnTo>
                  <a:lnTo>
                    <a:pt x="1048" y="320"/>
                  </a:lnTo>
                  <a:lnTo>
                    <a:pt x="1065" y="290"/>
                  </a:lnTo>
                  <a:lnTo>
                    <a:pt x="1084" y="262"/>
                  </a:lnTo>
                  <a:lnTo>
                    <a:pt x="1105" y="236"/>
                  </a:lnTo>
                  <a:lnTo>
                    <a:pt x="1128" y="211"/>
                  </a:lnTo>
                  <a:lnTo>
                    <a:pt x="1151" y="187"/>
                  </a:lnTo>
                  <a:lnTo>
                    <a:pt x="1175" y="164"/>
                  </a:lnTo>
                  <a:lnTo>
                    <a:pt x="1201" y="142"/>
                  </a:lnTo>
                  <a:lnTo>
                    <a:pt x="1229" y="121"/>
                  </a:lnTo>
                  <a:lnTo>
                    <a:pt x="1258" y="103"/>
                  </a:lnTo>
                  <a:lnTo>
                    <a:pt x="1287" y="85"/>
                  </a:lnTo>
                  <a:lnTo>
                    <a:pt x="1318" y="68"/>
                  </a:lnTo>
                  <a:lnTo>
                    <a:pt x="1350" y="54"/>
                  </a:lnTo>
                  <a:lnTo>
                    <a:pt x="1384" y="40"/>
                  </a:lnTo>
                  <a:lnTo>
                    <a:pt x="1419" y="27"/>
                  </a:lnTo>
                  <a:lnTo>
                    <a:pt x="1455" y="16"/>
                  </a:lnTo>
                  <a:lnTo>
                    <a:pt x="1493" y="7"/>
                  </a:lnTo>
                  <a:lnTo>
                    <a:pt x="1502" y="7"/>
                  </a:lnTo>
                  <a:lnTo>
                    <a:pt x="1504" y="7"/>
                  </a:lnTo>
                  <a:lnTo>
                    <a:pt x="1549" y="2"/>
                  </a:lnTo>
                  <a:lnTo>
                    <a:pt x="1594" y="0"/>
                  </a:lnTo>
                  <a:lnTo>
                    <a:pt x="1617" y="0"/>
                  </a:lnTo>
                  <a:lnTo>
                    <a:pt x="1638" y="0"/>
                  </a:lnTo>
                  <a:lnTo>
                    <a:pt x="1660" y="1"/>
                  </a:lnTo>
                  <a:lnTo>
                    <a:pt x="1682" y="2"/>
                  </a:lnTo>
                  <a:lnTo>
                    <a:pt x="1704" y="4"/>
                  </a:lnTo>
                  <a:lnTo>
                    <a:pt x="1724" y="8"/>
                  </a:lnTo>
                  <a:lnTo>
                    <a:pt x="1746" y="11"/>
                  </a:lnTo>
                  <a:lnTo>
                    <a:pt x="1768" y="15"/>
                  </a:lnTo>
                  <a:lnTo>
                    <a:pt x="1789" y="19"/>
                  </a:lnTo>
                  <a:lnTo>
                    <a:pt x="1809" y="25"/>
                  </a:lnTo>
                  <a:lnTo>
                    <a:pt x="1831" y="29"/>
                  </a:lnTo>
                  <a:lnTo>
                    <a:pt x="1852" y="36"/>
                  </a:lnTo>
                  <a:lnTo>
                    <a:pt x="1872" y="43"/>
                  </a:lnTo>
                  <a:lnTo>
                    <a:pt x="1893" y="51"/>
                  </a:lnTo>
                  <a:lnTo>
                    <a:pt x="1914" y="59"/>
                  </a:lnTo>
                  <a:lnTo>
                    <a:pt x="1933" y="67"/>
                  </a:lnTo>
                  <a:lnTo>
                    <a:pt x="1954" y="77"/>
                  </a:lnTo>
                  <a:lnTo>
                    <a:pt x="1974" y="87"/>
                  </a:lnTo>
                  <a:lnTo>
                    <a:pt x="1994" y="97"/>
                  </a:lnTo>
                  <a:lnTo>
                    <a:pt x="2015" y="109"/>
                  </a:lnTo>
                  <a:lnTo>
                    <a:pt x="2055" y="132"/>
                  </a:lnTo>
                  <a:lnTo>
                    <a:pt x="2094" y="158"/>
                  </a:lnTo>
                  <a:lnTo>
                    <a:pt x="2133" y="187"/>
                  </a:lnTo>
                  <a:lnTo>
                    <a:pt x="2172" y="218"/>
                  </a:lnTo>
                  <a:lnTo>
                    <a:pt x="2211" y="250"/>
                  </a:lnTo>
                  <a:lnTo>
                    <a:pt x="2250" y="282"/>
                  </a:lnTo>
                  <a:lnTo>
                    <a:pt x="2288" y="313"/>
                  </a:lnTo>
                  <a:lnTo>
                    <a:pt x="2327" y="344"/>
                  </a:lnTo>
                  <a:lnTo>
                    <a:pt x="2360" y="370"/>
                  </a:lnTo>
                  <a:lnTo>
                    <a:pt x="2392" y="397"/>
                  </a:lnTo>
                  <a:lnTo>
                    <a:pt x="2425" y="423"/>
                  </a:lnTo>
                  <a:lnTo>
                    <a:pt x="2457" y="450"/>
                  </a:lnTo>
                  <a:lnTo>
                    <a:pt x="2491" y="478"/>
                  </a:lnTo>
                  <a:lnTo>
                    <a:pt x="2523" y="504"/>
                  </a:lnTo>
                  <a:lnTo>
                    <a:pt x="2555" y="533"/>
                  </a:lnTo>
                  <a:lnTo>
                    <a:pt x="2587" y="561"/>
                  </a:lnTo>
                  <a:lnTo>
                    <a:pt x="2618" y="588"/>
                  </a:lnTo>
                  <a:lnTo>
                    <a:pt x="2651" y="619"/>
                  </a:lnTo>
                  <a:lnTo>
                    <a:pt x="2685" y="651"/>
                  </a:lnTo>
                  <a:lnTo>
                    <a:pt x="2719" y="684"/>
                  </a:lnTo>
                  <a:lnTo>
                    <a:pt x="2755" y="721"/>
                  </a:lnTo>
                  <a:lnTo>
                    <a:pt x="2788" y="758"/>
                  </a:lnTo>
                  <a:lnTo>
                    <a:pt x="2821" y="797"/>
                  </a:lnTo>
                  <a:lnTo>
                    <a:pt x="2853" y="838"/>
                  </a:lnTo>
                  <a:lnTo>
                    <a:pt x="2867" y="856"/>
                  </a:lnTo>
                  <a:lnTo>
                    <a:pt x="2881" y="875"/>
                  </a:lnTo>
                  <a:lnTo>
                    <a:pt x="2893" y="894"/>
                  </a:lnTo>
                  <a:lnTo>
                    <a:pt x="2905" y="914"/>
                  </a:lnTo>
                  <a:lnTo>
                    <a:pt x="2916" y="933"/>
                  </a:lnTo>
                  <a:lnTo>
                    <a:pt x="2928" y="954"/>
                  </a:lnTo>
                  <a:lnTo>
                    <a:pt x="2938" y="973"/>
                  </a:lnTo>
                  <a:lnTo>
                    <a:pt x="2947" y="994"/>
                  </a:lnTo>
                  <a:lnTo>
                    <a:pt x="2956" y="1015"/>
                  </a:lnTo>
                  <a:lnTo>
                    <a:pt x="2964" y="1035"/>
                  </a:lnTo>
                  <a:lnTo>
                    <a:pt x="2972" y="1056"/>
                  </a:lnTo>
                  <a:lnTo>
                    <a:pt x="2979" y="1078"/>
                  </a:lnTo>
                  <a:lnTo>
                    <a:pt x="2986" y="1100"/>
                  </a:lnTo>
                  <a:lnTo>
                    <a:pt x="2993" y="1121"/>
                  </a:lnTo>
                  <a:lnTo>
                    <a:pt x="2998" y="1143"/>
                  </a:lnTo>
                  <a:lnTo>
                    <a:pt x="3003" y="1165"/>
                  </a:lnTo>
                  <a:lnTo>
                    <a:pt x="3007" y="1188"/>
                  </a:lnTo>
                  <a:lnTo>
                    <a:pt x="3011" y="1211"/>
                  </a:lnTo>
                  <a:lnTo>
                    <a:pt x="3014" y="1234"/>
                  </a:lnTo>
                  <a:lnTo>
                    <a:pt x="3017" y="1257"/>
                  </a:lnTo>
                  <a:lnTo>
                    <a:pt x="3018" y="1280"/>
                  </a:lnTo>
                  <a:lnTo>
                    <a:pt x="3021" y="1304"/>
                  </a:lnTo>
                  <a:lnTo>
                    <a:pt x="3021" y="1328"/>
                  </a:lnTo>
                  <a:lnTo>
                    <a:pt x="3021" y="1351"/>
                  </a:lnTo>
                  <a:lnTo>
                    <a:pt x="3021" y="1376"/>
                  </a:lnTo>
                  <a:lnTo>
                    <a:pt x="3020" y="1400"/>
                  </a:lnTo>
                  <a:lnTo>
                    <a:pt x="3018" y="1424"/>
                  </a:lnTo>
                  <a:lnTo>
                    <a:pt x="3016" y="1449"/>
                  </a:lnTo>
                  <a:lnTo>
                    <a:pt x="3010" y="1500"/>
                  </a:lnTo>
                  <a:lnTo>
                    <a:pt x="3001" y="1551"/>
                  </a:lnTo>
                  <a:lnTo>
                    <a:pt x="2994" y="1587"/>
                  </a:lnTo>
                  <a:lnTo>
                    <a:pt x="2986" y="1623"/>
                  </a:lnTo>
                  <a:lnTo>
                    <a:pt x="2978" y="1658"/>
                  </a:lnTo>
                  <a:lnTo>
                    <a:pt x="2969" y="1693"/>
                  </a:lnTo>
                  <a:lnTo>
                    <a:pt x="2960" y="1726"/>
                  </a:lnTo>
                  <a:lnTo>
                    <a:pt x="2950" y="1759"/>
                  </a:lnTo>
                  <a:lnTo>
                    <a:pt x="2939" y="1792"/>
                  </a:lnTo>
                  <a:lnTo>
                    <a:pt x="2928" y="1824"/>
                  </a:lnTo>
                  <a:lnTo>
                    <a:pt x="2916" y="1857"/>
                  </a:lnTo>
                  <a:lnTo>
                    <a:pt x="2904" y="1888"/>
                  </a:lnTo>
                  <a:lnTo>
                    <a:pt x="2890" y="1917"/>
                  </a:lnTo>
                  <a:lnTo>
                    <a:pt x="2876" y="1948"/>
                  </a:lnTo>
                  <a:lnTo>
                    <a:pt x="2862" y="1977"/>
                  </a:lnTo>
                  <a:lnTo>
                    <a:pt x="2847" y="2007"/>
                  </a:lnTo>
                  <a:lnTo>
                    <a:pt x="2831" y="2036"/>
                  </a:lnTo>
                  <a:lnTo>
                    <a:pt x="2815" y="2063"/>
                  </a:lnTo>
                  <a:lnTo>
                    <a:pt x="2799" y="2091"/>
                  </a:lnTo>
                  <a:lnTo>
                    <a:pt x="2782" y="2117"/>
                  </a:lnTo>
                  <a:lnTo>
                    <a:pt x="2764" y="2143"/>
                  </a:lnTo>
                  <a:lnTo>
                    <a:pt x="2745" y="2170"/>
                  </a:lnTo>
                  <a:lnTo>
                    <a:pt x="2726" y="2195"/>
                  </a:lnTo>
                  <a:lnTo>
                    <a:pt x="2706" y="2220"/>
                  </a:lnTo>
                  <a:lnTo>
                    <a:pt x="2686" y="2244"/>
                  </a:lnTo>
                  <a:lnTo>
                    <a:pt x="2665" y="2268"/>
                  </a:lnTo>
                  <a:lnTo>
                    <a:pt x="2643" y="2292"/>
                  </a:lnTo>
                  <a:lnTo>
                    <a:pt x="2620" y="2315"/>
                  </a:lnTo>
                  <a:lnTo>
                    <a:pt x="2597" y="2337"/>
                  </a:lnTo>
                  <a:lnTo>
                    <a:pt x="2574" y="2359"/>
                  </a:lnTo>
                  <a:lnTo>
                    <a:pt x="2550" y="2381"/>
                  </a:lnTo>
                  <a:lnTo>
                    <a:pt x="2525" y="2401"/>
                  </a:lnTo>
                  <a:lnTo>
                    <a:pt x="2500" y="2422"/>
                  </a:lnTo>
                  <a:lnTo>
                    <a:pt x="2473" y="2443"/>
                  </a:lnTo>
                  <a:lnTo>
                    <a:pt x="2443" y="2464"/>
                  </a:lnTo>
                  <a:lnTo>
                    <a:pt x="2412" y="2484"/>
                  </a:lnTo>
                  <a:lnTo>
                    <a:pt x="2379" y="2502"/>
                  </a:lnTo>
                  <a:lnTo>
                    <a:pt x="2347" y="2518"/>
                  </a:lnTo>
                  <a:lnTo>
                    <a:pt x="2314" y="2533"/>
                  </a:lnTo>
                  <a:lnTo>
                    <a:pt x="2281" y="2547"/>
                  </a:lnTo>
                  <a:lnTo>
                    <a:pt x="2246" y="2559"/>
                  </a:lnTo>
                  <a:lnTo>
                    <a:pt x="2213" y="2570"/>
                  </a:lnTo>
                  <a:lnTo>
                    <a:pt x="2179" y="2580"/>
                  </a:lnTo>
                  <a:lnTo>
                    <a:pt x="2143" y="2589"/>
                  </a:lnTo>
                  <a:lnTo>
                    <a:pt x="2109" y="2598"/>
                  </a:lnTo>
                  <a:lnTo>
                    <a:pt x="2073" y="2606"/>
                  </a:lnTo>
                  <a:lnTo>
                    <a:pt x="2003" y="2619"/>
                  </a:lnTo>
                  <a:lnTo>
                    <a:pt x="1933" y="2632"/>
                  </a:lnTo>
                  <a:lnTo>
                    <a:pt x="1917" y="2634"/>
                  </a:lnTo>
                  <a:lnTo>
                    <a:pt x="1890" y="2640"/>
                  </a:lnTo>
                  <a:lnTo>
                    <a:pt x="1862" y="2646"/>
                  </a:lnTo>
                  <a:lnTo>
                    <a:pt x="1837" y="2651"/>
                  </a:lnTo>
                  <a:lnTo>
                    <a:pt x="1810" y="2658"/>
                  </a:lnTo>
                  <a:lnTo>
                    <a:pt x="1786" y="2665"/>
                  </a:lnTo>
                  <a:lnTo>
                    <a:pt x="1762" y="2673"/>
                  </a:lnTo>
                  <a:lnTo>
                    <a:pt x="1739" y="2680"/>
                  </a:lnTo>
                  <a:lnTo>
                    <a:pt x="1716" y="2689"/>
                  </a:lnTo>
                  <a:lnTo>
                    <a:pt x="1695" y="2697"/>
                  </a:lnTo>
                  <a:lnTo>
                    <a:pt x="1674" y="2706"/>
                  </a:lnTo>
                  <a:lnTo>
                    <a:pt x="1653" y="2717"/>
                  </a:lnTo>
                  <a:lnTo>
                    <a:pt x="1634" y="2727"/>
                  </a:lnTo>
                  <a:lnTo>
                    <a:pt x="1614" y="2737"/>
                  </a:lnTo>
                  <a:lnTo>
                    <a:pt x="1596" y="2749"/>
                  </a:lnTo>
                  <a:lnTo>
                    <a:pt x="1578" y="2760"/>
                  </a:lnTo>
                  <a:lnTo>
                    <a:pt x="1560" y="2772"/>
                  </a:lnTo>
                  <a:lnTo>
                    <a:pt x="1544" y="2786"/>
                  </a:lnTo>
                  <a:lnTo>
                    <a:pt x="1528" y="2798"/>
                  </a:lnTo>
                  <a:lnTo>
                    <a:pt x="1512" y="2812"/>
                  </a:lnTo>
                  <a:lnTo>
                    <a:pt x="1498" y="2826"/>
                  </a:lnTo>
                  <a:lnTo>
                    <a:pt x="1484" y="2841"/>
                  </a:lnTo>
                  <a:lnTo>
                    <a:pt x="1470" y="2856"/>
                  </a:lnTo>
                  <a:lnTo>
                    <a:pt x="1457" y="2872"/>
                  </a:lnTo>
                  <a:lnTo>
                    <a:pt x="1445" y="2888"/>
                  </a:lnTo>
                  <a:lnTo>
                    <a:pt x="1433" y="2905"/>
                  </a:lnTo>
                  <a:lnTo>
                    <a:pt x="1422" y="2922"/>
                  </a:lnTo>
                  <a:lnTo>
                    <a:pt x="1410" y="2940"/>
                  </a:lnTo>
                  <a:lnTo>
                    <a:pt x="1400" y="2959"/>
                  </a:lnTo>
                  <a:lnTo>
                    <a:pt x="1391" y="2978"/>
                  </a:lnTo>
                  <a:lnTo>
                    <a:pt x="1381" y="2998"/>
                  </a:lnTo>
                  <a:lnTo>
                    <a:pt x="1372" y="3018"/>
                  </a:lnTo>
                  <a:lnTo>
                    <a:pt x="1364" y="3039"/>
                  </a:lnTo>
                  <a:lnTo>
                    <a:pt x="1353" y="3070"/>
                  </a:lnTo>
                  <a:lnTo>
                    <a:pt x="1341" y="3101"/>
                  </a:lnTo>
                  <a:lnTo>
                    <a:pt x="1330" y="3132"/>
                  </a:lnTo>
                  <a:lnTo>
                    <a:pt x="1318" y="3163"/>
                  </a:lnTo>
                  <a:lnTo>
                    <a:pt x="1309" y="3189"/>
                  </a:lnTo>
                  <a:lnTo>
                    <a:pt x="1300" y="3215"/>
                  </a:lnTo>
                  <a:lnTo>
                    <a:pt x="1290" y="3241"/>
                  </a:lnTo>
                  <a:lnTo>
                    <a:pt x="1280" y="3266"/>
                  </a:lnTo>
                  <a:lnTo>
                    <a:pt x="1270" y="3293"/>
                  </a:lnTo>
                  <a:lnTo>
                    <a:pt x="1261" y="3319"/>
                  </a:lnTo>
                  <a:lnTo>
                    <a:pt x="1251" y="3344"/>
                  </a:lnTo>
                  <a:lnTo>
                    <a:pt x="1241" y="3371"/>
                  </a:lnTo>
                  <a:lnTo>
                    <a:pt x="1230" y="3398"/>
                  </a:lnTo>
                  <a:lnTo>
                    <a:pt x="1219" y="3426"/>
                  </a:lnTo>
                  <a:lnTo>
                    <a:pt x="1206" y="3451"/>
                  </a:lnTo>
                  <a:lnTo>
                    <a:pt x="1194" y="3475"/>
                  </a:lnTo>
                  <a:lnTo>
                    <a:pt x="1182" y="3498"/>
                  </a:lnTo>
                  <a:lnTo>
                    <a:pt x="1169" y="3520"/>
                  </a:lnTo>
                  <a:lnTo>
                    <a:pt x="1155" y="3540"/>
                  </a:lnTo>
                  <a:lnTo>
                    <a:pt x="1142" y="3560"/>
                  </a:lnTo>
                  <a:lnTo>
                    <a:pt x="1129" y="3578"/>
                  </a:lnTo>
                  <a:lnTo>
                    <a:pt x="1114" y="3595"/>
                  </a:lnTo>
                  <a:lnTo>
                    <a:pt x="1100" y="3611"/>
                  </a:lnTo>
                  <a:lnTo>
                    <a:pt x="1085" y="3625"/>
                  </a:lnTo>
                  <a:lnTo>
                    <a:pt x="1071" y="3640"/>
                  </a:lnTo>
                  <a:lnTo>
                    <a:pt x="1056" y="3653"/>
                  </a:lnTo>
                  <a:lnTo>
                    <a:pt x="1041" y="3664"/>
                  </a:lnTo>
                  <a:lnTo>
                    <a:pt x="1025" y="3675"/>
                  </a:lnTo>
                  <a:lnTo>
                    <a:pt x="1009" y="3685"/>
                  </a:lnTo>
                  <a:lnTo>
                    <a:pt x="993" y="3694"/>
                  </a:lnTo>
                  <a:lnTo>
                    <a:pt x="975" y="3702"/>
                  </a:lnTo>
                  <a:lnTo>
                    <a:pt x="959" y="3710"/>
                  </a:lnTo>
                  <a:lnTo>
                    <a:pt x="942" y="3716"/>
                  </a:lnTo>
                  <a:lnTo>
                    <a:pt x="924" y="3723"/>
                  </a:lnTo>
                  <a:lnTo>
                    <a:pt x="907" y="3727"/>
                  </a:lnTo>
                  <a:lnTo>
                    <a:pt x="888" y="3732"/>
                  </a:lnTo>
                  <a:lnTo>
                    <a:pt x="870" y="3735"/>
                  </a:lnTo>
                  <a:lnTo>
                    <a:pt x="851" y="3739"/>
                  </a:lnTo>
                  <a:lnTo>
                    <a:pt x="833" y="3741"/>
                  </a:lnTo>
                  <a:lnTo>
                    <a:pt x="814" y="3743"/>
                  </a:lnTo>
                  <a:lnTo>
                    <a:pt x="775" y="3747"/>
                  </a:lnTo>
                  <a:lnTo>
                    <a:pt x="734" y="37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7" name="Freeform 35">
              <a:extLst>
                <a:ext uri="{FF2B5EF4-FFF2-40B4-BE49-F238E27FC236}">
                  <a16:creationId xmlns:a16="http://schemas.microsoft.com/office/drawing/2014/main" id="{7560118A-35CF-4535-9C07-8999A0FED93A}"/>
                </a:ext>
              </a:extLst>
            </p:cNvPr>
            <p:cNvSpPr>
              <a:spLocks noEditPoints="1"/>
            </p:cNvSpPr>
            <p:nvPr userDrawn="1"/>
          </p:nvSpPr>
          <p:spPr bwMode="auto">
            <a:xfrm>
              <a:off x="7394087" y="1377184"/>
              <a:ext cx="1260868" cy="1488846"/>
            </a:xfrm>
            <a:custGeom>
              <a:avLst/>
              <a:gdLst>
                <a:gd name="T0" fmla="*/ 739 w 1899"/>
                <a:gd name="T1" fmla="*/ 112 h 2237"/>
                <a:gd name="T2" fmla="*/ 511 w 1899"/>
                <a:gd name="T3" fmla="*/ 215 h 2237"/>
                <a:gd name="T4" fmla="*/ 297 w 1899"/>
                <a:gd name="T5" fmla="*/ 368 h 2237"/>
                <a:gd name="T6" fmla="*/ 142 w 1899"/>
                <a:gd name="T7" fmla="*/ 537 h 2237"/>
                <a:gd name="T8" fmla="*/ 79 w 1899"/>
                <a:gd name="T9" fmla="*/ 662 h 2237"/>
                <a:gd name="T10" fmla="*/ 43 w 1899"/>
                <a:gd name="T11" fmla="*/ 831 h 2237"/>
                <a:gd name="T12" fmla="*/ 48 w 1899"/>
                <a:gd name="T13" fmla="*/ 1020 h 2237"/>
                <a:gd name="T14" fmla="*/ 149 w 1899"/>
                <a:gd name="T15" fmla="*/ 1363 h 2237"/>
                <a:gd name="T16" fmla="*/ 357 w 1899"/>
                <a:gd name="T17" fmla="*/ 1930 h 2237"/>
                <a:gd name="T18" fmla="*/ 446 w 1899"/>
                <a:gd name="T19" fmla="*/ 2085 h 2237"/>
                <a:gd name="T20" fmla="*/ 532 w 1899"/>
                <a:gd name="T21" fmla="*/ 2157 h 2237"/>
                <a:gd name="T22" fmla="*/ 640 w 1899"/>
                <a:gd name="T23" fmla="*/ 2193 h 2237"/>
                <a:gd name="T24" fmla="*/ 825 w 1899"/>
                <a:gd name="T25" fmla="*/ 2190 h 2237"/>
                <a:gd name="T26" fmla="*/ 1200 w 1899"/>
                <a:gd name="T27" fmla="*/ 2119 h 2237"/>
                <a:gd name="T28" fmla="*/ 1499 w 1899"/>
                <a:gd name="T29" fmla="*/ 1999 h 2237"/>
                <a:gd name="T30" fmla="*/ 1638 w 1899"/>
                <a:gd name="T31" fmla="*/ 1903 h 2237"/>
                <a:gd name="T32" fmla="*/ 1743 w 1899"/>
                <a:gd name="T33" fmla="*/ 1790 h 2237"/>
                <a:gd name="T34" fmla="*/ 1814 w 1899"/>
                <a:gd name="T35" fmla="*/ 1658 h 2237"/>
                <a:gd name="T36" fmla="*/ 1852 w 1899"/>
                <a:gd name="T37" fmla="*/ 1505 h 2237"/>
                <a:gd name="T38" fmla="*/ 1856 w 1899"/>
                <a:gd name="T39" fmla="*/ 1307 h 2237"/>
                <a:gd name="T40" fmla="*/ 1814 w 1899"/>
                <a:gd name="T41" fmla="*/ 1003 h 2237"/>
                <a:gd name="T42" fmla="*/ 1754 w 1899"/>
                <a:gd name="T43" fmla="*/ 711 h 2237"/>
                <a:gd name="T44" fmla="*/ 1691 w 1899"/>
                <a:gd name="T45" fmla="*/ 494 h 2237"/>
                <a:gd name="T46" fmla="*/ 1630 w 1899"/>
                <a:gd name="T47" fmla="*/ 310 h 2237"/>
                <a:gd name="T48" fmla="*/ 1564 w 1899"/>
                <a:gd name="T49" fmla="*/ 199 h 2237"/>
                <a:gd name="T50" fmla="*/ 1471 w 1899"/>
                <a:gd name="T51" fmla="*/ 115 h 2237"/>
                <a:gd name="T52" fmla="*/ 1354 w 1899"/>
                <a:gd name="T53" fmla="*/ 61 h 2237"/>
                <a:gd name="T54" fmla="*/ 1217 w 1899"/>
                <a:gd name="T55" fmla="*/ 40 h 2237"/>
                <a:gd name="T56" fmla="*/ 630 w 1899"/>
                <a:gd name="T57" fmla="*/ 2232 h 2237"/>
                <a:gd name="T58" fmla="*/ 528 w 1899"/>
                <a:gd name="T59" fmla="*/ 2199 h 2237"/>
                <a:gd name="T60" fmla="*/ 443 w 1899"/>
                <a:gd name="T61" fmla="*/ 2140 h 2237"/>
                <a:gd name="T62" fmla="*/ 356 w 1899"/>
                <a:gd name="T63" fmla="*/ 2017 h 2237"/>
                <a:gd name="T64" fmla="*/ 168 w 1899"/>
                <a:gd name="T65" fmla="*/ 1540 h 2237"/>
                <a:gd name="T66" fmla="*/ 20 w 1899"/>
                <a:gd name="T67" fmla="*/ 1083 h 2237"/>
                <a:gd name="T68" fmla="*/ 0 w 1899"/>
                <a:gd name="T69" fmla="*/ 884 h 2237"/>
                <a:gd name="T70" fmla="*/ 29 w 1899"/>
                <a:gd name="T71" fmla="*/ 692 h 2237"/>
                <a:gd name="T72" fmla="*/ 87 w 1899"/>
                <a:gd name="T73" fmla="*/ 552 h 2237"/>
                <a:gd name="T74" fmla="*/ 213 w 1899"/>
                <a:gd name="T75" fmla="*/ 392 h 2237"/>
                <a:gd name="T76" fmla="*/ 429 w 1899"/>
                <a:gd name="T77" fmla="*/ 221 h 2237"/>
                <a:gd name="T78" fmla="*/ 668 w 1899"/>
                <a:gd name="T79" fmla="*/ 97 h 2237"/>
                <a:gd name="T80" fmla="*/ 992 w 1899"/>
                <a:gd name="T81" fmla="*/ 1 h 2237"/>
                <a:gd name="T82" fmla="*/ 1263 w 1899"/>
                <a:gd name="T83" fmla="*/ 3 h 2237"/>
                <a:gd name="T84" fmla="*/ 1405 w 1899"/>
                <a:gd name="T85" fmla="*/ 37 h 2237"/>
                <a:gd name="T86" fmla="*/ 1525 w 1899"/>
                <a:gd name="T87" fmla="*/ 106 h 2237"/>
                <a:gd name="T88" fmla="*/ 1618 w 1899"/>
                <a:gd name="T89" fmla="*/ 205 h 2237"/>
                <a:gd name="T90" fmla="*/ 1682 w 1899"/>
                <a:gd name="T91" fmla="*/ 334 h 2237"/>
                <a:gd name="T92" fmla="*/ 1748 w 1899"/>
                <a:gd name="T93" fmla="*/ 544 h 2237"/>
                <a:gd name="T94" fmla="*/ 1806 w 1899"/>
                <a:gd name="T95" fmla="*/ 767 h 2237"/>
                <a:gd name="T96" fmla="*/ 1877 w 1899"/>
                <a:gd name="T97" fmla="*/ 1133 h 2237"/>
                <a:gd name="T98" fmla="*/ 1899 w 1899"/>
                <a:gd name="T99" fmla="*/ 1375 h 2237"/>
                <a:gd name="T100" fmla="*/ 1883 w 1899"/>
                <a:gd name="T101" fmla="*/ 1559 h 2237"/>
                <a:gd name="T102" fmla="*/ 1833 w 1899"/>
                <a:gd name="T103" fmla="*/ 1714 h 2237"/>
                <a:gd name="T104" fmla="*/ 1748 w 1899"/>
                <a:gd name="T105" fmla="*/ 1848 h 2237"/>
                <a:gd name="T106" fmla="*/ 1627 w 1899"/>
                <a:gd name="T107" fmla="*/ 1963 h 2237"/>
                <a:gd name="T108" fmla="*/ 1432 w 1899"/>
                <a:gd name="T109" fmla="*/ 2077 h 2237"/>
                <a:gd name="T110" fmla="*/ 1124 w 1899"/>
                <a:gd name="T111" fmla="*/ 2180 h 2237"/>
                <a:gd name="T112" fmla="*/ 770 w 1899"/>
                <a:gd name="T113" fmla="*/ 2236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9" h="2237">
                  <a:moveTo>
                    <a:pt x="1002" y="39"/>
                  </a:moveTo>
                  <a:lnTo>
                    <a:pt x="1002" y="39"/>
                  </a:lnTo>
                  <a:lnTo>
                    <a:pt x="922" y="58"/>
                  </a:lnTo>
                  <a:lnTo>
                    <a:pt x="847" y="79"/>
                  </a:lnTo>
                  <a:lnTo>
                    <a:pt x="810" y="89"/>
                  </a:lnTo>
                  <a:lnTo>
                    <a:pt x="774" y="100"/>
                  </a:lnTo>
                  <a:lnTo>
                    <a:pt x="739" y="112"/>
                  </a:lnTo>
                  <a:lnTo>
                    <a:pt x="704" y="125"/>
                  </a:lnTo>
                  <a:lnTo>
                    <a:pt x="671" y="138"/>
                  </a:lnTo>
                  <a:lnTo>
                    <a:pt x="638" y="152"/>
                  </a:lnTo>
                  <a:lnTo>
                    <a:pt x="605" y="166"/>
                  </a:lnTo>
                  <a:lnTo>
                    <a:pt x="574" y="182"/>
                  </a:lnTo>
                  <a:lnTo>
                    <a:pt x="542" y="198"/>
                  </a:lnTo>
                  <a:lnTo>
                    <a:pt x="511" y="215"/>
                  </a:lnTo>
                  <a:lnTo>
                    <a:pt x="481" y="234"/>
                  </a:lnTo>
                  <a:lnTo>
                    <a:pt x="451" y="254"/>
                  </a:lnTo>
                  <a:lnTo>
                    <a:pt x="420" y="275"/>
                  </a:lnTo>
                  <a:lnTo>
                    <a:pt x="389" y="298"/>
                  </a:lnTo>
                  <a:lnTo>
                    <a:pt x="358" y="320"/>
                  </a:lnTo>
                  <a:lnTo>
                    <a:pt x="327" y="344"/>
                  </a:lnTo>
                  <a:lnTo>
                    <a:pt x="297" y="368"/>
                  </a:lnTo>
                  <a:lnTo>
                    <a:pt x="269" y="393"/>
                  </a:lnTo>
                  <a:lnTo>
                    <a:pt x="241" y="419"/>
                  </a:lnTo>
                  <a:lnTo>
                    <a:pt x="215" y="447"/>
                  </a:lnTo>
                  <a:lnTo>
                    <a:pt x="188" y="476"/>
                  </a:lnTo>
                  <a:lnTo>
                    <a:pt x="165" y="507"/>
                  </a:lnTo>
                  <a:lnTo>
                    <a:pt x="154" y="521"/>
                  </a:lnTo>
                  <a:lnTo>
                    <a:pt x="142" y="537"/>
                  </a:lnTo>
                  <a:lnTo>
                    <a:pt x="132" y="555"/>
                  </a:lnTo>
                  <a:lnTo>
                    <a:pt x="122" y="571"/>
                  </a:lnTo>
                  <a:lnTo>
                    <a:pt x="113" y="589"/>
                  </a:lnTo>
                  <a:lnTo>
                    <a:pt x="103" y="606"/>
                  </a:lnTo>
                  <a:lnTo>
                    <a:pt x="95" y="625"/>
                  </a:lnTo>
                  <a:lnTo>
                    <a:pt x="87" y="643"/>
                  </a:lnTo>
                  <a:lnTo>
                    <a:pt x="79" y="662"/>
                  </a:lnTo>
                  <a:lnTo>
                    <a:pt x="72" y="683"/>
                  </a:lnTo>
                  <a:lnTo>
                    <a:pt x="67" y="703"/>
                  </a:lnTo>
                  <a:lnTo>
                    <a:pt x="61" y="724"/>
                  </a:lnTo>
                  <a:lnTo>
                    <a:pt x="55" y="751"/>
                  </a:lnTo>
                  <a:lnTo>
                    <a:pt x="49" y="777"/>
                  </a:lnTo>
                  <a:lnTo>
                    <a:pt x="46" y="804"/>
                  </a:lnTo>
                  <a:lnTo>
                    <a:pt x="43" y="831"/>
                  </a:lnTo>
                  <a:lnTo>
                    <a:pt x="40" y="857"/>
                  </a:lnTo>
                  <a:lnTo>
                    <a:pt x="39" y="885"/>
                  </a:lnTo>
                  <a:lnTo>
                    <a:pt x="39" y="913"/>
                  </a:lnTo>
                  <a:lnTo>
                    <a:pt x="40" y="939"/>
                  </a:lnTo>
                  <a:lnTo>
                    <a:pt x="41" y="966"/>
                  </a:lnTo>
                  <a:lnTo>
                    <a:pt x="44" y="994"/>
                  </a:lnTo>
                  <a:lnTo>
                    <a:pt x="48" y="1020"/>
                  </a:lnTo>
                  <a:lnTo>
                    <a:pt x="53" y="1048"/>
                  </a:lnTo>
                  <a:lnTo>
                    <a:pt x="59" y="1075"/>
                  </a:lnTo>
                  <a:lnTo>
                    <a:pt x="65" y="1103"/>
                  </a:lnTo>
                  <a:lnTo>
                    <a:pt x="72" y="1129"/>
                  </a:lnTo>
                  <a:lnTo>
                    <a:pt x="82" y="1157"/>
                  </a:lnTo>
                  <a:lnTo>
                    <a:pt x="123" y="1283"/>
                  </a:lnTo>
                  <a:lnTo>
                    <a:pt x="149" y="1363"/>
                  </a:lnTo>
                  <a:lnTo>
                    <a:pt x="177" y="1445"/>
                  </a:lnTo>
                  <a:lnTo>
                    <a:pt x="204" y="1526"/>
                  </a:lnTo>
                  <a:lnTo>
                    <a:pt x="233" y="1608"/>
                  </a:lnTo>
                  <a:lnTo>
                    <a:pt x="263" y="1689"/>
                  </a:lnTo>
                  <a:lnTo>
                    <a:pt x="293" y="1770"/>
                  </a:lnTo>
                  <a:lnTo>
                    <a:pt x="325" y="1851"/>
                  </a:lnTo>
                  <a:lnTo>
                    <a:pt x="357" y="1930"/>
                  </a:lnTo>
                  <a:lnTo>
                    <a:pt x="375" y="1970"/>
                  </a:lnTo>
                  <a:lnTo>
                    <a:pt x="395" y="2008"/>
                  </a:lnTo>
                  <a:lnTo>
                    <a:pt x="404" y="2025"/>
                  </a:lnTo>
                  <a:lnTo>
                    <a:pt x="414" y="2041"/>
                  </a:lnTo>
                  <a:lnTo>
                    <a:pt x="425" y="2056"/>
                  </a:lnTo>
                  <a:lnTo>
                    <a:pt x="436" y="2071"/>
                  </a:lnTo>
                  <a:lnTo>
                    <a:pt x="446" y="2085"/>
                  </a:lnTo>
                  <a:lnTo>
                    <a:pt x="458" y="2097"/>
                  </a:lnTo>
                  <a:lnTo>
                    <a:pt x="469" y="2109"/>
                  </a:lnTo>
                  <a:lnTo>
                    <a:pt x="481" y="2120"/>
                  </a:lnTo>
                  <a:lnTo>
                    <a:pt x="493" y="2131"/>
                  </a:lnTo>
                  <a:lnTo>
                    <a:pt x="506" y="2140"/>
                  </a:lnTo>
                  <a:lnTo>
                    <a:pt x="519" y="2149"/>
                  </a:lnTo>
                  <a:lnTo>
                    <a:pt x="532" y="2157"/>
                  </a:lnTo>
                  <a:lnTo>
                    <a:pt x="546" y="2165"/>
                  </a:lnTo>
                  <a:lnTo>
                    <a:pt x="561" y="2171"/>
                  </a:lnTo>
                  <a:lnTo>
                    <a:pt x="576" y="2176"/>
                  </a:lnTo>
                  <a:lnTo>
                    <a:pt x="591" y="2182"/>
                  </a:lnTo>
                  <a:lnTo>
                    <a:pt x="607" y="2187"/>
                  </a:lnTo>
                  <a:lnTo>
                    <a:pt x="624" y="2190"/>
                  </a:lnTo>
                  <a:lnTo>
                    <a:pt x="640" y="2193"/>
                  </a:lnTo>
                  <a:lnTo>
                    <a:pt x="659" y="2195"/>
                  </a:lnTo>
                  <a:lnTo>
                    <a:pt x="677" y="2197"/>
                  </a:lnTo>
                  <a:lnTo>
                    <a:pt x="695" y="2198"/>
                  </a:lnTo>
                  <a:lnTo>
                    <a:pt x="716" y="2198"/>
                  </a:lnTo>
                  <a:lnTo>
                    <a:pt x="735" y="2198"/>
                  </a:lnTo>
                  <a:lnTo>
                    <a:pt x="779" y="2196"/>
                  </a:lnTo>
                  <a:lnTo>
                    <a:pt x="825" y="2190"/>
                  </a:lnTo>
                  <a:lnTo>
                    <a:pt x="904" y="2180"/>
                  </a:lnTo>
                  <a:lnTo>
                    <a:pt x="987" y="2167"/>
                  </a:lnTo>
                  <a:lnTo>
                    <a:pt x="1028" y="2159"/>
                  </a:lnTo>
                  <a:lnTo>
                    <a:pt x="1070" y="2151"/>
                  </a:lnTo>
                  <a:lnTo>
                    <a:pt x="1114" y="2141"/>
                  </a:lnTo>
                  <a:lnTo>
                    <a:pt x="1156" y="2131"/>
                  </a:lnTo>
                  <a:lnTo>
                    <a:pt x="1200" y="2119"/>
                  </a:lnTo>
                  <a:lnTo>
                    <a:pt x="1242" y="2107"/>
                  </a:lnTo>
                  <a:lnTo>
                    <a:pt x="1286" y="2092"/>
                  </a:lnTo>
                  <a:lnTo>
                    <a:pt x="1328" y="2077"/>
                  </a:lnTo>
                  <a:lnTo>
                    <a:pt x="1372" y="2059"/>
                  </a:lnTo>
                  <a:lnTo>
                    <a:pt x="1415" y="2041"/>
                  </a:lnTo>
                  <a:lnTo>
                    <a:pt x="1457" y="2020"/>
                  </a:lnTo>
                  <a:lnTo>
                    <a:pt x="1499" y="1999"/>
                  </a:lnTo>
                  <a:lnTo>
                    <a:pt x="1521" y="1986"/>
                  </a:lnTo>
                  <a:lnTo>
                    <a:pt x="1542" y="1973"/>
                  </a:lnTo>
                  <a:lnTo>
                    <a:pt x="1562" y="1960"/>
                  </a:lnTo>
                  <a:lnTo>
                    <a:pt x="1583" y="1946"/>
                  </a:lnTo>
                  <a:lnTo>
                    <a:pt x="1601" y="1932"/>
                  </a:lnTo>
                  <a:lnTo>
                    <a:pt x="1620" y="1918"/>
                  </a:lnTo>
                  <a:lnTo>
                    <a:pt x="1638" y="1903"/>
                  </a:lnTo>
                  <a:lnTo>
                    <a:pt x="1655" y="1889"/>
                  </a:lnTo>
                  <a:lnTo>
                    <a:pt x="1671" y="1873"/>
                  </a:lnTo>
                  <a:lnTo>
                    <a:pt x="1688" y="1856"/>
                  </a:lnTo>
                  <a:lnTo>
                    <a:pt x="1702" y="1840"/>
                  </a:lnTo>
                  <a:lnTo>
                    <a:pt x="1716" y="1824"/>
                  </a:lnTo>
                  <a:lnTo>
                    <a:pt x="1730" y="1807"/>
                  </a:lnTo>
                  <a:lnTo>
                    <a:pt x="1743" y="1790"/>
                  </a:lnTo>
                  <a:lnTo>
                    <a:pt x="1755" y="1773"/>
                  </a:lnTo>
                  <a:lnTo>
                    <a:pt x="1767" y="1754"/>
                  </a:lnTo>
                  <a:lnTo>
                    <a:pt x="1777" y="1736"/>
                  </a:lnTo>
                  <a:lnTo>
                    <a:pt x="1787" y="1717"/>
                  </a:lnTo>
                  <a:lnTo>
                    <a:pt x="1798" y="1697"/>
                  </a:lnTo>
                  <a:lnTo>
                    <a:pt x="1806" y="1678"/>
                  </a:lnTo>
                  <a:lnTo>
                    <a:pt x="1814" y="1658"/>
                  </a:lnTo>
                  <a:lnTo>
                    <a:pt x="1822" y="1637"/>
                  </a:lnTo>
                  <a:lnTo>
                    <a:pt x="1829" y="1616"/>
                  </a:lnTo>
                  <a:lnTo>
                    <a:pt x="1834" y="1595"/>
                  </a:lnTo>
                  <a:lnTo>
                    <a:pt x="1840" y="1573"/>
                  </a:lnTo>
                  <a:lnTo>
                    <a:pt x="1845" y="1551"/>
                  </a:lnTo>
                  <a:lnTo>
                    <a:pt x="1848" y="1528"/>
                  </a:lnTo>
                  <a:lnTo>
                    <a:pt x="1852" y="1505"/>
                  </a:lnTo>
                  <a:lnTo>
                    <a:pt x="1855" y="1481"/>
                  </a:lnTo>
                  <a:lnTo>
                    <a:pt x="1856" y="1458"/>
                  </a:lnTo>
                  <a:lnTo>
                    <a:pt x="1858" y="1434"/>
                  </a:lnTo>
                  <a:lnTo>
                    <a:pt x="1858" y="1409"/>
                  </a:lnTo>
                  <a:lnTo>
                    <a:pt x="1858" y="1375"/>
                  </a:lnTo>
                  <a:lnTo>
                    <a:pt x="1857" y="1340"/>
                  </a:lnTo>
                  <a:lnTo>
                    <a:pt x="1856" y="1307"/>
                  </a:lnTo>
                  <a:lnTo>
                    <a:pt x="1854" y="1273"/>
                  </a:lnTo>
                  <a:lnTo>
                    <a:pt x="1850" y="1238"/>
                  </a:lnTo>
                  <a:lnTo>
                    <a:pt x="1847" y="1205"/>
                  </a:lnTo>
                  <a:lnTo>
                    <a:pt x="1842" y="1171"/>
                  </a:lnTo>
                  <a:lnTo>
                    <a:pt x="1838" y="1137"/>
                  </a:lnTo>
                  <a:lnTo>
                    <a:pt x="1826" y="1070"/>
                  </a:lnTo>
                  <a:lnTo>
                    <a:pt x="1814" y="1003"/>
                  </a:lnTo>
                  <a:lnTo>
                    <a:pt x="1801" y="937"/>
                  </a:lnTo>
                  <a:lnTo>
                    <a:pt x="1787" y="871"/>
                  </a:lnTo>
                  <a:lnTo>
                    <a:pt x="1780" y="839"/>
                  </a:lnTo>
                  <a:lnTo>
                    <a:pt x="1774" y="807"/>
                  </a:lnTo>
                  <a:lnTo>
                    <a:pt x="1767" y="775"/>
                  </a:lnTo>
                  <a:lnTo>
                    <a:pt x="1761" y="743"/>
                  </a:lnTo>
                  <a:lnTo>
                    <a:pt x="1754" y="711"/>
                  </a:lnTo>
                  <a:lnTo>
                    <a:pt x="1746" y="680"/>
                  </a:lnTo>
                  <a:lnTo>
                    <a:pt x="1738" y="649"/>
                  </a:lnTo>
                  <a:lnTo>
                    <a:pt x="1729" y="618"/>
                  </a:lnTo>
                  <a:lnTo>
                    <a:pt x="1720" y="586"/>
                  </a:lnTo>
                  <a:lnTo>
                    <a:pt x="1710" y="556"/>
                  </a:lnTo>
                  <a:lnTo>
                    <a:pt x="1700" y="525"/>
                  </a:lnTo>
                  <a:lnTo>
                    <a:pt x="1691" y="494"/>
                  </a:lnTo>
                  <a:lnTo>
                    <a:pt x="1680" y="462"/>
                  </a:lnTo>
                  <a:lnTo>
                    <a:pt x="1670" y="430"/>
                  </a:lnTo>
                  <a:lnTo>
                    <a:pt x="1660" y="398"/>
                  </a:lnTo>
                  <a:lnTo>
                    <a:pt x="1650" y="365"/>
                  </a:lnTo>
                  <a:lnTo>
                    <a:pt x="1644" y="347"/>
                  </a:lnTo>
                  <a:lnTo>
                    <a:pt x="1638" y="329"/>
                  </a:lnTo>
                  <a:lnTo>
                    <a:pt x="1630" y="310"/>
                  </a:lnTo>
                  <a:lnTo>
                    <a:pt x="1623" y="293"/>
                  </a:lnTo>
                  <a:lnTo>
                    <a:pt x="1614" y="276"/>
                  </a:lnTo>
                  <a:lnTo>
                    <a:pt x="1605" y="260"/>
                  </a:lnTo>
                  <a:lnTo>
                    <a:pt x="1596" y="244"/>
                  </a:lnTo>
                  <a:lnTo>
                    <a:pt x="1585" y="228"/>
                  </a:lnTo>
                  <a:lnTo>
                    <a:pt x="1575" y="214"/>
                  </a:lnTo>
                  <a:lnTo>
                    <a:pt x="1564" y="199"/>
                  </a:lnTo>
                  <a:lnTo>
                    <a:pt x="1552" y="185"/>
                  </a:lnTo>
                  <a:lnTo>
                    <a:pt x="1540" y="173"/>
                  </a:lnTo>
                  <a:lnTo>
                    <a:pt x="1527" y="160"/>
                  </a:lnTo>
                  <a:lnTo>
                    <a:pt x="1513" y="148"/>
                  </a:lnTo>
                  <a:lnTo>
                    <a:pt x="1499" y="136"/>
                  </a:lnTo>
                  <a:lnTo>
                    <a:pt x="1486" y="126"/>
                  </a:lnTo>
                  <a:lnTo>
                    <a:pt x="1471" y="115"/>
                  </a:lnTo>
                  <a:lnTo>
                    <a:pt x="1455" y="106"/>
                  </a:lnTo>
                  <a:lnTo>
                    <a:pt x="1440" y="97"/>
                  </a:lnTo>
                  <a:lnTo>
                    <a:pt x="1424" y="89"/>
                  </a:lnTo>
                  <a:lnTo>
                    <a:pt x="1406" y="81"/>
                  </a:lnTo>
                  <a:lnTo>
                    <a:pt x="1389" y="74"/>
                  </a:lnTo>
                  <a:lnTo>
                    <a:pt x="1372" y="67"/>
                  </a:lnTo>
                  <a:lnTo>
                    <a:pt x="1354" y="61"/>
                  </a:lnTo>
                  <a:lnTo>
                    <a:pt x="1335" y="57"/>
                  </a:lnTo>
                  <a:lnTo>
                    <a:pt x="1317" y="52"/>
                  </a:lnTo>
                  <a:lnTo>
                    <a:pt x="1298" y="48"/>
                  </a:lnTo>
                  <a:lnTo>
                    <a:pt x="1278" y="45"/>
                  </a:lnTo>
                  <a:lnTo>
                    <a:pt x="1259" y="42"/>
                  </a:lnTo>
                  <a:lnTo>
                    <a:pt x="1238" y="41"/>
                  </a:lnTo>
                  <a:lnTo>
                    <a:pt x="1217" y="40"/>
                  </a:lnTo>
                  <a:lnTo>
                    <a:pt x="1197" y="40"/>
                  </a:lnTo>
                  <a:lnTo>
                    <a:pt x="1007" y="40"/>
                  </a:lnTo>
                  <a:lnTo>
                    <a:pt x="1002" y="39"/>
                  </a:lnTo>
                  <a:close/>
                  <a:moveTo>
                    <a:pt x="716" y="2237"/>
                  </a:moveTo>
                  <a:lnTo>
                    <a:pt x="680" y="2236"/>
                  </a:lnTo>
                  <a:lnTo>
                    <a:pt x="646" y="2234"/>
                  </a:lnTo>
                  <a:lnTo>
                    <a:pt x="630" y="2232"/>
                  </a:lnTo>
                  <a:lnTo>
                    <a:pt x="614" y="2228"/>
                  </a:lnTo>
                  <a:lnTo>
                    <a:pt x="598" y="2225"/>
                  </a:lnTo>
                  <a:lnTo>
                    <a:pt x="583" y="2221"/>
                  </a:lnTo>
                  <a:lnTo>
                    <a:pt x="569" y="2217"/>
                  </a:lnTo>
                  <a:lnTo>
                    <a:pt x="554" y="2212"/>
                  </a:lnTo>
                  <a:lnTo>
                    <a:pt x="540" y="2206"/>
                  </a:lnTo>
                  <a:lnTo>
                    <a:pt x="528" y="2199"/>
                  </a:lnTo>
                  <a:lnTo>
                    <a:pt x="514" y="2193"/>
                  </a:lnTo>
                  <a:lnTo>
                    <a:pt x="501" y="2186"/>
                  </a:lnTo>
                  <a:lnTo>
                    <a:pt x="490" y="2178"/>
                  </a:lnTo>
                  <a:lnTo>
                    <a:pt x="477" y="2170"/>
                  </a:lnTo>
                  <a:lnTo>
                    <a:pt x="466" y="2160"/>
                  </a:lnTo>
                  <a:lnTo>
                    <a:pt x="454" y="2150"/>
                  </a:lnTo>
                  <a:lnTo>
                    <a:pt x="443" y="2140"/>
                  </a:lnTo>
                  <a:lnTo>
                    <a:pt x="433" y="2129"/>
                  </a:lnTo>
                  <a:lnTo>
                    <a:pt x="422" y="2117"/>
                  </a:lnTo>
                  <a:lnTo>
                    <a:pt x="412" y="2105"/>
                  </a:lnTo>
                  <a:lnTo>
                    <a:pt x="402" y="2092"/>
                  </a:lnTo>
                  <a:lnTo>
                    <a:pt x="392" y="2078"/>
                  </a:lnTo>
                  <a:lnTo>
                    <a:pt x="373" y="2049"/>
                  </a:lnTo>
                  <a:lnTo>
                    <a:pt x="356" y="2017"/>
                  </a:lnTo>
                  <a:lnTo>
                    <a:pt x="337" y="1983"/>
                  </a:lnTo>
                  <a:lnTo>
                    <a:pt x="321" y="1945"/>
                  </a:lnTo>
                  <a:lnTo>
                    <a:pt x="288" y="1866"/>
                  </a:lnTo>
                  <a:lnTo>
                    <a:pt x="256" y="1784"/>
                  </a:lnTo>
                  <a:lnTo>
                    <a:pt x="226" y="1703"/>
                  </a:lnTo>
                  <a:lnTo>
                    <a:pt x="196" y="1621"/>
                  </a:lnTo>
                  <a:lnTo>
                    <a:pt x="168" y="1540"/>
                  </a:lnTo>
                  <a:lnTo>
                    <a:pt x="140" y="1457"/>
                  </a:lnTo>
                  <a:lnTo>
                    <a:pt x="113" y="1376"/>
                  </a:lnTo>
                  <a:lnTo>
                    <a:pt x="85" y="1294"/>
                  </a:lnTo>
                  <a:lnTo>
                    <a:pt x="44" y="1169"/>
                  </a:lnTo>
                  <a:lnTo>
                    <a:pt x="35" y="1141"/>
                  </a:lnTo>
                  <a:lnTo>
                    <a:pt x="26" y="1112"/>
                  </a:lnTo>
                  <a:lnTo>
                    <a:pt x="20" y="1083"/>
                  </a:lnTo>
                  <a:lnTo>
                    <a:pt x="14" y="1055"/>
                  </a:lnTo>
                  <a:lnTo>
                    <a:pt x="9" y="1026"/>
                  </a:lnTo>
                  <a:lnTo>
                    <a:pt x="5" y="997"/>
                  </a:lnTo>
                  <a:lnTo>
                    <a:pt x="2" y="970"/>
                  </a:lnTo>
                  <a:lnTo>
                    <a:pt x="0" y="941"/>
                  </a:lnTo>
                  <a:lnTo>
                    <a:pt x="0" y="913"/>
                  </a:lnTo>
                  <a:lnTo>
                    <a:pt x="0" y="884"/>
                  </a:lnTo>
                  <a:lnTo>
                    <a:pt x="1" y="855"/>
                  </a:lnTo>
                  <a:lnTo>
                    <a:pt x="4" y="828"/>
                  </a:lnTo>
                  <a:lnTo>
                    <a:pt x="7" y="799"/>
                  </a:lnTo>
                  <a:lnTo>
                    <a:pt x="10" y="770"/>
                  </a:lnTo>
                  <a:lnTo>
                    <a:pt x="16" y="743"/>
                  </a:lnTo>
                  <a:lnTo>
                    <a:pt x="23" y="714"/>
                  </a:lnTo>
                  <a:lnTo>
                    <a:pt x="29" y="692"/>
                  </a:lnTo>
                  <a:lnTo>
                    <a:pt x="36" y="671"/>
                  </a:lnTo>
                  <a:lnTo>
                    <a:pt x="43" y="650"/>
                  </a:lnTo>
                  <a:lnTo>
                    <a:pt x="51" y="629"/>
                  </a:lnTo>
                  <a:lnTo>
                    <a:pt x="59" y="610"/>
                  </a:lnTo>
                  <a:lnTo>
                    <a:pt x="68" y="590"/>
                  </a:lnTo>
                  <a:lnTo>
                    <a:pt x="77" y="571"/>
                  </a:lnTo>
                  <a:lnTo>
                    <a:pt x="87" y="552"/>
                  </a:lnTo>
                  <a:lnTo>
                    <a:pt x="99" y="534"/>
                  </a:lnTo>
                  <a:lnTo>
                    <a:pt x="109" y="517"/>
                  </a:lnTo>
                  <a:lnTo>
                    <a:pt x="122" y="500"/>
                  </a:lnTo>
                  <a:lnTo>
                    <a:pt x="133" y="484"/>
                  </a:lnTo>
                  <a:lnTo>
                    <a:pt x="158" y="451"/>
                  </a:lnTo>
                  <a:lnTo>
                    <a:pt x="186" y="420"/>
                  </a:lnTo>
                  <a:lnTo>
                    <a:pt x="213" y="392"/>
                  </a:lnTo>
                  <a:lnTo>
                    <a:pt x="243" y="364"/>
                  </a:lnTo>
                  <a:lnTo>
                    <a:pt x="273" y="338"/>
                  </a:lnTo>
                  <a:lnTo>
                    <a:pt x="304" y="313"/>
                  </a:lnTo>
                  <a:lnTo>
                    <a:pt x="335" y="289"/>
                  </a:lnTo>
                  <a:lnTo>
                    <a:pt x="366" y="264"/>
                  </a:lnTo>
                  <a:lnTo>
                    <a:pt x="397" y="243"/>
                  </a:lnTo>
                  <a:lnTo>
                    <a:pt x="429" y="221"/>
                  </a:lnTo>
                  <a:lnTo>
                    <a:pt x="461" y="199"/>
                  </a:lnTo>
                  <a:lnTo>
                    <a:pt x="495" y="180"/>
                  </a:lnTo>
                  <a:lnTo>
                    <a:pt x="529" y="161"/>
                  </a:lnTo>
                  <a:lnTo>
                    <a:pt x="563" y="143"/>
                  </a:lnTo>
                  <a:lnTo>
                    <a:pt x="598" y="127"/>
                  </a:lnTo>
                  <a:lnTo>
                    <a:pt x="632" y="111"/>
                  </a:lnTo>
                  <a:lnTo>
                    <a:pt x="668" y="97"/>
                  </a:lnTo>
                  <a:lnTo>
                    <a:pt x="704" y="83"/>
                  </a:lnTo>
                  <a:lnTo>
                    <a:pt x="740" y="71"/>
                  </a:lnTo>
                  <a:lnTo>
                    <a:pt x="776" y="59"/>
                  </a:lnTo>
                  <a:lnTo>
                    <a:pt x="812" y="48"/>
                  </a:lnTo>
                  <a:lnTo>
                    <a:pt x="849" y="37"/>
                  </a:lnTo>
                  <a:lnTo>
                    <a:pt x="921" y="18"/>
                  </a:lnTo>
                  <a:lnTo>
                    <a:pt x="992" y="1"/>
                  </a:lnTo>
                  <a:lnTo>
                    <a:pt x="1002" y="1"/>
                  </a:lnTo>
                  <a:lnTo>
                    <a:pt x="1007" y="0"/>
                  </a:lnTo>
                  <a:lnTo>
                    <a:pt x="1197" y="0"/>
                  </a:lnTo>
                  <a:lnTo>
                    <a:pt x="1197" y="0"/>
                  </a:lnTo>
                  <a:lnTo>
                    <a:pt x="1220" y="1"/>
                  </a:lnTo>
                  <a:lnTo>
                    <a:pt x="1241" y="2"/>
                  </a:lnTo>
                  <a:lnTo>
                    <a:pt x="1263" y="3"/>
                  </a:lnTo>
                  <a:lnTo>
                    <a:pt x="1285" y="6"/>
                  </a:lnTo>
                  <a:lnTo>
                    <a:pt x="1306" y="10"/>
                  </a:lnTo>
                  <a:lnTo>
                    <a:pt x="1327" y="13"/>
                  </a:lnTo>
                  <a:lnTo>
                    <a:pt x="1347" y="19"/>
                  </a:lnTo>
                  <a:lnTo>
                    <a:pt x="1367" y="24"/>
                  </a:lnTo>
                  <a:lnTo>
                    <a:pt x="1386" y="31"/>
                  </a:lnTo>
                  <a:lnTo>
                    <a:pt x="1405" y="37"/>
                  </a:lnTo>
                  <a:lnTo>
                    <a:pt x="1424" y="45"/>
                  </a:lnTo>
                  <a:lnTo>
                    <a:pt x="1442" y="53"/>
                  </a:lnTo>
                  <a:lnTo>
                    <a:pt x="1459" y="63"/>
                  </a:lnTo>
                  <a:lnTo>
                    <a:pt x="1476" y="73"/>
                  </a:lnTo>
                  <a:lnTo>
                    <a:pt x="1494" y="83"/>
                  </a:lnTo>
                  <a:lnTo>
                    <a:pt x="1510" y="94"/>
                  </a:lnTo>
                  <a:lnTo>
                    <a:pt x="1525" y="106"/>
                  </a:lnTo>
                  <a:lnTo>
                    <a:pt x="1540" y="118"/>
                  </a:lnTo>
                  <a:lnTo>
                    <a:pt x="1554" y="131"/>
                  </a:lnTo>
                  <a:lnTo>
                    <a:pt x="1568" y="145"/>
                  </a:lnTo>
                  <a:lnTo>
                    <a:pt x="1582" y="159"/>
                  </a:lnTo>
                  <a:lnTo>
                    <a:pt x="1595" y="174"/>
                  </a:lnTo>
                  <a:lnTo>
                    <a:pt x="1606" y="189"/>
                  </a:lnTo>
                  <a:lnTo>
                    <a:pt x="1618" y="205"/>
                  </a:lnTo>
                  <a:lnTo>
                    <a:pt x="1629" y="222"/>
                  </a:lnTo>
                  <a:lnTo>
                    <a:pt x="1639" y="239"/>
                  </a:lnTo>
                  <a:lnTo>
                    <a:pt x="1650" y="258"/>
                  </a:lnTo>
                  <a:lnTo>
                    <a:pt x="1658" y="276"/>
                  </a:lnTo>
                  <a:lnTo>
                    <a:pt x="1667" y="294"/>
                  </a:lnTo>
                  <a:lnTo>
                    <a:pt x="1675" y="314"/>
                  </a:lnTo>
                  <a:lnTo>
                    <a:pt x="1682" y="334"/>
                  </a:lnTo>
                  <a:lnTo>
                    <a:pt x="1688" y="354"/>
                  </a:lnTo>
                  <a:lnTo>
                    <a:pt x="1698" y="386"/>
                  </a:lnTo>
                  <a:lnTo>
                    <a:pt x="1707" y="418"/>
                  </a:lnTo>
                  <a:lnTo>
                    <a:pt x="1717" y="450"/>
                  </a:lnTo>
                  <a:lnTo>
                    <a:pt x="1728" y="482"/>
                  </a:lnTo>
                  <a:lnTo>
                    <a:pt x="1738" y="513"/>
                  </a:lnTo>
                  <a:lnTo>
                    <a:pt x="1748" y="544"/>
                  </a:lnTo>
                  <a:lnTo>
                    <a:pt x="1758" y="575"/>
                  </a:lnTo>
                  <a:lnTo>
                    <a:pt x="1768" y="607"/>
                  </a:lnTo>
                  <a:lnTo>
                    <a:pt x="1776" y="638"/>
                  </a:lnTo>
                  <a:lnTo>
                    <a:pt x="1785" y="671"/>
                  </a:lnTo>
                  <a:lnTo>
                    <a:pt x="1792" y="703"/>
                  </a:lnTo>
                  <a:lnTo>
                    <a:pt x="1799" y="735"/>
                  </a:lnTo>
                  <a:lnTo>
                    <a:pt x="1806" y="767"/>
                  </a:lnTo>
                  <a:lnTo>
                    <a:pt x="1813" y="799"/>
                  </a:lnTo>
                  <a:lnTo>
                    <a:pt x="1819" y="831"/>
                  </a:lnTo>
                  <a:lnTo>
                    <a:pt x="1825" y="863"/>
                  </a:lnTo>
                  <a:lnTo>
                    <a:pt x="1839" y="930"/>
                  </a:lnTo>
                  <a:lnTo>
                    <a:pt x="1853" y="996"/>
                  </a:lnTo>
                  <a:lnTo>
                    <a:pt x="1865" y="1064"/>
                  </a:lnTo>
                  <a:lnTo>
                    <a:pt x="1877" y="1133"/>
                  </a:lnTo>
                  <a:lnTo>
                    <a:pt x="1881" y="1167"/>
                  </a:lnTo>
                  <a:lnTo>
                    <a:pt x="1886" y="1202"/>
                  </a:lnTo>
                  <a:lnTo>
                    <a:pt x="1889" y="1236"/>
                  </a:lnTo>
                  <a:lnTo>
                    <a:pt x="1893" y="1270"/>
                  </a:lnTo>
                  <a:lnTo>
                    <a:pt x="1895" y="1305"/>
                  </a:lnTo>
                  <a:lnTo>
                    <a:pt x="1897" y="1340"/>
                  </a:lnTo>
                  <a:lnTo>
                    <a:pt x="1899" y="1375"/>
                  </a:lnTo>
                  <a:lnTo>
                    <a:pt x="1897" y="1410"/>
                  </a:lnTo>
                  <a:lnTo>
                    <a:pt x="1897" y="1436"/>
                  </a:lnTo>
                  <a:lnTo>
                    <a:pt x="1896" y="1462"/>
                  </a:lnTo>
                  <a:lnTo>
                    <a:pt x="1894" y="1487"/>
                  </a:lnTo>
                  <a:lnTo>
                    <a:pt x="1891" y="1511"/>
                  </a:lnTo>
                  <a:lnTo>
                    <a:pt x="1887" y="1535"/>
                  </a:lnTo>
                  <a:lnTo>
                    <a:pt x="1883" y="1559"/>
                  </a:lnTo>
                  <a:lnTo>
                    <a:pt x="1878" y="1583"/>
                  </a:lnTo>
                  <a:lnTo>
                    <a:pt x="1872" y="1606"/>
                  </a:lnTo>
                  <a:lnTo>
                    <a:pt x="1865" y="1628"/>
                  </a:lnTo>
                  <a:lnTo>
                    <a:pt x="1858" y="1651"/>
                  </a:lnTo>
                  <a:lnTo>
                    <a:pt x="1850" y="1673"/>
                  </a:lnTo>
                  <a:lnTo>
                    <a:pt x="1842" y="1694"/>
                  </a:lnTo>
                  <a:lnTo>
                    <a:pt x="1833" y="1714"/>
                  </a:lnTo>
                  <a:lnTo>
                    <a:pt x="1823" y="1735"/>
                  </a:lnTo>
                  <a:lnTo>
                    <a:pt x="1813" y="1756"/>
                  </a:lnTo>
                  <a:lnTo>
                    <a:pt x="1801" y="1775"/>
                  </a:lnTo>
                  <a:lnTo>
                    <a:pt x="1788" y="1793"/>
                  </a:lnTo>
                  <a:lnTo>
                    <a:pt x="1776" y="1813"/>
                  </a:lnTo>
                  <a:lnTo>
                    <a:pt x="1762" y="1831"/>
                  </a:lnTo>
                  <a:lnTo>
                    <a:pt x="1748" y="1848"/>
                  </a:lnTo>
                  <a:lnTo>
                    <a:pt x="1732" y="1867"/>
                  </a:lnTo>
                  <a:lnTo>
                    <a:pt x="1717" y="1884"/>
                  </a:lnTo>
                  <a:lnTo>
                    <a:pt x="1700" y="1900"/>
                  </a:lnTo>
                  <a:lnTo>
                    <a:pt x="1683" y="1916"/>
                  </a:lnTo>
                  <a:lnTo>
                    <a:pt x="1665" y="1932"/>
                  </a:lnTo>
                  <a:lnTo>
                    <a:pt x="1646" y="1948"/>
                  </a:lnTo>
                  <a:lnTo>
                    <a:pt x="1627" y="1963"/>
                  </a:lnTo>
                  <a:lnTo>
                    <a:pt x="1606" y="1978"/>
                  </a:lnTo>
                  <a:lnTo>
                    <a:pt x="1585" y="1992"/>
                  </a:lnTo>
                  <a:lnTo>
                    <a:pt x="1564" y="2006"/>
                  </a:lnTo>
                  <a:lnTo>
                    <a:pt x="1542" y="2019"/>
                  </a:lnTo>
                  <a:lnTo>
                    <a:pt x="1518" y="2033"/>
                  </a:lnTo>
                  <a:lnTo>
                    <a:pt x="1475" y="2056"/>
                  </a:lnTo>
                  <a:lnTo>
                    <a:pt x="1432" y="2077"/>
                  </a:lnTo>
                  <a:lnTo>
                    <a:pt x="1388" y="2095"/>
                  </a:lnTo>
                  <a:lnTo>
                    <a:pt x="1343" y="2113"/>
                  </a:lnTo>
                  <a:lnTo>
                    <a:pt x="1300" y="2129"/>
                  </a:lnTo>
                  <a:lnTo>
                    <a:pt x="1256" y="2143"/>
                  </a:lnTo>
                  <a:lnTo>
                    <a:pt x="1211" y="2157"/>
                  </a:lnTo>
                  <a:lnTo>
                    <a:pt x="1168" y="2168"/>
                  </a:lnTo>
                  <a:lnTo>
                    <a:pt x="1124" y="2180"/>
                  </a:lnTo>
                  <a:lnTo>
                    <a:pt x="1081" y="2189"/>
                  </a:lnTo>
                  <a:lnTo>
                    <a:pt x="1037" y="2198"/>
                  </a:lnTo>
                  <a:lnTo>
                    <a:pt x="995" y="2205"/>
                  </a:lnTo>
                  <a:lnTo>
                    <a:pt x="911" y="2219"/>
                  </a:lnTo>
                  <a:lnTo>
                    <a:pt x="829" y="2229"/>
                  </a:lnTo>
                  <a:lnTo>
                    <a:pt x="800" y="2233"/>
                  </a:lnTo>
                  <a:lnTo>
                    <a:pt x="770" y="2236"/>
                  </a:lnTo>
                  <a:lnTo>
                    <a:pt x="742" y="2237"/>
                  </a:lnTo>
                  <a:lnTo>
                    <a:pt x="716" y="22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8" name="Freeform 36">
              <a:extLst>
                <a:ext uri="{FF2B5EF4-FFF2-40B4-BE49-F238E27FC236}">
                  <a16:creationId xmlns:a16="http://schemas.microsoft.com/office/drawing/2014/main" id="{908FF56F-E4EC-4756-B9C3-B633A9FEF54D}"/>
                </a:ext>
              </a:extLst>
            </p:cNvPr>
            <p:cNvSpPr>
              <a:spLocks noEditPoints="1"/>
            </p:cNvSpPr>
            <p:nvPr userDrawn="1"/>
          </p:nvSpPr>
          <p:spPr bwMode="auto">
            <a:xfrm>
              <a:off x="847820" y="5224921"/>
              <a:ext cx="707202" cy="623454"/>
            </a:xfrm>
            <a:custGeom>
              <a:avLst/>
              <a:gdLst>
                <a:gd name="T0" fmla="*/ 311 w 1066"/>
                <a:gd name="T1" fmla="*/ 63 h 943"/>
                <a:gd name="T2" fmla="*/ 228 w 1066"/>
                <a:gd name="T3" fmla="*/ 103 h 943"/>
                <a:gd name="T4" fmla="*/ 151 w 1066"/>
                <a:gd name="T5" fmla="*/ 166 h 943"/>
                <a:gd name="T6" fmla="*/ 73 w 1066"/>
                <a:gd name="T7" fmla="*/ 286 h 943"/>
                <a:gd name="T8" fmla="*/ 40 w 1066"/>
                <a:gd name="T9" fmla="*/ 423 h 943"/>
                <a:gd name="T10" fmla="*/ 56 w 1066"/>
                <a:gd name="T11" fmla="*/ 572 h 943"/>
                <a:gd name="T12" fmla="*/ 112 w 1066"/>
                <a:gd name="T13" fmla="*/ 708 h 943"/>
                <a:gd name="T14" fmla="*/ 201 w 1066"/>
                <a:gd name="T15" fmla="*/ 801 h 943"/>
                <a:gd name="T16" fmla="*/ 326 w 1066"/>
                <a:gd name="T17" fmla="*/ 865 h 943"/>
                <a:gd name="T18" fmla="*/ 475 w 1066"/>
                <a:gd name="T19" fmla="*/ 899 h 943"/>
                <a:gd name="T20" fmla="*/ 609 w 1066"/>
                <a:gd name="T21" fmla="*/ 901 h 943"/>
                <a:gd name="T22" fmla="*/ 737 w 1066"/>
                <a:gd name="T23" fmla="*/ 884 h 943"/>
                <a:gd name="T24" fmla="*/ 914 w 1066"/>
                <a:gd name="T25" fmla="*/ 835 h 943"/>
                <a:gd name="T26" fmla="*/ 972 w 1066"/>
                <a:gd name="T27" fmla="*/ 796 h 943"/>
                <a:gd name="T28" fmla="*/ 1004 w 1066"/>
                <a:gd name="T29" fmla="*/ 755 h 943"/>
                <a:gd name="T30" fmla="*/ 1022 w 1066"/>
                <a:gd name="T31" fmla="*/ 705 h 943"/>
                <a:gd name="T32" fmla="*/ 1022 w 1066"/>
                <a:gd name="T33" fmla="*/ 610 h 943"/>
                <a:gd name="T34" fmla="*/ 988 w 1066"/>
                <a:gd name="T35" fmla="*/ 477 h 943"/>
                <a:gd name="T36" fmla="*/ 938 w 1066"/>
                <a:gd name="T37" fmla="*/ 360 h 943"/>
                <a:gd name="T38" fmla="*/ 875 w 1066"/>
                <a:gd name="T39" fmla="*/ 261 h 943"/>
                <a:gd name="T40" fmla="*/ 798 w 1066"/>
                <a:gd name="T41" fmla="*/ 180 h 943"/>
                <a:gd name="T42" fmla="*/ 709 w 1066"/>
                <a:gd name="T43" fmla="*/ 116 h 943"/>
                <a:gd name="T44" fmla="*/ 604 w 1066"/>
                <a:gd name="T45" fmla="*/ 70 h 943"/>
                <a:gd name="T46" fmla="*/ 490 w 1066"/>
                <a:gd name="T47" fmla="*/ 44 h 943"/>
                <a:gd name="T48" fmla="*/ 408 w 1066"/>
                <a:gd name="T49" fmla="*/ 40 h 943"/>
                <a:gd name="T50" fmla="*/ 484 w 1066"/>
                <a:gd name="T51" fmla="*/ 939 h 943"/>
                <a:gd name="T52" fmla="*/ 311 w 1066"/>
                <a:gd name="T53" fmla="*/ 901 h 943"/>
                <a:gd name="T54" fmla="*/ 175 w 1066"/>
                <a:gd name="T55" fmla="*/ 830 h 943"/>
                <a:gd name="T56" fmla="*/ 79 w 1066"/>
                <a:gd name="T57" fmla="*/ 728 h 943"/>
                <a:gd name="T58" fmla="*/ 18 w 1066"/>
                <a:gd name="T59" fmla="*/ 583 h 943"/>
                <a:gd name="T60" fmla="*/ 1 w 1066"/>
                <a:gd name="T61" fmla="*/ 420 h 943"/>
                <a:gd name="T62" fmla="*/ 38 w 1066"/>
                <a:gd name="T63" fmla="*/ 269 h 943"/>
                <a:gd name="T64" fmla="*/ 121 w 1066"/>
                <a:gd name="T65" fmla="*/ 140 h 943"/>
                <a:gd name="T66" fmla="*/ 205 w 1066"/>
                <a:gd name="T67" fmla="*/ 70 h 943"/>
                <a:gd name="T68" fmla="*/ 295 w 1066"/>
                <a:gd name="T69" fmla="*/ 27 h 943"/>
                <a:gd name="T70" fmla="*/ 399 w 1066"/>
                <a:gd name="T71" fmla="*/ 0 h 943"/>
                <a:gd name="T72" fmla="*/ 469 w 1066"/>
                <a:gd name="T73" fmla="*/ 3 h 943"/>
                <a:gd name="T74" fmla="*/ 593 w 1066"/>
                <a:gd name="T75" fmla="*/ 24 h 943"/>
                <a:gd name="T76" fmla="*/ 705 w 1066"/>
                <a:gd name="T77" fmla="*/ 70 h 943"/>
                <a:gd name="T78" fmla="*/ 804 w 1066"/>
                <a:gd name="T79" fmla="*/ 135 h 943"/>
                <a:gd name="T80" fmla="*/ 889 w 1066"/>
                <a:gd name="T81" fmla="*/ 218 h 943"/>
                <a:gd name="T82" fmla="*/ 959 w 1066"/>
                <a:gd name="T83" fmla="*/ 319 h 943"/>
                <a:gd name="T84" fmla="*/ 1015 w 1066"/>
                <a:gd name="T85" fmla="*/ 437 h 943"/>
                <a:gd name="T86" fmla="*/ 1055 w 1066"/>
                <a:gd name="T87" fmla="*/ 575 h 943"/>
                <a:gd name="T88" fmla="*/ 1066 w 1066"/>
                <a:gd name="T89" fmla="*/ 649 h 943"/>
                <a:gd name="T90" fmla="*/ 1060 w 1066"/>
                <a:gd name="T91" fmla="*/ 716 h 943"/>
                <a:gd name="T92" fmla="*/ 1038 w 1066"/>
                <a:gd name="T93" fmla="*/ 774 h 943"/>
                <a:gd name="T94" fmla="*/ 1000 w 1066"/>
                <a:gd name="T95" fmla="*/ 822 h 943"/>
                <a:gd name="T96" fmla="*/ 947 w 1066"/>
                <a:gd name="T97" fmla="*/ 861 h 943"/>
                <a:gd name="T98" fmla="*/ 846 w 1066"/>
                <a:gd name="T99" fmla="*/ 900 h 943"/>
                <a:gd name="T100" fmla="*/ 668 w 1066"/>
                <a:gd name="T101" fmla="*/ 936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6" h="943">
                  <a:moveTo>
                    <a:pt x="393" y="39"/>
                  </a:moveTo>
                  <a:lnTo>
                    <a:pt x="392" y="39"/>
                  </a:lnTo>
                  <a:lnTo>
                    <a:pt x="360" y="47"/>
                  </a:lnTo>
                  <a:lnTo>
                    <a:pt x="327" y="57"/>
                  </a:lnTo>
                  <a:lnTo>
                    <a:pt x="311" y="63"/>
                  </a:lnTo>
                  <a:lnTo>
                    <a:pt x="294" y="70"/>
                  </a:lnTo>
                  <a:lnTo>
                    <a:pt x="276" y="77"/>
                  </a:lnTo>
                  <a:lnTo>
                    <a:pt x="260" y="85"/>
                  </a:lnTo>
                  <a:lnTo>
                    <a:pt x="244" y="94"/>
                  </a:lnTo>
                  <a:lnTo>
                    <a:pt x="228" y="103"/>
                  </a:lnTo>
                  <a:lnTo>
                    <a:pt x="212" y="113"/>
                  </a:lnTo>
                  <a:lnTo>
                    <a:pt x="196" y="125"/>
                  </a:lnTo>
                  <a:lnTo>
                    <a:pt x="181" y="138"/>
                  </a:lnTo>
                  <a:lnTo>
                    <a:pt x="166" y="151"/>
                  </a:lnTo>
                  <a:lnTo>
                    <a:pt x="151" y="166"/>
                  </a:lnTo>
                  <a:lnTo>
                    <a:pt x="138" y="182"/>
                  </a:lnTo>
                  <a:lnTo>
                    <a:pt x="118" y="208"/>
                  </a:lnTo>
                  <a:lnTo>
                    <a:pt x="102" y="233"/>
                  </a:lnTo>
                  <a:lnTo>
                    <a:pt x="87" y="259"/>
                  </a:lnTo>
                  <a:lnTo>
                    <a:pt x="73" y="286"/>
                  </a:lnTo>
                  <a:lnTo>
                    <a:pt x="63" y="312"/>
                  </a:lnTo>
                  <a:lnTo>
                    <a:pt x="54" y="338"/>
                  </a:lnTo>
                  <a:lnTo>
                    <a:pt x="47" y="366"/>
                  </a:lnTo>
                  <a:lnTo>
                    <a:pt x="42" y="394"/>
                  </a:lnTo>
                  <a:lnTo>
                    <a:pt x="40" y="423"/>
                  </a:lnTo>
                  <a:lnTo>
                    <a:pt x="39" y="452"/>
                  </a:lnTo>
                  <a:lnTo>
                    <a:pt x="40" y="482"/>
                  </a:lnTo>
                  <a:lnTo>
                    <a:pt x="43" y="511"/>
                  </a:lnTo>
                  <a:lnTo>
                    <a:pt x="49" y="541"/>
                  </a:lnTo>
                  <a:lnTo>
                    <a:pt x="56" y="572"/>
                  </a:lnTo>
                  <a:lnTo>
                    <a:pt x="66" y="604"/>
                  </a:lnTo>
                  <a:lnTo>
                    <a:pt x="77" y="636"/>
                  </a:lnTo>
                  <a:lnTo>
                    <a:pt x="88" y="662"/>
                  </a:lnTo>
                  <a:lnTo>
                    <a:pt x="100" y="685"/>
                  </a:lnTo>
                  <a:lnTo>
                    <a:pt x="112" y="708"/>
                  </a:lnTo>
                  <a:lnTo>
                    <a:pt x="127" y="728"/>
                  </a:lnTo>
                  <a:lnTo>
                    <a:pt x="143" y="748"/>
                  </a:lnTo>
                  <a:lnTo>
                    <a:pt x="160" y="767"/>
                  </a:lnTo>
                  <a:lnTo>
                    <a:pt x="180" y="784"/>
                  </a:lnTo>
                  <a:lnTo>
                    <a:pt x="201" y="801"/>
                  </a:lnTo>
                  <a:lnTo>
                    <a:pt x="222" y="815"/>
                  </a:lnTo>
                  <a:lnTo>
                    <a:pt x="245" y="830"/>
                  </a:lnTo>
                  <a:lnTo>
                    <a:pt x="271" y="843"/>
                  </a:lnTo>
                  <a:lnTo>
                    <a:pt x="297" y="854"/>
                  </a:lnTo>
                  <a:lnTo>
                    <a:pt x="326" y="865"/>
                  </a:lnTo>
                  <a:lnTo>
                    <a:pt x="356" y="875"/>
                  </a:lnTo>
                  <a:lnTo>
                    <a:pt x="386" y="883"/>
                  </a:lnTo>
                  <a:lnTo>
                    <a:pt x="420" y="890"/>
                  </a:lnTo>
                  <a:lnTo>
                    <a:pt x="447" y="896"/>
                  </a:lnTo>
                  <a:lnTo>
                    <a:pt x="475" y="899"/>
                  </a:lnTo>
                  <a:lnTo>
                    <a:pt x="502" y="901"/>
                  </a:lnTo>
                  <a:lnTo>
                    <a:pt x="529" y="904"/>
                  </a:lnTo>
                  <a:lnTo>
                    <a:pt x="556" y="904"/>
                  </a:lnTo>
                  <a:lnTo>
                    <a:pt x="583" y="904"/>
                  </a:lnTo>
                  <a:lnTo>
                    <a:pt x="609" y="901"/>
                  </a:lnTo>
                  <a:lnTo>
                    <a:pt x="635" y="899"/>
                  </a:lnTo>
                  <a:lnTo>
                    <a:pt x="661" y="897"/>
                  </a:lnTo>
                  <a:lnTo>
                    <a:pt x="687" y="893"/>
                  </a:lnTo>
                  <a:lnTo>
                    <a:pt x="712" y="889"/>
                  </a:lnTo>
                  <a:lnTo>
                    <a:pt x="737" y="884"/>
                  </a:lnTo>
                  <a:lnTo>
                    <a:pt x="788" y="874"/>
                  </a:lnTo>
                  <a:lnTo>
                    <a:pt x="837" y="862"/>
                  </a:lnTo>
                  <a:lnTo>
                    <a:pt x="865" y="854"/>
                  </a:lnTo>
                  <a:lnTo>
                    <a:pt x="891" y="845"/>
                  </a:lnTo>
                  <a:lnTo>
                    <a:pt x="914" y="835"/>
                  </a:lnTo>
                  <a:lnTo>
                    <a:pt x="936" y="822"/>
                  </a:lnTo>
                  <a:lnTo>
                    <a:pt x="945" y="817"/>
                  </a:lnTo>
                  <a:lnTo>
                    <a:pt x="954" y="810"/>
                  </a:lnTo>
                  <a:lnTo>
                    <a:pt x="963" y="803"/>
                  </a:lnTo>
                  <a:lnTo>
                    <a:pt x="972" y="796"/>
                  </a:lnTo>
                  <a:lnTo>
                    <a:pt x="980" y="788"/>
                  </a:lnTo>
                  <a:lnTo>
                    <a:pt x="986" y="780"/>
                  </a:lnTo>
                  <a:lnTo>
                    <a:pt x="992" y="772"/>
                  </a:lnTo>
                  <a:lnTo>
                    <a:pt x="998" y="764"/>
                  </a:lnTo>
                  <a:lnTo>
                    <a:pt x="1004" y="755"/>
                  </a:lnTo>
                  <a:lnTo>
                    <a:pt x="1008" y="745"/>
                  </a:lnTo>
                  <a:lnTo>
                    <a:pt x="1013" y="736"/>
                  </a:lnTo>
                  <a:lnTo>
                    <a:pt x="1016" y="726"/>
                  </a:lnTo>
                  <a:lnTo>
                    <a:pt x="1020" y="717"/>
                  </a:lnTo>
                  <a:lnTo>
                    <a:pt x="1022" y="705"/>
                  </a:lnTo>
                  <a:lnTo>
                    <a:pt x="1024" y="695"/>
                  </a:lnTo>
                  <a:lnTo>
                    <a:pt x="1025" y="684"/>
                  </a:lnTo>
                  <a:lnTo>
                    <a:pt x="1027" y="661"/>
                  </a:lnTo>
                  <a:lnTo>
                    <a:pt x="1025" y="636"/>
                  </a:lnTo>
                  <a:lnTo>
                    <a:pt x="1022" y="610"/>
                  </a:lnTo>
                  <a:lnTo>
                    <a:pt x="1017" y="584"/>
                  </a:lnTo>
                  <a:lnTo>
                    <a:pt x="1011" y="555"/>
                  </a:lnTo>
                  <a:lnTo>
                    <a:pt x="1004" y="529"/>
                  </a:lnTo>
                  <a:lnTo>
                    <a:pt x="996" y="502"/>
                  </a:lnTo>
                  <a:lnTo>
                    <a:pt x="988" y="477"/>
                  </a:lnTo>
                  <a:lnTo>
                    <a:pt x="978" y="452"/>
                  </a:lnTo>
                  <a:lnTo>
                    <a:pt x="969" y="428"/>
                  </a:lnTo>
                  <a:lnTo>
                    <a:pt x="959" y="405"/>
                  </a:lnTo>
                  <a:lnTo>
                    <a:pt x="949" y="382"/>
                  </a:lnTo>
                  <a:lnTo>
                    <a:pt x="938" y="360"/>
                  </a:lnTo>
                  <a:lnTo>
                    <a:pt x="927" y="338"/>
                  </a:lnTo>
                  <a:lnTo>
                    <a:pt x="914" y="319"/>
                  </a:lnTo>
                  <a:lnTo>
                    <a:pt x="902" y="298"/>
                  </a:lnTo>
                  <a:lnTo>
                    <a:pt x="889" y="280"/>
                  </a:lnTo>
                  <a:lnTo>
                    <a:pt x="875" y="261"/>
                  </a:lnTo>
                  <a:lnTo>
                    <a:pt x="860" y="243"/>
                  </a:lnTo>
                  <a:lnTo>
                    <a:pt x="846" y="226"/>
                  </a:lnTo>
                  <a:lnTo>
                    <a:pt x="830" y="210"/>
                  </a:lnTo>
                  <a:lnTo>
                    <a:pt x="814" y="195"/>
                  </a:lnTo>
                  <a:lnTo>
                    <a:pt x="798" y="180"/>
                  </a:lnTo>
                  <a:lnTo>
                    <a:pt x="781" y="165"/>
                  </a:lnTo>
                  <a:lnTo>
                    <a:pt x="764" y="152"/>
                  </a:lnTo>
                  <a:lnTo>
                    <a:pt x="746" y="140"/>
                  </a:lnTo>
                  <a:lnTo>
                    <a:pt x="727" y="127"/>
                  </a:lnTo>
                  <a:lnTo>
                    <a:pt x="709" y="116"/>
                  </a:lnTo>
                  <a:lnTo>
                    <a:pt x="688" y="105"/>
                  </a:lnTo>
                  <a:lnTo>
                    <a:pt x="669" y="95"/>
                  </a:lnTo>
                  <a:lnTo>
                    <a:pt x="648" y="86"/>
                  </a:lnTo>
                  <a:lnTo>
                    <a:pt x="626" y="78"/>
                  </a:lnTo>
                  <a:lnTo>
                    <a:pt x="604" y="70"/>
                  </a:lnTo>
                  <a:lnTo>
                    <a:pt x="581" y="62"/>
                  </a:lnTo>
                  <a:lnTo>
                    <a:pt x="559" y="56"/>
                  </a:lnTo>
                  <a:lnTo>
                    <a:pt x="534" y="49"/>
                  </a:lnTo>
                  <a:lnTo>
                    <a:pt x="513" y="46"/>
                  </a:lnTo>
                  <a:lnTo>
                    <a:pt x="490" y="44"/>
                  </a:lnTo>
                  <a:lnTo>
                    <a:pt x="467" y="42"/>
                  </a:lnTo>
                  <a:lnTo>
                    <a:pt x="443" y="41"/>
                  </a:lnTo>
                  <a:lnTo>
                    <a:pt x="431" y="41"/>
                  </a:lnTo>
                  <a:lnTo>
                    <a:pt x="420" y="41"/>
                  </a:lnTo>
                  <a:lnTo>
                    <a:pt x="408" y="40"/>
                  </a:lnTo>
                  <a:lnTo>
                    <a:pt x="396" y="40"/>
                  </a:lnTo>
                  <a:lnTo>
                    <a:pt x="393" y="39"/>
                  </a:lnTo>
                  <a:close/>
                  <a:moveTo>
                    <a:pt x="555" y="943"/>
                  </a:moveTo>
                  <a:lnTo>
                    <a:pt x="520" y="943"/>
                  </a:lnTo>
                  <a:lnTo>
                    <a:pt x="484" y="939"/>
                  </a:lnTo>
                  <a:lnTo>
                    <a:pt x="448" y="936"/>
                  </a:lnTo>
                  <a:lnTo>
                    <a:pt x="413" y="929"/>
                  </a:lnTo>
                  <a:lnTo>
                    <a:pt x="377" y="921"/>
                  </a:lnTo>
                  <a:lnTo>
                    <a:pt x="343" y="912"/>
                  </a:lnTo>
                  <a:lnTo>
                    <a:pt x="311" y="901"/>
                  </a:lnTo>
                  <a:lnTo>
                    <a:pt x="281" y="890"/>
                  </a:lnTo>
                  <a:lnTo>
                    <a:pt x="252" y="877"/>
                  </a:lnTo>
                  <a:lnTo>
                    <a:pt x="225" y="862"/>
                  </a:lnTo>
                  <a:lnTo>
                    <a:pt x="199" y="848"/>
                  </a:lnTo>
                  <a:lnTo>
                    <a:pt x="175" y="830"/>
                  </a:lnTo>
                  <a:lnTo>
                    <a:pt x="152" y="813"/>
                  </a:lnTo>
                  <a:lnTo>
                    <a:pt x="132" y="794"/>
                  </a:lnTo>
                  <a:lnTo>
                    <a:pt x="113" y="773"/>
                  </a:lnTo>
                  <a:lnTo>
                    <a:pt x="95" y="751"/>
                  </a:lnTo>
                  <a:lnTo>
                    <a:pt x="79" y="728"/>
                  </a:lnTo>
                  <a:lnTo>
                    <a:pt x="65" y="703"/>
                  </a:lnTo>
                  <a:lnTo>
                    <a:pt x="52" y="678"/>
                  </a:lnTo>
                  <a:lnTo>
                    <a:pt x="40" y="650"/>
                  </a:lnTo>
                  <a:lnTo>
                    <a:pt x="29" y="616"/>
                  </a:lnTo>
                  <a:lnTo>
                    <a:pt x="18" y="583"/>
                  </a:lnTo>
                  <a:lnTo>
                    <a:pt x="10" y="548"/>
                  </a:lnTo>
                  <a:lnTo>
                    <a:pt x="4" y="516"/>
                  </a:lnTo>
                  <a:lnTo>
                    <a:pt x="1" y="483"/>
                  </a:lnTo>
                  <a:lnTo>
                    <a:pt x="0" y="451"/>
                  </a:lnTo>
                  <a:lnTo>
                    <a:pt x="1" y="420"/>
                  </a:lnTo>
                  <a:lnTo>
                    <a:pt x="4" y="389"/>
                  </a:lnTo>
                  <a:lnTo>
                    <a:pt x="9" y="358"/>
                  </a:lnTo>
                  <a:lnTo>
                    <a:pt x="17" y="328"/>
                  </a:lnTo>
                  <a:lnTo>
                    <a:pt x="26" y="298"/>
                  </a:lnTo>
                  <a:lnTo>
                    <a:pt x="38" y="269"/>
                  </a:lnTo>
                  <a:lnTo>
                    <a:pt x="52" y="241"/>
                  </a:lnTo>
                  <a:lnTo>
                    <a:pt x="68" y="212"/>
                  </a:lnTo>
                  <a:lnTo>
                    <a:pt x="86" y="185"/>
                  </a:lnTo>
                  <a:lnTo>
                    <a:pt x="107" y="158"/>
                  </a:lnTo>
                  <a:lnTo>
                    <a:pt x="121" y="140"/>
                  </a:lnTo>
                  <a:lnTo>
                    <a:pt x="138" y="124"/>
                  </a:lnTo>
                  <a:lnTo>
                    <a:pt x="154" y="109"/>
                  </a:lnTo>
                  <a:lnTo>
                    <a:pt x="171" y="95"/>
                  </a:lnTo>
                  <a:lnTo>
                    <a:pt x="188" y="81"/>
                  </a:lnTo>
                  <a:lnTo>
                    <a:pt x="205" y="70"/>
                  </a:lnTo>
                  <a:lnTo>
                    <a:pt x="222" y="60"/>
                  </a:lnTo>
                  <a:lnTo>
                    <a:pt x="241" y="50"/>
                  </a:lnTo>
                  <a:lnTo>
                    <a:pt x="259" y="41"/>
                  </a:lnTo>
                  <a:lnTo>
                    <a:pt x="276" y="34"/>
                  </a:lnTo>
                  <a:lnTo>
                    <a:pt x="295" y="27"/>
                  </a:lnTo>
                  <a:lnTo>
                    <a:pt x="313" y="21"/>
                  </a:lnTo>
                  <a:lnTo>
                    <a:pt x="349" y="10"/>
                  </a:lnTo>
                  <a:lnTo>
                    <a:pt x="383" y="1"/>
                  </a:lnTo>
                  <a:lnTo>
                    <a:pt x="393" y="1"/>
                  </a:lnTo>
                  <a:lnTo>
                    <a:pt x="399" y="0"/>
                  </a:lnTo>
                  <a:lnTo>
                    <a:pt x="411" y="1"/>
                  </a:lnTo>
                  <a:lnTo>
                    <a:pt x="421" y="1"/>
                  </a:lnTo>
                  <a:lnTo>
                    <a:pt x="432" y="2"/>
                  </a:lnTo>
                  <a:lnTo>
                    <a:pt x="444" y="2"/>
                  </a:lnTo>
                  <a:lnTo>
                    <a:pt x="469" y="3"/>
                  </a:lnTo>
                  <a:lnTo>
                    <a:pt x="493" y="5"/>
                  </a:lnTo>
                  <a:lnTo>
                    <a:pt x="518" y="7"/>
                  </a:lnTo>
                  <a:lnTo>
                    <a:pt x="544" y="11"/>
                  </a:lnTo>
                  <a:lnTo>
                    <a:pt x="569" y="17"/>
                  </a:lnTo>
                  <a:lnTo>
                    <a:pt x="593" y="24"/>
                  </a:lnTo>
                  <a:lnTo>
                    <a:pt x="617" y="32"/>
                  </a:lnTo>
                  <a:lnTo>
                    <a:pt x="640" y="41"/>
                  </a:lnTo>
                  <a:lnTo>
                    <a:pt x="662" y="50"/>
                  </a:lnTo>
                  <a:lnTo>
                    <a:pt x="685" y="60"/>
                  </a:lnTo>
                  <a:lnTo>
                    <a:pt x="705" y="70"/>
                  </a:lnTo>
                  <a:lnTo>
                    <a:pt x="727" y="81"/>
                  </a:lnTo>
                  <a:lnTo>
                    <a:pt x="747" y="94"/>
                  </a:lnTo>
                  <a:lnTo>
                    <a:pt x="766" y="107"/>
                  </a:lnTo>
                  <a:lnTo>
                    <a:pt x="786" y="120"/>
                  </a:lnTo>
                  <a:lnTo>
                    <a:pt x="804" y="135"/>
                  </a:lnTo>
                  <a:lnTo>
                    <a:pt x="822" y="150"/>
                  </a:lnTo>
                  <a:lnTo>
                    <a:pt x="840" y="165"/>
                  </a:lnTo>
                  <a:lnTo>
                    <a:pt x="857" y="182"/>
                  </a:lnTo>
                  <a:lnTo>
                    <a:pt x="873" y="200"/>
                  </a:lnTo>
                  <a:lnTo>
                    <a:pt x="889" y="218"/>
                  </a:lnTo>
                  <a:lnTo>
                    <a:pt x="904" y="236"/>
                  </a:lnTo>
                  <a:lnTo>
                    <a:pt x="919" y="256"/>
                  </a:lnTo>
                  <a:lnTo>
                    <a:pt x="933" y="276"/>
                  </a:lnTo>
                  <a:lnTo>
                    <a:pt x="946" y="297"/>
                  </a:lnTo>
                  <a:lnTo>
                    <a:pt x="959" y="319"/>
                  </a:lnTo>
                  <a:lnTo>
                    <a:pt x="972" y="341"/>
                  </a:lnTo>
                  <a:lnTo>
                    <a:pt x="983" y="364"/>
                  </a:lnTo>
                  <a:lnTo>
                    <a:pt x="994" y="388"/>
                  </a:lnTo>
                  <a:lnTo>
                    <a:pt x="1005" y="412"/>
                  </a:lnTo>
                  <a:lnTo>
                    <a:pt x="1015" y="437"/>
                  </a:lnTo>
                  <a:lnTo>
                    <a:pt x="1024" y="463"/>
                  </a:lnTo>
                  <a:lnTo>
                    <a:pt x="1032" y="490"/>
                  </a:lnTo>
                  <a:lnTo>
                    <a:pt x="1041" y="517"/>
                  </a:lnTo>
                  <a:lnTo>
                    <a:pt x="1048" y="546"/>
                  </a:lnTo>
                  <a:lnTo>
                    <a:pt x="1055" y="575"/>
                  </a:lnTo>
                  <a:lnTo>
                    <a:pt x="1059" y="591"/>
                  </a:lnTo>
                  <a:lnTo>
                    <a:pt x="1062" y="606"/>
                  </a:lnTo>
                  <a:lnTo>
                    <a:pt x="1063" y="620"/>
                  </a:lnTo>
                  <a:lnTo>
                    <a:pt x="1064" y="635"/>
                  </a:lnTo>
                  <a:lnTo>
                    <a:pt x="1066" y="649"/>
                  </a:lnTo>
                  <a:lnTo>
                    <a:pt x="1066" y="664"/>
                  </a:lnTo>
                  <a:lnTo>
                    <a:pt x="1066" y="677"/>
                  </a:lnTo>
                  <a:lnTo>
                    <a:pt x="1064" y="690"/>
                  </a:lnTo>
                  <a:lnTo>
                    <a:pt x="1062" y="703"/>
                  </a:lnTo>
                  <a:lnTo>
                    <a:pt x="1060" y="716"/>
                  </a:lnTo>
                  <a:lnTo>
                    <a:pt x="1056" y="728"/>
                  </a:lnTo>
                  <a:lnTo>
                    <a:pt x="1053" y="740"/>
                  </a:lnTo>
                  <a:lnTo>
                    <a:pt x="1048" y="751"/>
                  </a:lnTo>
                  <a:lnTo>
                    <a:pt x="1044" y="763"/>
                  </a:lnTo>
                  <a:lnTo>
                    <a:pt x="1038" y="774"/>
                  </a:lnTo>
                  <a:lnTo>
                    <a:pt x="1031" y="784"/>
                  </a:lnTo>
                  <a:lnTo>
                    <a:pt x="1024" y="795"/>
                  </a:lnTo>
                  <a:lnTo>
                    <a:pt x="1017" y="804"/>
                  </a:lnTo>
                  <a:lnTo>
                    <a:pt x="1009" y="813"/>
                  </a:lnTo>
                  <a:lnTo>
                    <a:pt x="1000" y="822"/>
                  </a:lnTo>
                  <a:lnTo>
                    <a:pt x="991" y="830"/>
                  </a:lnTo>
                  <a:lnTo>
                    <a:pt x="981" y="840"/>
                  </a:lnTo>
                  <a:lnTo>
                    <a:pt x="970" y="846"/>
                  </a:lnTo>
                  <a:lnTo>
                    <a:pt x="959" y="854"/>
                  </a:lnTo>
                  <a:lnTo>
                    <a:pt x="947" y="861"/>
                  </a:lnTo>
                  <a:lnTo>
                    <a:pt x="935" y="868"/>
                  </a:lnTo>
                  <a:lnTo>
                    <a:pt x="921" y="874"/>
                  </a:lnTo>
                  <a:lnTo>
                    <a:pt x="908" y="881"/>
                  </a:lnTo>
                  <a:lnTo>
                    <a:pt x="879" y="891"/>
                  </a:lnTo>
                  <a:lnTo>
                    <a:pt x="846" y="900"/>
                  </a:lnTo>
                  <a:lnTo>
                    <a:pt x="812" y="908"/>
                  </a:lnTo>
                  <a:lnTo>
                    <a:pt x="777" y="916"/>
                  </a:lnTo>
                  <a:lnTo>
                    <a:pt x="741" y="924"/>
                  </a:lnTo>
                  <a:lnTo>
                    <a:pt x="704" y="930"/>
                  </a:lnTo>
                  <a:lnTo>
                    <a:pt x="668" y="936"/>
                  </a:lnTo>
                  <a:lnTo>
                    <a:pt x="631" y="939"/>
                  </a:lnTo>
                  <a:lnTo>
                    <a:pt x="593" y="943"/>
                  </a:lnTo>
                  <a:lnTo>
                    <a:pt x="555" y="94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9" name="Freeform 37">
              <a:extLst>
                <a:ext uri="{FF2B5EF4-FFF2-40B4-BE49-F238E27FC236}">
                  <a16:creationId xmlns:a16="http://schemas.microsoft.com/office/drawing/2014/main" id="{1D3B58F6-51F1-4B2D-A7BF-894181DCF56D}"/>
                </a:ext>
              </a:extLst>
            </p:cNvPr>
            <p:cNvSpPr>
              <a:spLocks noEditPoints="1"/>
            </p:cNvSpPr>
            <p:nvPr userDrawn="1"/>
          </p:nvSpPr>
          <p:spPr bwMode="auto">
            <a:xfrm>
              <a:off x="7957058" y="1172468"/>
              <a:ext cx="2558953" cy="2977691"/>
            </a:xfrm>
            <a:custGeom>
              <a:avLst/>
              <a:gdLst>
                <a:gd name="T0" fmla="*/ 1797 w 3848"/>
                <a:gd name="T1" fmla="*/ 187 h 4478"/>
                <a:gd name="T2" fmla="*/ 1541 w 3848"/>
                <a:gd name="T3" fmla="*/ 455 h 4478"/>
                <a:gd name="T4" fmla="*/ 1411 w 3848"/>
                <a:gd name="T5" fmla="*/ 762 h 4478"/>
                <a:gd name="T6" fmla="*/ 1395 w 3848"/>
                <a:gd name="T7" fmla="*/ 1099 h 4478"/>
                <a:gd name="T8" fmla="*/ 1466 w 3848"/>
                <a:gd name="T9" fmla="*/ 1758 h 4478"/>
                <a:gd name="T10" fmla="*/ 1442 w 3848"/>
                <a:gd name="T11" fmla="*/ 2188 h 4478"/>
                <a:gd name="T12" fmla="*/ 1339 w 3848"/>
                <a:gd name="T13" fmla="*/ 2421 h 4478"/>
                <a:gd name="T14" fmla="*/ 1112 w 3848"/>
                <a:gd name="T15" fmla="*/ 2649 h 4478"/>
                <a:gd name="T16" fmla="*/ 637 w 3848"/>
                <a:gd name="T17" fmla="*/ 2952 h 4478"/>
                <a:gd name="T18" fmla="*/ 247 w 3848"/>
                <a:gd name="T19" fmla="*/ 3271 h 4478"/>
                <a:gd name="T20" fmla="*/ 49 w 3848"/>
                <a:gd name="T21" fmla="*/ 3671 h 4478"/>
                <a:gd name="T22" fmla="*/ 57 w 3848"/>
                <a:gd name="T23" fmla="*/ 3864 h 4478"/>
                <a:gd name="T24" fmla="*/ 216 w 3848"/>
                <a:gd name="T25" fmla="*/ 4048 h 4478"/>
                <a:gd name="T26" fmla="*/ 683 w 3848"/>
                <a:gd name="T27" fmla="*/ 4252 h 4478"/>
                <a:gd name="T28" fmla="*/ 1370 w 3848"/>
                <a:gd name="T29" fmla="*/ 4424 h 4478"/>
                <a:gd name="T30" fmla="*/ 1854 w 3848"/>
                <a:gd name="T31" fmla="*/ 4403 h 4478"/>
                <a:gd name="T32" fmla="*/ 2084 w 3848"/>
                <a:gd name="T33" fmla="*/ 4288 h 4478"/>
                <a:gd name="T34" fmla="*/ 2189 w 3848"/>
                <a:gd name="T35" fmla="*/ 4128 h 4478"/>
                <a:gd name="T36" fmla="*/ 2268 w 3848"/>
                <a:gd name="T37" fmla="*/ 3760 h 4478"/>
                <a:gd name="T38" fmla="*/ 2354 w 3848"/>
                <a:gd name="T39" fmla="*/ 3507 h 4478"/>
                <a:gd name="T40" fmla="*/ 2530 w 3848"/>
                <a:gd name="T41" fmla="*/ 3331 h 4478"/>
                <a:gd name="T42" fmla="*/ 2905 w 3848"/>
                <a:gd name="T43" fmla="*/ 3175 h 4478"/>
                <a:gd name="T44" fmla="*/ 3222 w 3848"/>
                <a:gd name="T45" fmla="*/ 2987 h 4478"/>
                <a:gd name="T46" fmla="*/ 3516 w 3848"/>
                <a:gd name="T47" fmla="*/ 2615 h 4478"/>
                <a:gd name="T48" fmla="*/ 3784 w 3848"/>
                <a:gd name="T49" fmla="*/ 1922 h 4478"/>
                <a:gd name="T50" fmla="*/ 3789 w 3848"/>
                <a:gd name="T51" fmla="*/ 1392 h 4478"/>
                <a:gd name="T52" fmla="*/ 3693 w 3848"/>
                <a:gd name="T53" fmla="*/ 1091 h 4478"/>
                <a:gd name="T54" fmla="*/ 3514 w 3848"/>
                <a:gd name="T55" fmla="*/ 856 h 4478"/>
                <a:gd name="T56" fmla="*/ 2939 w 3848"/>
                <a:gd name="T57" fmla="*/ 346 h 4478"/>
                <a:gd name="T58" fmla="*/ 2651 w 3848"/>
                <a:gd name="T59" fmla="*/ 134 h 4478"/>
                <a:gd name="T60" fmla="*/ 2349 w 3848"/>
                <a:gd name="T61" fmla="*/ 44 h 4478"/>
                <a:gd name="T62" fmla="*/ 1446 w 3848"/>
                <a:gd name="T63" fmla="*/ 4472 h 4478"/>
                <a:gd name="T64" fmla="*/ 788 w 3848"/>
                <a:gd name="T65" fmla="*/ 4325 h 4478"/>
                <a:gd name="T66" fmla="*/ 249 w 3848"/>
                <a:gd name="T67" fmla="*/ 4118 h 4478"/>
                <a:gd name="T68" fmla="*/ 32 w 3848"/>
                <a:gd name="T69" fmla="*/ 3908 h 4478"/>
                <a:gd name="T70" fmla="*/ 4 w 3848"/>
                <a:gd name="T71" fmla="*/ 3707 h 4478"/>
                <a:gd name="T72" fmla="*/ 161 w 3848"/>
                <a:gd name="T73" fmla="*/ 3323 h 4478"/>
                <a:gd name="T74" fmla="*/ 561 w 3848"/>
                <a:gd name="T75" fmla="*/ 2953 h 4478"/>
                <a:gd name="T76" fmla="*/ 1000 w 3848"/>
                <a:gd name="T77" fmla="*/ 2678 h 4478"/>
                <a:gd name="T78" fmla="*/ 1306 w 3848"/>
                <a:gd name="T79" fmla="*/ 2401 h 4478"/>
                <a:gd name="T80" fmla="*/ 1403 w 3848"/>
                <a:gd name="T81" fmla="*/ 2179 h 4478"/>
                <a:gd name="T82" fmla="*/ 1426 w 3848"/>
                <a:gd name="T83" fmla="*/ 1759 h 4478"/>
                <a:gd name="T84" fmla="*/ 1356 w 3848"/>
                <a:gd name="T85" fmla="*/ 1103 h 4478"/>
                <a:gd name="T86" fmla="*/ 1372 w 3848"/>
                <a:gd name="T87" fmla="*/ 752 h 4478"/>
                <a:gd name="T88" fmla="*/ 1506 w 3848"/>
                <a:gd name="T89" fmla="*/ 435 h 4478"/>
                <a:gd name="T90" fmla="*/ 1743 w 3848"/>
                <a:gd name="T91" fmla="*/ 175 h 4478"/>
                <a:gd name="T92" fmla="*/ 2148 w 3848"/>
                <a:gd name="T93" fmla="*/ 7 h 4478"/>
                <a:gd name="T94" fmla="*/ 2433 w 3848"/>
                <a:gd name="T95" fmla="*/ 16 h 4478"/>
                <a:gd name="T96" fmla="*/ 2742 w 3848"/>
                <a:gd name="T97" fmla="*/ 141 h 4478"/>
                <a:gd name="T98" fmla="*/ 3107 w 3848"/>
                <a:gd name="T99" fmla="*/ 453 h 4478"/>
                <a:gd name="T100" fmla="*/ 3596 w 3848"/>
                <a:gd name="T101" fmla="*/ 882 h 4478"/>
                <a:gd name="T102" fmla="*/ 3760 w 3848"/>
                <a:gd name="T103" fmla="*/ 1142 h 4478"/>
                <a:gd name="T104" fmla="*/ 3840 w 3848"/>
                <a:gd name="T105" fmla="*/ 1475 h 4478"/>
                <a:gd name="T106" fmla="*/ 3786 w 3848"/>
                <a:gd name="T107" fmla="*/ 2096 h 4478"/>
                <a:gd name="T108" fmla="*/ 3524 w 3848"/>
                <a:gd name="T109" fmla="*/ 2679 h 4478"/>
                <a:gd name="T110" fmla="*/ 3227 w 3848"/>
                <a:gd name="T111" fmla="*/ 3034 h 4478"/>
                <a:gd name="T112" fmla="*/ 2862 w 3848"/>
                <a:gd name="T113" fmla="*/ 3234 h 4478"/>
                <a:gd name="T114" fmla="*/ 2535 w 3848"/>
                <a:gd name="T115" fmla="*/ 3374 h 4478"/>
                <a:gd name="T116" fmla="*/ 2378 w 3848"/>
                <a:gd name="T117" fmla="*/ 3545 h 4478"/>
                <a:gd name="T118" fmla="*/ 2301 w 3848"/>
                <a:gd name="T119" fmla="*/ 3798 h 4478"/>
                <a:gd name="T120" fmla="*/ 2231 w 3848"/>
                <a:gd name="T121" fmla="*/ 4124 h 4478"/>
                <a:gd name="T122" fmla="*/ 2123 w 3848"/>
                <a:gd name="T123" fmla="*/ 4306 h 4478"/>
                <a:gd name="T124" fmla="*/ 1940 w 3848"/>
                <a:gd name="T125" fmla="*/ 4419 h 4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8" h="4478">
                  <a:moveTo>
                    <a:pt x="2157" y="45"/>
                  </a:moveTo>
                  <a:lnTo>
                    <a:pt x="2157" y="45"/>
                  </a:lnTo>
                  <a:lnTo>
                    <a:pt x="2113" y="56"/>
                  </a:lnTo>
                  <a:lnTo>
                    <a:pt x="2072" y="68"/>
                  </a:lnTo>
                  <a:lnTo>
                    <a:pt x="2032" y="80"/>
                  </a:lnTo>
                  <a:lnTo>
                    <a:pt x="1994" y="93"/>
                  </a:lnTo>
                  <a:lnTo>
                    <a:pt x="1957" y="107"/>
                  </a:lnTo>
                  <a:lnTo>
                    <a:pt x="1922" y="120"/>
                  </a:lnTo>
                  <a:lnTo>
                    <a:pt x="1888" y="137"/>
                  </a:lnTo>
                  <a:lnTo>
                    <a:pt x="1856" y="153"/>
                  </a:lnTo>
                  <a:lnTo>
                    <a:pt x="1826" y="169"/>
                  </a:lnTo>
                  <a:lnTo>
                    <a:pt x="1797" y="187"/>
                  </a:lnTo>
                  <a:lnTo>
                    <a:pt x="1769" y="205"/>
                  </a:lnTo>
                  <a:lnTo>
                    <a:pt x="1743" y="225"/>
                  </a:lnTo>
                  <a:lnTo>
                    <a:pt x="1717" y="245"/>
                  </a:lnTo>
                  <a:lnTo>
                    <a:pt x="1693" y="267"/>
                  </a:lnTo>
                  <a:lnTo>
                    <a:pt x="1669" y="290"/>
                  </a:lnTo>
                  <a:lnTo>
                    <a:pt x="1647" y="314"/>
                  </a:lnTo>
                  <a:lnTo>
                    <a:pt x="1628" y="337"/>
                  </a:lnTo>
                  <a:lnTo>
                    <a:pt x="1608" y="360"/>
                  </a:lnTo>
                  <a:lnTo>
                    <a:pt x="1590" y="383"/>
                  </a:lnTo>
                  <a:lnTo>
                    <a:pt x="1573" y="407"/>
                  </a:lnTo>
                  <a:lnTo>
                    <a:pt x="1556" y="431"/>
                  </a:lnTo>
                  <a:lnTo>
                    <a:pt x="1541" y="455"/>
                  </a:lnTo>
                  <a:lnTo>
                    <a:pt x="1525" y="479"/>
                  </a:lnTo>
                  <a:lnTo>
                    <a:pt x="1511" y="504"/>
                  </a:lnTo>
                  <a:lnTo>
                    <a:pt x="1497" y="529"/>
                  </a:lnTo>
                  <a:lnTo>
                    <a:pt x="1485" y="554"/>
                  </a:lnTo>
                  <a:lnTo>
                    <a:pt x="1472" y="579"/>
                  </a:lnTo>
                  <a:lnTo>
                    <a:pt x="1462" y="604"/>
                  </a:lnTo>
                  <a:lnTo>
                    <a:pt x="1451" y="630"/>
                  </a:lnTo>
                  <a:lnTo>
                    <a:pt x="1441" y="656"/>
                  </a:lnTo>
                  <a:lnTo>
                    <a:pt x="1433" y="681"/>
                  </a:lnTo>
                  <a:lnTo>
                    <a:pt x="1425" y="708"/>
                  </a:lnTo>
                  <a:lnTo>
                    <a:pt x="1417" y="735"/>
                  </a:lnTo>
                  <a:lnTo>
                    <a:pt x="1411" y="762"/>
                  </a:lnTo>
                  <a:lnTo>
                    <a:pt x="1405" y="788"/>
                  </a:lnTo>
                  <a:lnTo>
                    <a:pt x="1400" y="816"/>
                  </a:lnTo>
                  <a:lnTo>
                    <a:pt x="1396" y="843"/>
                  </a:lnTo>
                  <a:lnTo>
                    <a:pt x="1393" y="871"/>
                  </a:lnTo>
                  <a:lnTo>
                    <a:pt x="1390" y="898"/>
                  </a:lnTo>
                  <a:lnTo>
                    <a:pt x="1388" y="927"/>
                  </a:lnTo>
                  <a:lnTo>
                    <a:pt x="1388" y="954"/>
                  </a:lnTo>
                  <a:lnTo>
                    <a:pt x="1388" y="983"/>
                  </a:lnTo>
                  <a:lnTo>
                    <a:pt x="1388" y="1012"/>
                  </a:lnTo>
                  <a:lnTo>
                    <a:pt x="1389" y="1040"/>
                  </a:lnTo>
                  <a:lnTo>
                    <a:pt x="1392" y="1069"/>
                  </a:lnTo>
                  <a:lnTo>
                    <a:pt x="1395" y="1099"/>
                  </a:lnTo>
                  <a:lnTo>
                    <a:pt x="1400" y="1127"/>
                  </a:lnTo>
                  <a:lnTo>
                    <a:pt x="1404" y="1157"/>
                  </a:lnTo>
                  <a:lnTo>
                    <a:pt x="1413" y="1213"/>
                  </a:lnTo>
                  <a:lnTo>
                    <a:pt x="1421" y="1272"/>
                  </a:lnTo>
                  <a:lnTo>
                    <a:pt x="1429" y="1330"/>
                  </a:lnTo>
                  <a:lnTo>
                    <a:pt x="1436" y="1392"/>
                  </a:lnTo>
                  <a:lnTo>
                    <a:pt x="1443" y="1456"/>
                  </a:lnTo>
                  <a:lnTo>
                    <a:pt x="1450" y="1521"/>
                  </a:lnTo>
                  <a:lnTo>
                    <a:pt x="1456" y="1590"/>
                  </a:lnTo>
                  <a:lnTo>
                    <a:pt x="1460" y="1661"/>
                  </a:lnTo>
                  <a:lnTo>
                    <a:pt x="1464" y="1709"/>
                  </a:lnTo>
                  <a:lnTo>
                    <a:pt x="1466" y="1758"/>
                  </a:lnTo>
                  <a:lnTo>
                    <a:pt x="1467" y="1808"/>
                  </a:lnTo>
                  <a:lnTo>
                    <a:pt x="1467" y="1857"/>
                  </a:lnTo>
                  <a:lnTo>
                    <a:pt x="1467" y="1907"/>
                  </a:lnTo>
                  <a:lnTo>
                    <a:pt x="1466" y="1958"/>
                  </a:lnTo>
                  <a:lnTo>
                    <a:pt x="1464" y="2009"/>
                  </a:lnTo>
                  <a:lnTo>
                    <a:pt x="1462" y="2060"/>
                  </a:lnTo>
                  <a:lnTo>
                    <a:pt x="1459" y="2082"/>
                  </a:lnTo>
                  <a:lnTo>
                    <a:pt x="1457" y="2104"/>
                  </a:lnTo>
                  <a:lnTo>
                    <a:pt x="1455" y="2125"/>
                  </a:lnTo>
                  <a:lnTo>
                    <a:pt x="1451" y="2147"/>
                  </a:lnTo>
                  <a:lnTo>
                    <a:pt x="1447" y="2168"/>
                  </a:lnTo>
                  <a:lnTo>
                    <a:pt x="1442" y="2188"/>
                  </a:lnTo>
                  <a:lnTo>
                    <a:pt x="1436" y="2209"/>
                  </a:lnTo>
                  <a:lnTo>
                    <a:pt x="1431" y="2230"/>
                  </a:lnTo>
                  <a:lnTo>
                    <a:pt x="1425" y="2250"/>
                  </a:lnTo>
                  <a:lnTo>
                    <a:pt x="1417" y="2270"/>
                  </a:lnTo>
                  <a:lnTo>
                    <a:pt x="1410" y="2290"/>
                  </a:lnTo>
                  <a:lnTo>
                    <a:pt x="1401" y="2310"/>
                  </a:lnTo>
                  <a:lnTo>
                    <a:pt x="1393" y="2328"/>
                  </a:lnTo>
                  <a:lnTo>
                    <a:pt x="1384" y="2348"/>
                  </a:lnTo>
                  <a:lnTo>
                    <a:pt x="1373" y="2366"/>
                  </a:lnTo>
                  <a:lnTo>
                    <a:pt x="1363" y="2386"/>
                  </a:lnTo>
                  <a:lnTo>
                    <a:pt x="1351" y="2404"/>
                  </a:lnTo>
                  <a:lnTo>
                    <a:pt x="1339" y="2421"/>
                  </a:lnTo>
                  <a:lnTo>
                    <a:pt x="1327" y="2440"/>
                  </a:lnTo>
                  <a:lnTo>
                    <a:pt x="1314" y="2457"/>
                  </a:lnTo>
                  <a:lnTo>
                    <a:pt x="1300" y="2474"/>
                  </a:lnTo>
                  <a:lnTo>
                    <a:pt x="1286" y="2491"/>
                  </a:lnTo>
                  <a:lnTo>
                    <a:pt x="1271" y="2508"/>
                  </a:lnTo>
                  <a:lnTo>
                    <a:pt x="1256" y="2526"/>
                  </a:lnTo>
                  <a:lnTo>
                    <a:pt x="1240" y="2542"/>
                  </a:lnTo>
                  <a:lnTo>
                    <a:pt x="1224" y="2558"/>
                  </a:lnTo>
                  <a:lnTo>
                    <a:pt x="1207" y="2574"/>
                  </a:lnTo>
                  <a:lnTo>
                    <a:pt x="1189" y="2590"/>
                  </a:lnTo>
                  <a:lnTo>
                    <a:pt x="1152" y="2620"/>
                  </a:lnTo>
                  <a:lnTo>
                    <a:pt x="1112" y="2649"/>
                  </a:lnTo>
                  <a:lnTo>
                    <a:pt x="1068" y="2680"/>
                  </a:lnTo>
                  <a:lnTo>
                    <a:pt x="1022" y="2711"/>
                  </a:lnTo>
                  <a:lnTo>
                    <a:pt x="976" y="2741"/>
                  </a:lnTo>
                  <a:lnTo>
                    <a:pt x="930" y="2771"/>
                  </a:lnTo>
                  <a:lnTo>
                    <a:pt x="885" y="2800"/>
                  </a:lnTo>
                  <a:lnTo>
                    <a:pt x="839" y="2828"/>
                  </a:lnTo>
                  <a:lnTo>
                    <a:pt x="793" y="2857"/>
                  </a:lnTo>
                  <a:lnTo>
                    <a:pt x="747" y="2885"/>
                  </a:lnTo>
                  <a:lnTo>
                    <a:pt x="719" y="2902"/>
                  </a:lnTo>
                  <a:lnTo>
                    <a:pt x="692" y="2918"/>
                  </a:lnTo>
                  <a:lnTo>
                    <a:pt x="664" y="2935"/>
                  </a:lnTo>
                  <a:lnTo>
                    <a:pt x="637" y="2952"/>
                  </a:lnTo>
                  <a:lnTo>
                    <a:pt x="609" y="2969"/>
                  </a:lnTo>
                  <a:lnTo>
                    <a:pt x="582" y="2987"/>
                  </a:lnTo>
                  <a:lnTo>
                    <a:pt x="554" y="3004"/>
                  </a:lnTo>
                  <a:lnTo>
                    <a:pt x="527" y="3021"/>
                  </a:lnTo>
                  <a:lnTo>
                    <a:pt x="487" y="3049"/>
                  </a:lnTo>
                  <a:lnTo>
                    <a:pt x="448" y="3077"/>
                  </a:lnTo>
                  <a:lnTo>
                    <a:pt x="410" y="3107"/>
                  </a:lnTo>
                  <a:lnTo>
                    <a:pt x="374" y="3138"/>
                  </a:lnTo>
                  <a:lnTo>
                    <a:pt x="340" y="3169"/>
                  </a:lnTo>
                  <a:lnTo>
                    <a:pt x="308" y="3202"/>
                  </a:lnTo>
                  <a:lnTo>
                    <a:pt x="277" y="3236"/>
                  </a:lnTo>
                  <a:lnTo>
                    <a:pt x="247" y="3271"/>
                  </a:lnTo>
                  <a:lnTo>
                    <a:pt x="219" y="3307"/>
                  </a:lnTo>
                  <a:lnTo>
                    <a:pt x="194" y="3345"/>
                  </a:lnTo>
                  <a:lnTo>
                    <a:pt x="169" y="3382"/>
                  </a:lnTo>
                  <a:lnTo>
                    <a:pt x="147" y="3421"/>
                  </a:lnTo>
                  <a:lnTo>
                    <a:pt x="125" y="3462"/>
                  </a:lnTo>
                  <a:lnTo>
                    <a:pt x="107" y="3503"/>
                  </a:lnTo>
                  <a:lnTo>
                    <a:pt x="88" y="3545"/>
                  </a:lnTo>
                  <a:lnTo>
                    <a:pt x="74" y="3588"/>
                  </a:lnTo>
                  <a:lnTo>
                    <a:pt x="66" y="3609"/>
                  </a:lnTo>
                  <a:lnTo>
                    <a:pt x="60" y="3631"/>
                  </a:lnTo>
                  <a:lnTo>
                    <a:pt x="54" y="3651"/>
                  </a:lnTo>
                  <a:lnTo>
                    <a:pt x="49" y="3671"/>
                  </a:lnTo>
                  <a:lnTo>
                    <a:pt x="46" y="3690"/>
                  </a:lnTo>
                  <a:lnTo>
                    <a:pt x="43" y="3708"/>
                  </a:lnTo>
                  <a:lnTo>
                    <a:pt x="41" y="3726"/>
                  </a:lnTo>
                  <a:lnTo>
                    <a:pt x="40" y="3744"/>
                  </a:lnTo>
                  <a:lnTo>
                    <a:pt x="39" y="3761"/>
                  </a:lnTo>
                  <a:lnTo>
                    <a:pt x="39" y="3777"/>
                  </a:lnTo>
                  <a:lnTo>
                    <a:pt x="40" y="3792"/>
                  </a:lnTo>
                  <a:lnTo>
                    <a:pt x="43" y="3808"/>
                  </a:lnTo>
                  <a:lnTo>
                    <a:pt x="45" y="3823"/>
                  </a:lnTo>
                  <a:lnTo>
                    <a:pt x="48" y="3837"/>
                  </a:lnTo>
                  <a:lnTo>
                    <a:pt x="53" y="3850"/>
                  </a:lnTo>
                  <a:lnTo>
                    <a:pt x="57" y="3864"/>
                  </a:lnTo>
                  <a:lnTo>
                    <a:pt x="62" y="3878"/>
                  </a:lnTo>
                  <a:lnTo>
                    <a:pt x="69" y="3890"/>
                  </a:lnTo>
                  <a:lnTo>
                    <a:pt x="75" y="3903"/>
                  </a:lnTo>
                  <a:lnTo>
                    <a:pt x="83" y="3915"/>
                  </a:lnTo>
                  <a:lnTo>
                    <a:pt x="91" y="3927"/>
                  </a:lnTo>
                  <a:lnTo>
                    <a:pt x="99" y="3939"/>
                  </a:lnTo>
                  <a:lnTo>
                    <a:pt x="108" y="3950"/>
                  </a:lnTo>
                  <a:lnTo>
                    <a:pt x="118" y="3962"/>
                  </a:lnTo>
                  <a:lnTo>
                    <a:pt x="139" y="3983"/>
                  </a:lnTo>
                  <a:lnTo>
                    <a:pt x="163" y="4005"/>
                  </a:lnTo>
                  <a:lnTo>
                    <a:pt x="188" y="4027"/>
                  </a:lnTo>
                  <a:lnTo>
                    <a:pt x="216" y="4048"/>
                  </a:lnTo>
                  <a:lnTo>
                    <a:pt x="243" y="4067"/>
                  </a:lnTo>
                  <a:lnTo>
                    <a:pt x="271" y="4085"/>
                  </a:lnTo>
                  <a:lnTo>
                    <a:pt x="298" y="4102"/>
                  </a:lnTo>
                  <a:lnTo>
                    <a:pt x="327" y="4118"/>
                  </a:lnTo>
                  <a:lnTo>
                    <a:pt x="357" y="4132"/>
                  </a:lnTo>
                  <a:lnTo>
                    <a:pt x="387" y="4146"/>
                  </a:lnTo>
                  <a:lnTo>
                    <a:pt x="415" y="4160"/>
                  </a:lnTo>
                  <a:lnTo>
                    <a:pt x="446" y="4171"/>
                  </a:lnTo>
                  <a:lnTo>
                    <a:pt x="506" y="4194"/>
                  </a:lnTo>
                  <a:lnTo>
                    <a:pt x="566" y="4215"/>
                  </a:lnTo>
                  <a:lnTo>
                    <a:pt x="625" y="4233"/>
                  </a:lnTo>
                  <a:lnTo>
                    <a:pt x="683" y="4252"/>
                  </a:lnTo>
                  <a:lnTo>
                    <a:pt x="740" y="4269"/>
                  </a:lnTo>
                  <a:lnTo>
                    <a:pt x="800" y="4287"/>
                  </a:lnTo>
                  <a:lnTo>
                    <a:pt x="860" y="4305"/>
                  </a:lnTo>
                  <a:lnTo>
                    <a:pt x="921" y="4323"/>
                  </a:lnTo>
                  <a:lnTo>
                    <a:pt x="983" y="4340"/>
                  </a:lnTo>
                  <a:lnTo>
                    <a:pt x="1044" y="4357"/>
                  </a:lnTo>
                  <a:lnTo>
                    <a:pt x="1106" y="4372"/>
                  </a:lnTo>
                  <a:lnTo>
                    <a:pt x="1168" y="4387"/>
                  </a:lnTo>
                  <a:lnTo>
                    <a:pt x="1230" y="4401"/>
                  </a:lnTo>
                  <a:lnTo>
                    <a:pt x="1278" y="4410"/>
                  </a:lnTo>
                  <a:lnTo>
                    <a:pt x="1324" y="4418"/>
                  </a:lnTo>
                  <a:lnTo>
                    <a:pt x="1370" y="4424"/>
                  </a:lnTo>
                  <a:lnTo>
                    <a:pt x="1415" y="4430"/>
                  </a:lnTo>
                  <a:lnTo>
                    <a:pt x="1458" y="4433"/>
                  </a:lnTo>
                  <a:lnTo>
                    <a:pt x="1501" y="4436"/>
                  </a:lnTo>
                  <a:lnTo>
                    <a:pt x="1543" y="4438"/>
                  </a:lnTo>
                  <a:lnTo>
                    <a:pt x="1584" y="4438"/>
                  </a:lnTo>
                  <a:lnTo>
                    <a:pt x="1624" y="4436"/>
                  </a:lnTo>
                  <a:lnTo>
                    <a:pt x="1665" y="4434"/>
                  </a:lnTo>
                  <a:lnTo>
                    <a:pt x="1704" y="4431"/>
                  </a:lnTo>
                  <a:lnTo>
                    <a:pt x="1743" y="4426"/>
                  </a:lnTo>
                  <a:lnTo>
                    <a:pt x="1780" y="4419"/>
                  </a:lnTo>
                  <a:lnTo>
                    <a:pt x="1817" y="4412"/>
                  </a:lnTo>
                  <a:lnTo>
                    <a:pt x="1854" y="4403"/>
                  </a:lnTo>
                  <a:lnTo>
                    <a:pt x="1891" y="4394"/>
                  </a:lnTo>
                  <a:lnTo>
                    <a:pt x="1926" y="4383"/>
                  </a:lnTo>
                  <a:lnTo>
                    <a:pt x="1959" y="4369"/>
                  </a:lnTo>
                  <a:lnTo>
                    <a:pt x="1975" y="4362"/>
                  </a:lnTo>
                  <a:lnTo>
                    <a:pt x="1990" y="4354"/>
                  </a:lnTo>
                  <a:lnTo>
                    <a:pt x="2005" y="4346"/>
                  </a:lnTo>
                  <a:lnTo>
                    <a:pt x="2020" y="4338"/>
                  </a:lnTo>
                  <a:lnTo>
                    <a:pt x="2034" y="4329"/>
                  </a:lnTo>
                  <a:lnTo>
                    <a:pt x="2047" y="4319"/>
                  </a:lnTo>
                  <a:lnTo>
                    <a:pt x="2060" y="4310"/>
                  </a:lnTo>
                  <a:lnTo>
                    <a:pt x="2072" y="4300"/>
                  </a:lnTo>
                  <a:lnTo>
                    <a:pt x="2084" y="4288"/>
                  </a:lnTo>
                  <a:lnTo>
                    <a:pt x="2096" y="4278"/>
                  </a:lnTo>
                  <a:lnTo>
                    <a:pt x="2106" y="4267"/>
                  </a:lnTo>
                  <a:lnTo>
                    <a:pt x="2117" y="4255"/>
                  </a:lnTo>
                  <a:lnTo>
                    <a:pt x="2127" y="4243"/>
                  </a:lnTo>
                  <a:lnTo>
                    <a:pt x="2136" y="4230"/>
                  </a:lnTo>
                  <a:lnTo>
                    <a:pt x="2145" y="4216"/>
                  </a:lnTo>
                  <a:lnTo>
                    <a:pt x="2154" y="4202"/>
                  </a:lnTo>
                  <a:lnTo>
                    <a:pt x="2162" y="4189"/>
                  </a:lnTo>
                  <a:lnTo>
                    <a:pt x="2169" y="4174"/>
                  </a:lnTo>
                  <a:lnTo>
                    <a:pt x="2176" y="4159"/>
                  </a:lnTo>
                  <a:lnTo>
                    <a:pt x="2183" y="4144"/>
                  </a:lnTo>
                  <a:lnTo>
                    <a:pt x="2189" y="4128"/>
                  </a:lnTo>
                  <a:lnTo>
                    <a:pt x="2195" y="4112"/>
                  </a:lnTo>
                  <a:lnTo>
                    <a:pt x="2200" y="4095"/>
                  </a:lnTo>
                  <a:lnTo>
                    <a:pt x="2205" y="4077"/>
                  </a:lnTo>
                  <a:lnTo>
                    <a:pt x="2213" y="4042"/>
                  </a:lnTo>
                  <a:lnTo>
                    <a:pt x="2219" y="4004"/>
                  </a:lnTo>
                  <a:lnTo>
                    <a:pt x="2224" y="3965"/>
                  </a:lnTo>
                  <a:lnTo>
                    <a:pt x="2232" y="3926"/>
                  </a:lnTo>
                  <a:lnTo>
                    <a:pt x="2240" y="3887"/>
                  </a:lnTo>
                  <a:lnTo>
                    <a:pt x="2248" y="3849"/>
                  </a:lnTo>
                  <a:lnTo>
                    <a:pt x="2255" y="3819"/>
                  </a:lnTo>
                  <a:lnTo>
                    <a:pt x="2262" y="3790"/>
                  </a:lnTo>
                  <a:lnTo>
                    <a:pt x="2268" y="3760"/>
                  </a:lnTo>
                  <a:lnTo>
                    <a:pt x="2274" y="3729"/>
                  </a:lnTo>
                  <a:lnTo>
                    <a:pt x="2278" y="3707"/>
                  </a:lnTo>
                  <a:lnTo>
                    <a:pt x="2283" y="3684"/>
                  </a:lnTo>
                  <a:lnTo>
                    <a:pt x="2289" y="3662"/>
                  </a:lnTo>
                  <a:lnTo>
                    <a:pt x="2294" y="3642"/>
                  </a:lnTo>
                  <a:lnTo>
                    <a:pt x="2301" y="3621"/>
                  </a:lnTo>
                  <a:lnTo>
                    <a:pt x="2308" y="3601"/>
                  </a:lnTo>
                  <a:lnTo>
                    <a:pt x="2316" y="3581"/>
                  </a:lnTo>
                  <a:lnTo>
                    <a:pt x="2324" y="3562"/>
                  </a:lnTo>
                  <a:lnTo>
                    <a:pt x="2333" y="3543"/>
                  </a:lnTo>
                  <a:lnTo>
                    <a:pt x="2344" y="3525"/>
                  </a:lnTo>
                  <a:lnTo>
                    <a:pt x="2354" y="3507"/>
                  </a:lnTo>
                  <a:lnTo>
                    <a:pt x="2366" y="3490"/>
                  </a:lnTo>
                  <a:lnTo>
                    <a:pt x="2377" y="3473"/>
                  </a:lnTo>
                  <a:lnTo>
                    <a:pt x="2390" y="3457"/>
                  </a:lnTo>
                  <a:lnTo>
                    <a:pt x="2402" y="3441"/>
                  </a:lnTo>
                  <a:lnTo>
                    <a:pt x="2416" y="3426"/>
                  </a:lnTo>
                  <a:lnTo>
                    <a:pt x="2430" y="3411"/>
                  </a:lnTo>
                  <a:lnTo>
                    <a:pt x="2445" y="3396"/>
                  </a:lnTo>
                  <a:lnTo>
                    <a:pt x="2461" y="3382"/>
                  </a:lnTo>
                  <a:lnTo>
                    <a:pt x="2477" y="3369"/>
                  </a:lnTo>
                  <a:lnTo>
                    <a:pt x="2494" y="3355"/>
                  </a:lnTo>
                  <a:lnTo>
                    <a:pt x="2511" y="3342"/>
                  </a:lnTo>
                  <a:lnTo>
                    <a:pt x="2530" y="3331"/>
                  </a:lnTo>
                  <a:lnTo>
                    <a:pt x="2548" y="3318"/>
                  </a:lnTo>
                  <a:lnTo>
                    <a:pt x="2567" y="3308"/>
                  </a:lnTo>
                  <a:lnTo>
                    <a:pt x="2588" y="3296"/>
                  </a:lnTo>
                  <a:lnTo>
                    <a:pt x="2609" y="3286"/>
                  </a:lnTo>
                  <a:lnTo>
                    <a:pt x="2630" y="3276"/>
                  </a:lnTo>
                  <a:lnTo>
                    <a:pt x="2652" y="3267"/>
                  </a:lnTo>
                  <a:lnTo>
                    <a:pt x="2675" y="3257"/>
                  </a:lnTo>
                  <a:lnTo>
                    <a:pt x="2698" y="3249"/>
                  </a:lnTo>
                  <a:lnTo>
                    <a:pt x="2722" y="3240"/>
                  </a:lnTo>
                  <a:lnTo>
                    <a:pt x="2786" y="3220"/>
                  </a:lnTo>
                  <a:lnTo>
                    <a:pt x="2847" y="3198"/>
                  </a:lnTo>
                  <a:lnTo>
                    <a:pt x="2905" y="3175"/>
                  </a:lnTo>
                  <a:lnTo>
                    <a:pt x="2961" y="3151"/>
                  </a:lnTo>
                  <a:lnTo>
                    <a:pt x="2987" y="3139"/>
                  </a:lnTo>
                  <a:lnTo>
                    <a:pt x="3014" y="3125"/>
                  </a:lnTo>
                  <a:lnTo>
                    <a:pt x="3040" y="3113"/>
                  </a:lnTo>
                  <a:lnTo>
                    <a:pt x="3065" y="3098"/>
                  </a:lnTo>
                  <a:lnTo>
                    <a:pt x="3089" y="3084"/>
                  </a:lnTo>
                  <a:lnTo>
                    <a:pt x="3115" y="3068"/>
                  </a:lnTo>
                  <a:lnTo>
                    <a:pt x="3138" y="3052"/>
                  </a:lnTo>
                  <a:lnTo>
                    <a:pt x="3162" y="3036"/>
                  </a:lnTo>
                  <a:lnTo>
                    <a:pt x="3182" y="3020"/>
                  </a:lnTo>
                  <a:lnTo>
                    <a:pt x="3203" y="3004"/>
                  </a:lnTo>
                  <a:lnTo>
                    <a:pt x="3222" y="2987"/>
                  </a:lnTo>
                  <a:lnTo>
                    <a:pt x="3242" y="2969"/>
                  </a:lnTo>
                  <a:lnTo>
                    <a:pt x="3261" y="2952"/>
                  </a:lnTo>
                  <a:lnTo>
                    <a:pt x="3280" y="2934"/>
                  </a:lnTo>
                  <a:lnTo>
                    <a:pt x="3297" y="2916"/>
                  </a:lnTo>
                  <a:lnTo>
                    <a:pt x="3314" y="2897"/>
                  </a:lnTo>
                  <a:lnTo>
                    <a:pt x="3349" y="2859"/>
                  </a:lnTo>
                  <a:lnTo>
                    <a:pt x="3380" y="2820"/>
                  </a:lnTo>
                  <a:lnTo>
                    <a:pt x="3411" y="2780"/>
                  </a:lnTo>
                  <a:lnTo>
                    <a:pt x="3438" y="2740"/>
                  </a:lnTo>
                  <a:lnTo>
                    <a:pt x="3466" y="2699"/>
                  </a:lnTo>
                  <a:lnTo>
                    <a:pt x="3492" y="2658"/>
                  </a:lnTo>
                  <a:lnTo>
                    <a:pt x="3516" y="2615"/>
                  </a:lnTo>
                  <a:lnTo>
                    <a:pt x="3540" y="2574"/>
                  </a:lnTo>
                  <a:lnTo>
                    <a:pt x="3584" y="2490"/>
                  </a:lnTo>
                  <a:lnTo>
                    <a:pt x="3625" y="2407"/>
                  </a:lnTo>
                  <a:lnTo>
                    <a:pt x="3650" y="2355"/>
                  </a:lnTo>
                  <a:lnTo>
                    <a:pt x="3673" y="2301"/>
                  </a:lnTo>
                  <a:lnTo>
                    <a:pt x="3695" y="2247"/>
                  </a:lnTo>
                  <a:lnTo>
                    <a:pt x="3715" y="2193"/>
                  </a:lnTo>
                  <a:lnTo>
                    <a:pt x="3732" y="2139"/>
                  </a:lnTo>
                  <a:lnTo>
                    <a:pt x="3748" y="2085"/>
                  </a:lnTo>
                  <a:lnTo>
                    <a:pt x="3762" y="2031"/>
                  </a:lnTo>
                  <a:lnTo>
                    <a:pt x="3774" y="1976"/>
                  </a:lnTo>
                  <a:lnTo>
                    <a:pt x="3784" y="1922"/>
                  </a:lnTo>
                  <a:lnTo>
                    <a:pt x="3794" y="1868"/>
                  </a:lnTo>
                  <a:lnTo>
                    <a:pt x="3799" y="1813"/>
                  </a:lnTo>
                  <a:lnTo>
                    <a:pt x="3805" y="1758"/>
                  </a:lnTo>
                  <a:lnTo>
                    <a:pt x="3807" y="1704"/>
                  </a:lnTo>
                  <a:lnTo>
                    <a:pt x="3809" y="1649"/>
                  </a:lnTo>
                  <a:lnTo>
                    <a:pt x="3807" y="1595"/>
                  </a:lnTo>
                  <a:lnTo>
                    <a:pt x="3805" y="1540"/>
                  </a:lnTo>
                  <a:lnTo>
                    <a:pt x="3803" y="1509"/>
                  </a:lnTo>
                  <a:lnTo>
                    <a:pt x="3801" y="1480"/>
                  </a:lnTo>
                  <a:lnTo>
                    <a:pt x="3797" y="1450"/>
                  </a:lnTo>
                  <a:lnTo>
                    <a:pt x="3793" y="1421"/>
                  </a:lnTo>
                  <a:lnTo>
                    <a:pt x="3789" y="1392"/>
                  </a:lnTo>
                  <a:lnTo>
                    <a:pt x="3783" y="1365"/>
                  </a:lnTo>
                  <a:lnTo>
                    <a:pt x="3778" y="1337"/>
                  </a:lnTo>
                  <a:lnTo>
                    <a:pt x="3772" y="1310"/>
                  </a:lnTo>
                  <a:lnTo>
                    <a:pt x="3765" y="1283"/>
                  </a:lnTo>
                  <a:lnTo>
                    <a:pt x="3758" y="1258"/>
                  </a:lnTo>
                  <a:lnTo>
                    <a:pt x="3751" y="1232"/>
                  </a:lnTo>
                  <a:lnTo>
                    <a:pt x="3742" y="1208"/>
                  </a:lnTo>
                  <a:lnTo>
                    <a:pt x="3734" y="1184"/>
                  </a:lnTo>
                  <a:lnTo>
                    <a:pt x="3724" y="1160"/>
                  </a:lnTo>
                  <a:lnTo>
                    <a:pt x="3715" y="1136"/>
                  </a:lnTo>
                  <a:lnTo>
                    <a:pt x="3704" y="1113"/>
                  </a:lnTo>
                  <a:lnTo>
                    <a:pt x="3693" y="1091"/>
                  </a:lnTo>
                  <a:lnTo>
                    <a:pt x="3681" y="1069"/>
                  </a:lnTo>
                  <a:lnTo>
                    <a:pt x="3669" y="1047"/>
                  </a:lnTo>
                  <a:lnTo>
                    <a:pt x="3656" y="1025"/>
                  </a:lnTo>
                  <a:lnTo>
                    <a:pt x="3642" y="1005"/>
                  </a:lnTo>
                  <a:lnTo>
                    <a:pt x="3628" y="985"/>
                  </a:lnTo>
                  <a:lnTo>
                    <a:pt x="3614" y="966"/>
                  </a:lnTo>
                  <a:lnTo>
                    <a:pt x="3599" y="946"/>
                  </a:lnTo>
                  <a:lnTo>
                    <a:pt x="3583" y="927"/>
                  </a:lnTo>
                  <a:lnTo>
                    <a:pt x="3567" y="908"/>
                  </a:lnTo>
                  <a:lnTo>
                    <a:pt x="3549" y="890"/>
                  </a:lnTo>
                  <a:lnTo>
                    <a:pt x="3532" y="873"/>
                  </a:lnTo>
                  <a:lnTo>
                    <a:pt x="3514" y="856"/>
                  </a:lnTo>
                  <a:lnTo>
                    <a:pt x="3495" y="838"/>
                  </a:lnTo>
                  <a:lnTo>
                    <a:pt x="3476" y="821"/>
                  </a:lnTo>
                  <a:lnTo>
                    <a:pt x="3455" y="805"/>
                  </a:lnTo>
                  <a:lnTo>
                    <a:pt x="3390" y="754"/>
                  </a:lnTo>
                  <a:lnTo>
                    <a:pt x="3326" y="701"/>
                  </a:lnTo>
                  <a:lnTo>
                    <a:pt x="3263" y="647"/>
                  </a:lnTo>
                  <a:lnTo>
                    <a:pt x="3201" y="592"/>
                  </a:lnTo>
                  <a:lnTo>
                    <a:pt x="3139" y="538"/>
                  </a:lnTo>
                  <a:lnTo>
                    <a:pt x="3079" y="482"/>
                  </a:lnTo>
                  <a:lnTo>
                    <a:pt x="3021" y="426"/>
                  </a:lnTo>
                  <a:lnTo>
                    <a:pt x="2962" y="369"/>
                  </a:lnTo>
                  <a:lnTo>
                    <a:pt x="2939" y="346"/>
                  </a:lnTo>
                  <a:lnTo>
                    <a:pt x="2915" y="323"/>
                  </a:lnTo>
                  <a:lnTo>
                    <a:pt x="2891" y="302"/>
                  </a:lnTo>
                  <a:lnTo>
                    <a:pt x="2867" y="281"/>
                  </a:lnTo>
                  <a:lnTo>
                    <a:pt x="2844" y="262"/>
                  </a:lnTo>
                  <a:lnTo>
                    <a:pt x="2820" y="242"/>
                  </a:lnTo>
                  <a:lnTo>
                    <a:pt x="2796" y="225"/>
                  </a:lnTo>
                  <a:lnTo>
                    <a:pt x="2772" y="208"/>
                  </a:lnTo>
                  <a:lnTo>
                    <a:pt x="2747" y="190"/>
                  </a:lnTo>
                  <a:lnTo>
                    <a:pt x="2723" y="175"/>
                  </a:lnTo>
                  <a:lnTo>
                    <a:pt x="2699" y="161"/>
                  </a:lnTo>
                  <a:lnTo>
                    <a:pt x="2675" y="147"/>
                  </a:lnTo>
                  <a:lnTo>
                    <a:pt x="2651" y="134"/>
                  </a:lnTo>
                  <a:lnTo>
                    <a:pt x="2626" y="122"/>
                  </a:lnTo>
                  <a:lnTo>
                    <a:pt x="2602" y="111"/>
                  </a:lnTo>
                  <a:lnTo>
                    <a:pt x="2578" y="100"/>
                  </a:lnTo>
                  <a:lnTo>
                    <a:pt x="2552" y="91"/>
                  </a:lnTo>
                  <a:lnTo>
                    <a:pt x="2527" y="83"/>
                  </a:lnTo>
                  <a:lnTo>
                    <a:pt x="2503" y="75"/>
                  </a:lnTo>
                  <a:lnTo>
                    <a:pt x="2478" y="67"/>
                  </a:lnTo>
                  <a:lnTo>
                    <a:pt x="2453" y="61"/>
                  </a:lnTo>
                  <a:lnTo>
                    <a:pt x="2427" y="55"/>
                  </a:lnTo>
                  <a:lnTo>
                    <a:pt x="2401" y="50"/>
                  </a:lnTo>
                  <a:lnTo>
                    <a:pt x="2376" y="47"/>
                  </a:lnTo>
                  <a:lnTo>
                    <a:pt x="2349" y="44"/>
                  </a:lnTo>
                  <a:lnTo>
                    <a:pt x="2324" y="41"/>
                  </a:lnTo>
                  <a:lnTo>
                    <a:pt x="2298" y="40"/>
                  </a:lnTo>
                  <a:lnTo>
                    <a:pt x="2271" y="40"/>
                  </a:lnTo>
                  <a:lnTo>
                    <a:pt x="2245" y="40"/>
                  </a:lnTo>
                  <a:lnTo>
                    <a:pt x="2218" y="41"/>
                  </a:lnTo>
                  <a:lnTo>
                    <a:pt x="2191" y="44"/>
                  </a:lnTo>
                  <a:lnTo>
                    <a:pt x="2164" y="46"/>
                  </a:lnTo>
                  <a:lnTo>
                    <a:pt x="2157" y="45"/>
                  </a:lnTo>
                  <a:close/>
                  <a:moveTo>
                    <a:pt x="1571" y="4478"/>
                  </a:moveTo>
                  <a:lnTo>
                    <a:pt x="1529" y="4477"/>
                  </a:lnTo>
                  <a:lnTo>
                    <a:pt x="1488" y="4475"/>
                  </a:lnTo>
                  <a:lnTo>
                    <a:pt x="1446" y="4472"/>
                  </a:lnTo>
                  <a:lnTo>
                    <a:pt x="1403" y="4467"/>
                  </a:lnTo>
                  <a:lnTo>
                    <a:pt x="1359" y="4463"/>
                  </a:lnTo>
                  <a:lnTo>
                    <a:pt x="1315" y="4456"/>
                  </a:lnTo>
                  <a:lnTo>
                    <a:pt x="1269" y="4448"/>
                  </a:lnTo>
                  <a:lnTo>
                    <a:pt x="1222" y="4439"/>
                  </a:lnTo>
                  <a:lnTo>
                    <a:pt x="1160" y="4426"/>
                  </a:lnTo>
                  <a:lnTo>
                    <a:pt x="1097" y="4411"/>
                  </a:lnTo>
                  <a:lnTo>
                    <a:pt x="1035" y="4395"/>
                  </a:lnTo>
                  <a:lnTo>
                    <a:pt x="973" y="4378"/>
                  </a:lnTo>
                  <a:lnTo>
                    <a:pt x="911" y="4361"/>
                  </a:lnTo>
                  <a:lnTo>
                    <a:pt x="850" y="4342"/>
                  </a:lnTo>
                  <a:lnTo>
                    <a:pt x="788" y="4325"/>
                  </a:lnTo>
                  <a:lnTo>
                    <a:pt x="729" y="4307"/>
                  </a:lnTo>
                  <a:lnTo>
                    <a:pt x="671" y="4290"/>
                  </a:lnTo>
                  <a:lnTo>
                    <a:pt x="613" y="4271"/>
                  </a:lnTo>
                  <a:lnTo>
                    <a:pt x="552" y="4252"/>
                  </a:lnTo>
                  <a:lnTo>
                    <a:pt x="491" y="4231"/>
                  </a:lnTo>
                  <a:lnTo>
                    <a:pt x="429" y="4208"/>
                  </a:lnTo>
                  <a:lnTo>
                    <a:pt x="398" y="4196"/>
                  </a:lnTo>
                  <a:lnTo>
                    <a:pt x="368" y="4182"/>
                  </a:lnTo>
                  <a:lnTo>
                    <a:pt x="337" y="4167"/>
                  </a:lnTo>
                  <a:lnTo>
                    <a:pt x="308" y="4152"/>
                  </a:lnTo>
                  <a:lnTo>
                    <a:pt x="278" y="4136"/>
                  </a:lnTo>
                  <a:lnTo>
                    <a:pt x="249" y="4118"/>
                  </a:lnTo>
                  <a:lnTo>
                    <a:pt x="220" y="4099"/>
                  </a:lnTo>
                  <a:lnTo>
                    <a:pt x="193" y="4080"/>
                  </a:lnTo>
                  <a:lnTo>
                    <a:pt x="163" y="4057"/>
                  </a:lnTo>
                  <a:lnTo>
                    <a:pt x="135" y="4034"/>
                  </a:lnTo>
                  <a:lnTo>
                    <a:pt x="110" y="4010"/>
                  </a:lnTo>
                  <a:lnTo>
                    <a:pt x="87" y="3986"/>
                  </a:lnTo>
                  <a:lnTo>
                    <a:pt x="76" y="3974"/>
                  </a:lnTo>
                  <a:lnTo>
                    <a:pt x="67" y="3962"/>
                  </a:lnTo>
                  <a:lnTo>
                    <a:pt x="56" y="3948"/>
                  </a:lnTo>
                  <a:lnTo>
                    <a:pt x="48" y="3935"/>
                  </a:lnTo>
                  <a:lnTo>
                    <a:pt x="40" y="3921"/>
                  </a:lnTo>
                  <a:lnTo>
                    <a:pt x="32" y="3908"/>
                  </a:lnTo>
                  <a:lnTo>
                    <a:pt x="27" y="3894"/>
                  </a:lnTo>
                  <a:lnTo>
                    <a:pt x="20" y="3879"/>
                  </a:lnTo>
                  <a:lnTo>
                    <a:pt x="15" y="3864"/>
                  </a:lnTo>
                  <a:lnTo>
                    <a:pt x="10" y="3848"/>
                  </a:lnTo>
                  <a:lnTo>
                    <a:pt x="7" y="3833"/>
                  </a:lnTo>
                  <a:lnTo>
                    <a:pt x="4" y="3816"/>
                  </a:lnTo>
                  <a:lnTo>
                    <a:pt x="1" y="3800"/>
                  </a:lnTo>
                  <a:lnTo>
                    <a:pt x="0" y="3783"/>
                  </a:lnTo>
                  <a:lnTo>
                    <a:pt x="0" y="3764"/>
                  </a:lnTo>
                  <a:lnTo>
                    <a:pt x="0" y="3746"/>
                  </a:lnTo>
                  <a:lnTo>
                    <a:pt x="1" y="3726"/>
                  </a:lnTo>
                  <a:lnTo>
                    <a:pt x="4" y="3707"/>
                  </a:lnTo>
                  <a:lnTo>
                    <a:pt x="7" y="3687"/>
                  </a:lnTo>
                  <a:lnTo>
                    <a:pt x="10" y="3666"/>
                  </a:lnTo>
                  <a:lnTo>
                    <a:pt x="15" y="3644"/>
                  </a:lnTo>
                  <a:lnTo>
                    <a:pt x="21" y="3622"/>
                  </a:lnTo>
                  <a:lnTo>
                    <a:pt x="28" y="3599"/>
                  </a:lnTo>
                  <a:lnTo>
                    <a:pt x="36" y="3575"/>
                  </a:lnTo>
                  <a:lnTo>
                    <a:pt x="52" y="3530"/>
                  </a:lnTo>
                  <a:lnTo>
                    <a:pt x="70" y="3487"/>
                  </a:lnTo>
                  <a:lnTo>
                    <a:pt x="91" y="3444"/>
                  </a:lnTo>
                  <a:lnTo>
                    <a:pt x="113" y="3403"/>
                  </a:lnTo>
                  <a:lnTo>
                    <a:pt x="135" y="3362"/>
                  </a:lnTo>
                  <a:lnTo>
                    <a:pt x="161" y="3323"/>
                  </a:lnTo>
                  <a:lnTo>
                    <a:pt x="187" y="3284"/>
                  </a:lnTo>
                  <a:lnTo>
                    <a:pt x="216" y="3247"/>
                  </a:lnTo>
                  <a:lnTo>
                    <a:pt x="247" y="3210"/>
                  </a:lnTo>
                  <a:lnTo>
                    <a:pt x="279" y="3176"/>
                  </a:lnTo>
                  <a:lnTo>
                    <a:pt x="312" y="3142"/>
                  </a:lnTo>
                  <a:lnTo>
                    <a:pt x="348" y="3108"/>
                  </a:lnTo>
                  <a:lnTo>
                    <a:pt x="384" y="3077"/>
                  </a:lnTo>
                  <a:lnTo>
                    <a:pt x="423" y="3046"/>
                  </a:lnTo>
                  <a:lnTo>
                    <a:pt x="464" y="3017"/>
                  </a:lnTo>
                  <a:lnTo>
                    <a:pt x="506" y="2989"/>
                  </a:lnTo>
                  <a:lnTo>
                    <a:pt x="534" y="2971"/>
                  </a:lnTo>
                  <a:lnTo>
                    <a:pt x="561" y="2953"/>
                  </a:lnTo>
                  <a:lnTo>
                    <a:pt x="589" y="2936"/>
                  </a:lnTo>
                  <a:lnTo>
                    <a:pt x="616" y="2919"/>
                  </a:lnTo>
                  <a:lnTo>
                    <a:pt x="644" y="2902"/>
                  </a:lnTo>
                  <a:lnTo>
                    <a:pt x="671" y="2885"/>
                  </a:lnTo>
                  <a:lnTo>
                    <a:pt x="699" y="2867"/>
                  </a:lnTo>
                  <a:lnTo>
                    <a:pt x="726" y="2851"/>
                  </a:lnTo>
                  <a:lnTo>
                    <a:pt x="772" y="2824"/>
                  </a:lnTo>
                  <a:lnTo>
                    <a:pt x="818" y="2795"/>
                  </a:lnTo>
                  <a:lnTo>
                    <a:pt x="864" y="2766"/>
                  </a:lnTo>
                  <a:lnTo>
                    <a:pt x="910" y="2738"/>
                  </a:lnTo>
                  <a:lnTo>
                    <a:pt x="955" y="2708"/>
                  </a:lnTo>
                  <a:lnTo>
                    <a:pt x="1000" y="2678"/>
                  </a:lnTo>
                  <a:lnTo>
                    <a:pt x="1045" y="2648"/>
                  </a:lnTo>
                  <a:lnTo>
                    <a:pt x="1089" y="2617"/>
                  </a:lnTo>
                  <a:lnTo>
                    <a:pt x="1127" y="2589"/>
                  </a:lnTo>
                  <a:lnTo>
                    <a:pt x="1162" y="2560"/>
                  </a:lnTo>
                  <a:lnTo>
                    <a:pt x="1195" y="2530"/>
                  </a:lnTo>
                  <a:lnTo>
                    <a:pt x="1226" y="2499"/>
                  </a:lnTo>
                  <a:lnTo>
                    <a:pt x="1241" y="2483"/>
                  </a:lnTo>
                  <a:lnTo>
                    <a:pt x="1255" y="2467"/>
                  </a:lnTo>
                  <a:lnTo>
                    <a:pt x="1269" y="2451"/>
                  </a:lnTo>
                  <a:lnTo>
                    <a:pt x="1281" y="2434"/>
                  </a:lnTo>
                  <a:lnTo>
                    <a:pt x="1294" y="2418"/>
                  </a:lnTo>
                  <a:lnTo>
                    <a:pt x="1306" y="2401"/>
                  </a:lnTo>
                  <a:lnTo>
                    <a:pt x="1317" y="2383"/>
                  </a:lnTo>
                  <a:lnTo>
                    <a:pt x="1327" y="2366"/>
                  </a:lnTo>
                  <a:lnTo>
                    <a:pt x="1338" y="2349"/>
                  </a:lnTo>
                  <a:lnTo>
                    <a:pt x="1348" y="2331"/>
                  </a:lnTo>
                  <a:lnTo>
                    <a:pt x="1356" y="2312"/>
                  </a:lnTo>
                  <a:lnTo>
                    <a:pt x="1365" y="2294"/>
                  </a:lnTo>
                  <a:lnTo>
                    <a:pt x="1373" y="2276"/>
                  </a:lnTo>
                  <a:lnTo>
                    <a:pt x="1380" y="2257"/>
                  </a:lnTo>
                  <a:lnTo>
                    <a:pt x="1387" y="2238"/>
                  </a:lnTo>
                  <a:lnTo>
                    <a:pt x="1393" y="2218"/>
                  </a:lnTo>
                  <a:lnTo>
                    <a:pt x="1398" y="2200"/>
                  </a:lnTo>
                  <a:lnTo>
                    <a:pt x="1403" y="2179"/>
                  </a:lnTo>
                  <a:lnTo>
                    <a:pt x="1408" y="2160"/>
                  </a:lnTo>
                  <a:lnTo>
                    <a:pt x="1412" y="2140"/>
                  </a:lnTo>
                  <a:lnTo>
                    <a:pt x="1416" y="2120"/>
                  </a:lnTo>
                  <a:lnTo>
                    <a:pt x="1418" y="2099"/>
                  </a:lnTo>
                  <a:lnTo>
                    <a:pt x="1420" y="2078"/>
                  </a:lnTo>
                  <a:lnTo>
                    <a:pt x="1421" y="2058"/>
                  </a:lnTo>
                  <a:lnTo>
                    <a:pt x="1425" y="2007"/>
                  </a:lnTo>
                  <a:lnTo>
                    <a:pt x="1426" y="1957"/>
                  </a:lnTo>
                  <a:lnTo>
                    <a:pt x="1427" y="1907"/>
                  </a:lnTo>
                  <a:lnTo>
                    <a:pt x="1428" y="1857"/>
                  </a:lnTo>
                  <a:lnTo>
                    <a:pt x="1427" y="1808"/>
                  </a:lnTo>
                  <a:lnTo>
                    <a:pt x="1426" y="1759"/>
                  </a:lnTo>
                  <a:lnTo>
                    <a:pt x="1424" y="1711"/>
                  </a:lnTo>
                  <a:lnTo>
                    <a:pt x="1421" y="1663"/>
                  </a:lnTo>
                  <a:lnTo>
                    <a:pt x="1416" y="1592"/>
                  </a:lnTo>
                  <a:lnTo>
                    <a:pt x="1411" y="1524"/>
                  </a:lnTo>
                  <a:lnTo>
                    <a:pt x="1404" y="1459"/>
                  </a:lnTo>
                  <a:lnTo>
                    <a:pt x="1397" y="1397"/>
                  </a:lnTo>
                  <a:lnTo>
                    <a:pt x="1390" y="1336"/>
                  </a:lnTo>
                  <a:lnTo>
                    <a:pt x="1382" y="1278"/>
                  </a:lnTo>
                  <a:lnTo>
                    <a:pt x="1374" y="1220"/>
                  </a:lnTo>
                  <a:lnTo>
                    <a:pt x="1365" y="1164"/>
                  </a:lnTo>
                  <a:lnTo>
                    <a:pt x="1361" y="1133"/>
                  </a:lnTo>
                  <a:lnTo>
                    <a:pt x="1356" y="1103"/>
                  </a:lnTo>
                  <a:lnTo>
                    <a:pt x="1353" y="1072"/>
                  </a:lnTo>
                  <a:lnTo>
                    <a:pt x="1350" y="1043"/>
                  </a:lnTo>
                  <a:lnTo>
                    <a:pt x="1349" y="1013"/>
                  </a:lnTo>
                  <a:lnTo>
                    <a:pt x="1348" y="983"/>
                  </a:lnTo>
                  <a:lnTo>
                    <a:pt x="1348" y="953"/>
                  </a:lnTo>
                  <a:lnTo>
                    <a:pt x="1349" y="924"/>
                  </a:lnTo>
                  <a:lnTo>
                    <a:pt x="1351" y="895"/>
                  </a:lnTo>
                  <a:lnTo>
                    <a:pt x="1354" y="866"/>
                  </a:lnTo>
                  <a:lnTo>
                    <a:pt x="1357" y="837"/>
                  </a:lnTo>
                  <a:lnTo>
                    <a:pt x="1361" y="809"/>
                  </a:lnTo>
                  <a:lnTo>
                    <a:pt x="1366" y="781"/>
                  </a:lnTo>
                  <a:lnTo>
                    <a:pt x="1372" y="752"/>
                  </a:lnTo>
                  <a:lnTo>
                    <a:pt x="1379" y="725"/>
                  </a:lnTo>
                  <a:lnTo>
                    <a:pt x="1386" y="697"/>
                  </a:lnTo>
                  <a:lnTo>
                    <a:pt x="1395" y="670"/>
                  </a:lnTo>
                  <a:lnTo>
                    <a:pt x="1404" y="642"/>
                  </a:lnTo>
                  <a:lnTo>
                    <a:pt x="1413" y="616"/>
                  </a:lnTo>
                  <a:lnTo>
                    <a:pt x="1425" y="590"/>
                  </a:lnTo>
                  <a:lnTo>
                    <a:pt x="1436" y="563"/>
                  </a:lnTo>
                  <a:lnTo>
                    <a:pt x="1449" y="537"/>
                  </a:lnTo>
                  <a:lnTo>
                    <a:pt x="1462" y="510"/>
                  </a:lnTo>
                  <a:lnTo>
                    <a:pt x="1476" y="485"/>
                  </a:lnTo>
                  <a:lnTo>
                    <a:pt x="1491" y="460"/>
                  </a:lnTo>
                  <a:lnTo>
                    <a:pt x="1506" y="435"/>
                  </a:lnTo>
                  <a:lnTo>
                    <a:pt x="1524" y="409"/>
                  </a:lnTo>
                  <a:lnTo>
                    <a:pt x="1541" y="384"/>
                  </a:lnTo>
                  <a:lnTo>
                    <a:pt x="1559" y="360"/>
                  </a:lnTo>
                  <a:lnTo>
                    <a:pt x="1577" y="336"/>
                  </a:lnTo>
                  <a:lnTo>
                    <a:pt x="1597" y="312"/>
                  </a:lnTo>
                  <a:lnTo>
                    <a:pt x="1618" y="288"/>
                  </a:lnTo>
                  <a:lnTo>
                    <a:pt x="1632" y="272"/>
                  </a:lnTo>
                  <a:lnTo>
                    <a:pt x="1647" y="257"/>
                  </a:lnTo>
                  <a:lnTo>
                    <a:pt x="1663" y="242"/>
                  </a:lnTo>
                  <a:lnTo>
                    <a:pt x="1678" y="227"/>
                  </a:lnTo>
                  <a:lnTo>
                    <a:pt x="1710" y="201"/>
                  </a:lnTo>
                  <a:lnTo>
                    <a:pt x="1743" y="175"/>
                  </a:lnTo>
                  <a:lnTo>
                    <a:pt x="1776" y="154"/>
                  </a:lnTo>
                  <a:lnTo>
                    <a:pt x="1810" y="133"/>
                  </a:lnTo>
                  <a:lnTo>
                    <a:pt x="1845" y="114"/>
                  </a:lnTo>
                  <a:lnTo>
                    <a:pt x="1879" y="96"/>
                  </a:lnTo>
                  <a:lnTo>
                    <a:pt x="1914" y="81"/>
                  </a:lnTo>
                  <a:lnTo>
                    <a:pt x="1948" y="68"/>
                  </a:lnTo>
                  <a:lnTo>
                    <a:pt x="1982" y="54"/>
                  </a:lnTo>
                  <a:lnTo>
                    <a:pt x="2017" y="42"/>
                  </a:lnTo>
                  <a:lnTo>
                    <a:pt x="2050" y="32"/>
                  </a:lnTo>
                  <a:lnTo>
                    <a:pt x="2083" y="23"/>
                  </a:lnTo>
                  <a:lnTo>
                    <a:pt x="2117" y="15"/>
                  </a:lnTo>
                  <a:lnTo>
                    <a:pt x="2148" y="7"/>
                  </a:lnTo>
                  <a:lnTo>
                    <a:pt x="2157" y="7"/>
                  </a:lnTo>
                  <a:lnTo>
                    <a:pt x="2159" y="7"/>
                  </a:lnTo>
                  <a:lnTo>
                    <a:pt x="2188" y="3"/>
                  </a:lnTo>
                  <a:lnTo>
                    <a:pt x="2216" y="2"/>
                  </a:lnTo>
                  <a:lnTo>
                    <a:pt x="2244" y="1"/>
                  </a:lnTo>
                  <a:lnTo>
                    <a:pt x="2271" y="0"/>
                  </a:lnTo>
                  <a:lnTo>
                    <a:pt x="2299" y="1"/>
                  </a:lnTo>
                  <a:lnTo>
                    <a:pt x="2327" y="2"/>
                  </a:lnTo>
                  <a:lnTo>
                    <a:pt x="2353" y="5"/>
                  </a:lnTo>
                  <a:lnTo>
                    <a:pt x="2380" y="8"/>
                  </a:lnTo>
                  <a:lnTo>
                    <a:pt x="2407" y="11"/>
                  </a:lnTo>
                  <a:lnTo>
                    <a:pt x="2433" y="16"/>
                  </a:lnTo>
                  <a:lnTo>
                    <a:pt x="2460" y="22"/>
                  </a:lnTo>
                  <a:lnTo>
                    <a:pt x="2486" y="29"/>
                  </a:lnTo>
                  <a:lnTo>
                    <a:pt x="2512" y="36"/>
                  </a:lnTo>
                  <a:lnTo>
                    <a:pt x="2539" y="44"/>
                  </a:lnTo>
                  <a:lnTo>
                    <a:pt x="2564" y="53"/>
                  </a:lnTo>
                  <a:lnTo>
                    <a:pt x="2590" y="63"/>
                  </a:lnTo>
                  <a:lnTo>
                    <a:pt x="2616" y="73"/>
                  </a:lnTo>
                  <a:lnTo>
                    <a:pt x="2641" y="85"/>
                  </a:lnTo>
                  <a:lnTo>
                    <a:pt x="2667" y="98"/>
                  </a:lnTo>
                  <a:lnTo>
                    <a:pt x="2692" y="111"/>
                  </a:lnTo>
                  <a:lnTo>
                    <a:pt x="2718" y="125"/>
                  </a:lnTo>
                  <a:lnTo>
                    <a:pt x="2742" y="141"/>
                  </a:lnTo>
                  <a:lnTo>
                    <a:pt x="2767" y="157"/>
                  </a:lnTo>
                  <a:lnTo>
                    <a:pt x="2792" y="173"/>
                  </a:lnTo>
                  <a:lnTo>
                    <a:pt x="2817" y="192"/>
                  </a:lnTo>
                  <a:lnTo>
                    <a:pt x="2842" y="210"/>
                  </a:lnTo>
                  <a:lnTo>
                    <a:pt x="2867" y="229"/>
                  </a:lnTo>
                  <a:lnTo>
                    <a:pt x="2892" y="250"/>
                  </a:lnTo>
                  <a:lnTo>
                    <a:pt x="2916" y="272"/>
                  </a:lnTo>
                  <a:lnTo>
                    <a:pt x="2941" y="294"/>
                  </a:lnTo>
                  <a:lnTo>
                    <a:pt x="2965" y="317"/>
                  </a:lnTo>
                  <a:lnTo>
                    <a:pt x="2991" y="342"/>
                  </a:lnTo>
                  <a:lnTo>
                    <a:pt x="3048" y="397"/>
                  </a:lnTo>
                  <a:lnTo>
                    <a:pt x="3107" y="453"/>
                  </a:lnTo>
                  <a:lnTo>
                    <a:pt x="3166" y="508"/>
                  </a:lnTo>
                  <a:lnTo>
                    <a:pt x="3227" y="563"/>
                  </a:lnTo>
                  <a:lnTo>
                    <a:pt x="3288" y="617"/>
                  </a:lnTo>
                  <a:lnTo>
                    <a:pt x="3351" y="670"/>
                  </a:lnTo>
                  <a:lnTo>
                    <a:pt x="3415" y="723"/>
                  </a:lnTo>
                  <a:lnTo>
                    <a:pt x="3481" y="774"/>
                  </a:lnTo>
                  <a:lnTo>
                    <a:pt x="3501" y="791"/>
                  </a:lnTo>
                  <a:lnTo>
                    <a:pt x="3522" y="809"/>
                  </a:lnTo>
                  <a:lnTo>
                    <a:pt x="3541" y="826"/>
                  </a:lnTo>
                  <a:lnTo>
                    <a:pt x="3560" y="844"/>
                  </a:lnTo>
                  <a:lnTo>
                    <a:pt x="3578" y="863"/>
                  </a:lnTo>
                  <a:lnTo>
                    <a:pt x="3596" y="882"/>
                  </a:lnTo>
                  <a:lnTo>
                    <a:pt x="3612" y="902"/>
                  </a:lnTo>
                  <a:lnTo>
                    <a:pt x="3630" y="921"/>
                  </a:lnTo>
                  <a:lnTo>
                    <a:pt x="3646" y="941"/>
                  </a:lnTo>
                  <a:lnTo>
                    <a:pt x="3661" y="961"/>
                  </a:lnTo>
                  <a:lnTo>
                    <a:pt x="3676" y="983"/>
                  </a:lnTo>
                  <a:lnTo>
                    <a:pt x="3689" y="1004"/>
                  </a:lnTo>
                  <a:lnTo>
                    <a:pt x="3702" y="1025"/>
                  </a:lnTo>
                  <a:lnTo>
                    <a:pt x="3716" y="1048"/>
                  </a:lnTo>
                  <a:lnTo>
                    <a:pt x="3727" y="1071"/>
                  </a:lnTo>
                  <a:lnTo>
                    <a:pt x="3739" y="1094"/>
                  </a:lnTo>
                  <a:lnTo>
                    <a:pt x="3750" y="1118"/>
                  </a:lnTo>
                  <a:lnTo>
                    <a:pt x="3760" y="1142"/>
                  </a:lnTo>
                  <a:lnTo>
                    <a:pt x="3770" y="1168"/>
                  </a:lnTo>
                  <a:lnTo>
                    <a:pt x="3779" y="1193"/>
                  </a:lnTo>
                  <a:lnTo>
                    <a:pt x="3788" y="1218"/>
                  </a:lnTo>
                  <a:lnTo>
                    <a:pt x="3796" y="1244"/>
                  </a:lnTo>
                  <a:lnTo>
                    <a:pt x="3803" y="1272"/>
                  </a:lnTo>
                  <a:lnTo>
                    <a:pt x="3810" y="1300"/>
                  </a:lnTo>
                  <a:lnTo>
                    <a:pt x="3817" y="1327"/>
                  </a:lnTo>
                  <a:lnTo>
                    <a:pt x="3822" y="1356"/>
                  </a:lnTo>
                  <a:lnTo>
                    <a:pt x="3827" y="1384"/>
                  </a:lnTo>
                  <a:lnTo>
                    <a:pt x="3832" y="1414"/>
                  </a:lnTo>
                  <a:lnTo>
                    <a:pt x="3836" y="1444"/>
                  </a:lnTo>
                  <a:lnTo>
                    <a:pt x="3840" y="1475"/>
                  </a:lnTo>
                  <a:lnTo>
                    <a:pt x="3842" y="1506"/>
                  </a:lnTo>
                  <a:lnTo>
                    <a:pt x="3844" y="1538"/>
                  </a:lnTo>
                  <a:lnTo>
                    <a:pt x="3848" y="1593"/>
                  </a:lnTo>
                  <a:lnTo>
                    <a:pt x="3848" y="1649"/>
                  </a:lnTo>
                  <a:lnTo>
                    <a:pt x="3846" y="1706"/>
                  </a:lnTo>
                  <a:lnTo>
                    <a:pt x="3844" y="1762"/>
                  </a:lnTo>
                  <a:lnTo>
                    <a:pt x="3840" y="1817"/>
                  </a:lnTo>
                  <a:lnTo>
                    <a:pt x="3833" y="1873"/>
                  </a:lnTo>
                  <a:lnTo>
                    <a:pt x="3823" y="1929"/>
                  </a:lnTo>
                  <a:lnTo>
                    <a:pt x="3813" y="1984"/>
                  </a:lnTo>
                  <a:lnTo>
                    <a:pt x="3801" y="2039"/>
                  </a:lnTo>
                  <a:lnTo>
                    <a:pt x="3786" y="2096"/>
                  </a:lnTo>
                  <a:lnTo>
                    <a:pt x="3770" y="2151"/>
                  </a:lnTo>
                  <a:lnTo>
                    <a:pt x="3751" y="2206"/>
                  </a:lnTo>
                  <a:lnTo>
                    <a:pt x="3732" y="2261"/>
                  </a:lnTo>
                  <a:lnTo>
                    <a:pt x="3710" y="2316"/>
                  </a:lnTo>
                  <a:lnTo>
                    <a:pt x="3686" y="2371"/>
                  </a:lnTo>
                  <a:lnTo>
                    <a:pt x="3661" y="2425"/>
                  </a:lnTo>
                  <a:lnTo>
                    <a:pt x="3640" y="2467"/>
                  </a:lnTo>
                  <a:lnTo>
                    <a:pt x="3618" y="2508"/>
                  </a:lnTo>
                  <a:lnTo>
                    <a:pt x="3596" y="2552"/>
                  </a:lnTo>
                  <a:lnTo>
                    <a:pt x="3573" y="2594"/>
                  </a:lnTo>
                  <a:lnTo>
                    <a:pt x="3549" y="2637"/>
                  </a:lnTo>
                  <a:lnTo>
                    <a:pt x="3524" y="2679"/>
                  </a:lnTo>
                  <a:lnTo>
                    <a:pt x="3498" y="2722"/>
                  </a:lnTo>
                  <a:lnTo>
                    <a:pt x="3470" y="2764"/>
                  </a:lnTo>
                  <a:lnTo>
                    <a:pt x="3440" y="2805"/>
                  </a:lnTo>
                  <a:lnTo>
                    <a:pt x="3409" y="2847"/>
                  </a:lnTo>
                  <a:lnTo>
                    <a:pt x="3377" y="2887"/>
                  </a:lnTo>
                  <a:lnTo>
                    <a:pt x="3343" y="2925"/>
                  </a:lnTo>
                  <a:lnTo>
                    <a:pt x="3325" y="2944"/>
                  </a:lnTo>
                  <a:lnTo>
                    <a:pt x="3306" y="2963"/>
                  </a:lnTo>
                  <a:lnTo>
                    <a:pt x="3288" y="2981"/>
                  </a:lnTo>
                  <a:lnTo>
                    <a:pt x="3268" y="2999"/>
                  </a:lnTo>
                  <a:lnTo>
                    <a:pt x="3248" y="3017"/>
                  </a:lnTo>
                  <a:lnTo>
                    <a:pt x="3227" y="3034"/>
                  </a:lnTo>
                  <a:lnTo>
                    <a:pt x="3206" y="3051"/>
                  </a:lnTo>
                  <a:lnTo>
                    <a:pt x="3185" y="3067"/>
                  </a:lnTo>
                  <a:lnTo>
                    <a:pt x="3160" y="3084"/>
                  </a:lnTo>
                  <a:lnTo>
                    <a:pt x="3136" y="3101"/>
                  </a:lnTo>
                  <a:lnTo>
                    <a:pt x="3111" y="3117"/>
                  </a:lnTo>
                  <a:lnTo>
                    <a:pt x="3085" y="3132"/>
                  </a:lnTo>
                  <a:lnTo>
                    <a:pt x="3060" y="3146"/>
                  </a:lnTo>
                  <a:lnTo>
                    <a:pt x="3033" y="3160"/>
                  </a:lnTo>
                  <a:lnTo>
                    <a:pt x="3006" y="3174"/>
                  </a:lnTo>
                  <a:lnTo>
                    <a:pt x="2978" y="3186"/>
                  </a:lnTo>
                  <a:lnTo>
                    <a:pt x="2921" y="3210"/>
                  </a:lnTo>
                  <a:lnTo>
                    <a:pt x="2862" y="3234"/>
                  </a:lnTo>
                  <a:lnTo>
                    <a:pt x="2800" y="3256"/>
                  </a:lnTo>
                  <a:lnTo>
                    <a:pt x="2735" y="3278"/>
                  </a:lnTo>
                  <a:lnTo>
                    <a:pt x="2712" y="3286"/>
                  </a:lnTo>
                  <a:lnTo>
                    <a:pt x="2690" y="3294"/>
                  </a:lnTo>
                  <a:lnTo>
                    <a:pt x="2668" y="3302"/>
                  </a:lnTo>
                  <a:lnTo>
                    <a:pt x="2648" y="3311"/>
                  </a:lnTo>
                  <a:lnTo>
                    <a:pt x="2627" y="3320"/>
                  </a:lnTo>
                  <a:lnTo>
                    <a:pt x="2608" y="3331"/>
                  </a:lnTo>
                  <a:lnTo>
                    <a:pt x="2589" y="3341"/>
                  </a:lnTo>
                  <a:lnTo>
                    <a:pt x="2571" y="3351"/>
                  </a:lnTo>
                  <a:lnTo>
                    <a:pt x="2552" y="3363"/>
                  </a:lnTo>
                  <a:lnTo>
                    <a:pt x="2535" y="3374"/>
                  </a:lnTo>
                  <a:lnTo>
                    <a:pt x="2519" y="3386"/>
                  </a:lnTo>
                  <a:lnTo>
                    <a:pt x="2503" y="3398"/>
                  </a:lnTo>
                  <a:lnTo>
                    <a:pt x="2488" y="3411"/>
                  </a:lnTo>
                  <a:lnTo>
                    <a:pt x="2473" y="3424"/>
                  </a:lnTo>
                  <a:lnTo>
                    <a:pt x="2460" y="3437"/>
                  </a:lnTo>
                  <a:lnTo>
                    <a:pt x="2446" y="3451"/>
                  </a:lnTo>
                  <a:lnTo>
                    <a:pt x="2433" y="3466"/>
                  </a:lnTo>
                  <a:lnTo>
                    <a:pt x="2421" y="3481"/>
                  </a:lnTo>
                  <a:lnTo>
                    <a:pt x="2409" y="3496"/>
                  </a:lnTo>
                  <a:lnTo>
                    <a:pt x="2399" y="3512"/>
                  </a:lnTo>
                  <a:lnTo>
                    <a:pt x="2388" y="3528"/>
                  </a:lnTo>
                  <a:lnTo>
                    <a:pt x="2378" y="3545"/>
                  </a:lnTo>
                  <a:lnTo>
                    <a:pt x="2369" y="3561"/>
                  </a:lnTo>
                  <a:lnTo>
                    <a:pt x="2360" y="3580"/>
                  </a:lnTo>
                  <a:lnTo>
                    <a:pt x="2353" y="3597"/>
                  </a:lnTo>
                  <a:lnTo>
                    <a:pt x="2345" y="3615"/>
                  </a:lnTo>
                  <a:lnTo>
                    <a:pt x="2338" y="3635"/>
                  </a:lnTo>
                  <a:lnTo>
                    <a:pt x="2332" y="3654"/>
                  </a:lnTo>
                  <a:lnTo>
                    <a:pt x="2327" y="3674"/>
                  </a:lnTo>
                  <a:lnTo>
                    <a:pt x="2321" y="3694"/>
                  </a:lnTo>
                  <a:lnTo>
                    <a:pt x="2316" y="3715"/>
                  </a:lnTo>
                  <a:lnTo>
                    <a:pt x="2313" y="3736"/>
                  </a:lnTo>
                  <a:lnTo>
                    <a:pt x="2307" y="3767"/>
                  </a:lnTo>
                  <a:lnTo>
                    <a:pt x="2301" y="3798"/>
                  </a:lnTo>
                  <a:lnTo>
                    <a:pt x="2294" y="3827"/>
                  </a:lnTo>
                  <a:lnTo>
                    <a:pt x="2287" y="3858"/>
                  </a:lnTo>
                  <a:lnTo>
                    <a:pt x="2279" y="3895"/>
                  </a:lnTo>
                  <a:lnTo>
                    <a:pt x="2271" y="3933"/>
                  </a:lnTo>
                  <a:lnTo>
                    <a:pt x="2263" y="3971"/>
                  </a:lnTo>
                  <a:lnTo>
                    <a:pt x="2258" y="4010"/>
                  </a:lnTo>
                  <a:lnTo>
                    <a:pt x="2254" y="4029"/>
                  </a:lnTo>
                  <a:lnTo>
                    <a:pt x="2251" y="4050"/>
                  </a:lnTo>
                  <a:lnTo>
                    <a:pt x="2247" y="4069"/>
                  </a:lnTo>
                  <a:lnTo>
                    <a:pt x="2243" y="4088"/>
                  </a:lnTo>
                  <a:lnTo>
                    <a:pt x="2237" y="4106"/>
                  </a:lnTo>
                  <a:lnTo>
                    <a:pt x="2231" y="4124"/>
                  </a:lnTo>
                  <a:lnTo>
                    <a:pt x="2226" y="4142"/>
                  </a:lnTo>
                  <a:lnTo>
                    <a:pt x="2219" y="4159"/>
                  </a:lnTo>
                  <a:lnTo>
                    <a:pt x="2212" y="4176"/>
                  </a:lnTo>
                  <a:lnTo>
                    <a:pt x="2204" y="4192"/>
                  </a:lnTo>
                  <a:lnTo>
                    <a:pt x="2196" y="4208"/>
                  </a:lnTo>
                  <a:lnTo>
                    <a:pt x="2187" y="4223"/>
                  </a:lnTo>
                  <a:lnTo>
                    <a:pt x="2177" y="4238"/>
                  </a:lnTo>
                  <a:lnTo>
                    <a:pt x="2168" y="4253"/>
                  </a:lnTo>
                  <a:lnTo>
                    <a:pt x="2158" y="4267"/>
                  </a:lnTo>
                  <a:lnTo>
                    <a:pt x="2146" y="4280"/>
                  </a:lnTo>
                  <a:lnTo>
                    <a:pt x="2135" y="4293"/>
                  </a:lnTo>
                  <a:lnTo>
                    <a:pt x="2123" y="4306"/>
                  </a:lnTo>
                  <a:lnTo>
                    <a:pt x="2111" y="4317"/>
                  </a:lnTo>
                  <a:lnTo>
                    <a:pt x="2098" y="4329"/>
                  </a:lnTo>
                  <a:lnTo>
                    <a:pt x="2084" y="4340"/>
                  </a:lnTo>
                  <a:lnTo>
                    <a:pt x="2071" y="4350"/>
                  </a:lnTo>
                  <a:lnTo>
                    <a:pt x="2056" y="4361"/>
                  </a:lnTo>
                  <a:lnTo>
                    <a:pt x="2041" y="4371"/>
                  </a:lnTo>
                  <a:lnTo>
                    <a:pt x="2025" y="4380"/>
                  </a:lnTo>
                  <a:lnTo>
                    <a:pt x="2009" y="4388"/>
                  </a:lnTo>
                  <a:lnTo>
                    <a:pt x="1993" y="4397"/>
                  </a:lnTo>
                  <a:lnTo>
                    <a:pt x="1975" y="4404"/>
                  </a:lnTo>
                  <a:lnTo>
                    <a:pt x="1958" y="4412"/>
                  </a:lnTo>
                  <a:lnTo>
                    <a:pt x="1940" y="4419"/>
                  </a:lnTo>
                  <a:lnTo>
                    <a:pt x="1922" y="4425"/>
                  </a:lnTo>
                  <a:lnTo>
                    <a:pt x="1902" y="4432"/>
                  </a:lnTo>
                  <a:lnTo>
                    <a:pt x="1863" y="4442"/>
                  </a:lnTo>
                  <a:lnTo>
                    <a:pt x="1823" y="4451"/>
                  </a:lnTo>
                  <a:lnTo>
                    <a:pt x="1782" y="4459"/>
                  </a:lnTo>
                  <a:lnTo>
                    <a:pt x="1741" y="4466"/>
                  </a:lnTo>
                  <a:lnTo>
                    <a:pt x="1699" y="4471"/>
                  </a:lnTo>
                  <a:lnTo>
                    <a:pt x="1658" y="4474"/>
                  </a:lnTo>
                  <a:lnTo>
                    <a:pt x="1614" y="4477"/>
                  </a:lnTo>
                  <a:lnTo>
                    <a:pt x="1571" y="447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0" name="Freeform 38">
              <a:extLst>
                <a:ext uri="{FF2B5EF4-FFF2-40B4-BE49-F238E27FC236}">
                  <a16:creationId xmlns:a16="http://schemas.microsoft.com/office/drawing/2014/main" id="{237D4AD0-0C32-41CE-9935-540F495E6379}"/>
                </a:ext>
              </a:extLst>
            </p:cNvPr>
            <p:cNvSpPr>
              <a:spLocks noEditPoints="1"/>
            </p:cNvSpPr>
            <p:nvPr userDrawn="1"/>
          </p:nvSpPr>
          <p:spPr bwMode="auto">
            <a:xfrm>
              <a:off x="6035515" y="1153857"/>
              <a:ext cx="172149" cy="139579"/>
            </a:xfrm>
            <a:custGeom>
              <a:avLst/>
              <a:gdLst>
                <a:gd name="T0" fmla="*/ 87 w 262"/>
                <a:gd name="T1" fmla="*/ 51 h 211"/>
                <a:gd name="T2" fmla="*/ 63 w 262"/>
                <a:gd name="T3" fmla="*/ 75 h 211"/>
                <a:gd name="T4" fmla="*/ 46 w 262"/>
                <a:gd name="T5" fmla="*/ 95 h 211"/>
                <a:gd name="T6" fmla="*/ 40 w 262"/>
                <a:gd name="T7" fmla="*/ 107 h 211"/>
                <a:gd name="T8" fmla="*/ 42 w 262"/>
                <a:gd name="T9" fmla="*/ 117 h 211"/>
                <a:gd name="T10" fmla="*/ 54 w 262"/>
                <a:gd name="T11" fmla="*/ 132 h 211"/>
                <a:gd name="T12" fmla="*/ 75 w 262"/>
                <a:gd name="T13" fmla="*/ 148 h 211"/>
                <a:gd name="T14" fmla="*/ 101 w 262"/>
                <a:gd name="T15" fmla="*/ 163 h 211"/>
                <a:gd name="T16" fmla="*/ 122 w 262"/>
                <a:gd name="T17" fmla="*/ 171 h 211"/>
                <a:gd name="T18" fmla="*/ 137 w 262"/>
                <a:gd name="T19" fmla="*/ 171 h 211"/>
                <a:gd name="T20" fmla="*/ 154 w 262"/>
                <a:gd name="T21" fmla="*/ 169 h 211"/>
                <a:gd name="T22" fmla="*/ 170 w 262"/>
                <a:gd name="T23" fmla="*/ 162 h 211"/>
                <a:gd name="T24" fmla="*/ 187 w 262"/>
                <a:gd name="T25" fmla="*/ 153 h 211"/>
                <a:gd name="T26" fmla="*/ 201 w 262"/>
                <a:gd name="T27" fmla="*/ 141 h 211"/>
                <a:gd name="T28" fmla="*/ 212 w 262"/>
                <a:gd name="T29" fmla="*/ 129 h 211"/>
                <a:gd name="T30" fmla="*/ 219 w 262"/>
                <a:gd name="T31" fmla="*/ 116 h 211"/>
                <a:gd name="T32" fmla="*/ 222 w 262"/>
                <a:gd name="T33" fmla="*/ 102 h 211"/>
                <a:gd name="T34" fmla="*/ 218 w 262"/>
                <a:gd name="T35" fmla="*/ 86 h 211"/>
                <a:gd name="T36" fmla="*/ 206 w 262"/>
                <a:gd name="T37" fmla="*/ 71 h 211"/>
                <a:gd name="T38" fmla="*/ 184 w 262"/>
                <a:gd name="T39" fmla="*/ 57 h 211"/>
                <a:gd name="T40" fmla="*/ 155 w 262"/>
                <a:gd name="T41" fmla="*/ 47 h 211"/>
                <a:gd name="T42" fmla="*/ 118 w 262"/>
                <a:gd name="T43" fmla="*/ 40 h 211"/>
                <a:gd name="T44" fmla="*/ 133 w 262"/>
                <a:gd name="T45" fmla="*/ 211 h 211"/>
                <a:gd name="T46" fmla="*/ 117 w 262"/>
                <a:gd name="T47" fmla="*/ 210 h 211"/>
                <a:gd name="T48" fmla="*/ 102 w 262"/>
                <a:gd name="T49" fmla="*/ 205 h 211"/>
                <a:gd name="T50" fmla="*/ 71 w 262"/>
                <a:gd name="T51" fmla="*/ 192 h 211"/>
                <a:gd name="T52" fmla="*/ 39 w 262"/>
                <a:gd name="T53" fmla="*/ 171 h 211"/>
                <a:gd name="T54" fmla="*/ 24 w 262"/>
                <a:gd name="T55" fmla="*/ 158 h 211"/>
                <a:gd name="T56" fmla="*/ 13 w 262"/>
                <a:gd name="T57" fmla="*/ 145 h 211"/>
                <a:gd name="T58" fmla="*/ 5 w 262"/>
                <a:gd name="T59" fmla="*/ 131 h 211"/>
                <a:gd name="T60" fmla="*/ 0 w 262"/>
                <a:gd name="T61" fmla="*/ 115 h 211"/>
                <a:gd name="T62" fmla="*/ 0 w 262"/>
                <a:gd name="T63" fmla="*/ 104 h 211"/>
                <a:gd name="T64" fmla="*/ 3 w 262"/>
                <a:gd name="T65" fmla="*/ 94 h 211"/>
                <a:gd name="T66" fmla="*/ 14 w 262"/>
                <a:gd name="T67" fmla="*/ 73 h 211"/>
                <a:gd name="T68" fmla="*/ 48 w 262"/>
                <a:gd name="T69" fmla="*/ 34 h 211"/>
                <a:gd name="T70" fmla="*/ 74 w 262"/>
                <a:gd name="T71" fmla="*/ 7 h 211"/>
                <a:gd name="T72" fmla="*/ 83 w 262"/>
                <a:gd name="T73" fmla="*/ 0 h 211"/>
                <a:gd name="T74" fmla="*/ 94 w 262"/>
                <a:gd name="T75" fmla="*/ 0 h 211"/>
                <a:gd name="T76" fmla="*/ 125 w 262"/>
                <a:gd name="T77" fmla="*/ 2 h 211"/>
                <a:gd name="T78" fmla="*/ 169 w 262"/>
                <a:gd name="T79" fmla="*/ 10 h 211"/>
                <a:gd name="T80" fmla="*/ 206 w 262"/>
                <a:gd name="T81" fmla="*/ 24 h 211"/>
                <a:gd name="T82" fmla="*/ 229 w 262"/>
                <a:gd name="T83" fmla="*/ 39 h 211"/>
                <a:gd name="T84" fmla="*/ 240 w 262"/>
                <a:gd name="T85" fmla="*/ 49 h 211"/>
                <a:gd name="T86" fmla="*/ 249 w 262"/>
                <a:gd name="T87" fmla="*/ 62 h 211"/>
                <a:gd name="T88" fmla="*/ 257 w 262"/>
                <a:gd name="T89" fmla="*/ 77 h 211"/>
                <a:gd name="T90" fmla="*/ 261 w 262"/>
                <a:gd name="T91" fmla="*/ 93 h 211"/>
                <a:gd name="T92" fmla="*/ 261 w 262"/>
                <a:gd name="T93" fmla="*/ 109 h 211"/>
                <a:gd name="T94" fmla="*/ 257 w 262"/>
                <a:gd name="T95" fmla="*/ 127 h 211"/>
                <a:gd name="T96" fmla="*/ 247 w 262"/>
                <a:gd name="T97" fmla="*/ 148 h 211"/>
                <a:gd name="T98" fmla="*/ 231 w 262"/>
                <a:gd name="T99" fmla="*/ 168 h 211"/>
                <a:gd name="T100" fmla="*/ 210 w 262"/>
                <a:gd name="T101" fmla="*/ 185 h 211"/>
                <a:gd name="T102" fmla="*/ 181 w 262"/>
                <a:gd name="T103" fmla="*/ 200 h 211"/>
                <a:gd name="T104" fmla="*/ 157 w 262"/>
                <a:gd name="T105" fmla="*/ 208 h 211"/>
                <a:gd name="T106" fmla="*/ 141 w 262"/>
                <a:gd name="T107" fmla="*/ 21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2" h="211">
                  <a:moveTo>
                    <a:pt x="98" y="39"/>
                  </a:moveTo>
                  <a:lnTo>
                    <a:pt x="87" y="51"/>
                  </a:lnTo>
                  <a:lnTo>
                    <a:pt x="76" y="62"/>
                  </a:lnTo>
                  <a:lnTo>
                    <a:pt x="63" y="75"/>
                  </a:lnTo>
                  <a:lnTo>
                    <a:pt x="52" y="88"/>
                  </a:lnTo>
                  <a:lnTo>
                    <a:pt x="46" y="95"/>
                  </a:lnTo>
                  <a:lnTo>
                    <a:pt x="43" y="101"/>
                  </a:lnTo>
                  <a:lnTo>
                    <a:pt x="40" y="107"/>
                  </a:lnTo>
                  <a:lnTo>
                    <a:pt x="39" y="111"/>
                  </a:lnTo>
                  <a:lnTo>
                    <a:pt x="42" y="117"/>
                  </a:lnTo>
                  <a:lnTo>
                    <a:pt x="46" y="124"/>
                  </a:lnTo>
                  <a:lnTo>
                    <a:pt x="54" y="132"/>
                  </a:lnTo>
                  <a:lnTo>
                    <a:pt x="63" y="140"/>
                  </a:lnTo>
                  <a:lnTo>
                    <a:pt x="75" y="148"/>
                  </a:lnTo>
                  <a:lnTo>
                    <a:pt x="87" y="156"/>
                  </a:lnTo>
                  <a:lnTo>
                    <a:pt x="101" y="163"/>
                  </a:lnTo>
                  <a:lnTo>
                    <a:pt x="116" y="169"/>
                  </a:lnTo>
                  <a:lnTo>
                    <a:pt x="122" y="171"/>
                  </a:lnTo>
                  <a:lnTo>
                    <a:pt x="130" y="171"/>
                  </a:lnTo>
                  <a:lnTo>
                    <a:pt x="137" y="171"/>
                  </a:lnTo>
                  <a:lnTo>
                    <a:pt x="145" y="170"/>
                  </a:lnTo>
                  <a:lnTo>
                    <a:pt x="154" y="169"/>
                  </a:lnTo>
                  <a:lnTo>
                    <a:pt x="162" y="165"/>
                  </a:lnTo>
                  <a:lnTo>
                    <a:pt x="170" y="162"/>
                  </a:lnTo>
                  <a:lnTo>
                    <a:pt x="179" y="157"/>
                  </a:lnTo>
                  <a:lnTo>
                    <a:pt x="187" y="153"/>
                  </a:lnTo>
                  <a:lnTo>
                    <a:pt x="194" y="147"/>
                  </a:lnTo>
                  <a:lnTo>
                    <a:pt x="201" y="141"/>
                  </a:lnTo>
                  <a:lnTo>
                    <a:pt x="208" y="135"/>
                  </a:lnTo>
                  <a:lnTo>
                    <a:pt x="212" y="129"/>
                  </a:lnTo>
                  <a:lnTo>
                    <a:pt x="216" y="123"/>
                  </a:lnTo>
                  <a:lnTo>
                    <a:pt x="219" y="116"/>
                  </a:lnTo>
                  <a:lnTo>
                    <a:pt x="222" y="110"/>
                  </a:lnTo>
                  <a:lnTo>
                    <a:pt x="222" y="102"/>
                  </a:lnTo>
                  <a:lnTo>
                    <a:pt x="220" y="94"/>
                  </a:lnTo>
                  <a:lnTo>
                    <a:pt x="218" y="86"/>
                  </a:lnTo>
                  <a:lnTo>
                    <a:pt x="214" y="79"/>
                  </a:lnTo>
                  <a:lnTo>
                    <a:pt x="206" y="71"/>
                  </a:lnTo>
                  <a:lnTo>
                    <a:pt x="196" y="64"/>
                  </a:lnTo>
                  <a:lnTo>
                    <a:pt x="184" y="57"/>
                  </a:lnTo>
                  <a:lnTo>
                    <a:pt x="170" y="52"/>
                  </a:lnTo>
                  <a:lnTo>
                    <a:pt x="155" y="47"/>
                  </a:lnTo>
                  <a:lnTo>
                    <a:pt x="138" y="44"/>
                  </a:lnTo>
                  <a:lnTo>
                    <a:pt x="118" y="40"/>
                  </a:lnTo>
                  <a:lnTo>
                    <a:pt x="98" y="39"/>
                  </a:lnTo>
                  <a:close/>
                  <a:moveTo>
                    <a:pt x="133" y="211"/>
                  </a:moveTo>
                  <a:lnTo>
                    <a:pt x="125" y="210"/>
                  </a:lnTo>
                  <a:lnTo>
                    <a:pt x="117" y="210"/>
                  </a:lnTo>
                  <a:lnTo>
                    <a:pt x="109" y="208"/>
                  </a:lnTo>
                  <a:lnTo>
                    <a:pt x="102" y="205"/>
                  </a:lnTo>
                  <a:lnTo>
                    <a:pt x="87" y="200"/>
                  </a:lnTo>
                  <a:lnTo>
                    <a:pt x="71" y="192"/>
                  </a:lnTo>
                  <a:lnTo>
                    <a:pt x="55" y="181"/>
                  </a:lnTo>
                  <a:lnTo>
                    <a:pt x="39" y="171"/>
                  </a:lnTo>
                  <a:lnTo>
                    <a:pt x="31" y="164"/>
                  </a:lnTo>
                  <a:lnTo>
                    <a:pt x="24" y="158"/>
                  </a:lnTo>
                  <a:lnTo>
                    <a:pt x="19" y="151"/>
                  </a:lnTo>
                  <a:lnTo>
                    <a:pt x="13" y="145"/>
                  </a:lnTo>
                  <a:lnTo>
                    <a:pt x="8" y="138"/>
                  </a:lnTo>
                  <a:lnTo>
                    <a:pt x="5" y="131"/>
                  </a:lnTo>
                  <a:lnTo>
                    <a:pt x="1" y="123"/>
                  </a:lnTo>
                  <a:lnTo>
                    <a:pt x="0" y="115"/>
                  </a:lnTo>
                  <a:lnTo>
                    <a:pt x="0" y="110"/>
                  </a:lnTo>
                  <a:lnTo>
                    <a:pt x="0" y="104"/>
                  </a:lnTo>
                  <a:lnTo>
                    <a:pt x="1" y="99"/>
                  </a:lnTo>
                  <a:lnTo>
                    <a:pt x="3" y="94"/>
                  </a:lnTo>
                  <a:lnTo>
                    <a:pt x="7" y="84"/>
                  </a:lnTo>
                  <a:lnTo>
                    <a:pt x="14" y="73"/>
                  </a:lnTo>
                  <a:lnTo>
                    <a:pt x="29" y="54"/>
                  </a:lnTo>
                  <a:lnTo>
                    <a:pt x="48" y="34"/>
                  </a:lnTo>
                  <a:lnTo>
                    <a:pt x="61" y="21"/>
                  </a:lnTo>
                  <a:lnTo>
                    <a:pt x="74" y="7"/>
                  </a:lnTo>
                  <a:lnTo>
                    <a:pt x="78" y="3"/>
                  </a:lnTo>
                  <a:lnTo>
                    <a:pt x="83" y="0"/>
                  </a:lnTo>
                  <a:lnTo>
                    <a:pt x="89" y="0"/>
                  </a:lnTo>
                  <a:lnTo>
                    <a:pt x="94" y="0"/>
                  </a:lnTo>
                  <a:lnTo>
                    <a:pt x="100" y="0"/>
                  </a:lnTo>
                  <a:lnTo>
                    <a:pt x="125" y="2"/>
                  </a:lnTo>
                  <a:lnTo>
                    <a:pt x="148" y="6"/>
                  </a:lnTo>
                  <a:lnTo>
                    <a:pt x="169" y="10"/>
                  </a:lnTo>
                  <a:lnTo>
                    <a:pt x="188" y="17"/>
                  </a:lnTo>
                  <a:lnTo>
                    <a:pt x="206" y="24"/>
                  </a:lnTo>
                  <a:lnTo>
                    <a:pt x="222" y="33"/>
                  </a:lnTo>
                  <a:lnTo>
                    <a:pt x="229" y="39"/>
                  </a:lnTo>
                  <a:lnTo>
                    <a:pt x="234" y="44"/>
                  </a:lnTo>
                  <a:lnTo>
                    <a:pt x="240" y="49"/>
                  </a:lnTo>
                  <a:lnTo>
                    <a:pt x="245" y="55"/>
                  </a:lnTo>
                  <a:lnTo>
                    <a:pt x="249" y="62"/>
                  </a:lnTo>
                  <a:lnTo>
                    <a:pt x="254" y="69"/>
                  </a:lnTo>
                  <a:lnTo>
                    <a:pt x="257" y="77"/>
                  </a:lnTo>
                  <a:lnTo>
                    <a:pt x="259" y="85"/>
                  </a:lnTo>
                  <a:lnTo>
                    <a:pt x="261" y="93"/>
                  </a:lnTo>
                  <a:lnTo>
                    <a:pt x="262" y="101"/>
                  </a:lnTo>
                  <a:lnTo>
                    <a:pt x="261" y="109"/>
                  </a:lnTo>
                  <a:lnTo>
                    <a:pt x="259" y="117"/>
                  </a:lnTo>
                  <a:lnTo>
                    <a:pt x="257" y="127"/>
                  </a:lnTo>
                  <a:lnTo>
                    <a:pt x="253" y="138"/>
                  </a:lnTo>
                  <a:lnTo>
                    <a:pt x="247" y="148"/>
                  </a:lnTo>
                  <a:lnTo>
                    <a:pt x="240" y="158"/>
                  </a:lnTo>
                  <a:lnTo>
                    <a:pt x="231" y="168"/>
                  </a:lnTo>
                  <a:lnTo>
                    <a:pt x="222" y="177"/>
                  </a:lnTo>
                  <a:lnTo>
                    <a:pt x="210" y="185"/>
                  </a:lnTo>
                  <a:lnTo>
                    <a:pt x="199" y="192"/>
                  </a:lnTo>
                  <a:lnTo>
                    <a:pt x="181" y="200"/>
                  </a:lnTo>
                  <a:lnTo>
                    <a:pt x="165" y="206"/>
                  </a:lnTo>
                  <a:lnTo>
                    <a:pt x="157" y="208"/>
                  </a:lnTo>
                  <a:lnTo>
                    <a:pt x="149" y="210"/>
                  </a:lnTo>
                  <a:lnTo>
                    <a:pt x="141" y="210"/>
                  </a:lnTo>
                  <a:lnTo>
                    <a:pt x="133" y="2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1" name="Freeform 39">
              <a:extLst>
                <a:ext uri="{FF2B5EF4-FFF2-40B4-BE49-F238E27FC236}">
                  <a16:creationId xmlns:a16="http://schemas.microsoft.com/office/drawing/2014/main" id="{0A1B9E07-8EF3-4503-BC99-2DD01F3735DE}"/>
                </a:ext>
              </a:extLst>
            </p:cNvPr>
            <p:cNvSpPr>
              <a:spLocks/>
            </p:cNvSpPr>
            <p:nvPr userDrawn="1"/>
          </p:nvSpPr>
          <p:spPr bwMode="auto">
            <a:xfrm>
              <a:off x="8352531" y="5801849"/>
              <a:ext cx="1498151" cy="1056151"/>
            </a:xfrm>
            <a:custGeom>
              <a:avLst/>
              <a:gdLst>
                <a:gd name="T0" fmla="*/ 341 w 2255"/>
                <a:gd name="T1" fmla="*/ 50 h 1589"/>
                <a:gd name="T2" fmla="*/ 229 w 2255"/>
                <a:gd name="T3" fmla="*/ 66 h 1589"/>
                <a:gd name="T4" fmla="*/ 148 w 2255"/>
                <a:gd name="T5" fmla="*/ 97 h 1589"/>
                <a:gd name="T6" fmla="*/ 103 w 2255"/>
                <a:gd name="T7" fmla="*/ 132 h 1589"/>
                <a:gd name="T8" fmla="*/ 70 w 2255"/>
                <a:gd name="T9" fmla="*/ 177 h 1589"/>
                <a:gd name="T10" fmla="*/ 44 w 2255"/>
                <a:gd name="T11" fmla="*/ 259 h 1589"/>
                <a:gd name="T12" fmla="*/ 42 w 2255"/>
                <a:gd name="T13" fmla="*/ 420 h 1589"/>
                <a:gd name="T14" fmla="*/ 67 w 2255"/>
                <a:gd name="T15" fmla="*/ 596 h 1589"/>
                <a:gd name="T16" fmla="*/ 156 w 2255"/>
                <a:gd name="T17" fmla="*/ 942 h 1589"/>
                <a:gd name="T18" fmla="*/ 282 w 2255"/>
                <a:gd name="T19" fmla="*/ 1349 h 1589"/>
                <a:gd name="T20" fmla="*/ 376 w 2255"/>
                <a:gd name="T21" fmla="*/ 1589 h 1589"/>
                <a:gd name="T22" fmla="*/ 270 w 2255"/>
                <a:gd name="T23" fmla="*/ 1432 h 1589"/>
                <a:gd name="T24" fmla="*/ 141 w 2255"/>
                <a:gd name="T25" fmla="*/ 1033 h 1589"/>
                <a:gd name="T26" fmla="*/ 42 w 2255"/>
                <a:gd name="T27" fmla="*/ 673 h 1589"/>
                <a:gd name="T28" fmla="*/ 6 w 2255"/>
                <a:gd name="T29" fmla="*/ 459 h 1589"/>
                <a:gd name="T30" fmla="*/ 0 w 2255"/>
                <a:gd name="T31" fmla="*/ 296 h 1589"/>
                <a:gd name="T32" fmla="*/ 12 w 2255"/>
                <a:gd name="T33" fmla="*/ 222 h 1589"/>
                <a:gd name="T34" fmla="*/ 37 w 2255"/>
                <a:gd name="T35" fmla="*/ 158 h 1589"/>
                <a:gd name="T36" fmla="*/ 75 w 2255"/>
                <a:gd name="T37" fmla="*/ 105 h 1589"/>
                <a:gd name="T38" fmla="*/ 126 w 2255"/>
                <a:gd name="T39" fmla="*/ 64 h 1589"/>
                <a:gd name="T40" fmla="*/ 190 w 2255"/>
                <a:gd name="T41" fmla="*/ 35 h 1589"/>
                <a:gd name="T42" fmla="*/ 266 w 2255"/>
                <a:gd name="T43" fmla="*/ 20 h 1589"/>
                <a:gd name="T44" fmla="*/ 351 w 2255"/>
                <a:gd name="T45" fmla="*/ 7 h 1589"/>
                <a:gd name="T46" fmla="*/ 485 w 2255"/>
                <a:gd name="T47" fmla="*/ 6 h 1589"/>
                <a:gd name="T48" fmla="*/ 863 w 2255"/>
                <a:gd name="T49" fmla="*/ 49 h 1589"/>
                <a:gd name="T50" fmla="*/ 1109 w 2255"/>
                <a:gd name="T51" fmla="*/ 99 h 1589"/>
                <a:gd name="T52" fmla="*/ 1363 w 2255"/>
                <a:gd name="T53" fmla="*/ 174 h 1589"/>
                <a:gd name="T54" fmla="*/ 1526 w 2255"/>
                <a:gd name="T55" fmla="*/ 241 h 1589"/>
                <a:gd name="T56" fmla="*/ 1676 w 2255"/>
                <a:gd name="T57" fmla="*/ 335 h 1589"/>
                <a:gd name="T58" fmla="*/ 1864 w 2255"/>
                <a:gd name="T59" fmla="*/ 511 h 1589"/>
                <a:gd name="T60" fmla="*/ 2018 w 2255"/>
                <a:gd name="T61" fmla="*/ 700 h 1589"/>
                <a:gd name="T62" fmla="*/ 2177 w 2255"/>
                <a:gd name="T63" fmla="*/ 946 h 1589"/>
                <a:gd name="T64" fmla="*/ 2236 w 2255"/>
                <a:gd name="T65" fmla="*/ 1082 h 1589"/>
                <a:gd name="T66" fmla="*/ 2255 w 2255"/>
                <a:gd name="T67" fmla="*/ 1214 h 1589"/>
                <a:gd name="T68" fmla="*/ 2238 w 2255"/>
                <a:gd name="T69" fmla="*/ 1338 h 1589"/>
                <a:gd name="T70" fmla="*/ 2198 w 2255"/>
                <a:gd name="T71" fmla="*/ 1427 h 1589"/>
                <a:gd name="T72" fmla="*/ 2135 w 2255"/>
                <a:gd name="T73" fmla="*/ 1506 h 1589"/>
                <a:gd name="T74" fmla="*/ 2052 w 2255"/>
                <a:gd name="T75" fmla="*/ 1576 h 1589"/>
                <a:gd name="T76" fmla="*/ 2021 w 2255"/>
                <a:gd name="T77" fmla="*/ 1550 h 1589"/>
                <a:gd name="T78" fmla="*/ 2112 w 2255"/>
                <a:gd name="T79" fmla="*/ 1473 h 1589"/>
                <a:gd name="T80" fmla="*/ 2176 w 2255"/>
                <a:gd name="T81" fmla="*/ 1385 h 1589"/>
                <a:gd name="T82" fmla="*/ 2211 w 2255"/>
                <a:gd name="T83" fmla="*/ 1282 h 1589"/>
                <a:gd name="T84" fmla="*/ 2213 w 2255"/>
                <a:gd name="T85" fmla="*/ 1165 h 1589"/>
                <a:gd name="T86" fmla="*/ 2180 w 2255"/>
                <a:gd name="T87" fmla="*/ 1041 h 1589"/>
                <a:gd name="T88" fmla="*/ 2086 w 2255"/>
                <a:gd name="T89" fmla="*/ 870 h 1589"/>
                <a:gd name="T90" fmla="*/ 1931 w 2255"/>
                <a:gd name="T91" fmla="*/ 648 h 1589"/>
                <a:gd name="T92" fmla="*/ 1767 w 2255"/>
                <a:gd name="T93" fmla="*/ 466 h 1589"/>
                <a:gd name="T94" fmla="*/ 1595 w 2255"/>
                <a:gd name="T95" fmla="*/ 326 h 1589"/>
                <a:gd name="T96" fmla="*/ 1444 w 2255"/>
                <a:gd name="T97" fmla="*/ 247 h 1589"/>
                <a:gd name="T98" fmla="*/ 1283 w 2255"/>
                <a:gd name="T99" fmla="*/ 189 h 1589"/>
                <a:gd name="T100" fmla="*/ 1003 w 2255"/>
                <a:gd name="T101" fmla="*/ 115 h 1589"/>
                <a:gd name="T102" fmla="*/ 759 w 2255"/>
                <a:gd name="T103" fmla="*/ 74 h 1589"/>
                <a:gd name="T104" fmla="*/ 392 w 2255"/>
                <a:gd name="T105" fmla="*/ 39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5" h="1589">
                  <a:moveTo>
                    <a:pt x="392" y="39"/>
                  </a:moveTo>
                  <a:lnTo>
                    <a:pt x="391" y="39"/>
                  </a:lnTo>
                  <a:lnTo>
                    <a:pt x="375" y="43"/>
                  </a:lnTo>
                  <a:lnTo>
                    <a:pt x="359" y="46"/>
                  </a:lnTo>
                  <a:lnTo>
                    <a:pt x="341" y="50"/>
                  </a:lnTo>
                  <a:lnTo>
                    <a:pt x="322" y="53"/>
                  </a:lnTo>
                  <a:lnTo>
                    <a:pt x="304" y="56"/>
                  </a:lnTo>
                  <a:lnTo>
                    <a:pt x="285" y="58"/>
                  </a:lnTo>
                  <a:lnTo>
                    <a:pt x="256" y="61"/>
                  </a:lnTo>
                  <a:lnTo>
                    <a:pt x="229" y="66"/>
                  </a:lnTo>
                  <a:lnTo>
                    <a:pt x="204" y="73"/>
                  </a:lnTo>
                  <a:lnTo>
                    <a:pt x="180" y="81"/>
                  </a:lnTo>
                  <a:lnTo>
                    <a:pt x="170" y="85"/>
                  </a:lnTo>
                  <a:lnTo>
                    <a:pt x="158" y="91"/>
                  </a:lnTo>
                  <a:lnTo>
                    <a:pt x="148" y="97"/>
                  </a:lnTo>
                  <a:lnTo>
                    <a:pt x="139" y="103"/>
                  </a:lnTo>
                  <a:lnTo>
                    <a:pt x="130" y="109"/>
                  </a:lnTo>
                  <a:lnTo>
                    <a:pt x="120" y="116"/>
                  </a:lnTo>
                  <a:lnTo>
                    <a:pt x="111" y="124"/>
                  </a:lnTo>
                  <a:lnTo>
                    <a:pt x="103" y="132"/>
                  </a:lnTo>
                  <a:lnTo>
                    <a:pt x="96" y="140"/>
                  </a:lnTo>
                  <a:lnTo>
                    <a:pt x="90" y="148"/>
                  </a:lnTo>
                  <a:lnTo>
                    <a:pt x="83" y="158"/>
                  </a:lnTo>
                  <a:lnTo>
                    <a:pt x="76" y="168"/>
                  </a:lnTo>
                  <a:lnTo>
                    <a:pt x="70" y="177"/>
                  </a:lnTo>
                  <a:lnTo>
                    <a:pt x="65" y="189"/>
                  </a:lnTo>
                  <a:lnTo>
                    <a:pt x="61" y="199"/>
                  </a:lnTo>
                  <a:lnTo>
                    <a:pt x="56" y="210"/>
                  </a:lnTo>
                  <a:lnTo>
                    <a:pt x="49" y="233"/>
                  </a:lnTo>
                  <a:lnTo>
                    <a:pt x="44" y="259"/>
                  </a:lnTo>
                  <a:lnTo>
                    <a:pt x="40" y="285"/>
                  </a:lnTo>
                  <a:lnTo>
                    <a:pt x="39" y="314"/>
                  </a:lnTo>
                  <a:lnTo>
                    <a:pt x="39" y="349"/>
                  </a:lnTo>
                  <a:lnTo>
                    <a:pt x="40" y="385"/>
                  </a:lnTo>
                  <a:lnTo>
                    <a:pt x="42" y="420"/>
                  </a:lnTo>
                  <a:lnTo>
                    <a:pt x="46" y="456"/>
                  </a:lnTo>
                  <a:lnTo>
                    <a:pt x="49" y="491"/>
                  </a:lnTo>
                  <a:lnTo>
                    <a:pt x="54" y="526"/>
                  </a:lnTo>
                  <a:lnTo>
                    <a:pt x="60" y="561"/>
                  </a:lnTo>
                  <a:lnTo>
                    <a:pt x="67" y="596"/>
                  </a:lnTo>
                  <a:lnTo>
                    <a:pt x="80" y="665"/>
                  </a:lnTo>
                  <a:lnTo>
                    <a:pt x="98" y="732"/>
                  </a:lnTo>
                  <a:lnTo>
                    <a:pt x="115" y="800"/>
                  </a:lnTo>
                  <a:lnTo>
                    <a:pt x="133" y="865"/>
                  </a:lnTo>
                  <a:lnTo>
                    <a:pt x="156" y="942"/>
                  </a:lnTo>
                  <a:lnTo>
                    <a:pt x="179" y="1024"/>
                  </a:lnTo>
                  <a:lnTo>
                    <a:pt x="203" y="1105"/>
                  </a:lnTo>
                  <a:lnTo>
                    <a:pt x="228" y="1186"/>
                  </a:lnTo>
                  <a:lnTo>
                    <a:pt x="255" y="1268"/>
                  </a:lnTo>
                  <a:lnTo>
                    <a:pt x="282" y="1349"/>
                  </a:lnTo>
                  <a:lnTo>
                    <a:pt x="311" y="1431"/>
                  </a:lnTo>
                  <a:lnTo>
                    <a:pt x="327" y="1470"/>
                  </a:lnTo>
                  <a:lnTo>
                    <a:pt x="343" y="1510"/>
                  </a:lnTo>
                  <a:lnTo>
                    <a:pt x="359" y="1550"/>
                  </a:lnTo>
                  <a:lnTo>
                    <a:pt x="376" y="1589"/>
                  </a:lnTo>
                  <a:lnTo>
                    <a:pt x="334" y="1589"/>
                  </a:lnTo>
                  <a:lnTo>
                    <a:pt x="317" y="1550"/>
                  </a:lnTo>
                  <a:lnTo>
                    <a:pt x="301" y="1511"/>
                  </a:lnTo>
                  <a:lnTo>
                    <a:pt x="285" y="1472"/>
                  </a:lnTo>
                  <a:lnTo>
                    <a:pt x="270" y="1432"/>
                  </a:lnTo>
                  <a:lnTo>
                    <a:pt x="241" y="1353"/>
                  </a:lnTo>
                  <a:lnTo>
                    <a:pt x="215" y="1274"/>
                  </a:lnTo>
                  <a:lnTo>
                    <a:pt x="189" y="1193"/>
                  </a:lnTo>
                  <a:lnTo>
                    <a:pt x="164" y="1113"/>
                  </a:lnTo>
                  <a:lnTo>
                    <a:pt x="141" y="1033"/>
                  </a:lnTo>
                  <a:lnTo>
                    <a:pt x="118" y="954"/>
                  </a:lnTo>
                  <a:lnTo>
                    <a:pt x="95" y="876"/>
                  </a:lnTo>
                  <a:lnTo>
                    <a:pt x="77" y="809"/>
                  </a:lnTo>
                  <a:lnTo>
                    <a:pt x="59" y="741"/>
                  </a:lnTo>
                  <a:lnTo>
                    <a:pt x="42" y="673"/>
                  </a:lnTo>
                  <a:lnTo>
                    <a:pt x="28" y="603"/>
                  </a:lnTo>
                  <a:lnTo>
                    <a:pt x="21" y="567"/>
                  </a:lnTo>
                  <a:lnTo>
                    <a:pt x="15" y="532"/>
                  </a:lnTo>
                  <a:lnTo>
                    <a:pt x="10" y="495"/>
                  </a:lnTo>
                  <a:lnTo>
                    <a:pt x="6" y="459"/>
                  </a:lnTo>
                  <a:lnTo>
                    <a:pt x="3" y="423"/>
                  </a:lnTo>
                  <a:lnTo>
                    <a:pt x="1" y="386"/>
                  </a:lnTo>
                  <a:lnTo>
                    <a:pt x="0" y="349"/>
                  </a:lnTo>
                  <a:lnTo>
                    <a:pt x="0" y="312"/>
                  </a:lnTo>
                  <a:lnTo>
                    <a:pt x="0" y="296"/>
                  </a:lnTo>
                  <a:lnTo>
                    <a:pt x="1" y="280"/>
                  </a:lnTo>
                  <a:lnTo>
                    <a:pt x="2" y="265"/>
                  </a:lnTo>
                  <a:lnTo>
                    <a:pt x="5" y="251"/>
                  </a:lnTo>
                  <a:lnTo>
                    <a:pt x="8" y="236"/>
                  </a:lnTo>
                  <a:lnTo>
                    <a:pt x="12" y="222"/>
                  </a:lnTo>
                  <a:lnTo>
                    <a:pt x="15" y="208"/>
                  </a:lnTo>
                  <a:lnTo>
                    <a:pt x="20" y="194"/>
                  </a:lnTo>
                  <a:lnTo>
                    <a:pt x="24" y="182"/>
                  </a:lnTo>
                  <a:lnTo>
                    <a:pt x="30" y="169"/>
                  </a:lnTo>
                  <a:lnTo>
                    <a:pt x="37" y="158"/>
                  </a:lnTo>
                  <a:lnTo>
                    <a:pt x="44" y="146"/>
                  </a:lnTo>
                  <a:lnTo>
                    <a:pt x="51" y="135"/>
                  </a:lnTo>
                  <a:lnTo>
                    <a:pt x="59" y="124"/>
                  </a:lnTo>
                  <a:lnTo>
                    <a:pt x="67" y="114"/>
                  </a:lnTo>
                  <a:lnTo>
                    <a:pt x="75" y="105"/>
                  </a:lnTo>
                  <a:lnTo>
                    <a:pt x="84" y="96"/>
                  </a:lnTo>
                  <a:lnTo>
                    <a:pt x="94" y="86"/>
                  </a:lnTo>
                  <a:lnTo>
                    <a:pt x="104" y="78"/>
                  </a:lnTo>
                  <a:lnTo>
                    <a:pt x="115" y="70"/>
                  </a:lnTo>
                  <a:lnTo>
                    <a:pt x="126" y="64"/>
                  </a:lnTo>
                  <a:lnTo>
                    <a:pt x="139" y="57"/>
                  </a:lnTo>
                  <a:lnTo>
                    <a:pt x="150" y="51"/>
                  </a:lnTo>
                  <a:lnTo>
                    <a:pt x="163" y="45"/>
                  </a:lnTo>
                  <a:lnTo>
                    <a:pt x="177" y="39"/>
                  </a:lnTo>
                  <a:lnTo>
                    <a:pt x="190" y="35"/>
                  </a:lnTo>
                  <a:lnTo>
                    <a:pt x="204" y="31"/>
                  </a:lnTo>
                  <a:lnTo>
                    <a:pt x="219" y="28"/>
                  </a:lnTo>
                  <a:lnTo>
                    <a:pt x="234" y="25"/>
                  </a:lnTo>
                  <a:lnTo>
                    <a:pt x="250" y="22"/>
                  </a:lnTo>
                  <a:lnTo>
                    <a:pt x="266" y="20"/>
                  </a:lnTo>
                  <a:lnTo>
                    <a:pt x="282" y="19"/>
                  </a:lnTo>
                  <a:lnTo>
                    <a:pt x="299" y="17"/>
                  </a:lnTo>
                  <a:lnTo>
                    <a:pt x="316" y="14"/>
                  </a:lnTo>
                  <a:lnTo>
                    <a:pt x="333" y="11"/>
                  </a:lnTo>
                  <a:lnTo>
                    <a:pt x="351" y="7"/>
                  </a:lnTo>
                  <a:lnTo>
                    <a:pt x="367" y="4"/>
                  </a:lnTo>
                  <a:lnTo>
                    <a:pt x="384" y="0"/>
                  </a:lnTo>
                  <a:lnTo>
                    <a:pt x="392" y="0"/>
                  </a:lnTo>
                  <a:lnTo>
                    <a:pt x="398" y="0"/>
                  </a:lnTo>
                  <a:lnTo>
                    <a:pt x="485" y="6"/>
                  </a:lnTo>
                  <a:lnTo>
                    <a:pt x="577" y="14"/>
                  </a:lnTo>
                  <a:lnTo>
                    <a:pt x="670" y="23"/>
                  </a:lnTo>
                  <a:lnTo>
                    <a:pt x="765" y="35"/>
                  </a:lnTo>
                  <a:lnTo>
                    <a:pt x="815" y="42"/>
                  </a:lnTo>
                  <a:lnTo>
                    <a:pt x="863" y="49"/>
                  </a:lnTo>
                  <a:lnTo>
                    <a:pt x="912" y="58"/>
                  </a:lnTo>
                  <a:lnTo>
                    <a:pt x="961" y="66"/>
                  </a:lnTo>
                  <a:lnTo>
                    <a:pt x="1011" y="76"/>
                  </a:lnTo>
                  <a:lnTo>
                    <a:pt x="1060" y="88"/>
                  </a:lnTo>
                  <a:lnTo>
                    <a:pt x="1109" y="99"/>
                  </a:lnTo>
                  <a:lnTo>
                    <a:pt x="1160" y="112"/>
                  </a:lnTo>
                  <a:lnTo>
                    <a:pt x="1229" y="131"/>
                  </a:lnTo>
                  <a:lnTo>
                    <a:pt x="1296" y="151"/>
                  </a:lnTo>
                  <a:lnTo>
                    <a:pt x="1330" y="162"/>
                  </a:lnTo>
                  <a:lnTo>
                    <a:pt x="1363" y="174"/>
                  </a:lnTo>
                  <a:lnTo>
                    <a:pt x="1396" y="185"/>
                  </a:lnTo>
                  <a:lnTo>
                    <a:pt x="1429" y="198"/>
                  </a:lnTo>
                  <a:lnTo>
                    <a:pt x="1461" y="212"/>
                  </a:lnTo>
                  <a:lnTo>
                    <a:pt x="1494" y="225"/>
                  </a:lnTo>
                  <a:lnTo>
                    <a:pt x="1526" y="241"/>
                  </a:lnTo>
                  <a:lnTo>
                    <a:pt x="1557" y="257"/>
                  </a:lnTo>
                  <a:lnTo>
                    <a:pt x="1587" y="275"/>
                  </a:lnTo>
                  <a:lnTo>
                    <a:pt x="1617" y="294"/>
                  </a:lnTo>
                  <a:lnTo>
                    <a:pt x="1646" y="314"/>
                  </a:lnTo>
                  <a:lnTo>
                    <a:pt x="1676" y="335"/>
                  </a:lnTo>
                  <a:lnTo>
                    <a:pt x="1716" y="369"/>
                  </a:lnTo>
                  <a:lnTo>
                    <a:pt x="1755" y="403"/>
                  </a:lnTo>
                  <a:lnTo>
                    <a:pt x="1793" y="437"/>
                  </a:lnTo>
                  <a:lnTo>
                    <a:pt x="1830" y="474"/>
                  </a:lnTo>
                  <a:lnTo>
                    <a:pt x="1864" y="511"/>
                  </a:lnTo>
                  <a:lnTo>
                    <a:pt x="1897" y="548"/>
                  </a:lnTo>
                  <a:lnTo>
                    <a:pt x="1930" y="585"/>
                  </a:lnTo>
                  <a:lnTo>
                    <a:pt x="1960" y="623"/>
                  </a:lnTo>
                  <a:lnTo>
                    <a:pt x="1990" y="661"/>
                  </a:lnTo>
                  <a:lnTo>
                    <a:pt x="2018" y="700"/>
                  </a:lnTo>
                  <a:lnTo>
                    <a:pt x="2045" y="738"/>
                  </a:lnTo>
                  <a:lnTo>
                    <a:pt x="2071" y="775"/>
                  </a:lnTo>
                  <a:lnTo>
                    <a:pt x="2119" y="848"/>
                  </a:lnTo>
                  <a:lnTo>
                    <a:pt x="2161" y="918"/>
                  </a:lnTo>
                  <a:lnTo>
                    <a:pt x="2177" y="946"/>
                  </a:lnTo>
                  <a:lnTo>
                    <a:pt x="2192" y="973"/>
                  </a:lnTo>
                  <a:lnTo>
                    <a:pt x="2205" y="1001"/>
                  </a:lnTo>
                  <a:lnTo>
                    <a:pt x="2217" y="1028"/>
                  </a:lnTo>
                  <a:lnTo>
                    <a:pt x="2227" y="1056"/>
                  </a:lnTo>
                  <a:lnTo>
                    <a:pt x="2236" y="1082"/>
                  </a:lnTo>
                  <a:lnTo>
                    <a:pt x="2243" y="1110"/>
                  </a:lnTo>
                  <a:lnTo>
                    <a:pt x="2248" y="1136"/>
                  </a:lnTo>
                  <a:lnTo>
                    <a:pt x="2252" y="1162"/>
                  </a:lnTo>
                  <a:lnTo>
                    <a:pt x="2255" y="1188"/>
                  </a:lnTo>
                  <a:lnTo>
                    <a:pt x="2255" y="1214"/>
                  </a:lnTo>
                  <a:lnTo>
                    <a:pt x="2255" y="1239"/>
                  </a:lnTo>
                  <a:lnTo>
                    <a:pt x="2253" y="1264"/>
                  </a:lnTo>
                  <a:lnTo>
                    <a:pt x="2250" y="1290"/>
                  </a:lnTo>
                  <a:lnTo>
                    <a:pt x="2245" y="1314"/>
                  </a:lnTo>
                  <a:lnTo>
                    <a:pt x="2238" y="1338"/>
                  </a:lnTo>
                  <a:lnTo>
                    <a:pt x="2231" y="1356"/>
                  </a:lnTo>
                  <a:lnTo>
                    <a:pt x="2224" y="1375"/>
                  </a:lnTo>
                  <a:lnTo>
                    <a:pt x="2216" y="1393"/>
                  </a:lnTo>
                  <a:lnTo>
                    <a:pt x="2207" y="1410"/>
                  </a:lnTo>
                  <a:lnTo>
                    <a:pt x="2198" y="1427"/>
                  </a:lnTo>
                  <a:lnTo>
                    <a:pt x="2186" y="1443"/>
                  </a:lnTo>
                  <a:lnTo>
                    <a:pt x="2175" y="1459"/>
                  </a:lnTo>
                  <a:lnTo>
                    <a:pt x="2162" y="1475"/>
                  </a:lnTo>
                  <a:lnTo>
                    <a:pt x="2150" y="1492"/>
                  </a:lnTo>
                  <a:lnTo>
                    <a:pt x="2135" y="1506"/>
                  </a:lnTo>
                  <a:lnTo>
                    <a:pt x="2120" y="1521"/>
                  </a:lnTo>
                  <a:lnTo>
                    <a:pt x="2104" y="1536"/>
                  </a:lnTo>
                  <a:lnTo>
                    <a:pt x="2088" y="1550"/>
                  </a:lnTo>
                  <a:lnTo>
                    <a:pt x="2071" y="1564"/>
                  </a:lnTo>
                  <a:lnTo>
                    <a:pt x="2052" y="1576"/>
                  </a:lnTo>
                  <a:lnTo>
                    <a:pt x="2033" y="1589"/>
                  </a:lnTo>
                  <a:lnTo>
                    <a:pt x="1954" y="1589"/>
                  </a:lnTo>
                  <a:lnTo>
                    <a:pt x="1977" y="1576"/>
                  </a:lnTo>
                  <a:lnTo>
                    <a:pt x="1999" y="1564"/>
                  </a:lnTo>
                  <a:lnTo>
                    <a:pt x="2021" y="1550"/>
                  </a:lnTo>
                  <a:lnTo>
                    <a:pt x="2041" y="1535"/>
                  </a:lnTo>
                  <a:lnTo>
                    <a:pt x="2060" y="1521"/>
                  </a:lnTo>
                  <a:lnTo>
                    <a:pt x="2079" y="1505"/>
                  </a:lnTo>
                  <a:lnTo>
                    <a:pt x="2096" y="1489"/>
                  </a:lnTo>
                  <a:lnTo>
                    <a:pt x="2112" y="1473"/>
                  </a:lnTo>
                  <a:lnTo>
                    <a:pt x="2127" y="1457"/>
                  </a:lnTo>
                  <a:lnTo>
                    <a:pt x="2142" y="1440"/>
                  </a:lnTo>
                  <a:lnTo>
                    <a:pt x="2154" y="1422"/>
                  </a:lnTo>
                  <a:lnTo>
                    <a:pt x="2166" y="1403"/>
                  </a:lnTo>
                  <a:lnTo>
                    <a:pt x="2176" y="1385"/>
                  </a:lnTo>
                  <a:lnTo>
                    <a:pt x="2185" y="1365"/>
                  </a:lnTo>
                  <a:lnTo>
                    <a:pt x="2193" y="1346"/>
                  </a:lnTo>
                  <a:lnTo>
                    <a:pt x="2200" y="1326"/>
                  </a:lnTo>
                  <a:lnTo>
                    <a:pt x="2206" y="1305"/>
                  </a:lnTo>
                  <a:lnTo>
                    <a:pt x="2211" y="1282"/>
                  </a:lnTo>
                  <a:lnTo>
                    <a:pt x="2214" y="1259"/>
                  </a:lnTo>
                  <a:lnTo>
                    <a:pt x="2216" y="1236"/>
                  </a:lnTo>
                  <a:lnTo>
                    <a:pt x="2216" y="1213"/>
                  </a:lnTo>
                  <a:lnTo>
                    <a:pt x="2215" y="1189"/>
                  </a:lnTo>
                  <a:lnTo>
                    <a:pt x="2213" y="1165"/>
                  </a:lnTo>
                  <a:lnTo>
                    <a:pt x="2209" y="1141"/>
                  </a:lnTo>
                  <a:lnTo>
                    <a:pt x="2204" y="1116"/>
                  </a:lnTo>
                  <a:lnTo>
                    <a:pt x="2197" y="1091"/>
                  </a:lnTo>
                  <a:lnTo>
                    <a:pt x="2189" y="1066"/>
                  </a:lnTo>
                  <a:lnTo>
                    <a:pt x="2180" y="1041"/>
                  </a:lnTo>
                  <a:lnTo>
                    <a:pt x="2169" y="1016"/>
                  </a:lnTo>
                  <a:lnTo>
                    <a:pt x="2157" y="990"/>
                  </a:lnTo>
                  <a:lnTo>
                    <a:pt x="2143" y="964"/>
                  </a:lnTo>
                  <a:lnTo>
                    <a:pt x="2128" y="939"/>
                  </a:lnTo>
                  <a:lnTo>
                    <a:pt x="2086" y="870"/>
                  </a:lnTo>
                  <a:lnTo>
                    <a:pt x="2038" y="798"/>
                  </a:lnTo>
                  <a:lnTo>
                    <a:pt x="2013" y="761"/>
                  </a:lnTo>
                  <a:lnTo>
                    <a:pt x="1987" y="724"/>
                  </a:lnTo>
                  <a:lnTo>
                    <a:pt x="1959" y="686"/>
                  </a:lnTo>
                  <a:lnTo>
                    <a:pt x="1931" y="648"/>
                  </a:lnTo>
                  <a:lnTo>
                    <a:pt x="1900" y="612"/>
                  </a:lnTo>
                  <a:lnTo>
                    <a:pt x="1869" y="575"/>
                  </a:lnTo>
                  <a:lnTo>
                    <a:pt x="1837" y="538"/>
                  </a:lnTo>
                  <a:lnTo>
                    <a:pt x="1802" y="502"/>
                  </a:lnTo>
                  <a:lnTo>
                    <a:pt x="1767" y="466"/>
                  </a:lnTo>
                  <a:lnTo>
                    <a:pt x="1730" y="433"/>
                  </a:lnTo>
                  <a:lnTo>
                    <a:pt x="1691" y="398"/>
                  </a:lnTo>
                  <a:lnTo>
                    <a:pt x="1652" y="366"/>
                  </a:lnTo>
                  <a:lnTo>
                    <a:pt x="1623" y="346"/>
                  </a:lnTo>
                  <a:lnTo>
                    <a:pt x="1595" y="326"/>
                  </a:lnTo>
                  <a:lnTo>
                    <a:pt x="1566" y="309"/>
                  </a:lnTo>
                  <a:lnTo>
                    <a:pt x="1536" y="292"/>
                  </a:lnTo>
                  <a:lnTo>
                    <a:pt x="1506" y="276"/>
                  </a:lnTo>
                  <a:lnTo>
                    <a:pt x="1475" y="261"/>
                  </a:lnTo>
                  <a:lnTo>
                    <a:pt x="1444" y="247"/>
                  </a:lnTo>
                  <a:lnTo>
                    <a:pt x="1412" y="233"/>
                  </a:lnTo>
                  <a:lnTo>
                    <a:pt x="1381" y="222"/>
                  </a:lnTo>
                  <a:lnTo>
                    <a:pt x="1348" y="209"/>
                  </a:lnTo>
                  <a:lnTo>
                    <a:pt x="1316" y="199"/>
                  </a:lnTo>
                  <a:lnTo>
                    <a:pt x="1283" y="189"/>
                  </a:lnTo>
                  <a:lnTo>
                    <a:pt x="1216" y="168"/>
                  </a:lnTo>
                  <a:lnTo>
                    <a:pt x="1149" y="150"/>
                  </a:lnTo>
                  <a:lnTo>
                    <a:pt x="1100" y="137"/>
                  </a:lnTo>
                  <a:lnTo>
                    <a:pt x="1051" y="125"/>
                  </a:lnTo>
                  <a:lnTo>
                    <a:pt x="1003" y="115"/>
                  </a:lnTo>
                  <a:lnTo>
                    <a:pt x="953" y="105"/>
                  </a:lnTo>
                  <a:lnTo>
                    <a:pt x="905" y="96"/>
                  </a:lnTo>
                  <a:lnTo>
                    <a:pt x="856" y="88"/>
                  </a:lnTo>
                  <a:lnTo>
                    <a:pt x="808" y="81"/>
                  </a:lnTo>
                  <a:lnTo>
                    <a:pt x="759" y="74"/>
                  </a:lnTo>
                  <a:lnTo>
                    <a:pt x="665" y="62"/>
                  </a:lnTo>
                  <a:lnTo>
                    <a:pt x="572" y="53"/>
                  </a:lnTo>
                  <a:lnTo>
                    <a:pt x="483" y="45"/>
                  </a:lnTo>
                  <a:lnTo>
                    <a:pt x="396" y="39"/>
                  </a:lnTo>
                  <a:lnTo>
                    <a:pt x="392"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2" name="Freeform 40">
              <a:extLst>
                <a:ext uri="{FF2B5EF4-FFF2-40B4-BE49-F238E27FC236}">
                  <a16:creationId xmlns:a16="http://schemas.microsoft.com/office/drawing/2014/main" id="{48D5C826-EB1E-462E-87D4-E5E0DD291FCC}"/>
                </a:ext>
              </a:extLst>
            </p:cNvPr>
            <p:cNvSpPr>
              <a:spLocks noEditPoints="1"/>
            </p:cNvSpPr>
            <p:nvPr userDrawn="1"/>
          </p:nvSpPr>
          <p:spPr bwMode="auto">
            <a:xfrm>
              <a:off x="9417988" y="2005292"/>
              <a:ext cx="465264" cy="562971"/>
            </a:xfrm>
            <a:custGeom>
              <a:avLst/>
              <a:gdLst>
                <a:gd name="T0" fmla="*/ 111 w 700"/>
                <a:gd name="T1" fmla="*/ 62 h 847"/>
                <a:gd name="T2" fmla="*/ 77 w 700"/>
                <a:gd name="T3" fmla="*/ 99 h 847"/>
                <a:gd name="T4" fmla="*/ 56 w 700"/>
                <a:gd name="T5" fmla="*/ 148 h 847"/>
                <a:gd name="T6" fmla="*/ 41 w 700"/>
                <a:gd name="T7" fmla="*/ 255 h 847"/>
                <a:gd name="T8" fmla="*/ 42 w 700"/>
                <a:gd name="T9" fmla="*/ 374 h 847"/>
                <a:gd name="T10" fmla="*/ 62 w 700"/>
                <a:gd name="T11" fmla="*/ 488 h 847"/>
                <a:gd name="T12" fmla="*/ 100 w 700"/>
                <a:gd name="T13" fmla="*/ 598 h 847"/>
                <a:gd name="T14" fmla="*/ 146 w 700"/>
                <a:gd name="T15" fmla="*/ 690 h 847"/>
                <a:gd name="T16" fmla="*/ 178 w 700"/>
                <a:gd name="T17" fmla="*/ 729 h 847"/>
                <a:gd name="T18" fmla="*/ 216 w 700"/>
                <a:gd name="T19" fmla="*/ 761 h 847"/>
                <a:gd name="T20" fmla="*/ 270 w 700"/>
                <a:gd name="T21" fmla="*/ 788 h 847"/>
                <a:gd name="T22" fmla="*/ 364 w 700"/>
                <a:gd name="T23" fmla="*/ 807 h 847"/>
                <a:gd name="T24" fmla="*/ 454 w 700"/>
                <a:gd name="T25" fmla="*/ 796 h 847"/>
                <a:gd name="T26" fmla="*/ 513 w 700"/>
                <a:gd name="T27" fmla="*/ 770 h 847"/>
                <a:gd name="T28" fmla="*/ 556 w 700"/>
                <a:gd name="T29" fmla="*/ 737 h 847"/>
                <a:gd name="T30" fmla="*/ 593 w 700"/>
                <a:gd name="T31" fmla="*/ 695 h 847"/>
                <a:gd name="T32" fmla="*/ 638 w 700"/>
                <a:gd name="T33" fmla="*/ 612 h 847"/>
                <a:gd name="T34" fmla="*/ 660 w 700"/>
                <a:gd name="T35" fmla="*/ 508 h 847"/>
                <a:gd name="T36" fmla="*/ 650 w 700"/>
                <a:gd name="T37" fmla="*/ 414 h 847"/>
                <a:gd name="T38" fmla="*/ 616 w 700"/>
                <a:gd name="T39" fmla="*/ 332 h 847"/>
                <a:gd name="T40" fmla="*/ 559 w 700"/>
                <a:gd name="T41" fmla="*/ 248 h 847"/>
                <a:gd name="T42" fmla="*/ 483 w 700"/>
                <a:gd name="T43" fmla="*/ 171 h 847"/>
                <a:gd name="T44" fmla="*/ 399 w 700"/>
                <a:gd name="T45" fmla="*/ 108 h 847"/>
                <a:gd name="T46" fmla="*/ 329 w 700"/>
                <a:gd name="T47" fmla="*/ 71 h 847"/>
                <a:gd name="T48" fmla="*/ 263 w 700"/>
                <a:gd name="T49" fmla="*/ 48 h 847"/>
                <a:gd name="T50" fmla="*/ 200 w 700"/>
                <a:gd name="T51" fmla="*/ 39 h 847"/>
                <a:gd name="T52" fmla="*/ 148 w 700"/>
                <a:gd name="T53" fmla="*/ 44 h 847"/>
                <a:gd name="T54" fmla="*/ 317 w 700"/>
                <a:gd name="T55" fmla="*/ 841 h 847"/>
                <a:gd name="T56" fmla="*/ 241 w 700"/>
                <a:gd name="T57" fmla="*/ 819 h 847"/>
                <a:gd name="T58" fmla="*/ 172 w 700"/>
                <a:gd name="T59" fmla="*/ 777 h 847"/>
                <a:gd name="T60" fmla="*/ 116 w 700"/>
                <a:gd name="T61" fmla="*/ 716 h 847"/>
                <a:gd name="T62" fmla="*/ 63 w 700"/>
                <a:gd name="T63" fmla="*/ 614 h 847"/>
                <a:gd name="T64" fmla="*/ 24 w 700"/>
                <a:gd name="T65" fmla="*/ 498 h 847"/>
                <a:gd name="T66" fmla="*/ 3 w 700"/>
                <a:gd name="T67" fmla="*/ 378 h 847"/>
                <a:gd name="T68" fmla="*/ 1 w 700"/>
                <a:gd name="T69" fmla="*/ 253 h 847"/>
                <a:gd name="T70" fmla="*/ 17 w 700"/>
                <a:gd name="T71" fmla="*/ 140 h 847"/>
                <a:gd name="T72" fmla="*/ 42 w 700"/>
                <a:gd name="T73" fmla="*/ 79 h 847"/>
                <a:gd name="T74" fmla="*/ 87 w 700"/>
                <a:gd name="T75" fmla="*/ 31 h 847"/>
                <a:gd name="T76" fmla="*/ 148 w 700"/>
                <a:gd name="T77" fmla="*/ 5 h 847"/>
                <a:gd name="T78" fmla="*/ 198 w 700"/>
                <a:gd name="T79" fmla="*/ 0 h 847"/>
                <a:gd name="T80" fmla="*/ 268 w 700"/>
                <a:gd name="T81" fmla="*/ 9 h 847"/>
                <a:gd name="T82" fmla="*/ 343 w 700"/>
                <a:gd name="T83" fmla="*/ 33 h 847"/>
                <a:gd name="T84" fmla="*/ 420 w 700"/>
                <a:gd name="T85" fmla="*/ 75 h 847"/>
                <a:gd name="T86" fmla="*/ 509 w 700"/>
                <a:gd name="T87" fmla="*/ 141 h 847"/>
                <a:gd name="T88" fmla="*/ 590 w 700"/>
                <a:gd name="T89" fmla="*/ 225 h 847"/>
                <a:gd name="T90" fmla="*/ 652 w 700"/>
                <a:gd name="T91" fmla="*/ 316 h 847"/>
                <a:gd name="T92" fmla="*/ 689 w 700"/>
                <a:gd name="T93" fmla="*/ 405 h 847"/>
                <a:gd name="T94" fmla="*/ 699 w 700"/>
                <a:gd name="T95" fmla="*/ 468 h 847"/>
                <a:gd name="T96" fmla="*/ 692 w 700"/>
                <a:gd name="T97" fmla="*/ 570 h 847"/>
                <a:gd name="T98" fmla="*/ 669 w 700"/>
                <a:gd name="T99" fmla="*/ 641 h 847"/>
                <a:gd name="T100" fmla="*/ 641 w 700"/>
                <a:gd name="T101" fmla="*/ 695 h 847"/>
                <a:gd name="T102" fmla="*/ 605 w 700"/>
                <a:gd name="T103" fmla="*/ 745 h 847"/>
                <a:gd name="T104" fmla="*/ 560 w 700"/>
                <a:gd name="T105" fmla="*/ 786 h 847"/>
                <a:gd name="T106" fmla="*/ 505 w 700"/>
                <a:gd name="T107" fmla="*/ 818 h 847"/>
                <a:gd name="T108" fmla="*/ 450 w 700"/>
                <a:gd name="T109" fmla="*/ 837 h 847"/>
                <a:gd name="T110" fmla="*/ 390 w 700"/>
                <a:gd name="T111" fmla="*/ 84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847">
                  <a:moveTo>
                    <a:pt x="148" y="44"/>
                  </a:moveTo>
                  <a:lnTo>
                    <a:pt x="134" y="48"/>
                  </a:lnTo>
                  <a:lnTo>
                    <a:pt x="122" y="55"/>
                  </a:lnTo>
                  <a:lnTo>
                    <a:pt x="111" y="62"/>
                  </a:lnTo>
                  <a:lnTo>
                    <a:pt x="101" y="70"/>
                  </a:lnTo>
                  <a:lnTo>
                    <a:pt x="92" y="79"/>
                  </a:lnTo>
                  <a:lnTo>
                    <a:pt x="84" y="89"/>
                  </a:lnTo>
                  <a:lnTo>
                    <a:pt x="77" y="99"/>
                  </a:lnTo>
                  <a:lnTo>
                    <a:pt x="70" y="110"/>
                  </a:lnTo>
                  <a:lnTo>
                    <a:pt x="64" y="123"/>
                  </a:lnTo>
                  <a:lnTo>
                    <a:pt x="60" y="136"/>
                  </a:lnTo>
                  <a:lnTo>
                    <a:pt x="56" y="148"/>
                  </a:lnTo>
                  <a:lnTo>
                    <a:pt x="52" y="162"/>
                  </a:lnTo>
                  <a:lnTo>
                    <a:pt x="47" y="193"/>
                  </a:lnTo>
                  <a:lnTo>
                    <a:pt x="42" y="225"/>
                  </a:lnTo>
                  <a:lnTo>
                    <a:pt x="41" y="255"/>
                  </a:lnTo>
                  <a:lnTo>
                    <a:pt x="39" y="286"/>
                  </a:lnTo>
                  <a:lnTo>
                    <a:pt x="39" y="316"/>
                  </a:lnTo>
                  <a:lnTo>
                    <a:pt x="40" y="345"/>
                  </a:lnTo>
                  <a:lnTo>
                    <a:pt x="42" y="374"/>
                  </a:lnTo>
                  <a:lnTo>
                    <a:pt x="46" y="403"/>
                  </a:lnTo>
                  <a:lnTo>
                    <a:pt x="50" y="431"/>
                  </a:lnTo>
                  <a:lnTo>
                    <a:pt x="55" y="460"/>
                  </a:lnTo>
                  <a:lnTo>
                    <a:pt x="62" y="488"/>
                  </a:lnTo>
                  <a:lnTo>
                    <a:pt x="70" y="516"/>
                  </a:lnTo>
                  <a:lnTo>
                    <a:pt x="78" y="544"/>
                  </a:lnTo>
                  <a:lnTo>
                    <a:pt x="88" y="570"/>
                  </a:lnTo>
                  <a:lnTo>
                    <a:pt x="100" y="598"/>
                  </a:lnTo>
                  <a:lnTo>
                    <a:pt x="111" y="624"/>
                  </a:lnTo>
                  <a:lnTo>
                    <a:pt x="125" y="652"/>
                  </a:lnTo>
                  <a:lnTo>
                    <a:pt x="139" y="678"/>
                  </a:lnTo>
                  <a:lnTo>
                    <a:pt x="146" y="690"/>
                  </a:lnTo>
                  <a:lnTo>
                    <a:pt x="153" y="700"/>
                  </a:lnTo>
                  <a:lnTo>
                    <a:pt x="161" y="710"/>
                  </a:lnTo>
                  <a:lnTo>
                    <a:pt x="169" y="719"/>
                  </a:lnTo>
                  <a:lnTo>
                    <a:pt x="178" y="729"/>
                  </a:lnTo>
                  <a:lnTo>
                    <a:pt x="187" y="738"/>
                  </a:lnTo>
                  <a:lnTo>
                    <a:pt x="196" y="746"/>
                  </a:lnTo>
                  <a:lnTo>
                    <a:pt x="205" y="754"/>
                  </a:lnTo>
                  <a:lnTo>
                    <a:pt x="216" y="761"/>
                  </a:lnTo>
                  <a:lnTo>
                    <a:pt x="226" y="768"/>
                  </a:lnTo>
                  <a:lnTo>
                    <a:pt x="237" y="773"/>
                  </a:lnTo>
                  <a:lnTo>
                    <a:pt x="248" y="779"/>
                  </a:lnTo>
                  <a:lnTo>
                    <a:pt x="270" y="788"/>
                  </a:lnTo>
                  <a:lnTo>
                    <a:pt x="293" y="796"/>
                  </a:lnTo>
                  <a:lnTo>
                    <a:pt x="317" y="802"/>
                  </a:lnTo>
                  <a:lnTo>
                    <a:pt x="340" y="805"/>
                  </a:lnTo>
                  <a:lnTo>
                    <a:pt x="364" y="807"/>
                  </a:lnTo>
                  <a:lnTo>
                    <a:pt x="388" y="807"/>
                  </a:lnTo>
                  <a:lnTo>
                    <a:pt x="411" y="805"/>
                  </a:lnTo>
                  <a:lnTo>
                    <a:pt x="432" y="801"/>
                  </a:lnTo>
                  <a:lnTo>
                    <a:pt x="454" y="796"/>
                  </a:lnTo>
                  <a:lnTo>
                    <a:pt x="475" y="788"/>
                  </a:lnTo>
                  <a:lnTo>
                    <a:pt x="489" y="782"/>
                  </a:lnTo>
                  <a:lnTo>
                    <a:pt x="501" y="777"/>
                  </a:lnTo>
                  <a:lnTo>
                    <a:pt x="513" y="770"/>
                  </a:lnTo>
                  <a:lnTo>
                    <a:pt x="524" y="762"/>
                  </a:lnTo>
                  <a:lnTo>
                    <a:pt x="536" y="754"/>
                  </a:lnTo>
                  <a:lnTo>
                    <a:pt x="546" y="746"/>
                  </a:lnTo>
                  <a:lnTo>
                    <a:pt x="556" y="737"/>
                  </a:lnTo>
                  <a:lnTo>
                    <a:pt x="567" y="726"/>
                  </a:lnTo>
                  <a:lnTo>
                    <a:pt x="576" y="717"/>
                  </a:lnTo>
                  <a:lnTo>
                    <a:pt x="585" y="707"/>
                  </a:lnTo>
                  <a:lnTo>
                    <a:pt x="593" y="695"/>
                  </a:lnTo>
                  <a:lnTo>
                    <a:pt x="601" y="684"/>
                  </a:lnTo>
                  <a:lnTo>
                    <a:pt x="615" y="661"/>
                  </a:lnTo>
                  <a:lnTo>
                    <a:pt x="628" y="637"/>
                  </a:lnTo>
                  <a:lnTo>
                    <a:pt x="638" y="612"/>
                  </a:lnTo>
                  <a:lnTo>
                    <a:pt x="646" y="586"/>
                  </a:lnTo>
                  <a:lnTo>
                    <a:pt x="653" y="560"/>
                  </a:lnTo>
                  <a:lnTo>
                    <a:pt x="657" y="535"/>
                  </a:lnTo>
                  <a:lnTo>
                    <a:pt x="660" y="508"/>
                  </a:lnTo>
                  <a:lnTo>
                    <a:pt x="660" y="483"/>
                  </a:lnTo>
                  <a:lnTo>
                    <a:pt x="658" y="458"/>
                  </a:lnTo>
                  <a:lnTo>
                    <a:pt x="655" y="434"/>
                  </a:lnTo>
                  <a:lnTo>
                    <a:pt x="650" y="414"/>
                  </a:lnTo>
                  <a:lnTo>
                    <a:pt x="645" y="394"/>
                  </a:lnTo>
                  <a:lnTo>
                    <a:pt x="637" y="373"/>
                  </a:lnTo>
                  <a:lnTo>
                    <a:pt x="626" y="352"/>
                  </a:lnTo>
                  <a:lnTo>
                    <a:pt x="616" y="332"/>
                  </a:lnTo>
                  <a:lnTo>
                    <a:pt x="603" y="311"/>
                  </a:lnTo>
                  <a:lnTo>
                    <a:pt x="590" y="289"/>
                  </a:lnTo>
                  <a:lnTo>
                    <a:pt x="575" y="269"/>
                  </a:lnTo>
                  <a:lnTo>
                    <a:pt x="559" y="248"/>
                  </a:lnTo>
                  <a:lnTo>
                    <a:pt x="540" y="228"/>
                  </a:lnTo>
                  <a:lnTo>
                    <a:pt x="522" y="209"/>
                  </a:lnTo>
                  <a:lnTo>
                    <a:pt x="502" y="189"/>
                  </a:lnTo>
                  <a:lnTo>
                    <a:pt x="483" y="171"/>
                  </a:lnTo>
                  <a:lnTo>
                    <a:pt x="461" y="153"/>
                  </a:lnTo>
                  <a:lnTo>
                    <a:pt x="439" y="136"/>
                  </a:lnTo>
                  <a:lnTo>
                    <a:pt x="416" y="119"/>
                  </a:lnTo>
                  <a:lnTo>
                    <a:pt x="399" y="108"/>
                  </a:lnTo>
                  <a:lnTo>
                    <a:pt x="382" y="98"/>
                  </a:lnTo>
                  <a:lnTo>
                    <a:pt x="364" y="87"/>
                  </a:lnTo>
                  <a:lnTo>
                    <a:pt x="346" y="79"/>
                  </a:lnTo>
                  <a:lnTo>
                    <a:pt x="329" y="71"/>
                  </a:lnTo>
                  <a:lnTo>
                    <a:pt x="312" y="64"/>
                  </a:lnTo>
                  <a:lnTo>
                    <a:pt x="296" y="58"/>
                  </a:lnTo>
                  <a:lnTo>
                    <a:pt x="279" y="53"/>
                  </a:lnTo>
                  <a:lnTo>
                    <a:pt x="263" y="48"/>
                  </a:lnTo>
                  <a:lnTo>
                    <a:pt x="247" y="45"/>
                  </a:lnTo>
                  <a:lnTo>
                    <a:pt x="231" y="41"/>
                  </a:lnTo>
                  <a:lnTo>
                    <a:pt x="215" y="40"/>
                  </a:lnTo>
                  <a:lnTo>
                    <a:pt x="200" y="39"/>
                  </a:lnTo>
                  <a:lnTo>
                    <a:pt x="185" y="40"/>
                  </a:lnTo>
                  <a:lnTo>
                    <a:pt x="171" y="41"/>
                  </a:lnTo>
                  <a:lnTo>
                    <a:pt x="156" y="44"/>
                  </a:lnTo>
                  <a:lnTo>
                    <a:pt x="148" y="44"/>
                  </a:lnTo>
                  <a:close/>
                  <a:moveTo>
                    <a:pt x="375" y="847"/>
                  </a:moveTo>
                  <a:lnTo>
                    <a:pt x="356" y="846"/>
                  </a:lnTo>
                  <a:lnTo>
                    <a:pt x="336" y="844"/>
                  </a:lnTo>
                  <a:lnTo>
                    <a:pt x="317" y="841"/>
                  </a:lnTo>
                  <a:lnTo>
                    <a:pt x="298" y="837"/>
                  </a:lnTo>
                  <a:lnTo>
                    <a:pt x="279" y="832"/>
                  </a:lnTo>
                  <a:lnTo>
                    <a:pt x="259" y="826"/>
                  </a:lnTo>
                  <a:lnTo>
                    <a:pt x="241" y="819"/>
                  </a:lnTo>
                  <a:lnTo>
                    <a:pt x="223" y="810"/>
                  </a:lnTo>
                  <a:lnTo>
                    <a:pt x="205" y="801"/>
                  </a:lnTo>
                  <a:lnTo>
                    <a:pt x="188" y="789"/>
                  </a:lnTo>
                  <a:lnTo>
                    <a:pt x="172" y="777"/>
                  </a:lnTo>
                  <a:lnTo>
                    <a:pt x="157" y="764"/>
                  </a:lnTo>
                  <a:lnTo>
                    <a:pt x="142" y="749"/>
                  </a:lnTo>
                  <a:lnTo>
                    <a:pt x="129" y="733"/>
                  </a:lnTo>
                  <a:lnTo>
                    <a:pt x="116" y="716"/>
                  </a:lnTo>
                  <a:lnTo>
                    <a:pt x="104" y="698"/>
                  </a:lnTo>
                  <a:lnTo>
                    <a:pt x="89" y="670"/>
                  </a:lnTo>
                  <a:lnTo>
                    <a:pt x="76" y="641"/>
                  </a:lnTo>
                  <a:lnTo>
                    <a:pt x="63" y="614"/>
                  </a:lnTo>
                  <a:lnTo>
                    <a:pt x="52" y="585"/>
                  </a:lnTo>
                  <a:lnTo>
                    <a:pt x="41" y="556"/>
                  </a:lnTo>
                  <a:lnTo>
                    <a:pt x="32" y="528"/>
                  </a:lnTo>
                  <a:lnTo>
                    <a:pt x="24" y="498"/>
                  </a:lnTo>
                  <a:lnTo>
                    <a:pt x="17" y="468"/>
                  </a:lnTo>
                  <a:lnTo>
                    <a:pt x="11" y="438"/>
                  </a:lnTo>
                  <a:lnTo>
                    <a:pt x="7" y="409"/>
                  </a:lnTo>
                  <a:lnTo>
                    <a:pt x="3" y="378"/>
                  </a:lnTo>
                  <a:lnTo>
                    <a:pt x="1" y="347"/>
                  </a:lnTo>
                  <a:lnTo>
                    <a:pt x="0" y="316"/>
                  </a:lnTo>
                  <a:lnTo>
                    <a:pt x="0" y="285"/>
                  </a:lnTo>
                  <a:lnTo>
                    <a:pt x="1" y="253"/>
                  </a:lnTo>
                  <a:lnTo>
                    <a:pt x="3" y="222"/>
                  </a:lnTo>
                  <a:lnTo>
                    <a:pt x="8" y="188"/>
                  </a:lnTo>
                  <a:lnTo>
                    <a:pt x="14" y="156"/>
                  </a:lnTo>
                  <a:lnTo>
                    <a:pt x="17" y="140"/>
                  </a:lnTo>
                  <a:lnTo>
                    <a:pt x="22" y="124"/>
                  </a:lnTo>
                  <a:lnTo>
                    <a:pt x="28" y="109"/>
                  </a:lnTo>
                  <a:lnTo>
                    <a:pt x="34" y="94"/>
                  </a:lnTo>
                  <a:lnTo>
                    <a:pt x="42" y="79"/>
                  </a:lnTo>
                  <a:lnTo>
                    <a:pt x="52" y="67"/>
                  </a:lnTo>
                  <a:lnTo>
                    <a:pt x="62" y="54"/>
                  </a:lnTo>
                  <a:lnTo>
                    <a:pt x="73" y="41"/>
                  </a:lnTo>
                  <a:lnTo>
                    <a:pt x="87" y="31"/>
                  </a:lnTo>
                  <a:lnTo>
                    <a:pt x="102" y="21"/>
                  </a:lnTo>
                  <a:lnTo>
                    <a:pt x="118" y="13"/>
                  </a:lnTo>
                  <a:lnTo>
                    <a:pt x="137" y="6"/>
                  </a:lnTo>
                  <a:lnTo>
                    <a:pt x="148" y="5"/>
                  </a:lnTo>
                  <a:lnTo>
                    <a:pt x="149" y="5"/>
                  </a:lnTo>
                  <a:lnTo>
                    <a:pt x="165" y="2"/>
                  </a:lnTo>
                  <a:lnTo>
                    <a:pt x="181" y="1"/>
                  </a:lnTo>
                  <a:lnTo>
                    <a:pt x="198" y="0"/>
                  </a:lnTo>
                  <a:lnTo>
                    <a:pt x="216" y="1"/>
                  </a:lnTo>
                  <a:lnTo>
                    <a:pt x="233" y="2"/>
                  </a:lnTo>
                  <a:lnTo>
                    <a:pt x="251" y="5"/>
                  </a:lnTo>
                  <a:lnTo>
                    <a:pt x="268" y="9"/>
                  </a:lnTo>
                  <a:lnTo>
                    <a:pt x="287" y="14"/>
                  </a:lnTo>
                  <a:lnTo>
                    <a:pt x="305" y="20"/>
                  </a:lnTo>
                  <a:lnTo>
                    <a:pt x="325" y="27"/>
                  </a:lnTo>
                  <a:lnTo>
                    <a:pt x="343" y="33"/>
                  </a:lnTo>
                  <a:lnTo>
                    <a:pt x="363" y="43"/>
                  </a:lnTo>
                  <a:lnTo>
                    <a:pt x="381" y="52"/>
                  </a:lnTo>
                  <a:lnTo>
                    <a:pt x="400" y="63"/>
                  </a:lnTo>
                  <a:lnTo>
                    <a:pt x="420" y="75"/>
                  </a:lnTo>
                  <a:lnTo>
                    <a:pt x="438" y="87"/>
                  </a:lnTo>
                  <a:lnTo>
                    <a:pt x="462" y="105"/>
                  </a:lnTo>
                  <a:lnTo>
                    <a:pt x="486" y="123"/>
                  </a:lnTo>
                  <a:lnTo>
                    <a:pt x="509" y="141"/>
                  </a:lnTo>
                  <a:lnTo>
                    <a:pt x="531" y="162"/>
                  </a:lnTo>
                  <a:lnTo>
                    <a:pt x="552" y="183"/>
                  </a:lnTo>
                  <a:lnTo>
                    <a:pt x="571" y="203"/>
                  </a:lnTo>
                  <a:lnTo>
                    <a:pt x="590" y="225"/>
                  </a:lnTo>
                  <a:lnTo>
                    <a:pt x="607" y="248"/>
                  </a:lnTo>
                  <a:lnTo>
                    <a:pt x="623" y="270"/>
                  </a:lnTo>
                  <a:lnTo>
                    <a:pt x="638" y="293"/>
                  </a:lnTo>
                  <a:lnTo>
                    <a:pt x="652" y="316"/>
                  </a:lnTo>
                  <a:lnTo>
                    <a:pt x="663" y="337"/>
                  </a:lnTo>
                  <a:lnTo>
                    <a:pt x="673" y="360"/>
                  </a:lnTo>
                  <a:lnTo>
                    <a:pt x="683" y="383"/>
                  </a:lnTo>
                  <a:lnTo>
                    <a:pt x="689" y="405"/>
                  </a:lnTo>
                  <a:lnTo>
                    <a:pt x="694" y="427"/>
                  </a:lnTo>
                  <a:lnTo>
                    <a:pt x="696" y="441"/>
                  </a:lnTo>
                  <a:lnTo>
                    <a:pt x="697" y="454"/>
                  </a:lnTo>
                  <a:lnTo>
                    <a:pt x="699" y="468"/>
                  </a:lnTo>
                  <a:lnTo>
                    <a:pt x="700" y="483"/>
                  </a:lnTo>
                  <a:lnTo>
                    <a:pt x="699" y="512"/>
                  </a:lnTo>
                  <a:lnTo>
                    <a:pt x="696" y="540"/>
                  </a:lnTo>
                  <a:lnTo>
                    <a:pt x="692" y="570"/>
                  </a:lnTo>
                  <a:lnTo>
                    <a:pt x="684" y="599"/>
                  </a:lnTo>
                  <a:lnTo>
                    <a:pt x="680" y="613"/>
                  </a:lnTo>
                  <a:lnTo>
                    <a:pt x="675" y="628"/>
                  </a:lnTo>
                  <a:lnTo>
                    <a:pt x="669" y="641"/>
                  </a:lnTo>
                  <a:lnTo>
                    <a:pt x="663" y="655"/>
                  </a:lnTo>
                  <a:lnTo>
                    <a:pt x="656" y="669"/>
                  </a:lnTo>
                  <a:lnTo>
                    <a:pt x="649" y="683"/>
                  </a:lnTo>
                  <a:lnTo>
                    <a:pt x="641" y="695"/>
                  </a:lnTo>
                  <a:lnTo>
                    <a:pt x="633" y="708"/>
                  </a:lnTo>
                  <a:lnTo>
                    <a:pt x="624" y="720"/>
                  </a:lnTo>
                  <a:lnTo>
                    <a:pt x="615" y="733"/>
                  </a:lnTo>
                  <a:lnTo>
                    <a:pt x="605" y="745"/>
                  </a:lnTo>
                  <a:lnTo>
                    <a:pt x="594" y="755"/>
                  </a:lnTo>
                  <a:lnTo>
                    <a:pt x="583" y="766"/>
                  </a:lnTo>
                  <a:lnTo>
                    <a:pt x="571" y="777"/>
                  </a:lnTo>
                  <a:lnTo>
                    <a:pt x="560" y="786"/>
                  </a:lnTo>
                  <a:lnTo>
                    <a:pt x="546" y="795"/>
                  </a:lnTo>
                  <a:lnTo>
                    <a:pt x="533" y="803"/>
                  </a:lnTo>
                  <a:lnTo>
                    <a:pt x="520" y="811"/>
                  </a:lnTo>
                  <a:lnTo>
                    <a:pt x="505" y="818"/>
                  </a:lnTo>
                  <a:lnTo>
                    <a:pt x="490" y="825"/>
                  </a:lnTo>
                  <a:lnTo>
                    <a:pt x="477" y="829"/>
                  </a:lnTo>
                  <a:lnTo>
                    <a:pt x="463" y="834"/>
                  </a:lnTo>
                  <a:lnTo>
                    <a:pt x="450" y="837"/>
                  </a:lnTo>
                  <a:lnTo>
                    <a:pt x="435" y="841"/>
                  </a:lnTo>
                  <a:lnTo>
                    <a:pt x="420" y="843"/>
                  </a:lnTo>
                  <a:lnTo>
                    <a:pt x="406" y="844"/>
                  </a:lnTo>
                  <a:lnTo>
                    <a:pt x="390" y="846"/>
                  </a:lnTo>
                  <a:lnTo>
                    <a:pt x="375" y="8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3" name="Freeform 41">
              <a:extLst>
                <a:ext uri="{FF2B5EF4-FFF2-40B4-BE49-F238E27FC236}">
                  <a16:creationId xmlns:a16="http://schemas.microsoft.com/office/drawing/2014/main" id="{0CAE8ADA-0AC9-463F-9C51-A1B6C88A359C}"/>
                </a:ext>
              </a:extLst>
            </p:cNvPr>
            <p:cNvSpPr>
              <a:spLocks noEditPoints="1"/>
            </p:cNvSpPr>
            <p:nvPr userDrawn="1"/>
          </p:nvSpPr>
          <p:spPr bwMode="auto">
            <a:xfrm>
              <a:off x="5314357" y="749079"/>
              <a:ext cx="1344615" cy="1000320"/>
            </a:xfrm>
            <a:custGeom>
              <a:avLst/>
              <a:gdLst>
                <a:gd name="T0" fmla="*/ 934 w 2024"/>
                <a:gd name="T1" fmla="*/ 75 h 1506"/>
                <a:gd name="T2" fmla="*/ 757 w 2024"/>
                <a:gd name="T3" fmla="*/ 147 h 1506"/>
                <a:gd name="T4" fmla="*/ 597 w 2024"/>
                <a:gd name="T5" fmla="*/ 241 h 1506"/>
                <a:gd name="T6" fmla="*/ 453 w 2024"/>
                <a:gd name="T7" fmla="*/ 350 h 1506"/>
                <a:gd name="T8" fmla="*/ 249 w 2024"/>
                <a:gd name="T9" fmla="*/ 546 h 1506"/>
                <a:gd name="T10" fmla="*/ 79 w 2024"/>
                <a:gd name="T11" fmla="*/ 748 h 1506"/>
                <a:gd name="T12" fmla="*/ 50 w 2024"/>
                <a:gd name="T13" fmla="*/ 809 h 1506"/>
                <a:gd name="T14" fmla="*/ 39 w 2024"/>
                <a:gd name="T15" fmla="*/ 867 h 1506"/>
                <a:gd name="T16" fmla="*/ 46 w 2024"/>
                <a:gd name="T17" fmla="*/ 922 h 1506"/>
                <a:gd name="T18" fmla="*/ 66 w 2024"/>
                <a:gd name="T19" fmla="*/ 971 h 1506"/>
                <a:gd name="T20" fmla="*/ 180 w 2024"/>
                <a:gd name="T21" fmla="*/ 1084 h 1506"/>
                <a:gd name="T22" fmla="*/ 436 w 2024"/>
                <a:gd name="T23" fmla="*/ 1252 h 1506"/>
                <a:gd name="T24" fmla="*/ 713 w 2024"/>
                <a:gd name="T25" fmla="*/ 1376 h 1506"/>
                <a:gd name="T26" fmla="*/ 1010 w 2024"/>
                <a:gd name="T27" fmla="*/ 1456 h 1506"/>
                <a:gd name="T28" fmla="*/ 1187 w 2024"/>
                <a:gd name="T29" fmla="*/ 1464 h 1506"/>
                <a:gd name="T30" fmla="*/ 1361 w 2024"/>
                <a:gd name="T31" fmla="*/ 1423 h 1506"/>
                <a:gd name="T32" fmla="*/ 1530 w 2024"/>
                <a:gd name="T33" fmla="*/ 1336 h 1506"/>
                <a:gd name="T34" fmla="*/ 1698 w 2024"/>
                <a:gd name="T35" fmla="*/ 1208 h 1506"/>
                <a:gd name="T36" fmla="*/ 1804 w 2024"/>
                <a:gd name="T37" fmla="*/ 1103 h 1506"/>
                <a:gd name="T38" fmla="*/ 1896 w 2024"/>
                <a:gd name="T39" fmla="*/ 977 h 1506"/>
                <a:gd name="T40" fmla="*/ 1964 w 2024"/>
                <a:gd name="T41" fmla="*/ 824 h 1506"/>
                <a:gd name="T42" fmla="*/ 1983 w 2024"/>
                <a:gd name="T43" fmla="*/ 685 h 1506"/>
                <a:gd name="T44" fmla="*/ 1964 w 2024"/>
                <a:gd name="T45" fmla="*/ 561 h 1506"/>
                <a:gd name="T46" fmla="*/ 1914 w 2024"/>
                <a:gd name="T47" fmla="*/ 451 h 1506"/>
                <a:gd name="T48" fmla="*/ 1842 w 2024"/>
                <a:gd name="T49" fmla="*/ 356 h 1506"/>
                <a:gd name="T50" fmla="*/ 1722 w 2024"/>
                <a:gd name="T51" fmla="*/ 248 h 1506"/>
                <a:gd name="T52" fmla="*/ 1521 w 2024"/>
                <a:gd name="T53" fmla="*/ 125 h 1506"/>
                <a:gd name="T54" fmla="*/ 1314 w 2024"/>
                <a:gd name="T55" fmla="*/ 56 h 1506"/>
                <a:gd name="T56" fmla="*/ 1099 w 2024"/>
                <a:gd name="T57" fmla="*/ 40 h 1506"/>
                <a:gd name="T58" fmla="*/ 1065 w 2024"/>
                <a:gd name="T59" fmla="*/ 1503 h 1506"/>
                <a:gd name="T60" fmla="*/ 819 w 2024"/>
                <a:gd name="T61" fmla="*/ 1452 h 1506"/>
                <a:gd name="T62" fmla="*/ 527 w 2024"/>
                <a:gd name="T63" fmla="*/ 1343 h 1506"/>
                <a:gd name="T64" fmla="*/ 258 w 2024"/>
                <a:gd name="T65" fmla="*/ 1189 h 1506"/>
                <a:gd name="T66" fmla="*/ 83 w 2024"/>
                <a:gd name="T67" fmla="*/ 1055 h 1506"/>
                <a:gd name="T68" fmla="*/ 39 w 2024"/>
                <a:gd name="T69" fmla="*/ 1001 h 1506"/>
                <a:gd name="T70" fmla="*/ 10 w 2024"/>
                <a:gd name="T71" fmla="*/ 943 h 1506"/>
                <a:gd name="T72" fmla="*/ 0 w 2024"/>
                <a:gd name="T73" fmla="*/ 881 h 1506"/>
                <a:gd name="T74" fmla="*/ 8 w 2024"/>
                <a:gd name="T75" fmla="*/ 812 h 1506"/>
                <a:gd name="T76" fmla="*/ 36 w 2024"/>
                <a:gd name="T77" fmla="*/ 743 h 1506"/>
                <a:gd name="T78" fmla="*/ 85 w 2024"/>
                <a:gd name="T79" fmla="*/ 673 h 1506"/>
                <a:gd name="T80" fmla="*/ 321 w 2024"/>
                <a:gd name="T81" fmla="*/ 415 h 1506"/>
                <a:gd name="T82" fmla="*/ 487 w 2024"/>
                <a:gd name="T83" fmla="*/ 272 h 1506"/>
                <a:gd name="T84" fmla="*/ 641 w 2024"/>
                <a:gd name="T85" fmla="*/ 166 h 1506"/>
                <a:gd name="T86" fmla="*/ 811 w 2024"/>
                <a:gd name="T87" fmla="*/ 79 h 1506"/>
                <a:gd name="T88" fmla="*/ 999 w 2024"/>
                <a:gd name="T89" fmla="*/ 14 h 1506"/>
                <a:gd name="T90" fmla="*/ 1142 w 2024"/>
                <a:gd name="T91" fmla="*/ 0 h 1506"/>
                <a:gd name="T92" fmla="*/ 1365 w 2024"/>
                <a:gd name="T93" fmla="*/ 29 h 1506"/>
                <a:gd name="T94" fmla="*/ 1579 w 2024"/>
                <a:gd name="T95" fmla="*/ 111 h 1506"/>
                <a:gd name="T96" fmla="*/ 1772 w 2024"/>
                <a:gd name="T97" fmla="*/ 236 h 1506"/>
                <a:gd name="T98" fmla="*/ 1886 w 2024"/>
                <a:gd name="T99" fmla="*/ 344 h 1506"/>
                <a:gd name="T100" fmla="*/ 1966 w 2024"/>
                <a:gd name="T101" fmla="*/ 459 h 1506"/>
                <a:gd name="T102" fmla="*/ 2012 w 2024"/>
                <a:gd name="T103" fmla="*/ 579 h 1506"/>
                <a:gd name="T104" fmla="*/ 2023 w 2024"/>
                <a:gd name="T105" fmla="*/ 705 h 1506"/>
                <a:gd name="T106" fmla="*/ 2001 w 2024"/>
                <a:gd name="T107" fmla="*/ 836 h 1506"/>
                <a:gd name="T108" fmla="*/ 1945 w 2024"/>
                <a:gd name="T109" fmla="*/ 970 h 1506"/>
                <a:gd name="T110" fmla="*/ 1856 w 2024"/>
                <a:gd name="T111" fmla="*/ 1103 h 1506"/>
                <a:gd name="T112" fmla="*/ 1747 w 2024"/>
                <a:gd name="T113" fmla="*/ 1217 h 1506"/>
                <a:gd name="T114" fmla="*/ 1586 w 2024"/>
                <a:gd name="T115" fmla="*/ 1345 h 1506"/>
                <a:gd name="T116" fmla="*/ 1447 w 2024"/>
                <a:gd name="T117" fmla="*/ 1429 h 1506"/>
                <a:gd name="T118" fmla="*/ 1304 w 2024"/>
                <a:gd name="T119" fmla="*/ 1483 h 1506"/>
                <a:gd name="T120" fmla="*/ 1158 w 2024"/>
                <a:gd name="T121" fmla="*/ 1505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4" h="1506">
                  <a:moveTo>
                    <a:pt x="1048" y="42"/>
                  </a:moveTo>
                  <a:lnTo>
                    <a:pt x="1048" y="42"/>
                  </a:lnTo>
                  <a:lnTo>
                    <a:pt x="1009" y="52"/>
                  </a:lnTo>
                  <a:lnTo>
                    <a:pt x="971" y="63"/>
                  </a:lnTo>
                  <a:lnTo>
                    <a:pt x="934" y="75"/>
                  </a:lnTo>
                  <a:lnTo>
                    <a:pt x="897" y="87"/>
                  </a:lnTo>
                  <a:lnTo>
                    <a:pt x="861" y="101"/>
                  </a:lnTo>
                  <a:lnTo>
                    <a:pt x="826" y="116"/>
                  </a:lnTo>
                  <a:lnTo>
                    <a:pt x="791" y="131"/>
                  </a:lnTo>
                  <a:lnTo>
                    <a:pt x="757" y="147"/>
                  </a:lnTo>
                  <a:lnTo>
                    <a:pt x="724" y="164"/>
                  </a:lnTo>
                  <a:lnTo>
                    <a:pt x="691" y="182"/>
                  </a:lnTo>
                  <a:lnTo>
                    <a:pt x="659" y="201"/>
                  </a:lnTo>
                  <a:lnTo>
                    <a:pt x="628" y="220"/>
                  </a:lnTo>
                  <a:lnTo>
                    <a:pt x="597" y="241"/>
                  </a:lnTo>
                  <a:lnTo>
                    <a:pt x="568" y="262"/>
                  </a:lnTo>
                  <a:lnTo>
                    <a:pt x="538" y="283"/>
                  </a:lnTo>
                  <a:lnTo>
                    <a:pt x="509" y="305"/>
                  </a:lnTo>
                  <a:lnTo>
                    <a:pt x="480" y="327"/>
                  </a:lnTo>
                  <a:lnTo>
                    <a:pt x="453" y="350"/>
                  </a:lnTo>
                  <a:lnTo>
                    <a:pt x="425" y="374"/>
                  </a:lnTo>
                  <a:lnTo>
                    <a:pt x="399" y="397"/>
                  </a:lnTo>
                  <a:lnTo>
                    <a:pt x="347" y="446"/>
                  </a:lnTo>
                  <a:lnTo>
                    <a:pt x="297" y="495"/>
                  </a:lnTo>
                  <a:lnTo>
                    <a:pt x="249" y="546"/>
                  </a:lnTo>
                  <a:lnTo>
                    <a:pt x="203" y="596"/>
                  </a:lnTo>
                  <a:lnTo>
                    <a:pt x="158" y="648"/>
                  </a:lnTo>
                  <a:lnTo>
                    <a:pt x="114" y="699"/>
                  </a:lnTo>
                  <a:lnTo>
                    <a:pt x="95" y="724"/>
                  </a:lnTo>
                  <a:lnTo>
                    <a:pt x="79" y="748"/>
                  </a:lnTo>
                  <a:lnTo>
                    <a:pt x="72" y="760"/>
                  </a:lnTo>
                  <a:lnTo>
                    <a:pt x="65" y="772"/>
                  </a:lnTo>
                  <a:lnTo>
                    <a:pt x="59" y="785"/>
                  </a:lnTo>
                  <a:lnTo>
                    <a:pt x="55" y="796"/>
                  </a:lnTo>
                  <a:lnTo>
                    <a:pt x="50" y="809"/>
                  </a:lnTo>
                  <a:lnTo>
                    <a:pt x="47" y="820"/>
                  </a:lnTo>
                  <a:lnTo>
                    <a:pt x="43" y="833"/>
                  </a:lnTo>
                  <a:lnTo>
                    <a:pt x="41" y="844"/>
                  </a:lnTo>
                  <a:lnTo>
                    <a:pt x="40" y="856"/>
                  </a:lnTo>
                  <a:lnTo>
                    <a:pt x="39" y="867"/>
                  </a:lnTo>
                  <a:lnTo>
                    <a:pt x="39" y="880"/>
                  </a:lnTo>
                  <a:lnTo>
                    <a:pt x="40" y="891"/>
                  </a:lnTo>
                  <a:lnTo>
                    <a:pt x="41" y="902"/>
                  </a:lnTo>
                  <a:lnTo>
                    <a:pt x="43" y="912"/>
                  </a:lnTo>
                  <a:lnTo>
                    <a:pt x="46" y="922"/>
                  </a:lnTo>
                  <a:lnTo>
                    <a:pt x="48" y="932"/>
                  </a:lnTo>
                  <a:lnTo>
                    <a:pt x="53" y="942"/>
                  </a:lnTo>
                  <a:lnTo>
                    <a:pt x="56" y="952"/>
                  </a:lnTo>
                  <a:lnTo>
                    <a:pt x="62" y="962"/>
                  </a:lnTo>
                  <a:lnTo>
                    <a:pt x="66" y="971"/>
                  </a:lnTo>
                  <a:lnTo>
                    <a:pt x="79" y="991"/>
                  </a:lnTo>
                  <a:lnTo>
                    <a:pt x="95" y="1009"/>
                  </a:lnTo>
                  <a:lnTo>
                    <a:pt x="112" y="1028"/>
                  </a:lnTo>
                  <a:lnTo>
                    <a:pt x="132" y="1045"/>
                  </a:lnTo>
                  <a:lnTo>
                    <a:pt x="180" y="1084"/>
                  </a:lnTo>
                  <a:lnTo>
                    <a:pt x="229" y="1122"/>
                  </a:lnTo>
                  <a:lnTo>
                    <a:pt x="280" y="1157"/>
                  </a:lnTo>
                  <a:lnTo>
                    <a:pt x="330" y="1191"/>
                  </a:lnTo>
                  <a:lnTo>
                    <a:pt x="383" y="1223"/>
                  </a:lnTo>
                  <a:lnTo>
                    <a:pt x="436" y="1252"/>
                  </a:lnTo>
                  <a:lnTo>
                    <a:pt x="490" y="1281"/>
                  </a:lnTo>
                  <a:lnTo>
                    <a:pt x="543" y="1308"/>
                  </a:lnTo>
                  <a:lnTo>
                    <a:pt x="600" y="1333"/>
                  </a:lnTo>
                  <a:lnTo>
                    <a:pt x="656" y="1356"/>
                  </a:lnTo>
                  <a:lnTo>
                    <a:pt x="713" y="1376"/>
                  </a:lnTo>
                  <a:lnTo>
                    <a:pt x="771" y="1396"/>
                  </a:lnTo>
                  <a:lnTo>
                    <a:pt x="829" y="1414"/>
                  </a:lnTo>
                  <a:lnTo>
                    <a:pt x="889" y="1429"/>
                  </a:lnTo>
                  <a:lnTo>
                    <a:pt x="950" y="1444"/>
                  </a:lnTo>
                  <a:lnTo>
                    <a:pt x="1010" y="1456"/>
                  </a:lnTo>
                  <a:lnTo>
                    <a:pt x="1046" y="1461"/>
                  </a:lnTo>
                  <a:lnTo>
                    <a:pt x="1081" y="1465"/>
                  </a:lnTo>
                  <a:lnTo>
                    <a:pt x="1116" y="1466"/>
                  </a:lnTo>
                  <a:lnTo>
                    <a:pt x="1151" y="1466"/>
                  </a:lnTo>
                  <a:lnTo>
                    <a:pt x="1187" y="1464"/>
                  </a:lnTo>
                  <a:lnTo>
                    <a:pt x="1223" y="1460"/>
                  </a:lnTo>
                  <a:lnTo>
                    <a:pt x="1257" y="1453"/>
                  </a:lnTo>
                  <a:lnTo>
                    <a:pt x="1293" y="1445"/>
                  </a:lnTo>
                  <a:lnTo>
                    <a:pt x="1327" y="1436"/>
                  </a:lnTo>
                  <a:lnTo>
                    <a:pt x="1361" y="1423"/>
                  </a:lnTo>
                  <a:lnTo>
                    <a:pt x="1396" y="1410"/>
                  </a:lnTo>
                  <a:lnTo>
                    <a:pt x="1430" y="1395"/>
                  </a:lnTo>
                  <a:lnTo>
                    <a:pt x="1463" y="1378"/>
                  </a:lnTo>
                  <a:lnTo>
                    <a:pt x="1497" y="1358"/>
                  </a:lnTo>
                  <a:lnTo>
                    <a:pt x="1530" y="1336"/>
                  </a:lnTo>
                  <a:lnTo>
                    <a:pt x="1562" y="1313"/>
                  </a:lnTo>
                  <a:lnTo>
                    <a:pt x="1607" y="1280"/>
                  </a:lnTo>
                  <a:lnTo>
                    <a:pt x="1652" y="1246"/>
                  </a:lnTo>
                  <a:lnTo>
                    <a:pt x="1675" y="1227"/>
                  </a:lnTo>
                  <a:lnTo>
                    <a:pt x="1698" y="1208"/>
                  </a:lnTo>
                  <a:lnTo>
                    <a:pt x="1719" y="1188"/>
                  </a:lnTo>
                  <a:lnTo>
                    <a:pt x="1741" y="1168"/>
                  </a:lnTo>
                  <a:lnTo>
                    <a:pt x="1763" y="1147"/>
                  </a:lnTo>
                  <a:lnTo>
                    <a:pt x="1784" y="1125"/>
                  </a:lnTo>
                  <a:lnTo>
                    <a:pt x="1804" y="1103"/>
                  </a:lnTo>
                  <a:lnTo>
                    <a:pt x="1825" y="1079"/>
                  </a:lnTo>
                  <a:lnTo>
                    <a:pt x="1844" y="1055"/>
                  </a:lnTo>
                  <a:lnTo>
                    <a:pt x="1863" y="1030"/>
                  </a:lnTo>
                  <a:lnTo>
                    <a:pt x="1880" y="1005"/>
                  </a:lnTo>
                  <a:lnTo>
                    <a:pt x="1896" y="977"/>
                  </a:lnTo>
                  <a:lnTo>
                    <a:pt x="1914" y="945"/>
                  </a:lnTo>
                  <a:lnTo>
                    <a:pt x="1929" y="914"/>
                  </a:lnTo>
                  <a:lnTo>
                    <a:pt x="1943" y="883"/>
                  </a:lnTo>
                  <a:lnTo>
                    <a:pt x="1954" y="853"/>
                  </a:lnTo>
                  <a:lnTo>
                    <a:pt x="1964" y="824"/>
                  </a:lnTo>
                  <a:lnTo>
                    <a:pt x="1972" y="795"/>
                  </a:lnTo>
                  <a:lnTo>
                    <a:pt x="1977" y="766"/>
                  </a:lnTo>
                  <a:lnTo>
                    <a:pt x="1981" y="739"/>
                  </a:lnTo>
                  <a:lnTo>
                    <a:pt x="1983" y="711"/>
                  </a:lnTo>
                  <a:lnTo>
                    <a:pt x="1983" y="685"/>
                  </a:lnTo>
                  <a:lnTo>
                    <a:pt x="1982" y="658"/>
                  </a:lnTo>
                  <a:lnTo>
                    <a:pt x="1980" y="633"/>
                  </a:lnTo>
                  <a:lnTo>
                    <a:pt x="1976" y="608"/>
                  </a:lnTo>
                  <a:lnTo>
                    <a:pt x="1971" y="584"/>
                  </a:lnTo>
                  <a:lnTo>
                    <a:pt x="1964" y="561"/>
                  </a:lnTo>
                  <a:lnTo>
                    <a:pt x="1956" y="537"/>
                  </a:lnTo>
                  <a:lnTo>
                    <a:pt x="1948" y="515"/>
                  </a:lnTo>
                  <a:lnTo>
                    <a:pt x="1937" y="493"/>
                  </a:lnTo>
                  <a:lnTo>
                    <a:pt x="1926" y="471"/>
                  </a:lnTo>
                  <a:lnTo>
                    <a:pt x="1914" y="451"/>
                  </a:lnTo>
                  <a:lnTo>
                    <a:pt x="1901" y="430"/>
                  </a:lnTo>
                  <a:lnTo>
                    <a:pt x="1888" y="411"/>
                  </a:lnTo>
                  <a:lnTo>
                    <a:pt x="1873" y="392"/>
                  </a:lnTo>
                  <a:lnTo>
                    <a:pt x="1858" y="374"/>
                  </a:lnTo>
                  <a:lnTo>
                    <a:pt x="1842" y="356"/>
                  </a:lnTo>
                  <a:lnTo>
                    <a:pt x="1826" y="338"/>
                  </a:lnTo>
                  <a:lnTo>
                    <a:pt x="1809" y="322"/>
                  </a:lnTo>
                  <a:lnTo>
                    <a:pt x="1793" y="306"/>
                  </a:lnTo>
                  <a:lnTo>
                    <a:pt x="1757" y="275"/>
                  </a:lnTo>
                  <a:lnTo>
                    <a:pt x="1722" y="248"/>
                  </a:lnTo>
                  <a:lnTo>
                    <a:pt x="1681" y="219"/>
                  </a:lnTo>
                  <a:lnTo>
                    <a:pt x="1642" y="193"/>
                  </a:lnTo>
                  <a:lnTo>
                    <a:pt x="1602" y="167"/>
                  </a:lnTo>
                  <a:lnTo>
                    <a:pt x="1562" y="146"/>
                  </a:lnTo>
                  <a:lnTo>
                    <a:pt x="1521" y="125"/>
                  </a:lnTo>
                  <a:lnTo>
                    <a:pt x="1481" y="108"/>
                  </a:lnTo>
                  <a:lnTo>
                    <a:pt x="1439" y="92"/>
                  </a:lnTo>
                  <a:lnTo>
                    <a:pt x="1398" y="78"/>
                  </a:lnTo>
                  <a:lnTo>
                    <a:pt x="1357" y="65"/>
                  </a:lnTo>
                  <a:lnTo>
                    <a:pt x="1314" y="56"/>
                  </a:lnTo>
                  <a:lnTo>
                    <a:pt x="1272" y="49"/>
                  </a:lnTo>
                  <a:lnTo>
                    <a:pt x="1229" y="44"/>
                  </a:lnTo>
                  <a:lnTo>
                    <a:pt x="1186" y="40"/>
                  </a:lnTo>
                  <a:lnTo>
                    <a:pt x="1143" y="39"/>
                  </a:lnTo>
                  <a:lnTo>
                    <a:pt x="1099" y="40"/>
                  </a:lnTo>
                  <a:lnTo>
                    <a:pt x="1055" y="42"/>
                  </a:lnTo>
                  <a:lnTo>
                    <a:pt x="1048" y="42"/>
                  </a:lnTo>
                  <a:close/>
                  <a:moveTo>
                    <a:pt x="1129" y="1506"/>
                  </a:moveTo>
                  <a:lnTo>
                    <a:pt x="1098" y="1505"/>
                  </a:lnTo>
                  <a:lnTo>
                    <a:pt x="1065" y="1503"/>
                  </a:lnTo>
                  <a:lnTo>
                    <a:pt x="1034" y="1499"/>
                  </a:lnTo>
                  <a:lnTo>
                    <a:pt x="1003" y="1494"/>
                  </a:lnTo>
                  <a:lnTo>
                    <a:pt x="940" y="1482"/>
                  </a:lnTo>
                  <a:lnTo>
                    <a:pt x="880" y="1468"/>
                  </a:lnTo>
                  <a:lnTo>
                    <a:pt x="819" y="1452"/>
                  </a:lnTo>
                  <a:lnTo>
                    <a:pt x="759" y="1434"/>
                  </a:lnTo>
                  <a:lnTo>
                    <a:pt x="700" y="1414"/>
                  </a:lnTo>
                  <a:lnTo>
                    <a:pt x="641" y="1392"/>
                  </a:lnTo>
                  <a:lnTo>
                    <a:pt x="584" y="1368"/>
                  </a:lnTo>
                  <a:lnTo>
                    <a:pt x="527" y="1343"/>
                  </a:lnTo>
                  <a:lnTo>
                    <a:pt x="471" y="1316"/>
                  </a:lnTo>
                  <a:lnTo>
                    <a:pt x="416" y="1287"/>
                  </a:lnTo>
                  <a:lnTo>
                    <a:pt x="362" y="1256"/>
                  </a:lnTo>
                  <a:lnTo>
                    <a:pt x="309" y="1224"/>
                  </a:lnTo>
                  <a:lnTo>
                    <a:pt x="258" y="1189"/>
                  </a:lnTo>
                  <a:lnTo>
                    <a:pt x="206" y="1154"/>
                  </a:lnTo>
                  <a:lnTo>
                    <a:pt x="156" y="1116"/>
                  </a:lnTo>
                  <a:lnTo>
                    <a:pt x="106" y="1076"/>
                  </a:lnTo>
                  <a:lnTo>
                    <a:pt x="95" y="1066"/>
                  </a:lnTo>
                  <a:lnTo>
                    <a:pt x="83" y="1055"/>
                  </a:lnTo>
                  <a:lnTo>
                    <a:pt x="73" y="1045"/>
                  </a:lnTo>
                  <a:lnTo>
                    <a:pt x="64" y="1035"/>
                  </a:lnTo>
                  <a:lnTo>
                    <a:pt x="55" y="1023"/>
                  </a:lnTo>
                  <a:lnTo>
                    <a:pt x="47" y="1013"/>
                  </a:lnTo>
                  <a:lnTo>
                    <a:pt x="39" y="1001"/>
                  </a:lnTo>
                  <a:lnTo>
                    <a:pt x="32" y="990"/>
                  </a:lnTo>
                  <a:lnTo>
                    <a:pt x="25" y="978"/>
                  </a:lnTo>
                  <a:lnTo>
                    <a:pt x="20" y="967"/>
                  </a:lnTo>
                  <a:lnTo>
                    <a:pt x="15" y="955"/>
                  </a:lnTo>
                  <a:lnTo>
                    <a:pt x="10" y="943"/>
                  </a:lnTo>
                  <a:lnTo>
                    <a:pt x="7" y="931"/>
                  </a:lnTo>
                  <a:lnTo>
                    <a:pt x="4" y="919"/>
                  </a:lnTo>
                  <a:lnTo>
                    <a:pt x="2" y="907"/>
                  </a:lnTo>
                  <a:lnTo>
                    <a:pt x="1" y="895"/>
                  </a:lnTo>
                  <a:lnTo>
                    <a:pt x="0" y="881"/>
                  </a:lnTo>
                  <a:lnTo>
                    <a:pt x="0" y="867"/>
                  </a:lnTo>
                  <a:lnTo>
                    <a:pt x="1" y="853"/>
                  </a:lnTo>
                  <a:lnTo>
                    <a:pt x="2" y="840"/>
                  </a:lnTo>
                  <a:lnTo>
                    <a:pt x="4" y="826"/>
                  </a:lnTo>
                  <a:lnTo>
                    <a:pt x="8" y="812"/>
                  </a:lnTo>
                  <a:lnTo>
                    <a:pt x="12" y="798"/>
                  </a:lnTo>
                  <a:lnTo>
                    <a:pt x="17" y="785"/>
                  </a:lnTo>
                  <a:lnTo>
                    <a:pt x="23" y="771"/>
                  </a:lnTo>
                  <a:lnTo>
                    <a:pt x="28" y="757"/>
                  </a:lnTo>
                  <a:lnTo>
                    <a:pt x="36" y="743"/>
                  </a:lnTo>
                  <a:lnTo>
                    <a:pt x="44" y="729"/>
                  </a:lnTo>
                  <a:lnTo>
                    <a:pt x="53" y="716"/>
                  </a:lnTo>
                  <a:lnTo>
                    <a:pt x="63" y="701"/>
                  </a:lnTo>
                  <a:lnTo>
                    <a:pt x="73" y="687"/>
                  </a:lnTo>
                  <a:lnTo>
                    <a:pt x="85" y="673"/>
                  </a:lnTo>
                  <a:lnTo>
                    <a:pt x="128" y="622"/>
                  </a:lnTo>
                  <a:lnTo>
                    <a:pt x="174" y="570"/>
                  </a:lnTo>
                  <a:lnTo>
                    <a:pt x="221" y="517"/>
                  </a:lnTo>
                  <a:lnTo>
                    <a:pt x="270" y="467"/>
                  </a:lnTo>
                  <a:lnTo>
                    <a:pt x="321" y="415"/>
                  </a:lnTo>
                  <a:lnTo>
                    <a:pt x="374" y="366"/>
                  </a:lnTo>
                  <a:lnTo>
                    <a:pt x="401" y="342"/>
                  </a:lnTo>
                  <a:lnTo>
                    <a:pt x="430" y="319"/>
                  </a:lnTo>
                  <a:lnTo>
                    <a:pt x="457" y="295"/>
                  </a:lnTo>
                  <a:lnTo>
                    <a:pt x="487" y="272"/>
                  </a:lnTo>
                  <a:lnTo>
                    <a:pt x="516" y="250"/>
                  </a:lnTo>
                  <a:lnTo>
                    <a:pt x="547" y="228"/>
                  </a:lnTo>
                  <a:lnTo>
                    <a:pt x="577" y="206"/>
                  </a:lnTo>
                  <a:lnTo>
                    <a:pt x="609" y="186"/>
                  </a:lnTo>
                  <a:lnTo>
                    <a:pt x="641" y="166"/>
                  </a:lnTo>
                  <a:lnTo>
                    <a:pt x="673" y="147"/>
                  </a:lnTo>
                  <a:lnTo>
                    <a:pt x="706" y="128"/>
                  </a:lnTo>
                  <a:lnTo>
                    <a:pt x="741" y="111"/>
                  </a:lnTo>
                  <a:lnTo>
                    <a:pt x="775" y="94"/>
                  </a:lnTo>
                  <a:lnTo>
                    <a:pt x="811" y="79"/>
                  </a:lnTo>
                  <a:lnTo>
                    <a:pt x="847" y="64"/>
                  </a:lnTo>
                  <a:lnTo>
                    <a:pt x="884" y="49"/>
                  </a:lnTo>
                  <a:lnTo>
                    <a:pt x="922" y="37"/>
                  </a:lnTo>
                  <a:lnTo>
                    <a:pt x="960" y="24"/>
                  </a:lnTo>
                  <a:lnTo>
                    <a:pt x="999" y="14"/>
                  </a:lnTo>
                  <a:lnTo>
                    <a:pt x="1039" y="3"/>
                  </a:lnTo>
                  <a:lnTo>
                    <a:pt x="1048" y="5"/>
                  </a:lnTo>
                  <a:lnTo>
                    <a:pt x="1052" y="3"/>
                  </a:lnTo>
                  <a:lnTo>
                    <a:pt x="1096" y="0"/>
                  </a:lnTo>
                  <a:lnTo>
                    <a:pt x="1142" y="0"/>
                  </a:lnTo>
                  <a:lnTo>
                    <a:pt x="1187" y="1"/>
                  </a:lnTo>
                  <a:lnTo>
                    <a:pt x="1232" y="5"/>
                  </a:lnTo>
                  <a:lnTo>
                    <a:pt x="1277" y="10"/>
                  </a:lnTo>
                  <a:lnTo>
                    <a:pt x="1321" y="18"/>
                  </a:lnTo>
                  <a:lnTo>
                    <a:pt x="1365" y="29"/>
                  </a:lnTo>
                  <a:lnTo>
                    <a:pt x="1408" y="40"/>
                  </a:lnTo>
                  <a:lnTo>
                    <a:pt x="1452" y="55"/>
                  </a:lnTo>
                  <a:lnTo>
                    <a:pt x="1494" y="71"/>
                  </a:lnTo>
                  <a:lnTo>
                    <a:pt x="1537" y="91"/>
                  </a:lnTo>
                  <a:lnTo>
                    <a:pt x="1579" y="111"/>
                  </a:lnTo>
                  <a:lnTo>
                    <a:pt x="1622" y="134"/>
                  </a:lnTo>
                  <a:lnTo>
                    <a:pt x="1663" y="159"/>
                  </a:lnTo>
                  <a:lnTo>
                    <a:pt x="1704" y="187"/>
                  </a:lnTo>
                  <a:lnTo>
                    <a:pt x="1746" y="216"/>
                  </a:lnTo>
                  <a:lnTo>
                    <a:pt x="1772" y="236"/>
                  </a:lnTo>
                  <a:lnTo>
                    <a:pt x="1797" y="258"/>
                  </a:lnTo>
                  <a:lnTo>
                    <a:pt x="1821" y="279"/>
                  </a:lnTo>
                  <a:lnTo>
                    <a:pt x="1844" y="301"/>
                  </a:lnTo>
                  <a:lnTo>
                    <a:pt x="1866" y="322"/>
                  </a:lnTo>
                  <a:lnTo>
                    <a:pt x="1886" y="344"/>
                  </a:lnTo>
                  <a:lnTo>
                    <a:pt x="1904" y="367"/>
                  </a:lnTo>
                  <a:lnTo>
                    <a:pt x="1921" y="390"/>
                  </a:lnTo>
                  <a:lnTo>
                    <a:pt x="1937" y="413"/>
                  </a:lnTo>
                  <a:lnTo>
                    <a:pt x="1952" y="436"/>
                  </a:lnTo>
                  <a:lnTo>
                    <a:pt x="1966" y="459"/>
                  </a:lnTo>
                  <a:lnTo>
                    <a:pt x="1977" y="483"/>
                  </a:lnTo>
                  <a:lnTo>
                    <a:pt x="1988" y="507"/>
                  </a:lnTo>
                  <a:lnTo>
                    <a:pt x="1997" y="531"/>
                  </a:lnTo>
                  <a:lnTo>
                    <a:pt x="2005" y="555"/>
                  </a:lnTo>
                  <a:lnTo>
                    <a:pt x="2012" y="579"/>
                  </a:lnTo>
                  <a:lnTo>
                    <a:pt x="2016" y="604"/>
                  </a:lnTo>
                  <a:lnTo>
                    <a:pt x="2021" y="630"/>
                  </a:lnTo>
                  <a:lnTo>
                    <a:pt x="2023" y="654"/>
                  </a:lnTo>
                  <a:lnTo>
                    <a:pt x="2024" y="680"/>
                  </a:lnTo>
                  <a:lnTo>
                    <a:pt x="2023" y="705"/>
                  </a:lnTo>
                  <a:lnTo>
                    <a:pt x="2022" y="731"/>
                  </a:lnTo>
                  <a:lnTo>
                    <a:pt x="2019" y="757"/>
                  </a:lnTo>
                  <a:lnTo>
                    <a:pt x="2015" y="783"/>
                  </a:lnTo>
                  <a:lnTo>
                    <a:pt x="2008" y="810"/>
                  </a:lnTo>
                  <a:lnTo>
                    <a:pt x="2001" y="836"/>
                  </a:lnTo>
                  <a:lnTo>
                    <a:pt x="1993" y="863"/>
                  </a:lnTo>
                  <a:lnTo>
                    <a:pt x="1983" y="889"/>
                  </a:lnTo>
                  <a:lnTo>
                    <a:pt x="1973" y="916"/>
                  </a:lnTo>
                  <a:lnTo>
                    <a:pt x="1960" y="943"/>
                  </a:lnTo>
                  <a:lnTo>
                    <a:pt x="1945" y="970"/>
                  </a:lnTo>
                  <a:lnTo>
                    <a:pt x="1930" y="998"/>
                  </a:lnTo>
                  <a:lnTo>
                    <a:pt x="1913" y="1025"/>
                  </a:lnTo>
                  <a:lnTo>
                    <a:pt x="1895" y="1053"/>
                  </a:lnTo>
                  <a:lnTo>
                    <a:pt x="1875" y="1078"/>
                  </a:lnTo>
                  <a:lnTo>
                    <a:pt x="1856" y="1103"/>
                  </a:lnTo>
                  <a:lnTo>
                    <a:pt x="1835" y="1127"/>
                  </a:lnTo>
                  <a:lnTo>
                    <a:pt x="1813" y="1152"/>
                  </a:lnTo>
                  <a:lnTo>
                    <a:pt x="1792" y="1173"/>
                  </a:lnTo>
                  <a:lnTo>
                    <a:pt x="1770" y="1195"/>
                  </a:lnTo>
                  <a:lnTo>
                    <a:pt x="1747" y="1217"/>
                  </a:lnTo>
                  <a:lnTo>
                    <a:pt x="1724" y="1236"/>
                  </a:lnTo>
                  <a:lnTo>
                    <a:pt x="1701" y="1256"/>
                  </a:lnTo>
                  <a:lnTo>
                    <a:pt x="1678" y="1275"/>
                  </a:lnTo>
                  <a:lnTo>
                    <a:pt x="1632" y="1311"/>
                  </a:lnTo>
                  <a:lnTo>
                    <a:pt x="1586" y="1345"/>
                  </a:lnTo>
                  <a:lnTo>
                    <a:pt x="1559" y="1365"/>
                  </a:lnTo>
                  <a:lnTo>
                    <a:pt x="1531" y="1382"/>
                  </a:lnTo>
                  <a:lnTo>
                    <a:pt x="1504" y="1399"/>
                  </a:lnTo>
                  <a:lnTo>
                    <a:pt x="1476" y="1415"/>
                  </a:lnTo>
                  <a:lnTo>
                    <a:pt x="1447" y="1429"/>
                  </a:lnTo>
                  <a:lnTo>
                    <a:pt x="1420" y="1443"/>
                  </a:lnTo>
                  <a:lnTo>
                    <a:pt x="1391" y="1454"/>
                  </a:lnTo>
                  <a:lnTo>
                    <a:pt x="1363" y="1466"/>
                  </a:lnTo>
                  <a:lnTo>
                    <a:pt x="1334" y="1475"/>
                  </a:lnTo>
                  <a:lnTo>
                    <a:pt x="1304" y="1483"/>
                  </a:lnTo>
                  <a:lnTo>
                    <a:pt x="1275" y="1490"/>
                  </a:lnTo>
                  <a:lnTo>
                    <a:pt x="1247" y="1496"/>
                  </a:lnTo>
                  <a:lnTo>
                    <a:pt x="1217" y="1500"/>
                  </a:lnTo>
                  <a:lnTo>
                    <a:pt x="1187" y="1504"/>
                  </a:lnTo>
                  <a:lnTo>
                    <a:pt x="1158" y="1505"/>
                  </a:lnTo>
                  <a:lnTo>
                    <a:pt x="1129" y="150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4" name="Freeform 42">
              <a:extLst>
                <a:ext uri="{FF2B5EF4-FFF2-40B4-BE49-F238E27FC236}">
                  <a16:creationId xmlns:a16="http://schemas.microsoft.com/office/drawing/2014/main" id="{796FE6D2-C92E-4BAB-9CC2-7D4BE0485272}"/>
                </a:ext>
              </a:extLst>
            </p:cNvPr>
            <p:cNvSpPr>
              <a:spLocks/>
            </p:cNvSpPr>
            <p:nvPr userDrawn="1"/>
          </p:nvSpPr>
          <p:spPr bwMode="auto">
            <a:xfrm>
              <a:off x="2397149" y="6053091"/>
              <a:ext cx="1265519" cy="804909"/>
            </a:xfrm>
            <a:custGeom>
              <a:avLst/>
              <a:gdLst>
                <a:gd name="T0" fmla="*/ 518 w 1903"/>
                <a:gd name="T1" fmla="*/ 64 h 1210"/>
                <a:gd name="T2" fmla="*/ 398 w 1903"/>
                <a:gd name="T3" fmla="*/ 92 h 1210"/>
                <a:gd name="T4" fmla="*/ 315 w 1903"/>
                <a:gd name="T5" fmla="*/ 126 h 1210"/>
                <a:gd name="T6" fmla="*/ 247 w 1903"/>
                <a:gd name="T7" fmla="*/ 174 h 1210"/>
                <a:gd name="T8" fmla="*/ 196 w 1903"/>
                <a:gd name="T9" fmla="*/ 234 h 1210"/>
                <a:gd name="T10" fmla="*/ 160 w 1903"/>
                <a:gd name="T11" fmla="*/ 303 h 1210"/>
                <a:gd name="T12" fmla="*/ 138 w 1903"/>
                <a:gd name="T13" fmla="*/ 377 h 1210"/>
                <a:gd name="T14" fmla="*/ 126 w 1903"/>
                <a:gd name="T15" fmla="*/ 455 h 1210"/>
                <a:gd name="T16" fmla="*/ 128 w 1903"/>
                <a:gd name="T17" fmla="*/ 534 h 1210"/>
                <a:gd name="T18" fmla="*/ 140 w 1903"/>
                <a:gd name="T19" fmla="*/ 635 h 1210"/>
                <a:gd name="T20" fmla="*/ 148 w 1903"/>
                <a:gd name="T21" fmla="*/ 799 h 1210"/>
                <a:gd name="T22" fmla="*/ 132 w 1903"/>
                <a:gd name="T23" fmla="*/ 957 h 1210"/>
                <a:gd name="T24" fmla="*/ 91 w 1903"/>
                <a:gd name="T25" fmla="*/ 1104 h 1210"/>
                <a:gd name="T26" fmla="*/ 0 w 1903"/>
                <a:gd name="T27" fmla="*/ 1210 h 1210"/>
                <a:gd name="T28" fmla="*/ 61 w 1903"/>
                <a:gd name="T29" fmla="*/ 1070 h 1210"/>
                <a:gd name="T30" fmla="*/ 98 w 1903"/>
                <a:gd name="T31" fmla="*/ 922 h 1210"/>
                <a:gd name="T32" fmla="*/ 109 w 1903"/>
                <a:gd name="T33" fmla="*/ 765 h 1210"/>
                <a:gd name="T34" fmla="*/ 96 w 1903"/>
                <a:gd name="T35" fmla="*/ 599 h 1210"/>
                <a:gd name="T36" fmla="*/ 87 w 1903"/>
                <a:gd name="T37" fmla="*/ 517 h 1210"/>
                <a:gd name="T38" fmla="*/ 90 w 1903"/>
                <a:gd name="T39" fmla="*/ 432 h 1210"/>
                <a:gd name="T40" fmla="*/ 105 w 1903"/>
                <a:gd name="T41" fmla="*/ 349 h 1210"/>
                <a:gd name="T42" fmla="*/ 133 w 1903"/>
                <a:gd name="T43" fmla="*/ 268 h 1210"/>
                <a:gd name="T44" fmla="*/ 177 w 1903"/>
                <a:gd name="T45" fmla="*/ 195 h 1210"/>
                <a:gd name="T46" fmla="*/ 238 w 1903"/>
                <a:gd name="T47" fmla="*/ 132 h 1210"/>
                <a:gd name="T48" fmla="*/ 316 w 1903"/>
                <a:gd name="T49" fmla="*/ 81 h 1210"/>
                <a:gd name="T50" fmla="*/ 413 w 1903"/>
                <a:gd name="T51" fmla="*/ 47 h 1210"/>
                <a:gd name="T52" fmla="*/ 541 w 1903"/>
                <a:gd name="T53" fmla="*/ 18 h 1210"/>
                <a:gd name="T54" fmla="*/ 669 w 1903"/>
                <a:gd name="T55" fmla="*/ 2 h 1210"/>
                <a:gd name="T56" fmla="*/ 804 w 1903"/>
                <a:gd name="T57" fmla="*/ 24 h 1210"/>
                <a:gd name="T58" fmla="*/ 944 w 1903"/>
                <a:gd name="T59" fmla="*/ 68 h 1210"/>
                <a:gd name="T60" fmla="*/ 1030 w 1903"/>
                <a:gd name="T61" fmla="*/ 112 h 1210"/>
                <a:gd name="T62" fmla="*/ 1095 w 1903"/>
                <a:gd name="T63" fmla="*/ 158 h 1210"/>
                <a:gd name="T64" fmla="*/ 1155 w 1903"/>
                <a:gd name="T65" fmla="*/ 217 h 1210"/>
                <a:gd name="T66" fmla="*/ 1222 w 1903"/>
                <a:gd name="T67" fmla="*/ 294 h 1210"/>
                <a:gd name="T68" fmla="*/ 1325 w 1903"/>
                <a:gd name="T69" fmla="*/ 416 h 1210"/>
                <a:gd name="T70" fmla="*/ 1438 w 1903"/>
                <a:gd name="T71" fmla="*/ 559 h 1210"/>
                <a:gd name="T72" fmla="*/ 1613 w 1903"/>
                <a:gd name="T73" fmla="*/ 814 h 1210"/>
                <a:gd name="T74" fmla="*/ 1804 w 1903"/>
                <a:gd name="T75" fmla="*/ 1080 h 1210"/>
                <a:gd name="T76" fmla="*/ 1805 w 1903"/>
                <a:gd name="T77" fmla="*/ 1148 h 1210"/>
                <a:gd name="T78" fmla="*/ 1621 w 1903"/>
                <a:gd name="T79" fmla="*/ 895 h 1210"/>
                <a:gd name="T80" fmla="*/ 1431 w 1903"/>
                <a:gd name="T81" fmla="*/ 618 h 1210"/>
                <a:gd name="T82" fmla="*/ 1323 w 1903"/>
                <a:gd name="T83" fmla="*/ 476 h 1210"/>
                <a:gd name="T84" fmla="*/ 1208 w 1903"/>
                <a:gd name="T85" fmla="*/ 339 h 1210"/>
                <a:gd name="T86" fmla="*/ 1141 w 1903"/>
                <a:gd name="T87" fmla="*/ 259 h 1210"/>
                <a:gd name="T88" fmla="*/ 1084 w 1903"/>
                <a:gd name="T89" fmla="*/ 202 h 1210"/>
                <a:gd name="T90" fmla="*/ 1024 w 1903"/>
                <a:gd name="T91" fmla="*/ 155 h 1210"/>
                <a:gd name="T92" fmla="*/ 959 w 1903"/>
                <a:gd name="T93" fmla="*/ 118 h 1210"/>
                <a:gd name="T94" fmla="*/ 827 w 1903"/>
                <a:gd name="T95" fmla="*/ 70 h 1210"/>
                <a:gd name="T96" fmla="*/ 695 w 1903"/>
                <a:gd name="T97" fmla="*/ 4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03" h="1210">
                  <a:moveTo>
                    <a:pt x="631" y="38"/>
                  </a:moveTo>
                  <a:lnTo>
                    <a:pt x="630" y="38"/>
                  </a:lnTo>
                  <a:lnTo>
                    <a:pt x="549" y="57"/>
                  </a:lnTo>
                  <a:lnTo>
                    <a:pt x="518" y="64"/>
                  </a:lnTo>
                  <a:lnTo>
                    <a:pt x="486" y="71"/>
                  </a:lnTo>
                  <a:lnTo>
                    <a:pt x="455" y="78"/>
                  </a:lnTo>
                  <a:lnTo>
                    <a:pt x="422" y="86"/>
                  </a:lnTo>
                  <a:lnTo>
                    <a:pt x="398" y="92"/>
                  </a:lnTo>
                  <a:lnTo>
                    <a:pt x="375" y="99"/>
                  </a:lnTo>
                  <a:lnTo>
                    <a:pt x="354" y="108"/>
                  </a:lnTo>
                  <a:lnTo>
                    <a:pt x="333" y="116"/>
                  </a:lnTo>
                  <a:lnTo>
                    <a:pt x="315" y="126"/>
                  </a:lnTo>
                  <a:lnTo>
                    <a:pt x="296" y="138"/>
                  </a:lnTo>
                  <a:lnTo>
                    <a:pt x="279" y="149"/>
                  </a:lnTo>
                  <a:lnTo>
                    <a:pt x="262" y="162"/>
                  </a:lnTo>
                  <a:lnTo>
                    <a:pt x="247" y="174"/>
                  </a:lnTo>
                  <a:lnTo>
                    <a:pt x="233" y="189"/>
                  </a:lnTo>
                  <a:lnTo>
                    <a:pt x="219" y="203"/>
                  </a:lnTo>
                  <a:lnTo>
                    <a:pt x="208" y="219"/>
                  </a:lnTo>
                  <a:lnTo>
                    <a:pt x="196" y="234"/>
                  </a:lnTo>
                  <a:lnTo>
                    <a:pt x="186" y="251"/>
                  </a:lnTo>
                  <a:lnTo>
                    <a:pt x="176" y="267"/>
                  </a:lnTo>
                  <a:lnTo>
                    <a:pt x="168" y="284"/>
                  </a:lnTo>
                  <a:lnTo>
                    <a:pt x="160" y="303"/>
                  </a:lnTo>
                  <a:lnTo>
                    <a:pt x="153" y="321"/>
                  </a:lnTo>
                  <a:lnTo>
                    <a:pt x="147" y="339"/>
                  </a:lnTo>
                  <a:lnTo>
                    <a:pt x="141" y="358"/>
                  </a:lnTo>
                  <a:lnTo>
                    <a:pt x="138" y="377"/>
                  </a:lnTo>
                  <a:lnTo>
                    <a:pt x="133" y="397"/>
                  </a:lnTo>
                  <a:lnTo>
                    <a:pt x="131" y="416"/>
                  </a:lnTo>
                  <a:lnTo>
                    <a:pt x="129" y="436"/>
                  </a:lnTo>
                  <a:lnTo>
                    <a:pt x="126" y="455"/>
                  </a:lnTo>
                  <a:lnTo>
                    <a:pt x="126" y="475"/>
                  </a:lnTo>
                  <a:lnTo>
                    <a:pt x="126" y="494"/>
                  </a:lnTo>
                  <a:lnTo>
                    <a:pt x="126" y="515"/>
                  </a:lnTo>
                  <a:lnTo>
                    <a:pt x="128" y="534"/>
                  </a:lnTo>
                  <a:lnTo>
                    <a:pt x="129" y="554"/>
                  </a:lnTo>
                  <a:lnTo>
                    <a:pt x="131" y="573"/>
                  </a:lnTo>
                  <a:lnTo>
                    <a:pt x="135" y="593"/>
                  </a:lnTo>
                  <a:lnTo>
                    <a:pt x="140" y="635"/>
                  </a:lnTo>
                  <a:lnTo>
                    <a:pt x="145" y="677"/>
                  </a:lnTo>
                  <a:lnTo>
                    <a:pt x="147" y="718"/>
                  </a:lnTo>
                  <a:lnTo>
                    <a:pt x="148" y="759"/>
                  </a:lnTo>
                  <a:lnTo>
                    <a:pt x="148" y="799"/>
                  </a:lnTo>
                  <a:lnTo>
                    <a:pt x="147" y="840"/>
                  </a:lnTo>
                  <a:lnTo>
                    <a:pt x="144" y="879"/>
                  </a:lnTo>
                  <a:lnTo>
                    <a:pt x="138" y="918"/>
                  </a:lnTo>
                  <a:lnTo>
                    <a:pt x="132" y="957"/>
                  </a:lnTo>
                  <a:lnTo>
                    <a:pt x="124" y="994"/>
                  </a:lnTo>
                  <a:lnTo>
                    <a:pt x="115" y="1031"/>
                  </a:lnTo>
                  <a:lnTo>
                    <a:pt x="104" y="1068"/>
                  </a:lnTo>
                  <a:lnTo>
                    <a:pt x="91" y="1104"/>
                  </a:lnTo>
                  <a:lnTo>
                    <a:pt x="77" y="1140"/>
                  </a:lnTo>
                  <a:lnTo>
                    <a:pt x="62" y="1176"/>
                  </a:lnTo>
                  <a:lnTo>
                    <a:pt x="45" y="1210"/>
                  </a:lnTo>
                  <a:lnTo>
                    <a:pt x="0" y="1210"/>
                  </a:lnTo>
                  <a:lnTo>
                    <a:pt x="18" y="1176"/>
                  </a:lnTo>
                  <a:lnTo>
                    <a:pt x="34" y="1141"/>
                  </a:lnTo>
                  <a:lnTo>
                    <a:pt x="48" y="1106"/>
                  </a:lnTo>
                  <a:lnTo>
                    <a:pt x="61" y="1070"/>
                  </a:lnTo>
                  <a:lnTo>
                    <a:pt x="73" y="1035"/>
                  </a:lnTo>
                  <a:lnTo>
                    <a:pt x="83" y="997"/>
                  </a:lnTo>
                  <a:lnTo>
                    <a:pt x="91" y="960"/>
                  </a:lnTo>
                  <a:lnTo>
                    <a:pt x="98" y="922"/>
                  </a:lnTo>
                  <a:lnTo>
                    <a:pt x="104" y="883"/>
                  </a:lnTo>
                  <a:lnTo>
                    <a:pt x="107" y="844"/>
                  </a:lnTo>
                  <a:lnTo>
                    <a:pt x="109" y="805"/>
                  </a:lnTo>
                  <a:lnTo>
                    <a:pt x="109" y="765"/>
                  </a:lnTo>
                  <a:lnTo>
                    <a:pt x="108" y="724"/>
                  </a:lnTo>
                  <a:lnTo>
                    <a:pt x="106" y="682"/>
                  </a:lnTo>
                  <a:lnTo>
                    <a:pt x="101" y="641"/>
                  </a:lnTo>
                  <a:lnTo>
                    <a:pt x="96" y="599"/>
                  </a:lnTo>
                  <a:lnTo>
                    <a:pt x="92" y="579"/>
                  </a:lnTo>
                  <a:lnTo>
                    <a:pt x="90" y="559"/>
                  </a:lnTo>
                  <a:lnTo>
                    <a:pt x="89" y="538"/>
                  </a:lnTo>
                  <a:lnTo>
                    <a:pt x="87" y="517"/>
                  </a:lnTo>
                  <a:lnTo>
                    <a:pt x="87" y="495"/>
                  </a:lnTo>
                  <a:lnTo>
                    <a:pt x="87" y="475"/>
                  </a:lnTo>
                  <a:lnTo>
                    <a:pt x="89" y="453"/>
                  </a:lnTo>
                  <a:lnTo>
                    <a:pt x="90" y="432"/>
                  </a:lnTo>
                  <a:lnTo>
                    <a:pt x="92" y="412"/>
                  </a:lnTo>
                  <a:lnTo>
                    <a:pt x="96" y="390"/>
                  </a:lnTo>
                  <a:lnTo>
                    <a:pt x="100" y="369"/>
                  </a:lnTo>
                  <a:lnTo>
                    <a:pt x="105" y="349"/>
                  </a:lnTo>
                  <a:lnTo>
                    <a:pt x="110" y="328"/>
                  </a:lnTo>
                  <a:lnTo>
                    <a:pt x="117" y="307"/>
                  </a:lnTo>
                  <a:lnTo>
                    <a:pt x="125" y="288"/>
                  </a:lnTo>
                  <a:lnTo>
                    <a:pt x="133" y="268"/>
                  </a:lnTo>
                  <a:lnTo>
                    <a:pt x="143" y="249"/>
                  </a:lnTo>
                  <a:lnTo>
                    <a:pt x="153" y="231"/>
                  </a:lnTo>
                  <a:lnTo>
                    <a:pt x="164" y="212"/>
                  </a:lnTo>
                  <a:lnTo>
                    <a:pt x="177" y="195"/>
                  </a:lnTo>
                  <a:lnTo>
                    <a:pt x="191" y="178"/>
                  </a:lnTo>
                  <a:lnTo>
                    <a:pt x="204" y="162"/>
                  </a:lnTo>
                  <a:lnTo>
                    <a:pt x="221" y="147"/>
                  </a:lnTo>
                  <a:lnTo>
                    <a:pt x="238" y="132"/>
                  </a:lnTo>
                  <a:lnTo>
                    <a:pt x="255" y="118"/>
                  </a:lnTo>
                  <a:lnTo>
                    <a:pt x="274" y="104"/>
                  </a:lnTo>
                  <a:lnTo>
                    <a:pt x="294" y="93"/>
                  </a:lnTo>
                  <a:lnTo>
                    <a:pt x="316" y="81"/>
                  </a:lnTo>
                  <a:lnTo>
                    <a:pt x="339" y="71"/>
                  </a:lnTo>
                  <a:lnTo>
                    <a:pt x="362" y="62"/>
                  </a:lnTo>
                  <a:lnTo>
                    <a:pt x="387" y="54"/>
                  </a:lnTo>
                  <a:lnTo>
                    <a:pt x="413" y="47"/>
                  </a:lnTo>
                  <a:lnTo>
                    <a:pt x="445" y="40"/>
                  </a:lnTo>
                  <a:lnTo>
                    <a:pt x="478" y="33"/>
                  </a:lnTo>
                  <a:lnTo>
                    <a:pt x="508" y="25"/>
                  </a:lnTo>
                  <a:lnTo>
                    <a:pt x="541" y="18"/>
                  </a:lnTo>
                  <a:lnTo>
                    <a:pt x="622" y="0"/>
                  </a:lnTo>
                  <a:lnTo>
                    <a:pt x="631" y="0"/>
                  </a:lnTo>
                  <a:lnTo>
                    <a:pt x="637" y="0"/>
                  </a:lnTo>
                  <a:lnTo>
                    <a:pt x="669" y="2"/>
                  </a:lnTo>
                  <a:lnTo>
                    <a:pt x="702" y="6"/>
                  </a:lnTo>
                  <a:lnTo>
                    <a:pt x="736" y="10"/>
                  </a:lnTo>
                  <a:lnTo>
                    <a:pt x="770" y="16"/>
                  </a:lnTo>
                  <a:lnTo>
                    <a:pt x="804" y="24"/>
                  </a:lnTo>
                  <a:lnTo>
                    <a:pt x="840" y="32"/>
                  </a:lnTo>
                  <a:lnTo>
                    <a:pt x="874" y="42"/>
                  </a:lnTo>
                  <a:lnTo>
                    <a:pt x="910" y="54"/>
                  </a:lnTo>
                  <a:lnTo>
                    <a:pt x="944" y="68"/>
                  </a:lnTo>
                  <a:lnTo>
                    <a:pt x="979" y="84"/>
                  </a:lnTo>
                  <a:lnTo>
                    <a:pt x="996" y="93"/>
                  </a:lnTo>
                  <a:lnTo>
                    <a:pt x="1013" y="102"/>
                  </a:lnTo>
                  <a:lnTo>
                    <a:pt x="1030" y="112"/>
                  </a:lnTo>
                  <a:lnTo>
                    <a:pt x="1046" y="123"/>
                  </a:lnTo>
                  <a:lnTo>
                    <a:pt x="1063" y="134"/>
                  </a:lnTo>
                  <a:lnTo>
                    <a:pt x="1079" y="146"/>
                  </a:lnTo>
                  <a:lnTo>
                    <a:pt x="1095" y="158"/>
                  </a:lnTo>
                  <a:lnTo>
                    <a:pt x="1111" y="172"/>
                  </a:lnTo>
                  <a:lnTo>
                    <a:pt x="1126" y="187"/>
                  </a:lnTo>
                  <a:lnTo>
                    <a:pt x="1142" y="202"/>
                  </a:lnTo>
                  <a:lnTo>
                    <a:pt x="1155" y="217"/>
                  </a:lnTo>
                  <a:lnTo>
                    <a:pt x="1170" y="234"/>
                  </a:lnTo>
                  <a:lnTo>
                    <a:pt x="1188" y="253"/>
                  </a:lnTo>
                  <a:lnTo>
                    <a:pt x="1205" y="274"/>
                  </a:lnTo>
                  <a:lnTo>
                    <a:pt x="1222" y="294"/>
                  </a:lnTo>
                  <a:lnTo>
                    <a:pt x="1239" y="314"/>
                  </a:lnTo>
                  <a:lnTo>
                    <a:pt x="1268" y="347"/>
                  </a:lnTo>
                  <a:lnTo>
                    <a:pt x="1297" y="382"/>
                  </a:lnTo>
                  <a:lnTo>
                    <a:pt x="1325" y="416"/>
                  </a:lnTo>
                  <a:lnTo>
                    <a:pt x="1354" y="451"/>
                  </a:lnTo>
                  <a:lnTo>
                    <a:pt x="1383" y="486"/>
                  </a:lnTo>
                  <a:lnTo>
                    <a:pt x="1410" y="522"/>
                  </a:lnTo>
                  <a:lnTo>
                    <a:pt x="1438" y="559"/>
                  </a:lnTo>
                  <a:lnTo>
                    <a:pt x="1463" y="595"/>
                  </a:lnTo>
                  <a:lnTo>
                    <a:pt x="1523" y="681"/>
                  </a:lnTo>
                  <a:lnTo>
                    <a:pt x="1567" y="748"/>
                  </a:lnTo>
                  <a:lnTo>
                    <a:pt x="1613" y="814"/>
                  </a:lnTo>
                  <a:lnTo>
                    <a:pt x="1660" y="882"/>
                  </a:lnTo>
                  <a:lnTo>
                    <a:pt x="1707" y="948"/>
                  </a:lnTo>
                  <a:lnTo>
                    <a:pt x="1754" y="1015"/>
                  </a:lnTo>
                  <a:lnTo>
                    <a:pt x="1804" y="1080"/>
                  </a:lnTo>
                  <a:lnTo>
                    <a:pt x="1853" y="1146"/>
                  </a:lnTo>
                  <a:lnTo>
                    <a:pt x="1903" y="1210"/>
                  </a:lnTo>
                  <a:lnTo>
                    <a:pt x="1853" y="1210"/>
                  </a:lnTo>
                  <a:lnTo>
                    <a:pt x="1805" y="1148"/>
                  </a:lnTo>
                  <a:lnTo>
                    <a:pt x="1758" y="1085"/>
                  </a:lnTo>
                  <a:lnTo>
                    <a:pt x="1712" y="1022"/>
                  </a:lnTo>
                  <a:lnTo>
                    <a:pt x="1666" y="959"/>
                  </a:lnTo>
                  <a:lnTo>
                    <a:pt x="1621" y="895"/>
                  </a:lnTo>
                  <a:lnTo>
                    <a:pt x="1576" y="832"/>
                  </a:lnTo>
                  <a:lnTo>
                    <a:pt x="1533" y="767"/>
                  </a:lnTo>
                  <a:lnTo>
                    <a:pt x="1489" y="704"/>
                  </a:lnTo>
                  <a:lnTo>
                    <a:pt x="1431" y="618"/>
                  </a:lnTo>
                  <a:lnTo>
                    <a:pt x="1406" y="581"/>
                  </a:lnTo>
                  <a:lnTo>
                    <a:pt x="1379" y="546"/>
                  </a:lnTo>
                  <a:lnTo>
                    <a:pt x="1352" y="510"/>
                  </a:lnTo>
                  <a:lnTo>
                    <a:pt x="1323" y="476"/>
                  </a:lnTo>
                  <a:lnTo>
                    <a:pt x="1295" y="440"/>
                  </a:lnTo>
                  <a:lnTo>
                    <a:pt x="1267" y="407"/>
                  </a:lnTo>
                  <a:lnTo>
                    <a:pt x="1237" y="373"/>
                  </a:lnTo>
                  <a:lnTo>
                    <a:pt x="1208" y="339"/>
                  </a:lnTo>
                  <a:lnTo>
                    <a:pt x="1191" y="319"/>
                  </a:lnTo>
                  <a:lnTo>
                    <a:pt x="1174" y="299"/>
                  </a:lnTo>
                  <a:lnTo>
                    <a:pt x="1158" y="279"/>
                  </a:lnTo>
                  <a:lnTo>
                    <a:pt x="1141" y="259"/>
                  </a:lnTo>
                  <a:lnTo>
                    <a:pt x="1127" y="243"/>
                  </a:lnTo>
                  <a:lnTo>
                    <a:pt x="1113" y="228"/>
                  </a:lnTo>
                  <a:lnTo>
                    <a:pt x="1098" y="214"/>
                  </a:lnTo>
                  <a:lnTo>
                    <a:pt x="1084" y="202"/>
                  </a:lnTo>
                  <a:lnTo>
                    <a:pt x="1069" y="189"/>
                  </a:lnTo>
                  <a:lnTo>
                    <a:pt x="1055" y="177"/>
                  </a:lnTo>
                  <a:lnTo>
                    <a:pt x="1038" y="165"/>
                  </a:lnTo>
                  <a:lnTo>
                    <a:pt x="1024" y="155"/>
                  </a:lnTo>
                  <a:lnTo>
                    <a:pt x="1007" y="144"/>
                  </a:lnTo>
                  <a:lnTo>
                    <a:pt x="991" y="135"/>
                  </a:lnTo>
                  <a:lnTo>
                    <a:pt x="975" y="126"/>
                  </a:lnTo>
                  <a:lnTo>
                    <a:pt x="959" y="118"/>
                  </a:lnTo>
                  <a:lnTo>
                    <a:pt x="927" y="103"/>
                  </a:lnTo>
                  <a:lnTo>
                    <a:pt x="894" y="91"/>
                  </a:lnTo>
                  <a:lnTo>
                    <a:pt x="861" y="79"/>
                  </a:lnTo>
                  <a:lnTo>
                    <a:pt x="827" y="70"/>
                  </a:lnTo>
                  <a:lnTo>
                    <a:pt x="794" y="62"/>
                  </a:lnTo>
                  <a:lnTo>
                    <a:pt x="761" y="55"/>
                  </a:lnTo>
                  <a:lnTo>
                    <a:pt x="728" y="49"/>
                  </a:lnTo>
                  <a:lnTo>
                    <a:pt x="695" y="45"/>
                  </a:lnTo>
                  <a:lnTo>
                    <a:pt x="664" y="41"/>
                  </a:lnTo>
                  <a:lnTo>
                    <a:pt x="634" y="39"/>
                  </a:lnTo>
                  <a:lnTo>
                    <a:pt x="631" y="3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5" name="Freeform 43">
              <a:extLst>
                <a:ext uri="{FF2B5EF4-FFF2-40B4-BE49-F238E27FC236}">
                  <a16:creationId xmlns:a16="http://schemas.microsoft.com/office/drawing/2014/main" id="{43270730-5415-482B-B918-528E259B665A}"/>
                </a:ext>
              </a:extLst>
            </p:cNvPr>
            <p:cNvSpPr>
              <a:spLocks noEditPoints="1"/>
            </p:cNvSpPr>
            <p:nvPr userDrawn="1"/>
          </p:nvSpPr>
          <p:spPr bwMode="auto">
            <a:xfrm>
              <a:off x="8654954" y="6155450"/>
              <a:ext cx="516445" cy="614149"/>
            </a:xfrm>
            <a:custGeom>
              <a:avLst/>
              <a:gdLst>
                <a:gd name="T0" fmla="*/ 123 w 774"/>
                <a:gd name="T1" fmla="*/ 69 h 923"/>
                <a:gd name="T2" fmla="*/ 68 w 774"/>
                <a:gd name="T3" fmla="*/ 108 h 923"/>
                <a:gd name="T4" fmla="*/ 49 w 774"/>
                <a:gd name="T5" fmla="*/ 137 h 923"/>
                <a:gd name="T6" fmla="*/ 39 w 774"/>
                <a:gd name="T7" fmla="*/ 179 h 923"/>
                <a:gd name="T8" fmla="*/ 46 w 774"/>
                <a:gd name="T9" fmla="*/ 278 h 923"/>
                <a:gd name="T10" fmla="*/ 80 w 774"/>
                <a:gd name="T11" fmla="*/ 430 h 923"/>
                <a:gd name="T12" fmla="*/ 134 w 774"/>
                <a:gd name="T13" fmla="*/ 574 h 923"/>
                <a:gd name="T14" fmla="*/ 205 w 774"/>
                <a:gd name="T15" fmla="*/ 698 h 923"/>
                <a:gd name="T16" fmla="*/ 296 w 774"/>
                <a:gd name="T17" fmla="*/ 802 h 923"/>
                <a:gd name="T18" fmla="*/ 367 w 774"/>
                <a:gd name="T19" fmla="*/ 857 h 923"/>
                <a:gd name="T20" fmla="*/ 430 w 774"/>
                <a:gd name="T21" fmla="*/ 880 h 923"/>
                <a:gd name="T22" fmla="*/ 495 w 774"/>
                <a:gd name="T23" fmla="*/ 880 h 923"/>
                <a:gd name="T24" fmla="*/ 564 w 774"/>
                <a:gd name="T25" fmla="*/ 856 h 923"/>
                <a:gd name="T26" fmla="*/ 629 w 774"/>
                <a:gd name="T27" fmla="*/ 816 h 923"/>
                <a:gd name="T28" fmla="*/ 677 w 774"/>
                <a:gd name="T29" fmla="*/ 767 h 923"/>
                <a:gd name="T30" fmla="*/ 710 w 774"/>
                <a:gd name="T31" fmla="*/ 706 h 923"/>
                <a:gd name="T32" fmla="*/ 729 w 774"/>
                <a:gd name="T33" fmla="*/ 633 h 923"/>
                <a:gd name="T34" fmla="*/ 734 w 774"/>
                <a:gd name="T35" fmla="*/ 542 h 923"/>
                <a:gd name="T36" fmla="*/ 712 w 774"/>
                <a:gd name="T37" fmla="*/ 449 h 923"/>
                <a:gd name="T38" fmla="*/ 671 w 774"/>
                <a:gd name="T39" fmla="*/ 361 h 923"/>
                <a:gd name="T40" fmla="*/ 612 w 774"/>
                <a:gd name="T41" fmla="*/ 278 h 923"/>
                <a:gd name="T42" fmla="*/ 541 w 774"/>
                <a:gd name="T43" fmla="*/ 205 h 923"/>
                <a:gd name="T44" fmla="*/ 463 w 774"/>
                <a:gd name="T45" fmla="*/ 143 h 923"/>
                <a:gd name="T46" fmla="*/ 382 w 774"/>
                <a:gd name="T47" fmla="*/ 94 h 923"/>
                <a:gd name="T48" fmla="*/ 303 w 774"/>
                <a:gd name="T49" fmla="*/ 62 h 923"/>
                <a:gd name="T50" fmla="*/ 241 w 774"/>
                <a:gd name="T51" fmla="*/ 49 h 923"/>
                <a:gd name="T52" fmla="*/ 461 w 774"/>
                <a:gd name="T53" fmla="*/ 923 h 923"/>
                <a:gd name="T54" fmla="*/ 376 w 774"/>
                <a:gd name="T55" fmla="*/ 905 h 923"/>
                <a:gd name="T56" fmla="*/ 296 w 774"/>
                <a:gd name="T57" fmla="*/ 855 h 923"/>
                <a:gd name="T58" fmla="*/ 196 w 774"/>
                <a:gd name="T59" fmla="*/ 750 h 923"/>
                <a:gd name="T60" fmla="*/ 116 w 774"/>
                <a:gd name="T61" fmla="*/ 627 h 923"/>
                <a:gd name="T62" fmla="*/ 55 w 774"/>
                <a:gd name="T63" fmla="*/ 482 h 923"/>
                <a:gd name="T64" fmla="*/ 13 w 774"/>
                <a:gd name="T65" fmla="*/ 316 h 923"/>
                <a:gd name="T66" fmla="*/ 0 w 774"/>
                <a:gd name="T67" fmla="*/ 193 h 923"/>
                <a:gd name="T68" fmla="*/ 4 w 774"/>
                <a:gd name="T69" fmla="*/ 147 h 923"/>
                <a:gd name="T70" fmla="*/ 19 w 774"/>
                <a:gd name="T71" fmla="*/ 109 h 923"/>
                <a:gd name="T72" fmla="*/ 43 w 774"/>
                <a:gd name="T73" fmla="*/ 77 h 923"/>
                <a:gd name="T74" fmla="*/ 79 w 774"/>
                <a:gd name="T75" fmla="*/ 50 h 923"/>
                <a:gd name="T76" fmla="*/ 187 w 774"/>
                <a:gd name="T77" fmla="*/ 0 h 923"/>
                <a:gd name="T78" fmla="*/ 250 w 774"/>
                <a:gd name="T79" fmla="*/ 10 h 923"/>
                <a:gd name="T80" fmla="*/ 313 w 774"/>
                <a:gd name="T81" fmla="*/ 24 h 923"/>
                <a:gd name="T82" fmla="*/ 398 w 774"/>
                <a:gd name="T83" fmla="*/ 58 h 923"/>
                <a:gd name="T84" fmla="*/ 484 w 774"/>
                <a:gd name="T85" fmla="*/ 108 h 923"/>
                <a:gd name="T86" fmla="*/ 568 w 774"/>
                <a:gd name="T87" fmla="*/ 174 h 923"/>
                <a:gd name="T88" fmla="*/ 643 w 774"/>
                <a:gd name="T89" fmla="*/ 252 h 923"/>
                <a:gd name="T90" fmla="*/ 707 w 774"/>
                <a:gd name="T91" fmla="*/ 340 h 923"/>
                <a:gd name="T92" fmla="*/ 751 w 774"/>
                <a:gd name="T93" fmla="*/ 436 h 923"/>
                <a:gd name="T94" fmla="*/ 773 w 774"/>
                <a:gd name="T95" fmla="*/ 538 h 923"/>
                <a:gd name="T96" fmla="*/ 768 w 774"/>
                <a:gd name="T97" fmla="*/ 640 h 923"/>
                <a:gd name="T98" fmla="*/ 747 w 774"/>
                <a:gd name="T99" fmla="*/ 722 h 923"/>
                <a:gd name="T100" fmla="*/ 709 w 774"/>
                <a:gd name="T101" fmla="*/ 789 h 923"/>
                <a:gd name="T102" fmla="*/ 654 w 774"/>
                <a:gd name="T103" fmla="*/ 846 h 923"/>
                <a:gd name="T104" fmla="*/ 584 w 774"/>
                <a:gd name="T105" fmla="*/ 890 h 923"/>
                <a:gd name="T106" fmla="*/ 513 w 774"/>
                <a:gd name="T107" fmla="*/ 917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4" h="923">
                  <a:moveTo>
                    <a:pt x="198" y="38"/>
                  </a:moveTo>
                  <a:lnTo>
                    <a:pt x="170" y="49"/>
                  </a:lnTo>
                  <a:lnTo>
                    <a:pt x="146" y="59"/>
                  </a:lnTo>
                  <a:lnTo>
                    <a:pt x="123" y="69"/>
                  </a:lnTo>
                  <a:lnTo>
                    <a:pt x="104" y="80"/>
                  </a:lnTo>
                  <a:lnTo>
                    <a:pt x="87" y="91"/>
                  </a:lnTo>
                  <a:lnTo>
                    <a:pt x="73" y="102"/>
                  </a:lnTo>
                  <a:lnTo>
                    <a:pt x="68" y="108"/>
                  </a:lnTo>
                  <a:lnTo>
                    <a:pt x="62" y="115"/>
                  </a:lnTo>
                  <a:lnTo>
                    <a:pt x="57" y="122"/>
                  </a:lnTo>
                  <a:lnTo>
                    <a:pt x="54" y="129"/>
                  </a:lnTo>
                  <a:lnTo>
                    <a:pt x="49" y="137"/>
                  </a:lnTo>
                  <a:lnTo>
                    <a:pt x="47" y="144"/>
                  </a:lnTo>
                  <a:lnTo>
                    <a:pt x="45" y="153"/>
                  </a:lnTo>
                  <a:lnTo>
                    <a:pt x="42" y="161"/>
                  </a:lnTo>
                  <a:lnTo>
                    <a:pt x="39" y="179"/>
                  </a:lnTo>
                  <a:lnTo>
                    <a:pt x="39" y="200"/>
                  </a:lnTo>
                  <a:lnTo>
                    <a:pt x="40" y="224"/>
                  </a:lnTo>
                  <a:lnTo>
                    <a:pt x="42" y="249"/>
                  </a:lnTo>
                  <a:lnTo>
                    <a:pt x="46" y="278"/>
                  </a:lnTo>
                  <a:lnTo>
                    <a:pt x="52" y="309"/>
                  </a:lnTo>
                  <a:lnTo>
                    <a:pt x="60" y="351"/>
                  </a:lnTo>
                  <a:lnTo>
                    <a:pt x="70" y="391"/>
                  </a:lnTo>
                  <a:lnTo>
                    <a:pt x="80" y="430"/>
                  </a:lnTo>
                  <a:lnTo>
                    <a:pt x="92" y="468"/>
                  </a:lnTo>
                  <a:lnTo>
                    <a:pt x="104" y="505"/>
                  </a:lnTo>
                  <a:lnTo>
                    <a:pt x="118" y="541"/>
                  </a:lnTo>
                  <a:lnTo>
                    <a:pt x="134" y="574"/>
                  </a:lnTo>
                  <a:lnTo>
                    <a:pt x="150" y="607"/>
                  </a:lnTo>
                  <a:lnTo>
                    <a:pt x="167" y="638"/>
                  </a:lnTo>
                  <a:lnTo>
                    <a:pt x="186" y="669"/>
                  </a:lnTo>
                  <a:lnTo>
                    <a:pt x="205" y="698"/>
                  </a:lnTo>
                  <a:lnTo>
                    <a:pt x="226" y="725"/>
                  </a:lnTo>
                  <a:lnTo>
                    <a:pt x="248" y="752"/>
                  </a:lnTo>
                  <a:lnTo>
                    <a:pt x="272" y="778"/>
                  </a:lnTo>
                  <a:lnTo>
                    <a:pt x="296" y="802"/>
                  </a:lnTo>
                  <a:lnTo>
                    <a:pt x="321" y="825"/>
                  </a:lnTo>
                  <a:lnTo>
                    <a:pt x="336" y="838"/>
                  </a:lnTo>
                  <a:lnTo>
                    <a:pt x="352" y="848"/>
                  </a:lnTo>
                  <a:lnTo>
                    <a:pt x="367" y="857"/>
                  </a:lnTo>
                  <a:lnTo>
                    <a:pt x="383" y="865"/>
                  </a:lnTo>
                  <a:lnTo>
                    <a:pt x="398" y="872"/>
                  </a:lnTo>
                  <a:lnTo>
                    <a:pt x="414" y="877"/>
                  </a:lnTo>
                  <a:lnTo>
                    <a:pt x="430" y="880"/>
                  </a:lnTo>
                  <a:lnTo>
                    <a:pt x="446" y="882"/>
                  </a:lnTo>
                  <a:lnTo>
                    <a:pt x="462" y="884"/>
                  </a:lnTo>
                  <a:lnTo>
                    <a:pt x="479" y="882"/>
                  </a:lnTo>
                  <a:lnTo>
                    <a:pt x="495" y="880"/>
                  </a:lnTo>
                  <a:lnTo>
                    <a:pt x="513" y="877"/>
                  </a:lnTo>
                  <a:lnTo>
                    <a:pt x="530" y="871"/>
                  </a:lnTo>
                  <a:lnTo>
                    <a:pt x="547" y="864"/>
                  </a:lnTo>
                  <a:lnTo>
                    <a:pt x="564" y="856"/>
                  </a:lnTo>
                  <a:lnTo>
                    <a:pt x="583" y="847"/>
                  </a:lnTo>
                  <a:lnTo>
                    <a:pt x="599" y="836"/>
                  </a:lnTo>
                  <a:lnTo>
                    <a:pt x="615" y="826"/>
                  </a:lnTo>
                  <a:lnTo>
                    <a:pt x="629" y="816"/>
                  </a:lnTo>
                  <a:lnTo>
                    <a:pt x="642" y="804"/>
                  </a:lnTo>
                  <a:lnTo>
                    <a:pt x="655" y="792"/>
                  </a:lnTo>
                  <a:lnTo>
                    <a:pt x="666" y="779"/>
                  </a:lnTo>
                  <a:lnTo>
                    <a:pt x="677" y="767"/>
                  </a:lnTo>
                  <a:lnTo>
                    <a:pt x="687" y="752"/>
                  </a:lnTo>
                  <a:lnTo>
                    <a:pt x="695" y="738"/>
                  </a:lnTo>
                  <a:lnTo>
                    <a:pt x="703" y="722"/>
                  </a:lnTo>
                  <a:lnTo>
                    <a:pt x="710" y="706"/>
                  </a:lnTo>
                  <a:lnTo>
                    <a:pt x="716" y="690"/>
                  </a:lnTo>
                  <a:lnTo>
                    <a:pt x="721" y="671"/>
                  </a:lnTo>
                  <a:lnTo>
                    <a:pt x="726" y="653"/>
                  </a:lnTo>
                  <a:lnTo>
                    <a:pt x="729" y="633"/>
                  </a:lnTo>
                  <a:lnTo>
                    <a:pt x="733" y="613"/>
                  </a:lnTo>
                  <a:lnTo>
                    <a:pt x="735" y="589"/>
                  </a:lnTo>
                  <a:lnTo>
                    <a:pt x="735" y="566"/>
                  </a:lnTo>
                  <a:lnTo>
                    <a:pt x="734" y="542"/>
                  </a:lnTo>
                  <a:lnTo>
                    <a:pt x="731" y="519"/>
                  </a:lnTo>
                  <a:lnTo>
                    <a:pt x="726" y="495"/>
                  </a:lnTo>
                  <a:lnTo>
                    <a:pt x="720" y="472"/>
                  </a:lnTo>
                  <a:lnTo>
                    <a:pt x="712" y="449"/>
                  </a:lnTo>
                  <a:lnTo>
                    <a:pt x="704" y="426"/>
                  </a:lnTo>
                  <a:lnTo>
                    <a:pt x="694" y="404"/>
                  </a:lnTo>
                  <a:lnTo>
                    <a:pt x="684" y="381"/>
                  </a:lnTo>
                  <a:lnTo>
                    <a:pt x="671" y="361"/>
                  </a:lnTo>
                  <a:lnTo>
                    <a:pt x="657" y="339"/>
                  </a:lnTo>
                  <a:lnTo>
                    <a:pt x="643" y="318"/>
                  </a:lnTo>
                  <a:lnTo>
                    <a:pt x="629" y="297"/>
                  </a:lnTo>
                  <a:lnTo>
                    <a:pt x="612" y="278"/>
                  </a:lnTo>
                  <a:lnTo>
                    <a:pt x="595" y="258"/>
                  </a:lnTo>
                  <a:lnTo>
                    <a:pt x="578" y="240"/>
                  </a:lnTo>
                  <a:lnTo>
                    <a:pt x="560" y="222"/>
                  </a:lnTo>
                  <a:lnTo>
                    <a:pt x="541" y="205"/>
                  </a:lnTo>
                  <a:lnTo>
                    <a:pt x="523" y="187"/>
                  </a:lnTo>
                  <a:lnTo>
                    <a:pt x="503" y="171"/>
                  </a:lnTo>
                  <a:lnTo>
                    <a:pt x="484" y="156"/>
                  </a:lnTo>
                  <a:lnTo>
                    <a:pt x="463" y="143"/>
                  </a:lnTo>
                  <a:lnTo>
                    <a:pt x="444" y="129"/>
                  </a:lnTo>
                  <a:lnTo>
                    <a:pt x="423" y="116"/>
                  </a:lnTo>
                  <a:lnTo>
                    <a:pt x="403" y="105"/>
                  </a:lnTo>
                  <a:lnTo>
                    <a:pt x="382" y="94"/>
                  </a:lnTo>
                  <a:lnTo>
                    <a:pt x="362" y="85"/>
                  </a:lnTo>
                  <a:lnTo>
                    <a:pt x="342" y="76"/>
                  </a:lnTo>
                  <a:lnTo>
                    <a:pt x="322" y="69"/>
                  </a:lnTo>
                  <a:lnTo>
                    <a:pt x="303" y="62"/>
                  </a:lnTo>
                  <a:lnTo>
                    <a:pt x="283" y="58"/>
                  </a:lnTo>
                  <a:lnTo>
                    <a:pt x="269" y="54"/>
                  </a:lnTo>
                  <a:lnTo>
                    <a:pt x="256" y="51"/>
                  </a:lnTo>
                  <a:lnTo>
                    <a:pt x="241" y="49"/>
                  </a:lnTo>
                  <a:lnTo>
                    <a:pt x="227" y="45"/>
                  </a:lnTo>
                  <a:lnTo>
                    <a:pt x="198" y="38"/>
                  </a:lnTo>
                  <a:lnTo>
                    <a:pt x="198" y="38"/>
                  </a:lnTo>
                  <a:close/>
                  <a:moveTo>
                    <a:pt x="461" y="923"/>
                  </a:moveTo>
                  <a:lnTo>
                    <a:pt x="439" y="921"/>
                  </a:lnTo>
                  <a:lnTo>
                    <a:pt x="417" y="918"/>
                  </a:lnTo>
                  <a:lnTo>
                    <a:pt x="397" y="913"/>
                  </a:lnTo>
                  <a:lnTo>
                    <a:pt x="376" y="905"/>
                  </a:lnTo>
                  <a:lnTo>
                    <a:pt x="356" y="896"/>
                  </a:lnTo>
                  <a:lnTo>
                    <a:pt x="335" y="885"/>
                  </a:lnTo>
                  <a:lnTo>
                    <a:pt x="315" y="871"/>
                  </a:lnTo>
                  <a:lnTo>
                    <a:pt x="296" y="855"/>
                  </a:lnTo>
                  <a:lnTo>
                    <a:pt x="268" y="831"/>
                  </a:lnTo>
                  <a:lnTo>
                    <a:pt x="243" y="806"/>
                  </a:lnTo>
                  <a:lnTo>
                    <a:pt x="219" y="778"/>
                  </a:lnTo>
                  <a:lnTo>
                    <a:pt x="196" y="750"/>
                  </a:lnTo>
                  <a:lnTo>
                    <a:pt x="174" y="722"/>
                  </a:lnTo>
                  <a:lnTo>
                    <a:pt x="154" y="691"/>
                  </a:lnTo>
                  <a:lnTo>
                    <a:pt x="134" y="660"/>
                  </a:lnTo>
                  <a:lnTo>
                    <a:pt x="116" y="627"/>
                  </a:lnTo>
                  <a:lnTo>
                    <a:pt x="99" y="592"/>
                  </a:lnTo>
                  <a:lnTo>
                    <a:pt x="82" y="557"/>
                  </a:lnTo>
                  <a:lnTo>
                    <a:pt x="69" y="520"/>
                  </a:lnTo>
                  <a:lnTo>
                    <a:pt x="55" y="482"/>
                  </a:lnTo>
                  <a:lnTo>
                    <a:pt x="42" y="443"/>
                  </a:lnTo>
                  <a:lnTo>
                    <a:pt x="32" y="402"/>
                  </a:lnTo>
                  <a:lnTo>
                    <a:pt x="22" y="359"/>
                  </a:lnTo>
                  <a:lnTo>
                    <a:pt x="13" y="316"/>
                  </a:lnTo>
                  <a:lnTo>
                    <a:pt x="7" y="281"/>
                  </a:lnTo>
                  <a:lnTo>
                    <a:pt x="2" y="249"/>
                  </a:lnTo>
                  <a:lnTo>
                    <a:pt x="0" y="219"/>
                  </a:lnTo>
                  <a:lnTo>
                    <a:pt x="0" y="193"/>
                  </a:lnTo>
                  <a:lnTo>
                    <a:pt x="0" y="180"/>
                  </a:lnTo>
                  <a:lnTo>
                    <a:pt x="1" y="169"/>
                  </a:lnTo>
                  <a:lnTo>
                    <a:pt x="2" y="157"/>
                  </a:lnTo>
                  <a:lnTo>
                    <a:pt x="4" y="147"/>
                  </a:lnTo>
                  <a:lnTo>
                    <a:pt x="8" y="137"/>
                  </a:lnTo>
                  <a:lnTo>
                    <a:pt x="10" y="127"/>
                  </a:lnTo>
                  <a:lnTo>
                    <a:pt x="15" y="117"/>
                  </a:lnTo>
                  <a:lnTo>
                    <a:pt x="19" y="109"/>
                  </a:lnTo>
                  <a:lnTo>
                    <a:pt x="24" y="100"/>
                  </a:lnTo>
                  <a:lnTo>
                    <a:pt x="30" y="92"/>
                  </a:lnTo>
                  <a:lnTo>
                    <a:pt x="37" y="84"/>
                  </a:lnTo>
                  <a:lnTo>
                    <a:pt x="43" y="77"/>
                  </a:lnTo>
                  <a:lnTo>
                    <a:pt x="52" y="69"/>
                  </a:lnTo>
                  <a:lnTo>
                    <a:pt x="60" y="62"/>
                  </a:lnTo>
                  <a:lnTo>
                    <a:pt x="69" y="55"/>
                  </a:lnTo>
                  <a:lnTo>
                    <a:pt x="79" y="50"/>
                  </a:lnTo>
                  <a:lnTo>
                    <a:pt x="101" y="37"/>
                  </a:lnTo>
                  <a:lnTo>
                    <a:pt x="126" y="24"/>
                  </a:lnTo>
                  <a:lnTo>
                    <a:pt x="155" y="13"/>
                  </a:lnTo>
                  <a:lnTo>
                    <a:pt x="187" y="0"/>
                  </a:lnTo>
                  <a:lnTo>
                    <a:pt x="198" y="0"/>
                  </a:lnTo>
                  <a:lnTo>
                    <a:pt x="208" y="0"/>
                  </a:lnTo>
                  <a:lnTo>
                    <a:pt x="236" y="6"/>
                  </a:lnTo>
                  <a:lnTo>
                    <a:pt x="250" y="10"/>
                  </a:lnTo>
                  <a:lnTo>
                    <a:pt x="264" y="13"/>
                  </a:lnTo>
                  <a:lnTo>
                    <a:pt x="279" y="16"/>
                  </a:lnTo>
                  <a:lnTo>
                    <a:pt x="292" y="19"/>
                  </a:lnTo>
                  <a:lnTo>
                    <a:pt x="313" y="24"/>
                  </a:lnTo>
                  <a:lnTo>
                    <a:pt x="334" y="31"/>
                  </a:lnTo>
                  <a:lnTo>
                    <a:pt x="354" y="39"/>
                  </a:lnTo>
                  <a:lnTo>
                    <a:pt x="376" y="47"/>
                  </a:lnTo>
                  <a:lnTo>
                    <a:pt x="398" y="58"/>
                  </a:lnTo>
                  <a:lnTo>
                    <a:pt x="419" y="69"/>
                  </a:lnTo>
                  <a:lnTo>
                    <a:pt x="440" y="81"/>
                  </a:lnTo>
                  <a:lnTo>
                    <a:pt x="462" y="94"/>
                  </a:lnTo>
                  <a:lnTo>
                    <a:pt x="484" y="108"/>
                  </a:lnTo>
                  <a:lnTo>
                    <a:pt x="506" y="123"/>
                  </a:lnTo>
                  <a:lnTo>
                    <a:pt x="526" y="139"/>
                  </a:lnTo>
                  <a:lnTo>
                    <a:pt x="547" y="156"/>
                  </a:lnTo>
                  <a:lnTo>
                    <a:pt x="568" y="174"/>
                  </a:lnTo>
                  <a:lnTo>
                    <a:pt x="587" y="192"/>
                  </a:lnTo>
                  <a:lnTo>
                    <a:pt x="607" y="211"/>
                  </a:lnTo>
                  <a:lnTo>
                    <a:pt x="625" y="231"/>
                  </a:lnTo>
                  <a:lnTo>
                    <a:pt x="643" y="252"/>
                  </a:lnTo>
                  <a:lnTo>
                    <a:pt x="661" y="273"/>
                  </a:lnTo>
                  <a:lnTo>
                    <a:pt x="677" y="295"/>
                  </a:lnTo>
                  <a:lnTo>
                    <a:pt x="692" y="317"/>
                  </a:lnTo>
                  <a:lnTo>
                    <a:pt x="707" y="340"/>
                  </a:lnTo>
                  <a:lnTo>
                    <a:pt x="719" y="364"/>
                  </a:lnTo>
                  <a:lnTo>
                    <a:pt x="731" y="388"/>
                  </a:lnTo>
                  <a:lnTo>
                    <a:pt x="742" y="412"/>
                  </a:lnTo>
                  <a:lnTo>
                    <a:pt x="751" y="436"/>
                  </a:lnTo>
                  <a:lnTo>
                    <a:pt x="759" y="461"/>
                  </a:lnTo>
                  <a:lnTo>
                    <a:pt x="765" y="487"/>
                  </a:lnTo>
                  <a:lnTo>
                    <a:pt x="770" y="513"/>
                  </a:lnTo>
                  <a:lnTo>
                    <a:pt x="773" y="538"/>
                  </a:lnTo>
                  <a:lnTo>
                    <a:pt x="774" y="565"/>
                  </a:lnTo>
                  <a:lnTo>
                    <a:pt x="774" y="591"/>
                  </a:lnTo>
                  <a:lnTo>
                    <a:pt x="772" y="617"/>
                  </a:lnTo>
                  <a:lnTo>
                    <a:pt x="768" y="640"/>
                  </a:lnTo>
                  <a:lnTo>
                    <a:pt x="764" y="662"/>
                  </a:lnTo>
                  <a:lnTo>
                    <a:pt x="759" y="683"/>
                  </a:lnTo>
                  <a:lnTo>
                    <a:pt x="754" y="702"/>
                  </a:lnTo>
                  <a:lnTo>
                    <a:pt x="747" y="722"/>
                  </a:lnTo>
                  <a:lnTo>
                    <a:pt x="739" y="740"/>
                  </a:lnTo>
                  <a:lnTo>
                    <a:pt x="729" y="757"/>
                  </a:lnTo>
                  <a:lnTo>
                    <a:pt x="719" y="773"/>
                  </a:lnTo>
                  <a:lnTo>
                    <a:pt x="709" y="789"/>
                  </a:lnTo>
                  <a:lnTo>
                    <a:pt x="696" y="804"/>
                  </a:lnTo>
                  <a:lnTo>
                    <a:pt x="684" y="819"/>
                  </a:lnTo>
                  <a:lnTo>
                    <a:pt x="670" y="833"/>
                  </a:lnTo>
                  <a:lnTo>
                    <a:pt x="654" y="846"/>
                  </a:lnTo>
                  <a:lnTo>
                    <a:pt x="638" y="858"/>
                  </a:lnTo>
                  <a:lnTo>
                    <a:pt x="620" y="870"/>
                  </a:lnTo>
                  <a:lnTo>
                    <a:pt x="602" y="881"/>
                  </a:lnTo>
                  <a:lnTo>
                    <a:pt x="584" y="890"/>
                  </a:lnTo>
                  <a:lnTo>
                    <a:pt x="565" y="900"/>
                  </a:lnTo>
                  <a:lnTo>
                    <a:pt x="548" y="906"/>
                  </a:lnTo>
                  <a:lnTo>
                    <a:pt x="530" y="912"/>
                  </a:lnTo>
                  <a:lnTo>
                    <a:pt x="513" y="917"/>
                  </a:lnTo>
                  <a:lnTo>
                    <a:pt x="495" y="920"/>
                  </a:lnTo>
                  <a:lnTo>
                    <a:pt x="478" y="923"/>
                  </a:lnTo>
                  <a:lnTo>
                    <a:pt x="461" y="92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6" name="Freeform 44">
              <a:extLst>
                <a:ext uri="{FF2B5EF4-FFF2-40B4-BE49-F238E27FC236}">
                  <a16:creationId xmlns:a16="http://schemas.microsoft.com/office/drawing/2014/main" id="{2521010A-D5FE-4AB4-B997-51BAB68B7342}"/>
                </a:ext>
              </a:extLst>
            </p:cNvPr>
            <p:cNvSpPr>
              <a:spLocks noEditPoints="1"/>
            </p:cNvSpPr>
            <p:nvPr userDrawn="1"/>
          </p:nvSpPr>
          <p:spPr bwMode="auto">
            <a:xfrm>
              <a:off x="4048838" y="493182"/>
              <a:ext cx="2824156" cy="1614468"/>
            </a:xfrm>
            <a:custGeom>
              <a:avLst/>
              <a:gdLst>
                <a:gd name="T0" fmla="*/ 610 w 4251"/>
                <a:gd name="T1" fmla="*/ 421 h 2427"/>
                <a:gd name="T2" fmla="*/ 374 w 4251"/>
                <a:gd name="T3" fmla="*/ 510 h 2427"/>
                <a:gd name="T4" fmla="*/ 181 w 4251"/>
                <a:gd name="T5" fmla="*/ 669 h 2427"/>
                <a:gd name="T6" fmla="*/ 48 w 4251"/>
                <a:gd name="T7" fmla="*/ 885 h 2427"/>
                <a:gd name="T8" fmla="*/ 81 w 4251"/>
                <a:gd name="T9" fmla="*/ 1130 h 2427"/>
                <a:gd name="T10" fmla="*/ 260 w 4251"/>
                <a:gd name="T11" fmla="*/ 1409 h 2427"/>
                <a:gd name="T12" fmla="*/ 489 w 4251"/>
                <a:gd name="T13" fmla="*/ 1651 h 2427"/>
                <a:gd name="T14" fmla="*/ 975 w 4251"/>
                <a:gd name="T15" fmla="*/ 1977 h 2427"/>
                <a:gd name="T16" fmla="*/ 1416 w 4251"/>
                <a:gd name="T17" fmla="*/ 2268 h 2427"/>
                <a:gd name="T18" fmla="*/ 1719 w 4251"/>
                <a:gd name="T19" fmla="*/ 2387 h 2427"/>
                <a:gd name="T20" fmla="*/ 2159 w 4251"/>
                <a:gd name="T21" fmla="*/ 2325 h 2427"/>
                <a:gd name="T22" fmla="*/ 2682 w 4251"/>
                <a:gd name="T23" fmla="*/ 2311 h 2427"/>
                <a:gd name="T24" fmla="*/ 2966 w 4251"/>
                <a:gd name="T25" fmla="*/ 2299 h 2427"/>
                <a:gd name="T26" fmla="*/ 3219 w 4251"/>
                <a:gd name="T27" fmla="*/ 2227 h 2427"/>
                <a:gd name="T28" fmla="*/ 3578 w 4251"/>
                <a:gd name="T29" fmla="*/ 2009 h 2427"/>
                <a:gd name="T30" fmla="*/ 3948 w 4251"/>
                <a:gd name="T31" fmla="*/ 1645 h 2427"/>
                <a:gd name="T32" fmla="*/ 4174 w 4251"/>
                <a:gd name="T33" fmla="*/ 1248 h 2427"/>
                <a:gd name="T34" fmla="*/ 4191 w 4251"/>
                <a:gd name="T35" fmla="*/ 863 h 2427"/>
                <a:gd name="T36" fmla="*/ 4093 w 4251"/>
                <a:gd name="T37" fmla="*/ 639 h 2427"/>
                <a:gd name="T38" fmla="*/ 3918 w 4251"/>
                <a:gd name="T39" fmla="*/ 458 h 2427"/>
                <a:gd name="T40" fmla="*/ 3464 w 4251"/>
                <a:gd name="T41" fmla="*/ 145 h 2427"/>
                <a:gd name="T42" fmla="*/ 3080 w 4251"/>
                <a:gd name="T43" fmla="*/ 42 h 2427"/>
                <a:gd name="T44" fmla="*/ 2702 w 4251"/>
                <a:gd name="T45" fmla="*/ 97 h 2427"/>
                <a:gd name="T46" fmla="*/ 2178 w 4251"/>
                <a:gd name="T47" fmla="*/ 365 h 2427"/>
                <a:gd name="T48" fmla="*/ 1902 w 4251"/>
                <a:gd name="T49" fmla="*/ 495 h 2427"/>
                <a:gd name="T50" fmla="*/ 1601 w 4251"/>
                <a:gd name="T51" fmla="*/ 545 h 2427"/>
                <a:gd name="T52" fmla="*/ 1288 w 4251"/>
                <a:gd name="T53" fmla="*/ 508 h 2427"/>
                <a:gd name="T54" fmla="*/ 923 w 4251"/>
                <a:gd name="T55" fmla="*/ 412 h 2427"/>
                <a:gd name="T56" fmla="*/ 1647 w 4251"/>
                <a:gd name="T57" fmla="*/ 2417 h 2427"/>
                <a:gd name="T58" fmla="*/ 1408 w 4251"/>
                <a:gd name="T59" fmla="*/ 2311 h 2427"/>
                <a:gd name="T60" fmla="*/ 1010 w 4251"/>
                <a:gd name="T61" fmla="*/ 2041 h 2427"/>
                <a:gd name="T62" fmla="*/ 542 w 4251"/>
                <a:gd name="T63" fmla="*/ 1747 h 2427"/>
                <a:gd name="T64" fmla="*/ 294 w 4251"/>
                <a:gd name="T65" fmla="*/ 1511 h 2427"/>
                <a:gd name="T66" fmla="*/ 93 w 4251"/>
                <a:gd name="T67" fmla="*/ 1237 h 2427"/>
                <a:gd name="T68" fmla="*/ 0 w 4251"/>
                <a:gd name="T69" fmla="*/ 948 h 2427"/>
                <a:gd name="T70" fmla="*/ 101 w 4251"/>
                <a:gd name="T71" fmla="*/ 707 h 2427"/>
                <a:gd name="T72" fmla="*/ 289 w 4251"/>
                <a:gd name="T73" fmla="*/ 519 h 2427"/>
                <a:gd name="T74" fmla="*/ 524 w 4251"/>
                <a:gd name="T75" fmla="*/ 403 h 2427"/>
                <a:gd name="T76" fmla="*/ 805 w 4251"/>
                <a:gd name="T77" fmla="*/ 363 h 2427"/>
                <a:gd name="T78" fmla="*/ 1203 w 4251"/>
                <a:gd name="T79" fmla="*/ 443 h 2427"/>
                <a:gd name="T80" fmla="*/ 1510 w 4251"/>
                <a:gd name="T81" fmla="*/ 504 h 2427"/>
                <a:gd name="T82" fmla="*/ 1804 w 4251"/>
                <a:gd name="T83" fmla="*/ 480 h 2427"/>
                <a:gd name="T84" fmla="*/ 2087 w 4251"/>
                <a:gd name="T85" fmla="*/ 372 h 2427"/>
                <a:gd name="T86" fmla="*/ 2551 w 4251"/>
                <a:gd name="T87" fmla="*/ 115 h 2427"/>
                <a:gd name="T88" fmla="*/ 2945 w 4251"/>
                <a:gd name="T89" fmla="*/ 3 h 2427"/>
                <a:gd name="T90" fmla="*/ 3371 w 4251"/>
                <a:gd name="T91" fmla="*/ 60 h 2427"/>
                <a:gd name="T92" fmla="*/ 3802 w 4251"/>
                <a:gd name="T93" fmla="*/ 319 h 2427"/>
                <a:gd name="T94" fmla="*/ 4083 w 4251"/>
                <a:gd name="T95" fmla="*/ 561 h 2427"/>
                <a:gd name="T96" fmla="*/ 4202 w 4251"/>
                <a:gd name="T97" fmla="*/ 768 h 2427"/>
                <a:gd name="T98" fmla="*/ 4250 w 4251"/>
                <a:gd name="T99" fmla="*/ 972 h 2427"/>
                <a:gd name="T100" fmla="*/ 4225 w 4251"/>
                <a:gd name="T101" fmla="*/ 1217 h 2427"/>
                <a:gd name="T102" fmla="*/ 4010 w 4251"/>
                <a:gd name="T103" fmla="*/ 1630 h 2427"/>
                <a:gd name="T104" fmla="*/ 3646 w 4251"/>
                <a:gd name="T105" fmla="*/ 2004 h 2427"/>
                <a:gd name="T106" fmla="*/ 3308 w 4251"/>
                <a:gd name="T107" fmla="*/ 2229 h 2427"/>
                <a:gd name="T108" fmla="*/ 3052 w 4251"/>
                <a:gd name="T109" fmla="*/ 2322 h 2427"/>
                <a:gd name="T110" fmla="*/ 2784 w 4251"/>
                <a:gd name="T111" fmla="*/ 2353 h 2427"/>
                <a:gd name="T112" fmla="*/ 2324 w 4251"/>
                <a:gd name="T113" fmla="*/ 2352 h 2427"/>
                <a:gd name="T114" fmla="*/ 1819 w 4251"/>
                <a:gd name="T115" fmla="*/ 2423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51" h="2427">
                  <a:moveTo>
                    <a:pt x="791" y="402"/>
                  </a:moveTo>
                  <a:lnTo>
                    <a:pt x="780" y="402"/>
                  </a:lnTo>
                  <a:lnTo>
                    <a:pt x="768" y="403"/>
                  </a:lnTo>
                  <a:lnTo>
                    <a:pt x="757" y="403"/>
                  </a:lnTo>
                  <a:lnTo>
                    <a:pt x="744" y="403"/>
                  </a:lnTo>
                  <a:lnTo>
                    <a:pt x="717" y="405"/>
                  </a:lnTo>
                  <a:lnTo>
                    <a:pt x="689" y="409"/>
                  </a:lnTo>
                  <a:lnTo>
                    <a:pt x="663" y="412"/>
                  </a:lnTo>
                  <a:lnTo>
                    <a:pt x="636" y="416"/>
                  </a:lnTo>
                  <a:lnTo>
                    <a:pt x="610" y="421"/>
                  </a:lnTo>
                  <a:lnTo>
                    <a:pt x="585" y="427"/>
                  </a:lnTo>
                  <a:lnTo>
                    <a:pt x="559" y="433"/>
                  </a:lnTo>
                  <a:lnTo>
                    <a:pt x="534" y="440"/>
                  </a:lnTo>
                  <a:lnTo>
                    <a:pt x="510" y="448"/>
                  </a:lnTo>
                  <a:lnTo>
                    <a:pt x="486" y="457"/>
                  </a:lnTo>
                  <a:lnTo>
                    <a:pt x="462" y="466"/>
                  </a:lnTo>
                  <a:lnTo>
                    <a:pt x="439" y="475"/>
                  </a:lnTo>
                  <a:lnTo>
                    <a:pt x="417" y="487"/>
                  </a:lnTo>
                  <a:lnTo>
                    <a:pt x="394" y="497"/>
                  </a:lnTo>
                  <a:lnTo>
                    <a:pt x="374" y="510"/>
                  </a:lnTo>
                  <a:lnTo>
                    <a:pt x="352" y="522"/>
                  </a:lnTo>
                  <a:lnTo>
                    <a:pt x="331" y="536"/>
                  </a:lnTo>
                  <a:lnTo>
                    <a:pt x="311" y="550"/>
                  </a:lnTo>
                  <a:lnTo>
                    <a:pt x="291" y="565"/>
                  </a:lnTo>
                  <a:lnTo>
                    <a:pt x="272" y="581"/>
                  </a:lnTo>
                  <a:lnTo>
                    <a:pt x="252" y="597"/>
                  </a:lnTo>
                  <a:lnTo>
                    <a:pt x="234" y="614"/>
                  </a:lnTo>
                  <a:lnTo>
                    <a:pt x="216" y="631"/>
                  </a:lnTo>
                  <a:lnTo>
                    <a:pt x="198" y="650"/>
                  </a:lnTo>
                  <a:lnTo>
                    <a:pt x="181" y="669"/>
                  </a:lnTo>
                  <a:lnTo>
                    <a:pt x="165" y="689"/>
                  </a:lnTo>
                  <a:lnTo>
                    <a:pt x="149" y="709"/>
                  </a:lnTo>
                  <a:lnTo>
                    <a:pt x="133" y="730"/>
                  </a:lnTo>
                  <a:lnTo>
                    <a:pt x="118" y="752"/>
                  </a:lnTo>
                  <a:lnTo>
                    <a:pt x="103" y="775"/>
                  </a:lnTo>
                  <a:lnTo>
                    <a:pt x="88" y="798"/>
                  </a:lnTo>
                  <a:lnTo>
                    <a:pt x="74" y="822"/>
                  </a:lnTo>
                  <a:lnTo>
                    <a:pt x="64" y="842"/>
                  </a:lnTo>
                  <a:lnTo>
                    <a:pt x="55" y="863"/>
                  </a:lnTo>
                  <a:lnTo>
                    <a:pt x="48" y="885"/>
                  </a:lnTo>
                  <a:lnTo>
                    <a:pt x="43" y="906"/>
                  </a:lnTo>
                  <a:lnTo>
                    <a:pt x="40" y="929"/>
                  </a:lnTo>
                  <a:lnTo>
                    <a:pt x="39" y="952"/>
                  </a:lnTo>
                  <a:lnTo>
                    <a:pt x="40" y="976"/>
                  </a:lnTo>
                  <a:lnTo>
                    <a:pt x="42" y="1001"/>
                  </a:lnTo>
                  <a:lnTo>
                    <a:pt x="46" y="1026"/>
                  </a:lnTo>
                  <a:lnTo>
                    <a:pt x="51" y="1051"/>
                  </a:lnTo>
                  <a:lnTo>
                    <a:pt x="59" y="1076"/>
                  </a:lnTo>
                  <a:lnTo>
                    <a:pt x="70" y="1103"/>
                  </a:lnTo>
                  <a:lnTo>
                    <a:pt x="81" y="1130"/>
                  </a:lnTo>
                  <a:lnTo>
                    <a:pt x="94" y="1158"/>
                  </a:lnTo>
                  <a:lnTo>
                    <a:pt x="110" y="1186"/>
                  </a:lnTo>
                  <a:lnTo>
                    <a:pt x="126" y="1216"/>
                  </a:lnTo>
                  <a:lnTo>
                    <a:pt x="144" y="1245"/>
                  </a:lnTo>
                  <a:lnTo>
                    <a:pt x="163" y="1272"/>
                  </a:lnTo>
                  <a:lnTo>
                    <a:pt x="181" y="1301"/>
                  </a:lnTo>
                  <a:lnTo>
                    <a:pt x="200" y="1329"/>
                  </a:lnTo>
                  <a:lnTo>
                    <a:pt x="220" y="1355"/>
                  </a:lnTo>
                  <a:lnTo>
                    <a:pt x="241" y="1382"/>
                  </a:lnTo>
                  <a:lnTo>
                    <a:pt x="260" y="1409"/>
                  </a:lnTo>
                  <a:lnTo>
                    <a:pt x="282" y="1434"/>
                  </a:lnTo>
                  <a:lnTo>
                    <a:pt x="303" y="1460"/>
                  </a:lnTo>
                  <a:lnTo>
                    <a:pt x="324" y="1486"/>
                  </a:lnTo>
                  <a:lnTo>
                    <a:pt x="347" y="1510"/>
                  </a:lnTo>
                  <a:lnTo>
                    <a:pt x="369" y="1535"/>
                  </a:lnTo>
                  <a:lnTo>
                    <a:pt x="393" y="1559"/>
                  </a:lnTo>
                  <a:lnTo>
                    <a:pt x="416" y="1582"/>
                  </a:lnTo>
                  <a:lnTo>
                    <a:pt x="440" y="1606"/>
                  </a:lnTo>
                  <a:lnTo>
                    <a:pt x="465" y="1629"/>
                  </a:lnTo>
                  <a:lnTo>
                    <a:pt x="489" y="1651"/>
                  </a:lnTo>
                  <a:lnTo>
                    <a:pt x="515" y="1674"/>
                  </a:lnTo>
                  <a:lnTo>
                    <a:pt x="541" y="1696"/>
                  </a:lnTo>
                  <a:lnTo>
                    <a:pt x="568" y="1717"/>
                  </a:lnTo>
                  <a:lnTo>
                    <a:pt x="621" y="1759"/>
                  </a:lnTo>
                  <a:lnTo>
                    <a:pt x="678" y="1799"/>
                  </a:lnTo>
                  <a:lnTo>
                    <a:pt x="736" y="1839"/>
                  </a:lnTo>
                  <a:lnTo>
                    <a:pt x="796" y="1877"/>
                  </a:lnTo>
                  <a:lnTo>
                    <a:pt x="858" y="1912"/>
                  </a:lnTo>
                  <a:lnTo>
                    <a:pt x="922" y="1948"/>
                  </a:lnTo>
                  <a:lnTo>
                    <a:pt x="975" y="1977"/>
                  </a:lnTo>
                  <a:lnTo>
                    <a:pt x="1030" y="2006"/>
                  </a:lnTo>
                  <a:lnTo>
                    <a:pt x="1088" y="2040"/>
                  </a:lnTo>
                  <a:lnTo>
                    <a:pt x="1147" y="2076"/>
                  </a:lnTo>
                  <a:lnTo>
                    <a:pt x="1208" y="2114"/>
                  </a:lnTo>
                  <a:lnTo>
                    <a:pt x="1268" y="2156"/>
                  </a:lnTo>
                  <a:lnTo>
                    <a:pt x="1298" y="2176"/>
                  </a:lnTo>
                  <a:lnTo>
                    <a:pt x="1328" y="2199"/>
                  </a:lnTo>
                  <a:lnTo>
                    <a:pt x="1358" y="2221"/>
                  </a:lnTo>
                  <a:lnTo>
                    <a:pt x="1387" y="2245"/>
                  </a:lnTo>
                  <a:lnTo>
                    <a:pt x="1416" y="2268"/>
                  </a:lnTo>
                  <a:lnTo>
                    <a:pt x="1446" y="2290"/>
                  </a:lnTo>
                  <a:lnTo>
                    <a:pt x="1476" y="2308"/>
                  </a:lnTo>
                  <a:lnTo>
                    <a:pt x="1506" y="2325"/>
                  </a:lnTo>
                  <a:lnTo>
                    <a:pt x="1536" y="2340"/>
                  </a:lnTo>
                  <a:lnTo>
                    <a:pt x="1566" y="2353"/>
                  </a:lnTo>
                  <a:lnTo>
                    <a:pt x="1595" y="2364"/>
                  </a:lnTo>
                  <a:lnTo>
                    <a:pt x="1625" y="2373"/>
                  </a:lnTo>
                  <a:lnTo>
                    <a:pt x="1656" y="2379"/>
                  </a:lnTo>
                  <a:lnTo>
                    <a:pt x="1687" y="2385"/>
                  </a:lnTo>
                  <a:lnTo>
                    <a:pt x="1719" y="2387"/>
                  </a:lnTo>
                  <a:lnTo>
                    <a:pt x="1750" y="2387"/>
                  </a:lnTo>
                  <a:lnTo>
                    <a:pt x="1782" y="2386"/>
                  </a:lnTo>
                  <a:lnTo>
                    <a:pt x="1816" y="2384"/>
                  </a:lnTo>
                  <a:lnTo>
                    <a:pt x="1849" y="2378"/>
                  </a:lnTo>
                  <a:lnTo>
                    <a:pt x="1883" y="2371"/>
                  </a:lnTo>
                  <a:lnTo>
                    <a:pt x="1938" y="2359"/>
                  </a:lnTo>
                  <a:lnTo>
                    <a:pt x="1993" y="2348"/>
                  </a:lnTo>
                  <a:lnTo>
                    <a:pt x="2048" y="2339"/>
                  </a:lnTo>
                  <a:lnTo>
                    <a:pt x="2104" y="2332"/>
                  </a:lnTo>
                  <a:lnTo>
                    <a:pt x="2159" y="2325"/>
                  </a:lnTo>
                  <a:lnTo>
                    <a:pt x="2212" y="2321"/>
                  </a:lnTo>
                  <a:lnTo>
                    <a:pt x="2268" y="2316"/>
                  </a:lnTo>
                  <a:lnTo>
                    <a:pt x="2321" y="2313"/>
                  </a:lnTo>
                  <a:lnTo>
                    <a:pt x="2374" y="2310"/>
                  </a:lnTo>
                  <a:lnTo>
                    <a:pt x="2428" y="2309"/>
                  </a:lnTo>
                  <a:lnTo>
                    <a:pt x="2480" y="2308"/>
                  </a:lnTo>
                  <a:lnTo>
                    <a:pt x="2531" y="2308"/>
                  </a:lnTo>
                  <a:lnTo>
                    <a:pt x="2583" y="2309"/>
                  </a:lnTo>
                  <a:lnTo>
                    <a:pt x="2632" y="2310"/>
                  </a:lnTo>
                  <a:lnTo>
                    <a:pt x="2682" y="2311"/>
                  </a:lnTo>
                  <a:lnTo>
                    <a:pt x="2730" y="2313"/>
                  </a:lnTo>
                  <a:lnTo>
                    <a:pt x="2757" y="2314"/>
                  </a:lnTo>
                  <a:lnTo>
                    <a:pt x="2784" y="2314"/>
                  </a:lnTo>
                  <a:lnTo>
                    <a:pt x="2810" y="2314"/>
                  </a:lnTo>
                  <a:lnTo>
                    <a:pt x="2837" y="2313"/>
                  </a:lnTo>
                  <a:lnTo>
                    <a:pt x="2863" y="2311"/>
                  </a:lnTo>
                  <a:lnTo>
                    <a:pt x="2889" y="2309"/>
                  </a:lnTo>
                  <a:lnTo>
                    <a:pt x="2915" y="2306"/>
                  </a:lnTo>
                  <a:lnTo>
                    <a:pt x="2941" y="2302"/>
                  </a:lnTo>
                  <a:lnTo>
                    <a:pt x="2966" y="2299"/>
                  </a:lnTo>
                  <a:lnTo>
                    <a:pt x="2993" y="2294"/>
                  </a:lnTo>
                  <a:lnTo>
                    <a:pt x="3018" y="2289"/>
                  </a:lnTo>
                  <a:lnTo>
                    <a:pt x="3043" y="2284"/>
                  </a:lnTo>
                  <a:lnTo>
                    <a:pt x="3068" y="2277"/>
                  </a:lnTo>
                  <a:lnTo>
                    <a:pt x="3093" y="2270"/>
                  </a:lnTo>
                  <a:lnTo>
                    <a:pt x="3119" y="2262"/>
                  </a:lnTo>
                  <a:lnTo>
                    <a:pt x="3144" y="2254"/>
                  </a:lnTo>
                  <a:lnTo>
                    <a:pt x="3169" y="2246"/>
                  </a:lnTo>
                  <a:lnTo>
                    <a:pt x="3193" y="2237"/>
                  </a:lnTo>
                  <a:lnTo>
                    <a:pt x="3219" y="2227"/>
                  </a:lnTo>
                  <a:lnTo>
                    <a:pt x="3243" y="2216"/>
                  </a:lnTo>
                  <a:lnTo>
                    <a:pt x="3268" y="2205"/>
                  </a:lnTo>
                  <a:lnTo>
                    <a:pt x="3292" y="2193"/>
                  </a:lnTo>
                  <a:lnTo>
                    <a:pt x="3316" y="2182"/>
                  </a:lnTo>
                  <a:lnTo>
                    <a:pt x="3340" y="2168"/>
                  </a:lnTo>
                  <a:lnTo>
                    <a:pt x="3388" y="2141"/>
                  </a:lnTo>
                  <a:lnTo>
                    <a:pt x="3436" y="2111"/>
                  </a:lnTo>
                  <a:lnTo>
                    <a:pt x="3485" y="2079"/>
                  </a:lnTo>
                  <a:lnTo>
                    <a:pt x="3532" y="2044"/>
                  </a:lnTo>
                  <a:lnTo>
                    <a:pt x="3578" y="2009"/>
                  </a:lnTo>
                  <a:lnTo>
                    <a:pt x="3621" y="1973"/>
                  </a:lnTo>
                  <a:lnTo>
                    <a:pt x="3664" y="1938"/>
                  </a:lnTo>
                  <a:lnTo>
                    <a:pt x="3704" y="1902"/>
                  </a:lnTo>
                  <a:lnTo>
                    <a:pt x="3743" y="1866"/>
                  </a:lnTo>
                  <a:lnTo>
                    <a:pt x="3781" y="1831"/>
                  </a:lnTo>
                  <a:lnTo>
                    <a:pt x="3817" y="1794"/>
                  </a:lnTo>
                  <a:lnTo>
                    <a:pt x="3853" y="1758"/>
                  </a:lnTo>
                  <a:lnTo>
                    <a:pt x="3886" y="1720"/>
                  </a:lnTo>
                  <a:lnTo>
                    <a:pt x="3918" y="1683"/>
                  </a:lnTo>
                  <a:lnTo>
                    <a:pt x="3948" y="1645"/>
                  </a:lnTo>
                  <a:lnTo>
                    <a:pt x="3978" y="1607"/>
                  </a:lnTo>
                  <a:lnTo>
                    <a:pt x="4005" y="1568"/>
                  </a:lnTo>
                  <a:lnTo>
                    <a:pt x="4033" y="1530"/>
                  </a:lnTo>
                  <a:lnTo>
                    <a:pt x="4058" y="1490"/>
                  </a:lnTo>
                  <a:lnTo>
                    <a:pt x="4081" y="1451"/>
                  </a:lnTo>
                  <a:lnTo>
                    <a:pt x="4104" y="1410"/>
                  </a:lnTo>
                  <a:lnTo>
                    <a:pt x="4126" y="1369"/>
                  </a:lnTo>
                  <a:lnTo>
                    <a:pt x="4144" y="1329"/>
                  </a:lnTo>
                  <a:lnTo>
                    <a:pt x="4160" y="1288"/>
                  </a:lnTo>
                  <a:lnTo>
                    <a:pt x="4174" y="1248"/>
                  </a:lnTo>
                  <a:lnTo>
                    <a:pt x="4186" y="1208"/>
                  </a:lnTo>
                  <a:lnTo>
                    <a:pt x="4196" y="1169"/>
                  </a:lnTo>
                  <a:lnTo>
                    <a:pt x="4203" y="1130"/>
                  </a:lnTo>
                  <a:lnTo>
                    <a:pt x="4208" y="1091"/>
                  </a:lnTo>
                  <a:lnTo>
                    <a:pt x="4211" y="1052"/>
                  </a:lnTo>
                  <a:lnTo>
                    <a:pt x="4212" y="1013"/>
                  </a:lnTo>
                  <a:lnTo>
                    <a:pt x="4210" y="975"/>
                  </a:lnTo>
                  <a:lnTo>
                    <a:pt x="4206" y="937"/>
                  </a:lnTo>
                  <a:lnTo>
                    <a:pt x="4200" y="901"/>
                  </a:lnTo>
                  <a:lnTo>
                    <a:pt x="4191" y="863"/>
                  </a:lnTo>
                  <a:lnTo>
                    <a:pt x="4181" y="826"/>
                  </a:lnTo>
                  <a:lnTo>
                    <a:pt x="4174" y="804"/>
                  </a:lnTo>
                  <a:lnTo>
                    <a:pt x="4165" y="783"/>
                  </a:lnTo>
                  <a:lnTo>
                    <a:pt x="4157" y="761"/>
                  </a:lnTo>
                  <a:lnTo>
                    <a:pt x="4148" y="739"/>
                  </a:lnTo>
                  <a:lnTo>
                    <a:pt x="4137" y="718"/>
                  </a:lnTo>
                  <a:lnTo>
                    <a:pt x="4127" y="698"/>
                  </a:lnTo>
                  <a:lnTo>
                    <a:pt x="4116" y="678"/>
                  </a:lnTo>
                  <a:lnTo>
                    <a:pt x="4104" y="659"/>
                  </a:lnTo>
                  <a:lnTo>
                    <a:pt x="4093" y="639"/>
                  </a:lnTo>
                  <a:lnTo>
                    <a:pt x="4080" y="621"/>
                  </a:lnTo>
                  <a:lnTo>
                    <a:pt x="4067" y="604"/>
                  </a:lnTo>
                  <a:lnTo>
                    <a:pt x="4054" y="586"/>
                  </a:lnTo>
                  <a:lnTo>
                    <a:pt x="4040" y="570"/>
                  </a:lnTo>
                  <a:lnTo>
                    <a:pt x="4026" y="554"/>
                  </a:lnTo>
                  <a:lnTo>
                    <a:pt x="4012" y="541"/>
                  </a:lnTo>
                  <a:lnTo>
                    <a:pt x="3997" y="527"/>
                  </a:lnTo>
                  <a:lnTo>
                    <a:pt x="3972" y="503"/>
                  </a:lnTo>
                  <a:lnTo>
                    <a:pt x="3946" y="480"/>
                  </a:lnTo>
                  <a:lnTo>
                    <a:pt x="3918" y="458"/>
                  </a:lnTo>
                  <a:lnTo>
                    <a:pt x="3891" y="436"/>
                  </a:lnTo>
                  <a:lnTo>
                    <a:pt x="3836" y="393"/>
                  </a:lnTo>
                  <a:lnTo>
                    <a:pt x="3778" y="351"/>
                  </a:lnTo>
                  <a:lnTo>
                    <a:pt x="3721" y="311"/>
                  </a:lnTo>
                  <a:lnTo>
                    <a:pt x="3662" y="271"/>
                  </a:lnTo>
                  <a:lnTo>
                    <a:pt x="3603" y="232"/>
                  </a:lnTo>
                  <a:lnTo>
                    <a:pt x="3544" y="194"/>
                  </a:lnTo>
                  <a:lnTo>
                    <a:pt x="3531" y="185"/>
                  </a:lnTo>
                  <a:lnTo>
                    <a:pt x="3497" y="164"/>
                  </a:lnTo>
                  <a:lnTo>
                    <a:pt x="3464" y="145"/>
                  </a:lnTo>
                  <a:lnTo>
                    <a:pt x="3428" y="128"/>
                  </a:lnTo>
                  <a:lnTo>
                    <a:pt x="3393" y="112"/>
                  </a:lnTo>
                  <a:lnTo>
                    <a:pt x="3357" y="97"/>
                  </a:lnTo>
                  <a:lnTo>
                    <a:pt x="3319" y="84"/>
                  </a:lnTo>
                  <a:lnTo>
                    <a:pt x="3282" y="74"/>
                  </a:lnTo>
                  <a:lnTo>
                    <a:pt x="3244" y="63"/>
                  </a:lnTo>
                  <a:lnTo>
                    <a:pt x="3204" y="55"/>
                  </a:lnTo>
                  <a:lnTo>
                    <a:pt x="3163" y="50"/>
                  </a:lnTo>
                  <a:lnTo>
                    <a:pt x="3122" y="45"/>
                  </a:lnTo>
                  <a:lnTo>
                    <a:pt x="3080" y="42"/>
                  </a:lnTo>
                  <a:lnTo>
                    <a:pt x="3036" y="41"/>
                  </a:lnTo>
                  <a:lnTo>
                    <a:pt x="2993" y="41"/>
                  </a:lnTo>
                  <a:lnTo>
                    <a:pt x="2947" y="42"/>
                  </a:lnTo>
                  <a:lnTo>
                    <a:pt x="2901" y="45"/>
                  </a:lnTo>
                  <a:lnTo>
                    <a:pt x="2895" y="44"/>
                  </a:lnTo>
                  <a:lnTo>
                    <a:pt x="2894" y="44"/>
                  </a:lnTo>
                  <a:lnTo>
                    <a:pt x="2845" y="54"/>
                  </a:lnTo>
                  <a:lnTo>
                    <a:pt x="2796" y="67"/>
                  </a:lnTo>
                  <a:lnTo>
                    <a:pt x="2749" y="81"/>
                  </a:lnTo>
                  <a:lnTo>
                    <a:pt x="2702" y="97"/>
                  </a:lnTo>
                  <a:lnTo>
                    <a:pt x="2655" y="114"/>
                  </a:lnTo>
                  <a:lnTo>
                    <a:pt x="2611" y="132"/>
                  </a:lnTo>
                  <a:lnTo>
                    <a:pt x="2565" y="152"/>
                  </a:lnTo>
                  <a:lnTo>
                    <a:pt x="2520" y="174"/>
                  </a:lnTo>
                  <a:lnTo>
                    <a:pt x="2476" y="195"/>
                  </a:lnTo>
                  <a:lnTo>
                    <a:pt x="2433" y="218"/>
                  </a:lnTo>
                  <a:lnTo>
                    <a:pt x="2389" y="241"/>
                  </a:lnTo>
                  <a:lnTo>
                    <a:pt x="2347" y="266"/>
                  </a:lnTo>
                  <a:lnTo>
                    <a:pt x="2262" y="316"/>
                  </a:lnTo>
                  <a:lnTo>
                    <a:pt x="2178" y="365"/>
                  </a:lnTo>
                  <a:lnTo>
                    <a:pt x="2163" y="374"/>
                  </a:lnTo>
                  <a:lnTo>
                    <a:pt x="2134" y="391"/>
                  </a:lnTo>
                  <a:lnTo>
                    <a:pt x="2106" y="406"/>
                  </a:lnTo>
                  <a:lnTo>
                    <a:pt x="2077" y="422"/>
                  </a:lnTo>
                  <a:lnTo>
                    <a:pt x="2047" y="436"/>
                  </a:lnTo>
                  <a:lnTo>
                    <a:pt x="2019" y="450"/>
                  </a:lnTo>
                  <a:lnTo>
                    <a:pt x="1990" y="463"/>
                  </a:lnTo>
                  <a:lnTo>
                    <a:pt x="1960" y="474"/>
                  </a:lnTo>
                  <a:lnTo>
                    <a:pt x="1930" y="484"/>
                  </a:lnTo>
                  <a:lnTo>
                    <a:pt x="1902" y="495"/>
                  </a:lnTo>
                  <a:lnTo>
                    <a:pt x="1872" y="504"/>
                  </a:lnTo>
                  <a:lnTo>
                    <a:pt x="1842" y="512"/>
                  </a:lnTo>
                  <a:lnTo>
                    <a:pt x="1812" y="519"/>
                  </a:lnTo>
                  <a:lnTo>
                    <a:pt x="1782" y="525"/>
                  </a:lnTo>
                  <a:lnTo>
                    <a:pt x="1752" y="530"/>
                  </a:lnTo>
                  <a:lnTo>
                    <a:pt x="1723" y="535"/>
                  </a:lnTo>
                  <a:lnTo>
                    <a:pt x="1692" y="539"/>
                  </a:lnTo>
                  <a:lnTo>
                    <a:pt x="1662" y="542"/>
                  </a:lnTo>
                  <a:lnTo>
                    <a:pt x="1631" y="544"/>
                  </a:lnTo>
                  <a:lnTo>
                    <a:pt x="1601" y="545"/>
                  </a:lnTo>
                  <a:lnTo>
                    <a:pt x="1570" y="545"/>
                  </a:lnTo>
                  <a:lnTo>
                    <a:pt x="1539" y="545"/>
                  </a:lnTo>
                  <a:lnTo>
                    <a:pt x="1508" y="543"/>
                  </a:lnTo>
                  <a:lnTo>
                    <a:pt x="1477" y="541"/>
                  </a:lnTo>
                  <a:lnTo>
                    <a:pt x="1446" y="537"/>
                  </a:lnTo>
                  <a:lnTo>
                    <a:pt x="1414" y="534"/>
                  </a:lnTo>
                  <a:lnTo>
                    <a:pt x="1383" y="529"/>
                  </a:lnTo>
                  <a:lnTo>
                    <a:pt x="1351" y="523"/>
                  </a:lnTo>
                  <a:lnTo>
                    <a:pt x="1320" y="517"/>
                  </a:lnTo>
                  <a:lnTo>
                    <a:pt x="1288" y="508"/>
                  </a:lnTo>
                  <a:lnTo>
                    <a:pt x="1256" y="500"/>
                  </a:lnTo>
                  <a:lnTo>
                    <a:pt x="1223" y="491"/>
                  </a:lnTo>
                  <a:lnTo>
                    <a:pt x="1190" y="481"/>
                  </a:lnTo>
                  <a:lnTo>
                    <a:pt x="1146" y="466"/>
                  </a:lnTo>
                  <a:lnTo>
                    <a:pt x="1099" y="452"/>
                  </a:lnTo>
                  <a:lnTo>
                    <a:pt x="1050" y="439"/>
                  </a:lnTo>
                  <a:lnTo>
                    <a:pt x="1000" y="427"/>
                  </a:lnTo>
                  <a:lnTo>
                    <a:pt x="975" y="421"/>
                  </a:lnTo>
                  <a:lnTo>
                    <a:pt x="949" y="417"/>
                  </a:lnTo>
                  <a:lnTo>
                    <a:pt x="923" y="412"/>
                  </a:lnTo>
                  <a:lnTo>
                    <a:pt x="897" y="409"/>
                  </a:lnTo>
                  <a:lnTo>
                    <a:pt x="871" y="406"/>
                  </a:lnTo>
                  <a:lnTo>
                    <a:pt x="844" y="404"/>
                  </a:lnTo>
                  <a:lnTo>
                    <a:pt x="818" y="403"/>
                  </a:lnTo>
                  <a:lnTo>
                    <a:pt x="791" y="402"/>
                  </a:lnTo>
                  <a:close/>
                  <a:moveTo>
                    <a:pt x="1748" y="2427"/>
                  </a:moveTo>
                  <a:lnTo>
                    <a:pt x="1723" y="2426"/>
                  </a:lnTo>
                  <a:lnTo>
                    <a:pt x="1697" y="2425"/>
                  </a:lnTo>
                  <a:lnTo>
                    <a:pt x="1672" y="2422"/>
                  </a:lnTo>
                  <a:lnTo>
                    <a:pt x="1647" y="2417"/>
                  </a:lnTo>
                  <a:lnTo>
                    <a:pt x="1623" y="2412"/>
                  </a:lnTo>
                  <a:lnTo>
                    <a:pt x="1599" y="2406"/>
                  </a:lnTo>
                  <a:lnTo>
                    <a:pt x="1575" y="2399"/>
                  </a:lnTo>
                  <a:lnTo>
                    <a:pt x="1551" y="2389"/>
                  </a:lnTo>
                  <a:lnTo>
                    <a:pt x="1526" y="2379"/>
                  </a:lnTo>
                  <a:lnTo>
                    <a:pt x="1502" y="2368"/>
                  </a:lnTo>
                  <a:lnTo>
                    <a:pt x="1479" y="2355"/>
                  </a:lnTo>
                  <a:lnTo>
                    <a:pt x="1455" y="2342"/>
                  </a:lnTo>
                  <a:lnTo>
                    <a:pt x="1431" y="2328"/>
                  </a:lnTo>
                  <a:lnTo>
                    <a:pt x="1408" y="2311"/>
                  </a:lnTo>
                  <a:lnTo>
                    <a:pt x="1385" y="2294"/>
                  </a:lnTo>
                  <a:lnTo>
                    <a:pt x="1361" y="2275"/>
                  </a:lnTo>
                  <a:lnTo>
                    <a:pt x="1333" y="2252"/>
                  </a:lnTo>
                  <a:lnTo>
                    <a:pt x="1304" y="2230"/>
                  </a:lnTo>
                  <a:lnTo>
                    <a:pt x="1274" y="2208"/>
                  </a:lnTo>
                  <a:lnTo>
                    <a:pt x="1245" y="2188"/>
                  </a:lnTo>
                  <a:lnTo>
                    <a:pt x="1186" y="2146"/>
                  </a:lnTo>
                  <a:lnTo>
                    <a:pt x="1126" y="2108"/>
                  </a:lnTo>
                  <a:lnTo>
                    <a:pt x="1068" y="2074"/>
                  </a:lnTo>
                  <a:lnTo>
                    <a:pt x="1010" y="2041"/>
                  </a:lnTo>
                  <a:lnTo>
                    <a:pt x="955" y="2011"/>
                  </a:lnTo>
                  <a:lnTo>
                    <a:pt x="904" y="1982"/>
                  </a:lnTo>
                  <a:lnTo>
                    <a:pt x="838" y="1947"/>
                  </a:lnTo>
                  <a:lnTo>
                    <a:pt x="775" y="1910"/>
                  </a:lnTo>
                  <a:lnTo>
                    <a:pt x="714" y="1871"/>
                  </a:lnTo>
                  <a:lnTo>
                    <a:pt x="655" y="1831"/>
                  </a:lnTo>
                  <a:lnTo>
                    <a:pt x="626" y="1811"/>
                  </a:lnTo>
                  <a:lnTo>
                    <a:pt x="597" y="1790"/>
                  </a:lnTo>
                  <a:lnTo>
                    <a:pt x="570" y="1769"/>
                  </a:lnTo>
                  <a:lnTo>
                    <a:pt x="542" y="1747"/>
                  </a:lnTo>
                  <a:lnTo>
                    <a:pt x="516" y="1725"/>
                  </a:lnTo>
                  <a:lnTo>
                    <a:pt x="489" y="1704"/>
                  </a:lnTo>
                  <a:lnTo>
                    <a:pt x="463" y="1681"/>
                  </a:lnTo>
                  <a:lnTo>
                    <a:pt x="438" y="1658"/>
                  </a:lnTo>
                  <a:lnTo>
                    <a:pt x="413" y="1634"/>
                  </a:lnTo>
                  <a:lnTo>
                    <a:pt x="389" y="1611"/>
                  </a:lnTo>
                  <a:lnTo>
                    <a:pt x="364" y="1587"/>
                  </a:lnTo>
                  <a:lnTo>
                    <a:pt x="340" y="1561"/>
                  </a:lnTo>
                  <a:lnTo>
                    <a:pt x="317" y="1536"/>
                  </a:lnTo>
                  <a:lnTo>
                    <a:pt x="294" y="1511"/>
                  </a:lnTo>
                  <a:lnTo>
                    <a:pt x="273" y="1486"/>
                  </a:lnTo>
                  <a:lnTo>
                    <a:pt x="251" y="1459"/>
                  </a:lnTo>
                  <a:lnTo>
                    <a:pt x="229" y="1433"/>
                  </a:lnTo>
                  <a:lnTo>
                    <a:pt x="208" y="1407"/>
                  </a:lnTo>
                  <a:lnTo>
                    <a:pt x="188" y="1379"/>
                  </a:lnTo>
                  <a:lnTo>
                    <a:pt x="168" y="1351"/>
                  </a:lnTo>
                  <a:lnTo>
                    <a:pt x="149" y="1323"/>
                  </a:lnTo>
                  <a:lnTo>
                    <a:pt x="129" y="1294"/>
                  </a:lnTo>
                  <a:lnTo>
                    <a:pt x="111" y="1265"/>
                  </a:lnTo>
                  <a:lnTo>
                    <a:pt x="93" y="1237"/>
                  </a:lnTo>
                  <a:lnTo>
                    <a:pt x="74" y="1205"/>
                  </a:lnTo>
                  <a:lnTo>
                    <a:pt x="58" y="1174"/>
                  </a:lnTo>
                  <a:lnTo>
                    <a:pt x="43" y="1144"/>
                  </a:lnTo>
                  <a:lnTo>
                    <a:pt x="31" y="1114"/>
                  </a:lnTo>
                  <a:lnTo>
                    <a:pt x="20" y="1084"/>
                  </a:lnTo>
                  <a:lnTo>
                    <a:pt x="12" y="1057"/>
                  </a:lnTo>
                  <a:lnTo>
                    <a:pt x="7" y="1028"/>
                  </a:lnTo>
                  <a:lnTo>
                    <a:pt x="2" y="1002"/>
                  </a:lnTo>
                  <a:lnTo>
                    <a:pt x="0" y="974"/>
                  </a:lnTo>
                  <a:lnTo>
                    <a:pt x="0" y="948"/>
                  </a:lnTo>
                  <a:lnTo>
                    <a:pt x="1" y="923"/>
                  </a:lnTo>
                  <a:lnTo>
                    <a:pt x="4" y="897"/>
                  </a:lnTo>
                  <a:lnTo>
                    <a:pt x="11" y="873"/>
                  </a:lnTo>
                  <a:lnTo>
                    <a:pt x="18" y="849"/>
                  </a:lnTo>
                  <a:lnTo>
                    <a:pt x="28" y="825"/>
                  </a:lnTo>
                  <a:lnTo>
                    <a:pt x="40" y="802"/>
                  </a:lnTo>
                  <a:lnTo>
                    <a:pt x="55" y="778"/>
                  </a:lnTo>
                  <a:lnTo>
                    <a:pt x="70" y="754"/>
                  </a:lnTo>
                  <a:lnTo>
                    <a:pt x="85" y="730"/>
                  </a:lnTo>
                  <a:lnTo>
                    <a:pt x="101" y="707"/>
                  </a:lnTo>
                  <a:lnTo>
                    <a:pt x="117" y="685"/>
                  </a:lnTo>
                  <a:lnTo>
                    <a:pt x="134" y="664"/>
                  </a:lnTo>
                  <a:lnTo>
                    <a:pt x="152" y="644"/>
                  </a:lnTo>
                  <a:lnTo>
                    <a:pt x="169" y="623"/>
                  </a:lnTo>
                  <a:lnTo>
                    <a:pt x="188" y="605"/>
                  </a:lnTo>
                  <a:lnTo>
                    <a:pt x="207" y="586"/>
                  </a:lnTo>
                  <a:lnTo>
                    <a:pt x="227" y="568"/>
                  </a:lnTo>
                  <a:lnTo>
                    <a:pt x="246" y="551"/>
                  </a:lnTo>
                  <a:lnTo>
                    <a:pt x="267" y="535"/>
                  </a:lnTo>
                  <a:lnTo>
                    <a:pt x="289" y="519"/>
                  </a:lnTo>
                  <a:lnTo>
                    <a:pt x="309" y="504"/>
                  </a:lnTo>
                  <a:lnTo>
                    <a:pt x="331" y="490"/>
                  </a:lnTo>
                  <a:lnTo>
                    <a:pt x="354" y="476"/>
                  </a:lnTo>
                  <a:lnTo>
                    <a:pt x="377" y="464"/>
                  </a:lnTo>
                  <a:lnTo>
                    <a:pt x="400" y="452"/>
                  </a:lnTo>
                  <a:lnTo>
                    <a:pt x="424" y="441"/>
                  </a:lnTo>
                  <a:lnTo>
                    <a:pt x="448" y="430"/>
                  </a:lnTo>
                  <a:lnTo>
                    <a:pt x="472" y="420"/>
                  </a:lnTo>
                  <a:lnTo>
                    <a:pt x="498" y="411"/>
                  </a:lnTo>
                  <a:lnTo>
                    <a:pt x="524" y="403"/>
                  </a:lnTo>
                  <a:lnTo>
                    <a:pt x="549" y="395"/>
                  </a:lnTo>
                  <a:lnTo>
                    <a:pt x="576" y="389"/>
                  </a:lnTo>
                  <a:lnTo>
                    <a:pt x="602" y="382"/>
                  </a:lnTo>
                  <a:lnTo>
                    <a:pt x="629" y="378"/>
                  </a:lnTo>
                  <a:lnTo>
                    <a:pt x="657" y="373"/>
                  </a:lnTo>
                  <a:lnTo>
                    <a:pt x="686" y="370"/>
                  </a:lnTo>
                  <a:lnTo>
                    <a:pt x="713" y="366"/>
                  </a:lnTo>
                  <a:lnTo>
                    <a:pt x="742" y="364"/>
                  </a:lnTo>
                  <a:lnTo>
                    <a:pt x="774" y="363"/>
                  </a:lnTo>
                  <a:lnTo>
                    <a:pt x="805" y="363"/>
                  </a:lnTo>
                  <a:lnTo>
                    <a:pt x="836" y="364"/>
                  </a:lnTo>
                  <a:lnTo>
                    <a:pt x="866" y="366"/>
                  </a:lnTo>
                  <a:lnTo>
                    <a:pt x="897" y="370"/>
                  </a:lnTo>
                  <a:lnTo>
                    <a:pt x="927" y="373"/>
                  </a:lnTo>
                  <a:lnTo>
                    <a:pt x="956" y="378"/>
                  </a:lnTo>
                  <a:lnTo>
                    <a:pt x="985" y="383"/>
                  </a:lnTo>
                  <a:lnTo>
                    <a:pt x="1042" y="396"/>
                  </a:lnTo>
                  <a:lnTo>
                    <a:pt x="1097" y="411"/>
                  </a:lnTo>
                  <a:lnTo>
                    <a:pt x="1151" y="427"/>
                  </a:lnTo>
                  <a:lnTo>
                    <a:pt x="1203" y="443"/>
                  </a:lnTo>
                  <a:lnTo>
                    <a:pt x="1234" y="453"/>
                  </a:lnTo>
                  <a:lnTo>
                    <a:pt x="1265" y="463"/>
                  </a:lnTo>
                  <a:lnTo>
                    <a:pt x="1297" y="471"/>
                  </a:lnTo>
                  <a:lnTo>
                    <a:pt x="1328" y="478"/>
                  </a:lnTo>
                  <a:lnTo>
                    <a:pt x="1358" y="484"/>
                  </a:lnTo>
                  <a:lnTo>
                    <a:pt x="1389" y="490"/>
                  </a:lnTo>
                  <a:lnTo>
                    <a:pt x="1420" y="495"/>
                  </a:lnTo>
                  <a:lnTo>
                    <a:pt x="1450" y="498"/>
                  </a:lnTo>
                  <a:lnTo>
                    <a:pt x="1479" y="502"/>
                  </a:lnTo>
                  <a:lnTo>
                    <a:pt x="1510" y="504"/>
                  </a:lnTo>
                  <a:lnTo>
                    <a:pt x="1540" y="505"/>
                  </a:lnTo>
                  <a:lnTo>
                    <a:pt x="1570" y="506"/>
                  </a:lnTo>
                  <a:lnTo>
                    <a:pt x="1600" y="505"/>
                  </a:lnTo>
                  <a:lnTo>
                    <a:pt x="1629" y="504"/>
                  </a:lnTo>
                  <a:lnTo>
                    <a:pt x="1658" y="503"/>
                  </a:lnTo>
                  <a:lnTo>
                    <a:pt x="1688" y="499"/>
                  </a:lnTo>
                  <a:lnTo>
                    <a:pt x="1717" y="496"/>
                  </a:lnTo>
                  <a:lnTo>
                    <a:pt x="1746" y="491"/>
                  </a:lnTo>
                  <a:lnTo>
                    <a:pt x="1775" y="487"/>
                  </a:lnTo>
                  <a:lnTo>
                    <a:pt x="1804" y="480"/>
                  </a:lnTo>
                  <a:lnTo>
                    <a:pt x="1833" y="473"/>
                  </a:lnTo>
                  <a:lnTo>
                    <a:pt x="1861" y="465"/>
                  </a:lnTo>
                  <a:lnTo>
                    <a:pt x="1890" y="457"/>
                  </a:lnTo>
                  <a:lnTo>
                    <a:pt x="1919" y="447"/>
                  </a:lnTo>
                  <a:lnTo>
                    <a:pt x="1946" y="436"/>
                  </a:lnTo>
                  <a:lnTo>
                    <a:pt x="1975" y="426"/>
                  </a:lnTo>
                  <a:lnTo>
                    <a:pt x="2004" y="413"/>
                  </a:lnTo>
                  <a:lnTo>
                    <a:pt x="2031" y="401"/>
                  </a:lnTo>
                  <a:lnTo>
                    <a:pt x="2060" y="387"/>
                  </a:lnTo>
                  <a:lnTo>
                    <a:pt x="2087" y="372"/>
                  </a:lnTo>
                  <a:lnTo>
                    <a:pt x="2115" y="357"/>
                  </a:lnTo>
                  <a:lnTo>
                    <a:pt x="2144" y="340"/>
                  </a:lnTo>
                  <a:lnTo>
                    <a:pt x="2157" y="332"/>
                  </a:lnTo>
                  <a:lnTo>
                    <a:pt x="2242" y="281"/>
                  </a:lnTo>
                  <a:lnTo>
                    <a:pt x="2328" y="231"/>
                  </a:lnTo>
                  <a:lnTo>
                    <a:pt x="2372" y="207"/>
                  </a:lnTo>
                  <a:lnTo>
                    <a:pt x="2416" y="183"/>
                  </a:lnTo>
                  <a:lnTo>
                    <a:pt x="2460" y="159"/>
                  </a:lnTo>
                  <a:lnTo>
                    <a:pt x="2505" y="137"/>
                  </a:lnTo>
                  <a:lnTo>
                    <a:pt x="2551" y="115"/>
                  </a:lnTo>
                  <a:lnTo>
                    <a:pt x="2597" y="96"/>
                  </a:lnTo>
                  <a:lnTo>
                    <a:pt x="2643" y="76"/>
                  </a:lnTo>
                  <a:lnTo>
                    <a:pt x="2690" y="59"/>
                  </a:lnTo>
                  <a:lnTo>
                    <a:pt x="2738" y="43"/>
                  </a:lnTo>
                  <a:lnTo>
                    <a:pt x="2787" y="29"/>
                  </a:lnTo>
                  <a:lnTo>
                    <a:pt x="2837" y="16"/>
                  </a:lnTo>
                  <a:lnTo>
                    <a:pt x="2886" y="6"/>
                  </a:lnTo>
                  <a:lnTo>
                    <a:pt x="2895" y="6"/>
                  </a:lnTo>
                  <a:lnTo>
                    <a:pt x="2897" y="5"/>
                  </a:lnTo>
                  <a:lnTo>
                    <a:pt x="2945" y="3"/>
                  </a:lnTo>
                  <a:lnTo>
                    <a:pt x="2993" y="0"/>
                  </a:lnTo>
                  <a:lnTo>
                    <a:pt x="3038" y="0"/>
                  </a:lnTo>
                  <a:lnTo>
                    <a:pt x="3083" y="3"/>
                  </a:lnTo>
                  <a:lnTo>
                    <a:pt x="3127" y="6"/>
                  </a:lnTo>
                  <a:lnTo>
                    <a:pt x="3170" y="11"/>
                  </a:lnTo>
                  <a:lnTo>
                    <a:pt x="3212" y="18"/>
                  </a:lnTo>
                  <a:lnTo>
                    <a:pt x="3253" y="26"/>
                  </a:lnTo>
                  <a:lnTo>
                    <a:pt x="3293" y="36"/>
                  </a:lnTo>
                  <a:lnTo>
                    <a:pt x="3333" y="47"/>
                  </a:lnTo>
                  <a:lnTo>
                    <a:pt x="3371" y="60"/>
                  </a:lnTo>
                  <a:lnTo>
                    <a:pt x="3409" y="75"/>
                  </a:lnTo>
                  <a:lnTo>
                    <a:pt x="3446" y="92"/>
                  </a:lnTo>
                  <a:lnTo>
                    <a:pt x="3482" y="110"/>
                  </a:lnTo>
                  <a:lnTo>
                    <a:pt x="3518" y="130"/>
                  </a:lnTo>
                  <a:lnTo>
                    <a:pt x="3552" y="152"/>
                  </a:lnTo>
                  <a:lnTo>
                    <a:pt x="3566" y="161"/>
                  </a:lnTo>
                  <a:lnTo>
                    <a:pt x="3626" y="200"/>
                  </a:lnTo>
                  <a:lnTo>
                    <a:pt x="3684" y="239"/>
                  </a:lnTo>
                  <a:lnTo>
                    <a:pt x="3744" y="279"/>
                  </a:lnTo>
                  <a:lnTo>
                    <a:pt x="3802" y="319"/>
                  </a:lnTo>
                  <a:lnTo>
                    <a:pt x="3860" y="362"/>
                  </a:lnTo>
                  <a:lnTo>
                    <a:pt x="3916" y="405"/>
                  </a:lnTo>
                  <a:lnTo>
                    <a:pt x="3943" y="427"/>
                  </a:lnTo>
                  <a:lnTo>
                    <a:pt x="3971" y="450"/>
                  </a:lnTo>
                  <a:lnTo>
                    <a:pt x="3999" y="474"/>
                  </a:lnTo>
                  <a:lnTo>
                    <a:pt x="4024" y="497"/>
                  </a:lnTo>
                  <a:lnTo>
                    <a:pt x="4040" y="512"/>
                  </a:lnTo>
                  <a:lnTo>
                    <a:pt x="4055" y="528"/>
                  </a:lnTo>
                  <a:lnTo>
                    <a:pt x="4070" y="544"/>
                  </a:lnTo>
                  <a:lnTo>
                    <a:pt x="4083" y="561"/>
                  </a:lnTo>
                  <a:lnTo>
                    <a:pt x="4098" y="580"/>
                  </a:lnTo>
                  <a:lnTo>
                    <a:pt x="4112" y="598"/>
                  </a:lnTo>
                  <a:lnTo>
                    <a:pt x="4125" y="617"/>
                  </a:lnTo>
                  <a:lnTo>
                    <a:pt x="4137" y="637"/>
                  </a:lnTo>
                  <a:lnTo>
                    <a:pt x="4150" y="658"/>
                  </a:lnTo>
                  <a:lnTo>
                    <a:pt x="4161" y="679"/>
                  </a:lnTo>
                  <a:lnTo>
                    <a:pt x="4172" y="701"/>
                  </a:lnTo>
                  <a:lnTo>
                    <a:pt x="4183" y="723"/>
                  </a:lnTo>
                  <a:lnTo>
                    <a:pt x="4192" y="745"/>
                  </a:lnTo>
                  <a:lnTo>
                    <a:pt x="4202" y="768"/>
                  </a:lnTo>
                  <a:lnTo>
                    <a:pt x="4211" y="791"/>
                  </a:lnTo>
                  <a:lnTo>
                    <a:pt x="4219" y="815"/>
                  </a:lnTo>
                  <a:lnTo>
                    <a:pt x="4225" y="834"/>
                  </a:lnTo>
                  <a:lnTo>
                    <a:pt x="4230" y="854"/>
                  </a:lnTo>
                  <a:lnTo>
                    <a:pt x="4235" y="873"/>
                  </a:lnTo>
                  <a:lnTo>
                    <a:pt x="4238" y="893"/>
                  </a:lnTo>
                  <a:lnTo>
                    <a:pt x="4242" y="912"/>
                  </a:lnTo>
                  <a:lnTo>
                    <a:pt x="4245" y="932"/>
                  </a:lnTo>
                  <a:lnTo>
                    <a:pt x="4247" y="952"/>
                  </a:lnTo>
                  <a:lnTo>
                    <a:pt x="4250" y="972"/>
                  </a:lnTo>
                  <a:lnTo>
                    <a:pt x="4251" y="991"/>
                  </a:lnTo>
                  <a:lnTo>
                    <a:pt x="4251" y="1012"/>
                  </a:lnTo>
                  <a:lnTo>
                    <a:pt x="4251" y="1033"/>
                  </a:lnTo>
                  <a:lnTo>
                    <a:pt x="4251" y="1052"/>
                  </a:lnTo>
                  <a:lnTo>
                    <a:pt x="4250" y="1073"/>
                  </a:lnTo>
                  <a:lnTo>
                    <a:pt x="4247" y="1093"/>
                  </a:lnTo>
                  <a:lnTo>
                    <a:pt x="4245" y="1114"/>
                  </a:lnTo>
                  <a:lnTo>
                    <a:pt x="4242" y="1134"/>
                  </a:lnTo>
                  <a:lnTo>
                    <a:pt x="4235" y="1175"/>
                  </a:lnTo>
                  <a:lnTo>
                    <a:pt x="4225" y="1217"/>
                  </a:lnTo>
                  <a:lnTo>
                    <a:pt x="4212" y="1259"/>
                  </a:lnTo>
                  <a:lnTo>
                    <a:pt x="4198" y="1301"/>
                  </a:lnTo>
                  <a:lnTo>
                    <a:pt x="4181" y="1343"/>
                  </a:lnTo>
                  <a:lnTo>
                    <a:pt x="4161" y="1386"/>
                  </a:lnTo>
                  <a:lnTo>
                    <a:pt x="4140" y="1428"/>
                  </a:lnTo>
                  <a:lnTo>
                    <a:pt x="4116" y="1471"/>
                  </a:lnTo>
                  <a:lnTo>
                    <a:pt x="4091" y="1511"/>
                  </a:lnTo>
                  <a:lnTo>
                    <a:pt x="4065" y="1551"/>
                  </a:lnTo>
                  <a:lnTo>
                    <a:pt x="4039" y="1591"/>
                  </a:lnTo>
                  <a:lnTo>
                    <a:pt x="4010" y="1630"/>
                  </a:lnTo>
                  <a:lnTo>
                    <a:pt x="3980" y="1669"/>
                  </a:lnTo>
                  <a:lnTo>
                    <a:pt x="3948" y="1707"/>
                  </a:lnTo>
                  <a:lnTo>
                    <a:pt x="3916" y="1746"/>
                  </a:lnTo>
                  <a:lnTo>
                    <a:pt x="3882" y="1784"/>
                  </a:lnTo>
                  <a:lnTo>
                    <a:pt x="3846" y="1821"/>
                  </a:lnTo>
                  <a:lnTo>
                    <a:pt x="3809" y="1858"/>
                  </a:lnTo>
                  <a:lnTo>
                    <a:pt x="3770" y="1895"/>
                  </a:lnTo>
                  <a:lnTo>
                    <a:pt x="3731" y="1932"/>
                  </a:lnTo>
                  <a:lnTo>
                    <a:pt x="3689" y="1967"/>
                  </a:lnTo>
                  <a:lnTo>
                    <a:pt x="3646" y="2004"/>
                  </a:lnTo>
                  <a:lnTo>
                    <a:pt x="3602" y="2040"/>
                  </a:lnTo>
                  <a:lnTo>
                    <a:pt x="3556" y="2075"/>
                  </a:lnTo>
                  <a:lnTo>
                    <a:pt x="3506" y="2111"/>
                  </a:lnTo>
                  <a:lnTo>
                    <a:pt x="3458" y="2144"/>
                  </a:lnTo>
                  <a:lnTo>
                    <a:pt x="3433" y="2160"/>
                  </a:lnTo>
                  <a:lnTo>
                    <a:pt x="3408" y="2175"/>
                  </a:lnTo>
                  <a:lnTo>
                    <a:pt x="3384" y="2190"/>
                  </a:lnTo>
                  <a:lnTo>
                    <a:pt x="3358" y="2204"/>
                  </a:lnTo>
                  <a:lnTo>
                    <a:pt x="3333" y="2216"/>
                  </a:lnTo>
                  <a:lnTo>
                    <a:pt x="3308" y="2229"/>
                  </a:lnTo>
                  <a:lnTo>
                    <a:pt x="3283" y="2242"/>
                  </a:lnTo>
                  <a:lnTo>
                    <a:pt x="3258" y="2253"/>
                  </a:lnTo>
                  <a:lnTo>
                    <a:pt x="3232" y="2263"/>
                  </a:lnTo>
                  <a:lnTo>
                    <a:pt x="3207" y="2274"/>
                  </a:lnTo>
                  <a:lnTo>
                    <a:pt x="3182" y="2283"/>
                  </a:lnTo>
                  <a:lnTo>
                    <a:pt x="3155" y="2292"/>
                  </a:lnTo>
                  <a:lnTo>
                    <a:pt x="3130" y="2300"/>
                  </a:lnTo>
                  <a:lnTo>
                    <a:pt x="3104" y="2308"/>
                  </a:lnTo>
                  <a:lnTo>
                    <a:pt x="3079" y="2315"/>
                  </a:lnTo>
                  <a:lnTo>
                    <a:pt x="3052" y="2322"/>
                  </a:lnTo>
                  <a:lnTo>
                    <a:pt x="3026" y="2328"/>
                  </a:lnTo>
                  <a:lnTo>
                    <a:pt x="2999" y="2333"/>
                  </a:lnTo>
                  <a:lnTo>
                    <a:pt x="2973" y="2338"/>
                  </a:lnTo>
                  <a:lnTo>
                    <a:pt x="2947" y="2341"/>
                  </a:lnTo>
                  <a:lnTo>
                    <a:pt x="2919" y="2345"/>
                  </a:lnTo>
                  <a:lnTo>
                    <a:pt x="2893" y="2348"/>
                  </a:lnTo>
                  <a:lnTo>
                    <a:pt x="2865" y="2350"/>
                  </a:lnTo>
                  <a:lnTo>
                    <a:pt x="2839" y="2352"/>
                  </a:lnTo>
                  <a:lnTo>
                    <a:pt x="2811" y="2353"/>
                  </a:lnTo>
                  <a:lnTo>
                    <a:pt x="2784" y="2353"/>
                  </a:lnTo>
                  <a:lnTo>
                    <a:pt x="2756" y="2353"/>
                  </a:lnTo>
                  <a:lnTo>
                    <a:pt x="2729" y="2353"/>
                  </a:lnTo>
                  <a:lnTo>
                    <a:pt x="2681" y="2350"/>
                  </a:lnTo>
                  <a:lnTo>
                    <a:pt x="2632" y="2349"/>
                  </a:lnTo>
                  <a:lnTo>
                    <a:pt x="2583" y="2348"/>
                  </a:lnTo>
                  <a:lnTo>
                    <a:pt x="2533" y="2348"/>
                  </a:lnTo>
                  <a:lnTo>
                    <a:pt x="2481" y="2348"/>
                  </a:lnTo>
                  <a:lnTo>
                    <a:pt x="2429" y="2348"/>
                  </a:lnTo>
                  <a:lnTo>
                    <a:pt x="2377" y="2349"/>
                  </a:lnTo>
                  <a:lnTo>
                    <a:pt x="2324" y="2352"/>
                  </a:lnTo>
                  <a:lnTo>
                    <a:pt x="2271" y="2355"/>
                  </a:lnTo>
                  <a:lnTo>
                    <a:pt x="2217" y="2360"/>
                  </a:lnTo>
                  <a:lnTo>
                    <a:pt x="2163" y="2364"/>
                  </a:lnTo>
                  <a:lnTo>
                    <a:pt x="2109" y="2371"/>
                  </a:lnTo>
                  <a:lnTo>
                    <a:pt x="2055" y="2378"/>
                  </a:lnTo>
                  <a:lnTo>
                    <a:pt x="2000" y="2387"/>
                  </a:lnTo>
                  <a:lnTo>
                    <a:pt x="1946" y="2398"/>
                  </a:lnTo>
                  <a:lnTo>
                    <a:pt x="1892" y="2409"/>
                  </a:lnTo>
                  <a:lnTo>
                    <a:pt x="1856" y="2417"/>
                  </a:lnTo>
                  <a:lnTo>
                    <a:pt x="1819" y="2423"/>
                  </a:lnTo>
                  <a:lnTo>
                    <a:pt x="1783" y="2426"/>
                  </a:lnTo>
                  <a:lnTo>
                    <a:pt x="1748" y="242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7" name="Freeform 45">
              <a:extLst>
                <a:ext uri="{FF2B5EF4-FFF2-40B4-BE49-F238E27FC236}">
                  <a16:creationId xmlns:a16="http://schemas.microsoft.com/office/drawing/2014/main" id="{562F706A-C3BA-4B5E-A6C8-8DD93FEF2AD8}"/>
                </a:ext>
              </a:extLst>
            </p:cNvPr>
            <p:cNvSpPr>
              <a:spLocks/>
            </p:cNvSpPr>
            <p:nvPr userDrawn="1"/>
          </p:nvSpPr>
          <p:spPr bwMode="auto">
            <a:xfrm>
              <a:off x="2881023" y="6481134"/>
              <a:ext cx="409433" cy="376866"/>
            </a:xfrm>
            <a:custGeom>
              <a:avLst/>
              <a:gdLst>
                <a:gd name="T0" fmla="*/ 119 w 620"/>
                <a:gd name="T1" fmla="*/ 47 h 568"/>
                <a:gd name="T2" fmla="*/ 99 w 620"/>
                <a:gd name="T3" fmla="*/ 62 h 568"/>
                <a:gd name="T4" fmla="*/ 81 w 620"/>
                <a:gd name="T5" fmla="*/ 81 h 568"/>
                <a:gd name="T6" fmla="*/ 66 w 620"/>
                <a:gd name="T7" fmla="*/ 101 h 568"/>
                <a:gd name="T8" fmla="*/ 54 w 620"/>
                <a:gd name="T9" fmla="*/ 123 h 568"/>
                <a:gd name="T10" fmla="*/ 45 w 620"/>
                <a:gd name="T11" fmla="*/ 147 h 568"/>
                <a:gd name="T12" fmla="*/ 41 w 620"/>
                <a:gd name="T13" fmla="*/ 170 h 568"/>
                <a:gd name="T14" fmla="*/ 41 w 620"/>
                <a:gd name="T15" fmla="*/ 194 h 568"/>
                <a:gd name="T16" fmla="*/ 52 w 620"/>
                <a:gd name="T17" fmla="*/ 256 h 568"/>
                <a:gd name="T18" fmla="*/ 64 w 620"/>
                <a:gd name="T19" fmla="*/ 352 h 568"/>
                <a:gd name="T20" fmla="*/ 66 w 620"/>
                <a:gd name="T21" fmla="*/ 420 h 568"/>
                <a:gd name="T22" fmla="*/ 65 w 620"/>
                <a:gd name="T23" fmla="*/ 464 h 568"/>
                <a:gd name="T24" fmla="*/ 61 w 620"/>
                <a:gd name="T25" fmla="*/ 507 h 568"/>
                <a:gd name="T26" fmla="*/ 55 w 620"/>
                <a:gd name="T27" fmla="*/ 547 h 568"/>
                <a:gd name="T28" fmla="*/ 11 w 620"/>
                <a:gd name="T29" fmla="*/ 568 h 568"/>
                <a:gd name="T30" fmla="*/ 19 w 620"/>
                <a:gd name="T31" fmla="*/ 529 h 568"/>
                <a:gd name="T32" fmla="*/ 23 w 620"/>
                <a:gd name="T33" fmla="*/ 488 h 568"/>
                <a:gd name="T34" fmla="*/ 26 w 620"/>
                <a:gd name="T35" fmla="*/ 445 h 568"/>
                <a:gd name="T36" fmla="*/ 26 w 620"/>
                <a:gd name="T37" fmla="*/ 402 h 568"/>
                <a:gd name="T38" fmla="*/ 20 w 620"/>
                <a:gd name="T39" fmla="*/ 311 h 568"/>
                <a:gd name="T40" fmla="*/ 4 w 620"/>
                <a:gd name="T41" fmla="*/ 214 h 568"/>
                <a:gd name="T42" fmla="*/ 0 w 620"/>
                <a:gd name="T43" fmla="*/ 183 h 568"/>
                <a:gd name="T44" fmla="*/ 4 w 620"/>
                <a:gd name="T45" fmla="*/ 152 h 568"/>
                <a:gd name="T46" fmla="*/ 12 w 620"/>
                <a:gd name="T47" fmla="*/ 121 h 568"/>
                <a:gd name="T48" fmla="*/ 26 w 620"/>
                <a:gd name="T49" fmla="*/ 92 h 568"/>
                <a:gd name="T50" fmla="*/ 43 w 620"/>
                <a:gd name="T51" fmla="*/ 64 h 568"/>
                <a:gd name="T52" fmla="*/ 65 w 620"/>
                <a:gd name="T53" fmla="*/ 39 h 568"/>
                <a:gd name="T54" fmla="*/ 90 w 620"/>
                <a:gd name="T55" fmla="*/ 19 h 568"/>
                <a:gd name="T56" fmla="*/ 119 w 620"/>
                <a:gd name="T57" fmla="*/ 3 h 568"/>
                <a:gd name="T58" fmla="*/ 132 w 620"/>
                <a:gd name="T59" fmla="*/ 1 h 568"/>
                <a:gd name="T60" fmla="*/ 142 w 620"/>
                <a:gd name="T61" fmla="*/ 1 h 568"/>
                <a:gd name="T62" fmla="*/ 150 w 620"/>
                <a:gd name="T63" fmla="*/ 5 h 568"/>
                <a:gd name="T64" fmla="*/ 174 w 620"/>
                <a:gd name="T65" fmla="*/ 25 h 568"/>
                <a:gd name="T66" fmla="*/ 199 w 620"/>
                <a:gd name="T67" fmla="*/ 45 h 568"/>
                <a:gd name="T68" fmla="*/ 255 w 620"/>
                <a:gd name="T69" fmla="*/ 90 h 568"/>
                <a:gd name="T70" fmla="*/ 280 w 620"/>
                <a:gd name="T71" fmla="*/ 115 h 568"/>
                <a:gd name="T72" fmla="*/ 302 w 620"/>
                <a:gd name="T73" fmla="*/ 144 h 568"/>
                <a:gd name="T74" fmla="*/ 376 w 620"/>
                <a:gd name="T75" fmla="*/ 254 h 568"/>
                <a:gd name="T76" fmla="*/ 454 w 620"/>
                <a:gd name="T77" fmla="*/ 360 h 568"/>
                <a:gd name="T78" fmla="*/ 534 w 620"/>
                <a:gd name="T79" fmla="*/ 466 h 568"/>
                <a:gd name="T80" fmla="*/ 620 w 620"/>
                <a:gd name="T81" fmla="*/ 568 h 568"/>
                <a:gd name="T82" fmla="*/ 527 w 620"/>
                <a:gd name="T83" fmla="*/ 520 h 568"/>
                <a:gd name="T84" fmla="*/ 449 w 620"/>
                <a:gd name="T85" fmla="*/ 421 h 568"/>
                <a:gd name="T86" fmla="*/ 374 w 620"/>
                <a:gd name="T87" fmla="*/ 320 h 568"/>
                <a:gd name="T88" fmla="*/ 303 w 620"/>
                <a:gd name="T89" fmla="*/ 217 h 568"/>
                <a:gd name="T90" fmla="*/ 260 w 620"/>
                <a:gd name="T91" fmla="*/ 152 h 568"/>
                <a:gd name="T92" fmla="*/ 239 w 620"/>
                <a:gd name="T93" fmla="*/ 129 h 568"/>
                <a:gd name="T94" fmla="*/ 202 w 620"/>
                <a:gd name="T95" fmla="*/ 97 h 568"/>
                <a:gd name="T96" fmla="*/ 163 w 620"/>
                <a:gd name="T97" fmla="*/ 67 h 568"/>
                <a:gd name="T98" fmla="*/ 142 w 620"/>
                <a:gd name="T99" fmla="*/ 5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0" h="568">
                  <a:moveTo>
                    <a:pt x="130" y="40"/>
                  </a:moveTo>
                  <a:lnTo>
                    <a:pt x="119" y="47"/>
                  </a:lnTo>
                  <a:lnTo>
                    <a:pt x="108" y="54"/>
                  </a:lnTo>
                  <a:lnTo>
                    <a:pt x="99" y="62"/>
                  </a:lnTo>
                  <a:lnTo>
                    <a:pt x="90" y="71"/>
                  </a:lnTo>
                  <a:lnTo>
                    <a:pt x="81" y="81"/>
                  </a:lnTo>
                  <a:lnTo>
                    <a:pt x="73" y="91"/>
                  </a:lnTo>
                  <a:lnTo>
                    <a:pt x="66" y="101"/>
                  </a:lnTo>
                  <a:lnTo>
                    <a:pt x="59" y="113"/>
                  </a:lnTo>
                  <a:lnTo>
                    <a:pt x="54" y="123"/>
                  </a:lnTo>
                  <a:lnTo>
                    <a:pt x="49" y="136"/>
                  </a:lnTo>
                  <a:lnTo>
                    <a:pt x="45" y="147"/>
                  </a:lnTo>
                  <a:lnTo>
                    <a:pt x="43" y="159"/>
                  </a:lnTo>
                  <a:lnTo>
                    <a:pt x="41" y="170"/>
                  </a:lnTo>
                  <a:lnTo>
                    <a:pt x="41" y="183"/>
                  </a:lnTo>
                  <a:lnTo>
                    <a:pt x="41" y="194"/>
                  </a:lnTo>
                  <a:lnTo>
                    <a:pt x="43" y="206"/>
                  </a:lnTo>
                  <a:lnTo>
                    <a:pt x="52" y="256"/>
                  </a:lnTo>
                  <a:lnTo>
                    <a:pt x="59" y="304"/>
                  </a:lnTo>
                  <a:lnTo>
                    <a:pt x="64" y="352"/>
                  </a:lnTo>
                  <a:lnTo>
                    <a:pt x="66" y="398"/>
                  </a:lnTo>
                  <a:lnTo>
                    <a:pt x="66" y="420"/>
                  </a:lnTo>
                  <a:lnTo>
                    <a:pt x="66" y="443"/>
                  </a:lnTo>
                  <a:lnTo>
                    <a:pt x="65" y="464"/>
                  </a:lnTo>
                  <a:lnTo>
                    <a:pt x="64" y="485"/>
                  </a:lnTo>
                  <a:lnTo>
                    <a:pt x="61" y="507"/>
                  </a:lnTo>
                  <a:lnTo>
                    <a:pt x="59" y="528"/>
                  </a:lnTo>
                  <a:lnTo>
                    <a:pt x="55" y="547"/>
                  </a:lnTo>
                  <a:lnTo>
                    <a:pt x="52" y="568"/>
                  </a:lnTo>
                  <a:lnTo>
                    <a:pt x="11" y="568"/>
                  </a:lnTo>
                  <a:lnTo>
                    <a:pt x="15" y="549"/>
                  </a:lnTo>
                  <a:lnTo>
                    <a:pt x="19" y="529"/>
                  </a:lnTo>
                  <a:lnTo>
                    <a:pt x="21" y="508"/>
                  </a:lnTo>
                  <a:lnTo>
                    <a:pt x="23" y="488"/>
                  </a:lnTo>
                  <a:lnTo>
                    <a:pt x="25" y="467"/>
                  </a:lnTo>
                  <a:lnTo>
                    <a:pt x="26" y="445"/>
                  </a:lnTo>
                  <a:lnTo>
                    <a:pt x="26" y="423"/>
                  </a:lnTo>
                  <a:lnTo>
                    <a:pt x="26" y="402"/>
                  </a:lnTo>
                  <a:lnTo>
                    <a:pt x="23" y="357"/>
                  </a:lnTo>
                  <a:lnTo>
                    <a:pt x="20" y="311"/>
                  </a:lnTo>
                  <a:lnTo>
                    <a:pt x="13" y="263"/>
                  </a:lnTo>
                  <a:lnTo>
                    <a:pt x="4" y="214"/>
                  </a:lnTo>
                  <a:lnTo>
                    <a:pt x="2" y="198"/>
                  </a:lnTo>
                  <a:lnTo>
                    <a:pt x="0" y="183"/>
                  </a:lnTo>
                  <a:lnTo>
                    <a:pt x="2" y="168"/>
                  </a:lnTo>
                  <a:lnTo>
                    <a:pt x="4" y="152"/>
                  </a:lnTo>
                  <a:lnTo>
                    <a:pt x="7" y="137"/>
                  </a:lnTo>
                  <a:lnTo>
                    <a:pt x="12" y="121"/>
                  </a:lnTo>
                  <a:lnTo>
                    <a:pt x="19" y="106"/>
                  </a:lnTo>
                  <a:lnTo>
                    <a:pt x="26" y="92"/>
                  </a:lnTo>
                  <a:lnTo>
                    <a:pt x="34" y="78"/>
                  </a:lnTo>
                  <a:lnTo>
                    <a:pt x="43" y="64"/>
                  </a:lnTo>
                  <a:lnTo>
                    <a:pt x="53" y="52"/>
                  </a:lnTo>
                  <a:lnTo>
                    <a:pt x="65" y="39"/>
                  </a:lnTo>
                  <a:lnTo>
                    <a:pt x="77" y="29"/>
                  </a:lnTo>
                  <a:lnTo>
                    <a:pt x="90" y="19"/>
                  </a:lnTo>
                  <a:lnTo>
                    <a:pt x="105" y="9"/>
                  </a:lnTo>
                  <a:lnTo>
                    <a:pt x="119" y="3"/>
                  </a:lnTo>
                  <a:lnTo>
                    <a:pt x="125" y="0"/>
                  </a:lnTo>
                  <a:lnTo>
                    <a:pt x="132" y="1"/>
                  </a:lnTo>
                  <a:lnTo>
                    <a:pt x="137" y="0"/>
                  </a:lnTo>
                  <a:lnTo>
                    <a:pt x="142" y="1"/>
                  </a:lnTo>
                  <a:lnTo>
                    <a:pt x="145" y="3"/>
                  </a:lnTo>
                  <a:lnTo>
                    <a:pt x="150" y="5"/>
                  </a:lnTo>
                  <a:lnTo>
                    <a:pt x="161" y="15"/>
                  </a:lnTo>
                  <a:lnTo>
                    <a:pt x="174" y="25"/>
                  </a:lnTo>
                  <a:lnTo>
                    <a:pt x="186" y="35"/>
                  </a:lnTo>
                  <a:lnTo>
                    <a:pt x="199" y="45"/>
                  </a:lnTo>
                  <a:lnTo>
                    <a:pt x="228" y="67"/>
                  </a:lnTo>
                  <a:lnTo>
                    <a:pt x="255" y="90"/>
                  </a:lnTo>
                  <a:lnTo>
                    <a:pt x="268" y="102"/>
                  </a:lnTo>
                  <a:lnTo>
                    <a:pt x="280" y="115"/>
                  </a:lnTo>
                  <a:lnTo>
                    <a:pt x="292" y="129"/>
                  </a:lnTo>
                  <a:lnTo>
                    <a:pt x="302" y="144"/>
                  </a:lnTo>
                  <a:lnTo>
                    <a:pt x="339" y="199"/>
                  </a:lnTo>
                  <a:lnTo>
                    <a:pt x="376" y="254"/>
                  </a:lnTo>
                  <a:lnTo>
                    <a:pt x="415" y="308"/>
                  </a:lnTo>
                  <a:lnTo>
                    <a:pt x="454" y="360"/>
                  </a:lnTo>
                  <a:lnTo>
                    <a:pt x="494" y="413"/>
                  </a:lnTo>
                  <a:lnTo>
                    <a:pt x="534" y="466"/>
                  </a:lnTo>
                  <a:lnTo>
                    <a:pt x="576" y="518"/>
                  </a:lnTo>
                  <a:lnTo>
                    <a:pt x="620" y="568"/>
                  </a:lnTo>
                  <a:lnTo>
                    <a:pt x="568" y="568"/>
                  </a:lnTo>
                  <a:lnTo>
                    <a:pt x="527" y="520"/>
                  </a:lnTo>
                  <a:lnTo>
                    <a:pt x="488" y="471"/>
                  </a:lnTo>
                  <a:lnTo>
                    <a:pt x="449" y="421"/>
                  </a:lnTo>
                  <a:lnTo>
                    <a:pt x="411" y="371"/>
                  </a:lnTo>
                  <a:lnTo>
                    <a:pt x="374" y="320"/>
                  </a:lnTo>
                  <a:lnTo>
                    <a:pt x="339" y="269"/>
                  </a:lnTo>
                  <a:lnTo>
                    <a:pt x="303" y="217"/>
                  </a:lnTo>
                  <a:lnTo>
                    <a:pt x="269" y="164"/>
                  </a:lnTo>
                  <a:lnTo>
                    <a:pt x="260" y="152"/>
                  </a:lnTo>
                  <a:lnTo>
                    <a:pt x="251" y="140"/>
                  </a:lnTo>
                  <a:lnTo>
                    <a:pt x="239" y="129"/>
                  </a:lnTo>
                  <a:lnTo>
                    <a:pt x="228" y="118"/>
                  </a:lnTo>
                  <a:lnTo>
                    <a:pt x="202" y="97"/>
                  </a:lnTo>
                  <a:lnTo>
                    <a:pt x="175" y="76"/>
                  </a:lnTo>
                  <a:lnTo>
                    <a:pt x="163" y="67"/>
                  </a:lnTo>
                  <a:lnTo>
                    <a:pt x="152" y="59"/>
                  </a:lnTo>
                  <a:lnTo>
                    <a:pt x="142" y="50"/>
                  </a:lnTo>
                  <a:lnTo>
                    <a:pt x="130" y="4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8" name="Freeform 46">
              <a:extLst>
                <a:ext uri="{FF2B5EF4-FFF2-40B4-BE49-F238E27FC236}">
                  <a16:creationId xmlns:a16="http://schemas.microsoft.com/office/drawing/2014/main" id="{C9E005E5-FFE9-4B38-BA26-3776B5FE09DD}"/>
                </a:ext>
              </a:extLst>
            </p:cNvPr>
            <p:cNvSpPr>
              <a:spLocks/>
            </p:cNvSpPr>
            <p:nvPr userDrawn="1"/>
          </p:nvSpPr>
          <p:spPr bwMode="auto">
            <a:xfrm>
              <a:off x="10962665" y="2"/>
              <a:ext cx="595538" cy="432697"/>
            </a:xfrm>
            <a:custGeom>
              <a:avLst/>
              <a:gdLst>
                <a:gd name="T0" fmla="*/ 39 w 899"/>
                <a:gd name="T1" fmla="*/ 41 h 648"/>
                <a:gd name="T2" fmla="*/ 44 w 899"/>
                <a:gd name="T3" fmla="*/ 101 h 648"/>
                <a:gd name="T4" fmla="*/ 54 w 899"/>
                <a:gd name="T5" fmla="*/ 158 h 648"/>
                <a:gd name="T6" fmla="*/ 70 w 899"/>
                <a:gd name="T7" fmla="*/ 213 h 648"/>
                <a:gd name="T8" fmla="*/ 93 w 899"/>
                <a:gd name="T9" fmla="*/ 265 h 648"/>
                <a:gd name="T10" fmla="*/ 123 w 899"/>
                <a:gd name="T11" fmla="*/ 313 h 648"/>
                <a:gd name="T12" fmla="*/ 158 w 899"/>
                <a:gd name="T13" fmla="*/ 359 h 648"/>
                <a:gd name="T14" fmla="*/ 200 w 899"/>
                <a:gd name="T15" fmla="*/ 403 h 648"/>
                <a:gd name="T16" fmla="*/ 248 w 899"/>
                <a:gd name="T17" fmla="*/ 443 h 648"/>
                <a:gd name="T18" fmla="*/ 303 w 899"/>
                <a:gd name="T19" fmla="*/ 479 h 648"/>
                <a:gd name="T20" fmla="*/ 363 w 899"/>
                <a:gd name="T21" fmla="*/ 514 h 648"/>
                <a:gd name="T22" fmla="*/ 435 w 899"/>
                <a:gd name="T23" fmla="*/ 547 h 648"/>
                <a:gd name="T24" fmla="*/ 508 w 899"/>
                <a:gd name="T25" fmla="*/ 575 h 648"/>
                <a:gd name="T26" fmla="*/ 577 w 899"/>
                <a:gd name="T27" fmla="*/ 599 h 648"/>
                <a:gd name="T28" fmla="*/ 617 w 899"/>
                <a:gd name="T29" fmla="*/ 608 h 648"/>
                <a:gd name="T30" fmla="*/ 654 w 899"/>
                <a:gd name="T31" fmla="*/ 606 h 648"/>
                <a:gd name="T32" fmla="*/ 687 w 899"/>
                <a:gd name="T33" fmla="*/ 593 h 648"/>
                <a:gd name="T34" fmla="*/ 717 w 899"/>
                <a:gd name="T35" fmla="*/ 570 h 648"/>
                <a:gd name="T36" fmla="*/ 743 w 899"/>
                <a:gd name="T37" fmla="*/ 537 h 648"/>
                <a:gd name="T38" fmla="*/ 787 w 899"/>
                <a:gd name="T39" fmla="*/ 454 h 648"/>
                <a:gd name="T40" fmla="*/ 827 w 899"/>
                <a:gd name="T41" fmla="*/ 352 h 648"/>
                <a:gd name="T42" fmla="*/ 852 w 899"/>
                <a:gd name="T43" fmla="*/ 251 h 648"/>
                <a:gd name="T44" fmla="*/ 860 w 899"/>
                <a:gd name="T45" fmla="*/ 154 h 648"/>
                <a:gd name="T46" fmla="*/ 852 w 899"/>
                <a:gd name="T47" fmla="*/ 60 h 648"/>
                <a:gd name="T48" fmla="*/ 879 w 899"/>
                <a:gd name="T49" fmla="*/ 0 h 648"/>
                <a:gd name="T50" fmla="*/ 897 w 899"/>
                <a:gd name="T51" fmla="*/ 95 h 648"/>
                <a:gd name="T52" fmla="*/ 898 w 899"/>
                <a:gd name="T53" fmla="*/ 194 h 648"/>
                <a:gd name="T54" fmla="*/ 883 w 899"/>
                <a:gd name="T55" fmla="*/ 296 h 648"/>
                <a:gd name="T56" fmla="*/ 852 w 899"/>
                <a:gd name="T57" fmla="*/ 401 h 648"/>
                <a:gd name="T58" fmla="*/ 805 w 899"/>
                <a:gd name="T59" fmla="*/ 507 h 648"/>
                <a:gd name="T60" fmla="*/ 771 w 899"/>
                <a:gd name="T61" fmla="*/ 567 h 648"/>
                <a:gd name="T62" fmla="*/ 746 w 899"/>
                <a:gd name="T63" fmla="*/ 598 h 648"/>
                <a:gd name="T64" fmla="*/ 717 w 899"/>
                <a:gd name="T65" fmla="*/ 621 h 648"/>
                <a:gd name="T66" fmla="*/ 687 w 899"/>
                <a:gd name="T67" fmla="*/ 638 h 648"/>
                <a:gd name="T68" fmla="*/ 654 w 899"/>
                <a:gd name="T69" fmla="*/ 646 h 648"/>
                <a:gd name="T70" fmla="*/ 615 w 899"/>
                <a:gd name="T71" fmla="*/ 647 h 648"/>
                <a:gd name="T72" fmla="*/ 564 w 899"/>
                <a:gd name="T73" fmla="*/ 635 h 648"/>
                <a:gd name="T74" fmla="*/ 495 w 899"/>
                <a:gd name="T75" fmla="*/ 611 h 648"/>
                <a:gd name="T76" fmla="*/ 419 w 899"/>
                <a:gd name="T77" fmla="*/ 583 h 648"/>
                <a:gd name="T78" fmla="*/ 345 w 899"/>
                <a:gd name="T79" fmla="*/ 549 h 648"/>
                <a:gd name="T80" fmla="*/ 280 w 899"/>
                <a:gd name="T81" fmla="*/ 513 h 648"/>
                <a:gd name="T82" fmla="*/ 223 w 899"/>
                <a:gd name="T83" fmla="*/ 473 h 648"/>
                <a:gd name="T84" fmla="*/ 171 w 899"/>
                <a:gd name="T85" fmla="*/ 430 h 648"/>
                <a:gd name="T86" fmla="*/ 126 w 899"/>
                <a:gd name="T87" fmla="*/ 384 h 648"/>
                <a:gd name="T88" fmla="*/ 88 w 899"/>
                <a:gd name="T89" fmla="*/ 335 h 648"/>
                <a:gd name="T90" fmla="*/ 57 w 899"/>
                <a:gd name="T91" fmla="*/ 282 h 648"/>
                <a:gd name="T92" fmla="*/ 33 w 899"/>
                <a:gd name="T93" fmla="*/ 227 h 648"/>
                <a:gd name="T94" fmla="*/ 15 w 899"/>
                <a:gd name="T95" fmla="*/ 170 h 648"/>
                <a:gd name="T96" fmla="*/ 4 w 899"/>
                <a:gd name="T97" fmla="*/ 109 h 648"/>
                <a:gd name="T98" fmla="*/ 0 w 899"/>
                <a:gd name="T99" fmla="*/ 45 h 648"/>
                <a:gd name="T100" fmla="*/ 40 w 899"/>
                <a:gd name="T101"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9" h="648">
                  <a:moveTo>
                    <a:pt x="40" y="0"/>
                  </a:moveTo>
                  <a:lnTo>
                    <a:pt x="39" y="21"/>
                  </a:lnTo>
                  <a:lnTo>
                    <a:pt x="39" y="41"/>
                  </a:lnTo>
                  <a:lnTo>
                    <a:pt x="40" y="62"/>
                  </a:lnTo>
                  <a:lnTo>
                    <a:pt x="41" y="81"/>
                  </a:lnTo>
                  <a:lnTo>
                    <a:pt x="44" y="101"/>
                  </a:lnTo>
                  <a:lnTo>
                    <a:pt x="46" y="120"/>
                  </a:lnTo>
                  <a:lnTo>
                    <a:pt x="49" y="140"/>
                  </a:lnTo>
                  <a:lnTo>
                    <a:pt x="54" y="158"/>
                  </a:lnTo>
                  <a:lnTo>
                    <a:pt x="59" y="177"/>
                  </a:lnTo>
                  <a:lnTo>
                    <a:pt x="64" y="195"/>
                  </a:lnTo>
                  <a:lnTo>
                    <a:pt x="70" y="213"/>
                  </a:lnTo>
                  <a:lnTo>
                    <a:pt x="77" y="231"/>
                  </a:lnTo>
                  <a:lnTo>
                    <a:pt x="85" y="248"/>
                  </a:lnTo>
                  <a:lnTo>
                    <a:pt x="93" y="265"/>
                  </a:lnTo>
                  <a:lnTo>
                    <a:pt x="102" y="281"/>
                  </a:lnTo>
                  <a:lnTo>
                    <a:pt x="113" y="297"/>
                  </a:lnTo>
                  <a:lnTo>
                    <a:pt x="123" y="313"/>
                  </a:lnTo>
                  <a:lnTo>
                    <a:pt x="133" y="329"/>
                  </a:lnTo>
                  <a:lnTo>
                    <a:pt x="146" y="344"/>
                  </a:lnTo>
                  <a:lnTo>
                    <a:pt x="158" y="359"/>
                  </a:lnTo>
                  <a:lnTo>
                    <a:pt x="171" y="374"/>
                  </a:lnTo>
                  <a:lnTo>
                    <a:pt x="185" y="388"/>
                  </a:lnTo>
                  <a:lnTo>
                    <a:pt x="200" y="403"/>
                  </a:lnTo>
                  <a:lnTo>
                    <a:pt x="216" y="416"/>
                  </a:lnTo>
                  <a:lnTo>
                    <a:pt x="232" y="429"/>
                  </a:lnTo>
                  <a:lnTo>
                    <a:pt x="248" y="443"/>
                  </a:lnTo>
                  <a:lnTo>
                    <a:pt x="265" y="455"/>
                  </a:lnTo>
                  <a:lnTo>
                    <a:pt x="283" y="468"/>
                  </a:lnTo>
                  <a:lnTo>
                    <a:pt x="303" y="479"/>
                  </a:lnTo>
                  <a:lnTo>
                    <a:pt x="322" y="491"/>
                  </a:lnTo>
                  <a:lnTo>
                    <a:pt x="342" y="502"/>
                  </a:lnTo>
                  <a:lnTo>
                    <a:pt x="363" y="514"/>
                  </a:lnTo>
                  <a:lnTo>
                    <a:pt x="387" y="525"/>
                  </a:lnTo>
                  <a:lnTo>
                    <a:pt x="411" y="537"/>
                  </a:lnTo>
                  <a:lnTo>
                    <a:pt x="435" y="547"/>
                  </a:lnTo>
                  <a:lnTo>
                    <a:pt x="459" y="556"/>
                  </a:lnTo>
                  <a:lnTo>
                    <a:pt x="484" y="565"/>
                  </a:lnTo>
                  <a:lnTo>
                    <a:pt x="508" y="575"/>
                  </a:lnTo>
                  <a:lnTo>
                    <a:pt x="534" y="584"/>
                  </a:lnTo>
                  <a:lnTo>
                    <a:pt x="559" y="592"/>
                  </a:lnTo>
                  <a:lnTo>
                    <a:pt x="577" y="599"/>
                  </a:lnTo>
                  <a:lnTo>
                    <a:pt x="591" y="602"/>
                  </a:lnTo>
                  <a:lnTo>
                    <a:pt x="605" y="606"/>
                  </a:lnTo>
                  <a:lnTo>
                    <a:pt x="617" y="608"/>
                  </a:lnTo>
                  <a:lnTo>
                    <a:pt x="630" y="608"/>
                  </a:lnTo>
                  <a:lnTo>
                    <a:pt x="642" y="608"/>
                  </a:lnTo>
                  <a:lnTo>
                    <a:pt x="654" y="606"/>
                  </a:lnTo>
                  <a:lnTo>
                    <a:pt x="665" y="603"/>
                  </a:lnTo>
                  <a:lnTo>
                    <a:pt x="676" y="599"/>
                  </a:lnTo>
                  <a:lnTo>
                    <a:pt x="687" y="593"/>
                  </a:lnTo>
                  <a:lnTo>
                    <a:pt x="698" y="587"/>
                  </a:lnTo>
                  <a:lnTo>
                    <a:pt x="707" y="579"/>
                  </a:lnTo>
                  <a:lnTo>
                    <a:pt x="717" y="570"/>
                  </a:lnTo>
                  <a:lnTo>
                    <a:pt x="726" y="560"/>
                  </a:lnTo>
                  <a:lnTo>
                    <a:pt x="735" y="549"/>
                  </a:lnTo>
                  <a:lnTo>
                    <a:pt x="743" y="537"/>
                  </a:lnTo>
                  <a:lnTo>
                    <a:pt x="751" y="523"/>
                  </a:lnTo>
                  <a:lnTo>
                    <a:pt x="771" y="489"/>
                  </a:lnTo>
                  <a:lnTo>
                    <a:pt x="787" y="454"/>
                  </a:lnTo>
                  <a:lnTo>
                    <a:pt x="803" y="420"/>
                  </a:lnTo>
                  <a:lnTo>
                    <a:pt x="816" y="385"/>
                  </a:lnTo>
                  <a:lnTo>
                    <a:pt x="827" y="352"/>
                  </a:lnTo>
                  <a:lnTo>
                    <a:pt x="838" y="318"/>
                  </a:lnTo>
                  <a:lnTo>
                    <a:pt x="846" y="284"/>
                  </a:lnTo>
                  <a:lnTo>
                    <a:pt x="852" y="251"/>
                  </a:lnTo>
                  <a:lnTo>
                    <a:pt x="856" y="218"/>
                  </a:lnTo>
                  <a:lnTo>
                    <a:pt x="859" y="186"/>
                  </a:lnTo>
                  <a:lnTo>
                    <a:pt x="860" y="154"/>
                  </a:lnTo>
                  <a:lnTo>
                    <a:pt x="859" y="122"/>
                  </a:lnTo>
                  <a:lnTo>
                    <a:pt x="857" y="91"/>
                  </a:lnTo>
                  <a:lnTo>
                    <a:pt x="852" y="60"/>
                  </a:lnTo>
                  <a:lnTo>
                    <a:pt x="846" y="30"/>
                  </a:lnTo>
                  <a:lnTo>
                    <a:pt x="838" y="0"/>
                  </a:lnTo>
                  <a:lnTo>
                    <a:pt x="879" y="0"/>
                  </a:lnTo>
                  <a:lnTo>
                    <a:pt x="887" y="31"/>
                  </a:lnTo>
                  <a:lnTo>
                    <a:pt x="893" y="63"/>
                  </a:lnTo>
                  <a:lnTo>
                    <a:pt x="897" y="95"/>
                  </a:lnTo>
                  <a:lnTo>
                    <a:pt x="899" y="127"/>
                  </a:lnTo>
                  <a:lnTo>
                    <a:pt x="899" y="161"/>
                  </a:lnTo>
                  <a:lnTo>
                    <a:pt x="898" y="194"/>
                  </a:lnTo>
                  <a:lnTo>
                    <a:pt x="895" y="227"/>
                  </a:lnTo>
                  <a:lnTo>
                    <a:pt x="890" y="262"/>
                  </a:lnTo>
                  <a:lnTo>
                    <a:pt x="883" y="296"/>
                  </a:lnTo>
                  <a:lnTo>
                    <a:pt x="874" y="331"/>
                  </a:lnTo>
                  <a:lnTo>
                    <a:pt x="864" y="366"/>
                  </a:lnTo>
                  <a:lnTo>
                    <a:pt x="852" y="401"/>
                  </a:lnTo>
                  <a:lnTo>
                    <a:pt x="839" y="436"/>
                  </a:lnTo>
                  <a:lnTo>
                    <a:pt x="823" y="471"/>
                  </a:lnTo>
                  <a:lnTo>
                    <a:pt x="805" y="507"/>
                  </a:lnTo>
                  <a:lnTo>
                    <a:pt x="786" y="543"/>
                  </a:lnTo>
                  <a:lnTo>
                    <a:pt x="779" y="555"/>
                  </a:lnTo>
                  <a:lnTo>
                    <a:pt x="771" y="567"/>
                  </a:lnTo>
                  <a:lnTo>
                    <a:pt x="763" y="578"/>
                  </a:lnTo>
                  <a:lnTo>
                    <a:pt x="754" y="588"/>
                  </a:lnTo>
                  <a:lnTo>
                    <a:pt x="746" y="598"/>
                  </a:lnTo>
                  <a:lnTo>
                    <a:pt x="737" y="606"/>
                  </a:lnTo>
                  <a:lnTo>
                    <a:pt x="727" y="614"/>
                  </a:lnTo>
                  <a:lnTo>
                    <a:pt x="717" y="621"/>
                  </a:lnTo>
                  <a:lnTo>
                    <a:pt x="708" y="627"/>
                  </a:lnTo>
                  <a:lnTo>
                    <a:pt x="698" y="633"/>
                  </a:lnTo>
                  <a:lnTo>
                    <a:pt x="687" y="638"/>
                  </a:lnTo>
                  <a:lnTo>
                    <a:pt x="676" y="641"/>
                  </a:lnTo>
                  <a:lnTo>
                    <a:pt x="665" y="643"/>
                  </a:lnTo>
                  <a:lnTo>
                    <a:pt x="654" y="646"/>
                  </a:lnTo>
                  <a:lnTo>
                    <a:pt x="642" y="647"/>
                  </a:lnTo>
                  <a:lnTo>
                    <a:pt x="631" y="648"/>
                  </a:lnTo>
                  <a:lnTo>
                    <a:pt x="615" y="647"/>
                  </a:lnTo>
                  <a:lnTo>
                    <a:pt x="599" y="645"/>
                  </a:lnTo>
                  <a:lnTo>
                    <a:pt x="582" y="641"/>
                  </a:lnTo>
                  <a:lnTo>
                    <a:pt x="564" y="635"/>
                  </a:lnTo>
                  <a:lnTo>
                    <a:pt x="545" y="629"/>
                  </a:lnTo>
                  <a:lnTo>
                    <a:pt x="520" y="621"/>
                  </a:lnTo>
                  <a:lnTo>
                    <a:pt x="495" y="611"/>
                  </a:lnTo>
                  <a:lnTo>
                    <a:pt x="469" y="602"/>
                  </a:lnTo>
                  <a:lnTo>
                    <a:pt x="444" y="593"/>
                  </a:lnTo>
                  <a:lnTo>
                    <a:pt x="419" y="583"/>
                  </a:lnTo>
                  <a:lnTo>
                    <a:pt x="394" y="572"/>
                  </a:lnTo>
                  <a:lnTo>
                    <a:pt x="369" y="561"/>
                  </a:lnTo>
                  <a:lnTo>
                    <a:pt x="345" y="549"/>
                  </a:lnTo>
                  <a:lnTo>
                    <a:pt x="322" y="537"/>
                  </a:lnTo>
                  <a:lnTo>
                    <a:pt x="301" y="525"/>
                  </a:lnTo>
                  <a:lnTo>
                    <a:pt x="280" y="513"/>
                  </a:lnTo>
                  <a:lnTo>
                    <a:pt x="260" y="499"/>
                  </a:lnTo>
                  <a:lnTo>
                    <a:pt x="241" y="486"/>
                  </a:lnTo>
                  <a:lnTo>
                    <a:pt x="223" y="473"/>
                  </a:lnTo>
                  <a:lnTo>
                    <a:pt x="204" y="459"/>
                  </a:lnTo>
                  <a:lnTo>
                    <a:pt x="187" y="444"/>
                  </a:lnTo>
                  <a:lnTo>
                    <a:pt x="171" y="430"/>
                  </a:lnTo>
                  <a:lnTo>
                    <a:pt x="156" y="415"/>
                  </a:lnTo>
                  <a:lnTo>
                    <a:pt x="141" y="399"/>
                  </a:lnTo>
                  <a:lnTo>
                    <a:pt x="126" y="384"/>
                  </a:lnTo>
                  <a:lnTo>
                    <a:pt x="114" y="368"/>
                  </a:lnTo>
                  <a:lnTo>
                    <a:pt x="101" y="351"/>
                  </a:lnTo>
                  <a:lnTo>
                    <a:pt x="88" y="335"/>
                  </a:lnTo>
                  <a:lnTo>
                    <a:pt x="78" y="318"/>
                  </a:lnTo>
                  <a:lnTo>
                    <a:pt x="67" y="301"/>
                  </a:lnTo>
                  <a:lnTo>
                    <a:pt x="57" y="282"/>
                  </a:lnTo>
                  <a:lnTo>
                    <a:pt x="48" y="265"/>
                  </a:lnTo>
                  <a:lnTo>
                    <a:pt x="40" y="247"/>
                  </a:lnTo>
                  <a:lnTo>
                    <a:pt x="33" y="227"/>
                  </a:lnTo>
                  <a:lnTo>
                    <a:pt x="26" y="209"/>
                  </a:lnTo>
                  <a:lnTo>
                    <a:pt x="21" y="189"/>
                  </a:lnTo>
                  <a:lnTo>
                    <a:pt x="15" y="170"/>
                  </a:lnTo>
                  <a:lnTo>
                    <a:pt x="10" y="149"/>
                  </a:lnTo>
                  <a:lnTo>
                    <a:pt x="7" y="130"/>
                  </a:lnTo>
                  <a:lnTo>
                    <a:pt x="4" y="109"/>
                  </a:lnTo>
                  <a:lnTo>
                    <a:pt x="2" y="87"/>
                  </a:lnTo>
                  <a:lnTo>
                    <a:pt x="0" y="67"/>
                  </a:lnTo>
                  <a:lnTo>
                    <a:pt x="0" y="45"/>
                  </a:lnTo>
                  <a:lnTo>
                    <a:pt x="0" y="22"/>
                  </a:lnTo>
                  <a:lnTo>
                    <a:pt x="0" y="0"/>
                  </a:lnTo>
                  <a:lnTo>
                    <a:pt x="4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9" name="Freeform 47">
              <a:extLst>
                <a:ext uri="{FF2B5EF4-FFF2-40B4-BE49-F238E27FC236}">
                  <a16:creationId xmlns:a16="http://schemas.microsoft.com/office/drawing/2014/main" id="{E37E502C-401C-4905-AF10-97F49103BB46}"/>
                </a:ext>
              </a:extLst>
            </p:cNvPr>
            <p:cNvSpPr>
              <a:spLocks/>
            </p:cNvSpPr>
            <p:nvPr userDrawn="1"/>
          </p:nvSpPr>
          <p:spPr bwMode="auto">
            <a:xfrm>
              <a:off x="187145" y="6555577"/>
              <a:ext cx="888656" cy="302423"/>
            </a:xfrm>
            <a:custGeom>
              <a:avLst/>
              <a:gdLst>
                <a:gd name="T0" fmla="*/ 572 w 1334"/>
                <a:gd name="T1" fmla="*/ 46 h 454"/>
                <a:gd name="T2" fmla="*/ 478 w 1334"/>
                <a:gd name="T3" fmla="*/ 71 h 454"/>
                <a:gd name="T4" fmla="*/ 396 w 1334"/>
                <a:gd name="T5" fmla="*/ 102 h 454"/>
                <a:gd name="T6" fmla="*/ 322 w 1334"/>
                <a:gd name="T7" fmla="*/ 140 h 454"/>
                <a:gd name="T8" fmla="*/ 258 w 1334"/>
                <a:gd name="T9" fmla="*/ 187 h 454"/>
                <a:gd name="T10" fmla="*/ 202 w 1334"/>
                <a:gd name="T11" fmla="*/ 241 h 454"/>
                <a:gd name="T12" fmla="*/ 134 w 1334"/>
                <a:gd name="T13" fmla="*/ 321 h 454"/>
                <a:gd name="T14" fmla="*/ 78 w 1334"/>
                <a:gd name="T15" fmla="*/ 400 h 454"/>
                <a:gd name="T16" fmla="*/ 0 w 1334"/>
                <a:gd name="T17" fmla="*/ 454 h 454"/>
                <a:gd name="T18" fmla="*/ 55 w 1334"/>
                <a:gd name="T19" fmla="*/ 363 h 454"/>
                <a:gd name="T20" fmla="*/ 120 w 1334"/>
                <a:gd name="T21" fmla="*/ 274 h 454"/>
                <a:gd name="T22" fmla="*/ 191 w 1334"/>
                <a:gd name="T23" fmla="*/ 195 h 454"/>
                <a:gd name="T24" fmla="*/ 253 w 1334"/>
                <a:gd name="T25" fmla="*/ 140 h 454"/>
                <a:gd name="T26" fmla="*/ 326 w 1334"/>
                <a:gd name="T27" fmla="*/ 94 h 454"/>
                <a:gd name="T28" fmla="*/ 406 w 1334"/>
                <a:gd name="T29" fmla="*/ 55 h 454"/>
                <a:gd name="T30" fmla="*/ 497 w 1334"/>
                <a:gd name="T31" fmla="*/ 24 h 454"/>
                <a:gd name="T32" fmla="*/ 599 w 1334"/>
                <a:gd name="T33" fmla="*/ 0 h 454"/>
                <a:gd name="T34" fmla="*/ 662 w 1334"/>
                <a:gd name="T35" fmla="*/ 6 h 454"/>
                <a:gd name="T36" fmla="*/ 740 w 1334"/>
                <a:gd name="T37" fmla="*/ 16 h 454"/>
                <a:gd name="T38" fmla="*/ 832 w 1334"/>
                <a:gd name="T39" fmla="*/ 30 h 454"/>
                <a:gd name="T40" fmla="*/ 925 w 1334"/>
                <a:gd name="T41" fmla="*/ 50 h 454"/>
                <a:gd name="T42" fmla="*/ 1012 w 1334"/>
                <a:gd name="T43" fmla="*/ 77 h 454"/>
                <a:gd name="T44" fmla="*/ 1093 w 1334"/>
                <a:gd name="T45" fmla="*/ 111 h 454"/>
                <a:gd name="T46" fmla="*/ 1171 w 1334"/>
                <a:gd name="T47" fmla="*/ 151 h 454"/>
                <a:gd name="T48" fmla="*/ 1238 w 1334"/>
                <a:gd name="T49" fmla="*/ 194 h 454"/>
                <a:gd name="T50" fmla="*/ 1282 w 1334"/>
                <a:gd name="T51" fmla="*/ 236 h 454"/>
                <a:gd name="T52" fmla="*/ 1313 w 1334"/>
                <a:gd name="T53" fmla="*/ 284 h 454"/>
                <a:gd name="T54" fmla="*/ 1331 w 1334"/>
                <a:gd name="T55" fmla="*/ 338 h 454"/>
                <a:gd name="T56" fmla="*/ 1334 w 1334"/>
                <a:gd name="T57" fmla="*/ 394 h 454"/>
                <a:gd name="T58" fmla="*/ 1324 w 1334"/>
                <a:gd name="T59" fmla="*/ 454 h 454"/>
                <a:gd name="T60" fmla="*/ 1292 w 1334"/>
                <a:gd name="T61" fmla="*/ 418 h 454"/>
                <a:gd name="T62" fmla="*/ 1295 w 1334"/>
                <a:gd name="T63" fmla="*/ 368 h 454"/>
                <a:gd name="T64" fmla="*/ 1285 w 1334"/>
                <a:gd name="T65" fmla="*/ 320 h 454"/>
                <a:gd name="T66" fmla="*/ 1263 w 1334"/>
                <a:gd name="T67" fmla="*/ 276 h 454"/>
                <a:gd name="T68" fmla="*/ 1228 w 1334"/>
                <a:gd name="T69" fmla="*/ 237 h 454"/>
                <a:gd name="T70" fmla="*/ 1175 w 1334"/>
                <a:gd name="T71" fmla="*/ 199 h 454"/>
                <a:gd name="T72" fmla="*/ 1102 w 1334"/>
                <a:gd name="T73" fmla="*/ 158 h 454"/>
                <a:gd name="T74" fmla="*/ 1024 w 1334"/>
                <a:gd name="T75" fmla="*/ 124 h 454"/>
                <a:gd name="T76" fmla="*/ 942 w 1334"/>
                <a:gd name="T77" fmla="*/ 96 h 454"/>
                <a:gd name="T78" fmla="*/ 855 w 1334"/>
                <a:gd name="T79" fmla="*/ 74 h 454"/>
                <a:gd name="T80" fmla="*/ 760 w 1334"/>
                <a:gd name="T81" fmla="*/ 58 h 454"/>
                <a:gd name="T82" fmla="*/ 684 w 1334"/>
                <a:gd name="T83" fmla="*/ 48 h 454"/>
                <a:gd name="T84" fmla="*/ 608 w 1334"/>
                <a:gd name="T85" fmla="*/ 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4" h="454">
                  <a:moveTo>
                    <a:pt x="608" y="39"/>
                  </a:moveTo>
                  <a:lnTo>
                    <a:pt x="607" y="39"/>
                  </a:lnTo>
                  <a:lnTo>
                    <a:pt x="572" y="46"/>
                  </a:lnTo>
                  <a:lnTo>
                    <a:pt x="540" y="54"/>
                  </a:lnTo>
                  <a:lnTo>
                    <a:pt x="508" y="62"/>
                  </a:lnTo>
                  <a:lnTo>
                    <a:pt x="478" y="71"/>
                  </a:lnTo>
                  <a:lnTo>
                    <a:pt x="450" y="80"/>
                  </a:lnTo>
                  <a:lnTo>
                    <a:pt x="422" y="90"/>
                  </a:lnTo>
                  <a:lnTo>
                    <a:pt x="396" y="102"/>
                  </a:lnTo>
                  <a:lnTo>
                    <a:pt x="370" y="113"/>
                  </a:lnTo>
                  <a:lnTo>
                    <a:pt x="345" y="126"/>
                  </a:lnTo>
                  <a:lnTo>
                    <a:pt x="322" y="140"/>
                  </a:lnTo>
                  <a:lnTo>
                    <a:pt x="300" y="155"/>
                  </a:lnTo>
                  <a:lnTo>
                    <a:pt x="279" y="170"/>
                  </a:lnTo>
                  <a:lnTo>
                    <a:pt x="258" y="187"/>
                  </a:lnTo>
                  <a:lnTo>
                    <a:pt x="239" y="204"/>
                  </a:lnTo>
                  <a:lnTo>
                    <a:pt x="219" y="221"/>
                  </a:lnTo>
                  <a:lnTo>
                    <a:pt x="202" y="241"/>
                  </a:lnTo>
                  <a:lnTo>
                    <a:pt x="178" y="267"/>
                  </a:lnTo>
                  <a:lnTo>
                    <a:pt x="156" y="293"/>
                  </a:lnTo>
                  <a:lnTo>
                    <a:pt x="134" y="321"/>
                  </a:lnTo>
                  <a:lnTo>
                    <a:pt x="115" y="347"/>
                  </a:lnTo>
                  <a:lnTo>
                    <a:pt x="95" y="374"/>
                  </a:lnTo>
                  <a:lnTo>
                    <a:pt x="78" y="400"/>
                  </a:lnTo>
                  <a:lnTo>
                    <a:pt x="61" y="428"/>
                  </a:lnTo>
                  <a:lnTo>
                    <a:pt x="46" y="454"/>
                  </a:lnTo>
                  <a:lnTo>
                    <a:pt x="0" y="454"/>
                  </a:lnTo>
                  <a:lnTo>
                    <a:pt x="17" y="424"/>
                  </a:lnTo>
                  <a:lnTo>
                    <a:pt x="35" y="393"/>
                  </a:lnTo>
                  <a:lnTo>
                    <a:pt x="55" y="363"/>
                  </a:lnTo>
                  <a:lnTo>
                    <a:pt x="76" y="334"/>
                  </a:lnTo>
                  <a:lnTo>
                    <a:pt x="97" y="304"/>
                  </a:lnTo>
                  <a:lnTo>
                    <a:pt x="120" y="274"/>
                  </a:lnTo>
                  <a:lnTo>
                    <a:pt x="146" y="244"/>
                  </a:lnTo>
                  <a:lnTo>
                    <a:pt x="172" y="214"/>
                  </a:lnTo>
                  <a:lnTo>
                    <a:pt x="191" y="195"/>
                  </a:lnTo>
                  <a:lnTo>
                    <a:pt x="211" y="175"/>
                  </a:lnTo>
                  <a:lnTo>
                    <a:pt x="232" y="157"/>
                  </a:lnTo>
                  <a:lnTo>
                    <a:pt x="253" y="140"/>
                  </a:lnTo>
                  <a:lnTo>
                    <a:pt x="276" y="124"/>
                  </a:lnTo>
                  <a:lnTo>
                    <a:pt x="300" y="108"/>
                  </a:lnTo>
                  <a:lnTo>
                    <a:pt x="326" y="94"/>
                  </a:lnTo>
                  <a:lnTo>
                    <a:pt x="351" y="80"/>
                  </a:lnTo>
                  <a:lnTo>
                    <a:pt x="378" y="66"/>
                  </a:lnTo>
                  <a:lnTo>
                    <a:pt x="406" y="55"/>
                  </a:lnTo>
                  <a:lnTo>
                    <a:pt x="435" y="43"/>
                  </a:lnTo>
                  <a:lnTo>
                    <a:pt x="466" y="33"/>
                  </a:lnTo>
                  <a:lnTo>
                    <a:pt x="497" y="24"/>
                  </a:lnTo>
                  <a:lnTo>
                    <a:pt x="530" y="15"/>
                  </a:lnTo>
                  <a:lnTo>
                    <a:pt x="564" y="8"/>
                  </a:lnTo>
                  <a:lnTo>
                    <a:pt x="599" y="0"/>
                  </a:lnTo>
                  <a:lnTo>
                    <a:pt x="608" y="1"/>
                  </a:lnTo>
                  <a:lnTo>
                    <a:pt x="615" y="0"/>
                  </a:lnTo>
                  <a:lnTo>
                    <a:pt x="662" y="6"/>
                  </a:lnTo>
                  <a:lnTo>
                    <a:pt x="688" y="9"/>
                  </a:lnTo>
                  <a:lnTo>
                    <a:pt x="715" y="12"/>
                  </a:lnTo>
                  <a:lnTo>
                    <a:pt x="740" y="16"/>
                  </a:lnTo>
                  <a:lnTo>
                    <a:pt x="766" y="19"/>
                  </a:lnTo>
                  <a:lnTo>
                    <a:pt x="799" y="24"/>
                  </a:lnTo>
                  <a:lnTo>
                    <a:pt x="832" y="30"/>
                  </a:lnTo>
                  <a:lnTo>
                    <a:pt x="863" y="35"/>
                  </a:lnTo>
                  <a:lnTo>
                    <a:pt x="894" y="42"/>
                  </a:lnTo>
                  <a:lnTo>
                    <a:pt x="925" y="50"/>
                  </a:lnTo>
                  <a:lnTo>
                    <a:pt x="953" y="58"/>
                  </a:lnTo>
                  <a:lnTo>
                    <a:pt x="983" y="67"/>
                  </a:lnTo>
                  <a:lnTo>
                    <a:pt x="1012" y="77"/>
                  </a:lnTo>
                  <a:lnTo>
                    <a:pt x="1039" y="88"/>
                  </a:lnTo>
                  <a:lnTo>
                    <a:pt x="1067" y="98"/>
                  </a:lnTo>
                  <a:lnTo>
                    <a:pt x="1093" y="111"/>
                  </a:lnTo>
                  <a:lnTo>
                    <a:pt x="1120" y="124"/>
                  </a:lnTo>
                  <a:lnTo>
                    <a:pt x="1146" y="136"/>
                  </a:lnTo>
                  <a:lnTo>
                    <a:pt x="1171" y="151"/>
                  </a:lnTo>
                  <a:lnTo>
                    <a:pt x="1195" y="165"/>
                  </a:lnTo>
                  <a:lnTo>
                    <a:pt x="1219" y="181"/>
                  </a:lnTo>
                  <a:lnTo>
                    <a:pt x="1238" y="194"/>
                  </a:lnTo>
                  <a:lnTo>
                    <a:pt x="1254" y="207"/>
                  </a:lnTo>
                  <a:lnTo>
                    <a:pt x="1269" y="221"/>
                  </a:lnTo>
                  <a:lnTo>
                    <a:pt x="1282" y="236"/>
                  </a:lnTo>
                  <a:lnTo>
                    <a:pt x="1294" y="252"/>
                  </a:lnTo>
                  <a:lnTo>
                    <a:pt x="1304" y="268"/>
                  </a:lnTo>
                  <a:lnTo>
                    <a:pt x="1313" y="284"/>
                  </a:lnTo>
                  <a:lnTo>
                    <a:pt x="1320" y="301"/>
                  </a:lnTo>
                  <a:lnTo>
                    <a:pt x="1326" y="320"/>
                  </a:lnTo>
                  <a:lnTo>
                    <a:pt x="1331" y="338"/>
                  </a:lnTo>
                  <a:lnTo>
                    <a:pt x="1333" y="357"/>
                  </a:lnTo>
                  <a:lnTo>
                    <a:pt x="1334" y="375"/>
                  </a:lnTo>
                  <a:lnTo>
                    <a:pt x="1334" y="394"/>
                  </a:lnTo>
                  <a:lnTo>
                    <a:pt x="1332" y="414"/>
                  </a:lnTo>
                  <a:lnTo>
                    <a:pt x="1328" y="435"/>
                  </a:lnTo>
                  <a:lnTo>
                    <a:pt x="1324" y="454"/>
                  </a:lnTo>
                  <a:lnTo>
                    <a:pt x="1282" y="454"/>
                  </a:lnTo>
                  <a:lnTo>
                    <a:pt x="1287" y="436"/>
                  </a:lnTo>
                  <a:lnTo>
                    <a:pt x="1292" y="418"/>
                  </a:lnTo>
                  <a:lnTo>
                    <a:pt x="1294" y="401"/>
                  </a:lnTo>
                  <a:lnTo>
                    <a:pt x="1295" y="384"/>
                  </a:lnTo>
                  <a:lnTo>
                    <a:pt x="1295" y="368"/>
                  </a:lnTo>
                  <a:lnTo>
                    <a:pt x="1293" y="351"/>
                  </a:lnTo>
                  <a:lnTo>
                    <a:pt x="1289" y="336"/>
                  </a:lnTo>
                  <a:lnTo>
                    <a:pt x="1285" y="320"/>
                  </a:lnTo>
                  <a:lnTo>
                    <a:pt x="1279" y="305"/>
                  </a:lnTo>
                  <a:lnTo>
                    <a:pt x="1271" y="290"/>
                  </a:lnTo>
                  <a:lnTo>
                    <a:pt x="1263" y="276"/>
                  </a:lnTo>
                  <a:lnTo>
                    <a:pt x="1253" y="262"/>
                  </a:lnTo>
                  <a:lnTo>
                    <a:pt x="1241" y="250"/>
                  </a:lnTo>
                  <a:lnTo>
                    <a:pt x="1228" y="237"/>
                  </a:lnTo>
                  <a:lnTo>
                    <a:pt x="1214" y="225"/>
                  </a:lnTo>
                  <a:lnTo>
                    <a:pt x="1199" y="214"/>
                  </a:lnTo>
                  <a:lnTo>
                    <a:pt x="1175" y="199"/>
                  </a:lnTo>
                  <a:lnTo>
                    <a:pt x="1150" y="184"/>
                  </a:lnTo>
                  <a:lnTo>
                    <a:pt x="1126" y="171"/>
                  </a:lnTo>
                  <a:lnTo>
                    <a:pt x="1102" y="158"/>
                  </a:lnTo>
                  <a:lnTo>
                    <a:pt x="1077" y="147"/>
                  </a:lnTo>
                  <a:lnTo>
                    <a:pt x="1051" y="135"/>
                  </a:lnTo>
                  <a:lnTo>
                    <a:pt x="1024" y="124"/>
                  </a:lnTo>
                  <a:lnTo>
                    <a:pt x="998" y="115"/>
                  </a:lnTo>
                  <a:lnTo>
                    <a:pt x="970" y="104"/>
                  </a:lnTo>
                  <a:lnTo>
                    <a:pt x="942" y="96"/>
                  </a:lnTo>
                  <a:lnTo>
                    <a:pt x="913" y="88"/>
                  </a:lnTo>
                  <a:lnTo>
                    <a:pt x="884" y="81"/>
                  </a:lnTo>
                  <a:lnTo>
                    <a:pt x="855" y="74"/>
                  </a:lnTo>
                  <a:lnTo>
                    <a:pt x="824" y="69"/>
                  </a:lnTo>
                  <a:lnTo>
                    <a:pt x="793" y="63"/>
                  </a:lnTo>
                  <a:lnTo>
                    <a:pt x="760" y="58"/>
                  </a:lnTo>
                  <a:lnTo>
                    <a:pt x="735" y="55"/>
                  </a:lnTo>
                  <a:lnTo>
                    <a:pt x="709" y="51"/>
                  </a:lnTo>
                  <a:lnTo>
                    <a:pt x="684" y="48"/>
                  </a:lnTo>
                  <a:lnTo>
                    <a:pt x="657" y="45"/>
                  </a:lnTo>
                  <a:lnTo>
                    <a:pt x="610" y="39"/>
                  </a:lnTo>
                  <a:lnTo>
                    <a:pt x="608"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0" name="Freeform 48">
              <a:extLst>
                <a:ext uri="{FF2B5EF4-FFF2-40B4-BE49-F238E27FC236}">
                  <a16:creationId xmlns:a16="http://schemas.microsoft.com/office/drawing/2014/main" id="{32C58735-08E5-434B-A11B-2F3D07BB4C43}"/>
                </a:ext>
              </a:extLst>
            </p:cNvPr>
            <p:cNvSpPr>
              <a:spLocks/>
            </p:cNvSpPr>
            <p:nvPr userDrawn="1"/>
          </p:nvSpPr>
          <p:spPr bwMode="auto">
            <a:xfrm>
              <a:off x="512830" y="2"/>
              <a:ext cx="2554302" cy="637413"/>
            </a:xfrm>
            <a:custGeom>
              <a:avLst/>
              <a:gdLst>
                <a:gd name="T0" fmla="*/ 2449 w 3847"/>
                <a:gd name="T1" fmla="*/ 551 h 961"/>
                <a:gd name="T2" fmla="*/ 2618 w 3847"/>
                <a:gd name="T3" fmla="*/ 624 h 961"/>
                <a:gd name="T4" fmla="*/ 2789 w 3847"/>
                <a:gd name="T5" fmla="*/ 720 h 961"/>
                <a:gd name="T6" fmla="*/ 3046 w 3847"/>
                <a:gd name="T7" fmla="*/ 851 h 961"/>
                <a:gd name="T8" fmla="*/ 3236 w 3847"/>
                <a:gd name="T9" fmla="*/ 911 h 961"/>
                <a:gd name="T10" fmla="*/ 3437 w 3847"/>
                <a:gd name="T11" fmla="*/ 915 h 961"/>
                <a:gd name="T12" fmla="*/ 3608 w 3847"/>
                <a:gd name="T13" fmla="*/ 857 h 961"/>
                <a:gd name="T14" fmla="*/ 3691 w 3847"/>
                <a:gd name="T15" fmla="*/ 797 h 961"/>
                <a:gd name="T16" fmla="*/ 3757 w 3847"/>
                <a:gd name="T17" fmla="*/ 719 h 961"/>
                <a:gd name="T18" fmla="*/ 3798 w 3847"/>
                <a:gd name="T19" fmla="*/ 622 h 961"/>
                <a:gd name="T20" fmla="*/ 3804 w 3847"/>
                <a:gd name="T21" fmla="*/ 525 h 961"/>
                <a:gd name="T22" fmla="*/ 3771 w 3847"/>
                <a:gd name="T23" fmla="*/ 430 h 961"/>
                <a:gd name="T24" fmla="*/ 3673 w 3847"/>
                <a:gd name="T25" fmla="*/ 304 h 961"/>
                <a:gd name="T26" fmla="*/ 3427 w 3847"/>
                <a:gd name="T27" fmla="*/ 44 h 961"/>
                <a:gd name="T28" fmla="*/ 3594 w 3847"/>
                <a:gd name="T29" fmla="*/ 161 h 961"/>
                <a:gd name="T30" fmla="*/ 3772 w 3847"/>
                <a:gd name="T31" fmla="*/ 359 h 961"/>
                <a:gd name="T32" fmla="*/ 3832 w 3847"/>
                <a:gd name="T33" fmla="*/ 468 h 961"/>
                <a:gd name="T34" fmla="*/ 3847 w 3847"/>
                <a:gd name="T35" fmla="*/ 576 h 961"/>
                <a:gd name="T36" fmla="*/ 3818 w 3847"/>
                <a:gd name="T37" fmla="*/ 688 h 961"/>
                <a:gd name="T38" fmla="*/ 3758 w 3847"/>
                <a:gd name="T39" fmla="*/ 785 h 961"/>
                <a:gd name="T40" fmla="*/ 3676 w 3847"/>
                <a:gd name="T41" fmla="*/ 859 h 961"/>
                <a:gd name="T42" fmla="*/ 3579 w 3847"/>
                <a:gd name="T43" fmla="*/ 914 h 961"/>
                <a:gd name="T44" fmla="*/ 3410 w 3847"/>
                <a:gd name="T45" fmla="*/ 959 h 961"/>
                <a:gd name="T46" fmla="*/ 3287 w 3847"/>
                <a:gd name="T47" fmla="*/ 958 h 961"/>
                <a:gd name="T48" fmla="*/ 3103 w 3847"/>
                <a:gd name="T49" fmla="*/ 916 h 961"/>
                <a:gd name="T50" fmla="*/ 2878 w 3847"/>
                <a:gd name="T51" fmla="*/ 814 h 961"/>
                <a:gd name="T52" fmla="*/ 2681 w 3847"/>
                <a:gd name="T53" fmla="*/ 704 h 961"/>
                <a:gd name="T54" fmla="*/ 2518 w 3847"/>
                <a:gd name="T55" fmla="*/ 619 h 961"/>
                <a:gd name="T56" fmla="*/ 2408 w 3847"/>
                <a:gd name="T57" fmla="*/ 579 h 961"/>
                <a:gd name="T58" fmla="*/ 2306 w 3847"/>
                <a:gd name="T59" fmla="*/ 569 h 961"/>
                <a:gd name="T60" fmla="*/ 2200 w 3847"/>
                <a:gd name="T61" fmla="*/ 585 h 961"/>
                <a:gd name="T62" fmla="*/ 2024 w 3847"/>
                <a:gd name="T63" fmla="*/ 655 h 961"/>
                <a:gd name="T64" fmla="*/ 1876 w 3847"/>
                <a:gd name="T65" fmla="*/ 732 h 961"/>
                <a:gd name="T66" fmla="*/ 1690 w 3847"/>
                <a:gd name="T67" fmla="*/ 799 h 961"/>
                <a:gd name="T68" fmla="*/ 1493 w 3847"/>
                <a:gd name="T69" fmla="*/ 828 h 961"/>
                <a:gd name="T70" fmla="*/ 1294 w 3847"/>
                <a:gd name="T71" fmla="*/ 819 h 961"/>
                <a:gd name="T72" fmla="*/ 1116 w 3847"/>
                <a:gd name="T73" fmla="*/ 796 h 961"/>
                <a:gd name="T74" fmla="*/ 962 w 3847"/>
                <a:gd name="T75" fmla="*/ 776 h 961"/>
                <a:gd name="T76" fmla="*/ 771 w 3847"/>
                <a:gd name="T77" fmla="*/ 759 h 961"/>
                <a:gd name="T78" fmla="*/ 569 w 3847"/>
                <a:gd name="T79" fmla="*/ 747 h 961"/>
                <a:gd name="T80" fmla="*/ 371 w 3847"/>
                <a:gd name="T81" fmla="*/ 731 h 961"/>
                <a:gd name="T82" fmla="*/ 246 w 3847"/>
                <a:gd name="T83" fmla="*/ 701 h 961"/>
                <a:gd name="T84" fmla="*/ 94 w 3847"/>
                <a:gd name="T85" fmla="*/ 599 h 961"/>
                <a:gd name="T86" fmla="*/ 43 w 3847"/>
                <a:gd name="T87" fmla="*/ 529 h 961"/>
                <a:gd name="T88" fmla="*/ 13 w 3847"/>
                <a:gd name="T89" fmla="*/ 452 h 961"/>
                <a:gd name="T90" fmla="*/ 7 w 3847"/>
                <a:gd name="T91" fmla="*/ 240 h 961"/>
                <a:gd name="T92" fmla="*/ 69 w 3847"/>
                <a:gd name="T93" fmla="*/ 0 h 961"/>
                <a:gd name="T94" fmla="*/ 52 w 3847"/>
                <a:gd name="T95" fmla="*/ 206 h 961"/>
                <a:gd name="T96" fmla="*/ 45 w 3847"/>
                <a:gd name="T97" fmla="*/ 412 h 961"/>
                <a:gd name="T98" fmla="*/ 73 w 3847"/>
                <a:gd name="T99" fmla="*/ 501 h 961"/>
                <a:gd name="T100" fmla="*/ 144 w 3847"/>
                <a:gd name="T101" fmla="*/ 593 h 961"/>
                <a:gd name="T102" fmla="*/ 288 w 3847"/>
                <a:gd name="T103" fmla="*/ 674 h 961"/>
                <a:gd name="T104" fmla="*/ 473 w 3847"/>
                <a:gd name="T105" fmla="*/ 700 h 961"/>
                <a:gd name="T106" fmla="*/ 671 w 3847"/>
                <a:gd name="T107" fmla="*/ 713 h 961"/>
                <a:gd name="T108" fmla="*/ 878 w 3847"/>
                <a:gd name="T109" fmla="*/ 728 h 961"/>
                <a:gd name="T110" fmla="*/ 1044 w 3847"/>
                <a:gd name="T111" fmla="*/ 747 h 961"/>
                <a:gd name="T112" fmla="*/ 1209 w 3847"/>
                <a:gd name="T113" fmla="*/ 770 h 961"/>
                <a:gd name="T114" fmla="*/ 1392 w 3847"/>
                <a:gd name="T115" fmla="*/ 788 h 961"/>
                <a:gd name="T116" fmla="*/ 1588 w 3847"/>
                <a:gd name="T117" fmla="*/ 780 h 961"/>
                <a:gd name="T118" fmla="*/ 1770 w 3847"/>
                <a:gd name="T119" fmla="*/ 734 h 961"/>
                <a:gd name="T120" fmla="*/ 1918 w 3847"/>
                <a:gd name="T121" fmla="*/ 665 h 961"/>
                <a:gd name="T122" fmla="*/ 2114 w 3847"/>
                <a:gd name="T123" fmla="*/ 571 h 961"/>
                <a:gd name="T124" fmla="*/ 2252 w 3847"/>
                <a:gd name="T125" fmla="*/ 533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7" h="961">
                  <a:moveTo>
                    <a:pt x="2315" y="529"/>
                  </a:moveTo>
                  <a:lnTo>
                    <a:pt x="2342" y="530"/>
                  </a:lnTo>
                  <a:lnTo>
                    <a:pt x="2368" y="532"/>
                  </a:lnTo>
                  <a:lnTo>
                    <a:pt x="2394" y="537"/>
                  </a:lnTo>
                  <a:lnTo>
                    <a:pt x="2422" y="543"/>
                  </a:lnTo>
                  <a:lnTo>
                    <a:pt x="2449" y="551"/>
                  </a:lnTo>
                  <a:lnTo>
                    <a:pt x="2477" y="560"/>
                  </a:lnTo>
                  <a:lnTo>
                    <a:pt x="2506" y="570"/>
                  </a:lnTo>
                  <a:lnTo>
                    <a:pt x="2535" y="583"/>
                  </a:lnTo>
                  <a:lnTo>
                    <a:pt x="2563" y="596"/>
                  </a:lnTo>
                  <a:lnTo>
                    <a:pt x="2591" y="610"/>
                  </a:lnTo>
                  <a:lnTo>
                    <a:pt x="2618" y="624"/>
                  </a:lnTo>
                  <a:lnTo>
                    <a:pt x="2646" y="639"/>
                  </a:lnTo>
                  <a:lnTo>
                    <a:pt x="2673" y="654"/>
                  </a:lnTo>
                  <a:lnTo>
                    <a:pt x="2701" y="670"/>
                  </a:lnTo>
                  <a:lnTo>
                    <a:pt x="2727" y="685"/>
                  </a:lnTo>
                  <a:lnTo>
                    <a:pt x="2753" y="700"/>
                  </a:lnTo>
                  <a:lnTo>
                    <a:pt x="2789" y="720"/>
                  </a:lnTo>
                  <a:lnTo>
                    <a:pt x="2825" y="740"/>
                  </a:lnTo>
                  <a:lnTo>
                    <a:pt x="2860" y="760"/>
                  </a:lnTo>
                  <a:lnTo>
                    <a:pt x="2897" y="779"/>
                  </a:lnTo>
                  <a:lnTo>
                    <a:pt x="2955" y="809"/>
                  </a:lnTo>
                  <a:lnTo>
                    <a:pt x="3015" y="837"/>
                  </a:lnTo>
                  <a:lnTo>
                    <a:pt x="3046" y="851"/>
                  </a:lnTo>
                  <a:lnTo>
                    <a:pt x="3077" y="864"/>
                  </a:lnTo>
                  <a:lnTo>
                    <a:pt x="3108" y="875"/>
                  </a:lnTo>
                  <a:lnTo>
                    <a:pt x="3139" y="887"/>
                  </a:lnTo>
                  <a:lnTo>
                    <a:pt x="3171" y="896"/>
                  </a:lnTo>
                  <a:lnTo>
                    <a:pt x="3203" y="904"/>
                  </a:lnTo>
                  <a:lnTo>
                    <a:pt x="3236" y="911"/>
                  </a:lnTo>
                  <a:lnTo>
                    <a:pt x="3268" y="916"/>
                  </a:lnTo>
                  <a:lnTo>
                    <a:pt x="3303" y="920"/>
                  </a:lnTo>
                  <a:lnTo>
                    <a:pt x="3336" y="922"/>
                  </a:lnTo>
                  <a:lnTo>
                    <a:pt x="3371" y="922"/>
                  </a:lnTo>
                  <a:lnTo>
                    <a:pt x="3406" y="920"/>
                  </a:lnTo>
                  <a:lnTo>
                    <a:pt x="3437" y="915"/>
                  </a:lnTo>
                  <a:lnTo>
                    <a:pt x="3468" y="910"/>
                  </a:lnTo>
                  <a:lnTo>
                    <a:pt x="3500" y="902"/>
                  </a:lnTo>
                  <a:lnTo>
                    <a:pt x="3531" y="891"/>
                  </a:lnTo>
                  <a:lnTo>
                    <a:pt x="3562" y="879"/>
                  </a:lnTo>
                  <a:lnTo>
                    <a:pt x="3593" y="865"/>
                  </a:lnTo>
                  <a:lnTo>
                    <a:pt x="3608" y="857"/>
                  </a:lnTo>
                  <a:lnTo>
                    <a:pt x="3623" y="848"/>
                  </a:lnTo>
                  <a:lnTo>
                    <a:pt x="3637" y="838"/>
                  </a:lnTo>
                  <a:lnTo>
                    <a:pt x="3652" y="829"/>
                  </a:lnTo>
                  <a:lnTo>
                    <a:pt x="3665" y="819"/>
                  </a:lnTo>
                  <a:lnTo>
                    <a:pt x="3678" y="809"/>
                  </a:lnTo>
                  <a:lnTo>
                    <a:pt x="3691" y="797"/>
                  </a:lnTo>
                  <a:lnTo>
                    <a:pt x="3703" y="786"/>
                  </a:lnTo>
                  <a:lnTo>
                    <a:pt x="3715" y="773"/>
                  </a:lnTo>
                  <a:lnTo>
                    <a:pt x="3726" y="760"/>
                  </a:lnTo>
                  <a:lnTo>
                    <a:pt x="3738" y="748"/>
                  </a:lnTo>
                  <a:lnTo>
                    <a:pt x="3747" y="734"/>
                  </a:lnTo>
                  <a:lnTo>
                    <a:pt x="3757" y="719"/>
                  </a:lnTo>
                  <a:lnTo>
                    <a:pt x="3765" y="704"/>
                  </a:lnTo>
                  <a:lnTo>
                    <a:pt x="3774" y="689"/>
                  </a:lnTo>
                  <a:lnTo>
                    <a:pt x="3781" y="673"/>
                  </a:lnTo>
                  <a:lnTo>
                    <a:pt x="3788" y="656"/>
                  </a:lnTo>
                  <a:lnTo>
                    <a:pt x="3794" y="640"/>
                  </a:lnTo>
                  <a:lnTo>
                    <a:pt x="3798" y="622"/>
                  </a:lnTo>
                  <a:lnTo>
                    <a:pt x="3803" y="604"/>
                  </a:lnTo>
                  <a:lnTo>
                    <a:pt x="3805" y="588"/>
                  </a:lnTo>
                  <a:lnTo>
                    <a:pt x="3806" y="572"/>
                  </a:lnTo>
                  <a:lnTo>
                    <a:pt x="3808" y="557"/>
                  </a:lnTo>
                  <a:lnTo>
                    <a:pt x="3806" y="541"/>
                  </a:lnTo>
                  <a:lnTo>
                    <a:pt x="3804" y="525"/>
                  </a:lnTo>
                  <a:lnTo>
                    <a:pt x="3802" y="510"/>
                  </a:lnTo>
                  <a:lnTo>
                    <a:pt x="3797" y="494"/>
                  </a:lnTo>
                  <a:lnTo>
                    <a:pt x="3793" y="478"/>
                  </a:lnTo>
                  <a:lnTo>
                    <a:pt x="3787" y="462"/>
                  </a:lnTo>
                  <a:lnTo>
                    <a:pt x="3779" y="446"/>
                  </a:lnTo>
                  <a:lnTo>
                    <a:pt x="3771" y="430"/>
                  </a:lnTo>
                  <a:lnTo>
                    <a:pt x="3762" y="414"/>
                  </a:lnTo>
                  <a:lnTo>
                    <a:pt x="3751" y="398"/>
                  </a:lnTo>
                  <a:lnTo>
                    <a:pt x="3739" y="381"/>
                  </a:lnTo>
                  <a:lnTo>
                    <a:pt x="3726" y="365"/>
                  </a:lnTo>
                  <a:lnTo>
                    <a:pt x="3712" y="349"/>
                  </a:lnTo>
                  <a:lnTo>
                    <a:pt x="3673" y="304"/>
                  </a:lnTo>
                  <a:lnTo>
                    <a:pt x="3634" y="260"/>
                  </a:lnTo>
                  <a:lnTo>
                    <a:pt x="3594" y="217"/>
                  </a:lnTo>
                  <a:lnTo>
                    <a:pt x="3553" y="173"/>
                  </a:lnTo>
                  <a:lnTo>
                    <a:pt x="3512" y="130"/>
                  </a:lnTo>
                  <a:lnTo>
                    <a:pt x="3469" y="87"/>
                  </a:lnTo>
                  <a:lnTo>
                    <a:pt x="3427" y="44"/>
                  </a:lnTo>
                  <a:lnTo>
                    <a:pt x="3384" y="0"/>
                  </a:lnTo>
                  <a:lnTo>
                    <a:pt x="3439" y="0"/>
                  </a:lnTo>
                  <a:lnTo>
                    <a:pt x="3480" y="40"/>
                  </a:lnTo>
                  <a:lnTo>
                    <a:pt x="3519" y="80"/>
                  </a:lnTo>
                  <a:lnTo>
                    <a:pt x="3556" y="120"/>
                  </a:lnTo>
                  <a:lnTo>
                    <a:pt x="3594" y="161"/>
                  </a:lnTo>
                  <a:lnTo>
                    <a:pt x="3632" y="201"/>
                  </a:lnTo>
                  <a:lnTo>
                    <a:pt x="3670" y="241"/>
                  </a:lnTo>
                  <a:lnTo>
                    <a:pt x="3707" y="281"/>
                  </a:lnTo>
                  <a:lnTo>
                    <a:pt x="3742" y="322"/>
                  </a:lnTo>
                  <a:lnTo>
                    <a:pt x="3757" y="341"/>
                  </a:lnTo>
                  <a:lnTo>
                    <a:pt x="3772" y="359"/>
                  </a:lnTo>
                  <a:lnTo>
                    <a:pt x="3785" y="377"/>
                  </a:lnTo>
                  <a:lnTo>
                    <a:pt x="3796" y="396"/>
                  </a:lnTo>
                  <a:lnTo>
                    <a:pt x="3808" y="414"/>
                  </a:lnTo>
                  <a:lnTo>
                    <a:pt x="3817" y="432"/>
                  </a:lnTo>
                  <a:lnTo>
                    <a:pt x="3825" y="450"/>
                  </a:lnTo>
                  <a:lnTo>
                    <a:pt x="3832" y="468"/>
                  </a:lnTo>
                  <a:lnTo>
                    <a:pt x="3836" y="486"/>
                  </a:lnTo>
                  <a:lnTo>
                    <a:pt x="3841" y="504"/>
                  </a:lnTo>
                  <a:lnTo>
                    <a:pt x="3844" y="522"/>
                  </a:lnTo>
                  <a:lnTo>
                    <a:pt x="3845" y="540"/>
                  </a:lnTo>
                  <a:lnTo>
                    <a:pt x="3847" y="557"/>
                  </a:lnTo>
                  <a:lnTo>
                    <a:pt x="3847" y="576"/>
                  </a:lnTo>
                  <a:lnTo>
                    <a:pt x="3844" y="594"/>
                  </a:lnTo>
                  <a:lnTo>
                    <a:pt x="3841" y="611"/>
                  </a:lnTo>
                  <a:lnTo>
                    <a:pt x="3836" y="632"/>
                  </a:lnTo>
                  <a:lnTo>
                    <a:pt x="3832" y="650"/>
                  </a:lnTo>
                  <a:lnTo>
                    <a:pt x="3825" y="670"/>
                  </a:lnTo>
                  <a:lnTo>
                    <a:pt x="3818" y="688"/>
                  </a:lnTo>
                  <a:lnTo>
                    <a:pt x="3810" y="705"/>
                  </a:lnTo>
                  <a:lnTo>
                    <a:pt x="3801" y="723"/>
                  </a:lnTo>
                  <a:lnTo>
                    <a:pt x="3792" y="739"/>
                  </a:lnTo>
                  <a:lnTo>
                    <a:pt x="3781" y="755"/>
                  </a:lnTo>
                  <a:lnTo>
                    <a:pt x="3770" y="770"/>
                  </a:lnTo>
                  <a:lnTo>
                    <a:pt x="3758" y="785"/>
                  </a:lnTo>
                  <a:lnTo>
                    <a:pt x="3746" y="798"/>
                  </a:lnTo>
                  <a:lnTo>
                    <a:pt x="3733" y="812"/>
                  </a:lnTo>
                  <a:lnTo>
                    <a:pt x="3719" y="825"/>
                  </a:lnTo>
                  <a:lnTo>
                    <a:pt x="3706" y="837"/>
                  </a:lnTo>
                  <a:lnTo>
                    <a:pt x="3691" y="849"/>
                  </a:lnTo>
                  <a:lnTo>
                    <a:pt x="3676" y="859"/>
                  </a:lnTo>
                  <a:lnTo>
                    <a:pt x="3661" y="871"/>
                  </a:lnTo>
                  <a:lnTo>
                    <a:pt x="3645" y="880"/>
                  </a:lnTo>
                  <a:lnTo>
                    <a:pt x="3630" y="890"/>
                  </a:lnTo>
                  <a:lnTo>
                    <a:pt x="3613" y="898"/>
                  </a:lnTo>
                  <a:lnTo>
                    <a:pt x="3597" y="906"/>
                  </a:lnTo>
                  <a:lnTo>
                    <a:pt x="3579" y="914"/>
                  </a:lnTo>
                  <a:lnTo>
                    <a:pt x="3563" y="921"/>
                  </a:lnTo>
                  <a:lnTo>
                    <a:pt x="3546" y="928"/>
                  </a:lnTo>
                  <a:lnTo>
                    <a:pt x="3512" y="939"/>
                  </a:lnTo>
                  <a:lnTo>
                    <a:pt x="3477" y="947"/>
                  </a:lnTo>
                  <a:lnTo>
                    <a:pt x="3443" y="954"/>
                  </a:lnTo>
                  <a:lnTo>
                    <a:pt x="3410" y="959"/>
                  </a:lnTo>
                  <a:lnTo>
                    <a:pt x="3395" y="960"/>
                  </a:lnTo>
                  <a:lnTo>
                    <a:pt x="3380" y="961"/>
                  </a:lnTo>
                  <a:lnTo>
                    <a:pt x="3366" y="961"/>
                  </a:lnTo>
                  <a:lnTo>
                    <a:pt x="3351" y="961"/>
                  </a:lnTo>
                  <a:lnTo>
                    <a:pt x="3319" y="961"/>
                  </a:lnTo>
                  <a:lnTo>
                    <a:pt x="3287" y="958"/>
                  </a:lnTo>
                  <a:lnTo>
                    <a:pt x="3256" y="954"/>
                  </a:lnTo>
                  <a:lnTo>
                    <a:pt x="3225" y="949"/>
                  </a:lnTo>
                  <a:lnTo>
                    <a:pt x="3194" y="943"/>
                  </a:lnTo>
                  <a:lnTo>
                    <a:pt x="3163" y="935"/>
                  </a:lnTo>
                  <a:lnTo>
                    <a:pt x="3133" y="926"/>
                  </a:lnTo>
                  <a:lnTo>
                    <a:pt x="3103" y="916"/>
                  </a:lnTo>
                  <a:lnTo>
                    <a:pt x="3075" y="905"/>
                  </a:lnTo>
                  <a:lnTo>
                    <a:pt x="3046" y="893"/>
                  </a:lnTo>
                  <a:lnTo>
                    <a:pt x="3017" y="882"/>
                  </a:lnTo>
                  <a:lnTo>
                    <a:pt x="2989" y="869"/>
                  </a:lnTo>
                  <a:lnTo>
                    <a:pt x="2934" y="842"/>
                  </a:lnTo>
                  <a:lnTo>
                    <a:pt x="2878" y="814"/>
                  </a:lnTo>
                  <a:lnTo>
                    <a:pt x="2842" y="795"/>
                  </a:lnTo>
                  <a:lnTo>
                    <a:pt x="2805" y="774"/>
                  </a:lnTo>
                  <a:lnTo>
                    <a:pt x="2769" y="755"/>
                  </a:lnTo>
                  <a:lnTo>
                    <a:pt x="2734" y="734"/>
                  </a:lnTo>
                  <a:lnTo>
                    <a:pt x="2708" y="719"/>
                  </a:lnTo>
                  <a:lnTo>
                    <a:pt x="2681" y="704"/>
                  </a:lnTo>
                  <a:lnTo>
                    <a:pt x="2655" y="689"/>
                  </a:lnTo>
                  <a:lnTo>
                    <a:pt x="2627" y="674"/>
                  </a:lnTo>
                  <a:lnTo>
                    <a:pt x="2601" y="659"/>
                  </a:lnTo>
                  <a:lnTo>
                    <a:pt x="2573" y="646"/>
                  </a:lnTo>
                  <a:lnTo>
                    <a:pt x="2546" y="632"/>
                  </a:lnTo>
                  <a:lnTo>
                    <a:pt x="2518" y="619"/>
                  </a:lnTo>
                  <a:lnTo>
                    <a:pt x="2500" y="610"/>
                  </a:lnTo>
                  <a:lnTo>
                    <a:pt x="2480" y="602"/>
                  </a:lnTo>
                  <a:lnTo>
                    <a:pt x="2462" y="595"/>
                  </a:lnTo>
                  <a:lnTo>
                    <a:pt x="2444" y="590"/>
                  </a:lnTo>
                  <a:lnTo>
                    <a:pt x="2426" y="584"/>
                  </a:lnTo>
                  <a:lnTo>
                    <a:pt x="2408" y="579"/>
                  </a:lnTo>
                  <a:lnTo>
                    <a:pt x="2391" y="576"/>
                  </a:lnTo>
                  <a:lnTo>
                    <a:pt x="2374" y="573"/>
                  </a:lnTo>
                  <a:lnTo>
                    <a:pt x="2357" y="571"/>
                  </a:lnTo>
                  <a:lnTo>
                    <a:pt x="2339" y="569"/>
                  </a:lnTo>
                  <a:lnTo>
                    <a:pt x="2322" y="569"/>
                  </a:lnTo>
                  <a:lnTo>
                    <a:pt x="2306" y="569"/>
                  </a:lnTo>
                  <a:lnTo>
                    <a:pt x="2289" y="569"/>
                  </a:lnTo>
                  <a:lnTo>
                    <a:pt x="2272" y="571"/>
                  </a:lnTo>
                  <a:lnTo>
                    <a:pt x="2254" y="573"/>
                  </a:lnTo>
                  <a:lnTo>
                    <a:pt x="2238" y="576"/>
                  </a:lnTo>
                  <a:lnTo>
                    <a:pt x="2219" y="580"/>
                  </a:lnTo>
                  <a:lnTo>
                    <a:pt x="2200" y="585"/>
                  </a:lnTo>
                  <a:lnTo>
                    <a:pt x="2181" y="591"/>
                  </a:lnTo>
                  <a:lnTo>
                    <a:pt x="2163" y="596"/>
                  </a:lnTo>
                  <a:lnTo>
                    <a:pt x="2127" y="609"/>
                  </a:lnTo>
                  <a:lnTo>
                    <a:pt x="2092" y="623"/>
                  </a:lnTo>
                  <a:lnTo>
                    <a:pt x="2057" y="639"/>
                  </a:lnTo>
                  <a:lnTo>
                    <a:pt x="2024" y="655"/>
                  </a:lnTo>
                  <a:lnTo>
                    <a:pt x="1989" y="672"/>
                  </a:lnTo>
                  <a:lnTo>
                    <a:pt x="1956" y="689"/>
                  </a:lnTo>
                  <a:lnTo>
                    <a:pt x="1937" y="701"/>
                  </a:lnTo>
                  <a:lnTo>
                    <a:pt x="1916" y="711"/>
                  </a:lnTo>
                  <a:lnTo>
                    <a:pt x="1895" y="721"/>
                  </a:lnTo>
                  <a:lnTo>
                    <a:pt x="1876" y="732"/>
                  </a:lnTo>
                  <a:lnTo>
                    <a:pt x="1846" y="746"/>
                  </a:lnTo>
                  <a:lnTo>
                    <a:pt x="1815" y="758"/>
                  </a:lnTo>
                  <a:lnTo>
                    <a:pt x="1785" y="770"/>
                  </a:lnTo>
                  <a:lnTo>
                    <a:pt x="1754" y="781"/>
                  </a:lnTo>
                  <a:lnTo>
                    <a:pt x="1722" y="790"/>
                  </a:lnTo>
                  <a:lnTo>
                    <a:pt x="1690" y="799"/>
                  </a:lnTo>
                  <a:lnTo>
                    <a:pt x="1658" y="806"/>
                  </a:lnTo>
                  <a:lnTo>
                    <a:pt x="1626" y="813"/>
                  </a:lnTo>
                  <a:lnTo>
                    <a:pt x="1594" y="818"/>
                  </a:lnTo>
                  <a:lnTo>
                    <a:pt x="1560" y="822"/>
                  </a:lnTo>
                  <a:lnTo>
                    <a:pt x="1526" y="826"/>
                  </a:lnTo>
                  <a:lnTo>
                    <a:pt x="1493" y="828"/>
                  </a:lnTo>
                  <a:lnTo>
                    <a:pt x="1458" y="829"/>
                  </a:lnTo>
                  <a:lnTo>
                    <a:pt x="1424" y="828"/>
                  </a:lnTo>
                  <a:lnTo>
                    <a:pt x="1389" y="827"/>
                  </a:lnTo>
                  <a:lnTo>
                    <a:pt x="1354" y="825"/>
                  </a:lnTo>
                  <a:lnTo>
                    <a:pt x="1324" y="822"/>
                  </a:lnTo>
                  <a:lnTo>
                    <a:pt x="1294" y="819"/>
                  </a:lnTo>
                  <a:lnTo>
                    <a:pt x="1264" y="815"/>
                  </a:lnTo>
                  <a:lnTo>
                    <a:pt x="1235" y="812"/>
                  </a:lnTo>
                  <a:lnTo>
                    <a:pt x="1205" y="809"/>
                  </a:lnTo>
                  <a:lnTo>
                    <a:pt x="1175" y="805"/>
                  </a:lnTo>
                  <a:lnTo>
                    <a:pt x="1146" y="801"/>
                  </a:lnTo>
                  <a:lnTo>
                    <a:pt x="1116" y="796"/>
                  </a:lnTo>
                  <a:lnTo>
                    <a:pt x="1091" y="793"/>
                  </a:lnTo>
                  <a:lnTo>
                    <a:pt x="1065" y="789"/>
                  </a:lnTo>
                  <a:lnTo>
                    <a:pt x="1040" y="786"/>
                  </a:lnTo>
                  <a:lnTo>
                    <a:pt x="1013" y="782"/>
                  </a:lnTo>
                  <a:lnTo>
                    <a:pt x="987" y="779"/>
                  </a:lnTo>
                  <a:lnTo>
                    <a:pt x="962" y="776"/>
                  </a:lnTo>
                  <a:lnTo>
                    <a:pt x="935" y="773"/>
                  </a:lnTo>
                  <a:lnTo>
                    <a:pt x="909" y="771"/>
                  </a:lnTo>
                  <a:lnTo>
                    <a:pt x="874" y="767"/>
                  </a:lnTo>
                  <a:lnTo>
                    <a:pt x="840" y="765"/>
                  </a:lnTo>
                  <a:lnTo>
                    <a:pt x="806" y="762"/>
                  </a:lnTo>
                  <a:lnTo>
                    <a:pt x="771" y="759"/>
                  </a:lnTo>
                  <a:lnTo>
                    <a:pt x="738" y="757"/>
                  </a:lnTo>
                  <a:lnTo>
                    <a:pt x="703" y="755"/>
                  </a:lnTo>
                  <a:lnTo>
                    <a:pt x="669" y="752"/>
                  </a:lnTo>
                  <a:lnTo>
                    <a:pt x="635" y="750"/>
                  </a:lnTo>
                  <a:lnTo>
                    <a:pt x="603" y="748"/>
                  </a:lnTo>
                  <a:lnTo>
                    <a:pt x="569" y="747"/>
                  </a:lnTo>
                  <a:lnTo>
                    <a:pt x="536" y="744"/>
                  </a:lnTo>
                  <a:lnTo>
                    <a:pt x="503" y="742"/>
                  </a:lnTo>
                  <a:lnTo>
                    <a:pt x="469" y="739"/>
                  </a:lnTo>
                  <a:lnTo>
                    <a:pt x="436" y="736"/>
                  </a:lnTo>
                  <a:lnTo>
                    <a:pt x="403" y="734"/>
                  </a:lnTo>
                  <a:lnTo>
                    <a:pt x="371" y="731"/>
                  </a:lnTo>
                  <a:lnTo>
                    <a:pt x="354" y="729"/>
                  </a:lnTo>
                  <a:lnTo>
                    <a:pt x="339" y="727"/>
                  </a:lnTo>
                  <a:lnTo>
                    <a:pt x="323" y="724"/>
                  </a:lnTo>
                  <a:lnTo>
                    <a:pt x="307" y="720"/>
                  </a:lnTo>
                  <a:lnTo>
                    <a:pt x="276" y="711"/>
                  </a:lnTo>
                  <a:lnTo>
                    <a:pt x="246" y="701"/>
                  </a:lnTo>
                  <a:lnTo>
                    <a:pt x="217" y="688"/>
                  </a:lnTo>
                  <a:lnTo>
                    <a:pt x="190" y="673"/>
                  </a:lnTo>
                  <a:lnTo>
                    <a:pt x="163" y="657"/>
                  </a:lnTo>
                  <a:lnTo>
                    <a:pt x="139" y="639"/>
                  </a:lnTo>
                  <a:lnTo>
                    <a:pt x="115" y="619"/>
                  </a:lnTo>
                  <a:lnTo>
                    <a:pt x="94" y="599"/>
                  </a:lnTo>
                  <a:lnTo>
                    <a:pt x="84" y="588"/>
                  </a:lnTo>
                  <a:lnTo>
                    <a:pt x="75" y="577"/>
                  </a:lnTo>
                  <a:lnTo>
                    <a:pt x="66" y="565"/>
                  </a:lnTo>
                  <a:lnTo>
                    <a:pt x="58" y="554"/>
                  </a:lnTo>
                  <a:lnTo>
                    <a:pt x="50" y="541"/>
                  </a:lnTo>
                  <a:lnTo>
                    <a:pt x="43" y="529"/>
                  </a:lnTo>
                  <a:lnTo>
                    <a:pt x="36" y="517"/>
                  </a:lnTo>
                  <a:lnTo>
                    <a:pt x="30" y="505"/>
                  </a:lnTo>
                  <a:lnTo>
                    <a:pt x="24" y="491"/>
                  </a:lnTo>
                  <a:lnTo>
                    <a:pt x="20" y="478"/>
                  </a:lnTo>
                  <a:lnTo>
                    <a:pt x="16" y="465"/>
                  </a:lnTo>
                  <a:lnTo>
                    <a:pt x="13" y="452"/>
                  </a:lnTo>
                  <a:lnTo>
                    <a:pt x="7" y="419"/>
                  </a:lnTo>
                  <a:lnTo>
                    <a:pt x="3" y="385"/>
                  </a:lnTo>
                  <a:lnTo>
                    <a:pt x="0" y="350"/>
                  </a:lnTo>
                  <a:lnTo>
                    <a:pt x="0" y="314"/>
                  </a:lnTo>
                  <a:lnTo>
                    <a:pt x="3" y="278"/>
                  </a:lnTo>
                  <a:lnTo>
                    <a:pt x="7" y="240"/>
                  </a:lnTo>
                  <a:lnTo>
                    <a:pt x="13" y="201"/>
                  </a:lnTo>
                  <a:lnTo>
                    <a:pt x="21" y="159"/>
                  </a:lnTo>
                  <a:lnTo>
                    <a:pt x="31" y="118"/>
                  </a:lnTo>
                  <a:lnTo>
                    <a:pt x="43" y="78"/>
                  </a:lnTo>
                  <a:lnTo>
                    <a:pt x="55" y="39"/>
                  </a:lnTo>
                  <a:lnTo>
                    <a:pt x="69" y="0"/>
                  </a:lnTo>
                  <a:lnTo>
                    <a:pt x="112" y="0"/>
                  </a:lnTo>
                  <a:lnTo>
                    <a:pt x="96" y="41"/>
                  </a:lnTo>
                  <a:lnTo>
                    <a:pt x="82" y="83"/>
                  </a:lnTo>
                  <a:lnTo>
                    <a:pt x="70" y="125"/>
                  </a:lnTo>
                  <a:lnTo>
                    <a:pt x="60" y="167"/>
                  </a:lnTo>
                  <a:lnTo>
                    <a:pt x="52" y="206"/>
                  </a:lnTo>
                  <a:lnTo>
                    <a:pt x="46" y="244"/>
                  </a:lnTo>
                  <a:lnTo>
                    <a:pt x="42" y="280"/>
                  </a:lnTo>
                  <a:lnTo>
                    <a:pt x="40" y="314"/>
                  </a:lnTo>
                  <a:lnTo>
                    <a:pt x="40" y="349"/>
                  </a:lnTo>
                  <a:lnTo>
                    <a:pt x="42" y="381"/>
                  </a:lnTo>
                  <a:lnTo>
                    <a:pt x="45" y="412"/>
                  </a:lnTo>
                  <a:lnTo>
                    <a:pt x="51" y="443"/>
                  </a:lnTo>
                  <a:lnTo>
                    <a:pt x="54" y="455"/>
                  </a:lnTo>
                  <a:lnTo>
                    <a:pt x="58" y="467"/>
                  </a:lnTo>
                  <a:lnTo>
                    <a:pt x="62" y="478"/>
                  </a:lnTo>
                  <a:lnTo>
                    <a:pt x="67" y="490"/>
                  </a:lnTo>
                  <a:lnTo>
                    <a:pt x="73" y="501"/>
                  </a:lnTo>
                  <a:lnTo>
                    <a:pt x="78" y="513"/>
                  </a:lnTo>
                  <a:lnTo>
                    <a:pt x="84" y="523"/>
                  </a:lnTo>
                  <a:lnTo>
                    <a:pt x="91" y="533"/>
                  </a:lnTo>
                  <a:lnTo>
                    <a:pt x="107" y="554"/>
                  </a:lnTo>
                  <a:lnTo>
                    <a:pt x="124" y="573"/>
                  </a:lnTo>
                  <a:lnTo>
                    <a:pt x="144" y="593"/>
                  </a:lnTo>
                  <a:lnTo>
                    <a:pt x="164" y="610"/>
                  </a:lnTo>
                  <a:lnTo>
                    <a:pt x="187" y="626"/>
                  </a:lnTo>
                  <a:lnTo>
                    <a:pt x="210" y="640"/>
                  </a:lnTo>
                  <a:lnTo>
                    <a:pt x="235" y="654"/>
                  </a:lnTo>
                  <a:lnTo>
                    <a:pt x="262" y="665"/>
                  </a:lnTo>
                  <a:lnTo>
                    <a:pt x="288" y="674"/>
                  </a:lnTo>
                  <a:lnTo>
                    <a:pt x="317" y="682"/>
                  </a:lnTo>
                  <a:lnTo>
                    <a:pt x="344" y="688"/>
                  </a:lnTo>
                  <a:lnTo>
                    <a:pt x="374" y="692"/>
                  </a:lnTo>
                  <a:lnTo>
                    <a:pt x="406" y="695"/>
                  </a:lnTo>
                  <a:lnTo>
                    <a:pt x="440" y="697"/>
                  </a:lnTo>
                  <a:lnTo>
                    <a:pt x="473" y="700"/>
                  </a:lnTo>
                  <a:lnTo>
                    <a:pt x="506" y="702"/>
                  </a:lnTo>
                  <a:lnTo>
                    <a:pt x="539" y="704"/>
                  </a:lnTo>
                  <a:lnTo>
                    <a:pt x="573" y="707"/>
                  </a:lnTo>
                  <a:lnTo>
                    <a:pt x="605" y="709"/>
                  </a:lnTo>
                  <a:lnTo>
                    <a:pt x="638" y="711"/>
                  </a:lnTo>
                  <a:lnTo>
                    <a:pt x="671" y="713"/>
                  </a:lnTo>
                  <a:lnTo>
                    <a:pt x="706" y="716"/>
                  </a:lnTo>
                  <a:lnTo>
                    <a:pt x="740" y="718"/>
                  </a:lnTo>
                  <a:lnTo>
                    <a:pt x="775" y="720"/>
                  </a:lnTo>
                  <a:lnTo>
                    <a:pt x="809" y="723"/>
                  </a:lnTo>
                  <a:lnTo>
                    <a:pt x="843" y="725"/>
                  </a:lnTo>
                  <a:lnTo>
                    <a:pt x="878" y="728"/>
                  </a:lnTo>
                  <a:lnTo>
                    <a:pt x="912" y="732"/>
                  </a:lnTo>
                  <a:lnTo>
                    <a:pt x="939" y="734"/>
                  </a:lnTo>
                  <a:lnTo>
                    <a:pt x="965" y="737"/>
                  </a:lnTo>
                  <a:lnTo>
                    <a:pt x="991" y="740"/>
                  </a:lnTo>
                  <a:lnTo>
                    <a:pt x="1018" y="743"/>
                  </a:lnTo>
                  <a:lnTo>
                    <a:pt x="1044" y="747"/>
                  </a:lnTo>
                  <a:lnTo>
                    <a:pt x="1071" y="750"/>
                  </a:lnTo>
                  <a:lnTo>
                    <a:pt x="1097" y="754"/>
                  </a:lnTo>
                  <a:lnTo>
                    <a:pt x="1122" y="757"/>
                  </a:lnTo>
                  <a:lnTo>
                    <a:pt x="1151" y="762"/>
                  </a:lnTo>
                  <a:lnTo>
                    <a:pt x="1181" y="765"/>
                  </a:lnTo>
                  <a:lnTo>
                    <a:pt x="1209" y="770"/>
                  </a:lnTo>
                  <a:lnTo>
                    <a:pt x="1239" y="773"/>
                  </a:lnTo>
                  <a:lnTo>
                    <a:pt x="1269" y="776"/>
                  </a:lnTo>
                  <a:lnTo>
                    <a:pt x="1298" y="780"/>
                  </a:lnTo>
                  <a:lnTo>
                    <a:pt x="1328" y="783"/>
                  </a:lnTo>
                  <a:lnTo>
                    <a:pt x="1357" y="786"/>
                  </a:lnTo>
                  <a:lnTo>
                    <a:pt x="1392" y="788"/>
                  </a:lnTo>
                  <a:lnTo>
                    <a:pt x="1425" y="789"/>
                  </a:lnTo>
                  <a:lnTo>
                    <a:pt x="1458" y="789"/>
                  </a:lnTo>
                  <a:lnTo>
                    <a:pt x="1492" y="789"/>
                  </a:lnTo>
                  <a:lnTo>
                    <a:pt x="1524" y="787"/>
                  </a:lnTo>
                  <a:lnTo>
                    <a:pt x="1556" y="783"/>
                  </a:lnTo>
                  <a:lnTo>
                    <a:pt x="1588" y="780"/>
                  </a:lnTo>
                  <a:lnTo>
                    <a:pt x="1619" y="774"/>
                  </a:lnTo>
                  <a:lnTo>
                    <a:pt x="1650" y="768"/>
                  </a:lnTo>
                  <a:lnTo>
                    <a:pt x="1681" y="762"/>
                  </a:lnTo>
                  <a:lnTo>
                    <a:pt x="1711" y="754"/>
                  </a:lnTo>
                  <a:lnTo>
                    <a:pt x="1740" y="744"/>
                  </a:lnTo>
                  <a:lnTo>
                    <a:pt x="1770" y="734"/>
                  </a:lnTo>
                  <a:lnTo>
                    <a:pt x="1800" y="723"/>
                  </a:lnTo>
                  <a:lnTo>
                    <a:pt x="1829" y="710"/>
                  </a:lnTo>
                  <a:lnTo>
                    <a:pt x="1859" y="696"/>
                  </a:lnTo>
                  <a:lnTo>
                    <a:pt x="1878" y="686"/>
                  </a:lnTo>
                  <a:lnTo>
                    <a:pt x="1899" y="676"/>
                  </a:lnTo>
                  <a:lnTo>
                    <a:pt x="1918" y="665"/>
                  </a:lnTo>
                  <a:lnTo>
                    <a:pt x="1939" y="655"/>
                  </a:lnTo>
                  <a:lnTo>
                    <a:pt x="1972" y="637"/>
                  </a:lnTo>
                  <a:lnTo>
                    <a:pt x="2007" y="619"/>
                  </a:lnTo>
                  <a:lnTo>
                    <a:pt x="2042" y="602"/>
                  </a:lnTo>
                  <a:lnTo>
                    <a:pt x="2078" y="586"/>
                  </a:lnTo>
                  <a:lnTo>
                    <a:pt x="2114" y="571"/>
                  </a:lnTo>
                  <a:lnTo>
                    <a:pt x="2152" y="559"/>
                  </a:lnTo>
                  <a:lnTo>
                    <a:pt x="2171" y="552"/>
                  </a:lnTo>
                  <a:lnTo>
                    <a:pt x="2190" y="547"/>
                  </a:lnTo>
                  <a:lnTo>
                    <a:pt x="2210" y="541"/>
                  </a:lnTo>
                  <a:lnTo>
                    <a:pt x="2230" y="538"/>
                  </a:lnTo>
                  <a:lnTo>
                    <a:pt x="2252" y="533"/>
                  </a:lnTo>
                  <a:lnTo>
                    <a:pt x="2273" y="531"/>
                  </a:lnTo>
                  <a:lnTo>
                    <a:pt x="2295" y="530"/>
                  </a:lnTo>
                  <a:lnTo>
                    <a:pt x="2315" y="5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1" name="Freeform 49">
              <a:extLst>
                <a:ext uri="{FF2B5EF4-FFF2-40B4-BE49-F238E27FC236}">
                  <a16:creationId xmlns:a16="http://schemas.microsoft.com/office/drawing/2014/main" id="{9F62E090-0E0A-4F8D-BD59-505BC2E99529}"/>
                </a:ext>
              </a:extLst>
            </p:cNvPr>
            <p:cNvSpPr>
              <a:spLocks/>
            </p:cNvSpPr>
            <p:nvPr userDrawn="1"/>
          </p:nvSpPr>
          <p:spPr bwMode="auto">
            <a:xfrm>
              <a:off x="4132586" y="2"/>
              <a:ext cx="902613" cy="204716"/>
            </a:xfrm>
            <a:custGeom>
              <a:avLst/>
              <a:gdLst>
                <a:gd name="T0" fmla="*/ 115 w 1360"/>
                <a:gd name="T1" fmla="*/ 31 h 306"/>
                <a:gd name="T2" fmla="*/ 209 w 1360"/>
                <a:gd name="T3" fmla="*/ 88 h 306"/>
                <a:gd name="T4" fmla="*/ 308 w 1360"/>
                <a:gd name="T5" fmla="*/ 142 h 306"/>
                <a:gd name="T6" fmla="*/ 409 w 1360"/>
                <a:gd name="T7" fmla="*/ 192 h 306"/>
                <a:gd name="T8" fmla="*/ 495 w 1360"/>
                <a:gd name="T9" fmla="*/ 229 h 306"/>
                <a:gd name="T10" fmla="*/ 564 w 1360"/>
                <a:gd name="T11" fmla="*/ 250 h 306"/>
                <a:gd name="T12" fmla="*/ 632 w 1360"/>
                <a:gd name="T13" fmla="*/ 263 h 306"/>
                <a:gd name="T14" fmla="*/ 701 w 1360"/>
                <a:gd name="T15" fmla="*/ 267 h 306"/>
                <a:gd name="T16" fmla="*/ 770 w 1360"/>
                <a:gd name="T17" fmla="*/ 262 h 306"/>
                <a:gd name="T18" fmla="*/ 840 w 1360"/>
                <a:gd name="T19" fmla="*/ 248 h 306"/>
                <a:gd name="T20" fmla="*/ 911 w 1360"/>
                <a:gd name="T21" fmla="*/ 225 h 306"/>
                <a:gd name="T22" fmla="*/ 983 w 1360"/>
                <a:gd name="T23" fmla="*/ 193 h 306"/>
                <a:gd name="T24" fmla="*/ 1057 w 1360"/>
                <a:gd name="T25" fmla="*/ 154 h 306"/>
                <a:gd name="T26" fmla="*/ 1127 w 1360"/>
                <a:gd name="T27" fmla="*/ 112 h 306"/>
                <a:gd name="T28" fmla="*/ 1196 w 1360"/>
                <a:gd name="T29" fmla="*/ 69 h 306"/>
                <a:gd name="T30" fmla="*/ 1262 w 1360"/>
                <a:gd name="T31" fmla="*/ 23 h 306"/>
                <a:gd name="T32" fmla="*/ 1360 w 1360"/>
                <a:gd name="T33" fmla="*/ 0 h 306"/>
                <a:gd name="T34" fmla="*/ 1284 w 1360"/>
                <a:gd name="T35" fmla="*/ 56 h 306"/>
                <a:gd name="T36" fmla="*/ 1206 w 1360"/>
                <a:gd name="T37" fmla="*/ 109 h 306"/>
                <a:gd name="T38" fmla="*/ 1123 w 1360"/>
                <a:gd name="T39" fmla="*/ 159 h 306"/>
                <a:gd name="T40" fmla="*/ 1040 w 1360"/>
                <a:gd name="T41" fmla="*/ 209 h 306"/>
                <a:gd name="T42" fmla="*/ 995 w 1360"/>
                <a:gd name="T43" fmla="*/ 232 h 306"/>
                <a:gd name="T44" fmla="*/ 951 w 1360"/>
                <a:gd name="T45" fmla="*/ 251 h 306"/>
                <a:gd name="T46" fmla="*/ 908 w 1360"/>
                <a:gd name="T47" fmla="*/ 268 h 306"/>
                <a:gd name="T48" fmla="*/ 865 w 1360"/>
                <a:gd name="T49" fmla="*/ 282 h 306"/>
                <a:gd name="T50" fmla="*/ 823 w 1360"/>
                <a:gd name="T51" fmla="*/ 292 h 306"/>
                <a:gd name="T52" fmla="*/ 780 w 1360"/>
                <a:gd name="T53" fmla="*/ 301 h 306"/>
                <a:gd name="T54" fmla="*/ 738 w 1360"/>
                <a:gd name="T55" fmla="*/ 305 h 306"/>
                <a:gd name="T56" fmla="*/ 697 w 1360"/>
                <a:gd name="T57" fmla="*/ 306 h 306"/>
                <a:gd name="T58" fmla="*/ 634 w 1360"/>
                <a:gd name="T59" fmla="*/ 303 h 306"/>
                <a:gd name="T60" fmla="*/ 570 w 1360"/>
                <a:gd name="T61" fmla="*/ 292 h 306"/>
                <a:gd name="T62" fmla="*/ 507 w 1360"/>
                <a:gd name="T63" fmla="*/ 275 h 306"/>
                <a:gd name="T64" fmla="*/ 444 w 1360"/>
                <a:gd name="T65" fmla="*/ 251 h 306"/>
                <a:gd name="T66" fmla="*/ 327 w 1360"/>
                <a:gd name="T67" fmla="*/ 197 h 306"/>
                <a:gd name="T68" fmla="*/ 214 w 1360"/>
                <a:gd name="T69" fmla="*/ 136 h 306"/>
                <a:gd name="T70" fmla="*/ 105 w 1360"/>
                <a:gd name="T71" fmla="*/ 71 h 306"/>
                <a:gd name="T72" fmla="*/ 0 w 1360"/>
                <a:gd name="T7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0" h="306">
                  <a:moveTo>
                    <a:pt x="69" y="0"/>
                  </a:moveTo>
                  <a:lnTo>
                    <a:pt x="115" y="31"/>
                  </a:lnTo>
                  <a:lnTo>
                    <a:pt x="162" y="60"/>
                  </a:lnTo>
                  <a:lnTo>
                    <a:pt x="209" y="88"/>
                  </a:lnTo>
                  <a:lnTo>
                    <a:pt x="258" y="116"/>
                  </a:lnTo>
                  <a:lnTo>
                    <a:pt x="308" y="142"/>
                  </a:lnTo>
                  <a:lnTo>
                    <a:pt x="357" y="167"/>
                  </a:lnTo>
                  <a:lnTo>
                    <a:pt x="409" y="192"/>
                  </a:lnTo>
                  <a:lnTo>
                    <a:pt x="460" y="216"/>
                  </a:lnTo>
                  <a:lnTo>
                    <a:pt x="495" y="229"/>
                  </a:lnTo>
                  <a:lnTo>
                    <a:pt x="529" y="241"/>
                  </a:lnTo>
                  <a:lnTo>
                    <a:pt x="564" y="250"/>
                  </a:lnTo>
                  <a:lnTo>
                    <a:pt x="598" y="258"/>
                  </a:lnTo>
                  <a:lnTo>
                    <a:pt x="632" y="263"/>
                  </a:lnTo>
                  <a:lnTo>
                    <a:pt x="667" y="266"/>
                  </a:lnTo>
                  <a:lnTo>
                    <a:pt x="701" y="267"/>
                  </a:lnTo>
                  <a:lnTo>
                    <a:pt x="736" y="265"/>
                  </a:lnTo>
                  <a:lnTo>
                    <a:pt x="770" y="262"/>
                  </a:lnTo>
                  <a:lnTo>
                    <a:pt x="806" y="256"/>
                  </a:lnTo>
                  <a:lnTo>
                    <a:pt x="840" y="248"/>
                  </a:lnTo>
                  <a:lnTo>
                    <a:pt x="876" y="237"/>
                  </a:lnTo>
                  <a:lnTo>
                    <a:pt x="911" y="225"/>
                  </a:lnTo>
                  <a:lnTo>
                    <a:pt x="948" y="210"/>
                  </a:lnTo>
                  <a:lnTo>
                    <a:pt x="983" y="193"/>
                  </a:lnTo>
                  <a:lnTo>
                    <a:pt x="1020" y="173"/>
                  </a:lnTo>
                  <a:lnTo>
                    <a:pt x="1057" y="154"/>
                  </a:lnTo>
                  <a:lnTo>
                    <a:pt x="1092" y="133"/>
                  </a:lnTo>
                  <a:lnTo>
                    <a:pt x="1127" y="112"/>
                  </a:lnTo>
                  <a:lnTo>
                    <a:pt x="1161" y="91"/>
                  </a:lnTo>
                  <a:lnTo>
                    <a:pt x="1196" y="69"/>
                  </a:lnTo>
                  <a:lnTo>
                    <a:pt x="1229" y="46"/>
                  </a:lnTo>
                  <a:lnTo>
                    <a:pt x="1262" y="23"/>
                  </a:lnTo>
                  <a:lnTo>
                    <a:pt x="1294" y="0"/>
                  </a:lnTo>
                  <a:lnTo>
                    <a:pt x="1360" y="0"/>
                  </a:lnTo>
                  <a:lnTo>
                    <a:pt x="1323" y="29"/>
                  </a:lnTo>
                  <a:lnTo>
                    <a:pt x="1284" y="56"/>
                  </a:lnTo>
                  <a:lnTo>
                    <a:pt x="1245" y="83"/>
                  </a:lnTo>
                  <a:lnTo>
                    <a:pt x="1206" y="109"/>
                  </a:lnTo>
                  <a:lnTo>
                    <a:pt x="1165" y="134"/>
                  </a:lnTo>
                  <a:lnTo>
                    <a:pt x="1123" y="159"/>
                  </a:lnTo>
                  <a:lnTo>
                    <a:pt x="1082" y="185"/>
                  </a:lnTo>
                  <a:lnTo>
                    <a:pt x="1040" y="209"/>
                  </a:lnTo>
                  <a:lnTo>
                    <a:pt x="1018" y="220"/>
                  </a:lnTo>
                  <a:lnTo>
                    <a:pt x="995" y="232"/>
                  </a:lnTo>
                  <a:lnTo>
                    <a:pt x="973" y="242"/>
                  </a:lnTo>
                  <a:lnTo>
                    <a:pt x="951" y="251"/>
                  </a:lnTo>
                  <a:lnTo>
                    <a:pt x="929" y="260"/>
                  </a:lnTo>
                  <a:lnTo>
                    <a:pt x="908" y="268"/>
                  </a:lnTo>
                  <a:lnTo>
                    <a:pt x="886" y="275"/>
                  </a:lnTo>
                  <a:lnTo>
                    <a:pt x="865" y="282"/>
                  </a:lnTo>
                  <a:lnTo>
                    <a:pt x="843" y="288"/>
                  </a:lnTo>
                  <a:lnTo>
                    <a:pt x="823" y="292"/>
                  </a:lnTo>
                  <a:lnTo>
                    <a:pt x="801" y="297"/>
                  </a:lnTo>
                  <a:lnTo>
                    <a:pt x="780" y="301"/>
                  </a:lnTo>
                  <a:lnTo>
                    <a:pt x="759" y="303"/>
                  </a:lnTo>
                  <a:lnTo>
                    <a:pt x="738" y="305"/>
                  </a:lnTo>
                  <a:lnTo>
                    <a:pt x="717" y="306"/>
                  </a:lnTo>
                  <a:lnTo>
                    <a:pt x="697" y="306"/>
                  </a:lnTo>
                  <a:lnTo>
                    <a:pt x="664" y="305"/>
                  </a:lnTo>
                  <a:lnTo>
                    <a:pt x="634" y="303"/>
                  </a:lnTo>
                  <a:lnTo>
                    <a:pt x="603" y="298"/>
                  </a:lnTo>
                  <a:lnTo>
                    <a:pt x="570" y="292"/>
                  </a:lnTo>
                  <a:lnTo>
                    <a:pt x="539" y="284"/>
                  </a:lnTo>
                  <a:lnTo>
                    <a:pt x="507" y="275"/>
                  </a:lnTo>
                  <a:lnTo>
                    <a:pt x="476" y="264"/>
                  </a:lnTo>
                  <a:lnTo>
                    <a:pt x="444" y="251"/>
                  </a:lnTo>
                  <a:lnTo>
                    <a:pt x="386" y="225"/>
                  </a:lnTo>
                  <a:lnTo>
                    <a:pt x="327" y="197"/>
                  </a:lnTo>
                  <a:lnTo>
                    <a:pt x="270" y="167"/>
                  </a:lnTo>
                  <a:lnTo>
                    <a:pt x="214" y="136"/>
                  </a:lnTo>
                  <a:lnTo>
                    <a:pt x="159" y="104"/>
                  </a:lnTo>
                  <a:lnTo>
                    <a:pt x="105" y="71"/>
                  </a:lnTo>
                  <a:lnTo>
                    <a:pt x="52" y="37"/>
                  </a:lnTo>
                  <a:lnTo>
                    <a:pt x="0" y="0"/>
                  </a:lnTo>
                  <a:lnTo>
                    <a:pt x="69"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2" name="Freeform 50">
              <a:extLst>
                <a:ext uri="{FF2B5EF4-FFF2-40B4-BE49-F238E27FC236}">
                  <a16:creationId xmlns:a16="http://schemas.microsoft.com/office/drawing/2014/main" id="{343612E1-CDF0-48FC-ACB6-91093B633291}"/>
                </a:ext>
              </a:extLst>
            </p:cNvPr>
            <p:cNvSpPr>
              <a:spLocks noEditPoints="1"/>
            </p:cNvSpPr>
            <p:nvPr userDrawn="1"/>
          </p:nvSpPr>
          <p:spPr bwMode="auto">
            <a:xfrm>
              <a:off x="-3615" y="2"/>
              <a:ext cx="3456915" cy="1279478"/>
            </a:xfrm>
            <a:custGeom>
              <a:avLst/>
              <a:gdLst>
                <a:gd name="T0" fmla="*/ 1619 w 5198"/>
                <a:gd name="T1" fmla="*/ 1203 h 1925"/>
                <a:gd name="T2" fmla="*/ 1840 w 5198"/>
                <a:gd name="T3" fmla="*/ 1318 h 1925"/>
                <a:gd name="T4" fmla="*/ 1986 w 5198"/>
                <a:gd name="T5" fmla="*/ 1513 h 1925"/>
                <a:gd name="T6" fmla="*/ 2100 w 5198"/>
                <a:gd name="T7" fmla="*/ 1711 h 1925"/>
                <a:gd name="T8" fmla="*/ 2225 w 5198"/>
                <a:gd name="T9" fmla="*/ 1813 h 1925"/>
                <a:gd name="T10" fmla="*/ 2384 w 5198"/>
                <a:gd name="T11" fmla="*/ 1845 h 1925"/>
                <a:gd name="T12" fmla="*/ 2544 w 5198"/>
                <a:gd name="T13" fmla="*/ 1817 h 1925"/>
                <a:gd name="T14" fmla="*/ 2729 w 5198"/>
                <a:gd name="T15" fmla="*/ 1716 h 1925"/>
                <a:gd name="T16" fmla="*/ 2914 w 5198"/>
                <a:gd name="T17" fmla="*/ 1538 h 1925"/>
                <a:gd name="T18" fmla="*/ 3105 w 5198"/>
                <a:gd name="T19" fmla="*/ 1343 h 1925"/>
                <a:gd name="T20" fmla="*/ 3246 w 5198"/>
                <a:gd name="T21" fmla="*/ 1272 h 1925"/>
                <a:gd name="T22" fmla="*/ 3406 w 5198"/>
                <a:gd name="T23" fmla="*/ 1257 h 1925"/>
                <a:gd name="T24" fmla="*/ 3733 w 5198"/>
                <a:gd name="T25" fmla="*/ 1363 h 1925"/>
                <a:gd name="T26" fmla="*/ 3986 w 5198"/>
                <a:gd name="T27" fmla="*/ 1461 h 1925"/>
                <a:gd name="T28" fmla="*/ 4311 w 5198"/>
                <a:gd name="T29" fmla="*/ 1468 h 1925"/>
                <a:gd name="T30" fmla="*/ 4639 w 5198"/>
                <a:gd name="T31" fmla="*/ 1282 h 1925"/>
                <a:gd name="T32" fmla="*/ 4944 w 5198"/>
                <a:gd name="T33" fmla="*/ 953 h 1925"/>
                <a:gd name="T34" fmla="*/ 5096 w 5198"/>
                <a:gd name="T35" fmla="*/ 680 h 1925"/>
                <a:gd name="T36" fmla="*/ 5118 w 5198"/>
                <a:gd name="T37" fmla="*/ 510 h 1925"/>
                <a:gd name="T38" fmla="*/ 5071 w 5198"/>
                <a:gd name="T39" fmla="*/ 344 h 1925"/>
                <a:gd name="T40" fmla="*/ 4956 w 5198"/>
                <a:gd name="T41" fmla="*/ 181 h 1925"/>
                <a:gd name="T42" fmla="*/ 4983 w 5198"/>
                <a:gd name="T43" fmla="*/ 95 h 1925"/>
                <a:gd name="T44" fmla="*/ 5133 w 5198"/>
                <a:gd name="T45" fmla="*/ 292 h 1925"/>
                <a:gd name="T46" fmla="*/ 5195 w 5198"/>
                <a:gd name="T47" fmla="*/ 484 h 1925"/>
                <a:gd name="T48" fmla="*/ 5178 w 5198"/>
                <a:gd name="T49" fmla="*/ 681 h 1925"/>
                <a:gd name="T50" fmla="*/ 5039 w 5198"/>
                <a:gd name="T51" fmla="*/ 955 h 1925"/>
                <a:gd name="T52" fmla="*/ 4728 w 5198"/>
                <a:gd name="T53" fmla="*/ 1310 h 1925"/>
                <a:gd name="T54" fmla="*/ 4467 w 5198"/>
                <a:gd name="T55" fmla="*/ 1492 h 1925"/>
                <a:gd name="T56" fmla="*/ 4290 w 5198"/>
                <a:gd name="T57" fmla="*/ 1554 h 1925"/>
                <a:gd name="T58" fmla="*/ 4108 w 5198"/>
                <a:gd name="T59" fmla="*/ 1564 h 1925"/>
                <a:gd name="T60" fmla="*/ 3923 w 5198"/>
                <a:gd name="T61" fmla="*/ 1523 h 1925"/>
                <a:gd name="T62" fmla="*/ 3665 w 5198"/>
                <a:gd name="T63" fmla="*/ 1420 h 1925"/>
                <a:gd name="T64" fmla="*/ 3375 w 5198"/>
                <a:gd name="T65" fmla="*/ 1334 h 1925"/>
                <a:gd name="T66" fmla="*/ 3152 w 5198"/>
                <a:gd name="T67" fmla="*/ 1406 h 1925"/>
                <a:gd name="T68" fmla="*/ 2929 w 5198"/>
                <a:gd name="T69" fmla="*/ 1639 h 1925"/>
                <a:gd name="T70" fmla="*/ 2729 w 5198"/>
                <a:gd name="T71" fmla="*/ 1811 h 1925"/>
                <a:gd name="T72" fmla="*/ 2497 w 5198"/>
                <a:gd name="T73" fmla="*/ 1913 h 1925"/>
                <a:gd name="T74" fmla="*/ 2236 w 5198"/>
                <a:gd name="T75" fmla="*/ 1902 h 1925"/>
                <a:gd name="T76" fmla="*/ 2029 w 5198"/>
                <a:gd name="T77" fmla="*/ 1747 h 1925"/>
                <a:gd name="T78" fmla="*/ 1907 w 5198"/>
                <a:gd name="T79" fmla="*/ 1533 h 1925"/>
                <a:gd name="T80" fmla="*/ 1770 w 5198"/>
                <a:gd name="T81" fmla="*/ 1363 h 1925"/>
                <a:gd name="T82" fmla="*/ 1554 w 5198"/>
                <a:gd name="T83" fmla="*/ 1270 h 1925"/>
                <a:gd name="T84" fmla="*/ 1139 w 5198"/>
                <a:gd name="T85" fmla="*/ 1255 h 1925"/>
                <a:gd name="T86" fmla="*/ 694 w 5198"/>
                <a:gd name="T87" fmla="*/ 1333 h 1925"/>
                <a:gd name="T88" fmla="*/ 424 w 5198"/>
                <a:gd name="T89" fmla="*/ 1407 h 1925"/>
                <a:gd name="T90" fmla="*/ 161 w 5198"/>
                <a:gd name="T91" fmla="*/ 1433 h 1925"/>
                <a:gd name="T92" fmla="*/ 0 w 5198"/>
                <a:gd name="T93" fmla="*/ 1365 h 1925"/>
                <a:gd name="T94" fmla="*/ 39 w 5198"/>
                <a:gd name="T95" fmla="*/ 1289 h 1925"/>
                <a:gd name="T96" fmla="*/ 166 w 5198"/>
                <a:gd name="T97" fmla="*/ 1355 h 1925"/>
                <a:gd name="T98" fmla="*/ 406 w 5198"/>
                <a:gd name="T99" fmla="*/ 1330 h 1925"/>
                <a:gd name="T100" fmla="*/ 675 w 5198"/>
                <a:gd name="T101" fmla="*/ 1257 h 1925"/>
                <a:gd name="T102" fmla="*/ 1076 w 5198"/>
                <a:gd name="T103" fmla="*/ 1181 h 1925"/>
                <a:gd name="T104" fmla="*/ 256 w 5198"/>
                <a:gd name="T105" fmla="*/ 103 h 1925"/>
                <a:gd name="T106" fmla="*/ 130 w 5198"/>
                <a:gd name="T107" fmla="*/ 462 h 1925"/>
                <a:gd name="T108" fmla="*/ 54 w 5198"/>
                <a:gd name="T109" fmla="*/ 840 h 1925"/>
                <a:gd name="T110" fmla="*/ 0 w 5198"/>
                <a:gd name="T111" fmla="*/ 1119 h 1925"/>
                <a:gd name="T112" fmla="*/ 85 w 5198"/>
                <a:gd name="T113" fmla="*/ 328 h 1925"/>
                <a:gd name="T114" fmla="*/ 220 w 5198"/>
                <a:gd name="T115"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8" h="1925">
                  <a:moveTo>
                    <a:pt x="1303" y="1168"/>
                  </a:moveTo>
                  <a:lnTo>
                    <a:pt x="1342" y="1168"/>
                  </a:lnTo>
                  <a:lnTo>
                    <a:pt x="1382" y="1170"/>
                  </a:lnTo>
                  <a:lnTo>
                    <a:pt x="1421" y="1172"/>
                  </a:lnTo>
                  <a:lnTo>
                    <a:pt x="1460" y="1176"/>
                  </a:lnTo>
                  <a:lnTo>
                    <a:pt x="1500" y="1181"/>
                  </a:lnTo>
                  <a:lnTo>
                    <a:pt x="1539" y="1187"/>
                  </a:lnTo>
                  <a:lnTo>
                    <a:pt x="1580" y="1195"/>
                  </a:lnTo>
                  <a:lnTo>
                    <a:pt x="1619" y="1203"/>
                  </a:lnTo>
                  <a:lnTo>
                    <a:pt x="1646" y="1211"/>
                  </a:lnTo>
                  <a:lnTo>
                    <a:pt x="1674" y="1220"/>
                  </a:lnTo>
                  <a:lnTo>
                    <a:pt x="1700" y="1230"/>
                  </a:lnTo>
                  <a:lnTo>
                    <a:pt x="1725" y="1241"/>
                  </a:lnTo>
                  <a:lnTo>
                    <a:pt x="1749" y="1254"/>
                  </a:lnTo>
                  <a:lnTo>
                    <a:pt x="1773" y="1269"/>
                  </a:lnTo>
                  <a:lnTo>
                    <a:pt x="1796" y="1283"/>
                  </a:lnTo>
                  <a:lnTo>
                    <a:pt x="1818" y="1299"/>
                  </a:lnTo>
                  <a:lnTo>
                    <a:pt x="1840" y="1318"/>
                  </a:lnTo>
                  <a:lnTo>
                    <a:pt x="1861" y="1337"/>
                  </a:lnTo>
                  <a:lnTo>
                    <a:pt x="1880" y="1357"/>
                  </a:lnTo>
                  <a:lnTo>
                    <a:pt x="1898" y="1379"/>
                  </a:lnTo>
                  <a:lnTo>
                    <a:pt x="1917" y="1402"/>
                  </a:lnTo>
                  <a:lnTo>
                    <a:pt x="1934" y="1426"/>
                  </a:lnTo>
                  <a:lnTo>
                    <a:pt x="1950" y="1451"/>
                  </a:lnTo>
                  <a:lnTo>
                    <a:pt x="1965" y="1477"/>
                  </a:lnTo>
                  <a:lnTo>
                    <a:pt x="1975" y="1496"/>
                  </a:lnTo>
                  <a:lnTo>
                    <a:pt x="1986" y="1513"/>
                  </a:lnTo>
                  <a:lnTo>
                    <a:pt x="1996" y="1529"/>
                  </a:lnTo>
                  <a:lnTo>
                    <a:pt x="2006" y="1546"/>
                  </a:lnTo>
                  <a:lnTo>
                    <a:pt x="2022" y="1574"/>
                  </a:lnTo>
                  <a:lnTo>
                    <a:pt x="2038" y="1602"/>
                  </a:lnTo>
                  <a:lnTo>
                    <a:pt x="2055" y="1631"/>
                  </a:lnTo>
                  <a:lnTo>
                    <a:pt x="2069" y="1660"/>
                  </a:lnTo>
                  <a:lnTo>
                    <a:pt x="2079" y="1678"/>
                  </a:lnTo>
                  <a:lnTo>
                    <a:pt x="2089" y="1695"/>
                  </a:lnTo>
                  <a:lnTo>
                    <a:pt x="2100" y="1711"/>
                  </a:lnTo>
                  <a:lnTo>
                    <a:pt x="2112" y="1726"/>
                  </a:lnTo>
                  <a:lnTo>
                    <a:pt x="2123" y="1740"/>
                  </a:lnTo>
                  <a:lnTo>
                    <a:pt x="2137" y="1754"/>
                  </a:lnTo>
                  <a:lnTo>
                    <a:pt x="2151" y="1765"/>
                  </a:lnTo>
                  <a:lnTo>
                    <a:pt x="2165" y="1777"/>
                  </a:lnTo>
                  <a:lnTo>
                    <a:pt x="2180" y="1787"/>
                  </a:lnTo>
                  <a:lnTo>
                    <a:pt x="2194" y="1796"/>
                  </a:lnTo>
                  <a:lnTo>
                    <a:pt x="2211" y="1805"/>
                  </a:lnTo>
                  <a:lnTo>
                    <a:pt x="2225" y="1813"/>
                  </a:lnTo>
                  <a:lnTo>
                    <a:pt x="2243" y="1820"/>
                  </a:lnTo>
                  <a:lnTo>
                    <a:pt x="2259" y="1826"/>
                  </a:lnTo>
                  <a:lnTo>
                    <a:pt x="2276" y="1831"/>
                  </a:lnTo>
                  <a:lnTo>
                    <a:pt x="2293" y="1835"/>
                  </a:lnTo>
                  <a:lnTo>
                    <a:pt x="2311" y="1839"/>
                  </a:lnTo>
                  <a:lnTo>
                    <a:pt x="2329" y="1842"/>
                  </a:lnTo>
                  <a:lnTo>
                    <a:pt x="2347" y="1843"/>
                  </a:lnTo>
                  <a:lnTo>
                    <a:pt x="2365" y="1844"/>
                  </a:lnTo>
                  <a:lnTo>
                    <a:pt x="2384" y="1845"/>
                  </a:lnTo>
                  <a:lnTo>
                    <a:pt x="2401" y="1844"/>
                  </a:lnTo>
                  <a:lnTo>
                    <a:pt x="2419" y="1844"/>
                  </a:lnTo>
                  <a:lnTo>
                    <a:pt x="2438" y="1842"/>
                  </a:lnTo>
                  <a:lnTo>
                    <a:pt x="2456" y="1840"/>
                  </a:lnTo>
                  <a:lnTo>
                    <a:pt x="2474" y="1836"/>
                  </a:lnTo>
                  <a:lnTo>
                    <a:pt x="2492" y="1833"/>
                  </a:lnTo>
                  <a:lnTo>
                    <a:pt x="2510" y="1828"/>
                  </a:lnTo>
                  <a:lnTo>
                    <a:pt x="2527" y="1823"/>
                  </a:lnTo>
                  <a:lnTo>
                    <a:pt x="2544" y="1817"/>
                  </a:lnTo>
                  <a:lnTo>
                    <a:pt x="2562" y="1811"/>
                  </a:lnTo>
                  <a:lnTo>
                    <a:pt x="2578" y="1804"/>
                  </a:lnTo>
                  <a:lnTo>
                    <a:pt x="2601" y="1794"/>
                  </a:lnTo>
                  <a:lnTo>
                    <a:pt x="2622" y="1782"/>
                  </a:lnTo>
                  <a:lnTo>
                    <a:pt x="2644" y="1771"/>
                  </a:lnTo>
                  <a:lnTo>
                    <a:pt x="2666" y="1758"/>
                  </a:lnTo>
                  <a:lnTo>
                    <a:pt x="2688" y="1745"/>
                  </a:lnTo>
                  <a:lnTo>
                    <a:pt x="2708" y="1731"/>
                  </a:lnTo>
                  <a:lnTo>
                    <a:pt x="2729" y="1716"/>
                  </a:lnTo>
                  <a:lnTo>
                    <a:pt x="2750" y="1700"/>
                  </a:lnTo>
                  <a:lnTo>
                    <a:pt x="2770" y="1683"/>
                  </a:lnTo>
                  <a:lnTo>
                    <a:pt x="2791" y="1665"/>
                  </a:lnTo>
                  <a:lnTo>
                    <a:pt x="2812" y="1647"/>
                  </a:lnTo>
                  <a:lnTo>
                    <a:pt x="2831" y="1626"/>
                  </a:lnTo>
                  <a:lnTo>
                    <a:pt x="2852" y="1606"/>
                  </a:lnTo>
                  <a:lnTo>
                    <a:pt x="2872" y="1585"/>
                  </a:lnTo>
                  <a:lnTo>
                    <a:pt x="2893" y="1562"/>
                  </a:lnTo>
                  <a:lnTo>
                    <a:pt x="2914" y="1538"/>
                  </a:lnTo>
                  <a:lnTo>
                    <a:pt x="2933" y="1515"/>
                  </a:lnTo>
                  <a:lnTo>
                    <a:pt x="2953" y="1492"/>
                  </a:lnTo>
                  <a:lnTo>
                    <a:pt x="2972" y="1469"/>
                  </a:lnTo>
                  <a:lnTo>
                    <a:pt x="2993" y="1447"/>
                  </a:lnTo>
                  <a:lnTo>
                    <a:pt x="3013" y="1426"/>
                  </a:lnTo>
                  <a:lnTo>
                    <a:pt x="3034" y="1405"/>
                  </a:lnTo>
                  <a:lnTo>
                    <a:pt x="3056" y="1384"/>
                  </a:lnTo>
                  <a:lnTo>
                    <a:pt x="3079" y="1364"/>
                  </a:lnTo>
                  <a:lnTo>
                    <a:pt x="3105" y="1343"/>
                  </a:lnTo>
                  <a:lnTo>
                    <a:pt x="3132" y="1325"/>
                  </a:lnTo>
                  <a:lnTo>
                    <a:pt x="3145" y="1316"/>
                  </a:lnTo>
                  <a:lnTo>
                    <a:pt x="3159" y="1308"/>
                  </a:lnTo>
                  <a:lnTo>
                    <a:pt x="3174" y="1301"/>
                  </a:lnTo>
                  <a:lnTo>
                    <a:pt x="3188" y="1294"/>
                  </a:lnTo>
                  <a:lnTo>
                    <a:pt x="3203" y="1287"/>
                  </a:lnTo>
                  <a:lnTo>
                    <a:pt x="3217" y="1281"/>
                  </a:lnTo>
                  <a:lnTo>
                    <a:pt x="3231" y="1277"/>
                  </a:lnTo>
                  <a:lnTo>
                    <a:pt x="3246" y="1272"/>
                  </a:lnTo>
                  <a:lnTo>
                    <a:pt x="3262" y="1267"/>
                  </a:lnTo>
                  <a:lnTo>
                    <a:pt x="3277" y="1264"/>
                  </a:lnTo>
                  <a:lnTo>
                    <a:pt x="3292" y="1262"/>
                  </a:lnTo>
                  <a:lnTo>
                    <a:pt x="3308" y="1259"/>
                  </a:lnTo>
                  <a:lnTo>
                    <a:pt x="3324" y="1257"/>
                  </a:lnTo>
                  <a:lnTo>
                    <a:pt x="3340" y="1256"/>
                  </a:lnTo>
                  <a:lnTo>
                    <a:pt x="3356" y="1256"/>
                  </a:lnTo>
                  <a:lnTo>
                    <a:pt x="3373" y="1256"/>
                  </a:lnTo>
                  <a:lnTo>
                    <a:pt x="3406" y="1257"/>
                  </a:lnTo>
                  <a:lnTo>
                    <a:pt x="3439" y="1262"/>
                  </a:lnTo>
                  <a:lnTo>
                    <a:pt x="3473" y="1267"/>
                  </a:lnTo>
                  <a:lnTo>
                    <a:pt x="3509" y="1277"/>
                  </a:lnTo>
                  <a:lnTo>
                    <a:pt x="3545" y="1287"/>
                  </a:lnTo>
                  <a:lnTo>
                    <a:pt x="3581" y="1299"/>
                  </a:lnTo>
                  <a:lnTo>
                    <a:pt x="3619" y="1316"/>
                  </a:lnTo>
                  <a:lnTo>
                    <a:pt x="3657" y="1330"/>
                  </a:lnTo>
                  <a:lnTo>
                    <a:pt x="3695" y="1347"/>
                  </a:lnTo>
                  <a:lnTo>
                    <a:pt x="3733" y="1363"/>
                  </a:lnTo>
                  <a:lnTo>
                    <a:pt x="3759" y="1374"/>
                  </a:lnTo>
                  <a:lnTo>
                    <a:pt x="3787" y="1386"/>
                  </a:lnTo>
                  <a:lnTo>
                    <a:pt x="3813" y="1397"/>
                  </a:lnTo>
                  <a:lnTo>
                    <a:pt x="3841" y="1407"/>
                  </a:lnTo>
                  <a:lnTo>
                    <a:pt x="3867" y="1419"/>
                  </a:lnTo>
                  <a:lnTo>
                    <a:pt x="3894" y="1429"/>
                  </a:lnTo>
                  <a:lnTo>
                    <a:pt x="3922" y="1439"/>
                  </a:lnTo>
                  <a:lnTo>
                    <a:pt x="3950" y="1450"/>
                  </a:lnTo>
                  <a:lnTo>
                    <a:pt x="3986" y="1461"/>
                  </a:lnTo>
                  <a:lnTo>
                    <a:pt x="4023" y="1472"/>
                  </a:lnTo>
                  <a:lnTo>
                    <a:pt x="4060" y="1478"/>
                  </a:lnTo>
                  <a:lnTo>
                    <a:pt x="4096" y="1484"/>
                  </a:lnTo>
                  <a:lnTo>
                    <a:pt x="4133" y="1488"/>
                  </a:lnTo>
                  <a:lnTo>
                    <a:pt x="4169" y="1488"/>
                  </a:lnTo>
                  <a:lnTo>
                    <a:pt x="4204" y="1486"/>
                  </a:lnTo>
                  <a:lnTo>
                    <a:pt x="4240" y="1483"/>
                  </a:lnTo>
                  <a:lnTo>
                    <a:pt x="4275" y="1477"/>
                  </a:lnTo>
                  <a:lnTo>
                    <a:pt x="4311" y="1468"/>
                  </a:lnTo>
                  <a:lnTo>
                    <a:pt x="4345" y="1458"/>
                  </a:lnTo>
                  <a:lnTo>
                    <a:pt x="4381" y="1445"/>
                  </a:lnTo>
                  <a:lnTo>
                    <a:pt x="4415" y="1430"/>
                  </a:lnTo>
                  <a:lnTo>
                    <a:pt x="4451" y="1413"/>
                  </a:lnTo>
                  <a:lnTo>
                    <a:pt x="4485" y="1392"/>
                  </a:lnTo>
                  <a:lnTo>
                    <a:pt x="4520" y="1371"/>
                  </a:lnTo>
                  <a:lnTo>
                    <a:pt x="4561" y="1343"/>
                  </a:lnTo>
                  <a:lnTo>
                    <a:pt x="4601" y="1313"/>
                  </a:lnTo>
                  <a:lnTo>
                    <a:pt x="4639" y="1282"/>
                  </a:lnTo>
                  <a:lnTo>
                    <a:pt x="4678" y="1250"/>
                  </a:lnTo>
                  <a:lnTo>
                    <a:pt x="4715" y="1218"/>
                  </a:lnTo>
                  <a:lnTo>
                    <a:pt x="4750" y="1184"/>
                  </a:lnTo>
                  <a:lnTo>
                    <a:pt x="4786" y="1148"/>
                  </a:lnTo>
                  <a:lnTo>
                    <a:pt x="4819" y="1111"/>
                  </a:lnTo>
                  <a:lnTo>
                    <a:pt x="4852" y="1074"/>
                  </a:lnTo>
                  <a:lnTo>
                    <a:pt x="4884" y="1035"/>
                  </a:lnTo>
                  <a:lnTo>
                    <a:pt x="4914" y="994"/>
                  </a:lnTo>
                  <a:lnTo>
                    <a:pt x="4944" y="953"/>
                  </a:lnTo>
                  <a:lnTo>
                    <a:pt x="4973" y="911"/>
                  </a:lnTo>
                  <a:lnTo>
                    <a:pt x="5001" y="868"/>
                  </a:lnTo>
                  <a:lnTo>
                    <a:pt x="5028" y="824"/>
                  </a:lnTo>
                  <a:lnTo>
                    <a:pt x="5053" y="778"/>
                  </a:lnTo>
                  <a:lnTo>
                    <a:pt x="5063" y="758"/>
                  </a:lnTo>
                  <a:lnTo>
                    <a:pt x="5073" y="739"/>
                  </a:lnTo>
                  <a:lnTo>
                    <a:pt x="5081" y="719"/>
                  </a:lnTo>
                  <a:lnTo>
                    <a:pt x="5089" y="700"/>
                  </a:lnTo>
                  <a:lnTo>
                    <a:pt x="5096" y="680"/>
                  </a:lnTo>
                  <a:lnTo>
                    <a:pt x="5101" y="662"/>
                  </a:lnTo>
                  <a:lnTo>
                    <a:pt x="5106" y="642"/>
                  </a:lnTo>
                  <a:lnTo>
                    <a:pt x="5110" y="623"/>
                  </a:lnTo>
                  <a:lnTo>
                    <a:pt x="5114" y="604"/>
                  </a:lnTo>
                  <a:lnTo>
                    <a:pt x="5116" y="585"/>
                  </a:lnTo>
                  <a:lnTo>
                    <a:pt x="5118" y="567"/>
                  </a:lnTo>
                  <a:lnTo>
                    <a:pt x="5118" y="547"/>
                  </a:lnTo>
                  <a:lnTo>
                    <a:pt x="5118" y="529"/>
                  </a:lnTo>
                  <a:lnTo>
                    <a:pt x="5118" y="510"/>
                  </a:lnTo>
                  <a:lnTo>
                    <a:pt x="5116" y="492"/>
                  </a:lnTo>
                  <a:lnTo>
                    <a:pt x="5114" y="473"/>
                  </a:lnTo>
                  <a:lnTo>
                    <a:pt x="5110" y="454"/>
                  </a:lnTo>
                  <a:lnTo>
                    <a:pt x="5106" y="436"/>
                  </a:lnTo>
                  <a:lnTo>
                    <a:pt x="5101" y="417"/>
                  </a:lnTo>
                  <a:lnTo>
                    <a:pt x="5094" y="399"/>
                  </a:lnTo>
                  <a:lnTo>
                    <a:pt x="5087" y="381"/>
                  </a:lnTo>
                  <a:lnTo>
                    <a:pt x="5081" y="362"/>
                  </a:lnTo>
                  <a:lnTo>
                    <a:pt x="5071" y="344"/>
                  </a:lnTo>
                  <a:lnTo>
                    <a:pt x="5062" y="326"/>
                  </a:lnTo>
                  <a:lnTo>
                    <a:pt x="5052" y="307"/>
                  </a:lnTo>
                  <a:lnTo>
                    <a:pt x="5040" y="290"/>
                  </a:lnTo>
                  <a:lnTo>
                    <a:pt x="5029" y="272"/>
                  </a:lnTo>
                  <a:lnTo>
                    <a:pt x="5016" y="253"/>
                  </a:lnTo>
                  <a:lnTo>
                    <a:pt x="5003" y="235"/>
                  </a:lnTo>
                  <a:lnTo>
                    <a:pt x="4988" y="218"/>
                  </a:lnTo>
                  <a:lnTo>
                    <a:pt x="4973" y="200"/>
                  </a:lnTo>
                  <a:lnTo>
                    <a:pt x="4956" y="181"/>
                  </a:lnTo>
                  <a:lnTo>
                    <a:pt x="4921" y="145"/>
                  </a:lnTo>
                  <a:lnTo>
                    <a:pt x="4886" y="108"/>
                  </a:lnTo>
                  <a:lnTo>
                    <a:pt x="4850" y="72"/>
                  </a:lnTo>
                  <a:lnTo>
                    <a:pt x="4814" y="36"/>
                  </a:lnTo>
                  <a:lnTo>
                    <a:pt x="4780" y="0"/>
                  </a:lnTo>
                  <a:lnTo>
                    <a:pt x="4890" y="0"/>
                  </a:lnTo>
                  <a:lnTo>
                    <a:pt x="4921" y="32"/>
                  </a:lnTo>
                  <a:lnTo>
                    <a:pt x="4952" y="63"/>
                  </a:lnTo>
                  <a:lnTo>
                    <a:pt x="4983" y="95"/>
                  </a:lnTo>
                  <a:lnTo>
                    <a:pt x="5014" y="127"/>
                  </a:lnTo>
                  <a:lnTo>
                    <a:pt x="5032" y="148"/>
                  </a:lnTo>
                  <a:lnTo>
                    <a:pt x="5050" y="169"/>
                  </a:lnTo>
                  <a:lnTo>
                    <a:pt x="5066" y="189"/>
                  </a:lnTo>
                  <a:lnTo>
                    <a:pt x="5082" y="210"/>
                  </a:lnTo>
                  <a:lnTo>
                    <a:pt x="5096" y="231"/>
                  </a:lnTo>
                  <a:lnTo>
                    <a:pt x="5109" y="251"/>
                  </a:lnTo>
                  <a:lnTo>
                    <a:pt x="5122" y="272"/>
                  </a:lnTo>
                  <a:lnTo>
                    <a:pt x="5133" y="292"/>
                  </a:lnTo>
                  <a:lnTo>
                    <a:pt x="5145" y="314"/>
                  </a:lnTo>
                  <a:lnTo>
                    <a:pt x="5154" y="335"/>
                  </a:lnTo>
                  <a:lnTo>
                    <a:pt x="5163" y="356"/>
                  </a:lnTo>
                  <a:lnTo>
                    <a:pt x="5171" y="377"/>
                  </a:lnTo>
                  <a:lnTo>
                    <a:pt x="5177" y="398"/>
                  </a:lnTo>
                  <a:lnTo>
                    <a:pt x="5184" y="420"/>
                  </a:lnTo>
                  <a:lnTo>
                    <a:pt x="5188" y="442"/>
                  </a:lnTo>
                  <a:lnTo>
                    <a:pt x="5192" y="463"/>
                  </a:lnTo>
                  <a:lnTo>
                    <a:pt x="5195" y="484"/>
                  </a:lnTo>
                  <a:lnTo>
                    <a:pt x="5196" y="506"/>
                  </a:lnTo>
                  <a:lnTo>
                    <a:pt x="5198" y="528"/>
                  </a:lnTo>
                  <a:lnTo>
                    <a:pt x="5198" y="549"/>
                  </a:lnTo>
                  <a:lnTo>
                    <a:pt x="5196" y="571"/>
                  </a:lnTo>
                  <a:lnTo>
                    <a:pt x="5195" y="593"/>
                  </a:lnTo>
                  <a:lnTo>
                    <a:pt x="5192" y="615"/>
                  </a:lnTo>
                  <a:lnTo>
                    <a:pt x="5188" y="637"/>
                  </a:lnTo>
                  <a:lnTo>
                    <a:pt x="5184" y="659"/>
                  </a:lnTo>
                  <a:lnTo>
                    <a:pt x="5178" y="681"/>
                  </a:lnTo>
                  <a:lnTo>
                    <a:pt x="5171" y="703"/>
                  </a:lnTo>
                  <a:lnTo>
                    <a:pt x="5163" y="726"/>
                  </a:lnTo>
                  <a:lnTo>
                    <a:pt x="5154" y="748"/>
                  </a:lnTo>
                  <a:lnTo>
                    <a:pt x="5145" y="771"/>
                  </a:lnTo>
                  <a:lnTo>
                    <a:pt x="5133" y="793"/>
                  </a:lnTo>
                  <a:lnTo>
                    <a:pt x="5122" y="815"/>
                  </a:lnTo>
                  <a:lnTo>
                    <a:pt x="5096" y="863"/>
                  </a:lnTo>
                  <a:lnTo>
                    <a:pt x="5068" y="910"/>
                  </a:lnTo>
                  <a:lnTo>
                    <a:pt x="5039" y="955"/>
                  </a:lnTo>
                  <a:lnTo>
                    <a:pt x="5008" y="999"/>
                  </a:lnTo>
                  <a:lnTo>
                    <a:pt x="4977" y="1043"/>
                  </a:lnTo>
                  <a:lnTo>
                    <a:pt x="4945" y="1084"/>
                  </a:lnTo>
                  <a:lnTo>
                    <a:pt x="4912" y="1125"/>
                  </a:lnTo>
                  <a:lnTo>
                    <a:pt x="4878" y="1164"/>
                  </a:lnTo>
                  <a:lnTo>
                    <a:pt x="4842" y="1203"/>
                  </a:lnTo>
                  <a:lnTo>
                    <a:pt x="4805" y="1240"/>
                  </a:lnTo>
                  <a:lnTo>
                    <a:pt x="4767" y="1275"/>
                  </a:lnTo>
                  <a:lnTo>
                    <a:pt x="4728" y="1310"/>
                  </a:lnTo>
                  <a:lnTo>
                    <a:pt x="4689" y="1344"/>
                  </a:lnTo>
                  <a:lnTo>
                    <a:pt x="4648" y="1376"/>
                  </a:lnTo>
                  <a:lnTo>
                    <a:pt x="4607" y="1407"/>
                  </a:lnTo>
                  <a:lnTo>
                    <a:pt x="4563" y="1436"/>
                  </a:lnTo>
                  <a:lnTo>
                    <a:pt x="4545" y="1449"/>
                  </a:lnTo>
                  <a:lnTo>
                    <a:pt x="4525" y="1461"/>
                  </a:lnTo>
                  <a:lnTo>
                    <a:pt x="4506" y="1472"/>
                  </a:lnTo>
                  <a:lnTo>
                    <a:pt x="4486" y="1483"/>
                  </a:lnTo>
                  <a:lnTo>
                    <a:pt x="4467" y="1492"/>
                  </a:lnTo>
                  <a:lnTo>
                    <a:pt x="4447" y="1501"/>
                  </a:lnTo>
                  <a:lnTo>
                    <a:pt x="4428" y="1511"/>
                  </a:lnTo>
                  <a:lnTo>
                    <a:pt x="4408" y="1519"/>
                  </a:lnTo>
                  <a:lnTo>
                    <a:pt x="4389" y="1525"/>
                  </a:lnTo>
                  <a:lnTo>
                    <a:pt x="4369" y="1532"/>
                  </a:lnTo>
                  <a:lnTo>
                    <a:pt x="4350" y="1539"/>
                  </a:lnTo>
                  <a:lnTo>
                    <a:pt x="4329" y="1545"/>
                  </a:lnTo>
                  <a:lnTo>
                    <a:pt x="4310" y="1550"/>
                  </a:lnTo>
                  <a:lnTo>
                    <a:pt x="4290" y="1554"/>
                  </a:lnTo>
                  <a:lnTo>
                    <a:pt x="4270" y="1558"/>
                  </a:lnTo>
                  <a:lnTo>
                    <a:pt x="4250" y="1560"/>
                  </a:lnTo>
                  <a:lnTo>
                    <a:pt x="4229" y="1563"/>
                  </a:lnTo>
                  <a:lnTo>
                    <a:pt x="4210" y="1564"/>
                  </a:lnTo>
                  <a:lnTo>
                    <a:pt x="4189" y="1566"/>
                  </a:lnTo>
                  <a:lnTo>
                    <a:pt x="4169" y="1567"/>
                  </a:lnTo>
                  <a:lnTo>
                    <a:pt x="4149" y="1567"/>
                  </a:lnTo>
                  <a:lnTo>
                    <a:pt x="4129" y="1566"/>
                  </a:lnTo>
                  <a:lnTo>
                    <a:pt x="4108" y="1564"/>
                  </a:lnTo>
                  <a:lnTo>
                    <a:pt x="4087" y="1562"/>
                  </a:lnTo>
                  <a:lnTo>
                    <a:pt x="4068" y="1560"/>
                  </a:lnTo>
                  <a:lnTo>
                    <a:pt x="4047" y="1556"/>
                  </a:lnTo>
                  <a:lnTo>
                    <a:pt x="4026" y="1552"/>
                  </a:lnTo>
                  <a:lnTo>
                    <a:pt x="4006" y="1548"/>
                  </a:lnTo>
                  <a:lnTo>
                    <a:pt x="3985" y="1543"/>
                  </a:lnTo>
                  <a:lnTo>
                    <a:pt x="3964" y="1537"/>
                  </a:lnTo>
                  <a:lnTo>
                    <a:pt x="3944" y="1530"/>
                  </a:lnTo>
                  <a:lnTo>
                    <a:pt x="3923" y="1523"/>
                  </a:lnTo>
                  <a:lnTo>
                    <a:pt x="3894" y="1513"/>
                  </a:lnTo>
                  <a:lnTo>
                    <a:pt x="3867" y="1503"/>
                  </a:lnTo>
                  <a:lnTo>
                    <a:pt x="3839" y="1492"/>
                  </a:lnTo>
                  <a:lnTo>
                    <a:pt x="3811" y="1481"/>
                  </a:lnTo>
                  <a:lnTo>
                    <a:pt x="3783" y="1469"/>
                  </a:lnTo>
                  <a:lnTo>
                    <a:pt x="3757" y="1458"/>
                  </a:lnTo>
                  <a:lnTo>
                    <a:pt x="3729" y="1446"/>
                  </a:lnTo>
                  <a:lnTo>
                    <a:pt x="3703" y="1435"/>
                  </a:lnTo>
                  <a:lnTo>
                    <a:pt x="3665" y="1420"/>
                  </a:lnTo>
                  <a:lnTo>
                    <a:pt x="3627" y="1404"/>
                  </a:lnTo>
                  <a:lnTo>
                    <a:pt x="3591" y="1388"/>
                  </a:lnTo>
                  <a:lnTo>
                    <a:pt x="3553" y="1373"/>
                  </a:lnTo>
                  <a:lnTo>
                    <a:pt x="3521" y="1363"/>
                  </a:lnTo>
                  <a:lnTo>
                    <a:pt x="3491" y="1352"/>
                  </a:lnTo>
                  <a:lnTo>
                    <a:pt x="3461" y="1345"/>
                  </a:lnTo>
                  <a:lnTo>
                    <a:pt x="3431" y="1340"/>
                  </a:lnTo>
                  <a:lnTo>
                    <a:pt x="3404" y="1336"/>
                  </a:lnTo>
                  <a:lnTo>
                    <a:pt x="3375" y="1334"/>
                  </a:lnTo>
                  <a:lnTo>
                    <a:pt x="3348" y="1335"/>
                  </a:lnTo>
                  <a:lnTo>
                    <a:pt x="3321" y="1336"/>
                  </a:lnTo>
                  <a:lnTo>
                    <a:pt x="3296" y="1341"/>
                  </a:lnTo>
                  <a:lnTo>
                    <a:pt x="3270" y="1347"/>
                  </a:lnTo>
                  <a:lnTo>
                    <a:pt x="3245" y="1355"/>
                  </a:lnTo>
                  <a:lnTo>
                    <a:pt x="3221" y="1365"/>
                  </a:lnTo>
                  <a:lnTo>
                    <a:pt x="3197" y="1376"/>
                  </a:lnTo>
                  <a:lnTo>
                    <a:pt x="3174" y="1390"/>
                  </a:lnTo>
                  <a:lnTo>
                    <a:pt x="3152" y="1406"/>
                  </a:lnTo>
                  <a:lnTo>
                    <a:pt x="3131" y="1423"/>
                  </a:lnTo>
                  <a:lnTo>
                    <a:pt x="3109" y="1443"/>
                  </a:lnTo>
                  <a:lnTo>
                    <a:pt x="3089" y="1461"/>
                  </a:lnTo>
                  <a:lnTo>
                    <a:pt x="3069" y="1482"/>
                  </a:lnTo>
                  <a:lnTo>
                    <a:pt x="3049" y="1503"/>
                  </a:lnTo>
                  <a:lnTo>
                    <a:pt x="3011" y="1545"/>
                  </a:lnTo>
                  <a:lnTo>
                    <a:pt x="2973" y="1589"/>
                  </a:lnTo>
                  <a:lnTo>
                    <a:pt x="2952" y="1615"/>
                  </a:lnTo>
                  <a:lnTo>
                    <a:pt x="2929" y="1639"/>
                  </a:lnTo>
                  <a:lnTo>
                    <a:pt x="2907" y="1662"/>
                  </a:lnTo>
                  <a:lnTo>
                    <a:pt x="2885" y="1685"/>
                  </a:lnTo>
                  <a:lnTo>
                    <a:pt x="2863" y="1706"/>
                  </a:lnTo>
                  <a:lnTo>
                    <a:pt x="2841" y="1725"/>
                  </a:lnTo>
                  <a:lnTo>
                    <a:pt x="2820" y="1745"/>
                  </a:lnTo>
                  <a:lnTo>
                    <a:pt x="2797" y="1763"/>
                  </a:lnTo>
                  <a:lnTo>
                    <a:pt x="2775" y="1780"/>
                  </a:lnTo>
                  <a:lnTo>
                    <a:pt x="2752" y="1796"/>
                  </a:lnTo>
                  <a:lnTo>
                    <a:pt x="2729" y="1811"/>
                  </a:lnTo>
                  <a:lnTo>
                    <a:pt x="2706" y="1826"/>
                  </a:lnTo>
                  <a:lnTo>
                    <a:pt x="2683" y="1840"/>
                  </a:lnTo>
                  <a:lnTo>
                    <a:pt x="2659" y="1852"/>
                  </a:lnTo>
                  <a:lnTo>
                    <a:pt x="2635" y="1865"/>
                  </a:lnTo>
                  <a:lnTo>
                    <a:pt x="2610" y="1876"/>
                  </a:lnTo>
                  <a:lnTo>
                    <a:pt x="2582" y="1888"/>
                  </a:lnTo>
                  <a:lnTo>
                    <a:pt x="2554" y="1897"/>
                  </a:lnTo>
                  <a:lnTo>
                    <a:pt x="2525" y="1906"/>
                  </a:lnTo>
                  <a:lnTo>
                    <a:pt x="2497" y="1913"/>
                  </a:lnTo>
                  <a:lnTo>
                    <a:pt x="2469" y="1918"/>
                  </a:lnTo>
                  <a:lnTo>
                    <a:pt x="2441" y="1922"/>
                  </a:lnTo>
                  <a:lnTo>
                    <a:pt x="2412" y="1925"/>
                  </a:lnTo>
                  <a:lnTo>
                    <a:pt x="2385" y="1925"/>
                  </a:lnTo>
                  <a:lnTo>
                    <a:pt x="2354" y="1925"/>
                  </a:lnTo>
                  <a:lnTo>
                    <a:pt x="2324" y="1921"/>
                  </a:lnTo>
                  <a:lnTo>
                    <a:pt x="2294" y="1917"/>
                  </a:lnTo>
                  <a:lnTo>
                    <a:pt x="2264" y="1910"/>
                  </a:lnTo>
                  <a:lnTo>
                    <a:pt x="2236" y="1902"/>
                  </a:lnTo>
                  <a:lnTo>
                    <a:pt x="2208" y="1891"/>
                  </a:lnTo>
                  <a:lnTo>
                    <a:pt x="2182" y="1879"/>
                  </a:lnTo>
                  <a:lnTo>
                    <a:pt x="2157" y="1865"/>
                  </a:lnTo>
                  <a:lnTo>
                    <a:pt x="2131" y="1849"/>
                  </a:lnTo>
                  <a:lnTo>
                    <a:pt x="2108" y="1832"/>
                  </a:lnTo>
                  <a:lnTo>
                    <a:pt x="2087" y="1813"/>
                  </a:lnTo>
                  <a:lnTo>
                    <a:pt x="2066" y="1793"/>
                  </a:lnTo>
                  <a:lnTo>
                    <a:pt x="2046" y="1771"/>
                  </a:lnTo>
                  <a:lnTo>
                    <a:pt x="2029" y="1747"/>
                  </a:lnTo>
                  <a:lnTo>
                    <a:pt x="2013" y="1722"/>
                  </a:lnTo>
                  <a:lnTo>
                    <a:pt x="1998" y="1694"/>
                  </a:lnTo>
                  <a:lnTo>
                    <a:pt x="1985" y="1668"/>
                  </a:lnTo>
                  <a:lnTo>
                    <a:pt x="1971" y="1640"/>
                  </a:lnTo>
                  <a:lnTo>
                    <a:pt x="1955" y="1614"/>
                  </a:lnTo>
                  <a:lnTo>
                    <a:pt x="1939" y="1587"/>
                  </a:lnTo>
                  <a:lnTo>
                    <a:pt x="1928" y="1569"/>
                  </a:lnTo>
                  <a:lnTo>
                    <a:pt x="1917" y="1552"/>
                  </a:lnTo>
                  <a:lnTo>
                    <a:pt x="1907" y="1533"/>
                  </a:lnTo>
                  <a:lnTo>
                    <a:pt x="1896" y="1516"/>
                  </a:lnTo>
                  <a:lnTo>
                    <a:pt x="1884" y="1492"/>
                  </a:lnTo>
                  <a:lnTo>
                    <a:pt x="1869" y="1470"/>
                  </a:lnTo>
                  <a:lnTo>
                    <a:pt x="1854" y="1450"/>
                  </a:lnTo>
                  <a:lnTo>
                    <a:pt x="1839" y="1430"/>
                  </a:lnTo>
                  <a:lnTo>
                    <a:pt x="1823" y="1412"/>
                  </a:lnTo>
                  <a:lnTo>
                    <a:pt x="1806" y="1394"/>
                  </a:lnTo>
                  <a:lnTo>
                    <a:pt x="1788" y="1377"/>
                  </a:lnTo>
                  <a:lnTo>
                    <a:pt x="1770" y="1363"/>
                  </a:lnTo>
                  <a:lnTo>
                    <a:pt x="1752" y="1348"/>
                  </a:lnTo>
                  <a:lnTo>
                    <a:pt x="1732" y="1335"/>
                  </a:lnTo>
                  <a:lnTo>
                    <a:pt x="1712" y="1324"/>
                  </a:lnTo>
                  <a:lnTo>
                    <a:pt x="1691" y="1312"/>
                  </a:lnTo>
                  <a:lnTo>
                    <a:pt x="1669" y="1303"/>
                  </a:lnTo>
                  <a:lnTo>
                    <a:pt x="1647" y="1294"/>
                  </a:lnTo>
                  <a:lnTo>
                    <a:pt x="1624" y="1287"/>
                  </a:lnTo>
                  <a:lnTo>
                    <a:pt x="1600" y="1280"/>
                  </a:lnTo>
                  <a:lnTo>
                    <a:pt x="1554" y="1270"/>
                  </a:lnTo>
                  <a:lnTo>
                    <a:pt x="1508" y="1262"/>
                  </a:lnTo>
                  <a:lnTo>
                    <a:pt x="1461" y="1256"/>
                  </a:lnTo>
                  <a:lnTo>
                    <a:pt x="1416" y="1251"/>
                  </a:lnTo>
                  <a:lnTo>
                    <a:pt x="1370" y="1248"/>
                  </a:lnTo>
                  <a:lnTo>
                    <a:pt x="1324" y="1247"/>
                  </a:lnTo>
                  <a:lnTo>
                    <a:pt x="1277" y="1247"/>
                  </a:lnTo>
                  <a:lnTo>
                    <a:pt x="1231" y="1248"/>
                  </a:lnTo>
                  <a:lnTo>
                    <a:pt x="1185" y="1250"/>
                  </a:lnTo>
                  <a:lnTo>
                    <a:pt x="1139" y="1255"/>
                  </a:lnTo>
                  <a:lnTo>
                    <a:pt x="1094" y="1259"/>
                  </a:lnTo>
                  <a:lnTo>
                    <a:pt x="1048" y="1264"/>
                  </a:lnTo>
                  <a:lnTo>
                    <a:pt x="959" y="1278"/>
                  </a:lnTo>
                  <a:lnTo>
                    <a:pt x="870" y="1293"/>
                  </a:lnTo>
                  <a:lnTo>
                    <a:pt x="834" y="1299"/>
                  </a:lnTo>
                  <a:lnTo>
                    <a:pt x="800" y="1306"/>
                  </a:lnTo>
                  <a:lnTo>
                    <a:pt x="764" y="1316"/>
                  </a:lnTo>
                  <a:lnTo>
                    <a:pt x="728" y="1324"/>
                  </a:lnTo>
                  <a:lnTo>
                    <a:pt x="694" y="1333"/>
                  </a:lnTo>
                  <a:lnTo>
                    <a:pt x="658" y="1343"/>
                  </a:lnTo>
                  <a:lnTo>
                    <a:pt x="624" y="1352"/>
                  </a:lnTo>
                  <a:lnTo>
                    <a:pt x="590" y="1363"/>
                  </a:lnTo>
                  <a:lnTo>
                    <a:pt x="562" y="1369"/>
                  </a:lnTo>
                  <a:lnTo>
                    <a:pt x="535" y="1377"/>
                  </a:lnTo>
                  <a:lnTo>
                    <a:pt x="508" y="1386"/>
                  </a:lnTo>
                  <a:lnTo>
                    <a:pt x="481" y="1392"/>
                  </a:lnTo>
                  <a:lnTo>
                    <a:pt x="453" y="1399"/>
                  </a:lnTo>
                  <a:lnTo>
                    <a:pt x="424" y="1407"/>
                  </a:lnTo>
                  <a:lnTo>
                    <a:pt x="397" y="1413"/>
                  </a:lnTo>
                  <a:lnTo>
                    <a:pt x="369" y="1420"/>
                  </a:lnTo>
                  <a:lnTo>
                    <a:pt x="341" y="1426"/>
                  </a:lnTo>
                  <a:lnTo>
                    <a:pt x="312" y="1429"/>
                  </a:lnTo>
                  <a:lnTo>
                    <a:pt x="283" y="1433"/>
                  </a:lnTo>
                  <a:lnTo>
                    <a:pt x="254" y="1435"/>
                  </a:lnTo>
                  <a:lnTo>
                    <a:pt x="223" y="1435"/>
                  </a:lnTo>
                  <a:lnTo>
                    <a:pt x="192" y="1435"/>
                  </a:lnTo>
                  <a:lnTo>
                    <a:pt x="161" y="1433"/>
                  </a:lnTo>
                  <a:lnTo>
                    <a:pt x="130" y="1430"/>
                  </a:lnTo>
                  <a:lnTo>
                    <a:pt x="112" y="1427"/>
                  </a:lnTo>
                  <a:lnTo>
                    <a:pt x="94" y="1422"/>
                  </a:lnTo>
                  <a:lnTo>
                    <a:pt x="77" y="1416"/>
                  </a:lnTo>
                  <a:lnTo>
                    <a:pt x="61" y="1408"/>
                  </a:lnTo>
                  <a:lnTo>
                    <a:pt x="45" y="1400"/>
                  </a:lnTo>
                  <a:lnTo>
                    <a:pt x="29" y="1389"/>
                  </a:lnTo>
                  <a:lnTo>
                    <a:pt x="14" y="1377"/>
                  </a:lnTo>
                  <a:lnTo>
                    <a:pt x="0" y="1365"/>
                  </a:lnTo>
                  <a:lnTo>
                    <a:pt x="0" y="1191"/>
                  </a:lnTo>
                  <a:lnTo>
                    <a:pt x="2" y="1204"/>
                  </a:lnTo>
                  <a:lnTo>
                    <a:pt x="6" y="1217"/>
                  </a:lnTo>
                  <a:lnTo>
                    <a:pt x="9" y="1231"/>
                  </a:lnTo>
                  <a:lnTo>
                    <a:pt x="14" y="1243"/>
                  </a:lnTo>
                  <a:lnTo>
                    <a:pt x="20" y="1255"/>
                  </a:lnTo>
                  <a:lnTo>
                    <a:pt x="25" y="1267"/>
                  </a:lnTo>
                  <a:lnTo>
                    <a:pt x="32" y="1278"/>
                  </a:lnTo>
                  <a:lnTo>
                    <a:pt x="39" y="1289"/>
                  </a:lnTo>
                  <a:lnTo>
                    <a:pt x="49" y="1302"/>
                  </a:lnTo>
                  <a:lnTo>
                    <a:pt x="61" y="1313"/>
                  </a:lnTo>
                  <a:lnTo>
                    <a:pt x="72" y="1324"/>
                  </a:lnTo>
                  <a:lnTo>
                    <a:pt x="85" y="1332"/>
                  </a:lnTo>
                  <a:lnTo>
                    <a:pt x="98" y="1340"/>
                  </a:lnTo>
                  <a:lnTo>
                    <a:pt x="111" y="1345"/>
                  </a:lnTo>
                  <a:lnTo>
                    <a:pt x="125" y="1349"/>
                  </a:lnTo>
                  <a:lnTo>
                    <a:pt x="139" y="1351"/>
                  </a:lnTo>
                  <a:lnTo>
                    <a:pt x="166" y="1355"/>
                  </a:lnTo>
                  <a:lnTo>
                    <a:pt x="195" y="1356"/>
                  </a:lnTo>
                  <a:lnTo>
                    <a:pt x="223" y="1357"/>
                  </a:lnTo>
                  <a:lnTo>
                    <a:pt x="249" y="1356"/>
                  </a:lnTo>
                  <a:lnTo>
                    <a:pt x="275" y="1355"/>
                  </a:lnTo>
                  <a:lnTo>
                    <a:pt x="302" y="1351"/>
                  </a:lnTo>
                  <a:lnTo>
                    <a:pt x="327" y="1348"/>
                  </a:lnTo>
                  <a:lnTo>
                    <a:pt x="352" y="1343"/>
                  </a:lnTo>
                  <a:lnTo>
                    <a:pt x="380" y="1336"/>
                  </a:lnTo>
                  <a:lnTo>
                    <a:pt x="406" y="1330"/>
                  </a:lnTo>
                  <a:lnTo>
                    <a:pt x="434" y="1324"/>
                  </a:lnTo>
                  <a:lnTo>
                    <a:pt x="460" y="1317"/>
                  </a:lnTo>
                  <a:lnTo>
                    <a:pt x="488" y="1309"/>
                  </a:lnTo>
                  <a:lnTo>
                    <a:pt x="515" y="1302"/>
                  </a:lnTo>
                  <a:lnTo>
                    <a:pt x="541" y="1294"/>
                  </a:lnTo>
                  <a:lnTo>
                    <a:pt x="568" y="1287"/>
                  </a:lnTo>
                  <a:lnTo>
                    <a:pt x="603" y="1277"/>
                  </a:lnTo>
                  <a:lnTo>
                    <a:pt x="639" y="1266"/>
                  </a:lnTo>
                  <a:lnTo>
                    <a:pt x="675" y="1257"/>
                  </a:lnTo>
                  <a:lnTo>
                    <a:pt x="710" y="1248"/>
                  </a:lnTo>
                  <a:lnTo>
                    <a:pt x="747" y="1239"/>
                  </a:lnTo>
                  <a:lnTo>
                    <a:pt x="782" y="1230"/>
                  </a:lnTo>
                  <a:lnTo>
                    <a:pt x="819" y="1222"/>
                  </a:lnTo>
                  <a:lnTo>
                    <a:pt x="856" y="1215"/>
                  </a:lnTo>
                  <a:lnTo>
                    <a:pt x="911" y="1205"/>
                  </a:lnTo>
                  <a:lnTo>
                    <a:pt x="965" y="1196"/>
                  </a:lnTo>
                  <a:lnTo>
                    <a:pt x="1021" y="1188"/>
                  </a:lnTo>
                  <a:lnTo>
                    <a:pt x="1076" y="1181"/>
                  </a:lnTo>
                  <a:lnTo>
                    <a:pt x="1132" y="1176"/>
                  </a:lnTo>
                  <a:lnTo>
                    <a:pt x="1190" y="1171"/>
                  </a:lnTo>
                  <a:lnTo>
                    <a:pt x="1246" y="1169"/>
                  </a:lnTo>
                  <a:lnTo>
                    <a:pt x="1303" y="1168"/>
                  </a:lnTo>
                  <a:close/>
                  <a:moveTo>
                    <a:pt x="220" y="0"/>
                  </a:moveTo>
                  <a:lnTo>
                    <a:pt x="310" y="0"/>
                  </a:lnTo>
                  <a:lnTo>
                    <a:pt x="291" y="33"/>
                  </a:lnTo>
                  <a:lnTo>
                    <a:pt x="273" y="68"/>
                  </a:lnTo>
                  <a:lnTo>
                    <a:pt x="256" y="103"/>
                  </a:lnTo>
                  <a:lnTo>
                    <a:pt x="240" y="139"/>
                  </a:lnTo>
                  <a:lnTo>
                    <a:pt x="224" y="175"/>
                  </a:lnTo>
                  <a:lnTo>
                    <a:pt x="209" y="213"/>
                  </a:lnTo>
                  <a:lnTo>
                    <a:pt x="194" y="252"/>
                  </a:lnTo>
                  <a:lnTo>
                    <a:pt x="180" y="292"/>
                  </a:lnTo>
                  <a:lnTo>
                    <a:pt x="166" y="333"/>
                  </a:lnTo>
                  <a:lnTo>
                    <a:pt x="154" y="375"/>
                  </a:lnTo>
                  <a:lnTo>
                    <a:pt x="141" y="419"/>
                  </a:lnTo>
                  <a:lnTo>
                    <a:pt x="130" y="462"/>
                  </a:lnTo>
                  <a:lnTo>
                    <a:pt x="118" y="508"/>
                  </a:lnTo>
                  <a:lnTo>
                    <a:pt x="108" y="555"/>
                  </a:lnTo>
                  <a:lnTo>
                    <a:pt x="98" y="603"/>
                  </a:lnTo>
                  <a:lnTo>
                    <a:pt x="88" y="654"/>
                  </a:lnTo>
                  <a:lnTo>
                    <a:pt x="81" y="690"/>
                  </a:lnTo>
                  <a:lnTo>
                    <a:pt x="75" y="727"/>
                  </a:lnTo>
                  <a:lnTo>
                    <a:pt x="68" y="764"/>
                  </a:lnTo>
                  <a:lnTo>
                    <a:pt x="61" y="802"/>
                  </a:lnTo>
                  <a:lnTo>
                    <a:pt x="54" y="840"/>
                  </a:lnTo>
                  <a:lnTo>
                    <a:pt x="46" y="877"/>
                  </a:lnTo>
                  <a:lnTo>
                    <a:pt x="39" y="916"/>
                  </a:lnTo>
                  <a:lnTo>
                    <a:pt x="32" y="954"/>
                  </a:lnTo>
                  <a:lnTo>
                    <a:pt x="25" y="993"/>
                  </a:lnTo>
                  <a:lnTo>
                    <a:pt x="17" y="1031"/>
                  </a:lnTo>
                  <a:lnTo>
                    <a:pt x="10" y="1069"/>
                  </a:lnTo>
                  <a:lnTo>
                    <a:pt x="2" y="1108"/>
                  </a:lnTo>
                  <a:lnTo>
                    <a:pt x="1" y="1114"/>
                  </a:lnTo>
                  <a:lnTo>
                    <a:pt x="0" y="1119"/>
                  </a:lnTo>
                  <a:lnTo>
                    <a:pt x="0" y="695"/>
                  </a:lnTo>
                  <a:lnTo>
                    <a:pt x="10" y="639"/>
                  </a:lnTo>
                  <a:lnTo>
                    <a:pt x="20" y="591"/>
                  </a:lnTo>
                  <a:lnTo>
                    <a:pt x="30" y="545"/>
                  </a:lnTo>
                  <a:lnTo>
                    <a:pt x="40" y="499"/>
                  </a:lnTo>
                  <a:lnTo>
                    <a:pt x="50" y="454"/>
                  </a:lnTo>
                  <a:lnTo>
                    <a:pt x="62" y="412"/>
                  </a:lnTo>
                  <a:lnTo>
                    <a:pt x="73" y="369"/>
                  </a:lnTo>
                  <a:lnTo>
                    <a:pt x="85" y="328"/>
                  </a:lnTo>
                  <a:lnTo>
                    <a:pt x="98" y="288"/>
                  </a:lnTo>
                  <a:lnTo>
                    <a:pt x="111" y="249"/>
                  </a:lnTo>
                  <a:lnTo>
                    <a:pt x="125" y="211"/>
                  </a:lnTo>
                  <a:lnTo>
                    <a:pt x="139" y="174"/>
                  </a:lnTo>
                  <a:lnTo>
                    <a:pt x="154" y="138"/>
                  </a:lnTo>
                  <a:lnTo>
                    <a:pt x="170" y="102"/>
                  </a:lnTo>
                  <a:lnTo>
                    <a:pt x="186" y="68"/>
                  </a:lnTo>
                  <a:lnTo>
                    <a:pt x="202" y="33"/>
                  </a:lnTo>
                  <a:lnTo>
                    <a:pt x="22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3" name="Freeform 51">
              <a:extLst>
                <a:ext uri="{FF2B5EF4-FFF2-40B4-BE49-F238E27FC236}">
                  <a16:creationId xmlns:a16="http://schemas.microsoft.com/office/drawing/2014/main" id="{076AD619-9B54-4C0B-921B-64A2E0B088C6}"/>
                </a:ext>
              </a:extLst>
            </p:cNvPr>
            <p:cNvSpPr>
              <a:spLocks noEditPoints="1"/>
            </p:cNvSpPr>
            <p:nvPr userDrawn="1"/>
          </p:nvSpPr>
          <p:spPr bwMode="auto">
            <a:xfrm>
              <a:off x="4476881" y="1139901"/>
              <a:ext cx="404781" cy="288464"/>
            </a:xfrm>
            <a:custGeom>
              <a:avLst/>
              <a:gdLst>
                <a:gd name="T0" fmla="*/ 141 w 608"/>
                <a:gd name="T1" fmla="*/ 48 h 437"/>
                <a:gd name="T2" fmla="*/ 97 w 608"/>
                <a:gd name="T3" fmla="*/ 66 h 437"/>
                <a:gd name="T4" fmla="*/ 71 w 608"/>
                <a:gd name="T5" fmla="*/ 84 h 437"/>
                <a:gd name="T6" fmla="*/ 52 w 608"/>
                <a:gd name="T7" fmla="*/ 109 h 437"/>
                <a:gd name="T8" fmla="*/ 41 w 608"/>
                <a:gd name="T9" fmla="*/ 139 h 437"/>
                <a:gd name="T10" fmla="*/ 40 w 608"/>
                <a:gd name="T11" fmla="*/ 178 h 437"/>
                <a:gd name="T12" fmla="*/ 48 w 608"/>
                <a:gd name="T13" fmla="*/ 215 h 437"/>
                <a:gd name="T14" fmla="*/ 64 w 608"/>
                <a:gd name="T15" fmla="*/ 250 h 437"/>
                <a:gd name="T16" fmla="*/ 89 w 608"/>
                <a:gd name="T17" fmla="*/ 282 h 437"/>
                <a:gd name="T18" fmla="*/ 124 w 608"/>
                <a:gd name="T19" fmla="*/ 314 h 437"/>
                <a:gd name="T20" fmla="*/ 174 w 608"/>
                <a:gd name="T21" fmla="*/ 347 h 437"/>
                <a:gd name="T22" fmla="*/ 239 w 608"/>
                <a:gd name="T23" fmla="*/ 378 h 437"/>
                <a:gd name="T24" fmla="*/ 303 w 608"/>
                <a:gd name="T25" fmla="*/ 394 h 437"/>
                <a:gd name="T26" fmla="*/ 366 w 608"/>
                <a:gd name="T27" fmla="*/ 395 h 437"/>
                <a:gd name="T28" fmla="*/ 429 w 608"/>
                <a:gd name="T29" fmla="*/ 381 h 437"/>
                <a:gd name="T30" fmla="*/ 492 w 608"/>
                <a:gd name="T31" fmla="*/ 353 h 437"/>
                <a:gd name="T32" fmla="*/ 536 w 608"/>
                <a:gd name="T33" fmla="*/ 322 h 437"/>
                <a:gd name="T34" fmla="*/ 561 w 608"/>
                <a:gd name="T35" fmla="*/ 287 h 437"/>
                <a:gd name="T36" fmla="*/ 569 w 608"/>
                <a:gd name="T37" fmla="*/ 253 h 437"/>
                <a:gd name="T38" fmla="*/ 560 w 608"/>
                <a:gd name="T39" fmla="*/ 221 h 437"/>
                <a:gd name="T40" fmla="*/ 536 w 608"/>
                <a:gd name="T41" fmla="*/ 188 h 437"/>
                <a:gd name="T42" fmla="*/ 485 w 608"/>
                <a:gd name="T43" fmla="*/ 142 h 437"/>
                <a:gd name="T44" fmla="*/ 423 w 608"/>
                <a:gd name="T45" fmla="*/ 100 h 437"/>
                <a:gd name="T46" fmla="*/ 358 w 608"/>
                <a:gd name="T47" fmla="*/ 68 h 437"/>
                <a:gd name="T48" fmla="*/ 290 w 608"/>
                <a:gd name="T49" fmla="*/ 49 h 437"/>
                <a:gd name="T50" fmla="*/ 219 w 608"/>
                <a:gd name="T51" fmla="*/ 40 h 437"/>
                <a:gd name="T52" fmla="*/ 165 w 608"/>
                <a:gd name="T53" fmla="*/ 39 h 437"/>
                <a:gd name="T54" fmla="*/ 287 w 608"/>
                <a:gd name="T55" fmla="*/ 433 h 437"/>
                <a:gd name="T56" fmla="*/ 210 w 608"/>
                <a:gd name="T57" fmla="*/ 409 h 437"/>
                <a:gd name="T58" fmla="*/ 131 w 608"/>
                <a:gd name="T59" fmla="*/ 367 h 437"/>
                <a:gd name="T60" fmla="*/ 73 w 608"/>
                <a:gd name="T61" fmla="*/ 322 h 437"/>
                <a:gd name="T62" fmla="*/ 41 w 608"/>
                <a:gd name="T63" fmla="*/ 286 h 437"/>
                <a:gd name="T64" fmla="*/ 16 w 608"/>
                <a:gd name="T65" fmla="*/ 243 h 437"/>
                <a:gd name="T66" fmla="*/ 2 w 608"/>
                <a:gd name="T67" fmla="*/ 190 h 437"/>
                <a:gd name="T68" fmla="*/ 2 w 608"/>
                <a:gd name="T69" fmla="*/ 134 h 437"/>
                <a:gd name="T70" fmla="*/ 17 w 608"/>
                <a:gd name="T71" fmla="*/ 89 h 437"/>
                <a:gd name="T72" fmla="*/ 42 w 608"/>
                <a:gd name="T73" fmla="*/ 57 h 437"/>
                <a:gd name="T74" fmla="*/ 77 w 608"/>
                <a:gd name="T75" fmla="*/ 33 h 437"/>
                <a:gd name="T76" fmla="*/ 127 w 608"/>
                <a:gd name="T77" fmla="*/ 11 h 437"/>
                <a:gd name="T78" fmla="*/ 170 w 608"/>
                <a:gd name="T79" fmla="*/ 0 h 437"/>
                <a:gd name="T80" fmla="*/ 248 w 608"/>
                <a:gd name="T81" fmla="*/ 2 h 437"/>
                <a:gd name="T82" fmla="*/ 322 w 608"/>
                <a:gd name="T83" fmla="*/ 16 h 437"/>
                <a:gd name="T84" fmla="*/ 395 w 608"/>
                <a:gd name="T85" fmla="*/ 42 h 437"/>
                <a:gd name="T86" fmla="*/ 465 w 608"/>
                <a:gd name="T87" fmla="*/ 79 h 437"/>
                <a:gd name="T88" fmla="*/ 530 w 608"/>
                <a:gd name="T89" fmla="*/ 128 h 437"/>
                <a:gd name="T90" fmla="*/ 569 w 608"/>
                <a:gd name="T91" fmla="*/ 166 h 437"/>
                <a:gd name="T92" fmla="*/ 593 w 608"/>
                <a:gd name="T93" fmla="*/ 199 h 437"/>
                <a:gd name="T94" fmla="*/ 607 w 608"/>
                <a:gd name="T95" fmla="*/ 244 h 437"/>
                <a:gd name="T96" fmla="*/ 606 w 608"/>
                <a:gd name="T97" fmla="*/ 277 h 437"/>
                <a:gd name="T98" fmla="*/ 599 w 608"/>
                <a:gd name="T99" fmla="*/ 301 h 437"/>
                <a:gd name="T100" fmla="*/ 585 w 608"/>
                <a:gd name="T101" fmla="*/ 324 h 437"/>
                <a:gd name="T102" fmla="*/ 549 w 608"/>
                <a:gd name="T103" fmla="*/ 361 h 437"/>
                <a:gd name="T104" fmla="*/ 490 w 608"/>
                <a:gd name="T105" fmla="*/ 399 h 437"/>
                <a:gd name="T106" fmla="*/ 424 w 608"/>
                <a:gd name="T107" fmla="*/ 425 h 437"/>
                <a:gd name="T108" fmla="*/ 360 w 608"/>
                <a:gd name="T109"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8" h="437">
                  <a:moveTo>
                    <a:pt x="165" y="39"/>
                  </a:moveTo>
                  <a:lnTo>
                    <a:pt x="165" y="39"/>
                  </a:lnTo>
                  <a:lnTo>
                    <a:pt x="141" y="48"/>
                  </a:lnTo>
                  <a:lnTo>
                    <a:pt x="118" y="56"/>
                  </a:lnTo>
                  <a:lnTo>
                    <a:pt x="108" y="61"/>
                  </a:lnTo>
                  <a:lnTo>
                    <a:pt x="97" y="66"/>
                  </a:lnTo>
                  <a:lnTo>
                    <a:pt x="88" y="72"/>
                  </a:lnTo>
                  <a:lnTo>
                    <a:pt x="79" y="78"/>
                  </a:lnTo>
                  <a:lnTo>
                    <a:pt x="71" y="84"/>
                  </a:lnTo>
                  <a:lnTo>
                    <a:pt x="63" y="91"/>
                  </a:lnTo>
                  <a:lnTo>
                    <a:pt x="57" y="99"/>
                  </a:lnTo>
                  <a:lnTo>
                    <a:pt x="52" y="109"/>
                  </a:lnTo>
                  <a:lnTo>
                    <a:pt x="47" y="118"/>
                  </a:lnTo>
                  <a:lnTo>
                    <a:pt x="44" y="128"/>
                  </a:lnTo>
                  <a:lnTo>
                    <a:pt x="41" y="139"/>
                  </a:lnTo>
                  <a:lnTo>
                    <a:pt x="40" y="153"/>
                  </a:lnTo>
                  <a:lnTo>
                    <a:pt x="39" y="166"/>
                  </a:lnTo>
                  <a:lnTo>
                    <a:pt x="40" y="178"/>
                  </a:lnTo>
                  <a:lnTo>
                    <a:pt x="41" y="191"/>
                  </a:lnTo>
                  <a:lnTo>
                    <a:pt x="45" y="204"/>
                  </a:lnTo>
                  <a:lnTo>
                    <a:pt x="48" y="215"/>
                  </a:lnTo>
                  <a:lnTo>
                    <a:pt x="53" y="227"/>
                  </a:lnTo>
                  <a:lnTo>
                    <a:pt x="57" y="238"/>
                  </a:lnTo>
                  <a:lnTo>
                    <a:pt x="64" y="250"/>
                  </a:lnTo>
                  <a:lnTo>
                    <a:pt x="71" y="260"/>
                  </a:lnTo>
                  <a:lnTo>
                    <a:pt x="80" y="271"/>
                  </a:lnTo>
                  <a:lnTo>
                    <a:pt x="89" y="282"/>
                  </a:lnTo>
                  <a:lnTo>
                    <a:pt x="100" y="292"/>
                  </a:lnTo>
                  <a:lnTo>
                    <a:pt x="111" y="303"/>
                  </a:lnTo>
                  <a:lnTo>
                    <a:pt x="124" y="314"/>
                  </a:lnTo>
                  <a:lnTo>
                    <a:pt x="138" y="324"/>
                  </a:lnTo>
                  <a:lnTo>
                    <a:pt x="153" y="334"/>
                  </a:lnTo>
                  <a:lnTo>
                    <a:pt x="174" y="347"/>
                  </a:lnTo>
                  <a:lnTo>
                    <a:pt x="196" y="360"/>
                  </a:lnTo>
                  <a:lnTo>
                    <a:pt x="218" y="370"/>
                  </a:lnTo>
                  <a:lnTo>
                    <a:pt x="239" y="378"/>
                  </a:lnTo>
                  <a:lnTo>
                    <a:pt x="260" y="386"/>
                  </a:lnTo>
                  <a:lnTo>
                    <a:pt x="281" y="391"/>
                  </a:lnTo>
                  <a:lnTo>
                    <a:pt x="303" y="394"/>
                  </a:lnTo>
                  <a:lnTo>
                    <a:pt x="323" y="396"/>
                  </a:lnTo>
                  <a:lnTo>
                    <a:pt x="345" y="398"/>
                  </a:lnTo>
                  <a:lnTo>
                    <a:pt x="366" y="395"/>
                  </a:lnTo>
                  <a:lnTo>
                    <a:pt x="387" y="393"/>
                  </a:lnTo>
                  <a:lnTo>
                    <a:pt x="408" y="388"/>
                  </a:lnTo>
                  <a:lnTo>
                    <a:pt x="429" y="381"/>
                  </a:lnTo>
                  <a:lnTo>
                    <a:pt x="450" y="373"/>
                  </a:lnTo>
                  <a:lnTo>
                    <a:pt x="470" y="364"/>
                  </a:lnTo>
                  <a:lnTo>
                    <a:pt x="492" y="353"/>
                  </a:lnTo>
                  <a:lnTo>
                    <a:pt x="508" y="342"/>
                  </a:lnTo>
                  <a:lnTo>
                    <a:pt x="523" y="332"/>
                  </a:lnTo>
                  <a:lnTo>
                    <a:pt x="536" y="322"/>
                  </a:lnTo>
                  <a:lnTo>
                    <a:pt x="546" y="310"/>
                  </a:lnTo>
                  <a:lnTo>
                    <a:pt x="555" y="299"/>
                  </a:lnTo>
                  <a:lnTo>
                    <a:pt x="561" y="287"/>
                  </a:lnTo>
                  <a:lnTo>
                    <a:pt x="565" y="276"/>
                  </a:lnTo>
                  <a:lnTo>
                    <a:pt x="568" y="264"/>
                  </a:lnTo>
                  <a:lnTo>
                    <a:pt x="569" y="253"/>
                  </a:lnTo>
                  <a:lnTo>
                    <a:pt x="568" y="243"/>
                  </a:lnTo>
                  <a:lnTo>
                    <a:pt x="564" y="231"/>
                  </a:lnTo>
                  <a:lnTo>
                    <a:pt x="560" y="221"/>
                  </a:lnTo>
                  <a:lnTo>
                    <a:pt x="553" y="209"/>
                  </a:lnTo>
                  <a:lnTo>
                    <a:pt x="546" y="199"/>
                  </a:lnTo>
                  <a:lnTo>
                    <a:pt x="536" y="188"/>
                  </a:lnTo>
                  <a:lnTo>
                    <a:pt x="524" y="176"/>
                  </a:lnTo>
                  <a:lnTo>
                    <a:pt x="505" y="159"/>
                  </a:lnTo>
                  <a:lnTo>
                    <a:pt x="485" y="142"/>
                  </a:lnTo>
                  <a:lnTo>
                    <a:pt x="465" y="127"/>
                  </a:lnTo>
                  <a:lnTo>
                    <a:pt x="444" y="113"/>
                  </a:lnTo>
                  <a:lnTo>
                    <a:pt x="423" y="100"/>
                  </a:lnTo>
                  <a:lnTo>
                    <a:pt x="401" y="89"/>
                  </a:lnTo>
                  <a:lnTo>
                    <a:pt x="380" y="78"/>
                  </a:lnTo>
                  <a:lnTo>
                    <a:pt x="358" y="68"/>
                  </a:lnTo>
                  <a:lnTo>
                    <a:pt x="336" y="60"/>
                  </a:lnTo>
                  <a:lnTo>
                    <a:pt x="313" y="55"/>
                  </a:lnTo>
                  <a:lnTo>
                    <a:pt x="290" y="49"/>
                  </a:lnTo>
                  <a:lnTo>
                    <a:pt x="267" y="44"/>
                  </a:lnTo>
                  <a:lnTo>
                    <a:pt x="243" y="41"/>
                  </a:lnTo>
                  <a:lnTo>
                    <a:pt x="219" y="40"/>
                  </a:lnTo>
                  <a:lnTo>
                    <a:pt x="195" y="39"/>
                  </a:lnTo>
                  <a:lnTo>
                    <a:pt x="171" y="39"/>
                  </a:lnTo>
                  <a:lnTo>
                    <a:pt x="165" y="39"/>
                  </a:lnTo>
                  <a:close/>
                  <a:moveTo>
                    <a:pt x="338" y="437"/>
                  </a:moveTo>
                  <a:lnTo>
                    <a:pt x="313" y="435"/>
                  </a:lnTo>
                  <a:lnTo>
                    <a:pt x="287" y="433"/>
                  </a:lnTo>
                  <a:lnTo>
                    <a:pt x="261" y="427"/>
                  </a:lnTo>
                  <a:lnTo>
                    <a:pt x="235" y="419"/>
                  </a:lnTo>
                  <a:lnTo>
                    <a:pt x="210" y="409"/>
                  </a:lnTo>
                  <a:lnTo>
                    <a:pt x="183" y="398"/>
                  </a:lnTo>
                  <a:lnTo>
                    <a:pt x="157" y="383"/>
                  </a:lnTo>
                  <a:lnTo>
                    <a:pt x="131" y="367"/>
                  </a:lnTo>
                  <a:lnTo>
                    <a:pt x="108" y="351"/>
                  </a:lnTo>
                  <a:lnTo>
                    <a:pt x="85" y="332"/>
                  </a:lnTo>
                  <a:lnTo>
                    <a:pt x="73" y="322"/>
                  </a:lnTo>
                  <a:lnTo>
                    <a:pt x="62" y="310"/>
                  </a:lnTo>
                  <a:lnTo>
                    <a:pt x="52" y="299"/>
                  </a:lnTo>
                  <a:lnTo>
                    <a:pt x="41" y="286"/>
                  </a:lnTo>
                  <a:lnTo>
                    <a:pt x="32" y="273"/>
                  </a:lnTo>
                  <a:lnTo>
                    <a:pt x="24" y="258"/>
                  </a:lnTo>
                  <a:lnTo>
                    <a:pt x="16" y="243"/>
                  </a:lnTo>
                  <a:lnTo>
                    <a:pt x="10" y="227"/>
                  </a:lnTo>
                  <a:lnTo>
                    <a:pt x="6" y="208"/>
                  </a:lnTo>
                  <a:lnTo>
                    <a:pt x="2" y="190"/>
                  </a:lnTo>
                  <a:lnTo>
                    <a:pt x="0" y="172"/>
                  </a:lnTo>
                  <a:lnTo>
                    <a:pt x="0" y="151"/>
                  </a:lnTo>
                  <a:lnTo>
                    <a:pt x="2" y="134"/>
                  </a:lnTo>
                  <a:lnTo>
                    <a:pt x="6" y="118"/>
                  </a:lnTo>
                  <a:lnTo>
                    <a:pt x="10" y="103"/>
                  </a:lnTo>
                  <a:lnTo>
                    <a:pt x="17" y="89"/>
                  </a:lnTo>
                  <a:lnTo>
                    <a:pt x="24" y="78"/>
                  </a:lnTo>
                  <a:lnTo>
                    <a:pt x="33" y="67"/>
                  </a:lnTo>
                  <a:lnTo>
                    <a:pt x="42" y="57"/>
                  </a:lnTo>
                  <a:lnTo>
                    <a:pt x="54" y="48"/>
                  </a:lnTo>
                  <a:lnTo>
                    <a:pt x="64" y="40"/>
                  </a:lnTo>
                  <a:lnTo>
                    <a:pt x="77" y="33"/>
                  </a:lnTo>
                  <a:lnTo>
                    <a:pt x="88" y="27"/>
                  </a:lnTo>
                  <a:lnTo>
                    <a:pt x="101" y="21"/>
                  </a:lnTo>
                  <a:lnTo>
                    <a:pt x="127" y="11"/>
                  </a:lnTo>
                  <a:lnTo>
                    <a:pt x="151" y="2"/>
                  </a:lnTo>
                  <a:lnTo>
                    <a:pt x="163" y="1"/>
                  </a:lnTo>
                  <a:lnTo>
                    <a:pt x="170" y="0"/>
                  </a:lnTo>
                  <a:lnTo>
                    <a:pt x="196" y="0"/>
                  </a:lnTo>
                  <a:lnTo>
                    <a:pt x="221" y="0"/>
                  </a:lnTo>
                  <a:lnTo>
                    <a:pt x="248" y="2"/>
                  </a:lnTo>
                  <a:lnTo>
                    <a:pt x="273" y="5"/>
                  </a:lnTo>
                  <a:lnTo>
                    <a:pt x="298" y="10"/>
                  </a:lnTo>
                  <a:lnTo>
                    <a:pt x="322" y="16"/>
                  </a:lnTo>
                  <a:lnTo>
                    <a:pt x="348" y="22"/>
                  </a:lnTo>
                  <a:lnTo>
                    <a:pt x="372" y="32"/>
                  </a:lnTo>
                  <a:lnTo>
                    <a:pt x="395" y="42"/>
                  </a:lnTo>
                  <a:lnTo>
                    <a:pt x="419" y="52"/>
                  </a:lnTo>
                  <a:lnTo>
                    <a:pt x="442" y="65"/>
                  </a:lnTo>
                  <a:lnTo>
                    <a:pt x="465" y="79"/>
                  </a:lnTo>
                  <a:lnTo>
                    <a:pt x="486" y="95"/>
                  </a:lnTo>
                  <a:lnTo>
                    <a:pt x="508" y="111"/>
                  </a:lnTo>
                  <a:lnTo>
                    <a:pt x="530" y="128"/>
                  </a:lnTo>
                  <a:lnTo>
                    <a:pt x="552" y="148"/>
                  </a:lnTo>
                  <a:lnTo>
                    <a:pt x="561" y="157"/>
                  </a:lnTo>
                  <a:lnTo>
                    <a:pt x="569" y="166"/>
                  </a:lnTo>
                  <a:lnTo>
                    <a:pt x="576" y="174"/>
                  </a:lnTo>
                  <a:lnTo>
                    <a:pt x="583" y="183"/>
                  </a:lnTo>
                  <a:lnTo>
                    <a:pt x="593" y="199"/>
                  </a:lnTo>
                  <a:lnTo>
                    <a:pt x="600" y="215"/>
                  </a:lnTo>
                  <a:lnTo>
                    <a:pt x="604" y="230"/>
                  </a:lnTo>
                  <a:lnTo>
                    <a:pt x="607" y="244"/>
                  </a:lnTo>
                  <a:lnTo>
                    <a:pt x="608" y="258"/>
                  </a:lnTo>
                  <a:lnTo>
                    <a:pt x="607" y="268"/>
                  </a:lnTo>
                  <a:lnTo>
                    <a:pt x="606" y="277"/>
                  </a:lnTo>
                  <a:lnTo>
                    <a:pt x="604" y="285"/>
                  </a:lnTo>
                  <a:lnTo>
                    <a:pt x="601" y="293"/>
                  </a:lnTo>
                  <a:lnTo>
                    <a:pt x="599" y="301"/>
                  </a:lnTo>
                  <a:lnTo>
                    <a:pt x="594" y="309"/>
                  </a:lnTo>
                  <a:lnTo>
                    <a:pt x="590" y="317"/>
                  </a:lnTo>
                  <a:lnTo>
                    <a:pt x="585" y="324"/>
                  </a:lnTo>
                  <a:lnTo>
                    <a:pt x="579" y="332"/>
                  </a:lnTo>
                  <a:lnTo>
                    <a:pt x="565" y="347"/>
                  </a:lnTo>
                  <a:lnTo>
                    <a:pt x="549" y="361"/>
                  </a:lnTo>
                  <a:lnTo>
                    <a:pt x="532" y="375"/>
                  </a:lnTo>
                  <a:lnTo>
                    <a:pt x="512" y="387"/>
                  </a:lnTo>
                  <a:lnTo>
                    <a:pt x="490" y="399"/>
                  </a:lnTo>
                  <a:lnTo>
                    <a:pt x="468" y="409"/>
                  </a:lnTo>
                  <a:lnTo>
                    <a:pt x="446" y="417"/>
                  </a:lnTo>
                  <a:lnTo>
                    <a:pt x="424" y="425"/>
                  </a:lnTo>
                  <a:lnTo>
                    <a:pt x="404" y="430"/>
                  </a:lnTo>
                  <a:lnTo>
                    <a:pt x="382" y="434"/>
                  </a:lnTo>
                  <a:lnTo>
                    <a:pt x="360" y="437"/>
                  </a:lnTo>
                  <a:lnTo>
                    <a:pt x="338" y="4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4" name="Freeform 52">
              <a:extLst>
                <a:ext uri="{FF2B5EF4-FFF2-40B4-BE49-F238E27FC236}">
                  <a16:creationId xmlns:a16="http://schemas.microsoft.com/office/drawing/2014/main" id="{7A796E4D-B2C5-4B68-8887-83A11D60F76B}"/>
                </a:ext>
              </a:extLst>
            </p:cNvPr>
            <p:cNvSpPr>
              <a:spLocks/>
            </p:cNvSpPr>
            <p:nvPr userDrawn="1"/>
          </p:nvSpPr>
          <p:spPr bwMode="auto">
            <a:xfrm>
              <a:off x="7012570" y="2"/>
              <a:ext cx="181455" cy="9305"/>
            </a:xfrm>
            <a:custGeom>
              <a:avLst/>
              <a:gdLst>
                <a:gd name="T0" fmla="*/ 271 w 271"/>
                <a:gd name="T1" fmla="*/ 0 h 13"/>
                <a:gd name="T2" fmla="*/ 238 w 271"/>
                <a:gd name="T3" fmla="*/ 6 h 13"/>
                <a:gd name="T4" fmla="*/ 204 w 271"/>
                <a:gd name="T5" fmla="*/ 9 h 13"/>
                <a:gd name="T6" fmla="*/ 170 w 271"/>
                <a:gd name="T7" fmla="*/ 11 h 13"/>
                <a:gd name="T8" fmla="*/ 137 w 271"/>
                <a:gd name="T9" fmla="*/ 13 h 13"/>
                <a:gd name="T10" fmla="*/ 102 w 271"/>
                <a:gd name="T11" fmla="*/ 11 h 13"/>
                <a:gd name="T12" fmla="*/ 68 w 271"/>
                <a:gd name="T13" fmla="*/ 9 h 13"/>
                <a:gd name="T14" fmla="*/ 35 w 271"/>
                <a:gd name="T15" fmla="*/ 6 h 13"/>
                <a:gd name="T16" fmla="*/ 0 w 271"/>
                <a:gd name="T17" fmla="*/ 0 h 13"/>
                <a:gd name="T18" fmla="*/ 271 w 27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13">
                  <a:moveTo>
                    <a:pt x="271" y="0"/>
                  </a:moveTo>
                  <a:lnTo>
                    <a:pt x="238" y="6"/>
                  </a:lnTo>
                  <a:lnTo>
                    <a:pt x="204" y="9"/>
                  </a:lnTo>
                  <a:lnTo>
                    <a:pt x="170" y="11"/>
                  </a:lnTo>
                  <a:lnTo>
                    <a:pt x="137" y="13"/>
                  </a:lnTo>
                  <a:lnTo>
                    <a:pt x="102" y="11"/>
                  </a:lnTo>
                  <a:lnTo>
                    <a:pt x="68" y="9"/>
                  </a:lnTo>
                  <a:lnTo>
                    <a:pt x="35" y="6"/>
                  </a:lnTo>
                  <a:lnTo>
                    <a:pt x="0" y="0"/>
                  </a:lnTo>
                  <a:lnTo>
                    <a:pt x="271"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5" name="Freeform 53">
              <a:extLst>
                <a:ext uri="{FF2B5EF4-FFF2-40B4-BE49-F238E27FC236}">
                  <a16:creationId xmlns:a16="http://schemas.microsoft.com/office/drawing/2014/main" id="{0B991701-D2B9-4CAE-BEDB-63C1494FA1A1}"/>
                </a:ext>
              </a:extLst>
            </p:cNvPr>
            <p:cNvSpPr>
              <a:spLocks noEditPoints="1"/>
            </p:cNvSpPr>
            <p:nvPr userDrawn="1"/>
          </p:nvSpPr>
          <p:spPr bwMode="auto">
            <a:xfrm>
              <a:off x="3709194" y="2293756"/>
              <a:ext cx="2005290" cy="2200701"/>
            </a:xfrm>
            <a:custGeom>
              <a:avLst/>
              <a:gdLst>
                <a:gd name="T0" fmla="*/ 1280 w 3014"/>
                <a:gd name="T1" fmla="*/ 85 h 3312"/>
                <a:gd name="T2" fmla="*/ 839 w 3014"/>
                <a:gd name="T3" fmla="*/ 270 h 3312"/>
                <a:gd name="T4" fmla="*/ 387 w 3014"/>
                <a:gd name="T5" fmla="*/ 591 h 3312"/>
                <a:gd name="T6" fmla="*/ 201 w 3014"/>
                <a:gd name="T7" fmla="*/ 768 h 3312"/>
                <a:gd name="T8" fmla="*/ 90 w 3014"/>
                <a:gd name="T9" fmla="*/ 934 h 3312"/>
                <a:gd name="T10" fmla="*/ 42 w 3014"/>
                <a:gd name="T11" fmla="*/ 1123 h 3312"/>
                <a:gd name="T12" fmla="*/ 59 w 3014"/>
                <a:gd name="T13" fmla="*/ 1337 h 3312"/>
                <a:gd name="T14" fmla="*/ 162 w 3014"/>
                <a:gd name="T15" fmla="*/ 1625 h 3312"/>
                <a:gd name="T16" fmla="*/ 346 w 3014"/>
                <a:gd name="T17" fmla="*/ 1906 h 3312"/>
                <a:gd name="T18" fmla="*/ 690 w 3014"/>
                <a:gd name="T19" fmla="*/ 2249 h 3312"/>
                <a:gd name="T20" fmla="*/ 1015 w 3014"/>
                <a:gd name="T21" fmla="*/ 2468 h 3312"/>
                <a:gd name="T22" fmla="*/ 1504 w 3014"/>
                <a:gd name="T23" fmla="*/ 2689 h 3312"/>
                <a:gd name="T24" fmla="*/ 1940 w 3014"/>
                <a:gd name="T25" fmla="*/ 2930 h 3312"/>
                <a:gd name="T26" fmla="*/ 2218 w 3014"/>
                <a:gd name="T27" fmla="*/ 3104 h 3312"/>
                <a:gd name="T28" fmla="*/ 2526 w 3014"/>
                <a:gd name="T29" fmla="*/ 3252 h 3312"/>
                <a:gd name="T30" fmla="*/ 2666 w 3014"/>
                <a:gd name="T31" fmla="*/ 3272 h 3312"/>
                <a:gd name="T32" fmla="*/ 2799 w 3014"/>
                <a:gd name="T33" fmla="*/ 3218 h 3312"/>
                <a:gd name="T34" fmla="*/ 2919 w 3014"/>
                <a:gd name="T35" fmla="*/ 3072 h 3312"/>
                <a:gd name="T36" fmla="*/ 2973 w 3014"/>
                <a:gd name="T37" fmla="*/ 2831 h 3312"/>
                <a:gd name="T38" fmla="*/ 2945 w 3014"/>
                <a:gd name="T39" fmla="*/ 2500 h 3312"/>
                <a:gd name="T40" fmla="*/ 2866 w 3014"/>
                <a:gd name="T41" fmla="*/ 2050 h 3312"/>
                <a:gd name="T42" fmla="*/ 2752 w 3014"/>
                <a:gd name="T43" fmla="*/ 1637 h 3312"/>
                <a:gd name="T44" fmla="*/ 2583 w 3014"/>
                <a:gd name="T45" fmla="*/ 1371 h 3312"/>
                <a:gd name="T46" fmla="*/ 2291 w 3014"/>
                <a:gd name="T47" fmla="*/ 1032 h 3312"/>
                <a:gd name="T48" fmla="*/ 2091 w 3014"/>
                <a:gd name="T49" fmla="*/ 574 h 3312"/>
                <a:gd name="T50" fmla="*/ 1952 w 3014"/>
                <a:gd name="T51" fmla="*/ 224 h 3312"/>
                <a:gd name="T52" fmla="*/ 1868 w 3014"/>
                <a:gd name="T53" fmla="*/ 87 h 3312"/>
                <a:gd name="T54" fmla="*/ 1719 w 3014"/>
                <a:gd name="T55" fmla="*/ 41 h 3312"/>
                <a:gd name="T56" fmla="*/ 2621 w 3014"/>
                <a:gd name="T57" fmla="*/ 3312 h 3312"/>
                <a:gd name="T58" fmla="*/ 2439 w 3014"/>
                <a:gd name="T59" fmla="*/ 3261 h 3312"/>
                <a:gd name="T60" fmla="*/ 2140 w 3014"/>
                <a:gd name="T61" fmla="*/ 3103 h 3312"/>
                <a:gd name="T62" fmla="*/ 1839 w 3014"/>
                <a:gd name="T63" fmla="*/ 2914 h 3312"/>
                <a:gd name="T64" fmla="*/ 1358 w 3014"/>
                <a:gd name="T65" fmla="*/ 2665 h 3312"/>
                <a:gd name="T66" fmla="*/ 941 w 3014"/>
                <a:gd name="T67" fmla="*/ 2473 h 3312"/>
                <a:gd name="T68" fmla="*/ 578 w 3014"/>
                <a:gd name="T69" fmla="*/ 2201 h 3312"/>
                <a:gd name="T70" fmla="*/ 268 w 3014"/>
                <a:gd name="T71" fmla="*/ 1870 h 3312"/>
                <a:gd name="T72" fmla="*/ 95 w 3014"/>
                <a:gd name="T73" fmla="*/ 1572 h 3312"/>
                <a:gd name="T74" fmla="*/ 11 w 3014"/>
                <a:gd name="T75" fmla="*/ 1292 h 3312"/>
                <a:gd name="T76" fmla="*/ 9 w 3014"/>
                <a:gd name="T77" fmla="*/ 1072 h 3312"/>
                <a:gd name="T78" fmla="*/ 74 w 3014"/>
                <a:gd name="T79" fmla="*/ 877 h 3312"/>
                <a:gd name="T80" fmla="*/ 208 w 3014"/>
                <a:gd name="T81" fmla="*/ 706 h 3312"/>
                <a:gd name="T82" fmla="*/ 362 w 3014"/>
                <a:gd name="T83" fmla="*/ 561 h 3312"/>
                <a:gd name="T84" fmla="*/ 724 w 3014"/>
                <a:gd name="T85" fmla="*/ 295 h 3312"/>
                <a:gd name="T86" fmla="*/ 1174 w 3014"/>
                <a:gd name="T87" fmla="*/ 74 h 3312"/>
                <a:gd name="T88" fmla="*/ 1465 w 3014"/>
                <a:gd name="T89" fmla="*/ 0 h 3312"/>
                <a:gd name="T90" fmla="*/ 1730 w 3014"/>
                <a:gd name="T91" fmla="*/ 2 h 3312"/>
                <a:gd name="T92" fmla="*/ 1891 w 3014"/>
                <a:gd name="T93" fmla="*/ 54 h 3312"/>
                <a:gd name="T94" fmla="*/ 1978 w 3014"/>
                <a:gd name="T95" fmla="*/ 187 h 3312"/>
                <a:gd name="T96" fmla="*/ 2116 w 3014"/>
                <a:gd name="T97" fmla="*/ 521 h 3312"/>
                <a:gd name="T98" fmla="*/ 2297 w 3014"/>
                <a:gd name="T99" fmla="*/ 965 h 3312"/>
                <a:gd name="T100" fmla="*/ 2586 w 3014"/>
                <a:gd name="T101" fmla="*/ 1318 h 3312"/>
                <a:gd name="T102" fmla="*/ 2773 w 3014"/>
                <a:gd name="T103" fmla="*/ 1587 h 3312"/>
                <a:gd name="T104" fmla="*/ 2891 w 3014"/>
                <a:gd name="T105" fmla="*/ 1979 h 3312"/>
                <a:gd name="T106" fmla="*/ 2974 w 3014"/>
                <a:gd name="T107" fmla="*/ 2429 h 3312"/>
                <a:gd name="T108" fmla="*/ 3014 w 3014"/>
                <a:gd name="T109" fmla="*/ 2800 h 3312"/>
                <a:gd name="T110" fmla="*/ 2964 w 3014"/>
                <a:gd name="T111" fmla="*/ 3067 h 3312"/>
                <a:gd name="T112" fmla="*/ 2840 w 3014"/>
                <a:gd name="T113" fmla="*/ 3236 h 3312"/>
                <a:gd name="T114" fmla="*/ 2674 w 3014"/>
                <a:gd name="T115" fmla="*/ 3309 h 3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4" h="3312">
                  <a:moveTo>
                    <a:pt x="1475" y="39"/>
                  </a:moveTo>
                  <a:lnTo>
                    <a:pt x="1475" y="39"/>
                  </a:lnTo>
                  <a:lnTo>
                    <a:pt x="1456" y="44"/>
                  </a:lnTo>
                  <a:lnTo>
                    <a:pt x="1438" y="48"/>
                  </a:lnTo>
                  <a:lnTo>
                    <a:pt x="1418" y="52"/>
                  </a:lnTo>
                  <a:lnTo>
                    <a:pt x="1400" y="57"/>
                  </a:lnTo>
                  <a:lnTo>
                    <a:pt x="1360" y="66"/>
                  </a:lnTo>
                  <a:lnTo>
                    <a:pt x="1320" y="76"/>
                  </a:lnTo>
                  <a:lnTo>
                    <a:pt x="1280" y="85"/>
                  </a:lnTo>
                  <a:lnTo>
                    <a:pt x="1239" y="96"/>
                  </a:lnTo>
                  <a:lnTo>
                    <a:pt x="1185" y="112"/>
                  </a:lnTo>
                  <a:lnTo>
                    <a:pt x="1134" y="129"/>
                  </a:lnTo>
                  <a:lnTo>
                    <a:pt x="1083" y="148"/>
                  </a:lnTo>
                  <a:lnTo>
                    <a:pt x="1033" y="169"/>
                  </a:lnTo>
                  <a:lnTo>
                    <a:pt x="984" y="192"/>
                  </a:lnTo>
                  <a:lnTo>
                    <a:pt x="935" y="216"/>
                  </a:lnTo>
                  <a:lnTo>
                    <a:pt x="887" y="242"/>
                  </a:lnTo>
                  <a:lnTo>
                    <a:pt x="839" y="270"/>
                  </a:lnTo>
                  <a:lnTo>
                    <a:pt x="792" y="299"/>
                  </a:lnTo>
                  <a:lnTo>
                    <a:pt x="745" y="330"/>
                  </a:lnTo>
                  <a:lnTo>
                    <a:pt x="697" y="362"/>
                  </a:lnTo>
                  <a:lnTo>
                    <a:pt x="649" y="394"/>
                  </a:lnTo>
                  <a:lnTo>
                    <a:pt x="552" y="464"/>
                  </a:lnTo>
                  <a:lnTo>
                    <a:pt x="452" y="538"/>
                  </a:lnTo>
                  <a:lnTo>
                    <a:pt x="430" y="556"/>
                  </a:lnTo>
                  <a:lnTo>
                    <a:pt x="408" y="573"/>
                  </a:lnTo>
                  <a:lnTo>
                    <a:pt x="387" y="591"/>
                  </a:lnTo>
                  <a:lnTo>
                    <a:pt x="365" y="611"/>
                  </a:lnTo>
                  <a:lnTo>
                    <a:pt x="324" y="649"/>
                  </a:lnTo>
                  <a:lnTo>
                    <a:pt x="284" y="688"/>
                  </a:lnTo>
                  <a:lnTo>
                    <a:pt x="272" y="699"/>
                  </a:lnTo>
                  <a:lnTo>
                    <a:pt x="260" y="712"/>
                  </a:lnTo>
                  <a:lnTo>
                    <a:pt x="247" y="723"/>
                  </a:lnTo>
                  <a:lnTo>
                    <a:pt x="236" y="735"/>
                  </a:lnTo>
                  <a:lnTo>
                    <a:pt x="218" y="751"/>
                  </a:lnTo>
                  <a:lnTo>
                    <a:pt x="201" y="768"/>
                  </a:lnTo>
                  <a:lnTo>
                    <a:pt x="186" y="786"/>
                  </a:lnTo>
                  <a:lnTo>
                    <a:pt x="171" y="803"/>
                  </a:lnTo>
                  <a:lnTo>
                    <a:pt x="158" y="822"/>
                  </a:lnTo>
                  <a:lnTo>
                    <a:pt x="144" y="839"/>
                  </a:lnTo>
                  <a:lnTo>
                    <a:pt x="131" y="858"/>
                  </a:lnTo>
                  <a:lnTo>
                    <a:pt x="120" y="877"/>
                  </a:lnTo>
                  <a:lnTo>
                    <a:pt x="108" y="896"/>
                  </a:lnTo>
                  <a:lnTo>
                    <a:pt x="99" y="915"/>
                  </a:lnTo>
                  <a:lnTo>
                    <a:pt x="90" y="934"/>
                  </a:lnTo>
                  <a:lnTo>
                    <a:pt x="81" y="955"/>
                  </a:lnTo>
                  <a:lnTo>
                    <a:pt x="74" y="974"/>
                  </a:lnTo>
                  <a:lnTo>
                    <a:pt x="67" y="995"/>
                  </a:lnTo>
                  <a:lnTo>
                    <a:pt x="60" y="1016"/>
                  </a:lnTo>
                  <a:lnTo>
                    <a:pt x="56" y="1036"/>
                  </a:lnTo>
                  <a:lnTo>
                    <a:pt x="51" y="1058"/>
                  </a:lnTo>
                  <a:lnTo>
                    <a:pt x="48" y="1080"/>
                  </a:lnTo>
                  <a:lnTo>
                    <a:pt x="44" y="1102"/>
                  </a:lnTo>
                  <a:lnTo>
                    <a:pt x="42" y="1123"/>
                  </a:lnTo>
                  <a:lnTo>
                    <a:pt x="41" y="1146"/>
                  </a:lnTo>
                  <a:lnTo>
                    <a:pt x="41" y="1169"/>
                  </a:lnTo>
                  <a:lnTo>
                    <a:pt x="41" y="1192"/>
                  </a:lnTo>
                  <a:lnTo>
                    <a:pt x="42" y="1215"/>
                  </a:lnTo>
                  <a:lnTo>
                    <a:pt x="44" y="1239"/>
                  </a:lnTo>
                  <a:lnTo>
                    <a:pt x="46" y="1263"/>
                  </a:lnTo>
                  <a:lnTo>
                    <a:pt x="50" y="1287"/>
                  </a:lnTo>
                  <a:lnTo>
                    <a:pt x="54" y="1311"/>
                  </a:lnTo>
                  <a:lnTo>
                    <a:pt x="59" y="1337"/>
                  </a:lnTo>
                  <a:lnTo>
                    <a:pt x="66" y="1362"/>
                  </a:lnTo>
                  <a:lnTo>
                    <a:pt x="72" y="1388"/>
                  </a:lnTo>
                  <a:lnTo>
                    <a:pt x="80" y="1414"/>
                  </a:lnTo>
                  <a:lnTo>
                    <a:pt x="91" y="1450"/>
                  </a:lnTo>
                  <a:lnTo>
                    <a:pt x="104" y="1486"/>
                  </a:lnTo>
                  <a:lnTo>
                    <a:pt x="116" y="1521"/>
                  </a:lnTo>
                  <a:lnTo>
                    <a:pt x="131" y="1556"/>
                  </a:lnTo>
                  <a:lnTo>
                    <a:pt x="146" y="1590"/>
                  </a:lnTo>
                  <a:lnTo>
                    <a:pt x="162" y="1625"/>
                  </a:lnTo>
                  <a:lnTo>
                    <a:pt x="178" y="1658"/>
                  </a:lnTo>
                  <a:lnTo>
                    <a:pt x="197" y="1691"/>
                  </a:lnTo>
                  <a:lnTo>
                    <a:pt x="215" y="1723"/>
                  </a:lnTo>
                  <a:lnTo>
                    <a:pt x="235" y="1754"/>
                  </a:lnTo>
                  <a:lnTo>
                    <a:pt x="255" y="1786"/>
                  </a:lnTo>
                  <a:lnTo>
                    <a:pt x="277" y="1816"/>
                  </a:lnTo>
                  <a:lnTo>
                    <a:pt x="299" y="1847"/>
                  </a:lnTo>
                  <a:lnTo>
                    <a:pt x="322" y="1876"/>
                  </a:lnTo>
                  <a:lnTo>
                    <a:pt x="346" y="1906"/>
                  </a:lnTo>
                  <a:lnTo>
                    <a:pt x="371" y="1934"/>
                  </a:lnTo>
                  <a:lnTo>
                    <a:pt x="407" y="1973"/>
                  </a:lnTo>
                  <a:lnTo>
                    <a:pt x="443" y="2012"/>
                  </a:lnTo>
                  <a:lnTo>
                    <a:pt x="481" y="2052"/>
                  </a:lnTo>
                  <a:lnTo>
                    <a:pt x="520" y="2093"/>
                  </a:lnTo>
                  <a:lnTo>
                    <a:pt x="561" y="2133"/>
                  </a:lnTo>
                  <a:lnTo>
                    <a:pt x="603" y="2172"/>
                  </a:lnTo>
                  <a:lnTo>
                    <a:pt x="645" y="2211"/>
                  </a:lnTo>
                  <a:lnTo>
                    <a:pt x="690" y="2249"/>
                  </a:lnTo>
                  <a:lnTo>
                    <a:pt x="736" y="2286"/>
                  </a:lnTo>
                  <a:lnTo>
                    <a:pt x="783" y="2322"/>
                  </a:lnTo>
                  <a:lnTo>
                    <a:pt x="832" y="2357"/>
                  </a:lnTo>
                  <a:lnTo>
                    <a:pt x="881" y="2391"/>
                  </a:lnTo>
                  <a:lnTo>
                    <a:pt x="908" y="2407"/>
                  </a:lnTo>
                  <a:lnTo>
                    <a:pt x="934" y="2423"/>
                  </a:lnTo>
                  <a:lnTo>
                    <a:pt x="961" y="2439"/>
                  </a:lnTo>
                  <a:lnTo>
                    <a:pt x="987" y="2454"/>
                  </a:lnTo>
                  <a:lnTo>
                    <a:pt x="1015" y="2468"/>
                  </a:lnTo>
                  <a:lnTo>
                    <a:pt x="1042" y="2481"/>
                  </a:lnTo>
                  <a:lnTo>
                    <a:pt x="1071" y="2495"/>
                  </a:lnTo>
                  <a:lnTo>
                    <a:pt x="1099" y="2508"/>
                  </a:lnTo>
                  <a:lnTo>
                    <a:pt x="1180" y="2543"/>
                  </a:lnTo>
                  <a:lnTo>
                    <a:pt x="1244" y="2572"/>
                  </a:lnTo>
                  <a:lnTo>
                    <a:pt x="1309" y="2599"/>
                  </a:lnTo>
                  <a:lnTo>
                    <a:pt x="1374" y="2629"/>
                  </a:lnTo>
                  <a:lnTo>
                    <a:pt x="1439" y="2659"/>
                  </a:lnTo>
                  <a:lnTo>
                    <a:pt x="1504" y="2689"/>
                  </a:lnTo>
                  <a:lnTo>
                    <a:pt x="1569" y="2720"/>
                  </a:lnTo>
                  <a:lnTo>
                    <a:pt x="1632" y="2752"/>
                  </a:lnTo>
                  <a:lnTo>
                    <a:pt x="1696" y="2785"/>
                  </a:lnTo>
                  <a:lnTo>
                    <a:pt x="1737" y="2808"/>
                  </a:lnTo>
                  <a:lnTo>
                    <a:pt x="1779" y="2831"/>
                  </a:lnTo>
                  <a:lnTo>
                    <a:pt x="1819" y="2855"/>
                  </a:lnTo>
                  <a:lnTo>
                    <a:pt x="1860" y="2880"/>
                  </a:lnTo>
                  <a:lnTo>
                    <a:pt x="1900" y="2905"/>
                  </a:lnTo>
                  <a:lnTo>
                    <a:pt x="1940" y="2930"/>
                  </a:lnTo>
                  <a:lnTo>
                    <a:pt x="1979" y="2955"/>
                  </a:lnTo>
                  <a:lnTo>
                    <a:pt x="2018" y="2980"/>
                  </a:lnTo>
                  <a:lnTo>
                    <a:pt x="2047" y="2999"/>
                  </a:lnTo>
                  <a:lnTo>
                    <a:pt x="2075" y="3016"/>
                  </a:lnTo>
                  <a:lnTo>
                    <a:pt x="2103" y="3034"/>
                  </a:lnTo>
                  <a:lnTo>
                    <a:pt x="2132" y="3051"/>
                  </a:lnTo>
                  <a:lnTo>
                    <a:pt x="2161" y="3070"/>
                  </a:lnTo>
                  <a:lnTo>
                    <a:pt x="2189" y="3087"/>
                  </a:lnTo>
                  <a:lnTo>
                    <a:pt x="2218" y="3104"/>
                  </a:lnTo>
                  <a:lnTo>
                    <a:pt x="2247" y="3121"/>
                  </a:lnTo>
                  <a:lnTo>
                    <a:pt x="2280" y="3141"/>
                  </a:lnTo>
                  <a:lnTo>
                    <a:pt x="2314" y="3159"/>
                  </a:lnTo>
                  <a:lnTo>
                    <a:pt x="2349" y="3176"/>
                  </a:lnTo>
                  <a:lnTo>
                    <a:pt x="2383" y="3194"/>
                  </a:lnTo>
                  <a:lnTo>
                    <a:pt x="2419" y="3210"/>
                  </a:lnTo>
                  <a:lnTo>
                    <a:pt x="2454" y="3225"/>
                  </a:lnTo>
                  <a:lnTo>
                    <a:pt x="2491" y="3239"/>
                  </a:lnTo>
                  <a:lnTo>
                    <a:pt x="2526" y="3252"/>
                  </a:lnTo>
                  <a:lnTo>
                    <a:pt x="2543" y="3258"/>
                  </a:lnTo>
                  <a:lnTo>
                    <a:pt x="2559" y="3262"/>
                  </a:lnTo>
                  <a:lnTo>
                    <a:pt x="2575" y="3266"/>
                  </a:lnTo>
                  <a:lnTo>
                    <a:pt x="2591" y="3269"/>
                  </a:lnTo>
                  <a:lnTo>
                    <a:pt x="2606" y="3272"/>
                  </a:lnTo>
                  <a:lnTo>
                    <a:pt x="2622" y="3273"/>
                  </a:lnTo>
                  <a:lnTo>
                    <a:pt x="2637" y="3273"/>
                  </a:lnTo>
                  <a:lnTo>
                    <a:pt x="2652" y="3273"/>
                  </a:lnTo>
                  <a:lnTo>
                    <a:pt x="2666" y="3272"/>
                  </a:lnTo>
                  <a:lnTo>
                    <a:pt x="2681" y="3269"/>
                  </a:lnTo>
                  <a:lnTo>
                    <a:pt x="2696" y="3266"/>
                  </a:lnTo>
                  <a:lnTo>
                    <a:pt x="2711" y="3262"/>
                  </a:lnTo>
                  <a:lnTo>
                    <a:pt x="2725" y="3258"/>
                  </a:lnTo>
                  <a:lnTo>
                    <a:pt x="2740" y="3252"/>
                  </a:lnTo>
                  <a:lnTo>
                    <a:pt x="2754" y="3246"/>
                  </a:lnTo>
                  <a:lnTo>
                    <a:pt x="2767" y="3238"/>
                  </a:lnTo>
                  <a:lnTo>
                    <a:pt x="2783" y="3229"/>
                  </a:lnTo>
                  <a:lnTo>
                    <a:pt x="2799" y="3218"/>
                  </a:lnTo>
                  <a:lnTo>
                    <a:pt x="2816" y="3205"/>
                  </a:lnTo>
                  <a:lnTo>
                    <a:pt x="2830" y="3191"/>
                  </a:lnTo>
                  <a:lnTo>
                    <a:pt x="2845" y="3178"/>
                  </a:lnTo>
                  <a:lnTo>
                    <a:pt x="2859" y="3161"/>
                  </a:lnTo>
                  <a:lnTo>
                    <a:pt x="2873" y="3145"/>
                  </a:lnTo>
                  <a:lnTo>
                    <a:pt x="2886" y="3128"/>
                  </a:lnTo>
                  <a:lnTo>
                    <a:pt x="2897" y="3110"/>
                  </a:lnTo>
                  <a:lnTo>
                    <a:pt x="2908" y="3092"/>
                  </a:lnTo>
                  <a:lnTo>
                    <a:pt x="2919" y="3072"/>
                  </a:lnTo>
                  <a:lnTo>
                    <a:pt x="2928" y="3051"/>
                  </a:lnTo>
                  <a:lnTo>
                    <a:pt x="2936" y="3031"/>
                  </a:lnTo>
                  <a:lnTo>
                    <a:pt x="2944" y="3010"/>
                  </a:lnTo>
                  <a:lnTo>
                    <a:pt x="2950" y="2988"/>
                  </a:lnTo>
                  <a:lnTo>
                    <a:pt x="2955" y="2967"/>
                  </a:lnTo>
                  <a:lnTo>
                    <a:pt x="2962" y="2932"/>
                  </a:lnTo>
                  <a:lnTo>
                    <a:pt x="2967" y="2899"/>
                  </a:lnTo>
                  <a:lnTo>
                    <a:pt x="2970" y="2866"/>
                  </a:lnTo>
                  <a:lnTo>
                    <a:pt x="2973" y="2831"/>
                  </a:lnTo>
                  <a:lnTo>
                    <a:pt x="2974" y="2798"/>
                  </a:lnTo>
                  <a:lnTo>
                    <a:pt x="2974" y="2765"/>
                  </a:lnTo>
                  <a:lnTo>
                    <a:pt x="2973" y="2731"/>
                  </a:lnTo>
                  <a:lnTo>
                    <a:pt x="2970" y="2698"/>
                  </a:lnTo>
                  <a:lnTo>
                    <a:pt x="2968" y="2665"/>
                  </a:lnTo>
                  <a:lnTo>
                    <a:pt x="2965" y="2632"/>
                  </a:lnTo>
                  <a:lnTo>
                    <a:pt x="2960" y="2598"/>
                  </a:lnTo>
                  <a:lnTo>
                    <a:pt x="2955" y="2565"/>
                  </a:lnTo>
                  <a:lnTo>
                    <a:pt x="2945" y="2500"/>
                  </a:lnTo>
                  <a:lnTo>
                    <a:pt x="2935" y="2434"/>
                  </a:lnTo>
                  <a:lnTo>
                    <a:pt x="2929" y="2403"/>
                  </a:lnTo>
                  <a:lnTo>
                    <a:pt x="2925" y="2374"/>
                  </a:lnTo>
                  <a:lnTo>
                    <a:pt x="2919" y="2343"/>
                  </a:lnTo>
                  <a:lnTo>
                    <a:pt x="2914" y="2312"/>
                  </a:lnTo>
                  <a:lnTo>
                    <a:pt x="2904" y="2245"/>
                  </a:lnTo>
                  <a:lnTo>
                    <a:pt x="2892" y="2179"/>
                  </a:lnTo>
                  <a:lnTo>
                    <a:pt x="2880" y="2113"/>
                  </a:lnTo>
                  <a:lnTo>
                    <a:pt x="2866" y="2050"/>
                  </a:lnTo>
                  <a:lnTo>
                    <a:pt x="2852" y="1987"/>
                  </a:lnTo>
                  <a:lnTo>
                    <a:pt x="2838" y="1927"/>
                  </a:lnTo>
                  <a:lnTo>
                    <a:pt x="2825" y="1868"/>
                  </a:lnTo>
                  <a:lnTo>
                    <a:pt x="2811" y="1812"/>
                  </a:lnTo>
                  <a:lnTo>
                    <a:pt x="2802" y="1776"/>
                  </a:lnTo>
                  <a:lnTo>
                    <a:pt x="2791" y="1739"/>
                  </a:lnTo>
                  <a:lnTo>
                    <a:pt x="2780" y="1705"/>
                  </a:lnTo>
                  <a:lnTo>
                    <a:pt x="2766" y="1670"/>
                  </a:lnTo>
                  <a:lnTo>
                    <a:pt x="2752" y="1637"/>
                  </a:lnTo>
                  <a:lnTo>
                    <a:pt x="2738" y="1604"/>
                  </a:lnTo>
                  <a:lnTo>
                    <a:pt x="2723" y="1573"/>
                  </a:lnTo>
                  <a:lnTo>
                    <a:pt x="2705" y="1541"/>
                  </a:lnTo>
                  <a:lnTo>
                    <a:pt x="2687" y="1511"/>
                  </a:lnTo>
                  <a:lnTo>
                    <a:pt x="2669" y="1481"/>
                  </a:lnTo>
                  <a:lnTo>
                    <a:pt x="2648" y="1453"/>
                  </a:lnTo>
                  <a:lnTo>
                    <a:pt x="2627" y="1425"/>
                  </a:lnTo>
                  <a:lnTo>
                    <a:pt x="2606" y="1397"/>
                  </a:lnTo>
                  <a:lnTo>
                    <a:pt x="2583" y="1371"/>
                  </a:lnTo>
                  <a:lnTo>
                    <a:pt x="2559" y="1346"/>
                  </a:lnTo>
                  <a:lnTo>
                    <a:pt x="2533" y="1322"/>
                  </a:lnTo>
                  <a:lnTo>
                    <a:pt x="2493" y="1284"/>
                  </a:lnTo>
                  <a:lnTo>
                    <a:pt x="2456" y="1244"/>
                  </a:lnTo>
                  <a:lnTo>
                    <a:pt x="2420" y="1204"/>
                  </a:lnTo>
                  <a:lnTo>
                    <a:pt x="2385" y="1162"/>
                  </a:lnTo>
                  <a:lnTo>
                    <a:pt x="2352" y="1120"/>
                  </a:lnTo>
                  <a:lnTo>
                    <a:pt x="2321" y="1076"/>
                  </a:lnTo>
                  <a:lnTo>
                    <a:pt x="2291" y="1032"/>
                  </a:lnTo>
                  <a:lnTo>
                    <a:pt x="2263" y="986"/>
                  </a:lnTo>
                  <a:lnTo>
                    <a:pt x="2236" y="939"/>
                  </a:lnTo>
                  <a:lnTo>
                    <a:pt x="2211" y="891"/>
                  </a:lnTo>
                  <a:lnTo>
                    <a:pt x="2187" y="840"/>
                  </a:lnTo>
                  <a:lnTo>
                    <a:pt x="2165" y="790"/>
                  </a:lnTo>
                  <a:lnTo>
                    <a:pt x="2144" y="738"/>
                  </a:lnTo>
                  <a:lnTo>
                    <a:pt x="2125" y="685"/>
                  </a:lnTo>
                  <a:lnTo>
                    <a:pt x="2108" y="630"/>
                  </a:lnTo>
                  <a:lnTo>
                    <a:pt x="2091" y="574"/>
                  </a:lnTo>
                  <a:lnTo>
                    <a:pt x="2079" y="533"/>
                  </a:lnTo>
                  <a:lnTo>
                    <a:pt x="2064" y="490"/>
                  </a:lnTo>
                  <a:lnTo>
                    <a:pt x="2049" y="449"/>
                  </a:lnTo>
                  <a:lnTo>
                    <a:pt x="2033" y="408"/>
                  </a:lnTo>
                  <a:lnTo>
                    <a:pt x="2016" y="366"/>
                  </a:lnTo>
                  <a:lnTo>
                    <a:pt x="1998" y="326"/>
                  </a:lnTo>
                  <a:lnTo>
                    <a:pt x="1980" y="285"/>
                  </a:lnTo>
                  <a:lnTo>
                    <a:pt x="1962" y="245"/>
                  </a:lnTo>
                  <a:lnTo>
                    <a:pt x="1952" y="224"/>
                  </a:lnTo>
                  <a:lnTo>
                    <a:pt x="1943" y="203"/>
                  </a:lnTo>
                  <a:lnTo>
                    <a:pt x="1933" y="182"/>
                  </a:lnTo>
                  <a:lnTo>
                    <a:pt x="1924" y="161"/>
                  </a:lnTo>
                  <a:lnTo>
                    <a:pt x="1916" y="146"/>
                  </a:lnTo>
                  <a:lnTo>
                    <a:pt x="1908" y="131"/>
                  </a:lnTo>
                  <a:lnTo>
                    <a:pt x="1900" y="119"/>
                  </a:lnTo>
                  <a:lnTo>
                    <a:pt x="1890" y="107"/>
                  </a:lnTo>
                  <a:lnTo>
                    <a:pt x="1879" y="96"/>
                  </a:lnTo>
                  <a:lnTo>
                    <a:pt x="1868" y="87"/>
                  </a:lnTo>
                  <a:lnTo>
                    <a:pt x="1855" y="77"/>
                  </a:lnTo>
                  <a:lnTo>
                    <a:pt x="1842" y="69"/>
                  </a:lnTo>
                  <a:lnTo>
                    <a:pt x="1828" y="62"/>
                  </a:lnTo>
                  <a:lnTo>
                    <a:pt x="1812" y="57"/>
                  </a:lnTo>
                  <a:lnTo>
                    <a:pt x="1796" y="51"/>
                  </a:lnTo>
                  <a:lnTo>
                    <a:pt x="1777" y="48"/>
                  </a:lnTo>
                  <a:lnTo>
                    <a:pt x="1759" y="44"/>
                  </a:lnTo>
                  <a:lnTo>
                    <a:pt x="1740" y="42"/>
                  </a:lnTo>
                  <a:lnTo>
                    <a:pt x="1719" y="41"/>
                  </a:lnTo>
                  <a:lnTo>
                    <a:pt x="1697" y="39"/>
                  </a:lnTo>
                  <a:lnTo>
                    <a:pt x="1659" y="39"/>
                  </a:lnTo>
                  <a:lnTo>
                    <a:pt x="1621" y="39"/>
                  </a:lnTo>
                  <a:lnTo>
                    <a:pt x="1584" y="39"/>
                  </a:lnTo>
                  <a:lnTo>
                    <a:pt x="1546" y="39"/>
                  </a:lnTo>
                  <a:lnTo>
                    <a:pt x="1479" y="39"/>
                  </a:lnTo>
                  <a:lnTo>
                    <a:pt x="1475" y="39"/>
                  </a:lnTo>
                  <a:close/>
                  <a:moveTo>
                    <a:pt x="2635" y="3312"/>
                  </a:moveTo>
                  <a:lnTo>
                    <a:pt x="2621" y="3312"/>
                  </a:lnTo>
                  <a:lnTo>
                    <a:pt x="2606" y="3311"/>
                  </a:lnTo>
                  <a:lnTo>
                    <a:pt x="2591" y="3308"/>
                  </a:lnTo>
                  <a:lnTo>
                    <a:pt x="2576" y="3306"/>
                  </a:lnTo>
                  <a:lnTo>
                    <a:pt x="2560" y="3304"/>
                  </a:lnTo>
                  <a:lnTo>
                    <a:pt x="2545" y="3299"/>
                  </a:lnTo>
                  <a:lnTo>
                    <a:pt x="2529" y="3295"/>
                  </a:lnTo>
                  <a:lnTo>
                    <a:pt x="2514" y="3290"/>
                  </a:lnTo>
                  <a:lnTo>
                    <a:pt x="2476" y="3276"/>
                  </a:lnTo>
                  <a:lnTo>
                    <a:pt x="2439" y="3261"/>
                  </a:lnTo>
                  <a:lnTo>
                    <a:pt x="2403" y="3245"/>
                  </a:lnTo>
                  <a:lnTo>
                    <a:pt x="2367" y="3229"/>
                  </a:lnTo>
                  <a:lnTo>
                    <a:pt x="2330" y="3212"/>
                  </a:lnTo>
                  <a:lnTo>
                    <a:pt x="2296" y="3194"/>
                  </a:lnTo>
                  <a:lnTo>
                    <a:pt x="2261" y="3175"/>
                  </a:lnTo>
                  <a:lnTo>
                    <a:pt x="2227" y="3156"/>
                  </a:lnTo>
                  <a:lnTo>
                    <a:pt x="2197" y="3139"/>
                  </a:lnTo>
                  <a:lnTo>
                    <a:pt x="2169" y="3121"/>
                  </a:lnTo>
                  <a:lnTo>
                    <a:pt x="2140" y="3103"/>
                  </a:lnTo>
                  <a:lnTo>
                    <a:pt x="2111" y="3086"/>
                  </a:lnTo>
                  <a:lnTo>
                    <a:pt x="2083" y="3067"/>
                  </a:lnTo>
                  <a:lnTo>
                    <a:pt x="2054" y="3049"/>
                  </a:lnTo>
                  <a:lnTo>
                    <a:pt x="2025" y="3032"/>
                  </a:lnTo>
                  <a:lnTo>
                    <a:pt x="1998" y="3014"/>
                  </a:lnTo>
                  <a:lnTo>
                    <a:pt x="1959" y="2988"/>
                  </a:lnTo>
                  <a:lnTo>
                    <a:pt x="1920" y="2963"/>
                  </a:lnTo>
                  <a:lnTo>
                    <a:pt x="1879" y="2939"/>
                  </a:lnTo>
                  <a:lnTo>
                    <a:pt x="1839" y="2914"/>
                  </a:lnTo>
                  <a:lnTo>
                    <a:pt x="1799" y="2890"/>
                  </a:lnTo>
                  <a:lnTo>
                    <a:pt x="1759" y="2866"/>
                  </a:lnTo>
                  <a:lnTo>
                    <a:pt x="1718" y="2843"/>
                  </a:lnTo>
                  <a:lnTo>
                    <a:pt x="1676" y="2820"/>
                  </a:lnTo>
                  <a:lnTo>
                    <a:pt x="1615" y="2786"/>
                  </a:lnTo>
                  <a:lnTo>
                    <a:pt x="1550" y="2755"/>
                  </a:lnTo>
                  <a:lnTo>
                    <a:pt x="1487" y="2724"/>
                  </a:lnTo>
                  <a:lnTo>
                    <a:pt x="1422" y="2695"/>
                  </a:lnTo>
                  <a:lnTo>
                    <a:pt x="1358" y="2665"/>
                  </a:lnTo>
                  <a:lnTo>
                    <a:pt x="1293" y="2636"/>
                  </a:lnTo>
                  <a:lnTo>
                    <a:pt x="1228" y="2608"/>
                  </a:lnTo>
                  <a:lnTo>
                    <a:pt x="1164" y="2580"/>
                  </a:lnTo>
                  <a:lnTo>
                    <a:pt x="1083" y="2544"/>
                  </a:lnTo>
                  <a:lnTo>
                    <a:pt x="1055" y="2531"/>
                  </a:lnTo>
                  <a:lnTo>
                    <a:pt x="1025" y="2517"/>
                  </a:lnTo>
                  <a:lnTo>
                    <a:pt x="997" y="2503"/>
                  </a:lnTo>
                  <a:lnTo>
                    <a:pt x="969" y="2488"/>
                  </a:lnTo>
                  <a:lnTo>
                    <a:pt x="941" y="2473"/>
                  </a:lnTo>
                  <a:lnTo>
                    <a:pt x="915" y="2457"/>
                  </a:lnTo>
                  <a:lnTo>
                    <a:pt x="888" y="2441"/>
                  </a:lnTo>
                  <a:lnTo>
                    <a:pt x="862" y="2425"/>
                  </a:lnTo>
                  <a:lnTo>
                    <a:pt x="810" y="2391"/>
                  </a:lnTo>
                  <a:lnTo>
                    <a:pt x="761" y="2355"/>
                  </a:lnTo>
                  <a:lnTo>
                    <a:pt x="713" y="2317"/>
                  </a:lnTo>
                  <a:lnTo>
                    <a:pt x="666" y="2279"/>
                  </a:lnTo>
                  <a:lnTo>
                    <a:pt x="621" y="2240"/>
                  </a:lnTo>
                  <a:lnTo>
                    <a:pt x="578" y="2201"/>
                  </a:lnTo>
                  <a:lnTo>
                    <a:pt x="535" y="2161"/>
                  </a:lnTo>
                  <a:lnTo>
                    <a:pt x="494" y="2121"/>
                  </a:lnTo>
                  <a:lnTo>
                    <a:pt x="454" y="2081"/>
                  </a:lnTo>
                  <a:lnTo>
                    <a:pt x="416" y="2040"/>
                  </a:lnTo>
                  <a:lnTo>
                    <a:pt x="378" y="2000"/>
                  </a:lnTo>
                  <a:lnTo>
                    <a:pt x="341" y="1959"/>
                  </a:lnTo>
                  <a:lnTo>
                    <a:pt x="316" y="1931"/>
                  </a:lnTo>
                  <a:lnTo>
                    <a:pt x="292" y="1901"/>
                  </a:lnTo>
                  <a:lnTo>
                    <a:pt x="268" y="1870"/>
                  </a:lnTo>
                  <a:lnTo>
                    <a:pt x="245" y="1839"/>
                  </a:lnTo>
                  <a:lnTo>
                    <a:pt x="223" y="1808"/>
                  </a:lnTo>
                  <a:lnTo>
                    <a:pt x="201" y="1776"/>
                  </a:lnTo>
                  <a:lnTo>
                    <a:pt x="182" y="1743"/>
                  </a:lnTo>
                  <a:lnTo>
                    <a:pt x="162" y="1709"/>
                  </a:lnTo>
                  <a:lnTo>
                    <a:pt x="144" y="1676"/>
                  </a:lnTo>
                  <a:lnTo>
                    <a:pt x="127" y="1642"/>
                  </a:lnTo>
                  <a:lnTo>
                    <a:pt x="109" y="1607"/>
                  </a:lnTo>
                  <a:lnTo>
                    <a:pt x="95" y="1572"/>
                  </a:lnTo>
                  <a:lnTo>
                    <a:pt x="80" y="1536"/>
                  </a:lnTo>
                  <a:lnTo>
                    <a:pt x="66" y="1500"/>
                  </a:lnTo>
                  <a:lnTo>
                    <a:pt x="53" y="1463"/>
                  </a:lnTo>
                  <a:lnTo>
                    <a:pt x="42" y="1425"/>
                  </a:lnTo>
                  <a:lnTo>
                    <a:pt x="34" y="1397"/>
                  </a:lnTo>
                  <a:lnTo>
                    <a:pt x="27" y="1371"/>
                  </a:lnTo>
                  <a:lnTo>
                    <a:pt x="21" y="1344"/>
                  </a:lnTo>
                  <a:lnTo>
                    <a:pt x="15" y="1317"/>
                  </a:lnTo>
                  <a:lnTo>
                    <a:pt x="11" y="1292"/>
                  </a:lnTo>
                  <a:lnTo>
                    <a:pt x="7" y="1266"/>
                  </a:lnTo>
                  <a:lnTo>
                    <a:pt x="4" y="1240"/>
                  </a:lnTo>
                  <a:lnTo>
                    <a:pt x="2" y="1215"/>
                  </a:lnTo>
                  <a:lnTo>
                    <a:pt x="2" y="1191"/>
                  </a:lnTo>
                  <a:lnTo>
                    <a:pt x="0" y="1166"/>
                  </a:lnTo>
                  <a:lnTo>
                    <a:pt x="2" y="1142"/>
                  </a:lnTo>
                  <a:lnTo>
                    <a:pt x="3" y="1119"/>
                  </a:lnTo>
                  <a:lnTo>
                    <a:pt x="5" y="1095"/>
                  </a:lnTo>
                  <a:lnTo>
                    <a:pt x="9" y="1072"/>
                  </a:lnTo>
                  <a:lnTo>
                    <a:pt x="12" y="1049"/>
                  </a:lnTo>
                  <a:lnTo>
                    <a:pt x="17" y="1026"/>
                  </a:lnTo>
                  <a:lnTo>
                    <a:pt x="22" y="1004"/>
                  </a:lnTo>
                  <a:lnTo>
                    <a:pt x="29" y="982"/>
                  </a:lnTo>
                  <a:lnTo>
                    <a:pt x="36" y="960"/>
                  </a:lnTo>
                  <a:lnTo>
                    <a:pt x="44" y="939"/>
                  </a:lnTo>
                  <a:lnTo>
                    <a:pt x="53" y="918"/>
                  </a:lnTo>
                  <a:lnTo>
                    <a:pt x="64" y="897"/>
                  </a:lnTo>
                  <a:lnTo>
                    <a:pt x="74" y="877"/>
                  </a:lnTo>
                  <a:lnTo>
                    <a:pt x="85" y="857"/>
                  </a:lnTo>
                  <a:lnTo>
                    <a:pt x="98" y="837"/>
                  </a:lnTo>
                  <a:lnTo>
                    <a:pt x="111" y="817"/>
                  </a:lnTo>
                  <a:lnTo>
                    <a:pt x="126" y="798"/>
                  </a:lnTo>
                  <a:lnTo>
                    <a:pt x="140" y="779"/>
                  </a:lnTo>
                  <a:lnTo>
                    <a:pt x="155" y="760"/>
                  </a:lnTo>
                  <a:lnTo>
                    <a:pt x="173" y="741"/>
                  </a:lnTo>
                  <a:lnTo>
                    <a:pt x="190" y="723"/>
                  </a:lnTo>
                  <a:lnTo>
                    <a:pt x="208" y="706"/>
                  </a:lnTo>
                  <a:lnTo>
                    <a:pt x="221" y="694"/>
                  </a:lnTo>
                  <a:lnTo>
                    <a:pt x="232" y="683"/>
                  </a:lnTo>
                  <a:lnTo>
                    <a:pt x="245" y="671"/>
                  </a:lnTo>
                  <a:lnTo>
                    <a:pt x="256" y="660"/>
                  </a:lnTo>
                  <a:lnTo>
                    <a:pt x="277" y="639"/>
                  </a:lnTo>
                  <a:lnTo>
                    <a:pt x="298" y="620"/>
                  </a:lnTo>
                  <a:lnTo>
                    <a:pt x="318" y="600"/>
                  </a:lnTo>
                  <a:lnTo>
                    <a:pt x="340" y="581"/>
                  </a:lnTo>
                  <a:lnTo>
                    <a:pt x="362" y="561"/>
                  </a:lnTo>
                  <a:lnTo>
                    <a:pt x="384" y="543"/>
                  </a:lnTo>
                  <a:lnTo>
                    <a:pt x="405" y="525"/>
                  </a:lnTo>
                  <a:lnTo>
                    <a:pt x="428" y="506"/>
                  </a:lnTo>
                  <a:lnTo>
                    <a:pt x="479" y="468"/>
                  </a:lnTo>
                  <a:lnTo>
                    <a:pt x="529" y="432"/>
                  </a:lnTo>
                  <a:lnTo>
                    <a:pt x="579" y="396"/>
                  </a:lnTo>
                  <a:lnTo>
                    <a:pt x="628" y="361"/>
                  </a:lnTo>
                  <a:lnTo>
                    <a:pt x="676" y="327"/>
                  </a:lnTo>
                  <a:lnTo>
                    <a:pt x="724" y="295"/>
                  </a:lnTo>
                  <a:lnTo>
                    <a:pt x="773" y="264"/>
                  </a:lnTo>
                  <a:lnTo>
                    <a:pt x="822" y="236"/>
                  </a:lnTo>
                  <a:lnTo>
                    <a:pt x="870" y="207"/>
                  </a:lnTo>
                  <a:lnTo>
                    <a:pt x="919" y="181"/>
                  </a:lnTo>
                  <a:lnTo>
                    <a:pt x="969" y="156"/>
                  </a:lnTo>
                  <a:lnTo>
                    <a:pt x="1018" y="132"/>
                  </a:lnTo>
                  <a:lnTo>
                    <a:pt x="1070" y="112"/>
                  </a:lnTo>
                  <a:lnTo>
                    <a:pt x="1121" y="92"/>
                  </a:lnTo>
                  <a:lnTo>
                    <a:pt x="1174" y="74"/>
                  </a:lnTo>
                  <a:lnTo>
                    <a:pt x="1229" y="58"/>
                  </a:lnTo>
                  <a:lnTo>
                    <a:pt x="1269" y="48"/>
                  </a:lnTo>
                  <a:lnTo>
                    <a:pt x="1309" y="37"/>
                  </a:lnTo>
                  <a:lnTo>
                    <a:pt x="1351" y="28"/>
                  </a:lnTo>
                  <a:lnTo>
                    <a:pt x="1391" y="19"/>
                  </a:lnTo>
                  <a:lnTo>
                    <a:pt x="1410" y="14"/>
                  </a:lnTo>
                  <a:lnTo>
                    <a:pt x="1429" y="10"/>
                  </a:lnTo>
                  <a:lnTo>
                    <a:pt x="1447" y="5"/>
                  </a:lnTo>
                  <a:lnTo>
                    <a:pt x="1465" y="0"/>
                  </a:lnTo>
                  <a:lnTo>
                    <a:pt x="1475" y="0"/>
                  </a:lnTo>
                  <a:lnTo>
                    <a:pt x="1479" y="0"/>
                  </a:lnTo>
                  <a:lnTo>
                    <a:pt x="1546" y="0"/>
                  </a:lnTo>
                  <a:lnTo>
                    <a:pt x="1584" y="0"/>
                  </a:lnTo>
                  <a:lnTo>
                    <a:pt x="1621" y="0"/>
                  </a:lnTo>
                  <a:lnTo>
                    <a:pt x="1659" y="0"/>
                  </a:lnTo>
                  <a:lnTo>
                    <a:pt x="1697" y="0"/>
                  </a:lnTo>
                  <a:lnTo>
                    <a:pt x="1713" y="0"/>
                  </a:lnTo>
                  <a:lnTo>
                    <a:pt x="1730" y="2"/>
                  </a:lnTo>
                  <a:lnTo>
                    <a:pt x="1749" y="3"/>
                  </a:lnTo>
                  <a:lnTo>
                    <a:pt x="1766" y="5"/>
                  </a:lnTo>
                  <a:lnTo>
                    <a:pt x="1784" y="9"/>
                  </a:lnTo>
                  <a:lnTo>
                    <a:pt x="1803" y="12"/>
                  </a:lnTo>
                  <a:lnTo>
                    <a:pt x="1821" y="18"/>
                  </a:lnTo>
                  <a:lnTo>
                    <a:pt x="1839" y="25"/>
                  </a:lnTo>
                  <a:lnTo>
                    <a:pt x="1857" y="33"/>
                  </a:lnTo>
                  <a:lnTo>
                    <a:pt x="1875" y="43"/>
                  </a:lnTo>
                  <a:lnTo>
                    <a:pt x="1891" y="54"/>
                  </a:lnTo>
                  <a:lnTo>
                    <a:pt x="1907" y="68"/>
                  </a:lnTo>
                  <a:lnTo>
                    <a:pt x="1922" y="84"/>
                  </a:lnTo>
                  <a:lnTo>
                    <a:pt x="1936" y="101"/>
                  </a:lnTo>
                  <a:lnTo>
                    <a:pt x="1943" y="112"/>
                  </a:lnTo>
                  <a:lnTo>
                    <a:pt x="1948" y="122"/>
                  </a:lnTo>
                  <a:lnTo>
                    <a:pt x="1954" y="134"/>
                  </a:lnTo>
                  <a:lnTo>
                    <a:pt x="1960" y="145"/>
                  </a:lnTo>
                  <a:lnTo>
                    <a:pt x="1969" y="166"/>
                  </a:lnTo>
                  <a:lnTo>
                    <a:pt x="1978" y="187"/>
                  </a:lnTo>
                  <a:lnTo>
                    <a:pt x="1988" y="208"/>
                  </a:lnTo>
                  <a:lnTo>
                    <a:pt x="1998" y="229"/>
                  </a:lnTo>
                  <a:lnTo>
                    <a:pt x="2016" y="270"/>
                  </a:lnTo>
                  <a:lnTo>
                    <a:pt x="2034" y="310"/>
                  </a:lnTo>
                  <a:lnTo>
                    <a:pt x="2053" y="351"/>
                  </a:lnTo>
                  <a:lnTo>
                    <a:pt x="2070" y="394"/>
                  </a:lnTo>
                  <a:lnTo>
                    <a:pt x="2086" y="435"/>
                  </a:lnTo>
                  <a:lnTo>
                    <a:pt x="2102" y="478"/>
                  </a:lnTo>
                  <a:lnTo>
                    <a:pt x="2116" y="521"/>
                  </a:lnTo>
                  <a:lnTo>
                    <a:pt x="2130" y="564"/>
                  </a:lnTo>
                  <a:lnTo>
                    <a:pt x="2144" y="619"/>
                  </a:lnTo>
                  <a:lnTo>
                    <a:pt x="2163" y="671"/>
                  </a:lnTo>
                  <a:lnTo>
                    <a:pt x="2181" y="723"/>
                  </a:lnTo>
                  <a:lnTo>
                    <a:pt x="2202" y="775"/>
                  </a:lnTo>
                  <a:lnTo>
                    <a:pt x="2222" y="824"/>
                  </a:lnTo>
                  <a:lnTo>
                    <a:pt x="2247" y="872"/>
                  </a:lnTo>
                  <a:lnTo>
                    <a:pt x="2271" y="919"/>
                  </a:lnTo>
                  <a:lnTo>
                    <a:pt x="2297" y="965"/>
                  </a:lnTo>
                  <a:lnTo>
                    <a:pt x="2325" y="1010"/>
                  </a:lnTo>
                  <a:lnTo>
                    <a:pt x="2353" y="1053"/>
                  </a:lnTo>
                  <a:lnTo>
                    <a:pt x="2384" y="1096"/>
                  </a:lnTo>
                  <a:lnTo>
                    <a:pt x="2416" y="1137"/>
                  </a:lnTo>
                  <a:lnTo>
                    <a:pt x="2450" y="1178"/>
                  </a:lnTo>
                  <a:lnTo>
                    <a:pt x="2485" y="1217"/>
                  </a:lnTo>
                  <a:lnTo>
                    <a:pt x="2522" y="1255"/>
                  </a:lnTo>
                  <a:lnTo>
                    <a:pt x="2560" y="1293"/>
                  </a:lnTo>
                  <a:lnTo>
                    <a:pt x="2586" y="1318"/>
                  </a:lnTo>
                  <a:lnTo>
                    <a:pt x="2611" y="1345"/>
                  </a:lnTo>
                  <a:lnTo>
                    <a:pt x="2635" y="1372"/>
                  </a:lnTo>
                  <a:lnTo>
                    <a:pt x="2658" y="1401"/>
                  </a:lnTo>
                  <a:lnTo>
                    <a:pt x="2680" y="1430"/>
                  </a:lnTo>
                  <a:lnTo>
                    <a:pt x="2701" y="1459"/>
                  </a:lnTo>
                  <a:lnTo>
                    <a:pt x="2720" y="1490"/>
                  </a:lnTo>
                  <a:lnTo>
                    <a:pt x="2740" y="1521"/>
                  </a:lnTo>
                  <a:lnTo>
                    <a:pt x="2757" y="1553"/>
                  </a:lnTo>
                  <a:lnTo>
                    <a:pt x="2773" y="1587"/>
                  </a:lnTo>
                  <a:lnTo>
                    <a:pt x="2789" y="1621"/>
                  </a:lnTo>
                  <a:lnTo>
                    <a:pt x="2803" y="1656"/>
                  </a:lnTo>
                  <a:lnTo>
                    <a:pt x="2817" y="1691"/>
                  </a:lnTo>
                  <a:lnTo>
                    <a:pt x="2828" y="1728"/>
                  </a:lnTo>
                  <a:lnTo>
                    <a:pt x="2840" y="1764"/>
                  </a:lnTo>
                  <a:lnTo>
                    <a:pt x="2850" y="1802"/>
                  </a:lnTo>
                  <a:lnTo>
                    <a:pt x="2864" y="1860"/>
                  </a:lnTo>
                  <a:lnTo>
                    <a:pt x="2877" y="1918"/>
                  </a:lnTo>
                  <a:lnTo>
                    <a:pt x="2891" y="1979"/>
                  </a:lnTo>
                  <a:lnTo>
                    <a:pt x="2905" y="2042"/>
                  </a:lnTo>
                  <a:lnTo>
                    <a:pt x="2918" y="2106"/>
                  </a:lnTo>
                  <a:lnTo>
                    <a:pt x="2930" y="2172"/>
                  </a:lnTo>
                  <a:lnTo>
                    <a:pt x="2943" y="2238"/>
                  </a:lnTo>
                  <a:lnTo>
                    <a:pt x="2953" y="2306"/>
                  </a:lnTo>
                  <a:lnTo>
                    <a:pt x="2958" y="2336"/>
                  </a:lnTo>
                  <a:lnTo>
                    <a:pt x="2964" y="2367"/>
                  </a:lnTo>
                  <a:lnTo>
                    <a:pt x="2968" y="2398"/>
                  </a:lnTo>
                  <a:lnTo>
                    <a:pt x="2974" y="2429"/>
                  </a:lnTo>
                  <a:lnTo>
                    <a:pt x="2984" y="2495"/>
                  </a:lnTo>
                  <a:lnTo>
                    <a:pt x="2996" y="2562"/>
                  </a:lnTo>
                  <a:lnTo>
                    <a:pt x="3000" y="2595"/>
                  </a:lnTo>
                  <a:lnTo>
                    <a:pt x="3004" y="2629"/>
                  </a:lnTo>
                  <a:lnTo>
                    <a:pt x="3007" y="2664"/>
                  </a:lnTo>
                  <a:lnTo>
                    <a:pt x="3011" y="2697"/>
                  </a:lnTo>
                  <a:lnTo>
                    <a:pt x="3013" y="2731"/>
                  </a:lnTo>
                  <a:lnTo>
                    <a:pt x="3014" y="2766"/>
                  </a:lnTo>
                  <a:lnTo>
                    <a:pt x="3014" y="2800"/>
                  </a:lnTo>
                  <a:lnTo>
                    <a:pt x="3013" y="2835"/>
                  </a:lnTo>
                  <a:lnTo>
                    <a:pt x="3009" y="2870"/>
                  </a:lnTo>
                  <a:lnTo>
                    <a:pt x="3006" y="2905"/>
                  </a:lnTo>
                  <a:lnTo>
                    <a:pt x="3000" y="2939"/>
                  </a:lnTo>
                  <a:lnTo>
                    <a:pt x="2993" y="2975"/>
                  </a:lnTo>
                  <a:lnTo>
                    <a:pt x="2988" y="2999"/>
                  </a:lnTo>
                  <a:lnTo>
                    <a:pt x="2981" y="3023"/>
                  </a:lnTo>
                  <a:lnTo>
                    <a:pt x="2973" y="3046"/>
                  </a:lnTo>
                  <a:lnTo>
                    <a:pt x="2964" y="3067"/>
                  </a:lnTo>
                  <a:lnTo>
                    <a:pt x="2953" y="3090"/>
                  </a:lnTo>
                  <a:lnTo>
                    <a:pt x="2942" y="3111"/>
                  </a:lnTo>
                  <a:lnTo>
                    <a:pt x="2930" y="3132"/>
                  </a:lnTo>
                  <a:lnTo>
                    <a:pt x="2916" y="3151"/>
                  </a:lnTo>
                  <a:lnTo>
                    <a:pt x="2903" y="3171"/>
                  </a:lnTo>
                  <a:lnTo>
                    <a:pt x="2888" y="3189"/>
                  </a:lnTo>
                  <a:lnTo>
                    <a:pt x="2873" y="3205"/>
                  </a:lnTo>
                  <a:lnTo>
                    <a:pt x="2857" y="3221"/>
                  </a:lnTo>
                  <a:lnTo>
                    <a:pt x="2840" y="3236"/>
                  </a:lnTo>
                  <a:lnTo>
                    <a:pt x="2822" y="3250"/>
                  </a:lnTo>
                  <a:lnTo>
                    <a:pt x="2804" y="3262"/>
                  </a:lnTo>
                  <a:lnTo>
                    <a:pt x="2786" y="3273"/>
                  </a:lnTo>
                  <a:lnTo>
                    <a:pt x="2769" y="3282"/>
                  </a:lnTo>
                  <a:lnTo>
                    <a:pt x="2750" y="3290"/>
                  </a:lnTo>
                  <a:lnTo>
                    <a:pt x="2732" y="3297"/>
                  </a:lnTo>
                  <a:lnTo>
                    <a:pt x="2713" y="3303"/>
                  </a:lnTo>
                  <a:lnTo>
                    <a:pt x="2694" y="3306"/>
                  </a:lnTo>
                  <a:lnTo>
                    <a:pt x="2674" y="3309"/>
                  </a:lnTo>
                  <a:lnTo>
                    <a:pt x="2656" y="3312"/>
                  </a:lnTo>
                  <a:lnTo>
                    <a:pt x="2635" y="33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6" name="Freeform 54">
              <a:extLst>
                <a:ext uri="{FF2B5EF4-FFF2-40B4-BE49-F238E27FC236}">
                  <a16:creationId xmlns:a16="http://schemas.microsoft.com/office/drawing/2014/main" id="{9BD0FCEC-A0E9-48EC-A1AB-BF4BDBF83E60}"/>
                </a:ext>
              </a:extLst>
            </p:cNvPr>
            <p:cNvSpPr>
              <a:spLocks noEditPoints="1"/>
            </p:cNvSpPr>
            <p:nvPr userDrawn="1"/>
          </p:nvSpPr>
          <p:spPr bwMode="auto">
            <a:xfrm>
              <a:off x="3885994" y="2582220"/>
              <a:ext cx="1563288" cy="1521416"/>
            </a:xfrm>
            <a:custGeom>
              <a:avLst/>
              <a:gdLst>
                <a:gd name="T0" fmla="*/ 799 w 2355"/>
                <a:gd name="T1" fmla="*/ 77 h 2287"/>
                <a:gd name="T2" fmla="*/ 498 w 2355"/>
                <a:gd name="T3" fmla="*/ 221 h 2287"/>
                <a:gd name="T4" fmla="*/ 257 w 2355"/>
                <a:gd name="T5" fmla="*/ 397 h 2287"/>
                <a:gd name="T6" fmla="*/ 122 w 2355"/>
                <a:gd name="T7" fmla="*/ 547 h 2287"/>
                <a:gd name="T8" fmla="*/ 51 w 2355"/>
                <a:gd name="T9" fmla="*/ 715 h 2287"/>
                <a:gd name="T10" fmla="*/ 43 w 2355"/>
                <a:gd name="T11" fmla="*/ 895 h 2287"/>
                <a:gd name="T12" fmla="*/ 101 w 2355"/>
                <a:gd name="T13" fmla="*/ 1082 h 2287"/>
                <a:gd name="T14" fmla="*/ 245 w 2355"/>
                <a:gd name="T15" fmla="*/ 1295 h 2287"/>
                <a:gd name="T16" fmla="*/ 464 w 2355"/>
                <a:gd name="T17" fmla="*/ 1492 h 2287"/>
                <a:gd name="T18" fmla="*/ 801 w 2355"/>
                <a:gd name="T19" fmla="*/ 1709 h 2287"/>
                <a:gd name="T20" fmla="*/ 1323 w 2355"/>
                <a:gd name="T21" fmla="*/ 1972 h 2287"/>
                <a:gd name="T22" fmla="*/ 1858 w 2355"/>
                <a:gd name="T23" fmla="*/ 2195 h 2287"/>
                <a:gd name="T24" fmla="*/ 1976 w 2355"/>
                <a:gd name="T25" fmla="*/ 2230 h 2287"/>
                <a:gd name="T26" fmla="*/ 2081 w 2355"/>
                <a:gd name="T27" fmla="*/ 2247 h 2287"/>
                <a:gd name="T28" fmla="*/ 2179 w 2355"/>
                <a:gd name="T29" fmla="*/ 2235 h 2287"/>
                <a:gd name="T30" fmla="*/ 2250 w 2355"/>
                <a:gd name="T31" fmla="*/ 2190 h 2287"/>
                <a:gd name="T32" fmla="*/ 2293 w 2355"/>
                <a:gd name="T33" fmla="*/ 2114 h 2287"/>
                <a:gd name="T34" fmla="*/ 2313 w 2355"/>
                <a:gd name="T35" fmla="*/ 1984 h 2287"/>
                <a:gd name="T36" fmla="*/ 2306 w 2355"/>
                <a:gd name="T37" fmla="*/ 1724 h 2287"/>
                <a:gd name="T38" fmla="*/ 2249 w 2355"/>
                <a:gd name="T39" fmla="*/ 1493 h 2287"/>
                <a:gd name="T40" fmla="*/ 2143 w 2355"/>
                <a:gd name="T41" fmla="*/ 1289 h 2287"/>
                <a:gd name="T42" fmla="*/ 1988 w 2355"/>
                <a:gd name="T43" fmla="*/ 1113 h 2287"/>
                <a:gd name="T44" fmla="*/ 1820 w 2355"/>
                <a:gd name="T45" fmla="*/ 967 h 2287"/>
                <a:gd name="T46" fmla="*/ 1689 w 2355"/>
                <a:gd name="T47" fmla="*/ 787 h 2287"/>
                <a:gd name="T48" fmla="*/ 1585 w 2355"/>
                <a:gd name="T49" fmla="*/ 556 h 2287"/>
                <a:gd name="T50" fmla="*/ 1479 w 2355"/>
                <a:gd name="T51" fmla="*/ 331 h 2287"/>
                <a:gd name="T52" fmla="*/ 1390 w 2355"/>
                <a:gd name="T53" fmla="*/ 209 h 2287"/>
                <a:gd name="T54" fmla="*/ 1283 w 2355"/>
                <a:gd name="T55" fmla="*/ 118 h 2287"/>
                <a:gd name="T56" fmla="*/ 1158 w 2355"/>
                <a:gd name="T57" fmla="*/ 62 h 2287"/>
                <a:gd name="T58" fmla="*/ 1018 w 2355"/>
                <a:gd name="T59" fmla="*/ 40 h 2287"/>
                <a:gd name="T60" fmla="*/ 2046 w 2355"/>
                <a:gd name="T61" fmla="*/ 2284 h 2287"/>
                <a:gd name="T62" fmla="*/ 1936 w 2355"/>
                <a:gd name="T63" fmla="*/ 2263 h 2287"/>
                <a:gd name="T64" fmla="*/ 1613 w 2355"/>
                <a:gd name="T65" fmla="*/ 2138 h 2287"/>
                <a:gd name="T66" fmla="*/ 1079 w 2355"/>
                <a:gd name="T67" fmla="*/ 1901 h 2287"/>
                <a:gd name="T68" fmla="*/ 567 w 2355"/>
                <a:gd name="T69" fmla="*/ 1613 h 2287"/>
                <a:gd name="T70" fmla="*/ 289 w 2355"/>
                <a:gd name="T71" fmla="*/ 1398 h 2287"/>
                <a:gd name="T72" fmla="*/ 96 w 2355"/>
                <a:gd name="T73" fmla="*/ 1156 h 2287"/>
                <a:gd name="T74" fmla="*/ 15 w 2355"/>
                <a:gd name="T75" fmla="*/ 955 h 2287"/>
                <a:gd name="T76" fmla="*/ 4 w 2355"/>
                <a:gd name="T77" fmla="*/ 760 h 2287"/>
                <a:gd name="T78" fmla="*/ 61 w 2355"/>
                <a:gd name="T79" fmla="*/ 577 h 2287"/>
                <a:gd name="T80" fmla="*/ 184 w 2355"/>
                <a:gd name="T81" fmla="*/ 409 h 2287"/>
                <a:gd name="T82" fmla="*/ 401 w 2355"/>
                <a:gd name="T83" fmla="*/ 239 h 2287"/>
                <a:gd name="T84" fmla="*/ 693 w 2355"/>
                <a:gd name="T85" fmla="*/ 75 h 2287"/>
                <a:gd name="T86" fmla="*/ 938 w 2355"/>
                <a:gd name="T87" fmla="*/ 1 h 2287"/>
                <a:gd name="T88" fmla="*/ 1065 w 2355"/>
                <a:gd name="T89" fmla="*/ 3 h 2287"/>
                <a:gd name="T90" fmla="*/ 1211 w 2355"/>
                <a:gd name="T91" fmla="*/ 38 h 2287"/>
                <a:gd name="T92" fmla="*/ 1338 w 2355"/>
                <a:gd name="T93" fmla="*/ 108 h 2287"/>
                <a:gd name="T94" fmla="*/ 1447 w 2355"/>
                <a:gd name="T95" fmla="*/ 215 h 2287"/>
                <a:gd name="T96" fmla="*/ 1542 w 2355"/>
                <a:gd name="T97" fmla="*/ 367 h 2287"/>
                <a:gd name="T98" fmla="*/ 1649 w 2355"/>
                <a:gd name="T99" fmla="*/ 610 h 2287"/>
                <a:gd name="T100" fmla="*/ 1757 w 2355"/>
                <a:gd name="T101" fmla="*/ 820 h 2287"/>
                <a:gd name="T102" fmla="*/ 1889 w 2355"/>
                <a:gd name="T103" fmla="*/ 978 h 2287"/>
                <a:gd name="T104" fmla="*/ 2066 w 2355"/>
                <a:gd name="T105" fmla="*/ 1133 h 2287"/>
                <a:gd name="T106" fmla="*/ 2213 w 2355"/>
                <a:gd name="T107" fmla="*/ 1325 h 2287"/>
                <a:gd name="T108" fmla="*/ 2308 w 2355"/>
                <a:gd name="T109" fmla="*/ 1544 h 2287"/>
                <a:gd name="T110" fmla="*/ 2352 w 2355"/>
                <a:gd name="T111" fmla="*/ 1792 h 2287"/>
                <a:gd name="T112" fmla="*/ 2349 w 2355"/>
                <a:gd name="T113" fmla="*/ 2046 h 2287"/>
                <a:gd name="T114" fmla="*/ 2318 w 2355"/>
                <a:gd name="T115" fmla="*/ 2157 h 2287"/>
                <a:gd name="T116" fmla="*/ 2258 w 2355"/>
                <a:gd name="T117" fmla="*/ 2237 h 2287"/>
                <a:gd name="T118" fmla="*/ 2142 w 2355"/>
                <a:gd name="T119" fmla="*/ 2285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5" h="2287">
                  <a:moveTo>
                    <a:pt x="946" y="40"/>
                  </a:moveTo>
                  <a:lnTo>
                    <a:pt x="944" y="40"/>
                  </a:lnTo>
                  <a:lnTo>
                    <a:pt x="919" y="45"/>
                  </a:lnTo>
                  <a:lnTo>
                    <a:pt x="895" y="50"/>
                  </a:lnTo>
                  <a:lnTo>
                    <a:pt x="871" y="56"/>
                  </a:lnTo>
                  <a:lnTo>
                    <a:pt x="847" y="63"/>
                  </a:lnTo>
                  <a:lnTo>
                    <a:pt x="799" y="77"/>
                  </a:lnTo>
                  <a:lnTo>
                    <a:pt x="753" y="93"/>
                  </a:lnTo>
                  <a:lnTo>
                    <a:pt x="708" y="111"/>
                  </a:lnTo>
                  <a:lnTo>
                    <a:pt x="663" y="131"/>
                  </a:lnTo>
                  <a:lnTo>
                    <a:pt x="621" y="151"/>
                  </a:lnTo>
                  <a:lnTo>
                    <a:pt x="578" y="174"/>
                  </a:lnTo>
                  <a:lnTo>
                    <a:pt x="538" y="197"/>
                  </a:lnTo>
                  <a:lnTo>
                    <a:pt x="498" y="221"/>
                  </a:lnTo>
                  <a:lnTo>
                    <a:pt x="460" y="247"/>
                  </a:lnTo>
                  <a:lnTo>
                    <a:pt x="422" y="272"/>
                  </a:lnTo>
                  <a:lnTo>
                    <a:pt x="386" y="298"/>
                  </a:lnTo>
                  <a:lnTo>
                    <a:pt x="350" y="323"/>
                  </a:lnTo>
                  <a:lnTo>
                    <a:pt x="316" y="350"/>
                  </a:lnTo>
                  <a:lnTo>
                    <a:pt x="281" y="376"/>
                  </a:lnTo>
                  <a:lnTo>
                    <a:pt x="257" y="397"/>
                  </a:lnTo>
                  <a:lnTo>
                    <a:pt x="234" y="416"/>
                  </a:lnTo>
                  <a:lnTo>
                    <a:pt x="213" y="437"/>
                  </a:lnTo>
                  <a:lnTo>
                    <a:pt x="192" y="459"/>
                  </a:lnTo>
                  <a:lnTo>
                    <a:pt x="172" y="481"/>
                  </a:lnTo>
                  <a:lnTo>
                    <a:pt x="154" y="502"/>
                  </a:lnTo>
                  <a:lnTo>
                    <a:pt x="138" y="524"/>
                  </a:lnTo>
                  <a:lnTo>
                    <a:pt x="122" y="547"/>
                  </a:lnTo>
                  <a:lnTo>
                    <a:pt x="108" y="570"/>
                  </a:lnTo>
                  <a:lnTo>
                    <a:pt x="96" y="594"/>
                  </a:lnTo>
                  <a:lnTo>
                    <a:pt x="83" y="617"/>
                  </a:lnTo>
                  <a:lnTo>
                    <a:pt x="74" y="641"/>
                  </a:lnTo>
                  <a:lnTo>
                    <a:pt x="65" y="665"/>
                  </a:lnTo>
                  <a:lnTo>
                    <a:pt x="57" y="690"/>
                  </a:lnTo>
                  <a:lnTo>
                    <a:pt x="51" y="715"/>
                  </a:lnTo>
                  <a:lnTo>
                    <a:pt x="45" y="740"/>
                  </a:lnTo>
                  <a:lnTo>
                    <a:pt x="42" y="765"/>
                  </a:lnTo>
                  <a:lnTo>
                    <a:pt x="39" y="791"/>
                  </a:lnTo>
                  <a:lnTo>
                    <a:pt x="38" y="817"/>
                  </a:lnTo>
                  <a:lnTo>
                    <a:pt x="38" y="843"/>
                  </a:lnTo>
                  <a:lnTo>
                    <a:pt x="40" y="868"/>
                  </a:lnTo>
                  <a:lnTo>
                    <a:pt x="43" y="895"/>
                  </a:lnTo>
                  <a:lnTo>
                    <a:pt x="47" y="921"/>
                  </a:lnTo>
                  <a:lnTo>
                    <a:pt x="53" y="947"/>
                  </a:lnTo>
                  <a:lnTo>
                    <a:pt x="60" y="975"/>
                  </a:lnTo>
                  <a:lnTo>
                    <a:pt x="68" y="1001"/>
                  </a:lnTo>
                  <a:lnTo>
                    <a:pt x="77" y="1028"/>
                  </a:lnTo>
                  <a:lnTo>
                    <a:pt x="89" y="1055"/>
                  </a:lnTo>
                  <a:lnTo>
                    <a:pt x="101" y="1082"/>
                  </a:lnTo>
                  <a:lnTo>
                    <a:pt x="115" y="1109"/>
                  </a:lnTo>
                  <a:lnTo>
                    <a:pt x="130" y="1137"/>
                  </a:lnTo>
                  <a:lnTo>
                    <a:pt x="146" y="1163"/>
                  </a:lnTo>
                  <a:lnTo>
                    <a:pt x="169" y="1199"/>
                  </a:lnTo>
                  <a:lnTo>
                    <a:pt x="193" y="1232"/>
                  </a:lnTo>
                  <a:lnTo>
                    <a:pt x="218" y="1264"/>
                  </a:lnTo>
                  <a:lnTo>
                    <a:pt x="245" y="1295"/>
                  </a:lnTo>
                  <a:lnTo>
                    <a:pt x="272" y="1326"/>
                  </a:lnTo>
                  <a:lnTo>
                    <a:pt x="301" y="1355"/>
                  </a:lnTo>
                  <a:lnTo>
                    <a:pt x="332" y="1383"/>
                  </a:lnTo>
                  <a:lnTo>
                    <a:pt x="363" y="1412"/>
                  </a:lnTo>
                  <a:lnTo>
                    <a:pt x="395" y="1439"/>
                  </a:lnTo>
                  <a:lnTo>
                    <a:pt x="429" y="1466"/>
                  </a:lnTo>
                  <a:lnTo>
                    <a:pt x="464" y="1492"/>
                  </a:lnTo>
                  <a:lnTo>
                    <a:pt x="500" y="1519"/>
                  </a:lnTo>
                  <a:lnTo>
                    <a:pt x="538" y="1545"/>
                  </a:lnTo>
                  <a:lnTo>
                    <a:pt x="576" y="1571"/>
                  </a:lnTo>
                  <a:lnTo>
                    <a:pt x="616" y="1597"/>
                  </a:lnTo>
                  <a:lnTo>
                    <a:pt x="658" y="1623"/>
                  </a:lnTo>
                  <a:lnTo>
                    <a:pt x="729" y="1667"/>
                  </a:lnTo>
                  <a:lnTo>
                    <a:pt x="801" y="1709"/>
                  </a:lnTo>
                  <a:lnTo>
                    <a:pt x="873" y="1750"/>
                  </a:lnTo>
                  <a:lnTo>
                    <a:pt x="948" y="1789"/>
                  </a:lnTo>
                  <a:lnTo>
                    <a:pt x="1021" y="1828"/>
                  </a:lnTo>
                  <a:lnTo>
                    <a:pt x="1097" y="1865"/>
                  </a:lnTo>
                  <a:lnTo>
                    <a:pt x="1172" y="1902"/>
                  </a:lnTo>
                  <a:lnTo>
                    <a:pt x="1247" y="1937"/>
                  </a:lnTo>
                  <a:lnTo>
                    <a:pt x="1323" y="1972"/>
                  </a:lnTo>
                  <a:lnTo>
                    <a:pt x="1400" y="2005"/>
                  </a:lnTo>
                  <a:lnTo>
                    <a:pt x="1476" y="2038"/>
                  </a:lnTo>
                  <a:lnTo>
                    <a:pt x="1552" y="2070"/>
                  </a:lnTo>
                  <a:lnTo>
                    <a:pt x="1629" y="2102"/>
                  </a:lnTo>
                  <a:lnTo>
                    <a:pt x="1705" y="2133"/>
                  </a:lnTo>
                  <a:lnTo>
                    <a:pt x="1782" y="2164"/>
                  </a:lnTo>
                  <a:lnTo>
                    <a:pt x="1858" y="2195"/>
                  </a:lnTo>
                  <a:lnTo>
                    <a:pt x="1905" y="2215"/>
                  </a:lnTo>
                  <a:lnTo>
                    <a:pt x="1916" y="2218"/>
                  </a:lnTo>
                  <a:lnTo>
                    <a:pt x="1929" y="2222"/>
                  </a:lnTo>
                  <a:lnTo>
                    <a:pt x="1942" y="2224"/>
                  </a:lnTo>
                  <a:lnTo>
                    <a:pt x="1956" y="2226"/>
                  </a:lnTo>
                  <a:lnTo>
                    <a:pt x="1967" y="2227"/>
                  </a:lnTo>
                  <a:lnTo>
                    <a:pt x="1976" y="2230"/>
                  </a:lnTo>
                  <a:lnTo>
                    <a:pt x="1986" y="2231"/>
                  </a:lnTo>
                  <a:lnTo>
                    <a:pt x="1995" y="2233"/>
                  </a:lnTo>
                  <a:lnTo>
                    <a:pt x="2014" y="2238"/>
                  </a:lnTo>
                  <a:lnTo>
                    <a:pt x="2031" y="2241"/>
                  </a:lnTo>
                  <a:lnTo>
                    <a:pt x="2048" y="2243"/>
                  </a:lnTo>
                  <a:lnTo>
                    <a:pt x="2065" y="2246"/>
                  </a:lnTo>
                  <a:lnTo>
                    <a:pt x="2081" y="2247"/>
                  </a:lnTo>
                  <a:lnTo>
                    <a:pt x="2096" y="2248"/>
                  </a:lnTo>
                  <a:lnTo>
                    <a:pt x="2111" y="2248"/>
                  </a:lnTo>
                  <a:lnTo>
                    <a:pt x="2126" y="2247"/>
                  </a:lnTo>
                  <a:lnTo>
                    <a:pt x="2140" y="2245"/>
                  </a:lnTo>
                  <a:lnTo>
                    <a:pt x="2153" y="2242"/>
                  </a:lnTo>
                  <a:lnTo>
                    <a:pt x="2166" y="2240"/>
                  </a:lnTo>
                  <a:lnTo>
                    <a:pt x="2179" y="2235"/>
                  </a:lnTo>
                  <a:lnTo>
                    <a:pt x="2191" y="2231"/>
                  </a:lnTo>
                  <a:lnTo>
                    <a:pt x="2203" y="2225"/>
                  </a:lnTo>
                  <a:lnTo>
                    <a:pt x="2213" y="2219"/>
                  </a:lnTo>
                  <a:lnTo>
                    <a:pt x="2223" y="2213"/>
                  </a:lnTo>
                  <a:lnTo>
                    <a:pt x="2233" y="2206"/>
                  </a:lnTo>
                  <a:lnTo>
                    <a:pt x="2242" y="2198"/>
                  </a:lnTo>
                  <a:lnTo>
                    <a:pt x="2250" y="2190"/>
                  </a:lnTo>
                  <a:lnTo>
                    <a:pt x="2257" y="2180"/>
                  </a:lnTo>
                  <a:lnTo>
                    <a:pt x="2265" y="2171"/>
                  </a:lnTo>
                  <a:lnTo>
                    <a:pt x="2272" y="2161"/>
                  </a:lnTo>
                  <a:lnTo>
                    <a:pt x="2277" y="2149"/>
                  </a:lnTo>
                  <a:lnTo>
                    <a:pt x="2283" y="2138"/>
                  </a:lnTo>
                  <a:lnTo>
                    <a:pt x="2289" y="2126"/>
                  </a:lnTo>
                  <a:lnTo>
                    <a:pt x="2293" y="2114"/>
                  </a:lnTo>
                  <a:lnTo>
                    <a:pt x="2297" y="2100"/>
                  </a:lnTo>
                  <a:lnTo>
                    <a:pt x="2301" y="2086"/>
                  </a:lnTo>
                  <a:lnTo>
                    <a:pt x="2304" y="2071"/>
                  </a:lnTo>
                  <a:lnTo>
                    <a:pt x="2307" y="2057"/>
                  </a:lnTo>
                  <a:lnTo>
                    <a:pt x="2310" y="2040"/>
                  </a:lnTo>
                  <a:lnTo>
                    <a:pt x="2311" y="2023"/>
                  </a:lnTo>
                  <a:lnTo>
                    <a:pt x="2313" y="1984"/>
                  </a:lnTo>
                  <a:lnTo>
                    <a:pt x="2315" y="1945"/>
                  </a:lnTo>
                  <a:lnTo>
                    <a:pt x="2316" y="1907"/>
                  </a:lnTo>
                  <a:lnTo>
                    <a:pt x="2316" y="1870"/>
                  </a:lnTo>
                  <a:lnTo>
                    <a:pt x="2315" y="1832"/>
                  </a:lnTo>
                  <a:lnTo>
                    <a:pt x="2313" y="1795"/>
                  </a:lnTo>
                  <a:lnTo>
                    <a:pt x="2310" y="1759"/>
                  </a:lnTo>
                  <a:lnTo>
                    <a:pt x="2306" y="1724"/>
                  </a:lnTo>
                  <a:lnTo>
                    <a:pt x="2300" y="1689"/>
                  </a:lnTo>
                  <a:lnTo>
                    <a:pt x="2295" y="1655"/>
                  </a:lnTo>
                  <a:lnTo>
                    <a:pt x="2288" y="1622"/>
                  </a:lnTo>
                  <a:lnTo>
                    <a:pt x="2280" y="1589"/>
                  </a:lnTo>
                  <a:lnTo>
                    <a:pt x="2270" y="1556"/>
                  </a:lnTo>
                  <a:lnTo>
                    <a:pt x="2260" y="1524"/>
                  </a:lnTo>
                  <a:lnTo>
                    <a:pt x="2249" y="1493"/>
                  </a:lnTo>
                  <a:lnTo>
                    <a:pt x="2237" y="1462"/>
                  </a:lnTo>
                  <a:lnTo>
                    <a:pt x="2223" y="1433"/>
                  </a:lnTo>
                  <a:lnTo>
                    <a:pt x="2210" y="1403"/>
                  </a:lnTo>
                  <a:lnTo>
                    <a:pt x="2195" y="1374"/>
                  </a:lnTo>
                  <a:lnTo>
                    <a:pt x="2179" y="1345"/>
                  </a:lnTo>
                  <a:lnTo>
                    <a:pt x="2162" y="1317"/>
                  </a:lnTo>
                  <a:lnTo>
                    <a:pt x="2143" y="1289"/>
                  </a:lnTo>
                  <a:lnTo>
                    <a:pt x="2125" y="1263"/>
                  </a:lnTo>
                  <a:lnTo>
                    <a:pt x="2104" y="1236"/>
                  </a:lnTo>
                  <a:lnTo>
                    <a:pt x="2084" y="1210"/>
                  </a:lnTo>
                  <a:lnTo>
                    <a:pt x="2061" y="1185"/>
                  </a:lnTo>
                  <a:lnTo>
                    <a:pt x="2038" y="1161"/>
                  </a:lnTo>
                  <a:lnTo>
                    <a:pt x="2014" y="1137"/>
                  </a:lnTo>
                  <a:lnTo>
                    <a:pt x="1988" y="1113"/>
                  </a:lnTo>
                  <a:lnTo>
                    <a:pt x="1962" y="1090"/>
                  </a:lnTo>
                  <a:lnTo>
                    <a:pt x="1934" y="1067"/>
                  </a:lnTo>
                  <a:lnTo>
                    <a:pt x="1906" y="1045"/>
                  </a:lnTo>
                  <a:lnTo>
                    <a:pt x="1884" y="1027"/>
                  </a:lnTo>
                  <a:lnTo>
                    <a:pt x="1862" y="1008"/>
                  </a:lnTo>
                  <a:lnTo>
                    <a:pt x="1840" y="988"/>
                  </a:lnTo>
                  <a:lnTo>
                    <a:pt x="1820" y="967"/>
                  </a:lnTo>
                  <a:lnTo>
                    <a:pt x="1800" y="944"/>
                  </a:lnTo>
                  <a:lnTo>
                    <a:pt x="1780" y="921"/>
                  </a:lnTo>
                  <a:lnTo>
                    <a:pt x="1761" y="896"/>
                  </a:lnTo>
                  <a:lnTo>
                    <a:pt x="1742" y="871"/>
                  </a:lnTo>
                  <a:lnTo>
                    <a:pt x="1724" y="843"/>
                  </a:lnTo>
                  <a:lnTo>
                    <a:pt x="1706" y="816"/>
                  </a:lnTo>
                  <a:lnTo>
                    <a:pt x="1689" y="787"/>
                  </a:lnTo>
                  <a:lnTo>
                    <a:pt x="1673" y="756"/>
                  </a:lnTo>
                  <a:lnTo>
                    <a:pt x="1657" y="725"/>
                  </a:lnTo>
                  <a:lnTo>
                    <a:pt x="1642" y="693"/>
                  </a:lnTo>
                  <a:lnTo>
                    <a:pt x="1627" y="658"/>
                  </a:lnTo>
                  <a:lnTo>
                    <a:pt x="1612" y="624"/>
                  </a:lnTo>
                  <a:lnTo>
                    <a:pt x="1599" y="591"/>
                  </a:lnTo>
                  <a:lnTo>
                    <a:pt x="1585" y="556"/>
                  </a:lnTo>
                  <a:lnTo>
                    <a:pt x="1571" y="522"/>
                  </a:lnTo>
                  <a:lnTo>
                    <a:pt x="1556" y="487"/>
                  </a:lnTo>
                  <a:lnTo>
                    <a:pt x="1541" y="453"/>
                  </a:lnTo>
                  <a:lnTo>
                    <a:pt x="1525" y="420"/>
                  </a:lnTo>
                  <a:lnTo>
                    <a:pt x="1508" y="385"/>
                  </a:lnTo>
                  <a:lnTo>
                    <a:pt x="1490" y="352"/>
                  </a:lnTo>
                  <a:lnTo>
                    <a:pt x="1479" y="331"/>
                  </a:lnTo>
                  <a:lnTo>
                    <a:pt x="1468" y="312"/>
                  </a:lnTo>
                  <a:lnTo>
                    <a:pt x="1455" y="294"/>
                  </a:lnTo>
                  <a:lnTo>
                    <a:pt x="1442" y="275"/>
                  </a:lnTo>
                  <a:lnTo>
                    <a:pt x="1430" y="257"/>
                  </a:lnTo>
                  <a:lnTo>
                    <a:pt x="1417" y="241"/>
                  </a:lnTo>
                  <a:lnTo>
                    <a:pt x="1403" y="225"/>
                  </a:lnTo>
                  <a:lnTo>
                    <a:pt x="1390" y="209"/>
                  </a:lnTo>
                  <a:lnTo>
                    <a:pt x="1376" y="194"/>
                  </a:lnTo>
                  <a:lnTo>
                    <a:pt x="1361" y="180"/>
                  </a:lnTo>
                  <a:lnTo>
                    <a:pt x="1346" y="166"/>
                  </a:lnTo>
                  <a:lnTo>
                    <a:pt x="1331" y="154"/>
                  </a:lnTo>
                  <a:lnTo>
                    <a:pt x="1315" y="141"/>
                  </a:lnTo>
                  <a:lnTo>
                    <a:pt x="1299" y="130"/>
                  </a:lnTo>
                  <a:lnTo>
                    <a:pt x="1283" y="118"/>
                  </a:lnTo>
                  <a:lnTo>
                    <a:pt x="1266" y="109"/>
                  </a:lnTo>
                  <a:lnTo>
                    <a:pt x="1248" y="99"/>
                  </a:lnTo>
                  <a:lnTo>
                    <a:pt x="1231" y="91"/>
                  </a:lnTo>
                  <a:lnTo>
                    <a:pt x="1214" y="83"/>
                  </a:lnTo>
                  <a:lnTo>
                    <a:pt x="1196" y="75"/>
                  </a:lnTo>
                  <a:lnTo>
                    <a:pt x="1177" y="69"/>
                  </a:lnTo>
                  <a:lnTo>
                    <a:pt x="1158" y="62"/>
                  </a:lnTo>
                  <a:lnTo>
                    <a:pt x="1139" y="57"/>
                  </a:lnTo>
                  <a:lnTo>
                    <a:pt x="1120" y="53"/>
                  </a:lnTo>
                  <a:lnTo>
                    <a:pt x="1100" y="48"/>
                  </a:lnTo>
                  <a:lnTo>
                    <a:pt x="1080" y="46"/>
                  </a:lnTo>
                  <a:lnTo>
                    <a:pt x="1059" y="42"/>
                  </a:lnTo>
                  <a:lnTo>
                    <a:pt x="1038" y="41"/>
                  </a:lnTo>
                  <a:lnTo>
                    <a:pt x="1018" y="40"/>
                  </a:lnTo>
                  <a:lnTo>
                    <a:pt x="996" y="39"/>
                  </a:lnTo>
                  <a:lnTo>
                    <a:pt x="974" y="40"/>
                  </a:lnTo>
                  <a:lnTo>
                    <a:pt x="951" y="40"/>
                  </a:lnTo>
                  <a:lnTo>
                    <a:pt x="946" y="40"/>
                  </a:lnTo>
                  <a:close/>
                  <a:moveTo>
                    <a:pt x="2101" y="2287"/>
                  </a:moveTo>
                  <a:lnTo>
                    <a:pt x="2073" y="2286"/>
                  </a:lnTo>
                  <a:lnTo>
                    <a:pt x="2046" y="2284"/>
                  </a:lnTo>
                  <a:lnTo>
                    <a:pt x="2016" y="2278"/>
                  </a:lnTo>
                  <a:lnTo>
                    <a:pt x="1986" y="2272"/>
                  </a:lnTo>
                  <a:lnTo>
                    <a:pt x="1977" y="2270"/>
                  </a:lnTo>
                  <a:lnTo>
                    <a:pt x="1969" y="2268"/>
                  </a:lnTo>
                  <a:lnTo>
                    <a:pt x="1960" y="2266"/>
                  </a:lnTo>
                  <a:lnTo>
                    <a:pt x="1950" y="2265"/>
                  </a:lnTo>
                  <a:lnTo>
                    <a:pt x="1936" y="2263"/>
                  </a:lnTo>
                  <a:lnTo>
                    <a:pt x="1919" y="2260"/>
                  </a:lnTo>
                  <a:lnTo>
                    <a:pt x="1905" y="2256"/>
                  </a:lnTo>
                  <a:lnTo>
                    <a:pt x="1890" y="2251"/>
                  </a:lnTo>
                  <a:lnTo>
                    <a:pt x="1843" y="2232"/>
                  </a:lnTo>
                  <a:lnTo>
                    <a:pt x="1766" y="2201"/>
                  </a:lnTo>
                  <a:lnTo>
                    <a:pt x="1690" y="2170"/>
                  </a:lnTo>
                  <a:lnTo>
                    <a:pt x="1613" y="2138"/>
                  </a:lnTo>
                  <a:lnTo>
                    <a:pt x="1536" y="2106"/>
                  </a:lnTo>
                  <a:lnTo>
                    <a:pt x="1459" y="2074"/>
                  </a:lnTo>
                  <a:lnTo>
                    <a:pt x="1383" y="2040"/>
                  </a:lnTo>
                  <a:lnTo>
                    <a:pt x="1307" y="2007"/>
                  </a:lnTo>
                  <a:lnTo>
                    <a:pt x="1230" y="1972"/>
                  </a:lnTo>
                  <a:lnTo>
                    <a:pt x="1154" y="1937"/>
                  </a:lnTo>
                  <a:lnTo>
                    <a:pt x="1079" y="1901"/>
                  </a:lnTo>
                  <a:lnTo>
                    <a:pt x="1003" y="1863"/>
                  </a:lnTo>
                  <a:lnTo>
                    <a:pt x="928" y="1825"/>
                  </a:lnTo>
                  <a:lnTo>
                    <a:pt x="854" y="1785"/>
                  </a:lnTo>
                  <a:lnTo>
                    <a:pt x="780" y="1743"/>
                  </a:lnTo>
                  <a:lnTo>
                    <a:pt x="708" y="1701"/>
                  </a:lnTo>
                  <a:lnTo>
                    <a:pt x="636" y="1656"/>
                  </a:lnTo>
                  <a:lnTo>
                    <a:pt x="567" y="1613"/>
                  </a:lnTo>
                  <a:lnTo>
                    <a:pt x="497" y="1564"/>
                  </a:lnTo>
                  <a:lnTo>
                    <a:pt x="461" y="1539"/>
                  </a:lnTo>
                  <a:lnTo>
                    <a:pt x="426" y="1514"/>
                  </a:lnTo>
                  <a:lnTo>
                    <a:pt x="392" y="1486"/>
                  </a:lnTo>
                  <a:lnTo>
                    <a:pt x="357" y="1459"/>
                  </a:lnTo>
                  <a:lnTo>
                    <a:pt x="323" y="1429"/>
                  </a:lnTo>
                  <a:lnTo>
                    <a:pt x="289" y="1398"/>
                  </a:lnTo>
                  <a:lnTo>
                    <a:pt x="257" y="1367"/>
                  </a:lnTo>
                  <a:lnTo>
                    <a:pt x="226" y="1333"/>
                  </a:lnTo>
                  <a:lnTo>
                    <a:pt x="195" y="1298"/>
                  </a:lnTo>
                  <a:lnTo>
                    <a:pt x="167" y="1262"/>
                  </a:lnTo>
                  <a:lnTo>
                    <a:pt x="139" y="1224"/>
                  </a:lnTo>
                  <a:lnTo>
                    <a:pt x="113" y="1184"/>
                  </a:lnTo>
                  <a:lnTo>
                    <a:pt x="96" y="1156"/>
                  </a:lnTo>
                  <a:lnTo>
                    <a:pt x="79" y="1127"/>
                  </a:lnTo>
                  <a:lnTo>
                    <a:pt x="66" y="1099"/>
                  </a:lnTo>
                  <a:lnTo>
                    <a:pt x="52" y="1070"/>
                  </a:lnTo>
                  <a:lnTo>
                    <a:pt x="40" y="1041"/>
                  </a:lnTo>
                  <a:lnTo>
                    <a:pt x="31" y="1013"/>
                  </a:lnTo>
                  <a:lnTo>
                    <a:pt x="22" y="984"/>
                  </a:lnTo>
                  <a:lnTo>
                    <a:pt x="15" y="955"/>
                  </a:lnTo>
                  <a:lnTo>
                    <a:pt x="10" y="928"/>
                  </a:lnTo>
                  <a:lnTo>
                    <a:pt x="5" y="899"/>
                  </a:lnTo>
                  <a:lnTo>
                    <a:pt x="1" y="872"/>
                  </a:lnTo>
                  <a:lnTo>
                    <a:pt x="0" y="843"/>
                  </a:lnTo>
                  <a:lnTo>
                    <a:pt x="0" y="816"/>
                  </a:lnTo>
                  <a:lnTo>
                    <a:pt x="1" y="788"/>
                  </a:lnTo>
                  <a:lnTo>
                    <a:pt x="4" y="760"/>
                  </a:lnTo>
                  <a:lnTo>
                    <a:pt x="8" y="734"/>
                  </a:lnTo>
                  <a:lnTo>
                    <a:pt x="13" y="707"/>
                  </a:lnTo>
                  <a:lnTo>
                    <a:pt x="20" y="680"/>
                  </a:lnTo>
                  <a:lnTo>
                    <a:pt x="28" y="654"/>
                  </a:lnTo>
                  <a:lnTo>
                    <a:pt x="38" y="627"/>
                  </a:lnTo>
                  <a:lnTo>
                    <a:pt x="49" y="602"/>
                  </a:lnTo>
                  <a:lnTo>
                    <a:pt x="61" y="577"/>
                  </a:lnTo>
                  <a:lnTo>
                    <a:pt x="74" y="552"/>
                  </a:lnTo>
                  <a:lnTo>
                    <a:pt x="90" y="526"/>
                  </a:lnTo>
                  <a:lnTo>
                    <a:pt x="106" y="502"/>
                  </a:lnTo>
                  <a:lnTo>
                    <a:pt x="123" y="478"/>
                  </a:lnTo>
                  <a:lnTo>
                    <a:pt x="143" y="455"/>
                  </a:lnTo>
                  <a:lnTo>
                    <a:pt x="162" y="432"/>
                  </a:lnTo>
                  <a:lnTo>
                    <a:pt x="184" y="409"/>
                  </a:lnTo>
                  <a:lnTo>
                    <a:pt x="207" y="388"/>
                  </a:lnTo>
                  <a:lnTo>
                    <a:pt x="232" y="366"/>
                  </a:lnTo>
                  <a:lnTo>
                    <a:pt x="257" y="345"/>
                  </a:lnTo>
                  <a:lnTo>
                    <a:pt x="292" y="319"/>
                  </a:lnTo>
                  <a:lnTo>
                    <a:pt x="327" y="291"/>
                  </a:lnTo>
                  <a:lnTo>
                    <a:pt x="364" y="265"/>
                  </a:lnTo>
                  <a:lnTo>
                    <a:pt x="401" y="239"/>
                  </a:lnTo>
                  <a:lnTo>
                    <a:pt x="440" y="212"/>
                  </a:lnTo>
                  <a:lnTo>
                    <a:pt x="479" y="187"/>
                  </a:lnTo>
                  <a:lnTo>
                    <a:pt x="520" y="162"/>
                  </a:lnTo>
                  <a:lnTo>
                    <a:pt x="561" y="139"/>
                  </a:lnTo>
                  <a:lnTo>
                    <a:pt x="605" y="116"/>
                  </a:lnTo>
                  <a:lnTo>
                    <a:pt x="648" y="94"/>
                  </a:lnTo>
                  <a:lnTo>
                    <a:pt x="693" y="75"/>
                  </a:lnTo>
                  <a:lnTo>
                    <a:pt x="740" y="56"/>
                  </a:lnTo>
                  <a:lnTo>
                    <a:pt x="787" y="39"/>
                  </a:lnTo>
                  <a:lnTo>
                    <a:pt x="837" y="24"/>
                  </a:lnTo>
                  <a:lnTo>
                    <a:pt x="862" y="18"/>
                  </a:lnTo>
                  <a:lnTo>
                    <a:pt x="887" y="11"/>
                  </a:lnTo>
                  <a:lnTo>
                    <a:pt x="912" y="7"/>
                  </a:lnTo>
                  <a:lnTo>
                    <a:pt x="938" y="1"/>
                  </a:lnTo>
                  <a:lnTo>
                    <a:pt x="946" y="2"/>
                  </a:lnTo>
                  <a:lnTo>
                    <a:pt x="949" y="1"/>
                  </a:lnTo>
                  <a:lnTo>
                    <a:pt x="973" y="0"/>
                  </a:lnTo>
                  <a:lnTo>
                    <a:pt x="997" y="0"/>
                  </a:lnTo>
                  <a:lnTo>
                    <a:pt x="1020" y="0"/>
                  </a:lnTo>
                  <a:lnTo>
                    <a:pt x="1042" y="1"/>
                  </a:lnTo>
                  <a:lnTo>
                    <a:pt x="1065" y="3"/>
                  </a:lnTo>
                  <a:lnTo>
                    <a:pt x="1087" y="6"/>
                  </a:lnTo>
                  <a:lnTo>
                    <a:pt x="1108" y="9"/>
                  </a:lnTo>
                  <a:lnTo>
                    <a:pt x="1129" y="14"/>
                  </a:lnTo>
                  <a:lnTo>
                    <a:pt x="1150" y="18"/>
                  </a:lnTo>
                  <a:lnTo>
                    <a:pt x="1170" y="24"/>
                  </a:lnTo>
                  <a:lnTo>
                    <a:pt x="1191" y="31"/>
                  </a:lnTo>
                  <a:lnTo>
                    <a:pt x="1211" y="38"/>
                  </a:lnTo>
                  <a:lnTo>
                    <a:pt x="1230" y="46"/>
                  </a:lnTo>
                  <a:lnTo>
                    <a:pt x="1248" y="54"/>
                  </a:lnTo>
                  <a:lnTo>
                    <a:pt x="1267" y="63"/>
                  </a:lnTo>
                  <a:lnTo>
                    <a:pt x="1285" y="73"/>
                  </a:lnTo>
                  <a:lnTo>
                    <a:pt x="1303" y="85"/>
                  </a:lnTo>
                  <a:lnTo>
                    <a:pt x="1321" y="96"/>
                  </a:lnTo>
                  <a:lnTo>
                    <a:pt x="1338" y="108"/>
                  </a:lnTo>
                  <a:lnTo>
                    <a:pt x="1354" y="122"/>
                  </a:lnTo>
                  <a:lnTo>
                    <a:pt x="1371" y="135"/>
                  </a:lnTo>
                  <a:lnTo>
                    <a:pt x="1387" y="149"/>
                  </a:lnTo>
                  <a:lnTo>
                    <a:pt x="1402" y="164"/>
                  </a:lnTo>
                  <a:lnTo>
                    <a:pt x="1417" y="180"/>
                  </a:lnTo>
                  <a:lnTo>
                    <a:pt x="1432" y="197"/>
                  </a:lnTo>
                  <a:lnTo>
                    <a:pt x="1447" y="215"/>
                  </a:lnTo>
                  <a:lnTo>
                    <a:pt x="1461" y="233"/>
                  </a:lnTo>
                  <a:lnTo>
                    <a:pt x="1474" y="251"/>
                  </a:lnTo>
                  <a:lnTo>
                    <a:pt x="1487" y="271"/>
                  </a:lnTo>
                  <a:lnTo>
                    <a:pt x="1501" y="291"/>
                  </a:lnTo>
                  <a:lnTo>
                    <a:pt x="1512" y="312"/>
                  </a:lnTo>
                  <a:lnTo>
                    <a:pt x="1525" y="334"/>
                  </a:lnTo>
                  <a:lnTo>
                    <a:pt x="1542" y="367"/>
                  </a:lnTo>
                  <a:lnTo>
                    <a:pt x="1559" y="401"/>
                  </a:lnTo>
                  <a:lnTo>
                    <a:pt x="1576" y="437"/>
                  </a:lnTo>
                  <a:lnTo>
                    <a:pt x="1591" y="471"/>
                  </a:lnTo>
                  <a:lnTo>
                    <a:pt x="1606" y="506"/>
                  </a:lnTo>
                  <a:lnTo>
                    <a:pt x="1621" y="541"/>
                  </a:lnTo>
                  <a:lnTo>
                    <a:pt x="1635" y="576"/>
                  </a:lnTo>
                  <a:lnTo>
                    <a:pt x="1649" y="610"/>
                  </a:lnTo>
                  <a:lnTo>
                    <a:pt x="1663" y="643"/>
                  </a:lnTo>
                  <a:lnTo>
                    <a:pt x="1677" y="676"/>
                  </a:lnTo>
                  <a:lnTo>
                    <a:pt x="1692" y="707"/>
                  </a:lnTo>
                  <a:lnTo>
                    <a:pt x="1707" y="736"/>
                  </a:lnTo>
                  <a:lnTo>
                    <a:pt x="1723" y="766"/>
                  </a:lnTo>
                  <a:lnTo>
                    <a:pt x="1739" y="794"/>
                  </a:lnTo>
                  <a:lnTo>
                    <a:pt x="1757" y="820"/>
                  </a:lnTo>
                  <a:lnTo>
                    <a:pt x="1774" y="846"/>
                  </a:lnTo>
                  <a:lnTo>
                    <a:pt x="1791" y="872"/>
                  </a:lnTo>
                  <a:lnTo>
                    <a:pt x="1809" y="895"/>
                  </a:lnTo>
                  <a:lnTo>
                    <a:pt x="1829" y="918"/>
                  </a:lnTo>
                  <a:lnTo>
                    <a:pt x="1848" y="938"/>
                  </a:lnTo>
                  <a:lnTo>
                    <a:pt x="1868" y="959"/>
                  </a:lnTo>
                  <a:lnTo>
                    <a:pt x="1889" y="978"/>
                  </a:lnTo>
                  <a:lnTo>
                    <a:pt x="1909" y="997"/>
                  </a:lnTo>
                  <a:lnTo>
                    <a:pt x="1930" y="1013"/>
                  </a:lnTo>
                  <a:lnTo>
                    <a:pt x="1960" y="1036"/>
                  </a:lnTo>
                  <a:lnTo>
                    <a:pt x="1988" y="1060"/>
                  </a:lnTo>
                  <a:lnTo>
                    <a:pt x="2015" y="1084"/>
                  </a:lnTo>
                  <a:lnTo>
                    <a:pt x="2041" y="1108"/>
                  </a:lnTo>
                  <a:lnTo>
                    <a:pt x="2066" y="1133"/>
                  </a:lnTo>
                  <a:lnTo>
                    <a:pt x="2090" y="1160"/>
                  </a:lnTo>
                  <a:lnTo>
                    <a:pt x="2113" y="1185"/>
                  </a:lnTo>
                  <a:lnTo>
                    <a:pt x="2135" y="1212"/>
                  </a:lnTo>
                  <a:lnTo>
                    <a:pt x="2156" y="1240"/>
                  </a:lnTo>
                  <a:lnTo>
                    <a:pt x="2176" y="1267"/>
                  </a:lnTo>
                  <a:lnTo>
                    <a:pt x="2195" y="1296"/>
                  </a:lnTo>
                  <a:lnTo>
                    <a:pt x="2213" y="1325"/>
                  </a:lnTo>
                  <a:lnTo>
                    <a:pt x="2229" y="1355"/>
                  </a:lnTo>
                  <a:lnTo>
                    <a:pt x="2245" y="1384"/>
                  </a:lnTo>
                  <a:lnTo>
                    <a:pt x="2260" y="1415"/>
                  </a:lnTo>
                  <a:lnTo>
                    <a:pt x="2273" y="1446"/>
                  </a:lnTo>
                  <a:lnTo>
                    <a:pt x="2285" y="1478"/>
                  </a:lnTo>
                  <a:lnTo>
                    <a:pt x="2297" y="1511"/>
                  </a:lnTo>
                  <a:lnTo>
                    <a:pt x="2308" y="1544"/>
                  </a:lnTo>
                  <a:lnTo>
                    <a:pt x="2318" y="1577"/>
                  </a:lnTo>
                  <a:lnTo>
                    <a:pt x="2326" y="1611"/>
                  </a:lnTo>
                  <a:lnTo>
                    <a:pt x="2332" y="1646"/>
                  </a:lnTo>
                  <a:lnTo>
                    <a:pt x="2339" y="1681"/>
                  </a:lnTo>
                  <a:lnTo>
                    <a:pt x="2345" y="1717"/>
                  </a:lnTo>
                  <a:lnTo>
                    <a:pt x="2349" y="1754"/>
                  </a:lnTo>
                  <a:lnTo>
                    <a:pt x="2352" y="1792"/>
                  </a:lnTo>
                  <a:lnTo>
                    <a:pt x="2354" y="1828"/>
                  </a:lnTo>
                  <a:lnTo>
                    <a:pt x="2355" y="1867"/>
                  </a:lnTo>
                  <a:lnTo>
                    <a:pt x="2355" y="1906"/>
                  </a:lnTo>
                  <a:lnTo>
                    <a:pt x="2354" y="1945"/>
                  </a:lnTo>
                  <a:lnTo>
                    <a:pt x="2353" y="1987"/>
                  </a:lnTo>
                  <a:lnTo>
                    <a:pt x="2350" y="2027"/>
                  </a:lnTo>
                  <a:lnTo>
                    <a:pt x="2349" y="2046"/>
                  </a:lnTo>
                  <a:lnTo>
                    <a:pt x="2345" y="2063"/>
                  </a:lnTo>
                  <a:lnTo>
                    <a:pt x="2343" y="2081"/>
                  </a:lnTo>
                  <a:lnTo>
                    <a:pt x="2338" y="2098"/>
                  </a:lnTo>
                  <a:lnTo>
                    <a:pt x="2335" y="2114"/>
                  </a:lnTo>
                  <a:lnTo>
                    <a:pt x="2329" y="2129"/>
                  </a:lnTo>
                  <a:lnTo>
                    <a:pt x="2323" y="2144"/>
                  </a:lnTo>
                  <a:lnTo>
                    <a:pt x="2318" y="2157"/>
                  </a:lnTo>
                  <a:lnTo>
                    <a:pt x="2311" y="2171"/>
                  </a:lnTo>
                  <a:lnTo>
                    <a:pt x="2304" y="2184"/>
                  </a:lnTo>
                  <a:lnTo>
                    <a:pt x="2296" y="2195"/>
                  </a:lnTo>
                  <a:lnTo>
                    <a:pt x="2287" y="2207"/>
                  </a:lnTo>
                  <a:lnTo>
                    <a:pt x="2277" y="2217"/>
                  </a:lnTo>
                  <a:lnTo>
                    <a:pt x="2268" y="2227"/>
                  </a:lnTo>
                  <a:lnTo>
                    <a:pt x="2258" y="2237"/>
                  </a:lnTo>
                  <a:lnTo>
                    <a:pt x="2246" y="2245"/>
                  </a:lnTo>
                  <a:lnTo>
                    <a:pt x="2231" y="2255"/>
                  </a:lnTo>
                  <a:lnTo>
                    <a:pt x="2215" y="2263"/>
                  </a:lnTo>
                  <a:lnTo>
                    <a:pt x="2198" y="2271"/>
                  </a:lnTo>
                  <a:lnTo>
                    <a:pt x="2180" y="2277"/>
                  </a:lnTo>
                  <a:lnTo>
                    <a:pt x="2162" y="2281"/>
                  </a:lnTo>
                  <a:lnTo>
                    <a:pt x="2142" y="2285"/>
                  </a:lnTo>
                  <a:lnTo>
                    <a:pt x="2121" y="2287"/>
                  </a:lnTo>
                  <a:lnTo>
                    <a:pt x="2101" y="22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7" name="Freeform 55">
              <a:extLst>
                <a:ext uri="{FF2B5EF4-FFF2-40B4-BE49-F238E27FC236}">
                  <a16:creationId xmlns:a16="http://schemas.microsoft.com/office/drawing/2014/main" id="{4066F6FD-1223-46D6-81E6-D362A8C932CA}"/>
                </a:ext>
              </a:extLst>
            </p:cNvPr>
            <p:cNvSpPr>
              <a:spLocks noEditPoints="1"/>
            </p:cNvSpPr>
            <p:nvPr userDrawn="1"/>
          </p:nvSpPr>
          <p:spPr bwMode="auto">
            <a:xfrm>
              <a:off x="7663940" y="1740090"/>
              <a:ext cx="800255" cy="856086"/>
            </a:xfrm>
            <a:custGeom>
              <a:avLst/>
              <a:gdLst>
                <a:gd name="T0" fmla="*/ 398 w 1204"/>
                <a:gd name="T1" fmla="*/ 89 h 1292"/>
                <a:gd name="T2" fmla="*/ 251 w 1204"/>
                <a:gd name="T3" fmla="*/ 154 h 1292"/>
                <a:gd name="T4" fmla="*/ 164 w 1204"/>
                <a:gd name="T5" fmla="*/ 218 h 1292"/>
                <a:gd name="T6" fmla="*/ 104 w 1204"/>
                <a:gd name="T7" fmla="*/ 290 h 1292"/>
                <a:gd name="T8" fmla="*/ 63 w 1204"/>
                <a:gd name="T9" fmla="*/ 374 h 1292"/>
                <a:gd name="T10" fmla="*/ 42 w 1204"/>
                <a:gd name="T11" fmla="*/ 468 h 1292"/>
                <a:gd name="T12" fmla="*/ 45 w 1204"/>
                <a:gd name="T13" fmla="*/ 590 h 1292"/>
                <a:gd name="T14" fmla="*/ 116 w 1204"/>
                <a:gd name="T15" fmla="*/ 851 h 1292"/>
                <a:gd name="T16" fmla="*/ 185 w 1204"/>
                <a:gd name="T17" fmla="*/ 981 h 1292"/>
                <a:gd name="T18" fmla="*/ 258 w 1204"/>
                <a:gd name="T19" fmla="*/ 1073 h 1292"/>
                <a:gd name="T20" fmla="*/ 348 w 1204"/>
                <a:gd name="T21" fmla="*/ 1148 h 1292"/>
                <a:gd name="T22" fmla="*/ 467 w 1204"/>
                <a:gd name="T23" fmla="*/ 1213 h 1292"/>
                <a:gd name="T24" fmla="*/ 610 w 1204"/>
                <a:gd name="T25" fmla="*/ 1249 h 1292"/>
                <a:gd name="T26" fmla="*/ 755 w 1204"/>
                <a:gd name="T27" fmla="*/ 1247 h 1292"/>
                <a:gd name="T28" fmla="*/ 890 w 1204"/>
                <a:gd name="T29" fmla="*/ 1207 h 1292"/>
                <a:gd name="T30" fmla="*/ 1008 w 1204"/>
                <a:gd name="T31" fmla="*/ 1132 h 1292"/>
                <a:gd name="T32" fmla="*/ 1100 w 1204"/>
                <a:gd name="T33" fmla="*/ 1026 h 1292"/>
                <a:gd name="T34" fmla="*/ 1149 w 1204"/>
                <a:gd name="T35" fmla="*/ 910 h 1292"/>
                <a:gd name="T36" fmla="*/ 1164 w 1204"/>
                <a:gd name="T37" fmla="*/ 779 h 1292"/>
                <a:gd name="T38" fmla="*/ 1134 w 1204"/>
                <a:gd name="T39" fmla="*/ 573 h 1292"/>
                <a:gd name="T40" fmla="*/ 1064 w 1204"/>
                <a:gd name="T41" fmla="*/ 360 h 1292"/>
                <a:gd name="T42" fmla="*/ 993 w 1204"/>
                <a:gd name="T43" fmla="*/ 236 h 1292"/>
                <a:gd name="T44" fmla="*/ 905 w 1204"/>
                <a:gd name="T45" fmla="*/ 142 h 1292"/>
                <a:gd name="T46" fmla="*/ 802 w 1204"/>
                <a:gd name="T47" fmla="*/ 78 h 1292"/>
                <a:gd name="T48" fmla="*/ 681 w 1204"/>
                <a:gd name="T49" fmla="*/ 45 h 1292"/>
                <a:gd name="T50" fmla="*/ 546 w 1204"/>
                <a:gd name="T51" fmla="*/ 43 h 1292"/>
                <a:gd name="T52" fmla="*/ 617 w 1204"/>
                <a:gd name="T53" fmla="*/ 1289 h 1292"/>
                <a:gd name="T54" fmla="*/ 505 w 1204"/>
                <a:gd name="T55" fmla="*/ 1268 h 1292"/>
                <a:gd name="T56" fmla="*/ 396 w 1204"/>
                <a:gd name="T57" fmla="*/ 1223 h 1292"/>
                <a:gd name="T58" fmla="*/ 291 w 1204"/>
                <a:gd name="T59" fmla="*/ 1155 h 1292"/>
                <a:gd name="T60" fmla="*/ 203 w 1204"/>
                <a:gd name="T61" fmla="*/ 1070 h 1292"/>
                <a:gd name="T62" fmla="*/ 130 w 1204"/>
                <a:gd name="T63" fmla="*/ 968 h 1292"/>
                <a:gd name="T64" fmla="*/ 71 w 1204"/>
                <a:gd name="T65" fmla="*/ 848 h 1292"/>
                <a:gd name="T66" fmla="*/ 8 w 1204"/>
                <a:gd name="T67" fmla="*/ 614 h 1292"/>
                <a:gd name="T68" fmla="*/ 1 w 1204"/>
                <a:gd name="T69" fmla="*/ 498 h 1292"/>
                <a:gd name="T70" fmla="*/ 16 w 1204"/>
                <a:gd name="T71" fmla="*/ 392 h 1292"/>
                <a:gd name="T72" fmla="*/ 54 w 1204"/>
                <a:gd name="T73" fmla="*/ 298 h 1292"/>
                <a:gd name="T74" fmla="*/ 112 w 1204"/>
                <a:gd name="T75" fmla="*/ 215 h 1292"/>
                <a:gd name="T76" fmla="*/ 193 w 1204"/>
                <a:gd name="T77" fmla="*/ 145 h 1292"/>
                <a:gd name="T78" fmla="*/ 333 w 1204"/>
                <a:gd name="T79" fmla="*/ 71 h 1292"/>
                <a:gd name="T80" fmla="*/ 479 w 1204"/>
                <a:gd name="T81" fmla="*/ 16 h 1292"/>
                <a:gd name="T82" fmla="*/ 593 w 1204"/>
                <a:gd name="T83" fmla="*/ 0 h 1292"/>
                <a:gd name="T84" fmla="*/ 734 w 1204"/>
                <a:gd name="T85" fmla="*/ 14 h 1292"/>
                <a:gd name="T86" fmla="*/ 857 w 1204"/>
                <a:gd name="T87" fmla="*/ 61 h 1292"/>
                <a:gd name="T88" fmla="*/ 962 w 1204"/>
                <a:gd name="T89" fmla="*/ 139 h 1292"/>
                <a:gd name="T90" fmla="*/ 1052 w 1204"/>
                <a:gd name="T91" fmla="*/ 251 h 1292"/>
                <a:gd name="T92" fmla="*/ 1125 w 1204"/>
                <a:gd name="T93" fmla="*/ 404 h 1292"/>
                <a:gd name="T94" fmla="*/ 1191 w 1204"/>
                <a:gd name="T95" fmla="*/ 655 h 1292"/>
                <a:gd name="T96" fmla="*/ 1203 w 1204"/>
                <a:gd name="T97" fmla="*/ 827 h 1292"/>
                <a:gd name="T98" fmla="*/ 1173 w 1204"/>
                <a:gd name="T99" fmla="*/ 965 h 1292"/>
                <a:gd name="T100" fmla="*/ 1101 w 1204"/>
                <a:gd name="T101" fmla="*/ 1093 h 1292"/>
                <a:gd name="T102" fmla="*/ 953 w 1204"/>
                <a:gd name="T103" fmla="*/ 1219 h 1292"/>
                <a:gd name="T104" fmla="*/ 772 w 1204"/>
                <a:gd name="T105" fmla="*/ 128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4" h="1292">
                  <a:moveTo>
                    <a:pt x="515" y="44"/>
                  </a:moveTo>
                  <a:lnTo>
                    <a:pt x="492" y="53"/>
                  </a:lnTo>
                  <a:lnTo>
                    <a:pt x="469" y="62"/>
                  </a:lnTo>
                  <a:lnTo>
                    <a:pt x="446" y="71"/>
                  </a:lnTo>
                  <a:lnTo>
                    <a:pt x="423" y="79"/>
                  </a:lnTo>
                  <a:lnTo>
                    <a:pt x="398" y="89"/>
                  </a:lnTo>
                  <a:lnTo>
                    <a:pt x="373" y="98"/>
                  </a:lnTo>
                  <a:lnTo>
                    <a:pt x="349" y="108"/>
                  </a:lnTo>
                  <a:lnTo>
                    <a:pt x="323" y="118"/>
                  </a:lnTo>
                  <a:lnTo>
                    <a:pt x="298" y="129"/>
                  </a:lnTo>
                  <a:lnTo>
                    <a:pt x="275" y="141"/>
                  </a:lnTo>
                  <a:lnTo>
                    <a:pt x="251" y="154"/>
                  </a:lnTo>
                  <a:lnTo>
                    <a:pt x="229" y="168"/>
                  </a:lnTo>
                  <a:lnTo>
                    <a:pt x="216" y="177"/>
                  </a:lnTo>
                  <a:lnTo>
                    <a:pt x="202" y="186"/>
                  </a:lnTo>
                  <a:lnTo>
                    <a:pt x="189" y="196"/>
                  </a:lnTo>
                  <a:lnTo>
                    <a:pt x="177" y="208"/>
                  </a:lnTo>
                  <a:lnTo>
                    <a:pt x="164" y="218"/>
                  </a:lnTo>
                  <a:lnTo>
                    <a:pt x="152" y="230"/>
                  </a:lnTo>
                  <a:lnTo>
                    <a:pt x="142" y="241"/>
                  </a:lnTo>
                  <a:lnTo>
                    <a:pt x="132" y="253"/>
                  </a:lnTo>
                  <a:lnTo>
                    <a:pt x="122" y="265"/>
                  </a:lnTo>
                  <a:lnTo>
                    <a:pt x="112" y="278"/>
                  </a:lnTo>
                  <a:lnTo>
                    <a:pt x="104" y="290"/>
                  </a:lnTo>
                  <a:lnTo>
                    <a:pt x="96" y="304"/>
                  </a:lnTo>
                  <a:lnTo>
                    <a:pt x="88" y="318"/>
                  </a:lnTo>
                  <a:lnTo>
                    <a:pt x="81" y="332"/>
                  </a:lnTo>
                  <a:lnTo>
                    <a:pt x="74" y="345"/>
                  </a:lnTo>
                  <a:lnTo>
                    <a:pt x="69" y="360"/>
                  </a:lnTo>
                  <a:lnTo>
                    <a:pt x="63" y="374"/>
                  </a:lnTo>
                  <a:lnTo>
                    <a:pt x="58" y="389"/>
                  </a:lnTo>
                  <a:lnTo>
                    <a:pt x="54" y="405"/>
                  </a:lnTo>
                  <a:lnTo>
                    <a:pt x="50" y="420"/>
                  </a:lnTo>
                  <a:lnTo>
                    <a:pt x="47" y="436"/>
                  </a:lnTo>
                  <a:lnTo>
                    <a:pt x="45" y="452"/>
                  </a:lnTo>
                  <a:lnTo>
                    <a:pt x="42" y="468"/>
                  </a:lnTo>
                  <a:lnTo>
                    <a:pt x="41" y="485"/>
                  </a:lnTo>
                  <a:lnTo>
                    <a:pt x="40" y="501"/>
                  </a:lnTo>
                  <a:lnTo>
                    <a:pt x="40" y="519"/>
                  </a:lnTo>
                  <a:lnTo>
                    <a:pt x="40" y="536"/>
                  </a:lnTo>
                  <a:lnTo>
                    <a:pt x="41" y="554"/>
                  </a:lnTo>
                  <a:lnTo>
                    <a:pt x="45" y="590"/>
                  </a:lnTo>
                  <a:lnTo>
                    <a:pt x="50" y="626"/>
                  </a:lnTo>
                  <a:lnTo>
                    <a:pt x="60" y="675"/>
                  </a:lnTo>
                  <a:lnTo>
                    <a:pt x="71" y="723"/>
                  </a:lnTo>
                  <a:lnTo>
                    <a:pt x="85" y="768"/>
                  </a:lnTo>
                  <a:lnTo>
                    <a:pt x="100" y="810"/>
                  </a:lnTo>
                  <a:lnTo>
                    <a:pt x="116" y="851"/>
                  </a:lnTo>
                  <a:lnTo>
                    <a:pt x="133" y="891"/>
                  </a:lnTo>
                  <a:lnTo>
                    <a:pt x="142" y="910"/>
                  </a:lnTo>
                  <a:lnTo>
                    <a:pt x="152" y="928"/>
                  </a:lnTo>
                  <a:lnTo>
                    <a:pt x="163" y="946"/>
                  </a:lnTo>
                  <a:lnTo>
                    <a:pt x="173" y="964"/>
                  </a:lnTo>
                  <a:lnTo>
                    <a:pt x="185" y="981"/>
                  </a:lnTo>
                  <a:lnTo>
                    <a:pt x="196" y="997"/>
                  </a:lnTo>
                  <a:lnTo>
                    <a:pt x="208" y="1013"/>
                  </a:lnTo>
                  <a:lnTo>
                    <a:pt x="219" y="1029"/>
                  </a:lnTo>
                  <a:lnTo>
                    <a:pt x="232" y="1044"/>
                  </a:lnTo>
                  <a:lnTo>
                    <a:pt x="245" y="1059"/>
                  </a:lnTo>
                  <a:lnTo>
                    <a:pt x="258" y="1073"/>
                  </a:lnTo>
                  <a:lnTo>
                    <a:pt x="272" y="1086"/>
                  </a:lnTo>
                  <a:lnTo>
                    <a:pt x="287" y="1099"/>
                  </a:lnTo>
                  <a:lnTo>
                    <a:pt x="302" y="1113"/>
                  </a:lnTo>
                  <a:lnTo>
                    <a:pt x="317" y="1124"/>
                  </a:lnTo>
                  <a:lnTo>
                    <a:pt x="331" y="1137"/>
                  </a:lnTo>
                  <a:lnTo>
                    <a:pt x="348" y="1148"/>
                  </a:lnTo>
                  <a:lnTo>
                    <a:pt x="364" y="1159"/>
                  </a:lnTo>
                  <a:lnTo>
                    <a:pt x="380" y="1169"/>
                  </a:lnTo>
                  <a:lnTo>
                    <a:pt x="397" y="1179"/>
                  </a:lnTo>
                  <a:lnTo>
                    <a:pt x="420" y="1192"/>
                  </a:lnTo>
                  <a:lnTo>
                    <a:pt x="443" y="1202"/>
                  </a:lnTo>
                  <a:lnTo>
                    <a:pt x="467" y="1213"/>
                  </a:lnTo>
                  <a:lnTo>
                    <a:pt x="490" y="1222"/>
                  </a:lnTo>
                  <a:lnTo>
                    <a:pt x="514" y="1230"/>
                  </a:lnTo>
                  <a:lnTo>
                    <a:pt x="538" y="1235"/>
                  </a:lnTo>
                  <a:lnTo>
                    <a:pt x="562" y="1241"/>
                  </a:lnTo>
                  <a:lnTo>
                    <a:pt x="586" y="1246"/>
                  </a:lnTo>
                  <a:lnTo>
                    <a:pt x="610" y="1249"/>
                  </a:lnTo>
                  <a:lnTo>
                    <a:pt x="634" y="1252"/>
                  </a:lnTo>
                  <a:lnTo>
                    <a:pt x="658" y="1253"/>
                  </a:lnTo>
                  <a:lnTo>
                    <a:pt x="682" y="1253"/>
                  </a:lnTo>
                  <a:lnTo>
                    <a:pt x="707" y="1252"/>
                  </a:lnTo>
                  <a:lnTo>
                    <a:pt x="731" y="1250"/>
                  </a:lnTo>
                  <a:lnTo>
                    <a:pt x="755" y="1247"/>
                  </a:lnTo>
                  <a:lnTo>
                    <a:pt x="778" y="1242"/>
                  </a:lnTo>
                  <a:lnTo>
                    <a:pt x="801" y="1238"/>
                  </a:lnTo>
                  <a:lnTo>
                    <a:pt x="824" y="1232"/>
                  </a:lnTo>
                  <a:lnTo>
                    <a:pt x="847" y="1224"/>
                  </a:lnTo>
                  <a:lnTo>
                    <a:pt x="868" y="1216"/>
                  </a:lnTo>
                  <a:lnTo>
                    <a:pt x="890" y="1207"/>
                  </a:lnTo>
                  <a:lnTo>
                    <a:pt x="911" y="1198"/>
                  </a:lnTo>
                  <a:lnTo>
                    <a:pt x="931" y="1186"/>
                  </a:lnTo>
                  <a:lnTo>
                    <a:pt x="952" y="1174"/>
                  </a:lnTo>
                  <a:lnTo>
                    <a:pt x="972" y="1161"/>
                  </a:lnTo>
                  <a:lnTo>
                    <a:pt x="991" y="1147"/>
                  </a:lnTo>
                  <a:lnTo>
                    <a:pt x="1008" y="1132"/>
                  </a:lnTo>
                  <a:lnTo>
                    <a:pt x="1027" y="1116"/>
                  </a:lnTo>
                  <a:lnTo>
                    <a:pt x="1043" y="1100"/>
                  </a:lnTo>
                  <a:lnTo>
                    <a:pt x="1059" y="1082"/>
                  </a:lnTo>
                  <a:lnTo>
                    <a:pt x="1074" y="1063"/>
                  </a:lnTo>
                  <a:lnTo>
                    <a:pt x="1089" y="1044"/>
                  </a:lnTo>
                  <a:lnTo>
                    <a:pt x="1100" y="1026"/>
                  </a:lnTo>
                  <a:lnTo>
                    <a:pt x="1110" y="1008"/>
                  </a:lnTo>
                  <a:lnTo>
                    <a:pt x="1121" y="989"/>
                  </a:lnTo>
                  <a:lnTo>
                    <a:pt x="1129" y="971"/>
                  </a:lnTo>
                  <a:lnTo>
                    <a:pt x="1137" y="950"/>
                  </a:lnTo>
                  <a:lnTo>
                    <a:pt x="1144" y="930"/>
                  </a:lnTo>
                  <a:lnTo>
                    <a:pt x="1149" y="910"/>
                  </a:lnTo>
                  <a:lnTo>
                    <a:pt x="1155" y="889"/>
                  </a:lnTo>
                  <a:lnTo>
                    <a:pt x="1159" y="867"/>
                  </a:lnTo>
                  <a:lnTo>
                    <a:pt x="1162" y="846"/>
                  </a:lnTo>
                  <a:lnTo>
                    <a:pt x="1163" y="824"/>
                  </a:lnTo>
                  <a:lnTo>
                    <a:pt x="1164" y="802"/>
                  </a:lnTo>
                  <a:lnTo>
                    <a:pt x="1164" y="779"/>
                  </a:lnTo>
                  <a:lnTo>
                    <a:pt x="1164" y="756"/>
                  </a:lnTo>
                  <a:lnTo>
                    <a:pt x="1162" y="732"/>
                  </a:lnTo>
                  <a:lnTo>
                    <a:pt x="1159" y="709"/>
                  </a:lnTo>
                  <a:lnTo>
                    <a:pt x="1152" y="662"/>
                  </a:lnTo>
                  <a:lnTo>
                    <a:pt x="1144" y="616"/>
                  </a:lnTo>
                  <a:lnTo>
                    <a:pt x="1134" y="573"/>
                  </a:lnTo>
                  <a:lnTo>
                    <a:pt x="1124" y="531"/>
                  </a:lnTo>
                  <a:lnTo>
                    <a:pt x="1114" y="492"/>
                  </a:lnTo>
                  <a:lnTo>
                    <a:pt x="1102" y="454"/>
                  </a:lnTo>
                  <a:lnTo>
                    <a:pt x="1089" y="418"/>
                  </a:lnTo>
                  <a:lnTo>
                    <a:pt x="1075" y="383"/>
                  </a:lnTo>
                  <a:lnTo>
                    <a:pt x="1064" y="360"/>
                  </a:lnTo>
                  <a:lnTo>
                    <a:pt x="1054" y="337"/>
                  </a:lnTo>
                  <a:lnTo>
                    <a:pt x="1043" y="316"/>
                  </a:lnTo>
                  <a:lnTo>
                    <a:pt x="1031" y="294"/>
                  </a:lnTo>
                  <a:lnTo>
                    <a:pt x="1019" y="274"/>
                  </a:lnTo>
                  <a:lnTo>
                    <a:pt x="1006" y="255"/>
                  </a:lnTo>
                  <a:lnTo>
                    <a:pt x="993" y="236"/>
                  </a:lnTo>
                  <a:lnTo>
                    <a:pt x="980" y="218"/>
                  </a:lnTo>
                  <a:lnTo>
                    <a:pt x="966" y="201"/>
                  </a:lnTo>
                  <a:lnTo>
                    <a:pt x="951" y="185"/>
                  </a:lnTo>
                  <a:lnTo>
                    <a:pt x="936" y="170"/>
                  </a:lnTo>
                  <a:lnTo>
                    <a:pt x="921" y="155"/>
                  </a:lnTo>
                  <a:lnTo>
                    <a:pt x="905" y="142"/>
                  </a:lnTo>
                  <a:lnTo>
                    <a:pt x="889" y="130"/>
                  </a:lnTo>
                  <a:lnTo>
                    <a:pt x="873" y="117"/>
                  </a:lnTo>
                  <a:lnTo>
                    <a:pt x="856" y="107"/>
                  </a:lnTo>
                  <a:lnTo>
                    <a:pt x="837" y="97"/>
                  </a:lnTo>
                  <a:lnTo>
                    <a:pt x="820" y="86"/>
                  </a:lnTo>
                  <a:lnTo>
                    <a:pt x="802" y="78"/>
                  </a:lnTo>
                  <a:lnTo>
                    <a:pt x="782" y="70"/>
                  </a:lnTo>
                  <a:lnTo>
                    <a:pt x="763" y="63"/>
                  </a:lnTo>
                  <a:lnTo>
                    <a:pt x="743" y="58"/>
                  </a:lnTo>
                  <a:lnTo>
                    <a:pt x="723" y="53"/>
                  </a:lnTo>
                  <a:lnTo>
                    <a:pt x="702" y="48"/>
                  </a:lnTo>
                  <a:lnTo>
                    <a:pt x="681" y="45"/>
                  </a:lnTo>
                  <a:lnTo>
                    <a:pt x="660" y="43"/>
                  </a:lnTo>
                  <a:lnTo>
                    <a:pt x="638" y="40"/>
                  </a:lnTo>
                  <a:lnTo>
                    <a:pt x="616" y="39"/>
                  </a:lnTo>
                  <a:lnTo>
                    <a:pt x="593" y="39"/>
                  </a:lnTo>
                  <a:lnTo>
                    <a:pt x="569" y="40"/>
                  </a:lnTo>
                  <a:lnTo>
                    <a:pt x="546" y="43"/>
                  </a:lnTo>
                  <a:lnTo>
                    <a:pt x="522" y="45"/>
                  </a:lnTo>
                  <a:lnTo>
                    <a:pt x="515" y="44"/>
                  </a:lnTo>
                  <a:close/>
                  <a:moveTo>
                    <a:pt x="673" y="1292"/>
                  </a:moveTo>
                  <a:lnTo>
                    <a:pt x="655" y="1292"/>
                  </a:lnTo>
                  <a:lnTo>
                    <a:pt x="635" y="1291"/>
                  </a:lnTo>
                  <a:lnTo>
                    <a:pt x="617" y="1289"/>
                  </a:lnTo>
                  <a:lnTo>
                    <a:pt x="598" y="1287"/>
                  </a:lnTo>
                  <a:lnTo>
                    <a:pt x="579" y="1285"/>
                  </a:lnTo>
                  <a:lnTo>
                    <a:pt x="561" y="1281"/>
                  </a:lnTo>
                  <a:lnTo>
                    <a:pt x="541" y="1278"/>
                  </a:lnTo>
                  <a:lnTo>
                    <a:pt x="523" y="1273"/>
                  </a:lnTo>
                  <a:lnTo>
                    <a:pt x="505" y="1268"/>
                  </a:lnTo>
                  <a:lnTo>
                    <a:pt x="486" y="1262"/>
                  </a:lnTo>
                  <a:lnTo>
                    <a:pt x="468" y="1255"/>
                  </a:lnTo>
                  <a:lnTo>
                    <a:pt x="450" y="1248"/>
                  </a:lnTo>
                  <a:lnTo>
                    <a:pt x="431" y="1240"/>
                  </a:lnTo>
                  <a:lnTo>
                    <a:pt x="413" y="1232"/>
                  </a:lnTo>
                  <a:lnTo>
                    <a:pt x="396" y="1223"/>
                  </a:lnTo>
                  <a:lnTo>
                    <a:pt x="377" y="1214"/>
                  </a:lnTo>
                  <a:lnTo>
                    <a:pt x="360" y="1203"/>
                  </a:lnTo>
                  <a:lnTo>
                    <a:pt x="342" y="1192"/>
                  </a:lnTo>
                  <a:lnTo>
                    <a:pt x="325" y="1180"/>
                  </a:lnTo>
                  <a:lnTo>
                    <a:pt x="309" y="1168"/>
                  </a:lnTo>
                  <a:lnTo>
                    <a:pt x="291" y="1155"/>
                  </a:lnTo>
                  <a:lnTo>
                    <a:pt x="276" y="1143"/>
                  </a:lnTo>
                  <a:lnTo>
                    <a:pt x="260" y="1129"/>
                  </a:lnTo>
                  <a:lnTo>
                    <a:pt x="245" y="1115"/>
                  </a:lnTo>
                  <a:lnTo>
                    <a:pt x="231" y="1101"/>
                  </a:lnTo>
                  <a:lnTo>
                    <a:pt x="217" y="1086"/>
                  </a:lnTo>
                  <a:lnTo>
                    <a:pt x="203" y="1070"/>
                  </a:lnTo>
                  <a:lnTo>
                    <a:pt x="190" y="1054"/>
                  </a:lnTo>
                  <a:lnTo>
                    <a:pt x="177" y="1038"/>
                  </a:lnTo>
                  <a:lnTo>
                    <a:pt x="165" y="1022"/>
                  </a:lnTo>
                  <a:lnTo>
                    <a:pt x="152" y="1004"/>
                  </a:lnTo>
                  <a:lnTo>
                    <a:pt x="141" y="987"/>
                  </a:lnTo>
                  <a:lnTo>
                    <a:pt x="130" y="968"/>
                  </a:lnTo>
                  <a:lnTo>
                    <a:pt x="119" y="950"/>
                  </a:lnTo>
                  <a:lnTo>
                    <a:pt x="109" y="930"/>
                  </a:lnTo>
                  <a:lnTo>
                    <a:pt x="99" y="911"/>
                  </a:lnTo>
                  <a:lnTo>
                    <a:pt x="89" y="890"/>
                  </a:lnTo>
                  <a:lnTo>
                    <a:pt x="80" y="870"/>
                  </a:lnTo>
                  <a:lnTo>
                    <a:pt x="71" y="848"/>
                  </a:lnTo>
                  <a:lnTo>
                    <a:pt x="63" y="826"/>
                  </a:lnTo>
                  <a:lnTo>
                    <a:pt x="48" y="781"/>
                  </a:lnTo>
                  <a:lnTo>
                    <a:pt x="34" y="734"/>
                  </a:lnTo>
                  <a:lnTo>
                    <a:pt x="22" y="685"/>
                  </a:lnTo>
                  <a:lnTo>
                    <a:pt x="11" y="633"/>
                  </a:lnTo>
                  <a:lnTo>
                    <a:pt x="8" y="614"/>
                  </a:lnTo>
                  <a:lnTo>
                    <a:pt x="5" y="593"/>
                  </a:lnTo>
                  <a:lnTo>
                    <a:pt x="3" y="574"/>
                  </a:lnTo>
                  <a:lnTo>
                    <a:pt x="1" y="555"/>
                  </a:lnTo>
                  <a:lnTo>
                    <a:pt x="1" y="536"/>
                  </a:lnTo>
                  <a:lnTo>
                    <a:pt x="0" y="517"/>
                  </a:lnTo>
                  <a:lnTo>
                    <a:pt x="1" y="498"/>
                  </a:lnTo>
                  <a:lnTo>
                    <a:pt x="2" y="481"/>
                  </a:lnTo>
                  <a:lnTo>
                    <a:pt x="3" y="462"/>
                  </a:lnTo>
                  <a:lnTo>
                    <a:pt x="6" y="444"/>
                  </a:lnTo>
                  <a:lnTo>
                    <a:pt x="9" y="427"/>
                  </a:lnTo>
                  <a:lnTo>
                    <a:pt x="13" y="410"/>
                  </a:lnTo>
                  <a:lnTo>
                    <a:pt x="16" y="392"/>
                  </a:lnTo>
                  <a:lnTo>
                    <a:pt x="21" y="376"/>
                  </a:lnTo>
                  <a:lnTo>
                    <a:pt x="26" y="360"/>
                  </a:lnTo>
                  <a:lnTo>
                    <a:pt x="32" y="344"/>
                  </a:lnTo>
                  <a:lnTo>
                    <a:pt x="39" y="328"/>
                  </a:lnTo>
                  <a:lnTo>
                    <a:pt x="46" y="313"/>
                  </a:lnTo>
                  <a:lnTo>
                    <a:pt x="54" y="298"/>
                  </a:lnTo>
                  <a:lnTo>
                    <a:pt x="62" y="284"/>
                  </a:lnTo>
                  <a:lnTo>
                    <a:pt x="71" y="269"/>
                  </a:lnTo>
                  <a:lnTo>
                    <a:pt x="80" y="255"/>
                  </a:lnTo>
                  <a:lnTo>
                    <a:pt x="91" y="241"/>
                  </a:lnTo>
                  <a:lnTo>
                    <a:pt x="101" y="227"/>
                  </a:lnTo>
                  <a:lnTo>
                    <a:pt x="112" y="215"/>
                  </a:lnTo>
                  <a:lnTo>
                    <a:pt x="125" y="202"/>
                  </a:lnTo>
                  <a:lnTo>
                    <a:pt x="136" y="189"/>
                  </a:lnTo>
                  <a:lnTo>
                    <a:pt x="150" y="178"/>
                  </a:lnTo>
                  <a:lnTo>
                    <a:pt x="164" y="167"/>
                  </a:lnTo>
                  <a:lnTo>
                    <a:pt x="178" y="155"/>
                  </a:lnTo>
                  <a:lnTo>
                    <a:pt x="193" y="145"/>
                  </a:lnTo>
                  <a:lnTo>
                    <a:pt x="208" y="134"/>
                  </a:lnTo>
                  <a:lnTo>
                    <a:pt x="232" y="119"/>
                  </a:lnTo>
                  <a:lnTo>
                    <a:pt x="256" y="107"/>
                  </a:lnTo>
                  <a:lnTo>
                    <a:pt x="281" y="94"/>
                  </a:lnTo>
                  <a:lnTo>
                    <a:pt x="306" y="83"/>
                  </a:lnTo>
                  <a:lnTo>
                    <a:pt x="333" y="71"/>
                  </a:lnTo>
                  <a:lnTo>
                    <a:pt x="358" y="62"/>
                  </a:lnTo>
                  <a:lnTo>
                    <a:pt x="384" y="52"/>
                  </a:lnTo>
                  <a:lnTo>
                    <a:pt x="411" y="43"/>
                  </a:lnTo>
                  <a:lnTo>
                    <a:pt x="434" y="33"/>
                  </a:lnTo>
                  <a:lnTo>
                    <a:pt x="456" y="25"/>
                  </a:lnTo>
                  <a:lnTo>
                    <a:pt x="479" y="16"/>
                  </a:lnTo>
                  <a:lnTo>
                    <a:pt x="502" y="7"/>
                  </a:lnTo>
                  <a:lnTo>
                    <a:pt x="515" y="6"/>
                  </a:lnTo>
                  <a:lnTo>
                    <a:pt x="517" y="6"/>
                  </a:lnTo>
                  <a:lnTo>
                    <a:pt x="543" y="2"/>
                  </a:lnTo>
                  <a:lnTo>
                    <a:pt x="568" y="1"/>
                  </a:lnTo>
                  <a:lnTo>
                    <a:pt x="593" y="0"/>
                  </a:lnTo>
                  <a:lnTo>
                    <a:pt x="618" y="0"/>
                  </a:lnTo>
                  <a:lnTo>
                    <a:pt x="642" y="1"/>
                  </a:lnTo>
                  <a:lnTo>
                    <a:pt x="665" y="2"/>
                  </a:lnTo>
                  <a:lnTo>
                    <a:pt x="688" y="6"/>
                  </a:lnTo>
                  <a:lnTo>
                    <a:pt x="711" y="9"/>
                  </a:lnTo>
                  <a:lnTo>
                    <a:pt x="734" y="14"/>
                  </a:lnTo>
                  <a:lnTo>
                    <a:pt x="755" y="20"/>
                  </a:lnTo>
                  <a:lnTo>
                    <a:pt x="777" y="25"/>
                  </a:lnTo>
                  <a:lnTo>
                    <a:pt x="797" y="33"/>
                  </a:lnTo>
                  <a:lnTo>
                    <a:pt x="818" y="41"/>
                  </a:lnTo>
                  <a:lnTo>
                    <a:pt x="837" y="51"/>
                  </a:lnTo>
                  <a:lnTo>
                    <a:pt x="857" y="61"/>
                  </a:lnTo>
                  <a:lnTo>
                    <a:pt x="875" y="71"/>
                  </a:lnTo>
                  <a:lnTo>
                    <a:pt x="894" y="83"/>
                  </a:lnTo>
                  <a:lnTo>
                    <a:pt x="912" y="95"/>
                  </a:lnTo>
                  <a:lnTo>
                    <a:pt x="929" y="109"/>
                  </a:lnTo>
                  <a:lnTo>
                    <a:pt x="946" y="124"/>
                  </a:lnTo>
                  <a:lnTo>
                    <a:pt x="962" y="139"/>
                  </a:lnTo>
                  <a:lnTo>
                    <a:pt x="978" y="156"/>
                  </a:lnTo>
                  <a:lnTo>
                    <a:pt x="994" y="173"/>
                  </a:lnTo>
                  <a:lnTo>
                    <a:pt x="1009" y="191"/>
                  </a:lnTo>
                  <a:lnTo>
                    <a:pt x="1024" y="210"/>
                  </a:lnTo>
                  <a:lnTo>
                    <a:pt x="1038" y="230"/>
                  </a:lnTo>
                  <a:lnTo>
                    <a:pt x="1052" y="251"/>
                  </a:lnTo>
                  <a:lnTo>
                    <a:pt x="1064" y="272"/>
                  </a:lnTo>
                  <a:lnTo>
                    <a:pt x="1077" y="295"/>
                  </a:lnTo>
                  <a:lnTo>
                    <a:pt x="1089" y="319"/>
                  </a:lnTo>
                  <a:lnTo>
                    <a:pt x="1100" y="343"/>
                  </a:lnTo>
                  <a:lnTo>
                    <a:pt x="1111" y="368"/>
                  </a:lnTo>
                  <a:lnTo>
                    <a:pt x="1125" y="404"/>
                  </a:lnTo>
                  <a:lnTo>
                    <a:pt x="1139" y="442"/>
                  </a:lnTo>
                  <a:lnTo>
                    <a:pt x="1152" y="481"/>
                  </a:lnTo>
                  <a:lnTo>
                    <a:pt x="1162" y="521"/>
                  </a:lnTo>
                  <a:lnTo>
                    <a:pt x="1172" y="563"/>
                  </a:lnTo>
                  <a:lnTo>
                    <a:pt x="1181" y="608"/>
                  </a:lnTo>
                  <a:lnTo>
                    <a:pt x="1191" y="655"/>
                  </a:lnTo>
                  <a:lnTo>
                    <a:pt x="1198" y="703"/>
                  </a:lnTo>
                  <a:lnTo>
                    <a:pt x="1201" y="729"/>
                  </a:lnTo>
                  <a:lnTo>
                    <a:pt x="1203" y="754"/>
                  </a:lnTo>
                  <a:lnTo>
                    <a:pt x="1204" y="779"/>
                  </a:lnTo>
                  <a:lnTo>
                    <a:pt x="1204" y="803"/>
                  </a:lnTo>
                  <a:lnTo>
                    <a:pt x="1203" y="827"/>
                  </a:lnTo>
                  <a:lnTo>
                    <a:pt x="1201" y="851"/>
                  </a:lnTo>
                  <a:lnTo>
                    <a:pt x="1198" y="875"/>
                  </a:lnTo>
                  <a:lnTo>
                    <a:pt x="1193" y="898"/>
                  </a:lnTo>
                  <a:lnTo>
                    <a:pt x="1187" y="920"/>
                  </a:lnTo>
                  <a:lnTo>
                    <a:pt x="1181" y="943"/>
                  </a:lnTo>
                  <a:lnTo>
                    <a:pt x="1173" y="965"/>
                  </a:lnTo>
                  <a:lnTo>
                    <a:pt x="1165" y="985"/>
                  </a:lnTo>
                  <a:lnTo>
                    <a:pt x="1155" y="1007"/>
                  </a:lnTo>
                  <a:lnTo>
                    <a:pt x="1145" y="1027"/>
                  </a:lnTo>
                  <a:lnTo>
                    <a:pt x="1133" y="1047"/>
                  </a:lnTo>
                  <a:lnTo>
                    <a:pt x="1121" y="1066"/>
                  </a:lnTo>
                  <a:lnTo>
                    <a:pt x="1101" y="1093"/>
                  </a:lnTo>
                  <a:lnTo>
                    <a:pt x="1079" y="1118"/>
                  </a:lnTo>
                  <a:lnTo>
                    <a:pt x="1058" y="1141"/>
                  </a:lnTo>
                  <a:lnTo>
                    <a:pt x="1033" y="1163"/>
                  </a:lnTo>
                  <a:lnTo>
                    <a:pt x="1007" y="1184"/>
                  </a:lnTo>
                  <a:lnTo>
                    <a:pt x="981" y="1202"/>
                  </a:lnTo>
                  <a:lnTo>
                    <a:pt x="953" y="1219"/>
                  </a:lnTo>
                  <a:lnTo>
                    <a:pt x="926" y="1234"/>
                  </a:lnTo>
                  <a:lnTo>
                    <a:pt x="896" y="1248"/>
                  </a:lnTo>
                  <a:lnTo>
                    <a:pt x="866" y="1260"/>
                  </a:lnTo>
                  <a:lnTo>
                    <a:pt x="835" y="1269"/>
                  </a:lnTo>
                  <a:lnTo>
                    <a:pt x="803" y="1278"/>
                  </a:lnTo>
                  <a:lnTo>
                    <a:pt x="772" y="1284"/>
                  </a:lnTo>
                  <a:lnTo>
                    <a:pt x="739" y="1288"/>
                  </a:lnTo>
                  <a:lnTo>
                    <a:pt x="707" y="1292"/>
                  </a:lnTo>
                  <a:lnTo>
                    <a:pt x="673" y="12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8" name="Freeform 56">
              <a:extLst>
                <a:ext uri="{FF2B5EF4-FFF2-40B4-BE49-F238E27FC236}">
                  <a16:creationId xmlns:a16="http://schemas.microsoft.com/office/drawing/2014/main" id="{E54EEE2B-D46A-42E4-AEB2-8EC20D982250}"/>
                </a:ext>
              </a:extLst>
            </p:cNvPr>
            <p:cNvSpPr>
              <a:spLocks noEditPoints="1"/>
            </p:cNvSpPr>
            <p:nvPr userDrawn="1"/>
          </p:nvSpPr>
          <p:spPr bwMode="auto">
            <a:xfrm>
              <a:off x="1024620" y="2833463"/>
              <a:ext cx="3466220" cy="3121925"/>
            </a:xfrm>
            <a:custGeom>
              <a:avLst/>
              <a:gdLst>
                <a:gd name="T0" fmla="*/ 3875 w 5217"/>
                <a:gd name="T1" fmla="*/ 3876 h 4698"/>
                <a:gd name="T2" fmla="*/ 4272 w 5217"/>
                <a:gd name="T3" fmla="*/ 4394 h 4698"/>
                <a:gd name="T4" fmla="*/ 4691 w 5217"/>
                <a:gd name="T5" fmla="*/ 4643 h 4698"/>
                <a:gd name="T6" fmla="*/ 5011 w 5217"/>
                <a:gd name="T7" fmla="*/ 4608 h 4698"/>
                <a:gd name="T8" fmla="*/ 5169 w 5217"/>
                <a:gd name="T9" fmla="*/ 4347 h 4698"/>
                <a:gd name="T10" fmla="*/ 5138 w 5217"/>
                <a:gd name="T11" fmla="*/ 3999 h 4698"/>
                <a:gd name="T12" fmla="*/ 4934 w 5217"/>
                <a:gd name="T13" fmla="*/ 3720 h 4698"/>
                <a:gd name="T14" fmla="*/ 4514 w 5217"/>
                <a:gd name="T15" fmla="*/ 3495 h 4698"/>
                <a:gd name="T16" fmla="*/ 4046 w 5217"/>
                <a:gd name="T17" fmla="*/ 3370 h 4698"/>
                <a:gd name="T18" fmla="*/ 3875 w 5217"/>
                <a:gd name="T19" fmla="*/ 3214 h 4698"/>
                <a:gd name="T20" fmla="*/ 3805 w 5217"/>
                <a:gd name="T21" fmla="*/ 2837 h 4698"/>
                <a:gd name="T22" fmla="*/ 3774 w 5217"/>
                <a:gd name="T23" fmla="*/ 2198 h 4698"/>
                <a:gd name="T24" fmla="*/ 3605 w 5217"/>
                <a:gd name="T25" fmla="*/ 1484 h 4698"/>
                <a:gd name="T26" fmla="*/ 3132 w 5217"/>
                <a:gd name="T27" fmla="*/ 700 h 4698"/>
                <a:gd name="T28" fmla="*/ 2702 w 5217"/>
                <a:gd name="T29" fmla="*/ 304 h 4698"/>
                <a:gd name="T30" fmla="*/ 2348 w 5217"/>
                <a:gd name="T31" fmla="*/ 66 h 4698"/>
                <a:gd name="T32" fmla="*/ 2057 w 5217"/>
                <a:gd name="T33" fmla="*/ 68 h 4698"/>
                <a:gd name="T34" fmla="*/ 1667 w 5217"/>
                <a:gd name="T35" fmla="*/ 404 h 4698"/>
                <a:gd name="T36" fmla="*/ 1270 w 5217"/>
                <a:gd name="T37" fmla="*/ 711 h 4698"/>
                <a:gd name="T38" fmla="*/ 548 w 5217"/>
                <a:gd name="T39" fmla="*/ 840 h 4698"/>
                <a:gd name="T40" fmla="*/ 233 w 5217"/>
                <a:gd name="T41" fmla="*/ 959 h 4698"/>
                <a:gd name="T42" fmla="*/ 84 w 5217"/>
                <a:gd name="T43" fmla="*/ 1156 h 4698"/>
                <a:gd name="T44" fmla="*/ 51 w 5217"/>
                <a:gd name="T45" fmla="*/ 1546 h 4698"/>
                <a:gd name="T46" fmla="*/ 271 w 5217"/>
                <a:gd name="T47" fmla="*/ 2144 h 4698"/>
                <a:gd name="T48" fmla="*/ 733 w 5217"/>
                <a:gd name="T49" fmla="*/ 2611 h 4698"/>
                <a:gd name="T50" fmla="*/ 1214 w 5217"/>
                <a:gd name="T51" fmla="*/ 2869 h 4698"/>
                <a:gd name="T52" fmla="*/ 1720 w 5217"/>
                <a:gd name="T53" fmla="*/ 3316 h 4698"/>
                <a:gd name="T54" fmla="*/ 2117 w 5217"/>
                <a:gd name="T55" fmla="*/ 3618 h 4698"/>
                <a:gd name="T56" fmla="*/ 2742 w 5217"/>
                <a:gd name="T57" fmla="*/ 3813 h 4698"/>
                <a:gd name="T58" fmla="*/ 3445 w 5217"/>
                <a:gd name="T59" fmla="*/ 3752 h 4698"/>
                <a:gd name="T60" fmla="*/ 4584 w 5217"/>
                <a:gd name="T61" fmla="*/ 4651 h 4698"/>
                <a:gd name="T62" fmla="*/ 4162 w 5217"/>
                <a:gd name="T63" fmla="*/ 4328 h 4698"/>
                <a:gd name="T64" fmla="*/ 3832 w 5217"/>
                <a:gd name="T65" fmla="*/ 3888 h 4698"/>
                <a:gd name="T66" fmla="*/ 3637 w 5217"/>
                <a:gd name="T67" fmla="*/ 3790 h 4698"/>
                <a:gd name="T68" fmla="*/ 3095 w 5217"/>
                <a:gd name="T69" fmla="*/ 3848 h 4698"/>
                <a:gd name="T70" fmla="*/ 2478 w 5217"/>
                <a:gd name="T71" fmla="*/ 3797 h 4698"/>
                <a:gd name="T72" fmla="*/ 1939 w 5217"/>
                <a:gd name="T73" fmla="*/ 3559 h 4698"/>
                <a:gd name="T74" fmla="*/ 1451 w 5217"/>
                <a:gd name="T75" fmla="*/ 3106 h 4698"/>
                <a:gd name="T76" fmla="*/ 916 w 5217"/>
                <a:gd name="T77" fmla="*/ 2756 h 4698"/>
                <a:gd name="T78" fmla="*/ 412 w 5217"/>
                <a:gd name="T79" fmla="*/ 2407 h 4698"/>
                <a:gd name="T80" fmla="*/ 83 w 5217"/>
                <a:gd name="T81" fmla="*/ 1817 h 4698"/>
                <a:gd name="T82" fmla="*/ 7 w 5217"/>
                <a:gd name="T83" fmla="*/ 1307 h 4698"/>
                <a:gd name="T84" fmla="*/ 114 w 5217"/>
                <a:gd name="T85" fmla="*/ 1022 h 4698"/>
                <a:gd name="T86" fmla="*/ 331 w 5217"/>
                <a:gd name="T87" fmla="*/ 858 h 4698"/>
                <a:gd name="T88" fmla="*/ 1036 w 5217"/>
                <a:gd name="T89" fmla="*/ 725 h 4698"/>
                <a:gd name="T90" fmla="*/ 1555 w 5217"/>
                <a:gd name="T91" fmla="*/ 470 h 4698"/>
                <a:gd name="T92" fmla="*/ 1989 w 5217"/>
                <a:gd name="T93" fmla="*/ 56 h 4698"/>
                <a:gd name="T94" fmla="*/ 2261 w 5217"/>
                <a:gd name="T95" fmla="*/ 5 h 4698"/>
                <a:gd name="T96" fmla="*/ 2597 w 5217"/>
                <a:gd name="T97" fmla="*/ 177 h 4698"/>
                <a:gd name="T98" fmla="*/ 3020 w 5217"/>
                <a:gd name="T99" fmla="*/ 524 h 4698"/>
                <a:gd name="T100" fmla="*/ 3496 w 5217"/>
                <a:gd name="T101" fmla="*/ 1176 h 4698"/>
                <a:gd name="T102" fmla="*/ 3787 w 5217"/>
                <a:gd name="T103" fmla="*/ 1968 h 4698"/>
                <a:gd name="T104" fmla="*/ 3833 w 5217"/>
                <a:gd name="T105" fmla="*/ 2589 h 4698"/>
                <a:gd name="T106" fmla="*/ 3884 w 5217"/>
                <a:gd name="T107" fmla="*/ 3136 h 4698"/>
                <a:gd name="T108" fmla="*/ 4011 w 5217"/>
                <a:gd name="T109" fmla="*/ 3305 h 4698"/>
                <a:gd name="T110" fmla="*/ 4375 w 5217"/>
                <a:gd name="T111" fmla="*/ 3415 h 4698"/>
                <a:gd name="T112" fmla="*/ 4864 w 5217"/>
                <a:gd name="T113" fmla="*/ 3619 h 4698"/>
                <a:gd name="T114" fmla="*/ 5131 w 5217"/>
                <a:gd name="T115" fmla="*/ 3894 h 4698"/>
                <a:gd name="T116" fmla="*/ 5217 w 5217"/>
                <a:gd name="T117" fmla="*/ 4242 h 4698"/>
                <a:gd name="T118" fmla="*/ 5104 w 5217"/>
                <a:gd name="T119" fmla="*/ 4581 h 4698"/>
                <a:gd name="T120" fmla="*/ 4899 w 5217"/>
                <a:gd name="T121" fmla="*/ 4691 h 4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7" h="4698">
                  <a:moveTo>
                    <a:pt x="3553" y="3743"/>
                  </a:moveTo>
                  <a:lnTo>
                    <a:pt x="3583" y="3744"/>
                  </a:lnTo>
                  <a:lnTo>
                    <a:pt x="3611" y="3746"/>
                  </a:lnTo>
                  <a:lnTo>
                    <a:pt x="3640" y="3750"/>
                  </a:lnTo>
                  <a:lnTo>
                    <a:pt x="3668" y="3755"/>
                  </a:lnTo>
                  <a:lnTo>
                    <a:pt x="3694" y="3762"/>
                  </a:lnTo>
                  <a:lnTo>
                    <a:pt x="3719" y="3771"/>
                  </a:lnTo>
                  <a:lnTo>
                    <a:pt x="3745" y="3782"/>
                  </a:lnTo>
                  <a:lnTo>
                    <a:pt x="3769" y="3793"/>
                  </a:lnTo>
                  <a:lnTo>
                    <a:pt x="3792" y="3806"/>
                  </a:lnTo>
                  <a:lnTo>
                    <a:pt x="3813" y="3821"/>
                  </a:lnTo>
                  <a:lnTo>
                    <a:pt x="3834" y="3838"/>
                  </a:lnTo>
                  <a:lnTo>
                    <a:pt x="3855" y="3856"/>
                  </a:lnTo>
                  <a:lnTo>
                    <a:pt x="3875" y="3876"/>
                  </a:lnTo>
                  <a:lnTo>
                    <a:pt x="3894" y="3898"/>
                  </a:lnTo>
                  <a:lnTo>
                    <a:pt x="3912" y="3921"/>
                  </a:lnTo>
                  <a:lnTo>
                    <a:pt x="3929" y="3945"/>
                  </a:lnTo>
                  <a:lnTo>
                    <a:pt x="3958" y="3986"/>
                  </a:lnTo>
                  <a:lnTo>
                    <a:pt x="3987" y="4028"/>
                  </a:lnTo>
                  <a:lnTo>
                    <a:pt x="4018" y="4071"/>
                  </a:lnTo>
                  <a:lnTo>
                    <a:pt x="4049" y="4114"/>
                  </a:lnTo>
                  <a:lnTo>
                    <a:pt x="4082" y="4159"/>
                  </a:lnTo>
                  <a:lnTo>
                    <a:pt x="4117" y="4206"/>
                  </a:lnTo>
                  <a:lnTo>
                    <a:pt x="4154" y="4253"/>
                  </a:lnTo>
                  <a:lnTo>
                    <a:pt x="4193" y="4302"/>
                  </a:lnTo>
                  <a:lnTo>
                    <a:pt x="4218" y="4335"/>
                  </a:lnTo>
                  <a:lnTo>
                    <a:pt x="4245" y="4366"/>
                  </a:lnTo>
                  <a:lnTo>
                    <a:pt x="4272" y="4394"/>
                  </a:lnTo>
                  <a:lnTo>
                    <a:pt x="4299" y="4421"/>
                  </a:lnTo>
                  <a:lnTo>
                    <a:pt x="4326" y="4447"/>
                  </a:lnTo>
                  <a:lnTo>
                    <a:pt x="4355" y="4471"/>
                  </a:lnTo>
                  <a:lnTo>
                    <a:pt x="4383" y="4494"/>
                  </a:lnTo>
                  <a:lnTo>
                    <a:pt x="4412" y="4516"/>
                  </a:lnTo>
                  <a:lnTo>
                    <a:pt x="4442" y="4535"/>
                  </a:lnTo>
                  <a:lnTo>
                    <a:pt x="4472" y="4555"/>
                  </a:lnTo>
                  <a:lnTo>
                    <a:pt x="4503" y="4572"/>
                  </a:lnTo>
                  <a:lnTo>
                    <a:pt x="4534" y="4587"/>
                  </a:lnTo>
                  <a:lnTo>
                    <a:pt x="4566" y="4602"/>
                  </a:lnTo>
                  <a:lnTo>
                    <a:pt x="4598" y="4614"/>
                  </a:lnTo>
                  <a:lnTo>
                    <a:pt x="4631" y="4626"/>
                  </a:lnTo>
                  <a:lnTo>
                    <a:pt x="4665" y="4636"/>
                  </a:lnTo>
                  <a:lnTo>
                    <a:pt x="4691" y="4643"/>
                  </a:lnTo>
                  <a:lnTo>
                    <a:pt x="4717" y="4649"/>
                  </a:lnTo>
                  <a:lnTo>
                    <a:pt x="4744" y="4653"/>
                  </a:lnTo>
                  <a:lnTo>
                    <a:pt x="4769" y="4657"/>
                  </a:lnTo>
                  <a:lnTo>
                    <a:pt x="4794" y="4658"/>
                  </a:lnTo>
                  <a:lnTo>
                    <a:pt x="4818" y="4659"/>
                  </a:lnTo>
                  <a:lnTo>
                    <a:pt x="4842" y="4658"/>
                  </a:lnTo>
                  <a:lnTo>
                    <a:pt x="4865" y="4656"/>
                  </a:lnTo>
                  <a:lnTo>
                    <a:pt x="4888" y="4653"/>
                  </a:lnTo>
                  <a:lnTo>
                    <a:pt x="4910" y="4649"/>
                  </a:lnTo>
                  <a:lnTo>
                    <a:pt x="4932" y="4643"/>
                  </a:lnTo>
                  <a:lnTo>
                    <a:pt x="4952" y="4636"/>
                  </a:lnTo>
                  <a:lnTo>
                    <a:pt x="4973" y="4628"/>
                  </a:lnTo>
                  <a:lnTo>
                    <a:pt x="4991" y="4619"/>
                  </a:lnTo>
                  <a:lnTo>
                    <a:pt x="5011" y="4608"/>
                  </a:lnTo>
                  <a:lnTo>
                    <a:pt x="5028" y="4596"/>
                  </a:lnTo>
                  <a:lnTo>
                    <a:pt x="5044" y="4583"/>
                  </a:lnTo>
                  <a:lnTo>
                    <a:pt x="5060" y="4569"/>
                  </a:lnTo>
                  <a:lnTo>
                    <a:pt x="5075" y="4554"/>
                  </a:lnTo>
                  <a:lnTo>
                    <a:pt x="5089" y="4538"/>
                  </a:lnTo>
                  <a:lnTo>
                    <a:pt x="5102" y="4520"/>
                  </a:lnTo>
                  <a:lnTo>
                    <a:pt x="5114" y="4502"/>
                  </a:lnTo>
                  <a:lnTo>
                    <a:pt x="5125" y="4483"/>
                  </a:lnTo>
                  <a:lnTo>
                    <a:pt x="5135" y="4463"/>
                  </a:lnTo>
                  <a:lnTo>
                    <a:pt x="5143" y="4441"/>
                  </a:lnTo>
                  <a:lnTo>
                    <a:pt x="5151" y="4419"/>
                  </a:lnTo>
                  <a:lnTo>
                    <a:pt x="5158" y="4397"/>
                  </a:lnTo>
                  <a:lnTo>
                    <a:pt x="5164" y="4372"/>
                  </a:lnTo>
                  <a:lnTo>
                    <a:pt x="5169" y="4347"/>
                  </a:lnTo>
                  <a:lnTo>
                    <a:pt x="5173" y="4322"/>
                  </a:lnTo>
                  <a:lnTo>
                    <a:pt x="5175" y="4296"/>
                  </a:lnTo>
                  <a:lnTo>
                    <a:pt x="5177" y="4268"/>
                  </a:lnTo>
                  <a:lnTo>
                    <a:pt x="5178" y="4241"/>
                  </a:lnTo>
                  <a:lnTo>
                    <a:pt x="5177" y="4215"/>
                  </a:lnTo>
                  <a:lnTo>
                    <a:pt x="5177" y="4189"/>
                  </a:lnTo>
                  <a:lnTo>
                    <a:pt x="5175" y="4164"/>
                  </a:lnTo>
                  <a:lnTo>
                    <a:pt x="5173" y="4140"/>
                  </a:lnTo>
                  <a:lnTo>
                    <a:pt x="5168" y="4114"/>
                  </a:lnTo>
                  <a:lnTo>
                    <a:pt x="5165" y="4090"/>
                  </a:lnTo>
                  <a:lnTo>
                    <a:pt x="5159" y="4067"/>
                  </a:lnTo>
                  <a:lnTo>
                    <a:pt x="5153" y="4043"/>
                  </a:lnTo>
                  <a:lnTo>
                    <a:pt x="5146" y="4021"/>
                  </a:lnTo>
                  <a:lnTo>
                    <a:pt x="5138" y="3999"/>
                  </a:lnTo>
                  <a:lnTo>
                    <a:pt x="5129" y="3977"/>
                  </a:lnTo>
                  <a:lnTo>
                    <a:pt x="5120" y="3955"/>
                  </a:lnTo>
                  <a:lnTo>
                    <a:pt x="5108" y="3933"/>
                  </a:lnTo>
                  <a:lnTo>
                    <a:pt x="5097" y="3912"/>
                  </a:lnTo>
                  <a:lnTo>
                    <a:pt x="5086" y="3892"/>
                  </a:lnTo>
                  <a:lnTo>
                    <a:pt x="5072" y="3871"/>
                  </a:lnTo>
                  <a:lnTo>
                    <a:pt x="5058" y="3851"/>
                  </a:lnTo>
                  <a:lnTo>
                    <a:pt x="5043" y="3831"/>
                  </a:lnTo>
                  <a:lnTo>
                    <a:pt x="5027" y="3812"/>
                  </a:lnTo>
                  <a:lnTo>
                    <a:pt x="5010" y="3793"/>
                  </a:lnTo>
                  <a:lnTo>
                    <a:pt x="4993" y="3774"/>
                  </a:lnTo>
                  <a:lnTo>
                    <a:pt x="4974" y="3755"/>
                  </a:lnTo>
                  <a:lnTo>
                    <a:pt x="4954" y="3737"/>
                  </a:lnTo>
                  <a:lnTo>
                    <a:pt x="4934" y="3720"/>
                  </a:lnTo>
                  <a:lnTo>
                    <a:pt x="4912" y="3703"/>
                  </a:lnTo>
                  <a:lnTo>
                    <a:pt x="4889" y="3685"/>
                  </a:lnTo>
                  <a:lnTo>
                    <a:pt x="4866" y="3668"/>
                  </a:lnTo>
                  <a:lnTo>
                    <a:pt x="4842" y="3651"/>
                  </a:lnTo>
                  <a:lnTo>
                    <a:pt x="4817" y="3635"/>
                  </a:lnTo>
                  <a:lnTo>
                    <a:pt x="4791" y="3619"/>
                  </a:lnTo>
                  <a:lnTo>
                    <a:pt x="4764" y="3603"/>
                  </a:lnTo>
                  <a:lnTo>
                    <a:pt x="4730" y="3583"/>
                  </a:lnTo>
                  <a:lnTo>
                    <a:pt x="4694" y="3566"/>
                  </a:lnTo>
                  <a:lnTo>
                    <a:pt x="4659" y="3550"/>
                  </a:lnTo>
                  <a:lnTo>
                    <a:pt x="4623" y="3534"/>
                  </a:lnTo>
                  <a:lnTo>
                    <a:pt x="4588" y="3520"/>
                  </a:lnTo>
                  <a:lnTo>
                    <a:pt x="4551" y="3506"/>
                  </a:lnTo>
                  <a:lnTo>
                    <a:pt x="4514" y="3495"/>
                  </a:lnTo>
                  <a:lnTo>
                    <a:pt x="4478" y="3484"/>
                  </a:lnTo>
                  <a:lnTo>
                    <a:pt x="4440" y="3472"/>
                  </a:lnTo>
                  <a:lnTo>
                    <a:pt x="4403" y="3462"/>
                  </a:lnTo>
                  <a:lnTo>
                    <a:pt x="4365" y="3453"/>
                  </a:lnTo>
                  <a:lnTo>
                    <a:pt x="4326" y="3443"/>
                  </a:lnTo>
                  <a:lnTo>
                    <a:pt x="4250" y="3426"/>
                  </a:lnTo>
                  <a:lnTo>
                    <a:pt x="4172" y="3411"/>
                  </a:lnTo>
                  <a:lnTo>
                    <a:pt x="4153" y="3407"/>
                  </a:lnTo>
                  <a:lnTo>
                    <a:pt x="4133" y="3402"/>
                  </a:lnTo>
                  <a:lnTo>
                    <a:pt x="4115" y="3396"/>
                  </a:lnTo>
                  <a:lnTo>
                    <a:pt x="4097" y="3391"/>
                  </a:lnTo>
                  <a:lnTo>
                    <a:pt x="4080" y="3385"/>
                  </a:lnTo>
                  <a:lnTo>
                    <a:pt x="4062" y="3378"/>
                  </a:lnTo>
                  <a:lnTo>
                    <a:pt x="4046" y="3370"/>
                  </a:lnTo>
                  <a:lnTo>
                    <a:pt x="4030" y="3363"/>
                  </a:lnTo>
                  <a:lnTo>
                    <a:pt x="4015" y="3354"/>
                  </a:lnTo>
                  <a:lnTo>
                    <a:pt x="4000" y="3346"/>
                  </a:lnTo>
                  <a:lnTo>
                    <a:pt x="3987" y="3336"/>
                  </a:lnTo>
                  <a:lnTo>
                    <a:pt x="3973" y="3326"/>
                  </a:lnTo>
                  <a:lnTo>
                    <a:pt x="3959" y="3316"/>
                  </a:lnTo>
                  <a:lnTo>
                    <a:pt x="3948" y="3305"/>
                  </a:lnTo>
                  <a:lnTo>
                    <a:pt x="3935" y="3293"/>
                  </a:lnTo>
                  <a:lnTo>
                    <a:pt x="3923" y="3282"/>
                  </a:lnTo>
                  <a:lnTo>
                    <a:pt x="3913" y="3269"/>
                  </a:lnTo>
                  <a:lnTo>
                    <a:pt x="3903" y="3256"/>
                  </a:lnTo>
                  <a:lnTo>
                    <a:pt x="3894" y="3243"/>
                  </a:lnTo>
                  <a:lnTo>
                    <a:pt x="3884" y="3229"/>
                  </a:lnTo>
                  <a:lnTo>
                    <a:pt x="3875" y="3214"/>
                  </a:lnTo>
                  <a:lnTo>
                    <a:pt x="3867" y="3199"/>
                  </a:lnTo>
                  <a:lnTo>
                    <a:pt x="3860" y="3184"/>
                  </a:lnTo>
                  <a:lnTo>
                    <a:pt x="3854" y="3168"/>
                  </a:lnTo>
                  <a:lnTo>
                    <a:pt x="3848" y="3151"/>
                  </a:lnTo>
                  <a:lnTo>
                    <a:pt x="3842" y="3135"/>
                  </a:lnTo>
                  <a:lnTo>
                    <a:pt x="3836" y="3117"/>
                  </a:lnTo>
                  <a:lnTo>
                    <a:pt x="3832" y="3099"/>
                  </a:lnTo>
                  <a:lnTo>
                    <a:pt x="3828" y="3081"/>
                  </a:lnTo>
                  <a:lnTo>
                    <a:pt x="3825" y="3061"/>
                  </a:lnTo>
                  <a:lnTo>
                    <a:pt x="3821" y="3042"/>
                  </a:lnTo>
                  <a:lnTo>
                    <a:pt x="3819" y="3022"/>
                  </a:lnTo>
                  <a:lnTo>
                    <a:pt x="3815" y="2961"/>
                  </a:lnTo>
                  <a:lnTo>
                    <a:pt x="3809" y="2899"/>
                  </a:lnTo>
                  <a:lnTo>
                    <a:pt x="3805" y="2837"/>
                  </a:lnTo>
                  <a:lnTo>
                    <a:pt x="3802" y="2775"/>
                  </a:lnTo>
                  <a:lnTo>
                    <a:pt x="3798" y="2714"/>
                  </a:lnTo>
                  <a:lnTo>
                    <a:pt x="3796" y="2652"/>
                  </a:lnTo>
                  <a:lnTo>
                    <a:pt x="3793" y="2591"/>
                  </a:lnTo>
                  <a:lnTo>
                    <a:pt x="3790" y="2530"/>
                  </a:lnTo>
                  <a:lnTo>
                    <a:pt x="3789" y="2496"/>
                  </a:lnTo>
                  <a:lnTo>
                    <a:pt x="3788" y="2462"/>
                  </a:lnTo>
                  <a:lnTo>
                    <a:pt x="3787" y="2427"/>
                  </a:lnTo>
                  <a:lnTo>
                    <a:pt x="3785" y="2393"/>
                  </a:lnTo>
                  <a:lnTo>
                    <a:pt x="3784" y="2358"/>
                  </a:lnTo>
                  <a:lnTo>
                    <a:pt x="3782" y="2324"/>
                  </a:lnTo>
                  <a:lnTo>
                    <a:pt x="3780" y="2290"/>
                  </a:lnTo>
                  <a:lnTo>
                    <a:pt x="3779" y="2255"/>
                  </a:lnTo>
                  <a:lnTo>
                    <a:pt x="3774" y="2198"/>
                  </a:lnTo>
                  <a:lnTo>
                    <a:pt x="3770" y="2140"/>
                  </a:lnTo>
                  <a:lnTo>
                    <a:pt x="3764" y="2084"/>
                  </a:lnTo>
                  <a:lnTo>
                    <a:pt x="3756" y="2029"/>
                  </a:lnTo>
                  <a:lnTo>
                    <a:pt x="3748" y="1975"/>
                  </a:lnTo>
                  <a:lnTo>
                    <a:pt x="3739" y="1923"/>
                  </a:lnTo>
                  <a:lnTo>
                    <a:pt x="3728" y="1870"/>
                  </a:lnTo>
                  <a:lnTo>
                    <a:pt x="3717" y="1819"/>
                  </a:lnTo>
                  <a:lnTo>
                    <a:pt x="3704" y="1769"/>
                  </a:lnTo>
                  <a:lnTo>
                    <a:pt x="3691" y="1720"/>
                  </a:lnTo>
                  <a:lnTo>
                    <a:pt x="3676" y="1670"/>
                  </a:lnTo>
                  <a:lnTo>
                    <a:pt x="3660" y="1623"/>
                  </a:lnTo>
                  <a:lnTo>
                    <a:pt x="3642" y="1576"/>
                  </a:lnTo>
                  <a:lnTo>
                    <a:pt x="3624" y="1529"/>
                  </a:lnTo>
                  <a:lnTo>
                    <a:pt x="3605" y="1484"/>
                  </a:lnTo>
                  <a:lnTo>
                    <a:pt x="3584" y="1440"/>
                  </a:lnTo>
                  <a:lnTo>
                    <a:pt x="3538" y="1343"/>
                  </a:lnTo>
                  <a:lnTo>
                    <a:pt x="3488" y="1246"/>
                  </a:lnTo>
                  <a:lnTo>
                    <a:pt x="3461" y="1195"/>
                  </a:lnTo>
                  <a:lnTo>
                    <a:pt x="3434" y="1145"/>
                  </a:lnTo>
                  <a:lnTo>
                    <a:pt x="3405" y="1094"/>
                  </a:lnTo>
                  <a:lnTo>
                    <a:pt x="3375" y="1044"/>
                  </a:lnTo>
                  <a:lnTo>
                    <a:pt x="3344" y="993"/>
                  </a:lnTo>
                  <a:lnTo>
                    <a:pt x="3312" y="944"/>
                  </a:lnTo>
                  <a:lnTo>
                    <a:pt x="3279" y="894"/>
                  </a:lnTo>
                  <a:lnTo>
                    <a:pt x="3244" y="844"/>
                  </a:lnTo>
                  <a:lnTo>
                    <a:pt x="3209" y="795"/>
                  </a:lnTo>
                  <a:lnTo>
                    <a:pt x="3171" y="747"/>
                  </a:lnTo>
                  <a:lnTo>
                    <a:pt x="3132" y="700"/>
                  </a:lnTo>
                  <a:lnTo>
                    <a:pt x="3091" y="653"/>
                  </a:lnTo>
                  <a:lnTo>
                    <a:pt x="3060" y="618"/>
                  </a:lnTo>
                  <a:lnTo>
                    <a:pt x="3026" y="585"/>
                  </a:lnTo>
                  <a:lnTo>
                    <a:pt x="2992" y="552"/>
                  </a:lnTo>
                  <a:lnTo>
                    <a:pt x="2956" y="520"/>
                  </a:lnTo>
                  <a:lnTo>
                    <a:pt x="2921" y="489"/>
                  </a:lnTo>
                  <a:lnTo>
                    <a:pt x="2885" y="458"/>
                  </a:lnTo>
                  <a:lnTo>
                    <a:pt x="2849" y="428"/>
                  </a:lnTo>
                  <a:lnTo>
                    <a:pt x="2813" y="397"/>
                  </a:lnTo>
                  <a:lnTo>
                    <a:pt x="2794" y="381"/>
                  </a:lnTo>
                  <a:lnTo>
                    <a:pt x="2774" y="365"/>
                  </a:lnTo>
                  <a:lnTo>
                    <a:pt x="2755" y="349"/>
                  </a:lnTo>
                  <a:lnTo>
                    <a:pt x="2735" y="332"/>
                  </a:lnTo>
                  <a:lnTo>
                    <a:pt x="2702" y="304"/>
                  </a:lnTo>
                  <a:lnTo>
                    <a:pt x="2667" y="278"/>
                  </a:lnTo>
                  <a:lnTo>
                    <a:pt x="2633" y="251"/>
                  </a:lnTo>
                  <a:lnTo>
                    <a:pt x="2599" y="226"/>
                  </a:lnTo>
                  <a:lnTo>
                    <a:pt x="2574" y="208"/>
                  </a:lnTo>
                  <a:lnTo>
                    <a:pt x="2549" y="189"/>
                  </a:lnTo>
                  <a:lnTo>
                    <a:pt x="2525" y="171"/>
                  </a:lnTo>
                  <a:lnTo>
                    <a:pt x="2500" y="152"/>
                  </a:lnTo>
                  <a:lnTo>
                    <a:pt x="2479" y="136"/>
                  </a:lnTo>
                  <a:lnTo>
                    <a:pt x="2457" y="121"/>
                  </a:lnTo>
                  <a:lnTo>
                    <a:pt x="2437" y="107"/>
                  </a:lnTo>
                  <a:lnTo>
                    <a:pt x="2415" y="95"/>
                  </a:lnTo>
                  <a:lnTo>
                    <a:pt x="2393" y="84"/>
                  </a:lnTo>
                  <a:lnTo>
                    <a:pt x="2371" y="74"/>
                  </a:lnTo>
                  <a:lnTo>
                    <a:pt x="2348" y="66"/>
                  </a:lnTo>
                  <a:lnTo>
                    <a:pt x="2327" y="58"/>
                  </a:lnTo>
                  <a:lnTo>
                    <a:pt x="2304" y="52"/>
                  </a:lnTo>
                  <a:lnTo>
                    <a:pt x="2281" y="47"/>
                  </a:lnTo>
                  <a:lnTo>
                    <a:pt x="2257" y="43"/>
                  </a:lnTo>
                  <a:lnTo>
                    <a:pt x="2234" y="40"/>
                  </a:lnTo>
                  <a:lnTo>
                    <a:pt x="2210" y="39"/>
                  </a:lnTo>
                  <a:lnTo>
                    <a:pt x="2186" y="39"/>
                  </a:lnTo>
                  <a:lnTo>
                    <a:pt x="2162" y="40"/>
                  </a:lnTo>
                  <a:lnTo>
                    <a:pt x="2136" y="43"/>
                  </a:lnTo>
                  <a:lnTo>
                    <a:pt x="2129" y="43"/>
                  </a:lnTo>
                  <a:lnTo>
                    <a:pt x="2111" y="48"/>
                  </a:lnTo>
                  <a:lnTo>
                    <a:pt x="2093" y="54"/>
                  </a:lnTo>
                  <a:lnTo>
                    <a:pt x="2074" y="61"/>
                  </a:lnTo>
                  <a:lnTo>
                    <a:pt x="2057" y="68"/>
                  </a:lnTo>
                  <a:lnTo>
                    <a:pt x="2040" y="76"/>
                  </a:lnTo>
                  <a:lnTo>
                    <a:pt x="2023" y="84"/>
                  </a:lnTo>
                  <a:lnTo>
                    <a:pt x="2005" y="92"/>
                  </a:lnTo>
                  <a:lnTo>
                    <a:pt x="1989" y="101"/>
                  </a:lnTo>
                  <a:lnTo>
                    <a:pt x="1958" y="121"/>
                  </a:lnTo>
                  <a:lnTo>
                    <a:pt x="1927" y="142"/>
                  </a:lnTo>
                  <a:lnTo>
                    <a:pt x="1899" y="164"/>
                  </a:lnTo>
                  <a:lnTo>
                    <a:pt x="1870" y="188"/>
                  </a:lnTo>
                  <a:lnTo>
                    <a:pt x="1843" y="212"/>
                  </a:lnTo>
                  <a:lnTo>
                    <a:pt x="1816" y="239"/>
                  </a:lnTo>
                  <a:lnTo>
                    <a:pt x="1790" y="265"/>
                  </a:lnTo>
                  <a:lnTo>
                    <a:pt x="1765" y="293"/>
                  </a:lnTo>
                  <a:lnTo>
                    <a:pt x="1715" y="348"/>
                  </a:lnTo>
                  <a:lnTo>
                    <a:pt x="1667" y="404"/>
                  </a:lnTo>
                  <a:lnTo>
                    <a:pt x="1650" y="425"/>
                  </a:lnTo>
                  <a:lnTo>
                    <a:pt x="1615" y="464"/>
                  </a:lnTo>
                  <a:lnTo>
                    <a:pt x="1582" y="499"/>
                  </a:lnTo>
                  <a:lnTo>
                    <a:pt x="1547" y="532"/>
                  </a:lnTo>
                  <a:lnTo>
                    <a:pt x="1512" y="565"/>
                  </a:lnTo>
                  <a:lnTo>
                    <a:pt x="1477" y="593"/>
                  </a:lnTo>
                  <a:lnTo>
                    <a:pt x="1440" y="620"/>
                  </a:lnTo>
                  <a:lnTo>
                    <a:pt x="1403" y="644"/>
                  </a:lnTo>
                  <a:lnTo>
                    <a:pt x="1367" y="667"/>
                  </a:lnTo>
                  <a:lnTo>
                    <a:pt x="1347" y="676"/>
                  </a:lnTo>
                  <a:lnTo>
                    <a:pt x="1329" y="686"/>
                  </a:lnTo>
                  <a:lnTo>
                    <a:pt x="1309" y="695"/>
                  </a:lnTo>
                  <a:lnTo>
                    <a:pt x="1290" y="703"/>
                  </a:lnTo>
                  <a:lnTo>
                    <a:pt x="1270" y="711"/>
                  </a:lnTo>
                  <a:lnTo>
                    <a:pt x="1250" y="719"/>
                  </a:lnTo>
                  <a:lnTo>
                    <a:pt x="1230" y="726"/>
                  </a:lnTo>
                  <a:lnTo>
                    <a:pt x="1209" y="732"/>
                  </a:lnTo>
                  <a:lnTo>
                    <a:pt x="1168" y="743"/>
                  </a:lnTo>
                  <a:lnTo>
                    <a:pt x="1127" y="753"/>
                  </a:lnTo>
                  <a:lnTo>
                    <a:pt x="1083" y="760"/>
                  </a:lnTo>
                  <a:lnTo>
                    <a:pt x="1040" y="764"/>
                  </a:lnTo>
                  <a:lnTo>
                    <a:pt x="975" y="771"/>
                  </a:lnTo>
                  <a:lnTo>
                    <a:pt x="911" y="778"/>
                  </a:lnTo>
                  <a:lnTo>
                    <a:pt x="843" y="787"/>
                  </a:lnTo>
                  <a:lnTo>
                    <a:pt x="773" y="799"/>
                  </a:lnTo>
                  <a:lnTo>
                    <a:pt x="701" y="810"/>
                  </a:lnTo>
                  <a:lnTo>
                    <a:pt x="627" y="825"/>
                  </a:lnTo>
                  <a:lnTo>
                    <a:pt x="548" y="840"/>
                  </a:lnTo>
                  <a:lnTo>
                    <a:pt x="465" y="858"/>
                  </a:lnTo>
                  <a:lnTo>
                    <a:pt x="444" y="863"/>
                  </a:lnTo>
                  <a:lnTo>
                    <a:pt x="424" y="867"/>
                  </a:lnTo>
                  <a:lnTo>
                    <a:pt x="404" y="874"/>
                  </a:lnTo>
                  <a:lnTo>
                    <a:pt x="385" y="880"/>
                  </a:lnTo>
                  <a:lnTo>
                    <a:pt x="366" y="887"/>
                  </a:lnTo>
                  <a:lnTo>
                    <a:pt x="348" y="894"/>
                  </a:lnTo>
                  <a:lnTo>
                    <a:pt x="330" y="902"/>
                  </a:lnTo>
                  <a:lnTo>
                    <a:pt x="312" y="911"/>
                  </a:lnTo>
                  <a:lnTo>
                    <a:pt x="296" y="919"/>
                  </a:lnTo>
                  <a:lnTo>
                    <a:pt x="279" y="928"/>
                  </a:lnTo>
                  <a:lnTo>
                    <a:pt x="264" y="938"/>
                  </a:lnTo>
                  <a:lnTo>
                    <a:pt x="248" y="949"/>
                  </a:lnTo>
                  <a:lnTo>
                    <a:pt x="233" y="959"/>
                  </a:lnTo>
                  <a:lnTo>
                    <a:pt x="219" y="971"/>
                  </a:lnTo>
                  <a:lnTo>
                    <a:pt x="206" y="982"/>
                  </a:lnTo>
                  <a:lnTo>
                    <a:pt x="193" y="993"/>
                  </a:lnTo>
                  <a:lnTo>
                    <a:pt x="180" y="1006"/>
                  </a:lnTo>
                  <a:lnTo>
                    <a:pt x="168" y="1019"/>
                  </a:lnTo>
                  <a:lnTo>
                    <a:pt x="156" y="1032"/>
                  </a:lnTo>
                  <a:lnTo>
                    <a:pt x="145" y="1046"/>
                  </a:lnTo>
                  <a:lnTo>
                    <a:pt x="135" y="1061"/>
                  </a:lnTo>
                  <a:lnTo>
                    <a:pt x="125" y="1076"/>
                  </a:lnTo>
                  <a:lnTo>
                    <a:pt x="115" y="1091"/>
                  </a:lnTo>
                  <a:lnTo>
                    <a:pt x="107" y="1107"/>
                  </a:lnTo>
                  <a:lnTo>
                    <a:pt x="99" y="1123"/>
                  </a:lnTo>
                  <a:lnTo>
                    <a:pt x="91" y="1139"/>
                  </a:lnTo>
                  <a:lnTo>
                    <a:pt x="84" y="1156"/>
                  </a:lnTo>
                  <a:lnTo>
                    <a:pt x="77" y="1174"/>
                  </a:lnTo>
                  <a:lnTo>
                    <a:pt x="71" y="1192"/>
                  </a:lnTo>
                  <a:lnTo>
                    <a:pt x="66" y="1209"/>
                  </a:lnTo>
                  <a:lnTo>
                    <a:pt x="61" y="1229"/>
                  </a:lnTo>
                  <a:lnTo>
                    <a:pt x="57" y="1247"/>
                  </a:lnTo>
                  <a:lnTo>
                    <a:pt x="51" y="1279"/>
                  </a:lnTo>
                  <a:lnTo>
                    <a:pt x="46" y="1311"/>
                  </a:lnTo>
                  <a:lnTo>
                    <a:pt x="43" y="1344"/>
                  </a:lnTo>
                  <a:lnTo>
                    <a:pt x="40" y="1377"/>
                  </a:lnTo>
                  <a:lnTo>
                    <a:pt x="40" y="1410"/>
                  </a:lnTo>
                  <a:lnTo>
                    <a:pt x="40" y="1443"/>
                  </a:lnTo>
                  <a:lnTo>
                    <a:pt x="43" y="1478"/>
                  </a:lnTo>
                  <a:lnTo>
                    <a:pt x="46" y="1512"/>
                  </a:lnTo>
                  <a:lnTo>
                    <a:pt x="51" y="1546"/>
                  </a:lnTo>
                  <a:lnTo>
                    <a:pt x="57" y="1582"/>
                  </a:lnTo>
                  <a:lnTo>
                    <a:pt x="63" y="1617"/>
                  </a:lnTo>
                  <a:lnTo>
                    <a:pt x="73" y="1654"/>
                  </a:lnTo>
                  <a:lnTo>
                    <a:pt x="82" y="1690"/>
                  </a:lnTo>
                  <a:lnTo>
                    <a:pt x="93" y="1728"/>
                  </a:lnTo>
                  <a:lnTo>
                    <a:pt x="106" y="1765"/>
                  </a:lnTo>
                  <a:lnTo>
                    <a:pt x="120" y="1803"/>
                  </a:lnTo>
                  <a:lnTo>
                    <a:pt x="149" y="1880"/>
                  </a:lnTo>
                  <a:lnTo>
                    <a:pt x="180" y="1956"/>
                  </a:lnTo>
                  <a:lnTo>
                    <a:pt x="198" y="1995"/>
                  </a:lnTo>
                  <a:lnTo>
                    <a:pt x="215" y="2033"/>
                  </a:lnTo>
                  <a:lnTo>
                    <a:pt x="232" y="2069"/>
                  </a:lnTo>
                  <a:lnTo>
                    <a:pt x="250" y="2107"/>
                  </a:lnTo>
                  <a:lnTo>
                    <a:pt x="271" y="2144"/>
                  </a:lnTo>
                  <a:lnTo>
                    <a:pt x="291" y="2179"/>
                  </a:lnTo>
                  <a:lnTo>
                    <a:pt x="312" y="2215"/>
                  </a:lnTo>
                  <a:lnTo>
                    <a:pt x="335" y="2251"/>
                  </a:lnTo>
                  <a:lnTo>
                    <a:pt x="359" y="2284"/>
                  </a:lnTo>
                  <a:lnTo>
                    <a:pt x="385" y="2317"/>
                  </a:lnTo>
                  <a:lnTo>
                    <a:pt x="412" y="2349"/>
                  </a:lnTo>
                  <a:lnTo>
                    <a:pt x="440" y="2380"/>
                  </a:lnTo>
                  <a:lnTo>
                    <a:pt x="474" y="2415"/>
                  </a:lnTo>
                  <a:lnTo>
                    <a:pt x="512" y="2448"/>
                  </a:lnTo>
                  <a:lnTo>
                    <a:pt x="551" y="2482"/>
                  </a:lnTo>
                  <a:lnTo>
                    <a:pt x="593" y="2514"/>
                  </a:lnTo>
                  <a:lnTo>
                    <a:pt x="637" y="2548"/>
                  </a:lnTo>
                  <a:lnTo>
                    <a:pt x="684" y="2580"/>
                  </a:lnTo>
                  <a:lnTo>
                    <a:pt x="733" y="2611"/>
                  </a:lnTo>
                  <a:lnTo>
                    <a:pt x="784" y="2642"/>
                  </a:lnTo>
                  <a:lnTo>
                    <a:pt x="809" y="2655"/>
                  </a:lnTo>
                  <a:lnTo>
                    <a:pt x="833" y="2669"/>
                  </a:lnTo>
                  <a:lnTo>
                    <a:pt x="858" y="2682"/>
                  </a:lnTo>
                  <a:lnTo>
                    <a:pt x="884" y="2696"/>
                  </a:lnTo>
                  <a:lnTo>
                    <a:pt x="909" y="2708"/>
                  </a:lnTo>
                  <a:lnTo>
                    <a:pt x="934" y="2721"/>
                  </a:lnTo>
                  <a:lnTo>
                    <a:pt x="959" y="2733"/>
                  </a:lnTo>
                  <a:lnTo>
                    <a:pt x="985" y="2746"/>
                  </a:lnTo>
                  <a:lnTo>
                    <a:pt x="1035" y="2772"/>
                  </a:lnTo>
                  <a:lnTo>
                    <a:pt x="1087" y="2798"/>
                  </a:lnTo>
                  <a:lnTo>
                    <a:pt x="1138" y="2825"/>
                  </a:lnTo>
                  <a:lnTo>
                    <a:pt x="1189" y="2854"/>
                  </a:lnTo>
                  <a:lnTo>
                    <a:pt x="1214" y="2869"/>
                  </a:lnTo>
                  <a:lnTo>
                    <a:pt x="1238" y="2884"/>
                  </a:lnTo>
                  <a:lnTo>
                    <a:pt x="1263" y="2900"/>
                  </a:lnTo>
                  <a:lnTo>
                    <a:pt x="1287" y="2916"/>
                  </a:lnTo>
                  <a:lnTo>
                    <a:pt x="1311" y="2933"/>
                  </a:lnTo>
                  <a:lnTo>
                    <a:pt x="1334" y="2950"/>
                  </a:lnTo>
                  <a:lnTo>
                    <a:pt x="1357" y="2969"/>
                  </a:lnTo>
                  <a:lnTo>
                    <a:pt x="1380" y="2988"/>
                  </a:lnTo>
                  <a:lnTo>
                    <a:pt x="1430" y="3033"/>
                  </a:lnTo>
                  <a:lnTo>
                    <a:pt x="1479" y="3078"/>
                  </a:lnTo>
                  <a:lnTo>
                    <a:pt x="1527" y="3123"/>
                  </a:lnTo>
                  <a:lnTo>
                    <a:pt x="1574" y="3169"/>
                  </a:lnTo>
                  <a:lnTo>
                    <a:pt x="1622" y="3217"/>
                  </a:lnTo>
                  <a:lnTo>
                    <a:pt x="1671" y="3266"/>
                  </a:lnTo>
                  <a:lnTo>
                    <a:pt x="1720" y="3316"/>
                  </a:lnTo>
                  <a:lnTo>
                    <a:pt x="1769" y="3367"/>
                  </a:lnTo>
                  <a:lnTo>
                    <a:pt x="1792" y="3389"/>
                  </a:lnTo>
                  <a:lnTo>
                    <a:pt x="1815" y="3411"/>
                  </a:lnTo>
                  <a:lnTo>
                    <a:pt x="1839" y="3433"/>
                  </a:lnTo>
                  <a:lnTo>
                    <a:pt x="1863" y="3453"/>
                  </a:lnTo>
                  <a:lnTo>
                    <a:pt x="1887" y="3472"/>
                  </a:lnTo>
                  <a:lnTo>
                    <a:pt x="1911" y="3492"/>
                  </a:lnTo>
                  <a:lnTo>
                    <a:pt x="1937" y="3510"/>
                  </a:lnTo>
                  <a:lnTo>
                    <a:pt x="1962" y="3527"/>
                  </a:lnTo>
                  <a:lnTo>
                    <a:pt x="1987" y="3544"/>
                  </a:lnTo>
                  <a:lnTo>
                    <a:pt x="2012" y="3560"/>
                  </a:lnTo>
                  <a:lnTo>
                    <a:pt x="2039" y="3575"/>
                  </a:lnTo>
                  <a:lnTo>
                    <a:pt x="2064" y="3590"/>
                  </a:lnTo>
                  <a:lnTo>
                    <a:pt x="2117" y="3618"/>
                  </a:lnTo>
                  <a:lnTo>
                    <a:pt x="2170" y="3644"/>
                  </a:lnTo>
                  <a:lnTo>
                    <a:pt x="2223" y="3667"/>
                  </a:lnTo>
                  <a:lnTo>
                    <a:pt x="2276" y="3689"/>
                  </a:lnTo>
                  <a:lnTo>
                    <a:pt x="2330" y="3708"/>
                  </a:lnTo>
                  <a:lnTo>
                    <a:pt x="2383" y="3727"/>
                  </a:lnTo>
                  <a:lnTo>
                    <a:pt x="2437" y="3743"/>
                  </a:lnTo>
                  <a:lnTo>
                    <a:pt x="2490" y="3759"/>
                  </a:lnTo>
                  <a:lnTo>
                    <a:pt x="2541" y="3773"/>
                  </a:lnTo>
                  <a:lnTo>
                    <a:pt x="2593" y="3786"/>
                  </a:lnTo>
                  <a:lnTo>
                    <a:pt x="2618" y="3792"/>
                  </a:lnTo>
                  <a:lnTo>
                    <a:pt x="2642" y="3798"/>
                  </a:lnTo>
                  <a:lnTo>
                    <a:pt x="2667" y="3802"/>
                  </a:lnTo>
                  <a:lnTo>
                    <a:pt x="2693" y="3806"/>
                  </a:lnTo>
                  <a:lnTo>
                    <a:pt x="2742" y="3813"/>
                  </a:lnTo>
                  <a:lnTo>
                    <a:pt x="2791" y="3817"/>
                  </a:lnTo>
                  <a:lnTo>
                    <a:pt x="2842" y="3821"/>
                  </a:lnTo>
                  <a:lnTo>
                    <a:pt x="2891" y="3821"/>
                  </a:lnTo>
                  <a:lnTo>
                    <a:pt x="2942" y="3821"/>
                  </a:lnTo>
                  <a:lnTo>
                    <a:pt x="2992" y="3817"/>
                  </a:lnTo>
                  <a:lnTo>
                    <a:pt x="3043" y="3814"/>
                  </a:lnTo>
                  <a:lnTo>
                    <a:pt x="3093" y="3808"/>
                  </a:lnTo>
                  <a:lnTo>
                    <a:pt x="3145" y="3802"/>
                  </a:lnTo>
                  <a:lnTo>
                    <a:pt x="3196" y="3796"/>
                  </a:lnTo>
                  <a:lnTo>
                    <a:pt x="3248" y="3786"/>
                  </a:lnTo>
                  <a:lnTo>
                    <a:pt x="3301" y="3777"/>
                  </a:lnTo>
                  <a:lnTo>
                    <a:pt x="3353" y="3768"/>
                  </a:lnTo>
                  <a:lnTo>
                    <a:pt x="3407" y="3758"/>
                  </a:lnTo>
                  <a:lnTo>
                    <a:pt x="3445" y="3752"/>
                  </a:lnTo>
                  <a:lnTo>
                    <a:pt x="3482" y="3747"/>
                  </a:lnTo>
                  <a:lnTo>
                    <a:pt x="3517" y="3744"/>
                  </a:lnTo>
                  <a:lnTo>
                    <a:pt x="3553" y="3743"/>
                  </a:lnTo>
                  <a:close/>
                  <a:moveTo>
                    <a:pt x="4817" y="4698"/>
                  </a:moveTo>
                  <a:lnTo>
                    <a:pt x="4798" y="4698"/>
                  </a:lnTo>
                  <a:lnTo>
                    <a:pt x="4778" y="4697"/>
                  </a:lnTo>
                  <a:lnTo>
                    <a:pt x="4757" y="4695"/>
                  </a:lnTo>
                  <a:lnTo>
                    <a:pt x="4737" y="4692"/>
                  </a:lnTo>
                  <a:lnTo>
                    <a:pt x="4717" y="4689"/>
                  </a:lnTo>
                  <a:lnTo>
                    <a:pt x="4696" y="4684"/>
                  </a:lnTo>
                  <a:lnTo>
                    <a:pt x="4675" y="4680"/>
                  </a:lnTo>
                  <a:lnTo>
                    <a:pt x="4654" y="4674"/>
                  </a:lnTo>
                  <a:lnTo>
                    <a:pt x="4619" y="4664"/>
                  </a:lnTo>
                  <a:lnTo>
                    <a:pt x="4584" y="4651"/>
                  </a:lnTo>
                  <a:lnTo>
                    <a:pt x="4551" y="4639"/>
                  </a:lnTo>
                  <a:lnTo>
                    <a:pt x="4518" y="4624"/>
                  </a:lnTo>
                  <a:lnTo>
                    <a:pt x="4484" y="4606"/>
                  </a:lnTo>
                  <a:lnTo>
                    <a:pt x="4452" y="4589"/>
                  </a:lnTo>
                  <a:lnTo>
                    <a:pt x="4421" y="4570"/>
                  </a:lnTo>
                  <a:lnTo>
                    <a:pt x="4390" y="4549"/>
                  </a:lnTo>
                  <a:lnTo>
                    <a:pt x="4361" y="4526"/>
                  </a:lnTo>
                  <a:lnTo>
                    <a:pt x="4331" y="4502"/>
                  </a:lnTo>
                  <a:lnTo>
                    <a:pt x="4301" y="4477"/>
                  </a:lnTo>
                  <a:lnTo>
                    <a:pt x="4272" y="4450"/>
                  </a:lnTo>
                  <a:lnTo>
                    <a:pt x="4244" y="4422"/>
                  </a:lnTo>
                  <a:lnTo>
                    <a:pt x="4216" y="4392"/>
                  </a:lnTo>
                  <a:lnTo>
                    <a:pt x="4188" y="4361"/>
                  </a:lnTo>
                  <a:lnTo>
                    <a:pt x="4162" y="4328"/>
                  </a:lnTo>
                  <a:lnTo>
                    <a:pt x="4123" y="4277"/>
                  </a:lnTo>
                  <a:lnTo>
                    <a:pt x="4086" y="4229"/>
                  </a:lnTo>
                  <a:lnTo>
                    <a:pt x="4051" y="4183"/>
                  </a:lnTo>
                  <a:lnTo>
                    <a:pt x="4018" y="4138"/>
                  </a:lnTo>
                  <a:lnTo>
                    <a:pt x="3985" y="4094"/>
                  </a:lnTo>
                  <a:lnTo>
                    <a:pt x="3954" y="4051"/>
                  </a:lnTo>
                  <a:lnTo>
                    <a:pt x="3925" y="4009"/>
                  </a:lnTo>
                  <a:lnTo>
                    <a:pt x="3897" y="3966"/>
                  </a:lnTo>
                  <a:lnTo>
                    <a:pt x="3887" y="3953"/>
                  </a:lnTo>
                  <a:lnTo>
                    <a:pt x="3876" y="3938"/>
                  </a:lnTo>
                  <a:lnTo>
                    <a:pt x="3865" y="3925"/>
                  </a:lnTo>
                  <a:lnTo>
                    <a:pt x="3855" y="3912"/>
                  </a:lnTo>
                  <a:lnTo>
                    <a:pt x="3843" y="3900"/>
                  </a:lnTo>
                  <a:lnTo>
                    <a:pt x="3832" y="3888"/>
                  </a:lnTo>
                  <a:lnTo>
                    <a:pt x="3820" y="3878"/>
                  </a:lnTo>
                  <a:lnTo>
                    <a:pt x="3808" y="3868"/>
                  </a:lnTo>
                  <a:lnTo>
                    <a:pt x="3795" y="3857"/>
                  </a:lnTo>
                  <a:lnTo>
                    <a:pt x="3782" y="3848"/>
                  </a:lnTo>
                  <a:lnTo>
                    <a:pt x="3770" y="3840"/>
                  </a:lnTo>
                  <a:lnTo>
                    <a:pt x="3756" y="3832"/>
                  </a:lnTo>
                  <a:lnTo>
                    <a:pt x="3742" y="3825"/>
                  </a:lnTo>
                  <a:lnTo>
                    <a:pt x="3728" y="3818"/>
                  </a:lnTo>
                  <a:lnTo>
                    <a:pt x="3714" y="3812"/>
                  </a:lnTo>
                  <a:lnTo>
                    <a:pt x="3699" y="3806"/>
                  </a:lnTo>
                  <a:lnTo>
                    <a:pt x="3684" y="3801"/>
                  </a:lnTo>
                  <a:lnTo>
                    <a:pt x="3669" y="3797"/>
                  </a:lnTo>
                  <a:lnTo>
                    <a:pt x="3653" y="3793"/>
                  </a:lnTo>
                  <a:lnTo>
                    <a:pt x="3637" y="3790"/>
                  </a:lnTo>
                  <a:lnTo>
                    <a:pt x="3621" y="3787"/>
                  </a:lnTo>
                  <a:lnTo>
                    <a:pt x="3603" y="3785"/>
                  </a:lnTo>
                  <a:lnTo>
                    <a:pt x="3586" y="3784"/>
                  </a:lnTo>
                  <a:lnTo>
                    <a:pt x="3569" y="3783"/>
                  </a:lnTo>
                  <a:lnTo>
                    <a:pt x="3532" y="3783"/>
                  </a:lnTo>
                  <a:lnTo>
                    <a:pt x="3494" y="3785"/>
                  </a:lnTo>
                  <a:lnTo>
                    <a:pt x="3455" y="3790"/>
                  </a:lnTo>
                  <a:lnTo>
                    <a:pt x="3414" y="3797"/>
                  </a:lnTo>
                  <a:lnTo>
                    <a:pt x="3360" y="3807"/>
                  </a:lnTo>
                  <a:lnTo>
                    <a:pt x="3306" y="3816"/>
                  </a:lnTo>
                  <a:lnTo>
                    <a:pt x="3252" y="3825"/>
                  </a:lnTo>
                  <a:lnTo>
                    <a:pt x="3200" y="3834"/>
                  </a:lnTo>
                  <a:lnTo>
                    <a:pt x="3147" y="3841"/>
                  </a:lnTo>
                  <a:lnTo>
                    <a:pt x="3095" y="3848"/>
                  </a:lnTo>
                  <a:lnTo>
                    <a:pt x="3044" y="3853"/>
                  </a:lnTo>
                  <a:lnTo>
                    <a:pt x="2992" y="3857"/>
                  </a:lnTo>
                  <a:lnTo>
                    <a:pt x="2940" y="3860"/>
                  </a:lnTo>
                  <a:lnTo>
                    <a:pt x="2890" y="3861"/>
                  </a:lnTo>
                  <a:lnTo>
                    <a:pt x="2838" y="3860"/>
                  </a:lnTo>
                  <a:lnTo>
                    <a:pt x="2788" y="3857"/>
                  </a:lnTo>
                  <a:lnTo>
                    <a:pt x="2736" y="3852"/>
                  </a:lnTo>
                  <a:lnTo>
                    <a:pt x="2686" y="3845"/>
                  </a:lnTo>
                  <a:lnTo>
                    <a:pt x="2661" y="3841"/>
                  </a:lnTo>
                  <a:lnTo>
                    <a:pt x="2634" y="3836"/>
                  </a:lnTo>
                  <a:lnTo>
                    <a:pt x="2609" y="3831"/>
                  </a:lnTo>
                  <a:lnTo>
                    <a:pt x="2584" y="3824"/>
                  </a:lnTo>
                  <a:lnTo>
                    <a:pt x="2531" y="3810"/>
                  </a:lnTo>
                  <a:lnTo>
                    <a:pt x="2478" y="3797"/>
                  </a:lnTo>
                  <a:lnTo>
                    <a:pt x="2424" y="3781"/>
                  </a:lnTo>
                  <a:lnTo>
                    <a:pt x="2369" y="3763"/>
                  </a:lnTo>
                  <a:lnTo>
                    <a:pt x="2315" y="3745"/>
                  </a:lnTo>
                  <a:lnTo>
                    <a:pt x="2260" y="3724"/>
                  </a:lnTo>
                  <a:lnTo>
                    <a:pt x="2206" y="3703"/>
                  </a:lnTo>
                  <a:lnTo>
                    <a:pt x="2151" y="3679"/>
                  </a:lnTo>
                  <a:lnTo>
                    <a:pt x="2124" y="3666"/>
                  </a:lnTo>
                  <a:lnTo>
                    <a:pt x="2097" y="3652"/>
                  </a:lnTo>
                  <a:lnTo>
                    <a:pt x="2070" y="3638"/>
                  </a:lnTo>
                  <a:lnTo>
                    <a:pt x="2043" y="3623"/>
                  </a:lnTo>
                  <a:lnTo>
                    <a:pt x="2017" y="3609"/>
                  </a:lnTo>
                  <a:lnTo>
                    <a:pt x="1991" y="3592"/>
                  </a:lnTo>
                  <a:lnTo>
                    <a:pt x="1964" y="3576"/>
                  </a:lnTo>
                  <a:lnTo>
                    <a:pt x="1939" y="3559"/>
                  </a:lnTo>
                  <a:lnTo>
                    <a:pt x="1913" y="3541"/>
                  </a:lnTo>
                  <a:lnTo>
                    <a:pt x="1887" y="3523"/>
                  </a:lnTo>
                  <a:lnTo>
                    <a:pt x="1862" y="3503"/>
                  </a:lnTo>
                  <a:lnTo>
                    <a:pt x="1837" y="3482"/>
                  </a:lnTo>
                  <a:lnTo>
                    <a:pt x="1813" y="3462"/>
                  </a:lnTo>
                  <a:lnTo>
                    <a:pt x="1789" y="3440"/>
                  </a:lnTo>
                  <a:lnTo>
                    <a:pt x="1765" y="3417"/>
                  </a:lnTo>
                  <a:lnTo>
                    <a:pt x="1742" y="3394"/>
                  </a:lnTo>
                  <a:lnTo>
                    <a:pt x="1692" y="3344"/>
                  </a:lnTo>
                  <a:lnTo>
                    <a:pt x="1643" y="3294"/>
                  </a:lnTo>
                  <a:lnTo>
                    <a:pt x="1595" y="3245"/>
                  </a:lnTo>
                  <a:lnTo>
                    <a:pt x="1548" y="3198"/>
                  </a:lnTo>
                  <a:lnTo>
                    <a:pt x="1500" y="3152"/>
                  </a:lnTo>
                  <a:lnTo>
                    <a:pt x="1451" y="3106"/>
                  </a:lnTo>
                  <a:lnTo>
                    <a:pt x="1403" y="3061"/>
                  </a:lnTo>
                  <a:lnTo>
                    <a:pt x="1354" y="3018"/>
                  </a:lnTo>
                  <a:lnTo>
                    <a:pt x="1332" y="3000"/>
                  </a:lnTo>
                  <a:lnTo>
                    <a:pt x="1310" y="2981"/>
                  </a:lnTo>
                  <a:lnTo>
                    <a:pt x="1287" y="2964"/>
                  </a:lnTo>
                  <a:lnTo>
                    <a:pt x="1264" y="2948"/>
                  </a:lnTo>
                  <a:lnTo>
                    <a:pt x="1216" y="2917"/>
                  </a:lnTo>
                  <a:lnTo>
                    <a:pt x="1168" y="2887"/>
                  </a:lnTo>
                  <a:lnTo>
                    <a:pt x="1118" y="2860"/>
                  </a:lnTo>
                  <a:lnTo>
                    <a:pt x="1067" y="2832"/>
                  </a:lnTo>
                  <a:lnTo>
                    <a:pt x="1017" y="2807"/>
                  </a:lnTo>
                  <a:lnTo>
                    <a:pt x="966" y="2782"/>
                  </a:lnTo>
                  <a:lnTo>
                    <a:pt x="941" y="2769"/>
                  </a:lnTo>
                  <a:lnTo>
                    <a:pt x="916" y="2756"/>
                  </a:lnTo>
                  <a:lnTo>
                    <a:pt x="890" y="2744"/>
                  </a:lnTo>
                  <a:lnTo>
                    <a:pt x="865" y="2730"/>
                  </a:lnTo>
                  <a:lnTo>
                    <a:pt x="840" y="2717"/>
                  </a:lnTo>
                  <a:lnTo>
                    <a:pt x="815" y="2704"/>
                  </a:lnTo>
                  <a:lnTo>
                    <a:pt x="790" y="2690"/>
                  </a:lnTo>
                  <a:lnTo>
                    <a:pt x="764" y="2675"/>
                  </a:lnTo>
                  <a:lnTo>
                    <a:pt x="712" y="2644"/>
                  </a:lnTo>
                  <a:lnTo>
                    <a:pt x="662" y="2612"/>
                  </a:lnTo>
                  <a:lnTo>
                    <a:pt x="614" y="2579"/>
                  </a:lnTo>
                  <a:lnTo>
                    <a:pt x="568" y="2545"/>
                  </a:lnTo>
                  <a:lnTo>
                    <a:pt x="526" y="2512"/>
                  </a:lnTo>
                  <a:lnTo>
                    <a:pt x="486" y="2478"/>
                  </a:lnTo>
                  <a:lnTo>
                    <a:pt x="447" y="2442"/>
                  </a:lnTo>
                  <a:lnTo>
                    <a:pt x="412" y="2407"/>
                  </a:lnTo>
                  <a:lnTo>
                    <a:pt x="382" y="2376"/>
                  </a:lnTo>
                  <a:lnTo>
                    <a:pt x="355" y="2342"/>
                  </a:lnTo>
                  <a:lnTo>
                    <a:pt x="328" y="2308"/>
                  </a:lnTo>
                  <a:lnTo>
                    <a:pt x="304" y="2273"/>
                  </a:lnTo>
                  <a:lnTo>
                    <a:pt x="280" y="2238"/>
                  </a:lnTo>
                  <a:lnTo>
                    <a:pt x="258" y="2201"/>
                  </a:lnTo>
                  <a:lnTo>
                    <a:pt x="237" y="2165"/>
                  </a:lnTo>
                  <a:lnTo>
                    <a:pt x="217" y="2127"/>
                  </a:lnTo>
                  <a:lnTo>
                    <a:pt x="198" y="2089"/>
                  </a:lnTo>
                  <a:lnTo>
                    <a:pt x="179" y="2051"/>
                  </a:lnTo>
                  <a:lnTo>
                    <a:pt x="162" y="2012"/>
                  </a:lnTo>
                  <a:lnTo>
                    <a:pt x="145" y="1973"/>
                  </a:lnTo>
                  <a:lnTo>
                    <a:pt x="113" y="1895"/>
                  </a:lnTo>
                  <a:lnTo>
                    <a:pt x="83" y="1817"/>
                  </a:lnTo>
                  <a:lnTo>
                    <a:pt x="69" y="1778"/>
                  </a:lnTo>
                  <a:lnTo>
                    <a:pt x="55" y="1739"/>
                  </a:lnTo>
                  <a:lnTo>
                    <a:pt x="44" y="1700"/>
                  </a:lnTo>
                  <a:lnTo>
                    <a:pt x="34" y="1662"/>
                  </a:lnTo>
                  <a:lnTo>
                    <a:pt x="24" y="1624"/>
                  </a:lnTo>
                  <a:lnTo>
                    <a:pt x="18" y="1588"/>
                  </a:lnTo>
                  <a:lnTo>
                    <a:pt x="12" y="1551"/>
                  </a:lnTo>
                  <a:lnTo>
                    <a:pt x="7" y="1515"/>
                  </a:lnTo>
                  <a:lnTo>
                    <a:pt x="4" y="1480"/>
                  </a:lnTo>
                  <a:lnTo>
                    <a:pt x="1" y="1444"/>
                  </a:lnTo>
                  <a:lnTo>
                    <a:pt x="0" y="1409"/>
                  </a:lnTo>
                  <a:lnTo>
                    <a:pt x="1" y="1374"/>
                  </a:lnTo>
                  <a:lnTo>
                    <a:pt x="4" y="1340"/>
                  </a:lnTo>
                  <a:lnTo>
                    <a:pt x="7" y="1307"/>
                  </a:lnTo>
                  <a:lnTo>
                    <a:pt x="12" y="1272"/>
                  </a:lnTo>
                  <a:lnTo>
                    <a:pt x="18" y="1239"/>
                  </a:lnTo>
                  <a:lnTo>
                    <a:pt x="22" y="1218"/>
                  </a:lnTo>
                  <a:lnTo>
                    <a:pt x="28" y="1199"/>
                  </a:lnTo>
                  <a:lnTo>
                    <a:pt x="34" y="1179"/>
                  </a:lnTo>
                  <a:lnTo>
                    <a:pt x="40" y="1160"/>
                  </a:lnTo>
                  <a:lnTo>
                    <a:pt x="47" y="1141"/>
                  </a:lnTo>
                  <a:lnTo>
                    <a:pt x="55" y="1123"/>
                  </a:lnTo>
                  <a:lnTo>
                    <a:pt x="63" y="1105"/>
                  </a:lnTo>
                  <a:lnTo>
                    <a:pt x="73" y="1088"/>
                  </a:lnTo>
                  <a:lnTo>
                    <a:pt x="82" y="1070"/>
                  </a:lnTo>
                  <a:lnTo>
                    <a:pt x="92" y="1054"/>
                  </a:lnTo>
                  <a:lnTo>
                    <a:pt x="102" y="1038"/>
                  </a:lnTo>
                  <a:lnTo>
                    <a:pt x="114" y="1022"/>
                  </a:lnTo>
                  <a:lnTo>
                    <a:pt x="125" y="1007"/>
                  </a:lnTo>
                  <a:lnTo>
                    <a:pt x="138" y="993"/>
                  </a:lnTo>
                  <a:lnTo>
                    <a:pt x="151" y="980"/>
                  </a:lnTo>
                  <a:lnTo>
                    <a:pt x="164" y="966"/>
                  </a:lnTo>
                  <a:lnTo>
                    <a:pt x="178" y="952"/>
                  </a:lnTo>
                  <a:lnTo>
                    <a:pt x="193" y="941"/>
                  </a:lnTo>
                  <a:lnTo>
                    <a:pt x="208" y="928"/>
                  </a:lnTo>
                  <a:lnTo>
                    <a:pt x="224" y="917"/>
                  </a:lnTo>
                  <a:lnTo>
                    <a:pt x="240" y="906"/>
                  </a:lnTo>
                  <a:lnTo>
                    <a:pt x="257" y="895"/>
                  </a:lnTo>
                  <a:lnTo>
                    <a:pt x="274" y="886"/>
                  </a:lnTo>
                  <a:lnTo>
                    <a:pt x="293" y="875"/>
                  </a:lnTo>
                  <a:lnTo>
                    <a:pt x="311" y="867"/>
                  </a:lnTo>
                  <a:lnTo>
                    <a:pt x="331" y="858"/>
                  </a:lnTo>
                  <a:lnTo>
                    <a:pt x="350" y="850"/>
                  </a:lnTo>
                  <a:lnTo>
                    <a:pt x="371" y="843"/>
                  </a:lnTo>
                  <a:lnTo>
                    <a:pt x="391" y="836"/>
                  </a:lnTo>
                  <a:lnTo>
                    <a:pt x="412" y="831"/>
                  </a:lnTo>
                  <a:lnTo>
                    <a:pt x="434" y="825"/>
                  </a:lnTo>
                  <a:lnTo>
                    <a:pt x="457" y="819"/>
                  </a:lnTo>
                  <a:lnTo>
                    <a:pt x="539" y="802"/>
                  </a:lnTo>
                  <a:lnTo>
                    <a:pt x="619" y="786"/>
                  </a:lnTo>
                  <a:lnTo>
                    <a:pt x="695" y="771"/>
                  </a:lnTo>
                  <a:lnTo>
                    <a:pt x="768" y="760"/>
                  </a:lnTo>
                  <a:lnTo>
                    <a:pt x="838" y="748"/>
                  </a:lnTo>
                  <a:lnTo>
                    <a:pt x="907" y="739"/>
                  </a:lnTo>
                  <a:lnTo>
                    <a:pt x="972" y="731"/>
                  </a:lnTo>
                  <a:lnTo>
                    <a:pt x="1036" y="725"/>
                  </a:lnTo>
                  <a:lnTo>
                    <a:pt x="1077" y="721"/>
                  </a:lnTo>
                  <a:lnTo>
                    <a:pt x="1119" y="714"/>
                  </a:lnTo>
                  <a:lnTo>
                    <a:pt x="1159" y="706"/>
                  </a:lnTo>
                  <a:lnTo>
                    <a:pt x="1198" y="694"/>
                  </a:lnTo>
                  <a:lnTo>
                    <a:pt x="1237" y="682"/>
                  </a:lnTo>
                  <a:lnTo>
                    <a:pt x="1275" y="667"/>
                  </a:lnTo>
                  <a:lnTo>
                    <a:pt x="1311" y="649"/>
                  </a:lnTo>
                  <a:lnTo>
                    <a:pt x="1348" y="631"/>
                  </a:lnTo>
                  <a:lnTo>
                    <a:pt x="1384" y="609"/>
                  </a:lnTo>
                  <a:lnTo>
                    <a:pt x="1419" y="586"/>
                  </a:lnTo>
                  <a:lnTo>
                    <a:pt x="1454" y="561"/>
                  </a:lnTo>
                  <a:lnTo>
                    <a:pt x="1488" y="534"/>
                  </a:lnTo>
                  <a:lnTo>
                    <a:pt x="1521" y="503"/>
                  </a:lnTo>
                  <a:lnTo>
                    <a:pt x="1555" y="470"/>
                  </a:lnTo>
                  <a:lnTo>
                    <a:pt x="1587" y="436"/>
                  </a:lnTo>
                  <a:lnTo>
                    <a:pt x="1620" y="399"/>
                  </a:lnTo>
                  <a:lnTo>
                    <a:pt x="1637" y="379"/>
                  </a:lnTo>
                  <a:lnTo>
                    <a:pt x="1687" y="320"/>
                  </a:lnTo>
                  <a:lnTo>
                    <a:pt x="1738" y="263"/>
                  </a:lnTo>
                  <a:lnTo>
                    <a:pt x="1765" y="235"/>
                  </a:lnTo>
                  <a:lnTo>
                    <a:pt x="1791" y="208"/>
                  </a:lnTo>
                  <a:lnTo>
                    <a:pt x="1819" y="181"/>
                  </a:lnTo>
                  <a:lnTo>
                    <a:pt x="1847" y="156"/>
                  </a:lnTo>
                  <a:lnTo>
                    <a:pt x="1877" y="131"/>
                  </a:lnTo>
                  <a:lnTo>
                    <a:pt x="1907" y="108"/>
                  </a:lnTo>
                  <a:lnTo>
                    <a:pt x="1939" y="86"/>
                  </a:lnTo>
                  <a:lnTo>
                    <a:pt x="1972" y="66"/>
                  </a:lnTo>
                  <a:lnTo>
                    <a:pt x="1989" y="56"/>
                  </a:lnTo>
                  <a:lnTo>
                    <a:pt x="2007" y="47"/>
                  </a:lnTo>
                  <a:lnTo>
                    <a:pt x="2024" y="39"/>
                  </a:lnTo>
                  <a:lnTo>
                    <a:pt x="2042" y="31"/>
                  </a:lnTo>
                  <a:lnTo>
                    <a:pt x="2061" y="23"/>
                  </a:lnTo>
                  <a:lnTo>
                    <a:pt x="2080" y="16"/>
                  </a:lnTo>
                  <a:lnTo>
                    <a:pt x="2100" y="11"/>
                  </a:lnTo>
                  <a:lnTo>
                    <a:pt x="2119" y="4"/>
                  </a:lnTo>
                  <a:lnTo>
                    <a:pt x="2129" y="4"/>
                  </a:lnTo>
                  <a:lnTo>
                    <a:pt x="2132" y="4"/>
                  </a:lnTo>
                  <a:lnTo>
                    <a:pt x="2158" y="1"/>
                  </a:lnTo>
                  <a:lnTo>
                    <a:pt x="2184" y="0"/>
                  </a:lnTo>
                  <a:lnTo>
                    <a:pt x="2211" y="0"/>
                  </a:lnTo>
                  <a:lnTo>
                    <a:pt x="2236" y="1"/>
                  </a:lnTo>
                  <a:lnTo>
                    <a:pt x="2261" y="5"/>
                  </a:lnTo>
                  <a:lnTo>
                    <a:pt x="2287" y="8"/>
                  </a:lnTo>
                  <a:lnTo>
                    <a:pt x="2312" y="14"/>
                  </a:lnTo>
                  <a:lnTo>
                    <a:pt x="2337" y="21"/>
                  </a:lnTo>
                  <a:lnTo>
                    <a:pt x="2361" y="29"/>
                  </a:lnTo>
                  <a:lnTo>
                    <a:pt x="2385" y="38"/>
                  </a:lnTo>
                  <a:lnTo>
                    <a:pt x="2409" y="48"/>
                  </a:lnTo>
                  <a:lnTo>
                    <a:pt x="2433" y="60"/>
                  </a:lnTo>
                  <a:lnTo>
                    <a:pt x="2456" y="74"/>
                  </a:lnTo>
                  <a:lnTo>
                    <a:pt x="2479" y="87"/>
                  </a:lnTo>
                  <a:lnTo>
                    <a:pt x="2502" y="103"/>
                  </a:lnTo>
                  <a:lnTo>
                    <a:pt x="2525" y="121"/>
                  </a:lnTo>
                  <a:lnTo>
                    <a:pt x="2549" y="140"/>
                  </a:lnTo>
                  <a:lnTo>
                    <a:pt x="2573" y="159"/>
                  </a:lnTo>
                  <a:lnTo>
                    <a:pt x="2597" y="177"/>
                  </a:lnTo>
                  <a:lnTo>
                    <a:pt x="2623" y="194"/>
                  </a:lnTo>
                  <a:lnTo>
                    <a:pt x="2657" y="220"/>
                  </a:lnTo>
                  <a:lnTo>
                    <a:pt x="2693" y="247"/>
                  </a:lnTo>
                  <a:lnTo>
                    <a:pt x="2727" y="274"/>
                  </a:lnTo>
                  <a:lnTo>
                    <a:pt x="2761" y="302"/>
                  </a:lnTo>
                  <a:lnTo>
                    <a:pt x="2780" y="318"/>
                  </a:lnTo>
                  <a:lnTo>
                    <a:pt x="2799" y="335"/>
                  </a:lnTo>
                  <a:lnTo>
                    <a:pt x="2819" y="351"/>
                  </a:lnTo>
                  <a:lnTo>
                    <a:pt x="2838" y="367"/>
                  </a:lnTo>
                  <a:lnTo>
                    <a:pt x="2875" y="397"/>
                  </a:lnTo>
                  <a:lnTo>
                    <a:pt x="2912" y="428"/>
                  </a:lnTo>
                  <a:lnTo>
                    <a:pt x="2947" y="460"/>
                  </a:lnTo>
                  <a:lnTo>
                    <a:pt x="2984" y="491"/>
                  </a:lnTo>
                  <a:lnTo>
                    <a:pt x="3020" y="524"/>
                  </a:lnTo>
                  <a:lnTo>
                    <a:pt x="3054" y="558"/>
                  </a:lnTo>
                  <a:lnTo>
                    <a:pt x="3088" y="592"/>
                  </a:lnTo>
                  <a:lnTo>
                    <a:pt x="3121" y="626"/>
                  </a:lnTo>
                  <a:lnTo>
                    <a:pt x="3162" y="673"/>
                  </a:lnTo>
                  <a:lnTo>
                    <a:pt x="3201" y="722"/>
                  </a:lnTo>
                  <a:lnTo>
                    <a:pt x="3240" y="771"/>
                  </a:lnTo>
                  <a:lnTo>
                    <a:pt x="3277" y="820"/>
                  </a:lnTo>
                  <a:lnTo>
                    <a:pt x="3311" y="871"/>
                  </a:lnTo>
                  <a:lnTo>
                    <a:pt x="3345" y="921"/>
                  </a:lnTo>
                  <a:lnTo>
                    <a:pt x="3377" y="972"/>
                  </a:lnTo>
                  <a:lnTo>
                    <a:pt x="3408" y="1023"/>
                  </a:lnTo>
                  <a:lnTo>
                    <a:pt x="3438" y="1074"/>
                  </a:lnTo>
                  <a:lnTo>
                    <a:pt x="3468" y="1125"/>
                  </a:lnTo>
                  <a:lnTo>
                    <a:pt x="3496" y="1176"/>
                  </a:lnTo>
                  <a:lnTo>
                    <a:pt x="3522" y="1226"/>
                  </a:lnTo>
                  <a:lnTo>
                    <a:pt x="3572" y="1326"/>
                  </a:lnTo>
                  <a:lnTo>
                    <a:pt x="3620" y="1422"/>
                  </a:lnTo>
                  <a:lnTo>
                    <a:pt x="3640" y="1468"/>
                  </a:lnTo>
                  <a:lnTo>
                    <a:pt x="3661" y="1514"/>
                  </a:lnTo>
                  <a:lnTo>
                    <a:pt x="3679" y="1561"/>
                  </a:lnTo>
                  <a:lnTo>
                    <a:pt x="3696" y="1609"/>
                  </a:lnTo>
                  <a:lnTo>
                    <a:pt x="3714" y="1658"/>
                  </a:lnTo>
                  <a:lnTo>
                    <a:pt x="3728" y="1707"/>
                  </a:lnTo>
                  <a:lnTo>
                    <a:pt x="3742" y="1757"/>
                  </a:lnTo>
                  <a:lnTo>
                    <a:pt x="3755" y="1809"/>
                  </a:lnTo>
                  <a:lnTo>
                    <a:pt x="3766" y="1861"/>
                  </a:lnTo>
                  <a:lnTo>
                    <a:pt x="3778" y="1914"/>
                  </a:lnTo>
                  <a:lnTo>
                    <a:pt x="3787" y="1968"/>
                  </a:lnTo>
                  <a:lnTo>
                    <a:pt x="3795" y="2023"/>
                  </a:lnTo>
                  <a:lnTo>
                    <a:pt x="3803" y="2080"/>
                  </a:lnTo>
                  <a:lnTo>
                    <a:pt x="3809" y="2136"/>
                  </a:lnTo>
                  <a:lnTo>
                    <a:pt x="3813" y="2194"/>
                  </a:lnTo>
                  <a:lnTo>
                    <a:pt x="3818" y="2254"/>
                  </a:lnTo>
                  <a:lnTo>
                    <a:pt x="3819" y="2287"/>
                  </a:lnTo>
                  <a:lnTo>
                    <a:pt x="3821" y="2322"/>
                  </a:lnTo>
                  <a:lnTo>
                    <a:pt x="3823" y="2356"/>
                  </a:lnTo>
                  <a:lnTo>
                    <a:pt x="3825" y="2390"/>
                  </a:lnTo>
                  <a:lnTo>
                    <a:pt x="3826" y="2425"/>
                  </a:lnTo>
                  <a:lnTo>
                    <a:pt x="3827" y="2459"/>
                  </a:lnTo>
                  <a:lnTo>
                    <a:pt x="3828" y="2494"/>
                  </a:lnTo>
                  <a:lnTo>
                    <a:pt x="3831" y="2528"/>
                  </a:lnTo>
                  <a:lnTo>
                    <a:pt x="3833" y="2589"/>
                  </a:lnTo>
                  <a:lnTo>
                    <a:pt x="3835" y="2650"/>
                  </a:lnTo>
                  <a:lnTo>
                    <a:pt x="3837" y="2712"/>
                  </a:lnTo>
                  <a:lnTo>
                    <a:pt x="3841" y="2772"/>
                  </a:lnTo>
                  <a:lnTo>
                    <a:pt x="3844" y="2834"/>
                  </a:lnTo>
                  <a:lnTo>
                    <a:pt x="3849" y="2896"/>
                  </a:lnTo>
                  <a:lnTo>
                    <a:pt x="3854" y="2957"/>
                  </a:lnTo>
                  <a:lnTo>
                    <a:pt x="3859" y="3018"/>
                  </a:lnTo>
                  <a:lnTo>
                    <a:pt x="3860" y="3036"/>
                  </a:lnTo>
                  <a:lnTo>
                    <a:pt x="3864" y="3055"/>
                  </a:lnTo>
                  <a:lnTo>
                    <a:pt x="3866" y="3072"/>
                  </a:lnTo>
                  <a:lnTo>
                    <a:pt x="3870" y="3088"/>
                  </a:lnTo>
                  <a:lnTo>
                    <a:pt x="3874" y="3105"/>
                  </a:lnTo>
                  <a:lnTo>
                    <a:pt x="3879" y="3121"/>
                  </a:lnTo>
                  <a:lnTo>
                    <a:pt x="3884" y="3136"/>
                  </a:lnTo>
                  <a:lnTo>
                    <a:pt x="3889" y="3151"/>
                  </a:lnTo>
                  <a:lnTo>
                    <a:pt x="3896" y="3166"/>
                  </a:lnTo>
                  <a:lnTo>
                    <a:pt x="3903" y="3180"/>
                  </a:lnTo>
                  <a:lnTo>
                    <a:pt x="3910" y="3193"/>
                  </a:lnTo>
                  <a:lnTo>
                    <a:pt x="3918" y="3206"/>
                  </a:lnTo>
                  <a:lnTo>
                    <a:pt x="3926" y="3219"/>
                  </a:lnTo>
                  <a:lnTo>
                    <a:pt x="3935" y="3231"/>
                  </a:lnTo>
                  <a:lnTo>
                    <a:pt x="3944" y="3243"/>
                  </a:lnTo>
                  <a:lnTo>
                    <a:pt x="3953" y="3254"/>
                  </a:lnTo>
                  <a:lnTo>
                    <a:pt x="3964" y="3266"/>
                  </a:lnTo>
                  <a:lnTo>
                    <a:pt x="3975" y="3276"/>
                  </a:lnTo>
                  <a:lnTo>
                    <a:pt x="3987" y="3285"/>
                  </a:lnTo>
                  <a:lnTo>
                    <a:pt x="3998" y="3295"/>
                  </a:lnTo>
                  <a:lnTo>
                    <a:pt x="4011" y="3305"/>
                  </a:lnTo>
                  <a:lnTo>
                    <a:pt x="4023" y="3313"/>
                  </a:lnTo>
                  <a:lnTo>
                    <a:pt x="4037" y="3321"/>
                  </a:lnTo>
                  <a:lnTo>
                    <a:pt x="4051" y="3329"/>
                  </a:lnTo>
                  <a:lnTo>
                    <a:pt x="4065" y="3336"/>
                  </a:lnTo>
                  <a:lnTo>
                    <a:pt x="4080" y="3342"/>
                  </a:lnTo>
                  <a:lnTo>
                    <a:pt x="4096" y="3348"/>
                  </a:lnTo>
                  <a:lnTo>
                    <a:pt x="4112" y="3354"/>
                  </a:lnTo>
                  <a:lnTo>
                    <a:pt x="4128" y="3360"/>
                  </a:lnTo>
                  <a:lnTo>
                    <a:pt x="4145" y="3364"/>
                  </a:lnTo>
                  <a:lnTo>
                    <a:pt x="4162" y="3369"/>
                  </a:lnTo>
                  <a:lnTo>
                    <a:pt x="4180" y="3372"/>
                  </a:lnTo>
                  <a:lnTo>
                    <a:pt x="4258" y="3388"/>
                  </a:lnTo>
                  <a:lnTo>
                    <a:pt x="4336" y="3406"/>
                  </a:lnTo>
                  <a:lnTo>
                    <a:pt x="4375" y="3415"/>
                  </a:lnTo>
                  <a:lnTo>
                    <a:pt x="4414" y="3424"/>
                  </a:lnTo>
                  <a:lnTo>
                    <a:pt x="4452" y="3434"/>
                  </a:lnTo>
                  <a:lnTo>
                    <a:pt x="4490" y="3446"/>
                  </a:lnTo>
                  <a:lnTo>
                    <a:pt x="4528" y="3457"/>
                  </a:lnTo>
                  <a:lnTo>
                    <a:pt x="4566" y="3470"/>
                  </a:lnTo>
                  <a:lnTo>
                    <a:pt x="4603" y="3484"/>
                  </a:lnTo>
                  <a:lnTo>
                    <a:pt x="4639" y="3498"/>
                  </a:lnTo>
                  <a:lnTo>
                    <a:pt x="4676" y="3514"/>
                  </a:lnTo>
                  <a:lnTo>
                    <a:pt x="4713" y="3531"/>
                  </a:lnTo>
                  <a:lnTo>
                    <a:pt x="4748" y="3549"/>
                  </a:lnTo>
                  <a:lnTo>
                    <a:pt x="4784" y="3568"/>
                  </a:lnTo>
                  <a:lnTo>
                    <a:pt x="4811" y="3584"/>
                  </a:lnTo>
                  <a:lnTo>
                    <a:pt x="4839" y="3602"/>
                  </a:lnTo>
                  <a:lnTo>
                    <a:pt x="4864" y="3619"/>
                  </a:lnTo>
                  <a:lnTo>
                    <a:pt x="4889" y="3636"/>
                  </a:lnTo>
                  <a:lnTo>
                    <a:pt x="4915" y="3654"/>
                  </a:lnTo>
                  <a:lnTo>
                    <a:pt x="4938" y="3673"/>
                  </a:lnTo>
                  <a:lnTo>
                    <a:pt x="4959" y="3691"/>
                  </a:lnTo>
                  <a:lnTo>
                    <a:pt x="4981" y="3709"/>
                  </a:lnTo>
                  <a:lnTo>
                    <a:pt x="5002" y="3729"/>
                  </a:lnTo>
                  <a:lnTo>
                    <a:pt x="5021" y="3748"/>
                  </a:lnTo>
                  <a:lnTo>
                    <a:pt x="5040" y="3768"/>
                  </a:lnTo>
                  <a:lnTo>
                    <a:pt x="5057" y="3789"/>
                  </a:lnTo>
                  <a:lnTo>
                    <a:pt x="5074" y="3809"/>
                  </a:lnTo>
                  <a:lnTo>
                    <a:pt x="5090" y="3830"/>
                  </a:lnTo>
                  <a:lnTo>
                    <a:pt x="5105" y="3851"/>
                  </a:lnTo>
                  <a:lnTo>
                    <a:pt x="5119" y="3872"/>
                  </a:lnTo>
                  <a:lnTo>
                    <a:pt x="5131" y="3894"/>
                  </a:lnTo>
                  <a:lnTo>
                    <a:pt x="5144" y="3917"/>
                  </a:lnTo>
                  <a:lnTo>
                    <a:pt x="5154" y="3940"/>
                  </a:lnTo>
                  <a:lnTo>
                    <a:pt x="5165" y="3963"/>
                  </a:lnTo>
                  <a:lnTo>
                    <a:pt x="5174" y="3986"/>
                  </a:lnTo>
                  <a:lnTo>
                    <a:pt x="5183" y="4010"/>
                  </a:lnTo>
                  <a:lnTo>
                    <a:pt x="5190" y="4034"/>
                  </a:lnTo>
                  <a:lnTo>
                    <a:pt x="5197" y="4058"/>
                  </a:lnTo>
                  <a:lnTo>
                    <a:pt x="5203" y="4083"/>
                  </a:lnTo>
                  <a:lnTo>
                    <a:pt x="5207" y="4109"/>
                  </a:lnTo>
                  <a:lnTo>
                    <a:pt x="5211" y="4135"/>
                  </a:lnTo>
                  <a:lnTo>
                    <a:pt x="5214" y="4161"/>
                  </a:lnTo>
                  <a:lnTo>
                    <a:pt x="5216" y="4188"/>
                  </a:lnTo>
                  <a:lnTo>
                    <a:pt x="5217" y="4214"/>
                  </a:lnTo>
                  <a:lnTo>
                    <a:pt x="5217" y="4242"/>
                  </a:lnTo>
                  <a:lnTo>
                    <a:pt x="5216" y="4269"/>
                  </a:lnTo>
                  <a:lnTo>
                    <a:pt x="5215" y="4299"/>
                  </a:lnTo>
                  <a:lnTo>
                    <a:pt x="5212" y="4328"/>
                  </a:lnTo>
                  <a:lnTo>
                    <a:pt x="5207" y="4356"/>
                  </a:lnTo>
                  <a:lnTo>
                    <a:pt x="5203" y="4383"/>
                  </a:lnTo>
                  <a:lnTo>
                    <a:pt x="5196" y="4409"/>
                  </a:lnTo>
                  <a:lnTo>
                    <a:pt x="5188" y="4434"/>
                  </a:lnTo>
                  <a:lnTo>
                    <a:pt x="5180" y="4458"/>
                  </a:lnTo>
                  <a:lnTo>
                    <a:pt x="5169" y="4481"/>
                  </a:lnTo>
                  <a:lnTo>
                    <a:pt x="5158" y="4503"/>
                  </a:lnTo>
                  <a:lnTo>
                    <a:pt x="5146" y="4525"/>
                  </a:lnTo>
                  <a:lnTo>
                    <a:pt x="5133" y="4544"/>
                  </a:lnTo>
                  <a:lnTo>
                    <a:pt x="5119" y="4564"/>
                  </a:lnTo>
                  <a:lnTo>
                    <a:pt x="5104" y="4581"/>
                  </a:lnTo>
                  <a:lnTo>
                    <a:pt x="5087" y="4598"/>
                  </a:lnTo>
                  <a:lnTo>
                    <a:pt x="5069" y="4613"/>
                  </a:lnTo>
                  <a:lnTo>
                    <a:pt x="5051" y="4628"/>
                  </a:lnTo>
                  <a:lnTo>
                    <a:pt x="5038" y="4636"/>
                  </a:lnTo>
                  <a:lnTo>
                    <a:pt x="5026" y="4644"/>
                  </a:lnTo>
                  <a:lnTo>
                    <a:pt x="5013" y="4652"/>
                  </a:lnTo>
                  <a:lnTo>
                    <a:pt x="4999" y="4658"/>
                  </a:lnTo>
                  <a:lnTo>
                    <a:pt x="4987" y="4665"/>
                  </a:lnTo>
                  <a:lnTo>
                    <a:pt x="4972" y="4671"/>
                  </a:lnTo>
                  <a:lnTo>
                    <a:pt x="4958" y="4676"/>
                  </a:lnTo>
                  <a:lnTo>
                    <a:pt x="4943" y="4681"/>
                  </a:lnTo>
                  <a:lnTo>
                    <a:pt x="4928" y="4684"/>
                  </a:lnTo>
                  <a:lnTo>
                    <a:pt x="4913" y="4688"/>
                  </a:lnTo>
                  <a:lnTo>
                    <a:pt x="4899" y="4691"/>
                  </a:lnTo>
                  <a:lnTo>
                    <a:pt x="4882" y="4694"/>
                  </a:lnTo>
                  <a:lnTo>
                    <a:pt x="4850" y="4697"/>
                  </a:lnTo>
                  <a:lnTo>
                    <a:pt x="4817" y="469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9" name="Freeform 57">
              <a:extLst>
                <a:ext uri="{FF2B5EF4-FFF2-40B4-BE49-F238E27FC236}">
                  <a16:creationId xmlns:a16="http://schemas.microsoft.com/office/drawing/2014/main" id="{B9BA0C30-401D-4298-9413-2A5E6C7CDAB5}"/>
                </a:ext>
              </a:extLst>
            </p:cNvPr>
            <p:cNvSpPr>
              <a:spLocks noEditPoints="1"/>
            </p:cNvSpPr>
            <p:nvPr userDrawn="1"/>
          </p:nvSpPr>
          <p:spPr bwMode="auto">
            <a:xfrm>
              <a:off x="4141891" y="2875335"/>
              <a:ext cx="600192" cy="600192"/>
            </a:xfrm>
            <a:custGeom>
              <a:avLst/>
              <a:gdLst>
                <a:gd name="T0" fmla="*/ 407 w 902"/>
                <a:gd name="T1" fmla="*/ 54 h 909"/>
                <a:gd name="T2" fmla="*/ 309 w 902"/>
                <a:gd name="T3" fmla="*/ 92 h 909"/>
                <a:gd name="T4" fmla="*/ 225 w 902"/>
                <a:gd name="T5" fmla="*/ 139 h 909"/>
                <a:gd name="T6" fmla="*/ 154 w 902"/>
                <a:gd name="T7" fmla="*/ 197 h 909"/>
                <a:gd name="T8" fmla="*/ 86 w 902"/>
                <a:gd name="T9" fmla="*/ 281 h 909"/>
                <a:gd name="T10" fmla="*/ 60 w 902"/>
                <a:gd name="T11" fmla="*/ 330 h 909"/>
                <a:gd name="T12" fmla="*/ 44 w 902"/>
                <a:gd name="T13" fmla="*/ 381 h 909"/>
                <a:gd name="T14" fmla="*/ 39 w 902"/>
                <a:gd name="T15" fmla="*/ 430 h 909"/>
                <a:gd name="T16" fmla="*/ 44 w 902"/>
                <a:gd name="T17" fmla="*/ 479 h 909"/>
                <a:gd name="T18" fmla="*/ 60 w 902"/>
                <a:gd name="T19" fmla="*/ 527 h 909"/>
                <a:gd name="T20" fmla="*/ 86 w 902"/>
                <a:gd name="T21" fmla="*/ 574 h 909"/>
                <a:gd name="T22" fmla="*/ 123 w 902"/>
                <a:gd name="T23" fmla="*/ 620 h 909"/>
                <a:gd name="T24" fmla="*/ 250 w 902"/>
                <a:gd name="T25" fmla="*/ 729 h 909"/>
                <a:gd name="T26" fmla="*/ 396 w 902"/>
                <a:gd name="T27" fmla="*/ 807 h 909"/>
                <a:gd name="T28" fmla="*/ 561 w 902"/>
                <a:gd name="T29" fmla="*/ 853 h 909"/>
                <a:gd name="T30" fmla="*/ 745 w 902"/>
                <a:gd name="T31" fmla="*/ 869 h 909"/>
                <a:gd name="T32" fmla="*/ 786 w 902"/>
                <a:gd name="T33" fmla="*/ 864 h 909"/>
                <a:gd name="T34" fmla="*/ 826 w 902"/>
                <a:gd name="T35" fmla="*/ 838 h 909"/>
                <a:gd name="T36" fmla="*/ 855 w 902"/>
                <a:gd name="T37" fmla="*/ 796 h 909"/>
                <a:gd name="T38" fmla="*/ 863 w 902"/>
                <a:gd name="T39" fmla="*/ 745 h 909"/>
                <a:gd name="T40" fmla="*/ 830 w 902"/>
                <a:gd name="T41" fmla="*/ 541 h 909"/>
                <a:gd name="T42" fmla="*/ 775 w 902"/>
                <a:gd name="T43" fmla="*/ 295 h 909"/>
                <a:gd name="T44" fmla="*/ 727 w 902"/>
                <a:gd name="T45" fmla="*/ 167 h 909"/>
                <a:gd name="T46" fmla="*/ 669 w 902"/>
                <a:gd name="T47" fmla="*/ 100 h 909"/>
                <a:gd name="T48" fmla="*/ 591 w 902"/>
                <a:gd name="T49" fmla="*/ 56 h 909"/>
                <a:gd name="T50" fmla="*/ 495 w 902"/>
                <a:gd name="T51" fmla="*/ 39 h 909"/>
                <a:gd name="T52" fmla="*/ 695 w 902"/>
                <a:gd name="T53" fmla="*/ 908 h 909"/>
                <a:gd name="T54" fmla="*/ 508 w 902"/>
                <a:gd name="T55" fmla="*/ 883 h 909"/>
                <a:gd name="T56" fmla="*/ 401 w 902"/>
                <a:gd name="T57" fmla="*/ 851 h 909"/>
                <a:gd name="T58" fmla="*/ 320 w 902"/>
                <a:gd name="T59" fmla="*/ 817 h 909"/>
                <a:gd name="T60" fmla="*/ 246 w 902"/>
                <a:gd name="T61" fmla="*/ 773 h 909"/>
                <a:gd name="T62" fmla="*/ 175 w 902"/>
                <a:gd name="T63" fmla="*/ 722 h 909"/>
                <a:gd name="T64" fmla="*/ 110 w 902"/>
                <a:gd name="T65" fmla="*/ 663 h 909"/>
                <a:gd name="T66" fmla="*/ 62 w 902"/>
                <a:gd name="T67" fmla="*/ 609 h 909"/>
                <a:gd name="T68" fmla="*/ 30 w 902"/>
                <a:gd name="T69" fmla="*/ 556 h 909"/>
                <a:gd name="T70" fmla="*/ 9 w 902"/>
                <a:gd name="T71" fmla="*/ 501 h 909"/>
                <a:gd name="T72" fmla="*/ 0 w 902"/>
                <a:gd name="T73" fmla="*/ 445 h 909"/>
                <a:gd name="T74" fmla="*/ 3 w 902"/>
                <a:gd name="T75" fmla="*/ 389 h 909"/>
                <a:gd name="T76" fmla="*/ 17 w 902"/>
                <a:gd name="T77" fmla="*/ 331 h 909"/>
                <a:gd name="T78" fmla="*/ 44 w 902"/>
                <a:gd name="T79" fmla="*/ 275 h 909"/>
                <a:gd name="T80" fmla="*/ 82 w 902"/>
                <a:gd name="T81" fmla="*/ 219 h 909"/>
                <a:gd name="T82" fmla="*/ 144 w 902"/>
                <a:gd name="T83" fmla="*/ 152 h 909"/>
                <a:gd name="T84" fmla="*/ 223 w 902"/>
                <a:gd name="T85" fmla="*/ 93 h 909"/>
                <a:gd name="T86" fmla="*/ 316 w 902"/>
                <a:gd name="T87" fmla="*/ 46 h 909"/>
                <a:gd name="T88" fmla="*/ 424 w 902"/>
                <a:gd name="T89" fmla="*/ 8 h 909"/>
                <a:gd name="T90" fmla="*/ 496 w 902"/>
                <a:gd name="T91" fmla="*/ 0 h 909"/>
                <a:gd name="T92" fmla="*/ 605 w 902"/>
                <a:gd name="T93" fmla="*/ 19 h 909"/>
                <a:gd name="T94" fmla="*/ 694 w 902"/>
                <a:gd name="T95" fmla="*/ 70 h 909"/>
                <a:gd name="T96" fmla="*/ 761 w 902"/>
                <a:gd name="T97" fmla="*/ 148 h 909"/>
                <a:gd name="T98" fmla="*/ 812 w 902"/>
                <a:gd name="T99" fmla="*/ 284 h 909"/>
                <a:gd name="T100" fmla="*/ 867 w 902"/>
                <a:gd name="T101" fmla="*/ 533 h 909"/>
                <a:gd name="T102" fmla="*/ 902 w 902"/>
                <a:gd name="T103" fmla="*/ 744 h 909"/>
                <a:gd name="T104" fmla="*/ 892 w 902"/>
                <a:gd name="T105" fmla="*/ 811 h 909"/>
                <a:gd name="T106" fmla="*/ 854 w 902"/>
                <a:gd name="T107" fmla="*/ 867 h 909"/>
                <a:gd name="T108" fmla="*/ 799 w 902"/>
                <a:gd name="T109" fmla="*/ 900 h 909"/>
                <a:gd name="T110" fmla="*/ 745 w 902"/>
                <a:gd name="T111"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909">
                  <a:moveTo>
                    <a:pt x="463" y="39"/>
                  </a:moveTo>
                  <a:lnTo>
                    <a:pt x="463" y="39"/>
                  </a:lnTo>
                  <a:lnTo>
                    <a:pt x="434" y="46"/>
                  </a:lnTo>
                  <a:lnTo>
                    <a:pt x="407" y="54"/>
                  </a:lnTo>
                  <a:lnTo>
                    <a:pt x="381" y="63"/>
                  </a:lnTo>
                  <a:lnTo>
                    <a:pt x="356" y="71"/>
                  </a:lnTo>
                  <a:lnTo>
                    <a:pt x="332" y="81"/>
                  </a:lnTo>
                  <a:lnTo>
                    <a:pt x="309" y="92"/>
                  </a:lnTo>
                  <a:lnTo>
                    <a:pt x="287" y="102"/>
                  </a:lnTo>
                  <a:lnTo>
                    <a:pt x="265" y="113"/>
                  </a:lnTo>
                  <a:lnTo>
                    <a:pt x="245" y="126"/>
                  </a:lnTo>
                  <a:lnTo>
                    <a:pt x="225" y="139"/>
                  </a:lnTo>
                  <a:lnTo>
                    <a:pt x="206" y="152"/>
                  </a:lnTo>
                  <a:lnTo>
                    <a:pt x="188" y="166"/>
                  </a:lnTo>
                  <a:lnTo>
                    <a:pt x="170" y="181"/>
                  </a:lnTo>
                  <a:lnTo>
                    <a:pt x="154" y="197"/>
                  </a:lnTo>
                  <a:lnTo>
                    <a:pt x="138" y="214"/>
                  </a:lnTo>
                  <a:lnTo>
                    <a:pt x="123" y="232"/>
                  </a:lnTo>
                  <a:lnTo>
                    <a:pt x="103" y="256"/>
                  </a:lnTo>
                  <a:lnTo>
                    <a:pt x="86" y="281"/>
                  </a:lnTo>
                  <a:lnTo>
                    <a:pt x="78" y="293"/>
                  </a:lnTo>
                  <a:lnTo>
                    <a:pt x="71" y="305"/>
                  </a:lnTo>
                  <a:lnTo>
                    <a:pt x="66" y="318"/>
                  </a:lnTo>
                  <a:lnTo>
                    <a:pt x="60" y="330"/>
                  </a:lnTo>
                  <a:lnTo>
                    <a:pt x="55" y="343"/>
                  </a:lnTo>
                  <a:lnTo>
                    <a:pt x="51" y="355"/>
                  </a:lnTo>
                  <a:lnTo>
                    <a:pt x="47" y="368"/>
                  </a:lnTo>
                  <a:lnTo>
                    <a:pt x="44" y="381"/>
                  </a:lnTo>
                  <a:lnTo>
                    <a:pt x="42" y="393"/>
                  </a:lnTo>
                  <a:lnTo>
                    <a:pt x="40" y="406"/>
                  </a:lnTo>
                  <a:lnTo>
                    <a:pt x="39" y="417"/>
                  </a:lnTo>
                  <a:lnTo>
                    <a:pt x="39" y="430"/>
                  </a:lnTo>
                  <a:lnTo>
                    <a:pt x="39" y="443"/>
                  </a:lnTo>
                  <a:lnTo>
                    <a:pt x="40" y="455"/>
                  </a:lnTo>
                  <a:lnTo>
                    <a:pt x="42" y="467"/>
                  </a:lnTo>
                  <a:lnTo>
                    <a:pt x="44" y="479"/>
                  </a:lnTo>
                  <a:lnTo>
                    <a:pt x="47" y="491"/>
                  </a:lnTo>
                  <a:lnTo>
                    <a:pt x="51" y="503"/>
                  </a:lnTo>
                  <a:lnTo>
                    <a:pt x="55" y="516"/>
                  </a:lnTo>
                  <a:lnTo>
                    <a:pt x="60" y="527"/>
                  </a:lnTo>
                  <a:lnTo>
                    <a:pt x="66" y="539"/>
                  </a:lnTo>
                  <a:lnTo>
                    <a:pt x="72" y="552"/>
                  </a:lnTo>
                  <a:lnTo>
                    <a:pt x="79" y="563"/>
                  </a:lnTo>
                  <a:lnTo>
                    <a:pt x="86" y="574"/>
                  </a:lnTo>
                  <a:lnTo>
                    <a:pt x="94" y="586"/>
                  </a:lnTo>
                  <a:lnTo>
                    <a:pt x="103" y="597"/>
                  </a:lnTo>
                  <a:lnTo>
                    <a:pt x="113" y="609"/>
                  </a:lnTo>
                  <a:lnTo>
                    <a:pt x="123" y="620"/>
                  </a:lnTo>
                  <a:lnTo>
                    <a:pt x="153" y="650"/>
                  </a:lnTo>
                  <a:lnTo>
                    <a:pt x="184" y="678"/>
                  </a:lnTo>
                  <a:lnTo>
                    <a:pt x="216" y="704"/>
                  </a:lnTo>
                  <a:lnTo>
                    <a:pt x="250" y="729"/>
                  </a:lnTo>
                  <a:lnTo>
                    <a:pt x="285" y="751"/>
                  </a:lnTo>
                  <a:lnTo>
                    <a:pt x="320" y="772"/>
                  </a:lnTo>
                  <a:lnTo>
                    <a:pt x="358" y="790"/>
                  </a:lnTo>
                  <a:lnTo>
                    <a:pt x="396" y="807"/>
                  </a:lnTo>
                  <a:lnTo>
                    <a:pt x="435" y="821"/>
                  </a:lnTo>
                  <a:lnTo>
                    <a:pt x="476" y="834"/>
                  </a:lnTo>
                  <a:lnTo>
                    <a:pt x="518" y="845"/>
                  </a:lnTo>
                  <a:lnTo>
                    <a:pt x="561" y="853"/>
                  </a:lnTo>
                  <a:lnTo>
                    <a:pt x="605" y="860"/>
                  </a:lnTo>
                  <a:lnTo>
                    <a:pt x="651" y="866"/>
                  </a:lnTo>
                  <a:lnTo>
                    <a:pt x="698" y="868"/>
                  </a:lnTo>
                  <a:lnTo>
                    <a:pt x="745" y="869"/>
                  </a:lnTo>
                  <a:lnTo>
                    <a:pt x="750" y="869"/>
                  </a:lnTo>
                  <a:lnTo>
                    <a:pt x="763" y="869"/>
                  </a:lnTo>
                  <a:lnTo>
                    <a:pt x="775" y="867"/>
                  </a:lnTo>
                  <a:lnTo>
                    <a:pt x="786" y="864"/>
                  </a:lnTo>
                  <a:lnTo>
                    <a:pt x="796" y="859"/>
                  </a:lnTo>
                  <a:lnTo>
                    <a:pt x="807" y="853"/>
                  </a:lnTo>
                  <a:lnTo>
                    <a:pt x="817" y="846"/>
                  </a:lnTo>
                  <a:lnTo>
                    <a:pt x="826" y="838"/>
                  </a:lnTo>
                  <a:lnTo>
                    <a:pt x="834" y="829"/>
                  </a:lnTo>
                  <a:lnTo>
                    <a:pt x="842" y="819"/>
                  </a:lnTo>
                  <a:lnTo>
                    <a:pt x="849" y="807"/>
                  </a:lnTo>
                  <a:lnTo>
                    <a:pt x="855" y="796"/>
                  </a:lnTo>
                  <a:lnTo>
                    <a:pt x="858" y="784"/>
                  </a:lnTo>
                  <a:lnTo>
                    <a:pt x="862" y="772"/>
                  </a:lnTo>
                  <a:lnTo>
                    <a:pt x="863" y="759"/>
                  </a:lnTo>
                  <a:lnTo>
                    <a:pt x="863" y="745"/>
                  </a:lnTo>
                  <a:lnTo>
                    <a:pt x="862" y="733"/>
                  </a:lnTo>
                  <a:lnTo>
                    <a:pt x="851" y="669"/>
                  </a:lnTo>
                  <a:lnTo>
                    <a:pt x="841" y="604"/>
                  </a:lnTo>
                  <a:lnTo>
                    <a:pt x="830" y="541"/>
                  </a:lnTo>
                  <a:lnTo>
                    <a:pt x="817" y="478"/>
                  </a:lnTo>
                  <a:lnTo>
                    <a:pt x="804" y="416"/>
                  </a:lnTo>
                  <a:lnTo>
                    <a:pt x="791" y="355"/>
                  </a:lnTo>
                  <a:lnTo>
                    <a:pt x="775" y="295"/>
                  </a:lnTo>
                  <a:lnTo>
                    <a:pt x="756" y="235"/>
                  </a:lnTo>
                  <a:lnTo>
                    <a:pt x="748" y="211"/>
                  </a:lnTo>
                  <a:lnTo>
                    <a:pt x="739" y="189"/>
                  </a:lnTo>
                  <a:lnTo>
                    <a:pt x="727" y="167"/>
                  </a:lnTo>
                  <a:lnTo>
                    <a:pt x="715" y="148"/>
                  </a:lnTo>
                  <a:lnTo>
                    <a:pt x="701" y="131"/>
                  </a:lnTo>
                  <a:lnTo>
                    <a:pt x="686" y="113"/>
                  </a:lnTo>
                  <a:lnTo>
                    <a:pt x="669" y="100"/>
                  </a:lnTo>
                  <a:lnTo>
                    <a:pt x="652" y="86"/>
                  </a:lnTo>
                  <a:lnTo>
                    <a:pt x="632" y="74"/>
                  </a:lnTo>
                  <a:lnTo>
                    <a:pt x="613" y="64"/>
                  </a:lnTo>
                  <a:lnTo>
                    <a:pt x="591" y="56"/>
                  </a:lnTo>
                  <a:lnTo>
                    <a:pt x="568" y="49"/>
                  </a:lnTo>
                  <a:lnTo>
                    <a:pt x="545" y="45"/>
                  </a:lnTo>
                  <a:lnTo>
                    <a:pt x="520" y="41"/>
                  </a:lnTo>
                  <a:lnTo>
                    <a:pt x="495" y="39"/>
                  </a:lnTo>
                  <a:lnTo>
                    <a:pt x="468" y="40"/>
                  </a:lnTo>
                  <a:lnTo>
                    <a:pt x="463" y="39"/>
                  </a:lnTo>
                  <a:close/>
                  <a:moveTo>
                    <a:pt x="745" y="909"/>
                  </a:moveTo>
                  <a:lnTo>
                    <a:pt x="695" y="908"/>
                  </a:lnTo>
                  <a:lnTo>
                    <a:pt x="646" y="905"/>
                  </a:lnTo>
                  <a:lnTo>
                    <a:pt x="599" y="899"/>
                  </a:lnTo>
                  <a:lnTo>
                    <a:pt x="553" y="892"/>
                  </a:lnTo>
                  <a:lnTo>
                    <a:pt x="508" y="883"/>
                  </a:lnTo>
                  <a:lnTo>
                    <a:pt x="464" y="872"/>
                  </a:lnTo>
                  <a:lnTo>
                    <a:pt x="443" y="866"/>
                  </a:lnTo>
                  <a:lnTo>
                    <a:pt x="421" y="859"/>
                  </a:lnTo>
                  <a:lnTo>
                    <a:pt x="401" y="851"/>
                  </a:lnTo>
                  <a:lnTo>
                    <a:pt x="380" y="843"/>
                  </a:lnTo>
                  <a:lnTo>
                    <a:pt x="360" y="835"/>
                  </a:lnTo>
                  <a:lnTo>
                    <a:pt x="340" y="826"/>
                  </a:lnTo>
                  <a:lnTo>
                    <a:pt x="320" y="817"/>
                  </a:lnTo>
                  <a:lnTo>
                    <a:pt x="301" y="806"/>
                  </a:lnTo>
                  <a:lnTo>
                    <a:pt x="282" y="796"/>
                  </a:lnTo>
                  <a:lnTo>
                    <a:pt x="264" y="784"/>
                  </a:lnTo>
                  <a:lnTo>
                    <a:pt x="246" y="773"/>
                  </a:lnTo>
                  <a:lnTo>
                    <a:pt x="227" y="761"/>
                  </a:lnTo>
                  <a:lnTo>
                    <a:pt x="209" y="749"/>
                  </a:lnTo>
                  <a:lnTo>
                    <a:pt x="192" y="736"/>
                  </a:lnTo>
                  <a:lnTo>
                    <a:pt x="175" y="722"/>
                  </a:lnTo>
                  <a:lnTo>
                    <a:pt x="159" y="709"/>
                  </a:lnTo>
                  <a:lnTo>
                    <a:pt x="141" y="694"/>
                  </a:lnTo>
                  <a:lnTo>
                    <a:pt x="125" y="679"/>
                  </a:lnTo>
                  <a:lnTo>
                    <a:pt x="110" y="663"/>
                  </a:lnTo>
                  <a:lnTo>
                    <a:pt x="94" y="647"/>
                  </a:lnTo>
                  <a:lnTo>
                    <a:pt x="83" y="634"/>
                  </a:lnTo>
                  <a:lnTo>
                    <a:pt x="72" y="622"/>
                  </a:lnTo>
                  <a:lnTo>
                    <a:pt x="62" y="609"/>
                  </a:lnTo>
                  <a:lnTo>
                    <a:pt x="53" y="595"/>
                  </a:lnTo>
                  <a:lnTo>
                    <a:pt x="45" y="583"/>
                  </a:lnTo>
                  <a:lnTo>
                    <a:pt x="37" y="569"/>
                  </a:lnTo>
                  <a:lnTo>
                    <a:pt x="30" y="556"/>
                  </a:lnTo>
                  <a:lnTo>
                    <a:pt x="23" y="542"/>
                  </a:lnTo>
                  <a:lnTo>
                    <a:pt x="19" y="529"/>
                  </a:lnTo>
                  <a:lnTo>
                    <a:pt x="13" y="515"/>
                  </a:lnTo>
                  <a:lnTo>
                    <a:pt x="9" y="501"/>
                  </a:lnTo>
                  <a:lnTo>
                    <a:pt x="6" y="487"/>
                  </a:lnTo>
                  <a:lnTo>
                    <a:pt x="4" y="474"/>
                  </a:lnTo>
                  <a:lnTo>
                    <a:pt x="1" y="459"/>
                  </a:lnTo>
                  <a:lnTo>
                    <a:pt x="0" y="445"/>
                  </a:lnTo>
                  <a:lnTo>
                    <a:pt x="0" y="431"/>
                  </a:lnTo>
                  <a:lnTo>
                    <a:pt x="0" y="417"/>
                  </a:lnTo>
                  <a:lnTo>
                    <a:pt x="1" y="402"/>
                  </a:lnTo>
                  <a:lnTo>
                    <a:pt x="3" y="389"/>
                  </a:lnTo>
                  <a:lnTo>
                    <a:pt x="5" y="375"/>
                  </a:lnTo>
                  <a:lnTo>
                    <a:pt x="8" y="360"/>
                  </a:lnTo>
                  <a:lnTo>
                    <a:pt x="13" y="346"/>
                  </a:lnTo>
                  <a:lnTo>
                    <a:pt x="17" y="331"/>
                  </a:lnTo>
                  <a:lnTo>
                    <a:pt x="23" y="318"/>
                  </a:lnTo>
                  <a:lnTo>
                    <a:pt x="29" y="304"/>
                  </a:lnTo>
                  <a:lnTo>
                    <a:pt x="36" y="289"/>
                  </a:lnTo>
                  <a:lnTo>
                    <a:pt x="44" y="275"/>
                  </a:lnTo>
                  <a:lnTo>
                    <a:pt x="52" y="261"/>
                  </a:lnTo>
                  <a:lnTo>
                    <a:pt x="61" y="248"/>
                  </a:lnTo>
                  <a:lnTo>
                    <a:pt x="70" y="233"/>
                  </a:lnTo>
                  <a:lnTo>
                    <a:pt x="82" y="219"/>
                  </a:lnTo>
                  <a:lnTo>
                    <a:pt x="92" y="205"/>
                  </a:lnTo>
                  <a:lnTo>
                    <a:pt x="109" y="187"/>
                  </a:lnTo>
                  <a:lnTo>
                    <a:pt x="126" y="170"/>
                  </a:lnTo>
                  <a:lnTo>
                    <a:pt x="144" y="152"/>
                  </a:lnTo>
                  <a:lnTo>
                    <a:pt x="162" y="136"/>
                  </a:lnTo>
                  <a:lnTo>
                    <a:pt x="181" y="121"/>
                  </a:lnTo>
                  <a:lnTo>
                    <a:pt x="202" y="107"/>
                  </a:lnTo>
                  <a:lnTo>
                    <a:pt x="223" y="93"/>
                  </a:lnTo>
                  <a:lnTo>
                    <a:pt x="245" y="80"/>
                  </a:lnTo>
                  <a:lnTo>
                    <a:pt x="267" y="68"/>
                  </a:lnTo>
                  <a:lnTo>
                    <a:pt x="290" y="56"/>
                  </a:lnTo>
                  <a:lnTo>
                    <a:pt x="316" y="46"/>
                  </a:lnTo>
                  <a:lnTo>
                    <a:pt x="341" y="35"/>
                  </a:lnTo>
                  <a:lnTo>
                    <a:pt x="367" y="25"/>
                  </a:lnTo>
                  <a:lnTo>
                    <a:pt x="395" y="17"/>
                  </a:lnTo>
                  <a:lnTo>
                    <a:pt x="424" y="8"/>
                  </a:lnTo>
                  <a:lnTo>
                    <a:pt x="453" y="1"/>
                  </a:lnTo>
                  <a:lnTo>
                    <a:pt x="463" y="1"/>
                  </a:lnTo>
                  <a:lnTo>
                    <a:pt x="466" y="0"/>
                  </a:lnTo>
                  <a:lnTo>
                    <a:pt x="496" y="0"/>
                  </a:lnTo>
                  <a:lnTo>
                    <a:pt x="526" y="2"/>
                  </a:lnTo>
                  <a:lnTo>
                    <a:pt x="553" y="6"/>
                  </a:lnTo>
                  <a:lnTo>
                    <a:pt x="580" y="11"/>
                  </a:lnTo>
                  <a:lnTo>
                    <a:pt x="605" y="19"/>
                  </a:lnTo>
                  <a:lnTo>
                    <a:pt x="629" y="30"/>
                  </a:lnTo>
                  <a:lnTo>
                    <a:pt x="652" y="41"/>
                  </a:lnTo>
                  <a:lnTo>
                    <a:pt x="674" y="54"/>
                  </a:lnTo>
                  <a:lnTo>
                    <a:pt x="694" y="70"/>
                  </a:lnTo>
                  <a:lnTo>
                    <a:pt x="713" y="86"/>
                  </a:lnTo>
                  <a:lnTo>
                    <a:pt x="731" y="105"/>
                  </a:lnTo>
                  <a:lnTo>
                    <a:pt x="746" y="125"/>
                  </a:lnTo>
                  <a:lnTo>
                    <a:pt x="761" y="148"/>
                  </a:lnTo>
                  <a:lnTo>
                    <a:pt x="773" y="171"/>
                  </a:lnTo>
                  <a:lnTo>
                    <a:pt x="785" y="196"/>
                  </a:lnTo>
                  <a:lnTo>
                    <a:pt x="794" y="224"/>
                  </a:lnTo>
                  <a:lnTo>
                    <a:pt x="812" y="284"/>
                  </a:lnTo>
                  <a:lnTo>
                    <a:pt x="828" y="345"/>
                  </a:lnTo>
                  <a:lnTo>
                    <a:pt x="842" y="407"/>
                  </a:lnTo>
                  <a:lnTo>
                    <a:pt x="856" y="470"/>
                  </a:lnTo>
                  <a:lnTo>
                    <a:pt x="867" y="533"/>
                  </a:lnTo>
                  <a:lnTo>
                    <a:pt x="879" y="597"/>
                  </a:lnTo>
                  <a:lnTo>
                    <a:pt x="890" y="662"/>
                  </a:lnTo>
                  <a:lnTo>
                    <a:pt x="901" y="726"/>
                  </a:lnTo>
                  <a:lnTo>
                    <a:pt x="902" y="744"/>
                  </a:lnTo>
                  <a:lnTo>
                    <a:pt x="902" y="761"/>
                  </a:lnTo>
                  <a:lnTo>
                    <a:pt x="900" y="779"/>
                  </a:lnTo>
                  <a:lnTo>
                    <a:pt x="896" y="795"/>
                  </a:lnTo>
                  <a:lnTo>
                    <a:pt x="892" y="811"/>
                  </a:lnTo>
                  <a:lnTo>
                    <a:pt x="883" y="827"/>
                  </a:lnTo>
                  <a:lnTo>
                    <a:pt x="875" y="841"/>
                  </a:lnTo>
                  <a:lnTo>
                    <a:pt x="865" y="854"/>
                  </a:lnTo>
                  <a:lnTo>
                    <a:pt x="854" y="867"/>
                  </a:lnTo>
                  <a:lnTo>
                    <a:pt x="841" y="877"/>
                  </a:lnTo>
                  <a:lnTo>
                    <a:pt x="827" y="886"/>
                  </a:lnTo>
                  <a:lnTo>
                    <a:pt x="814" y="894"/>
                  </a:lnTo>
                  <a:lnTo>
                    <a:pt x="799" y="900"/>
                  </a:lnTo>
                  <a:lnTo>
                    <a:pt x="783" y="905"/>
                  </a:lnTo>
                  <a:lnTo>
                    <a:pt x="766" y="908"/>
                  </a:lnTo>
                  <a:lnTo>
                    <a:pt x="750" y="908"/>
                  </a:lnTo>
                  <a:lnTo>
                    <a:pt x="745" y="90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0" name="Freeform 58">
              <a:extLst>
                <a:ext uri="{FF2B5EF4-FFF2-40B4-BE49-F238E27FC236}">
                  <a16:creationId xmlns:a16="http://schemas.microsoft.com/office/drawing/2014/main" id="{8C8FFB34-ABC3-49DF-943B-706B62E49184}"/>
                </a:ext>
              </a:extLst>
            </p:cNvPr>
            <p:cNvSpPr>
              <a:spLocks/>
            </p:cNvSpPr>
            <p:nvPr userDrawn="1"/>
          </p:nvSpPr>
          <p:spPr bwMode="auto">
            <a:xfrm>
              <a:off x="6109957" y="3247546"/>
              <a:ext cx="4192033" cy="3610451"/>
            </a:xfrm>
            <a:custGeom>
              <a:avLst/>
              <a:gdLst>
                <a:gd name="T0" fmla="*/ 358 w 6307"/>
                <a:gd name="T1" fmla="*/ 153 h 5429"/>
                <a:gd name="T2" fmla="*/ 188 w 6307"/>
                <a:gd name="T3" fmla="*/ 285 h 5429"/>
                <a:gd name="T4" fmla="*/ 93 w 6307"/>
                <a:gd name="T5" fmla="*/ 495 h 5429"/>
                <a:gd name="T6" fmla="*/ 91 w 6307"/>
                <a:gd name="T7" fmla="*/ 871 h 5429"/>
                <a:gd name="T8" fmla="*/ 192 w 6307"/>
                <a:gd name="T9" fmla="*/ 1495 h 5429"/>
                <a:gd name="T10" fmla="*/ 299 w 6307"/>
                <a:gd name="T11" fmla="*/ 1879 h 5429"/>
                <a:gd name="T12" fmla="*/ 645 w 6307"/>
                <a:gd name="T13" fmla="*/ 2235 h 5429"/>
                <a:gd name="T14" fmla="*/ 1310 w 6307"/>
                <a:gd name="T15" fmla="*/ 2941 h 5429"/>
                <a:gd name="T16" fmla="*/ 1889 w 6307"/>
                <a:gd name="T17" fmla="*/ 3574 h 5429"/>
                <a:gd name="T18" fmla="*/ 2313 w 6307"/>
                <a:gd name="T19" fmla="*/ 3945 h 5429"/>
                <a:gd name="T20" fmla="*/ 2856 w 6307"/>
                <a:gd name="T21" fmla="*/ 4328 h 5429"/>
                <a:gd name="T22" fmla="*/ 3072 w 6307"/>
                <a:gd name="T23" fmla="*/ 4666 h 5429"/>
                <a:gd name="T24" fmla="*/ 3215 w 6307"/>
                <a:gd name="T25" fmla="*/ 5205 h 5429"/>
                <a:gd name="T26" fmla="*/ 3112 w 6307"/>
                <a:gd name="T27" fmla="*/ 5062 h 5429"/>
                <a:gd name="T28" fmla="*/ 2979 w 6307"/>
                <a:gd name="T29" fmla="*/ 4651 h 5429"/>
                <a:gd name="T30" fmla="*/ 2782 w 6307"/>
                <a:gd name="T31" fmla="*/ 4362 h 5429"/>
                <a:gd name="T32" fmla="*/ 2341 w 6307"/>
                <a:gd name="T33" fmla="*/ 4058 h 5429"/>
                <a:gd name="T34" fmla="*/ 1873 w 6307"/>
                <a:gd name="T35" fmla="*/ 3670 h 5429"/>
                <a:gd name="T36" fmla="*/ 1294 w 6307"/>
                <a:gd name="T37" fmla="*/ 3049 h 5429"/>
                <a:gd name="T38" fmla="*/ 657 w 6307"/>
                <a:gd name="T39" fmla="*/ 2351 h 5429"/>
                <a:gd name="T40" fmla="*/ 248 w 6307"/>
                <a:gd name="T41" fmla="*/ 1947 h 5429"/>
                <a:gd name="T42" fmla="*/ 120 w 6307"/>
                <a:gd name="T43" fmla="*/ 1543 h 5429"/>
                <a:gd name="T44" fmla="*/ 17 w 6307"/>
                <a:gd name="T45" fmla="*/ 916 h 5429"/>
                <a:gd name="T46" fmla="*/ 13 w 6307"/>
                <a:gd name="T47" fmla="*/ 499 h 5429"/>
                <a:gd name="T48" fmla="*/ 116 w 6307"/>
                <a:gd name="T49" fmla="*/ 251 h 5429"/>
                <a:gd name="T50" fmla="*/ 309 w 6307"/>
                <a:gd name="T51" fmla="*/ 89 h 5429"/>
                <a:gd name="T52" fmla="*/ 627 w 6307"/>
                <a:gd name="T53" fmla="*/ 2 h 5429"/>
                <a:gd name="T54" fmla="*/ 896 w 6307"/>
                <a:gd name="T55" fmla="*/ 12 h 5429"/>
                <a:gd name="T56" fmla="*/ 1301 w 6307"/>
                <a:gd name="T57" fmla="*/ 117 h 5429"/>
                <a:gd name="T58" fmla="*/ 1624 w 6307"/>
                <a:gd name="T59" fmla="*/ 361 h 5429"/>
                <a:gd name="T60" fmla="*/ 1841 w 6307"/>
                <a:gd name="T61" fmla="*/ 753 h 5429"/>
                <a:gd name="T62" fmla="*/ 2082 w 6307"/>
                <a:gd name="T63" fmla="*/ 1150 h 5429"/>
                <a:gd name="T64" fmla="*/ 2317 w 6307"/>
                <a:gd name="T65" fmla="*/ 1346 h 5429"/>
                <a:gd name="T66" fmla="*/ 2867 w 6307"/>
                <a:gd name="T67" fmla="*/ 1684 h 5429"/>
                <a:gd name="T68" fmla="*/ 3561 w 6307"/>
                <a:gd name="T69" fmla="*/ 2034 h 5429"/>
                <a:gd name="T70" fmla="*/ 4262 w 6307"/>
                <a:gd name="T71" fmla="*/ 2168 h 5429"/>
                <a:gd name="T72" fmla="*/ 4931 w 6307"/>
                <a:gd name="T73" fmla="*/ 2378 h 5429"/>
                <a:gd name="T74" fmla="*/ 5367 w 6307"/>
                <a:gd name="T75" fmla="*/ 2549 h 5429"/>
                <a:gd name="T76" fmla="*/ 5642 w 6307"/>
                <a:gd name="T77" fmla="*/ 2812 h 5429"/>
                <a:gd name="T78" fmla="*/ 6003 w 6307"/>
                <a:gd name="T79" fmla="*/ 3486 h 5429"/>
                <a:gd name="T80" fmla="*/ 6255 w 6307"/>
                <a:gd name="T81" fmla="*/ 4251 h 5429"/>
                <a:gd name="T82" fmla="*/ 6306 w 6307"/>
                <a:gd name="T83" fmla="*/ 4731 h 5429"/>
                <a:gd name="T84" fmla="*/ 6271 w 6307"/>
                <a:gd name="T85" fmla="*/ 5163 h 5429"/>
                <a:gd name="T86" fmla="*/ 6118 w 6307"/>
                <a:gd name="T87" fmla="*/ 5373 h 5429"/>
                <a:gd name="T88" fmla="*/ 6217 w 6307"/>
                <a:gd name="T89" fmla="*/ 4997 h 5429"/>
                <a:gd name="T90" fmla="*/ 6185 w 6307"/>
                <a:gd name="T91" fmla="*/ 4305 h 5429"/>
                <a:gd name="T92" fmla="*/ 5906 w 6307"/>
                <a:gd name="T93" fmla="*/ 3465 h 5429"/>
                <a:gd name="T94" fmla="*/ 5537 w 6307"/>
                <a:gd name="T95" fmla="*/ 2794 h 5429"/>
                <a:gd name="T96" fmla="*/ 5307 w 6307"/>
                <a:gd name="T97" fmla="*/ 2607 h 5429"/>
                <a:gd name="T98" fmla="*/ 4852 w 6307"/>
                <a:gd name="T99" fmla="*/ 2432 h 5429"/>
                <a:gd name="T100" fmla="*/ 4187 w 6307"/>
                <a:gd name="T101" fmla="*/ 2236 h 5429"/>
                <a:gd name="T102" fmla="*/ 3481 w 6307"/>
                <a:gd name="T103" fmla="*/ 2089 h 5429"/>
                <a:gd name="T104" fmla="*/ 2759 w 6307"/>
                <a:gd name="T105" fmla="*/ 1709 h 5429"/>
                <a:gd name="T106" fmla="*/ 2252 w 6307"/>
                <a:gd name="T107" fmla="*/ 1397 h 5429"/>
                <a:gd name="T108" fmla="*/ 2007 w 6307"/>
                <a:gd name="T109" fmla="*/ 1183 h 5429"/>
                <a:gd name="T110" fmla="*/ 1793 w 6307"/>
                <a:gd name="T111" fmla="*/ 841 h 5429"/>
                <a:gd name="T112" fmla="*/ 1585 w 6307"/>
                <a:gd name="T113" fmla="*/ 435 h 5429"/>
                <a:gd name="T114" fmla="*/ 1296 w 6307"/>
                <a:gd name="T115" fmla="*/ 202 h 5429"/>
                <a:gd name="T116" fmla="*/ 915 w 6307"/>
                <a:gd name="T117" fmla="*/ 92 h 5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07" h="5429">
                  <a:moveTo>
                    <a:pt x="641" y="80"/>
                  </a:moveTo>
                  <a:lnTo>
                    <a:pt x="624" y="83"/>
                  </a:lnTo>
                  <a:lnTo>
                    <a:pt x="606" y="88"/>
                  </a:lnTo>
                  <a:lnTo>
                    <a:pt x="588" y="92"/>
                  </a:lnTo>
                  <a:lnTo>
                    <a:pt x="570" y="96"/>
                  </a:lnTo>
                  <a:lnTo>
                    <a:pt x="530" y="105"/>
                  </a:lnTo>
                  <a:lnTo>
                    <a:pt x="490" y="115"/>
                  </a:lnTo>
                  <a:lnTo>
                    <a:pt x="450" y="124"/>
                  </a:lnTo>
                  <a:lnTo>
                    <a:pt x="409" y="135"/>
                  </a:lnTo>
                  <a:lnTo>
                    <a:pt x="392" y="140"/>
                  </a:lnTo>
                  <a:lnTo>
                    <a:pt x="375" y="146"/>
                  </a:lnTo>
                  <a:lnTo>
                    <a:pt x="358" y="153"/>
                  </a:lnTo>
                  <a:lnTo>
                    <a:pt x="341" y="161"/>
                  </a:lnTo>
                  <a:lnTo>
                    <a:pt x="325" y="169"/>
                  </a:lnTo>
                  <a:lnTo>
                    <a:pt x="309" y="177"/>
                  </a:lnTo>
                  <a:lnTo>
                    <a:pt x="294" y="187"/>
                  </a:lnTo>
                  <a:lnTo>
                    <a:pt x="279" y="197"/>
                  </a:lnTo>
                  <a:lnTo>
                    <a:pt x="264" y="208"/>
                  </a:lnTo>
                  <a:lnTo>
                    <a:pt x="250" y="220"/>
                  </a:lnTo>
                  <a:lnTo>
                    <a:pt x="236" y="231"/>
                  </a:lnTo>
                  <a:lnTo>
                    <a:pt x="224" y="244"/>
                  </a:lnTo>
                  <a:lnTo>
                    <a:pt x="211" y="256"/>
                  </a:lnTo>
                  <a:lnTo>
                    <a:pt x="200" y="270"/>
                  </a:lnTo>
                  <a:lnTo>
                    <a:pt x="188" y="285"/>
                  </a:lnTo>
                  <a:lnTo>
                    <a:pt x="177" y="300"/>
                  </a:lnTo>
                  <a:lnTo>
                    <a:pt x="166" y="315"/>
                  </a:lnTo>
                  <a:lnTo>
                    <a:pt x="156" y="331"/>
                  </a:lnTo>
                  <a:lnTo>
                    <a:pt x="147" y="347"/>
                  </a:lnTo>
                  <a:lnTo>
                    <a:pt x="139" y="364"/>
                  </a:lnTo>
                  <a:lnTo>
                    <a:pt x="130" y="381"/>
                  </a:lnTo>
                  <a:lnTo>
                    <a:pt x="123" y="398"/>
                  </a:lnTo>
                  <a:lnTo>
                    <a:pt x="116" y="417"/>
                  </a:lnTo>
                  <a:lnTo>
                    <a:pt x="109" y="436"/>
                  </a:lnTo>
                  <a:lnTo>
                    <a:pt x="103" y="455"/>
                  </a:lnTo>
                  <a:lnTo>
                    <a:pt x="97" y="474"/>
                  </a:lnTo>
                  <a:lnTo>
                    <a:pt x="93" y="495"/>
                  </a:lnTo>
                  <a:lnTo>
                    <a:pt x="89" y="514"/>
                  </a:lnTo>
                  <a:lnTo>
                    <a:pt x="86" y="535"/>
                  </a:lnTo>
                  <a:lnTo>
                    <a:pt x="84" y="557"/>
                  </a:lnTo>
                  <a:lnTo>
                    <a:pt x="81" y="579"/>
                  </a:lnTo>
                  <a:lnTo>
                    <a:pt x="80" y="600"/>
                  </a:lnTo>
                  <a:lnTo>
                    <a:pt x="79" y="638"/>
                  </a:lnTo>
                  <a:lnTo>
                    <a:pt x="79" y="677"/>
                  </a:lnTo>
                  <a:lnTo>
                    <a:pt x="79" y="716"/>
                  </a:lnTo>
                  <a:lnTo>
                    <a:pt x="81" y="755"/>
                  </a:lnTo>
                  <a:lnTo>
                    <a:pt x="84" y="793"/>
                  </a:lnTo>
                  <a:lnTo>
                    <a:pt x="87" y="832"/>
                  </a:lnTo>
                  <a:lnTo>
                    <a:pt x="91" y="871"/>
                  </a:lnTo>
                  <a:lnTo>
                    <a:pt x="95" y="909"/>
                  </a:lnTo>
                  <a:lnTo>
                    <a:pt x="107" y="986"/>
                  </a:lnTo>
                  <a:lnTo>
                    <a:pt x="118" y="1063"/>
                  </a:lnTo>
                  <a:lnTo>
                    <a:pt x="132" y="1138"/>
                  </a:lnTo>
                  <a:lnTo>
                    <a:pt x="146" y="1214"/>
                  </a:lnTo>
                  <a:lnTo>
                    <a:pt x="155" y="1262"/>
                  </a:lnTo>
                  <a:lnTo>
                    <a:pt x="162" y="1303"/>
                  </a:lnTo>
                  <a:lnTo>
                    <a:pt x="169" y="1344"/>
                  </a:lnTo>
                  <a:lnTo>
                    <a:pt x="174" y="1385"/>
                  </a:lnTo>
                  <a:lnTo>
                    <a:pt x="181" y="1425"/>
                  </a:lnTo>
                  <a:lnTo>
                    <a:pt x="187" y="1459"/>
                  </a:lnTo>
                  <a:lnTo>
                    <a:pt x="192" y="1495"/>
                  </a:lnTo>
                  <a:lnTo>
                    <a:pt x="197" y="1529"/>
                  </a:lnTo>
                  <a:lnTo>
                    <a:pt x="204" y="1565"/>
                  </a:lnTo>
                  <a:lnTo>
                    <a:pt x="210" y="1600"/>
                  </a:lnTo>
                  <a:lnTo>
                    <a:pt x="217" y="1635"/>
                  </a:lnTo>
                  <a:lnTo>
                    <a:pt x="224" y="1669"/>
                  </a:lnTo>
                  <a:lnTo>
                    <a:pt x="232" y="1704"/>
                  </a:lnTo>
                  <a:lnTo>
                    <a:pt x="240" y="1735"/>
                  </a:lnTo>
                  <a:lnTo>
                    <a:pt x="249" y="1764"/>
                  </a:lnTo>
                  <a:lnTo>
                    <a:pt x="260" y="1794"/>
                  </a:lnTo>
                  <a:lnTo>
                    <a:pt x="272" y="1823"/>
                  </a:lnTo>
                  <a:lnTo>
                    <a:pt x="286" y="1852"/>
                  </a:lnTo>
                  <a:lnTo>
                    <a:pt x="299" y="1879"/>
                  </a:lnTo>
                  <a:lnTo>
                    <a:pt x="315" y="1907"/>
                  </a:lnTo>
                  <a:lnTo>
                    <a:pt x="333" y="1934"/>
                  </a:lnTo>
                  <a:lnTo>
                    <a:pt x="351" y="1959"/>
                  </a:lnTo>
                  <a:lnTo>
                    <a:pt x="370" y="1986"/>
                  </a:lnTo>
                  <a:lnTo>
                    <a:pt x="391" y="2010"/>
                  </a:lnTo>
                  <a:lnTo>
                    <a:pt x="412" y="2035"/>
                  </a:lnTo>
                  <a:lnTo>
                    <a:pt x="435" y="2058"/>
                  </a:lnTo>
                  <a:lnTo>
                    <a:pt x="459" y="2081"/>
                  </a:lnTo>
                  <a:lnTo>
                    <a:pt x="484" y="2103"/>
                  </a:lnTo>
                  <a:lnTo>
                    <a:pt x="510" y="2125"/>
                  </a:lnTo>
                  <a:lnTo>
                    <a:pt x="579" y="2179"/>
                  </a:lnTo>
                  <a:lnTo>
                    <a:pt x="645" y="2235"/>
                  </a:lnTo>
                  <a:lnTo>
                    <a:pt x="709" y="2291"/>
                  </a:lnTo>
                  <a:lnTo>
                    <a:pt x="772" y="2348"/>
                  </a:lnTo>
                  <a:lnTo>
                    <a:pt x="833" y="2407"/>
                  </a:lnTo>
                  <a:lnTo>
                    <a:pt x="892" y="2465"/>
                  </a:lnTo>
                  <a:lnTo>
                    <a:pt x="950" y="2525"/>
                  </a:lnTo>
                  <a:lnTo>
                    <a:pt x="1006" y="2585"/>
                  </a:lnTo>
                  <a:lnTo>
                    <a:pt x="1060" y="2645"/>
                  </a:lnTo>
                  <a:lnTo>
                    <a:pt x="1113" y="2705"/>
                  </a:lnTo>
                  <a:lnTo>
                    <a:pt x="1164" y="2765"/>
                  </a:lnTo>
                  <a:lnTo>
                    <a:pt x="1215" y="2824"/>
                  </a:lnTo>
                  <a:lnTo>
                    <a:pt x="1263" y="2883"/>
                  </a:lnTo>
                  <a:lnTo>
                    <a:pt x="1310" y="2941"/>
                  </a:lnTo>
                  <a:lnTo>
                    <a:pt x="1356" y="3000"/>
                  </a:lnTo>
                  <a:lnTo>
                    <a:pt x="1401" y="3056"/>
                  </a:lnTo>
                  <a:lnTo>
                    <a:pt x="1428" y="3092"/>
                  </a:lnTo>
                  <a:lnTo>
                    <a:pt x="1456" y="3125"/>
                  </a:lnTo>
                  <a:lnTo>
                    <a:pt x="1484" y="3159"/>
                  </a:lnTo>
                  <a:lnTo>
                    <a:pt x="1514" y="3192"/>
                  </a:lnTo>
                  <a:lnTo>
                    <a:pt x="1574" y="3259"/>
                  </a:lnTo>
                  <a:lnTo>
                    <a:pt x="1636" y="3324"/>
                  </a:lnTo>
                  <a:lnTo>
                    <a:pt x="1699" y="3387"/>
                  </a:lnTo>
                  <a:lnTo>
                    <a:pt x="1762" y="3451"/>
                  </a:lnTo>
                  <a:lnTo>
                    <a:pt x="1826" y="3514"/>
                  </a:lnTo>
                  <a:lnTo>
                    <a:pt x="1889" y="3574"/>
                  </a:lnTo>
                  <a:lnTo>
                    <a:pt x="1928" y="3612"/>
                  </a:lnTo>
                  <a:lnTo>
                    <a:pt x="1967" y="3651"/>
                  </a:lnTo>
                  <a:lnTo>
                    <a:pt x="2006" y="3689"/>
                  </a:lnTo>
                  <a:lnTo>
                    <a:pt x="2045" y="3727"/>
                  </a:lnTo>
                  <a:lnTo>
                    <a:pt x="2076" y="3757"/>
                  </a:lnTo>
                  <a:lnTo>
                    <a:pt x="2108" y="3785"/>
                  </a:lnTo>
                  <a:lnTo>
                    <a:pt x="2140" y="3814"/>
                  </a:lnTo>
                  <a:lnTo>
                    <a:pt x="2174" y="3840"/>
                  </a:lnTo>
                  <a:lnTo>
                    <a:pt x="2207" y="3868"/>
                  </a:lnTo>
                  <a:lnTo>
                    <a:pt x="2241" y="3894"/>
                  </a:lnTo>
                  <a:lnTo>
                    <a:pt x="2277" y="3920"/>
                  </a:lnTo>
                  <a:lnTo>
                    <a:pt x="2313" y="3945"/>
                  </a:lnTo>
                  <a:lnTo>
                    <a:pt x="2386" y="3994"/>
                  </a:lnTo>
                  <a:lnTo>
                    <a:pt x="2463" y="4042"/>
                  </a:lnTo>
                  <a:lnTo>
                    <a:pt x="2541" y="4091"/>
                  </a:lnTo>
                  <a:lnTo>
                    <a:pt x="2622" y="4139"/>
                  </a:lnTo>
                  <a:lnTo>
                    <a:pt x="2657" y="4159"/>
                  </a:lnTo>
                  <a:lnTo>
                    <a:pt x="2689" y="4181"/>
                  </a:lnTo>
                  <a:lnTo>
                    <a:pt x="2720" y="4204"/>
                  </a:lnTo>
                  <a:lnTo>
                    <a:pt x="2750" y="4227"/>
                  </a:lnTo>
                  <a:lnTo>
                    <a:pt x="2778" y="4251"/>
                  </a:lnTo>
                  <a:lnTo>
                    <a:pt x="2806" y="4276"/>
                  </a:lnTo>
                  <a:lnTo>
                    <a:pt x="2831" y="4302"/>
                  </a:lnTo>
                  <a:lnTo>
                    <a:pt x="2856" y="4328"/>
                  </a:lnTo>
                  <a:lnTo>
                    <a:pt x="2879" y="4354"/>
                  </a:lnTo>
                  <a:lnTo>
                    <a:pt x="2902" y="4381"/>
                  </a:lnTo>
                  <a:lnTo>
                    <a:pt x="2924" y="4408"/>
                  </a:lnTo>
                  <a:lnTo>
                    <a:pt x="2943" y="4436"/>
                  </a:lnTo>
                  <a:lnTo>
                    <a:pt x="2963" y="4464"/>
                  </a:lnTo>
                  <a:lnTo>
                    <a:pt x="2981" y="4493"/>
                  </a:lnTo>
                  <a:lnTo>
                    <a:pt x="2999" y="4522"/>
                  </a:lnTo>
                  <a:lnTo>
                    <a:pt x="3015" y="4550"/>
                  </a:lnTo>
                  <a:lnTo>
                    <a:pt x="3031" y="4579"/>
                  </a:lnTo>
                  <a:lnTo>
                    <a:pt x="3046" y="4608"/>
                  </a:lnTo>
                  <a:lnTo>
                    <a:pt x="3059" y="4638"/>
                  </a:lnTo>
                  <a:lnTo>
                    <a:pt x="3072" y="4666"/>
                  </a:lnTo>
                  <a:lnTo>
                    <a:pt x="3085" y="4695"/>
                  </a:lnTo>
                  <a:lnTo>
                    <a:pt x="3096" y="4724"/>
                  </a:lnTo>
                  <a:lnTo>
                    <a:pt x="3106" y="4752"/>
                  </a:lnTo>
                  <a:lnTo>
                    <a:pt x="3117" y="4781"/>
                  </a:lnTo>
                  <a:lnTo>
                    <a:pt x="3135" y="4837"/>
                  </a:lnTo>
                  <a:lnTo>
                    <a:pt x="3151" y="4892"/>
                  </a:lnTo>
                  <a:lnTo>
                    <a:pt x="3165" y="4945"/>
                  </a:lnTo>
                  <a:lnTo>
                    <a:pt x="3177" y="4995"/>
                  </a:lnTo>
                  <a:lnTo>
                    <a:pt x="3189" y="5047"/>
                  </a:lnTo>
                  <a:lnTo>
                    <a:pt x="3199" y="5099"/>
                  </a:lnTo>
                  <a:lnTo>
                    <a:pt x="3208" y="5151"/>
                  </a:lnTo>
                  <a:lnTo>
                    <a:pt x="3215" y="5205"/>
                  </a:lnTo>
                  <a:lnTo>
                    <a:pt x="3222" y="5260"/>
                  </a:lnTo>
                  <a:lnTo>
                    <a:pt x="3228" y="5315"/>
                  </a:lnTo>
                  <a:lnTo>
                    <a:pt x="3233" y="5372"/>
                  </a:lnTo>
                  <a:lnTo>
                    <a:pt x="3235" y="5429"/>
                  </a:lnTo>
                  <a:lnTo>
                    <a:pt x="3156" y="5429"/>
                  </a:lnTo>
                  <a:lnTo>
                    <a:pt x="3153" y="5374"/>
                  </a:lnTo>
                  <a:lnTo>
                    <a:pt x="3149" y="5320"/>
                  </a:lnTo>
                  <a:lnTo>
                    <a:pt x="3144" y="5267"/>
                  </a:lnTo>
                  <a:lnTo>
                    <a:pt x="3137" y="5215"/>
                  </a:lnTo>
                  <a:lnTo>
                    <a:pt x="3130" y="5163"/>
                  </a:lnTo>
                  <a:lnTo>
                    <a:pt x="3121" y="5112"/>
                  </a:lnTo>
                  <a:lnTo>
                    <a:pt x="3112" y="5062"/>
                  </a:lnTo>
                  <a:lnTo>
                    <a:pt x="3101" y="5014"/>
                  </a:lnTo>
                  <a:lnTo>
                    <a:pt x="3091" y="4976"/>
                  </a:lnTo>
                  <a:lnTo>
                    <a:pt x="3082" y="4940"/>
                  </a:lnTo>
                  <a:lnTo>
                    <a:pt x="3073" y="4905"/>
                  </a:lnTo>
                  <a:lnTo>
                    <a:pt x="3063" y="4870"/>
                  </a:lnTo>
                  <a:lnTo>
                    <a:pt x="3051" y="4836"/>
                  </a:lnTo>
                  <a:lnTo>
                    <a:pt x="3041" y="4804"/>
                  </a:lnTo>
                  <a:lnTo>
                    <a:pt x="3029" y="4772"/>
                  </a:lnTo>
                  <a:lnTo>
                    <a:pt x="3017" y="4740"/>
                  </a:lnTo>
                  <a:lnTo>
                    <a:pt x="3005" y="4710"/>
                  </a:lnTo>
                  <a:lnTo>
                    <a:pt x="2992" y="4680"/>
                  </a:lnTo>
                  <a:lnTo>
                    <a:pt x="2979" y="4651"/>
                  </a:lnTo>
                  <a:lnTo>
                    <a:pt x="2965" y="4623"/>
                  </a:lnTo>
                  <a:lnTo>
                    <a:pt x="2950" y="4595"/>
                  </a:lnTo>
                  <a:lnTo>
                    <a:pt x="2937" y="4569"/>
                  </a:lnTo>
                  <a:lnTo>
                    <a:pt x="2921" y="4544"/>
                  </a:lnTo>
                  <a:lnTo>
                    <a:pt x="2906" y="4518"/>
                  </a:lnTo>
                  <a:lnTo>
                    <a:pt x="2890" y="4494"/>
                  </a:lnTo>
                  <a:lnTo>
                    <a:pt x="2872" y="4470"/>
                  </a:lnTo>
                  <a:lnTo>
                    <a:pt x="2855" y="4447"/>
                  </a:lnTo>
                  <a:lnTo>
                    <a:pt x="2838" y="4424"/>
                  </a:lnTo>
                  <a:lnTo>
                    <a:pt x="2820" y="4404"/>
                  </a:lnTo>
                  <a:lnTo>
                    <a:pt x="2801" y="4382"/>
                  </a:lnTo>
                  <a:lnTo>
                    <a:pt x="2782" y="4362"/>
                  </a:lnTo>
                  <a:lnTo>
                    <a:pt x="2761" y="4342"/>
                  </a:lnTo>
                  <a:lnTo>
                    <a:pt x="2742" y="4323"/>
                  </a:lnTo>
                  <a:lnTo>
                    <a:pt x="2720" y="4305"/>
                  </a:lnTo>
                  <a:lnTo>
                    <a:pt x="2699" y="4287"/>
                  </a:lnTo>
                  <a:lnTo>
                    <a:pt x="2676" y="4269"/>
                  </a:lnTo>
                  <a:lnTo>
                    <a:pt x="2654" y="4253"/>
                  </a:lnTo>
                  <a:lnTo>
                    <a:pt x="2630" y="4237"/>
                  </a:lnTo>
                  <a:lnTo>
                    <a:pt x="2607" y="4221"/>
                  </a:lnTo>
                  <a:lnTo>
                    <a:pt x="2582" y="4206"/>
                  </a:lnTo>
                  <a:lnTo>
                    <a:pt x="2500" y="4157"/>
                  </a:lnTo>
                  <a:lnTo>
                    <a:pt x="2419" y="4108"/>
                  </a:lnTo>
                  <a:lnTo>
                    <a:pt x="2341" y="4058"/>
                  </a:lnTo>
                  <a:lnTo>
                    <a:pt x="2266" y="4008"/>
                  </a:lnTo>
                  <a:lnTo>
                    <a:pt x="2229" y="3982"/>
                  </a:lnTo>
                  <a:lnTo>
                    <a:pt x="2192" y="3955"/>
                  </a:lnTo>
                  <a:lnTo>
                    <a:pt x="2157" y="3929"/>
                  </a:lnTo>
                  <a:lnTo>
                    <a:pt x="2122" y="3901"/>
                  </a:lnTo>
                  <a:lnTo>
                    <a:pt x="2088" y="3873"/>
                  </a:lnTo>
                  <a:lnTo>
                    <a:pt x="2054" y="3844"/>
                  </a:lnTo>
                  <a:lnTo>
                    <a:pt x="2022" y="3814"/>
                  </a:lnTo>
                  <a:lnTo>
                    <a:pt x="1990" y="3783"/>
                  </a:lnTo>
                  <a:lnTo>
                    <a:pt x="1951" y="3745"/>
                  </a:lnTo>
                  <a:lnTo>
                    <a:pt x="1912" y="3707"/>
                  </a:lnTo>
                  <a:lnTo>
                    <a:pt x="1873" y="3670"/>
                  </a:lnTo>
                  <a:lnTo>
                    <a:pt x="1834" y="3632"/>
                  </a:lnTo>
                  <a:lnTo>
                    <a:pt x="1770" y="3570"/>
                  </a:lnTo>
                  <a:lnTo>
                    <a:pt x="1706" y="3507"/>
                  </a:lnTo>
                  <a:lnTo>
                    <a:pt x="1641" y="3442"/>
                  </a:lnTo>
                  <a:lnTo>
                    <a:pt x="1578" y="3377"/>
                  </a:lnTo>
                  <a:lnTo>
                    <a:pt x="1515" y="3312"/>
                  </a:lnTo>
                  <a:lnTo>
                    <a:pt x="1454" y="3244"/>
                  </a:lnTo>
                  <a:lnTo>
                    <a:pt x="1425" y="3210"/>
                  </a:lnTo>
                  <a:lnTo>
                    <a:pt x="1395" y="3175"/>
                  </a:lnTo>
                  <a:lnTo>
                    <a:pt x="1366" y="3140"/>
                  </a:lnTo>
                  <a:lnTo>
                    <a:pt x="1339" y="3105"/>
                  </a:lnTo>
                  <a:lnTo>
                    <a:pt x="1294" y="3049"/>
                  </a:lnTo>
                  <a:lnTo>
                    <a:pt x="1249" y="2992"/>
                  </a:lnTo>
                  <a:lnTo>
                    <a:pt x="1202" y="2934"/>
                  </a:lnTo>
                  <a:lnTo>
                    <a:pt x="1155" y="2876"/>
                  </a:lnTo>
                  <a:lnTo>
                    <a:pt x="1106" y="2816"/>
                  </a:lnTo>
                  <a:lnTo>
                    <a:pt x="1054" y="2758"/>
                  </a:lnTo>
                  <a:lnTo>
                    <a:pt x="1003" y="2698"/>
                  </a:lnTo>
                  <a:lnTo>
                    <a:pt x="949" y="2640"/>
                  </a:lnTo>
                  <a:lnTo>
                    <a:pt x="894" y="2581"/>
                  </a:lnTo>
                  <a:lnTo>
                    <a:pt x="837" y="2523"/>
                  </a:lnTo>
                  <a:lnTo>
                    <a:pt x="779" y="2464"/>
                  </a:lnTo>
                  <a:lnTo>
                    <a:pt x="719" y="2407"/>
                  </a:lnTo>
                  <a:lnTo>
                    <a:pt x="657" y="2351"/>
                  </a:lnTo>
                  <a:lnTo>
                    <a:pt x="594" y="2294"/>
                  </a:lnTo>
                  <a:lnTo>
                    <a:pt x="529" y="2240"/>
                  </a:lnTo>
                  <a:lnTo>
                    <a:pt x="462" y="2187"/>
                  </a:lnTo>
                  <a:lnTo>
                    <a:pt x="434" y="2164"/>
                  </a:lnTo>
                  <a:lnTo>
                    <a:pt x="406" y="2140"/>
                  </a:lnTo>
                  <a:lnTo>
                    <a:pt x="380" y="2114"/>
                  </a:lnTo>
                  <a:lnTo>
                    <a:pt x="354" y="2088"/>
                  </a:lnTo>
                  <a:lnTo>
                    <a:pt x="330" y="2062"/>
                  </a:lnTo>
                  <a:lnTo>
                    <a:pt x="307" y="2034"/>
                  </a:lnTo>
                  <a:lnTo>
                    <a:pt x="286" y="2005"/>
                  </a:lnTo>
                  <a:lnTo>
                    <a:pt x="266" y="1977"/>
                  </a:lnTo>
                  <a:lnTo>
                    <a:pt x="248" y="1947"/>
                  </a:lnTo>
                  <a:lnTo>
                    <a:pt x="229" y="1917"/>
                  </a:lnTo>
                  <a:lnTo>
                    <a:pt x="214" y="1886"/>
                  </a:lnTo>
                  <a:lnTo>
                    <a:pt x="200" y="1854"/>
                  </a:lnTo>
                  <a:lnTo>
                    <a:pt x="186" y="1822"/>
                  </a:lnTo>
                  <a:lnTo>
                    <a:pt x="174" y="1790"/>
                  </a:lnTo>
                  <a:lnTo>
                    <a:pt x="164" y="1756"/>
                  </a:lnTo>
                  <a:lnTo>
                    <a:pt x="155" y="1722"/>
                  </a:lnTo>
                  <a:lnTo>
                    <a:pt x="147" y="1686"/>
                  </a:lnTo>
                  <a:lnTo>
                    <a:pt x="140" y="1651"/>
                  </a:lnTo>
                  <a:lnTo>
                    <a:pt x="133" y="1615"/>
                  </a:lnTo>
                  <a:lnTo>
                    <a:pt x="126" y="1580"/>
                  </a:lnTo>
                  <a:lnTo>
                    <a:pt x="120" y="1543"/>
                  </a:lnTo>
                  <a:lnTo>
                    <a:pt x="115" y="1508"/>
                  </a:lnTo>
                  <a:lnTo>
                    <a:pt x="109" y="1472"/>
                  </a:lnTo>
                  <a:lnTo>
                    <a:pt x="103" y="1438"/>
                  </a:lnTo>
                  <a:lnTo>
                    <a:pt x="97" y="1396"/>
                  </a:lnTo>
                  <a:lnTo>
                    <a:pt x="91" y="1356"/>
                  </a:lnTo>
                  <a:lnTo>
                    <a:pt x="84" y="1316"/>
                  </a:lnTo>
                  <a:lnTo>
                    <a:pt x="77" y="1276"/>
                  </a:lnTo>
                  <a:lnTo>
                    <a:pt x="68" y="1228"/>
                  </a:lnTo>
                  <a:lnTo>
                    <a:pt x="54" y="1151"/>
                  </a:lnTo>
                  <a:lnTo>
                    <a:pt x="40" y="1073"/>
                  </a:lnTo>
                  <a:lnTo>
                    <a:pt x="27" y="995"/>
                  </a:lnTo>
                  <a:lnTo>
                    <a:pt x="17" y="916"/>
                  </a:lnTo>
                  <a:lnTo>
                    <a:pt x="13" y="877"/>
                  </a:lnTo>
                  <a:lnTo>
                    <a:pt x="8" y="837"/>
                  </a:lnTo>
                  <a:lnTo>
                    <a:pt x="5" y="796"/>
                  </a:lnTo>
                  <a:lnTo>
                    <a:pt x="2" y="757"/>
                  </a:lnTo>
                  <a:lnTo>
                    <a:pt x="1" y="717"/>
                  </a:lnTo>
                  <a:lnTo>
                    <a:pt x="0" y="677"/>
                  </a:lnTo>
                  <a:lnTo>
                    <a:pt x="0" y="637"/>
                  </a:lnTo>
                  <a:lnTo>
                    <a:pt x="1" y="596"/>
                  </a:lnTo>
                  <a:lnTo>
                    <a:pt x="3" y="572"/>
                  </a:lnTo>
                  <a:lnTo>
                    <a:pt x="6" y="548"/>
                  </a:lnTo>
                  <a:lnTo>
                    <a:pt x="8" y="523"/>
                  </a:lnTo>
                  <a:lnTo>
                    <a:pt x="13" y="499"/>
                  </a:lnTo>
                  <a:lnTo>
                    <a:pt x="17" y="476"/>
                  </a:lnTo>
                  <a:lnTo>
                    <a:pt x="23" y="454"/>
                  </a:lnTo>
                  <a:lnTo>
                    <a:pt x="29" y="431"/>
                  </a:lnTo>
                  <a:lnTo>
                    <a:pt x="36" y="409"/>
                  </a:lnTo>
                  <a:lnTo>
                    <a:pt x="44" y="387"/>
                  </a:lnTo>
                  <a:lnTo>
                    <a:pt x="52" y="366"/>
                  </a:lnTo>
                  <a:lnTo>
                    <a:pt x="61" y="346"/>
                  </a:lnTo>
                  <a:lnTo>
                    <a:pt x="70" y="326"/>
                  </a:lnTo>
                  <a:lnTo>
                    <a:pt x="81" y="306"/>
                  </a:lnTo>
                  <a:lnTo>
                    <a:pt x="92" y="287"/>
                  </a:lnTo>
                  <a:lnTo>
                    <a:pt x="103" y="269"/>
                  </a:lnTo>
                  <a:lnTo>
                    <a:pt x="116" y="251"/>
                  </a:lnTo>
                  <a:lnTo>
                    <a:pt x="128" y="233"/>
                  </a:lnTo>
                  <a:lnTo>
                    <a:pt x="142" y="217"/>
                  </a:lnTo>
                  <a:lnTo>
                    <a:pt x="157" y="201"/>
                  </a:lnTo>
                  <a:lnTo>
                    <a:pt x="172" y="186"/>
                  </a:lnTo>
                  <a:lnTo>
                    <a:pt x="187" y="171"/>
                  </a:lnTo>
                  <a:lnTo>
                    <a:pt x="203" y="158"/>
                  </a:lnTo>
                  <a:lnTo>
                    <a:pt x="219" y="144"/>
                  </a:lnTo>
                  <a:lnTo>
                    <a:pt x="236" y="131"/>
                  </a:lnTo>
                  <a:lnTo>
                    <a:pt x="253" y="120"/>
                  </a:lnTo>
                  <a:lnTo>
                    <a:pt x="272" y="108"/>
                  </a:lnTo>
                  <a:lnTo>
                    <a:pt x="290" y="98"/>
                  </a:lnTo>
                  <a:lnTo>
                    <a:pt x="309" y="89"/>
                  </a:lnTo>
                  <a:lnTo>
                    <a:pt x="328" y="81"/>
                  </a:lnTo>
                  <a:lnTo>
                    <a:pt x="349" y="73"/>
                  </a:lnTo>
                  <a:lnTo>
                    <a:pt x="368" y="66"/>
                  </a:lnTo>
                  <a:lnTo>
                    <a:pt x="389" y="59"/>
                  </a:lnTo>
                  <a:lnTo>
                    <a:pt x="430" y="49"/>
                  </a:lnTo>
                  <a:lnTo>
                    <a:pt x="471" y="38"/>
                  </a:lnTo>
                  <a:lnTo>
                    <a:pt x="512" y="29"/>
                  </a:lnTo>
                  <a:lnTo>
                    <a:pt x="553" y="19"/>
                  </a:lnTo>
                  <a:lnTo>
                    <a:pt x="571" y="15"/>
                  </a:lnTo>
                  <a:lnTo>
                    <a:pt x="590" y="11"/>
                  </a:lnTo>
                  <a:lnTo>
                    <a:pt x="608" y="6"/>
                  </a:lnTo>
                  <a:lnTo>
                    <a:pt x="627" y="2"/>
                  </a:lnTo>
                  <a:lnTo>
                    <a:pt x="634" y="0"/>
                  </a:lnTo>
                  <a:lnTo>
                    <a:pt x="641" y="0"/>
                  </a:lnTo>
                  <a:lnTo>
                    <a:pt x="648" y="0"/>
                  </a:lnTo>
                  <a:lnTo>
                    <a:pt x="673" y="2"/>
                  </a:lnTo>
                  <a:lnTo>
                    <a:pt x="700" y="3"/>
                  </a:lnTo>
                  <a:lnTo>
                    <a:pt x="725" y="4"/>
                  </a:lnTo>
                  <a:lnTo>
                    <a:pt x="751" y="5"/>
                  </a:lnTo>
                  <a:lnTo>
                    <a:pt x="780" y="5"/>
                  </a:lnTo>
                  <a:lnTo>
                    <a:pt x="809" y="6"/>
                  </a:lnTo>
                  <a:lnTo>
                    <a:pt x="837" y="7"/>
                  </a:lnTo>
                  <a:lnTo>
                    <a:pt x="866" y="10"/>
                  </a:lnTo>
                  <a:lnTo>
                    <a:pt x="896" y="12"/>
                  </a:lnTo>
                  <a:lnTo>
                    <a:pt x="925" y="14"/>
                  </a:lnTo>
                  <a:lnTo>
                    <a:pt x="953" y="18"/>
                  </a:lnTo>
                  <a:lnTo>
                    <a:pt x="983" y="22"/>
                  </a:lnTo>
                  <a:lnTo>
                    <a:pt x="1021" y="29"/>
                  </a:lnTo>
                  <a:lnTo>
                    <a:pt x="1059" y="37"/>
                  </a:lnTo>
                  <a:lnTo>
                    <a:pt x="1095" y="45"/>
                  </a:lnTo>
                  <a:lnTo>
                    <a:pt x="1132" y="56"/>
                  </a:lnTo>
                  <a:lnTo>
                    <a:pt x="1168" y="66"/>
                  </a:lnTo>
                  <a:lnTo>
                    <a:pt x="1202" y="77"/>
                  </a:lnTo>
                  <a:lnTo>
                    <a:pt x="1235" y="90"/>
                  </a:lnTo>
                  <a:lnTo>
                    <a:pt x="1269" y="104"/>
                  </a:lnTo>
                  <a:lnTo>
                    <a:pt x="1301" y="117"/>
                  </a:lnTo>
                  <a:lnTo>
                    <a:pt x="1332" y="134"/>
                  </a:lnTo>
                  <a:lnTo>
                    <a:pt x="1363" y="150"/>
                  </a:lnTo>
                  <a:lnTo>
                    <a:pt x="1393" y="167"/>
                  </a:lnTo>
                  <a:lnTo>
                    <a:pt x="1421" y="184"/>
                  </a:lnTo>
                  <a:lnTo>
                    <a:pt x="1450" y="203"/>
                  </a:lnTo>
                  <a:lnTo>
                    <a:pt x="1477" y="223"/>
                  </a:lnTo>
                  <a:lnTo>
                    <a:pt x="1504" y="244"/>
                  </a:lnTo>
                  <a:lnTo>
                    <a:pt x="1529" y="265"/>
                  </a:lnTo>
                  <a:lnTo>
                    <a:pt x="1554" y="287"/>
                  </a:lnTo>
                  <a:lnTo>
                    <a:pt x="1578" y="311"/>
                  </a:lnTo>
                  <a:lnTo>
                    <a:pt x="1602" y="335"/>
                  </a:lnTo>
                  <a:lnTo>
                    <a:pt x="1624" y="361"/>
                  </a:lnTo>
                  <a:lnTo>
                    <a:pt x="1646" y="387"/>
                  </a:lnTo>
                  <a:lnTo>
                    <a:pt x="1668" y="413"/>
                  </a:lnTo>
                  <a:lnTo>
                    <a:pt x="1687" y="442"/>
                  </a:lnTo>
                  <a:lnTo>
                    <a:pt x="1707" y="471"/>
                  </a:lnTo>
                  <a:lnTo>
                    <a:pt x="1725" y="501"/>
                  </a:lnTo>
                  <a:lnTo>
                    <a:pt x="1742" y="530"/>
                  </a:lnTo>
                  <a:lnTo>
                    <a:pt x="1760" y="562"/>
                  </a:lnTo>
                  <a:lnTo>
                    <a:pt x="1776" y="595"/>
                  </a:lnTo>
                  <a:lnTo>
                    <a:pt x="1791" y="628"/>
                  </a:lnTo>
                  <a:lnTo>
                    <a:pt x="1806" y="662"/>
                  </a:lnTo>
                  <a:lnTo>
                    <a:pt x="1819" y="697"/>
                  </a:lnTo>
                  <a:lnTo>
                    <a:pt x="1841" y="753"/>
                  </a:lnTo>
                  <a:lnTo>
                    <a:pt x="1864" y="807"/>
                  </a:lnTo>
                  <a:lnTo>
                    <a:pt x="1888" y="860"/>
                  </a:lnTo>
                  <a:lnTo>
                    <a:pt x="1914" y="909"/>
                  </a:lnTo>
                  <a:lnTo>
                    <a:pt x="1942" y="957"/>
                  </a:lnTo>
                  <a:lnTo>
                    <a:pt x="1971" y="1003"/>
                  </a:lnTo>
                  <a:lnTo>
                    <a:pt x="1986" y="1026"/>
                  </a:lnTo>
                  <a:lnTo>
                    <a:pt x="2001" y="1048"/>
                  </a:lnTo>
                  <a:lnTo>
                    <a:pt x="2017" y="1068"/>
                  </a:lnTo>
                  <a:lnTo>
                    <a:pt x="2033" y="1090"/>
                  </a:lnTo>
                  <a:lnTo>
                    <a:pt x="2049" y="1110"/>
                  </a:lnTo>
                  <a:lnTo>
                    <a:pt x="2066" y="1130"/>
                  </a:lnTo>
                  <a:lnTo>
                    <a:pt x="2082" y="1150"/>
                  </a:lnTo>
                  <a:lnTo>
                    <a:pt x="2100" y="1168"/>
                  </a:lnTo>
                  <a:lnTo>
                    <a:pt x="2118" y="1186"/>
                  </a:lnTo>
                  <a:lnTo>
                    <a:pt x="2136" y="1205"/>
                  </a:lnTo>
                  <a:lnTo>
                    <a:pt x="2154" y="1222"/>
                  </a:lnTo>
                  <a:lnTo>
                    <a:pt x="2174" y="1239"/>
                  </a:lnTo>
                  <a:lnTo>
                    <a:pt x="2193" y="1255"/>
                  </a:lnTo>
                  <a:lnTo>
                    <a:pt x="2213" y="1271"/>
                  </a:lnTo>
                  <a:lnTo>
                    <a:pt x="2232" y="1287"/>
                  </a:lnTo>
                  <a:lnTo>
                    <a:pt x="2253" y="1302"/>
                  </a:lnTo>
                  <a:lnTo>
                    <a:pt x="2274" y="1317"/>
                  </a:lnTo>
                  <a:lnTo>
                    <a:pt x="2295" y="1332"/>
                  </a:lnTo>
                  <a:lnTo>
                    <a:pt x="2317" y="1346"/>
                  </a:lnTo>
                  <a:lnTo>
                    <a:pt x="2339" y="1358"/>
                  </a:lnTo>
                  <a:lnTo>
                    <a:pt x="2380" y="1384"/>
                  </a:lnTo>
                  <a:lnTo>
                    <a:pt x="2422" y="1409"/>
                  </a:lnTo>
                  <a:lnTo>
                    <a:pt x="2463" y="1434"/>
                  </a:lnTo>
                  <a:lnTo>
                    <a:pt x="2504" y="1459"/>
                  </a:lnTo>
                  <a:lnTo>
                    <a:pt x="2544" y="1485"/>
                  </a:lnTo>
                  <a:lnTo>
                    <a:pt x="2586" y="1510"/>
                  </a:lnTo>
                  <a:lnTo>
                    <a:pt x="2626" y="1534"/>
                  </a:lnTo>
                  <a:lnTo>
                    <a:pt x="2666" y="1559"/>
                  </a:lnTo>
                  <a:lnTo>
                    <a:pt x="2732" y="1600"/>
                  </a:lnTo>
                  <a:lnTo>
                    <a:pt x="2799" y="1643"/>
                  </a:lnTo>
                  <a:lnTo>
                    <a:pt x="2867" y="1684"/>
                  </a:lnTo>
                  <a:lnTo>
                    <a:pt x="2934" y="1725"/>
                  </a:lnTo>
                  <a:lnTo>
                    <a:pt x="3003" y="1766"/>
                  </a:lnTo>
                  <a:lnTo>
                    <a:pt x="3072" y="1806"/>
                  </a:lnTo>
                  <a:lnTo>
                    <a:pt x="3141" y="1846"/>
                  </a:lnTo>
                  <a:lnTo>
                    <a:pt x="3210" y="1884"/>
                  </a:lnTo>
                  <a:lnTo>
                    <a:pt x="3258" y="1909"/>
                  </a:lnTo>
                  <a:lnTo>
                    <a:pt x="3306" y="1932"/>
                  </a:lnTo>
                  <a:lnTo>
                    <a:pt x="3355" y="1955"/>
                  </a:lnTo>
                  <a:lnTo>
                    <a:pt x="3405" y="1977"/>
                  </a:lnTo>
                  <a:lnTo>
                    <a:pt x="3456" y="1996"/>
                  </a:lnTo>
                  <a:lnTo>
                    <a:pt x="3508" y="2016"/>
                  </a:lnTo>
                  <a:lnTo>
                    <a:pt x="3561" y="2034"/>
                  </a:lnTo>
                  <a:lnTo>
                    <a:pt x="3615" y="2050"/>
                  </a:lnTo>
                  <a:lnTo>
                    <a:pt x="3668" y="2066"/>
                  </a:lnTo>
                  <a:lnTo>
                    <a:pt x="3725" y="2080"/>
                  </a:lnTo>
                  <a:lnTo>
                    <a:pt x="3781" y="2094"/>
                  </a:lnTo>
                  <a:lnTo>
                    <a:pt x="3837" y="2105"/>
                  </a:lnTo>
                  <a:lnTo>
                    <a:pt x="3894" y="2115"/>
                  </a:lnTo>
                  <a:lnTo>
                    <a:pt x="3953" y="2126"/>
                  </a:lnTo>
                  <a:lnTo>
                    <a:pt x="4013" y="2134"/>
                  </a:lnTo>
                  <a:lnTo>
                    <a:pt x="4072" y="2141"/>
                  </a:lnTo>
                  <a:lnTo>
                    <a:pt x="4135" y="2149"/>
                  </a:lnTo>
                  <a:lnTo>
                    <a:pt x="4198" y="2158"/>
                  </a:lnTo>
                  <a:lnTo>
                    <a:pt x="4262" y="2168"/>
                  </a:lnTo>
                  <a:lnTo>
                    <a:pt x="4325" y="2181"/>
                  </a:lnTo>
                  <a:lnTo>
                    <a:pt x="4387" y="2195"/>
                  </a:lnTo>
                  <a:lnTo>
                    <a:pt x="4448" y="2211"/>
                  </a:lnTo>
                  <a:lnTo>
                    <a:pt x="4510" y="2228"/>
                  </a:lnTo>
                  <a:lnTo>
                    <a:pt x="4571" y="2246"/>
                  </a:lnTo>
                  <a:lnTo>
                    <a:pt x="4623" y="2263"/>
                  </a:lnTo>
                  <a:lnTo>
                    <a:pt x="4676" y="2282"/>
                  </a:lnTo>
                  <a:lnTo>
                    <a:pt x="4727" y="2300"/>
                  </a:lnTo>
                  <a:lnTo>
                    <a:pt x="4779" y="2318"/>
                  </a:lnTo>
                  <a:lnTo>
                    <a:pt x="4829" y="2338"/>
                  </a:lnTo>
                  <a:lnTo>
                    <a:pt x="4881" y="2357"/>
                  </a:lnTo>
                  <a:lnTo>
                    <a:pt x="4931" y="2378"/>
                  </a:lnTo>
                  <a:lnTo>
                    <a:pt x="4982" y="2398"/>
                  </a:lnTo>
                  <a:lnTo>
                    <a:pt x="5014" y="2410"/>
                  </a:lnTo>
                  <a:lnTo>
                    <a:pt x="5046" y="2423"/>
                  </a:lnTo>
                  <a:lnTo>
                    <a:pt x="5079" y="2435"/>
                  </a:lnTo>
                  <a:lnTo>
                    <a:pt x="5113" y="2448"/>
                  </a:lnTo>
                  <a:lnTo>
                    <a:pt x="5146" y="2461"/>
                  </a:lnTo>
                  <a:lnTo>
                    <a:pt x="5179" y="2473"/>
                  </a:lnTo>
                  <a:lnTo>
                    <a:pt x="5212" y="2486"/>
                  </a:lnTo>
                  <a:lnTo>
                    <a:pt x="5246" y="2499"/>
                  </a:lnTo>
                  <a:lnTo>
                    <a:pt x="5294" y="2517"/>
                  </a:lnTo>
                  <a:lnTo>
                    <a:pt x="5343" y="2538"/>
                  </a:lnTo>
                  <a:lnTo>
                    <a:pt x="5367" y="2549"/>
                  </a:lnTo>
                  <a:lnTo>
                    <a:pt x="5391" y="2562"/>
                  </a:lnTo>
                  <a:lnTo>
                    <a:pt x="5416" y="2575"/>
                  </a:lnTo>
                  <a:lnTo>
                    <a:pt x="5440" y="2589"/>
                  </a:lnTo>
                  <a:lnTo>
                    <a:pt x="5463" y="2605"/>
                  </a:lnTo>
                  <a:lnTo>
                    <a:pt x="5485" y="2622"/>
                  </a:lnTo>
                  <a:lnTo>
                    <a:pt x="5507" y="2640"/>
                  </a:lnTo>
                  <a:lnTo>
                    <a:pt x="5529" y="2659"/>
                  </a:lnTo>
                  <a:lnTo>
                    <a:pt x="5550" y="2681"/>
                  </a:lnTo>
                  <a:lnTo>
                    <a:pt x="5569" y="2703"/>
                  </a:lnTo>
                  <a:lnTo>
                    <a:pt x="5588" y="2727"/>
                  </a:lnTo>
                  <a:lnTo>
                    <a:pt x="5605" y="2752"/>
                  </a:lnTo>
                  <a:lnTo>
                    <a:pt x="5642" y="2812"/>
                  </a:lnTo>
                  <a:lnTo>
                    <a:pt x="5677" y="2870"/>
                  </a:lnTo>
                  <a:lnTo>
                    <a:pt x="5711" y="2929"/>
                  </a:lnTo>
                  <a:lnTo>
                    <a:pt x="5745" y="2987"/>
                  </a:lnTo>
                  <a:lnTo>
                    <a:pt x="5777" y="3043"/>
                  </a:lnTo>
                  <a:lnTo>
                    <a:pt x="5809" y="3101"/>
                  </a:lnTo>
                  <a:lnTo>
                    <a:pt x="5839" y="3157"/>
                  </a:lnTo>
                  <a:lnTo>
                    <a:pt x="5869" y="3213"/>
                  </a:lnTo>
                  <a:lnTo>
                    <a:pt x="5897" y="3268"/>
                  </a:lnTo>
                  <a:lnTo>
                    <a:pt x="5925" y="3323"/>
                  </a:lnTo>
                  <a:lnTo>
                    <a:pt x="5952" y="3378"/>
                  </a:lnTo>
                  <a:lnTo>
                    <a:pt x="5978" y="3432"/>
                  </a:lnTo>
                  <a:lnTo>
                    <a:pt x="6003" y="3486"/>
                  </a:lnTo>
                  <a:lnTo>
                    <a:pt x="6027" y="3540"/>
                  </a:lnTo>
                  <a:lnTo>
                    <a:pt x="6050" y="3593"/>
                  </a:lnTo>
                  <a:lnTo>
                    <a:pt x="6072" y="3647"/>
                  </a:lnTo>
                  <a:lnTo>
                    <a:pt x="6104" y="3728"/>
                  </a:lnTo>
                  <a:lnTo>
                    <a:pt x="6134" y="3810"/>
                  </a:lnTo>
                  <a:lnTo>
                    <a:pt x="6161" y="3890"/>
                  </a:lnTo>
                  <a:lnTo>
                    <a:pt x="6186" y="3971"/>
                  </a:lnTo>
                  <a:lnTo>
                    <a:pt x="6209" y="4052"/>
                  </a:lnTo>
                  <a:lnTo>
                    <a:pt x="6230" y="4132"/>
                  </a:lnTo>
                  <a:lnTo>
                    <a:pt x="6239" y="4172"/>
                  </a:lnTo>
                  <a:lnTo>
                    <a:pt x="6247" y="4211"/>
                  </a:lnTo>
                  <a:lnTo>
                    <a:pt x="6255" y="4251"/>
                  </a:lnTo>
                  <a:lnTo>
                    <a:pt x="6263" y="4291"/>
                  </a:lnTo>
                  <a:lnTo>
                    <a:pt x="6270" y="4331"/>
                  </a:lnTo>
                  <a:lnTo>
                    <a:pt x="6276" y="4372"/>
                  </a:lnTo>
                  <a:lnTo>
                    <a:pt x="6282" y="4412"/>
                  </a:lnTo>
                  <a:lnTo>
                    <a:pt x="6287" y="4451"/>
                  </a:lnTo>
                  <a:lnTo>
                    <a:pt x="6291" y="4491"/>
                  </a:lnTo>
                  <a:lnTo>
                    <a:pt x="6295" y="4531"/>
                  </a:lnTo>
                  <a:lnTo>
                    <a:pt x="6299" y="4571"/>
                  </a:lnTo>
                  <a:lnTo>
                    <a:pt x="6301" y="4610"/>
                  </a:lnTo>
                  <a:lnTo>
                    <a:pt x="6303" y="4650"/>
                  </a:lnTo>
                  <a:lnTo>
                    <a:pt x="6305" y="4690"/>
                  </a:lnTo>
                  <a:lnTo>
                    <a:pt x="6306" y="4731"/>
                  </a:lnTo>
                  <a:lnTo>
                    <a:pt x="6307" y="4771"/>
                  </a:lnTo>
                  <a:lnTo>
                    <a:pt x="6306" y="4811"/>
                  </a:lnTo>
                  <a:lnTo>
                    <a:pt x="6306" y="4851"/>
                  </a:lnTo>
                  <a:lnTo>
                    <a:pt x="6305" y="4890"/>
                  </a:lnTo>
                  <a:lnTo>
                    <a:pt x="6302" y="4930"/>
                  </a:lnTo>
                  <a:lnTo>
                    <a:pt x="6300" y="4966"/>
                  </a:lnTo>
                  <a:lnTo>
                    <a:pt x="6297" y="5000"/>
                  </a:lnTo>
                  <a:lnTo>
                    <a:pt x="6293" y="5033"/>
                  </a:lnTo>
                  <a:lnTo>
                    <a:pt x="6288" y="5067"/>
                  </a:lnTo>
                  <a:lnTo>
                    <a:pt x="6284" y="5099"/>
                  </a:lnTo>
                  <a:lnTo>
                    <a:pt x="6278" y="5132"/>
                  </a:lnTo>
                  <a:lnTo>
                    <a:pt x="6271" y="5163"/>
                  </a:lnTo>
                  <a:lnTo>
                    <a:pt x="6263" y="5194"/>
                  </a:lnTo>
                  <a:lnTo>
                    <a:pt x="6255" y="5225"/>
                  </a:lnTo>
                  <a:lnTo>
                    <a:pt x="6247" y="5256"/>
                  </a:lnTo>
                  <a:lnTo>
                    <a:pt x="6237" y="5286"/>
                  </a:lnTo>
                  <a:lnTo>
                    <a:pt x="6228" y="5315"/>
                  </a:lnTo>
                  <a:lnTo>
                    <a:pt x="6216" y="5344"/>
                  </a:lnTo>
                  <a:lnTo>
                    <a:pt x="6205" y="5373"/>
                  </a:lnTo>
                  <a:lnTo>
                    <a:pt x="6192" y="5401"/>
                  </a:lnTo>
                  <a:lnTo>
                    <a:pt x="6178" y="5429"/>
                  </a:lnTo>
                  <a:lnTo>
                    <a:pt x="6090" y="5429"/>
                  </a:lnTo>
                  <a:lnTo>
                    <a:pt x="6105" y="5401"/>
                  </a:lnTo>
                  <a:lnTo>
                    <a:pt x="6118" y="5373"/>
                  </a:lnTo>
                  <a:lnTo>
                    <a:pt x="6131" y="5344"/>
                  </a:lnTo>
                  <a:lnTo>
                    <a:pt x="6143" y="5315"/>
                  </a:lnTo>
                  <a:lnTo>
                    <a:pt x="6154" y="5286"/>
                  </a:lnTo>
                  <a:lnTo>
                    <a:pt x="6165" y="5256"/>
                  </a:lnTo>
                  <a:lnTo>
                    <a:pt x="6174" y="5225"/>
                  </a:lnTo>
                  <a:lnTo>
                    <a:pt x="6183" y="5194"/>
                  </a:lnTo>
                  <a:lnTo>
                    <a:pt x="6190" y="5163"/>
                  </a:lnTo>
                  <a:lnTo>
                    <a:pt x="6198" y="5131"/>
                  </a:lnTo>
                  <a:lnTo>
                    <a:pt x="6204" y="5098"/>
                  </a:lnTo>
                  <a:lnTo>
                    <a:pt x="6209" y="5064"/>
                  </a:lnTo>
                  <a:lnTo>
                    <a:pt x="6214" y="5031"/>
                  </a:lnTo>
                  <a:lnTo>
                    <a:pt x="6217" y="4997"/>
                  </a:lnTo>
                  <a:lnTo>
                    <a:pt x="6221" y="4962"/>
                  </a:lnTo>
                  <a:lnTo>
                    <a:pt x="6223" y="4927"/>
                  </a:lnTo>
                  <a:lnTo>
                    <a:pt x="6227" y="4849"/>
                  </a:lnTo>
                  <a:lnTo>
                    <a:pt x="6228" y="4771"/>
                  </a:lnTo>
                  <a:lnTo>
                    <a:pt x="6227" y="4693"/>
                  </a:lnTo>
                  <a:lnTo>
                    <a:pt x="6223" y="4615"/>
                  </a:lnTo>
                  <a:lnTo>
                    <a:pt x="6220" y="4577"/>
                  </a:lnTo>
                  <a:lnTo>
                    <a:pt x="6216" y="4538"/>
                  </a:lnTo>
                  <a:lnTo>
                    <a:pt x="6213" y="4499"/>
                  </a:lnTo>
                  <a:lnTo>
                    <a:pt x="6208" y="4460"/>
                  </a:lnTo>
                  <a:lnTo>
                    <a:pt x="6198" y="4382"/>
                  </a:lnTo>
                  <a:lnTo>
                    <a:pt x="6185" y="4305"/>
                  </a:lnTo>
                  <a:lnTo>
                    <a:pt x="6170" y="4227"/>
                  </a:lnTo>
                  <a:lnTo>
                    <a:pt x="6153" y="4149"/>
                  </a:lnTo>
                  <a:lnTo>
                    <a:pt x="6132" y="4071"/>
                  </a:lnTo>
                  <a:lnTo>
                    <a:pt x="6111" y="3992"/>
                  </a:lnTo>
                  <a:lnTo>
                    <a:pt x="6087" y="3914"/>
                  </a:lnTo>
                  <a:lnTo>
                    <a:pt x="6059" y="3835"/>
                  </a:lnTo>
                  <a:lnTo>
                    <a:pt x="6030" y="3756"/>
                  </a:lnTo>
                  <a:lnTo>
                    <a:pt x="5999" y="3676"/>
                  </a:lnTo>
                  <a:lnTo>
                    <a:pt x="5976" y="3624"/>
                  </a:lnTo>
                  <a:lnTo>
                    <a:pt x="5955" y="3571"/>
                  </a:lnTo>
                  <a:lnTo>
                    <a:pt x="5931" y="3518"/>
                  </a:lnTo>
                  <a:lnTo>
                    <a:pt x="5906" y="3465"/>
                  </a:lnTo>
                  <a:lnTo>
                    <a:pt x="5880" y="3412"/>
                  </a:lnTo>
                  <a:lnTo>
                    <a:pt x="5855" y="3358"/>
                  </a:lnTo>
                  <a:lnTo>
                    <a:pt x="5827" y="3304"/>
                  </a:lnTo>
                  <a:lnTo>
                    <a:pt x="5799" y="3249"/>
                  </a:lnTo>
                  <a:lnTo>
                    <a:pt x="5770" y="3194"/>
                  </a:lnTo>
                  <a:lnTo>
                    <a:pt x="5739" y="3137"/>
                  </a:lnTo>
                  <a:lnTo>
                    <a:pt x="5708" y="3082"/>
                  </a:lnTo>
                  <a:lnTo>
                    <a:pt x="5676" y="3025"/>
                  </a:lnTo>
                  <a:lnTo>
                    <a:pt x="5643" y="2969"/>
                  </a:lnTo>
                  <a:lnTo>
                    <a:pt x="5609" y="2911"/>
                  </a:lnTo>
                  <a:lnTo>
                    <a:pt x="5574" y="2853"/>
                  </a:lnTo>
                  <a:lnTo>
                    <a:pt x="5537" y="2794"/>
                  </a:lnTo>
                  <a:lnTo>
                    <a:pt x="5522" y="2773"/>
                  </a:lnTo>
                  <a:lnTo>
                    <a:pt x="5507" y="2752"/>
                  </a:lnTo>
                  <a:lnTo>
                    <a:pt x="5490" y="2733"/>
                  </a:lnTo>
                  <a:lnTo>
                    <a:pt x="5472" y="2714"/>
                  </a:lnTo>
                  <a:lnTo>
                    <a:pt x="5453" y="2697"/>
                  </a:lnTo>
                  <a:lnTo>
                    <a:pt x="5434" y="2682"/>
                  </a:lnTo>
                  <a:lnTo>
                    <a:pt x="5413" y="2667"/>
                  </a:lnTo>
                  <a:lnTo>
                    <a:pt x="5393" y="2653"/>
                  </a:lnTo>
                  <a:lnTo>
                    <a:pt x="5372" y="2641"/>
                  </a:lnTo>
                  <a:lnTo>
                    <a:pt x="5350" y="2629"/>
                  </a:lnTo>
                  <a:lnTo>
                    <a:pt x="5328" y="2618"/>
                  </a:lnTo>
                  <a:lnTo>
                    <a:pt x="5307" y="2607"/>
                  </a:lnTo>
                  <a:lnTo>
                    <a:pt x="5262" y="2589"/>
                  </a:lnTo>
                  <a:lnTo>
                    <a:pt x="5218" y="2572"/>
                  </a:lnTo>
                  <a:lnTo>
                    <a:pt x="5185" y="2560"/>
                  </a:lnTo>
                  <a:lnTo>
                    <a:pt x="5152" y="2548"/>
                  </a:lnTo>
                  <a:lnTo>
                    <a:pt x="5118" y="2535"/>
                  </a:lnTo>
                  <a:lnTo>
                    <a:pt x="5085" y="2523"/>
                  </a:lnTo>
                  <a:lnTo>
                    <a:pt x="5052" y="2509"/>
                  </a:lnTo>
                  <a:lnTo>
                    <a:pt x="5019" y="2496"/>
                  </a:lnTo>
                  <a:lnTo>
                    <a:pt x="4985" y="2484"/>
                  </a:lnTo>
                  <a:lnTo>
                    <a:pt x="4953" y="2471"/>
                  </a:lnTo>
                  <a:lnTo>
                    <a:pt x="4903" y="2452"/>
                  </a:lnTo>
                  <a:lnTo>
                    <a:pt x="4852" y="2432"/>
                  </a:lnTo>
                  <a:lnTo>
                    <a:pt x="4802" y="2413"/>
                  </a:lnTo>
                  <a:lnTo>
                    <a:pt x="4751" y="2393"/>
                  </a:lnTo>
                  <a:lnTo>
                    <a:pt x="4701" y="2375"/>
                  </a:lnTo>
                  <a:lnTo>
                    <a:pt x="4649" y="2356"/>
                  </a:lnTo>
                  <a:lnTo>
                    <a:pt x="4599" y="2338"/>
                  </a:lnTo>
                  <a:lnTo>
                    <a:pt x="4547" y="2322"/>
                  </a:lnTo>
                  <a:lnTo>
                    <a:pt x="4489" y="2304"/>
                  </a:lnTo>
                  <a:lnTo>
                    <a:pt x="4429" y="2286"/>
                  </a:lnTo>
                  <a:lnTo>
                    <a:pt x="4368" y="2271"/>
                  </a:lnTo>
                  <a:lnTo>
                    <a:pt x="4309" y="2258"/>
                  </a:lnTo>
                  <a:lnTo>
                    <a:pt x="4248" y="2246"/>
                  </a:lnTo>
                  <a:lnTo>
                    <a:pt x="4187" y="2236"/>
                  </a:lnTo>
                  <a:lnTo>
                    <a:pt x="4125" y="2227"/>
                  </a:lnTo>
                  <a:lnTo>
                    <a:pt x="4064" y="2219"/>
                  </a:lnTo>
                  <a:lnTo>
                    <a:pt x="4002" y="2212"/>
                  </a:lnTo>
                  <a:lnTo>
                    <a:pt x="3941" y="2204"/>
                  </a:lnTo>
                  <a:lnTo>
                    <a:pt x="3881" y="2193"/>
                  </a:lnTo>
                  <a:lnTo>
                    <a:pt x="3821" y="2182"/>
                  </a:lnTo>
                  <a:lnTo>
                    <a:pt x="3763" y="2169"/>
                  </a:lnTo>
                  <a:lnTo>
                    <a:pt x="3704" y="2157"/>
                  </a:lnTo>
                  <a:lnTo>
                    <a:pt x="3648" y="2142"/>
                  </a:lnTo>
                  <a:lnTo>
                    <a:pt x="3592" y="2126"/>
                  </a:lnTo>
                  <a:lnTo>
                    <a:pt x="3535" y="2109"/>
                  </a:lnTo>
                  <a:lnTo>
                    <a:pt x="3481" y="2089"/>
                  </a:lnTo>
                  <a:lnTo>
                    <a:pt x="3428" y="2070"/>
                  </a:lnTo>
                  <a:lnTo>
                    <a:pt x="3375" y="2049"/>
                  </a:lnTo>
                  <a:lnTo>
                    <a:pt x="3322" y="2027"/>
                  </a:lnTo>
                  <a:lnTo>
                    <a:pt x="3272" y="2003"/>
                  </a:lnTo>
                  <a:lnTo>
                    <a:pt x="3221" y="1979"/>
                  </a:lnTo>
                  <a:lnTo>
                    <a:pt x="3172" y="1953"/>
                  </a:lnTo>
                  <a:lnTo>
                    <a:pt x="3102" y="1915"/>
                  </a:lnTo>
                  <a:lnTo>
                    <a:pt x="3033" y="1875"/>
                  </a:lnTo>
                  <a:lnTo>
                    <a:pt x="2963" y="1834"/>
                  </a:lnTo>
                  <a:lnTo>
                    <a:pt x="2894" y="1793"/>
                  </a:lnTo>
                  <a:lnTo>
                    <a:pt x="2826" y="1752"/>
                  </a:lnTo>
                  <a:lnTo>
                    <a:pt x="2759" y="1709"/>
                  </a:lnTo>
                  <a:lnTo>
                    <a:pt x="2691" y="1668"/>
                  </a:lnTo>
                  <a:lnTo>
                    <a:pt x="2625" y="1627"/>
                  </a:lnTo>
                  <a:lnTo>
                    <a:pt x="2584" y="1602"/>
                  </a:lnTo>
                  <a:lnTo>
                    <a:pt x="2544" y="1576"/>
                  </a:lnTo>
                  <a:lnTo>
                    <a:pt x="2503" y="1551"/>
                  </a:lnTo>
                  <a:lnTo>
                    <a:pt x="2463" y="1526"/>
                  </a:lnTo>
                  <a:lnTo>
                    <a:pt x="2422" y="1501"/>
                  </a:lnTo>
                  <a:lnTo>
                    <a:pt x="2380" y="1475"/>
                  </a:lnTo>
                  <a:lnTo>
                    <a:pt x="2340" y="1451"/>
                  </a:lnTo>
                  <a:lnTo>
                    <a:pt x="2299" y="1427"/>
                  </a:lnTo>
                  <a:lnTo>
                    <a:pt x="2275" y="1412"/>
                  </a:lnTo>
                  <a:lnTo>
                    <a:pt x="2252" y="1397"/>
                  </a:lnTo>
                  <a:lnTo>
                    <a:pt x="2229" y="1383"/>
                  </a:lnTo>
                  <a:lnTo>
                    <a:pt x="2207" y="1366"/>
                  </a:lnTo>
                  <a:lnTo>
                    <a:pt x="2185" y="1350"/>
                  </a:lnTo>
                  <a:lnTo>
                    <a:pt x="2163" y="1333"/>
                  </a:lnTo>
                  <a:lnTo>
                    <a:pt x="2143" y="1316"/>
                  </a:lnTo>
                  <a:lnTo>
                    <a:pt x="2122" y="1299"/>
                  </a:lnTo>
                  <a:lnTo>
                    <a:pt x="2101" y="1280"/>
                  </a:lnTo>
                  <a:lnTo>
                    <a:pt x="2082" y="1262"/>
                  </a:lnTo>
                  <a:lnTo>
                    <a:pt x="2062" y="1243"/>
                  </a:lnTo>
                  <a:lnTo>
                    <a:pt x="2044" y="1223"/>
                  </a:lnTo>
                  <a:lnTo>
                    <a:pt x="2025" y="1204"/>
                  </a:lnTo>
                  <a:lnTo>
                    <a:pt x="2007" y="1183"/>
                  </a:lnTo>
                  <a:lnTo>
                    <a:pt x="1989" y="1161"/>
                  </a:lnTo>
                  <a:lnTo>
                    <a:pt x="1972" y="1141"/>
                  </a:lnTo>
                  <a:lnTo>
                    <a:pt x="1955" y="1118"/>
                  </a:lnTo>
                  <a:lnTo>
                    <a:pt x="1937" y="1096"/>
                  </a:lnTo>
                  <a:lnTo>
                    <a:pt x="1921" y="1072"/>
                  </a:lnTo>
                  <a:lnTo>
                    <a:pt x="1905" y="1049"/>
                  </a:lnTo>
                  <a:lnTo>
                    <a:pt x="1890" y="1025"/>
                  </a:lnTo>
                  <a:lnTo>
                    <a:pt x="1875" y="999"/>
                  </a:lnTo>
                  <a:lnTo>
                    <a:pt x="1861" y="974"/>
                  </a:lnTo>
                  <a:lnTo>
                    <a:pt x="1847" y="949"/>
                  </a:lnTo>
                  <a:lnTo>
                    <a:pt x="1819" y="896"/>
                  </a:lnTo>
                  <a:lnTo>
                    <a:pt x="1793" y="841"/>
                  </a:lnTo>
                  <a:lnTo>
                    <a:pt x="1768" y="784"/>
                  </a:lnTo>
                  <a:lnTo>
                    <a:pt x="1745" y="724"/>
                  </a:lnTo>
                  <a:lnTo>
                    <a:pt x="1732" y="692"/>
                  </a:lnTo>
                  <a:lnTo>
                    <a:pt x="1719" y="660"/>
                  </a:lnTo>
                  <a:lnTo>
                    <a:pt x="1705" y="629"/>
                  </a:lnTo>
                  <a:lnTo>
                    <a:pt x="1690" y="598"/>
                  </a:lnTo>
                  <a:lnTo>
                    <a:pt x="1675" y="569"/>
                  </a:lnTo>
                  <a:lnTo>
                    <a:pt x="1659" y="541"/>
                  </a:lnTo>
                  <a:lnTo>
                    <a:pt x="1641" y="513"/>
                  </a:lnTo>
                  <a:lnTo>
                    <a:pt x="1623" y="487"/>
                  </a:lnTo>
                  <a:lnTo>
                    <a:pt x="1605" y="460"/>
                  </a:lnTo>
                  <a:lnTo>
                    <a:pt x="1585" y="435"/>
                  </a:lnTo>
                  <a:lnTo>
                    <a:pt x="1566" y="411"/>
                  </a:lnTo>
                  <a:lnTo>
                    <a:pt x="1545" y="388"/>
                  </a:lnTo>
                  <a:lnTo>
                    <a:pt x="1523" y="365"/>
                  </a:lnTo>
                  <a:lnTo>
                    <a:pt x="1502" y="343"/>
                  </a:lnTo>
                  <a:lnTo>
                    <a:pt x="1479" y="323"/>
                  </a:lnTo>
                  <a:lnTo>
                    <a:pt x="1454" y="303"/>
                  </a:lnTo>
                  <a:lnTo>
                    <a:pt x="1430" y="285"/>
                  </a:lnTo>
                  <a:lnTo>
                    <a:pt x="1405" y="267"/>
                  </a:lnTo>
                  <a:lnTo>
                    <a:pt x="1379" y="249"/>
                  </a:lnTo>
                  <a:lnTo>
                    <a:pt x="1352" y="232"/>
                  </a:lnTo>
                  <a:lnTo>
                    <a:pt x="1324" y="217"/>
                  </a:lnTo>
                  <a:lnTo>
                    <a:pt x="1296" y="202"/>
                  </a:lnTo>
                  <a:lnTo>
                    <a:pt x="1266" y="189"/>
                  </a:lnTo>
                  <a:lnTo>
                    <a:pt x="1237" y="175"/>
                  </a:lnTo>
                  <a:lnTo>
                    <a:pt x="1207" y="162"/>
                  </a:lnTo>
                  <a:lnTo>
                    <a:pt x="1175" y="151"/>
                  </a:lnTo>
                  <a:lnTo>
                    <a:pt x="1142" y="140"/>
                  </a:lnTo>
                  <a:lnTo>
                    <a:pt x="1109" y="131"/>
                  </a:lnTo>
                  <a:lnTo>
                    <a:pt x="1076" y="122"/>
                  </a:lnTo>
                  <a:lnTo>
                    <a:pt x="1042" y="114"/>
                  </a:lnTo>
                  <a:lnTo>
                    <a:pt x="1006" y="106"/>
                  </a:lnTo>
                  <a:lnTo>
                    <a:pt x="969" y="99"/>
                  </a:lnTo>
                  <a:lnTo>
                    <a:pt x="943" y="96"/>
                  </a:lnTo>
                  <a:lnTo>
                    <a:pt x="915" y="92"/>
                  </a:lnTo>
                  <a:lnTo>
                    <a:pt x="888" y="90"/>
                  </a:lnTo>
                  <a:lnTo>
                    <a:pt x="860" y="88"/>
                  </a:lnTo>
                  <a:lnTo>
                    <a:pt x="832" y="86"/>
                  </a:lnTo>
                  <a:lnTo>
                    <a:pt x="804" y="85"/>
                  </a:lnTo>
                  <a:lnTo>
                    <a:pt x="777" y="84"/>
                  </a:lnTo>
                  <a:lnTo>
                    <a:pt x="749" y="83"/>
                  </a:lnTo>
                  <a:lnTo>
                    <a:pt x="723" y="83"/>
                  </a:lnTo>
                  <a:lnTo>
                    <a:pt x="696" y="82"/>
                  </a:lnTo>
                  <a:lnTo>
                    <a:pt x="670" y="81"/>
                  </a:lnTo>
                  <a:lnTo>
                    <a:pt x="643" y="80"/>
                  </a:lnTo>
                  <a:lnTo>
                    <a:pt x="641" y="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1" name="Freeform 59">
              <a:extLst>
                <a:ext uri="{FF2B5EF4-FFF2-40B4-BE49-F238E27FC236}">
                  <a16:creationId xmlns:a16="http://schemas.microsoft.com/office/drawing/2014/main" id="{BE3377F4-9F3D-411D-B91C-6181BBC3A642}"/>
                </a:ext>
              </a:extLst>
            </p:cNvPr>
            <p:cNvSpPr>
              <a:spLocks noEditPoints="1"/>
            </p:cNvSpPr>
            <p:nvPr userDrawn="1"/>
          </p:nvSpPr>
          <p:spPr bwMode="auto">
            <a:xfrm>
              <a:off x="1299125" y="3312683"/>
              <a:ext cx="2033206" cy="1847101"/>
            </a:xfrm>
            <a:custGeom>
              <a:avLst/>
              <a:gdLst>
                <a:gd name="T0" fmla="*/ 170 w 3060"/>
                <a:gd name="T1" fmla="*/ 699 h 2780"/>
                <a:gd name="T2" fmla="*/ 53 w 3060"/>
                <a:gd name="T3" fmla="*/ 830 h 2780"/>
                <a:gd name="T4" fmla="*/ 49 w 3060"/>
                <a:gd name="T5" fmla="*/ 1066 h 2780"/>
                <a:gd name="T6" fmla="*/ 137 w 3060"/>
                <a:gd name="T7" fmla="*/ 1316 h 2780"/>
                <a:gd name="T8" fmla="*/ 311 w 3060"/>
                <a:gd name="T9" fmla="*/ 1529 h 2780"/>
                <a:gd name="T10" fmla="*/ 577 w 3060"/>
                <a:gd name="T11" fmla="*/ 1709 h 2780"/>
                <a:gd name="T12" fmla="*/ 849 w 3060"/>
                <a:gd name="T13" fmla="*/ 1847 h 2780"/>
                <a:gd name="T14" fmla="*/ 1142 w 3060"/>
                <a:gd name="T15" fmla="*/ 2033 h 2780"/>
                <a:gd name="T16" fmla="*/ 1428 w 3060"/>
                <a:gd name="T17" fmla="*/ 2318 h 2780"/>
                <a:gd name="T18" fmla="*/ 1750 w 3060"/>
                <a:gd name="T19" fmla="*/ 2580 h 2780"/>
                <a:gd name="T20" fmla="*/ 1993 w 3060"/>
                <a:gd name="T21" fmla="*/ 2689 h 2780"/>
                <a:gd name="T22" fmla="*/ 2284 w 3060"/>
                <a:gd name="T23" fmla="*/ 2741 h 2780"/>
                <a:gd name="T24" fmla="*/ 2559 w 3060"/>
                <a:gd name="T25" fmla="*/ 2673 h 2780"/>
                <a:gd name="T26" fmla="*/ 2769 w 3060"/>
                <a:gd name="T27" fmla="*/ 2471 h 2780"/>
                <a:gd name="T28" fmla="*/ 2915 w 3060"/>
                <a:gd name="T29" fmla="*/ 2128 h 2780"/>
                <a:gd name="T30" fmla="*/ 3016 w 3060"/>
                <a:gd name="T31" fmla="*/ 1534 h 2780"/>
                <a:gd name="T32" fmla="*/ 2955 w 3060"/>
                <a:gd name="T33" fmla="*/ 1015 h 2780"/>
                <a:gd name="T34" fmla="*/ 2699 w 3060"/>
                <a:gd name="T35" fmla="*/ 495 h 2780"/>
                <a:gd name="T36" fmla="*/ 2395 w 3060"/>
                <a:gd name="T37" fmla="*/ 166 h 2780"/>
                <a:gd name="T38" fmla="*/ 2129 w 3060"/>
                <a:gd name="T39" fmla="*/ 49 h 2780"/>
                <a:gd name="T40" fmla="*/ 1932 w 3060"/>
                <a:gd name="T41" fmla="*/ 52 h 2780"/>
                <a:gd name="T42" fmla="*/ 1793 w 3060"/>
                <a:gd name="T43" fmla="*/ 144 h 2780"/>
                <a:gd name="T44" fmla="*/ 1652 w 3060"/>
                <a:gd name="T45" fmla="*/ 413 h 2780"/>
                <a:gd name="T46" fmla="*/ 1551 w 3060"/>
                <a:gd name="T47" fmla="*/ 702 h 2780"/>
                <a:gd name="T48" fmla="*/ 1401 w 3060"/>
                <a:gd name="T49" fmla="*/ 906 h 2780"/>
                <a:gd name="T50" fmla="*/ 1171 w 3060"/>
                <a:gd name="T51" fmla="*/ 984 h 2780"/>
                <a:gd name="T52" fmla="*/ 969 w 3060"/>
                <a:gd name="T53" fmla="*/ 938 h 2780"/>
                <a:gd name="T54" fmla="*/ 717 w 3060"/>
                <a:gd name="T55" fmla="*/ 797 h 2780"/>
                <a:gd name="T56" fmla="*/ 371 w 3060"/>
                <a:gd name="T57" fmla="*/ 658 h 2780"/>
                <a:gd name="T58" fmla="*/ 2008 w 3060"/>
                <a:gd name="T59" fmla="*/ 2735 h 2780"/>
                <a:gd name="T60" fmla="*/ 1754 w 3060"/>
                <a:gd name="T61" fmla="*/ 2628 h 2780"/>
                <a:gd name="T62" fmla="*/ 1525 w 3060"/>
                <a:gd name="T63" fmla="*/ 2468 h 2780"/>
                <a:gd name="T64" fmla="*/ 1202 w 3060"/>
                <a:gd name="T65" fmla="*/ 2136 h 2780"/>
                <a:gd name="T66" fmla="*/ 899 w 3060"/>
                <a:gd name="T67" fmla="*/ 1920 h 2780"/>
                <a:gd name="T68" fmla="*/ 653 w 3060"/>
                <a:gd name="T69" fmla="*/ 1792 h 2780"/>
                <a:gd name="T70" fmla="*/ 355 w 3060"/>
                <a:gd name="T71" fmla="*/ 1616 h 2780"/>
                <a:gd name="T72" fmla="*/ 146 w 3060"/>
                <a:gd name="T73" fmla="*/ 1405 h 2780"/>
                <a:gd name="T74" fmla="*/ 29 w 3060"/>
                <a:gd name="T75" fmla="*/ 1156 h 2780"/>
                <a:gd name="T76" fmla="*/ 2 w 3060"/>
                <a:gd name="T77" fmla="*/ 879 h 2780"/>
                <a:gd name="T78" fmla="*/ 97 w 3060"/>
                <a:gd name="T79" fmla="*/ 700 h 2780"/>
                <a:gd name="T80" fmla="*/ 270 w 3060"/>
                <a:gd name="T81" fmla="*/ 625 h 2780"/>
                <a:gd name="T82" fmla="*/ 526 w 3060"/>
                <a:gd name="T83" fmla="*/ 655 h 2780"/>
                <a:gd name="T84" fmla="*/ 820 w 3060"/>
                <a:gd name="T85" fmla="*/ 813 h 2780"/>
                <a:gd name="T86" fmla="*/ 1049 w 3060"/>
                <a:gd name="T87" fmla="*/ 925 h 2780"/>
                <a:gd name="T88" fmla="*/ 1226 w 3060"/>
                <a:gd name="T89" fmla="*/ 938 h 2780"/>
                <a:gd name="T90" fmla="*/ 1428 w 3060"/>
                <a:gd name="T91" fmla="*/ 830 h 2780"/>
                <a:gd name="T92" fmla="*/ 1543 w 3060"/>
                <a:gd name="T93" fmla="*/ 611 h 2780"/>
                <a:gd name="T94" fmla="*/ 1652 w 3060"/>
                <a:gd name="T95" fmla="*/ 305 h 2780"/>
                <a:gd name="T96" fmla="*/ 1789 w 3060"/>
                <a:gd name="T97" fmla="*/ 94 h 2780"/>
                <a:gd name="T98" fmla="*/ 1936 w 3060"/>
                <a:gd name="T99" fmla="*/ 10 h 2780"/>
                <a:gd name="T100" fmla="*/ 2166 w 3060"/>
                <a:gd name="T101" fmla="*/ 16 h 2780"/>
                <a:gd name="T102" fmla="*/ 2445 w 3060"/>
                <a:gd name="T103" fmla="*/ 155 h 2780"/>
                <a:gd name="T104" fmla="*/ 2756 w 3060"/>
                <a:gd name="T105" fmla="*/ 511 h 2780"/>
                <a:gd name="T106" fmla="*/ 3009 w 3060"/>
                <a:gd name="T107" fmla="*/ 1056 h 2780"/>
                <a:gd name="T108" fmla="*/ 3050 w 3060"/>
                <a:gd name="T109" fmla="*/ 1592 h 2780"/>
                <a:gd name="T110" fmla="*/ 2940 w 3060"/>
                <a:gd name="T111" fmla="*/ 2181 h 2780"/>
                <a:gd name="T112" fmla="*/ 2805 w 3060"/>
                <a:gd name="T113" fmla="*/ 2489 h 2780"/>
                <a:gd name="T114" fmla="*/ 2621 w 3060"/>
                <a:gd name="T115" fmla="*/ 2679 h 2780"/>
                <a:gd name="T116" fmla="*/ 2387 w 3060"/>
                <a:gd name="T117" fmla="*/ 2771 h 2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0" h="2780">
                  <a:moveTo>
                    <a:pt x="342" y="657"/>
                  </a:moveTo>
                  <a:lnTo>
                    <a:pt x="322" y="658"/>
                  </a:lnTo>
                  <a:lnTo>
                    <a:pt x="303" y="659"/>
                  </a:lnTo>
                  <a:lnTo>
                    <a:pt x="283" y="661"/>
                  </a:lnTo>
                  <a:lnTo>
                    <a:pt x="264" y="665"/>
                  </a:lnTo>
                  <a:lnTo>
                    <a:pt x="246" y="671"/>
                  </a:lnTo>
                  <a:lnTo>
                    <a:pt x="226" y="676"/>
                  </a:lnTo>
                  <a:lnTo>
                    <a:pt x="208" y="682"/>
                  </a:lnTo>
                  <a:lnTo>
                    <a:pt x="189" y="690"/>
                  </a:lnTo>
                  <a:lnTo>
                    <a:pt x="170" y="699"/>
                  </a:lnTo>
                  <a:lnTo>
                    <a:pt x="153" y="708"/>
                  </a:lnTo>
                  <a:lnTo>
                    <a:pt x="137" y="719"/>
                  </a:lnTo>
                  <a:lnTo>
                    <a:pt x="122" y="730"/>
                  </a:lnTo>
                  <a:lnTo>
                    <a:pt x="109" y="742"/>
                  </a:lnTo>
                  <a:lnTo>
                    <a:pt x="97" y="754"/>
                  </a:lnTo>
                  <a:lnTo>
                    <a:pt x="85" y="768"/>
                  </a:lnTo>
                  <a:lnTo>
                    <a:pt x="76" y="782"/>
                  </a:lnTo>
                  <a:lnTo>
                    <a:pt x="67" y="797"/>
                  </a:lnTo>
                  <a:lnTo>
                    <a:pt x="60" y="813"/>
                  </a:lnTo>
                  <a:lnTo>
                    <a:pt x="53" y="830"/>
                  </a:lnTo>
                  <a:lnTo>
                    <a:pt x="48" y="847"/>
                  </a:lnTo>
                  <a:lnTo>
                    <a:pt x="44" y="866"/>
                  </a:lnTo>
                  <a:lnTo>
                    <a:pt x="41" y="885"/>
                  </a:lnTo>
                  <a:lnTo>
                    <a:pt x="39" y="906"/>
                  </a:lnTo>
                  <a:lnTo>
                    <a:pt x="39" y="928"/>
                  </a:lnTo>
                  <a:lnTo>
                    <a:pt x="39" y="956"/>
                  </a:lnTo>
                  <a:lnTo>
                    <a:pt x="41" y="985"/>
                  </a:lnTo>
                  <a:lnTo>
                    <a:pt x="43" y="1012"/>
                  </a:lnTo>
                  <a:lnTo>
                    <a:pt x="46" y="1040"/>
                  </a:lnTo>
                  <a:lnTo>
                    <a:pt x="49" y="1066"/>
                  </a:lnTo>
                  <a:lnTo>
                    <a:pt x="55" y="1094"/>
                  </a:lnTo>
                  <a:lnTo>
                    <a:pt x="60" y="1119"/>
                  </a:lnTo>
                  <a:lnTo>
                    <a:pt x="67" y="1145"/>
                  </a:lnTo>
                  <a:lnTo>
                    <a:pt x="75" y="1171"/>
                  </a:lnTo>
                  <a:lnTo>
                    <a:pt x="83" y="1196"/>
                  </a:lnTo>
                  <a:lnTo>
                    <a:pt x="92" y="1221"/>
                  </a:lnTo>
                  <a:lnTo>
                    <a:pt x="101" y="1245"/>
                  </a:lnTo>
                  <a:lnTo>
                    <a:pt x="113" y="1269"/>
                  </a:lnTo>
                  <a:lnTo>
                    <a:pt x="124" y="1292"/>
                  </a:lnTo>
                  <a:lnTo>
                    <a:pt x="137" y="1316"/>
                  </a:lnTo>
                  <a:lnTo>
                    <a:pt x="150" y="1339"/>
                  </a:lnTo>
                  <a:lnTo>
                    <a:pt x="164" y="1361"/>
                  </a:lnTo>
                  <a:lnTo>
                    <a:pt x="179" y="1383"/>
                  </a:lnTo>
                  <a:lnTo>
                    <a:pt x="195" y="1405"/>
                  </a:lnTo>
                  <a:lnTo>
                    <a:pt x="212" y="1426"/>
                  </a:lnTo>
                  <a:lnTo>
                    <a:pt x="231" y="1447"/>
                  </a:lnTo>
                  <a:lnTo>
                    <a:pt x="249" y="1468"/>
                  </a:lnTo>
                  <a:lnTo>
                    <a:pt x="269" y="1488"/>
                  </a:lnTo>
                  <a:lnTo>
                    <a:pt x="289" y="1508"/>
                  </a:lnTo>
                  <a:lnTo>
                    <a:pt x="311" y="1529"/>
                  </a:lnTo>
                  <a:lnTo>
                    <a:pt x="333" y="1547"/>
                  </a:lnTo>
                  <a:lnTo>
                    <a:pt x="356" y="1566"/>
                  </a:lnTo>
                  <a:lnTo>
                    <a:pt x="380" y="1585"/>
                  </a:lnTo>
                  <a:lnTo>
                    <a:pt x="405" y="1603"/>
                  </a:lnTo>
                  <a:lnTo>
                    <a:pt x="430" y="1621"/>
                  </a:lnTo>
                  <a:lnTo>
                    <a:pt x="458" y="1639"/>
                  </a:lnTo>
                  <a:lnTo>
                    <a:pt x="485" y="1656"/>
                  </a:lnTo>
                  <a:lnTo>
                    <a:pt x="515" y="1674"/>
                  </a:lnTo>
                  <a:lnTo>
                    <a:pt x="546" y="1691"/>
                  </a:lnTo>
                  <a:lnTo>
                    <a:pt x="577" y="1709"/>
                  </a:lnTo>
                  <a:lnTo>
                    <a:pt x="608" y="1725"/>
                  </a:lnTo>
                  <a:lnTo>
                    <a:pt x="639" y="1742"/>
                  </a:lnTo>
                  <a:lnTo>
                    <a:pt x="671" y="1758"/>
                  </a:lnTo>
                  <a:lnTo>
                    <a:pt x="702" y="1773"/>
                  </a:lnTo>
                  <a:lnTo>
                    <a:pt x="733" y="1789"/>
                  </a:lnTo>
                  <a:lnTo>
                    <a:pt x="756" y="1800"/>
                  </a:lnTo>
                  <a:lnTo>
                    <a:pt x="779" y="1812"/>
                  </a:lnTo>
                  <a:lnTo>
                    <a:pt x="803" y="1823"/>
                  </a:lnTo>
                  <a:lnTo>
                    <a:pt x="826" y="1836"/>
                  </a:lnTo>
                  <a:lnTo>
                    <a:pt x="849" y="1847"/>
                  </a:lnTo>
                  <a:lnTo>
                    <a:pt x="872" y="1860"/>
                  </a:lnTo>
                  <a:lnTo>
                    <a:pt x="895" y="1873"/>
                  </a:lnTo>
                  <a:lnTo>
                    <a:pt x="918" y="1885"/>
                  </a:lnTo>
                  <a:lnTo>
                    <a:pt x="952" y="1904"/>
                  </a:lnTo>
                  <a:lnTo>
                    <a:pt x="986" y="1924"/>
                  </a:lnTo>
                  <a:lnTo>
                    <a:pt x="1018" y="1945"/>
                  </a:lnTo>
                  <a:lnTo>
                    <a:pt x="1050" y="1966"/>
                  </a:lnTo>
                  <a:lnTo>
                    <a:pt x="1081" y="1987"/>
                  </a:lnTo>
                  <a:lnTo>
                    <a:pt x="1112" y="2010"/>
                  </a:lnTo>
                  <a:lnTo>
                    <a:pt x="1142" y="2033"/>
                  </a:lnTo>
                  <a:lnTo>
                    <a:pt x="1171" y="2057"/>
                  </a:lnTo>
                  <a:lnTo>
                    <a:pt x="1200" y="2081"/>
                  </a:lnTo>
                  <a:lnTo>
                    <a:pt x="1229" y="2107"/>
                  </a:lnTo>
                  <a:lnTo>
                    <a:pt x="1256" y="2133"/>
                  </a:lnTo>
                  <a:lnTo>
                    <a:pt x="1284" y="2159"/>
                  </a:lnTo>
                  <a:lnTo>
                    <a:pt x="1311" y="2187"/>
                  </a:lnTo>
                  <a:lnTo>
                    <a:pt x="1338" y="2216"/>
                  </a:lnTo>
                  <a:lnTo>
                    <a:pt x="1364" y="2244"/>
                  </a:lnTo>
                  <a:lnTo>
                    <a:pt x="1389" y="2274"/>
                  </a:lnTo>
                  <a:lnTo>
                    <a:pt x="1428" y="2318"/>
                  </a:lnTo>
                  <a:lnTo>
                    <a:pt x="1467" y="2360"/>
                  </a:lnTo>
                  <a:lnTo>
                    <a:pt x="1509" y="2400"/>
                  </a:lnTo>
                  <a:lnTo>
                    <a:pt x="1550" y="2437"/>
                  </a:lnTo>
                  <a:lnTo>
                    <a:pt x="1592" y="2472"/>
                  </a:lnTo>
                  <a:lnTo>
                    <a:pt x="1636" y="2507"/>
                  </a:lnTo>
                  <a:lnTo>
                    <a:pt x="1658" y="2522"/>
                  </a:lnTo>
                  <a:lnTo>
                    <a:pt x="1681" y="2538"/>
                  </a:lnTo>
                  <a:lnTo>
                    <a:pt x="1704" y="2553"/>
                  </a:lnTo>
                  <a:lnTo>
                    <a:pt x="1727" y="2567"/>
                  </a:lnTo>
                  <a:lnTo>
                    <a:pt x="1750" y="2580"/>
                  </a:lnTo>
                  <a:lnTo>
                    <a:pt x="1772" y="2594"/>
                  </a:lnTo>
                  <a:lnTo>
                    <a:pt x="1797" y="2607"/>
                  </a:lnTo>
                  <a:lnTo>
                    <a:pt x="1819" y="2619"/>
                  </a:lnTo>
                  <a:lnTo>
                    <a:pt x="1844" y="2631"/>
                  </a:lnTo>
                  <a:lnTo>
                    <a:pt x="1869" y="2641"/>
                  </a:lnTo>
                  <a:lnTo>
                    <a:pt x="1893" y="2653"/>
                  </a:lnTo>
                  <a:lnTo>
                    <a:pt x="1917" y="2662"/>
                  </a:lnTo>
                  <a:lnTo>
                    <a:pt x="1942" y="2672"/>
                  </a:lnTo>
                  <a:lnTo>
                    <a:pt x="1967" y="2681"/>
                  </a:lnTo>
                  <a:lnTo>
                    <a:pt x="1993" y="2689"/>
                  </a:lnTo>
                  <a:lnTo>
                    <a:pt x="2019" y="2697"/>
                  </a:lnTo>
                  <a:lnTo>
                    <a:pt x="2044" y="2704"/>
                  </a:lnTo>
                  <a:lnTo>
                    <a:pt x="2071" y="2711"/>
                  </a:lnTo>
                  <a:lnTo>
                    <a:pt x="2097" y="2718"/>
                  </a:lnTo>
                  <a:lnTo>
                    <a:pt x="2123" y="2724"/>
                  </a:lnTo>
                  <a:lnTo>
                    <a:pt x="2157" y="2729"/>
                  </a:lnTo>
                  <a:lnTo>
                    <a:pt x="2189" y="2734"/>
                  </a:lnTo>
                  <a:lnTo>
                    <a:pt x="2221" y="2737"/>
                  </a:lnTo>
                  <a:lnTo>
                    <a:pt x="2253" y="2740"/>
                  </a:lnTo>
                  <a:lnTo>
                    <a:pt x="2284" y="2741"/>
                  </a:lnTo>
                  <a:lnTo>
                    <a:pt x="2314" y="2740"/>
                  </a:lnTo>
                  <a:lnTo>
                    <a:pt x="2344" y="2737"/>
                  </a:lnTo>
                  <a:lnTo>
                    <a:pt x="2372" y="2734"/>
                  </a:lnTo>
                  <a:lnTo>
                    <a:pt x="2401" y="2729"/>
                  </a:lnTo>
                  <a:lnTo>
                    <a:pt x="2429" y="2724"/>
                  </a:lnTo>
                  <a:lnTo>
                    <a:pt x="2456" y="2716"/>
                  </a:lnTo>
                  <a:lnTo>
                    <a:pt x="2483" y="2708"/>
                  </a:lnTo>
                  <a:lnTo>
                    <a:pt x="2509" y="2697"/>
                  </a:lnTo>
                  <a:lnTo>
                    <a:pt x="2534" y="2686"/>
                  </a:lnTo>
                  <a:lnTo>
                    <a:pt x="2559" y="2673"/>
                  </a:lnTo>
                  <a:lnTo>
                    <a:pt x="2583" y="2658"/>
                  </a:lnTo>
                  <a:lnTo>
                    <a:pt x="2606" y="2643"/>
                  </a:lnTo>
                  <a:lnTo>
                    <a:pt x="2629" y="2626"/>
                  </a:lnTo>
                  <a:lnTo>
                    <a:pt x="2651" y="2608"/>
                  </a:lnTo>
                  <a:lnTo>
                    <a:pt x="2673" y="2588"/>
                  </a:lnTo>
                  <a:lnTo>
                    <a:pt x="2694" y="2568"/>
                  </a:lnTo>
                  <a:lnTo>
                    <a:pt x="2713" y="2546"/>
                  </a:lnTo>
                  <a:lnTo>
                    <a:pt x="2733" y="2523"/>
                  </a:lnTo>
                  <a:lnTo>
                    <a:pt x="2752" y="2498"/>
                  </a:lnTo>
                  <a:lnTo>
                    <a:pt x="2769" y="2471"/>
                  </a:lnTo>
                  <a:lnTo>
                    <a:pt x="2787" y="2445"/>
                  </a:lnTo>
                  <a:lnTo>
                    <a:pt x="2804" y="2416"/>
                  </a:lnTo>
                  <a:lnTo>
                    <a:pt x="2820" y="2386"/>
                  </a:lnTo>
                  <a:lnTo>
                    <a:pt x="2835" y="2356"/>
                  </a:lnTo>
                  <a:lnTo>
                    <a:pt x="2848" y="2322"/>
                  </a:lnTo>
                  <a:lnTo>
                    <a:pt x="2862" y="2289"/>
                  </a:lnTo>
                  <a:lnTo>
                    <a:pt x="2876" y="2253"/>
                  </a:lnTo>
                  <a:lnTo>
                    <a:pt x="2890" y="2212"/>
                  </a:lnTo>
                  <a:lnTo>
                    <a:pt x="2904" y="2170"/>
                  </a:lnTo>
                  <a:lnTo>
                    <a:pt x="2915" y="2128"/>
                  </a:lnTo>
                  <a:lnTo>
                    <a:pt x="2926" y="2086"/>
                  </a:lnTo>
                  <a:lnTo>
                    <a:pt x="2937" y="2044"/>
                  </a:lnTo>
                  <a:lnTo>
                    <a:pt x="2947" y="2001"/>
                  </a:lnTo>
                  <a:lnTo>
                    <a:pt x="2956" y="1960"/>
                  </a:lnTo>
                  <a:lnTo>
                    <a:pt x="2964" y="1917"/>
                  </a:lnTo>
                  <a:lnTo>
                    <a:pt x="2979" y="1834"/>
                  </a:lnTo>
                  <a:lnTo>
                    <a:pt x="2991" y="1751"/>
                  </a:lnTo>
                  <a:lnTo>
                    <a:pt x="3002" y="1668"/>
                  </a:lnTo>
                  <a:lnTo>
                    <a:pt x="3011" y="1587"/>
                  </a:lnTo>
                  <a:lnTo>
                    <a:pt x="3016" y="1534"/>
                  </a:lnTo>
                  <a:lnTo>
                    <a:pt x="3019" y="1482"/>
                  </a:lnTo>
                  <a:lnTo>
                    <a:pt x="3021" y="1429"/>
                  </a:lnTo>
                  <a:lnTo>
                    <a:pt x="3019" y="1377"/>
                  </a:lnTo>
                  <a:lnTo>
                    <a:pt x="3016" y="1324"/>
                  </a:lnTo>
                  <a:lnTo>
                    <a:pt x="3011" y="1273"/>
                  </a:lnTo>
                  <a:lnTo>
                    <a:pt x="3003" y="1221"/>
                  </a:lnTo>
                  <a:lnTo>
                    <a:pt x="2994" y="1168"/>
                  </a:lnTo>
                  <a:lnTo>
                    <a:pt x="2984" y="1118"/>
                  </a:lnTo>
                  <a:lnTo>
                    <a:pt x="2970" y="1066"/>
                  </a:lnTo>
                  <a:lnTo>
                    <a:pt x="2955" y="1015"/>
                  </a:lnTo>
                  <a:lnTo>
                    <a:pt x="2938" y="963"/>
                  </a:lnTo>
                  <a:lnTo>
                    <a:pt x="2918" y="911"/>
                  </a:lnTo>
                  <a:lnTo>
                    <a:pt x="2897" y="860"/>
                  </a:lnTo>
                  <a:lnTo>
                    <a:pt x="2874" y="808"/>
                  </a:lnTo>
                  <a:lnTo>
                    <a:pt x="2848" y="758"/>
                  </a:lnTo>
                  <a:lnTo>
                    <a:pt x="2809" y="683"/>
                  </a:lnTo>
                  <a:lnTo>
                    <a:pt x="2768" y="609"/>
                  </a:lnTo>
                  <a:lnTo>
                    <a:pt x="2746" y="571"/>
                  </a:lnTo>
                  <a:lnTo>
                    <a:pt x="2723" y="533"/>
                  </a:lnTo>
                  <a:lnTo>
                    <a:pt x="2699" y="495"/>
                  </a:lnTo>
                  <a:lnTo>
                    <a:pt x="2674" y="458"/>
                  </a:lnTo>
                  <a:lnTo>
                    <a:pt x="2647" y="422"/>
                  </a:lnTo>
                  <a:lnTo>
                    <a:pt x="2619" y="385"/>
                  </a:lnTo>
                  <a:lnTo>
                    <a:pt x="2590" y="349"/>
                  </a:lnTo>
                  <a:lnTo>
                    <a:pt x="2559" y="314"/>
                  </a:lnTo>
                  <a:lnTo>
                    <a:pt x="2527" y="281"/>
                  </a:lnTo>
                  <a:lnTo>
                    <a:pt x="2494" y="247"/>
                  </a:lnTo>
                  <a:lnTo>
                    <a:pt x="2458" y="215"/>
                  </a:lnTo>
                  <a:lnTo>
                    <a:pt x="2421" y="185"/>
                  </a:lnTo>
                  <a:lnTo>
                    <a:pt x="2395" y="166"/>
                  </a:lnTo>
                  <a:lnTo>
                    <a:pt x="2369" y="148"/>
                  </a:lnTo>
                  <a:lnTo>
                    <a:pt x="2344" y="132"/>
                  </a:lnTo>
                  <a:lnTo>
                    <a:pt x="2317" y="117"/>
                  </a:lnTo>
                  <a:lnTo>
                    <a:pt x="2291" y="103"/>
                  </a:lnTo>
                  <a:lnTo>
                    <a:pt x="2265" y="90"/>
                  </a:lnTo>
                  <a:lnTo>
                    <a:pt x="2238" y="80"/>
                  </a:lnTo>
                  <a:lnTo>
                    <a:pt x="2212" y="70"/>
                  </a:lnTo>
                  <a:lnTo>
                    <a:pt x="2184" y="62"/>
                  </a:lnTo>
                  <a:lnTo>
                    <a:pt x="2157" y="55"/>
                  </a:lnTo>
                  <a:lnTo>
                    <a:pt x="2129" y="49"/>
                  </a:lnTo>
                  <a:lnTo>
                    <a:pt x="2102" y="44"/>
                  </a:lnTo>
                  <a:lnTo>
                    <a:pt x="2074" y="41"/>
                  </a:lnTo>
                  <a:lnTo>
                    <a:pt x="2045" y="39"/>
                  </a:lnTo>
                  <a:lnTo>
                    <a:pt x="2017" y="39"/>
                  </a:lnTo>
                  <a:lnTo>
                    <a:pt x="1988" y="40"/>
                  </a:lnTo>
                  <a:lnTo>
                    <a:pt x="1982" y="39"/>
                  </a:lnTo>
                  <a:lnTo>
                    <a:pt x="1981" y="39"/>
                  </a:lnTo>
                  <a:lnTo>
                    <a:pt x="1964" y="43"/>
                  </a:lnTo>
                  <a:lnTo>
                    <a:pt x="1948" y="48"/>
                  </a:lnTo>
                  <a:lnTo>
                    <a:pt x="1932" y="52"/>
                  </a:lnTo>
                  <a:lnTo>
                    <a:pt x="1916" y="58"/>
                  </a:lnTo>
                  <a:lnTo>
                    <a:pt x="1902" y="65"/>
                  </a:lnTo>
                  <a:lnTo>
                    <a:pt x="1887" y="72"/>
                  </a:lnTo>
                  <a:lnTo>
                    <a:pt x="1873" y="79"/>
                  </a:lnTo>
                  <a:lnTo>
                    <a:pt x="1861" y="87"/>
                  </a:lnTo>
                  <a:lnTo>
                    <a:pt x="1848" y="96"/>
                  </a:lnTo>
                  <a:lnTo>
                    <a:pt x="1837" y="104"/>
                  </a:lnTo>
                  <a:lnTo>
                    <a:pt x="1825" y="113"/>
                  </a:lnTo>
                  <a:lnTo>
                    <a:pt x="1814" y="124"/>
                  </a:lnTo>
                  <a:lnTo>
                    <a:pt x="1793" y="144"/>
                  </a:lnTo>
                  <a:lnTo>
                    <a:pt x="1775" y="166"/>
                  </a:lnTo>
                  <a:lnTo>
                    <a:pt x="1756" y="190"/>
                  </a:lnTo>
                  <a:lnTo>
                    <a:pt x="1740" y="214"/>
                  </a:lnTo>
                  <a:lnTo>
                    <a:pt x="1727" y="239"/>
                  </a:lnTo>
                  <a:lnTo>
                    <a:pt x="1713" y="267"/>
                  </a:lnTo>
                  <a:lnTo>
                    <a:pt x="1700" y="293"/>
                  </a:lnTo>
                  <a:lnTo>
                    <a:pt x="1688" y="321"/>
                  </a:lnTo>
                  <a:lnTo>
                    <a:pt x="1676" y="348"/>
                  </a:lnTo>
                  <a:lnTo>
                    <a:pt x="1666" y="377"/>
                  </a:lnTo>
                  <a:lnTo>
                    <a:pt x="1652" y="413"/>
                  </a:lnTo>
                  <a:lnTo>
                    <a:pt x="1639" y="449"/>
                  </a:lnTo>
                  <a:lnTo>
                    <a:pt x="1627" y="486"/>
                  </a:lnTo>
                  <a:lnTo>
                    <a:pt x="1614" y="523"/>
                  </a:lnTo>
                  <a:lnTo>
                    <a:pt x="1606" y="548"/>
                  </a:lnTo>
                  <a:lnTo>
                    <a:pt x="1597" y="573"/>
                  </a:lnTo>
                  <a:lnTo>
                    <a:pt x="1589" y="598"/>
                  </a:lnTo>
                  <a:lnTo>
                    <a:pt x="1580" y="625"/>
                  </a:lnTo>
                  <a:lnTo>
                    <a:pt x="1571" y="650"/>
                  </a:lnTo>
                  <a:lnTo>
                    <a:pt x="1560" y="675"/>
                  </a:lnTo>
                  <a:lnTo>
                    <a:pt x="1551" y="702"/>
                  </a:lnTo>
                  <a:lnTo>
                    <a:pt x="1541" y="727"/>
                  </a:lnTo>
                  <a:lnTo>
                    <a:pt x="1529" y="751"/>
                  </a:lnTo>
                  <a:lnTo>
                    <a:pt x="1517" y="775"/>
                  </a:lnTo>
                  <a:lnTo>
                    <a:pt x="1503" y="797"/>
                  </a:lnTo>
                  <a:lnTo>
                    <a:pt x="1489" y="819"/>
                  </a:lnTo>
                  <a:lnTo>
                    <a:pt x="1473" y="838"/>
                  </a:lnTo>
                  <a:lnTo>
                    <a:pt x="1457" y="858"/>
                  </a:lnTo>
                  <a:lnTo>
                    <a:pt x="1440" y="875"/>
                  </a:lnTo>
                  <a:lnTo>
                    <a:pt x="1420" y="891"/>
                  </a:lnTo>
                  <a:lnTo>
                    <a:pt x="1401" y="906"/>
                  </a:lnTo>
                  <a:lnTo>
                    <a:pt x="1380" y="920"/>
                  </a:lnTo>
                  <a:lnTo>
                    <a:pt x="1358" y="932"/>
                  </a:lnTo>
                  <a:lnTo>
                    <a:pt x="1335" y="944"/>
                  </a:lnTo>
                  <a:lnTo>
                    <a:pt x="1312" y="954"/>
                  </a:lnTo>
                  <a:lnTo>
                    <a:pt x="1287" y="962"/>
                  </a:lnTo>
                  <a:lnTo>
                    <a:pt x="1262" y="970"/>
                  </a:lnTo>
                  <a:lnTo>
                    <a:pt x="1234" y="976"/>
                  </a:lnTo>
                  <a:lnTo>
                    <a:pt x="1214" y="980"/>
                  </a:lnTo>
                  <a:lnTo>
                    <a:pt x="1192" y="983"/>
                  </a:lnTo>
                  <a:lnTo>
                    <a:pt x="1171" y="984"/>
                  </a:lnTo>
                  <a:lnTo>
                    <a:pt x="1151" y="984"/>
                  </a:lnTo>
                  <a:lnTo>
                    <a:pt x="1131" y="981"/>
                  </a:lnTo>
                  <a:lnTo>
                    <a:pt x="1111" y="980"/>
                  </a:lnTo>
                  <a:lnTo>
                    <a:pt x="1091" y="977"/>
                  </a:lnTo>
                  <a:lnTo>
                    <a:pt x="1073" y="972"/>
                  </a:lnTo>
                  <a:lnTo>
                    <a:pt x="1054" y="968"/>
                  </a:lnTo>
                  <a:lnTo>
                    <a:pt x="1036" y="963"/>
                  </a:lnTo>
                  <a:lnTo>
                    <a:pt x="1019" y="957"/>
                  </a:lnTo>
                  <a:lnTo>
                    <a:pt x="1002" y="950"/>
                  </a:lnTo>
                  <a:lnTo>
                    <a:pt x="969" y="938"/>
                  </a:lnTo>
                  <a:lnTo>
                    <a:pt x="940" y="924"/>
                  </a:lnTo>
                  <a:lnTo>
                    <a:pt x="916" y="913"/>
                  </a:lnTo>
                  <a:lnTo>
                    <a:pt x="893" y="900"/>
                  </a:lnTo>
                  <a:lnTo>
                    <a:pt x="869" y="887"/>
                  </a:lnTo>
                  <a:lnTo>
                    <a:pt x="846" y="874"/>
                  </a:lnTo>
                  <a:lnTo>
                    <a:pt x="823" y="861"/>
                  </a:lnTo>
                  <a:lnTo>
                    <a:pt x="801" y="847"/>
                  </a:lnTo>
                  <a:lnTo>
                    <a:pt x="778" y="833"/>
                  </a:lnTo>
                  <a:lnTo>
                    <a:pt x="756" y="820"/>
                  </a:lnTo>
                  <a:lnTo>
                    <a:pt x="717" y="797"/>
                  </a:lnTo>
                  <a:lnTo>
                    <a:pt x="677" y="773"/>
                  </a:lnTo>
                  <a:lnTo>
                    <a:pt x="637" y="751"/>
                  </a:lnTo>
                  <a:lnTo>
                    <a:pt x="597" y="729"/>
                  </a:lnTo>
                  <a:lnTo>
                    <a:pt x="562" y="712"/>
                  </a:lnTo>
                  <a:lnTo>
                    <a:pt x="528" y="697"/>
                  </a:lnTo>
                  <a:lnTo>
                    <a:pt x="495" y="686"/>
                  </a:lnTo>
                  <a:lnTo>
                    <a:pt x="462" y="675"/>
                  </a:lnTo>
                  <a:lnTo>
                    <a:pt x="431" y="667"/>
                  </a:lnTo>
                  <a:lnTo>
                    <a:pt x="400" y="661"/>
                  </a:lnTo>
                  <a:lnTo>
                    <a:pt x="371" y="658"/>
                  </a:lnTo>
                  <a:lnTo>
                    <a:pt x="342" y="657"/>
                  </a:lnTo>
                  <a:close/>
                  <a:moveTo>
                    <a:pt x="2281" y="2780"/>
                  </a:moveTo>
                  <a:lnTo>
                    <a:pt x="2240" y="2779"/>
                  </a:lnTo>
                  <a:lnTo>
                    <a:pt x="2200" y="2775"/>
                  </a:lnTo>
                  <a:lnTo>
                    <a:pt x="2158" y="2770"/>
                  </a:lnTo>
                  <a:lnTo>
                    <a:pt x="2115" y="2762"/>
                  </a:lnTo>
                  <a:lnTo>
                    <a:pt x="2088" y="2756"/>
                  </a:lnTo>
                  <a:lnTo>
                    <a:pt x="2062" y="2749"/>
                  </a:lnTo>
                  <a:lnTo>
                    <a:pt x="2034" y="2742"/>
                  </a:lnTo>
                  <a:lnTo>
                    <a:pt x="2008" y="2735"/>
                  </a:lnTo>
                  <a:lnTo>
                    <a:pt x="1981" y="2727"/>
                  </a:lnTo>
                  <a:lnTo>
                    <a:pt x="1955" y="2718"/>
                  </a:lnTo>
                  <a:lnTo>
                    <a:pt x="1928" y="2709"/>
                  </a:lnTo>
                  <a:lnTo>
                    <a:pt x="1903" y="2700"/>
                  </a:lnTo>
                  <a:lnTo>
                    <a:pt x="1878" y="2688"/>
                  </a:lnTo>
                  <a:lnTo>
                    <a:pt x="1853" y="2678"/>
                  </a:lnTo>
                  <a:lnTo>
                    <a:pt x="1828" y="2666"/>
                  </a:lnTo>
                  <a:lnTo>
                    <a:pt x="1802" y="2655"/>
                  </a:lnTo>
                  <a:lnTo>
                    <a:pt x="1778" y="2642"/>
                  </a:lnTo>
                  <a:lnTo>
                    <a:pt x="1754" y="2628"/>
                  </a:lnTo>
                  <a:lnTo>
                    <a:pt x="1730" y="2615"/>
                  </a:lnTo>
                  <a:lnTo>
                    <a:pt x="1706" y="2601"/>
                  </a:lnTo>
                  <a:lnTo>
                    <a:pt x="1683" y="2586"/>
                  </a:lnTo>
                  <a:lnTo>
                    <a:pt x="1659" y="2571"/>
                  </a:lnTo>
                  <a:lnTo>
                    <a:pt x="1636" y="2555"/>
                  </a:lnTo>
                  <a:lnTo>
                    <a:pt x="1613" y="2539"/>
                  </a:lnTo>
                  <a:lnTo>
                    <a:pt x="1591" y="2522"/>
                  </a:lnTo>
                  <a:lnTo>
                    <a:pt x="1568" y="2505"/>
                  </a:lnTo>
                  <a:lnTo>
                    <a:pt x="1546" y="2486"/>
                  </a:lnTo>
                  <a:lnTo>
                    <a:pt x="1525" y="2468"/>
                  </a:lnTo>
                  <a:lnTo>
                    <a:pt x="1482" y="2429"/>
                  </a:lnTo>
                  <a:lnTo>
                    <a:pt x="1440" y="2388"/>
                  </a:lnTo>
                  <a:lnTo>
                    <a:pt x="1400" y="2345"/>
                  </a:lnTo>
                  <a:lnTo>
                    <a:pt x="1359" y="2299"/>
                  </a:lnTo>
                  <a:lnTo>
                    <a:pt x="1334" y="2271"/>
                  </a:lnTo>
                  <a:lnTo>
                    <a:pt x="1309" y="2242"/>
                  </a:lnTo>
                  <a:lnTo>
                    <a:pt x="1283" y="2214"/>
                  </a:lnTo>
                  <a:lnTo>
                    <a:pt x="1256" y="2188"/>
                  </a:lnTo>
                  <a:lnTo>
                    <a:pt x="1230" y="2162"/>
                  </a:lnTo>
                  <a:lnTo>
                    <a:pt x="1202" y="2136"/>
                  </a:lnTo>
                  <a:lnTo>
                    <a:pt x="1175" y="2111"/>
                  </a:lnTo>
                  <a:lnTo>
                    <a:pt x="1146" y="2087"/>
                  </a:lnTo>
                  <a:lnTo>
                    <a:pt x="1117" y="2064"/>
                  </a:lnTo>
                  <a:lnTo>
                    <a:pt x="1088" y="2041"/>
                  </a:lnTo>
                  <a:lnTo>
                    <a:pt x="1058" y="2019"/>
                  </a:lnTo>
                  <a:lnTo>
                    <a:pt x="1027" y="1999"/>
                  </a:lnTo>
                  <a:lnTo>
                    <a:pt x="996" y="1978"/>
                  </a:lnTo>
                  <a:lnTo>
                    <a:pt x="964" y="1958"/>
                  </a:lnTo>
                  <a:lnTo>
                    <a:pt x="932" y="1938"/>
                  </a:lnTo>
                  <a:lnTo>
                    <a:pt x="899" y="1920"/>
                  </a:lnTo>
                  <a:lnTo>
                    <a:pt x="877" y="1907"/>
                  </a:lnTo>
                  <a:lnTo>
                    <a:pt x="854" y="1894"/>
                  </a:lnTo>
                  <a:lnTo>
                    <a:pt x="831" y="1883"/>
                  </a:lnTo>
                  <a:lnTo>
                    <a:pt x="808" y="1870"/>
                  </a:lnTo>
                  <a:lnTo>
                    <a:pt x="785" y="1859"/>
                  </a:lnTo>
                  <a:lnTo>
                    <a:pt x="762" y="1847"/>
                  </a:lnTo>
                  <a:lnTo>
                    <a:pt x="739" y="1836"/>
                  </a:lnTo>
                  <a:lnTo>
                    <a:pt x="716" y="1824"/>
                  </a:lnTo>
                  <a:lnTo>
                    <a:pt x="684" y="1808"/>
                  </a:lnTo>
                  <a:lnTo>
                    <a:pt x="653" y="1792"/>
                  </a:lnTo>
                  <a:lnTo>
                    <a:pt x="621" y="1776"/>
                  </a:lnTo>
                  <a:lnTo>
                    <a:pt x="590" y="1759"/>
                  </a:lnTo>
                  <a:lnTo>
                    <a:pt x="558" y="1743"/>
                  </a:lnTo>
                  <a:lnTo>
                    <a:pt x="527" y="1726"/>
                  </a:lnTo>
                  <a:lnTo>
                    <a:pt x="496" y="1707"/>
                  </a:lnTo>
                  <a:lnTo>
                    <a:pt x="465" y="1689"/>
                  </a:lnTo>
                  <a:lnTo>
                    <a:pt x="436" y="1672"/>
                  </a:lnTo>
                  <a:lnTo>
                    <a:pt x="409" y="1654"/>
                  </a:lnTo>
                  <a:lnTo>
                    <a:pt x="381" y="1634"/>
                  </a:lnTo>
                  <a:lnTo>
                    <a:pt x="355" y="1616"/>
                  </a:lnTo>
                  <a:lnTo>
                    <a:pt x="331" y="1596"/>
                  </a:lnTo>
                  <a:lnTo>
                    <a:pt x="305" y="1577"/>
                  </a:lnTo>
                  <a:lnTo>
                    <a:pt x="282" y="1556"/>
                  </a:lnTo>
                  <a:lnTo>
                    <a:pt x="261" y="1535"/>
                  </a:lnTo>
                  <a:lnTo>
                    <a:pt x="239" y="1515"/>
                  </a:lnTo>
                  <a:lnTo>
                    <a:pt x="218" y="1494"/>
                  </a:lnTo>
                  <a:lnTo>
                    <a:pt x="199" y="1472"/>
                  </a:lnTo>
                  <a:lnTo>
                    <a:pt x="180" y="1451"/>
                  </a:lnTo>
                  <a:lnTo>
                    <a:pt x="163" y="1428"/>
                  </a:lnTo>
                  <a:lnTo>
                    <a:pt x="146" y="1405"/>
                  </a:lnTo>
                  <a:lnTo>
                    <a:pt x="130" y="1382"/>
                  </a:lnTo>
                  <a:lnTo>
                    <a:pt x="115" y="1359"/>
                  </a:lnTo>
                  <a:lnTo>
                    <a:pt x="101" y="1335"/>
                  </a:lnTo>
                  <a:lnTo>
                    <a:pt x="88" y="1311"/>
                  </a:lnTo>
                  <a:lnTo>
                    <a:pt x="76" y="1285"/>
                  </a:lnTo>
                  <a:lnTo>
                    <a:pt x="64" y="1260"/>
                  </a:lnTo>
                  <a:lnTo>
                    <a:pt x="54" y="1235"/>
                  </a:lnTo>
                  <a:lnTo>
                    <a:pt x="45" y="1209"/>
                  </a:lnTo>
                  <a:lnTo>
                    <a:pt x="36" y="1182"/>
                  </a:lnTo>
                  <a:lnTo>
                    <a:pt x="29" y="1156"/>
                  </a:lnTo>
                  <a:lnTo>
                    <a:pt x="22" y="1129"/>
                  </a:lnTo>
                  <a:lnTo>
                    <a:pt x="16" y="1102"/>
                  </a:lnTo>
                  <a:lnTo>
                    <a:pt x="12" y="1073"/>
                  </a:lnTo>
                  <a:lnTo>
                    <a:pt x="7" y="1045"/>
                  </a:lnTo>
                  <a:lnTo>
                    <a:pt x="4" y="1016"/>
                  </a:lnTo>
                  <a:lnTo>
                    <a:pt x="1" y="987"/>
                  </a:lnTo>
                  <a:lnTo>
                    <a:pt x="0" y="957"/>
                  </a:lnTo>
                  <a:lnTo>
                    <a:pt x="0" y="928"/>
                  </a:lnTo>
                  <a:lnTo>
                    <a:pt x="0" y="903"/>
                  </a:lnTo>
                  <a:lnTo>
                    <a:pt x="2" y="879"/>
                  </a:lnTo>
                  <a:lnTo>
                    <a:pt x="6" y="858"/>
                  </a:lnTo>
                  <a:lnTo>
                    <a:pt x="10" y="836"/>
                  </a:lnTo>
                  <a:lnTo>
                    <a:pt x="16" y="816"/>
                  </a:lnTo>
                  <a:lnTo>
                    <a:pt x="24" y="797"/>
                  </a:lnTo>
                  <a:lnTo>
                    <a:pt x="32" y="778"/>
                  </a:lnTo>
                  <a:lnTo>
                    <a:pt x="43" y="760"/>
                  </a:lnTo>
                  <a:lnTo>
                    <a:pt x="54" y="744"/>
                  </a:lnTo>
                  <a:lnTo>
                    <a:pt x="67" y="728"/>
                  </a:lnTo>
                  <a:lnTo>
                    <a:pt x="82" y="714"/>
                  </a:lnTo>
                  <a:lnTo>
                    <a:pt x="97" y="700"/>
                  </a:lnTo>
                  <a:lnTo>
                    <a:pt x="114" y="687"/>
                  </a:lnTo>
                  <a:lnTo>
                    <a:pt x="132" y="675"/>
                  </a:lnTo>
                  <a:lnTo>
                    <a:pt x="152" y="664"/>
                  </a:lnTo>
                  <a:lnTo>
                    <a:pt x="173" y="655"/>
                  </a:lnTo>
                  <a:lnTo>
                    <a:pt x="189" y="648"/>
                  </a:lnTo>
                  <a:lnTo>
                    <a:pt x="205" y="641"/>
                  </a:lnTo>
                  <a:lnTo>
                    <a:pt x="222" y="636"/>
                  </a:lnTo>
                  <a:lnTo>
                    <a:pt x="238" y="632"/>
                  </a:lnTo>
                  <a:lnTo>
                    <a:pt x="254" y="628"/>
                  </a:lnTo>
                  <a:lnTo>
                    <a:pt x="270" y="625"/>
                  </a:lnTo>
                  <a:lnTo>
                    <a:pt x="285" y="622"/>
                  </a:lnTo>
                  <a:lnTo>
                    <a:pt x="301" y="620"/>
                  </a:lnTo>
                  <a:lnTo>
                    <a:pt x="331" y="619"/>
                  </a:lnTo>
                  <a:lnTo>
                    <a:pt x="361" y="619"/>
                  </a:lnTo>
                  <a:lnTo>
                    <a:pt x="390" y="621"/>
                  </a:lnTo>
                  <a:lnTo>
                    <a:pt x="419" y="625"/>
                  </a:lnTo>
                  <a:lnTo>
                    <a:pt x="448" y="630"/>
                  </a:lnTo>
                  <a:lnTo>
                    <a:pt x="474" y="637"/>
                  </a:lnTo>
                  <a:lnTo>
                    <a:pt x="500" y="645"/>
                  </a:lnTo>
                  <a:lnTo>
                    <a:pt x="526" y="655"/>
                  </a:lnTo>
                  <a:lnTo>
                    <a:pt x="550" y="664"/>
                  </a:lnTo>
                  <a:lnTo>
                    <a:pt x="573" y="674"/>
                  </a:lnTo>
                  <a:lnTo>
                    <a:pt x="594" y="683"/>
                  </a:lnTo>
                  <a:lnTo>
                    <a:pt x="615" y="694"/>
                  </a:lnTo>
                  <a:lnTo>
                    <a:pt x="656" y="715"/>
                  </a:lnTo>
                  <a:lnTo>
                    <a:pt x="696" y="738"/>
                  </a:lnTo>
                  <a:lnTo>
                    <a:pt x="737" y="762"/>
                  </a:lnTo>
                  <a:lnTo>
                    <a:pt x="776" y="786"/>
                  </a:lnTo>
                  <a:lnTo>
                    <a:pt x="799" y="800"/>
                  </a:lnTo>
                  <a:lnTo>
                    <a:pt x="820" y="813"/>
                  </a:lnTo>
                  <a:lnTo>
                    <a:pt x="842" y="827"/>
                  </a:lnTo>
                  <a:lnTo>
                    <a:pt x="865" y="839"/>
                  </a:lnTo>
                  <a:lnTo>
                    <a:pt x="888" y="853"/>
                  </a:lnTo>
                  <a:lnTo>
                    <a:pt x="911" y="864"/>
                  </a:lnTo>
                  <a:lnTo>
                    <a:pt x="934" y="877"/>
                  </a:lnTo>
                  <a:lnTo>
                    <a:pt x="957" y="889"/>
                  </a:lnTo>
                  <a:lnTo>
                    <a:pt x="986" y="901"/>
                  </a:lnTo>
                  <a:lnTo>
                    <a:pt x="1016" y="914"/>
                  </a:lnTo>
                  <a:lnTo>
                    <a:pt x="1033" y="921"/>
                  </a:lnTo>
                  <a:lnTo>
                    <a:pt x="1049" y="925"/>
                  </a:lnTo>
                  <a:lnTo>
                    <a:pt x="1065" y="930"/>
                  </a:lnTo>
                  <a:lnTo>
                    <a:pt x="1082" y="934"/>
                  </a:lnTo>
                  <a:lnTo>
                    <a:pt x="1099" y="938"/>
                  </a:lnTo>
                  <a:lnTo>
                    <a:pt x="1116" y="941"/>
                  </a:lnTo>
                  <a:lnTo>
                    <a:pt x="1134" y="942"/>
                  </a:lnTo>
                  <a:lnTo>
                    <a:pt x="1152" y="944"/>
                  </a:lnTo>
                  <a:lnTo>
                    <a:pt x="1170" y="944"/>
                  </a:lnTo>
                  <a:lnTo>
                    <a:pt x="1189" y="944"/>
                  </a:lnTo>
                  <a:lnTo>
                    <a:pt x="1208" y="941"/>
                  </a:lnTo>
                  <a:lnTo>
                    <a:pt x="1226" y="938"/>
                  </a:lnTo>
                  <a:lnTo>
                    <a:pt x="1252" y="932"/>
                  </a:lnTo>
                  <a:lnTo>
                    <a:pt x="1275" y="925"/>
                  </a:lnTo>
                  <a:lnTo>
                    <a:pt x="1298" y="917"/>
                  </a:lnTo>
                  <a:lnTo>
                    <a:pt x="1318" y="908"/>
                  </a:lnTo>
                  <a:lnTo>
                    <a:pt x="1339" y="898"/>
                  </a:lnTo>
                  <a:lnTo>
                    <a:pt x="1359" y="886"/>
                  </a:lnTo>
                  <a:lnTo>
                    <a:pt x="1378" y="874"/>
                  </a:lnTo>
                  <a:lnTo>
                    <a:pt x="1395" y="860"/>
                  </a:lnTo>
                  <a:lnTo>
                    <a:pt x="1412" y="846"/>
                  </a:lnTo>
                  <a:lnTo>
                    <a:pt x="1428" y="830"/>
                  </a:lnTo>
                  <a:lnTo>
                    <a:pt x="1443" y="813"/>
                  </a:lnTo>
                  <a:lnTo>
                    <a:pt x="1457" y="795"/>
                  </a:lnTo>
                  <a:lnTo>
                    <a:pt x="1471" y="775"/>
                  </a:lnTo>
                  <a:lnTo>
                    <a:pt x="1482" y="756"/>
                  </a:lnTo>
                  <a:lnTo>
                    <a:pt x="1494" y="734"/>
                  </a:lnTo>
                  <a:lnTo>
                    <a:pt x="1504" y="711"/>
                  </a:lnTo>
                  <a:lnTo>
                    <a:pt x="1514" y="687"/>
                  </a:lnTo>
                  <a:lnTo>
                    <a:pt x="1524" y="661"/>
                  </a:lnTo>
                  <a:lnTo>
                    <a:pt x="1534" y="636"/>
                  </a:lnTo>
                  <a:lnTo>
                    <a:pt x="1543" y="611"/>
                  </a:lnTo>
                  <a:lnTo>
                    <a:pt x="1551" y="586"/>
                  </a:lnTo>
                  <a:lnTo>
                    <a:pt x="1560" y="561"/>
                  </a:lnTo>
                  <a:lnTo>
                    <a:pt x="1569" y="535"/>
                  </a:lnTo>
                  <a:lnTo>
                    <a:pt x="1577" y="510"/>
                  </a:lnTo>
                  <a:lnTo>
                    <a:pt x="1590" y="472"/>
                  </a:lnTo>
                  <a:lnTo>
                    <a:pt x="1603" y="436"/>
                  </a:lnTo>
                  <a:lnTo>
                    <a:pt x="1615" y="399"/>
                  </a:lnTo>
                  <a:lnTo>
                    <a:pt x="1629" y="363"/>
                  </a:lnTo>
                  <a:lnTo>
                    <a:pt x="1639" y="335"/>
                  </a:lnTo>
                  <a:lnTo>
                    <a:pt x="1652" y="305"/>
                  </a:lnTo>
                  <a:lnTo>
                    <a:pt x="1665" y="276"/>
                  </a:lnTo>
                  <a:lnTo>
                    <a:pt x="1677" y="247"/>
                  </a:lnTo>
                  <a:lnTo>
                    <a:pt x="1692" y="220"/>
                  </a:lnTo>
                  <a:lnTo>
                    <a:pt x="1708" y="192"/>
                  </a:lnTo>
                  <a:lnTo>
                    <a:pt x="1725" y="166"/>
                  </a:lnTo>
                  <a:lnTo>
                    <a:pt x="1745" y="141"/>
                  </a:lnTo>
                  <a:lnTo>
                    <a:pt x="1755" y="128"/>
                  </a:lnTo>
                  <a:lnTo>
                    <a:pt x="1766" y="117"/>
                  </a:lnTo>
                  <a:lnTo>
                    <a:pt x="1777" y="105"/>
                  </a:lnTo>
                  <a:lnTo>
                    <a:pt x="1789" y="94"/>
                  </a:lnTo>
                  <a:lnTo>
                    <a:pt x="1800" y="83"/>
                  </a:lnTo>
                  <a:lnTo>
                    <a:pt x="1814" y="73"/>
                  </a:lnTo>
                  <a:lnTo>
                    <a:pt x="1826" y="63"/>
                  </a:lnTo>
                  <a:lnTo>
                    <a:pt x="1840" y="54"/>
                  </a:lnTo>
                  <a:lnTo>
                    <a:pt x="1855" y="44"/>
                  </a:lnTo>
                  <a:lnTo>
                    <a:pt x="1870" y="36"/>
                  </a:lnTo>
                  <a:lnTo>
                    <a:pt x="1885" y="29"/>
                  </a:lnTo>
                  <a:lnTo>
                    <a:pt x="1901" y="23"/>
                  </a:lnTo>
                  <a:lnTo>
                    <a:pt x="1918" y="16"/>
                  </a:lnTo>
                  <a:lnTo>
                    <a:pt x="1936" y="10"/>
                  </a:lnTo>
                  <a:lnTo>
                    <a:pt x="1955" y="4"/>
                  </a:lnTo>
                  <a:lnTo>
                    <a:pt x="1973" y="1"/>
                  </a:lnTo>
                  <a:lnTo>
                    <a:pt x="1982" y="1"/>
                  </a:lnTo>
                  <a:lnTo>
                    <a:pt x="1986" y="0"/>
                  </a:lnTo>
                  <a:lnTo>
                    <a:pt x="2017" y="0"/>
                  </a:lnTo>
                  <a:lnTo>
                    <a:pt x="2047" y="0"/>
                  </a:lnTo>
                  <a:lnTo>
                    <a:pt x="2078" y="2"/>
                  </a:lnTo>
                  <a:lnTo>
                    <a:pt x="2107" y="5"/>
                  </a:lnTo>
                  <a:lnTo>
                    <a:pt x="2136" y="10"/>
                  </a:lnTo>
                  <a:lnTo>
                    <a:pt x="2166" y="16"/>
                  </a:lnTo>
                  <a:lnTo>
                    <a:pt x="2195" y="23"/>
                  </a:lnTo>
                  <a:lnTo>
                    <a:pt x="2223" y="32"/>
                  </a:lnTo>
                  <a:lnTo>
                    <a:pt x="2252" y="42"/>
                  </a:lnTo>
                  <a:lnTo>
                    <a:pt x="2279" y="54"/>
                  </a:lnTo>
                  <a:lnTo>
                    <a:pt x="2308" y="67"/>
                  </a:lnTo>
                  <a:lnTo>
                    <a:pt x="2336" y="81"/>
                  </a:lnTo>
                  <a:lnTo>
                    <a:pt x="2363" y="97"/>
                  </a:lnTo>
                  <a:lnTo>
                    <a:pt x="2391" y="116"/>
                  </a:lnTo>
                  <a:lnTo>
                    <a:pt x="2417" y="134"/>
                  </a:lnTo>
                  <a:lnTo>
                    <a:pt x="2445" y="155"/>
                  </a:lnTo>
                  <a:lnTo>
                    <a:pt x="2484" y="185"/>
                  </a:lnTo>
                  <a:lnTo>
                    <a:pt x="2520" y="219"/>
                  </a:lnTo>
                  <a:lnTo>
                    <a:pt x="2555" y="252"/>
                  </a:lnTo>
                  <a:lnTo>
                    <a:pt x="2588" y="286"/>
                  </a:lnTo>
                  <a:lnTo>
                    <a:pt x="2619" y="323"/>
                  </a:lnTo>
                  <a:lnTo>
                    <a:pt x="2649" y="360"/>
                  </a:lnTo>
                  <a:lnTo>
                    <a:pt x="2678" y="397"/>
                  </a:lnTo>
                  <a:lnTo>
                    <a:pt x="2705" y="434"/>
                  </a:lnTo>
                  <a:lnTo>
                    <a:pt x="2730" y="472"/>
                  </a:lnTo>
                  <a:lnTo>
                    <a:pt x="2756" y="511"/>
                  </a:lnTo>
                  <a:lnTo>
                    <a:pt x="2778" y="549"/>
                  </a:lnTo>
                  <a:lnTo>
                    <a:pt x="2801" y="588"/>
                  </a:lnTo>
                  <a:lnTo>
                    <a:pt x="2844" y="664"/>
                  </a:lnTo>
                  <a:lnTo>
                    <a:pt x="2883" y="739"/>
                  </a:lnTo>
                  <a:lnTo>
                    <a:pt x="2909" y="792"/>
                  </a:lnTo>
                  <a:lnTo>
                    <a:pt x="2933" y="845"/>
                  </a:lnTo>
                  <a:lnTo>
                    <a:pt x="2955" y="898"/>
                  </a:lnTo>
                  <a:lnTo>
                    <a:pt x="2975" y="950"/>
                  </a:lnTo>
                  <a:lnTo>
                    <a:pt x="2993" y="1003"/>
                  </a:lnTo>
                  <a:lnTo>
                    <a:pt x="3009" y="1056"/>
                  </a:lnTo>
                  <a:lnTo>
                    <a:pt x="3022" y="1109"/>
                  </a:lnTo>
                  <a:lnTo>
                    <a:pt x="3033" y="1162"/>
                  </a:lnTo>
                  <a:lnTo>
                    <a:pt x="3042" y="1215"/>
                  </a:lnTo>
                  <a:lnTo>
                    <a:pt x="3050" y="1268"/>
                  </a:lnTo>
                  <a:lnTo>
                    <a:pt x="3055" y="1322"/>
                  </a:lnTo>
                  <a:lnTo>
                    <a:pt x="3058" y="1375"/>
                  </a:lnTo>
                  <a:lnTo>
                    <a:pt x="3060" y="1429"/>
                  </a:lnTo>
                  <a:lnTo>
                    <a:pt x="3058" y="1483"/>
                  </a:lnTo>
                  <a:lnTo>
                    <a:pt x="3056" y="1538"/>
                  </a:lnTo>
                  <a:lnTo>
                    <a:pt x="3050" y="1592"/>
                  </a:lnTo>
                  <a:lnTo>
                    <a:pt x="3041" y="1674"/>
                  </a:lnTo>
                  <a:lnTo>
                    <a:pt x="3030" y="1757"/>
                  </a:lnTo>
                  <a:lnTo>
                    <a:pt x="3017" y="1841"/>
                  </a:lnTo>
                  <a:lnTo>
                    <a:pt x="3002" y="1925"/>
                  </a:lnTo>
                  <a:lnTo>
                    <a:pt x="2994" y="1968"/>
                  </a:lnTo>
                  <a:lnTo>
                    <a:pt x="2985" y="2010"/>
                  </a:lnTo>
                  <a:lnTo>
                    <a:pt x="2976" y="2054"/>
                  </a:lnTo>
                  <a:lnTo>
                    <a:pt x="2964" y="2096"/>
                  </a:lnTo>
                  <a:lnTo>
                    <a:pt x="2953" y="2139"/>
                  </a:lnTo>
                  <a:lnTo>
                    <a:pt x="2940" y="2181"/>
                  </a:lnTo>
                  <a:lnTo>
                    <a:pt x="2928" y="2225"/>
                  </a:lnTo>
                  <a:lnTo>
                    <a:pt x="2913" y="2267"/>
                  </a:lnTo>
                  <a:lnTo>
                    <a:pt x="2901" y="2298"/>
                  </a:lnTo>
                  <a:lnTo>
                    <a:pt x="2890" y="2328"/>
                  </a:lnTo>
                  <a:lnTo>
                    <a:pt x="2877" y="2357"/>
                  </a:lnTo>
                  <a:lnTo>
                    <a:pt x="2863" y="2385"/>
                  </a:lnTo>
                  <a:lnTo>
                    <a:pt x="2850" y="2413"/>
                  </a:lnTo>
                  <a:lnTo>
                    <a:pt x="2836" y="2439"/>
                  </a:lnTo>
                  <a:lnTo>
                    <a:pt x="2821" y="2464"/>
                  </a:lnTo>
                  <a:lnTo>
                    <a:pt x="2805" y="2489"/>
                  </a:lnTo>
                  <a:lnTo>
                    <a:pt x="2789" y="2511"/>
                  </a:lnTo>
                  <a:lnTo>
                    <a:pt x="2773" y="2534"/>
                  </a:lnTo>
                  <a:lnTo>
                    <a:pt x="2756" y="2556"/>
                  </a:lnTo>
                  <a:lnTo>
                    <a:pt x="2738" y="2577"/>
                  </a:lnTo>
                  <a:lnTo>
                    <a:pt x="2720" y="2596"/>
                  </a:lnTo>
                  <a:lnTo>
                    <a:pt x="2700" y="2615"/>
                  </a:lnTo>
                  <a:lnTo>
                    <a:pt x="2682" y="2632"/>
                  </a:lnTo>
                  <a:lnTo>
                    <a:pt x="2661" y="2649"/>
                  </a:lnTo>
                  <a:lnTo>
                    <a:pt x="2642" y="2664"/>
                  </a:lnTo>
                  <a:lnTo>
                    <a:pt x="2621" y="2679"/>
                  </a:lnTo>
                  <a:lnTo>
                    <a:pt x="2600" y="2693"/>
                  </a:lnTo>
                  <a:lnTo>
                    <a:pt x="2578" y="2705"/>
                  </a:lnTo>
                  <a:lnTo>
                    <a:pt x="2556" y="2717"/>
                  </a:lnTo>
                  <a:lnTo>
                    <a:pt x="2533" y="2728"/>
                  </a:lnTo>
                  <a:lnTo>
                    <a:pt x="2510" y="2737"/>
                  </a:lnTo>
                  <a:lnTo>
                    <a:pt x="2486" y="2747"/>
                  </a:lnTo>
                  <a:lnTo>
                    <a:pt x="2462" y="2755"/>
                  </a:lnTo>
                  <a:lnTo>
                    <a:pt x="2438" y="2760"/>
                  </a:lnTo>
                  <a:lnTo>
                    <a:pt x="2413" y="2766"/>
                  </a:lnTo>
                  <a:lnTo>
                    <a:pt x="2387" y="2771"/>
                  </a:lnTo>
                  <a:lnTo>
                    <a:pt x="2361" y="2775"/>
                  </a:lnTo>
                  <a:lnTo>
                    <a:pt x="2335" y="2778"/>
                  </a:lnTo>
                  <a:lnTo>
                    <a:pt x="2308" y="2779"/>
                  </a:lnTo>
                  <a:lnTo>
                    <a:pt x="2281" y="27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2" name="Freeform 60">
              <a:extLst>
                <a:ext uri="{FF2B5EF4-FFF2-40B4-BE49-F238E27FC236}">
                  <a16:creationId xmlns:a16="http://schemas.microsoft.com/office/drawing/2014/main" id="{BD35A47A-E2B1-4061-9797-500BF2B57FA1}"/>
                </a:ext>
              </a:extLst>
            </p:cNvPr>
            <p:cNvSpPr>
              <a:spLocks/>
            </p:cNvSpPr>
            <p:nvPr userDrawn="1"/>
          </p:nvSpPr>
          <p:spPr bwMode="auto">
            <a:xfrm>
              <a:off x="6351895" y="3563926"/>
              <a:ext cx="3773295" cy="3294071"/>
            </a:xfrm>
            <a:custGeom>
              <a:avLst/>
              <a:gdLst>
                <a:gd name="T0" fmla="*/ 122 w 5679"/>
                <a:gd name="T1" fmla="*/ 141 h 4955"/>
                <a:gd name="T2" fmla="*/ 40 w 5679"/>
                <a:gd name="T3" fmla="*/ 429 h 4955"/>
                <a:gd name="T4" fmla="*/ 87 w 5679"/>
                <a:gd name="T5" fmla="*/ 866 h 4955"/>
                <a:gd name="T6" fmla="*/ 200 w 5679"/>
                <a:gd name="T7" fmla="*/ 1178 h 4955"/>
                <a:gd name="T8" fmla="*/ 405 w 5679"/>
                <a:gd name="T9" fmla="*/ 1432 h 4955"/>
                <a:gd name="T10" fmla="*/ 927 w 5679"/>
                <a:gd name="T11" fmla="*/ 1999 h 4955"/>
                <a:gd name="T12" fmla="*/ 1153 w 5679"/>
                <a:gd name="T13" fmla="*/ 2346 h 4955"/>
                <a:gd name="T14" fmla="*/ 1636 w 5679"/>
                <a:gd name="T15" fmla="*/ 2903 h 4955"/>
                <a:gd name="T16" fmla="*/ 2335 w 5679"/>
                <a:gd name="T17" fmla="*/ 3408 h 4955"/>
                <a:gd name="T18" fmla="*/ 2586 w 5679"/>
                <a:gd name="T19" fmla="*/ 3614 h 4955"/>
                <a:gd name="T20" fmla="*/ 2772 w 5679"/>
                <a:gd name="T21" fmla="*/ 3869 h 4955"/>
                <a:gd name="T22" fmla="*/ 2915 w 5679"/>
                <a:gd name="T23" fmla="*/ 4242 h 4955"/>
                <a:gd name="T24" fmla="*/ 3069 w 5679"/>
                <a:gd name="T25" fmla="*/ 4839 h 4955"/>
                <a:gd name="T26" fmla="*/ 2951 w 5679"/>
                <a:gd name="T27" fmla="*/ 4512 h 4955"/>
                <a:gd name="T28" fmla="*/ 2798 w 5679"/>
                <a:gd name="T29" fmla="*/ 4018 h 4955"/>
                <a:gd name="T30" fmla="*/ 2647 w 5679"/>
                <a:gd name="T31" fmla="*/ 3747 h 4955"/>
                <a:gd name="T32" fmla="*/ 2432 w 5679"/>
                <a:gd name="T33" fmla="*/ 3526 h 4955"/>
                <a:gd name="T34" fmla="*/ 1956 w 5679"/>
                <a:gd name="T35" fmla="*/ 3213 h 4955"/>
                <a:gd name="T36" fmla="*/ 1251 w 5679"/>
                <a:gd name="T37" fmla="*/ 2549 h 4955"/>
                <a:gd name="T38" fmla="*/ 1007 w 5679"/>
                <a:gd name="T39" fmla="*/ 2187 h 4955"/>
                <a:gd name="T40" fmla="*/ 609 w 5679"/>
                <a:gd name="T41" fmla="*/ 1700 h 4955"/>
                <a:gd name="T42" fmla="*/ 237 w 5679"/>
                <a:gd name="T43" fmla="*/ 1304 h 4955"/>
                <a:gd name="T44" fmla="*/ 102 w 5679"/>
                <a:gd name="T45" fmla="*/ 1062 h 4955"/>
                <a:gd name="T46" fmla="*/ 9 w 5679"/>
                <a:gd name="T47" fmla="*/ 631 h 4955"/>
                <a:gd name="T48" fmla="*/ 28 w 5679"/>
                <a:gd name="T49" fmla="*/ 234 h 4955"/>
                <a:gd name="T50" fmla="*/ 113 w 5679"/>
                <a:gd name="T51" fmla="*/ 93 h 4955"/>
                <a:gd name="T52" fmla="*/ 254 w 5679"/>
                <a:gd name="T53" fmla="*/ 6 h 4955"/>
                <a:gd name="T54" fmla="*/ 531 w 5679"/>
                <a:gd name="T55" fmla="*/ 25 h 4955"/>
                <a:gd name="T56" fmla="*/ 839 w 5679"/>
                <a:gd name="T57" fmla="*/ 202 h 4955"/>
                <a:gd name="T58" fmla="*/ 1145 w 5679"/>
                <a:gd name="T59" fmla="*/ 592 h 4955"/>
                <a:gd name="T60" fmla="*/ 1640 w 5679"/>
                <a:gd name="T61" fmla="*/ 1105 h 4955"/>
                <a:gd name="T62" fmla="*/ 2093 w 5679"/>
                <a:gd name="T63" fmla="*/ 1437 h 4955"/>
                <a:gd name="T64" fmla="*/ 2543 w 5679"/>
                <a:gd name="T65" fmla="*/ 1972 h 4955"/>
                <a:gd name="T66" fmla="*/ 2946 w 5679"/>
                <a:gd name="T67" fmla="*/ 2545 h 4955"/>
                <a:gd name="T68" fmla="*/ 3140 w 5679"/>
                <a:gd name="T69" fmla="*/ 2812 h 4955"/>
                <a:gd name="T70" fmla="*/ 3383 w 5679"/>
                <a:gd name="T71" fmla="*/ 2949 h 4955"/>
                <a:gd name="T72" fmla="*/ 3697 w 5679"/>
                <a:gd name="T73" fmla="*/ 2987 h 4955"/>
                <a:gd name="T74" fmla="*/ 4252 w 5679"/>
                <a:gd name="T75" fmla="*/ 2962 h 4955"/>
                <a:gd name="T76" fmla="*/ 4702 w 5679"/>
                <a:gd name="T77" fmla="*/ 2960 h 4955"/>
                <a:gd name="T78" fmla="*/ 4934 w 5679"/>
                <a:gd name="T79" fmla="*/ 3029 h 4955"/>
                <a:gd name="T80" fmla="*/ 5131 w 5679"/>
                <a:gd name="T81" fmla="*/ 3167 h 4955"/>
                <a:gd name="T82" fmla="*/ 5398 w 5679"/>
                <a:gd name="T83" fmla="*/ 3534 h 4955"/>
                <a:gd name="T84" fmla="*/ 5635 w 5679"/>
                <a:gd name="T85" fmla="*/ 4112 h 4955"/>
                <a:gd name="T86" fmla="*/ 5673 w 5679"/>
                <a:gd name="T87" fmla="*/ 4534 h 4955"/>
                <a:gd name="T88" fmla="*/ 5545 w 5679"/>
                <a:gd name="T89" fmla="*/ 4924 h 4955"/>
                <a:gd name="T90" fmla="*/ 5617 w 5679"/>
                <a:gd name="T91" fmla="*/ 4633 h 4955"/>
                <a:gd name="T92" fmla="*/ 5622 w 5679"/>
                <a:gd name="T93" fmla="*/ 4236 h 4955"/>
                <a:gd name="T94" fmla="*/ 5442 w 5679"/>
                <a:gd name="T95" fmla="*/ 3704 h 4955"/>
                <a:gd name="T96" fmla="*/ 5149 w 5679"/>
                <a:gd name="T97" fmla="*/ 3241 h 4955"/>
                <a:gd name="T98" fmla="*/ 4972 w 5679"/>
                <a:gd name="T99" fmla="*/ 3095 h 4955"/>
                <a:gd name="T100" fmla="*/ 4760 w 5679"/>
                <a:gd name="T101" fmla="*/ 3011 h 4955"/>
                <a:gd name="T102" fmla="*/ 4451 w 5679"/>
                <a:gd name="T103" fmla="*/ 2994 h 4955"/>
                <a:gd name="T104" fmla="*/ 3834 w 5679"/>
                <a:gd name="T105" fmla="*/ 3021 h 4955"/>
                <a:gd name="T106" fmla="*/ 3452 w 5679"/>
                <a:gd name="T107" fmla="*/ 3007 h 4955"/>
                <a:gd name="T108" fmla="*/ 3177 w 5679"/>
                <a:gd name="T109" fmla="*/ 2892 h 4955"/>
                <a:gd name="T110" fmla="*/ 2972 w 5679"/>
                <a:gd name="T111" fmla="*/ 2671 h 4955"/>
                <a:gd name="T112" fmla="*/ 2629 w 5679"/>
                <a:gd name="T113" fmla="*/ 2145 h 4955"/>
                <a:gd name="T114" fmla="*/ 2157 w 5679"/>
                <a:gd name="T115" fmla="*/ 1565 h 4955"/>
                <a:gd name="T116" fmla="*/ 1778 w 5679"/>
                <a:gd name="T117" fmla="*/ 1239 h 4955"/>
                <a:gd name="T118" fmla="*/ 1238 w 5679"/>
                <a:gd name="T119" fmla="*/ 781 h 4955"/>
                <a:gd name="T120" fmla="*/ 893 w 5679"/>
                <a:gd name="T121" fmla="*/ 309 h 4955"/>
                <a:gd name="T122" fmla="*/ 580 w 5679"/>
                <a:gd name="T123" fmla="*/ 84 h 4955"/>
                <a:gd name="T124" fmla="*/ 285 w 5679"/>
                <a:gd name="T125" fmla="*/ 39 h 4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9" h="4955">
                  <a:moveTo>
                    <a:pt x="280" y="39"/>
                  </a:moveTo>
                  <a:lnTo>
                    <a:pt x="252" y="49"/>
                  </a:lnTo>
                  <a:lnTo>
                    <a:pt x="226" y="61"/>
                  </a:lnTo>
                  <a:lnTo>
                    <a:pt x="201" y="74"/>
                  </a:lnTo>
                  <a:lnTo>
                    <a:pt x="179" y="88"/>
                  </a:lnTo>
                  <a:lnTo>
                    <a:pt x="169" y="95"/>
                  </a:lnTo>
                  <a:lnTo>
                    <a:pt x="159" y="105"/>
                  </a:lnTo>
                  <a:lnTo>
                    <a:pt x="148" y="113"/>
                  </a:lnTo>
                  <a:lnTo>
                    <a:pt x="139" y="122"/>
                  </a:lnTo>
                  <a:lnTo>
                    <a:pt x="130" y="131"/>
                  </a:lnTo>
                  <a:lnTo>
                    <a:pt x="122" y="141"/>
                  </a:lnTo>
                  <a:lnTo>
                    <a:pt x="114" y="152"/>
                  </a:lnTo>
                  <a:lnTo>
                    <a:pt x="106" y="162"/>
                  </a:lnTo>
                  <a:lnTo>
                    <a:pt x="92" y="185"/>
                  </a:lnTo>
                  <a:lnTo>
                    <a:pt x="79" y="209"/>
                  </a:lnTo>
                  <a:lnTo>
                    <a:pt x="69" y="235"/>
                  </a:lnTo>
                  <a:lnTo>
                    <a:pt x="60" y="263"/>
                  </a:lnTo>
                  <a:lnTo>
                    <a:pt x="53" y="291"/>
                  </a:lnTo>
                  <a:lnTo>
                    <a:pt x="47" y="322"/>
                  </a:lnTo>
                  <a:lnTo>
                    <a:pt x="44" y="356"/>
                  </a:lnTo>
                  <a:lnTo>
                    <a:pt x="42" y="390"/>
                  </a:lnTo>
                  <a:lnTo>
                    <a:pt x="40" y="429"/>
                  </a:lnTo>
                  <a:lnTo>
                    <a:pt x="40" y="468"/>
                  </a:lnTo>
                  <a:lnTo>
                    <a:pt x="40" y="508"/>
                  </a:lnTo>
                  <a:lnTo>
                    <a:pt x="43" y="547"/>
                  </a:lnTo>
                  <a:lnTo>
                    <a:pt x="45" y="587"/>
                  </a:lnTo>
                  <a:lnTo>
                    <a:pt x="48" y="628"/>
                  </a:lnTo>
                  <a:lnTo>
                    <a:pt x="53" y="667"/>
                  </a:lnTo>
                  <a:lnTo>
                    <a:pt x="58" y="707"/>
                  </a:lnTo>
                  <a:lnTo>
                    <a:pt x="65" y="747"/>
                  </a:lnTo>
                  <a:lnTo>
                    <a:pt x="71" y="787"/>
                  </a:lnTo>
                  <a:lnTo>
                    <a:pt x="79" y="827"/>
                  </a:lnTo>
                  <a:lnTo>
                    <a:pt x="87" y="866"/>
                  </a:lnTo>
                  <a:lnTo>
                    <a:pt x="98" y="906"/>
                  </a:lnTo>
                  <a:lnTo>
                    <a:pt x="108" y="946"/>
                  </a:lnTo>
                  <a:lnTo>
                    <a:pt x="120" y="987"/>
                  </a:lnTo>
                  <a:lnTo>
                    <a:pt x="132" y="1026"/>
                  </a:lnTo>
                  <a:lnTo>
                    <a:pt x="140" y="1048"/>
                  </a:lnTo>
                  <a:lnTo>
                    <a:pt x="148" y="1070"/>
                  </a:lnTo>
                  <a:lnTo>
                    <a:pt x="157" y="1093"/>
                  </a:lnTo>
                  <a:lnTo>
                    <a:pt x="167" y="1115"/>
                  </a:lnTo>
                  <a:lnTo>
                    <a:pt x="177" y="1136"/>
                  </a:lnTo>
                  <a:lnTo>
                    <a:pt x="188" y="1157"/>
                  </a:lnTo>
                  <a:lnTo>
                    <a:pt x="200" y="1178"/>
                  </a:lnTo>
                  <a:lnTo>
                    <a:pt x="213" y="1200"/>
                  </a:lnTo>
                  <a:lnTo>
                    <a:pt x="225" y="1219"/>
                  </a:lnTo>
                  <a:lnTo>
                    <a:pt x="239" y="1240"/>
                  </a:lnTo>
                  <a:lnTo>
                    <a:pt x="254" y="1261"/>
                  </a:lnTo>
                  <a:lnTo>
                    <a:pt x="269" y="1280"/>
                  </a:lnTo>
                  <a:lnTo>
                    <a:pt x="285" y="1301"/>
                  </a:lnTo>
                  <a:lnTo>
                    <a:pt x="301" y="1320"/>
                  </a:lnTo>
                  <a:lnTo>
                    <a:pt x="318" y="1340"/>
                  </a:lnTo>
                  <a:lnTo>
                    <a:pt x="336" y="1359"/>
                  </a:lnTo>
                  <a:lnTo>
                    <a:pt x="371" y="1395"/>
                  </a:lnTo>
                  <a:lnTo>
                    <a:pt x="405" y="1432"/>
                  </a:lnTo>
                  <a:lnTo>
                    <a:pt x="441" y="1467"/>
                  </a:lnTo>
                  <a:lnTo>
                    <a:pt x="475" y="1504"/>
                  </a:lnTo>
                  <a:lnTo>
                    <a:pt x="529" y="1560"/>
                  </a:lnTo>
                  <a:lnTo>
                    <a:pt x="584" y="1616"/>
                  </a:lnTo>
                  <a:lnTo>
                    <a:pt x="638" y="1672"/>
                  </a:lnTo>
                  <a:lnTo>
                    <a:pt x="692" y="1731"/>
                  </a:lnTo>
                  <a:lnTo>
                    <a:pt x="746" y="1788"/>
                  </a:lnTo>
                  <a:lnTo>
                    <a:pt x="799" y="1848"/>
                  </a:lnTo>
                  <a:lnTo>
                    <a:pt x="850" y="1908"/>
                  </a:lnTo>
                  <a:lnTo>
                    <a:pt x="902" y="1967"/>
                  </a:lnTo>
                  <a:lnTo>
                    <a:pt x="927" y="1999"/>
                  </a:lnTo>
                  <a:lnTo>
                    <a:pt x="951" y="2031"/>
                  </a:lnTo>
                  <a:lnTo>
                    <a:pt x="974" y="2064"/>
                  </a:lnTo>
                  <a:lnTo>
                    <a:pt x="997" y="2098"/>
                  </a:lnTo>
                  <a:lnTo>
                    <a:pt x="1019" y="2131"/>
                  </a:lnTo>
                  <a:lnTo>
                    <a:pt x="1041" y="2166"/>
                  </a:lnTo>
                  <a:lnTo>
                    <a:pt x="1061" y="2200"/>
                  </a:lnTo>
                  <a:lnTo>
                    <a:pt x="1082" y="2233"/>
                  </a:lnTo>
                  <a:lnTo>
                    <a:pt x="1099" y="2262"/>
                  </a:lnTo>
                  <a:lnTo>
                    <a:pt x="1118" y="2289"/>
                  </a:lnTo>
                  <a:lnTo>
                    <a:pt x="1135" y="2318"/>
                  </a:lnTo>
                  <a:lnTo>
                    <a:pt x="1153" y="2346"/>
                  </a:lnTo>
                  <a:lnTo>
                    <a:pt x="1172" y="2374"/>
                  </a:lnTo>
                  <a:lnTo>
                    <a:pt x="1190" y="2402"/>
                  </a:lnTo>
                  <a:lnTo>
                    <a:pt x="1209" y="2429"/>
                  </a:lnTo>
                  <a:lnTo>
                    <a:pt x="1229" y="2456"/>
                  </a:lnTo>
                  <a:lnTo>
                    <a:pt x="1282" y="2523"/>
                  </a:lnTo>
                  <a:lnTo>
                    <a:pt x="1337" y="2590"/>
                  </a:lnTo>
                  <a:lnTo>
                    <a:pt x="1393" y="2655"/>
                  </a:lnTo>
                  <a:lnTo>
                    <a:pt x="1451" y="2720"/>
                  </a:lnTo>
                  <a:lnTo>
                    <a:pt x="1511" y="2783"/>
                  </a:lnTo>
                  <a:lnTo>
                    <a:pt x="1573" y="2843"/>
                  </a:lnTo>
                  <a:lnTo>
                    <a:pt x="1636" y="2903"/>
                  </a:lnTo>
                  <a:lnTo>
                    <a:pt x="1701" y="2962"/>
                  </a:lnTo>
                  <a:lnTo>
                    <a:pt x="1768" y="3019"/>
                  </a:lnTo>
                  <a:lnTo>
                    <a:pt x="1837" y="3074"/>
                  </a:lnTo>
                  <a:lnTo>
                    <a:pt x="1907" y="3128"/>
                  </a:lnTo>
                  <a:lnTo>
                    <a:pt x="1979" y="3181"/>
                  </a:lnTo>
                  <a:lnTo>
                    <a:pt x="2052" y="3232"/>
                  </a:lnTo>
                  <a:lnTo>
                    <a:pt x="2127" y="3282"/>
                  </a:lnTo>
                  <a:lnTo>
                    <a:pt x="2204" y="3330"/>
                  </a:lnTo>
                  <a:lnTo>
                    <a:pt x="2282" y="3376"/>
                  </a:lnTo>
                  <a:lnTo>
                    <a:pt x="2308" y="3392"/>
                  </a:lnTo>
                  <a:lnTo>
                    <a:pt x="2335" y="3408"/>
                  </a:lnTo>
                  <a:lnTo>
                    <a:pt x="2360" y="3425"/>
                  </a:lnTo>
                  <a:lnTo>
                    <a:pt x="2385" y="3442"/>
                  </a:lnTo>
                  <a:lnTo>
                    <a:pt x="2410" y="3459"/>
                  </a:lnTo>
                  <a:lnTo>
                    <a:pt x="2434" y="3478"/>
                  </a:lnTo>
                  <a:lnTo>
                    <a:pt x="2457" y="3496"/>
                  </a:lnTo>
                  <a:lnTo>
                    <a:pt x="2480" y="3514"/>
                  </a:lnTo>
                  <a:lnTo>
                    <a:pt x="2502" y="3533"/>
                  </a:lnTo>
                  <a:lnTo>
                    <a:pt x="2524" y="3552"/>
                  </a:lnTo>
                  <a:lnTo>
                    <a:pt x="2546" y="3573"/>
                  </a:lnTo>
                  <a:lnTo>
                    <a:pt x="2566" y="3594"/>
                  </a:lnTo>
                  <a:lnTo>
                    <a:pt x="2586" y="3614"/>
                  </a:lnTo>
                  <a:lnTo>
                    <a:pt x="2605" y="3635"/>
                  </a:lnTo>
                  <a:lnTo>
                    <a:pt x="2625" y="3657"/>
                  </a:lnTo>
                  <a:lnTo>
                    <a:pt x="2643" y="3678"/>
                  </a:lnTo>
                  <a:lnTo>
                    <a:pt x="2662" y="3700"/>
                  </a:lnTo>
                  <a:lnTo>
                    <a:pt x="2679" y="3723"/>
                  </a:lnTo>
                  <a:lnTo>
                    <a:pt x="2696" y="3747"/>
                  </a:lnTo>
                  <a:lnTo>
                    <a:pt x="2712" y="3770"/>
                  </a:lnTo>
                  <a:lnTo>
                    <a:pt x="2728" y="3794"/>
                  </a:lnTo>
                  <a:lnTo>
                    <a:pt x="2743" y="3820"/>
                  </a:lnTo>
                  <a:lnTo>
                    <a:pt x="2758" y="3844"/>
                  </a:lnTo>
                  <a:lnTo>
                    <a:pt x="2772" y="3869"/>
                  </a:lnTo>
                  <a:lnTo>
                    <a:pt x="2786" y="3895"/>
                  </a:lnTo>
                  <a:lnTo>
                    <a:pt x="2798" y="3922"/>
                  </a:lnTo>
                  <a:lnTo>
                    <a:pt x="2811" y="3948"/>
                  </a:lnTo>
                  <a:lnTo>
                    <a:pt x="2823" y="3976"/>
                  </a:lnTo>
                  <a:lnTo>
                    <a:pt x="2835" y="4003"/>
                  </a:lnTo>
                  <a:lnTo>
                    <a:pt x="2846" y="4031"/>
                  </a:lnTo>
                  <a:lnTo>
                    <a:pt x="2857" y="4059"/>
                  </a:lnTo>
                  <a:lnTo>
                    <a:pt x="2866" y="4089"/>
                  </a:lnTo>
                  <a:lnTo>
                    <a:pt x="2883" y="4140"/>
                  </a:lnTo>
                  <a:lnTo>
                    <a:pt x="2899" y="4190"/>
                  </a:lnTo>
                  <a:lnTo>
                    <a:pt x="2915" y="4242"/>
                  </a:lnTo>
                  <a:lnTo>
                    <a:pt x="2931" y="4293"/>
                  </a:lnTo>
                  <a:lnTo>
                    <a:pt x="2946" y="4346"/>
                  </a:lnTo>
                  <a:lnTo>
                    <a:pt x="2961" y="4399"/>
                  </a:lnTo>
                  <a:lnTo>
                    <a:pt x="2976" y="4451"/>
                  </a:lnTo>
                  <a:lnTo>
                    <a:pt x="2990" y="4505"/>
                  </a:lnTo>
                  <a:lnTo>
                    <a:pt x="3005" y="4560"/>
                  </a:lnTo>
                  <a:lnTo>
                    <a:pt x="3017" y="4614"/>
                  </a:lnTo>
                  <a:lnTo>
                    <a:pt x="3031" y="4669"/>
                  </a:lnTo>
                  <a:lnTo>
                    <a:pt x="3044" y="4726"/>
                  </a:lnTo>
                  <a:lnTo>
                    <a:pt x="3057" y="4782"/>
                  </a:lnTo>
                  <a:lnTo>
                    <a:pt x="3069" y="4839"/>
                  </a:lnTo>
                  <a:lnTo>
                    <a:pt x="3081" y="4897"/>
                  </a:lnTo>
                  <a:lnTo>
                    <a:pt x="3093" y="4955"/>
                  </a:lnTo>
                  <a:lnTo>
                    <a:pt x="3053" y="4955"/>
                  </a:lnTo>
                  <a:lnTo>
                    <a:pt x="3041" y="4898"/>
                  </a:lnTo>
                  <a:lnTo>
                    <a:pt x="3030" y="4841"/>
                  </a:lnTo>
                  <a:lnTo>
                    <a:pt x="3017" y="4785"/>
                  </a:lnTo>
                  <a:lnTo>
                    <a:pt x="3005" y="4729"/>
                  </a:lnTo>
                  <a:lnTo>
                    <a:pt x="2992" y="4674"/>
                  </a:lnTo>
                  <a:lnTo>
                    <a:pt x="2978" y="4620"/>
                  </a:lnTo>
                  <a:lnTo>
                    <a:pt x="2964" y="4566"/>
                  </a:lnTo>
                  <a:lnTo>
                    <a:pt x="2951" y="4512"/>
                  </a:lnTo>
                  <a:lnTo>
                    <a:pt x="2937" y="4460"/>
                  </a:lnTo>
                  <a:lnTo>
                    <a:pt x="2922" y="4407"/>
                  </a:lnTo>
                  <a:lnTo>
                    <a:pt x="2908" y="4355"/>
                  </a:lnTo>
                  <a:lnTo>
                    <a:pt x="2892" y="4304"/>
                  </a:lnTo>
                  <a:lnTo>
                    <a:pt x="2877" y="4252"/>
                  </a:lnTo>
                  <a:lnTo>
                    <a:pt x="2861" y="4201"/>
                  </a:lnTo>
                  <a:lnTo>
                    <a:pt x="2845" y="4151"/>
                  </a:lnTo>
                  <a:lnTo>
                    <a:pt x="2829" y="4102"/>
                  </a:lnTo>
                  <a:lnTo>
                    <a:pt x="2819" y="4073"/>
                  </a:lnTo>
                  <a:lnTo>
                    <a:pt x="2808" y="4045"/>
                  </a:lnTo>
                  <a:lnTo>
                    <a:pt x="2798" y="4018"/>
                  </a:lnTo>
                  <a:lnTo>
                    <a:pt x="2787" y="3992"/>
                  </a:lnTo>
                  <a:lnTo>
                    <a:pt x="2775" y="3965"/>
                  </a:lnTo>
                  <a:lnTo>
                    <a:pt x="2764" y="3939"/>
                  </a:lnTo>
                  <a:lnTo>
                    <a:pt x="2750" y="3914"/>
                  </a:lnTo>
                  <a:lnTo>
                    <a:pt x="2737" y="3888"/>
                  </a:lnTo>
                  <a:lnTo>
                    <a:pt x="2724" y="3864"/>
                  </a:lnTo>
                  <a:lnTo>
                    <a:pt x="2709" y="3840"/>
                  </a:lnTo>
                  <a:lnTo>
                    <a:pt x="2695" y="3816"/>
                  </a:lnTo>
                  <a:lnTo>
                    <a:pt x="2679" y="3793"/>
                  </a:lnTo>
                  <a:lnTo>
                    <a:pt x="2663" y="3770"/>
                  </a:lnTo>
                  <a:lnTo>
                    <a:pt x="2647" y="3747"/>
                  </a:lnTo>
                  <a:lnTo>
                    <a:pt x="2631" y="3725"/>
                  </a:lnTo>
                  <a:lnTo>
                    <a:pt x="2612" y="3704"/>
                  </a:lnTo>
                  <a:lnTo>
                    <a:pt x="2595" y="3682"/>
                  </a:lnTo>
                  <a:lnTo>
                    <a:pt x="2577" y="3661"/>
                  </a:lnTo>
                  <a:lnTo>
                    <a:pt x="2557" y="3641"/>
                  </a:lnTo>
                  <a:lnTo>
                    <a:pt x="2538" y="3621"/>
                  </a:lnTo>
                  <a:lnTo>
                    <a:pt x="2518" y="3600"/>
                  </a:lnTo>
                  <a:lnTo>
                    <a:pt x="2498" y="3582"/>
                  </a:lnTo>
                  <a:lnTo>
                    <a:pt x="2476" y="3563"/>
                  </a:lnTo>
                  <a:lnTo>
                    <a:pt x="2455" y="3544"/>
                  </a:lnTo>
                  <a:lnTo>
                    <a:pt x="2432" y="3526"/>
                  </a:lnTo>
                  <a:lnTo>
                    <a:pt x="2409" y="3509"/>
                  </a:lnTo>
                  <a:lnTo>
                    <a:pt x="2386" y="3491"/>
                  </a:lnTo>
                  <a:lnTo>
                    <a:pt x="2362" y="3474"/>
                  </a:lnTo>
                  <a:lnTo>
                    <a:pt x="2338" y="3457"/>
                  </a:lnTo>
                  <a:lnTo>
                    <a:pt x="2313" y="3441"/>
                  </a:lnTo>
                  <a:lnTo>
                    <a:pt x="2288" y="3425"/>
                  </a:lnTo>
                  <a:lnTo>
                    <a:pt x="2261" y="3410"/>
                  </a:lnTo>
                  <a:lnTo>
                    <a:pt x="2183" y="3363"/>
                  </a:lnTo>
                  <a:lnTo>
                    <a:pt x="2105" y="3315"/>
                  </a:lnTo>
                  <a:lnTo>
                    <a:pt x="2030" y="3264"/>
                  </a:lnTo>
                  <a:lnTo>
                    <a:pt x="1956" y="3213"/>
                  </a:lnTo>
                  <a:lnTo>
                    <a:pt x="1883" y="3160"/>
                  </a:lnTo>
                  <a:lnTo>
                    <a:pt x="1813" y="3105"/>
                  </a:lnTo>
                  <a:lnTo>
                    <a:pt x="1743" y="3049"/>
                  </a:lnTo>
                  <a:lnTo>
                    <a:pt x="1675" y="2991"/>
                  </a:lnTo>
                  <a:lnTo>
                    <a:pt x="1610" y="2932"/>
                  </a:lnTo>
                  <a:lnTo>
                    <a:pt x="1545" y="2872"/>
                  </a:lnTo>
                  <a:lnTo>
                    <a:pt x="1484" y="2810"/>
                  </a:lnTo>
                  <a:lnTo>
                    <a:pt x="1423" y="2746"/>
                  </a:lnTo>
                  <a:lnTo>
                    <a:pt x="1363" y="2682"/>
                  </a:lnTo>
                  <a:lnTo>
                    <a:pt x="1307" y="2615"/>
                  </a:lnTo>
                  <a:lnTo>
                    <a:pt x="1251" y="2549"/>
                  </a:lnTo>
                  <a:lnTo>
                    <a:pt x="1197" y="2479"/>
                  </a:lnTo>
                  <a:lnTo>
                    <a:pt x="1177" y="2452"/>
                  </a:lnTo>
                  <a:lnTo>
                    <a:pt x="1158" y="2425"/>
                  </a:lnTo>
                  <a:lnTo>
                    <a:pt x="1138" y="2396"/>
                  </a:lnTo>
                  <a:lnTo>
                    <a:pt x="1120" y="2369"/>
                  </a:lnTo>
                  <a:lnTo>
                    <a:pt x="1102" y="2340"/>
                  </a:lnTo>
                  <a:lnTo>
                    <a:pt x="1084" y="2311"/>
                  </a:lnTo>
                  <a:lnTo>
                    <a:pt x="1066" y="2283"/>
                  </a:lnTo>
                  <a:lnTo>
                    <a:pt x="1049" y="2254"/>
                  </a:lnTo>
                  <a:lnTo>
                    <a:pt x="1028" y="2221"/>
                  </a:lnTo>
                  <a:lnTo>
                    <a:pt x="1007" y="2187"/>
                  </a:lnTo>
                  <a:lnTo>
                    <a:pt x="987" y="2153"/>
                  </a:lnTo>
                  <a:lnTo>
                    <a:pt x="965" y="2120"/>
                  </a:lnTo>
                  <a:lnTo>
                    <a:pt x="942" y="2088"/>
                  </a:lnTo>
                  <a:lnTo>
                    <a:pt x="919" y="2054"/>
                  </a:lnTo>
                  <a:lnTo>
                    <a:pt x="896" y="2023"/>
                  </a:lnTo>
                  <a:lnTo>
                    <a:pt x="871" y="1992"/>
                  </a:lnTo>
                  <a:lnTo>
                    <a:pt x="820" y="1933"/>
                  </a:lnTo>
                  <a:lnTo>
                    <a:pt x="769" y="1873"/>
                  </a:lnTo>
                  <a:lnTo>
                    <a:pt x="716" y="1815"/>
                  </a:lnTo>
                  <a:lnTo>
                    <a:pt x="663" y="1757"/>
                  </a:lnTo>
                  <a:lnTo>
                    <a:pt x="609" y="1700"/>
                  </a:lnTo>
                  <a:lnTo>
                    <a:pt x="555" y="1643"/>
                  </a:lnTo>
                  <a:lnTo>
                    <a:pt x="500" y="1586"/>
                  </a:lnTo>
                  <a:lnTo>
                    <a:pt x="447" y="1531"/>
                  </a:lnTo>
                  <a:lnTo>
                    <a:pt x="412" y="1495"/>
                  </a:lnTo>
                  <a:lnTo>
                    <a:pt x="378" y="1459"/>
                  </a:lnTo>
                  <a:lnTo>
                    <a:pt x="342" y="1422"/>
                  </a:lnTo>
                  <a:lnTo>
                    <a:pt x="308" y="1386"/>
                  </a:lnTo>
                  <a:lnTo>
                    <a:pt x="289" y="1366"/>
                  </a:lnTo>
                  <a:lnTo>
                    <a:pt x="271" y="1346"/>
                  </a:lnTo>
                  <a:lnTo>
                    <a:pt x="254" y="1325"/>
                  </a:lnTo>
                  <a:lnTo>
                    <a:pt x="237" y="1304"/>
                  </a:lnTo>
                  <a:lnTo>
                    <a:pt x="222" y="1284"/>
                  </a:lnTo>
                  <a:lnTo>
                    <a:pt x="207" y="1262"/>
                  </a:lnTo>
                  <a:lnTo>
                    <a:pt x="192" y="1241"/>
                  </a:lnTo>
                  <a:lnTo>
                    <a:pt x="178" y="1219"/>
                  </a:lnTo>
                  <a:lnTo>
                    <a:pt x="165" y="1198"/>
                  </a:lnTo>
                  <a:lnTo>
                    <a:pt x="153" y="1176"/>
                  </a:lnTo>
                  <a:lnTo>
                    <a:pt x="141" y="1154"/>
                  </a:lnTo>
                  <a:lnTo>
                    <a:pt x="131" y="1131"/>
                  </a:lnTo>
                  <a:lnTo>
                    <a:pt x="121" y="1108"/>
                  </a:lnTo>
                  <a:lnTo>
                    <a:pt x="112" y="1085"/>
                  </a:lnTo>
                  <a:lnTo>
                    <a:pt x="102" y="1062"/>
                  </a:lnTo>
                  <a:lnTo>
                    <a:pt x="94" y="1038"/>
                  </a:lnTo>
                  <a:lnTo>
                    <a:pt x="82" y="997"/>
                  </a:lnTo>
                  <a:lnTo>
                    <a:pt x="70" y="957"/>
                  </a:lnTo>
                  <a:lnTo>
                    <a:pt x="60" y="915"/>
                  </a:lnTo>
                  <a:lnTo>
                    <a:pt x="50" y="875"/>
                  </a:lnTo>
                  <a:lnTo>
                    <a:pt x="40" y="834"/>
                  </a:lnTo>
                  <a:lnTo>
                    <a:pt x="32" y="794"/>
                  </a:lnTo>
                  <a:lnTo>
                    <a:pt x="26" y="753"/>
                  </a:lnTo>
                  <a:lnTo>
                    <a:pt x="19" y="712"/>
                  </a:lnTo>
                  <a:lnTo>
                    <a:pt x="14" y="671"/>
                  </a:lnTo>
                  <a:lnTo>
                    <a:pt x="9" y="631"/>
                  </a:lnTo>
                  <a:lnTo>
                    <a:pt x="6" y="591"/>
                  </a:lnTo>
                  <a:lnTo>
                    <a:pt x="3" y="550"/>
                  </a:lnTo>
                  <a:lnTo>
                    <a:pt x="1" y="509"/>
                  </a:lnTo>
                  <a:lnTo>
                    <a:pt x="0" y="469"/>
                  </a:lnTo>
                  <a:lnTo>
                    <a:pt x="0" y="428"/>
                  </a:lnTo>
                  <a:lnTo>
                    <a:pt x="1" y="388"/>
                  </a:lnTo>
                  <a:lnTo>
                    <a:pt x="5" y="351"/>
                  </a:lnTo>
                  <a:lnTo>
                    <a:pt x="8" y="316"/>
                  </a:lnTo>
                  <a:lnTo>
                    <a:pt x="15" y="281"/>
                  </a:lnTo>
                  <a:lnTo>
                    <a:pt x="23" y="249"/>
                  </a:lnTo>
                  <a:lnTo>
                    <a:pt x="28" y="234"/>
                  </a:lnTo>
                  <a:lnTo>
                    <a:pt x="34" y="219"/>
                  </a:lnTo>
                  <a:lnTo>
                    <a:pt x="39" y="204"/>
                  </a:lnTo>
                  <a:lnTo>
                    <a:pt x="45" y="191"/>
                  </a:lnTo>
                  <a:lnTo>
                    <a:pt x="52" y="177"/>
                  </a:lnTo>
                  <a:lnTo>
                    <a:pt x="59" y="163"/>
                  </a:lnTo>
                  <a:lnTo>
                    <a:pt x="67" y="150"/>
                  </a:lnTo>
                  <a:lnTo>
                    <a:pt x="75" y="138"/>
                  </a:lnTo>
                  <a:lnTo>
                    <a:pt x="84" y="126"/>
                  </a:lnTo>
                  <a:lnTo>
                    <a:pt x="93" y="115"/>
                  </a:lnTo>
                  <a:lnTo>
                    <a:pt x="102" y="103"/>
                  </a:lnTo>
                  <a:lnTo>
                    <a:pt x="113" y="93"/>
                  </a:lnTo>
                  <a:lnTo>
                    <a:pt x="123" y="83"/>
                  </a:lnTo>
                  <a:lnTo>
                    <a:pt x="133" y="74"/>
                  </a:lnTo>
                  <a:lnTo>
                    <a:pt x="145" y="64"/>
                  </a:lnTo>
                  <a:lnTo>
                    <a:pt x="157" y="55"/>
                  </a:lnTo>
                  <a:lnTo>
                    <a:pt x="169" y="47"/>
                  </a:lnTo>
                  <a:lnTo>
                    <a:pt x="183" y="39"/>
                  </a:lnTo>
                  <a:lnTo>
                    <a:pt x="195" y="31"/>
                  </a:lnTo>
                  <a:lnTo>
                    <a:pt x="209" y="24"/>
                  </a:lnTo>
                  <a:lnTo>
                    <a:pt x="224" y="19"/>
                  </a:lnTo>
                  <a:lnTo>
                    <a:pt x="238" y="12"/>
                  </a:lnTo>
                  <a:lnTo>
                    <a:pt x="254" y="6"/>
                  </a:lnTo>
                  <a:lnTo>
                    <a:pt x="269" y="1"/>
                  </a:lnTo>
                  <a:lnTo>
                    <a:pt x="280" y="1"/>
                  </a:lnTo>
                  <a:lnTo>
                    <a:pt x="284" y="0"/>
                  </a:lnTo>
                  <a:lnTo>
                    <a:pt x="324" y="0"/>
                  </a:lnTo>
                  <a:lnTo>
                    <a:pt x="365" y="0"/>
                  </a:lnTo>
                  <a:lnTo>
                    <a:pt x="406" y="2"/>
                  </a:lnTo>
                  <a:lnTo>
                    <a:pt x="448" y="7"/>
                  </a:lnTo>
                  <a:lnTo>
                    <a:pt x="468" y="10"/>
                  </a:lnTo>
                  <a:lnTo>
                    <a:pt x="490" y="15"/>
                  </a:lnTo>
                  <a:lnTo>
                    <a:pt x="511" y="20"/>
                  </a:lnTo>
                  <a:lnTo>
                    <a:pt x="531" y="25"/>
                  </a:lnTo>
                  <a:lnTo>
                    <a:pt x="553" y="31"/>
                  </a:lnTo>
                  <a:lnTo>
                    <a:pt x="574" y="39"/>
                  </a:lnTo>
                  <a:lnTo>
                    <a:pt x="594" y="47"/>
                  </a:lnTo>
                  <a:lnTo>
                    <a:pt x="615" y="58"/>
                  </a:lnTo>
                  <a:lnTo>
                    <a:pt x="650" y="75"/>
                  </a:lnTo>
                  <a:lnTo>
                    <a:pt x="684" y="93"/>
                  </a:lnTo>
                  <a:lnTo>
                    <a:pt x="716" y="113"/>
                  </a:lnTo>
                  <a:lnTo>
                    <a:pt x="748" y="133"/>
                  </a:lnTo>
                  <a:lnTo>
                    <a:pt x="779" y="155"/>
                  </a:lnTo>
                  <a:lnTo>
                    <a:pt x="809" y="178"/>
                  </a:lnTo>
                  <a:lnTo>
                    <a:pt x="839" y="202"/>
                  </a:lnTo>
                  <a:lnTo>
                    <a:pt x="868" y="227"/>
                  </a:lnTo>
                  <a:lnTo>
                    <a:pt x="895" y="254"/>
                  </a:lnTo>
                  <a:lnTo>
                    <a:pt x="921" y="281"/>
                  </a:lnTo>
                  <a:lnTo>
                    <a:pt x="948" y="311"/>
                  </a:lnTo>
                  <a:lnTo>
                    <a:pt x="973" y="341"/>
                  </a:lnTo>
                  <a:lnTo>
                    <a:pt x="997" y="372"/>
                  </a:lnTo>
                  <a:lnTo>
                    <a:pt x="1021" y="404"/>
                  </a:lnTo>
                  <a:lnTo>
                    <a:pt x="1044" y="438"/>
                  </a:lnTo>
                  <a:lnTo>
                    <a:pt x="1067" y="473"/>
                  </a:lnTo>
                  <a:lnTo>
                    <a:pt x="1105" y="533"/>
                  </a:lnTo>
                  <a:lnTo>
                    <a:pt x="1145" y="592"/>
                  </a:lnTo>
                  <a:lnTo>
                    <a:pt x="1185" y="648"/>
                  </a:lnTo>
                  <a:lnTo>
                    <a:pt x="1225" y="703"/>
                  </a:lnTo>
                  <a:lnTo>
                    <a:pt x="1268" y="755"/>
                  </a:lnTo>
                  <a:lnTo>
                    <a:pt x="1311" y="805"/>
                  </a:lnTo>
                  <a:lnTo>
                    <a:pt x="1355" y="855"/>
                  </a:lnTo>
                  <a:lnTo>
                    <a:pt x="1400" y="901"/>
                  </a:lnTo>
                  <a:lnTo>
                    <a:pt x="1446" y="945"/>
                  </a:lnTo>
                  <a:lnTo>
                    <a:pt x="1493" y="988"/>
                  </a:lnTo>
                  <a:lnTo>
                    <a:pt x="1541" y="1029"/>
                  </a:lnTo>
                  <a:lnTo>
                    <a:pt x="1590" y="1067"/>
                  </a:lnTo>
                  <a:lnTo>
                    <a:pt x="1640" y="1105"/>
                  </a:lnTo>
                  <a:lnTo>
                    <a:pt x="1691" y="1139"/>
                  </a:lnTo>
                  <a:lnTo>
                    <a:pt x="1744" y="1172"/>
                  </a:lnTo>
                  <a:lnTo>
                    <a:pt x="1798" y="1204"/>
                  </a:lnTo>
                  <a:lnTo>
                    <a:pt x="1838" y="1229"/>
                  </a:lnTo>
                  <a:lnTo>
                    <a:pt x="1878" y="1255"/>
                  </a:lnTo>
                  <a:lnTo>
                    <a:pt x="1917" y="1282"/>
                  </a:lnTo>
                  <a:lnTo>
                    <a:pt x="1954" y="1311"/>
                  </a:lnTo>
                  <a:lnTo>
                    <a:pt x="1991" y="1342"/>
                  </a:lnTo>
                  <a:lnTo>
                    <a:pt x="2026" y="1373"/>
                  </a:lnTo>
                  <a:lnTo>
                    <a:pt x="2059" y="1405"/>
                  </a:lnTo>
                  <a:lnTo>
                    <a:pt x="2093" y="1437"/>
                  </a:lnTo>
                  <a:lnTo>
                    <a:pt x="2126" y="1472"/>
                  </a:lnTo>
                  <a:lnTo>
                    <a:pt x="2157" y="1506"/>
                  </a:lnTo>
                  <a:lnTo>
                    <a:pt x="2188" y="1541"/>
                  </a:lnTo>
                  <a:lnTo>
                    <a:pt x="2219" y="1576"/>
                  </a:lnTo>
                  <a:lnTo>
                    <a:pt x="2278" y="1647"/>
                  </a:lnTo>
                  <a:lnTo>
                    <a:pt x="2337" y="1718"/>
                  </a:lnTo>
                  <a:lnTo>
                    <a:pt x="2384" y="1777"/>
                  </a:lnTo>
                  <a:lnTo>
                    <a:pt x="2424" y="1825"/>
                  </a:lnTo>
                  <a:lnTo>
                    <a:pt x="2464" y="1873"/>
                  </a:lnTo>
                  <a:lnTo>
                    <a:pt x="2504" y="1922"/>
                  </a:lnTo>
                  <a:lnTo>
                    <a:pt x="2543" y="1972"/>
                  </a:lnTo>
                  <a:lnTo>
                    <a:pt x="2584" y="2021"/>
                  </a:lnTo>
                  <a:lnTo>
                    <a:pt x="2623" y="2072"/>
                  </a:lnTo>
                  <a:lnTo>
                    <a:pt x="2662" y="2122"/>
                  </a:lnTo>
                  <a:lnTo>
                    <a:pt x="2699" y="2172"/>
                  </a:lnTo>
                  <a:lnTo>
                    <a:pt x="2737" y="2224"/>
                  </a:lnTo>
                  <a:lnTo>
                    <a:pt x="2774" y="2277"/>
                  </a:lnTo>
                  <a:lnTo>
                    <a:pt x="2811" y="2328"/>
                  </a:lnTo>
                  <a:lnTo>
                    <a:pt x="2846" y="2382"/>
                  </a:lnTo>
                  <a:lnTo>
                    <a:pt x="2881" y="2436"/>
                  </a:lnTo>
                  <a:lnTo>
                    <a:pt x="2914" y="2490"/>
                  </a:lnTo>
                  <a:lnTo>
                    <a:pt x="2946" y="2545"/>
                  </a:lnTo>
                  <a:lnTo>
                    <a:pt x="2977" y="2601"/>
                  </a:lnTo>
                  <a:lnTo>
                    <a:pt x="2991" y="2627"/>
                  </a:lnTo>
                  <a:lnTo>
                    <a:pt x="3006" y="2651"/>
                  </a:lnTo>
                  <a:lnTo>
                    <a:pt x="3021" y="2674"/>
                  </a:lnTo>
                  <a:lnTo>
                    <a:pt x="3036" y="2696"/>
                  </a:lnTo>
                  <a:lnTo>
                    <a:pt x="3052" y="2717"/>
                  </a:lnTo>
                  <a:lnTo>
                    <a:pt x="3068" y="2738"/>
                  </a:lnTo>
                  <a:lnTo>
                    <a:pt x="3085" y="2757"/>
                  </a:lnTo>
                  <a:lnTo>
                    <a:pt x="3103" y="2777"/>
                  </a:lnTo>
                  <a:lnTo>
                    <a:pt x="3122" y="2795"/>
                  </a:lnTo>
                  <a:lnTo>
                    <a:pt x="3140" y="2812"/>
                  </a:lnTo>
                  <a:lnTo>
                    <a:pt x="3159" y="2829"/>
                  </a:lnTo>
                  <a:lnTo>
                    <a:pt x="3179" y="2845"/>
                  </a:lnTo>
                  <a:lnTo>
                    <a:pt x="3200" y="2860"/>
                  </a:lnTo>
                  <a:lnTo>
                    <a:pt x="3220" y="2873"/>
                  </a:lnTo>
                  <a:lnTo>
                    <a:pt x="3242" y="2887"/>
                  </a:lnTo>
                  <a:lnTo>
                    <a:pt x="3264" y="2899"/>
                  </a:lnTo>
                  <a:lnTo>
                    <a:pt x="3287" y="2910"/>
                  </a:lnTo>
                  <a:lnTo>
                    <a:pt x="3310" y="2921"/>
                  </a:lnTo>
                  <a:lnTo>
                    <a:pt x="3334" y="2932"/>
                  </a:lnTo>
                  <a:lnTo>
                    <a:pt x="3358" y="2941"/>
                  </a:lnTo>
                  <a:lnTo>
                    <a:pt x="3383" y="2949"/>
                  </a:lnTo>
                  <a:lnTo>
                    <a:pt x="3410" y="2956"/>
                  </a:lnTo>
                  <a:lnTo>
                    <a:pt x="3435" y="2963"/>
                  </a:lnTo>
                  <a:lnTo>
                    <a:pt x="3462" y="2968"/>
                  </a:lnTo>
                  <a:lnTo>
                    <a:pt x="3490" y="2974"/>
                  </a:lnTo>
                  <a:lnTo>
                    <a:pt x="3517" y="2979"/>
                  </a:lnTo>
                  <a:lnTo>
                    <a:pt x="3546" y="2982"/>
                  </a:lnTo>
                  <a:lnTo>
                    <a:pt x="3575" y="2985"/>
                  </a:lnTo>
                  <a:lnTo>
                    <a:pt x="3605" y="2987"/>
                  </a:lnTo>
                  <a:lnTo>
                    <a:pt x="3636" y="2987"/>
                  </a:lnTo>
                  <a:lnTo>
                    <a:pt x="3666" y="2988"/>
                  </a:lnTo>
                  <a:lnTo>
                    <a:pt x="3697" y="2987"/>
                  </a:lnTo>
                  <a:lnTo>
                    <a:pt x="3742" y="2986"/>
                  </a:lnTo>
                  <a:lnTo>
                    <a:pt x="3787" y="2985"/>
                  </a:lnTo>
                  <a:lnTo>
                    <a:pt x="3833" y="2982"/>
                  </a:lnTo>
                  <a:lnTo>
                    <a:pt x="3878" y="2980"/>
                  </a:lnTo>
                  <a:lnTo>
                    <a:pt x="3922" y="2978"/>
                  </a:lnTo>
                  <a:lnTo>
                    <a:pt x="3967" y="2977"/>
                  </a:lnTo>
                  <a:lnTo>
                    <a:pt x="4012" y="2974"/>
                  </a:lnTo>
                  <a:lnTo>
                    <a:pt x="4055" y="2972"/>
                  </a:lnTo>
                  <a:lnTo>
                    <a:pt x="4121" y="2968"/>
                  </a:lnTo>
                  <a:lnTo>
                    <a:pt x="4186" y="2965"/>
                  </a:lnTo>
                  <a:lnTo>
                    <a:pt x="4252" y="2962"/>
                  </a:lnTo>
                  <a:lnTo>
                    <a:pt x="4318" y="2959"/>
                  </a:lnTo>
                  <a:lnTo>
                    <a:pt x="4385" y="2957"/>
                  </a:lnTo>
                  <a:lnTo>
                    <a:pt x="4451" y="2955"/>
                  </a:lnTo>
                  <a:lnTo>
                    <a:pt x="4517" y="2954"/>
                  </a:lnTo>
                  <a:lnTo>
                    <a:pt x="4583" y="2954"/>
                  </a:lnTo>
                  <a:lnTo>
                    <a:pt x="4586" y="2954"/>
                  </a:lnTo>
                  <a:lnTo>
                    <a:pt x="4611" y="2954"/>
                  </a:lnTo>
                  <a:lnTo>
                    <a:pt x="4634" y="2955"/>
                  </a:lnTo>
                  <a:lnTo>
                    <a:pt x="4656" y="2956"/>
                  </a:lnTo>
                  <a:lnTo>
                    <a:pt x="4679" y="2958"/>
                  </a:lnTo>
                  <a:lnTo>
                    <a:pt x="4702" y="2960"/>
                  </a:lnTo>
                  <a:lnTo>
                    <a:pt x="4725" y="2964"/>
                  </a:lnTo>
                  <a:lnTo>
                    <a:pt x="4747" y="2968"/>
                  </a:lnTo>
                  <a:lnTo>
                    <a:pt x="4769" y="2973"/>
                  </a:lnTo>
                  <a:lnTo>
                    <a:pt x="4791" y="2978"/>
                  </a:lnTo>
                  <a:lnTo>
                    <a:pt x="4811" y="2983"/>
                  </a:lnTo>
                  <a:lnTo>
                    <a:pt x="4833" y="2989"/>
                  </a:lnTo>
                  <a:lnTo>
                    <a:pt x="4854" y="2996"/>
                  </a:lnTo>
                  <a:lnTo>
                    <a:pt x="4874" y="3004"/>
                  </a:lnTo>
                  <a:lnTo>
                    <a:pt x="4894" y="3012"/>
                  </a:lnTo>
                  <a:lnTo>
                    <a:pt x="4915" y="3020"/>
                  </a:lnTo>
                  <a:lnTo>
                    <a:pt x="4934" y="3029"/>
                  </a:lnTo>
                  <a:lnTo>
                    <a:pt x="4954" y="3040"/>
                  </a:lnTo>
                  <a:lnTo>
                    <a:pt x="4973" y="3049"/>
                  </a:lnTo>
                  <a:lnTo>
                    <a:pt x="4991" y="3060"/>
                  </a:lnTo>
                  <a:lnTo>
                    <a:pt x="5010" y="3072"/>
                  </a:lnTo>
                  <a:lnTo>
                    <a:pt x="5028" y="3083"/>
                  </a:lnTo>
                  <a:lnTo>
                    <a:pt x="5046" y="3096"/>
                  </a:lnTo>
                  <a:lnTo>
                    <a:pt x="5064" y="3110"/>
                  </a:lnTo>
                  <a:lnTo>
                    <a:pt x="5081" y="3122"/>
                  </a:lnTo>
                  <a:lnTo>
                    <a:pt x="5098" y="3137"/>
                  </a:lnTo>
                  <a:lnTo>
                    <a:pt x="5114" y="3152"/>
                  </a:lnTo>
                  <a:lnTo>
                    <a:pt x="5131" y="3167"/>
                  </a:lnTo>
                  <a:lnTo>
                    <a:pt x="5146" y="3183"/>
                  </a:lnTo>
                  <a:lnTo>
                    <a:pt x="5162" y="3199"/>
                  </a:lnTo>
                  <a:lnTo>
                    <a:pt x="5177" y="3216"/>
                  </a:lnTo>
                  <a:lnTo>
                    <a:pt x="5192" y="3233"/>
                  </a:lnTo>
                  <a:lnTo>
                    <a:pt x="5207" y="3252"/>
                  </a:lnTo>
                  <a:lnTo>
                    <a:pt x="5242" y="3297"/>
                  </a:lnTo>
                  <a:lnTo>
                    <a:pt x="5275" y="3342"/>
                  </a:lnTo>
                  <a:lnTo>
                    <a:pt x="5307" y="3388"/>
                  </a:lnTo>
                  <a:lnTo>
                    <a:pt x="5338" y="3436"/>
                  </a:lnTo>
                  <a:lnTo>
                    <a:pt x="5368" y="3485"/>
                  </a:lnTo>
                  <a:lnTo>
                    <a:pt x="5398" y="3534"/>
                  </a:lnTo>
                  <a:lnTo>
                    <a:pt x="5425" y="3584"/>
                  </a:lnTo>
                  <a:lnTo>
                    <a:pt x="5451" y="3635"/>
                  </a:lnTo>
                  <a:lnTo>
                    <a:pt x="5477" y="3686"/>
                  </a:lnTo>
                  <a:lnTo>
                    <a:pt x="5502" y="3739"/>
                  </a:lnTo>
                  <a:lnTo>
                    <a:pt x="5525" y="3793"/>
                  </a:lnTo>
                  <a:lnTo>
                    <a:pt x="5547" y="3847"/>
                  </a:lnTo>
                  <a:lnTo>
                    <a:pt x="5568" y="3902"/>
                  </a:lnTo>
                  <a:lnTo>
                    <a:pt x="5588" y="3957"/>
                  </a:lnTo>
                  <a:lnTo>
                    <a:pt x="5606" y="4014"/>
                  </a:lnTo>
                  <a:lnTo>
                    <a:pt x="5625" y="4072"/>
                  </a:lnTo>
                  <a:lnTo>
                    <a:pt x="5635" y="4112"/>
                  </a:lnTo>
                  <a:lnTo>
                    <a:pt x="5645" y="4151"/>
                  </a:lnTo>
                  <a:lnTo>
                    <a:pt x="5654" y="4191"/>
                  </a:lnTo>
                  <a:lnTo>
                    <a:pt x="5661" y="4230"/>
                  </a:lnTo>
                  <a:lnTo>
                    <a:pt x="5667" y="4269"/>
                  </a:lnTo>
                  <a:lnTo>
                    <a:pt x="5672" y="4308"/>
                  </a:lnTo>
                  <a:lnTo>
                    <a:pt x="5675" y="4347"/>
                  </a:lnTo>
                  <a:lnTo>
                    <a:pt x="5677" y="4385"/>
                  </a:lnTo>
                  <a:lnTo>
                    <a:pt x="5679" y="4423"/>
                  </a:lnTo>
                  <a:lnTo>
                    <a:pt x="5677" y="4460"/>
                  </a:lnTo>
                  <a:lnTo>
                    <a:pt x="5675" y="4497"/>
                  </a:lnTo>
                  <a:lnTo>
                    <a:pt x="5673" y="4534"/>
                  </a:lnTo>
                  <a:lnTo>
                    <a:pt x="5668" y="4570"/>
                  </a:lnTo>
                  <a:lnTo>
                    <a:pt x="5662" y="4606"/>
                  </a:lnTo>
                  <a:lnTo>
                    <a:pt x="5654" y="4642"/>
                  </a:lnTo>
                  <a:lnTo>
                    <a:pt x="5646" y="4676"/>
                  </a:lnTo>
                  <a:lnTo>
                    <a:pt x="5636" y="4715"/>
                  </a:lnTo>
                  <a:lnTo>
                    <a:pt x="5623" y="4752"/>
                  </a:lnTo>
                  <a:lnTo>
                    <a:pt x="5611" y="4789"/>
                  </a:lnTo>
                  <a:lnTo>
                    <a:pt x="5596" y="4824"/>
                  </a:lnTo>
                  <a:lnTo>
                    <a:pt x="5581" y="4859"/>
                  </a:lnTo>
                  <a:lnTo>
                    <a:pt x="5564" y="4892"/>
                  </a:lnTo>
                  <a:lnTo>
                    <a:pt x="5545" y="4924"/>
                  </a:lnTo>
                  <a:lnTo>
                    <a:pt x="5527" y="4955"/>
                  </a:lnTo>
                  <a:lnTo>
                    <a:pt x="5479" y="4955"/>
                  </a:lnTo>
                  <a:lnTo>
                    <a:pt x="5500" y="4923"/>
                  </a:lnTo>
                  <a:lnTo>
                    <a:pt x="5519" y="4890"/>
                  </a:lnTo>
                  <a:lnTo>
                    <a:pt x="5537" y="4855"/>
                  </a:lnTo>
                  <a:lnTo>
                    <a:pt x="5555" y="4820"/>
                  </a:lnTo>
                  <a:lnTo>
                    <a:pt x="5571" y="4783"/>
                  </a:lnTo>
                  <a:lnTo>
                    <a:pt x="5584" y="4746"/>
                  </a:lnTo>
                  <a:lnTo>
                    <a:pt x="5597" y="4707"/>
                  </a:lnTo>
                  <a:lnTo>
                    <a:pt x="5609" y="4667"/>
                  </a:lnTo>
                  <a:lnTo>
                    <a:pt x="5617" y="4633"/>
                  </a:lnTo>
                  <a:lnTo>
                    <a:pt x="5623" y="4598"/>
                  </a:lnTo>
                  <a:lnTo>
                    <a:pt x="5629" y="4564"/>
                  </a:lnTo>
                  <a:lnTo>
                    <a:pt x="5634" y="4529"/>
                  </a:lnTo>
                  <a:lnTo>
                    <a:pt x="5636" y="4494"/>
                  </a:lnTo>
                  <a:lnTo>
                    <a:pt x="5638" y="4458"/>
                  </a:lnTo>
                  <a:lnTo>
                    <a:pt x="5638" y="4422"/>
                  </a:lnTo>
                  <a:lnTo>
                    <a:pt x="5638" y="4385"/>
                  </a:lnTo>
                  <a:lnTo>
                    <a:pt x="5636" y="4348"/>
                  </a:lnTo>
                  <a:lnTo>
                    <a:pt x="5633" y="4312"/>
                  </a:lnTo>
                  <a:lnTo>
                    <a:pt x="5628" y="4274"/>
                  </a:lnTo>
                  <a:lnTo>
                    <a:pt x="5622" y="4236"/>
                  </a:lnTo>
                  <a:lnTo>
                    <a:pt x="5615" y="4198"/>
                  </a:lnTo>
                  <a:lnTo>
                    <a:pt x="5607" y="4160"/>
                  </a:lnTo>
                  <a:lnTo>
                    <a:pt x="5597" y="4121"/>
                  </a:lnTo>
                  <a:lnTo>
                    <a:pt x="5587" y="4082"/>
                  </a:lnTo>
                  <a:lnTo>
                    <a:pt x="5570" y="4026"/>
                  </a:lnTo>
                  <a:lnTo>
                    <a:pt x="5551" y="3971"/>
                  </a:lnTo>
                  <a:lnTo>
                    <a:pt x="5532" y="3916"/>
                  </a:lnTo>
                  <a:lnTo>
                    <a:pt x="5511" y="3862"/>
                  </a:lnTo>
                  <a:lnTo>
                    <a:pt x="5489" y="3808"/>
                  </a:lnTo>
                  <a:lnTo>
                    <a:pt x="5466" y="3755"/>
                  </a:lnTo>
                  <a:lnTo>
                    <a:pt x="5442" y="3704"/>
                  </a:lnTo>
                  <a:lnTo>
                    <a:pt x="5417" y="3653"/>
                  </a:lnTo>
                  <a:lnTo>
                    <a:pt x="5391" y="3603"/>
                  </a:lnTo>
                  <a:lnTo>
                    <a:pt x="5363" y="3553"/>
                  </a:lnTo>
                  <a:lnTo>
                    <a:pt x="5334" y="3505"/>
                  </a:lnTo>
                  <a:lnTo>
                    <a:pt x="5305" y="3457"/>
                  </a:lnTo>
                  <a:lnTo>
                    <a:pt x="5275" y="3410"/>
                  </a:lnTo>
                  <a:lnTo>
                    <a:pt x="5243" y="3364"/>
                  </a:lnTo>
                  <a:lnTo>
                    <a:pt x="5209" y="3319"/>
                  </a:lnTo>
                  <a:lnTo>
                    <a:pt x="5176" y="3276"/>
                  </a:lnTo>
                  <a:lnTo>
                    <a:pt x="5162" y="3259"/>
                  </a:lnTo>
                  <a:lnTo>
                    <a:pt x="5149" y="3241"/>
                  </a:lnTo>
                  <a:lnTo>
                    <a:pt x="5134" y="3225"/>
                  </a:lnTo>
                  <a:lnTo>
                    <a:pt x="5119" y="3210"/>
                  </a:lnTo>
                  <a:lnTo>
                    <a:pt x="5104" y="3196"/>
                  </a:lnTo>
                  <a:lnTo>
                    <a:pt x="5088" y="3181"/>
                  </a:lnTo>
                  <a:lnTo>
                    <a:pt x="5073" y="3167"/>
                  </a:lnTo>
                  <a:lnTo>
                    <a:pt x="5057" y="3153"/>
                  </a:lnTo>
                  <a:lnTo>
                    <a:pt x="5040" y="3141"/>
                  </a:lnTo>
                  <a:lnTo>
                    <a:pt x="5024" y="3128"/>
                  </a:lnTo>
                  <a:lnTo>
                    <a:pt x="5006" y="3116"/>
                  </a:lnTo>
                  <a:lnTo>
                    <a:pt x="4989" y="3105"/>
                  </a:lnTo>
                  <a:lnTo>
                    <a:pt x="4972" y="3095"/>
                  </a:lnTo>
                  <a:lnTo>
                    <a:pt x="4954" y="3084"/>
                  </a:lnTo>
                  <a:lnTo>
                    <a:pt x="4935" y="3074"/>
                  </a:lnTo>
                  <a:lnTo>
                    <a:pt x="4917" y="3065"/>
                  </a:lnTo>
                  <a:lnTo>
                    <a:pt x="4899" y="3057"/>
                  </a:lnTo>
                  <a:lnTo>
                    <a:pt x="4879" y="3048"/>
                  </a:lnTo>
                  <a:lnTo>
                    <a:pt x="4860" y="3041"/>
                  </a:lnTo>
                  <a:lnTo>
                    <a:pt x="4840" y="3034"/>
                  </a:lnTo>
                  <a:lnTo>
                    <a:pt x="4821" y="3027"/>
                  </a:lnTo>
                  <a:lnTo>
                    <a:pt x="4801" y="3021"/>
                  </a:lnTo>
                  <a:lnTo>
                    <a:pt x="4780" y="3016"/>
                  </a:lnTo>
                  <a:lnTo>
                    <a:pt x="4760" y="3011"/>
                  </a:lnTo>
                  <a:lnTo>
                    <a:pt x="4739" y="3006"/>
                  </a:lnTo>
                  <a:lnTo>
                    <a:pt x="4718" y="3003"/>
                  </a:lnTo>
                  <a:lnTo>
                    <a:pt x="4697" y="2999"/>
                  </a:lnTo>
                  <a:lnTo>
                    <a:pt x="4675" y="2997"/>
                  </a:lnTo>
                  <a:lnTo>
                    <a:pt x="4653" y="2995"/>
                  </a:lnTo>
                  <a:lnTo>
                    <a:pt x="4631" y="2994"/>
                  </a:lnTo>
                  <a:lnTo>
                    <a:pt x="4609" y="2993"/>
                  </a:lnTo>
                  <a:lnTo>
                    <a:pt x="4586" y="2993"/>
                  </a:lnTo>
                  <a:lnTo>
                    <a:pt x="4583" y="2993"/>
                  </a:lnTo>
                  <a:lnTo>
                    <a:pt x="4518" y="2993"/>
                  </a:lnTo>
                  <a:lnTo>
                    <a:pt x="4451" y="2994"/>
                  </a:lnTo>
                  <a:lnTo>
                    <a:pt x="4386" y="2996"/>
                  </a:lnTo>
                  <a:lnTo>
                    <a:pt x="4319" y="2998"/>
                  </a:lnTo>
                  <a:lnTo>
                    <a:pt x="4254" y="3001"/>
                  </a:lnTo>
                  <a:lnTo>
                    <a:pt x="4187" y="3004"/>
                  </a:lnTo>
                  <a:lnTo>
                    <a:pt x="4123" y="3007"/>
                  </a:lnTo>
                  <a:lnTo>
                    <a:pt x="4058" y="3011"/>
                  </a:lnTo>
                  <a:lnTo>
                    <a:pt x="4013" y="3013"/>
                  </a:lnTo>
                  <a:lnTo>
                    <a:pt x="3968" y="3016"/>
                  </a:lnTo>
                  <a:lnTo>
                    <a:pt x="3923" y="3018"/>
                  </a:lnTo>
                  <a:lnTo>
                    <a:pt x="3879" y="3020"/>
                  </a:lnTo>
                  <a:lnTo>
                    <a:pt x="3834" y="3021"/>
                  </a:lnTo>
                  <a:lnTo>
                    <a:pt x="3789" y="3024"/>
                  </a:lnTo>
                  <a:lnTo>
                    <a:pt x="3743" y="3025"/>
                  </a:lnTo>
                  <a:lnTo>
                    <a:pt x="3699" y="3027"/>
                  </a:lnTo>
                  <a:lnTo>
                    <a:pt x="3665" y="3027"/>
                  </a:lnTo>
                  <a:lnTo>
                    <a:pt x="3633" y="3027"/>
                  </a:lnTo>
                  <a:lnTo>
                    <a:pt x="3601" y="3026"/>
                  </a:lnTo>
                  <a:lnTo>
                    <a:pt x="3570" y="3024"/>
                  </a:lnTo>
                  <a:lnTo>
                    <a:pt x="3539" y="3020"/>
                  </a:lnTo>
                  <a:lnTo>
                    <a:pt x="3509" y="3017"/>
                  </a:lnTo>
                  <a:lnTo>
                    <a:pt x="3481" y="3012"/>
                  </a:lnTo>
                  <a:lnTo>
                    <a:pt x="3452" y="3007"/>
                  </a:lnTo>
                  <a:lnTo>
                    <a:pt x="3423" y="3001"/>
                  </a:lnTo>
                  <a:lnTo>
                    <a:pt x="3396" y="2994"/>
                  </a:lnTo>
                  <a:lnTo>
                    <a:pt x="3369" y="2986"/>
                  </a:lnTo>
                  <a:lnTo>
                    <a:pt x="3343" y="2977"/>
                  </a:lnTo>
                  <a:lnTo>
                    <a:pt x="3318" y="2967"/>
                  </a:lnTo>
                  <a:lnTo>
                    <a:pt x="3293" y="2957"/>
                  </a:lnTo>
                  <a:lnTo>
                    <a:pt x="3268" y="2946"/>
                  </a:lnTo>
                  <a:lnTo>
                    <a:pt x="3244" y="2933"/>
                  </a:lnTo>
                  <a:lnTo>
                    <a:pt x="3221" y="2920"/>
                  </a:lnTo>
                  <a:lnTo>
                    <a:pt x="3198" y="2907"/>
                  </a:lnTo>
                  <a:lnTo>
                    <a:pt x="3177" y="2892"/>
                  </a:lnTo>
                  <a:lnTo>
                    <a:pt x="3155" y="2876"/>
                  </a:lnTo>
                  <a:lnTo>
                    <a:pt x="3134" y="2860"/>
                  </a:lnTo>
                  <a:lnTo>
                    <a:pt x="3114" y="2842"/>
                  </a:lnTo>
                  <a:lnTo>
                    <a:pt x="3094" y="2824"/>
                  </a:lnTo>
                  <a:lnTo>
                    <a:pt x="3075" y="2804"/>
                  </a:lnTo>
                  <a:lnTo>
                    <a:pt x="3056" y="2785"/>
                  </a:lnTo>
                  <a:lnTo>
                    <a:pt x="3038" y="2764"/>
                  </a:lnTo>
                  <a:lnTo>
                    <a:pt x="3021" y="2743"/>
                  </a:lnTo>
                  <a:lnTo>
                    <a:pt x="3005" y="2720"/>
                  </a:lnTo>
                  <a:lnTo>
                    <a:pt x="2987" y="2697"/>
                  </a:lnTo>
                  <a:lnTo>
                    <a:pt x="2972" y="2671"/>
                  </a:lnTo>
                  <a:lnTo>
                    <a:pt x="2958" y="2646"/>
                  </a:lnTo>
                  <a:lnTo>
                    <a:pt x="2943" y="2621"/>
                  </a:lnTo>
                  <a:lnTo>
                    <a:pt x="2912" y="2565"/>
                  </a:lnTo>
                  <a:lnTo>
                    <a:pt x="2880" y="2511"/>
                  </a:lnTo>
                  <a:lnTo>
                    <a:pt x="2846" y="2456"/>
                  </a:lnTo>
                  <a:lnTo>
                    <a:pt x="2813" y="2403"/>
                  </a:lnTo>
                  <a:lnTo>
                    <a:pt x="2777" y="2350"/>
                  </a:lnTo>
                  <a:lnTo>
                    <a:pt x="2741" y="2298"/>
                  </a:lnTo>
                  <a:lnTo>
                    <a:pt x="2704" y="2247"/>
                  </a:lnTo>
                  <a:lnTo>
                    <a:pt x="2667" y="2195"/>
                  </a:lnTo>
                  <a:lnTo>
                    <a:pt x="2629" y="2145"/>
                  </a:lnTo>
                  <a:lnTo>
                    <a:pt x="2590" y="2094"/>
                  </a:lnTo>
                  <a:lnTo>
                    <a:pt x="2551" y="2045"/>
                  </a:lnTo>
                  <a:lnTo>
                    <a:pt x="2512" y="1996"/>
                  </a:lnTo>
                  <a:lnTo>
                    <a:pt x="2472" y="1947"/>
                  </a:lnTo>
                  <a:lnTo>
                    <a:pt x="2433" y="1898"/>
                  </a:lnTo>
                  <a:lnTo>
                    <a:pt x="2393" y="1849"/>
                  </a:lnTo>
                  <a:lnTo>
                    <a:pt x="2354" y="1801"/>
                  </a:lnTo>
                  <a:lnTo>
                    <a:pt x="2307" y="1744"/>
                  </a:lnTo>
                  <a:lnTo>
                    <a:pt x="2248" y="1670"/>
                  </a:lnTo>
                  <a:lnTo>
                    <a:pt x="2187" y="1599"/>
                  </a:lnTo>
                  <a:lnTo>
                    <a:pt x="2157" y="1565"/>
                  </a:lnTo>
                  <a:lnTo>
                    <a:pt x="2126" y="1530"/>
                  </a:lnTo>
                  <a:lnTo>
                    <a:pt x="2095" y="1497"/>
                  </a:lnTo>
                  <a:lnTo>
                    <a:pt x="2064" y="1464"/>
                  </a:lnTo>
                  <a:lnTo>
                    <a:pt x="2032" y="1432"/>
                  </a:lnTo>
                  <a:lnTo>
                    <a:pt x="1999" y="1401"/>
                  </a:lnTo>
                  <a:lnTo>
                    <a:pt x="1964" y="1371"/>
                  </a:lnTo>
                  <a:lnTo>
                    <a:pt x="1930" y="1342"/>
                  </a:lnTo>
                  <a:lnTo>
                    <a:pt x="1894" y="1315"/>
                  </a:lnTo>
                  <a:lnTo>
                    <a:pt x="1856" y="1288"/>
                  </a:lnTo>
                  <a:lnTo>
                    <a:pt x="1817" y="1263"/>
                  </a:lnTo>
                  <a:lnTo>
                    <a:pt x="1778" y="1239"/>
                  </a:lnTo>
                  <a:lnTo>
                    <a:pt x="1723" y="1207"/>
                  </a:lnTo>
                  <a:lnTo>
                    <a:pt x="1669" y="1172"/>
                  </a:lnTo>
                  <a:lnTo>
                    <a:pt x="1618" y="1137"/>
                  </a:lnTo>
                  <a:lnTo>
                    <a:pt x="1566" y="1099"/>
                  </a:lnTo>
                  <a:lnTo>
                    <a:pt x="1516" y="1059"/>
                  </a:lnTo>
                  <a:lnTo>
                    <a:pt x="1467" y="1018"/>
                  </a:lnTo>
                  <a:lnTo>
                    <a:pt x="1419" y="974"/>
                  </a:lnTo>
                  <a:lnTo>
                    <a:pt x="1372" y="929"/>
                  </a:lnTo>
                  <a:lnTo>
                    <a:pt x="1326" y="882"/>
                  </a:lnTo>
                  <a:lnTo>
                    <a:pt x="1282" y="833"/>
                  </a:lnTo>
                  <a:lnTo>
                    <a:pt x="1238" y="781"/>
                  </a:lnTo>
                  <a:lnTo>
                    <a:pt x="1196" y="727"/>
                  </a:lnTo>
                  <a:lnTo>
                    <a:pt x="1153" y="672"/>
                  </a:lnTo>
                  <a:lnTo>
                    <a:pt x="1113" y="615"/>
                  </a:lnTo>
                  <a:lnTo>
                    <a:pt x="1073" y="555"/>
                  </a:lnTo>
                  <a:lnTo>
                    <a:pt x="1034" y="493"/>
                  </a:lnTo>
                  <a:lnTo>
                    <a:pt x="1012" y="460"/>
                  </a:lnTo>
                  <a:lnTo>
                    <a:pt x="989" y="428"/>
                  </a:lnTo>
                  <a:lnTo>
                    <a:pt x="966" y="396"/>
                  </a:lnTo>
                  <a:lnTo>
                    <a:pt x="943" y="366"/>
                  </a:lnTo>
                  <a:lnTo>
                    <a:pt x="918" y="337"/>
                  </a:lnTo>
                  <a:lnTo>
                    <a:pt x="893" y="309"/>
                  </a:lnTo>
                  <a:lnTo>
                    <a:pt x="868" y="282"/>
                  </a:lnTo>
                  <a:lnTo>
                    <a:pt x="841" y="257"/>
                  </a:lnTo>
                  <a:lnTo>
                    <a:pt x="814" y="233"/>
                  </a:lnTo>
                  <a:lnTo>
                    <a:pt x="785" y="209"/>
                  </a:lnTo>
                  <a:lnTo>
                    <a:pt x="756" y="187"/>
                  </a:lnTo>
                  <a:lnTo>
                    <a:pt x="726" y="166"/>
                  </a:lnTo>
                  <a:lnTo>
                    <a:pt x="695" y="146"/>
                  </a:lnTo>
                  <a:lnTo>
                    <a:pt x="664" y="127"/>
                  </a:lnTo>
                  <a:lnTo>
                    <a:pt x="631" y="109"/>
                  </a:lnTo>
                  <a:lnTo>
                    <a:pt x="598" y="92"/>
                  </a:lnTo>
                  <a:lnTo>
                    <a:pt x="580" y="84"/>
                  </a:lnTo>
                  <a:lnTo>
                    <a:pt x="561" y="77"/>
                  </a:lnTo>
                  <a:lnTo>
                    <a:pt x="543" y="70"/>
                  </a:lnTo>
                  <a:lnTo>
                    <a:pt x="525" y="64"/>
                  </a:lnTo>
                  <a:lnTo>
                    <a:pt x="506" y="59"/>
                  </a:lnTo>
                  <a:lnTo>
                    <a:pt x="487" y="54"/>
                  </a:lnTo>
                  <a:lnTo>
                    <a:pt x="468" y="51"/>
                  </a:lnTo>
                  <a:lnTo>
                    <a:pt x="449" y="47"/>
                  </a:lnTo>
                  <a:lnTo>
                    <a:pt x="410" y="43"/>
                  </a:lnTo>
                  <a:lnTo>
                    <a:pt x="370" y="40"/>
                  </a:lnTo>
                  <a:lnTo>
                    <a:pt x="328" y="39"/>
                  </a:lnTo>
                  <a:lnTo>
                    <a:pt x="285" y="39"/>
                  </a:lnTo>
                  <a:lnTo>
                    <a:pt x="280"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3" name="Freeform 61">
              <a:extLst>
                <a:ext uri="{FF2B5EF4-FFF2-40B4-BE49-F238E27FC236}">
                  <a16:creationId xmlns:a16="http://schemas.microsoft.com/office/drawing/2014/main" id="{F92F49FC-18B7-4B0B-99D2-1F43C30EA1B8}"/>
                </a:ext>
              </a:extLst>
            </p:cNvPr>
            <p:cNvSpPr>
              <a:spLocks noEditPoints="1"/>
            </p:cNvSpPr>
            <p:nvPr userDrawn="1"/>
          </p:nvSpPr>
          <p:spPr bwMode="auto">
            <a:xfrm>
              <a:off x="2415759" y="4154813"/>
              <a:ext cx="567622" cy="656024"/>
            </a:xfrm>
            <a:custGeom>
              <a:avLst/>
              <a:gdLst>
                <a:gd name="T0" fmla="*/ 510 w 852"/>
                <a:gd name="T1" fmla="*/ 93 h 985"/>
                <a:gd name="T2" fmla="*/ 393 w 852"/>
                <a:gd name="T3" fmla="*/ 177 h 985"/>
                <a:gd name="T4" fmla="*/ 272 w 852"/>
                <a:gd name="T5" fmla="*/ 268 h 985"/>
                <a:gd name="T6" fmla="*/ 175 w 852"/>
                <a:gd name="T7" fmla="*/ 350 h 985"/>
                <a:gd name="T8" fmla="*/ 94 w 852"/>
                <a:gd name="T9" fmla="*/ 436 h 985"/>
                <a:gd name="T10" fmla="*/ 57 w 852"/>
                <a:gd name="T11" fmla="*/ 485 h 985"/>
                <a:gd name="T12" fmla="*/ 44 w 852"/>
                <a:gd name="T13" fmla="*/ 525 h 985"/>
                <a:gd name="T14" fmla="*/ 39 w 852"/>
                <a:gd name="T15" fmla="*/ 569 h 985"/>
                <a:gd name="T16" fmla="*/ 45 w 852"/>
                <a:gd name="T17" fmla="*/ 617 h 985"/>
                <a:gd name="T18" fmla="*/ 78 w 852"/>
                <a:gd name="T19" fmla="*/ 715 h 985"/>
                <a:gd name="T20" fmla="*/ 138 w 852"/>
                <a:gd name="T21" fmla="*/ 809 h 985"/>
                <a:gd name="T22" fmla="*/ 220 w 852"/>
                <a:gd name="T23" fmla="*/ 880 h 985"/>
                <a:gd name="T24" fmla="*/ 326 w 852"/>
                <a:gd name="T25" fmla="*/ 929 h 985"/>
                <a:gd name="T26" fmla="*/ 401 w 852"/>
                <a:gd name="T27" fmla="*/ 945 h 985"/>
                <a:gd name="T28" fmla="*/ 462 w 852"/>
                <a:gd name="T29" fmla="*/ 942 h 985"/>
                <a:gd name="T30" fmla="*/ 524 w 852"/>
                <a:gd name="T31" fmla="*/ 921 h 985"/>
                <a:gd name="T32" fmla="*/ 587 w 852"/>
                <a:gd name="T33" fmla="*/ 884 h 985"/>
                <a:gd name="T34" fmla="*/ 648 w 852"/>
                <a:gd name="T35" fmla="*/ 832 h 985"/>
                <a:gd name="T36" fmla="*/ 701 w 852"/>
                <a:gd name="T37" fmla="*/ 762 h 985"/>
                <a:gd name="T38" fmla="*/ 747 w 852"/>
                <a:gd name="T39" fmla="*/ 677 h 985"/>
                <a:gd name="T40" fmla="*/ 781 w 852"/>
                <a:gd name="T41" fmla="*/ 583 h 985"/>
                <a:gd name="T42" fmla="*/ 804 w 852"/>
                <a:gd name="T43" fmla="*/ 483 h 985"/>
                <a:gd name="T44" fmla="*/ 812 w 852"/>
                <a:gd name="T45" fmla="*/ 381 h 985"/>
                <a:gd name="T46" fmla="*/ 804 w 852"/>
                <a:gd name="T47" fmla="*/ 282 h 985"/>
                <a:gd name="T48" fmla="*/ 779 w 852"/>
                <a:gd name="T49" fmla="*/ 192 h 985"/>
                <a:gd name="T50" fmla="*/ 742 w 852"/>
                <a:gd name="T51" fmla="*/ 122 h 985"/>
                <a:gd name="T52" fmla="*/ 702 w 852"/>
                <a:gd name="T53" fmla="*/ 76 h 985"/>
                <a:gd name="T54" fmla="*/ 657 w 852"/>
                <a:gd name="T55" fmla="*/ 49 h 985"/>
                <a:gd name="T56" fmla="*/ 603 w 852"/>
                <a:gd name="T57" fmla="*/ 39 h 985"/>
                <a:gd name="T58" fmla="*/ 400 w 852"/>
                <a:gd name="T59" fmla="*/ 984 h 985"/>
                <a:gd name="T60" fmla="*/ 313 w 852"/>
                <a:gd name="T61" fmla="*/ 966 h 985"/>
                <a:gd name="T62" fmla="*/ 198 w 852"/>
                <a:gd name="T63" fmla="*/ 913 h 985"/>
                <a:gd name="T64" fmla="*/ 108 w 852"/>
                <a:gd name="T65" fmla="*/ 835 h 985"/>
                <a:gd name="T66" fmla="*/ 42 w 852"/>
                <a:gd name="T67" fmla="*/ 733 h 985"/>
                <a:gd name="T68" fmla="*/ 6 w 852"/>
                <a:gd name="T69" fmla="*/ 625 h 985"/>
                <a:gd name="T70" fmla="*/ 0 w 852"/>
                <a:gd name="T71" fmla="*/ 568 h 985"/>
                <a:gd name="T72" fmla="*/ 6 w 852"/>
                <a:gd name="T73" fmla="*/ 515 h 985"/>
                <a:gd name="T74" fmla="*/ 23 w 852"/>
                <a:gd name="T75" fmla="*/ 467 h 985"/>
                <a:gd name="T76" fmla="*/ 64 w 852"/>
                <a:gd name="T77" fmla="*/ 411 h 985"/>
                <a:gd name="T78" fmla="*/ 148 w 852"/>
                <a:gd name="T79" fmla="*/ 321 h 985"/>
                <a:gd name="T80" fmla="*/ 248 w 852"/>
                <a:gd name="T81" fmla="*/ 237 h 985"/>
                <a:gd name="T82" fmla="*/ 370 w 852"/>
                <a:gd name="T83" fmla="*/ 145 h 985"/>
                <a:gd name="T84" fmla="*/ 489 w 852"/>
                <a:gd name="T85" fmla="*/ 60 h 985"/>
                <a:gd name="T86" fmla="*/ 570 w 852"/>
                <a:gd name="T87" fmla="*/ 1 h 985"/>
                <a:gd name="T88" fmla="*/ 587 w 852"/>
                <a:gd name="T89" fmla="*/ 0 h 985"/>
                <a:gd name="T90" fmla="*/ 668 w 852"/>
                <a:gd name="T91" fmla="*/ 12 h 985"/>
                <a:gd name="T92" fmla="*/ 728 w 852"/>
                <a:gd name="T93" fmla="*/ 47 h 985"/>
                <a:gd name="T94" fmla="*/ 773 w 852"/>
                <a:gd name="T95" fmla="*/ 98 h 985"/>
                <a:gd name="T96" fmla="*/ 804 w 852"/>
                <a:gd name="T97" fmla="*/ 153 h 985"/>
                <a:gd name="T98" fmla="*/ 839 w 852"/>
                <a:gd name="T99" fmla="*/ 249 h 985"/>
                <a:gd name="T100" fmla="*/ 852 w 852"/>
                <a:gd name="T101" fmla="*/ 353 h 985"/>
                <a:gd name="T102" fmla="*/ 848 w 852"/>
                <a:gd name="T103" fmla="*/ 461 h 985"/>
                <a:gd name="T104" fmla="*/ 827 w 852"/>
                <a:gd name="T105" fmla="*/ 568 h 985"/>
                <a:gd name="T106" fmla="*/ 793 w 852"/>
                <a:gd name="T107" fmla="*/ 670 h 985"/>
                <a:gd name="T108" fmla="*/ 747 w 852"/>
                <a:gd name="T109" fmla="*/ 763 h 985"/>
                <a:gd name="T110" fmla="*/ 691 w 852"/>
                <a:gd name="T111" fmla="*/ 842 h 985"/>
                <a:gd name="T112" fmla="*/ 626 w 852"/>
                <a:gd name="T113" fmla="*/ 904 h 985"/>
                <a:gd name="T114" fmla="*/ 538 w 852"/>
                <a:gd name="T115" fmla="*/ 959 h 985"/>
                <a:gd name="T116" fmla="*/ 482 w 852"/>
                <a:gd name="T117" fmla="*/ 977 h 985"/>
                <a:gd name="T118" fmla="*/ 419 w 852"/>
                <a:gd name="T119"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2" h="985">
                  <a:moveTo>
                    <a:pt x="585" y="39"/>
                  </a:moveTo>
                  <a:lnTo>
                    <a:pt x="560" y="57"/>
                  </a:lnTo>
                  <a:lnTo>
                    <a:pt x="536" y="75"/>
                  </a:lnTo>
                  <a:lnTo>
                    <a:pt x="510" y="93"/>
                  </a:lnTo>
                  <a:lnTo>
                    <a:pt x="486" y="110"/>
                  </a:lnTo>
                  <a:lnTo>
                    <a:pt x="455" y="132"/>
                  </a:lnTo>
                  <a:lnTo>
                    <a:pt x="424" y="155"/>
                  </a:lnTo>
                  <a:lnTo>
                    <a:pt x="393" y="177"/>
                  </a:lnTo>
                  <a:lnTo>
                    <a:pt x="364" y="200"/>
                  </a:lnTo>
                  <a:lnTo>
                    <a:pt x="333" y="223"/>
                  </a:lnTo>
                  <a:lnTo>
                    <a:pt x="302" y="245"/>
                  </a:lnTo>
                  <a:lnTo>
                    <a:pt x="272" y="268"/>
                  </a:lnTo>
                  <a:lnTo>
                    <a:pt x="242" y="291"/>
                  </a:lnTo>
                  <a:lnTo>
                    <a:pt x="219" y="310"/>
                  </a:lnTo>
                  <a:lnTo>
                    <a:pt x="197" y="329"/>
                  </a:lnTo>
                  <a:lnTo>
                    <a:pt x="175" y="350"/>
                  </a:lnTo>
                  <a:lnTo>
                    <a:pt x="154" y="371"/>
                  </a:lnTo>
                  <a:lnTo>
                    <a:pt x="133" y="391"/>
                  </a:lnTo>
                  <a:lnTo>
                    <a:pt x="114" y="413"/>
                  </a:lnTo>
                  <a:lnTo>
                    <a:pt x="94" y="436"/>
                  </a:lnTo>
                  <a:lnTo>
                    <a:pt x="76" y="459"/>
                  </a:lnTo>
                  <a:lnTo>
                    <a:pt x="69" y="468"/>
                  </a:lnTo>
                  <a:lnTo>
                    <a:pt x="63" y="476"/>
                  </a:lnTo>
                  <a:lnTo>
                    <a:pt x="57" y="485"/>
                  </a:lnTo>
                  <a:lnTo>
                    <a:pt x="54" y="496"/>
                  </a:lnTo>
                  <a:lnTo>
                    <a:pt x="49" y="505"/>
                  </a:lnTo>
                  <a:lnTo>
                    <a:pt x="46" y="515"/>
                  </a:lnTo>
                  <a:lnTo>
                    <a:pt x="44" y="525"/>
                  </a:lnTo>
                  <a:lnTo>
                    <a:pt x="41" y="536"/>
                  </a:lnTo>
                  <a:lnTo>
                    <a:pt x="40" y="547"/>
                  </a:lnTo>
                  <a:lnTo>
                    <a:pt x="39" y="557"/>
                  </a:lnTo>
                  <a:lnTo>
                    <a:pt x="39" y="569"/>
                  </a:lnTo>
                  <a:lnTo>
                    <a:pt x="39" y="580"/>
                  </a:lnTo>
                  <a:lnTo>
                    <a:pt x="40" y="593"/>
                  </a:lnTo>
                  <a:lnTo>
                    <a:pt x="42" y="604"/>
                  </a:lnTo>
                  <a:lnTo>
                    <a:pt x="45" y="617"/>
                  </a:lnTo>
                  <a:lnTo>
                    <a:pt x="48" y="630"/>
                  </a:lnTo>
                  <a:lnTo>
                    <a:pt x="56" y="660"/>
                  </a:lnTo>
                  <a:lnTo>
                    <a:pt x="67" y="688"/>
                  </a:lnTo>
                  <a:lnTo>
                    <a:pt x="78" y="715"/>
                  </a:lnTo>
                  <a:lnTo>
                    <a:pt x="91" y="741"/>
                  </a:lnTo>
                  <a:lnTo>
                    <a:pt x="106" y="765"/>
                  </a:lnTo>
                  <a:lnTo>
                    <a:pt x="122" y="788"/>
                  </a:lnTo>
                  <a:lnTo>
                    <a:pt x="138" y="809"/>
                  </a:lnTo>
                  <a:lnTo>
                    <a:pt x="157" y="829"/>
                  </a:lnTo>
                  <a:lnTo>
                    <a:pt x="177" y="848"/>
                  </a:lnTo>
                  <a:lnTo>
                    <a:pt x="197" y="865"/>
                  </a:lnTo>
                  <a:lnTo>
                    <a:pt x="220" y="880"/>
                  </a:lnTo>
                  <a:lnTo>
                    <a:pt x="244" y="895"/>
                  </a:lnTo>
                  <a:lnTo>
                    <a:pt x="271" y="907"/>
                  </a:lnTo>
                  <a:lnTo>
                    <a:pt x="297" y="919"/>
                  </a:lnTo>
                  <a:lnTo>
                    <a:pt x="326" y="929"/>
                  </a:lnTo>
                  <a:lnTo>
                    <a:pt x="356" y="937"/>
                  </a:lnTo>
                  <a:lnTo>
                    <a:pt x="372" y="941"/>
                  </a:lnTo>
                  <a:lnTo>
                    <a:pt x="387" y="944"/>
                  </a:lnTo>
                  <a:lnTo>
                    <a:pt x="401" y="945"/>
                  </a:lnTo>
                  <a:lnTo>
                    <a:pt x="416" y="946"/>
                  </a:lnTo>
                  <a:lnTo>
                    <a:pt x="432" y="945"/>
                  </a:lnTo>
                  <a:lnTo>
                    <a:pt x="447" y="944"/>
                  </a:lnTo>
                  <a:lnTo>
                    <a:pt x="462" y="942"/>
                  </a:lnTo>
                  <a:lnTo>
                    <a:pt x="477" y="938"/>
                  </a:lnTo>
                  <a:lnTo>
                    <a:pt x="493" y="934"/>
                  </a:lnTo>
                  <a:lnTo>
                    <a:pt x="508" y="928"/>
                  </a:lnTo>
                  <a:lnTo>
                    <a:pt x="524" y="921"/>
                  </a:lnTo>
                  <a:lnTo>
                    <a:pt x="539" y="913"/>
                  </a:lnTo>
                  <a:lnTo>
                    <a:pt x="555" y="905"/>
                  </a:lnTo>
                  <a:lnTo>
                    <a:pt x="571" y="895"/>
                  </a:lnTo>
                  <a:lnTo>
                    <a:pt x="587" y="884"/>
                  </a:lnTo>
                  <a:lnTo>
                    <a:pt x="603" y="873"/>
                  </a:lnTo>
                  <a:lnTo>
                    <a:pt x="618" y="860"/>
                  </a:lnTo>
                  <a:lnTo>
                    <a:pt x="633" y="846"/>
                  </a:lnTo>
                  <a:lnTo>
                    <a:pt x="648" y="832"/>
                  </a:lnTo>
                  <a:lnTo>
                    <a:pt x="662" y="816"/>
                  </a:lnTo>
                  <a:lnTo>
                    <a:pt x="676" y="798"/>
                  </a:lnTo>
                  <a:lnTo>
                    <a:pt x="688" y="780"/>
                  </a:lnTo>
                  <a:lnTo>
                    <a:pt x="701" y="762"/>
                  </a:lnTo>
                  <a:lnTo>
                    <a:pt x="713" y="741"/>
                  </a:lnTo>
                  <a:lnTo>
                    <a:pt x="725" y="720"/>
                  </a:lnTo>
                  <a:lnTo>
                    <a:pt x="736" y="700"/>
                  </a:lnTo>
                  <a:lnTo>
                    <a:pt x="747" y="677"/>
                  </a:lnTo>
                  <a:lnTo>
                    <a:pt x="756" y="654"/>
                  </a:lnTo>
                  <a:lnTo>
                    <a:pt x="765" y="631"/>
                  </a:lnTo>
                  <a:lnTo>
                    <a:pt x="773" y="607"/>
                  </a:lnTo>
                  <a:lnTo>
                    <a:pt x="781" y="583"/>
                  </a:lnTo>
                  <a:lnTo>
                    <a:pt x="788" y="557"/>
                  </a:lnTo>
                  <a:lnTo>
                    <a:pt x="794" y="533"/>
                  </a:lnTo>
                  <a:lnTo>
                    <a:pt x="800" y="508"/>
                  </a:lnTo>
                  <a:lnTo>
                    <a:pt x="804" y="483"/>
                  </a:lnTo>
                  <a:lnTo>
                    <a:pt x="808" y="458"/>
                  </a:lnTo>
                  <a:lnTo>
                    <a:pt x="810" y="431"/>
                  </a:lnTo>
                  <a:lnTo>
                    <a:pt x="812" y="406"/>
                  </a:lnTo>
                  <a:lnTo>
                    <a:pt x="812" y="381"/>
                  </a:lnTo>
                  <a:lnTo>
                    <a:pt x="812" y="356"/>
                  </a:lnTo>
                  <a:lnTo>
                    <a:pt x="811" y="332"/>
                  </a:lnTo>
                  <a:lnTo>
                    <a:pt x="809" y="306"/>
                  </a:lnTo>
                  <a:lnTo>
                    <a:pt x="804" y="282"/>
                  </a:lnTo>
                  <a:lnTo>
                    <a:pt x="800" y="259"/>
                  </a:lnTo>
                  <a:lnTo>
                    <a:pt x="794" y="235"/>
                  </a:lnTo>
                  <a:lnTo>
                    <a:pt x="787" y="213"/>
                  </a:lnTo>
                  <a:lnTo>
                    <a:pt x="779" y="192"/>
                  </a:lnTo>
                  <a:lnTo>
                    <a:pt x="769" y="170"/>
                  </a:lnTo>
                  <a:lnTo>
                    <a:pt x="761" y="153"/>
                  </a:lnTo>
                  <a:lnTo>
                    <a:pt x="751" y="137"/>
                  </a:lnTo>
                  <a:lnTo>
                    <a:pt x="742" y="122"/>
                  </a:lnTo>
                  <a:lnTo>
                    <a:pt x="733" y="109"/>
                  </a:lnTo>
                  <a:lnTo>
                    <a:pt x="723" y="96"/>
                  </a:lnTo>
                  <a:lnTo>
                    <a:pt x="712" y="86"/>
                  </a:lnTo>
                  <a:lnTo>
                    <a:pt x="702" y="76"/>
                  </a:lnTo>
                  <a:lnTo>
                    <a:pt x="692" y="68"/>
                  </a:lnTo>
                  <a:lnTo>
                    <a:pt x="680" y="60"/>
                  </a:lnTo>
                  <a:lnTo>
                    <a:pt x="669" y="54"/>
                  </a:lnTo>
                  <a:lnTo>
                    <a:pt x="657" y="49"/>
                  </a:lnTo>
                  <a:lnTo>
                    <a:pt x="645" y="45"/>
                  </a:lnTo>
                  <a:lnTo>
                    <a:pt x="631" y="42"/>
                  </a:lnTo>
                  <a:lnTo>
                    <a:pt x="618" y="40"/>
                  </a:lnTo>
                  <a:lnTo>
                    <a:pt x="603" y="39"/>
                  </a:lnTo>
                  <a:lnTo>
                    <a:pt x="588" y="39"/>
                  </a:lnTo>
                  <a:lnTo>
                    <a:pt x="585" y="39"/>
                  </a:lnTo>
                  <a:close/>
                  <a:moveTo>
                    <a:pt x="419" y="985"/>
                  </a:moveTo>
                  <a:lnTo>
                    <a:pt x="400" y="984"/>
                  </a:lnTo>
                  <a:lnTo>
                    <a:pt x="383" y="983"/>
                  </a:lnTo>
                  <a:lnTo>
                    <a:pt x="365" y="980"/>
                  </a:lnTo>
                  <a:lnTo>
                    <a:pt x="346" y="976"/>
                  </a:lnTo>
                  <a:lnTo>
                    <a:pt x="313" y="966"/>
                  </a:lnTo>
                  <a:lnTo>
                    <a:pt x="282" y="955"/>
                  </a:lnTo>
                  <a:lnTo>
                    <a:pt x="252" y="943"/>
                  </a:lnTo>
                  <a:lnTo>
                    <a:pt x="225" y="928"/>
                  </a:lnTo>
                  <a:lnTo>
                    <a:pt x="198" y="913"/>
                  </a:lnTo>
                  <a:lnTo>
                    <a:pt x="173" y="896"/>
                  </a:lnTo>
                  <a:lnTo>
                    <a:pt x="150" y="877"/>
                  </a:lnTo>
                  <a:lnTo>
                    <a:pt x="128" y="857"/>
                  </a:lnTo>
                  <a:lnTo>
                    <a:pt x="108" y="835"/>
                  </a:lnTo>
                  <a:lnTo>
                    <a:pt x="89" y="812"/>
                  </a:lnTo>
                  <a:lnTo>
                    <a:pt x="72" y="787"/>
                  </a:lnTo>
                  <a:lnTo>
                    <a:pt x="57" y="760"/>
                  </a:lnTo>
                  <a:lnTo>
                    <a:pt x="42" y="733"/>
                  </a:lnTo>
                  <a:lnTo>
                    <a:pt x="31" y="703"/>
                  </a:lnTo>
                  <a:lnTo>
                    <a:pt x="19" y="672"/>
                  </a:lnTo>
                  <a:lnTo>
                    <a:pt x="9" y="640"/>
                  </a:lnTo>
                  <a:lnTo>
                    <a:pt x="6" y="625"/>
                  </a:lnTo>
                  <a:lnTo>
                    <a:pt x="3" y="610"/>
                  </a:lnTo>
                  <a:lnTo>
                    <a:pt x="1" y="596"/>
                  </a:lnTo>
                  <a:lnTo>
                    <a:pt x="0" y="582"/>
                  </a:lnTo>
                  <a:lnTo>
                    <a:pt x="0" y="568"/>
                  </a:lnTo>
                  <a:lnTo>
                    <a:pt x="0" y="554"/>
                  </a:lnTo>
                  <a:lnTo>
                    <a:pt x="1" y="541"/>
                  </a:lnTo>
                  <a:lnTo>
                    <a:pt x="3" y="528"/>
                  </a:lnTo>
                  <a:lnTo>
                    <a:pt x="6" y="515"/>
                  </a:lnTo>
                  <a:lnTo>
                    <a:pt x="9" y="502"/>
                  </a:lnTo>
                  <a:lnTo>
                    <a:pt x="13" y="491"/>
                  </a:lnTo>
                  <a:lnTo>
                    <a:pt x="17" y="478"/>
                  </a:lnTo>
                  <a:lnTo>
                    <a:pt x="23" y="467"/>
                  </a:lnTo>
                  <a:lnTo>
                    <a:pt x="30" y="455"/>
                  </a:lnTo>
                  <a:lnTo>
                    <a:pt x="37" y="445"/>
                  </a:lnTo>
                  <a:lnTo>
                    <a:pt x="45" y="435"/>
                  </a:lnTo>
                  <a:lnTo>
                    <a:pt x="64" y="411"/>
                  </a:lnTo>
                  <a:lnTo>
                    <a:pt x="84" y="388"/>
                  </a:lnTo>
                  <a:lnTo>
                    <a:pt x="104" y="365"/>
                  </a:lnTo>
                  <a:lnTo>
                    <a:pt x="126" y="342"/>
                  </a:lnTo>
                  <a:lnTo>
                    <a:pt x="148" y="321"/>
                  </a:lnTo>
                  <a:lnTo>
                    <a:pt x="171" y="301"/>
                  </a:lnTo>
                  <a:lnTo>
                    <a:pt x="194" y="280"/>
                  </a:lnTo>
                  <a:lnTo>
                    <a:pt x="217" y="260"/>
                  </a:lnTo>
                  <a:lnTo>
                    <a:pt x="248" y="237"/>
                  </a:lnTo>
                  <a:lnTo>
                    <a:pt x="278" y="213"/>
                  </a:lnTo>
                  <a:lnTo>
                    <a:pt x="309" y="190"/>
                  </a:lnTo>
                  <a:lnTo>
                    <a:pt x="340" y="168"/>
                  </a:lnTo>
                  <a:lnTo>
                    <a:pt x="370" y="145"/>
                  </a:lnTo>
                  <a:lnTo>
                    <a:pt x="401" y="123"/>
                  </a:lnTo>
                  <a:lnTo>
                    <a:pt x="432" y="101"/>
                  </a:lnTo>
                  <a:lnTo>
                    <a:pt x="463" y="78"/>
                  </a:lnTo>
                  <a:lnTo>
                    <a:pt x="489" y="60"/>
                  </a:lnTo>
                  <a:lnTo>
                    <a:pt x="515" y="41"/>
                  </a:lnTo>
                  <a:lnTo>
                    <a:pt x="540" y="23"/>
                  </a:lnTo>
                  <a:lnTo>
                    <a:pt x="567" y="3"/>
                  </a:lnTo>
                  <a:lnTo>
                    <a:pt x="570" y="1"/>
                  </a:lnTo>
                  <a:lnTo>
                    <a:pt x="575" y="0"/>
                  </a:lnTo>
                  <a:lnTo>
                    <a:pt x="579" y="0"/>
                  </a:lnTo>
                  <a:lnTo>
                    <a:pt x="583" y="1"/>
                  </a:lnTo>
                  <a:lnTo>
                    <a:pt x="587" y="0"/>
                  </a:lnTo>
                  <a:lnTo>
                    <a:pt x="609" y="0"/>
                  </a:lnTo>
                  <a:lnTo>
                    <a:pt x="630" y="2"/>
                  </a:lnTo>
                  <a:lnTo>
                    <a:pt x="649" y="6"/>
                  </a:lnTo>
                  <a:lnTo>
                    <a:pt x="668" y="12"/>
                  </a:lnTo>
                  <a:lnTo>
                    <a:pt x="685" y="18"/>
                  </a:lnTo>
                  <a:lnTo>
                    <a:pt x="701" y="26"/>
                  </a:lnTo>
                  <a:lnTo>
                    <a:pt x="715" y="37"/>
                  </a:lnTo>
                  <a:lnTo>
                    <a:pt x="728" y="47"/>
                  </a:lnTo>
                  <a:lnTo>
                    <a:pt x="741" y="59"/>
                  </a:lnTo>
                  <a:lnTo>
                    <a:pt x="752" y="71"/>
                  </a:lnTo>
                  <a:lnTo>
                    <a:pt x="763" y="84"/>
                  </a:lnTo>
                  <a:lnTo>
                    <a:pt x="773" y="98"/>
                  </a:lnTo>
                  <a:lnTo>
                    <a:pt x="781" y="110"/>
                  </a:lnTo>
                  <a:lnTo>
                    <a:pt x="790" y="125"/>
                  </a:lnTo>
                  <a:lnTo>
                    <a:pt x="797" y="139"/>
                  </a:lnTo>
                  <a:lnTo>
                    <a:pt x="804" y="153"/>
                  </a:lnTo>
                  <a:lnTo>
                    <a:pt x="814" y="176"/>
                  </a:lnTo>
                  <a:lnTo>
                    <a:pt x="824" y="200"/>
                  </a:lnTo>
                  <a:lnTo>
                    <a:pt x="832" y="224"/>
                  </a:lnTo>
                  <a:lnTo>
                    <a:pt x="839" y="249"/>
                  </a:lnTo>
                  <a:lnTo>
                    <a:pt x="843" y="274"/>
                  </a:lnTo>
                  <a:lnTo>
                    <a:pt x="848" y="301"/>
                  </a:lnTo>
                  <a:lnTo>
                    <a:pt x="850" y="327"/>
                  </a:lnTo>
                  <a:lnTo>
                    <a:pt x="852" y="353"/>
                  </a:lnTo>
                  <a:lnTo>
                    <a:pt x="852" y="380"/>
                  </a:lnTo>
                  <a:lnTo>
                    <a:pt x="851" y="407"/>
                  </a:lnTo>
                  <a:lnTo>
                    <a:pt x="850" y="434"/>
                  </a:lnTo>
                  <a:lnTo>
                    <a:pt x="848" y="461"/>
                  </a:lnTo>
                  <a:lnTo>
                    <a:pt x="843" y="488"/>
                  </a:lnTo>
                  <a:lnTo>
                    <a:pt x="839" y="515"/>
                  </a:lnTo>
                  <a:lnTo>
                    <a:pt x="834" y="541"/>
                  </a:lnTo>
                  <a:lnTo>
                    <a:pt x="827" y="568"/>
                  </a:lnTo>
                  <a:lnTo>
                    <a:pt x="820" y="594"/>
                  </a:lnTo>
                  <a:lnTo>
                    <a:pt x="811" y="621"/>
                  </a:lnTo>
                  <a:lnTo>
                    <a:pt x="803" y="646"/>
                  </a:lnTo>
                  <a:lnTo>
                    <a:pt x="793" y="670"/>
                  </a:lnTo>
                  <a:lnTo>
                    <a:pt x="782" y="695"/>
                  </a:lnTo>
                  <a:lnTo>
                    <a:pt x="771" y="718"/>
                  </a:lnTo>
                  <a:lnTo>
                    <a:pt x="759" y="741"/>
                  </a:lnTo>
                  <a:lnTo>
                    <a:pt x="747" y="763"/>
                  </a:lnTo>
                  <a:lnTo>
                    <a:pt x="733" y="785"/>
                  </a:lnTo>
                  <a:lnTo>
                    <a:pt x="719" y="805"/>
                  </a:lnTo>
                  <a:lnTo>
                    <a:pt x="705" y="825"/>
                  </a:lnTo>
                  <a:lnTo>
                    <a:pt x="691" y="842"/>
                  </a:lnTo>
                  <a:lnTo>
                    <a:pt x="676" y="859"/>
                  </a:lnTo>
                  <a:lnTo>
                    <a:pt x="660" y="875"/>
                  </a:lnTo>
                  <a:lnTo>
                    <a:pt x="644" y="890"/>
                  </a:lnTo>
                  <a:lnTo>
                    <a:pt x="626" y="904"/>
                  </a:lnTo>
                  <a:lnTo>
                    <a:pt x="608" y="918"/>
                  </a:lnTo>
                  <a:lnTo>
                    <a:pt x="586" y="933"/>
                  </a:lnTo>
                  <a:lnTo>
                    <a:pt x="563" y="946"/>
                  </a:lnTo>
                  <a:lnTo>
                    <a:pt x="538" y="959"/>
                  </a:lnTo>
                  <a:lnTo>
                    <a:pt x="524" y="965"/>
                  </a:lnTo>
                  <a:lnTo>
                    <a:pt x="510" y="969"/>
                  </a:lnTo>
                  <a:lnTo>
                    <a:pt x="497" y="974"/>
                  </a:lnTo>
                  <a:lnTo>
                    <a:pt x="482" y="977"/>
                  </a:lnTo>
                  <a:lnTo>
                    <a:pt x="467" y="981"/>
                  </a:lnTo>
                  <a:lnTo>
                    <a:pt x="451" y="983"/>
                  </a:lnTo>
                  <a:lnTo>
                    <a:pt x="435" y="985"/>
                  </a:lnTo>
                  <a:lnTo>
                    <a:pt x="419" y="98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4" name="Freeform 62">
              <a:extLst>
                <a:ext uri="{FF2B5EF4-FFF2-40B4-BE49-F238E27FC236}">
                  <a16:creationId xmlns:a16="http://schemas.microsoft.com/office/drawing/2014/main" id="{F7869588-C6B0-4E4B-ABE6-70217B2DF74A}"/>
                </a:ext>
              </a:extLst>
            </p:cNvPr>
            <p:cNvSpPr>
              <a:spLocks noEditPoints="1"/>
            </p:cNvSpPr>
            <p:nvPr userDrawn="1"/>
          </p:nvSpPr>
          <p:spPr bwMode="auto">
            <a:xfrm>
              <a:off x="7440613" y="6541617"/>
              <a:ext cx="260548" cy="246592"/>
            </a:xfrm>
            <a:custGeom>
              <a:avLst/>
              <a:gdLst>
                <a:gd name="T0" fmla="*/ 124 w 389"/>
                <a:gd name="T1" fmla="*/ 56 h 370"/>
                <a:gd name="T2" fmla="*/ 80 w 389"/>
                <a:gd name="T3" fmla="*/ 82 h 370"/>
                <a:gd name="T4" fmla="*/ 61 w 389"/>
                <a:gd name="T5" fmla="*/ 103 h 370"/>
                <a:gd name="T6" fmla="*/ 46 w 389"/>
                <a:gd name="T7" fmla="*/ 129 h 370"/>
                <a:gd name="T8" fmla="*/ 40 w 389"/>
                <a:gd name="T9" fmla="*/ 163 h 370"/>
                <a:gd name="T10" fmla="*/ 47 w 389"/>
                <a:gd name="T11" fmla="*/ 203 h 370"/>
                <a:gd name="T12" fmla="*/ 65 w 389"/>
                <a:gd name="T13" fmla="*/ 245 h 370"/>
                <a:gd name="T14" fmla="*/ 94 w 389"/>
                <a:gd name="T15" fmla="*/ 281 h 370"/>
                <a:gd name="T16" fmla="*/ 127 w 389"/>
                <a:gd name="T17" fmla="*/ 310 h 370"/>
                <a:gd name="T18" fmla="*/ 167 w 389"/>
                <a:gd name="T19" fmla="*/ 326 h 370"/>
                <a:gd name="T20" fmla="*/ 212 w 389"/>
                <a:gd name="T21" fmla="*/ 331 h 370"/>
                <a:gd name="T22" fmla="*/ 254 w 389"/>
                <a:gd name="T23" fmla="*/ 322 h 370"/>
                <a:gd name="T24" fmla="*/ 293 w 389"/>
                <a:gd name="T25" fmla="*/ 303 h 370"/>
                <a:gd name="T26" fmla="*/ 324 w 389"/>
                <a:gd name="T27" fmla="*/ 276 h 370"/>
                <a:gd name="T28" fmla="*/ 345 w 389"/>
                <a:gd name="T29" fmla="*/ 240 h 370"/>
                <a:gd name="T30" fmla="*/ 350 w 389"/>
                <a:gd name="T31" fmla="*/ 202 h 370"/>
                <a:gd name="T32" fmla="*/ 341 w 389"/>
                <a:gd name="T33" fmla="*/ 162 h 370"/>
                <a:gd name="T34" fmla="*/ 321 w 389"/>
                <a:gd name="T35" fmla="*/ 123 h 370"/>
                <a:gd name="T36" fmla="*/ 291 w 389"/>
                <a:gd name="T37" fmla="*/ 89 h 370"/>
                <a:gd name="T38" fmla="*/ 256 w 389"/>
                <a:gd name="T39" fmla="*/ 64 h 370"/>
                <a:gd name="T40" fmla="*/ 219 w 389"/>
                <a:gd name="T41" fmla="*/ 50 h 370"/>
                <a:gd name="T42" fmla="*/ 182 w 389"/>
                <a:gd name="T43" fmla="*/ 42 h 370"/>
                <a:gd name="T44" fmla="*/ 186 w 389"/>
                <a:gd name="T45" fmla="*/ 369 h 370"/>
                <a:gd name="T46" fmla="*/ 140 w 389"/>
                <a:gd name="T47" fmla="*/ 359 h 370"/>
                <a:gd name="T48" fmla="*/ 93 w 389"/>
                <a:gd name="T49" fmla="*/ 334 h 370"/>
                <a:gd name="T50" fmla="*/ 53 w 389"/>
                <a:gd name="T51" fmla="*/ 294 h 370"/>
                <a:gd name="T52" fmla="*/ 22 w 389"/>
                <a:gd name="T53" fmla="*/ 246 h 370"/>
                <a:gd name="T54" fmla="*/ 3 w 389"/>
                <a:gd name="T55" fmla="*/ 193 h 370"/>
                <a:gd name="T56" fmla="*/ 1 w 389"/>
                <a:gd name="T57" fmla="*/ 143 h 370"/>
                <a:gd name="T58" fmla="*/ 15 w 389"/>
                <a:gd name="T59" fmla="*/ 101 h 370"/>
                <a:gd name="T60" fmla="*/ 38 w 389"/>
                <a:gd name="T61" fmla="*/ 68 h 370"/>
                <a:gd name="T62" fmla="*/ 65 w 389"/>
                <a:gd name="T63" fmla="*/ 43 h 370"/>
                <a:gd name="T64" fmla="*/ 98 w 389"/>
                <a:gd name="T65" fmla="*/ 23 h 370"/>
                <a:gd name="T66" fmla="*/ 159 w 389"/>
                <a:gd name="T67" fmla="*/ 0 h 370"/>
                <a:gd name="T68" fmla="*/ 191 w 389"/>
                <a:gd name="T69" fmla="*/ 4 h 370"/>
                <a:gd name="T70" fmla="*/ 230 w 389"/>
                <a:gd name="T71" fmla="*/ 12 h 370"/>
                <a:gd name="T72" fmla="*/ 274 w 389"/>
                <a:gd name="T73" fmla="*/ 28 h 370"/>
                <a:gd name="T74" fmla="*/ 319 w 389"/>
                <a:gd name="T75" fmla="*/ 60 h 370"/>
                <a:gd name="T76" fmla="*/ 355 w 389"/>
                <a:gd name="T77" fmla="*/ 103 h 370"/>
                <a:gd name="T78" fmla="*/ 380 w 389"/>
                <a:gd name="T79" fmla="*/ 152 h 370"/>
                <a:gd name="T80" fmla="*/ 389 w 389"/>
                <a:gd name="T81" fmla="*/ 203 h 370"/>
                <a:gd name="T82" fmla="*/ 382 w 389"/>
                <a:gd name="T83" fmla="*/ 253 h 370"/>
                <a:gd name="T84" fmla="*/ 363 w 389"/>
                <a:gd name="T85" fmla="*/ 289 h 370"/>
                <a:gd name="T86" fmla="*/ 335 w 389"/>
                <a:gd name="T87" fmla="*/ 320 h 370"/>
                <a:gd name="T88" fmla="*/ 300 w 389"/>
                <a:gd name="T89" fmla="*/ 345 h 370"/>
                <a:gd name="T90" fmla="*/ 260 w 389"/>
                <a:gd name="T91" fmla="*/ 362 h 370"/>
                <a:gd name="T92" fmla="*/ 217 w 389"/>
                <a:gd name="T93" fmla="*/ 36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9" h="370">
                  <a:moveTo>
                    <a:pt x="170" y="38"/>
                  </a:moveTo>
                  <a:lnTo>
                    <a:pt x="146" y="46"/>
                  </a:lnTo>
                  <a:lnTo>
                    <a:pt x="124" y="56"/>
                  </a:lnTo>
                  <a:lnTo>
                    <a:pt x="104" y="65"/>
                  </a:lnTo>
                  <a:lnTo>
                    <a:pt x="87" y="75"/>
                  </a:lnTo>
                  <a:lnTo>
                    <a:pt x="80" y="82"/>
                  </a:lnTo>
                  <a:lnTo>
                    <a:pt x="72" y="88"/>
                  </a:lnTo>
                  <a:lnTo>
                    <a:pt x="66" y="95"/>
                  </a:lnTo>
                  <a:lnTo>
                    <a:pt x="61" y="103"/>
                  </a:lnTo>
                  <a:lnTo>
                    <a:pt x="55" y="111"/>
                  </a:lnTo>
                  <a:lnTo>
                    <a:pt x="50" y="120"/>
                  </a:lnTo>
                  <a:lnTo>
                    <a:pt x="46" y="129"/>
                  </a:lnTo>
                  <a:lnTo>
                    <a:pt x="42" y="139"/>
                  </a:lnTo>
                  <a:lnTo>
                    <a:pt x="40" y="151"/>
                  </a:lnTo>
                  <a:lnTo>
                    <a:pt x="40" y="163"/>
                  </a:lnTo>
                  <a:lnTo>
                    <a:pt x="40" y="176"/>
                  </a:lnTo>
                  <a:lnTo>
                    <a:pt x="42" y="190"/>
                  </a:lnTo>
                  <a:lnTo>
                    <a:pt x="47" y="203"/>
                  </a:lnTo>
                  <a:lnTo>
                    <a:pt x="51" y="217"/>
                  </a:lnTo>
                  <a:lnTo>
                    <a:pt x="58" y="231"/>
                  </a:lnTo>
                  <a:lnTo>
                    <a:pt x="65" y="245"/>
                  </a:lnTo>
                  <a:lnTo>
                    <a:pt x="74" y="257"/>
                  </a:lnTo>
                  <a:lnTo>
                    <a:pt x="84" y="270"/>
                  </a:lnTo>
                  <a:lnTo>
                    <a:pt x="94" y="281"/>
                  </a:lnTo>
                  <a:lnTo>
                    <a:pt x="104" y="293"/>
                  </a:lnTo>
                  <a:lnTo>
                    <a:pt x="116" y="302"/>
                  </a:lnTo>
                  <a:lnTo>
                    <a:pt x="127" y="310"/>
                  </a:lnTo>
                  <a:lnTo>
                    <a:pt x="140" y="317"/>
                  </a:lnTo>
                  <a:lnTo>
                    <a:pt x="152" y="323"/>
                  </a:lnTo>
                  <a:lnTo>
                    <a:pt x="167" y="326"/>
                  </a:lnTo>
                  <a:lnTo>
                    <a:pt x="182" y="330"/>
                  </a:lnTo>
                  <a:lnTo>
                    <a:pt x="197" y="331"/>
                  </a:lnTo>
                  <a:lnTo>
                    <a:pt x="212" y="331"/>
                  </a:lnTo>
                  <a:lnTo>
                    <a:pt x="226" y="328"/>
                  </a:lnTo>
                  <a:lnTo>
                    <a:pt x="241" y="326"/>
                  </a:lnTo>
                  <a:lnTo>
                    <a:pt x="254" y="322"/>
                  </a:lnTo>
                  <a:lnTo>
                    <a:pt x="268" y="317"/>
                  </a:lnTo>
                  <a:lnTo>
                    <a:pt x="282" y="311"/>
                  </a:lnTo>
                  <a:lnTo>
                    <a:pt x="293" y="303"/>
                  </a:lnTo>
                  <a:lnTo>
                    <a:pt x="305" y="295"/>
                  </a:lnTo>
                  <a:lnTo>
                    <a:pt x="315" y="286"/>
                  </a:lnTo>
                  <a:lnTo>
                    <a:pt x="324" y="276"/>
                  </a:lnTo>
                  <a:lnTo>
                    <a:pt x="332" y="264"/>
                  </a:lnTo>
                  <a:lnTo>
                    <a:pt x="339" y="253"/>
                  </a:lnTo>
                  <a:lnTo>
                    <a:pt x="345" y="240"/>
                  </a:lnTo>
                  <a:lnTo>
                    <a:pt x="347" y="229"/>
                  </a:lnTo>
                  <a:lnTo>
                    <a:pt x="350" y="216"/>
                  </a:lnTo>
                  <a:lnTo>
                    <a:pt x="350" y="202"/>
                  </a:lnTo>
                  <a:lnTo>
                    <a:pt x="347" y="189"/>
                  </a:lnTo>
                  <a:lnTo>
                    <a:pt x="345" y="176"/>
                  </a:lnTo>
                  <a:lnTo>
                    <a:pt x="341" y="162"/>
                  </a:lnTo>
                  <a:lnTo>
                    <a:pt x="335" y="148"/>
                  </a:lnTo>
                  <a:lnTo>
                    <a:pt x="328" y="136"/>
                  </a:lnTo>
                  <a:lnTo>
                    <a:pt x="321" y="123"/>
                  </a:lnTo>
                  <a:lnTo>
                    <a:pt x="312" y="111"/>
                  </a:lnTo>
                  <a:lnTo>
                    <a:pt x="303" y="99"/>
                  </a:lnTo>
                  <a:lnTo>
                    <a:pt x="291" y="89"/>
                  </a:lnTo>
                  <a:lnTo>
                    <a:pt x="281" y="78"/>
                  </a:lnTo>
                  <a:lnTo>
                    <a:pt x="268" y="70"/>
                  </a:lnTo>
                  <a:lnTo>
                    <a:pt x="256" y="64"/>
                  </a:lnTo>
                  <a:lnTo>
                    <a:pt x="243" y="58"/>
                  </a:lnTo>
                  <a:lnTo>
                    <a:pt x="232" y="53"/>
                  </a:lnTo>
                  <a:lnTo>
                    <a:pt x="219" y="50"/>
                  </a:lnTo>
                  <a:lnTo>
                    <a:pt x="207" y="47"/>
                  </a:lnTo>
                  <a:lnTo>
                    <a:pt x="195" y="44"/>
                  </a:lnTo>
                  <a:lnTo>
                    <a:pt x="182" y="42"/>
                  </a:lnTo>
                  <a:lnTo>
                    <a:pt x="170" y="38"/>
                  </a:lnTo>
                  <a:close/>
                  <a:moveTo>
                    <a:pt x="202" y="370"/>
                  </a:moveTo>
                  <a:lnTo>
                    <a:pt x="186" y="369"/>
                  </a:lnTo>
                  <a:lnTo>
                    <a:pt x="171" y="367"/>
                  </a:lnTo>
                  <a:lnTo>
                    <a:pt x="155" y="364"/>
                  </a:lnTo>
                  <a:lnTo>
                    <a:pt x="140" y="359"/>
                  </a:lnTo>
                  <a:lnTo>
                    <a:pt x="124" y="354"/>
                  </a:lnTo>
                  <a:lnTo>
                    <a:pt x="108" y="345"/>
                  </a:lnTo>
                  <a:lnTo>
                    <a:pt x="93" y="334"/>
                  </a:lnTo>
                  <a:lnTo>
                    <a:pt x="79" y="323"/>
                  </a:lnTo>
                  <a:lnTo>
                    <a:pt x="65" y="309"/>
                  </a:lnTo>
                  <a:lnTo>
                    <a:pt x="53" y="294"/>
                  </a:lnTo>
                  <a:lnTo>
                    <a:pt x="41" y="279"/>
                  </a:lnTo>
                  <a:lnTo>
                    <a:pt x="31" y="262"/>
                  </a:lnTo>
                  <a:lnTo>
                    <a:pt x="22" y="246"/>
                  </a:lnTo>
                  <a:lnTo>
                    <a:pt x="15" y="228"/>
                  </a:lnTo>
                  <a:lnTo>
                    <a:pt x="8" y="210"/>
                  </a:lnTo>
                  <a:lnTo>
                    <a:pt x="3" y="193"/>
                  </a:lnTo>
                  <a:lnTo>
                    <a:pt x="1" y="176"/>
                  </a:lnTo>
                  <a:lnTo>
                    <a:pt x="0" y="159"/>
                  </a:lnTo>
                  <a:lnTo>
                    <a:pt x="1" y="143"/>
                  </a:lnTo>
                  <a:lnTo>
                    <a:pt x="4" y="128"/>
                  </a:lnTo>
                  <a:lnTo>
                    <a:pt x="9" y="114"/>
                  </a:lnTo>
                  <a:lnTo>
                    <a:pt x="15" y="101"/>
                  </a:lnTo>
                  <a:lnTo>
                    <a:pt x="22" y="89"/>
                  </a:lnTo>
                  <a:lnTo>
                    <a:pt x="30" y="78"/>
                  </a:lnTo>
                  <a:lnTo>
                    <a:pt x="38" y="68"/>
                  </a:lnTo>
                  <a:lnTo>
                    <a:pt x="46" y="59"/>
                  </a:lnTo>
                  <a:lnTo>
                    <a:pt x="56" y="51"/>
                  </a:lnTo>
                  <a:lnTo>
                    <a:pt x="65" y="43"/>
                  </a:lnTo>
                  <a:lnTo>
                    <a:pt x="77" y="36"/>
                  </a:lnTo>
                  <a:lnTo>
                    <a:pt x="87" y="29"/>
                  </a:lnTo>
                  <a:lnTo>
                    <a:pt x="98" y="23"/>
                  </a:lnTo>
                  <a:lnTo>
                    <a:pt x="110" y="19"/>
                  </a:lnTo>
                  <a:lnTo>
                    <a:pt x="134" y="8"/>
                  </a:lnTo>
                  <a:lnTo>
                    <a:pt x="159" y="0"/>
                  </a:lnTo>
                  <a:lnTo>
                    <a:pt x="170" y="0"/>
                  </a:lnTo>
                  <a:lnTo>
                    <a:pt x="179" y="0"/>
                  </a:lnTo>
                  <a:lnTo>
                    <a:pt x="191" y="4"/>
                  </a:lnTo>
                  <a:lnTo>
                    <a:pt x="203" y="6"/>
                  </a:lnTo>
                  <a:lnTo>
                    <a:pt x="217" y="8"/>
                  </a:lnTo>
                  <a:lnTo>
                    <a:pt x="230" y="12"/>
                  </a:lnTo>
                  <a:lnTo>
                    <a:pt x="243" y="17"/>
                  </a:lnTo>
                  <a:lnTo>
                    <a:pt x="257" y="21"/>
                  </a:lnTo>
                  <a:lnTo>
                    <a:pt x="274" y="28"/>
                  </a:lnTo>
                  <a:lnTo>
                    <a:pt x="290" y="37"/>
                  </a:lnTo>
                  <a:lnTo>
                    <a:pt x="305" y="47"/>
                  </a:lnTo>
                  <a:lnTo>
                    <a:pt x="319" y="60"/>
                  </a:lnTo>
                  <a:lnTo>
                    <a:pt x="332" y="73"/>
                  </a:lnTo>
                  <a:lnTo>
                    <a:pt x="344" y="88"/>
                  </a:lnTo>
                  <a:lnTo>
                    <a:pt x="355" y="103"/>
                  </a:lnTo>
                  <a:lnTo>
                    <a:pt x="365" y="119"/>
                  </a:lnTo>
                  <a:lnTo>
                    <a:pt x="373" y="135"/>
                  </a:lnTo>
                  <a:lnTo>
                    <a:pt x="380" y="152"/>
                  </a:lnTo>
                  <a:lnTo>
                    <a:pt x="384" y="169"/>
                  </a:lnTo>
                  <a:lnTo>
                    <a:pt x="388" y="186"/>
                  </a:lnTo>
                  <a:lnTo>
                    <a:pt x="389" y="203"/>
                  </a:lnTo>
                  <a:lnTo>
                    <a:pt x="389" y="221"/>
                  </a:lnTo>
                  <a:lnTo>
                    <a:pt x="386" y="237"/>
                  </a:lnTo>
                  <a:lnTo>
                    <a:pt x="382" y="253"/>
                  </a:lnTo>
                  <a:lnTo>
                    <a:pt x="377" y="265"/>
                  </a:lnTo>
                  <a:lnTo>
                    <a:pt x="370" y="278"/>
                  </a:lnTo>
                  <a:lnTo>
                    <a:pt x="363" y="289"/>
                  </a:lnTo>
                  <a:lnTo>
                    <a:pt x="355" y="301"/>
                  </a:lnTo>
                  <a:lnTo>
                    <a:pt x="345" y="311"/>
                  </a:lnTo>
                  <a:lnTo>
                    <a:pt x="335" y="320"/>
                  </a:lnTo>
                  <a:lnTo>
                    <a:pt x="324" y="330"/>
                  </a:lnTo>
                  <a:lnTo>
                    <a:pt x="313" y="338"/>
                  </a:lnTo>
                  <a:lnTo>
                    <a:pt x="300" y="345"/>
                  </a:lnTo>
                  <a:lnTo>
                    <a:pt x="287" y="351"/>
                  </a:lnTo>
                  <a:lnTo>
                    <a:pt x="274" y="357"/>
                  </a:lnTo>
                  <a:lnTo>
                    <a:pt x="260" y="362"/>
                  </a:lnTo>
                  <a:lnTo>
                    <a:pt x="245" y="365"/>
                  </a:lnTo>
                  <a:lnTo>
                    <a:pt x="230" y="367"/>
                  </a:lnTo>
                  <a:lnTo>
                    <a:pt x="217" y="369"/>
                  </a:lnTo>
                  <a:lnTo>
                    <a:pt x="202" y="37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5" name="Freeform 63">
              <a:extLst>
                <a:ext uri="{FF2B5EF4-FFF2-40B4-BE49-F238E27FC236}">
                  <a16:creationId xmlns:a16="http://schemas.microsoft.com/office/drawing/2014/main" id="{E77611F7-62B5-4F6E-ADB3-726B7E8D547C}"/>
                </a:ext>
              </a:extLst>
            </p:cNvPr>
            <p:cNvSpPr>
              <a:spLocks noEditPoints="1"/>
            </p:cNvSpPr>
            <p:nvPr userDrawn="1"/>
          </p:nvSpPr>
          <p:spPr bwMode="auto">
            <a:xfrm>
              <a:off x="-3615" y="6453219"/>
              <a:ext cx="12199229" cy="4654"/>
            </a:xfrm>
            <a:custGeom>
              <a:avLst/>
              <a:gdLst>
                <a:gd name="T0" fmla="*/ 0 w 18354"/>
                <a:gd name="T1" fmla="*/ 0 h 11"/>
                <a:gd name="T2" fmla="*/ 241 w 18354"/>
                <a:gd name="T3" fmla="*/ 0 h 11"/>
                <a:gd name="T4" fmla="*/ 657 w 18354"/>
                <a:gd name="T5" fmla="*/ 0 h 11"/>
                <a:gd name="T6" fmla="*/ 942 w 18354"/>
                <a:gd name="T7" fmla="*/ 5 h 11"/>
                <a:gd name="T8" fmla="*/ 1214 w 18354"/>
                <a:gd name="T9" fmla="*/ 11 h 11"/>
                <a:gd name="T10" fmla="*/ 1770 w 18354"/>
                <a:gd name="T11" fmla="*/ 11 h 11"/>
                <a:gd name="T12" fmla="*/ 1909 w 18354"/>
                <a:gd name="T13" fmla="*/ 11 h 11"/>
                <a:gd name="T14" fmla="*/ 2182 w 18354"/>
                <a:gd name="T15" fmla="*/ 5 h 11"/>
                <a:gd name="T16" fmla="*/ 2465 w 18354"/>
                <a:gd name="T17" fmla="*/ 0 h 11"/>
                <a:gd name="T18" fmla="*/ 2883 w 18354"/>
                <a:gd name="T19" fmla="*/ 0 h 11"/>
                <a:gd name="T20" fmla="*/ 3166 w 18354"/>
                <a:gd name="T21" fmla="*/ 5 h 11"/>
                <a:gd name="T22" fmla="*/ 3439 w 18354"/>
                <a:gd name="T23" fmla="*/ 11 h 11"/>
                <a:gd name="T24" fmla="*/ 3994 w 18354"/>
                <a:gd name="T25" fmla="*/ 11 h 11"/>
                <a:gd name="T26" fmla="*/ 4134 w 18354"/>
                <a:gd name="T27" fmla="*/ 11 h 11"/>
                <a:gd name="T28" fmla="*/ 4406 w 18354"/>
                <a:gd name="T29" fmla="*/ 5 h 11"/>
                <a:gd name="T30" fmla="*/ 4691 w 18354"/>
                <a:gd name="T31" fmla="*/ 0 h 11"/>
                <a:gd name="T32" fmla="*/ 5107 w 18354"/>
                <a:gd name="T33" fmla="*/ 0 h 11"/>
                <a:gd name="T34" fmla="*/ 5391 w 18354"/>
                <a:gd name="T35" fmla="*/ 5 h 11"/>
                <a:gd name="T36" fmla="*/ 5663 w 18354"/>
                <a:gd name="T37" fmla="*/ 11 h 11"/>
                <a:gd name="T38" fmla="*/ 6220 w 18354"/>
                <a:gd name="T39" fmla="*/ 11 h 11"/>
                <a:gd name="T40" fmla="*/ 6359 w 18354"/>
                <a:gd name="T41" fmla="*/ 11 h 11"/>
                <a:gd name="T42" fmla="*/ 6630 w 18354"/>
                <a:gd name="T43" fmla="*/ 5 h 11"/>
                <a:gd name="T44" fmla="*/ 6915 w 18354"/>
                <a:gd name="T45" fmla="*/ 0 h 11"/>
                <a:gd name="T46" fmla="*/ 7332 w 18354"/>
                <a:gd name="T47" fmla="*/ 0 h 11"/>
                <a:gd name="T48" fmla="*/ 7616 w 18354"/>
                <a:gd name="T49" fmla="*/ 5 h 11"/>
                <a:gd name="T50" fmla="*/ 7888 w 18354"/>
                <a:gd name="T51" fmla="*/ 11 h 11"/>
                <a:gd name="T52" fmla="*/ 8444 w 18354"/>
                <a:gd name="T53" fmla="*/ 11 h 11"/>
                <a:gd name="T54" fmla="*/ 8583 w 18354"/>
                <a:gd name="T55" fmla="*/ 11 h 11"/>
                <a:gd name="T56" fmla="*/ 8856 w 18354"/>
                <a:gd name="T57" fmla="*/ 5 h 11"/>
                <a:gd name="T58" fmla="*/ 9139 w 18354"/>
                <a:gd name="T59" fmla="*/ 0 h 11"/>
                <a:gd name="T60" fmla="*/ 9557 w 18354"/>
                <a:gd name="T61" fmla="*/ 0 h 11"/>
                <a:gd name="T62" fmla="*/ 9840 w 18354"/>
                <a:gd name="T63" fmla="*/ 5 h 11"/>
                <a:gd name="T64" fmla="*/ 10113 w 18354"/>
                <a:gd name="T65" fmla="*/ 11 h 11"/>
                <a:gd name="T66" fmla="*/ 10669 w 18354"/>
                <a:gd name="T67" fmla="*/ 11 h 11"/>
                <a:gd name="T68" fmla="*/ 10808 w 18354"/>
                <a:gd name="T69" fmla="*/ 11 h 11"/>
                <a:gd name="T70" fmla="*/ 11080 w 18354"/>
                <a:gd name="T71" fmla="*/ 5 h 11"/>
                <a:gd name="T72" fmla="*/ 11365 w 18354"/>
                <a:gd name="T73" fmla="*/ 0 h 11"/>
                <a:gd name="T74" fmla="*/ 11781 w 18354"/>
                <a:gd name="T75" fmla="*/ 0 h 11"/>
                <a:gd name="T76" fmla="*/ 12065 w 18354"/>
                <a:gd name="T77" fmla="*/ 5 h 11"/>
                <a:gd name="T78" fmla="*/ 12337 w 18354"/>
                <a:gd name="T79" fmla="*/ 11 h 11"/>
                <a:gd name="T80" fmla="*/ 12894 w 18354"/>
                <a:gd name="T81" fmla="*/ 11 h 11"/>
                <a:gd name="T82" fmla="*/ 13032 w 18354"/>
                <a:gd name="T83" fmla="*/ 11 h 11"/>
                <a:gd name="T84" fmla="*/ 13306 w 18354"/>
                <a:gd name="T85" fmla="*/ 5 h 11"/>
                <a:gd name="T86" fmla="*/ 13589 w 18354"/>
                <a:gd name="T87" fmla="*/ 0 h 11"/>
                <a:gd name="T88" fmla="*/ 14006 w 18354"/>
                <a:gd name="T89" fmla="*/ 0 h 11"/>
                <a:gd name="T90" fmla="*/ 14290 w 18354"/>
                <a:gd name="T91" fmla="*/ 5 h 11"/>
                <a:gd name="T92" fmla="*/ 14563 w 18354"/>
                <a:gd name="T93" fmla="*/ 11 h 11"/>
                <a:gd name="T94" fmla="*/ 15118 w 18354"/>
                <a:gd name="T95" fmla="*/ 11 h 11"/>
                <a:gd name="T96" fmla="*/ 15258 w 18354"/>
                <a:gd name="T97" fmla="*/ 11 h 11"/>
                <a:gd name="T98" fmla="*/ 15530 w 18354"/>
                <a:gd name="T99" fmla="*/ 5 h 11"/>
                <a:gd name="T100" fmla="*/ 15813 w 18354"/>
                <a:gd name="T101" fmla="*/ 0 h 11"/>
                <a:gd name="T102" fmla="*/ 16231 w 18354"/>
                <a:gd name="T103" fmla="*/ 0 h 11"/>
                <a:gd name="T104" fmla="*/ 16515 w 18354"/>
                <a:gd name="T105" fmla="*/ 5 h 11"/>
                <a:gd name="T106" fmla="*/ 16787 w 18354"/>
                <a:gd name="T107" fmla="*/ 11 h 11"/>
                <a:gd name="T108" fmla="*/ 17343 w 18354"/>
                <a:gd name="T109" fmla="*/ 11 h 11"/>
                <a:gd name="T110" fmla="*/ 17482 w 18354"/>
                <a:gd name="T111" fmla="*/ 11 h 11"/>
                <a:gd name="T112" fmla="*/ 17754 w 18354"/>
                <a:gd name="T113" fmla="*/ 5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5"/>
                  </a:lnTo>
                  <a:lnTo>
                    <a:pt x="18316" y="11"/>
                  </a:lnTo>
                  <a:lnTo>
                    <a:pt x="18354" y="11"/>
                  </a:lnTo>
                  <a:lnTo>
                    <a:pt x="18354" y="0"/>
                  </a:lnTo>
                  <a:close/>
                  <a:moveTo>
                    <a:pt x="0" y="11"/>
                  </a:moveTo>
                  <a:lnTo>
                    <a:pt x="0" y="0"/>
                  </a:lnTo>
                  <a:lnTo>
                    <a:pt x="102" y="0"/>
                  </a:lnTo>
                  <a:lnTo>
                    <a:pt x="108" y="5"/>
                  </a:lnTo>
                  <a:lnTo>
                    <a:pt x="102" y="11"/>
                  </a:lnTo>
                  <a:lnTo>
                    <a:pt x="0" y="11"/>
                  </a:lnTo>
                  <a:close/>
                  <a:moveTo>
                    <a:pt x="380" y="11"/>
                  </a:moveTo>
                  <a:lnTo>
                    <a:pt x="241" y="11"/>
                  </a:lnTo>
                  <a:lnTo>
                    <a:pt x="235" y="5"/>
                  </a:lnTo>
                  <a:lnTo>
                    <a:pt x="241" y="0"/>
                  </a:lnTo>
                  <a:lnTo>
                    <a:pt x="380" y="0"/>
                  </a:lnTo>
                  <a:lnTo>
                    <a:pt x="385" y="5"/>
                  </a:lnTo>
                  <a:lnTo>
                    <a:pt x="380" y="11"/>
                  </a:lnTo>
                  <a:close/>
                  <a:moveTo>
                    <a:pt x="657" y="11"/>
                  </a:moveTo>
                  <a:lnTo>
                    <a:pt x="519" y="11"/>
                  </a:lnTo>
                  <a:lnTo>
                    <a:pt x="513" y="5"/>
                  </a:lnTo>
                  <a:lnTo>
                    <a:pt x="519" y="0"/>
                  </a:lnTo>
                  <a:lnTo>
                    <a:pt x="657" y="0"/>
                  </a:lnTo>
                  <a:lnTo>
                    <a:pt x="663" y="5"/>
                  </a:lnTo>
                  <a:lnTo>
                    <a:pt x="657" y="11"/>
                  </a:lnTo>
                  <a:close/>
                  <a:moveTo>
                    <a:pt x="936" y="11"/>
                  </a:moveTo>
                  <a:lnTo>
                    <a:pt x="797" y="11"/>
                  </a:lnTo>
                  <a:lnTo>
                    <a:pt x="792" y="5"/>
                  </a:lnTo>
                  <a:lnTo>
                    <a:pt x="797" y="0"/>
                  </a:lnTo>
                  <a:lnTo>
                    <a:pt x="936" y="0"/>
                  </a:lnTo>
                  <a:lnTo>
                    <a:pt x="942" y="5"/>
                  </a:lnTo>
                  <a:lnTo>
                    <a:pt x="936" y="11"/>
                  </a:lnTo>
                  <a:close/>
                  <a:moveTo>
                    <a:pt x="1214" y="11"/>
                  </a:moveTo>
                  <a:lnTo>
                    <a:pt x="1075" y="11"/>
                  </a:lnTo>
                  <a:lnTo>
                    <a:pt x="1069" y="5"/>
                  </a:lnTo>
                  <a:lnTo>
                    <a:pt x="1075" y="0"/>
                  </a:lnTo>
                  <a:lnTo>
                    <a:pt x="1214" y="0"/>
                  </a:lnTo>
                  <a:lnTo>
                    <a:pt x="1219" y="5"/>
                  </a:lnTo>
                  <a:lnTo>
                    <a:pt x="1214" y="11"/>
                  </a:lnTo>
                  <a:close/>
                  <a:moveTo>
                    <a:pt x="1492" y="11"/>
                  </a:moveTo>
                  <a:lnTo>
                    <a:pt x="1352" y="11"/>
                  </a:lnTo>
                  <a:lnTo>
                    <a:pt x="1347" y="5"/>
                  </a:lnTo>
                  <a:lnTo>
                    <a:pt x="1352" y="0"/>
                  </a:lnTo>
                  <a:lnTo>
                    <a:pt x="1492" y="0"/>
                  </a:lnTo>
                  <a:lnTo>
                    <a:pt x="1498" y="5"/>
                  </a:lnTo>
                  <a:lnTo>
                    <a:pt x="1492" y="11"/>
                  </a:lnTo>
                  <a:close/>
                  <a:moveTo>
                    <a:pt x="1770" y="11"/>
                  </a:moveTo>
                  <a:lnTo>
                    <a:pt x="1631" y="11"/>
                  </a:lnTo>
                  <a:lnTo>
                    <a:pt x="1625" y="5"/>
                  </a:lnTo>
                  <a:lnTo>
                    <a:pt x="1631" y="0"/>
                  </a:lnTo>
                  <a:lnTo>
                    <a:pt x="1770" y="0"/>
                  </a:lnTo>
                  <a:lnTo>
                    <a:pt x="1776" y="5"/>
                  </a:lnTo>
                  <a:lnTo>
                    <a:pt x="1770" y="11"/>
                  </a:lnTo>
                  <a:close/>
                  <a:moveTo>
                    <a:pt x="2048" y="11"/>
                  </a:moveTo>
                  <a:lnTo>
                    <a:pt x="1909" y="11"/>
                  </a:lnTo>
                  <a:lnTo>
                    <a:pt x="1903" y="5"/>
                  </a:lnTo>
                  <a:lnTo>
                    <a:pt x="1909" y="0"/>
                  </a:lnTo>
                  <a:lnTo>
                    <a:pt x="2048" y="0"/>
                  </a:lnTo>
                  <a:lnTo>
                    <a:pt x="2055" y="5"/>
                  </a:lnTo>
                  <a:lnTo>
                    <a:pt x="2048" y="11"/>
                  </a:lnTo>
                  <a:close/>
                  <a:moveTo>
                    <a:pt x="2326" y="11"/>
                  </a:moveTo>
                  <a:lnTo>
                    <a:pt x="2188" y="11"/>
                  </a:lnTo>
                  <a:lnTo>
                    <a:pt x="2182" y="5"/>
                  </a:lnTo>
                  <a:lnTo>
                    <a:pt x="2188" y="0"/>
                  </a:lnTo>
                  <a:lnTo>
                    <a:pt x="2326" y="0"/>
                  </a:lnTo>
                  <a:lnTo>
                    <a:pt x="2332" y="5"/>
                  </a:lnTo>
                  <a:lnTo>
                    <a:pt x="2326" y="11"/>
                  </a:lnTo>
                  <a:close/>
                  <a:moveTo>
                    <a:pt x="2604" y="11"/>
                  </a:moveTo>
                  <a:lnTo>
                    <a:pt x="2465" y="11"/>
                  </a:lnTo>
                  <a:lnTo>
                    <a:pt x="2459" y="5"/>
                  </a:lnTo>
                  <a:lnTo>
                    <a:pt x="2465" y="0"/>
                  </a:lnTo>
                  <a:lnTo>
                    <a:pt x="2604" y="0"/>
                  </a:lnTo>
                  <a:lnTo>
                    <a:pt x="2610" y="5"/>
                  </a:lnTo>
                  <a:lnTo>
                    <a:pt x="2604" y="11"/>
                  </a:lnTo>
                  <a:close/>
                  <a:moveTo>
                    <a:pt x="2883" y="11"/>
                  </a:moveTo>
                  <a:lnTo>
                    <a:pt x="2744" y="11"/>
                  </a:lnTo>
                  <a:lnTo>
                    <a:pt x="2738" y="5"/>
                  </a:lnTo>
                  <a:lnTo>
                    <a:pt x="2744" y="0"/>
                  </a:lnTo>
                  <a:lnTo>
                    <a:pt x="2883" y="0"/>
                  </a:lnTo>
                  <a:lnTo>
                    <a:pt x="2888" y="5"/>
                  </a:lnTo>
                  <a:lnTo>
                    <a:pt x="2883" y="11"/>
                  </a:lnTo>
                  <a:close/>
                  <a:moveTo>
                    <a:pt x="3160" y="11"/>
                  </a:moveTo>
                  <a:lnTo>
                    <a:pt x="3022" y="11"/>
                  </a:lnTo>
                  <a:lnTo>
                    <a:pt x="3016" y="5"/>
                  </a:lnTo>
                  <a:lnTo>
                    <a:pt x="3022" y="0"/>
                  </a:lnTo>
                  <a:lnTo>
                    <a:pt x="3160" y="0"/>
                  </a:lnTo>
                  <a:lnTo>
                    <a:pt x="3166" y="5"/>
                  </a:lnTo>
                  <a:lnTo>
                    <a:pt x="3160" y="11"/>
                  </a:lnTo>
                  <a:close/>
                  <a:moveTo>
                    <a:pt x="3439" y="11"/>
                  </a:moveTo>
                  <a:lnTo>
                    <a:pt x="3299" y="11"/>
                  </a:lnTo>
                  <a:lnTo>
                    <a:pt x="3293" y="5"/>
                  </a:lnTo>
                  <a:lnTo>
                    <a:pt x="3299" y="0"/>
                  </a:lnTo>
                  <a:lnTo>
                    <a:pt x="3439" y="0"/>
                  </a:lnTo>
                  <a:lnTo>
                    <a:pt x="3445" y="5"/>
                  </a:lnTo>
                  <a:lnTo>
                    <a:pt x="3439" y="11"/>
                  </a:lnTo>
                  <a:close/>
                  <a:moveTo>
                    <a:pt x="3717" y="11"/>
                  </a:moveTo>
                  <a:lnTo>
                    <a:pt x="3578" y="11"/>
                  </a:lnTo>
                  <a:lnTo>
                    <a:pt x="3572" y="5"/>
                  </a:lnTo>
                  <a:lnTo>
                    <a:pt x="3578" y="0"/>
                  </a:lnTo>
                  <a:lnTo>
                    <a:pt x="3717" y="0"/>
                  </a:lnTo>
                  <a:lnTo>
                    <a:pt x="3722" y="5"/>
                  </a:lnTo>
                  <a:lnTo>
                    <a:pt x="3717" y="11"/>
                  </a:lnTo>
                  <a:close/>
                  <a:moveTo>
                    <a:pt x="3994" y="11"/>
                  </a:moveTo>
                  <a:lnTo>
                    <a:pt x="3855" y="11"/>
                  </a:lnTo>
                  <a:lnTo>
                    <a:pt x="3850" y="5"/>
                  </a:lnTo>
                  <a:lnTo>
                    <a:pt x="3855" y="0"/>
                  </a:lnTo>
                  <a:lnTo>
                    <a:pt x="3994" y="0"/>
                  </a:lnTo>
                  <a:lnTo>
                    <a:pt x="4001" y="5"/>
                  </a:lnTo>
                  <a:lnTo>
                    <a:pt x="3994" y="11"/>
                  </a:lnTo>
                  <a:close/>
                  <a:moveTo>
                    <a:pt x="4273" y="11"/>
                  </a:moveTo>
                  <a:lnTo>
                    <a:pt x="4134" y="11"/>
                  </a:lnTo>
                  <a:lnTo>
                    <a:pt x="4129" y="5"/>
                  </a:lnTo>
                  <a:lnTo>
                    <a:pt x="4134" y="0"/>
                  </a:lnTo>
                  <a:lnTo>
                    <a:pt x="4273" y="0"/>
                  </a:lnTo>
                  <a:lnTo>
                    <a:pt x="4279" y="5"/>
                  </a:lnTo>
                  <a:lnTo>
                    <a:pt x="4273" y="11"/>
                  </a:lnTo>
                  <a:close/>
                  <a:moveTo>
                    <a:pt x="4551" y="11"/>
                  </a:moveTo>
                  <a:lnTo>
                    <a:pt x="4412" y="11"/>
                  </a:lnTo>
                  <a:lnTo>
                    <a:pt x="4406" y="5"/>
                  </a:lnTo>
                  <a:lnTo>
                    <a:pt x="4412" y="0"/>
                  </a:lnTo>
                  <a:lnTo>
                    <a:pt x="4551" y="0"/>
                  </a:lnTo>
                  <a:lnTo>
                    <a:pt x="4556" y="5"/>
                  </a:lnTo>
                  <a:lnTo>
                    <a:pt x="4551" y="11"/>
                  </a:lnTo>
                  <a:close/>
                  <a:moveTo>
                    <a:pt x="4829" y="11"/>
                  </a:moveTo>
                  <a:lnTo>
                    <a:pt x="4691" y="11"/>
                  </a:lnTo>
                  <a:lnTo>
                    <a:pt x="4684" y="5"/>
                  </a:lnTo>
                  <a:lnTo>
                    <a:pt x="4691" y="0"/>
                  </a:lnTo>
                  <a:lnTo>
                    <a:pt x="4829" y="0"/>
                  </a:lnTo>
                  <a:lnTo>
                    <a:pt x="4835" y="5"/>
                  </a:lnTo>
                  <a:lnTo>
                    <a:pt x="4829" y="11"/>
                  </a:lnTo>
                  <a:close/>
                  <a:moveTo>
                    <a:pt x="5107" y="11"/>
                  </a:moveTo>
                  <a:lnTo>
                    <a:pt x="4968" y="11"/>
                  </a:lnTo>
                  <a:lnTo>
                    <a:pt x="4962" y="5"/>
                  </a:lnTo>
                  <a:lnTo>
                    <a:pt x="4968" y="0"/>
                  </a:lnTo>
                  <a:lnTo>
                    <a:pt x="5107" y="0"/>
                  </a:lnTo>
                  <a:lnTo>
                    <a:pt x="5113" y="5"/>
                  </a:lnTo>
                  <a:lnTo>
                    <a:pt x="5107" y="11"/>
                  </a:lnTo>
                  <a:close/>
                  <a:moveTo>
                    <a:pt x="5386" y="11"/>
                  </a:moveTo>
                  <a:lnTo>
                    <a:pt x="5246" y="11"/>
                  </a:lnTo>
                  <a:lnTo>
                    <a:pt x="5240" y="5"/>
                  </a:lnTo>
                  <a:lnTo>
                    <a:pt x="5246" y="0"/>
                  </a:lnTo>
                  <a:lnTo>
                    <a:pt x="5386" y="0"/>
                  </a:lnTo>
                  <a:lnTo>
                    <a:pt x="5391" y="5"/>
                  </a:lnTo>
                  <a:lnTo>
                    <a:pt x="5386" y="11"/>
                  </a:lnTo>
                  <a:close/>
                  <a:moveTo>
                    <a:pt x="5663" y="11"/>
                  </a:moveTo>
                  <a:lnTo>
                    <a:pt x="5525" y="11"/>
                  </a:lnTo>
                  <a:lnTo>
                    <a:pt x="5519" y="5"/>
                  </a:lnTo>
                  <a:lnTo>
                    <a:pt x="5525" y="0"/>
                  </a:lnTo>
                  <a:lnTo>
                    <a:pt x="5663" y="0"/>
                  </a:lnTo>
                  <a:lnTo>
                    <a:pt x="5669" y="5"/>
                  </a:lnTo>
                  <a:lnTo>
                    <a:pt x="5663" y="11"/>
                  </a:lnTo>
                  <a:close/>
                  <a:moveTo>
                    <a:pt x="5941" y="11"/>
                  </a:moveTo>
                  <a:lnTo>
                    <a:pt x="5802" y="11"/>
                  </a:lnTo>
                  <a:lnTo>
                    <a:pt x="5796" y="5"/>
                  </a:lnTo>
                  <a:lnTo>
                    <a:pt x="5802" y="0"/>
                  </a:lnTo>
                  <a:lnTo>
                    <a:pt x="5941" y="0"/>
                  </a:lnTo>
                  <a:lnTo>
                    <a:pt x="5947" y="5"/>
                  </a:lnTo>
                  <a:lnTo>
                    <a:pt x="5941" y="11"/>
                  </a:lnTo>
                  <a:close/>
                  <a:moveTo>
                    <a:pt x="6220" y="11"/>
                  </a:moveTo>
                  <a:lnTo>
                    <a:pt x="6081" y="11"/>
                  </a:lnTo>
                  <a:lnTo>
                    <a:pt x="6075" y="5"/>
                  </a:lnTo>
                  <a:lnTo>
                    <a:pt x="6081" y="0"/>
                  </a:lnTo>
                  <a:lnTo>
                    <a:pt x="6220" y="0"/>
                  </a:lnTo>
                  <a:lnTo>
                    <a:pt x="6225" y="5"/>
                  </a:lnTo>
                  <a:lnTo>
                    <a:pt x="6220" y="11"/>
                  </a:lnTo>
                  <a:close/>
                  <a:moveTo>
                    <a:pt x="6497" y="11"/>
                  </a:moveTo>
                  <a:lnTo>
                    <a:pt x="6359" y="11"/>
                  </a:lnTo>
                  <a:lnTo>
                    <a:pt x="6353" y="5"/>
                  </a:lnTo>
                  <a:lnTo>
                    <a:pt x="6359" y="0"/>
                  </a:lnTo>
                  <a:lnTo>
                    <a:pt x="6497" y="0"/>
                  </a:lnTo>
                  <a:lnTo>
                    <a:pt x="6503" y="5"/>
                  </a:lnTo>
                  <a:lnTo>
                    <a:pt x="6497" y="11"/>
                  </a:lnTo>
                  <a:close/>
                  <a:moveTo>
                    <a:pt x="6776" y="11"/>
                  </a:moveTo>
                  <a:lnTo>
                    <a:pt x="6636" y="11"/>
                  </a:lnTo>
                  <a:lnTo>
                    <a:pt x="6630" y="5"/>
                  </a:lnTo>
                  <a:lnTo>
                    <a:pt x="6636" y="0"/>
                  </a:lnTo>
                  <a:lnTo>
                    <a:pt x="6776" y="0"/>
                  </a:lnTo>
                  <a:lnTo>
                    <a:pt x="6782" y="5"/>
                  </a:lnTo>
                  <a:lnTo>
                    <a:pt x="6776" y="11"/>
                  </a:lnTo>
                  <a:close/>
                  <a:moveTo>
                    <a:pt x="7054" y="11"/>
                  </a:moveTo>
                  <a:lnTo>
                    <a:pt x="6915" y="11"/>
                  </a:lnTo>
                  <a:lnTo>
                    <a:pt x="6909" y="5"/>
                  </a:lnTo>
                  <a:lnTo>
                    <a:pt x="6915" y="0"/>
                  </a:lnTo>
                  <a:lnTo>
                    <a:pt x="7054" y="0"/>
                  </a:lnTo>
                  <a:lnTo>
                    <a:pt x="7059" y="5"/>
                  </a:lnTo>
                  <a:lnTo>
                    <a:pt x="7054" y="11"/>
                  </a:lnTo>
                  <a:close/>
                  <a:moveTo>
                    <a:pt x="7332" y="11"/>
                  </a:moveTo>
                  <a:lnTo>
                    <a:pt x="7192" y="11"/>
                  </a:lnTo>
                  <a:lnTo>
                    <a:pt x="7187" y="5"/>
                  </a:lnTo>
                  <a:lnTo>
                    <a:pt x="7192" y="0"/>
                  </a:lnTo>
                  <a:lnTo>
                    <a:pt x="7332" y="0"/>
                  </a:lnTo>
                  <a:lnTo>
                    <a:pt x="7338" y="5"/>
                  </a:lnTo>
                  <a:lnTo>
                    <a:pt x="7332" y="11"/>
                  </a:lnTo>
                  <a:close/>
                  <a:moveTo>
                    <a:pt x="7610" y="11"/>
                  </a:moveTo>
                  <a:lnTo>
                    <a:pt x="7471" y="11"/>
                  </a:lnTo>
                  <a:lnTo>
                    <a:pt x="7465" y="5"/>
                  </a:lnTo>
                  <a:lnTo>
                    <a:pt x="7471" y="0"/>
                  </a:lnTo>
                  <a:lnTo>
                    <a:pt x="7610" y="0"/>
                  </a:lnTo>
                  <a:lnTo>
                    <a:pt x="7616" y="5"/>
                  </a:lnTo>
                  <a:lnTo>
                    <a:pt x="7610" y="11"/>
                  </a:lnTo>
                  <a:close/>
                  <a:moveTo>
                    <a:pt x="7888" y="11"/>
                  </a:moveTo>
                  <a:lnTo>
                    <a:pt x="7749" y="11"/>
                  </a:lnTo>
                  <a:lnTo>
                    <a:pt x="7743" y="5"/>
                  </a:lnTo>
                  <a:lnTo>
                    <a:pt x="7749" y="0"/>
                  </a:lnTo>
                  <a:lnTo>
                    <a:pt x="7888" y="0"/>
                  </a:lnTo>
                  <a:lnTo>
                    <a:pt x="7893" y="5"/>
                  </a:lnTo>
                  <a:lnTo>
                    <a:pt x="7888" y="11"/>
                  </a:lnTo>
                  <a:close/>
                  <a:moveTo>
                    <a:pt x="8166" y="11"/>
                  </a:moveTo>
                  <a:lnTo>
                    <a:pt x="8028" y="11"/>
                  </a:lnTo>
                  <a:lnTo>
                    <a:pt x="8022" y="5"/>
                  </a:lnTo>
                  <a:lnTo>
                    <a:pt x="8028" y="0"/>
                  </a:lnTo>
                  <a:lnTo>
                    <a:pt x="8166" y="0"/>
                  </a:lnTo>
                  <a:lnTo>
                    <a:pt x="8172" y="5"/>
                  </a:lnTo>
                  <a:lnTo>
                    <a:pt x="8166" y="11"/>
                  </a:lnTo>
                  <a:close/>
                  <a:moveTo>
                    <a:pt x="8444" y="11"/>
                  </a:moveTo>
                  <a:lnTo>
                    <a:pt x="8305" y="11"/>
                  </a:lnTo>
                  <a:lnTo>
                    <a:pt x="8299" y="5"/>
                  </a:lnTo>
                  <a:lnTo>
                    <a:pt x="8305" y="0"/>
                  </a:lnTo>
                  <a:lnTo>
                    <a:pt x="8444" y="0"/>
                  </a:lnTo>
                  <a:lnTo>
                    <a:pt x="8450" y="5"/>
                  </a:lnTo>
                  <a:lnTo>
                    <a:pt x="8444" y="11"/>
                  </a:lnTo>
                  <a:close/>
                  <a:moveTo>
                    <a:pt x="8723" y="11"/>
                  </a:moveTo>
                  <a:lnTo>
                    <a:pt x="8583" y="11"/>
                  </a:lnTo>
                  <a:lnTo>
                    <a:pt x="8577" y="5"/>
                  </a:lnTo>
                  <a:lnTo>
                    <a:pt x="8583" y="0"/>
                  </a:lnTo>
                  <a:lnTo>
                    <a:pt x="8723" y="0"/>
                  </a:lnTo>
                  <a:lnTo>
                    <a:pt x="8728" y="5"/>
                  </a:lnTo>
                  <a:lnTo>
                    <a:pt x="8723" y="11"/>
                  </a:lnTo>
                  <a:close/>
                  <a:moveTo>
                    <a:pt x="9000" y="11"/>
                  </a:moveTo>
                  <a:lnTo>
                    <a:pt x="8862" y="11"/>
                  </a:lnTo>
                  <a:lnTo>
                    <a:pt x="8856" y="5"/>
                  </a:lnTo>
                  <a:lnTo>
                    <a:pt x="8862" y="0"/>
                  </a:lnTo>
                  <a:lnTo>
                    <a:pt x="9000" y="0"/>
                  </a:lnTo>
                  <a:lnTo>
                    <a:pt x="9006" y="5"/>
                  </a:lnTo>
                  <a:lnTo>
                    <a:pt x="9000" y="11"/>
                  </a:lnTo>
                  <a:close/>
                  <a:moveTo>
                    <a:pt x="9279" y="11"/>
                  </a:moveTo>
                  <a:lnTo>
                    <a:pt x="9139" y="11"/>
                  </a:lnTo>
                  <a:lnTo>
                    <a:pt x="9133" y="5"/>
                  </a:lnTo>
                  <a:lnTo>
                    <a:pt x="9139" y="0"/>
                  </a:lnTo>
                  <a:lnTo>
                    <a:pt x="9279" y="0"/>
                  </a:lnTo>
                  <a:lnTo>
                    <a:pt x="9285" y="5"/>
                  </a:lnTo>
                  <a:lnTo>
                    <a:pt x="9279" y="11"/>
                  </a:lnTo>
                  <a:close/>
                  <a:moveTo>
                    <a:pt x="9557" y="11"/>
                  </a:moveTo>
                  <a:lnTo>
                    <a:pt x="9418" y="11"/>
                  </a:lnTo>
                  <a:lnTo>
                    <a:pt x="9412" y="5"/>
                  </a:lnTo>
                  <a:lnTo>
                    <a:pt x="9418" y="0"/>
                  </a:lnTo>
                  <a:lnTo>
                    <a:pt x="9557" y="0"/>
                  </a:lnTo>
                  <a:lnTo>
                    <a:pt x="9562" y="5"/>
                  </a:lnTo>
                  <a:lnTo>
                    <a:pt x="9557" y="11"/>
                  </a:lnTo>
                  <a:close/>
                  <a:moveTo>
                    <a:pt x="9834" y="11"/>
                  </a:moveTo>
                  <a:lnTo>
                    <a:pt x="9696" y="11"/>
                  </a:lnTo>
                  <a:lnTo>
                    <a:pt x="9690" y="5"/>
                  </a:lnTo>
                  <a:lnTo>
                    <a:pt x="9696" y="0"/>
                  </a:lnTo>
                  <a:lnTo>
                    <a:pt x="9834" y="0"/>
                  </a:lnTo>
                  <a:lnTo>
                    <a:pt x="9840" y="5"/>
                  </a:lnTo>
                  <a:lnTo>
                    <a:pt x="9834" y="11"/>
                  </a:lnTo>
                  <a:close/>
                  <a:moveTo>
                    <a:pt x="10113" y="11"/>
                  </a:moveTo>
                  <a:lnTo>
                    <a:pt x="9974" y="11"/>
                  </a:lnTo>
                  <a:lnTo>
                    <a:pt x="9969" y="5"/>
                  </a:lnTo>
                  <a:lnTo>
                    <a:pt x="9974" y="0"/>
                  </a:lnTo>
                  <a:lnTo>
                    <a:pt x="10113" y="0"/>
                  </a:lnTo>
                  <a:lnTo>
                    <a:pt x="10119" y="5"/>
                  </a:lnTo>
                  <a:lnTo>
                    <a:pt x="10113" y="11"/>
                  </a:lnTo>
                  <a:close/>
                  <a:moveTo>
                    <a:pt x="10391" y="11"/>
                  </a:moveTo>
                  <a:lnTo>
                    <a:pt x="10252" y="11"/>
                  </a:lnTo>
                  <a:lnTo>
                    <a:pt x="10246" y="5"/>
                  </a:lnTo>
                  <a:lnTo>
                    <a:pt x="10252" y="0"/>
                  </a:lnTo>
                  <a:lnTo>
                    <a:pt x="10391" y="0"/>
                  </a:lnTo>
                  <a:lnTo>
                    <a:pt x="10396" y="5"/>
                  </a:lnTo>
                  <a:lnTo>
                    <a:pt x="10391" y="11"/>
                  </a:lnTo>
                  <a:close/>
                  <a:moveTo>
                    <a:pt x="10669" y="11"/>
                  </a:moveTo>
                  <a:lnTo>
                    <a:pt x="10529" y="11"/>
                  </a:lnTo>
                  <a:lnTo>
                    <a:pt x="10524" y="5"/>
                  </a:lnTo>
                  <a:lnTo>
                    <a:pt x="10529" y="0"/>
                  </a:lnTo>
                  <a:lnTo>
                    <a:pt x="10669" y="0"/>
                  </a:lnTo>
                  <a:lnTo>
                    <a:pt x="10675" y="5"/>
                  </a:lnTo>
                  <a:lnTo>
                    <a:pt x="10669" y="11"/>
                  </a:lnTo>
                  <a:close/>
                  <a:moveTo>
                    <a:pt x="10947" y="11"/>
                  </a:moveTo>
                  <a:lnTo>
                    <a:pt x="10808" y="11"/>
                  </a:lnTo>
                  <a:lnTo>
                    <a:pt x="10802" y="5"/>
                  </a:lnTo>
                  <a:lnTo>
                    <a:pt x="10808" y="0"/>
                  </a:lnTo>
                  <a:lnTo>
                    <a:pt x="10947" y="0"/>
                  </a:lnTo>
                  <a:lnTo>
                    <a:pt x="10953" y="5"/>
                  </a:lnTo>
                  <a:lnTo>
                    <a:pt x="10947" y="11"/>
                  </a:lnTo>
                  <a:close/>
                  <a:moveTo>
                    <a:pt x="11225" y="11"/>
                  </a:moveTo>
                  <a:lnTo>
                    <a:pt x="11086" y="11"/>
                  </a:lnTo>
                  <a:lnTo>
                    <a:pt x="11080" y="5"/>
                  </a:lnTo>
                  <a:lnTo>
                    <a:pt x="11086" y="0"/>
                  </a:lnTo>
                  <a:lnTo>
                    <a:pt x="11225" y="0"/>
                  </a:lnTo>
                  <a:lnTo>
                    <a:pt x="11232" y="5"/>
                  </a:lnTo>
                  <a:lnTo>
                    <a:pt x="11225" y="11"/>
                  </a:lnTo>
                  <a:close/>
                  <a:moveTo>
                    <a:pt x="11503" y="11"/>
                  </a:moveTo>
                  <a:lnTo>
                    <a:pt x="11365" y="11"/>
                  </a:lnTo>
                  <a:lnTo>
                    <a:pt x="11359" y="5"/>
                  </a:lnTo>
                  <a:lnTo>
                    <a:pt x="11365" y="0"/>
                  </a:lnTo>
                  <a:lnTo>
                    <a:pt x="11503" y="0"/>
                  </a:lnTo>
                  <a:lnTo>
                    <a:pt x="11509" y="5"/>
                  </a:lnTo>
                  <a:lnTo>
                    <a:pt x="11503" y="11"/>
                  </a:lnTo>
                  <a:close/>
                  <a:moveTo>
                    <a:pt x="11781" y="11"/>
                  </a:moveTo>
                  <a:lnTo>
                    <a:pt x="11642" y="11"/>
                  </a:lnTo>
                  <a:lnTo>
                    <a:pt x="11636" y="5"/>
                  </a:lnTo>
                  <a:lnTo>
                    <a:pt x="11642" y="0"/>
                  </a:lnTo>
                  <a:lnTo>
                    <a:pt x="11781" y="0"/>
                  </a:lnTo>
                  <a:lnTo>
                    <a:pt x="11787" y="5"/>
                  </a:lnTo>
                  <a:lnTo>
                    <a:pt x="11781" y="11"/>
                  </a:lnTo>
                  <a:close/>
                  <a:moveTo>
                    <a:pt x="12060" y="11"/>
                  </a:moveTo>
                  <a:lnTo>
                    <a:pt x="11921" y="11"/>
                  </a:lnTo>
                  <a:lnTo>
                    <a:pt x="11915" y="5"/>
                  </a:lnTo>
                  <a:lnTo>
                    <a:pt x="11921" y="0"/>
                  </a:lnTo>
                  <a:lnTo>
                    <a:pt x="12060" y="0"/>
                  </a:lnTo>
                  <a:lnTo>
                    <a:pt x="12065" y="5"/>
                  </a:lnTo>
                  <a:lnTo>
                    <a:pt x="12060" y="11"/>
                  </a:lnTo>
                  <a:close/>
                  <a:moveTo>
                    <a:pt x="12337" y="11"/>
                  </a:moveTo>
                  <a:lnTo>
                    <a:pt x="12199" y="11"/>
                  </a:lnTo>
                  <a:lnTo>
                    <a:pt x="12193" y="5"/>
                  </a:lnTo>
                  <a:lnTo>
                    <a:pt x="12199" y="0"/>
                  </a:lnTo>
                  <a:lnTo>
                    <a:pt x="12337" y="0"/>
                  </a:lnTo>
                  <a:lnTo>
                    <a:pt x="12343" y="5"/>
                  </a:lnTo>
                  <a:lnTo>
                    <a:pt x="12337" y="11"/>
                  </a:lnTo>
                  <a:close/>
                  <a:moveTo>
                    <a:pt x="12616" y="11"/>
                  </a:moveTo>
                  <a:lnTo>
                    <a:pt x="12476" y="11"/>
                  </a:lnTo>
                  <a:lnTo>
                    <a:pt x="12470" y="5"/>
                  </a:lnTo>
                  <a:lnTo>
                    <a:pt x="12476" y="0"/>
                  </a:lnTo>
                  <a:lnTo>
                    <a:pt x="12616" y="0"/>
                  </a:lnTo>
                  <a:lnTo>
                    <a:pt x="12622" y="5"/>
                  </a:lnTo>
                  <a:lnTo>
                    <a:pt x="12616" y="11"/>
                  </a:lnTo>
                  <a:close/>
                  <a:moveTo>
                    <a:pt x="12894" y="11"/>
                  </a:moveTo>
                  <a:lnTo>
                    <a:pt x="12755" y="11"/>
                  </a:lnTo>
                  <a:lnTo>
                    <a:pt x="12749" y="5"/>
                  </a:lnTo>
                  <a:lnTo>
                    <a:pt x="12755" y="0"/>
                  </a:lnTo>
                  <a:lnTo>
                    <a:pt x="12894" y="0"/>
                  </a:lnTo>
                  <a:lnTo>
                    <a:pt x="12899" y="5"/>
                  </a:lnTo>
                  <a:lnTo>
                    <a:pt x="12894" y="11"/>
                  </a:lnTo>
                  <a:close/>
                  <a:moveTo>
                    <a:pt x="13171" y="11"/>
                  </a:moveTo>
                  <a:lnTo>
                    <a:pt x="13032" y="11"/>
                  </a:lnTo>
                  <a:lnTo>
                    <a:pt x="13027" y="5"/>
                  </a:lnTo>
                  <a:lnTo>
                    <a:pt x="13032" y="0"/>
                  </a:lnTo>
                  <a:lnTo>
                    <a:pt x="13171" y="0"/>
                  </a:lnTo>
                  <a:lnTo>
                    <a:pt x="13178" y="5"/>
                  </a:lnTo>
                  <a:lnTo>
                    <a:pt x="13171" y="11"/>
                  </a:lnTo>
                  <a:close/>
                  <a:moveTo>
                    <a:pt x="13450" y="11"/>
                  </a:moveTo>
                  <a:lnTo>
                    <a:pt x="13311" y="11"/>
                  </a:lnTo>
                  <a:lnTo>
                    <a:pt x="13306" y="5"/>
                  </a:lnTo>
                  <a:lnTo>
                    <a:pt x="13311" y="0"/>
                  </a:lnTo>
                  <a:lnTo>
                    <a:pt x="13450" y="0"/>
                  </a:lnTo>
                  <a:lnTo>
                    <a:pt x="13456" y="5"/>
                  </a:lnTo>
                  <a:lnTo>
                    <a:pt x="13450" y="11"/>
                  </a:lnTo>
                  <a:close/>
                  <a:moveTo>
                    <a:pt x="13728" y="11"/>
                  </a:moveTo>
                  <a:lnTo>
                    <a:pt x="13589" y="11"/>
                  </a:lnTo>
                  <a:lnTo>
                    <a:pt x="13583" y="5"/>
                  </a:lnTo>
                  <a:lnTo>
                    <a:pt x="13589" y="0"/>
                  </a:lnTo>
                  <a:lnTo>
                    <a:pt x="13728" y="0"/>
                  </a:lnTo>
                  <a:lnTo>
                    <a:pt x="13733" y="5"/>
                  </a:lnTo>
                  <a:lnTo>
                    <a:pt x="13728" y="11"/>
                  </a:lnTo>
                  <a:close/>
                  <a:moveTo>
                    <a:pt x="14006" y="11"/>
                  </a:moveTo>
                  <a:lnTo>
                    <a:pt x="13868" y="11"/>
                  </a:lnTo>
                  <a:lnTo>
                    <a:pt x="13861" y="5"/>
                  </a:lnTo>
                  <a:lnTo>
                    <a:pt x="13868" y="0"/>
                  </a:lnTo>
                  <a:lnTo>
                    <a:pt x="14006" y="0"/>
                  </a:lnTo>
                  <a:lnTo>
                    <a:pt x="14012" y="5"/>
                  </a:lnTo>
                  <a:lnTo>
                    <a:pt x="14006" y="11"/>
                  </a:lnTo>
                  <a:close/>
                  <a:moveTo>
                    <a:pt x="14284" y="11"/>
                  </a:moveTo>
                  <a:lnTo>
                    <a:pt x="14145" y="11"/>
                  </a:lnTo>
                  <a:lnTo>
                    <a:pt x="14139" y="5"/>
                  </a:lnTo>
                  <a:lnTo>
                    <a:pt x="14145" y="0"/>
                  </a:lnTo>
                  <a:lnTo>
                    <a:pt x="14284" y="0"/>
                  </a:lnTo>
                  <a:lnTo>
                    <a:pt x="14290" y="5"/>
                  </a:lnTo>
                  <a:lnTo>
                    <a:pt x="14284" y="11"/>
                  </a:lnTo>
                  <a:close/>
                  <a:moveTo>
                    <a:pt x="14563" y="11"/>
                  </a:moveTo>
                  <a:lnTo>
                    <a:pt x="14423" y="11"/>
                  </a:lnTo>
                  <a:lnTo>
                    <a:pt x="14417" y="5"/>
                  </a:lnTo>
                  <a:lnTo>
                    <a:pt x="14423" y="0"/>
                  </a:lnTo>
                  <a:lnTo>
                    <a:pt x="14563" y="0"/>
                  </a:lnTo>
                  <a:lnTo>
                    <a:pt x="14568" y="5"/>
                  </a:lnTo>
                  <a:lnTo>
                    <a:pt x="14563" y="11"/>
                  </a:lnTo>
                  <a:close/>
                  <a:moveTo>
                    <a:pt x="14840" y="11"/>
                  </a:moveTo>
                  <a:lnTo>
                    <a:pt x="14702" y="11"/>
                  </a:lnTo>
                  <a:lnTo>
                    <a:pt x="14696" y="5"/>
                  </a:lnTo>
                  <a:lnTo>
                    <a:pt x="14702" y="0"/>
                  </a:lnTo>
                  <a:lnTo>
                    <a:pt x="14840" y="0"/>
                  </a:lnTo>
                  <a:lnTo>
                    <a:pt x="14846" y="5"/>
                  </a:lnTo>
                  <a:lnTo>
                    <a:pt x="14840" y="11"/>
                  </a:lnTo>
                  <a:close/>
                  <a:moveTo>
                    <a:pt x="15118" y="11"/>
                  </a:moveTo>
                  <a:lnTo>
                    <a:pt x="14979" y="11"/>
                  </a:lnTo>
                  <a:lnTo>
                    <a:pt x="14973" y="5"/>
                  </a:lnTo>
                  <a:lnTo>
                    <a:pt x="14979" y="0"/>
                  </a:lnTo>
                  <a:lnTo>
                    <a:pt x="15118" y="0"/>
                  </a:lnTo>
                  <a:lnTo>
                    <a:pt x="15124" y="5"/>
                  </a:lnTo>
                  <a:lnTo>
                    <a:pt x="15118" y="11"/>
                  </a:lnTo>
                  <a:close/>
                  <a:moveTo>
                    <a:pt x="15397" y="11"/>
                  </a:moveTo>
                  <a:lnTo>
                    <a:pt x="15258" y="11"/>
                  </a:lnTo>
                  <a:lnTo>
                    <a:pt x="15252" y="5"/>
                  </a:lnTo>
                  <a:lnTo>
                    <a:pt x="15258" y="0"/>
                  </a:lnTo>
                  <a:lnTo>
                    <a:pt x="15397" y="0"/>
                  </a:lnTo>
                  <a:lnTo>
                    <a:pt x="15402" y="5"/>
                  </a:lnTo>
                  <a:lnTo>
                    <a:pt x="15397" y="11"/>
                  </a:lnTo>
                  <a:close/>
                  <a:moveTo>
                    <a:pt x="15674" y="11"/>
                  </a:moveTo>
                  <a:lnTo>
                    <a:pt x="15536" y="11"/>
                  </a:lnTo>
                  <a:lnTo>
                    <a:pt x="15530" y="5"/>
                  </a:lnTo>
                  <a:lnTo>
                    <a:pt x="15536" y="0"/>
                  </a:lnTo>
                  <a:lnTo>
                    <a:pt x="15674" y="0"/>
                  </a:lnTo>
                  <a:lnTo>
                    <a:pt x="15680" y="5"/>
                  </a:lnTo>
                  <a:lnTo>
                    <a:pt x="15674" y="11"/>
                  </a:lnTo>
                  <a:close/>
                  <a:moveTo>
                    <a:pt x="15953" y="11"/>
                  </a:moveTo>
                  <a:lnTo>
                    <a:pt x="15813" y="11"/>
                  </a:lnTo>
                  <a:lnTo>
                    <a:pt x="15807" y="5"/>
                  </a:lnTo>
                  <a:lnTo>
                    <a:pt x="15813" y="0"/>
                  </a:lnTo>
                  <a:lnTo>
                    <a:pt x="15953" y="0"/>
                  </a:lnTo>
                  <a:lnTo>
                    <a:pt x="15959" y="5"/>
                  </a:lnTo>
                  <a:lnTo>
                    <a:pt x="15953" y="11"/>
                  </a:lnTo>
                  <a:close/>
                  <a:moveTo>
                    <a:pt x="16231" y="11"/>
                  </a:moveTo>
                  <a:lnTo>
                    <a:pt x="16092" y="11"/>
                  </a:lnTo>
                  <a:lnTo>
                    <a:pt x="16086" y="5"/>
                  </a:lnTo>
                  <a:lnTo>
                    <a:pt x="16092" y="0"/>
                  </a:lnTo>
                  <a:lnTo>
                    <a:pt x="16231" y="0"/>
                  </a:lnTo>
                  <a:lnTo>
                    <a:pt x="16236" y="5"/>
                  </a:lnTo>
                  <a:lnTo>
                    <a:pt x="16231" y="11"/>
                  </a:lnTo>
                  <a:close/>
                  <a:moveTo>
                    <a:pt x="16509" y="11"/>
                  </a:moveTo>
                  <a:lnTo>
                    <a:pt x="16369" y="11"/>
                  </a:lnTo>
                  <a:lnTo>
                    <a:pt x="16364" y="5"/>
                  </a:lnTo>
                  <a:lnTo>
                    <a:pt x="16369" y="0"/>
                  </a:lnTo>
                  <a:lnTo>
                    <a:pt x="16509" y="0"/>
                  </a:lnTo>
                  <a:lnTo>
                    <a:pt x="16515" y="5"/>
                  </a:lnTo>
                  <a:lnTo>
                    <a:pt x="16509" y="11"/>
                  </a:lnTo>
                  <a:close/>
                  <a:moveTo>
                    <a:pt x="16787" y="11"/>
                  </a:moveTo>
                  <a:lnTo>
                    <a:pt x="16648" y="11"/>
                  </a:lnTo>
                  <a:lnTo>
                    <a:pt x="16642" y="5"/>
                  </a:lnTo>
                  <a:lnTo>
                    <a:pt x="16648" y="0"/>
                  </a:lnTo>
                  <a:lnTo>
                    <a:pt x="16787" y="0"/>
                  </a:lnTo>
                  <a:lnTo>
                    <a:pt x="16793" y="5"/>
                  </a:lnTo>
                  <a:lnTo>
                    <a:pt x="16787" y="11"/>
                  </a:lnTo>
                  <a:close/>
                  <a:moveTo>
                    <a:pt x="17065" y="11"/>
                  </a:moveTo>
                  <a:lnTo>
                    <a:pt x="16926" y="11"/>
                  </a:lnTo>
                  <a:lnTo>
                    <a:pt x="16920" y="5"/>
                  </a:lnTo>
                  <a:lnTo>
                    <a:pt x="16926" y="0"/>
                  </a:lnTo>
                  <a:lnTo>
                    <a:pt x="17065" y="0"/>
                  </a:lnTo>
                  <a:lnTo>
                    <a:pt x="17070" y="5"/>
                  </a:lnTo>
                  <a:lnTo>
                    <a:pt x="17065" y="11"/>
                  </a:lnTo>
                  <a:close/>
                  <a:moveTo>
                    <a:pt x="17343" y="11"/>
                  </a:moveTo>
                  <a:lnTo>
                    <a:pt x="17205" y="11"/>
                  </a:lnTo>
                  <a:lnTo>
                    <a:pt x="17199" y="5"/>
                  </a:lnTo>
                  <a:lnTo>
                    <a:pt x="17205" y="0"/>
                  </a:lnTo>
                  <a:lnTo>
                    <a:pt x="17343" y="0"/>
                  </a:lnTo>
                  <a:lnTo>
                    <a:pt x="17349" y="5"/>
                  </a:lnTo>
                  <a:lnTo>
                    <a:pt x="17343" y="11"/>
                  </a:lnTo>
                  <a:close/>
                  <a:moveTo>
                    <a:pt x="17621" y="11"/>
                  </a:moveTo>
                  <a:lnTo>
                    <a:pt x="17482" y="11"/>
                  </a:lnTo>
                  <a:lnTo>
                    <a:pt x="17476" y="5"/>
                  </a:lnTo>
                  <a:lnTo>
                    <a:pt x="17482" y="0"/>
                  </a:lnTo>
                  <a:lnTo>
                    <a:pt x="17621" y="0"/>
                  </a:lnTo>
                  <a:lnTo>
                    <a:pt x="17627" y="5"/>
                  </a:lnTo>
                  <a:lnTo>
                    <a:pt x="17621" y="11"/>
                  </a:lnTo>
                  <a:close/>
                  <a:moveTo>
                    <a:pt x="17900" y="11"/>
                  </a:moveTo>
                  <a:lnTo>
                    <a:pt x="17760" y="11"/>
                  </a:lnTo>
                  <a:lnTo>
                    <a:pt x="17754" y="5"/>
                  </a:lnTo>
                  <a:lnTo>
                    <a:pt x="17760" y="0"/>
                  </a:lnTo>
                  <a:lnTo>
                    <a:pt x="17900" y="0"/>
                  </a:lnTo>
                  <a:lnTo>
                    <a:pt x="17905" y="5"/>
                  </a:lnTo>
                  <a:lnTo>
                    <a:pt x="17900" y="11"/>
                  </a:lnTo>
                  <a:close/>
                  <a:moveTo>
                    <a:pt x="18177" y="11"/>
                  </a:moveTo>
                  <a:lnTo>
                    <a:pt x="18039" y="11"/>
                  </a:lnTo>
                  <a:lnTo>
                    <a:pt x="18033" y="5"/>
                  </a:lnTo>
                  <a:lnTo>
                    <a:pt x="18039" y="0"/>
                  </a:lnTo>
                  <a:lnTo>
                    <a:pt x="18177" y="0"/>
                  </a:lnTo>
                  <a:lnTo>
                    <a:pt x="18183" y="5"/>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6" name="Freeform 64">
              <a:extLst>
                <a:ext uri="{FF2B5EF4-FFF2-40B4-BE49-F238E27FC236}">
                  <a16:creationId xmlns:a16="http://schemas.microsoft.com/office/drawing/2014/main" id="{AAEAE4AA-EDE2-489C-ADD8-9BE8D71D421D}"/>
                </a:ext>
              </a:extLst>
            </p:cNvPr>
            <p:cNvSpPr>
              <a:spLocks noEditPoints="1"/>
            </p:cNvSpPr>
            <p:nvPr userDrawn="1"/>
          </p:nvSpPr>
          <p:spPr bwMode="auto">
            <a:xfrm>
              <a:off x="-3615" y="4945762"/>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7" name="Freeform 65">
              <a:extLst>
                <a:ext uri="{FF2B5EF4-FFF2-40B4-BE49-F238E27FC236}">
                  <a16:creationId xmlns:a16="http://schemas.microsoft.com/office/drawing/2014/main" id="{9E98E164-6478-41D7-8D53-63DA43B231D9}"/>
                </a:ext>
              </a:extLst>
            </p:cNvPr>
            <p:cNvSpPr>
              <a:spLocks noEditPoints="1"/>
            </p:cNvSpPr>
            <p:nvPr userDrawn="1"/>
          </p:nvSpPr>
          <p:spPr bwMode="auto">
            <a:xfrm>
              <a:off x="-3615" y="3433652"/>
              <a:ext cx="12199229" cy="9305"/>
            </a:xfrm>
            <a:custGeom>
              <a:avLst/>
              <a:gdLst>
                <a:gd name="T0" fmla="*/ 0 w 18354"/>
                <a:gd name="T1" fmla="*/ 0 h 12"/>
                <a:gd name="T2" fmla="*/ 241 w 18354"/>
                <a:gd name="T3" fmla="*/ 0 h 12"/>
                <a:gd name="T4" fmla="*/ 657 w 18354"/>
                <a:gd name="T5" fmla="*/ 0 h 12"/>
                <a:gd name="T6" fmla="*/ 942 w 18354"/>
                <a:gd name="T7" fmla="*/ 6 h 12"/>
                <a:gd name="T8" fmla="*/ 1214 w 18354"/>
                <a:gd name="T9" fmla="*/ 12 h 12"/>
                <a:gd name="T10" fmla="*/ 1770 w 18354"/>
                <a:gd name="T11" fmla="*/ 12 h 12"/>
                <a:gd name="T12" fmla="*/ 1909 w 18354"/>
                <a:gd name="T13" fmla="*/ 12 h 12"/>
                <a:gd name="T14" fmla="*/ 2182 w 18354"/>
                <a:gd name="T15" fmla="*/ 6 h 12"/>
                <a:gd name="T16" fmla="*/ 2465 w 18354"/>
                <a:gd name="T17" fmla="*/ 0 h 12"/>
                <a:gd name="T18" fmla="*/ 2883 w 18354"/>
                <a:gd name="T19" fmla="*/ 0 h 12"/>
                <a:gd name="T20" fmla="*/ 3166 w 18354"/>
                <a:gd name="T21" fmla="*/ 6 h 12"/>
                <a:gd name="T22" fmla="*/ 3439 w 18354"/>
                <a:gd name="T23" fmla="*/ 12 h 12"/>
                <a:gd name="T24" fmla="*/ 3994 w 18354"/>
                <a:gd name="T25" fmla="*/ 12 h 12"/>
                <a:gd name="T26" fmla="*/ 4134 w 18354"/>
                <a:gd name="T27" fmla="*/ 12 h 12"/>
                <a:gd name="T28" fmla="*/ 4406 w 18354"/>
                <a:gd name="T29" fmla="*/ 6 h 12"/>
                <a:gd name="T30" fmla="*/ 4691 w 18354"/>
                <a:gd name="T31" fmla="*/ 0 h 12"/>
                <a:gd name="T32" fmla="*/ 5107 w 18354"/>
                <a:gd name="T33" fmla="*/ 0 h 12"/>
                <a:gd name="T34" fmla="*/ 5391 w 18354"/>
                <a:gd name="T35" fmla="*/ 6 h 12"/>
                <a:gd name="T36" fmla="*/ 5663 w 18354"/>
                <a:gd name="T37" fmla="*/ 12 h 12"/>
                <a:gd name="T38" fmla="*/ 6220 w 18354"/>
                <a:gd name="T39" fmla="*/ 12 h 12"/>
                <a:gd name="T40" fmla="*/ 6359 w 18354"/>
                <a:gd name="T41" fmla="*/ 12 h 12"/>
                <a:gd name="T42" fmla="*/ 6630 w 18354"/>
                <a:gd name="T43" fmla="*/ 6 h 12"/>
                <a:gd name="T44" fmla="*/ 6915 w 18354"/>
                <a:gd name="T45" fmla="*/ 0 h 12"/>
                <a:gd name="T46" fmla="*/ 7332 w 18354"/>
                <a:gd name="T47" fmla="*/ 0 h 12"/>
                <a:gd name="T48" fmla="*/ 7616 w 18354"/>
                <a:gd name="T49" fmla="*/ 6 h 12"/>
                <a:gd name="T50" fmla="*/ 7888 w 18354"/>
                <a:gd name="T51" fmla="*/ 12 h 12"/>
                <a:gd name="T52" fmla="*/ 8444 w 18354"/>
                <a:gd name="T53" fmla="*/ 12 h 12"/>
                <a:gd name="T54" fmla="*/ 8583 w 18354"/>
                <a:gd name="T55" fmla="*/ 12 h 12"/>
                <a:gd name="T56" fmla="*/ 8856 w 18354"/>
                <a:gd name="T57" fmla="*/ 6 h 12"/>
                <a:gd name="T58" fmla="*/ 9139 w 18354"/>
                <a:gd name="T59" fmla="*/ 0 h 12"/>
                <a:gd name="T60" fmla="*/ 9557 w 18354"/>
                <a:gd name="T61" fmla="*/ 0 h 12"/>
                <a:gd name="T62" fmla="*/ 9840 w 18354"/>
                <a:gd name="T63" fmla="*/ 6 h 12"/>
                <a:gd name="T64" fmla="*/ 10113 w 18354"/>
                <a:gd name="T65" fmla="*/ 12 h 12"/>
                <a:gd name="T66" fmla="*/ 10669 w 18354"/>
                <a:gd name="T67" fmla="*/ 12 h 12"/>
                <a:gd name="T68" fmla="*/ 10808 w 18354"/>
                <a:gd name="T69" fmla="*/ 12 h 12"/>
                <a:gd name="T70" fmla="*/ 11080 w 18354"/>
                <a:gd name="T71" fmla="*/ 6 h 12"/>
                <a:gd name="T72" fmla="*/ 11365 w 18354"/>
                <a:gd name="T73" fmla="*/ 0 h 12"/>
                <a:gd name="T74" fmla="*/ 11781 w 18354"/>
                <a:gd name="T75" fmla="*/ 0 h 12"/>
                <a:gd name="T76" fmla="*/ 12065 w 18354"/>
                <a:gd name="T77" fmla="*/ 6 h 12"/>
                <a:gd name="T78" fmla="*/ 12337 w 18354"/>
                <a:gd name="T79" fmla="*/ 12 h 12"/>
                <a:gd name="T80" fmla="*/ 12894 w 18354"/>
                <a:gd name="T81" fmla="*/ 12 h 12"/>
                <a:gd name="T82" fmla="*/ 13032 w 18354"/>
                <a:gd name="T83" fmla="*/ 12 h 12"/>
                <a:gd name="T84" fmla="*/ 13306 w 18354"/>
                <a:gd name="T85" fmla="*/ 6 h 12"/>
                <a:gd name="T86" fmla="*/ 13589 w 18354"/>
                <a:gd name="T87" fmla="*/ 0 h 12"/>
                <a:gd name="T88" fmla="*/ 14006 w 18354"/>
                <a:gd name="T89" fmla="*/ 0 h 12"/>
                <a:gd name="T90" fmla="*/ 14290 w 18354"/>
                <a:gd name="T91" fmla="*/ 6 h 12"/>
                <a:gd name="T92" fmla="*/ 14563 w 18354"/>
                <a:gd name="T93" fmla="*/ 12 h 12"/>
                <a:gd name="T94" fmla="*/ 15118 w 18354"/>
                <a:gd name="T95" fmla="*/ 12 h 12"/>
                <a:gd name="T96" fmla="*/ 15258 w 18354"/>
                <a:gd name="T97" fmla="*/ 12 h 12"/>
                <a:gd name="T98" fmla="*/ 15530 w 18354"/>
                <a:gd name="T99" fmla="*/ 6 h 12"/>
                <a:gd name="T100" fmla="*/ 15813 w 18354"/>
                <a:gd name="T101" fmla="*/ 0 h 12"/>
                <a:gd name="T102" fmla="*/ 16231 w 18354"/>
                <a:gd name="T103" fmla="*/ 0 h 12"/>
                <a:gd name="T104" fmla="*/ 16515 w 18354"/>
                <a:gd name="T105" fmla="*/ 6 h 12"/>
                <a:gd name="T106" fmla="*/ 16787 w 18354"/>
                <a:gd name="T107" fmla="*/ 12 h 12"/>
                <a:gd name="T108" fmla="*/ 17343 w 18354"/>
                <a:gd name="T109" fmla="*/ 12 h 12"/>
                <a:gd name="T110" fmla="*/ 17482 w 18354"/>
                <a:gd name="T111" fmla="*/ 12 h 12"/>
                <a:gd name="T112" fmla="*/ 17754 w 18354"/>
                <a:gd name="T113" fmla="*/ 6 h 12"/>
                <a:gd name="T114" fmla="*/ 18039 w 18354"/>
                <a:gd name="T11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2">
                  <a:moveTo>
                    <a:pt x="18354" y="0"/>
                  </a:moveTo>
                  <a:lnTo>
                    <a:pt x="18316" y="0"/>
                  </a:lnTo>
                  <a:lnTo>
                    <a:pt x="18310" y="6"/>
                  </a:lnTo>
                  <a:lnTo>
                    <a:pt x="18316" y="12"/>
                  </a:lnTo>
                  <a:lnTo>
                    <a:pt x="18354" y="12"/>
                  </a:lnTo>
                  <a:lnTo>
                    <a:pt x="18354" y="0"/>
                  </a:lnTo>
                  <a:close/>
                  <a:moveTo>
                    <a:pt x="0" y="12"/>
                  </a:moveTo>
                  <a:lnTo>
                    <a:pt x="0" y="0"/>
                  </a:lnTo>
                  <a:lnTo>
                    <a:pt x="102" y="0"/>
                  </a:lnTo>
                  <a:lnTo>
                    <a:pt x="108" y="6"/>
                  </a:lnTo>
                  <a:lnTo>
                    <a:pt x="102" y="12"/>
                  </a:lnTo>
                  <a:lnTo>
                    <a:pt x="0" y="12"/>
                  </a:lnTo>
                  <a:close/>
                  <a:moveTo>
                    <a:pt x="380" y="12"/>
                  </a:moveTo>
                  <a:lnTo>
                    <a:pt x="241" y="12"/>
                  </a:lnTo>
                  <a:lnTo>
                    <a:pt x="235" y="6"/>
                  </a:lnTo>
                  <a:lnTo>
                    <a:pt x="241" y="0"/>
                  </a:lnTo>
                  <a:lnTo>
                    <a:pt x="380" y="0"/>
                  </a:lnTo>
                  <a:lnTo>
                    <a:pt x="385" y="6"/>
                  </a:lnTo>
                  <a:lnTo>
                    <a:pt x="380" y="12"/>
                  </a:lnTo>
                  <a:close/>
                  <a:moveTo>
                    <a:pt x="657" y="12"/>
                  </a:moveTo>
                  <a:lnTo>
                    <a:pt x="519" y="12"/>
                  </a:lnTo>
                  <a:lnTo>
                    <a:pt x="513" y="6"/>
                  </a:lnTo>
                  <a:lnTo>
                    <a:pt x="519" y="0"/>
                  </a:lnTo>
                  <a:lnTo>
                    <a:pt x="657" y="0"/>
                  </a:lnTo>
                  <a:lnTo>
                    <a:pt x="663" y="6"/>
                  </a:lnTo>
                  <a:lnTo>
                    <a:pt x="657" y="12"/>
                  </a:lnTo>
                  <a:close/>
                  <a:moveTo>
                    <a:pt x="936" y="12"/>
                  </a:moveTo>
                  <a:lnTo>
                    <a:pt x="797" y="12"/>
                  </a:lnTo>
                  <a:lnTo>
                    <a:pt x="792" y="6"/>
                  </a:lnTo>
                  <a:lnTo>
                    <a:pt x="797" y="0"/>
                  </a:lnTo>
                  <a:lnTo>
                    <a:pt x="936" y="0"/>
                  </a:lnTo>
                  <a:lnTo>
                    <a:pt x="942" y="6"/>
                  </a:lnTo>
                  <a:lnTo>
                    <a:pt x="936" y="12"/>
                  </a:lnTo>
                  <a:close/>
                  <a:moveTo>
                    <a:pt x="1214" y="12"/>
                  </a:moveTo>
                  <a:lnTo>
                    <a:pt x="1075" y="12"/>
                  </a:lnTo>
                  <a:lnTo>
                    <a:pt x="1069" y="6"/>
                  </a:lnTo>
                  <a:lnTo>
                    <a:pt x="1075" y="0"/>
                  </a:lnTo>
                  <a:lnTo>
                    <a:pt x="1214" y="0"/>
                  </a:lnTo>
                  <a:lnTo>
                    <a:pt x="1219" y="6"/>
                  </a:lnTo>
                  <a:lnTo>
                    <a:pt x="1214" y="12"/>
                  </a:lnTo>
                  <a:close/>
                  <a:moveTo>
                    <a:pt x="1492" y="12"/>
                  </a:moveTo>
                  <a:lnTo>
                    <a:pt x="1352" y="12"/>
                  </a:lnTo>
                  <a:lnTo>
                    <a:pt x="1347" y="6"/>
                  </a:lnTo>
                  <a:lnTo>
                    <a:pt x="1352" y="0"/>
                  </a:lnTo>
                  <a:lnTo>
                    <a:pt x="1492" y="0"/>
                  </a:lnTo>
                  <a:lnTo>
                    <a:pt x="1498" y="6"/>
                  </a:lnTo>
                  <a:lnTo>
                    <a:pt x="1492" y="12"/>
                  </a:lnTo>
                  <a:close/>
                  <a:moveTo>
                    <a:pt x="1770" y="12"/>
                  </a:moveTo>
                  <a:lnTo>
                    <a:pt x="1631" y="12"/>
                  </a:lnTo>
                  <a:lnTo>
                    <a:pt x="1625" y="6"/>
                  </a:lnTo>
                  <a:lnTo>
                    <a:pt x="1631" y="0"/>
                  </a:lnTo>
                  <a:lnTo>
                    <a:pt x="1770" y="0"/>
                  </a:lnTo>
                  <a:lnTo>
                    <a:pt x="1776" y="6"/>
                  </a:lnTo>
                  <a:lnTo>
                    <a:pt x="1770" y="12"/>
                  </a:lnTo>
                  <a:close/>
                  <a:moveTo>
                    <a:pt x="2048" y="12"/>
                  </a:moveTo>
                  <a:lnTo>
                    <a:pt x="1909" y="12"/>
                  </a:lnTo>
                  <a:lnTo>
                    <a:pt x="1903" y="6"/>
                  </a:lnTo>
                  <a:lnTo>
                    <a:pt x="1909" y="0"/>
                  </a:lnTo>
                  <a:lnTo>
                    <a:pt x="2048" y="0"/>
                  </a:lnTo>
                  <a:lnTo>
                    <a:pt x="2055" y="6"/>
                  </a:lnTo>
                  <a:lnTo>
                    <a:pt x="2048" y="12"/>
                  </a:lnTo>
                  <a:close/>
                  <a:moveTo>
                    <a:pt x="2326" y="12"/>
                  </a:moveTo>
                  <a:lnTo>
                    <a:pt x="2188" y="12"/>
                  </a:lnTo>
                  <a:lnTo>
                    <a:pt x="2182" y="6"/>
                  </a:lnTo>
                  <a:lnTo>
                    <a:pt x="2188" y="0"/>
                  </a:lnTo>
                  <a:lnTo>
                    <a:pt x="2326" y="0"/>
                  </a:lnTo>
                  <a:lnTo>
                    <a:pt x="2332" y="6"/>
                  </a:lnTo>
                  <a:lnTo>
                    <a:pt x="2326" y="12"/>
                  </a:lnTo>
                  <a:close/>
                  <a:moveTo>
                    <a:pt x="2604" y="12"/>
                  </a:moveTo>
                  <a:lnTo>
                    <a:pt x="2465" y="12"/>
                  </a:lnTo>
                  <a:lnTo>
                    <a:pt x="2459" y="6"/>
                  </a:lnTo>
                  <a:lnTo>
                    <a:pt x="2465" y="0"/>
                  </a:lnTo>
                  <a:lnTo>
                    <a:pt x="2604" y="0"/>
                  </a:lnTo>
                  <a:lnTo>
                    <a:pt x="2610" y="6"/>
                  </a:lnTo>
                  <a:lnTo>
                    <a:pt x="2604" y="12"/>
                  </a:lnTo>
                  <a:close/>
                  <a:moveTo>
                    <a:pt x="2883" y="12"/>
                  </a:moveTo>
                  <a:lnTo>
                    <a:pt x="2744" y="12"/>
                  </a:lnTo>
                  <a:lnTo>
                    <a:pt x="2738" y="6"/>
                  </a:lnTo>
                  <a:lnTo>
                    <a:pt x="2744" y="0"/>
                  </a:lnTo>
                  <a:lnTo>
                    <a:pt x="2883" y="0"/>
                  </a:lnTo>
                  <a:lnTo>
                    <a:pt x="2888" y="6"/>
                  </a:lnTo>
                  <a:lnTo>
                    <a:pt x="2883" y="12"/>
                  </a:lnTo>
                  <a:close/>
                  <a:moveTo>
                    <a:pt x="3160" y="12"/>
                  </a:moveTo>
                  <a:lnTo>
                    <a:pt x="3022" y="12"/>
                  </a:lnTo>
                  <a:lnTo>
                    <a:pt x="3016" y="6"/>
                  </a:lnTo>
                  <a:lnTo>
                    <a:pt x="3022" y="0"/>
                  </a:lnTo>
                  <a:lnTo>
                    <a:pt x="3160" y="0"/>
                  </a:lnTo>
                  <a:lnTo>
                    <a:pt x="3166" y="6"/>
                  </a:lnTo>
                  <a:lnTo>
                    <a:pt x="3160" y="12"/>
                  </a:lnTo>
                  <a:close/>
                  <a:moveTo>
                    <a:pt x="3439" y="12"/>
                  </a:moveTo>
                  <a:lnTo>
                    <a:pt x="3299" y="12"/>
                  </a:lnTo>
                  <a:lnTo>
                    <a:pt x="3293" y="6"/>
                  </a:lnTo>
                  <a:lnTo>
                    <a:pt x="3299" y="0"/>
                  </a:lnTo>
                  <a:lnTo>
                    <a:pt x="3439" y="0"/>
                  </a:lnTo>
                  <a:lnTo>
                    <a:pt x="3445" y="6"/>
                  </a:lnTo>
                  <a:lnTo>
                    <a:pt x="3439" y="12"/>
                  </a:lnTo>
                  <a:close/>
                  <a:moveTo>
                    <a:pt x="3717" y="12"/>
                  </a:moveTo>
                  <a:lnTo>
                    <a:pt x="3578" y="12"/>
                  </a:lnTo>
                  <a:lnTo>
                    <a:pt x="3572" y="6"/>
                  </a:lnTo>
                  <a:lnTo>
                    <a:pt x="3578" y="0"/>
                  </a:lnTo>
                  <a:lnTo>
                    <a:pt x="3717" y="0"/>
                  </a:lnTo>
                  <a:lnTo>
                    <a:pt x="3722" y="6"/>
                  </a:lnTo>
                  <a:lnTo>
                    <a:pt x="3717" y="12"/>
                  </a:lnTo>
                  <a:close/>
                  <a:moveTo>
                    <a:pt x="3994" y="12"/>
                  </a:moveTo>
                  <a:lnTo>
                    <a:pt x="3855" y="12"/>
                  </a:lnTo>
                  <a:lnTo>
                    <a:pt x="3850" y="6"/>
                  </a:lnTo>
                  <a:lnTo>
                    <a:pt x="3855" y="0"/>
                  </a:lnTo>
                  <a:lnTo>
                    <a:pt x="3994" y="0"/>
                  </a:lnTo>
                  <a:lnTo>
                    <a:pt x="4001" y="6"/>
                  </a:lnTo>
                  <a:lnTo>
                    <a:pt x="3994" y="12"/>
                  </a:lnTo>
                  <a:close/>
                  <a:moveTo>
                    <a:pt x="4273" y="12"/>
                  </a:moveTo>
                  <a:lnTo>
                    <a:pt x="4134" y="12"/>
                  </a:lnTo>
                  <a:lnTo>
                    <a:pt x="4129" y="6"/>
                  </a:lnTo>
                  <a:lnTo>
                    <a:pt x="4134" y="0"/>
                  </a:lnTo>
                  <a:lnTo>
                    <a:pt x="4273" y="0"/>
                  </a:lnTo>
                  <a:lnTo>
                    <a:pt x="4279" y="6"/>
                  </a:lnTo>
                  <a:lnTo>
                    <a:pt x="4273" y="12"/>
                  </a:lnTo>
                  <a:close/>
                  <a:moveTo>
                    <a:pt x="4551" y="12"/>
                  </a:moveTo>
                  <a:lnTo>
                    <a:pt x="4412" y="12"/>
                  </a:lnTo>
                  <a:lnTo>
                    <a:pt x="4406" y="6"/>
                  </a:lnTo>
                  <a:lnTo>
                    <a:pt x="4412" y="0"/>
                  </a:lnTo>
                  <a:lnTo>
                    <a:pt x="4551" y="0"/>
                  </a:lnTo>
                  <a:lnTo>
                    <a:pt x="4556" y="6"/>
                  </a:lnTo>
                  <a:lnTo>
                    <a:pt x="4551" y="12"/>
                  </a:lnTo>
                  <a:close/>
                  <a:moveTo>
                    <a:pt x="4829" y="12"/>
                  </a:moveTo>
                  <a:lnTo>
                    <a:pt x="4691" y="12"/>
                  </a:lnTo>
                  <a:lnTo>
                    <a:pt x="4684" y="6"/>
                  </a:lnTo>
                  <a:lnTo>
                    <a:pt x="4691" y="0"/>
                  </a:lnTo>
                  <a:lnTo>
                    <a:pt x="4829" y="0"/>
                  </a:lnTo>
                  <a:lnTo>
                    <a:pt x="4835" y="6"/>
                  </a:lnTo>
                  <a:lnTo>
                    <a:pt x="4829" y="12"/>
                  </a:lnTo>
                  <a:close/>
                  <a:moveTo>
                    <a:pt x="5107" y="12"/>
                  </a:moveTo>
                  <a:lnTo>
                    <a:pt x="4968" y="12"/>
                  </a:lnTo>
                  <a:lnTo>
                    <a:pt x="4962" y="6"/>
                  </a:lnTo>
                  <a:lnTo>
                    <a:pt x="4968" y="0"/>
                  </a:lnTo>
                  <a:lnTo>
                    <a:pt x="5107" y="0"/>
                  </a:lnTo>
                  <a:lnTo>
                    <a:pt x="5113" y="6"/>
                  </a:lnTo>
                  <a:lnTo>
                    <a:pt x="5107" y="12"/>
                  </a:lnTo>
                  <a:close/>
                  <a:moveTo>
                    <a:pt x="5386" y="12"/>
                  </a:moveTo>
                  <a:lnTo>
                    <a:pt x="5246" y="12"/>
                  </a:lnTo>
                  <a:lnTo>
                    <a:pt x="5240" y="6"/>
                  </a:lnTo>
                  <a:lnTo>
                    <a:pt x="5246" y="0"/>
                  </a:lnTo>
                  <a:lnTo>
                    <a:pt x="5386" y="0"/>
                  </a:lnTo>
                  <a:lnTo>
                    <a:pt x="5391" y="6"/>
                  </a:lnTo>
                  <a:lnTo>
                    <a:pt x="5386" y="12"/>
                  </a:lnTo>
                  <a:close/>
                  <a:moveTo>
                    <a:pt x="5663" y="12"/>
                  </a:moveTo>
                  <a:lnTo>
                    <a:pt x="5525" y="12"/>
                  </a:lnTo>
                  <a:lnTo>
                    <a:pt x="5519" y="6"/>
                  </a:lnTo>
                  <a:lnTo>
                    <a:pt x="5525" y="0"/>
                  </a:lnTo>
                  <a:lnTo>
                    <a:pt x="5663" y="0"/>
                  </a:lnTo>
                  <a:lnTo>
                    <a:pt x="5669" y="6"/>
                  </a:lnTo>
                  <a:lnTo>
                    <a:pt x="5663" y="12"/>
                  </a:lnTo>
                  <a:close/>
                  <a:moveTo>
                    <a:pt x="5941" y="12"/>
                  </a:moveTo>
                  <a:lnTo>
                    <a:pt x="5802" y="12"/>
                  </a:lnTo>
                  <a:lnTo>
                    <a:pt x="5796" y="6"/>
                  </a:lnTo>
                  <a:lnTo>
                    <a:pt x="5802" y="0"/>
                  </a:lnTo>
                  <a:lnTo>
                    <a:pt x="5941" y="0"/>
                  </a:lnTo>
                  <a:lnTo>
                    <a:pt x="5947" y="6"/>
                  </a:lnTo>
                  <a:lnTo>
                    <a:pt x="5941" y="12"/>
                  </a:lnTo>
                  <a:close/>
                  <a:moveTo>
                    <a:pt x="6220" y="12"/>
                  </a:moveTo>
                  <a:lnTo>
                    <a:pt x="6081" y="12"/>
                  </a:lnTo>
                  <a:lnTo>
                    <a:pt x="6075" y="6"/>
                  </a:lnTo>
                  <a:lnTo>
                    <a:pt x="6081" y="0"/>
                  </a:lnTo>
                  <a:lnTo>
                    <a:pt x="6220" y="0"/>
                  </a:lnTo>
                  <a:lnTo>
                    <a:pt x="6225" y="6"/>
                  </a:lnTo>
                  <a:lnTo>
                    <a:pt x="6220" y="12"/>
                  </a:lnTo>
                  <a:close/>
                  <a:moveTo>
                    <a:pt x="6497" y="12"/>
                  </a:moveTo>
                  <a:lnTo>
                    <a:pt x="6359" y="12"/>
                  </a:lnTo>
                  <a:lnTo>
                    <a:pt x="6353" y="6"/>
                  </a:lnTo>
                  <a:lnTo>
                    <a:pt x="6359" y="0"/>
                  </a:lnTo>
                  <a:lnTo>
                    <a:pt x="6497" y="0"/>
                  </a:lnTo>
                  <a:lnTo>
                    <a:pt x="6503" y="6"/>
                  </a:lnTo>
                  <a:lnTo>
                    <a:pt x="6497" y="12"/>
                  </a:lnTo>
                  <a:close/>
                  <a:moveTo>
                    <a:pt x="6776" y="12"/>
                  </a:moveTo>
                  <a:lnTo>
                    <a:pt x="6636" y="12"/>
                  </a:lnTo>
                  <a:lnTo>
                    <a:pt x="6630" y="6"/>
                  </a:lnTo>
                  <a:lnTo>
                    <a:pt x="6636" y="0"/>
                  </a:lnTo>
                  <a:lnTo>
                    <a:pt x="6776" y="0"/>
                  </a:lnTo>
                  <a:lnTo>
                    <a:pt x="6782" y="6"/>
                  </a:lnTo>
                  <a:lnTo>
                    <a:pt x="6776" y="12"/>
                  </a:lnTo>
                  <a:close/>
                  <a:moveTo>
                    <a:pt x="7054" y="12"/>
                  </a:moveTo>
                  <a:lnTo>
                    <a:pt x="6915" y="12"/>
                  </a:lnTo>
                  <a:lnTo>
                    <a:pt x="6909" y="6"/>
                  </a:lnTo>
                  <a:lnTo>
                    <a:pt x="6915" y="0"/>
                  </a:lnTo>
                  <a:lnTo>
                    <a:pt x="7054" y="0"/>
                  </a:lnTo>
                  <a:lnTo>
                    <a:pt x="7059" y="6"/>
                  </a:lnTo>
                  <a:lnTo>
                    <a:pt x="7054" y="12"/>
                  </a:lnTo>
                  <a:close/>
                  <a:moveTo>
                    <a:pt x="7332" y="12"/>
                  </a:moveTo>
                  <a:lnTo>
                    <a:pt x="7192" y="12"/>
                  </a:lnTo>
                  <a:lnTo>
                    <a:pt x="7187" y="6"/>
                  </a:lnTo>
                  <a:lnTo>
                    <a:pt x="7192" y="0"/>
                  </a:lnTo>
                  <a:lnTo>
                    <a:pt x="7332" y="0"/>
                  </a:lnTo>
                  <a:lnTo>
                    <a:pt x="7338" y="6"/>
                  </a:lnTo>
                  <a:lnTo>
                    <a:pt x="7332" y="12"/>
                  </a:lnTo>
                  <a:close/>
                  <a:moveTo>
                    <a:pt x="7610" y="12"/>
                  </a:moveTo>
                  <a:lnTo>
                    <a:pt x="7471" y="12"/>
                  </a:lnTo>
                  <a:lnTo>
                    <a:pt x="7465" y="6"/>
                  </a:lnTo>
                  <a:lnTo>
                    <a:pt x="7471" y="0"/>
                  </a:lnTo>
                  <a:lnTo>
                    <a:pt x="7610" y="0"/>
                  </a:lnTo>
                  <a:lnTo>
                    <a:pt x="7616" y="6"/>
                  </a:lnTo>
                  <a:lnTo>
                    <a:pt x="7610" y="12"/>
                  </a:lnTo>
                  <a:close/>
                  <a:moveTo>
                    <a:pt x="7888" y="12"/>
                  </a:moveTo>
                  <a:lnTo>
                    <a:pt x="7749" y="12"/>
                  </a:lnTo>
                  <a:lnTo>
                    <a:pt x="7743" y="6"/>
                  </a:lnTo>
                  <a:lnTo>
                    <a:pt x="7749" y="0"/>
                  </a:lnTo>
                  <a:lnTo>
                    <a:pt x="7888" y="0"/>
                  </a:lnTo>
                  <a:lnTo>
                    <a:pt x="7893" y="6"/>
                  </a:lnTo>
                  <a:lnTo>
                    <a:pt x="7888" y="12"/>
                  </a:lnTo>
                  <a:close/>
                  <a:moveTo>
                    <a:pt x="8166" y="12"/>
                  </a:moveTo>
                  <a:lnTo>
                    <a:pt x="8028" y="12"/>
                  </a:lnTo>
                  <a:lnTo>
                    <a:pt x="8022" y="6"/>
                  </a:lnTo>
                  <a:lnTo>
                    <a:pt x="8028" y="0"/>
                  </a:lnTo>
                  <a:lnTo>
                    <a:pt x="8166" y="0"/>
                  </a:lnTo>
                  <a:lnTo>
                    <a:pt x="8172" y="6"/>
                  </a:lnTo>
                  <a:lnTo>
                    <a:pt x="8166" y="12"/>
                  </a:lnTo>
                  <a:close/>
                  <a:moveTo>
                    <a:pt x="8444" y="12"/>
                  </a:moveTo>
                  <a:lnTo>
                    <a:pt x="8305" y="12"/>
                  </a:lnTo>
                  <a:lnTo>
                    <a:pt x="8299" y="6"/>
                  </a:lnTo>
                  <a:lnTo>
                    <a:pt x="8305" y="0"/>
                  </a:lnTo>
                  <a:lnTo>
                    <a:pt x="8444" y="0"/>
                  </a:lnTo>
                  <a:lnTo>
                    <a:pt x="8450" y="6"/>
                  </a:lnTo>
                  <a:lnTo>
                    <a:pt x="8444" y="12"/>
                  </a:lnTo>
                  <a:close/>
                  <a:moveTo>
                    <a:pt x="8723" y="12"/>
                  </a:moveTo>
                  <a:lnTo>
                    <a:pt x="8583" y="12"/>
                  </a:lnTo>
                  <a:lnTo>
                    <a:pt x="8577" y="6"/>
                  </a:lnTo>
                  <a:lnTo>
                    <a:pt x="8583" y="0"/>
                  </a:lnTo>
                  <a:lnTo>
                    <a:pt x="8723" y="0"/>
                  </a:lnTo>
                  <a:lnTo>
                    <a:pt x="8728" y="6"/>
                  </a:lnTo>
                  <a:lnTo>
                    <a:pt x="8723" y="12"/>
                  </a:lnTo>
                  <a:close/>
                  <a:moveTo>
                    <a:pt x="9000" y="12"/>
                  </a:moveTo>
                  <a:lnTo>
                    <a:pt x="8862" y="12"/>
                  </a:lnTo>
                  <a:lnTo>
                    <a:pt x="8856" y="6"/>
                  </a:lnTo>
                  <a:lnTo>
                    <a:pt x="8862" y="0"/>
                  </a:lnTo>
                  <a:lnTo>
                    <a:pt x="9000" y="0"/>
                  </a:lnTo>
                  <a:lnTo>
                    <a:pt x="9006" y="6"/>
                  </a:lnTo>
                  <a:lnTo>
                    <a:pt x="9000" y="12"/>
                  </a:lnTo>
                  <a:close/>
                  <a:moveTo>
                    <a:pt x="9279" y="12"/>
                  </a:moveTo>
                  <a:lnTo>
                    <a:pt x="9139" y="12"/>
                  </a:lnTo>
                  <a:lnTo>
                    <a:pt x="9133" y="6"/>
                  </a:lnTo>
                  <a:lnTo>
                    <a:pt x="9139" y="0"/>
                  </a:lnTo>
                  <a:lnTo>
                    <a:pt x="9279" y="0"/>
                  </a:lnTo>
                  <a:lnTo>
                    <a:pt x="9285" y="6"/>
                  </a:lnTo>
                  <a:lnTo>
                    <a:pt x="9279" y="12"/>
                  </a:lnTo>
                  <a:close/>
                  <a:moveTo>
                    <a:pt x="9557" y="12"/>
                  </a:moveTo>
                  <a:lnTo>
                    <a:pt x="9418" y="12"/>
                  </a:lnTo>
                  <a:lnTo>
                    <a:pt x="9412" y="6"/>
                  </a:lnTo>
                  <a:lnTo>
                    <a:pt x="9418" y="0"/>
                  </a:lnTo>
                  <a:lnTo>
                    <a:pt x="9557" y="0"/>
                  </a:lnTo>
                  <a:lnTo>
                    <a:pt x="9562" y="6"/>
                  </a:lnTo>
                  <a:lnTo>
                    <a:pt x="9557" y="12"/>
                  </a:lnTo>
                  <a:close/>
                  <a:moveTo>
                    <a:pt x="9834" y="12"/>
                  </a:moveTo>
                  <a:lnTo>
                    <a:pt x="9696" y="12"/>
                  </a:lnTo>
                  <a:lnTo>
                    <a:pt x="9690" y="6"/>
                  </a:lnTo>
                  <a:lnTo>
                    <a:pt x="9696" y="0"/>
                  </a:lnTo>
                  <a:lnTo>
                    <a:pt x="9834" y="0"/>
                  </a:lnTo>
                  <a:lnTo>
                    <a:pt x="9840" y="6"/>
                  </a:lnTo>
                  <a:lnTo>
                    <a:pt x="9834" y="12"/>
                  </a:lnTo>
                  <a:close/>
                  <a:moveTo>
                    <a:pt x="10113" y="12"/>
                  </a:moveTo>
                  <a:lnTo>
                    <a:pt x="9974" y="12"/>
                  </a:lnTo>
                  <a:lnTo>
                    <a:pt x="9969" y="6"/>
                  </a:lnTo>
                  <a:lnTo>
                    <a:pt x="9974" y="0"/>
                  </a:lnTo>
                  <a:lnTo>
                    <a:pt x="10113" y="0"/>
                  </a:lnTo>
                  <a:lnTo>
                    <a:pt x="10119" y="6"/>
                  </a:lnTo>
                  <a:lnTo>
                    <a:pt x="10113" y="12"/>
                  </a:lnTo>
                  <a:close/>
                  <a:moveTo>
                    <a:pt x="10391" y="12"/>
                  </a:moveTo>
                  <a:lnTo>
                    <a:pt x="10252" y="12"/>
                  </a:lnTo>
                  <a:lnTo>
                    <a:pt x="10246" y="6"/>
                  </a:lnTo>
                  <a:lnTo>
                    <a:pt x="10252" y="0"/>
                  </a:lnTo>
                  <a:lnTo>
                    <a:pt x="10391" y="0"/>
                  </a:lnTo>
                  <a:lnTo>
                    <a:pt x="10396" y="6"/>
                  </a:lnTo>
                  <a:lnTo>
                    <a:pt x="10391" y="12"/>
                  </a:lnTo>
                  <a:close/>
                  <a:moveTo>
                    <a:pt x="10669" y="12"/>
                  </a:moveTo>
                  <a:lnTo>
                    <a:pt x="10529" y="12"/>
                  </a:lnTo>
                  <a:lnTo>
                    <a:pt x="10524" y="6"/>
                  </a:lnTo>
                  <a:lnTo>
                    <a:pt x="10529" y="0"/>
                  </a:lnTo>
                  <a:lnTo>
                    <a:pt x="10669" y="0"/>
                  </a:lnTo>
                  <a:lnTo>
                    <a:pt x="10675" y="6"/>
                  </a:lnTo>
                  <a:lnTo>
                    <a:pt x="10669" y="12"/>
                  </a:lnTo>
                  <a:close/>
                  <a:moveTo>
                    <a:pt x="10947" y="12"/>
                  </a:moveTo>
                  <a:lnTo>
                    <a:pt x="10808" y="12"/>
                  </a:lnTo>
                  <a:lnTo>
                    <a:pt x="10802" y="6"/>
                  </a:lnTo>
                  <a:lnTo>
                    <a:pt x="10808" y="0"/>
                  </a:lnTo>
                  <a:lnTo>
                    <a:pt x="10947" y="0"/>
                  </a:lnTo>
                  <a:lnTo>
                    <a:pt x="10953" y="6"/>
                  </a:lnTo>
                  <a:lnTo>
                    <a:pt x="10947" y="12"/>
                  </a:lnTo>
                  <a:close/>
                  <a:moveTo>
                    <a:pt x="11225" y="12"/>
                  </a:moveTo>
                  <a:lnTo>
                    <a:pt x="11086" y="12"/>
                  </a:lnTo>
                  <a:lnTo>
                    <a:pt x="11080" y="6"/>
                  </a:lnTo>
                  <a:lnTo>
                    <a:pt x="11086" y="0"/>
                  </a:lnTo>
                  <a:lnTo>
                    <a:pt x="11225" y="0"/>
                  </a:lnTo>
                  <a:lnTo>
                    <a:pt x="11232" y="6"/>
                  </a:lnTo>
                  <a:lnTo>
                    <a:pt x="11225" y="12"/>
                  </a:lnTo>
                  <a:close/>
                  <a:moveTo>
                    <a:pt x="11503" y="12"/>
                  </a:moveTo>
                  <a:lnTo>
                    <a:pt x="11365" y="12"/>
                  </a:lnTo>
                  <a:lnTo>
                    <a:pt x="11359" y="6"/>
                  </a:lnTo>
                  <a:lnTo>
                    <a:pt x="11365" y="0"/>
                  </a:lnTo>
                  <a:lnTo>
                    <a:pt x="11503" y="0"/>
                  </a:lnTo>
                  <a:lnTo>
                    <a:pt x="11509" y="6"/>
                  </a:lnTo>
                  <a:lnTo>
                    <a:pt x="11503" y="12"/>
                  </a:lnTo>
                  <a:close/>
                  <a:moveTo>
                    <a:pt x="11781" y="12"/>
                  </a:moveTo>
                  <a:lnTo>
                    <a:pt x="11642" y="12"/>
                  </a:lnTo>
                  <a:lnTo>
                    <a:pt x="11636" y="6"/>
                  </a:lnTo>
                  <a:lnTo>
                    <a:pt x="11642" y="0"/>
                  </a:lnTo>
                  <a:lnTo>
                    <a:pt x="11781" y="0"/>
                  </a:lnTo>
                  <a:lnTo>
                    <a:pt x="11787" y="6"/>
                  </a:lnTo>
                  <a:lnTo>
                    <a:pt x="11781" y="12"/>
                  </a:lnTo>
                  <a:close/>
                  <a:moveTo>
                    <a:pt x="12060" y="12"/>
                  </a:moveTo>
                  <a:lnTo>
                    <a:pt x="11921" y="12"/>
                  </a:lnTo>
                  <a:lnTo>
                    <a:pt x="11915" y="6"/>
                  </a:lnTo>
                  <a:lnTo>
                    <a:pt x="11921" y="0"/>
                  </a:lnTo>
                  <a:lnTo>
                    <a:pt x="12060" y="0"/>
                  </a:lnTo>
                  <a:lnTo>
                    <a:pt x="12065" y="6"/>
                  </a:lnTo>
                  <a:lnTo>
                    <a:pt x="12060" y="12"/>
                  </a:lnTo>
                  <a:close/>
                  <a:moveTo>
                    <a:pt x="12337" y="12"/>
                  </a:moveTo>
                  <a:lnTo>
                    <a:pt x="12199" y="12"/>
                  </a:lnTo>
                  <a:lnTo>
                    <a:pt x="12193" y="6"/>
                  </a:lnTo>
                  <a:lnTo>
                    <a:pt x="12199" y="0"/>
                  </a:lnTo>
                  <a:lnTo>
                    <a:pt x="12337" y="0"/>
                  </a:lnTo>
                  <a:lnTo>
                    <a:pt x="12343" y="6"/>
                  </a:lnTo>
                  <a:lnTo>
                    <a:pt x="12337" y="12"/>
                  </a:lnTo>
                  <a:close/>
                  <a:moveTo>
                    <a:pt x="12616" y="12"/>
                  </a:moveTo>
                  <a:lnTo>
                    <a:pt x="12476" y="12"/>
                  </a:lnTo>
                  <a:lnTo>
                    <a:pt x="12470" y="6"/>
                  </a:lnTo>
                  <a:lnTo>
                    <a:pt x="12476" y="0"/>
                  </a:lnTo>
                  <a:lnTo>
                    <a:pt x="12616" y="0"/>
                  </a:lnTo>
                  <a:lnTo>
                    <a:pt x="12622" y="6"/>
                  </a:lnTo>
                  <a:lnTo>
                    <a:pt x="12616" y="12"/>
                  </a:lnTo>
                  <a:close/>
                  <a:moveTo>
                    <a:pt x="12894" y="12"/>
                  </a:moveTo>
                  <a:lnTo>
                    <a:pt x="12755" y="12"/>
                  </a:lnTo>
                  <a:lnTo>
                    <a:pt x="12749" y="6"/>
                  </a:lnTo>
                  <a:lnTo>
                    <a:pt x="12755" y="0"/>
                  </a:lnTo>
                  <a:lnTo>
                    <a:pt x="12894" y="0"/>
                  </a:lnTo>
                  <a:lnTo>
                    <a:pt x="12899" y="6"/>
                  </a:lnTo>
                  <a:lnTo>
                    <a:pt x="12894" y="12"/>
                  </a:lnTo>
                  <a:close/>
                  <a:moveTo>
                    <a:pt x="13171" y="12"/>
                  </a:moveTo>
                  <a:lnTo>
                    <a:pt x="13032" y="12"/>
                  </a:lnTo>
                  <a:lnTo>
                    <a:pt x="13027" y="6"/>
                  </a:lnTo>
                  <a:lnTo>
                    <a:pt x="13032" y="0"/>
                  </a:lnTo>
                  <a:lnTo>
                    <a:pt x="13171" y="0"/>
                  </a:lnTo>
                  <a:lnTo>
                    <a:pt x="13178" y="6"/>
                  </a:lnTo>
                  <a:lnTo>
                    <a:pt x="13171" y="12"/>
                  </a:lnTo>
                  <a:close/>
                  <a:moveTo>
                    <a:pt x="13450" y="12"/>
                  </a:moveTo>
                  <a:lnTo>
                    <a:pt x="13311" y="12"/>
                  </a:lnTo>
                  <a:lnTo>
                    <a:pt x="13306" y="6"/>
                  </a:lnTo>
                  <a:lnTo>
                    <a:pt x="13311" y="0"/>
                  </a:lnTo>
                  <a:lnTo>
                    <a:pt x="13450" y="0"/>
                  </a:lnTo>
                  <a:lnTo>
                    <a:pt x="13456" y="6"/>
                  </a:lnTo>
                  <a:lnTo>
                    <a:pt x="13450" y="12"/>
                  </a:lnTo>
                  <a:close/>
                  <a:moveTo>
                    <a:pt x="13728" y="12"/>
                  </a:moveTo>
                  <a:lnTo>
                    <a:pt x="13589" y="12"/>
                  </a:lnTo>
                  <a:lnTo>
                    <a:pt x="13583" y="6"/>
                  </a:lnTo>
                  <a:lnTo>
                    <a:pt x="13589" y="0"/>
                  </a:lnTo>
                  <a:lnTo>
                    <a:pt x="13728" y="0"/>
                  </a:lnTo>
                  <a:lnTo>
                    <a:pt x="13733" y="6"/>
                  </a:lnTo>
                  <a:lnTo>
                    <a:pt x="13728" y="12"/>
                  </a:lnTo>
                  <a:close/>
                  <a:moveTo>
                    <a:pt x="14006" y="12"/>
                  </a:moveTo>
                  <a:lnTo>
                    <a:pt x="13868" y="12"/>
                  </a:lnTo>
                  <a:lnTo>
                    <a:pt x="13861" y="6"/>
                  </a:lnTo>
                  <a:lnTo>
                    <a:pt x="13868" y="0"/>
                  </a:lnTo>
                  <a:lnTo>
                    <a:pt x="14006" y="0"/>
                  </a:lnTo>
                  <a:lnTo>
                    <a:pt x="14012" y="6"/>
                  </a:lnTo>
                  <a:lnTo>
                    <a:pt x="14006" y="12"/>
                  </a:lnTo>
                  <a:close/>
                  <a:moveTo>
                    <a:pt x="14284" y="12"/>
                  </a:moveTo>
                  <a:lnTo>
                    <a:pt x="14145" y="12"/>
                  </a:lnTo>
                  <a:lnTo>
                    <a:pt x="14139" y="6"/>
                  </a:lnTo>
                  <a:lnTo>
                    <a:pt x="14145" y="0"/>
                  </a:lnTo>
                  <a:lnTo>
                    <a:pt x="14284" y="0"/>
                  </a:lnTo>
                  <a:lnTo>
                    <a:pt x="14290" y="6"/>
                  </a:lnTo>
                  <a:lnTo>
                    <a:pt x="14284" y="12"/>
                  </a:lnTo>
                  <a:close/>
                  <a:moveTo>
                    <a:pt x="14563" y="12"/>
                  </a:moveTo>
                  <a:lnTo>
                    <a:pt x="14423" y="12"/>
                  </a:lnTo>
                  <a:lnTo>
                    <a:pt x="14417" y="6"/>
                  </a:lnTo>
                  <a:lnTo>
                    <a:pt x="14423" y="0"/>
                  </a:lnTo>
                  <a:lnTo>
                    <a:pt x="14563" y="0"/>
                  </a:lnTo>
                  <a:lnTo>
                    <a:pt x="14568" y="6"/>
                  </a:lnTo>
                  <a:lnTo>
                    <a:pt x="14563" y="12"/>
                  </a:lnTo>
                  <a:close/>
                  <a:moveTo>
                    <a:pt x="14840" y="12"/>
                  </a:moveTo>
                  <a:lnTo>
                    <a:pt x="14702" y="12"/>
                  </a:lnTo>
                  <a:lnTo>
                    <a:pt x="14696" y="6"/>
                  </a:lnTo>
                  <a:lnTo>
                    <a:pt x="14702" y="0"/>
                  </a:lnTo>
                  <a:lnTo>
                    <a:pt x="14840" y="0"/>
                  </a:lnTo>
                  <a:lnTo>
                    <a:pt x="14846" y="6"/>
                  </a:lnTo>
                  <a:lnTo>
                    <a:pt x="14840" y="12"/>
                  </a:lnTo>
                  <a:close/>
                  <a:moveTo>
                    <a:pt x="15118" y="12"/>
                  </a:moveTo>
                  <a:lnTo>
                    <a:pt x="14979" y="12"/>
                  </a:lnTo>
                  <a:lnTo>
                    <a:pt x="14973" y="6"/>
                  </a:lnTo>
                  <a:lnTo>
                    <a:pt x="14979" y="0"/>
                  </a:lnTo>
                  <a:lnTo>
                    <a:pt x="15118" y="0"/>
                  </a:lnTo>
                  <a:lnTo>
                    <a:pt x="15124" y="6"/>
                  </a:lnTo>
                  <a:lnTo>
                    <a:pt x="15118" y="12"/>
                  </a:lnTo>
                  <a:close/>
                  <a:moveTo>
                    <a:pt x="15397" y="12"/>
                  </a:moveTo>
                  <a:lnTo>
                    <a:pt x="15258" y="12"/>
                  </a:lnTo>
                  <a:lnTo>
                    <a:pt x="15252" y="6"/>
                  </a:lnTo>
                  <a:lnTo>
                    <a:pt x="15258" y="0"/>
                  </a:lnTo>
                  <a:lnTo>
                    <a:pt x="15397" y="0"/>
                  </a:lnTo>
                  <a:lnTo>
                    <a:pt x="15402" y="6"/>
                  </a:lnTo>
                  <a:lnTo>
                    <a:pt x="15397" y="12"/>
                  </a:lnTo>
                  <a:close/>
                  <a:moveTo>
                    <a:pt x="15674" y="12"/>
                  </a:moveTo>
                  <a:lnTo>
                    <a:pt x="15536" y="12"/>
                  </a:lnTo>
                  <a:lnTo>
                    <a:pt x="15530" y="6"/>
                  </a:lnTo>
                  <a:lnTo>
                    <a:pt x="15536" y="0"/>
                  </a:lnTo>
                  <a:lnTo>
                    <a:pt x="15674" y="0"/>
                  </a:lnTo>
                  <a:lnTo>
                    <a:pt x="15680" y="6"/>
                  </a:lnTo>
                  <a:lnTo>
                    <a:pt x="15674" y="12"/>
                  </a:lnTo>
                  <a:close/>
                  <a:moveTo>
                    <a:pt x="15953" y="12"/>
                  </a:moveTo>
                  <a:lnTo>
                    <a:pt x="15813" y="12"/>
                  </a:lnTo>
                  <a:lnTo>
                    <a:pt x="15807" y="6"/>
                  </a:lnTo>
                  <a:lnTo>
                    <a:pt x="15813" y="0"/>
                  </a:lnTo>
                  <a:lnTo>
                    <a:pt x="15953" y="0"/>
                  </a:lnTo>
                  <a:lnTo>
                    <a:pt x="15959" y="6"/>
                  </a:lnTo>
                  <a:lnTo>
                    <a:pt x="15953" y="12"/>
                  </a:lnTo>
                  <a:close/>
                  <a:moveTo>
                    <a:pt x="16231" y="12"/>
                  </a:moveTo>
                  <a:lnTo>
                    <a:pt x="16092" y="12"/>
                  </a:lnTo>
                  <a:lnTo>
                    <a:pt x="16086" y="6"/>
                  </a:lnTo>
                  <a:lnTo>
                    <a:pt x="16092" y="0"/>
                  </a:lnTo>
                  <a:lnTo>
                    <a:pt x="16231" y="0"/>
                  </a:lnTo>
                  <a:lnTo>
                    <a:pt x="16236" y="6"/>
                  </a:lnTo>
                  <a:lnTo>
                    <a:pt x="16231" y="12"/>
                  </a:lnTo>
                  <a:close/>
                  <a:moveTo>
                    <a:pt x="16509" y="12"/>
                  </a:moveTo>
                  <a:lnTo>
                    <a:pt x="16369" y="12"/>
                  </a:lnTo>
                  <a:lnTo>
                    <a:pt x="16364" y="6"/>
                  </a:lnTo>
                  <a:lnTo>
                    <a:pt x="16369" y="0"/>
                  </a:lnTo>
                  <a:lnTo>
                    <a:pt x="16509" y="0"/>
                  </a:lnTo>
                  <a:lnTo>
                    <a:pt x="16515" y="6"/>
                  </a:lnTo>
                  <a:lnTo>
                    <a:pt x="16509" y="12"/>
                  </a:lnTo>
                  <a:close/>
                  <a:moveTo>
                    <a:pt x="16787" y="12"/>
                  </a:moveTo>
                  <a:lnTo>
                    <a:pt x="16648" y="12"/>
                  </a:lnTo>
                  <a:lnTo>
                    <a:pt x="16642" y="6"/>
                  </a:lnTo>
                  <a:lnTo>
                    <a:pt x="16648" y="0"/>
                  </a:lnTo>
                  <a:lnTo>
                    <a:pt x="16787" y="0"/>
                  </a:lnTo>
                  <a:lnTo>
                    <a:pt x="16793" y="6"/>
                  </a:lnTo>
                  <a:lnTo>
                    <a:pt x="16787" y="12"/>
                  </a:lnTo>
                  <a:close/>
                  <a:moveTo>
                    <a:pt x="17065" y="12"/>
                  </a:moveTo>
                  <a:lnTo>
                    <a:pt x="16926" y="12"/>
                  </a:lnTo>
                  <a:lnTo>
                    <a:pt x="16920" y="6"/>
                  </a:lnTo>
                  <a:lnTo>
                    <a:pt x="16926" y="0"/>
                  </a:lnTo>
                  <a:lnTo>
                    <a:pt x="17065" y="0"/>
                  </a:lnTo>
                  <a:lnTo>
                    <a:pt x="17070" y="6"/>
                  </a:lnTo>
                  <a:lnTo>
                    <a:pt x="17065" y="12"/>
                  </a:lnTo>
                  <a:close/>
                  <a:moveTo>
                    <a:pt x="17343" y="12"/>
                  </a:moveTo>
                  <a:lnTo>
                    <a:pt x="17205" y="12"/>
                  </a:lnTo>
                  <a:lnTo>
                    <a:pt x="17199" y="6"/>
                  </a:lnTo>
                  <a:lnTo>
                    <a:pt x="17205" y="0"/>
                  </a:lnTo>
                  <a:lnTo>
                    <a:pt x="17343" y="0"/>
                  </a:lnTo>
                  <a:lnTo>
                    <a:pt x="17349" y="6"/>
                  </a:lnTo>
                  <a:lnTo>
                    <a:pt x="17343" y="12"/>
                  </a:lnTo>
                  <a:close/>
                  <a:moveTo>
                    <a:pt x="17621" y="12"/>
                  </a:moveTo>
                  <a:lnTo>
                    <a:pt x="17482" y="12"/>
                  </a:lnTo>
                  <a:lnTo>
                    <a:pt x="17476" y="6"/>
                  </a:lnTo>
                  <a:lnTo>
                    <a:pt x="17482" y="0"/>
                  </a:lnTo>
                  <a:lnTo>
                    <a:pt x="17621" y="0"/>
                  </a:lnTo>
                  <a:lnTo>
                    <a:pt x="17627" y="6"/>
                  </a:lnTo>
                  <a:lnTo>
                    <a:pt x="17621" y="12"/>
                  </a:lnTo>
                  <a:close/>
                  <a:moveTo>
                    <a:pt x="17900" y="12"/>
                  </a:moveTo>
                  <a:lnTo>
                    <a:pt x="17760" y="12"/>
                  </a:lnTo>
                  <a:lnTo>
                    <a:pt x="17754" y="6"/>
                  </a:lnTo>
                  <a:lnTo>
                    <a:pt x="17760" y="0"/>
                  </a:lnTo>
                  <a:lnTo>
                    <a:pt x="17900" y="0"/>
                  </a:lnTo>
                  <a:lnTo>
                    <a:pt x="17905" y="6"/>
                  </a:lnTo>
                  <a:lnTo>
                    <a:pt x="17900" y="12"/>
                  </a:lnTo>
                  <a:close/>
                  <a:moveTo>
                    <a:pt x="18177" y="12"/>
                  </a:moveTo>
                  <a:lnTo>
                    <a:pt x="18039" y="12"/>
                  </a:lnTo>
                  <a:lnTo>
                    <a:pt x="18033" y="6"/>
                  </a:lnTo>
                  <a:lnTo>
                    <a:pt x="18039" y="0"/>
                  </a:lnTo>
                  <a:lnTo>
                    <a:pt x="18177" y="0"/>
                  </a:lnTo>
                  <a:lnTo>
                    <a:pt x="18183" y="6"/>
                  </a:lnTo>
                  <a:lnTo>
                    <a:pt x="18177" y="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8" name="Freeform 66">
              <a:extLst>
                <a:ext uri="{FF2B5EF4-FFF2-40B4-BE49-F238E27FC236}">
                  <a16:creationId xmlns:a16="http://schemas.microsoft.com/office/drawing/2014/main" id="{91250D94-CACC-4FD3-B265-3F8DAF751316}"/>
                </a:ext>
              </a:extLst>
            </p:cNvPr>
            <p:cNvSpPr>
              <a:spLocks noEditPoints="1"/>
            </p:cNvSpPr>
            <p:nvPr userDrawn="1"/>
          </p:nvSpPr>
          <p:spPr bwMode="auto">
            <a:xfrm>
              <a:off x="-3615" y="1926196"/>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9" name="Freeform 67">
              <a:extLst>
                <a:ext uri="{FF2B5EF4-FFF2-40B4-BE49-F238E27FC236}">
                  <a16:creationId xmlns:a16="http://schemas.microsoft.com/office/drawing/2014/main" id="{01E06823-B715-4AF4-94BC-AE4016B45760}"/>
                </a:ext>
              </a:extLst>
            </p:cNvPr>
            <p:cNvSpPr>
              <a:spLocks noEditPoints="1"/>
            </p:cNvSpPr>
            <p:nvPr userDrawn="1"/>
          </p:nvSpPr>
          <p:spPr bwMode="auto">
            <a:xfrm>
              <a:off x="11562855"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0" name="Freeform 68">
              <a:extLst>
                <a:ext uri="{FF2B5EF4-FFF2-40B4-BE49-F238E27FC236}">
                  <a16:creationId xmlns:a16="http://schemas.microsoft.com/office/drawing/2014/main" id="{8126FE65-4ED5-4E30-A748-244F905F4091}"/>
                </a:ext>
              </a:extLst>
            </p:cNvPr>
            <p:cNvSpPr>
              <a:spLocks noEditPoints="1"/>
            </p:cNvSpPr>
            <p:nvPr userDrawn="1"/>
          </p:nvSpPr>
          <p:spPr bwMode="auto">
            <a:xfrm>
              <a:off x="10022831" y="13961"/>
              <a:ext cx="9305"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1" name="Freeform 69">
              <a:extLst>
                <a:ext uri="{FF2B5EF4-FFF2-40B4-BE49-F238E27FC236}">
                  <a16:creationId xmlns:a16="http://schemas.microsoft.com/office/drawing/2014/main" id="{D89057E3-0029-48A0-B557-79EAB2F5CF27}"/>
                </a:ext>
              </a:extLst>
            </p:cNvPr>
            <p:cNvSpPr>
              <a:spLocks noEditPoints="1"/>
            </p:cNvSpPr>
            <p:nvPr userDrawn="1"/>
          </p:nvSpPr>
          <p:spPr bwMode="auto">
            <a:xfrm>
              <a:off x="8492111" y="13961"/>
              <a:ext cx="4654"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2" name="Freeform 70">
              <a:extLst>
                <a:ext uri="{FF2B5EF4-FFF2-40B4-BE49-F238E27FC236}">
                  <a16:creationId xmlns:a16="http://schemas.microsoft.com/office/drawing/2014/main" id="{8E20FB10-2CBF-4026-BDB5-D6A2824C94B5}"/>
                </a:ext>
              </a:extLst>
            </p:cNvPr>
            <p:cNvSpPr>
              <a:spLocks noEditPoints="1"/>
            </p:cNvSpPr>
            <p:nvPr userDrawn="1"/>
          </p:nvSpPr>
          <p:spPr bwMode="auto">
            <a:xfrm>
              <a:off x="6956738"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3" name="Freeform 71">
              <a:extLst>
                <a:ext uri="{FF2B5EF4-FFF2-40B4-BE49-F238E27FC236}">
                  <a16:creationId xmlns:a16="http://schemas.microsoft.com/office/drawing/2014/main" id="{507182FD-A9D9-4DED-B76F-CDD476F1F9ED}"/>
                </a:ext>
              </a:extLst>
            </p:cNvPr>
            <p:cNvSpPr>
              <a:spLocks noEditPoints="1"/>
            </p:cNvSpPr>
            <p:nvPr userDrawn="1"/>
          </p:nvSpPr>
          <p:spPr bwMode="auto">
            <a:xfrm>
              <a:off x="5421366" y="13961"/>
              <a:ext cx="9305" cy="6844039"/>
            </a:xfrm>
            <a:custGeom>
              <a:avLst/>
              <a:gdLst>
                <a:gd name="T0" fmla="*/ 13 w 13"/>
                <a:gd name="T1" fmla="*/ 10295 h 10296"/>
                <a:gd name="T2" fmla="*/ 7 w 13"/>
                <a:gd name="T3" fmla="*/ 0 h 10296"/>
                <a:gd name="T4" fmla="*/ 0 w 13"/>
                <a:gd name="T5" fmla="*/ 423 h 10296"/>
                <a:gd name="T6" fmla="*/ 7 w 13"/>
                <a:gd name="T7" fmla="*/ 429 h 10296"/>
                <a:gd name="T8" fmla="*/ 13 w 13"/>
                <a:gd name="T9" fmla="*/ 562 h 10296"/>
                <a:gd name="T10" fmla="*/ 0 w 13"/>
                <a:gd name="T11" fmla="*/ 841 h 10296"/>
                <a:gd name="T12" fmla="*/ 7 w 13"/>
                <a:gd name="T13" fmla="*/ 1263 h 10296"/>
                <a:gd name="T14" fmla="*/ 13 w 13"/>
                <a:gd name="T15" fmla="*/ 1257 h 10296"/>
                <a:gd name="T16" fmla="*/ 7 w 13"/>
                <a:gd name="T17" fmla="*/ 1391 h 10296"/>
                <a:gd name="T18" fmla="*/ 0 w 13"/>
                <a:gd name="T19" fmla="*/ 1813 h 10296"/>
                <a:gd name="T20" fmla="*/ 7 w 13"/>
                <a:gd name="T21" fmla="*/ 1819 h 10296"/>
                <a:gd name="T22" fmla="*/ 13 w 13"/>
                <a:gd name="T23" fmla="*/ 1952 h 10296"/>
                <a:gd name="T24" fmla="*/ 0 w 13"/>
                <a:gd name="T25" fmla="*/ 2231 h 10296"/>
                <a:gd name="T26" fmla="*/ 7 w 13"/>
                <a:gd name="T27" fmla="*/ 2654 h 10296"/>
                <a:gd name="T28" fmla="*/ 13 w 13"/>
                <a:gd name="T29" fmla="*/ 2648 h 10296"/>
                <a:gd name="T30" fmla="*/ 7 w 13"/>
                <a:gd name="T31" fmla="*/ 2781 h 10296"/>
                <a:gd name="T32" fmla="*/ 0 w 13"/>
                <a:gd name="T33" fmla="*/ 3203 h 10296"/>
                <a:gd name="T34" fmla="*/ 7 w 13"/>
                <a:gd name="T35" fmla="*/ 3209 h 10296"/>
                <a:gd name="T36" fmla="*/ 13 w 13"/>
                <a:gd name="T37" fmla="*/ 3343 h 10296"/>
                <a:gd name="T38" fmla="*/ 0 w 13"/>
                <a:gd name="T39" fmla="*/ 3621 h 10296"/>
                <a:gd name="T40" fmla="*/ 7 w 13"/>
                <a:gd name="T41" fmla="*/ 4044 h 10296"/>
                <a:gd name="T42" fmla="*/ 13 w 13"/>
                <a:gd name="T43" fmla="*/ 4038 h 10296"/>
                <a:gd name="T44" fmla="*/ 7 w 13"/>
                <a:gd name="T45" fmla="*/ 4171 h 10296"/>
                <a:gd name="T46" fmla="*/ 0 w 13"/>
                <a:gd name="T47" fmla="*/ 4594 h 10296"/>
                <a:gd name="T48" fmla="*/ 7 w 13"/>
                <a:gd name="T49" fmla="*/ 4600 h 10296"/>
                <a:gd name="T50" fmla="*/ 13 w 13"/>
                <a:gd name="T51" fmla="*/ 4733 h 10296"/>
                <a:gd name="T52" fmla="*/ 0 w 13"/>
                <a:gd name="T53" fmla="*/ 5011 h 10296"/>
                <a:gd name="T54" fmla="*/ 7 w 13"/>
                <a:gd name="T55" fmla="*/ 5434 h 10296"/>
                <a:gd name="T56" fmla="*/ 13 w 13"/>
                <a:gd name="T57" fmla="*/ 5428 h 10296"/>
                <a:gd name="T58" fmla="*/ 7 w 13"/>
                <a:gd name="T59" fmla="*/ 5561 h 10296"/>
                <a:gd name="T60" fmla="*/ 0 w 13"/>
                <a:gd name="T61" fmla="*/ 5985 h 10296"/>
                <a:gd name="T62" fmla="*/ 7 w 13"/>
                <a:gd name="T63" fmla="*/ 5990 h 10296"/>
                <a:gd name="T64" fmla="*/ 13 w 13"/>
                <a:gd name="T65" fmla="*/ 6123 h 10296"/>
                <a:gd name="T66" fmla="*/ 0 w 13"/>
                <a:gd name="T67" fmla="*/ 6401 h 10296"/>
                <a:gd name="T68" fmla="*/ 7 w 13"/>
                <a:gd name="T69" fmla="*/ 6824 h 10296"/>
                <a:gd name="T70" fmla="*/ 13 w 13"/>
                <a:gd name="T71" fmla="*/ 6818 h 10296"/>
                <a:gd name="T72" fmla="*/ 7 w 13"/>
                <a:gd name="T73" fmla="*/ 6951 h 10296"/>
                <a:gd name="T74" fmla="*/ 0 w 13"/>
                <a:gd name="T75" fmla="*/ 7375 h 10296"/>
                <a:gd name="T76" fmla="*/ 7 w 13"/>
                <a:gd name="T77" fmla="*/ 7380 h 10296"/>
                <a:gd name="T78" fmla="*/ 13 w 13"/>
                <a:gd name="T79" fmla="*/ 7513 h 10296"/>
                <a:gd name="T80" fmla="*/ 0 w 13"/>
                <a:gd name="T81" fmla="*/ 7792 h 10296"/>
                <a:gd name="T82" fmla="*/ 7 w 13"/>
                <a:gd name="T83" fmla="*/ 8214 h 10296"/>
                <a:gd name="T84" fmla="*/ 13 w 13"/>
                <a:gd name="T85" fmla="*/ 8209 h 10296"/>
                <a:gd name="T86" fmla="*/ 7 w 13"/>
                <a:gd name="T87" fmla="*/ 8342 h 10296"/>
                <a:gd name="T88" fmla="*/ 0 w 13"/>
                <a:gd name="T89" fmla="*/ 8765 h 10296"/>
                <a:gd name="T90" fmla="*/ 7 w 13"/>
                <a:gd name="T91" fmla="*/ 8771 h 10296"/>
                <a:gd name="T92" fmla="*/ 13 w 13"/>
                <a:gd name="T93" fmla="*/ 8904 h 10296"/>
                <a:gd name="T94" fmla="*/ 0 w 13"/>
                <a:gd name="T95" fmla="*/ 9182 h 10296"/>
                <a:gd name="T96" fmla="*/ 7 w 13"/>
                <a:gd name="T97" fmla="*/ 9604 h 10296"/>
                <a:gd name="T98" fmla="*/ 13 w 13"/>
                <a:gd name="T99" fmla="*/ 9599 h 10296"/>
                <a:gd name="T100" fmla="*/ 7 w 13"/>
                <a:gd name="T101" fmla="*/ 9733 h 10296"/>
                <a:gd name="T102" fmla="*/ 0 w 13"/>
                <a:gd name="T103" fmla="*/ 10155 h 10296"/>
                <a:gd name="T104" fmla="*/ 7 w 13"/>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0296">
                  <a:moveTo>
                    <a:pt x="13" y="10296"/>
                  </a:moveTo>
                  <a:lnTo>
                    <a:pt x="0" y="10296"/>
                  </a:lnTo>
                  <a:lnTo>
                    <a:pt x="0" y="10295"/>
                  </a:lnTo>
                  <a:lnTo>
                    <a:pt x="7" y="10288"/>
                  </a:lnTo>
                  <a:lnTo>
                    <a:pt x="13" y="10295"/>
                  </a:lnTo>
                  <a:lnTo>
                    <a:pt x="13" y="10296"/>
                  </a:lnTo>
                  <a:close/>
                  <a:moveTo>
                    <a:pt x="7" y="151"/>
                  </a:moveTo>
                  <a:lnTo>
                    <a:pt x="0" y="145"/>
                  </a:lnTo>
                  <a:lnTo>
                    <a:pt x="0" y="6"/>
                  </a:lnTo>
                  <a:lnTo>
                    <a:pt x="7" y="0"/>
                  </a:lnTo>
                  <a:lnTo>
                    <a:pt x="13" y="6"/>
                  </a:lnTo>
                  <a:lnTo>
                    <a:pt x="13" y="145"/>
                  </a:lnTo>
                  <a:lnTo>
                    <a:pt x="7" y="151"/>
                  </a:lnTo>
                  <a:close/>
                  <a:moveTo>
                    <a:pt x="7" y="429"/>
                  </a:moveTo>
                  <a:lnTo>
                    <a:pt x="0" y="423"/>
                  </a:lnTo>
                  <a:lnTo>
                    <a:pt x="0" y="284"/>
                  </a:lnTo>
                  <a:lnTo>
                    <a:pt x="7" y="279"/>
                  </a:lnTo>
                  <a:lnTo>
                    <a:pt x="13" y="284"/>
                  </a:lnTo>
                  <a:lnTo>
                    <a:pt x="13" y="423"/>
                  </a:lnTo>
                  <a:lnTo>
                    <a:pt x="7" y="429"/>
                  </a:lnTo>
                  <a:close/>
                  <a:moveTo>
                    <a:pt x="7" y="707"/>
                  </a:moveTo>
                  <a:lnTo>
                    <a:pt x="0" y="702"/>
                  </a:lnTo>
                  <a:lnTo>
                    <a:pt x="0" y="562"/>
                  </a:lnTo>
                  <a:lnTo>
                    <a:pt x="7" y="556"/>
                  </a:lnTo>
                  <a:lnTo>
                    <a:pt x="13" y="562"/>
                  </a:lnTo>
                  <a:lnTo>
                    <a:pt x="13" y="702"/>
                  </a:lnTo>
                  <a:lnTo>
                    <a:pt x="7" y="707"/>
                  </a:lnTo>
                  <a:close/>
                  <a:moveTo>
                    <a:pt x="7" y="985"/>
                  </a:moveTo>
                  <a:lnTo>
                    <a:pt x="0" y="979"/>
                  </a:lnTo>
                  <a:lnTo>
                    <a:pt x="0" y="841"/>
                  </a:lnTo>
                  <a:lnTo>
                    <a:pt x="7" y="835"/>
                  </a:lnTo>
                  <a:lnTo>
                    <a:pt x="13" y="841"/>
                  </a:lnTo>
                  <a:lnTo>
                    <a:pt x="13" y="979"/>
                  </a:lnTo>
                  <a:lnTo>
                    <a:pt x="7" y="985"/>
                  </a:lnTo>
                  <a:close/>
                  <a:moveTo>
                    <a:pt x="7" y="1263"/>
                  </a:moveTo>
                  <a:lnTo>
                    <a:pt x="0" y="1257"/>
                  </a:lnTo>
                  <a:lnTo>
                    <a:pt x="0" y="1118"/>
                  </a:lnTo>
                  <a:lnTo>
                    <a:pt x="7" y="1112"/>
                  </a:lnTo>
                  <a:lnTo>
                    <a:pt x="13" y="1118"/>
                  </a:lnTo>
                  <a:lnTo>
                    <a:pt x="13" y="1257"/>
                  </a:lnTo>
                  <a:lnTo>
                    <a:pt x="7" y="1263"/>
                  </a:lnTo>
                  <a:close/>
                  <a:moveTo>
                    <a:pt x="7" y="1541"/>
                  </a:moveTo>
                  <a:lnTo>
                    <a:pt x="0" y="1536"/>
                  </a:lnTo>
                  <a:lnTo>
                    <a:pt x="0" y="1397"/>
                  </a:lnTo>
                  <a:lnTo>
                    <a:pt x="7" y="1391"/>
                  </a:lnTo>
                  <a:lnTo>
                    <a:pt x="13" y="1397"/>
                  </a:lnTo>
                  <a:lnTo>
                    <a:pt x="13" y="1536"/>
                  </a:lnTo>
                  <a:lnTo>
                    <a:pt x="7" y="1541"/>
                  </a:lnTo>
                  <a:close/>
                  <a:moveTo>
                    <a:pt x="7" y="1819"/>
                  </a:moveTo>
                  <a:lnTo>
                    <a:pt x="0" y="1813"/>
                  </a:lnTo>
                  <a:lnTo>
                    <a:pt x="0" y="1674"/>
                  </a:lnTo>
                  <a:lnTo>
                    <a:pt x="7" y="1669"/>
                  </a:lnTo>
                  <a:lnTo>
                    <a:pt x="13" y="1674"/>
                  </a:lnTo>
                  <a:lnTo>
                    <a:pt x="13" y="1813"/>
                  </a:lnTo>
                  <a:lnTo>
                    <a:pt x="7" y="1819"/>
                  </a:lnTo>
                  <a:close/>
                  <a:moveTo>
                    <a:pt x="7" y="2098"/>
                  </a:moveTo>
                  <a:lnTo>
                    <a:pt x="0" y="2092"/>
                  </a:lnTo>
                  <a:lnTo>
                    <a:pt x="0" y="1952"/>
                  </a:lnTo>
                  <a:lnTo>
                    <a:pt x="7" y="1946"/>
                  </a:lnTo>
                  <a:lnTo>
                    <a:pt x="13" y="1952"/>
                  </a:lnTo>
                  <a:lnTo>
                    <a:pt x="13" y="2092"/>
                  </a:lnTo>
                  <a:lnTo>
                    <a:pt x="7" y="2098"/>
                  </a:lnTo>
                  <a:close/>
                  <a:moveTo>
                    <a:pt x="7" y="2375"/>
                  </a:moveTo>
                  <a:lnTo>
                    <a:pt x="0" y="2369"/>
                  </a:lnTo>
                  <a:lnTo>
                    <a:pt x="0" y="2231"/>
                  </a:lnTo>
                  <a:lnTo>
                    <a:pt x="7" y="2225"/>
                  </a:lnTo>
                  <a:lnTo>
                    <a:pt x="13" y="2231"/>
                  </a:lnTo>
                  <a:lnTo>
                    <a:pt x="13" y="2369"/>
                  </a:lnTo>
                  <a:lnTo>
                    <a:pt x="7" y="2375"/>
                  </a:lnTo>
                  <a:close/>
                  <a:moveTo>
                    <a:pt x="7" y="2654"/>
                  </a:moveTo>
                  <a:lnTo>
                    <a:pt x="0" y="2648"/>
                  </a:lnTo>
                  <a:lnTo>
                    <a:pt x="0" y="2508"/>
                  </a:lnTo>
                  <a:lnTo>
                    <a:pt x="7" y="2502"/>
                  </a:lnTo>
                  <a:lnTo>
                    <a:pt x="13" y="2508"/>
                  </a:lnTo>
                  <a:lnTo>
                    <a:pt x="13" y="2648"/>
                  </a:lnTo>
                  <a:lnTo>
                    <a:pt x="7" y="2654"/>
                  </a:lnTo>
                  <a:close/>
                  <a:moveTo>
                    <a:pt x="7" y="2931"/>
                  </a:moveTo>
                  <a:lnTo>
                    <a:pt x="0" y="2926"/>
                  </a:lnTo>
                  <a:lnTo>
                    <a:pt x="0" y="2787"/>
                  </a:lnTo>
                  <a:lnTo>
                    <a:pt x="7" y="2781"/>
                  </a:lnTo>
                  <a:lnTo>
                    <a:pt x="13" y="2787"/>
                  </a:lnTo>
                  <a:lnTo>
                    <a:pt x="13" y="2926"/>
                  </a:lnTo>
                  <a:lnTo>
                    <a:pt x="7" y="2931"/>
                  </a:lnTo>
                  <a:close/>
                  <a:moveTo>
                    <a:pt x="7" y="3209"/>
                  </a:moveTo>
                  <a:lnTo>
                    <a:pt x="0" y="3203"/>
                  </a:lnTo>
                  <a:lnTo>
                    <a:pt x="0" y="3064"/>
                  </a:lnTo>
                  <a:lnTo>
                    <a:pt x="7" y="3059"/>
                  </a:lnTo>
                  <a:lnTo>
                    <a:pt x="13" y="3064"/>
                  </a:lnTo>
                  <a:lnTo>
                    <a:pt x="13" y="3203"/>
                  </a:lnTo>
                  <a:lnTo>
                    <a:pt x="7" y="3209"/>
                  </a:lnTo>
                  <a:close/>
                  <a:moveTo>
                    <a:pt x="7" y="3488"/>
                  </a:moveTo>
                  <a:lnTo>
                    <a:pt x="0" y="3482"/>
                  </a:lnTo>
                  <a:lnTo>
                    <a:pt x="0" y="3343"/>
                  </a:lnTo>
                  <a:lnTo>
                    <a:pt x="7" y="3337"/>
                  </a:lnTo>
                  <a:lnTo>
                    <a:pt x="13" y="3343"/>
                  </a:lnTo>
                  <a:lnTo>
                    <a:pt x="13" y="3482"/>
                  </a:lnTo>
                  <a:lnTo>
                    <a:pt x="7" y="3488"/>
                  </a:lnTo>
                  <a:close/>
                  <a:moveTo>
                    <a:pt x="7" y="3765"/>
                  </a:moveTo>
                  <a:lnTo>
                    <a:pt x="0" y="3760"/>
                  </a:lnTo>
                  <a:lnTo>
                    <a:pt x="0" y="3621"/>
                  </a:lnTo>
                  <a:lnTo>
                    <a:pt x="7" y="3615"/>
                  </a:lnTo>
                  <a:lnTo>
                    <a:pt x="13" y="3621"/>
                  </a:lnTo>
                  <a:lnTo>
                    <a:pt x="13" y="3760"/>
                  </a:lnTo>
                  <a:lnTo>
                    <a:pt x="7" y="3765"/>
                  </a:lnTo>
                  <a:close/>
                  <a:moveTo>
                    <a:pt x="7" y="4044"/>
                  </a:moveTo>
                  <a:lnTo>
                    <a:pt x="0" y="4038"/>
                  </a:lnTo>
                  <a:lnTo>
                    <a:pt x="0" y="3899"/>
                  </a:lnTo>
                  <a:lnTo>
                    <a:pt x="7" y="3893"/>
                  </a:lnTo>
                  <a:lnTo>
                    <a:pt x="13" y="3899"/>
                  </a:lnTo>
                  <a:lnTo>
                    <a:pt x="13" y="4038"/>
                  </a:lnTo>
                  <a:lnTo>
                    <a:pt x="7" y="4044"/>
                  </a:lnTo>
                  <a:close/>
                  <a:moveTo>
                    <a:pt x="7" y="4322"/>
                  </a:moveTo>
                  <a:lnTo>
                    <a:pt x="0" y="4316"/>
                  </a:lnTo>
                  <a:lnTo>
                    <a:pt x="0" y="4177"/>
                  </a:lnTo>
                  <a:lnTo>
                    <a:pt x="7" y="4171"/>
                  </a:lnTo>
                  <a:lnTo>
                    <a:pt x="13" y="4177"/>
                  </a:lnTo>
                  <a:lnTo>
                    <a:pt x="13" y="4316"/>
                  </a:lnTo>
                  <a:lnTo>
                    <a:pt x="7" y="4322"/>
                  </a:lnTo>
                  <a:close/>
                  <a:moveTo>
                    <a:pt x="7" y="4600"/>
                  </a:moveTo>
                  <a:lnTo>
                    <a:pt x="0" y="4594"/>
                  </a:lnTo>
                  <a:lnTo>
                    <a:pt x="0" y="4455"/>
                  </a:lnTo>
                  <a:lnTo>
                    <a:pt x="7" y="4449"/>
                  </a:lnTo>
                  <a:lnTo>
                    <a:pt x="13" y="4455"/>
                  </a:lnTo>
                  <a:lnTo>
                    <a:pt x="13" y="4594"/>
                  </a:lnTo>
                  <a:lnTo>
                    <a:pt x="7" y="4600"/>
                  </a:lnTo>
                  <a:close/>
                  <a:moveTo>
                    <a:pt x="7" y="4878"/>
                  </a:moveTo>
                  <a:lnTo>
                    <a:pt x="0" y="4872"/>
                  </a:lnTo>
                  <a:lnTo>
                    <a:pt x="0" y="4733"/>
                  </a:lnTo>
                  <a:lnTo>
                    <a:pt x="7" y="4728"/>
                  </a:lnTo>
                  <a:lnTo>
                    <a:pt x="13" y="4733"/>
                  </a:lnTo>
                  <a:lnTo>
                    <a:pt x="13" y="4872"/>
                  </a:lnTo>
                  <a:lnTo>
                    <a:pt x="7" y="4878"/>
                  </a:lnTo>
                  <a:close/>
                  <a:moveTo>
                    <a:pt x="7" y="5156"/>
                  </a:moveTo>
                  <a:lnTo>
                    <a:pt x="0" y="5150"/>
                  </a:lnTo>
                  <a:lnTo>
                    <a:pt x="0" y="5011"/>
                  </a:lnTo>
                  <a:lnTo>
                    <a:pt x="7" y="5005"/>
                  </a:lnTo>
                  <a:lnTo>
                    <a:pt x="13" y="5011"/>
                  </a:lnTo>
                  <a:lnTo>
                    <a:pt x="13" y="5150"/>
                  </a:lnTo>
                  <a:lnTo>
                    <a:pt x="7" y="5156"/>
                  </a:lnTo>
                  <a:close/>
                  <a:moveTo>
                    <a:pt x="7" y="5434"/>
                  </a:moveTo>
                  <a:lnTo>
                    <a:pt x="0" y="5428"/>
                  </a:lnTo>
                  <a:lnTo>
                    <a:pt x="0" y="5290"/>
                  </a:lnTo>
                  <a:lnTo>
                    <a:pt x="7" y="5284"/>
                  </a:lnTo>
                  <a:lnTo>
                    <a:pt x="13" y="5290"/>
                  </a:lnTo>
                  <a:lnTo>
                    <a:pt x="13" y="5428"/>
                  </a:lnTo>
                  <a:lnTo>
                    <a:pt x="7" y="5434"/>
                  </a:lnTo>
                  <a:close/>
                  <a:moveTo>
                    <a:pt x="7" y="5712"/>
                  </a:moveTo>
                  <a:lnTo>
                    <a:pt x="0" y="5706"/>
                  </a:lnTo>
                  <a:lnTo>
                    <a:pt x="0" y="5567"/>
                  </a:lnTo>
                  <a:lnTo>
                    <a:pt x="7" y="5561"/>
                  </a:lnTo>
                  <a:lnTo>
                    <a:pt x="13" y="5567"/>
                  </a:lnTo>
                  <a:lnTo>
                    <a:pt x="13" y="5706"/>
                  </a:lnTo>
                  <a:lnTo>
                    <a:pt x="7" y="5712"/>
                  </a:lnTo>
                  <a:close/>
                  <a:moveTo>
                    <a:pt x="7" y="5990"/>
                  </a:moveTo>
                  <a:lnTo>
                    <a:pt x="0" y="5985"/>
                  </a:lnTo>
                  <a:lnTo>
                    <a:pt x="0" y="5846"/>
                  </a:lnTo>
                  <a:lnTo>
                    <a:pt x="7" y="5840"/>
                  </a:lnTo>
                  <a:lnTo>
                    <a:pt x="13" y="5846"/>
                  </a:lnTo>
                  <a:lnTo>
                    <a:pt x="13" y="5985"/>
                  </a:lnTo>
                  <a:lnTo>
                    <a:pt x="7" y="5990"/>
                  </a:lnTo>
                  <a:close/>
                  <a:moveTo>
                    <a:pt x="7" y="6268"/>
                  </a:moveTo>
                  <a:lnTo>
                    <a:pt x="0" y="6262"/>
                  </a:lnTo>
                  <a:lnTo>
                    <a:pt x="0" y="6123"/>
                  </a:lnTo>
                  <a:lnTo>
                    <a:pt x="7" y="6118"/>
                  </a:lnTo>
                  <a:lnTo>
                    <a:pt x="13" y="6123"/>
                  </a:lnTo>
                  <a:lnTo>
                    <a:pt x="13" y="6262"/>
                  </a:lnTo>
                  <a:lnTo>
                    <a:pt x="7" y="6268"/>
                  </a:lnTo>
                  <a:close/>
                  <a:moveTo>
                    <a:pt x="7" y="6547"/>
                  </a:moveTo>
                  <a:lnTo>
                    <a:pt x="0" y="6541"/>
                  </a:lnTo>
                  <a:lnTo>
                    <a:pt x="0" y="6401"/>
                  </a:lnTo>
                  <a:lnTo>
                    <a:pt x="7" y="6395"/>
                  </a:lnTo>
                  <a:lnTo>
                    <a:pt x="13" y="6401"/>
                  </a:lnTo>
                  <a:lnTo>
                    <a:pt x="13" y="6541"/>
                  </a:lnTo>
                  <a:lnTo>
                    <a:pt x="7" y="6547"/>
                  </a:lnTo>
                  <a:close/>
                  <a:moveTo>
                    <a:pt x="7" y="6824"/>
                  </a:moveTo>
                  <a:lnTo>
                    <a:pt x="0" y="6818"/>
                  </a:lnTo>
                  <a:lnTo>
                    <a:pt x="0" y="6680"/>
                  </a:lnTo>
                  <a:lnTo>
                    <a:pt x="7" y="6674"/>
                  </a:lnTo>
                  <a:lnTo>
                    <a:pt x="13" y="6680"/>
                  </a:lnTo>
                  <a:lnTo>
                    <a:pt x="13" y="6818"/>
                  </a:lnTo>
                  <a:lnTo>
                    <a:pt x="7" y="6824"/>
                  </a:lnTo>
                  <a:close/>
                  <a:moveTo>
                    <a:pt x="7" y="7103"/>
                  </a:moveTo>
                  <a:lnTo>
                    <a:pt x="0" y="7097"/>
                  </a:lnTo>
                  <a:lnTo>
                    <a:pt x="0" y="6957"/>
                  </a:lnTo>
                  <a:lnTo>
                    <a:pt x="7" y="6951"/>
                  </a:lnTo>
                  <a:lnTo>
                    <a:pt x="13" y="6957"/>
                  </a:lnTo>
                  <a:lnTo>
                    <a:pt x="13" y="7097"/>
                  </a:lnTo>
                  <a:lnTo>
                    <a:pt x="7" y="7103"/>
                  </a:lnTo>
                  <a:close/>
                  <a:moveTo>
                    <a:pt x="7" y="7380"/>
                  </a:moveTo>
                  <a:lnTo>
                    <a:pt x="0" y="7375"/>
                  </a:lnTo>
                  <a:lnTo>
                    <a:pt x="0" y="7236"/>
                  </a:lnTo>
                  <a:lnTo>
                    <a:pt x="7" y="7230"/>
                  </a:lnTo>
                  <a:lnTo>
                    <a:pt x="13" y="7236"/>
                  </a:lnTo>
                  <a:lnTo>
                    <a:pt x="13" y="7375"/>
                  </a:lnTo>
                  <a:lnTo>
                    <a:pt x="7" y="7380"/>
                  </a:lnTo>
                  <a:close/>
                  <a:moveTo>
                    <a:pt x="7" y="7658"/>
                  </a:moveTo>
                  <a:lnTo>
                    <a:pt x="0" y="7652"/>
                  </a:lnTo>
                  <a:lnTo>
                    <a:pt x="0" y="7513"/>
                  </a:lnTo>
                  <a:lnTo>
                    <a:pt x="7" y="7508"/>
                  </a:lnTo>
                  <a:lnTo>
                    <a:pt x="13" y="7513"/>
                  </a:lnTo>
                  <a:lnTo>
                    <a:pt x="13" y="7652"/>
                  </a:lnTo>
                  <a:lnTo>
                    <a:pt x="7" y="7658"/>
                  </a:lnTo>
                  <a:close/>
                  <a:moveTo>
                    <a:pt x="7" y="7937"/>
                  </a:moveTo>
                  <a:lnTo>
                    <a:pt x="0" y="7931"/>
                  </a:lnTo>
                  <a:lnTo>
                    <a:pt x="0" y="7792"/>
                  </a:lnTo>
                  <a:lnTo>
                    <a:pt x="7" y="7786"/>
                  </a:lnTo>
                  <a:lnTo>
                    <a:pt x="13" y="7792"/>
                  </a:lnTo>
                  <a:lnTo>
                    <a:pt x="13" y="7931"/>
                  </a:lnTo>
                  <a:lnTo>
                    <a:pt x="7" y="7937"/>
                  </a:lnTo>
                  <a:close/>
                  <a:moveTo>
                    <a:pt x="7" y="8214"/>
                  </a:moveTo>
                  <a:lnTo>
                    <a:pt x="0" y="8209"/>
                  </a:lnTo>
                  <a:lnTo>
                    <a:pt x="0" y="8070"/>
                  </a:lnTo>
                  <a:lnTo>
                    <a:pt x="7" y="8064"/>
                  </a:lnTo>
                  <a:lnTo>
                    <a:pt x="13" y="8070"/>
                  </a:lnTo>
                  <a:lnTo>
                    <a:pt x="13" y="8209"/>
                  </a:lnTo>
                  <a:lnTo>
                    <a:pt x="7" y="8214"/>
                  </a:lnTo>
                  <a:close/>
                  <a:moveTo>
                    <a:pt x="7" y="8493"/>
                  </a:moveTo>
                  <a:lnTo>
                    <a:pt x="0" y="8487"/>
                  </a:lnTo>
                  <a:lnTo>
                    <a:pt x="0" y="8347"/>
                  </a:lnTo>
                  <a:lnTo>
                    <a:pt x="7" y="8342"/>
                  </a:lnTo>
                  <a:lnTo>
                    <a:pt x="13" y="8347"/>
                  </a:lnTo>
                  <a:lnTo>
                    <a:pt x="13" y="8487"/>
                  </a:lnTo>
                  <a:lnTo>
                    <a:pt x="7" y="8493"/>
                  </a:lnTo>
                  <a:close/>
                  <a:moveTo>
                    <a:pt x="7" y="8771"/>
                  </a:moveTo>
                  <a:lnTo>
                    <a:pt x="0" y="8765"/>
                  </a:lnTo>
                  <a:lnTo>
                    <a:pt x="0" y="8626"/>
                  </a:lnTo>
                  <a:lnTo>
                    <a:pt x="7" y="8620"/>
                  </a:lnTo>
                  <a:lnTo>
                    <a:pt x="13" y="8626"/>
                  </a:lnTo>
                  <a:lnTo>
                    <a:pt x="13" y="8765"/>
                  </a:lnTo>
                  <a:lnTo>
                    <a:pt x="7" y="8771"/>
                  </a:lnTo>
                  <a:close/>
                  <a:moveTo>
                    <a:pt x="7" y="9049"/>
                  </a:moveTo>
                  <a:lnTo>
                    <a:pt x="0" y="9044"/>
                  </a:lnTo>
                  <a:lnTo>
                    <a:pt x="0" y="8904"/>
                  </a:lnTo>
                  <a:lnTo>
                    <a:pt x="7" y="8898"/>
                  </a:lnTo>
                  <a:lnTo>
                    <a:pt x="13" y="8904"/>
                  </a:lnTo>
                  <a:lnTo>
                    <a:pt x="13" y="9044"/>
                  </a:lnTo>
                  <a:lnTo>
                    <a:pt x="7" y="9049"/>
                  </a:lnTo>
                  <a:close/>
                  <a:moveTo>
                    <a:pt x="7" y="9327"/>
                  </a:moveTo>
                  <a:lnTo>
                    <a:pt x="0" y="9321"/>
                  </a:lnTo>
                  <a:lnTo>
                    <a:pt x="0" y="9182"/>
                  </a:lnTo>
                  <a:lnTo>
                    <a:pt x="7" y="9177"/>
                  </a:lnTo>
                  <a:lnTo>
                    <a:pt x="13" y="9182"/>
                  </a:lnTo>
                  <a:lnTo>
                    <a:pt x="13" y="9321"/>
                  </a:lnTo>
                  <a:lnTo>
                    <a:pt x="7" y="9327"/>
                  </a:lnTo>
                  <a:close/>
                  <a:moveTo>
                    <a:pt x="7" y="9604"/>
                  </a:moveTo>
                  <a:lnTo>
                    <a:pt x="0" y="9599"/>
                  </a:lnTo>
                  <a:lnTo>
                    <a:pt x="0" y="9460"/>
                  </a:lnTo>
                  <a:lnTo>
                    <a:pt x="7" y="9454"/>
                  </a:lnTo>
                  <a:lnTo>
                    <a:pt x="13" y="9460"/>
                  </a:lnTo>
                  <a:lnTo>
                    <a:pt x="13" y="9599"/>
                  </a:lnTo>
                  <a:lnTo>
                    <a:pt x="7" y="9604"/>
                  </a:lnTo>
                  <a:close/>
                  <a:moveTo>
                    <a:pt x="7" y="9883"/>
                  </a:moveTo>
                  <a:lnTo>
                    <a:pt x="0" y="9877"/>
                  </a:lnTo>
                  <a:lnTo>
                    <a:pt x="0" y="9739"/>
                  </a:lnTo>
                  <a:lnTo>
                    <a:pt x="7" y="9733"/>
                  </a:lnTo>
                  <a:lnTo>
                    <a:pt x="13" y="9739"/>
                  </a:lnTo>
                  <a:lnTo>
                    <a:pt x="13" y="9877"/>
                  </a:lnTo>
                  <a:lnTo>
                    <a:pt x="7" y="9883"/>
                  </a:lnTo>
                  <a:close/>
                  <a:moveTo>
                    <a:pt x="7" y="10161"/>
                  </a:moveTo>
                  <a:lnTo>
                    <a:pt x="0" y="10155"/>
                  </a:lnTo>
                  <a:lnTo>
                    <a:pt x="0" y="10016"/>
                  </a:lnTo>
                  <a:lnTo>
                    <a:pt x="7" y="10010"/>
                  </a:lnTo>
                  <a:lnTo>
                    <a:pt x="13" y="10016"/>
                  </a:lnTo>
                  <a:lnTo>
                    <a:pt x="13" y="10155"/>
                  </a:lnTo>
                  <a:lnTo>
                    <a:pt x="7"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4" name="Freeform 72">
              <a:extLst>
                <a:ext uri="{FF2B5EF4-FFF2-40B4-BE49-F238E27FC236}">
                  <a16:creationId xmlns:a16="http://schemas.microsoft.com/office/drawing/2014/main" id="{249C486B-4DD3-4880-A164-0E1041EF259E}"/>
                </a:ext>
              </a:extLst>
            </p:cNvPr>
            <p:cNvSpPr>
              <a:spLocks noEditPoints="1"/>
            </p:cNvSpPr>
            <p:nvPr userDrawn="1"/>
          </p:nvSpPr>
          <p:spPr bwMode="auto">
            <a:xfrm>
              <a:off x="3890648" y="13961"/>
              <a:ext cx="9305"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5" name="Freeform 73">
              <a:extLst>
                <a:ext uri="{FF2B5EF4-FFF2-40B4-BE49-F238E27FC236}">
                  <a16:creationId xmlns:a16="http://schemas.microsoft.com/office/drawing/2014/main" id="{7DA40A3E-7DE3-4C0F-8E8B-D631BB761D57}"/>
                </a:ext>
              </a:extLst>
            </p:cNvPr>
            <p:cNvSpPr>
              <a:spLocks noEditPoints="1"/>
            </p:cNvSpPr>
            <p:nvPr userDrawn="1"/>
          </p:nvSpPr>
          <p:spPr bwMode="auto">
            <a:xfrm>
              <a:off x="2359927" y="13961"/>
              <a:ext cx="4654"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6" name="Freeform 74">
              <a:extLst>
                <a:ext uri="{FF2B5EF4-FFF2-40B4-BE49-F238E27FC236}">
                  <a16:creationId xmlns:a16="http://schemas.microsoft.com/office/drawing/2014/main" id="{D1D8F33F-EF3E-41E4-8885-1C9B02281CAB}"/>
                </a:ext>
              </a:extLst>
            </p:cNvPr>
            <p:cNvSpPr>
              <a:spLocks noEditPoints="1"/>
            </p:cNvSpPr>
            <p:nvPr userDrawn="1"/>
          </p:nvSpPr>
          <p:spPr bwMode="auto">
            <a:xfrm>
              <a:off x="815250"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grpSp>
      <p:sp>
        <p:nvSpPr>
          <p:cNvPr id="83" name="TextBox 82">
            <a:extLst>
              <a:ext uri="{FF2B5EF4-FFF2-40B4-BE49-F238E27FC236}">
                <a16:creationId xmlns:a16="http://schemas.microsoft.com/office/drawing/2014/main" id="{E8107D1A-AEC6-4EAF-B34B-EC3F0B0C3A26}"/>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65000"/>
                    <a:alpha val="50000"/>
                  </a:schemeClr>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lumMod val="65000"/>
                  <a:alpha val="50000"/>
                </a:schemeClr>
              </a:solidFill>
              <a:latin typeface="Roboto Slab" pitchFamily="2" charset="0"/>
              <a:ea typeface="Roboto Slab" pitchFamily="2" charset="0"/>
              <a:cs typeface="Poppins ExtraBold" panose="00000900000000000000" pitchFamily="2" charset="0"/>
            </a:endParaRPr>
          </a:p>
        </p:txBody>
      </p:sp>
      <p:sp>
        <p:nvSpPr>
          <p:cNvPr id="84" name="TextBox 83">
            <a:extLst>
              <a:ext uri="{FF2B5EF4-FFF2-40B4-BE49-F238E27FC236}">
                <a16:creationId xmlns:a16="http://schemas.microsoft.com/office/drawing/2014/main" id="{8CC08D8E-7ADE-4BEB-A524-C40EC109DDC0}"/>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Page</a:t>
            </a:r>
          </a:p>
        </p:txBody>
      </p:sp>
      <p:sp>
        <p:nvSpPr>
          <p:cNvPr id="88" name="Picture Placeholder 87">
            <a:extLst>
              <a:ext uri="{FF2B5EF4-FFF2-40B4-BE49-F238E27FC236}">
                <a16:creationId xmlns:a16="http://schemas.microsoft.com/office/drawing/2014/main" id="{255FD8CF-480C-41E4-92A9-506345612022}"/>
              </a:ext>
            </a:extLst>
          </p:cNvPr>
          <p:cNvSpPr>
            <a:spLocks noGrp="1"/>
          </p:cNvSpPr>
          <p:nvPr>
            <p:ph type="pic" sz="quarter" idx="13" hasCustomPrompt="1"/>
          </p:nvPr>
        </p:nvSpPr>
        <p:spPr>
          <a:xfrm>
            <a:off x="1487941" y="2610471"/>
            <a:ext cx="4107090" cy="2892518"/>
          </a:xfrm>
          <a:custGeom>
            <a:avLst/>
            <a:gdLst>
              <a:gd name="connsiteX0" fmla="*/ 0 w 4107090"/>
              <a:gd name="connsiteY0" fmla="*/ 0 h 2892518"/>
              <a:gd name="connsiteX1" fmla="*/ 4107090 w 4107090"/>
              <a:gd name="connsiteY1" fmla="*/ 0 h 2892518"/>
              <a:gd name="connsiteX2" fmla="*/ 4107090 w 4107090"/>
              <a:gd name="connsiteY2" fmla="*/ 2892518 h 2892518"/>
              <a:gd name="connsiteX3" fmla="*/ 0 w 4107090"/>
              <a:gd name="connsiteY3" fmla="*/ 2892518 h 2892518"/>
            </a:gdLst>
            <a:ahLst/>
            <a:cxnLst>
              <a:cxn ang="0">
                <a:pos x="connsiteX0" y="connsiteY0"/>
              </a:cxn>
              <a:cxn ang="0">
                <a:pos x="connsiteX1" y="connsiteY1"/>
              </a:cxn>
              <a:cxn ang="0">
                <a:pos x="connsiteX2" y="connsiteY2"/>
              </a:cxn>
              <a:cxn ang="0">
                <a:pos x="connsiteX3" y="connsiteY3"/>
              </a:cxn>
            </a:cxnLst>
            <a:rect l="l" t="t" r="r" b="b"/>
            <a:pathLst>
              <a:path w="4107090" h="2892518">
                <a:moveTo>
                  <a:pt x="0" y="0"/>
                </a:moveTo>
                <a:lnTo>
                  <a:pt x="4107090" y="0"/>
                </a:lnTo>
                <a:lnTo>
                  <a:pt x="4107090" y="2892518"/>
                </a:lnTo>
                <a:lnTo>
                  <a:pt x="0" y="2892518"/>
                </a:lnTo>
                <a:close/>
              </a:path>
            </a:pathLst>
          </a:custGeom>
          <a:solidFill>
            <a:schemeClr val="bg1">
              <a:lumMod val="85000"/>
            </a:schemeClr>
          </a:solidFill>
          <a:effectLst/>
        </p:spPr>
        <p:txBody>
          <a:bodyPr wrap="square" anchor="ctr">
            <a:noAutofit/>
          </a:bodyPr>
          <a:lstStyle>
            <a:lvl1pPr marL="0" indent="0" algn="ctr">
              <a:buNone/>
              <a:defRPr sz="1800" b="1">
                <a:solidFill>
                  <a:schemeClr val="tx1">
                    <a:alpha val="50000"/>
                  </a:schemeClr>
                </a:solidFill>
                <a:latin typeface="Roboto Slab" pitchFamily="2" charset="0"/>
                <a:ea typeface="Roboto Slab" pitchFamily="2" charset="0"/>
              </a:defRPr>
            </a:lvl1pPr>
          </a:lstStyle>
          <a:p>
            <a:r>
              <a:rPr lang="en-US" dirty="0"/>
              <a:t>Image Placeholder</a:t>
            </a:r>
          </a:p>
        </p:txBody>
      </p:sp>
      <p:sp>
        <p:nvSpPr>
          <p:cNvPr id="89" name="Picture Placeholder 88">
            <a:extLst>
              <a:ext uri="{FF2B5EF4-FFF2-40B4-BE49-F238E27FC236}">
                <a16:creationId xmlns:a16="http://schemas.microsoft.com/office/drawing/2014/main" id="{878F8A5B-39E4-404D-A22E-81FCC15C7534}"/>
              </a:ext>
            </a:extLst>
          </p:cNvPr>
          <p:cNvSpPr>
            <a:spLocks noGrp="1"/>
          </p:cNvSpPr>
          <p:nvPr>
            <p:ph type="pic" sz="quarter" idx="14" hasCustomPrompt="1"/>
          </p:nvPr>
        </p:nvSpPr>
        <p:spPr>
          <a:xfrm>
            <a:off x="6596969" y="2610471"/>
            <a:ext cx="4107090" cy="2892518"/>
          </a:xfrm>
          <a:custGeom>
            <a:avLst/>
            <a:gdLst>
              <a:gd name="connsiteX0" fmla="*/ 0 w 4107090"/>
              <a:gd name="connsiteY0" fmla="*/ 0 h 2892518"/>
              <a:gd name="connsiteX1" fmla="*/ 4107090 w 4107090"/>
              <a:gd name="connsiteY1" fmla="*/ 0 h 2892518"/>
              <a:gd name="connsiteX2" fmla="*/ 4107090 w 4107090"/>
              <a:gd name="connsiteY2" fmla="*/ 2892518 h 2892518"/>
              <a:gd name="connsiteX3" fmla="*/ 0 w 4107090"/>
              <a:gd name="connsiteY3" fmla="*/ 2892518 h 2892518"/>
            </a:gdLst>
            <a:ahLst/>
            <a:cxnLst>
              <a:cxn ang="0">
                <a:pos x="connsiteX0" y="connsiteY0"/>
              </a:cxn>
              <a:cxn ang="0">
                <a:pos x="connsiteX1" y="connsiteY1"/>
              </a:cxn>
              <a:cxn ang="0">
                <a:pos x="connsiteX2" y="connsiteY2"/>
              </a:cxn>
              <a:cxn ang="0">
                <a:pos x="connsiteX3" y="connsiteY3"/>
              </a:cxn>
            </a:cxnLst>
            <a:rect l="l" t="t" r="r" b="b"/>
            <a:pathLst>
              <a:path w="4107090" h="2892518">
                <a:moveTo>
                  <a:pt x="0" y="0"/>
                </a:moveTo>
                <a:lnTo>
                  <a:pt x="4107090" y="0"/>
                </a:lnTo>
                <a:lnTo>
                  <a:pt x="4107090" y="2892518"/>
                </a:lnTo>
                <a:lnTo>
                  <a:pt x="0" y="2892518"/>
                </a:lnTo>
                <a:close/>
              </a:path>
            </a:pathLst>
          </a:custGeom>
          <a:solidFill>
            <a:schemeClr val="bg1">
              <a:lumMod val="85000"/>
            </a:schemeClr>
          </a:solidFill>
          <a:effectLst/>
        </p:spPr>
        <p:txBody>
          <a:bodyPr wrap="square" anchor="ctr">
            <a:noAutofit/>
          </a:bodyPr>
          <a:lstStyle>
            <a:lvl1pPr marL="0" indent="0" algn="ctr">
              <a:buNone/>
              <a:defRPr sz="18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85" name="Group 84">
            <a:extLst>
              <a:ext uri="{FF2B5EF4-FFF2-40B4-BE49-F238E27FC236}">
                <a16:creationId xmlns:a16="http://schemas.microsoft.com/office/drawing/2014/main" id="{F1D657C4-21BE-4F5D-ABF9-2D96EB4FF8F8}"/>
              </a:ext>
            </a:extLst>
          </p:cNvPr>
          <p:cNvGrpSpPr/>
          <p:nvPr userDrawn="1"/>
        </p:nvGrpSpPr>
        <p:grpSpPr>
          <a:xfrm>
            <a:off x="494646" y="478705"/>
            <a:ext cx="1115079" cy="220812"/>
            <a:chOff x="2675871" y="3183805"/>
            <a:chExt cx="4927016" cy="975666"/>
          </a:xfrm>
          <a:solidFill>
            <a:schemeClr val="accent3"/>
          </a:solidFill>
        </p:grpSpPr>
        <p:sp>
          <p:nvSpPr>
            <p:cNvPr id="86" name="Freeform: Shape 85">
              <a:extLst>
                <a:ext uri="{FF2B5EF4-FFF2-40B4-BE49-F238E27FC236}">
                  <a16:creationId xmlns:a16="http://schemas.microsoft.com/office/drawing/2014/main" id="{3EAA5816-22A9-43ED-965E-02934694A714}"/>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Oval 86">
              <a:extLst>
                <a:ext uri="{FF2B5EF4-FFF2-40B4-BE49-F238E27FC236}">
                  <a16:creationId xmlns:a16="http://schemas.microsoft.com/office/drawing/2014/main" id="{0BE6EFCD-868D-4005-802C-C181E2A36818}"/>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0B1CB904-7D0E-4E79-AF48-0D624DC77141}"/>
              </a:ext>
            </a:extLst>
          </p:cNvPr>
          <p:cNvSpPr txBox="1"/>
          <p:nvPr userDrawn="1"/>
        </p:nvSpPr>
        <p:spPr>
          <a:xfrm>
            <a:off x="498908" y="6258435"/>
            <a:ext cx="4550271" cy="230832"/>
          </a:xfrm>
          <a:prstGeom prst="rect">
            <a:avLst/>
          </a:prstGeom>
          <a:noFill/>
        </p:spPr>
        <p:txBody>
          <a:bodyPr wrap="square" rtlCol="0" anchor="t">
            <a:spAutoFit/>
          </a:bodyPr>
          <a:lstStyle/>
          <a:p>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www.objectives.com</a:t>
            </a:r>
          </a:p>
        </p:txBody>
      </p:sp>
    </p:spTree>
    <p:extLst>
      <p:ext uri="{BB962C8B-B14F-4D97-AF65-F5344CB8AC3E}">
        <p14:creationId xmlns:p14="http://schemas.microsoft.com/office/powerpoint/2010/main" val="195378964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userDrawn="1">
  <p:cSld name="13_Custom Layout">
    <p:spTree>
      <p:nvGrpSpPr>
        <p:cNvPr id="1" name=""/>
        <p:cNvGrpSpPr/>
        <p:nvPr/>
      </p:nvGrpSpPr>
      <p:grpSpPr>
        <a:xfrm>
          <a:off x="0" y="0"/>
          <a:ext cx="0" cy="0"/>
          <a:chOff x="0" y="0"/>
          <a:chExt cx="0" cy="0"/>
        </a:xfrm>
      </p:grpSpPr>
      <p:sp>
        <p:nvSpPr>
          <p:cNvPr id="87" name="Picture Placeholder 86">
            <a:extLst>
              <a:ext uri="{FF2B5EF4-FFF2-40B4-BE49-F238E27FC236}">
                <a16:creationId xmlns:a16="http://schemas.microsoft.com/office/drawing/2014/main" id="{9FD7DB61-DCD7-4DF0-ADCD-5D3343902BF6}"/>
              </a:ext>
            </a:extLst>
          </p:cNvPr>
          <p:cNvSpPr>
            <a:spLocks noGrp="1"/>
          </p:cNvSpPr>
          <p:nvPr>
            <p:ph type="pic" sz="quarter" idx="12" hasCustomPrompt="1"/>
          </p:nvPr>
        </p:nvSpPr>
        <p:spPr>
          <a:xfrm>
            <a:off x="7610166" y="1954162"/>
            <a:ext cx="3303639" cy="2949676"/>
          </a:xfrm>
          <a:custGeom>
            <a:avLst/>
            <a:gdLst>
              <a:gd name="connsiteX0" fmla="*/ 0 w 3303639"/>
              <a:gd name="connsiteY0" fmla="*/ 0 h 2949676"/>
              <a:gd name="connsiteX1" fmla="*/ 3303639 w 3303639"/>
              <a:gd name="connsiteY1" fmla="*/ 0 h 2949676"/>
              <a:gd name="connsiteX2" fmla="*/ 3303639 w 3303639"/>
              <a:gd name="connsiteY2" fmla="*/ 2949676 h 2949676"/>
              <a:gd name="connsiteX3" fmla="*/ 0 w 3303639"/>
              <a:gd name="connsiteY3" fmla="*/ 2949676 h 2949676"/>
            </a:gdLst>
            <a:ahLst/>
            <a:cxnLst>
              <a:cxn ang="0">
                <a:pos x="connsiteX0" y="connsiteY0"/>
              </a:cxn>
              <a:cxn ang="0">
                <a:pos x="connsiteX1" y="connsiteY1"/>
              </a:cxn>
              <a:cxn ang="0">
                <a:pos x="connsiteX2" y="connsiteY2"/>
              </a:cxn>
              <a:cxn ang="0">
                <a:pos x="connsiteX3" y="connsiteY3"/>
              </a:cxn>
            </a:cxnLst>
            <a:rect l="l" t="t" r="r" b="b"/>
            <a:pathLst>
              <a:path w="3303639" h="2949676">
                <a:moveTo>
                  <a:pt x="0" y="0"/>
                </a:moveTo>
                <a:lnTo>
                  <a:pt x="3303639" y="0"/>
                </a:lnTo>
                <a:lnTo>
                  <a:pt x="3303639" y="2949676"/>
                </a:lnTo>
                <a:lnTo>
                  <a:pt x="0" y="2949676"/>
                </a:lnTo>
                <a:close/>
              </a:path>
            </a:pathLst>
          </a:custGeom>
          <a:effectLst>
            <a:outerShdw blurRad="406400" dist="38100" dir="5400000" algn="t" rotWithShape="0">
              <a:prstClr val="black">
                <a:alpha val="33000"/>
              </a:prstClr>
            </a:outerShdw>
          </a:effectLst>
        </p:spPr>
        <p:txBody>
          <a:bodyPr wrap="square" anchor="ctr">
            <a:noAutofit/>
          </a:bodyPr>
          <a:lstStyle>
            <a:lvl1pPr marL="0" indent="0" algn="ctr">
              <a:buNone/>
              <a:defRPr sz="18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78" name="Group 77">
            <a:extLst>
              <a:ext uri="{FF2B5EF4-FFF2-40B4-BE49-F238E27FC236}">
                <a16:creationId xmlns:a16="http://schemas.microsoft.com/office/drawing/2014/main" id="{A464A38E-13EE-480E-BE6C-01201FA95A03}"/>
              </a:ext>
            </a:extLst>
          </p:cNvPr>
          <p:cNvGrpSpPr/>
          <p:nvPr userDrawn="1"/>
        </p:nvGrpSpPr>
        <p:grpSpPr>
          <a:xfrm flipH="1">
            <a:off x="-3615" y="2"/>
            <a:ext cx="12199232" cy="6857998"/>
            <a:chOff x="-3615" y="2"/>
            <a:chExt cx="12199232" cy="6857998"/>
          </a:xfrm>
          <a:solidFill>
            <a:schemeClr val="accent3">
              <a:lumMod val="20000"/>
              <a:lumOff val="80000"/>
              <a:alpha val="10000"/>
            </a:schemeClr>
          </a:solidFill>
        </p:grpSpPr>
        <p:sp>
          <p:nvSpPr>
            <p:cNvPr id="8" name="Freeform 6">
              <a:extLst>
                <a:ext uri="{FF2B5EF4-FFF2-40B4-BE49-F238E27FC236}">
                  <a16:creationId xmlns:a16="http://schemas.microsoft.com/office/drawing/2014/main" id="{20E65517-0A65-4871-9026-1F2B0183A69D}"/>
                </a:ext>
              </a:extLst>
            </p:cNvPr>
            <p:cNvSpPr>
              <a:spLocks noEditPoints="1"/>
            </p:cNvSpPr>
            <p:nvPr userDrawn="1"/>
          </p:nvSpPr>
          <p:spPr bwMode="auto">
            <a:xfrm>
              <a:off x="-3615" y="4475844"/>
              <a:ext cx="7960673" cy="2382153"/>
            </a:xfrm>
            <a:custGeom>
              <a:avLst/>
              <a:gdLst>
                <a:gd name="T0" fmla="*/ 11908 w 11979"/>
                <a:gd name="T1" fmla="*/ 3183 h 3587"/>
                <a:gd name="T2" fmla="*/ 11704 w 11979"/>
                <a:gd name="T3" fmla="*/ 2872 h 3587"/>
                <a:gd name="T4" fmla="*/ 11311 w 11979"/>
                <a:gd name="T5" fmla="*/ 2697 h 3587"/>
                <a:gd name="T6" fmla="*/ 10684 w 11979"/>
                <a:gd name="T7" fmla="*/ 2473 h 3587"/>
                <a:gd name="T8" fmla="*/ 10263 w 11979"/>
                <a:gd name="T9" fmla="*/ 2102 h 3587"/>
                <a:gd name="T10" fmla="*/ 10012 w 11979"/>
                <a:gd name="T11" fmla="*/ 1553 h 3587"/>
                <a:gd name="T12" fmla="*/ 9663 w 11979"/>
                <a:gd name="T13" fmla="*/ 1036 h 3587"/>
                <a:gd name="T14" fmla="*/ 9160 w 11979"/>
                <a:gd name="T15" fmla="*/ 809 h 3587"/>
                <a:gd name="T16" fmla="*/ 8950 w 11979"/>
                <a:gd name="T17" fmla="*/ 942 h 3587"/>
                <a:gd name="T18" fmla="*/ 8886 w 11979"/>
                <a:gd name="T19" fmla="*/ 1592 h 3587"/>
                <a:gd name="T20" fmla="*/ 9037 w 11979"/>
                <a:gd name="T21" fmla="*/ 1892 h 3587"/>
                <a:gd name="T22" fmla="*/ 9533 w 11979"/>
                <a:gd name="T23" fmla="*/ 2028 h 3587"/>
                <a:gd name="T24" fmla="*/ 9917 w 11979"/>
                <a:gd name="T25" fmla="*/ 2215 h 3587"/>
                <a:gd name="T26" fmla="*/ 9952 w 11979"/>
                <a:gd name="T27" fmla="*/ 2449 h 3587"/>
                <a:gd name="T28" fmla="*/ 9678 w 11979"/>
                <a:gd name="T29" fmla="*/ 2746 h 3587"/>
                <a:gd name="T30" fmla="*/ 9152 w 11979"/>
                <a:gd name="T31" fmla="*/ 3088 h 3587"/>
                <a:gd name="T32" fmla="*/ 8942 w 11979"/>
                <a:gd name="T33" fmla="*/ 3587 h 3587"/>
                <a:gd name="T34" fmla="*/ 9146 w 11979"/>
                <a:gd name="T35" fmla="*/ 3040 h 3587"/>
                <a:gd name="T36" fmla="*/ 9690 w 11979"/>
                <a:gd name="T37" fmla="*/ 2690 h 3587"/>
                <a:gd name="T38" fmla="*/ 9923 w 11979"/>
                <a:gd name="T39" fmla="*/ 2335 h 3587"/>
                <a:gd name="T40" fmla="*/ 9767 w 11979"/>
                <a:gd name="T41" fmla="*/ 2142 h 3587"/>
                <a:gd name="T42" fmla="*/ 9162 w 11979"/>
                <a:gd name="T43" fmla="*/ 1976 h 3587"/>
                <a:gd name="T44" fmla="*/ 8888 w 11979"/>
                <a:gd name="T45" fmla="*/ 1771 h 3587"/>
                <a:gd name="T46" fmla="*/ 8856 w 11979"/>
                <a:gd name="T47" fmla="*/ 1191 h 3587"/>
                <a:gd name="T48" fmla="*/ 8979 w 11979"/>
                <a:gd name="T49" fmla="*/ 830 h 3587"/>
                <a:gd name="T50" fmla="*/ 9363 w 11979"/>
                <a:gd name="T51" fmla="*/ 819 h 3587"/>
                <a:gd name="T52" fmla="*/ 9853 w 11979"/>
                <a:gd name="T53" fmla="*/ 1180 h 3587"/>
                <a:gd name="T54" fmla="*/ 10136 w 11979"/>
                <a:gd name="T55" fmla="*/ 1778 h 3587"/>
                <a:gd name="T56" fmla="*/ 10432 w 11979"/>
                <a:gd name="T57" fmla="*/ 2238 h 3587"/>
                <a:gd name="T58" fmla="*/ 10913 w 11979"/>
                <a:gd name="T59" fmla="*/ 2536 h 3587"/>
                <a:gd name="T60" fmla="*/ 11507 w 11979"/>
                <a:gd name="T61" fmla="*/ 2716 h 3587"/>
                <a:gd name="T62" fmla="*/ 11836 w 11979"/>
                <a:gd name="T63" fmla="*/ 2953 h 3587"/>
                <a:gd name="T64" fmla="*/ 11978 w 11979"/>
                <a:gd name="T65" fmla="*/ 3356 h 3587"/>
                <a:gd name="T66" fmla="*/ 7124 w 11979"/>
                <a:gd name="T67" fmla="*/ 3533 h 3587"/>
                <a:gd name="T68" fmla="*/ 6910 w 11979"/>
                <a:gd name="T69" fmla="*/ 3342 h 3587"/>
                <a:gd name="T70" fmla="*/ 6524 w 11979"/>
                <a:gd name="T71" fmla="*/ 3355 h 3587"/>
                <a:gd name="T72" fmla="*/ 5882 w 11979"/>
                <a:gd name="T73" fmla="*/ 3393 h 3587"/>
                <a:gd name="T74" fmla="*/ 5257 w 11979"/>
                <a:gd name="T75" fmla="*/ 2788 h 3587"/>
                <a:gd name="T76" fmla="*/ 4644 w 11979"/>
                <a:gd name="T77" fmla="*/ 2213 h 3587"/>
                <a:gd name="T78" fmla="*/ 4109 w 11979"/>
                <a:gd name="T79" fmla="*/ 2136 h 3587"/>
                <a:gd name="T80" fmla="*/ 3226 w 11979"/>
                <a:gd name="T81" fmla="*/ 2001 h 3587"/>
                <a:gd name="T82" fmla="*/ 2736 w 11979"/>
                <a:gd name="T83" fmla="*/ 1630 h 3587"/>
                <a:gd name="T84" fmla="*/ 2276 w 11979"/>
                <a:gd name="T85" fmla="*/ 1048 h 3587"/>
                <a:gd name="T86" fmla="*/ 1661 w 11979"/>
                <a:gd name="T87" fmla="*/ 786 h 3587"/>
                <a:gd name="T88" fmla="*/ 1168 w 11979"/>
                <a:gd name="T89" fmla="*/ 528 h 3587"/>
                <a:gd name="T90" fmla="*/ 898 w 11979"/>
                <a:gd name="T91" fmla="*/ 90 h 3587"/>
                <a:gd name="T92" fmla="*/ 538 w 11979"/>
                <a:gd name="T93" fmla="*/ 158 h 3587"/>
                <a:gd name="T94" fmla="*/ 31 w 11979"/>
                <a:gd name="T95" fmla="*/ 546 h 3587"/>
                <a:gd name="T96" fmla="*/ 491 w 11979"/>
                <a:gd name="T97" fmla="*/ 146 h 3587"/>
                <a:gd name="T98" fmla="*/ 828 w 11979"/>
                <a:gd name="T99" fmla="*/ 9 h 3587"/>
                <a:gd name="T100" fmla="*/ 1112 w 11979"/>
                <a:gd name="T101" fmla="*/ 339 h 3587"/>
                <a:gd name="T102" fmla="*/ 1408 w 11979"/>
                <a:gd name="T103" fmla="*/ 678 h 3587"/>
                <a:gd name="T104" fmla="*/ 2129 w 11979"/>
                <a:gd name="T105" fmla="*/ 903 h 3587"/>
                <a:gd name="T106" fmla="*/ 2579 w 11979"/>
                <a:gd name="T107" fmla="*/ 1337 h 3587"/>
                <a:gd name="T108" fmla="*/ 3010 w 11979"/>
                <a:gd name="T109" fmla="*/ 1845 h 3587"/>
                <a:gd name="T110" fmla="*/ 3758 w 11979"/>
                <a:gd name="T111" fmla="*/ 2073 h 3587"/>
                <a:gd name="T112" fmla="*/ 4443 w 11979"/>
                <a:gd name="T113" fmla="*/ 2119 h 3587"/>
                <a:gd name="T114" fmla="*/ 5013 w 11979"/>
                <a:gd name="T115" fmla="*/ 2466 h 3587"/>
                <a:gd name="T116" fmla="*/ 5686 w 11979"/>
                <a:gd name="T117" fmla="*/ 3190 h 3587"/>
                <a:gd name="T118" fmla="*/ 6229 w 11979"/>
                <a:gd name="T119" fmla="*/ 3382 h 3587"/>
                <a:gd name="T120" fmla="*/ 6796 w 11979"/>
                <a:gd name="T121" fmla="*/ 3277 h 3587"/>
                <a:gd name="T122" fmla="*/ 7092 w 11979"/>
                <a:gd name="T123" fmla="*/ 3416 h 3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79" h="3587">
                  <a:moveTo>
                    <a:pt x="11889" y="3587"/>
                  </a:moveTo>
                  <a:lnTo>
                    <a:pt x="11899" y="3568"/>
                  </a:lnTo>
                  <a:lnTo>
                    <a:pt x="11908" y="3547"/>
                  </a:lnTo>
                  <a:lnTo>
                    <a:pt x="11916" y="3525"/>
                  </a:lnTo>
                  <a:lnTo>
                    <a:pt x="11922" y="3504"/>
                  </a:lnTo>
                  <a:lnTo>
                    <a:pt x="11928" y="3481"/>
                  </a:lnTo>
                  <a:lnTo>
                    <a:pt x="11932" y="3459"/>
                  </a:lnTo>
                  <a:lnTo>
                    <a:pt x="11936" y="3436"/>
                  </a:lnTo>
                  <a:lnTo>
                    <a:pt x="11938" y="3413"/>
                  </a:lnTo>
                  <a:lnTo>
                    <a:pt x="11939" y="3387"/>
                  </a:lnTo>
                  <a:lnTo>
                    <a:pt x="11939" y="3363"/>
                  </a:lnTo>
                  <a:lnTo>
                    <a:pt x="11938" y="3338"/>
                  </a:lnTo>
                  <a:lnTo>
                    <a:pt x="11936" y="3313"/>
                  </a:lnTo>
                  <a:lnTo>
                    <a:pt x="11932" y="3286"/>
                  </a:lnTo>
                  <a:lnTo>
                    <a:pt x="11928" y="3260"/>
                  </a:lnTo>
                  <a:lnTo>
                    <a:pt x="11922" y="3233"/>
                  </a:lnTo>
                  <a:lnTo>
                    <a:pt x="11915" y="3205"/>
                  </a:lnTo>
                  <a:lnTo>
                    <a:pt x="11908" y="3183"/>
                  </a:lnTo>
                  <a:lnTo>
                    <a:pt x="11903" y="3163"/>
                  </a:lnTo>
                  <a:lnTo>
                    <a:pt x="11895" y="3142"/>
                  </a:lnTo>
                  <a:lnTo>
                    <a:pt x="11887" y="3121"/>
                  </a:lnTo>
                  <a:lnTo>
                    <a:pt x="11878" y="3102"/>
                  </a:lnTo>
                  <a:lnTo>
                    <a:pt x="11869" y="3082"/>
                  </a:lnTo>
                  <a:lnTo>
                    <a:pt x="11860" y="3064"/>
                  </a:lnTo>
                  <a:lnTo>
                    <a:pt x="11850" y="3046"/>
                  </a:lnTo>
                  <a:lnTo>
                    <a:pt x="11839" y="3027"/>
                  </a:lnTo>
                  <a:lnTo>
                    <a:pt x="11828" y="3010"/>
                  </a:lnTo>
                  <a:lnTo>
                    <a:pt x="11817" y="2993"/>
                  </a:lnTo>
                  <a:lnTo>
                    <a:pt x="11805" y="2976"/>
                  </a:lnTo>
                  <a:lnTo>
                    <a:pt x="11792" y="2960"/>
                  </a:lnTo>
                  <a:lnTo>
                    <a:pt x="11779" y="2944"/>
                  </a:lnTo>
                  <a:lnTo>
                    <a:pt x="11765" y="2929"/>
                  </a:lnTo>
                  <a:lnTo>
                    <a:pt x="11750" y="2914"/>
                  </a:lnTo>
                  <a:lnTo>
                    <a:pt x="11735" y="2900"/>
                  </a:lnTo>
                  <a:lnTo>
                    <a:pt x="11720" y="2885"/>
                  </a:lnTo>
                  <a:lnTo>
                    <a:pt x="11704" y="2872"/>
                  </a:lnTo>
                  <a:lnTo>
                    <a:pt x="11687" y="2859"/>
                  </a:lnTo>
                  <a:lnTo>
                    <a:pt x="11671" y="2846"/>
                  </a:lnTo>
                  <a:lnTo>
                    <a:pt x="11652" y="2833"/>
                  </a:lnTo>
                  <a:lnTo>
                    <a:pt x="11634" y="2822"/>
                  </a:lnTo>
                  <a:lnTo>
                    <a:pt x="11616" y="2811"/>
                  </a:lnTo>
                  <a:lnTo>
                    <a:pt x="11596" y="2800"/>
                  </a:lnTo>
                  <a:lnTo>
                    <a:pt x="11577" y="2790"/>
                  </a:lnTo>
                  <a:lnTo>
                    <a:pt x="11556" y="2780"/>
                  </a:lnTo>
                  <a:lnTo>
                    <a:pt x="11535" y="2770"/>
                  </a:lnTo>
                  <a:lnTo>
                    <a:pt x="11514" y="2761"/>
                  </a:lnTo>
                  <a:lnTo>
                    <a:pt x="11492" y="2753"/>
                  </a:lnTo>
                  <a:lnTo>
                    <a:pt x="11470" y="2745"/>
                  </a:lnTo>
                  <a:lnTo>
                    <a:pt x="11447" y="2737"/>
                  </a:lnTo>
                  <a:lnTo>
                    <a:pt x="11420" y="2729"/>
                  </a:lnTo>
                  <a:lnTo>
                    <a:pt x="11393" y="2721"/>
                  </a:lnTo>
                  <a:lnTo>
                    <a:pt x="11366" y="2713"/>
                  </a:lnTo>
                  <a:lnTo>
                    <a:pt x="11338" y="2705"/>
                  </a:lnTo>
                  <a:lnTo>
                    <a:pt x="11311" y="2697"/>
                  </a:lnTo>
                  <a:lnTo>
                    <a:pt x="11284" y="2690"/>
                  </a:lnTo>
                  <a:lnTo>
                    <a:pt x="11257" y="2682"/>
                  </a:lnTo>
                  <a:lnTo>
                    <a:pt x="11229" y="2675"/>
                  </a:lnTo>
                  <a:lnTo>
                    <a:pt x="11188" y="2664"/>
                  </a:lnTo>
                  <a:lnTo>
                    <a:pt x="11147" y="2652"/>
                  </a:lnTo>
                  <a:lnTo>
                    <a:pt x="11105" y="2640"/>
                  </a:lnTo>
                  <a:lnTo>
                    <a:pt x="11064" y="2628"/>
                  </a:lnTo>
                  <a:lnTo>
                    <a:pt x="11022" y="2616"/>
                  </a:lnTo>
                  <a:lnTo>
                    <a:pt x="10980" y="2602"/>
                  </a:lnTo>
                  <a:lnTo>
                    <a:pt x="10939" y="2588"/>
                  </a:lnTo>
                  <a:lnTo>
                    <a:pt x="10899" y="2573"/>
                  </a:lnTo>
                  <a:lnTo>
                    <a:pt x="10867" y="2560"/>
                  </a:lnTo>
                  <a:lnTo>
                    <a:pt x="10835" y="2547"/>
                  </a:lnTo>
                  <a:lnTo>
                    <a:pt x="10804" y="2533"/>
                  </a:lnTo>
                  <a:lnTo>
                    <a:pt x="10773" y="2519"/>
                  </a:lnTo>
                  <a:lnTo>
                    <a:pt x="10743" y="2504"/>
                  </a:lnTo>
                  <a:lnTo>
                    <a:pt x="10713" y="2489"/>
                  </a:lnTo>
                  <a:lnTo>
                    <a:pt x="10684" y="2473"/>
                  </a:lnTo>
                  <a:lnTo>
                    <a:pt x="10656" y="2457"/>
                  </a:lnTo>
                  <a:lnTo>
                    <a:pt x="10628" y="2440"/>
                  </a:lnTo>
                  <a:lnTo>
                    <a:pt x="10601" y="2423"/>
                  </a:lnTo>
                  <a:lnTo>
                    <a:pt x="10574" y="2406"/>
                  </a:lnTo>
                  <a:lnTo>
                    <a:pt x="10548" y="2387"/>
                  </a:lnTo>
                  <a:lnTo>
                    <a:pt x="10523" y="2368"/>
                  </a:lnTo>
                  <a:lnTo>
                    <a:pt x="10497" y="2348"/>
                  </a:lnTo>
                  <a:lnTo>
                    <a:pt x="10473" y="2329"/>
                  </a:lnTo>
                  <a:lnTo>
                    <a:pt x="10450" y="2308"/>
                  </a:lnTo>
                  <a:lnTo>
                    <a:pt x="10426" y="2288"/>
                  </a:lnTo>
                  <a:lnTo>
                    <a:pt x="10404" y="2266"/>
                  </a:lnTo>
                  <a:lnTo>
                    <a:pt x="10383" y="2244"/>
                  </a:lnTo>
                  <a:lnTo>
                    <a:pt x="10361" y="2221"/>
                  </a:lnTo>
                  <a:lnTo>
                    <a:pt x="10340" y="2198"/>
                  </a:lnTo>
                  <a:lnTo>
                    <a:pt x="10320" y="2175"/>
                  </a:lnTo>
                  <a:lnTo>
                    <a:pt x="10300" y="2151"/>
                  </a:lnTo>
                  <a:lnTo>
                    <a:pt x="10282" y="2126"/>
                  </a:lnTo>
                  <a:lnTo>
                    <a:pt x="10263" y="2102"/>
                  </a:lnTo>
                  <a:lnTo>
                    <a:pt x="10245" y="2075"/>
                  </a:lnTo>
                  <a:lnTo>
                    <a:pt x="10228" y="2050"/>
                  </a:lnTo>
                  <a:lnTo>
                    <a:pt x="10212" y="2024"/>
                  </a:lnTo>
                  <a:lnTo>
                    <a:pt x="10196" y="1996"/>
                  </a:lnTo>
                  <a:lnTo>
                    <a:pt x="10180" y="1969"/>
                  </a:lnTo>
                  <a:lnTo>
                    <a:pt x="10166" y="1941"/>
                  </a:lnTo>
                  <a:lnTo>
                    <a:pt x="10151" y="1912"/>
                  </a:lnTo>
                  <a:lnTo>
                    <a:pt x="10137" y="1883"/>
                  </a:lnTo>
                  <a:lnTo>
                    <a:pt x="10125" y="1853"/>
                  </a:lnTo>
                  <a:lnTo>
                    <a:pt x="10112" y="1823"/>
                  </a:lnTo>
                  <a:lnTo>
                    <a:pt x="10099" y="1792"/>
                  </a:lnTo>
                  <a:lnTo>
                    <a:pt x="10088" y="1762"/>
                  </a:lnTo>
                  <a:lnTo>
                    <a:pt x="10077" y="1731"/>
                  </a:lnTo>
                  <a:lnTo>
                    <a:pt x="10066" y="1701"/>
                  </a:lnTo>
                  <a:lnTo>
                    <a:pt x="10056" y="1672"/>
                  </a:lnTo>
                  <a:lnTo>
                    <a:pt x="10042" y="1633"/>
                  </a:lnTo>
                  <a:lnTo>
                    <a:pt x="10027" y="1592"/>
                  </a:lnTo>
                  <a:lnTo>
                    <a:pt x="10012" y="1553"/>
                  </a:lnTo>
                  <a:lnTo>
                    <a:pt x="9997" y="1514"/>
                  </a:lnTo>
                  <a:lnTo>
                    <a:pt x="9982" y="1480"/>
                  </a:lnTo>
                  <a:lnTo>
                    <a:pt x="9966" y="1446"/>
                  </a:lnTo>
                  <a:lnTo>
                    <a:pt x="9950" y="1412"/>
                  </a:lnTo>
                  <a:lnTo>
                    <a:pt x="9934" y="1379"/>
                  </a:lnTo>
                  <a:lnTo>
                    <a:pt x="9917" y="1348"/>
                  </a:lnTo>
                  <a:lnTo>
                    <a:pt x="9899" y="1317"/>
                  </a:lnTo>
                  <a:lnTo>
                    <a:pt x="9880" y="1287"/>
                  </a:lnTo>
                  <a:lnTo>
                    <a:pt x="9862" y="1259"/>
                  </a:lnTo>
                  <a:lnTo>
                    <a:pt x="9842" y="1230"/>
                  </a:lnTo>
                  <a:lnTo>
                    <a:pt x="9822" y="1202"/>
                  </a:lnTo>
                  <a:lnTo>
                    <a:pt x="9801" y="1176"/>
                  </a:lnTo>
                  <a:lnTo>
                    <a:pt x="9779" y="1151"/>
                  </a:lnTo>
                  <a:lnTo>
                    <a:pt x="9757" y="1127"/>
                  </a:lnTo>
                  <a:lnTo>
                    <a:pt x="9735" y="1103"/>
                  </a:lnTo>
                  <a:lnTo>
                    <a:pt x="9712" y="1080"/>
                  </a:lnTo>
                  <a:lnTo>
                    <a:pt x="9687" y="1057"/>
                  </a:lnTo>
                  <a:lnTo>
                    <a:pt x="9663" y="1036"/>
                  </a:lnTo>
                  <a:lnTo>
                    <a:pt x="9638" y="1016"/>
                  </a:lnTo>
                  <a:lnTo>
                    <a:pt x="9612" y="996"/>
                  </a:lnTo>
                  <a:lnTo>
                    <a:pt x="9585" y="978"/>
                  </a:lnTo>
                  <a:lnTo>
                    <a:pt x="9558" y="959"/>
                  </a:lnTo>
                  <a:lnTo>
                    <a:pt x="9530" y="942"/>
                  </a:lnTo>
                  <a:lnTo>
                    <a:pt x="9502" y="926"/>
                  </a:lnTo>
                  <a:lnTo>
                    <a:pt x="9473" y="910"/>
                  </a:lnTo>
                  <a:lnTo>
                    <a:pt x="9443" y="896"/>
                  </a:lnTo>
                  <a:lnTo>
                    <a:pt x="9413" y="882"/>
                  </a:lnTo>
                  <a:lnTo>
                    <a:pt x="9382" y="869"/>
                  </a:lnTo>
                  <a:lnTo>
                    <a:pt x="9350" y="857"/>
                  </a:lnTo>
                  <a:lnTo>
                    <a:pt x="9318" y="846"/>
                  </a:lnTo>
                  <a:lnTo>
                    <a:pt x="9285" y="835"/>
                  </a:lnTo>
                  <a:lnTo>
                    <a:pt x="9252" y="825"/>
                  </a:lnTo>
                  <a:lnTo>
                    <a:pt x="9217" y="817"/>
                  </a:lnTo>
                  <a:lnTo>
                    <a:pt x="9199" y="813"/>
                  </a:lnTo>
                  <a:lnTo>
                    <a:pt x="9179" y="810"/>
                  </a:lnTo>
                  <a:lnTo>
                    <a:pt x="9160" y="809"/>
                  </a:lnTo>
                  <a:lnTo>
                    <a:pt x="9140" y="809"/>
                  </a:lnTo>
                  <a:lnTo>
                    <a:pt x="9120" y="810"/>
                  </a:lnTo>
                  <a:lnTo>
                    <a:pt x="9100" y="813"/>
                  </a:lnTo>
                  <a:lnTo>
                    <a:pt x="9081" y="818"/>
                  </a:lnTo>
                  <a:lnTo>
                    <a:pt x="9061" y="824"/>
                  </a:lnTo>
                  <a:lnTo>
                    <a:pt x="9043" y="833"/>
                  </a:lnTo>
                  <a:lnTo>
                    <a:pt x="9026" y="843"/>
                  </a:lnTo>
                  <a:lnTo>
                    <a:pt x="9016" y="849"/>
                  </a:lnTo>
                  <a:lnTo>
                    <a:pt x="9008" y="856"/>
                  </a:lnTo>
                  <a:lnTo>
                    <a:pt x="9000" y="863"/>
                  </a:lnTo>
                  <a:lnTo>
                    <a:pt x="8993" y="871"/>
                  </a:lnTo>
                  <a:lnTo>
                    <a:pt x="8985" y="879"/>
                  </a:lnTo>
                  <a:lnTo>
                    <a:pt x="8979" y="888"/>
                  </a:lnTo>
                  <a:lnTo>
                    <a:pt x="8973" y="897"/>
                  </a:lnTo>
                  <a:lnTo>
                    <a:pt x="8966" y="908"/>
                  </a:lnTo>
                  <a:lnTo>
                    <a:pt x="8960" y="919"/>
                  </a:lnTo>
                  <a:lnTo>
                    <a:pt x="8956" y="931"/>
                  </a:lnTo>
                  <a:lnTo>
                    <a:pt x="8950" y="942"/>
                  </a:lnTo>
                  <a:lnTo>
                    <a:pt x="8945" y="955"/>
                  </a:lnTo>
                  <a:lnTo>
                    <a:pt x="8937" y="983"/>
                  </a:lnTo>
                  <a:lnTo>
                    <a:pt x="8929" y="1012"/>
                  </a:lnTo>
                  <a:lnTo>
                    <a:pt x="8922" y="1042"/>
                  </a:lnTo>
                  <a:lnTo>
                    <a:pt x="8915" y="1072"/>
                  </a:lnTo>
                  <a:lnTo>
                    <a:pt x="8909" y="1102"/>
                  </a:lnTo>
                  <a:lnTo>
                    <a:pt x="8904" y="1133"/>
                  </a:lnTo>
                  <a:lnTo>
                    <a:pt x="8898" y="1163"/>
                  </a:lnTo>
                  <a:lnTo>
                    <a:pt x="8895" y="1197"/>
                  </a:lnTo>
                  <a:lnTo>
                    <a:pt x="8891" y="1229"/>
                  </a:lnTo>
                  <a:lnTo>
                    <a:pt x="8888" y="1263"/>
                  </a:lnTo>
                  <a:lnTo>
                    <a:pt x="8886" y="1298"/>
                  </a:lnTo>
                  <a:lnTo>
                    <a:pt x="8883" y="1334"/>
                  </a:lnTo>
                  <a:lnTo>
                    <a:pt x="8881" y="1409"/>
                  </a:lnTo>
                  <a:lnTo>
                    <a:pt x="8881" y="1488"/>
                  </a:lnTo>
                  <a:lnTo>
                    <a:pt x="8882" y="1524"/>
                  </a:lnTo>
                  <a:lnTo>
                    <a:pt x="8883" y="1558"/>
                  </a:lnTo>
                  <a:lnTo>
                    <a:pt x="8886" y="1592"/>
                  </a:lnTo>
                  <a:lnTo>
                    <a:pt x="8889" y="1626"/>
                  </a:lnTo>
                  <a:lnTo>
                    <a:pt x="8895" y="1659"/>
                  </a:lnTo>
                  <a:lnTo>
                    <a:pt x="8902" y="1691"/>
                  </a:lnTo>
                  <a:lnTo>
                    <a:pt x="8906" y="1707"/>
                  </a:lnTo>
                  <a:lnTo>
                    <a:pt x="8912" y="1724"/>
                  </a:lnTo>
                  <a:lnTo>
                    <a:pt x="8918" y="1740"/>
                  </a:lnTo>
                  <a:lnTo>
                    <a:pt x="8925" y="1756"/>
                  </a:lnTo>
                  <a:lnTo>
                    <a:pt x="8932" y="1773"/>
                  </a:lnTo>
                  <a:lnTo>
                    <a:pt x="8940" y="1789"/>
                  </a:lnTo>
                  <a:lnTo>
                    <a:pt x="8949" y="1802"/>
                  </a:lnTo>
                  <a:lnTo>
                    <a:pt x="8958" y="1817"/>
                  </a:lnTo>
                  <a:lnTo>
                    <a:pt x="8967" y="1830"/>
                  </a:lnTo>
                  <a:lnTo>
                    <a:pt x="8977" y="1842"/>
                  </a:lnTo>
                  <a:lnTo>
                    <a:pt x="8988" y="1854"/>
                  </a:lnTo>
                  <a:lnTo>
                    <a:pt x="8999" y="1864"/>
                  </a:lnTo>
                  <a:lnTo>
                    <a:pt x="9012" y="1875"/>
                  </a:lnTo>
                  <a:lnTo>
                    <a:pt x="9024" y="1884"/>
                  </a:lnTo>
                  <a:lnTo>
                    <a:pt x="9037" y="1892"/>
                  </a:lnTo>
                  <a:lnTo>
                    <a:pt x="9051" y="1900"/>
                  </a:lnTo>
                  <a:lnTo>
                    <a:pt x="9066" y="1907"/>
                  </a:lnTo>
                  <a:lnTo>
                    <a:pt x="9081" y="1912"/>
                  </a:lnTo>
                  <a:lnTo>
                    <a:pt x="9097" y="1918"/>
                  </a:lnTo>
                  <a:lnTo>
                    <a:pt x="9113" y="1923"/>
                  </a:lnTo>
                  <a:lnTo>
                    <a:pt x="9143" y="1931"/>
                  </a:lnTo>
                  <a:lnTo>
                    <a:pt x="9172" y="1938"/>
                  </a:lnTo>
                  <a:lnTo>
                    <a:pt x="9202" y="1946"/>
                  </a:lnTo>
                  <a:lnTo>
                    <a:pt x="9232" y="1953"/>
                  </a:lnTo>
                  <a:lnTo>
                    <a:pt x="9262" y="1961"/>
                  </a:lnTo>
                  <a:lnTo>
                    <a:pt x="9291" y="1968"/>
                  </a:lnTo>
                  <a:lnTo>
                    <a:pt x="9320" y="1976"/>
                  </a:lnTo>
                  <a:lnTo>
                    <a:pt x="9350" y="1982"/>
                  </a:lnTo>
                  <a:lnTo>
                    <a:pt x="9387" y="1992"/>
                  </a:lnTo>
                  <a:lnTo>
                    <a:pt x="9422" y="2000"/>
                  </a:lnTo>
                  <a:lnTo>
                    <a:pt x="9459" y="2009"/>
                  </a:lnTo>
                  <a:lnTo>
                    <a:pt x="9496" y="2018"/>
                  </a:lnTo>
                  <a:lnTo>
                    <a:pt x="9533" y="2028"/>
                  </a:lnTo>
                  <a:lnTo>
                    <a:pt x="9569" y="2037"/>
                  </a:lnTo>
                  <a:lnTo>
                    <a:pt x="9606" y="2047"/>
                  </a:lnTo>
                  <a:lnTo>
                    <a:pt x="9643" y="2057"/>
                  </a:lnTo>
                  <a:lnTo>
                    <a:pt x="9679" y="2067"/>
                  </a:lnTo>
                  <a:lnTo>
                    <a:pt x="9717" y="2079"/>
                  </a:lnTo>
                  <a:lnTo>
                    <a:pt x="9735" y="2086"/>
                  </a:lnTo>
                  <a:lnTo>
                    <a:pt x="9753" y="2093"/>
                  </a:lnTo>
                  <a:lnTo>
                    <a:pt x="9770" y="2099"/>
                  </a:lnTo>
                  <a:lnTo>
                    <a:pt x="9787" y="2107"/>
                  </a:lnTo>
                  <a:lnTo>
                    <a:pt x="9804" y="2117"/>
                  </a:lnTo>
                  <a:lnTo>
                    <a:pt x="9821" y="2126"/>
                  </a:lnTo>
                  <a:lnTo>
                    <a:pt x="9837" y="2136"/>
                  </a:lnTo>
                  <a:lnTo>
                    <a:pt x="9853" y="2148"/>
                  </a:lnTo>
                  <a:lnTo>
                    <a:pt x="9868" y="2160"/>
                  </a:lnTo>
                  <a:lnTo>
                    <a:pt x="9881" y="2174"/>
                  </a:lnTo>
                  <a:lnTo>
                    <a:pt x="9895" y="2188"/>
                  </a:lnTo>
                  <a:lnTo>
                    <a:pt x="9909" y="2204"/>
                  </a:lnTo>
                  <a:lnTo>
                    <a:pt x="9917" y="2215"/>
                  </a:lnTo>
                  <a:lnTo>
                    <a:pt x="9925" y="2227"/>
                  </a:lnTo>
                  <a:lnTo>
                    <a:pt x="9932" y="2238"/>
                  </a:lnTo>
                  <a:lnTo>
                    <a:pt x="9938" y="2251"/>
                  </a:lnTo>
                  <a:lnTo>
                    <a:pt x="9943" y="2263"/>
                  </a:lnTo>
                  <a:lnTo>
                    <a:pt x="9949" y="2276"/>
                  </a:lnTo>
                  <a:lnTo>
                    <a:pt x="9952" y="2289"/>
                  </a:lnTo>
                  <a:lnTo>
                    <a:pt x="9957" y="2301"/>
                  </a:lnTo>
                  <a:lnTo>
                    <a:pt x="9959" y="2314"/>
                  </a:lnTo>
                  <a:lnTo>
                    <a:pt x="9962" y="2328"/>
                  </a:lnTo>
                  <a:lnTo>
                    <a:pt x="9964" y="2340"/>
                  </a:lnTo>
                  <a:lnTo>
                    <a:pt x="9964" y="2354"/>
                  </a:lnTo>
                  <a:lnTo>
                    <a:pt x="9965" y="2368"/>
                  </a:lnTo>
                  <a:lnTo>
                    <a:pt x="9964" y="2380"/>
                  </a:lnTo>
                  <a:lnTo>
                    <a:pt x="9963" y="2394"/>
                  </a:lnTo>
                  <a:lnTo>
                    <a:pt x="9962" y="2408"/>
                  </a:lnTo>
                  <a:lnTo>
                    <a:pt x="9959" y="2422"/>
                  </a:lnTo>
                  <a:lnTo>
                    <a:pt x="9956" y="2435"/>
                  </a:lnTo>
                  <a:lnTo>
                    <a:pt x="9952" y="2449"/>
                  </a:lnTo>
                  <a:lnTo>
                    <a:pt x="9948" y="2462"/>
                  </a:lnTo>
                  <a:lnTo>
                    <a:pt x="9943" y="2476"/>
                  </a:lnTo>
                  <a:lnTo>
                    <a:pt x="9938" y="2489"/>
                  </a:lnTo>
                  <a:lnTo>
                    <a:pt x="9931" y="2502"/>
                  </a:lnTo>
                  <a:lnTo>
                    <a:pt x="9924" y="2516"/>
                  </a:lnTo>
                  <a:lnTo>
                    <a:pt x="9917" y="2528"/>
                  </a:lnTo>
                  <a:lnTo>
                    <a:pt x="9909" y="2542"/>
                  </a:lnTo>
                  <a:lnTo>
                    <a:pt x="9900" y="2555"/>
                  </a:lnTo>
                  <a:lnTo>
                    <a:pt x="9891" y="2567"/>
                  </a:lnTo>
                  <a:lnTo>
                    <a:pt x="9880" y="2579"/>
                  </a:lnTo>
                  <a:lnTo>
                    <a:pt x="9870" y="2591"/>
                  </a:lnTo>
                  <a:lnTo>
                    <a:pt x="9858" y="2603"/>
                  </a:lnTo>
                  <a:lnTo>
                    <a:pt x="9847" y="2616"/>
                  </a:lnTo>
                  <a:lnTo>
                    <a:pt x="9815" y="2643"/>
                  </a:lnTo>
                  <a:lnTo>
                    <a:pt x="9783" y="2671"/>
                  </a:lnTo>
                  <a:lnTo>
                    <a:pt x="9748" y="2697"/>
                  </a:lnTo>
                  <a:lnTo>
                    <a:pt x="9714" y="2722"/>
                  </a:lnTo>
                  <a:lnTo>
                    <a:pt x="9678" y="2746"/>
                  </a:lnTo>
                  <a:lnTo>
                    <a:pt x="9643" y="2769"/>
                  </a:lnTo>
                  <a:lnTo>
                    <a:pt x="9607" y="2792"/>
                  </a:lnTo>
                  <a:lnTo>
                    <a:pt x="9572" y="2815"/>
                  </a:lnTo>
                  <a:lnTo>
                    <a:pt x="9548" y="2830"/>
                  </a:lnTo>
                  <a:lnTo>
                    <a:pt x="9525" y="2845"/>
                  </a:lnTo>
                  <a:lnTo>
                    <a:pt x="9500" y="2860"/>
                  </a:lnTo>
                  <a:lnTo>
                    <a:pt x="9478" y="2875"/>
                  </a:lnTo>
                  <a:lnTo>
                    <a:pt x="9447" y="2895"/>
                  </a:lnTo>
                  <a:lnTo>
                    <a:pt x="9414" y="2915"/>
                  </a:lnTo>
                  <a:lnTo>
                    <a:pt x="9382" y="2934"/>
                  </a:lnTo>
                  <a:lnTo>
                    <a:pt x="9351" y="2953"/>
                  </a:lnTo>
                  <a:lnTo>
                    <a:pt x="9317" y="2973"/>
                  </a:lnTo>
                  <a:lnTo>
                    <a:pt x="9283" y="2994"/>
                  </a:lnTo>
                  <a:lnTo>
                    <a:pt x="9248" y="3015"/>
                  </a:lnTo>
                  <a:lnTo>
                    <a:pt x="9214" y="3038"/>
                  </a:lnTo>
                  <a:lnTo>
                    <a:pt x="9192" y="3053"/>
                  </a:lnTo>
                  <a:lnTo>
                    <a:pt x="9171" y="3070"/>
                  </a:lnTo>
                  <a:lnTo>
                    <a:pt x="9152" y="3088"/>
                  </a:lnTo>
                  <a:lnTo>
                    <a:pt x="9133" y="3108"/>
                  </a:lnTo>
                  <a:lnTo>
                    <a:pt x="9116" y="3127"/>
                  </a:lnTo>
                  <a:lnTo>
                    <a:pt x="9100" y="3149"/>
                  </a:lnTo>
                  <a:lnTo>
                    <a:pt x="9085" y="3172"/>
                  </a:lnTo>
                  <a:lnTo>
                    <a:pt x="9071" y="3196"/>
                  </a:lnTo>
                  <a:lnTo>
                    <a:pt x="9059" y="3221"/>
                  </a:lnTo>
                  <a:lnTo>
                    <a:pt x="9047" y="3249"/>
                  </a:lnTo>
                  <a:lnTo>
                    <a:pt x="9036" y="3276"/>
                  </a:lnTo>
                  <a:lnTo>
                    <a:pt x="9027" y="3306"/>
                  </a:lnTo>
                  <a:lnTo>
                    <a:pt x="9018" y="3337"/>
                  </a:lnTo>
                  <a:lnTo>
                    <a:pt x="9010" y="3370"/>
                  </a:lnTo>
                  <a:lnTo>
                    <a:pt x="9003" y="3403"/>
                  </a:lnTo>
                  <a:lnTo>
                    <a:pt x="8997" y="3439"/>
                  </a:lnTo>
                  <a:lnTo>
                    <a:pt x="8992" y="3476"/>
                  </a:lnTo>
                  <a:lnTo>
                    <a:pt x="8988" y="3512"/>
                  </a:lnTo>
                  <a:lnTo>
                    <a:pt x="8984" y="3550"/>
                  </a:lnTo>
                  <a:lnTo>
                    <a:pt x="8981" y="3587"/>
                  </a:lnTo>
                  <a:lnTo>
                    <a:pt x="8942" y="3587"/>
                  </a:lnTo>
                  <a:lnTo>
                    <a:pt x="8945" y="3549"/>
                  </a:lnTo>
                  <a:lnTo>
                    <a:pt x="8949" y="3510"/>
                  </a:lnTo>
                  <a:lnTo>
                    <a:pt x="8953" y="3472"/>
                  </a:lnTo>
                  <a:lnTo>
                    <a:pt x="8958" y="3433"/>
                  </a:lnTo>
                  <a:lnTo>
                    <a:pt x="8965" y="3395"/>
                  </a:lnTo>
                  <a:lnTo>
                    <a:pt x="8972" y="3360"/>
                  </a:lnTo>
                  <a:lnTo>
                    <a:pt x="8980" y="3325"/>
                  </a:lnTo>
                  <a:lnTo>
                    <a:pt x="8989" y="3292"/>
                  </a:lnTo>
                  <a:lnTo>
                    <a:pt x="9000" y="3261"/>
                  </a:lnTo>
                  <a:lnTo>
                    <a:pt x="9012" y="3231"/>
                  </a:lnTo>
                  <a:lnTo>
                    <a:pt x="9024" y="3203"/>
                  </a:lnTo>
                  <a:lnTo>
                    <a:pt x="9038" y="3175"/>
                  </a:lnTo>
                  <a:lnTo>
                    <a:pt x="9053" y="3149"/>
                  </a:lnTo>
                  <a:lnTo>
                    <a:pt x="9069" y="3125"/>
                  </a:lnTo>
                  <a:lnTo>
                    <a:pt x="9086" y="3102"/>
                  </a:lnTo>
                  <a:lnTo>
                    <a:pt x="9105" y="3080"/>
                  </a:lnTo>
                  <a:lnTo>
                    <a:pt x="9125" y="3059"/>
                  </a:lnTo>
                  <a:lnTo>
                    <a:pt x="9146" y="3040"/>
                  </a:lnTo>
                  <a:lnTo>
                    <a:pt x="9168" y="3022"/>
                  </a:lnTo>
                  <a:lnTo>
                    <a:pt x="9192" y="3004"/>
                  </a:lnTo>
                  <a:lnTo>
                    <a:pt x="9226" y="2983"/>
                  </a:lnTo>
                  <a:lnTo>
                    <a:pt x="9261" y="2961"/>
                  </a:lnTo>
                  <a:lnTo>
                    <a:pt x="9296" y="2939"/>
                  </a:lnTo>
                  <a:lnTo>
                    <a:pt x="9331" y="2918"/>
                  </a:lnTo>
                  <a:lnTo>
                    <a:pt x="9363" y="2900"/>
                  </a:lnTo>
                  <a:lnTo>
                    <a:pt x="9394" y="2882"/>
                  </a:lnTo>
                  <a:lnTo>
                    <a:pt x="9425" y="2862"/>
                  </a:lnTo>
                  <a:lnTo>
                    <a:pt x="9456" y="2843"/>
                  </a:lnTo>
                  <a:lnTo>
                    <a:pt x="9480" y="2827"/>
                  </a:lnTo>
                  <a:lnTo>
                    <a:pt x="9503" y="2812"/>
                  </a:lnTo>
                  <a:lnTo>
                    <a:pt x="9527" y="2797"/>
                  </a:lnTo>
                  <a:lnTo>
                    <a:pt x="9550" y="2782"/>
                  </a:lnTo>
                  <a:lnTo>
                    <a:pt x="9585" y="2759"/>
                  </a:lnTo>
                  <a:lnTo>
                    <a:pt x="9621" y="2737"/>
                  </a:lnTo>
                  <a:lnTo>
                    <a:pt x="9655" y="2714"/>
                  </a:lnTo>
                  <a:lnTo>
                    <a:pt x="9690" y="2690"/>
                  </a:lnTo>
                  <a:lnTo>
                    <a:pt x="9724" y="2666"/>
                  </a:lnTo>
                  <a:lnTo>
                    <a:pt x="9757" y="2641"/>
                  </a:lnTo>
                  <a:lnTo>
                    <a:pt x="9788" y="2614"/>
                  </a:lnTo>
                  <a:lnTo>
                    <a:pt x="9819" y="2587"/>
                  </a:lnTo>
                  <a:lnTo>
                    <a:pt x="9840" y="2566"/>
                  </a:lnTo>
                  <a:lnTo>
                    <a:pt x="9858" y="2544"/>
                  </a:lnTo>
                  <a:lnTo>
                    <a:pt x="9874" y="2521"/>
                  </a:lnTo>
                  <a:lnTo>
                    <a:pt x="9888" y="2499"/>
                  </a:lnTo>
                  <a:lnTo>
                    <a:pt x="9900" y="2476"/>
                  </a:lnTo>
                  <a:lnTo>
                    <a:pt x="9909" y="2453"/>
                  </a:lnTo>
                  <a:lnTo>
                    <a:pt x="9917" y="2429"/>
                  </a:lnTo>
                  <a:lnTo>
                    <a:pt x="9921" y="2404"/>
                  </a:lnTo>
                  <a:lnTo>
                    <a:pt x="9924" y="2393"/>
                  </a:lnTo>
                  <a:lnTo>
                    <a:pt x="9924" y="2382"/>
                  </a:lnTo>
                  <a:lnTo>
                    <a:pt x="9925" y="2370"/>
                  </a:lnTo>
                  <a:lnTo>
                    <a:pt x="9925" y="2357"/>
                  </a:lnTo>
                  <a:lnTo>
                    <a:pt x="9924" y="2346"/>
                  </a:lnTo>
                  <a:lnTo>
                    <a:pt x="9923" y="2335"/>
                  </a:lnTo>
                  <a:lnTo>
                    <a:pt x="9921" y="2323"/>
                  </a:lnTo>
                  <a:lnTo>
                    <a:pt x="9918" y="2313"/>
                  </a:lnTo>
                  <a:lnTo>
                    <a:pt x="9916" y="2301"/>
                  </a:lnTo>
                  <a:lnTo>
                    <a:pt x="9912" y="2290"/>
                  </a:lnTo>
                  <a:lnTo>
                    <a:pt x="9908" y="2279"/>
                  </a:lnTo>
                  <a:lnTo>
                    <a:pt x="9903" y="2269"/>
                  </a:lnTo>
                  <a:lnTo>
                    <a:pt x="9897" y="2258"/>
                  </a:lnTo>
                  <a:lnTo>
                    <a:pt x="9892" y="2249"/>
                  </a:lnTo>
                  <a:lnTo>
                    <a:pt x="9885" y="2238"/>
                  </a:lnTo>
                  <a:lnTo>
                    <a:pt x="9878" y="2228"/>
                  </a:lnTo>
                  <a:lnTo>
                    <a:pt x="9865" y="2214"/>
                  </a:lnTo>
                  <a:lnTo>
                    <a:pt x="9854" y="2201"/>
                  </a:lnTo>
                  <a:lnTo>
                    <a:pt x="9840" y="2189"/>
                  </a:lnTo>
                  <a:lnTo>
                    <a:pt x="9826" y="2179"/>
                  </a:lnTo>
                  <a:lnTo>
                    <a:pt x="9813" y="2168"/>
                  </a:lnTo>
                  <a:lnTo>
                    <a:pt x="9798" y="2158"/>
                  </a:lnTo>
                  <a:lnTo>
                    <a:pt x="9783" y="2150"/>
                  </a:lnTo>
                  <a:lnTo>
                    <a:pt x="9767" y="2142"/>
                  </a:lnTo>
                  <a:lnTo>
                    <a:pt x="9735" y="2128"/>
                  </a:lnTo>
                  <a:lnTo>
                    <a:pt x="9701" y="2115"/>
                  </a:lnTo>
                  <a:lnTo>
                    <a:pt x="9667" y="2105"/>
                  </a:lnTo>
                  <a:lnTo>
                    <a:pt x="9632" y="2095"/>
                  </a:lnTo>
                  <a:lnTo>
                    <a:pt x="9596" y="2084"/>
                  </a:lnTo>
                  <a:lnTo>
                    <a:pt x="9559" y="2075"/>
                  </a:lnTo>
                  <a:lnTo>
                    <a:pt x="9522" y="2066"/>
                  </a:lnTo>
                  <a:lnTo>
                    <a:pt x="9487" y="2057"/>
                  </a:lnTo>
                  <a:lnTo>
                    <a:pt x="9450" y="2048"/>
                  </a:lnTo>
                  <a:lnTo>
                    <a:pt x="9413" y="2039"/>
                  </a:lnTo>
                  <a:lnTo>
                    <a:pt x="9377" y="2029"/>
                  </a:lnTo>
                  <a:lnTo>
                    <a:pt x="9341" y="2020"/>
                  </a:lnTo>
                  <a:lnTo>
                    <a:pt x="9311" y="2013"/>
                  </a:lnTo>
                  <a:lnTo>
                    <a:pt x="9281" y="2005"/>
                  </a:lnTo>
                  <a:lnTo>
                    <a:pt x="9252" y="1998"/>
                  </a:lnTo>
                  <a:lnTo>
                    <a:pt x="9222" y="1992"/>
                  </a:lnTo>
                  <a:lnTo>
                    <a:pt x="9192" y="1984"/>
                  </a:lnTo>
                  <a:lnTo>
                    <a:pt x="9162" y="1976"/>
                  </a:lnTo>
                  <a:lnTo>
                    <a:pt x="9132" y="1969"/>
                  </a:lnTo>
                  <a:lnTo>
                    <a:pt x="9104" y="1961"/>
                  </a:lnTo>
                  <a:lnTo>
                    <a:pt x="9084" y="1955"/>
                  </a:lnTo>
                  <a:lnTo>
                    <a:pt x="9066" y="1949"/>
                  </a:lnTo>
                  <a:lnTo>
                    <a:pt x="9049" y="1942"/>
                  </a:lnTo>
                  <a:lnTo>
                    <a:pt x="9032" y="1934"/>
                  </a:lnTo>
                  <a:lnTo>
                    <a:pt x="9016" y="1925"/>
                  </a:lnTo>
                  <a:lnTo>
                    <a:pt x="9001" y="1916"/>
                  </a:lnTo>
                  <a:lnTo>
                    <a:pt x="8988" y="1906"/>
                  </a:lnTo>
                  <a:lnTo>
                    <a:pt x="8974" y="1894"/>
                  </a:lnTo>
                  <a:lnTo>
                    <a:pt x="8961" y="1883"/>
                  </a:lnTo>
                  <a:lnTo>
                    <a:pt x="8949" y="1869"/>
                  </a:lnTo>
                  <a:lnTo>
                    <a:pt x="8937" y="1855"/>
                  </a:lnTo>
                  <a:lnTo>
                    <a:pt x="8926" y="1840"/>
                  </a:lnTo>
                  <a:lnTo>
                    <a:pt x="8915" y="1825"/>
                  </a:lnTo>
                  <a:lnTo>
                    <a:pt x="8906" y="1808"/>
                  </a:lnTo>
                  <a:lnTo>
                    <a:pt x="8897" y="1791"/>
                  </a:lnTo>
                  <a:lnTo>
                    <a:pt x="8888" y="1771"/>
                  </a:lnTo>
                  <a:lnTo>
                    <a:pt x="8881" y="1754"/>
                  </a:lnTo>
                  <a:lnTo>
                    <a:pt x="8874" y="1737"/>
                  </a:lnTo>
                  <a:lnTo>
                    <a:pt x="8870" y="1720"/>
                  </a:lnTo>
                  <a:lnTo>
                    <a:pt x="8864" y="1703"/>
                  </a:lnTo>
                  <a:lnTo>
                    <a:pt x="8856" y="1668"/>
                  </a:lnTo>
                  <a:lnTo>
                    <a:pt x="8850" y="1633"/>
                  </a:lnTo>
                  <a:lnTo>
                    <a:pt x="8847" y="1598"/>
                  </a:lnTo>
                  <a:lnTo>
                    <a:pt x="8844" y="1563"/>
                  </a:lnTo>
                  <a:lnTo>
                    <a:pt x="8843" y="1526"/>
                  </a:lnTo>
                  <a:lnTo>
                    <a:pt x="8842" y="1489"/>
                  </a:lnTo>
                  <a:lnTo>
                    <a:pt x="8842" y="1448"/>
                  </a:lnTo>
                  <a:lnTo>
                    <a:pt x="8842" y="1408"/>
                  </a:lnTo>
                  <a:lnTo>
                    <a:pt x="8843" y="1369"/>
                  </a:lnTo>
                  <a:lnTo>
                    <a:pt x="8844" y="1331"/>
                  </a:lnTo>
                  <a:lnTo>
                    <a:pt x="8847" y="1294"/>
                  </a:lnTo>
                  <a:lnTo>
                    <a:pt x="8849" y="1259"/>
                  </a:lnTo>
                  <a:lnTo>
                    <a:pt x="8852" y="1224"/>
                  </a:lnTo>
                  <a:lnTo>
                    <a:pt x="8856" y="1191"/>
                  </a:lnTo>
                  <a:lnTo>
                    <a:pt x="8860" y="1158"/>
                  </a:lnTo>
                  <a:lnTo>
                    <a:pt x="8865" y="1126"/>
                  </a:lnTo>
                  <a:lnTo>
                    <a:pt x="8871" y="1094"/>
                  </a:lnTo>
                  <a:lnTo>
                    <a:pt x="8876" y="1063"/>
                  </a:lnTo>
                  <a:lnTo>
                    <a:pt x="8883" y="1032"/>
                  </a:lnTo>
                  <a:lnTo>
                    <a:pt x="8891" y="1002"/>
                  </a:lnTo>
                  <a:lnTo>
                    <a:pt x="8899" y="972"/>
                  </a:lnTo>
                  <a:lnTo>
                    <a:pt x="8909" y="943"/>
                  </a:lnTo>
                  <a:lnTo>
                    <a:pt x="8913" y="930"/>
                  </a:lnTo>
                  <a:lnTo>
                    <a:pt x="8919" y="916"/>
                  </a:lnTo>
                  <a:lnTo>
                    <a:pt x="8925" y="902"/>
                  </a:lnTo>
                  <a:lnTo>
                    <a:pt x="8930" y="891"/>
                  </a:lnTo>
                  <a:lnTo>
                    <a:pt x="8938" y="879"/>
                  </a:lnTo>
                  <a:lnTo>
                    <a:pt x="8945" y="868"/>
                  </a:lnTo>
                  <a:lnTo>
                    <a:pt x="8953" y="857"/>
                  </a:lnTo>
                  <a:lnTo>
                    <a:pt x="8961" y="848"/>
                  </a:lnTo>
                  <a:lnTo>
                    <a:pt x="8971" y="839"/>
                  </a:lnTo>
                  <a:lnTo>
                    <a:pt x="8979" y="830"/>
                  </a:lnTo>
                  <a:lnTo>
                    <a:pt x="8989" y="822"/>
                  </a:lnTo>
                  <a:lnTo>
                    <a:pt x="8998" y="815"/>
                  </a:lnTo>
                  <a:lnTo>
                    <a:pt x="9008" y="808"/>
                  </a:lnTo>
                  <a:lnTo>
                    <a:pt x="9019" y="802"/>
                  </a:lnTo>
                  <a:lnTo>
                    <a:pt x="9029" y="796"/>
                  </a:lnTo>
                  <a:lnTo>
                    <a:pt x="9039" y="791"/>
                  </a:lnTo>
                  <a:lnTo>
                    <a:pt x="9062" y="783"/>
                  </a:lnTo>
                  <a:lnTo>
                    <a:pt x="9084" y="776"/>
                  </a:lnTo>
                  <a:lnTo>
                    <a:pt x="9108" y="772"/>
                  </a:lnTo>
                  <a:lnTo>
                    <a:pt x="9132" y="770"/>
                  </a:lnTo>
                  <a:lnTo>
                    <a:pt x="9155" y="769"/>
                  </a:lnTo>
                  <a:lnTo>
                    <a:pt x="9179" y="770"/>
                  </a:lnTo>
                  <a:lnTo>
                    <a:pt x="9203" y="774"/>
                  </a:lnTo>
                  <a:lnTo>
                    <a:pt x="9226" y="778"/>
                  </a:lnTo>
                  <a:lnTo>
                    <a:pt x="9262" y="787"/>
                  </a:lnTo>
                  <a:lnTo>
                    <a:pt x="9296" y="798"/>
                  </a:lnTo>
                  <a:lnTo>
                    <a:pt x="9330" y="808"/>
                  </a:lnTo>
                  <a:lnTo>
                    <a:pt x="9363" y="819"/>
                  </a:lnTo>
                  <a:lnTo>
                    <a:pt x="9395" y="832"/>
                  </a:lnTo>
                  <a:lnTo>
                    <a:pt x="9427" y="846"/>
                  </a:lnTo>
                  <a:lnTo>
                    <a:pt x="9459" y="861"/>
                  </a:lnTo>
                  <a:lnTo>
                    <a:pt x="9489" y="876"/>
                  </a:lnTo>
                  <a:lnTo>
                    <a:pt x="9520" y="892"/>
                  </a:lnTo>
                  <a:lnTo>
                    <a:pt x="9549" y="909"/>
                  </a:lnTo>
                  <a:lnTo>
                    <a:pt x="9577" y="926"/>
                  </a:lnTo>
                  <a:lnTo>
                    <a:pt x="9606" y="946"/>
                  </a:lnTo>
                  <a:lnTo>
                    <a:pt x="9634" y="965"/>
                  </a:lnTo>
                  <a:lnTo>
                    <a:pt x="9660" y="986"/>
                  </a:lnTo>
                  <a:lnTo>
                    <a:pt x="9686" y="1006"/>
                  </a:lnTo>
                  <a:lnTo>
                    <a:pt x="9713" y="1028"/>
                  </a:lnTo>
                  <a:lnTo>
                    <a:pt x="9737" y="1052"/>
                  </a:lnTo>
                  <a:lnTo>
                    <a:pt x="9762" y="1075"/>
                  </a:lnTo>
                  <a:lnTo>
                    <a:pt x="9785" y="1100"/>
                  </a:lnTo>
                  <a:lnTo>
                    <a:pt x="9808" y="1126"/>
                  </a:lnTo>
                  <a:lnTo>
                    <a:pt x="9831" y="1152"/>
                  </a:lnTo>
                  <a:lnTo>
                    <a:pt x="9853" y="1180"/>
                  </a:lnTo>
                  <a:lnTo>
                    <a:pt x="9873" y="1208"/>
                  </a:lnTo>
                  <a:lnTo>
                    <a:pt x="9894" y="1237"/>
                  </a:lnTo>
                  <a:lnTo>
                    <a:pt x="9913" y="1267"/>
                  </a:lnTo>
                  <a:lnTo>
                    <a:pt x="9933" y="1298"/>
                  </a:lnTo>
                  <a:lnTo>
                    <a:pt x="9951" y="1330"/>
                  </a:lnTo>
                  <a:lnTo>
                    <a:pt x="9969" y="1362"/>
                  </a:lnTo>
                  <a:lnTo>
                    <a:pt x="9986" y="1395"/>
                  </a:lnTo>
                  <a:lnTo>
                    <a:pt x="10003" y="1430"/>
                  </a:lnTo>
                  <a:lnTo>
                    <a:pt x="10018" y="1464"/>
                  </a:lnTo>
                  <a:lnTo>
                    <a:pt x="10034" y="1500"/>
                  </a:lnTo>
                  <a:lnTo>
                    <a:pt x="10049" y="1540"/>
                  </a:lnTo>
                  <a:lnTo>
                    <a:pt x="10064" y="1579"/>
                  </a:lnTo>
                  <a:lnTo>
                    <a:pt x="10079" y="1619"/>
                  </a:lnTo>
                  <a:lnTo>
                    <a:pt x="10092" y="1658"/>
                  </a:lnTo>
                  <a:lnTo>
                    <a:pt x="10103" y="1688"/>
                  </a:lnTo>
                  <a:lnTo>
                    <a:pt x="10114" y="1717"/>
                  </a:lnTo>
                  <a:lnTo>
                    <a:pt x="10125" y="1747"/>
                  </a:lnTo>
                  <a:lnTo>
                    <a:pt x="10136" y="1778"/>
                  </a:lnTo>
                  <a:lnTo>
                    <a:pt x="10149" y="1808"/>
                  </a:lnTo>
                  <a:lnTo>
                    <a:pt x="10160" y="1837"/>
                  </a:lnTo>
                  <a:lnTo>
                    <a:pt x="10173" y="1867"/>
                  </a:lnTo>
                  <a:lnTo>
                    <a:pt x="10186" y="1895"/>
                  </a:lnTo>
                  <a:lnTo>
                    <a:pt x="10200" y="1923"/>
                  </a:lnTo>
                  <a:lnTo>
                    <a:pt x="10215" y="1950"/>
                  </a:lnTo>
                  <a:lnTo>
                    <a:pt x="10230" y="1977"/>
                  </a:lnTo>
                  <a:lnTo>
                    <a:pt x="10245" y="2003"/>
                  </a:lnTo>
                  <a:lnTo>
                    <a:pt x="10261" y="2028"/>
                  </a:lnTo>
                  <a:lnTo>
                    <a:pt x="10278" y="2054"/>
                  </a:lnTo>
                  <a:lnTo>
                    <a:pt x="10295" y="2079"/>
                  </a:lnTo>
                  <a:lnTo>
                    <a:pt x="10313" y="2103"/>
                  </a:lnTo>
                  <a:lnTo>
                    <a:pt x="10331" y="2127"/>
                  </a:lnTo>
                  <a:lnTo>
                    <a:pt x="10351" y="2150"/>
                  </a:lnTo>
                  <a:lnTo>
                    <a:pt x="10370" y="2173"/>
                  </a:lnTo>
                  <a:lnTo>
                    <a:pt x="10391" y="2195"/>
                  </a:lnTo>
                  <a:lnTo>
                    <a:pt x="10411" y="2216"/>
                  </a:lnTo>
                  <a:lnTo>
                    <a:pt x="10432" y="2238"/>
                  </a:lnTo>
                  <a:lnTo>
                    <a:pt x="10454" y="2259"/>
                  </a:lnTo>
                  <a:lnTo>
                    <a:pt x="10477" y="2279"/>
                  </a:lnTo>
                  <a:lnTo>
                    <a:pt x="10500" y="2299"/>
                  </a:lnTo>
                  <a:lnTo>
                    <a:pt x="10524" y="2318"/>
                  </a:lnTo>
                  <a:lnTo>
                    <a:pt x="10548" y="2337"/>
                  </a:lnTo>
                  <a:lnTo>
                    <a:pt x="10572" y="2355"/>
                  </a:lnTo>
                  <a:lnTo>
                    <a:pt x="10597" y="2374"/>
                  </a:lnTo>
                  <a:lnTo>
                    <a:pt x="10624" y="2391"/>
                  </a:lnTo>
                  <a:lnTo>
                    <a:pt x="10650" y="2408"/>
                  </a:lnTo>
                  <a:lnTo>
                    <a:pt x="10676" y="2424"/>
                  </a:lnTo>
                  <a:lnTo>
                    <a:pt x="10704" y="2440"/>
                  </a:lnTo>
                  <a:lnTo>
                    <a:pt x="10733" y="2455"/>
                  </a:lnTo>
                  <a:lnTo>
                    <a:pt x="10761" y="2470"/>
                  </a:lnTo>
                  <a:lnTo>
                    <a:pt x="10790" y="2484"/>
                  </a:lnTo>
                  <a:lnTo>
                    <a:pt x="10820" y="2497"/>
                  </a:lnTo>
                  <a:lnTo>
                    <a:pt x="10851" y="2511"/>
                  </a:lnTo>
                  <a:lnTo>
                    <a:pt x="10880" y="2524"/>
                  </a:lnTo>
                  <a:lnTo>
                    <a:pt x="10913" y="2536"/>
                  </a:lnTo>
                  <a:lnTo>
                    <a:pt x="10953" y="2550"/>
                  </a:lnTo>
                  <a:lnTo>
                    <a:pt x="10993" y="2565"/>
                  </a:lnTo>
                  <a:lnTo>
                    <a:pt x="11034" y="2578"/>
                  </a:lnTo>
                  <a:lnTo>
                    <a:pt x="11075" y="2590"/>
                  </a:lnTo>
                  <a:lnTo>
                    <a:pt x="11117" y="2603"/>
                  </a:lnTo>
                  <a:lnTo>
                    <a:pt x="11158" y="2614"/>
                  </a:lnTo>
                  <a:lnTo>
                    <a:pt x="11199" y="2626"/>
                  </a:lnTo>
                  <a:lnTo>
                    <a:pt x="11240" y="2636"/>
                  </a:lnTo>
                  <a:lnTo>
                    <a:pt x="11267" y="2644"/>
                  </a:lnTo>
                  <a:lnTo>
                    <a:pt x="11295" y="2651"/>
                  </a:lnTo>
                  <a:lnTo>
                    <a:pt x="11322" y="2659"/>
                  </a:lnTo>
                  <a:lnTo>
                    <a:pt x="11350" y="2667"/>
                  </a:lnTo>
                  <a:lnTo>
                    <a:pt x="11377" y="2675"/>
                  </a:lnTo>
                  <a:lnTo>
                    <a:pt x="11405" y="2683"/>
                  </a:lnTo>
                  <a:lnTo>
                    <a:pt x="11431" y="2691"/>
                  </a:lnTo>
                  <a:lnTo>
                    <a:pt x="11459" y="2699"/>
                  </a:lnTo>
                  <a:lnTo>
                    <a:pt x="11483" y="2707"/>
                  </a:lnTo>
                  <a:lnTo>
                    <a:pt x="11507" y="2716"/>
                  </a:lnTo>
                  <a:lnTo>
                    <a:pt x="11530" y="2726"/>
                  </a:lnTo>
                  <a:lnTo>
                    <a:pt x="11553" y="2735"/>
                  </a:lnTo>
                  <a:lnTo>
                    <a:pt x="11574" y="2745"/>
                  </a:lnTo>
                  <a:lnTo>
                    <a:pt x="11596" y="2755"/>
                  </a:lnTo>
                  <a:lnTo>
                    <a:pt x="11617" y="2766"/>
                  </a:lnTo>
                  <a:lnTo>
                    <a:pt x="11636" y="2777"/>
                  </a:lnTo>
                  <a:lnTo>
                    <a:pt x="11657" y="2790"/>
                  </a:lnTo>
                  <a:lnTo>
                    <a:pt x="11675" y="2802"/>
                  </a:lnTo>
                  <a:lnTo>
                    <a:pt x="11695" y="2815"/>
                  </a:lnTo>
                  <a:lnTo>
                    <a:pt x="11712" y="2828"/>
                  </a:lnTo>
                  <a:lnTo>
                    <a:pt x="11731" y="2841"/>
                  </a:lnTo>
                  <a:lnTo>
                    <a:pt x="11747" y="2856"/>
                  </a:lnTo>
                  <a:lnTo>
                    <a:pt x="11764" y="2871"/>
                  </a:lnTo>
                  <a:lnTo>
                    <a:pt x="11779" y="2886"/>
                  </a:lnTo>
                  <a:lnTo>
                    <a:pt x="11795" y="2902"/>
                  </a:lnTo>
                  <a:lnTo>
                    <a:pt x="11809" y="2918"/>
                  </a:lnTo>
                  <a:lnTo>
                    <a:pt x="11823" y="2936"/>
                  </a:lnTo>
                  <a:lnTo>
                    <a:pt x="11836" y="2953"/>
                  </a:lnTo>
                  <a:lnTo>
                    <a:pt x="11850" y="2970"/>
                  </a:lnTo>
                  <a:lnTo>
                    <a:pt x="11861" y="2988"/>
                  </a:lnTo>
                  <a:lnTo>
                    <a:pt x="11874" y="3007"/>
                  </a:lnTo>
                  <a:lnTo>
                    <a:pt x="11884" y="3026"/>
                  </a:lnTo>
                  <a:lnTo>
                    <a:pt x="11896" y="3046"/>
                  </a:lnTo>
                  <a:lnTo>
                    <a:pt x="11905" y="3065"/>
                  </a:lnTo>
                  <a:lnTo>
                    <a:pt x="11914" y="3086"/>
                  </a:lnTo>
                  <a:lnTo>
                    <a:pt x="11923" y="3106"/>
                  </a:lnTo>
                  <a:lnTo>
                    <a:pt x="11931" y="3128"/>
                  </a:lnTo>
                  <a:lnTo>
                    <a:pt x="11939" y="3150"/>
                  </a:lnTo>
                  <a:lnTo>
                    <a:pt x="11946" y="3172"/>
                  </a:lnTo>
                  <a:lnTo>
                    <a:pt x="11953" y="3195"/>
                  </a:lnTo>
                  <a:lnTo>
                    <a:pt x="11960" y="3223"/>
                  </a:lnTo>
                  <a:lnTo>
                    <a:pt x="11966" y="3251"/>
                  </a:lnTo>
                  <a:lnTo>
                    <a:pt x="11970" y="3277"/>
                  </a:lnTo>
                  <a:lnTo>
                    <a:pt x="11975" y="3304"/>
                  </a:lnTo>
                  <a:lnTo>
                    <a:pt x="11977" y="3330"/>
                  </a:lnTo>
                  <a:lnTo>
                    <a:pt x="11978" y="3356"/>
                  </a:lnTo>
                  <a:lnTo>
                    <a:pt x="11979" y="3382"/>
                  </a:lnTo>
                  <a:lnTo>
                    <a:pt x="11978" y="3406"/>
                  </a:lnTo>
                  <a:lnTo>
                    <a:pt x="11977" y="3431"/>
                  </a:lnTo>
                  <a:lnTo>
                    <a:pt x="11974" y="3454"/>
                  </a:lnTo>
                  <a:lnTo>
                    <a:pt x="11970" y="3478"/>
                  </a:lnTo>
                  <a:lnTo>
                    <a:pt x="11965" y="3501"/>
                  </a:lnTo>
                  <a:lnTo>
                    <a:pt x="11959" y="3523"/>
                  </a:lnTo>
                  <a:lnTo>
                    <a:pt x="11952" y="3545"/>
                  </a:lnTo>
                  <a:lnTo>
                    <a:pt x="11944" y="3566"/>
                  </a:lnTo>
                  <a:lnTo>
                    <a:pt x="11935" y="3587"/>
                  </a:lnTo>
                  <a:lnTo>
                    <a:pt x="11889" y="3587"/>
                  </a:lnTo>
                  <a:close/>
                  <a:moveTo>
                    <a:pt x="7181" y="3587"/>
                  </a:moveTo>
                  <a:lnTo>
                    <a:pt x="7141" y="3587"/>
                  </a:lnTo>
                  <a:lnTo>
                    <a:pt x="7139" y="3577"/>
                  </a:lnTo>
                  <a:lnTo>
                    <a:pt x="7135" y="3568"/>
                  </a:lnTo>
                  <a:lnTo>
                    <a:pt x="7133" y="3557"/>
                  </a:lnTo>
                  <a:lnTo>
                    <a:pt x="7129" y="3548"/>
                  </a:lnTo>
                  <a:lnTo>
                    <a:pt x="7124" y="3533"/>
                  </a:lnTo>
                  <a:lnTo>
                    <a:pt x="7117" y="3519"/>
                  </a:lnTo>
                  <a:lnTo>
                    <a:pt x="7109" y="3506"/>
                  </a:lnTo>
                  <a:lnTo>
                    <a:pt x="7101" y="3492"/>
                  </a:lnTo>
                  <a:lnTo>
                    <a:pt x="7093" y="3478"/>
                  </a:lnTo>
                  <a:lnTo>
                    <a:pt x="7082" y="3465"/>
                  </a:lnTo>
                  <a:lnTo>
                    <a:pt x="7072" y="3453"/>
                  </a:lnTo>
                  <a:lnTo>
                    <a:pt x="7062" y="3441"/>
                  </a:lnTo>
                  <a:lnTo>
                    <a:pt x="7050" y="3430"/>
                  </a:lnTo>
                  <a:lnTo>
                    <a:pt x="7039" y="3418"/>
                  </a:lnTo>
                  <a:lnTo>
                    <a:pt x="7026" y="3408"/>
                  </a:lnTo>
                  <a:lnTo>
                    <a:pt x="7012" y="3398"/>
                  </a:lnTo>
                  <a:lnTo>
                    <a:pt x="7000" y="3389"/>
                  </a:lnTo>
                  <a:lnTo>
                    <a:pt x="6985" y="3379"/>
                  </a:lnTo>
                  <a:lnTo>
                    <a:pt x="6971" y="3370"/>
                  </a:lnTo>
                  <a:lnTo>
                    <a:pt x="6956" y="3362"/>
                  </a:lnTo>
                  <a:lnTo>
                    <a:pt x="6941" y="3355"/>
                  </a:lnTo>
                  <a:lnTo>
                    <a:pt x="6925" y="3348"/>
                  </a:lnTo>
                  <a:lnTo>
                    <a:pt x="6910" y="3342"/>
                  </a:lnTo>
                  <a:lnTo>
                    <a:pt x="6894" y="3337"/>
                  </a:lnTo>
                  <a:lnTo>
                    <a:pt x="6877" y="3331"/>
                  </a:lnTo>
                  <a:lnTo>
                    <a:pt x="6861" y="3328"/>
                  </a:lnTo>
                  <a:lnTo>
                    <a:pt x="6845" y="3323"/>
                  </a:lnTo>
                  <a:lnTo>
                    <a:pt x="6828" y="3321"/>
                  </a:lnTo>
                  <a:lnTo>
                    <a:pt x="6810" y="3319"/>
                  </a:lnTo>
                  <a:lnTo>
                    <a:pt x="6793" y="3316"/>
                  </a:lnTo>
                  <a:lnTo>
                    <a:pt x="6776" y="3316"/>
                  </a:lnTo>
                  <a:lnTo>
                    <a:pt x="6759" y="3316"/>
                  </a:lnTo>
                  <a:lnTo>
                    <a:pt x="6743" y="3316"/>
                  </a:lnTo>
                  <a:lnTo>
                    <a:pt x="6726" y="3317"/>
                  </a:lnTo>
                  <a:lnTo>
                    <a:pt x="6708" y="3320"/>
                  </a:lnTo>
                  <a:lnTo>
                    <a:pt x="6691" y="3323"/>
                  </a:lnTo>
                  <a:lnTo>
                    <a:pt x="6659" y="3330"/>
                  </a:lnTo>
                  <a:lnTo>
                    <a:pt x="6628" y="3336"/>
                  </a:lnTo>
                  <a:lnTo>
                    <a:pt x="6596" y="3342"/>
                  </a:lnTo>
                  <a:lnTo>
                    <a:pt x="6564" y="3348"/>
                  </a:lnTo>
                  <a:lnTo>
                    <a:pt x="6524" y="3355"/>
                  </a:lnTo>
                  <a:lnTo>
                    <a:pt x="6484" y="3363"/>
                  </a:lnTo>
                  <a:lnTo>
                    <a:pt x="6442" y="3371"/>
                  </a:lnTo>
                  <a:lnTo>
                    <a:pt x="6401" y="3381"/>
                  </a:lnTo>
                  <a:lnTo>
                    <a:pt x="6361" y="3390"/>
                  </a:lnTo>
                  <a:lnTo>
                    <a:pt x="6320" y="3399"/>
                  </a:lnTo>
                  <a:lnTo>
                    <a:pt x="6279" y="3408"/>
                  </a:lnTo>
                  <a:lnTo>
                    <a:pt x="6239" y="3420"/>
                  </a:lnTo>
                  <a:lnTo>
                    <a:pt x="6205" y="3428"/>
                  </a:lnTo>
                  <a:lnTo>
                    <a:pt x="6170" y="3433"/>
                  </a:lnTo>
                  <a:lnTo>
                    <a:pt x="6137" y="3438"/>
                  </a:lnTo>
                  <a:lnTo>
                    <a:pt x="6104" y="3440"/>
                  </a:lnTo>
                  <a:lnTo>
                    <a:pt x="6071" y="3439"/>
                  </a:lnTo>
                  <a:lnTo>
                    <a:pt x="6038" y="3437"/>
                  </a:lnTo>
                  <a:lnTo>
                    <a:pt x="6006" y="3432"/>
                  </a:lnTo>
                  <a:lnTo>
                    <a:pt x="5974" y="3425"/>
                  </a:lnTo>
                  <a:lnTo>
                    <a:pt x="5943" y="3417"/>
                  </a:lnTo>
                  <a:lnTo>
                    <a:pt x="5912" y="3406"/>
                  </a:lnTo>
                  <a:lnTo>
                    <a:pt x="5882" y="3393"/>
                  </a:lnTo>
                  <a:lnTo>
                    <a:pt x="5853" y="3378"/>
                  </a:lnTo>
                  <a:lnTo>
                    <a:pt x="5824" y="3361"/>
                  </a:lnTo>
                  <a:lnTo>
                    <a:pt x="5795" y="3342"/>
                  </a:lnTo>
                  <a:lnTo>
                    <a:pt x="5768" y="3320"/>
                  </a:lnTo>
                  <a:lnTo>
                    <a:pt x="5740" y="3297"/>
                  </a:lnTo>
                  <a:lnTo>
                    <a:pt x="5699" y="3258"/>
                  </a:lnTo>
                  <a:lnTo>
                    <a:pt x="5659" y="3219"/>
                  </a:lnTo>
                  <a:lnTo>
                    <a:pt x="5619" y="3179"/>
                  </a:lnTo>
                  <a:lnTo>
                    <a:pt x="5580" y="3137"/>
                  </a:lnTo>
                  <a:lnTo>
                    <a:pt x="5541" y="3096"/>
                  </a:lnTo>
                  <a:lnTo>
                    <a:pt x="5503" y="3055"/>
                  </a:lnTo>
                  <a:lnTo>
                    <a:pt x="5465" y="3014"/>
                  </a:lnTo>
                  <a:lnTo>
                    <a:pt x="5427" y="2972"/>
                  </a:lnTo>
                  <a:lnTo>
                    <a:pt x="5394" y="2936"/>
                  </a:lnTo>
                  <a:lnTo>
                    <a:pt x="5361" y="2899"/>
                  </a:lnTo>
                  <a:lnTo>
                    <a:pt x="5326" y="2862"/>
                  </a:lnTo>
                  <a:lnTo>
                    <a:pt x="5293" y="2825"/>
                  </a:lnTo>
                  <a:lnTo>
                    <a:pt x="5257" y="2788"/>
                  </a:lnTo>
                  <a:lnTo>
                    <a:pt x="5222" y="2750"/>
                  </a:lnTo>
                  <a:lnTo>
                    <a:pt x="5187" y="2712"/>
                  </a:lnTo>
                  <a:lnTo>
                    <a:pt x="5153" y="2674"/>
                  </a:lnTo>
                  <a:lnTo>
                    <a:pt x="5112" y="2629"/>
                  </a:lnTo>
                  <a:lnTo>
                    <a:pt x="5069" y="2583"/>
                  </a:lnTo>
                  <a:lnTo>
                    <a:pt x="5027" y="2539"/>
                  </a:lnTo>
                  <a:lnTo>
                    <a:pt x="4984" y="2494"/>
                  </a:lnTo>
                  <a:lnTo>
                    <a:pt x="4942" y="2449"/>
                  </a:lnTo>
                  <a:lnTo>
                    <a:pt x="4897" y="2404"/>
                  </a:lnTo>
                  <a:lnTo>
                    <a:pt x="4853" y="2361"/>
                  </a:lnTo>
                  <a:lnTo>
                    <a:pt x="4809" y="2320"/>
                  </a:lnTo>
                  <a:lnTo>
                    <a:pt x="4788" y="2301"/>
                  </a:lnTo>
                  <a:lnTo>
                    <a:pt x="4766" y="2284"/>
                  </a:lnTo>
                  <a:lnTo>
                    <a:pt x="4743" y="2268"/>
                  </a:lnTo>
                  <a:lnTo>
                    <a:pt x="4720" y="2253"/>
                  </a:lnTo>
                  <a:lnTo>
                    <a:pt x="4695" y="2238"/>
                  </a:lnTo>
                  <a:lnTo>
                    <a:pt x="4670" y="2226"/>
                  </a:lnTo>
                  <a:lnTo>
                    <a:pt x="4644" y="2213"/>
                  </a:lnTo>
                  <a:lnTo>
                    <a:pt x="4617" y="2203"/>
                  </a:lnTo>
                  <a:lnTo>
                    <a:pt x="4590" y="2192"/>
                  </a:lnTo>
                  <a:lnTo>
                    <a:pt x="4560" y="2183"/>
                  </a:lnTo>
                  <a:lnTo>
                    <a:pt x="4530" y="2175"/>
                  </a:lnTo>
                  <a:lnTo>
                    <a:pt x="4500" y="2168"/>
                  </a:lnTo>
                  <a:lnTo>
                    <a:pt x="4468" y="2162"/>
                  </a:lnTo>
                  <a:lnTo>
                    <a:pt x="4436" y="2158"/>
                  </a:lnTo>
                  <a:lnTo>
                    <a:pt x="4403" y="2154"/>
                  </a:lnTo>
                  <a:lnTo>
                    <a:pt x="4369" y="2151"/>
                  </a:lnTo>
                  <a:lnTo>
                    <a:pt x="4343" y="2150"/>
                  </a:lnTo>
                  <a:lnTo>
                    <a:pt x="4317" y="2148"/>
                  </a:lnTo>
                  <a:lnTo>
                    <a:pt x="4290" y="2146"/>
                  </a:lnTo>
                  <a:lnTo>
                    <a:pt x="4264" y="2145"/>
                  </a:lnTo>
                  <a:lnTo>
                    <a:pt x="4237" y="2143"/>
                  </a:lnTo>
                  <a:lnTo>
                    <a:pt x="4211" y="2142"/>
                  </a:lnTo>
                  <a:lnTo>
                    <a:pt x="4185" y="2141"/>
                  </a:lnTo>
                  <a:lnTo>
                    <a:pt x="4158" y="2140"/>
                  </a:lnTo>
                  <a:lnTo>
                    <a:pt x="4109" y="2136"/>
                  </a:lnTo>
                  <a:lnTo>
                    <a:pt x="4059" y="2134"/>
                  </a:lnTo>
                  <a:lnTo>
                    <a:pt x="4008" y="2130"/>
                  </a:lnTo>
                  <a:lnTo>
                    <a:pt x="3958" y="2127"/>
                  </a:lnTo>
                  <a:lnTo>
                    <a:pt x="3906" y="2123"/>
                  </a:lnTo>
                  <a:lnTo>
                    <a:pt x="3855" y="2120"/>
                  </a:lnTo>
                  <a:lnTo>
                    <a:pt x="3805" y="2117"/>
                  </a:lnTo>
                  <a:lnTo>
                    <a:pt x="3755" y="2112"/>
                  </a:lnTo>
                  <a:lnTo>
                    <a:pt x="3698" y="2106"/>
                  </a:lnTo>
                  <a:lnTo>
                    <a:pt x="3643" y="2099"/>
                  </a:lnTo>
                  <a:lnTo>
                    <a:pt x="3591" y="2093"/>
                  </a:lnTo>
                  <a:lnTo>
                    <a:pt x="3540" y="2084"/>
                  </a:lnTo>
                  <a:lnTo>
                    <a:pt x="3491" y="2075"/>
                  </a:lnTo>
                  <a:lnTo>
                    <a:pt x="3443" y="2065"/>
                  </a:lnTo>
                  <a:lnTo>
                    <a:pt x="3397" y="2055"/>
                  </a:lnTo>
                  <a:lnTo>
                    <a:pt x="3352" y="2042"/>
                  </a:lnTo>
                  <a:lnTo>
                    <a:pt x="3309" y="2029"/>
                  </a:lnTo>
                  <a:lnTo>
                    <a:pt x="3267" y="2016"/>
                  </a:lnTo>
                  <a:lnTo>
                    <a:pt x="3226" y="2001"/>
                  </a:lnTo>
                  <a:lnTo>
                    <a:pt x="3187" y="1985"/>
                  </a:lnTo>
                  <a:lnTo>
                    <a:pt x="3148" y="1968"/>
                  </a:lnTo>
                  <a:lnTo>
                    <a:pt x="3111" y="1949"/>
                  </a:lnTo>
                  <a:lnTo>
                    <a:pt x="3074" y="1930"/>
                  </a:lnTo>
                  <a:lnTo>
                    <a:pt x="3038" y="1910"/>
                  </a:lnTo>
                  <a:lnTo>
                    <a:pt x="3012" y="1894"/>
                  </a:lnTo>
                  <a:lnTo>
                    <a:pt x="2988" y="1878"/>
                  </a:lnTo>
                  <a:lnTo>
                    <a:pt x="2964" y="1861"/>
                  </a:lnTo>
                  <a:lnTo>
                    <a:pt x="2940" y="1842"/>
                  </a:lnTo>
                  <a:lnTo>
                    <a:pt x="2916" y="1823"/>
                  </a:lnTo>
                  <a:lnTo>
                    <a:pt x="2893" y="1802"/>
                  </a:lnTo>
                  <a:lnTo>
                    <a:pt x="2870" y="1782"/>
                  </a:lnTo>
                  <a:lnTo>
                    <a:pt x="2847" y="1759"/>
                  </a:lnTo>
                  <a:lnTo>
                    <a:pt x="2824" y="1736"/>
                  </a:lnTo>
                  <a:lnTo>
                    <a:pt x="2802" y="1711"/>
                  </a:lnTo>
                  <a:lnTo>
                    <a:pt x="2779" y="1685"/>
                  </a:lnTo>
                  <a:lnTo>
                    <a:pt x="2758" y="1658"/>
                  </a:lnTo>
                  <a:lnTo>
                    <a:pt x="2736" y="1630"/>
                  </a:lnTo>
                  <a:lnTo>
                    <a:pt x="2714" y="1600"/>
                  </a:lnTo>
                  <a:lnTo>
                    <a:pt x="2692" y="1570"/>
                  </a:lnTo>
                  <a:lnTo>
                    <a:pt x="2671" y="1537"/>
                  </a:lnTo>
                  <a:lnTo>
                    <a:pt x="2638" y="1492"/>
                  </a:lnTo>
                  <a:lnTo>
                    <a:pt x="2609" y="1447"/>
                  </a:lnTo>
                  <a:lnTo>
                    <a:pt x="2578" y="1402"/>
                  </a:lnTo>
                  <a:lnTo>
                    <a:pt x="2547" y="1360"/>
                  </a:lnTo>
                  <a:lnTo>
                    <a:pt x="2517" y="1318"/>
                  </a:lnTo>
                  <a:lnTo>
                    <a:pt x="2486" y="1277"/>
                  </a:lnTo>
                  <a:lnTo>
                    <a:pt x="2456" y="1238"/>
                  </a:lnTo>
                  <a:lnTo>
                    <a:pt x="2425" y="1199"/>
                  </a:lnTo>
                  <a:lnTo>
                    <a:pt x="2406" y="1174"/>
                  </a:lnTo>
                  <a:lnTo>
                    <a:pt x="2385" y="1151"/>
                  </a:lnTo>
                  <a:lnTo>
                    <a:pt x="2364" y="1128"/>
                  </a:lnTo>
                  <a:lnTo>
                    <a:pt x="2342" y="1106"/>
                  </a:lnTo>
                  <a:lnTo>
                    <a:pt x="2321" y="1085"/>
                  </a:lnTo>
                  <a:lnTo>
                    <a:pt x="2298" y="1066"/>
                  </a:lnTo>
                  <a:lnTo>
                    <a:pt x="2276" y="1048"/>
                  </a:lnTo>
                  <a:lnTo>
                    <a:pt x="2253" y="1029"/>
                  </a:lnTo>
                  <a:lnTo>
                    <a:pt x="2229" y="1012"/>
                  </a:lnTo>
                  <a:lnTo>
                    <a:pt x="2206" y="995"/>
                  </a:lnTo>
                  <a:lnTo>
                    <a:pt x="2182" y="980"/>
                  </a:lnTo>
                  <a:lnTo>
                    <a:pt x="2158" y="965"/>
                  </a:lnTo>
                  <a:lnTo>
                    <a:pt x="2134" y="951"/>
                  </a:lnTo>
                  <a:lnTo>
                    <a:pt x="2108" y="938"/>
                  </a:lnTo>
                  <a:lnTo>
                    <a:pt x="2084" y="925"/>
                  </a:lnTo>
                  <a:lnTo>
                    <a:pt x="2059" y="912"/>
                  </a:lnTo>
                  <a:lnTo>
                    <a:pt x="2010" y="891"/>
                  </a:lnTo>
                  <a:lnTo>
                    <a:pt x="1960" y="870"/>
                  </a:lnTo>
                  <a:lnTo>
                    <a:pt x="1910" y="853"/>
                  </a:lnTo>
                  <a:lnTo>
                    <a:pt x="1861" y="837"/>
                  </a:lnTo>
                  <a:lnTo>
                    <a:pt x="1812" y="822"/>
                  </a:lnTo>
                  <a:lnTo>
                    <a:pt x="1764" y="809"/>
                  </a:lnTo>
                  <a:lnTo>
                    <a:pt x="1717" y="799"/>
                  </a:lnTo>
                  <a:lnTo>
                    <a:pt x="1671" y="788"/>
                  </a:lnTo>
                  <a:lnTo>
                    <a:pt x="1661" y="786"/>
                  </a:lnTo>
                  <a:lnTo>
                    <a:pt x="1622" y="778"/>
                  </a:lnTo>
                  <a:lnTo>
                    <a:pt x="1584" y="769"/>
                  </a:lnTo>
                  <a:lnTo>
                    <a:pt x="1545" y="760"/>
                  </a:lnTo>
                  <a:lnTo>
                    <a:pt x="1506" y="751"/>
                  </a:lnTo>
                  <a:lnTo>
                    <a:pt x="1468" y="740"/>
                  </a:lnTo>
                  <a:lnTo>
                    <a:pt x="1430" y="728"/>
                  </a:lnTo>
                  <a:lnTo>
                    <a:pt x="1394" y="715"/>
                  </a:lnTo>
                  <a:lnTo>
                    <a:pt x="1357" y="700"/>
                  </a:lnTo>
                  <a:lnTo>
                    <a:pt x="1332" y="689"/>
                  </a:lnTo>
                  <a:lnTo>
                    <a:pt x="1309" y="675"/>
                  </a:lnTo>
                  <a:lnTo>
                    <a:pt x="1286" y="660"/>
                  </a:lnTo>
                  <a:lnTo>
                    <a:pt x="1266" y="644"/>
                  </a:lnTo>
                  <a:lnTo>
                    <a:pt x="1247" y="627"/>
                  </a:lnTo>
                  <a:lnTo>
                    <a:pt x="1229" y="608"/>
                  </a:lnTo>
                  <a:lnTo>
                    <a:pt x="1213" y="590"/>
                  </a:lnTo>
                  <a:lnTo>
                    <a:pt x="1196" y="569"/>
                  </a:lnTo>
                  <a:lnTo>
                    <a:pt x="1182" y="549"/>
                  </a:lnTo>
                  <a:lnTo>
                    <a:pt x="1168" y="528"/>
                  </a:lnTo>
                  <a:lnTo>
                    <a:pt x="1154" y="506"/>
                  </a:lnTo>
                  <a:lnTo>
                    <a:pt x="1141" y="483"/>
                  </a:lnTo>
                  <a:lnTo>
                    <a:pt x="1117" y="439"/>
                  </a:lnTo>
                  <a:lnTo>
                    <a:pt x="1094" y="393"/>
                  </a:lnTo>
                  <a:lnTo>
                    <a:pt x="1089" y="380"/>
                  </a:lnTo>
                  <a:lnTo>
                    <a:pt x="1083" y="369"/>
                  </a:lnTo>
                  <a:lnTo>
                    <a:pt x="1077" y="356"/>
                  </a:lnTo>
                  <a:lnTo>
                    <a:pt x="1070" y="345"/>
                  </a:lnTo>
                  <a:lnTo>
                    <a:pt x="1055" y="316"/>
                  </a:lnTo>
                  <a:lnTo>
                    <a:pt x="1040" y="287"/>
                  </a:lnTo>
                  <a:lnTo>
                    <a:pt x="1024" y="259"/>
                  </a:lnTo>
                  <a:lnTo>
                    <a:pt x="1007" y="230"/>
                  </a:lnTo>
                  <a:lnTo>
                    <a:pt x="990" y="201"/>
                  </a:lnTo>
                  <a:lnTo>
                    <a:pt x="972" y="175"/>
                  </a:lnTo>
                  <a:lnTo>
                    <a:pt x="952" y="148"/>
                  </a:lnTo>
                  <a:lnTo>
                    <a:pt x="930" y="123"/>
                  </a:lnTo>
                  <a:lnTo>
                    <a:pt x="914" y="106"/>
                  </a:lnTo>
                  <a:lnTo>
                    <a:pt x="898" y="90"/>
                  </a:lnTo>
                  <a:lnTo>
                    <a:pt x="881" y="77"/>
                  </a:lnTo>
                  <a:lnTo>
                    <a:pt x="863" y="66"/>
                  </a:lnTo>
                  <a:lnTo>
                    <a:pt x="845" y="57"/>
                  </a:lnTo>
                  <a:lnTo>
                    <a:pt x="827" y="50"/>
                  </a:lnTo>
                  <a:lnTo>
                    <a:pt x="809" y="44"/>
                  </a:lnTo>
                  <a:lnTo>
                    <a:pt x="789" y="41"/>
                  </a:lnTo>
                  <a:lnTo>
                    <a:pt x="771" y="39"/>
                  </a:lnTo>
                  <a:lnTo>
                    <a:pt x="751" y="41"/>
                  </a:lnTo>
                  <a:lnTo>
                    <a:pt x="731" y="44"/>
                  </a:lnTo>
                  <a:lnTo>
                    <a:pt x="711" y="49"/>
                  </a:lnTo>
                  <a:lnTo>
                    <a:pt x="691" y="56"/>
                  </a:lnTo>
                  <a:lnTo>
                    <a:pt x="670" y="65"/>
                  </a:lnTo>
                  <a:lnTo>
                    <a:pt x="649" y="75"/>
                  </a:lnTo>
                  <a:lnTo>
                    <a:pt x="629" y="89"/>
                  </a:lnTo>
                  <a:lnTo>
                    <a:pt x="606" y="105"/>
                  </a:lnTo>
                  <a:lnTo>
                    <a:pt x="583" y="121"/>
                  </a:lnTo>
                  <a:lnTo>
                    <a:pt x="561" y="139"/>
                  </a:lnTo>
                  <a:lnTo>
                    <a:pt x="538" y="158"/>
                  </a:lnTo>
                  <a:lnTo>
                    <a:pt x="517" y="177"/>
                  </a:lnTo>
                  <a:lnTo>
                    <a:pt x="496" y="195"/>
                  </a:lnTo>
                  <a:lnTo>
                    <a:pt x="475" y="215"/>
                  </a:lnTo>
                  <a:lnTo>
                    <a:pt x="454" y="234"/>
                  </a:lnTo>
                  <a:lnTo>
                    <a:pt x="431" y="255"/>
                  </a:lnTo>
                  <a:lnTo>
                    <a:pt x="382" y="301"/>
                  </a:lnTo>
                  <a:lnTo>
                    <a:pt x="332" y="346"/>
                  </a:lnTo>
                  <a:lnTo>
                    <a:pt x="306" y="367"/>
                  </a:lnTo>
                  <a:lnTo>
                    <a:pt x="281" y="388"/>
                  </a:lnTo>
                  <a:lnTo>
                    <a:pt x="255" y="409"/>
                  </a:lnTo>
                  <a:lnTo>
                    <a:pt x="228" y="429"/>
                  </a:lnTo>
                  <a:lnTo>
                    <a:pt x="202" y="449"/>
                  </a:lnTo>
                  <a:lnTo>
                    <a:pt x="174" y="467"/>
                  </a:lnTo>
                  <a:lnTo>
                    <a:pt x="147" y="484"/>
                  </a:lnTo>
                  <a:lnTo>
                    <a:pt x="119" y="502"/>
                  </a:lnTo>
                  <a:lnTo>
                    <a:pt x="91" y="518"/>
                  </a:lnTo>
                  <a:lnTo>
                    <a:pt x="61" y="533"/>
                  </a:lnTo>
                  <a:lnTo>
                    <a:pt x="31" y="546"/>
                  </a:lnTo>
                  <a:lnTo>
                    <a:pt x="0" y="560"/>
                  </a:lnTo>
                  <a:lnTo>
                    <a:pt x="0" y="518"/>
                  </a:lnTo>
                  <a:lnTo>
                    <a:pt x="29" y="505"/>
                  </a:lnTo>
                  <a:lnTo>
                    <a:pt x="56" y="491"/>
                  </a:lnTo>
                  <a:lnTo>
                    <a:pt x="84" y="476"/>
                  </a:lnTo>
                  <a:lnTo>
                    <a:pt x="110" y="462"/>
                  </a:lnTo>
                  <a:lnTo>
                    <a:pt x="137" y="444"/>
                  </a:lnTo>
                  <a:lnTo>
                    <a:pt x="163" y="427"/>
                  </a:lnTo>
                  <a:lnTo>
                    <a:pt x="188" y="410"/>
                  </a:lnTo>
                  <a:lnTo>
                    <a:pt x="213" y="392"/>
                  </a:lnTo>
                  <a:lnTo>
                    <a:pt x="262" y="353"/>
                  </a:lnTo>
                  <a:lnTo>
                    <a:pt x="310" y="312"/>
                  </a:lnTo>
                  <a:lnTo>
                    <a:pt x="358" y="270"/>
                  </a:lnTo>
                  <a:lnTo>
                    <a:pt x="405" y="226"/>
                  </a:lnTo>
                  <a:lnTo>
                    <a:pt x="427" y="206"/>
                  </a:lnTo>
                  <a:lnTo>
                    <a:pt x="449" y="186"/>
                  </a:lnTo>
                  <a:lnTo>
                    <a:pt x="469" y="167"/>
                  </a:lnTo>
                  <a:lnTo>
                    <a:pt x="491" y="146"/>
                  </a:lnTo>
                  <a:lnTo>
                    <a:pt x="514" y="127"/>
                  </a:lnTo>
                  <a:lnTo>
                    <a:pt x="536" y="108"/>
                  </a:lnTo>
                  <a:lnTo>
                    <a:pt x="559" y="90"/>
                  </a:lnTo>
                  <a:lnTo>
                    <a:pt x="583" y="72"/>
                  </a:lnTo>
                  <a:lnTo>
                    <a:pt x="607" y="56"/>
                  </a:lnTo>
                  <a:lnTo>
                    <a:pt x="631" y="41"/>
                  </a:lnTo>
                  <a:lnTo>
                    <a:pt x="655" y="28"/>
                  </a:lnTo>
                  <a:lnTo>
                    <a:pt x="679" y="18"/>
                  </a:lnTo>
                  <a:lnTo>
                    <a:pt x="702" y="10"/>
                  </a:lnTo>
                  <a:lnTo>
                    <a:pt x="726" y="4"/>
                  </a:lnTo>
                  <a:lnTo>
                    <a:pt x="749" y="2"/>
                  </a:lnTo>
                  <a:lnTo>
                    <a:pt x="761" y="0"/>
                  </a:lnTo>
                  <a:lnTo>
                    <a:pt x="772" y="0"/>
                  </a:lnTo>
                  <a:lnTo>
                    <a:pt x="783" y="0"/>
                  </a:lnTo>
                  <a:lnTo>
                    <a:pt x="795" y="2"/>
                  </a:lnTo>
                  <a:lnTo>
                    <a:pt x="806" y="4"/>
                  </a:lnTo>
                  <a:lnTo>
                    <a:pt x="817" y="5"/>
                  </a:lnTo>
                  <a:lnTo>
                    <a:pt x="828" y="9"/>
                  </a:lnTo>
                  <a:lnTo>
                    <a:pt x="839" y="12"/>
                  </a:lnTo>
                  <a:lnTo>
                    <a:pt x="850" y="15"/>
                  </a:lnTo>
                  <a:lnTo>
                    <a:pt x="860" y="20"/>
                  </a:lnTo>
                  <a:lnTo>
                    <a:pt x="871" y="26"/>
                  </a:lnTo>
                  <a:lnTo>
                    <a:pt x="881" y="30"/>
                  </a:lnTo>
                  <a:lnTo>
                    <a:pt x="902" y="44"/>
                  </a:lnTo>
                  <a:lnTo>
                    <a:pt x="922" y="59"/>
                  </a:lnTo>
                  <a:lnTo>
                    <a:pt x="942" y="77"/>
                  </a:lnTo>
                  <a:lnTo>
                    <a:pt x="960" y="97"/>
                  </a:lnTo>
                  <a:lnTo>
                    <a:pt x="982" y="123"/>
                  </a:lnTo>
                  <a:lnTo>
                    <a:pt x="1003" y="151"/>
                  </a:lnTo>
                  <a:lnTo>
                    <a:pt x="1022" y="179"/>
                  </a:lnTo>
                  <a:lnTo>
                    <a:pt x="1040" y="208"/>
                  </a:lnTo>
                  <a:lnTo>
                    <a:pt x="1058" y="238"/>
                  </a:lnTo>
                  <a:lnTo>
                    <a:pt x="1075" y="268"/>
                  </a:lnTo>
                  <a:lnTo>
                    <a:pt x="1090" y="298"/>
                  </a:lnTo>
                  <a:lnTo>
                    <a:pt x="1106" y="326"/>
                  </a:lnTo>
                  <a:lnTo>
                    <a:pt x="1112" y="339"/>
                  </a:lnTo>
                  <a:lnTo>
                    <a:pt x="1117" y="350"/>
                  </a:lnTo>
                  <a:lnTo>
                    <a:pt x="1124" y="363"/>
                  </a:lnTo>
                  <a:lnTo>
                    <a:pt x="1130" y="374"/>
                  </a:lnTo>
                  <a:lnTo>
                    <a:pt x="1153" y="420"/>
                  </a:lnTo>
                  <a:lnTo>
                    <a:pt x="1176" y="464"/>
                  </a:lnTo>
                  <a:lnTo>
                    <a:pt x="1187" y="484"/>
                  </a:lnTo>
                  <a:lnTo>
                    <a:pt x="1200" y="505"/>
                  </a:lnTo>
                  <a:lnTo>
                    <a:pt x="1214" y="526"/>
                  </a:lnTo>
                  <a:lnTo>
                    <a:pt x="1227" y="544"/>
                  </a:lnTo>
                  <a:lnTo>
                    <a:pt x="1241" y="562"/>
                  </a:lnTo>
                  <a:lnTo>
                    <a:pt x="1256" y="581"/>
                  </a:lnTo>
                  <a:lnTo>
                    <a:pt x="1273" y="597"/>
                  </a:lnTo>
                  <a:lnTo>
                    <a:pt x="1291" y="613"/>
                  </a:lnTo>
                  <a:lnTo>
                    <a:pt x="1309" y="628"/>
                  </a:lnTo>
                  <a:lnTo>
                    <a:pt x="1328" y="642"/>
                  </a:lnTo>
                  <a:lnTo>
                    <a:pt x="1350" y="653"/>
                  </a:lnTo>
                  <a:lnTo>
                    <a:pt x="1372" y="665"/>
                  </a:lnTo>
                  <a:lnTo>
                    <a:pt x="1408" y="678"/>
                  </a:lnTo>
                  <a:lnTo>
                    <a:pt x="1444" y="691"/>
                  </a:lnTo>
                  <a:lnTo>
                    <a:pt x="1481" y="702"/>
                  </a:lnTo>
                  <a:lnTo>
                    <a:pt x="1518" y="713"/>
                  </a:lnTo>
                  <a:lnTo>
                    <a:pt x="1556" y="722"/>
                  </a:lnTo>
                  <a:lnTo>
                    <a:pt x="1593" y="731"/>
                  </a:lnTo>
                  <a:lnTo>
                    <a:pt x="1631" y="739"/>
                  </a:lnTo>
                  <a:lnTo>
                    <a:pt x="1669" y="747"/>
                  </a:lnTo>
                  <a:lnTo>
                    <a:pt x="1679" y="749"/>
                  </a:lnTo>
                  <a:lnTo>
                    <a:pt x="1726" y="760"/>
                  </a:lnTo>
                  <a:lnTo>
                    <a:pt x="1775" y="771"/>
                  </a:lnTo>
                  <a:lnTo>
                    <a:pt x="1824" y="785"/>
                  </a:lnTo>
                  <a:lnTo>
                    <a:pt x="1874" y="799"/>
                  </a:lnTo>
                  <a:lnTo>
                    <a:pt x="1925" y="816"/>
                  </a:lnTo>
                  <a:lnTo>
                    <a:pt x="1976" y="834"/>
                  </a:lnTo>
                  <a:lnTo>
                    <a:pt x="2027" y="855"/>
                  </a:lnTo>
                  <a:lnTo>
                    <a:pt x="2079" y="878"/>
                  </a:lnTo>
                  <a:lnTo>
                    <a:pt x="2104" y="891"/>
                  </a:lnTo>
                  <a:lnTo>
                    <a:pt x="2129" y="903"/>
                  </a:lnTo>
                  <a:lnTo>
                    <a:pt x="2154" y="917"/>
                  </a:lnTo>
                  <a:lnTo>
                    <a:pt x="2180" y="932"/>
                  </a:lnTo>
                  <a:lnTo>
                    <a:pt x="2205" y="948"/>
                  </a:lnTo>
                  <a:lnTo>
                    <a:pt x="2229" y="964"/>
                  </a:lnTo>
                  <a:lnTo>
                    <a:pt x="2253" y="981"/>
                  </a:lnTo>
                  <a:lnTo>
                    <a:pt x="2277" y="998"/>
                  </a:lnTo>
                  <a:lnTo>
                    <a:pt x="2301" y="1017"/>
                  </a:lnTo>
                  <a:lnTo>
                    <a:pt x="2324" y="1037"/>
                  </a:lnTo>
                  <a:lnTo>
                    <a:pt x="2347" y="1057"/>
                  </a:lnTo>
                  <a:lnTo>
                    <a:pt x="2370" y="1079"/>
                  </a:lnTo>
                  <a:lnTo>
                    <a:pt x="2393" y="1102"/>
                  </a:lnTo>
                  <a:lnTo>
                    <a:pt x="2415" y="1124"/>
                  </a:lnTo>
                  <a:lnTo>
                    <a:pt x="2435" y="1149"/>
                  </a:lnTo>
                  <a:lnTo>
                    <a:pt x="2456" y="1174"/>
                  </a:lnTo>
                  <a:lnTo>
                    <a:pt x="2487" y="1214"/>
                  </a:lnTo>
                  <a:lnTo>
                    <a:pt x="2518" y="1254"/>
                  </a:lnTo>
                  <a:lnTo>
                    <a:pt x="2548" y="1294"/>
                  </a:lnTo>
                  <a:lnTo>
                    <a:pt x="2579" y="1337"/>
                  </a:lnTo>
                  <a:lnTo>
                    <a:pt x="2610" y="1380"/>
                  </a:lnTo>
                  <a:lnTo>
                    <a:pt x="2641" y="1424"/>
                  </a:lnTo>
                  <a:lnTo>
                    <a:pt x="2672" y="1470"/>
                  </a:lnTo>
                  <a:lnTo>
                    <a:pt x="2703" y="1516"/>
                  </a:lnTo>
                  <a:lnTo>
                    <a:pt x="2724" y="1547"/>
                  </a:lnTo>
                  <a:lnTo>
                    <a:pt x="2745" y="1576"/>
                  </a:lnTo>
                  <a:lnTo>
                    <a:pt x="2767" y="1605"/>
                  </a:lnTo>
                  <a:lnTo>
                    <a:pt x="2788" y="1633"/>
                  </a:lnTo>
                  <a:lnTo>
                    <a:pt x="2809" y="1659"/>
                  </a:lnTo>
                  <a:lnTo>
                    <a:pt x="2831" y="1684"/>
                  </a:lnTo>
                  <a:lnTo>
                    <a:pt x="2852" y="1707"/>
                  </a:lnTo>
                  <a:lnTo>
                    <a:pt x="2874" y="1730"/>
                  </a:lnTo>
                  <a:lnTo>
                    <a:pt x="2896" y="1752"/>
                  </a:lnTo>
                  <a:lnTo>
                    <a:pt x="2918" y="1773"/>
                  </a:lnTo>
                  <a:lnTo>
                    <a:pt x="2941" y="1792"/>
                  </a:lnTo>
                  <a:lnTo>
                    <a:pt x="2964" y="1812"/>
                  </a:lnTo>
                  <a:lnTo>
                    <a:pt x="2987" y="1829"/>
                  </a:lnTo>
                  <a:lnTo>
                    <a:pt x="3010" y="1845"/>
                  </a:lnTo>
                  <a:lnTo>
                    <a:pt x="3034" y="1861"/>
                  </a:lnTo>
                  <a:lnTo>
                    <a:pt x="3058" y="1876"/>
                  </a:lnTo>
                  <a:lnTo>
                    <a:pt x="3093" y="1895"/>
                  </a:lnTo>
                  <a:lnTo>
                    <a:pt x="3128" y="1915"/>
                  </a:lnTo>
                  <a:lnTo>
                    <a:pt x="3165" y="1932"/>
                  </a:lnTo>
                  <a:lnTo>
                    <a:pt x="3203" y="1949"/>
                  </a:lnTo>
                  <a:lnTo>
                    <a:pt x="3242" y="1964"/>
                  </a:lnTo>
                  <a:lnTo>
                    <a:pt x="3281" y="1979"/>
                  </a:lnTo>
                  <a:lnTo>
                    <a:pt x="3322" y="1993"/>
                  </a:lnTo>
                  <a:lnTo>
                    <a:pt x="3365" y="2005"/>
                  </a:lnTo>
                  <a:lnTo>
                    <a:pt x="3408" y="2017"/>
                  </a:lnTo>
                  <a:lnTo>
                    <a:pt x="3453" y="2027"/>
                  </a:lnTo>
                  <a:lnTo>
                    <a:pt x="3500" y="2036"/>
                  </a:lnTo>
                  <a:lnTo>
                    <a:pt x="3548" y="2045"/>
                  </a:lnTo>
                  <a:lnTo>
                    <a:pt x="3597" y="2054"/>
                  </a:lnTo>
                  <a:lnTo>
                    <a:pt x="3649" y="2060"/>
                  </a:lnTo>
                  <a:lnTo>
                    <a:pt x="3703" y="2067"/>
                  </a:lnTo>
                  <a:lnTo>
                    <a:pt x="3758" y="2073"/>
                  </a:lnTo>
                  <a:lnTo>
                    <a:pt x="3808" y="2078"/>
                  </a:lnTo>
                  <a:lnTo>
                    <a:pt x="3859" y="2081"/>
                  </a:lnTo>
                  <a:lnTo>
                    <a:pt x="3909" y="2084"/>
                  </a:lnTo>
                  <a:lnTo>
                    <a:pt x="3960" y="2088"/>
                  </a:lnTo>
                  <a:lnTo>
                    <a:pt x="4010" y="2091"/>
                  </a:lnTo>
                  <a:lnTo>
                    <a:pt x="4061" y="2094"/>
                  </a:lnTo>
                  <a:lnTo>
                    <a:pt x="4111" y="2097"/>
                  </a:lnTo>
                  <a:lnTo>
                    <a:pt x="4161" y="2099"/>
                  </a:lnTo>
                  <a:lnTo>
                    <a:pt x="4187" y="2101"/>
                  </a:lnTo>
                  <a:lnTo>
                    <a:pt x="4213" y="2103"/>
                  </a:lnTo>
                  <a:lnTo>
                    <a:pt x="4240" y="2104"/>
                  </a:lnTo>
                  <a:lnTo>
                    <a:pt x="4266" y="2105"/>
                  </a:lnTo>
                  <a:lnTo>
                    <a:pt x="4293" y="2107"/>
                  </a:lnTo>
                  <a:lnTo>
                    <a:pt x="4319" y="2109"/>
                  </a:lnTo>
                  <a:lnTo>
                    <a:pt x="4345" y="2110"/>
                  </a:lnTo>
                  <a:lnTo>
                    <a:pt x="4372" y="2112"/>
                  </a:lnTo>
                  <a:lnTo>
                    <a:pt x="4407" y="2114"/>
                  </a:lnTo>
                  <a:lnTo>
                    <a:pt x="4443" y="2119"/>
                  </a:lnTo>
                  <a:lnTo>
                    <a:pt x="4476" y="2123"/>
                  </a:lnTo>
                  <a:lnTo>
                    <a:pt x="4509" y="2130"/>
                  </a:lnTo>
                  <a:lnTo>
                    <a:pt x="4541" y="2137"/>
                  </a:lnTo>
                  <a:lnTo>
                    <a:pt x="4572" y="2146"/>
                  </a:lnTo>
                  <a:lnTo>
                    <a:pt x="4603" y="2156"/>
                  </a:lnTo>
                  <a:lnTo>
                    <a:pt x="4632" y="2166"/>
                  </a:lnTo>
                  <a:lnTo>
                    <a:pt x="4661" y="2177"/>
                  </a:lnTo>
                  <a:lnTo>
                    <a:pt x="4688" y="2190"/>
                  </a:lnTo>
                  <a:lnTo>
                    <a:pt x="4716" y="2205"/>
                  </a:lnTo>
                  <a:lnTo>
                    <a:pt x="4741" y="2220"/>
                  </a:lnTo>
                  <a:lnTo>
                    <a:pt x="4766" y="2236"/>
                  </a:lnTo>
                  <a:lnTo>
                    <a:pt x="4790" y="2253"/>
                  </a:lnTo>
                  <a:lnTo>
                    <a:pt x="4813" y="2270"/>
                  </a:lnTo>
                  <a:lnTo>
                    <a:pt x="4835" y="2290"/>
                  </a:lnTo>
                  <a:lnTo>
                    <a:pt x="4880" y="2333"/>
                  </a:lnTo>
                  <a:lnTo>
                    <a:pt x="4925" y="2377"/>
                  </a:lnTo>
                  <a:lnTo>
                    <a:pt x="4969" y="2421"/>
                  </a:lnTo>
                  <a:lnTo>
                    <a:pt x="5013" y="2466"/>
                  </a:lnTo>
                  <a:lnTo>
                    <a:pt x="5055" y="2511"/>
                  </a:lnTo>
                  <a:lnTo>
                    <a:pt x="5098" y="2557"/>
                  </a:lnTo>
                  <a:lnTo>
                    <a:pt x="5140" y="2603"/>
                  </a:lnTo>
                  <a:lnTo>
                    <a:pt x="5182" y="2648"/>
                  </a:lnTo>
                  <a:lnTo>
                    <a:pt x="5216" y="2685"/>
                  </a:lnTo>
                  <a:lnTo>
                    <a:pt x="5252" y="2723"/>
                  </a:lnTo>
                  <a:lnTo>
                    <a:pt x="5286" y="2761"/>
                  </a:lnTo>
                  <a:lnTo>
                    <a:pt x="5322" y="2799"/>
                  </a:lnTo>
                  <a:lnTo>
                    <a:pt x="5355" y="2836"/>
                  </a:lnTo>
                  <a:lnTo>
                    <a:pt x="5389" y="2872"/>
                  </a:lnTo>
                  <a:lnTo>
                    <a:pt x="5422" y="2909"/>
                  </a:lnTo>
                  <a:lnTo>
                    <a:pt x="5457" y="2946"/>
                  </a:lnTo>
                  <a:lnTo>
                    <a:pt x="5494" y="2987"/>
                  </a:lnTo>
                  <a:lnTo>
                    <a:pt x="5531" y="3028"/>
                  </a:lnTo>
                  <a:lnTo>
                    <a:pt x="5569" y="3070"/>
                  </a:lnTo>
                  <a:lnTo>
                    <a:pt x="5608" y="3110"/>
                  </a:lnTo>
                  <a:lnTo>
                    <a:pt x="5647" y="3150"/>
                  </a:lnTo>
                  <a:lnTo>
                    <a:pt x="5686" y="3190"/>
                  </a:lnTo>
                  <a:lnTo>
                    <a:pt x="5726" y="3229"/>
                  </a:lnTo>
                  <a:lnTo>
                    <a:pt x="5767" y="3268"/>
                  </a:lnTo>
                  <a:lnTo>
                    <a:pt x="5792" y="3290"/>
                  </a:lnTo>
                  <a:lnTo>
                    <a:pt x="5818" y="3309"/>
                  </a:lnTo>
                  <a:lnTo>
                    <a:pt x="5845" y="3328"/>
                  </a:lnTo>
                  <a:lnTo>
                    <a:pt x="5871" y="3344"/>
                  </a:lnTo>
                  <a:lnTo>
                    <a:pt x="5899" y="3358"/>
                  </a:lnTo>
                  <a:lnTo>
                    <a:pt x="5926" y="3370"/>
                  </a:lnTo>
                  <a:lnTo>
                    <a:pt x="5955" y="3381"/>
                  </a:lnTo>
                  <a:lnTo>
                    <a:pt x="5983" y="3389"/>
                  </a:lnTo>
                  <a:lnTo>
                    <a:pt x="6012" y="3394"/>
                  </a:lnTo>
                  <a:lnTo>
                    <a:pt x="6042" y="3399"/>
                  </a:lnTo>
                  <a:lnTo>
                    <a:pt x="6072" y="3400"/>
                  </a:lnTo>
                  <a:lnTo>
                    <a:pt x="6103" y="3401"/>
                  </a:lnTo>
                  <a:lnTo>
                    <a:pt x="6134" y="3399"/>
                  </a:lnTo>
                  <a:lnTo>
                    <a:pt x="6165" y="3395"/>
                  </a:lnTo>
                  <a:lnTo>
                    <a:pt x="6197" y="3389"/>
                  </a:lnTo>
                  <a:lnTo>
                    <a:pt x="6229" y="3382"/>
                  </a:lnTo>
                  <a:lnTo>
                    <a:pt x="6269" y="3370"/>
                  </a:lnTo>
                  <a:lnTo>
                    <a:pt x="6310" y="3360"/>
                  </a:lnTo>
                  <a:lnTo>
                    <a:pt x="6352" y="3351"/>
                  </a:lnTo>
                  <a:lnTo>
                    <a:pt x="6393" y="3342"/>
                  </a:lnTo>
                  <a:lnTo>
                    <a:pt x="6434" y="3334"/>
                  </a:lnTo>
                  <a:lnTo>
                    <a:pt x="6476" y="3325"/>
                  </a:lnTo>
                  <a:lnTo>
                    <a:pt x="6517" y="3317"/>
                  </a:lnTo>
                  <a:lnTo>
                    <a:pt x="6557" y="3309"/>
                  </a:lnTo>
                  <a:lnTo>
                    <a:pt x="6589" y="3304"/>
                  </a:lnTo>
                  <a:lnTo>
                    <a:pt x="6620" y="3297"/>
                  </a:lnTo>
                  <a:lnTo>
                    <a:pt x="6652" y="3291"/>
                  </a:lnTo>
                  <a:lnTo>
                    <a:pt x="6683" y="3284"/>
                  </a:lnTo>
                  <a:lnTo>
                    <a:pt x="6702" y="3281"/>
                  </a:lnTo>
                  <a:lnTo>
                    <a:pt x="6721" y="3278"/>
                  </a:lnTo>
                  <a:lnTo>
                    <a:pt x="6739" y="3277"/>
                  </a:lnTo>
                  <a:lnTo>
                    <a:pt x="6759" y="3276"/>
                  </a:lnTo>
                  <a:lnTo>
                    <a:pt x="6777" y="3276"/>
                  </a:lnTo>
                  <a:lnTo>
                    <a:pt x="6796" y="3277"/>
                  </a:lnTo>
                  <a:lnTo>
                    <a:pt x="6815" y="3280"/>
                  </a:lnTo>
                  <a:lnTo>
                    <a:pt x="6833" y="3282"/>
                  </a:lnTo>
                  <a:lnTo>
                    <a:pt x="6852" y="3285"/>
                  </a:lnTo>
                  <a:lnTo>
                    <a:pt x="6870" y="3289"/>
                  </a:lnTo>
                  <a:lnTo>
                    <a:pt x="6888" y="3295"/>
                  </a:lnTo>
                  <a:lnTo>
                    <a:pt x="6907" y="3299"/>
                  </a:lnTo>
                  <a:lnTo>
                    <a:pt x="6924" y="3306"/>
                  </a:lnTo>
                  <a:lnTo>
                    <a:pt x="6941" y="3313"/>
                  </a:lnTo>
                  <a:lnTo>
                    <a:pt x="6958" y="3320"/>
                  </a:lnTo>
                  <a:lnTo>
                    <a:pt x="6976" y="3329"/>
                  </a:lnTo>
                  <a:lnTo>
                    <a:pt x="6992" y="3337"/>
                  </a:lnTo>
                  <a:lnTo>
                    <a:pt x="7008" y="3347"/>
                  </a:lnTo>
                  <a:lnTo>
                    <a:pt x="7023" y="3356"/>
                  </a:lnTo>
                  <a:lnTo>
                    <a:pt x="7038" y="3368"/>
                  </a:lnTo>
                  <a:lnTo>
                    <a:pt x="7053" y="3378"/>
                  </a:lnTo>
                  <a:lnTo>
                    <a:pt x="7066" y="3391"/>
                  </a:lnTo>
                  <a:lnTo>
                    <a:pt x="7079" y="3402"/>
                  </a:lnTo>
                  <a:lnTo>
                    <a:pt x="7092" y="3416"/>
                  </a:lnTo>
                  <a:lnTo>
                    <a:pt x="7104" y="3429"/>
                  </a:lnTo>
                  <a:lnTo>
                    <a:pt x="7114" y="3442"/>
                  </a:lnTo>
                  <a:lnTo>
                    <a:pt x="7126" y="3457"/>
                  </a:lnTo>
                  <a:lnTo>
                    <a:pt x="7135" y="3471"/>
                  </a:lnTo>
                  <a:lnTo>
                    <a:pt x="7144" y="3487"/>
                  </a:lnTo>
                  <a:lnTo>
                    <a:pt x="7152" y="3502"/>
                  </a:lnTo>
                  <a:lnTo>
                    <a:pt x="7159" y="3518"/>
                  </a:lnTo>
                  <a:lnTo>
                    <a:pt x="7166" y="3534"/>
                  </a:lnTo>
                  <a:lnTo>
                    <a:pt x="7171" y="3547"/>
                  </a:lnTo>
                  <a:lnTo>
                    <a:pt x="7174" y="3561"/>
                  </a:lnTo>
                  <a:lnTo>
                    <a:pt x="7178" y="3573"/>
                  </a:lnTo>
                  <a:lnTo>
                    <a:pt x="7181" y="35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9" name="Freeform 7">
              <a:extLst>
                <a:ext uri="{FF2B5EF4-FFF2-40B4-BE49-F238E27FC236}">
                  <a16:creationId xmlns:a16="http://schemas.microsoft.com/office/drawing/2014/main" id="{7D4D6BCC-B1FC-4B48-B405-80542A2C53E5}"/>
                </a:ext>
              </a:extLst>
            </p:cNvPr>
            <p:cNvSpPr>
              <a:spLocks noEditPoints="1"/>
            </p:cNvSpPr>
            <p:nvPr userDrawn="1"/>
          </p:nvSpPr>
          <p:spPr bwMode="auto">
            <a:xfrm>
              <a:off x="-3615" y="2"/>
              <a:ext cx="5676224" cy="6857995"/>
            </a:xfrm>
            <a:custGeom>
              <a:avLst/>
              <a:gdLst>
                <a:gd name="T0" fmla="*/ 7488 w 8538"/>
                <a:gd name="T1" fmla="*/ 9809 h 10318"/>
                <a:gd name="T2" fmla="*/ 7304 w 8538"/>
                <a:gd name="T3" fmla="*/ 9642 h 10318"/>
                <a:gd name="T4" fmla="*/ 6497 w 8538"/>
                <a:gd name="T5" fmla="*/ 9734 h 10318"/>
                <a:gd name="T6" fmla="*/ 5855 w 8538"/>
                <a:gd name="T7" fmla="*/ 9606 h 10318"/>
                <a:gd name="T8" fmla="*/ 5128 w 8538"/>
                <a:gd name="T9" fmla="*/ 8980 h 10318"/>
                <a:gd name="T10" fmla="*/ 4500 w 8538"/>
                <a:gd name="T11" fmla="*/ 8656 h 10318"/>
                <a:gd name="T12" fmla="*/ 3376 w 8538"/>
                <a:gd name="T13" fmla="*/ 8421 h 10318"/>
                <a:gd name="T14" fmla="*/ 2879 w 8538"/>
                <a:gd name="T15" fmla="*/ 8050 h 10318"/>
                <a:gd name="T16" fmla="*/ 2295 w 8538"/>
                <a:gd name="T17" fmla="*/ 7467 h 10318"/>
                <a:gd name="T18" fmla="*/ 1529 w 8538"/>
                <a:gd name="T19" fmla="*/ 7010 h 10318"/>
                <a:gd name="T20" fmla="*/ 993 w 8538"/>
                <a:gd name="T21" fmla="*/ 6137 h 10318"/>
                <a:gd name="T22" fmla="*/ 670 w 8538"/>
                <a:gd name="T23" fmla="*/ 5910 h 10318"/>
                <a:gd name="T24" fmla="*/ 161 w 8538"/>
                <a:gd name="T25" fmla="*/ 6382 h 10318"/>
                <a:gd name="T26" fmla="*/ 244 w 8538"/>
                <a:gd name="T27" fmla="*/ 6203 h 10318"/>
                <a:gd name="T28" fmla="*/ 679 w 8538"/>
                <a:gd name="T29" fmla="*/ 5869 h 10318"/>
                <a:gd name="T30" fmla="*/ 953 w 8538"/>
                <a:gd name="T31" fmla="*/ 6026 h 10318"/>
                <a:gd name="T32" fmla="*/ 1497 w 8538"/>
                <a:gd name="T33" fmla="*/ 6890 h 10318"/>
                <a:gd name="T34" fmla="*/ 2188 w 8538"/>
                <a:gd name="T35" fmla="*/ 7368 h 10318"/>
                <a:gd name="T36" fmla="*/ 2813 w 8538"/>
                <a:gd name="T37" fmla="*/ 7893 h 10318"/>
                <a:gd name="T38" fmla="*/ 3342 w 8538"/>
                <a:gd name="T39" fmla="*/ 8362 h 10318"/>
                <a:gd name="T40" fmla="*/ 4438 w 8538"/>
                <a:gd name="T41" fmla="*/ 8608 h 10318"/>
                <a:gd name="T42" fmla="*/ 5121 w 8538"/>
                <a:gd name="T43" fmla="*/ 8918 h 10318"/>
                <a:gd name="T44" fmla="*/ 5826 w 8538"/>
                <a:gd name="T45" fmla="*/ 9540 h 10318"/>
                <a:gd name="T46" fmla="*/ 6445 w 8538"/>
                <a:gd name="T47" fmla="*/ 9697 h 10318"/>
                <a:gd name="T48" fmla="*/ 7270 w 8538"/>
                <a:gd name="T49" fmla="*/ 9606 h 10318"/>
                <a:gd name="T50" fmla="*/ 7522 w 8538"/>
                <a:gd name="T51" fmla="*/ 9781 h 10318"/>
                <a:gd name="T52" fmla="*/ 7591 w 8538"/>
                <a:gd name="T53" fmla="*/ 10318 h 10318"/>
                <a:gd name="T54" fmla="*/ 8358 w 8538"/>
                <a:gd name="T55" fmla="*/ 9668 h 10318"/>
                <a:gd name="T56" fmla="*/ 7807 w 8538"/>
                <a:gd name="T57" fmla="*/ 9347 h 10318"/>
                <a:gd name="T58" fmla="*/ 7786 w 8538"/>
                <a:gd name="T59" fmla="*/ 9056 h 10318"/>
                <a:gd name="T60" fmla="*/ 8293 w 8538"/>
                <a:gd name="T61" fmla="*/ 8420 h 10318"/>
                <a:gd name="T62" fmla="*/ 8449 w 8538"/>
                <a:gd name="T63" fmla="*/ 7822 h 10318"/>
                <a:gd name="T64" fmla="*/ 8246 w 8538"/>
                <a:gd name="T65" fmla="*/ 7518 h 10318"/>
                <a:gd name="T66" fmla="*/ 7439 w 8538"/>
                <a:gd name="T67" fmla="*/ 7061 h 10318"/>
                <a:gd name="T68" fmla="*/ 6610 w 8538"/>
                <a:gd name="T69" fmla="*/ 6737 h 10318"/>
                <a:gd name="T70" fmla="*/ 6067 w 8538"/>
                <a:gd name="T71" fmla="*/ 6467 h 10318"/>
                <a:gd name="T72" fmla="*/ 5513 w 8538"/>
                <a:gd name="T73" fmla="*/ 5511 h 10318"/>
                <a:gd name="T74" fmla="*/ 5084 w 8538"/>
                <a:gd name="T75" fmla="*/ 4493 h 10318"/>
                <a:gd name="T76" fmla="*/ 5342 w 8538"/>
                <a:gd name="T77" fmla="*/ 3834 h 10318"/>
                <a:gd name="T78" fmla="*/ 5833 w 8538"/>
                <a:gd name="T79" fmla="*/ 3127 h 10318"/>
                <a:gd name="T80" fmla="*/ 5530 w 8538"/>
                <a:gd name="T81" fmla="*/ 2586 h 10318"/>
                <a:gd name="T82" fmla="*/ 5192 w 8538"/>
                <a:gd name="T83" fmla="*/ 1975 h 10318"/>
                <a:gd name="T84" fmla="*/ 5551 w 8538"/>
                <a:gd name="T85" fmla="*/ 1126 h 10318"/>
                <a:gd name="T86" fmla="*/ 5783 w 8538"/>
                <a:gd name="T87" fmla="*/ 500 h 10318"/>
                <a:gd name="T88" fmla="*/ 5585 w 8538"/>
                <a:gd name="T89" fmla="*/ 0 h 10318"/>
                <a:gd name="T90" fmla="*/ 5823 w 8538"/>
                <a:gd name="T91" fmla="*/ 525 h 10318"/>
                <a:gd name="T92" fmla="*/ 5560 w 8538"/>
                <a:gd name="T93" fmla="*/ 1185 h 10318"/>
                <a:gd name="T94" fmla="*/ 5231 w 8538"/>
                <a:gd name="T95" fmla="*/ 2008 h 10318"/>
                <a:gd name="T96" fmla="*/ 5517 w 8538"/>
                <a:gd name="T97" fmla="*/ 2523 h 10318"/>
                <a:gd name="T98" fmla="*/ 5878 w 8538"/>
                <a:gd name="T99" fmla="*/ 3105 h 10318"/>
                <a:gd name="T100" fmla="*/ 5403 w 8538"/>
                <a:gd name="T101" fmla="*/ 3825 h 10318"/>
                <a:gd name="T102" fmla="*/ 5117 w 8538"/>
                <a:gd name="T103" fmla="*/ 4449 h 10318"/>
                <a:gd name="T104" fmla="*/ 5527 w 8538"/>
                <a:gd name="T105" fmla="*/ 5456 h 10318"/>
                <a:gd name="T106" fmla="*/ 6080 w 8538"/>
                <a:gd name="T107" fmla="*/ 6421 h 10318"/>
                <a:gd name="T108" fmla="*/ 6570 w 8538"/>
                <a:gd name="T109" fmla="*/ 6687 h 10318"/>
                <a:gd name="T110" fmla="*/ 7438 w 8538"/>
                <a:gd name="T111" fmla="*/ 7014 h 10318"/>
                <a:gd name="T112" fmla="*/ 8254 w 8538"/>
                <a:gd name="T113" fmla="*/ 7475 h 10318"/>
                <a:gd name="T114" fmla="*/ 8483 w 8538"/>
                <a:gd name="T115" fmla="*/ 7795 h 10318"/>
                <a:gd name="T116" fmla="*/ 8348 w 8538"/>
                <a:gd name="T117" fmla="*/ 8412 h 10318"/>
                <a:gd name="T118" fmla="*/ 7836 w 8538"/>
                <a:gd name="T119" fmla="*/ 9039 h 10318"/>
                <a:gd name="T120" fmla="*/ 7943 w 8538"/>
                <a:gd name="T121" fmla="*/ 9366 h 10318"/>
                <a:gd name="T122" fmla="*/ 8499 w 8538"/>
                <a:gd name="T123" fmla="*/ 986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8" h="10318">
                  <a:moveTo>
                    <a:pt x="7550" y="10318"/>
                  </a:moveTo>
                  <a:lnTo>
                    <a:pt x="7543" y="10284"/>
                  </a:lnTo>
                  <a:lnTo>
                    <a:pt x="7539" y="10249"/>
                  </a:lnTo>
                  <a:lnTo>
                    <a:pt x="7534" y="10215"/>
                  </a:lnTo>
                  <a:lnTo>
                    <a:pt x="7530" y="10180"/>
                  </a:lnTo>
                  <a:lnTo>
                    <a:pt x="7526" y="10146"/>
                  </a:lnTo>
                  <a:lnTo>
                    <a:pt x="7523" y="10112"/>
                  </a:lnTo>
                  <a:lnTo>
                    <a:pt x="7519" y="10077"/>
                  </a:lnTo>
                  <a:lnTo>
                    <a:pt x="7517" y="10044"/>
                  </a:lnTo>
                  <a:lnTo>
                    <a:pt x="7515" y="10022"/>
                  </a:lnTo>
                  <a:lnTo>
                    <a:pt x="7513" y="10000"/>
                  </a:lnTo>
                  <a:lnTo>
                    <a:pt x="7511" y="9977"/>
                  </a:lnTo>
                  <a:lnTo>
                    <a:pt x="7509" y="9956"/>
                  </a:lnTo>
                  <a:lnTo>
                    <a:pt x="7507" y="9934"/>
                  </a:lnTo>
                  <a:lnTo>
                    <a:pt x="7504" y="9911"/>
                  </a:lnTo>
                  <a:lnTo>
                    <a:pt x="7501" y="9889"/>
                  </a:lnTo>
                  <a:lnTo>
                    <a:pt x="7499" y="9867"/>
                  </a:lnTo>
                  <a:lnTo>
                    <a:pt x="7496" y="9848"/>
                  </a:lnTo>
                  <a:lnTo>
                    <a:pt x="7492" y="9828"/>
                  </a:lnTo>
                  <a:lnTo>
                    <a:pt x="7488" y="9809"/>
                  </a:lnTo>
                  <a:lnTo>
                    <a:pt x="7484" y="9790"/>
                  </a:lnTo>
                  <a:lnTo>
                    <a:pt x="7474" y="9754"/>
                  </a:lnTo>
                  <a:lnTo>
                    <a:pt x="7462" y="9719"/>
                  </a:lnTo>
                  <a:lnTo>
                    <a:pt x="7459" y="9709"/>
                  </a:lnTo>
                  <a:lnTo>
                    <a:pt x="7453" y="9699"/>
                  </a:lnTo>
                  <a:lnTo>
                    <a:pt x="7448" y="9688"/>
                  </a:lnTo>
                  <a:lnTo>
                    <a:pt x="7443" y="9680"/>
                  </a:lnTo>
                  <a:lnTo>
                    <a:pt x="7437" y="9672"/>
                  </a:lnTo>
                  <a:lnTo>
                    <a:pt x="7430" y="9665"/>
                  </a:lnTo>
                  <a:lnTo>
                    <a:pt x="7422" y="9659"/>
                  </a:lnTo>
                  <a:lnTo>
                    <a:pt x="7414" y="9653"/>
                  </a:lnTo>
                  <a:lnTo>
                    <a:pt x="7406" y="9648"/>
                  </a:lnTo>
                  <a:lnTo>
                    <a:pt x="7397" y="9645"/>
                  </a:lnTo>
                  <a:lnTo>
                    <a:pt x="7387" y="9641"/>
                  </a:lnTo>
                  <a:lnTo>
                    <a:pt x="7377" y="9639"/>
                  </a:lnTo>
                  <a:lnTo>
                    <a:pt x="7367" y="9638"/>
                  </a:lnTo>
                  <a:lnTo>
                    <a:pt x="7357" y="9638"/>
                  </a:lnTo>
                  <a:lnTo>
                    <a:pt x="7345" y="9638"/>
                  </a:lnTo>
                  <a:lnTo>
                    <a:pt x="7332" y="9639"/>
                  </a:lnTo>
                  <a:lnTo>
                    <a:pt x="7304" y="9642"/>
                  </a:lnTo>
                  <a:lnTo>
                    <a:pt x="7275" y="9646"/>
                  </a:lnTo>
                  <a:lnTo>
                    <a:pt x="7246" y="9649"/>
                  </a:lnTo>
                  <a:lnTo>
                    <a:pt x="7218" y="9653"/>
                  </a:lnTo>
                  <a:lnTo>
                    <a:pt x="7189" y="9656"/>
                  </a:lnTo>
                  <a:lnTo>
                    <a:pt x="7160" y="9660"/>
                  </a:lnTo>
                  <a:lnTo>
                    <a:pt x="7132" y="9663"/>
                  </a:lnTo>
                  <a:lnTo>
                    <a:pt x="7102" y="9667"/>
                  </a:lnTo>
                  <a:lnTo>
                    <a:pt x="7063" y="9671"/>
                  </a:lnTo>
                  <a:lnTo>
                    <a:pt x="7023" y="9676"/>
                  </a:lnTo>
                  <a:lnTo>
                    <a:pt x="6983" y="9681"/>
                  </a:lnTo>
                  <a:lnTo>
                    <a:pt x="6944" y="9686"/>
                  </a:lnTo>
                  <a:lnTo>
                    <a:pt x="6903" y="9691"/>
                  </a:lnTo>
                  <a:lnTo>
                    <a:pt x="6863" y="9695"/>
                  </a:lnTo>
                  <a:lnTo>
                    <a:pt x="6824" y="9700"/>
                  </a:lnTo>
                  <a:lnTo>
                    <a:pt x="6784" y="9704"/>
                  </a:lnTo>
                  <a:lnTo>
                    <a:pt x="6715" y="9712"/>
                  </a:lnTo>
                  <a:lnTo>
                    <a:pt x="6661" y="9718"/>
                  </a:lnTo>
                  <a:lnTo>
                    <a:pt x="6606" y="9724"/>
                  </a:lnTo>
                  <a:lnTo>
                    <a:pt x="6552" y="9730"/>
                  </a:lnTo>
                  <a:lnTo>
                    <a:pt x="6497" y="9734"/>
                  </a:lnTo>
                  <a:lnTo>
                    <a:pt x="6442" y="9736"/>
                  </a:lnTo>
                  <a:lnTo>
                    <a:pt x="6388" y="9739"/>
                  </a:lnTo>
                  <a:lnTo>
                    <a:pt x="6333" y="9739"/>
                  </a:lnTo>
                  <a:lnTo>
                    <a:pt x="6279" y="9736"/>
                  </a:lnTo>
                  <a:lnTo>
                    <a:pt x="6252" y="9734"/>
                  </a:lnTo>
                  <a:lnTo>
                    <a:pt x="6224" y="9732"/>
                  </a:lnTo>
                  <a:lnTo>
                    <a:pt x="6198" y="9728"/>
                  </a:lnTo>
                  <a:lnTo>
                    <a:pt x="6170" y="9724"/>
                  </a:lnTo>
                  <a:lnTo>
                    <a:pt x="6144" y="9719"/>
                  </a:lnTo>
                  <a:lnTo>
                    <a:pt x="6118" y="9714"/>
                  </a:lnTo>
                  <a:lnTo>
                    <a:pt x="6090" y="9708"/>
                  </a:lnTo>
                  <a:lnTo>
                    <a:pt x="6064" y="9700"/>
                  </a:lnTo>
                  <a:lnTo>
                    <a:pt x="6037" y="9692"/>
                  </a:lnTo>
                  <a:lnTo>
                    <a:pt x="6011" y="9683"/>
                  </a:lnTo>
                  <a:lnTo>
                    <a:pt x="5985" y="9672"/>
                  </a:lnTo>
                  <a:lnTo>
                    <a:pt x="5958" y="9662"/>
                  </a:lnTo>
                  <a:lnTo>
                    <a:pt x="5932" y="9649"/>
                  </a:lnTo>
                  <a:lnTo>
                    <a:pt x="5907" y="9636"/>
                  </a:lnTo>
                  <a:lnTo>
                    <a:pt x="5880" y="9622"/>
                  </a:lnTo>
                  <a:lnTo>
                    <a:pt x="5855" y="9606"/>
                  </a:lnTo>
                  <a:lnTo>
                    <a:pt x="5804" y="9574"/>
                  </a:lnTo>
                  <a:lnTo>
                    <a:pt x="5759" y="9543"/>
                  </a:lnTo>
                  <a:lnTo>
                    <a:pt x="5715" y="9512"/>
                  </a:lnTo>
                  <a:lnTo>
                    <a:pt x="5674" y="9483"/>
                  </a:lnTo>
                  <a:lnTo>
                    <a:pt x="5635" y="9453"/>
                  </a:lnTo>
                  <a:lnTo>
                    <a:pt x="5599" y="9425"/>
                  </a:lnTo>
                  <a:lnTo>
                    <a:pt x="5565" y="9396"/>
                  </a:lnTo>
                  <a:lnTo>
                    <a:pt x="5531" y="9367"/>
                  </a:lnTo>
                  <a:lnTo>
                    <a:pt x="5497" y="9335"/>
                  </a:lnTo>
                  <a:lnTo>
                    <a:pt x="5463" y="9304"/>
                  </a:lnTo>
                  <a:lnTo>
                    <a:pt x="5429" y="9272"/>
                  </a:lnTo>
                  <a:lnTo>
                    <a:pt x="5395" y="9240"/>
                  </a:lnTo>
                  <a:lnTo>
                    <a:pt x="5362" y="9207"/>
                  </a:lnTo>
                  <a:lnTo>
                    <a:pt x="5328" y="9174"/>
                  </a:lnTo>
                  <a:lnTo>
                    <a:pt x="5295" y="9142"/>
                  </a:lnTo>
                  <a:lnTo>
                    <a:pt x="5263" y="9110"/>
                  </a:lnTo>
                  <a:lnTo>
                    <a:pt x="5230" y="9078"/>
                  </a:lnTo>
                  <a:lnTo>
                    <a:pt x="5195" y="9045"/>
                  </a:lnTo>
                  <a:lnTo>
                    <a:pt x="5162" y="9013"/>
                  </a:lnTo>
                  <a:lnTo>
                    <a:pt x="5128" y="8980"/>
                  </a:lnTo>
                  <a:lnTo>
                    <a:pt x="5093" y="8946"/>
                  </a:lnTo>
                  <a:lnTo>
                    <a:pt x="5059" y="8914"/>
                  </a:lnTo>
                  <a:lnTo>
                    <a:pt x="5024" y="8882"/>
                  </a:lnTo>
                  <a:lnTo>
                    <a:pt x="4990" y="8850"/>
                  </a:lnTo>
                  <a:lnTo>
                    <a:pt x="4967" y="8832"/>
                  </a:lnTo>
                  <a:lnTo>
                    <a:pt x="4944" y="8813"/>
                  </a:lnTo>
                  <a:lnTo>
                    <a:pt x="4920" y="8796"/>
                  </a:lnTo>
                  <a:lnTo>
                    <a:pt x="4895" y="8780"/>
                  </a:lnTo>
                  <a:lnTo>
                    <a:pt x="4868" y="8764"/>
                  </a:lnTo>
                  <a:lnTo>
                    <a:pt x="4841" y="8750"/>
                  </a:lnTo>
                  <a:lnTo>
                    <a:pt x="4812" y="8736"/>
                  </a:lnTo>
                  <a:lnTo>
                    <a:pt x="4782" y="8724"/>
                  </a:lnTo>
                  <a:lnTo>
                    <a:pt x="4753" y="8712"/>
                  </a:lnTo>
                  <a:lnTo>
                    <a:pt x="4720" y="8702"/>
                  </a:lnTo>
                  <a:lnTo>
                    <a:pt x="4687" y="8692"/>
                  </a:lnTo>
                  <a:lnTo>
                    <a:pt x="4652" y="8684"/>
                  </a:lnTo>
                  <a:lnTo>
                    <a:pt x="4616" y="8676"/>
                  </a:lnTo>
                  <a:lnTo>
                    <a:pt x="4579" y="8668"/>
                  </a:lnTo>
                  <a:lnTo>
                    <a:pt x="4540" y="8662"/>
                  </a:lnTo>
                  <a:lnTo>
                    <a:pt x="4500" y="8656"/>
                  </a:lnTo>
                  <a:lnTo>
                    <a:pt x="4434" y="8647"/>
                  </a:lnTo>
                  <a:lnTo>
                    <a:pt x="4379" y="8640"/>
                  </a:lnTo>
                  <a:lnTo>
                    <a:pt x="4322" y="8633"/>
                  </a:lnTo>
                  <a:lnTo>
                    <a:pt x="4267" y="8625"/>
                  </a:lnTo>
                  <a:lnTo>
                    <a:pt x="4211" y="8618"/>
                  </a:lnTo>
                  <a:lnTo>
                    <a:pt x="4155" y="8610"/>
                  </a:lnTo>
                  <a:lnTo>
                    <a:pt x="4099" y="8602"/>
                  </a:lnTo>
                  <a:lnTo>
                    <a:pt x="4042" y="8593"/>
                  </a:lnTo>
                  <a:lnTo>
                    <a:pt x="3986" y="8584"/>
                  </a:lnTo>
                  <a:lnTo>
                    <a:pt x="3930" y="8573"/>
                  </a:lnTo>
                  <a:lnTo>
                    <a:pt x="3875" y="8563"/>
                  </a:lnTo>
                  <a:lnTo>
                    <a:pt x="3819" y="8552"/>
                  </a:lnTo>
                  <a:lnTo>
                    <a:pt x="3763" y="8540"/>
                  </a:lnTo>
                  <a:lnTo>
                    <a:pt x="3708" y="8526"/>
                  </a:lnTo>
                  <a:lnTo>
                    <a:pt x="3652" y="8513"/>
                  </a:lnTo>
                  <a:lnTo>
                    <a:pt x="3597" y="8498"/>
                  </a:lnTo>
                  <a:lnTo>
                    <a:pt x="3542" y="8482"/>
                  </a:lnTo>
                  <a:lnTo>
                    <a:pt x="3485" y="8463"/>
                  </a:lnTo>
                  <a:lnTo>
                    <a:pt x="3430" y="8443"/>
                  </a:lnTo>
                  <a:lnTo>
                    <a:pt x="3376" y="8421"/>
                  </a:lnTo>
                  <a:lnTo>
                    <a:pt x="3323" y="8398"/>
                  </a:lnTo>
                  <a:lnTo>
                    <a:pt x="3274" y="8373"/>
                  </a:lnTo>
                  <a:lnTo>
                    <a:pt x="3225" y="8346"/>
                  </a:lnTo>
                  <a:lnTo>
                    <a:pt x="3202" y="8333"/>
                  </a:lnTo>
                  <a:lnTo>
                    <a:pt x="3178" y="8318"/>
                  </a:lnTo>
                  <a:lnTo>
                    <a:pt x="3156" y="8303"/>
                  </a:lnTo>
                  <a:lnTo>
                    <a:pt x="3133" y="8288"/>
                  </a:lnTo>
                  <a:lnTo>
                    <a:pt x="3111" y="8272"/>
                  </a:lnTo>
                  <a:lnTo>
                    <a:pt x="3089" y="8256"/>
                  </a:lnTo>
                  <a:lnTo>
                    <a:pt x="3069" y="8240"/>
                  </a:lnTo>
                  <a:lnTo>
                    <a:pt x="3048" y="8223"/>
                  </a:lnTo>
                  <a:lnTo>
                    <a:pt x="3027" y="8205"/>
                  </a:lnTo>
                  <a:lnTo>
                    <a:pt x="3008" y="8188"/>
                  </a:lnTo>
                  <a:lnTo>
                    <a:pt x="2988" y="8170"/>
                  </a:lnTo>
                  <a:lnTo>
                    <a:pt x="2969" y="8150"/>
                  </a:lnTo>
                  <a:lnTo>
                    <a:pt x="2950" y="8132"/>
                  </a:lnTo>
                  <a:lnTo>
                    <a:pt x="2932" y="8112"/>
                  </a:lnTo>
                  <a:lnTo>
                    <a:pt x="2914" y="8092"/>
                  </a:lnTo>
                  <a:lnTo>
                    <a:pt x="2896" y="8072"/>
                  </a:lnTo>
                  <a:lnTo>
                    <a:pt x="2879" y="8050"/>
                  </a:lnTo>
                  <a:lnTo>
                    <a:pt x="2863" y="8030"/>
                  </a:lnTo>
                  <a:lnTo>
                    <a:pt x="2847" y="8008"/>
                  </a:lnTo>
                  <a:lnTo>
                    <a:pt x="2831" y="7986"/>
                  </a:lnTo>
                  <a:lnTo>
                    <a:pt x="2807" y="7952"/>
                  </a:lnTo>
                  <a:lnTo>
                    <a:pt x="2782" y="7917"/>
                  </a:lnTo>
                  <a:lnTo>
                    <a:pt x="2755" y="7882"/>
                  </a:lnTo>
                  <a:lnTo>
                    <a:pt x="2728" y="7846"/>
                  </a:lnTo>
                  <a:lnTo>
                    <a:pt x="2698" y="7811"/>
                  </a:lnTo>
                  <a:lnTo>
                    <a:pt x="2667" y="7775"/>
                  </a:lnTo>
                  <a:lnTo>
                    <a:pt x="2635" y="7739"/>
                  </a:lnTo>
                  <a:lnTo>
                    <a:pt x="2602" y="7703"/>
                  </a:lnTo>
                  <a:lnTo>
                    <a:pt x="2566" y="7669"/>
                  </a:lnTo>
                  <a:lnTo>
                    <a:pt x="2529" y="7634"/>
                  </a:lnTo>
                  <a:lnTo>
                    <a:pt x="2490" y="7601"/>
                  </a:lnTo>
                  <a:lnTo>
                    <a:pt x="2450" y="7569"/>
                  </a:lnTo>
                  <a:lnTo>
                    <a:pt x="2408" y="7538"/>
                  </a:lnTo>
                  <a:lnTo>
                    <a:pt x="2364" y="7508"/>
                  </a:lnTo>
                  <a:lnTo>
                    <a:pt x="2341" y="7493"/>
                  </a:lnTo>
                  <a:lnTo>
                    <a:pt x="2318" y="7479"/>
                  </a:lnTo>
                  <a:lnTo>
                    <a:pt x="2295" y="7467"/>
                  </a:lnTo>
                  <a:lnTo>
                    <a:pt x="2271" y="7453"/>
                  </a:lnTo>
                  <a:lnTo>
                    <a:pt x="2221" y="7428"/>
                  </a:lnTo>
                  <a:lnTo>
                    <a:pt x="2170" y="7404"/>
                  </a:lnTo>
                  <a:lnTo>
                    <a:pt x="2119" y="7380"/>
                  </a:lnTo>
                  <a:lnTo>
                    <a:pt x="2067" y="7355"/>
                  </a:lnTo>
                  <a:lnTo>
                    <a:pt x="2015" y="7332"/>
                  </a:lnTo>
                  <a:lnTo>
                    <a:pt x="1963" y="7310"/>
                  </a:lnTo>
                  <a:lnTo>
                    <a:pt x="1910" y="7287"/>
                  </a:lnTo>
                  <a:lnTo>
                    <a:pt x="1857" y="7265"/>
                  </a:lnTo>
                  <a:lnTo>
                    <a:pt x="1822" y="7249"/>
                  </a:lnTo>
                  <a:lnTo>
                    <a:pt x="1787" y="7232"/>
                  </a:lnTo>
                  <a:lnTo>
                    <a:pt x="1755" y="7212"/>
                  </a:lnTo>
                  <a:lnTo>
                    <a:pt x="1723" y="7193"/>
                  </a:lnTo>
                  <a:lnTo>
                    <a:pt x="1692" y="7171"/>
                  </a:lnTo>
                  <a:lnTo>
                    <a:pt x="1662" y="7148"/>
                  </a:lnTo>
                  <a:lnTo>
                    <a:pt x="1634" y="7123"/>
                  </a:lnTo>
                  <a:lnTo>
                    <a:pt x="1606" y="7097"/>
                  </a:lnTo>
                  <a:lnTo>
                    <a:pt x="1580" y="7070"/>
                  </a:lnTo>
                  <a:lnTo>
                    <a:pt x="1554" y="7040"/>
                  </a:lnTo>
                  <a:lnTo>
                    <a:pt x="1529" y="7010"/>
                  </a:lnTo>
                  <a:lnTo>
                    <a:pt x="1506" y="6978"/>
                  </a:lnTo>
                  <a:lnTo>
                    <a:pt x="1484" y="6945"/>
                  </a:lnTo>
                  <a:lnTo>
                    <a:pt x="1463" y="6910"/>
                  </a:lnTo>
                  <a:lnTo>
                    <a:pt x="1443" y="6874"/>
                  </a:lnTo>
                  <a:lnTo>
                    <a:pt x="1424" y="6837"/>
                  </a:lnTo>
                  <a:lnTo>
                    <a:pt x="1399" y="6787"/>
                  </a:lnTo>
                  <a:lnTo>
                    <a:pt x="1375" y="6737"/>
                  </a:lnTo>
                  <a:lnTo>
                    <a:pt x="1349" y="6689"/>
                  </a:lnTo>
                  <a:lnTo>
                    <a:pt x="1324" y="6641"/>
                  </a:lnTo>
                  <a:lnTo>
                    <a:pt x="1296" y="6593"/>
                  </a:lnTo>
                  <a:lnTo>
                    <a:pt x="1269" y="6545"/>
                  </a:lnTo>
                  <a:lnTo>
                    <a:pt x="1241" y="6497"/>
                  </a:lnTo>
                  <a:lnTo>
                    <a:pt x="1213" y="6450"/>
                  </a:lnTo>
                  <a:lnTo>
                    <a:pt x="1183" y="6405"/>
                  </a:lnTo>
                  <a:lnTo>
                    <a:pt x="1153" y="6359"/>
                  </a:lnTo>
                  <a:lnTo>
                    <a:pt x="1122" y="6314"/>
                  </a:lnTo>
                  <a:lnTo>
                    <a:pt x="1091" y="6269"/>
                  </a:lnTo>
                  <a:lnTo>
                    <a:pt x="1059" y="6225"/>
                  </a:lnTo>
                  <a:lnTo>
                    <a:pt x="1027" y="6181"/>
                  </a:lnTo>
                  <a:lnTo>
                    <a:pt x="993" y="6137"/>
                  </a:lnTo>
                  <a:lnTo>
                    <a:pt x="960" y="6095"/>
                  </a:lnTo>
                  <a:lnTo>
                    <a:pt x="942" y="6073"/>
                  </a:lnTo>
                  <a:lnTo>
                    <a:pt x="923" y="6052"/>
                  </a:lnTo>
                  <a:lnTo>
                    <a:pt x="904" y="6032"/>
                  </a:lnTo>
                  <a:lnTo>
                    <a:pt x="884" y="6011"/>
                  </a:lnTo>
                  <a:lnTo>
                    <a:pt x="876" y="6002"/>
                  </a:lnTo>
                  <a:lnTo>
                    <a:pt x="856" y="5981"/>
                  </a:lnTo>
                  <a:lnTo>
                    <a:pt x="836" y="5964"/>
                  </a:lnTo>
                  <a:lnTo>
                    <a:pt x="816" y="5949"/>
                  </a:lnTo>
                  <a:lnTo>
                    <a:pt x="796" y="5937"/>
                  </a:lnTo>
                  <a:lnTo>
                    <a:pt x="775" y="5926"/>
                  </a:lnTo>
                  <a:lnTo>
                    <a:pt x="755" y="5918"/>
                  </a:lnTo>
                  <a:lnTo>
                    <a:pt x="744" y="5915"/>
                  </a:lnTo>
                  <a:lnTo>
                    <a:pt x="734" y="5913"/>
                  </a:lnTo>
                  <a:lnTo>
                    <a:pt x="723" y="5910"/>
                  </a:lnTo>
                  <a:lnTo>
                    <a:pt x="712" y="5909"/>
                  </a:lnTo>
                  <a:lnTo>
                    <a:pt x="702" y="5908"/>
                  </a:lnTo>
                  <a:lnTo>
                    <a:pt x="692" y="5908"/>
                  </a:lnTo>
                  <a:lnTo>
                    <a:pt x="680" y="5909"/>
                  </a:lnTo>
                  <a:lnTo>
                    <a:pt x="670" y="5910"/>
                  </a:lnTo>
                  <a:lnTo>
                    <a:pt x="648" y="5914"/>
                  </a:lnTo>
                  <a:lnTo>
                    <a:pt x="626" y="5921"/>
                  </a:lnTo>
                  <a:lnTo>
                    <a:pt x="603" y="5929"/>
                  </a:lnTo>
                  <a:lnTo>
                    <a:pt x="582" y="5940"/>
                  </a:lnTo>
                  <a:lnTo>
                    <a:pt x="559" y="5953"/>
                  </a:lnTo>
                  <a:lnTo>
                    <a:pt x="536" y="5969"/>
                  </a:lnTo>
                  <a:lnTo>
                    <a:pt x="501" y="5996"/>
                  </a:lnTo>
                  <a:lnTo>
                    <a:pt x="467" y="6025"/>
                  </a:lnTo>
                  <a:lnTo>
                    <a:pt x="435" y="6056"/>
                  </a:lnTo>
                  <a:lnTo>
                    <a:pt x="403" y="6087"/>
                  </a:lnTo>
                  <a:lnTo>
                    <a:pt x="372" y="6120"/>
                  </a:lnTo>
                  <a:lnTo>
                    <a:pt x="341" y="6153"/>
                  </a:lnTo>
                  <a:lnTo>
                    <a:pt x="311" y="6187"/>
                  </a:lnTo>
                  <a:lnTo>
                    <a:pt x="281" y="6220"/>
                  </a:lnTo>
                  <a:lnTo>
                    <a:pt x="273" y="6229"/>
                  </a:lnTo>
                  <a:lnTo>
                    <a:pt x="249" y="6258"/>
                  </a:lnTo>
                  <a:lnTo>
                    <a:pt x="226" y="6289"/>
                  </a:lnTo>
                  <a:lnTo>
                    <a:pt x="204" y="6320"/>
                  </a:lnTo>
                  <a:lnTo>
                    <a:pt x="182" y="6351"/>
                  </a:lnTo>
                  <a:lnTo>
                    <a:pt x="161" y="6382"/>
                  </a:lnTo>
                  <a:lnTo>
                    <a:pt x="139" y="6413"/>
                  </a:lnTo>
                  <a:lnTo>
                    <a:pt x="116" y="6444"/>
                  </a:lnTo>
                  <a:lnTo>
                    <a:pt x="92" y="6472"/>
                  </a:lnTo>
                  <a:lnTo>
                    <a:pt x="69" y="6499"/>
                  </a:lnTo>
                  <a:lnTo>
                    <a:pt x="46" y="6524"/>
                  </a:lnTo>
                  <a:lnTo>
                    <a:pt x="23" y="6547"/>
                  </a:lnTo>
                  <a:lnTo>
                    <a:pt x="0" y="6570"/>
                  </a:lnTo>
                  <a:lnTo>
                    <a:pt x="0" y="6514"/>
                  </a:lnTo>
                  <a:lnTo>
                    <a:pt x="15" y="6497"/>
                  </a:lnTo>
                  <a:lnTo>
                    <a:pt x="31" y="6481"/>
                  </a:lnTo>
                  <a:lnTo>
                    <a:pt x="46" y="6464"/>
                  </a:lnTo>
                  <a:lnTo>
                    <a:pt x="62" y="6447"/>
                  </a:lnTo>
                  <a:lnTo>
                    <a:pt x="85" y="6418"/>
                  </a:lnTo>
                  <a:lnTo>
                    <a:pt x="107" y="6389"/>
                  </a:lnTo>
                  <a:lnTo>
                    <a:pt x="128" y="6359"/>
                  </a:lnTo>
                  <a:lnTo>
                    <a:pt x="149" y="6329"/>
                  </a:lnTo>
                  <a:lnTo>
                    <a:pt x="172" y="6297"/>
                  </a:lnTo>
                  <a:lnTo>
                    <a:pt x="195" y="6265"/>
                  </a:lnTo>
                  <a:lnTo>
                    <a:pt x="219" y="6234"/>
                  </a:lnTo>
                  <a:lnTo>
                    <a:pt x="244" y="6203"/>
                  </a:lnTo>
                  <a:lnTo>
                    <a:pt x="251" y="6195"/>
                  </a:lnTo>
                  <a:lnTo>
                    <a:pt x="282" y="6160"/>
                  </a:lnTo>
                  <a:lnTo>
                    <a:pt x="312" y="6126"/>
                  </a:lnTo>
                  <a:lnTo>
                    <a:pt x="344" y="6091"/>
                  </a:lnTo>
                  <a:lnTo>
                    <a:pt x="375" y="6058"/>
                  </a:lnTo>
                  <a:lnTo>
                    <a:pt x="408" y="6026"/>
                  </a:lnTo>
                  <a:lnTo>
                    <a:pt x="442" y="5995"/>
                  </a:lnTo>
                  <a:lnTo>
                    <a:pt x="476" y="5965"/>
                  </a:lnTo>
                  <a:lnTo>
                    <a:pt x="513" y="5938"/>
                  </a:lnTo>
                  <a:lnTo>
                    <a:pt x="539" y="5919"/>
                  </a:lnTo>
                  <a:lnTo>
                    <a:pt x="564" y="5905"/>
                  </a:lnTo>
                  <a:lnTo>
                    <a:pt x="577" y="5898"/>
                  </a:lnTo>
                  <a:lnTo>
                    <a:pt x="591" y="5892"/>
                  </a:lnTo>
                  <a:lnTo>
                    <a:pt x="603" y="5886"/>
                  </a:lnTo>
                  <a:lnTo>
                    <a:pt x="616" y="5882"/>
                  </a:lnTo>
                  <a:lnTo>
                    <a:pt x="629" y="5878"/>
                  </a:lnTo>
                  <a:lnTo>
                    <a:pt x="641" y="5875"/>
                  </a:lnTo>
                  <a:lnTo>
                    <a:pt x="654" y="5872"/>
                  </a:lnTo>
                  <a:lnTo>
                    <a:pt x="666" y="5870"/>
                  </a:lnTo>
                  <a:lnTo>
                    <a:pt x="679" y="5869"/>
                  </a:lnTo>
                  <a:lnTo>
                    <a:pt x="692" y="5868"/>
                  </a:lnTo>
                  <a:lnTo>
                    <a:pt x="704" y="5869"/>
                  </a:lnTo>
                  <a:lnTo>
                    <a:pt x="716" y="5869"/>
                  </a:lnTo>
                  <a:lnTo>
                    <a:pt x="728" y="5871"/>
                  </a:lnTo>
                  <a:lnTo>
                    <a:pt x="741" y="5874"/>
                  </a:lnTo>
                  <a:lnTo>
                    <a:pt x="753" y="5876"/>
                  </a:lnTo>
                  <a:lnTo>
                    <a:pt x="765" y="5879"/>
                  </a:lnTo>
                  <a:lnTo>
                    <a:pt x="777" y="5884"/>
                  </a:lnTo>
                  <a:lnTo>
                    <a:pt x="789" y="5888"/>
                  </a:lnTo>
                  <a:lnTo>
                    <a:pt x="801" y="5894"/>
                  </a:lnTo>
                  <a:lnTo>
                    <a:pt x="812" y="5900"/>
                  </a:lnTo>
                  <a:lnTo>
                    <a:pt x="825" y="5907"/>
                  </a:lnTo>
                  <a:lnTo>
                    <a:pt x="836" y="5915"/>
                  </a:lnTo>
                  <a:lnTo>
                    <a:pt x="848" y="5923"/>
                  </a:lnTo>
                  <a:lnTo>
                    <a:pt x="859" y="5932"/>
                  </a:lnTo>
                  <a:lnTo>
                    <a:pt x="882" y="5952"/>
                  </a:lnTo>
                  <a:lnTo>
                    <a:pt x="905" y="5974"/>
                  </a:lnTo>
                  <a:lnTo>
                    <a:pt x="913" y="5984"/>
                  </a:lnTo>
                  <a:lnTo>
                    <a:pt x="933" y="6004"/>
                  </a:lnTo>
                  <a:lnTo>
                    <a:pt x="953" y="6026"/>
                  </a:lnTo>
                  <a:lnTo>
                    <a:pt x="973" y="6048"/>
                  </a:lnTo>
                  <a:lnTo>
                    <a:pt x="991" y="6071"/>
                  </a:lnTo>
                  <a:lnTo>
                    <a:pt x="1024" y="6113"/>
                  </a:lnTo>
                  <a:lnTo>
                    <a:pt x="1058" y="6157"/>
                  </a:lnTo>
                  <a:lnTo>
                    <a:pt x="1091" y="6202"/>
                  </a:lnTo>
                  <a:lnTo>
                    <a:pt x="1123" y="6246"/>
                  </a:lnTo>
                  <a:lnTo>
                    <a:pt x="1154" y="6291"/>
                  </a:lnTo>
                  <a:lnTo>
                    <a:pt x="1185" y="6337"/>
                  </a:lnTo>
                  <a:lnTo>
                    <a:pt x="1216" y="6383"/>
                  </a:lnTo>
                  <a:lnTo>
                    <a:pt x="1246" y="6430"/>
                  </a:lnTo>
                  <a:lnTo>
                    <a:pt x="1274" y="6477"/>
                  </a:lnTo>
                  <a:lnTo>
                    <a:pt x="1303" y="6525"/>
                  </a:lnTo>
                  <a:lnTo>
                    <a:pt x="1331" y="6573"/>
                  </a:lnTo>
                  <a:lnTo>
                    <a:pt x="1358" y="6621"/>
                  </a:lnTo>
                  <a:lnTo>
                    <a:pt x="1385" y="6671"/>
                  </a:lnTo>
                  <a:lnTo>
                    <a:pt x="1410" y="6720"/>
                  </a:lnTo>
                  <a:lnTo>
                    <a:pt x="1435" y="6769"/>
                  </a:lnTo>
                  <a:lnTo>
                    <a:pt x="1460" y="6820"/>
                  </a:lnTo>
                  <a:lnTo>
                    <a:pt x="1477" y="6855"/>
                  </a:lnTo>
                  <a:lnTo>
                    <a:pt x="1497" y="6890"/>
                  </a:lnTo>
                  <a:lnTo>
                    <a:pt x="1516" y="6923"/>
                  </a:lnTo>
                  <a:lnTo>
                    <a:pt x="1538" y="6955"/>
                  </a:lnTo>
                  <a:lnTo>
                    <a:pt x="1560" y="6985"/>
                  </a:lnTo>
                  <a:lnTo>
                    <a:pt x="1584" y="7015"/>
                  </a:lnTo>
                  <a:lnTo>
                    <a:pt x="1608" y="7042"/>
                  </a:lnTo>
                  <a:lnTo>
                    <a:pt x="1634" y="7069"/>
                  </a:lnTo>
                  <a:lnTo>
                    <a:pt x="1660" y="7093"/>
                  </a:lnTo>
                  <a:lnTo>
                    <a:pt x="1687" y="7117"/>
                  </a:lnTo>
                  <a:lnTo>
                    <a:pt x="1715" y="7139"/>
                  </a:lnTo>
                  <a:lnTo>
                    <a:pt x="1745" y="7159"/>
                  </a:lnTo>
                  <a:lnTo>
                    <a:pt x="1775" y="7179"/>
                  </a:lnTo>
                  <a:lnTo>
                    <a:pt x="1807" y="7197"/>
                  </a:lnTo>
                  <a:lnTo>
                    <a:pt x="1839" y="7213"/>
                  </a:lnTo>
                  <a:lnTo>
                    <a:pt x="1872" y="7228"/>
                  </a:lnTo>
                  <a:lnTo>
                    <a:pt x="1926" y="7251"/>
                  </a:lnTo>
                  <a:lnTo>
                    <a:pt x="1979" y="7274"/>
                  </a:lnTo>
                  <a:lnTo>
                    <a:pt x="2032" y="7297"/>
                  </a:lnTo>
                  <a:lnTo>
                    <a:pt x="2084" y="7320"/>
                  </a:lnTo>
                  <a:lnTo>
                    <a:pt x="2136" y="7344"/>
                  </a:lnTo>
                  <a:lnTo>
                    <a:pt x="2188" y="7368"/>
                  </a:lnTo>
                  <a:lnTo>
                    <a:pt x="2238" y="7393"/>
                  </a:lnTo>
                  <a:lnTo>
                    <a:pt x="2290" y="7418"/>
                  </a:lnTo>
                  <a:lnTo>
                    <a:pt x="2314" y="7432"/>
                  </a:lnTo>
                  <a:lnTo>
                    <a:pt x="2338" y="7445"/>
                  </a:lnTo>
                  <a:lnTo>
                    <a:pt x="2362" y="7460"/>
                  </a:lnTo>
                  <a:lnTo>
                    <a:pt x="2385" y="7474"/>
                  </a:lnTo>
                  <a:lnTo>
                    <a:pt x="2408" y="7490"/>
                  </a:lnTo>
                  <a:lnTo>
                    <a:pt x="2431" y="7505"/>
                  </a:lnTo>
                  <a:lnTo>
                    <a:pt x="2453" y="7521"/>
                  </a:lnTo>
                  <a:lnTo>
                    <a:pt x="2473" y="7537"/>
                  </a:lnTo>
                  <a:lnTo>
                    <a:pt x="2514" y="7570"/>
                  </a:lnTo>
                  <a:lnTo>
                    <a:pt x="2555" y="7604"/>
                  </a:lnTo>
                  <a:lnTo>
                    <a:pt x="2593" y="7639"/>
                  </a:lnTo>
                  <a:lnTo>
                    <a:pt x="2628" y="7674"/>
                  </a:lnTo>
                  <a:lnTo>
                    <a:pt x="2662" y="7711"/>
                  </a:lnTo>
                  <a:lnTo>
                    <a:pt x="2696" y="7748"/>
                  </a:lnTo>
                  <a:lnTo>
                    <a:pt x="2728" y="7784"/>
                  </a:lnTo>
                  <a:lnTo>
                    <a:pt x="2758" y="7821"/>
                  </a:lnTo>
                  <a:lnTo>
                    <a:pt x="2785" y="7858"/>
                  </a:lnTo>
                  <a:lnTo>
                    <a:pt x="2813" y="7893"/>
                  </a:lnTo>
                  <a:lnTo>
                    <a:pt x="2839" y="7929"/>
                  </a:lnTo>
                  <a:lnTo>
                    <a:pt x="2863" y="7963"/>
                  </a:lnTo>
                  <a:lnTo>
                    <a:pt x="2894" y="8006"/>
                  </a:lnTo>
                  <a:lnTo>
                    <a:pt x="2927" y="8047"/>
                  </a:lnTo>
                  <a:lnTo>
                    <a:pt x="2944" y="8067"/>
                  </a:lnTo>
                  <a:lnTo>
                    <a:pt x="2961" y="8086"/>
                  </a:lnTo>
                  <a:lnTo>
                    <a:pt x="2979" y="8104"/>
                  </a:lnTo>
                  <a:lnTo>
                    <a:pt x="2997" y="8123"/>
                  </a:lnTo>
                  <a:lnTo>
                    <a:pt x="3016" y="8141"/>
                  </a:lnTo>
                  <a:lnTo>
                    <a:pt x="3034" y="8158"/>
                  </a:lnTo>
                  <a:lnTo>
                    <a:pt x="3054" y="8175"/>
                  </a:lnTo>
                  <a:lnTo>
                    <a:pt x="3073" y="8193"/>
                  </a:lnTo>
                  <a:lnTo>
                    <a:pt x="3094" y="8209"/>
                  </a:lnTo>
                  <a:lnTo>
                    <a:pt x="3114" y="8225"/>
                  </a:lnTo>
                  <a:lnTo>
                    <a:pt x="3135" y="8241"/>
                  </a:lnTo>
                  <a:lnTo>
                    <a:pt x="3156" y="8256"/>
                  </a:lnTo>
                  <a:lnTo>
                    <a:pt x="3200" y="8286"/>
                  </a:lnTo>
                  <a:lnTo>
                    <a:pt x="3245" y="8312"/>
                  </a:lnTo>
                  <a:lnTo>
                    <a:pt x="3292" y="8338"/>
                  </a:lnTo>
                  <a:lnTo>
                    <a:pt x="3342" y="8362"/>
                  </a:lnTo>
                  <a:lnTo>
                    <a:pt x="3392" y="8385"/>
                  </a:lnTo>
                  <a:lnTo>
                    <a:pt x="3445" y="8406"/>
                  </a:lnTo>
                  <a:lnTo>
                    <a:pt x="3499" y="8427"/>
                  </a:lnTo>
                  <a:lnTo>
                    <a:pt x="3554" y="8444"/>
                  </a:lnTo>
                  <a:lnTo>
                    <a:pt x="3609" y="8460"/>
                  </a:lnTo>
                  <a:lnTo>
                    <a:pt x="3663" y="8475"/>
                  </a:lnTo>
                  <a:lnTo>
                    <a:pt x="3718" y="8489"/>
                  </a:lnTo>
                  <a:lnTo>
                    <a:pt x="3773" y="8501"/>
                  </a:lnTo>
                  <a:lnTo>
                    <a:pt x="3828" y="8514"/>
                  </a:lnTo>
                  <a:lnTo>
                    <a:pt x="3883" y="8524"/>
                  </a:lnTo>
                  <a:lnTo>
                    <a:pt x="3938" y="8534"/>
                  </a:lnTo>
                  <a:lnTo>
                    <a:pt x="3994" y="8545"/>
                  </a:lnTo>
                  <a:lnTo>
                    <a:pt x="4049" y="8554"/>
                  </a:lnTo>
                  <a:lnTo>
                    <a:pt x="4106" y="8563"/>
                  </a:lnTo>
                  <a:lnTo>
                    <a:pt x="4162" y="8571"/>
                  </a:lnTo>
                  <a:lnTo>
                    <a:pt x="4217" y="8579"/>
                  </a:lnTo>
                  <a:lnTo>
                    <a:pt x="4273" y="8586"/>
                  </a:lnTo>
                  <a:lnTo>
                    <a:pt x="4328" y="8594"/>
                  </a:lnTo>
                  <a:lnTo>
                    <a:pt x="4383" y="8601"/>
                  </a:lnTo>
                  <a:lnTo>
                    <a:pt x="4438" y="8608"/>
                  </a:lnTo>
                  <a:lnTo>
                    <a:pt x="4505" y="8617"/>
                  </a:lnTo>
                  <a:lnTo>
                    <a:pt x="4547" y="8623"/>
                  </a:lnTo>
                  <a:lnTo>
                    <a:pt x="4587" y="8630"/>
                  </a:lnTo>
                  <a:lnTo>
                    <a:pt x="4626" y="8637"/>
                  </a:lnTo>
                  <a:lnTo>
                    <a:pt x="4663" y="8646"/>
                  </a:lnTo>
                  <a:lnTo>
                    <a:pt x="4699" y="8655"/>
                  </a:lnTo>
                  <a:lnTo>
                    <a:pt x="4734" y="8665"/>
                  </a:lnTo>
                  <a:lnTo>
                    <a:pt x="4767" y="8677"/>
                  </a:lnTo>
                  <a:lnTo>
                    <a:pt x="4800" y="8688"/>
                  </a:lnTo>
                  <a:lnTo>
                    <a:pt x="4831" y="8702"/>
                  </a:lnTo>
                  <a:lnTo>
                    <a:pt x="4860" y="8716"/>
                  </a:lnTo>
                  <a:lnTo>
                    <a:pt x="4889" y="8731"/>
                  </a:lnTo>
                  <a:lnTo>
                    <a:pt x="4917" y="8747"/>
                  </a:lnTo>
                  <a:lnTo>
                    <a:pt x="4943" y="8764"/>
                  </a:lnTo>
                  <a:lnTo>
                    <a:pt x="4968" y="8782"/>
                  </a:lnTo>
                  <a:lnTo>
                    <a:pt x="4992" y="8801"/>
                  </a:lnTo>
                  <a:lnTo>
                    <a:pt x="5016" y="8821"/>
                  </a:lnTo>
                  <a:lnTo>
                    <a:pt x="5051" y="8853"/>
                  </a:lnTo>
                  <a:lnTo>
                    <a:pt x="5086" y="8885"/>
                  </a:lnTo>
                  <a:lnTo>
                    <a:pt x="5121" y="8918"/>
                  </a:lnTo>
                  <a:lnTo>
                    <a:pt x="5155" y="8951"/>
                  </a:lnTo>
                  <a:lnTo>
                    <a:pt x="5190" y="8984"/>
                  </a:lnTo>
                  <a:lnTo>
                    <a:pt x="5223" y="9016"/>
                  </a:lnTo>
                  <a:lnTo>
                    <a:pt x="5257" y="9049"/>
                  </a:lnTo>
                  <a:lnTo>
                    <a:pt x="5291" y="9083"/>
                  </a:lnTo>
                  <a:lnTo>
                    <a:pt x="5323" y="9115"/>
                  </a:lnTo>
                  <a:lnTo>
                    <a:pt x="5356" y="9147"/>
                  </a:lnTo>
                  <a:lnTo>
                    <a:pt x="5389" y="9179"/>
                  </a:lnTo>
                  <a:lnTo>
                    <a:pt x="5422" y="9211"/>
                  </a:lnTo>
                  <a:lnTo>
                    <a:pt x="5456" y="9243"/>
                  </a:lnTo>
                  <a:lnTo>
                    <a:pt x="5490" y="9275"/>
                  </a:lnTo>
                  <a:lnTo>
                    <a:pt x="5523" y="9306"/>
                  </a:lnTo>
                  <a:lnTo>
                    <a:pt x="5558" y="9337"/>
                  </a:lnTo>
                  <a:lnTo>
                    <a:pt x="5590" y="9366"/>
                  </a:lnTo>
                  <a:lnTo>
                    <a:pt x="5624" y="9395"/>
                  </a:lnTo>
                  <a:lnTo>
                    <a:pt x="5660" y="9422"/>
                  </a:lnTo>
                  <a:lnTo>
                    <a:pt x="5698" y="9451"/>
                  </a:lnTo>
                  <a:lnTo>
                    <a:pt x="5738" y="9481"/>
                  </a:lnTo>
                  <a:lnTo>
                    <a:pt x="5780" y="9511"/>
                  </a:lnTo>
                  <a:lnTo>
                    <a:pt x="5826" y="9540"/>
                  </a:lnTo>
                  <a:lnTo>
                    <a:pt x="5876" y="9572"/>
                  </a:lnTo>
                  <a:lnTo>
                    <a:pt x="5901" y="9587"/>
                  </a:lnTo>
                  <a:lnTo>
                    <a:pt x="5925" y="9601"/>
                  </a:lnTo>
                  <a:lnTo>
                    <a:pt x="5950" y="9614"/>
                  </a:lnTo>
                  <a:lnTo>
                    <a:pt x="5975" y="9626"/>
                  </a:lnTo>
                  <a:lnTo>
                    <a:pt x="6001" y="9637"/>
                  </a:lnTo>
                  <a:lnTo>
                    <a:pt x="6026" y="9646"/>
                  </a:lnTo>
                  <a:lnTo>
                    <a:pt x="6051" y="9655"/>
                  </a:lnTo>
                  <a:lnTo>
                    <a:pt x="6076" y="9663"/>
                  </a:lnTo>
                  <a:lnTo>
                    <a:pt x="6103" y="9670"/>
                  </a:lnTo>
                  <a:lnTo>
                    <a:pt x="6128" y="9676"/>
                  </a:lnTo>
                  <a:lnTo>
                    <a:pt x="6154" y="9681"/>
                  </a:lnTo>
                  <a:lnTo>
                    <a:pt x="6181" y="9686"/>
                  </a:lnTo>
                  <a:lnTo>
                    <a:pt x="6207" y="9689"/>
                  </a:lnTo>
                  <a:lnTo>
                    <a:pt x="6232" y="9693"/>
                  </a:lnTo>
                  <a:lnTo>
                    <a:pt x="6259" y="9695"/>
                  </a:lnTo>
                  <a:lnTo>
                    <a:pt x="6285" y="9697"/>
                  </a:lnTo>
                  <a:lnTo>
                    <a:pt x="6338" y="9699"/>
                  </a:lnTo>
                  <a:lnTo>
                    <a:pt x="6392" y="9699"/>
                  </a:lnTo>
                  <a:lnTo>
                    <a:pt x="6445" y="9697"/>
                  </a:lnTo>
                  <a:lnTo>
                    <a:pt x="6498" y="9694"/>
                  </a:lnTo>
                  <a:lnTo>
                    <a:pt x="6551" y="9689"/>
                  </a:lnTo>
                  <a:lnTo>
                    <a:pt x="6604" y="9685"/>
                  </a:lnTo>
                  <a:lnTo>
                    <a:pt x="6658" y="9679"/>
                  </a:lnTo>
                  <a:lnTo>
                    <a:pt x="6711" y="9672"/>
                  </a:lnTo>
                  <a:lnTo>
                    <a:pt x="6780" y="9665"/>
                  </a:lnTo>
                  <a:lnTo>
                    <a:pt x="6820" y="9661"/>
                  </a:lnTo>
                  <a:lnTo>
                    <a:pt x="6859" y="9656"/>
                  </a:lnTo>
                  <a:lnTo>
                    <a:pt x="6899" y="9652"/>
                  </a:lnTo>
                  <a:lnTo>
                    <a:pt x="6939" y="9647"/>
                  </a:lnTo>
                  <a:lnTo>
                    <a:pt x="6978" y="9642"/>
                  </a:lnTo>
                  <a:lnTo>
                    <a:pt x="7018" y="9637"/>
                  </a:lnTo>
                  <a:lnTo>
                    <a:pt x="7058" y="9632"/>
                  </a:lnTo>
                  <a:lnTo>
                    <a:pt x="7097" y="9628"/>
                  </a:lnTo>
                  <a:lnTo>
                    <a:pt x="7126" y="9624"/>
                  </a:lnTo>
                  <a:lnTo>
                    <a:pt x="7155" y="9621"/>
                  </a:lnTo>
                  <a:lnTo>
                    <a:pt x="7184" y="9617"/>
                  </a:lnTo>
                  <a:lnTo>
                    <a:pt x="7213" y="9614"/>
                  </a:lnTo>
                  <a:lnTo>
                    <a:pt x="7242" y="9609"/>
                  </a:lnTo>
                  <a:lnTo>
                    <a:pt x="7270" y="9606"/>
                  </a:lnTo>
                  <a:lnTo>
                    <a:pt x="7299" y="9602"/>
                  </a:lnTo>
                  <a:lnTo>
                    <a:pt x="7328" y="9600"/>
                  </a:lnTo>
                  <a:lnTo>
                    <a:pt x="7344" y="9598"/>
                  </a:lnTo>
                  <a:lnTo>
                    <a:pt x="7359" y="9598"/>
                  </a:lnTo>
                  <a:lnTo>
                    <a:pt x="7373" y="9599"/>
                  </a:lnTo>
                  <a:lnTo>
                    <a:pt x="7386" y="9601"/>
                  </a:lnTo>
                  <a:lnTo>
                    <a:pt x="7400" y="9605"/>
                  </a:lnTo>
                  <a:lnTo>
                    <a:pt x="7413" y="9608"/>
                  </a:lnTo>
                  <a:lnTo>
                    <a:pt x="7424" y="9614"/>
                  </a:lnTo>
                  <a:lnTo>
                    <a:pt x="7436" y="9620"/>
                  </a:lnTo>
                  <a:lnTo>
                    <a:pt x="7446" y="9628"/>
                  </a:lnTo>
                  <a:lnTo>
                    <a:pt x="7456" y="9636"/>
                  </a:lnTo>
                  <a:lnTo>
                    <a:pt x="7465" y="9645"/>
                  </a:lnTo>
                  <a:lnTo>
                    <a:pt x="7474" y="9656"/>
                  </a:lnTo>
                  <a:lnTo>
                    <a:pt x="7482" y="9668"/>
                  </a:lnTo>
                  <a:lnTo>
                    <a:pt x="7488" y="9679"/>
                  </a:lnTo>
                  <a:lnTo>
                    <a:pt x="7494" y="9693"/>
                  </a:lnTo>
                  <a:lnTo>
                    <a:pt x="7500" y="9708"/>
                  </a:lnTo>
                  <a:lnTo>
                    <a:pt x="7511" y="9743"/>
                  </a:lnTo>
                  <a:lnTo>
                    <a:pt x="7522" y="9781"/>
                  </a:lnTo>
                  <a:lnTo>
                    <a:pt x="7526" y="9801"/>
                  </a:lnTo>
                  <a:lnTo>
                    <a:pt x="7531" y="9821"/>
                  </a:lnTo>
                  <a:lnTo>
                    <a:pt x="7534" y="9842"/>
                  </a:lnTo>
                  <a:lnTo>
                    <a:pt x="7538" y="9863"/>
                  </a:lnTo>
                  <a:lnTo>
                    <a:pt x="7541" y="9884"/>
                  </a:lnTo>
                  <a:lnTo>
                    <a:pt x="7543" y="9906"/>
                  </a:lnTo>
                  <a:lnTo>
                    <a:pt x="7546" y="9929"/>
                  </a:lnTo>
                  <a:lnTo>
                    <a:pt x="7548" y="9951"/>
                  </a:lnTo>
                  <a:lnTo>
                    <a:pt x="7550" y="9974"/>
                  </a:lnTo>
                  <a:lnTo>
                    <a:pt x="7553" y="9996"/>
                  </a:lnTo>
                  <a:lnTo>
                    <a:pt x="7554" y="10019"/>
                  </a:lnTo>
                  <a:lnTo>
                    <a:pt x="7556" y="10040"/>
                  </a:lnTo>
                  <a:lnTo>
                    <a:pt x="7560" y="10075"/>
                  </a:lnTo>
                  <a:lnTo>
                    <a:pt x="7562" y="10109"/>
                  </a:lnTo>
                  <a:lnTo>
                    <a:pt x="7565" y="10145"/>
                  </a:lnTo>
                  <a:lnTo>
                    <a:pt x="7570" y="10179"/>
                  </a:lnTo>
                  <a:lnTo>
                    <a:pt x="7573" y="10214"/>
                  </a:lnTo>
                  <a:lnTo>
                    <a:pt x="7579" y="10249"/>
                  </a:lnTo>
                  <a:lnTo>
                    <a:pt x="7584" y="10284"/>
                  </a:lnTo>
                  <a:lnTo>
                    <a:pt x="7591" y="10318"/>
                  </a:lnTo>
                  <a:lnTo>
                    <a:pt x="7550" y="10318"/>
                  </a:lnTo>
                  <a:close/>
                  <a:moveTo>
                    <a:pt x="8477" y="10318"/>
                  </a:moveTo>
                  <a:lnTo>
                    <a:pt x="8486" y="10279"/>
                  </a:lnTo>
                  <a:lnTo>
                    <a:pt x="8492" y="10240"/>
                  </a:lnTo>
                  <a:lnTo>
                    <a:pt x="8497" y="10200"/>
                  </a:lnTo>
                  <a:lnTo>
                    <a:pt x="8499" y="10159"/>
                  </a:lnTo>
                  <a:lnTo>
                    <a:pt x="8499" y="10117"/>
                  </a:lnTo>
                  <a:lnTo>
                    <a:pt x="8497" y="10076"/>
                  </a:lnTo>
                  <a:lnTo>
                    <a:pt x="8493" y="10034"/>
                  </a:lnTo>
                  <a:lnTo>
                    <a:pt x="8486" y="9990"/>
                  </a:lnTo>
                  <a:lnTo>
                    <a:pt x="8480" y="9951"/>
                  </a:lnTo>
                  <a:lnTo>
                    <a:pt x="8472" y="9913"/>
                  </a:lnTo>
                  <a:lnTo>
                    <a:pt x="8461" y="9878"/>
                  </a:lnTo>
                  <a:lnTo>
                    <a:pt x="8451" y="9842"/>
                  </a:lnTo>
                  <a:lnTo>
                    <a:pt x="8438" y="9810"/>
                  </a:lnTo>
                  <a:lnTo>
                    <a:pt x="8424" y="9778"/>
                  </a:lnTo>
                  <a:lnTo>
                    <a:pt x="8411" y="9748"/>
                  </a:lnTo>
                  <a:lnTo>
                    <a:pt x="8395" y="9720"/>
                  </a:lnTo>
                  <a:lnTo>
                    <a:pt x="8377" y="9693"/>
                  </a:lnTo>
                  <a:lnTo>
                    <a:pt x="8358" y="9668"/>
                  </a:lnTo>
                  <a:lnTo>
                    <a:pt x="8338" y="9644"/>
                  </a:lnTo>
                  <a:lnTo>
                    <a:pt x="8317" y="9621"/>
                  </a:lnTo>
                  <a:lnTo>
                    <a:pt x="8294" y="9600"/>
                  </a:lnTo>
                  <a:lnTo>
                    <a:pt x="8270" y="9579"/>
                  </a:lnTo>
                  <a:lnTo>
                    <a:pt x="8244" y="9561"/>
                  </a:lnTo>
                  <a:lnTo>
                    <a:pt x="8217" y="9543"/>
                  </a:lnTo>
                  <a:lnTo>
                    <a:pt x="8180" y="9521"/>
                  </a:lnTo>
                  <a:lnTo>
                    <a:pt x="8142" y="9500"/>
                  </a:lnTo>
                  <a:lnTo>
                    <a:pt x="8102" y="9480"/>
                  </a:lnTo>
                  <a:lnTo>
                    <a:pt x="8061" y="9460"/>
                  </a:lnTo>
                  <a:lnTo>
                    <a:pt x="8018" y="9441"/>
                  </a:lnTo>
                  <a:lnTo>
                    <a:pt x="7974" y="9421"/>
                  </a:lnTo>
                  <a:lnTo>
                    <a:pt x="7928" y="9403"/>
                  </a:lnTo>
                  <a:lnTo>
                    <a:pt x="7881" y="9384"/>
                  </a:lnTo>
                  <a:lnTo>
                    <a:pt x="7866" y="9379"/>
                  </a:lnTo>
                  <a:lnTo>
                    <a:pt x="7852" y="9373"/>
                  </a:lnTo>
                  <a:lnTo>
                    <a:pt x="7839" y="9366"/>
                  </a:lnTo>
                  <a:lnTo>
                    <a:pt x="7828" y="9360"/>
                  </a:lnTo>
                  <a:lnTo>
                    <a:pt x="7817" y="9353"/>
                  </a:lnTo>
                  <a:lnTo>
                    <a:pt x="7807" y="9347"/>
                  </a:lnTo>
                  <a:lnTo>
                    <a:pt x="7798" y="9340"/>
                  </a:lnTo>
                  <a:lnTo>
                    <a:pt x="7789" y="9332"/>
                  </a:lnTo>
                  <a:lnTo>
                    <a:pt x="7782" y="9325"/>
                  </a:lnTo>
                  <a:lnTo>
                    <a:pt x="7775" y="9318"/>
                  </a:lnTo>
                  <a:lnTo>
                    <a:pt x="7768" y="9310"/>
                  </a:lnTo>
                  <a:lnTo>
                    <a:pt x="7764" y="9302"/>
                  </a:lnTo>
                  <a:lnTo>
                    <a:pt x="7758" y="9294"/>
                  </a:lnTo>
                  <a:lnTo>
                    <a:pt x="7755" y="9286"/>
                  </a:lnTo>
                  <a:lnTo>
                    <a:pt x="7751" y="9278"/>
                  </a:lnTo>
                  <a:lnTo>
                    <a:pt x="7748" y="9270"/>
                  </a:lnTo>
                  <a:lnTo>
                    <a:pt x="7743" y="9252"/>
                  </a:lnTo>
                  <a:lnTo>
                    <a:pt x="7742" y="9235"/>
                  </a:lnTo>
                  <a:lnTo>
                    <a:pt x="7741" y="9218"/>
                  </a:lnTo>
                  <a:lnTo>
                    <a:pt x="7742" y="9201"/>
                  </a:lnTo>
                  <a:lnTo>
                    <a:pt x="7745" y="9184"/>
                  </a:lnTo>
                  <a:lnTo>
                    <a:pt x="7749" y="9166"/>
                  </a:lnTo>
                  <a:lnTo>
                    <a:pt x="7753" y="9148"/>
                  </a:lnTo>
                  <a:lnTo>
                    <a:pt x="7759" y="9131"/>
                  </a:lnTo>
                  <a:lnTo>
                    <a:pt x="7772" y="9093"/>
                  </a:lnTo>
                  <a:lnTo>
                    <a:pt x="7786" y="9056"/>
                  </a:lnTo>
                  <a:lnTo>
                    <a:pt x="7800" y="9022"/>
                  </a:lnTo>
                  <a:lnTo>
                    <a:pt x="7817" y="8990"/>
                  </a:lnTo>
                  <a:lnTo>
                    <a:pt x="7833" y="8959"/>
                  </a:lnTo>
                  <a:lnTo>
                    <a:pt x="7849" y="8931"/>
                  </a:lnTo>
                  <a:lnTo>
                    <a:pt x="7867" y="8905"/>
                  </a:lnTo>
                  <a:lnTo>
                    <a:pt x="7885" y="8881"/>
                  </a:lnTo>
                  <a:lnTo>
                    <a:pt x="7914" y="8844"/>
                  </a:lnTo>
                  <a:lnTo>
                    <a:pt x="7944" y="8809"/>
                  </a:lnTo>
                  <a:lnTo>
                    <a:pt x="7975" y="8773"/>
                  </a:lnTo>
                  <a:lnTo>
                    <a:pt x="8006" y="8737"/>
                  </a:lnTo>
                  <a:lnTo>
                    <a:pt x="8037" y="8703"/>
                  </a:lnTo>
                  <a:lnTo>
                    <a:pt x="8069" y="8669"/>
                  </a:lnTo>
                  <a:lnTo>
                    <a:pt x="8100" y="8635"/>
                  </a:lnTo>
                  <a:lnTo>
                    <a:pt x="8131" y="8601"/>
                  </a:lnTo>
                  <a:lnTo>
                    <a:pt x="8160" y="8571"/>
                  </a:lnTo>
                  <a:lnTo>
                    <a:pt x="8187" y="8541"/>
                  </a:lnTo>
                  <a:lnTo>
                    <a:pt x="8215" y="8510"/>
                  </a:lnTo>
                  <a:lnTo>
                    <a:pt x="8242" y="8481"/>
                  </a:lnTo>
                  <a:lnTo>
                    <a:pt x="8268" y="8451"/>
                  </a:lnTo>
                  <a:lnTo>
                    <a:pt x="8293" y="8420"/>
                  </a:lnTo>
                  <a:lnTo>
                    <a:pt x="8314" y="8389"/>
                  </a:lnTo>
                  <a:lnTo>
                    <a:pt x="8335" y="8358"/>
                  </a:lnTo>
                  <a:lnTo>
                    <a:pt x="8355" y="8325"/>
                  </a:lnTo>
                  <a:lnTo>
                    <a:pt x="8373" y="8292"/>
                  </a:lnTo>
                  <a:lnTo>
                    <a:pt x="8389" y="8258"/>
                  </a:lnTo>
                  <a:lnTo>
                    <a:pt x="8403" y="8225"/>
                  </a:lnTo>
                  <a:lnTo>
                    <a:pt x="8416" y="8189"/>
                  </a:lnTo>
                  <a:lnTo>
                    <a:pt x="8427" y="8155"/>
                  </a:lnTo>
                  <a:lnTo>
                    <a:pt x="8437" y="8119"/>
                  </a:lnTo>
                  <a:lnTo>
                    <a:pt x="8445" y="8083"/>
                  </a:lnTo>
                  <a:lnTo>
                    <a:pt x="8451" y="8047"/>
                  </a:lnTo>
                  <a:lnTo>
                    <a:pt x="8455" y="8010"/>
                  </a:lnTo>
                  <a:lnTo>
                    <a:pt x="8458" y="7972"/>
                  </a:lnTo>
                  <a:lnTo>
                    <a:pt x="8459" y="7936"/>
                  </a:lnTo>
                  <a:lnTo>
                    <a:pt x="8459" y="7916"/>
                  </a:lnTo>
                  <a:lnTo>
                    <a:pt x="8458" y="7897"/>
                  </a:lnTo>
                  <a:lnTo>
                    <a:pt x="8457" y="7877"/>
                  </a:lnTo>
                  <a:lnTo>
                    <a:pt x="8454" y="7859"/>
                  </a:lnTo>
                  <a:lnTo>
                    <a:pt x="8452" y="7841"/>
                  </a:lnTo>
                  <a:lnTo>
                    <a:pt x="8449" y="7822"/>
                  </a:lnTo>
                  <a:lnTo>
                    <a:pt x="8444" y="7804"/>
                  </a:lnTo>
                  <a:lnTo>
                    <a:pt x="8439" y="7787"/>
                  </a:lnTo>
                  <a:lnTo>
                    <a:pt x="8434" y="7768"/>
                  </a:lnTo>
                  <a:lnTo>
                    <a:pt x="8428" y="7752"/>
                  </a:lnTo>
                  <a:lnTo>
                    <a:pt x="8421" y="7735"/>
                  </a:lnTo>
                  <a:lnTo>
                    <a:pt x="8414" y="7718"/>
                  </a:lnTo>
                  <a:lnTo>
                    <a:pt x="8406" y="7702"/>
                  </a:lnTo>
                  <a:lnTo>
                    <a:pt x="8398" y="7686"/>
                  </a:lnTo>
                  <a:lnTo>
                    <a:pt x="8389" y="7671"/>
                  </a:lnTo>
                  <a:lnTo>
                    <a:pt x="8379" y="7655"/>
                  </a:lnTo>
                  <a:lnTo>
                    <a:pt x="8368" y="7640"/>
                  </a:lnTo>
                  <a:lnTo>
                    <a:pt x="8357" y="7625"/>
                  </a:lnTo>
                  <a:lnTo>
                    <a:pt x="8345" y="7611"/>
                  </a:lnTo>
                  <a:lnTo>
                    <a:pt x="8333" y="7596"/>
                  </a:lnTo>
                  <a:lnTo>
                    <a:pt x="8320" y="7583"/>
                  </a:lnTo>
                  <a:lnTo>
                    <a:pt x="8306" y="7569"/>
                  </a:lnTo>
                  <a:lnTo>
                    <a:pt x="8293" y="7556"/>
                  </a:lnTo>
                  <a:lnTo>
                    <a:pt x="8278" y="7542"/>
                  </a:lnTo>
                  <a:lnTo>
                    <a:pt x="8262" y="7530"/>
                  </a:lnTo>
                  <a:lnTo>
                    <a:pt x="8246" y="7518"/>
                  </a:lnTo>
                  <a:lnTo>
                    <a:pt x="8229" y="7506"/>
                  </a:lnTo>
                  <a:lnTo>
                    <a:pt x="8211" y="7494"/>
                  </a:lnTo>
                  <a:lnTo>
                    <a:pt x="8194" y="7483"/>
                  </a:lnTo>
                  <a:lnTo>
                    <a:pt x="8174" y="7471"/>
                  </a:lnTo>
                  <a:lnTo>
                    <a:pt x="8156" y="7461"/>
                  </a:lnTo>
                  <a:lnTo>
                    <a:pt x="8135" y="7449"/>
                  </a:lnTo>
                  <a:lnTo>
                    <a:pt x="8063" y="7413"/>
                  </a:lnTo>
                  <a:lnTo>
                    <a:pt x="7992" y="7374"/>
                  </a:lnTo>
                  <a:lnTo>
                    <a:pt x="7921" y="7335"/>
                  </a:lnTo>
                  <a:lnTo>
                    <a:pt x="7850" y="7296"/>
                  </a:lnTo>
                  <a:lnTo>
                    <a:pt x="7779" y="7256"/>
                  </a:lnTo>
                  <a:lnTo>
                    <a:pt x="7709" y="7215"/>
                  </a:lnTo>
                  <a:lnTo>
                    <a:pt x="7639" y="7175"/>
                  </a:lnTo>
                  <a:lnTo>
                    <a:pt x="7570" y="7135"/>
                  </a:lnTo>
                  <a:lnTo>
                    <a:pt x="7548" y="7123"/>
                  </a:lnTo>
                  <a:lnTo>
                    <a:pt x="7526" y="7110"/>
                  </a:lnTo>
                  <a:lnTo>
                    <a:pt x="7504" y="7097"/>
                  </a:lnTo>
                  <a:lnTo>
                    <a:pt x="7483" y="7085"/>
                  </a:lnTo>
                  <a:lnTo>
                    <a:pt x="7461" y="7073"/>
                  </a:lnTo>
                  <a:lnTo>
                    <a:pt x="7439" y="7061"/>
                  </a:lnTo>
                  <a:lnTo>
                    <a:pt x="7418" y="7048"/>
                  </a:lnTo>
                  <a:lnTo>
                    <a:pt x="7397" y="7035"/>
                  </a:lnTo>
                  <a:lnTo>
                    <a:pt x="7324" y="6995"/>
                  </a:lnTo>
                  <a:lnTo>
                    <a:pt x="7252" y="6956"/>
                  </a:lnTo>
                  <a:lnTo>
                    <a:pt x="7214" y="6937"/>
                  </a:lnTo>
                  <a:lnTo>
                    <a:pt x="7176" y="6918"/>
                  </a:lnTo>
                  <a:lnTo>
                    <a:pt x="7139" y="6900"/>
                  </a:lnTo>
                  <a:lnTo>
                    <a:pt x="7100" y="6882"/>
                  </a:lnTo>
                  <a:lnTo>
                    <a:pt x="7061" y="6866"/>
                  </a:lnTo>
                  <a:lnTo>
                    <a:pt x="7020" y="6848"/>
                  </a:lnTo>
                  <a:lnTo>
                    <a:pt x="6980" y="6834"/>
                  </a:lnTo>
                  <a:lnTo>
                    <a:pt x="6939" y="6819"/>
                  </a:lnTo>
                  <a:lnTo>
                    <a:pt x="6898" y="6806"/>
                  </a:lnTo>
                  <a:lnTo>
                    <a:pt x="6855" y="6793"/>
                  </a:lnTo>
                  <a:lnTo>
                    <a:pt x="6812" y="6782"/>
                  </a:lnTo>
                  <a:lnTo>
                    <a:pt x="6768" y="6772"/>
                  </a:lnTo>
                  <a:lnTo>
                    <a:pt x="6760" y="6770"/>
                  </a:lnTo>
                  <a:lnTo>
                    <a:pt x="6711" y="6760"/>
                  </a:lnTo>
                  <a:lnTo>
                    <a:pt x="6660" y="6749"/>
                  </a:lnTo>
                  <a:lnTo>
                    <a:pt x="6610" y="6737"/>
                  </a:lnTo>
                  <a:lnTo>
                    <a:pt x="6559" y="6726"/>
                  </a:lnTo>
                  <a:lnTo>
                    <a:pt x="6509" y="6712"/>
                  </a:lnTo>
                  <a:lnTo>
                    <a:pt x="6458" y="6698"/>
                  </a:lnTo>
                  <a:lnTo>
                    <a:pt x="6409" y="6683"/>
                  </a:lnTo>
                  <a:lnTo>
                    <a:pt x="6360" y="6666"/>
                  </a:lnTo>
                  <a:lnTo>
                    <a:pt x="6336" y="6657"/>
                  </a:lnTo>
                  <a:lnTo>
                    <a:pt x="6313" y="6648"/>
                  </a:lnTo>
                  <a:lnTo>
                    <a:pt x="6291" y="6637"/>
                  </a:lnTo>
                  <a:lnTo>
                    <a:pt x="6268" y="6626"/>
                  </a:lnTo>
                  <a:lnTo>
                    <a:pt x="6247" y="6614"/>
                  </a:lnTo>
                  <a:lnTo>
                    <a:pt x="6227" y="6602"/>
                  </a:lnTo>
                  <a:lnTo>
                    <a:pt x="6207" y="6589"/>
                  </a:lnTo>
                  <a:lnTo>
                    <a:pt x="6188" y="6575"/>
                  </a:lnTo>
                  <a:lnTo>
                    <a:pt x="6169" y="6562"/>
                  </a:lnTo>
                  <a:lnTo>
                    <a:pt x="6151" y="6547"/>
                  </a:lnTo>
                  <a:lnTo>
                    <a:pt x="6134" y="6532"/>
                  </a:lnTo>
                  <a:lnTo>
                    <a:pt x="6116" y="6516"/>
                  </a:lnTo>
                  <a:lnTo>
                    <a:pt x="6099" y="6500"/>
                  </a:lnTo>
                  <a:lnTo>
                    <a:pt x="6083" y="6484"/>
                  </a:lnTo>
                  <a:lnTo>
                    <a:pt x="6067" y="6467"/>
                  </a:lnTo>
                  <a:lnTo>
                    <a:pt x="6052" y="6449"/>
                  </a:lnTo>
                  <a:lnTo>
                    <a:pt x="6022" y="6414"/>
                  </a:lnTo>
                  <a:lnTo>
                    <a:pt x="5995" y="6376"/>
                  </a:lnTo>
                  <a:lnTo>
                    <a:pt x="5968" y="6337"/>
                  </a:lnTo>
                  <a:lnTo>
                    <a:pt x="5942" y="6298"/>
                  </a:lnTo>
                  <a:lnTo>
                    <a:pt x="5918" y="6257"/>
                  </a:lnTo>
                  <a:lnTo>
                    <a:pt x="5894" y="6215"/>
                  </a:lnTo>
                  <a:lnTo>
                    <a:pt x="5870" y="6173"/>
                  </a:lnTo>
                  <a:lnTo>
                    <a:pt x="5847" y="6129"/>
                  </a:lnTo>
                  <a:lnTo>
                    <a:pt x="5812" y="6066"/>
                  </a:lnTo>
                  <a:lnTo>
                    <a:pt x="5779" y="6003"/>
                  </a:lnTo>
                  <a:lnTo>
                    <a:pt x="5745" y="5940"/>
                  </a:lnTo>
                  <a:lnTo>
                    <a:pt x="5710" y="5876"/>
                  </a:lnTo>
                  <a:lnTo>
                    <a:pt x="5676" y="5813"/>
                  </a:lnTo>
                  <a:lnTo>
                    <a:pt x="5642" y="5750"/>
                  </a:lnTo>
                  <a:lnTo>
                    <a:pt x="5607" y="5687"/>
                  </a:lnTo>
                  <a:lnTo>
                    <a:pt x="5573" y="5622"/>
                  </a:lnTo>
                  <a:lnTo>
                    <a:pt x="5553" y="5586"/>
                  </a:lnTo>
                  <a:lnTo>
                    <a:pt x="5533" y="5549"/>
                  </a:lnTo>
                  <a:lnTo>
                    <a:pt x="5513" y="5511"/>
                  </a:lnTo>
                  <a:lnTo>
                    <a:pt x="5492" y="5474"/>
                  </a:lnTo>
                  <a:lnTo>
                    <a:pt x="5473" y="5438"/>
                  </a:lnTo>
                  <a:lnTo>
                    <a:pt x="5452" y="5400"/>
                  </a:lnTo>
                  <a:lnTo>
                    <a:pt x="5433" y="5363"/>
                  </a:lnTo>
                  <a:lnTo>
                    <a:pt x="5412" y="5326"/>
                  </a:lnTo>
                  <a:lnTo>
                    <a:pt x="5363" y="5235"/>
                  </a:lnTo>
                  <a:lnTo>
                    <a:pt x="5315" y="5141"/>
                  </a:lnTo>
                  <a:lnTo>
                    <a:pt x="5292" y="5092"/>
                  </a:lnTo>
                  <a:lnTo>
                    <a:pt x="5269" y="5044"/>
                  </a:lnTo>
                  <a:lnTo>
                    <a:pt x="5246" y="4996"/>
                  </a:lnTo>
                  <a:lnTo>
                    <a:pt x="5224" y="4947"/>
                  </a:lnTo>
                  <a:lnTo>
                    <a:pt x="5203" y="4897"/>
                  </a:lnTo>
                  <a:lnTo>
                    <a:pt x="5184" y="4848"/>
                  </a:lnTo>
                  <a:lnTo>
                    <a:pt x="5164" y="4797"/>
                  </a:lnTo>
                  <a:lnTo>
                    <a:pt x="5147" y="4746"/>
                  </a:lnTo>
                  <a:lnTo>
                    <a:pt x="5131" y="4694"/>
                  </a:lnTo>
                  <a:lnTo>
                    <a:pt x="5116" y="4642"/>
                  </a:lnTo>
                  <a:lnTo>
                    <a:pt x="5104" y="4589"/>
                  </a:lnTo>
                  <a:lnTo>
                    <a:pt x="5092" y="4535"/>
                  </a:lnTo>
                  <a:lnTo>
                    <a:pt x="5084" y="4493"/>
                  </a:lnTo>
                  <a:lnTo>
                    <a:pt x="5078" y="4452"/>
                  </a:lnTo>
                  <a:lnTo>
                    <a:pt x="5074" y="4412"/>
                  </a:lnTo>
                  <a:lnTo>
                    <a:pt x="5073" y="4374"/>
                  </a:lnTo>
                  <a:lnTo>
                    <a:pt x="5073" y="4337"/>
                  </a:lnTo>
                  <a:lnTo>
                    <a:pt x="5074" y="4301"/>
                  </a:lnTo>
                  <a:lnTo>
                    <a:pt x="5077" y="4267"/>
                  </a:lnTo>
                  <a:lnTo>
                    <a:pt x="5083" y="4232"/>
                  </a:lnTo>
                  <a:lnTo>
                    <a:pt x="5091" y="4200"/>
                  </a:lnTo>
                  <a:lnTo>
                    <a:pt x="5100" y="4168"/>
                  </a:lnTo>
                  <a:lnTo>
                    <a:pt x="5112" y="4138"/>
                  </a:lnTo>
                  <a:lnTo>
                    <a:pt x="5124" y="4108"/>
                  </a:lnTo>
                  <a:lnTo>
                    <a:pt x="5140" y="4080"/>
                  </a:lnTo>
                  <a:lnTo>
                    <a:pt x="5157" y="4052"/>
                  </a:lnTo>
                  <a:lnTo>
                    <a:pt x="5176" y="4025"/>
                  </a:lnTo>
                  <a:lnTo>
                    <a:pt x="5198" y="3999"/>
                  </a:lnTo>
                  <a:lnTo>
                    <a:pt x="5225" y="3966"/>
                  </a:lnTo>
                  <a:lnTo>
                    <a:pt x="5254" y="3934"/>
                  </a:lnTo>
                  <a:lnTo>
                    <a:pt x="5283" y="3902"/>
                  </a:lnTo>
                  <a:lnTo>
                    <a:pt x="5311" y="3869"/>
                  </a:lnTo>
                  <a:lnTo>
                    <a:pt x="5342" y="3834"/>
                  </a:lnTo>
                  <a:lnTo>
                    <a:pt x="5373" y="3799"/>
                  </a:lnTo>
                  <a:lnTo>
                    <a:pt x="5404" y="3764"/>
                  </a:lnTo>
                  <a:lnTo>
                    <a:pt x="5434" y="3728"/>
                  </a:lnTo>
                  <a:lnTo>
                    <a:pt x="5465" y="3692"/>
                  </a:lnTo>
                  <a:lnTo>
                    <a:pt x="5495" y="3655"/>
                  </a:lnTo>
                  <a:lnTo>
                    <a:pt x="5525" y="3620"/>
                  </a:lnTo>
                  <a:lnTo>
                    <a:pt x="5554" y="3582"/>
                  </a:lnTo>
                  <a:lnTo>
                    <a:pt x="5588" y="3540"/>
                  </a:lnTo>
                  <a:lnTo>
                    <a:pt x="5621" y="3496"/>
                  </a:lnTo>
                  <a:lnTo>
                    <a:pt x="5655" y="3450"/>
                  </a:lnTo>
                  <a:lnTo>
                    <a:pt x="5689" y="3404"/>
                  </a:lnTo>
                  <a:lnTo>
                    <a:pt x="5721" y="3356"/>
                  </a:lnTo>
                  <a:lnTo>
                    <a:pt x="5751" y="3308"/>
                  </a:lnTo>
                  <a:lnTo>
                    <a:pt x="5765" y="3283"/>
                  </a:lnTo>
                  <a:lnTo>
                    <a:pt x="5779" y="3257"/>
                  </a:lnTo>
                  <a:lnTo>
                    <a:pt x="5792" y="3233"/>
                  </a:lnTo>
                  <a:lnTo>
                    <a:pt x="5804" y="3207"/>
                  </a:lnTo>
                  <a:lnTo>
                    <a:pt x="5816" y="3181"/>
                  </a:lnTo>
                  <a:lnTo>
                    <a:pt x="5825" y="3153"/>
                  </a:lnTo>
                  <a:lnTo>
                    <a:pt x="5833" y="3127"/>
                  </a:lnTo>
                  <a:lnTo>
                    <a:pt x="5838" y="3100"/>
                  </a:lnTo>
                  <a:lnTo>
                    <a:pt x="5842" y="3073"/>
                  </a:lnTo>
                  <a:lnTo>
                    <a:pt x="5843" y="3046"/>
                  </a:lnTo>
                  <a:lnTo>
                    <a:pt x="5843" y="3021"/>
                  </a:lnTo>
                  <a:lnTo>
                    <a:pt x="5841" y="2995"/>
                  </a:lnTo>
                  <a:lnTo>
                    <a:pt x="5837" y="2969"/>
                  </a:lnTo>
                  <a:lnTo>
                    <a:pt x="5831" y="2944"/>
                  </a:lnTo>
                  <a:lnTo>
                    <a:pt x="5823" y="2920"/>
                  </a:lnTo>
                  <a:lnTo>
                    <a:pt x="5812" y="2896"/>
                  </a:lnTo>
                  <a:lnTo>
                    <a:pt x="5801" y="2872"/>
                  </a:lnTo>
                  <a:lnTo>
                    <a:pt x="5787" y="2850"/>
                  </a:lnTo>
                  <a:lnTo>
                    <a:pt x="5771" y="2828"/>
                  </a:lnTo>
                  <a:lnTo>
                    <a:pt x="5754" y="2807"/>
                  </a:lnTo>
                  <a:lnTo>
                    <a:pt x="5726" y="2777"/>
                  </a:lnTo>
                  <a:lnTo>
                    <a:pt x="5698" y="2746"/>
                  </a:lnTo>
                  <a:lnTo>
                    <a:pt x="5667" y="2715"/>
                  </a:lnTo>
                  <a:lnTo>
                    <a:pt x="5635" y="2683"/>
                  </a:lnTo>
                  <a:lnTo>
                    <a:pt x="5601" y="2652"/>
                  </a:lnTo>
                  <a:lnTo>
                    <a:pt x="5567" y="2620"/>
                  </a:lnTo>
                  <a:lnTo>
                    <a:pt x="5530" y="2586"/>
                  </a:lnTo>
                  <a:lnTo>
                    <a:pt x="5491" y="2553"/>
                  </a:lnTo>
                  <a:lnTo>
                    <a:pt x="5449" y="2515"/>
                  </a:lnTo>
                  <a:lnTo>
                    <a:pt x="5405" y="2475"/>
                  </a:lnTo>
                  <a:lnTo>
                    <a:pt x="5385" y="2454"/>
                  </a:lnTo>
                  <a:lnTo>
                    <a:pt x="5364" y="2432"/>
                  </a:lnTo>
                  <a:lnTo>
                    <a:pt x="5343" y="2409"/>
                  </a:lnTo>
                  <a:lnTo>
                    <a:pt x="5324" y="2386"/>
                  </a:lnTo>
                  <a:lnTo>
                    <a:pt x="5305" y="2360"/>
                  </a:lnTo>
                  <a:lnTo>
                    <a:pt x="5288" y="2334"/>
                  </a:lnTo>
                  <a:lnTo>
                    <a:pt x="5271" y="2308"/>
                  </a:lnTo>
                  <a:lnTo>
                    <a:pt x="5256" y="2279"/>
                  </a:lnTo>
                  <a:lnTo>
                    <a:pt x="5242" y="2250"/>
                  </a:lnTo>
                  <a:lnTo>
                    <a:pt x="5230" y="2219"/>
                  </a:lnTo>
                  <a:lnTo>
                    <a:pt x="5219" y="2187"/>
                  </a:lnTo>
                  <a:lnTo>
                    <a:pt x="5210" y="2154"/>
                  </a:lnTo>
                  <a:lnTo>
                    <a:pt x="5203" y="2118"/>
                  </a:lnTo>
                  <a:lnTo>
                    <a:pt x="5198" y="2083"/>
                  </a:lnTo>
                  <a:lnTo>
                    <a:pt x="5194" y="2047"/>
                  </a:lnTo>
                  <a:lnTo>
                    <a:pt x="5192" y="2011"/>
                  </a:lnTo>
                  <a:lnTo>
                    <a:pt x="5192" y="1975"/>
                  </a:lnTo>
                  <a:lnTo>
                    <a:pt x="5193" y="1937"/>
                  </a:lnTo>
                  <a:lnTo>
                    <a:pt x="5196" y="1901"/>
                  </a:lnTo>
                  <a:lnTo>
                    <a:pt x="5201" y="1863"/>
                  </a:lnTo>
                  <a:lnTo>
                    <a:pt x="5208" y="1825"/>
                  </a:lnTo>
                  <a:lnTo>
                    <a:pt x="5216" y="1787"/>
                  </a:lnTo>
                  <a:lnTo>
                    <a:pt x="5226" y="1748"/>
                  </a:lnTo>
                  <a:lnTo>
                    <a:pt x="5238" y="1709"/>
                  </a:lnTo>
                  <a:lnTo>
                    <a:pt x="5252" y="1669"/>
                  </a:lnTo>
                  <a:lnTo>
                    <a:pt x="5266" y="1629"/>
                  </a:lnTo>
                  <a:lnTo>
                    <a:pt x="5284" y="1589"/>
                  </a:lnTo>
                  <a:lnTo>
                    <a:pt x="5302" y="1547"/>
                  </a:lnTo>
                  <a:lnTo>
                    <a:pt x="5327" y="1498"/>
                  </a:lnTo>
                  <a:lnTo>
                    <a:pt x="5354" y="1449"/>
                  </a:lnTo>
                  <a:lnTo>
                    <a:pt x="5381" y="1399"/>
                  </a:lnTo>
                  <a:lnTo>
                    <a:pt x="5409" y="1351"/>
                  </a:lnTo>
                  <a:lnTo>
                    <a:pt x="5437" y="1303"/>
                  </a:lnTo>
                  <a:lnTo>
                    <a:pt x="5467" y="1256"/>
                  </a:lnTo>
                  <a:lnTo>
                    <a:pt x="5497" y="1209"/>
                  </a:lnTo>
                  <a:lnTo>
                    <a:pt x="5527" y="1163"/>
                  </a:lnTo>
                  <a:lnTo>
                    <a:pt x="5551" y="1126"/>
                  </a:lnTo>
                  <a:lnTo>
                    <a:pt x="5574" y="1088"/>
                  </a:lnTo>
                  <a:lnTo>
                    <a:pt x="5598" y="1052"/>
                  </a:lnTo>
                  <a:lnTo>
                    <a:pt x="5621" y="1014"/>
                  </a:lnTo>
                  <a:lnTo>
                    <a:pt x="5642" y="979"/>
                  </a:lnTo>
                  <a:lnTo>
                    <a:pt x="5661" y="946"/>
                  </a:lnTo>
                  <a:lnTo>
                    <a:pt x="5678" y="913"/>
                  </a:lnTo>
                  <a:lnTo>
                    <a:pt x="5694" y="881"/>
                  </a:lnTo>
                  <a:lnTo>
                    <a:pt x="5709" y="850"/>
                  </a:lnTo>
                  <a:lnTo>
                    <a:pt x="5723" y="819"/>
                  </a:lnTo>
                  <a:lnTo>
                    <a:pt x="5736" y="788"/>
                  </a:lnTo>
                  <a:lnTo>
                    <a:pt x="5747" y="757"/>
                  </a:lnTo>
                  <a:lnTo>
                    <a:pt x="5756" y="727"/>
                  </a:lnTo>
                  <a:lnTo>
                    <a:pt x="5764" y="698"/>
                  </a:lnTo>
                  <a:lnTo>
                    <a:pt x="5771" y="669"/>
                  </a:lnTo>
                  <a:lnTo>
                    <a:pt x="5777" y="640"/>
                  </a:lnTo>
                  <a:lnTo>
                    <a:pt x="5780" y="612"/>
                  </a:lnTo>
                  <a:lnTo>
                    <a:pt x="5783" y="584"/>
                  </a:lnTo>
                  <a:lnTo>
                    <a:pt x="5784" y="555"/>
                  </a:lnTo>
                  <a:lnTo>
                    <a:pt x="5784" y="528"/>
                  </a:lnTo>
                  <a:lnTo>
                    <a:pt x="5783" y="500"/>
                  </a:lnTo>
                  <a:lnTo>
                    <a:pt x="5779" y="473"/>
                  </a:lnTo>
                  <a:lnTo>
                    <a:pt x="5776" y="445"/>
                  </a:lnTo>
                  <a:lnTo>
                    <a:pt x="5770" y="416"/>
                  </a:lnTo>
                  <a:lnTo>
                    <a:pt x="5763" y="389"/>
                  </a:lnTo>
                  <a:lnTo>
                    <a:pt x="5754" y="361"/>
                  </a:lnTo>
                  <a:lnTo>
                    <a:pt x="5745" y="334"/>
                  </a:lnTo>
                  <a:lnTo>
                    <a:pt x="5733" y="306"/>
                  </a:lnTo>
                  <a:lnTo>
                    <a:pt x="5721" y="278"/>
                  </a:lnTo>
                  <a:lnTo>
                    <a:pt x="5706" y="249"/>
                  </a:lnTo>
                  <a:lnTo>
                    <a:pt x="5691" y="220"/>
                  </a:lnTo>
                  <a:lnTo>
                    <a:pt x="5674" y="192"/>
                  </a:lnTo>
                  <a:lnTo>
                    <a:pt x="5655" y="163"/>
                  </a:lnTo>
                  <a:lnTo>
                    <a:pt x="5636" y="133"/>
                  </a:lnTo>
                  <a:lnTo>
                    <a:pt x="5615" y="103"/>
                  </a:lnTo>
                  <a:lnTo>
                    <a:pt x="5592" y="72"/>
                  </a:lnTo>
                  <a:lnTo>
                    <a:pt x="5578" y="54"/>
                  </a:lnTo>
                  <a:lnTo>
                    <a:pt x="5565" y="37"/>
                  </a:lnTo>
                  <a:lnTo>
                    <a:pt x="5550" y="18"/>
                  </a:lnTo>
                  <a:lnTo>
                    <a:pt x="5535" y="0"/>
                  </a:lnTo>
                  <a:lnTo>
                    <a:pt x="5585" y="0"/>
                  </a:lnTo>
                  <a:lnTo>
                    <a:pt x="5596" y="13"/>
                  </a:lnTo>
                  <a:lnTo>
                    <a:pt x="5605" y="24"/>
                  </a:lnTo>
                  <a:lnTo>
                    <a:pt x="5614" y="37"/>
                  </a:lnTo>
                  <a:lnTo>
                    <a:pt x="5624" y="49"/>
                  </a:lnTo>
                  <a:lnTo>
                    <a:pt x="5647" y="80"/>
                  </a:lnTo>
                  <a:lnTo>
                    <a:pt x="5669" y="111"/>
                  </a:lnTo>
                  <a:lnTo>
                    <a:pt x="5690" y="142"/>
                  </a:lnTo>
                  <a:lnTo>
                    <a:pt x="5708" y="173"/>
                  </a:lnTo>
                  <a:lnTo>
                    <a:pt x="5725" y="203"/>
                  </a:lnTo>
                  <a:lnTo>
                    <a:pt x="5741" y="233"/>
                  </a:lnTo>
                  <a:lnTo>
                    <a:pt x="5756" y="263"/>
                  </a:lnTo>
                  <a:lnTo>
                    <a:pt x="5769" y="292"/>
                  </a:lnTo>
                  <a:lnTo>
                    <a:pt x="5782" y="321"/>
                  </a:lnTo>
                  <a:lnTo>
                    <a:pt x="5792" y="351"/>
                  </a:lnTo>
                  <a:lnTo>
                    <a:pt x="5800" y="380"/>
                  </a:lnTo>
                  <a:lnTo>
                    <a:pt x="5808" y="409"/>
                  </a:lnTo>
                  <a:lnTo>
                    <a:pt x="5814" y="438"/>
                  </a:lnTo>
                  <a:lnTo>
                    <a:pt x="5818" y="467"/>
                  </a:lnTo>
                  <a:lnTo>
                    <a:pt x="5822" y="497"/>
                  </a:lnTo>
                  <a:lnTo>
                    <a:pt x="5823" y="525"/>
                  </a:lnTo>
                  <a:lnTo>
                    <a:pt x="5823" y="555"/>
                  </a:lnTo>
                  <a:lnTo>
                    <a:pt x="5822" y="585"/>
                  </a:lnTo>
                  <a:lnTo>
                    <a:pt x="5819" y="615"/>
                  </a:lnTo>
                  <a:lnTo>
                    <a:pt x="5815" y="645"/>
                  </a:lnTo>
                  <a:lnTo>
                    <a:pt x="5809" y="674"/>
                  </a:lnTo>
                  <a:lnTo>
                    <a:pt x="5802" y="705"/>
                  </a:lnTo>
                  <a:lnTo>
                    <a:pt x="5794" y="736"/>
                  </a:lnTo>
                  <a:lnTo>
                    <a:pt x="5784" y="767"/>
                  </a:lnTo>
                  <a:lnTo>
                    <a:pt x="5773" y="799"/>
                  </a:lnTo>
                  <a:lnTo>
                    <a:pt x="5761" y="832"/>
                  </a:lnTo>
                  <a:lnTo>
                    <a:pt x="5746" y="864"/>
                  </a:lnTo>
                  <a:lnTo>
                    <a:pt x="5731" y="897"/>
                  </a:lnTo>
                  <a:lnTo>
                    <a:pt x="5714" y="930"/>
                  </a:lnTo>
                  <a:lnTo>
                    <a:pt x="5695" y="965"/>
                  </a:lnTo>
                  <a:lnTo>
                    <a:pt x="5676" y="999"/>
                  </a:lnTo>
                  <a:lnTo>
                    <a:pt x="5654" y="1035"/>
                  </a:lnTo>
                  <a:lnTo>
                    <a:pt x="5631" y="1072"/>
                  </a:lnTo>
                  <a:lnTo>
                    <a:pt x="5607" y="1110"/>
                  </a:lnTo>
                  <a:lnTo>
                    <a:pt x="5584" y="1147"/>
                  </a:lnTo>
                  <a:lnTo>
                    <a:pt x="5560" y="1185"/>
                  </a:lnTo>
                  <a:lnTo>
                    <a:pt x="5530" y="1231"/>
                  </a:lnTo>
                  <a:lnTo>
                    <a:pt x="5500" y="1277"/>
                  </a:lnTo>
                  <a:lnTo>
                    <a:pt x="5472" y="1324"/>
                  </a:lnTo>
                  <a:lnTo>
                    <a:pt x="5443" y="1371"/>
                  </a:lnTo>
                  <a:lnTo>
                    <a:pt x="5416" y="1419"/>
                  </a:lnTo>
                  <a:lnTo>
                    <a:pt x="5388" y="1467"/>
                  </a:lnTo>
                  <a:lnTo>
                    <a:pt x="5363" y="1515"/>
                  </a:lnTo>
                  <a:lnTo>
                    <a:pt x="5338" y="1564"/>
                  </a:lnTo>
                  <a:lnTo>
                    <a:pt x="5319" y="1605"/>
                  </a:lnTo>
                  <a:lnTo>
                    <a:pt x="5303" y="1644"/>
                  </a:lnTo>
                  <a:lnTo>
                    <a:pt x="5288" y="1683"/>
                  </a:lnTo>
                  <a:lnTo>
                    <a:pt x="5274" y="1720"/>
                  </a:lnTo>
                  <a:lnTo>
                    <a:pt x="5263" y="1758"/>
                  </a:lnTo>
                  <a:lnTo>
                    <a:pt x="5254" y="1795"/>
                  </a:lnTo>
                  <a:lnTo>
                    <a:pt x="5246" y="1832"/>
                  </a:lnTo>
                  <a:lnTo>
                    <a:pt x="5239" y="1867"/>
                  </a:lnTo>
                  <a:lnTo>
                    <a:pt x="5234" y="1903"/>
                  </a:lnTo>
                  <a:lnTo>
                    <a:pt x="5232" y="1938"/>
                  </a:lnTo>
                  <a:lnTo>
                    <a:pt x="5231" y="1974"/>
                  </a:lnTo>
                  <a:lnTo>
                    <a:pt x="5231" y="2008"/>
                  </a:lnTo>
                  <a:lnTo>
                    <a:pt x="5233" y="2043"/>
                  </a:lnTo>
                  <a:lnTo>
                    <a:pt x="5237" y="2077"/>
                  </a:lnTo>
                  <a:lnTo>
                    <a:pt x="5242" y="2112"/>
                  </a:lnTo>
                  <a:lnTo>
                    <a:pt x="5249" y="2145"/>
                  </a:lnTo>
                  <a:lnTo>
                    <a:pt x="5256" y="2173"/>
                  </a:lnTo>
                  <a:lnTo>
                    <a:pt x="5265" y="2201"/>
                  </a:lnTo>
                  <a:lnTo>
                    <a:pt x="5274" y="2227"/>
                  </a:lnTo>
                  <a:lnTo>
                    <a:pt x="5286" y="2253"/>
                  </a:lnTo>
                  <a:lnTo>
                    <a:pt x="5299" y="2277"/>
                  </a:lnTo>
                  <a:lnTo>
                    <a:pt x="5312" y="2301"/>
                  </a:lnTo>
                  <a:lnTo>
                    <a:pt x="5327" y="2324"/>
                  </a:lnTo>
                  <a:lnTo>
                    <a:pt x="5344" y="2347"/>
                  </a:lnTo>
                  <a:lnTo>
                    <a:pt x="5362" y="2370"/>
                  </a:lnTo>
                  <a:lnTo>
                    <a:pt x="5380" y="2391"/>
                  </a:lnTo>
                  <a:lnTo>
                    <a:pt x="5401" y="2413"/>
                  </a:lnTo>
                  <a:lnTo>
                    <a:pt x="5421" y="2435"/>
                  </a:lnTo>
                  <a:lnTo>
                    <a:pt x="5443" y="2457"/>
                  </a:lnTo>
                  <a:lnTo>
                    <a:pt x="5467" y="2479"/>
                  </a:lnTo>
                  <a:lnTo>
                    <a:pt x="5491" y="2500"/>
                  </a:lnTo>
                  <a:lnTo>
                    <a:pt x="5517" y="2523"/>
                  </a:lnTo>
                  <a:lnTo>
                    <a:pt x="5556" y="2557"/>
                  </a:lnTo>
                  <a:lnTo>
                    <a:pt x="5593" y="2590"/>
                  </a:lnTo>
                  <a:lnTo>
                    <a:pt x="5629" y="2623"/>
                  </a:lnTo>
                  <a:lnTo>
                    <a:pt x="5662" y="2655"/>
                  </a:lnTo>
                  <a:lnTo>
                    <a:pt x="5695" y="2687"/>
                  </a:lnTo>
                  <a:lnTo>
                    <a:pt x="5726" y="2718"/>
                  </a:lnTo>
                  <a:lnTo>
                    <a:pt x="5755" y="2749"/>
                  </a:lnTo>
                  <a:lnTo>
                    <a:pt x="5784" y="2780"/>
                  </a:lnTo>
                  <a:lnTo>
                    <a:pt x="5803" y="2804"/>
                  </a:lnTo>
                  <a:lnTo>
                    <a:pt x="5821" y="2828"/>
                  </a:lnTo>
                  <a:lnTo>
                    <a:pt x="5835" y="2854"/>
                  </a:lnTo>
                  <a:lnTo>
                    <a:pt x="5849" y="2880"/>
                  </a:lnTo>
                  <a:lnTo>
                    <a:pt x="5860" y="2906"/>
                  </a:lnTo>
                  <a:lnTo>
                    <a:pt x="5869" y="2933"/>
                  </a:lnTo>
                  <a:lnTo>
                    <a:pt x="5876" y="2960"/>
                  </a:lnTo>
                  <a:lnTo>
                    <a:pt x="5880" y="2989"/>
                  </a:lnTo>
                  <a:lnTo>
                    <a:pt x="5882" y="3018"/>
                  </a:lnTo>
                  <a:lnTo>
                    <a:pt x="5884" y="3046"/>
                  </a:lnTo>
                  <a:lnTo>
                    <a:pt x="5881" y="3076"/>
                  </a:lnTo>
                  <a:lnTo>
                    <a:pt x="5878" y="3105"/>
                  </a:lnTo>
                  <a:lnTo>
                    <a:pt x="5871" y="3135"/>
                  </a:lnTo>
                  <a:lnTo>
                    <a:pt x="5863" y="3164"/>
                  </a:lnTo>
                  <a:lnTo>
                    <a:pt x="5853" y="3194"/>
                  </a:lnTo>
                  <a:lnTo>
                    <a:pt x="5840" y="3224"/>
                  </a:lnTo>
                  <a:lnTo>
                    <a:pt x="5827" y="3250"/>
                  </a:lnTo>
                  <a:lnTo>
                    <a:pt x="5814" y="3276"/>
                  </a:lnTo>
                  <a:lnTo>
                    <a:pt x="5800" y="3302"/>
                  </a:lnTo>
                  <a:lnTo>
                    <a:pt x="5785" y="3327"/>
                  </a:lnTo>
                  <a:lnTo>
                    <a:pt x="5754" y="3377"/>
                  </a:lnTo>
                  <a:lnTo>
                    <a:pt x="5722" y="3425"/>
                  </a:lnTo>
                  <a:lnTo>
                    <a:pt x="5687" y="3473"/>
                  </a:lnTo>
                  <a:lnTo>
                    <a:pt x="5653" y="3519"/>
                  </a:lnTo>
                  <a:lnTo>
                    <a:pt x="5619" y="3564"/>
                  </a:lnTo>
                  <a:lnTo>
                    <a:pt x="5585" y="3607"/>
                  </a:lnTo>
                  <a:lnTo>
                    <a:pt x="5556" y="3644"/>
                  </a:lnTo>
                  <a:lnTo>
                    <a:pt x="5526" y="3681"/>
                  </a:lnTo>
                  <a:lnTo>
                    <a:pt x="5496" y="3717"/>
                  </a:lnTo>
                  <a:lnTo>
                    <a:pt x="5465" y="3754"/>
                  </a:lnTo>
                  <a:lnTo>
                    <a:pt x="5434" y="3790"/>
                  </a:lnTo>
                  <a:lnTo>
                    <a:pt x="5403" y="3825"/>
                  </a:lnTo>
                  <a:lnTo>
                    <a:pt x="5372" y="3861"/>
                  </a:lnTo>
                  <a:lnTo>
                    <a:pt x="5341" y="3895"/>
                  </a:lnTo>
                  <a:lnTo>
                    <a:pt x="5312" y="3927"/>
                  </a:lnTo>
                  <a:lnTo>
                    <a:pt x="5284" y="3959"/>
                  </a:lnTo>
                  <a:lnTo>
                    <a:pt x="5255" y="3993"/>
                  </a:lnTo>
                  <a:lnTo>
                    <a:pt x="5227" y="4025"/>
                  </a:lnTo>
                  <a:lnTo>
                    <a:pt x="5208" y="4049"/>
                  </a:lnTo>
                  <a:lnTo>
                    <a:pt x="5190" y="4074"/>
                  </a:lnTo>
                  <a:lnTo>
                    <a:pt x="5174" y="4099"/>
                  </a:lnTo>
                  <a:lnTo>
                    <a:pt x="5160" y="4127"/>
                  </a:lnTo>
                  <a:lnTo>
                    <a:pt x="5147" y="4154"/>
                  </a:lnTo>
                  <a:lnTo>
                    <a:pt x="5137" y="4183"/>
                  </a:lnTo>
                  <a:lnTo>
                    <a:pt x="5129" y="4212"/>
                  </a:lnTo>
                  <a:lnTo>
                    <a:pt x="5122" y="4243"/>
                  </a:lnTo>
                  <a:lnTo>
                    <a:pt x="5116" y="4275"/>
                  </a:lnTo>
                  <a:lnTo>
                    <a:pt x="5113" y="4307"/>
                  </a:lnTo>
                  <a:lnTo>
                    <a:pt x="5112" y="4341"/>
                  </a:lnTo>
                  <a:lnTo>
                    <a:pt x="5112" y="4376"/>
                  </a:lnTo>
                  <a:lnTo>
                    <a:pt x="5114" y="4412"/>
                  </a:lnTo>
                  <a:lnTo>
                    <a:pt x="5117" y="4449"/>
                  </a:lnTo>
                  <a:lnTo>
                    <a:pt x="5123" y="4488"/>
                  </a:lnTo>
                  <a:lnTo>
                    <a:pt x="5130" y="4528"/>
                  </a:lnTo>
                  <a:lnTo>
                    <a:pt x="5141" y="4580"/>
                  </a:lnTo>
                  <a:lnTo>
                    <a:pt x="5154" y="4633"/>
                  </a:lnTo>
                  <a:lnTo>
                    <a:pt x="5169" y="4683"/>
                  </a:lnTo>
                  <a:lnTo>
                    <a:pt x="5185" y="4735"/>
                  </a:lnTo>
                  <a:lnTo>
                    <a:pt x="5202" y="4785"/>
                  </a:lnTo>
                  <a:lnTo>
                    <a:pt x="5221" y="4834"/>
                  </a:lnTo>
                  <a:lnTo>
                    <a:pt x="5240" y="4884"/>
                  </a:lnTo>
                  <a:lnTo>
                    <a:pt x="5261" y="4933"/>
                  </a:lnTo>
                  <a:lnTo>
                    <a:pt x="5283" y="4981"/>
                  </a:lnTo>
                  <a:lnTo>
                    <a:pt x="5304" y="5029"/>
                  </a:lnTo>
                  <a:lnTo>
                    <a:pt x="5327" y="5076"/>
                  </a:lnTo>
                  <a:lnTo>
                    <a:pt x="5350" y="5123"/>
                  </a:lnTo>
                  <a:lnTo>
                    <a:pt x="5398" y="5216"/>
                  </a:lnTo>
                  <a:lnTo>
                    <a:pt x="5447" y="5307"/>
                  </a:lnTo>
                  <a:lnTo>
                    <a:pt x="5467" y="5345"/>
                  </a:lnTo>
                  <a:lnTo>
                    <a:pt x="5487" y="5382"/>
                  </a:lnTo>
                  <a:lnTo>
                    <a:pt x="5507" y="5418"/>
                  </a:lnTo>
                  <a:lnTo>
                    <a:pt x="5527" y="5456"/>
                  </a:lnTo>
                  <a:lnTo>
                    <a:pt x="5547" y="5493"/>
                  </a:lnTo>
                  <a:lnTo>
                    <a:pt x="5567" y="5529"/>
                  </a:lnTo>
                  <a:lnTo>
                    <a:pt x="5588" y="5567"/>
                  </a:lnTo>
                  <a:lnTo>
                    <a:pt x="5608" y="5604"/>
                  </a:lnTo>
                  <a:lnTo>
                    <a:pt x="5642" y="5667"/>
                  </a:lnTo>
                  <a:lnTo>
                    <a:pt x="5676" y="5731"/>
                  </a:lnTo>
                  <a:lnTo>
                    <a:pt x="5710" y="5794"/>
                  </a:lnTo>
                  <a:lnTo>
                    <a:pt x="5745" y="5857"/>
                  </a:lnTo>
                  <a:lnTo>
                    <a:pt x="5779" y="5921"/>
                  </a:lnTo>
                  <a:lnTo>
                    <a:pt x="5814" y="5985"/>
                  </a:lnTo>
                  <a:lnTo>
                    <a:pt x="5848" y="6048"/>
                  </a:lnTo>
                  <a:lnTo>
                    <a:pt x="5881" y="6111"/>
                  </a:lnTo>
                  <a:lnTo>
                    <a:pt x="5904" y="6153"/>
                  </a:lnTo>
                  <a:lnTo>
                    <a:pt x="5927" y="6194"/>
                  </a:lnTo>
                  <a:lnTo>
                    <a:pt x="5950" y="6234"/>
                  </a:lnTo>
                  <a:lnTo>
                    <a:pt x="5974" y="6274"/>
                  </a:lnTo>
                  <a:lnTo>
                    <a:pt x="5998" y="6313"/>
                  </a:lnTo>
                  <a:lnTo>
                    <a:pt x="6025" y="6350"/>
                  </a:lnTo>
                  <a:lnTo>
                    <a:pt x="6051" y="6386"/>
                  </a:lnTo>
                  <a:lnTo>
                    <a:pt x="6080" y="6421"/>
                  </a:lnTo>
                  <a:lnTo>
                    <a:pt x="6095" y="6438"/>
                  </a:lnTo>
                  <a:lnTo>
                    <a:pt x="6110" y="6454"/>
                  </a:lnTo>
                  <a:lnTo>
                    <a:pt x="6125" y="6470"/>
                  </a:lnTo>
                  <a:lnTo>
                    <a:pt x="6141" y="6485"/>
                  </a:lnTo>
                  <a:lnTo>
                    <a:pt x="6158" y="6500"/>
                  </a:lnTo>
                  <a:lnTo>
                    <a:pt x="6174" y="6515"/>
                  </a:lnTo>
                  <a:lnTo>
                    <a:pt x="6191" y="6528"/>
                  </a:lnTo>
                  <a:lnTo>
                    <a:pt x="6209" y="6542"/>
                  </a:lnTo>
                  <a:lnTo>
                    <a:pt x="6228" y="6555"/>
                  </a:lnTo>
                  <a:lnTo>
                    <a:pt x="6247" y="6567"/>
                  </a:lnTo>
                  <a:lnTo>
                    <a:pt x="6267" y="6580"/>
                  </a:lnTo>
                  <a:lnTo>
                    <a:pt x="6286" y="6590"/>
                  </a:lnTo>
                  <a:lnTo>
                    <a:pt x="6307" y="6602"/>
                  </a:lnTo>
                  <a:lnTo>
                    <a:pt x="6329" y="6611"/>
                  </a:lnTo>
                  <a:lnTo>
                    <a:pt x="6350" y="6620"/>
                  </a:lnTo>
                  <a:lnTo>
                    <a:pt x="6373" y="6629"/>
                  </a:lnTo>
                  <a:lnTo>
                    <a:pt x="6422" y="6645"/>
                  </a:lnTo>
                  <a:lnTo>
                    <a:pt x="6470" y="6660"/>
                  </a:lnTo>
                  <a:lnTo>
                    <a:pt x="6519" y="6674"/>
                  </a:lnTo>
                  <a:lnTo>
                    <a:pt x="6570" y="6687"/>
                  </a:lnTo>
                  <a:lnTo>
                    <a:pt x="6619" y="6699"/>
                  </a:lnTo>
                  <a:lnTo>
                    <a:pt x="6669" y="6711"/>
                  </a:lnTo>
                  <a:lnTo>
                    <a:pt x="6719" y="6721"/>
                  </a:lnTo>
                  <a:lnTo>
                    <a:pt x="6769" y="6731"/>
                  </a:lnTo>
                  <a:lnTo>
                    <a:pt x="6777" y="6734"/>
                  </a:lnTo>
                  <a:lnTo>
                    <a:pt x="6821" y="6744"/>
                  </a:lnTo>
                  <a:lnTo>
                    <a:pt x="6864" y="6756"/>
                  </a:lnTo>
                  <a:lnTo>
                    <a:pt x="6908" y="6768"/>
                  </a:lnTo>
                  <a:lnTo>
                    <a:pt x="6950" y="6782"/>
                  </a:lnTo>
                  <a:lnTo>
                    <a:pt x="6993" y="6797"/>
                  </a:lnTo>
                  <a:lnTo>
                    <a:pt x="7034" y="6812"/>
                  </a:lnTo>
                  <a:lnTo>
                    <a:pt x="7074" y="6829"/>
                  </a:lnTo>
                  <a:lnTo>
                    <a:pt x="7114" y="6846"/>
                  </a:lnTo>
                  <a:lnTo>
                    <a:pt x="7153" y="6863"/>
                  </a:lnTo>
                  <a:lnTo>
                    <a:pt x="7192" y="6882"/>
                  </a:lnTo>
                  <a:lnTo>
                    <a:pt x="7231" y="6901"/>
                  </a:lnTo>
                  <a:lnTo>
                    <a:pt x="7269" y="6921"/>
                  </a:lnTo>
                  <a:lnTo>
                    <a:pt x="7344" y="6961"/>
                  </a:lnTo>
                  <a:lnTo>
                    <a:pt x="7416" y="7001"/>
                  </a:lnTo>
                  <a:lnTo>
                    <a:pt x="7438" y="7014"/>
                  </a:lnTo>
                  <a:lnTo>
                    <a:pt x="7460" y="7026"/>
                  </a:lnTo>
                  <a:lnTo>
                    <a:pt x="7480" y="7039"/>
                  </a:lnTo>
                  <a:lnTo>
                    <a:pt x="7502" y="7051"/>
                  </a:lnTo>
                  <a:lnTo>
                    <a:pt x="7524" y="7063"/>
                  </a:lnTo>
                  <a:lnTo>
                    <a:pt x="7546" y="7076"/>
                  </a:lnTo>
                  <a:lnTo>
                    <a:pt x="7568" y="7088"/>
                  </a:lnTo>
                  <a:lnTo>
                    <a:pt x="7589" y="7101"/>
                  </a:lnTo>
                  <a:lnTo>
                    <a:pt x="7658" y="7141"/>
                  </a:lnTo>
                  <a:lnTo>
                    <a:pt x="7728" y="7181"/>
                  </a:lnTo>
                  <a:lnTo>
                    <a:pt x="7798" y="7221"/>
                  </a:lnTo>
                  <a:lnTo>
                    <a:pt x="7868" y="7261"/>
                  </a:lnTo>
                  <a:lnTo>
                    <a:pt x="7939" y="7300"/>
                  </a:lnTo>
                  <a:lnTo>
                    <a:pt x="8010" y="7339"/>
                  </a:lnTo>
                  <a:lnTo>
                    <a:pt x="8081" y="7377"/>
                  </a:lnTo>
                  <a:lnTo>
                    <a:pt x="8154" y="7415"/>
                  </a:lnTo>
                  <a:lnTo>
                    <a:pt x="8174" y="7427"/>
                  </a:lnTo>
                  <a:lnTo>
                    <a:pt x="8195" y="7438"/>
                  </a:lnTo>
                  <a:lnTo>
                    <a:pt x="8216" y="7449"/>
                  </a:lnTo>
                  <a:lnTo>
                    <a:pt x="8234" y="7462"/>
                  </a:lnTo>
                  <a:lnTo>
                    <a:pt x="8254" y="7475"/>
                  </a:lnTo>
                  <a:lnTo>
                    <a:pt x="8271" y="7487"/>
                  </a:lnTo>
                  <a:lnTo>
                    <a:pt x="8288" y="7501"/>
                  </a:lnTo>
                  <a:lnTo>
                    <a:pt x="8305" y="7514"/>
                  </a:lnTo>
                  <a:lnTo>
                    <a:pt x="8321" y="7529"/>
                  </a:lnTo>
                  <a:lnTo>
                    <a:pt x="8336" y="7542"/>
                  </a:lnTo>
                  <a:lnTo>
                    <a:pt x="8350" y="7557"/>
                  </a:lnTo>
                  <a:lnTo>
                    <a:pt x="8365" y="7572"/>
                  </a:lnTo>
                  <a:lnTo>
                    <a:pt x="8377" y="7587"/>
                  </a:lnTo>
                  <a:lnTo>
                    <a:pt x="8390" y="7602"/>
                  </a:lnTo>
                  <a:lnTo>
                    <a:pt x="8402" y="7618"/>
                  </a:lnTo>
                  <a:lnTo>
                    <a:pt x="8413" y="7634"/>
                  </a:lnTo>
                  <a:lnTo>
                    <a:pt x="8423" y="7651"/>
                  </a:lnTo>
                  <a:lnTo>
                    <a:pt x="8434" y="7667"/>
                  </a:lnTo>
                  <a:lnTo>
                    <a:pt x="8443" y="7685"/>
                  </a:lnTo>
                  <a:lnTo>
                    <a:pt x="8451" y="7702"/>
                  </a:lnTo>
                  <a:lnTo>
                    <a:pt x="8459" y="7720"/>
                  </a:lnTo>
                  <a:lnTo>
                    <a:pt x="8466" y="7739"/>
                  </a:lnTo>
                  <a:lnTo>
                    <a:pt x="8472" y="7757"/>
                  </a:lnTo>
                  <a:lnTo>
                    <a:pt x="8477" y="7775"/>
                  </a:lnTo>
                  <a:lnTo>
                    <a:pt x="8483" y="7795"/>
                  </a:lnTo>
                  <a:lnTo>
                    <a:pt x="8486" y="7813"/>
                  </a:lnTo>
                  <a:lnTo>
                    <a:pt x="8491" y="7834"/>
                  </a:lnTo>
                  <a:lnTo>
                    <a:pt x="8493" y="7853"/>
                  </a:lnTo>
                  <a:lnTo>
                    <a:pt x="8496" y="7874"/>
                  </a:lnTo>
                  <a:lnTo>
                    <a:pt x="8498" y="7893"/>
                  </a:lnTo>
                  <a:lnTo>
                    <a:pt x="8498" y="7915"/>
                  </a:lnTo>
                  <a:lnTo>
                    <a:pt x="8499" y="7936"/>
                  </a:lnTo>
                  <a:lnTo>
                    <a:pt x="8498" y="7975"/>
                  </a:lnTo>
                  <a:lnTo>
                    <a:pt x="8494" y="8014"/>
                  </a:lnTo>
                  <a:lnTo>
                    <a:pt x="8490" y="8053"/>
                  </a:lnTo>
                  <a:lnTo>
                    <a:pt x="8483" y="8091"/>
                  </a:lnTo>
                  <a:lnTo>
                    <a:pt x="8475" y="8128"/>
                  </a:lnTo>
                  <a:lnTo>
                    <a:pt x="8465" y="8165"/>
                  </a:lnTo>
                  <a:lnTo>
                    <a:pt x="8453" y="8202"/>
                  </a:lnTo>
                  <a:lnTo>
                    <a:pt x="8441" y="8239"/>
                  </a:lnTo>
                  <a:lnTo>
                    <a:pt x="8424" y="8274"/>
                  </a:lnTo>
                  <a:lnTo>
                    <a:pt x="8408" y="8310"/>
                  </a:lnTo>
                  <a:lnTo>
                    <a:pt x="8389" y="8344"/>
                  </a:lnTo>
                  <a:lnTo>
                    <a:pt x="8369" y="8379"/>
                  </a:lnTo>
                  <a:lnTo>
                    <a:pt x="8348" y="8412"/>
                  </a:lnTo>
                  <a:lnTo>
                    <a:pt x="8324" y="8444"/>
                  </a:lnTo>
                  <a:lnTo>
                    <a:pt x="8298" y="8476"/>
                  </a:lnTo>
                  <a:lnTo>
                    <a:pt x="8272" y="8507"/>
                  </a:lnTo>
                  <a:lnTo>
                    <a:pt x="8244" y="8537"/>
                  </a:lnTo>
                  <a:lnTo>
                    <a:pt x="8216" y="8568"/>
                  </a:lnTo>
                  <a:lnTo>
                    <a:pt x="8188" y="8598"/>
                  </a:lnTo>
                  <a:lnTo>
                    <a:pt x="8161" y="8629"/>
                  </a:lnTo>
                  <a:lnTo>
                    <a:pt x="8129" y="8662"/>
                  </a:lnTo>
                  <a:lnTo>
                    <a:pt x="8098" y="8695"/>
                  </a:lnTo>
                  <a:lnTo>
                    <a:pt x="8067" y="8729"/>
                  </a:lnTo>
                  <a:lnTo>
                    <a:pt x="8036" y="8764"/>
                  </a:lnTo>
                  <a:lnTo>
                    <a:pt x="8005" y="8798"/>
                  </a:lnTo>
                  <a:lnTo>
                    <a:pt x="7975" y="8834"/>
                  </a:lnTo>
                  <a:lnTo>
                    <a:pt x="7945" y="8869"/>
                  </a:lnTo>
                  <a:lnTo>
                    <a:pt x="7915" y="8905"/>
                  </a:lnTo>
                  <a:lnTo>
                    <a:pt x="7898" y="8928"/>
                  </a:lnTo>
                  <a:lnTo>
                    <a:pt x="7882" y="8953"/>
                  </a:lnTo>
                  <a:lnTo>
                    <a:pt x="7866" y="8980"/>
                  </a:lnTo>
                  <a:lnTo>
                    <a:pt x="7851" y="9008"/>
                  </a:lnTo>
                  <a:lnTo>
                    <a:pt x="7836" y="9039"/>
                  </a:lnTo>
                  <a:lnTo>
                    <a:pt x="7822" y="9071"/>
                  </a:lnTo>
                  <a:lnTo>
                    <a:pt x="7808" y="9107"/>
                  </a:lnTo>
                  <a:lnTo>
                    <a:pt x="7796" y="9144"/>
                  </a:lnTo>
                  <a:lnTo>
                    <a:pt x="7790" y="9161"/>
                  </a:lnTo>
                  <a:lnTo>
                    <a:pt x="7787" y="9178"/>
                  </a:lnTo>
                  <a:lnTo>
                    <a:pt x="7783" y="9194"/>
                  </a:lnTo>
                  <a:lnTo>
                    <a:pt x="7781" y="9209"/>
                  </a:lnTo>
                  <a:lnTo>
                    <a:pt x="7780" y="9224"/>
                  </a:lnTo>
                  <a:lnTo>
                    <a:pt x="7781" y="9238"/>
                  </a:lnTo>
                  <a:lnTo>
                    <a:pt x="7783" y="9251"/>
                  </a:lnTo>
                  <a:lnTo>
                    <a:pt x="7788" y="9264"/>
                  </a:lnTo>
                  <a:lnTo>
                    <a:pt x="7794" y="9275"/>
                  </a:lnTo>
                  <a:lnTo>
                    <a:pt x="7800" y="9288"/>
                  </a:lnTo>
                  <a:lnTo>
                    <a:pt x="7811" y="9298"/>
                  </a:lnTo>
                  <a:lnTo>
                    <a:pt x="7822" y="9310"/>
                  </a:lnTo>
                  <a:lnTo>
                    <a:pt x="7837" y="9319"/>
                  </a:lnTo>
                  <a:lnTo>
                    <a:pt x="7853" y="9329"/>
                  </a:lnTo>
                  <a:lnTo>
                    <a:pt x="7873" y="9339"/>
                  </a:lnTo>
                  <a:lnTo>
                    <a:pt x="7895" y="9348"/>
                  </a:lnTo>
                  <a:lnTo>
                    <a:pt x="7943" y="9366"/>
                  </a:lnTo>
                  <a:lnTo>
                    <a:pt x="7990" y="9384"/>
                  </a:lnTo>
                  <a:lnTo>
                    <a:pt x="8034" y="9404"/>
                  </a:lnTo>
                  <a:lnTo>
                    <a:pt x="8078" y="9425"/>
                  </a:lnTo>
                  <a:lnTo>
                    <a:pt x="8120" y="9445"/>
                  </a:lnTo>
                  <a:lnTo>
                    <a:pt x="8161" y="9466"/>
                  </a:lnTo>
                  <a:lnTo>
                    <a:pt x="8200" y="9488"/>
                  </a:lnTo>
                  <a:lnTo>
                    <a:pt x="8238" y="9509"/>
                  </a:lnTo>
                  <a:lnTo>
                    <a:pt x="8266" y="9528"/>
                  </a:lnTo>
                  <a:lnTo>
                    <a:pt x="8294" y="9548"/>
                  </a:lnTo>
                  <a:lnTo>
                    <a:pt x="8320" y="9570"/>
                  </a:lnTo>
                  <a:lnTo>
                    <a:pt x="8344" y="9593"/>
                  </a:lnTo>
                  <a:lnTo>
                    <a:pt x="8367" y="9617"/>
                  </a:lnTo>
                  <a:lnTo>
                    <a:pt x="8389" y="9642"/>
                  </a:lnTo>
                  <a:lnTo>
                    <a:pt x="8408" y="9669"/>
                  </a:lnTo>
                  <a:lnTo>
                    <a:pt x="8427" y="9697"/>
                  </a:lnTo>
                  <a:lnTo>
                    <a:pt x="8444" y="9728"/>
                  </a:lnTo>
                  <a:lnTo>
                    <a:pt x="8460" y="9759"/>
                  </a:lnTo>
                  <a:lnTo>
                    <a:pt x="8474" y="9793"/>
                  </a:lnTo>
                  <a:lnTo>
                    <a:pt x="8488" y="9827"/>
                  </a:lnTo>
                  <a:lnTo>
                    <a:pt x="8499" y="9864"/>
                  </a:lnTo>
                  <a:lnTo>
                    <a:pt x="8509" y="9902"/>
                  </a:lnTo>
                  <a:lnTo>
                    <a:pt x="8519" y="9942"/>
                  </a:lnTo>
                  <a:lnTo>
                    <a:pt x="8525" y="9984"/>
                  </a:lnTo>
                  <a:lnTo>
                    <a:pt x="8532" y="10028"/>
                  </a:lnTo>
                  <a:lnTo>
                    <a:pt x="8537" y="10070"/>
                  </a:lnTo>
                  <a:lnTo>
                    <a:pt x="8538" y="10114"/>
                  </a:lnTo>
                  <a:lnTo>
                    <a:pt x="8538" y="10155"/>
                  </a:lnTo>
                  <a:lnTo>
                    <a:pt x="8537" y="10198"/>
                  </a:lnTo>
                  <a:lnTo>
                    <a:pt x="8532" y="10238"/>
                  </a:lnTo>
                  <a:lnTo>
                    <a:pt x="8527" y="10278"/>
                  </a:lnTo>
                  <a:lnTo>
                    <a:pt x="8519" y="10318"/>
                  </a:lnTo>
                  <a:lnTo>
                    <a:pt x="8477"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0" name="Freeform 8">
              <a:extLst>
                <a:ext uri="{FF2B5EF4-FFF2-40B4-BE49-F238E27FC236}">
                  <a16:creationId xmlns:a16="http://schemas.microsoft.com/office/drawing/2014/main" id="{5E6A6593-9F4E-41D1-B1C0-5CDC416E5DFF}"/>
                </a:ext>
              </a:extLst>
            </p:cNvPr>
            <p:cNvSpPr>
              <a:spLocks noEditPoints="1"/>
            </p:cNvSpPr>
            <p:nvPr userDrawn="1"/>
          </p:nvSpPr>
          <p:spPr bwMode="auto">
            <a:xfrm>
              <a:off x="7598803" y="32572"/>
              <a:ext cx="4596811" cy="4513063"/>
            </a:xfrm>
            <a:custGeom>
              <a:avLst/>
              <a:gdLst>
                <a:gd name="T0" fmla="*/ 3749 w 6916"/>
                <a:gd name="T1" fmla="*/ 222 h 6789"/>
                <a:gd name="T2" fmla="*/ 3783 w 6916"/>
                <a:gd name="T3" fmla="*/ 241 h 6789"/>
                <a:gd name="T4" fmla="*/ 3725 w 6916"/>
                <a:gd name="T5" fmla="*/ 448 h 6789"/>
                <a:gd name="T6" fmla="*/ 3899 w 6916"/>
                <a:gd name="T7" fmla="*/ 1029 h 6789"/>
                <a:gd name="T8" fmla="*/ 3994 w 6916"/>
                <a:gd name="T9" fmla="*/ 1089 h 6789"/>
                <a:gd name="T10" fmla="*/ 2970 w 6916"/>
                <a:gd name="T11" fmla="*/ 1230 h 6789"/>
                <a:gd name="T12" fmla="*/ 2495 w 6916"/>
                <a:gd name="T13" fmla="*/ 1279 h 6789"/>
                <a:gd name="T14" fmla="*/ 2516 w 6916"/>
                <a:gd name="T15" fmla="*/ 1315 h 6789"/>
                <a:gd name="T16" fmla="*/ 4173 w 6916"/>
                <a:gd name="T17" fmla="*/ 1313 h 6789"/>
                <a:gd name="T18" fmla="*/ 2196 w 6916"/>
                <a:gd name="T19" fmla="*/ 1415 h 6789"/>
                <a:gd name="T20" fmla="*/ 3592 w 6916"/>
                <a:gd name="T21" fmla="*/ 1565 h 6789"/>
                <a:gd name="T22" fmla="*/ 3561 w 6916"/>
                <a:gd name="T23" fmla="*/ 1488 h 6789"/>
                <a:gd name="T24" fmla="*/ 6455 w 6916"/>
                <a:gd name="T25" fmla="*/ 1619 h 6789"/>
                <a:gd name="T26" fmla="*/ 3753 w 6916"/>
                <a:gd name="T27" fmla="*/ 1713 h 6789"/>
                <a:gd name="T28" fmla="*/ 3966 w 6916"/>
                <a:gd name="T29" fmla="*/ 1864 h 6789"/>
                <a:gd name="T30" fmla="*/ 6028 w 6916"/>
                <a:gd name="T31" fmla="*/ 1794 h 6789"/>
                <a:gd name="T32" fmla="*/ 1929 w 6916"/>
                <a:gd name="T33" fmla="*/ 1695 h 6789"/>
                <a:gd name="T34" fmla="*/ 4157 w 6916"/>
                <a:gd name="T35" fmla="*/ 1917 h 6789"/>
                <a:gd name="T36" fmla="*/ 4258 w 6916"/>
                <a:gd name="T37" fmla="*/ 1696 h 6789"/>
                <a:gd name="T38" fmla="*/ 5338 w 6916"/>
                <a:gd name="T39" fmla="*/ 2064 h 6789"/>
                <a:gd name="T40" fmla="*/ 5577 w 6916"/>
                <a:gd name="T41" fmla="*/ 1972 h 6789"/>
                <a:gd name="T42" fmla="*/ 5132 w 6916"/>
                <a:gd name="T43" fmla="*/ 2122 h 6789"/>
                <a:gd name="T44" fmla="*/ 1685 w 6916"/>
                <a:gd name="T45" fmla="*/ 2367 h 6789"/>
                <a:gd name="T46" fmla="*/ 1723 w 6916"/>
                <a:gd name="T47" fmla="*/ 2375 h 6789"/>
                <a:gd name="T48" fmla="*/ 4686 w 6916"/>
                <a:gd name="T49" fmla="*/ 2344 h 6789"/>
                <a:gd name="T50" fmla="*/ 4630 w 6916"/>
                <a:gd name="T51" fmla="*/ 2582 h 6789"/>
                <a:gd name="T52" fmla="*/ 1714 w 6916"/>
                <a:gd name="T53" fmla="*/ 2601 h 6789"/>
                <a:gd name="T54" fmla="*/ 4594 w 6916"/>
                <a:gd name="T55" fmla="*/ 2783 h 6789"/>
                <a:gd name="T56" fmla="*/ 1750 w 6916"/>
                <a:gd name="T57" fmla="*/ 3220 h 6789"/>
                <a:gd name="T58" fmla="*/ 4552 w 6916"/>
                <a:gd name="T59" fmla="*/ 3525 h 6789"/>
                <a:gd name="T60" fmla="*/ 4588 w 6916"/>
                <a:gd name="T61" fmla="*/ 3270 h 6789"/>
                <a:gd name="T62" fmla="*/ 1768 w 6916"/>
                <a:gd name="T63" fmla="*/ 3623 h 6789"/>
                <a:gd name="T64" fmla="*/ 1756 w 6916"/>
                <a:gd name="T65" fmla="*/ 3796 h 6789"/>
                <a:gd name="T66" fmla="*/ 4535 w 6916"/>
                <a:gd name="T67" fmla="*/ 3738 h 6789"/>
                <a:gd name="T68" fmla="*/ 1620 w 6916"/>
                <a:gd name="T69" fmla="*/ 3998 h 6789"/>
                <a:gd name="T70" fmla="*/ 1056 w 6916"/>
                <a:gd name="T71" fmla="*/ 4389 h 6789"/>
                <a:gd name="T72" fmla="*/ 1243 w 6916"/>
                <a:gd name="T73" fmla="*/ 4324 h 6789"/>
                <a:gd name="T74" fmla="*/ 4375 w 6916"/>
                <a:gd name="T75" fmla="*/ 4168 h 6789"/>
                <a:gd name="T76" fmla="*/ 646 w 6916"/>
                <a:gd name="T77" fmla="*/ 4586 h 6789"/>
                <a:gd name="T78" fmla="*/ 689 w 6916"/>
                <a:gd name="T79" fmla="*/ 4607 h 6789"/>
                <a:gd name="T80" fmla="*/ 4176 w 6916"/>
                <a:gd name="T81" fmla="*/ 4620 h 6789"/>
                <a:gd name="T82" fmla="*/ 462 w 6916"/>
                <a:gd name="T83" fmla="*/ 4720 h 6789"/>
                <a:gd name="T84" fmla="*/ 3710 w 6916"/>
                <a:gd name="T85" fmla="*/ 5159 h 6789"/>
                <a:gd name="T86" fmla="*/ 3740 w 6916"/>
                <a:gd name="T87" fmla="*/ 5184 h 6789"/>
                <a:gd name="T88" fmla="*/ 156 w 6916"/>
                <a:gd name="T89" fmla="*/ 5071 h 6789"/>
                <a:gd name="T90" fmla="*/ 3420 w 6916"/>
                <a:gd name="T91" fmla="*/ 5541 h 6789"/>
                <a:gd name="T92" fmla="*/ 3502 w 6916"/>
                <a:gd name="T93" fmla="*/ 5457 h 6789"/>
                <a:gd name="T94" fmla="*/ 29 w 6916"/>
                <a:gd name="T95" fmla="*/ 5517 h 6789"/>
                <a:gd name="T96" fmla="*/ 3418 w 6916"/>
                <a:gd name="T97" fmla="*/ 5855 h 6789"/>
                <a:gd name="T98" fmla="*/ 3500 w 6916"/>
                <a:gd name="T99" fmla="*/ 6013 h 6789"/>
                <a:gd name="T100" fmla="*/ 345 w 6916"/>
                <a:gd name="T101" fmla="*/ 5986 h 6789"/>
                <a:gd name="T102" fmla="*/ 635 w 6916"/>
                <a:gd name="T103" fmla="*/ 6172 h 6789"/>
                <a:gd name="T104" fmla="*/ 1311 w 6916"/>
                <a:gd name="T105" fmla="*/ 6371 h 6789"/>
                <a:gd name="T106" fmla="*/ 1343 w 6916"/>
                <a:gd name="T107" fmla="*/ 6337 h 6789"/>
                <a:gd name="T108" fmla="*/ 3550 w 6916"/>
                <a:gd name="T109" fmla="*/ 6209 h 6789"/>
                <a:gd name="T110" fmla="*/ 1681 w 6916"/>
                <a:gd name="T111" fmla="*/ 6451 h 6789"/>
                <a:gd name="T112" fmla="*/ 1819 w 6916"/>
                <a:gd name="T113" fmla="*/ 6449 h 6789"/>
                <a:gd name="T114" fmla="*/ 2025 w 6916"/>
                <a:gd name="T115" fmla="*/ 6484 h 6789"/>
                <a:gd name="T116" fmla="*/ 2634 w 6916"/>
                <a:gd name="T117" fmla="*/ 6615 h 6789"/>
                <a:gd name="T118" fmla="*/ 2748 w 6916"/>
                <a:gd name="T119" fmla="*/ 6605 h 6789"/>
                <a:gd name="T120" fmla="*/ 2963 w 6916"/>
                <a:gd name="T121" fmla="*/ 6648 h 6789"/>
                <a:gd name="T122" fmla="*/ 3405 w 6916"/>
                <a:gd name="T123" fmla="*/ 6761 h 6789"/>
                <a:gd name="T124" fmla="*/ 3644 w 6916"/>
                <a:gd name="T125" fmla="*/ 6669 h 6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16" h="6789">
                  <a:moveTo>
                    <a:pt x="6916" y="1475"/>
                  </a:moveTo>
                  <a:lnTo>
                    <a:pt x="6913" y="1474"/>
                  </a:lnTo>
                  <a:lnTo>
                    <a:pt x="6909" y="1473"/>
                  </a:lnTo>
                  <a:lnTo>
                    <a:pt x="6905" y="1473"/>
                  </a:lnTo>
                  <a:lnTo>
                    <a:pt x="6901" y="1474"/>
                  </a:lnTo>
                  <a:lnTo>
                    <a:pt x="6676" y="1547"/>
                  </a:lnTo>
                  <a:lnTo>
                    <a:pt x="6672" y="1548"/>
                  </a:lnTo>
                  <a:lnTo>
                    <a:pt x="6669" y="1550"/>
                  </a:lnTo>
                  <a:lnTo>
                    <a:pt x="6666" y="1553"/>
                  </a:lnTo>
                  <a:lnTo>
                    <a:pt x="6665" y="1557"/>
                  </a:lnTo>
                  <a:lnTo>
                    <a:pt x="6662" y="1560"/>
                  </a:lnTo>
                  <a:lnTo>
                    <a:pt x="6662" y="1564"/>
                  </a:lnTo>
                  <a:lnTo>
                    <a:pt x="6662" y="1567"/>
                  </a:lnTo>
                  <a:lnTo>
                    <a:pt x="6664" y="1572"/>
                  </a:lnTo>
                  <a:lnTo>
                    <a:pt x="6666" y="1578"/>
                  </a:lnTo>
                  <a:lnTo>
                    <a:pt x="6671" y="1581"/>
                  </a:lnTo>
                  <a:lnTo>
                    <a:pt x="6676" y="1584"/>
                  </a:lnTo>
                  <a:lnTo>
                    <a:pt x="6682" y="1586"/>
                  </a:lnTo>
                  <a:lnTo>
                    <a:pt x="6688" y="1584"/>
                  </a:lnTo>
                  <a:lnTo>
                    <a:pt x="6913" y="1512"/>
                  </a:lnTo>
                  <a:lnTo>
                    <a:pt x="6915" y="1511"/>
                  </a:lnTo>
                  <a:lnTo>
                    <a:pt x="6916" y="1510"/>
                  </a:lnTo>
                  <a:lnTo>
                    <a:pt x="6916" y="1475"/>
                  </a:lnTo>
                  <a:close/>
                  <a:moveTo>
                    <a:pt x="3767" y="249"/>
                  </a:moveTo>
                  <a:lnTo>
                    <a:pt x="3760" y="247"/>
                  </a:lnTo>
                  <a:lnTo>
                    <a:pt x="3757" y="246"/>
                  </a:lnTo>
                  <a:lnTo>
                    <a:pt x="3753" y="244"/>
                  </a:lnTo>
                  <a:lnTo>
                    <a:pt x="3751" y="240"/>
                  </a:lnTo>
                  <a:lnTo>
                    <a:pt x="3750" y="237"/>
                  </a:lnTo>
                  <a:lnTo>
                    <a:pt x="3749" y="233"/>
                  </a:lnTo>
                  <a:lnTo>
                    <a:pt x="3748" y="230"/>
                  </a:lnTo>
                  <a:lnTo>
                    <a:pt x="3748" y="225"/>
                  </a:lnTo>
                  <a:lnTo>
                    <a:pt x="3749" y="222"/>
                  </a:lnTo>
                  <a:lnTo>
                    <a:pt x="3760" y="195"/>
                  </a:lnTo>
                  <a:lnTo>
                    <a:pt x="3772" y="169"/>
                  </a:lnTo>
                  <a:lnTo>
                    <a:pt x="3784" y="142"/>
                  </a:lnTo>
                  <a:lnTo>
                    <a:pt x="3798" y="115"/>
                  </a:lnTo>
                  <a:lnTo>
                    <a:pt x="3813" y="89"/>
                  </a:lnTo>
                  <a:lnTo>
                    <a:pt x="3828" y="62"/>
                  </a:lnTo>
                  <a:lnTo>
                    <a:pt x="3844" y="36"/>
                  </a:lnTo>
                  <a:lnTo>
                    <a:pt x="3861" y="10"/>
                  </a:lnTo>
                  <a:lnTo>
                    <a:pt x="3864" y="6"/>
                  </a:lnTo>
                  <a:lnTo>
                    <a:pt x="3867" y="4"/>
                  </a:lnTo>
                  <a:lnTo>
                    <a:pt x="3870" y="3"/>
                  </a:lnTo>
                  <a:lnTo>
                    <a:pt x="3874" y="2"/>
                  </a:lnTo>
                  <a:lnTo>
                    <a:pt x="3877" y="0"/>
                  </a:lnTo>
                  <a:lnTo>
                    <a:pt x="3881" y="2"/>
                  </a:lnTo>
                  <a:lnTo>
                    <a:pt x="3885" y="3"/>
                  </a:lnTo>
                  <a:lnTo>
                    <a:pt x="3889" y="4"/>
                  </a:lnTo>
                  <a:lnTo>
                    <a:pt x="3891" y="6"/>
                  </a:lnTo>
                  <a:lnTo>
                    <a:pt x="3894" y="10"/>
                  </a:lnTo>
                  <a:lnTo>
                    <a:pt x="3896" y="13"/>
                  </a:lnTo>
                  <a:lnTo>
                    <a:pt x="3897" y="17"/>
                  </a:lnTo>
                  <a:lnTo>
                    <a:pt x="3897" y="20"/>
                  </a:lnTo>
                  <a:lnTo>
                    <a:pt x="3897" y="25"/>
                  </a:lnTo>
                  <a:lnTo>
                    <a:pt x="3896" y="28"/>
                  </a:lnTo>
                  <a:lnTo>
                    <a:pt x="3894" y="31"/>
                  </a:lnTo>
                  <a:lnTo>
                    <a:pt x="3877" y="57"/>
                  </a:lnTo>
                  <a:lnTo>
                    <a:pt x="3862" y="83"/>
                  </a:lnTo>
                  <a:lnTo>
                    <a:pt x="3847" y="108"/>
                  </a:lnTo>
                  <a:lnTo>
                    <a:pt x="3834" y="134"/>
                  </a:lnTo>
                  <a:lnTo>
                    <a:pt x="3820" y="160"/>
                  </a:lnTo>
                  <a:lnTo>
                    <a:pt x="3808" y="185"/>
                  </a:lnTo>
                  <a:lnTo>
                    <a:pt x="3797" y="210"/>
                  </a:lnTo>
                  <a:lnTo>
                    <a:pt x="3785" y="237"/>
                  </a:lnTo>
                  <a:lnTo>
                    <a:pt x="3783" y="241"/>
                  </a:lnTo>
                  <a:lnTo>
                    <a:pt x="3779" y="246"/>
                  </a:lnTo>
                  <a:lnTo>
                    <a:pt x="3773" y="248"/>
                  </a:lnTo>
                  <a:lnTo>
                    <a:pt x="3767" y="249"/>
                  </a:lnTo>
                  <a:close/>
                  <a:moveTo>
                    <a:pt x="3721" y="712"/>
                  </a:moveTo>
                  <a:lnTo>
                    <a:pt x="3716" y="710"/>
                  </a:lnTo>
                  <a:lnTo>
                    <a:pt x="3710" y="707"/>
                  </a:lnTo>
                  <a:lnTo>
                    <a:pt x="3705" y="702"/>
                  </a:lnTo>
                  <a:lnTo>
                    <a:pt x="3703" y="697"/>
                  </a:lnTo>
                  <a:lnTo>
                    <a:pt x="3698" y="677"/>
                  </a:lnTo>
                  <a:lnTo>
                    <a:pt x="3694" y="658"/>
                  </a:lnTo>
                  <a:lnTo>
                    <a:pt x="3690" y="638"/>
                  </a:lnTo>
                  <a:lnTo>
                    <a:pt x="3687" y="619"/>
                  </a:lnTo>
                  <a:lnTo>
                    <a:pt x="3685" y="599"/>
                  </a:lnTo>
                  <a:lnTo>
                    <a:pt x="3683" y="579"/>
                  </a:lnTo>
                  <a:lnTo>
                    <a:pt x="3682" y="559"/>
                  </a:lnTo>
                  <a:lnTo>
                    <a:pt x="3682" y="538"/>
                  </a:lnTo>
                  <a:lnTo>
                    <a:pt x="3682" y="518"/>
                  </a:lnTo>
                  <a:lnTo>
                    <a:pt x="3683" y="497"/>
                  </a:lnTo>
                  <a:lnTo>
                    <a:pt x="3686" y="475"/>
                  </a:lnTo>
                  <a:lnTo>
                    <a:pt x="3688" y="455"/>
                  </a:lnTo>
                  <a:lnTo>
                    <a:pt x="3689" y="451"/>
                  </a:lnTo>
                  <a:lnTo>
                    <a:pt x="3690" y="448"/>
                  </a:lnTo>
                  <a:lnTo>
                    <a:pt x="3693" y="444"/>
                  </a:lnTo>
                  <a:lnTo>
                    <a:pt x="3695" y="442"/>
                  </a:lnTo>
                  <a:lnTo>
                    <a:pt x="3698" y="440"/>
                  </a:lnTo>
                  <a:lnTo>
                    <a:pt x="3702" y="439"/>
                  </a:lnTo>
                  <a:lnTo>
                    <a:pt x="3706" y="437"/>
                  </a:lnTo>
                  <a:lnTo>
                    <a:pt x="3710" y="437"/>
                  </a:lnTo>
                  <a:lnTo>
                    <a:pt x="3713" y="439"/>
                  </a:lnTo>
                  <a:lnTo>
                    <a:pt x="3717" y="440"/>
                  </a:lnTo>
                  <a:lnTo>
                    <a:pt x="3720" y="442"/>
                  </a:lnTo>
                  <a:lnTo>
                    <a:pt x="3722" y="445"/>
                  </a:lnTo>
                  <a:lnTo>
                    <a:pt x="3725" y="448"/>
                  </a:lnTo>
                  <a:lnTo>
                    <a:pt x="3726" y="451"/>
                  </a:lnTo>
                  <a:lnTo>
                    <a:pt x="3727" y="456"/>
                  </a:lnTo>
                  <a:lnTo>
                    <a:pt x="3727" y="459"/>
                  </a:lnTo>
                  <a:lnTo>
                    <a:pt x="3725" y="480"/>
                  </a:lnTo>
                  <a:lnTo>
                    <a:pt x="3722" y="499"/>
                  </a:lnTo>
                  <a:lnTo>
                    <a:pt x="3722" y="519"/>
                  </a:lnTo>
                  <a:lnTo>
                    <a:pt x="3721" y="538"/>
                  </a:lnTo>
                  <a:lnTo>
                    <a:pt x="3722" y="558"/>
                  </a:lnTo>
                  <a:lnTo>
                    <a:pt x="3722" y="576"/>
                  </a:lnTo>
                  <a:lnTo>
                    <a:pt x="3725" y="595"/>
                  </a:lnTo>
                  <a:lnTo>
                    <a:pt x="3727" y="613"/>
                  </a:lnTo>
                  <a:lnTo>
                    <a:pt x="3729" y="632"/>
                  </a:lnTo>
                  <a:lnTo>
                    <a:pt x="3733" y="651"/>
                  </a:lnTo>
                  <a:lnTo>
                    <a:pt x="3736" y="668"/>
                  </a:lnTo>
                  <a:lnTo>
                    <a:pt x="3741" y="686"/>
                  </a:lnTo>
                  <a:lnTo>
                    <a:pt x="3742" y="690"/>
                  </a:lnTo>
                  <a:lnTo>
                    <a:pt x="3741" y="694"/>
                  </a:lnTo>
                  <a:lnTo>
                    <a:pt x="3741" y="698"/>
                  </a:lnTo>
                  <a:lnTo>
                    <a:pt x="3738" y="701"/>
                  </a:lnTo>
                  <a:lnTo>
                    <a:pt x="3736" y="705"/>
                  </a:lnTo>
                  <a:lnTo>
                    <a:pt x="3734" y="707"/>
                  </a:lnTo>
                  <a:lnTo>
                    <a:pt x="3730" y="709"/>
                  </a:lnTo>
                  <a:lnTo>
                    <a:pt x="3727" y="710"/>
                  </a:lnTo>
                  <a:lnTo>
                    <a:pt x="3721" y="712"/>
                  </a:lnTo>
                  <a:close/>
                  <a:moveTo>
                    <a:pt x="3976" y="1104"/>
                  </a:moveTo>
                  <a:lnTo>
                    <a:pt x="3971" y="1103"/>
                  </a:lnTo>
                  <a:lnTo>
                    <a:pt x="3968" y="1102"/>
                  </a:lnTo>
                  <a:lnTo>
                    <a:pt x="3964" y="1100"/>
                  </a:lnTo>
                  <a:lnTo>
                    <a:pt x="3961" y="1097"/>
                  </a:lnTo>
                  <a:lnTo>
                    <a:pt x="3945" y="1080"/>
                  </a:lnTo>
                  <a:lnTo>
                    <a:pt x="3930" y="1063"/>
                  </a:lnTo>
                  <a:lnTo>
                    <a:pt x="3914" y="1046"/>
                  </a:lnTo>
                  <a:lnTo>
                    <a:pt x="3899" y="1029"/>
                  </a:lnTo>
                  <a:lnTo>
                    <a:pt x="3873" y="999"/>
                  </a:lnTo>
                  <a:lnTo>
                    <a:pt x="3849" y="971"/>
                  </a:lnTo>
                  <a:lnTo>
                    <a:pt x="3827" y="943"/>
                  </a:lnTo>
                  <a:lnTo>
                    <a:pt x="3806" y="915"/>
                  </a:lnTo>
                  <a:lnTo>
                    <a:pt x="3805" y="911"/>
                  </a:lnTo>
                  <a:lnTo>
                    <a:pt x="3804" y="908"/>
                  </a:lnTo>
                  <a:lnTo>
                    <a:pt x="3803" y="904"/>
                  </a:lnTo>
                  <a:lnTo>
                    <a:pt x="3803" y="901"/>
                  </a:lnTo>
                  <a:lnTo>
                    <a:pt x="3804" y="896"/>
                  </a:lnTo>
                  <a:lnTo>
                    <a:pt x="3806" y="893"/>
                  </a:lnTo>
                  <a:lnTo>
                    <a:pt x="3808" y="891"/>
                  </a:lnTo>
                  <a:lnTo>
                    <a:pt x="3812" y="888"/>
                  </a:lnTo>
                  <a:lnTo>
                    <a:pt x="3815" y="886"/>
                  </a:lnTo>
                  <a:lnTo>
                    <a:pt x="3819" y="885"/>
                  </a:lnTo>
                  <a:lnTo>
                    <a:pt x="3822" y="885"/>
                  </a:lnTo>
                  <a:lnTo>
                    <a:pt x="3826" y="885"/>
                  </a:lnTo>
                  <a:lnTo>
                    <a:pt x="3830" y="886"/>
                  </a:lnTo>
                  <a:lnTo>
                    <a:pt x="3834" y="887"/>
                  </a:lnTo>
                  <a:lnTo>
                    <a:pt x="3836" y="889"/>
                  </a:lnTo>
                  <a:lnTo>
                    <a:pt x="3839" y="893"/>
                  </a:lnTo>
                  <a:lnTo>
                    <a:pt x="3858" y="919"/>
                  </a:lnTo>
                  <a:lnTo>
                    <a:pt x="3878" y="946"/>
                  </a:lnTo>
                  <a:lnTo>
                    <a:pt x="3901" y="973"/>
                  </a:lnTo>
                  <a:lnTo>
                    <a:pt x="3924" y="999"/>
                  </a:lnTo>
                  <a:lnTo>
                    <a:pt x="3943" y="1018"/>
                  </a:lnTo>
                  <a:lnTo>
                    <a:pt x="3959" y="1036"/>
                  </a:lnTo>
                  <a:lnTo>
                    <a:pt x="3975" y="1053"/>
                  </a:lnTo>
                  <a:lnTo>
                    <a:pt x="3990" y="1071"/>
                  </a:lnTo>
                  <a:lnTo>
                    <a:pt x="3993" y="1074"/>
                  </a:lnTo>
                  <a:lnTo>
                    <a:pt x="3994" y="1077"/>
                  </a:lnTo>
                  <a:lnTo>
                    <a:pt x="3995" y="1081"/>
                  </a:lnTo>
                  <a:lnTo>
                    <a:pt x="3995" y="1084"/>
                  </a:lnTo>
                  <a:lnTo>
                    <a:pt x="3994" y="1089"/>
                  </a:lnTo>
                  <a:lnTo>
                    <a:pt x="3993" y="1092"/>
                  </a:lnTo>
                  <a:lnTo>
                    <a:pt x="3992" y="1096"/>
                  </a:lnTo>
                  <a:lnTo>
                    <a:pt x="3989" y="1098"/>
                  </a:lnTo>
                  <a:lnTo>
                    <a:pt x="3986" y="1100"/>
                  </a:lnTo>
                  <a:lnTo>
                    <a:pt x="3983" y="1103"/>
                  </a:lnTo>
                  <a:lnTo>
                    <a:pt x="3979" y="1103"/>
                  </a:lnTo>
                  <a:lnTo>
                    <a:pt x="3976" y="1104"/>
                  </a:lnTo>
                  <a:close/>
                  <a:moveTo>
                    <a:pt x="3199" y="1314"/>
                  </a:moveTo>
                  <a:lnTo>
                    <a:pt x="3194" y="1313"/>
                  </a:lnTo>
                  <a:lnTo>
                    <a:pt x="3156" y="1301"/>
                  </a:lnTo>
                  <a:lnTo>
                    <a:pt x="3117" y="1291"/>
                  </a:lnTo>
                  <a:lnTo>
                    <a:pt x="3078" y="1283"/>
                  </a:lnTo>
                  <a:lnTo>
                    <a:pt x="3039" y="1276"/>
                  </a:lnTo>
                  <a:lnTo>
                    <a:pt x="3020" y="1275"/>
                  </a:lnTo>
                  <a:lnTo>
                    <a:pt x="3003" y="1272"/>
                  </a:lnTo>
                  <a:lnTo>
                    <a:pt x="2985" y="1270"/>
                  </a:lnTo>
                  <a:lnTo>
                    <a:pt x="2966" y="1269"/>
                  </a:lnTo>
                  <a:lnTo>
                    <a:pt x="2963" y="1269"/>
                  </a:lnTo>
                  <a:lnTo>
                    <a:pt x="2960" y="1268"/>
                  </a:lnTo>
                  <a:lnTo>
                    <a:pt x="2956" y="1266"/>
                  </a:lnTo>
                  <a:lnTo>
                    <a:pt x="2954" y="1263"/>
                  </a:lnTo>
                  <a:lnTo>
                    <a:pt x="2952" y="1260"/>
                  </a:lnTo>
                  <a:lnTo>
                    <a:pt x="2949" y="1256"/>
                  </a:lnTo>
                  <a:lnTo>
                    <a:pt x="2949" y="1253"/>
                  </a:lnTo>
                  <a:lnTo>
                    <a:pt x="2948" y="1248"/>
                  </a:lnTo>
                  <a:lnTo>
                    <a:pt x="2949" y="1245"/>
                  </a:lnTo>
                  <a:lnTo>
                    <a:pt x="2950" y="1241"/>
                  </a:lnTo>
                  <a:lnTo>
                    <a:pt x="2953" y="1238"/>
                  </a:lnTo>
                  <a:lnTo>
                    <a:pt x="2955" y="1235"/>
                  </a:lnTo>
                  <a:lnTo>
                    <a:pt x="2958" y="1233"/>
                  </a:lnTo>
                  <a:lnTo>
                    <a:pt x="2962" y="1231"/>
                  </a:lnTo>
                  <a:lnTo>
                    <a:pt x="2965" y="1230"/>
                  </a:lnTo>
                  <a:lnTo>
                    <a:pt x="2970" y="1230"/>
                  </a:lnTo>
                  <a:lnTo>
                    <a:pt x="2988" y="1231"/>
                  </a:lnTo>
                  <a:lnTo>
                    <a:pt x="3007" y="1233"/>
                  </a:lnTo>
                  <a:lnTo>
                    <a:pt x="3025" y="1235"/>
                  </a:lnTo>
                  <a:lnTo>
                    <a:pt x="3043" y="1237"/>
                  </a:lnTo>
                  <a:lnTo>
                    <a:pt x="3085" y="1244"/>
                  </a:lnTo>
                  <a:lnTo>
                    <a:pt x="3126" y="1253"/>
                  </a:lnTo>
                  <a:lnTo>
                    <a:pt x="3166" y="1263"/>
                  </a:lnTo>
                  <a:lnTo>
                    <a:pt x="3206" y="1275"/>
                  </a:lnTo>
                  <a:lnTo>
                    <a:pt x="3210" y="1277"/>
                  </a:lnTo>
                  <a:lnTo>
                    <a:pt x="3213" y="1279"/>
                  </a:lnTo>
                  <a:lnTo>
                    <a:pt x="3215" y="1282"/>
                  </a:lnTo>
                  <a:lnTo>
                    <a:pt x="3218" y="1285"/>
                  </a:lnTo>
                  <a:lnTo>
                    <a:pt x="3219" y="1288"/>
                  </a:lnTo>
                  <a:lnTo>
                    <a:pt x="3219" y="1292"/>
                  </a:lnTo>
                  <a:lnTo>
                    <a:pt x="3219" y="1297"/>
                  </a:lnTo>
                  <a:lnTo>
                    <a:pt x="3219" y="1300"/>
                  </a:lnTo>
                  <a:lnTo>
                    <a:pt x="3215" y="1306"/>
                  </a:lnTo>
                  <a:lnTo>
                    <a:pt x="3211" y="1310"/>
                  </a:lnTo>
                  <a:lnTo>
                    <a:pt x="3205" y="1313"/>
                  </a:lnTo>
                  <a:lnTo>
                    <a:pt x="3199" y="1314"/>
                  </a:lnTo>
                  <a:close/>
                  <a:moveTo>
                    <a:pt x="2500" y="1318"/>
                  </a:moveTo>
                  <a:lnTo>
                    <a:pt x="2493" y="1317"/>
                  </a:lnTo>
                  <a:lnTo>
                    <a:pt x="2487" y="1314"/>
                  </a:lnTo>
                  <a:lnTo>
                    <a:pt x="2484" y="1309"/>
                  </a:lnTo>
                  <a:lnTo>
                    <a:pt x="2480" y="1303"/>
                  </a:lnTo>
                  <a:lnTo>
                    <a:pt x="2480" y="1300"/>
                  </a:lnTo>
                  <a:lnTo>
                    <a:pt x="2480" y="1295"/>
                  </a:lnTo>
                  <a:lnTo>
                    <a:pt x="2481" y="1292"/>
                  </a:lnTo>
                  <a:lnTo>
                    <a:pt x="2482" y="1288"/>
                  </a:lnTo>
                  <a:lnTo>
                    <a:pt x="2485" y="1285"/>
                  </a:lnTo>
                  <a:lnTo>
                    <a:pt x="2488" y="1283"/>
                  </a:lnTo>
                  <a:lnTo>
                    <a:pt x="2492" y="1280"/>
                  </a:lnTo>
                  <a:lnTo>
                    <a:pt x="2495" y="1279"/>
                  </a:lnTo>
                  <a:lnTo>
                    <a:pt x="2508" y="1277"/>
                  </a:lnTo>
                  <a:lnTo>
                    <a:pt x="2537" y="1270"/>
                  </a:lnTo>
                  <a:lnTo>
                    <a:pt x="2567" y="1264"/>
                  </a:lnTo>
                  <a:lnTo>
                    <a:pt x="2596" y="1259"/>
                  </a:lnTo>
                  <a:lnTo>
                    <a:pt x="2623" y="1253"/>
                  </a:lnTo>
                  <a:lnTo>
                    <a:pt x="2651" y="1248"/>
                  </a:lnTo>
                  <a:lnTo>
                    <a:pt x="2679" y="1244"/>
                  </a:lnTo>
                  <a:lnTo>
                    <a:pt x="2704" y="1240"/>
                  </a:lnTo>
                  <a:lnTo>
                    <a:pt x="2730" y="1237"/>
                  </a:lnTo>
                  <a:lnTo>
                    <a:pt x="2734" y="1237"/>
                  </a:lnTo>
                  <a:lnTo>
                    <a:pt x="2738" y="1238"/>
                  </a:lnTo>
                  <a:lnTo>
                    <a:pt x="2742" y="1239"/>
                  </a:lnTo>
                  <a:lnTo>
                    <a:pt x="2744" y="1241"/>
                  </a:lnTo>
                  <a:lnTo>
                    <a:pt x="2747" y="1244"/>
                  </a:lnTo>
                  <a:lnTo>
                    <a:pt x="2750" y="1247"/>
                  </a:lnTo>
                  <a:lnTo>
                    <a:pt x="2751" y="1251"/>
                  </a:lnTo>
                  <a:lnTo>
                    <a:pt x="2752" y="1255"/>
                  </a:lnTo>
                  <a:lnTo>
                    <a:pt x="2752" y="1259"/>
                  </a:lnTo>
                  <a:lnTo>
                    <a:pt x="2751" y="1262"/>
                  </a:lnTo>
                  <a:lnTo>
                    <a:pt x="2750" y="1266"/>
                  </a:lnTo>
                  <a:lnTo>
                    <a:pt x="2747" y="1269"/>
                  </a:lnTo>
                  <a:lnTo>
                    <a:pt x="2745" y="1272"/>
                  </a:lnTo>
                  <a:lnTo>
                    <a:pt x="2742" y="1274"/>
                  </a:lnTo>
                  <a:lnTo>
                    <a:pt x="2738" y="1276"/>
                  </a:lnTo>
                  <a:lnTo>
                    <a:pt x="2735" y="1277"/>
                  </a:lnTo>
                  <a:lnTo>
                    <a:pt x="2709" y="1279"/>
                  </a:lnTo>
                  <a:lnTo>
                    <a:pt x="2683" y="1283"/>
                  </a:lnTo>
                  <a:lnTo>
                    <a:pt x="2658" y="1287"/>
                  </a:lnTo>
                  <a:lnTo>
                    <a:pt x="2630" y="1292"/>
                  </a:lnTo>
                  <a:lnTo>
                    <a:pt x="2603" y="1297"/>
                  </a:lnTo>
                  <a:lnTo>
                    <a:pt x="2574" y="1302"/>
                  </a:lnTo>
                  <a:lnTo>
                    <a:pt x="2545" y="1309"/>
                  </a:lnTo>
                  <a:lnTo>
                    <a:pt x="2516" y="1315"/>
                  </a:lnTo>
                  <a:lnTo>
                    <a:pt x="2504" y="1318"/>
                  </a:lnTo>
                  <a:lnTo>
                    <a:pt x="2500" y="1318"/>
                  </a:lnTo>
                  <a:close/>
                  <a:moveTo>
                    <a:pt x="4224" y="1501"/>
                  </a:moveTo>
                  <a:lnTo>
                    <a:pt x="4217" y="1500"/>
                  </a:lnTo>
                  <a:lnTo>
                    <a:pt x="4211" y="1497"/>
                  </a:lnTo>
                  <a:lnTo>
                    <a:pt x="4208" y="1493"/>
                  </a:lnTo>
                  <a:lnTo>
                    <a:pt x="4204" y="1487"/>
                  </a:lnTo>
                  <a:lnTo>
                    <a:pt x="4196" y="1461"/>
                  </a:lnTo>
                  <a:lnTo>
                    <a:pt x="4187" y="1434"/>
                  </a:lnTo>
                  <a:lnTo>
                    <a:pt x="4177" y="1409"/>
                  </a:lnTo>
                  <a:lnTo>
                    <a:pt x="4165" y="1383"/>
                  </a:lnTo>
                  <a:lnTo>
                    <a:pt x="4153" y="1357"/>
                  </a:lnTo>
                  <a:lnTo>
                    <a:pt x="4139" y="1331"/>
                  </a:lnTo>
                  <a:lnTo>
                    <a:pt x="4123" y="1306"/>
                  </a:lnTo>
                  <a:lnTo>
                    <a:pt x="4107" y="1279"/>
                  </a:lnTo>
                  <a:lnTo>
                    <a:pt x="4104" y="1276"/>
                  </a:lnTo>
                  <a:lnTo>
                    <a:pt x="4103" y="1272"/>
                  </a:lnTo>
                  <a:lnTo>
                    <a:pt x="4103" y="1268"/>
                  </a:lnTo>
                  <a:lnTo>
                    <a:pt x="4103" y="1264"/>
                  </a:lnTo>
                  <a:lnTo>
                    <a:pt x="4104" y="1261"/>
                  </a:lnTo>
                  <a:lnTo>
                    <a:pt x="4107" y="1258"/>
                  </a:lnTo>
                  <a:lnTo>
                    <a:pt x="4109" y="1254"/>
                  </a:lnTo>
                  <a:lnTo>
                    <a:pt x="4112" y="1252"/>
                  </a:lnTo>
                  <a:lnTo>
                    <a:pt x="4116" y="1251"/>
                  </a:lnTo>
                  <a:lnTo>
                    <a:pt x="4119" y="1249"/>
                  </a:lnTo>
                  <a:lnTo>
                    <a:pt x="4123" y="1248"/>
                  </a:lnTo>
                  <a:lnTo>
                    <a:pt x="4127" y="1249"/>
                  </a:lnTo>
                  <a:lnTo>
                    <a:pt x="4131" y="1251"/>
                  </a:lnTo>
                  <a:lnTo>
                    <a:pt x="4134" y="1252"/>
                  </a:lnTo>
                  <a:lnTo>
                    <a:pt x="4137" y="1254"/>
                  </a:lnTo>
                  <a:lnTo>
                    <a:pt x="4139" y="1258"/>
                  </a:lnTo>
                  <a:lnTo>
                    <a:pt x="4157" y="1285"/>
                  </a:lnTo>
                  <a:lnTo>
                    <a:pt x="4173" y="1313"/>
                  </a:lnTo>
                  <a:lnTo>
                    <a:pt x="4188" y="1339"/>
                  </a:lnTo>
                  <a:lnTo>
                    <a:pt x="4201" y="1366"/>
                  </a:lnTo>
                  <a:lnTo>
                    <a:pt x="4213" y="1394"/>
                  </a:lnTo>
                  <a:lnTo>
                    <a:pt x="4225" y="1420"/>
                  </a:lnTo>
                  <a:lnTo>
                    <a:pt x="4234" y="1448"/>
                  </a:lnTo>
                  <a:lnTo>
                    <a:pt x="4242" y="1475"/>
                  </a:lnTo>
                  <a:lnTo>
                    <a:pt x="4243" y="1480"/>
                  </a:lnTo>
                  <a:lnTo>
                    <a:pt x="4243" y="1483"/>
                  </a:lnTo>
                  <a:lnTo>
                    <a:pt x="4242" y="1487"/>
                  </a:lnTo>
                  <a:lnTo>
                    <a:pt x="4241" y="1490"/>
                  </a:lnTo>
                  <a:lnTo>
                    <a:pt x="4239" y="1494"/>
                  </a:lnTo>
                  <a:lnTo>
                    <a:pt x="4235" y="1496"/>
                  </a:lnTo>
                  <a:lnTo>
                    <a:pt x="4233" y="1498"/>
                  </a:lnTo>
                  <a:lnTo>
                    <a:pt x="4228" y="1501"/>
                  </a:lnTo>
                  <a:lnTo>
                    <a:pt x="4224" y="1501"/>
                  </a:lnTo>
                  <a:close/>
                  <a:moveTo>
                    <a:pt x="2092" y="1547"/>
                  </a:moveTo>
                  <a:lnTo>
                    <a:pt x="2089" y="1547"/>
                  </a:lnTo>
                  <a:lnTo>
                    <a:pt x="2085" y="1545"/>
                  </a:lnTo>
                  <a:lnTo>
                    <a:pt x="2082" y="1543"/>
                  </a:lnTo>
                  <a:lnTo>
                    <a:pt x="2079" y="1541"/>
                  </a:lnTo>
                  <a:lnTo>
                    <a:pt x="2076" y="1537"/>
                  </a:lnTo>
                  <a:lnTo>
                    <a:pt x="2074" y="1534"/>
                  </a:lnTo>
                  <a:lnTo>
                    <a:pt x="2073" y="1531"/>
                  </a:lnTo>
                  <a:lnTo>
                    <a:pt x="2073" y="1527"/>
                  </a:lnTo>
                  <a:lnTo>
                    <a:pt x="2073" y="1524"/>
                  </a:lnTo>
                  <a:lnTo>
                    <a:pt x="2074" y="1519"/>
                  </a:lnTo>
                  <a:lnTo>
                    <a:pt x="2076" y="1516"/>
                  </a:lnTo>
                  <a:lnTo>
                    <a:pt x="2079" y="1513"/>
                  </a:lnTo>
                  <a:lnTo>
                    <a:pt x="2102" y="1492"/>
                  </a:lnTo>
                  <a:lnTo>
                    <a:pt x="2124" y="1471"/>
                  </a:lnTo>
                  <a:lnTo>
                    <a:pt x="2147" y="1451"/>
                  </a:lnTo>
                  <a:lnTo>
                    <a:pt x="2171" y="1432"/>
                  </a:lnTo>
                  <a:lnTo>
                    <a:pt x="2196" y="1415"/>
                  </a:lnTo>
                  <a:lnTo>
                    <a:pt x="2220" y="1397"/>
                  </a:lnTo>
                  <a:lnTo>
                    <a:pt x="2245" y="1383"/>
                  </a:lnTo>
                  <a:lnTo>
                    <a:pt x="2270" y="1368"/>
                  </a:lnTo>
                  <a:lnTo>
                    <a:pt x="2274" y="1365"/>
                  </a:lnTo>
                  <a:lnTo>
                    <a:pt x="2278" y="1364"/>
                  </a:lnTo>
                  <a:lnTo>
                    <a:pt x="2282" y="1364"/>
                  </a:lnTo>
                  <a:lnTo>
                    <a:pt x="2285" y="1365"/>
                  </a:lnTo>
                  <a:lnTo>
                    <a:pt x="2288" y="1366"/>
                  </a:lnTo>
                  <a:lnTo>
                    <a:pt x="2292" y="1369"/>
                  </a:lnTo>
                  <a:lnTo>
                    <a:pt x="2295" y="1371"/>
                  </a:lnTo>
                  <a:lnTo>
                    <a:pt x="2298" y="1375"/>
                  </a:lnTo>
                  <a:lnTo>
                    <a:pt x="2299" y="1378"/>
                  </a:lnTo>
                  <a:lnTo>
                    <a:pt x="2300" y="1383"/>
                  </a:lnTo>
                  <a:lnTo>
                    <a:pt x="2300" y="1386"/>
                  </a:lnTo>
                  <a:lnTo>
                    <a:pt x="2299" y="1389"/>
                  </a:lnTo>
                  <a:lnTo>
                    <a:pt x="2298" y="1393"/>
                  </a:lnTo>
                  <a:lnTo>
                    <a:pt x="2295" y="1396"/>
                  </a:lnTo>
                  <a:lnTo>
                    <a:pt x="2293" y="1399"/>
                  </a:lnTo>
                  <a:lnTo>
                    <a:pt x="2290" y="1401"/>
                  </a:lnTo>
                  <a:lnTo>
                    <a:pt x="2266" y="1416"/>
                  </a:lnTo>
                  <a:lnTo>
                    <a:pt x="2241" y="1431"/>
                  </a:lnTo>
                  <a:lnTo>
                    <a:pt x="2219" y="1447"/>
                  </a:lnTo>
                  <a:lnTo>
                    <a:pt x="2196" y="1464"/>
                  </a:lnTo>
                  <a:lnTo>
                    <a:pt x="2173" y="1481"/>
                  </a:lnTo>
                  <a:lnTo>
                    <a:pt x="2150" y="1501"/>
                  </a:lnTo>
                  <a:lnTo>
                    <a:pt x="2128" y="1520"/>
                  </a:lnTo>
                  <a:lnTo>
                    <a:pt x="2106" y="1541"/>
                  </a:lnTo>
                  <a:lnTo>
                    <a:pt x="2104" y="1543"/>
                  </a:lnTo>
                  <a:lnTo>
                    <a:pt x="2100" y="1545"/>
                  </a:lnTo>
                  <a:lnTo>
                    <a:pt x="2097" y="1547"/>
                  </a:lnTo>
                  <a:lnTo>
                    <a:pt x="2092" y="1547"/>
                  </a:lnTo>
                  <a:close/>
                  <a:moveTo>
                    <a:pt x="3596" y="1565"/>
                  </a:moveTo>
                  <a:lnTo>
                    <a:pt x="3592" y="1565"/>
                  </a:lnTo>
                  <a:lnTo>
                    <a:pt x="3588" y="1564"/>
                  </a:lnTo>
                  <a:lnTo>
                    <a:pt x="3586" y="1563"/>
                  </a:lnTo>
                  <a:lnTo>
                    <a:pt x="3582" y="1560"/>
                  </a:lnTo>
                  <a:lnTo>
                    <a:pt x="3558" y="1539"/>
                  </a:lnTo>
                  <a:lnTo>
                    <a:pt x="3535" y="1518"/>
                  </a:lnTo>
                  <a:lnTo>
                    <a:pt x="3512" y="1498"/>
                  </a:lnTo>
                  <a:lnTo>
                    <a:pt x="3490" y="1480"/>
                  </a:lnTo>
                  <a:lnTo>
                    <a:pt x="3467" y="1463"/>
                  </a:lnTo>
                  <a:lnTo>
                    <a:pt x="3445" y="1446"/>
                  </a:lnTo>
                  <a:lnTo>
                    <a:pt x="3422" y="1430"/>
                  </a:lnTo>
                  <a:lnTo>
                    <a:pt x="3400" y="1415"/>
                  </a:lnTo>
                  <a:lnTo>
                    <a:pt x="3397" y="1412"/>
                  </a:lnTo>
                  <a:lnTo>
                    <a:pt x="3394" y="1410"/>
                  </a:lnTo>
                  <a:lnTo>
                    <a:pt x="3393" y="1407"/>
                  </a:lnTo>
                  <a:lnTo>
                    <a:pt x="3392" y="1402"/>
                  </a:lnTo>
                  <a:lnTo>
                    <a:pt x="3391" y="1399"/>
                  </a:lnTo>
                  <a:lnTo>
                    <a:pt x="3391" y="1395"/>
                  </a:lnTo>
                  <a:lnTo>
                    <a:pt x="3392" y="1392"/>
                  </a:lnTo>
                  <a:lnTo>
                    <a:pt x="3394" y="1388"/>
                  </a:lnTo>
                  <a:lnTo>
                    <a:pt x="3397" y="1385"/>
                  </a:lnTo>
                  <a:lnTo>
                    <a:pt x="3400" y="1383"/>
                  </a:lnTo>
                  <a:lnTo>
                    <a:pt x="3404" y="1380"/>
                  </a:lnTo>
                  <a:lnTo>
                    <a:pt x="3407" y="1379"/>
                  </a:lnTo>
                  <a:lnTo>
                    <a:pt x="3410" y="1379"/>
                  </a:lnTo>
                  <a:lnTo>
                    <a:pt x="3414" y="1379"/>
                  </a:lnTo>
                  <a:lnTo>
                    <a:pt x="3418" y="1380"/>
                  </a:lnTo>
                  <a:lnTo>
                    <a:pt x="3422" y="1383"/>
                  </a:lnTo>
                  <a:lnTo>
                    <a:pt x="3445" y="1397"/>
                  </a:lnTo>
                  <a:lnTo>
                    <a:pt x="3468" y="1414"/>
                  </a:lnTo>
                  <a:lnTo>
                    <a:pt x="3491" y="1431"/>
                  </a:lnTo>
                  <a:lnTo>
                    <a:pt x="3514" y="1449"/>
                  </a:lnTo>
                  <a:lnTo>
                    <a:pt x="3538" y="1469"/>
                  </a:lnTo>
                  <a:lnTo>
                    <a:pt x="3561" y="1488"/>
                  </a:lnTo>
                  <a:lnTo>
                    <a:pt x="3585" y="1509"/>
                  </a:lnTo>
                  <a:lnTo>
                    <a:pt x="3609" y="1531"/>
                  </a:lnTo>
                  <a:lnTo>
                    <a:pt x="3612" y="1534"/>
                  </a:lnTo>
                  <a:lnTo>
                    <a:pt x="3613" y="1537"/>
                  </a:lnTo>
                  <a:lnTo>
                    <a:pt x="3615" y="1541"/>
                  </a:lnTo>
                  <a:lnTo>
                    <a:pt x="3616" y="1544"/>
                  </a:lnTo>
                  <a:lnTo>
                    <a:pt x="3616" y="1549"/>
                  </a:lnTo>
                  <a:lnTo>
                    <a:pt x="3615" y="1552"/>
                  </a:lnTo>
                  <a:lnTo>
                    <a:pt x="3612" y="1556"/>
                  </a:lnTo>
                  <a:lnTo>
                    <a:pt x="3610" y="1559"/>
                  </a:lnTo>
                  <a:lnTo>
                    <a:pt x="3607" y="1561"/>
                  </a:lnTo>
                  <a:lnTo>
                    <a:pt x="3603" y="1564"/>
                  </a:lnTo>
                  <a:lnTo>
                    <a:pt x="3600" y="1565"/>
                  </a:lnTo>
                  <a:lnTo>
                    <a:pt x="3596" y="1565"/>
                  </a:lnTo>
                  <a:close/>
                  <a:moveTo>
                    <a:pt x="6233" y="1734"/>
                  </a:moveTo>
                  <a:lnTo>
                    <a:pt x="6227" y="1732"/>
                  </a:lnTo>
                  <a:lnTo>
                    <a:pt x="6222" y="1730"/>
                  </a:lnTo>
                  <a:lnTo>
                    <a:pt x="6217" y="1725"/>
                  </a:lnTo>
                  <a:lnTo>
                    <a:pt x="6214" y="1720"/>
                  </a:lnTo>
                  <a:lnTo>
                    <a:pt x="6213" y="1716"/>
                  </a:lnTo>
                  <a:lnTo>
                    <a:pt x="6213" y="1712"/>
                  </a:lnTo>
                  <a:lnTo>
                    <a:pt x="6214" y="1708"/>
                  </a:lnTo>
                  <a:lnTo>
                    <a:pt x="6215" y="1705"/>
                  </a:lnTo>
                  <a:lnTo>
                    <a:pt x="6217" y="1701"/>
                  </a:lnTo>
                  <a:lnTo>
                    <a:pt x="6220" y="1699"/>
                  </a:lnTo>
                  <a:lnTo>
                    <a:pt x="6223" y="1697"/>
                  </a:lnTo>
                  <a:lnTo>
                    <a:pt x="6227" y="1695"/>
                  </a:lnTo>
                  <a:lnTo>
                    <a:pt x="6263" y="1683"/>
                  </a:lnTo>
                  <a:lnTo>
                    <a:pt x="6300" y="1670"/>
                  </a:lnTo>
                  <a:lnTo>
                    <a:pt x="6337" y="1659"/>
                  </a:lnTo>
                  <a:lnTo>
                    <a:pt x="6372" y="1646"/>
                  </a:lnTo>
                  <a:lnTo>
                    <a:pt x="6451" y="1620"/>
                  </a:lnTo>
                  <a:lnTo>
                    <a:pt x="6455" y="1619"/>
                  </a:lnTo>
                  <a:lnTo>
                    <a:pt x="6459" y="1619"/>
                  </a:lnTo>
                  <a:lnTo>
                    <a:pt x="6463" y="1620"/>
                  </a:lnTo>
                  <a:lnTo>
                    <a:pt x="6466" y="1621"/>
                  </a:lnTo>
                  <a:lnTo>
                    <a:pt x="6470" y="1623"/>
                  </a:lnTo>
                  <a:lnTo>
                    <a:pt x="6472" y="1626"/>
                  </a:lnTo>
                  <a:lnTo>
                    <a:pt x="6474" y="1629"/>
                  </a:lnTo>
                  <a:lnTo>
                    <a:pt x="6476" y="1633"/>
                  </a:lnTo>
                  <a:lnTo>
                    <a:pt x="6477" y="1637"/>
                  </a:lnTo>
                  <a:lnTo>
                    <a:pt x="6477" y="1641"/>
                  </a:lnTo>
                  <a:lnTo>
                    <a:pt x="6477" y="1644"/>
                  </a:lnTo>
                  <a:lnTo>
                    <a:pt x="6474" y="1647"/>
                  </a:lnTo>
                  <a:lnTo>
                    <a:pt x="6473" y="1651"/>
                  </a:lnTo>
                  <a:lnTo>
                    <a:pt x="6470" y="1653"/>
                  </a:lnTo>
                  <a:lnTo>
                    <a:pt x="6467" y="1656"/>
                  </a:lnTo>
                  <a:lnTo>
                    <a:pt x="6463" y="1658"/>
                  </a:lnTo>
                  <a:lnTo>
                    <a:pt x="6385" y="1683"/>
                  </a:lnTo>
                  <a:lnTo>
                    <a:pt x="6349" y="1696"/>
                  </a:lnTo>
                  <a:lnTo>
                    <a:pt x="6313" y="1708"/>
                  </a:lnTo>
                  <a:lnTo>
                    <a:pt x="6276" y="1720"/>
                  </a:lnTo>
                  <a:lnTo>
                    <a:pt x="6239" y="1732"/>
                  </a:lnTo>
                  <a:lnTo>
                    <a:pt x="6233" y="1734"/>
                  </a:lnTo>
                  <a:close/>
                  <a:moveTo>
                    <a:pt x="3960" y="1865"/>
                  </a:moveTo>
                  <a:lnTo>
                    <a:pt x="3950" y="1862"/>
                  </a:lnTo>
                  <a:lnTo>
                    <a:pt x="3924" y="1845"/>
                  </a:lnTo>
                  <a:lnTo>
                    <a:pt x="3900" y="1828"/>
                  </a:lnTo>
                  <a:lnTo>
                    <a:pt x="3875" y="1810"/>
                  </a:lnTo>
                  <a:lnTo>
                    <a:pt x="3851" y="1792"/>
                  </a:lnTo>
                  <a:lnTo>
                    <a:pt x="3828" y="1775"/>
                  </a:lnTo>
                  <a:lnTo>
                    <a:pt x="3804" y="1756"/>
                  </a:lnTo>
                  <a:lnTo>
                    <a:pt x="3781" y="1738"/>
                  </a:lnTo>
                  <a:lnTo>
                    <a:pt x="3758" y="1720"/>
                  </a:lnTo>
                  <a:lnTo>
                    <a:pt x="3756" y="1716"/>
                  </a:lnTo>
                  <a:lnTo>
                    <a:pt x="3753" y="1713"/>
                  </a:lnTo>
                  <a:lnTo>
                    <a:pt x="3752" y="1709"/>
                  </a:lnTo>
                  <a:lnTo>
                    <a:pt x="3751" y="1706"/>
                  </a:lnTo>
                  <a:lnTo>
                    <a:pt x="3751" y="1703"/>
                  </a:lnTo>
                  <a:lnTo>
                    <a:pt x="3752" y="1699"/>
                  </a:lnTo>
                  <a:lnTo>
                    <a:pt x="3753" y="1695"/>
                  </a:lnTo>
                  <a:lnTo>
                    <a:pt x="3756" y="1692"/>
                  </a:lnTo>
                  <a:lnTo>
                    <a:pt x="3758" y="1689"/>
                  </a:lnTo>
                  <a:lnTo>
                    <a:pt x="3761" y="1686"/>
                  </a:lnTo>
                  <a:lnTo>
                    <a:pt x="3765" y="1685"/>
                  </a:lnTo>
                  <a:lnTo>
                    <a:pt x="3769" y="1684"/>
                  </a:lnTo>
                  <a:lnTo>
                    <a:pt x="3773" y="1684"/>
                  </a:lnTo>
                  <a:lnTo>
                    <a:pt x="3776" y="1685"/>
                  </a:lnTo>
                  <a:lnTo>
                    <a:pt x="3780" y="1686"/>
                  </a:lnTo>
                  <a:lnTo>
                    <a:pt x="3783" y="1689"/>
                  </a:lnTo>
                  <a:lnTo>
                    <a:pt x="3806" y="1707"/>
                  </a:lnTo>
                  <a:lnTo>
                    <a:pt x="3828" y="1725"/>
                  </a:lnTo>
                  <a:lnTo>
                    <a:pt x="3852" y="1743"/>
                  </a:lnTo>
                  <a:lnTo>
                    <a:pt x="3875" y="1761"/>
                  </a:lnTo>
                  <a:lnTo>
                    <a:pt x="3899" y="1778"/>
                  </a:lnTo>
                  <a:lnTo>
                    <a:pt x="3923" y="1795"/>
                  </a:lnTo>
                  <a:lnTo>
                    <a:pt x="3947" y="1813"/>
                  </a:lnTo>
                  <a:lnTo>
                    <a:pt x="3971" y="1829"/>
                  </a:lnTo>
                  <a:lnTo>
                    <a:pt x="3975" y="1831"/>
                  </a:lnTo>
                  <a:lnTo>
                    <a:pt x="3977" y="1834"/>
                  </a:lnTo>
                  <a:lnTo>
                    <a:pt x="3978" y="1838"/>
                  </a:lnTo>
                  <a:lnTo>
                    <a:pt x="3979" y="1841"/>
                  </a:lnTo>
                  <a:lnTo>
                    <a:pt x="3981" y="1845"/>
                  </a:lnTo>
                  <a:lnTo>
                    <a:pt x="3979" y="1849"/>
                  </a:lnTo>
                  <a:lnTo>
                    <a:pt x="3978" y="1853"/>
                  </a:lnTo>
                  <a:lnTo>
                    <a:pt x="3977" y="1856"/>
                  </a:lnTo>
                  <a:lnTo>
                    <a:pt x="3974" y="1860"/>
                  </a:lnTo>
                  <a:lnTo>
                    <a:pt x="3969" y="1863"/>
                  </a:lnTo>
                  <a:lnTo>
                    <a:pt x="3966" y="1864"/>
                  </a:lnTo>
                  <a:lnTo>
                    <a:pt x="3960" y="1865"/>
                  </a:lnTo>
                  <a:close/>
                  <a:moveTo>
                    <a:pt x="5786" y="1888"/>
                  </a:moveTo>
                  <a:lnTo>
                    <a:pt x="5780" y="1887"/>
                  </a:lnTo>
                  <a:lnTo>
                    <a:pt x="5776" y="1885"/>
                  </a:lnTo>
                  <a:lnTo>
                    <a:pt x="5771" y="1881"/>
                  </a:lnTo>
                  <a:lnTo>
                    <a:pt x="5768" y="1876"/>
                  </a:lnTo>
                  <a:lnTo>
                    <a:pt x="5767" y="1872"/>
                  </a:lnTo>
                  <a:lnTo>
                    <a:pt x="5767" y="1868"/>
                  </a:lnTo>
                  <a:lnTo>
                    <a:pt x="5768" y="1864"/>
                  </a:lnTo>
                  <a:lnTo>
                    <a:pt x="5769" y="1861"/>
                  </a:lnTo>
                  <a:lnTo>
                    <a:pt x="5770" y="1857"/>
                  </a:lnTo>
                  <a:lnTo>
                    <a:pt x="5772" y="1855"/>
                  </a:lnTo>
                  <a:lnTo>
                    <a:pt x="5776" y="1852"/>
                  </a:lnTo>
                  <a:lnTo>
                    <a:pt x="5779" y="1851"/>
                  </a:lnTo>
                  <a:lnTo>
                    <a:pt x="5804" y="1841"/>
                  </a:lnTo>
                  <a:lnTo>
                    <a:pt x="5831" y="1831"/>
                  </a:lnTo>
                  <a:lnTo>
                    <a:pt x="5857" y="1822"/>
                  </a:lnTo>
                  <a:lnTo>
                    <a:pt x="5885" y="1812"/>
                  </a:lnTo>
                  <a:lnTo>
                    <a:pt x="5912" y="1801"/>
                  </a:lnTo>
                  <a:lnTo>
                    <a:pt x="5942" y="1791"/>
                  </a:lnTo>
                  <a:lnTo>
                    <a:pt x="5972" y="1781"/>
                  </a:lnTo>
                  <a:lnTo>
                    <a:pt x="6003" y="1770"/>
                  </a:lnTo>
                  <a:lnTo>
                    <a:pt x="6006" y="1769"/>
                  </a:lnTo>
                  <a:lnTo>
                    <a:pt x="6010" y="1769"/>
                  </a:lnTo>
                  <a:lnTo>
                    <a:pt x="6014" y="1770"/>
                  </a:lnTo>
                  <a:lnTo>
                    <a:pt x="6018" y="1771"/>
                  </a:lnTo>
                  <a:lnTo>
                    <a:pt x="6021" y="1774"/>
                  </a:lnTo>
                  <a:lnTo>
                    <a:pt x="6024" y="1776"/>
                  </a:lnTo>
                  <a:lnTo>
                    <a:pt x="6026" y="1779"/>
                  </a:lnTo>
                  <a:lnTo>
                    <a:pt x="6028" y="1783"/>
                  </a:lnTo>
                  <a:lnTo>
                    <a:pt x="6028" y="1786"/>
                  </a:lnTo>
                  <a:lnTo>
                    <a:pt x="6028" y="1790"/>
                  </a:lnTo>
                  <a:lnTo>
                    <a:pt x="6028" y="1794"/>
                  </a:lnTo>
                  <a:lnTo>
                    <a:pt x="6027" y="1798"/>
                  </a:lnTo>
                  <a:lnTo>
                    <a:pt x="6025" y="1801"/>
                  </a:lnTo>
                  <a:lnTo>
                    <a:pt x="6022" y="1803"/>
                  </a:lnTo>
                  <a:lnTo>
                    <a:pt x="6019" y="1806"/>
                  </a:lnTo>
                  <a:lnTo>
                    <a:pt x="6016" y="1807"/>
                  </a:lnTo>
                  <a:lnTo>
                    <a:pt x="5985" y="1818"/>
                  </a:lnTo>
                  <a:lnTo>
                    <a:pt x="5955" y="1829"/>
                  </a:lnTo>
                  <a:lnTo>
                    <a:pt x="5926" y="1839"/>
                  </a:lnTo>
                  <a:lnTo>
                    <a:pt x="5897" y="1848"/>
                  </a:lnTo>
                  <a:lnTo>
                    <a:pt x="5871" y="1859"/>
                  </a:lnTo>
                  <a:lnTo>
                    <a:pt x="5845" y="1869"/>
                  </a:lnTo>
                  <a:lnTo>
                    <a:pt x="5818" y="1878"/>
                  </a:lnTo>
                  <a:lnTo>
                    <a:pt x="5793" y="1887"/>
                  </a:lnTo>
                  <a:lnTo>
                    <a:pt x="5786" y="1888"/>
                  </a:lnTo>
                  <a:close/>
                  <a:moveTo>
                    <a:pt x="1825" y="1934"/>
                  </a:moveTo>
                  <a:lnTo>
                    <a:pt x="1817" y="1932"/>
                  </a:lnTo>
                  <a:lnTo>
                    <a:pt x="1814" y="1930"/>
                  </a:lnTo>
                  <a:lnTo>
                    <a:pt x="1810" y="1927"/>
                  </a:lnTo>
                  <a:lnTo>
                    <a:pt x="1808" y="1924"/>
                  </a:lnTo>
                  <a:lnTo>
                    <a:pt x="1807" y="1920"/>
                  </a:lnTo>
                  <a:lnTo>
                    <a:pt x="1806" y="1917"/>
                  </a:lnTo>
                  <a:lnTo>
                    <a:pt x="1806" y="1914"/>
                  </a:lnTo>
                  <a:lnTo>
                    <a:pt x="1806" y="1909"/>
                  </a:lnTo>
                  <a:lnTo>
                    <a:pt x="1808" y="1906"/>
                  </a:lnTo>
                  <a:lnTo>
                    <a:pt x="1823" y="1872"/>
                  </a:lnTo>
                  <a:lnTo>
                    <a:pt x="1840" y="1840"/>
                  </a:lnTo>
                  <a:lnTo>
                    <a:pt x="1858" y="1807"/>
                  </a:lnTo>
                  <a:lnTo>
                    <a:pt x="1877" y="1775"/>
                  </a:lnTo>
                  <a:lnTo>
                    <a:pt x="1889" y="1755"/>
                  </a:lnTo>
                  <a:lnTo>
                    <a:pt x="1901" y="1736"/>
                  </a:lnTo>
                  <a:lnTo>
                    <a:pt x="1913" y="1717"/>
                  </a:lnTo>
                  <a:lnTo>
                    <a:pt x="1926" y="1698"/>
                  </a:lnTo>
                  <a:lnTo>
                    <a:pt x="1929" y="1695"/>
                  </a:lnTo>
                  <a:lnTo>
                    <a:pt x="1932" y="1692"/>
                  </a:lnTo>
                  <a:lnTo>
                    <a:pt x="1935" y="1691"/>
                  </a:lnTo>
                  <a:lnTo>
                    <a:pt x="1939" y="1690"/>
                  </a:lnTo>
                  <a:lnTo>
                    <a:pt x="1943" y="1690"/>
                  </a:lnTo>
                  <a:lnTo>
                    <a:pt x="1947" y="1690"/>
                  </a:lnTo>
                  <a:lnTo>
                    <a:pt x="1950" y="1691"/>
                  </a:lnTo>
                  <a:lnTo>
                    <a:pt x="1954" y="1693"/>
                  </a:lnTo>
                  <a:lnTo>
                    <a:pt x="1957" y="1696"/>
                  </a:lnTo>
                  <a:lnTo>
                    <a:pt x="1959" y="1699"/>
                  </a:lnTo>
                  <a:lnTo>
                    <a:pt x="1962" y="1701"/>
                  </a:lnTo>
                  <a:lnTo>
                    <a:pt x="1962" y="1706"/>
                  </a:lnTo>
                  <a:lnTo>
                    <a:pt x="1963" y="1709"/>
                  </a:lnTo>
                  <a:lnTo>
                    <a:pt x="1962" y="1713"/>
                  </a:lnTo>
                  <a:lnTo>
                    <a:pt x="1960" y="1716"/>
                  </a:lnTo>
                  <a:lnTo>
                    <a:pt x="1959" y="1720"/>
                  </a:lnTo>
                  <a:lnTo>
                    <a:pt x="1947" y="1739"/>
                  </a:lnTo>
                  <a:lnTo>
                    <a:pt x="1934" y="1758"/>
                  </a:lnTo>
                  <a:lnTo>
                    <a:pt x="1923" y="1776"/>
                  </a:lnTo>
                  <a:lnTo>
                    <a:pt x="1911" y="1795"/>
                  </a:lnTo>
                  <a:lnTo>
                    <a:pt x="1893" y="1826"/>
                  </a:lnTo>
                  <a:lnTo>
                    <a:pt x="1876" y="1859"/>
                  </a:lnTo>
                  <a:lnTo>
                    <a:pt x="1858" y="1891"/>
                  </a:lnTo>
                  <a:lnTo>
                    <a:pt x="1843" y="1923"/>
                  </a:lnTo>
                  <a:lnTo>
                    <a:pt x="1840" y="1927"/>
                  </a:lnTo>
                  <a:lnTo>
                    <a:pt x="1835" y="1931"/>
                  </a:lnTo>
                  <a:lnTo>
                    <a:pt x="1831" y="1933"/>
                  </a:lnTo>
                  <a:lnTo>
                    <a:pt x="1825" y="1934"/>
                  </a:lnTo>
                  <a:close/>
                  <a:moveTo>
                    <a:pt x="4177" y="1934"/>
                  </a:moveTo>
                  <a:lnTo>
                    <a:pt x="4171" y="1933"/>
                  </a:lnTo>
                  <a:lnTo>
                    <a:pt x="4165" y="1931"/>
                  </a:lnTo>
                  <a:lnTo>
                    <a:pt x="4161" y="1926"/>
                  </a:lnTo>
                  <a:lnTo>
                    <a:pt x="4158" y="1922"/>
                  </a:lnTo>
                  <a:lnTo>
                    <a:pt x="4157" y="1917"/>
                  </a:lnTo>
                  <a:lnTo>
                    <a:pt x="4156" y="1914"/>
                  </a:lnTo>
                  <a:lnTo>
                    <a:pt x="4157" y="1909"/>
                  </a:lnTo>
                  <a:lnTo>
                    <a:pt x="4158" y="1906"/>
                  </a:lnTo>
                  <a:lnTo>
                    <a:pt x="4161" y="1902"/>
                  </a:lnTo>
                  <a:lnTo>
                    <a:pt x="4163" y="1900"/>
                  </a:lnTo>
                  <a:lnTo>
                    <a:pt x="4165" y="1898"/>
                  </a:lnTo>
                  <a:lnTo>
                    <a:pt x="4169" y="1895"/>
                  </a:lnTo>
                  <a:lnTo>
                    <a:pt x="4178" y="1892"/>
                  </a:lnTo>
                  <a:lnTo>
                    <a:pt x="4186" y="1887"/>
                  </a:lnTo>
                  <a:lnTo>
                    <a:pt x="4194" y="1881"/>
                  </a:lnTo>
                  <a:lnTo>
                    <a:pt x="4202" y="1876"/>
                  </a:lnTo>
                  <a:lnTo>
                    <a:pt x="4209" y="1869"/>
                  </a:lnTo>
                  <a:lnTo>
                    <a:pt x="4215" y="1861"/>
                  </a:lnTo>
                  <a:lnTo>
                    <a:pt x="4220" y="1852"/>
                  </a:lnTo>
                  <a:lnTo>
                    <a:pt x="4226" y="1842"/>
                  </a:lnTo>
                  <a:lnTo>
                    <a:pt x="4231" y="1833"/>
                  </a:lnTo>
                  <a:lnTo>
                    <a:pt x="4235" y="1823"/>
                  </a:lnTo>
                  <a:lnTo>
                    <a:pt x="4239" y="1812"/>
                  </a:lnTo>
                  <a:lnTo>
                    <a:pt x="4242" y="1800"/>
                  </a:lnTo>
                  <a:lnTo>
                    <a:pt x="4244" y="1789"/>
                  </a:lnTo>
                  <a:lnTo>
                    <a:pt x="4247" y="1776"/>
                  </a:lnTo>
                  <a:lnTo>
                    <a:pt x="4248" y="1762"/>
                  </a:lnTo>
                  <a:lnTo>
                    <a:pt x="4248" y="1750"/>
                  </a:lnTo>
                  <a:lnTo>
                    <a:pt x="4267" y="1742"/>
                  </a:lnTo>
                  <a:lnTo>
                    <a:pt x="4248" y="1742"/>
                  </a:lnTo>
                  <a:lnTo>
                    <a:pt x="4248" y="1728"/>
                  </a:lnTo>
                  <a:lnTo>
                    <a:pt x="4248" y="1714"/>
                  </a:lnTo>
                  <a:lnTo>
                    <a:pt x="4248" y="1711"/>
                  </a:lnTo>
                  <a:lnTo>
                    <a:pt x="4249" y="1707"/>
                  </a:lnTo>
                  <a:lnTo>
                    <a:pt x="4250" y="1704"/>
                  </a:lnTo>
                  <a:lnTo>
                    <a:pt x="4252" y="1700"/>
                  </a:lnTo>
                  <a:lnTo>
                    <a:pt x="4255" y="1698"/>
                  </a:lnTo>
                  <a:lnTo>
                    <a:pt x="4258" y="1696"/>
                  </a:lnTo>
                  <a:lnTo>
                    <a:pt x="4262" y="1695"/>
                  </a:lnTo>
                  <a:lnTo>
                    <a:pt x="4266" y="1693"/>
                  </a:lnTo>
                  <a:lnTo>
                    <a:pt x="4270" y="1693"/>
                  </a:lnTo>
                  <a:lnTo>
                    <a:pt x="4273" y="1695"/>
                  </a:lnTo>
                  <a:lnTo>
                    <a:pt x="4276" y="1697"/>
                  </a:lnTo>
                  <a:lnTo>
                    <a:pt x="4280" y="1699"/>
                  </a:lnTo>
                  <a:lnTo>
                    <a:pt x="4282" y="1701"/>
                  </a:lnTo>
                  <a:lnTo>
                    <a:pt x="4284" y="1705"/>
                  </a:lnTo>
                  <a:lnTo>
                    <a:pt x="4286" y="1708"/>
                  </a:lnTo>
                  <a:lnTo>
                    <a:pt x="4287" y="1712"/>
                  </a:lnTo>
                  <a:lnTo>
                    <a:pt x="4287" y="1727"/>
                  </a:lnTo>
                  <a:lnTo>
                    <a:pt x="4288" y="1742"/>
                  </a:lnTo>
                  <a:lnTo>
                    <a:pt x="4288" y="1750"/>
                  </a:lnTo>
                  <a:lnTo>
                    <a:pt x="4287" y="1767"/>
                  </a:lnTo>
                  <a:lnTo>
                    <a:pt x="4284" y="1783"/>
                  </a:lnTo>
                  <a:lnTo>
                    <a:pt x="4282" y="1798"/>
                  </a:lnTo>
                  <a:lnTo>
                    <a:pt x="4280" y="1813"/>
                  </a:lnTo>
                  <a:lnTo>
                    <a:pt x="4275" y="1828"/>
                  </a:lnTo>
                  <a:lnTo>
                    <a:pt x="4271" y="1841"/>
                  </a:lnTo>
                  <a:lnTo>
                    <a:pt x="4265" y="1854"/>
                  </a:lnTo>
                  <a:lnTo>
                    <a:pt x="4258" y="1865"/>
                  </a:lnTo>
                  <a:lnTo>
                    <a:pt x="4251" y="1877"/>
                  </a:lnTo>
                  <a:lnTo>
                    <a:pt x="4243" y="1887"/>
                  </a:lnTo>
                  <a:lnTo>
                    <a:pt x="4235" y="1898"/>
                  </a:lnTo>
                  <a:lnTo>
                    <a:pt x="4226" y="1907"/>
                  </a:lnTo>
                  <a:lnTo>
                    <a:pt x="4217" y="1915"/>
                  </a:lnTo>
                  <a:lnTo>
                    <a:pt x="4205" y="1922"/>
                  </a:lnTo>
                  <a:lnTo>
                    <a:pt x="4195" y="1927"/>
                  </a:lnTo>
                  <a:lnTo>
                    <a:pt x="4184" y="1932"/>
                  </a:lnTo>
                  <a:lnTo>
                    <a:pt x="4177" y="1934"/>
                  </a:lnTo>
                  <a:close/>
                  <a:moveTo>
                    <a:pt x="5349" y="2067"/>
                  </a:moveTo>
                  <a:lnTo>
                    <a:pt x="5343" y="2066"/>
                  </a:lnTo>
                  <a:lnTo>
                    <a:pt x="5338" y="2064"/>
                  </a:lnTo>
                  <a:lnTo>
                    <a:pt x="5334" y="2060"/>
                  </a:lnTo>
                  <a:lnTo>
                    <a:pt x="5331" y="2056"/>
                  </a:lnTo>
                  <a:lnTo>
                    <a:pt x="5330" y="2051"/>
                  </a:lnTo>
                  <a:lnTo>
                    <a:pt x="5330" y="2048"/>
                  </a:lnTo>
                  <a:lnTo>
                    <a:pt x="5330" y="2044"/>
                  </a:lnTo>
                  <a:lnTo>
                    <a:pt x="5331" y="2041"/>
                  </a:lnTo>
                  <a:lnTo>
                    <a:pt x="5332" y="2037"/>
                  </a:lnTo>
                  <a:lnTo>
                    <a:pt x="5334" y="2034"/>
                  </a:lnTo>
                  <a:lnTo>
                    <a:pt x="5338" y="2032"/>
                  </a:lnTo>
                  <a:lnTo>
                    <a:pt x="5341" y="2029"/>
                  </a:lnTo>
                  <a:lnTo>
                    <a:pt x="5369" y="2018"/>
                  </a:lnTo>
                  <a:lnTo>
                    <a:pt x="5396" y="2006"/>
                  </a:lnTo>
                  <a:lnTo>
                    <a:pt x="5422" y="1995"/>
                  </a:lnTo>
                  <a:lnTo>
                    <a:pt x="5450" y="1984"/>
                  </a:lnTo>
                  <a:lnTo>
                    <a:pt x="5478" y="1972"/>
                  </a:lnTo>
                  <a:lnTo>
                    <a:pt x="5505" y="1961"/>
                  </a:lnTo>
                  <a:lnTo>
                    <a:pt x="5531" y="1949"/>
                  </a:lnTo>
                  <a:lnTo>
                    <a:pt x="5559" y="1938"/>
                  </a:lnTo>
                  <a:lnTo>
                    <a:pt x="5564" y="1937"/>
                  </a:lnTo>
                  <a:lnTo>
                    <a:pt x="5567" y="1937"/>
                  </a:lnTo>
                  <a:lnTo>
                    <a:pt x="5570" y="1937"/>
                  </a:lnTo>
                  <a:lnTo>
                    <a:pt x="5575" y="1938"/>
                  </a:lnTo>
                  <a:lnTo>
                    <a:pt x="5577" y="1940"/>
                  </a:lnTo>
                  <a:lnTo>
                    <a:pt x="5581" y="1942"/>
                  </a:lnTo>
                  <a:lnTo>
                    <a:pt x="5583" y="1946"/>
                  </a:lnTo>
                  <a:lnTo>
                    <a:pt x="5585" y="1949"/>
                  </a:lnTo>
                  <a:lnTo>
                    <a:pt x="5586" y="1953"/>
                  </a:lnTo>
                  <a:lnTo>
                    <a:pt x="5586" y="1956"/>
                  </a:lnTo>
                  <a:lnTo>
                    <a:pt x="5586" y="1961"/>
                  </a:lnTo>
                  <a:lnTo>
                    <a:pt x="5585" y="1964"/>
                  </a:lnTo>
                  <a:lnTo>
                    <a:pt x="5583" y="1967"/>
                  </a:lnTo>
                  <a:lnTo>
                    <a:pt x="5581" y="1970"/>
                  </a:lnTo>
                  <a:lnTo>
                    <a:pt x="5577" y="1972"/>
                  </a:lnTo>
                  <a:lnTo>
                    <a:pt x="5574" y="1974"/>
                  </a:lnTo>
                  <a:lnTo>
                    <a:pt x="5547" y="1986"/>
                  </a:lnTo>
                  <a:lnTo>
                    <a:pt x="5520" y="1997"/>
                  </a:lnTo>
                  <a:lnTo>
                    <a:pt x="5492" y="2009"/>
                  </a:lnTo>
                  <a:lnTo>
                    <a:pt x="5465" y="2020"/>
                  </a:lnTo>
                  <a:lnTo>
                    <a:pt x="5439" y="2032"/>
                  </a:lnTo>
                  <a:lnTo>
                    <a:pt x="5411" y="2043"/>
                  </a:lnTo>
                  <a:lnTo>
                    <a:pt x="5383" y="2055"/>
                  </a:lnTo>
                  <a:lnTo>
                    <a:pt x="5357" y="2066"/>
                  </a:lnTo>
                  <a:lnTo>
                    <a:pt x="5349" y="2067"/>
                  </a:lnTo>
                  <a:close/>
                  <a:moveTo>
                    <a:pt x="4915" y="2257"/>
                  </a:moveTo>
                  <a:lnTo>
                    <a:pt x="4910" y="2257"/>
                  </a:lnTo>
                  <a:lnTo>
                    <a:pt x="4905" y="2254"/>
                  </a:lnTo>
                  <a:lnTo>
                    <a:pt x="4901" y="2251"/>
                  </a:lnTo>
                  <a:lnTo>
                    <a:pt x="4898" y="2245"/>
                  </a:lnTo>
                  <a:lnTo>
                    <a:pt x="4896" y="2242"/>
                  </a:lnTo>
                  <a:lnTo>
                    <a:pt x="4896" y="2238"/>
                  </a:lnTo>
                  <a:lnTo>
                    <a:pt x="4896" y="2234"/>
                  </a:lnTo>
                  <a:lnTo>
                    <a:pt x="4897" y="2230"/>
                  </a:lnTo>
                  <a:lnTo>
                    <a:pt x="4899" y="2227"/>
                  </a:lnTo>
                  <a:lnTo>
                    <a:pt x="4902" y="2224"/>
                  </a:lnTo>
                  <a:lnTo>
                    <a:pt x="4904" y="2221"/>
                  </a:lnTo>
                  <a:lnTo>
                    <a:pt x="4907" y="2220"/>
                  </a:lnTo>
                  <a:lnTo>
                    <a:pt x="4935" y="2207"/>
                  </a:lnTo>
                  <a:lnTo>
                    <a:pt x="4961" y="2196"/>
                  </a:lnTo>
                  <a:lnTo>
                    <a:pt x="4989" y="2183"/>
                  </a:lnTo>
                  <a:lnTo>
                    <a:pt x="5016" y="2172"/>
                  </a:lnTo>
                  <a:lnTo>
                    <a:pt x="5043" y="2159"/>
                  </a:lnTo>
                  <a:lnTo>
                    <a:pt x="5070" y="2148"/>
                  </a:lnTo>
                  <a:lnTo>
                    <a:pt x="5097" y="2136"/>
                  </a:lnTo>
                  <a:lnTo>
                    <a:pt x="5124" y="2123"/>
                  </a:lnTo>
                  <a:lnTo>
                    <a:pt x="5128" y="2122"/>
                  </a:lnTo>
                  <a:lnTo>
                    <a:pt x="5132" y="2122"/>
                  </a:lnTo>
                  <a:lnTo>
                    <a:pt x="5136" y="2122"/>
                  </a:lnTo>
                  <a:lnTo>
                    <a:pt x="5139" y="2123"/>
                  </a:lnTo>
                  <a:lnTo>
                    <a:pt x="5143" y="2125"/>
                  </a:lnTo>
                  <a:lnTo>
                    <a:pt x="5146" y="2127"/>
                  </a:lnTo>
                  <a:lnTo>
                    <a:pt x="5148" y="2130"/>
                  </a:lnTo>
                  <a:lnTo>
                    <a:pt x="5149" y="2134"/>
                  </a:lnTo>
                  <a:lnTo>
                    <a:pt x="5152" y="2137"/>
                  </a:lnTo>
                  <a:lnTo>
                    <a:pt x="5152" y="2142"/>
                  </a:lnTo>
                  <a:lnTo>
                    <a:pt x="5152" y="2145"/>
                  </a:lnTo>
                  <a:lnTo>
                    <a:pt x="5151" y="2149"/>
                  </a:lnTo>
                  <a:lnTo>
                    <a:pt x="5148" y="2152"/>
                  </a:lnTo>
                  <a:lnTo>
                    <a:pt x="5146" y="2156"/>
                  </a:lnTo>
                  <a:lnTo>
                    <a:pt x="5144" y="2158"/>
                  </a:lnTo>
                  <a:lnTo>
                    <a:pt x="5140" y="2160"/>
                  </a:lnTo>
                  <a:lnTo>
                    <a:pt x="5113" y="2172"/>
                  </a:lnTo>
                  <a:lnTo>
                    <a:pt x="5086" y="2183"/>
                  </a:lnTo>
                  <a:lnTo>
                    <a:pt x="5059" y="2196"/>
                  </a:lnTo>
                  <a:lnTo>
                    <a:pt x="5031" y="2207"/>
                  </a:lnTo>
                  <a:lnTo>
                    <a:pt x="5005" y="2220"/>
                  </a:lnTo>
                  <a:lnTo>
                    <a:pt x="4977" y="2231"/>
                  </a:lnTo>
                  <a:lnTo>
                    <a:pt x="4951" y="2244"/>
                  </a:lnTo>
                  <a:lnTo>
                    <a:pt x="4923" y="2255"/>
                  </a:lnTo>
                  <a:lnTo>
                    <a:pt x="4915" y="2257"/>
                  </a:lnTo>
                  <a:close/>
                  <a:moveTo>
                    <a:pt x="1705" y="2388"/>
                  </a:moveTo>
                  <a:lnTo>
                    <a:pt x="1702" y="2388"/>
                  </a:lnTo>
                  <a:lnTo>
                    <a:pt x="1699" y="2387"/>
                  </a:lnTo>
                  <a:lnTo>
                    <a:pt x="1695" y="2386"/>
                  </a:lnTo>
                  <a:lnTo>
                    <a:pt x="1692" y="2384"/>
                  </a:lnTo>
                  <a:lnTo>
                    <a:pt x="1689" y="2382"/>
                  </a:lnTo>
                  <a:lnTo>
                    <a:pt x="1687" y="2378"/>
                  </a:lnTo>
                  <a:lnTo>
                    <a:pt x="1685" y="2375"/>
                  </a:lnTo>
                  <a:lnTo>
                    <a:pt x="1685" y="2370"/>
                  </a:lnTo>
                  <a:lnTo>
                    <a:pt x="1685" y="2367"/>
                  </a:lnTo>
                  <a:lnTo>
                    <a:pt x="1689" y="2336"/>
                  </a:lnTo>
                  <a:lnTo>
                    <a:pt x="1692" y="2306"/>
                  </a:lnTo>
                  <a:lnTo>
                    <a:pt x="1697" y="2276"/>
                  </a:lnTo>
                  <a:lnTo>
                    <a:pt x="1701" y="2246"/>
                  </a:lnTo>
                  <a:lnTo>
                    <a:pt x="1707" y="2216"/>
                  </a:lnTo>
                  <a:lnTo>
                    <a:pt x="1713" y="2188"/>
                  </a:lnTo>
                  <a:lnTo>
                    <a:pt x="1720" y="2159"/>
                  </a:lnTo>
                  <a:lnTo>
                    <a:pt x="1726" y="2132"/>
                  </a:lnTo>
                  <a:lnTo>
                    <a:pt x="1728" y="2127"/>
                  </a:lnTo>
                  <a:lnTo>
                    <a:pt x="1730" y="2125"/>
                  </a:lnTo>
                  <a:lnTo>
                    <a:pt x="1732" y="2121"/>
                  </a:lnTo>
                  <a:lnTo>
                    <a:pt x="1736" y="2119"/>
                  </a:lnTo>
                  <a:lnTo>
                    <a:pt x="1739" y="2118"/>
                  </a:lnTo>
                  <a:lnTo>
                    <a:pt x="1742" y="2117"/>
                  </a:lnTo>
                  <a:lnTo>
                    <a:pt x="1747" y="2117"/>
                  </a:lnTo>
                  <a:lnTo>
                    <a:pt x="1750" y="2117"/>
                  </a:lnTo>
                  <a:lnTo>
                    <a:pt x="1754" y="2119"/>
                  </a:lnTo>
                  <a:lnTo>
                    <a:pt x="1757" y="2120"/>
                  </a:lnTo>
                  <a:lnTo>
                    <a:pt x="1761" y="2123"/>
                  </a:lnTo>
                  <a:lnTo>
                    <a:pt x="1763" y="2126"/>
                  </a:lnTo>
                  <a:lnTo>
                    <a:pt x="1764" y="2129"/>
                  </a:lnTo>
                  <a:lnTo>
                    <a:pt x="1765" y="2134"/>
                  </a:lnTo>
                  <a:lnTo>
                    <a:pt x="1765" y="2137"/>
                  </a:lnTo>
                  <a:lnTo>
                    <a:pt x="1764" y="2141"/>
                  </a:lnTo>
                  <a:lnTo>
                    <a:pt x="1757" y="2168"/>
                  </a:lnTo>
                  <a:lnTo>
                    <a:pt x="1752" y="2197"/>
                  </a:lnTo>
                  <a:lnTo>
                    <a:pt x="1746" y="2224"/>
                  </a:lnTo>
                  <a:lnTo>
                    <a:pt x="1740" y="2253"/>
                  </a:lnTo>
                  <a:lnTo>
                    <a:pt x="1736" y="2282"/>
                  </a:lnTo>
                  <a:lnTo>
                    <a:pt x="1731" y="2312"/>
                  </a:lnTo>
                  <a:lnTo>
                    <a:pt x="1728" y="2340"/>
                  </a:lnTo>
                  <a:lnTo>
                    <a:pt x="1724" y="2370"/>
                  </a:lnTo>
                  <a:lnTo>
                    <a:pt x="1723" y="2375"/>
                  </a:lnTo>
                  <a:lnTo>
                    <a:pt x="1722" y="2378"/>
                  </a:lnTo>
                  <a:lnTo>
                    <a:pt x="1720" y="2380"/>
                  </a:lnTo>
                  <a:lnTo>
                    <a:pt x="1717" y="2383"/>
                  </a:lnTo>
                  <a:lnTo>
                    <a:pt x="1715" y="2385"/>
                  </a:lnTo>
                  <a:lnTo>
                    <a:pt x="1711" y="2387"/>
                  </a:lnTo>
                  <a:lnTo>
                    <a:pt x="1708" y="2388"/>
                  </a:lnTo>
                  <a:lnTo>
                    <a:pt x="1705" y="2388"/>
                  </a:lnTo>
                  <a:close/>
                  <a:moveTo>
                    <a:pt x="4625" y="2582"/>
                  </a:moveTo>
                  <a:lnTo>
                    <a:pt x="4624" y="2582"/>
                  </a:lnTo>
                  <a:lnTo>
                    <a:pt x="4621" y="2581"/>
                  </a:lnTo>
                  <a:lnTo>
                    <a:pt x="4616" y="2580"/>
                  </a:lnTo>
                  <a:lnTo>
                    <a:pt x="4614" y="2578"/>
                  </a:lnTo>
                  <a:lnTo>
                    <a:pt x="4610" y="2575"/>
                  </a:lnTo>
                  <a:lnTo>
                    <a:pt x="4608" y="2572"/>
                  </a:lnTo>
                  <a:lnTo>
                    <a:pt x="4607" y="2568"/>
                  </a:lnTo>
                  <a:lnTo>
                    <a:pt x="4606" y="2565"/>
                  </a:lnTo>
                  <a:lnTo>
                    <a:pt x="4606" y="2560"/>
                  </a:lnTo>
                  <a:lnTo>
                    <a:pt x="4609" y="2513"/>
                  </a:lnTo>
                  <a:lnTo>
                    <a:pt x="4610" y="2501"/>
                  </a:lnTo>
                  <a:lnTo>
                    <a:pt x="4613" y="2488"/>
                  </a:lnTo>
                  <a:lnTo>
                    <a:pt x="4615" y="2474"/>
                  </a:lnTo>
                  <a:lnTo>
                    <a:pt x="4618" y="2463"/>
                  </a:lnTo>
                  <a:lnTo>
                    <a:pt x="4622" y="2450"/>
                  </a:lnTo>
                  <a:lnTo>
                    <a:pt x="4625" y="2439"/>
                  </a:lnTo>
                  <a:lnTo>
                    <a:pt x="4630" y="2426"/>
                  </a:lnTo>
                  <a:lnTo>
                    <a:pt x="4636" y="2415"/>
                  </a:lnTo>
                  <a:lnTo>
                    <a:pt x="4640" y="2404"/>
                  </a:lnTo>
                  <a:lnTo>
                    <a:pt x="4647" y="2393"/>
                  </a:lnTo>
                  <a:lnTo>
                    <a:pt x="4654" y="2383"/>
                  </a:lnTo>
                  <a:lnTo>
                    <a:pt x="4661" y="2372"/>
                  </a:lnTo>
                  <a:lnTo>
                    <a:pt x="4669" y="2363"/>
                  </a:lnTo>
                  <a:lnTo>
                    <a:pt x="4677" y="2353"/>
                  </a:lnTo>
                  <a:lnTo>
                    <a:pt x="4686" y="2344"/>
                  </a:lnTo>
                  <a:lnTo>
                    <a:pt x="4695" y="2335"/>
                  </a:lnTo>
                  <a:lnTo>
                    <a:pt x="4699" y="2332"/>
                  </a:lnTo>
                  <a:lnTo>
                    <a:pt x="4702" y="2331"/>
                  </a:lnTo>
                  <a:lnTo>
                    <a:pt x="4705" y="2330"/>
                  </a:lnTo>
                  <a:lnTo>
                    <a:pt x="4710" y="2330"/>
                  </a:lnTo>
                  <a:lnTo>
                    <a:pt x="4714" y="2330"/>
                  </a:lnTo>
                  <a:lnTo>
                    <a:pt x="4717" y="2331"/>
                  </a:lnTo>
                  <a:lnTo>
                    <a:pt x="4720" y="2333"/>
                  </a:lnTo>
                  <a:lnTo>
                    <a:pt x="4724" y="2336"/>
                  </a:lnTo>
                  <a:lnTo>
                    <a:pt x="4726" y="2339"/>
                  </a:lnTo>
                  <a:lnTo>
                    <a:pt x="4727" y="2343"/>
                  </a:lnTo>
                  <a:lnTo>
                    <a:pt x="4728" y="2346"/>
                  </a:lnTo>
                  <a:lnTo>
                    <a:pt x="4728" y="2351"/>
                  </a:lnTo>
                  <a:lnTo>
                    <a:pt x="4728" y="2354"/>
                  </a:lnTo>
                  <a:lnTo>
                    <a:pt x="4727" y="2357"/>
                  </a:lnTo>
                  <a:lnTo>
                    <a:pt x="4725" y="2361"/>
                  </a:lnTo>
                  <a:lnTo>
                    <a:pt x="4722" y="2364"/>
                  </a:lnTo>
                  <a:lnTo>
                    <a:pt x="4707" y="2379"/>
                  </a:lnTo>
                  <a:lnTo>
                    <a:pt x="4693" y="2396"/>
                  </a:lnTo>
                  <a:lnTo>
                    <a:pt x="4680" y="2414"/>
                  </a:lnTo>
                  <a:lnTo>
                    <a:pt x="4670" y="2432"/>
                  </a:lnTo>
                  <a:lnTo>
                    <a:pt x="4662" y="2452"/>
                  </a:lnTo>
                  <a:lnTo>
                    <a:pt x="4656" y="2472"/>
                  </a:lnTo>
                  <a:lnTo>
                    <a:pt x="4652" y="2494"/>
                  </a:lnTo>
                  <a:lnTo>
                    <a:pt x="4648" y="2517"/>
                  </a:lnTo>
                  <a:lnTo>
                    <a:pt x="4645" y="2564"/>
                  </a:lnTo>
                  <a:lnTo>
                    <a:pt x="4645" y="2567"/>
                  </a:lnTo>
                  <a:lnTo>
                    <a:pt x="4644" y="2571"/>
                  </a:lnTo>
                  <a:lnTo>
                    <a:pt x="4641" y="2574"/>
                  </a:lnTo>
                  <a:lnTo>
                    <a:pt x="4639" y="2577"/>
                  </a:lnTo>
                  <a:lnTo>
                    <a:pt x="4636" y="2579"/>
                  </a:lnTo>
                  <a:lnTo>
                    <a:pt x="4633" y="2581"/>
                  </a:lnTo>
                  <a:lnTo>
                    <a:pt x="4630" y="2582"/>
                  </a:lnTo>
                  <a:lnTo>
                    <a:pt x="4625" y="2582"/>
                  </a:lnTo>
                  <a:close/>
                  <a:moveTo>
                    <a:pt x="1710" y="2860"/>
                  </a:moveTo>
                  <a:lnTo>
                    <a:pt x="1707" y="2860"/>
                  </a:lnTo>
                  <a:lnTo>
                    <a:pt x="1703" y="2859"/>
                  </a:lnTo>
                  <a:lnTo>
                    <a:pt x="1700" y="2858"/>
                  </a:lnTo>
                  <a:lnTo>
                    <a:pt x="1698" y="2855"/>
                  </a:lnTo>
                  <a:lnTo>
                    <a:pt x="1694" y="2853"/>
                  </a:lnTo>
                  <a:lnTo>
                    <a:pt x="1693" y="2850"/>
                  </a:lnTo>
                  <a:lnTo>
                    <a:pt x="1692" y="2846"/>
                  </a:lnTo>
                  <a:lnTo>
                    <a:pt x="1691" y="2843"/>
                  </a:lnTo>
                  <a:lnTo>
                    <a:pt x="1687" y="2815"/>
                  </a:lnTo>
                  <a:lnTo>
                    <a:pt x="1685" y="2789"/>
                  </a:lnTo>
                  <a:lnTo>
                    <a:pt x="1683" y="2761"/>
                  </a:lnTo>
                  <a:lnTo>
                    <a:pt x="1681" y="2734"/>
                  </a:lnTo>
                  <a:lnTo>
                    <a:pt x="1678" y="2700"/>
                  </a:lnTo>
                  <a:lnTo>
                    <a:pt x="1677" y="2668"/>
                  </a:lnTo>
                  <a:lnTo>
                    <a:pt x="1676" y="2636"/>
                  </a:lnTo>
                  <a:lnTo>
                    <a:pt x="1676" y="2605"/>
                  </a:lnTo>
                  <a:lnTo>
                    <a:pt x="1676" y="2601"/>
                  </a:lnTo>
                  <a:lnTo>
                    <a:pt x="1677" y="2597"/>
                  </a:lnTo>
                  <a:lnTo>
                    <a:pt x="1678" y="2594"/>
                  </a:lnTo>
                  <a:lnTo>
                    <a:pt x="1681" y="2591"/>
                  </a:lnTo>
                  <a:lnTo>
                    <a:pt x="1684" y="2588"/>
                  </a:lnTo>
                  <a:lnTo>
                    <a:pt x="1687" y="2587"/>
                  </a:lnTo>
                  <a:lnTo>
                    <a:pt x="1691" y="2586"/>
                  </a:lnTo>
                  <a:lnTo>
                    <a:pt x="1694" y="2585"/>
                  </a:lnTo>
                  <a:lnTo>
                    <a:pt x="1699" y="2585"/>
                  </a:lnTo>
                  <a:lnTo>
                    <a:pt x="1702" y="2586"/>
                  </a:lnTo>
                  <a:lnTo>
                    <a:pt x="1706" y="2588"/>
                  </a:lnTo>
                  <a:lnTo>
                    <a:pt x="1708" y="2590"/>
                  </a:lnTo>
                  <a:lnTo>
                    <a:pt x="1711" y="2593"/>
                  </a:lnTo>
                  <a:lnTo>
                    <a:pt x="1713" y="2596"/>
                  </a:lnTo>
                  <a:lnTo>
                    <a:pt x="1714" y="2601"/>
                  </a:lnTo>
                  <a:lnTo>
                    <a:pt x="1715" y="2604"/>
                  </a:lnTo>
                  <a:lnTo>
                    <a:pt x="1715" y="2635"/>
                  </a:lnTo>
                  <a:lnTo>
                    <a:pt x="1716" y="2667"/>
                  </a:lnTo>
                  <a:lnTo>
                    <a:pt x="1718" y="2699"/>
                  </a:lnTo>
                  <a:lnTo>
                    <a:pt x="1720" y="2731"/>
                  </a:lnTo>
                  <a:lnTo>
                    <a:pt x="1722" y="2758"/>
                  </a:lnTo>
                  <a:lnTo>
                    <a:pt x="1724" y="2785"/>
                  </a:lnTo>
                  <a:lnTo>
                    <a:pt x="1726" y="2812"/>
                  </a:lnTo>
                  <a:lnTo>
                    <a:pt x="1730" y="2838"/>
                  </a:lnTo>
                  <a:lnTo>
                    <a:pt x="1730" y="2843"/>
                  </a:lnTo>
                  <a:lnTo>
                    <a:pt x="1729" y="2846"/>
                  </a:lnTo>
                  <a:lnTo>
                    <a:pt x="1728" y="2850"/>
                  </a:lnTo>
                  <a:lnTo>
                    <a:pt x="1725" y="2853"/>
                  </a:lnTo>
                  <a:lnTo>
                    <a:pt x="1723" y="2855"/>
                  </a:lnTo>
                  <a:lnTo>
                    <a:pt x="1720" y="2858"/>
                  </a:lnTo>
                  <a:lnTo>
                    <a:pt x="1716" y="2859"/>
                  </a:lnTo>
                  <a:lnTo>
                    <a:pt x="1713" y="2860"/>
                  </a:lnTo>
                  <a:lnTo>
                    <a:pt x="1710" y="2860"/>
                  </a:lnTo>
                  <a:close/>
                  <a:moveTo>
                    <a:pt x="4587" y="3054"/>
                  </a:moveTo>
                  <a:lnTo>
                    <a:pt x="4586" y="3054"/>
                  </a:lnTo>
                  <a:lnTo>
                    <a:pt x="4583" y="3053"/>
                  </a:lnTo>
                  <a:lnTo>
                    <a:pt x="4578" y="3051"/>
                  </a:lnTo>
                  <a:lnTo>
                    <a:pt x="4576" y="3049"/>
                  </a:lnTo>
                  <a:lnTo>
                    <a:pt x="4572" y="3047"/>
                  </a:lnTo>
                  <a:lnTo>
                    <a:pt x="4570" y="3043"/>
                  </a:lnTo>
                  <a:lnTo>
                    <a:pt x="4569" y="3040"/>
                  </a:lnTo>
                  <a:lnTo>
                    <a:pt x="4568" y="3036"/>
                  </a:lnTo>
                  <a:lnTo>
                    <a:pt x="4568" y="3032"/>
                  </a:lnTo>
                  <a:lnTo>
                    <a:pt x="4587" y="2797"/>
                  </a:lnTo>
                  <a:lnTo>
                    <a:pt x="4588" y="2792"/>
                  </a:lnTo>
                  <a:lnTo>
                    <a:pt x="4590" y="2789"/>
                  </a:lnTo>
                  <a:lnTo>
                    <a:pt x="4592" y="2785"/>
                  </a:lnTo>
                  <a:lnTo>
                    <a:pt x="4594" y="2783"/>
                  </a:lnTo>
                  <a:lnTo>
                    <a:pt x="4598" y="2781"/>
                  </a:lnTo>
                  <a:lnTo>
                    <a:pt x="4601" y="2780"/>
                  </a:lnTo>
                  <a:lnTo>
                    <a:pt x="4605" y="2778"/>
                  </a:lnTo>
                  <a:lnTo>
                    <a:pt x="4609" y="2778"/>
                  </a:lnTo>
                  <a:lnTo>
                    <a:pt x="4613" y="2780"/>
                  </a:lnTo>
                  <a:lnTo>
                    <a:pt x="4616" y="2781"/>
                  </a:lnTo>
                  <a:lnTo>
                    <a:pt x="4619" y="2783"/>
                  </a:lnTo>
                  <a:lnTo>
                    <a:pt x="4622" y="2785"/>
                  </a:lnTo>
                  <a:lnTo>
                    <a:pt x="4624" y="2789"/>
                  </a:lnTo>
                  <a:lnTo>
                    <a:pt x="4626" y="2792"/>
                  </a:lnTo>
                  <a:lnTo>
                    <a:pt x="4626" y="2796"/>
                  </a:lnTo>
                  <a:lnTo>
                    <a:pt x="4626" y="2800"/>
                  </a:lnTo>
                  <a:lnTo>
                    <a:pt x="4607" y="3035"/>
                  </a:lnTo>
                  <a:lnTo>
                    <a:pt x="4607" y="3039"/>
                  </a:lnTo>
                  <a:lnTo>
                    <a:pt x="4606" y="3042"/>
                  </a:lnTo>
                  <a:lnTo>
                    <a:pt x="4603" y="3046"/>
                  </a:lnTo>
                  <a:lnTo>
                    <a:pt x="4601" y="3048"/>
                  </a:lnTo>
                  <a:lnTo>
                    <a:pt x="4599" y="3050"/>
                  </a:lnTo>
                  <a:lnTo>
                    <a:pt x="4595" y="3053"/>
                  </a:lnTo>
                  <a:lnTo>
                    <a:pt x="4592" y="3053"/>
                  </a:lnTo>
                  <a:lnTo>
                    <a:pt x="4587" y="3054"/>
                  </a:lnTo>
                  <a:close/>
                  <a:moveTo>
                    <a:pt x="1783" y="3328"/>
                  </a:moveTo>
                  <a:lnTo>
                    <a:pt x="1779" y="3327"/>
                  </a:lnTo>
                  <a:lnTo>
                    <a:pt x="1776" y="3325"/>
                  </a:lnTo>
                  <a:lnTo>
                    <a:pt x="1772" y="3324"/>
                  </a:lnTo>
                  <a:lnTo>
                    <a:pt x="1770" y="3322"/>
                  </a:lnTo>
                  <a:lnTo>
                    <a:pt x="1768" y="3320"/>
                  </a:lnTo>
                  <a:lnTo>
                    <a:pt x="1765" y="3316"/>
                  </a:lnTo>
                  <a:lnTo>
                    <a:pt x="1764" y="3314"/>
                  </a:lnTo>
                  <a:lnTo>
                    <a:pt x="1763" y="3309"/>
                  </a:lnTo>
                  <a:lnTo>
                    <a:pt x="1760" y="3280"/>
                  </a:lnTo>
                  <a:lnTo>
                    <a:pt x="1755" y="3250"/>
                  </a:lnTo>
                  <a:lnTo>
                    <a:pt x="1750" y="3220"/>
                  </a:lnTo>
                  <a:lnTo>
                    <a:pt x="1746" y="3190"/>
                  </a:lnTo>
                  <a:lnTo>
                    <a:pt x="1726" y="3078"/>
                  </a:lnTo>
                  <a:lnTo>
                    <a:pt x="1726" y="3073"/>
                  </a:lnTo>
                  <a:lnTo>
                    <a:pt x="1726" y="3070"/>
                  </a:lnTo>
                  <a:lnTo>
                    <a:pt x="1728" y="3066"/>
                  </a:lnTo>
                  <a:lnTo>
                    <a:pt x="1730" y="3063"/>
                  </a:lnTo>
                  <a:lnTo>
                    <a:pt x="1732" y="3059"/>
                  </a:lnTo>
                  <a:lnTo>
                    <a:pt x="1736" y="3057"/>
                  </a:lnTo>
                  <a:lnTo>
                    <a:pt x="1739" y="3056"/>
                  </a:lnTo>
                  <a:lnTo>
                    <a:pt x="1742" y="3055"/>
                  </a:lnTo>
                  <a:lnTo>
                    <a:pt x="1746" y="3055"/>
                  </a:lnTo>
                  <a:lnTo>
                    <a:pt x="1750" y="3055"/>
                  </a:lnTo>
                  <a:lnTo>
                    <a:pt x="1754" y="3056"/>
                  </a:lnTo>
                  <a:lnTo>
                    <a:pt x="1757" y="3058"/>
                  </a:lnTo>
                  <a:lnTo>
                    <a:pt x="1760" y="3061"/>
                  </a:lnTo>
                  <a:lnTo>
                    <a:pt x="1762" y="3064"/>
                  </a:lnTo>
                  <a:lnTo>
                    <a:pt x="1764" y="3067"/>
                  </a:lnTo>
                  <a:lnTo>
                    <a:pt x="1765" y="3071"/>
                  </a:lnTo>
                  <a:lnTo>
                    <a:pt x="1785" y="3183"/>
                  </a:lnTo>
                  <a:lnTo>
                    <a:pt x="1789" y="3214"/>
                  </a:lnTo>
                  <a:lnTo>
                    <a:pt x="1794" y="3244"/>
                  </a:lnTo>
                  <a:lnTo>
                    <a:pt x="1799" y="3275"/>
                  </a:lnTo>
                  <a:lnTo>
                    <a:pt x="1802" y="3305"/>
                  </a:lnTo>
                  <a:lnTo>
                    <a:pt x="1802" y="3309"/>
                  </a:lnTo>
                  <a:lnTo>
                    <a:pt x="1802" y="3313"/>
                  </a:lnTo>
                  <a:lnTo>
                    <a:pt x="1800" y="3316"/>
                  </a:lnTo>
                  <a:lnTo>
                    <a:pt x="1799" y="3320"/>
                  </a:lnTo>
                  <a:lnTo>
                    <a:pt x="1795" y="3322"/>
                  </a:lnTo>
                  <a:lnTo>
                    <a:pt x="1793" y="3324"/>
                  </a:lnTo>
                  <a:lnTo>
                    <a:pt x="1789" y="3327"/>
                  </a:lnTo>
                  <a:lnTo>
                    <a:pt x="1785" y="3327"/>
                  </a:lnTo>
                  <a:lnTo>
                    <a:pt x="1783" y="3328"/>
                  </a:lnTo>
                  <a:close/>
                  <a:moveTo>
                    <a:pt x="4552" y="3525"/>
                  </a:moveTo>
                  <a:lnTo>
                    <a:pt x="4551" y="3525"/>
                  </a:lnTo>
                  <a:lnTo>
                    <a:pt x="4546" y="3524"/>
                  </a:lnTo>
                  <a:lnTo>
                    <a:pt x="4543" y="3523"/>
                  </a:lnTo>
                  <a:lnTo>
                    <a:pt x="4540" y="3520"/>
                  </a:lnTo>
                  <a:lnTo>
                    <a:pt x="4537" y="3517"/>
                  </a:lnTo>
                  <a:lnTo>
                    <a:pt x="4535" y="3515"/>
                  </a:lnTo>
                  <a:lnTo>
                    <a:pt x="4533" y="3511"/>
                  </a:lnTo>
                  <a:lnTo>
                    <a:pt x="4532" y="3507"/>
                  </a:lnTo>
                  <a:lnTo>
                    <a:pt x="4532" y="3503"/>
                  </a:lnTo>
                  <a:lnTo>
                    <a:pt x="4536" y="3463"/>
                  </a:lnTo>
                  <a:lnTo>
                    <a:pt x="4539" y="3423"/>
                  </a:lnTo>
                  <a:lnTo>
                    <a:pt x="4541" y="3384"/>
                  </a:lnTo>
                  <a:lnTo>
                    <a:pt x="4544" y="3344"/>
                  </a:lnTo>
                  <a:lnTo>
                    <a:pt x="4545" y="3324"/>
                  </a:lnTo>
                  <a:lnTo>
                    <a:pt x="4546" y="3306"/>
                  </a:lnTo>
                  <a:lnTo>
                    <a:pt x="4547" y="3286"/>
                  </a:lnTo>
                  <a:lnTo>
                    <a:pt x="4549" y="3268"/>
                  </a:lnTo>
                  <a:lnTo>
                    <a:pt x="4549" y="3264"/>
                  </a:lnTo>
                  <a:lnTo>
                    <a:pt x="4551" y="3260"/>
                  </a:lnTo>
                  <a:lnTo>
                    <a:pt x="4553" y="3257"/>
                  </a:lnTo>
                  <a:lnTo>
                    <a:pt x="4555" y="3254"/>
                  </a:lnTo>
                  <a:lnTo>
                    <a:pt x="4559" y="3252"/>
                  </a:lnTo>
                  <a:lnTo>
                    <a:pt x="4562" y="3251"/>
                  </a:lnTo>
                  <a:lnTo>
                    <a:pt x="4566" y="3250"/>
                  </a:lnTo>
                  <a:lnTo>
                    <a:pt x="4570" y="3250"/>
                  </a:lnTo>
                  <a:lnTo>
                    <a:pt x="4574" y="3250"/>
                  </a:lnTo>
                  <a:lnTo>
                    <a:pt x="4577" y="3252"/>
                  </a:lnTo>
                  <a:lnTo>
                    <a:pt x="4580" y="3253"/>
                  </a:lnTo>
                  <a:lnTo>
                    <a:pt x="4584" y="3257"/>
                  </a:lnTo>
                  <a:lnTo>
                    <a:pt x="4586" y="3259"/>
                  </a:lnTo>
                  <a:lnTo>
                    <a:pt x="4587" y="3262"/>
                  </a:lnTo>
                  <a:lnTo>
                    <a:pt x="4588" y="3267"/>
                  </a:lnTo>
                  <a:lnTo>
                    <a:pt x="4588" y="3270"/>
                  </a:lnTo>
                  <a:lnTo>
                    <a:pt x="4587" y="3290"/>
                  </a:lnTo>
                  <a:lnTo>
                    <a:pt x="4586" y="3308"/>
                  </a:lnTo>
                  <a:lnTo>
                    <a:pt x="4585" y="3327"/>
                  </a:lnTo>
                  <a:lnTo>
                    <a:pt x="4584" y="3346"/>
                  </a:lnTo>
                  <a:lnTo>
                    <a:pt x="4580" y="3386"/>
                  </a:lnTo>
                  <a:lnTo>
                    <a:pt x="4578" y="3426"/>
                  </a:lnTo>
                  <a:lnTo>
                    <a:pt x="4576" y="3467"/>
                  </a:lnTo>
                  <a:lnTo>
                    <a:pt x="4571" y="3507"/>
                  </a:lnTo>
                  <a:lnTo>
                    <a:pt x="4571" y="3510"/>
                  </a:lnTo>
                  <a:lnTo>
                    <a:pt x="4570" y="3514"/>
                  </a:lnTo>
                  <a:lnTo>
                    <a:pt x="4568" y="3517"/>
                  </a:lnTo>
                  <a:lnTo>
                    <a:pt x="4566" y="3519"/>
                  </a:lnTo>
                  <a:lnTo>
                    <a:pt x="4562" y="3522"/>
                  </a:lnTo>
                  <a:lnTo>
                    <a:pt x="4560" y="3524"/>
                  </a:lnTo>
                  <a:lnTo>
                    <a:pt x="4556" y="3524"/>
                  </a:lnTo>
                  <a:lnTo>
                    <a:pt x="4552" y="3525"/>
                  </a:lnTo>
                  <a:close/>
                  <a:moveTo>
                    <a:pt x="1756" y="3796"/>
                  </a:moveTo>
                  <a:lnTo>
                    <a:pt x="1750" y="3795"/>
                  </a:lnTo>
                  <a:lnTo>
                    <a:pt x="1747" y="3793"/>
                  </a:lnTo>
                  <a:lnTo>
                    <a:pt x="1744" y="3791"/>
                  </a:lnTo>
                  <a:lnTo>
                    <a:pt x="1741" y="3789"/>
                  </a:lnTo>
                  <a:lnTo>
                    <a:pt x="1739" y="3785"/>
                  </a:lnTo>
                  <a:lnTo>
                    <a:pt x="1737" y="3782"/>
                  </a:lnTo>
                  <a:lnTo>
                    <a:pt x="1737" y="3779"/>
                  </a:lnTo>
                  <a:lnTo>
                    <a:pt x="1737" y="3774"/>
                  </a:lnTo>
                  <a:lnTo>
                    <a:pt x="1737" y="3771"/>
                  </a:lnTo>
                  <a:lnTo>
                    <a:pt x="1740" y="3759"/>
                  </a:lnTo>
                  <a:lnTo>
                    <a:pt x="1744" y="3749"/>
                  </a:lnTo>
                  <a:lnTo>
                    <a:pt x="1749" y="3723"/>
                  </a:lnTo>
                  <a:lnTo>
                    <a:pt x="1755" y="3699"/>
                  </a:lnTo>
                  <a:lnTo>
                    <a:pt x="1761" y="3674"/>
                  </a:lnTo>
                  <a:lnTo>
                    <a:pt x="1764" y="3649"/>
                  </a:lnTo>
                  <a:lnTo>
                    <a:pt x="1768" y="3623"/>
                  </a:lnTo>
                  <a:lnTo>
                    <a:pt x="1771" y="3596"/>
                  </a:lnTo>
                  <a:lnTo>
                    <a:pt x="1773" y="3570"/>
                  </a:lnTo>
                  <a:lnTo>
                    <a:pt x="1775" y="3542"/>
                  </a:lnTo>
                  <a:lnTo>
                    <a:pt x="1775" y="3539"/>
                  </a:lnTo>
                  <a:lnTo>
                    <a:pt x="1777" y="3535"/>
                  </a:lnTo>
                  <a:lnTo>
                    <a:pt x="1778" y="3532"/>
                  </a:lnTo>
                  <a:lnTo>
                    <a:pt x="1781" y="3530"/>
                  </a:lnTo>
                  <a:lnTo>
                    <a:pt x="1784" y="3527"/>
                  </a:lnTo>
                  <a:lnTo>
                    <a:pt x="1787" y="3525"/>
                  </a:lnTo>
                  <a:lnTo>
                    <a:pt x="1791" y="3524"/>
                  </a:lnTo>
                  <a:lnTo>
                    <a:pt x="1795" y="3524"/>
                  </a:lnTo>
                  <a:lnTo>
                    <a:pt x="1799" y="3524"/>
                  </a:lnTo>
                  <a:lnTo>
                    <a:pt x="1802" y="3525"/>
                  </a:lnTo>
                  <a:lnTo>
                    <a:pt x="1806" y="3527"/>
                  </a:lnTo>
                  <a:lnTo>
                    <a:pt x="1809" y="3530"/>
                  </a:lnTo>
                  <a:lnTo>
                    <a:pt x="1811" y="3533"/>
                  </a:lnTo>
                  <a:lnTo>
                    <a:pt x="1812" y="3537"/>
                  </a:lnTo>
                  <a:lnTo>
                    <a:pt x="1814" y="3540"/>
                  </a:lnTo>
                  <a:lnTo>
                    <a:pt x="1814" y="3545"/>
                  </a:lnTo>
                  <a:lnTo>
                    <a:pt x="1812" y="3572"/>
                  </a:lnTo>
                  <a:lnTo>
                    <a:pt x="1810" y="3601"/>
                  </a:lnTo>
                  <a:lnTo>
                    <a:pt x="1807" y="3628"/>
                  </a:lnTo>
                  <a:lnTo>
                    <a:pt x="1803" y="3655"/>
                  </a:lnTo>
                  <a:lnTo>
                    <a:pt x="1799" y="3681"/>
                  </a:lnTo>
                  <a:lnTo>
                    <a:pt x="1794" y="3707"/>
                  </a:lnTo>
                  <a:lnTo>
                    <a:pt x="1788" y="3733"/>
                  </a:lnTo>
                  <a:lnTo>
                    <a:pt x="1781" y="3759"/>
                  </a:lnTo>
                  <a:lnTo>
                    <a:pt x="1778" y="3771"/>
                  </a:lnTo>
                  <a:lnTo>
                    <a:pt x="1775" y="3782"/>
                  </a:lnTo>
                  <a:lnTo>
                    <a:pt x="1772" y="3788"/>
                  </a:lnTo>
                  <a:lnTo>
                    <a:pt x="1768" y="3792"/>
                  </a:lnTo>
                  <a:lnTo>
                    <a:pt x="1762" y="3795"/>
                  </a:lnTo>
                  <a:lnTo>
                    <a:pt x="1756" y="3796"/>
                  </a:lnTo>
                  <a:close/>
                  <a:moveTo>
                    <a:pt x="4451" y="3985"/>
                  </a:moveTo>
                  <a:lnTo>
                    <a:pt x="4445" y="3985"/>
                  </a:lnTo>
                  <a:lnTo>
                    <a:pt x="4442" y="3983"/>
                  </a:lnTo>
                  <a:lnTo>
                    <a:pt x="4438" y="3980"/>
                  </a:lnTo>
                  <a:lnTo>
                    <a:pt x="4436" y="3978"/>
                  </a:lnTo>
                  <a:lnTo>
                    <a:pt x="4434" y="3975"/>
                  </a:lnTo>
                  <a:lnTo>
                    <a:pt x="4432" y="3971"/>
                  </a:lnTo>
                  <a:lnTo>
                    <a:pt x="4431" y="3968"/>
                  </a:lnTo>
                  <a:lnTo>
                    <a:pt x="4431" y="3963"/>
                  </a:lnTo>
                  <a:lnTo>
                    <a:pt x="4432" y="3960"/>
                  </a:lnTo>
                  <a:lnTo>
                    <a:pt x="4442" y="3931"/>
                  </a:lnTo>
                  <a:lnTo>
                    <a:pt x="4451" y="3902"/>
                  </a:lnTo>
                  <a:lnTo>
                    <a:pt x="4459" y="3875"/>
                  </a:lnTo>
                  <a:lnTo>
                    <a:pt x="4467" y="3846"/>
                  </a:lnTo>
                  <a:lnTo>
                    <a:pt x="4475" y="3818"/>
                  </a:lnTo>
                  <a:lnTo>
                    <a:pt x="4482" y="3790"/>
                  </a:lnTo>
                  <a:lnTo>
                    <a:pt x="4489" y="3761"/>
                  </a:lnTo>
                  <a:lnTo>
                    <a:pt x="4496" y="3734"/>
                  </a:lnTo>
                  <a:lnTo>
                    <a:pt x="4497" y="3730"/>
                  </a:lnTo>
                  <a:lnTo>
                    <a:pt x="4498" y="3727"/>
                  </a:lnTo>
                  <a:lnTo>
                    <a:pt x="4501" y="3723"/>
                  </a:lnTo>
                  <a:lnTo>
                    <a:pt x="4504" y="3721"/>
                  </a:lnTo>
                  <a:lnTo>
                    <a:pt x="4507" y="3720"/>
                  </a:lnTo>
                  <a:lnTo>
                    <a:pt x="4510" y="3719"/>
                  </a:lnTo>
                  <a:lnTo>
                    <a:pt x="4515" y="3719"/>
                  </a:lnTo>
                  <a:lnTo>
                    <a:pt x="4519" y="3719"/>
                  </a:lnTo>
                  <a:lnTo>
                    <a:pt x="4522" y="3720"/>
                  </a:lnTo>
                  <a:lnTo>
                    <a:pt x="4525" y="3722"/>
                  </a:lnTo>
                  <a:lnTo>
                    <a:pt x="4529" y="3725"/>
                  </a:lnTo>
                  <a:lnTo>
                    <a:pt x="4531" y="3728"/>
                  </a:lnTo>
                  <a:lnTo>
                    <a:pt x="4532" y="3732"/>
                  </a:lnTo>
                  <a:lnTo>
                    <a:pt x="4533" y="3735"/>
                  </a:lnTo>
                  <a:lnTo>
                    <a:pt x="4535" y="3738"/>
                  </a:lnTo>
                  <a:lnTo>
                    <a:pt x="4533" y="3743"/>
                  </a:lnTo>
                  <a:lnTo>
                    <a:pt x="4527" y="3771"/>
                  </a:lnTo>
                  <a:lnTo>
                    <a:pt x="4520" y="3799"/>
                  </a:lnTo>
                  <a:lnTo>
                    <a:pt x="4513" y="3828"/>
                  </a:lnTo>
                  <a:lnTo>
                    <a:pt x="4505" y="3857"/>
                  </a:lnTo>
                  <a:lnTo>
                    <a:pt x="4497" y="3885"/>
                  </a:lnTo>
                  <a:lnTo>
                    <a:pt x="4488" y="3914"/>
                  </a:lnTo>
                  <a:lnTo>
                    <a:pt x="4480" y="3943"/>
                  </a:lnTo>
                  <a:lnTo>
                    <a:pt x="4470" y="3972"/>
                  </a:lnTo>
                  <a:lnTo>
                    <a:pt x="4467" y="3977"/>
                  </a:lnTo>
                  <a:lnTo>
                    <a:pt x="4462" y="3982"/>
                  </a:lnTo>
                  <a:lnTo>
                    <a:pt x="4457" y="3985"/>
                  </a:lnTo>
                  <a:lnTo>
                    <a:pt x="4451" y="3985"/>
                  </a:lnTo>
                  <a:close/>
                  <a:moveTo>
                    <a:pt x="1489" y="4177"/>
                  </a:moveTo>
                  <a:lnTo>
                    <a:pt x="1484" y="4175"/>
                  </a:lnTo>
                  <a:lnTo>
                    <a:pt x="1480" y="4174"/>
                  </a:lnTo>
                  <a:lnTo>
                    <a:pt x="1476" y="4172"/>
                  </a:lnTo>
                  <a:lnTo>
                    <a:pt x="1473" y="4168"/>
                  </a:lnTo>
                  <a:lnTo>
                    <a:pt x="1471" y="4165"/>
                  </a:lnTo>
                  <a:lnTo>
                    <a:pt x="1469" y="4162"/>
                  </a:lnTo>
                  <a:lnTo>
                    <a:pt x="1468" y="4158"/>
                  </a:lnTo>
                  <a:lnTo>
                    <a:pt x="1469" y="4154"/>
                  </a:lnTo>
                  <a:lnTo>
                    <a:pt x="1469" y="4150"/>
                  </a:lnTo>
                  <a:lnTo>
                    <a:pt x="1472" y="4147"/>
                  </a:lnTo>
                  <a:lnTo>
                    <a:pt x="1474" y="4143"/>
                  </a:lnTo>
                  <a:lnTo>
                    <a:pt x="1476" y="4141"/>
                  </a:lnTo>
                  <a:lnTo>
                    <a:pt x="1499" y="4121"/>
                  </a:lnTo>
                  <a:lnTo>
                    <a:pt x="1522" y="4103"/>
                  </a:lnTo>
                  <a:lnTo>
                    <a:pt x="1544" y="4082"/>
                  </a:lnTo>
                  <a:lnTo>
                    <a:pt x="1565" y="4062"/>
                  </a:lnTo>
                  <a:lnTo>
                    <a:pt x="1584" y="4041"/>
                  </a:lnTo>
                  <a:lnTo>
                    <a:pt x="1603" y="4021"/>
                  </a:lnTo>
                  <a:lnTo>
                    <a:pt x="1620" y="3998"/>
                  </a:lnTo>
                  <a:lnTo>
                    <a:pt x="1637" y="3976"/>
                  </a:lnTo>
                  <a:lnTo>
                    <a:pt x="1639" y="3972"/>
                  </a:lnTo>
                  <a:lnTo>
                    <a:pt x="1643" y="3970"/>
                  </a:lnTo>
                  <a:lnTo>
                    <a:pt x="1646" y="3969"/>
                  </a:lnTo>
                  <a:lnTo>
                    <a:pt x="1650" y="3968"/>
                  </a:lnTo>
                  <a:lnTo>
                    <a:pt x="1653" y="3968"/>
                  </a:lnTo>
                  <a:lnTo>
                    <a:pt x="1656" y="3968"/>
                  </a:lnTo>
                  <a:lnTo>
                    <a:pt x="1661" y="3969"/>
                  </a:lnTo>
                  <a:lnTo>
                    <a:pt x="1664" y="3971"/>
                  </a:lnTo>
                  <a:lnTo>
                    <a:pt x="1667" y="3974"/>
                  </a:lnTo>
                  <a:lnTo>
                    <a:pt x="1669" y="3977"/>
                  </a:lnTo>
                  <a:lnTo>
                    <a:pt x="1671" y="3980"/>
                  </a:lnTo>
                  <a:lnTo>
                    <a:pt x="1671" y="3984"/>
                  </a:lnTo>
                  <a:lnTo>
                    <a:pt x="1672" y="3987"/>
                  </a:lnTo>
                  <a:lnTo>
                    <a:pt x="1671" y="3992"/>
                  </a:lnTo>
                  <a:lnTo>
                    <a:pt x="1670" y="3995"/>
                  </a:lnTo>
                  <a:lnTo>
                    <a:pt x="1669" y="3999"/>
                  </a:lnTo>
                  <a:lnTo>
                    <a:pt x="1651" y="4022"/>
                  </a:lnTo>
                  <a:lnTo>
                    <a:pt x="1632" y="4045"/>
                  </a:lnTo>
                  <a:lnTo>
                    <a:pt x="1613" y="4068"/>
                  </a:lnTo>
                  <a:lnTo>
                    <a:pt x="1592" y="4089"/>
                  </a:lnTo>
                  <a:lnTo>
                    <a:pt x="1572" y="4111"/>
                  </a:lnTo>
                  <a:lnTo>
                    <a:pt x="1549" y="4132"/>
                  </a:lnTo>
                  <a:lnTo>
                    <a:pt x="1525" y="4152"/>
                  </a:lnTo>
                  <a:lnTo>
                    <a:pt x="1500" y="4172"/>
                  </a:lnTo>
                  <a:lnTo>
                    <a:pt x="1495" y="4175"/>
                  </a:lnTo>
                  <a:lnTo>
                    <a:pt x="1489" y="4177"/>
                  </a:lnTo>
                  <a:close/>
                  <a:moveTo>
                    <a:pt x="1075" y="4404"/>
                  </a:moveTo>
                  <a:lnTo>
                    <a:pt x="1070" y="4404"/>
                  </a:lnTo>
                  <a:lnTo>
                    <a:pt x="1065" y="4401"/>
                  </a:lnTo>
                  <a:lnTo>
                    <a:pt x="1061" y="4398"/>
                  </a:lnTo>
                  <a:lnTo>
                    <a:pt x="1058" y="4392"/>
                  </a:lnTo>
                  <a:lnTo>
                    <a:pt x="1056" y="4389"/>
                  </a:lnTo>
                  <a:lnTo>
                    <a:pt x="1055" y="4385"/>
                  </a:lnTo>
                  <a:lnTo>
                    <a:pt x="1056" y="4382"/>
                  </a:lnTo>
                  <a:lnTo>
                    <a:pt x="1056" y="4377"/>
                  </a:lnTo>
                  <a:lnTo>
                    <a:pt x="1059" y="4374"/>
                  </a:lnTo>
                  <a:lnTo>
                    <a:pt x="1061" y="4372"/>
                  </a:lnTo>
                  <a:lnTo>
                    <a:pt x="1063" y="4368"/>
                  </a:lnTo>
                  <a:lnTo>
                    <a:pt x="1067" y="4367"/>
                  </a:lnTo>
                  <a:lnTo>
                    <a:pt x="1093" y="4353"/>
                  </a:lnTo>
                  <a:lnTo>
                    <a:pt x="1120" y="4341"/>
                  </a:lnTo>
                  <a:lnTo>
                    <a:pt x="1147" y="4328"/>
                  </a:lnTo>
                  <a:lnTo>
                    <a:pt x="1173" y="4315"/>
                  </a:lnTo>
                  <a:lnTo>
                    <a:pt x="1200" y="4303"/>
                  </a:lnTo>
                  <a:lnTo>
                    <a:pt x="1226" y="4289"/>
                  </a:lnTo>
                  <a:lnTo>
                    <a:pt x="1253" y="4276"/>
                  </a:lnTo>
                  <a:lnTo>
                    <a:pt x="1279" y="4263"/>
                  </a:lnTo>
                  <a:lnTo>
                    <a:pt x="1282" y="4261"/>
                  </a:lnTo>
                  <a:lnTo>
                    <a:pt x="1286" y="4260"/>
                  </a:lnTo>
                  <a:lnTo>
                    <a:pt x="1290" y="4260"/>
                  </a:lnTo>
                  <a:lnTo>
                    <a:pt x="1294" y="4261"/>
                  </a:lnTo>
                  <a:lnTo>
                    <a:pt x="1297" y="4263"/>
                  </a:lnTo>
                  <a:lnTo>
                    <a:pt x="1301" y="4265"/>
                  </a:lnTo>
                  <a:lnTo>
                    <a:pt x="1303" y="4268"/>
                  </a:lnTo>
                  <a:lnTo>
                    <a:pt x="1305" y="4272"/>
                  </a:lnTo>
                  <a:lnTo>
                    <a:pt x="1307" y="4275"/>
                  </a:lnTo>
                  <a:lnTo>
                    <a:pt x="1308" y="4279"/>
                  </a:lnTo>
                  <a:lnTo>
                    <a:pt x="1308" y="4282"/>
                  </a:lnTo>
                  <a:lnTo>
                    <a:pt x="1307" y="4287"/>
                  </a:lnTo>
                  <a:lnTo>
                    <a:pt x="1305" y="4290"/>
                  </a:lnTo>
                  <a:lnTo>
                    <a:pt x="1303" y="4292"/>
                  </a:lnTo>
                  <a:lnTo>
                    <a:pt x="1300" y="4296"/>
                  </a:lnTo>
                  <a:lnTo>
                    <a:pt x="1296" y="4298"/>
                  </a:lnTo>
                  <a:lnTo>
                    <a:pt x="1270" y="4311"/>
                  </a:lnTo>
                  <a:lnTo>
                    <a:pt x="1243" y="4324"/>
                  </a:lnTo>
                  <a:lnTo>
                    <a:pt x="1217" y="4337"/>
                  </a:lnTo>
                  <a:lnTo>
                    <a:pt x="1191" y="4351"/>
                  </a:lnTo>
                  <a:lnTo>
                    <a:pt x="1164" y="4363"/>
                  </a:lnTo>
                  <a:lnTo>
                    <a:pt x="1137" y="4376"/>
                  </a:lnTo>
                  <a:lnTo>
                    <a:pt x="1110" y="4389"/>
                  </a:lnTo>
                  <a:lnTo>
                    <a:pt x="1084" y="4402"/>
                  </a:lnTo>
                  <a:lnTo>
                    <a:pt x="1075" y="4404"/>
                  </a:lnTo>
                  <a:close/>
                  <a:moveTo>
                    <a:pt x="4270" y="4421"/>
                  </a:moveTo>
                  <a:lnTo>
                    <a:pt x="4260" y="4420"/>
                  </a:lnTo>
                  <a:lnTo>
                    <a:pt x="4257" y="4417"/>
                  </a:lnTo>
                  <a:lnTo>
                    <a:pt x="4254" y="4414"/>
                  </a:lnTo>
                  <a:lnTo>
                    <a:pt x="4252" y="4412"/>
                  </a:lnTo>
                  <a:lnTo>
                    <a:pt x="4250" y="4408"/>
                  </a:lnTo>
                  <a:lnTo>
                    <a:pt x="4249" y="4404"/>
                  </a:lnTo>
                  <a:lnTo>
                    <a:pt x="4249" y="4400"/>
                  </a:lnTo>
                  <a:lnTo>
                    <a:pt x="4250" y="4397"/>
                  </a:lnTo>
                  <a:lnTo>
                    <a:pt x="4251" y="4393"/>
                  </a:lnTo>
                  <a:lnTo>
                    <a:pt x="4265" y="4366"/>
                  </a:lnTo>
                  <a:lnTo>
                    <a:pt x="4278" y="4338"/>
                  </a:lnTo>
                  <a:lnTo>
                    <a:pt x="4291" y="4312"/>
                  </a:lnTo>
                  <a:lnTo>
                    <a:pt x="4303" y="4284"/>
                  </a:lnTo>
                  <a:lnTo>
                    <a:pt x="4315" y="4258"/>
                  </a:lnTo>
                  <a:lnTo>
                    <a:pt x="4327" y="4232"/>
                  </a:lnTo>
                  <a:lnTo>
                    <a:pt x="4338" y="4205"/>
                  </a:lnTo>
                  <a:lnTo>
                    <a:pt x="4350" y="4179"/>
                  </a:lnTo>
                  <a:lnTo>
                    <a:pt x="4352" y="4175"/>
                  </a:lnTo>
                  <a:lnTo>
                    <a:pt x="4354" y="4173"/>
                  </a:lnTo>
                  <a:lnTo>
                    <a:pt x="4357" y="4171"/>
                  </a:lnTo>
                  <a:lnTo>
                    <a:pt x="4360" y="4168"/>
                  </a:lnTo>
                  <a:lnTo>
                    <a:pt x="4365" y="4167"/>
                  </a:lnTo>
                  <a:lnTo>
                    <a:pt x="4368" y="4167"/>
                  </a:lnTo>
                  <a:lnTo>
                    <a:pt x="4372" y="4167"/>
                  </a:lnTo>
                  <a:lnTo>
                    <a:pt x="4375" y="4168"/>
                  </a:lnTo>
                  <a:lnTo>
                    <a:pt x="4380" y="4171"/>
                  </a:lnTo>
                  <a:lnTo>
                    <a:pt x="4382" y="4173"/>
                  </a:lnTo>
                  <a:lnTo>
                    <a:pt x="4384" y="4177"/>
                  </a:lnTo>
                  <a:lnTo>
                    <a:pt x="4387" y="4180"/>
                  </a:lnTo>
                  <a:lnTo>
                    <a:pt x="4388" y="4183"/>
                  </a:lnTo>
                  <a:lnTo>
                    <a:pt x="4388" y="4187"/>
                  </a:lnTo>
                  <a:lnTo>
                    <a:pt x="4388" y="4190"/>
                  </a:lnTo>
                  <a:lnTo>
                    <a:pt x="4387" y="4195"/>
                  </a:lnTo>
                  <a:lnTo>
                    <a:pt x="4375" y="4221"/>
                  </a:lnTo>
                  <a:lnTo>
                    <a:pt x="4364" y="4248"/>
                  </a:lnTo>
                  <a:lnTo>
                    <a:pt x="4351" y="4274"/>
                  </a:lnTo>
                  <a:lnTo>
                    <a:pt x="4340" y="4302"/>
                  </a:lnTo>
                  <a:lnTo>
                    <a:pt x="4327" y="4328"/>
                  </a:lnTo>
                  <a:lnTo>
                    <a:pt x="4313" y="4355"/>
                  </a:lnTo>
                  <a:lnTo>
                    <a:pt x="4301" y="4383"/>
                  </a:lnTo>
                  <a:lnTo>
                    <a:pt x="4287" y="4411"/>
                  </a:lnTo>
                  <a:lnTo>
                    <a:pt x="4283" y="4415"/>
                  </a:lnTo>
                  <a:lnTo>
                    <a:pt x="4279" y="4419"/>
                  </a:lnTo>
                  <a:lnTo>
                    <a:pt x="4274" y="4421"/>
                  </a:lnTo>
                  <a:lnTo>
                    <a:pt x="4270" y="4421"/>
                  </a:lnTo>
                  <a:close/>
                  <a:moveTo>
                    <a:pt x="656" y="4623"/>
                  </a:moveTo>
                  <a:lnTo>
                    <a:pt x="652" y="4622"/>
                  </a:lnTo>
                  <a:lnTo>
                    <a:pt x="647" y="4620"/>
                  </a:lnTo>
                  <a:lnTo>
                    <a:pt x="642" y="4617"/>
                  </a:lnTo>
                  <a:lnTo>
                    <a:pt x="640" y="4614"/>
                  </a:lnTo>
                  <a:lnTo>
                    <a:pt x="638" y="4609"/>
                  </a:lnTo>
                  <a:lnTo>
                    <a:pt x="637" y="4605"/>
                  </a:lnTo>
                  <a:lnTo>
                    <a:pt x="637" y="4602"/>
                  </a:lnTo>
                  <a:lnTo>
                    <a:pt x="638" y="4599"/>
                  </a:lnTo>
                  <a:lnTo>
                    <a:pt x="639" y="4595"/>
                  </a:lnTo>
                  <a:lnTo>
                    <a:pt x="640" y="4592"/>
                  </a:lnTo>
                  <a:lnTo>
                    <a:pt x="642" y="4588"/>
                  </a:lnTo>
                  <a:lnTo>
                    <a:pt x="646" y="4586"/>
                  </a:lnTo>
                  <a:lnTo>
                    <a:pt x="669" y="4572"/>
                  </a:lnTo>
                  <a:lnTo>
                    <a:pt x="689" y="4560"/>
                  </a:lnTo>
                  <a:lnTo>
                    <a:pt x="711" y="4548"/>
                  </a:lnTo>
                  <a:lnTo>
                    <a:pt x="733" y="4536"/>
                  </a:lnTo>
                  <a:lnTo>
                    <a:pt x="756" y="4523"/>
                  </a:lnTo>
                  <a:lnTo>
                    <a:pt x="779" y="4510"/>
                  </a:lnTo>
                  <a:lnTo>
                    <a:pt x="804" y="4497"/>
                  </a:lnTo>
                  <a:lnTo>
                    <a:pt x="828" y="4484"/>
                  </a:lnTo>
                  <a:lnTo>
                    <a:pt x="855" y="4470"/>
                  </a:lnTo>
                  <a:lnTo>
                    <a:pt x="858" y="4469"/>
                  </a:lnTo>
                  <a:lnTo>
                    <a:pt x="861" y="4469"/>
                  </a:lnTo>
                  <a:lnTo>
                    <a:pt x="865" y="4469"/>
                  </a:lnTo>
                  <a:lnTo>
                    <a:pt x="870" y="4469"/>
                  </a:lnTo>
                  <a:lnTo>
                    <a:pt x="873" y="4471"/>
                  </a:lnTo>
                  <a:lnTo>
                    <a:pt x="875" y="4474"/>
                  </a:lnTo>
                  <a:lnTo>
                    <a:pt x="879" y="4476"/>
                  </a:lnTo>
                  <a:lnTo>
                    <a:pt x="881" y="4479"/>
                  </a:lnTo>
                  <a:lnTo>
                    <a:pt x="882" y="4483"/>
                  </a:lnTo>
                  <a:lnTo>
                    <a:pt x="883" y="4487"/>
                  </a:lnTo>
                  <a:lnTo>
                    <a:pt x="883" y="4491"/>
                  </a:lnTo>
                  <a:lnTo>
                    <a:pt x="882" y="4494"/>
                  </a:lnTo>
                  <a:lnTo>
                    <a:pt x="880" y="4498"/>
                  </a:lnTo>
                  <a:lnTo>
                    <a:pt x="879" y="4501"/>
                  </a:lnTo>
                  <a:lnTo>
                    <a:pt x="875" y="4503"/>
                  </a:lnTo>
                  <a:lnTo>
                    <a:pt x="872" y="4506"/>
                  </a:lnTo>
                  <a:lnTo>
                    <a:pt x="847" y="4518"/>
                  </a:lnTo>
                  <a:lnTo>
                    <a:pt x="822" y="4532"/>
                  </a:lnTo>
                  <a:lnTo>
                    <a:pt x="798" y="4545"/>
                  </a:lnTo>
                  <a:lnTo>
                    <a:pt x="775" y="4557"/>
                  </a:lnTo>
                  <a:lnTo>
                    <a:pt x="752" y="4570"/>
                  </a:lnTo>
                  <a:lnTo>
                    <a:pt x="731" y="4581"/>
                  </a:lnTo>
                  <a:lnTo>
                    <a:pt x="710" y="4594"/>
                  </a:lnTo>
                  <a:lnTo>
                    <a:pt x="689" y="4607"/>
                  </a:lnTo>
                  <a:lnTo>
                    <a:pt x="666" y="4619"/>
                  </a:lnTo>
                  <a:lnTo>
                    <a:pt x="656" y="4623"/>
                  </a:lnTo>
                  <a:close/>
                  <a:moveTo>
                    <a:pt x="4032" y="4830"/>
                  </a:moveTo>
                  <a:lnTo>
                    <a:pt x="4021" y="4826"/>
                  </a:lnTo>
                  <a:lnTo>
                    <a:pt x="4018" y="4823"/>
                  </a:lnTo>
                  <a:lnTo>
                    <a:pt x="4015" y="4821"/>
                  </a:lnTo>
                  <a:lnTo>
                    <a:pt x="4014" y="4818"/>
                  </a:lnTo>
                  <a:lnTo>
                    <a:pt x="4013" y="4813"/>
                  </a:lnTo>
                  <a:lnTo>
                    <a:pt x="4013" y="4810"/>
                  </a:lnTo>
                  <a:lnTo>
                    <a:pt x="4013" y="4806"/>
                  </a:lnTo>
                  <a:lnTo>
                    <a:pt x="4014" y="4803"/>
                  </a:lnTo>
                  <a:lnTo>
                    <a:pt x="4016" y="4799"/>
                  </a:lnTo>
                  <a:lnTo>
                    <a:pt x="4045" y="4758"/>
                  </a:lnTo>
                  <a:lnTo>
                    <a:pt x="4072" y="4717"/>
                  </a:lnTo>
                  <a:lnTo>
                    <a:pt x="4098" y="4675"/>
                  </a:lnTo>
                  <a:lnTo>
                    <a:pt x="4122" y="4634"/>
                  </a:lnTo>
                  <a:lnTo>
                    <a:pt x="4141" y="4601"/>
                  </a:lnTo>
                  <a:lnTo>
                    <a:pt x="4143" y="4597"/>
                  </a:lnTo>
                  <a:lnTo>
                    <a:pt x="4146" y="4595"/>
                  </a:lnTo>
                  <a:lnTo>
                    <a:pt x="4149" y="4593"/>
                  </a:lnTo>
                  <a:lnTo>
                    <a:pt x="4153" y="4592"/>
                  </a:lnTo>
                  <a:lnTo>
                    <a:pt x="4156" y="4591"/>
                  </a:lnTo>
                  <a:lnTo>
                    <a:pt x="4161" y="4591"/>
                  </a:lnTo>
                  <a:lnTo>
                    <a:pt x="4164" y="4592"/>
                  </a:lnTo>
                  <a:lnTo>
                    <a:pt x="4167" y="4593"/>
                  </a:lnTo>
                  <a:lnTo>
                    <a:pt x="4171" y="4595"/>
                  </a:lnTo>
                  <a:lnTo>
                    <a:pt x="4173" y="4599"/>
                  </a:lnTo>
                  <a:lnTo>
                    <a:pt x="4176" y="4601"/>
                  </a:lnTo>
                  <a:lnTo>
                    <a:pt x="4177" y="4605"/>
                  </a:lnTo>
                  <a:lnTo>
                    <a:pt x="4178" y="4609"/>
                  </a:lnTo>
                  <a:lnTo>
                    <a:pt x="4178" y="4612"/>
                  </a:lnTo>
                  <a:lnTo>
                    <a:pt x="4177" y="4616"/>
                  </a:lnTo>
                  <a:lnTo>
                    <a:pt x="4176" y="4620"/>
                  </a:lnTo>
                  <a:lnTo>
                    <a:pt x="4156" y="4654"/>
                  </a:lnTo>
                  <a:lnTo>
                    <a:pt x="4132" y="4695"/>
                  </a:lnTo>
                  <a:lnTo>
                    <a:pt x="4106" y="4737"/>
                  </a:lnTo>
                  <a:lnTo>
                    <a:pt x="4078" y="4780"/>
                  </a:lnTo>
                  <a:lnTo>
                    <a:pt x="4048" y="4821"/>
                  </a:lnTo>
                  <a:lnTo>
                    <a:pt x="4045" y="4826"/>
                  </a:lnTo>
                  <a:lnTo>
                    <a:pt x="4041" y="4828"/>
                  </a:lnTo>
                  <a:lnTo>
                    <a:pt x="4037" y="4829"/>
                  </a:lnTo>
                  <a:lnTo>
                    <a:pt x="4032" y="4830"/>
                  </a:lnTo>
                  <a:close/>
                  <a:moveTo>
                    <a:pt x="293" y="4922"/>
                  </a:moveTo>
                  <a:lnTo>
                    <a:pt x="289" y="4922"/>
                  </a:lnTo>
                  <a:lnTo>
                    <a:pt x="286" y="4921"/>
                  </a:lnTo>
                  <a:lnTo>
                    <a:pt x="283" y="4920"/>
                  </a:lnTo>
                  <a:lnTo>
                    <a:pt x="280" y="4917"/>
                  </a:lnTo>
                  <a:lnTo>
                    <a:pt x="278" y="4914"/>
                  </a:lnTo>
                  <a:lnTo>
                    <a:pt x="275" y="4911"/>
                  </a:lnTo>
                  <a:lnTo>
                    <a:pt x="274" y="4907"/>
                  </a:lnTo>
                  <a:lnTo>
                    <a:pt x="273" y="4904"/>
                  </a:lnTo>
                  <a:lnTo>
                    <a:pt x="273" y="4900"/>
                  </a:lnTo>
                  <a:lnTo>
                    <a:pt x="274" y="4896"/>
                  </a:lnTo>
                  <a:lnTo>
                    <a:pt x="276" y="4892"/>
                  </a:lnTo>
                  <a:lnTo>
                    <a:pt x="279" y="4890"/>
                  </a:lnTo>
                  <a:lnTo>
                    <a:pt x="298" y="4868"/>
                  </a:lnTo>
                  <a:lnTo>
                    <a:pt x="319" y="4846"/>
                  </a:lnTo>
                  <a:lnTo>
                    <a:pt x="340" y="4826"/>
                  </a:lnTo>
                  <a:lnTo>
                    <a:pt x="361" y="4804"/>
                  </a:lnTo>
                  <a:lnTo>
                    <a:pt x="383" y="4783"/>
                  </a:lnTo>
                  <a:lnTo>
                    <a:pt x="406" y="4764"/>
                  </a:lnTo>
                  <a:lnTo>
                    <a:pt x="428" y="4744"/>
                  </a:lnTo>
                  <a:lnTo>
                    <a:pt x="452" y="4725"/>
                  </a:lnTo>
                  <a:lnTo>
                    <a:pt x="454" y="4722"/>
                  </a:lnTo>
                  <a:lnTo>
                    <a:pt x="459" y="4721"/>
                  </a:lnTo>
                  <a:lnTo>
                    <a:pt x="462" y="4720"/>
                  </a:lnTo>
                  <a:lnTo>
                    <a:pt x="466" y="4720"/>
                  </a:lnTo>
                  <a:lnTo>
                    <a:pt x="469" y="4721"/>
                  </a:lnTo>
                  <a:lnTo>
                    <a:pt x="473" y="4722"/>
                  </a:lnTo>
                  <a:lnTo>
                    <a:pt x="476" y="4725"/>
                  </a:lnTo>
                  <a:lnTo>
                    <a:pt x="479" y="4727"/>
                  </a:lnTo>
                  <a:lnTo>
                    <a:pt x="482" y="4731"/>
                  </a:lnTo>
                  <a:lnTo>
                    <a:pt x="483" y="4734"/>
                  </a:lnTo>
                  <a:lnTo>
                    <a:pt x="484" y="4737"/>
                  </a:lnTo>
                  <a:lnTo>
                    <a:pt x="484" y="4742"/>
                  </a:lnTo>
                  <a:lnTo>
                    <a:pt x="483" y="4745"/>
                  </a:lnTo>
                  <a:lnTo>
                    <a:pt x="482" y="4749"/>
                  </a:lnTo>
                  <a:lnTo>
                    <a:pt x="479" y="4752"/>
                  </a:lnTo>
                  <a:lnTo>
                    <a:pt x="476" y="4755"/>
                  </a:lnTo>
                  <a:lnTo>
                    <a:pt x="431" y="4794"/>
                  </a:lnTo>
                  <a:lnTo>
                    <a:pt x="389" y="4833"/>
                  </a:lnTo>
                  <a:lnTo>
                    <a:pt x="348" y="4874"/>
                  </a:lnTo>
                  <a:lnTo>
                    <a:pt x="307" y="4916"/>
                  </a:lnTo>
                  <a:lnTo>
                    <a:pt x="304" y="4919"/>
                  </a:lnTo>
                  <a:lnTo>
                    <a:pt x="301" y="4921"/>
                  </a:lnTo>
                  <a:lnTo>
                    <a:pt x="297" y="4922"/>
                  </a:lnTo>
                  <a:lnTo>
                    <a:pt x="293" y="4922"/>
                  </a:lnTo>
                  <a:close/>
                  <a:moveTo>
                    <a:pt x="3726" y="5189"/>
                  </a:moveTo>
                  <a:lnTo>
                    <a:pt x="3722" y="5189"/>
                  </a:lnTo>
                  <a:lnTo>
                    <a:pt x="3719" y="5188"/>
                  </a:lnTo>
                  <a:lnTo>
                    <a:pt x="3716" y="5186"/>
                  </a:lnTo>
                  <a:lnTo>
                    <a:pt x="3712" y="5184"/>
                  </a:lnTo>
                  <a:lnTo>
                    <a:pt x="3710" y="5181"/>
                  </a:lnTo>
                  <a:lnTo>
                    <a:pt x="3707" y="5178"/>
                  </a:lnTo>
                  <a:lnTo>
                    <a:pt x="3706" y="5174"/>
                  </a:lnTo>
                  <a:lnTo>
                    <a:pt x="3706" y="5170"/>
                  </a:lnTo>
                  <a:lnTo>
                    <a:pt x="3706" y="5166"/>
                  </a:lnTo>
                  <a:lnTo>
                    <a:pt x="3707" y="5163"/>
                  </a:lnTo>
                  <a:lnTo>
                    <a:pt x="3710" y="5159"/>
                  </a:lnTo>
                  <a:lnTo>
                    <a:pt x="3712" y="5156"/>
                  </a:lnTo>
                  <a:lnTo>
                    <a:pt x="3734" y="5133"/>
                  </a:lnTo>
                  <a:lnTo>
                    <a:pt x="3756" y="5110"/>
                  </a:lnTo>
                  <a:lnTo>
                    <a:pt x="3776" y="5087"/>
                  </a:lnTo>
                  <a:lnTo>
                    <a:pt x="3797" y="5065"/>
                  </a:lnTo>
                  <a:lnTo>
                    <a:pt x="3816" y="5044"/>
                  </a:lnTo>
                  <a:lnTo>
                    <a:pt x="3835" y="5023"/>
                  </a:lnTo>
                  <a:lnTo>
                    <a:pt x="3853" y="5002"/>
                  </a:lnTo>
                  <a:lnTo>
                    <a:pt x="3870" y="4983"/>
                  </a:lnTo>
                  <a:lnTo>
                    <a:pt x="3874" y="4981"/>
                  </a:lnTo>
                  <a:lnTo>
                    <a:pt x="3877" y="4978"/>
                  </a:lnTo>
                  <a:lnTo>
                    <a:pt x="3881" y="4977"/>
                  </a:lnTo>
                  <a:lnTo>
                    <a:pt x="3884" y="4976"/>
                  </a:lnTo>
                  <a:lnTo>
                    <a:pt x="3888" y="4976"/>
                  </a:lnTo>
                  <a:lnTo>
                    <a:pt x="3892" y="4977"/>
                  </a:lnTo>
                  <a:lnTo>
                    <a:pt x="3896" y="4978"/>
                  </a:lnTo>
                  <a:lnTo>
                    <a:pt x="3899" y="4981"/>
                  </a:lnTo>
                  <a:lnTo>
                    <a:pt x="3901" y="4984"/>
                  </a:lnTo>
                  <a:lnTo>
                    <a:pt x="3904" y="4987"/>
                  </a:lnTo>
                  <a:lnTo>
                    <a:pt x="3905" y="4991"/>
                  </a:lnTo>
                  <a:lnTo>
                    <a:pt x="3905" y="4994"/>
                  </a:lnTo>
                  <a:lnTo>
                    <a:pt x="3905" y="4998"/>
                  </a:lnTo>
                  <a:lnTo>
                    <a:pt x="3905" y="5001"/>
                  </a:lnTo>
                  <a:lnTo>
                    <a:pt x="3903" y="5006"/>
                  </a:lnTo>
                  <a:lnTo>
                    <a:pt x="3900" y="5008"/>
                  </a:lnTo>
                  <a:lnTo>
                    <a:pt x="3883" y="5029"/>
                  </a:lnTo>
                  <a:lnTo>
                    <a:pt x="3865" y="5049"/>
                  </a:lnTo>
                  <a:lnTo>
                    <a:pt x="3846" y="5070"/>
                  </a:lnTo>
                  <a:lnTo>
                    <a:pt x="3826" y="5092"/>
                  </a:lnTo>
                  <a:lnTo>
                    <a:pt x="3806" y="5114"/>
                  </a:lnTo>
                  <a:lnTo>
                    <a:pt x="3784" y="5137"/>
                  </a:lnTo>
                  <a:lnTo>
                    <a:pt x="3763" y="5159"/>
                  </a:lnTo>
                  <a:lnTo>
                    <a:pt x="3740" y="5184"/>
                  </a:lnTo>
                  <a:lnTo>
                    <a:pt x="3737" y="5186"/>
                  </a:lnTo>
                  <a:lnTo>
                    <a:pt x="3734" y="5188"/>
                  </a:lnTo>
                  <a:lnTo>
                    <a:pt x="3729" y="5189"/>
                  </a:lnTo>
                  <a:lnTo>
                    <a:pt x="3726" y="5189"/>
                  </a:lnTo>
                  <a:close/>
                  <a:moveTo>
                    <a:pt x="46" y="5321"/>
                  </a:moveTo>
                  <a:lnTo>
                    <a:pt x="39" y="5320"/>
                  </a:lnTo>
                  <a:lnTo>
                    <a:pt x="36" y="5319"/>
                  </a:lnTo>
                  <a:lnTo>
                    <a:pt x="32" y="5317"/>
                  </a:lnTo>
                  <a:lnTo>
                    <a:pt x="30" y="5314"/>
                  </a:lnTo>
                  <a:lnTo>
                    <a:pt x="28" y="5311"/>
                  </a:lnTo>
                  <a:lnTo>
                    <a:pt x="26" y="5307"/>
                  </a:lnTo>
                  <a:lnTo>
                    <a:pt x="25" y="5303"/>
                  </a:lnTo>
                  <a:lnTo>
                    <a:pt x="25" y="5299"/>
                  </a:lnTo>
                  <a:lnTo>
                    <a:pt x="26" y="5296"/>
                  </a:lnTo>
                  <a:lnTo>
                    <a:pt x="33" y="5274"/>
                  </a:lnTo>
                  <a:lnTo>
                    <a:pt x="41" y="5254"/>
                  </a:lnTo>
                  <a:lnTo>
                    <a:pt x="50" y="5232"/>
                  </a:lnTo>
                  <a:lnTo>
                    <a:pt x="60" y="5210"/>
                  </a:lnTo>
                  <a:lnTo>
                    <a:pt x="70" y="5189"/>
                  </a:lnTo>
                  <a:lnTo>
                    <a:pt x="80" y="5167"/>
                  </a:lnTo>
                  <a:lnTo>
                    <a:pt x="92" y="5147"/>
                  </a:lnTo>
                  <a:lnTo>
                    <a:pt x="104" y="5125"/>
                  </a:lnTo>
                  <a:lnTo>
                    <a:pt x="111" y="5114"/>
                  </a:lnTo>
                  <a:lnTo>
                    <a:pt x="118" y="5102"/>
                  </a:lnTo>
                  <a:lnTo>
                    <a:pt x="125" y="5091"/>
                  </a:lnTo>
                  <a:lnTo>
                    <a:pt x="133" y="5079"/>
                  </a:lnTo>
                  <a:lnTo>
                    <a:pt x="135" y="5076"/>
                  </a:lnTo>
                  <a:lnTo>
                    <a:pt x="138" y="5073"/>
                  </a:lnTo>
                  <a:lnTo>
                    <a:pt x="141" y="5072"/>
                  </a:lnTo>
                  <a:lnTo>
                    <a:pt x="146" y="5071"/>
                  </a:lnTo>
                  <a:lnTo>
                    <a:pt x="149" y="5070"/>
                  </a:lnTo>
                  <a:lnTo>
                    <a:pt x="153" y="5070"/>
                  </a:lnTo>
                  <a:lnTo>
                    <a:pt x="156" y="5071"/>
                  </a:lnTo>
                  <a:lnTo>
                    <a:pt x="159" y="5073"/>
                  </a:lnTo>
                  <a:lnTo>
                    <a:pt x="163" y="5076"/>
                  </a:lnTo>
                  <a:lnTo>
                    <a:pt x="165" y="5079"/>
                  </a:lnTo>
                  <a:lnTo>
                    <a:pt x="167" y="5083"/>
                  </a:lnTo>
                  <a:lnTo>
                    <a:pt x="169" y="5086"/>
                  </a:lnTo>
                  <a:lnTo>
                    <a:pt x="169" y="5090"/>
                  </a:lnTo>
                  <a:lnTo>
                    <a:pt x="169" y="5093"/>
                  </a:lnTo>
                  <a:lnTo>
                    <a:pt x="167" y="5098"/>
                  </a:lnTo>
                  <a:lnTo>
                    <a:pt x="166" y="5101"/>
                  </a:lnTo>
                  <a:lnTo>
                    <a:pt x="158" y="5111"/>
                  </a:lnTo>
                  <a:lnTo>
                    <a:pt x="151" y="5123"/>
                  </a:lnTo>
                  <a:lnTo>
                    <a:pt x="145" y="5134"/>
                  </a:lnTo>
                  <a:lnTo>
                    <a:pt x="138" y="5146"/>
                  </a:lnTo>
                  <a:lnTo>
                    <a:pt x="126" y="5166"/>
                  </a:lnTo>
                  <a:lnTo>
                    <a:pt x="115" y="5186"/>
                  </a:lnTo>
                  <a:lnTo>
                    <a:pt x="104" y="5206"/>
                  </a:lnTo>
                  <a:lnTo>
                    <a:pt x="95" y="5226"/>
                  </a:lnTo>
                  <a:lnTo>
                    <a:pt x="86" y="5247"/>
                  </a:lnTo>
                  <a:lnTo>
                    <a:pt x="78" y="5267"/>
                  </a:lnTo>
                  <a:lnTo>
                    <a:pt x="71" y="5287"/>
                  </a:lnTo>
                  <a:lnTo>
                    <a:pt x="64" y="5307"/>
                  </a:lnTo>
                  <a:lnTo>
                    <a:pt x="61" y="5313"/>
                  </a:lnTo>
                  <a:lnTo>
                    <a:pt x="57" y="5318"/>
                  </a:lnTo>
                  <a:lnTo>
                    <a:pt x="52" y="5320"/>
                  </a:lnTo>
                  <a:lnTo>
                    <a:pt x="46" y="5321"/>
                  </a:lnTo>
                  <a:close/>
                  <a:moveTo>
                    <a:pt x="3439" y="5561"/>
                  </a:moveTo>
                  <a:lnTo>
                    <a:pt x="3432" y="5559"/>
                  </a:lnTo>
                  <a:lnTo>
                    <a:pt x="3429" y="5557"/>
                  </a:lnTo>
                  <a:lnTo>
                    <a:pt x="3425" y="5555"/>
                  </a:lnTo>
                  <a:lnTo>
                    <a:pt x="3423" y="5552"/>
                  </a:lnTo>
                  <a:lnTo>
                    <a:pt x="3421" y="5548"/>
                  </a:lnTo>
                  <a:lnTo>
                    <a:pt x="3420" y="5545"/>
                  </a:lnTo>
                  <a:lnTo>
                    <a:pt x="3420" y="5541"/>
                  </a:lnTo>
                  <a:lnTo>
                    <a:pt x="3420" y="5538"/>
                  </a:lnTo>
                  <a:lnTo>
                    <a:pt x="3421" y="5533"/>
                  </a:lnTo>
                  <a:lnTo>
                    <a:pt x="3426" y="5520"/>
                  </a:lnTo>
                  <a:lnTo>
                    <a:pt x="3432" y="5506"/>
                  </a:lnTo>
                  <a:lnTo>
                    <a:pt x="3444" y="5483"/>
                  </a:lnTo>
                  <a:lnTo>
                    <a:pt x="3455" y="5460"/>
                  </a:lnTo>
                  <a:lnTo>
                    <a:pt x="3469" y="5437"/>
                  </a:lnTo>
                  <a:lnTo>
                    <a:pt x="3483" y="5414"/>
                  </a:lnTo>
                  <a:lnTo>
                    <a:pt x="3498" y="5392"/>
                  </a:lnTo>
                  <a:lnTo>
                    <a:pt x="3514" y="5369"/>
                  </a:lnTo>
                  <a:lnTo>
                    <a:pt x="3530" y="5349"/>
                  </a:lnTo>
                  <a:lnTo>
                    <a:pt x="3547" y="5327"/>
                  </a:lnTo>
                  <a:lnTo>
                    <a:pt x="3549" y="5325"/>
                  </a:lnTo>
                  <a:lnTo>
                    <a:pt x="3553" y="5322"/>
                  </a:lnTo>
                  <a:lnTo>
                    <a:pt x="3556" y="5321"/>
                  </a:lnTo>
                  <a:lnTo>
                    <a:pt x="3561" y="5320"/>
                  </a:lnTo>
                  <a:lnTo>
                    <a:pt x="3564" y="5320"/>
                  </a:lnTo>
                  <a:lnTo>
                    <a:pt x="3568" y="5321"/>
                  </a:lnTo>
                  <a:lnTo>
                    <a:pt x="3571" y="5322"/>
                  </a:lnTo>
                  <a:lnTo>
                    <a:pt x="3574" y="5325"/>
                  </a:lnTo>
                  <a:lnTo>
                    <a:pt x="3578" y="5328"/>
                  </a:lnTo>
                  <a:lnTo>
                    <a:pt x="3579" y="5332"/>
                  </a:lnTo>
                  <a:lnTo>
                    <a:pt x="3581" y="5335"/>
                  </a:lnTo>
                  <a:lnTo>
                    <a:pt x="3581" y="5338"/>
                  </a:lnTo>
                  <a:lnTo>
                    <a:pt x="3581" y="5342"/>
                  </a:lnTo>
                  <a:lnTo>
                    <a:pt x="3581" y="5345"/>
                  </a:lnTo>
                  <a:lnTo>
                    <a:pt x="3579" y="5350"/>
                  </a:lnTo>
                  <a:lnTo>
                    <a:pt x="3577" y="5352"/>
                  </a:lnTo>
                  <a:lnTo>
                    <a:pt x="3561" y="5373"/>
                  </a:lnTo>
                  <a:lnTo>
                    <a:pt x="3545" y="5393"/>
                  </a:lnTo>
                  <a:lnTo>
                    <a:pt x="3530" y="5414"/>
                  </a:lnTo>
                  <a:lnTo>
                    <a:pt x="3516" y="5436"/>
                  </a:lnTo>
                  <a:lnTo>
                    <a:pt x="3502" y="5457"/>
                  </a:lnTo>
                  <a:lnTo>
                    <a:pt x="3491" y="5478"/>
                  </a:lnTo>
                  <a:lnTo>
                    <a:pt x="3479" y="5500"/>
                  </a:lnTo>
                  <a:lnTo>
                    <a:pt x="3468" y="5522"/>
                  </a:lnTo>
                  <a:lnTo>
                    <a:pt x="3462" y="5535"/>
                  </a:lnTo>
                  <a:lnTo>
                    <a:pt x="3457" y="5547"/>
                  </a:lnTo>
                  <a:lnTo>
                    <a:pt x="3454" y="5553"/>
                  </a:lnTo>
                  <a:lnTo>
                    <a:pt x="3451" y="5557"/>
                  </a:lnTo>
                  <a:lnTo>
                    <a:pt x="3445" y="5560"/>
                  </a:lnTo>
                  <a:lnTo>
                    <a:pt x="3439" y="5561"/>
                  </a:lnTo>
                  <a:close/>
                  <a:moveTo>
                    <a:pt x="95" y="5777"/>
                  </a:moveTo>
                  <a:lnTo>
                    <a:pt x="89" y="5777"/>
                  </a:lnTo>
                  <a:lnTo>
                    <a:pt x="85" y="5774"/>
                  </a:lnTo>
                  <a:lnTo>
                    <a:pt x="81" y="5771"/>
                  </a:lnTo>
                  <a:lnTo>
                    <a:pt x="78" y="5767"/>
                  </a:lnTo>
                  <a:lnTo>
                    <a:pt x="62" y="5740"/>
                  </a:lnTo>
                  <a:lnTo>
                    <a:pt x="49" y="5711"/>
                  </a:lnTo>
                  <a:lnTo>
                    <a:pt x="37" y="5684"/>
                  </a:lnTo>
                  <a:lnTo>
                    <a:pt x="26" y="5655"/>
                  </a:lnTo>
                  <a:lnTo>
                    <a:pt x="17" y="5626"/>
                  </a:lnTo>
                  <a:lnTo>
                    <a:pt x="10" y="5596"/>
                  </a:lnTo>
                  <a:lnTo>
                    <a:pt x="5" y="5567"/>
                  </a:lnTo>
                  <a:lnTo>
                    <a:pt x="0" y="5537"/>
                  </a:lnTo>
                  <a:lnTo>
                    <a:pt x="0" y="5533"/>
                  </a:lnTo>
                  <a:lnTo>
                    <a:pt x="1" y="5529"/>
                  </a:lnTo>
                  <a:lnTo>
                    <a:pt x="2" y="5525"/>
                  </a:lnTo>
                  <a:lnTo>
                    <a:pt x="5" y="5522"/>
                  </a:lnTo>
                  <a:lnTo>
                    <a:pt x="7" y="5520"/>
                  </a:lnTo>
                  <a:lnTo>
                    <a:pt x="10" y="5517"/>
                  </a:lnTo>
                  <a:lnTo>
                    <a:pt x="14" y="5516"/>
                  </a:lnTo>
                  <a:lnTo>
                    <a:pt x="18" y="5515"/>
                  </a:lnTo>
                  <a:lnTo>
                    <a:pt x="22" y="5515"/>
                  </a:lnTo>
                  <a:lnTo>
                    <a:pt x="25" y="5516"/>
                  </a:lnTo>
                  <a:lnTo>
                    <a:pt x="29" y="5517"/>
                  </a:lnTo>
                  <a:lnTo>
                    <a:pt x="32" y="5520"/>
                  </a:lnTo>
                  <a:lnTo>
                    <a:pt x="34" y="5522"/>
                  </a:lnTo>
                  <a:lnTo>
                    <a:pt x="37" y="5525"/>
                  </a:lnTo>
                  <a:lnTo>
                    <a:pt x="39" y="5529"/>
                  </a:lnTo>
                  <a:lnTo>
                    <a:pt x="40" y="5532"/>
                  </a:lnTo>
                  <a:lnTo>
                    <a:pt x="44" y="5561"/>
                  </a:lnTo>
                  <a:lnTo>
                    <a:pt x="48" y="5588"/>
                  </a:lnTo>
                  <a:lnTo>
                    <a:pt x="55" y="5616"/>
                  </a:lnTo>
                  <a:lnTo>
                    <a:pt x="63" y="5642"/>
                  </a:lnTo>
                  <a:lnTo>
                    <a:pt x="73" y="5669"/>
                  </a:lnTo>
                  <a:lnTo>
                    <a:pt x="85" y="5695"/>
                  </a:lnTo>
                  <a:lnTo>
                    <a:pt x="97" y="5721"/>
                  </a:lnTo>
                  <a:lnTo>
                    <a:pt x="111" y="5747"/>
                  </a:lnTo>
                  <a:lnTo>
                    <a:pt x="114" y="5750"/>
                  </a:lnTo>
                  <a:lnTo>
                    <a:pt x="115" y="5755"/>
                  </a:lnTo>
                  <a:lnTo>
                    <a:pt x="115" y="5758"/>
                  </a:lnTo>
                  <a:lnTo>
                    <a:pt x="114" y="5762"/>
                  </a:lnTo>
                  <a:lnTo>
                    <a:pt x="112" y="5765"/>
                  </a:lnTo>
                  <a:lnTo>
                    <a:pt x="110" y="5768"/>
                  </a:lnTo>
                  <a:lnTo>
                    <a:pt x="108" y="5772"/>
                  </a:lnTo>
                  <a:lnTo>
                    <a:pt x="104" y="5774"/>
                  </a:lnTo>
                  <a:lnTo>
                    <a:pt x="95" y="5777"/>
                  </a:lnTo>
                  <a:close/>
                  <a:moveTo>
                    <a:pt x="3485" y="6021"/>
                  </a:moveTo>
                  <a:lnTo>
                    <a:pt x="3478" y="6020"/>
                  </a:lnTo>
                  <a:lnTo>
                    <a:pt x="3473" y="6017"/>
                  </a:lnTo>
                  <a:lnTo>
                    <a:pt x="3469" y="6013"/>
                  </a:lnTo>
                  <a:lnTo>
                    <a:pt x="3465" y="6007"/>
                  </a:lnTo>
                  <a:lnTo>
                    <a:pt x="3457" y="5982"/>
                  </a:lnTo>
                  <a:lnTo>
                    <a:pt x="3448" y="5957"/>
                  </a:lnTo>
                  <a:lnTo>
                    <a:pt x="3440" y="5930"/>
                  </a:lnTo>
                  <a:lnTo>
                    <a:pt x="3432" y="5905"/>
                  </a:lnTo>
                  <a:lnTo>
                    <a:pt x="3425" y="5880"/>
                  </a:lnTo>
                  <a:lnTo>
                    <a:pt x="3418" y="5855"/>
                  </a:lnTo>
                  <a:lnTo>
                    <a:pt x="3412" y="5828"/>
                  </a:lnTo>
                  <a:lnTo>
                    <a:pt x="3407" y="5803"/>
                  </a:lnTo>
                  <a:lnTo>
                    <a:pt x="3401" y="5777"/>
                  </a:lnTo>
                  <a:lnTo>
                    <a:pt x="3401" y="5773"/>
                  </a:lnTo>
                  <a:lnTo>
                    <a:pt x="3402" y="5768"/>
                  </a:lnTo>
                  <a:lnTo>
                    <a:pt x="3404" y="5765"/>
                  </a:lnTo>
                  <a:lnTo>
                    <a:pt x="3406" y="5762"/>
                  </a:lnTo>
                  <a:lnTo>
                    <a:pt x="3408" y="5759"/>
                  </a:lnTo>
                  <a:lnTo>
                    <a:pt x="3410" y="5757"/>
                  </a:lnTo>
                  <a:lnTo>
                    <a:pt x="3414" y="5755"/>
                  </a:lnTo>
                  <a:lnTo>
                    <a:pt x="3418" y="5754"/>
                  </a:lnTo>
                  <a:lnTo>
                    <a:pt x="3422" y="5754"/>
                  </a:lnTo>
                  <a:lnTo>
                    <a:pt x="3425" y="5755"/>
                  </a:lnTo>
                  <a:lnTo>
                    <a:pt x="3429" y="5756"/>
                  </a:lnTo>
                  <a:lnTo>
                    <a:pt x="3432" y="5757"/>
                  </a:lnTo>
                  <a:lnTo>
                    <a:pt x="3436" y="5760"/>
                  </a:lnTo>
                  <a:lnTo>
                    <a:pt x="3438" y="5763"/>
                  </a:lnTo>
                  <a:lnTo>
                    <a:pt x="3440" y="5766"/>
                  </a:lnTo>
                  <a:lnTo>
                    <a:pt x="3440" y="5771"/>
                  </a:lnTo>
                  <a:lnTo>
                    <a:pt x="3445" y="5795"/>
                  </a:lnTo>
                  <a:lnTo>
                    <a:pt x="3451" y="5820"/>
                  </a:lnTo>
                  <a:lnTo>
                    <a:pt x="3456" y="5845"/>
                  </a:lnTo>
                  <a:lnTo>
                    <a:pt x="3463" y="5869"/>
                  </a:lnTo>
                  <a:lnTo>
                    <a:pt x="3470" y="5895"/>
                  </a:lnTo>
                  <a:lnTo>
                    <a:pt x="3478" y="5920"/>
                  </a:lnTo>
                  <a:lnTo>
                    <a:pt x="3486" y="5945"/>
                  </a:lnTo>
                  <a:lnTo>
                    <a:pt x="3495" y="5969"/>
                  </a:lnTo>
                  <a:lnTo>
                    <a:pt x="3503" y="5994"/>
                  </a:lnTo>
                  <a:lnTo>
                    <a:pt x="3504" y="5999"/>
                  </a:lnTo>
                  <a:lnTo>
                    <a:pt x="3504" y="6002"/>
                  </a:lnTo>
                  <a:lnTo>
                    <a:pt x="3503" y="6006"/>
                  </a:lnTo>
                  <a:lnTo>
                    <a:pt x="3502" y="6009"/>
                  </a:lnTo>
                  <a:lnTo>
                    <a:pt x="3500" y="6013"/>
                  </a:lnTo>
                  <a:lnTo>
                    <a:pt x="3498" y="6016"/>
                  </a:lnTo>
                  <a:lnTo>
                    <a:pt x="3494" y="6019"/>
                  </a:lnTo>
                  <a:lnTo>
                    <a:pt x="3491" y="6020"/>
                  </a:lnTo>
                  <a:lnTo>
                    <a:pt x="3485" y="6021"/>
                  </a:lnTo>
                  <a:close/>
                  <a:moveTo>
                    <a:pt x="442" y="6090"/>
                  </a:moveTo>
                  <a:lnTo>
                    <a:pt x="432" y="6086"/>
                  </a:lnTo>
                  <a:lnTo>
                    <a:pt x="413" y="6076"/>
                  </a:lnTo>
                  <a:lnTo>
                    <a:pt x="393" y="6063"/>
                  </a:lnTo>
                  <a:lnTo>
                    <a:pt x="374" y="6052"/>
                  </a:lnTo>
                  <a:lnTo>
                    <a:pt x="354" y="6039"/>
                  </a:lnTo>
                  <a:lnTo>
                    <a:pt x="322" y="6019"/>
                  </a:lnTo>
                  <a:lnTo>
                    <a:pt x="291" y="5997"/>
                  </a:lnTo>
                  <a:lnTo>
                    <a:pt x="263" y="5974"/>
                  </a:lnTo>
                  <a:lnTo>
                    <a:pt x="235" y="5951"/>
                  </a:lnTo>
                  <a:lnTo>
                    <a:pt x="232" y="5947"/>
                  </a:lnTo>
                  <a:lnTo>
                    <a:pt x="229" y="5945"/>
                  </a:lnTo>
                  <a:lnTo>
                    <a:pt x="228" y="5941"/>
                  </a:lnTo>
                  <a:lnTo>
                    <a:pt x="228" y="5937"/>
                  </a:lnTo>
                  <a:lnTo>
                    <a:pt x="228" y="5934"/>
                  </a:lnTo>
                  <a:lnTo>
                    <a:pt x="228" y="5930"/>
                  </a:lnTo>
                  <a:lnTo>
                    <a:pt x="231" y="5927"/>
                  </a:lnTo>
                  <a:lnTo>
                    <a:pt x="233" y="5923"/>
                  </a:lnTo>
                  <a:lnTo>
                    <a:pt x="235" y="5920"/>
                  </a:lnTo>
                  <a:lnTo>
                    <a:pt x="239" y="5919"/>
                  </a:lnTo>
                  <a:lnTo>
                    <a:pt x="242" y="5916"/>
                  </a:lnTo>
                  <a:lnTo>
                    <a:pt x="245" y="5916"/>
                  </a:lnTo>
                  <a:lnTo>
                    <a:pt x="250" y="5916"/>
                  </a:lnTo>
                  <a:lnTo>
                    <a:pt x="253" y="5918"/>
                  </a:lnTo>
                  <a:lnTo>
                    <a:pt x="257" y="5919"/>
                  </a:lnTo>
                  <a:lnTo>
                    <a:pt x="260" y="5921"/>
                  </a:lnTo>
                  <a:lnTo>
                    <a:pt x="287" y="5943"/>
                  </a:lnTo>
                  <a:lnTo>
                    <a:pt x="315" y="5965"/>
                  </a:lnTo>
                  <a:lnTo>
                    <a:pt x="345" y="5986"/>
                  </a:lnTo>
                  <a:lnTo>
                    <a:pt x="375" y="6007"/>
                  </a:lnTo>
                  <a:lnTo>
                    <a:pt x="395" y="6019"/>
                  </a:lnTo>
                  <a:lnTo>
                    <a:pt x="413" y="6030"/>
                  </a:lnTo>
                  <a:lnTo>
                    <a:pt x="432" y="6041"/>
                  </a:lnTo>
                  <a:lnTo>
                    <a:pt x="452" y="6052"/>
                  </a:lnTo>
                  <a:lnTo>
                    <a:pt x="455" y="6054"/>
                  </a:lnTo>
                  <a:lnTo>
                    <a:pt x="458" y="6058"/>
                  </a:lnTo>
                  <a:lnTo>
                    <a:pt x="460" y="6061"/>
                  </a:lnTo>
                  <a:lnTo>
                    <a:pt x="461" y="6064"/>
                  </a:lnTo>
                  <a:lnTo>
                    <a:pt x="461" y="6068"/>
                  </a:lnTo>
                  <a:lnTo>
                    <a:pt x="461" y="6071"/>
                  </a:lnTo>
                  <a:lnTo>
                    <a:pt x="461" y="6076"/>
                  </a:lnTo>
                  <a:lnTo>
                    <a:pt x="459" y="6079"/>
                  </a:lnTo>
                  <a:lnTo>
                    <a:pt x="455" y="6084"/>
                  </a:lnTo>
                  <a:lnTo>
                    <a:pt x="452" y="6086"/>
                  </a:lnTo>
                  <a:lnTo>
                    <a:pt x="447" y="6088"/>
                  </a:lnTo>
                  <a:lnTo>
                    <a:pt x="442" y="6090"/>
                  </a:lnTo>
                  <a:close/>
                  <a:moveTo>
                    <a:pt x="879" y="6269"/>
                  </a:moveTo>
                  <a:lnTo>
                    <a:pt x="873" y="6267"/>
                  </a:lnTo>
                  <a:lnTo>
                    <a:pt x="843" y="6258"/>
                  </a:lnTo>
                  <a:lnTo>
                    <a:pt x="813" y="6249"/>
                  </a:lnTo>
                  <a:lnTo>
                    <a:pt x="785" y="6240"/>
                  </a:lnTo>
                  <a:lnTo>
                    <a:pt x="756" y="6231"/>
                  </a:lnTo>
                  <a:lnTo>
                    <a:pt x="728" y="6220"/>
                  </a:lnTo>
                  <a:lnTo>
                    <a:pt x="701" y="6211"/>
                  </a:lnTo>
                  <a:lnTo>
                    <a:pt x="674" y="6201"/>
                  </a:lnTo>
                  <a:lnTo>
                    <a:pt x="648" y="6189"/>
                  </a:lnTo>
                  <a:lnTo>
                    <a:pt x="644" y="6188"/>
                  </a:lnTo>
                  <a:lnTo>
                    <a:pt x="641" y="6186"/>
                  </a:lnTo>
                  <a:lnTo>
                    <a:pt x="639" y="6183"/>
                  </a:lnTo>
                  <a:lnTo>
                    <a:pt x="637" y="6179"/>
                  </a:lnTo>
                  <a:lnTo>
                    <a:pt x="635" y="6176"/>
                  </a:lnTo>
                  <a:lnTo>
                    <a:pt x="635" y="6172"/>
                  </a:lnTo>
                  <a:lnTo>
                    <a:pt x="635" y="6168"/>
                  </a:lnTo>
                  <a:lnTo>
                    <a:pt x="637" y="6164"/>
                  </a:lnTo>
                  <a:lnTo>
                    <a:pt x="639" y="6161"/>
                  </a:lnTo>
                  <a:lnTo>
                    <a:pt x="641" y="6157"/>
                  </a:lnTo>
                  <a:lnTo>
                    <a:pt x="644" y="6155"/>
                  </a:lnTo>
                  <a:lnTo>
                    <a:pt x="647" y="6154"/>
                  </a:lnTo>
                  <a:lnTo>
                    <a:pt x="650" y="6153"/>
                  </a:lnTo>
                  <a:lnTo>
                    <a:pt x="655" y="6152"/>
                  </a:lnTo>
                  <a:lnTo>
                    <a:pt x="658" y="6153"/>
                  </a:lnTo>
                  <a:lnTo>
                    <a:pt x="662" y="6154"/>
                  </a:lnTo>
                  <a:lnTo>
                    <a:pt x="688" y="6164"/>
                  </a:lnTo>
                  <a:lnTo>
                    <a:pt x="715" y="6173"/>
                  </a:lnTo>
                  <a:lnTo>
                    <a:pt x="742" y="6184"/>
                  </a:lnTo>
                  <a:lnTo>
                    <a:pt x="770" y="6193"/>
                  </a:lnTo>
                  <a:lnTo>
                    <a:pt x="797" y="6203"/>
                  </a:lnTo>
                  <a:lnTo>
                    <a:pt x="826" y="6212"/>
                  </a:lnTo>
                  <a:lnTo>
                    <a:pt x="855" y="6222"/>
                  </a:lnTo>
                  <a:lnTo>
                    <a:pt x="884" y="6230"/>
                  </a:lnTo>
                  <a:lnTo>
                    <a:pt x="888" y="6232"/>
                  </a:lnTo>
                  <a:lnTo>
                    <a:pt x="891" y="6234"/>
                  </a:lnTo>
                  <a:lnTo>
                    <a:pt x="894" y="6236"/>
                  </a:lnTo>
                  <a:lnTo>
                    <a:pt x="896" y="6240"/>
                  </a:lnTo>
                  <a:lnTo>
                    <a:pt x="897" y="6243"/>
                  </a:lnTo>
                  <a:lnTo>
                    <a:pt x="898" y="6247"/>
                  </a:lnTo>
                  <a:lnTo>
                    <a:pt x="898" y="6250"/>
                  </a:lnTo>
                  <a:lnTo>
                    <a:pt x="897" y="6255"/>
                  </a:lnTo>
                  <a:lnTo>
                    <a:pt x="895" y="6261"/>
                  </a:lnTo>
                  <a:lnTo>
                    <a:pt x="890" y="6265"/>
                  </a:lnTo>
                  <a:lnTo>
                    <a:pt x="884" y="6267"/>
                  </a:lnTo>
                  <a:lnTo>
                    <a:pt x="879" y="6269"/>
                  </a:lnTo>
                  <a:close/>
                  <a:moveTo>
                    <a:pt x="1339" y="6376"/>
                  </a:moveTo>
                  <a:lnTo>
                    <a:pt x="1334" y="6376"/>
                  </a:lnTo>
                  <a:lnTo>
                    <a:pt x="1311" y="6371"/>
                  </a:lnTo>
                  <a:lnTo>
                    <a:pt x="1287" y="6366"/>
                  </a:lnTo>
                  <a:lnTo>
                    <a:pt x="1264" y="6360"/>
                  </a:lnTo>
                  <a:lnTo>
                    <a:pt x="1240" y="6356"/>
                  </a:lnTo>
                  <a:lnTo>
                    <a:pt x="1216" y="6351"/>
                  </a:lnTo>
                  <a:lnTo>
                    <a:pt x="1193" y="6345"/>
                  </a:lnTo>
                  <a:lnTo>
                    <a:pt x="1169" y="6341"/>
                  </a:lnTo>
                  <a:lnTo>
                    <a:pt x="1146" y="6335"/>
                  </a:lnTo>
                  <a:lnTo>
                    <a:pt x="1104" y="6326"/>
                  </a:lnTo>
                  <a:lnTo>
                    <a:pt x="1099" y="6325"/>
                  </a:lnTo>
                  <a:lnTo>
                    <a:pt x="1095" y="6324"/>
                  </a:lnTo>
                  <a:lnTo>
                    <a:pt x="1093" y="6320"/>
                  </a:lnTo>
                  <a:lnTo>
                    <a:pt x="1091" y="6318"/>
                  </a:lnTo>
                  <a:lnTo>
                    <a:pt x="1089" y="6314"/>
                  </a:lnTo>
                  <a:lnTo>
                    <a:pt x="1087" y="6311"/>
                  </a:lnTo>
                  <a:lnTo>
                    <a:pt x="1087" y="6306"/>
                  </a:lnTo>
                  <a:lnTo>
                    <a:pt x="1089" y="6303"/>
                  </a:lnTo>
                  <a:lnTo>
                    <a:pt x="1090" y="6300"/>
                  </a:lnTo>
                  <a:lnTo>
                    <a:pt x="1091" y="6296"/>
                  </a:lnTo>
                  <a:lnTo>
                    <a:pt x="1094" y="6293"/>
                  </a:lnTo>
                  <a:lnTo>
                    <a:pt x="1097" y="6290"/>
                  </a:lnTo>
                  <a:lnTo>
                    <a:pt x="1100" y="6289"/>
                  </a:lnTo>
                  <a:lnTo>
                    <a:pt x="1104" y="6288"/>
                  </a:lnTo>
                  <a:lnTo>
                    <a:pt x="1108" y="6287"/>
                  </a:lnTo>
                  <a:lnTo>
                    <a:pt x="1112" y="6288"/>
                  </a:lnTo>
                  <a:lnTo>
                    <a:pt x="1154" y="6297"/>
                  </a:lnTo>
                  <a:lnTo>
                    <a:pt x="1177" y="6302"/>
                  </a:lnTo>
                  <a:lnTo>
                    <a:pt x="1201" y="6308"/>
                  </a:lnTo>
                  <a:lnTo>
                    <a:pt x="1225" y="6312"/>
                  </a:lnTo>
                  <a:lnTo>
                    <a:pt x="1248" y="6317"/>
                  </a:lnTo>
                  <a:lnTo>
                    <a:pt x="1272" y="6322"/>
                  </a:lnTo>
                  <a:lnTo>
                    <a:pt x="1295" y="6327"/>
                  </a:lnTo>
                  <a:lnTo>
                    <a:pt x="1319" y="6333"/>
                  </a:lnTo>
                  <a:lnTo>
                    <a:pt x="1343" y="6337"/>
                  </a:lnTo>
                  <a:lnTo>
                    <a:pt x="1347" y="6339"/>
                  </a:lnTo>
                  <a:lnTo>
                    <a:pt x="1350" y="6341"/>
                  </a:lnTo>
                  <a:lnTo>
                    <a:pt x="1352" y="6343"/>
                  </a:lnTo>
                  <a:lnTo>
                    <a:pt x="1355" y="6347"/>
                  </a:lnTo>
                  <a:lnTo>
                    <a:pt x="1357" y="6350"/>
                  </a:lnTo>
                  <a:lnTo>
                    <a:pt x="1358" y="6353"/>
                  </a:lnTo>
                  <a:lnTo>
                    <a:pt x="1358" y="6357"/>
                  </a:lnTo>
                  <a:lnTo>
                    <a:pt x="1358" y="6361"/>
                  </a:lnTo>
                  <a:lnTo>
                    <a:pt x="1357" y="6365"/>
                  </a:lnTo>
                  <a:lnTo>
                    <a:pt x="1355" y="6367"/>
                  </a:lnTo>
                  <a:lnTo>
                    <a:pt x="1354" y="6371"/>
                  </a:lnTo>
                  <a:lnTo>
                    <a:pt x="1351" y="6373"/>
                  </a:lnTo>
                  <a:lnTo>
                    <a:pt x="1346" y="6375"/>
                  </a:lnTo>
                  <a:lnTo>
                    <a:pt x="1339" y="6376"/>
                  </a:lnTo>
                  <a:close/>
                  <a:moveTo>
                    <a:pt x="3632" y="6469"/>
                  </a:moveTo>
                  <a:lnTo>
                    <a:pt x="3625" y="6468"/>
                  </a:lnTo>
                  <a:lnTo>
                    <a:pt x="3619" y="6466"/>
                  </a:lnTo>
                  <a:lnTo>
                    <a:pt x="3615" y="6461"/>
                  </a:lnTo>
                  <a:lnTo>
                    <a:pt x="3612" y="6454"/>
                  </a:lnTo>
                  <a:lnTo>
                    <a:pt x="3604" y="6423"/>
                  </a:lnTo>
                  <a:lnTo>
                    <a:pt x="3596" y="6394"/>
                  </a:lnTo>
                  <a:lnTo>
                    <a:pt x="3588" y="6364"/>
                  </a:lnTo>
                  <a:lnTo>
                    <a:pt x="3579" y="6334"/>
                  </a:lnTo>
                  <a:lnTo>
                    <a:pt x="3570" y="6306"/>
                  </a:lnTo>
                  <a:lnTo>
                    <a:pt x="3562" y="6280"/>
                  </a:lnTo>
                  <a:lnTo>
                    <a:pt x="3553" y="6254"/>
                  </a:lnTo>
                  <a:lnTo>
                    <a:pt x="3545" y="6231"/>
                  </a:lnTo>
                  <a:lnTo>
                    <a:pt x="3543" y="6226"/>
                  </a:lnTo>
                  <a:lnTo>
                    <a:pt x="3543" y="6223"/>
                  </a:lnTo>
                  <a:lnTo>
                    <a:pt x="3545" y="6219"/>
                  </a:lnTo>
                  <a:lnTo>
                    <a:pt x="3546" y="6216"/>
                  </a:lnTo>
                  <a:lnTo>
                    <a:pt x="3547" y="6212"/>
                  </a:lnTo>
                  <a:lnTo>
                    <a:pt x="3550" y="6209"/>
                  </a:lnTo>
                  <a:lnTo>
                    <a:pt x="3553" y="6207"/>
                  </a:lnTo>
                  <a:lnTo>
                    <a:pt x="3557" y="6205"/>
                  </a:lnTo>
                  <a:lnTo>
                    <a:pt x="3561" y="6204"/>
                  </a:lnTo>
                  <a:lnTo>
                    <a:pt x="3564" y="6204"/>
                  </a:lnTo>
                  <a:lnTo>
                    <a:pt x="3569" y="6204"/>
                  </a:lnTo>
                  <a:lnTo>
                    <a:pt x="3572" y="6207"/>
                  </a:lnTo>
                  <a:lnTo>
                    <a:pt x="3576" y="6208"/>
                  </a:lnTo>
                  <a:lnTo>
                    <a:pt x="3578" y="6211"/>
                  </a:lnTo>
                  <a:lnTo>
                    <a:pt x="3580" y="6214"/>
                  </a:lnTo>
                  <a:lnTo>
                    <a:pt x="3581" y="6217"/>
                  </a:lnTo>
                  <a:lnTo>
                    <a:pt x="3590" y="6241"/>
                  </a:lnTo>
                  <a:lnTo>
                    <a:pt x="3599" y="6267"/>
                  </a:lnTo>
                  <a:lnTo>
                    <a:pt x="3608" y="6295"/>
                  </a:lnTo>
                  <a:lnTo>
                    <a:pt x="3617" y="6324"/>
                  </a:lnTo>
                  <a:lnTo>
                    <a:pt x="3626" y="6352"/>
                  </a:lnTo>
                  <a:lnTo>
                    <a:pt x="3634" y="6383"/>
                  </a:lnTo>
                  <a:lnTo>
                    <a:pt x="3643" y="6414"/>
                  </a:lnTo>
                  <a:lnTo>
                    <a:pt x="3651" y="6445"/>
                  </a:lnTo>
                  <a:lnTo>
                    <a:pt x="3651" y="6450"/>
                  </a:lnTo>
                  <a:lnTo>
                    <a:pt x="3651" y="6453"/>
                  </a:lnTo>
                  <a:lnTo>
                    <a:pt x="3650" y="6457"/>
                  </a:lnTo>
                  <a:lnTo>
                    <a:pt x="3648" y="6460"/>
                  </a:lnTo>
                  <a:lnTo>
                    <a:pt x="3646" y="6464"/>
                  </a:lnTo>
                  <a:lnTo>
                    <a:pt x="3643" y="6466"/>
                  </a:lnTo>
                  <a:lnTo>
                    <a:pt x="3640" y="6468"/>
                  </a:lnTo>
                  <a:lnTo>
                    <a:pt x="3636" y="6469"/>
                  </a:lnTo>
                  <a:lnTo>
                    <a:pt x="3632" y="6469"/>
                  </a:lnTo>
                  <a:close/>
                  <a:moveTo>
                    <a:pt x="1801" y="6476"/>
                  </a:moveTo>
                  <a:lnTo>
                    <a:pt x="1796" y="6475"/>
                  </a:lnTo>
                  <a:lnTo>
                    <a:pt x="1768" y="6469"/>
                  </a:lnTo>
                  <a:lnTo>
                    <a:pt x="1739" y="6464"/>
                  </a:lnTo>
                  <a:lnTo>
                    <a:pt x="1710" y="6458"/>
                  </a:lnTo>
                  <a:lnTo>
                    <a:pt x="1681" y="6451"/>
                  </a:lnTo>
                  <a:lnTo>
                    <a:pt x="1652" y="6445"/>
                  </a:lnTo>
                  <a:lnTo>
                    <a:pt x="1623" y="6438"/>
                  </a:lnTo>
                  <a:lnTo>
                    <a:pt x="1594" y="6433"/>
                  </a:lnTo>
                  <a:lnTo>
                    <a:pt x="1566" y="6427"/>
                  </a:lnTo>
                  <a:lnTo>
                    <a:pt x="1561" y="6426"/>
                  </a:lnTo>
                  <a:lnTo>
                    <a:pt x="1558" y="6423"/>
                  </a:lnTo>
                  <a:lnTo>
                    <a:pt x="1555" y="6421"/>
                  </a:lnTo>
                  <a:lnTo>
                    <a:pt x="1553" y="6418"/>
                  </a:lnTo>
                  <a:lnTo>
                    <a:pt x="1551" y="6414"/>
                  </a:lnTo>
                  <a:lnTo>
                    <a:pt x="1550" y="6411"/>
                  </a:lnTo>
                  <a:lnTo>
                    <a:pt x="1550" y="6407"/>
                  </a:lnTo>
                  <a:lnTo>
                    <a:pt x="1550" y="6403"/>
                  </a:lnTo>
                  <a:lnTo>
                    <a:pt x="1551" y="6399"/>
                  </a:lnTo>
                  <a:lnTo>
                    <a:pt x="1553" y="6396"/>
                  </a:lnTo>
                  <a:lnTo>
                    <a:pt x="1555" y="6392"/>
                  </a:lnTo>
                  <a:lnTo>
                    <a:pt x="1559" y="6390"/>
                  </a:lnTo>
                  <a:lnTo>
                    <a:pt x="1562" y="6389"/>
                  </a:lnTo>
                  <a:lnTo>
                    <a:pt x="1566" y="6388"/>
                  </a:lnTo>
                  <a:lnTo>
                    <a:pt x="1569" y="6388"/>
                  </a:lnTo>
                  <a:lnTo>
                    <a:pt x="1574" y="6388"/>
                  </a:lnTo>
                  <a:lnTo>
                    <a:pt x="1603" y="6394"/>
                  </a:lnTo>
                  <a:lnTo>
                    <a:pt x="1631" y="6400"/>
                  </a:lnTo>
                  <a:lnTo>
                    <a:pt x="1660" y="6406"/>
                  </a:lnTo>
                  <a:lnTo>
                    <a:pt x="1690" y="6413"/>
                  </a:lnTo>
                  <a:lnTo>
                    <a:pt x="1718" y="6419"/>
                  </a:lnTo>
                  <a:lnTo>
                    <a:pt x="1747" y="6425"/>
                  </a:lnTo>
                  <a:lnTo>
                    <a:pt x="1776" y="6431"/>
                  </a:lnTo>
                  <a:lnTo>
                    <a:pt x="1804" y="6437"/>
                  </a:lnTo>
                  <a:lnTo>
                    <a:pt x="1809" y="6438"/>
                  </a:lnTo>
                  <a:lnTo>
                    <a:pt x="1812" y="6439"/>
                  </a:lnTo>
                  <a:lnTo>
                    <a:pt x="1815" y="6443"/>
                  </a:lnTo>
                  <a:lnTo>
                    <a:pt x="1817" y="6445"/>
                  </a:lnTo>
                  <a:lnTo>
                    <a:pt x="1819" y="6449"/>
                  </a:lnTo>
                  <a:lnTo>
                    <a:pt x="1820" y="6452"/>
                  </a:lnTo>
                  <a:lnTo>
                    <a:pt x="1820" y="6457"/>
                  </a:lnTo>
                  <a:lnTo>
                    <a:pt x="1820" y="6460"/>
                  </a:lnTo>
                  <a:lnTo>
                    <a:pt x="1819" y="6464"/>
                  </a:lnTo>
                  <a:lnTo>
                    <a:pt x="1817" y="6467"/>
                  </a:lnTo>
                  <a:lnTo>
                    <a:pt x="1816" y="6469"/>
                  </a:lnTo>
                  <a:lnTo>
                    <a:pt x="1814" y="6472"/>
                  </a:lnTo>
                  <a:lnTo>
                    <a:pt x="1808" y="6475"/>
                  </a:lnTo>
                  <a:lnTo>
                    <a:pt x="1801" y="6476"/>
                  </a:lnTo>
                  <a:close/>
                  <a:moveTo>
                    <a:pt x="2267" y="6554"/>
                  </a:moveTo>
                  <a:lnTo>
                    <a:pt x="2264" y="6554"/>
                  </a:lnTo>
                  <a:lnTo>
                    <a:pt x="2246" y="6552"/>
                  </a:lnTo>
                  <a:lnTo>
                    <a:pt x="2220" y="6548"/>
                  </a:lnTo>
                  <a:lnTo>
                    <a:pt x="2192" y="6545"/>
                  </a:lnTo>
                  <a:lnTo>
                    <a:pt x="2166" y="6542"/>
                  </a:lnTo>
                  <a:lnTo>
                    <a:pt x="2138" y="6538"/>
                  </a:lnTo>
                  <a:lnTo>
                    <a:pt x="2111" y="6534"/>
                  </a:lnTo>
                  <a:lnTo>
                    <a:pt x="2083" y="6530"/>
                  </a:lnTo>
                  <a:lnTo>
                    <a:pt x="2057" y="6525"/>
                  </a:lnTo>
                  <a:lnTo>
                    <a:pt x="2029" y="6521"/>
                  </a:lnTo>
                  <a:lnTo>
                    <a:pt x="2026" y="6520"/>
                  </a:lnTo>
                  <a:lnTo>
                    <a:pt x="2022" y="6519"/>
                  </a:lnTo>
                  <a:lnTo>
                    <a:pt x="2019" y="6516"/>
                  </a:lnTo>
                  <a:lnTo>
                    <a:pt x="2017" y="6513"/>
                  </a:lnTo>
                  <a:lnTo>
                    <a:pt x="2014" y="6509"/>
                  </a:lnTo>
                  <a:lnTo>
                    <a:pt x="2013" y="6506"/>
                  </a:lnTo>
                  <a:lnTo>
                    <a:pt x="2013" y="6503"/>
                  </a:lnTo>
                  <a:lnTo>
                    <a:pt x="2013" y="6498"/>
                  </a:lnTo>
                  <a:lnTo>
                    <a:pt x="2014" y="6495"/>
                  </a:lnTo>
                  <a:lnTo>
                    <a:pt x="2017" y="6491"/>
                  </a:lnTo>
                  <a:lnTo>
                    <a:pt x="2019" y="6489"/>
                  </a:lnTo>
                  <a:lnTo>
                    <a:pt x="2021" y="6485"/>
                  </a:lnTo>
                  <a:lnTo>
                    <a:pt x="2025" y="6484"/>
                  </a:lnTo>
                  <a:lnTo>
                    <a:pt x="2028" y="6483"/>
                  </a:lnTo>
                  <a:lnTo>
                    <a:pt x="2032" y="6482"/>
                  </a:lnTo>
                  <a:lnTo>
                    <a:pt x="2036" y="6482"/>
                  </a:lnTo>
                  <a:lnTo>
                    <a:pt x="2063" y="6486"/>
                  </a:lnTo>
                  <a:lnTo>
                    <a:pt x="2090" y="6491"/>
                  </a:lnTo>
                  <a:lnTo>
                    <a:pt x="2116" y="6495"/>
                  </a:lnTo>
                  <a:lnTo>
                    <a:pt x="2144" y="6499"/>
                  </a:lnTo>
                  <a:lnTo>
                    <a:pt x="2170" y="6503"/>
                  </a:lnTo>
                  <a:lnTo>
                    <a:pt x="2198" y="6506"/>
                  </a:lnTo>
                  <a:lnTo>
                    <a:pt x="2224" y="6509"/>
                  </a:lnTo>
                  <a:lnTo>
                    <a:pt x="2252" y="6513"/>
                  </a:lnTo>
                  <a:lnTo>
                    <a:pt x="2269" y="6514"/>
                  </a:lnTo>
                  <a:lnTo>
                    <a:pt x="2274" y="6515"/>
                  </a:lnTo>
                  <a:lnTo>
                    <a:pt x="2277" y="6517"/>
                  </a:lnTo>
                  <a:lnTo>
                    <a:pt x="2279" y="6520"/>
                  </a:lnTo>
                  <a:lnTo>
                    <a:pt x="2283" y="6522"/>
                  </a:lnTo>
                  <a:lnTo>
                    <a:pt x="2284" y="6525"/>
                  </a:lnTo>
                  <a:lnTo>
                    <a:pt x="2286" y="6529"/>
                  </a:lnTo>
                  <a:lnTo>
                    <a:pt x="2286" y="6532"/>
                  </a:lnTo>
                  <a:lnTo>
                    <a:pt x="2286" y="6537"/>
                  </a:lnTo>
                  <a:lnTo>
                    <a:pt x="2286" y="6540"/>
                  </a:lnTo>
                  <a:lnTo>
                    <a:pt x="2284" y="6544"/>
                  </a:lnTo>
                  <a:lnTo>
                    <a:pt x="2283" y="6546"/>
                  </a:lnTo>
                  <a:lnTo>
                    <a:pt x="2280" y="6548"/>
                  </a:lnTo>
                  <a:lnTo>
                    <a:pt x="2277" y="6551"/>
                  </a:lnTo>
                  <a:lnTo>
                    <a:pt x="2274" y="6553"/>
                  </a:lnTo>
                  <a:lnTo>
                    <a:pt x="2270" y="6553"/>
                  </a:lnTo>
                  <a:lnTo>
                    <a:pt x="2267" y="6554"/>
                  </a:lnTo>
                  <a:close/>
                  <a:moveTo>
                    <a:pt x="2732" y="6636"/>
                  </a:moveTo>
                  <a:lnTo>
                    <a:pt x="2728" y="6634"/>
                  </a:lnTo>
                  <a:lnTo>
                    <a:pt x="2696" y="6628"/>
                  </a:lnTo>
                  <a:lnTo>
                    <a:pt x="2665" y="6621"/>
                  </a:lnTo>
                  <a:lnTo>
                    <a:pt x="2634" y="6615"/>
                  </a:lnTo>
                  <a:lnTo>
                    <a:pt x="2605" y="6609"/>
                  </a:lnTo>
                  <a:lnTo>
                    <a:pt x="2578" y="6603"/>
                  </a:lnTo>
                  <a:lnTo>
                    <a:pt x="2550" y="6598"/>
                  </a:lnTo>
                  <a:lnTo>
                    <a:pt x="2524" y="6593"/>
                  </a:lnTo>
                  <a:lnTo>
                    <a:pt x="2497" y="6587"/>
                  </a:lnTo>
                  <a:lnTo>
                    <a:pt x="2494" y="6586"/>
                  </a:lnTo>
                  <a:lnTo>
                    <a:pt x="2490" y="6585"/>
                  </a:lnTo>
                  <a:lnTo>
                    <a:pt x="2487" y="6583"/>
                  </a:lnTo>
                  <a:lnTo>
                    <a:pt x="2485" y="6579"/>
                  </a:lnTo>
                  <a:lnTo>
                    <a:pt x="2482" y="6576"/>
                  </a:lnTo>
                  <a:lnTo>
                    <a:pt x="2481" y="6573"/>
                  </a:lnTo>
                  <a:lnTo>
                    <a:pt x="2481" y="6569"/>
                  </a:lnTo>
                  <a:lnTo>
                    <a:pt x="2481" y="6564"/>
                  </a:lnTo>
                  <a:lnTo>
                    <a:pt x="2482" y="6561"/>
                  </a:lnTo>
                  <a:lnTo>
                    <a:pt x="2485" y="6558"/>
                  </a:lnTo>
                  <a:lnTo>
                    <a:pt x="2487" y="6554"/>
                  </a:lnTo>
                  <a:lnTo>
                    <a:pt x="2489" y="6552"/>
                  </a:lnTo>
                  <a:lnTo>
                    <a:pt x="2493" y="6551"/>
                  </a:lnTo>
                  <a:lnTo>
                    <a:pt x="2496" y="6550"/>
                  </a:lnTo>
                  <a:lnTo>
                    <a:pt x="2501" y="6548"/>
                  </a:lnTo>
                  <a:lnTo>
                    <a:pt x="2504" y="6550"/>
                  </a:lnTo>
                  <a:lnTo>
                    <a:pt x="2531" y="6554"/>
                  </a:lnTo>
                  <a:lnTo>
                    <a:pt x="2557" y="6559"/>
                  </a:lnTo>
                  <a:lnTo>
                    <a:pt x="2584" y="6564"/>
                  </a:lnTo>
                  <a:lnTo>
                    <a:pt x="2613" y="6570"/>
                  </a:lnTo>
                  <a:lnTo>
                    <a:pt x="2642" y="6576"/>
                  </a:lnTo>
                  <a:lnTo>
                    <a:pt x="2673" y="6583"/>
                  </a:lnTo>
                  <a:lnTo>
                    <a:pt x="2704" y="6590"/>
                  </a:lnTo>
                  <a:lnTo>
                    <a:pt x="2737" y="6597"/>
                  </a:lnTo>
                  <a:lnTo>
                    <a:pt x="2740" y="6598"/>
                  </a:lnTo>
                  <a:lnTo>
                    <a:pt x="2744" y="6600"/>
                  </a:lnTo>
                  <a:lnTo>
                    <a:pt x="2746" y="6602"/>
                  </a:lnTo>
                  <a:lnTo>
                    <a:pt x="2748" y="6605"/>
                  </a:lnTo>
                  <a:lnTo>
                    <a:pt x="2751" y="6608"/>
                  </a:lnTo>
                  <a:lnTo>
                    <a:pt x="2752" y="6613"/>
                  </a:lnTo>
                  <a:lnTo>
                    <a:pt x="2752" y="6616"/>
                  </a:lnTo>
                  <a:lnTo>
                    <a:pt x="2752" y="6620"/>
                  </a:lnTo>
                  <a:lnTo>
                    <a:pt x="2748" y="6626"/>
                  </a:lnTo>
                  <a:lnTo>
                    <a:pt x="2745" y="6631"/>
                  </a:lnTo>
                  <a:lnTo>
                    <a:pt x="2739" y="6634"/>
                  </a:lnTo>
                  <a:lnTo>
                    <a:pt x="2732" y="6636"/>
                  </a:lnTo>
                  <a:close/>
                  <a:moveTo>
                    <a:pt x="3191" y="6750"/>
                  </a:moveTo>
                  <a:lnTo>
                    <a:pt x="3186" y="6750"/>
                  </a:lnTo>
                  <a:lnTo>
                    <a:pt x="3164" y="6743"/>
                  </a:lnTo>
                  <a:lnTo>
                    <a:pt x="3141" y="6738"/>
                  </a:lnTo>
                  <a:lnTo>
                    <a:pt x="3119" y="6731"/>
                  </a:lnTo>
                  <a:lnTo>
                    <a:pt x="3096" y="6725"/>
                  </a:lnTo>
                  <a:lnTo>
                    <a:pt x="3062" y="6715"/>
                  </a:lnTo>
                  <a:lnTo>
                    <a:pt x="3027" y="6706"/>
                  </a:lnTo>
                  <a:lnTo>
                    <a:pt x="2993" y="6696"/>
                  </a:lnTo>
                  <a:lnTo>
                    <a:pt x="2958" y="6687"/>
                  </a:lnTo>
                  <a:lnTo>
                    <a:pt x="2955" y="6686"/>
                  </a:lnTo>
                  <a:lnTo>
                    <a:pt x="2952" y="6684"/>
                  </a:lnTo>
                  <a:lnTo>
                    <a:pt x="2948" y="6681"/>
                  </a:lnTo>
                  <a:lnTo>
                    <a:pt x="2946" y="6679"/>
                  </a:lnTo>
                  <a:lnTo>
                    <a:pt x="2945" y="6676"/>
                  </a:lnTo>
                  <a:lnTo>
                    <a:pt x="2944" y="6671"/>
                  </a:lnTo>
                  <a:lnTo>
                    <a:pt x="2944" y="6668"/>
                  </a:lnTo>
                  <a:lnTo>
                    <a:pt x="2944" y="6664"/>
                  </a:lnTo>
                  <a:lnTo>
                    <a:pt x="2945" y="6660"/>
                  </a:lnTo>
                  <a:lnTo>
                    <a:pt x="2947" y="6656"/>
                  </a:lnTo>
                  <a:lnTo>
                    <a:pt x="2949" y="6654"/>
                  </a:lnTo>
                  <a:lnTo>
                    <a:pt x="2953" y="6652"/>
                  </a:lnTo>
                  <a:lnTo>
                    <a:pt x="2956" y="6649"/>
                  </a:lnTo>
                  <a:lnTo>
                    <a:pt x="2960" y="6649"/>
                  </a:lnTo>
                  <a:lnTo>
                    <a:pt x="2963" y="6648"/>
                  </a:lnTo>
                  <a:lnTo>
                    <a:pt x="2968" y="6649"/>
                  </a:lnTo>
                  <a:lnTo>
                    <a:pt x="3002" y="6657"/>
                  </a:lnTo>
                  <a:lnTo>
                    <a:pt x="3038" y="6668"/>
                  </a:lnTo>
                  <a:lnTo>
                    <a:pt x="3072" y="6677"/>
                  </a:lnTo>
                  <a:lnTo>
                    <a:pt x="3108" y="6687"/>
                  </a:lnTo>
                  <a:lnTo>
                    <a:pt x="3129" y="6693"/>
                  </a:lnTo>
                  <a:lnTo>
                    <a:pt x="3151" y="6700"/>
                  </a:lnTo>
                  <a:lnTo>
                    <a:pt x="3174" y="6706"/>
                  </a:lnTo>
                  <a:lnTo>
                    <a:pt x="3196" y="6712"/>
                  </a:lnTo>
                  <a:lnTo>
                    <a:pt x="3199" y="6714"/>
                  </a:lnTo>
                  <a:lnTo>
                    <a:pt x="3203" y="6716"/>
                  </a:lnTo>
                  <a:lnTo>
                    <a:pt x="3205" y="6718"/>
                  </a:lnTo>
                  <a:lnTo>
                    <a:pt x="3207" y="6722"/>
                  </a:lnTo>
                  <a:lnTo>
                    <a:pt x="3210" y="6725"/>
                  </a:lnTo>
                  <a:lnTo>
                    <a:pt x="3211" y="6728"/>
                  </a:lnTo>
                  <a:lnTo>
                    <a:pt x="3211" y="6732"/>
                  </a:lnTo>
                  <a:lnTo>
                    <a:pt x="3210" y="6737"/>
                  </a:lnTo>
                  <a:lnTo>
                    <a:pt x="3207" y="6742"/>
                  </a:lnTo>
                  <a:lnTo>
                    <a:pt x="3203" y="6747"/>
                  </a:lnTo>
                  <a:lnTo>
                    <a:pt x="3197" y="6749"/>
                  </a:lnTo>
                  <a:lnTo>
                    <a:pt x="3191" y="6750"/>
                  </a:lnTo>
                  <a:close/>
                  <a:moveTo>
                    <a:pt x="3433" y="6789"/>
                  </a:moveTo>
                  <a:lnTo>
                    <a:pt x="3423" y="6789"/>
                  </a:lnTo>
                  <a:lnTo>
                    <a:pt x="3420" y="6788"/>
                  </a:lnTo>
                  <a:lnTo>
                    <a:pt x="3415" y="6787"/>
                  </a:lnTo>
                  <a:lnTo>
                    <a:pt x="3413" y="6785"/>
                  </a:lnTo>
                  <a:lnTo>
                    <a:pt x="3409" y="6782"/>
                  </a:lnTo>
                  <a:lnTo>
                    <a:pt x="3407" y="6780"/>
                  </a:lnTo>
                  <a:lnTo>
                    <a:pt x="3405" y="6777"/>
                  </a:lnTo>
                  <a:lnTo>
                    <a:pt x="3404" y="6773"/>
                  </a:lnTo>
                  <a:lnTo>
                    <a:pt x="3404" y="6769"/>
                  </a:lnTo>
                  <a:lnTo>
                    <a:pt x="3405" y="6765"/>
                  </a:lnTo>
                  <a:lnTo>
                    <a:pt x="3405" y="6761"/>
                  </a:lnTo>
                  <a:lnTo>
                    <a:pt x="3407" y="6757"/>
                  </a:lnTo>
                  <a:lnTo>
                    <a:pt x="3409" y="6755"/>
                  </a:lnTo>
                  <a:lnTo>
                    <a:pt x="3412" y="6753"/>
                  </a:lnTo>
                  <a:lnTo>
                    <a:pt x="3415" y="6750"/>
                  </a:lnTo>
                  <a:lnTo>
                    <a:pt x="3420" y="6749"/>
                  </a:lnTo>
                  <a:lnTo>
                    <a:pt x="3424" y="6749"/>
                  </a:lnTo>
                  <a:lnTo>
                    <a:pt x="3433" y="6749"/>
                  </a:lnTo>
                  <a:lnTo>
                    <a:pt x="3451" y="6749"/>
                  </a:lnTo>
                  <a:lnTo>
                    <a:pt x="3467" y="6748"/>
                  </a:lnTo>
                  <a:lnTo>
                    <a:pt x="3482" y="6747"/>
                  </a:lnTo>
                  <a:lnTo>
                    <a:pt x="3496" y="6745"/>
                  </a:lnTo>
                  <a:lnTo>
                    <a:pt x="3510" y="6742"/>
                  </a:lnTo>
                  <a:lnTo>
                    <a:pt x="3524" y="6739"/>
                  </a:lnTo>
                  <a:lnTo>
                    <a:pt x="3535" y="6735"/>
                  </a:lnTo>
                  <a:lnTo>
                    <a:pt x="3547" y="6731"/>
                  </a:lnTo>
                  <a:lnTo>
                    <a:pt x="3558" y="6725"/>
                  </a:lnTo>
                  <a:lnTo>
                    <a:pt x="3568" y="6719"/>
                  </a:lnTo>
                  <a:lnTo>
                    <a:pt x="3577" y="6714"/>
                  </a:lnTo>
                  <a:lnTo>
                    <a:pt x="3586" y="6707"/>
                  </a:lnTo>
                  <a:lnTo>
                    <a:pt x="3593" y="6699"/>
                  </a:lnTo>
                  <a:lnTo>
                    <a:pt x="3600" y="6691"/>
                  </a:lnTo>
                  <a:lnTo>
                    <a:pt x="3607" y="6683"/>
                  </a:lnTo>
                  <a:lnTo>
                    <a:pt x="3611" y="6672"/>
                  </a:lnTo>
                  <a:lnTo>
                    <a:pt x="3613" y="6669"/>
                  </a:lnTo>
                  <a:lnTo>
                    <a:pt x="3617" y="6667"/>
                  </a:lnTo>
                  <a:lnTo>
                    <a:pt x="3619" y="6664"/>
                  </a:lnTo>
                  <a:lnTo>
                    <a:pt x="3624" y="6663"/>
                  </a:lnTo>
                  <a:lnTo>
                    <a:pt x="3627" y="6662"/>
                  </a:lnTo>
                  <a:lnTo>
                    <a:pt x="3631" y="6662"/>
                  </a:lnTo>
                  <a:lnTo>
                    <a:pt x="3634" y="6663"/>
                  </a:lnTo>
                  <a:lnTo>
                    <a:pt x="3639" y="6664"/>
                  </a:lnTo>
                  <a:lnTo>
                    <a:pt x="3642" y="6667"/>
                  </a:lnTo>
                  <a:lnTo>
                    <a:pt x="3644" y="6669"/>
                  </a:lnTo>
                  <a:lnTo>
                    <a:pt x="3647" y="6672"/>
                  </a:lnTo>
                  <a:lnTo>
                    <a:pt x="3648" y="6676"/>
                  </a:lnTo>
                  <a:lnTo>
                    <a:pt x="3649" y="6679"/>
                  </a:lnTo>
                  <a:lnTo>
                    <a:pt x="3649" y="6684"/>
                  </a:lnTo>
                  <a:lnTo>
                    <a:pt x="3648" y="6687"/>
                  </a:lnTo>
                  <a:lnTo>
                    <a:pt x="3647" y="6691"/>
                  </a:lnTo>
                  <a:lnTo>
                    <a:pt x="3640" y="6703"/>
                  </a:lnTo>
                  <a:lnTo>
                    <a:pt x="3632" y="6714"/>
                  </a:lnTo>
                  <a:lnTo>
                    <a:pt x="3624" y="6724"/>
                  </a:lnTo>
                  <a:lnTo>
                    <a:pt x="3615" y="6734"/>
                  </a:lnTo>
                  <a:lnTo>
                    <a:pt x="3604" y="6742"/>
                  </a:lnTo>
                  <a:lnTo>
                    <a:pt x="3593" y="6750"/>
                  </a:lnTo>
                  <a:lnTo>
                    <a:pt x="3581" y="6758"/>
                  </a:lnTo>
                  <a:lnTo>
                    <a:pt x="3569" y="6764"/>
                  </a:lnTo>
                  <a:lnTo>
                    <a:pt x="3555" y="6770"/>
                  </a:lnTo>
                  <a:lnTo>
                    <a:pt x="3540" y="6776"/>
                  </a:lnTo>
                  <a:lnTo>
                    <a:pt x="3524" y="6779"/>
                  </a:lnTo>
                  <a:lnTo>
                    <a:pt x="3508" y="6782"/>
                  </a:lnTo>
                  <a:lnTo>
                    <a:pt x="3491" y="6786"/>
                  </a:lnTo>
                  <a:lnTo>
                    <a:pt x="3472" y="6787"/>
                  </a:lnTo>
                  <a:lnTo>
                    <a:pt x="3453" y="6788"/>
                  </a:lnTo>
                  <a:lnTo>
                    <a:pt x="3433" y="678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1" name="Freeform 9">
              <a:extLst>
                <a:ext uri="{FF2B5EF4-FFF2-40B4-BE49-F238E27FC236}">
                  <a16:creationId xmlns:a16="http://schemas.microsoft.com/office/drawing/2014/main" id="{FB8F8C9A-14EA-42E3-83B4-DD1784032BFC}"/>
                </a:ext>
              </a:extLst>
            </p:cNvPr>
            <p:cNvSpPr>
              <a:spLocks noEditPoints="1"/>
            </p:cNvSpPr>
            <p:nvPr userDrawn="1"/>
          </p:nvSpPr>
          <p:spPr bwMode="auto">
            <a:xfrm>
              <a:off x="3546353" y="2"/>
              <a:ext cx="3559273" cy="4773611"/>
            </a:xfrm>
            <a:custGeom>
              <a:avLst/>
              <a:gdLst>
                <a:gd name="T0" fmla="*/ 653 w 5351"/>
                <a:gd name="T1" fmla="*/ 178 h 7183"/>
                <a:gd name="T2" fmla="*/ 793 w 5351"/>
                <a:gd name="T3" fmla="*/ 333 h 7183"/>
                <a:gd name="T4" fmla="*/ 3970 w 5351"/>
                <a:gd name="T5" fmla="*/ 206 h 7183"/>
                <a:gd name="T6" fmla="*/ 4267 w 5351"/>
                <a:gd name="T7" fmla="*/ 479 h 7183"/>
                <a:gd name="T8" fmla="*/ 4483 w 5351"/>
                <a:gd name="T9" fmla="*/ 631 h 7183"/>
                <a:gd name="T10" fmla="*/ 855 w 5351"/>
                <a:gd name="T11" fmla="*/ 522 h 7183"/>
                <a:gd name="T12" fmla="*/ 4827 w 5351"/>
                <a:gd name="T13" fmla="*/ 927 h 7183"/>
                <a:gd name="T14" fmla="*/ 4828 w 5351"/>
                <a:gd name="T15" fmla="*/ 877 h 7183"/>
                <a:gd name="T16" fmla="*/ 696 w 5351"/>
                <a:gd name="T17" fmla="*/ 961 h 7183"/>
                <a:gd name="T18" fmla="*/ 5181 w 5351"/>
                <a:gd name="T19" fmla="*/ 1246 h 7183"/>
                <a:gd name="T20" fmla="*/ 5129 w 5351"/>
                <a:gd name="T21" fmla="*/ 1133 h 7183"/>
                <a:gd name="T22" fmla="*/ 421 w 5351"/>
                <a:gd name="T23" fmla="*/ 1344 h 7183"/>
                <a:gd name="T24" fmla="*/ 5326 w 5351"/>
                <a:gd name="T25" fmla="*/ 1687 h 7183"/>
                <a:gd name="T26" fmla="*/ 5316 w 5351"/>
                <a:gd name="T27" fmla="*/ 1422 h 7183"/>
                <a:gd name="T28" fmla="*/ 296 w 5351"/>
                <a:gd name="T29" fmla="*/ 1897 h 7183"/>
                <a:gd name="T30" fmla="*/ 392 w 5351"/>
                <a:gd name="T31" fmla="*/ 2009 h 7183"/>
                <a:gd name="T32" fmla="*/ 5283 w 5351"/>
                <a:gd name="T33" fmla="*/ 1881 h 7183"/>
                <a:gd name="T34" fmla="*/ 599 w 5351"/>
                <a:gd name="T35" fmla="*/ 2289 h 7183"/>
                <a:gd name="T36" fmla="*/ 711 w 5351"/>
                <a:gd name="T37" fmla="*/ 2375 h 7183"/>
                <a:gd name="T38" fmla="*/ 5116 w 5351"/>
                <a:gd name="T39" fmla="*/ 2319 h 7183"/>
                <a:gd name="T40" fmla="*/ 863 w 5351"/>
                <a:gd name="T41" fmla="*/ 2571 h 7183"/>
                <a:gd name="T42" fmla="*/ 1015 w 5351"/>
                <a:gd name="T43" fmla="*/ 2734 h 7183"/>
                <a:gd name="T44" fmla="*/ 4903 w 5351"/>
                <a:gd name="T45" fmla="*/ 2742 h 7183"/>
                <a:gd name="T46" fmla="*/ 1091 w 5351"/>
                <a:gd name="T47" fmla="*/ 3109 h 7183"/>
                <a:gd name="T48" fmla="*/ 1139 w 5351"/>
                <a:gd name="T49" fmla="*/ 3069 h 7183"/>
                <a:gd name="T50" fmla="*/ 4639 w 5351"/>
                <a:gd name="T51" fmla="*/ 3155 h 7183"/>
                <a:gd name="T52" fmla="*/ 761 w 5351"/>
                <a:gd name="T53" fmla="*/ 3525 h 7183"/>
                <a:gd name="T54" fmla="*/ 791 w 5351"/>
                <a:gd name="T55" fmla="*/ 3528 h 7183"/>
                <a:gd name="T56" fmla="*/ 4311 w 5351"/>
                <a:gd name="T57" fmla="*/ 3457 h 7183"/>
                <a:gd name="T58" fmla="*/ 3791 w 5351"/>
                <a:gd name="T59" fmla="*/ 3717 h 7183"/>
                <a:gd name="T60" fmla="*/ 425 w 5351"/>
                <a:gd name="T61" fmla="*/ 3856 h 7183"/>
                <a:gd name="T62" fmla="*/ 618 w 5351"/>
                <a:gd name="T63" fmla="*/ 3691 h 7183"/>
                <a:gd name="T64" fmla="*/ 3439 w 5351"/>
                <a:gd name="T65" fmla="*/ 3846 h 7183"/>
                <a:gd name="T66" fmla="*/ 94 w 5351"/>
                <a:gd name="T67" fmla="*/ 4186 h 7183"/>
                <a:gd name="T68" fmla="*/ 225 w 5351"/>
                <a:gd name="T69" fmla="*/ 4067 h 7183"/>
                <a:gd name="T70" fmla="*/ 3039 w 5351"/>
                <a:gd name="T71" fmla="*/ 4077 h 7183"/>
                <a:gd name="T72" fmla="*/ 3092 w 5351"/>
                <a:gd name="T73" fmla="*/ 4341 h 7183"/>
                <a:gd name="T74" fmla="*/ 33 w 5351"/>
                <a:gd name="T75" fmla="*/ 4385 h 7183"/>
                <a:gd name="T76" fmla="*/ 3275 w 5351"/>
                <a:gd name="T77" fmla="*/ 4769 h 7183"/>
                <a:gd name="T78" fmla="*/ 3263 w 5351"/>
                <a:gd name="T79" fmla="*/ 4629 h 7183"/>
                <a:gd name="T80" fmla="*/ 68 w 5351"/>
                <a:gd name="T81" fmla="*/ 4857 h 7183"/>
                <a:gd name="T82" fmla="*/ 3347 w 5351"/>
                <a:gd name="T83" fmla="*/ 5236 h 7183"/>
                <a:gd name="T84" fmla="*/ 3349 w 5351"/>
                <a:gd name="T85" fmla="*/ 4979 h 7183"/>
                <a:gd name="T86" fmla="*/ 270 w 5351"/>
                <a:gd name="T87" fmla="*/ 5306 h 7183"/>
                <a:gd name="T88" fmla="*/ 426 w 5351"/>
                <a:gd name="T89" fmla="*/ 5510 h 7183"/>
                <a:gd name="T90" fmla="*/ 3393 w 5351"/>
                <a:gd name="T91" fmla="*/ 5437 h 7183"/>
                <a:gd name="T92" fmla="*/ 584 w 5351"/>
                <a:gd name="T93" fmla="*/ 5771 h 7183"/>
                <a:gd name="T94" fmla="*/ 711 w 5351"/>
                <a:gd name="T95" fmla="*/ 5878 h 7183"/>
                <a:gd name="T96" fmla="*/ 3440 w 5351"/>
                <a:gd name="T97" fmla="*/ 5905 h 7183"/>
                <a:gd name="T98" fmla="*/ 1027 w 5351"/>
                <a:gd name="T99" fmla="*/ 6212 h 7183"/>
                <a:gd name="T100" fmla="*/ 1022 w 5351"/>
                <a:gd name="T101" fmla="*/ 6163 h 7183"/>
                <a:gd name="T102" fmla="*/ 1233 w 5351"/>
                <a:gd name="T103" fmla="*/ 6288 h 7183"/>
                <a:gd name="T104" fmla="*/ 1871 w 5351"/>
                <a:gd name="T105" fmla="*/ 6564 h 7183"/>
                <a:gd name="T106" fmla="*/ 1916 w 5351"/>
                <a:gd name="T107" fmla="*/ 6543 h 7183"/>
                <a:gd name="T108" fmla="*/ 3499 w 5351"/>
                <a:gd name="T109" fmla="*/ 6417 h 7183"/>
                <a:gd name="T110" fmla="*/ 3525 w 5351"/>
                <a:gd name="T111" fmla="*/ 6625 h 7183"/>
                <a:gd name="T112" fmla="*/ 2107 w 5351"/>
                <a:gd name="T113" fmla="*/ 6665 h 7183"/>
                <a:gd name="T114" fmla="*/ 2538 w 5351"/>
                <a:gd name="T115" fmla="*/ 7003 h 7183"/>
                <a:gd name="T116" fmla="*/ 2726 w 5351"/>
                <a:gd name="T117" fmla="*/ 7057 h 7183"/>
                <a:gd name="T118" fmla="*/ 3439 w 5351"/>
                <a:gd name="T119" fmla="*/ 6866 h 7183"/>
                <a:gd name="T120" fmla="*/ 3383 w 5351"/>
                <a:gd name="T121" fmla="*/ 7090 h 7183"/>
                <a:gd name="T122" fmla="*/ 3078 w 5351"/>
                <a:gd name="T123" fmla="*/ 7139 h 7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51" h="7183">
                  <a:moveTo>
                    <a:pt x="3603" y="0"/>
                  </a:moveTo>
                  <a:lnTo>
                    <a:pt x="3673" y="0"/>
                  </a:lnTo>
                  <a:lnTo>
                    <a:pt x="3681" y="6"/>
                  </a:lnTo>
                  <a:lnTo>
                    <a:pt x="3724" y="34"/>
                  </a:lnTo>
                  <a:lnTo>
                    <a:pt x="3727" y="37"/>
                  </a:lnTo>
                  <a:lnTo>
                    <a:pt x="3729" y="40"/>
                  </a:lnTo>
                  <a:lnTo>
                    <a:pt x="3731" y="44"/>
                  </a:lnTo>
                  <a:lnTo>
                    <a:pt x="3732" y="47"/>
                  </a:lnTo>
                  <a:lnTo>
                    <a:pt x="3733" y="50"/>
                  </a:lnTo>
                  <a:lnTo>
                    <a:pt x="3732" y="55"/>
                  </a:lnTo>
                  <a:lnTo>
                    <a:pt x="3731" y="58"/>
                  </a:lnTo>
                  <a:lnTo>
                    <a:pt x="3729" y="62"/>
                  </a:lnTo>
                  <a:lnTo>
                    <a:pt x="3726" y="65"/>
                  </a:lnTo>
                  <a:lnTo>
                    <a:pt x="3721" y="68"/>
                  </a:lnTo>
                  <a:lnTo>
                    <a:pt x="3717" y="70"/>
                  </a:lnTo>
                  <a:lnTo>
                    <a:pt x="3712" y="70"/>
                  </a:lnTo>
                  <a:lnTo>
                    <a:pt x="3702" y="67"/>
                  </a:lnTo>
                  <a:lnTo>
                    <a:pt x="3659" y="38"/>
                  </a:lnTo>
                  <a:lnTo>
                    <a:pt x="3603" y="0"/>
                  </a:lnTo>
                  <a:close/>
                  <a:moveTo>
                    <a:pt x="778" y="341"/>
                  </a:moveTo>
                  <a:lnTo>
                    <a:pt x="772" y="339"/>
                  </a:lnTo>
                  <a:lnTo>
                    <a:pt x="768" y="338"/>
                  </a:lnTo>
                  <a:lnTo>
                    <a:pt x="764" y="335"/>
                  </a:lnTo>
                  <a:lnTo>
                    <a:pt x="761" y="330"/>
                  </a:lnTo>
                  <a:lnTo>
                    <a:pt x="752" y="317"/>
                  </a:lnTo>
                  <a:lnTo>
                    <a:pt x="742" y="302"/>
                  </a:lnTo>
                  <a:lnTo>
                    <a:pt x="732" y="286"/>
                  </a:lnTo>
                  <a:lnTo>
                    <a:pt x="722" y="271"/>
                  </a:lnTo>
                  <a:lnTo>
                    <a:pt x="701" y="241"/>
                  </a:lnTo>
                  <a:lnTo>
                    <a:pt x="678" y="210"/>
                  </a:lnTo>
                  <a:lnTo>
                    <a:pt x="653" y="178"/>
                  </a:lnTo>
                  <a:lnTo>
                    <a:pt x="623" y="142"/>
                  </a:lnTo>
                  <a:lnTo>
                    <a:pt x="621" y="140"/>
                  </a:lnTo>
                  <a:lnTo>
                    <a:pt x="620" y="135"/>
                  </a:lnTo>
                  <a:lnTo>
                    <a:pt x="618" y="132"/>
                  </a:lnTo>
                  <a:lnTo>
                    <a:pt x="618" y="128"/>
                  </a:lnTo>
                  <a:lnTo>
                    <a:pt x="620" y="125"/>
                  </a:lnTo>
                  <a:lnTo>
                    <a:pt x="621" y="122"/>
                  </a:lnTo>
                  <a:lnTo>
                    <a:pt x="623" y="118"/>
                  </a:lnTo>
                  <a:lnTo>
                    <a:pt x="625" y="115"/>
                  </a:lnTo>
                  <a:lnTo>
                    <a:pt x="629" y="112"/>
                  </a:lnTo>
                  <a:lnTo>
                    <a:pt x="632" y="111"/>
                  </a:lnTo>
                  <a:lnTo>
                    <a:pt x="637" y="110"/>
                  </a:lnTo>
                  <a:lnTo>
                    <a:pt x="640" y="110"/>
                  </a:lnTo>
                  <a:lnTo>
                    <a:pt x="644" y="111"/>
                  </a:lnTo>
                  <a:lnTo>
                    <a:pt x="647" y="112"/>
                  </a:lnTo>
                  <a:lnTo>
                    <a:pt x="651" y="115"/>
                  </a:lnTo>
                  <a:lnTo>
                    <a:pt x="654" y="117"/>
                  </a:lnTo>
                  <a:lnTo>
                    <a:pt x="684" y="153"/>
                  </a:lnTo>
                  <a:lnTo>
                    <a:pt x="710" y="187"/>
                  </a:lnTo>
                  <a:lnTo>
                    <a:pt x="733" y="218"/>
                  </a:lnTo>
                  <a:lnTo>
                    <a:pt x="755" y="249"/>
                  </a:lnTo>
                  <a:lnTo>
                    <a:pt x="765" y="264"/>
                  </a:lnTo>
                  <a:lnTo>
                    <a:pt x="776" y="280"/>
                  </a:lnTo>
                  <a:lnTo>
                    <a:pt x="785" y="296"/>
                  </a:lnTo>
                  <a:lnTo>
                    <a:pt x="794" y="311"/>
                  </a:lnTo>
                  <a:lnTo>
                    <a:pt x="796" y="314"/>
                  </a:lnTo>
                  <a:lnTo>
                    <a:pt x="797" y="318"/>
                  </a:lnTo>
                  <a:lnTo>
                    <a:pt x="797" y="322"/>
                  </a:lnTo>
                  <a:lnTo>
                    <a:pt x="796" y="326"/>
                  </a:lnTo>
                  <a:lnTo>
                    <a:pt x="795" y="329"/>
                  </a:lnTo>
                  <a:lnTo>
                    <a:pt x="793" y="333"/>
                  </a:lnTo>
                  <a:lnTo>
                    <a:pt x="791" y="335"/>
                  </a:lnTo>
                  <a:lnTo>
                    <a:pt x="787" y="337"/>
                  </a:lnTo>
                  <a:lnTo>
                    <a:pt x="778" y="341"/>
                  </a:lnTo>
                  <a:close/>
                  <a:moveTo>
                    <a:pt x="4098" y="345"/>
                  </a:moveTo>
                  <a:lnTo>
                    <a:pt x="4086" y="341"/>
                  </a:lnTo>
                  <a:lnTo>
                    <a:pt x="4064" y="325"/>
                  </a:lnTo>
                  <a:lnTo>
                    <a:pt x="4041" y="307"/>
                  </a:lnTo>
                  <a:lnTo>
                    <a:pt x="4019" y="290"/>
                  </a:lnTo>
                  <a:lnTo>
                    <a:pt x="3996" y="273"/>
                  </a:lnTo>
                  <a:lnTo>
                    <a:pt x="3972" y="256"/>
                  </a:lnTo>
                  <a:lnTo>
                    <a:pt x="3947" y="239"/>
                  </a:lnTo>
                  <a:lnTo>
                    <a:pt x="3922" y="220"/>
                  </a:lnTo>
                  <a:lnTo>
                    <a:pt x="3896" y="202"/>
                  </a:lnTo>
                  <a:lnTo>
                    <a:pt x="3892" y="198"/>
                  </a:lnTo>
                  <a:lnTo>
                    <a:pt x="3890" y="196"/>
                  </a:lnTo>
                  <a:lnTo>
                    <a:pt x="3889" y="193"/>
                  </a:lnTo>
                  <a:lnTo>
                    <a:pt x="3888" y="188"/>
                  </a:lnTo>
                  <a:lnTo>
                    <a:pt x="3888" y="185"/>
                  </a:lnTo>
                  <a:lnTo>
                    <a:pt x="3888" y="181"/>
                  </a:lnTo>
                  <a:lnTo>
                    <a:pt x="3889" y="178"/>
                  </a:lnTo>
                  <a:lnTo>
                    <a:pt x="3891" y="174"/>
                  </a:lnTo>
                  <a:lnTo>
                    <a:pt x="3894" y="171"/>
                  </a:lnTo>
                  <a:lnTo>
                    <a:pt x="3897" y="169"/>
                  </a:lnTo>
                  <a:lnTo>
                    <a:pt x="3900" y="167"/>
                  </a:lnTo>
                  <a:lnTo>
                    <a:pt x="3904" y="166"/>
                  </a:lnTo>
                  <a:lnTo>
                    <a:pt x="3907" y="165"/>
                  </a:lnTo>
                  <a:lnTo>
                    <a:pt x="3911" y="166"/>
                  </a:lnTo>
                  <a:lnTo>
                    <a:pt x="3915" y="167"/>
                  </a:lnTo>
                  <a:lnTo>
                    <a:pt x="3919" y="170"/>
                  </a:lnTo>
                  <a:lnTo>
                    <a:pt x="3945" y="188"/>
                  </a:lnTo>
                  <a:lnTo>
                    <a:pt x="3970" y="206"/>
                  </a:lnTo>
                  <a:lnTo>
                    <a:pt x="3994" y="224"/>
                  </a:lnTo>
                  <a:lnTo>
                    <a:pt x="4019" y="242"/>
                  </a:lnTo>
                  <a:lnTo>
                    <a:pt x="4043" y="259"/>
                  </a:lnTo>
                  <a:lnTo>
                    <a:pt x="4066" y="276"/>
                  </a:lnTo>
                  <a:lnTo>
                    <a:pt x="4087" y="292"/>
                  </a:lnTo>
                  <a:lnTo>
                    <a:pt x="4109" y="310"/>
                  </a:lnTo>
                  <a:lnTo>
                    <a:pt x="4113" y="312"/>
                  </a:lnTo>
                  <a:lnTo>
                    <a:pt x="4115" y="315"/>
                  </a:lnTo>
                  <a:lnTo>
                    <a:pt x="4116" y="319"/>
                  </a:lnTo>
                  <a:lnTo>
                    <a:pt x="4117" y="322"/>
                  </a:lnTo>
                  <a:lnTo>
                    <a:pt x="4117" y="326"/>
                  </a:lnTo>
                  <a:lnTo>
                    <a:pt x="4117" y="330"/>
                  </a:lnTo>
                  <a:lnTo>
                    <a:pt x="4116" y="334"/>
                  </a:lnTo>
                  <a:lnTo>
                    <a:pt x="4114" y="337"/>
                  </a:lnTo>
                  <a:lnTo>
                    <a:pt x="4110" y="341"/>
                  </a:lnTo>
                  <a:lnTo>
                    <a:pt x="4107" y="343"/>
                  </a:lnTo>
                  <a:lnTo>
                    <a:pt x="4102" y="344"/>
                  </a:lnTo>
                  <a:lnTo>
                    <a:pt x="4098" y="345"/>
                  </a:lnTo>
                  <a:close/>
                  <a:moveTo>
                    <a:pt x="4471" y="635"/>
                  </a:moveTo>
                  <a:lnTo>
                    <a:pt x="4465" y="634"/>
                  </a:lnTo>
                  <a:lnTo>
                    <a:pt x="4459" y="631"/>
                  </a:lnTo>
                  <a:lnTo>
                    <a:pt x="4436" y="612"/>
                  </a:lnTo>
                  <a:lnTo>
                    <a:pt x="4412" y="594"/>
                  </a:lnTo>
                  <a:lnTo>
                    <a:pt x="4389" y="576"/>
                  </a:lnTo>
                  <a:lnTo>
                    <a:pt x="4366" y="557"/>
                  </a:lnTo>
                  <a:lnTo>
                    <a:pt x="4342" y="540"/>
                  </a:lnTo>
                  <a:lnTo>
                    <a:pt x="4319" y="522"/>
                  </a:lnTo>
                  <a:lnTo>
                    <a:pt x="4296" y="504"/>
                  </a:lnTo>
                  <a:lnTo>
                    <a:pt x="4272" y="485"/>
                  </a:lnTo>
                  <a:lnTo>
                    <a:pt x="4270" y="483"/>
                  </a:lnTo>
                  <a:lnTo>
                    <a:pt x="4267" y="479"/>
                  </a:lnTo>
                  <a:lnTo>
                    <a:pt x="4266" y="476"/>
                  </a:lnTo>
                  <a:lnTo>
                    <a:pt x="4265" y="473"/>
                  </a:lnTo>
                  <a:lnTo>
                    <a:pt x="4265" y="468"/>
                  </a:lnTo>
                  <a:lnTo>
                    <a:pt x="4265" y="465"/>
                  </a:lnTo>
                  <a:lnTo>
                    <a:pt x="4267" y="461"/>
                  </a:lnTo>
                  <a:lnTo>
                    <a:pt x="4269" y="458"/>
                  </a:lnTo>
                  <a:lnTo>
                    <a:pt x="4272" y="454"/>
                  </a:lnTo>
                  <a:lnTo>
                    <a:pt x="4275" y="453"/>
                  </a:lnTo>
                  <a:lnTo>
                    <a:pt x="4279" y="451"/>
                  </a:lnTo>
                  <a:lnTo>
                    <a:pt x="4282" y="450"/>
                  </a:lnTo>
                  <a:lnTo>
                    <a:pt x="4286" y="450"/>
                  </a:lnTo>
                  <a:lnTo>
                    <a:pt x="4289" y="451"/>
                  </a:lnTo>
                  <a:lnTo>
                    <a:pt x="4294" y="452"/>
                  </a:lnTo>
                  <a:lnTo>
                    <a:pt x="4297" y="454"/>
                  </a:lnTo>
                  <a:lnTo>
                    <a:pt x="4320" y="473"/>
                  </a:lnTo>
                  <a:lnTo>
                    <a:pt x="4343" y="491"/>
                  </a:lnTo>
                  <a:lnTo>
                    <a:pt x="4367" y="508"/>
                  </a:lnTo>
                  <a:lnTo>
                    <a:pt x="4390" y="526"/>
                  </a:lnTo>
                  <a:lnTo>
                    <a:pt x="4413" y="545"/>
                  </a:lnTo>
                  <a:lnTo>
                    <a:pt x="4436" y="563"/>
                  </a:lnTo>
                  <a:lnTo>
                    <a:pt x="4460" y="582"/>
                  </a:lnTo>
                  <a:lnTo>
                    <a:pt x="4483" y="600"/>
                  </a:lnTo>
                  <a:lnTo>
                    <a:pt x="4485" y="602"/>
                  </a:lnTo>
                  <a:lnTo>
                    <a:pt x="4488" y="606"/>
                  </a:lnTo>
                  <a:lnTo>
                    <a:pt x="4490" y="609"/>
                  </a:lnTo>
                  <a:lnTo>
                    <a:pt x="4490" y="612"/>
                  </a:lnTo>
                  <a:lnTo>
                    <a:pt x="4491" y="617"/>
                  </a:lnTo>
                  <a:lnTo>
                    <a:pt x="4490" y="621"/>
                  </a:lnTo>
                  <a:lnTo>
                    <a:pt x="4489" y="624"/>
                  </a:lnTo>
                  <a:lnTo>
                    <a:pt x="4487" y="627"/>
                  </a:lnTo>
                  <a:lnTo>
                    <a:pt x="4483" y="631"/>
                  </a:lnTo>
                  <a:lnTo>
                    <a:pt x="4480" y="633"/>
                  </a:lnTo>
                  <a:lnTo>
                    <a:pt x="4475" y="634"/>
                  </a:lnTo>
                  <a:lnTo>
                    <a:pt x="4471" y="635"/>
                  </a:lnTo>
                  <a:close/>
                  <a:moveTo>
                    <a:pt x="834" y="789"/>
                  </a:moveTo>
                  <a:lnTo>
                    <a:pt x="826" y="788"/>
                  </a:lnTo>
                  <a:lnTo>
                    <a:pt x="823" y="786"/>
                  </a:lnTo>
                  <a:lnTo>
                    <a:pt x="820" y="783"/>
                  </a:lnTo>
                  <a:lnTo>
                    <a:pt x="818" y="780"/>
                  </a:lnTo>
                  <a:lnTo>
                    <a:pt x="816" y="778"/>
                  </a:lnTo>
                  <a:lnTo>
                    <a:pt x="815" y="773"/>
                  </a:lnTo>
                  <a:lnTo>
                    <a:pt x="815" y="770"/>
                  </a:lnTo>
                  <a:lnTo>
                    <a:pt x="815" y="766"/>
                  </a:lnTo>
                  <a:lnTo>
                    <a:pt x="816" y="762"/>
                  </a:lnTo>
                  <a:lnTo>
                    <a:pt x="824" y="741"/>
                  </a:lnTo>
                  <a:lnTo>
                    <a:pt x="831" y="720"/>
                  </a:lnTo>
                  <a:lnTo>
                    <a:pt x="838" y="701"/>
                  </a:lnTo>
                  <a:lnTo>
                    <a:pt x="842" y="680"/>
                  </a:lnTo>
                  <a:lnTo>
                    <a:pt x="846" y="661"/>
                  </a:lnTo>
                  <a:lnTo>
                    <a:pt x="848" y="641"/>
                  </a:lnTo>
                  <a:lnTo>
                    <a:pt x="850" y="621"/>
                  </a:lnTo>
                  <a:lnTo>
                    <a:pt x="850" y="601"/>
                  </a:lnTo>
                  <a:lnTo>
                    <a:pt x="850" y="586"/>
                  </a:lnTo>
                  <a:lnTo>
                    <a:pt x="849" y="571"/>
                  </a:lnTo>
                  <a:lnTo>
                    <a:pt x="848" y="556"/>
                  </a:lnTo>
                  <a:lnTo>
                    <a:pt x="846" y="541"/>
                  </a:lnTo>
                  <a:lnTo>
                    <a:pt x="846" y="538"/>
                  </a:lnTo>
                  <a:lnTo>
                    <a:pt x="846" y="534"/>
                  </a:lnTo>
                  <a:lnTo>
                    <a:pt x="848" y="530"/>
                  </a:lnTo>
                  <a:lnTo>
                    <a:pt x="849" y="528"/>
                  </a:lnTo>
                  <a:lnTo>
                    <a:pt x="851" y="524"/>
                  </a:lnTo>
                  <a:lnTo>
                    <a:pt x="855" y="522"/>
                  </a:lnTo>
                  <a:lnTo>
                    <a:pt x="858" y="521"/>
                  </a:lnTo>
                  <a:lnTo>
                    <a:pt x="862" y="520"/>
                  </a:lnTo>
                  <a:lnTo>
                    <a:pt x="866" y="520"/>
                  </a:lnTo>
                  <a:lnTo>
                    <a:pt x="870" y="520"/>
                  </a:lnTo>
                  <a:lnTo>
                    <a:pt x="873" y="521"/>
                  </a:lnTo>
                  <a:lnTo>
                    <a:pt x="877" y="523"/>
                  </a:lnTo>
                  <a:lnTo>
                    <a:pt x="880" y="525"/>
                  </a:lnTo>
                  <a:lnTo>
                    <a:pt x="882" y="529"/>
                  </a:lnTo>
                  <a:lnTo>
                    <a:pt x="883" y="532"/>
                  </a:lnTo>
                  <a:lnTo>
                    <a:pt x="885" y="536"/>
                  </a:lnTo>
                  <a:lnTo>
                    <a:pt x="887" y="552"/>
                  </a:lnTo>
                  <a:lnTo>
                    <a:pt x="889" y="569"/>
                  </a:lnTo>
                  <a:lnTo>
                    <a:pt x="889" y="585"/>
                  </a:lnTo>
                  <a:lnTo>
                    <a:pt x="890" y="601"/>
                  </a:lnTo>
                  <a:lnTo>
                    <a:pt x="889" y="623"/>
                  </a:lnTo>
                  <a:lnTo>
                    <a:pt x="888" y="645"/>
                  </a:lnTo>
                  <a:lnTo>
                    <a:pt x="885" y="666"/>
                  </a:lnTo>
                  <a:lnTo>
                    <a:pt x="881" y="688"/>
                  </a:lnTo>
                  <a:lnTo>
                    <a:pt x="875" y="710"/>
                  </a:lnTo>
                  <a:lnTo>
                    <a:pt x="869" y="732"/>
                  </a:lnTo>
                  <a:lnTo>
                    <a:pt x="862" y="755"/>
                  </a:lnTo>
                  <a:lnTo>
                    <a:pt x="852" y="778"/>
                  </a:lnTo>
                  <a:lnTo>
                    <a:pt x="849" y="782"/>
                  </a:lnTo>
                  <a:lnTo>
                    <a:pt x="844" y="786"/>
                  </a:lnTo>
                  <a:lnTo>
                    <a:pt x="840" y="788"/>
                  </a:lnTo>
                  <a:lnTo>
                    <a:pt x="834" y="789"/>
                  </a:lnTo>
                  <a:close/>
                  <a:moveTo>
                    <a:pt x="4839" y="931"/>
                  </a:moveTo>
                  <a:lnTo>
                    <a:pt x="4836" y="931"/>
                  </a:lnTo>
                  <a:lnTo>
                    <a:pt x="4833" y="930"/>
                  </a:lnTo>
                  <a:lnTo>
                    <a:pt x="4830" y="929"/>
                  </a:lnTo>
                  <a:lnTo>
                    <a:pt x="4827" y="927"/>
                  </a:lnTo>
                  <a:lnTo>
                    <a:pt x="4804" y="908"/>
                  </a:lnTo>
                  <a:lnTo>
                    <a:pt x="4781" y="889"/>
                  </a:lnTo>
                  <a:lnTo>
                    <a:pt x="4758" y="871"/>
                  </a:lnTo>
                  <a:lnTo>
                    <a:pt x="4735" y="852"/>
                  </a:lnTo>
                  <a:lnTo>
                    <a:pt x="4713" y="834"/>
                  </a:lnTo>
                  <a:lnTo>
                    <a:pt x="4690" y="814"/>
                  </a:lnTo>
                  <a:lnTo>
                    <a:pt x="4667" y="796"/>
                  </a:lnTo>
                  <a:lnTo>
                    <a:pt x="4644" y="778"/>
                  </a:lnTo>
                  <a:lnTo>
                    <a:pt x="4640" y="775"/>
                  </a:lnTo>
                  <a:lnTo>
                    <a:pt x="4639" y="772"/>
                  </a:lnTo>
                  <a:lnTo>
                    <a:pt x="4637" y="768"/>
                  </a:lnTo>
                  <a:lnTo>
                    <a:pt x="4637" y="765"/>
                  </a:lnTo>
                  <a:lnTo>
                    <a:pt x="4637" y="760"/>
                  </a:lnTo>
                  <a:lnTo>
                    <a:pt x="4637" y="757"/>
                  </a:lnTo>
                  <a:lnTo>
                    <a:pt x="4638" y="754"/>
                  </a:lnTo>
                  <a:lnTo>
                    <a:pt x="4640" y="750"/>
                  </a:lnTo>
                  <a:lnTo>
                    <a:pt x="4644" y="747"/>
                  </a:lnTo>
                  <a:lnTo>
                    <a:pt x="4647" y="746"/>
                  </a:lnTo>
                  <a:lnTo>
                    <a:pt x="4651" y="743"/>
                  </a:lnTo>
                  <a:lnTo>
                    <a:pt x="4654" y="743"/>
                  </a:lnTo>
                  <a:lnTo>
                    <a:pt x="4657" y="743"/>
                  </a:lnTo>
                  <a:lnTo>
                    <a:pt x="4661" y="743"/>
                  </a:lnTo>
                  <a:lnTo>
                    <a:pt x="4666" y="744"/>
                  </a:lnTo>
                  <a:lnTo>
                    <a:pt x="4668" y="747"/>
                  </a:lnTo>
                  <a:lnTo>
                    <a:pt x="4692" y="765"/>
                  </a:lnTo>
                  <a:lnTo>
                    <a:pt x="4715" y="785"/>
                  </a:lnTo>
                  <a:lnTo>
                    <a:pt x="4738" y="803"/>
                  </a:lnTo>
                  <a:lnTo>
                    <a:pt x="4761" y="821"/>
                  </a:lnTo>
                  <a:lnTo>
                    <a:pt x="4784" y="840"/>
                  </a:lnTo>
                  <a:lnTo>
                    <a:pt x="4807" y="859"/>
                  </a:lnTo>
                  <a:lnTo>
                    <a:pt x="4828" y="877"/>
                  </a:lnTo>
                  <a:lnTo>
                    <a:pt x="4851" y="897"/>
                  </a:lnTo>
                  <a:lnTo>
                    <a:pt x="4855" y="899"/>
                  </a:lnTo>
                  <a:lnTo>
                    <a:pt x="4857" y="903"/>
                  </a:lnTo>
                  <a:lnTo>
                    <a:pt x="4858" y="906"/>
                  </a:lnTo>
                  <a:lnTo>
                    <a:pt x="4859" y="910"/>
                  </a:lnTo>
                  <a:lnTo>
                    <a:pt x="4859" y="913"/>
                  </a:lnTo>
                  <a:lnTo>
                    <a:pt x="4858" y="918"/>
                  </a:lnTo>
                  <a:lnTo>
                    <a:pt x="4857" y="921"/>
                  </a:lnTo>
                  <a:lnTo>
                    <a:pt x="4855" y="924"/>
                  </a:lnTo>
                  <a:lnTo>
                    <a:pt x="4851" y="927"/>
                  </a:lnTo>
                  <a:lnTo>
                    <a:pt x="4848" y="929"/>
                  </a:lnTo>
                  <a:lnTo>
                    <a:pt x="4843" y="931"/>
                  </a:lnTo>
                  <a:lnTo>
                    <a:pt x="4839" y="931"/>
                  </a:lnTo>
                  <a:close/>
                  <a:moveTo>
                    <a:pt x="577" y="1186"/>
                  </a:moveTo>
                  <a:lnTo>
                    <a:pt x="566" y="1181"/>
                  </a:lnTo>
                  <a:lnTo>
                    <a:pt x="563" y="1179"/>
                  </a:lnTo>
                  <a:lnTo>
                    <a:pt x="561" y="1176"/>
                  </a:lnTo>
                  <a:lnTo>
                    <a:pt x="559" y="1172"/>
                  </a:lnTo>
                  <a:lnTo>
                    <a:pt x="558" y="1169"/>
                  </a:lnTo>
                  <a:lnTo>
                    <a:pt x="558" y="1165"/>
                  </a:lnTo>
                  <a:lnTo>
                    <a:pt x="559" y="1162"/>
                  </a:lnTo>
                  <a:lnTo>
                    <a:pt x="560" y="1157"/>
                  </a:lnTo>
                  <a:lnTo>
                    <a:pt x="561" y="1154"/>
                  </a:lnTo>
                  <a:lnTo>
                    <a:pt x="578" y="1131"/>
                  </a:lnTo>
                  <a:lnTo>
                    <a:pt x="596" y="1106"/>
                  </a:lnTo>
                  <a:lnTo>
                    <a:pt x="613" y="1082"/>
                  </a:lnTo>
                  <a:lnTo>
                    <a:pt x="630" y="1057"/>
                  </a:lnTo>
                  <a:lnTo>
                    <a:pt x="646" y="1033"/>
                  </a:lnTo>
                  <a:lnTo>
                    <a:pt x="663" y="1009"/>
                  </a:lnTo>
                  <a:lnTo>
                    <a:pt x="680" y="985"/>
                  </a:lnTo>
                  <a:lnTo>
                    <a:pt x="696" y="961"/>
                  </a:lnTo>
                  <a:lnTo>
                    <a:pt x="700" y="958"/>
                  </a:lnTo>
                  <a:lnTo>
                    <a:pt x="702" y="955"/>
                  </a:lnTo>
                  <a:lnTo>
                    <a:pt x="706" y="954"/>
                  </a:lnTo>
                  <a:lnTo>
                    <a:pt x="709" y="953"/>
                  </a:lnTo>
                  <a:lnTo>
                    <a:pt x="714" y="952"/>
                  </a:lnTo>
                  <a:lnTo>
                    <a:pt x="717" y="953"/>
                  </a:lnTo>
                  <a:lnTo>
                    <a:pt x="721" y="954"/>
                  </a:lnTo>
                  <a:lnTo>
                    <a:pt x="724" y="955"/>
                  </a:lnTo>
                  <a:lnTo>
                    <a:pt x="727" y="959"/>
                  </a:lnTo>
                  <a:lnTo>
                    <a:pt x="730" y="961"/>
                  </a:lnTo>
                  <a:lnTo>
                    <a:pt x="731" y="965"/>
                  </a:lnTo>
                  <a:lnTo>
                    <a:pt x="732" y="968"/>
                  </a:lnTo>
                  <a:lnTo>
                    <a:pt x="733" y="973"/>
                  </a:lnTo>
                  <a:lnTo>
                    <a:pt x="732" y="976"/>
                  </a:lnTo>
                  <a:lnTo>
                    <a:pt x="731" y="979"/>
                  </a:lnTo>
                  <a:lnTo>
                    <a:pt x="730" y="983"/>
                  </a:lnTo>
                  <a:lnTo>
                    <a:pt x="713" y="1008"/>
                  </a:lnTo>
                  <a:lnTo>
                    <a:pt x="695" y="1032"/>
                  </a:lnTo>
                  <a:lnTo>
                    <a:pt x="678" y="1056"/>
                  </a:lnTo>
                  <a:lnTo>
                    <a:pt x="662" y="1080"/>
                  </a:lnTo>
                  <a:lnTo>
                    <a:pt x="645" y="1105"/>
                  </a:lnTo>
                  <a:lnTo>
                    <a:pt x="628" y="1129"/>
                  </a:lnTo>
                  <a:lnTo>
                    <a:pt x="610" y="1153"/>
                  </a:lnTo>
                  <a:lnTo>
                    <a:pt x="593" y="1177"/>
                  </a:lnTo>
                  <a:lnTo>
                    <a:pt x="590" y="1181"/>
                  </a:lnTo>
                  <a:lnTo>
                    <a:pt x="586" y="1184"/>
                  </a:lnTo>
                  <a:lnTo>
                    <a:pt x="582" y="1185"/>
                  </a:lnTo>
                  <a:lnTo>
                    <a:pt x="577" y="1186"/>
                  </a:lnTo>
                  <a:close/>
                  <a:moveTo>
                    <a:pt x="5190" y="1248"/>
                  </a:moveTo>
                  <a:lnTo>
                    <a:pt x="5185" y="1247"/>
                  </a:lnTo>
                  <a:lnTo>
                    <a:pt x="5181" y="1246"/>
                  </a:lnTo>
                  <a:lnTo>
                    <a:pt x="5177" y="1243"/>
                  </a:lnTo>
                  <a:lnTo>
                    <a:pt x="5174" y="1240"/>
                  </a:lnTo>
                  <a:lnTo>
                    <a:pt x="5152" y="1213"/>
                  </a:lnTo>
                  <a:lnTo>
                    <a:pt x="5128" y="1187"/>
                  </a:lnTo>
                  <a:lnTo>
                    <a:pt x="5101" y="1162"/>
                  </a:lnTo>
                  <a:lnTo>
                    <a:pt x="5074" y="1137"/>
                  </a:lnTo>
                  <a:lnTo>
                    <a:pt x="5058" y="1122"/>
                  </a:lnTo>
                  <a:lnTo>
                    <a:pt x="5041" y="1108"/>
                  </a:lnTo>
                  <a:lnTo>
                    <a:pt x="5025" y="1093"/>
                  </a:lnTo>
                  <a:lnTo>
                    <a:pt x="5007" y="1078"/>
                  </a:lnTo>
                  <a:lnTo>
                    <a:pt x="5005" y="1076"/>
                  </a:lnTo>
                  <a:lnTo>
                    <a:pt x="5003" y="1072"/>
                  </a:lnTo>
                  <a:lnTo>
                    <a:pt x="5002" y="1069"/>
                  </a:lnTo>
                  <a:lnTo>
                    <a:pt x="5000" y="1066"/>
                  </a:lnTo>
                  <a:lnTo>
                    <a:pt x="5000" y="1061"/>
                  </a:lnTo>
                  <a:lnTo>
                    <a:pt x="5002" y="1057"/>
                  </a:lnTo>
                  <a:lnTo>
                    <a:pt x="5003" y="1054"/>
                  </a:lnTo>
                  <a:lnTo>
                    <a:pt x="5005" y="1051"/>
                  </a:lnTo>
                  <a:lnTo>
                    <a:pt x="5009" y="1048"/>
                  </a:lnTo>
                  <a:lnTo>
                    <a:pt x="5011" y="1046"/>
                  </a:lnTo>
                  <a:lnTo>
                    <a:pt x="5015" y="1045"/>
                  </a:lnTo>
                  <a:lnTo>
                    <a:pt x="5019" y="1044"/>
                  </a:lnTo>
                  <a:lnTo>
                    <a:pt x="5022" y="1044"/>
                  </a:lnTo>
                  <a:lnTo>
                    <a:pt x="5026" y="1045"/>
                  </a:lnTo>
                  <a:lnTo>
                    <a:pt x="5030" y="1046"/>
                  </a:lnTo>
                  <a:lnTo>
                    <a:pt x="5033" y="1048"/>
                  </a:lnTo>
                  <a:lnTo>
                    <a:pt x="5050" y="1063"/>
                  </a:lnTo>
                  <a:lnTo>
                    <a:pt x="5067" y="1078"/>
                  </a:lnTo>
                  <a:lnTo>
                    <a:pt x="5083" y="1092"/>
                  </a:lnTo>
                  <a:lnTo>
                    <a:pt x="5100" y="1107"/>
                  </a:lnTo>
                  <a:lnTo>
                    <a:pt x="5129" y="1133"/>
                  </a:lnTo>
                  <a:lnTo>
                    <a:pt x="5156" y="1160"/>
                  </a:lnTo>
                  <a:lnTo>
                    <a:pt x="5182" y="1187"/>
                  </a:lnTo>
                  <a:lnTo>
                    <a:pt x="5205" y="1216"/>
                  </a:lnTo>
                  <a:lnTo>
                    <a:pt x="5207" y="1219"/>
                  </a:lnTo>
                  <a:lnTo>
                    <a:pt x="5208" y="1223"/>
                  </a:lnTo>
                  <a:lnTo>
                    <a:pt x="5209" y="1226"/>
                  </a:lnTo>
                  <a:lnTo>
                    <a:pt x="5209" y="1231"/>
                  </a:lnTo>
                  <a:lnTo>
                    <a:pt x="5208" y="1234"/>
                  </a:lnTo>
                  <a:lnTo>
                    <a:pt x="5207" y="1238"/>
                  </a:lnTo>
                  <a:lnTo>
                    <a:pt x="5205" y="1241"/>
                  </a:lnTo>
                  <a:lnTo>
                    <a:pt x="5201" y="1243"/>
                  </a:lnTo>
                  <a:lnTo>
                    <a:pt x="5195" y="1247"/>
                  </a:lnTo>
                  <a:lnTo>
                    <a:pt x="5190" y="1248"/>
                  </a:lnTo>
                  <a:close/>
                  <a:moveTo>
                    <a:pt x="328" y="1584"/>
                  </a:moveTo>
                  <a:lnTo>
                    <a:pt x="321" y="1583"/>
                  </a:lnTo>
                  <a:lnTo>
                    <a:pt x="318" y="1582"/>
                  </a:lnTo>
                  <a:lnTo>
                    <a:pt x="314" y="1579"/>
                  </a:lnTo>
                  <a:lnTo>
                    <a:pt x="312" y="1576"/>
                  </a:lnTo>
                  <a:lnTo>
                    <a:pt x="310" y="1574"/>
                  </a:lnTo>
                  <a:lnTo>
                    <a:pt x="309" y="1570"/>
                  </a:lnTo>
                  <a:lnTo>
                    <a:pt x="309" y="1566"/>
                  </a:lnTo>
                  <a:lnTo>
                    <a:pt x="309" y="1562"/>
                  </a:lnTo>
                  <a:lnTo>
                    <a:pt x="309" y="1559"/>
                  </a:lnTo>
                  <a:lnTo>
                    <a:pt x="319" y="1530"/>
                  </a:lnTo>
                  <a:lnTo>
                    <a:pt x="331" y="1501"/>
                  </a:lnTo>
                  <a:lnTo>
                    <a:pt x="343" y="1474"/>
                  </a:lnTo>
                  <a:lnTo>
                    <a:pt x="357" y="1447"/>
                  </a:lnTo>
                  <a:lnTo>
                    <a:pt x="372" y="1421"/>
                  </a:lnTo>
                  <a:lnTo>
                    <a:pt x="387" y="1395"/>
                  </a:lnTo>
                  <a:lnTo>
                    <a:pt x="404" y="1369"/>
                  </a:lnTo>
                  <a:lnTo>
                    <a:pt x="421" y="1344"/>
                  </a:lnTo>
                  <a:lnTo>
                    <a:pt x="425" y="1342"/>
                  </a:lnTo>
                  <a:lnTo>
                    <a:pt x="427" y="1340"/>
                  </a:lnTo>
                  <a:lnTo>
                    <a:pt x="430" y="1337"/>
                  </a:lnTo>
                  <a:lnTo>
                    <a:pt x="435" y="1336"/>
                  </a:lnTo>
                  <a:lnTo>
                    <a:pt x="438" y="1336"/>
                  </a:lnTo>
                  <a:lnTo>
                    <a:pt x="442" y="1337"/>
                  </a:lnTo>
                  <a:lnTo>
                    <a:pt x="445" y="1338"/>
                  </a:lnTo>
                  <a:lnTo>
                    <a:pt x="449" y="1340"/>
                  </a:lnTo>
                  <a:lnTo>
                    <a:pt x="452" y="1343"/>
                  </a:lnTo>
                  <a:lnTo>
                    <a:pt x="454" y="1347"/>
                  </a:lnTo>
                  <a:lnTo>
                    <a:pt x="456" y="1350"/>
                  </a:lnTo>
                  <a:lnTo>
                    <a:pt x="457" y="1353"/>
                  </a:lnTo>
                  <a:lnTo>
                    <a:pt x="457" y="1357"/>
                  </a:lnTo>
                  <a:lnTo>
                    <a:pt x="457" y="1360"/>
                  </a:lnTo>
                  <a:lnTo>
                    <a:pt x="456" y="1365"/>
                  </a:lnTo>
                  <a:lnTo>
                    <a:pt x="453" y="1368"/>
                  </a:lnTo>
                  <a:lnTo>
                    <a:pt x="436" y="1391"/>
                  </a:lnTo>
                  <a:lnTo>
                    <a:pt x="421" y="1415"/>
                  </a:lnTo>
                  <a:lnTo>
                    <a:pt x="406" y="1441"/>
                  </a:lnTo>
                  <a:lnTo>
                    <a:pt x="392" y="1466"/>
                  </a:lnTo>
                  <a:lnTo>
                    <a:pt x="379" y="1491"/>
                  </a:lnTo>
                  <a:lnTo>
                    <a:pt x="367" y="1517"/>
                  </a:lnTo>
                  <a:lnTo>
                    <a:pt x="357" y="1544"/>
                  </a:lnTo>
                  <a:lnTo>
                    <a:pt x="347" y="1571"/>
                  </a:lnTo>
                  <a:lnTo>
                    <a:pt x="343" y="1576"/>
                  </a:lnTo>
                  <a:lnTo>
                    <a:pt x="340" y="1581"/>
                  </a:lnTo>
                  <a:lnTo>
                    <a:pt x="334" y="1583"/>
                  </a:lnTo>
                  <a:lnTo>
                    <a:pt x="328" y="1584"/>
                  </a:lnTo>
                  <a:close/>
                  <a:moveTo>
                    <a:pt x="5331" y="1687"/>
                  </a:moveTo>
                  <a:lnTo>
                    <a:pt x="5331" y="1687"/>
                  </a:lnTo>
                  <a:lnTo>
                    <a:pt x="5326" y="1687"/>
                  </a:lnTo>
                  <a:lnTo>
                    <a:pt x="5323" y="1686"/>
                  </a:lnTo>
                  <a:lnTo>
                    <a:pt x="5319" y="1684"/>
                  </a:lnTo>
                  <a:lnTo>
                    <a:pt x="5317" y="1681"/>
                  </a:lnTo>
                  <a:lnTo>
                    <a:pt x="5315" y="1678"/>
                  </a:lnTo>
                  <a:lnTo>
                    <a:pt x="5312" y="1675"/>
                  </a:lnTo>
                  <a:lnTo>
                    <a:pt x="5312" y="1671"/>
                  </a:lnTo>
                  <a:lnTo>
                    <a:pt x="5311" y="1668"/>
                  </a:lnTo>
                  <a:lnTo>
                    <a:pt x="5312" y="1652"/>
                  </a:lnTo>
                  <a:lnTo>
                    <a:pt x="5312" y="1637"/>
                  </a:lnTo>
                  <a:lnTo>
                    <a:pt x="5311" y="1611"/>
                  </a:lnTo>
                  <a:lnTo>
                    <a:pt x="5310" y="1586"/>
                  </a:lnTo>
                  <a:lnTo>
                    <a:pt x="5308" y="1561"/>
                  </a:lnTo>
                  <a:lnTo>
                    <a:pt x="5304" y="1537"/>
                  </a:lnTo>
                  <a:lnTo>
                    <a:pt x="5301" y="1512"/>
                  </a:lnTo>
                  <a:lnTo>
                    <a:pt x="5295" y="1488"/>
                  </a:lnTo>
                  <a:lnTo>
                    <a:pt x="5290" y="1465"/>
                  </a:lnTo>
                  <a:lnTo>
                    <a:pt x="5283" y="1441"/>
                  </a:lnTo>
                  <a:lnTo>
                    <a:pt x="5282" y="1437"/>
                  </a:lnTo>
                  <a:lnTo>
                    <a:pt x="5282" y="1433"/>
                  </a:lnTo>
                  <a:lnTo>
                    <a:pt x="5283" y="1429"/>
                  </a:lnTo>
                  <a:lnTo>
                    <a:pt x="5284" y="1426"/>
                  </a:lnTo>
                  <a:lnTo>
                    <a:pt x="5286" y="1422"/>
                  </a:lnTo>
                  <a:lnTo>
                    <a:pt x="5288" y="1420"/>
                  </a:lnTo>
                  <a:lnTo>
                    <a:pt x="5292" y="1418"/>
                  </a:lnTo>
                  <a:lnTo>
                    <a:pt x="5295" y="1416"/>
                  </a:lnTo>
                  <a:lnTo>
                    <a:pt x="5299" y="1415"/>
                  </a:lnTo>
                  <a:lnTo>
                    <a:pt x="5303" y="1415"/>
                  </a:lnTo>
                  <a:lnTo>
                    <a:pt x="5307" y="1415"/>
                  </a:lnTo>
                  <a:lnTo>
                    <a:pt x="5310" y="1418"/>
                  </a:lnTo>
                  <a:lnTo>
                    <a:pt x="5314" y="1419"/>
                  </a:lnTo>
                  <a:lnTo>
                    <a:pt x="5316" y="1422"/>
                  </a:lnTo>
                  <a:lnTo>
                    <a:pt x="5318" y="1426"/>
                  </a:lnTo>
                  <a:lnTo>
                    <a:pt x="5319" y="1429"/>
                  </a:lnTo>
                  <a:lnTo>
                    <a:pt x="5327" y="1453"/>
                  </a:lnTo>
                  <a:lnTo>
                    <a:pt x="5334" y="1478"/>
                  </a:lnTo>
                  <a:lnTo>
                    <a:pt x="5339" y="1505"/>
                  </a:lnTo>
                  <a:lnTo>
                    <a:pt x="5343" y="1530"/>
                  </a:lnTo>
                  <a:lnTo>
                    <a:pt x="5347" y="1556"/>
                  </a:lnTo>
                  <a:lnTo>
                    <a:pt x="5349" y="1583"/>
                  </a:lnTo>
                  <a:lnTo>
                    <a:pt x="5351" y="1610"/>
                  </a:lnTo>
                  <a:lnTo>
                    <a:pt x="5351" y="1637"/>
                  </a:lnTo>
                  <a:lnTo>
                    <a:pt x="5351" y="1653"/>
                  </a:lnTo>
                  <a:lnTo>
                    <a:pt x="5351" y="1669"/>
                  </a:lnTo>
                  <a:lnTo>
                    <a:pt x="5350" y="1672"/>
                  </a:lnTo>
                  <a:lnTo>
                    <a:pt x="5349" y="1676"/>
                  </a:lnTo>
                  <a:lnTo>
                    <a:pt x="5347" y="1679"/>
                  </a:lnTo>
                  <a:lnTo>
                    <a:pt x="5345" y="1683"/>
                  </a:lnTo>
                  <a:lnTo>
                    <a:pt x="5342" y="1685"/>
                  </a:lnTo>
                  <a:lnTo>
                    <a:pt x="5339" y="1686"/>
                  </a:lnTo>
                  <a:lnTo>
                    <a:pt x="5335" y="1687"/>
                  </a:lnTo>
                  <a:lnTo>
                    <a:pt x="5331" y="1687"/>
                  </a:lnTo>
                  <a:close/>
                  <a:moveTo>
                    <a:pt x="374" y="2036"/>
                  </a:moveTo>
                  <a:lnTo>
                    <a:pt x="370" y="2036"/>
                  </a:lnTo>
                  <a:lnTo>
                    <a:pt x="365" y="2034"/>
                  </a:lnTo>
                  <a:lnTo>
                    <a:pt x="362" y="2031"/>
                  </a:lnTo>
                  <a:lnTo>
                    <a:pt x="358" y="2027"/>
                  </a:lnTo>
                  <a:lnTo>
                    <a:pt x="349" y="2012"/>
                  </a:lnTo>
                  <a:lnTo>
                    <a:pt x="340" y="1996"/>
                  </a:lnTo>
                  <a:lnTo>
                    <a:pt x="327" y="1972"/>
                  </a:lnTo>
                  <a:lnTo>
                    <a:pt x="316" y="1946"/>
                  </a:lnTo>
                  <a:lnTo>
                    <a:pt x="305" y="1921"/>
                  </a:lnTo>
                  <a:lnTo>
                    <a:pt x="296" y="1897"/>
                  </a:lnTo>
                  <a:lnTo>
                    <a:pt x="289" y="1872"/>
                  </a:lnTo>
                  <a:lnTo>
                    <a:pt x="282" y="1847"/>
                  </a:lnTo>
                  <a:lnTo>
                    <a:pt x="278" y="1823"/>
                  </a:lnTo>
                  <a:lnTo>
                    <a:pt x="273" y="1798"/>
                  </a:lnTo>
                  <a:lnTo>
                    <a:pt x="273" y="1795"/>
                  </a:lnTo>
                  <a:lnTo>
                    <a:pt x="274" y="1792"/>
                  </a:lnTo>
                  <a:lnTo>
                    <a:pt x="275" y="1787"/>
                  </a:lnTo>
                  <a:lnTo>
                    <a:pt x="278" y="1785"/>
                  </a:lnTo>
                  <a:lnTo>
                    <a:pt x="280" y="1781"/>
                  </a:lnTo>
                  <a:lnTo>
                    <a:pt x="284" y="1779"/>
                  </a:lnTo>
                  <a:lnTo>
                    <a:pt x="287" y="1778"/>
                  </a:lnTo>
                  <a:lnTo>
                    <a:pt x="290" y="1777"/>
                  </a:lnTo>
                  <a:lnTo>
                    <a:pt x="295" y="1777"/>
                  </a:lnTo>
                  <a:lnTo>
                    <a:pt x="298" y="1778"/>
                  </a:lnTo>
                  <a:lnTo>
                    <a:pt x="302" y="1779"/>
                  </a:lnTo>
                  <a:lnTo>
                    <a:pt x="305" y="1781"/>
                  </a:lnTo>
                  <a:lnTo>
                    <a:pt x="308" y="1784"/>
                  </a:lnTo>
                  <a:lnTo>
                    <a:pt x="310" y="1787"/>
                  </a:lnTo>
                  <a:lnTo>
                    <a:pt x="312" y="1790"/>
                  </a:lnTo>
                  <a:lnTo>
                    <a:pt x="312" y="1794"/>
                  </a:lnTo>
                  <a:lnTo>
                    <a:pt x="316" y="1816"/>
                  </a:lnTo>
                  <a:lnTo>
                    <a:pt x="321" y="1839"/>
                  </a:lnTo>
                  <a:lnTo>
                    <a:pt x="327" y="1862"/>
                  </a:lnTo>
                  <a:lnTo>
                    <a:pt x="334" y="1884"/>
                  </a:lnTo>
                  <a:lnTo>
                    <a:pt x="342" y="1907"/>
                  </a:lnTo>
                  <a:lnTo>
                    <a:pt x="352" y="1931"/>
                  </a:lnTo>
                  <a:lnTo>
                    <a:pt x="363" y="1954"/>
                  </a:lnTo>
                  <a:lnTo>
                    <a:pt x="374" y="1977"/>
                  </a:lnTo>
                  <a:lnTo>
                    <a:pt x="382" y="1991"/>
                  </a:lnTo>
                  <a:lnTo>
                    <a:pt x="391" y="2006"/>
                  </a:lnTo>
                  <a:lnTo>
                    <a:pt x="392" y="2009"/>
                  </a:lnTo>
                  <a:lnTo>
                    <a:pt x="394" y="2013"/>
                  </a:lnTo>
                  <a:lnTo>
                    <a:pt x="395" y="2016"/>
                  </a:lnTo>
                  <a:lnTo>
                    <a:pt x="394" y="2021"/>
                  </a:lnTo>
                  <a:lnTo>
                    <a:pt x="392" y="2024"/>
                  </a:lnTo>
                  <a:lnTo>
                    <a:pt x="391" y="2028"/>
                  </a:lnTo>
                  <a:lnTo>
                    <a:pt x="388" y="2030"/>
                  </a:lnTo>
                  <a:lnTo>
                    <a:pt x="386" y="2032"/>
                  </a:lnTo>
                  <a:lnTo>
                    <a:pt x="374" y="2036"/>
                  </a:lnTo>
                  <a:close/>
                  <a:moveTo>
                    <a:pt x="5202" y="2139"/>
                  </a:moveTo>
                  <a:lnTo>
                    <a:pt x="5194" y="2138"/>
                  </a:lnTo>
                  <a:lnTo>
                    <a:pt x="5191" y="2136"/>
                  </a:lnTo>
                  <a:lnTo>
                    <a:pt x="5189" y="2133"/>
                  </a:lnTo>
                  <a:lnTo>
                    <a:pt x="5186" y="2131"/>
                  </a:lnTo>
                  <a:lnTo>
                    <a:pt x="5184" y="2128"/>
                  </a:lnTo>
                  <a:lnTo>
                    <a:pt x="5183" y="2123"/>
                  </a:lnTo>
                  <a:lnTo>
                    <a:pt x="5183" y="2120"/>
                  </a:lnTo>
                  <a:lnTo>
                    <a:pt x="5183" y="2116"/>
                  </a:lnTo>
                  <a:lnTo>
                    <a:pt x="5184" y="2112"/>
                  </a:lnTo>
                  <a:lnTo>
                    <a:pt x="5201" y="2071"/>
                  </a:lnTo>
                  <a:lnTo>
                    <a:pt x="5217" y="2031"/>
                  </a:lnTo>
                  <a:lnTo>
                    <a:pt x="5233" y="1992"/>
                  </a:lnTo>
                  <a:lnTo>
                    <a:pt x="5249" y="1952"/>
                  </a:lnTo>
                  <a:lnTo>
                    <a:pt x="5255" y="1937"/>
                  </a:lnTo>
                  <a:lnTo>
                    <a:pt x="5260" y="1923"/>
                  </a:lnTo>
                  <a:lnTo>
                    <a:pt x="5265" y="1909"/>
                  </a:lnTo>
                  <a:lnTo>
                    <a:pt x="5270" y="1894"/>
                  </a:lnTo>
                  <a:lnTo>
                    <a:pt x="5271" y="1890"/>
                  </a:lnTo>
                  <a:lnTo>
                    <a:pt x="5273" y="1887"/>
                  </a:lnTo>
                  <a:lnTo>
                    <a:pt x="5276" y="1884"/>
                  </a:lnTo>
                  <a:lnTo>
                    <a:pt x="5279" y="1882"/>
                  </a:lnTo>
                  <a:lnTo>
                    <a:pt x="5283" y="1881"/>
                  </a:lnTo>
                  <a:lnTo>
                    <a:pt x="5287" y="1880"/>
                  </a:lnTo>
                  <a:lnTo>
                    <a:pt x="5291" y="1880"/>
                  </a:lnTo>
                  <a:lnTo>
                    <a:pt x="5294" y="1881"/>
                  </a:lnTo>
                  <a:lnTo>
                    <a:pt x="5299" y="1882"/>
                  </a:lnTo>
                  <a:lnTo>
                    <a:pt x="5301" y="1884"/>
                  </a:lnTo>
                  <a:lnTo>
                    <a:pt x="5304" y="1888"/>
                  </a:lnTo>
                  <a:lnTo>
                    <a:pt x="5306" y="1890"/>
                  </a:lnTo>
                  <a:lnTo>
                    <a:pt x="5308" y="1894"/>
                  </a:lnTo>
                  <a:lnTo>
                    <a:pt x="5308" y="1898"/>
                  </a:lnTo>
                  <a:lnTo>
                    <a:pt x="5308" y="1902"/>
                  </a:lnTo>
                  <a:lnTo>
                    <a:pt x="5307" y="1906"/>
                  </a:lnTo>
                  <a:lnTo>
                    <a:pt x="5302" y="1921"/>
                  </a:lnTo>
                  <a:lnTo>
                    <a:pt x="5298" y="1936"/>
                  </a:lnTo>
                  <a:lnTo>
                    <a:pt x="5292" y="1951"/>
                  </a:lnTo>
                  <a:lnTo>
                    <a:pt x="5286" y="1967"/>
                  </a:lnTo>
                  <a:lnTo>
                    <a:pt x="5270" y="2006"/>
                  </a:lnTo>
                  <a:lnTo>
                    <a:pt x="5254" y="2046"/>
                  </a:lnTo>
                  <a:lnTo>
                    <a:pt x="5238" y="2087"/>
                  </a:lnTo>
                  <a:lnTo>
                    <a:pt x="5221" y="2128"/>
                  </a:lnTo>
                  <a:lnTo>
                    <a:pt x="5217" y="2132"/>
                  </a:lnTo>
                  <a:lnTo>
                    <a:pt x="5214" y="2137"/>
                  </a:lnTo>
                  <a:lnTo>
                    <a:pt x="5208" y="2139"/>
                  </a:lnTo>
                  <a:lnTo>
                    <a:pt x="5202" y="2139"/>
                  </a:lnTo>
                  <a:close/>
                  <a:moveTo>
                    <a:pt x="698" y="2380"/>
                  </a:moveTo>
                  <a:lnTo>
                    <a:pt x="694" y="2380"/>
                  </a:lnTo>
                  <a:lnTo>
                    <a:pt x="690" y="2379"/>
                  </a:lnTo>
                  <a:lnTo>
                    <a:pt x="686" y="2378"/>
                  </a:lnTo>
                  <a:lnTo>
                    <a:pt x="684" y="2374"/>
                  </a:lnTo>
                  <a:lnTo>
                    <a:pt x="655" y="2347"/>
                  </a:lnTo>
                  <a:lnTo>
                    <a:pt x="628" y="2318"/>
                  </a:lnTo>
                  <a:lnTo>
                    <a:pt x="599" y="2289"/>
                  </a:lnTo>
                  <a:lnTo>
                    <a:pt x="571" y="2262"/>
                  </a:lnTo>
                  <a:lnTo>
                    <a:pt x="516" y="2208"/>
                  </a:lnTo>
                  <a:lnTo>
                    <a:pt x="514" y="2204"/>
                  </a:lnTo>
                  <a:lnTo>
                    <a:pt x="512" y="2201"/>
                  </a:lnTo>
                  <a:lnTo>
                    <a:pt x="511" y="2198"/>
                  </a:lnTo>
                  <a:lnTo>
                    <a:pt x="511" y="2194"/>
                  </a:lnTo>
                  <a:lnTo>
                    <a:pt x="511" y="2190"/>
                  </a:lnTo>
                  <a:lnTo>
                    <a:pt x="512" y="2186"/>
                  </a:lnTo>
                  <a:lnTo>
                    <a:pt x="514" y="2183"/>
                  </a:lnTo>
                  <a:lnTo>
                    <a:pt x="516" y="2180"/>
                  </a:lnTo>
                  <a:lnTo>
                    <a:pt x="520" y="2177"/>
                  </a:lnTo>
                  <a:lnTo>
                    <a:pt x="523" y="2176"/>
                  </a:lnTo>
                  <a:lnTo>
                    <a:pt x="527" y="2175"/>
                  </a:lnTo>
                  <a:lnTo>
                    <a:pt x="530" y="2173"/>
                  </a:lnTo>
                  <a:lnTo>
                    <a:pt x="534" y="2175"/>
                  </a:lnTo>
                  <a:lnTo>
                    <a:pt x="538" y="2176"/>
                  </a:lnTo>
                  <a:lnTo>
                    <a:pt x="542" y="2177"/>
                  </a:lnTo>
                  <a:lnTo>
                    <a:pt x="544" y="2179"/>
                  </a:lnTo>
                  <a:lnTo>
                    <a:pt x="599" y="2234"/>
                  </a:lnTo>
                  <a:lnTo>
                    <a:pt x="628" y="2262"/>
                  </a:lnTo>
                  <a:lnTo>
                    <a:pt x="655" y="2290"/>
                  </a:lnTo>
                  <a:lnTo>
                    <a:pt x="684" y="2318"/>
                  </a:lnTo>
                  <a:lnTo>
                    <a:pt x="711" y="2347"/>
                  </a:lnTo>
                  <a:lnTo>
                    <a:pt x="714" y="2350"/>
                  </a:lnTo>
                  <a:lnTo>
                    <a:pt x="716" y="2354"/>
                  </a:lnTo>
                  <a:lnTo>
                    <a:pt x="717" y="2357"/>
                  </a:lnTo>
                  <a:lnTo>
                    <a:pt x="717" y="2360"/>
                  </a:lnTo>
                  <a:lnTo>
                    <a:pt x="717" y="2365"/>
                  </a:lnTo>
                  <a:lnTo>
                    <a:pt x="716" y="2368"/>
                  </a:lnTo>
                  <a:lnTo>
                    <a:pt x="714" y="2372"/>
                  </a:lnTo>
                  <a:lnTo>
                    <a:pt x="711" y="2375"/>
                  </a:lnTo>
                  <a:lnTo>
                    <a:pt x="708" y="2378"/>
                  </a:lnTo>
                  <a:lnTo>
                    <a:pt x="704" y="2379"/>
                  </a:lnTo>
                  <a:lnTo>
                    <a:pt x="701" y="2380"/>
                  </a:lnTo>
                  <a:lnTo>
                    <a:pt x="698" y="2380"/>
                  </a:lnTo>
                  <a:close/>
                  <a:moveTo>
                    <a:pt x="4999" y="2566"/>
                  </a:moveTo>
                  <a:lnTo>
                    <a:pt x="4990" y="2565"/>
                  </a:lnTo>
                  <a:lnTo>
                    <a:pt x="4987" y="2562"/>
                  </a:lnTo>
                  <a:lnTo>
                    <a:pt x="4984" y="2559"/>
                  </a:lnTo>
                  <a:lnTo>
                    <a:pt x="4982" y="2555"/>
                  </a:lnTo>
                  <a:lnTo>
                    <a:pt x="4981" y="2552"/>
                  </a:lnTo>
                  <a:lnTo>
                    <a:pt x="4980" y="2549"/>
                  </a:lnTo>
                  <a:lnTo>
                    <a:pt x="4980" y="2545"/>
                  </a:lnTo>
                  <a:lnTo>
                    <a:pt x="4980" y="2542"/>
                  </a:lnTo>
                  <a:lnTo>
                    <a:pt x="4982" y="2537"/>
                  </a:lnTo>
                  <a:lnTo>
                    <a:pt x="4996" y="2510"/>
                  </a:lnTo>
                  <a:lnTo>
                    <a:pt x="5010" y="2482"/>
                  </a:lnTo>
                  <a:lnTo>
                    <a:pt x="5023" y="2456"/>
                  </a:lnTo>
                  <a:lnTo>
                    <a:pt x="5037" y="2429"/>
                  </a:lnTo>
                  <a:lnTo>
                    <a:pt x="5050" y="2403"/>
                  </a:lnTo>
                  <a:lnTo>
                    <a:pt x="5062" y="2378"/>
                  </a:lnTo>
                  <a:lnTo>
                    <a:pt x="5075" y="2352"/>
                  </a:lnTo>
                  <a:lnTo>
                    <a:pt x="5088" y="2326"/>
                  </a:lnTo>
                  <a:lnTo>
                    <a:pt x="5089" y="2323"/>
                  </a:lnTo>
                  <a:lnTo>
                    <a:pt x="5092" y="2320"/>
                  </a:lnTo>
                  <a:lnTo>
                    <a:pt x="5095" y="2318"/>
                  </a:lnTo>
                  <a:lnTo>
                    <a:pt x="5098" y="2317"/>
                  </a:lnTo>
                  <a:lnTo>
                    <a:pt x="5103" y="2316"/>
                  </a:lnTo>
                  <a:lnTo>
                    <a:pt x="5106" y="2316"/>
                  </a:lnTo>
                  <a:lnTo>
                    <a:pt x="5109" y="2316"/>
                  </a:lnTo>
                  <a:lnTo>
                    <a:pt x="5113" y="2317"/>
                  </a:lnTo>
                  <a:lnTo>
                    <a:pt x="5116" y="2319"/>
                  </a:lnTo>
                  <a:lnTo>
                    <a:pt x="5120" y="2323"/>
                  </a:lnTo>
                  <a:lnTo>
                    <a:pt x="5122" y="2325"/>
                  </a:lnTo>
                  <a:lnTo>
                    <a:pt x="5123" y="2328"/>
                  </a:lnTo>
                  <a:lnTo>
                    <a:pt x="5124" y="2332"/>
                  </a:lnTo>
                  <a:lnTo>
                    <a:pt x="5124" y="2336"/>
                  </a:lnTo>
                  <a:lnTo>
                    <a:pt x="5124" y="2340"/>
                  </a:lnTo>
                  <a:lnTo>
                    <a:pt x="5123" y="2343"/>
                  </a:lnTo>
                  <a:lnTo>
                    <a:pt x="5111" y="2370"/>
                  </a:lnTo>
                  <a:lnTo>
                    <a:pt x="5098" y="2395"/>
                  </a:lnTo>
                  <a:lnTo>
                    <a:pt x="5085" y="2421"/>
                  </a:lnTo>
                  <a:lnTo>
                    <a:pt x="5073" y="2446"/>
                  </a:lnTo>
                  <a:lnTo>
                    <a:pt x="5059" y="2474"/>
                  </a:lnTo>
                  <a:lnTo>
                    <a:pt x="5045" y="2500"/>
                  </a:lnTo>
                  <a:lnTo>
                    <a:pt x="5031" y="2528"/>
                  </a:lnTo>
                  <a:lnTo>
                    <a:pt x="5017" y="2555"/>
                  </a:lnTo>
                  <a:lnTo>
                    <a:pt x="5013" y="2560"/>
                  </a:lnTo>
                  <a:lnTo>
                    <a:pt x="5010" y="2563"/>
                  </a:lnTo>
                  <a:lnTo>
                    <a:pt x="5005" y="2566"/>
                  </a:lnTo>
                  <a:lnTo>
                    <a:pt x="4999" y="2566"/>
                  </a:lnTo>
                  <a:close/>
                  <a:moveTo>
                    <a:pt x="999" y="2744"/>
                  </a:moveTo>
                  <a:lnTo>
                    <a:pt x="995" y="2742"/>
                  </a:lnTo>
                  <a:lnTo>
                    <a:pt x="990" y="2741"/>
                  </a:lnTo>
                  <a:lnTo>
                    <a:pt x="987" y="2738"/>
                  </a:lnTo>
                  <a:lnTo>
                    <a:pt x="983" y="2734"/>
                  </a:lnTo>
                  <a:lnTo>
                    <a:pt x="968" y="2711"/>
                  </a:lnTo>
                  <a:lnTo>
                    <a:pt x="952" y="2688"/>
                  </a:lnTo>
                  <a:lnTo>
                    <a:pt x="936" y="2666"/>
                  </a:lnTo>
                  <a:lnTo>
                    <a:pt x="919" y="2641"/>
                  </a:lnTo>
                  <a:lnTo>
                    <a:pt x="901" y="2618"/>
                  </a:lnTo>
                  <a:lnTo>
                    <a:pt x="882" y="2596"/>
                  </a:lnTo>
                  <a:lnTo>
                    <a:pt x="863" y="2571"/>
                  </a:lnTo>
                  <a:lnTo>
                    <a:pt x="842" y="2547"/>
                  </a:lnTo>
                  <a:lnTo>
                    <a:pt x="841" y="2544"/>
                  </a:lnTo>
                  <a:lnTo>
                    <a:pt x="839" y="2541"/>
                  </a:lnTo>
                  <a:lnTo>
                    <a:pt x="839" y="2537"/>
                  </a:lnTo>
                  <a:lnTo>
                    <a:pt x="838" y="2532"/>
                  </a:lnTo>
                  <a:lnTo>
                    <a:pt x="839" y="2529"/>
                  </a:lnTo>
                  <a:lnTo>
                    <a:pt x="840" y="2526"/>
                  </a:lnTo>
                  <a:lnTo>
                    <a:pt x="842" y="2522"/>
                  </a:lnTo>
                  <a:lnTo>
                    <a:pt x="844" y="2520"/>
                  </a:lnTo>
                  <a:lnTo>
                    <a:pt x="848" y="2518"/>
                  </a:lnTo>
                  <a:lnTo>
                    <a:pt x="851" y="2515"/>
                  </a:lnTo>
                  <a:lnTo>
                    <a:pt x="856" y="2515"/>
                  </a:lnTo>
                  <a:lnTo>
                    <a:pt x="859" y="2515"/>
                  </a:lnTo>
                  <a:lnTo>
                    <a:pt x="863" y="2515"/>
                  </a:lnTo>
                  <a:lnTo>
                    <a:pt x="866" y="2516"/>
                  </a:lnTo>
                  <a:lnTo>
                    <a:pt x="870" y="2519"/>
                  </a:lnTo>
                  <a:lnTo>
                    <a:pt x="873" y="2522"/>
                  </a:lnTo>
                  <a:lnTo>
                    <a:pt x="894" y="2546"/>
                  </a:lnTo>
                  <a:lnTo>
                    <a:pt x="913" y="2570"/>
                  </a:lnTo>
                  <a:lnTo>
                    <a:pt x="932" y="2594"/>
                  </a:lnTo>
                  <a:lnTo>
                    <a:pt x="950" y="2618"/>
                  </a:lnTo>
                  <a:lnTo>
                    <a:pt x="967" y="2643"/>
                  </a:lnTo>
                  <a:lnTo>
                    <a:pt x="984" y="2666"/>
                  </a:lnTo>
                  <a:lnTo>
                    <a:pt x="1000" y="2690"/>
                  </a:lnTo>
                  <a:lnTo>
                    <a:pt x="1017" y="2713"/>
                  </a:lnTo>
                  <a:lnTo>
                    <a:pt x="1018" y="2716"/>
                  </a:lnTo>
                  <a:lnTo>
                    <a:pt x="1019" y="2719"/>
                  </a:lnTo>
                  <a:lnTo>
                    <a:pt x="1019" y="2724"/>
                  </a:lnTo>
                  <a:lnTo>
                    <a:pt x="1019" y="2727"/>
                  </a:lnTo>
                  <a:lnTo>
                    <a:pt x="1018" y="2731"/>
                  </a:lnTo>
                  <a:lnTo>
                    <a:pt x="1015" y="2734"/>
                  </a:lnTo>
                  <a:lnTo>
                    <a:pt x="1013" y="2738"/>
                  </a:lnTo>
                  <a:lnTo>
                    <a:pt x="1011" y="2740"/>
                  </a:lnTo>
                  <a:lnTo>
                    <a:pt x="999" y="2744"/>
                  </a:lnTo>
                  <a:close/>
                  <a:moveTo>
                    <a:pt x="4773" y="2981"/>
                  </a:moveTo>
                  <a:lnTo>
                    <a:pt x="4763" y="2979"/>
                  </a:lnTo>
                  <a:lnTo>
                    <a:pt x="4761" y="2976"/>
                  </a:lnTo>
                  <a:lnTo>
                    <a:pt x="4757" y="2974"/>
                  </a:lnTo>
                  <a:lnTo>
                    <a:pt x="4755" y="2971"/>
                  </a:lnTo>
                  <a:lnTo>
                    <a:pt x="4754" y="2967"/>
                  </a:lnTo>
                  <a:lnTo>
                    <a:pt x="4754" y="2964"/>
                  </a:lnTo>
                  <a:lnTo>
                    <a:pt x="4754" y="2959"/>
                  </a:lnTo>
                  <a:lnTo>
                    <a:pt x="4754" y="2956"/>
                  </a:lnTo>
                  <a:lnTo>
                    <a:pt x="4756" y="2952"/>
                  </a:lnTo>
                  <a:lnTo>
                    <a:pt x="4770" y="2926"/>
                  </a:lnTo>
                  <a:lnTo>
                    <a:pt x="4785" y="2901"/>
                  </a:lnTo>
                  <a:lnTo>
                    <a:pt x="4800" y="2874"/>
                  </a:lnTo>
                  <a:lnTo>
                    <a:pt x="4813" y="2849"/>
                  </a:lnTo>
                  <a:lnTo>
                    <a:pt x="4828" y="2823"/>
                  </a:lnTo>
                  <a:lnTo>
                    <a:pt x="4842" y="2797"/>
                  </a:lnTo>
                  <a:lnTo>
                    <a:pt x="4856" y="2771"/>
                  </a:lnTo>
                  <a:lnTo>
                    <a:pt x="4871" y="2746"/>
                  </a:lnTo>
                  <a:lnTo>
                    <a:pt x="4873" y="2742"/>
                  </a:lnTo>
                  <a:lnTo>
                    <a:pt x="4875" y="2740"/>
                  </a:lnTo>
                  <a:lnTo>
                    <a:pt x="4879" y="2738"/>
                  </a:lnTo>
                  <a:lnTo>
                    <a:pt x="4882" y="2737"/>
                  </a:lnTo>
                  <a:lnTo>
                    <a:pt x="4886" y="2735"/>
                  </a:lnTo>
                  <a:lnTo>
                    <a:pt x="4890" y="2735"/>
                  </a:lnTo>
                  <a:lnTo>
                    <a:pt x="4894" y="2737"/>
                  </a:lnTo>
                  <a:lnTo>
                    <a:pt x="4897" y="2738"/>
                  </a:lnTo>
                  <a:lnTo>
                    <a:pt x="4901" y="2740"/>
                  </a:lnTo>
                  <a:lnTo>
                    <a:pt x="4903" y="2742"/>
                  </a:lnTo>
                  <a:lnTo>
                    <a:pt x="4905" y="2746"/>
                  </a:lnTo>
                  <a:lnTo>
                    <a:pt x="4906" y="2749"/>
                  </a:lnTo>
                  <a:lnTo>
                    <a:pt x="4908" y="2753"/>
                  </a:lnTo>
                  <a:lnTo>
                    <a:pt x="4908" y="2757"/>
                  </a:lnTo>
                  <a:lnTo>
                    <a:pt x="4906" y="2761"/>
                  </a:lnTo>
                  <a:lnTo>
                    <a:pt x="4905" y="2764"/>
                  </a:lnTo>
                  <a:lnTo>
                    <a:pt x="4892" y="2791"/>
                  </a:lnTo>
                  <a:lnTo>
                    <a:pt x="4877" y="2816"/>
                  </a:lnTo>
                  <a:lnTo>
                    <a:pt x="4863" y="2842"/>
                  </a:lnTo>
                  <a:lnTo>
                    <a:pt x="4848" y="2869"/>
                  </a:lnTo>
                  <a:lnTo>
                    <a:pt x="4834" y="2894"/>
                  </a:lnTo>
                  <a:lnTo>
                    <a:pt x="4819" y="2920"/>
                  </a:lnTo>
                  <a:lnTo>
                    <a:pt x="4804" y="2945"/>
                  </a:lnTo>
                  <a:lnTo>
                    <a:pt x="4791" y="2972"/>
                  </a:lnTo>
                  <a:lnTo>
                    <a:pt x="4787" y="2975"/>
                  </a:lnTo>
                  <a:lnTo>
                    <a:pt x="4783" y="2979"/>
                  </a:lnTo>
                  <a:lnTo>
                    <a:pt x="4778" y="2981"/>
                  </a:lnTo>
                  <a:lnTo>
                    <a:pt x="4773" y="2981"/>
                  </a:lnTo>
                  <a:close/>
                  <a:moveTo>
                    <a:pt x="1091" y="3183"/>
                  </a:moveTo>
                  <a:lnTo>
                    <a:pt x="1082" y="3181"/>
                  </a:lnTo>
                  <a:lnTo>
                    <a:pt x="1078" y="3179"/>
                  </a:lnTo>
                  <a:lnTo>
                    <a:pt x="1076" y="3176"/>
                  </a:lnTo>
                  <a:lnTo>
                    <a:pt x="1074" y="3174"/>
                  </a:lnTo>
                  <a:lnTo>
                    <a:pt x="1072" y="3170"/>
                  </a:lnTo>
                  <a:lnTo>
                    <a:pt x="1072" y="3166"/>
                  </a:lnTo>
                  <a:lnTo>
                    <a:pt x="1072" y="3162"/>
                  </a:lnTo>
                  <a:lnTo>
                    <a:pt x="1072" y="3159"/>
                  </a:lnTo>
                  <a:lnTo>
                    <a:pt x="1073" y="3154"/>
                  </a:lnTo>
                  <a:lnTo>
                    <a:pt x="1080" y="3139"/>
                  </a:lnTo>
                  <a:lnTo>
                    <a:pt x="1086" y="3124"/>
                  </a:lnTo>
                  <a:lnTo>
                    <a:pt x="1091" y="3109"/>
                  </a:lnTo>
                  <a:lnTo>
                    <a:pt x="1096" y="3094"/>
                  </a:lnTo>
                  <a:lnTo>
                    <a:pt x="1098" y="3080"/>
                  </a:lnTo>
                  <a:lnTo>
                    <a:pt x="1100" y="3065"/>
                  </a:lnTo>
                  <a:lnTo>
                    <a:pt x="1103" y="3050"/>
                  </a:lnTo>
                  <a:lnTo>
                    <a:pt x="1103" y="3035"/>
                  </a:lnTo>
                  <a:lnTo>
                    <a:pt x="1101" y="3012"/>
                  </a:lnTo>
                  <a:lnTo>
                    <a:pt x="1099" y="2988"/>
                  </a:lnTo>
                  <a:lnTo>
                    <a:pt x="1093" y="2965"/>
                  </a:lnTo>
                  <a:lnTo>
                    <a:pt x="1086" y="2940"/>
                  </a:lnTo>
                  <a:lnTo>
                    <a:pt x="1086" y="2936"/>
                  </a:lnTo>
                  <a:lnTo>
                    <a:pt x="1086" y="2932"/>
                  </a:lnTo>
                  <a:lnTo>
                    <a:pt x="1086" y="2928"/>
                  </a:lnTo>
                  <a:lnTo>
                    <a:pt x="1089" y="2925"/>
                  </a:lnTo>
                  <a:lnTo>
                    <a:pt x="1090" y="2921"/>
                  </a:lnTo>
                  <a:lnTo>
                    <a:pt x="1093" y="2919"/>
                  </a:lnTo>
                  <a:lnTo>
                    <a:pt x="1097" y="2917"/>
                  </a:lnTo>
                  <a:lnTo>
                    <a:pt x="1100" y="2914"/>
                  </a:lnTo>
                  <a:lnTo>
                    <a:pt x="1104" y="2914"/>
                  </a:lnTo>
                  <a:lnTo>
                    <a:pt x="1107" y="2914"/>
                  </a:lnTo>
                  <a:lnTo>
                    <a:pt x="1112" y="2914"/>
                  </a:lnTo>
                  <a:lnTo>
                    <a:pt x="1115" y="2917"/>
                  </a:lnTo>
                  <a:lnTo>
                    <a:pt x="1119" y="2919"/>
                  </a:lnTo>
                  <a:lnTo>
                    <a:pt x="1121" y="2921"/>
                  </a:lnTo>
                  <a:lnTo>
                    <a:pt x="1123" y="2925"/>
                  </a:lnTo>
                  <a:lnTo>
                    <a:pt x="1124" y="2928"/>
                  </a:lnTo>
                  <a:lnTo>
                    <a:pt x="1132" y="2956"/>
                  </a:lnTo>
                  <a:lnTo>
                    <a:pt x="1137" y="2982"/>
                  </a:lnTo>
                  <a:lnTo>
                    <a:pt x="1140" y="3008"/>
                  </a:lnTo>
                  <a:lnTo>
                    <a:pt x="1142" y="3035"/>
                  </a:lnTo>
                  <a:lnTo>
                    <a:pt x="1142" y="3052"/>
                  </a:lnTo>
                  <a:lnTo>
                    <a:pt x="1139" y="3069"/>
                  </a:lnTo>
                  <a:lnTo>
                    <a:pt x="1137" y="3086"/>
                  </a:lnTo>
                  <a:lnTo>
                    <a:pt x="1134" y="3104"/>
                  </a:lnTo>
                  <a:lnTo>
                    <a:pt x="1129" y="3121"/>
                  </a:lnTo>
                  <a:lnTo>
                    <a:pt x="1123" y="3138"/>
                  </a:lnTo>
                  <a:lnTo>
                    <a:pt x="1116" y="3155"/>
                  </a:lnTo>
                  <a:lnTo>
                    <a:pt x="1108" y="3172"/>
                  </a:lnTo>
                  <a:lnTo>
                    <a:pt x="1105" y="3177"/>
                  </a:lnTo>
                  <a:lnTo>
                    <a:pt x="1101" y="3181"/>
                  </a:lnTo>
                  <a:lnTo>
                    <a:pt x="1096" y="3183"/>
                  </a:lnTo>
                  <a:lnTo>
                    <a:pt x="1091" y="3183"/>
                  </a:lnTo>
                  <a:close/>
                  <a:moveTo>
                    <a:pt x="4490" y="3354"/>
                  </a:moveTo>
                  <a:lnTo>
                    <a:pt x="4485" y="3353"/>
                  </a:lnTo>
                  <a:lnTo>
                    <a:pt x="4481" y="3351"/>
                  </a:lnTo>
                  <a:lnTo>
                    <a:pt x="4477" y="3349"/>
                  </a:lnTo>
                  <a:lnTo>
                    <a:pt x="4474" y="3346"/>
                  </a:lnTo>
                  <a:lnTo>
                    <a:pt x="4472" y="3342"/>
                  </a:lnTo>
                  <a:lnTo>
                    <a:pt x="4471" y="3339"/>
                  </a:lnTo>
                  <a:lnTo>
                    <a:pt x="4469" y="3334"/>
                  </a:lnTo>
                  <a:lnTo>
                    <a:pt x="4471" y="3331"/>
                  </a:lnTo>
                  <a:lnTo>
                    <a:pt x="4471" y="3327"/>
                  </a:lnTo>
                  <a:lnTo>
                    <a:pt x="4473" y="3324"/>
                  </a:lnTo>
                  <a:lnTo>
                    <a:pt x="4475" y="3320"/>
                  </a:lnTo>
                  <a:lnTo>
                    <a:pt x="4477" y="3318"/>
                  </a:lnTo>
                  <a:lnTo>
                    <a:pt x="4503" y="3299"/>
                  </a:lnTo>
                  <a:lnTo>
                    <a:pt x="4527" y="3278"/>
                  </a:lnTo>
                  <a:lnTo>
                    <a:pt x="4549" y="3258"/>
                  </a:lnTo>
                  <a:lnTo>
                    <a:pt x="4569" y="3238"/>
                  </a:lnTo>
                  <a:lnTo>
                    <a:pt x="4589" y="3218"/>
                  </a:lnTo>
                  <a:lnTo>
                    <a:pt x="4606" y="3198"/>
                  </a:lnTo>
                  <a:lnTo>
                    <a:pt x="4623" y="3177"/>
                  </a:lnTo>
                  <a:lnTo>
                    <a:pt x="4639" y="3155"/>
                  </a:lnTo>
                  <a:lnTo>
                    <a:pt x="4641" y="3152"/>
                  </a:lnTo>
                  <a:lnTo>
                    <a:pt x="4644" y="3150"/>
                  </a:lnTo>
                  <a:lnTo>
                    <a:pt x="4647" y="3147"/>
                  </a:lnTo>
                  <a:lnTo>
                    <a:pt x="4652" y="3147"/>
                  </a:lnTo>
                  <a:lnTo>
                    <a:pt x="4655" y="3146"/>
                  </a:lnTo>
                  <a:lnTo>
                    <a:pt x="4659" y="3147"/>
                  </a:lnTo>
                  <a:lnTo>
                    <a:pt x="4662" y="3148"/>
                  </a:lnTo>
                  <a:lnTo>
                    <a:pt x="4666" y="3150"/>
                  </a:lnTo>
                  <a:lnTo>
                    <a:pt x="4669" y="3153"/>
                  </a:lnTo>
                  <a:lnTo>
                    <a:pt x="4671" y="3155"/>
                  </a:lnTo>
                  <a:lnTo>
                    <a:pt x="4674" y="3159"/>
                  </a:lnTo>
                  <a:lnTo>
                    <a:pt x="4675" y="3162"/>
                  </a:lnTo>
                  <a:lnTo>
                    <a:pt x="4675" y="3167"/>
                  </a:lnTo>
                  <a:lnTo>
                    <a:pt x="4675" y="3170"/>
                  </a:lnTo>
                  <a:lnTo>
                    <a:pt x="4674" y="3174"/>
                  </a:lnTo>
                  <a:lnTo>
                    <a:pt x="4671" y="3177"/>
                  </a:lnTo>
                  <a:lnTo>
                    <a:pt x="4654" y="3200"/>
                  </a:lnTo>
                  <a:lnTo>
                    <a:pt x="4637" y="3223"/>
                  </a:lnTo>
                  <a:lnTo>
                    <a:pt x="4618" y="3245"/>
                  </a:lnTo>
                  <a:lnTo>
                    <a:pt x="4598" y="3265"/>
                  </a:lnTo>
                  <a:lnTo>
                    <a:pt x="4576" y="3287"/>
                  </a:lnTo>
                  <a:lnTo>
                    <a:pt x="4553" y="3308"/>
                  </a:lnTo>
                  <a:lnTo>
                    <a:pt x="4528" y="3328"/>
                  </a:lnTo>
                  <a:lnTo>
                    <a:pt x="4501" y="3349"/>
                  </a:lnTo>
                  <a:lnTo>
                    <a:pt x="4490" y="3354"/>
                  </a:lnTo>
                  <a:close/>
                  <a:moveTo>
                    <a:pt x="777" y="3534"/>
                  </a:moveTo>
                  <a:lnTo>
                    <a:pt x="773" y="3534"/>
                  </a:lnTo>
                  <a:lnTo>
                    <a:pt x="770" y="3533"/>
                  </a:lnTo>
                  <a:lnTo>
                    <a:pt x="766" y="3530"/>
                  </a:lnTo>
                  <a:lnTo>
                    <a:pt x="763" y="3528"/>
                  </a:lnTo>
                  <a:lnTo>
                    <a:pt x="761" y="3525"/>
                  </a:lnTo>
                  <a:lnTo>
                    <a:pt x="758" y="3521"/>
                  </a:lnTo>
                  <a:lnTo>
                    <a:pt x="757" y="3518"/>
                  </a:lnTo>
                  <a:lnTo>
                    <a:pt x="757" y="3514"/>
                  </a:lnTo>
                  <a:lnTo>
                    <a:pt x="757" y="3510"/>
                  </a:lnTo>
                  <a:lnTo>
                    <a:pt x="758" y="3506"/>
                  </a:lnTo>
                  <a:lnTo>
                    <a:pt x="761" y="3503"/>
                  </a:lnTo>
                  <a:lnTo>
                    <a:pt x="763" y="3501"/>
                  </a:lnTo>
                  <a:lnTo>
                    <a:pt x="809" y="3456"/>
                  </a:lnTo>
                  <a:lnTo>
                    <a:pt x="852" y="3414"/>
                  </a:lnTo>
                  <a:lnTo>
                    <a:pt x="893" y="3373"/>
                  </a:lnTo>
                  <a:lnTo>
                    <a:pt x="932" y="3334"/>
                  </a:lnTo>
                  <a:lnTo>
                    <a:pt x="935" y="3332"/>
                  </a:lnTo>
                  <a:lnTo>
                    <a:pt x="939" y="3331"/>
                  </a:lnTo>
                  <a:lnTo>
                    <a:pt x="942" y="3330"/>
                  </a:lnTo>
                  <a:lnTo>
                    <a:pt x="945" y="3328"/>
                  </a:lnTo>
                  <a:lnTo>
                    <a:pt x="949" y="3330"/>
                  </a:lnTo>
                  <a:lnTo>
                    <a:pt x="952" y="3330"/>
                  </a:lnTo>
                  <a:lnTo>
                    <a:pt x="956" y="3332"/>
                  </a:lnTo>
                  <a:lnTo>
                    <a:pt x="959" y="3334"/>
                  </a:lnTo>
                  <a:lnTo>
                    <a:pt x="961" y="3338"/>
                  </a:lnTo>
                  <a:lnTo>
                    <a:pt x="964" y="3341"/>
                  </a:lnTo>
                  <a:lnTo>
                    <a:pt x="965" y="3345"/>
                  </a:lnTo>
                  <a:lnTo>
                    <a:pt x="965" y="3348"/>
                  </a:lnTo>
                  <a:lnTo>
                    <a:pt x="965" y="3353"/>
                  </a:lnTo>
                  <a:lnTo>
                    <a:pt x="964" y="3356"/>
                  </a:lnTo>
                  <a:lnTo>
                    <a:pt x="963" y="3359"/>
                  </a:lnTo>
                  <a:lnTo>
                    <a:pt x="959" y="3362"/>
                  </a:lnTo>
                  <a:lnTo>
                    <a:pt x="920" y="3402"/>
                  </a:lnTo>
                  <a:lnTo>
                    <a:pt x="880" y="3442"/>
                  </a:lnTo>
                  <a:lnTo>
                    <a:pt x="836" y="3484"/>
                  </a:lnTo>
                  <a:lnTo>
                    <a:pt x="791" y="3528"/>
                  </a:lnTo>
                  <a:lnTo>
                    <a:pt x="787" y="3530"/>
                  </a:lnTo>
                  <a:lnTo>
                    <a:pt x="785" y="3533"/>
                  </a:lnTo>
                  <a:lnTo>
                    <a:pt x="780" y="3534"/>
                  </a:lnTo>
                  <a:lnTo>
                    <a:pt x="777" y="3534"/>
                  </a:lnTo>
                  <a:close/>
                  <a:moveTo>
                    <a:pt x="4090" y="3606"/>
                  </a:moveTo>
                  <a:lnTo>
                    <a:pt x="4085" y="3605"/>
                  </a:lnTo>
                  <a:lnTo>
                    <a:pt x="4080" y="3604"/>
                  </a:lnTo>
                  <a:lnTo>
                    <a:pt x="4076" y="3600"/>
                  </a:lnTo>
                  <a:lnTo>
                    <a:pt x="4072" y="3596"/>
                  </a:lnTo>
                  <a:lnTo>
                    <a:pt x="4071" y="3592"/>
                  </a:lnTo>
                  <a:lnTo>
                    <a:pt x="4070" y="3589"/>
                  </a:lnTo>
                  <a:lnTo>
                    <a:pt x="4070" y="3584"/>
                  </a:lnTo>
                  <a:lnTo>
                    <a:pt x="4071" y="3581"/>
                  </a:lnTo>
                  <a:lnTo>
                    <a:pt x="4072" y="3577"/>
                  </a:lnTo>
                  <a:lnTo>
                    <a:pt x="4075" y="3574"/>
                  </a:lnTo>
                  <a:lnTo>
                    <a:pt x="4077" y="3572"/>
                  </a:lnTo>
                  <a:lnTo>
                    <a:pt x="4080" y="3569"/>
                  </a:lnTo>
                  <a:lnTo>
                    <a:pt x="4122" y="3545"/>
                  </a:lnTo>
                  <a:lnTo>
                    <a:pt x="4163" y="3521"/>
                  </a:lnTo>
                  <a:lnTo>
                    <a:pt x="4206" y="3495"/>
                  </a:lnTo>
                  <a:lnTo>
                    <a:pt x="4249" y="3468"/>
                  </a:lnTo>
                  <a:lnTo>
                    <a:pt x="4282" y="3448"/>
                  </a:lnTo>
                  <a:lnTo>
                    <a:pt x="4286" y="3445"/>
                  </a:lnTo>
                  <a:lnTo>
                    <a:pt x="4289" y="3444"/>
                  </a:lnTo>
                  <a:lnTo>
                    <a:pt x="4293" y="3444"/>
                  </a:lnTo>
                  <a:lnTo>
                    <a:pt x="4297" y="3444"/>
                  </a:lnTo>
                  <a:lnTo>
                    <a:pt x="4301" y="3447"/>
                  </a:lnTo>
                  <a:lnTo>
                    <a:pt x="4304" y="3448"/>
                  </a:lnTo>
                  <a:lnTo>
                    <a:pt x="4306" y="3450"/>
                  </a:lnTo>
                  <a:lnTo>
                    <a:pt x="4309" y="3453"/>
                  </a:lnTo>
                  <a:lnTo>
                    <a:pt x="4311" y="3457"/>
                  </a:lnTo>
                  <a:lnTo>
                    <a:pt x="4312" y="3462"/>
                  </a:lnTo>
                  <a:lnTo>
                    <a:pt x="4312" y="3465"/>
                  </a:lnTo>
                  <a:lnTo>
                    <a:pt x="4311" y="3468"/>
                  </a:lnTo>
                  <a:lnTo>
                    <a:pt x="4310" y="3472"/>
                  </a:lnTo>
                  <a:lnTo>
                    <a:pt x="4309" y="3475"/>
                  </a:lnTo>
                  <a:lnTo>
                    <a:pt x="4306" y="3479"/>
                  </a:lnTo>
                  <a:lnTo>
                    <a:pt x="4303" y="3481"/>
                  </a:lnTo>
                  <a:lnTo>
                    <a:pt x="4270" y="3502"/>
                  </a:lnTo>
                  <a:lnTo>
                    <a:pt x="4226" y="3528"/>
                  </a:lnTo>
                  <a:lnTo>
                    <a:pt x="4183" y="3554"/>
                  </a:lnTo>
                  <a:lnTo>
                    <a:pt x="4141" y="3580"/>
                  </a:lnTo>
                  <a:lnTo>
                    <a:pt x="4100" y="3604"/>
                  </a:lnTo>
                  <a:lnTo>
                    <a:pt x="4090" y="3606"/>
                  </a:lnTo>
                  <a:close/>
                  <a:moveTo>
                    <a:pt x="3664" y="3811"/>
                  </a:moveTo>
                  <a:lnTo>
                    <a:pt x="3658" y="3810"/>
                  </a:lnTo>
                  <a:lnTo>
                    <a:pt x="3654" y="3808"/>
                  </a:lnTo>
                  <a:lnTo>
                    <a:pt x="3649" y="3803"/>
                  </a:lnTo>
                  <a:lnTo>
                    <a:pt x="3646" y="3799"/>
                  </a:lnTo>
                  <a:lnTo>
                    <a:pt x="3645" y="3794"/>
                  </a:lnTo>
                  <a:lnTo>
                    <a:pt x="3645" y="3791"/>
                  </a:lnTo>
                  <a:lnTo>
                    <a:pt x="3646" y="3787"/>
                  </a:lnTo>
                  <a:lnTo>
                    <a:pt x="3647" y="3783"/>
                  </a:lnTo>
                  <a:lnTo>
                    <a:pt x="3648" y="3780"/>
                  </a:lnTo>
                  <a:lnTo>
                    <a:pt x="3650" y="3777"/>
                  </a:lnTo>
                  <a:lnTo>
                    <a:pt x="3654" y="3775"/>
                  </a:lnTo>
                  <a:lnTo>
                    <a:pt x="3657" y="3772"/>
                  </a:lnTo>
                  <a:lnTo>
                    <a:pt x="3684" y="3762"/>
                  </a:lnTo>
                  <a:lnTo>
                    <a:pt x="3711" y="3752"/>
                  </a:lnTo>
                  <a:lnTo>
                    <a:pt x="3737" y="3740"/>
                  </a:lnTo>
                  <a:lnTo>
                    <a:pt x="3764" y="3729"/>
                  </a:lnTo>
                  <a:lnTo>
                    <a:pt x="3791" y="3717"/>
                  </a:lnTo>
                  <a:lnTo>
                    <a:pt x="3818" y="3705"/>
                  </a:lnTo>
                  <a:lnTo>
                    <a:pt x="3845" y="3692"/>
                  </a:lnTo>
                  <a:lnTo>
                    <a:pt x="3873" y="3679"/>
                  </a:lnTo>
                  <a:lnTo>
                    <a:pt x="3876" y="3677"/>
                  </a:lnTo>
                  <a:lnTo>
                    <a:pt x="3880" y="3677"/>
                  </a:lnTo>
                  <a:lnTo>
                    <a:pt x="3884" y="3677"/>
                  </a:lnTo>
                  <a:lnTo>
                    <a:pt x="3888" y="3678"/>
                  </a:lnTo>
                  <a:lnTo>
                    <a:pt x="3891" y="3679"/>
                  </a:lnTo>
                  <a:lnTo>
                    <a:pt x="3894" y="3682"/>
                  </a:lnTo>
                  <a:lnTo>
                    <a:pt x="3897" y="3685"/>
                  </a:lnTo>
                  <a:lnTo>
                    <a:pt x="3899" y="3689"/>
                  </a:lnTo>
                  <a:lnTo>
                    <a:pt x="3900" y="3692"/>
                  </a:lnTo>
                  <a:lnTo>
                    <a:pt x="3900" y="3695"/>
                  </a:lnTo>
                  <a:lnTo>
                    <a:pt x="3900" y="3699"/>
                  </a:lnTo>
                  <a:lnTo>
                    <a:pt x="3899" y="3704"/>
                  </a:lnTo>
                  <a:lnTo>
                    <a:pt x="3898" y="3707"/>
                  </a:lnTo>
                  <a:lnTo>
                    <a:pt x="3896" y="3709"/>
                  </a:lnTo>
                  <a:lnTo>
                    <a:pt x="3894" y="3713"/>
                  </a:lnTo>
                  <a:lnTo>
                    <a:pt x="3890" y="3714"/>
                  </a:lnTo>
                  <a:lnTo>
                    <a:pt x="3863" y="3728"/>
                  </a:lnTo>
                  <a:lnTo>
                    <a:pt x="3835" y="3740"/>
                  </a:lnTo>
                  <a:lnTo>
                    <a:pt x="3807" y="3753"/>
                  </a:lnTo>
                  <a:lnTo>
                    <a:pt x="3780" y="3765"/>
                  </a:lnTo>
                  <a:lnTo>
                    <a:pt x="3752" y="3777"/>
                  </a:lnTo>
                  <a:lnTo>
                    <a:pt x="3726" y="3788"/>
                  </a:lnTo>
                  <a:lnTo>
                    <a:pt x="3698" y="3799"/>
                  </a:lnTo>
                  <a:lnTo>
                    <a:pt x="3672" y="3809"/>
                  </a:lnTo>
                  <a:lnTo>
                    <a:pt x="3664" y="3811"/>
                  </a:lnTo>
                  <a:close/>
                  <a:moveTo>
                    <a:pt x="433" y="3857"/>
                  </a:moveTo>
                  <a:lnTo>
                    <a:pt x="428" y="3857"/>
                  </a:lnTo>
                  <a:lnTo>
                    <a:pt x="425" y="3856"/>
                  </a:lnTo>
                  <a:lnTo>
                    <a:pt x="421" y="3854"/>
                  </a:lnTo>
                  <a:lnTo>
                    <a:pt x="418" y="3851"/>
                  </a:lnTo>
                  <a:lnTo>
                    <a:pt x="415" y="3848"/>
                  </a:lnTo>
                  <a:lnTo>
                    <a:pt x="414" y="3845"/>
                  </a:lnTo>
                  <a:lnTo>
                    <a:pt x="413" y="3841"/>
                  </a:lnTo>
                  <a:lnTo>
                    <a:pt x="412" y="3837"/>
                  </a:lnTo>
                  <a:lnTo>
                    <a:pt x="413" y="3833"/>
                  </a:lnTo>
                  <a:lnTo>
                    <a:pt x="414" y="3830"/>
                  </a:lnTo>
                  <a:lnTo>
                    <a:pt x="417" y="3826"/>
                  </a:lnTo>
                  <a:lnTo>
                    <a:pt x="419" y="3824"/>
                  </a:lnTo>
                  <a:lnTo>
                    <a:pt x="451" y="3793"/>
                  </a:lnTo>
                  <a:lnTo>
                    <a:pt x="483" y="3763"/>
                  </a:lnTo>
                  <a:lnTo>
                    <a:pt x="516" y="3732"/>
                  </a:lnTo>
                  <a:lnTo>
                    <a:pt x="548" y="3702"/>
                  </a:lnTo>
                  <a:lnTo>
                    <a:pt x="592" y="3662"/>
                  </a:lnTo>
                  <a:lnTo>
                    <a:pt x="594" y="3660"/>
                  </a:lnTo>
                  <a:lnTo>
                    <a:pt x="598" y="3658"/>
                  </a:lnTo>
                  <a:lnTo>
                    <a:pt x="602" y="3656"/>
                  </a:lnTo>
                  <a:lnTo>
                    <a:pt x="606" y="3656"/>
                  </a:lnTo>
                  <a:lnTo>
                    <a:pt x="609" y="3658"/>
                  </a:lnTo>
                  <a:lnTo>
                    <a:pt x="613" y="3659"/>
                  </a:lnTo>
                  <a:lnTo>
                    <a:pt x="616" y="3660"/>
                  </a:lnTo>
                  <a:lnTo>
                    <a:pt x="620" y="3663"/>
                  </a:lnTo>
                  <a:lnTo>
                    <a:pt x="622" y="3666"/>
                  </a:lnTo>
                  <a:lnTo>
                    <a:pt x="623" y="3669"/>
                  </a:lnTo>
                  <a:lnTo>
                    <a:pt x="624" y="3674"/>
                  </a:lnTo>
                  <a:lnTo>
                    <a:pt x="624" y="3677"/>
                  </a:lnTo>
                  <a:lnTo>
                    <a:pt x="624" y="3681"/>
                  </a:lnTo>
                  <a:lnTo>
                    <a:pt x="623" y="3684"/>
                  </a:lnTo>
                  <a:lnTo>
                    <a:pt x="621" y="3687"/>
                  </a:lnTo>
                  <a:lnTo>
                    <a:pt x="618" y="3691"/>
                  </a:lnTo>
                  <a:lnTo>
                    <a:pt x="575" y="3731"/>
                  </a:lnTo>
                  <a:lnTo>
                    <a:pt x="543" y="3761"/>
                  </a:lnTo>
                  <a:lnTo>
                    <a:pt x="511" y="3792"/>
                  </a:lnTo>
                  <a:lnTo>
                    <a:pt x="479" y="3822"/>
                  </a:lnTo>
                  <a:lnTo>
                    <a:pt x="445" y="3853"/>
                  </a:lnTo>
                  <a:lnTo>
                    <a:pt x="443" y="3855"/>
                  </a:lnTo>
                  <a:lnTo>
                    <a:pt x="440" y="3856"/>
                  </a:lnTo>
                  <a:lnTo>
                    <a:pt x="436" y="3857"/>
                  </a:lnTo>
                  <a:lnTo>
                    <a:pt x="433" y="3857"/>
                  </a:lnTo>
                  <a:close/>
                  <a:moveTo>
                    <a:pt x="3217" y="3960"/>
                  </a:moveTo>
                  <a:lnTo>
                    <a:pt x="3211" y="3959"/>
                  </a:lnTo>
                  <a:lnTo>
                    <a:pt x="3205" y="3957"/>
                  </a:lnTo>
                  <a:lnTo>
                    <a:pt x="3202" y="3954"/>
                  </a:lnTo>
                  <a:lnTo>
                    <a:pt x="3198" y="3949"/>
                  </a:lnTo>
                  <a:lnTo>
                    <a:pt x="3197" y="3944"/>
                  </a:lnTo>
                  <a:lnTo>
                    <a:pt x="3197" y="3941"/>
                  </a:lnTo>
                  <a:lnTo>
                    <a:pt x="3197" y="3937"/>
                  </a:lnTo>
                  <a:lnTo>
                    <a:pt x="3198" y="3934"/>
                  </a:lnTo>
                  <a:lnTo>
                    <a:pt x="3199" y="3931"/>
                  </a:lnTo>
                  <a:lnTo>
                    <a:pt x="3202" y="3927"/>
                  </a:lnTo>
                  <a:lnTo>
                    <a:pt x="3205" y="3925"/>
                  </a:lnTo>
                  <a:lnTo>
                    <a:pt x="3209" y="3923"/>
                  </a:lnTo>
                  <a:lnTo>
                    <a:pt x="3236" y="3911"/>
                  </a:lnTo>
                  <a:lnTo>
                    <a:pt x="3265" y="3901"/>
                  </a:lnTo>
                  <a:lnTo>
                    <a:pt x="3294" y="3890"/>
                  </a:lnTo>
                  <a:lnTo>
                    <a:pt x="3322" y="3880"/>
                  </a:lnTo>
                  <a:lnTo>
                    <a:pt x="3350" y="3871"/>
                  </a:lnTo>
                  <a:lnTo>
                    <a:pt x="3378" y="3863"/>
                  </a:lnTo>
                  <a:lnTo>
                    <a:pt x="3407" y="3855"/>
                  </a:lnTo>
                  <a:lnTo>
                    <a:pt x="3435" y="3847"/>
                  </a:lnTo>
                  <a:lnTo>
                    <a:pt x="3439" y="3846"/>
                  </a:lnTo>
                  <a:lnTo>
                    <a:pt x="3443" y="3846"/>
                  </a:lnTo>
                  <a:lnTo>
                    <a:pt x="3446" y="3847"/>
                  </a:lnTo>
                  <a:lnTo>
                    <a:pt x="3450" y="3848"/>
                  </a:lnTo>
                  <a:lnTo>
                    <a:pt x="3453" y="3850"/>
                  </a:lnTo>
                  <a:lnTo>
                    <a:pt x="3455" y="3853"/>
                  </a:lnTo>
                  <a:lnTo>
                    <a:pt x="3458" y="3856"/>
                  </a:lnTo>
                  <a:lnTo>
                    <a:pt x="3459" y="3861"/>
                  </a:lnTo>
                  <a:lnTo>
                    <a:pt x="3460" y="3864"/>
                  </a:lnTo>
                  <a:lnTo>
                    <a:pt x="3460" y="3868"/>
                  </a:lnTo>
                  <a:lnTo>
                    <a:pt x="3459" y="3872"/>
                  </a:lnTo>
                  <a:lnTo>
                    <a:pt x="3458" y="3876"/>
                  </a:lnTo>
                  <a:lnTo>
                    <a:pt x="3455" y="3878"/>
                  </a:lnTo>
                  <a:lnTo>
                    <a:pt x="3453" y="3881"/>
                  </a:lnTo>
                  <a:lnTo>
                    <a:pt x="3450" y="3882"/>
                  </a:lnTo>
                  <a:lnTo>
                    <a:pt x="3446" y="3885"/>
                  </a:lnTo>
                  <a:lnTo>
                    <a:pt x="3419" y="3893"/>
                  </a:lnTo>
                  <a:lnTo>
                    <a:pt x="3391" y="3901"/>
                  </a:lnTo>
                  <a:lnTo>
                    <a:pt x="3362" y="3909"/>
                  </a:lnTo>
                  <a:lnTo>
                    <a:pt x="3335" y="3918"/>
                  </a:lnTo>
                  <a:lnTo>
                    <a:pt x="3306" y="3927"/>
                  </a:lnTo>
                  <a:lnTo>
                    <a:pt x="3279" y="3937"/>
                  </a:lnTo>
                  <a:lnTo>
                    <a:pt x="3251" y="3948"/>
                  </a:lnTo>
                  <a:lnTo>
                    <a:pt x="3225" y="3959"/>
                  </a:lnTo>
                  <a:lnTo>
                    <a:pt x="3217" y="3960"/>
                  </a:lnTo>
                  <a:close/>
                  <a:moveTo>
                    <a:pt x="114" y="4205"/>
                  </a:moveTo>
                  <a:lnTo>
                    <a:pt x="103" y="4201"/>
                  </a:lnTo>
                  <a:lnTo>
                    <a:pt x="100" y="4199"/>
                  </a:lnTo>
                  <a:lnTo>
                    <a:pt x="98" y="4197"/>
                  </a:lnTo>
                  <a:lnTo>
                    <a:pt x="97" y="4193"/>
                  </a:lnTo>
                  <a:lnTo>
                    <a:pt x="94" y="4190"/>
                  </a:lnTo>
                  <a:lnTo>
                    <a:pt x="94" y="4186"/>
                  </a:lnTo>
                  <a:lnTo>
                    <a:pt x="94" y="4182"/>
                  </a:lnTo>
                  <a:lnTo>
                    <a:pt x="95" y="4178"/>
                  </a:lnTo>
                  <a:lnTo>
                    <a:pt x="97" y="4175"/>
                  </a:lnTo>
                  <a:lnTo>
                    <a:pt x="111" y="4152"/>
                  </a:lnTo>
                  <a:lnTo>
                    <a:pt x="126" y="4129"/>
                  </a:lnTo>
                  <a:lnTo>
                    <a:pt x="142" y="4107"/>
                  </a:lnTo>
                  <a:lnTo>
                    <a:pt x="158" y="4084"/>
                  </a:lnTo>
                  <a:lnTo>
                    <a:pt x="177" y="4063"/>
                  </a:lnTo>
                  <a:lnTo>
                    <a:pt x="195" y="4042"/>
                  </a:lnTo>
                  <a:lnTo>
                    <a:pt x="216" y="4020"/>
                  </a:lnTo>
                  <a:lnTo>
                    <a:pt x="235" y="3999"/>
                  </a:lnTo>
                  <a:lnTo>
                    <a:pt x="248" y="3988"/>
                  </a:lnTo>
                  <a:lnTo>
                    <a:pt x="251" y="3985"/>
                  </a:lnTo>
                  <a:lnTo>
                    <a:pt x="255" y="3983"/>
                  </a:lnTo>
                  <a:lnTo>
                    <a:pt x="258" y="3982"/>
                  </a:lnTo>
                  <a:lnTo>
                    <a:pt x="262" y="3982"/>
                  </a:lnTo>
                  <a:lnTo>
                    <a:pt x="265" y="3982"/>
                  </a:lnTo>
                  <a:lnTo>
                    <a:pt x="270" y="3983"/>
                  </a:lnTo>
                  <a:lnTo>
                    <a:pt x="273" y="3986"/>
                  </a:lnTo>
                  <a:lnTo>
                    <a:pt x="275" y="3988"/>
                  </a:lnTo>
                  <a:lnTo>
                    <a:pt x="278" y="3990"/>
                  </a:lnTo>
                  <a:lnTo>
                    <a:pt x="280" y="3994"/>
                  </a:lnTo>
                  <a:lnTo>
                    <a:pt x="281" y="3998"/>
                  </a:lnTo>
                  <a:lnTo>
                    <a:pt x="281" y="4002"/>
                  </a:lnTo>
                  <a:lnTo>
                    <a:pt x="281" y="4005"/>
                  </a:lnTo>
                  <a:lnTo>
                    <a:pt x="280" y="4009"/>
                  </a:lnTo>
                  <a:lnTo>
                    <a:pt x="278" y="4012"/>
                  </a:lnTo>
                  <a:lnTo>
                    <a:pt x="275" y="4015"/>
                  </a:lnTo>
                  <a:lnTo>
                    <a:pt x="264" y="4027"/>
                  </a:lnTo>
                  <a:lnTo>
                    <a:pt x="243" y="4048"/>
                  </a:lnTo>
                  <a:lnTo>
                    <a:pt x="225" y="4067"/>
                  </a:lnTo>
                  <a:lnTo>
                    <a:pt x="207" y="4088"/>
                  </a:lnTo>
                  <a:lnTo>
                    <a:pt x="191" y="4110"/>
                  </a:lnTo>
                  <a:lnTo>
                    <a:pt x="173" y="4130"/>
                  </a:lnTo>
                  <a:lnTo>
                    <a:pt x="158" y="4152"/>
                  </a:lnTo>
                  <a:lnTo>
                    <a:pt x="145" y="4173"/>
                  </a:lnTo>
                  <a:lnTo>
                    <a:pt x="131" y="4194"/>
                  </a:lnTo>
                  <a:lnTo>
                    <a:pt x="127" y="4199"/>
                  </a:lnTo>
                  <a:lnTo>
                    <a:pt x="123" y="4202"/>
                  </a:lnTo>
                  <a:lnTo>
                    <a:pt x="118" y="4204"/>
                  </a:lnTo>
                  <a:lnTo>
                    <a:pt x="114" y="4205"/>
                  </a:lnTo>
                  <a:close/>
                  <a:moveTo>
                    <a:pt x="3081" y="4345"/>
                  </a:moveTo>
                  <a:lnTo>
                    <a:pt x="3076" y="4344"/>
                  </a:lnTo>
                  <a:lnTo>
                    <a:pt x="3070" y="4341"/>
                  </a:lnTo>
                  <a:lnTo>
                    <a:pt x="3065" y="4338"/>
                  </a:lnTo>
                  <a:lnTo>
                    <a:pt x="3063" y="4332"/>
                  </a:lnTo>
                  <a:lnTo>
                    <a:pt x="3056" y="4315"/>
                  </a:lnTo>
                  <a:lnTo>
                    <a:pt x="3050" y="4298"/>
                  </a:lnTo>
                  <a:lnTo>
                    <a:pt x="3045" y="4280"/>
                  </a:lnTo>
                  <a:lnTo>
                    <a:pt x="3039" y="4263"/>
                  </a:lnTo>
                  <a:lnTo>
                    <a:pt x="3031" y="4235"/>
                  </a:lnTo>
                  <a:lnTo>
                    <a:pt x="3025" y="4207"/>
                  </a:lnTo>
                  <a:lnTo>
                    <a:pt x="3022" y="4181"/>
                  </a:lnTo>
                  <a:lnTo>
                    <a:pt x="3021" y="4155"/>
                  </a:lnTo>
                  <a:lnTo>
                    <a:pt x="3022" y="4138"/>
                  </a:lnTo>
                  <a:lnTo>
                    <a:pt x="3023" y="4121"/>
                  </a:lnTo>
                  <a:lnTo>
                    <a:pt x="3026" y="4105"/>
                  </a:lnTo>
                  <a:lnTo>
                    <a:pt x="3030" y="4090"/>
                  </a:lnTo>
                  <a:lnTo>
                    <a:pt x="3031" y="4087"/>
                  </a:lnTo>
                  <a:lnTo>
                    <a:pt x="3033" y="4083"/>
                  </a:lnTo>
                  <a:lnTo>
                    <a:pt x="3037" y="4080"/>
                  </a:lnTo>
                  <a:lnTo>
                    <a:pt x="3039" y="4077"/>
                  </a:lnTo>
                  <a:lnTo>
                    <a:pt x="3042" y="4076"/>
                  </a:lnTo>
                  <a:lnTo>
                    <a:pt x="3047" y="4075"/>
                  </a:lnTo>
                  <a:lnTo>
                    <a:pt x="3050" y="4075"/>
                  </a:lnTo>
                  <a:lnTo>
                    <a:pt x="3054" y="4076"/>
                  </a:lnTo>
                  <a:lnTo>
                    <a:pt x="3058" y="4077"/>
                  </a:lnTo>
                  <a:lnTo>
                    <a:pt x="3061" y="4080"/>
                  </a:lnTo>
                  <a:lnTo>
                    <a:pt x="3064" y="4083"/>
                  </a:lnTo>
                  <a:lnTo>
                    <a:pt x="3066" y="4085"/>
                  </a:lnTo>
                  <a:lnTo>
                    <a:pt x="3068" y="4089"/>
                  </a:lnTo>
                  <a:lnTo>
                    <a:pt x="3069" y="4093"/>
                  </a:lnTo>
                  <a:lnTo>
                    <a:pt x="3069" y="4097"/>
                  </a:lnTo>
                  <a:lnTo>
                    <a:pt x="3068" y="4100"/>
                  </a:lnTo>
                  <a:lnTo>
                    <a:pt x="3064" y="4114"/>
                  </a:lnTo>
                  <a:lnTo>
                    <a:pt x="3062" y="4127"/>
                  </a:lnTo>
                  <a:lnTo>
                    <a:pt x="3061" y="4141"/>
                  </a:lnTo>
                  <a:lnTo>
                    <a:pt x="3061" y="4155"/>
                  </a:lnTo>
                  <a:lnTo>
                    <a:pt x="3061" y="4177"/>
                  </a:lnTo>
                  <a:lnTo>
                    <a:pt x="3064" y="4201"/>
                  </a:lnTo>
                  <a:lnTo>
                    <a:pt x="3070" y="4225"/>
                  </a:lnTo>
                  <a:lnTo>
                    <a:pt x="3077" y="4252"/>
                  </a:lnTo>
                  <a:lnTo>
                    <a:pt x="3081" y="4268"/>
                  </a:lnTo>
                  <a:lnTo>
                    <a:pt x="3087" y="4285"/>
                  </a:lnTo>
                  <a:lnTo>
                    <a:pt x="3093" y="4301"/>
                  </a:lnTo>
                  <a:lnTo>
                    <a:pt x="3100" y="4318"/>
                  </a:lnTo>
                  <a:lnTo>
                    <a:pt x="3101" y="4322"/>
                  </a:lnTo>
                  <a:lnTo>
                    <a:pt x="3101" y="4325"/>
                  </a:lnTo>
                  <a:lnTo>
                    <a:pt x="3101" y="4330"/>
                  </a:lnTo>
                  <a:lnTo>
                    <a:pt x="3100" y="4333"/>
                  </a:lnTo>
                  <a:lnTo>
                    <a:pt x="3097" y="4337"/>
                  </a:lnTo>
                  <a:lnTo>
                    <a:pt x="3095" y="4339"/>
                  </a:lnTo>
                  <a:lnTo>
                    <a:pt x="3092" y="4341"/>
                  </a:lnTo>
                  <a:lnTo>
                    <a:pt x="3088" y="4344"/>
                  </a:lnTo>
                  <a:lnTo>
                    <a:pt x="3081" y="4345"/>
                  </a:lnTo>
                  <a:close/>
                  <a:moveTo>
                    <a:pt x="29" y="4659"/>
                  </a:moveTo>
                  <a:lnTo>
                    <a:pt x="25" y="4659"/>
                  </a:lnTo>
                  <a:lnTo>
                    <a:pt x="22" y="4658"/>
                  </a:lnTo>
                  <a:lnTo>
                    <a:pt x="20" y="4657"/>
                  </a:lnTo>
                  <a:lnTo>
                    <a:pt x="16" y="4654"/>
                  </a:lnTo>
                  <a:lnTo>
                    <a:pt x="14" y="4652"/>
                  </a:lnTo>
                  <a:lnTo>
                    <a:pt x="12" y="4650"/>
                  </a:lnTo>
                  <a:lnTo>
                    <a:pt x="10" y="4646"/>
                  </a:lnTo>
                  <a:lnTo>
                    <a:pt x="9" y="4643"/>
                  </a:lnTo>
                  <a:lnTo>
                    <a:pt x="8" y="4633"/>
                  </a:lnTo>
                  <a:lnTo>
                    <a:pt x="7" y="4621"/>
                  </a:lnTo>
                  <a:lnTo>
                    <a:pt x="6" y="4611"/>
                  </a:lnTo>
                  <a:lnTo>
                    <a:pt x="5" y="4600"/>
                  </a:lnTo>
                  <a:lnTo>
                    <a:pt x="2" y="4580"/>
                  </a:lnTo>
                  <a:lnTo>
                    <a:pt x="1" y="4560"/>
                  </a:lnTo>
                  <a:lnTo>
                    <a:pt x="0" y="4541"/>
                  </a:lnTo>
                  <a:lnTo>
                    <a:pt x="0" y="4521"/>
                  </a:lnTo>
                  <a:lnTo>
                    <a:pt x="0" y="4490"/>
                  </a:lnTo>
                  <a:lnTo>
                    <a:pt x="2" y="4461"/>
                  </a:lnTo>
                  <a:lnTo>
                    <a:pt x="6" y="4431"/>
                  </a:lnTo>
                  <a:lnTo>
                    <a:pt x="10" y="4401"/>
                  </a:lnTo>
                  <a:lnTo>
                    <a:pt x="12" y="4397"/>
                  </a:lnTo>
                  <a:lnTo>
                    <a:pt x="14" y="4394"/>
                  </a:lnTo>
                  <a:lnTo>
                    <a:pt x="16" y="4391"/>
                  </a:lnTo>
                  <a:lnTo>
                    <a:pt x="19" y="4388"/>
                  </a:lnTo>
                  <a:lnTo>
                    <a:pt x="22" y="4386"/>
                  </a:lnTo>
                  <a:lnTo>
                    <a:pt x="25" y="4385"/>
                  </a:lnTo>
                  <a:lnTo>
                    <a:pt x="30" y="4385"/>
                  </a:lnTo>
                  <a:lnTo>
                    <a:pt x="33" y="4385"/>
                  </a:lnTo>
                  <a:lnTo>
                    <a:pt x="37" y="4386"/>
                  </a:lnTo>
                  <a:lnTo>
                    <a:pt x="40" y="4388"/>
                  </a:lnTo>
                  <a:lnTo>
                    <a:pt x="44" y="4391"/>
                  </a:lnTo>
                  <a:lnTo>
                    <a:pt x="46" y="4393"/>
                  </a:lnTo>
                  <a:lnTo>
                    <a:pt x="48" y="4396"/>
                  </a:lnTo>
                  <a:lnTo>
                    <a:pt x="49" y="4400"/>
                  </a:lnTo>
                  <a:lnTo>
                    <a:pt x="49" y="4404"/>
                  </a:lnTo>
                  <a:lnTo>
                    <a:pt x="49" y="4408"/>
                  </a:lnTo>
                  <a:lnTo>
                    <a:pt x="45" y="4436"/>
                  </a:lnTo>
                  <a:lnTo>
                    <a:pt x="41" y="4464"/>
                  </a:lnTo>
                  <a:lnTo>
                    <a:pt x="40" y="4493"/>
                  </a:lnTo>
                  <a:lnTo>
                    <a:pt x="39" y="4521"/>
                  </a:lnTo>
                  <a:lnTo>
                    <a:pt x="39" y="4540"/>
                  </a:lnTo>
                  <a:lnTo>
                    <a:pt x="40" y="4558"/>
                  </a:lnTo>
                  <a:lnTo>
                    <a:pt x="41" y="4577"/>
                  </a:lnTo>
                  <a:lnTo>
                    <a:pt x="44" y="4596"/>
                  </a:lnTo>
                  <a:lnTo>
                    <a:pt x="45" y="4606"/>
                  </a:lnTo>
                  <a:lnTo>
                    <a:pt x="46" y="4616"/>
                  </a:lnTo>
                  <a:lnTo>
                    <a:pt x="47" y="4627"/>
                  </a:lnTo>
                  <a:lnTo>
                    <a:pt x="48" y="4637"/>
                  </a:lnTo>
                  <a:lnTo>
                    <a:pt x="49" y="4641"/>
                  </a:lnTo>
                  <a:lnTo>
                    <a:pt x="48" y="4644"/>
                  </a:lnTo>
                  <a:lnTo>
                    <a:pt x="47" y="4649"/>
                  </a:lnTo>
                  <a:lnTo>
                    <a:pt x="45" y="4651"/>
                  </a:lnTo>
                  <a:lnTo>
                    <a:pt x="43" y="4654"/>
                  </a:lnTo>
                  <a:lnTo>
                    <a:pt x="39" y="4657"/>
                  </a:lnTo>
                  <a:lnTo>
                    <a:pt x="36" y="4658"/>
                  </a:lnTo>
                  <a:lnTo>
                    <a:pt x="32" y="4659"/>
                  </a:lnTo>
                  <a:lnTo>
                    <a:pt x="29" y="4659"/>
                  </a:lnTo>
                  <a:close/>
                  <a:moveTo>
                    <a:pt x="3282" y="4770"/>
                  </a:moveTo>
                  <a:lnTo>
                    <a:pt x="3275" y="4769"/>
                  </a:lnTo>
                  <a:lnTo>
                    <a:pt x="3269" y="4767"/>
                  </a:lnTo>
                  <a:lnTo>
                    <a:pt x="3265" y="4762"/>
                  </a:lnTo>
                  <a:lnTo>
                    <a:pt x="3263" y="4756"/>
                  </a:lnTo>
                  <a:lnTo>
                    <a:pt x="3255" y="4727"/>
                  </a:lnTo>
                  <a:lnTo>
                    <a:pt x="3245" y="4698"/>
                  </a:lnTo>
                  <a:lnTo>
                    <a:pt x="3235" y="4670"/>
                  </a:lnTo>
                  <a:lnTo>
                    <a:pt x="3226" y="4643"/>
                  </a:lnTo>
                  <a:lnTo>
                    <a:pt x="3214" y="4616"/>
                  </a:lnTo>
                  <a:lnTo>
                    <a:pt x="3204" y="4590"/>
                  </a:lnTo>
                  <a:lnTo>
                    <a:pt x="3191" y="4565"/>
                  </a:lnTo>
                  <a:lnTo>
                    <a:pt x="3180" y="4540"/>
                  </a:lnTo>
                  <a:lnTo>
                    <a:pt x="3178" y="4536"/>
                  </a:lnTo>
                  <a:lnTo>
                    <a:pt x="3178" y="4532"/>
                  </a:lnTo>
                  <a:lnTo>
                    <a:pt x="3178" y="4528"/>
                  </a:lnTo>
                  <a:lnTo>
                    <a:pt x="3179" y="4525"/>
                  </a:lnTo>
                  <a:lnTo>
                    <a:pt x="3180" y="4521"/>
                  </a:lnTo>
                  <a:lnTo>
                    <a:pt x="3182" y="4518"/>
                  </a:lnTo>
                  <a:lnTo>
                    <a:pt x="3185" y="4516"/>
                  </a:lnTo>
                  <a:lnTo>
                    <a:pt x="3188" y="4513"/>
                  </a:lnTo>
                  <a:lnTo>
                    <a:pt x="3191" y="4512"/>
                  </a:lnTo>
                  <a:lnTo>
                    <a:pt x="3196" y="4511"/>
                  </a:lnTo>
                  <a:lnTo>
                    <a:pt x="3199" y="4511"/>
                  </a:lnTo>
                  <a:lnTo>
                    <a:pt x="3203" y="4512"/>
                  </a:lnTo>
                  <a:lnTo>
                    <a:pt x="3206" y="4513"/>
                  </a:lnTo>
                  <a:lnTo>
                    <a:pt x="3210" y="4516"/>
                  </a:lnTo>
                  <a:lnTo>
                    <a:pt x="3212" y="4518"/>
                  </a:lnTo>
                  <a:lnTo>
                    <a:pt x="3214" y="4521"/>
                  </a:lnTo>
                  <a:lnTo>
                    <a:pt x="3227" y="4548"/>
                  </a:lnTo>
                  <a:lnTo>
                    <a:pt x="3240" y="4574"/>
                  </a:lnTo>
                  <a:lnTo>
                    <a:pt x="3251" y="4602"/>
                  </a:lnTo>
                  <a:lnTo>
                    <a:pt x="3263" y="4629"/>
                  </a:lnTo>
                  <a:lnTo>
                    <a:pt x="3273" y="4657"/>
                  </a:lnTo>
                  <a:lnTo>
                    <a:pt x="3282" y="4685"/>
                  </a:lnTo>
                  <a:lnTo>
                    <a:pt x="3291" y="4715"/>
                  </a:lnTo>
                  <a:lnTo>
                    <a:pt x="3300" y="4745"/>
                  </a:lnTo>
                  <a:lnTo>
                    <a:pt x="3302" y="4750"/>
                  </a:lnTo>
                  <a:lnTo>
                    <a:pt x="3302" y="4753"/>
                  </a:lnTo>
                  <a:lnTo>
                    <a:pt x="3300" y="4756"/>
                  </a:lnTo>
                  <a:lnTo>
                    <a:pt x="3299" y="4760"/>
                  </a:lnTo>
                  <a:lnTo>
                    <a:pt x="3297" y="4763"/>
                  </a:lnTo>
                  <a:lnTo>
                    <a:pt x="3294" y="4767"/>
                  </a:lnTo>
                  <a:lnTo>
                    <a:pt x="3290" y="4768"/>
                  </a:lnTo>
                  <a:lnTo>
                    <a:pt x="3287" y="4770"/>
                  </a:lnTo>
                  <a:lnTo>
                    <a:pt x="3282" y="4770"/>
                  </a:lnTo>
                  <a:close/>
                  <a:moveTo>
                    <a:pt x="172" y="5107"/>
                  </a:moveTo>
                  <a:lnTo>
                    <a:pt x="168" y="5107"/>
                  </a:lnTo>
                  <a:lnTo>
                    <a:pt x="162" y="5105"/>
                  </a:lnTo>
                  <a:lnTo>
                    <a:pt x="158" y="5102"/>
                  </a:lnTo>
                  <a:lnTo>
                    <a:pt x="155" y="5097"/>
                  </a:lnTo>
                  <a:lnTo>
                    <a:pt x="141" y="5070"/>
                  </a:lnTo>
                  <a:lnTo>
                    <a:pt x="129" y="5042"/>
                  </a:lnTo>
                  <a:lnTo>
                    <a:pt x="117" y="5014"/>
                  </a:lnTo>
                  <a:lnTo>
                    <a:pt x="105" y="4986"/>
                  </a:lnTo>
                  <a:lnTo>
                    <a:pt x="94" y="4958"/>
                  </a:lnTo>
                  <a:lnTo>
                    <a:pt x="84" y="4931"/>
                  </a:lnTo>
                  <a:lnTo>
                    <a:pt x="74" y="4903"/>
                  </a:lnTo>
                  <a:lnTo>
                    <a:pt x="64" y="4876"/>
                  </a:lnTo>
                  <a:lnTo>
                    <a:pt x="63" y="4871"/>
                  </a:lnTo>
                  <a:lnTo>
                    <a:pt x="63" y="4868"/>
                  </a:lnTo>
                  <a:lnTo>
                    <a:pt x="64" y="4864"/>
                  </a:lnTo>
                  <a:lnTo>
                    <a:pt x="66" y="4861"/>
                  </a:lnTo>
                  <a:lnTo>
                    <a:pt x="68" y="4857"/>
                  </a:lnTo>
                  <a:lnTo>
                    <a:pt x="70" y="4855"/>
                  </a:lnTo>
                  <a:lnTo>
                    <a:pt x="74" y="4853"/>
                  </a:lnTo>
                  <a:lnTo>
                    <a:pt x="77" y="4850"/>
                  </a:lnTo>
                  <a:lnTo>
                    <a:pt x="82" y="4850"/>
                  </a:lnTo>
                  <a:lnTo>
                    <a:pt x="85" y="4849"/>
                  </a:lnTo>
                  <a:lnTo>
                    <a:pt x="88" y="4850"/>
                  </a:lnTo>
                  <a:lnTo>
                    <a:pt x="92" y="4852"/>
                  </a:lnTo>
                  <a:lnTo>
                    <a:pt x="95" y="4854"/>
                  </a:lnTo>
                  <a:lnTo>
                    <a:pt x="99" y="4856"/>
                  </a:lnTo>
                  <a:lnTo>
                    <a:pt x="100" y="4860"/>
                  </a:lnTo>
                  <a:lnTo>
                    <a:pt x="102" y="4863"/>
                  </a:lnTo>
                  <a:lnTo>
                    <a:pt x="111" y="4891"/>
                  </a:lnTo>
                  <a:lnTo>
                    <a:pt x="121" y="4917"/>
                  </a:lnTo>
                  <a:lnTo>
                    <a:pt x="131" y="4945"/>
                  </a:lnTo>
                  <a:lnTo>
                    <a:pt x="141" y="4972"/>
                  </a:lnTo>
                  <a:lnTo>
                    <a:pt x="153" y="4998"/>
                  </a:lnTo>
                  <a:lnTo>
                    <a:pt x="165" y="5026"/>
                  </a:lnTo>
                  <a:lnTo>
                    <a:pt x="177" y="5052"/>
                  </a:lnTo>
                  <a:lnTo>
                    <a:pt x="191" y="5080"/>
                  </a:lnTo>
                  <a:lnTo>
                    <a:pt x="192" y="5083"/>
                  </a:lnTo>
                  <a:lnTo>
                    <a:pt x="192" y="5087"/>
                  </a:lnTo>
                  <a:lnTo>
                    <a:pt x="192" y="5091"/>
                  </a:lnTo>
                  <a:lnTo>
                    <a:pt x="191" y="5095"/>
                  </a:lnTo>
                  <a:lnTo>
                    <a:pt x="189" y="5098"/>
                  </a:lnTo>
                  <a:lnTo>
                    <a:pt x="187" y="5102"/>
                  </a:lnTo>
                  <a:lnTo>
                    <a:pt x="185" y="5104"/>
                  </a:lnTo>
                  <a:lnTo>
                    <a:pt x="181" y="5106"/>
                  </a:lnTo>
                  <a:lnTo>
                    <a:pt x="172" y="5107"/>
                  </a:lnTo>
                  <a:close/>
                  <a:moveTo>
                    <a:pt x="3356" y="5237"/>
                  </a:moveTo>
                  <a:lnTo>
                    <a:pt x="3351" y="5237"/>
                  </a:lnTo>
                  <a:lnTo>
                    <a:pt x="3347" y="5236"/>
                  </a:lnTo>
                  <a:lnTo>
                    <a:pt x="3345" y="5234"/>
                  </a:lnTo>
                  <a:lnTo>
                    <a:pt x="3342" y="5231"/>
                  </a:lnTo>
                  <a:lnTo>
                    <a:pt x="3339" y="5229"/>
                  </a:lnTo>
                  <a:lnTo>
                    <a:pt x="3337" y="5226"/>
                  </a:lnTo>
                  <a:lnTo>
                    <a:pt x="3336" y="5223"/>
                  </a:lnTo>
                  <a:lnTo>
                    <a:pt x="3336" y="5219"/>
                  </a:lnTo>
                  <a:lnTo>
                    <a:pt x="3331" y="5176"/>
                  </a:lnTo>
                  <a:lnTo>
                    <a:pt x="3329" y="5150"/>
                  </a:lnTo>
                  <a:lnTo>
                    <a:pt x="3327" y="5123"/>
                  </a:lnTo>
                  <a:lnTo>
                    <a:pt x="3323" y="5098"/>
                  </a:lnTo>
                  <a:lnTo>
                    <a:pt x="3321" y="5074"/>
                  </a:lnTo>
                  <a:lnTo>
                    <a:pt x="3319" y="5050"/>
                  </a:lnTo>
                  <a:lnTo>
                    <a:pt x="3315" y="5028"/>
                  </a:lnTo>
                  <a:lnTo>
                    <a:pt x="3313" y="5006"/>
                  </a:lnTo>
                  <a:lnTo>
                    <a:pt x="3310" y="4985"/>
                  </a:lnTo>
                  <a:lnTo>
                    <a:pt x="3310" y="4981"/>
                  </a:lnTo>
                  <a:lnTo>
                    <a:pt x="3310" y="4977"/>
                  </a:lnTo>
                  <a:lnTo>
                    <a:pt x="3311" y="4973"/>
                  </a:lnTo>
                  <a:lnTo>
                    <a:pt x="3313" y="4971"/>
                  </a:lnTo>
                  <a:lnTo>
                    <a:pt x="3315" y="4967"/>
                  </a:lnTo>
                  <a:lnTo>
                    <a:pt x="3319" y="4965"/>
                  </a:lnTo>
                  <a:lnTo>
                    <a:pt x="3322" y="4964"/>
                  </a:lnTo>
                  <a:lnTo>
                    <a:pt x="3326" y="4963"/>
                  </a:lnTo>
                  <a:lnTo>
                    <a:pt x="3330" y="4963"/>
                  </a:lnTo>
                  <a:lnTo>
                    <a:pt x="3334" y="4963"/>
                  </a:lnTo>
                  <a:lnTo>
                    <a:pt x="3338" y="4964"/>
                  </a:lnTo>
                  <a:lnTo>
                    <a:pt x="3341" y="4966"/>
                  </a:lnTo>
                  <a:lnTo>
                    <a:pt x="3344" y="4969"/>
                  </a:lnTo>
                  <a:lnTo>
                    <a:pt x="3346" y="4972"/>
                  </a:lnTo>
                  <a:lnTo>
                    <a:pt x="3347" y="4975"/>
                  </a:lnTo>
                  <a:lnTo>
                    <a:pt x="3349" y="4979"/>
                  </a:lnTo>
                  <a:lnTo>
                    <a:pt x="3352" y="5001"/>
                  </a:lnTo>
                  <a:lnTo>
                    <a:pt x="3354" y="5023"/>
                  </a:lnTo>
                  <a:lnTo>
                    <a:pt x="3358" y="5045"/>
                  </a:lnTo>
                  <a:lnTo>
                    <a:pt x="3360" y="5070"/>
                  </a:lnTo>
                  <a:lnTo>
                    <a:pt x="3362" y="5094"/>
                  </a:lnTo>
                  <a:lnTo>
                    <a:pt x="3366" y="5119"/>
                  </a:lnTo>
                  <a:lnTo>
                    <a:pt x="3368" y="5145"/>
                  </a:lnTo>
                  <a:lnTo>
                    <a:pt x="3370" y="5173"/>
                  </a:lnTo>
                  <a:lnTo>
                    <a:pt x="3375" y="5215"/>
                  </a:lnTo>
                  <a:lnTo>
                    <a:pt x="3375" y="5219"/>
                  </a:lnTo>
                  <a:lnTo>
                    <a:pt x="3374" y="5223"/>
                  </a:lnTo>
                  <a:lnTo>
                    <a:pt x="3373" y="5227"/>
                  </a:lnTo>
                  <a:lnTo>
                    <a:pt x="3370" y="5230"/>
                  </a:lnTo>
                  <a:lnTo>
                    <a:pt x="3368" y="5232"/>
                  </a:lnTo>
                  <a:lnTo>
                    <a:pt x="3365" y="5235"/>
                  </a:lnTo>
                  <a:lnTo>
                    <a:pt x="3361" y="5236"/>
                  </a:lnTo>
                  <a:lnTo>
                    <a:pt x="3357" y="5237"/>
                  </a:lnTo>
                  <a:lnTo>
                    <a:pt x="3356" y="5237"/>
                  </a:lnTo>
                  <a:close/>
                  <a:moveTo>
                    <a:pt x="412" y="5516"/>
                  </a:moveTo>
                  <a:lnTo>
                    <a:pt x="406" y="5515"/>
                  </a:lnTo>
                  <a:lnTo>
                    <a:pt x="403" y="5513"/>
                  </a:lnTo>
                  <a:lnTo>
                    <a:pt x="398" y="5510"/>
                  </a:lnTo>
                  <a:lnTo>
                    <a:pt x="395" y="5507"/>
                  </a:lnTo>
                  <a:lnTo>
                    <a:pt x="379" y="5482"/>
                  </a:lnTo>
                  <a:lnTo>
                    <a:pt x="363" y="5457"/>
                  </a:lnTo>
                  <a:lnTo>
                    <a:pt x="347" y="5432"/>
                  </a:lnTo>
                  <a:lnTo>
                    <a:pt x="331" y="5407"/>
                  </a:lnTo>
                  <a:lnTo>
                    <a:pt x="314" y="5382"/>
                  </a:lnTo>
                  <a:lnTo>
                    <a:pt x="300" y="5356"/>
                  </a:lnTo>
                  <a:lnTo>
                    <a:pt x="285" y="5331"/>
                  </a:lnTo>
                  <a:lnTo>
                    <a:pt x="270" y="5306"/>
                  </a:lnTo>
                  <a:lnTo>
                    <a:pt x="267" y="5301"/>
                  </a:lnTo>
                  <a:lnTo>
                    <a:pt x="266" y="5298"/>
                  </a:lnTo>
                  <a:lnTo>
                    <a:pt x="266" y="5294"/>
                  </a:lnTo>
                  <a:lnTo>
                    <a:pt x="267" y="5291"/>
                  </a:lnTo>
                  <a:lnTo>
                    <a:pt x="269" y="5287"/>
                  </a:lnTo>
                  <a:lnTo>
                    <a:pt x="271" y="5284"/>
                  </a:lnTo>
                  <a:lnTo>
                    <a:pt x="273" y="5281"/>
                  </a:lnTo>
                  <a:lnTo>
                    <a:pt x="277" y="5278"/>
                  </a:lnTo>
                  <a:lnTo>
                    <a:pt x="280" y="5277"/>
                  </a:lnTo>
                  <a:lnTo>
                    <a:pt x="284" y="5276"/>
                  </a:lnTo>
                  <a:lnTo>
                    <a:pt x="287" y="5276"/>
                  </a:lnTo>
                  <a:lnTo>
                    <a:pt x="292" y="5276"/>
                  </a:lnTo>
                  <a:lnTo>
                    <a:pt x="295" y="5277"/>
                  </a:lnTo>
                  <a:lnTo>
                    <a:pt x="298" y="5279"/>
                  </a:lnTo>
                  <a:lnTo>
                    <a:pt x="301" y="5282"/>
                  </a:lnTo>
                  <a:lnTo>
                    <a:pt x="303" y="5285"/>
                  </a:lnTo>
                  <a:lnTo>
                    <a:pt x="318" y="5310"/>
                  </a:lnTo>
                  <a:lnTo>
                    <a:pt x="333" y="5336"/>
                  </a:lnTo>
                  <a:lnTo>
                    <a:pt x="349" y="5361"/>
                  </a:lnTo>
                  <a:lnTo>
                    <a:pt x="364" y="5386"/>
                  </a:lnTo>
                  <a:lnTo>
                    <a:pt x="380" y="5411"/>
                  </a:lnTo>
                  <a:lnTo>
                    <a:pt x="396" y="5435"/>
                  </a:lnTo>
                  <a:lnTo>
                    <a:pt x="412" y="5461"/>
                  </a:lnTo>
                  <a:lnTo>
                    <a:pt x="428" y="5485"/>
                  </a:lnTo>
                  <a:lnTo>
                    <a:pt x="429" y="5488"/>
                  </a:lnTo>
                  <a:lnTo>
                    <a:pt x="430" y="5492"/>
                  </a:lnTo>
                  <a:lnTo>
                    <a:pt x="431" y="5496"/>
                  </a:lnTo>
                  <a:lnTo>
                    <a:pt x="430" y="5500"/>
                  </a:lnTo>
                  <a:lnTo>
                    <a:pt x="429" y="5503"/>
                  </a:lnTo>
                  <a:lnTo>
                    <a:pt x="428" y="5507"/>
                  </a:lnTo>
                  <a:lnTo>
                    <a:pt x="426" y="5510"/>
                  </a:lnTo>
                  <a:lnTo>
                    <a:pt x="422" y="5512"/>
                  </a:lnTo>
                  <a:lnTo>
                    <a:pt x="412" y="5516"/>
                  </a:lnTo>
                  <a:close/>
                  <a:moveTo>
                    <a:pt x="3414" y="5706"/>
                  </a:moveTo>
                  <a:lnTo>
                    <a:pt x="3411" y="5705"/>
                  </a:lnTo>
                  <a:lnTo>
                    <a:pt x="3407" y="5705"/>
                  </a:lnTo>
                  <a:lnTo>
                    <a:pt x="3404" y="5703"/>
                  </a:lnTo>
                  <a:lnTo>
                    <a:pt x="3401" y="5702"/>
                  </a:lnTo>
                  <a:lnTo>
                    <a:pt x="3399" y="5698"/>
                  </a:lnTo>
                  <a:lnTo>
                    <a:pt x="3397" y="5696"/>
                  </a:lnTo>
                  <a:lnTo>
                    <a:pt x="3396" y="5692"/>
                  </a:lnTo>
                  <a:lnTo>
                    <a:pt x="3395" y="5689"/>
                  </a:lnTo>
                  <a:lnTo>
                    <a:pt x="3390" y="5660"/>
                  </a:lnTo>
                  <a:lnTo>
                    <a:pt x="3386" y="5630"/>
                  </a:lnTo>
                  <a:lnTo>
                    <a:pt x="3382" y="5601"/>
                  </a:lnTo>
                  <a:lnTo>
                    <a:pt x="3378" y="5572"/>
                  </a:lnTo>
                  <a:lnTo>
                    <a:pt x="3374" y="5542"/>
                  </a:lnTo>
                  <a:lnTo>
                    <a:pt x="3370" y="5513"/>
                  </a:lnTo>
                  <a:lnTo>
                    <a:pt x="3366" y="5484"/>
                  </a:lnTo>
                  <a:lnTo>
                    <a:pt x="3362" y="5455"/>
                  </a:lnTo>
                  <a:lnTo>
                    <a:pt x="3362" y="5450"/>
                  </a:lnTo>
                  <a:lnTo>
                    <a:pt x="3362" y="5447"/>
                  </a:lnTo>
                  <a:lnTo>
                    <a:pt x="3365" y="5443"/>
                  </a:lnTo>
                  <a:lnTo>
                    <a:pt x="3366" y="5440"/>
                  </a:lnTo>
                  <a:lnTo>
                    <a:pt x="3369" y="5438"/>
                  </a:lnTo>
                  <a:lnTo>
                    <a:pt x="3372" y="5435"/>
                  </a:lnTo>
                  <a:lnTo>
                    <a:pt x="3375" y="5433"/>
                  </a:lnTo>
                  <a:lnTo>
                    <a:pt x="3380" y="5432"/>
                  </a:lnTo>
                  <a:lnTo>
                    <a:pt x="3383" y="5432"/>
                  </a:lnTo>
                  <a:lnTo>
                    <a:pt x="3386" y="5433"/>
                  </a:lnTo>
                  <a:lnTo>
                    <a:pt x="3390" y="5434"/>
                  </a:lnTo>
                  <a:lnTo>
                    <a:pt x="3393" y="5437"/>
                  </a:lnTo>
                  <a:lnTo>
                    <a:pt x="3397" y="5439"/>
                  </a:lnTo>
                  <a:lnTo>
                    <a:pt x="3399" y="5442"/>
                  </a:lnTo>
                  <a:lnTo>
                    <a:pt x="3400" y="5446"/>
                  </a:lnTo>
                  <a:lnTo>
                    <a:pt x="3401" y="5449"/>
                  </a:lnTo>
                  <a:lnTo>
                    <a:pt x="3405" y="5479"/>
                  </a:lnTo>
                  <a:lnTo>
                    <a:pt x="3409" y="5508"/>
                  </a:lnTo>
                  <a:lnTo>
                    <a:pt x="3413" y="5537"/>
                  </a:lnTo>
                  <a:lnTo>
                    <a:pt x="3417" y="5566"/>
                  </a:lnTo>
                  <a:lnTo>
                    <a:pt x="3421" y="5596"/>
                  </a:lnTo>
                  <a:lnTo>
                    <a:pt x="3425" y="5625"/>
                  </a:lnTo>
                  <a:lnTo>
                    <a:pt x="3429" y="5654"/>
                  </a:lnTo>
                  <a:lnTo>
                    <a:pt x="3434" y="5683"/>
                  </a:lnTo>
                  <a:lnTo>
                    <a:pt x="3434" y="5687"/>
                  </a:lnTo>
                  <a:lnTo>
                    <a:pt x="3434" y="5691"/>
                  </a:lnTo>
                  <a:lnTo>
                    <a:pt x="3432" y="5695"/>
                  </a:lnTo>
                  <a:lnTo>
                    <a:pt x="3430" y="5698"/>
                  </a:lnTo>
                  <a:lnTo>
                    <a:pt x="3428" y="5700"/>
                  </a:lnTo>
                  <a:lnTo>
                    <a:pt x="3424" y="5703"/>
                  </a:lnTo>
                  <a:lnTo>
                    <a:pt x="3421" y="5705"/>
                  </a:lnTo>
                  <a:lnTo>
                    <a:pt x="3417" y="5706"/>
                  </a:lnTo>
                  <a:lnTo>
                    <a:pt x="3414" y="5706"/>
                  </a:lnTo>
                  <a:close/>
                  <a:moveTo>
                    <a:pt x="692" y="5895"/>
                  </a:moveTo>
                  <a:lnTo>
                    <a:pt x="688" y="5895"/>
                  </a:lnTo>
                  <a:lnTo>
                    <a:pt x="684" y="5894"/>
                  </a:lnTo>
                  <a:lnTo>
                    <a:pt x="680" y="5892"/>
                  </a:lnTo>
                  <a:lnTo>
                    <a:pt x="677" y="5888"/>
                  </a:lnTo>
                  <a:lnTo>
                    <a:pt x="659" y="5866"/>
                  </a:lnTo>
                  <a:lnTo>
                    <a:pt x="639" y="5841"/>
                  </a:lnTo>
                  <a:lnTo>
                    <a:pt x="621" y="5818"/>
                  </a:lnTo>
                  <a:lnTo>
                    <a:pt x="602" y="5796"/>
                  </a:lnTo>
                  <a:lnTo>
                    <a:pt x="584" y="5771"/>
                  </a:lnTo>
                  <a:lnTo>
                    <a:pt x="567" y="5749"/>
                  </a:lnTo>
                  <a:lnTo>
                    <a:pt x="548" y="5724"/>
                  </a:lnTo>
                  <a:lnTo>
                    <a:pt x="531" y="5702"/>
                  </a:lnTo>
                  <a:lnTo>
                    <a:pt x="529" y="5698"/>
                  </a:lnTo>
                  <a:lnTo>
                    <a:pt x="528" y="5693"/>
                  </a:lnTo>
                  <a:lnTo>
                    <a:pt x="528" y="5690"/>
                  </a:lnTo>
                  <a:lnTo>
                    <a:pt x="528" y="5687"/>
                  </a:lnTo>
                  <a:lnTo>
                    <a:pt x="529" y="5683"/>
                  </a:lnTo>
                  <a:lnTo>
                    <a:pt x="530" y="5680"/>
                  </a:lnTo>
                  <a:lnTo>
                    <a:pt x="532" y="5676"/>
                  </a:lnTo>
                  <a:lnTo>
                    <a:pt x="536" y="5674"/>
                  </a:lnTo>
                  <a:lnTo>
                    <a:pt x="539" y="5672"/>
                  </a:lnTo>
                  <a:lnTo>
                    <a:pt x="543" y="5671"/>
                  </a:lnTo>
                  <a:lnTo>
                    <a:pt x="546" y="5669"/>
                  </a:lnTo>
                  <a:lnTo>
                    <a:pt x="550" y="5669"/>
                  </a:lnTo>
                  <a:lnTo>
                    <a:pt x="553" y="5671"/>
                  </a:lnTo>
                  <a:lnTo>
                    <a:pt x="557" y="5673"/>
                  </a:lnTo>
                  <a:lnTo>
                    <a:pt x="560" y="5675"/>
                  </a:lnTo>
                  <a:lnTo>
                    <a:pt x="563" y="5677"/>
                  </a:lnTo>
                  <a:lnTo>
                    <a:pt x="581" y="5702"/>
                  </a:lnTo>
                  <a:lnTo>
                    <a:pt x="598" y="5724"/>
                  </a:lnTo>
                  <a:lnTo>
                    <a:pt x="616" y="5747"/>
                  </a:lnTo>
                  <a:lnTo>
                    <a:pt x="633" y="5771"/>
                  </a:lnTo>
                  <a:lnTo>
                    <a:pt x="652" y="5794"/>
                  </a:lnTo>
                  <a:lnTo>
                    <a:pt x="670" y="5817"/>
                  </a:lnTo>
                  <a:lnTo>
                    <a:pt x="688" y="5840"/>
                  </a:lnTo>
                  <a:lnTo>
                    <a:pt x="708" y="5863"/>
                  </a:lnTo>
                  <a:lnTo>
                    <a:pt x="710" y="5867"/>
                  </a:lnTo>
                  <a:lnTo>
                    <a:pt x="711" y="5870"/>
                  </a:lnTo>
                  <a:lnTo>
                    <a:pt x="711" y="5874"/>
                  </a:lnTo>
                  <a:lnTo>
                    <a:pt x="711" y="5878"/>
                  </a:lnTo>
                  <a:lnTo>
                    <a:pt x="711" y="5882"/>
                  </a:lnTo>
                  <a:lnTo>
                    <a:pt x="710" y="5885"/>
                  </a:lnTo>
                  <a:lnTo>
                    <a:pt x="708" y="5888"/>
                  </a:lnTo>
                  <a:lnTo>
                    <a:pt x="704" y="5891"/>
                  </a:lnTo>
                  <a:lnTo>
                    <a:pt x="702" y="5893"/>
                  </a:lnTo>
                  <a:lnTo>
                    <a:pt x="699" y="5894"/>
                  </a:lnTo>
                  <a:lnTo>
                    <a:pt x="695" y="5895"/>
                  </a:lnTo>
                  <a:lnTo>
                    <a:pt x="692" y="5895"/>
                  </a:lnTo>
                  <a:close/>
                  <a:moveTo>
                    <a:pt x="3494" y="6172"/>
                  </a:moveTo>
                  <a:lnTo>
                    <a:pt x="3491" y="6172"/>
                  </a:lnTo>
                  <a:lnTo>
                    <a:pt x="3487" y="6171"/>
                  </a:lnTo>
                  <a:lnTo>
                    <a:pt x="3484" y="6169"/>
                  </a:lnTo>
                  <a:lnTo>
                    <a:pt x="3482" y="6167"/>
                  </a:lnTo>
                  <a:lnTo>
                    <a:pt x="3479" y="6165"/>
                  </a:lnTo>
                  <a:lnTo>
                    <a:pt x="3477" y="6161"/>
                  </a:lnTo>
                  <a:lnTo>
                    <a:pt x="3476" y="6158"/>
                  </a:lnTo>
                  <a:lnTo>
                    <a:pt x="3475" y="6155"/>
                  </a:lnTo>
                  <a:lnTo>
                    <a:pt x="3470" y="6128"/>
                  </a:lnTo>
                  <a:lnTo>
                    <a:pt x="3466" y="6101"/>
                  </a:lnTo>
                  <a:lnTo>
                    <a:pt x="3461" y="6073"/>
                  </a:lnTo>
                  <a:lnTo>
                    <a:pt x="3456" y="6046"/>
                  </a:lnTo>
                  <a:lnTo>
                    <a:pt x="3452" y="6018"/>
                  </a:lnTo>
                  <a:lnTo>
                    <a:pt x="3447" y="5991"/>
                  </a:lnTo>
                  <a:lnTo>
                    <a:pt x="3442" y="5964"/>
                  </a:lnTo>
                  <a:lnTo>
                    <a:pt x="3437" y="5937"/>
                  </a:lnTo>
                  <a:lnTo>
                    <a:pt x="3435" y="5923"/>
                  </a:lnTo>
                  <a:lnTo>
                    <a:pt x="3434" y="5918"/>
                  </a:lnTo>
                  <a:lnTo>
                    <a:pt x="3435" y="5915"/>
                  </a:lnTo>
                  <a:lnTo>
                    <a:pt x="3436" y="5911"/>
                  </a:lnTo>
                  <a:lnTo>
                    <a:pt x="3437" y="5908"/>
                  </a:lnTo>
                  <a:lnTo>
                    <a:pt x="3440" y="5905"/>
                  </a:lnTo>
                  <a:lnTo>
                    <a:pt x="3443" y="5902"/>
                  </a:lnTo>
                  <a:lnTo>
                    <a:pt x="3446" y="5901"/>
                  </a:lnTo>
                  <a:lnTo>
                    <a:pt x="3450" y="5900"/>
                  </a:lnTo>
                  <a:lnTo>
                    <a:pt x="3454" y="5900"/>
                  </a:lnTo>
                  <a:lnTo>
                    <a:pt x="3458" y="5900"/>
                  </a:lnTo>
                  <a:lnTo>
                    <a:pt x="3461" y="5901"/>
                  </a:lnTo>
                  <a:lnTo>
                    <a:pt x="3464" y="5903"/>
                  </a:lnTo>
                  <a:lnTo>
                    <a:pt x="3468" y="5906"/>
                  </a:lnTo>
                  <a:lnTo>
                    <a:pt x="3470" y="5908"/>
                  </a:lnTo>
                  <a:lnTo>
                    <a:pt x="3471" y="5911"/>
                  </a:lnTo>
                  <a:lnTo>
                    <a:pt x="3473" y="5916"/>
                  </a:lnTo>
                  <a:lnTo>
                    <a:pt x="3476" y="5930"/>
                  </a:lnTo>
                  <a:lnTo>
                    <a:pt x="3481" y="5957"/>
                  </a:lnTo>
                  <a:lnTo>
                    <a:pt x="3485" y="5984"/>
                  </a:lnTo>
                  <a:lnTo>
                    <a:pt x="3491" y="6011"/>
                  </a:lnTo>
                  <a:lnTo>
                    <a:pt x="3495" y="6039"/>
                  </a:lnTo>
                  <a:lnTo>
                    <a:pt x="3500" y="6066"/>
                  </a:lnTo>
                  <a:lnTo>
                    <a:pt x="3505" y="6094"/>
                  </a:lnTo>
                  <a:lnTo>
                    <a:pt x="3509" y="6121"/>
                  </a:lnTo>
                  <a:lnTo>
                    <a:pt x="3514" y="6149"/>
                  </a:lnTo>
                  <a:lnTo>
                    <a:pt x="3514" y="6153"/>
                  </a:lnTo>
                  <a:lnTo>
                    <a:pt x="3514" y="6157"/>
                  </a:lnTo>
                  <a:lnTo>
                    <a:pt x="3512" y="6160"/>
                  </a:lnTo>
                  <a:lnTo>
                    <a:pt x="3510" y="6164"/>
                  </a:lnTo>
                  <a:lnTo>
                    <a:pt x="3508" y="6166"/>
                  </a:lnTo>
                  <a:lnTo>
                    <a:pt x="3505" y="6168"/>
                  </a:lnTo>
                  <a:lnTo>
                    <a:pt x="3501" y="6171"/>
                  </a:lnTo>
                  <a:lnTo>
                    <a:pt x="3497" y="6172"/>
                  </a:lnTo>
                  <a:lnTo>
                    <a:pt x="3494" y="6172"/>
                  </a:lnTo>
                  <a:close/>
                  <a:moveTo>
                    <a:pt x="1037" y="6214"/>
                  </a:moveTo>
                  <a:lnTo>
                    <a:pt x="1027" y="6212"/>
                  </a:lnTo>
                  <a:lnTo>
                    <a:pt x="1002" y="6196"/>
                  </a:lnTo>
                  <a:lnTo>
                    <a:pt x="976" y="6179"/>
                  </a:lnTo>
                  <a:lnTo>
                    <a:pt x="951" y="6163"/>
                  </a:lnTo>
                  <a:lnTo>
                    <a:pt x="927" y="6144"/>
                  </a:lnTo>
                  <a:lnTo>
                    <a:pt x="903" y="6126"/>
                  </a:lnTo>
                  <a:lnTo>
                    <a:pt x="880" y="6106"/>
                  </a:lnTo>
                  <a:lnTo>
                    <a:pt x="858" y="6087"/>
                  </a:lnTo>
                  <a:lnTo>
                    <a:pt x="835" y="6066"/>
                  </a:lnTo>
                  <a:lnTo>
                    <a:pt x="833" y="6064"/>
                  </a:lnTo>
                  <a:lnTo>
                    <a:pt x="831" y="6061"/>
                  </a:lnTo>
                  <a:lnTo>
                    <a:pt x="830" y="6057"/>
                  </a:lnTo>
                  <a:lnTo>
                    <a:pt x="830" y="6052"/>
                  </a:lnTo>
                  <a:lnTo>
                    <a:pt x="830" y="6049"/>
                  </a:lnTo>
                  <a:lnTo>
                    <a:pt x="831" y="6046"/>
                  </a:lnTo>
                  <a:lnTo>
                    <a:pt x="833" y="6042"/>
                  </a:lnTo>
                  <a:lnTo>
                    <a:pt x="835" y="6039"/>
                  </a:lnTo>
                  <a:lnTo>
                    <a:pt x="838" y="6036"/>
                  </a:lnTo>
                  <a:lnTo>
                    <a:pt x="841" y="6034"/>
                  </a:lnTo>
                  <a:lnTo>
                    <a:pt x="846" y="6033"/>
                  </a:lnTo>
                  <a:lnTo>
                    <a:pt x="849" y="6033"/>
                  </a:lnTo>
                  <a:lnTo>
                    <a:pt x="852" y="6033"/>
                  </a:lnTo>
                  <a:lnTo>
                    <a:pt x="856" y="6034"/>
                  </a:lnTo>
                  <a:lnTo>
                    <a:pt x="859" y="6035"/>
                  </a:lnTo>
                  <a:lnTo>
                    <a:pt x="863" y="6038"/>
                  </a:lnTo>
                  <a:lnTo>
                    <a:pt x="883" y="6058"/>
                  </a:lnTo>
                  <a:lnTo>
                    <a:pt x="905" y="6077"/>
                  </a:lnTo>
                  <a:lnTo>
                    <a:pt x="928" y="6095"/>
                  </a:lnTo>
                  <a:lnTo>
                    <a:pt x="951" y="6113"/>
                  </a:lnTo>
                  <a:lnTo>
                    <a:pt x="974" y="6130"/>
                  </a:lnTo>
                  <a:lnTo>
                    <a:pt x="998" y="6147"/>
                  </a:lnTo>
                  <a:lnTo>
                    <a:pt x="1022" y="6163"/>
                  </a:lnTo>
                  <a:lnTo>
                    <a:pt x="1047" y="6177"/>
                  </a:lnTo>
                  <a:lnTo>
                    <a:pt x="1051" y="6180"/>
                  </a:lnTo>
                  <a:lnTo>
                    <a:pt x="1053" y="6183"/>
                  </a:lnTo>
                  <a:lnTo>
                    <a:pt x="1056" y="6187"/>
                  </a:lnTo>
                  <a:lnTo>
                    <a:pt x="1057" y="6190"/>
                  </a:lnTo>
                  <a:lnTo>
                    <a:pt x="1057" y="6194"/>
                  </a:lnTo>
                  <a:lnTo>
                    <a:pt x="1057" y="6197"/>
                  </a:lnTo>
                  <a:lnTo>
                    <a:pt x="1056" y="6202"/>
                  </a:lnTo>
                  <a:lnTo>
                    <a:pt x="1054" y="6205"/>
                  </a:lnTo>
                  <a:lnTo>
                    <a:pt x="1051" y="6208"/>
                  </a:lnTo>
                  <a:lnTo>
                    <a:pt x="1047" y="6212"/>
                  </a:lnTo>
                  <a:lnTo>
                    <a:pt x="1043" y="6214"/>
                  </a:lnTo>
                  <a:lnTo>
                    <a:pt x="1037" y="6214"/>
                  </a:lnTo>
                  <a:close/>
                  <a:moveTo>
                    <a:pt x="1477" y="6384"/>
                  </a:moveTo>
                  <a:lnTo>
                    <a:pt x="1471" y="6383"/>
                  </a:lnTo>
                  <a:lnTo>
                    <a:pt x="1434" y="6370"/>
                  </a:lnTo>
                  <a:lnTo>
                    <a:pt x="1396" y="6359"/>
                  </a:lnTo>
                  <a:lnTo>
                    <a:pt x="1360" y="6347"/>
                  </a:lnTo>
                  <a:lnTo>
                    <a:pt x="1322" y="6336"/>
                  </a:lnTo>
                  <a:lnTo>
                    <a:pt x="1302" y="6331"/>
                  </a:lnTo>
                  <a:lnTo>
                    <a:pt x="1283" y="6324"/>
                  </a:lnTo>
                  <a:lnTo>
                    <a:pt x="1264" y="6319"/>
                  </a:lnTo>
                  <a:lnTo>
                    <a:pt x="1245" y="6313"/>
                  </a:lnTo>
                  <a:lnTo>
                    <a:pt x="1241" y="6311"/>
                  </a:lnTo>
                  <a:lnTo>
                    <a:pt x="1238" y="6308"/>
                  </a:lnTo>
                  <a:lnTo>
                    <a:pt x="1236" y="6306"/>
                  </a:lnTo>
                  <a:lnTo>
                    <a:pt x="1233" y="6303"/>
                  </a:lnTo>
                  <a:lnTo>
                    <a:pt x="1232" y="6299"/>
                  </a:lnTo>
                  <a:lnTo>
                    <a:pt x="1232" y="6294"/>
                  </a:lnTo>
                  <a:lnTo>
                    <a:pt x="1232" y="6291"/>
                  </a:lnTo>
                  <a:lnTo>
                    <a:pt x="1233" y="6288"/>
                  </a:lnTo>
                  <a:lnTo>
                    <a:pt x="1234" y="6284"/>
                  </a:lnTo>
                  <a:lnTo>
                    <a:pt x="1237" y="6281"/>
                  </a:lnTo>
                  <a:lnTo>
                    <a:pt x="1240" y="6278"/>
                  </a:lnTo>
                  <a:lnTo>
                    <a:pt x="1242" y="6276"/>
                  </a:lnTo>
                  <a:lnTo>
                    <a:pt x="1247" y="6275"/>
                  </a:lnTo>
                  <a:lnTo>
                    <a:pt x="1251" y="6274"/>
                  </a:lnTo>
                  <a:lnTo>
                    <a:pt x="1254" y="6274"/>
                  </a:lnTo>
                  <a:lnTo>
                    <a:pt x="1259" y="6275"/>
                  </a:lnTo>
                  <a:lnTo>
                    <a:pt x="1277" y="6282"/>
                  </a:lnTo>
                  <a:lnTo>
                    <a:pt x="1295" y="6288"/>
                  </a:lnTo>
                  <a:lnTo>
                    <a:pt x="1314" y="6293"/>
                  </a:lnTo>
                  <a:lnTo>
                    <a:pt x="1332" y="6298"/>
                  </a:lnTo>
                  <a:lnTo>
                    <a:pt x="1370" y="6309"/>
                  </a:lnTo>
                  <a:lnTo>
                    <a:pt x="1408" y="6321"/>
                  </a:lnTo>
                  <a:lnTo>
                    <a:pt x="1446" y="6333"/>
                  </a:lnTo>
                  <a:lnTo>
                    <a:pt x="1483" y="6346"/>
                  </a:lnTo>
                  <a:lnTo>
                    <a:pt x="1487" y="6348"/>
                  </a:lnTo>
                  <a:lnTo>
                    <a:pt x="1490" y="6351"/>
                  </a:lnTo>
                  <a:lnTo>
                    <a:pt x="1493" y="6353"/>
                  </a:lnTo>
                  <a:lnTo>
                    <a:pt x="1495" y="6356"/>
                  </a:lnTo>
                  <a:lnTo>
                    <a:pt x="1496" y="6360"/>
                  </a:lnTo>
                  <a:lnTo>
                    <a:pt x="1497" y="6363"/>
                  </a:lnTo>
                  <a:lnTo>
                    <a:pt x="1496" y="6368"/>
                  </a:lnTo>
                  <a:lnTo>
                    <a:pt x="1496" y="6371"/>
                  </a:lnTo>
                  <a:lnTo>
                    <a:pt x="1493" y="6377"/>
                  </a:lnTo>
                  <a:lnTo>
                    <a:pt x="1488" y="6381"/>
                  </a:lnTo>
                  <a:lnTo>
                    <a:pt x="1483" y="6384"/>
                  </a:lnTo>
                  <a:lnTo>
                    <a:pt x="1477" y="6384"/>
                  </a:lnTo>
                  <a:close/>
                  <a:moveTo>
                    <a:pt x="1907" y="6580"/>
                  </a:moveTo>
                  <a:lnTo>
                    <a:pt x="1896" y="6578"/>
                  </a:lnTo>
                  <a:lnTo>
                    <a:pt x="1871" y="6564"/>
                  </a:lnTo>
                  <a:lnTo>
                    <a:pt x="1845" y="6549"/>
                  </a:lnTo>
                  <a:lnTo>
                    <a:pt x="1818" y="6535"/>
                  </a:lnTo>
                  <a:lnTo>
                    <a:pt x="1793" y="6522"/>
                  </a:lnTo>
                  <a:lnTo>
                    <a:pt x="1767" y="6509"/>
                  </a:lnTo>
                  <a:lnTo>
                    <a:pt x="1740" y="6496"/>
                  </a:lnTo>
                  <a:lnTo>
                    <a:pt x="1714" y="6484"/>
                  </a:lnTo>
                  <a:lnTo>
                    <a:pt x="1688" y="6471"/>
                  </a:lnTo>
                  <a:lnTo>
                    <a:pt x="1684" y="6469"/>
                  </a:lnTo>
                  <a:lnTo>
                    <a:pt x="1682" y="6467"/>
                  </a:lnTo>
                  <a:lnTo>
                    <a:pt x="1680" y="6463"/>
                  </a:lnTo>
                  <a:lnTo>
                    <a:pt x="1677" y="6461"/>
                  </a:lnTo>
                  <a:lnTo>
                    <a:pt x="1677" y="6456"/>
                  </a:lnTo>
                  <a:lnTo>
                    <a:pt x="1676" y="6453"/>
                  </a:lnTo>
                  <a:lnTo>
                    <a:pt x="1677" y="6449"/>
                  </a:lnTo>
                  <a:lnTo>
                    <a:pt x="1678" y="6445"/>
                  </a:lnTo>
                  <a:lnTo>
                    <a:pt x="1681" y="6441"/>
                  </a:lnTo>
                  <a:lnTo>
                    <a:pt x="1683" y="6439"/>
                  </a:lnTo>
                  <a:lnTo>
                    <a:pt x="1686" y="6437"/>
                  </a:lnTo>
                  <a:lnTo>
                    <a:pt x="1689" y="6434"/>
                  </a:lnTo>
                  <a:lnTo>
                    <a:pt x="1693" y="6434"/>
                  </a:lnTo>
                  <a:lnTo>
                    <a:pt x="1697" y="6433"/>
                  </a:lnTo>
                  <a:lnTo>
                    <a:pt x="1700" y="6434"/>
                  </a:lnTo>
                  <a:lnTo>
                    <a:pt x="1705" y="6436"/>
                  </a:lnTo>
                  <a:lnTo>
                    <a:pt x="1731" y="6448"/>
                  </a:lnTo>
                  <a:lnTo>
                    <a:pt x="1758" y="6461"/>
                  </a:lnTo>
                  <a:lnTo>
                    <a:pt x="1784" y="6473"/>
                  </a:lnTo>
                  <a:lnTo>
                    <a:pt x="1810" y="6487"/>
                  </a:lnTo>
                  <a:lnTo>
                    <a:pt x="1837" y="6501"/>
                  </a:lnTo>
                  <a:lnTo>
                    <a:pt x="1863" y="6515"/>
                  </a:lnTo>
                  <a:lnTo>
                    <a:pt x="1889" y="6530"/>
                  </a:lnTo>
                  <a:lnTo>
                    <a:pt x="1916" y="6543"/>
                  </a:lnTo>
                  <a:lnTo>
                    <a:pt x="1919" y="6546"/>
                  </a:lnTo>
                  <a:lnTo>
                    <a:pt x="1922" y="6549"/>
                  </a:lnTo>
                  <a:lnTo>
                    <a:pt x="1924" y="6553"/>
                  </a:lnTo>
                  <a:lnTo>
                    <a:pt x="1925" y="6556"/>
                  </a:lnTo>
                  <a:lnTo>
                    <a:pt x="1926" y="6559"/>
                  </a:lnTo>
                  <a:lnTo>
                    <a:pt x="1926" y="6563"/>
                  </a:lnTo>
                  <a:lnTo>
                    <a:pt x="1925" y="6567"/>
                  </a:lnTo>
                  <a:lnTo>
                    <a:pt x="1924" y="6571"/>
                  </a:lnTo>
                  <a:lnTo>
                    <a:pt x="1920" y="6574"/>
                  </a:lnTo>
                  <a:lnTo>
                    <a:pt x="1916" y="6578"/>
                  </a:lnTo>
                  <a:lnTo>
                    <a:pt x="1911" y="6580"/>
                  </a:lnTo>
                  <a:lnTo>
                    <a:pt x="1907" y="6580"/>
                  </a:lnTo>
                  <a:close/>
                  <a:moveTo>
                    <a:pt x="3506" y="6642"/>
                  </a:moveTo>
                  <a:lnTo>
                    <a:pt x="3502" y="6642"/>
                  </a:lnTo>
                  <a:lnTo>
                    <a:pt x="3499" y="6641"/>
                  </a:lnTo>
                  <a:lnTo>
                    <a:pt x="3495" y="6640"/>
                  </a:lnTo>
                  <a:lnTo>
                    <a:pt x="3492" y="6637"/>
                  </a:lnTo>
                  <a:lnTo>
                    <a:pt x="3490" y="6635"/>
                  </a:lnTo>
                  <a:lnTo>
                    <a:pt x="3487" y="6632"/>
                  </a:lnTo>
                  <a:lnTo>
                    <a:pt x="3486" y="6628"/>
                  </a:lnTo>
                  <a:lnTo>
                    <a:pt x="3485" y="6625"/>
                  </a:lnTo>
                  <a:lnTo>
                    <a:pt x="3486" y="6620"/>
                  </a:lnTo>
                  <a:lnTo>
                    <a:pt x="3489" y="6595"/>
                  </a:lnTo>
                  <a:lnTo>
                    <a:pt x="3492" y="6570"/>
                  </a:lnTo>
                  <a:lnTo>
                    <a:pt x="3494" y="6546"/>
                  </a:lnTo>
                  <a:lnTo>
                    <a:pt x="3495" y="6522"/>
                  </a:lnTo>
                  <a:lnTo>
                    <a:pt x="3497" y="6497"/>
                  </a:lnTo>
                  <a:lnTo>
                    <a:pt x="3498" y="6473"/>
                  </a:lnTo>
                  <a:lnTo>
                    <a:pt x="3499" y="6450"/>
                  </a:lnTo>
                  <a:lnTo>
                    <a:pt x="3499" y="6426"/>
                  </a:lnTo>
                  <a:lnTo>
                    <a:pt x="3499" y="6417"/>
                  </a:lnTo>
                  <a:lnTo>
                    <a:pt x="3499" y="6407"/>
                  </a:lnTo>
                  <a:lnTo>
                    <a:pt x="3499" y="6398"/>
                  </a:lnTo>
                  <a:lnTo>
                    <a:pt x="3499" y="6387"/>
                  </a:lnTo>
                  <a:lnTo>
                    <a:pt x="3499" y="6384"/>
                  </a:lnTo>
                  <a:lnTo>
                    <a:pt x="3500" y="6379"/>
                  </a:lnTo>
                  <a:lnTo>
                    <a:pt x="3501" y="6376"/>
                  </a:lnTo>
                  <a:lnTo>
                    <a:pt x="3503" y="6374"/>
                  </a:lnTo>
                  <a:lnTo>
                    <a:pt x="3507" y="6371"/>
                  </a:lnTo>
                  <a:lnTo>
                    <a:pt x="3510" y="6369"/>
                  </a:lnTo>
                  <a:lnTo>
                    <a:pt x="3514" y="6368"/>
                  </a:lnTo>
                  <a:lnTo>
                    <a:pt x="3517" y="6367"/>
                  </a:lnTo>
                  <a:lnTo>
                    <a:pt x="3522" y="6368"/>
                  </a:lnTo>
                  <a:lnTo>
                    <a:pt x="3525" y="6369"/>
                  </a:lnTo>
                  <a:lnTo>
                    <a:pt x="3529" y="6370"/>
                  </a:lnTo>
                  <a:lnTo>
                    <a:pt x="3532" y="6372"/>
                  </a:lnTo>
                  <a:lnTo>
                    <a:pt x="3534" y="6376"/>
                  </a:lnTo>
                  <a:lnTo>
                    <a:pt x="3536" y="6379"/>
                  </a:lnTo>
                  <a:lnTo>
                    <a:pt x="3537" y="6383"/>
                  </a:lnTo>
                  <a:lnTo>
                    <a:pt x="3538" y="6386"/>
                  </a:lnTo>
                  <a:lnTo>
                    <a:pt x="3538" y="6397"/>
                  </a:lnTo>
                  <a:lnTo>
                    <a:pt x="3538" y="6407"/>
                  </a:lnTo>
                  <a:lnTo>
                    <a:pt x="3538" y="6417"/>
                  </a:lnTo>
                  <a:lnTo>
                    <a:pt x="3538" y="6426"/>
                  </a:lnTo>
                  <a:lnTo>
                    <a:pt x="3538" y="6450"/>
                  </a:lnTo>
                  <a:lnTo>
                    <a:pt x="3538" y="6475"/>
                  </a:lnTo>
                  <a:lnTo>
                    <a:pt x="3537" y="6499"/>
                  </a:lnTo>
                  <a:lnTo>
                    <a:pt x="3536" y="6524"/>
                  </a:lnTo>
                  <a:lnTo>
                    <a:pt x="3533" y="6548"/>
                  </a:lnTo>
                  <a:lnTo>
                    <a:pt x="3531" y="6573"/>
                  </a:lnTo>
                  <a:lnTo>
                    <a:pt x="3528" y="6600"/>
                  </a:lnTo>
                  <a:lnTo>
                    <a:pt x="3525" y="6625"/>
                  </a:lnTo>
                  <a:lnTo>
                    <a:pt x="3524" y="6629"/>
                  </a:lnTo>
                  <a:lnTo>
                    <a:pt x="3523" y="6632"/>
                  </a:lnTo>
                  <a:lnTo>
                    <a:pt x="3521" y="6635"/>
                  </a:lnTo>
                  <a:lnTo>
                    <a:pt x="3518" y="6637"/>
                  </a:lnTo>
                  <a:lnTo>
                    <a:pt x="3515" y="6640"/>
                  </a:lnTo>
                  <a:lnTo>
                    <a:pt x="3513" y="6641"/>
                  </a:lnTo>
                  <a:lnTo>
                    <a:pt x="3509" y="6642"/>
                  </a:lnTo>
                  <a:lnTo>
                    <a:pt x="3506" y="6642"/>
                  </a:lnTo>
                  <a:close/>
                  <a:moveTo>
                    <a:pt x="2300" y="6842"/>
                  </a:moveTo>
                  <a:lnTo>
                    <a:pt x="2289" y="6838"/>
                  </a:lnTo>
                  <a:lnTo>
                    <a:pt x="2265" y="6820"/>
                  </a:lnTo>
                  <a:lnTo>
                    <a:pt x="2240" y="6801"/>
                  </a:lnTo>
                  <a:lnTo>
                    <a:pt x="2216" y="6784"/>
                  </a:lnTo>
                  <a:lnTo>
                    <a:pt x="2192" y="6767"/>
                  </a:lnTo>
                  <a:lnTo>
                    <a:pt x="2168" y="6750"/>
                  </a:lnTo>
                  <a:lnTo>
                    <a:pt x="2144" y="6734"/>
                  </a:lnTo>
                  <a:lnTo>
                    <a:pt x="2120" y="6717"/>
                  </a:lnTo>
                  <a:lnTo>
                    <a:pt x="2097" y="6702"/>
                  </a:lnTo>
                  <a:lnTo>
                    <a:pt x="2094" y="6698"/>
                  </a:lnTo>
                  <a:lnTo>
                    <a:pt x="2091" y="6696"/>
                  </a:lnTo>
                  <a:lnTo>
                    <a:pt x="2089" y="6692"/>
                  </a:lnTo>
                  <a:lnTo>
                    <a:pt x="2089" y="6689"/>
                  </a:lnTo>
                  <a:lnTo>
                    <a:pt x="2088" y="6684"/>
                  </a:lnTo>
                  <a:lnTo>
                    <a:pt x="2088" y="6681"/>
                  </a:lnTo>
                  <a:lnTo>
                    <a:pt x="2089" y="6678"/>
                  </a:lnTo>
                  <a:lnTo>
                    <a:pt x="2091" y="6674"/>
                  </a:lnTo>
                  <a:lnTo>
                    <a:pt x="2094" y="6671"/>
                  </a:lnTo>
                  <a:lnTo>
                    <a:pt x="2097" y="6668"/>
                  </a:lnTo>
                  <a:lnTo>
                    <a:pt x="2101" y="6666"/>
                  </a:lnTo>
                  <a:lnTo>
                    <a:pt x="2104" y="6665"/>
                  </a:lnTo>
                  <a:lnTo>
                    <a:pt x="2107" y="6665"/>
                  </a:lnTo>
                  <a:lnTo>
                    <a:pt x="2112" y="6665"/>
                  </a:lnTo>
                  <a:lnTo>
                    <a:pt x="2115" y="6666"/>
                  </a:lnTo>
                  <a:lnTo>
                    <a:pt x="2119" y="6668"/>
                  </a:lnTo>
                  <a:lnTo>
                    <a:pt x="2143" y="6684"/>
                  </a:lnTo>
                  <a:lnTo>
                    <a:pt x="2167" y="6701"/>
                  </a:lnTo>
                  <a:lnTo>
                    <a:pt x="2191" y="6718"/>
                  </a:lnTo>
                  <a:lnTo>
                    <a:pt x="2215" y="6735"/>
                  </a:lnTo>
                  <a:lnTo>
                    <a:pt x="2239" y="6752"/>
                  </a:lnTo>
                  <a:lnTo>
                    <a:pt x="2263" y="6770"/>
                  </a:lnTo>
                  <a:lnTo>
                    <a:pt x="2288" y="6788"/>
                  </a:lnTo>
                  <a:lnTo>
                    <a:pt x="2312" y="6806"/>
                  </a:lnTo>
                  <a:lnTo>
                    <a:pt x="2315" y="6809"/>
                  </a:lnTo>
                  <a:lnTo>
                    <a:pt x="2317" y="6812"/>
                  </a:lnTo>
                  <a:lnTo>
                    <a:pt x="2319" y="6815"/>
                  </a:lnTo>
                  <a:lnTo>
                    <a:pt x="2320" y="6820"/>
                  </a:lnTo>
                  <a:lnTo>
                    <a:pt x="2320" y="6823"/>
                  </a:lnTo>
                  <a:lnTo>
                    <a:pt x="2320" y="6827"/>
                  </a:lnTo>
                  <a:lnTo>
                    <a:pt x="2319" y="6830"/>
                  </a:lnTo>
                  <a:lnTo>
                    <a:pt x="2316" y="6834"/>
                  </a:lnTo>
                  <a:lnTo>
                    <a:pt x="2313" y="6837"/>
                  </a:lnTo>
                  <a:lnTo>
                    <a:pt x="2309" y="6839"/>
                  </a:lnTo>
                  <a:lnTo>
                    <a:pt x="2305" y="6842"/>
                  </a:lnTo>
                  <a:lnTo>
                    <a:pt x="2300" y="6842"/>
                  </a:lnTo>
                  <a:close/>
                  <a:moveTo>
                    <a:pt x="2706" y="7081"/>
                  </a:moveTo>
                  <a:lnTo>
                    <a:pt x="2698" y="7079"/>
                  </a:lnTo>
                  <a:lnTo>
                    <a:pt x="2672" y="7069"/>
                  </a:lnTo>
                  <a:lnTo>
                    <a:pt x="2644" y="7056"/>
                  </a:lnTo>
                  <a:lnTo>
                    <a:pt x="2617" y="7043"/>
                  </a:lnTo>
                  <a:lnTo>
                    <a:pt x="2590" y="7031"/>
                  </a:lnTo>
                  <a:lnTo>
                    <a:pt x="2564" y="7017"/>
                  </a:lnTo>
                  <a:lnTo>
                    <a:pt x="2538" y="7003"/>
                  </a:lnTo>
                  <a:lnTo>
                    <a:pt x="2511" y="6988"/>
                  </a:lnTo>
                  <a:lnTo>
                    <a:pt x="2485" y="6973"/>
                  </a:lnTo>
                  <a:lnTo>
                    <a:pt x="2481" y="6971"/>
                  </a:lnTo>
                  <a:lnTo>
                    <a:pt x="2479" y="6968"/>
                  </a:lnTo>
                  <a:lnTo>
                    <a:pt x="2477" y="6964"/>
                  </a:lnTo>
                  <a:lnTo>
                    <a:pt x="2476" y="6961"/>
                  </a:lnTo>
                  <a:lnTo>
                    <a:pt x="2475" y="6957"/>
                  </a:lnTo>
                  <a:lnTo>
                    <a:pt x="2476" y="6953"/>
                  </a:lnTo>
                  <a:lnTo>
                    <a:pt x="2476" y="6949"/>
                  </a:lnTo>
                  <a:lnTo>
                    <a:pt x="2478" y="6946"/>
                  </a:lnTo>
                  <a:lnTo>
                    <a:pt x="2480" y="6943"/>
                  </a:lnTo>
                  <a:lnTo>
                    <a:pt x="2483" y="6940"/>
                  </a:lnTo>
                  <a:lnTo>
                    <a:pt x="2486" y="6938"/>
                  </a:lnTo>
                  <a:lnTo>
                    <a:pt x="2489" y="6937"/>
                  </a:lnTo>
                  <a:lnTo>
                    <a:pt x="2494" y="6937"/>
                  </a:lnTo>
                  <a:lnTo>
                    <a:pt x="2497" y="6937"/>
                  </a:lnTo>
                  <a:lnTo>
                    <a:pt x="2501" y="6938"/>
                  </a:lnTo>
                  <a:lnTo>
                    <a:pt x="2504" y="6939"/>
                  </a:lnTo>
                  <a:lnTo>
                    <a:pt x="2531" y="6954"/>
                  </a:lnTo>
                  <a:lnTo>
                    <a:pt x="2556" y="6968"/>
                  </a:lnTo>
                  <a:lnTo>
                    <a:pt x="2582" y="6982"/>
                  </a:lnTo>
                  <a:lnTo>
                    <a:pt x="2608" y="6995"/>
                  </a:lnTo>
                  <a:lnTo>
                    <a:pt x="2634" y="7008"/>
                  </a:lnTo>
                  <a:lnTo>
                    <a:pt x="2660" y="7021"/>
                  </a:lnTo>
                  <a:lnTo>
                    <a:pt x="2687" y="7032"/>
                  </a:lnTo>
                  <a:lnTo>
                    <a:pt x="2713" y="7043"/>
                  </a:lnTo>
                  <a:lnTo>
                    <a:pt x="2717" y="7045"/>
                  </a:lnTo>
                  <a:lnTo>
                    <a:pt x="2720" y="7047"/>
                  </a:lnTo>
                  <a:lnTo>
                    <a:pt x="2722" y="7050"/>
                  </a:lnTo>
                  <a:lnTo>
                    <a:pt x="2725" y="7054"/>
                  </a:lnTo>
                  <a:lnTo>
                    <a:pt x="2726" y="7057"/>
                  </a:lnTo>
                  <a:lnTo>
                    <a:pt x="2726" y="7061"/>
                  </a:lnTo>
                  <a:lnTo>
                    <a:pt x="2726" y="7065"/>
                  </a:lnTo>
                  <a:lnTo>
                    <a:pt x="2725" y="7069"/>
                  </a:lnTo>
                  <a:lnTo>
                    <a:pt x="2721" y="7073"/>
                  </a:lnTo>
                  <a:lnTo>
                    <a:pt x="2717" y="7078"/>
                  </a:lnTo>
                  <a:lnTo>
                    <a:pt x="2712" y="7080"/>
                  </a:lnTo>
                  <a:lnTo>
                    <a:pt x="2706" y="7081"/>
                  </a:lnTo>
                  <a:close/>
                  <a:moveTo>
                    <a:pt x="3374" y="7092"/>
                  </a:moveTo>
                  <a:lnTo>
                    <a:pt x="3372" y="7092"/>
                  </a:lnTo>
                  <a:lnTo>
                    <a:pt x="3368" y="7090"/>
                  </a:lnTo>
                  <a:lnTo>
                    <a:pt x="3365" y="7089"/>
                  </a:lnTo>
                  <a:lnTo>
                    <a:pt x="3362" y="7087"/>
                  </a:lnTo>
                  <a:lnTo>
                    <a:pt x="3359" y="7085"/>
                  </a:lnTo>
                  <a:lnTo>
                    <a:pt x="3357" y="7081"/>
                  </a:lnTo>
                  <a:lnTo>
                    <a:pt x="3356" y="7078"/>
                  </a:lnTo>
                  <a:lnTo>
                    <a:pt x="3354" y="7074"/>
                  </a:lnTo>
                  <a:lnTo>
                    <a:pt x="3354" y="7070"/>
                  </a:lnTo>
                  <a:lnTo>
                    <a:pt x="3356" y="7066"/>
                  </a:lnTo>
                  <a:lnTo>
                    <a:pt x="3357" y="7063"/>
                  </a:lnTo>
                  <a:lnTo>
                    <a:pt x="3359" y="7060"/>
                  </a:lnTo>
                  <a:lnTo>
                    <a:pt x="3370" y="7046"/>
                  </a:lnTo>
                  <a:lnTo>
                    <a:pt x="3381" y="7030"/>
                  </a:lnTo>
                  <a:lnTo>
                    <a:pt x="3390" y="7014"/>
                  </a:lnTo>
                  <a:lnTo>
                    <a:pt x="3399" y="6995"/>
                  </a:lnTo>
                  <a:lnTo>
                    <a:pt x="3407" y="6976"/>
                  </a:lnTo>
                  <a:lnTo>
                    <a:pt x="3414" y="6955"/>
                  </a:lnTo>
                  <a:lnTo>
                    <a:pt x="3421" y="6933"/>
                  </a:lnTo>
                  <a:lnTo>
                    <a:pt x="3428" y="6910"/>
                  </a:lnTo>
                  <a:lnTo>
                    <a:pt x="3431" y="6895"/>
                  </a:lnTo>
                  <a:lnTo>
                    <a:pt x="3436" y="6881"/>
                  </a:lnTo>
                  <a:lnTo>
                    <a:pt x="3439" y="6866"/>
                  </a:lnTo>
                  <a:lnTo>
                    <a:pt x="3443" y="6851"/>
                  </a:lnTo>
                  <a:lnTo>
                    <a:pt x="3444" y="6846"/>
                  </a:lnTo>
                  <a:lnTo>
                    <a:pt x="3446" y="6844"/>
                  </a:lnTo>
                  <a:lnTo>
                    <a:pt x="3448" y="6840"/>
                  </a:lnTo>
                  <a:lnTo>
                    <a:pt x="3452" y="6838"/>
                  </a:lnTo>
                  <a:lnTo>
                    <a:pt x="3454" y="6837"/>
                  </a:lnTo>
                  <a:lnTo>
                    <a:pt x="3459" y="6836"/>
                  </a:lnTo>
                  <a:lnTo>
                    <a:pt x="3462" y="6836"/>
                  </a:lnTo>
                  <a:lnTo>
                    <a:pt x="3467" y="6836"/>
                  </a:lnTo>
                  <a:lnTo>
                    <a:pt x="3470" y="6837"/>
                  </a:lnTo>
                  <a:lnTo>
                    <a:pt x="3474" y="6839"/>
                  </a:lnTo>
                  <a:lnTo>
                    <a:pt x="3476" y="6842"/>
                  </a:lnTo>
                  <a:lnTo>
                    <a:pt x="3478" y="6845"/>
                  </a:lnTo>
                  <a:lnTo>
                    <a:pt x="3481" y="6848"/>
                  </a:lnTo>
                  <a:lnTo>
                    <a:pt x="3482" y="6852"/>
                  </a:lnTo>
                  <a:lnTo>
                    <a:pt x="3482" y="6855"/>
                  </a:lnTo>
                  <a:lnTo>
                    <a:pt x="3481" y="6860"/>
                  </a:lnTo>
                  <a:lnTo>
                    <a:pt x="3477" y="6875"/>
                  </a:lnTo>
                  <a:lnTo>
                    <a:pt x="3474" y="6890"/>
                  </a:lnTo>
                  <a:lnTo>
                    <a:pt x="3470" y="6905"/>
                  </a:lnTo>
                  <a:lnTo>
                    <a:pt x="3466" y="6921"/>
                  </a:lnTo>
                  <a:lnTo>
                    <a:pt x="3459" y="6946"/>
                  </a:lnTo>
                  <a:lnTo>
                    <a:pt x="3452" y="6969"/>
                  </a:lnTo>
                  <a:lnTo>
                    <a:pt x="3443" y="6992"/>
                  </a:lnTo>
                  <a:lnTo>
                    <a:pt x="3434" y="7012"/>
                  </a:lnTo>
                  <a:lnTo>
                    <a:pt x="3424" y="7033"/>
                  </a:lnTo>
                  <a:lnTo>
                    <a:pt x="3413" y="7051"/>
                  </a:lnTo>
                  <a:lnTo>
                    <a:pt x="3401" y="7069"/>
                  </a:lnTo>
                  <a:lnTo>
                    <a:pt x="3390" y="7085"/>
                  </a:lnTo>
                  <a:lnTo>
                    <a:pt x="3386" y="7088"/>
                  </a:lnTo>
                  <a:lnTo>
                    <a:pt x="3383" y="7090"/>
                  </a:lnTo>
                  <a:lnTo>
                    <a:pt x="3378" y="7092"/>
                  </a:lnTo>
                  <a:lnTo>
                    <a:pt x="3374" y="7092"/>
                  </a:lnTo>
                  <a:close/>
                  <a:moveTo>
                    <a:pt x="3155" y="7183"/>
                  </a:moveTo>
                  <a:lnTo>
                    <a:pt x="3135" y="7183"/>
                  </a:lnTo>
                  <a:lnTo>
                    <a:pt x="3116" y="7182"/>
                  </a:lnTo>
                  <a:lnTo>
                    <a:pt x="3095" y="7180"/>
                  </a:lnTo>
                  <a:lnTo>
                    <a:pt x="3073" y="7178"/>
                  </a:lnTo>
                  <a:lnTo>
                    <a:pt x="3037" y="7173"/>
                  </a:lnTo>
                  <a:lnTo>
                    <a:pt x="3000" y="7166"/>
                  </a:lnTo>
                  <a:lnTo>
                    <a:pt x="2963" y="7159"/>
                  </a:lnTo>
                  <a:lnTo>
                    <a:pt x="2926" y="7151"/>
                  </a:lnTo>
                  <a:lnTo>
                    <a:pt x="2923" y="7150"/>
                  </a:lnTo>
                  <a:lnTo>
                    <a:pt x="2920" y="7148"/>
                  </a:lnTo>
                  <a:lnTo>
                    <a:pt x="2917" y="7146"/>
                  </a:lnTo>
                  <a:lnTo>
                    <a:pt x="2915" y="7143"/>
                  </a:lnTo>
                  <a:lnTo>
                    <a:pt x="2913" y="7140"/>
                  </a:lnTo>
                  <a:lnTo>
                    <a:pt x="2912" y="7136"/>
                  </a:lnTo>
                  <a:lnTo>
                    <a:pt x="2912" y="7132"/>
                  </a:lnTo>
                  <a:lnTo>
                    <a:pt x="2912" y="7128"/>
                  </a:lnTo>
                  <a:lnTo>
                    <a:pt x="2914" y="7124"/>
                  </a:lnTo>
                  <a:lnTo>
                    <a:pt x="2915" y="7121"/>
                  </a:lnTo>
                  <a:lnTo>
                    <a:pt x="2917" y="7118"/>
                  </a:lnTo>
                  <a:lnTo>
                    <a:pt x="2921" y="7116"/>
                  </a:lnTo>
                  <a:lnTo>
                    <a:pt x="2924" y="7115"/>
                  </a:lnTo>
                  <a:lnTo>
                    <a:pt x="2928" y="7113"/>
                  </a:lnTo>
                  <a:lnTo>
                    <a:pt x="2932" y="7112"/>
                  </a:lnTo>
                  <a:lnTo>
                    <a:pt x="2936" y="7113"/>
                  </a:lnTo>
                  <a:lnTo>
                    <a:pt x="2971" y="7121"/>
                  </a:lnTo>
                  <a:lnTo>
                    <a:pt x="3007" y="7127"/>
                  </a:lnTo>
                  <a:lnTo>
                    <a:pt x="3042" y="7134"/>
                  </a:lnTo>
                  <a:lnTo>
                    <a:pt x="3078" y="7139"/>
                  </a:lnTo>
                  <a:lnTo>
                    <a:pt x="3099" y="7141"/>
                  </a:lnTo>
                  <a:lnTo>
                    <a:pt x="3118" y="7142"/>
                  </a:lnTo>
                  <a:lnTo>
                    <a:pt x="3136" y="7143"/>
                  </a:lnTo>
                  <a:lnTo>
                    <a:pt x="3155" y="7143"/>
                  </a:lnTo>
                  <a:lnTo>
                    <a:pt x="3165" y="7143"/>
                  </a:lnTo>
                  <a:lnTo>
                    <a:pt x="3165" y="7143"/>
                  </a:lnTo>
                  <a:lnTo>
                    <a:pt x="3169" y="7144"/>
                  </a:lnTo>
                  <a:lnTo>
                    <a:pt x="3173" y="7146"/>
                  </a:lnTo>
                  <a:lnTo>
                    <a:pt x="3175" y="7147"/>
                  </a:lnTo>
                  <a:lnTo>
                    <a:pt x="3179" y="7149"/>
                  </a:lnTo>
                  <a:lnTo>
                    <a:pt x="3181" y="7152"/>
                  </a:lnTo>
                  <a:lnTo>
                    <a:pt x="3183" y="7156"/>
                  </a:lnTo>
                  <a:lnTo>
                    <a:pt x="3185" y="7159"/>
                  </a:lnTo>
                  <a:lnTo>
                    <a:pt x="3185" y="7163"/>
                  </a:lnTo>
                  <a:lnTo>
                    <a:pt x="3185" y="7167"/>
                  </a:lnTo>
                  <a:lnTo>
                    <a:pt x="3183" y="7171"/>
                  </a:lnTo>
                  <a:lnTo>
                    <a:pt x="3181" y="7174"/>
                  </a:lnTo>
                  <a:lnTo>
                    <a:pt x="3179" y="7176"/>
                  </a:lnTo>
                  <a:lnTo>
                    <a:pt x="3177" y="7180"/>
                  </a:lnTo>
                  <a:lnTo>
                    <a:pt x="3173" y="7181"/>
                  </a:lnTo>
                  <a:lnTo>
                    <a:pt x="3170" y="7182"/>
                  </a:lnTo>
                  <a:lnTo>
                    <a:pt x="3165" y="7183"/>
                  </a:lnTo>
                  <a:lnTo>
                    <a:pt x="3155" y="718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2" name="Freeform 10">
              <a:extLst>
                <a:ext uri="{FF2B5EF4-FFF2-40B4-BE49-F238E27FC236}">
                  <a16:creationId xmlns:a16="http://schemas.microsoft.com/office/drawing/2014/main" id="{DB723837-8862-41FE-8970-809A74ACCC94}"/>
                </a:ext>
              </a:extLst>
            </p:cNvPr>
            <p:cNvSpPr>
              <a:spLocks/>
            </p:cNvSpPr>
            <p:nvPr userDrawn="1"/>
          </p:nvSpPr>
          <p:spPr bwMode="auto">
            <a:xfrm>
              <a:off x="-3615" y="1791271"/>
              <a:ext cx="5290056" cy="4475842"/>
            </a:xfrm>
            <a:custGeom>
              <a:avLst/>
              <a:gdLst>
                <a:gd name="T0" fmla="*/ 5843 w 7959"/>
                <a:gd name="T1" fmla="*/ 6528 h 6729"/>
                <a:gd name="T2" fmla="*/ 5180 w 7959"/>
                <a:gd name="T3" fmla="*/ 5937 h 6729"/>
                <a:gd name="T4" fmla="*/ 4400 w 7959"/>
                <a:gd name="T5" fmla="*/ 5718 h 6729"/>
                <a:gd name="T6" fmla="*/ 3389 w 7959"/>
                <a:gd name="T7" fmla="*/ 5420 h 6729"/>
                <a:gd name="T8" fmla="*/ 2672 w 7959"/>
                <a:gd name="T9" fmla="*/ 4747 h 6729"/>
                <a:gd name="T10" fmla="*/ 1915 w 7959"/>
                <a:gd name="T11" fmla="*/ 4317 h 6729"/>
                <a:gd name="T12" fmla="*/ 1549 w 7959"/>
                <a:gd name="T13" fmla="*/ 3832 h 6729"/>
                <a:gd name="T14" fmla="*/ 1154 w 7959"/>
                <a:gd name="T15" fmla="*/ 2906 h 6729"/>
                <a:gd name="T16" fmla="*/ 926 w 7959"/>
                <a:gd name="T17" fmla="*/ 2362 h 6729"/>
                <a:gd name="T18" fmla="*/ 287 w 7959"/>
                <a:gd name="T19" fmla="*/ 2859 h 6729"/>
                <a:gd name="T20" fmla="*/ 235 w 7959"/>
                <a:gd name="T21" fmla="*/ 2799 h 6729"/>
                <a:gd name="T22" fmla="*/ 905 w 7959"/>
                <a:gd name="T23" fmla="*/ 2287 h 6729"/>
                <a:gd name="T24" fmla="*/ 1086 w 7959"/>
                <a:gd name="T25" fmla="*/ 2470 h 6729"/>
                <a:gd name="T26" fmla="*/ 1471 w 7959"/>
                <a:gd name="T27" fmla="*/ 3514 h 6729"/>
                <a:gd name="T28" fmla="*/ 1850 w 7959"/>
                <a:gd name="T29" fmla="*/ 4154 h 6729"/>
                <a:gd name="T30" fmla="*/ 2461 w 7959"/>
                <a:gd name="T31" fmla="*/ 4527 h 6729"/>
                <a:gd name="T32" fmla="*/ 3139 w 7959"/>
                <a:gd name="T33" fmla="*/ 5117 h 6729"/>
                <a:gd name="T34" fmla="*/ 3966 w 7959"/>
                <a:gd name="T35" fmla="*/ 5559 h 6729"/>
                <a:gd name="T36" fmla="*/ 4961 w 7959"/>
                <a:gd name="T37" fmla="*/ 5715 h 6729"/>
                <a:gd name="T38" fmla="*/ 5448 w 7959"/>
                <a:gd name="T39" fmla="*/ 6089 h 6729"/>
                <a:gd name="T40" fmla="*/ 6084 w 7959"/>
                <a:gd name="T41" fmla="*/ 6565 h 6729"/>
                <a:gd name="T42" fmla="*/ 6713 w 7959"/>
                <a:gd name="T43" fmla="*/ 6611 h 6729"/>
                <a:gd name="T44" fmla="*/ 7180 w 7959"/>
                <a:gd name="T45" fmla="*/ 6184 h 6729"/>
                <a:gd name="T46" fmla="*/ 7558 w 7959"/>
                <a:gd name="T47" fmla="*/ 5627 h 6729"/>
                <a:gd name="T48" fmla="*/ 7877 w 7959"/>
                <a:gd name="T49" fmla="*/ 5292 h 6729"/>
                <a:gd name="T50" fmla="*/ 7781 w 7959"/>
                <a:gd name="T51" fmla="*/ 5090 h 6729"/>
                <a:gd name="T52" fmla="*/ 6991 w 7959"/>
                <a:gd name="T53" fmla="*/ 4808 h 6729"/>
                <a:gd name="T54" fmla="*/ 5936 w 7959"/>
                <a:gd name="T55" fmla="*/ 4358 h 6729"/>
                <a:gd name="T56" fmla="*/ 5661 w 7959"/>
                <a:gd name="T57" fmla="*/ 3876 h 6729"/>
                <a:gd name="T58" fmla="*/ 5208 w 7959"/>
                <a:gd name="T59" fmla="*/ 2692 h 6729"/>
                <a:gd name="T60" fmla="*/ 4568 w 7959"/>
                <a:gd name="T61" fmla="*/ 1433 h 6729"/>
                <a:gd name="T62" fmla="*/ 4665 w 7959"/>
                <a:gd name="T63" fmla="*/ 1039 h 6729"/>
                <a:gd name="T64" fmla="*/ 4910 w 7959"/>
                <a:gd name="T65" fmla="*/ 655 h 6729"/>
                <a:gd name="T66" fmla="*/ 4633 w 7959"/>
                <a:gd name="T67" fmla="*/ 323 h 6729"/>
                <a:gd name="T68" fmla="*/ 4156 w 7959"/>
                <a:gd name="T69" fmla="*/ 95 h 6729"/>
                <a:gd name="T70" fmla="*/ 3904 w 7959"/>
                <a:gd name="T71" fmla="*/ 655 h 6729"/>
                <a:gd name="T72" fmla="*/ 2991 w 7959"/>
                <a:gd name="T73" fmla="*/ 1538 h 6729"/>
                <a:gd name="T74" fmla="*/ 2097 w 7959"/>
                <a:gd name="T75" fmla="*/ 1941 h 6729"/>
                <a:gd name="T76" fmla="*/ 1147 w 7959"/>
                <a:gd name="T77" fmla="*/ 2133 h 6729"/>
                <a:gd name="T78" fmla="*/ 805 w 7959"/>
                <a:gd name="T79" fmla="*/ 1800 h 6729"/>
                <a:gd name="T80" fmla="*/ 223 w 7959"/>
                <a:gd name="T81" fmla="*/ 848 h 6729"/>
                <a:gd name="T82" fmla="*/ 274 w 7959"/>
                <a:gd name="T83" fmla="*/ 790 h 6729"/>
                <a:gd name="T84" fmla="*/ 878 w 7959"/>
                <a:gd name="T85" fmla="*/ 1769 h 6729"/>
                <a:gd name="T86" fmla="*/ 1129 w 7959"/>
                <a:gd name="T87" fmla="*/ 2056 h 6729"/>
                <a:gd name="T88" fmla="*/ 2089 w 7959"/>
                <a:gd name="T89" fmla="*/ 1863 h 6729"/>
                <a:gd name="T90" fmla="*/ 2938 w 7959"/>
                <a:gd name="T91" fmla="*/ 1479 h 6729"/>
                <a:gd name="T92" fmla="*/ 3833 w 7959"/>
                <a:gd name="T93" fmla="*/ 619 h 6729"/>
                <a:gd name="T94" fmla="*/ 4094 w 7959"/>
                <a:gd name="T95" fmla="*/ 46 h 6729"/>
                <a:gd name="T96" fmla="*/ 4344 w 7959"/>
                <a:gd name="T97" fmla="*/ 44 h 6729"/>
                <a:gd name="T98" fmla="*/ 4975 w 7959"/>
                <a:gd name="T99" fmla="*/ 558 h 6729"/>
                <a:gd name="T100" fmla="*/ 4872 w 7959"/>
                <a:gd name="T101" fmla="*/ 914 h 6729"/>
                <a:gd name="T102" fmla="*/ 4646 w 7959"/>
                <a:gd name="T103" fmla="*/ 1274 h 6729"/>
                <a:gd name="T104" fmla="*/ 4814 w 7959"/>
                <a:gd name="T105" fmla="*/ 1806 h 6729"/>
                <a:gd name="T106" fmla="*/ 5611 w 7959"/>
                <a:gd name="T107" fmla="*/ 3414 h 6729"/>
                <a:gd name="T108" fmla="*/ 5935 w 7959"/>
                <a:gd name="T109" fmla="*/ 4248 h 6729"/>
                <a:gd name="T110" fmla="*/ 6888 w 7959"/>
                <a:gd name="T111" fmla="*/ 4691 h 6729"/>
                <a:gd name="T112" fmla="*/ 7763 w 7959"/>
                <a:gd name="T113" fmla="*/ 4984 h 6729"/>
                <a:gd name="T114" fmla="*/ 7959 w 7959"/>
                <a:gd name="T115" fmla="*/ 5246 h 6729"/>
                <a:gd name="T116" fmla="*/ 7779 w 7959"/>
                <a:gd name="T117" fmla="*/ 5551 h 6729"/>
                <a:gd name="T118" fmla="*/ 7416 w 7959"/>
                <a:gd name="T119" fmla="*/ 5940 h 6729"/>
                <a:gd name="T120" fmla="*/ 7042 w 7959"/>
                <a:gd name="T121" fmla="*/ 6501 h 6729"/>
                <a:gd name="T122" fmla="*/ 6606 w 7959"/>
                <a:gd name="T123" fmla="*/ 6718 h 6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9" h="6729">
                  <a:moveTo>
                    <a:pt x="6474" y="6729"/>
                  </a:moveTo>
                  <a:lnTo>
                    <a:pt x="6435" y="6729"/>
                  </a:lnTo>
                  <a:lnTo>
                    <a:pt x="6396" y="6725"/>
                  </a:lnTo>
                  <a:lnTo>
                    <a:pt x="6356" y="6722"/>
                  </a:lnTo>
                  <a:lnTo>
                    <a:pt x="6317" y="6716"/>
                  </a:lnTo>
                  <a:lnTo>
                    <a:pt x="6277" y="6708"/>
                  </a:lnTo>
                  <a:lnTo>
                    <a:pt x="6236" y="6699"/>
                  </a:lnTo>
                  <a:lnTo>
                    <a:pt x="6196" y="6688"/>
                  </a:lnTo>
                  <a:lnTo>
                    <a:pt x="6154" y="6675"/>
                  </a:lnTo>
                  <a:lnTo>
                    <a:pt x="6121" y="6663"/>
                  </a:lnTo>
                  <a:lnTo>
                    <a:pt x="6088" y="6651"/>
                  </a:lnTo>
                  <a:lnTo>
                    <a:pt x="6056" y="6638"/>
                  </a:lnTo>
                  <a:lnTo>
                    <a:pt x="6024" y="6624"/>
                  </a:lnTo>
                  <a:lnTo>
                    <a:pt x="5993" y="6610"/>
                  </a:lnTo>
                  <a:lnTo>
                    <a:pt x="5962" y="6595"/>
                  </a:lnTo>
                  <a:lnTo>
                    <a:pt x="5931" y="6579"/>
                  </a:lnTo>
                  <a:lnTo>
                    <a:pt x="5901" y="6563"/>
                  </a:lnTo>
                  <a:lnTo>
                    <a:pt x="5872" y="6545"/>
                  </a:lnTo>
                  <a:lnTo>
                    <a:pt x="5843" y="6528"/>
                  </a:lnTo>
                  <a:lnTo>
                    <a:pt x="5815" y="6510"/>
                  </a:lnTo>
                  <a:lnTo>
                    <a:pt x="5787" y="6491"/>
                  </a:lnTo>
                  <a:lnTo>
                    <a:pt x="5760" y="6473"/>
                  </a:lnTo>
                  <a:lnTo>
                    <a:pt x="5732" y="6454"/>
                  </a:lnTo>
                  <a:lnTo>
                    <a:pt x="5706" y="6433"/>
                  </a:lnTo>
                  <a:lnTo>
                    <a:pt x="5679" y="6413"/>
                  </a:lnTo>
                  <a:lnTo>
                    <a:pt x="5628" y="6371"/>
                  </a:lnTo>
                  <a:lnTo>
                    <a:pt x="5578" y="6327"/>
                  </a:lnTo>
                  <a:lnTo>
                    <a:pt x="5530" y="6284"/>
                  </a:lnTo>
                  <a:lnTo>
                    <a:pt x="5482" y="6238"/>
                  </a:lnTo>
                  <a:lnTo>
                    <a:pt x="5436" y="6192"/>
                  </a:lnTo>
                  <a:lnTo>
                    <a:pt x="5391" y="6145"/>
                  </a:lnTo>
                  <a:lnTo>
                    <a:pt x="5348" y="6098"/>
                  </a:lnTo>
                  <a:lnTo>
                    <a:pt x="5304" y="6050"/>
                  </a:lnTo>
                  <a:lnTo>
                    <a:pt x="5286" y="6030"/>
                  </a:lnTo>
                  <a:lnTo>
                    <a:pt x="5265" y="6011"/>
                  </a:lnTo>
                  <a:lnTo>
                    <a:pt x="5245" y="5991"/>
                  </a:lnTo>
                  <a:lnTo>
                    <a:pt x="5224" y="5973"/>
                  </a:lnTo>
                  <a:lnTo>
                    <a:pt x="5180" y="5937"/>
                  </a:lnTo>
                  <a:lnTo>
                    <a:pt x="5136" y="5903"/>
                  </a:lnTo>
                  <a:lnTo>
                    <a:pt x="5112" y="5884"/>
                  </a:lnTo>
                  <a:lnTo>
                    <a:pt x="5083" y="5863"/>
                  </a:lnTo>
                  <a:lnTo>
                    <a:pt x="5054" y="5845"/>
                  </a:lnTo>
                  <a:lnTo>
                    <a:pt x="5024" y="5827"/>
                  </a:lnTo>
                  <a:lnTo>
                    <a:pt x="4993" y="5812"/>
                  </a:lnTo>
                  <a:lnTo>
                    <a:pt x="4962" y="5800"/>
                  </a:lnTo>
                  <a:lnTo>
                    <a:pt x="4930" y="5788"/>
                  </a:lnTo>
                  <a:lnTo>
                    <a:pt x="4898" y="5778"/>
                  </a:lnTo>
                  <a:lnTo>
                    <a:pt x="4865" y="5770"/>
                  </a:lnTo>
                  <a:lnTo>
                    <a:pt x="4831" y="5762"/>
                  </a:lnTo>
                  <a:lnTo>
                    <a:pt x="4796" y="5756"/>
                  </a:lnTo>
                  <a:lnTo>
                    <a:pt x="4761" y="5750"/>
                  </a:lnTo>
                  <a:lnTo>
                    <a:pt x="4725" y="5746"/>
                  </a:lnTo>
                  <a:lnTo>
                    <a:pt x="4652" y="5739"/>
                  </a:lnTo>
                  <a:lnTo>
                    <a:pt x="4576" y="5734"/>
                  </a:lnTo>
                  <a:lnTo>
                    <a:pt x="4517" y="5730"/>
                  </a:lnTo>
                  <a:lnTo>
                    <a:pt x="4459" y="5725"/>
                  </a:lnTo>
                  <a:lnTo>
                    <a:pt x="4400" y="5718"/>
                  </a:lnTo>
                  <a:lnTo>
                    <a:pt x="4343" y="5711"/>
                  </a:lnTo>
                  <a:lnTo>
                    <a:pt x="4286" y="5703"/>
                  </a:lnTo>
                  <a:lnTo>
                    <a:pt x="4228" y="5694"/>
                  </a:lnTo>
                  <a:lnTo>
                    <a:pt x="4171" y="5685"/>
                  </a:lnTo>
                  <a:lnTo>
                    <a:pt x="4115" y="5674"/>
                  </a:lnTo>
                  <a:lnTo>
                    <a:pt x="4059" y="5662"/>
                  </a:lnTo>
                  <a:lnTo>
                    <a:pt x="4001" y="5648"/>
                  </a:lnTo>
                  <a:lnTo>
                    <a:pt x="3946" y="5635"/>
                  </a:lnTo>
                  <a:lnTo>
                    <a:pt x="3890" y="5620"/>
                  </a:lnTo>
                  <a:lnTo>
                    <a:pt x="3834" y="5604"/>
                  </a:lnTo>
                  <a:lnTo>
                    <a:pt x="3779" y="5586"/>
                  </a:lnTo>
                  <a:lnTo>
                    <a:pt x="3722" y="5569"/>
                  </a:lnTo>
                  <a:lnTo>
                    <a:pt x="3667" y="5550"/>
                  </a:lnTo>
                  <a:lnTo>
                    <a:pt x="3618" y="5531"/>
                  </a:lnTo>
                  <a:lnTo>
                    <a:pt x="3570" y="5512"/>
                  </a:lnTo>
                  <a:lnTo>
                    <a:pt x="3523" y="5491"/>
                  </a:lnTo>
                  <a:lnTo>
                    <a:pt x="3477" y="5469"/>
                  </a:lnTo>
                  <a:lnTo>
                    <a:pt x="3432" y="5445"/>
                  </a:lnTo>
                  <a:lnTo>
                    <a:pt x="3389" y="5420"/>
                  </a:lnTo>
                  <a:lnTo>
                    <a:pt x="3346" y="5395"/>
                  </a:lnTo>
                  <a:lnTo>
                    <a:pt x="3305" y="5366"/>
                  </a:lnTo>
                  <a:lnTo>
                    <a:pt x="3265" y="5338"/>
                  </a:lnTo>
                  <a:lnTo>
                    <a:pt x="3226" y="5308"/>
                  </a:lnTo>
                  <a:lnTo>
                    <a:pt x="3188" y="5276"/>
                  </a:lnTo>
                  <a:lnTo>
                    <a:pt x="3151" y="5242"/>
                  </a:lnTo>
                  <a:lnTo>
                    <a:pt x="3116" y="5208"/>
                  </a:lnTo>
                  <a:lnTo>
                    <a:pt x="3080" y="5171"/>
                  </a:lnTo>
                  <a:lnTo>
                    <a:pt x="3047" y="5133"/>
                  </a:lnTo>
                  <a:lnTo>
                    <a:pt x="3013" y="5094"/>
                  </a:lnTo>
                  <a:lnTo>
                    <a:pt x="2960" y="5030"/>
                  </a:lnTo>
                  <a:lnTo>
                    <a:pt x="2903" y="4965"/>
                  </a:lnTo>
                  <a:lnTo>
                    <a:pt x="2872" y="4932"/>
                  </a:lnTo>
                  <a:lnTo>
                    <a:pt x="2841" y="4899"/>
                  </a:lnTo>
                  <a:lnTo>
                    <a:pt x="2810" y="4867"/>
                  </a:lnTo>
                  <a:lnTo>
                    <a:pt x="2777" y="4836"/>
                  </a:lnTo>
                  <a:lnTo>
                    <a:pt x="2743" y="4805"/>
                  </a:lnTo>
                  <a:lnTo>
                    <a:pt x="2708" y="4776"/>
                  </a:lnTo>
                  <a:lnTo>
                    <a:pt x="2672" y="4747"/>
                  </a:lnTo>
                  <a:lnTo>
                    <a:pt x="2634" y="4718"/>
                  </a:lnTo>
                  <a:lnTo>
                    <a:pt x="2595" y="4692"/>
                  </a:lnTo>
                  <a:lnTo>
                    <a:pt x="2556" y="4667"/>
                  </a:lnTo>
                  <a:lnTo>
                    <a:pt x="2514" y="4643"/>
                  </a:lnTo>
                  <a:lnTo>
                    <a:pt x="2472" y="4620"/>
                  </a:lnTo>
                  <a:lnTo>
                    <a:pt x="2425" y="4597"/>
                  </a:lnTo>
                  <a:lnTo>
                    <a:pt x="2378" y="4573"/>
                  </a:lnTo>
                  <a:lnTo>
                    <a:pt x="2332" y="4550"/>
                  </a:lnTo>
                  <a:lnTo>
                    <a:pt x="2285" y="4524"/>
                  </a:lnTo>
                  <a:lnTo>
                    <a:pt x="2239" y="4500"/>
                  </a:lnTo>
                  <a:lnTo>
                    <a:pt x="2193" y="4476"/>
                  </a:lnTo>
                  <a:lnTo>
                    <a:pt x="2149" y="4452"/>
                  </a:lnTo>
                  <a:lnTo>
                    <a:pt x="2103" y="4428"/>
                  </a:lnTo>
                  <a:lnTo>
                    <a:pt x="2073" y="4412"/>
                  </a:lnTo>
                  <a:lnTo>
                    <a:pt x="2028" y="4388"/>
                  </a:lnTo>
                  <a:lnTo>
                    <a:pt x="1982" y="4360"/>
                  </a:lnTo>
                  <a:lnTo>
                    <a:pt x="1960" y="4347"/>
                  </a:lnTo>
                  <a:lnTo>
                    <a:pt x="1937" y="4332"/>
                  </a:lnTo>
                  <a:lnTo>
                    <a:pt x="1915" y="4317"/>
                  </a:lnTo>
                  <a:lnTo>
                    <a:pt x="1893" y="4301"/>
                  </a:lnTo>
                  <a:lnTo>
                    <a:pt x="1871" y="4284"/>
                  </a:lnTo>
                  <a:lnTo>
                    <a:pt x="1849" y="4265"/>
                  </a:lnTo>
                  <a:lnTo>
                    <a:pt x="1829" y="4246"/>
                  </a:lnTo>
                  <a:lnTo>
                    <a:pt x="1809" y="4226"/>
                  </a:lnTo>
                  <a:lnTo>
                    <a:pt x="1790" y="4204"/>
                  </a:lnTo>
                  <a:lnTo>
                    <a:pt x="1771" y="4181"/>
                  </a:lnTo>
                  <a:lnTo>
                    <a:pt x="1753" y="4158"/>
                  </a:lnTo>
                  <a:lnTo>
                    <a:pt x="1737" y="4133"/>
                  </a:lnTo>
                  <a:lnTo>
                    <a:pt x="1721" y="4108"/>
                  </a:lnTo>
                  <a:lnTo>
                    <a:pt x="1706" y="4084"/>
                  </a:lnTo>
                  <a:lnTo>
                    <a:pt x="1690" y="4059"/>
                  </a:lnTo>
                  <a:lnTo>
                    <a:pt x="1674" y="4033"/>
                  </a:lnTo>
                  <a:lnTo>
                    <a:pt x="1653" y="4000"/>
                  </a:lnTo>
                  <a:lnTo>
                    <a:pt x="1631" y="3967"/>
                  </a:lnTo>
                  <a:lnTo>
                    <a:pt x="1611" y="3934"/>
                  </a:lnTo>
                  <a:lnTo>
                    <a:pt x="1590" y="3900"/>
                  </a:lnTo>
                  <a:lnTo>
                    <a:pt x="1569" y="3866"/>
                  </a:lnTo>
                  <a:lnTo>
                    <a:pt x="1549" y="3832"/>
                  </a:lnTo>
                  <a:lnTo>
                    <a:pt x="1529" y="3797"/>
                  </a:lnTo>
                  <a:lnTo>
                    <a:pt x="1510" y="3762"/>
                  </a:lnTo>
                  <a:lnTo>
                    <a:pt x="1481" y="3707"/>
                  </a:lnTo>
                  <a:lnTo>
                    <a:pt x="1452" y="3653"/>
                  </a:lnTo>
                  <a:lnTo>
                    <a:pt x="1425" y="3600"/>
                  </a:lnTo>
                  <a:lnTo>
                    <a:pt x="1399" y="3547"/>
                  </a:lnTo>
                  <a:lnTo>
                    <a:pt x="1374" y="3496"/>
                  </a:lnTo>
                  <a:lnTo>
                    <a:pt x="1351" y="3445"/>
                  </a:lnTo>
                  <a:lnTo>
                    <a:pt x="1328" y="3396"/>
                  </a:lnTo>
                  <a:lnTo>
                    <a:pt x="1308" y="3346"/>
                  </a:lnTo>
                  <a:lnTo>
                    <a:pt x="1287" y="3297"/>
                  </a:lnTo>
                  <a:lnTo>
                    <a:pt x="1268" y="3249"/>
                  </a:lnTo>
                  <a:lnTo>
                    <a:pt x="1249" y="3202"/>
                  </a:lnTo>
                  <a:lnTo>
                    <a:pt x="1232" y="3155"/>
                  </a:lnTo>
                  <a:lnTo>
                    <a:pt x="1216" y="3108"/>
                  </a:lnTo>
                  <a:lnTo>
                    <a:pt x="1201" y="3062"/>
                  </a:lnTo>
                  <a:lnTo>
                    <a:pt x="1186" y="3016"/>
                  </a:lnTo>
                  <a:lnTo>
                    <a:pt x="1172" y="2970"/>
                  </a:lnTo>
                  <a:lnTo>
                    <a:pt x="1154" y="2906"/>
                  </a:lnTo>
                  <a:lnTo>
                    <a:pt x="1133" y="2841"/>
                  </a:lnTo>
                  <a:lnTo>
                    <a:pt x="1112" y="2775"/>
                  </a:lnTo>
                  <a:lnTo>
                    <a:pt x="1089" y="2708"/>
                  </a:lnTo>
                  <a:lnTo>
                    <a:pt x="1065" y="2640"/>
                  </a:lnTo>
                  <a:lnTo>
                    <a:pt x="1039" y="2570"/>
                  </a:lnTo>
                  <a:lnTo>
                    <a:pt x="1013" y="2499"/>
                  </a:lnTo>
                  <a:lnTo>
                    <a:pt x="984" y="2427"/>
                  </a:lnTo>
                  <a:lnTo>
                    <a:pt x="976" y="2408"/>
                  </a:lnTo>
                  <a:lnTo>
                    <a:pt x="969" y="2393"/>
                  </a:lnTo>
                  <a:lnTo>
                    <a:pt x="964" y="2382"/>
                  </a:lnTo>
                  <a:lnTo>
                    <a:pt x="959" y="2374"/>
                  </a:lnTo>
                  <a:lnTo>
                    <a:pt x="954" y="2367"/>
                  </a:lnTo>
                  <a:lnTo>
                    <a:pt x="950" y="2364"/>
                  </a:lnTo>
                  <a:lnTo>
                    <a:pt x="948" y="2361"/>
                  </a:lnTo>
                  <a:lnTo>
                    <a:pt x="945" y="2359"/>
                  </a:lnTo>
                  <a:lnTo>
                    <a:pt x="942" y="2359"/>
                  </a:lnTo>
                  <a:lnTo>
                    <a:pt x="938" y="2359"/>
                  </a:lnTo>
                  <a:lnTo>
                    <a:pt x="933" y="2360"/>
                  </a:lnTo>
                  <a:lnTo>
                    <a:pt x="926" y="2362"/>
                  </a:lnTo>
                  <a:lnTo>
                    <a:pt x="917" y="2366"/>
                  </a:lnTo>
                  <a:lnTo>
                    <a:pt x="905" y="2372"/>
                  </a:lnTo>
                  <a:lnTo>
                    <a:pt x="892" y="2380"/>
                  </a:lnTo>
                  <a:lnTo>
                    <a:pt x="875" y="2390"/>
                  </a:lnTo>
                  <a:lnTo>
                    <a:pt x="835" y="2416"/>
                  </a:lnTo>
                  <a:lnTo>
                    <a:pt x="795" y="2444"/>
                  </a:lnTo>
                  <a:lnTo>
                    <a:pt x="754" y="2472"/>
                  </a:lnTo>
                  <a:lnTo>
                    <a:pt x="712" y="2502"/>
                  </a:lnTo>
                  <a:lnTo>
                    <a:pt x="670" y="2534"/>
                  </a:lnTo>
                  <a:lnTo>
                    <a:pt x="626" y="2569"/>
                  </a:lnTo>
                  <a:lnTo>
                    <a:pt x="583" y="2603"/>
                  </a:lnTo>
                  <a:lnTo>
                    <a:pt x="539" y="2641"/>
                  </a:lnTo>
                  <a:lnTo>
                    <a:pt x="502" y="2671"/>
                  </a:lnTo>
                  <a:lnTo>
                    <a:pt x="466" y="2702"/>
                  </a:lnTo>
                  <a:lnTo>
                    <a:pt x="430" y="2734"/>
                  </a:lnTo>
                  <a:lnTo>
                    <a:pt x="393" y="2765"/>
                  </a:lnTo>
                  <a:lnTo>
                    <a:pt x="358" y="2796"/>
                  </a:lnTo>
                  <a:lnTo>
                    <a:pt x="322" y="2828"/>
                  </a:lnTo>
                  <a:lnTo>
                    <a:pt x="287" y="2859"/>
                  </a:lnTo>
                  <a:lnTo>
                    <a:pt x="251" y="2890"/>
                  </a:lnTo>
                  <a:lnTo>
                    <a:pt x="220" y="2917"/>
                  </a:lnTo>
                  <a:lnTo>
                    <a:pt x="189" y="2945"/>
                  </a:lnTo>
                  <a:lnTo>
                    <a:pt x="158" y="2973"/>
                  </a:lnTo>
                  <a:lnTo>
                    <a:pt x="127" y="3000"/>
                  </a:lnTo>
                  <a:lnTo>
                    <a:pt x="95" y="3028"/>
                  </a:lnTo>
                  <a:lnTo>
                    <a:pt x="64" y="3055"/>
                  </a:lnTo>
                  <a:lnTo>
                    <a:pt x="32" y="3083"/>
                  </a:lnTo>
                  <a:lnTo>
                    <a:pt x="0" y="3109"/>
                  </a:lnTo>
                  <a:lnTo>
                    <a:pt x="0" y="3006"/>
                  </a:lnTo>
                  <a:lnTo>
                    <a:pt x="25" y="2984"/>
                  </a:lnTo>
                  <a:lnTo>
                    <a:pt x="50" y="2962"/>
                  </a:lnTo>
                  <a:lnTo>
                    <a:pt x="76" y="2940"/>
                  </a:lnTo>
                  <a:lnTo>
                    <a:pt x="101" y="2919"/>
                  </a:lnTo>
                  <a:lnTo>
                    <a:pt x="125" y="2896"/>
                  </a:lnTo>
                  <a:lnTo>
                    <a:pt x="150" y="2874"/>
                  </a:lnTo>
                  <a:lnTo>
                    <a:pt x="176" y="2852"/>
                  </a:lnTo>
                  <a:lnTo>
                    <a:pt x="200" y="2830"/>
                  </a:lnTo>
                  <a:lnTo>
                    <a:pt x="235" y="2799"/>
                  </a:lnTo>
                  <a:lnTo>
                    <a:pt x="271" y="2768"/>
                  </a:lnTo>
                  <a:lnTo>
                    <a:pt x="306" y="2737"/>
                  </a:lnTo>
                  <a:lnTo>
                    <a:pt x="343" y="2705"/>
                  </a:lnTo>
                  <a:lnTo>
                    <a:pt x="379" y="2674"/>
                  </a:lnTo>
                  <a:lnTo>
                    <a:pt x="415" y="2642"/>
                  </a:lnTo>
                  <a:lnTo>
                    <a:pt x="452" y="2611"/>
                  </a:lnTo>
                  <a:lnTo>
                    <a:pt x="488" y="2580"/>
                  </a:lnTo>
                  <a:lnTo>
                    <a:pt x="533" y="2542"/>
                  </a:lnTo>
                  <a:lnTo>
                    <a:pt x="578" y="2507"/>
                  </a:lnTo>
                  <a:lnTo>
                    <a:pt x="622" y="2472"/>
                  </a:lnTo>
                  <a:lnTo>
                    <a:pt x="665" y="2439"/>
                  </a:lnTo>
                  <a:lnTo>
                    <a:pt x="708" y="2408"/>
                  </a:lnTo>
                  <a:lnTo>
                    <a:pt x="750" y="2378"/>
                  </a:lnTo>
                  <a:lnTo>
                    <a:pt x="792" y="2350"/>
                  </a:lnTo>
                  <a:lnTo>
                    <a:pt x="833" y="2323"/>
                  </a:lnTo>
                  <a:lnTo>
                    <a:pt x="852" y="2312"/>
                  </a:lnTo>
                  <a:lnTo>
                    <a:pt x="871" y="2302"/>
                  </a:lnTo>
                  <a:lnTo>
                    <a:pt x="888" y="2292"/>
                  </a:lnTo>
                  <a:lnTo>
                    <a:pt x="905" y="2287"/>
                  </a:lnTo>
                  <a:lnTo>
                    <a:pt x="921" y="2282"/>
                  </a:lnTo>
                  <a:lnTo>
                    <a:pt x="937" y="2280"/>
                  </a:lnTo>
                  <a:lnTo>
                    <a:pt x="945" y="2280"/>
                  </a:lnTo>
                  <a:lnTo>
                    <a:pt x="953" y="2281"/>
                  </a:lnTo>
                  <a:lnTo>
                    <a:pt x="961" y="2282"/>
                  </a:lnTo>
                  <a:lnTo>
                    <a:pt x="969" y="2284"/>
                  </a:lnTo>
                  <a:lnTo>
                    <a:pt x="976" y="2288"/>
                  </a:lnTo>
                  <a:lnTo>
                    <a:pt x="984" y="2291"/>
                  </a:lnTo>
                  <a:lnTo>
                    <a:pt x="991" y="2295"/>
                  </a:lnTo>
                  <a:lnTo>
                    <a:pt x="997" y="2299"/>
                  </a:lnTo>
                  <a:lnTo>
                    <a:pt x="1004" y="2305"/>
                  </a:lnTo>
                  <a:lnTo>
                    <a:pt x="1009" y="2311"/>
                  </a:lnTo>
                  <a:lnTo>
                    <a:pt x="1015" y="2318"/>
                  </a:lnTo>
                  <a:lnTo>
                    <a:pt x="1020" y="2325"/>
                  </a:lnTo>
                  <a:lnTo>
                    <a:pt x="1030" y="2339"/>
                  </a:lnTo>
                  <a:lnTo>
                    <a:pt x="1039" y="2357"/>
                  </a:lnTo>
                  <a:lnTo>
                    <a:pt x="1048" y="2376"/>
                  </a:lnTo>
                  <a:lnTo>
                    <a:pt x="1058" y="2397"/>
                  </a:lnTo>
                  <a:lnTo>
                    <a:pt x="1086" y="2470"/>
                  </a:lnTo>
                  <a:lnTo>
                    <a:pt x="1114" y="2542"/>
                  </a:lnTo>
                  <a:lnTo>
                    <a:pt x="1139" y="2614"/>
                  </a:lnTo>
                  <a:lnTo>
                    <a:pt x="1163" y="2682"/>
                  </a:lnTo>
                  <a:lnTo>
                    <a:pt x="1187" y="2750"/>
                  </a:lnTo>
                  <a:lnTo>
                    <a:pt x="1208" y="2818"/>
                  </a:lnTo>
                  <a:lnTo>
                    <a:pt x="1229" y="2883"/>
                  </a:lnTo>
                  <a:lnTo>
                    <a:pt x="1248" y="2948"/>
                  </a:lnTo>
                  <a:lnTo>
                    <a:pt x="1262" y="2993"/>
                  </a:lnTo>
                  <a:lnTo>
                    <a:pt x="1276" y="3038"/>
                  </a:lnTo>
                  <a:lnTo>
                    <a:pt x="1291" y="3084"/>
                  </a:lnTo>
                  <a:lnTo>
                    <a:pt x="1307" y="3130"/>
                  </a:lnTo>
                  <a:lnTo>
                    <a:pt x="1324" y="3176"/>
                  </a:lnTo>
                  <a:lnTo>
                    <a:pt x="1341" y="3221"/>
                  </a:lnTo>
                  <a:lnTo>
                    <a:pt x="1360" y="3268"/>
                  </a:lnTo>
                  <a:lnTo>
                    <a:pt x="1380" y="3317"/>
                  </a:lnTo>
                  <a:lnTo>
                    <a:pt x="1402" y="3365"/>
                  </a:lnTo>
                  <a:lnTo>
                    <a:pt x="1424" y="3413"/>
                  </a:lnTo>
                  <a:lnTo>
                    <a:pt x="1447" y="3463"/>
                  </a:lnTo>
                  <a:lnTo>
                    <a:pt x="1471" y="3514"/>
                  </a:lnTo>
                  <a:lnTo>
                    <a:pt x="1496" y="3564"/>
                  </a:lnTo>
                  <a:lnTo>
                    <a:pt x="1522" y="3617"/>
                  </a:lnTo>
                  <a:lnTo>
                    <a:pt x="1550" y="3670"/>
                  </a:lnTo>
                  <a:lnTo>
                    <a:pt x="1580" y="3725"/>
                  </a:lnTo>
                  <a:lnTo>
                    <a:pt x="1598" y="3758"/>
                  </a:lnTo>
                  <a:lnTo>
                    <a:pt x="1617" y="3793"/>
                  </a:lnTo>
                  <a:lnTo>
                    <a:pt x="1637" y="3826"/>
                  </a:lnTo>
                  <a:lnTo>
                    <a:pt x="1658" y="3859"/>
                  </a:lnTo>
                  <a:lnTo>
                    <a:pt x="1678" y="3892"/>
                  </a:lnTo>
                  <a:lnTo>
                    <a:pt x="1699" y="3926"/>
                  </a:lnTo>
                  <a:lnTo>
                    <a:pt x="1720" y="3959"/>
                  </a:lnTo>
                  <a:lnTo>
                    <a:pt x="1740" y="3991"/>
                  </a:lnTo>
                  <a:lnTo>
                    <a:pt x="1756" y="4016"/>
                  </a:lnTo>
                  <a:lnTo>
                    <a:pt x="1772" y="4042"/>
                  </a:lnTo>
                  <a:lnTo>
                    <a:pt x="1788" y="4067"/>
                  </a:lnTo>
                  <a:lnTo>
                    <a:pt x="1803" y="4092"/>
                  </a:lnTo>
                  <a:lnTo>
                    <a:pt x="1818" y="4114"/>
                  </a:lnTo>
                  <a:lnTo>
                    <a:pt x="1833" y="4134"/>
                  </a:lnTo>
                  <a:lnTo>
                    <a:pt x="1850" y="4154"/>
                  </a:lnTo>
                  <a:lnTo>
                    <a:pt x="1868" y="4173"/>
                  </a:lnTo>
                  <a:lnTo>
                    <a:pt x="1885" y="4191"/>
                  </a:lnTo>
                  <a:lnTo>
                    <a:pt x="1903" y="4208"/>
                  </a:lnTo>
                  <a:lnTo>
                    <a:pt x="1923" y="4224"/>
                  </a:lnTo>
                  <a:lnTo>
                    <a:pt x="1942" y="4239"/>
                  </a:lnTo>
                  <a:lnTo>
                    <a:pt x="1963" y="4254"/>
                  </a:lnTo>
                  <a:lnTo>
                    <a:pt x="1983" y="4267"/>
                  </a:lnTo>
                  <a:lnTo>
                    <a:pt x="2004" y="4281"/>
                  </a:lnTo>
                  <a:lnTo>
                    <a:pt x="2025" y="4294"/>
                  </a:lnTo>
                  <a:lnTo>
                    <a:pt x="2067" y="4319"/>
                  </a:lnTo>
                  <a:lnTo>
                    <a:pt x="2111" y="4342"/>
                  </a:lnTo>
                  <a:lnTo>
                    <a:pt x="2141" y="4358"/>
                  </a:lnTo>
                  <a:lnTo>
                    <a:pt x="2185" y="4382"/>
                  </a:lnTo>
                  <a:lnTo>
                    <a:pt x="2230" y="4406"/>
                  </a:lnTo>
                  <a:lnTo>
                    <a:pt x="2276" y="4430"/>
                  </a:lnTo>
                  <a:lnTo>
                    <a:pt x="2322" y="4454"/>
                  </a:lnTo>
                  <a:lnTo>
                    <a:pt x="2368" y="4478"/>
                  </a:lnTo>
                  <a:lnTo>
                    <a:pt x="2415" y="4503"/>
                  </a:lnTo>
                  <a:lnTo>
                    <a:pt x="2461" y="4527"/>
                  </a:lnTo>
                  <a:lnTo>
                    <a:pt x="2506" y="4550"/>
                  </a:lnTo>
                  <a:lnTo>
                    <a:pt x="2551" y="4574"/>
                  </a:lnTo>
                  <a:lnTo>
                    <a:pt x="2595" y="4599"/>
                  </a:lnTo>
                  <a:lnTo>
                    <a:pt x="2637" y="4625"/>
                  </a:lnTo>
                  <a:lnTo>
                    <a:pt x="2679" y="4653"/>
                  </a:lnTo>
                  <a:lnTo>
                    <a:pt x="2718" y="4683"/>
                  </a:lnTo>
                  <a:lnTo>
                    <a:pt x="2755" y="4712"/>
                  </a:lnTo>
                  <a:lnTo>
                    <a:pt x="2792" y="4745"/>
                  </a:lnTo>
                  <a:lnTo>
                    <a:pt x="2828" y="4777"/>
                  </a:lnTo>
                  <a:lnTo>
                    <a:pt x="2862" y="4809"/>
                  </a:lnTo>
                  <a:lnTo>
                    <a:pt x="2896" y="4842"/>
                  </a:lnTo>
                  <a:lnTo>
                    <a:pt x="2929" y="4875"/>
                  </a:lnTo>
                  <a:lnTo>
                    <a:pt x="2960" y="4910"/>
                  </a:lnTo>
                  <a:lnTo>
                    <a:pt x="2989" y="4944"/>
                  </a:lnTo>
                  <a:lnTo>
                    <a:pt x="3019" y="4977"/>
                  </a:lnTo>
                  <a:lnTo>
                    <a:pt x="3048" y="5012"/>
                  </a:lnTo>
                  <a:lnTo>
                    <a:pt x="3074" y="5045"/>
                  </a:lnTo>
                  <a:lnTo>
                    <a:pt x="3106" y="5082"/>
                  </a:lnTo>
                  <a:lnTo>
                    <a:pt x="3139" y="5117"/>
                  </a:lnTo>
                  <a:lnTo>
                    <a:pt x="3171" y="5152"/>
                  </a:lnTo>
                  <a:lnTo>
                    <a:pt x="3205" y="5184"/>
                  </a:lnTo>
                  <a:lnTo>
                    <a:pt x="3239" y="5216"/>
                  </a:lnTo>
                  <a:lnTo>
                    <a:pt x="3276" y="5246"/>
                  </a:lnTo>
                  <a:lnTo>
                    <a:pt x="3313" y="5274"/>
                  </a:lnTo>
                  <a:lnTo>
                    <a:pt x="3351" y="5302"/>
                  </a:lnTo>
                  <a:lnTo>
                    <a:pt x="3390" y="5328"/>
                  </a:lnTo>
                  <a:lnTo>
                    <a:pt x="3430" y="5354"/>
                  </a:lnTo>
                  <a:lnTo>
                    <a:pt x="3471" y="5377"/>
                  </a:lnTo>
                  <a:lnTo>
                    <a:pt x="3512" y="5399"/>
                  </a:lnTo>
                  <a:lnTo>
                    <a:pt x="3556" y="5420"/>
                  </a:lnTo>
                  <a:lnTo>
                    <a:pt x="3601" y="5440"/>
                  </a:lnTo>
                  <a:lnTo>
                    <a:pt x="3647" y="5458"/>
                  </a:lnTo>
                  <a:lnTo>
                    <a:pt x="3693" y="5475"/>
                  </a:lnTo>
                  <a:lnTo>
                    <a:pt x="3748" y="5494"/>
                  </a:lnTo>
                  <a:lnTo>
                    <a:pt x="3802" y="5512"/>
                  </a:lnTo>
                  <a:lnTo>
                    <a:pt x="3857" y="5528"/>
                  </a:lnTo>
                  <a:lnTo>
                    <a:pt x="3911" y="5544"/>
                  </a:lnTo>
                  <a:lnTo>
                    <a:pt x="3966" y="5559"/>
                  </a:lnTo>
                  <a:lnTo>
                    <a:pt x="4020" y="5573"/>
                  </a:lnTo>
                  <a:lnTo>
                    <a:pt x="4075" y="5585"/>
                  </a:lnTo>
                  <a:lnTo>
                    <a:pt x="4130" y="5597"/>
                  </a:lnTo>
                  <a:lnTo>
                    <a:pt x="4186" y="5607"/>
                  </a:lnTo>
                  <a:lnTo>
                    <a:pt x="4241" y="5617"/>
                  </a:lnTo>
                  <a:lnTo>
                    <a:pt x="4297" y="5625"/>
                  </a:lnTo>
                  <a:lnTo>
                    <a:pt x="4353" y="5633"/>
                  </a:lnTo>
                  <a:lnTo>
                    <a:pt x="4410" y="5640"/>
                  </a:lnTo>
                  <a:lnTo>
                    <a:pt x="4466" y="5646"/>
                  </a:lnTo>
                  <a:lnTo>
                    <a:pt x="4523" y="5652"/>
                  </a:lnTo>
                  <a:lnTo>
                    <a:pt x="4580" y="5655"/>
                  </a:lnTo>
                  <a:lnTo>
                    <a:pt x="4662" y="5661"/>
                  </a:lnTo>
                  <a:lnTo>
                    <a:pt x="4740" y="5669"/>
                  </a:lnTo>
                  <a:lnTo>
                    <a:pt x="4778" y="5674"/>
                  </a:lnTo>
                  <a:lnTo>
                    <a:pt x="4816" y="5679"/>
                  </a:lnTo>
                  <a:lnTo>
                    <a:pt x="4853" y="5686"/>
                  </a:lnTo>
                  <a:lnTo>
                    <a:pt x="4889" y="5694"/>
                  </a:lnTo>
                  <a:lnTo>
                    <a:pt x="4926" y="5705"/>
                  </a:lnTo>
                  <a:lnTo>
                    <a:pt x="4961" y="5715"/>
                  </a:lnTo>
                  <a:lnTo>
                    <a:pt x="4996" y="5728"/>
                  </a:lnTo>
                  <a:lnTo>
                    <a:pt x="5030" y="5742"/>
                  </a:lnTo>
                  <a:lnTo>
                    <a:pt x="5063" y="5758"/>
                  </a:lnTo>
                  <a:lnTo>
                    <a:pt x="5097" y="5778"/>
                  </a:lnTo>
                  <a:lnTo>
                    <a:pt x="5113" y="5788"/>
                  </a:lnTo>
                  <a:lnTo>
                    <a:pt x="5129" y="5799"/>
                  </a:lnTo>
                  <a:lnTo>
                    <a:pt x="5145" y="5810"/>
                  </a:lnTo>
                  <a:lnTo>
                    <a:pt x="5160" y="5822"/>
                  </a:lnTo>
                  <a:lnTo>
                    <a:pt x="5184" y="5840"/>
                  </a:lnTo>
                  <a:lnTo>
                    <a:pt x="5207" y="5858"/>
                  </a:lnTo>
                  <a:lnTo>
                    <a:pt x="5231" y="5877"/>
                  </a:lnTo>
                  <a:lnTo>
                    <a:pt x="5254" y="5895"/>
                  </a:lnTo>
                  <a:lnTo>
                    <a:pt x="5277" y="5914"/>
                  </a:lnTo>
                  <a:lnTo>
                    <a:pt x="5300" y="5934"/>
                  </a:lnTo>
                  <a:lnTo>
                    <a:pt x="5322" y="5955"/>
                  </a:lnTo>
                  <a:lnTo>
                    <a:pt x="5342" y="5975"/>
                  </a:lnTo>
                  <a:lnTo>
                    <a:pt x="5363" y="5997"/>
                  </a:lnTo>
                  <a:lnTo>
                    <a:pt x="5405" y="6043"/>
                  </a:lnTo>
                  <a:lnTo>
                    <a:pt x="5448" y="6089"/>
                  </a:lnTo>
                  <a:lnTo>
                    <a:pt x="5491" y="6135"/>
                  </a:lnTo>
                  <a:lnTo>
                    <a:pt x="5535" y="6179"/>
                  </a:lnTo>
                  <a:lnTo>
                    <a:pt x="5581" y="6223"/>
                  </a:lnTo>
                  <a:lnTo>
                    <a:pt x="5628" y="6267"/>
                  </a:lnTo>
                  <a:lnTo>
                    <a:pt x="5676" y="6308"/>
                  </a:lnTo>
                  <a:lnTo>
                    <a:pt x="5725" y="6348"/>
                  </a:lnTo>
                  <a:lnTo>
                    <a:pt x="5751" y="6368"/>
                  </a:lnTo>
                  <a:lnTo>
                    <a:pt x="5776" y="6387"/>
                  </a:lnTo>
                  <a:lnTo>
                    <a:pt x="5802" y="6407"/>
                  </a:lnTo>
                  <a:lnTo>
                    <a:pt x="5829" y="6425"/>
                  </a:lnTo>
                  <a:lnTo>
                    <a:pt x="5855" y="6442"/>
                  </a:lnTo>
                  <a:lnTo>
                    <a:pt x="5882" y="6459"/>
                  </a:lnTo>
                  <a:lnTo>
                    <a:pt x="5910" y="6476"/>
                  </a:lnTo>
                  <a:lnTo>
                    <a:pt x="5938" y="6493"/>
                  </a:lnTo>
                  <a:lnTo>
                    <a:pt x="5966" y="6509"/>
                  </a:lnTo>
                  <a:lnTo>
                    <a:pt x="5995" y="6524"/>
                  </a:lnTo>
                  <a:lnTo>
                    <a:pt x="6025" y="6538"/>
                  </a:lnTo>
                  <a:lnTo>
                    <a:pt x="6055" y="6552"/>
                  </a:lnTo>
                  <a:lnTo>
                    <a:pt x="6084" y="6565"/>
                  </a:lnTo>
                  <a:lnTo>
                    <a:pt x="6115" y="6577"/>
                  </a:lnTo>
                  <a:lnTo>
                    <a:pt x="6147" y="6589"/>
                  </a:lnTo>
                  <a:lnTo>
                    <a:pt x="6180" y="6600"/>
                  </a:lnTo>
                  <a:lnTo>
                    <a:pt x="6215" y="6612"/>
                  </a:lnTo>
                  <a:lnTo>
                    <a:pt x="6251" y="6621"/>
                  </a:lnTo>
                  <a:lnTo>
                    <a:pt x="6285" y="6629"/>
                  </a:lnTo>
                  <a:lnTo>
                    <a:pt x="6321" y="6636"/>
                  </a:lnTo>
                  <a:lnTo>
                    <a:pt x="6355" y="6642"/>
                  </a:lnTo>
                  <a:lnTo>
                    <a:pt x="6389" y="6645"/>
                  </a:lnTo>
                  <a:lnTo>
                    <a:pt x="6424" y="6649"/>
                  </a:lnTo>
                  <a:lnTo>
                    <a:pt x="6457" y="6650"/>
                  </a:lnTo>
                  <a:lnTo>
                    <a:pt x="6490" y="6650"/>
                  </a:lnTo>
                  <a:lnTo>
                    <a:pt x="6524" y="6649"/>
                  </a:lnTo>
                  <a:lnTo>
                    <a:pt x="6556" y="6645"/>
                  </a:lnTo>
                  <a:lnTo>
                    <a:pt x="6589" y="6641"/>
                  </a:lnTo>
                  <a:lnTo>
                    <a:pt x="6620" y="6636"/>
                  </a:lnTo>
                  <a:lnTo>
                    <a:pt x="6652" y="6629"/>
                  </a:lnTo>
                  <a:lnTo>
                    <a:pt x="6683" y="6621"/>
                  </a:lnTo>
                  <a:lnTo>
                    <a:pt x="6713" y="6611"/>
                  </a:lnTo>
                  <a:lnTo>
                    <a:pt x="6743" y="6600"/>
                  </a:lnTo>
                  <a:lnTo>
                    <a:pt x="6773" y="6588"/>
                  </a:lnTo>
                  <a:lnTo>
                    <a:pt x="6801" y="6575"/>
                  </a:lnTo>
                  <a:lnTo>
                    <a:pt x="6830" y="6560"/>
                  </a:lnTo>
                  <a:lnTo>
                    <a:pt x="6858" y="6544"/>
                  </a:lnTo>
                  <a:lnTo>
                    <a:pt x="6884" y="6527"/>
                  </a:lnTo>
                  <a:lnTo>
                    <a:pt x="6911" y="6507"/>
                  </a:lnTo>
                  <a:lnTo>
                    <a:pt x="6937" y="6488"/>
                  </a:lnTo>
                  <a:lnTo>
                    <a:pt x="6962" y="6467"/>
                  </a:lnTo>
                  <a:lnTo>
                    <a:pt x="6986" y="6444"/>
                  </a:lnTo>
                  <a:lnTo>
                    <a:pt x="7010" y="6421"/>
                  </a:lnTo>
                  <a:lnTo>
                    <a:pt x="7033" y="6396"/>
                  </a:lnTo>
                  <a:lnTo>
                    <a:pt x="7055" y="6370"/>
                  </a:lnTo>
                  <a:lnTo>
                    <a:pt x="7077" y="6343"/>
                  </a:lnTo>
                  <a:lnTo>
                    <a:pt x="7097" y="6315"/>
                  </a:lnTo>
                  <a:lnTo>
                    <a:pt x="7117" y="6285"/>
                  </a:lnTo>
                  <a:lnTo>
                    <a:pt x="7137" y="6252"/>
                  </a:lnTo>
                  <a:lnTo>
                    <a:pt x="7158" y="6217"/>
                  </a:lnTo>
                  <a:lnTo>
                    <a:pt x="7180" y="6184"/>
                  </a:lnTo>
                  <a:lnTo>
                    <a:pt x="7199" y="6151"/>
                  </a:lnTo>
                  <a:lnTo>
                    <a:pt x="7220" y="6116"/>
                  </a:lnTo>
                  <a:lnTo>
                    <a:pt x="7241" y="6082"/>
                  </a:lnTo>
                  <a:lnTo>
                    <a:pt x="7260" y="6049"/>
                  </a:lnTo>
                  <a:lnTo>
                    <a:pt x="7280" y="6015"/>
                  </a:lnTo>
                  <a:lnTo>
                    <a:pt x="7303" y="5976"/>
                  </a:lnTo>
                  <a:lnTo>
                    <a:pt x="7326" y="5937"/>
                  </a:lnTo>
                  <a:lnTo>
                    <a:pt x="7350" y="5898"/>
                  </a:lnTo>
                  <a:lnTo>
                    <a:pt x="7373" y="5861"/>
                  </a:lnTo>
                  <a:lnTo>
                    <a:pt x="7389" y="5834"/>
                  </a:lnTo>
                  <a:lnTo>
                    <a:pt x="7405" y="5809"/>
                  </a:lnTo>
                  <a:lnTo>
                    <a:pt x="7423" y="5784"/>
                  </a:lnTo>
                  <a:lnTo>
                    <a:pt x="7440" y="5760"/>
                  </a:lnTo>
                  <a:lnTo>
                    <a:pt x="7459" y="5737"/>
                  </a:lnTo>
                  <a:lnTo>
                    <a:pt x="7477" y="5714"/>
                  </a:lnTo>
                  <a:lnTo>
                    <a:pt x="7496" y="5691"/>
                  </a:lnTo>
                  <a:lnTo>
                    <a:pt x="7517" y="5669"/>
                  </a:lnTo>
                  <a:lnTo>
                    <a:pt x="7538" y="5647"/>
                  </a:lnTo>
                  <a:lnTo>
                    <a:pt x="7558" y="5627"/>
                  </a:lnTo>
                  <a:lnTo>
                    <a:pt x="7580" y="5607"/>
                  </a:lnTo>
                  <a:lnTo>
                    <a:pt x="7602" y="5588"/>
                  </a:lnTo>
                  <a:lnTo>
                    <a:pt x="7624" y="5569"/>
                  </a:lnTo>
                  <a:lnTo>
                    <a:pt x="7647" y="5551"/>
                  </a:lnTo>
                  <a:lnTo>
                    <a:pt x="7671" y="5533"/>
                  </a:lnTo>
                  <a:lnTo>
                    <a:pt x="7695" y="5516"/>
                  </a:lnTo>
                  <a:lnTo>
                    <a:pt x="7712" y="5504"/>
                  </a:lnTo>
                  <a:lnTo>
                    <a:pt x="7729" y="5490"/>
                  </a:lnTo>
                  <a:lnTo>
                    <a:pt x="7747" y="5475"/>
                  </a:lnTo>
                  <a:lnTo>
                    <a:pt x="7763" y="5460"/>
                  </a:lnTo>
                  <a:lnTo>
                    <a:pt x="7792" y="5430"/>
                  </a:lnTo>
                  <a:lnTo>
                    <a:pt x="7820" y="5399"/>
                  </a:lnTo>
                  <a:lnTo>
                    <a:pt x="7836" y="5381"/>
                  </a:lnTo>
                  <a:lnTo>
                    <a:pt x="7850" y="5362"/>
                  </a:lnTo>
                  <a:lnTo>
                    <a:pt x="7860" y="5342"/>
                  </a:lnTo>
                  <a:lnTo>
                    <a:pt x="7869" y="5323"/>
                  </a:lnTo>
                  <a:lnTo>
                    <a:pt x="7872" y="5312"/>
                  </a:lnTo>
                  <a:lnTo>
                    <a:pt x="7875" y="5302"/>
                  </a:lnTo>
                  <a:lnTo>
                    <a:pt x="7877" y="5292"/>
                  </a:lnTo>
                  <a:lnTo>
                    <a:pt x="7878" y="5281"/>
                  </a:lnTo>
                  <a:lnTo>
                    <a:pt x="7880" y="5271"/>
                  </a:lnTo>
                  <a:lnTo>
                    <a:pt x="7880" y="5261"/>
                  </a:lnTo>
                  <a:lnTo>
                    <a:pt x="7880" y="5250"/>
                  </a:lnTo>
                  <a:lnTo>
                    <a:pt x="7880" y="5240"/>
                  </a:lnTo>
                  <a:lnTo>
                    <a:pt x="7877" y="5230"/>
                  </a:lnTo>
                  <a:lnTo>
                    <a:pt x="7875" y="5219"/>
                  </a:lnTo>
                  <a:lnTo>
                    <a:pt x="7873" y="5209"/>
                  </a:lnTo>
                  <a:lnTo>
                    <a:pt x="7869" y="5199"/>
                  </a:lnTo>
                  <a:lnTo>
                    <a:pt x="7865" y="5188"/>
                  </a:lnTo>
                  <a:lnTo>
                    <a:pt x="7860" y="5178"/>
                  </a:lnTo>
                  <a:lnTo>
                    <a:pt x="7854" y="5169"/>
                  </a:lnTo>
                  <a:lnTo>
                    <a:pt x="7849" y="5159"/>
                  </a:lnTo>
                  <a:lnTo>
                    <a:pt x="7843" y="5149"/>
                  </a:lnTo>
                  <a:lnTo>
                    <a:pt x="7835" y="5140"/>
                  </a:lnTo>
                  <a:lnTo>
                    <a:pt x="7828" y="5131"/>
                  </a:lnTo>
                  <a:lnTo>
                    <a:pt x="7819" y="5122"/>
                  </a:lnTo>
                  <a:lnTo>
                    <a:pt x="7802" y="5106"/>
                  </a:lnTo>
                  <a:lnTo>
                    <a:pt x="7781" y="5090"/>
                  </a:lnTo>
                  <a:lnTo>
                    <a:pt x="7751" y="5070"/>
                  </a:lnTo>
                  <a:lnTo>
                    <a:pt x="7721" y="5052"/>
                  </a:lnTo>
                  <a:lnTo>
                    <a:pt x="7691" y="5035"/>
                  </a:lnTo>
                  <a:lnTo>
                    <a:pt x="7661" y="5019"/>
                  </a:lnTo>
                  <a:lnTo>
                    <a:pt x="7628" y="5004"/>
                  </a:lnTo>
                  <a:lnTo>
                    <a:pt x="7596" y="4990"/>
                  </a:lnTo>
                  <a:lnTo>
                    <a:pt x="7564" y="4977"/>
                  </a:lnTo>
                  <a:lnTo>
                    <a:pt x="7532" y="4965"/>
                  </a:lnTo>
                  <a:lnTo>
                    <a:pt x="7499" y="4953"/>
                  </a:lnTo>
                  <a:lnTo>
                    <a:pt x="7465" y="4943"/>
                  </a:lnTo>
                  <a:lnTo>
                    <a:pt x="7432" y="4933"/>
                  </a:lnTo>
                  <a:lnTo>
                    <a:pt x="7399" y="4924"/>
                  </a:lnTo>
                  <a:lnTo>
                    <a:pt x="7332" y="4904"/>
                  </a:lnTo>
                  <a:lnTo>
                    <a:pt x="7265" y="4887"/>
                  </a:lnTo>
                  <a:lnTo>
                    <a:pt x="7244" y="4881"/>
                  </a:lnTo>
                  <a:lnTo>
                    <a:pt x="7180" y="4864"/>
                  </a:lnTo>
                  <a:lnTo>
                    <a:pt x="7117" y="4846"/>
                  </a:lnTo>
                  <a:lnTo>
                    <a:pt x="7054" y="4827"/>
                  </a:lnTo>
                  <a:lnTo>
                    <a:pt x="6991" y="4808"/>
                  </a:lnTo>
                  <a:lnTo>
                    <a:pt x="6927" y="4787"/>
                  </a:lnTo>
                  <a:lnTo>
                    <a:pt x="6864" y="4765"/>
                  </a:lnTo>
                  <a:lnTo>
                    <a:pt x="6801" y="4743"/>
                  </a:lnTo>
                  <a:lnTo>
                    <a:pt x="6738" y="4722"/>
                  </a:lnTo>
                  <a:lnTo>
                    <a:pt x="6674" y="4698"/>
                  </a:lnTo>
                  <a:lnTo>
                    <a:pt x="6611" y="4675"/>
                  </a:lnTo>
                  <a:lnTo>
                    <a:pt x="6547" y="4649"/>
                  </a:lnTo>
                  <a:lnTo>
                    <a:pt x="6482" y="4624"/>
                  </a:lnTo>
                  <a:lnTo>
                    <a:pt x="6417" y="4599"/>
                  </a:lnTo>
                  <a:lnTo>
                    <a:pt x="6352" y="4573"/>
                  </a:lnTo>
                  <a:lnTo>
                    <a:pt x="6285" y="4546"/>
                  </a:lnTo>
                  <a:lnTo>
                    <a:pt x="6219" y="4520"/>
                  </a:lnTo>
                  <a:lnTo>
                    <a:pt x="6172" y="4499"/>
                  </a:lnTo>
                  <a:lnTo>
                    <a:pt x="6127" y="4478"/>
                  </a:lnTo>
                  <a:lnTo>
                    <a:pt x="6084" y="4457"/>
                  </a:lnTo>
                  <a:lnTo>
                    <a:pt x="6044" y="4434"/>
                  </a:lnTo>
                  <a:lnTo>
                    <a:pt x="6006" y="4410"/>
                  </a:lnTo>
                  <a:lnTo>
                    <a:pt x="5971" y="4384"/>
                  </a:lnTo>
                  <a:lnTo>
                    <a:pt x="5936" y="4358"/>
                  </a:lnTo>
                  <a:lnTo>
                    <a:pt x="5905" y="4329"/>
                  </a:lnTo>
                  <a:lnTo>
                    <a:pt x="5890" y="4316"/>
                  </a:lnTo>
                  <a:lnTo>
                    <a:pt x="5876" y="4301"/>
                  </a:lnTo>
                  <a:lnTo>
                    <a:pt x="5862" y="4286"/>
                  </a:lnTo>
                  <a:lnTo>
                    <a:pt x="5848" y="4271"/>
                  </a:lnTo>
                  <a:lnTo>
                    <a:pt x="5835" y="4255"/>
                  </a:lnTo>
                  <a:lnTo>
                    <a:pt x="5823" y="4239"/>
                  </a:lnTo>
                  <a:lnTo>
                    <a:pt x="5811" y="4223"/>
                  </a:lnTo>
                  <a:lnTo>
                    <a:pt x="5800" y="4206"/>
                  </a:lnTo>
                  <a:lnTo>
                    <a:pt x="5788" y="4189"/>
                  </a:lnTo>
                  <a:lnTo>
                    <a:pt x="5778" y="4171"/>
                  </a:lnTo>
                  <a:lnTo>
                    <a:pt x="5768" y="4154"/>
                  </a:lnTo>
                  <a:lnTo>
                    <a:pt x="5759" y="4136"/>
                  </a:lnTo>
                  <a:lnTo>
                    <a:pt x="5741" y="4099"/>
                  </a:lnTo>
                  <a:lnTo>
                    <a:pt x="5725" y="4060"/>
                  </a:lnTo>
                  <a:lnTo>
                    <a:pt x="5708" y="4014"/>
                  </a:lnTo>
                  <a:lnTo>
                    <a:pt x="5691" y="3968"/>
                  </a:lnTo>
                  <a:lnTo>
                    <a:pt x="5676" y="3921"/>
                  </a:lnTo>
                  <a:lnTo>
                    <a:pt x="5661" y="3876"/>
                  </a:lnTo>
                  <a:lnTo>
                    <a:pt x="5647" y="3830"/>
                  </a:lnTo>
                  <a:lnTo>
                    <a:pt x="5634" y="3786"/>
                  </a:lnTo>
                  <a:lnTo>
                    <a:pt x="5621" y="3741"/>
                  </a:lnTo>
                  <a:lnTo>
                    <a:pt x="5609" y="3696"/>
                  </a:lnTo>
                  <a:lnTo>
                    <a:pt x="5593" y="3632"/>
                  </a:lnTo>
                  <a:lnTo>
                    <a:pt x="5575" y="3568"/>
                  </a:lnTo>
                  <a:lnTo>
                    <a:pt x="5556" y="3504"/>
                  </a:lnTo>
                  <a:lnTo>
                    <a:pt x="5535" y="3438"/>
                  </a:lnTo>
                  <a:lnTo>
                    <a:pt x="5513" y="3373"/>
                  </a:lnTo>
                  <a:lnTo>
                    <a:pt x="5490" y="3307"/>
                  </a:lnTo>
                  <a:lnTo>
                    <a:pt x="5465" y="3242"/>
                  </a:lnTo>
                  <a:lnTo>
                    <a:pt x="5439" y="3176"/>
                  </a:lnTo>
                  <a:lnTo>
                    <a:pt x="5410" y="3109"/>
                  </a:lnTo>
                  <a:lnTo>
                    <a:pt x="5381" y="3041"/>
                  </a:lnTo>
                  <a:lnTo>
                    <a:pt x="5349" y="2974"/>
                  </a:lnTo>
                  <a:lnTo>
                    <a:pt x="5317" y="2904"/>
                  </a:lnTo>
                  <a:lnTo>
                    <a:pt x="5283" y="2834"/>
                  </a:lnTo>
                  <a:lnTo>
                    <a:pt x="5246" y="2764"/>
                  </a:lnTo>
                  <a:lnTo>
                    <a:pt x="5208" y="2692"/>
                  </a:lnTo>
                  <a:lnTo>
                    <a:pt x="5169" y="2618"/>
                  </a:lnTo>
                  <a:lnTo>
                    <a:pt x="5067" y="2435"/>
                  </a:lnTo>
                  <a:lnTo>
                    <a:pt x="5013" y="2337"/>
                  </a:lnTo>
                  <a:lnTo>
                    <a:pt x="4959" y="2240"/>
                  </a:lnTo>
                  <a:lnTo>
                    <a:pt x="4905" y="2141"/>
                  </a:lnTo>
                  <a:lnTo>
                    <a:pt x="4851" y="2042"/>
                  </a:lnTo>
                  <a:lnTo>
                    <a:pt x="4797" y="1943"/>
                  </a:lnTo>
                  <a:lnTo>
                    <a:pt x="4745" y="1843"/>
                  </a:lnTo>
                  <a:lnTo>
                    <a:pt x="4692" y="1743"/>
                  </a:lnTo>
                  <a:lnTo>
                    <a:pt x="4640" y="1643"/>
                  </a:lnTo>
                  <a:lnTo>
                    <a:pt x="4629" y="1619"/>
                  </a:lnTo>
                  <a:lnTo>
                    <a:pt x="4617" y="1595"/>
                  </a:lnTo>
                  <a:lnTo>
                    <a:pt x="4608" y="1572"/>
                  </a:lnTo>
                  <a:lnTo>
                    <a:pt x="4599" y="1548"/>
                  </a:lnTo>
                  <a:lnTo>
                    <a:pt x="4591" y="1525"/>
                  </a:lnTo>
                  <a:lnTo>
                    <a:pt x="4584" y="1502"/>
                  </a:lnTo>
                  <a:lnTo>
                    <a:pt x="4577" y="1479"/>
                  </a:lnTo>
                  <a:lnTo>
                    <a:pt x="4572" y="1456"/>
                  </a:lnTo>
                  <a:lnTo>
                    <a:pt x="4568" y="1433"/>
                  </a:lnTo>
                  <a:lnTo>
                    <a:pt x="4564" y="1412"/>
                  </a:lnTo>
                  <a:lnTo>
                    <a:pt x="4562" y="1389"/>
                  </a:lnTo>
                  <a:lnTo>
                    <a:pt x="4561" y="1367"/>
                  </a:lnTo>
                  <a:lnTo>
                    <a:pt x="4561" y="1345"/>
                  </a:lnTo>
                  <a:lnTo>
                    <a:pt x="4561" y="1323"/>
                  </a:lnTo>
                  <a:lnTo>
                    <a:pt x="4562" y="1301"/>
                  </a:lnTo>
                  <a:lnTo>
                    <a:pt x="4564" y="1281"/>
                  </a:lnTo>
                  <a:lnTo>
                    <a:pt x="4568" y="1259"/>
                  </a:lnTo>
                  <a:lnTo>
                    <a:pt x="4572" y="1238"/>
                  </a:lnTo>
                  <a:lnTo>
                    <a:pt x="4577" y="1218"/>
                  </a:lnTo>
                  <a:lnTo>
                    <a:pt x="4584" y="1197"/>
                  </a:lnTo>
                  <a:lnTo>
                    <a:pt x="4591" y="1176"/>
                  </a:lnTo>
                  <a:lnTo>
                    <a:pt x="4599" y="1157"/>
                  </a:lnTo>
                  <a:lnTo>
                    <a:pt x="4607" y="1136"/>
                  </a:lnTo>
                  <a:lnTo>
                    <a:pt x="4617" y="1117"/>
                  </a:lnTo>
                  <a:lnTo>
                    <a:pt x="4628" y="1097"/>
                  </a:lnTo>
                  <a:lnTo>
                    <a:pt x="4639" y="1078"/>
                  </a:lnTo>
                  <a:lnTo>
                    <a:pt x="4652" y="1058"/>
                  </a:lnTo>
                  <a:lnTo>
                    <a:pt x="4665" y="1039"/>
                  </a:lnTo>
                  <a:lnTo>
                    <a:pt x="4680" y="1020"/>
                  </a:lnTo>
                  <a:lnTo>
                    <a:pt x="4695" y="1001"/>
                  </a:lnTo>
                  <a:lnTo>
                    <a:pt x="4712" y="983"/>
                  </a:lnTo>
                  <a:lnTo>
                    <a:pt x="4730" y="964"/>
                  </a:lnTo>
                  <a:lnTo>
                    <a:pt x="4750" y="942"/>
                  </a:lnTo>
                  <a:lnTo>
                    <a:pt x="4770" y="918"/>
                  </a:lnTo>
                  <a:lnTo>
                    <a:pt x="4789" y="893"/>
                  </a:lnTo>
                  <a:lnTo>
                    <a:pt x="4808" y="867"/>
                  </a:lnTo>
                  <a:lnTo>
                    <a:pt x="4831" y="837"/>
                  </a:lnTo>
                  <a:lnTo>
                    <a:pt x="4850" y="808"/>
                  </a:lnTo>
                  <a:lnTo>
                    <a:pt x="4867" y="781"/>
                  </a:lnTo>
                  <a:lnTo>
                    <a:pt x="4882" y="754"/>
                  </a:lnTo>
                  <a:lnTo>
                    <a:pt x="4894" y="729"/>
                  </a:lnTo>
                  <a:lnTo>
                    <a:pt x="4898" y="715"/>
                  </a:lnTo>
                  <a:lnTo>
                    <a:pt x="4902" y="703"/>
                  </a:lnTo>
                  <a:lnTo>
                    <a:pt x="4905" y="691"/>
                  </a:lnTo>
                  <a:lnTo>
                    <a:pt x="4907" y="679"/>
                  </a:lnTo>
                  <a:lnTo>
                    <a:pt x="4909" y="666"/>
                  </a:lnTo>
                  <a:lnTo>
                    <a:pt x="4910" y="655"/>
                  </a:lnTo>
                  <a:lnTo>
                    <a:pt x="4911" y="642"/>
                  </a:lnTo>
                  <a:lnTo>
                    <a:pt x="4910" y="630"/>
                  </a:lnTo>
                  <a:lnTo>
                    <a:pt x="4909" y="619"/>
                  </a:lnTo>
                  <a:lnTo>
                    <a:pt x="4907" y="608"/>
                  </a:lnTo>
                  <a:lnTo>
                    <a:pt x="4905" y="596"/>
                  </a:lnTo>
                  <a:lnTo>
                    <a:pt x="4902" y="585"/>
                  </a:lnTo>
                  <a:lnTo>
                    <a:pt x="4897" y="574"/>
                  </a:lnTo>
                  <a:lnTo>
                    <a:pt x="4892" y="563"/>
                  </a:lnTo>
                  <a:lnTo>
                    <a:pt x="4888" y="551"/>
                  </a:lnTo>
                  <a:lnTo>
                    <a:pt x="4881" y="541"/>
                  </a:lnTo>
                  <a:lnTo>
                    <a:pt x="4874" y="531"/>
                  </a:lnTo>
                  <a:lnTo>
                    <a:pt x="4867" y="520"/>
                  </a:lnTo>
                  <a:lnTo>
                    <a:pt x="4859" y="509"/>
                  </a:lnTo>
                  <a:lnTo>
                    <a:pt x="4850" y="499"/>
                  </a:lnTo>
                  <a:lnTo>
                    <a:pt x="4829" y="478"/>
                  </a:lnTo>
                  <a:lnTo>
                    <a:pt x="4806" y="458"/>
                  </a:lnTo>
                  <a:lnTo>
                    <a:pt x="4749" y="411"/>
                  </a:lnTo>
                  <a:lnTo>
                    <a:pt x="4691" y="367"/>
                  </a:lnTo>
                  <a:lnTo>
                    <a:pt x="4633" y="323"/>
                  </a:lnTo>
                  <a:lnTo>
                    <a:pt x="4575" y="282"/>
                  </a:lnTo>
                  <a:lnTo>
                    <a:pt x="4516" y="242"/>
                  </a:lnTo>
                  <a:lnTo>
                    <a:pt x="4457" y="203"/>
                  </a:lnTo>
                  <a:lnTo>
                    <a:pt x="4398" y="166"/>
                  </a:lnTo>
                  <a:lnTo>
                    <a:pt x="4340" y="132"/>
                  </a:lnTo>
                  <a:lnTo>
                    <a:pt x="4312" y="117"/>
                  </a:lnTo>
                  <a:lnTo>
                    <a:pt x="4288" y="104"/>
                  </a:lnTo>
                  <a:lnTo>
                    <a:pt x="4266" y="94"/>
                  </a:lnTo>
                  <a:lnTo>
                    <a:pt x="4246" y="87"/>
                  </a:lnTo>
                  <a:lnTo>
                    <a:pt x="4227" y="81"/>
                  </a:lnTo>
                  <a:lnTo>
                    <a:pt x="4211" y="79"/>
                  </a:lnTo>
                  <a:lnTo>
                    <a:pt x="4204" y="79"/>
                  </a:lnTo>
                  <a:lnTo>
                    <a:pt x="4197" y="79"/>
                  </a:lnTo>
                  <a:lnTo>
                    <a:pt x="4190" y="79"/>
                  </a:lnTo>
                  <a:lnTo>
                    <a:pt x="4184" y="81"/>
                  </a:lnTo>
                  <a:lnTo>
                    <a:pt x="4177" y="83"/>
                  </a:lnTo>
                  <a:lnTo>
                    <a:pt x="4170" y="86"/>
                  </a:lnTo>
                  <a:lnTo>
                    <a:pt x="4163" y="90"/>
                  </a:lnTo>
                  <a:lnTo>
                    <a:pt x="4156" y="95"/>
                  </a:lnTo>
                  <a:lnTo>
                    <a:pt x="4142" y="107"/>
                  </a:lnTo>
                  <a:lnTo>
                    <a:pt x="4129" y="124"/>
                  </a:lnTo>
                  <a:lnTo>
                    <a:pt x="4114" y="143"/>
                  </a:lnTo>
                  <a:lnTo>
                    <a:pt x="4099" y="165"/>
                  </a:lnTo>
                  <a:lnTo>
                    <a:pt x="4083" y="191"/>
                  </a:lnTo>
                  <a:lnTo>
                    <a:pt x="4067" y="219"/>
                  </a:lnTo>
                  <a:lnTo>
                    <a:pt x="4052" y="246"/>
                  </a:lnTo>
                  <a:lnTo>
                    <a:pt x="4039" y="274"/>
                  </a:lnTo>
                  <a:lnTo>
                    <a:pt x="4028" y="302"/>
                  </a:lnTo>
                  <a:lnTo>
                    <a:pt x="4017" y="332"/>
                  </a:lnTo>
                  <a:lnTo>
                    <a:pt x="4008" y="361"/>
                  </a:lnTo>
                  <a:lnTo>
                    <a:pt x="3999" y="391"/>
                  </a:lnTo>
                  <a:lnTo>
                    <a:pt x="3991" y="418"/>
                  </a:lnTo>
                  <a:lnTo>
                    <a:pt x="3984" y="445"/>
                  </a:lnTo>
                  <a:lnTo>
                    <a:pt x="3971" y="489"/>
                  </a:lnTo>
                  <a:lnTo>
                    <a:pt x="3956" y="532"/>
                  </a:lnTo>
                  <a:lnTo>
                    <a:pt x="3940" y="573"/>
                  </a:lnTo>
                  <a:lnTo>
                    <a:pt x="3923" y="614"/>
                  </a:lnTo>
                  <a:lnTo>
                    <a:pt x="3904" y="655"/>
                  </a:lnTo>
                  <a:lnTo>
                    <a:pt x="3882" y="694"/>
                  </a:lnTo>
                  <a:lnTo>
                    <a:pt x="3859" y="731"/>
                  </a:lnTo>
                  <a:lnTo>
                    <a:pt x="3834" y="769"/>
                  </a:lnTo>
                  <a:lnTo>
                    <a:pt x="3807" y="806"/>
                  </a:lnTo>
                  <a:lnTo>
                    <a:pt x="3779" y="842"/>
                  </a:lnTo>
                  <a:lnTo>
                    <a:pt x="3748" y="877"/>
                  </a:lnTo>
                  <a:lnTo>
                    <a:pt x="3716" y="911"/>
                  </a:lnTo>
                  <a:lnTo>
                    <a:pt x="3681" y="946"/>
                  </a:lnTo>
                  <a:lnTo>
                    <a:pt x="3644" y="979"/>
                  </a:lnTo>
                  <a:lnTo>
                    <a:pt x="3605" y="1012"/>
                  </a:lnTo>
                  <a:lnTo>
                    <a:pt x="3565" y="1046"/>
                  </a:lnTo>
                  <a:lnTo>
                    <a:pt x="3491" y="1104"/>
                  </a:lnTo>
                  <a:lnTo>
                    <a:pt x="3417" y="1164"/>
                  </a:lnTo>
                  <a:lnTo>
                    <a:pt x="3344" y="1226"/>
                  </a:lnTo>
                  <a:lnTo>
                    <a:pt x="3273" y="1288"/>
                  </a:lnTo>
                  <a:lnTo>
                    <a:pt x="3200" y="1350"/>
                  </a:lnTo>
                  <a:lnTo>
                    <a:pt x="3131" y="1413"/>
                  </a:lnTo>
                  <a:lnTo>
                    <a:pt x="3059" y="1476"/>
                  </a:lnTo>
                  <a:lnTo>
                    <a:pt x="2991" y="1538"/>
                  </a:lnTo>
                  <a:lnTo>
                    <a:pt x="2923" y="1600"/>
                  </a:lnTo>
                  <a:lnTo>
                    <a:pt x="2883" y="1634"/>
                  </a:lnTo>
                  <a:lnTo>
                    <a:pt x="2843" y="1666"/>
                  </a:lnTo>
                  <a:lnTo>
                    <a:pt x="2801" y="1697"/>
                  </a:lnTo>
                  <a:lnTo>
                    <a:pt x="2759" y="1726"/>
                  </a:lnTo>
                  <a:lnTo>
                    <a:pt x="2715" y="1753"/>
                  </a:lnTo>
                  <a:lnTo>
                    <a:pt x="2672" y="1779"/>
                  </a:lnTo>
                  <a:lnTo>
                    <a:pt x="2627" y="1802"/>
                  </a:lnTo>
                  <a:lnTo>
                    <a:pt x="2581" y="1823"/>
                  </a:lnTo>
                  <a:lnTo>
                    <a:pt x="2535" y="1843"/>
                  </a:lnTo>
                  <a:lnTo>
                    <a:pt x="2488" y="1861"/>
                  </a:lnTo>
                  <a:lnTo>
                    <a:pt x="2439" y="1877"/>
                  </a:lnTo>
                  <a:lnTo>
                    <a:pt x="2389" y="1892"/>
                  </a:lnTo>
                  <a:lnTo>
                    <a:pt x="2339" y="1905"/>
                  </a:lnTo>
                  <a:lnTo>
                    <a:pt x="2287" y="1915"/>
                  </a:lnTo>
                  <a:lnTo>
                    <a:pt x="2236" y="1924"/>
                  </a:lnTo>
                  <a:lnTo>
                    <a:pt x="2182" y="1932"/>
                  </a:lnTo>
                  <a:lnTo>
                    <a:pt x="2139" y="1937"/>
                  </a:lnTo>
                  <a:lnTo>
                    <a:pt x="2097" y="1941"/>
                  </a:lnTo>
                  <a:lnTo>
                    <a:pt x="2056" y="1946"/>
                  </a:lnTo>
                  <a:lnTo>
                    <a:pt x="2013" y="1951"/>
                  </a:lnTo>
                  <a:lnTo>
                    <a:pt x="1960" y="1956"/>
                  </a:lnTo>
                  <a:lnTo>
                    <a:pt x="1907" y="1963"/>
                  </a:lnTo>
                  <a:lnTo>
                    <a:pt x="1854" y="1969"/>
                  </a:lnTo>
                  <a:lnTo>
                    <a:pt x="1800" y="1976"/>
                  </a:lnTo>
                  <a:lnTo>
                    <a:pt x="1747" y="1983"/>
                  </a:lnTo>
                  <a:lnTo>
                    <a:pt x="1693" y="1991"/>
                  </a:lnTo>
                  <a:lnTo>
                    <a:pt x="1640" y="1999"/>
                  </a:lnTo>
                  <a:lnTo>
                    <a:pt x="1586" y="2008"/>
                  </a:lnTo>
                  <a:lnTo>
                    <a:pt x="1534" y="2018"/>
                  </a:lnTo>
                  <a:lnTo>
                    <a:pt x="1481" y="2030"/>
                  </a:lnTo>
                  <a:lnTo>
                    <a:pt x="1428" y="2041"/>
                  </a:lnTo>
                  <a:lnTo>
                    <a:pt x="1375" y="2055"/>
                  </a:lnTo>
                  <a:lnTo>
                    <a:pt x="1324" y="2070"/>
                  </a:lnTo>
                  <a:lnTo>
                    <a:pt x="1272" y="2087"/>
                  </a:lnTo>
                  <a:lnTo>
                    <a:pt x="1221" y="2104"/>
                  </a:lnTo>
                  <a:lnTo>
                    <a:pt x="1170" y="2125"/>
                  </a:lnTo>
                  <a:lnTo>
                    <a:pt x="1147" y="2133"/>
                  </a:lnTo>
                  <a:lnTo>
                    <a:pt x="1126" y="2139"/>
                  </a:lnTo>
                  <a:lnTo>
                    <a:pt x="1105" y="2142"/>
                  </a:lnTo>
                  <a:lnTo>
                    <a:pt x="1085" y="2144"/>
                  </a:lnTo>
                  <a:lnTo>
                    <a:pt x="1066" y="2144"/>
                  </a:lnTo>
                  <a:lnTo>
                    <a:pt x="1046" y="2142"/>
                  </a:lnTo>
                  <a:lnTo>
                    <a:pt x="1028" y="2138"/>
                  </a:lnTo>
                  <a:lnTo>
                    <a:pt x="1011" y="2131"/>
                  </a:lnTo>
                  <a:lnTo>
                    <a:pt x="993" y="2122"/>
                  </a:lnTo>
                  <a:lnTo>
                    <a:pt x="977" y="2111"/>
                  </a:lnTo>
                  <a:lnTo>
                    <a:pt x="961" y="2097"/>
                  </a:lnTo>
                  <a:lnTo>
                    <a:pt x="946" y="2083"/>
                  </a:lnTo>
                  <a:lnTo>
                    <a:pt x="933" y="2065"/>
                  </a:lnTo>
                  <a:lnTo>
                    <a:pt x="919" y="2047"/>
                  </a:lnTo>
                  <a:lnTo>
                    <a:pt x="906" y="2025"/>
                  </a:lnTo>
                  <a:lnTo>
                    <a:pt x="895" y="2001"/>
                  </a:lnTo>
                  <a:lnTo>
                    <a:pt x="871" y="1952"/>
                  </a:lnTo>
                  <a:lnTo>
                    <a:pt x="849" y="1901"/>
                  </a:lnTo>
                  <a:lnTo>
                    <a:pt x="827" y="1851"/>
                  </a:lnTo>
                  <a:lnTo>
                    <a:pt x="805" y="1800"/>
                  </a:lnTo>
                  <a:lnTo>
                    <a:pt x="785" y="1749"/>
                  </a:lnTo>
                  <a:lnTo>
                    <a:pt x="763" y="1697"/>
                  </a:lnTo>
                  <a:lnTo>
                    <a:pt x="742" y="1646"/>
                  </a:lnTo>
                  <a:lnTo>
                    <a:pt x="723" y="1593"/>
                  </a:lnTo>
                  <a:lnTo>
                    <a:pt x="697" y="1532"/>
                  </a:lnTo>
                  <a:lnTo>
                    <a:pt x="671" y="1472"/>
                  </a:lnTo>
                  <a:lnTo>
                    <a:pt x="645" y="1415"/>
                  </a:lnTo>
                  <a:lnTo>
                    <a:pt x="616" y="1359"/>
                  </a:lnTo>
                  <a:lnTo>
                    <a:pt x="586" y="1305"/>
                  </a:lnTo>
                  <a:lnTo>
                    <a:pt x="555" y="1252"/>
                  </a:lnTo>
                  <a:lnTo>
                    <a:pt x="523" y="1202"/>
                  </a:lnTo>
                  <a:lnTo>
                    <a:pt x="490" y="1151"/>
                  </a:lnTo>
                  <a:lnTo>
                    <a:pt x="455" y="1104"/>
                  </a:lnTo>
                  <a:lnTo>
                    <a:pt x="420" y="1057"/>
                  </a:lnTo>
                  <a:lnTo>
                    <a:pt x="383" y="1012"/>
                  </a:lnTo>
                  <a:lnTo>
                    <a:pt x="345" y="970"/>
                  </a:lnTo>
                  <a:lnTo>
                    <a:pt x="305" y="928"/>
                  </a:lnTo>
                  <a:lnTo>
                    <a:pt x="264" y="887"/>
                  </a:lnTo>
                  <a:lnTo>
                    <a:pt x="223" y="848"/>
                  </a:lnTo>
                  <a:lnTo>
                    <a:pt x="178" y="812"/>
                  </a:lnTo>
                  <a:lnTo>
                    <a:pt x="156" y="792"/>
                  </a:lnTo>
                  <a:lnTo>
                    <a:pt x="133" y="773"/>
                  </a:lnTo>
                  <a:lnTo>
                    <a:pt x="110" y="753"/>
                  </a:lnTo>
                  <a:lnTo>
                    <a:pt x="88" y="733"/>
                  </a:lnTo>
                  <a:lnTo>
                    <a:pt x="67" y="712"/>
                  </a:lnTo>
                  <a:lnTo>
                    <a:pt x="44" y="691"/>
                  </a:lnTo>
                  <a:lnTo>
                    <a:pt x="22" y="671"/>
                  </a:lnTo>
                  <a:lnTo>
                    <a:pt x="0" y="649"/>
                  </a:lnTo>
                  <a:lnTo>
                    <a:pt x="0" y="535"/>
                  </a:lnTo>
                  <a:lnTo>
                    <a:pt x="28" y="565"/>
                  </a:lnTo>
                  <a:lnTo>
                    <a:pt x="56" y="594"/>
                  </a:lnTo>
                  <a:lnTo>
                    <a:pt x="85" y="621"/>
                  </a:lnTo>
                  <a:lnTo>
                    <a:pt x="114" y="649"/>
                  </a:lnTo>
                  <a:lnTo>
                    <a:pt x="141" y="675"/>
                  </a:lnTo>
                  <a:lnTo>
                    <a:pt x="171" y="700"/>
                  </a:lnTo>
                  <a:lnTo>
                    <a:pt x="200" y="726"/>
                  </a:lnTo>
                  <a:lnTo>
                    <a:pt x="228" y="751"/>
                  </a:lnTo>
                  <a:lnTo>
                    <a:pt x="274" y="790"/>
                  </a:lnTo>
                  <a:lnTo>
                    <a:pt x="319" y="830"/>
                  </a:lnTo>
                  <a:lnTo>
                    <a:pt x="361" y="872"/>
                  </a:lnTo>
                  <a:lnTo>
                    <a:pt x="403" y="916"/>
                  </a:lnTo>
                  <a:lnTo>
                    <a:pt x="443" y="961"/>
                  </a:lnTo>
                  <a:lnTo>
                    <a:pt x="481" y="1008"/>
                  </a:lnTo>
                  <a:lnTo>
                    <a:pt x="519" y="1056"/>
                  </a:lnTo>
                  <a:lnTo>
                    <a:pt x="554" y="1105"/>
                  </a:lnTo>
                  <a:lnTo>
                    <a:pt x="588" y="1157"/>
                  </a:lnTo>
                  <a:lnTo>
                    <a:pt x="622" y="1210"/>
                  </a:lnTo>
                  <a:lnTo>
                    <a:pt x="654" y="1265"/>
                  </a:lnTo>
                  <a:lnTo>
                    <a:pt x="685" y="1321"/>
                  </a:lnTo>
                  <a:lnTo>
                    <a:pt x="715" y="1379"/>
                  </a:lnTo>
                  <a:lnTo>
                    <a:pt x="742" y="1439"/>
                  </a:lnTo>
                  <a:lnTo>
                    <a:pt x="770" y="1501"/>
                  </a:lnTo>
                  <a:lnTo>
                    <a:pt x="795" y="1564"/>
                  </a:lnTo>
                  <a:lnTo>
                    <a:pt x="816" y="1616"/>
                  </a:lnTo>
                  <a:lnTo>
                    <a:pt x="836" y="1667"/>
                  </a:lnTo>
                  <a:lnTo>
                    <a:pt x="857" y="1719"/>
                  </a:lnTo>
                  <a:lnTo>
                    <a:pt x="878" y="1769"/>
                  </a:lnTo>
                  <a:lnTo>
                    <a:pt x="899" y="1820"/>
                  </a:lnTo>
                  <a:lnTo>
                    <a:pt x="920" y="1869"/>
                  </a:lnTo>
                  <a:lnTo>
                    <a:pt x="943" y="1918"/>
                  </a:lnTo>
                  <a:lnTo>
                    <a:pt x="966" y="1968"/>
                  </a:lnTo>
                  <a:lnTo>
                    <a:pt x="976" y="1987"/>
                  </a:lnTo>
                  <a:lnTo>
                    <a:pt x="987" y="2005"/>
                  </a:lnTo>
                  <a:lnTo>
                    <a:pt x="997" y="2019"/>
                  </a:lnTo>
                  <a:lnTo>
                    <a:pt x="1007" y="2032"/>
                  </a:lnTo>
                  <a:lnTo>
                    <a:pt x="1019" y="2042"/>
                  </a:lnTo>
                  <a:lnTo>
                    <a:pt x="1029" y="2050"/>
                  </a:lnTo>
                  <a:lnTo>
                    <a:pt x="1040" y="2057"/>
                  </a:lnTo>
                  <a:lnTo>
                    <a:pt x="1051" y="2062"/>
                  </a:lnTo>
                  <a:lnTo>
                    <a:pt x="1062" y="2064"/>
                  </a:lnTo>
                  <a:lnTo>
                    <a:pt x="1074" y="2065"/>
                  </a:lnTo>
                  <a:lnTo>
                    <a:pt x="1084" y="2065"/>
                  </a:lnTo>
                  <a:lnTo>
                    <a:pt x="1096" y="2064"/>
                  </a:lnTo>
                  <a:lnTo>
                    <a:pt x="1107" y="2062"/>
                  </a:lnTo>
                  <a:lnTo>
                    <a:pt x="1118" y="2060"/>
                  </a:lnTo>
                  <a:lnTo>
                    <a:pt x="1129" y="2056"/>
                  </a:lnTo>
                  <a:lnTo>
                    <a:pt x="1140" y="2052"/>
                  </a:lnTo>
                  <a:lnTo>
                    <a:pt x="1193" y="2031"/>
                  </a:lnTo>
                  <a:lnTo>
                    <a:pt x="1246" y="2013"/>
                  </a:lnTo>
                  <a:lnTo>
                    <a:pt x="1299" y="1995"/>
                  </a:lnTo>
                  <a:lnTo>
                    <a:pt x="1352" y="1979"/>
                  </a:lnTo>
                  <a:lnTo>
                    <a:pt x="1406" y="1966"/>
                  </a:lnTo>
                  <a:lnTo>
                    <a:pt x="1460" y="1953"/>
                  </a:lnTo>
                  <a:lnTo>
                    <a:pt x="1515" y="1941"/>
                  </a:lnTo>
                  <a:lnTo>
                    <a:pt x="1569" y="1931"/>
                  </a:lnTo>
                  <a:lnTo>
                    <a:pt x="1624" y="1922"/>
                  </a:lnTo>
                  <a:lnTo>
                    <a:pt x="1678" y="1913"/>
                  </a:lnTo>
                  <a:lnTo>
                    <a:pt x="1733" y="1905"/>
                  </a:lnTo>
                  <a:lnTo>
                    <a:pt x="1787" y="1898"/>
                  </a:lnTo>
                  <a:lnTo>
                    <a:pt x="1842" y="1891"/>
                  </a:lnTo>
                  <a:lnTo>
                    <a:pt x="1896" y="1885"/>
                  </a:lnTo>
                  <a:lnTo>
                    <a:pt x="1950" y="1878"/>
                  </a:lnTo>
                  <a:lnTo>
                    <a:pt x="2005" y="1873"/>
                  </a:lnTo>
                  <a:lnTo>
                    <a:pt x="2046" y="1868"/>
                  </a:lnTo>
                  <a:lnTo>
                    <a:pt x="2089" y="1863"/>
                  </a:lnTo>
                  <a:lnTo>
                    <a:pt x="2130" y="1859"/>
                  </a:lnTo>
                  <a:lnTo>
                    <a:pt x="2173" y="1853"/>
                  </a:lnTo>
                  <a:lnTo>
                    <a:pt x="2223" y="1846"/>
                  </a:lnTo>
                  <a:lnTo>
                    <a:pt x="2272" y="1838"/>
                  </a:lnTo>
                  <a:lnTo>
                    <a:pt x="2321" y="1828"/>
                  </a:lnTo>
                  <a:lnTo>
                    <a:pt x="2368" y="1816"/>
                  </a:lnTo>
                  <a:lnTo>
                    <a:pt x="2415" y="1803"/>
                  </a:lnTo>
                  <a:lnTo>
                    <a:pt x="2461" y="1787"/>
                  </a:lnTo>
                  <a:lnTo>
                    <a:pt x="2505" y="1771"/>
                  </a:lnTo>
                  <a:lnTo>
                    <a:pt x="2549" y="1751"/>
                  </a:lnTo>
                  <a:lnTo>
                    <a:pt x="2591" y="1732"/>
                  </a:lnTo>
                  <a:lnTo>
                    <a:pt x="2634" y="1710"/>
                  </a:lnTo>
                  <a:lnTo>
                    <a:pt x="2675" y="1686"/>
                  </a:lnTo>
                  <a:lnTo>
                    <a:pt x="2715" y="1660"/>
                  </a:lnTo>
                  <a:lnTo>
                    <a:pt x="2755" y="1633"/>
                  </a:lnTo>
                  <a:lnTo>
                    <a:pt x="2794" y="1604"/>
                  </a:lnTo>
                  <a:lnTo>
                    <a:pt x="2832" y="1573"/>
                  </a:lnTo>
                  <a:lnTo>
                    <a:pt x="2870" y="1541"/>
                  </a:lnTo>
                  <a:lnTo>
                    <a:pt x="2938" y="1479"/>
                  </a:lnTo>
                  <a:lnTo>
                    <a:pt x="3008" y="1417"/>
                  </a:lnTo>
                  <a:lnTo>
                    <a:pt x="3078" y="1353"/>
                  </a:lnTo>
                  <a:lnTo>
                    <a:pt x="3149" y="1290"/>
                  </a:lnTo>
                  <a:lnTo>
                    <a:pt x="3221" y="1227"/>
                  </a:lnTo>
                  <a:lnTo>
                    <a:pt x="3293" y="1165"/>
                  </a:lnTo>
                  <a:lnTo>
                    <a:pt x="3367" y="1103"/>
                  </a:lnTo>
                  <a:lnTo>
                    <a:pt x="3441" y="1042"/>
                  </a:lnTo>
                  <a:lnTo>
                    <a:pt x="3516" y="983"/>
                  </a:lnTo>
                  <a:lnTo>
                    <a:pt x="3555" y="953"/>
                  </a:lnTo>
                  <a:lnTo>
                    <a:pt x="3591" y="922"/>
                  </a:lnTo>
                  <a:lnTo>
                    <a:pt x="3625" y="890"/>
                  </a:lnTo>
                  <a:lnTo>
                    <a:pt x="3657" y="859"/>
                  </a:lnTo>
                  <a:lnTo>
                    <a:pt x="3688" y="825"/>
                  </a:lnTo>
                  <a:lnTo>
                    <a:pt x="3717" y="793"/>
                  </a:lnTo>
                  <a:lnTo>
                    <a:pt x="3743" y="760"/>
                  </a:lnTo>
                  <a:lnTo>
                    <a:pt x="3768" y="726"/>
                  </a:lnTo>
                  <a:lnTo>
                    <a:pt x="3791" y="690"/>
                  </a:lnTo>
                  <a:lnTo>
                    <a:pt x="3813" y="655"/>
                  </a:lnTo>
                  <a:lnTo>
                    <a:pt x="3833" y="619"/>
                  </a:lnTo>
                  <a:lnTo>
                    <a:pt x="3851" y="581"/>
                  </a:lnTo>
                  <a:lnTo>
                    <a:pt x="3868" y="543"/>
                  </a:lnTo>
                  <a:lnTo>
                    <a:pt x="3883" y="505"/>
                  </a:lnTo>
                  <a:lnTo>
                    <a:pt x="3896" y="465"/>
                  </a:lnTo>
                  <a:lnTo>
                    <a:pt x="3908" y="425"/>
                  </a:lnTo>
                  <a:lnTo>
                    <a:pt x="3917" y="391"/>
                  </a:lnTo>
                  <a:lnTo>
                    <a:pt x="3927" y="359"/>
                  </a:lnTo>
                  <a:lnTo>
                    <a:pt x="3936" y="327"/>
                  </a:lnTo>
                  <a:lnTo>
                    <a:pt x="3946" y="296"/>
                  </a:lnTo>
                  <a:lnTo>
                    <a:pt x="3958" y="266"/>
                  </a:lnTo>
                  <a:lnTo>
                    <a:pt x="3970" y="236"/>
                  </a:lnTo>
                  <a:lnTo>
                    <a:pt x="3983" y="207"/>
                  </a:lnTo>
                  <a:lnTo>
                    <a:pt x="3998" y="180"/>
                  </a:lnTo>
                  <a:lnTo>
                    <a:pt x="4017" y="148"/>
                  </a:lnTo>
                  <a:lnTo>
                    <a:pt x="4036" y="118"/>
                  </a:lnTo>
                  <a:lnTo>
                    <a:pt x="4054" y="90"/>
                  </a:lnTo>
                  <a:lnTo>
                    <a:pt x="4073" y="66"/>
                  </a:lnTo>
                  <a:lnTo>
                    <a:pt x="4084" y="55"/>
                  </a:lnTo>
                  <a:lnTo>
                    <a:pt x="4094" y="46"/>
                  </a:lnTo>
                  <a:lnTo>
                    <a:pt x="4104" y="35"/>
                  </a:lnTo>
                  <a:lnTo>
                    <a:pt x="4115" y="27"/>
                  </a:lnTo>
                  <a:lnTo>
                    <a:pt x="4126" y="20"/>
                  </a:lnTo>
                  <a:lnTo>
                    <a:pt x="4139" y="13"/>
                  </a:lnTo>
                  <a:lnTo>
                    <a:pt x="4150" y="9"/>
                  </a:lnTo>
                  <a:lnTo>
                    <a:pt x="4164" y="4"/>
                  </a:lnTo>
                  <a:lnTo>
                    <a:pt x="4174" y="2"/>
                  </a:lnTo>
                  <a:lnTo>
                    <a:pt x="4185" y="1"/>
                  </a:lnTo>
                  <a:lnTo>
                    <a:pt x="4196" y="0"/>
                  </a:lnTo>
                  <a:lnTo>
                    <a:pt x="4208" y="0"/>
                  </a:lnTo>
                  <a:lnTo>
                    <a:pt x="4219" y="0"/>
                  </a:lnTo>
                  <a:lnTo>
                    <a:pt x="4231" y="2"/>
                  </a:lnTo>
                  <a:lnTo>
                    <a:pt x="4243" y="4"/>
                  </a:lnTo>
                  <a:lnTo>
                    <a:pt x="4256" y="8"/>
                  </a:lnTo>
                  <a:lnTo>
                    <a:pt x="4268" y="11"/>
                  </a:lnTo>
                  <a:lnTo>
                    <a:pt x="4282" y="16"/>
                  </a:lnTo>
                  <a:lnTo>
                    <a:pt x="4297" y="21"/>
                  </a:lnTo>
                  <a:lnTo>
                    <a:pt x="4312" y="28"/>
                  </a:lnTo>
                  <a:lnTo>
                    <a:pt x="4344" y="44"/>
                  </a:lnTo>
                  <a:lnTo>
                    <a:pt x="4379" y="63"/>
                  </a:lnTo>
                  <a:lnTo>
                    <a:pt x="4439" y="99"/>
                  </a:lnTo>
                  <a:lnTo>
                    <a:pt x="4499" y="136"/>
                  </a:lnTo>
                  <a:lnTo>
                    <a:pt x="4560" y="176"/>
                  </a:lnTo>
                  <a:lnTo>
                    <a:pt x="4619" y="216"/>
                  </a:lnTo>
                  <a:lnTo>
                    <a:pt x="4679" y="260"/>
                  </a:lnTo>
                  <a:lnTo>
                    <a:pt x="4739" y="304"/>
                  </a:lnTo>
                  <a:lnTo>
                    <a:pt x="4798" y="349"/>
                  </a:lnTo>
                  <a:lnTo>
                    <a:pt x="4857" y="398"/>
                  </a:lnTo>
                  <a:lnTo>
                    <a:pt x="4878" y="416"/>
                  </a:lnTo>
                  <a:lnTo>
                    <a:pt x="4898" y="435"/>
                  </a:lnTo>
                  <a:lnTo>
                    <a:pt x="4918" y="457"/>
                  </a:lnTo>
                  <a:lnTo>
                    <a:pt x="4935" y="480"/>
                  </a:lnTo>
                  <a:lnTo>
                    <a:pt x="4943" y="492"/>
                  </a:lnTo>
                  <a:lnTo>
                    <a:pt x="4951" y="504"/>
                  </a:lnTo>
                  <a:lnTo>
                    <a:pt x="4958" y="517"/>
                  </a:lnTo>
                  <a:lnTo>
                    <a:pt x="4965" y="531"/>
                  </a:lnTo>
                  <a:lnTo>
                    <a:pt x="4970" y="544"/>
                  </a:lnTo>
                  <a:lnTo>
                    <a:pt x="4975" y="558"/>
                  </a:lnTo>
                  <a:lnTo>
                    <a:pt x="4980" y="573"/>
                  </a:lnTo>
                  <a:lnTo>
                    <a:pt x="4983" y="588"/>
                  </a:lnTo>
                  <a:lnTo>
                    <a:pt x="4987" y="603"/>
                  </a:lnTo>
                  <a:lnTo>
                    <a:pt x="4988" y="619"/>
                  </a:lnTo>
                  <a:lnTo>
                    <a:pt x="4989" y="635"/>
                  </a:lnTo>
                  <a:lnTo>
                    <a:pt x="4989" y="652"/>
                  </a:lnTo>
                  <a:lnTo>
                    <a:pt x="4988" y="669"/>
                  </a:lnTo>
                  <a:lnTo>
                    <a:pt x="4985" y="687"/>
                  </a:lnTo>
                  <a:lnTo>
                    <a:pt x="4982" y="704"/>
                  </a:lnTo>
                  <a:lnTo>
                    <a:pt x="4977" y="722"/>
                  </a:lnTo>
                  <a:lnTo>
                    <a:pt x="4972" y="742"/>
                  </a:lnTo>
                  <a:lnTo>
                    <a:pt x="4965" y="760"/>
                  </a:lnTo>
                  <a:lnTo>
                    <a:pt x="4957" y="780"/>
                  </a:lnTo>
                  <a:lnTo>
                    <a:pt x="4946" y="800"/>
                  </a:lnTo>
                  <a:lnTo>
                    <a:pt x="4936" y="820"/>
                  </a:lnTo>
                  <a:lnTo>
                    <a:pt x="4923" y="840"/>
                  </a:lnTo>
                  <a:lnTo>
                    <a:pt x="4910" y="862"/>
                  </a:lnTo>
                  <a:lnTo>
                    <a:pt x="4894" y="884"/>
                  </a:lnTo>
                  <a:lnTo>
                    <a:pt x="4872" y="914"/>
                  </a:lnTo>
                  <a:lnTo>
                    <a:pt x="4851" y="940"/>
                  </a:lnTo>
                  <a:lnTo>
                    <a:pt x="4831" y="968"/>
                  </a:lnTo>
                  <a:lnTo>
                    <a:pt x="4809" y="994"/>
                  </a:lnTo>
                  <a:lnTo>
                    <a:pt x="4786" y="1019"/>
                  </a:lnTo>
                  <a:lnTo>
                    <a:pt x="4771" y="1035"/>
                  </a:lnTo>
                  <a:lnTo>
                    <a:pt x="4756" y="1051"/>
                  </a:lnTo>
                  <a:lnTo>
                    <a:pt x="4743" y="1067"/>
                  </a:lnTo>
                  <a:lnTo>
                    <a:pt x="4731" y="1085"/>
                  </a:lnTo>
                  <a:lnTo>
                    <a:pt x="4718" y="1101"/>
                  </a:lnTo>
                  <a:lnTo>
                    <a:pt x="4708" y="1118"/>
                  </a:lnTo>
                  <a:lnTo>
                    <a:pt x="4697" y="1134"/>
                  </a:lnTo>
                  <a:lnTo>
                    <a:pt x="4688" y="1151"/>
                  </a:lnTo>
                  <a:lnTo>
                    <a:pt x="4679" y="1168"/>
                  </a:lnTo>
                  <a:lnTo>
                    <a:pt x="4671" y="1186"/>
                  </a:lnTo>
                  <a:lnTo>
                    <a:pt x="4664" y="1203"/>
                  </a:lnTo>
                  <a:lnTo>
                    <a:pt x="4658" y="1221"/>
                  </a:lnTo>
                  <a:lnTo>
                    <a:pt x="4654" y="1238"/>
                  </a:lnTo>
                  <a:lnTo>
                    <a:pt x="4649" y="1257"/>
                  </a:lnTo>
                  <a:lnTo>
                    <a:pt x="4646" y="1274"/>
                  </a:lnTo>
                  <a:lnTo>
                    <a:pt x="4642" y="1292"/>
                  </a:lnTo>
                  <a:lnTo>
                    <a:pt x="4641" y="1311"/>
                  </a:lnTo>
                  <a:lnTo>
                    <a:pt x="4640" y="1329"/>
                  </a:lnTo>
                  <a:lnTo>
                    <a:pt x="4639" y="1348"/>
                  </a:lnTo>
                  <a:lnTo>
                    <a:pt x="4640" y="1367"/>
                  </a:lnTo>
                  <a:lnTo>
                    <a:pt x="4641" y="1386"/>
                  </a:lnTo>
                  <a:lnTo>
                    <a:pt x="4644" y="1405"/>
                  </a:lnTo>
                  <a:lnTo>
                    <a:pt x="4647" y="1424"/>
                  </a:lnTo>
                  <a:lnTo>
                    <a:pt x="4650" y="1444"/>
                  </a:lnTo>
                  <a:lnTo>
                    <a:pt x="4655" y="1463"/>
                  </a:lnTo>
                  <a:lnTo>
                    <a:pt x="4661" y="1484"/>
                  </a:lnTo>
                  <a:lnTo>
                    <a:pt x="4667" y="1503"/>
                  </a:lnTo>
                  <a:lnTo>
                    <a:pt x="4673" y="1524"/>
                  </a:lnTo>
                  <a:lnTo>
                    <a:pt x="4681" y="1545"/>
                  </a:lnTo>
                  <a:lnTo>
                    <a:pt x="4691" y="1565"/>
                  </a:lnTo>
                  <a:lnTo>
                    <a:pt x="4700" y="1586"/>
                  </a:lnTo>
                  <a:lnTo>
                    <a:pt x="4710" y="1607"/>
                  </a:lnTo>
                  <a:lnTo>
                    <a:pt x="4762" y="1706"/>
                  </a:lnTo>
                  <a:lnTo>
                    <a:pt x="4814" y="1806"/>
                  </a:lnTo>
                  <a:lnTo>
                    <a:pt x="4867" y="1906"/>
                  </a:lnTo>
                  <a:lnTo>
                    <a:pt x="4920" y="2005"/>
                  </a:lnTo>
                  <a:lnTo>
                    <a:pt x="4974" y="2103"/>
                  </a:lnTo>
                  <a:lnTo>
                    <a:pt x="5028" y="2202"/>
                  </a:lnTo>
                  <a:lnTo>
                    <a:pt x="5082" y="2299"/>
                  </a:lnTo>
                  <a:lnTo>
                    <a:pt x="5136" y="2397"/>
                  </a:lnTo>
                  <a:lnTo>
                    <a:pt x="5238" y="2580"/>
                  </a:lnTo>
                  <a:lnTo>
                    <a:pt x="5278" y="2655"/>
                  </a:lnTo>
                  <a:lnTo>
                    <a:pt x="5316" y="2728"/>
                  </a:lnTo>
                  <a:lnTo>
                    <a:pt x="5352" y="2799"/>
                  </a:lnTo>
                  <a:lnTo>
                    <a:pt x="5388" y="2870"/>
                  </a:lnTo>
                  <a:lnTo>
                    <a:pt x="5421" y="2940"/>
                  </a:lnTo>
                  <a:lnTo>
                    <a:pt x="5453" y="3010"/>
                  </a:lnTo>
                  <a:lnTo>
                    <a:pt x="5483" y="3079"/>
                  </a:lnTo>
                  <a:lnTo>
                    <a:pt x="5512" y="3147"/>
                  </a:lnTo>
                  <a:lnTo>
                    <a:pt x="5538" y="3215"/>
                  </a:lnTo>
                  <a:lnTo>
                    <a:pt x="5564" y="3281"/>
                  </a:lnTo>
                  <a:lnTo>
                    <a:pt x="5588" y="3348"/>
                  </a:lnTo>
                  <a:lnTo>
                    <a:pt x="5611" y="3414"/>
                  </a:lnTo>
                  <a:lnTo>
                    <a:pt x="5631" y="3481"/>
                  </a:lnTo>
                  <a:lnTo>
                    <a:pt x="5651" y="3546"/>
                  </a:lnTo>
                  <a:lnTo>
                    <a:pt x="5669" y="3611"/>
                  </a:lnTo>
                  <a:lnTo>
                    <a:pt x="5686" y="3678"/>
                  </a:lnTo>
                  <a:lnTo>
                    <a:pt x="5698" y="3720"/>
                  </a:lnTo>
                  <a:lnTo>
                    <a:pt x="5709" y="3764"/>
                  </a:lnTo>
                  <a:lnTo>
                    <a:pt x="5722" y="3808"/>
                  </a:lnTo>
                  <a:lnTo>
                    <a:pt x="5736" y="3852"/>
                  </a:lnTo>
                  <a:lnTo>
                    <a:pt x="5751" y="3897"/>
                  </a:lnTo>
                  <a:lnTo>
                    <a:pt x="5765" y="3942"/>
                  </a:lnTo>
                  <a:lnTo>
                    <a:pt x="5782" y="3986"/>
                  </a:lnTo>
                  <a:lnTo>
                    <a:pt x="5799" y="4032"/>
                  </a:lnTo>
                  <a:lnTo>
                    <a:pt x="5812" y="4067"/>
                  </a:lnTo>
                  <a:lnTo>
                    <a:pt x="5829" y="4100"/>
                  </a:lnTo>
                  <a:lnTo>
                    <a:pt x="5847" y="4132"/>
                  </a:lnTo>
                  <a:lnTo>
                    <a:pt x="5866" y="4163"/>
                  </a:lnTo>
                  <a:lnTo>
                    <a:pt x="5887" y="4193"/>
                  </a:lnTo>
                  <a:lnTo>
                    <a:pt x="5910" y="4220"/>
                  </a:lnTo>
                  <a:lnTo>
                    <a:pt x="5935" y="4248"/>
                  </a:lnTo>
                  <a:lnTo>
                    <a:pt x="5962" y="4274"/>
                  </a:lnTo>
                  <a:lnTo>
                    <a:pt x="5990" y="4300"/>
                  </a:lnTo>
                  <a:lnTo>
                    <a:pt x="6021" y="4324"/>
                  </a:lnTo>
                  <a:lnTo>
                    <a:pt x="6053" y="4347"/>
                  </a:lnTo>
                  <a:lnTo>
                    <a:pt x="6089" y="4368"/>
                  </a:lnTo>
                  <a:lnTo>
                    <a:pt x="6125" y="4389"/>
                  </a:lnTo>
                  <a:lnTo>
                    <a:pt x="6164" y="4410"/>
                  </a:lnTo>
                  <a:lnTo>
                    <a:pt x="6205" y="4428"/>
                  </a:lnTo>
                  <a:lnTo>
                    <a:pt x="6247" y="4446"/>
                  </a:lnTo>
                  <a:lnTo>
                    <a:pt x="6314" y="4473"/>
                  </a:lnTo>
                  <a:lnTo>
                    <a:pt x="6380" y="4499"/>
                  </a:lnTo>
                  <a:lnTo>
                    <a:pt x="6445" y="4526"/>
                  </a:lnTo>
                  <a:lnTo>
                    <a:pt x="6510" y="4551"/>
                  </a:lnTo>
                  <a:lnTo>
                    <a:pt x="6574" y="4576"/>
                  </a:lnTo>
                  <a:lnTo>
                    <a:pt x="6637" y="4600"/>
                  </a:lnTo>
                  <a:lnTo>
                    <a:pt x="6700" y="4623"/>
                  </a:lnTo>
                  <a:lnTo>
                    <a:pt x="6763" y="4647"/>
                  </a:lnTo>
                  <a:lnTo>
                    <a:pt x="6827" y="4669"/>
                  </a:lnTo>
                  <a:lnTo>
                    <a:pt x="6888" y="4691"/>
                  </a:lnTo>
                  <a:lnTo>
                    <a:pt x="6952" y="4711"/>
                  </a:lnTo>
                  <a:lnTo>
                    <a:pt x="7014" y="4732"/>
                  </a:lnTo>
                  <a:lnTo>
                    <a:pt x="7075" y="4751"/>
                  </a:lnTo>
                  <a:lnTo>
                    <a:pt x="7139" y="4770"/>
                  </a:lnTo>
                  <a:lnTo>
                    <a:pt x="7201" y="4788"/>
                  </a:lnTo>
                  <a:lnTo>
                    <a:pt x="7264" y="4805"/>
                  </a:lnTo>
                  <a:lnTo>
                    <a:pt x="7285" y="4811"/>
                  </a:lnTo>
                  <a:lnTo>
                    <a:pt x="7354" y="4829"/>
                  </a:lnTo>
                  <a:lnTo>
                    <a:pt x="7424" y="4848"/>
                  </a:lnTo>
                  <a:lnTo>
                    <a:pt x="7459" y="4858"/>
                  </a:lnTo>
                  <a:lnTo>
                    <a:pt x="7494" y="4870"/>
                  </a:lnTo>
                  <a:lnTo>
                    <a:pt x="7529" y="4881"/>
                  </a:lnTo>
                  <a:lnTo>
                    <a:pt x="7563" y="4893"/>
                  </a:lnTo>
                  <a:lnTo>
                    <a:pt x="7597" y="4905"/>
                  </a:lnTo>
                  <a:lnTo>
                    <a:pt x="7631" y="4919"/>
                  </a:lnTo>
                  <a:lnTo>
                    <a:pt x="7664" y="4934"/>
                  </a:lnTo>
                  <a:lnTo>
                    <a:pt x="7697" y="4950"/>
                  </a:lnTo>
                  <a:lnTo>
                    <a:pt x="7730" y="4967"/>
                  </a:lnTo>
                  <a:lnTo>
                    <a:pt x="7763" y="4984"/>
                  </a:lnTo>
                  <a:lnTo>
                    <a:pt x="7795" y="5005"/>
                  </a:lnTo>
                  <a:lnTo>
                    <a:pt x="7826" y="5026"/>
                  </a:lnTo>
                  <a:lnTo>
                    <a:pt x="7839" y="5036"/>
                  </a:lnTo>
                  <a:lnTo>
                    <a:pt x="7853" y="5046"/>
                  </a:lnTo>
                  <a:lnTo>
                    <a:pt x="7866" y="5058"/>
                  </a:lnTo>
                  <a:lnTo>
                    <a:pt x="7877" y="5069"/>
                  </a:lnTo>
                  <a:lnTo>
                    <a:pt x="7889" y="5081"/>
                  </a:lnTo>
                  <a:lnTo>
                    <a:pt x="7899" y="5093"/>
                  </a:lnTo>
                  <a:lnTo>
                    <a:pt x="7908" y="5106"/>
                  </a:lnTo>
                  <a:lnTo>
                    <a:pt x="7916" y="5118"/>
                  </a:lnTo>
                  <a:lnTo>
                    <a:pt x="7924" y="5132"/>
                  </a:lnTo>
                  <a:lnTo>
                    <a:pt x="7932" y="5146"/>
                  </a:lnTo>
                  <a:lnTo>
                    <a:pt x="7938" y="5160"/>
                  </a:lnTo>
                  <a:lnTo>
                    <a:pt x="7944" y="5174"/>
                  </a:lnTo>
                  <a:lnTo>
                    <a:pt x="7948" y="5187"/>
                  </a:lnTo>
                  <a:lnTo>
                    <a:pt x="7952" y="5202"/>
                  </a:lnTo>
                  <a:lnTo>
                    <a:pt x="7955" y="5217"/>
                  </a:lnTo>
                  <a:lnTo>
                    <a:pt x="7958" y="5232"/>
                  </a:lnTo>
                  <a:lnTo>
                    <a:pt x="7959" y="5246"/>
                  </a:lnTo>
                  <a:lnTo>
                    <a:pt x="7959" y="5261"/>
                  </a:lnTo>
                  <a:lnTo>
                    <a:pt x="7959" y="5276"/>
                  </a:lnTo>
                  <a:lnTo>
                    <a:pt x="7958" y="5289"/>
                  </a:lnTo>
                  <a:lnTo>
                    <a:pt x="7955" y="5304"/>
                  </a:lnTo>
                  <a:lnTo>
                    <a:pt x="7952" y="5318"/>
                  </a:lnTo>
                  <a:lnTo>
                    <a:pt x="7948" y="5333"/>
                  </a:lnTo>
                  <a:lnTo>
                    <a:pt x="7944" y="5347"/>
                  </a:lnTo>
                  <a:lnTo>
                    <a:pt x="7938" y="5361"/>
                  </a:lnTo>
                  <a:lnTo>
                    <a:pt x="7932" y="5374"/>
                  </a:lnTo>
                  <a:lnTo>
                    <a:pt x="7925" y="5388"/>
                  </a:lnTo>
                  <a:lnTo>
                    <a:pt x="7917" y="5402"/>
                  </a:lnTo>
                  <a:lnTo>
                    <a:pt x="7908" y="5414"/>
                  </a:lnTo>
                  <a:lnTo>
                    <a:pt x="7899" y="5428"/>
                  </a:lnTo>
                  <a:lnTo>
                    <a:pt x="7890" y="5441"/>
                  </a:lnTo>
                  <a:lnTo>
                    <a:pt x="7878" y="5452"/>
                  </a:lnTo>
                  <a:lnTo>
                    <a:pt x="7849" y="5486"/>
                  </a:lnTo>
                  <a:lnTo>
                    <a:pt x="7815" y="5519"/>
                  </a:lnTo>
                  <a:lnTo>
                    <a:pt x="7797" y="5536"/>
                  </a:lnTo>
                  <a:lnTo>
                    <a:pt x="7779" y="5551"/>
                  </a:lnTo>
                  <a:lnTo>
                    <a:pt x="7759" y="5567"/>
                  </a:lnTo>
                  <a:lnTo>
                    <a:pt x="7740" y="5581"/>
                  </a:lnTo>
                  <a:lnTo>
                    <a:pt x="7717" y="5597"/>
                  </a:lnTo>
                  <a:lnTo>
                    <a:pt x="7695" y="5614"/>
                  </a:lnTo>
                  <a:lnTo>
                    <a:pt x="7673" y="5630"/>
                  </a:lnTo>
                  <a:lnTo>
                    <a:pt x="7652" y="5647"/>
                  </a:lnTo>
                  <a:lnTo>
                    <a:pt x="7632" y="5666"/>
                  </a:lnTo>
                  <a:lnTo>
                    <a:pt x="7612" y="5684"/>
                  </a:lnTo>
                  <a:lnTo>
                    <a:pt x="7593" y="5703"/>
                  </a:lnTo>
                  <a:lnTo>
                    <a:pt x="7574" y="5723"/>
                  </a:lnTo>
                  <a:lnTo>
                    <a:pt x="7555" y="5744"/>
                  </a:lnTo>
                  <a:lnTo>
                    <a:pt x="7538" y="5764"/>
                  </a:lnTo>
                  <a:lnTo>
                    <a:pt x="7521" y="5785"/>
                  </a:lnTo>
                  <a:lnTo>
                    <a:pt x="7503" y="5807"/>
                  </a:lnTo>
                  <a:lnTo>
                    <a:pt x="7486" y="5830"/>
                  </a:lnTo>
                  <a:lnTo>
                    <a:pt x="7470" y="5853"/>
                  </a:lnTo>
                  <a:lnTo>
                    <a:pt x="7455" y="5877"/>
                  </a:lnTo>
                  <a:lnTo>
                    <a:pt x="7440" y="5901"/>
                  </a:lnTo>
                  <a:lnTo>
                    <a:pt x="7416" y="5940"/>
                  </a:lnTo>
                  <a:lnTo>
                    <a:pt x="7393" y="5978"/>
                  </a:lnTo>
                  <a:lnTo>
                    <a:pt x="7370" y="6017"/>
                  </a:lnTo>
                  <a:lnTo>
                    <a:pt x="7347" y="6056"/>
                  </a:lnTo>
                  <a:lnTo>
                    <a:pt x="7328" y="6089"/>
                  </a:lnTo>
                  <a:lnTo>
                    <a:pt x="7308" y="6123"/>
                  </a:lnTo>
                  <a:lnTo>
                    <a:pt x="7288" y="6156"/>
                  </a:lnTo>
                  <a:lnTo>
                    <a:pt x="7267" y="6191"/>
                  </a:lnTo>
                  <a:lnTo>
                    <a:pt x="7246" y="6225"/>
                  </a:lnTo>
                  <a:lnTo>
                    <a:pt x="7226" y="6260"/>
                  </a:lnTo>
                  <a:lnTo>
                    <a:pt x="7204" y="6293"/>
                  </a:lnTo>
                  <a:lnTo>
                    <a:pt x="7183" y="6327"/>
                  </a:lnTo>
                  <a:lnTo>
                    <a:pt x="7167" y="6351"/>
                  </a:lnTo>
                  <a:lnTo>
                    <a:pt x="7151" y="6374"/>
                  </a:lnTo>
                  <a:lnTo>
                    <a:pt x="7134" y="6397"/>
                  </a:lnTo>
                  <a:lnTo>
                    <a:pt x="7117" y="6419"/>
                  </a:lnTo>
                  <a:lnTo>
                    <a:pt x="7098" y="6441"/>
                  </a:lnTo>
                  <a:lnTo>
                    <a:pt x="7080" y="6462"/>
                  </a:lnTo>
                  <a:lnTo>
                    <a:pt x="7062" y="6481"/>
                  </a:lnTo>
                  <a:lnTo>
                    <a:pt x="7042" y="6501"/>
                  </a:lnTo>
                  <a:lnTo>
                    <a:pt x="7023" y="6519"/>
                  </a:lnTo>
                  <a:lnTo>
                    <a:pt x="7002" y="6536"/>
                  </a:lnTo>
                  <a:lnTo>
                    <a:pt x="6983" y="6553"/>
                  </a:lnTo>
                  <a:lnTo>
                    <a:pt x="6961" y="6569"/>
                  </a:lnTo>
                  <a:lnTo>
                    <a:pt x="6940" y="6585"/>
                  </a:lnTo>
                  <a:lnTo>
                    <a:pt x="6918" y="6599"/>
                  </a:lnTo>
                  <a:lnTo>
                    <a:pt x="6897" y="6613"/>
                  </a:lnTo>
                  <a:lnTo>
                    <a:pt x="6874" y="6627"/>
                  </a:lnTo>
                  <a:lnTo>
                    <a:pt x="6852" y="6638"/>
                  </a:lnTo>
                  <a:lnTo>
                    <a:pt x="6828" y="6651"/>
                  </a:lnTo>
                  <a:lnTo>
                    <a:pt x="6805" y="6661"/>
                  </a:lnTo>
                  <a:lnTo>
                    <a:pt x="6781" y="6671"/>
                  </a:lnTo>
                  <a:lnTo>
                    <a:pt x="6757" y="6681"/>
                  </a:lnTo>
                  <a:lnTo>
                    <a:pt x="6732" y="6689"/>
                  </a:lnTo>
                  <a:lnTo>
                    <a:pt x="6708" y="6697"/>
                  </a:lnTo>
                  <a:lnTo>
                    <a:pt x="6683" y="6704"/>
                  </a:lnTo>
                  <a:lnTo>
                    <a:pt x="6658" y="6709"/>
                  </a:lnTo>
                  <a:lnTo>
                    <a:pt x="6633" y="6714"/>
                  </a:lnTo>
                  <a:lnTo>
                    <a:pt x="6606" y="6718"/>
                  </a:lnTo>
                  <a:lnTo>
                    <a:pt x="6581" y="6723"/>
                  </a:lnTo>
                  <a:lnTo>
                    <a:pt x="6555" y="6725"/>
                  </a:lnTo>
                  <a:lnTo>
                    <a:pt x="6528" y="6728"/>
                  </a:lnTo>
                  <a:lnTo>
                    <a:pt x="6501" y="6729"/>
                  </a:lnTo>
                  <a:lnTo>
                    <a:pt x="6474" y="67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3" name="Freeform 11">
              <a:extLst>
                <a:ext uri="{FF2B5EF4-FFF2-40B4-BE49-F238E27FC236}">
                  <a16:creationId xmlns:a16="http://schemas.microsoft.com/office/drawing/2014/main" id="{33167393-9E96-4920-8C96-AF1CAB95A187}"/>
                </a:ext>
              </a:extLst>
            </p:cNvPr>
            <p:cNvSpPr>
              <a:spLocks/>
            </p:cNvSpPr>
            <p:nvPr userDrawn="1"/>
          </p:nvSpPr>
          <p:spPr bwMode="auto">
            <a:xfrm>
              <a:off x="5942462" y="2"/>
              <a:ext cx="2163480" cy="6857995"/>
            </a:xfrm>
            <a:custGeom>
              <a:avLst/>
              <a:gdLst>
                <a:gd name="T0" fmla="*/ 3196 w 3256"/>
                <a:gd name="T1" fmla="*/ 9974 h 10318"/>
                <a:gd name="T2" fmla="*/ 3058 w 3256"/>
                <a:gd name="T3" fmla="*/ 9602 h 10318"/>
                <a:gd name="T4" fmla="*/ 2798 w 3256"/>
                <a:gd name="T5" fmla="*/ 9332 h 10318"/>
                <a:gd name="T6" fmla="*/ 2327 w 3256"/>
                <a:gd name="T7" fmla="*/ 9069 h 10318"/>
                <a:gd name="T8" fmla="*/ 1685 w 3256"/>
                <a:gd name="T9" fmla="*/ 8492 h 10318"/>
                <a:gd name="T10" fmla="*/ 1107 w 3256"/>
                <a:gd name="T11" fmla="*/ 7758 h 10318"/>
                <a:gd name="T12" fmla="*/ 559 w 3256"/>
                <a:gd name="T13" fmla="*/ 7289 h 10318"/>
                <a:gd name="T14" fmla="*/ 281 w 3256"/>
                <a:gd name="T15" fmla="*/ 7027 h 10318"/>
                <a:gd name="T16" fmla="*/ 162 w 3256"/>
                <a:gd name="T17" fmla="*/ 6692 h 10318"/>
                <a:gd name="T18" fmla="*/ 106 w 3256"/>
                <a:gd name="T19" fmla="*/ 6142 h 10318"/>
                <a:gd name="T20" fmla="*/ 13 w 3256"/>
                <a:gd name="T21" fmla="*/ 5571 h 10318"/>
                <a:gd name="T22" fmla="*/ 35 w 3256"/>
                <a:gd name="T23" fmla="*/ 5096 h 10318"/>
                <a:gd name="T24" fmla="*/ 176 w 3256"/>
                <a:gd name="T25" fmla="*/ 4785 h 10318"/>
                <a:gd name="T26" fmla="*/ 409 w 3256"/>
                <a:gd name="T27" fmla="*/ 4607 h 10318"/>
                <a:gd name="T28" fmla="*/ 836 w 3256"/>
                <a:gd name="T29" fmla="*/ 4530 h 10318"/>
                <a:gd name="T30" fmla="*/ 1520 w 3256"/>
                <a:gd name="T31" fmla="*/ 4517 h 10318"/>
                <a:gd name="T32" fmla="*/ 1823 w 3256"/>
                <a:gd name="T33" fmla="*/ 4478 h 10318"/>
                <a:gd name="T34" fmla="*/ 1962 w 3256"/>
                <a:gd name="T35" fmla="*/ 4364 h 10318"/>
                <a:gd name="T36" fmla="*/ 2042 w 3256"/>
                <a:gd name="T37" fmla="*/ 4162 h 10318"/>
                <a:gd name="T38" fmla="*/ 2047 w 3256"/>
                <a:gd name="T39" fmla="*/ 3770 h 10318"/>
                <a:gd name="T40" fmla="*/ 1886 w 3256"/>
                <a:gd name="T41" fmla="*/ 3278 h 10318"/>
                <a:gd name="T42" fmla="*/ 1769 w 3256"/>
                <a:gd name="T43" fmla="*/ 2886 h 10318"/>
                <a:gd name="T44" fmla="*/ 1829 w 3256"/>
                <a:gd name="T45" fmla="*/ 2484 h 10318"/>
                <a:gd name="T46" fmla="*/ 2042 w 3256"/>
                <a:gd name="T47" fmla="*/ 2087 h 10318"/>
                <a:gd name="T48" fmla="*/ 2199 w 3256"/>
                <a:gd name="T49" fmla="*/ 1762 h 10318"/>
                <a:gd name="T50" fmla="*/ 2179 w 3256"/>
                <a:gd name="T51" fmla="*/ 1475 h 10318"/>
                <a:gd name="T52" fmla="*/ 2051 w 3256"/>
                <a:gd name="T53" fmla="*/ 1201 h 10318"/>
                <a:gd name="T54" fmla="*/ 1785 w 3256"/>
                <a:gd name="T55" fmla="*/ 918 h 10318"/>
                <a:gd name="T56" fmla="*/ 1045 w 3256"/>
                <a:gd name="T57" fmla="*/ 362 h 10318"/>
                <a:gd name="T58" fmla="*/ 709 w 3256"/>
                <a:gd name="T59" fmla="*/ 0 h 10318"/>
                <a:gd name="T60" fmla="*/ 1107 w 3256"/>
                <a:gd name="T61" fmla="*/ 360 h 10318"/>
                <a:gd name="T62" fmla="*/ 1868 w 3256"/>
                <a:gd name="T63" fmla="*/ 937 h 10318"/>
                <a:gd name="T64" fmla="*/ 2101 w 3256"/>
                <a:gd name="T65" fmla="*/ 1203 h 10318"/>
                <a:gd name="T66" fmla="*/ 2223 w 3256"/>
                <a:gd name="T67" fmla="*/ 1491 h 10318"/>
                <a:gd name="T68" fmla="*/ 2234 w 3256"/>
                <a:gd name="T69" fmla="*/ 1790 h 10318"/>
                <a:gd name="T70" fmla="*/ 2090 w 3256"/>
                <a:gd name="T71" fmla="*/ 2083 h 10318"/>
                <a:gd name="T72" fmla="*/ 1881 w 3256"/>
                <a:gd name="T73" fmla="*/ 2464 h 10318"/>
                <a:gd name="T74" fmla="*/ 1805 w 3256"/>
                <a:gd name="T75" fmla="*/ 2849 h 10318"/>
                <a:gd name="T76" fmla="*/ 1912 w 3256"/>
                <a:gd name="T77" fmla="*/ 3234 h 10318"/>
                <a:gd name="T78" fmla="*/ 2079 w 3256"/>
                <a:gd name="T79" fmla="*/ 3731 h 10318"/>
                <a:gd name="T80" fmla="*/ 2087 w 3256"/>
                <a:gd name="T81" fmla="*/ 4135 h 10318"/>
                <a:gd name="T82" fmla="*/ 2003 w 3256"/>
                <a:gd name="T83" fmla="*/ 4373 h 10318"/>
                <a:gd name="T84" fmla="*/ 1853 w 3256"/>
                <a:gd name="T85" fmla="*/ 4506 h 10318"/>
                <a:gd name="T86" fmla="*/ 1576 w 3256"/>
                <a:gd name="T87" fmla="*/ 4553 h 10318"/>
                <a:gd name="T88" fmla="*/ 896 w 3256"/>
                <a:gd name="T89" fmla="*/ 4568 h 10318"/>
                <a:gd name="T90" fmla="*/ 443 w 3256"/>
                <a:gd name="T91" fmla="*/ 4635 h 10318"/>
                <a:gd name="T92" fmla="*/ 223 w 3256"/>
                <a:gd name="T93" fmla="*/ 4791 h 10318"/>
                <a:gd name="T94" fmla="*/ 84 w 3256"/>
                <a:gd name="T95" fmla="*/ 5060 h 10318"/>
                <a:gd name="T96" fmla="*/ 48 w 3256"/>
                <a:gd name="T97" fmla="*/ 5532 h 10318"/>
                <a:gd name="T98" fmla="*/ 150 w 3256"/>
                <a:gd name="T99" fmla="*/ 6188 h 10318"/>
                <a:gd name="T100" fmla="*/ 209 w 3256"/>
                <a:gd name="T101" fmla="*/ 6733 h 10318"/>
                <a:gd name="T102" fmla="*/ 327 w 3256"/>
                <a:gd name="T103" fmla="*/ 7027 h 10318"/>
                <a:gd name="T104" fmla="*/ 654 w 3256"/>
                <a:gd name="T105" fmla="*/ 7308 h 10318"/>
                <a:gd name="T106" fmla="*/ 1177 w 3256"/>
                <a:gd name="T107" fmla="*/ 7781 h 10318"/>
                <a:gd name="T108" fmla="*/ 1772 w 3256"/>
                <a:gd name="T109" fmla="*/ 8529 h 10318"/>
                <a:gd name="T110" fmla="*/ 2374 w 3256"/>
                <a:gd name="T111" fmla="*/ 9053 h 10318"/>
                <a:gd name="T112" fmla="*/ 2848 w 3256"/>
                <a:gd name="T113" fmla="*/ 9319 h 10318"/>
                <a:gd name="T114" fmla="*/ 3109 w 3256"/>
                <a:gd name="T115" fmla="*/ 9609 h 10318"/>
                <a:gd name="T116" fmla="*/ 3241 w 3256"/>
                <a:gd name="T117" fmla="*/ 1000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6" h="10318">
                  <a:moveTo>
                    <a:pt x="3206" y="10318"/>
                  </a:moveTo>
                  <a:lnTo>
                    <a:pt x="3210" y="10290"/>
                  </a:lnTo>
                  <a:lnTo>
                    <a:pt x="3213" y="10263"/>
                  </a:lnTo>
                  <a:lnTo>
                    <a:pt x="3216" y="10235"/>
                  </a:lnTo>
                  <a:lnTo>
                    <a:pt x="3217" y="10207"/>
                  </a:lnTo>
                  <a:lnTo>
                    <a:pt x="3217" y="10177"/>
                  </a:lnTo>
                  <a:lnTo>
                    <a:pt x="3216" y="10147"/>
                  </a:lnTo>
                  <a:lnTo>
                    <a:pt x="3214" y="10116"/>
                  </a:lnTo>
                  <a:lnTo>
                    <a:pt x="3211" y="10084"/>
                  </a:lnTo>
                  <a:lnTo>
                    <a:pt x="3207" y="10046"/>
                  </a:lnTo>
                  <a:lnTo>
                    <a:pt x="3202" y="10011"/>
                  </a:lnTo>
                  <a:lnTo>
                    <a:pt x="3196" y="9974"/>
                  </a:lnTo>
                  <a:lnTo>
                    <a:pt x="3189" y="9940"/>
                  </a:lnTo>
                  <a:lnTo>
                    <a:pt x="3181" y="9905"/>
                  </a:lnTo>
                  <a:lnTo>
                    <a:pt x="3173" y="9872"/>
                  </a:lnTo>
                  <a:lnTo>
                    <a:pt x="3164" y="9839"/>
                  </a:lnTo>
                  <a:lnTo>
                    <a:pt x="3154" y="9806"/>
                  </a:lnTo>
                  <a:lnTo>
                    <a:pt x="3142" y="9775"/>
                  </a:lnTo>
                  <a:lnTo>
                    <a:pt x="3131" y="9745"/>
                  </a:lnTo>
                  <a:lnTo>
                    <a:pt x="3118" y="9715"/>
                  </a:lnTo>
                  <a:lnTo>
                    <a:pt x="3104" y="9686"/>
                  </a:lnTo>
                  <a:lnTo>
                    <a:pt x="3090" y="9657"/>
                  </a:lnTo>
                  <a:lnTo>
                    <a:pt x="3074" y="9630"/>
                  </a:lnTo>
                  <a:lnTo>
                    <a:pt x="3058" y="9602"/>
                  </a:lnTo>
                  <a:lnTo>
                    <a:pt x="3042" y="9576"/>
                  </a:lnTo>
                  <a:lnTo>
                    <a:pt x="3024" y="9551"/>
                  </a:lnTo>
                  <a:lnTo>
                    <a:pt x="3006" y="9525"/>
                  </a:lnTo>
                  <a:lnTo>
                    <a:pt x="2986" y="9501"/>
                  </a:lnTo>
                  <a:lnTo>
                    <a:pt x="2965" y="9477"/>
                  </a:lnTo>
                  <a:lnTo>
                    <a:pt x="2945" y="9454"/>
                  </a:lnTo>
                  <a:lnTo>
                    <a:pt x="2922" y="9433"/>
                  </a:lnTo>
                  <a:lnTo>
                    <a:pt x="2899" y="9411"/>
                  </a:lnTo>
                  <a:lnTo>
                    <a:pt x="2875" y="9390"/>
                  </a:lnTo>
                  <a:lnTo>
                    <a:pt x="2851" y="9371"/>
                  </a:lnTo>
                  <a:lnTo>
                    <a:pt x="2824" y="9350"/>
                  </a:lnTo>
                  <a:lnTo>
                    <a:pt x="2798" y="9332"/>
                  </a:lnTo>
                  <a:lnTo>
                    <a:pt x="2770" y="9313"/>
                  </a:lnTo>
                  <a:lnTo>
                    <a:pt x="2743" y="9296"/>
                  </a:lnTo>
                  <a:lnTo>
                    <a:pt x="2713" y="9279"/>
                  </a:lnTo>
                  <a:lnTo>
                    <a:pt x="2683" y="9263"/>
                  </a:lnTo>
                  <a:lnTo>
                    <a:pt x="2652" y="9248"/>
                  </a:lnTo>
                  <a:lnTo>
                    <a:pt x="2605" y="9225"/>
                  </a:lnTo>
                  <a:lnTo>
                    <a:pt x="2556" y="9200"/>
                  </a:lnTo>
                  <a:lnTo>
                    <a:pt x="2505" y="9174"/>
                  </a:lnTo>
                  <a:lnTo>
                    <a:pt x="2454" y="9147"/>
                  </a:lnTo>
                  <a:lnTo>
                    <a:pt x="2402" y="9117"/>
                  </a:lnTo>
                  <a:lnTo>
                    <a:pt x="2352" y="9086"/>
                  </a:lnTo>
                  <a:lnTo>
                    <a:pt x="2327" y="9069"/>
                  </a:lnTo>
                  <a:lnTo>
                    <a:pt x="2301" y="9053"/>
                  </a:lnTo>
                  <a:lnTo>
                    <a:pt x="2277" y="9035"/>
                  </a:lnTo>
                  <a:lnTo>
                    <a:pt x="2253" y="9017"/>
                  </a:lnTo>
                  <a:lnTo>
                    <a:pt x="2187" y="8965"/>
                  </a:lnTo>
                  <a:lnTo>
                    <a:pt x="2120" y="8910"/>
                  </a:lnTo>
                  <a:lnTo>
                    <a:pt x="2055" y="8854"/>
                  </a:lnTo>
                  <a:lnTo>
                    <a:pt x="1992" y="8797"/>
                  </a:lnTo>
                  <a:lnTo>
                    <a:pt x="1927" y="8739"/>
                  </a:lnTo>
                  <a:lnTo>
                    <a:pt x="1865" y="8679"/>
                  </a:lnTo>
                  <a:lnTo>
                    <a:pt x="1805" y="8618"/>
                  </a:lnTo>
                  <a:lnTo>
                    <a:pt x="1744" y="8556"/>
                  </a:lnTo>
                  <a:lnTo>
                    <a:pt x="1685" y="8492"/>
                  </a:lnTo>
                  <a:lnTo>
                    <a:pt x="1627" y="8428"/>
                  </a:lnTo>
                  <a:lnTo>
                    <a:pt x="1569" y="8362"/>
                  </a:lnTo>
                  <a:lnTo>
                    <a:pt x="1513" y="8295"/>
                  </a:lnTo>
                  <a:lnTo>
                    <a:pt x="1458" y="8226"/>
                  </a:lnTo>
                  <a:lnTo>
                    <a:pt x="1404" y="8157"/>
                  </a:lnTo>
                  <a:lnTo>
                    <a:pt x="1351" y="8086"/>
                  </a:lnTo>
                  <a:lnTo>
                    <a:pt x="1300" y="8015"/>
                  </a:lnTo>
                  <a:lnTo>
                    <a:pt x="1262" y="7961"/>
                  </a:lnTo>
                  <a:lnTo>
                    <a:pt x="1224" y="7908"/>
                  </a:lnTo>
                  <a:lnTo>
                    <a:pt x="1186" y="7857"/>
                  </a:lnTo>
                  <a:lnTo>
                    <a:pt x="1146" y="7807"/>
                  </a:lnTo>
                  <a:lnTo>
                    <a:pt x="1107" y="7758"/>
                  </a:lnTo>
                  <a:lnTo>
                    <a:pt x="1066" y="7711"/>
                  </a:lnTo>
                  <a:lnTo>
                    <a:pt x="1045" y="7688"/>
                  </a:lnTo>
                  <a:lnTo>
                    <a:pt x="1023" y="7666"/>
                  </a:lnTo>
                  <a:lnTo>
                    <a:pt x="1002" y="7644"/>
                  </a:lnTo>
                  <a:lnTo>
                    <a:pt x="980" y="7623"/>
                  </a:lnTo>
                  <a:lnTo>
                    <a:pt x="929" y="7577"/>
                  </a:lnTo>
                  <a:lnTo>
                    <a:pt x="875" y="7531"/>
                  </a:lnTo>
                  <a:lnTo>
                    <a:pt x="820" y="7484"/>
                  </a:lnTo>
                  <a:lnTo>
                    <a:pt x="761" y="7437"/>
                  </a:lnTo>
                  <a:lnTo>
                    <a:pt x="698" y="7389"/>
                  </a:lnTo>
                  <a:lnTo>
                    <a:pt x="631" y="7339"/>
                  </a:lnTo>
                  <a:lnTo>
                    <a:pt x="559" y="7289"/>
                  </a:lnTo>
                  <a:lnTo>
                    <a:pt x="482" y="7235"/>
                  </a:lnTo>
                  <a:lnTo>
                    <a:pt x="459" y="7219"/>
                  </a:lnTo>
                  <a:lnTo>
                    <a:pt x="436" y="7202"/>
                  </a:lnTo>
                  <a:lnTo>
                    <a:pt x="415" y="7183"/>
                  </a:lnTo>
                  <a:lnTo>
                    <a:pt x="395" y="7166"/>
                  </a:lnTo>
                  <a:lnTo>
                    <a:pt x="375" y="7147"/>
                  </a:lnTo>
                  <a:lnTo>
                    <a:pt x="358" y="7128"/>
                  </a:lnTo>
                  <a:lnTo>
                    <a:pt x="341" y="7109"/>
                  </a:lnTo>
                  <a:lnTo>
                    <a:pt x="325" y="7089"/>
                  </a:lnTo>
                  <a:lnTo>
                    <a:pt x="309" y="7069"/>
                  </a:lnTo>
                  <a:lnTo>
                    <a:pt x="295" y="7048"/>
                  </a:lnTo>
                  <a:lnTo>
                    <a:pt x="281" y="7027"/>
                  </a:lnTo>
                  <a:lnTo>
                    <a:pt x="269" y="7007"/>
                  </a:lnTo>
                  <a:lnTo>
                    <a:pt x="257" y="6985"/>
                  </a:lnTo>
                  <a:lnTo>
                    <a:pt x="246" y="6963"/>
                  </a:lnTo>
                  <a:lnTo>
                    <a:pt x="235" y="6941"/>
                  </a:lnTo>
                  <a:lnTo>
                    <a:pt x="225" y="6920"/>
                  </a:lnTo>
                  <a:lnTo>
                    <a:pt x="217" y="6898"/>
                  </a:lnTo>
                  <a:lnTo>
                    <a:pt x="208" y="6875"/>
                  </a:lnTo>
                  <a:lnTo>
                    <a:pt x="201" y="6853"/>
                  </a:lnTo>
                  <a:lnTo>
                    <a:pt x="194" y="6830"/>
                  </a:lnTo>
                  <a:lnTo>
                    <a:pt x="181" y="6784"/>
                  </a:lnTo>
                  <a:lnTo>
                    <a:pt x="171" y="6738"/>
                  </a:lnTo>
                  <a:lnTo>
                    <a:pt x="162" y="6692"/>
                  </a:lnTo>
                  <a:lnTo>
                    <a:pt x="155" y="6648"/>
                  </a:lnTo>
                  <a:lnTo>
                    <a:pt x="149" y="6602"/>
                  </a:lnTo>
                  <a:lnTo>
                    <a:pt x="145" y="6557"/>
                  </a:lnTo>
                  <a:lnTo>
                    <a:pt x="140" y="6516"/>
                  </a:lnTo>
                  <a:lnTo>
                    <a:pt x="137" y="6476"/>
                  </a:lnTo>
                  <a:lnTo>
                    <a:pt x="133" y="6434"/>
                  </a:lnTo>
                  <a:lnTo>
                    <a:pt x="130" y="6393"/>
                  </a:lnTo>
                  <a:lnTo>
                    <a:pt x="125" y="6344"/>
                  </a:lnTo>
                  <a:lnTo>
                    <a:pt x="122" y="6293"/>
                  </a:lnTo>
                  <a:lnTo>
                    <a:pt x="116" y="6243"/>
                  </a:lnTo>
                  <a:lnTo>
                    <a:pt x="111" y="6192"/>
                  </a:lnTo>
                  <a:lnTo>
                    <a:pt x="106" y="6142"/>
                  </a:lnTo>
                  <a:lnTo>
                    <a:pt x="100" y="6091"/>
                  </a:lnTo>
                  <a:lnTo>
                    <a:pt x="93" y="6041"/>
                  </a:lnTo>
                  <a:lnTo>
                    <a:pt x="85" y="5992"/>
                  </a:lnTo>
                  <a:lnTo>
                    <a:pt x="78" y="5950"/>
                  </a:lnTo>
                  <a:lnTo>
                    <a:pt x="71" y="5910"/>
                  </a:lnTo>
                  <a:lnTo>
                    <a:pt x="63" y="5870"/>
                  </a:lnTo>
                  <a:lnTo>
                    <a:pt x="56" y="5829"/>
                  </a:lnTo>
                  <a:lnTo>
                    <a:pt x="43" y="5757"/>
                  </a:lnTo>
                  <a:lnTo>
                    <a:pt x="29" y="5683"/>
                  </a:lnTo>
                  <a:lnTo>
                    <a:pt x="23" y="5645"/>
                  </a:lnTo>
                  <a:lnTo>
                    <a:pt x="17" y="5609"/>
                  </a:lnTo>
                  <a:lnTo>
                    <a:pt x="13" y="5571"/>
                  </a:lnTo>
                  <a:lnTo>
                    <a:pt x="8" y="5534"/>
                  </a:lnTo>
                  <a:lnTo>
                    <a:pt x="5" y="5496"/>
                  </a:lnTo>
                  <a:lnTo>
                    <a:pt x="2" y="5458"/>
                  </a:lnTo>
                  <a:lnTo>
                    <a:pt x="0" y="5421"/>
                  </a:lnTo>
                  <a:lnTo>
                    <a:pt x="0" y="5383"/>
                  </a:lnTo>
                  <a:lnTo>
                    <a:pt x="0" y="5344"/>
                  </a:lnTo>
                  <a:lnTo>
                    <a:pt x="2" y="5306"/>
                  </a:lnTo>
                  <a:lnTo>
                    <a:pt x="6" y="5267"/>
                  </a:lnTo>
                  <a:lnTo>
                    <a:pt x="10" y="5229"/>
                  </a:lnTo>
                  <a:lnTo>
                    <a:pt x="16" y="5187"/>
                  </a:lnTo>
                  <a:lnTo>
                    <a:pt x="24" y="5142"/>
                  </a:lnTo>
                  <a:lnTo>
                    <a:pt x="35" y="5096"/>
                  </a:lnTo>
                  <a:lnTo>
                    <a:pt x="46" y="5048"/>
                  </a:lnTo>
                  <a:lnTo>
                    <a:pt x="54" y="5024"/>
                  </a:lnTo>
                  <a:lnTo>
                    <a:pt x="62" y="5000"/>
                  </a:lnTo>
                  <a:lnTo>
                    <a:pt x="70" y="4974"/>
                  </a:lnTo>
                  <a:lnTo>
                    <a:pt x="80" y="4950"/>
                  </a:lnTo>
                  <a:lnTo>
                    <a:pt x="91" y="4926"/>
                  </a:lnTo>
                  <a:lnTo>
                    <a:pt x="102" y="4901"/>
                  </a:lnTo>
                  <a:lnTo>
                    <a:pt x="115" y="4877"/>
                  </a:lnTo>
                  <a:lnTo>
                    <a:pt x="129" y="4853"/>
                  </a:lnTo>
                  <a:lnTo>
                    <a:pt x="144" y="4829"/>
                  </a:lnTo>
                  <a:lnTo>
                    <a:pt x="160" y="4807"/>
                  </a:lnTo>
                  <a:lnTo>
                    <a:pt x="176" y="4785"/>
                  </a:lnTo>
                  <a:lnTo>
                    <a:pt x="193" y="4764"/>
                  </a:lnTo>
                  <a:lnTo>
                    <a:pt x="210" y="4745"/>
                  </a:lnTo>
                  <a:lnTo>
                    <a:pt x="228" y="4727"/>
                  </a:lnTo>
                  <a:lnTo>
                    <a:pt x="247" y="4711"/>
                  </a:lnTo>
                  <a:lnTo>
                    <a:pt x="266" y="4694"/>
                  </a:lnTo>
                  <a:lnTo>
                    <a:pt x="286" y="4678"/>
                  </a:lnTo>
                  <a:lnTo>
                    <a:pt x="305" y="4665"/>
                  </a:lnTo>
                  <a:lnTo>
                    <a:pt x="325" y="4652"/>
                  </a:lnTo>
                  <a:lnTo>
                    <a:pt x="345" y="4639"/>
                  </a:lnTo>
                  <a:lnTo>
                    <a:pt x="366" y="4628"/>
                  </a:lnTo>
                  <a:lnTo>
                    <a:pt x="388" y="4618"/>
                  </a:lnTo>
                  <a:lnTo>
                    <a:pt x="409" y="4607"/>
                  </a:lnTo>
                  <a:lnTo>
                    <a:pt x="430" y="4599"/>
                  </a:lnTo>
                  <a:lnTo>
                    <a:pt x="452" y="4591"/>
                  </a:lnTo>
                  <a:lnTo>
                    <a:pt x="474" y="4583"/>
                  </a:lnTo>
                  <a:lnTo>
                    <a:pt x="496" y="4576"/>
                  </a:lnTo>
                  <a:lnTo>
                    <a:pt x="517" y="4571"/>
                  </a:lnTo>
                  <a:lnTo>
                    <a:pt x="562" y="4559"/>
                  </a:lnTo>
                  <a:lnTo>
                    <a:pt x="606" y="4551"/>
                  </a:lnTo>
                  <a:lnTo>
                    <a:pt x="649" y="4544"/>
                  </a:lnTo>
                  <a:lnTo>
                    <a:pt x="693" y="4540"/>
                  </a:lnTo>
                  <a:lnTo>
                    <a:pt x="735" y="4536"/>
                  </a:lnTo>
                  <a:lnTo>
                    <a:pt x="778" y="4534"/>
                  </a:lnTo>
                  <a:lnTo>
                    <a:pt x="836" y="4530"/>
                  </a:lnTo>
                  <a:lnTo>
                    <a:pt x="895" y="4528"/>
                  </a:lnTo>
                  <a:lnTo>
                    <a:pt x="953" y="4527"/>
                  </a:lnTo>
                  <a:lnTo>
                    <a:pt x="1012" y="4525"/>
                  </a:lnTo>
                  <a:lnTo>
                    <a:pt x="1070" y="4524"/>
                  </a:lnTo>
                  <a:lnTo>
                    <a:pt x="1129" y="4522"/>
                  </a:lnTo>
                  <a:lnTo>
                    <a:pt x="1187" y="4522"/>
                  </a:lnTo>
                  <a:lnTo>
                    <a:pt x="1245" y="4521"/>
                  </a:lnTo>
                  <a:lnTo>
                    <a:pt x="1299" y="4520"/>
                  </a:lnTo>
                  <a:lnTo>
                    <a:pt x="1354" y="4519"/>
                  </a:lnTo>
                  <a:lnTo>
                    <a:pt x="1409" y="4519"/>
                  </a:lnTo>
                  <a:lnTo>
                    <a:pt x="1464" y="4518"/>
                  </a:lnTo>
                  <a:lnTo>
                    <a:pt x="1520" y="4517"/>
                  </a:lnTo>
                  <a:lnTo>
                    <a:pt x="1575" y="4514"/>
                  </a:lnTo>
                  <a:lnTo>
                    <a:pt x="1630" y="4512"/>
                  </a:lnTo>
                  <a:lnTo>
                    <a:pt x="1685" y="4510"/>
                  </a:lnTo>
                  <a:lnTo>
                    <a:pt x="1701" y="4509"/>
                  </a:lnTo>
                  <a:lnTo>
                    <a:pt x="1719" y="4508"/>
                  </a:lnTo>
                  <a:lnTo>
                    <a:pt x="1733" y="4505"/>
                  </a:lnTo>
                  <a:lnTo>
                    <a:pt x="1749" y="4502"/>
                  </a:lnTo>
                  <a:lnTo>
                    <a:pt x="1764" y="4498"/>
                  </a:lnTo>
                  <a:lnTo>
                    <a:pt x="1779" y="4495"/>
                  </a:lnTo>
                  <a:lnTo>
                    <a:pt x="1794" y="4489"/>
                  </a:lnTo>
                  <a:lnTo>
                    <a:pt x="1809" y="4485"/>
                  </a:lnTo>
                  <a:lnTo>
                    <a:pt x="1823" y="4478"/>
                  </a:lnTo>
                  <a:lnTo>
                    <a:pt x="1837" y="4472"/>
                  </a:lnTo>
                  <a:lnTo>
                    <a:pt x="1849" y="4465"/>
                  </a:lnTo>
                  <a:lnTo>
                    <a:pt x="1863" y="4457"/>
                  </a:lnTo>
                  <a:lnTo>
                    <a:pt x="1876" y="4449"/>
                  </a:lnTo>
                  <a:lnTo>
                    <a:pt x="1887" y="4440"/>
                  </a:lnTo>
                  <a:lnTo>
                    <a:pt x="1900" y="4431"/>
                  </a:lnTo>
                  <a:lnTo>
                    <a:pt x="1911" y="4420"/>
                  </a:lnTo>
                  <a:lnTo>
                    <a:pt x="1922" y="4410"/>
                  </a:lnTo>
                  <a:lnTo>
                    <a:pt x="1932" y="4400"/>
                  </a:lnTo>
                  <a:lnTo>
                    <a:pt x="1942" y="4388"/>
                  </a:lnTo>
                  <a:lnTo>
                    <a:pt x="1953" y="4377"/>
                  </a:lnTo>
                  <a:lnTo>
                    <a:pt x="1962" y="4364"/>
                  </a:lnTo>
                  <a:lnTo>
                    <a:pt x="1971" y="4352"/>
                  </a:lnTo>
                  <a:lnTo>
                    <a:pt x="1979" y="4338"/>
                  </a:lnTo>
                  <a:lnTo>
                    <a:pt x="1987" y="4324"/>
                  </a:lnTo>
                  <a:lnTo>
                    <a:pt x="1995" y="4309"/>
                  </a:lnTo>
                  <a:lnTo>
                    <a:pt x="2002" y="4294"/>
                  </a:lnTo>
                  <a:lnTo>
                    <a:pt x="2009" y="4279"/>
                  </a:lnTo>
                  <a:lnTo>
                    <a:pt x="2014" y="4263"/>
                  </a:lnTo>
                  <a:lnTo>
                    <a:pt x="2020" y="4247"/>
                  </a:lnTo>
                  <a:lnTo>
                    <a:pt x="2026" y="4231"/>
                  </a:lnTo>
                  <a:lnTo>
                    <a:pt x="2031" y="4214"/>
                  </a:lnTo>
                  <a:lnTo>
                    <a:pt x="2035" y="4197"/>
                  </a:lnTo>
                  <a:lnTo>
                    <a:pt x="2042" y="4162"/>
                  </a:lnTo>
                  <a:lnTo>
                    <a:pt x="2048" y="4129"/>
                  </a:lnTo>
                  <a:lnTo>
                    <a:pt x="2052" y="4095"/>
                  </a:lnTo>
                  <a:lnTo>
                    <a:pt x="2057" y="4061"/>
                  </a:lnTo>
                  <a:lnTo>
                    <a:pt x="2059" y="4028"/>
                  </a:lnTo>
                  <a:lnTo>
                    <a:pt x="2062" y="3996"/>
                  </a:lnTo>
                  <a:lnTo>
                    <a:pt x="2063" y="3963"/>
                  </a:lnTo>
                  <a:lnTo>
                    <a:pt x="2063" y="3929"/>
                  </a:lnTo>
                  <a:lnTo>
                    <a:pt x="2062" y="3897"/>
                  </a:lnTo>
                  <a:lnTo>
                    <a:pt x="2059" y="3865"/>
                  </a:lnTo>
                  <a:lnTo>
                    <a:pt x="2056" y="3833"/>
                  </a:lnTo>
                  <a:lnTo>
                    <a:pt x="2051" y="3802"/>
                  </a:lnTo>
                  <a:lnTo>
                    <a:pt x="2047" y="3770"/>
                  </a:lnTo>
                  <a:lnTo>
                    <a:pt x="2040" y="3739"/>
                  </a:lnTo>
                  <a:lnTo>
                    <a:pt x="2033" y="3708"/>
                  </a:lnTo>
                  <a:lnTo>
                    <a:pt x="2024" y="3678"/>
                  </a:lnTo>
                  <a:lnTo>
                    <a:pt x="2010" y="3631"/>
                  </a:lnTo>
                  <a:lnTo>
                    <a:pt x="1995" y="3584"/>
                  </a:lnTo>
                  <a:lnTo>
                    <a:pt x="1980" y="3538"/>
                  </a:lnTo>
                  <a:lnTo>
                    <a:pt x="1964" y="3491"/>
                  </a:lnTo>
                  <a:lnTo>
                    <a:pt x="1948" y="3445"/>
                  </a:lnTo>
                  <a:lnTo>
                    <a:pt x="1931" y="3400"/>
                  </a:lnTo>
                  <a:lnTo>
                    <a:pt x="1915" y="3354"/>
                  </a:lnTo>
                  <a:lnTo>
                    <a:pt x="1897" y="3308"/>
                  </a:lnTo>
                  <a:lnTo>
                    <a:pt x="1886" y="3278"/>
                  </a:lnTo>
                  <a:lnTo>
                    <a:pt x="1876" y="3248"/>
                  </a:lnTo>
                  <a:lnTo>
                    <a:pt x="1864" y="3217"/>
                  </a:lnTo>
                  <a:lnTo>
                    <a:pt x="1854" y="3186"/>
                  </a:lnTo>
                  <a:lnTo>
                    <a:pt x="1842" y="3155"/>
                  </a:lnTo>
                  <a:lnTo>
                    <a:pt x="1831" y="3124"/>
                  </a:lnTo>
                  <a:lnTo>
                    <a:pt x="1821" y="3093"/>
                  </a:lnTo>
                  <a:lnTo>
                    <a:pt x="1810" y="3064"/>
                  </a:lnTo>
                  <a:lnTo>
                    <a:pt x="1799" y="3027"/>
                  </a:lnTo>
                  <a:lnTo>
                    <a:pt x="1790" y="2991"/>
                  </a:lnTo>
                  <a:lnTo>
                    <a:pt x="1780" y="2956"/>
                  </a:lnTo>
                  <a:lnTo>
                    <a:pt x="1775" y="2920"/>
                  </a:lnTo>
                  <a:lnTo>
                    <a:pt x="1769" y="2886"/>
                  </a:lnTo>
                  <a:lnTo>
                    <a:pt x="1766" y="2850"/>
                  </a:lnTo>
                  <a:lnTo>
                    <a:pt x="1763" y="2817"/>
                  </a:lnTo>
                  <a:lnTo>
                    <a:pt x="1763" y="2783"/>
                  </a:lnTo>
                  <a:lnTo>
                    <a:pt x="1763" y="2748"/>
                  </a:lnTo>
                  <a:lnTo>
                    <a:pt x="1766" y="2715"/>
                  </a:lnTo>
                  <a:lnTo>
                    <a:pt x="1770" y="2682"/>
                  </a:lnTo>
                  <a:lnTo>
                    <a:pt x="1776" y="2649"/>
                  </a:lnTo>
                  <a:lnTo>
                    <a:pt x="1783" y="2616"/>
                  </a:lnTo>
                  <a:lnTo>
                    <a:pt x="1792" y="2584"/>
                  </a:lnTo>
                  <a:lnTo>
                    <a:pt x="1801" y="2553"/>
                  </a:lnTo>
                  <a:lnTo>
                    <a:pt x="1814" y="2521"/>
                  </a:lnTo>
                  <a:lnTo>
                    <a:pt x="1829" y="2484"/>
                  </a:lnTo>
                  <a:lnTo>
                    <a:pt x="1846" y="2448"/>
                  </a:lnTo>
                  <a:lnTo>
                    <a:pt x="1863" y="2412"/>
                  </a:lnTo>
                  <a:lnTo>
                    <a:pt x="1881" y="2375"/>
                  </a:lnTo>
                  <a:lnTo>
                    <a:pt x="1901" y="2340"/>
                  </a:lnTo>
                  <a:lnTo>
                    <a:pt x="1919" y="2305"/>
                  </a:lnTo>
                  <a:lnTo>
                    <a:pt x="1940" y="2270"/>
                  </a:lnTo>
                  <a:lnTo>
                    <a:pt x="1959" y="2235"/>
                  </a:lnTo>
                  <a:lnTo>
                    <a:pt x="1977" y="2204"/>
                  </a:lnTo>
                  <a:lnTo>
                    <a:pt x="1994" y="2173"/>
                  </a:lnTo>
                  <a:lnTo>
                    <a:pt x="2011" y="2143"/>
                  </a:lnTo>
                  <a:lnTo>
                    <a:pt x="2028" y="2112"/>
                  </a:lnTo>
                  <a:lnTo>
                    <a:pt x="2042" y="2087"/>
                  </a:lnTo>
                  <a:lnTo>
                    <a:pt x="2056" y="2063"/>
                  </a:lnTo>
                  <a:lnTo>
                    <a:pt x="2070" y="2039"/>
                  </a:lnTo>
                  <a:lnTo>
                    <a:pt x="2084" y="2015"/>
                  </a:lnTo>
                  <a:lnTo>
                    <a:pt x="2107" y="1977"/>
                  </a:lnTo>
                  <a:lnTo>
                    <a:pt x="2129" y="1939"/>
                  </a:lnTo>
                  <a:lnTo>
                    <a:pt x="2150" y="1902"/>
                  </a:lnTo>
                  <a:lnTo>
                    <a:pt x="2167" y="1863"/>
                  </a:lnTo>
                  <a:lnTo>
                    <a:pt x="2176" y="1843"/>
                  </a:lnTo>
                  <a:lnTo>
                    <a:pt x="2183" y="1823"/>
                  </a:lnTo>
                  <a:lnTo>
                    <a:pt x="2189" y="1803"/>
                  </a:lnTo>
                  <a:lnTo>
                    <a:pt x="2195" y="1782"/>
                  </a:lnTo>
                  <a:lnTo>
                    <a:pt x="2199" y="1762"/>
                  </a:lnTo>
                  <a:lnTo>
                    <a:pt x="2203" y="1740"/>
                  </a:lnTo>
                  <a:lnTo>
                    <a:pt x="2205" y="1718"/>
                  </a:lnTo>
                  <a:lnTo>
                    <a:pt x="2206" y="1695"/>
                  </a:lnTo>
                  <a:lnTo>
                    <a:pt x="2205" y="1670"/>
                  </a:lnTo>
                  <a:lnTo>
                    <a:pt x="2205" y="1645"/>
                  </a:lnTo>
                  <a:lnTo>
                    <a:pt x="2203" y="1621"/>
                  </a:lnTo>
                  <a:lnTo>
                    <a:pt x="2200" y="1595"/>
                  </a:lnTo>
                  <a:lnTo>
                    <a:pt x="2198" y="1571"/>
                  </a:lnTo>
                  <a:lnTo>
                    <a:pt x="2195" y="1547"/>
                  </a:lnTo>
                  <a:lnTo>
                    <a:pt x="2190" y="1523"/>
                  </a:lnTo>
                  <a:lnTo>
                    <a:pt x="2184" y="1499"/>
                  </a:lnTo>
                  <a:lnTo>
                    <a:pt x="2179" y="1475"/>
                  </a:lnTo>
                  <a:lnTo>
                    <a:pt x="2172" y="1451"/>
                  </a:lnTo>
                  <a:lnTo>
                    <a:pt x="2165" y="1428"/>
                  </a:lnTo>
                  <a:lnTo>
                    <a:pt x="2157" y="1405"/>
                  </a:lnTo>
                  <a:lnTo>
                    <a:pt x="2148" y="1381"/>
                  </a:lnTo>
                  <a:lnTo>
                    <a:pt x="2138" y="1358"/>
                  </a:lnTo>
                  <a:lnTo>
                    <a:pt x="2128" y="1335"/>
                  </a:lnTo>
                  <a:lnTo>
                    <a:pt x="2118" y="1312"/>
                  </a:lnTo>
                  <a:lnTo>
                    <a:pt x="2105" y="1290"/>
                  </a:lnTo>
                  <a:lnTo>
                    <a:pt x="2094" y="1267"/>
                  </a:lnTo>
                  <a:lnTo>
                    <a:pt x="2080" y="1246"/>
                  </a:lnTo>
                  <a:lnTo>
                    <a:pt x="2066" y="1223"/>
                  </a:lnTo>
                  <a:lnTo>
                    <a:pt x="2051" y="1201"/>
                  </a:lnTo>
                  <a:lnTo>
                    <a:pt x="2036" y="1179"/>
                  </a:lnTo>
                  <a:lnTo>
                    <a:pt x="2020" y="1157"/>
                  </a:lnTo>
                  <a:lnTo>
                    <a:pt x="2003" y="1135"/>
                  </a:lnTo>
                  <a:lnTo>
                    <a:pt x="1986" y="1114"/>
                  </a:lnTo>
                  <a:lnTo>
                    <a:pt x="1967" y="1092"/>
                  </a:lnTo>
                  <a:lnTo>
                    <a:pt x="1948" y="1071"/>
                  </a:lnTo>
                  <a:lnTo>
                    <a:pt x="1928" y="1049"/>
                  </a:lnTo>
                  <a:lnTo>
                    <a:pt x="1908" y="1029"/>
                  </a:lnTo>
                  <a:lnTo>
                    <a:pt x="1886" y="1008"/>
                  </a:lnTo>
                  <a:lnTo>
                    <a:pt x="1864" y="986"/>
                  </a:lnTo>
                  <a:lnTo>
                    <a:pt x="1841" y="966"/>
                  </a:lnTo>
                  <a:lnTo>
                    <a:pt x="1785" y="918"/>
                  </a:lnTo>
                  <a:lnTo>
                    <a:pt x="1729" y="871"/>
                  </a:lnTo>
                  <a:lnTo>
                    <a:pt x="1671" y="825"/>
                  </a:lnTo>
                  <a:lnTo>
                    <a:pt x="1613" y="780"/>
                  </a:lnTo>
                  <a:lnTo>
                    <a:pt x="1553" y="736"/>
                  </a:lnTo>
                  <a:lnTo>
                    <a:pt x="1494" y="693"/>
                  </a:lnTo>
                  <a:lnTo>
                    <a:pt x="1435" y="650"/>
                  </a:lnTo>
                  <a:lnTo>
                    <a:pt x="1376" y="608"/>
                  </a:lnTo>
                  <a:lnTo>
                    <a:pt x="1302" y="555"/>
                  </a:lnTo>
                  <a:lnTo>
                    <a:pt x="1229" y="501"/>
                  </a:lnTo>
                  <a:lnTo>
                    <a:pt x="1154" y="447"/>
                  </a:lnTo>
                  <a:lnTo>
                    <a:pt x="1082" y="391"/>
                  </a:lnTo>
                  <a:lnTo>
                    <a:pt x="1045" y="362"/>
                  </a:lnTo>
                  <a:lnTo>
                    <a:pt x="1010" y="334"/>
                  </a:lnTo>
                  <a:lnTo>
                    <a:pt x="974" y="304"/>
                  </a:lnTo>
                  <a:lnTo>
                    <a:pt x="938" y="274"/>
                  </a:lnTo>
                  <a:lnTo>
                    <a:pt x="904" y="243"/>
                  </a:lnTo>
                  <a:lnTo>
                    <a:pt x="870" y="212"/>
                  </a:lnTo>
                  <a:lnTo>
                    <a:pt x="836" y="181"/>
                  </a:lnTo>
                  <a:lnTo>
                    <a:pt x="803" y="149"/>
                  </a:lnTo>
                  <a:lnTo>
                    <a:pt x="765" y="111"/>
                  </a:lnTo>
                  <a:lnTo>
                    <a:pt x="727" y="75"/>
                  </a:lnTo>
                  <a:lnTo>
                    <a:pt x="691" y="37"/>
                  </a:lnTo>
                  <a:lnTo>
                    <a:pt x="653" y="0"/>
                  </a:lnTo>
                  <a:lnTo>
                    <a:pt x="709" y="0"/>
                  </a:lnTo>
                  <a:lnTo>
                    <a:pt x="739" y="30"/>
                  </a:lnTo>
                  <a:lnTo>
                    <a:pt x="770" y="61"/>
                  </a:lnTo>
                  <a:lnTo>
                    <a:pt x="801" y="91"/>
                  </a:lnTo>
                  <a:lnTo>
                    <a:pt x="831" y="120"/>
                  </a:lnTo>
                  <a:lnTo>
                    <a:pt x="864" y="153"/>
                  </a:lnTo>
                  <a:lnTo>
                    <a:pt x="897" y="184"/>
                  </a:lnTo>
                  <a:lnTo>
                    <a:pt x="930" y="214"/>
                  </a:lnTo>
                  <a:lnTo>
                    <a:pt x="965" y="244"/>
                  </a:lnTo>
                  <a:lnTo>
                    <a:pt x="1000" y="274"/>
                  </a:lnTo>
                  <a:lnTo>
                    <a:pt x="1035" y="304"/>
                  </a:lnTo>
                  <a:lnTo>
                    <a:pt x="1070" y="333"/>
                  </a:lnTo>
                  <a:lnTo>
                    <a:pt x="1107" y="360"/>
                  </a:lnTo>
                  <a:lnTo>
                    <a:pt x="1179" y="416"/>
                  </a:lnTo>
                  <a:lnTo>
                    <a:pt x="1252" y="470"/>
                  </a:lnTo>
                  <a:lnTo>
                    <a:pt x="1325" y="523"/>
                  </a:lnTo>
                  <a:lnTo>
                    <a:pt x="1398" y="576"/>
                  </a:lnTo>
                  <a:lnTo>
                    <a:pt x="1458" y="618"/>
                  </a:lnTo>
                  <a:lnTo>
                    <a:pt x="1518" y="661"/>
                  </a:lnTo>
                  <a:lnTo>
                    <a:pt x="1577" y="705"/>
                  </a:lnTo>
                  <a:lnTo>
                    <a:pt x="1637" y="749"/>
                  </a:lnTo>
                  <a:lnTo>
                    <a:pt x="1696" y="795"/>
                  </a:lnTo>
                  <a:lnTo>
                    <a:pt x="1754" y="841"/>
                  </a:lnTo>
                  <a:lnTo>
                    <a:pt x="1811" y="888"/>
                  </a:lnTo>
                  <a:lnTo>
                    <a:pt x="1868" y="937"/>
                  </a:lnTo>
                  <a:lnTo>
                    <a:pt x="1891" y="958"/>
                  </a:lnTo>
                  <a:lnTo>
                    <a:pt x="1914" y="979"/>
                  </a:lnTo>
                  <a:lnTo>
                    <a:pt x="1936" y="1001"/>
                  </a:lnTo>
                  <a:lnTo>
                    <a:pt x="1957" y="1023"/>
                  </a:lnTo>
                  <a:lnTo>
                    <a:pt x="1978" y="1046"/>
                  </a:lnTo>
                  <a:lnTo>
                    <a:pt x="1997" y="1068"/>
                  </a:lnTo>
                  <a:lnTo>
                    <a:pt x="2017" y="1090"/>
                  </a:lnTo>
                  <a:lnTo>
                    <a:pt x="2035" y="1113"/>
                  </a:lnTo>
                  <a:lnTo>
                    <a:pt x="2052" y="1134"/>
                  </a:lnTo>
                  <a:lnTo>
                    <a:pt x="2070" y="1157"/>
                  </a:lnTo>
                  <a:lnTo>
                    <a:pt x="2086" y="1180"/>
                  </a:lnTo>
                  <a:lnTo>
                    <a:pt x="2101" y="1203"/>
                  </a:lnTo>
                  <a:lnTo>
                    <a:pt x="2114" y="1226"/>
                  </a:lnTo>
                  <a:lnTo>
                    <a:pt x="2128" y="1250"/>
                  </a:lnTo>
                  <a:lnTo>
                    <a:pt x="2142" y="1273"/>
                  </a:lnTo>
                  <a:lnTo>
                    <a:pt x="2153" y="1296"/>
                  </a:lnTo>
                  <a:lnTo>
                    <a:pt x="2165" y="1320"/>
                  </a:lnTo>
                  <a:lnTo>
                    <a:pt x="2175" y="1344"/>
                  </a:lnTo>
                  <a:lnTo>
                    <a:pt x="2185" y="1368"/>
                  </a:lnTo>
                  <a:lnTo>
                    <a:pt x="2195" y="1392"/>
                  </a:lnTo>
                  <a:lnTo>
                    <a:pt x="2203" y="1416"/>
                  </a:lnTo>
                  <a:lnTo>
                    <a:pt x="2211" y="1441"/>
                  </a:lnTo>
                  <a:lnTo>
                    <a:pt x="2218" y="1466"/>
                  </a:lnTo>
                  <a:lnTo>
                    <a:pt x="2223" y="1491"/>
                  </a:lnTo>
                  <a:lnTo>
                    <a:pt x="2229" y="1515"/>
                  </a:lnTo>
                  <a:lnTo>
                    <a:pt x="2234" y="1540"/>
                  </a:lnTo>
                  <a:lnTo>
                    <a:pt x="2237" y="1566"/>
                  </a:lnTo>
                  <a:lnTo>
                    <a:pt x="2240" y="1592"/>
                  </a:lnTo>
                  <a:lnTo>
                    <a:pt x="2243" y="1617"/>
                  </a:lnTo>
                  <a:lnTo>
                    <a:pt x="2244" y="1644"/>
                  </a:lnTo>
                  <a:lnTo>
                    <a:pt x="2245" y="1670"/>
                  </a:lnTo>
                  <a:lnTo>
                    <a:pt x="2245" y="1695"/>
                  </a:lnTo>
                  <a:lnTo>
                    <a:pt x="2244" y="1720"/>
                  </a:lnTo>
                  <a:lnTo>
                    <a:pt x="2242" y="1745"/>
                  </a:lnTo>
                  <a:lnTo>
                    <a:pt x="2238" y="1767"/>
                  </a:lnTo>
                  <a:lnTo>
                    <a:pt x="2234" y="1790"/>
                  </a:lnTo>
                  <a:lnTo>
                    <a:pt x="2228" y="1812"/>
                  </a:lnTo>
                  <a:lnTo>
                    <a:pt x="2221" y="1834"/>
                  </a:lnTo>
                  <a:lnTo>
                    <a:pt x="2213" y="1856"/>
                  </a:lnTo>
                  <a:lnTo>
                    <a:pt x="2204" y="1876"/>
                  </a:lnTo>
                  <a:lnTo>
                    <a:pt x="2195" y="1897"/>
                  </a:lnTo>
                  <a:lnTo>
                    <a:pt x="2185" y="1918"/>
                  </a:lnTo>
                  <a:lnTo>
                    <a:pt x="2175" y="1938"/>
                  </a:lnTo>
                  <a:lnTo>
                    <a:pt x="2164" y="1958"/>
                  </a:lnTo>
                  <a:lnTo>
                    <a:pt x="2141" y="1997"/>
                  </a:lnTo>
                  <a:lnTo>
                    <a:pt x="2118" y="2036"/>
                  </a:lnTo>
                  <a:lnTo>
                    <a:pt x="2104" y="2059"/>
                  </a:lnTo>
                  <a:lnTo>
                    <a:pt x="2090" y="2083"/>
                  </a:lnTo>
                  <a:lnTo>
                    <a:pt x="2076" y="2106"/>
                  </a:lnTo>
                  <a:lnTo>
                    <a:pt x="2063" y="2130"/>
                  </a:lnTo>
                  <a:lnTo>
                    <a:pt x="2045" y="2162"/>
                  </a:lnTo>
                  <a:lnTo>
                    <a:pt x="2028" y="2193"/>
                  </a:lnTo>
                  <a:lnTo>
                    <a:pt x="2011" y="2224"/>
                  </a:lnTo>
                  <a:lnTo>
                    <a:pt x="1994" y="2255"/>
                  </a:lnTo>
                  <a:lnTo>
                    <a:pt x="1974" y="2289"/>
                  </a:lnTo>
                  <a:lnTo>
                    <a:pt x="1955" y="2324"/>
                  </a:lnTo>
                  <a:lnTo>
                    <a:pt x="1935" y="2358"/>
                  </a:lnTo>
                  <a:lnTo>
                    <a:pt x="1917" y="2394"/>
                  </a:lnTo>
                  <a:lnTo>
                    <a:pt x="1899" y="2428"/>
                  </a:lnTo>
                  <a:lnTo>
                    <a:pt x="1881" y="2464"/>
                  </a:lnTo>
                  <a:lnTo>
                    <a:pt x="1865" y="2500"/>
                  </a:lnTo>
                  <a:lnTo>
                    <a:pt x="1849" y="2536"/>
                  </a:lnTo>
                  <a:lnTo>
                    <a:pt x="1839" y="2566"/>
                  </a:lnTo>
                  <a:lnTo>
                    <a:pt x="1829" y="2596"/>
                  </a:lnTo>
                  <a:lnTo>
                    <a:pt x="1821" y="2627"/>
                  </a:lnTo>
                  <a:lnTo>
                    <a:pt x="1814" y="2657"/>
                  </a:lnTo>
                  <a:lnTo>
                    <a:pt x="1809" y="2688"/>
                  </a:lnTo>
                  <a:lnTo>
                    <a:pt x="1806" y="2719"/>
                  </a:lnTo>
                  <a:lnTo>
                    <a:pt x="1803" y="2752"/>
                  </a:lnTo>
                  <a:lnTo>
                    <a:pt x="1802" y="2784"/>
                  </a:lnTo>
                  <a:lnTo>
                    <a:pt x="1802" y="2816"/>
                  </a:lnTo>
                  <a:lnTo>
                    <a:pt x="1805" y="2849"/>
                  </a:lnTo>
                  <a:lnTo>
                    <a:pt x="1808" y="2881"/>
                  </a:lnTo>
                  <a:lnTo>
                    <a:pt x="1814" y="2914"/>
                  </a:lnTo>
                  <a:lnTo>
                    <a:pt x="1819" y="2949"/>
                  </a:lnTo>
                  <a:lnTo>
                    <a:pt x="1828" y="2982"/>
                  </a:lnTo>
                  <a:lnTo>
                    <a:pt x="1837" y="3016"/>
                  </a:lnTo>
                  <a:lnTo>
                    <a:pt x="1848" y="3051"/>
                  </a:lnTo>
                  <a:lnTo>
                    <a:pt x="1858" y="3081"/>
                  </a:lnTo>
                  <a:lnTo>
                    <a:pt x="1869" y="3112"/>
                  </a:lnTo>
                  <a:lnTo>
                    <a:pt x="1879" y="3143"/>
                  </a:lnTo>
                  <a:lnTo>
                    <a:pt x="1891" y="3174"/>
                  </a:lnTo>
                  <a:lnTo>
                    <a:pt x="1901" y="3203"/>
                  </a:lnTo>
                  <a:lnTo>
                    <a:pt x="1912" y="3234"/>
                  </a:lnTo>
                  <a:lnTo>
                    <a:pt x="1924" y="3264"/>
                  </a:lnTo>
                  <a:lnTo>
                    <a:pt x="1934" y="3294"/>
                  </a:lnTo>
                  <a:lnTo>
                    <a:pt x="1951" y="3340"/>
                  </a:lnTo>
                  <a:lnTo>
                    <a:pt x="1969" y="3386"/>
                  </a:lnTo>
                  <a:lnTo>
                    <a:pt x="1985" y="3433"/>
                  </a:lnTo>
                  <a:lnTo>
                    <a:pt x="2001" y="3479"/>
                  </a:lnTo>
                  <a:lnTo>
                    <a:pt x="2017" y="3526"/>
                  </a:lnTo>
                  <a:lnTo>
                    <a:pt x="2033" y="3573"/>
                  </a:lnTo>
                  <a:lnTo>
                    <a:pt x="2048" y="3620"/>
                  </a:lnTo>
                  <a:lnTo>
                    <a:pt x="2062" y="3667"/>
                  </a:lnTo>
                  <a:lnTo>
                    <a:pt x="2071" y="3699"/>
                  </a:lnTo>
                  <a:lnTo>
                    <a:pt x="2079" y="3731"/>
                  </a:lnTo>
                  <a:lnTo>
                    <a:pt x="2084" y="3763"/>
                  </a:lnTo>
                  <a:lnTo>
                    <a:pt x="2090" y="3795"/>
                  </a:lnTo>
                  <a:lnTo>
                    <a:pt x="2095" y="3829"/>
                  </a:lnTo>
                  <a:lnTo>
                    <a:pt x="2098" y="3862"/>
                  </a:lnTo>
                  <a:lnTo>
                    <a:pt x="2101" y="3895"/>
                  </a:lnTo>
                  <a:lnTo>
                    <a:pt x="2102" y="3928"/>
                  </a:lnTo>
                  <a:lnTo>
                    <a:pt x="2102" y="3963"/>
                  </a:lnTo>
                  <a:lnTo>
                    <a:pt x="2101" y="3996"/>
                  </a:lnTo>
                  <a:lnTo>
                    <a:pt x="2099" y="4030"/>
                  </a:lnTo>
                  <a:lnTo>
                    <a:pt x="2096" y="4065"/>
                  </a:lnTo>
                  <a:lnTo>
                    <a:pt x="2092" y="4100"/>
                  </a:lnTo>
                  <a:lnTo>
                    <a:pt x="2087" y="4135"/>
                  </a:lnTo>
                  <a:lnTo>
                    <a:pt x="2081" y="4170"/>
                  </a:lnTo>
                  <a:lnTo>
                    <a:pt x="2073" y="4205"/>
                  </a:lnTo>
                  <a:lnTo>
                    <a:pt x="2068" y="4224"/>
                  </a:lnTo>
                  <a:lnTo>
                    <a:pt x="2064" y="4243"/>
                  </a:lnTo>
                  <a:lnTo>
                    <a:pt x="2058" y="4261"/>
                  </a:lnTo>
                  <a:lnTo>
                    <a:pt x="2051" y="4278"/>
                  </a:lnTo>
                  <a:lnTo>
                    <a:pt x="2044" y="4295"/>
                  </a:lnTo>
                  <a:lnTo>
                    <a:pt x="2037" y="4311"/>
                  </a:lnTo>
                  <a:lnTo>
                    <a:pt x="2029" y="4327"/>
                  </a:lnTo>
                  <a:lnTo>
                    <a:pt x="2021" y="4344"/>
                  </a:lnTo>
                  <a:lnTo>
                    <a:pt x="2012" y="4358"/>
                  </a:lnTo>
                  <a:lnTo>
                    <a:pt x="2003" y="4373"/>
                  </a:lnTo>
                  <a:lnTo>
                    <a:pt x="1993" y="4387"/>
                  </a:lnTo>
                  <a:lnTo>
                    <a:pt x="1982" y="4401"/>
                  </a:lnTo>
                  <a:lnTo>
                    <a:pt x="1971" y="4415"/>
                  </a:lnTo>
                  <a:lnTo>
                    <a:pt x="1959" y="4427"/>
                  </a:lnTo>
                  <a:lnTo>
                    <a:pt x="1948" y="4439"/>
                  </a:lnTo>
                  <a:lnTo>
                    <a:pt x="1935" y="4450"/>
                  </a:lnTo>
                  <a:lnTo>
                    <a:pt x="1923" y="4462"/>
                  </a:lnTo>
                  <a:lnTo>
                    <a:pt x="1910" y="4472"/>
                  </a:lnTo>
                  <a:lnTo>
                    <a:pt x="1896" y="4481"/>
                  </a:lnTo>
                  <a:lnTo>
                    <a:pt x="1883" y="4490"/>
                  </a:lnTo>
                  <a:lnTo>
                    <a:pt x="1868" y="4498"/>
                  </a:lnTo>
                  <a:lnTo>
                    <a:pt x="1853" y="4506"/>
                  </a:lnTo>
                  <a:lnTo>
                    <a:pt x="1838" y="4514"/>
                  </a:lnTo>
                  <a:lnTo>
                    <a:pt x="1823" y="4520"/>
                  </a:lnTo>
                  <a:lnTo>
                    <a:pt x="1807" y="4527"/>
                  </a:lnTo>
                  <a:lnTo>
                    <a:pt x="1791" y="4532"/>
                  </a:lnTo>
                  <a:lnTo>
                    <a:pt x="1774" y="4536"/>
                  </a:lnTo>
                  <a:lnTo>
                    <a:pt x="1758" y="4541"/>
                  </a:lnTo>
                  <a:lnTo>
                    <a:pt x="1740" y="4544"/>
                  </a:lnTo>
                  <a:lnTo>
                    <a:pt x="1723" y="4547"/>
                  </a:lnTo>
                  <a:lnTo>
                    <a:pt x="1705" y="4549"/>
                  </a:lnTo>
                  <a:lnTo>
                    <a:pt x="1688" y="4550"/>
                  </a:lnTo>
                  <a:lnTo>
                    <a:pt x="1631" y="4552"/>
                  </a:lnTo>
                  <a:lnTo>
                    <a:pt x="1576" y="4553"/>
                  </a:lnTo>
                  <a:lnTo>
                    <a:pt x="1521" y="4556"/>
                  </a:lnTo>
                  <a:lnTo>
                    <a:pt x="1465" y="4557"/>
                  </a:lnTo>
                  <a:lnTo>
                    <a:pt x="1410" y="4558"/>
                  </a:lnTo>
                  <a:lnTo>
                    <a:pt x="1355" y="4559"/>
                  </a:lnTo>
                  <a:lnTo>
                    <a:pt x="1300" y="4560"/>
                  </a:lnTo>
                  <a:lnTo>
                    <a:pt x="1245" y="4560"/>
                  </a:lnTo>
                  <a:lnTo>
                    <a:pt x="1187" y="4561"/>
                  </a:lnTo>
                  <a:lnTo>
                    <a:pt x="1130" y="4563"/>
                  </a:lnTo>
                  <a:lnTo>
                    <a:pt x="1072" y="4564"/>
                  </a:lnTo>
                  <a:lnTo>
                    <a:pt x="1013" y="4565"/>
                  </a:lnTo>
                  <a:lnTo>
                    <a:pt x="955" y="4566"/>
                  </a:lnTo>
                  <a:lnTo>
                    <a:pt x="896" y="4568"/>
                  </a:lnTo>
                  <a:lnTo>
                    <a:pt x="838" y="4571"/>
                  </a:lnTo>
                  <a:lnTo>
                    <a:pt x="780" y="4573"/>
                  </a:lnTo>
                  <a:lnTo>
                    <a:pt x="738" y="4575"/>
                  </a:lnTo>
                  <a:lnTo>
                    <a:pt x="695" y="4579"/>
                  </a:lnTo>
                  <a:lnTo>
                    <a:pt x="653" y="4583"/>
                  </a:lnTo>
                  <a:lnTo>
                    <a:pt x="610" y="4590"/>
                  </a:lnTo>
                  <a:lnTo>
                    <a:pt x="568" y="4598"/>
                  </a:lnTo>
                  <a:lnTo>
                    <a:pt x="526" y="4608"/>
                  </a:lnTo>
                  <a:lnTo>
                    <a:pt x="505" y="4614"/>
                  </a:lnTo>
                  <a:lnTo>
                    <a:pt x="484" y="4620"/>
                  </a:lnTo>
                  <a:lnTo>
                    <a:pt x="464" y="4628"/>
                  </a:lnTo>
                  <a:lnTo>
                    <a:pt x="443" y="4635"/>
                  </a:lnTo>
                  <a:lnTo>
                    <a:pt x="422" y="4644"/>
                  </a:lnTo>
                  <a:lnTo>
                    <a:pt x="403" y="4653"/>
                  </a:lnTo>
                  <a:lnTo>
                    <a:pt x="383" y="4662"/>
                  </a:lnTo>
                  <a:lnTo>
                    <a:pt x="364" y="4674"/>
                  </a:lnTo>
                  <a:lnTo>
                    <a:pt x="345" y="4685"/>
                  </a:lnTo>
                  <a:lnTo>
                    <a:pt x="326" y="4697"/>
                  </a:lnTo>
                  <a:lnTo>
                    <a:pt x="308" y="4711"/>
                  </a:lnTo>
                  <a:lnTo>
                    <a:pt x="290" y="4724"/>
                  </a:lnTo>
                  <a:lnTo>
                    <a:pt x="272" y="4739"/>
                  </a:lnTo>
                  <a:lnTo>
                    <a:pt x="255" y="4755"/>
                  </a:lnTo>
                  <a:lnTo>
                    <a:pt x="239" y="4772"/>
                  </a:lnTo>
                  <a:lnTo>
                    <a:pt x="223" y="4791"/>
                  </a:lnTo>
                  <a:lnTo>
                    <a:pt x="207" y="4809"/>
                  </a:lnTo>
                  <a:lnTo>
                    <a:pt x="192" y="4830"/>
                  </a:lnTo>
                  <a:lnTo>
                    <a:pt x="177" y="4850"/>
                  </a:lnTo>
                  <a:lnTo>
                    <a:pt x="163" y="4873"/>
                  </a:lnTo>
                  <a:lnTo>
                    <a:pt x="149" y="4896"/>
                  </a:lnTo>
                  <a:lnTo>
                    <a:pt x="138" y="4919"/>
                  </a:lnTo>
                  <a:lnTo>
                    <a:pt x="126" y="4942"/>
                  </a:lnTo>
                  <a:lnTo>
                    <a:pt x="116" y="4966"/>
                  </a:lnTo>
                  <a:lnTo>
                    <a:pt x="107" y="4989"/>
                  </a:lnTo>
                  <a:lnTo>
                    <a:pt x="99" y="5013"/>
                  </a:lnTo>
                  <a:lnTo>
                    <a:pt x="91" y="5036"/>
                  </a:lnTo>
                  <a:lnTo>
                    <a:pt x="84" y="5060"/>
                  </a:lnTo>
                  <a:lnTo>
                    <a:pt x="72" y="5106"/>
                  </a:lnTo>
                  <a:lnTo>
                    <a:pt x="63" y="5151"/>
                  </a:lnTo>
                  <a:lnTo>
                    <a:pt x="55" y="5193"/>
                  </a:lnTo>
                  <a:lnTo>
                    <a:pt x="49" y="5234"/>
                  </a:lnTo>
                  <a:lnTo>
                    <a:pt x="45" y="5271"/>
                  </a:lnTo>
                  <a:lnTo>
                    <a:pt x="41" y="5309"/>
                  </a:lnTo>
                  <a:lnTo>
                    <a:pt x="40" y="5346"/>
                  </a:lnTo>
                  <a:lnTo>
                    <a:pt x="39" y="5384"/>
                  </a:lnTo>
                  <a:lnTo>
                    <a:pt x="40" y="5421"/>
                  </a:lnTo>
                  <a:lnTo>
                    <a:pt x="41" y="5458"/>
                  </a:lnTo>
                  <a:lnTo>
                    <a:pt x="45" y="5495"/>
                  </a:lnTo>
                  <a:lnTo>
                    <a:pt x="48" y="5532"/>
                  </a:lnTo>
                  <a:lnTo>
                    <a:pt x="57" y="5605"/>
                  </a:lnTo>
                  <a:lnTo>
                    <a:pt x="69" y="5677"/>
                  </a:lnTo>
                  <a:lnTo>
                    <a:pt x="82" y="5750"/>
                  </a:lnTo>
                  <a:lnTo>
                    <a:pt x="95" y="5822"/>
                  </a:lnTo>
                  <a:lnTo>
                    <a:pt x="102" y="5863"/>
                  </a:lnTo>
                  <a:lnTo>
                    <a:pt x="110" y="5903"/>
                  </a:lnTo>
                  <a:lnTo>
                    <a:pt x="117" y="5945"/>
                  </a:lnTo>
                  <a:lnTo>
                    <a:pt x="124" y="5985"/>
                  </a:lnTo>
                  <a:lnTo>
                    <a:pt x="132" y="6035"/>
                  </a:lnTo>
                  <a:lnTo>
                    <a:pt x="139" y="6087"/>
                  </a:lnTo>
                  <a:lnTo>
                    <a:pt x="145" y="6137"/>
                  </a:lnTo>
                  <a:lnTo>
                    <a:pt x="150" y="6188"/>
                  </a:lnTo>
                  <a:lnTo>
                    <a:pt x="156" y="6239"/>
                  </a:lnTo>
                  <a:lnTo>
                    <a:pt x="161" y="6290"/>
                  </a:lnTo>
                  <a:lnTo>
                    <a:pt x="165" y="6340"/>
                  </a:lnTo>
                  <a:lnTo>
                    <a:pt x="169" y="6390"/>
                  </a:lnTo>
                  <a:lnTo>
                    <a:pt x="172" y="6431"/>
                  </a:lnTo>
                  <a:lnTo>
                    <a:pt x="176" y="6472"/>
                  </a:lnTo>
                  <a:lnTo>
                    <a:pt x="179" y="6512"/>
                  </a:lnTo>
                  <a:lnTo>
                    <a:pt x="184" y="6554"/>
                  </a:lnTo>
                  <a:lnTo>
                    <a:pt x="188" y="6598"/>
                  </a:lnTo>
                  <a:lnTo>
                    <a:pt x="194" y="6643"/>
                  </a:lnTo>
                  <a:lnTo>
                    <a:pt x="201" y="6688"/>
                  </a:lnTo>
                  <a:lnTo>
                    <a:pt x="209" y="6733"/>
                  </a:lnTo>
                  <a:lnTo>
                    <a:pt x="219" y="6777"/>
                  </a:lnTo>
                  <a:lnTo>
                    <a:pt x="231" y="6821"/>
                  </a:lnTo>
                  <a:lnTo>
                    <a:pt x="238" y="6843"/>
                  </a:lnTo>
                  <a:lnTo>
                    <a:pt x="246" y="6863"/>
                  </a:lnTo>
                  <a:lnTo>
                    <a:pt x="253" y="6885"/>
                  </a:lnTo>
                  <a:lnTo>
                    <a:pt x="262" y="6906"/>
                  </a:lnTo>
                  <a:lnTo>
                    <a:pt x="271" y="6926"/>
                  </a:lnTo>
                  <a:lnTo>
                    <a:pt x="280" y="6947"/>
                  </a:lnTo>
                  <a:lnTo>
                    <a:pt x="292" y="6968"/>
                  </a:lnTo>
                  <a:lnTo>
                    <a:pt x="302" y="6987"/>
                  </a:lnTo>
                  <a:lnTo>
                    <a:pt x="314" y="7008"/>
                  </a:lnTo>
                  <a:lnTo>
                    <a:pt x="327" y="7027"/>
                  </a:lnTo>
                  <a:lnTo>
                    <a:pt x="341" y="7047"/>
                  </a:lnTo>
                  <a:lnTo>
                    <a:pt x="355" y="7065"/>
                  </a:lnTo>
                  <a:lnTo>
                    <a:pt x="371" y="7084"/>
                  </a:lnTo>
                  <a:lnTo>
                    <a:pt x="387" y="7102"/>
                  </a:lnTo>
                  <a:lnTo>
                    <a:pt x="404" y="7120"/>
                  </a:lnTo>
                  <a:lnTo>
                    <a:pt x="422" y="7137"/>
                  </a:lnTo>
                  <a:lnTo>
                    <a:pt x="441" y="7155"/>
                  </a:lnTo>
                  <a:lnTo>
                    <a:pt x="461" y="7171"/>
                  </a:lnTo>
                  <a:lnTo>
                    <a:pt x="482" y="7187"/>
                  </a:lnTo>
                  <a:lnTo>
                    <a:pt x="505" y="7203"/>
                  </a:lnTo>
                  <a:lnTo>
                    <a:pt x="582" y="7257"/>
                  </a:lnTo>
                  <a:lnTo>
                    <a:pt x="654" y="7308"/>
                  </a:lnTo>
                  <a:lnTo>
                    <a:pt x="722" y="7358"/>
                  </a:lnTo>
                  <a:lnTo>
                    <a:pt x="786" y="7406"/>
                  </a:lnTo>
                  <a:lnTo>
                    <a:pt x="846" y="7454"/>
                  </a:lnTo>
                  <a:lnTo>
                    <a:pt x="902" y="7501"/>
                  </a:lnTo>
                  <a:lnTo>
                    <a:pt x="956" y="7547"/>
                  </a:lnTo>
                  <a:lnTo>
                    <a:pt x="1006" y="7594"/>
                  </a:lnTo>
                  <a:lnTo>
                    <a:pt x="1029" y="7616"/>
                  </a:lnTo>
                  <a:lnTo>
                    <a:pt x="1051" y="7638"/>
                  </a:lnTo>
                  <a:lnTo>
                    <a:pt x="1073" y="7661"/>
                  </a:lnTo>
                  <a:lnTo>
                    <a:pt x="1094" y="7683"/>
                  </a:lnTo>
                  <a:lnTo>
                    <a:pt x="1136" y="7732"/>
                  </a:lnTo>
                  <a:lnTo>
                    <a:pt x="1177" y="7781"/>
                  </a:lnTo>
                  <a:lnTo>
                    <a:pt x="1216" y="7833"/>
                  </a:lnTo>
                  <a:lnTo>
                    <a:pt x="1255" y="7884"/>
                  </a:lnTo>
                  <a:lnTo>
                    <a:pt x="1294" y="7938"/>
                  </a:lnTo>
                  <a:lnTo>
                    <a:pt x="1332" y="7992"/>
                  </a:lnTo>
                  <a:lnTo>
                    <a:pt x="1384" y="8063"/>
                  </a:lnTo>
                  <a:lnTo>
                    <a:pt x="1436" y="8133"/>
                  </a:lnTo>
                  <a:lnTo>
                    <a:pt x="1489" y="8202"/>
                  </a:lnTo>
                  <a:lnTo>
                    <a:pt x="1544" y="8270"/>
                  </a:lnTo>
                  <a:lnTo>
                    <a:pt x="1599" y="8336"/>
                  </a:lnTo>
                  <a:lnTo>
                    <a:pt x="1657" y="8401"/>
                  </a:lnTo>
                  <a:lnTo>
                    <a:pt x="1714" y="8466"/>
                  </a:lnTo>
                  <a:lnTo>
                    <a:pt x="1772" y="8529"/>
                  </a:lnTo>
                  <a:lnTo>
                    <a:pt x="1832" y="8591"/>
                  </a:lnTo>
                  <a:lnTo>
                    <a:pt x="1893" y="8650"/>
                  </a:lnTo>
                  <a:lnTo>
                    <a:pt x="1955" y="8710"/>
                  </a:lnTo>
                  <a:lnTo>
                    <a:pt x="2018" y="8767"/>
                  </a:lnTo>
                  <a:lnTo>
                    <a:pt x="2081" y="8825"/>
                  </a:lnTo>
                  <a:lnTo>
                    <a:pt x="2145" y="8880"/>
                  </a:lnTo>
                  <a:lnTo>
                    <a:pt x="2211" y="8934"/>
                  </a:lnTo>
                  <a:lnTo>
                    <a:pt x="2277" y="8986"/>
                  </a:lnTo>
                  <a:lnTo>
                    <a:pt x="2300" y="9004"/>
                  </a:lnTo>
                  <a:lnTo>
                    <a:pt x="2324" y="9021"/>
                  </a:lnTo>
                  <a:lnTo>
                    <a:pt x="2348" y="9037"/>
                  </a:lnTo>
                  <a:lnTo>
                    <a:pt x="2374" y="9053"/>
                  </a:lnTo>
                  <a:lnTo>
                    <a:pt x="2424" y="9084"/>
                  </a:lnTo>
                  <a:lnTo>
                    <a:pt x="2474" y="9113"/>
                  </a:lnTo>
                  <a:lnTo>
                    <a:pt x="2525" y="9140"/>
                  </a:lnTo>
                  <a:lnTo>
                    <a:pt x="2574" y="9165"/>
                  </a:lnTo>
                  <a:lnTo>
                    <a:pt x="2624" y="9189"/>
                  </a:lnTo>
                  <a:lnTo>
                    <a:pt x="2669" y="9212"/>
                  </a:lnTo>
                  <a:lnTo>
                    <a:pt x="2702" y="9228"/>
                  </a:lnTo>
                  <a:lnTo>
                    <a:pt x="2733" y="9244"/>
                  </a:lnTo>
                  <a:lnTo>
                    <a:pt x="2764" y="9263"/>
                  </a:lnTo>
                  <a:lnTo>
                    <a:pt x="2793" y="9281"/>
                  </a:lnTo>
                  <a:lnTo>
                    <a:pt x="2821" y="9300"/>
                  </a:lnTo>
                  <a:lnTo>
                    <a:pt x="2848" y="9319"/>
                  </a:lnTo>
                  <a:lnTo>
                    <a:pt x="2876" y="9340"/>
                  </a:lnTo>
                  <a:lnTo>
                    <a:pt x="2901" y="9360"/>
                  </a:lnTo>
                  <a:lnTo>
                    <a:pt x="2926" y="9382"/>
                  </a:lnTo>
                  <a:lnTo>
                    <a:pt x="2951" y="9404"/>
                  </a:lnTo>
                  <a:lnTo>
                    <a:pt x="2973" y="9428"/>
                  </a:lnTo>
                  <a:lnTo>
                    <a:pt x="2995" y="9451"/>
                  </a:lnTo>
                  <a:lnTo>
                    <a:pt x="3016" y="9476"/>
                  </a:lnTo>
                  <a:lnTo>
                    <a:pt x="3037" y="9501"/>
                  </a:lnTo>
                  <a:lnTo>
                    <a:pt x="3056" y="9527"/>
                  </a:lnTo>
                  <a:lnTo>
                    <a:pt x="3074" y="9553"/>
                  </a:lnTo>
                  <a:lnTo>
                    <a:pt x="3092" y="9581"/>
                  </a:lnTo>
                  <a:lnTo>
                    <a:pt x="3109" y="9609"/>
                  </a:lnTo>
                  <a:lnTo>
                    <a:pt x="3125" y="9638"/>
                  </a:lnTo>
                  <a:lnTo>
                    <a:pt x="3140" y="9668"/>
                  </a:lnTo>
                  <a:lnTo>
                    <a:pt x="3154" y="9697"/>
                  </a:lnTo>
                  <a:lnTo>
                    <a:pt x="3167" y="9728"/>
                  </a:lnTo>
                  <a:lnTo>
                    <a:pt x="3179" y="9761"/>
                  </a:lnTo>
                  <a:lnTo>
                    <a:pt x="3190" y="9793"/>
                  </a:lnTo>
                  <a:lnTo>
                    <a:pt x="3201" y="9826"/>
                  </a:lnTo>
                  <a:lnTo>
                    <a:pt x="3211" y="9860"/>
                  </a:lnTo>
                  <a:lnTo>
                    <a:pt x="3220" y="9895"/>
                  </a:lnTo>
                  <a:lnTo>
                    <a:pt x="3227" y="9930"/>
                  </a:lnTo>
                  <a:lnTo>
                    <a:pt x="3235" y="9966"/>
                  </a:lnTo>
                  <a:lnTo>
                    <a:pt x="3241" y="10004"/>
                  </a:lnTo>
                  <a:lnTo>
                    <a:pt x="3246" y="10042"/>
                  </a:lnTo>
                  <a:lnTo>
                    <a:pt x="3250" y="10079"/>
                  </a:lnTo>
                  <a:lnTo>
                    <a:pt x="3253" y="10112"/>
                  </a:lnTo>
                  <a:lnTo>
                    <a:pt x="3256" y="10144"/>
                  </a:lnTo>
                  <a:lnTo>
                    <a:pt x="3256" y="10175"/>
                  </a:lnTo>
                  <a:lnTo>
                    <a:pt x="3256" y="10204"/>
                  </a:lnTo>
                  <a:lnTo>
                    <a:pt x="3255" y="10233"/>
                  </a:lnTo>
                  <a:lnTo>
                    <a:pt x="3253" y="10262"/>
                  </a:lnTo>
                  <a:lnTo>
                    <a:pt x="3250" y="10290"/>
                  </a:lnTo>
                  <a:lnTo>
                    <a:pt x="3246" y="10318"/>
                  </a:lnTo>
                  <a:lnTo>
                    <a:pt x="3206"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4" name="Freeform 12">
              <a:extLst>
                <a:ext uri="{FF2B5EF4-FFF2-40B4-BE49-F238E27FC236}">
                  <a16:creationId xmlns:a16="http://schemas.microsoft.com/office/drawing/2014/main" id="{E81447AA-D386-46D9-A567-DF2FD599135E}"/>
                </a:ext>
              </a:extLst>
            </p:cNvPr>
            <p:cNvSpPr>
              <a:spLocks/>
            </p:cNvSpPr>
            <p:nvPr userDrawn="1"/>
          </p:nvSpPr>
          <p:spPr bwMode="auto">
            <a:xfrm>
              <a:off x="6617097" y="2"/>
              <a:ext cx="3382473" cy="916572"/>
            </a:xfrm>
            <a:custGeom>
              <a:avLst/>
              <a:gdLst>
                <a:gd name="T0" fmla="*/ 2272 w 5087"/>
                <a:gd name="T1" fmla="*/ 1360 h 1377"/>
                <a:gd name="T2" fmla="*/ 2108 w 5087"/>
                <a:gd name="T3" fmla="*/ 1297 h 1377"/>
                <a:gd name="T4" fmla="*/ 1942 w 5087"/>
                <a:gd name="T5" fmla="*/ 1172 h 1377"/>
                <a:gd name="T6" fmla="*/ 1740 w 5087"/>
                <a:gd name="T7" fmla="*/ 942 h 1377"/>
                <a:gd name="T8" fmla="*/ 1638 w 5087"/>
                <a:gd name="T9" fmla="*/ 799 h 1377"/>
                <a:gd name="T10" fmla="*/ 1535 w 5087"/>
                <a:gd name="T11" fmla="*/ 697 h 1377"/>
                <a:gd name="T12" fmla="*/ 1414 w 5087"/>
                <a:gd name="T13" fmla="*/ 614 h 1377"/>
                <a:gd name="T14" fmla="*/ 1279 w 5087"/>
                <a:gd name="T15" fmla="*/ 549 h 1377"/>
                <a:gd name="T16" fmla="*/ 1125 w 5087"/>
                <a:gd name="T17" fmla="*/ 504 h 1377"/>
                <a:gd name="T18" fmla="*/ 936 w 5087"/>
                <a:gd name="T19" fmla="*/ 468 h 1377"/>
                <a:gd name="T20" fmla="*/ 729 w 5087"/>
                <a:gd name="T21" fmla="*/ 413 h 1377"/>
                <a:gd name="T22" fmla="*/ 531 w 5087"/>
                <a:gd name="T23" fmla="*/ 337 h 1377"/>
                <a:gd name="T24" fmla="*/ 338 w 5087"/>
                <a:gd name="T25" fmla="*/ 239 h 1377"/>
                <a:gd name="T26" fmla="*/ 151 w 5087"/>
                <a:gd name="T27" fmla="*/ 118 h 1377"/>
                <a:gd name="T28" fmla="*/ 62 w 5087"/>
                <a:gd name="T29" fmla="*/ 0 h 1377"/>
                <a:gd name="T30" fmla="*/ 413 w 5087"/>
                <a:gd name="T31" fmla="*/ 235 h 1377"/>
                <a:gd name="T32" fmla="*/ 658 w 5087"/>
                <a:gd name="T33" fmla="*/ 346 h 1377"/>
                <a:gd name="T34" fmla="*/ 915 w 5087"/>
                <a:gd name="T35" fmla="*/ 423 h 1377"/>
                <a:gd name="T36" fmla="*/ 1162 w 5087"/>
                <a:gd name="T37" fmla="*/ 471 h 1377"/>
                <a:gd name="T38" fmla="*/ 1319 w 5087"/>
                <a:gd name="T39" fmla="*/ 522 h 1377"/>
                <a:gd name="T40" fmla="*/ 1458 w 5087"/>
                <a:gd name="T41" fmla="*/ 593 h 1377"/>
                <a:gd name="T42" fmla="*/ 1579 w 5087"/>
                <a:gd name="T43" fmla="*/ 684 h 1377"/>
                <a:gd name="T44" fmla="*/ 1685 w 5087"/>
                <a:gd name="T45" fmla="*/ 794 h 1377"/>
                <a:gd name="T46" fmla="*/ 1802 w 5087"/>
                <a:gd name="T47" fmla="*/ 959 h 1377"/>
                <a:gd name="T48" fmla="*/ 2006 w 5087"/>
                <a:gd name="T49" fmla="*/ 1177 h 1377"/>
                <a:gd name="T50" fmla="*/ 2135 w 5087"/>
                <a:gd name="T51" fmla="*/ 1266 h 1377"/>
                <a:gd name="T52" fmla="*/ 2270 w 5087"/>
                <a:gd name="T53" fmla="*/ 1320 h 1377"/>
                <a:gd name="T54" fmla="*/ 2414 w 5087"/>
                <a:gd name="T55" fmla="*/ 1338 h 1377"/>
                <a:gd name="T56" fmla="*/ 2567 w 5087"/>
                <a:gd name="T57" fmla="*/ 1321 h 1377"/>
                <a:gd name="T58" fmla="*/ 2730 w 5087"/>
                <a:gd name="T59" fmla="*/ 1269 h 1377"/>
                <a:gd name="T60" fmla="*/ 2876 w 5087"/>
                <a:gd name="T61" fmla="*/ 1199 h 1377"/>
                <a:gd name="T62" fmla="*/ 3104 w 5087"/>
                <a:gd name="T63" fmla="*/ 1083 h 1377"/>
                <a:gd name="T64" fmla="*/ 3395 w 5087"/>
                <a:gd name="T65" fmla="*/ 953 h 1377"/>
                <a:gd name="T66" fmla="*/ 3679 w 5087"/>
                <a:gd name="T67" fmla="*/ 867 h 1377"/>
                <a:gd name="T68" fmla="*/ 4078 w 5087"/>
                <a:gd name="T69" fmla="*/ 774 h 1377"/>
                <a:gd name="T70" fmla="*/ 4338 w 5087"/>
                <a:gd name="T71" fmla="*/ 702 h 1377"/>
                <a:gd name="T72" fmla="*/ 4484 w 5087"/>
                <a:gd name="T73" fmla="*/ 635 h 1377"/>
                <a:gd name="T74" fmla="*/ 4611 w 5087"/>
                <a:gd name="T75" fmla="*/ 552 h 1377"/>
                <a:gd name="T76" fmla="*/ 4722 w 5087"/>
                <a:gd name="T77" fmla="*/ 450 h 1377"/>
                <a:gd name="T78" fmla="*/ 4818 w 5087"/>
                <a:gd name="T79" fmla="*/ 328 h 1377"/>
                <a:gd name="T80" fmla="*/ 4960 w 5087"/>
                <a:gd name="T81" fmla="*/ 114 h 1377"/>
                <a:gd name="T82" fmla="*/ 5031 w 5087"/>
                <a:gd name="T83" fmla="*/ 80 h 1377"/>
                <a:gd name="T84" fmla="*/ 4866 w 5087"/>
                <a:gd name="T85" fmla="*/ 327 h 1377"/>
                <a:gd name="T86" fmla="*/ 4770 w 5087"/>
                <a:gd name="T87" fmla="*/ 456 h 1377"/>
                <a:gd name="T88" fmla="*/ 4657 w 5087"/>
                <a:gd name="T89" fmla="*/ 565 h 1377"/>
                <a:gd name="T90" fmla="*/ 4527 w 5087"/>
                <a:gd name="T91" fmla="*/ 656 h 1377"/>
                <a:gd name="T92" fmla="*/ 4380 w 5087"/>
                <a:gd name="T93" fmla="*/ 728 h 1377"/>
                <a:gd name="T94" fmla="*/ 4212 w 5087"/>
                <a:gd name="T95" fmla="*/ 783 h 1377"/>
                <a:gd name="T96" fmla="*/ 3889 w 5087"/>
                <a:gd name="T97" fmla="*/ 857 h 1377"/>
                <a:gd name="T98" fmla="*/ 3519 w 5087"/>
                <a:gd name="T99" fmla="*/ 952 h 1377"/>
                <a:gd name="T100" fmla="*/ 3299 w 5087"/>
                <a:gd name="T101" fmla="*/ 1035 h 1377"/>
                <a:gd name="T102" fmla="*/ 2959 w 5087"/>
                <a:gd name="T103" fmla="*/ 1200 h 1377"/>
                <a:gd name="T104" fmla="*/ 2826 w 5087"/>
                <a:gd name="T105" fmla="*/ 1267 h 1377"/>
                <a:gd name="T106" fmla="*/ 2678 w 5087"/>
                <a:gd name="T107" fmla="*/ 1330 h 1377"/>
                <a:gd name="T108" fmla="*/ 2533 w 5087"/>
                <a:gd name="T109" fmla="*/ 1367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87" h="1377">
                  <a:moveTo>
                    <a:pt x="2417" y="1377"/>
                  </a:moveTo>
                  <a:lnTo>
                    <a:pt x="2387" y="1376"/>
                  </a:lnTo>
                  <a:lnTo>
                    <a:pt x="2358" y="1374"/>
                  </a:lnTo>
                  <a:lnTo>
                    <a:pt x="2328" y="1371"/>
                  </a:lnTo>
                  <a:lnTo>
                    <a:pt x="2300" y="1366"/>
                  </a:lnTo>
                  <a:lnTo>
                    <a:pt x="2272" y="1360"/>
                  </a:lnTo>
                  <a:lnTo>
                    <a:pt x="2244" y="1353"/>
                  </a:lnTo>
                  <a:lnTo>
                    <a:pt x="2216" y="1344"/>
                  </a:lnTo>
                  <a:lnTo>
                    <a:pt x="2188" y="1335"/>
                  </a:lnTo>
                  <a:lnTo>
                    <a:pt x="2161" y="1324"/>
                  </a:lnTo>
                  <a:lnTo>
                    <a:pt x="2135" y="1311"/>
                  </a:lnTo>
                  <a:lnTo>
                    <a:pt x="2108" y="1297"/>
                  </a:lnTo>
                  <a:lnTo>
                    <a:pt x="2082" y="1281"/>
                  </a:lnTo>
                  <a:lnTo>
                    <a:pt x="2055" y="1265"/>
                  </a:lnTo>
                  <a:lnTo>
                    <a:pt x="2030" y="1247"/>
                  </a:lnTo>
                  <a:lnTo>
                    <a:pt x="2005" y="1227"/>
                  </a:lnTo>
                  <a:lnTo>
                    <a:pt x="1981" y="1207"/>
                  </a:lnTo>
                  <a:lnTo>
                    <a:pt x="1942" y="1172"/>
                  </a:lnTo>
                  <a:lnTo>
                    <a:pt x="1905" y="1137"/>
                  </a:lnTo>
                  <a:lnTo>
                    <a:pt x="1868" y="1100"/>
                  </a:lnTo>
                  <a:lnTo>
                    <a:pt x="1834" y="1062"/>
                  </a:lnTo>
                  <a:lnTo>
                    <a:pt x="1801" y="1023"/>
                  </a:lnTo>
                  <a:lnTo>
                    <a:pt x="1770" y="983"/>
                  </a:lnTo>
                  <a:lnTo>
                    <a:pt x="1740" y="942"/>
                  </a:lnTo>
                  <a:lnTo>
                    <a:pt x="1712" y="900"/>
                  </a:lnTo>
                  <a:lnTo>
                    <a:pt x="1699" y="880"/>
                  </a:lnTo>
                  <a:lnTo>
                    <a:pt x="1684" y="859"/>
                  </a:lnTo>
                  <a:lnTo>
                    <a:pt x="1669" y="838"/>
                  </a:lnTo>
                  <a:lnTo>
                    <a:pt x="1654" y="819"/>
                  </a:lnTo>
                  <a:lnTo>
                    <a:pt x="1638" y="799"/>
                  </a:lnTo>
                  <a:lnTo>
                    <a:pt x="1622" y="781"/>
                  </a:lnTo>
                  <a:lnTo>
                    <a:pt x="1605" y="763"/>
                  </a:lnTo>
                  <a:lnTo>
                    <a:pt x="1589" y="746"/>
                  </a:lnTo>
                  <a:lnTo>
                    <a:pt x="1570" y="729"/>
                  </a:lnTo>
                  <a:lnTo>
                    <a:pt x="1553" y="712"/>
                  </a:lnTo>
                  <a:lnTo>
                    <a:pt x="1535" y="697"/>
                  </a:lnTo>
                  <a:lnTo>
                    <a:pt x="1515" y="681"/>
                  </a:lnTo>
                  <a:lnTo>
                    <a:pt x="1496" y="666"/>
                  </a:lnTo>
                  <a:lnTo>
                    <a:pt x="1476" y="653"/>
                  </a:lnTo>
                  <a:lnTo>
                    <a:pt x="1457" y="639"/>
                  </a:lnTo>
                  <a:lnTo>
                    <a:pt x="1436" y="626"/>
                  </a:lnTo>
                  <a:lnTo>
                    <a:pt x="1414" y="614"/>
                  </a:lnTo>
                  <a:lnTo>
                    <a:pt x="1394" y="601"/>
                  </a:lnTo>
                  <a:lnTo>
                    <a:pt x="1371" y="590"/>
                  </a:lnTo>
                  <a:lnTo>
                    <a:pt x="1349" y="579"/>
                  </a:lnTo>
                  <a:lnTo>
                    <a:pt x="1326" y="569"/>
                  </a:lnTo>
                  <a:lnTo>
                    <a:pt x="1302" y="559"/>
                  </a:lnTo>
                  <a:lnTo>
                    <a:pt x="1279" y="549"/>
                  </a:lnTo>
                  <a:lnTo>
                    <a:pt x="1254" y="540"/>
                  </a:lnTo>
                  <a:lnTo>
                    <a:pt x="1229" y="532"/>
                  </a:lnTo>
                  <a:lnTo>
                    <a:pt x="1204" y="524"/>
                  </a:lnTo>
                  <a:lnTo>
                    <a:pt x="1178" y="516"/>
                  </a:lnTo>
                  <a:lnTo>
                    <a:pt x="1151" y="510"/>
                  </a:lnTo>
                  <a:lnTo>
                    <a:pt x="1125" y="504"/>
                  </a:lnTo>
                  <a:lnTo>
                    <a:pt x="1098" y="498"/>
                  </a:lnTo>
                  <a:lnTo>
                    <a:pt x="1070" y="493"/>
                  </a:lnTo>
                  <a:lnTo>
                    <a:pt x="1043" y="487"/>
                  </a:lnTo>
                  <a:lnTo>
                    <a:pt x="1007" y="482"/>
                  </a:lnTo>
                  <a:lnTo>
                    <a:pt x="971" y="476"/>
                  </a:lnTo>
                  <a:lnTo>
                    <a:pt x="936" y="468"/>
                  </a:lnTo>
                  <a:lnTo>
                    <a:pt x="901" y="461"/>
                  </a:lnTo>
                  <a:lnTo>
                    <a:pt x="867" y="453"/>
                  </a:lnTo>
                  <a:lnTo>
                    <a:pt x="831" y="444"/>
                  </a:lnTo>
                  <a:lnTo>
                    <a:pt x="798" y="435"/>
                  </a:lnTo>
                  <a:lnTo>
                    <a:pt x="764" y="424"/>
                  </a:lnTo>
                  <a:lnTo>
                    <a:pt x="729" y="413"/>
                  </a:lnTo>
                  <a:lnTo>
                    <a:pt x="696" y="403"/>
                  </a:lnTo>
                  <a:lnTo>
                    <a:pt x="663" y="390"/>
                  </a:lnTo>
                  <a:lnTo>
                    <a:pt x="630" y="377"/>
                  </a:lnTo>
                  <a:lnTo>
                    <a:pt x="596" y="365"/>
                  </a:lnTo>
                  <a:lnTo>
                    <a:pt x="563" y="351"/>
                  </a:lnTo>
                  <a:lnTo>
                    <a:pt x="531" y="337"/>
                  </a:lnTo>
                  <a:lnTo>
                    <a:pt x="498" y="322"/>
                  </a:lnTo>
                  <a:lnTo>
                    <a:pt x="466" y="306"/>
                  </a:lnTo>
                  <a:lnTo>
                    <a:pt x="433" y="290"/>
                  </a:lnTo>
                  <a:lnTo>
                    <a:pt x="401" y="274"/>
                  </a:lnTo>
                  <a:lnTo>
                    <a:pt x="369" y="257"/>
                  </a:lnTo>
                  <a:lnTo>
                    <a:pt x="338" y="239"/>
                  </a:lnTo>
                  <a:lnTo>
                    <a:pt x="306" y="220"/>
                  </a:lnTo>
                  <a:lnTo>
                    <a:pt x="275" y="201"/>
                  </a:lnTo>
                  <a:lnTo>
                    <a:pt x="244" y="181"/>
                  </a:lnTo>
                  <a:lnTo>
                    <a:pt x="213" y="161"/>
                  </a:lnTo>
                  <a:lnTo>
                    <a:pt x="182" y="140"/>
                  </a:lnTo>
                  <a:lnTo>
                    <a:pt x="151" y="118"/>
                  </a:lnTo>
                  <a:lnTo>
                    <a:pt x="120" y="95"/>
                  </a:lnTo>
                  <a:lnTo>
                    <a:pt x="90" y="72"/>
                  </a:lnTo>
                  <a:lnTo>
                    <a:pt x="59" y="49"/>
                  </a:lnTo>
                  <a:lnTo>
                    <a:pt x="30" y="25"/>
                  </a:lnTo>
                  <a:lnTo>
                    <a:pt x="0" y="0"/>
                  </a:lnTo>
                  <a:lnTo>
                    <a:pt x="62" y="0"/>
                  </a:lnTo>
                  <a:lnTo>
                    <a:pt x="119" y="45"/>
                  </a:lnTo>
                  <a:lnTo>
                    <a:pt x="176" y="87"/>
                  </a:lnTo>
                  <a:lnTo>
                    <a:pt x="235" y="127"/>
                  </a:lnTo>
                  <a:lnTo>
                    <a:pt x="293" y="165"/>
                  </a:lnTo>
                  <a:lnTo>
                    <a:pt x="353" y="202"/>
                  </a:lnTo>
                  <a:lnTo>
                    <a:pt x="413" y="235"/>
                  </a:lnTo>
                  <a:lnTo>
                    <a:pt x="474" y="266"/>
                  </a:lnTo>
                  <a:lnTo>
                    <a:pt x="534" y="295"/>
                  </a:lnTo>
                  <a:lnTo>
                    <a:pt x="565" y="309"/>
                  </a:lnTo>
                  <a:lnTo>
                    <a:pt x="596" y="322"/>
                  </a:lnTo>
                  <a:lnTo>
                    <a:pt x="627" y="335"/>
                  </a:lnTo>
                  <a:lnTo>
                    <a:pt x="658" y="346"/>
                  </a:lnTo>
                  <a:lnTo>
                    <a:pt x="690" y="358"/>
                  </a:lnTo>
                  <a:lnTo>
                    <a:pt x="721" y="369"/>
                  </a:lnTo>
                  <a:lnTo>
                    <a:pt x="753" y="380"/>
                  </a:lnTo>
                  <a:lnTo>
                    <a:pt x="786" y="390"/>
                  </a:lnTo>
                  <a:lnTo>
                    <a:pt x="850" y="407"/>
                  </a:lnTo>
                  <a:lnTo>
                    <a:pt x="915" y="423"/>
                  </a:lnTo>
                  <a:lnTo>
                    <a:pt x="982" y="437"/>
                  </a:lnTo>
                  <a:lnTo>
                    <a:pt x="1048" y="448"/>
                  </a:lnTo>
                  <a:lnTo>
                    <a:pt x="1078" y="454"/>
                  </a:lnTo>
                  <a:lnTo>
                    <a:pt x="1107" y="459"/>
                  </a:lnTo>
                  <a:lnTo>
                    <a:pt x="1134" y="466"/>
                  </a:lnTo>
                  <a:lnTo>
                    <a:pt x="1162" y="471"/>
                  </a:lnTo>
                  <a:lnTo>
                    <a:pt x="1189" y="479"/>
                  </a:lnTo>
                  <a:lnTo>
                    <a:pt x="1217" y="486"/>
                  </a:lnTo>
                  <a:lnTo>
                    <a:pt x="1242" y="494"/>
                  </a:lnTo>
                  <a:lnTo>
                    <a:pt x="1269" y="504"/>
                  </a:lnTo>
                  <a:lnTo>
                    <a:pt x="1294" y="513"/>
                  </a:lnTo>
                  <a:lnTo>
                    <a:pt x="1319" y="522"/>
                  </a:lnTo>
                  <a:lnTo>
                    <a:pt x="1343" y="532"/>
                  </a:lnTo>
                  <a:lnTo>
                    <a:pt x="1367" y="544"/>
                  </a:lnTo>
                  <a:lnTo>
                    <a:pt x="1390" y="555"/>
                  </a:lnTo>
                  <a:lnTo>
                    <a:pt x="1413" y="567"/>
                  </a:lnTo>
                  <a:lnTo>
                    <a:pt x="1435" y="579"/>
                  </a:lnTo>
                  <a:lnTo>
                    <a:pt x="1458" y="593"/>
                  </a:lnTo>
                  <a:lnTo>
                    <a:pt x="1478" y="607"/>
                  </a:lnTo>
                  <a:lnTo>
                    <a:pt x="1500" y="621"/>
                  </a:lnTo>
                  <a:lnTo>
                    <a:pt x="1520" y="635"/>
                  </a:lnTo>
                  <a:lnTo>
                    <a:pt x="1540" y="650"/>
                  </a:lnTo>
                  <a:lnTo>
                    <a:pt x="1560" y="666"/>
                  </a:lnTo>
                  <a:lnTo>
                    <a:pt x="1579" y="684"/>
                  </a:lnTo>
                  <a:lnTo>
                    <a:pt x="1598" y="700"/>
                  </a:lnTo>
                  <a:lnTo>
                    <a:pt x="1616" y="718"/>
                  </a:lnTo>
                  <a:lnTo>
                    <a:pt x="1633" y="736"/>
                  </a:lnTo>
                  <a:lnTo>
                    <a:pt x="1650" y="755"/>
                  </a:lnTo>
                  <a:lnTo>
                    <a:pt x="1668" y="774"/>
                  </a:lnTo>
                  <a:lnTo>
                    <a:pt x="1685" y="794"/>
                  </a:lnTo>
                  <a:lnTo>
                    <a:pt x="1701" y="814"/>
                  </a:lnTo>
                  <a:lnTo>
                    <a:pt x="1716" y="835"/>
                  </a:lnTo>
                  <a:lnTo>
                    <a:pt x="1731" y="857"/>
                  </a:lnTo>
                  <a:lnTo>
                    <a:pt x="1746" y="880"/>
                  </a:lnTo>
                  <a:lnTo>
                    <a:pt x="1773" y="920"/>
                  </a:lnTo>
                  <a:lnTo>
                    <a:pt x="1802" y="959"/>
                  </a:lnTo>
                  <a:lnTo>
                    <a:pt x="1832" y="998"/>
                  </a:lnTo>
                  <a:lnTo>
                    <a:pt x="1864" y="1036"/>
                  </a:lnTo>
                  <a:lnTo>
                    <a:pt x="1897" y="1074"/>
                  </a:lnTo>
                  <a:lnTo>
                    <a:pt x="1933" y="1109"/>
                  </a:lnTo>
                  <a:lnTo>
                    <a:pt x="1968" y="1144"/>
                  </a:lnTo>
                  <a:lnTo>
                    <a:pt x="2006" y="1177"/>
                  </a:lnTo>
                  <a:lnTo>
                    <a:pt x="2027" y="1195"/>
                  </a:lnTo>
                  <a:lnTo>
                    <a:pt x="2049" y="1211"/>
                  </a:lnTo>
                  <a:lnTo>
                    <a:pt x="2069" y="1226"/>
                  </a:lnTo>
                  <a:lnTo>
                    <a:pt x="2091" y="1241"/>
                  </a:lnTo>
                  <a:lnTo>
                    <a:pt x="2113" y="1255"/>
                  </a:lnTo>
                  <a:lnTo>
                    <a:pt x="2135" y="1266"/>
                  </a:lnTo>
                  <a:lnTo>
                    <a:pt x="2156" y="1278"/>
                  </a:lnTo>
                  <a:lnTo>
                    <a:pt x="2179" y="1289"/>
                  </a:lnTo>
                  <a:lnTo>
                    <a:pt x="2201" y="1298"/>
                  </a:lnTo>
                  <a:lnTo>
                    <a:pt x="2224" y="1306"/>
                  </a:lnTo>
                  <a:lnTo>
                    <a:pt x="2247" y="1314"/>
                  </a:lnTo>
                  <a:lnTo>
                    <a:pt x="2270" y="1320"/>
                  </a:lnTo>
                  <a:lnTo>
                    <a:pt x="2294" y="1326"/>
                  </a:lnTo>
                  <a:lnTo>
                    <a:pt x="2318" y="1330"/>
                  </a:lnTo>
                  <a:lnTo>
                    <a:pt x="2341" y="1334"/>
                  </a:lnTo>
                  <a:lnTo>
                    <a:pt x="2365" y="1336"/>
                  </a:lnTo>
                  <a:lnTo>
                    <a:pt x="2390" y="1338"/>
                  </a:lnTo>
                  <a:lnTo>
                    <a:pt x="2414" y="1338"/>
                  </a:lnTo>
                  <a:lnTo>
                    <a:pt x="2440" y="1338"/>
                  </a:lnTo>
                  <a:lnTo>
                    <a:pt x="2465" y="1337"/>
                  </a:lnTo>
                  <a:lnTo>
                    <a:pt x="2490" y="1335"/>
                  </a:lnTo>
                  <a:lnTo>
                    <a:pt x="2515" y="1332"/>
                  </a:lnTo>
                  <a:lnTo>
                    <a:pt x="2542" y="1327"/>
                  </a:lnTo>
                  <a:lnTo>
                    <a:pt x="2567" y="1321"/>
                  </a:lnTo>
                  <a:lnTo>
                    <a:pt x="2593" y="1314"/>
                  </a:lnTo>
                  <a:lnTo>
                    <a:pt x="2621" y="1308"/>
                  </a:lnTo>
                  <a:lnTo>
                    <a:pt x="2647" y="1299"/>
                  </a:lnTo>
                  <a:lnTo>
                    <a:pt x="2675" y="1290"/>
                  </a:lnTo>
                  <a:lnTo>
                    <a:pt x="2702" y="1280"/>
                  </a:lnTo>
                  <a:lnTo>
                    <a:pt x="2730" y="1269"/>
                  </a:lnTo>
                  <a:lnTo>
                    <a:pt x="2757" y="1256"/>
                  </a:lnTo>
                  <a:lnTo>
                    <a:pt x="2786" y="1242"/>
                  </a:lnTo>
                  <a:lnTo>
                    <a:pt x="2808" y="1232"/>
                  </a:lnTo>
                  <a:lnTo>
                    <a:pt x="2831" y="1220"/>
                  </a:lnTo>
                  <a:lnTo>
                    <a:pt x="2853" y="1210"/>
                  </a:lnTo>
                  <a:lnTo>
                    <a:pt x="2876" y="1199"/>
                  </a:lnTo>
                  <a:lnTo>
                    <a:pt x="2897" y="1187"/>
                  </a:lnTo>
                  <a:lnTo>
                    <a:pt x="2919" y="1176"/>
                  </a:lnTo>
                  <a:lnTo>
                    <a:pt x="2941" y="1164"/>
                  </a:lnTo>
                  <a:lnTo>
                    <a:pt x="2964" y="1154"/>
                  </a:lnTo>
                  <a:lnTo>
                    <a:pt x="3034" y="1118"/>
                  </a:lnTo>
                  <a:lnTo>
                    <a:pt x="3104" y="1083"/>
                  </a:lnTo>
                  <a:lnTo>
                    <a:pt x="3175" y="1048"/>
                  </a:lnTo>
                  <a:lnTo>
                    <a:pt x="3247" y="1014"/>
                  </a:lnTo>
                  <a:lnTo>
                    <a:pt x="3284" y="998"/>
                  </a:lnTo>
                  <a:lnTo>
                    <a:pt x="3321" y="983"/>
                  </a:lnTo>
                  <a:lnTo>
                    <a:pt x="3357" y="968"/>
                  </a:lnTo>
                  <a:lnTo>
                    <a:pt x="3395" y="953"/>
                  </a:lnTo>
                  <a:lnTo>
                    <a:pt x="3432" y="939"/>
                  </a:lnTo>
                  <a:lnTo>
                    <a:pt x="3470" y="927"/>
                  </a:lnTo>
                  <a:lnTo>
                    <a:pt x="3508" y="914"/>
                  </a:lnTo>
                  <a:lnTo>
                    <a:pt x="3547" y="903"/>
                  </a:lnTo>
                  <a:lnTo>
                    <a:pt x="3612" y="884"/>
                  </a:lnTo>
                  <a:lnTo>
                    <a:pt x="3679" y="867"/>
                  </a:lnTo>
                  <a:lnTo>
                    <a:pt x="3745" y="851"/>
                  </a:lnTo>
                  <a:lnTo>
                    <a:pt x="3813" y="835"/>
                  </a:lnTo>
                  <a:lnTo>
                    <a:pt x="3879" y="819"/>
                  </a:lnTo>
                  <a:lnTo>
                    <a:pt x="3946" y="804"/>
                  </a:lnTo>
                  <a:lnTo>
                    <a:pt x="4012" y="789"/>
                  </a:lnTo>
                  <a:lnTo>
                    <a:pt x="4078" y="774"/>
                  </a:lnTo>
                  <a:lnTo>
                    <a:pt x="4143" y="759"/>
                  </a:lnTo>
                  <a:lnTo>
                    <a:pt x="4202" y="746"/>
                  </a:lnTo>
                  <a:lnTo>
                    <a:pt x="4258" y="729"/>
                  </a:lnTo>
                  <a:lnTo>
                    <a:pt x="4285" y="721"/>
                  </a:lnTo>
                  <a:lnTo>
                    <a:pt x="4312" y="712"/>
                  </a:lnTo>
                  <a:lnTo>
                    <a:pt x="4338" y="702"/>
                  </a:lnTo>
                  <a:lnTo>
                    <a:pt x="4363" y="693"/>
                  </a:lnTo>
                  <a:lnTo>
                    <a:pt x="4389" y="682"/>
                  </a:lnTo>
                  <a:lnTo>
                    <a:pt x="4413" y="671"/>
                  </a:lnTo>
                  <a:lnTo>
                    <a:pt x="4437" y="659"/>
                  </a:lnTo>
                  <a:lnTo>
                    <a:pt x="4461" y="648"/>
                  </a:lnTo>
                  <a:lnTo>
                    <a:pt x="4484" y="635"/>
                  </a:lnTo>
                  <a:lnTo>
                    <a:pt x="4507" y="623"/>
                  </a:lnTo>
                  <a:lnTo>
                    <a:pt x="4529" y="609"/>
                  </a:lnTo>
                  <a:lnTo>
                    <a:pt x="4550" y="595"/>
                  </a:lnTo>
                  <a:lnTo>
                    <a:pt x="4571" y="582"/>
                  </a:lnTo>
                  <a:lnTo>
                    <a:pt x="4592" y="567"/>
                  </a:lnTo>
                  <a:lnTo>
                    <a:pt x="4611" y="552"/>
                  </a:lnTo>
                  <a:lnTo>
                    <a:pt x="4632" y="536"/>
                  </a:lnTo>
                  <a:lnTo>
                    <a:pt x="4650" y="520"/>
                  </a:lnTo>
                  <a:lnTo>
                    <a:pt x="4670" y="502"/>
                  </a:lnTo>
                  <a:lnTo>
                    <a:pt x="4687" y="485"/>
                  </a:lnTo>
                  <a:lnTo>
                    <a:pt x="4705" y="468"/>
                  </a:lnTo>
                  <a:lnTo>
                    <a:pt x="4722" y="450"/>
                  </a:lnTo>
                  <a:lnTo>
                    <a:pt x="4740" y="430"/>
                  </a:lnTo>
                  <a:lnTo>
                    <a:pt x="4756" y="411"/>
                  </a:lnTo>
                  <a:lnTo>
                    <a:pt x="4772" y="391"/>
                  </a:lnTo>
                  <a:lnTo>
                    <a:pt x="4788" y="370"/>
                  </a:lnTo>
                  <a:lnTo>
                    <a:pt x="4803" y="350"/>
                  </a:lnTo>
                  <a:lnTo>
                    <a:pt x="4818" y="328"/>
                  </a:lnTo>
                  <a:lnTo>
                    <a:pt x="4833" y="306"/>
                  </a:lnTo>
                  <a:lnTo>
                    <a:pt x="4858" y="267"/>
                  </a:lnTo>
                  <a:lnTo>
                    <a:pt x="4883" y="228"/>
                  </a:lnTo>
                  <a:lnTo>
                    <a:pt x="4908" y="190"/>
                  </a:lnTo>
                  <a:lnTo>
                    <a:pt x="4934" y="151"/>
                  </a:lnTo>
                  <a:lnTo>
                    <a:pt x="4960" y="114"/>
                  </a:lnTo>
                  <a:lnTo>
                    <a:pt x="4986" y="76"/>
                  </a:lnTo>
                  <a:lnTo>
                    <a:pt x="5013" y="38"/>
                  </a:lnTo>
                  <a:lnTo>
                    <a:pt x="5039" y="0"/>
                  </a:lnTo>
                  <a:lnTo>
                    <a:pt x="5087" y="0"/>
                  </a:lnTo>
                  <a:lnTo>
                    <a:pt x="5059" y="40"/>
                  </a:lnTo>
                  <a:lnTo>
                    <a:pt x="5031" y="80"/>
                  </a:lnTo>
                  <a:lnTo>
                    <a:pt x="5002" y="122"/>
                  </a:lnTo>
                  <a:lnTo>
                    <a:pt x="4975" y="162"/>
                  </a:lnTo>
                  <a:lnTo>
                    <a:pt x="4947" y="203"/>
                  </a:lnTo>
                  <a:lnTo>
                    <a:pt x="4920" y="244"/>
                  </a:lnTo>
                  <a:lnTo>
                    <a:pt x="4892" y="286"/>
                  </a:lnTo>
                  <a:lnTo>
                    <a:pt x="4866" y="327"/>
                  </a:lnTo>
                  <a:lnTo>
                    <a:pt x="4851" y="350"/>
                  </a:lnTo>
                  <a:lnTo>
                    <a:pt x="4835" y="373"/>
                  </a:lnTo>
                  <a:lnTo>
                    <a:pt x="4819" y="395"/>
                  </a:lnTo>
                  <a:lnTo>
                    <a:pt x="4803" y="415"/>
                  </a:lnTo>
                  <a:lnTo>
                    <a:pt x="4787" y="436"/>
                  </a:lnTo>
                  <a:lnTo>
                    <a:pt x="4770" y="456"/>
                  </a:lnTo>
                  <a:lnTo>
                    <a:pt x="4751" y="476"/>
                  </a:lnTo>
                  <a:lnTo>
                    <a:pt x="4734" y="495"/>
                  </a:lnTo>
                  <a:lnTo>
                    <a:pt x="4716" y="514"/>
                  </a:lnTo>
                  <a:lnTo>
                    <a:pt x="4696" y="531"/>
                  </a:lnTo>
                  <a:lnTo>
                    <a:pt x="4677" y="549"/>
                  </a:lnTo>
                  <a:lnTo>
                    <a:pt x="4657" y="565"/>
                  </a:lnTo>
                  <a:lnTo>
                    <a:pt x="4636" y="583"/>
                  </a:lnTo>
                  <a:lnTo>
                    <a:pt x="4616" y="598"/>
                  </a:lnTo>
                  <a:lnTo>
                    <a:pt x="4594" y="614"/>
                  </a:lnTo>
                  <a:lnTo>
                    <a:pt x="4572" y="629"/>
                  </a:lnTo>
                  <a:lnTo>
                    <a:pt x="4550" y="642"/>
                  </a:lnTo>
                  <a:lnTo>
                    <a:pt x="4527" y="656"/>
                  </a:lnTo>
                  <a:lnTo>
                    <a:pt x="4505" y="670"/>
                  </a:lnTo>
                  <a:lnTo>
                    <a:pt x="4480" y="682"/>
                  </a:lnTo>
                  <a:lnTo>
                    <a:pt x="4456" y="695"/>
                  </a:lnTo>
                  <a:lnTo>
                    <a:pt x="4431" y="707"/>
                  </a:lnTo>
                  <a:lnTo>
                    <a:pt x="4406" y="718"/>
                  </a:lnTo>
                  <a:lnTo>
                    <a:pt x="4380" y="728"/>
                  </a:lnTo>
                  <a:lnTo>
                    <a:pt x="4353" y="739"/>
                  </a:lnTo>
                  <a:lnTo>
                    <a:pt x="4326" y="749"/>
                  </a:lnTo>
                  <a:lnTo>
                    <a:pt x="4298" y="758"/>
                  </a:lnTo>
                  <a:lnTo>
                    <a:pt x="4271" y="767"/>
                  </a:lnTo>
                  <a:lnTo>
                    <a:pt x="4242" y="775"/>
                  </a:lnTo>
                  <a:lnTo>
                    <a:pt x="4212" y="783"/>
                  </a:lnTo>
                  <a:lnTo>
                    <a:pt x="4182" y="791"/>
                  </a:lnTo>
                  <a:lnTo>
                    <a:pt x="4151" y="798"/>
                  </a:lnTo>
                  <a:lnTo>
                    <a:pt x="4087" y="812"/>
                  </a:lnTo>
                  <a:lnTo>
                    <a:pt x="4020" y="827"/>
                  </a:lnTo>
                  <a:lnTo>
                    <a:pt x="3955" y="842"/>
                  </a:lnTo>
                  <a:lnTo>
                    <a:pt x="3889" y="857"/>
                  </a:lnTo>
                  <a:lnTo>
                    <a:pt x="3822" y="873"/>
                  </a:lnTo>
                  <a:lnTo>
                    <a:pt x="3755" y="889"/>
                  </a:lnTo>
                  <a:lnTo>
                    <a:pt x="3689" y="905"/>
                  </a:lnTo>
                  <a:lnTo>
                    <a:pt x="3622" y="922"/>
                  </a:lnTo>
                  <a:lnTo>
                    <a:pt x="3557" y="941"/>
                  </a:lnTo>
                  <a:lnTo>
                    <a:pt x="3519" y="952"/>
                  </a:lnTo>
                  <a:lnTo>
                    <a:pt x="3482" y="963"/>
                  </a:lnTo>
                  <a:lnTo>
                    <a:pt x="3445" y="977"/>
                  </a:lnTo>
                  <a:lnTo>
                    <a:pt x="3408" y="990"/>
                  </a:lnTo>
                  <a:lnTo>
                    <a:pt x="3371" y="1005"/>
                  </a:lnTo>
                  <a:lnTo>
                    <a:pt x="3334" y="1020"/>
                  </a:lnTo>
                  <a:lnTo>
                    <a:pt x="3299" y="1035"/>
                  </a:lnTo>
                  <a:lnTo>
                    <a:pt x="3262" y="1051"/>
                  </a:lnTo>
                  <a:lnTo>
                    <a:pt x="3191" y="1084"/>
                  </a:lnTo>
                  <a:lnTo>
                    <a:pt x="3121" y="1118"/>
                  </a:lnTo>
                  <a:lnTo>
                    <a:pt x="3051" y="1154"/>
                  </a:lnTo>
                  <a:lnTo>
                    <a:pt x="2981" y="1188"/>
                  </a:lnTo>
                  <a:lnTo>
                    <a:pt x="2959" y="1200"/>
                  </a:lnTo>
                  <a:lnTo>
                    <a:pt x="2938" y="1211"/>
                  </a:lnTo>
                  <a:lnTo>
                    <a:pt x="2915" y="1223"/>
                  </a:lnTo>
                  <a:lnTo>
                    <a:pt x="2893" y="1234"/>
                  </a:lnTo>
                  <a:lnTo>
                    <a:pt x="2870" y="1244"/>
                  </a:lnTo>
                  <a:lnTo>
                    <a:pt x="2848" y="1256"/>
                  </a:lnTo>
                  <a:lnTo>
                    <a:pt x="2826" y="1267"/>
                  </a:lnTo>
                  <a:lnTo>
                    <a:pt x="2803" y="1278"/>
                  </a:lnTo>
                  <a:lnTo>
                    <a:pt x="2778" y="1290"/>
                  </a:lnTo>
                  <a:lnTo>
                    <a:pt x="2753" y="1302"/>
                  </a:lnTo>
                  <a:lnTo>
                    <a:pt x="2728" y="1312"/>
                  </a:lnTo>
                  <a:lnTo>
                    <a:pt x="2702" y="1321"/>
                  </a:lnTo>
                  <a:lnTo>
                    <a:pt x="2678" y="1330"/>
                  </a:lnTo>
                  <a:lnTo>
                    <a:pt x="2653" y="1338"/>
                  </a:lnTo>
                  <a:lnTo>
                    <a:pt x="2629" y="1345"/>
                  </a:lnTo>
                  <a:lnTo>
                    <a:pt x="2605" y="1352"/>
                  </a:lnTo>
                  <a:lnTo>
                    <a:pt x="2581" y="1358"/>
                  </a:lnTo>
                  <a:lnTo>
                    <a:pt x="2557" y="1363"/>
                  </a:lnTo>
                  <a:lnTo>
                    <a:pt x="2533" y="1367"/>
                  </a:lnTo>
                  <a:lnTo>
                    <a:pt x="2510" y="1371"/>
                  </a:lnTo>
                  <a:lnTo>
                    <a:pt x="2486" y="1374"/>
                  </a:lnTo>
                  <a:lnTo>
                    <a:pt x="2463" y="1375"/>
                  </a:lnTo>
                  <a:lnTo>
                    <a:pt x="2440" y="1376"/>
                  </a:lnTo>
                  <a:lnTo>
                    <a:pt x="2417" y="137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5" name="Freeform 13">
              <a:extLst>
                <a:ext uri="{FF2B5EF4-FFF2-40B4-BE49-F238E27FC236}">
                  <a16:creationId xmlns:a16="http://schemas.microsoft.com/office/drawing/2014/main" id="{98B77C7E-0A10-41C9-BF9A-721E61AC7C8A}"/>
                </a:ext>
              </a:extLst>
            </p:cNvPr>
            <p:cNvSpPr>
              <a:spLocks/>
            </p:cNvSpPr>
            <p:nvPr userDrawn="1"/>
          </p:nvSpPr>
          <p:spPr bwMode="auto">
            <a:xfrm>
              <a:off x="10367127" y="4643339"/>
              <a:ext cx="1828490" cy="2214658"/>
            </a:xfrm>
            <a:custGeom>
              <a:avLst/>
              <a:gdLst>
                <a:gd name="T0" fmla="*/ 177 w 2749"/>
                <a:gd name="T1" fmla="*/ 3290 h 3332"/>
                <a:gd name="T2" fmla="*/ 212 w 2749"/>
                <a:gd name="T3" fmla="*/ 3101 h 3332"/>
                <a:gd name="T4" fmla="*/ 241 w 2749"/>
                <a:gd name="T5" fmla="*/ 2865 h 3332"/>
                <a:gd name="T6" fmla="*/ 259 w 2749"/>
                <a:gd name="T7" fmla="*/ 2580 h 3332"/>
                <a:gd name="T8" fmla="*/ 247 w 2749"/>
                <a:gd name="T9" fmla="*/ 2299 h 3332"/>
                <a:gd name="T10" fmla="*/ 206 w 2749"/>
                <a:gd name="T11" fmla="*/ 2022 h 3332"/>
                <a:gd name="T12" fmla="*/ 158 w 2749"/>
                <a:gd name="T13" fmla="*/ 1801 h 3332"/>
                <a:gd name="T14" fmla="*/ 99 w 2749"/>
                <a:gd name="T15" fmla="*/ 1546 h 3332"/>
                <a:gd name="T16" fmla="*/ 33 w 2749"/>
                <a:gd name="T17" fmla="*/ 1233 h 3332"/>
                <a:gd name="T18" fmla="*/ 2 w 2749"/>
                <a:gd name="T19" fmla="*/ 1004 h 3332"/>
                <a:gd name="T20" fmla="*/ 13 w 2749"/>
                <a:gd name="T21" fmla="*/ 814 h 3332"/>
                <a:gd name="T22" fmla="*/ 64 w 2749"/>
                <a:gd name="T23" fmla="*/ 644 h 3332"/>
                <a:gd name="T24" fmla="*/ 161 w 2749"/>
                <a:gd name="T25" fmla="*/ 482 h 3332"/>
                <a:gd name="T26" fmla="*/ 293 w 2749"/>
                <a:gd name="T27" fmla="*/ 346 h 3332"/>
                <a:gd name="T28" fmla="*/ 471 w 2749"/>
                <a:gd name="T29" fmla="*/ 223 h 3332"/>
                <a:gd name="T30" fmla="*/ 636 w 2749"/>
                <a:gd name="T31" fmla="*/ 131 h 3332"/>
                <a:gd name="T32" fmla="*/ 773 w 2749"/>
                <a:gd name="T33" fmla="*/ 74 h 3332"/>
                <a:gd name="T34" fmla="*/ 912 w 2749"/>
                <a:gd name="T35" fmla="*/ 33 h 3332"/>
                <a:gd name="T36" fmla="*/ 1056 w 2749"/>
                <a:gd name="T37" fmla="*/ 9 h 3332"/>
                <a:gd name="T38" fmla="*/ 1202 w 2749"/>
                <a:gd name="T39" fmla="*/ 0 h 3332"/>
                <a:gd name="T40" fmla="*/ 1350 w 2749"/>
                <a:gd name="T41" fmla="*/ 8 h 3332"/>
                <a:gd name="T42" fmla="*/ 1528 w 2749"/>
                <a:gd name="T43" fmla="*/ 39 h 3332"/>
                <a:gd name="T44" fmla="*/ 1742 w 2749"/>
                <a:gd name="T45" fmla="*/ 109 h 3332"/>
                <a:gd name="T46" fmla="*/ 1953 w 2749"/>
                <a:gd name="T47" fmla="*/ 210 h 3332"/>
                <a:gd name="T48" fmla="*/ 2165 w 2749"/>
                <a:gd name="T49" fmla="*/ 332 h 3332"/>
                <a:gd name="T50" fmla="*/ 2357 w 2749"/>
                <a:gd name="T51" fmla="*/ 424 h 3332"/>
                <a:gd name="T52" fmla="*/ 2551 w 2749"/>
                <a:gd name="T53" fmla="*/ 490 h 3332"/>
                <a:gd name="T54" fmla="*/ 2749 w 2749"/>
                <a:gd name="T55" fmla="*/ 525 h 3332"/>
                <a:gd name="T56" fmla="*/ 2585 w 2749"/>
                <a:gd name="T57" fmla="*/ 538 h 3332"/>
                <a:gd name="T58" fmla="*/ 2383 w 2749"/>
                <a:gd name="T59" fmla="*/ 478 h 3332"/>
                <a:gd name="T60" fmla="*/ 2186 w 2749"/>
                <a:gd name="T61" fmla="*/ 388 h 3332"/>
                <a:gd name="T62" fmla="*/ 1977 w 2749"/>
                <a:gd name="T63" fmla="*/ 268 h 3332"/>
                <a:gd name="T64" fmla="*/ 1769 w 2749"/>
                <a:gd name="T65" fmla="*/ 163 h 3332"/>
                <a:gd name="T66" fmla="*/ 1562 w 2749"/>
                <a:gd name="T67" fmla="*/ 88 h 3332"/>
                <a:gd name="T68" fmla="*/ 1375 w 2749"/>
                <a:gd name="T69" fmla="*/ 51 h 3332"/>
                <a:gd name="T70" fmla="*/ 1230 w 2749"/>
                <a:gd name="T71" fmla="*/ 40 h 3332"/>
                <a:gd name="T72" fmla="*/ 1088 w 2749"/>
                <a:gd name="T73" fmla="*/ 45 h 3332"/>
                <a:gd name="T74" fmla="*/ 949 w 2749"/>
                <a:gd name="T75" fmla="*/ 65 h 3332"/>
                <a:gd name="T76" fmla="*/ 813 w 2749"/>
                <a:gd name="T77" fmla="*/ 102 h 3332"/>
                <a:gd name="T78" fmla="*/ 680 w 2749"/>
                <a:gd name="T79" fmla="*/ 154 h 3332"/>
                <a:gd name="T80" fmla="*/ 549 w 2749"/>
                <a:gd name="T81" fmla="*/ 221 h 3332"/>
                <a:gd name="T82" fmla="*/ 348 w 2749"/>
                <a:gd name="T83" fmla="*/ 353 h 3332"/>
                <a:gd name="T84" fmla="*/ 216 w 2749"/>
                <a:gd name="T85" fmla="*/ 476 h 3332"/>
                <a:gd name="T86" fmla="*/ 114 w 2749"/>
                <a:gd name="T87" fmla="*/ 630 h 3332"/>
                <a:gd name="T88" fmla="*/ 59 w 2749"/>
                <a:gd name="T89" fmla="*/ 788 h 3332"/>
                <a:gd name="T90" fmla="*/ 41 w 2749"/>
                <a:gd name="T91" fmla="*/ 966 h 3332"/>
                <a:gd name="T92" fmla="*/ 59 w 2749"/>
                <a:gd name="T93" fmla="*/ 1163 h 3332"/>
                <a:gd name="T94" fmla="*/ 123 w 2749"/>
                <a:gd name="T95" fmla="*/ 1476 h 3332"/>
                <a:gd name="T96" fmla="*/ 186 w 2749"/>
                <a:gd name="T97" fmla="*/ 1748 h 3332"/>
                <a:gd name="T98" fmla="*/ 236 w 2749"/>
                <a:gd name="T99" fmla="*/ 1971 h 3332"/>
                <a:gd name="T100" fmla="*/ 280 w 2749"/>
                <a:gd name="T101" fmla="*/ 2238 h 3332"/>
                <a:gd name="T102" fmla="*/ 299 w 2749"/>
                <a:gd name="T103" fmla="*/ 2522 h 3332"/>
                <a:gd name="T104" fmla="*/ 286 w 2749"/>
                <a:gd name="T105" fmla="*/ 2811 h 3332"/>
                <a:gd name="T106" fmla="*/ 255 w 2749"/>
                <a:gd name="T107" fmla="*/ 3069 h 3332"/>
                <a:gd name="T108" fmla="*/ 224 w 2749"/>
                <a:gd name="T109" fmla="*/ 3261 h 3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49" h="3332">
                  <a:moveTo>
                    <a:pt x="166" y="3332"/>
                  </a:moveTo>
                  <a:lnTo>
                    <a:pt x="169" y="3322"/>
                  </a:lnTo>
                  <a:lnTo>
                    <a:pt x="171" y="3311"/>
                  </a:lnTo>
                  <a:lnTo>
                    <a:pt x="175" y="3300"/>
                  </a:lnTo>
                  <a:lnTo>
                    <a:pt x="177" y="3290"/>
                  </a:lnTo>
                  <a:lnTo>
                    <a:pt x="185" y="3253"/>
                  </a:lnTo>
                  <a:lnTo>
                    <a:pt x="193" y="3215"/>
                  </a:lnTo>
                  <a:lnTo>
                    <a:pt x="200" y="3177"/>
                  </a:lnTo>
                  <a:lnTo>
                    <a:pt x="206" y="3139"/>
                  </a:lnTo>
                  <a:lnTo>
                    <a:pt x="212" y="3101"/>
                  </a:lnTo>
                  <a:lnTo>
                    <a:pt x="216" y="3064"/>
                  </a:lnTo>
                  <a:lnTo>
                    <a:pt x="222" y="3026"/>
                  </a:lnTo>
                  <a:lnTo>
                    <a:pt x="226" y="2988"/>
                  </a:lnTo>
                  <a:lnTo>
                    <a:pt x="235" y="2924"/>
                  </a:lnTo>
                  <a:lnTo>
                    <a:pt x="241" y="2865"/>
                  </a:lnTo>
                  <a:lnTo>
                    <a:pt x="247" y="2808"/>
                  </a:lnTo>
                  <a:lnTo>
                    <a:pt x="252" y="2750"/>
                  </a:lnTo>
                  <a:lnTo>
                    <a:pt x="255" y="2693"/>
                  </a:lnTo>
                  <a:lnTo>
                    <a:pt x="257" y="2637"/>
                  </a:lnTo>
                  <a:lnTo>
                    <a:pt x="259" y="2580"/>
                  </a:lnTo>
                  <a:lnTo>
                    <a:pt x="259" y="2523"/>
                  </a:lnTo>
                  <a:lnTo>
                    <a:pt x="257" y="2466"/>
                  </a:lnTo>
                  <a:lnTo>
                    <a:pt x="255" y="2410"/>
                  </a:lnTo>
                  <a:lnTo>
                    <a:pt x="252" y="2354"/>
                  </a:lnTo>
                  <a:lnTo>
                    <a:pt x="247" y="2299"/>
                  </a:lnTo>
                  <a:lnTo>
                    <a:pt x="241" y="2242"/>
                  </a:lnTo>
                  <a:lnTo>
                    <a:pt x="235" y="2187"/>
                  </a:lnTo>
                  <a:lnTo>
                    <a:pt x="225" y="2132"/>
                  </a:lnTo>
                  <a:lnTo>
                    <a:pt x="216" y="2077"/>
                  </a:lnTo>
                  <a:lnTo>
                    <a:pt x="206" y="2022"/>
                  </a:lnTo>
                  <a:lnTo>
                    <a:pt x="197" y="1979"/>
                  </a:lnTo>
                  <a:lnTo>
                    <a:pt x="187" y="1934"/>
                  </a:lnTo>
                  <a:lnTo>
                    <a:pt x="177" y="1889"/>
                  </a:lnTo>
                  <a:lnTo>
                    <a:pt x="168" y="1846"/>
                  </a:lnTo>
                  <a:lnTo>
                    <a:pt x="158" y="1801"/>
                  </a:lnTo>
                  <a:lnTo>
                    <a:pt x="147" y="1757"/>
                  </a:lnTo>
                  <a:lnTo>
                    <a:pt x="137" y="1714"/>
                  </a:lnTo>
                  <a:lnTo>
                    <a:pt x="128" y="1670"/>
                  </a:lnTo>
                  <a:lnTo>
                    <a:pt x="113" y="1608"/>
                  </a:lnTo>
                  <a:lnTo>
                    <a:pt x="99" y="1546"/>
                  </a:lnTo>
                  <a:lnTo>
                    <a:pt x="85" y="1484"/>
                  </a:lnTo>
                  <a:lnTo>
                    <a:pt x="72" y="1421"/>
                  </a:lnTo>
                  <a:lnTo>
                    <a:pt x="58" y="1359"/>
                  </a:lnTo>
                  <a:lnTo>
                    <a:pt x="45" y="1296"/>
                  </a:lnTo>
                  <a:lnTo>
                    <a:pt x="33" y="1233"/>
                  </a:lnTo>
                  <a:lnTo>
                    <a:pt x="21" y="1170"/>
                  </a:lnTo>
                  <a:lnTo>
                    <a:pt x="13" y="1128"/>
                  </a:lnTo>
                  <a:lnTo>
                    <a:pt x="9" y="1085"/>
                  </a:lnTo>
                  <a:lnTo>
                    <a:pt x="4" y="1044"/>
                  </a:lnTo>
                  <a:lnTo>
                    <a:pt x="2" y="1004"/>
                  </a:lnTo>
                  <a:lnTo>
                    <a:pt x="0" y="964"/>
                  </a:lnTo>
                  <a:lnTo>
                    <a:pt x="2" y="926"/>
                  </a:lnTo>
                  <a:lnTo>
                    <a:pt x="4" y="888"/>
                  </a:lnTo>
                  <a:lnTo>
                    <a:pt x="7" y="850"/>
                  </a:lnTo>
                  <a:lnTo>
                    <a:pt x="13" y="814"/>
                  </a:lnTo>
                  <a:lnTo>
                    <a:pt x="20" y="779"/>
                  </a:lnTo>
                  <a:lnTo>
                    <a:pt x="29" y="743"/>
                  </a:lnTo>
                  <a:lnTo>
                    <a:pt x="38" y="710"/>
                  </a:lnTo>
                  <a:lnTo>
                    <a:pt x="51" y="677"/>
                  </a:lnTo>
                  <a:lnTo>
                    <a:pt x="64" y="644"/>
                  </a:lnTo>
                  <a:lnTo>
                    <a:pt x="78" y="611"/>
                  </a:lnTo>
                  <a:lnTo>
                    <a:pt x="95" y="580"/>
                  </a:lnTo>
                  <a:lnTo>
                    <a:pt x="115" y="546"/>
                  </a:lnTo>
                  <a:lnTo>
                    <a:pt x="137" y="513"/>
                  </a:lnTo>
                  <a:lnTo>
                    <a:pt x="161" y="482"/>
                  </a:lnTo>
                  <a:lnTo>
                    <a:pt x="185" y="452"/>
                  </a:lnTo>
                  <a:lnTo>
                    <a:pt x="212" y="423"/>
                  </a:lnTo>
                  <a:lnTo>
                    <a:pt x="238" y="396"/>
                  </a:lnTo>
                  <a:lnTo>
                    <a:pt x="265" y="371"/>
                  </a:lnTo>
                  <a:lnTo>
                    <a:pt x="293" y="346"/>
                  </a:lnTo>
                  <a:lnTo>
                    <a:pt x="323" y="324"/>
                  </a:lnTo>
                  <a:lnTo>
                    <a:pt x="352" y="302"/>
                  </a:lnTo>
                  <a:lnTo>
                    <a:pt x="381" y="280"/>
                  </a:lnTo>
                  <a:lnTo>
                    <a:pt x="411" y="260"/>
                  </a:lnTo>
                  <a:lnTo>
                    <a:pt x="471" y="223"/>
                  </a:lnTo>
                  <a:lnTo>
                    <a:pt x="529" y="187"/>
                  </a:lnTo>
                  <a:lnTo>
                    <a:pt x="556" y="172"/>
                  </a:lnTo>
                  <a:lnTo>
                    <a:pt x="582" y="157"/>
                  </a:lnTo>
                  <a:lnTo>
                    <a:pt x="608" y="143"/>
                  </a:lnTo>
                  <a:lnTo>
                    <a:pt x="636" y="131"/>
                  </a:lnTo>
                  <a:lnTo>
                    <a:pt x="664" y="118"/>
                  </a:lnTo>
                  <a:lnTo>
                    <a:pt x="690" y="106"/>
                  </a:lnTo>
                  <a:lnTo>
                    <a:pt x="717" y="94"/>
                  </a:lnTo>
                  <a:lnTo>
                    <a:pt x="745" y="84"/>
                  </a:lnTo>
                  <a:lnTo>
                    <a:pt x="773" y="74"/>
                  </a:lnTo>
                  <a:lnTo>
                    <a:pt x="800" y="64"/>
                  </a:lnTo>
                  <a:lnTo>
                    <a:pt x="829" y="55"/>
                  </a:lnTo>
                  <a:lnTo>
                    <a:pt x="856" y="47"/>
                  </a:lnTo>
                  <a:lnTo>
                    <a:pt x="885" y="40"/>
                  </a:lnTo>
                  <a:lnTo>
                    <a:pt x="912" y="33"/>
                  </a:lnTo>
                  <a:lnTo>
                    <a:pt x="941" y="28"/>
                  </a:lnTo>
                  <a:lnTo>
                    <a:pt x="970" y="22"/>
                  </a:lnTo>
                  <a:lnTo>
                    <a:pt x="998" y="16"/>
                  </a:lnTo>
                  <a:lnTo>
                    <a:pt x="1027" y="13"/>
                  </a:lnTo>
                  <a:lnTo>
                    <a:pt x="1056" y="9"/>
                  </a:lnTo>
                  <a:lnTo>
                    <a:pt x="1085" y="6"/>
                  </a:lnTo>
                  <a:lnTo>
                    <a:pt x="1114" y="4"/>
                  </a:lnTo>
                  <a:lnTo>
                    <a:pt x="1143" y="2"/>
                  </a:lnTo>
                  <a:lnTo>
                    <a:pt x="1172" y="1"/>
                  </a:lnTo>
                  <a:lnTo>
                    <a:pt x="1202" y="0"/>
                  </a:lnTo>
                  <a:lnTo>
                    <a:pt x="1231" y="1"/>
                  </a:lnTo>
                  <a:lnTo>
                    <a:pt x="1261" y="1"/>
                  </a:lnTo>
                  <a:lnTo>
                    <a:pt x="1290" y="4"/>
                  </a:lnTo>
                  <a:lnTo>
                    <a:pt x="1320" y="6"/>
                  </a:lnTo>
                  <a:lnTo>
                    <a:pt x="1350" y="8"/>
                  </a:lnTo>
                  <a:lnTo>
                    <a:pt x="1379" y="12"/>
                  </a:lnTo>
                  <a:lnTo>
                    <a:pt x="1410" y="16"/>
                  </a:lnTo>
                  <a:lnTo>
                    <a:pt x="1440" y="21"/>
                  </a:lnTo>
                  <a:lnTo>
                    <a:pt x="1485" y="30"/>
                  </a:lnTo>
                  <a:lnTo>
                    <a:pt x="1528" y="39"/>
                  </a:lnTo>
                  <a:lnTo>
                    <a:pt x="1572" y="51"/>
                  </a:lnTo>
                  <a:lnTo>
                    <a:pt x="1614" y="63"/>
                  </a:lnTo>
                  <a:lnTo>
                    <a:pt x="1657" y="77"/>
                  </a:lnTo>
                  <a:lnTo>
                    <a:pt x="1699" y="92"/>
                  </a:lnTo>
                  <a:lnTo>
                    <a:pt x="1742" y="109"/>
                  </a:lnTo>
                  <a:lnTo>
                    <a:pt x="1784" y="126"/>
                  </a:lnTo>
                  <a:lnTo>
                    <a:pt x="1826" y="146"/>
                  </a:lnTo>
                  <a:lnTo>
                    <a:pt x="1868" y="166"/>
                  </a:lnTo>
                  <a:lnTo>
                    <a:pt x="1910" y="187"/>
                  </a:lnTo>
                  <a:lnTo>
                    <a:pt x="1953" y="210"/>
                  </a:lnTo>
                  <a:lnTo>
                    <a:pt x="1995" y="233"/>
                  </a:lnTo>
                  <a:lnTo>
                    <a:pt x="2039" y="257"/>
                  </a:lnTo>
                  <a:lnTo>
                    <a:pt x="2083" y="283"/>
                  </a:lnTo>
                  <a:lnTo>
                    <a:pt x="2127" y="310"/>
                  </a:lnTo>
                  <a:lnTo>
                    <a:pt x="2165" y="332"/>
                  </a:lnTo>
                  <a:lnTo>
                    <a:pt x="2203" y="352"/>
                  </a:lnTo>
                  <a:lnTo>
                    <a:pt x="2241" y="373"/>
                  </a:lnTo>
                  <a:lnTo>
                    <a:pt x="2280" y="391"/>
                  </a:lnTo>
                  <a:lnTo>
                    <a:pt x="2318" y="408"/>
                  </a:lnTo>
                  <a:lnTo>
                    <a:pt x="2357" y="424"/>
                  </a:lnTo>
                  <a:lnTo>
                    <a:pt x="2395" y="441"/>
                  </a:lnTo>
                  <a:lnTo>
                    <a:pt x="2434" y="454"/>
                  </a:lnTo>
                  <a:lnTo>
                    <a:pt x="2473" y="467"/>
                  </a:lnTo>
                  <a:lnTo>
                    <a:pt x="2512" y="478"/>
                  </a:lnTo>
                  <a:lnTo>
                    <a:pt x="2551" y="490"/>
                  </a:lnTo>
                  <a:lnTo>
                    <a:pt x="2590" y="499"/>
                  </a:lnTo>
                  <a:lnTo>
                    <a:pt x="2630" y="507"/>
                  </a:lnTo>
                  <a:lnTo>
                    <a:pt x="2669" y="514"/>
                  </a:lnTo>
                  <a:lnTo>
                    <a:pt x="2709" y="520"/>
                  </a:lnTo>
                  <a:lnTo>
                    <a:pt x="2749" y="525"/>
                  </a:lnTo>
                  <a:lnTo>
                    <a:pt x="2749" y="564"/>
                  </a:lnTo>
                  <a:lnTo>
                    <a:pt x="2708" y="560"/>
                  </a:lnTo>
                  <a:lnTo>
                    <a:pt x="2666" y="554"/>
                  </a:lnTo>
                  <a:lnTo>
                    <a:pt x="2625" y="546"/>
                  </a:lnTo>
                  <a:lnTo>
                    <a:pt x="2585" y="538"/>
                  </a:lnTo>
                  <a:lnTo>
                    <a:pt x="2544" y="529"/>
                  </a:lnTo>
                  <a:lnTo>
                    <a:pt x="2504" y="517"/>
                  </a:lnTo>
                  <a:lnTo>
                    <a:pt x="2463" y="506"/>
                  </a:lnTo>
                  <a:lnTo>
                    <a:pt x="2423" y="492"/>
                  </a:lnTo>
                  <a:lnTo>
                    <a:pt x="2383" y="478"/>
                  </a:lnTo>
                  <a:lnTo>
                    <a:pt x="2343" y="462"/>
                  </a:lnTo>
                  <a:lnTo>
                    <a:pt x="2304" y="445"/>
                  </a:lnTo>
                  <a:lnTo>
                    <a:pt x="2264" y="428"/>
                  </a:lnTo>
                  <a:lnTo>
                    <a:pt x="2225" y="408"/>
                  </a:lnTo>
                  <a:lnTo>
                    <a:pt x="2186" y="388"/>
                  </a:lnTo>
                  <a:lnTo>
                    <a:pt x="2146" y="366"/>
                  </a:lnTo>
                  <a:lnTo>
                    <a:pt x="2107" y="343"/>
                  </a:lnTo>
                  <a:lnTo>
                    <a:pt x="2063" y="317"/>
                  </a:lnTo>
                  <a:lnTo>
                    <a:pt x="2019" y="293"/>
                  </a:lnTo>
                  <a:lnTo>
                    <a:pt x="1977" y="268"/>
                  </a:lnTo>
                  <a:lnTo>
                    <a:pt x="1936" y="244"/>
                  </a:lnTo>
                  <a:lnTo>
                    <a:pt x="1893" y="223"/>
                  </a:lnTo>
                  <a:lnTo>
                    <a:pt x="1852" y="202"/>
                  </a:lnTo>
                  <a:lnTo>
                    <a:pt x="1811" y="182"/>
                  </a:lnTo>
                  <a:lnTo>
                    <a:pt x="1769" y="163"/>
                  </a:lnTo>
                  <a:lnTo>
                    <a:pt x="1728" y="146"/>
                  </a:lnTo>
                  <a:lnTo>
                    <a:pt x="1687" y="130"/>
                  </a:lnTo>
                  <a:lnTo>
                    <a:pt x="1645" y="115"/>
                  </a:lnTo>
                  <a:lnTo>
                    <a:pt x="1604" y="101"/>
                  </a:lnTo>
                  <a:lnTo>
                    <a:pt x="1562" y="88"/>
                  </a:lnTo>
                  <a:lnTo>
                    <a:pt x="1519" y="78"/>
                  </a:lnTo>
                  <a:lnTo>
                    <a:pt x="1477" y="68"/>
                  </a:lnTo>
                  <a:lnTo>
                    <a:pt x="1433" y="60"/>
                  </a:lnTo>
                  <a:lnTo>
                    <a:pt x="1405" y="55"/>
                  </a:lnTo>
                  <a:lnTo>
                    <a:pt x="1375" y="51"/>
                  </a:lnTo>
                  <a:lnTo>
                    <a:pt x="1346" y="48"/>
                  </a:lnTo>
                  <a:lnTo>
                    <a:pt x="1317" y="45"/>
                  </a:lnTo>
                  <a:lnTo>
                    <a:pt x="1288" y="43"/>
                  </a:lnTo>
                  <a:lnTo>
                    <a:pt x="1259" y="41"/>
                  </a:lnTo>
                  <a:lnTo>
                    <a:pt x="1230" y="40"/>
                  </a:lnTo>
                  <a:lnTo>
                    <a:pt x="1202" y="40"/>
                  </a:lnTo>
                  <a:lnTo>
                    <a:pt x="1173" y="40"/>
                  </a:lnTo>
                  <a:lnTo>
                    <a:pt x="1145" y="41"/>
                  </a:lnTo>
                  <a:lnTo>
                    <a:pt x="1117" y="43"/>
                  </a:lnTo>
                  <a:lnTo>
                    <a:pt x="1088" y="45"/>
                  </a:lnTo>
                  <a:lnTo>
                    <a:pt x="1060" y="48"/>
                  </a:lnTo>
                  <a:lnTo>
                    <a:pt x="1033" y="52"/>
                  </a:lnTo>
                  <a:lnTo>
                    <a:pt x="1004" y="55"/>
                  </a:lnTo>
                  <a:lnTo>
                    <a:pt x="977" y="61"/>
                  </a:lnTo>
                  <a:lnTo>
                    <a:pt x="949" y="65"/>
                  </a:lnTo>
                  <a:lnTo>
                    <a:pt x="922" y="71"/>
                  </a:lnTo>
                  <a:lnTo>
                    <a:pt x="894" y="78"/>
                  </a:lnTo>
                  <a:lnTo>
                    <a:pt x="867" y="86"/>
                  </a:lnTo>
                  <a:lnTo>
                    <a:pt x="839" y="93"/>
                  </a:lnTo>
                  <a:lnTo>
                    <a:pt x="813" y="102"/>
                  </a:lnTo>
                  <a:lnTo>
                    <a:pt x="785" y="111"/>
                  </a:lnTo>
                  <a:lnTo>
                    <a:pt x="759" y="121"/>
                  </a:lnTo>
                  <a:lnTo>
                    <a:pt x="732" y="131"/>
                  </a:lnTo>
                  <a:lnTo>
                    <a:pt x="706" y="142"/>
                  </a:lnTo>
                  <a:lnTo>
                    <a:pt x="680" y="154"/>
                  </a:lnTo>
                  <a:lnTo>
                    <a:pt x="653" y="166"/>
                  </a:lnTo>
                  <a:lnTo>
                    <a:pt x="627" y="179"/>
                  </a:lnTo>
                  <a:lnTo>
                    <a:pt x="600" y="193"/>
                  </a:lnTo>
                  <a:lnTo>
                    <a:pt x="574" y="207"/>
                  </a:lnTo>
                  <a:lnTo>
                    <a:pt x="549" y="221"/>
                  </a:lnTo>
                  <a:lnTo>
                    <a:pt x="491" y="255"/>
                  </a:lnTo>
                  <a:lnTo>
                    <a:pt x="434" y="291"/>
                  </a:lnTo>
                  <a:lnTo>
                    <a:pt x="405" y="311"/>
                  </a:lnTo>
                  <a:lnTo>
                    <a:pt x="377" y="332"/>
                  </a:lnTo>
                  <a:lnTo>
                    <a:pt x="348" y="353"/>
                  </a:lnTo>
                  <a:lnTo>
                    <a:pt x="321" y="375"/>
                  </a:lnTo>
                  <a:lnTo>
                    <a:pt x="293" y="398"/>
                  </a:lnTo>
                  <a:lnTo>
                    <a:pt x="267" y="423"/>
                  </a:lnTo>
                  <a:lnTo>
                    <a:pt x="241" y="449"/>
                  </a:lnTo>
                  <a:lnTo>
                    <a:pt x="216" y="476"/>
                  </a:lnTo>
                  <a:lnTo>
                    <a:pt x="192" y="505"/>
                  </a:lnTo>
                  <a:lnTo>
                    <a:pt x="170" y="535"/>
                  </a:lnTo>
                  <a:lnTo>
                    <a:pt x="148" y="567"/>
                  </a:lnTo>
                  <a:lnTo>
                    <a:pt x="129" y="600"/>
                  </a:lnTo>
                  <a:lnTo>
                    <a:pt x="114" y="630"/>
                  </a:lnTo>
                  <a:lnTo>
                    <a:pt x="99" y="660"/>
                  </a:lnTo>
                  <a:lnTo>
                    <a:pt x="88" y="691"/>
                  </a:lnTo>
                  <a:lnTo>
                    <a:pt x="76" y="723"/>
                  </a:lnTo>
                  <a:lnTo>
                    <a:pt x="67" y="755"/>
                  </a:lnTo>
                  <a:lnTo>
                    <a:pt x="59" y="788"/>
                  </a:lnTo>
                  <a:lnTo>
                    <a:pt x="52" y="822"/>
                  </a:lnTo>
                  <a:lnTo>
                    <a:pt x="46" y="857"/>
                  </a:lnTo>
                  <a:lnTo>
                    <a:pt x="43" y="892"/>
                  </a:lnTo>
                  <a:lnTo>
                    <a:pt x="41" y="928"/>
                  </a:lnTo>
                  <a:lnTo>
                    <a:pt x="41" y="966"/>
                  </a:lnTo>
                  <a:lnTo>
                    <a:pt x="42" y="1004"/>
                  </a:lnTo>
                  <a:lnTo>
                    <a:pt x="44" y="1042"/>
                  </a:lnTo>
                  <a:lnTo>
                    <a:pt x="48" y="1082"/>
                  </a:lnTo>
                  <a:lnTo>
                    <a:pt x="52" y="1122"/>
                  </a:lnTo>
                  <a:lnTo>
                    <a:pt x="59" y="1163"/>
                  </a:lnTo>
                  <a:lnTo>
                    <a:pt x="70" y="1226"/>
                  </a:lnTo>
                  <a:lnTo>
                    <a:pt x="83" y="1288"/>
                  </a:lnTo>
                  <a:lnTo>
                    <a:pt x="97" y="1351"/>
                  </a:lnTo>
                  <a:lnTo>
                    <a:pt x="109" y="1413"/>
                  </a:lnTo>
                  <a:lnTo>
                    <a:pt x="123" y="1476"/>
                  </a:lnTo>
                  <a:lnTo>
                    <a:pt x="137" y="1538"/>
                  </a:lnTo>
                  <a:lnTo>
                    <a:pt x="152" y="1600"/>
                  </a:lnTo>
                  <a:lnTo>
                    <a:pt x="166" y="1661"/>
                  </a:lnTo>
                  <a:lnTo>
                    <a:pt x="176" y="1704"/>
                  </a:lnTo>
                  <a:lnTo>
                    <a:pt x="186" y="1748"/>
                  </a:lnTo>
                  <a:lnTo>
                    <a:pt x="195" y="1793"/>
                  </a:lnTo>
                  <a:lnTo>
                    <a:pt x="206" y="1836"/>
                  </a:lnTo>
                  <a:lnTo>
                    <a:pt x="216" y="1881"/>
                  </a:lnTo>
                  <a:lnTo>
                    <a:pt x="225" y="1926"/>
                  </a:lnTo>
                  <a:lnTo>
                    <a:pt x="236" y="1971"/>
                  </a:lnTo>
                  <a:lnTo>
                    <a:pt x="245" y="2014"/>
                  </a:lnTo>
                  <a:lnTo>
                    <a:pt x="255" y="2070"/>
                  </a:lnTo>
                  <a:lnTo>
                    <a:pt x="264" y="2125"/>
                  </a:lnTo>
                  <a:lnTo>
                    <a:pt x="274" y="2182"/>
                  </a:lnTo>
                  <a:lnTo>
                    <a:pt x="280" y="2238"/>
                  </a:lnTo>
                  <a:lnTo>
                    <a:pt x="286" y="2294"/>
                  </a:lnTo>
                  <a:lnTo>
                    <a:pt x="291" y="2351"/>
                  </a:lnTo>
                  <a:lnTo>
                    <a:pt x="294" y="2408"/>
                  </a:lnTo>
                  <a:lnTo>
                    <a:pt x="296" y="2465"/>
                  </a:lnTo>
                  <a:lnTo>
                    <a:pt x="299" y="2522"/>
                  </a:lnTo>
                  <a:lnTo>
                    <a:pt x="299" y="2580"/>
                  </a:lnTo>
                  <a:lnTo>
                    <a:pt x="298" y="2638"/>
                  </a:lnTo>
                  <a:lnTo>
                    <a:pt x="295" y="2695"/>
                  </a:lnTo>
                  <a:lnTo>
                    <a:pt x="291" y="2754"/>
                  </a:lnTo>
                  <a:lnTo>
                    <a:pt x="286" y="2811"/>
                  </a:lnTo>
                  <a:lnTo>
                    <a:pt x="280" y="2870"/>
                  </a:lnTo>
                  <a:lnTo>
                    <a:pt x="274" y="2928"/>
                  </a:lnTo>
                  <a:lnTo>
                    <a:pt x="265" y="2994"/>
                  </a:lnTo>
                  <a:lnTo>
                    <a:pt x="261" y="3031"/>
                  </a:lnTo>
                  <a:lnTo>
                    <a:pt x="255" y="3069"/>
                  </a:lnTo>
                  <a:lnTo>
                    <a:pt x="251" y="3108"/>
                  </a:lnTo>
                  <a:lnTo>
                    <a:pt x="245" y="3146"/>
                  </a:lnTo>
                  <a:lnTo>
                    <a:pt x="238" y="3185"/>
                  </a:lnTo>
                  <a:lnTo>
                    <a:pt x="231" y="3223"/>
                  </a:lnTo>
                  <a:lnTo>
                    <a:pt x="224" y="3261"/>
                  </a:lnTo>
                  <a:lnTo>
                    <a:pt x="215" y="3299"/>
                  </a:lnTo>
                  <a:lnTo>
                    <a:pt x="212" y="3316"/>
                  </a:lnTo>
                  <a:lnTo>
                    <a:pt x="207" y="3332"/>
                  </a:lnTo>
                  <a:lnTo>
                    <a:pt x="166" y="333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 name="Freeform 14">
              <a:extLst>
                <a:ext uri="{FF2B5EF4-FFF2-40B4-BE49-F238E27FC236}">
                  <a16:creationId xmlns:a16="http://schemas.microsoft.com/office/drawing/2014/main" id="{23A7DBA7-BD35-440D-B79F-60B1995972C9}"/>
                </a:ext>
              </a:extLst>
            </p:cNvPr>
            <p:cNvSpPr>
              <a:spLocks/>
            </p:cNvSpPr>
            <p:nvPr userDrawn="1"/>
          </p:nvSpPr>
          <p:spPr bwMode="auto">
            <a:xfrm>
              <a:off x="10529968" y="4824794"/>
              <a:ext cx="1665646" cy="2033206"/>
            </a:xfrm>
            <a:custGeom>
              <a:avLst/>
              <a:gdLst>
                <a:gd name="T0" fmla="*/ 193 w 2503"/>
                <a:gd name="T1" fmla="*/ 2903 h 3061"/>
                <a:gd name="T2" fmla="*/ 211 w 2503"/>
                <a:gd name="T3" fmla="*/ 2710 h 3061"/>
                <a:gd name="T4" fmla="*/ 228 w 2503"/>
                <a:gd name="T5" fmla="*/ 2521 h 3061"/>
                <a:gd name="T6" fmla="*/ 233 w 2503"/>
                <a:gd name="T7" fmla="*/ 2302 h 3061"/>
                <a:gd name="T8" fmla="*/ 216 w 2503"/>
                <a:gd name="T9" fmla="*/ 2075 h 3061"/>
                <a:gd name="T10" fmla="*/ 177 w 2503"/>
                <a:gd name="T11" fmla="*/ 1837 h 3061"/>
                <a:gd name="T12" fmla="*/ 127 w 2503"/>
                <a:gd name="T13" fmla="*/ 1608 h 3061"/>
                <a:gd name="T14" fmla="*/ 72 w 2503"/>
                <a:gd name="T15" fmla="*/ 1365 h 3061"/>
                <a:gd name="T16" fmla="*/ 21 w 2503"/>
                <a:gd name="T17" fmla="*/ 1107 h 3061"/>
                <a:gd name="T18" fmla="*/ 1 w 2503"/>
                <a:gd name="T19" fmla="*/ 935 h 3061"/>
                <a:gd name="T20" fmla="*/ 7 w 2503"/>
                <a:gd name="T21" fmla="*/ 781 h 3061"/>
                <a:gd name="T22" fmla="*/ 37 w 2503"/>
                <a:gd name="T23" fmla="*/ 641 h 3061"/>
                <a:gd name="T24" fmla="*/ 119 w 2503"/>
                <a:gd name="T25" fmla="*/ 465 h 3061"/>
                <a:gd name="T26" fmla="*/ 251 w 2503"/>
                <a:gd name="T27" fmla="*/ 305 h 3061"/>
                <a:gd name="T28" fmla="*/ 432 w 2503"/>
                <a:gd name="T29" fmla="*/ 170 h 3061"/>
                <a:gd name="T30" fmla="*/ 640 w 2503"/>
                <a:gd name="T31" fmla="*/ 67 h 3061"/>
                <a:gd name="T32" fmla="*/ 836 w 2503"/>
                <a:gd name="T33" fmla="*/ 12 h 3061"/>
                <a:gd name="T34" fmla="*/ 1030 w 2503"/>
                <a:gd name="T35" fmla="*/ 1 h 3061"/>
                <a:gd name="T36" fmla="*/ 1216 w 2503"/>
                <a:gd name="T37" fmla="*/ 28 h 3061"/>
                <a:gd name="T38" fmla="*/ 1387 w 2503"/>
                <a:gd name="T39" fmla="*/ 87 h 3061"/>
                <a:gd name="T40" fmla="*/ 1562 w 2503"/>
                <a:gd name="T41" fmla="*/ 179 h 3061"/>
                <a:gd name="T42" fmla="*/ 1734 w 2503"/>
                <a:gd name="T43" fmla="*/ 296 h 3061"/>
                <a:gd name="T44" fmla="*/ 1856 w 2503"/>
                <a:gd name="T45" fmla="*/ 370 h 3061"/>
                <a:gd name="T46" fmla="*/ 2054 w 2503"/>
                <a:gd name="T47" fmla="*/ 460 h 3061"/>
                <a:gd name="T48" fmla="*/ 2306 w 2503"/>
                <a:gd name="T49" fmla="*/ 526 h 3061"/>
                <a:gd name="T50" fmla="*/ 2503 w 2503"/>
                <a:gd name="T51" fmla="*/ 593 h 3061"/>
                <a:gd name="T52" fmla="*/ 2249 w 2503"/>
                <a:gd name="T53" fmla="*/ 555 h 3061"/>
                <a:gd name="T54" fmla="*/ 1991 w 2503"/>
                <a:gd name="T55" fmla="*/ 477 h 3061"/>
                <a:gd name="T56" fmla="*/ 1812 w 2503"/>
                <a:gd name="T57" fmla="*/ 391 h 3061"/>
                <a:gd name="T58" fmla="*/ 1687 w 2503"/>
                <a:gd name="T59" fmla="*/ 311 h 3061"/>
                <a:gd name="T60" fmla="*/ 1508 w 2503"/>
                <a:gd name="T61" fmla="*/ 192 h 3061"/>
                <a:gd name="T62" fmla="*/ 1339 w 2503"/>
                <a:gd name="T63" fmla="*/ 110 h 3061"/>
                <a:gd name="T64" fmla="*/ 1173 w 2503"/>
                <a:gd name="T65" fmla="*/ 59 h 3061"/>
                <a:gd name="T66" fmla="*/ 991 w 2503"/>
                <a:gd name="T67" fmla="*/ 39 h 3061"/>
                <a:gd name="T68" fmla="*/ 805 w 2503"/>
                <a:gd name="T69" fmla="*/ 58 h 3061"/>
                <a:gd name="T70" fmla="*/ 615 w 2503"/>
                <a:gd name="T71" fmla="*/ 120 h 3061"/>
                <a:gd name="T72" fmla="*/ 415 w 2503"/>
                <a:gd name="T73" fmla="*/ 227 h 3061"/>
                <a:gd name="T74" fmla="*/ 251 w 2503"/>
                <a:gd name="T75" fmla="*/ 361 h 3061"/>
                <a:gd name="T76" fmla="*/ 133 w 2503"/>
                <a:gd name="T77" fmla="*/ 520 h 3061"/>
                <a:gd name="T78" fmla="*/ 67 w 2503"/>
                <a:gd name="T79" fmla="*/ 680 h 3061"/>
                <a:gd name="T80" fmla="*/ 42 w 2503"/>
                <a:gd name="T81" fmla="*/ 815 h 3061"/>
                <a:gd name="T82" fmla="*/ 42 w 2503"/>
                <a:gd name="T83" fmla="*/ 966 h 3061"/>
                <a:gd name="T84" fmla="*/ 69 w 2503"/>
                <a:gd name="T85" fmla="*/ 1151 h 3061"/>
                <a:gd name="T86" fmla="*/ 123 w 2503"/>
                <a:gd name="T87" fmla="*/ 1407 h 3061"/>
                <a:gd name="T88" fmla="*/ 177 w 2503"/>
                <a:gd name="T89" fmla="*/ 1646 h 3061"/>
                <a:gd name="T90" fmla="*/ 225 w 2503"/>
                <a:gd name="T91" fmla="*/ 1876 h 3061"/>
                <a:gd name="T92" fmla="*/ 259 w 2503"/>
                <a:gd name="T93" fmla="*/ 2117 h 3061"/>
                <a:gd name="T94" fmla="*/ 273 w 2503"/>
                <a:gd name="T95" fmla="*/ 2346 h 3061"/>
                <a:gd name="T96" fmla="*/ 264 w 2503"/>
                <a:gd name="T97" fmla="*/ 2567 h 3061"/>
                <a:gd name="T98" fmla="*/ 248 w 2503"/>
                <a:gd name="T99" fmla="*/ 2748 h 3061"/>
                <a:gd name="T100" fmla="*/ 227 w 2503"/>
                <a:gd name="T101" fmla="*/ 2943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3" h="3061">
                  <a:moveTo>
                    <a:pt x="167" y="3061"/>
                  </a:moveTo>
                  <a:lnTo>
                    <a:pt x="175" y="3022"/>
                  </a:lnTo>
                  <a:lnTo>
                    <a:pt x="182" y="2982"/>
                  </a:lnTo>
                  <a:lnTo>
                    <a:pt x="188" y="2943"/>
                  </a:lnTo>
                  <a:lnTo>
                    <a:pt x="193" y="2903"/>
                  </a:lnTo>
                  <a:lnTo>
                    <a:pt x="197" y="2863"/>
                  </a:lnTo>
                  <a:lnTo>
                    <a:pt x="201" y="2824"/>
                  </a:lnTo>
                  <a:lnTo>
                    <a:pt x="204" y="2783"/>
                  </a:lnTo>
                  <a:lnTo>
                    <a:pt x="208" y="2744"/>
                  </a:lnTo>
                  <a:lnTo>
                    <a:pt x="211" y="2710"/>
                  </a:lnTo>
                  <a:lnTo>
                    <a:pt x="214" y="2674"/>
                  </a:lnTo>
                  <a:lnTo>
                    <a:pt x="217" y="2640"/>
                  </a:lnTo>
                  <a:lnTo>
                    <a:pt x="220" y="2606"/>
                  </a:lnTo>
                  <a:lnTo>
                    <a:pt x="225" y="2563"/>
                  </a:lnTo>
                  <a:lnTo>
                    <a:pt x="228" y="2521"/>
                  </a:lnTo>
                  <a:lnTo>
                    <a:pt x="231" y="2477"/>
                  </a:lnTo>
                  <a:lnTo>
                    <a:pt x="233" y="2435"/>
                  </a:lnTo>
                  <a:lnTo>
                    <a:pt x="233" y="2391"/>
                  </a:lnTo>
                  <a:lnTo>
                    <a:pt x="233" y="2346"/>
                  </a:lnTo>
                  <a:lnTo>
                    <a:pt x="233" y="2302"/>
                  </a:lnTo>
                  <a:lnTo>
                    <a:pt x="231" y="2257"/>
                  </a:lnTo>
                  <a:lnTo>
                    <a:pt x="228" y="2212"/>
                  </a:lnTo>
                  <a:lnTo>
                    <a:pt x="225" y="2166"/>
                  </a:lnTo>
                  <a:lnTo>
                    <a:pt x="220" y="2120"/>
                  </a:lnTo>
                  <a:lnTo>
                    <a:pt x="216" y="2075"/>
                  </a:lnTo>
                  <a:lnTo>
                    <a:pt x="209" y="2028"/>
                  </a:lnTo>
                  <a:lnTo>
                    <a:pt x="202" y="1979"/>
                  </a:lnTo>
                  <a:lnTo>
                    <a:pt x="194" y="1932"/>
                  </a:lnTo>
                  <a:lnTo>
                    <a:pt x="186" y="1883"/>
                  </a:lnTo>
                  <a:lnTo>
                    <a:pt x="177" y="1837"/>
                  </a:lnTo>
                  <a:lnTo>
                    <a:pt x="167" y="1791"/>
                  </a:lnTo>
                  <a:lnTo>
                    <a:pt x="158" y="1745"/>
                  </a:lnTo>
                  <a:lnTo>
                    <a:pt x="148" y="1700"/>
                  </a:lnTo>
                  <a:lnTo>
                    <a:pt x="138" y="1654"/>
                  </a:lnTo>
                  <a:lnTo>
                    <a:pt x="127" y="1608"/>
                  </a:lnTo>
                  <a:lnTo>
                    <a:pt x="117" y="1562"/>
                  </a:lnTo>
                  <a:lnTo>
                    <a:pt x="107" y="1517"/>
                  </a:lnTo>
                  <a:lnTo>
                    <a:pt x="95" y="1467"/>
                  </a:lnTo>
                  <a:lnTo>
                    <a:pt x="84" y="1416"/>
                  </a:lnTo>
                  <a:lnTo>
                    <a:pt x="72" y="1365"/>
                  </a:lnTo>
                  <a:lnTo>
                    <a:pt x="61" y="1314"/>
                  </a:lnTo>
                  <a:lnTo>
                    <a:pt x="50" y="1263"/>
                  </a:lnTo>
                  <a:lnTo>
                    <a:pt x="40" y="1211"/>
                  </a:lnTo>
                  <a:lnTo>
                    <a:pt x="30" y="1159"/>
                  </a:lnTo>
                  <a:lnTo>
                    <a:pt x="21" y="1107"/>
                  </a:lnTo>
                  <a:lnTo>
                    <a:pt x="15" y="1071"/>
                  </a:lnTo>
                  <a:lnTo>
                    <a:pt x="9" y="1035"/>
                  </a:lnTo>
                  <a:lnTo>
                    <a:pt x="6" y="1001"/>
                  </a:lnTo>
                  <a:lnTo>
                    <a:pt x="3" y="967"/>
                  </a:lnTo>
                  <a:lnTo>
                    <a:pt x="1" y="935"/>
                  </a:lnTo>
                  <a:lnTo>
                    <a:pt x="0" y="902"/>
                  </a:lnTo>
                  <a:lnTo>
                    <a:pt x="0" y="870"/>
                  </a:lnTo>
                  <a:lnTo>
                    <a:pt x="1" y="840"/>
                  </a:lnTo>
                  <a:lnTo>
                    <a:pt x="3" y="810"/>
                  </a:lnTo>
                  <a:lnTo>
                    <a:pt x="7" y="781"/>
                  </a:lnTo>
                  <a:lnTo>
                    <a:pt x="10" y="752"/>
                  </a:lnTo>
                  <a:lnTo>
                    <a:pt x="16" y="724"/>
                  </a:lnTo>
                  <a:lnTo>
                    <a:pt x="22" y="696"/>
                  </a:lnTo>
                  <a:lnTo>
                    <a:pt x="29" y="668"/>
                  </a:lnTo>
                  <a:lnTo>
                    <a:pt x="37" y="641"/>
                  </a:lnTo>
                  <a:lnTo>
                    <a:pt x="47" y="615"/>
                  </a:lnTo>
                  <a:lnTo>
                    <a:pt x="62" y="576"/>
                  </a:lnTo>
                  <a:lnTo>
                    <a:pt x="79" y="538"/>
                  </a:lnTo>
                  <a:lnTo>
                    <a:pt x="99" y="501"/>
                  </a:lnTo>
                  <a:lnTo>
                    <a:pt x="119" y="465"/>
                  </a:lnTo>
                  <a:lnTo>
                    <a:pt x="142" y="431"/>
                  </a:lnTo>
                  <a:lnTo>
                    <a:pt x="166" y="398"/>
                  </a:lnTo>
                  <a:lnTo>
                    <a:pt x="193" y="366"/>
                  </a:lnTo>
                  <a:lnTo>
                    <a:pt x="221" y="335"/>
                  </a:lnTo>
                  <a:lnTo>
                    <a:pt x="251" y="305"/>
                  </a:lnTo>
                  <a:lnTo>
                    <a:pt x="283" y="276"/>
                  </a:lnTo>
                  <a:lnTo>
                    <a:pt x="318" y="248"/>
                  </a:lnTo>
                  <a:lnTo>
                    <a:pt x="353" y="221"/>
                  </a:lnTo>
                  <a:lnTo>
                    <a:pt x="392" y="195"/>
                  </a:lnTo>
                  <a:lnTo>
                    <a:pt x="432" y="170"/>
                  </a:lnTo>
                  <a:lnTo>
                    <a:pt x="475" y="145"/>
                  </a:lnTo>
                  <a:lnTo>
                    <a:pt x="520" y="121"/>
                  </a:lnTo>
                  <a:lnTo>
                    <a:pt x="560" y="102"/>
                  </a:lnTo>
                  <a:lnTo>
                    <a:pt x="600" y="84"/>
                  </a:lnTo>
                  <a:lnTo>
                    <a:pt x="640" y="67"/>
                  </a:lnTo>
                  <a:lnTo>
                    <a:pt x="680" y="53"/>
                  </a:lnTo>
                  <a:lnTo>
                    <a:pt x="719" y="40"/>
                  </a:lnTo>
                  <a:lnTo>
                    <a:pt x="758" y="28"/>
                  </a:lnTo>
                  <a:lnTo>
                    <a:pt x="797" y="19"/>
                  </a:lnTo>
                  <a:lnTo>
                    <a:pt x="836" y="12"/>
                  </a:lnTo>
                  <a:lnTo>
                    <a:pt x="875" y="7"/>
                  </a:lnTo>
                  <a:lnTo>
                    <a:pt x="914" y="2"/>
                  </a:lnTo>
                  <a:lnTo>
                    <a:pt x="952" y="0"/>
                  </a:lnTo>
                  <a:lnTo>
                    <a:pt x="991" y="0"/>
                  </a:lnTo>
                  <a:lnTo>
                    <a:pt x="1030" y="1"/>
                  </a:lnTo>
                  <a:lnTo>
                    <a:pt x="1069" y="3"/>
                  </a:lnTo>
                  <a:lnTo>
                    <a:pt x="1108" y="8"/>
                  </a:lnTo>
                  <a:lnTo>
                    <a:pt x="1147" y="14"/>
                  </a:lnTo>
                  <a:lnTo>
                    <a:pt x="1182" y="20"/>
                  </a:lnTo>
                  <a:lnTo>
                    <a:pt x="1216" y="28"/>
                  </a:lnTo>
                  <a:lnTo>
                    <a:pt x="1250" y="38"/>
                  </a:lnTo>
                  <a:lnTo>
                    <a:pt x="1285" y="48"/>
                  </a:lnTo>
                  <a:lnTo>
                    <a:pt x="1318" y="61"/>
                  </a:lnTo>
                  <a:lnTo>
                    <a:pt x="1352" y="73"/>
                  </a:lnTo>
                  <a:lnTo>
                    <a:pt x="1387" y="87"/>
                  </a:lnTo>
                  <a:lnTo>
                    <a:pt x="1421" y="103"/>
                  </a:lnTo>
                  <a:lnTo>
                    <a:pt x="1456" y="119"/>
                  </a:lnTo>
                  <a:lnTo>
                    <a:pt x="1491" y="137"/>
                  </a:lnTo>
                  <a:lnTo>
                    <a:pt x="1527" y="158"/>
                  </a:lnTo>
                  <a:lnTo>
                    <a:pt x="1562" y="179"/>
                  </a:lnTo>
                  <a:lnTo>
                    <a:pt x="1598" y="202"/>
                  </a:lnTo>
                  <a:lnTo>
                    <a:pt x="1635" y="226"/>
                  </a:lnTo>
                  <a:lnTo>
                    <a:pt x="1672" y="251"/>
                  </a:lnTo>
                  <a:lnTo>
                    <a:pt x="1710" y="278"/>
                  </a:lnTo>
                  <a:lnTo>
                    <a:pt x="1734" y="296"/>
                  </a:lnTo>
                  <a:lnTo>
                    <a:pt x="1759" y="312"/>
                  </a:lnTo>
                  <a:lnTo>
                    <a:pt x="1783" y="328"/>
                  </a:lnTo>
                  <a:lnTo>
                    <a:pt x="1807" y="343"/>
                  </a:lnTo>
                  <a:lnTo>
                    <a:pt x="1831" y="356"/>
                  </a:lnTo>
                  <a:lnTo>
                    <a:pt x="1856" y="370"/>
                  </a:lnTo>
                  <a:lnTo>
                    <a:pt x="1880" y="384"/>
                  </a:lnTo>
                  <a:lnTo>
                    <a:pt x="1905" y="397"/>
                  </a:lnTo>
                  <a:lnTo>
                    <a:pt x="1955" y="420"/>
                  </a:lnTo>
                  <a:lnTo>
                    <a:pt x="2005" y="440"/>
                  </a:lnTo>
                  <a:lnTo>
                    <a:pt x="2054" y="460"/>
                  </a:lnTo>
                  <a:lnTo>
                    <a:pt x="2105" y="476"/>
                  </a:lnTo>
                  <a:lnTo>
                    <a:pt x="2155" y="491"/>
                  </a:lnTo>
                  <a:lnTo>
                    <a:pt x="2206" y="504"/>
                  </a:lnTo>
                  <a:lnTo>
                    <a:pt x="2256" y="516"/>
                  </a:lnTo>
                  <a:lnTo>
                    <a:pt x="2306" y="526"/>
                  </a:lnTo>
                  <a:lnTo>
                    <a:pt x="2356" y="534"/>
                  </a:lnTo>
                  <a:lnTo>
                    <a:pt x="2405" y="541"/>
                  </a:lnTo>
                  <a:lnTo>
                    <a:pt x="2455" y="548"/>
                  </a:lnTo>
                  <a:lnTo>
                    <a:pt x="2503" y="553"/>
                  </a:lnTo>
                  <a:lnTo>
                    <a:pt x="2503" y="593"/>
                  </a:lnTo>
                  <a:lnTo>
                    <a:pt x="2454" y="587"/>
                  </a:lnTo>
                  <a:lnTo>
                    <a:pt x="2403" y="581"/>
                  </a:lnTo>
                  <a:lnTo>
                    <a:pt x="2352" y="573"/>
                  </a:lnTo>
                  <a:lnTo>
                    <a:pt x="2301" y="565"/>
                  </a:lnTo>
                  <a:lnTo>
                    <a:pt x="2249" y="555"/>
                  </a:lnTo>
                  <a:lnTo>
                    <a:pt x="2198" y="542"/>
                  </a:lnTo>
                  <a:lnTo>
                    <a:pt x="2146" y="530"/>
                  </a:lnTo>
                  <a:lnTo>
                    <a:pt x="2095" y="514"/>
                  </a:lnTo>
                  <a:lnTo>
                    <a:pt x="2043" y="496"/>
                  </a:lnTo>
                  <a:lnTo>
                    <a:pt x="1991" y="477"/>
                  </a:lnTo>
                  <a:lnTo>
                    <a:pt x="1940" y="456"/>
                  </a:lnTo>
                  <a:lnTo>
                    <a:pt x="1888" y="432"/>
                  </a:lnTo>
                  <a:lnTo>
                    <a:pt x="1863" y="418"/>
                  </a:lnTo>
                  <a:lnTo>
                    <a:pt x="1838" y="406"/>
                  </a:lnTo>
                  <a:lnTo>
                    <a:pt x="1812" y="391"/>
                  </a:lnTo>
                  <a:lnTo>
                    <a:pt x="1787" y="376"/>
                  </a:lnTo>
                  <a:lnTo>
                    <a:pt x="1762" y="361"/>
                  </a:lnTo>
                  <a:lnTo>
                    <a:pt x="1737" y="345"/>
                  </a:lnTo>
                  <a:lnTo>
                    <a:pt x="1711" y="328"/>
                  </a:lnTo>
                  <a:lnTo>
                    <a:pt x="1687" y="311"/>
                  </a:lnTo>
                  <a:lnTo>
                    <a:pt x="1651" y="283"/>
                  </a:lnTo>
                  <a:lnTo>
                    <a:pt x="1614" y="259"/>
                  </a:lnTo>
                  <a:lnTo>
                    <a:pt x="1578" y="235"/>
                  </a:lnTo>
                  <a:lnTo>
                    <a:pt x="1543" y="213"/>
                  </a:lnTo>
                  <a:lnTo>
                    <a:pt x="1508" y="192"/>
                  </a:lnTo>
                  <a:lnTo>
                    <a:pt x="1474" y="173"/>
                  </a:lnTo>
                  <a:lnTo>
                    <a:pt x="1440" y="156"/>
                  </a:lnTo>
                  <a:lnTo>
                    <a:pt x="1406" y="139"/>
                  </a:lnTo>
                  <a:lnTo>
                    <a:pt x="1372" y="124"/>
                  </a:lnTo>
                  <a:lnTo>
                    <a:pt x="1339" y="110"/>
                  </a:lnTo>
                  <a:lnTo>
                    <a:pt x="1307" y="97"/>
                  </a:lnTo>
                  <a:lnTo>
                    <a:pt x="1273" y="86"/>
                  </a:lnTo>
                  <a:lnTo>
                    <a:pt x="1240" y="75"/>
                  </a:lnTo>
                  <a:lnTo>
                    <a:pt x="1207" y="67"/>
                  </a:lnTo>
                  <a:lnTo>
                    <a:pt x="1173" y="59"/>
                  </a:lnTo>
                  <a:lnTo>
                    <a:pt x="1140" y="53"/>
                  </a:lnTo>
                  <a:lnTo>
                    <a:pt x="1102" y="47"/>
                  </a:lnTo>
                  <a:lnTo>
                    <a:pt x="1066" y="42"/>
                  </a:lnTo>
                  <a:lnTo>
                    <a:pt x="1028" y="40"/>
                  </a:lnTo>
                  <a:lnTo>
                    <a:pt x="991" y="39"/>
                  </a:lnTo>
                  <a:lnTo>
                    <a:pt x="953" y="39"/>
                  </a:lnTo>
                  <a:lnTo>
                    <a:pt x="917" y="41"/>
                  </a:lnTo>
                  <a:lnTo>
                    <a:pt x="880" y="46"/>
                  </a:lnTo>
                  <a:lnTo>
                    <a:pt x="842" y="51"/>
                  </a:lnTo>
                  <a:lnTo>
                    <a:pt x="805" y="58"/>
                  </a:lnTo>
                  <a:lnTo>
                    <a:pt x="767" y="67"/>
                  </a:lnTo>
                  <a:lnTo>
                    <a:pt x="730" y="78"/>
                  </a:lnTo>
                  <a:lnTo>
                    <a:pt x="692" y="90"/>
                  </a:lnTo>
                  <a:lnTo>
                    <a:pt x="654" y="104"/>
                  </a:lnTo>
                  <a:lnTo>
                    <a:pt x="615" y="120"/>
                  </a:lnTo>
                  <a:lnTo>
                    <a:pt x="576" y="137"/>
                  </a:lnTo>
                  <a:lnTo>
                    <a:pt x="537" y="157"/>
                  </a:lnTo>
                  <a:lnTo>
                    <a:pt x="494" y="179"/>
                  </a:lnTo>
                  <a:lnTo>
                    <a:pt x="453" y="203"/>
                  </a:lnTo>
                  <a:lnTo>
                    <a:pt x="415" y="227"/>
                  </a:lnTo>
                  <a:lnTo>
                    <a:pt x="379" y="252"/>
                  </a:lnTo>
                  <a:lnTo>
                    <a:pt x="343" y="277"/>
                  </a:lnTo>
                  <a:lnTo>
                    <a:pt x="311" y="305"/>
                  </a:lnTo>
                  <a:lnTo>
                    <a:pt x="280" y="332"/>
                  </a:lnTo>
                  <a:lnTo>
                    <a:pt x="251" y="361"/>
                  </a:lnTo>
                  <a:lnTo>
                    <a:pt x="224" y="391"/>
                  </a:lnTo>
                  <a:lnTo>
                    <a:pt x="198" y="422"/>
                  </a:lnTo>
                  <a:lnTo>
                    <a:pt x="174" y="453"/>
                  </a:lnTo>
                  <a:lnTo>
                    <a:pt x="154" y="486"/>
                  </a:lnTo>
                  <a:lnTo>
                    <a:pt x="133" y="520"/>
                  </a:lnTo>
                  <a:lnTo>
                    <a:pt x="115" y="555"/>
                  </a:lnTo>
                  <a:lnTo>
                    <a:pt x="99" y="592"/>
                  </a:lnTo>
                  <a:lnTo>
                    <a:pt x="84" y="628"/>
                  </a:lnTo>
                  <a:lnTo>
                    <a:pt x="75" y="654"/>
                  </a:lnTo>
                  <a:lnTo>
                    <a:pt x="67" y="680"/>
                  </a:lnTo>
                  <a:lnTo>
                    <a:pt x="60" y="705"/>
                  </a:lnTo>
                  <a:lnTo>
                    <a:pt x="54" y="732"/>
                  </a:lnTo>
                  <a:lnTo>
                    <a:pt x="49" y="759"/>
                  </a:lnTo>
                  <a:lnTo>
                    <a:pt x="46" y="787"/>
                  </a:lnTo>
                  <a:lnTo>
                    <a:pt x="42" y="815"/>
                  </a:lnTo>
                  <a:lnTo>
                    <a:pt x="40" y="844"/>
                  </a:lnTo>
                  <a:lnTo>
                    <a:pt x="39" y="873"/>
                  </a:lnTo>
                  <a:lnTo>
                    <a:pt x="39" y="904"/>
                  </a:lnTo>
                  <a:lnTo>
                    <a:pt x="40" y="935"/>
                  </a:lnTo>
                  <a:lnTo>
                    <a:pt x="42" y="966"/>
                  </a:lnTo>
                  <a:lnTo>
                    <a:pt x="45" y="998"/>
                  </a:lnTo>
                  <a:lnTo>
                    <a:pt x="49" y="1031"/>
                  </a:lnTo>
                  <a:lnTo>
                    <a:pt x="54" y="1065"/>
                  </a:lnTo>
                  <a:lnTo>
                    <a:pt x="60" y="1101"/>
                  </a:lnTo>
                  <a:lnTo>
                    <a:pt x="69" y="1151"/>
                  </a:lnTo>
                  <a:lnTo>
                    <a:pt x="78" y="1203"/>
                  </a:lnTo>
                  <a:lnTo>
                    <a:pt x="89" y="1255"/>
                  </a:lnTo>
                  <a:lnTo>
                    <a:pt x="100" y="1306"/>
                  </a:lnTo>
                  <a:lnTo>
                    <a:pt x="111" y="1357"/>
                  </a:lnTo>
                  <a:lnTo>
                    <a:pt x="123" y="1407"/>
                  </a:lnTo>
                  <a:lnTo>
                    <a:pt x="134" y="1459"/>
                  </a:lnTo>
                  <a:lnTo>
                    <a:pt x="146" y="1508"/>
                  </a:lnTo>
                  <a:lnTo>
                    <a:pt x="156" y="1554"/>
                  </a:lnTo>
                  <a:lnTo>
                    <a:pt x="166" y="1600"/>
                  </a:lnTo>
                  <a:lnTo>
                    <a:pt x="177" y="1646"/>
                  </a:lnTo>
                  <a:lnTo>
                    <a:pt x="187" y="1692"/>
                  </a:lnTo>
                  <a:lnTo>
                    <a:pt x="196" y="1737"/>
                  </a:lnTo>
                  <a:lnTo>
                    <a:pt x="206" y="1783"/>
                  </a:lnTo>
                  <a:lnTo>
                    <a:pt x="216" y="1830"/>
                  </a:lnTo>
                  <a:lnTo>
                    <a:pt x="225" y="1876"/>
                  </a:lnTo>
                  <a:lnTo>
                    <a:pt x="233" y="1926"/>
                  </a:lnTo>
                  <a:lnTo>
                    <a:pt x="241" y="1974"/>
                  </a:lnTo>
                  <a:lnTo>
                    <a:pt x="248" y="2022"/>
                  </a:lnTo>
                  <a:lnTo>
                    <a:pt x="255" y="2070"/>
                  </a:lnTo>
                  <a:lnTo>
                    <a:pt x="259" y="2117"/>
                  </a:lnTo>
                  <a:lnTo>
                    <a:pt x="264" y="2164"/>
                  </a:lnTo>
                  <a:lnTo>
                    <a:pt x="267" y="2210"/>
                  </a:lnTo>
                  <a:lnTo>
                    <a:pt x="270" y="2256"/>
                  </a:lnTo>
                  <a:lnTo>
                    <a:pt x="272" y="2302"/>
                  </a:lnTo>
                  <a:lnTo>
                    <a:pt x="273" y="2346"/>
                  </a:lnTo>
                  <a:lnTo>
                    <a:pt x="273" y="2391"/>
                  </a:lnTo>
                  <a:lnTo>
                    <a:pt x="272" y="2436"/>
                  </a:lnTo>
                  <a:lnTo>
                    <a:pt x="271" y="2479"/>
                  </a:lnTo>
                  <a:lnTo>
                    <a:pt x="267" y="2523"/>
                  </a:lnTo>
                  <a:lnTo>
                    <a:pt x="264" y="2567"/>
                  </a:lnTo>
                  <a:lnTo>
                    <a:pt x="260" y="2610"/>
                  </a:lnTo>
                  <a:lnTo>
                    <a:pt x="257" y="2645"/>
                  </a:lnTo>
                  <a:lnTo>
                    <a:pt x="253" y="2679"/>
                  </a:lnTo>
                  <a:lnTo>
                    <a:pt x="250" y="2713"/>
                  </a:lnTo>
                  <a:lnTo>
                    <a:pt x="248" y="2748"/>
                  </a:lnTo>
                  <a:lnTo>
                    <a:pt x="244" y="2786"/>
                  </a:lnTo>
                  <a:lnTo>
                    <a:pt x="241" y="2825"/>
                  </a:lnTo>
                  <a:lnTo>
                    <a:pt x="236" y="2865"/>
                  </a:lnTo>
                  <a:lnTo>
                    <a:pt x="233" y="2904"/>
                  </a:lnTo>
                  <a:lnTo>
                    <a:pt x="227" y="2943"/>
                  </a:lnTo>
                  <a:lnTo>
                    <a:pt x="221" y="2983"/>
                  </a:lnTo>
                  <a:lnTo>
                    <a:pt x="214" y="3022"/>
                  </a:lnTo>
                  <a:lnTo>
                    <a:pt x="208" y="3061"/>
                  </a:lnTo>
                  <a:lnTo>
                    <a:pt x="167" y="30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 name="Freeform 15">
              <a:extLst>
                <a:ext uri="{FF2B5EF4-FFF2-40B4-BE49-F238E27FC236}">
                  <a16:creationId xmlns:a16="http://schemas.microsoft.com/office/drawing/2014/main" id="{88B67315-9BBA-4043-83AA-7992CB2981F6}"/>
                </a:ext>
              </a:extLst>
            </p:cNvPr>
            <p:cNvSpPr>
              <a:spLocks/>
            </p:cNvSpPr>
            <p:nvPr userDrawn="1"/>
          </p:nvSpPr>
          <p:spPr bwMode="auto">
            <a:xfrm>
              <a:off x="10153105" y="4466539"/>
              <a:ext cx="2042512" cy="2391458"/>
            </a:xfrm>
            <a:custGeom>
              <a:avLst/>
              <a:gdLst>
                <a:gd name="T0" fmla="*/ 307 w 3075"/>
                <a:gd name="T1" fmla="*/ 3474 h 3596"/>
                <a:gd name="T2" fmla="*/ 346 w 3075"/>
                <a:gd name="T3" fmla="*/ 3313 h 3596"/>
                <a:gd name="T4" fmla="*/ 368 w 3075"/>
                <a:gd name="T5" fmla="*/ 3140 h 3596"/>
                <a:gd name="T6" fmla="*/ 374 w 3075"/>
                <a:gd name="T7" fmla="*/ 2899 h 3596"/>
                <a:gd name="T8" fmla="*/ 370 w 3075"/>
                <a:gd name="T9" fmla="*/ 2614 h 3596"/>
                <a:gd name="T10" fmla="*/ 359 w 3075"/>
                <a:gd name="T11" fmla="*/ 2473 h 3596"/>
                <a:gd name="T12" fmla="*/ 324 w 3075"/>
                <a:gd name="T13" fmla="*/ 2275 h 3596"/>
                <a:gd name="T14" fmla="*/ 228 w 3075"/>
                <a:gd name="T15" fmla="*/ 1894 h 3596"/>
                <a:gd name="T16" fmla="*/ 127 w 3075"/>
                <a:gd name="T17" fmla="*/ 1566 h 3596"/>
                <a:gd name="T18" fmla="*/ 89 w 3075"/>
                <a:gd name="T19" fmla="*/ 1442 h 3596"/>
                <a:gd name="T20" fmla="*/ 25 w 3075"/>
                <a:gd name="T21" fmla="*/ 1183 h 3596"/>
                <a:gd name="T22" fmla="*/ 0 w 3075"/>
                <a:gd name="T23" fmla="*/ 903 h 3596"/>
                <a:gd name="T24" fmla="*/ 24 w 3075"/>
                <a:gd name="T25" fmla="*/ 632 h 3596"/>
                <a:gd name="T26" fmla="*/ 71 w 3075"/>
                <a:gd name="T27" fmla="*/ 459 h 3596"/>
                <a:gd name="T28" fmla="*/ 127 w 3075"/>
                <a:gd name="T29" fmla="*/ 371 h 3596"/>
                <a:gd name="T30" fmla="*/ 208 w 3075"/>
                <a:gd name="T31" fmla="*/ 311 h 3596"/>
                <a:gd name="T32" fmla="*/ 352 w 3075"/>
                <a:gd name="T33" fmla="*/ 262 h 3596"/>
                <a:gd name="T34" fmla="*/ 550 w 3075"/>
                <a:gd name="T35" fmla="*/ 199 h 3596"/>
                <a:gd name="T36" fmla="*/ 710 w 3075"/>
                <a:gd name="T37" fmla="*/ 146 h 3596"/>
                <a:gd name="T38" fmla="*/ 892 w 3075"/>
                <a:gd name="T39" fmla="*/ 90 h 3596"/>
                <a:gd name="T40" fmla="*/ 1188 w 3075"/>
                <a:gd name="T41" fmla="*/ 23 h 3596"/>
                <a:gd name="T42" fmla="*/ 1460 w 3075"/>
                <a:gd name="T43" fmla="*/ 0 h 3596"/>
                <a:gd name="T44" fmla="*/ 1718 w 3075"/>
                <a:gd name="T45" fmla="*/ 22 h 3596"/>
                <a:gd name="T46" fmla="*/ 2001 w 3075"/>
                <a:gd name="T47" fmla="*/ 79 h 3596"/>
                <a:gd name="T48" fmla="*/ 2290 w 3075"/>
                <a:gd name="T49" fmla="*/ 160 h 3596"/>
                <a:gd name="T50" fmla="*/ 2589 w 3075"/>
                <a:gd name="T51" fmla="*/ 263 h 3596"/>
                <a:gd name="T52" fmla="*/ 2817 w 3075"/>
                <a:gd name="T53" fmla="*/ 350 h 3596"/>
                <a:gd name="T54" fmla="*/ 3022 w 3075"/>
                <a:gd name="T55" fmla="*/ 412 h 3596"/>
                <a:gd name="T56" fmla="*/ 3020 w 3075"/>
                <a:gd name="T57" fmla="*/ 451 h 3596"/>
                <a:gd name="T58" fmla="*/ 2808 w 3075"/>
                <a:gd name="T59" fmla="*/ 388 h 3596"/>
                <a:gd name="T60" fmla="*/ 2575 w 3075"/>
                <a:gd name="T61" fmla="*/ 300 h 3596"/>
                <a:gd name="T62" fmla="*/ 2279 w 3075"/>
                <a:gd name="T63" fmla="*/ 198 h 3596"/>
                <a:gd name="T64" fmla="*/ 1992 w 3075"/>
                <a:gd name="T65" fmla="*/ 118 h 3596"/>
                <a:gd name="T66" fmla="*/ 1712 w 3075"/>
                <a:gd name="T67" fmla="*/ 61 h 3596"/>
                <a:gd name="T68" fmla="*/ 1460 w 3075"/>
                <a:gd name="T69" fmla="*/ 40 h 3596"/>
                <a:gd name="T70" fmla="*/ 1193 w 3075"/>
                <a:gd name="T71" fmla="*/ 62 h 3596"/>
                <a:gd name="T72" fmla="*/ 902 w 3075"/>
                <a:gd name="T73" fmla="*/ 128 h 3596"/>
                <a:gd name="T74" fmla="*/ 721 w 3075"/>
                <a:gd name="T75" fmla="*/ 184 h 3596"/>
                <a:gd name="T76" fmla="*/ 563 w 3075"/>
                <a:gd name="T77" fmla="*/ 235 h 3596"/>
                <a:gd name="T78" fmla="*/ 363 w 3075"/>
                <a:gd name="T79" fmla="*/ 300 h 3596"/>
                <a:gd name="T80" fmla="*/ 228 w 3075"/>
                <a:gd name="T81" fmla="*/ 346 h 3596"/>
                <a:gd name="T82" fmla="*/ 156 w 3075"/>
                <a:gd name="T83" fmla="*/ 398 h 3596"/>
                <a:gd name="T84" fmla="*/ 106 w 3075"/>
                <a:gd name="T85" fmla="*/ 476 h 3596"/>
                <a:gd name="T86" fmla="*/ 63 w 3075"/>
                <a:gd name="T87" fmla="*/ 640 h 3596"/>
                <a:gd name="T88" fmla="*/ 39 w 3075"/>
                <a:gd name="T89" fmla="*/ 903 h 3596"/>
                <a:gd name="T90" fmla="*/ 64 w 3075"/>
                <a:gd name="T91" fmla="*/ 1177 h 3596"/>
                <a:gd name="T92" fmla="*/ 127 w 3075"/>
                <a:gd name="T93" fmla="*/ 1431 h 3596"/>
                <a:gd name="T94" fmla="*/ 165 w 3075"/>
                <a:gd name="T95" fmla="*/ 1554 h 3596"/>
                <a:gd name="T96" fmla="*/ 266 w 3075"/>
                <a:gd name="T97" fmla="*/ 1884 h 3596"/>
                <a:gd name="T98" fmla="*/ 363 w 3075"/>
                <a:gd name="T99" fmla="*/ 2267 h 3596"/>
                <a:gd name="T100" fmla="*/ 398 w 3075"/>
                <a:gd name="T101" fmla="*/ 2469 h 3596"/>
                <a:gd name="T102" fmla="*/ 410 w 3075"/>
                <a:gd name="T103" fmla="*/ 2613 h 3596"/>
                <a:gd name="T104" fmla="*/ 414 w 3075"/>
                <a:gd name="T105" fmla="*/ 2899 h 3596"/>
                <a:gd name="T106" fmla="*/ 407 w 3075"/>
                <a:gd name="T107" fmla="*/ 3140 h 3596"/>
                <a:gd name="T108" fmla="*/ 386 w 3075"/>
                <a:gd name="T109" fmla="*/ 3313 h 3596"/>
                <a:gd name="T110" fmla="*/ 348 w 3075"/>
                <a:gd name="T111" fmla="*/ 3474 h 3596"/>
                <a:gd name="T112" fmla="*/ 262 w 3075"/>
                <a:gd name="T113" fmla="*/ 3596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5" h="3596">
                  <a:moveTo>
                    <a:pt x="262" y="3596"/>
                  </a:moveTo>
                  <a:lnTo>
                    <a:pt x="275" y="3566"/>
                  </a:lnTo>
                  <a:lnTo>
                    <a:pt x="286" y="3536"/>
                  </a:lnTo>
                  <a:lnTo>
                    <a:pt x="297" y="3505"/>
                  </a:lnTo>
                  <a:lnTo>
                    <a:pt x="307" y="3474"/>
                  </a:lnTo>
                  <a:lnTo>
                    <a:pt x="316" y="3443"/>
                  </a:lnTo>
                  <a:lnTo>
                    <a:pt x="325" y="3411"/>
                  </a:lnTo>
                  <a:lnTo>
                    <a:pt x="332" y="3379"/>
                  </a:lnTo>
                  <a:lnTo>
                    <a:pt x="340" y="3346"/>
                  </a:lnTo>
                  <a:lnTo>
                    <a:pt x="346" y="3313"/>
                  </a:lnTo>
                  <a:lnTo>
                    <a:pt x="352" y="3279"/>
                  </a:lnTo>
                  <a:lnTo>
                    <a:pt x="357" y="3245"/>
                  </a:lnTo>
                  <a:lnTo>
                    <a:pt x="361" y="3209"/>
                  </a:lnTo>
                  <a:lnTo>
                    <a:pt x="364" y="3175"/>
                  </a:lnTo>
                  <a:lnTo>
                    <a:pt x="368" y="3140"/>
                  </a:lnTo>
                  <a:lnTo>
                    <a:pt x="370" y="3103"/>
                  </a:lnTo>
                  <a:lnTo>
                    <a:pt x="371" y="3066"/>
                  </a:lnTo>
                  <a:lnTo>
                    <a:pt x="372" y="3011"/>
                  </a:lnTo>
                  <a:lnTo>
                    <a:pt x="374" y="2955"/>
                  </a:lnTo>
                  <a:lnTo>
                    <a:pt x="374" y="2899"/>
                  </a:lnTo>
                  <a:lnTo>
                    <a:pt x="374" y="2841"/>
                  </a:lnTo>
                  <a:lnTo>
                    <a:pt x="374" y="2785"/>
                  </a:lnTo>
                  <a:lnTo>
                    <a:pt x="374" y="2728"/>
                  </a:lnTo>
                  <a:lnTo>
                    <a:pt x="372" y="2670"/>
                  </a:lnTo>
                  <a:lnTo>
                    <a:pt x="370" y="2614"/>
                  </a:lnTo>
                  <a:lnTo>
                    <a:pt x="369" y="2588"/>
                  </a:lnTo>
                  <a:lnTo>
                    <a:pt x="368" y="2560"/>
                  </a:lnTo>
                  <a:lnTo>
                    <a:pt x="365" y="2533"/>
                  </a:lnTo>
                  <a:lnTo>
                    <a:pt x="362" y="2503"/>
                  </a:lnTo>
                  <a:lnTo>
                    <a:pt x="359" y="2473"/>
                  </a:lnTo>
                  <a:lnTo>
                    <a:pt x="354" y="2441"/>
                  </a:lnTo>
                  <a:lnTo>
                    <a:pt x="349" y="2407"/>
                  </a:lnTo>
                  <a:lnTo>
                    <a:pt x="343" y="2371"/>
                  </a:lnTo>
                  <a:lnTo>
                    <a:pt x="335" y="2323"/>
                  </a:lnTo>
                  <a:lnTo>
                    <a:pt x="324" y="2275"/>
                  </a:lnTo>
                  <a:lnTo>
                    <a:pt x="315" y="2227"/>
                  </a:lnTo>
                  <a:lnTo>
                    <a:pt x="304" y="2178"/>
                  </a:lnTo>
                  <a:lnTo>
                    <a:pt x="281" y="2083"/>
                  </a:lnTo>
                  <a:lnTo>
                    <a:pt x="255" y="1988"/>
                  </a:lnTo>
                  <a:lnTo>
                    <a:pt x="228" y="1894"/>
                  </a:lnTo>
                  <a:lnTo>
                    <a:pt x="200" y="1801"/>
                  </a:lnTo>
                  <a:lnTo>
                    <a:pt x="172" y="1708"/>
                  </a:lnTo>
                  <a:lnTo>
                    <a:pt x="143" y="1615"/>
                  </a:lnTo>
                  <a:lnTo>
                    <a:pt x="135" y="1591"/>
                  </a:lnTo>
                  <a:lnTo>
                    <a:pt x="127" y="1566"/>
                  </a:lnTo>
                  <a:lnTo>
                    <a:pt x="120" y="1542"/>
                  </a:lnTo>
                  <a:lnTo>
                    <a:pt x="112" y="1517"/>
                  </a:lnTo>
                  <a:lnTo>
                    <a:pt x="104" y="1491"/>
                  </a:lnTo>
                  <a:lnTo>
                    <a:pt x="97" y="1467"/>
                  </a:lnTo>
                  <a:lnTo>
                    <a:pt x="89" y="1442"/>
                  </a:lnTo>
                  <a:lnTo>
                    <a:pt x="81" y="1418"/>
                  </a:lnTo>
                  <a:lnTo>
                    <a:pt x="64" y="1358"/>
                  </a:lnTo>
                  <a:lnTo>
                    <a:pt x="49" y="1299"/>
                  </a:lnTo>
                  <a:lnTo>
                    <a:pt x="36" y="1241"/>
                  </a:lnTo>
                  <a:lnTo>
                    <a:pt x="25" y="1183"/>
                  </a:lnTo>
                  <a:lnTo>
                    <a:pt x="16" y="1125"/>
                  </a:lnTo>
                  <a:lnTo>
                    <a:pt x="9" y="1069"/>
                  </a:lnTo>
                  <a:lnTo>
                    <a:pt x="4" y="1013"/>
                  </a:lnTo>
                  <a:lnTo>
                    <a:pt x="1" y="958"/>
                  </a:lnTo>
                  <a:lnTo>
                    <a:pt x="0" y="903"/>
                  </a:lnTo>
                  <a:lnTo>
                    <a:pt x="1" y="848"/>
                  </a:lnTo>
                  <a:lnTo>
                    <a:pt x="3" y="794"/>
                  </a:lnTo>
                  <a:lnTo>
                    <a:pt x="9" y="740"/>
                  </a:lnTo>
                  <a:lnTo>
                    <a:pt x="16" y="686"/>
                  </a:lnTo>
                  <a:lnTo>
                    <a:pt x="24" y="632"/>
                  </a:lnTo>
                  <a:lnTo>
                    <a:pt x="35" y="580"/>
                  </a:lnTo>
                  <a:lnTo>
                    <a:pt x="48" y="527"/>
                  </a:lnTo>
                  <a:lnTo>
                    <a:pt x="55" y="503"/>
                  </a:lnTo>
                  <a:lnTo>
                    <a:pt x="63" y="481"/>
                  </a:lnTo>
                  <a:lnTo>
                    <a:pt x="71" y="459"/>
                  </a:lnTo>
                  <a:lnTo>
                    <a:pt x="80" y="438"/>
                  </a:lnTo>
                  <a:lnTo>
                    <a:pt x="90" y="420"/>
                  </a:lnTo>
                  <a:lnTo>
                    <a:pt x="102" y="403"/>
                  </a:lnTo>
                  <a:lnTo>
                    <a:pt x="114" y="386"/>
                  </a:lnTo>
                  <a:lnTo>
                    <a:pt x="127" y="371"/>
                  </a:lnTo>
                  <a:lnTo>
                    <a:pt x="141" y="357"/>
                  </a:lnTo>
                  <a:lnTo>
                    <a:pt x="157" y="343"/>
                  </a:lnTo>
                  <a:lnTo>
                    <a:pt x="173" y="332"/>
                  </a:lnTo>
                  <a:lnTo>
                    <a:pt x="190" y="320"/>
                  </a:lnTo>
                  <a:lnTo>
                    <a:pt x="208" y="311"/>
                  </a:lnTo>
                  <a:lnTo>
                    <a:pt x="229" y="302"/>
                  </a:lnTo>
                  <a:lnTo>
                    <a:pt x="250" y="294"/>
                  </a:lnTo>
                  <a:lnTo>
                    <a:pt x="271" y="286"/>
                  </a:lnTo>
                  <a:lnTo>
                    <a:pt x="312" y="274"/>
                  </a:lnTo>
                  <a:lnTo>
                    <a:pt x="352" y="262"/>
                  </a:lnTo>
                  <a:lnTo>
                    <a:pt x="392" y="249"/>
                  </a:lnTo>
                  <a:lnTo>
                    <a:pt x="432" y="237"/>
                  </a:lnTo>
                  <a:lnTo>
                    <a:pt x="471" y="224"/>
                  </a:lnTo>
                  <a:lnTo>
                    <a:pt x="511" y="211"/>
                  </a:lnTo>
                  <a:lnTo>
                    <a:pt x="550" y="199"/>
                  </a:lnTo>
                  <a:lnTo>
                    <a:pt x="589" y="185"/>
                  </a:lnTo>
                  <a:lnTo>
                    <a:pt x="619" y="176"/>
                  </a:lnTo>
                  <a:lnTo>
                    <a:pt x="649" y="165"/>
                  </a:lnTo>
                  <a:lnTo>
                    <a:pt x="680" y="156"/>
                  </a:lnTo>
                  <a:lnTo>
                    <a:pt x="710" y="146"/>
                  </a:lnTo>
                  <a:lnTo>
                    <a:pt x="739" y="137"/>
                  </a:lnTo>
                  <a:lnTo>
                    <a:pt x="769" y="126"/>
                  </a:lnTo>
                  <a:lnTo>
                    <a:pt x="800" y="117"/>
                  </a:lnTo>
                  <a:lnTo>
                    <a:pt x="830" y="108"/>
                  </a:lnTo>
                  <a:lnTo>
                    <a:pt x="892" y="90"/>
                  </a:lnTo>
                  <a:lnTo>
                    <a:pt x="954" y="73"/>
                  </a:lnTo>
                  <a:lnTo>
                    <a:pt x="1014" y="58"/>
                  </a:lnTo>
                  <a:lnTo>
                    <a:pt x="1072" y="44"/>
                  </a:lnTo>
                  <a:lnTo>
                    <a:pt x="1131" y="32"/>
                  </a:lnTo>
                  <a:lnTo>
                    <a:pt x="1188" y="23"/>
                  </a:lnTo>
                  <a:lnTo>
                    <a:pt x="1243" y="15"/>
                  </a:lnTo>
                  <a:lnTo>
                    <a:pt x="1299" y="8"/>
                  </a:lnTo>
                  <a:lnTo>
                    <a:pt x="1353" y="4"/>
                  </a:lnTo>
                  <a:lnTo>
                    <a:pt x="1407" y="1"/>
                  </a:lnTo>
                  <a:lnTo>
                    <a:pt x="1460" y="0"/>
                  </a:lnTo>
                  <a:lnTo>
                    <a:pt x="1513" y="1"/>
                  </a:lnTo>
                  <a:lnTo>
                    <a:pt x="1565" y="4"/>
                  </a:lnTo>
                  <a:lnTo>
                    <a:pt x="1617" y="8"/>
                  </a:lnTo>
                  <a:lnTo>
                    <a:pt x="1667" y="14"/>
                  </a:lnTo>
                  <a:lnTo>
                    <a:pt x="1718" y="22"/>
                  </a:lnTo>
                  <a:lnTo>
                    <a:pt x="1775" y="31"/>
                  </a:lnTo>
                  <a:lnTo>
                    <a:pt x="1832" y="43"/>
                  </a:lnTo>
                  <a:lnTo>
                    <a:pt x="1888" y="54"/>
                  </a:lnTo>
                  <a:lnTo>
                    <a:pt x="1944" y="67"/>
                  </a:lnTo>
                  <a:lnTo>
                    <a:pt x="2001" y="79"/>
                  </a:lnTo>
                  <a:lnTo>
                    <a:pt x="2059" y="94"/>
                  </a:lnTo>
                  <a:lnTo>
                    <a:pt x="2116" y="109"/>
                  </a:lnTo>
                  <a:lnTo>
                    <a:pt x="2175" y="125"/>
                  </a:lnTo>
                  <a:lnTo>
                    <a:pt x="2232" y="143"/>
                  </a:lnTo>
                  <a:lnTo>
                    <a:pt x="2290" y="160"/>
                  </a:lnTo>
                  <a:lnTo>
                    <a:pt x="2349" y="178"/>
                  </a:lnTo>
                  <a:lnTo>
                    <a:pt x="2409" y="198"/>
                  </a:lnTo>
                  <a:lnTo>
                    <a:pt x="2468" y="218"/>
                  </a:lnTo>
                  <a:lnTo>
                    <a:pt x="2528" y="240"/>
                  </a:lnTo>
                  <a:lnTo>
                    <a:pt x="2589" y="263"/>
                  </a:lnTo>
                  <a:lnTo>
                    <a:pt x="2649" y="286"/>
                  </a:lnTo>
                  <a:lnTo>
                    <a:pt x="2667" y="293"/>
                  </a:lnTo>
                  <a:lnTo>
                    <a:pt x="2717" y="312"/>
                  </a:lnTo>
                  <a:lnTo>
                    <a:pt x="2766" y="332"/>
                  </a:lnTo>
                  <a:lnTo>
                    <a:pt x="2817" y="350"/>
                  </a:lnTo>
                  <a:lnTo>
                    <a:pt x="2867" y="367"/>
                  </a:lnTo>
                  <a:lnTo>
                    <a:pt x="2919" y="383"/>
                  </a:lnTo>
                  <a:lnTo>
                    <a:pt x="2971" y="398"/>
                  </a:lnTo>
                  <a:lnTo>
                    <a:pt x="2996" y="405"/>
                  </a:lnTo>
                  <a:lnTo>
                    <a:pt x="3022" y="412"/>
                  </a:lnTo>
                  <a:lnTo>
                    <a:pt x="3049" y="418"/>
                  </a:lnTo>
                  <a:lnTo>
                    <a:pt x="3075" y="422"/>
                  </a:lnTo>
                  <a:lnTo>
                    <a:pt x="3075" y="463"/>
                  </a:lnTo>
                  <a:lnTo>
                    <a:pt x="3047" y="457"/>
                  </a:lnTo>
                  <a:lnTo>
                    <a:pt x="3020" y="451"/>
                  </a:lnTo>
                  <a:lnTo>
                    <a:pt x="2994" y="445"/>
                  </a:lnTo>
                  <a:lnTo>
                    <a:pt x="2966" y="438"/>
                  </a:lnTo>
                  <a:lnTo>
                    <a:pt x="2912" y="424"/>
                  </a:lnTo>
                  <a:lnTo>
                    <a:pt x="2859" y="406"/>
                  </a:lnTo>
                  <a:lnTo>
                    <a:pt x="2808" y="388"/>
                  </a:lnTo>
                  <a:lnTo>
                    <a:pt x="2755" y="370"/>
                  </a:lnTo>
                  <a:lnTo>
                    <a:pt x="2704" y="349"/>
                  </a:lnTo>
                  <a:lnTo>
                    <a:pt x="2653" y="329"/>
                  </a:lnTo>
                  <a:lnTo>
                    <a:pt x="2636" y="323"/>
                  </a:lnTo>
                  <a:lnTo>
                    <a:pt x="2575" y="300"/>
                  </a:lnTo>
                  <a:lnTo>
                    <a:pt x="2515" y="278"/>
                  </a:lnTo>
                  <a:lnTo>
                    <a:pt x="2456" y="256"/>
                  </a:lnTo>
                  <a:lnTo>
                    <a:pt x="2396" y="235"/>
                  </a:lnTo>
                  <a:lnTo>
                    <a:pt x="2337" y="216"/>
                  </a:lnTo>
                  <a:lnTo>
                    <a:pt x="2279" y="198"/>
                  </a:lnTo>
                  <a:lnTo>
                    <a:pt x="2222" y="180"/>
                  </a:lnTo>
                  <a:lnTo>
                    <a:pt x="2163" y="163"/>
                  </a:lnTo>
                  <a:lnTo>
                    <a:pt x="2106" y="147"/>
                  </a:lnTo>
                  <a:lnTo>
                    <a:pt x="2049" y="132"/>
                  </a:lnTo>
                  <a:lnTo>
                    <a:pt x="1992" y="118"/>
                  </a:lnTo>
                  <a:lnTo>
                    <a:pt x="1936" y="105"/>
                  </a:lnTo>
                  <a:lnTo>
                    <a:pt x="1880" y="92"/>
                  </a:lnTo>
                  <a:lnTo>
                    <a:pt x="1823" y="81"/>
                  </a:lnTo>
                  <a:lnTo>
                    <a:pt x="1767" y="70"/>
                  </a:lnTo>
                  <a:lnTo>
                    <a:pt x="1712" y="61"/>
                  </a:lnTo>
                  <a:lnTo>
                    <a:pt x="1662" y="53"/>
                  </a:lnTo>
                  <a:lnTo>
                    <a:pt x="1612" y="47"/>
                  </a:lnTo>
                  <a:lnTo>
                    <a:pt x="1562" y="43"/>
                  </a:lnTo>
                  <a:lnTo>
                    <a:pt x="1511" y="40"/>
                  </a:lnTo>
                  <a:lnTo>
                    <a:pt x="1460" y="40"/>
                  </a:lnTo>
                  <a:lnTo>
                    <a:pt x="1407" y="40"/>
                  </a:lnTo>
                  <a:lnTo>
                    <a:pt x="1354" y="44"/>
                  </a:lnTo>
                  <a:lnTo>
                    <a:pt x="1302" y="48"/>
                  </a:lnTo>
                  <a:lnTo>
                    <a:pt x="1248" y="54"/>
                  </a:lnTo>
                  <a:lnTo>
                    <a:pt x="1193" y="62"/>
                  </a:lnTo>
                  <a:lnTo>
                    <a:pt x="1136" y="71"/>
                  </a:lnTo>
                  <a:lnTo>
                    <a:pt x="1080" y="83"/>
                  </a:lnTo>
                  <a:lnTo>
                    <a:pt x="1022" y="95"/>
                  </a:lnTo>
                  <a:lnTo>
                    <a:pt x="963" y="110"/>
                  </a:lnTo>
                  <a:lnTo>
                    <a:pt x="902" y="128"/>
                  </a:lnTo>
                  <a:lnTo>
                    <a:pt x="842" y="146"/>
                  </a:lnTo>
                  <a:lnTo>
                    <a:pt x="812" y="155"/>
                  </a:lnTo>
                  <a:lnTo>
                    <a:pt x="782" y="164"/>
                  </a:lnTo>
                  <a:lnTo>
                    <a:pt x="751" y="175"/>
                  </a:lnTo>
                  <a:lnTo>
                    <a:pt x="721" y="184"/>
                  </a:lnTo>
                  <a:lnTo>
                    <a:pt x="691" y="194"/>
                  </a:lnTo>
                  <a:lnTo>
                    <a:pt x="661" y="203"/>
                  </a:lnTo>
                  <a:lnTo>
                    <a:pt x="632" y="214"/>
                  </a:lnTo>
                  <a:lnTo>
                    <a:pt x="602" y="223"/>
                  </a:lnTo>
                  <a:lnTo>
                    <a:pt x="563" y="235"/>
                  </a:lnTo>
                  <a:lnTo>
                    <a:pt x="523" y="248"/>
                  </a:lnTo>
                  <a:lnTo>
                    <a:pt x="484" y="262"/>
                  </a:lnTo>
                  <a:lnTo>
                    <a:pt x="443" y="274"/>
                  </a:lnTo>
                  <a:lnTo>
                    <a:pt x="403" y="287"/>
                  </a:lnTo>
                  <a:lnTo>
                    <a:pt x="363" y="300"/>
                  </a:lnTo>
                  <a:lnTo>
                    <a:pt x="323" y="312"/>
                  </a:lnTo>
                  <a:lnTo>
                    <a:pt x="283" y="324"/>
                  </a:lnTo>
                  <a:lnTo>
                    <a:pt x="263" y="331"/>
                  </a:lnTo>
                  <a:lnTo>
                    <a:pt x="245" y="338"/>
                  </a:lnTo>
                  <a:lnTo>
                    <a:pt x="228" y="346"/>
                  </a:lnTo>
                  <a:lnTo>
                    <a:pt x="211" y="355"/>
                  </a:lnTo>
                  <a:lnTo>
                    <a:pt x="196" y="364"/>
                  </a:lnTo>
                  <a:lnTo>
                    <a:pt x="181" y="374"/>
                  </a:lnTo>
                  <a:lnTo>
                    <a:pt x="168" y="386"/>
                  </a:lnTo>
                  <a:lnTo>
                    <a:pt x="156" y="398"/>
                  </a:lnTo>
                  <a:lnTo>
                    <a:pt x="144" y="412"/>
                  </a:lnTo>
                  <a:lnTo>
                    <a:pt x="134" y="426"/>
                  </a:lnTo>
                  <a:lnTo>
                    <a:pt x="123" y="442"/>
                  </a:lnTo>
                  <a:lnTo>
                    <a:pt x="114" y="458"/>
                  </a:lnTo>
                  <a:lnTo>
                    <a:pt x="106" y="476"/>
                  </a:lnTo>
                  <a:lnTo>
                    <a:pt x="99" y="496"/>
                  </a:lnTo>
                  <a:lnTo>
                    <a:pt x="92" y="515"/>
                  </a:lnTo>
                  <a:lnTo>
                    <a:pt x="86" y="537"/>
                  </a:lnTo>
                  <a:lnTo>
                    <a:pt x="73" y="589"/>
                  </a:lnTo>
                  <a:lnTo>
                    <a:pt x="63" y="640"/>
                  </a:lnTo>
                  <a:lnTo>
                    <a:pt x="55" y="692"/>
                  </a:lnTo>
                  <a:lnTo>
                    <a:pt x="48" y="745"/>
                  </a:lnTo>
                  <a:lnTo>
                    <a:pt x="43" y="796"/>
                  </a:lnTo>
                  <a:lnTo>
                    <a:pt x="40" y="850"/>
                  </a:lnTo>
                  <a:lnTo>
                    <a:pt x="39" y="903"/>
                  </a:lnTo>
                  <a:lnTo>
                    <a:pt x="40" y="957"/>
                  </a:lnTo>
                  <a:lnTo>
                    <a:pt x="43" y="1011"/>
                  </a:lnTo>
                  <a:lnTo>
                    <a:pt x="48" y="1066"/>
                  </a:lnTo>
                  <a:lnTo>
                    <a:pt x="55" y="1121"/>
                  </a:lnTo>
                  <a:lnTo>
                    <a:pt x="64" y="1177"/>
                  </a:lnTo>
                  <a:lnTo>
                    <a:pt x="75" y="1233"/>
                  </a:lnTo>
                  <a:lnTo>
                    <a:pt x="88" y="1291"/>
                  </a:lnTo>
                  <a:lnTo>
                    <a:pt x="103" y="1348"/>
                  </a:lnTo>
                  <a:lnTo>
                    <a:pt x="119" y="1406"/>
                  </a:lnTo>
                  <a:lnTo>
                    <a:pt x="127" y="1431"/>
                  </a:lnTo>
                  <a:lnTo>
                    <a:pt x="134" y="1456"/>
                  </a:lnTo>
                  <a:lnTo>
                    <a:pt x="142" y="1480"/>
                  </a:lnTo>
                  <a:lnTo>
                    <a:pt x="150" y="1505"/>
                  </a:lnTo>
                  <a:lnTo>
                    <a:pt x="157" y="1529"/>
                  </a:lnTo>
                  <a:lnTo>
                    <a:pt x="165" y="1554"/>
                  </a:lnTo>
                  <a:lnTo>
                    <a:pt x="173" y="1579"/>
                  </a:lnTo>
                  <a:lnTo>
                    <a:pt x="181" y="1604"/>
                  </a:lnTo>
                  <a:lnTo>
                    <a:pt x="209" y="1697"/>
                  </a:lnTo>
                  <a:lnTo>
                    <a:pt x="238" y="1790"/>
                  </a:lnTo>
                  <a:lnTo>
                    <a:pt x="266" y="1884"/>
                  </a:lnTo>
                  <a:lnTo>
                    <a:pt x="293" y="1979"/>
                  </a:lnTo>
                  <a:lnTo>
                    <a:pt x="318" y="2074"/>
                  </a:lnTo>
                  <a:lnTo>
                    <a:pt x="343" y="2170"/>
                  </a:lnTo>
                  <a:lnTo>
                    <a:pt x="353" y="2219"/>
                  </a:lnTo>
                  <a:lnTo>
                    <a:pt x="363" y="2267"/>
                  </a:lnTo>
                  <a:lnTo>
                    <a:pt x="374" y="2315"/>
                  </a:lnTo>
                  <a:lnTo>
                    <a:pt x="382" y="2364"/>
                  </a:lnTo>
                  <a:lnTo>
                    <a:pt x="388" y="2401"/>
                  </a:lnTo>
                  <a:lnTo>
                    <a:pt x="393" y="2435"/>
                  </a:lnTo>
                  <a:lnTo>
                    <a:pt x="398" y="2469"/>
                  </a:lnTo>
                  <a:lnTo>
                    <a:pt x="401" y="2500"/>
                  </a:lnTo>
                  <a:lnTo>
                    <a:pt x="404" y="2529"/>
                  </a:lnTo>
                  <a:lnTo>
                    <a:pt x="407" y="2558"/>
                  </a:lnTo>
                  <a:lnTo>
                    <a:pt x="409" y="2586"/>
                  </a:lnTo>
                  <a:lnTo>
                    <a:pt x="410" y="2613"/>
                  </a:lnTo>
                  <a:lnTo>
                    <a:pt x="411" y="2670"/>
                  </a:lnTo>
                  <a:lnTo>
                    <a:pt x="413" y="2727"/>
                  </a:lnTo>
                  <a:lnTo>
                    <a:pt x="413" y="2784"/>
                  </a:lnTo>
                  <a:lnTo>
                    <a:pt x="414" y="2841"/>
                  </a:lnTo>
                  <a:lnTo>
                    <a:pt x="414" y="2899"/>
                  </a:lnTo>
                  <a:lnTo>
                    <a:pt x="413" y="2955"/>
                  </a:lnTo>
                  <a:lnTo>
                    <a:pt x="411" y="3011"/>
                  </a:lnTo>
                  <a:lnTo>
                    <a:pt x="410" y="3067"/>
                  </a:lnTo>
                  <a:lnTo>
                    <a:pt x="409" y="3104"/>
                  </a:lnTo>
                  <a:lnTo>
                    <a:pt x="407" y="3140"/>
                  </a:lnTo>
                  <a:lnTo>
                    <a:pt x="404" y="3175"/>
                  </a:lnTo>
                  <a:lnTo>
                    <a:pt x="401" y="3211"/>
                  </a:lnTo>
                  <a:lnTo>
                    <a:pt x="396" y="3245"/>
                  </a:lnTo>
                  <a:lnTo>
                    <a:pt x="392" y="3279"/>
                  </a:lnTo>
                  <a:lnTo>
                    <a:pt x="386" y="3313"/>
                  </a:lnTo>
                  <a:lnTo>
                    <a:pt x="380" y="3346"/>
                  </a:lnTo>
                  <a:lnTo>
                    <a:pt x="374" y="3379"/>
                  </a:lnTo>
                  <a:lnTo>
                    <a:pt x="365" y="3411"/>
                  </a:lnTo>
                  <a:lnTo>
                    <a:pt x="357" y="3443"/>
                  </a:lnTo>
                  <a:lnTo>
                    <a:pt x="348" y="3474"/>
                  </a:lnTo>
                  <a:lnTo>
                    <a:pt x="339" y="3505"/>
                  </a:lnTo>
                  <a:lnTo>
                    <a:pt x="329" y="3536"/>
                  </a:lnTo>
                  <a:lnTo>
                    <a:pt x="317" y="3566"/>
                  </a:lnTo>
                  <a:lnTo>
                    <a:pt x="306" y="3596"/>
                  </a:lnTo>
                  <a:lnTo>
                    <a:pt x="262" y="359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 name="Freeform 16">
              <a:extLst>
                <a:ext uri="{FF2B5EF4-FFF2-40B4-BE49-F238E27FC236}">
                  <a16:creationId xmlns:a16="http://schemas.microsoft.com/office/drawing/2014/main" id="{52FB165A-7097-4F72-9ED3-D2F98BA9A86A}"/>
                </a:ext>
              </a:extLst>
            </p:cNvPr>
            <p:cNvSpPr>
              <a:spLocks/>
            </p:cNvSpPr>
            <p:nvPr userDrawn="1"/>
          </p:nvSpPr>
          <p:spPr bwMode="auto">
            <a:xfrm>
              <a:off x="-3615" y="2"/>
              <a:ext cx="3666282" cy="1595858"/>
            </a:xfrm>
            <a:custGeom>
              <a:avLst/>
              <a:gdLst>
                <a:gd name="T0" fmla="*/ 3940 w 5514"/>
                <a:gd name="T1" fmla="*/ 2365 h 2401"/>
                <a:gd name="T2" fmla="*/ 3759 w 5514"/>
                <a:gd name="T3" fmla="*/ 2269 h 2401"/>
                <a:gd name="T4" fmla="*/ 3533 w 5514"/>
                <a:gd name="T5" fmla="*/ 2148 h 2401"/>
                <a:gd name="T6" fmla="*/ 3282 w 5514"/>
                <a:gd name="T7" fmla="*/ 2118 h 2401"/>
                <a:gd name="T8" fmla="*/ 2914 w 5514"/>
                <a:gd name="T9" fmla="*/ 2204 h 2401"/>
                <a:gd name="T10" fmla="*/ 2531 w 5514"/>
                <a:gd name="T11" fmla="*/ 2309 h 2401"/>
                <a:gd name="T12" fmla="*/ 2293 w 5514"/>
                <a:gd name="T13" fmla="*/ 2347 h 2401"/>
                <a:gd name="T14" fmla="*/ 2053 w 5514"/>
                <a:gd name="T15" fmla="*/ 2344 h 2401"/>
                <a:gd name="T16" fmla="*/ 1822 w 5514"/>
                <a:gd name="T17" fmla="*/ 2290 h 2401"/>
                <a:gd name="T18" fmla="*/ 1627 w 5514"/>
                <a:gd name="T19" fmla="*/ 2151 h 2401"/>
                <a:gd name="T20" fmla="*/ 1443 w 5514"/>
                <a:gd name="T21" fmla="*/ 1910 h 2401"/>
                <a:gd name="T22" fmla="*/ 1316 w 5514"/>
                <a:gd name="T23" fmla="*/ 1787 h 2401"/>
                <a:gd name="T24" fmla="*/ 1193 w 5514"/>
                <a:gd name="T25" fmla="*/ 1717 h 2401"/>
                <a:gd name="T26" fmla="*/ 1065 w 5514"/>
                <a:gd name="T27" fmla="*/ 1693 h 2401"/>
                <a:gd name="T28" fmla="*/ 882 w 5514"/>
                <a:gd name="T29" fmla="*/ 1717 h 2401"/>
                <a:gd name="T30" fmla="*/ 654 w 5514"/>
                <a:gd name="T31" fmla="*/ 1802 h 2401"/>
                <a:gd name="T32" fmla="*/ 279 w 5514"/>
                <a:gd name="T33" fmla="*/ 1956 h 2401"/>
                <a:gd name="T34" fmla="*/ 0 w 5514"/>
                <a:gd name="T35" fmla="*/ 2040 h 2401"/>
                <a:gd name="T36" fmla="*/ 201 w 5514"/>
                <a:gd name="T37" fmla="*/ 1942 h 2401"/>
                <a:gd name="T38" fmla="*/ 610 w 5514"/>
                <a:gd name="T39" fmla="*/ 1778 h 2401"/>
                <a:gd name="T40" fmla="*/ 839 w 5514"/>
                <a:gd name="T41" fmla="*/ 1688 h 2401"/>
                <a:gd name="T42" fmla="*/ 1051 w 5514"/>
                <a:gd name="T43" fmla="*/ 1653 h 2401"/>
                <a:gd name="T44" fmla="*/ 1188 w 5514"/>
                <a:gd name="T45" fmla="*/ 1673 h 2401"/>
                <a:gd name="T46" fmla="*/ 1323 w 5514"/>
                <a:gd name="T47" fmla="*/ 1742 h 2401"/>
                <a:gd name="T48" fmla="*/ 1441 w 5514"/>
                <a:gd name="T49" fmla="*/ 1847 h 2401"/>
                <a:gd name="T50" fmla="*/ 1631 w 5514"/>
                <a:gd name="T51" fmla="*/ 2097 h 2401"/>
                <a:gd name="T52" fmla="*/ 1809 w 5514"/>
                <a:gd name="T53" fmla="*/ 2240 h 2401"/>
                <a:gd name="T54" fmla="*/ 2024 w 5514"/>
                <a:gd name="T55" fmla="*/ 2302 h 2401"/>
                <a:gd name="T56" fmla="*/ 2256 w 5514"/>
                <a:gd name="T57" fmla="*/ 2310 h 2401"/>
                <a:gd name="T58" fmla="*/ 2488 w 5514"/>
                <a:gd name="T59" fmla="*/ 2278 h 2401"/>
                <a:gd name="T60" fmla="*/ 2848 w 5514"/>
                <a:gd name="T61" fmla="*/ 2183 h 2401"/>
                <a:gd name="T62" fmla="*/ 3241 w 5514"/>
                <a:gd name="T63" fmla="*/ 2083 h 2401"/>
                <a:gd name="T64" fmla="*/ 3457 w 5514"/>
                <a:gd name="T65" fmla="*/ 2087 h 2401"/>
                <a:gd name="T66" fmla="*/ 3581 w 5514"/>
                <a:gd name="T67" fmla="*/ 2125 h 2401"/>
                <a:gd name="T68" fmla="*/ 3779 w 5514"/>
                <a:gd name="T69" fmla="*/ 2234 h 2401"/>
                <a:gd name="T70" fmla="*/ 3950 w 5514"/>
                <a:gd name="T71" fmla="*/ 2326 h 2401"/>
                <a:gd name="T72" fmla="*/ 4087 w 5514"/>
                <a:gd name="T73" fmla="*/ 2360 h 2401"/>
                <a:gd name="T74" fmla="*/ 4208 w 5514"/>
                <a:gd name="T75" fmla="*/ 2328 h 2401"/>
                <a:gd name="T76" fmla="*/ 4507 w 5514"/>
                <a:gd name="T77" fmla="*/ 2121 h 2401"/>
                <a:gd name="T78" fmla="*/ 4711 w 5514"/>
                <a:gd name="T79" fmla="*/ 1901 h 2401"/>
                <a:gd name="T80" fmla="*/ 4991 w 5514"/>
                <a:gd name="T81" fmla="*/ 1486 h 2401"/>
                <a:gd name="T82" fmla="*/ 5254 w 5514"/>
                <a:gd name="T83" fmla="*/ 1079 h 2401"/>
                <a:gd name="T84" fmla="*/ 5404 w 5514"/>
                <a:gd name="T85" fmla="*/ 826 h 2401"/>
                <a:gd name="T86" fmla="*/ 5464 w 5514"/>
                <a:gd name="T87" fmla="*/ 648 h 2401"/>
                <a:gd name="T88" fmla="*/ 5473 w 5514"/>
                <a:gd name="T89" fmla="*/ 489 h 2401"/>
                <a:gd name="T90" fmla="*/ 5445 w 5514"/>
                <a:gd name="T91" fmla="*/ 354 h 2401"/>
                <a:gd name="T92" fmla="*/ 5346 w 5514"/>
                <a:gd name="T93" fmla="*/ 156 h 2401"/>
                <a:gd name="T94" fmla="*/ 5273 w 5514"/>
                <a:gd name="T95" fmla="*/ 0 h 2401"/>
                <a:gd name="T96" fmla="*/ 5425 w 5514"/>
                <a:gd name="T97" fmla="*/ 208 h 2401"/>
                <a:gd name="T98" fmla="*/ 5496 w 5514"/>
                <a:gd name="T99" fmla="*/ 387 h 2401"/>
                <a:gd name="T100" fmla="*/ 5514 w 5514"/>
                <a:gd name="T101" fmla="*/ 530 h 2401"/>
                <a:gd name="T102" fmla="*/ 5491 w 5514"/>
                <a:gd name="T103" fmla="*/ 707 h 2401"/>
                <a:gd name="T104" fmla="*/ 5412 w 5514"/>
                <a:gd name="T105" fmla="*/ 897 h 2401"/>
                <a:gd name="T106" fmla="*/ 5214 w 5514"/>
                <a:gd name="T107" fmla="*/ 1216 h 2401"/>
                <a:gd name="T108" fmla="*/ 4945 w 5514"/>
                <a:gd name="T109" fmla="*/ 1626 h 2401"/>
                <a:gd name="T110" fmla="*/ 4689 w 5514"/>
                <a:gd name="T111" fmla="*/ 1995 h 2401"/>
                <a:gd name="T112" fmla="*/ 4467 w 5514"/>
                <a:gd name="T113" fmla="*/ 2203 h 2401"/>
                <a:gd name="T114" fmla="*/ 4195 w 5514"/>
                <a:gd name="T115" fmla="*/ 2379 h 2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4" h="2401">
                  <a:moveTo>
                    <a:pt x="4091" y="2401"/>
                  </a:moveTo>
                  <a:lnTo>
                    <a:pt x="4067" y="2399"/>
                  </a:lnTo>
                  <a:lnTo>
                    <a:pt x="4042" y="2396"/>
                  </a:lnTo>
                  <a:lnTo>
                    <a:pt x="4017" y="2391"/>
                  </a:lnTo>
                  <a:lnTo>
                    <a:pt x="3992" y="2385"/>
                  </a:lnTo>
                  <a:lnTo>
                    <a:pt x="3967" y="2375"/>
                  </a:lnTo>
                  <a:lnTo>
                    <a:pt x="3940" y="2365"/>
                  </a:lnTo>
                  <a:lnTo>
                    <a:pt x="3914" y="2352"/>
                  </a:lnTo>
                  <a:lnTo>
                    <a:pt x="3888" y="2337"/>
                  </a:lnTo>
                  <a:lnTo>
                    <a:pt x="3864" y="2324"/>
                  </a:lnTo>
                  <a:lnTo>
                    <a:pt x="3841" y="2311"/>
                  </a:lnTo>
                  <a:lnTo>
                    <a:pt x="3816" y="2298"/>
                  </a:lnTo>
                  <a:lnTo>
                    <a:pt x="3792" y="2286"/>
                  </a:lnTo>
                  <a:lnTo>
                    <a:pt x="3759" y="2269"/>
                  </a:lnTo>
                  <a:lnTo>
                    <a:pt x="3726" y="2251"/>
                  </a:lnTo>
                  <a:lnTo>
                    <a:pt x="3693" y="2232"/>
                  </a:lnTo>
                  <a:lnTo>
                    <a:pt x="3660" y="2212"/>
                  </a:lnTo>
                  <a:lnTo>
                    <a:pt x="3630" y="2193"/>
                  </a:lnTo>
                  <a:lnTo>
                    <a:pt x="3599" y="2176"/>
                  </a:lnTo>
                  <a:lnTo>
                    <a:pt x="3566" y="2161"/>
                  </a:lnTo>
                  <a:lnTo>
                    <a:pt x="3533" y="2148"/>
                  </a:lnTo>
                  <a:lnTo>
                    <a:pt x="3500" y="2138"/>
                  </a:lnTo>
                  <a:lnTo>
                    <a:pt x="3465" y="2130"/>
                  </a:lnTo>
                  <a:lnTo>
                    <a:pt x="3431" y="2123"/>
                  </a:lnTo>
                  <a:lnTo>
                    <a:pt x="3395" y="2118"/>
                  </a:lnTo>
                  <a:lnTo>
                    <a:pt x="3359" y="2116"/>
                  </a:lnTo>
                  <a:lnTo>
                    <a:pt x="3321" y="2116"/>
                  </a:lnTo>
                  <a:lnTo>
                    <a:pt x="3282" y="2118"/>
                  </a:lnTo>
                  <a:lnTo>
                    <a:pt x="3243" y="2122"/>
                  </a:lnTo>
                  <a:lnTo>
                    <a:pt x="3202" y="2129"/>
                  </a:lnTo>
                  <a:lnTo>
                    <a:pt x="3159" y="2137"/>
                  </a:lnTo>
                  <a:lnTo>
                    <a:pt x="3116" y="2146"/>
                  </a:lnTo>
                  <a:lnTo>
                    <a:pt x="3071" y="2159"/>
                  </a:lnTo>
                  <a:lnTo>
                    <a:pt x="2966" y="2188"/>
                  </a:lnTo>
                  <a:lnTo>
                    <a:pt x="2914" y="2204"/>
                  </a:lnTo>
                  <a:lnTo>
                    <a:pt x="2859" y="2221"/>
                  </a:lnTo>
                  <a:lnTo>
                    <a:pt x="2805" y="2235"/>
                  </a:lnTo>
                  <a:lnTo>
                    <a:pt x="2751" y="2251"/>
                  </a:lnTo>
                  <a:lnTo>
                    <a:pt x="2696" y="2266"/>
                  </a:lnTo>
                  <a:lnTo>
                    <a:pt x="2641" y="2281"/>
                  </a:lnTo>
                  <a:lnTo>
                    <a:pt x="2586" y="2295"/>
                  </a:lnTo>
                  <a:lnTo>
                    <a:pt x="2531" y="2309"/>
                  </a:lnTo>
                  <a:lnTo>
                    <a:pt x="2497" y="2317"/>
                  </a:lnTo>
                  <a:lnTo>
                    <a:pt x="2463" y="2324"/>
                  </a:lnTo>
                  <a:lnTo>
                    <a:pt x="2428" y="2329"/>
                  </a:lnTo>
                  <a:lnTo>
                    <a:pt x="2395" y="2335"/>
                  </a:lnTo>
                  <a:lnTo>
                    <a:pt x="2361" y="2340"/>
                  </a:lnTo>
                  <a:lnTo>
                    <a:pt x="2326" y="2343"/>
                  </a:lnTo>
                  <a:lnTo>
                    <a:pt x="2293" y="2347"/>
                  </a:lnTo>
                  <a:lnTo>
                    <a:pt x="2259" y="2349"/>
                  </a:lnTo>
                  <a:lnTo>
                    <a:pt x="2224" y="2350"/>
                  </a:lnTo>
                  <a:lnTo>
                    <a:pt x="2190" y="2350"/>
                  </a:lnTo>
                  <a:lnTo>
                    <a:pt x="2155" y="2350"/>
                  </a:lnTo>
                  <a:lnTo>
                    <a:pt x="2122" y="2349"/>
                  </a:lnTo>
                  <a:lnTo>
                    <a:pt x="2088" y="2348"/>
                  </a:lnTo>
                  <a:lnTo>
                    <a:pt x="2053" y="2344"/>
                  </a:lnTo>
                  <a:lnTo>
                    <a:pt x="2019" y="2341"/>
                  </a:lnTo>
                  <a:lnTo>
                    <a:pt x="1986" y="2336"/>
                  </a:lnTo>
                  <a:lnTo>
                    <a:pt x="1951" y="2331"/>
                  </a:lnTo>
                  <a:lnTo>
                    <a:pt x="1917" y="2324"/>
                  </a:lnTo>
                  <a:lnTo>
                    <a:pt x="1885" y="2315"/>
                  </a:lnTo>
                  <a:lnTo>
                    <a:pt x="1853" y="2303"/>
                  </a:lnTo>
                  <a:lnTo>
                    <a:pt x="1822" y="2290"/>
                  </a:lnTo>
                  <a:lnTo>
                    <a:pt x="1791" y="2276"/>
                  </a:lnTo>
                  <a:lnTo>
                    <a:pt x="1762" y="2259"/>
                  </a:lnTo>
                  <a:lnTo>
                    <a:pt x="1733" y="2241"/>
                  </a:lnTo>
                  <a:lnTo>
                    <a:pt x="1706" y="2222"/>
                  </a:lnTo>
                  <a:lnTo>
                    <a:pt x="1678" y="2200"/>
                  </a:lnTo>
                  <a:lnTo>
                    <a:pt x="1652" y="2176"/>
                  </a:lnTo>
                  <a:lnTo>
                    <a:pt x="1627" y="2151"/>
                  </a:lnTo>
                  <a:lnTo>
                    <a:pt x="1603" y="2123"/>
                  </a:lnTo>
                  <a:lnTo>
                    <a:pt x="1578" y="2094"/>
                  </a:lnTo>
                  <a:lnTo>
                    <a:pt x="1556" y="2063"/>
                  </a:lnTo>
                  <a:lnTo>
                    <a:pt x="1533" y="2030"/>
                  </a:lnTo>
                  <a:lnTo>
                    <a:pt x="1504" y="1988"/>
                  </a:lnTo>
                  <a:lnTo>
                    <a:pt x="1474" y="1948"/>
                  </a:lnTo>
                  <a:lnTo>
                    <a:pt x="1443" y="1910"/>
                  </a:lnTo>
                  <a:lnTo>
                    <a:pt x="1412" y="1875"/>
                  </a:lnTo>
                  <a:lnTo>
                    <a:pt x="1396" y="1858"/>
                  </a:lnTo>
                  <a:lnTo>
                    <a:pt x="1381" y="1842"/>
                  </a:lnTo>
                  <a:lnTo>
                    <a:pt x="1365" y="1827"/>
                  </a:lnTo>
                  <a:lnTo>
                    <a:pt x="1349" y="1813"/>
                  </a:lnTo>
                  <a:lnTo>
                    <a:pt x="1332" y="1800"/>
                  </a:lnTo>
                  <a:lnTo>
                    <a:pt x="1316" y="1787"/>
                  </a:lnTo>
                  <a:lnTo>
                    <a:pt x="1300" y="1774"/>
                  </a:lnTo>
                  <a:lnTo>
                    <a:pt x="1284" y="1763"/>
                  </a:lnTo>
                  <a:lnTo>
                    <a:pt x="1265" y="1753"/>
                  </a:lnTo>
                  <a:lnTo>
                    <a:pt x="1248" y="1742"/>
                  </a:lnTo>
                  <a:lnTo>
                    <a:pt x="1230" y="1733"/>
                  </a:lnTo>
                  <a:lnTo>
                    <a:pt x="1211" y="1725"/>
                  </a:lnTo>
                  <a:lnTo>
                    <a:pt x="1193" y="1717"/>
                  </a:lnTo>
                  <a:lnTo>
                    <a:pt x="1175" y="1711"/>
                  </a:lnTo>
                  <a:lnTo>
                    <a:pt x="1156" y="1706"/>
                  </a:lnTo>
                  <a:lnTo>
                    <a:pt x="1138" y="1702"/>
                  </a:lnTo>
                  <a:lnTo>
                    <a:pt x="1120" y="1699"/>
                  </a:lnTo>
                  <a:lnTo>
                    <a:pt x="1101" y="1695"/>
                  </a:lnTo>
                  <a:lnTo>
                    <a:pt x="1083" y="1694"/>
                  </a:lnTo>
                  <a:lnTo>
                    <a:pt x="1065" y="1693"/>
                  </a:lnTo>
                  <a:lnTo>
                    <a:pt x="1046" y="1693"/>
                  </a:lnTo>
                  <a:lnTo>
                    <a:pt x="1028" y="1693"/>
                  </a:lnTo>
                  <a:lnTo>
                    <a:pt x="1009" y="1694"/>
                  </a:lnTo>
                  <a:lnTo>
                    <a:pt x="991" y="1695"/>
                  </a:lnTo>
                  <a:lnTo>
                    <a:pt x="954" y="1701"/>
                  </a:lnTo>
                  <a:lnTo>
                    <a:pt x="919" y="1708"/>
                  </a:lnTo>
                  <a:lnTo>
                    <a:pt x="882" y="1717"/>
                  </a:lnTo>
                  <a:lnTo>
                    <a:pt x="847" y="1727"/>
                  </a:lnTo>
                  <a:lnTo>
                    <a:pt x="811" y="1739"/>
                  </a:lnTo>
                  <a:lnTo>
                    <a:pt x="777" y="1751"/>
                  </a:lnTo>
                  <a:lnTo>
                    <a:pt x="742" y="1765"/>
                  </a:lnTo>
                  <a:lnTo>
                    <a:pt x="709" y="1779"/>
                  </a:lnTo>
                  <a:lnTo>
                    <a:pt x="681" y="1790"/>
                  </a:lnTo>
                  <a:lnTo>
                    <a:pt x="654" y="1802"/>
                  </a:lnTo>
                  <a:lnTo>
                    <a:pt x="626" y="1813"/>
                  </a:lnTo>
                  <a:lnTo>
                    <a:pt x="599" y="1826"/>
                  </a:lnTo>
                  <a:lnTo>
                    <a:pt x="536" y="1852"/>
                  </a:lnTo>
                  <a:lnTo>
                    <a:pt x="471" y="1879"/>
                  </a:lnTo>
                  <a:lnTo>
                    <a:pt x="408" y="1905"/>
                  </a:lnTo>
                  <a:lnTo>
                    <a:pt x="343" y="1930"/>
                  </a:lnTo>
                  <a:lnTo>
                    <a:pt x="279" y="1956"/>
                  </a:lnTo>
                  <a:lnTo>
                    <a:pt x="213" y="1978"/>
                  </a:lnTo>
                  <a:lnTo>
                    <a:pt x="148" y="2001"/>
                  </a:lnTo>
                  <a:lnTo>
                    <a:pt x="81" y="2021"/>
                  </a:lnTo>
                  <a:lnTo>
                    <a:pt x="62" y="2027"/>
                  </a:lnTo>
                  <a:lnTo>
                    <a:pt x="41" y="2032"/>
                  </a:lnTo>
                  <a:lnTo>
                    <a:pt x="21" y="2037"/>
                  </a:lnTo>
                  <a:lnTo>
                    <a:pt x="0" y="2040"/>
                  </a:lnTo>
                  <a:lnTo>
                    <a:pt x="0" y="2000"/>
                  </a:lnTo>
                  <a:lnTo>
                    <a:pt x="18" y="1997"/>
                  </a:lnTo>
                  <a:lnTo>
                    <a:pt x="36" y="1992"/>
                  </a:lnTo>
                  <a:lnTo>
                    <a:pt x="53" y="1989"/>
                  </a:lnTo>
                  <a:lnTo>
                    <a:pt x="70" y="1983"/>
                  </a:lnTo>
                  <a:lnTo>
                    <a:pt x="135" y="1964"/>
                  </a:lnTo>
                  <a:lnTo>
                    <a:pt x="201" y="1942"/>
                  </a:lnTo>
                  <a:lnTo>
                    <a:pt x="265" y="1918"/>
                  </a:lnTo>
                  <a:lnTo>
                    <a:pt x="330" y="1894"/>
                  </a:lnTo>
                  <a:lnTo>
                    <a:pt x="393" y="1868"/>
                  </a:lnTo>
                  <a:lnTo>
                    <a:pt x="458" y="1842"/>
                  </a:lnTo>
                  <a:lnTo>
                    <a:pt x="521" y="1816"/>
                  </a:lnTo>
                  <a:lnTo>
                    <a:pt x="583" y="1789"/>
                  </a:lnTo>
                  <a:lnTo>
                    <a:pt x="610" y="1778"/>
                  </a:lnTo>
                  <a:lnTo>
                    <a:pt x="638" y="1766"/>
                  </a:lnTo>
                  <a:lnTo>
                    <a:pt x="666" y="1754"/>
                  </a:lnTo>
                  <a:lnTo>
                    <a:pt x="694" y="1742"/>
                  </a:lnTo>
                  <a:lnTo>
                    <a:pt x="730" y="1728"/>
                  </a:lnTo>
                  <a:lnTo>
                    <a:pt x="765" y="1714"/>
                  </a:lnTo>
                  <a:lnTo>
                    <a:pt x="802" y="1701"/>
                  </a:lnTo>
                  <a:lnTo>
                    <a:pt x="839" y="1688"/>
                  </a:lnTo>
                  <a:lnTo>
                    <a:pt x="876" y="1678"/>
                  </a:lnTo>
                  <a:lnTo>
                    <a:pt x="914" y="1668"/>
                  </a:lnTo>
                  <a:lnTo>
                    <a:pt x="953" y="1661"/>
                  </a:lnTo>
                  <a:lnTo>
                    <a:pt x="992" y="1655"/>
                  </a:lnTo>
                  <a:lnTo>
                    <a:pt x="1012" y="1654"/>
                  </a:lnTo>
                  <a:lnTo>
                    <a:pt x="1031" y="1653"/>
                  </a:lnTo>
                  <a:lnTo>
                    <a:pt x="1051" y="1653"/>
                  </a:lnTo>
                  <a:lnTo>
                    <a:pt x="1070" y="1653"/>
                  </a:lnTo>
                  <a:lnTo>
                    <a:pt x="1090" y="1654"/>
                  </a:lnTo>
                  <a:lnTo>
                    <a:pt x="1109" y="1656"/>
                  </a:lnTo>
                  <a:lnTo>
                    <a:pt x="1129" y="1660"/>
                  </a:lnTo>
                  <a:lnTo>
                    <a:pt x="1148" y="1663"/>
                  </a:lnTo>
                  <a:lnTo>
                    <a:pt x="1168" y="1668"/>
                  </a:lnTo>
                  <a:lnTo>
                    <a:pt x="1188" y="1673"/>
                  </a:lnTo>
                  <a:lnTo>
                    <a:pt x="1208" y="1680"/>
                  </a:lnTo>
                  <a:lnTo>
                    <a:pt x="1227" y="1688"/>
                  </a:lnTo>
                  <a:lnTo>
                    <a:pt x="1247" y="1697"/>
                  </a:lnTo>
                  <a:lnTo>
                    <a:pt x="1266" y="1707"/>
                  </a:lnTo>
                  <a:lnTo>
                    <a:pt x="1286" y="1718"/>
                  </a:lnTo>
                  <a:lnTo>
                    <a:pt x="1305" y="1731"/>
                  </a:lnTo>
                  <a:lnTo>
                    <a:pt x="1323" y="1742"/>
                  </a:lnTo>
                  <a:lnTo>
                    <a:pt x="1340" y="1755"/>
                  </a:lnTo>
                  <a:lnTo>
                    <a:pt x="1357" y="1769"/>
                  </a:lnTo>
                  <a:lnTo>
                    <a:pt x="1373" y="1782"/>
                  </a:lnTo>
                  <a:lnTo>
                    <a:pt x="1390" y="1797"/>
                  </a:lnTo>
                  <a:lnTo>
                    <a:pt x="1408" y="1813"/>
                  </a:lnTo>
                  <a:lnTo>
                    <a:pt x="1424" y="1829"/>
                  </a:lnTo>
                  <a:lnTo>
                    <a:pt x="1441" y="1847"/>
                  </a:lnTo>
                  <a:lnTo>
                    <a:pt x="1473" y="1883"/>
                  </a:lnTo>
                  <a:lnTo>
                    <a:pt x="1505" y="1922"/>
                  </a:lnTo>
                  <a:lnTo>
                    <a:pt x="1536" y="1965"/>
                  </a:lnTo>
                  <a:lnTo>
                    <a:pt x="1566" y="2008"/>
                  </a:lnTo>
                  <a:lnTo>
                    <a:pt x="1586" y="2039"/>
                  </a:lnTo>
                  <a:lnTo>
                    <a:pt x="1608" y="2069"/>
                  </a:lnTo>
                  <a:lnTo>
                    <a:pt x="1631" y="2097"/>
                  </a:lnTo>
                  <a:lnTo>
                    <a:pt x="1654" y="2122"/>
                  </a:lnTo>
                  <a:lnTo>
                    <a:pt x="1678" y="2146"/>
                  </a:lnTo>
                  <a:lnTo>
                    <a:pt x="1703" y="2168"/>
                  </a:lnTo>
                  <a:lnTo>
                    <a:pt x="1729" y="2188"/>
                  </a:lnTo>
                  <a:lnTo>
                    <a:pt x="1754" y="2208"/>
                  </a:lnTo>
                  <a:lnTo>
                    <a:pt x="1781" y="2225"/>
                  </a:lnTo>
                  <a:lnTo>
                    <a:pt x="1809" y="2240"/>
                  </a:lnTo>
                  <a:lnTo>
                    <a:pt x="1838" y="2254"/>
                  </a:lnTo>
                  <a:lnTo>
                    <a:pt x="1866" y="2266"/>
                  </a:lnTo>
                  <a:lnTo>
                    <a:pt x="1896" y="2277"/>
                  </a:lnTo>
                  <a:lnTo>
                    <a:pt x="1927" y="2285"/>
                  </a:lnTo>
                  <a:lnTo>
                    <a:pt x="1958" y="2293"/>
                  </a:lnTo>
                  <a:lnTo>
                    <a:pt x="1990" y="2297"/>
                  </a:lnTo>
                  <a:lnTo>
                    <a:pt x="2024" y="2302"/>
                  </a:lnTo>
                  <a:lnTo>
                    <a:pt x="2057" y="2305"/>
                  </a:lnTo>
                  <a:lnTo>
                    <a:pt x="2090" y="2308"/>
                  </a:lnTo>
                  <a:lnTo>
                    <a:pt x="2123" y="2310"/>
                  </a:lnTo>
                  <a:lnTo>
                    <a:pt x="2157" y="2311"/>
                  </a:lnTo>
                  <a:lnTo>
                    <a:pt x="2190" y="2311"/>
                  </a:lnTo>
                  <a:lnTo>
                    <a:pt x="2223" y="2311"/>
                  </a:lnTo>
                  <a:lnTo>
                    <a:pt x="2256" y="2310"/>
                  </a:lnTo>
                  <a:lnTo>
                    <a:pt x="2290" y="2308"/>
                  </a:lnTo>
                  <a:lnTo>
                    <a:pt x="2323" y="2304"/>
                  </a:lnTo>
                  <a:lnTo>
                    <a:pt x="2356" y="2301"/>
                  </a:lnTo>
                  <a:lnTo>
                    <a:pt x="2389" y="2296"/>
                  </a:lnTo>
                  <a:lnTo>
                    <a:pt x="2423" y="2292"/>
                  </a:lnTo>
                  <a:lnTo>
                    <a:pt x="2456" y="2285"/>
                  </a:lnTo>
                  <a:lnTo>
                    <a:pt x="2488" y="2278"/>
                  </a:lnTo>
                  <a:lnTo>
                    <a:pt x="2521" y="2271"/>
                  </a:lnTo>
                  <a:lnTo>
                    <a:pt x="2576" y="2257"/>
                  </a:lnTo>
                  <a:lnTo>
                    <a:pt x="2632" y="2243"/>
                  </a:lnTo>
                  <a:lnTo>
                    <a:pt x="2685" y="2229"/>
                  </a:lnTo>
                  <a:lnTo>
                    <a:pt x="2740" y="2214"/>
                  </a:lnTo>
                  <a:lnTo>
                    <a:pt x="2794" y="2198"/>
                  </a:lnTo>
                  <a:lnTo>
                    <a:pt x="2848" y="2183"/>
                  </a:lnTo>
                  <a:lnTo>
                    <a:pt x="2902" y="2167"/>
                  </a:lnTo>
                  <a:lnTo>
                    <a:pt x="2956" y="2151"/>
                  </a:lnTo>
                  <a:lnTo>
                    <a:pt x="3061" y="2121"/>
                  </a:lnTo>
                  <a:lnTo>
                    <a:pt x="3108" y="2108"/>
                  </a:lnTo>
                  <a:lnTo>
                    <a:pt x="3153" y="2098"/>
                  </a:lnTo>
                  <a:lnTo>
                    <a:pt x="3197" y="2089"/>
                  </a:lnTo>
                  <a:lnTo>
                    <a:pt x="3241" y="2083"/>
                  </a:lnTo>
                  <a:lnTo>
                    <a:pt x="3282" y="2078"/>
                  </a:lnTo>
                  <a:lnTo>
                    <a:pt x="3323" y="2077"/>
                  </a:lnTo>
                  <a:lnTo>
                    <a:pt x="3362" y="2077"/>
                  </a:lnTo>
                  <a:lnTo>
                    <a:pt x="3401" y="2079"/>
                  </a:lnTo>
                  <a:lnTo>
                    <a:pt x="3421" y="2082"/>
                  </a:lnTo>
                  <a:lnTo>
                    <a:pt x="3439" y="2084"/>
                  </a:lnTo>
                  <a:lnTo>
                    <a:pt x="3457" y="2087"/>
                  </a:lnTo>
                  <a:lnTo>
                    <a:pt x="3476" y="2091"/>
                  </a:lnTo>
                  <a:lnTo>
                    <a:pt x="3494" y="2095"/>
                  </a:lnTo>
                  <a:lnTo>
                    <a:pt x="3511" y="2100"/>
                  </a:lnTo>
                  <a:lnTo>
                    <a:pt x="3530" y="2106"/>
                  </a:lnTo>
                  <a:lnTo>
                    <a:pt x="3547" y="2112"/>
                  </a:lnTo>
                  <a:lnTo>
                    <a:pt x="3564" y="2118"/>
                  </a:lnTo>
                  <a:lnTo>
                    <a:pt x="3581" y="2125"/>
                  </a:lnTo>
                  <a:lnTo>
                    <a:pt x="3599" y="2132"/>
                  </a:lnTo>
                  <a:lnTo>
                    <a:pt x="3616" y="2141"/>
                  </a:lnTo>
                  <a:lnTo>
                    <a:pt x="3649" y="2159"/>
                  </a:lnTo>
                  <a:lnTo>
                    <a:pt x="3682" y="2179"/>
                  </a:lnTo>
                  <a:lnTo>
                    <a:pt x="3713" y="2199"/>
                  </a:lnTo>
                  <a:lnTo>
                    <a:pt x="3745" y="2217"/>
                  </a:lnTo>
                  <a:lnTo>
                    <a:pt x="3779" y="2234"/>
                  </a:lnTo>
                  <a:lnTo>
                    <a:pt x="3811" y="2251"/>
                  </a:lnTo>
                  <a:lnTo>
                    <a:pt x="3835" y="2264"/>
                  </a:lnTo>
                  <a:lnTo>
                    <a:pt x="3859" y="2277"/>
                  </a:lnTo>
                  <a:lnTo>
                    <a:pt x="3883" y="2289"/>
                  </a:lnTo>
                  <a:lnTo>
                    <a:pt x="3907" y="2303"/>
                  </a:lnTo>
                  <a:lnTo>
                    <a:pt x="3929" y="2315"/>
                  </a:lnTo>
                  <a:lnTo>
                    <a:pt x="3950" y="2326"/>
                  </a:lnTo>
                  <a:lnTo>
                    <a:pt x="3970" y="2335"/>
                  </a:lnTo>
                  <a:lnTo>
                    <a:pt x="3991" y="2342"/>
                  </a:lnTo>
                  <a:lnTo>
                    <a:pt x="4010" y="2349"/>
                  </a:lnTo>
                  <a:lnTo>
                    <a:pt x="4031" y="2354"/>
                  </a:lnTo>
                  <a:lnTo>
                    <a:pt x="4049" y="2358"/>
                  </a:lnTo>
                  <a:lnTo>
                    <a:pt x="4069" y="2359"/>
                  </a:lnTo>
                  <a:lnTo>
                    <a:pt x="4087" y="2360"/>
                  </a:lnTo>
                  <a:lnTo>
                    <a:pt x="4106" y="2360"/>
                  </a:lnTo>
                  <a:lnTo>
                    <a:pt x="4124" y="2358"/>
                  </a:lnTo>
                  <a:lnTo>
                    <a:pt x="4141" y="2355"/>
                  </a:lnTo>
                  <a:lnTo>
                    <a:pt x="4158" y="2350"/>
                  </a:lnTo>
                  <a:lnTo>
                    <a:pt x="4176" y="2344"/>
                  </a:lnTo>
                  <a:lnTo>
                    <a:pt x="4192" y="2337"/>
                  </a:lnTo>
                  <a:lnTo>
                    <a:pt x="4208" y="2328"/>
                  </a:lnTo>
                  <a:lnTo>
                    <a:pt x="4274" y="2288"/>
                  </a:lnTo>
                  <a:lnTo>
                    <a:pt x="4341" y="2245"/>
                  </a:lnTo>
                  <a:lnTo>
                    <a:pt x="4375" y="2222"/>
                  </a:lnTo>
                  <a:lnTo>
                    <a:pt x="4408" y="2198"/>
                  </a:lnTo>
                  <a:lnTo>
                    <a:pt x="4442" y="2173"/>
                  </a:lnTo>
                  <a:lnTo>
                    <a:pt x="4475" y="2147"/>
                  </a:lnTo>
                  <a:lnTo>
                    <a:pt x="4507" y="2121"/>
                  </a:lnTo>
                  <a:lnTo>
                    <a:pt x="4539" y="2092"/>
                  </a:lnTo>
                  <a:lnTo>
                    <a:pt x="4570" y="2063"/>
                  </a:lnTo>
                  <a:lnTo>
                    <a:pt x="4601" y="2034"/>
                  </a:lnTo>
                  <a:lnTo>
                    <a:pt x="4630" y="2003"/>
                  </a:lnTo>
                  <a:lnTo>
                    <a:pt x="4658" y="1969"/>
                  </a:lnTo>
                  <a:lnTo>
                    <a:pt x="4686" y="1936"/>
                  </a:lnTo>
                  <a:lnTo>
                    <a:pt x="4711" y="1901"/>
                  </a:lnTo>
                  <a:lnTo>
                    <a:pt x="4753" y="1841"/>
                  </a:lnTo>
                  <a:lnTo>
                    <a:pt x="4793" y="1782"/>
                  </a:lnTo>
                  <a:lnTo>
                    <a:pt x="4833" y="1723"/>
                  </a:lnTo>
                  <a:lnTo>
                    <a:pt x="4873" y="1664"/>
                  </a:lnTo>
                  <a:lnTo>
                    <a:pt x="4912" y="1605"/>
                  </a:lnTo>
                  <a:lnTo>
                    <a:pt x="4952" y="1546"/>
                  </a:lnTo>
                  <a:lnTo>
                    <a:pt x="4991" y="1486"/>
                  </a:lnTo>
                  <a:lnTo>
                    <a:pt x="5029" y="1428"/>
                  </a:lnTo>
                  <a:lnTo>
                    <a:pt x="5068" y="1368"/>
                  </a:lnTo>
                  <a:lnTo>
                    <a:pt x="5106" y="1310"/>
                  </a:lnTo>
                  <a:lnTo>
                    <a:pt x="5144" y="1251"/>
                  </a:lnTo>
                  <a:lnTo>
                    <a:pt x="5180" y="1194"/>
                  </a:lnTo>
                  <a:lnTo>
                    <a:pt x="5217" y="1137"/>
                  </a:lnTo>
                  <a:lnTo>
                    <a:pt x="5254" y="1079"/>
                  </a:lnTo>
                  <a:lnTo>
                    <a:pt x="5291" y="1022"/>
                  </a:lnTo>
                  <a:lnTo>
                    <a:pt x="5326" y="966"/>
                  </a:lnTo>
                  <a:lnTo>
                    <a:pt x="5344" y="936"/>
                  </a:lnTo>
                  <a:lnTo>
                    <a:pt x="5361" y="907"/>
                  </a:lnTo>
                  <a:lnTo>
                    <a:pt x="5377" y="880"/>
                  </a:lnTo>
                  <a:lnTo>
                    <a:pt x="5391" y="852"/>
                  </a:lnTo>
                  <a:lnTo>
                    <a:pt x="5404" y="826"/>
                  </a:lnTo>
                  <a:lnTo>
                    <a:pt x="5417" y="799"/>
                  </a:lnTo>
                  <a:lnTo>
                    <a:pt x="5427" y="773"/>
                  </a:lnTo>
                  <a:lnTo>
                    <a:pt x="5436" y="748"/>
                  </a:lnTo>
                  <a:lnTo>
                    <a:pt x="5445" y="723"/>
                  </a:lnTo>
                  <a:lnTo>
                    <a:pt x="5452" y="697"/>
                  </a:lnTo>
                  <a:lnTo>
                    <a:pt x="5459" y="673"/>
                  </a:lnTo>
                  <a:lnTo>
                    <a:pt x="5464" y="648"/>
                  </a:lnTo>
                  <a:lnTo>
                    <a:pt x="5468" y="624"/>
                  </a:lnTo>
                  <a:lnTo>
                    <a:pt x="5472" y="600"/>
                  </a:lnTo>
                  <a:lnTo>
                    <a:pt x="5474" y="576"/>
                  </a:lnTo>
                  <a:lnTo>
                    <a:pt x="5475" y="551"/>
                  </a:lnTo>
                  <a:lnTo>
                    <a:pt x="5475" y="530"/>
                  </a:lnTo>
                  <a:lnTo>
                    <a:pt x="5474" y="509"/>
                  </a:lnTo>
                  <a:lnTo>
                    <a:pt x="5473" y="489"/>
                  </a:lnTo>
                  <a:lnTo>
                    <a:pt x="5471" y="469"/>
                  </a:lnTo>
                  <a:lnTo>
                    <a:pt x="5468" y="450"/>
                  </a:lnTo>
                  <a:lnTo>
                    <a:pt x="5465" y="430"/>
                  </a:lnTo>
                  <a:lnTo>
                    <a:pt x="5461" y="411"/>
                  </a:lnTo>
                  <a:lnTo>
                    <a:pt x="5457" y="391"/>
                  </a:lnTo>
                  <a:lnTo>
                    <a:pt x="5451" y="373"/>
                  </a:lnTo>
                  <a:lnTo>
                    <a:pt x="5445" y="354"/>
                  </a:lnTo>
                  <a:lnTo>
                    <a:pt x="5440" y="337"/>
                  </a:lnTo>
                  <a:lnTo>
                    <a:pt x="5433" y="319"/>
                  </a:lnTo>
                  <a:lnTo>
                    <a:pt x="5419" y="284"/>
                  </a:lnTo>
                  <a:lnTo>
                    <a:pt x="5403" y="250"/>
                  </a:lnTo>
                  <a:lnTo>
                    <a:pt x="5385" y="218"/>
                  </a:lnTo>
                  <a:lnTo>
                    <a:pt x="5366" y="186"/>
                  </a:lnTo>
                  <a:lnTo>
                    <a:pt x="5346" y="156"/>
                  </a:lnTo>
                  <a:lnTo>
                    <a:pt x="5325" y="126"/>
                  </a:lnTo>
                  <a:lnTo>
                    <a:pt x="5303" y="97"/>
                  </a:lnTo>
                  <a:lnTo>
                    <a:pt x="5280" y="69"/>
                  </a:lnTo>
                  <a:lnTo>
                    <a:pt x="5258" y="42"/>
                  </a:lnTo>
                  <a:lnTo>
                    <a:pt x="5235" y="16"/>
                  </a:lnTo>
                  <a:lnTo>
                    <a:pt x="5222" y="0"/>
                  </a:lnTo>
                  <a:lnTo>
                    <a:pt x="5273" y="0"/>
                  </a:lnTo>
                  <a:lnTo>
                    <a:pt x="5297" y="28"/>
                  </a:lnTo>
                  <a:lnTo>
                    <a:pt x="5319" y="55"/>
                  </a:lnTo>
                  <a:lnTo>
                    <a:pt x="5342" y="84"/>
                  </a:lnTo>
                  <a:lnTo>
                    <a:pt x="5364" y="114"/>
                  </a:lnTo>
                  <a:lnTo>
                    <a:pt x="5386" y="143"/>
                  </a:lnTo>
                  <a:lnTo>
                    <a:pt x="5405" y="175"/>
                  </a:lnTo>
                  <a:lnTo>
                    <a:pt x="5425" y="208"/>
                  </a:lnTo>
                  <a:lnTo>
                    <a:pt x="5442" y="242"/>
                  </a:lnTo>
                  <a:lnTo>
                    <a:pt x="5458" y="276"/>
                  </a:lnTo>
                  <a:lnTo>
                    <a:pt x="5473" y="312"/>
                  </a:lnTo>
                  <a:lnTo>
                    <a:pt x="5480" y="330"/>
                  </a:lnTo>
                  <a:lnTo>
                    <a:pt x="5486" y="349"/>
                  </a:lnTo>
                  <a:lnTo>
                    <a:pt x="5491" y="368"/>
                  </a:lnTo>
                  <a:lnTo>
                    <a:pt x="5496" y="387"/>
                  </a:lnTo>
                  <a:lnTo>
                    <a:pt x="5500" y="406"/>
                  </a:lnTo>
                  <a:lnTo>
                    <a:pt x="5504" y="427"/>
                  </a:lnTo>
                  <a:lnTo>
                    <a:pt x="5507" y="446"/>
                  </a:lnTo>
                  <a:lnTo>
                    <a:pt x="5511" y="467"/>
                  </a:lnTo>
                  <a:lnTo>
                    <a:pt x="5512" y="487"/>
                  </a:lnTo>
                  <a:lnTo>
                    <a:pt x="5513" y="509"/>
                  </a:lnTo>
                  <a:lnTo>
                    <a:pt x="5514" y="530"/>
                  </a:lnTo>
                  <a:lnTo>
                    <a:pt x="5514" y="552"/>
                  </a:lnTo>
                  <a:lnTo>
                    <a:pt x="5513" y="578"/>
                  </a:lnTo>
                  <a:lnTo>
                    <a:pt x="5511" y="603"/>
                  </a:lnTo>
                  <a:lnTo>
                    <a:pt x="5507" y="629"/>
                  </a:lnTo>
                  <a:lnTo>
                    <a:pt x="5503" y="655"/>
                  </a:lnTo>
                  <a:lnTo>
                    <a:pt x="5498" y="680"/>
                  </a:lnTo>
                  <a:lnTo>
                    <a:pt x="5491" y="707"/>
                  </a:lnTo>
                  <a:lnTo>
                    <a:pt x="5483" y="733"/>
                  </a:lnTo>
                  <a:lnTo>
                    <a:pt x="5474" y="759"/>
                  </a:lnTo>
                  <a:lnTo>
                    <a:pt x="5465" y="786"/>
                  </a:lnTo>
                  <a:lnTo>
                    <a:pt x="5453" y="813"/>
                  </a:lnTo>
                  <a:lnTo>
                    <a:pt x="5441" y="841"/>
                  </a:lnTo>
                  <a:lnTo>
                    <a:pt x="5427" y="868"/>
                  </a:lnTo>
                  <a:lnTo>
                    <a:pt x="5412" y="897"/>
                  </a:lnTo>
                  <a:lnTo>
                    <a:pt x="5396" y="927"/>
                  </a:lnTo>
                  <a:lnTo>
                    <a:pt x="5378" y="957"/>
                  </a:lnTo>
                  <a:lnTo>
                    <a:pt x="5359" y="986"/>
                  </a:lnTo>
                  <a:lnTo>
                    <a:pt x="5324" y="1043"/>
                  </a:lnTo>
                  <a:lnTo>
                    <a:pt x="5287" y="1100"/>
                  </a:lnTo>
                  <a:lnTo>
                    <a:pt x="5250" y="1157"/>
                  </a:lnTo>
                  <a:lnTo>
                    <a:pt x="5214" y="1216"/>
                  </a:lnTo>
                  <a:lnTo>
                    <a:pt x="5176" y="1273"/>
                  </a:lnTo>
                  <a:lnTo>
                    <a:pt x="5139" y="1332"/>
                  </a:lnTo>
                  <a:lnTo>
                    <a:pt x="5100" y="1390"/>
                  </a:lnTo>
                  <a:lnTo>
                    <a:pt x="5062" y="1450"/>
                  </a:lnTo>
                  <a:lnTo>
                    <a:pt x="5023" y="1508"/>
                  </a:lnTo>
                  <a:lnTo>
                    <a:pt x="4984" y="1568"/>
                  </a:lnTo>
                  <a:lnTo>
                    <a:pt x="4945" y="1626"/>
                  </a:lnTo>
                  <a:lnTo>
                    <a:pt x="4905" y="1686"/>
                  </a:lnTo>
                  <a:lnTo>
                    <a:pt x="4866" y="1746"/>
                  </a:lnTo>
                  <a:lnTo>
                    <a:pt x="4825" y="1804"/>
                  </a:lnTo>
                  <a:lnTo>
                    <a:pt x="4785" y="1864"/>
                  </a:lnTo>
                  <a:lnTo>
                    <a:pt x="4743" y="1922"/>
                  </a:lnTo>
                  <a:lnTo>
                    <a:pt x="4717" y="1959"/>
                  </a:lnTo>
                  <a:lnTo>
                    <a:pt x="4689" y="1995"/>
                  </a:lnTo>
                  <a:lnTo>
                    <a:pt x="4661" y="2028"/>
                  </a:lnTo>
                  <a:lnTo>
                    <a:pt x="4630" y="2060"/>
                  </a:lnTo>
                  <a:lnTo>
                    <a:pt x="4599" y="2091"/>
                  </a:lnTo>
                  <a:lnTo>
                    <a:pt x="4567" y="2121"/>
                  </a:lnTo>
                  <a:lnTo>
                    <a:pt x="4535" y="2149"/>
                  </a:lnTo>
                  <a:lnTo>
                    <a:pt x="4500" y="2177"/>
                  </a:lnTo>
                  <a:lnTo>
                    <a:pt x="4467" y="2203"/>
                  </a:lnTo>
                  <a:lnTo>
                    <a:pt x="4432" y="2229"/>
                  </a:lnTo>
                  <a:lnTo>
                    <a:pt x="4398" y="2253"/>
                  </a:lnTo>
                  <a:lnTo>
                    <a:pt x="4364" y="2277"/>
                  </a:lnTo>
                  <a:lnTo>
                    <a:pt x="4295" y="2321"/>
                  </a:lnTo>
                  <a:lnTo>
                    <a:pt x="4227" y="2363"/>
                  </a:lnTo>
                  <a:lnTo>
                    <a:pt x="4211" y="2371"/>
                  </a:lnTo>
                  <a:lnTo>
                    <a:pt x="4195" y="2379"/>
                  </a:lnTo>
                  <a:lnTo>
                    <a:pt x="4179" y="2386"/>
                  </a:lnTo>
                  <a:lnTo>
                    <a:pt x="4162" y="2391"/>
                  </a:lnTo>
                  <a:lnTo>
                    <a:pt x="4145" y="2395"/>
                  </a:lnTo>
                  <a:lnTo>
                    <a:pt x="4126" y="2398"/>
                  </a:lnTo>
                  <a:lnTo>
                    <a:pt x="4109" y="2399"/>
                  </a:lnTo>
                  <a:lnTo>
                    <a:pt x="4091" y="240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 name="Freeform 17">
              <a:extLst>
                <a:ext uri="{FF2B5EF4-FFF2-40B4-BE49-F238E27FC236}">
                  <a16:creationId xmlns:a16="http://schemas.microsoft.com/office/drawing/2014/main" id="{04260551-EE88-4D93-A326-BA26799D32B0}"/>
                </a:ext>
              </a:extLst>
            </p:cNvPr>
            <p:cNvSpPr>
              <a:spLocks/>
            </p:cNvSpPr>
            <p:nvPr userDrawn="1"/>
          </p:nvSpPr>
          <p:spPr bwMode="auto">
            <a:xfrm>
              <a:off x="8087332" y="2"/>
              <a:ext cx="1688911" cy="465264"/>
            </a:xfrm>
            <a:custGeom>
              <a:avLst/>
              <a:gdLst>
                <a:gd name="T0" fmla="*/ 582 w 2544"/>
                <a:gd name="T1" fmla="*/ 696 h 697"/>
                <a:gd name="T2" fmla="*/ 521 w 2544"/>
                <a:gd name="T3" fmla="*/ 689 h 697"/>
                <a:gd name="T4" fmla="*/ 463 w 2544"/>
                <a:gd name="T5" fmla="*/ 677 h 697"/>
                <a:gd name="T6" fmla="*/ 411 w 2544"/>
                <a:gd name="T7" fmla="*/ 659 h 697"/>
                <a:gd name="T8" fmla="*/ 360 w 2544"/>
                <a:gd name="T9" fmla="*/ 635 h 697"/>
                <a:gd name="T10" fmla="*/ 315 w 2544"/>
                <a:gd name="T11" fmla="*/ 607 h 697"/>
                <a:gd name="T12" fmla="*/ 273 w 2544"/>
                <a:gd name="T13" fmla="*/ 572 h 697"/>
                <a:gd name="T14" fmla="*/ 235 w 2544"/>
                <a:gd name="T15" fmla="*/ 532 h 697"/>
                <a:gd name="T16" fmla="*/ 202 w 2544"/>
                <a:gd name="T17" fmla="*/ 486 h 697"/>
                <a:gd name="T18" fmla="*/ 171 w 2544"/>
                <a:gd name="T19" fmla="*/ 435 h 697"/>
                <a:gd name="T20" fmla="*/ 146 w 2544"/>
                <a:gd name="T21" fmla="*/ 378 h 697"/>
                <a:gd name="T22" fmla="*/ 89 w 2544"/>
                <a:gd name="T23" fmla="*/ 236 h 697"/>
                <a:gd name="T24" fmla="*/ 34 w 2544"/>
                <a:gd name="T25" fmla="*/ 94 h 697"/>
                <a:gd name="T26" fmla="*/ 41 w 2544"/>
                <a:gd name="T27" fmla="*/ 0 h 697"/>
                <a:gd name="T28" fmla="*/ 93 w 2544"/>
                <a:gd name="T29" fmla="*/ 135 h 697"/>
                <a:gd name="T30" fmla="*/ 146 w 2544"/>
                <a:gd name="T31" fmla="*/ 272 h 697"/>
                <a:gd name="T32" fmla="*/ 190 w 2544"/>
                <a:gd name="T33" fmla="*/ 382 h 697"/>
                <a:gd name="T34" fmla="*/ 217 w 2544"/>
                <a:gd name="T35" fmla="*/ 435 h 697"/>
                <a:gd name="T36" fmla="*/ 247 w 2544"/>
                <a:gd name="T37" fmla="*/ 482 h 697"/>
                <a:gd name="T38" fmla="*/ 281 w 2544"/>
                <a:gd name="T39" fmla="*/ 524 h 697"/>
                <a:gd name="T40" fmla="*/ 320 w 2544"/>
                <a:gd name="T41" fmla="*/ 560 h 697"/>
                <a:gd name="T42" fmla="*/ 361 w 2544"/>
                <a:gd name="T43" fmla="*/ 590 h 697"/>
                <a:gd name="T44" fmla="*/ 408 w 2544"/>
                <a:gd name="T45" fmla="*/ 615 h 697"/>
                <a:gd name="T46" fmla="*/ 458 w 2544"/>
                <a:gd name="T47" fmla="*/ 634 h 697"/>
                <a:gd name="T48" fmla="*/ 512 w 2544"/>
                <a:gd name="T49" fmla="*/ 648 h 697"/>
                <a:gd name="T50" fmla="*/ 570 w 2544"/>
                <a:gd name="T51" fmla="*/ 656 h 697"/>
                <a:gd name="T52" fmla="*/ 631 w 2544"/>
                <a:gd name="T53" fmla="*/ 658 h 697"/>
                <a:gd name="T54" fmla="*/ 743 w 2544"/>
                <a:gd name="T55" fmla="*/ 651 h 697"/>
                <a:gd name="T56" fmla="*/ 878 w 2544"/>
                <a:gd name="T57" fmla="*/ 635 h 697"/>
                <a:gd name="T58" fmla="*/ 1007 w 2544"/>
                <a:gd name="T59" fmla="*/ 612 h 697"/>
                <a:gd name="T60" fmla="*/ 1252 w 2544"/>
                <a:gd name="T61" fmla="*/ 552 h 697"/>
                <a:gd name="T62" fmla="*/ 1386 w 2544"/>
                <a:gd name="T63" fmla="*/ 514 h 697"/>
                <a:gd name="T64" fmla="*/ 1522 w 2544"/>
                <a:gd name="T65" fmla="*/ 475 h 697"/>
                <a:gd name="T66" fmla="*/ 1761 w 2544"/>
                <a:gd name="T67" fmla="*/ 403 h 697"/>
                <a:gd name="T68" fmla="*/ 1957 w 2544"/>
                <a:gd name="T69" fmla="*/ 331 h 697"/>
                <a:gd name="T70" fmla="*/ 2071 w 2544"/>
                <a:gd name="T71" fmla="*/ 282 h 697"/>
                <a:gd name="T72" fmla="*/ 2159 w 2544"/>
                <a:gd name="T73" fmla="*/ 239 h 697"/>
                <a:gd name="T74" fmla="*/ 2243 w 2544"/>
                <a:gd name="T75" fmla="*/ 190 h 697"/>
                <a:gd name="T76" fmla="*/ 2322 w 2544"/>
                <a:gd name="T77" fmla="*/ 139 h 697"/>
                <a:gd name="T78" fmla="*/ 2397 w 2544"/>
                <a:gd name="T79" fmla="*/ 81 h 697"/>
                <a:gd name="T80" fmla="*/ 2467 w 2544"/>
                <a:gd name="T81" fmla="*/ 21 h 697"/>
                <a:gd name="T82" fmla="*/ 2520 w 2544"/>
                <a:gd name="T83" fmla="*/ 24 h 697"/>
                <a:gd name="T84" fmla="*/ 2443 w 2544"/>
                <a:gd name="T85" fmla="*/ 93 h 697"/>
                <a:gd name="T86" fmla="*/ 2362 w 2544"/>
                <a:gd name="T87" fmla="*/ 157 h 697"/>
                <a:gd name="T88" fmla="*/ 2275 w 2544"/>
                <a:gd name="T89" fmla="*/ 217 h 697"/>
                <a:gd name="T90" fmla="*/ 2183 w 2544"/>
                <a:gd name="T91" fmla="*/ 270 h 697"/>
                <a:gd name="T92" fmla="*/ 2087 w 2544"/>
                <a:gd name="T93" fmla="*/ 319 h 697"/>
                <a:gd name="T94" fmla="*/ 1972 w 2544"/>
                <a:gd name="T95" fmla="*/ 368 h 697"/>
                <a:gd name="T96" fmla="*/ 1775 w 2544"/>
                <a:gd name="T97" fmla="*/ 439 h 697"/>
                <a:gd name="T98" fmla="*/ 1534 w 2544"/>
                <a:gd name="T99" fmla="*/ 513 h 697"/>
                <a:gd name="T100" fmla="*/ 1396 w 2544"/>
                <a:gd name="T101" fmla="*/ 552 h 697"/>
                <a:gd name="T102" fmla="*/ 1262 w 2544"/>
                <a:gd name="T103" fmla="*/ 591 h 697"/>
                <a:gd name="T104" fmla="*/ 1014 w 2544"/>
                <a:gd name="T105" fmla="*/ 651 h 697"/>
                <a:gd name="T106" fmla="*/ 882 w 2544"/>
                <a:gd name="T107" fmla="*/ 674 h 697"/>
                <a:gd name="T108" fmla="*/ 747 w 2544"/>
                <a:gd name="T109" fmla="*/ 690 h 697"/>
                <a:gd name="T110" fmla="*/ 639 w 2544"/>
                <a:gd name="T111"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4" h="697">
                  <a:moveTo>
                    <a:pt x="625" y="697"/>
                  </a:moveTo>
                  <a:lnTo>
                    <a:pt x="603" y="697"/>
                  </a:lnTo>
                  <a:lnTo>
                    <a:pt x="582" y="696"/>
                  </a:lnTo>
                  <a:lnTo>
                    <a:pt x="561" y="694"/>
                  </a:lnTo>
                  <a:lnTo>
                    <a:pt x="540" y="693"/>
                  </a:lnTo>
                  <a:lnTo>
                    <a:pt x="521" y="689"/>
                  </a:lnTo>
                  <a:lnTo>
                    <a:pt x="501" y="686"/>
                  </a:lnTo>
                  <a:lnTo>
                    <a:pt x="482" y="682"/>
                  </a:lnTo>
                  <a:lnTo>
                    <a:pt x="463" y="677"/>
                  </a:lnTo>
                  <a:lnTo>
                    <a:pt x="445" y="672"/>
                  </a:lnTo>
                  <a:lnTo>
                    <a:pt x="428" y="666"/>
                  </a:lnTo>
                  <a:lnTo>
                    <a:pt x="411" y="659"/>
                  </a:lnTo>
                  <a:lnTo>
                    <a:pt x="393" y="653"/>
                  </a:lnTo>
                  <a:lnTo>
                    <a:pt x="376" y="645"/>
                  </a:lnTo>
                  <a:lnTo>
                    <a:pt x="360" y="635"/>
                  </a:lnTo>
                  <a:lnTo>
                    <a:pt x="345" y="627"/>
                  </a:lnTo>
                  <a:lnTo>
                    <a:pt x="330" y="617"/>
                  </a:lnTo>
                  <a:lnTo>
                    <a:pt x="315" y="607"/>
                  </a:lnTo>
                  <a:lnTo>
                    <a:pt x="301" y="596"/>
                  </a:lnTo>
                  <a:lnTo>
                    <a:pt x="287" y="585"/>
                  </a:lnTo>
                  <a:lnTo>
                    <a:pt x="273" y="572"/>
                  </a:lnTo>
                  <a:lnTo>
                    <a:pt x="260" y="560"/>
                  </a:lnTo>
                  <a:lnTo>
                    <a:pt x="248" y="546"/>
                  </a:lnTo>
                  <a:lnTo>
                    <a:pt x="235" y="532"/>
                  </a:lnTo>
                  <a:lnTo>
                    <a:pt x="224" y="517"/>
                  </a:lnTo>
                  <a:lnTo>
                    <a:pt x="212" y="502"/>
                  </a:lnTo>
                  <a:lnTo>
                    <a:pt x="202" y="486"/>
                  </a:lnTo>
                  <a:lnTo>
                    <a:pt x="192" y="470"/>
                  </a:lnTo>
                  <a:lnTo>
                    <a:pt x="181" y="453"/>
                  </a:lnTo>
                  <a:lnTo>
                    <a:pt x="171" y="435"/>
                  </a:lnTo>
                  <a:lnTo>
                    <a:pt x="162" y="416"/>
                  </a:lnTo>
                  <a:lnTo>
                    <a:pt x="154" y="398"/>
                  </a:lnTo>
                  <a:lnTo>
                    <a:pt x="146" y="378"/>
                  </a:lnTo>
                  <a:lnTo>
                    <a:pt x="126" y="330"/>
                  </a:lnTo>
                  <a:lnTo>
                    <a:pt x="108" y="283"/>
                  </a:lnTo>
                  <a:lnTo>
                    <a:pt x="89" y="236"/>
                  </a:lnTo>
                  <a:lnTo>
                    <a:pt x="71" y="188"/>
                  </a:lnTo>
                  <a:lnTo>
                    <a:pt x="53" y="141"/>
                  </a:lnTo>
                  <a:lnTo>
                    <a:pt x="34" y="94"/>
                  </a:lnTo>
                  <a:lnTo>
                    <a:pt x="17" y="47"/>
                  </a:lnTo>
                  <a:lnTo>
                    <a:pt x="0" y="0"/>
                  </a:lnTo>
                  <a:lnTo>
                    <a:pt x="41" y="0"/>
                  </a:lnTo>
                  <a:lnTo>
                    <a:pt x="58" y="45"/>
                  </a:lnTo>
                  <a:lnTo>
                    <a:pt x="76" y="91"/>
                  </a:lnTo>
                  <a:lnTo>
                    <a:pt x="93" y="135"/>
                  </a:lnTo>
                  <a:lnTo>
                    <a:pt x="110" y="181"/>
                  </a:lnTo>
                  <a:lnTo>
                    <a:pt x="127" y="227"/>
                  </a:lnTo>
                  <a:lnTo>
                    <a:pt x="146" y="272"/>
                  </a:lnTo>
                  <a:lnTo>
                    <a:pt x="164" y="318"/>
                  </a:lnTo>
                  <a:lnTo>
                    <a:pt x="182" y="364"/>
                  </a:lnTo>
                  <a:lnTo>
                    <a:pt x="190" y="382"/>
                  </a:lnTo>
                  <a:lnTo>
                    <a:pt x="198" y="400"/>
                  </a:lnTo>
                  <a:lnTo>
                    <a:pt x="208" y="417"/>
                  </a:lnTo>
                  <a:lnTo>
                    <a:pt x="217" y="435"/>
                  </a:lnTo>
                  <a:lnTo>
                    <a:pt x="226" y="451"/>
                  </a:lnTo>
                  <a:lnTo>
                    <a:pt x="236" y="467"/>
                  </a:lnTo>
                  <a:lnTo>
                    <a:pt x="247" y="482"/>
                  </a:lnTo>
                  <a:lnTo>
                    <a:pt x="258" y="497"/>
                  </a:lnTo>
                  <a:lnTo>
                    <a:pt x="270" y="510"/>
                  </a:lnTo>
                  <a:lnTo>
                    <a:pt x="281" y="524"/>
                  </a:lnTo>
                  <a:lnTo>
                    <a:pt x="294" y="537"/>
                  </a:lnTo>
                  <a:lnTo>
                    <a:pt x="306" y="548"/>
                  </a:lnTo>
                  <a:lnTo>
                    <a:pt x="320" y="560"/>
                  </a:lnTo>
                  <a:lnTo>
                    <a:pt x="334" y="570"/>
                  </a:lnTo>
                  <a:lnTo>
                    <a:pt x="348" y="580"/>
                  </a:lnTo>
                  <a:lnTo>
                    <a:pt x="361" y="590"/>
                  </a:lnTo>
                  <a:lnTo>
                    <a:pt x="377" y="599"/>
                  </a:lnTo>
                  <a:lnTo>
                    <a:pt x="392" y="607"/>
                  </a:lnTo>
                  <a:lnTo>
                    <a:pt x="408" y="615"/>
                  </a:lnTo>
                  <a:lnTo>
                    <a:pt x="424" y="622"/>
                  </a:lnTo>
                  <a:lnTo>
                    <a:pt x="440" y="629"/>
                  </a:lnTo>
                  <a:lnTo>
                    <a:pt x="458" y="634"/>
                  </a:lnTo>
                  <a:lnTo>
                    <a:pt x="476" y="639"/>
                  </a:lnTo>
                  <a:lnTo>
                    <a:pt x="493" y="643"/>
                  </a:lnTo>
                  <a:lnTo>
                    <a:pt x="512" y="648"/>
                  </a:lnTo>
                  <a:lnTo>
                    <a:pt x="531" y="651"/>
                  </a:lnTo>
                  <a:lnTo>
                    <a:pt x="551" y="654"/>
                  </a:lnTo>
                  <a:lnTo>
                    <a:pt x="570" y="656"/>
                  </a:lnTo>
                  <a:lnTo>
                    <a:pt x="590" y="657"/>
                  </a:lnTo>
                  <a:lnTo>
                    <a:pt x="610" y="657"/>
                  </a:lnTo>
                  <a:lnTo>
                    <a:pt x="631" y="658"/>
                  </a:lnTo>
                  <a:lnTo>
                    <a:pt x="653" y="657"/>
                  </a:lnTo>
                  <a:lnTo>
                    <a:pt x="697" y="655"/>
                  </a:lnTo>
                  <a:lnTo>
                    <a:pt x="743" y="651"/>
                  </a:lnTo>
                  <a:lnTo>
                    <a:pt x="788" y="647"/>
                  </a:lnTo>
                  <a:lnTo>
                    <a:pt x="833" y="642"/>
                  </a:lnTo>
                  <a:lnTo>
                    <a:pt x="878" y="635"/>
                  </a:lnTo>
                  <a:lnTo>
                    <a:pt x="921" y="629"/>
                  </a:lnTo>
                  <a:lnTo>
                    <a:pt x="965" y="621"/>
                  </a:lnTo>
                  <a:lnTo>
                    <a:pt x="1007" y="612"/>
                  </a:lnTo>
                  <a:lnTo>
                    <a:pt x="1091" y="594"/>
                  </a:lnTo>
                  <a:lnTo>
                    <a:pt x="1174" y="573"/>
                  </a:lnTo>
                  <a:lnTo>
                    <a:pt x="1252" y="552"/>
                  </a:lnTo>
                  <a:lnTo>
                    <a:pt x="1328" y="531"/>
                  </a:lnTo>
                  <a:lnTo>
                    <a:pt x="1356" y="522"/>
                  </a:lnTo>
                  <a:lnTo>
                    <a:pt x="1386" y="514"/>
                  </a:lnTo>
                  <a:lnTo>
                    <a:pt x="1414" y="506"/>
                  </a:lnTo>
                  <a:lnTo>
                    <a:pt x="1443" y="498"/>
                  </a:lnTo>
                  <a:lnTo>
                    <a:pt x="1522" y="475"/>
                  </a:lnTo>
                  <a:lnTo>
                    <a:pt x="1601" y="452"/>
                  </a:lnTo>
                  <a:lnTo>
                    <a:pt x="1682" y="428"/>
                  </a:lnTo>
                  <a:lnTo>
                    <a:pt x="1761" y="403"/>
                  </a:lnTo>
                  <a:lnTo>
                    <a:pt x="1840" y="375"/>
                  </a:lnTo>
                  <a:lnTo>
                    <a:pt x="1918" y="346"/>
                  </a:lnTo>
                  <a:lnTo>
                    <a:pt x="1957" y="331"/>
                  </a:lnTo>
                  <a:lnTo>
                    <a:pt x="1995" y="315"/>
                  </a:lnTo>
                  <a:lnTo>
                    <a:pt x="2033" y="299"/>
                  </a:lnTo>
                  <a:lnTo>
                    <a:pt x="2071" y="282"/>
                  </a:lnTo>
                  <a:lnTo>
                    <a:pt x="2100" y="268"/>
                  </a:lnTo>
                  <a:lnTo>
                    <a:pt x="2130" y="253"/>
                  </a:lnTo>
                  <a:lnTo>
                    <a:pt x="2159" y="239"/>
                  </a:lnTo>
                  <a:lnTo>
                    <a:pt x="2188" y="224"/>
                  </a:lnTo>
                  <a:lnTo>
                    <a:pt x="2215" y="208"/>
                  </a:lnTo>
                  <a:lnTo>
                    <a:pt x="2243" y="190"/>
                  </a:lnTo>
                  <a:lnTo>
                    <a:pt x="2269" y="173"/>
                  </a:lnTo>
                  <a:lnTo>
                    <a:pt x="2297" y="156"/>
                  </a:lnTo>
                  <a:lnTo>
                    <a:pt x="2322" y="139"/>
                  </a:lnTo>
                  <a:lnTo>
                    <a:pt x="2347" y="120"/>
                  </a:lnTo>
                  <a:lnTo>
                    <a:pt x="2372" y="101"/>
                  </a:lnTo>
                  <a:lnTo>
                    <a:pt x="2397" y="81"/>
                  </a:lnTo>
                  <a:lnTo>
                    <a:pt x="2422" y="62"/>
                  </a:lnTo>
                  <a:lnTo>
                    <a:pt x="2445" y="41"/>
                  </a:lnTo>
                  <a:lnTo>
                    <a:pt x="2467" y="21"/>
                  </a:lnTo>
                  <a:lnTo>
                    <a:pt x="2490" y="0"/>
                  </a:lnTo>
                  <a:lnTo>
                    <a:pt x="2544" y="0"/>
                  </a:lnTo>
                  <a:lnTo>
                    <a:pt x="2520" y="24"/>
                  </a:lnTo>
                  <a:lnTo>
                    <a:pt x="2495" y="48"/>
                  </a:lnTo>
                  <a:lnTo>
                    <a:pt x="2470" y="71"/>
                  </a:lnTo>
                  <a:lnTo>
                    <a:pt x="2443" y="93"/>
                  </a:lnTo>
                  <a:lnTo>
                    <a:pt x="2417" y="115"/>
                  </a:lnTo>
                  <a:lnTo>
                    <a:pt x="2389" y="136"/>
                  </a:lnTo>
                  <a:lnTo>
                    <a:pt x="2362" y="157"/>
                  </a:lnTo>
                  <a:lnTo>
                    <a:pt x="2333" y="178"/>
                  </a:lnTo>
                  <a:lnTo>
                    <a:pt x="2305" y="197"/>
                  </a:lnTo>
                  <a:lnTo>
                    <a:pt x="2275" y="217"/>
                  </a:lnTo>
                  <a:lnTo>
                    <a:pt x="2245" y="235"/>
                  </a:lnTo>
                  <a:lnTo>
                    <a:pt x="2214" y="252"/>
                  </a:lnTo>
                  <a:lnTo>
                    <a:pt x="2183" y="270"/>
                  </a:lnTo>
                  <a:lnTo>
                    <a:pt x="2152" y="287"/>
                  </a:lnTo>
                  <a:lnTo>
                    <a:pt x="2120" y="303"/>
                  </a:lnTo>
                  <a:lnTo>
                    <a:pt x="2087" y="319"/>
                  </a:lnTo>
                  <a:lnTo>
                    <a:pt x="2049" y="336"/>
                  </a:lnTo>
                  <a:lnTo>
                    <a:pt x="2011" y="352"/>
                  </a:lnTo>
                  <a:lnTo>
                    <a:pt x="1972" y="368"/>
                  </a:lnTo>
                  <a:lnTo>
                    <a:pt x="1933" y="383"/>
                  </a:lnTo>
                  <a:lnTo>
                    <a:pt x="1854" y="412"/>
                  </a:lnTo>
                  <a:lnTo>
                    <a:pt x="1775" y="439"/>
                  </a:lnTo>
                  <a:lnTo>
                    <a:pt x="1694" y="465"/>
                  </a:lnTo>
                  <a:lnTo>
                    <a:pt x="1614" y="489"/>
                  </a:lnTo>
                  <a:lnTo>
                    <a:pt x="1534" y="513"/>
                  </a:lnTo>
                  <a:lnTo>
                    <a:pt x="1453" y="536"/>
                  </a:lnTo>
                  <a:lnTo>
                    <a:pt x="1425" y="544"/>
                  </a:lnTo>
                  <a:lnTo>
                    <a:pt x="1396" y="552"/>
                  </a:lnTo>
                  <a:lnTo>
                    <a:pt x="1367" y="560"/>
                  </a:lnTo>
                  <a:lnTo>
                    <a:pt x="1339" y="569"/>
                  </a:lnTo>
                  <a:lnTo>
                    <a:pt x="1262" y="591"/>
                  </a:lnTo>
                  <a:lnTo>
                    <a:pt x="1183" y="611"/>
                  </a:lnTo>
                  <a:lnTo>
                    <a:pt x="1100" y="632"/>
                  </a:lnTo>
                  <a:lnTo>
                    <a:pt x="1014" y="651"/>
                  </a:lnTo>
                  <a:lnTo>
                    <a:pt x="970" y="659"/>
                  </a:lnTo>
                  <a:lnTo>
                    <a:pt x="927" y="668"/>
                  </a:lnTo>
                  <a:lnTo>
                    <a:pt x="882" y="674"/>
                  </a:lnTo>
                  <a:lnTo>
                    <a:pt x="837" y="681"/>
                  </a:lnTo>
                  <a:lnTo>
                    <a:pt x="792" y="686"/>
                  </a:lnTo>
                  <a:lnTo>
                    <a:pt x="747" y="690"/>
                  </a:lnTo>
                  <a:lnTo>
                    <a:pt x="700" y="694"/>
                  </a:lnTo>
                  <a:lnTo>
                    <a:pt x="654" y="696"/>
                  </a:lnTo>
                  <a:lnTo>
                    <a:pt x="639" y="697"/>
                  </a:lnTo>
                  <a:lnTo>
                    <a:pt x="625" y="69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 name="Freeform 18">
              <a:extLst>
                <a:ext uri="{FF2B5EF4-FFF2-40B4-BE49-F238E27FC236}">
                  <a16:creationId xmlns:a16="http://schemas.microsoft.com/office/drawing/2014/main" id="{9D866919-56C7-4F39-B323-63F7ECB88029}"/>
                </a:ext>
              </a:extLst>
            </p:cNvPr>
            <p:cNvSpPr>
              <a:spLocks noEditPoints="1"/>
            </p:cNvSpPr>
            <p:nvPr userDrawn="1"/>
          </p:nvSpPr>
          <p:spPr bwMode="auto">
            <a:xfrm>
              <a:off x="-3615" y="5564562"/>
              <a:ext cx="2144870" cy="1293435"/>
            </a:xfrm>
            <a:custGeom>
              <a:avLst/>
              <a:gdLst>
                <a:gd name="T0" fmla="*/ 275 w 3230"/>
                <a:gd name="T1" fmla="*/ 112 h 1949"/>
                <a:gd name="T2" fmla="*/ 357 w 3230"/>
                <a:gd name="T3" fmla="*/ 44 h 1949"/>
                <a:gd name="T4" fmla="*/ 465 w 3230"/>
                <a:gd name="T5" fmla="*/ 4 h 1949"/>
                <a:gd name="T6" fmla="*/ 523 w 3230"/>
                <a:gd name="T7" fmla="*/ 7 h 1949"/>
                <a:gd name="T8" fmla="*/ 522 w 3230"/>
                <a:gd name="T9" fmla="*/ 35 h 1949"/>
                <a:gd name="T10" fmla="*/ 481 w 3230"/>
                <a:gd name="T11" fmla="*/ 40 h 1949"/>
                <a:gd name="T12" fmla="*/ 361 w 3230"/>
                <a:gd name="T13" fmla="*/ 87 h 1949"/>
                <a:gd name="T14" fmla="*/ 3148 w 3230"/>
                <a:gd name="T15" fmla="*/ 1904 h 1949"/>
                <a:gd name="T16" fmla="*/ 3176 w 3230"/>
                <a:gd name="T17" fmla="*/ 1817 h 1949"/>
                <a:gd name="T18" fmla="*/ 3203 w 3230"/>
                <a:gd name="T19" fmla="*/ 1829 h 1949"/>
                <a:gd name="T20" fmla="*/ 3179 w 3230"/>
                <a:gd name="T21" fmla="*/ 1949 h 1949"/>
                <a:gd name="T22" fmla="*/ 119 w 3230"/>
                <a:gd name="T23" fmla="*/ 260 h 1949"/>
                <a:gd name="T24" fmla="*/ 146 w 3230"/>
                <a:gd name="T25" fmla="*/ 268 h 1949"/>
                <a:gd name="T26" fmla="*/ 110 w 3230"/>
                <a:gd name="T27" fmla="*/ 332 h 1949"/>
                <a:gd name="T28" fmla="*/ 6 w 3230"/>
                <a:gd name="T29" fmla="*/ 487 h 1949"/>
                <a:gd name="T30" fmla="*/ 849 w 3230"/>
                <a:gd name="T31" fmla="*/ 299 h 1949"/>
                <a:gd name="T32" fmla="*/ 697 w 3230"/>
                <a:gd name="T33" fmla="*/ 138 h 1949"/>
                <a:gd name="T34" fmla="*/ 702 w 3230"/>
                <a:gd name="T35" fmla="*/ 110 h 1949"/>
                <a:gd name="T36" fmla="*/ 748 w 3230"/>
                <a:gd name="T37" fmla="*/ 135 h 1949"/>
                <a:gd name="T38" fmla="*/ 892 w 3230"/>
                <a:gd name="T39" fmla="*/ 289 h 1949"/>
                <a:gd name="T40" fmla="*/ 886 w 3230"/>
                <a:gd name="T41" fmla="*/ 316 h 1949"/>
                <a:gd name="T42" fmla="*/ 1154 w 3230"/>
                <a:gd name="T43" fmla="*/ 591 h 1949"/>
                <a:gd name="T44" fmla="*/ 1022 w 3230"/>
                <a:gd name="T45" fmla="*/ 481 h 1949"/>
                <a:gd name="T46" fmla="*/ 1028 w 3230"/>
                <a:gd name="T47" fmla="*/ 453 h 1949"/>
                <a:gd name="T48" fmla="*/ 1069 w 3230"/>
                <a:gd name="T49" fmla="*/ 472 h 1949"/>
                <a:gd name="T50" fmla="*/ 1216 w 3230"/>
                <a:gd name="T51" fmla="*/ 584 h 1949"/>
                <a:gd name="T52" fmla="*/ 1245 w 3230"/>
                <a:gd name="T53" fmla="*/ 619 h 1949"/>
                <a:gd name="T54" fmla="*/ 1644 w 3230"/>
                <a:gd name="T55" fmla="*/ 756 h 1949"/>
                <a:gd name="T56" fmla="*/ 1436 w 3230"/>
                <a:gd name="T57" fmla="*/ 717 h 1949"/>
                <a:gd name="T58" fmla="*/ 1427 w 3230"/>
                <a:gd name="T59" fmla="*/ 691 h 1949"/>
                <a:gd name="T60" fmla="*/ 1476 w 3230"/>
                <a:gd name="T61" fmla="*/ 687 h 1949"/>
                <a:gd name="T62" fmla="*/ 1684 w 3230"/>
                <a:gd name="T63" fmla="*/ 721 h 1949"/>
                <a:gd name="T64" fmla="*/ 1697 w 3230"/>
                <a:gd name="T65" fmla="*/ 746 h 1949"/>
                <a:gd name="T66" fmla="*/ 2147 w 3230"/>
                <a:gd name="T67" fmla="*/ 815 h 1949"/>
                <a:gd name="T68" fmla="*/ 1944 w 3230"/>
                <a:gd name="T69" fmla="*/ 785 h 1949"/>
                <a:gd name="T70" fmla="*/ 1894 w 3230"/>
                <a:gd name="T71" fmla="*/ 764 h 1949"/>
                <a:gd name="T72" fmla="*/ 1911 w 3230"/>
                <a:gd name="T73" fmla="*/ 742 h 1949"/>
                <a:gd name="T74" fmla="*/ 2124 w 3230"/>
                <a:gd name="T75" fmla="*/ 771 h 1949"/>
                <a:gd name="T76" fmla="*/ 2167 w 3230"/>
                <a:gd name="T77" fmla="*/ 795 h 1949"/>
                <a:gd name="T78" fmla="*/ 2151 w 3230"/>
                <a:gd name="T79" fmla="*/ 815 h 1949"/>
                <a:gd name="T80" fmla="*/ 2446 w 3230"/>
                <a:gd name="T81" fmla="*/ 904 h 1949"/>
                <a:gd name="T82" fmla="*/ 2356 w 3230"/>
                <a:gd name="T83" fmla="*/ 861 h 1949"/>
                <a:gd name="T84" fmla="*/ 2371 w 3230"/>
                <a:gd name="T85" fmla="*/ 836 h 1949"/>
                <a:gd name="T86" fmla="*/ 2514 w 3230"/>
                <a:gd name="T87" fmla="*/ 892 h 1949"/>
                <a:gd name="T88" fmla="*/ 2611 w 3230"/>
                <a:gd name="T89" fmla="*/ 949 h 1949"/>
                <a:gd name="T90" fmla="*/ 2993 w 3230"/>
                <a:gd name="T91" fmla="*/ 1220 h 1949"/>
                <a:gd name="T92" fmla="*/ 2821 w 3230"/>
                <a:gd name="T93" fmla="*/ 1104 h 1949"/>
                <a:gd name="T94" fmla="*/ 2778 w 3230"/>
                <a:gd name="T95" fmla="*/ 1060 h 1949"/>
                <a:gd name="T96" fmla="*/ 2804 w 3230"/>
                <a:gd name="T97" fmla="*/ 1049 h 1949"/>
                <a:gd name="T98" fmla="*/ 3010 w 3230"/>
                <a:gd name="T99" fmla="*/ 1191 h 1949"/>
                <a:gd name="T100" fmla="*/ 3001 w 3230"/>
                <a:gd name="T101" fmla="*/ 1217 h 1949"/>
                <a:gd name="T102" fmla="*/ 3195 w 3230"/>
                <a:gd name="T103" fmla="*/ 1613 h 1949"/>
                <a:gd name="T104" fmla="*/ 3166 w 3230"/>
                <a:gd name="T105" fmla="*/ 1460 h 1949"/>
                <a:gd name="T106" fmla="*/ 3131 w 3230"/>
                <a:gd name="T107" fmla="*/ 1367 h 1949"/>
                <a:gd name="T108" fmla="*/ 3157 w 3230"/>
                <a:gd name="T109" fmla="*/ 1358 h 1949"/>
                <a:gd name="T110" fmla="*/ 3220 w 3230"/>
                <a:gd name="T111" fmla="*/ 1506 h 1949"/>
                <a:gd name="T112" fmla="*/ 3222 w 3230"/>
                <a:gd name="T113" fmla="*/ 1618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0" h="1949">
                  <a:moveTo>
                    <a:pt x="295" y="130"/>
                  </a:moveTo>
                  <a:lnTo>
                    <a:pt x="291" y="130"/>
                  </a:lnTo>
                  <a:lnTo>
                    <a:pt x="287" y="128"/>
                  </a:lnTo>
                  <a:lnTo>
                    <a:pt x="283" y="125"/>
                  </a:lnTo>
                  <a:lnTo>
                    <a:pt x="280" y="122"/>
                  </a:lnTo>
                  <a:lnTo>
                    <a:pt x="278" y="118"/>
                  </a:lnTo>
                  <a:lnTo>
                    <a:pt x="276" y="115"/>
                  </a:lnTo>
                  <a:lnTo>
                    <a:pt x="275" y="112"/>
                  </a:lnTo>
                  <a:lnTo>
                    <a:pt x="275" y="108"/>
                  </a:lnTo>
                  <a:lnTo>
                    <a:pt x="276" y="105"/>
                  </a:lnTo>
                  <a:lnTo>
                    <a:pt x="278" y="101"/>
                  </a:lnTo>
                  <a:lnTo>
                    <a:pt x="280" y="98"/>
                  </a:lnTo>
                  <a:lnTo>
                    <a:pt x="283" y="94"/>
                  </a:lnTo>
                  <a:lnTo>
                    <a:pt x="313" y="73"/>
                  </a:lnTo>
                  <a:lnTo>
                    <a:pt x="343" y="53"/>
                  </a:lnTo>
                  <a:lnTo>
                    <a:pt x="357" y="44"/>
                  </a:lnTo>
                  <a:lnTo>
                    <a:pt x="372" y="37"/>
                  </a:lnTo>
                  <a:lnTo>
                    <a:pt x="385" y="30"/>
                  </a:lnTo>
                  <a:lnTo>
                    <a:pt x="399" y="23"/>
                  </a:lnTo>
                  <a:lnTo>
                    <a:pt x="412" y="18"/>
                  </a:lnTo>
                  <a:lnTo>
                    <a:pt x="426" y="13"/>
                  </a:lnTo>
                  <a:lnTo>
                    <a:pt x="438" y="10"/>
                  </a:lnTo>
                  <a:lnTo>
                    <a:pt x="452" y="6"/>
                  </a:lnTo>
                  <a:lnTo>
                    <a:pt x="465" y="4"/>
                  </a:lnTo>
                  <a:lnTo>
                    <a:pt x="477" y="1"/>
                  </a:lnTo>
                  <a:lnTo>
                    <a:pt x="490" y="0"/>
                  </a:lnTo>
                  <a:lnTo>
                    <a:pt x="502" y="0"/>
                  </a:lnTo>
                  <a:lnTo>
                    <a:pt x="509" y="0"/>
                  </a:lnTo>
                  <a:lnTo>
                    <a:pt x="513" y="1"/>
                  </a:lnTo>
                  <a:lnTo>
                    <a:pt x="517" y="3"/>
                  </a:lnTo>
                  <a:lnTo>
                    <a:pt x="521" y="4"/>
                  </a:lnTo>
                  <a:lnTo>
                    <a:pt x="523" y="7"/>
                  </a:lnTo>
                  <a:lnTo>
                    <a:pt x="525" y="10"/>
                  </a:lnTo>
                  <a:lnTo>
                    <a:pt x="527" y="13"/>
                  </a:lnTo>
                  <a:lnTo>
                    <a:pt x="528" y="16"/>
                  </a:lnTo>
                  <a:lnTo>
                    <a:pt x="529" y="21"/>
                  </a:lnTo>
                  <a:lnTo>
                    <a:pt x="528" y="24"/>
                  </a:lnTo>
                  <a:lnTo>
                    <a:pt x="527" y="28"/>
                  </a:lnTo>
                  <a:lnTo>
                    <a:pt x="525" y="31"/>
                  </a:lnTo>
                  <a:lnTo>
                    <a:pt x="522" y="35"/>
                  </a:lnTo>
                  <a:lnTo>
                    <a:pt x="520" y="37"/>
                  </a:lnTo>
                  <a:lnTo>
                    <a:pt x="516" y="38"/>
                  </a:lnTo>
                  <a:lnTo>
                    <a:pt x="513" y="39"/>
                  </a:lnTo>
                  <a:lnTo>
                    <a:pt x="508" y="39"/>
                  </a:lnTo>
                  <a:lnTo>
                    <a:pt x="508" y="39"/>
                  </a:lnTo>
                  <a:lnTo>
                    <a:pt x="502" y="39"/>
                  </a:lnTo>
                  <a:lnTo>
                    <a:pt x="491" y="40"/>
                  </a:lnTo>
                  <a:lnTo>
                    <a:pt x="481" y="40"/>
                  </a:lnTo>
                  <a:lnTo>
                    <a:pt x="469" y="43"/>
                  </a:lnTo>
                  <a:lnTo>
                    <a:pt x="458" y="45"/>
                  </a:lnTo>
                  <a:lnTo>
                    <a:pt x="446" y="47"/>
                  </a:lnTo>
                  <a:lnTo>
                    <a:pt x="435" y="52"/>
                  </a:lnTo>
                  <a:lnTo>
                    <a:pt x="423" y="55"/>
                  </a:lnTo>
                  <a:lnTo>
                    <a:pt x="412" y="61"/>
                  </a:lnTo>
                  <a:lnTo>
                    <a:pt x="387" y="73"/>
                  </a:lnTo>
                  <a:lnTo>
                    <a:pt x="361" y="87"/>
                  </a:lnTo>
                  <a:lnTo>
                    <a:pt x="335" y="105"/>
                  </a:lnTo>
                  <a:lnTo>
                    <a:pt x="307" y="125"/>
                  </a:lnTo>
                  <a:lnTo>
                    <a:pt x="302" y="129"/>
                  </a:lnTo>
                  <a:lnTo>
                    <a:pt x="295" y="130"/>
                  </a:lnTo>
                  <a:close/>
                  <a:moveTo>
                    <a:pt x="3179" y="1949"/>
                  </a:moveTo>
                  <a:lnTo>
                    <a:pt x="3137" y="1949"/>
                  </a:lnTo>
                  <a:lnTo>
                    <a:pt x="3143" y="1927"/>
                  </a:lnTo>
                  <a:lnTo>
                    <a:pt x="3148" y="1904"/>
                  </a:lnTo>
                  <a:lnTo>
                    <a:pt x="3153" y="1882"/>
                  </a:lnTo>
                  <a:lnTo>
                    <a:pt x="3158" y="1860"/>
                  </a:lnTo>
                  <a:lnTo>
                    <a:pt x="3165" y="1831"/>
                  </a:lnTo>
                  <a:lnTo>
                    <a:pt x="3166" y="1827"/>
                  </a:lnTo>
                  <a:lnTo>
                    <a:pt x="3168" y="1824"/>
                  </a:lnTo>
                  <a:lnTo>
                    <a:pt x="3171" y="1822"/>
                  </a:lnTo>
                  <a:lnTo>
                    <a:pt x="3173" y="1818"/>
                  </a:lnTo>
                  <a:lnTo>
                    <a:pt x="3176" y="1817"/>
                  </a:lnTo>
                  <a:lnTo>
                    <a:pt x="3180" y="1816"/>
                  </a:lnTo>
                  <a:lnTo>
                    <a:pt x="3184" y="1816"/>
                  </a:lnTo>
                  <a:lnTo>
                    <a:pt x="3188" y="1816"/>
                  </a:lnTo>
                  <a:lnTo>
                    <a:pt x="3192" y="1817"/>
                  </a:lnTo>
                  <a:lnTo>
                    <a:pt x="3196" y="1819"/>
                  </a:lnTo>
                  <a:lnTo>
                    <a:pt x="3198" y="1822"/>
                  </a:lnTo>
                  <a:lnTo>
                    <a:pt x="3200" y="1825"/>
                  </a:lnTo>
                  <a:lnTo>
                    <a:pt x="3203" y="1829"/>
                  </a:lnTo>
                  <a:lnTo>
                    <a:pt x="3203" y="1832"/>
                  </a:lnTo>
                  <a:lnTo>
                    <a:pt x="3204" y="1835"/>
                  </a:lnTo>
                  <a:lnTo>
                    <a:pt x="3203" y="1840"/>
                  </a:lnTo>
                  <a:lnTo>
                    <a:pt x="3197" y="1869"/>
                  </a:lnTo>
                  <a:lnTo>
                    <a:pt x="3192" y="1888"/>
                  </a:lnTo>
                  <a:lnTo>
                    <a:pt x="3188" y="1909"/>
                  </a:lnTo>
                  <a:lnTo>
                    <a:pt x="3183" y="1928"/>
                  </a:lnTo>
                  <a:lnTo>
                    <a:pt x="3179" y="1949"/>
                  </a:lnTo>
                  <a:close/>
                  <a:moveTo>
                    <a:pt x="0" y="490"/>
                  </a:moveTo>
                  <a:lnTo>
                    <a:pt x="0" y="424"/>
                  </a:lnTo>
                  <a:lnTo>
                    <a:pt x="29" y="380"/>
                  </a:lnTo>
                  <a:lnTo>
                    <a:pt x="56" y="339"/>
                  </a:lnTo>
                  <a:lnTo>
                    <a:pt x="85" y="301"/>
                  </a:lnTo>
                  <a:lnTo>
                    <a:pt x="112" y="264"/>
                  </a:lnTo>
                  <a:lnTo>
                    <a:pt x="116" y="262"/>
                  </a:lnTo>
                  <a:lnTo>
                    <a:pt x="119" y="260"/>
                  </a:lnTo>
                  <a:lnTo>
                    <a:pt x="123" y="257"/>
                  </a:lnTo>
                  <a:lnTo>
                    <a:pt x="126" y="257"/>
                  </a:lnTo>
                  <a:lnTo>
                    <a:pt x="130" y="257"/>
                  </a:lnTo>
                  <a:lnTo>
                    <a:pt x="133" y="257"/>
                  </a:lnTo>
                  <a:lnTo>
                    <a:pt x="138" y="260"/>
                  </a:lnTo>
                  <a:lnTo>
                    <a:pt x="140" y="261"/>
                  </a:lnTo>
                  <a:lnTo>
                    <a:pt x="143" y="264"/>
                  </a:lnTo>
                  <a:lnTo>
                    <a:pt x="146" y="268"/>
                  </a:lnTo>
                  <a:lnTo>
                    <a:pt x="147" y="271"/>
                  </a:lnTo>
                  <a:lnTo>
                    <a:pt x="148" y="274"/>
                  </a:lnTo>
                  <a:lnTo>
                    <a:pt x="148" y="278"/>
                  </a:lnTo>
                  <a:lnTo>
                    <a:pt x="147" y="282"/>
                  </a:lnTo>
                  <a:lnTo>
                    <a:pt x="146" y="286"/>
                  </a:lnTo>
                  <a:lnTo>
                    <a:pt x="143" y="289"/>
                  </a:lnTo>
                  <a:lnTo>
                    <a:pt x="127" y="310"/>
                  </a:lnTo>
                  <a:lnTo>
                    <a:pt x="110" y="332"/>
                  </a:lnTo>
                  <a:lnTo>
                    <a:pt x="94" y="354"/>
                  </a:lnTo>
                  <a:lnTo>
                    <a:pt x="78" y="377"/>
                  </a:lnTo>
                  <a:lnTo>
                    <a:pt x="62" y="401"/>
                  </a:lnTo>
                  <a:lnTo>
                    <a:pt x="45" y="427"/>
                  </a:lnTo>
                  <a:lnTo>
                    <a:pt x="29" y="453"/>
                  </a:lnTo>
                  <a:lnTo>
                    <a:pt x="11" y="481"/>
                  </a:lnTo>
                  <a:lnTo>
                    <a:pt x="9" y="484"/>
                  </a:lnTo>
                  <a:lnTo>
                    <a:pt x="6" y="487"/>
                  </a:lnTo>
                  <a:lnTo>
                    <a:pt x="3" y="489"/>
                  </a:lnTo>
                  <a:lnTo>
                    <a:pt x="0" y="490"/>
                  </a:lnTo>
                  <a:close/>
                  <a:moveTo>
                    <a:pt x="875" y="318"/>
                  </a:moveTo>
                  <a:lnTo>
                    <a:pt x="872" y="318"/>
                  </a:lnTo>
                  <a:lnTo>
                    <a:pt x="867" y="317"/>
                  </a:lnTo>
                  <a:lnTo>
                    <a:pt x="864" y="315"/>
                  </a:lnTo>
                  <a:lnTo>
                    <a:pt x="861" y="312"/>
                  </a:lnTo>
                  <a:lnTo>
                    <a:pt x="849" y="299"/>
                  </a:lnTo>
                  <a:lnTo>
                    <a:pt x="825" y="272"/>
                  </a:lnTo>
                  <a:lnTo>
                    <a:pt x="802" y="247"/>
                  </a:lnTo>
                  <a:lnTo>
                    <a:pt x="778" y="221"/>
                  </a:lnTo>
                  <a:lnTo>
                    <a:pt x="754" y="195"/>
                  </a:lnTo>
                  <a:lnTo>
                    <a:pt x="738" y="178"/>
                  </a:lnTo>
                  <a:lnTo>
                    <a:pt x="720" y="162"/>
                  </a:lnTo>
                  <a:lnTo>
                    <a:pt x="700" y="141"/>
                  </a:lnTo>
                  <a:lnTo>
                    <a:pt x="697" y="138"/>
                  </a:lnTo>
                  <a:lnTo>
                    <a:pt x="695" y="135"/>
                  </a:lnTo>
                  <a:lnTo>
                    <a:pt x="694" y="131"/>
                  </a:lnTo>
                  <a:lnTo>
                    <a:pt x="694" y="128"/>
                  </a:lnTo>
                  <a:lnTo>
                    <a:pt x="694" y="123"/>
                  </a:lnTo>
                  <a:lnTo>
                    <a:pt x="695" y="120"/>
                  </a:lnTo>
                  <a:lnTo>
                    <a:pt x="696" y="116"/>
                  </a:lnTo>
                  <a:lnTo>
                    <a:pt x="700" y="113"/>
                  </a:lnTo>
                  <a:lnTo>
                    <a:pt x="702" y="110"/>
                  </a:lnTo>
                  <a:lnTo>
                    <a:pt x="705" y="109"/>
                  </a:lnTo>
                  <a:lnTo>
                    <a:pt x="709" y="108"/>
                  </a:lnTo>
                  <a:lnTo>
                    <a:pt x="714" y="107"/>
                  </a:lnTo>
                  <a:lnTo>
                    <a:pt x="717" y="108"/>
                  </a:lnTo>
                  <a:lnTo>
                    <a:pt x="720" y="108"/>
                  </a:lnTo>
                  <a:lnTo>
                    <a:pt x="724" y="110"/>
                  </a:lnTo>
                  <a:lnTo>
                    <a:pt x="727" y="113"/>
                  </a:lnTo>
                  <a:lnTo>
                    <a:pt x="748" y="135"/>
                  </a:lnTo>
                  <a:lnTo>
                    <a:pt x="765" y="151"/>
                  </a:lnTo>
                  <a:lnTo>
                    <a:pt x="782" y="168"/>
                  </a:lnTo>
                  <a:lnTo>
                    <a:pt x="806" y="194"/>
                  </a:lnTo>
                  <a:lnTo>
                    <a:pt x="831" y="219"/>
                  </a:lnTo>
                  <a:lnTo>
                    <a:pt x="855" y="246"/>
                  </a:lnTo>
                  <a:lnTo>
                    <a:pt x="878" y="272"/>
                  </a:lnTo>
                  <a:lnTo>
                    <a:pt x="890" y="286"/>
                  </a:lnTo>
                  <a:lnTo>
                    <a:pt x="892" y="289"/>
                  </a:lnTo>
                  <a:lnTo>
                    <a:pt x="894" y="293"/>
                  </a:lnTo>
                  <a:lnTo>
                    <a:pt x="895" y="296"/>
                  </a:lnTo>
                  <a:lnTo>
                    <a:pt x="895" y="300"/>
                  </a:lnTo>
                  <a:lnTo>
                    <a:pt x="895" y="303"/>
                  </a:lnTo>
                  <a:lnTo>
                    <a:pt x="894" y="308"/>
                  </a:lnTo>
                  <a:lnTo>
                    <a:pt x="891" y="310"/>
                  </a:lnTo>
                  <a:lnTo>
                    <a:pt x="889" y="313"/>
                  </a:lnTo>
                  <a:lnTo>
                    <a:pt x="886" y="316"/>
                  </a:lnTo>
                  <a:lnTo>
                    <a:pt x="882" y="317"/>
                  </a:lnTo>
                  <a:lnTo>
                    <a:pt x="879" y="318"/>
                  </a:lnTo>
                  <a:lnTo>
                    <a:pt x="875" y="318"/>
                  </a:lnTo>
                  <a:close/>
                  <a:moveTo>
                    <a:pt x="1226" y="632"/>
                  </a:moveTo>
                  <a:lnTo>
                    <a:pt x="1217" y="630"/>
                  </a:lnTo>
                  <a:lnTo>
                    <a:pt x="1195" y="617"/>
                  </a:lnTo>
                  <a:lnTo>
                    <a:pt x="1175" y="605"/>
                  </a:lnTo>
                  <a:lnTo>
                    <a:pt x="1154" y="591"/>
                  </a:lnTo>
                  <a:lnTo>
                    <a:pt x="1135" y="577"/>
                  </a:lnTo>
                  <a:lnTo>
                    <a:pt x="1115" y="562"/>
                  </a:lnTo>
                  <a:lnTo>
                    <a:pt x="1096" y="547"/>
                  </a:lnTo>
                  <a:lnTo>
                    <a:pt x="1077" y="533"/>
                  </a:lnTo>
                  <a:lnTo>
                    <a:pt x="1059" y="515"/>
                  </a:lnTo>
                  <a:lnTo>
                    <a:pt x="1042" y="500"/>
                  </a:lnTo>
                  <a:lnTo>
                    <a:pt x="1024" y="484"/>
                  </a:lnTo>
                  <a:lnTo>
                    <a:pt x="1022" y="481"/>
                  </a:lnTo>
                  <a:lnTo>
                    <a:pt x="1021" y="477"/>
                  </a:lnTo>
                  <a:lnTo>
                    <a:pt x="1020" y="474"/>
                  </a:lnTo>
                  <a:lnTo>
                    <a:pt x="1019" y="471"/>
                  </a:lnTo>
                  <a:lnTo>
                    <a:pt x="1019" y="467"/>
                  </a:lnTo>
                  <a:lnTo>
                    <a:pt x="1020" y="463"/>
                  </a:lnTo>
                  <a:lnTo>
                    <a:pt x="1022" y="459"/>
                  </a:lnTo>
                  <a:lnTo>
                    <a:pt x="1024" y="457"/>
                  </a:lnTo>
                  <a:lnTo>
                    <a:pt x="1028" y="453"/>
                  </a:lnTo>
                  <a:lnTo>
                    <a:pt x="1031" y="452"/>
                  </a:lnTo>
                  <a:lnTo>
                    <a:pt x="1035" y="451"/>
                  </a:lnTo>
                  <a:lnTo>
                    <a:pt x="1038" y="450"/>
                  </a:lnTo>
                  <a:lnTo>
                    <a:pt x="1042" y="451"/>
                  </a:lnTo>
                  <a:lnTo>
                    <a:pt x="1046" y="452"/>
                  </a:lnTo>
                  <a:lnTo>
                    <a:pt x="1050" y="453"/>
                  </a:lnTo>
                  <a:lnTo>
                    <a:pt x="1052" y="456"/>
                  </a:lnTo>
                  <a:lnTo>
                    <a:pt x="1069" y="472"/>
                  </a:lnTo>
                  <a:lnTo>
                    <a:pt x="1085" y="487"/>
                  </a:lnTo>
                  <a:lnTo>
                    <a:pt x="1102" y="503"/>
                  </a:lnTo>
                  <a:lnTo>
                    <a:pt x="1121" y="518"/>
                  </a:lnTo>
                  <a:lnTo>
                    <a:pt x="1139" y="531"/>
                  </a:lnTo>
                  <a:lnTo>
                    <a:pt x="1157" y="545"/>
                  </a:lnTo>
                  <a:lnTo>
                    <a:pt x="1176" y="559"/>
                  </a:lnTo>
                  <a:lnTo>
                    <a:pt x="1195" y="572"/>
                  </a:lnTo>
                  <a:lnTo>
                    <a:pt x="1216" y="584"/>
                  </a:lnTo>
                  <a:lnTo>
                    <a:pt x="1235" y="596"/>
                  </a:lnTo>
                  <a:lnTo>
                    <a:pt x="1239" y="598"/>
                  </a:lnTo>
                  <a:lnTo>
                    <a:pt x="1241" y="600"/>
                  </a:lnTo>
                  <a:lnTo>
                    <a:pt x="1243" y="604"/>
                  </a:lnTo>
                  <a:lnTo>
                    <a:pt x="1245" y="607"/>
                  </a:lnTo>
                  <a:lnTo>
                    <a:pt x="1246" y="611"/>
                  </a:lnTo>
                  <a:lnTo>
                    <a:pt x="1246" y="615"/>
                  </a:lnTo>
                  <a:lnTo>
                    <a:pt x="1245" y="619"/>
                  </a:lnTo>
                  <a:lnTo>
                    <a:pt x="1243" y="622"/>
                  </a:lnTo>
                  <a:lnTo>
                    <a:pt x="1240" y="627"/>
                  </a:lnTo>
                  <a:lnTo>
                    <a:pt x="1235" y="630"/>
                  </a:lnTo>
                  <a:lnTo>
                    <a:pt x="1231" y="631"/>
                  </a:lnTo>
                  <a:lnTo>
                    <a:pt x="1226" y="632"/>
                  </a:lnTo>
                  <a:close/>
                  <a:moveTo>
                    <a:pt x="1678" y="760"/>
                  </a:moveTo>
                  <a:lnTo>
                    <a:pt x="1676" y="760"/>
                  </a:lnTo>
                  <a:lnTo>
                    <a:pt x="1644" y="756"/>
                  </a:lnTo>
                  <a:lnTo>
                    <a:pt x="1613" y="753"/>
                  </a:lnTo>
                  <a:lnTo>
                    <a:pt x="1582" y="748"/>
                  </a:lnTo>
                  <a:lnTo>
                    <a:pt x="1552" y="744"/>
                  </a:lnTo>
                  <a:lnTo>
                    <a:pt x="1523" y="738"/>
                  </a:lnTo>
                  <a:lnTo>
                    <a:pt x="1495" y="732"/>
                  </a:lnTo>
                  <a:lnTo>
                    <a:pt x="1467" y="726"/>
                  </a:lnTo>
                  <a:lnTo>
                    <a:pt x="1440" y="719"/>
                  </a:lnTo>
                  <a:lnTo>
                    <a:pt x="1436" y="717"/>
                  </a:lnTo>
                  <a:lnTo>
                    <a:pt x="1433" y="715"/>
                  </a:lnTo>
                  <a:lnTo>
                    <a:pt x="1430" y="713"/>
                  </a:lnTo>
                  <a:lnTo>
                    <a:pt x="1428" y="710"/>
                  </a:lnTo>
                  <a:lnTo>
                    <a:pt x="1426" y="707"/>
                  </a:lnTo>
                  <a:lnTo>
                    <a:pt x="1426" y="702"/>
                  </a:lnTo>
                  <a:lnTo>
                    <a:pt x="1426" y="699"/>
                  </a:lnTo>
                  <a:lnTo>
                    <a:pt x="1426" y="694"/>
                  </a:lnTo>
                  <a:lnTo>
                    <a:pt x="1427" y="691"/>
                  </a:lnTo>
                  <a:lnTo>
                    <a:pt x="1429" y="687"/>
                  </a:lnTo>
                  <a:lnTo>
                    <a:pt x="1432" y="685"/>
                  </a:lnTo>
                  <a:lnTo>
                    <a:pt x="1435" y="683"/>
                  </a:lnTo>
                  <a:lnTo>
                    <a:pt x="1438" y="682"/>
                  </a:lnTo>
                  <a:lnTo>
                    <a:pt x="1442" y="680"/>
                  </a:lnTo>
                  <a:lnTo>
                    <a:pt x="1447" y="680"/>
                  </a:lnTo>
                  <a:lnTo>
                    <a:pt x="1450" y="680"/>
                  </a:lnTo>
                  <a:lnTo>
                    <a:pt x="1476" y="687"/>
                  </a:lnTo>
                  <a:lnTo>
                    <a:pt x="1504" y="694"/>
                  </a:lnTo>
                  <a:lnTo>
                    <a:pt x="1531" y="700"/>
                  </a:lnTo>
                  <a:lnTo>
                    <a:pt x="1559" y="705"/>
                  </a:lnTo>
                  <a:lnTo>
                    <a:pt x="1589" y="709"/>
                  </a:lnTo>
                  <a:lnTo>
                    <a:pt x="1617" y="714"/>
                  </a:lnTo>
                  <a:lnTo>
                    <a:pt x="1648" y="717"/>
                  </a:lnTo>
                  <a:lnTo>
                    <a:pt x="1679" y="721"/>
                  </a:lnTo>
                  <a:lnTo>
                    <a:pt x="1684" y="721"/>
                  </a:lnTo>
                  <a:lnTo>
                    <a:pt x="1687" y="723"/>
                  </a:lnTo>
                  <a:lnTo>
                    <a:pt x="1690" y="724"/>
                  </a:lnTo>
                  <a:lnTo>
                    <a:pt x="1693" y="727"/>
                  </a:lnTo>
                  <a:lnTo>
                    <a:pt x="1695" y="731"/>
                  </a:lnTo>
                  <a:lnTo>
                    <a:pt x="1697" y="734"/>
                  </a:lnTo>
                  <a:lnTo>
                    <a:pt x="1698" y="738"/>
                  </a:lnTo>
                  <a:lnTo>
                    <a:pt x="1698" y="741"/>
                  </a:lnTo>
                  <a:lnTo>
                    <a:pt x="1697" y="746"/>
                  </a:lnTo>
                  <a:lnTo>
                    <a:pt x="1695" y="749"/>
                  </a:lnTo>
                  <a:lnTo>
                    <a:pt x="1693" y="752"/>
                  </a:lnTo>
                  <a:lnTo>
                    <a:pt x="1691" y="755"/>
                  </a:lnTo>
                  <a:lnTo>
                    <a:pt x="1689" y="756"/>
                  </a:lnTo>
                  <a:lnTo>
                    <a:pt x="1685" y="758"/>
                  </a:lnTo>
                  <a:lnTo>
                    <a:pt x="1682" y="760"/>
                  </a:lnTo>
                  <a:lnTo>
                    <a:pt x="1678" y="760"/>
                  </a:lnTo>
                  <a:close/>
                  <a:moveTo>
                    <a:pt x="2147" y="815"/>
                  </a:moveTo>
                  <a:lnTo>
                    <a:pt x="2144" y="815"/>
                  </a:lnTo>
                  <a:lnTo>
                    <a:pt x="2118" y="810"/>
                  </a:lnTo>
                  <a:lnTo>
                    <a:pt x="2090" y="805"/>
                  </a:lnTo>
                  <a:lnTo>
                    <a:pt x="2064" y="801"/>
                  </a:lnTo>
                  <a:lnTo>
                    <a:pt x="2035" y="797"/>
                  </a:lnTo>
                  <a:lnTo>
                    <a:pt x="2005" y="793"/>
                  </a:lnTo>
                  <a:lnTo>
                    <a:pt x="1975" y="789"/>
                  </a:lnTo>
                  <a:lnTo>
                    <a:pt x="1944" y="785"/>
                  </a:lnTo>
                  <a:lnTo>
                    <a:pt x="1911" y="781"/>
                  </a:lnTo>
                  <a:lnTo>
                    <a:pt x="1908" y="780"/>
                  </a:lnTo>
                  <a:lnTo>
                    <a:pt x="1903" y="779"/>
                  </a:lnTo>
                  <a:lnTo>
                    <a:pt x="1901" y="777"/>
                  </a:lnTo>
                  <a:lnTo>
                    <a:pt x="1897" y="775"/>
                  </a:lnTo>
                  <a:lnTo>
                    <a:pt x="1896" y="771"/>
                  </a:lnTo>
                  <a:lnTo>
                    <a:pt x="1894" y="768"/>
                  </a:lnTo>
                  <a:lnTo>
                    <a:pt x="1894" y="764"/>
                  </a:lnTo>
                  <a:lnTo>
                    <a:pt x="1894" y="760"/>
                  </a:lnTo>
                  <a:lnTo>
                    <a:pt x="1894" y="756"/>
                  </a:lnTo>
                  <a:lnTo>
                    <a:pt x="1896" y="753"/>
                  </a:lnTo>
                  <a:lnTo>
                    <a:pt x="1898" y="749"/>
                  </a:lnTo>
                  <a:lnTo>
                    <a:pt x="1901" y="747"/>
                  </a:lnTo>
                  <a:lnTo>
                    <a:pt x="1904" y="745"/>
                  </a:lnTo>
                  <a:lnTo>
                    <a:pt x="1908" y="744"/>
                  </a:lnTo>
                  <a:lnTo>
                    <a:pt x="1911" y="742"/>
                  </a:lnTo>
                  <a:lnTo>
                    <a:pt x="1916" y="742"/>
                  </a:lnTo>
                  <a:lnTo>
                    <a:pt x="1949" y="746"/>
                  </a:lnTo>
                  <a:lnTo>
                    <a:pt x="1980" y="750"/>
                  </a:lnTo>
                  <a:lnTo>
                    <a:pt x="2011" y="754"/>
                  </a:lnTo>
                  <a:lnTo>
                    <a:pt x="2041" y="758"/>
                  </a:lnTo>
                  <a:lnTo>
                    <a:pt x="2069" y="762"/>
                  </a:lnTo>
                  <a:lnTo>
                    <a:pt x="2097" y="766"/>
                  </a:lnTo>
                  <a:lnTo>
                    <a:pt x="2124" y="771"/>
                  </a:lnTo>
                  <a:lnTo>
                    <a:pt x="2151" y="776"/>
                  </a:lnTo>
                  <a:lnTo>
                    <a:pt x="2154" y="777"/>
                  </a:lnTo>
                  <a:lnTo>
                    <a:pt x="2158" y="779"/>
                  </a:lnTo>
                  <a:lnTo>
                    <a:pt x="2161" y="781"/>
                  </a:lnTo>
                  <a:lnTo>
                    <a:pt x="2163" y="784"/>
                  </a:lnTo>
                  <a:lnTo>
                    <a:pt x="2166" y="787"/>
                  </a:lnTo>
                  <a:lnTo>
                    <a:pt x="2167" y="791"/>
                  </a:lnTo>
                  <a:lnTo>
                    <a:pt x="2167" y="795"/>
                  </a:lnTo>
                  <a:lnTo>
                    <a:pt x="2167" y="799"/>
                  </a:lnTo>
                  <a:lnTo>
                    <a:pt x="2166" y="802"/>
                  </a:lnTo>
                  <a:lnTo>
                    <a:pt x="2165" y="805"/>
                  </a:lnTo>
                  <a:lnTo>
                    <a:pt x="2162" y="808"/>
                  </a:lnTo>
                  <a:lnTo>
                    <a:pt x="2160" y="810"/>
                  </a:lnTo>
                  <a:lnTo>
                    <a:pt x="2157" y="812"/>
                  </a:lnTo>
                  <a:lnTo>
                    <a:pt x="2154" y="814"/>
                  </a:lnTo>
                  <a:lnTo>
                    <a:pt x="2151" y="815"/>
                  </a:lnTo>
                  <a:lnTo>
                    <a:pt x="2147" y="815"/>
                  </a:lnTo>
                  <a:close/>
                  <a:moveTo>
                    <a:pt x="2591" y="971"/>
                  </a:moveTo>
                  <a:lnTo>
                    <a:pt x="2582" y="968"/>
                  </a:lnTo>
                  <a:lnTo>
                    <a:pt x="2554" y="955"/>
                  </a:lnTo>
                  <a:lnTo>
                    <a:pt x="2526" y="941"/>
                  </a:lnTo>
                  <a:lnTo>
                    <a:pt x="2498" y="928"/>
                  </a:lnTo>
                  <a:lnTo>
                    <a:pt x="2472" y="916"/>
                  </a:lnTo>
                  <a:lnTo>
                    <a:pt x="2446" y="904"/>
                  </a:lnTo>
                  <a:lnTo>
                    <a:pt x="2419" y="894"/>
                  </a:lnTo>
                  <a:lnTo>
                    <a:pt x="2394" y="883"/>
                  </a:lnTo>
                  <a:lnTo>
                    <a:pt x="2369" y="874"/>
                  </a:lnTo>
                  <a:lnTo>
                    <a:pt x="2365" y="872"/>
                  </a:lnTo>
                  <a:lnTo>
                    <a:pt x="2362" y="870"/>
                  </a:lnTo>
                  <a:lnTo>
                    <a:pt x="2360" y="867"/>
                  </a:lnTo>
                  <a:lnTo>
                    <a:pt x="2357" y="864"/>
                  </a:lnTo>
                  <a:lnTo>
                    <a:pt x="2356" y="861"/>
                  </a:lnTo>
                  <a:lnTo>
                    <a:pt x="2356" y="856"/>
                  </a:lnTo>
                  <a:lnTo>
                    <a:pt x="2356" y="853"/>
                  </a:lnTo>
                  <a:lnTo>
                    <a:pt x="2357" y="849"/>
                  </a:lnTo>
                  <a:lnTo>
                    <a:pt x="2358" y="844"/>
                  </a:lnTo>
                  <a:lnTo>
                    <a:pt x="2361" y="842"/>
                  </a:lnTo>
                  <a:lnTo>
                    <a:pt x="2364" y="840"/>
                  </a:lnTo>
                  <a:lnTo>
                    <a:pt x="2368" y="838"/>
                  </a:lnTo>
                  <a:lnTo>
                    <a:pt x="2371" y="836"/>
                  </a:lnTo>
                  <a:lnTo>
                    <a:pt x="2375" y="835"/>
                  </a:lnTo>
                  <a:lnTo>
                    <a:pt x="2378" y="835"/>
                  </a:lnTo>
                  <a:lnTo>
                    <a:pt x="2383" y="836"/>
                  </a:lnTo>
                  <a:lnTo>
                    <a:pt x="2408" y="847"/>
                  </a:lnTo>
                  <a:lnTo>
                    <a:pt x="2434" y="857"/>
                  </a:lnTo>
                  <a:lnTo>
                    <a:pt x="2461" y="867"/>
                  </a:lnTo>
                  <a:lnTo>
                    <a:pt x="2488" y="879"/>
                  </a:lnTo>
                  <a:lnTo>
                    <a:pt x="2514" y="892"/>
                  </a:lnTo>
                  <a:lnTo>
                    <a:pt x="2543" y="905"/>
                  </a:lnTo>
                  <a:lnTo>
                    <a:pt x="2572" y="919"/>
                  </a:lnTo>
                  <a:lnTo>
                    <a:pt x="2601" y="934"/>
                  </a:lnTo>
                  <a:lnTo>
                    <a:pt x="2604" y="936"/>
                  </a:lnTo>
                  <a:lnTo>
                    <a:pt x="2606" y="939"/>
                  </a:lnTo>
                  <a:lnTo>
                    <a:pt x="2609" y="942"/>
                  </a:lnTo>
                  <a:lnTo>
                    <a:pt x="2610" y="945"/>
                  </a:lnTo>
                  <a:lnTo>
                    <a:pt x="2611" y="949"/>
                  </a:lnTo>
                  <a:lnTo>
                    <a:pt x="2611" y="953"/>
                  </a:lnTo>
                  <a:lnTo>
                    <a:pt x="2610" y="957"/>
                  </a:lnTo>
                  <a:lnTo>
                    <a:pt x="2609" y="960"/>
                  </a:lnTo>
                  <a:lnTo>
                    <a:pt x="2605" y="965"/>
                  </a:lnTo>
                  <a:lnTo>
                    <a:pt x="2602" y="968"/>
                  </a:lnTo>
                  <a:lnTo>
                    <a:pt x="2597" y="971"/>
                  </a:lnTo>
                  <a:lnTo>
                    <a:pt x="2591" y="971"/>
                  </a:lnTo>
                  <a:close/>
                  <a:moveTo>
                    <a:pt x="2993" y="1220"/>
                  </a:moveTo>
                  <a:lnTo>
                    <a:pt x="2989" y="1220"/>
                  </a:lnTo>
                  <a:lnTo>
                    <a:pt x="2986" y="1218"/>
                  </a:lnTo>
                  <a:lnTo>
                    <a:pt x="2983" y="1217"/>
                  </a:lnTo>
                  <a:lnTo>
                    <a:pt x="2980" y="1215"/>
                  </a:lnTo>
                  <a:lnTo>
                    <a:pt x="2945" y="1186"/>
                  </a:lnTo>
                  <a:lnTo>
                    <a:pt x="2907" y="1159"/>
                  </a:lnTo>
                  <a:lnTo>
                    <a:pt x="2866" y="1131"/>
                  </a:lnTo>
                  <a:lnTo>
                    <a:pt x="2821" y="1104"/>
                  </a:lnTo>
                  <a:lnTo>
                    <a:pt x="2788" y="1084"/>
                  </a:lnTo>
                  <a:lnTo>
                    <a:pt x="2784" y="1082"/>
                  </a:lnTo>
                  <a:lnTo>
                    <a:pt x="2782" y="1078"/>
                  </a:lnTo>
                  <a:lnTo>
                    <a:pt x="2779" y="1075"/>
                  </a:lnTo>
                  <a:lnTo>
                    <a:pt x="2778" y="1072"/>
                  </a:lnTo>
                  <a:lnTo>
                    <a:pt x="2778" y="1068"/>
                  </a:lnTo>
                  <a:lnTo>
                    <a:pt x="2778" y="1065"/>
                  </a:lnTo>
                  <a:lnTo>
                    <a:pt x="2778" y="1060"/>
                  </a:lnTo>
                  <a:lnTo>
                    <a:pt x="2781" y="1057"/>
                  </a:lnTo>
                  <a:lnTo>
                    <a:pt x="2783" y="1054"/>
                  </a:lnTo>
                  <a:lnTo>
                    <a:pt x="2785" y="1051"/>
                  </a:lnTo>
                  <a:lnTo>
                    <a:pt x="2789" y="1050"/>
                  </a:lnTo>
                  <a:lnTo>
                    <a:pt x="2792" y="1047"/>
                  </a:lnTo>
                  <a:lnTo>
                    <a:pt x="2797" y="1047"/>
                  </a:lnTo>
                  <a:lnTo>
                    <a:pt x="2800" y="1047"/>
                  </a:lnTo>
                  <a:lnTo>
                    <a:pt x="2804" y="1049"/>
                  </a:lnTo>
                  <a:lnTo>
                    <a:pt x="2807" y="1050"/>
                  </a:lnTo>
                  <a:lnTo>
                    <a:pt x="2840" y="1069"/>
                  </a:lnTo>
                  <a:lnTo>
                    <a:pt x="2887" y="1098"/>
                  </a:lnTo>
                  <a:lnTo>
                    <a:pt x="2930" y="1127"/>
                  </a:lnTo>
                  <a:lnTo>
                    <a:pt x="2969" y="1155"/>
                  </a:lnTo>
                  <a:lnTo>
                    <a:pt x="3005" y="1185"/>
                  </a:lnTo>
                  <a:lnTo>
                    <a:pt x="3008" y="1187"/>
                  </a:lnTo>
                  <a:lnTo>
                    <a:pt x="3010" y="1191"/>
                  </a:lnTo>
                  <a:lnTo>
                    <a:pt x="3011" y="1194"/>
                  </a:lnTo>
                  <a:lnTo>
                    <a:pt x="3012" y="1198"/>
                  </a:lnTo>
                  <a:lnTo>
                    <a:pt x="3012" y="1202"/>
                  </a:lnTo>
                  <a:lnTo>
                    <a:pt x="3011" y="1206"/>
                  </a:lnTo>
                  <a:lnTo>
                    <a:pt x="3010" y="1209"/>
                  </a:lnTo>
                  <a:lnTo>
                    <a:pt x="3008" y="1213"/>
                  </a:lnTo>
                  <a:lnTo>
                    <a:pt x="3004" y="1215"/>
                  </a:lnTo>
                  <a:lnTo>
                    <a:pt x="3001" y="1217"/>
                  </a:lnTo>
                  <a:lnTo>
                    <a:pt x="2996" y="1218"/>
                  </a:lnTo>
                  <a:lnTo>
                    <a:pt x="2993" y="1220"/>
                  </a:lnTo>
                  <a:close/>
                  <a:moveTo>
                    <a:pt x="3211" y="1621"/>
                  </a:moveTo>
                  <a:lnTo>
                    <a:pt x="3207" y="1621"/>
                  </a:lnTo>
                  <a:lnTo>
                    <a:pt x="3204" y="1620"/>
                  </a:lnTo>
                  <a:lnTo>
                    <a:pt x="3200" y="1618"/>
                  </a:lnTo>
                  <a:lnTo>
                    <a:pt x="3197" y="1615"/>
                  </a:lnTo>
                  <a:lnTo>
                    <a:pt x="3195" y="1613"/>
                  </a:lnTo>
                  <a:lnTo>
                    <a:pt x="3194" y="1610"/>
                  </a:lnTo>
                  <a:lnTo>
                    <a:pt x="3192" y="1606"/>
                  </a:lnTo>
                  <a:lnTo>
                    <a:pt x="3191" y="1601"/>
                  </a:lnTo>
                  <a:lnTo>
                    <a:pt x="3190" y="1572"/>
                  </a:lnTo>
                  <a:lnTo>
                    <a:pt x="3187" y="1543"/>
                  </a:lnTo>
                  <a:lnTo>
                    <a:pt x="3181" y="1514"/>
                  </a:lnTo>
                  <a:lnTo>
                    <a:pt x="3175" y="1487"/>
                  </a:lnTo>
                  <a:lnTo>
                    <a:pt x="3166" y="1460"/>
                  </a:lnTo>
                  <a:lnTo>
                    <a:pt x="3157" y="1435"/>
                  </a:lnTo>
                  <a:lnTo>
                    <a:pt x="3145" y="1410"/>
                  </a:lnTo>
                  <a:lnTo>
                    <a:pt x="3132" y="1386"/>
                  </a:lnTo>
                  <a:lnTo>
                    <a:pt x="3131" y="1382"/>
                  </a:lnTo>
                  <a:lnTo>
                    <a:pt x="3129" y="1379"/>
                  </a:lnTo>
                  <a:lnTo>
                    <a:pt x="3129" y="1374"/>
                  </a:lnTo>
                  <a:lnTo>
                    <a:pt x="3129" y="1371"/>
                  </a:lnTo>
                  <a:lnTo>
                    <a:pt x="3131" y="1367"/>
                  </a:lnTo>
                  <a:lnTo>
                    <a:pt x="3133" y="1364"/>
                  </a:lnTo>
                  <a:lnTo>
                    <a:pt x="3135" y="1362"/>
                  </a:lnTo>
                  <a:lnTo>
                    <a:pt x="3139" y="1359"/>
                  </a:lnTo>
                  <a:lnTo>
                    <a:pt x="3142" y="1357"/>
                  </a:lnTo>
                  <a:lnTo>
                    <a:pt x="3147" y="1356"/>
                  </a:lnTo>
                  <a:lnTo>
                    <a:pt x="3150" y="1356"/>
                  </a:lnTo>
                  <a:lnTo>
                    <a:pt x="3153" y="1357"/>
                  </a:lnTo>
                  <a:lnTo>
                    <a:pt x="3157" y="1358"/>
                  </a:lnTo>
                  <a:lnTo>
                    <a:pt x="3160" y="1361"/>
                  </a:lnTo>
                  <a:lnTo>
                    <a:pt x="3164" y="1363"/>
                  </a:lnTo>
                  <a:lnTo>
                    <a:pt x="3166" y="1366"/>
                  </a:lnTo>
                  <a:lnTo>
                    <a:pt x="3180" y="1393"/>
                  </a:lnTo>
                  <a:lnTo>
                    <a:pt x="3192" y="1419"/>
                  </a:lnTo>
                  <a:lnTo>
                    <a:pt x="3204" y="1448"/>
                  </a:lnTo>
                  <a:lnTo>
                    <a:pt x="3213" y="1476"/>
                  </a:lnTo>
                  <a:lnTo>
                    <a:pt x="3220" y="1506"/>
                  </a:lnTo>
                  <a:lnTo>
                    <a:pt x="3226" y="1536"/>
                  </a:lnTo>
                  <a:lnTo>
                    <a:pt x="3229" y="1568"/>
                  </a:lnTo>
                  <a:lnTo>
                    <a:pt x="3230" y="1600"/>
                  </a:lnTo>
                  <a:lnTo>
                    <a:pt x="3230" y="1605"/>
                  </a:lnTo>
                  <a:lnTo>
                    <a:pt x="3229" y="1608"/>
                  </a:lnTo>
                  <a:lnTo>
                    <a:pt x="3228" y="1612"/>
                  </a:lnTo>
                  <a:lnTo>
                    <a:pt x="3226" y="1615"/>
                  </a:lnTo>
                  <a:lnTo>
                    <a:pt x="3222" y="1618"/>
                  </a:lnTo>
                  <a:lnTo>
                    <a:pt x="3219" y="1619"/>
                  </a:lnTo>
                  <a:lnTo>
                    <a:pt x="3215" y="1620"/>
                  </a:lnTo>
                  <a:lnTo>
                    <a:pt x="3212" y="1621"/>
                  </a:lnTo>
                  <a:lnTo>
                    <a:pt x="3211" y="162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 name="Freeform 19">
              <a:extLst>
                <a:ext uri="{FF2B5EF4-FFF2-40B4-BE49-F238E27FC236}">
                  <a16:creationId xmlns:a16="http://schemas.microsoft.com/office/drawing/2014/main" id="{E3ADFC30-FC39-41E1-85C3-DC3499A0214A}"/>
                </a:ext>
              </a:extLst>
            </p:cNvPr>
            <p:cNvSpPr>
              <a:spLocks noEditPoints="1"/>
            </p:cNvSpPr>
            <p:nvPr userDrawn="1"/>
          </p:nvSpPr>
          <p:spPr bwMode="auto">
            <a:xfrm>
              <a:off x="10683507" y="5020205"/>
              <a:ext cx="1512110" cy="1837795"/>
            </a:xfrm>
            <a:custGeom>
              <a:avLst/>
              <a:gdLst>
                <a:gd name="T0" fmla="*/ 268 w 2277"/>
                <a:gd name="T1" fmla="*/ 2672 h 2765"/>
                <a:gd name="T2" fmla="*/ 281 w 2277"/>
                <a:gd name="T3" fmla="*/ 2529 h 2765"/>
                <a:gd name="T4" fmla="*/ 291 w 2277"/>
                <a:gd name="T5" fmla="*/ 2286 h 2765"/>
                <a:gd name="T6" fmla="*/ 282 w 2277"/>
                <a:gd name="T7" fmla="*/ 2025 h 2765"/>
                <a:gd name="T8" fmla="*/ 243 w 2277"/>
                <a:gd name="T9" fmla="*/ 1759 h 2765"/>
                <a:gd name="T10" fmla="*/ 150 w 2277"/>
                <a:gd name="T11" fmla="*/ 1413 h 2765"/>
                <a:gd name="T12" fmla="*/ 54 w 2277"/>
                <a:gd name="T13" fmla="*/ 1109 h 2765"/>
                <a:gd name="T14" fmla="*/ 14 w 2277"/>
                <a:gd name="T15" fmla="*/ 931 h 2765"/>
                <a:gd name="T16" fmla="*/ 0 w 2277"/>
                <a:gd name="T17" fmla="*/ 760 h 2765"/>
                <a:gd name="T18" fmla="*/ 14 w 2277"/>
                <a:gd name="T19" fmla="*/ 597 h 2765"/>
                <a:gd name="T20" fmla="*/ 63 w 2277"/>
                <a:gd name="T21" fmla="*/ 432 h 2765"/>
                <a:gd name="T22" fmla="*/ 151 w 2277"/>
                <a:gd name="T23" fmla="*/ 285 h 2765"/>
                <a:gd name="T24" fmla="*/ 276 w 2277"/>
                <a:gd name="T25" fmla="*/ 163 h 2765"/>
                <a:gd name="T26" fmla="*/ 443 w 2277"/>
                <a:gd name="T27" fmla="*/ 65 h 2765"/>
                <a:gd name="T28" fmla="*/ 630 w 2277"/>
                <a:gd name="T29" fmla="*/ 10 h 2765"/>
                <a:gd name="T30" fmla="*/ 825 w 2277"/>
                <a:gd name="T31" fmla="*/ 3 h 2765"/>
                <a:gd name="T32" fmla="*/ 1001 w 2277"/>
                <a:gd name="T33" fmla="*/ 39 h 2765"/>
                <a:gd name="T34" fmla="*/ 1153 w 2277"/>
                <a:gd name="T35" fmla="*/ 103 h 2765"/>
                <a:gd name="T36" fmla="*/ 1308 w 2277"/>
                <a:gd name="T37" fmla="*/ 196 h 2765"/>
                <a:gd name="T38" fmla="*/ 1555 w 2277"/>
                <a:gd name="T39" fmla="*/ 352 h 2765"/>
                <a:gd name="T40" fmla="*/ 1833 w 2277"/>
                <a:gd name="T41" fmla="*/ 464 h 2765"/>
                <a:gd name="T42" fmla="*/ 2143 w 2277"/>
                <a:gd name="T43" fmla="*/ 531 h 2765"/>
                <a:gd name="T44" fmla="*/ 2139 w 2277"/>
                <a:gd name="T45" fmla="*/ 570 h 2765"/>
                <a:gd name="T46" fmla="*/ 1822 w 2277"/>
                <a:gd name="T47" fmla="*/ 502 h 2765"/>
                <a:gd name="T48" fmla="*/ 1538 w 2277"/>
                <a:gd name="T49" fmla="*/ 386 h 2765"/>
                <a:gd name="T50" fmla="*/ 1286 w 2277"/>
                <a:gd name="T51" fmla="*/ 229 h 2765"/>
                <a:gd name="T52" fmla="*/ 1136 w 2277"/>
                <a:gd name="T53" fmla="*/ 138 h 2765"/>
                <a:gd name="T54" fmla="*/ 990 w 2277"/>
                <a:gd name="T55" fmla="*/ 77 h 2765"/>
                <a:gd name="T56" fmla="*/ 820 w 2277"/>
                <a:gd name="T57" fmla="*/ 42 h 2765"/>
                <a:gd name="T58" fmla="*/ 635 w 2277"/>
                <a:gd name="T59" fmla="*/ 49 h 2765"/>
                <a:gd name="T60" fmla="*/ 458 w 2277"/>
                <a:gd name="T61" fmla="*/ 101 h 2765"/>
                <a:gd name="T62" fmla="*/ 301 w 2277"/>
                <a:gd name="T63" fmla="*/ 194 h 2765"/>
                <a:gd name="T64" fmla="*/ 182 w 2277"/>
                <a:gd name="T65" fmla="*/ 309 h 2765"/>
                <a:gd name="T66" fmla="*/ 99 w 2277"/>
                <a:gd name="T67" fmla="*/ 448 h 2765"/>
                <a:gd name="T68" fmla="*/ 52 w 2277"/>
                <a:gd name="T69" fmla="*/ 604 h 2765"/>
                <a:gd name="T70" fmla="*/ 40 w 2277"/>
                <a:gd name="T71" fmla="*/ 760 h 2765"/>
                <a:gd name="T72" fmla="*/ 53 w 2277"/>
                <a:gd name="T73" fmla="*/ 925 h 2765"/>
                <a:gd name="T74" fmla="*/ 92 w 2277"/>
                <a:gd name="T75" fmla="*/ 1098 h 2765"/>
                <a:gd name="T76" fmla="*/ 188 w 2277"/>
                <a:gd name="T77" fmla="*/ 1402 h 2765"/>
                <a:gd name="T78" fmla="*/ 281 w 2277"/>
                <a:gd name="T79" fmla="*/ 1750 h 2765"/>
                <a:gd name="T80" fmla="*/ 321 w 2277"/>
                <a:gd name="T81" fmla="*/ 2022 h 2765"/>
                <a:gd name="T82" fmla="*/ 330 w 2277"/>
                <a:gd name="T83" fmla="*/ 2284 h 2765"/>
                <a:gd name="T84" fmla="*/ 320 w 2277"/>
                <a:gd name="T85" fmla="*/ 2531 h 2765"/>
                <a:gd name="T86" fmla="*/ 307 w 2277"/>
                <a:gd name="T87" fmla="*/ 2673 h 2765"/>
                <a:gd name="T88" fmla="*/ 252 w 2277"/>
                <a:gd name="T89" fmla="*/ 2765 h 2765"/>
                <a:gd name="T90" fmla="*/ 2018 w 2277"/>
                <a:gd name="T91" fmla="*/ 2366 h 2765"/>
                <a:gd name="T92" fmla="*/ 1609 w 2277"/>
                <a:gd name="T93" fmla="*/ 2596 h 2765"/>
                <a:gd name="T94" fmla="*/ 1472 w 2277"/>
                <a:gd name="T95" fmla="*/ 2695 h 2765"/>
                <a:gd name="T96" fmla="*/ 1368 w 2277"/>
                <a:gd name="T97" fmla="*/ 2750 h 2765"/>
                <a:gd name="T98" fmla="*/ 1430 w 2277"/>
                <a:gd name="T99" fmla="*/ 2679 h 2765"/>
                <a:gd name="T100" fmla="*/ 1554 w 2277"/>
                <a:gd name="T101" fmla="*/ 2583 h 2765"/>
                <a:gd name="T102" fmla="*/ 1924 w 2277"/>
                <a:gd name="T103" fmla="*/ 2375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7" h="2765">
                  <a:moveTo>
                    <a:pt x="252" y="2765"/>
                  </a:moveTo>
                  <a:lnTo>
                    <a:pt x="257" y="2742"/>
                  </a:lnTo>
                  <a:lnTo>
                    <a:pt x="260" y="2719"/>
                  </a:lnTo>
                  <a:lnTo>
                    <a:pt x="265" y="2695"/>
                  </a:lnTo>
                  <a:lnTo>
                    <a:pt x="268" y="2672"/>
                  </a:lnTo>
                  <a:lnTo>
                    <a:pt x="271" y="2648"/>
                  </a:lnTo>
                  <a:lnTo>
                    <a:pt x="274" y="2624"/>
                  </a:lnTo>
                  <a:lnTo>
                    <a:pt x="276" y="2600"/>
                  </a:lnTo>
                  <a:lnTo>
                    <a:pt x="278" y="2576"/>
                  </a:lnTo>
                  <a:lnTo>
                    <a:pt x="281" y="2529"/>
                  </a:lnTo>
                  <a:lnTo>
                    <a:pt x="284" y="2482"/>
                  </a:lnTo>
                  <a:lnTo>
                    <a:pt x="287" y="2434"/>
                  </a:lnTo>
                  <a:lnTo>
                    <a:pt x="289" y="2385"/>
                  </a:lnTo>
                  <a:lnTo>
                    <a:pt x="290" y="2335"/>
                  </a:lnTo>
                  <a:lnTo>
                    <a:pt x="291" y="2286"/>
                  </a:lnTo>
                  <a:lnTo>
                    <a:pt x="291" y="2234"/>
                  </a:lnTo>
                  <a:lnTo>
                    <a:pt x="290" y="2182"/>
                  </a:lnTo>
                  <a:lnTo>
                    <a:pt x="289" y="2131"/>
                  </a:lnTo>
                  <a:lnTo>
                    <a:pt x="286" y="2078"/>
                  </a:lnTo>
                  <a:lnTo>
                    <a:pt x="282" y="2025"/>
                  </a:lnTo>
                  <a:lnTo>
                    <a:pt x="276" y="1972"/>
                  </a:lnTo>
                  <a:lnTo>
                    <a:pt x="271" y="1919"/>
                  </a:lnTo>
                  <a:lnTo>
                    <a:pt x="263" y="1866"/>
                  </a:lnTo>
                  <a:lnTo>
                    <a:pt x="253" y="1812"/>
                  </a:lnTo>
                  <a:lnTo>
                    <a:pt x="243" y="1759"/>
                  </a:lnTo>
                  <a:lnTo>
                    <a:pt x="227" y="1689"/>
                  </a:lnTo>
                  <a:lnTo>
                    <a:pt x="209" y="1619"/>
                  </a:lnTo>
                  <a:lnTo>
                    <a:pt x="190" y="1550"/>
                  </a:lnTo>
                  <a:lnTo>
                    <a:pt x="171" y="1482"/>
                  </a:lnTo>
                  <a:lnTo>
                    <a:pt x="150" y="1413"/>
                  </a:lnTo>
                  <a:lnTo>
                    <a:pt x="128" y="1345"/>
                  </a:lnTo>
                  <a:lnTo>
                    <a:pt x="107" y="1276"/>
                  </a:lnTo>
                  <a:lnTo>
                    <a:pt x="86" y="1210"/>
                  </a:lnTo>
                  <a:lnTo>
                    <a:pt x="65" y="1146"/>
                  </a:lnTo>
                  <a:lnTo>
                    <a:pt x="54" y="1109"/>
                  </a:lnTo>
                  <a:lnTo>
                    <a:pt x="44" y="1073"/>
                  </a:lnTo>
                  <a:lnTo>
                    <a:pt x="34" y="1037"/>
                  </a:lnTo>
                  <a:lnTo>
                    <a:pt x="26" y="1001"/>
                  </a:lnTo>
                  <a:lnTo>
                    <a:pt x="19" y="965"/>
                  </a:lnTo>
                  <a:lnTo>
                    <a:pt x="14" y="931"/>
                  </a:lnTo>
                  <a:lnTo>
                    <a:pt x="9" y="895"/>
                  </a:lnTo>
                  <a:lnTo>
                    <a:pt x="6" y="861"/>
                  </a:lnTo>
                  <a:lnTo>
                    <a:pt x="2" y="828"/>
                  </a:lnTo>
                  <a:lnTo>
                    <a:pt x="1" y="793"/>
                  </a:lnTo>
                  <a:lnTo>
                    <a:pt x="0" y="760"/>
                  </a:lnTo>
                  <a:lnTo>
                    <a:pt x="1" y="727"/>
                  </a:lnTo>
                  <a:lnTo>
                    <a:pt x="2" y="694"/>
                  </a:lnTo>
                  <a:lnTo>
                    <a:pt x="5" y="661"/>
                  </a:lnTo>
                  <a:lnTo>
                    <a:pt x="8" y="629"/>
                  </a:lnTo>
                  <a:lnTo>
                    <a:pt x="14" y="597"/>
                  </a:lnTo>
                  <a:lnTo>
                    <a:pt x="19" y="563"/>
                  </a:lnTo>
                  <a:lnTo>
                    <a:pt x="27" y="530"/>
                  </a:lnTo>
                  <a:lnTo>
                    <a:pt x="38" y="496"/>
                  </a:lnTo>
                  <a:lnTo>
                    <a:pt x="49" y="464"/>
                  </a:lnTo>
                  <a:lnTo>
                    <a:pt x="63" y="432"/>
                  </a:lnTo>
                  <a:lnTo>
                    <a:pt x="77" y="401"/>
                  </a:lnTo>
                  <a:lnTo>
                    <a:pt x="94" y="371"/>
                  </a:lnTo>
                  <a:lnTo>
                    <a:pt x="111" y="341"/>
                  </a:lnTo>
                  <a:lnTo>
                    <a:pt x="131" y="313"/>
                  </a:lnTo>
                  <a:lnTo>
                    <a:pt x="151" y="285"/>
                  </a:lnTo>
                  <a:lnTo>
                    <a:pt x="173" y="259"/>
                  </a:lnTo>
                  <a:lnTo>
                    <a:pt x="197" y="233"/>
                  </a:lnTo>
                  <a:lnTo>
                    <a:pt x="222" y="208"/>
                  </a:lnTo>
                  <a:lnTo>
                    <a:pt x="249" y="184"/>
                  </a:lnTo>
                  <a:lnTo>
                    <a:pt x="276" y="163"/>
                  </a:lnTo>
                  <a:lnTo>
                    <a:pt x="305" y="141"/>
                  </a:lnTo>
                  <a:lnTo>
                    <a:pt x="338" y="119"/>
                  </a:lnTo>
                  <a:lnTo>
                    <a:pt x="372" y="99"/>
                  </a:lnTo>
                  <a:lnTo>
                    <a:pt x="406" y="81"/>
                  </a:lnTo>
                  <a:lnTo>
                    <a:pt x="443" y="65"/>
                  </a:lnTo>
                  <a:lnTo>
                    <a:pt x="478" y="50"/>
                  </a:lnTo>
                  <a:lnTo>
                    <a:pt x="515" y="38"/>
                  </a:lnTo>
                  <a:lnTo>
                    <a:pt x="553" y="26"/>
                  </a:lnTo>
                  <a:lnTo>
                    <a:pt x="591" y="17"/>
                  </a:lnTo>
                  <a:lnTo>
                    <a:pt x="630" y="10"/>
                  </a:lnTo>
                  <a:lnTo>
                    <a:pt x="668" y="4"/>
                  </a:lnTo>
                  <a:lnTo>
                    <a:pt x="707" y="1"/>
                  </a:lnTo>
                  <a:lnTo>
                    <a:pt x="746" y="0"/>
                  </a:lnTo>
                  <a:lnTo>
                    <a:pt x="785" y="0"/>
                  </a:lnTo>
                  <a:lnTo>
                    <a:pt x="825" y="3"/>
                  </a:lnTo>
                  <a:lnTo>
                    <a:pt x="864" y="7"/>
                  </a:lnTo>
                  <a:lnTo>
                    <a:pt x="902" y="13"/>
                  </a:lnTo>
                  <a:lnTo>
                    <a:pt x="936" y="20"/>
                  </a:lnTo>
                  <a:lnTo>
                    <a:pt x="969" y="30"/>
                  </a:lnTo>
                  <a:lnTo>
                    <a:pt x="1001" y="39"/>
                  </a:lnTo>
                  <a:lnTo>
                    <a:pt x="1034" y="50"/>
                  </a:lnTo>
                  <a:lnTo>
                    <a:pt x="1064" y="62"/>
                  </a:lnTo>
                  <a:lnTo>
                    <a:pt x="1094" y="75"/>
                  </a:lnTo>
                  <a:lnTo>
                    <a:pt x="1124" y="89"/>
                  </a:lnTo>
                  <a:lnTo>
                    <a:pt x="1153" y="103"/>
                  </a:lnTo>
                  <a:lnTo>
                    <a:pt x="1180" y="118"/>
                  </a:lnTo>
                  <a:lnTo>
                    <a:pt x="1208" y="133"/>
                  </a:lnTo>
                  <a:lnTo>
                    <a:pt x="1234" y="149"/>
                  </a:lnTo>
                  <a:lnTo>
                    <a:pt x="1260" y="165"/>
                  </a:lnTo>
                  <a:lnTo>
                    <a:pt x="1308" y="196"/>
                  </a:lnTo>
                  <a:lnTo>
                    <a:pt x="1352" y="227"/>
                  </a:lnTo>
                  <a:lnTo>
                    <a:pt x="1402" y="261"/>
                  </a:lnTo>
                  <a:lnTo>
                    <a:pt x="1452" y="293"/>
                  </a:lnTo>
                  <a:lnTo>
                    <a:pt x="1503" y="323"/>
                  </a:lnTo>
                  <a:lnTo>
                    <a:pt x="1555" y="352"/>
                  </a:lnTo>
                  <a:lnTo>
                    <a:pt x="1608" y="377"/>
                  </a:lnTo>
                  <a:lnTo>
                    <a:pt x="1663" y="402"/>
                  </a:lnTo>
                  <a:lnTo>
                    <a:pt x="1718" y="424"/>
                  </a:lnTo>
                  <a:lnTo>
                    <a:pt x="1775" y="445"/>
                  </a:lnTo>
                  <a:lnTo>
                    <a:pt x="1833" y="464"/>
                  </a:lnTo>
                  <a:lnTo>
                    <a:pt x="1892" y="480"/>
                  </a:lnTo>
                  <a:lnTo>
                    <a:pt x="1952" y="495"/>
                  </a:lnTo>
                  <a:lnTo>
                    <a:pt x="2014" y="509"/>
                  </a:lnTo>
                  <a:lnTo>
                    <a:pt x="2077" y="520"/>
                  </a:lnTo>
                  <a:lnTo>
                    <a:pt x="2143" y="531"/>
                  </a:lnTo>
                  <a:lnTo>
                    <a:pt x="2209" y="538"/>
                  </a:lnTo>
                  <a:lnTo>
                    <a:pt x="2277" y="544"/>
                  </a:lnTo>
                  <a:lnTo>
                    <a:pt x="2277" y="583"/>
                  </a:lnTo>
                  <a:lnTo>
                    <a:pt x="2207" y="578"/>
                  </a:lnTo>
                  <a:lnTo>
                    <a:pt x="2139" y="570"/>
                  </a:lnTo>
                  <a:lnTo>
                    <a:pt x="2073" y="559"/>
                  </a:lnTo>
                  <a:lnTo>
                    <a:pt x="2009" y="548"/>
                  </a:lnTo>
                  <a:lnTo>
                    <a:pt x="1944" y="534"/>
                  </a:lnTo>
                  <a:lnTo>
                    <a:pt x="1882" y="519"/>
                  </a:lnTo>
                  <a:lnTo>
                    <a:pt x="1822" y="502"/>
                  </a:lnTo>
                  <a:lnTo>
                    <a:pt x="1763" y="483"/>
                  </a:lnTo>
                  <a:lnTo>
                    <a:pt x="1705" y="462"/>
                  </a:lnTo>
                  <a:lnTo>
                    <a:pt x="1648" y="439"/>
                  </a:lnTo>
                  <a:lnTo>
                    <a:pt x="1592" y="414"/>
                  </a:lnTo>
                  <a:lnTo>
                    <a:pt x="1538" y="386"/>
                  </a:lnTo>
                  <a:lnTo>
                    <a:pt x="1484" y="358"/>
                  </a:lnTo>
                  <a:lnTo>
                    <a:pt x="1432" y="327"/>
                  </a:lnTo>
                  <a:lnTo>
                    <a:pt x="1380" y="294"/>
                  </a:lnTo>
                  <a:lnTo>
                    <a:pt x="1329" y="259"/>
                  </a:lnTo>
                  <a:lnTo>
                    <a:pt x="1286" y="229"/>
                  </a:lnTo>
                  <a:lnTo>
                    <a:pt x="1240" y="198"/>
                  </a:lnTo>
                  <a:lnTo>
                    <a:pt x="1215" y="183"/>
                  </a:lnTo>
                  <a:lnTo>
                    <a:pt x="1190" y="168"/>
                  </a:lnTo>
                  <a:lnTo>
                    <a:pt x="1163" y="153"/>
                  </a:lnTo>
                  <a:lnTo>
                    <a:pt x="1136" y="138"/>
                  </a:lnTo>
                  <a:lnTo>
                    <a:pt x="1108" y="125"/>
                  </a:lnTo>
                  <a:lnTo>
                    <a:pt x="1079" y="112"/>
                  </a:lnTo>
                  <a:lnTo>
                    <a:pt x="1051" y="99"/>
                  </a:lnTo>
                  <a:lnTo>
                    <a:pt x="1021" y="88"/>
                  </a:lnTo>
                  <a:lnTo>
                    <a:pt x="990" y="77"/>
                  </a:lnTo>
                  <a:lnTo>
                    <a:pt x="959" y="67"/>
                  </a:lnTo>
                  <a:lnTo>
                    <a:pt x="927" y="59"/>
                  </a:lnTo>
                  <a:lnTo>
                    <a:pt x="895" y="52"/>
                  </a:lnTo>
                  <a:lnTo>
                    <a:pt x="858" y="46"/>
                  </a:lnTo>
                  <a:lnTo>
                    <a:pt x="820" y="42"/>
                  </a:lnTo>
                  <a:lnTo>
                    <a:pt x="783" y="40"/>
                  </a:lnTo>
                  <a:lnTo>
                    <a:pt x="747" y="39"/>
                  </a:lnTo>
                  <a:lnTo>
                    <a:pt x="709" y="41"/>
                  </a:lnTo>
                  <a:lnTo>
                    <a:pt x="672" y="43"/>
                  </a:lnTo>
                  <a:lnTo>
                    <a:pt x="635" y="49"/>
                  </a:lnTo>
                  <a:lnTo>
                    <a:pt x="599" y="56"/>
                  </a:lnTo>
                  <a:lnTo>
                    <a:pt x="563" y="64"/>
                  </a:lnTo>
                  <a:lnTo>
                    <a:pt x="528" y="74"/>
                  </a:lnTo>
                  <a:lnTo>
                    <a:pt x="492" y="87"/>
                  </a:lnTo>
                  <a:lnTo>
                    <a:pt x="458" y="101"/>
                  </a:lnTo>
                  <a:lnTo>
                    <a:pt x="424" y="117"/>
                  </a:lnTo>
                  <a:lnTo>
                    <a:pt x="391" y="134"/>
                  </a:lnTo>
                  <a:lnTo>
                    <a:pt x="359" y="152"/>
                  </a:lnTo>
                  <a:lnTo>
                    <a:pt x="327" y="173"/>
                  </a:lnTo>
                  <a:lnTo>
                    <a:pt x="301" y="194"/>
                  </a:lnTo>
                  <a:lnTo>
                    <a:pt x="274" y="214"/>
                  </a:lnTo>
                  <a:lnTo>
                    <a:pt x="249" y="237"/>
                  </a:lnTo>
                  <a:lnTo>
                    <a:pt x="226" y="260"/>
                  </a:lnTo>
                  <a:lnTo>
                    <a:pt x="203" y="284"/>
                  </a:lnTo>
                  <a:lnTo>
                    <a:pt x="182" y="309"/>
                  </a:lnTo>
                  <a:lnTo>
                    <a:pt x="163" y="336"/>
                  </a:lnTo>
                  <a:lnTo>
                    <a:pt x="144" y="362"/>
                  </a:lnTo>
                  <a:lnTo>
                    <a:pt x="128" y="390"/>
                  </a:lnTo>
                  <a:lnTo>
                    <a:pt x="112" y="418"/>
                  </a:lnTo>
                  <a:lnTo>
                    <a:pt x="99" y="448"/>
                  </a:lnTo>
                  <a:lnTo>
                    <a:pt x="86" y="478"/>
                  </a:lnTo>
                  <a:lnTo>
                    <a:pt x="76" y="509"/>
                  </a:lnTo>
                  <a:lnTo>
                    <a:pt x="66" y="540"/>
                  </a:lnTo>
                  <a:lnTo>
                    <a:pt x="58" y="572"/>
                  </a:lnTo>
                  <a:lnTo>
                    <a:pt x="52" y="604"/>
                  </a:lnTo>
                  <a:lnTo>
                    <a:pt x="47" y="635"/>
                  </a:lnTo>
                  <a:lnTo>
                    <a:pt x="44" y="666"/>
                  </a:lnTo>
                  <a:lnTo>
                    <a:pt x="41" y="697"/>
                  </a:lnTo>
                  <a:lnTo>
                    <a:pt x="40" y="728"/>
                  </a:lnTo>
                  <a:lnTo>
                    <a:pt x="40" y="760"/>
                  </a:lnTo>
                  <a:lnTo>
                    <a:pt x="40" y="793"/>
                  </a:lnTo>
                  <a:lnTo>
                    <a:pt x="42" y="826"/>
                  </a:lnTo>
                  <a:lnTo>
                    <a:pt x="45" y="859"/>
                  </a:lnTo>
                  <a:lnTo>
                    <a:pt x="48" y="892"/>
                  </a:lnTo>
                  <a:lnTo>
                    <a:pt x="53" y="925"/>
                  </a:lnTo>
                  <a:lnTo>
                    <a:pt x="58" y="960"/>
                  </a:lnTo>
                  <a:lnTo>
                    <a:pt x="65" y="994"/>
                  </a:lnTo>
                  <a:lnTo>
                    <a:pt x="73" y="1029"/>
                  </a:lnTo>
                  <a:lnTo>
                    <a:pt x="83" y="1063"/>
                  </a:lnTo>
                  <a:lnTo>
                    <a:pt x="92" y="1098"/>
                  </a:lnTo>
                  <a:lnTo>
                    <a:pt x="103" y="1134"/>
                  </a:lnTo>
                  <a:lnTo>
                    <a:pt x="123" y="1197"/>
                  </a:lnTo>
                  <a:lnTo>
                    <a:pt x="144" y="1265"/>
                  </a:lnTo>
                  <a:lnTo>
                    <a:pt x="166" y="1334"/>
                  </a:lnTo>
                  <a:lnTo>
                    <a:pt x="188" y="1402"/>
                  </a:lnTo>
                  <a:lnTo>
                    <a:pt x="209" y="1471"/>
                  </a:lnTo>
                  <a:lnTo>
                    <a:pt x="228" y="1540"/>
                  </a:lnTo>
                  <a:lnTo>
                    <a:pt x="248" y="1610"/>
                  </a:lnTo>
                  <a:lnTo>
                    <a:pt x="265" y="1680"/>
                  </a:lnTo>
                  <a:lnTo>
                    <a:pt x="281" y="1750"/>
                  </a:lnTo>
                  <a:lnTo>
                    <a:pt x="292" y="1805"/>
                  </a:lnTo>
                  <a:lnTo>
                    <a:pt x="302" y="1859"/>
                  </a:lnTo>
                  <a:lnTo>
                    <a:pt x="310" y="1913"/>
                  </a:lnTo>
                  <a:lnTo>
                    <a:pt x="315" y="1968"/>
                  </a:lnTo>
                  <a:lnTo>
                    <a:pt x="321" y="2022"/>
                  </a:lnTo>
                  <a:lnTo>
                    <a:pt x="325" y="2075"/>
                  </a:lnTo>
                  <a:lnTo>
                    <a:pt x="328" y="2128"/>
                  </a:lnTo>
                  <a:lnTo>
                    <a:pt x="329" y="2181"/>
                  </a:lnTo>
                  <a:lnTo>
                    <a:pt x="330" y="2233"/>
                  </a:lnTo>
                  <a:lnTo>
                    <a:pt x="330" y="2284"/>
                  </a:lnTo>
                  <a:lnTo>
                    <a:pt x="329" y="2335"/>
                  </a:lnTo>
                  <a:lnTo>
                    <a:pt x="328" y="2385"/>
                  </a:lnTo>
                  <a:lnTo>
                    <a:pt x="326" y="2435"/>
                  </a:lnTo>
                  <a:lnTo>
                    <a:pt x="323" y="2484"/>
                  </a:lnTo>
                  <a:lnTo>
                    <a:pt x="320" y="2531"/>
                  </a:lnTo>
                  <a:lnTo>
                    <a:pt x="318" y="2578"/>
                  </a:lnTo>
                  <a:lnTo>
                    <a:pt x="315" y="2602"/>
                  </a:lnTo>
                  <a:lnTo>
                    <a:pt x="313" y="2626"/>
                  </a:lnTo>
                  <a:lnTo>
                    <a:pt x="311" y="2649"/>
                  </a:lnTo>
                  <a:lnTo>
                    <a:pt x="307" y="2673"/>
                  </a:lnTo>
                  <a:lnTo>
                    <a:pt x="304" y="2696"/>
                  </a:lnTo>
                  <a:lnTo>
                    <a:pt x="301" y="2719"/>
                  </a:lnTo>
                  <a:lnTo>
                    <a:pt x="297" y="2742"/>
                  </a:lnTo>
                  <a:lnTo>
                    <a:pt x="292" y="2765"/>
                  </a:lnTo>
                  <a:lnTo>
                    <a:pt x="252" y="2765"/>
                  </a:lnTo>
                  <a:close/>
                  <a:moveTo>
                    <a:pt x="2277" y="2156"/>
                  </a:moveTo>
                  <a:lnTo>
                    <a:pt x="2277" y="2203"/>
                  </a:lnTo>
                  <a:lnTo>
                    <a:pt x="2190" y="2259"/>
                  </a:lnTo>
                  <a:lnTo>
                    <a:pt x="2104" y="2313"/>
                  </a:lnTo>
                  <a:lnTo>
                    <a:pt x="2018" y="2366"/>
                  </a:lnTo>
                  <a:lnTo>
                    <a:pt x="1933" y="2415"/>
                  </a:lnTo>
                  <a:lnTo>
                    <a:pt x="1849" y="2463"/>
                  </a:lnTo>
                  <a:lnTo>
                    <a:pt x="1767" y="2510"/>
                  </a:lnTo>
                  <a:lnTo>
                    <a:pt x="1687" y="2554"/>
                  </a:lnTo>
                  <a:lnTo>
                    <a:pt x="1609" y="2596"/>
                  </a:lnTo>
                  <a:lnTo>
                    <a:pt x="1578" y="2615"/>
                  </a:lnTo>
                  <a:lnTo>
                    <a:pt x="1550" y="2633"/>
                  </a:lnTo>
                  <a:lnTo>
                    <a:pt x="1522" y="2653"/>
                  </a:lnTo>
                  <a:lnTo>
                    <a:pt x="1496" y="2673"/>
                  </a:lnTo>
                  <a:lnTo>
                    <a:pt x="1472" y="2695"/>
                  </a:lnTo>
                  <a:lnTo>
                    <a:pt x="1449" y="2717"/>
                  </a:lnTo>
                  <a:lnTo>
                    <a:pt x="1427" y="2741"/>
                  </a:lnTo>
                  <a:lnTo>
                    <a:pt x="1407" y="2765"/>
                  </a:lnTo>
                  <a:lnTo>
                    <a:pt x="1358" y="2765"/>
                  </a:lnTo>
                  <a:lnTo>
                    <a:pt x="1368" y="2750"/>
                  </a:lnTo>
                  <a:lnTo>
                    <a:pt x="1380" y="2735"/>
                  </a:lnTo>
                  <a:lnTo>
                    <a:pt x="1391" y="2721"/>
                  </a:lnTo>
                  <a:lnTo>
                    <a:pt x="1404" y="2707"/>
                  </a:lnTo>
                  <a:lnTo>
                    <a:pt x="1417" y="2693"/>
                  </a:lnTo>
                  <a:lnTo>
                    <a:pt x="1430" y="2679"/>
                  </a:lnTo>
                  <a:lnTo>
                    <a:pt x="1444" y="2666"/>
                  </a:lnTo>
                  <a:lnTo>
                    <a:pt x="1458" y="2654"/>
                  </a:lnTo>
                  <a:lnTo>
                    <a:pt x="1488" y="2629"/>
                  </a:lnTo>
                  <a:lnTo>
                    <a:pt x="1520" y="2606"/>
                  </a:lnTo>
                  <a:lnTo>
                    <a:pt x="1554" y="2583"/>
                  </a:lnTo>
                  <a:lnTo>
                    <a:pt x="1590" y="2562"/>
                  </a:lnTo>
                  <a:lnTo>
                    <a:pt x="1670" y="2518"/>
                  </a:lnTo>
                  <a:lnTo>
                    <a:pt x="1753" y="2473"/>
                  </a:lnTo>
                  <a:lnTo>
                    <a:pt x="1838" y="2426"/>
                  </a:lnTo>
                  <a:lnTo>
                    <a:pt x="1924" y="2375"/>
                  </a:lnTo>
                  <a:lnTo>
                    <a:pt x="2011" y="2323"/>
                  </a:lnTo>
                  <a:lnTo>
                    <a:pt x="2099" y="2270"/>
                  </a:lnTo>
                  <a:lnTo>
                    <a:pt x="2188" y="2214"/>
                  </a:lnTo>
                  <a:lnTo>
                    <a:pt x="2277" y="21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 name="Freeform 20">
              <a:extLst>
                <a:ext uri="{FF2B5EF4-FFF2-40B4-BE49-F238E27FC236}">
                  <a16:creationId xmlns:a16="http://schemas.microsoft.com/office/drawing/2014/main" id="{94833CC7-694B-4F41-9AF5-19640ECA84D2}"/>
                </a:ext>
              </a:extLst>
            </p:cNvPr>
            <p:cNvSpPr>
              <a:spLocks/>
            </p:cNvSpPr>
            <p:nvPr userDrawn="1"/>
          </p:nvSpPr>
          <p:spPr bwMode="auto">
            <a:xfrm>
              <a:off x="8445584" y="2"/>
              <a:ext cx="1009625" cy="190760"/>
            </a:xfrm>
            <a:custGeom>
              <a:avLst/>
              <a:gdLst>
                <a:gd name="T0" fmla="*/ 480 w 1519"/>
                <a:gd name="T1" fmla="*/ 286 h 286"/>
                <a:gd name="T2" fmla="*/ 413 w 1519"/>
                <a:gd name="T3" fmla="*/ 279 h 286"/>
                <a:gd name="T4" fmla="*/ 350 w 1519"/>
                <a:gd name="T5" fmla="*/ 267 h 286"/>
                <a:gd name="T6" fmla="*/ 288 w 1519"/>
                <a:gd name="T7" fmla="*/ 249 h 286"/>
                <a:gd name="T8" fmla="*/ 235 w 1519"/>
                <a:gd name="T9" fmla="*/ 227 h 286"/>
                <a:gd name="T10" fmla="*/ 192 w 1519"/>
                <a:gd name="T11" fmla="*/ 204 h 286"/>
                <a:gd name="T12" fmla="*/ 153 w 1519"/>
                <a:gd name="T13" fmla="*/ 179 h 286"/>
                <a:gd name="T14" fmla="*/ 117 w 1519"/>
                <a:gd name="T15" fmla="*/ 150 h 286"/>
                <a:gd name="T16" fmla="*/ 85 w 1519"/>
                <a:gd name="T17" fmla="*/ 119 h 286"/>
                <a:gd name="T18" fmla="*/ 58 w 1519"/>
                <a:gd name="T19" fmla="*/ 87 h 286"/>
                <a:gd name="T20" fmla="*/ 32 w 1519"/>
                <a:gd name="T21" fmla="*/ 53 h 286"/>
                <a:gd name="T22" fmla="*/ 9 w 1519"/>
                <a:gd name="T23" fmla="*/ 17 h 286"/>
                <a:gd name="T24" fmla="*/ 92 w 1519"/>
                <a:gd name="T25" fmla="*/ 0 h 286"/>
                <a:gd name="T26" fmla="*/ 113 w 1519"/>
                <a:gd name="T27" fmla="*/ 29 h 286"/>
                <a:gd name="T28" fmla="*/ 133 w 1519"/>
                <a:gd name="T29" fmla="*/ 54 h 286"/>
                <a:gd name="T30" fmla="*/ 156 w 1519"/>
                <a:gd name="T31" fmla="*/ 78 h 286"/>
                <a:gd name="T32" fmla="*/ 179 w 1519"/>
                <a:gd name="T33" fmla="*/ 100 h 286"/>
                <a:gd name="T34" fmla="*/ 204 w 1519"/>
                <a:gd name="T35" fmla="*/ 119 h 286"/>
                <a:gd name="T36" fmla="*/ 231 w 1519"/>
                <a:gd name="T37" fmla="*/ 136 h 286"/>
                <a:gd name="T38" fmla="*/ 260 w 1519"/>
                <a:gd name="T39" fmla="*/ 151 h 286"/>
                <a:gd name="T40" fmla="*/ 289 w 1519"/>
                <a:gd name="T41" fmla="*/ 165 h 286"/>
                <a:gd name="T42" fmla="*/ 327 w 1519"/>
                <a:gd name="T43" fmla="*/ 179 h 286"/>
                <a:gd name="T44" fmla="*/ 367 w 1519"/>
                <a:gd name="T45" fmla="*/ 190 h 286"/>
                <a:gd name="T46" fmla="*/ 409 w 1519"/>
                <a:gd name="T47" fmla="*/ 198 h 286"/>
                <a:gd name="T48" fmla="*/ 452 w 1519"/>
                <a:gd name="T49" fmla="*/ 204 h 286"/>
                <a:gd name="T50" fmla="*/ 496 w 1519"/>
                <a:gd name="T51" fmla="*/ 206 h 286"/>
                <a:gd name="T52" fmla="*/ 542 w 1519"/>
                <a:gd name="T53" fmla="*/ 206 h 286"/>
                <a:gd name="T54" fmla="*/ 589 w 1519"/>
                <a:gd name="T55" fmla="*/ 203 h 286"/>
                <a:gd name="T56" fmla="*/ 636 w 1519"/>
                <a:gd name="T57" fmla="*/ 197 h 286"/>
                <a:gd name="T58" fmla="*/ 729 w 1519"/>
                <a:gd name="T59" fmla="*/ 181 h 286"/>
                <a:gd name="T60" fmla="*/ 820 w 1519"/>
                <a:gd name="T61" fmla="*/ 163 h 286"/>
                <a:gd name="T62" fmla="*/ 910 w 1519"/>
                <a:gd name="T63" fmla="*/ 142 h 286"/>
                <a:gd name="T64" fmla="*/ 998 w 1519"/>
                <a:gd name="T65" fmla="*/ 119 h 286"/>
                <a:gd name="T66" fmla="*/ 1084 w 1519"/>
                <a:gd name="T67" fmla="*/ 93 h 286"/>
                <a:gd name="T68" fmla="*/ 1169 w 1519"/>
                <a:gd name="T69" fmla="*/ 64 h 286"/>
                <a:gd name="T70" fmla="*/ 1252 w 1519"/>
                <a:gd name="T71" fmla="*/ 33 h 286"/>
                <a:gd name="T72" fmla="*/ 1333 w 1519"/>
                <a:gd name="T73" fmla="*/ 0 h 286"/>
                <a:gd name="T74" fmla="*/ 1470 w 1519"/>
                <a:gd name="T75" fmla="*/ 24 h 286"/>
                <a:gd name="T76" fmla="*/ 1369 w 1519"/>
                <a:gd name="T77" fmla="*/ 71 h 286"/>
                <a:gd name="T78" fmla="*/ 1264 w 1519"/>
                <a:gd name="T79" fmla="*/ 114 h 286"/>
                <a:gd name="T80" fmla="*/ 1158 w 1519"/>
                <a:gd name="T81" fmla="*/ 151 h 286"/>
                <a:gd name="T82" fmla="*/ 1049 w 1519"/>
                <a:gd name="T83" fmla="*/ 186 h 286"/>
                <a:gd name="T84" fmla="*/ 937 w 1519"/>
                <a:gd name="T85" fmla="*/ 217 h 286"/>
                <a:gd name="T86" fmla="*/ 824 w 1519"/>
                <a:gd name="T87" fmla="*/ 243 h 286"/>
                <a:gd name="T88" fmla="*/ 707 w 1519"/>
                <a:gd name="T89" fmla="*/ 265 h 286"/>
                <a:gd name="T90" fmla="*/ 614 w 1519"/>
                <a:gd name="T91" fmla="*/ 280 h 286"/>
                <a:gd name="T92" fmla="*/ 546 w 1519"/>
                <a:gd name="T93"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19" h="286">
                  <a:moveTo>
                    <a:pt x="514" y="286"/>
                  </a:moveTo>
                  <a:lnTo>
                    <a:pt x="480" y="286"/>
                  </a:lnTo>
                  <a:lnTo>
                    <a:pt x="447" y="283"/>
                  </a:lnTo>
                  <a:lnTo>
                    <a:pt x="413" y="279"/>
                  </a:lnTo>
                  <a:lnTo>
                    <a:pt x="381" y="274"/>
                  </a:lnTo>
                  <a:lnTo>
                    <a:pt x="350" y="267"/>
                  </a:lnTo>
                  <a:lnTo>
                    <a:pt x="319" y="259"/>
                  </a:lnTo>
                  <a:lnTo>
                    <a:pt x="288" y="249"/>
                  </a:lnTo>
                  <a:lnTo>
                    <a:pt x="258" y="237"/>
                  </a:lnTo>
                  <a:lnTo>
                    <a:pt x="235" y="227"/>
                  </a:lnTo>
                  <a:lnTo>
                    <a:pt x="214" y="217"/>
                  </a:lnTo>
                  <a:lnTo>
                    <a:pt x="192" y="204"/>
                  </a:lnTo>
                  <a:lnTo>
                    <a:pt x="172" y="192"/>
                  </a:lnTo>
                  <a:lnTo>
                    <a:pt x="153" y="179"/>
                  </a:lnTo>
                  <a:lnTo>
                    <a:pt x="135" y="165"/>
                  </a:lnTo>
                  <a:lnTo>
                    <a:pt x="117" y="150"/>
                  </a:lnTo>
                  <a:lnTo>
                    <a:pt x="101" y="135"/>
                  </a:lnTo>
                  <a:lnTo>
                    <a:pt x="85" y="119"/>
                  </a:lnTo>
                  <a:lnTo>
                    <a:pt x="71" y="103"/>
                  </a:lnTo>
                  <a:lnTo>
                    <a:pt x="58" y="87"/>
                  </a:lnTo>
                  <a:lnTo>
                    <a:pt x="44" y="70"/>
                  </a:lnTo>
                  <a:lnTo>
                    <a:pt x="32" y="53"/>
                  </a:lnTo>
                  <a:lnTo>
                    <a:pt x="21" y="36"/>
                  </a:lnTo>
                  <a:lnTo>
                    <a:pt x="9" y="17"/>
                  </a:lnTo>
                  <a:lnTo>
                    <a:pt x="0" y="0"/>
                  </a:lnTo>
                  <a:lnTo>
                    <a:pt x="92" y="0"/>
                  </a:lnTo>
                  <a:lnTo>
                    <a:pt x="102" y="15"/>
                  </a:lnTo>
                  <a:lnTo>
                    <a:pt x="113" y="29"/>
                  </a:lnTo>
                  <a:lnTo>
                    <a:pt x="123" y="41"/>
                  </a:lnTo>
                  <a:lnTo>
                    <a:pt x="133" y="54"/>
                  </a:lnTo>
                  <a:lnTo>
                    <a:pt x="145" y="67"/>
                  </a:lnTo>
                  <a:lnTo>
                    <a:pt x="156" y="78"/>
                  </a:lnTo>
                  <a:lnTo>
                    <a:pt x="168" y="89"/>
                  </a:lnTo>
                  <a:lnTo>
                    <a:pt x="179" y="100"/>
                  </a:lnTo>
                  <a:lnTo>
                    <a:pt x="192" y="110"/>
                  </a:lnTo>
                  <a:lnTo>
                    <a:pt x="204" y="119"/>
                  </a:lnTo>
                  <a:lnTo>
                    <a:pt x="218" y="128"/>
                  </a:lnTo>
                  <a:lnTo>
                    <a:pt x="231" y="136"/>
                  </a:lnTo>
                  <a:lnTo>
                    <a:pt x="245" y="145"/>
                  </a:lnTo>
                  <a:lnTo>
                    <a:pt x="260" y="151"/>
                  </a:lnTo>
                  <a:lnTo>
                    <a:pt x="274" y="158"/>
                  </a:lnTo>
                  <a:lnTo>
                    <a:pt x="289" y="165"/>
                  </a:lnTo>
                  <a:lnTo>
                    <a:pt x="308" y="172"/>
                  </a:lnTo>
                  <a:lnTo>
                    <a:pt x="327" y="179"/>
                  </a:lnTo>
                  <a:lnTo>
                    <a:pt x="348" y="185"/>
                  </a:lnTo>
                  <a:lnTo>
                    <a:pt x="367" y="190"/>
                  </a:lnTo>
                  <a:lnTo>
                    <a:pt x="388" y="195"/>
                  </a:lnTo>
                  <a:lnTo>
                    <a:pt x="409" y="198"/>
                  </a:lnTo>
                  <a:lnTo>
                    <a:pt x="430" y="202"/>
                  </a:lnTo>
                  <a:lnTo>
                    <a:pt x="452" y="204"/>
                  </a:lnTo>
                  <a:lnTo>
                    <a:pt x="474" y="206"/>
                  </a:lnTo>
                  <a:lnTo>
                    <a:pt x="496" y="206"/>
                  </a:lnTo>
                  <a:lnTo>
                    <a:pt x="519" y="208"/>
                  </a:lnTo>
                  <a:lnTo>
                    <a:pt x="542" y="206"/>
                  </a:lnTo>
                  <a:lnTo>
                    <a:pt x="565" y="205"/>
                  </a:lnTo>
                  <a:lnTo>
                    <a:pt x="589" y="203"/>
                  </a:lnTo>
                  <a:lnTo>
                    <a:pt x="612" y="201"/>
                  </a:lnTo>
                  <a:lnTo>
                    <a:pt x="636" y="197"/>
                  </a:lnTo>
                  <a:lnTo>
                    <a:pt x="683" y="190"/>
                  </a:lnTo>
                  <a:lnTo>
                    <a:pt x="729" y="181"/>
                  </a:lnTo>
                  <a:lnTo>
                    <a:pt x="775" y="173"/>
                  </a:lnTo>
                  <a:lnTo>
                    <a:pt x="820" y="163"/>
                  </a:lnTo>
                  <a:lnTo>
                    <a:pt x="865" y="153"/>
                  </a:lnTo>
                  <a:lnTo>
                    <a:pt x="910" y="142"/>
                  </a:lnTo>
                  <a:lnTo>
                    <a:pt x="954" y="131"/>
                  </a:lnTo>
                  <a:lnTo>
                    <a:pt x="998" y="119"/>
                  </a:lnTo>
                  <a:lnTo>
                    <a:pt x="1041" y="107"/>
                  </a:lnTo>
                  <a:lnTo>
                    <a:pt x="1084" y="93"/>
                  </a:lnTo>
                  <a:lnTo>
                    <a:pt x="1127" y="79"/>
                  </a:lnTo>
                  <a:lnTo>
                    <a:pt x="1169" y="64"/>
                  </a:lnTo>
                  <a:lnTo>
                    <a:pt x="1211" y="49"/>
                  </a:lnTo>
                  <a:lnTo>
                    <a:pt x="1252" y="33"/>
                  </a:lnTo>
                  <a:lnTo>
                    <a:pt x="1293" y="17"/>
                  </a:lnTo>
                  <a:lnTo>
                    <a:pt x="1333" y="0"/>
                  </a:lnTo>
                  <a:lnTo>
                    <a:pt x="1519" y="0"/>
                  </a:lnTo>
                  <a:lnTo>
                    <a:pt x="1470" y="24"/>
                  </a:lnTo>
                  <a:lnTo>
                    <a:pt x="1419" y="48"/>
                  </a:lnTo>
                  <a:lnTo>
                    <a:pt x="1369" y="71"/>
                  </a:lnTo>
                  <a:lnTo>
                    <a:pt x="1317" y="93"/>
                  </a:lnTo>
                  <a:lnTo>
                    <a:pt x="1264" y="114"/>
                  </a:lnTo>
                  <a:lnTo>
                    <a:pt x="1212" y="133"/>
                  </a:lnTo>
                  <a:lnTo>
                    <a:pt x="1158" y="151"/>
                  </a:lnTo>
                  <a:lnTo>
                    <a:pt x="1104" y="170"/>
                  </a:lnTo>
                  <a:lnTo>
                    <a:pt x="1049" y="186"/>
                  </a:lnTo>
                  <a:lnTo>
                    <a:pt x="994" y="202"/>
                  </a:lnTo>
                  <a:lnTo>
                    <a:pt x="937" y="217"/>
                  </a:lnTo>
                  <a:lnTo>
                    <a:pt x="881" y="231"/>
                  </a:lnTo>
                  <a:lnTo>
                    <a:pt x="824" y="243"/>
                  </a:lnTo>
                  <a:lnTo>
                    <a:pt x="765" y="255"/>
                  </a:lnTo>
                  <a:lnTo>
                    <a:pt x="707" y="265"/>
                  </a:lnTo>
                  <a:lnTo>
                    <a:pt x="648" y="275"/>
                  </a:lnTo>
                  <a:lnTo>
                    <a:pt x="614" y="280"/>
                  </a:lnTo>
                  <a:lnTo>
                    <a:pt x="580" y="283"/>
                  </a:lnTo>
                  <a:lnTo>
                    <a:pt x="546" y="286"/>
                  </a:lnTo>
                  <a:lnTo>
                    <a:pt x="514" y="28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3" name="Freeform 21">
              <a:extLst>
                <a:ext uri="{FF2B5EF4-FFF2-40B4-BE49-F238E27FC236}">
                  <a16:creationId xmlns:a16="http://schemas.microsoft.com/office/drawing/2014/main" id="{8FD389E2-C7C6-4D11-A562-73118B1BF917}"/>
                </a:ext>
              </a:extLst>
            </p:cNvPr>
            <p:cNvSpPr>
              <a:spLocks/>
            </p:cNvSpPr>
            <p:nvPr userDrawn="1"/>
          </p:nvSpPr>
          <p:spPr bwMode="auto">
            <a:xfrm>
              <a:off x="10353168" y="2"/>
              <a:ext cx="1698216" cy="1130594"/>
            </a:xfrm>
            <a:custGeom>
              <a:avLst/>
              <a:gdLst>
                <a:gd name="T0" fmla="*/ 1000 w 2555"/>
                <a:gd name="T1" fmla="*/ 1693 h 1704"/>
                <a:gd name="T2" fmla="*/ 870 w 2555"/>
                <a:gd name="T3" fmla="*/ 1647 h 1704"/>
                <a:gd name="T4" fmla="*/ 761 w 2555"/>
                <a:gd name="T5" fmla="*/ 1564 h 1704"/>
                <a:gd name="T6" fmla="*/ 668 w 2555"/>
                <a:gd name="T7" fmla="*/ 1452 h 1704"/>
                <a:gd name="T8" fmla="*/ 578 w 2555"/>
                <a:gd name="T9" fmla="*/ 1336 h 1704"/>
                <a:gd name="T10" fmla="*/ 428 w 2555"/>
                <a:gd name="T11" fmla="*/ 1144 h 1704"/>
                <a:gd name="T12" fmla="*/ 277 w 2555"/>
                <a:gd name="T13" fmla="*/ 955 h 1704"/>
                <a:gd name="T14" fmla="*/ 127 w 2555"/>
                <a:gd name="T15" fmla="*/ 764 h 1704"/>
                <a:gd name="T16" fmla="*/ 59 w 2555"/>
                <a:gd name="T17" fmla="*/ 662 h 1704"/>
                <a:gd name="T18" fmla="*/ 23 w 2555"/>
                <a:gd name="T19" fmla="*/ 583 h 1704"/>
                <a:gd name="T20" fmla="*/ 5 w 2555"/>
                <a:gd name="T21" fmla="*/ 501 h 1704"/>
                <a:gd name="T22" fmla="*/ 1 w 2555"/>
                <a:gd name="T23" fmla="*/ 420 h 1704"/>
                <a:gd name="T24" fmla="*/ 14 w 2555"/>
                <a:gd name="T25" fmla="*/ 338 h 1704"/>
                <a:gd name="T26" fmla="*/ 44 w 2555"/>
                <a:gd name="T27" fmla="*/ 258 h 1704"/>
                <a:gd name="T28" fmla="*/ 125 w 2555"/>
                <a:gd name="T29" fmla="*/ 127 h 1704"/>
                <a:gd name="T30" fmla="*/ 212 w 2555"/>
                <a:gd name="T31" fmla="*/ 13 h 1704"/>
                <a:gd name="T32" fmla="*/ 265 w 2555"/>
                <a:gd name="T33" fmla="*/ 72 h 1704"/>
                <a:gd name="T34" fmla="*/ 137 w 2555"/>
                <a:gd name="T35" fmla="*/ 251 h 1704"/>
                <a:gd name="T36" fmla="*/ 85 w 2555"/>
                <a:gd name="T37" fmla="*/ 384 h 1704"/>
                <a:gd name="T38" fmla="*/ 87 w 2555"/>
                <a:gd name="T39" fmla="*/ 518 h 1704"/>
                <a:gd name="T40" fmla="*/ 145 w 2555"/>
                <a:gd name="T41" fmla="*/ 653 h 1704"/>
                <a:gd name="T42" fmla="*/ 279 w 2555"/>
                <a:gd name="T43" fmla="*/ 832 h 1704"/>
                <a:gd name="T44" fmla="*/ 429 w 2555"/>
                <a:gd name="T45" fmla="*/ 1018 h 1704"/>
                <a:gd name="T46" fmla="*/ 581 w 2555"/>
                <a:gd name="T47" fmla="*/ 1210 h 1704"/>
                <a:gd name="T48" fmla="*/ 694 w 2555"/>
                <a:gd name="T49" fmla="*/ 1358 h 1704"/>
                <a:gd name="T50" fmla="*/ 785 w 2555"/>
                <a:gd name="T51" fmla="*/ 1473 h 1704"/>
                <a:gd name="T52" fmla="*/ 895 w 2555"/>
                <a:gd name="T53" fmla="*/ 1569 h 1704"/>
                <a:gd name="T54" fmla="*/ 1036 w 2555"/>
                <a:gd name="T55" fmla="*/ 1618 h 1704"/>
                <a:gd name="T56" fmla="*/ 1209 w 2555"/>
                <a:gd name="T57" fmla="*/ 1619 h 1704"/>
                <a:gd name="T58" fmla="*/ 1583 w 2555"/>
                <a:gd name="T59" fmla="*/ 1544 h 1704"/>
                <a:gd name="T60" fmla="*/ 1918 w 2555"/>
                <a:gd name="T61" fmla="*/ 1450 h 1704"/>
                <a:gd name="T62" fmla="*/ 2080 w 2555"/>
                <a:gd name="T63" fmla="*/ 1382 h 1704"/>
                <a:gd name="T64" fmla="*/ 2312 w 2555"/>
                <a:gd name="T65" fmla="*/ 1240 h 1704"/>
                <a:gd name="T66" fmla="*/ 2399 w 2555"/>
                <a:gd name="T67" fmla="*/ 1152 h 1704"/>
                <a:gd name="T68" fmla="*/ 2437 w 2555"/>
                <a:gd name="T69" fmla="*/ 1087 h 1704"/>
                <a:gd name="T70" fmla="*/ 2462 w 2555"/>
                <a:gd name="T71" fmla="*/ 1016 h 1704"/>
                <a:gd name="T72" fmla="*/ 2476 w 2555"/>
                <a:gd name="T73" fmla="*/ 849 h 1704"/>
                <a:gd name="T74" fmla="*/ 2461 w 2555"/>
                <a:gd name="T75" fmla="*/ 705 h 1704"/>
                <a:gd name="T76" fmla="*/ 2445 w 2555"/>
                <a:gd name="T77" fmla="*/ 563 h 1704"/>
                <a:gd name="T78" fmla="*/ 2424 w 2555"/>
                <a:gd name="T79" fmla="*/ 375 h 1704"/>
                <a:gd name="T80" fmla="*/ 2411 w 2555"/>
                <a:gd name="T81" fmla="*/ 186 h 1704"/>
                <a:gd name="T82" fmla="*/ 2415 w 2555"/>
                <a:gd name="T83" fmla="*/ 0 h 1704"/>
                <a:gd name="T84" fmla="*/ 2489 w 2555"/>
                <a:gd name="T85" fmla="*/ 145 h 1704"/>
                <a:gd name="T86" fmla="*/ 2499 w 2555"/>
                <a:gd name="T87" fmla="*/ 330 h 1704"/>
                <a:gd name="T88" fmla="*/ 2518 w 2555"/>
                <a:gd name="T89" fmla="*/ 517 h 1704"/>
                <a:gd name="T90" fmla="*/ 2536 w 2555"/>
                <a:gd name="T91" fmla="*/ 670 h 1704"/>
                <a:gd name="T92" fmla="*/ 2551 w 2555"/>
                <a:gd name="T93" fmla="*/ 803 h 1704"/>
                <a:gd name="T94" fmla="*/ 2552 w 2555"/>
                <a:gd name="T95" fmla="*/ 949 h 1704"/>
                <a:gd name="T96" fmla="*/ 2538 w 2555"/>
                <a:gd name="T97" fmla="*/ 1040 h 1704"/>
                <a:gd name="T98" fmla="*/ 2507 w 2555"/>
                <a:gd name="T99" fmla="*/ 1123 h 1704"/>
                <a:gd name="T100" fmla="*/ 2463 w 2555"/>
                <a:gd name="T101" fmla="*/ 1199 h 1704"/>
                <a:gd name="T102" fmla="*/ 2403 w 2555"/>
                <a:gd name="T103" fmla="*/ 1265 h 1704"/>
                <a:gd name="T104" fmla="*/ 2329 w 2555"/>
                <a:gd name="T105" fmla="*/ 1325 h 1704"/>
                <a:gd name="T106" fmla="*/ 2088 w 2555"/>
                <a:gd name="T107" fmla="*/ 1466 h 1704"/>
                <a:gd name="T108" fmla="*/ 1966 w 2555"/>
                <a:gd name="T109" fmla="*/ 1516 h 1704"/>
                <a:gd name="T110" fmla="*/ 1684 w 2555"/>
                <a:gd name="T111" fmla="*/ 1599 h 1704"/>
                <a:gd name="T112" fmla="*/ 1260 w 2555"/>
                <a:gd name="T113" fmla="*/ 1693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55" h="1704">
                  <a:moveTo>
                    <a:pt x="1121" y="1704"/>
                  </a:moveTo>
                  <a:lnTo>
                    <a:pt x="1090" y="1703"/>
                  </a:lnTo>
                  <a:lnTo>
                    <a:pt x="1059" y="1701"/>
                  </a:lnTo>
                  <a:lnTo>
                    <a:pt x="1029" y="1697"/>
                  </a:lnTo>
                  <a:lnTo>
                    <a:pt x="1000" y="1693"/>
                  </a:lnTo>
                  <a:lnTo>
                    <a:pt x="973" y="1686"/>
                  </a:lnTo>
                  <a:lnTo>
                    <a:pt x="945" y="1679"/>
                  </a:lnTo>
                  <a:lnTo>
                    <a:pt x="920" y="1670"/>
                  </a:lnTo>
                  <a:lnTo>
                    <a:pt x="895" y="1658"/>
                  </a:lnTo>
                  <a:lnTo>
                    <a:pt x="870" y="1647"/>
                  </a:lnTo>
                  <a:lnTo>
                    <a:pt x="847" y="1633"/>
                  </a:lnTo>
                  <a:lnTo>
                    <a:pt x="824" y="1618"/>
                  </a:lnTo>
                  <a:lnTo>
                    <a:pt x="802" y="1601"/>
                  </a:lnTo>
                  <a:lnTo>
                    <a:pt x="781" y="1584"/>
                  </a:lnTo>
                  <a:lnTo>
                    <a:pt x="761" y="1564"/>
                  </a:lnTo>
                  <a:lnTo>
                    <a:pt x="741" y="1544"/>
                  </a:lnTo>
                  <a:lnTo>
                    <a:pt x="723" y="1521"/>
                  </a:lnTo>
                  <a:lnTo>
                    <a:pt x="704" y="1498"/>
                  </a:lnTo>
                  <a:lnTo>
                    <a:pt x="686" y="1475"/>
                  </a:lnTo>
                  <a:lnTo>
                    <a:pt x="668" y="1452"/>
                  </a:lnTo>
                  <a:lnTo>
                    <a:pt x="651" y="1429"/>
                  </a:lnTo>
                  <a:lnTo>
                    <a:pt x="632" y="1406"/>
                  </a:lnTo>
                  <a:lnTo>
                    <a:pt x="614" y="1383"/>
                  </a:lnTo>
                  <a:lnTo>
                    <a:pt x="597" y="1360"/>
                  </a:lnTo>
                  <a:lnTo>
                    <a:pt x="578" y="1336"/>
                  </a:lnTo>
                  <a:lnTo>
                    <a:pt x="548" y="1297"/>
                  </a:lnTo>
                  <a:lnTo>
                    <a:pt x="519" y="1258"/>
                  </a:lnTo>
                  <a:lnTo>
                    <a:pt x="488" y="1220"/>
                  </a:lnTo>
                  <a:lnTo>
                    <a:pt x="458" y="1181"/>
                  </a:lnTo>
                  <a:lnTo>
                    <a:pt x="428" y="1144"/>
                  </a:lnTo>
                  <a:lnTo>
                    <a:pt x="397" y="1106"/>
                  </a:lnTo>
                  <a:lnTo>
                    <a:pt x="367" y="1068"/>
                  </a:lnTo>
                  <a:lnTo>
                    <a:pt x="337" y="1031"/>
                  </a:lnTo>
                  <a:lnTo>
                    <a:pt x="308" y="993"/>
                  </a:lnTo>
                  <a:lnTo>
                    <a:pt x="277" y="955"/>
                  </a:lnTo>
                  <a:lnTo>
                    <a:pt x="247" y="918"/>
                  </a:lnTo>
                  <a:lnTo>
                    <a:pt x="217" y="880"/>
                  </a:lnTo>
                  <a:lnTo>
                    <a:pt x="187" y="842"/>
                  </a:lnTo>
                  <a:lnTo>
                    <a:pt x="157" y="803"/>
                  </a:lnTo>
                  <a:lnTo>
                    <a:pt x="127" y="764"/>
                  </a:lnTo>
                  <a:lnTo>
                    <a:pt x="99" y="725"/>
                  </a:lnTo>
                  <a:lnTo>
                    <a:pt x="87" y="710"/>
                  </a:lnTo>
                  <a:lnTo>
                    <a:pt x="77" y="694"/>
                  </a:lnTo>
                  <a:lnTo>
                    <a:pt x="68" y="678"/>
                  </a:lnTo>
                  <a:lnTo>
                    <a:pt x="59" y="662"/>
                  </a:lnTo>
                  <a:lnTo>
                    <a:pt x="51" y="647"/>
                  </a:lnTo>
                  <a:lnTo>
                    <a:pt x="43" y="631"/>
                  </a:lnTo>
                  <a:lnTo>
                    <a:pt x="36" y="615"/>
                  </a:lnTo>
                  <a:lnTo>
                    <a:pt x="29" y="599"/>
                  </a:lnTo>
                  <a:lnTo>
                    <a:pt x="23" y="583"/>
                  </a:lnTo>
                  <a:lnTo>
                    <a:pt x="18" y="567"/>
                  </a:lnTo>
                  <a:lnTo>
                    <a:pt x="14" y="551"/>
                  </a:lnTo>
                  <a:lnTo>
                    <a:pt x="10" y="533"/>
                  </a:lnTo>
                  <a:lnTo>
                    <a:pt x="7" y="517"/>
                  </a:lnTo>
                  <a:lnTo>
                    <a:pt x="5" y="501"/>
                  </a:lnTo>
                  <a:lnTo>
                    <a:pt x="2" y="485"/>
                  </a:lnTo>
                  <a:lnTo>
                    <a:pt x="1" y="469"/>
                  </a:lnTo>
                  <a:lnTo>
                    <a:pt x="0" y="452"/>
                  </a:lnTo>
                  <a:lnTo>
                    <a:pt x="0" y="436"/>
                  </a:lnTo>
                  <a:lnTo>
                    <a:pt x="1" y="420"/>
                  </a:lnTo>
                  <a:lnTo>
                    <a:pt x="2" y="404"/>
                  </a:lnTo>
                  <a:lnTo>
                    <a:pt x="5" y="387"/>
                  </a:lnTo>
                  <a:lnTo>
                    <a:pt x="7" y="370"/>
                  </a:lnTo>
                  <a:lnTo>
                    <a:pt x="10" y="354"/>
                  </a:lnTo>
                  <a:lnTo>
                    <a:pt x="14" y="338"/>
                  </a:lnTo>
                  <a:lnTo>
                    <a:pt x="18" y="322"/>
                  </a:lnTo>
                  <a:lnTo>
                    <a:pt x="24" y="306"/>
                  </a:lnTo>
                  <a:lnTo>
                    <a:pt x="30" y="290"/>
                  </a:lnTo>
                  <a:lnTo>
                    <a:pt x="37" y="274"/>
                  </a:lnTo>
                  <a:lnTo>
                    <a:pt x="44" y="258"/>
                  </a:lnTo>
                  <a:lnTo>
                    <a:pt x="52" y="242"/>
                  </a:lnTo>
                  <a:lnTo>
                    <a:pt x="60" y="226"/>
                  </a:lnTo>
                  <a:lnTo>
                    <a:pt x="69" y="211"/>
                  </a:lnTo>
                  <a:lnTo>
                    <a:pt x="96" y="169"/>
                  </a:lnTo>
                  <a:lnTo>
                    <a:pt x="125" y="127"/>
                  </a:lnTo>
                  <a:lnTo>
                    <a:pt x="154" y="87"/>
                  </a:lnTo>
                  <a:lnTo>
                    <a:pt x="185" y="48"/>
                  </a:lnTo>
                  <a:lnTo>
                    <a:pt x="194" y="37"/>
                  </a:lnTo>
                  <a:lnTo>
                    <a:pt x="203" y="24"/>
                  </a:lnTo>
                  <a:lnTo>
                    <a:pt x="212" y="13"/>
                  </a:lnTo>
                  <a:lnTo>
                    <a:pt x="221" y="0"/>
                  </a:lnTo>
                  <a:lnTo>
                    <a:pt x="319" y="0"/>
                  </a:lnTo>
                  <a:lnTo>
                    <a:pt x="301" y="24"/>
                  </a:lnTo>
                  <a:lnTo>
                    <a:pt x="283" y="49"/>
                  </a:lnTo>
                  <a:lnTo>
                    <a:pt x="265" y="72"/>
                  </a:lnTo>
                  <a:lnTo>
                    <a:pt x="247" y="96"/>
                  </a:lnTo>
                  <a:lnTo>
                    <a:pt x="218" y="134"/>
                  </a:lnTo>
                  <a:lnTo>
                    <a:pt x="189" y="172"/>
                  </a:lnTo>
                  <a:lnTo>
                    <a:pt x="162" y="212"/>
                  </a:lnTo>
                  <a:lnTo>
                    <a:pt x="137" y="251"/>
                  </a:lnTo>
                  <a:lnTo>
                    <a:pt x="122" y="278"/>
                  </a:lnTo>
                  <a:lnTo>
                    <a:pt x="109" y="304"/>
                  </a:lnTo>
                  <a:lnTo>
                    <a:pt x="99" y="330"/>
                  </a:lnTo>
                  <a:lnTo>
                    <a:pt x="91" y="358"/>
                  </a:lnTo>
                  <a:lnTo>
                    <a:pt x="85" y="384"/>
                  </a:lnTo>
                  <a:lnTo>
                    <a:pt x="80" y="412"/>
                  </a:lnTo>
                  <a:lnTo>
                    <a:pt x="79" y="438"/>
                  </a:lnTo>
                  <a:lnTo>
                    <a:pt x="79" y="466"/>
                  </a:lnTo>
                  <a:lnTo>
                    <a:pt x="83" y="492"/>
                  </a:lnTo>
                  <a:lnTo>
                    <a:pt x="87" y="518"/>
                  </a:lnTo>
                  <a:lnTo>
                    <a:pt x="94" y="546"/>
                  </a:lnTo>
                  <a:lnTo>
                    <a:pt x="103" y="572"/>
                  </a:lnTo>
                  <a:lnTo>
                    <a:pt x="115" y="600"/>
                  </a:lnTo>
                  <a:lnTo>
                    <a:pt x="129" y="626"/>
                  </a:lnTo>
                  <a:lnTo>
                    <a:pt x="145" y="653"/>
                  </a:lnTo>
                  <a:lnTo>
                    <a:pt x="163" y="679"/>
                  </a:lnTo>
                  <a:lnTo>
                    <a:pt x="191" y="717"/>
                  </a:lnTo>
                  <a:lnTo>
                    <a:pt x="220" y="756"/>
                  </a:lnTo>
                  <a:lnTo>
                    <a:pt x="249" y="794"/>
                  </a:lnTo>
                  <a:lnTo>
                    <a:pt x="279" y="832"/>
                  </a:lnTo>
                  <a:lnTo>
                    <a:pt x="309" y="869"/>
                  </a:lnTo>
                  <a:lnTo>
                    <a:pt x="339" y="907"/>
                  </a:lnTo>
                  <a:lnTo>
                    <a:pt x="368" y="944"/>
                  </a:lnTo>
                  <a:lnTo>
                    <a:pt x="398" y="981"/>
                  </a:lnTo>
                  <a:lnTo>
                    <a:pt x="429" y="1018"/>
                  </a:lnTo>
                  <a:lnTo>
                    <a:pt x="459" y="1056"/>
                  </a:lnTo>
                  <a:lnTo>
                    <a:pt x="490" y="1094"/>
                  </a:lnTo>
                  <a:lnTo>
                    <a:pt x="520" y="1132"/>
                  </a:lnTo>
                  <a:lnTo>
                    <a:pt x="550" y="1171"/>
                  </a:lnTo>
                  <a:lnTo>
                    <a:pt x="581" y="1210"/>
                  </a:lnTo>
                  <a:lnTo>
                    <a:pt x="610" y="1249"/>
                  </a:lnTo>
                  <a:lnTo>
                    <a:pt x="641" y="1288"/>
                  </a:lnTo>
                  <a:lnTo>
                    <a:pt x="659" y="1311"/>
                  </a:lnTo>
                  <a:lnTo>
                    <a:pt x="677" y="1335"/>
                  </a:lnTo>
                  <a:lnTo>
                    <a:pt x="694" y="1358"/>
                  </a:lnTo>
                  <a:lnTo>
                    <a:pt x="712" y="1381"/>
                  </a:lnTo>
                  <a:lnTo>
                    <a:pt x="730" y="1404"/>
                  </a:lnTo>
                  <a:lnTo>
                    <a:pt x="748" y="1427"/>
                  </a:lnTo>
                  <a:lnTo>
                    <a:pt x="766" y="1450"/>
                  </a:lnTo>
                  <a:lnTo>
                    <a:pt x="785" y="1473"/>
                  </a:lnTo>
                  <a:lnTo>
                    <a:pt x="804" y="1496"/>
                  </a:lnTo>
                  <a:lnTo>
                    <a:pt x="825" y="1517"/>
                  </a:lnTo>
                  <a:lnTo>
                    <a:pt x="848" y="1537"/>
                  </a:lnTo>
                  <a:lnTo>
                    <a:pt x="871" y="1554"/>
                  </a:lnTo>
                  <a:lnTo>
                    <a:pt x="895" y="1569"/>
                  </a:lnTo>
                  <a:lnTo>
                    <a:pt x="921" y="1583"/>
                  </a:lnTo>
                  <a:lnTo>
                    <a:pt x="948" y="1595"/>
                  </a:lnTo>
                  <a:lnTo>
                    <a:pt x="976" y="1605"/>
                  </a:lnTo>
                  <a:lnTo>
                    <a:pt x="1006" y="1613"/>
                  </a:lnTo>
                  <a:lnTo>
                    <a:pt x="1036" y="1618"/>
                  </a:lnTo>
                  <a:lnTo>
                    <a:pt x="1068" y="1623"/>
                  </a:lnTo>
                  <a:lnTo>
                    <a:pt x="1101" y="1625"/>
                  </a:lnTo>
                  <a:lnTo>
                    <a:pt x="1136" y="1625"/>
                  </a:lnTo>
                  <a:lnTo>
                    <a:pt x="1171" y="1623"/>
                  </a:lnTo>
                  <a:lnTo>
                    <a:pt x="1209" y="1619"/>
                  </a:lnTo>
                  <a:lnTo>
                    <a:pt x="1247" y="1615"/>
                  </a:lnTo>
                  <a:lnTo>
                    <a:pt x="1332" y="1600"/>
                  </a:lnTo>
                  <a:lnTo>
                    <a:pt x="1417" y="1583"/>
                  </a:lnTo>
                  <a:lnTo>
                    <a:pt x="1501" y="1563"/>
                  </a:lnTo>
                  <a:lnTo>
                    <a:pt x="1583" y="1544"/>
                  </a:lnTo>
                  <a:lnTo>
                    <a:pt x="1665" y="1522"/>
                  </a:lnTo>
                  <a:lnTo>
                    <a:pt x="1744" y="1500"/>
                  </a:lnTo>
                  <a:lnTo>
                    <a:pt x="1821" y="1478"/>
                  </a:lnTo>
                  <a:lnTo>
                    <a:pt x="1895" y="1457"/>
                  </a:lnTo>
                  <a:lnTo>
                    <a:pt x="1918" y="1450"/>
                  </a:lnTo>
                  <a:lnTo>
                    <a:pt x="1941" y="1442"/>
                  </a:lnTo>
                  <a:lnTo>
                    <a:pt x="1963" y="1434"/>
                  </a:lnTo>
                  <a:lnTo>
                    <a:pt x="1986" y="1425"/>
                  </a:lnTo>
                  <a:lnTo>
                    <a:pt x="2033" y="1405"/>
                  </a:lnTo>
                  <a:lnTo>
                    <a:pt x="2080" y="1382"/>
                  </a:lnTo>
                  <a:lnTo>
                    <a:pt x="2128" y="1357"/>
                  </a:lnTo>
                  <a:lnTo>
                    <a:pt x="2178" y="1328"/>
                  </a:lnTo>
                  <a:lnTo>
                    <a:pt x="2230" y="1295"/>
                  </a:lnTo>
                  <a:lnTo>
                    <a:pt x="2284" y="1259"/>
                  </a:lnTo>
                  <a:lnTo>
                    <a:pt x="2312" y="1240"/>
                  </a:lnTo>
                  <a:lnTo>
                    <a:pt x="2337" y="1219"/>
                  </a:lnTo>
                  <a:lnTo>
                    <a:pt x="2360" y="1197"/>
                  </a:lnTo>
                  <a:lnTo>
                    <a:pt x="2380" y="1174"/>
                  </a:lnTo>
                  <a:lnTo>
                    <a:pt x="2390" y="1163"/>
                  </a:lnTo>
                  <a:lnTo>
                    <a:pt x="2399" y="1152"/>
                  </a:lnTo>
                  <a:lnTo>
                    <a:pt x="2407" y="1139"/>
                  </a:lnTo>
                  <a:lnTo>
                    <a:pt x="2416" y="1126"/>
                  </a:lnTo>
                  <a:lnTo>
                    <a:pt x="2423" y="1114"/>
                  </a:lnTo>
                  <a:lnTo>
                    <a:pt x="2430" y="1101"/>
                  </a:lnTo>
                  <a:lnTo>
                    <a:pt x="2437" y="1087"/>
                  </a:lnTo>
                  <a:lnTo>
                    <a:pt x="2442" y="1075"/>
                  </a:lnTo>
                  <a:lnTo>
                    <a:pt x="2448" y="1060"/>
                  </a:lnTo>
                  <a:lnTo>
                    <a:pt x="2453" y="1046"/>
                  </a:lnTo>
                  <a:lnTo>
                    <a:pt x="2457" y="1031"/>
                  </a:lnTo>
                  <a:lnTo>
                    <a:pt x="2462" y="1016"/>
                  </a:lnTo>
                  <a:lnTo>
                    <a:pt x="2469" y="986"/>
                  </a:lnTo>
                  <a:lnTo>
                    <a:pt x="2473" y="954"/>
                  </a:lnTo>
                  <a:lnTo>
                    <a:pt x="2476" y="920"/>
                  </a:lnTo>
                  <a:lnTo>
                    <a:pt x="2477" y="885"/>
                  </a:lnTo>
                  <a:lnTo>
                    <a:pt x="2476" y="849"/>
                  </a:lnTo>
                  <a:lnTo>
                    <a:pt x="2472" y="811"/>
                  </a:lnTo>
                  <a:lnTo>
                    <a:pt x="2470" y="785"/>
                  </a:lnTo>
                  <a:lnTo>
                    <a:pt x="2466" y="758"/>
                  </a:lnTo>
                  <a:lnTo>
                    <a:pt x="2464" y="732"/>
                  </a:lnTo>
                  <a:lnTo>
                    <a:pt x="2461" y="705"/>
                  </a:lnTo>
                  <a:lnTo>
                    <a:pt x="2458" y="679"/>
                  </a:lnTo>
                  <a:lnTo>
                    <a:pt x="2455" y="653"/>
                  </a:lnTo>
                  <a:lnTo>
                    <a:pt x="2452" y="626"/>
                  </a:lnTo>
                  <a:lnTo>
                    <a:pt x="2449" y="600"/>
                  </a:lnTo>
                  <a:lnTo>
                    <a:pt x="2445" y="563"/>
                  </a:lnTo>
                  <a:lnTo>
                    <a:pt x="2440" y="525"/>
                  </a:lnTo>
                  <a:lnTo>
                    <a:pt x="2435" y="487"/>
                  </a:lnTo>
                  <a:lnTo>
                    <a:pt x="2432" y="451"/>
                  </a:lnTo>
                  <a:lnTo>
                    <a:pt x="2427" y="413"/>
                  </a:lnTo>
                  <a:lnTo>
                    <a:pt x="2424" y="375"/>
                  </a:lnTo>
                  <a:lnTo>
                    <a:pt x="2421" y="337"/>
                  </a:lnTo>
                  <a:lnTo>
                    <a:pt x="2417" y="299"/>
                  </a:lnTo>
                  <a:lnTo>
                    <a:pt x="2415" y="262"/>
                  </a:lnTo>
                  <a:lnTo>
                    <a:pt x="2413" y="224"/>
                  </a:lnTo>
                  <a:lnTo>
                    <a:pt x="2411" y="186"/>
                  </a:lnTo>
                  <a:lnTo>
                    <a:pt x="2410" y="148"/>
                  </a:lnTo>
                  <a:lnTo>
                    <a:pt x="2410" y="111"/>
                  </a:lnTo>
                  <a:lnTo>
                    <a:pt x="2411" y="73"/>
                  </a:lnTo>
                  <a:lnTo>
                    <a:pt x="2413" y="37"/>
                  </a:lnTo>
                  <a:lnTo>
                    <a:pt x="2415" y="0"/>
                  </a:lnTo>
                  <a:lnTo>
                    <a:pt x="2494" y="0"/>
                  </a:lnTo>
                  <a:lnTo>
                    <a:pt x="2492" y="36"/>
                  </a:lnTo>
                  <a:lnTo>
                    <a:pt x="2491" y="72"/>
                  </a:lnTo>
                  <a:lnTo>
                    <a:pt x="2489" y="109"/>
                  </a:lnTo>
                  <a:lnTo>
                    <a:pt x="2489" y="145"/>
                  </a:lnTo>
                  <a:lnTo>
                    <a:pt x="2489" y="181"/>
                  </a:lnTo>
                  <a:lnTo>
                    <a:pt x="2491" y="219"/>
                  </a:lnTo>
                  <a:lnTo>
                    <a:pt x="2493" y="256"/>
                  </a:lnTo>
                  <a:lnTo>
                    <a:pt x="2496" y="292"/>
                  </a:lnTo>
                  <a:lnTo>
                    <a:pt x="2499" y="330"/>
                  </a:lnTo>
                  <a:lnTo>
                    <a:pt x="2502" y="367"/>
                  </a:lnTo>
                  <a:lnTo>
                    <a:pt x="2507" y="405"/>
                  </a:lnTo>
                  <a:lnTo>
                    <a:pt x="2510" y="443"/>
                  </a:lnTo>
                  <a:lnTo>
                    <a:pt x="2515" y="479"/>
                  </a:lnTo>
                  <a:lnTo>
                    <a:pt x="2518" y="517"/>
                  </a:lnTo>
                  <a:lnTo>
                    <a:pt x="2523" y="554"/>
                  </a:lnTo>
                  <a:lnTo>
                    <a:pt x="2527" y="591"/>
                  </a:lnTo>
                  <a:lnTo>
                    <a:pt x="2531" y="617"/>
                  </a:lnTo>
                  <a:lnTo>
                    <a:pt x="2533" y="643"/>
                  </a:lnTo>
                  <a:lnTo>
                    <a:pt x="2536" y="670"/>
                  </a:lnTo>
                  <a:lnTo>
                    <a:pt x="2540" y="696"/>
                  </a:lnTo>
                  <a:lnTo>
                    <a:pt x="2542" y="724"/>
                  </a:lnTo>
                  <a:lnTo>
                    <a:pt x="2546" y="750"/>
                  </a:lnTo>
                  <a:lnTo>
                    <a:pt x="2548" y="776"/>
                  </a:lnTo>
                  <a:lnTo>
                    <a:pt x="2551" y="803"/>
                  </a:lnTo>
                  <a:lnTo>
                    <a:pt x="2554" y="846"/>
                  </a:lnTo>
                  <a:lnTo>
                    <a:pt x="2555" y="888"/>
                  </a:lnTo>
                  <a:lnTo>
                    <a:pt x="2555" y="908"/>
                  </a:lnTo>
                  <a:lnTo>
                    <a:pt x="2554" y="929"/>
                  </a:lnTo>
                  <a:lnTo>
                    <a:pt x="2552" y="949"/>
                  </a:lnTo>
                  <a:lnTo>
                    <a:pt x="2550" y="967"/>
                  </a:lnTo>
                  <a:lnTo>
                    <a:pt x="2548" y="986"/>
                  </a:lnTo>
                  <a:lnTo>
                    <a:pt x="2546" y="1005"/>
                  </a:lnTo>
                  <a:lnTo>
                    <a:pt x="2541" y="1022"/>
                  </a:lnTo>
                  <a:lnTo>
                    <a:pt x="2538" y="1040"/>
                  </a:lnTo>
                  <a:lnTo>
                    <a:pt x="2532" y="1057"/>
                  </a:lnTo>
                  <a:lnTo>
                    <a:pt x="2527" y="1075"/>
                  </a:lnTo>
                  <a:lnTo>
                    <a:pt x="2520" y="1091"/>
                  </a:lnTo>
                  <a:lnTo>
                    <a:pt x="2515" y="1108"/>
                  </a:lnTo>
                  <a:lnTo>
                    <a:pt x="2507" y="1123"/>
                  </a:lnTo>
                  <a:lnTo>
                    <a:pt x="2500" y="1139"/>
                  </a:lnTo>
                  <a:lnTo>
                    <a:pt x="2491" y="1154"/>
                  </a:lnTo>
                  <a:lnTo>
                    <a:pt x="2482" y="1169"/>
                  </a:lnTo>
                  <a:lnTo>
                    <a:pt x="2472" y="1184"/>
                  </a:lnTo>
                  <a:lnTo>
                    <a:pt x="2463" y="1199"/>
                  </a:lnTo>
                  <a:lnTo>
                    <a:pt x="2452" y="1212"/>
                  </a:lnTo>
                  <a:lnTo>
                    <a:pt x="2440" y="1226"/>
                  </a:lnTo>
                  <a:lnTo>
                    <a:pt x="2429" y="1239"/>
                  </a:lnTo>
                  <a:lnTo>
                    <a:pt x="2416" y="1252"/>
                  </a:lnTo>
                  <a:lnTo>
                    <a:pt x="2403" y="1265"/>
                  </a:lnTo>
                  <a:lnTo>
                    <a:pt x="2390" y="1278"/>
                  </a:lnTo>
                  <a:lnTo>
                    <a:pt x="2375" y="1289"/>
                  </a:lnTo>
                  <a:lnTo>
                    <a:pt x="2360" y="1302"/>
                  </a:lnTo>
                  <a:lnTo>
                    <a:pt x="2345" y="1313"/>
                  </a:lnTo>
                  <a:lnTo>
                    <a:pt x="2329" y="1325"/>
                  </a:lnTo>
                  <a:lnTo>
                    <a:pt x="2271" y="1363"/>
                  </a:lnTo>
                  <a:lnTo>
                    <a:pt x="2217" y="1396"/>
                  </a:lnTo>
                  <a:lnTo>
                    <a:pt x="2165" y="1427"/>
                  </a:lnTo>
                  <a:lnTo>
                    <a:pt x="2113" y="1453"/>
                  </a:lnTo>
                  <a:lnTo>
                    <a:pt x="2088" y="1466"/>
                  </a:lnTo>
                  <a:lnTo>
                    <a:pt x="2064" y="1477"/>
                  </a:lnTo>
                  <a:lnTo>
                    <a:pt x="2039" y="1489"/>
                  </a:lnTo>
                  <a:lnTo>
                    <a:pt x="2014" y="1499"/>
                  </a:lnTo>
                  <a:lnTo>
                    <a:pt x="1990" y="1508"/>
                  </a:lnTo>
                  <a:lnTo>
                    <a:pt x="1966" y="1516"/>
                  </a:lnTo>
                  <a:lnTo>
                    <a:pt x="1941" y="1524"/>
                  </a:lnTo>
                  <a:lnTo>
                    <a:pt x="1917" y="1532"/>
                  </a:lnTo>
                  <a:lnTo>
                    <a:pt x="1842" y="1554"/>
                  </a:lnTo>
                  <a:lnTo>
                    <a:pt x="1764" y="1576"/>
                  </a:lnTo>
                  <a:lnTo>
                    <a:pt x="1684" y="1599"/>
                  </a:lnTo>
                  <a:lnTo>
                    <a:pt x="1601" y="1619"/>
                  </a:lnTo>
                  <a:lnTo>
                    <a:pt x="1518" y="1640"/>
                  </a:lnTo>
                  <a:lnTo>
                    <a:pt x="1433" y="1660"/>
                  </a:lnTo>
                  <a:lnTo>
                    <a:pt x="1347" y="1677"/>
                  </a:lnTo>
                  <a:lnTo>
                    <a:pt x="1260" y="1693"/>
                  </a:lnTo>
                  <a:lnTo>
                    <a:pt x="1224" y="1697"/>
                  </a:lnTo>
                  <a:lnTo>
                    <a:pt x="1189" y="1701"/>
                  </a:lnTo>
                  <a:lnTo>
                    <a:pt x="1154" y="1703"/>
                  </a:lnTo>
                  <a:lnTo>
                    <a:pt x="1121" y="1704"/>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4" name="Freeform 22">
              <a:extLst>
                <a:ext uri="{FF2B5EF4-FFF2-40B4-BE49-F238E27FC236}">
                  <a16:creationId xmlns:a16="http://schemas.microsoft.com/office/drawing/2014/main" id="{57908DE0-87FD-4B86-9BA7-16944D1AC87C}"/>
                </a:ext>
              </a:extLst>
            </p:cNvPr>
            <p:cNvSpPr>
              <a:spLocks/>
            </p:cNvSpPr>
            <p:nvPr userDrawn="1"/>
          </p:nvSpPr>
          <p:spPr bwMode="auto">
            <a:xfrm>
              <a:off x="10204283" y="1242259"/>
              <a:ext cx="1991331" cy="3205672"/>
            </a:xfrm>
            <a:custGeom>
              <a:avLst/>
              <a:gdLst>
                <a:gd name="T0" fmla="*/ 2604 w 2997"/>
                <a:gd name="T1" fmla="*/ 4791 h 4826"/>
                <a:gd name="T2" fmla="*/ 2217 w 2997"/>
                <a:gd name="T3" fmla="*/ 4752 h 4826"/>
                <a:gd name="T4" fmla="*/ 1950 w 2997"/>
                <a:gd name="T5" fmla="*/ 4716 h 4826"/>
                <a:gd name="T6" fmla="*/ 1565 w 2997"/>
                <a:gd name="T7" fmla="*/ 4666 h 4826"/>
                <a:gd name="T8" fmla="*/ 1104 w 2997"/>
                <a:gd name="T9" fmla="*/ 4642 h 4826"/>
                <a:gd name="T10" fmla="*/ 656 w 2997"/>
                <a:gd name="T11" fmla="*/ 4656 h 4826"/>
                <a:gd name="T12" fmla="*/ 508 w 2997"/>
                <a:gd name="T13" fmla="*/ 4646 h 4826"/>
                <a:gd name="T14" fmla="*/ 382 w 2997"/>
                <a:gd name="T15" fmla="*/ 4609 h 4826"/>
                <a:gd name="T16" fmla="*/ 253 w 2997"/>
                <a:gd name="T17" fmla="*/ 4529 h 4826"/>
                <a:gd name="T18" fmla="*/ 140 w 2997"/>
                <a:gd name="T19" fmla="*/ 4392 h 4826"/>
                <a:gd name="T20" fmla="*/ 56 w 2997"/>
                <a:gd name="T21" fmla="*/ 4219 h 4826"/>
                <a:gd name="T22" fmla="*/ 8 w 2997"/>
                <a:gd name="T23" fmla="*/ 4027 h 4826"/>
                <a:gd name="T24" fmla="*/ 4 w 2997"/>
                <a:gd name="T25" fmla="*/ 3836 h 4826"/>
                <a:gd name="T26" fmla="*/ 56 w 2997"/>
                <a:gd name="T27" fmla="*/ 3634 h 4826"/>
                <a:gd name="T28" fmla="*/ 153 w 2997"/>
                <a:gd name="T29" fmla="*/ 3395 h 4826"/>
                <a:gd name="T30" fmla="*/ 384 w 2997"/>
                <a:gd name="T31" fmla="*/ 2943 h 4826"/>
                <a:gd name="T32" fmla="*/ 629 w 2997"/>
                <a:gd name="T33" fmla="*/ 2394 h 4826"/>
                <a:gd name="T34" fmla="*/ 733 w 2997"/>
                <a:gd name="T35" fmla="*/ 2091 h 4826"/>
                <a:gd name="T36" fmla="*/ 812 w 2997"/>
                <a:gd name="T37" fmla="*/ 1770 h 4826"/>
                <a:gd name="T38" fmla="*/ 858 w 2997"/>
                <a:gd name="T39" fmla="*/ 1481 h 4826"/>
                <a:gd name="T40" fmla="*/ 915 w 2997"/>
                <a:gd name="T41" fmla="*/ 1259 h 4826"/>
                <a:gd name="T42" fmla="*/ 990 w 2997"/>
                <a:gd name="T43" fmla="*/ 1106 h 4826"/>
                <a:gd name="T44" fmla="*/ 1071 w 2997"/>
                <a:gd name="T45" fmla="*/ 999 h 4826"/>
                <a:gd name="T46" fmla="*/ 1272 w 2997"/>
                <a:gd name="T47" fmla="*/ 811 h 4826"/>
                <a:gd name="T48" fmla="*/ 1476 w 2997"/>
                <a:gd name="T49" fmla="*/ 640 h 4826"/>
                <a:gd name="T50" fmla="*/ 1698 w 2997"/>
                <a:gd name="T51" fmla="*/ 471 h 4826"/>
                <a:gd name="T52" fmla="*/ 1960 w 2997"/>
                <a:gd name="T53" fmla="*/ 303 h 4826"/>
                <a:gd name="T54" fmla="*/ 2301 w 2997"/>
                <a:gd name="T55" fmla="*/ 159 h 4826"/>
                <a:gd name="T56" fmla="*/ 2680 w 2997"/>
                <a:gd name="T57" fmla="*/ 55 h 4826"/>
                <a:gd name="T58" fmla="*/ 2997 w 2997"/>
                <a:gd name="T59" fmla="*/ 39 h 4826"/>
                <a:gd name="T60" fmla="*/ 2623 w 2997"/>
                <a:gd name="T61" fmla="*/ 108 h 4826"/>
                <a:gd name="T62" fmla="*/ 2250 w 2997"/>
                <a:gd name="T63" fmla="*/ 218 h 4826"/>
                <a:gd name="T64" fmla="*/ 1949 w 2997"/>
                <a:gd name="T65" fmla="*/ 355 h 4826"/>
                <a:gd name="T66" fmla="*/ 1666 w 2997"/>
                <a:gd name="T67" fmla="*/ 544 h 4826"/>
                <a:gd name="T68" fmla="*/ 1481 w 2997"/>
                <a:gd name="T69" fmla="*/ 686 h 4826"/>
                <a:gd name="T70" fmla="*/ 1263 w 2997"/>
                <a:gd name="T71" fmla="*/ 873 h 4826"/>
                <a:gd name="T72" fmla="*/ 1085 w 2997"/>
                <a:gd name="T73" fmla="*/ 1043 h 4826"/>
                <a:gd name="T74" fmla="*/ 1001 w 2997"/>
                <a:gd name="T75" fmla="*/ 1165 h 4826"/>
                <a:gd name="T76" fmla="*/ 917 w 2997"/>
                <a:gd name="T77" fmla="*/ 1385 h 4826"/>
                <a:gd name="T78" fmla="*/ 879 w 2997"/>
                <a:gd name="T79" fmla="*/ 1608 h 4826"/>
                <a:gd name="T80" fmla="*/ 814 w 2997"/>
                <a:gd name="T81" fmla="*/ 1942 h 4826"/>
                <a:gd name="T82" fmla="*/ 721 w 2997"/>
                <a:gd name="T83" fmla="*/ 2256 h 4826"/>
                <a:gd name="T84" fmla="*/ 548 w 2997"/>
                <a:gd name="T85" fmla="*/ 2693 h 4826"/>
                <a:gd name="T86" fmla="*/ 297 w 2997"/>
                <a:gd name="T87" fmla="*/ 3195 h 4826"/>
                <a:gd name="T88" fmla="*/ 138 w 2997"/>
                <a:gd name="T89" fmla="*/ 3527 h 4826"/>
                <a:gd name="T90" fmla="*/ 58 w 2997"/>
                <a:gd name="T91" fmla="*/ 3756 h 4826"/>
                <a:gd name="T92" fmla="*/ 40 w 2997"/>
                <a:gd name="T93" fmla="*/ 3929 h 4826"/>
                <a:gd name="T94" fmla="*/ 66 w 2997"/>
                <a:gd name="T95" fmla="*/ 4113 h 4826"/>
                <a:gd name="T96" fmla="*/ 128 w 2997"/>
                <a:gd name="T97" fmla="*/ 4289 h 4826"/>
                <a:gd name="T98" fmla="*/ 222 w 2997"/>
                <a:gd name="T99" fmla="*/ 4438 h 4826"/>
                <a:gd name="T100" fmla="*/ 339 w 2997"/>
                <a:gd name="T101" fmla="*/ 4543 h 4826"/>
                <a:gd name="T102" fmla="*/ 454 w 2997"/>
                <a:gd name="T103" fmla="*/ 4593 h 4826"/>
                <a:gd name="T104" fmla="*/ 582 w 2997"/>
                <a:gd name="T105" fmla="*/ 4615 h 4826"/>
                <a:gd name="T106" fmla="*/ 815 w 2997"/>
                <a:gd name="T107" fmla="*/ 4610 h 4826"/>
                <a:gd name="T108" fmla="*/ 1360 w 2997"/>
                <a:gd name="T109" fmla="*/ 4610 h 4826"/>
                <a:gd name="T110" fmla="*/ 1764 w 2997"/>
                <a:gd name="T111" fmla="*/ 4650 h 4826"/>
                <a:gd name="T112" fmla="*/ 2087 w 2997"/>
                <a:gd name="T113" fmla="*/ 4695 h 4826"/>
                <a:gd name="T114" fmla="*/ 2384 w 2997"/>
                <a:gd name="T115" fmla="*/ 4732 h 4826"/>
                <a:gd name="T116" fmla="*/ 2827 w 2997"/>
                <a:gd name="T117" fmla="*/ 4772 h 4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7" h="4826">
                  <a:moveTo>
                    <a:pt x="2997" y="4826"/>
                  </a:moveTo>
                  <a:lnTo>
                    <a:pt x="2897" y="4818"/>
                  </a:lnTo>
                  <a:lnTo>
                    <a:pt x="2824" y="4811"/>
                  </a:lnTo>
                  <a:lnTo>
                    <a:pt x="2750" y="4805"/>
                  </a:lnTo>
                  <a:lnTo>
                    <a:pt x="2677" y="4798"/>
                  </a:lnTo>
                  <a:lnTo>
                    <a:pt x="2604" y="4791"/>
                  </a:lnTo>
                  <a:lnTo>
                    <a:pt x="2529" y="4785"/>
                  </a:lnTo>
                  <a:lnTo>
                    <a:pt x="2454" y="4777"/>
                  </a:lnTo>
                  <a:lnTo>
                    <a:pt x="2381" y="4771"/>
                  </a:lnTo>
                  <a:lnTo>
                    <a:pt x="2306" y="4763"/>
                  </a:lnTo>
                  <a:lnTo>
                    <a:pt x="2262" y="4757"/>
                  </a:lnTo>
                  <a:lnTo>
                    <a:pt x="2217" y="4752"/>
                  </a:lnTo>
                  <a:lnTo>
                    <a:pt x="2172" y="4746"/>
                  </a:lnTo>
                  <a:lnTo>
                    <a:pt x="2127" y="4741"/>
                  </a:lnTo>
                  <a:lnTo>
                    <a:pt x="2083" y="4734"/>
                  </a:lnTo>
                  <a:lnTo>
                    <a:pt x="2038" y="4728"/>
                  </a:lnTo>
                  <a:lnTo>
                    <a:pt x="1993" y="4721"/>
                  </a:lnTo>
                  <a:lnTo>
                    <a:pt x="1950" y="4716"/>
                  </a:lnTo>
                  <a:lnTo>
                    <a:pt x="1887" y="4706"/>
                  </a:lnTo>
                  <a:lnTo>
                    <a:pt x="1822" y="4697"/>
                  </a:lnTo>
                  <a:lnTo>
                    <a:pt x="1759" y="4689"/>
                  </a:lnTo>
                  <a:lnTo>
                    <a:pt x="1695" y="4681"/>
                  </a:lnTo>
                  <a:lnTo>
                    <a:pt x="1630" y="4673"/>
                  </a:lnTo>
                  <a:lnTo>
                    <a:pt x="1565" y="4666"/>
                  </a:lnTo>
                  <a:lnTo>
                    <a:pt x="1501" y="4659"/>
                  </a:lnTo>
                  <a:lnTo>
                    <a:pt x="1437" y="4654"/>
                  </a:lnTo>
                  <a:lnTo>
                    <a:pt x="1358" y="4649"/>
                  </a:lnTo>
                  <a:lnTo>
                    <a:pt x="1276" y="4646"/>
                  </a:lnTo>
                  <a:lnTo>
                    <a:pt x="1191" y="4643"/>
                  </a:lnTo>
                  <a:lnTo>
                    <a:pt x="1104" y="4642"/>
                  </a:lnTo>
                  <a:lnTo>
                    <a:pt x="1012" y="4643"/>
                  </a:lnTo>
                  <a:lnTo>
                    <a:pt x="916" y="4646"/>
                  </a:lnTo>
                  <a:lnTo>
                    <a:pt x="816" y="4649"/>
                  </a:lnTo>
                  <a:lnTo>
                    <a:pt x="712" y="4654"/>
                  </a:lnTo>
                  <a:lnTo>
                    <a:pt x="683" y="4656"/>
                  </a:lnTo>
                  <a:lnTo>
                    <a:pt x="656" y="4656"/>
                  </a:lnTo>
                  <a:lnTo>
                    <a:pt x="629" y="4656"/>
                  </a:lnTo>
                  <a:lnTo>
                    <a:pt x="603" y="4655"/>
                  </a:lnTo>
                  <a:lnTo>
                    <a:pt x="578" y="4654"/>
                  </a:lnTo>
                  <a:lnTo>
                    <a:pt x="554" y="4651"/>
                  </a:lnTo>
                  <a:lnTo>
                    <a:pt x="531" y="4649"/>
                  </a:lnTo>
                  <a:lnTo>
                    <a:pt x="508" y="4646"/>
                  </a:lnTo>
                  <a:lnTo>
                    <a:pt x="485" y="4641"/>
                  </a:lnTo>
                  <a:lnTo>
                    <a:pt x="463" y="4636"/>
                  </a:lnTo>
                  <a:lnTo>
                    <a:pt x="442" y="4631"/>
                  </a:lnTo>
                  <a:lnTo>
                    <a:pt x="422" y="4624"/>
                  </a:lnTo>
                  <a:lnTo>
                    <a:pt x="401" y="4617"/>
                  </a:lnTo>
                  <a:lnTo>
                    <a:pt x="382" y="4609"/>
                  </a:lnTo>
                  <a:lnTo>
                    <a:pt x="362" y="4600"/>
                  </a:lnTo>
                  <a:lnTo>
                    <a:pt x="343" y="4590"/>
                  </a:lnTo>
                  <a:lnTo>
                    <a:pt x="320" y="4578"/>
                  </a:lnTo>
                  <a:lnTo>
                    <a:pt x="297" y="4563"/>
                  </a:lnTo>
                  <a:lnTo>
                    <a:pt x="275" y="4547"/>
                  </a:lnTo>
                  <a:lnTo>
                    <a:pt x="253" y="4529"/>
                  </a:lnTo>
                  <a:lnTo>
                    <a:pt x="232" y="4509"/>
                  </a:lnTo>
                  <a:lnTo>
                    <a:pt x="212" y="4488"/>
                  </a:lnTo>
                  <a:lnTo>
                    <a:pt x="192" y="4465"/>
                  </a:lnTo>
                  <a:lnTo>
                    <a:pt x="174" y="4443"/>
                  </a:lnTo>
                  <a:lnTo>
                    <a:pt x="157" y="4417"/>
                  </a:lnTo>
                  <a:lnTo>
                    <a:pt x="140" y="4392"/>
                  </a:lnTo>
                  <a:lnTo>
                    <a:pt x="123" y="4365"/>
                  </a:lnTo>
                  <a:lnTo>
                    <a:pt x="107" y="4337"/>
                  </a:lnTo>
                  <a:lnTo>
                    <a:pt x="94" y="4308"/>
                  </a:lnTo>
                  <a:lnTo>
                    <a:pt x="80" y="4280"/>
                  </a:lnTo>
                  <a:lnTo>
                    <a:pt x="67" y="4249"/>
                  </a:lnTo>
                  <a:lnTo>
                    <a:pt x="56" y="4219"/>
                  </a:lnTo>
                  <a:lnTo>
                    <a:pt x="45" y="4188"/>
                  </a:lnTo>
                  <a:lnTo>
                    <a:pt x="35" y="4156"/>
                  </a:lnTo>
                  <a:lnTo>
                    <a:pt x="27" y="4124"/>
                  </a:lnTo>
                  <a:lnTo>
                    <a:pt x="19" y="4092"/>
                  </a:lnTo>
                  <a:lnTo>
                    <a:pt x="13" y="4059"/>
                  </a:lnTo>
                  <a:lnTo>
                    <a:pt x="8" y="4027"/>
                  </a:lnTo>
                  <a:lnTo>
                    <a:pt x="4" y="3995"/>
                  </a:lnTo>
                  <a:lnTo>
                    <a:pt x="2" y="3963"/>
                  </a:lnTo>
                  <a:lnTo>
                    <a:pt x="0" y="3931"/>
                  </a:lnTo>
                  <a:lnTo>
                    <a:pt x="0" y="3899"/>
                  </a:lnTo>
                  <a:lnTo>
                    <a:pt x="1" y="3867"/>
                  </a:lnTo>
                  <a:lnTo>
                    <a:pt x="4" y="3836"/>
                  </a:lnTo>
                  <a:lnTo>
                    <a:pt x="8" y="3805"/>
                  </a:lnTo>
                  <a:lnTo>
                    <a:pt x="12" y="3775"/>
                  </a:lnTo>
                  <a:lnTo>
                    <a:pt x="19" y="3745"/>
                  </a:lnTo>
                  <a:lnTo>
                    <a:pt x="27" y="3717"/>
                  </a:lnTo>
                  <a:lnTo>
                    <a:pt x="41" y="3675"/>
                  </a:lnTo>
                  <a:lnTo>
                    <a:pt x="56" y="3634"/>
                  </a:lnTo>
                  <a:lnTo>
                    <a:pt x="71" y="3593"/>
                  </a:lnTo>
                  <a:lnTo>
                    <a:pt x="86" y="3553"/>
                  </a:lnTo>
                  <a:lnTo>
                    <a:pt x="102" y="3512"/>
                  </a:lnTo>
                  <a:lnTo>
                    <a:pt x="119" y="3473"/>
                  </a:lnTo>
                  <a:lnTo>
                    <a:pt x="136" y="3434"/>
                  </a:lnTo>
                  <a:lnTo>
                    <a:pt x="153" y="3395"/>
                  </a:lnTo>
                  <a:lnTo>
                    <a:pt x="189" y="3321"/>
                  </a:lnTo>
                  <a:lnTo>
                    <a:pt x="226" y="3247"/>
                  </a:lnTo>
                  <a:lnTo>
                    <a:pt x="261" y="3177"/>
                  </a:lnTo>
                  <a:lnTo>
                    <a:pt x="297" y="3110"/>
                  </a:lnTo>
                  <a:lnTo>
                    <a:pt x="340" y="3027"/>
                  </a:lnTo>
                  <a:lnTo>
                    <a:pt x="384" y="2943"/>
                  </a:lnTo>
                  <a:lnTo>
                    <a:pt x="426" y="2856"/>
                  </a:lnTo>
                  <a:lnTo>
                    <a:pt x="469" y="2768"/>
                  </a:lnTo>
                  <a:lnTo>
                    <a:pt x="511" y="2679"/>
                  </a:lnTo>
                  <a:lnTo>
                    <a:pt x="552" y="2586"/>
                  </a:lnTo>
                  <a:lnTo>
                    <a:pt x="591" y="2490"/>
                  </a:lnTo>
                  <a:lnTo>
                    <a:pt x="629" y="2394"/>
                  </a:lnTo>
                  <a:lnTo>
                    <a:pt x="648" y="2345"/>
                  </a:lnTo>
                  <a:lnTo>
                    <a:pt x="666" y="2295"/>
                  </a:lnTo>
                  <a:lnTo>
                    <a:pt x="683" y="2245"/>
                  </a:lnTo>
                  <a:lnTo>
                    <a:pt x="700" y="2195"/>
                  </a:lnTo>
                  <a:lnTo>
                    <a:pt x="717" y="2143"/>
                  </a:lnTo>
                  <a:lnTo>
                    <a:pt x="733" y="2091"/>
                  </a:lnTo>
                  <a:lnTo>
                    <a:pt x="747" y="2040"/>
                  </a:lnTo>
                  <a:lnTo>
                    <a:pt x="762" y="1987"/>
                  </a:lnTo>
                  <a:lnTo>
                    <a:pt x="775" y="1933"/>
                  </a:lnTo>
                  <a:lnTo>
                    <a:pt x="789" y="1879"/>
                  </a:lnTo>
                  <a:lnTo>
                    <a:pt x="800" y="1825"/>
                  </a:lnTo>
                  <a:lnTo>
                    <a:pt x="812" y="1770"/>
                  </a:lnTo>
                  <a:lnTo>
                    <a:pt x="822" y="1715"/>
                  </a:lnTo>
                  <a:lnTo>
                    <a:pt x="832" y="1660"/>
                  </a:lnTo>
                  <a:lnTo>
                    <a:pt x="840" y="1604"/>
                  </a:lnTo>
                  <a:lnTo>
                    <a:pt x="848" y="1546"/>
                  </a:lnTo>
                  <a:lnTo>
                    <a:pt x="853" y="1514"/>
                  </a:lnTo>
                  <a:lnTo>
                    <a:pt x="858" y="1481"/>
                  </a:lnTo>
                  <a:lnTo>
                    <a:pt x="864" y="1446"/>
                  </a:lnTo>
                  <a:lnTo>
                    <a:pt x="871" y="1410"/>
                  </a:lnTo>
                  <a:lnTo>
                    <a:pt x="879" y="1373"/>
                  </a:lnTo>
                  <a:lnTo>
                    <a:pt x="890" y="1335"/>
                  </a:lnTo>
                  <a:lnTo>
                    <a:pt x="901" y="1296"/>
                  </a:lnTo>
                  <a:lnTo>
                    <a:pt x="915" y="1259"/>
                  </a:lnTo>
                  <a:lnTo>
                    <a:pt x="930" y="1220"/>
                  </a:lnTo>
                  <a:lnTo>
                    <a:pt x="947" y="1182"/>
                  </a:lnTo>
                  <a:lnTo>
                    <a:pt x="957" y="1162"/>
                  </a:lnTo>
                  <a:lnTo>
                    <a:pt x="967" y="1144"/>
                  </a:lnTo>
                  <a:lnTo>
                    <a:pt x="978" y="1124"/>
                  </a:lnTo>
                  <a:lnTo>
                    <a:pt x="990" y="1106"/>
                  </a:lnTo>
                  <a:lnTo>
                    <a:pt x="1001" y="1088"/>
                  </a:lnTo>
                  <a:lnTo>
                    <a:pt x="1014" y="1069"/>
                  </a:lnTo>
                  <a:lnTo>
                    <a:pt x="1027" y="1052"/>
                  </a:lnTo>
                  <a:lnTo>
                    <a:pt x="1041" y="1034"/>
                  </a:lnTo>
                  <a:lnTo>
                    <a:pt x="1056" y="1017"/>
                  </a:lnTo>
                  <a:lnTo>
                    <a:pt x="1071" y="999"/>
                  </a:lnTo>
                  <a:lnTo>
                    <a:pt x="1087" y="983"/>
                  </a:lnTo>
                  <a:lnTo>
                    <a:pt x="1104" y="967"/>
                  </a:lnTo>
                  <a:lnTo>
                    <a:pt x="1166" y="909"/>
                  </a:lnTo>
                  <a:lnTo>
                    <a:pt x="1202" y="877"/>
                  </a:lnTo>
                  <a:lnTo>
                    <a:pt x="1236" y="843"/>
                  </a:lnTo>
                  <a:lnTo>
                    <a:pt x="1272" y="811"/>
                  </a:lnTo>
                  <a:lnTo>
                    <a:pt x="1307" y="779"/>
                  </a:lnTo>
                  <a:lnTo>
                    <a:pt x="1344" y="747"/>
                  </a:lnTo>
                  <a:lnTo>
                    <a:pt x="1381" y="716"/>
                  </a:lnTo>
                  <a:lnTo>
                    <a:pt x="1419" y="685"/>
                  </a:lnTo>
                  <a:lnTo>
                    <a:pt x="1456" y="655"/>
                  </a:lnTo>
                  <a:lnTo>
                    <a:pt x="1476" y="640"/>
                  </a:lnTo>
                  <a:lnTo>
                    <a:pt x="1495" y="625"/>
                  </a:lnTo>
                  <a:lnTo>
                    <a:pt x="1515" y="611"/>
                  </a:lnTo>
                  <a:lnTo>
                    <a:pt x="1534" y="596"/>
                  </a:lnTo>
                  <a:lnTo>
                    <a:pt x="1588" y="554"/>
                  </a:lnTo>
                  <a:lnTo>
                    <a:pt x="1643" y="512"/>
                  </a:lnTo>
                  <a:lnTo>
                    <a:pt x="1698" y="471"/>
                  </a:lnTo>
                  <a:lnTo>
                    <a:pt x="1755" y="430"/>
                  </a:lnTo>
                  <a:lnTo>
                    <a:pt x="1812" y="391"/>
                  </a:lnTo>
                  <a:lnTo>
                    <a:pt x="1871" y="355"/>
                  </a:lnTo>
                  <a:lnTo>
                    <a:pt x="1899" y="336"/>
                  </a:lnTo>
                  <a:lnTo>
                    <a:pt x="1929" y="319"/>
                  </a:lnTo>
                  <a:lnTo>
                    <a:pt x="1960" y="303"/>
                  </a:lnTo>
                  <a:lnTo>
                    <a:pt x="1990" y="287"/>
                  </a:lnTo>
                  <a:lnTo>
                    <a:pt x="2052" y="258"/>
                  </a:lnTo>
                  <a:lnTo>
                    <a:pt x="2113" y="231"/>
                  </a:lnTo>
                  <a:lnTo>
                    <a:pt x="2175" y="205"/>
                  </a:lnTo>
                  <a:lnTo>
                    <a:pt x="2238" y="180"/>
                  </a:lnTo>
                  <a:lnTo>
                    <a:pt x="2301" y="159"/>
                  </a:lnTo>
                  <a:lnTo>
                    <a:pt x="2363" y="138"/>
                  </a:lnTo>
                  <a:lnTo>
                    <a:pt x="2427" y="119"/>
                  </a:lnTo>
                  <a:lnTo>
                    <a:pt x="2490" y="101"/>
                  </a:lnTo>
                  <a:lnTo>
                    <a:pt x="2553" y="84"/>
                  </a:lnTo>
                  <a:lnTo>
                    <a:pt x="2617" y="69"/>
                  </a:lnTo>
                  <a:lnTo>
                    <a:pt x="2680" y="55"/>
                  </a:lnTo>
                  <a:lnTo>
                    <a:pt x="2743" y="43"/>
                  </a:lnTo>
                  <a:lnTo>
                    <a:pt x="2808" y="30"/>
                  </a:lnTo>
                  <a:lnTo>
                    <a:pt x="2871" y="20"/>
                  </a:lnTo>
                  <a:lnTo>
                    <a:pt x="2934" y="10"/>
                  </a:lnTo>
                  <a:lnTo>
                    <a:pt x="2997" y="0"/>
                  </a:lnTo>
                  <a:lnTo>
                    <a:pt x="2997" y="39"/>
                  </a:lnTo>
                  <a:lnTo>
                    <a:pt x="2935" y="50"/>
                  </a:lnTo>
                  <a:lnTo>
                    <a:pt x="2873" y="59"/>
                  </a:lnTo>
                  <a:lnTo>
                    <a:pt x="2810" y="70"/>
                  </a:lnTo>
                  <a:lnTo>
                    <a:pt x="2748" y="82"/>
                  </a:lnTo>
                  <a:lnTo>
                    <a:pt x="2685" y="94"/>
                  </a:lnTo>
                  <a:lnTo>
                    <a:pt x="2623" y="108"/>
                  </a:lnTo>
                  <a:lnTo>
                    <a:pt x="2560" y="123"/>
                  </a:lnTo>
                  <a:lnTo>
                    <a:pt x="2498" y="139"/>
                  </a:lnTo>
                  <a:lnTo>
                    <a:pt x="2436" y="158"/>
                  </a:lnTo>
                  <a:lnTo>
                    <a:pt x="2374" y="176"/>
                  </a:lnTo>
                  <a:lnTo>
                    <a:pt x="2312" y="197"/>
                  </a:lnTo>
                  <a:lnTo>
                    <a:pt x="2250" y="218"/>
                  </a:lnTo>
                  <a:lnTo>
                    <a:pt x="2189" y="241"/>
                  </a:lnTo>
                  <a:lnTo>
                    <a:pt x="2129" y="266"/>
                  </a:lnTo>
                  <a:lnTo>
                    <a:pt x="2068" y="294"/>
                  </a:lnTo>
                  <a:lnTo>
                    <a:pt x="2008" y="323"/>
                  </a:lnTo>
                  <a:lnTo>
                    <a:pt x="1978" y="338"/>
                  </a:lnTo>
                  <a:lnTo>
                    <a:pt x="1949" y="355"/>
                  </a:lnTo>
                  <a:lnTo>
                    <a:pt x="1919" y="371"/>
                  </a:lnTo>
                  <a:lnTo>
                    <a:pt x="1890" y="388"/>
                  </a:lnTo>
                  <a:lnTo>
                    <a:pt x="1833" y="425"/>
                  </a:lnTo>
                  <a:lnTo>
                    <a:pt x="1776" y="464"/>
                  </a:lnTo>
                  <a:lnTo>
                    <a:pt x="1721" y="504"/>
                  </a:lnTo>
                  <a:lnTo>
                    <a:pt x="1666" y="544"/>
                  </a:lnTo>
                  <a:lnTo>
                    <a:pt x="1611" y="585"/>
                  </a:lnTo>
                  <a:lnTo>
                    <a:pt x="1559" y="627"/>
                  </a:lnTo>
                  <a:lnTo>
                    <a:pt x="1539" y="642"/>
                  </a:lnTo>
                  <a:lnTo>
                    <a:pt x="1520" y="656"/>
                  </a:lnTo>
                  <a:lnTo>
                    <a:pt x="1500" y="671"/>
                  </a:lnTo>
                  <a:lnTo>
                    <a:pt x="1481" y="686"/>
                  </a:lnTo>
                  <a:lnTo>
                    <a:pt x="1443" y="716"/>
                  </a:lnTo>
                  <a:lnTo>
                    <a:pt x="1406" y="746"/>
                  </a:lnTo>
                  <a:lnTo>
                    <a:pt x="1369" y="777"/>
                  </a:lnTo>
                  <a:lnTo>
                    <a:pt x="1334" y="809"/>
                  </a:lnTo>
                  <a:lnTo>
                    <a:pt x="1298" y="841"/>
                  </a:lnTo>
                  <a:lnTo>
                    <a:pt x="1263" y="873"/>
                  </a:lnTo>
                  <a:lnTo>
                    <a:pt x="1228" y="905"/>
                  </a:lnTo>
                  <a:lnTo>
                    <a:pt x="1194" y="937"/>
                  </a:lnTo>
                  <a:lnTo>
                    <a:pt x="1131" y="996"/>
                  </a:lnTo>
                  <a:lnTo>
                    <a:pt x="1115" y="1011"/>
                  </a:lnTo>
                  <a:lnTo>
                    <a:pt x="1100" y="1027"/>
                  </a:lnTo>
                  <a:lnTo>
                    <a:pt x="1085" y="1043"/>
                  </a:lnTo>
                  <a:lnTo>
                    <a:pt x="1071" y="1060"/>
                  </a:lnTo>
                  <a:lnTo>
                    <a:pt x="1057" y="1076"/>
                  </a:lnTo>
                  <a:lnTo>
                    <a:pt x="1045" y="1093"/>
                  </a:lnTo>
                  <a:lnTo>
                    <a:pt x="1033" y="1111"/>
                  </a:lnTo>
                  <a:lnTo>
                    <a:pt x="1022" y="1129"/>
                  </a:lnTo>
                  <a:lnTo>
                    <a:pt x="1001" y="1165"/>
                  </a:lnTo>
                  <a:lnTo>
                    <a:pt x="982" y="1201"/>
                  </a:lnTo>
                  <a:lnTo>
                    <a:pt x="965" y="1238"/>
                  </a:lnTo>
                  <a:lnTo>
                    <a:pt x="951" y="1275"/>
                  </a:lnTo>
                  <a:lnTo>
                    <a:pt x="938" y="1311"/>
                  </a:lnTo>
                  <a:lnTo>
                    <a:pt x="928" y="1348"/>
                  </a:lnTo>
                  <a:lnTo>
                    <a:pt x="917" y="1385"/>
                  </a:lnTo>
                  <a:lnTo>
                    <a:pt x="909" y="1420"/>
                  </a:lnTo>
                  <a:lnTo>
                    <a:pt x="902" y="1455"/>
                  </a:lnTo>
                  <a:lnTo>
                    <a:pt x="897" y="1488"/>
                  </a:lnTo>
                  <a:lnTo>
                    <a:pt x="892" y="1520"/>
                  </a:lnTo>
                  <a:lnTo>
                    <a:pt x="887" y="1551"/>
                  </a:lnTo>
                  <a:lnTo>
                    <a:pt x="879" y="1608"/>
                  </a:lnTo>
                  <a:lnTo>
                    <a:pt x="871" y="1666"/>
                  </a:lnTo>
                  <a:lnTo>
                    <a:pt x="861" y="1722"/>
                  </a:lnTo>
                  <a:lnTo>
                    <a:pt x="851" y="1778"/>
                  </a:lnTo>
                  <a:lnTo>
                    <a:pt x="839" y="1833"/>
                  </a:lnTo>
                  <a:lnTo>
                    <a:pt x="827" y="1888"/>
                  </a:lnTo>
                  <a:lnTo>
                    <a:pt x="814" y="1942"/>
                  </a:lnTo>
                  <a:lnTo>
                    <a:pt x="800" y="1996"/>
                  </a:lnTo>
                  <a:lnTo>
                    <a:pt x="785" y="2049"/>
                  </a:lnTo>
                  <a:lnTo>
                    <a:pt x="770" y="2102"/>
                  </a:lnTo>
                  <a:lnTo>
                    <a:pt x="754" y="2153"/>
                  </a:lnTo>
                  <a:lnTo>
                    <a:pt x="738" y="2206"/>
                  </a:lnTo>
                  <a:lnTo>
                    <a:pt x="721" y="2256"/>
                  </a:lnTo>
                  <a:lnTo>
                    <a:pt x="704" y="2307"/>
                  </a:lnTo>
                  <a:lnTo>
                    <a:pt x="686" y="2357"/>
                  </a:lnTo>
                  <a:lnTo>
                    <a:pt x="667" y="2407"/>
                  </a:lnTo>
                  <a:lnTo>
                    <a:pt x="628" y="2504"/>
                  </a:lnTo>
                  <a:lnTo>
                    <a:pt x="589" y="2599"/>
                  </a:lnTo>
                  <a:lnTo>
                    <a:pt x="548" y="2693"/>
                  </a:lnTo>
                  <a:lnTo>
                    <a:pt x="505" y="2784"/>
                  </a:lnTo>
                  <a:lnTo>
                    <a:pt x="462" y="2874"/>
                  </a:lnTo>
                  <a:lnTo>
                    <a:pt x="419" y="2961"/>
                  </a:lnTo>
                  <a:lnTo>
                    <a:pt x="376" y="3046"/>
                  </a:lnTo>
                  <a:lnTo>
                    <a:pt x="332" y="3128"/>
                  </a:lnTo>
                  <a:lnTo>
                    <a:pt x="297" y="3195"/>
                  </a:lnTo>
                  <a:lnTo>
                    <a:pt x="261" y="3265"/>
                  </a:lnTo>
                  <a:lnTo>
                    <a:pt x="224" y="3337"/>
                  </a:lnTo>
                  <a:lnTo>
                    <a:pt x="189" y="3411"/>
                  </a:lnTo>
                  <a:lnTo>
                    <a:pt x="172" y="3449"/>
                  </a:lnTo>
                  <a:lnTo>
                    <a:pt x="156" y="3488"/>
                  </a:lnTo>
                  <a:lnTo>
                    <a:pt x="138" y="3527"/>
                  </a:lnTo>
                  <a:lnTo>
                    <a:pt x="122" y="3566"/>
                  </a:lnTo>
                  <a:lnTo>
                    <a:pt x="107" y="3606"/>
                  </a:lnTo>
                  <a:lnTo>
                    <a:pt x="92" y="3647"/>
                  </a:lnTo>
                  <a:lnTo>
                    <a:pt x="79" y="3687"/>
                  </a:lnTo>
                  <a:lnTo>
                    <a:pt x="65" y="3728"/>
                  </a:lnTo>
                  <a:lnTo>
                    <a:pt x="58" y="3756"/>
                  </a:lnTo>
                  <a:lnTo>
                    <a:pt x="51" y="3783"/>
                  </a:lnTo>
                  <a:lnTo>
                    <a:pt x="47" y="3811"/>
                  </a:lnTo>
                  <a:lnTo>
                    <a:pt x="43" y="3839"/>
                  </a:lnTo>
                  <a:lnTo>
                    <a:pt x="41" y="3869"/>
                  </a:lnTo>
                  <a:lnTo>
                    <a:pt x="40" y="3899"/>
                  </a:lnTo>
                  <a:lnTo>
                    <a:pt x="40" y="3929"/>
                  </a:lnTo>
                  <a:lnTo>
                    <a:pt x="42" y="3960"/>
                  </a:lnTo>
                  <a:lnTo>
                    <a:pt x="44" y="3991"/>
                  </a:lnTo>
                  <a:lnTo>
                    <a:pt x="48" y="4020"/>
                  </a:lnTo>
                  <a:lnTo>
                    <a:pt x="52" y="4051"/>
                  </a:lnTo>
                  <a:lnTo>
                    <a:pt x="59" y="4082"/>
                  </a:lnTo>
                  <a:lnTo>
                    <a:pt x="66" y="4113"/>
                  </a:lnTo>
                  <a:lnTo>
                    <a:pt x="74" y="4143"/>
                  </a:lnTo>
                  <a:lnTo>
                    <a:pt x="83" y="4173"/>
                  </a:lnTo>
                  <a:lnTo>
                    <a:pt x="92" y="4203"/>
                  </a:lnTo>
                  <a:lnTo>
                    <a:pt x="104" y="4232"/>
                  </a:lnTo>
                  <a:lnTo>
                    <a:pt x="115" y="4260"/>
                  </a:lnTo>
                  <a:lnTo>
                    <a:pt x="128" y="4289"/>
                  </a:lnTo>
                  <a:lnTo>
                    <a:pt x="142" y="4315"/>
                  </a:lnTo>
                  <a:lnTo>
                    <a:pt x="157" y="4342"/>
                  </a:lnTo>
                  <a:lnTo>
                    <a:pt x="172" y="4368"/>
                  </a:lnTo>
                  <a:lnTo>
                    <a:pt x="188" y="4392"/>
                  </a:lnTo>
                  <a:lnTo>
                    <a:pt x="204" y="4415"/>
                  </a:lnTo>
                  <a:lnTo>
                    <a:pt x="222" y="4438"/>
                  </a:lnTo>
                  <a:lnTo>
                    <a:pt x="239" y="4459"/>
                  </a:lnTo>
                  <a:lnTo>
                    <a:pt x="259" y="4479"/>
                  </a:lnTo>
                  <a:lnTo>
                    <a:pt x="277" y="4498"/>
                  </a:lnTo>
                  <a:lnTo>
                    <a:pt x="298" y="4515"/>
                  </a:lnTo>
                  <a:lnTo>
                    <a:pt x="318" y="4530"/>
                  </a:lnTo>
                  <a:lnTo>
                    <a:pt x="339" y="4543"/>
                  </a:lnTo>
                  <a:lnTo>
                    <a:pt x="361" y="4556"/>
                  </a:lnTo>
                  <a:lnTo>
                    <a:pt x="378" y="4564"/>
                  </a:lnTo>
                  <a:lnTo>
                    <a:pt x="396" y="4572"/>
                  </a:lnTo>
                  <a:lnTo>
                    <a:pt x="415" y="4580"/>
                  </a:lnTo>
                  <a:lnTo>
                    <a:pt x="434" y="4587"/>
                  </a:lnTo>
                  <a:lnTo>
                    <a:pt x="454" y="4593"/>
                  </a:lnTo>
                  <a:lnTo>
                    <a:pt x="473" y="4599"/>
                  </a:lnTo>
                  <a:lnTo>
                    <a:pt x="494" y="4603"/>
                  </a:lnTo>
                  <a:lnTo>
                    <a:pt x="516" y="4607"/>
                  </a:lnTo>
                  <a:lnTo>
                    <a:pt x="538" y="4610"/>
                  </a:lnTo>
                  <a:lnTo>
                    <a:pt x="559" y="4612"/>
                  </a:lnTo>
                  <a:lnTo>
                    <a:pt x="582" y="4615"/>
                  </a:lnTo>
                  <a:lnTo>
                    <a:pt x="606" y="4616"/>
                  </a:lnTo>
                  <a:lnTo>
                    <a:pt x="630" y="4617"/>
                  </a:lnTo>
                  <a:lnTo>
                    <a:pt x="657" y="4617"/>
                  </a:lnTo>
                  <a:lnTo>
                    <a:pt x="682" y="4616"/>
                  </a:lnTo>
                  <a:lnTo>
                    <a:pt x="710" y="4615"/>
                  </a:lnTo>
                  <a:lnTo>
                    <a:pt x="815" y="4610"/>
                  </a:lnTo>
                  <a:lnTo>
                    <a:pt x="916" y="4605"/>
                  </a:lnTo>
                  <a:lnTo>
                    <a:pt x="1012" y="4603"/>
                  </a:lnTo>
                  <a:lnTo>
                    <a:pt x="1104" y="4603"/>
                  </a:lnTo>
                  <a:lnTo>
                    <a:pt x="1193" y="4603"/>
                  </a:lnTo>
                  <a:lnTo>
                    <a:pt x="1277" y="4605"/>
                  </a:lnTo>
                  <a:lnTo>
                    <a:pt x="1360" y="4610"/>
                  </a:lnTo>
                  <a:lnTo>
                    <a:pt x="1440" y="4615"/>
                  </a:lnTo>
                  <a:lnTo>
                    <a:pt x="1505" y="4620"/>
                  </a:lnTo>
                  <a:lnTo>
                    <a:pt x="1570" y="4626"/>
                  </a:lnTo>
                  <a:lnTo>
                    <a:pt x="1634" y="4634"/>
                  </a:lnTo>
                  <a:lnTo>
                    <a:pt x="1698" y="4641"/>
                  </a:lnTo>
                  <a:lnTo>
                    <a:pt x="1764" y="4650"/>
                  </a:lnTo>
                  <a:lnTo>
                    <a:pt x="1828" y="4658"/>
                  </a:lnTo>
                  <a:lnTo>
                    <a:pt x="1891" y="4667"/>
                  </a:lnTo>
                  <a:lnTo>
                    <a:pt x="1955" y="4677"/>
                  </a:lnTo>
                  <a:lnTo>
                    <a:pt x="1999" y="4682"/>
                  </a:lnTo>
                  <a:lnTo>
                    <a:pt x="2044" y="4689"/>
                  </a:lnTo>
                  <a:lnTo>
                    <a:pt x="2087" y="4695"/>
                  </a:lnTo>
                  <a:lnTo>
                    <a:pt x="2132" y="4702"/>
                  </a:lnTo>
                  <a:lnTo>
                    <a:pt x="2177" y="4707"/>
                  </a:lnTo>
                  <a:lnTo>
                    <a:pt x="2222" y="4713"/>
                  </a:lnTo>
                  <a:lnTo>
                    <a:pt x="2266" y="4718"/>
                  </a:lnTo>
                  <a:lnTo>
                    <a:pt x="2311" y="4724"/>
                  </a:lnTo>
                  <a:lnTo>
                    <a:pt x="2384" y="4732"/>
                  </a:lnTo>
                  <a:lnTo>
                    <a:pt x="2459" y="4738"/>
                  </a:lnTo>
                  <a:lnTo>
                    <a:pt x="2532" y="4745"/>
                  </a:lnTo>
                  <a:lnTo>
                    <a:pt x="2607" y="4752"/>
                  </a:lnTo>
                  <a:lnTo>
                    <a:pt x="2680" y="4759"/>
                  </a:lnTo>
                  <a:lnTo>
                    <a:pt x="2754" y="4766"/>
                  </a:lnTo>
                  <a:lnTo>
                    <a:pt x="2827" y="4772"/>
                  </a:lnTo>
                  <a:lnTo>
                    <a:pt x="2901" y="4777"/>
                  </a:lnTo>
                  <a:lnTo>
                    <a:pt x="2997" y="4785"/>
                  </a:lnTo>
                  <a:lnTo>
                    <a:pt x="2997" y="482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5" name="Freeform 23">
              <a:extLst>
                <a:ext uri="{FF2B5EF4-FFF2-40B4-BE49-F238E27FC236}">
                  <a16:creationId xmlns:a16="http://schemas.microsoft.com/office/drawing/2014/main" id="{E71A1F15-AF4E-4198-84E0-CCAC9B843175}"/>
                </a:ext>
              </a:extLst>
            </p:cNvPr>
            <p:cNvSpPr>
              <a:spLocks/>
            </p:cNvSpPr>
            <p:nvPr userDrawn="1"/>
          </p:nvSpPr>
          <p:spPr bwMode="auto">
            <a:xfrm>
              <a:off x="10460180" y="1507458"/>
              <a:ext cx="1735437" cy="2707838"/>
            </a:xfrm>
            <a:custGeom>
              <a:avLst/>
              <a:gdLst>
                <a:gd name="T0" fmla="*/ 1421 w 2613"/>
                <a:gd name="T1" fmla="*/ 4048 h 4076"/>
                <a:gd name="T2" fmla="*/ 930 w 2613"/>
                <a:gd name="T3" fmla="*/ 3952 h 4076"/>
                <a:gd name="T4" fmla="*/ 583 w 2613"/>
                <a:gd name="T5" fmla="*/ 3897 h 4076"/>
                <a:gd name="T6" fmla="*/ 429 w 2613"/>
                <a:gd name="T7" fmla="*/ 3876 h 4076"/>
                <a:gd name="T8" fmla="*/ 221 w 2613"/>
                <a:gd name="T9" fmla="*/ 3803 h 4076"/>
                <a:gd name="T10" fmla="*/ 96 w 2613"/>
                <a:gd name="T11" fmla="*/ 3698 h 4076"/>
                <a:gd name="T12" fmla="*/ 30 w 2613"/>
                <a:gd name="T13" fmla="*/ 3582 h 4076"/>
                <a:gd name="T14" fmla="*/ 2 w 2613"/>
                <a:gd name="T15" fmla="*/ 3460 h 4076"/>
                <a:gd name="T16" fmla="*/ 15 w 2613"/>
                <a:gd name="T17" fmla="*/ 3246 h 4076"/>
                <a:gd name="T18" fmla="*/ 116 w 2613"/>
                <a:gd name="T19" fmla="*/ 2884 h 4076"/>
                <a:gd name="T20" fmla="*/ 261 w 2613"/>
                <a:gd name="T21" fmla="*/ 2540 h 4076"/>
                <a:gd name="T22" fmla="*/ 417 w 2613"/>
                <a:gd name="T23" fmla="*/ 2196 h 4076"/>
                <a:gd name="T24" fmla="*/ 572 w 2613"/>
                <a:gd name="T25" fmla="*/ 1783 h 4076"/>
                <a:gd name="T26" fmla="*/ 664 w 2613"/>
                <a:gd name="T27" fmla="*/ 1410 h 4076"/>
                <a:gd name="T28" fmla="*/ 723 w 2613"/>
                <a:gd name="T29" fmla="*/ 1222 h 4076"/>
                <a:gd name="T30" fmla="*/ 805 w 2613"/>
                <a:gd name="T31" fmla="*/ 1059 h 4076"/>
                <a:gd name="T32" fmla="*/ 913 w 2613"/>
                <a:gd name="T33" fmla="*/ 921 h 4076"/>
                <a:gd name="T34" fmla="*/ 1047 w 2613"/>
                <a:gd name="T35" fmla="*/ 809 h 4076"/>
                <a:gd name="T36" fmla="*/ 1251 w 2613"/>
                <a:gd name="T37" fmla="*/ 658 h 4076"/>
                <a:gd name="T38" fmla="*/ 1400 w 2613"/>
                <a:gd name="T39" fmla="*/ 520 h 4076"/>
                <a:gd name="T40" fmla="*/ 1604 w 2613"/>
                <a:gd name="T41" fmla="*/ 322 h 4076"/>
                <a:gd name="T42" fmla="*/ 1786 w 2613"/>
                <a:gd name="T43" fmla="*/ 163 h 4076"/>
                <a:gd name="T44" fmla="*/ 2037 w 2613"/>
                <a:gd name="T45" fmla="*/ 47 h 4076"/>
                <a:gd name="T46" fmla="*/ 2349 w 2613"/>
                <a:gd name="T47" fmla="*/ 2 h 4076"/>
                <a:gd name="T48" fmla="*/ 2581 w 2613"/>
                <a:gd name="T49" fmla="*/ 28 h 4076"/>
                <a:gd name="T50" fmla="*/ 2450 w 2613"/>
                <a:gd name="T51" fmla="*/ 44 h 4076"/>
                <a:gd name="T52" fmla="*/ 2171 w 2613"/>
                <a:gd name="T53" fmla="*/ 58 h 4076"/>
                <a:gd name="T54" fmla="*/ 1904 w 2613"/>
                <a:gd name="T55" fmla="*/ 140 h 4076"/>
                <a:gd name="T56" fmla="*/ 1701 w 2613"/>
                <a:gd name="T57" fmla="*/ 283 h 4076"/>
                <a:gd name="T58" fmla="*/ 1529 w 2613"/>
                <a:gd name="T59" fmla="*/ 451 h 4076"/>
                <a:gd name="T60" fmla="*/ 1368 w 2613"/>
                <a:gd name="T61" fmla="*/ 604 h 4076"/>
                <a:gd name="T62" fmla="*/ 1145 w 2613"/>
                <a:gd name="T63" fmla="*/ 792 h 4076"/>
                <a:gd name="T64" fmla="*/ 993 w 2613"/>
                <a:gd name="T65" fmla="*/ 901 h 4076"/>
                <a:gd name="T66" fmla="*/ 880 w 2613"/>
                <a:gd name="T67" fmla="*/ 1022 h 4076"/>
                <a:gd name="T68" fmla="*/ 789 w 2613"/>
                <a:gd name="T69" fmla="*/ 1168 h 4076"/>
                <a:gd name="T70" fmla="*/ 724 w 2613"/>
                <a:gd name="T71" fmla="*/ 1339 h 4076"/>
                <a:gd name="T72" fmla="*/ 663 w 2613"/>
                <a:gd name="T73" fmla="*/ 1605 h 4076"/>
                <a:gd name="T74" fmla="*/ 526 w 2613"/>
                <a:gd name="T75" fmla="*/ 2036 h 4076"/>
                <a:gd name="T76" fmla="*/ 353 w 2613"/>
                <a:gd name="T77" fmla="*/ 2435 h 4076"/>
                <a:gd name="T78" fmla="*/ 172 w 2613"/>
                <a:gd name="T79" fmla="*/ 2846 h 4076"/>
                <a:gd name="T80" fmla="*/ 64 w 2613"/>
                <a:gd name="T81" fmla="*/ 3200 h 4076"/>
                <a:gd name="T82" fmla="*/ 45 w 2613"/>
                <a:gd name="T83" fmla="*/ 3483 h 4076"/>
                <a:gd name="T84" fmla="*/ 74 w 2613"/>
                <a:gd name="T85" fmla="*/ 3589 h 4076"/>
                <a:gd name="T86" fmla="*/ 129 w 2613"/>
                <a:gd name="T87" fmla="*/ 3678 h 4076"/>
                <a:gd name="T88" fmla="*/ 219 w 2613"/>
                <a:gd name="T89" fmla="*/ 3756 h 4076"/>
                <a:gd name="T90" fmla="*/ 416 w 2613"/>
                <a:gd name="T91" fmla="*/ 3832 h 4076"/>
                <a:gd name="T92" fmla="*/ 685 w 2613"/>
                <a:gd name="T93" fmla="*/ 3869 h 4076"/>
                <a:gd name="T94" fmla="*/ 1163 w 2613"/>
                <a:gd name="T95" fmla="*/ 3956 h 4076"/>
                <a:gd name="T96" fmla="*/ 1636 w 2613"/>
                <a:gd name="T97" fmla="*/ 4032 h 4076"/>
                <a:gd name="T98" fmla="*/ 2083 w 2613"/>
                <a:gd name="T99" fmla="*/ 4011 h 4076"/>
                <a:gd name="T100" fmla="*/ 2440 w 2613"/>
                <a:gd name="T101" fmla="*/ 3926 h 4076"/>
                <a:gd name="T102" fmla="*/ 2580 w 2613"/>
                <a:gd name="T103" fmla="*/ 3922 h 4076"/>
                <a:gd name="T104" fmla="*/ 2346 w 2613"/>
                <a:gd name="T105" fmla="*/ 3995 h 4076"/>
                <a:gd name="T106" fmla="*/ 2093 w 2613"/>
                <a:gd name="T107" fmla="*/ 4050 h 4076"/>
                <a:gd name="T108" fmla="*/ 1839 w 2613"/>
                <a:gd name="T109" fmla="*/ 4074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3" h="4076">
                  <a:moveTo>
                    <a:pt x="1766" y="4076"/>
                  </a:moveTo>
                  <a:lnTo>
                    <a:pt x="1709" y="4074"/>
                  </a:lnTo>
                  <a:lnTo>
                    <a:pt x="1652" y="4072"/>
                  </a:lnTo>
                  <a:lnTo>
                    <a:pt x="1593" y="4069"/>
                  </a:lnTo>
                  <a:lnTo>
                    <a:pt x="1536" y="4063"/>
                  </a:lnTo>
                  <a:lnTo>
                    <a:pt x="1478" y="4056"/>
                  </a:lnTo>
                  <a:lnTo>
                    <a:pt x="1421" y="4048"/>
                  </a:lnTo>
                  <a:lnTo>
                    <a:pt x="1364" y="4038"/>
                  </a:lnTo>
                  <a:lnTo>
                    <a:pt x="1305" y="4026"/>
                  </a:lnTo>
                  <a:lnTo>
                    <a:pt x="1231" y="4010"/>
                  </a:lnTo>
                  <a:lnTo>
                    <a:pt x="1155" y="3995"/>
                  </a:lnTo>
                  <a:lnTo>
                    <a:pt x="1080" y="3980"/>
                  </a:lnTo>
                  <a:lnTo>
                    <a:pt x="1005" y="3965"/>
                  </a:lnTo>
                  <a:lnTo>
                    <a:pt x="930" y="3952"/>
                  </a:lnTo>
                  <a:lnTo>
                    <a:pt x="857" y="3938"/>
                  </a:lnTo>
                  <a:lnTo>
                    <a:pt x="783" y="3925"/>
                  </a:lnTo>
                  <a:lnTo>
                    <a:pt x="711" y="3913"/>
                  </a:lnTo>
                  <a:lnTo>
                    <a:pt x="679" y="3908"/>
                  </a:lnTo>
                  <a:lnTo>
                    <a:pt x="647" y="3903"/>
                  </a:lnTo>
                  <a:lnTo>
                    <a:pt x="615" y="3900"/>
                  </a:lnTo>
                  <a:lnTo>
                    <a:pt x="583" y="3897"/>
                  </a:lnTo>
                  <a:lnTo>
                    <a:pt x="561" y="3894"/>
                  </a:lnTo>
                  <a:lnTo>
                    <a:pt x="539" y="3892"/>
                  </a:lnTo>
                  <a:lnTo>
                    <a:pt x="517" y="3890"/>
                  </a:lnTo>
                  <a:lnTo>
                    <a:pt x="495" y="3886"/>
                  </a:lnTo>
                  <a:lnTo>
                    <a:pt x="474" y="3884"/>
                  </a:lnTo>
                  <a:lnTo>
                    <a:pt x="451" y="3881"/>
                  </a:lnTo>
                  <a:lnTo>
                    <a:pt x="429" y="3876"/>
                  </a:lnTo>
                  <a:lnTo>
                    <a:pt x="407" y="3871"/>
                  </a:lnTo>
                  <a:lnTo>
                    <a:pt x="372" y="3862"/>
                  </a:lnTo>
                  <a:lnTo>
                    <a:pt x="337" y="3852"/>
                  </a:lnTo>
                  <a:lnTo>
                    <a:pt x="305" y="3840"/>
                  </a:lnTo>
                  <a:lnTo>
                    <a:pt x="275" y="3829"/>
                  </a:lnTo>
                  <a:lnTo>
                    <a:pt x="246" y="3816"/>
                  </a:lnTo>
                  <a:lnTo>
                    <a:pt x="221" y="3803"/>
                  </a:lnTo>
                  <a:lnTo>
                    <a:pt x="197" y="3789"/>
                  </a:lnTo>
                  <a:lnTo>
                    <a:pt x="175" y="3773"/>
                  </a:lnTo>
                  <a:lnTo>
                    <a:pt x="157" y="3759"/>
                  </a:lnTo>
                  <a:lnTo>
                    <a:pt x="140" y="3744"/>
                  </a:lnTo>
                  <a:lnTo>
                    <a:pt x="124" y="3729"/>
                  </a:lnTo>
                  <a:lnTo>
                    <a:pt x="110" y="3714"/>
                  </a:lnTo>
                  <a:lnTo>
                    <a:pt x="96" y="3698"/>
                  </a:lnTo>
                  <a:lnTo>
                    <a:pt x="84" y="3683"/>
                  </a:lnTo>
                  <a:lnTo>
                    <a:pt x="72" y="3666"/>
                  </a:lnTo>
                  <a:lnTo>
                    <a:pt x="62" y="3650"/>
                  </a:lnTo>
                  <a:lnTo>
                    <a:pt x="53" y="3634"/>
                  </a:lnTo>
                  <a:lnTo>
                    <a:pt x="43" y="3617"/>
                  </a:lnTo>
                  <a:lnTo>
                    <a:pt x="37" y="3600"/>
                  </a:lnTo>
                  <a:lnTo>
                    <a:pt x="30" y="3582"/>
                  </a:lnTo>
                  <a:lnTo>
                    <a:pt x="24" y="3565"/>
                  </a:lnTo>
                  <a:lnTo>
                    <a:pt x="18" y="3548"/>
                  </a:lnTo>
                  <a:lnTo>
                    <a:pt x="14" y="3530"/>
                  </a:lnTo>
                  <a:lnTo>
                    <a:pt x="10" y="3512"/>
                  </a:lnTo>
                  <a:lnTo>
                    <a:pt x="7" y="3495"/>
                  </a:lnTo>
                  <a:lnTo>
                    <a:pt x="4" y="3477"/>
                  </a:lnTo>
                  <a:lnTo>
                    <a:pt x="2" y="3460"/>
                  </a:lnTo>
                  <a:lnTo>
                    <a:pt x="1" y="3442"/>
                  </a:lnTo>
                  <a:lnTo>
                    <a:pt x="0" y="3407"/>
                  </a:lnTo>
                  <a:lnTo>
                    <a:pt x="1" y="3374"/>
                  </a:lnTo>
                  <a:lnTo>
                    <a:pt x="2" y="3340"/>
                  </a:lnTo>
                  <a:lnTo>
                    <a:pt x="6" y="3307"/>
                  </a:lnTo>
                  <a:lnTo>
                    <a:pt x="10" y="3276"/>
                  </a:lnTo>
                  <a:lnTo>
                    <a:pt x="15" y="3246"/>
                  </a:lnTo>
                  <a:lnTo>
                    <a:pt x="25" y="3194"/>
                  </a:lnTo>
                  <a:lnTo>
                    <a:pt x="37" y="3141"/>
                  </a:lnTo>
                  <a:lnTo>
                    <a:pt x="50" y="3088"/>
                  </a:lnTo>
                  <a:lnTo>
                    <a:pt x="64" y="3036"/>
                  </a:lnTo>
                  <a:lnTo>
                    <a:pt x="80" y="2985"/>
                  </a:lnTo>
                  <a:lnTo>
                    <a:pt x="97" y="2934"/>
                  </a:lnTo>
                  <a:lnTo>
                    <a:pt x="116" y="2884"/>
                  </a:lnTo>
                  <a:lnTo>
                    <a:pt x="134" y="2833"/>
                  </a:lnTo>
                  <a:lnTo>
                    <a:pt x="155" y="2784"/>
                  </a:lnTo>
                  <a:lnTo>
                    <a:pt x="174" y="2734"/>
                  </a:lnTo>
                  <a:lnTo>
                    <a:pt x="196" y="2685"/>
                  </a:lnTo>
                  <a:lnTo>
                    <a:pt x="218" y="2636"/>
                  </a:lnTo>
                  <a:lnTo>
                    <a:pt x="240" y="2588"/>
                  </a:lnTo>
                  <a:lnTo>
                    <a:pt x="261" y="2540"/>
                  </a:lnTo>
                  <a:lnTo>
                    <a:pt x="283" y="2492"/>
                  </a:lnTo>
                  <a:lnTo>
                    <a:pt x="306" y="2443"/>
                  </a:lnTo>
                  <a:lnTo>
                    <a:pt x="318" y="2418"/>
                  </a:lnTo>
                  <a:lnTo>
                    <a:pt x="343" y="2363"/>
                  </a:lnTo>
                  <a:lnTo>
                    <a:pt x="368" y="2308"/>
                  </a:lnTo>
                  <a:lnTo>
                    <a:pt x="393" y="2253"/>
                  </a:lnTo>
                  <a:lnTo>
                    <a:pt x="417" y="2196"/>
                  </a:lnTo>
                  <a:lnTo>
                    <a:pt x="441" y="2138"/>
                  </a:lnTo>
                  <a:lnTo>
                    <a:pt x="466" y="2081"/>
                  </a:lnTo>
                  <a:lnTo>
                    <a:pt x="489" y="2022"/>
                  </a:lnTo>
                  <a:lnTo>
                    <a:pt x="511" y="1964"/>
                  </a:lnTo>
                  <a:lnTo>
                    <a:pt x="532" y="1904"/>
                  </a:lnTo>
                  <a:lnTo>
                    <a:pt x="553" y="1844"/>
                  </a:lnTo>
                  <a:lnTo>
                    <a:pt x="572" y="1783"/>
                  </a:lnTo>
                  <a:lnTo>
                    <a:pt x="591" y="1722"/>
                  </a:lnTo>
                  <a:lnTo>
                    <a:pt x="608" y="1659"/>
                  </a:lnTo>
                  <a:lnTo>
                    <a:pt x="624" y="1597"/>
                  </a:lnTo>
                  <a:lnTo>
                    <a:pt x="639" y="1533"/>
                  </a:lnTo>
                  <a:lnTo>
                    <a:pt x="651" y="1468"/>
                  </a:lnTo>
                  <a:lnTo>
                    <a:pt x="657" y="1440"/>
                  </a:lnTo>
                  <a:lnTo>
                    <a:pt x="664" y="1410"/>
                  </a:lnTo>
                  <a:lnTo>
                    <a:pt x="671" y="1381"/>
                  </a:lnTo>
                  <a:lnTo>
                    <a:pt x="678" y="1354"/>
                  </a:lnTo>
                  <a:lnTo>
                    <a:pt x="686" y="1326"/>
                  </a:lnTo>
                  <a:lnTo>
                    <a:pt x="694" y="1300"/>
                  </a:lnTo>
                  <a:lnTo>
                    <a:pt x="703" y="1274"/>
                  </a:lnTo>
                  <a:lnTo>
                    <a:pt x="712" y="1247"/>
                  </a:lnTo>
                  <a:lnTo>
                    <a:pt x="723" y="1222"/>
                  </a:lnTo>
                  <a:lnTo>
                    <a:pt x="733" y="1197"/>
                  </a:lnTo>
                  <a:lnTo>
                    <a:pt x="743" y="1173"/>
                  </a:lnTo>
                  <a:lnTo>
                    <a:pt x="755" y="1150"/>
                  </a:lnTo>
                  <a:lnTo>
                    <a:pt x="766" y="1126"/>
                  </a:lnTo>
                  <a:lnTo>
                    <a:pt x="779" y="1104"/>
                  </a:lnTo>
                  <a:lnTo>
                    <a:pt x="791" y="1081"/>
                  </a:lnTo>
                  <a:lnTo>
                    <a:pt x="805" y="1059"/>
                  </a:lnTo>
                  <a:lnTo>
                    <a:pt x="819" y="1038"/>
                  </a:lnTo>
                  <a:lnTo>
                    <a:pt x="834" y="1018"/>
                  </a:lnTo>
                  <a:lnTo>
                    <a:pt x="849" y="997"/>
                  </a:lnTo>
                  <a:lnTo>
                    <a:pt x="864" y="978"/>
                  </a:lnTo>
                  <a:lnTo>
                    <a:pt x="880" y="959"/>
                  </a:lnTo>
                  <a:lnTo>
                    <a:pt x="896" y="940"/>
                  </a:lnTo>
                  <a:lnTo>
                    <a:pt x="913" y="921"/>
                  </a:lnTo>
                  <a:lnTo>
                    <a:pt x="930" y="904"/>
                  </a:lnTo>
                  <a:lnTo>
                    <a:pt x="949" y="887"/>
                  </a:lnTo>
                  <a:lnTo>
                    <a:pt x="967" y="871"/>
                  </a:lnTo>
                  <a:lnTo>
                    <a:pt x="986" y="855"/>
                  </a:lnTo>
                  <a:lnTo>
                    <a:pt x="1006" y="839"/>
                  </a:lnTo>
                  <a:lnTo>
                    <a:pt x="1027" y="824"/>
                  </a:lnTo>
                  <a:lnTo>
                    <a:pt x="1047" y="809"/>
                  </a:lnTo>
                  <a:lnTo>
                    <a:pt x="1068" y="794"/>
                  </a:lnTo>
                  <a:lnTo>
                    <a:pt x="1090" y="780"/>
                  </a:lnTo>
                  <a:lnTo>
                    <a:pt x="1123" y="759"/>
                  </a:lnTo>
                  <a:lnTo>
                    <a:pt x="1156" y="736"/>
                  </a:lnTo>
                  <a:lnTo>
                    <a:pt x="1188" y="710"/>
                  </a:lnTo>
                  <a:lnTo>
                    <a:pt x="1220" y="685"/>
                  </a:lnTo>
                  <a:lnTo>
                    <a:pt x="1251" y="658"/>
                  </a:lnTo>
                  <a:lnTo>
                    <a:pt x="1281" y="630"/>
                  </a:lnTo>
                  <a:lnTo>
                    <a:pt x="1311" y="603"/>
                  </a:lnTo>
                  <a:lnTo>
                    <a:pt x="1341" y="575"/>
                  </a:lnTo>
                  <a:lnTo>
                    <a:pt x="1356" y="561"/>
                  </a:lnTo>
                  <a:lnTo>
                    <a:pt x="1371" y="547"/>
                  </a:lnTo>
                  <a:lnTo>
                    <a:pt x="1386" y="534"/>
                  </a:lnTo>
                  <a:lnTo>
                    <a:pt x="1400" y="520"/>
                  </a:lnTo>
                  <a:lnTo>
                    <a:pt x="1434" y="489"/>
                  </a:lnTo>
                  <a:lnTo>
                    <a:pt x="1468" y="456"/>
                  </a:lnTo>
                  <a:lnTo>
                    <a:pt x="1501" y="422"/>
                  </a:lnTo>
                  <a:lnTo>
                    <a:pt x="1534" y="390"/>
                  </a:lnTo>
                  <a:lnTo>
                    <a:pt x="1556" y="367"/>
                  </a:lnTo>
                  <a:lnTo>
                    <a:pt x="1579" y="344"/>
                  </a:lnTo>
                  <a:lnTo>
                    <a:pt x="1604" y="322"/>
                  </a:lnTo>
                  <a:lnTo>
                    <a:pt x="1626" y="299"/>
                  </a:lnTo>
                  <a:lnTo>
                    <a:pt x="1651" y="276"/>
                  </a:lnTo>
                  <a:lnTo>
                    <a:pt x="1675" y="254"/>
                  </a:lnTo>
                  <a:lnTo>
                    <a:pt x="1699" y="232"/>
                  </a:lnTo>
                  <a:lnTo>
                    <a:pt x="1724" y="210"/>
                  </a:lnTo>
                  <a:lnTo>
                    <a:pt x="1754" y="186"/>
                  </a:lnTo>
                  <a:lnTo>
                    <a:pt x="1786" y="163"/>
                  </a:lnTo>
                  <a:lnTo>
                    <a:pt x="1818" y="143"/>
                  </a:lnTo>
                  <a:lnTo>
                    <a:pt x="1851" y="123"/>
                  </a:lnTo>
                  <a:lnTo>
                    <a:pt x="1886" y="105"/>
                  </a:lnTo>
                  <a:lnTo>
                    <a:pt x="1922" y="89"/>
                  </a:lnTo>
                  <a:lnTo>
                    <a:pt x="1959" y="74"/>
                  </a:lnTo>
                  <a:lnTo>
                    <a:pt x="1997" y="60"/>
                  </a:lnTo>
                  <a:lnTo>
                    <a:pt x="2037" y="47"/>
                  </a:lnTo>
                  <a:lnTo>
                    <a:pt x="2077" y="36"/>
                  </a:lnTo>
                  <a:lnTo>
                    <a:pt x="2120" y="27"/>
                  </a:lnTo>
                  <a:lnTo>
                    <a:pt x="2163" y="19"/>
                  </a:lnTo>
                  <a:lnTo>
                    <a:pt x="2208" y="13"/>
                  </a:lnTo>
                  <a:lnTo>
                    <a:pt x="2254" y="7"/>
                  </a:lnTo>
                  <a:lnTo>
                    <a:pt x="2301" y="4"/>
                  </a:lnTo>
                  <a:lnTo>
                    <a:pt x="2349" y="2"/>
                  </a:lnTo>
                  <a:lnTo>
                    <a:pt x="2382" y="0"/>
                  </a:lnTo>
                  <a:lnTo>
                    <a:pt x="2416" y="2"/>
                  </a:lnTo>
                  <a:lnTo>
                    <a:pt x="2449" y="4"/>
                  </a:lnTo>
                  <a:lnTo>
                    <a:pt x="2482" y="8"/>
                  </a:lnTo>
                  <a:lnTo>
                    <a:pt x="2515" y="13"/>
                  </a:lnTo>
                  <a:lnTo>
                    <a:pt x="2548" y="20"/>
                  </a:lnTo>
                  <a:lnTo>
                    <a:pt x="2581" y="28"/>
                  </a:lnTo>
                  <a:lnTo>
                    <a:pt x="2613" y="37"/>
                  </a:lnTo>
                  <a:lnTo>
                    <a:pt x="2613" y="78"/>
                  </a:lnTo>
                  <a:lnTo>
                    <a:pt x="2581" y="68"/>
                  </a:lnTo>
                  <a:lnTo>
                    <a:pt x="2549" y="60"/>
                  </a:lnTo>
                  <a:lnTo>
                    <a:pt x="2515" y="53"/>
                  </a:lnTo>
                  <a:lnTo>
                    <a:pt x="2483" y="47"/>
                  </a:lnTo>
                  <a:lnTo>
                    <a:pt x="2450" y="44"/>
                  </a:lnTo>
                  <a:lnTo>
                    <a:pt x="2417" y="42"/>
                  </a:lnTo>
                  <a:lnTo>
                    <a:pt x="2384" y="41"/>
                  </a:lnTo>
                  <a:lnTo>
                    <a:pt x="2351" y="41"/>
                  </a:lnTo>
                  <a:lnTo>
                    <a:pt x="2304" y="43"/>
                  </a:lnTo>
                  <a:lnTo>
                    <a:pt x="2259" y="46"/>
                  </a:lnTo>
                  <a:lnTo>
                    <a:pt x="2214" y="51"/>
                  </a:lnTo>
                  <a:lnTo>
                    <a:pt x="2171" y="58"/>
                  </a:lnTo>
                  <a:lnTo>
                    <a:pt x="2129" y="66"/>
                  </a:lnTo>
                  <a:lnTo>
                    <a:pt x="2089" y="74"/>
                  </a:lnTo>
                  <a:lnTo>
                    <a:pt x="2050" y="85"/>
                  </a:lnTo>
                  <a:lnTo>
                    <a:pt x="2012" y="97"/>
                  </a:lnTo>
                  <a:lnTo>
                    <a:pt x="1974" y="109"/>
                  </a:lnTo>
                  <a:lnTo>
                    <a:pt x="1938" y="124"/>
                  </a:lnTo>
                  <a:lnTo>
                    <a:pt x="1904" y="140"/>
                  </a:lnTo>
                  <a:lnTo>
                    <a:pt x="1871" y="158"/>
                  </a:lnTo>
                  <a:lnTo>
                    <a:pt x="1839" y="176"/>
                  </a:lnTo>
                  <a:lnTo>
                    <a:pt x="1808" y="197"/>
                  </a:lnTo>
                  <a:lnTo>
                    <a:pt x="1778" y="217"/>
                  </a:lnTo>
                  <a:lnTo>
                    <a:pt x="1749" y="240"/>
                  </a:lnTo>
                  <a:lnTo>
                    <a:pt x="1725" y="262"/>
                  </a:lnTo>
                  <a:lnTo>
                    <a:pt x="1701" y="283"/>
                  </a:lnTo>
                  <a:lnTo>
                    <a:pt x="1677" y="304"/>
                  </a:lnTo>
                  <a:lnTo>
                    <a:pt x="1654" y="327"/>
                  </a:lnTo>
                  <a:lnTo>
                    <a:pt x="1630" y="350"/>
                  </a:lnTo>
                  <a:lnTo>
                    <a:pt x="1607" y="372"/>
                  </a:lnTo>
                  <a:lnTo>
                    <a:pt x="1584" y="395"/>
                  </a:lnTo>
                  <a:lnTo>
                    <a:pt x="1562" y="418"/>
                  </a:lnTo>
                  <a:lnTo>
                    <a:pt x="1529" y="451"/>
                  </a:lnTo>
                  <a:lnTo>
                    <a:pt x="1496" y="484"/>
                  </a:lnTo>
                  <a:lnTo>
                    <a:pt x="1461" y="518"/>
                  </a:lnTo>
                  <a:lnTo>
                    <a:pt x="1427" y="550"/>
                  </a:lnTo>
                  <a:lnTo>
                    <a:pt x="1412" y="564"/>
                  </a:lnTo>
                  <a:lnTo>
                    <a:pt x="1397" y="576"/>
                  </a:lnTo>
                  <a:lnTo>
                    <a:pt x="1382" y="590"/>
                  </a:lnTo>
                  <a:lnTo>
                    <a:pt x="1368" y="604"/>
                  </a:lnTo>
                  <a:lnTo>
                    <a:pt x="1337" y="632"/>
                  </a:lnTo>
                  <a:lnTo>
                    <a:pt x="1308" y="660"/>
                  </a:lnTo>
                  <a:lnTo>
                    <a:pt x="1275" y="689"/>
                  </a:lnTo>
                  <a:lnTo>
                    <a:pt x="1244" y="715"/>
                  </a:lnTo>
                  <a:lnTo>
                    <a:pt x="1212" y="742"/>
                  </a:lnTo>
                  <a:lnTo>
                    <a:pt x="1179" y="768"/>
                  </a:lnTo>
                  <a:lnTo>
                    <a:pt x="1145" y="792"/>
                  </a:lnTo>
                  <a:lnTo>
                    <a:pt x="1110" y="815"/>
                  </a:lnTo>
                  <a:lnTo>
                    <a:pt x="1090" y="827"/>
                  </a:lnTo>
                  <a:lnTo>
                    <a:pt x="1069" y="841"/>
                  </a:lnTo>
                  <a:lnTo>
                    <a:pt x="1049" y="855"/>
                  </a:lnTo>
                  <a:lnTo>
                    <a:pt x="1030" y="870"/>
                  </a:lnTo>
                  <a:lnTo>
                    <a:pt x="1012" y="885"/>
                  </a:lnTo>
                  <a:lnTo>
                    <a:pt x="993" y="901"/>
                  </a:lnTo>
                  <a:lnTo>
                    <a:pt x="975" y="917"/>
                  </a:lnTo>
                  <a:lnTo>
                    <a:pt x="958" y="933"/>
                  </a:lnTo>
                  <a:lnTo>
                    <a:pt x="942" y="950"/>
                  </a:lnTo>
                  <a:lnTo>
                    <a:pt x="924" y="967"/>
                  </a:lnTo>
                  <a:lnTo>
                    <a:pt x="910" y="986"/>
                  </a:lnTo>
                  <a:lnTo>
                    <a:pt x="893" y="1004"/>
                  </a:lnTo>
                  <a:lnTo>
                    <a:pt x="880" y="1022"/>
                  </a:lnTo>
                  <a:lnTo>
                    <a:pt x="865" y="1042"/>
                  </a:lnTo>
                  <a:lnTo>
                    <a:pt x="851" y="1061"/>
                  </a:lnTo>
                  <a:lnTo>
                    <a:pt x="837" y="1082"/>
                  </a:lnTo>
                  <a:lnTo>
                    <a:pt x="825" y="1103"/>
                  </a:lnTo>
                  <a:lnTo>
                    <a:pt x="812" y="1124"/>
                  </a:lnTo>
                  <a:lnTo>
                    <a:pt x="801" y="1146"/>
                  </a:lnTo>
                  <a:lnTo>
                    <a:pt x="789" y="1168"/>
                  </a:lnTo>
                  <a:lnTo>
                    <a:pt x="779" y="1191"/>
                  </a:lnTo>
                  <a:lnTo>
                    <a:pt x="768" y="1214"/>
                  </a:lnTo>
                  <a:lnTo>
                    <a:pt x="758" y="1238"/>
                  </a:lnTo>
                  <a:lnTo>
                    <a:pt x="749" y="1262"/>
                  </a:lnTo>
                  <a:lnTo>
                    <a:pt x="740" y="1287"/>
                  </a:lnTo>
                  <a:lnTo>
                    <a:pt x="732" y="1312"/>
                  </a:lnTo>
                  <a:lnTo>
                    <a:pt x="724" y="1339"/>
                  </a:lnTo>
                  <a:lnTo>
                    <a:pt x="716" y="1365"/>
                  </a:lnTo>
                  <a:lnTo>
                    <a:pt x="709" y="1392"/>
                  </a:lnTo>
                  <a:lnTo>
                    <a:pt x="702" y="1419"/>
                  </a:lnTo>
                  <a:lnTo>
                    <a:pt x="696" y="1448"/>
                  </a:lnTo>
                  <a:lnTo>
                    <a:pt x="690" y="1477"/>
                  </a:lnTo>
                  <a:lnTo>
                    <a:pt x="678" y="1541"/>
                  </a:lnTo>
                  <a:lnTo>
                    <a:pt x="663" y="1605"/>
                  </a:lnTo>
                  <a:lnTo>
                    <a:pt x="647" y="1669"/>
                  </a:lnTo>
                  <a:lnTo>
                    <a:pt x="630" y="1732"/>
                  </a:lnTo>
                  <a:lnTo>
                    <a:pt x="610" y="1794"/>
                  </a:lnTo>
                  <a:lnTo>
                    <a:pt x="591" y="1855"/>
                  </a:lnTo>
                  <a:lnTo>
                    <a:pt x="570" y="1916"/>
                  </a:lnTo>
                  <a:lnTo>
                    <a:pt x="548" y="1977"/>
                  </a:lnTo>
                  <a:lnTo>
                    <a:pt x="526" y="2036"/>
                  </a:lnTo>
                  <a:lnTo>
                    <a:pt x="502" y="2095"/>
                  </a:lnTo>
                  <a:lnTo>
                    <a:pt x="478" y="2153"/>
                  </a:lnTo>
                  <a:lnTo>
                    <a:pt x="454" y="2211"/>
                  </a:lnTo>
                  <a:lnTo>
                    <a:pt x="430" y="2268"/>
                  </a:lnTo>
                  <a:lnTo>
                    <a:pt x="405" y="2324"/>
                  </a:lnTo>
                  <a:lnTo>
                    <a:pt x="378" y="2380"/>
                  </a:lnTo>
                  <a:lnTo>
                    <a:pt x="353" y="2435"/>
                  </a:lnTo>
                  <a:lnTo>
                    <a:pt x="342" y="2461"/>
                  </a:lnTo>
                  <a:lnTo>
                    <a:pt x="297" y="2555"/>
                  </a:lnTo>
                  <a:lnTo>
                    <a:pt x="253" y="2651"/>
                  </a:lnTo>
                  <a:lnTo>
                    <a:pt x="233" y="2699"/>
                  </a:lnTo>
                  <a:lnTo>
                    <a:pt x="212" y="2747"/>
                  </a:lnTo>
                  <a:lnTo>
                    <a:pt x="191" y="2797"/>
                  </a:lnTo>
                  <a:lnTo>
                    <a:pt x="172" y="2846"/>
                  </a:lnTo>
                  <a:lnTo>
                    <a:pt x="154" y="2895"/>
                  </a:lnTo>
                  <a:lnTo>
                    <a:pt x="135" y="2946"/>
                  </a:lnTo>
                  <a:lnTo>
                    <a:pt x="118" y="2996"/>
                  </a:lnTo>
                  <a:lnTo>
                    <a:pt x="103" y="3047"/>
                  </a:lnTo>
                  <a:lnTo>
                    <a:pt x="88" y="3097"/>
                  </a:lnTo>
                  <a:lnTo>
                    <a:pt x="76" y="3149"/>
                  </a:lnTo>
                  <a:lnTo>
                    <a:pt x="64" y="3200"/>
                  </a:lnTo>
                  <a:lnTo>
                    <a:pt x="54" y="3253"/>
                  </a:lnTo>
                  <a:lnTo>
                    <a:pt x="47" y="3296"/>
                  </a:lnTo>
                  <a:lnTo>
                    <a:pt x="42" y="3337"/>
                  </a:lnTo>
                  <a:lnTo>
                    <a:pt x="40" y="3376"/>
                  </a:lnTo>
                  <a:lnTo>
                    <a:pt x="40" y="3414"/>
                  </a:lnTo>
                  <a:lnTo>
                    <a:pt x="41" y="3449"/>
                  </a:lnTo>
                  <a:lnTo>
                    <a:pt x="45" y="3483"/>
                  </a:lnTo>
                  <a:lnTo>
                    <a:pt x="47" y="3499"/>
                  </a:lnTo>
                  <a:lnTo>
                    <a:pt x="50" y="3515"/>
                  </a:lnTo>
                  <a:lnTo>
                    <a:pt x="54" y="3531"/>
                  </a:lnTo>
                  <a:lnTo>
                    <a:pt x="58" y="3546"/>
                  </a:lnTo>
                  <a:lnTo>
                    <a:pt x="63" y="3561"/>
                  </a:lnTo>
                  <a:lnTo>
                    <a:pt x="69" y="3575"/>
                  </a:lnTo>
                  <a:lnTo>
                    <a:pt x="74" y="3589"/>
                  </a:lnTo>
                  <a:lnTo>
                    <a:pt x="80" y="3603"/>
                  </a:lnTo>
                  <a:lnTo>
                    <a:pt x="87" y="3616"/>
                  </a:lnTo>
                  <a:lnTo>
                    <a:pt x="94" y="3629"/>
                  </a:lnTo>
                  <a:lnTo>
                    <a:pt x="102" y="3642"/>
                  </a:lnTo>
                  <a:lnTo>
                    <a:pt x="111" y="3655"/>
                  </a:lnTo>
                  <a:lnTo>
                    <a:pt x="120" y="3666"/>
                  </a:lnTo>
                  <a:lnTo>
                    <a:pt x="129" y="3678"/>
                  </a:lnTo>
                  <a:lnTo>
                    <a:pt x="140" y="3689"/>
                  </a:lnTo>
                  <a:lnTo>
                    <a:pt x="150" y="3700"/>
                  </a:lnTo>
                  <a:lnTo>
                    <a:pt x="162" y="3711"/>
                  </a:lnTo>
                  <a:lnTo>
                    <a:pt x="173" y="3721"/>
                  </a:lnTo>
                  <a:lnTo>
                    <a:pt x="186" y="3731"/>
                  </a:lnTo>
                  <a:lnTo>
                    <a:pt x="198" y="3742"/>
                  </a:lnTo>
                  <a:lnTo>
                    <a:pt x="219" y="3756"/>
                  </a:lnTo>
                  <a:lnTo>
                    <a:pt x="241" y="3769"/>
                  </a:lnTo>
                  <a:lnTo>
                    <a:pt x="266" y="3782"/>
                  </a:lnTo>
                  <a:lnTo>
                    <a:pt x="291" y="3793"/>
                  </a:lnTo>
                  <a:lnTo>
                    <a:pt x="320" y="3804"/>
                  </a:lnTo>
                  <a:lnTo>
                    <a:pt x="350" y="3814"/>
                  </a:lnTo>
                  <a:lnTo>
                    <a:pt x="382" y="3824"/>
                  </a:lnTo>
                  <a:lnTo>
                    <a:pt x="416" y="3832"/>
                  </a:lnTo>
                  <a:lnTo>
                    <a:pt x="459" y="3842"/>
                  </a:lnTo>
                  <a:lnTo>
                    <a:pt x="501" y="3847"/>
                  </a:lnTo>
                  <a:lnTo>
                    <a:pt x="545" y="3853"/>
                  </a:lnTo>
                  <a:lnTo>
                    <a:pt x="587" y="3858"/>
                  </a:lnTo>
                  <a:lnTo>
                    <a:pt x="619" y="3861"/>
                  </a:lnTo>
                  <a:lnTo>
                    <a:pt x="653" y="3864"/>
                  </a:lnTo>
                  <a:lnTo>
                    <a:pt x="685" y="3869"/>
                  </a:lnTo>
                  <a:lnTo>
                    <a:pt x="718" y="3874"/>
                  </a:lnTo>
                  <a:lnTo>
                    <a:pt x="790" y="3886"/>
                  </a:lnTo>
                  <a:lnTo>
                    <a:pt x="864" y="3900"/>
                  </a:lnTo>
                  <a:lnTo>
                    <a:pt x="938" y="3913"/>
                  </a:lnTo>
                  <a:lnTo>
                    <a:pt x="1013" y="3928"/>
                  </a:lnTo>
                  <a:lnTo>
                    <a:pt x="1087" y="3941"/>
                  </a:lnTo>
                  <a:lnTo>
                    <a:pt x="1163" y="3956"/>
                  </a:lnTo>
                  <a:lnTo>
                    <a:pt x="1239" y="3971"/>
                  </a:lnTo>
                  <a:lnTo>
                    <a:pt x="1314" y="3987"/>
                  </a:lnTo>
                  <a:lnTo>
                    <a:pt x="1379" y="4000"/>
                  </a:lnTo>
                  <a:lnTo>
                    <a:pt x="1443" y="4011"/>
                  </a:lnTo>
                  <a:lnTo>
                    <a:pt x="1507" y="4020"/>
                  </a:lnTo>
                  <a:lnTo>
                    <a:pt x="1571" y="4027"/>
                  </a:lnTo>
                  <a:lnTo>
                    <a:pt x="1636" y="4032"/>
                  </a:lnTo>
                  <a:lnTo>
                    <a:pt x="1700" y="4035"/>
                  </a:lnTo>
                  <a:lnTo>
                    <a:pt x="1763" y="4035"/>
                  </a:lnTo>
                  <a:lnTo>
                    <a:pt x="1827" y="4035"/>
                  </a:lnTo>
                  <a:lnTo>
                    <a:pt x="1891" y="4032"/>
                  </a:lnTo>
                  <a:lnTo>
                    <a:pt x="1956" y="4027"/>
                  </a:lnTo>
                  <a:lnTo>
                    <a:pt x="2019" y="4020"/>
                  </a:lnTo>
                  <a:lnTo>
                    <a:pt x="2083" y="4011"/>
                  </a:lnTo>
                  <a:lnTo>
                    <a:pt x="2146" y="4001"/>
                  </a:lnTo>
                  <a:lnTo>
                    <a:pt x="2209" y="3988"/>
                  </a:lnTo>
                  <a:lnTo>
                    <a:pt x="2272" y="3973"/>
                  </a:lnTo>
                  <a:lnTo>
                    <a:pt x="2335" y="3957"/>
                  </a:lnTo>
                  <a:lnTo>
                    <a:pt x="2370" y="3947"/>
                  </a:lnTo>
                  <a:lnTo>
                    <a:pt x="2405" y="3937"/>
                  </a:lnTo>
                  <a:lnTo>
                    <a:pt x="2440" y="3926"/>
                  </a:lnTo>
                  <a:lnTo>
                    <a:pt x="2475" y="3915"/>
                  </a:lnTo>
                  <a:lnTo>
                    <a:pt x="2510" y="3903"/>
                  </a:lnTo>
                  <a:lnTo>
                    <a:pt x="2544" y="3892"/>
                  </a:lnTo>
                  <a:lnTo>
                    <a:pt x="2579" y="3881"/>
                  </a:lnTo>
                  <a:lnTo>
                    <a:pt x="2613" y="3869"/>
                  </a:lnTo>
                  <a:lnTo>
                    <a:pt x="2613" y="3910"/>
                  </a:lnTo>
                  <a:lnTo>
                    <a:pt x="2580" y="3922"/>
                  </a:lnTo>
                  <a:lnTo>
                    <a:pt x="2546" y="3933"/>
                  </a:lnTo>
                  <a:lnTo>
                    <a:pt x="2513" y="3944"/>
                  </a:lnTo>
                  <a:lnTo>
                    <a:pt x="2480" y="3955"/>
                  </a:lnTo>
                  <a:lnTo>
                    <a:pt x="2447" y="3965"/>
                  </a:lnTo>
                  <a:lnTo>
                    <a:pt x="2413" y="3976"/>
                  </a:lnTo>
                  <a:lnTo>
                    <a:pt x="2379" y="3986"/>
                  </a:lnTo>
                  <a:lnTo>
                    <a:pt x="2346" y="3995"/>
                  </a:lnTo>
                  <a:lnTo>
                    <a:pt x="2310" y="4004"/>
                  </a:lnTo>
                  <a:lnTo>
                    <a:pt x="2273" y="4014"/>
                  </a:lnTo>
                  <a:lnTo>
                    <a:pt x="2238" y="4023"/>
                  </a:lnTo>
                  <a:lnTo>
                    <a:pt x="2202" y="4031"/>
                  </a:lnTo>
                  <a:lnTo>
                    <a:pt x="2166" y="4038"/>
                  </a:lnTo>
                  <a:lnTo>
                    <a:pt x="2130" y="4045"/>
                  </a:lnTo>
                  <a:lnTo>
                    <a:pt x="2093" y="4050"/>
                  </a:lnTo>
                  <a:lnTo>
                    <a:pt x="2058" y="4055"/>
                  </a:lnTo>
                  <a:lnTo>
                    <a:pt x="2021" y="4061"/>
                  </a:lnTo>
                  <a:lnTo>
                    <a:pt x="1984" y="4064"/>
                  </a:lnTo>
                  <a:lnTo>
                    <a:pt x="1949" y="4067"/>
                  </a:lnTo>
                  <a:lnTo>
                    <a:pt x="1912" y="4071"/>
                  </a:lnTo>
                  <a:lnTo>
                    <a:pt x="1875" y="4072"/>
                  </a:lnTo>
                  <a:lnTo>
                    <a:pt x="1839" y="4074"/>
                  </a:lnTo>
                  <a:lnTo>
                    <a:pt x="1803" y="4076"/>
                  </a:lnTo>
                  <a:lnTo>
                    <a:pt x="1766" y="407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6" name="Freeform 24">
              <a:extLst>
                <a:ext uri="{FF2B5EF4-FFF2-40B4-BE49-F238E27FC236}">
                  <a16:creationId xmlns:a16="http://schemas.microsoft.com/office/drawing/2014/main" id="{959D2C28-B279-46A5-87BA-8F295E0C65FF}"/>
                </a:ext>
              </a:extLst>
            </p:cNvPr>
            <p:cNvSpPr>
              <a:spLocks/>
            </p:cNvSpPr>
            <p:nvPr userDrawn="1"/>
          </p:nvSpPr>
          <p:spPr bwMode="auto">
            <a:xfrm>
              <a:off x="-3615" y="6043786"/>
              <a:ext cx="1833141" cy="814214"/>
            </a:xfrm>
            <a:custGeom>
              <a:avLst/>
              <a:gdLst>
                <a:gd name="T0" fmla="*/ 2718 w 2757"/>
                <a:gd name="T1" fmla="*/ 1167 h 1228"/>
                <a:gd name="T2" fmla="*/ 2713 w 2757"/>
                <a:gd name="T3" fmla="*/ 1071 h 1228"/>
                <a:gd name="T4" fmla="*/ 2697 w 2757"/>
                <a:gd name="T5" fmla="*/ 979 h 1228"/>
                <a:gd name="T6" fmla="*/ 2667 w 2757"/>
                <a:gd name="T7" fmla="*/ 893 h 1228"/>
                <a:gd name="T8" fmla="*/ 2625 w 2757"/>
                <a:gd name="T9" fmla="*/ 811 h 1228"/>
                <a:gd name="T10" fmla="*/ 2570 w 2757"/>
                <a:gd name="T11" fmla="*/ 733 h 1228"/>
                <a:gd name="T12" fmla="*/ 2502 w 2757"/>
                <a:gd name="T13" fmla="*/ 658 h 1228"/>
                <a:gd name="T14" fmla="*/ 2420 w 2757"/>
                <a:gd name="T15" fmla="*/ 587 h 1228"/>
                <a:gd name="T16" fmla="*/ 2306 w 2757"/>
                <a:gd name="T17" fmla="*/ 507 h 1228"/>
                <a:gd name="T18" fmla="*/ 2162 w 2757"/>
                <a:gd name="T19" fmla="*/ 429 h 1228"/>
                <a:gd name="T20" fmla="*/ 2011 w 2757"/>
                <a:gd name="T21" fmla="*/ 371 h 1228"/>
                <a:gd name="T22" fmla="*/ 1851 w 2757"/>
                <a:gd name="T23" fmla="*/ 333 h 1228"/>
                <a:gd name="T24" fmla="*/ 1645 w 2757"/>
                <a:gd name="T25" fmla="*/ 306 h 1228"/>
                <a:gd name="T26" fmla="*/ 1409 w 2757"/>
                <a:gd name="T27" fmla="*/ 265 h 1228"/>
                <a:gd name="T28" fmla="*/ 1180 w 2757"/>
                <a:gd name="T29" fmla="*/ 208 h 1228"/>
                <a:gd name="T30" fmla="*/ 960 w 2757"/>
                <a:gd name="T31" fmla="*/ 138 h 1228"/>
                <a:gd name="T32" fmla="*/ 757 w 2757"/>
                <a:gd name="T33" fmla="*/ 64 h 1228"/>
                <a:gd name="T34" fmla="*/ 672 w 2757"/>
                <a:gd name="T35" fmla="*/ 44 h 1228"/>
                <a:gd name="T36" fmla="*/ 595 w 2757"/>
                <a:gd name="T37" fmla="*/ 39 h 1228"/>
                <a:gd name="T38" fmla="*/ 524 w 2757"/>
                <a:gd name="T39" fmla="*/ 49 h 1228"/>
                <a:gd name="T40" fmla="*/ 457 w 2757"/>
                <a:gd name="T41" fmla="*/ 75 h 1228"/>
                <a:gd name="T42" fmla="*/ 389 w 2757"/>
                <a:gd name="T43" fmla="*/ 119 h 1228"/>
                <a:gd name="T44" fmla="*/ 320 w 2757"/>
                <a:gd name="T45" fmla="*/ 180 h 1228"/>
                <a:gd name="T46" fmla="*/ 212 w 2757"/>
                <a:gd name="T47" fmla="*/ 298 h 1228"/>
                <a:gd name="T48" fmla="*/ 147 w 2757"/>
                <a:gd name="T49" fmla="*/ 391 h 1228"/>
                <a:gd name="T50" fmla="*/ 87 w 2757"/>
                <a:gd name="T51" fmla="*/ 491 h 1228"/>
                <a:gd name="T52" fmla="*/ 30 w 2757"/>
                <a:gd name="T53" fmla="*/ 581 h 1228"/>
                <a:gd name="T54" fmla="*/ 21 w 2757"/>
                <a:gd name="T55" fmla="*/ 523 h 1228"/>
                <a:gd name="T56" fmla="*/ 98 w 2757"/>
                <a:gd name="T57" fmla="*/ 396 h 1228"/>
                <a:gd name="T58" fmla="*/ 164 w 2757"/>
                <a:gd name="T59" fmla="*/ 296 h 1228"/>
                <a:gd name="T60" fmla="*/ 256 w 2757"/>
                <a:gd name="T61" fmla="*/ 189 h 1228"/>
                <a:gd name="T62" fmla="*/ 351 w 2757"/>
                <a:gd name="T63" fmla="*/ 99 h 1228"/>
                <a:gd name="T64" fmla="*/ 423 w 2757"/>
                <a:gd name="T65" fmla="*/ 48 h 1228"/>
                <a:gd name="T66" fmla="*/ 497 w 2757"/>
                <a:gd name="T67" fmla="*/ 16 h 1228"/>
                <a:gd name="T68" fmla="*/ 571 w 2757"/>
                <a:gd name="T69" fmla="*/ 1 h 1228"/>
                <a:gd name="T70" fmla="*/ 653 w 2757"/>
                <a:gd name="T71" fmla="*/ 2 h 1228"/>
                <a:gd name="T72" fmla="*/ 741 w 2757"/>
                <a:gd name="T73" fmla="*/ 19 h 1228"/>
                <a:gd name="T74" fmla="*/ 841 w 2757"/>
                <a:gd name="T75" fmla="*/ 51 h 1228"/>
                <a:gd name="T76" fmla="*/ 1028 w 2757"/>
                <a:gd name="T77" fmla="*/ 120 h 1228"/>
                <a:gd name="T78" fmla="*/ 1247 w 2757"/>
                <a:gd name="T79" fmla="*/ 185 h 1228"/>
                <a:gd name="T80" fmla="*/ 1474 w 2757"/>
                <a:gd name="T81" fmla="*/ 237 h 1228"/>
                <a:gd name="T82" fmla="*/ 1712 w 2757"/>
                <a:gd name="T83" fmla="*/ 275 h 1228"/>
                <a:gd name="T84" fmla="*/ 1901 w 2757"/>
                <a:gd name="T85" fmla="*/ 302 h 1228"/>
                <a:gd name="T86" fmla="*/ 2063 w 2757"/>
                <a:gd name="T87" fmla="*/ 346 h 1228"/>
                <a:gd name="T88" fmla="*/ 2216 w 2757"/>
                <a:gd name="T89" fmla="*/ 411 h 1228"/>
                <a:gd name="T90" fmla="*/ 2362 w 2757"/>
                <a:gd name="T91" fmla="*/ 496 h 1228"/>
                <a:gd name="T92" fmla="*/ 2467 w 2757"/>
                <a:gd name="T93" fmla="*/ 574 h 1228"/>
                <a:gd name="T94" fmla="*/ 2549 w 2757"/>
                <a:gd name="T95" fmla="*/ 650 h 1228"/>
                <a:gd name="T96" fmla="*/ 2617 w 2757"/>
                <a:gd name="T97" fmla="*/ 729 h 1228"/>
                <a:gd name="T98" fmla="*/ 2671 w 2757"/>
                <a:gd name="T99" fmla="*/ 813 h 1228"/>
                <a:gd name="T100" fmla="*/ 2712 w 2757"/>
                <a:gd name="T101" fmla="*/ 901 h 1228"/>
                <a:gd name="T102" fmla="*/ 2739 w 2757"/>
                <a:gd name="T103" fmla="*/ 994 h 1228"/>
                <a:gd name="T104" fmla="*/ 2754 w 2757"/>
                <a:gd name="T105" fmla="*/ 1092 h 1228"/>
                <a:gd name="T106" fmla="*/ 2757 w 2757"/>
                <a:gd name="T107" fmla="*/ 1195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57" h="1228">
                  <a:moveTo>
                    <a:pt x="2714" y="1228"/>
                  </a:moveTo>
                  <a:lnTo>
                    <a:pt x="2715" y="1218"/>
                  </a:lnTo>
                  <a:lnTo>
                    <a:pt x="2716" y="1192"/>
                  </a:lnTo>
                  <a:lnTo>
                    <a:pt x="2718" y="1167"/>
                  </a:lnTo>
                  <a:lnTo>
                    <a:pt x="2718" y="1143"/>
                  </a:lnTo>
                  <a:lnTo>
                    <a:pt x="2718" y="1118"/>
                  </a:lnTo>
                  <a:lnTo>
                    <a:pt x="2715" y="1095"/>
                  </a:lnTo>
                  <a:lnTo>
                    <a:pt x="2713" y="1071"/>
                  </a:lnTo>
                  <a:lnTo>
                    <a:pt x="2711" y="1048"/>
                  </a:lnTo>
                  <a:lnTo>
                    <a:pt x="2706" y="1025"/>
                  </a:lnTo>
                  <a:lnTo>
                    <a:pt x="2701" y="1002"/>
                  </a:lnTo>
                  <a:lnTo>
                    <a:pt x="2697" y="979"/>
                  </a:lnTo>
                  <a:lnTo>
                    <a:pt x="2690" y="957"/>
                  </a:lnTo>
                  <a:lnTo>
                    <a:pt x="2683" y="936"/>
                  </a:lnTo>
                  <a:lnTo>
                    <a:pt x="2676" y="914"/>
                  </a:lnTo>
                  <a:lnTo>
                    <a:pt x="2667" y="893"/>
                  </a:lnTo>
                  <a:lnTo>
                    <a:pt x="2658" y="872"/>
                  </a:lnTo>
                  <a:lnTo>
                    <a:pt x="2648" y="852"/>
                  </a:lnTo>
                  <a:lnTo>
                    <a:pt x="2637" y="831"/>
                  </a:lnTo>
                  <a:lnTo>
                    <a:pt x="2625" y="811"/>
                  </a:lnTo>
                  <a:lnTo>
                    <a:pt x="2612" y="791"/>
                  </a:lnTo>
                  <a:lnTo>
                    <a:pt x="2599" y="772"/>
                  </a:lnTo>
                  <a:lnTo>
                    <a:pt x="2584" y="752"/>
                  </a:lnTo>
                  <a:lnTo>
                    <a:pt x="2570" y="733"/>
                  </a:lnTo>
                  <a:lnTo>
                    <a:pt x="2555" y="714"/>
                  </a:lnTo>
                  <a:lnTo>
                    <a:pt x="2537" y="695"/>
                  </a:lnTo>
                  <a:lnTo>
                    <a:pt x="2520" y="676"/>
                  </a:lnTo>
                  <a:lnTo>
                    <a:pt x="2502" y="658"/>
                  </a:lnTo>
                  <a:lnTo>
                    <a:pt x="2482" y="640"/>
                  </a:lnTo>
                  <a:lnTo>
                    <a:pt x="2463" y="622"/>
                  </a:lnTo>
                  <a:lnTo>
                    <a:pt x="2442" y="604"/>
                  </a:lnTo>
                  <a:lnTo>
                    <a:pt x="2420" y="587"/>
                  </a:lnTo>
                  <a:lnTo>
                    <a:pt x="2397" y="570"/>
                  </a:lnTo>
                  <a:lnTo>
                    <a:pt x="2375" y="552"/>
                  </a:lnTo>
                  <a:lnTo>
                    <a:pt x="2340" y="528"/>
                  </a:lnTo>
                  <a:lnTo>
                    <a:pt x="2306" y="507"/>
                  </a:lnTo>
                  <a:lnTo>
                    <a:pt x="2270" y="485"/>
                  </a:lnTo>
                  <a:lnTo>
                    <a:pt x="2235" y="465"/>
                  </a:lnTo>
                  <a:lnTo>
                    <a:pt x="2199" y="446"/>
                  </a:lnTo>
                  <a:lnTo>
                    <a:pt x="2162" y="429"/>
                  </a:lnTo>
                  <a:lnTo>
                    <a:pt x="2126" y="413"/>
                  </a:lnTo>
                  <a:lnTo>
                    <a:pt x="2088" y="398"/>
                  </a:lnTo>
                  <a:lnTo>
                    <a:pt x="2050" y="384"/>
                  </a:lnTo>
                  <a:lnTo>
                    <a:pt x="2011" y="371"/>
                  </a:lnTo>
                  <a:lnTo>
                    <a:pt x="1972" y="360"/>
                  </a:lnTo>
                  <a:lnTo>
                    <a:pt x="1933" y="349"/>
                  </a:lnTo>
                  <a:lnTo>
                    <a:pt x="1893" y="340"/>
                  </a:lnTo>
                  <a:lnTo>
                    <a:pt x="1851" y="333"/>
                  </a:lnTo>
                  <a:lnTo>
                    <a:pt x="1810" y="326"/>
                  </a:lnTo>
                  <a:lnTo>
                    <a:pt x="1768" y="321"/>
                  </a:lnTo>
                  <a:lnTo>
                    <a:pt x="1706" y="314"/>
                  </a:lnTo>
                  <a:lnTo>
                    <a:pt x="1645" y="306"/>
                  </a:lnTo>
                  <a:lnTo>
                    <a:pt x="1585" y="297"/>
                  </a:lnTo>
                  <a:lnTo>
                    <a:pt x="1526" y="286"/>
                  </a:lnTo>
                  <a:lnTo>
                    <a:pt x="1467" y="276"/>
                  </a:lnTo>
                  <a:lnTo>
                    <a:pt x="1409" y="265"/>
                  </a:lnTo>
                  <a:lnTo>
                    <a:pt x="1350" y="252"/>
                  </a:lnTo>
                  <a:lnTo>
                    <a:pt x="1294" y="238"/>
                  </a:lnTo>
                  <a:lnTo>
                    <a:pt x="1237" y="224"/>
                  </a:lnTo>
                  <a:lnTo>
                    <a:pt x="1180" y="208"/>
                  </a:lnTo>
                  <a:lnTo>
                    <a:pt x="1125" y="192"/>
                  </a:lnTo>
                  <a:lnTo>
                    <a:pt x="1070" y="175"/>
                  </a:lnTo>
                  <a:lnTo>
                    <a:pt x="1015" y="158"/>
                  </a:lnTo>
                  <a:lnTo>
                    <a:pt x="960" y="138"/>
                  </a:lnTo>
                  <a:lnTo>
                    <a:pt x="906" y="119"/>
                  </a:lnTo>
                  <a:lnTo>
                    <a:pt x="853" y="98"/>
                  </a:lnTo>
                  <a:lnTo>
                    <a:pt x="803" y="80"/>
                  </a:lnTo>
                  <a:lnTo>
                    <a:pt x="757" y="64"/>
                  </a:lnTo>
                  <a:lnTo>
                    <a:pt x="734" y="58"/>
                  </a:lnTo>
                  <a:lnTo>
                    <a:pt x="714" y="52"/>
                  </a:lnTo>
                  <a:lnTo>
                    <a:pt x="692" y="48"/>
                  </a:lnTo>
                  <a:lnTo>
                    <a:pt x="672" y="44"/>
                  </a:lnTo>
                  <a:lnTo>
                    <a:pt x="652" y="42"/>
                  </a:lnTo>
                  <a:lnTo>
                    <a:pt x="632" y="40"/>
                  </a:lnTo>
                  <a:lnTo>
                    <a:pt x="614" y="39"/>
                  </a:lnTo>
                  <a:lnTo>
                    <a:pt x="595" y="39"/>
                  </a:lnTo>
                  <a:lnTo>
                    <a:pt x="577" y="40"/>
                  </a:lnTo>
                  <a:lnTo>
                    <a:pt x="559" y="42"/>
                  </a:lnTo>
                  <a:lnTo>
                    <a:pt x="541" y="45"/>
                  </a:lnTo>
                  <a:lnTo>
                    <a:pt x="524" y="49"/>
                  </a:lnTo>
                  <a:lnTo>
                    <a:pt x="507" y="55"/>
                  </a:lnTo>
                  <a:lnTo>
                    <a:pt x="490" y="60"/>
                  </a:lnTo>
                  <a:lnTo>
                    <a:pt x="474" y="67"/>
                  </a:lnTo>
                  <a:lnTo>
                    <a:pt x="457" y="75"/>
                  </a:lnTo>
                  <a:lnTo>
                    <a:pt x="439" y="84"/>
                  </a:lnTo>
                  <a:lnTo>
                    <a:pt x="423" y="95"/>
                  </a:lnTo>
                  <a:lnTo>
                    <a:pt x="406" y="106"/>
                  </a:lnTo>
                  <a:lnTo>
                    <a:pt x="389" y="119"/>
                  </a:lnTo>
                  <a:lnTo>
                    <a:pt x="372" y="133"/>
                  </a:lnTo>
                  <a:lnTo>
                    <a:pt x="354" y="148"/>
                  </a:lnTo>
                  <a:lnTo>
                    <a:pt x="337" y="162"/>
                  </a:lnTo>
                  <a:lnTo>
                    <a:pt x="320" y="180"/>
                  </a:lnTo>
                  <a:lnTo>
                    <a:pt x="283" y="218"/>
                  </a:lnTo>
                  <a:lnTo>
                    <a:pt x="244" y="259"/>
                  </a:lnTo>
                  <a:lnTo>
                    <a:pt x="228" y="278"/>
                  </a:lnTo>
                  <a:lnTo>
                    <a:pt x="212" y="298"/>
                  </a:lnTo>
                  <a:lnTo>
                    <a:pt x="196" y="320"/>
                  </a:lnTo>
                  <a:lnTo>
                    <a:pt x="180" y="341"/>
                  </a:lnTo>
                  <a:lnTo>
                    <a:pt x="164" y="365"/>
                  </a:lnTo>
                  <a:lnTo>
                    <a:pt x="147" y="391"/>
                  </a:lnTo>
                  <a:lnTo>
                    <a:pt x="131" y="417"/>
                  </a:lnTo>
                  <a:lnTo>
                    <a:pt x="115" y="445"/>
                  </a:lnTo>
                  <a:lnTo>
                    <a:pt x="101" y="468"/>
                  </a:lnTo>
                  <a:lnTo>
                    <a:pt x="87" y="491"/>
                  </a:lnTo>
                  <a:lnTo>
                    <a:pt x="73" y="513"/>
                  </a:lnTo>
                  <a:lnTo>
                    <a:pt x="59" y="536"/>
                  </a:lnTo>
                  <a:lnTo>
                    <a:pt x="45" y="559"/>
                  </a:lnTo>
                  <a:lnTo>
                    <a:pt x="30" y="581"/>
                  </a:lnTo>
                  <a:lnTo>
                    <a:pt x="15" y="604"/>
                  </a:lnTo>
                  <a:lnTo>
                    <a:pt x="0" y="627"/>
                  </a:lnTo>
                  <a:lnTo>
                    <a:pt x="0" y="555"/>
                  </a:lnTo>
                  <a:lnTo>
                    <a:pt x="21" y="523"/>
                  </a:lnTo>
                  <a:lnTo>
                    <a:pt x="41" y="491"/>
                  </a:lnTo>
                  <a:lnTo>
                    <a:pt x="61" y="457"/>
                  </a:lnTo>
                  <a:lnTo>
                    <a:pt x="80" y="425"/>
                  </a:lnTo>
                  <a:lnTo>
                    <a:pt x="98" y="396"/>
                  </a:lnTo>
                  <a:lnTo>
                    <a:pt x="115" y="369"/>
                  </a:lnTo>
                  <a:lnTo>
                    <a:pt x="131" y="343"/>
                  </a:lnTo>
                  <a:lnTo>
                    <a:pt x="148" y="318"/>
                  </a:lnTo>
                  <a:lnTo>
                    <a:pt x="164" y="296"/>
                  </a:lnTo>
                  <a:lnTo>
                    <a:pt x="181" y="274"/>
                  </a:lnTo>
                  <a:lnTo>
                    <a:pt x="198" y="253"/>
                  </a:lnTo>
                  <a:lnTo>
                    <a:pt x="215" y="232"/>
                  </a:lnTo>
                  <a:lnTo>
                    <a:pt x="256" y="189"/>
                  </a:lnTo>
                  <a:lnTo>
                    <a:pt x="295" y="149"/>
                  </a:lnTo>
                  <a:lnTo>
                    <a:pt x="313" y="132"/>
                  </a:lnTo>
                  <a:lnTo>
                    <a:pt x="333" y="114"/>
                  </a:lnTo>
                  <a:lnTo>
                    <a:pt x="351" y="99"/>
                  </a:lnTo>
                  <a:lnTo>
                    <a:pt x="369" y="84"/>
                  </a:lnTo>
                  <a:lnTo>
                    <a:pt x="388" y="72"/>
                  </a:lnTo>
                  <a:lnTo>
                    <a:pt x="406" y="59"/>
                  </a:lnTo>
                  <a:lnTo>
                    <a:pt x="423" y="48"/>
                  </a:lnTo>
                  <a:lnTo>
                    <a:pt x="442" y="39"/>
                  </a:lnTo>
                  <a:lnTo>
                    <a:pt x="460" y="29"/>
                  </a:lnTo>
                  <a:lnTo>
                    <a:pt x="478" y="23"/>
                  </a:lnTo>
                  <a:lnTo>
                    <a:pt x="497" y="16"/>
                  </a:lnTo>
                  <a:lnTo>
                    <a:pt x="515" y="10"/>
                  </a:lnTo>
                  <a:lnTo>
                    <a:pt x="533" y="6"/>
                  </a:lnTo>
                  <a:lnTo>
                    <a:pt x="553" y="3"/>
                  </a:lnTo>
                  <a:lnTo>
                    <a:pt x="571" y="1"/>
                  </a:lnTo>
                  <a:lnTo>
                    <a:pt x="591" y="0"/>
                  </a:lnTo>
                  <a:lnTo>
                    <a:pt x="611" y="0"/>
                  </a:lnTo>
                  <a:lnTo>
                    <a:pt x="632" y="0"/>
                  </a:lnTo>
                  <a:lnTo>
                    <a:pt x="653" y="2"/>
                  </a:lnTo>
                  <a:lnTo>
                    <a:pt x="673" y="4"/>
                  </a:lnTo>
                  <a:lnTo>
                    <a:pt x="695" y="9"/>
                  </a:lnTo>
                  <a:lnTo>
                    <a:pt x="718" y="13"/>
                  </a:lnTo>
                  <a:lnTo>
                    <a:pt x="741" y="19"/>
                  </a:lnTo>
                  <a:lnTo>
                    <a:pt x="765" y="26"/>
                  </a:lnTo>
                  <a:lnTo>
                    <a:pt x="789" y="33"/>
                  </a:lnTo>
                  <a:lnTo>
                    <a:pt x="814" y="42"/>
                  </a:lnTo>
                  <a:lnTo>
                    <a:pt x="841" y="51"/>
                  </a:lnTo>
                  <a:lnTo>
                    <a:pt x="867" y="62"/>
                  </a:lnTo>
                  <a:lnTo>
                    <a:pt x="920" y="82"/>
                  </a:lnTo>
                  <a:lnTo>
                    <a:pt x="974" y="102"/>
                  </a:lnTo>
                  <a:lnTo>
                    <a:pt x="1028" y="120"/>
                  </a:lnTo>
                  <a:lnTo>
                    <a:pt x="1082" y="138"/>
                  </a:lnTo>
                  <a:lnTo>
                    <a:pt x="1137" y="154"/>
                  </a:lnTo>
                  <a:lnTo>
                    <a:pt x="1192" y="171"/>
                  </a:lnTo>
                  <a:lnTo>
                    <a:pt x="1247" y="185"/>
                  </a:lnTo>
                  <a:lnTo>
                    <a:pt x="1303" y="200"/>
                  </a:lnTo>
                  <a:lnTo>
                    <a:pt x="1359" y="213"/>
                  </a:lnTo>
                  <a:lnTo>
                    <a:pt x="1417" y="226"/>
                  </a:lnTo>
                  <a:lnTo>
                    <a:pt x="1474" y="237"/>
                  </a:lnTo>
                  <a:lnTo>
                    <a:pt x="1533" y="247"/>
                  </a:lnTo>
                  <a:lnTo>
                    <a:pt x="1591" y="258"/>
                  </a:lnTo>
                  <a:lnTo>
                    <a:pt x="1651" y="267"/>
                  </a:lnTo>
                  <a:lnTo>
                    <a:pt x="1712" y="275"/>
                  </a:lnTo>
                  <a:lnTo>
                    <a:pt x="1772" y="282"/>
                  </a:lnTo>
                  <a:lnTo>
                    <a:pt x="1816" y="287"/>
                  </a:lnTo>
                  <a:lnTo>
                    <a:pt x="1858" y="294"/>
                  </a:lnTo>
                  <a:lnTo>
                    <a:pt x="1901" y="302"/>
                  </a:lnTo>
                  <a:lnTo>
                    <a:pt x="1942" y="312"/>
                  </a:lnTo>
                  <a:lnTo>
                    <a:pt x="1983" y="322"/>
                  </a:lnTo>
                  <a:lnTo>
                    <a:pt x="2024" y="333"/>
                  </a:lnTo>
                  <a:lnTo>
                    <a:pt x="2063" y="346"/>
                  </a:lnTo>
                  <a:lnTo>
                    <a:pt x="2102" y="361"/>
                  </a:lnTo>
                  <a:lnTo>
                    <a:pt x="2141" y="376"/>
                  </a:lnTo>
                  <a:lnTo>
                    <a:pt x="2178" y="393"/>
                  </a:lnTo>
                  <a:lnTo>
                    <a:pt x="2216" y="411"/>
                  </a:lnTo>
                  <a:lnTo>
                    <a:pt x="2253" y="430"/>
                  </a:lnTo>
                  <a:lnTo>
                    <a:pt x="2290" y="450"/>
                  </a:lnTo>
                  <a:lnTo>
                    <a:pt x="2326" y="473"/>
                  </a:lnTo>
                  <a:lnTo>
                    <a:pt x="2362" y="496"/>
                  </a:lnTo>
                  <a:lnTo>
                    <a:pt x="2397" y="520"/>
                  </a:lnTo>
                  <a:lnTo>
                    <a:pt x="2422" y="539"/>
                  </a:lnTo>
                  <a:lnTo>
                    <a:pt x="2445" y="556"/>
                  </a:lnTo>
                  <a:lnTo>
                    <a:pt x="2467" y="574"/>
                  </a:lnTo>
                  <a:lnTo>
                    <a:pt x="2489" y="593"/>
                  </a:lnTo>
                  <a:lnTo>
                    <a:pt x="2510" y="612"/>
                  </a:lnTo>
                  <a:lnTo>
                    <a:pt x="2529" y="630"/>
                  </a:lnTo>
                  <a:lnTo>
                    <a:pt x="2549" y="650"/>
                  </a:lnTo>
                  <a:lnTo>
                    <a:pt x="2567" y="669"/>
                  </a:lnTo>
                  <a:lnTo>
                    <a:pt x="2584" y="689"/>
                  </a:lnTo>
                  <a:lnTo>
                    <a:pt x="2601" y="710"/>
                  </a:lnTo>
                  <a:lnTo>
                    <a:pt x="2617" y="729"/>
                  </a:lnTo>
                  <a:lnTo>
                    <a:pt x="2632" y="750"/>
                  </a:lnTo>
                  <a:lnTo>
                    <a:pt x="2645" y="770"/>
                  </a:lnTo>
                  <a:lnTo>
                    <a:pt x="2659" y="792"/>
                  </a:lnTo>
                  <a:lnTo>
                    <a:pt x="2671" y="813"/>
                  </a:lnTo>
                  <a:lnTo>
                    <a:pt x="2682" y="835"/>
                  </a:lnTo>
                  <a:lnTo>
                    <a:pt x="2693" y="856"/>
                  </a:lnTo>
                  <a:lnTo>
                    <a:pt x="2703" y="879"/>
                  </a:lnTo>
                  <a:lnTo>
                    <a:pt x="2712" y="901"/>
                  </a:lnTo>
                  <a:lnTo>
                    <a:pt x="2720" y="924"/>
                  </a:lnTo>
                  <a:lnTo>
                    <a:pt x="2728" y="947"/>
                  </a:lnTo>
                  <a:lnTo>
                    <a:pt x="2734" y="971"/>
                  </a:lnTo>
                  <a:lnTo>
                    <a:pt x="2739" y="994"/>
                  </a:lnTo>
                  <a:lnTo>
                    <a:pt x="2745" y="1018"/>
                  </a:lnTo>
                  <a:lnTo>
                    <a:pt x="2749" y="1042"/>
                  </a:lnTo>
                  <a:lnTo>
                    <a:pt x="2752" y="1067"/>
                  </a:lnTo>
                  <a:lnTo>
                    <a:pt x="2754" y="1092"/>
                  </a:lnTo>
                  <a:lnTo>
                    <a:pt x="2757" y="1117"/>
                  </a:lnTo>
                  <a:lnTo>
                    <a:pt x="2757" y="1142"/>
                  </a:lnTo>
                  <a:lnTo>
                    <a:pt x="2757" y="1168"/>
                  </a:lnTo>
                  <a:lnTo>
                    <a:pt x="2757" y="1195"/>
                  </a:lnTo>
                  <a:lnTo>
                    <a:pt x="2754" y="1221"/>
                  </a:lnTo>
                  <a:lnTo>
                    <a:pt x="2754" y="1228"/>
                  </a:lnTo>
                  <a:lnTo>
                    <a:pt x="2714" y="122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7" name="Freeform 25">
              <a:extLst>
                <a:ext uri="{FF2B5EF4-FFF2-40B4-BE49-F238E27FC236}">
                  <a16:creationId xmlns:a16="http://schemas.microsoft.com/office/drawing/2014/main" id="{1EF82A8D-7177-4D52-B012-8818CA840A4C}"/>
                </a:ext>
              </a:extLst>
            </p:cNvPr>
            <p:cNvSpPr>
              <a:spLocks/>
            </p:cNvSpPr>
            <p:nvPr userDrawn="1"/>
          </p:nvSpPr>
          <p:spPr bwMode="auto">
            <a:xfrm>
              <a:off x="10776560" y="1991333"/>
              <a:ext cx="1419057" cy="2005290"/>
            </a:xfrm>
            <a:custGeom>
              <a:avLst/>
              <a:gdLst>
                <a:gd name="T0" fmla="*/ 972 w 2136"/>
                <a:gd name="T1" fmla="*/ 2995 h 3013"/>
                <a:gd name="T2" fmla="*/ 634 w 2136"/>
                <a:gd name="T3" fmla="*/ 2880 h 3013"/>
                <a:gd name="T4" fmla="*/ 299 w 2136"/>
                <a:gd name="T5" fmla="*/ 2705 h 3013"/>
                <a:gd name="T6" fmla="*/ 92 w 2136"/>
                <a:gd name="T7" fmla="*/ 2571 h 3013"/>
                <a:gd name="T8" fmla="*/ 1 w 2136"/>
                <a:gd name="T9" fmla="*/ 2335 h 3013"/>
                <a:gd name="T10" fmla="*/ 48 w 2136"/>
                <a:gd name="T11" fmla="*/ 2014 h 3013"/>
                <a:gd name="T12" fmla="*/ 202 w 2136"/>
                <a:gd name="T13" fmla="*/ 1656 h 3013"/>
                <a:gd name="T14" fmla="*/ 321 w 2136"/>
                <a:gd name="T15" fmla="*/ 1452 h 3013"/>
                <a:gd name="T16" fmla="*/ 453 w 2136"/>
                <a:gd name="T17" fmla="*/ 1214 h 3013"/>
                <a:gd name="T18" fmla="*/ 569 w 2136"/>
                <a:gd name="T19" fmla="*/ 966 h 3013"/>
                <a:gd name="T20" fmla="*/ 700 w 2136"/>
                <a:gd name="T21" fmla="*/ 738 h 3013"/>
                <a:gd name="T22" fmla="*/ 903 w 2136"/>
                <a:gd name="T23" fmla="*/ 644 h 3013"/>
                <a:gd name="T24" fmla="*/ 1054 w 2136"/>
                <a:gd name="T25" fmla="*/ 663 h 3013"/>
                <a:gd name="T26" fmla="*/ 1167 w 2136"/>
                <a:gd name="T27" fmla="*/ 779 h 3013"/>
                <a:gd name="T28" fmla="*/ 1285 w 2136"/>
                <a:gd name="T29" fmla="*/ 1026 h 3013"/>
                <a:gd name="T30" fmla="*/ 1394 w 2136"/>
                <a:gd name="T31" fmla="*/ 1120 h 3013"/>
                <a:gd name="T32" fmla="*/ 1465 w 2136"/>
                <a:gd name="T33" fmla="*/ 1068 h 3013"/>
                <a:gd name="T34" fmla="*/ 1527 w 2136"/>
                <a:gd name="T35" fmla="*/ 827 h 3013"/>
                <a:gd name="T36" fmla="*/ 1470 w 2136"/>
                <a:gd name="T37" fmla="*/ 496 h 3013"/>
                <a:gd name="T38" fmla="*/ 1475 w 2136"/>
                <a:gd name="T39" fmla="*/ 249 h 3013"/>
                <a:gd name="T40" fmla="*/ 1570 w 2136"/>
                <a:gd name="T41" fmla="*/ 60 h 3013"/>
                <a:gd name="T42" fmla="*/ 1650 w 2136"/>
                <a:gd name="T43" fmla="*/ 6 h 3013"/>
                <a:gd name="T44" fmla="*/ 1740 w 2136"/>
                <a:gd name="T45" fmla="*/ 7 h 3013"/>
                <a:gd name="T46" fmla="*/ 1915 w 2136"/>
                <a:gd name="T47" fmla="*/ 120 h 3013"/>
                <a:gd name="T48" fmla="*/ 2136 w 2136"/>
                <a:gd name="T49" fmla="*/ 301 h 3013"/>
                <a:gd name="T50" fmla="*/ 1870 w 2136"/>
                <a:gd name="T51" fmla="*/ 132 h 3013"/>
                <a:gd name="T52" fmla="*/ 1715 w 2136"/>
                <a:gd name="T53" fmla="*/ 42 h 3013"/>
                <a:gd name="T54" fmla="*/ 1584 w 2136"/>
                <a:gd name="T55" fmla="*/ 105 h 3013"/>
                <a:gd name="T56" fmla="*/ 1504 w 2136"/>
                <a:gd name="T57" fmla="*/ 309 h 3013"/>
                <a:gd name="T58" fmla="*/ 1521 w 2136"/>
                <a:gd name="T59" fmla="*/ 545 h 3013"/>
                <a:gd name="T60" fmla="*/ 1567 w 2136"/>
                <a:gd name="T61" fmla="*/ 879 h 3013"/>
                <a:gd name="T62" fmla="*/ 1499 w 2136"/>
                <a:gd name="T63" fmla="*/ 1088 h 3013"/>
                <a:gd name="T64" fmla="*/ 1397 w 2136"/>
                <a:gd name="T65" fmla="*/ 1159 h 3013"/>
                <a:gd name="T66" fmla="*/ 1293 w 2136"/>
                <a:gd name="T67" fmla="*/ 1099 h 3013"/>
                <a:gd name="T68" fmla="*/ 1174 w 2136"/>
                <a:gd name="T69" fmla="*/ 903 h 3013"/>
                <a:gd name="T70" fmla="*/ 1099 w 2136"/>
                <a:gd name="T71" fmla="*/ 745 h 3013"/>
                <a:gd name="T72" fmla="*/ 956 w 2136"/>
                <a:gd name="T73" fmla="*/ 682 h 3013"/>
                <a:gd name="T74" fmla="*/ 762 w 2136"/>
                <a:gd name="T75" fmla="*/ 735 h 3013"/>
                <a:gd name="T76" fmla="*/ 631 w 2136"/>
                <a:gd name="T77" fmla="*/ 926 h 3013"/>
                <a:gd name="T78" fmla="*/ 515 w 2136"/>
                <a:gd name="T79" fmla="*/ 1176 h 3013"/>
                <a:gd name="T80" fmla="*/ 387 w 2136"/>
                <a:gd name="T81" fmla="*/ 1420 h 3013"/>
                <a:gd name="T82" fmla="*/ 262 w 2136"/>
                <a:gd name="T83" fmla="*/ 1630 h 3013"/>
                <a:gd name="T84" fmla="*/ 110 w 2136"/>
                <a:gd name="T85" fmla="*/ 1951 h 3013"/>
                <a:gd name="T86" fmla="*/ 41 w 2136"/>
                <a:gd name="T87" fmla="*/ 2272 h 3013"/>
                <a:gd name="T88" fmla="*/ 92 w 2136"/>
                <a:gd name="T89" fmla="*/ 2504 h 3013"/>
                <a:gd name="T90" fmla="*/ 273 w 2136"/>
                <a:gd name="T91" fmla="*/ 2645 h 3013"/>
                <a:gd name="T92" fmla="*/ 579 w 2136"/>
                <a:gd name="T93" fmla="*/ 2810 h 3013"/>
                <a:gd name="T94" fmla="*/ 903 w 2136"/>
                <a:gd name="T95" fmla="*/ 2940 h 3013"/>
                <a:gd name="T96" fmla="*/ 1244 w 2136"/>
                <a:gd name="T97" fmla="*/ 2970 h 3013"/>
                <a:gd name="T98" fmla="*/ 1566 w 2136"/>
                <a:gd name="T99" fmla="*/ 2875 h 3013"/>
                <a:gd name="T100" fmla="*/ 1817 w 2136"/>
                <a:gd name="T101" fmla="*/ 2637 h 3013"/>
                <a:gd name="T102" fmla="*/ 1944 w 2136"/>
                <a:gd name="T103" fmla="*/ 2264 h 3013"/>
                <a:gd name="T104" fmla="*/ 2008 w 2136"/>
                <a:gd name="T105" fmla="*/ 2088 h 3013"/>
                <a:gd name="T106" fmla="*/ 2097 w 2136"/>
                <a:gd name="T107" fmla="*/ 1996 h 3013"/>
                <a:gd name="T108" fmla="*/ 2051 w 2136"/>
                <a:gd name="T109" fmla="*/ 2095 h 3013"/>
                <a:gd name="T110" fmla="*/ 1975 w 2136"/>
                <a:gd name="T111" fmla="*/ 2313 h 3013"/>
                <a:gd name="T112" fmla="*/ 1855 w 2136"/>
                <a:gd name="T113" fmla="*/ 2652 h 3013"/>
                <a:gd name="T114" fmla="*/ 1639 w 2136"/>
                <a:gd name="T115" fmla="*/ 2877 h 3013"/>
                <a:gd name="T116" fmla="*/ 1363 w 2136"/>
                <a:gd name="T117" fmla="*/ 2993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6" h="3013">
                  <a:moveTo>
                    <a:pt x="1162" y="3013"/>
                  </a:moveTo>
                  <a:lnTo>
                    <a:pt x="1139" y="3013"/>
                  </a:lnTo>
                  <a:lnTo>
                    <a:pt x="1115" y="3012"/>
                  </a:lnTo>
                  <a:lnTo>
                    <a:pt x="1091" y="3011"/>
                  </a:lnTo>
                  <a:lnTo>
                    <a:pt x="1067" y="3009"/>
                  </a:lnTo>
                  <a:lnTo>
                    <a:pt x="1043" y="3006"/>
                  </a:lnTo>
                  <a:lnTo>
                    <a:pt x="1019" y="3003"/>
                  </a:lnTo>
                  <a:lnTo>
                    <a:pt x="996" y="3000"/>
                  </a:lnTo>
                  <a:lnTo>
                    <a:pt x="972" y="2995"/>
                  </a:lnTo>
                  <a:lnTo>
                    <a:pt x="933" y="2987"/>
                  </a:lnTo>
                  <a:lnTo>
                    <a:pt x="894" y="2978"/>
                  </a:lnTo>
                  <a:lnTo>
                    <a:pt x="856" y="2967"/>
                  </a:lnTo>
                  <a:lnTo>
                    <a:pt x="818" y="2955"/>
                  </a:lnTo>
                  <a:lnTo>
                    <a:pt x="780" y="2942"/>
                  </a:lnTo>
                  <a:lnTo>
                    <a:pt x="743" y="2928"/>
                  </a:lnTo>
                  <a:lnTo>
                    <a:pt x="707" y="2914"/>
                  </a:lnTo>
                  <a:lnTo>
                    <a:pt x="670" y="2897"/>
                  </a:lnTo>
                  <a:lnTo>
                    <a:pt x="634" y="2880"/>
                  </a:lnTo>
                  <a:lnTo>
                    <a:pt x="599" y="2863"/>
                  </a:lnTo>
                  <a:lnTo>
                    <a:pt x="563" y="2846"/>
                  </a:lnTo>
                  <a:lnTo>
                    <a:pt x="528" y="2828"/>
                  </a:lnTo>
                  <a:lnTo>
                    <a:pt x="459" y="2791"/>
                  </a:lnTo>
                  <a:lnTo>
                    <a:pt x="389" y="2753"/>
                  </a:lnTo>
                  <a:lnTo>
                    <a:pt x="367" y="2742"/>
                  </a:lnTo>
                  <a:lnTo>
                    <a:pt x="345" y="2729"/>
                  </a:lnTo>
                  <a:lnTo>
                    <a:pt x="322" y="2716"/>
                  </a:lnTo>
                  <a:lnTo>
                    <a:pt x="299" y="2705"/>
                  </a:lnTo>
                  <a:lnTo>
                    <a:pt x="278" y="2692"/>
                  </a:lnTo>
                  <a:lnTo>
                    <a:pt x="255" y="2681"/>
                  </a:lnTo>
                  <a:lnTo>
                    <a:pt x="232" y="2668"/>
                  </a:lnTo>
                  <a:lnTo>
                    <a:pt x="209" y="2657"/>
                  </a:lnTo>
                  <a:lnTo>
                    <a:pt x="182" y="2642"/>
                  </a:lnTo>
                  <a:lnTo>
                    <a:pt x="157" y="2626"/>
                  </a:lnTo>
                  <a:lnTo>
                    <a:pt x="133" y="2608"/>
                  </a:lnTo>
                  <a:lnTo>
                    <a:pt x="112" y="2590"/>
                  </a:lnTo>
                  <a:lnTo>
                    <a:pt x="92" y="2571"/>
                  </a:lnTo>
                  <a:lnTo>
                    <a:pt x="75" y="2549"/>
                  </a:lnTo>
                  <a:lnTo>
                    <a:pt x="59" y="2527"/>
                  </a:lnTo>
                  <a:lnTo>
                    <a:pt x="45" y="2503"/>
                  </a:lnTo>
                  <a:lnTo>
                    <a:pt x="32" y="2478"/>
                  </a:lnTo>
                  <a:lnTo>
                    <a:pt x="23" y="2451"/>
                  </a:lnTo>
                  <a:lnTo>
                    <a:pt x="14" y="2425"/>
                  </a:lnTo>
                  <a:lnTo>
                    <a:pt x="8" y="2396"/>
                  </a:lnTo>
                  <a:lnTo>
                    <a:pt x="3" y="2366"/>
                  </a:lnTo>
                  <a:lnTo>
                    <a:pt x="1" y="2335"/>
                  </a:lnTo>
                  <a:lnTo>
                    <a:pt x="0" y="2302"/>
                  </a:lnTo>
                  <a:lnTo>
                    <a:pt x="1" y="2269"/>
                  </a:lnTo>
                  <a:lnTo>
                    <a:pt x="5" y="2233"/>
                  </a:lnTo>
                  <a:lnTo>
                    <a:pt x="8" y="2198"/>
                  </a:lnTo>
                  <a:lnTo>
                    <a:pt x="14" y="2161"/>
                  </a:lnTo>
                  <a:lnTo>
                    <a:pt x="21" y="2126"/>
                  </a:lnTo>
                  <a:lnTo>
                    <a:pt x="29" y="2089"/>
                  </a:lnTo>
                  <a:lnTo>
                    <a:pt x="38" y="2052"/>
                  </a:lnTo>
                  <a:lnTo>
                    <a:pt x="48" y="2014"/>
                  </a:lnTo>
                  <a:lnTo>
                    <a:pt x="60" y="1976"/>
                  </a:lnTo>
                  <a:lnTo>
                    <a:pt x="72" y="1939"/>
                  </a:lnTo>
                  <a:lnTo>
                    <a:pt x="87" y="1901"/>
                  </a:lnTo>
                  <a:lnTo>
                    <a:pt x="103" y="1862"/>
                  </a:lnTo>
                  <a:lnTo>
                    <a:pt x="119" y="1822"/>
                  </a:lnTo>
                  <a:lnTo>
                    <a:pt x="139" y="1782"/>
                  </a:lnTo>
                  <a:lnTo>
                    <a:pt x="158" y="1740"/>
                  </a:lnTo>
                  <a:lnTo>
                    <a:pt x="179" y="1699"/>
                  </a:lnTo>
                  <a:lnTo>
                    <a:pt x="202" y="1656"/>
                  </a:lnTo>
                  <a:lnTo>
                    <a:pt x="215" y="1634"/>
                  </a:lnTo>
                  <a:lnTo>
                    <a:pt x="227" y="1612"/>
                  </a:lnTo>
                  <a:lnTo>
                    <a:pt x="240" y="1589"/>
                  </a:lnTo>
                  <a:lnTo>
                    <a:pt x="252" y="1566"/>
                  </a:lnTo>
                  <a:lnTo>
                    <a:pt x="266" y="1544"/>
                  </a:lnTo>
                  <a:lnTo>
                    <a:pt x="279" y="1522"/>
                  </a:lnTo>
                  <a:lnTo>
                    <a:pt x="293" y="1501"/>
                  </a:lnTo>
                  <a:lnTo>
                    <a:pt x="305" y="1479"/>
                  </a:lnTo>
                  <a:lnTo>
                    <a:pt x="321" y="1452"/>
                  </a:lnTo>
                  <a:lnTo>
                    <a:pt x="336" y="1427"/>
                  </a:lnTo>
                  <a:lnTo>
                    <a:pt x="352" y="1401"/>
                  </a:lnTo>
                  <a:lnTo>
                    <a:pt x="367" y="1374"/>
                  </a:lnTo>
                  <a:lnTo>
                    <a:pt x="383" y="1348"/>
                  </a:lnTo>
                  <a:lnTo>
                    <a:pt x="398" y="1322"/>
                  </a:lnTo>
                  <a:lnTo>
                    <a:pt x="412" y="1295"/>
                  </a:lnTo>
                  <a:lnTo>
                    <a:pt x="427" y="1268"/>
                  </a:lnTo>
                  <a:lnTo>
                    <a:pt x="441" y="1241"/>
                  </a:lnTo>
                  <a:lnTo>
                    <a:pt x="453" y="1214"/>
                  </a:lnTo>
                  <a:lnTo>
                    <a:pt x="467" y="1186"/>
                  </a:lnTo>
                  <a:lnTo>
                    <a:pt x="480" y="1160"/>
                  </a:lnTo>
                  <a:lnTo>
                    <a:pt x="492" y="1132"/>
                  </a:lnTo>
                  <a:lnTo>
                    <a:pt x="505" y="1105"/>
                  </a:lnTo>
                  <a:lnTo>
                    <a:pt x="517" y="1077"/>
                  </a:lnTo>
                  <a:lnTo>
                    <a:pt x="530" y="1050"/>
                  </a:lnTo>
                  <a:lnTo>
                    <a:pt x="543" y="1022"/>
                  </a:lnTo>
                  <a:lnTo>
                    <a:pt x="555" y="994"/>
                  </a:lnTo>
                  <a:lnTo>
                    <a:pt x="569" y="966"/>
                  </a:lnTo>
                  <a:lnTo>
                    <a:pt x="582" y="937"/>
                  </a:lnTo>
                  <a:lnTo>
                    <a:pt x="595" y="909"/>
                  </a:lnTo>
                  <a:lnTo>
                    <a:pt x="609" y="881"/>
                  </a:lnTo>
                  <a:lnTo>
                    <a:pt x="623" y="852"/>
                  </a:lnTo>
                  <a:lnTo>
                    <a:pt x="638" y="825"/>
                  </a:lnTo>
                  <a:lnTo>
                    <a:pt x="652" y="801"/>
                  </a:lnTo>
                  <a:lnTo>
                    <a:pt x="667" y="778"/>
                  </a:lnTo>
                  <a:lnTo>
                    <a:pt x="683" y="757"/>
                  </a:lnTo>
                  <a:lnTo>
                    <a:pt x="700" y="738"/>
                  </a:lnTo>
                  <a:lnTo>
                    <a:pt x="718" y="721"/>
                  </a:lnTo>
                  <a:lnTo>
                    <a:pt x="738" y="705"/>
                  </a:lnTo>
                  <a:lnTo>
                    <a:pt x="758" y="691"/>
                  </a:lnTo>
                  <a:lnTo>
                    <a:pt x="780" y="678"/>
                  </a:lnTo>
                  <a:lnTo>
                    <a:pt x="803" y="668"/>
                  </a:lnTo>
                  <a:lnTo>
                    <a:pt x="826" y="659"/>
                  </a:lnTo>
                  <a:lnTo>
                    <a:pt x="851" y="652"/>
                  </a:lnTo>
                  <a:lnTo>
                    <a:pt x="876" y="647"/>
                  </a:lnTo>
                  <a:lnTo>
                    <a:pt x="903" y="644"/>
                  </a:lnTo>
                  <a:lnTo>
                    <a:pt x="929" y="643"/>
                  </a:lnTo>
                  <a:lnTo>
                    <a:pt x="958" y="643"/>
                  </a:lnTo>
                  <a:lnTo>
                    <a:pt x="987" y="645"/>
                  </a:lnTo>
                  <a:lnTo>
                    <a:pt x="999" y="647"/>
                  </a:lnTo>
                  <a:lnTo>
                    <a:pt x="1011" y="649"/>
                  </a:lnTo>
                  <a:lnTo>
                    <a:pt x="1023" y="652"/>
                  </a:lnTo>
                  <a:lnTo>
                    <a:pt x="1034" y="655"/>
                  </a:lnTo>
                  <a:lnTo>
                    <a:pt x="1045" y="660"/>
                  </a:lnTo>
                  <a:lnTo>
                    <a:pt x="1054" y="663"/>
                  </a:lnTo>
                  <a:lnTo>
                    <a:pt x="1065" y="668"/>
                  </a:lnTo>
                  <a:lnTo>
                    <a:pt x="1074" y="674"/>
                  </a:lnTo>
                  <a:lnTo>
                    <a:pt x="1091" y="685"/>
                  </a:lnTo>
                  <a:lnTo>
                    <a:pt x="1107" y="698"/>
                  </a:lnTo>
                  <a:lnTo>
                    <a:pt x="1122" y="711"/>
                  </a:lnTo>
                  <a:lnTo>
                    <a:pt x="1135" y="727"/>
                  </a:lnTo>
                  <a:lnTo>
                    <a:pt x="1146" y="744"/>
                  </a:lnTo>
                  <a:lnTo>
                    <a:pt x="1158" y="761"/>
                  </a:lnTo>
                  <a:lnTo>
                    <a:pt x="1167" y="779"/>
                  </a:lnTo>
                  <a:lnTo>
                    <a:pt x="1176" y="797"/>
                  </a:lnTo>
                  <a:lnTo>
                    <a:pt x="1191" y="835"/>
                  </a:lnTo>
                  <a:lnTo>
                    <a:pt x="1205" y="873"/>
                  </a:lnTo>
                  <a:lnTo>
                    <a:pt x="1214" y="898"/>
                  </a:lnTo>
                  <a:lnTo>
                    <a:pt x="1225" y="924"/>
                  </a:lnTo>
                  <a:lnTo>
                    <a:pt x="1238" y="950"/>
                  </a:lnTo>
                  <a:lnTo>
                    <a:pt x="1252" y="975"/>
                  </a:lnTo>
                  <a:lnTo>
                    <a:pt x="1268" y="1000"/>
                  </a:lnTo>
                  <a:lnTo>
                    <a:pt x="1285" y="1026"/>
                  </a:lnTo>
                  <a:lnTo>
                    <a:pt x="1303" y="1050"/>
                  </a:lnTo>
                  <a:lnTo>
                    <a:pt x="1323" y="1074"/>
                  </a:lnTo>
                  <a:lnTo>
                    <a:pt x="1333" y="1085"/>
                  </a:lnTo>
                  <a:lnTo>
                    <a:pt x="1343" y="1094"/>
                  </a:lnTo>
                  <a:lnTo>
                    <a:pt x="1354" y="1104"/>
                  </a:lnTo>
                  <a:lnTo>
                    <a:pt x="1364" y="1109"/>
                  </a:lnTo>
                  <a:lnTo>
                    <a:pt x="1374" y="1115"/>
                  </a:lnTo>
                  <a:lnTo>
                    <a:pt x="1385" y="1119"/>
                  </a:lnTo>
                  <a:lnTo>
                    <a:pt x="1394" y="1120"/>
                  </a:lnTo>
                  <a:lnTo>
                    <a:pt x="1404" y="1120"/>
                  </a:lnTo>
                  <a:lnTo>
                    <a:pt x="1414" y="1117"/>
                  </a:lnTo>
                  <a:lnTo>
                    <a:pt x="1424" y="1113"/>
                  </a:lnTo>
                  <a:lnTo>
                    <a:pt x="1433" y="1108"/>
                  </a:lnTo>
                  <a:lnTo>
                    <a:pt x="1441" y="1101"/>
                  </a:lnTo>
                  <a:lnTo>
                    <a:pt x="1448" y="1093"/>
                  </a:lnTo>
                  <a:lnTo>
                    <a:pt x="1455" y="1085"/>
                  </a:lnTo>
                  <a:lnTo>
                    <a:pt x="1460" y="1076"/>
                  </a:lnTo>
                  <a:lnTo>
                    <a:pt x="1465" y="1068"/>
                  </a:lnTo>
                  <a:lnTo>
                    <a:pt x="1480" y="1042"/>
                  </a:lnTo>
                  <a:lnTo>
                    <a:pt x="1491" y="1014"/>
                  </a:lnTo>
                  <a:lnTo>
                    <a:pt x="1503" y="988"/>
                  </a:lnTo>
                  <a:lnTo>
                    <a:pt x="1511" y="961"/>
                  </a:lnTo>
                  <a:lnTo>
                    <a:pt x="1519" y="935"/>
                  </a:lnTo>
                  <a:lnTo>
                    <a:pt x="1523" y="910"/>
                  </a:lnTo>
                  <a:lnTo>
                    <a:pt x="1527" y="886"/>
                  </a:lnTo>
                  <a:lnTo>
                    <a:pt x="1528" y="862"/>
                  </a:lnTo>
                  <a:lnTo>
                    <a:pt x="1527" y="827"/>
                  </a:lnTo>
                  <a:lnTo>
                    <a:pt x="1526" y="791"/>
                  </a:lnTo>
                  <a:lnTo>
                    <a:pt x="1522" y="754"/>
                  </a:lnTo>
                  <a:lnTo>
                    <a:pt x="1517" y="716"/>
                  </a:lnTo>
                  <a:lnTo>
                    <a:pt x="1511" y="677"/>
                  </a:lnTo>
                  <a:lnTo>
                    <a:pt x="1503" y="638"/>
                  </a:lnTo>
                  <a:lnTo>
                    <a:pt x="1494" y="597"/>
                  </a:lnTo>
                  <a:lnTo>
                    <a:pt x="1483" y="555"/>
                  </a:lnTo>
                  <a:lnTo>
                    <a:pt x="1475" y="526"/>
                  </a:lnTo>
                  <a:lnTo>
                    <a:pt x="1470" y="496"/>
                  </a:lnTo>
                  <a:lnTo>
                    <a:pt x="1465" y="467"/>
                  </a:lnTo>
                  <a:lnTo>
                    <a:pt x="1461" y="438"/>
                  </a:lnTo>
                  <a:lnTo>
                    <a:pt x="1459" y="411"/>
                  </a:lnTo>
                  <a:lnTo>
                    <a:pt x="1459" y="383"/>
                  </a:lnTo>
                  <a:lnTo>
                    <a:pt x="1459" y="356"/>
                  </a:lnTo>
                  <a:lnTo>
                    <a:pt x="1461" y="328"/>
                  </a:lnTo>
                  <a:lnTo>
                    <a:pt x="1465" y="302"/>
                  </a:lnTo>
                  <a:lnTo>
                    <a:pt x="1470" y="276"/>
                  </a:lnTo>
                  <a:lnTo>
                    <a:pt x="1475" y="249"/>
                  </a:lnTo>
                  <a:lnTo>
                    <a:pt x="1482" y="224"/>
                  </a:lnTo>
                  <a:lnTo>
                    <a:pt x="1491" y="199"/>
                  </a:lnTo>
                  <a:lnTo>
                    <a:pt x="1500" y="173"/>
                  </a:lnTo>
                  <a:lnTo>
                    <a:pt x="1512" y="148"/>
                  </a:lnTo>
                  <a:lnTo>
                    <a:pt x="1525" y="124"/>
                  </a:lnTo>
                  <a:lnTo>
                    <a:pt x="1539" y="100"/>
                  </a:lnTo>
                  <a:lnTo>
                    <a:pt x="1554" y="78"/>
                  </a:lnTo>
                  <a:lnTo>
                    <a:pt x="1562" y="69"/>
                  </a:lnTo>
                  <a:lnTo>
                    <a:pt x="1570" y="60"/>
                  </a:lnTo>
                  <a:lnTo>
                    <a:pt x="1578" y="51"/>
                  </a:lnTo>
                  <a:lnTo>
                    <a:pt x="1587" y="43"/>
                  </a:lnTo>
                  <a:lnTo>
                    <a:pt x="1595" y="36"/>
                  </a:lnTo>
                  <a:lnTo>
                    <a:pt x="1604" y="29"/>
                  </a:lnTo>
                  <a:lnTo>
                    <a:pt x="1613" y="23"/>
                  </a:lnTo>
                  <a:lnTo>
                    <a:pt x="1622" y="19"/>
                  </a:lnTo>
                  <a:lnTo>
                    <a:pt x="1631" y="14"/>
                  </a:lnTo>
                  <a:lnTo>
                    <a:pt x="1640" y="9"/>
                  </a:lnTo>
                  <a:lnTo>
                    <a:pt x="1650" y="6"/>
                  </a:lnTo>
                  <a:lnTo>
                    <a:pt x="1659" y="4"/>
                  </a:lnTo>
                  <a:lnTo>
                    <a:pt x="1669" y="3"/>
                  </a:lnTo>
                  <a:lnTo>
                    <a:pt x="1678" y="0"/>
                  </a:lnTo>
                  <a:lnTo>
                    <a:pt x="1689" y="0"/>
                  </a:lnTo>
                  <a:lnTo>
                    <a:pt x="1699" y="0"/>
                  </a:lnTo>
                  <a:lnTo>
                    <a:pt x="1709" y="1"/>
                  </a:lnTo>
                  <a:lnTo>
                    <a:pt x="1720" y="3"/>
                  </a:lnTo>
                  <a:lnTo>
                    <a:pt x="1730" y="5"/>
                  </a:lnTo>
                  <a:lnTo>
                    <a:pt x="1740" y="7"/>
                  </a:lnTo>
                  <a:lnTo>
                    <a:pt x="1761" y="14"/>
                  </a:lnTo>
                  <a:lnTo>
                    <a:pt x="1783" y="24"/>
                  </a:lnTo>
                  <a:lnTo>
                    <a:pt x="1806" y="37"/>
                  </a:lnTo>
                  <a:lnTo>
                    <a:pt x="1827" y="52"/>
                  </a:lnTo>
                  <a:lnTo>
                    <a:pt x="1837" y="58"/>
                  </a:lnTo>
                  <a:lnTo>
                    <a:pt x="1857" y="73"/>
                  </a:lnTo>
                  <a:lnTo>
                    <a:pt x="1877" y="87"/>
                  </a:lnTo>
                  <a:lnTo>
                    <a:pt x="1896" y="104"/>
                  </a:lnTo>
                  <a:lnTo>
                    <a:pt x="1915" y="120"/>
                  </a:lnTo>
                  <a:lnTo>
                    <a:pt x="1939" y="143"/>
                  </a:lnTo>
                  <a:lnTo>
                    <a:pt x="1964" y="163"/>
                  </a:lnTo>
                  <a:lnTo>
                    <a:pt x="1989" y="182"/>
                  </a:lnTo>
                  <a:lnTo>
                    <a:pt x="2017" y="200"/>
                  </a:lnTo>
                  <a:lnTo>
                    <a:pt x="2045" y="217"/>
                  </a:lnTo>
                  <a:lnTo>
                    <a:pt x="2074" y="232"/>
                  </a:lnTo>
                  <a:lnTo>
                    <a:pt x="2105" y="247"/>
                  </a:lnTo>
                  <a:lnTo>
                    <a:pt x="2136" y="259"/>
                  </a:lnTo>
                  <a:lnTo>
                    <a:pt x="2136" y="301"/>
                  </a:lnTo>
                  <a:lnTo>
                    <a:pt x="2100" y="287"/>
                  </a:lnTo>
                  <a:lnTo>
                    <a:pt x="2066" y="272"/>
                  </a:lnTo>
                  <a:lnTo>
                    <a:pt x="2033" y="255"/>
                  </a:lnTo>
                  <a:lnTo>
                    <a:pt x="2002" y="237"/>
                  </a:lnTo>
                  <a:lnTo>
                    <a:pt x="1971" y="217"/>
                  </a:lnTo>
                  <a:lnTo>
                    <a:pt x="1942" y="195"/>
                  </a:lnTo>
                  <a:lnTo>
                    <a:pt x="1915" y="172"/>
                  </a:lnTo>
                  <a:lnTo>
                    <a:pt x="1887" y="148"/>
                  </a:lnTo>
                  <a:lnTo>
                    <a:pt x="1870" y="132"/>
                  </a:lnTo>
                  <a:lnTo>
                    <a:pt x="1852" y="118"/>
                  </a:lnTo>
                  <a:lnTo>
                    <a:pt x="1833" y="104"/>
                  </a:lnTo>
                  <a:lnTo>
                    <a:pt x="1814" y="90"/>
                  </a:lnTo>
                  <a:lnTo>
                    <a:pt x="1804" y="84"/>
                  </a:lnTo>
                  <a:lnTo>
                    <a:pt x="1786" y="71"/>
                  </a:lnTo>
                  <a:lnTo>
                    <a:pt x="1768" y="60"/>
                  </a:lnTo>
                  <a:lnTo>
                    <a:pt x="1749" y="52"/>
                  </a:lnTo>
                  <a:lnTo>
                    <a:pt x="1732" y="46"/>
                  </a:lnTo>
                  <a:lnTo>
                    <a:pt x="1715" y="42"/>
                  </a:lnTo>
                  <a:lnTo>
                    <a:pt x="1699" y="39"/>
                  </a:lnTo>
                  <a:lnTo>
                    <a:pt x="1683" y="40"/>
                  </a:lnTo>
                  <a:lnTo>
                    <a:pt x="1668" y="43"/>
                  </a:lnTo>
                  <a:lnTo>
                    <a:pt x="1653" y="47"/>
                  </a:lnTo>
                  <a:lnTo>
                    <a:pt x="1638" y="54"/>
                  </a:lnTo>
                  <a:lnTo>
                    <a:pt x="1624" y="63"/>
                  </a:lnTo>
                  <a:lnTo>
                    <a:pt x="1611" y="75"/>
                  </a:lnTo>
                  <a:lnTo>
                    <a:pt x="1597" y="89"/>
                  </a:lnTo>
                  <a:lnTo>
                    <a:pt x="1584" y="105"/>
                  </a:lnTo>
                  <a:lnTo>
                    <a:pt x="1572" y="123"/>
                  </a:lnTo>
                  <a:lnTo>
                    <a:pt x="1559" y="144"/>
                  </a:lnTo>
                  <a:lnTo>
                    <a:pt x="1548" y="165"/>
                  </a:lnTo>
                  <a:lnTo>
                    <a:pt x="1537" y="188"/>
                  </a:lnTo>
                  <a:lnTo>
                    <a:pt x="1528" y="212"/>
                  </a:lnTo>
                  <a:lnTo>
                    <a:pt x="1520" y="235"/>
                  </a:lnTo>
                  <a:lnTo>
                    <a:pt x="1513" y="259"/>
                  </a:lnTo>
                  <a:lnTo>
                    <a:pt x="1507" y="284"/>
                  </a:lnTo>
                  <a:lnTo>
                    <a:pt x="1504" y="309"/>
                  </a:lnTo>
                  <a:lnTo>
                    <a:pt x="1500" y="333"/>
                  </a:lnTo>
                  <a:lnTo>
                    <a:pt x="1498" y="358"/>
                  </a:lnTo>
                  <a:lnTo>
                    <a:pt x="1498" y="385"/>
                  </a:lnTo>
                  <a:lnTo>
                    <a:pt x="1499" y="410"/>
                  </a:lnTo>
                  <a:lnTo>
                    <a:pt x="1500" y="436"/>
                  </a:lnTo>
                  <a:lnTo>
                    <a:pt x="1504" y="463"/>
                  </a:lnTo>
                  <a:lnTo>
                    <a:pt x="1509" y="490"/>
                  </a:lnTo>
                  <a:lnTo>
                    <a:pt x="1514" y="518"/>
                  </a:lnTo>
                  <a:lnTo>
                    <a:pt x="1521" y="545"/>
                  </a:lnTo>
                  <a:lnTo>
                    <a:pt x="1533" y="588"/>
                  </a:lnTo>
                  <a:lnTo>
                    <a:pt x="1542" y="630"/>
                  </a:lnTo>
                  <a:lnTo>
                    <a:pt x="1550" y="671"/>
                  </a:lnTo>
                  <a:lnTo>
                    <a:pt x="1556" y="711"/>
                  </a:lnTo>
                  <a:lnTo>
                    <a:pt x="1561" y="750"/>
                  </a:lnTo>
                  <a:lnTo>
                    <a:pt x="1565" y="788"/>
                  </a:lnTo>
                  <a:lnTo>
                    <a:pt x="1567" y="826"/>
                  </a:lnTo>
                  <a:lnTo>
                    <a:pt x="1567" y="862"/>
                  </a:lnTo>
                  <a:lnTo>
                    <a:pt x="1567" y="879"/>
                  </a:lnTo>
                  <a:lnTo>
                    <a:pt x="1565" y="896"/>
                  </a:lnTo>
                  <a:lnTo>
                    <a:pt x="1562" y="913"/>
                  </a:lnTo>
                  <a:lnTo>
                    <a:pt x="1560" y="929"/>
                  </a:lnTo>
                  <a:lnTo>
                    <a:pt x="1552" y="963"/>
                  </a:lnTo>
                  <a:lnTo>
                    <a:pt x="1543" y="992"/>
                  </a:lnTo>
                  <a:lnTo>
                    <a:pt x="1531" y="1021"/>
                  </a:lnTo>
                  <a:lnTo>
                    <a:pt x="1521" y="1046"/>
                  </a:lnTo>
                  <a:lnTo>
                    <a:pt x="1510" y="1068"/>
                  </a:lnTo>
                  <a:lnTo>
                    <a:pt x="1499" y="1088"/>
                  </a:lnTo>
                  <a:lnTo>
                    <a:pt x="1488" y="1106"/>
                  </a:lnTo>
                  <a:lnTo>
                    <a:pt x="1476" y="1121"/>
                  </a:lnTo>
                  <a:lnTo>
                    <a:pt x="1464" y="1133"/>
                  </a:lnTo>
                  <a:lnTo>
                    <a:pt x="1451" y="1143"/>
                  </a:lnTo>
                  <a:lnTo>
                    <a:pt x="1440" y="1150"/>
                  </a:lnTo>
                  <a:lnTo>
                    <a:pt x="1428" y="1154"/>
                  </a:lnTo>
                  <a:lnTo>
                    <a:pt x="1418" y="1158"/>
                  </a:lnTo>
                  <a:lnTo>
                    <a:pt x="1408" y="1159"/>
                  </a:lnTo>
                  <a:lnTo>
                    <a:pt x="1397" y="1159"/>
                  </a:lnTo>
                  <a:lnTo>
                    <a:pt x="1385" y="1159"/>
                  </a:lnTo>
                  <a:lnTo>
                    <a:pt x="1372" y="1155"/>
                  </a:lnTo>
                  <a:lnTo>
                    <a:pt x="1357" y="1151"/>
                  </a:lnTo>
                  <a:lnTo>
                    <a:pt x="1342" y="1143"/>
                  </a:lnTo>
                  <a:lnTo>
                    <a:pt x="1327" y="1132"/>
                  </a:lnTo>
                  <a:lnTo>
                    <a:pt x="1318" y="1125"/>
                  </a:lnTo>
                  <a:lnTo>
                    <a:pt x="1310" y="1117"/>
                  </a:lnTo>
                  <a:lnTo>
                    <a:pt x="1302" y="1109"/>
                  </a:lnTo>
                  <a:lnTo>
                    <a:pt x="1293" y="1099"/>
                  </a:lnTo>
                  <a:lnTo>
                    <a:pt x="1277" y="1081"/>
                  </a:lnTo>
                  <a:lnTo>
                    <a:pt x="1261" y="1059"/>
                  </a:lnTo>
                  <a:lnTo>
                    <a:pt x="1244" y="1035"/>
                  </a:lnTo>
                  <a:lnTo>
                    <a:pt x="1226" y="1010"/>
                  </a:lnTo>
                  <a:lnTo>
                    <a:pt x="1209" y="981"/>
                  </a:lnTo>
                  <a:lnTo>
                    <a:pt x="1194" y="951"/>
                  </a:lnTo>
                  <a:lnTo>
                    <a:pt x="1186" y="935"/>
                  </a:lnTo>
                  <a:lnTo>
                    <a:pt x="1179" y="919"/>
                  </a:lnTo>
                  <a:lnTo>
                    <a:pt x="1174" y="903"/>
                  </a:lnTo>
                  <a:lnTo>
                    <a:pt x="1168" y="886"/>
                  </a:lnTo>
                  <a:lnTo>
                    <a:pt x="1160" y="864"/>
                  </a:lnTo>
                  <a:lnTo>
                    <a:pt x="1153" y="843"/>
                  </a:lnTo>
                  <a:lnTo>
                    <a:pt x="1145" y="824"/>
                  </a:lnTo>
                  <a:lnTo>
                    <a:pt x="1137" y="805"/>
                  </a:lnTo>
                  <a:lnTo>
                    <a:pt x="1128" y="789"/>
                  </a:lnTo>
                  <a:lnTo>
                    <a:pt x="1119" y="773"/>
                  </a:lnTo>
                  <a:lnTo>
                    <a:pt x="1109" y="758"/>
                  </a:lnTo>
                  <a:lnTo>
                    <a:pt x="1099" y="745"/>
                  </a:lnTo>
                  <a:lnTo>
                    <a:pt x="1088" y="733"/>
                  </a:lnTo>
                  <a:lnTo>
                    <a:pt x="1076" y="722"/>
                  </a:lnTo>
                  <a:lnTo>
                    <a:pt x="1063" y="713"/>
                  </a:lnTo>
                  <a:lnTo>
                    <a:pt x="1049" y="705"/>
                  </a:lnTo>
                  <a:lnTo>
                    <a:pt x="1034" y="698"/>
                  </a:lnTo>
                  <a:lnTo>
                    <a:pt x="1018" y="692"/>
                  </a:lnTo>
                  <a:lnTo>
                    <a:pt x="1000" y="687"/>
                  </a:lnTo>
                  <a:lnTo>
                    <a:pt x="982" y="684"/>
                  </a:lnTo>
                  <a:lnTo>
                    <a:pt x="956" y="682"/>
                  </a:lnTo>
                  <a:lnTo>
                    <a:pt x="932" y="682"/>
                  </a:lnTo>
                  <a:lnTo>
                    <a:pt x="907" y="683"/>
                  </a:lnTo>
                  <a:lnTo>
                    <a:pt x="883" y="685"/>
                  </a:lnTo>
                  <a:lnTo>
                    <a:pt x="862" y="690"/>
                  </a:lnTo>
                  <a:lnTo>
                    <a:pt x="840" y="695"/>
                  </a:lnTo>
                  <a:lnTo>
                    <a:pt x="819" y="703"/>
                  </a:lnTo>
                  <a:lnTo>
                    <a:pt x="798" y="713"/>
                  </a:lnTo>
                  <a:lnTo>
                    <a:pt x="779" y="723"/>
                  </a:lnTo>
                  <a:lnTo>
                    <a:pt x="762" y="735"/>
                  </a:lnTo>
                  <a:lnTo>
                    <a:pt x="745" y="749"/>
                  </a:lnTo>
                  <a:lnTo>
                    <a:pt x="727" y="765"/>
                  </a:lnTo>
                  <a:lnTo>
                    <a:pt x="712" y="783"/>
                  </a:lnTo>
                  <a:lnTo>
                    <a:pt x="698" y="801"/>
                  </a:lnTo>
                  <a:lnTo>
                    <a:pt x="685" y="822"/>
                  </a:lnTo>
                  <a:lnTo>
                    <a:pt x="672" y="843"/>
                  </a:lnTo>
                  <a:lnTo>
                    <a:pt x="659" y="871"/>
                  </a:lnTo>
                  <a:lnTo>
                    <a:pt x="645" y="898"/>
                  </a:lnTo>
                  <a:lnTo>
                    <a:pt x="631" y="926"/>
                  </a:lnTo>
                  <a:lnTo>
                    <a:pt x="617" y="955"/>
                  </a:lnTo>
                  <a:lnTo>
                    <a:pt x="605" y="982"/>
                  </a:lnTo>
                  <a:lnTo>
                    <a:pt x="591" y="1011"/>
                  </a:lnTo>
                  <a:lnTo>
                    <a:pt x="578" y="1038"/>
                  </a:lnTo>
                  <a:lnTo>
                    <a:pt x="566" y="1066"/>
                  </a:lnTo>
                  <a:lnTo>
                    <a:pt x="553" y="1093"/>
                  </a:lnTo>
                  <a:lnTo>
                    <a:pt x="541" y="1121"/>
                  </a:lnTo>
                  <a:lnTo>
                    <a:pt x="528" y="1148"/>
                  </a:lnTo>
                  <a:lnTo>
                    <a:pt x="515" y="1176"/>
                  </a:lnTo>
                  <a:lnTo>
                    <a:pt x="502" y="1205"/>
                  </a:lnTo>
                  <a:lnTo>
                    <a:pt x="489" y="1232"/>
                  </a:lnTo>
                  <a:lnTo>
                    <a:pt x="475" y="1258"/>
                  </a:lnTo>
                  <a:lnTo>
                    <a:pt x="461" y="1286"/>
                  </a:lnTo>
                  <a:lnTo>
                    <a:pt x="447" y="1314"/>
                  </a:lnTo>
                  <a:lnTo>
                    <a:pt x="433" y="1340"/>
                  </a:lnTo>
                  <a:lnTo>
                    <a:pt x="418" y="1367"/>
                  </a:lnTo>
                  <a:lnTo>
                    <a:pt x="402" y="1394"/>
                  </a:lnTo>
                  <a:lnTo>
                    <a:pt x="387" y="1420"/>
                  </a:lnTo>
                  <a:lnTo>
                    <a:pt x="371" y="1447"/>
                  </a:lnTo>
                  <a:lnTo>
                    <a:pt x="355" y="1473"/>
                  </a:lnTo>
                  <a:lnTo>
                    <a:pt x="340" y="1498"/>
                  </a:lnTo>
                  <a:lnTo>
                    <a:pt x="326" y="1520"/>
                  </a:lnTo>
                  <a:lnTo>
                    <a:pt x="313" y="1542"/>
                  </a:lnTo>
                  <a:lnTo>
                    <a:pt x="301" y="1564"/>
                  </a:lnTo>
                  <a:lnTo>
                    <a:pt x="287" y="1587"/>
                  </a:lnTo>
                  <a:lnTo>
                    <a:pt x="274" y="1608"/>
                  </a:lnTo>
                  <a:lnTo>
                    <a:pt x="262" y="1630"/>
                  </a:lnTo>
                  <a:lnTo>
                    <a:pt x="249" y="1653"/>
                  </a:lnTo>
                  <a:lnTo>
                    <a:pt x="236" y="1675"/>
                  </a:lnTo>
                  <a:lnTo>
                    <a:pt x="215" y="1716"/>
                  </a:lnTo>
                  <a:lnTo>
                    <a:pt x="194" y="1757"/>
                  </a:lnTo>
                  <a:lnTo>
                    <a:pt x="174" y="1798"/>
                  </a:lnTo>
                  <a:lnTo>
                    <a:pt x="156" y="1837"/>
                  </a:lnTo>
                  <a:lnTo>
                    <a:pt x="140" y="1876"/>
                  </a:lnTo>
                  <a:lnTo>
                    <a:pt x="124" y="1913"/>
                  </a:lnTo>
                  <a:lnTo>
                    <a:pt x="110" y="1951"/>
                  </a:lnTo>
                  <a:lnTo>
                    <a:pt x="98" y="1988"/>
                  </a:lnTo>
                  <a:lnTo>
                    <a:pt x="86" y="2025"/>
                  </a:lnTo>
                  <a:lnTo>
                    <a:pt x="76" y="2061"/>
                  </a:lnTo>
                  <a:lnTo>
                    <a:pt x="67" y="2097"/>
                  </a:lnTo>
                  <a:lnTo>
                    <a:pt x="60" y="2132"/>
                  </a:lnTo>
                  <a:lnTo>
                    <a:pt x="53" y="2168"/>
                  </a:lnTo>
                  <a:lnTo>
                    <a:pt x="48" y="2202"/>
                  </a:lnTo>
                  <a:lnTo>
                    <a:pt x="44" y="2237"/>
                  </a:lnTo>
                  <a:lnTo>
                    <a:pt x="41" y="2272"/>
                  </a:lnTo>
                  <a:lnTo>
                    <a:pt x="40" y="2302"/>
                  </a:lnTo>
                  <a:lnTo>
                    <a:pt x="40" y="2331"/>
                  </a:lnTo>
                  <a:lnTo>
                    <a:pt x="42" y="2360"/>
                  </a:lnTo>
                  <a:lnTo>
                    <a:pt x="46" y="2386"/>
                  </a:lnTo>
                  <a:lnTo>
                    <a:pt x="52" y="2412"/>
                  </a:lnTo>
                  <a:lnTo>
                    <a:pt x="60" y="2436"/>
                  </a:lnTo>
                  <a:lnTo>
                    <a:pt x="69" y="2461"/>
                  </a:lnTo>
                  <a:lnTo>
                    <a:pt x="79" y="2483"/>
                  </a:lnTo>
                  <a:lnTo>
                    <a:pt x="92" y="2504"/>
                  </a:lnTo>
                  <a:lnTo>
                    <a:pt x="107" y="2525"/>
                  </a:lnTo>
                  <a:lnTo>
                    <a:pt x="122" y="2544"/>
                  </a:lnTo>
                  <a:lnTo>
                    <a:pt x="140" y="2561"/>
                  </a:lnTo>
                  <a:lnTo>
                    <a:pt x="160" y="2579"/>
                  </a:lnTo>
                  <a:lnTo>
                    <a:pt x="180" y="2594"/>
                  </a:lnTo>
                  <a:lnTo>
                    <a:pt x="203" y="2608"/>
                  </a:lnTo>
                  <a:lnTo>
                    <a:pt x="227" y="2622"/>
                  </a:lnTo>
                  <a:lnTo>
                    <a:pt x="250" y="2634"/>
                  </a:lnTo>
                  <a:lnTo>
                    <a:pt x="273" y="2645"/>
                  </a:lnTo>
                  <a:lnTo>
                    <a:pt x="296" y="2658"/>
                  </a:lnTo>
                  <a:lnTo>
                    <a:pt x="319" y="2669"/>
                  </a:lnTo>
                  <a:lnTo>
                    <a:pt x="341" y="2682"/>
                  </a:lnTo>
                  <a:lnTo>
                    <a:pt x="364" y="2694"/>
                  </a:lnTo>
                  <a:lnTo>
                    <a:pt x="387" y="2706"/>
                  </a:lnTo>
                  <a:lnTo>
                    <a:pt x="408" y="2719"/>
                  </a:lnTo>
                  <a:lnTo>
                    <a:pt x="476" y="2755"/>
                  </a:lnTo>
                  <a:lnTo>
                    <a:pt x="545" y="2792"/>
                  </a:lnTo>
                  <a:lnTo>
                    <a:pt x="579" y="2810"/>
                  </a:lnTo>
                  <a:lnTo>
                    <a:pt x="614" y="2828"/>
                  </a:lnTo>
                  <a:lnTo>
                    <a:pt x="649" y="2845"/>
                  </a:lnTo>
                  <a:lnTo>
                    <a:pt x="685" y="2861"/>
                  </a:lnTo>
                  <a:lnTo>
                    <a:pt x="720" y="2876"/>
                  </a:lnTo>
                  <a:lnTo>
                    <a:pt x="756" y="2891"/>
                  </a:lnTo>
                  <a:lnTo>
                    <a:pt x="793" y="2904"/>
                  </a:lnTo>
                  <a:lnTo>
                    <a:pt x="828" y="2917"/>
                  </a:lnTo>
                  <a:lnTo>
                    <a:pt x="866" y="2930"/>
                  </a:lnTo>
                  <a:lnTo>
                    <a:pt x="903" y="2940"/>
                  </a:lnTo>
                  <a:lnTo>
                    <a:pt x="941" y="2949"/>
                  </a:lnTo>
                  <a:lnTo>
                    <a:pt x="979" y="2957"/>
                  </a:lnTo>
                  <a:lnTo>
                    <a:pt x="1016" y="2963"/>
                  </a:lnTo>
                  <a:lnTo>
                    <a:pt x="1054" y="2967"/>
                  </a:lnTo>
                  <a:lnTo>
                    <a:pt x="1092" y="2971"/>
                  </a:lnTo>
                  <a:lnTo>
                    <a:pt x="1130" y="2973"/>
                  </a:lnTo>
                  <a:lnTo>
                    <a:pt x="1168" y="2973"/>
                  </a:lnTo>
                  <a:lnTo>
                    <a:pt x="1206" y="2972"/>
                  </a:lnTo>
                  <a:lnTo>
                    <a:pt x="1244" y="2970"/>
                  </a:lnTo>
                  <a:lnTo>
                    <a:pt x="1281" y="2966"/>
                  </a:lnTo>
                  <a:lnTo>
                    <a:pt x="1319" y="2961"/>
                  </a:lnTo>
                  <a:lnTo>
                    <a:pt x="1356" y="2953"/>
                  </a:lnTo>
                  <a:lnTo>
                    <a:pt x="1393" y="2945"/>
                  </a:lnTo>
                  <a:lnTo>
                    <a:pt x="1428" y="2934"/>
                  </a:lnTo>
                  <a:lnTo>
                    <a:pt x="1464" y="2922"/>
                  </a:lnTo>
                  <a:lnTo>
                    <a:pt x="1498" y="2908"/>
                  </a:lnTo>
                  <a:lnTo>
                    <a:pt x="1533" y="2892"/>
                  </a:lnTo>
                  <a:lnTo>
                    <a:pt x="1566" y="2875"/>
                  </a:lnTo>
                  <a:lnTo>
                    <a:pt x="1598" y="2856"/>
                  </a:lnTo>
                  <a:lnTo>
                    <a:pt x="1629" y="2834"/>
                  </a:lnTo>
                  <a:lnTo>
                    <a:pt x="1660" y="2813"/>
                  </a:lnTo>
                  <a:lnTo>
                    <a:pt x="1689" y="2787"/>
                  </a:lnTo>
                  <a:lnTo>
                    <a:pt x="1717" y="2761"/>
                  </a:lnTo>
                  <a:lnTo>
                    <a:pt x="1744" y="2733"/>
                  </a:lnTo>
                  <a:lnTo>
                    <a:pt x="1770" y="2704"/>
                  </a:lnTo>
                  <a:lnTo>
                    <a:pt x="1794" y="2672"/>
                  </a:lnTo>
                  <a:lnTo>
                    <a:pt x="1817" y="2637"/>
                  </a:lnTo>
                  <a:lnTo>
                    <a:pt x="1838" y="2602"/>
                  </a:lnTo>
                  <a:lnTo>
                    <a:pt x="1857" y="2563"/>
                  </a:lnTo>
                  <a:lnTo>
                    <a:pt x="1876" y="2524"/>
                  </a:lnTo>
                  <a:lnTo>
                    <a:pt x="1892" y="2481"/>
                  </a:lnTo>
                  <a:lnTo>
                    <a:pt x="1907" y="2438"/>
                  </a:lnTo>
                  <a:lnTo>
                    <a:pt x="1919" y="2391"/>
                  </a:lnTo>
                  <a:lnTo>
                    <a:pt x="1930" y="2342"/>
                  </a:lnTo>
                  <a:lnTo>
                    <a:pt x="1936" y="2306"/>
                  </a:lnTo>
                  <a:lnTo>
                    <a:pt x="1944" y="2264"/>
                  </a:lnTo>
                  <a:lnTo>
                    <a:pt x="1954" y="2222"/>
                  </a:lnTo>
                  <a:lnTo>
                    <a:pt x="1959" y="2201"/>
                  </a:lnTo>
                  <a:lnTo>
                    <a:pt x="1965" y="2181"/>
                  </a:lnTo>
                  <a:lnTo>
                    <a:pt x="1972" y="2160"/>
                  </a:lnTo>
                  <a:lnTo>
                    <a:pt x="1980" y="2141"/>
                  </a:lnTo>
                  <a:lnTo>
                    <a:pt x="1986" y="2127"/>
                  </a:lnTo>
                  <a:lnTo>
                    <a:pt x="1993" y="2113"/>
                  </a:lnTo>
                  <a:lnTo>
                    <a:pt x="1999" y="2100"/>
                  </a:lnTo>
                  <a:lnTo>
                    <a:pt x="2008" y="2088"/>
                  </a:lnTo>
                  <a:lnTo>
                    <a:pt x="2016" y="2075"/>
                  </a:lnTo>
                  <a:lnTo>
                    <a:pt x="2025" y="2064"/>
                  </a:lnTo>
                  <a:lnTo>
                    <a:pt x="2034" y="2053"/>
                  </a:lnTo>
                  <a:lnTo>
                    <a:pt x="2043" y="2042"/>
                  </a:lnTo>
                  <a:lnTo>
                    <a:pt x="2053" y="2032"/>
                  </a:lnTo>
                  <a:lnTo>
                    <a:pt x="2064" y="2022"/>
                  </a:lnTo>
                  <a:lnTo>
                    <a:pt x="2074" y="2013"/>
                  </a:lnTo>
                  <a:lnTo>
                    <a:pt x="2086" y="2004"/>
                  </a:lnTo>
                  <a:lnTo>
                    <a:pt x="2097" y="1996"/>
                  </a:lnTo>
                  <a:lnTo>
                    <a:pt x="2110" y="1988"/>
                  </a:lnTo>
                  <a:lnTo>
                    <a:pt x="2122" y="1981"/>
                  </a:lnTo>
                  <a:lnTo>
                    <a:pt x="2136" y="1974"/>
                  </a:lnTo>
                  <a:lnTo>
                    <a:pt x="2136" y="2019"/>
                  </a:lnTo>
                  <a:lnTo>
                    <a:pt x="2116" y="2032"/>
                  </a:lnTo>
                  <a:lnTo>
                    <a:pt x="2098" y="2045"/>
                  </a:lnTo>
                  <a:lnTo>
                    <a:pt x="2081" y="2060"/>
                  </a:lnTo>
                  <a:lnTo>
                    <a:pt x="2065" y="2076"/>
                  </a:lnTo>
                  <a:lnTo>
                    <a:pt x="2051" y="2095"/>
                  </a:lnTo>
                  <a:lnTo>
                    <a:pt x="2037" y="2114"/>
                  </a:lnTo>
                  <a:lnTo>
                    <a:pt x="2026" y="2135"/>
                  </a:lnTo>
                  <a:lnTo>
                    <a:pt x="2016" y="2157"/>
                  </a:lnTo>
                  <a:lnTo>
                    <a:pt x="2009" y="2175"/>
                  </a:lnTo>
                  <a:lnTo>
                    <a:pt x="2002" y="2193"/>
                  </a:lnTo>
                  <a:lnTo>
                    <a:pt x="1997" y="2213"/>
                  </a:lnTo>
                  <a:lnTo>
                    <a:pt x="1991" y="2232"/>
                  </a:lnTo>
                  <a:lnTo>
                    <a:pt x="1983" y="2272"/>
                  </a:lnTo>
                  <a:lnTo>
                    <a:pt x="1975" y="2313"/>
                  </a:lnTo>
                  <a:lnTo>
                    <a:pt x="1969" y="2350"/>
                  </a:lnTo>
                  <a:lnTo>
                    <a:pt x="1959" y="2393"/>
                  </a:lnTo>
                  <a:lnTo>
                    <a:pt x="1948" y="2435"/>
                  </a:lnTo>
                  <a:lnTo>
                    <a:pt x="1936" y="2475"/>
                  </a:lnTo>
                  <a:lnTo>
                    <a:pt x="1923" y="2513"/>
                  </a:lnTo>
                  <a:lnTo>
                    <a:pt x="1908" y="2550"/>
                  </a:lnTo>
                  <a:lnTo>
                    <a:pt x="1891" y="2586"/>
                  </a:lnTo>
                  <a:lnTo>
                    <a:pt x="1873" y="2620"/>
                  </a:lnTo>
                  <a:lnTo>
                    <a:pt x="1855" y="2652"/>
                  </a:lnTo>
                  <a:lnTo>
                    <a:pt x="1834" y="2683"/>
                  </a:lnTo>
                  <a:lnTo>
                    <a:pt x="1814" y="2712"/>
                  </a:lnTo>
                  <a:lnTo>
                    <a:pt x="1792" y="2740"/>
                  </a:lnTo>
                  <a:lnTo>
                    <a:pt x="1768" y="2767"/>
                  </a:lnTo>
                  <a:lnTo>
                    <a:pt x="1744" y="2791"/>
                  </a:lnTo>
                  <a:lnTo>
                    <a:pt x="1720" y="2815"/>
                  </a:lnTo>
                  <a:lnTo>
                    <a:pt x="1693" y="2837"/>
                  </a:lnTo>
                  <a:lnTo>
                    <a:pt x="1667" y="2857"/>
                  </a:lnTo>
                  <a:lnTo>
                    <a:pt x="1639" y="2877"/>
                  </a:lnTo>
                  <a:lnTo>
                    <a:pt x="1611" y="2895"/>
                  </a:lnTo>
                  <a:lnTo>
                    <a:pt x="1582" y="2912"/>
                  </a:lnTo>
                  <a:lnTo>
                    <a:pt x="1552" y="2927"/>
                  </a:lnTo>
                  <a:lnTo>
                    <a:pt x="1521" y="2941"/>
                  </a:lnTo>
                  <a:lnTo>
                    <a:pt x="1491" y="2954"/>
                  </a:lnTo>
                  <a:lnTo>
                    <a:pt x="1459" y="2965"/>
                  </a:lnTo>
                  <a:lnTo>
                    <a:pt x="1428" y="2975"/>
                  </a:lnTo>
                  <a:lnTo>
                    <a:pt x="1396" y="2985"/>
                  </a:lnTo>
                  <a:lnTo>
                    <a:pt x="1363" y="2993"/>
                  </a:lnTo>
                  <a:lnTo>
                    <a:pt x="1331" y="2998"/>
                  </a:lnTo>
                  <a:lnTo>
                    <a:pt x="1297" y="3004"/>
                  </a:lnTo>
                  <a:lnTo>
                    <a:pt x="1264" y="3008"/>
                  </a:lnTo>
                  <a:lnTo>
                    <a:pt x="1230" y="3011"/>
                  </a:lnTo>
                  <a:lnTo>
                    <a:pt x="1197" y="3012"/>
                  </a:lnTo>
                  <a:lnTo>
                    <a:pt x="1162" y="301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8" name="Freeform 26">
              <a:extLst>
                <a:ext uri="{FF2B5EF4-FFF2-40B4-BE49-F238E27FC236}">
                  <a16:creationId xmlns:a16="http://schemas.microsoft.com/office/drawing/2014/main" id="{D088246E-29A6-47EF-9637-580D84F056EF}"/>
                </a:ext>
              </a:extLst>
            </p:cNvPr>
            <p:cNvSpPr>
              <a:spLocks/>
            </p:cNvSpPr>
            <p:nvPr userDrawn="1"/>
          </p:nvSpPr>
          <p:spPr bwMode="auto">
            <a:xfrm>
              <a:off x="-3615" y="6313639"/>
              <a:ext cx="1530721" cy="544361"/>
            </a:xfrm>
            <a:custGeom>
              <a:avLst/>
              <a:gdLst>
                <a:gd name="T0" fmla="*/ 2261 w 2301"/>
                <a:gd name="T1" fmla="*/ 773 h 820"/>
                <a:gd name="T2" fmla="*/ 2259 w 2301"/>
                <a:gd name="T3" fmla="*/ 702 h 820"/>
                <a:gd name="T4" fmla="*/ 2247 w 2301"/>
                <a:gd name="T5" fmla="*/ 632 h 820"/>
                <a:gd name="T6" fmla="*/ 2225 w 2301"/>
                <a:gd name="T7" fmla="*/ 564 h 820"/>
                <a:gd name="T8" fmla="*/ 2194 w 2301"/>
                <a:gd name="T9" fmla="*/ 501 h 820"/>
                <a:gd name="T10" fmla="*/ 2157 w 2301"/>
                <a:gd name="T11" fmla="*/ 446 h 820"/>
                <a:gd name="T12" fmla="*/ 2115 w 2301"/>
                <a:gd name="T13" fmla="*/ 398 h 820"/>
                <a:gd name="T14" fmla="*/ 2071 w 2301"/>
                <a:gd name="T15" fmla="*/ 357 h 820"/>
                <a:gd name="T16" fmla="*/ 2024 w 2301"/>
                <a:gd name="T17" fmla="*/ 320 h 820"/>
                <a:gd name="T18" fmla="*/ 1958 w 2301"/>
                <a:gd name="T19" fmla="*/ 280 h 820"/>
                <a:gd name="T20" fmla="*/ 1854 w 2301"/>
                <a:gd name="T21" fmla="*/ 234 h 820"/>
                <a:gd name="T22" fmla="*/ 1748 w 2301"/>
                <a:gd name="T23" fmla="*/ 201 h 820"/>
                <a:gd name="T24" fmla="*/ 1644 w 2301"/>
                <a:gd name="T25" fmla="*/ 178 h 820"/>
                <a:gd name="T26" fmla="*/ 1568 w 2301"/>
                <a:gd name="T27" fmla="*/ 164 h 820"/>
                <a:gd name="T28" fmla="*/ 1494 w 2301"/>
                <a:gd name="T29" fmla="*/ 149 h 820"/>
                <a:gd name="T30" fmla="*/ 1381 w 2301"/>
                <a:gd name="T31" fmla="*/ 127 h 820"/>
                <a:gd name="T32" fmla="*/ 1191 w 2301"/>
                <a:gd name="T33" fmla="*/ 91 h 820"/>
                <a:gd name="T34" fmla="*/ 999 w 2301"/>
                <a:gd name="T35" fmla="*/ 57 h 820"/>
                <a:gd name="T36" fmla="*/ 890 w 2301"/>
                <a:gd name="T37" fmla="*/ 42 h 820"/>
                <a:gd name="T38" fmla="*/ 826 w 2301"/>
                <a:gd name="T39" fmla="*/ 40 h 820"/>
                <a:gd name="T40" fmla="*/ 763 w 2301"/>
                <a:gd name="T41" fmla="*/ 44 h 820"/>
                <a:gd name="T42" fmla="*/ 701 w 2301"/>
                <a:gd name="T43" fmla="*/ 54 h 820"/>
                <a:gd name="T44" fmla="*/ 641 w 2301"/>
                <a:gd name="T45" fmla="*/ 70 h 820"/>
                <a:gd name="T46" fmla="*/ 583 w 2301"/>
                <a:gd name="T47" fmla="*/ 93 h 820"/>
                <a:gd name="T48" fmla="*/ 527 w 2301"/>
                <a:gd name="T49" fmla="*/ 123 h 820"/>
                <a:gd name="T50" fmla="*/ 473 w 2301"/>
                <a:gd name="T51" fmla="*/ 158 h 820"/>
                <a:gd name="T52" fmla="*/ 420 w 2301"/>
                <a:gd name="T53" fmla="*/ 201 h 820"/>
                <a:gd name="T54" fmla="*/ 369 w 2301"/>
                <a:gd name="T55" fmla="*/ 250 h 820"/>
                <a:gd name="T56" fmla="*/ 321 w 2301"/>
                <a:gd name="T57" fmla="*/ 304 h 820"/>
                <a:gd name="T58" fmla="*/ 188 w 2301"/>
                <a:gd name="T59" fmla="*/ 472 h 820"/>
                <a:gd name="T60" fmla="*/ 70 w 2301"/>
                <a:gd name="T61" fmla="*/ 633 h 820"/>
                <a:gd name="T62" fmla="*/ 0 w 2301"/>
                <a:gd name="T63" fmla="*/ 666 h 820"/>
                <a:gd name="T64" fmla="*/ 99 w 2301"/>
                <a:gd name="T65" fmla="*/ 525 h 820"/>
                <a:gd name="T66" fmla="*/ 210 w 2301"/>
                <a:gd name="T67" fmla="*/ 380 h 820"/>
                <a:gd name="T68" fmla="*/ 307 w 2301"/>
                <a:gd name="T69" fmla="*/ 259 h 820"/>
                <a:gd name="T70" fmla="*/ 359 w 2301"/>
                <a:gd name="T71" fmla="*/ 204 h 820"/>
                <a:gd name="T72" fmla="*/ 413 w 2301"/>
                <a:gd name="T73" fmla="*/ 155 h 820"/>
                <a:gd name="T74" fmla="*/ 469 w 2301"/>
                <a:gd name="T75" fmla="*/ 112 h 820"/>
                <a:gd name="T76" fmla="*/ 528 w 2301"/>
                <a:gd name="T77" fmla="*/ 77 h 820"/>
                <a:gd name="T78" fmla="*/ 587 w 2301"/>
                <a:gd name="T79" fmla="*/ 48 h 820"/>
                <a:gd name="T80" fmla="*/ 649 w 2301"/>
                <a:gd name="T81" fmla="*/ 26 h 820"/>
                <a:gd name="T82" fmla="*/ 714 w 2301"/>
                <a:gd name="T83" fmla="*/ 10 h 820"/>
                <a:gd name="T84" fmla="*/ 780 w 2301"/>
                <a:gd name="T85" fmla="*/ 2 h 820"/>
                <a:gd name="T86" fmla="*/ 848 w 2301"/>
                <a:gd name="T87" fmla="*/ 0 h 820"/>
                <a:gd name="T88" fmla="*/ 917 w 2301"/>
                <a:gd name="T89" fmla="*/ 6 h 820"/>
                <a:gd name="T90" fmla="*/ 1069 w 2301"/>
                <a:gd name="T91" fmla="*/ 30 h 820"/>
                <a:gd name="T92" fmla="*/ 1261 w 2301"/>
                <a:gd name="T93" fmla="*/ 64 h 820"/>
                <a:gd name="T94" fmla="*/ 1451 w 2301"/>
                <a:gd name="T95" fmla="*/ 101 h 820"/>
                <a:gd name="T96" fmla="*/ 1526 w 2301"/>
                <a:gd name="T97" fmla="*/ 116 h 820"/>
                <a:gd name="T98" fmla="*/ 1601 w 2301"/>
                <a:gd name="T99" fmla="*/ 130 h 820"/>
                <a:gd name="T100" fmla="*/ 1687 w 2301"/>
                <a:gd name="T101" fmla="*/ 147 h 820"/>
                <a:gd name="T102" fmla="*/ 1796 w 2301"/>
                <a:gd name="T103" fmla="*/ 173 h 820"/>
                <a:gd name="T104" fmla="*/ 1907 w 2301"/>
                <a:gd name="T105" fmla="*/ 212 h 820"/>
                <a:gd name="T106" fmla="*/ 2013 w 2301"/>
                <a:gd name="T107" fmla="*/ 266 h 820"/>
                <a:gd name="T108" fmla="*/ 2065 w 2301"/>
                <a:gd name="T109" fmla="*/ 300 h 820"/>
                <a:gd name="T110" fmla="*/ 2113 w 2301"/>
                <a:gd name="T111" fmla="*/ 341 h 820"/>
                <a:gd name="T112" fmla="*/ 2159 w 2301"/>
                <a:gd name="T113" fmla="*/ 388 h 820"/>
                <a:gd name="T114" fmla="*/ 2201 w 2301"/>
                <a:gd name="T115" fmla="*/ 440 h 820"/>
                <a:gd name="T116" fmla="*/ 2243 w 2301"/>
                <a:gd name="T117" fmla="*/ 507 h 820"/>
                <a:gd name="T118" fmla="*/ 2274 w 2301"/>
                <a:gd name="T119" fmla="*/ 577 h 820"/>
                <a:gd name="T120" fmla="*/ 2292 w 2301"/>
                <a:gd name="T121" fmla="*/ 650 h 820"/>
                <a:gd name="T122" fmla="*/ 2301 w 2301"/>
                <a:gd name="T123" fmla="*/ 724 h 820"/>
                <a:gd name="T124" fmla="*/ 2298 w 2301"/>
                <a:gd name="T125" fmla="*/ 79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1" h="820">
                  <a:moveTo>
                    <a:pt x="2256" y="820"/>
                  </a:moveTo>
                  <a:lnTo>
                    <a:pt x="2259" y="797"/>
                  </a:lnTo>
                  <a:lnTo>
                    <a:pt x="2261" y="773"/>
                  </a:lnTo>
                  <a:lnTo>
                    <a:pt x="2261" y="749"/>
                  </a:lnTo>
                  <a:lnTo>
                    <a:pt x="2261" y="726"/>
                  </a:lnTo>
                  <a:lnTo>
                    <a:pt x="2259" y="702"/>
                  </a:lnTo>
                  <a:lnTo>
                    <a:pt x="2256" y="678"/>
                  </a:lnTo>
                  <a:lnTo>
                    <a:pt x="2252" y="655"/>
                  </a:lnTo>
                  <a:lnTo>
                    <a:pt x="2247" y="632"/>
                  </a:lnTo>
                  <a:lnTo>
                    <a:pt x="2240" y="609"/>
                  </a:lnTo>
                  <a:lnTo>
                    <a:pt x="2233" y="586"/>
                  </a:lnTo>
                  <a:lnTo>
                    <a:pt x="2225" y="564"/>
                  </a:lnTo>
                  <a:lnTo>
                    <a:pt x="2216" y="542"/>
                  </a:lnTo>
                  <a:lnTo>
                    <a:pt x="2206" y="522"/>
                  </a:lnTo>
                  <a:lnTo>
                    <a:pt x="2194" y="501"/>
                  </a:lnTo>
                  <a:lnTo>
                    <a:pt x="2183" y="482"/>
                  </a:lnTo>
                  <a:lnTo>
                    <a:pt x="2170" y="463"/>
                  </a:lnTo>
                  <a:lnTo>
                    <a:pt x="2157" y="446"/>
                  </a:lnTo>
                  <a:lnTo>
                    <a:pt x="2143" y="429"/>
                  </a:lnTo>
                  <a:lnTo>
                    <a:pt x="2129" y="414"/>
                  </a:lnTo>
                  <a:lnTo>
                    <a:pt x="2115" y="398"/>
                  </a:lnTo>
                  <a:lnTo>
                    <a:pt x="2100" y="383"/>
                  </a:lnTo>
                  <a:lnTo>
                    <a:pt x="2085" y="369"/>
                  </a:lnTo>
                  <a:lnTo>
                    <a:pt x="2071" y="357"/>
                  </a:lnTo>
                  <a:lnTo>
                    <a:pt x="2056" y="344"/>
                  </a:lnTo>
                  <a:lnTo>
                    <a:pt x="2040" y="331"/>
                  </a:lnTo>
                  <a:lnTo>
                    <a:pt x="2024" y="320"/>
                  </a:lnTo>
                  <a:lnTo>
                    <a:pt x="2007" y="310"/>
                  </a:lnTo>
                  <a:lnTo>
                    <a:pt x="1991" y="299"/>
                  </a:lnTo>
                  <a:lnTo>
                    <a:pt x="1958" y="280"/>
                  </a:lnTo>
                  <a:lnTo>
                    <a:pt x="1924" y="263"/>
                  </a:lnTo>
                  <a:lnTo>
                    <a:pt x="1889" y="248"/>
                  </a:lnTo>
                  <a:lnTo>
                    <a:pt x="1854" y="234"/>
                  </a:lnTo>
                  <a:lnTo>
                    <a:pt x="1819" y="221"/>
                  </a:lnTo>
                  <a:lnTo>
                    <a:pt x="1784" y="211"/>
                  </a:lnTo>
                  <a:lnTo>
                    <a:pt x="1748" y="201"/>
                  </a:lnTo>
                  <a:lnTo>
                    <a:pt x="1713" y="193"/>
                  </a:lnTo>
                  <a:lnTo>
                    <a:pt x="1678" y="185"/>
                  </a:lnTo>
                  <a:lnTo>
                    <a:pt x="1644" y="178"/>
                  </a:lnTo>
                  <a:lnTo>
                    <a:pt x="1619" y="173"/>
                  </a:lnTo>
                  <a:lnTo>
                    <a:pt x="1593" y="169"/>
                  </a:lnTo>
                  <a:lnTo>
                    <a:pt x="1568" y="164"/>
                  </a:lnTo>
                  <a:lnTo>
                    <a:pt x="1543" y="159"/>
                  </a:lnTo>
                  <a:lnTo>
                    <a:pt x="1519" y="154"/>
                  </a:lnTo>
                  <a:lnTo>
                    <a:pt x="1494" y="149"/>
                  </a:lnTo>
                  <a:lnTo>
                    <a:pt x="1468" y="144"/>
                  </a:lnTo>
                  <a:lnTo>
                    <a:pt x="1443" y="140"/>
                  </a:lnTo>
                  <a:lnTo>
                    <a:pt x="1381" y="127"/>
                  </a:lnTo>
                  <a:lnTo>
                    <a:pt x="1318" y="115"/>
                  </a:lnTo>
                  <a:lnTo>
                    <a:pt x="1254" y="103"/>
                  </a:lnTo>
                  <a:lnTo>
                    <a:pt x="1191" y="91"/>
                  </a:lnTo>
                  <a:lnTo>
                    <a:pt x="1126" y="79"/>
                  </a:lnTo>
                  <a:lnTo>
                    <a:pt x="1062" y="68"/>
                  </a:lnTo>
                  <a:lnTo>
                    <a:pt x="999" y="57"/>
                  </a:lnTo>
                  <a:lnTo>
                    <a:pt x="935" y="47"/>
                  </a:lnTo>
                  <a:lnTo>
                    <a:pt x="913" y="45"/>
                  </a:lnTo>
                  <a:lnTo>
                    <a:pt x="890" y="42"/>
                  </a:lnTo>
                  <a:lnTo>
                    <a:pt x="868" y="40"/>
                  </a:lnTo>
                  <a:lnTo>
                    <a:pt x="847" y="40"/>
                  </a:lnTo>
                  <a:lnTo>
                    <a:pt x="826" y="40"/>
                  </a:lnTo>
                  <a:lnTo>
                    <a:pt x="804" y="40"/>
                  </a:lnTo>
                  <a:lnTo>
                    <a:pt x="783" y="41"/>
                  </a:lnTo>
                  <a:lnTo>
                    <a:pt x="763" y="44"/>
                  </a:lnTo>
                  <a:lnTo>
                    <a:pt x="742" y="46"/>
                  </a:lnTo>
                  <a:lnTo>
                    <a:pt x="722" y="49"/>
                  </a:lnTo>
                  <a:lnTo>
                    <a:pt x="701" y="54"/>
                  </a:lnTo>
                  <a:lnTo>
                    <a:pt x="680" y="58"/>
                  </a:lnTo>
                  <a:lnTo>
                    <a:pt x="661" y="64"/>
                  </a:lnTo>
                  <a:lnTo>
                    <a:pt x="641" y="70"/>
                  </a:lnTo>
                  <a:lnTo>
                    <a:pt x="622" y="77"/>
                  </a:lnTo>
                  <a:lnTo>
                    <a:pt x="602" y="85"/>
                  </a:lnTo>
                  <a:lnTo>
                    <a:pt x="583" y="93"/>
                  </a:lnTo>
                  <a:lnTo>
                    <a:pt x="564" y="102"/>
                  </a:lnTo>
                  <a:lnTo>
                    <a:pt x="545" y="112"/>
                  </a:lnTo>
                  <a:lnTo>
                    <a:pt x="527" y="123"/>
                  </a:lnTo>
                  <a:lnTo>
                    <a:pt x="508" y="134"/>
                  </a:lnTo>
                  <a:lnTo>
                    <a:pt x="490" y="146"/>
                  </a:lnTo>
                  <a:lnTo>
                    <a:pt x="473" y="158"/>
                  </a:lnTo>
                  <a:lnTo>
                    <a:pt x="454" y="172"/>
                  </a:lnTo>
                  <a:lnTo>
                    <a:pt x="437" y="186"/>
                  </a:lnTo>
                  <a:lnTo>
                    <a:pt x="420" y="201"/>
                  </a:lnTo>
                  <a:lnTo>
                    <a:pt x="403" y="217"/>
                  </a:lnTo>
                  <a:lnTo>
                    <a:pt x="385" y="233"/>
                  </a:lnTo>
                  <a:lnTo>
                    <a:pt x="369" y="250"/>
                  </a:lnTo>
                  <a:lnTo>
                    <a:pt x="353" y="267"/>
                  </a:lnTo>
                  <a:lnTo>
                    <a:pt x="337" y="286"/>
                  </a:lnTo>
                  <a:lnTo>
                    <a:pt x="321" y="304"/>
                  </a:lnTo>
                  <a:lnTo>
                    <a:pt x="275" y="361"/>
                  </a:lnTo>
                  <a:lnTo>
                    <a:pt x="231" y="417"/>
                  </a:lnTo>
                  <a:lnTo>
                    <a:pt x="188" y="472"/>
                  </a:lnTo>
                  <a:lnTo>
                    <a:pt x="147" y="526"/>
                  </a:lnTo>
                  <a:lnTo>
                    <a:pt x="108" y="580"/>
                  </a:lnTo>
                  <a:lnTo>
                    <a:pt x="70" y="633"/>
                  </a:lnTo>
                  <a:lnTo>
                    <a:pt x="34" y="686"/>
                  </a:lnTo>
                  <a:lnTo>
                    <a:pt x="0" y="739"/>
                  </a:lnTo>
                  <a:lnTo>
                    <a:pt x="0" y="666"/>
                  </a:lnTo>
                  <a:lnTo>
                    <a:pt x="32" y="620"/>
                  </a:lnTo>
                  <a:lnTo>
                    <a:pt x="65" y="573"/>
                  </a:lnTo>
                  <a:lnTo>
                    <a:pt x="99" y="525"/>
                  </a:lnTo>
                  <a:lnTo>
                    <a:pt x="135" y="477"/>
                  </a:lnTo>
                  <a:lnTo>
                    <a:pt x="172" y="429"/>
                  </a:lnTo>
                  <a:lnTo>
                    <a:pt x="210" y="380"/>
                  </a:lnTo>
                  <a:lnTo>
                    <a:pt x="249" y="330"/>
                  </a:lnTo>
                  <a:lnTo>
                    <a:pt x="290" y="280"/>
                  </a:lnTo>
                  <a:lnTo>
                    <a:pt x="307" y="259"/>
                  </a:lnTo>
                  <a:lnTo>
                    <a:pt x="325" y="240"/>
                  </a:lnTo>
                  <a:lnTo>
                    <a:pt x="342" y="221"/>
                  </a:lnTo>
                  <a:lnTo>
                    <a:pt x="359" y="204"/>
                  </a:lnTo>
                  <a:lnTo>
                    <a:pt x="377" y="187"/>
                  </a:lnTo>
                  <a:lnTo>
                    <a:pt x="395" y="170"/>
                  </a:lnTo>
                  <a:lnTo>
                    <a:pt x="413" y="155"/>
                  </a:lnTo>
                  <a:lnTo>
                    <a:pt x="431" y="140"/>
                  </a:lnTo>
                  <a:lnTo>
                    <a:pt x="451" y="126"/>
                  </a:lnTo>
                  <a:lnTo>
                    <a:pt x="469" y="112"/>
                  </a:lnTo>
                  <a:lnTo>
                    <a:pt x="489" y="100"/>
                  </a:lnTo>
                  <a:lnTo>
                    <a:pt x="508" y="88"/>
                  </a:lnTo>
                  <a:lnTo>
                    <a:pt x="528" y="77"/>
                  </a:lnTo>
                  <a:lnTo>
                    <a:pt x="547" y="66"/>
                  </a:lnTo>
                  <a:lnTo>
                    <a:pt x="568" y="57"/>
                  </a:lnTo>
                  <a:lnTo>
                    <a:pt x="587" y="48"/>
                  </a:lnTo>
                  <a:lnTo>
                    <a:pt x="608" y="40"/>
                  </a:lnTo>
                  <a:lnTo>
                    <a:pt x="629" y="32"/>
                  </a:lnTo>
                  <a:lnTo>
                    <a:pt x="649" y="26"/>
                  </a:lnTo>
                  <a:lnTo>
                    <a:pt x="671" y="19"/>
                  </a:lnTo>
                  <a:lnTo>
                    <a:pt x="692" y="15"/>
                  </a:lnTo>
                  <a:lnTo>
                    <a:pt x="714" y="10"/>
                  </a:lnTo>
                  <a:lnTo>
                    <a:pt x="735" y="7"/>
                  </a:lnTo>
                  <a:lnTo>
                    <a:pt x="757" y="5"/>
                  </a:lnTo>
                  <a:lnTo>
                    <a:pt x="780" y="2"/>
                  </a:lnTo>
                  <a:lnTo>
                    <a:pt x="802" y="1"/>
                  </a:lnTo>
                  <a:lnTo>
                    <a:pt x="825" y="0"/>
                  </a:lnTo>
                  <a:lnTo>
                    <a:pt x="848" y="0"/>
                  </a:lnTo>
                  <a:lnTo>
                    <a:pt x="871" y="1"/>
                  </a:lnTo>
                  <a:lnTo>
                    <a:pt x="894" y="3"/>
                  </a:lnTo>
                  <a:lnTo>
                    <a:pt x="917" y="6"/>
                  </a:lnTo>
                  <a:lnTo>
                    <a:pt x="941" y="8"/>
                  </a:lnTo>
                  <a:lnTo>
                    <a:pt x="1005" y="18"/>
                  </a:lnTo>
                  <a:lnTo>
                    <a:pt x="1069" y="30"/>
                  </a:lnTo>
                  <a:lnTo>
                    <a:pt x="1133" y="40"/>
                  </a:lnTo>
                  <a:lnTo>
                    <a:pt x="1198" y="52"/>
                  </a:lnTo>
                  <a:lnTo>
                    <a:pt x="1261" y="64"/>
                  </a:lnTo>
                  <a:lnTo>
                    <a:pt x="1325" y="76"/>
                  </a:lnTo>
                  <a:lnTo>
                    <a:pt x="1388" y="88"/>
                  </a:lnTo>
                  <a:lnTo>
                    <a:pt x="1451" y="101"/>
                  </a:lnTo>
                  <a:lnTo>
                    <a:pt x="1476" y="105"/>
                  </a:lnTo>
                  <a:lnTo>
                    <a:pt x="1500" y="110"/>
                  </a:lnTo>
                  <a:lnTo>
                    <a:pt x="1526" y="116"/>
                  </a:lnTo>
                  <a:lnTo>
                    <a:pt x="1551" y="120"/>
                  </a:lnTo>
                  <a:lnTo>
                    <a:pt x="1576" y="125"/>
                  </a:lnTo>
                  <a:lnTo>
                    <a:pt x="1601" y="130"/>
                  </a:lnTo>
                  <a:lnTo>
                    <a:pt x="1625" y="134"/>
                  </a:lnTo>
                  <a:lnTo>
                    <a:pt x="1651" y="140"/>
                  </a:lnTo>
                  <a:lnTo>
                    <a:pt x="1687" y="147"/>
                  </a:lnTo>
                  <a:lnTo>
                    <a:pt x="1723" y="155"/>
                  </a:lnTo>
                  <a:lnTo>
                    <a:pt x="1760" y="163"/>
                  </a:lnTo>
                  <a:lnTo>
                    <a:pt x="1796" y="173"/>
                  </a:lnTo>
                  <a:lnTo>
                    <a:pt x="1833" y="185"/>
                  </a:lnTo>
                  <a:lnTo>
                    <a:pt x="1871" y="197"/>
                  </a:lnTo>
                  <a:lnTo>
                    <a:pt x="1907" y="212"/>
                  </a:lnTo>
                  <a:lnTo>
                    <a:pt x="1943" y="228"/>
                  </a:lnTo>
                  <a:lnTo>
                    <a:pt x="1979" y="247"/>
                  </a:lnTo>
                  <a:lnTo>
                    <a:pt x="2013" y="266"/>
                  </a:lnTo>
                  <a:lnTo>
                    <a:pt x="2030" y="277"/>
                  </a:lnTo>
                  <a:lnTo>
                    <a:pt x="2048" y="289"/>
                  </a:lnTo>
                  <a:lnTo>
                    <a:pt x="2065" y="300"/>
                  </a:lnTo>
                  <a:lnTo>
                    <a:pt x="2081" y="313"/>
                  </a:lnTo>
                  <a:lnTo>
                    <a:pt x="2097" y="327"/>
                  </a:lnTo>
                  <a:lnTo>
                    <a:pt x="2113" y="341"/>
                  </a:lnTo>
                  <a:lnTo>
                    <a:pt x="2129" y="355"/>
                  </a:lnTo>
                  <a:lnTo>
                    <a:pt x="2144" y="372"/>
                  </a:lnTo>
                  <a:lnTo>
                    <a:pt x="2159" y="388"/>
                  </a:lnTo>
                  <a:lnTo>
                    <a:pt x="2174" y="404"/>
                  </a:lnTo>
                  <a:lnTo>
                    <a:pt x="2188" y="422"/>
                  </a:lnTo>
                  <a:lnTo>
                    <a:pt x="2201" y="440"/>
                  </a:lnTo>
                  <a:lnTo>
                    <a:pt x="2216" y="462"/>
                  </a:lnTo>
                  <a:lnTo>
                    <a:pt x="2230" y="484"/>
                  </a:lnTo>
                  <a:lnTo>
                    <a:pt x="2243" y="507"/>
                  </a:lnTo>
                  <a:lnTo>
                    <a:pt x="2254" y="530"/>
                  </a:lnTo>
                  <a:lnTo>
                    <a:pt x="2264" y="554"/>
                  </a:lnTo>
                  <a:lnTo>
                    <a:pt x="2274" y="577"/>
                  </a:lnTo>
                  <a:lnTo>
                    <a:pt x="2280" y="601"/>
                  </a:lnTo>
                  <a:lnTo>
                    <a:pt x="2287" y="626"/>
                  </a:lnTo>
                  <a:lnTo>
                    <a:pt x="2292" y="650"/>
                  </a:lnTo>
                  <a:lnTo>
                    <a:pt x="2297" y="674"/>
                  </a:lnTo>
                  <a:lnTo>
                    <a:pt x="2299" y="698"/>
                  </a:lnTo>
                  <a:lnTo>
                    <a:pt x="2301" y="724"/>
                  </a:lnTo>
                  <a:lnTo>
                    <a:pt x="2301" y="748"/>
                  </a:lnTo>
                  <a:lnTo>
                    <a:pt x="2300" y="772"/>
                  </a:lnTo>
                  <a:lnTo>
                    <a:pt x="2298" y="796"/>
                  </a:lnTo>
                  <a:lnTo>
                    <a:pt x="2295" y="820"/>
                  </a:lnTo>
                  <a:lnTo>
                    <a:pt x="2256" y="82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9" name="Freeform 27">
              <a:extLst>
                <a:ext uri="{FF2B5EF4-FFF2-40B4-BE49-F238E27FC236}">
                  <a16:creationId xmlns:a16="http://schemas.microsoft.com/office/drawing/2014/main" id="{279252E6-BB5C-4A67-B8C4-9EC02CD9D881}"/>
                </a:ext>
              </a:extLst>
            </p:cNvPr>
            <p:cNvSpPr>
              <a:spLocks/>
            </p:cNvSpPr>
            <p:nvPr userDrawn="1"/>
          </p:nvSpPr>
          <p:spPr bwMode="auto">
            <a:xfrm>
              <a:off x="10855653" y="5238877"/>
              <a:ext cx="1339961" cy="1158509"/>
            </a:xfrm>
            <a:custGeom>
              <a:avLst/>
              <a:gdLst>
                <a:gd name="T0" fmla="*/ 987 w 2017"/>
                <a:gd name="T1" fmla="*/ 1740 h 1741"/>
                <a:gd name="T2" fmla="*/ 792 w 2017"/>
                <a:gd name="T3" fmla="*/ 1710 h 1741"/>
                <a:gd name="T4" fmla="*/ 623 w 2017"/>
                <a:gd name="T5" fmla="*/ 1638 h 1741"/>
                <a:gd name="T6" fmla="*/ 480 w 2017"/>
                <a:gd name="T7" fmla="*/ 1523 h 1741"/>
                <a:gd name="T8" fmla="*/ 351 w 2017"/>
                <a:gd name="T9" fmla="*/ 1365 h 1741"/>
                <a:gd name="T10" fmla="*/ 233 w 2017"/>
                <a:gd name="T11" fmla="*/ 1179 h 1741"/>
                <a:gd name="T12" fmla="*/ 124 w 2017"/>
                <a:gd name="T13" fmla="*/ 967 h 1741"/>
                <a:gd name="T14" fmla="*/ 36 w 2017"/>
                <a:gd name="T15" fmla="*/ 744 h 1741"/>
                <a:gd name="T16" fmla="*/ 4 w 2017"/>
                <a:gd name="T17" fmla="*/ 594 h 1741"/>
                <a:gd name="T18" fmla="*/ 6 w 2017"/>
                <a:gd name="T19" fmla="*/ 426 h 1741"/>
                <a:gd name="T20" fmla="*/ 43 w 2017"/>
                <a:gd name="T21" fmla="*/ 293 h 1741"/>
                <a:gd name="T22" fmla="*/ 107 w 2017"/>
                <a:gd name="T23" fmla="*/ 189 h 1741"/>
                <a:gd name="T24" fmla="*/ 193 w 2017"/>
                <a:gd name="T25" fmla="*/ 106 h 1741"/>
                <a:gd name="T26" fmla="*/ 293 w 2017"/>
                <a:gd name="T27" fmla="*/ 47 h 1741"/>
                <a:gd name="T28" fmla="*/ 402 w 2017"/>
                <a:gd name="T29" fmla="*/ 11 h 1741"/>
                <a:gd name="T30" fmla="*/ 512 w 2017"/>
                <a:gd name="T31" fmla="*/ 0 h 1741"/>
                <a:gd name="T32" fmla="*/ 621 w 2017"/>
                <a:gd name="T33" fmla="*/ 16 h 1741"/>
                <a:gd name="T34" fmla="*/ 737 w 2017"/>
                <a:gd name="T35" fmla="*/ 54 h 1741"/>
                <a:gd name="T36" fmla="*/ 857 w 2017"/>
                <a:gd name="T37" fmla="*/ 110 h 1741"/>
                <a:gd name="T38" fmla="*/ 1080 w 2017"/>
                <a:gd name="T39" fmla="*/ 244 h 1741"/>
                <a:gd name="T40" fmla="*/ 1289 w 2017"/>
                <a:gd name="T41" fmla="*/ 350 h 1741"/>
                <a:gd name="T42" fmla="*/ 1512 w 2017"/>
                <a:gd name="T43" fmla="*/ 438 h 1741"/>
                <a:gd name="T44" fmla="*/ 1746 w 2017"/>
                <a:gd name="T45" fmla="*/ 509 h 1741"/>
                <a:gd name="T46" fmla="*/ 1971 w 2017"/>
                <a:gd name="T47" fmla="*/ 582 h 1741"/>
                <a:gd name="T48" fmla="*/ 1958 w 2017"/>
                <a:gd name="T49" fmla="*/ 619 h 1741"/>
                <a:gd name="T50" fmla="*/ 1735 w 2017"/>
                <a:gd name="T51" fmla="*/ 547 h 1741"/>
                <a:gd name="T52" fmla="*/ 1500 w 2017"/>
                <a:gd name="T53" fmla="*/ 475 h 1741"/>
                <a:gd name="T54" fmla="*/ 1273 w 2017"/>
                <a:gd name="T55" fmla="*/ 386 h 1741"/>
                <a:gd name="T56" fmla="*/ 1060 w 2017"/>
                <a:gd name="T57" fmla="*/ 278 h 1741"/>
                <a:gd name="T58" fmla="*/ 839 w 2017"/>
                <a:gd name="T59" fmla="*/ 145 h 1741"/>
                <a:gd name="T60" fmla="*/ 723 w 2017"/>
                <a:gd name="T61" fmla="*/ 90 h 1741"/>
                <a:gd name="T62" fmla="*/ 613 w 2017"/>
                <a:gd name="T63" fmla="*/ 55 h 1741"/>
                <a:gd name="T64" fmla="*/ 510 w 2017"/>
                <a:gd name="T65" fmla="*/ 40 h 1741"/>
                <a:gd name="T66" fmla="*/ 409 w 2017"/>
                <a:gd name="T67" fmla="*/ 50 h 1741"/>
                <a:gd name="T68" fmla="*/ 309 w 2017"/>
                <a:gd name="T69" fmla="*/ 85 h 1741"/>
                <a:gd name="T70" fmla="*/ 216 w 2017"/>
                <a:gd name="T71" fmla="*/ 141 h 1741"/>
                <a:gd name="T72" fmla="*/ 137 w 2017"/>
                <a:gd name="T73" fmla="*/ 216 h 1741"/>
                <a:gd name="T74" fmla="*/ 78 w 2017"/>
                <a:gd name="T75" fmla="*/ 311 h 1741"/>
                <a:gd name="T76" fmla="*/ 45 w 2017"/>
                <a:gd name="T77" fmla="*/ 432 h 1741"/>
                <a:gd name="T78" fmla="*/ 44 w 2017"/>
                <a:gd name="T79" fmla="*/ 590 h 1741"/>
                <a:gd name="T80" fmla="*/ 74 w 2017"/>
                <a:gd name="T81" fmla="*/ 735 h 1741"/>
                <a:gd name="T82" fmla="*/ 161 w 2017"/>
                <a:gd name="T83" fmla="*/ 951 h 1741"/>
                <a:gd name="T84" fmla="*/ 266 w 2017"/>
                <a:gd name="T85" fmla="*/ 1159 h 1741"/>
                <a:gd name="T86" fmla="*/ 383 w 2017"/>
                <a:gd name="T87" fmla="*/ 1341 h 1741"/>
                <a:gd name="T88" fmla="*/ 507 w 2017"/>
                <a:gd name="T89" fmla="*/ 1495 h 1741"/>
                <a:gd name="T90" fmla="*/ 644 w 2017"/>
                <a:gd name="T91" fmla="*/ 1604 h 1741"/>
                <a:gd name="T92" fmla="*/ 803 w 2017"/>
                <a:gd name="T93" fmla="*/ 1672 h 1741"/>
                <a:gd name="T94" fmla="*/ 989 w 2017"/>
                <a:gd name="T95" fmla="*/ 1701 h 1741"/>
                <a:gd name="T96" fmla="*/ 1123 w 2017"/>
                <a:gd name="T97" fmla="*/ 1698 h 1741"/>
                <a:gd name="T98" fmla="*/ 1254 w 2017"/>
                <a:gd name="T99" fmla="*/ 1681 h 1741"/>
                <a:gd name="T100" fmla="*/ 1384 w 2017"/>
                <a:gd name="T101" fmla="*/ 1649 h 1741"/>
                <a:gd name="T102" fmla="*/ 1512 w 2017"/>
                <a:gd name="T103" fmla="*/ 1602 h 1741"/>
                <a:gd name="T104" fmla="*/ 1767 w 2017"/>
                <a:gd name="T105" fmla="*/ 1462 h 1741"/>
                <a:gd name="T106" fmla="*/ 1918 w 2017"/>
                <a:gd name="T107" fmla="*/ 1349 h 1741"/>
                <a:gd name="T108" fmla="*/ 2017 w 2017"/>
                <a:gd name="T109" fmla="*/ 1318 h 1741"/>
                <a:gd name="T110" fmla="*/ 1908 w 2017"/>
                <a:gd name="T111" fmla="*/ 1408 h 1741"/>
                <a:gd name="T112" fmla="*/ 1742 w 2017"/>
                <a:gd name="T113" fmla="*/ 1525 h 1741"/>
                <a:gd name="T114" fmla="*/ 1495 w 2017"/>
                <a:gd name="T115" fmla="*/ 1652 h 1741"/>
                <a:gd name="T116" fmla="*/ 1244 w 2017"/>
                <a:gd name="T117" fmla="*/ 1724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7" h="1741">
                  <a:moveTo>
                    <a:pt x="1037" y="1741"/>
                  </a:moveTo>
                  <a:lnTo>
                    <a:pt x="1025" y="1741"/>
                  </a:lnTo>
                  <a:lnTo>
                    <a:pt x="1012" y="1741"/>
                  </a:lnTo>
                  <a:lnTo>
                    <a:pt x="1000" y="1740"/>
                  </a:lnTo>
                  <a:lnTo>
                    <a:pt x="987" y="1740"/>
                  </a:lnTo>
                  <a:lnTo>
                    <a:pt x="947" y="1737"/>
                  </a:lnTo>
                  <a:lnTo>
                    <a:pt x="907" y="1733"/>
                  </a:lnTo>
                  <a:lnTo>
                    <a:pt x="868" y="1727"/>
                  </a:lnTo>
                  <a:lnTo>
                    <a:pt x="830" y="1719"/>
                  </a:lnTo>
                  <a:lnTo>
                    <a:pt x="792" y="1710"/>
                  </a:lnTo>
                  <a:lnTo>
                    <a:pt x="756" y="1698"/>
                  </a:lnTo>
                  <a:lnTo>
                    <a:pt x="722" y="1686"/>
                  </a:lnTo>
                  <a:lnTo>
                    <a:pt x="687" y="1672"/>
                  </a:lnTo>
                  <a:lnTo>
                    <a:pt x="654" y="1656"/>
                  </a:lnTo>
                  <a:lnTo>
                    <a:pt x="623" y="1638"/>
                  </a:lnTo>
                  <a:lnTo>
                    <a:pt x="592" y="1618"/>
                  </a:lnTo>
                  <a:lnTo>
                    <a:pt x="562" y="1596"/>
                  </a:lnTo>
                  <a:lnTo>
                    <a:pt x="534" y="1573"/>
                  </a:lnTo>
                  <a:lnTo>
                    <a:pt x="506" y="1549"/>
                  </a:lnTo>
                  <a:lnTo>
                    <a:pt x="480" y="1523"/>
                  </a:lnTo>
                  <a:lnTo>
                    <a:pt x="453" y="1495"/>
                  </a:lnTo>
                  <a:lnTo>
                    <a:pt x="427" y="1463"/>
                  </a:lnTo>
                  <a:lnTo>
                    <a:pt x="402" y="1431"/>
                  </a:lnTo>
                  <a:lnTo>
                    <a:pt x="377" y="1399"/>
                  </a:lnTo>
                  <a:lnTo>
                    <a:pt x="351" y="1365"/>
                  </a:lnTo>
                  <a:lnTo>
                    <a:pt x="327" y="1329"/>
                  </a:lnTo>
                  <a:lnTo>
                    <a:pt x="303" y="1293"/>
                  </a:lnTo>
                  <a:lnTo>
                    <a:pt x="279" y="1257"/>
                  </a:lnTo>
                  <a:lnTo>
                    <a:pt x="256" y="1218"/>
                  </a:lnTo>
                  <a:lnTo>
                    <a:pt x="233" y="1179"/>
                  </a:lnTo>
                  <a:lnTo>
                    <a:pt x="210" y="1139"/>
                  </a:lnTo>
                  <a:lnTo>
                    <a:pt x="188" y="1097"/>
                  </a:lnTo>
                  <a:lnTo>
                    <a:pt x="167" y="1055"/>
                  </a:lnTo>
                  <a:lnTo>
                    <a:pt x="146" y="1011"/>
                  </a:lnTo>
                  <a:lnTo>
                    <a:pt x="124" y="967"/>
                  </a:lnTo>
                  <a:lnTo>
                    <a:pt x="104" y="922"/>
                  </a:lnTo>
                  <a:lnTo>
                    <a:pt x="84" y="875"/>
                  </a:lnTo>
                  <a:lnTo>
                    <a:pt x="63" y="826"/>
                  </a:lnTo>
                  <a:lnTo>
                    <a:pt x="45" y="772"/>
                  </a:lnTo>
                  <a:lnTo>
                    <a:pt x="36" y="744"/>
                  </a:lnTo>
                  <a:lnTo>
                    <a:pt x="28" y="715"/>
                  </a:lnTo>
                  <a:lnTo>
                    <a:pt x="20" y="687"/>
                  </a:lnTo>
                  <a:lnTo>
                    <a:pt x="14" y="656"/>
                  </a:lnTo>
                  <a:lnTo>
                    <a:pt x="8" y="625"/>
                  </a:lnTo>
                  <a:lnTo>
                    <a:pt x="4" y="594"/>
                  </a:lnTo>
                  <a:lnTo>
                    <a:pt x="2" y="562"/>
                  </a:lnTo>
                  <a:lnTo>
                    <a:pt x="0" y="528"/>
                  </a:lnTo>
                  <a:lnTo>
                    <a:pt x="0" y="495"/>
                  </a:lnTo>
                  <a:lnTo>
                    <a:pt x="3" y="461"/>
                  </a:lnTo>
                  <a:lnTo>
                    <a:pt x="6" y="426"/>
                  </a:lnTo>
                  <a:lnTo>
                    <a:pt x="12" y="391"/>
                  </a:lnTo>
                  <a:lnTo>
                    <a:pt x="18" y="366"/>
                  </a:lnTo>
                  <a:lnTo>
                    <a:pt x="26" y="340"/>
                  </a:lnTo>
                  <a:lnTo>
                    <a:pt x="34" y="316"/>
                  </a:lnTo>
                  <a:lnTo>
                    <a:pt x="43" y="293"/>
                  </a:lnTo>
                  <a:lnTo>
                    <a:pt x="54" y="270"/>
                  </a:lnTo>
                  <a:lnTo>
                    <a:pt x="66" y="250"/>
                  </a:lnTo>
                  <a:lnTo>
                    <a:pt x="78" y="229"/>
                  </a:lnTo>
                  <a:lnTo>
                    <a:pt x="92" y="208"/>
                  </a:lnTo>
                  <a:lnTo>
                    <a:pt x="107" y="189"/>
                  </a:lnTo>
                  <a:lnTo>
                    <a:pt x="123" y="171"/>
                  </a:lnTo>
                  <a:lnTo>
                    <a:pt x="139" y="153"/>
                  </a:lnTo>
                  <a:lnTo>
                    <a:pt x="156" y="137"/>
                  </a:lnTo>
                  <a:lnTo>
                    <a:pt x="174" y="121"/>
                  </a:lnTo>
                  <a:lnTo>
                    <a:pt x="193" y="106"/>
                  </a:lnTo>
                  <a:lnTo>
                    <a:pt x="211" y="93"/>
                  </a:lnTo>
                  <a:lnTo>
                    <a:pt x="231" y="80"/>
                  </a:lnTo>
                  <a:lnTo>
                    <a:pt x="252" y="67"/>
                  </a:lnTo>
                  <a:lnTo>
                    <a:pt x="272" y="57"/>
                  </a:lnTo>
                  <a:lnTo>
                    <a:pt x="293" y="47"/>
                  </a:lnTo>
                  <a:lnTo>
                    <a:pt x="315" y="38"/>
                  </a:lnTo>
                  <a:lnTo>
                    <a:pt x="335" y="30"/>
                  </a:lnTo>
                  <a:lnTo>
                    <a:pt x="357" y="23"/>
                  </a:lnTo>
                  <a:lnTo>
                    <a:pt x="380" y="16"/>
                  </a:lnTo>
                  <a:lnTo>
                    <a:pt x="402" y="11"/>
                  </a:lnTo>
                  <a:lnTo>
                    <a:pt x="424" y="7"/>
                  </a:lnTo>
                  <a:lnTo>
                    <a:pt x="445" y="3"/>
                  </a:lnTo>
                  <a:lnTo>
                    <a:pt x="468" y="1"/>
                  </a:lnTo>
                  <a:lnTo>
                    <a:pt x="490" y="0"/>
                  </a:lnTo>
                  <a:lnTo>
                    <a:pt x="512" y="0"/>
                  </a:lnTo>
                  <a:lnTo>
                    <a:pt x="534" y="1"/>
                  </a:lnTo>
                  <a:lnTo>
                    <a:pt x="554" y="3"/>
                  </a:lnTo>
                  <a:lnTo>
                    <a:pt x="576" y="7"/>
                  </a:lnTo>
                  <a:lnTo>
                    <a:pt x="599" y="11"/>
                  </a:lnTo>
                  <a:lnTo>
                    <a:pt x="621" y="16"/>
                  </a:lnTo>
                  <a:lnTo>
                    <a:pt x="644" y="22"/>
                  </a:lnTo>
                  <a:lnTo>
                    <a:pt x="667" y="28"/>
                  </a:lnTo>
                  <a:lnTo>
                    <a:pt x="690" y="36"/>
                  </a:lnTo>
                  <a:lnTo>
                    <a:pt x="714" y="44"/>
                  </a:lnTo>
                  <a:lnTo>
                    <a:pt x="737" y="54"/>
                  </a:lnTo>
                  <a:lnTo>
                    <a:pt x="760" y="63"/>
                  </a:lnTo>
                  <a:lnTo>
                    <a:pt x="784" y="73"/>
                  </a:lnTo>
                  <a:lnTo>
                    <a:pt x="808" y="85"/>
                  </a:lnTo>
                  <a:lnTo>
                    <a:pt x="832" y="97"/>
                  </a:lnTo>
                  <a:lnTo>
                    <a:pt x="857" y="110"/>
                  </a:lnTo>
                  <a:lnTo>
                    <a:pt x="908" y="140"/>
                  </a:lnTo>
                  <a:lnTo>
                    <a:pt x="960" y="172"/>
                  </a:lnTo>
                  <a:lnTo>
                    <a:pt x="1000" y="197"/>
                  </a:lnTo>
                  <a:lnTo>
                    <a:pt x="1040" y="221"/>
                  </a:lnTo>
                  <a:lnTo>
                    <a:pt x="1080" y="244"/>
                  </a:lnTo>
                  <a:lnTo>
                    <a:pt x="1120" y="267"/>
                  </a:lnTo>
                  <a:lnTo>
                    <a:pt x="1161" y="289"/>
                  </a:lnTo>
                  <a:lnTo>
                    <a:pt x="1204" y="309"/>
                  </a:lnTo>
                  <a:lnTo>
                    <a:pt x="1246" y="330"/>
                  </a:lnTo>
                  <a:lnTo>
                    <a:pt x="1289" y="350"/>
                  </a:lnTo>
                  <a:lnTo>
                    <a:pt x="1332" y="369"/>
                  </a:lnTo>
                  <a:lnTo>
                    <a:pt x="1377" y="387"/>
                  </a:lnTo>
                  <a:lnTo>
                    <a:pt x="1422" y="405"/>
                  </a:lnTo>
                  <a:lnTo>
                    <a:pt x="1466" y="421"/>
                  </a:lnTo>
                  <a:lnTo>
                    <a:pt x="1512" y="438"/>
                  </a:lnTo>
                  <a:lnTo>
                    <a:pt x="1559" y="453"/>
                  </a:lnTo>
                  <a:lnTo>
                    <a:pt x="1607" y="468"/>
                  </a:lnTo>
                  <a:lnTo>
                    <a:pt x="1655" y="481"/>
                  </a:lnTo>
                  <a:lnTo>
                    <a:pt x="1700" y="495"/>
                  </a:lnTo>
                  <a:lnTo>
                    <a:pt x="1746" y="509"/>
                  </a:lnTo>
                  <a:lnTo>
                    <a:pt x="1792" y="523"/>
                  </a:lnTo>
                  <a:lnTo>
                    <a:pt x="1837" y="538"/>
                  </a:lnTo>
                  <a:lnTo>
                    <a:pt x="1882" y="553"/>
                  </a:lnTo>
                  <a:lnTo>
                    <a:pt x="1926" y="567"/>
                  </a:lnTo>
                  <a:lnTo>
                    <a:pt x="1971" y="582"/>
                  </a:lnTo>
                  <a:lnTo>
                    <a:pt x="2016" y="597"/>
                  </a:lnTo>
                  <a:lnTo>
                    <a:pt x="2017" y="597"/>
                  </a:lnTo>
                  <a:lnTo>
                    <a:pt x="2017" y="639"/>
                  </a:lnTo>
                  <a:lnTo>
                    <a:pt x="2003" y="634"/>
                  </a:lnTo>
                  <a:lnTo>
                    <a:pt x="1958" y="619"/>
                  </a:lnTo>
                  <a:lnTo>
                    <a:pt x="1915" y="604"/>
                  </a:lnTo>
                  <a:lnTo>
                    <a:pt x="1870" y="589"/>
                  </a:lnTo>
                  <a:lnTo>
                    <a:pt x="1825" y="574"/>
                  </a:lnTo>
                  <a:lnTo>
                    <a:pt x="1780" y="561"/>
                  </a:lnTo>
                  <a:lnTo>
                    <a:pt x="1735" y="547"/>
                  </a:lnTo>
                  <a:lnTo>
                    <a:pt x="1690" y="533"/>
                  </a:lnTo>
                  <a:lnTo>
                    <a:pt x="1644" y="519"/>
                  </a:lnTo>
                  <a:lnTo>
                    <a:pt x="1596" y="506"/>
                  </a:lnTo>
                  <a:lnTo>
                    <a:pt x="1548" y="491"/>
                  </a:lnTo>
                  <a:lnTo>
                    <a:pt x="1500" y="475"/>
                  </a:lnTo>
                  <a:lnTo>
                    <a:pt x="1454" y="459"/>
                  </a:lnTo>
                  <a:lnTo>
                    <a:pt x="1407" y="441"/>
                  </a:lnTo>
                  <a:lnTo>
                    <a:pt x="1362" y="423"/>
                  </a:lnTo>
                  <a:lnTo>
                    <a:pt x="1317" y="405"/>
                  </a:lnTo>
                  <a:lnTo>
                    <a:pt x="1273" y="386"/>
                  </a:lnTo>
                  <a:lnTo>
                    <a:pt x="1229" y="366"/>
                  </a:lnTo>
                  <a:lnTo>
                    <a:pt x="1186" y="345"/>
                  </a:lnTo>
                  <a:lnTo>
                    <a:pt x="1144" y="324"/>
                  </a:lnTo>
                  <a:lnTo>
                    <a:pt x="1102" y="301"/>
                  </a:lnTo>
                  <a:lnTo>
                    <a:pt x="1060" y="278"/>
                  </a:lnTo>
                  <a:lnTo>
                    <a:pt x="1019" y="255"/>
                  </a:lnTo>
                  <a:lnTo>
                    <a:pt x="979" y="230"/>
                  </a:lnTo>
                  <a:lnTo>
                    <a:pt x="939" y="205"/>
                  </a:lnTo>
                  <a:lnTo>
                    <a:pt x="888" y="173"/>
                  </a:lnTo>
                  <a:lnTo>
                    <a:pt x="839" y="145"/>
                  </a:lnTo>
                  <a:lnTo>
                    <a:pt x="815" y="133"/>
                  </a:lnTo>
                  <a:lnTo>
                    <a:pt x="792" y="121"/>
                  </a:lnTo>
                  <a:lnTo>
                    <a:pt x="769" y="110"/>
                  </a:lnTo>
                  <a:lnTo>
                    <a:pt x="746" y="100"/>
                  </a:lnTo>
                  <a:lnTo>
                    <a:pt x="723" y="90"/>
                  </a:lnTo>
                  <a:lnTo>
                    <a:pt x="701" y="81"/>
                  </a:lnTo>
                  <a:lnTo>
                    <a:pt x="678" y="73"/>
                  </a:lnTo>
                  <a:lnTo>
                    <a:pt x="657" y="66"/>
                  </a:lnTo>
                  <a:lnTo>
                    <a:pt x="635" y="61"/>
                  </a:lnTo>
                  <a:lnTo>
                    <a:pt x="613" y="55"/>
                  </a:lnTo>
                  <a:lnTo>
                    <a:pt x="591" y="49"/>
                  </a:lnTo>
                  <a:lnTo>
                    <a:pt x="568" y="46"/>
                  </a:lnTo>
                  <a:lnTo>
                    <a:pt x="550" y="42"/>
                  </a:lnTo>
                  <a:lnTo>
                    <a:pt x="530" y="40"/>
                  </a:lnTo>
                  <a:lnTo>
                    <a:pt x="510" y="40"/>
                  </a:lnTo>
                  <a:lnTo>
                    <a:pt x="490" y="40"/>
                  </a:lnTo>
                  <a:lnTo>
                    <a:pt x="470" y="41"/>
                  </a:lnTo>
                  <a:lnTo>
                    <a:pt x="449" y="43"/>
                  </a:lnTo>
                  <a:lnTo>
                    <a:pt x="429" y="46"/>
                  </a:lnTo>
                  <a:lnTo>
                    <a:pt x="409" y="50"/>
                  </a:lnTo>
                  <a:lnTo>
                    <a:pt x="388" y="55"/>
                  </a:lnTo>
                  <a:lnTo>
                    <a:pt x="369" y="62"/>
                  </a:lnTo>
                  <a:lnTo>
                    <a:pt x="348" y="67"/>
                  </a:lnTo>
                  <a:lnTo>
                    <a:pt x="328" y="75"/>
                  </a:lnTo>
                  <a:lnTo>
                    <a:pt x="309" y="85"/>
                  </a:lnTo>
                  <a:lnTo>
                    <a:pt x="289" y="94"/>
                  </a:lnTo>
                  <a:lnTo>
                    <a:pt x="270" y="104"/>
                  </a:lnTo>
                  <a:lnTo>
                    <a:pt x="252" y="116"/>
                  </a:lnTo>
                  <a:lnTo>
                    <a:pt x="233" y="127"/>
                  </a:lnTo>
                  <a:lnTo>
                    <a:pt x="216" y="141"/>
                  </a:lnTo>
                  <a:lnTo>
                    <a:pt x="199" y="155"/>
                  </a:lnTo>
                  <a:lnTo>
                    <a:pt x="183" y="168"/>
                  </a:lnTo>
                  <a:lnTo>
                    <a:pt x="167" y="184"/>
                  </a:lnTo>
                  <a:lnTo>
                    <a:pt x="152" y="199"/>
                  </a:lnTo>
                  <a:lnTo>
                    <a:pt x="137" y="216"/>
                  </a:lnTo>
                  <a:lnTo>
                    <a:pt x="124" y="234"/>
                  </a:lnTo>
                  <a:lnTo>
                    <a:pt x="112" y="252"/>
                  </a:lnTo>
                  <a:lnTo>
                    <a:pt x="99" y="272"/>
                  </a:lnTo>
                  <a:lnTo>
                    <a:pt x="89" y="291"/>
                  </a:lnTo>
                  <a:lnTo>
                    <a:pt x="78" y="311"/>
                  </a:lnTo>
                  <a:lnTo>
                    <a:pt x="70" y="332"/>
                  </a:lnTo>
                  <a:lnTo>
                    <a:pt x="62" y="354"/>
                  </a:lnTo>
                  <a:lnTo>
                    <a:pt x="57" y="376"/>
                  </a:lnTo>
                  <a:lnTo>
                    <a:pt x="51" y="399"/>
                  </a:lnTo>
                  <a:lnTo>
                    <a:pt x="45" y="432"/>
                  </a:lnTo>
                  <a:lnTo>
                    <a:pt x="42" y="464"/>
                  </a:lnTo>
                  <a:lnTo>
                    <a:pt x="39" y="496"/>
                  </a:lnTo>
                  <a:lnTo>
                    <a:pt x="39" y="528"/>
                  </a:lnTo>
                  <a:lnTo>
                    <a:pt x="41" y="559"/>
                  </a:lnTo>
                  <a:lnTo>
                    <a:pt x="44" y="590"/>
                  </a:lnTo>
                  <a:lnTo>
                    <a:pt x="47" y="621"/>
                  </a:lnTo>
                  <a:lnTo>
                    <a:pt x="53" y="650"/>
                  </a:lnTo>
                  <a:lnTo>
                    <a:pt x="59" y="679"/>
                  </a:lnTo>
                  <a:lnTo>
                    <a:pt x="67" y="707"/>
                  </a:lnTo>
                  <a:lnTo>
                    <a:pt x="74" y="735"/>
                  </a:lnTo>
                  <a:lnTo>
                    <a:pt x="83" y="761"/>
                  </a:lnTo>
                  <a:lnTo>
                    <a:pt x="101" y="812"/>
                  </a:lnTo>
                  <a:lnTo>
                    <a:pt x="120" y="859"/>
                  </a:lnTo>
                  <a:lnTo>
                    <a:pt x="140" y="906"/>
                  </a:lnTo>
                  <a:lnTo>
                    <a:pt x="161" y="951"/>
                  </a:lnTo>
                  <a:lnTo>
                    <a:pt x="182" y="994"/>
                  </a:lnTo>
                  <a:lnTo>
                    <a:pt x="202" y="1038"/>
                  </a:lnTo>
                  <a:lnTo>
                    <a:pt x="223" y="1079"/>
                  </a:lnTo>
                  <a:lnTo>
                    <a:pt x="245" y="1119"/>
                  </a:lnTo>
                  <a:lnTo>
                    <a:pt x="266" y="1159"/>
                  </a:lnTo>
                  <a:lnTo>
                    <a:pt x="289" y="1197"/>
                  </a:lnTo>
                  <a:lnTo>
                    <a:pt x="312" y="1235"/>
                  </a:lnTo>
                  <a:lnTo>
                    <a:pt x="335" y="1272"/>
                  </a:lnTo>
                  <a:lnTo>
                    <a:pt x="359" y="1306"/>
                  </a:lnTo>
                  <a:lnTo>
                    <a:pt x="383" y="1341"/>
                  </a:lnTo>
                  <a:lnTo>
                    <a:pt x="408" y="1375"/>
                  </a:lnTo>
                  <a:lnTo>
                    <a:pt x="433" y="1407"/>
                  </a:lnTo>
                  <a:lnTo>
                    <a:pt x="458" y="1438"/>
                  </a:lnTo>
                  <a:lnTo>
                    <a:pt x="483" y="1469"/>
                  </a:lnTo>
                  <a:lnTo>
                    <a:pt x="507" y="1495"/>
                  </a:lnTo>
                  <a:lnTo>
                    <a:pt x="533" y="1521"/>
                  </a:lnTo>
                  <a:lnTo>
                    <a:pt x="559" y="1545"/>
                  </a:lnTo>
                  <a:lnTo>
                    <a:pt x="587" y="1566"/>
                  </a:lnTo>
                  <a:lnTo>
                    <a:pt x="614" y="1586"/>
                  </a:lnTo>
                  <a:lnTo>
                    <a:pt x="644" y="1604"/>
                  </a:lnTo>
                  <a:lnTo>
                    <a:pt x="674" y="1622"/>
                  </a:lnTo>
                  <a:lnTo>
                    <a:pt x="705" y="1636"/>
                  </a:lnTo>
                  <a:lnTo>
                    <a:pt x="736" y="1650"/>
                  </a:lnTo>
                  <a:lnTo>
                    <a:pt x="769" y="1662"/>
                  </a:lnTo>
                  <a:lnTo>
                    <a:pt x="803" y="1672"/>
                  </a:lnTo>
                  <a:lnTo>
                    <a:pt x="838" y="1681"/>
                  </a:lnTo>
                  <a:lnTo>
                    <a:pt x="874" y="1688"/>
                  </a:lnTo>
                  <a:lnTo>
                    <a:pt x="911" y="1694"/>
                  </a:lnTo>
                  <a:lnTo>
                    <a:pt x="949" y="1698"/>
                  </a:lnTo>
                  <a:lnTo>
                    <a:pt x="989" y="1701"/>
                  </a:lnTo>
                  <a:lnTo>
                    <a:pt x="1016" y="1701"/>
                  </a:lnTo>
                  <a:lnTo>
                    <a:pt x="1043" y="1701"/>
                  </a:lnTo>
                  <a:lnTo>
                    <a:pt x="1069" y="1701"/>
                  </a:lnTo>
                  <a:lnTo>
                    <a:pt x="1096" y="1700"/>
                  </a:lnTo>
                  <a:lnTo>
                    <a:pt x="1123" y="1698"/>
                  </a:lnTo>
                  <a:lnTo>
                    <a:pt x="1150" y="1696"/>
                  </a:lnTo>
                  <a:lnTo>
                    <a:pt x="1176" y="1693"/>
                  </a:lnTo>
                  <a:lnTo>
                    <a:pt x="1203" y="1690"/>
                  </a:lnTo>
                  <a:lnTo>
                    <a:pt x="1228" y="1686"/>
                  </a:lnTo>
                  <a:lnTo>
                    <a:pt x="1254" y="1681"/>
                  </a:lnTo>
                  <a:lnTo>
                    <a:pt x="1281" y="1677"/>
                  </a:lnTo>
                  <a:lnTo>
                    <a:pt x="1307" y="1670"/>
                  </a:lnTo>
                  <a:lnTo>
                    <a:pt x="1332" y="1664"/>
                  </a:lnTo>
                  <a:lnTo>
                    <a:pt x="1359" y="1657"/>
                  </a:lnTo>
                  <a:lnTo>
                    <a:pt x="1384" y="1649"/>
                  </a:lnTo>
                  <a:lnTo>
                    <a:pt x="1410" y="1641"/>
                  </a:lnTo>
                  <a:lnTo>
                    <a:pt x="1435" y="1632"/>
                  </a:lnTo>
                  <a:lnTo>
                    <a:pt x="1462" y="1623"/>
                  </a:lnTo>
                  <a:lnTo>
                    <a:pt x="1487" y="1612"/>
                  </a:lnTo>
                  <a:lnTo>
                    <a:pt x="1512" y="1602"/>
                  </a:lnTo>
                  <a:lnTo>
                    <a:pt x="1564" y="1579"/>
                  </a:lnTo>
                  <a:lnTo>
                    <a:pt x="1614" y="1554"/>
                  </a:lnTo>
                  <a:lnTo>
                    <a:pt x="1665" y="1526"/>
                  </a:lnTo>
                  <a:lnTo>
                    <a:pt x="1716" y="1495"/>
                  </a:lnTo>
                  <a:lnTo>
                    <a:pt x="1767" y="1462"/>
                  </a:lnTo>
                  <a:lnTo>
                    <a:pt x="1817" y="1428"/>
                  </a:lnTo>
                  <a:lnTo>
                    <a:pt x="1843" y="1408"/>
                  </a:lnTo>
                  <a:lnTo>
                    <a:pt x="1868" y="1389"/>
                  </a:lnTo>
                  <a:lnTo>
                    <a:pt x="1894" y="1369"/>
                  </a:lnTo>
                  <a:lnTo>
                    <a:pt x="1918" y="1349"/>
                  </a:lnTo>
                  <a:lnTo>
                    <a:pt x="1944" y="1328"/>
                  </a:lnTo>
                  <a:lnTo>
                    <a:pt x="1969" y="1307"/>
                  </a:lnTo>
                  <a:lnTo>
                    <a:pt x="1993" y="1287"/>
                  </a:lnTo>
                  <a:lnTo>
                    <a:pt x="2017" y="1266"/>
                  </a:lnTo>
                  <a:lnTo>
                    <a:pt x="2017" y="1318"/>
                  </a:lnTo>
                  <a:lnTo>
                    <a:pt x="1995" y="1336"/>
                  </a:lnTo>
                  <a:lnTo>
                    <a:pt x="1973" y="1354"/>
                  </a:lnTo>
                  <a:lnTo>
                    <a:pt x="1952" y="1373"/>
                  </a:lnTo>
                  <a:lnTo>
                    <a:pt x="1930" y="1390"/>
                  </a:lnTo>
                  <a:lnTo>
                    <a:pt x="1908" y="1408"/>
                  </a:lnTo>
                  <a:lnTo>
                    <a:pt x="1885" y="1425"/>
                  </a:lnTo>
                  <a:lnTo>
                    <a:pt x="1863" y="1443"/>
                  </a:lnTo>
                  <a:lnTo>
                    <a:pt x="1840" y="1459"/>
                  </a:lnTo>
                  <a:lnTo>
                    <a:pt x="1791" y="1493"/>
                  </a:lnTo>
                  <a:lnTo>
                    <a:pt x="1742" y="1525"/>
                  </a:lnTo>
                  <a:lnTo>
                    <a:pt x="1692" y="1555"/>
                  </a:lnTo>
                  <a:lnTo>
                    <a:pt x="1643" y="1583"/>
                  </a:lnTo>
                  <a:lnTo>
                    <a:pt x="1594" y="1608"/>
                  </a:lnTo>
                  <a:lnTo>
                    <a:pt x="1544" y="1632"/>
                  </a:lnTo>
                  <a:lnTo>
                    <a:pt x="1495" y="1652"/>
                  </a:lnTo>
                  <a:lnTo>
                    <a:pt x="1445" y="1671"/>
                  </a:lnTo>
                  <a:lnTo>
                    <a:pt x="1395" y="1687"/>
                  </a:lnTo>
                  <a:lnTo>
                    <a:pt x="1345" y="1702"/>
                  </a:lnTo>
                  <a:lnTo>
                    <a:pt x="1294" y="1713"/>
                  </a:lnTo>
                  <a:lnTo>
                    <a:pt x="1244" y="1724"/>
                  </a:lnTo>
                  <a:lnTo>
                    <a:pt x="1192" y="1730"/>
                  </a:lnTo>
                  <a:lnTo>
                    <a:pt x="1141" y="1736"/>
                  </a:lnTo>
                  <a:lnTo>
                    <a:pt x="1089" y="1740"/>
                  </a:lnTo>
                  <a:lnTo>
                    <a:pt x="1037" y="174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0" name="Freeform 28">
              <a:extLst>
                <a:ext uri="{FF2B5EF4-FFF2-40B4-BE49-F238E27FC236}">
                  <a16:creationId xmlns:a16="http://schemas.microsoft.com/office/drawing/2014/main" id="{EE9F04E2-5675-4FD6-93EB-0897705F1EB2}"/>
                </a:ext>
              </a:extLst>
            </p:cNvPr>
            <p:cNvSpPr>
              <a:spLocks/>
            </p:cNvSpPr>
            <p:nvPr userDrawn="1"/>
          </p:nvSpPr>
          <p:spPr bwMode="auto">
            <a:xfrm>
              <a:off x="-3615" y="2465903"/>
              <a:ext cx="307074" cy="1093372"/>
            </a:xfrm>
            <a:custGeom>
              <a:avLst/>
              <a:gdLst>
                <a:gd name="T0" fmla="*/ 37 w 465"/>
                <a:gd name="T1" fmla="*/ 1565 h 1644"/>
                <a:gd name="T2" fmla="*/ 108 w 465"/>
                <a:gd name="T3" fmla="*/ 1499 h 1644"/>
                <a:gd name="T4" fmla="*/ 176 w 465"/>
                <a:gd name="T5" fmla="*/ 1427 h 1644"/>
                <a:gd name="T6" fmla="*/ 240 w 465"/>
                <a:gd name="T7" fmla="*/ 1347 h 1644"/>
                <a:gd name="T8" fmla="*/ 289 w 465"/>
                <a:gd name="T9" fmla="*/ 1277 h 1644"/>
                <a:gd name="T10" fmla="*/ 322 w 465"/>
                <a:gd name="T11" fmla="*/ 1224 h 1644"/>
                <a:gd name="T12" fmla="*/ 351 w 465"/>
                <a:gd name="T13" fmla="*/ 1171 h 1644"/>
                <a:gd name="T14" fmla="*/ 375 w 465"/>
                <a:gd name="T15" fmla="*/ 1120 h 1644"/>
                <a:gd name="T16" fmla="*/ 395 w 465"/>
                <a:gd name="T17" fmla="*/ 1068 h 1644"/>
                <a:gd name="T18" fmla="*/ 408 w 465"/>
                <a:gd name="T19" fmla="*/ 1018 h 1644"/>
                <a:gd name="T20" fmla="*/ 419 w 465"/>
                <a:gd name="T21" fmla="*/ 966 h 1644"/>
                <a:gd name="T22" fmla="*/ 424 w 465"/>
                <a:gd name="T23" fmla="*/ 914 h 1644"/>
                <a:gd name="T24" fmla="*/ 426 w 465"/>
                <a:gd name="T25" fmla="*/ 858 h 1644"/>
                <a:gd name="T26" fmla="*/ 423 w 465"/>
                <a:gd name="T27" fmla="*/ 797 h 1644"/>
                <a:gd name="T28" fmla="*/ 419 w 465"/>
                <a:gd name="T29" fmla="*/ 739 h 1644"/>
                <a:gd name="T30" fmla="*/ 410 w 465"/>
                <a:gd name="T31" fmla="*/ 680 h 1644"/>
                <a:gd name="T32" fmla="*/ 397 w 465"/>
                <a:gd name="T33" fmla="*/ 624 h 1644"/>
                <a:gd name="T34" fmla="*/ 382 w 465"/>
                <a:gd name="T35" fmla="*/ 568 h 1644"/>
                <a:gd name="T36" fmla="*/ 364 w 465"/>
                <a:gd name="T37" fmla="*/ 514 h 1644"/>
                <a:gd name="T38" fmla="*/ 341 w 465"/>
                <a:gd name="T39" fmla="*/ 461 h 1644"/>
                <a:gd name="T40" fmla="*/ 315 w 465"/>
                <a:gd name="T41" fmla="*/ 410 h 1644"/>
                <a:gd name="T42" fmla="*/ 287 w 465"/>
                <a:gd name="T43" fmla="*/ 359 h 1644"/>
                <a:gd name="T44" fmla="*/ 255 w 465"/>
                <a:gd name="T45" fmla="*/ 310 h 1644"/>
                <a:gd name="T46" fmla="*/ 219 w 465"/>
                <a:gd name="T47" fmla="*/ 262 h 1644"/>
                <a:gd name="T48" fmla="*/ 180 w 465"/>
                <a:gd name="T49" fmla="*/ 216 h 1644"/>
                <a:gd name="T50" fmla="*/ 138 w 465"/>
                <a:gd name="T51" fmla="*/ 171 h 1644"/>
                <a:gd name="T52" fmla="*/ 92 w 465"/>
                <a:gd name="T53" fmla="*/ 126 h 1644"/>
                <a:gd name="T54" fmla="*/ 44 w 465"/>
                <a:gd name="T55" fmla="*/ 85 h 1644"/>
                <a:gd name="T56" fmla="*/ 0 w 465"/>
                <a:gd name="T57" fmla="*/ 51 h 1644"/>
                <a:gd name="T58" fmla="*/ 10 w 465"/>
                <a:gd name="T59" fmla="*/ 8 h 1644"/>
                <a:gd name="T60" fmla="*/ 31 w 465"/>
                <a:gd name="T61" fmla="*/ 24 h 1644"/>
                <a:gd name="T62" fmla="*/ 69 w 465"/>
                <a:gd name="T63" fmla="*/ 54 h 1644"/>
                <a:gd name="T64" fmla="*/ 119 w 465"/>
                <a:gd name="T65" fmla="*/ 98 h 1644"/>
                <a:gd name="T66" fmla="*/ 166 w 465"/>
                <a:gd name="T67" fmla="*/ 144 h 1644"/>
                <a:gd name="T68" fmla="*/ 210 w 465"/>
                <a:gd name="T69" fmla="*/ 191 h 1644"/>
                <a:gd name="T70" fmla="*/ 250 w 465"/>
                <a:gd name="T71" fmla="*/ 239 h 1644"/>
                <a:gd name="T72" fmla="*/ 288 w 465"/>
                <a:gd name="T73" fmla="*/ 288 h 1644"/>
                <a:gd name="T74" fmla="*/ 321 w 465"/>
                <a:gd name="T75" fmla="*/ 339 h 1644"/>
                <a:gd name="T76" fmla="*/ 351 w 465"/>
                <a:gd name="T77" fmla="*/ 391 h 1644"/>
                <a:gd name="T78" fmla="*/ 377 w 465"/>
                <a:gd name="T79" fmla="*/ 445 h 1644"/>
                <a:gd name="T80" fmla="*/ 400 w 465"/>
                <a:gd name="T81" fmla="*/ 500 h 1644"/>
                <a:gd name="T82" fmla="*/ 420 w 465"/>
                <a:gd name="T83" fmla="*/ 557 h 1644"/>
                <a:gd name="T84" fmla="*/ 436 w 465"/>
                <a:gd name="T85" fmla="*/ 614 h 1644"/>
                <a:gd name="T86" fmla="*/ 449 w 465"/>
                <a:gd name="T87" fmla="*/ 674 h 1644"/>
                <a:gd name="T88" fmla="*/ 458 w 465"/>
                <a:gd name="T89" fmla="*/ 733 h 1644"/>
                <a:gd name="T90" fmla="*/ 463 w 465"/>
                <a:gd name="T91" fmla="*/ 795 h 1644"/>
                <a:gd name="T92" fmla="*/ 465 w 465"/>
                <a:gd name="T93" fmla="*/ 858 h 1644"/>
                <a:gd name="T94" fmla="*/ 463 w 465"/>
                <a:gd name="T95" fmla="*/ 917 h 1644"/>
                <a:gd name="T96" fmla="*/ 458 w 465"/>
                <a:gd name="T97" fmla="*/ 972 h 1644"/>
                <a:gd name="T98" fmla="*/ 447 w 465"/>
                <a:gd name="T99" fmla="*/ 1026 h 1644"/>
                <a:gd name="T100" fmla="*/ 432 w 465"/>
                <a:gd name="T101" fmla="*/ 1080 h 1644"/>
                <a:gd name="T102" fmla="*/ 412 w 465"/>
                <a:gd name="T103" fmla="*/ 1133 h 1644"/>
                <a:gd name="T104" fmla="*/ 388 w 465"/>
                <a:gd name="T105" fmla="*/ 1188 h 1644"/>
                <a:gd name="T106" fmla="*/ 358 w 465"/>
                <a:gd name="T107" fmla="*/ 1242 h 1644"/>
                <a:gd name="T108" fmla="*/ 322 w 465"/>
                <a:gd name="T109" fmla="*/ 1299 h 1644"/>
                <a:gd name="T110" fmla="*/ 268 w 465"/>
                <a:gd name="T111" fmla="*/ 1374 h 1644"/>
                <a:gd name="T112" fmla="*/ 197 w 465"/>
                <a:gd name="T113" fmla="*/ 1463 h 1644"/>
                <a:gd name="T114" fmla="*/ 122 w 465"/>
                <a:gd name="T115" fmla="*/ 1542 h 1644"/>
                <a:gd name="T116" fmla="*/ 62 w 465"/>
                <a:gd name="T117" fmla="*/ 1595 h 1644"/>
                <a:gd name="T118" fmla="*/ 21 w 465"/>
                <a:gd name="T119" fmla="*/ 1628 h 1644"/>
                <a:gd name="T120" fmla="*/ 0 w 465"/>
                <a:gd name="T121" fmla="*/ 1595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644">
                  <a:moveTo>
                    <a:pt x="0" y="1595"/>
                  </a:moveTo>
                  <a:lnTo>
                    <a:pt x="37" y="1565"/>
                  </a:lnTo>
                  <a:lnTo>
                    <a:pt x="72" y="1533"/>
                  </a:lnTo>
                  <a:lnTo>
                    <a:pt x="108" y="1499"/>
                  </a:lnTo>
                  <a:lnTo>
                    <a:pt x="142" y="1464"/>
                  </a:lnTo>
                  <a:lnTo>
                    <a:pt x="176" y="1427"/>
                  </a:lnTo>
                  <a:lnTo>
                    <a:pt x="208" y="1388"/>
                  </a:lnTo>
                  <a:lnTo>
                    <a:pt x="240" y="1347"/>
                  </a:lnTo>
                  <a:lnTo>
                    <a:pt x="271" y="1304"/>
                  </a:lnTo>
                  <a:lnTo>
                    <a:pt x="289" y="1277"/>
                  </a:lnTo>
                  <a:lnTo>
                    <a:pt x="306" y="1250"/>
                  </a:lnTo>
                  <a:lnTo>
                    <a:pt x="322" y="1224"/>
                  </a:lnTo>
                  <a:lnTo>
                    <a:pt x="337" y="1198"/>
                  </a:lnTo>
                  <a:lnTo>
                    <a:pt x="351" y="1171"/>
                  </a:lnTo>
                  <a:lnTo>
                    <a:pt x="364" y="1146"/>
                  </a:lnTo>
                  <a:lnTo>
                    <a:pt x="375" y="1120"/>
                  </a:lnTo>
                  <a:lnTo>
                    <a:pt x="385" y="1094"/>
                  </a:lnTo>
                  <a:lnTo>
                    <a:pt x="395" y="1068"/>
                  </a:lnTo>
                  <a:lnTo>
                    <a:pt x="401" y="1043"/>
                  </a:lnTo>
                  <a:lnTo>
                    <a:pt x="408" y="1018"/>
                  </a:lnTo>
                  <a:lnTo>
                    <a:pt x="414" y="991"/>
                  </a:lnTo>
                  <a:lnTo>
                    <a:pt x="419" y="966"/>
                  </a:lnTo>
                  <a:lnTo>
                    <a:pt x="422" y="941"/>
                  </a:lnTo>
                  <a:lnTo>
                    <a:pt x="424" y="914"/>
                  </a:lnTo>
                  <a:lnTo>
                    <a:pt x="426" y="889"/>
                  </a:lnTo>
                  <a:lnTo>
                    <a:pt x="426" y="858"/>
                  </a:lnTo>
                  <a:lnTo>
                    <a:pt x="426" y="827"/>
                  </a:lnTo>
                  <a:lnTo>
                    <a:pt x="423" y="797"/>
                  </a:lnTo>
                  <a:lnTo>
                    <a:pt x="421" y="768"/>
                  </a:lnTo>
                  <a:lnTo>
                    <a:pt x="419" y="739"/>
                  </a:lnTo>
                  <a:lnTo>
                    <a:pt x="414" y="709"/>
                  </a:lnTo>
                  <a:lnTo>
                    <a:pt x="410" y="680"/>
                  </a:lnTo>
                  <a:lnTo>
                    <a:pt x="404" y="652"/>
                  </a:lnTo>
                  <a:lnTo>
                    <a:pt x="397" y="624"/>
                  </a:lnTo>
                  <a:lnTo>
                    <a:pt x="390" y="596"/>
                  </a:lnTo>
                  <a:lnTo>
                    <a:pt x="382" y="568"/>
                  </a:lnTo>
                  <a:lnTo>
                    <a:pt x="373" y="540"/>
                  </a:lnTo>
                  <a:lnTo>
                    <a:pt x="364" y="514"/>
                  </a:lnTo>
                  <a:lnTo>
                    <a:pt x="352" y="488"/>
                  </a:lnTo>
                  <a:lnTo>
                    <a:pt x="341" y="461"/>
                  </a:lnTo>
                  <a:lnTo>
                    <a:pt x="328" y="435"/>
                  </a:lnTo>
                  <a:lnTo>
                    <a:pt x="315" y="410"/>
                  </a:lnTo>
                  <a:lnTo>
                    <a:pt x="302" y="384"/>
                  </a:lnTo>
                  <a:lnTo>
                    <a:pt x="287" y="359"/>
                  </a:lnTo>
                  <a:lnTo>
                    <a:pt x="271" y="334"/>
                  </a:lnTo>
                  <a:lnTo>
                    <a:pt x="255" y="310"/>
                  </a:lnTo>
                  <a:lnTo>
                    <a:pt x="237" y="286"/>
                  </a:lnTo>
                  <a:lnTo>
                    <a:pt x="219" y="262"/>
                  </a:lnTo>
                  <a:lnTo>
                    <a:pt x="200" y="239"/>
                  </a:lnTo>
                  <a:lnTo>
                    <a:pt x="180" y="216"/>
                  </a:lnTo>
                  <a:lnTo>
                    <a:pt x="159" y="193"/>
                  </a:lnTo>
                  <a:lnTo>
                    <a:pt x="138" y="171"/>
                  </a:lnTo>
                  <a:lnTo>
                    <a:pt x="115" y="148"/>
                  </a:lnTo>
                  <a:lnTo>
                    <a:pt x="92" y="126"/>
                  </a:lnTo>
                  <a:lnTo>
                    <a:pt x="68" y="106"/>
                  </a:lnTo>
                  <a:lnTo>
                    <a:pt x="44" y="85"/>
                  </a:lnTo>
                  <a:lnTo>
                    <a:pt x="17" y="63"/>
                  </a:lnTo>
                  <a:lnTo>
                    <a:pt x="0" y="51"/>
                  </a:lnTo>
                  <a:lnTo>
                    <a:pt x="0" y="0"/>
                  </a:lnTo>
                  <a:lnTo>
                    <a:pt x="10" y="8"/>
                  </a:lnTo>
                  <a:lnTo>
                    <a:pt x="21" y="16"/>
                  </a:lnTo>
                  <a:lnTo>
                    <a:pt x="31" y="24"/>
                  </a:lnTo>
                  <a:lnTo>
                    <a:pt x="41" y="34"/>
                  </a:lnTo>
                  <a:lnTo>
                    <a:pt x="69" y="54"/>
                  </a:lnTo>
                  <a:lnTo>
                    <a:pt x="94" y="76"/>
                  </a:lnTo>
                  <a:lnTo>
                    <a:pt x="119" y="98"/>
                  </a:lnTo>
                  <a:lnTo>
                    <a:pt x="143" y="121"/>
                  </a:lnTo>
                  <a:lnTo>
                    <a:pt x="166" y="144"/>
                  </a:lnTo>
                  <a:lnTo>
                    <a:pt x="188" y="167"/>
                  </a:lnTo>
                  <a:lnTo>
                    <a:pt x="210" y="191"/>
                  </a:lnTo>
                  <a:lnTo>
                    <a:pt x="231" y="215"/>
                  </a:lnTo>
                  <a:lnTo>
                    <a:pt x="250" y="239"/>
                  </a:lnTo>
                  <a:lnTo>
                    <a:pt x="270" y="263"/>
                  </a:lnTo>
                  <a:lnTo>
                    <a:pt x="288" y="288"/>
                  </a:lnTo>
                  <a:lnTo>
                    <a:pt x="304" y="313"/>
                  </a:lnTo>
                  <a:lnTo>
                    <a:pt x="321" y="339"/>
                  </a:lnTo>
                  <a:lnTo>
                    <a:pt x="336" y="365"/>
                  </a:lnTo>
                  <a:lnTo>
                    <a:pt x="351" y="391"/>
                  </a:lnTo>
                  <a:lnTo>
                    <a:pt x="365" y="418"/>
                  </a:lnTo>
                  <a:lnTo>
                    <a:pt x="377" y="445"/>
                  </a:lnTo>
                  <a:lnTo>
                    <a:pt x="389" y="473"/>
                  </a:lnTo>
                  <a:lnTo>
                    <a:pt x="400" y="500"/>
                  </a:lnTo>
                  <a:lnTo>
                    <a:pt x="411" y="528"/>
                  </a:lnTo>
                  <a:lnTo>
                    <a:pt x="420" y="557"/>
                  </a:lnTo>
                  <a:lnTo>
                    <a:pt x="428" y="585"/>
                  </a:lnTo>
                  <a:lnTo>
                    <a:pt x="436" y="614"/>
                  </a:lnTo>
                  <a:lnTo>
                    <a:pt x="443" y="644"/>
                  </a:lnTo>
                  <a:lnTo>
                    <a:pt x="449" y="674"/>
                  </a:lnTo>
                  <a:lnTo>
                    <a:pt x="453" y="703"/>
                  </a:lnTo>
                  <a:lnTo>
                    <a:pt x="458" y="733"/>
                  </a:lnTo>
                  <a:lnTo>
                    <a:pt x="461" y="764"/>
                  </a:lnTo>
                  <a:lnTo>
                    <a:pt x="463" y="795"/>
                  </a:lnTo>
                  <a:lnTo>
                    <a:pt x="465" y="826"/>
                  </a:lnTo>
                  <a:lnTo>
                    <a:pt x="465" y="858"/>
                  </a:lnTo>
                  <a:lnTo>
                    <a:pt x="465" y="889"/>
                  </a:lnTo>
                  <a:lnTo>
                    <a:pt x="463" y="917"/>
                  </a:lnTo>
                  <a:lnTo>
                    <a:pt x="461" y="944"/>
                  </a:lnTo>
                  <a:lnTo>
                    <a:pt x="458" y="972"/>
                  </a:lnTo>
                  <a:lnTo>
                    <a:pt x="453" y="998"/>
                  </a:lnTo>
                  <a:lnTo>
                    <a:pt x="447" y="1026"/>
                  </a:lnTo>
                  <a:lnTo>
                    <a:pt x="440" y="1052"/>
                  </a:lnTo>
                  <a:lnTo>
                    <a:pt x="432" y="1080"/>
                  </a:lnTo>
                  <a:lnTo>
                    <a:pt x="422" y="1107"/>
                  </a:lnTo>
                  <a:lnTo>
                    <a:pt x="412" y="1133"/>
                  </a:lnTo>
                  <a:lnTo>
                    <a:pt x="400" y="1161"/>
                  </a:lnTo>
                  <a:lnTo>
                    <a:pt x="388" y="1188"/>
                  </a:lnTo>
                  <a:lnTo>
                    <a:pt x="373" y="1215"/>
                  </a:lnTo>
                  <a:lnTo>
                    <a:pt x="358" y="1242"/>
                  </a:lnTo>
                  <a:lnTo>
                    <a:pt x="341" y="1271"/>
                  </a:lnTo>
                  <a:lnTo>
                    <a:pt x="322" y="1299"/>
                  </a:lnTo>
                  <a:lnTo>
                    <a:pt x="303" y="1327"/>
                  </a:lnTo>
                  <a:lnTo>
                    <a:pt x="268" y="1374"/>
                  </a:lnTo>
                  <a:lnTo>
                    <a:pt x="233" y="1419"/>
                  </a:lnTo>
                  <a:lnTo>
                    <a:pt x="197" y="1463"/>
                  </a:lnTo>
                  <a:lnTo>
                    <a:pt x="159" y="1503"/>
                  </a:lnTo>
                  <a:lnTo>
                    <a:pt x="122" y="1542"/>
                  </a:lnTo>
                  <a:lnTo>
                    <a:pt x="81" y="1577"/>
                  </a:lnTo>
                  <a:lnTo>
                    <a:pt x="62" y="1595"/>
                  </a:lnTo>
                  <a:lnTo>
                    <a:pt x="41" y="1612"/>
                  </a:lnTo>
                  <a:lnTo>
                    <a:pt x="21" y="1628"/>
                  </a:lnTo>
                  <a:lnTo>
                    <a:pt x="0" y="1644"/>
                  </a:lnTo>
                  <a:lnTo>
                    <a:pt x="0" y="1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1" name="Freeform 29">
              <a:extLst>
                <a:ext uri="{FF2B5EF4-FFF2-40B4-BE49-F238E27FC236}">
                  <a16:creationId xmlns:a16="http://schemas.microsoft.com/office/drawing/2014/main" id="{45CC9D75-F21F-43DA-A493-69B1C16E57ED}"/>
                </a:ext>
              </a:extLst>
            </p:cNvPr>
            <p:cNvSpPr>
              <a:spLocks/>
            </p:cNvSpPr>
            <p:nvPr userDrawn="1"/>
          </p:nvSpPr>
          <p:spPr bwMode="auto">
            <a:xfrm>
              <a:off x="-3615" y="2768326"/>
              <a:ext cx="83748" cy="479224"/>
            </a:xfrm>
            <a:custGeom>
              <a:avLst/>
              <a:gdLst>
                <a:gd name="T0" fmla="*/ 9 w 125"/>
                <a:gd name="T1" fmla="*/ 643 h 724"/>
                <a:gd name="T2" fmla="*/ 26 w 125"/>
                <a:gd name="T3" fmla="*/ 612 h 724"/>
                <a:gd name="T4" fmla="*/ 41 w 125"/>
                <a:gd name="T5" fmla="*/ 581 h 724"/>
                <a:gd name="T6" fmla="*/ 54 w 125"/>
                <a:gd name="T7" fmla="*/ 547 h 724"/>
                <a:gd name="T8" fmla="*/ 64 w 125"/>
                <a:gd name="T9" fmla="*/ 514 h 724"/>
                <a:gd name="T10" fmla="*/ 72 w 125"/>
                <a:gd name="T11" fmla="*/ 479 h 724"/>
                <a:gd name="T12" fmla="*/ 81 w 125"/>
                <a:gd name="T13" fmla="*/ 425 h 724"/>
                <a:gd name="T14" fmla="*/ 85 w 125"/>
                <a:gd name="T15" fmla="*/ 365 h 724"/>
                <a:gd name="T16" fmla="*/ 85 w 125"/>
                <a:gd name="T17" fmla="*/ 321 h 724"/>
                <a:gd name="T18" fmla="*/ 80 w 125"/>
                <a:gd name="T19" fmla="*/ 279 h 724"/>
                <a:gd name="T20" fmla="*/ 73 w 125"/>
                <a:gd name="T21" fmla="*/ 238 h 724"/>
                <a:gd name="T22" fmla="*/ 63 w 125"/>
                <a:gd name="T23" fmla="*/ 199 h 724"/>
                <a:gd name="T24" fmla="*/ 49 w 125"/>
                <a:gd name="T25" fmla="*/ 160 h 724"/>
                <a:gd name="T26" fmla="*/ 32 w 125"/>
                <a:gd name="T27" fmla="*/ 122 h 724"/>
                <a:gd name="T28" fmla="*/ 11 w 125"/>
                <a:gd name="T29" fmla="*/ 85 h 724"/>
                <a:gd name="T30" fmla="*/ 0 w 125"/>
                <a:gd name="T31" fmla="*/ 0 h 724"/>
                <a:gd name="T32" fmla="*/ 32 w 125"/>
                <a:gd name="T33" fmla="*/ 44 h 724"/>
                <a:gd name="T34" fmla="*/ 59 w 125"/>
                <a:gd name="T35" fmla="*/ 87 h 724"/>
                <a:gd name="T36" fmla="*/ 81 w 125"/>
                <a:gd name="T37" fmla="*/ 133 h 724"/>
                <a:gd name="T38" fmla="*/ 100 w 125"/>
                <a:gd name="T39" fmla="*/ 182 h 724"/>
                <a:gd name="T40" fmla="*/ 112 w 125"/>
                <a:gd name="T41" fmla="*/ 231 h 724"/>
                <a:gd name="T42" fmla="*/ 120 w 125"/>
                <a:gd name="T43" fmla="*/ 282 h 724"/>
                <a:gd name="T44" fmla="*/ 125 w 125"/>
                <a:gd name="T45" fmla="*/ 335 h 724"/>
                <a:gd name="T46" fmla="*/ 124 w 125"/>
                <a:gd name="T47" fmla="*/ 390 h 724"/>
                <a:gd name="T48" fmla="*/ 119 w 125"/>
                <a:gd name="T49" fmla="*/ 436 h 724"/>
                <a:gd name="T50" fmla="*/ 112 w 125"/>
                <a:gd name="T51" fmla="*/ 482 h 724"/>
                <a:gd name="T52" fmla="*/ 101 w 125"/>
                <a:gd name="T53" fmla="*/ 526 h 724"/>
                <a:gd name="T54" fmla="*/ 87 w 125"/>
                <a:gd name="T55" fmla="*/ 568 h 724"/>
                <a:gd name="T56" fmla="*/ 70 w 125"/>
                <a:gd name="T57" fmla="*/ 609 h 724"/>
                <a:gd name="T58" fmla="*/ 50 w 125"/>
                <a:gd name="T59" fmla="*/ 649 h 724"/>
                <a:gd name="T60" fmla="*/ 26 w 125"/>
                <a:gd name="T61" fmla="*/ 687 h 724"/>
                <a:gd name="T62" fmla="*/ 0 w 125"/>
                <a:gd name="T63" fmla="*/ 72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724">
                  <a:moveTo>
                    <a:pt x="0" y="658"/>
                  </a:moveTo>
                  <a:lnTo>
                    <a:pt x="9" y="643"/>
                  </a:lnTo>
                  <a:lnTo>
                    <a:pt x="18" y="628"/>
                  </a:lnTo>
                  <a:lnTo>
                    <a:pt x="26" y="612"/>
                  </a:lnTo>
                  <a:lnTo>
                    <a:pt x="34" y="597"/>
                  </a:lnTo>
                  <a:lnTo>
                    <a:pt x="41" y="581"/>
                  </a:lnTo>
                  <a:lnTo>
                    <a:pt x="48" y="565"/>
                  </a:lnTo>
                  <a:lnTo>
                    <a:pt x="54" y="547"/>
                  </a:lnTo>
                  <a:lnTo>
                    <a:pt x="60" y="531"/>
                  </a:lnTo>
                  <a:lnTo>
                    <a:pt x="64" y="514"/>
                  </a:lnTo>
                  <a:lnTo>
                    <a:pt x="69" y="497"/>
                  </a:lnTo>
                  <a:lnTo>
                    <a:pt x="72" y="479"/>
                  </a:lnTo>
                  <a:lnTo>
                    <a:pt x="76" y="461"/>
                  </a:lnTo>
                  <a:lnTo>
                    <a:pt x="81" y="425"/>
                  </a:lnTo>
                  <a:lnTo>
                    <a:pt x="85" y="388"/>
                  </a:lnTo>
                  <a:lnTo>
                    <a:pt x="85" y="365"/>
                  </a:lnTo>
                  <a:lnTo>
                    <a:pt x="85" y="343"/>
                  </a:lnTo>
                  <a:lnTo>
                    <a:pt x="85" y="321"/>
                  </a:lnTo>
                  <a:lnTo>
                    <a:pt x="83" y="301"/>
                  </a:lnTo>
                  <a:lnTo>
                    <a:pt x="80" y="279"/>
                  </a:lnTo>
                  <a:lnTo>
                    <a:pt x="77" y="258"/>
                  </a:lnTo>
                  <a:lnTo>
                    <a:pt x="73" y="238"/>
                  </a:lnTo>
                  <a:lnTo>
                    <a:pt x="69" y="218"/>
                  </a:lnTo>
                  <a:lnTo>
                    <a:pt x="63" y="199"/>
                  </a:lnTo>
                  <a:lnTo>
                    <a:pt x="56" y="178"/>
                  </a:lnTo>
                  <a:lnTo>
                    <a:pt x="49" y="160"/>
                  </a:lnTo>
                  <a:lnTo>
                    <a:pt x="41" y="140"/>
                  </a:lnTo>
                  <a:lnTo>
                    <a:pt x="32" y="122"/>
                  </a:lnTo>
                  <a:lnTo>
                    <a:pt x="22" y="104"/>
                  </a:lnTo>
                  <a:lnTo>
                    <a:pt x="11" y="85"/>
                  </a:lnTo>
                  <a:lnTo>
                    <a:pt x="0" y="67"/>
                  </a:lnTo>
                  <a:lnTo>
                    <a:pt x="0" y="0"/>
                  </a:lnTo>
                  <a:lnTo>
                    <a:pt x="16" y="22"/>
                  </a:lnTo>
                  <a:lnTo>
                    <a:pt x="32" y="44"/>
                  </a:lnTo>
                  <a:lnTo>
                    <a:pt x="46" y="66"/>
                  </a:lnTo>
                  <a:lnTo>
                    <a:pt x="59" y="87"/>
                  </a:lnTo>
                  <a:lnTo>
                    <a:pt x="71" y="110"/>
                  </a:lnTo>
                  <a:lnTo>
                    <a:pt x="81" y="133"/>
                  </a:lnTo>
                  <a:lnTo>
                    <a:pt x="91" y="157"/>
                  </a:lnTo>
                  <a:lnTo>
                    <a:pt x="100" y="182"/>
                  </a:lnTo>
                  <a:lnTo>
                    <a:pt x="107" y="206"/>
                  </a:lnTo>
                  <a:lnTo>
                    <a:pt x="112" y="231"/>
                  </a:lnTo>
                  <a:lnTo>
                    <a:pt x="117" y="256"/>
                  </a:lnTo>
                  <a:lnTo>
                    <a:pt x="120" y="282"/>
                  </a:lnTo>
                  <a:lnTo>
                    <a:pt x="123" y="309"/>
                  </a:lnTo>
                  <a:lnTo>
                    <a:pt x="125" y="335"/>
                  </a:lnTo>
                  <a:lnTo>
                    <a:pt x="125" y="363"/>
                  </a:lnTo>
                  <a:lnTo>
                    <a:pt x="124" y="390"/>
                  </a:lnTo>
                  <a:lnTo>
                    <a:pt x="122" y="413"/>
                  </a:lnTo>
                  <a:lnTo>
                    <a:pt x="119" y="436"/>
                  </a:lnTo>
                  <a:lnTo>
                    <a:pt x="116" y="459"/>
                  </a:lnTo>
                  <a:lnTo>
                    <a:pt x="112" y="482"/>
                  </a:lnTo>
                  <a:lnTo>
                    <a:pt x="107" y="504"/>
                  </a:lnTo>
                  <a:lnTo>
                    <a:pt x="101" y="526"/>
                  </a:lnTo>
                  <a:lnTo>
                    <a:pt x="95" y="547"/>
                  </a:lnTo>
                  <a:lnTo>
                    <a:pt x="87" y="568"/>
                  </a:lnTo>
                  <a:lnTo>
                    <a:pt x="79" y="589"/>
                  </a:lnTo>
                  <a:lnTo>
                    <a:pt x="70" y="609"/>
                  </a:lnTo>
                  <a:lnTo>
                    <a:pt x="61" y="630"/>
                  </a:lnTo>
                  <a:lnTo>
                    <a:pt x="50" y="649"/>
                  </a:lnTo>
                  <a:lnTo>
                    <a:pt x="39" y="669"/>
                  </a:lnTo>
                  <a:lnTo>
                    <a:pt x="26" y="687"/>
                  </a:lnTo>
                  <a:lnTo>
                    <a:pt x="14" y="706"/>
                  </a:lnTo>
                  <a:lnTo>
                    <a:pt x="0" y="724"/>
                  </a:lnTo>
                  <a:lnTo>
                    <a:pt x="0" y="65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2" name="Freeform 30">
              <a:extLst>
                <a:ext uri="{FF2B5EF4-FFF2-40B4-BE49-F238E27FC236}">
                  <a16:creationId xmlns:a16="http://schemas.microsoft.com/office/drawing/2014/main" id="{233D97F3-49CE-4C44-AB58-7E5C29F460B3}"/>
                </a:ext>
              </a:extLst>
            </p:cNvPr>
            <p:cNvSpPr>
              <a:spLocks noEditPoints="1"/>
            </p:cNvSpPr>
            <p:nvPr userDrawn="1"/>
          </p:nvSpPr>
          <p:spPr bwMode="auto">
            <a:xfrm>
              <a:off x="303459" y="1740090"/>
              <a:ext cx="1940153" cy="1037541"/>
            </a:xfrm>
            <a:custGeom>
              <a:avLst/>
              <a:gdLst>
                <a:gd name="T0" fmla="*/ 146 w 2918"/>
                <a:gd name="T1" fmla="*/ 126 h 1556"/>
                <a:gd name="T2" fmla="*/ 74 w 2918"/>
                <a:gd name="T3" fmla="*/ 180 h 1556"/>
                <a:gd name="T4" fmla="*/ 39 w 2918"/>
                <a:gd name="T5" fmla="*/ 275 h 1556"/>
                <a:gd name="T6" fmla="*/ 78 w 2918"/>
                <a:gd name="T7" fmla="*/ 376 h 1556"/>
                <a:gd name="T8" fmla="*/ 294 w 2918"/>
                <a:gd name="T9" fmla="*/ 640 h 1556"/>
                <a:gd name="T10" fmla="*/ 434 w 2918"/>
                <a:gd name="T11" fmla="*/ 842 h 1556"/>
                <a:gd name="T12" fmla="*/ 599 w 2918"/>
                <a:gd name="T13" fmla="*/ 1165 h 1556"/>
                <a:gd name="T14" fmla="*/ 745 w 2918"/>
                <a:gd name="T15" fmla="*/ 1375 h 1556"/>
                <a:gd name="T16" fmla="*/ 859 w 2918"/>
                <a:gd name="T17" fmla="*/ 1461 h 1556"/>
                <a:gd name="T18" fmla="*/ 990 w 2918"/>
                <a:gd name="T19" fmla="*/ 1505 h 1556"/>
                <a:gd name="T20" fmla="*/ 1254 w 2918"/>
                <a:gd name="T21" fmla="*/ 1517 h 1556"/>
                <a:gd name="T22" fmla="*/ 1580 w 2918"/>
                <a:gd name="T23" fmla="*/ 1493 h 1556"/>
                <a:gd name="T24" fmla="*/ 1836 w 2918"/>
                <a:gd name="T25" fmla="*/ 1411 h 1556"/>
                <a:gd name="T26" fmla="*/ 2099 w 2918"/>
                <a:gd name="T27" fmla="*/ 1242 h 1556"/>
                <a:gd name="T28" fmla="*/ 2346 w 2918"/>
                <a:gd name="T29" fmla="*/ 1058 h 1556"/>
                <a:gd name="T30" fmla="*/ 2612 w 2918"/>
                <a:gd name="T31" fmla="*/ 855 h 1556"/>
                <a:gd name="T32" fmla="*/ 2792 w 2918"/>
                <a:gd name="T33" fmla="*/ 682 h 1556"/>
                <a:gd name="T34" fmla="*/ 2873 w 2918"/>
                <a:gd name="T35" fmla="*/ 488 h 1556"/>
                <a:gd name="T36" fmla="*/ 2870 w 2918"/>
                <a:gd name="T37" fmla="*/ 327 h 1556"/>
                <a:gd name="T38" fmla="*/ 2809 w 2918"/>
                <a:gd name="T39" fmla="*/ 194 h 1556"/>
                <a:gd name="T40" fmla="*/ 2686 w 2918"/>
                <a:gd name="T41" fmla="*/ 90 h 1556"/>
                <a:gd name="T42" fmla="*/ 2515 w 2918"/>
                <a:gd name="T43" fmla="*/ 42 h 1556"/>
                <a:gd name="T44" fmla="*/ 2375 w 2918"/>
                <a:gd name="T45" fmla="*/ 41 h 1556"/>
                <a:gd name="T46" fmla="*/ 2149 w 2918"/>
                <a:gd name="T47" fmla="*/ 88 h 1556"/>
                <a:gd name="T48" fmla="*/ 1541 w 2918"/>
                <a:gd name="T49" fmla="*/ 226 h 1556"/>
                <a:gd name="T50" fmla="*/ 1135 w 2918"/>
                <a:gd name="T51" fmla="*/ 292 h 1556"/>
                <a:gd name="T52" fmla="*/ 895 w 2918"/>
                <a:gd name="T53" fmla="*/ 306 h 1556"/>
                <a:gd name="T54" fmla="*/ 662 w 2918"/>
                <a:gd name="T55" fmla="*/ 269 h 1556"/>
                <a:gd name="T56" fmla="*/ 412 w 2918"/>
                <a:gd name="T57" fmla="*/ 162 h 1556"/>
                <a:gd name="T58" fmla="*/ 261 w 2918"/>
                <a:gd name="T59" fmla="*/ 114 h 1556"/>
                <a:gd name="T60" fmla="*/ 1142 w 2918"/>
                <a:gd name="T61" fmla="*/ 1554 h 1556"/>
                <a:gd name="T62" fmla="*/ 940 w 2918"/>
                <a:gd name="T63" fmla="*/ 1533 h 1556"/>
                <a:gd name="T64" fmla="*/ 784 w 2918"/>
                <a:gd name="T65" fmla="*/ 1460 h 1556"/>
                <a:gd name="T66" fmla="*/ 656 w 2918"/>
                <a:gd name="T67" fmla="*/ 1335 h 1556"/>
                <a:gd name="T68" fmla="*/ 522 w 2918"/>
                <a:gd name="T69" fmla="*/ 1101 h 1556"/>
                <a:gd name="T70" fmla="*/ 353 w 2918"/>
                <a:gd name="T71" fmla="*/ 785 h 1556"/>
                <a:gd name="T72" fmla="*/ 178 w 2918"/>
                <a:gd name="T73" fmla="*/ 565 h 1556"/>
                <a:gd name="T74" fmla="*/ 22 w 2918"/>
                <a:gd name="T75" fmla="*/ 358 h 1556"/>
                <a:gd name="T76" fmla="*/ 2 w 2918"/>
                <a:gd name="T77" fmla="*/ 246 h 1556"/>
                <a:gd name="T78" fmla="*/ 51 w 2918"/>
                <a:gd name="T79" fmla="*/ 144 h 1556"/>
                <a:gd name="T80" fmla="*/ 144 w 2918"/>
                <a:gd name="T81" fmla="*/ 85 h 1556"/>
                <a:gd name="T82" fmla="*/ 277 w 2918"/>
                <a:gd name="T83" fmla="*/ 77 h 1556"/>
                <a:gd name="T84" fmla="*/ 456 w 2918"/>
                <a:gd name="T85" fmla="*/ 139 h 1556"/>
                <a:gd name="T86" fmla="*/ 701 w 2918"/>
                <a:gd name="T87" fmla="*/ 240 h 1556"/>
                <a:gd name="T88" fmla="*/ 921 w 2918"/>
                <a:gd name="T89" fmla="*/ 266 h 1556"/>
                <a:gd name="T90" fmla="*/ 1168 w 2918"/>
                <a:gd name="T91" fmla="*/ 250 h 1556"/>
                <a:gd name="T92" fmla="*/ 1622 w 2918"/>
                <a:gd name="T93" fmla="*/ 167 h 1556"/>
                <a:gd name="T94" fmla="*/ 2176 w 2918"/>
                <a:gd name="T95" fmla="*/ 41 h 1556"/>
                <a:gd name="T96" fmla="*/ 2378 w 2918"/>
                <a:gd name="T97" fmla="*/ 0 h 1556"/>
                <a:gd name="T98" fmla="*/ 2518 w 2918"/>
                <a:gd name="T99" fmla="*/ 3 h 1556"/>
                <a:gd name="T100" fmla="*/ 2705 w 2918"/>
                <a:gd name="T101" fmla="*/ 57 h 1556"/>
                <a:gd name="T102" fmla="*/ 2840 w 2918"/>
                <a:gd name="T103" fmla="*/ 171 h 1556"/>
                <a:gd name="T104" fmla="*/ 2908 w 2918"/>
                <a:gd name="T105" fmla="*/ 317 h 1556"/>
                <a:gd name="T106" fmla="*/ 2912 w 2918"/>
                <a:gd name="T107" fmla="*/ 494 h 1556"/>
                <a:gd name="T108" fmla="*/ 2826 w 2918"/>
                <a:gd name="T109" fmla="*/ 703 h 1556"/>
                <a:gd name="T110" fmla="*/ 2636 w 2918"/>
                <a:gd name="T111" fmla="*/ 886 h 1556"/>
                <a:gd name="T112" fmla="*/ 2370 w 2918"/>
                <a:gd name="T113" fmla="*/ 1091 h 1556"/>
                <a:gd name="T114" fmla="*/ 2122 w 2918"/>
                <a:gd name="T115" fmla="*/ 1274 h 1556"/>
                <a:gd name="T116" fmla="*/ 1853 w 2918"/>
                <a:gd name="T117" fmla="*/ 1446 h 1556"/>
                <a:gd name="T118" fmla="*/ 1588 w 2918"/>
                <a:gd name="T119" fmla="*/ 1532 h 1556"/>
                <a:gd name="T120" fmla="*/ 1357 w 2918"/>
                <a:gd name="T121" fmla="*/ 155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8" h="1556">
                  <a:moveTo>
                    <a:pt x="226" y="113"/>
                  </a:moveTo>
                  <a:lnTo>
                    <a:pt x="222" y="113"/>
                  </a:lnTo>
                  <a:lnTo>
                    <a:pt x="208" y="113"/>
                  </a:lnTo>
                  <a:lnTo>
                    <a:pt x="194" y="114"/>
                  </a:lnTo>
                  <a:lnTo>
                    <a:pt x="181" y="117"/>
                  </a:lnTo>
                  <a:lnTo>
                    <a:pt x="169" y="119"/>
                  </a:lnTo>
                  <a:lnTo>
                    <a:pt x="156" y="123"/>
                  </a:lnTo>
                  <a:lnTo>
                    <a:pt x="146" y="126"/>
                  </a:lnTo>
                  <a:lnTo>
                    <a:pt x="134" y="131"/>
                  </a:lnTo>
                  <a:lnTo>
                    <a:pt x="124" y="135"/>
                  </a:lnTo>
                  <a:lnTo>
                    <a:pt x="115" y="141"/>
                  </a:lnTo>
                  <a:lnTo>
                    <a:pt x="106" y="147"/>
                  </a:lnTo>
                  <a:lnTo>
                    <a:pt x="97" y="155"/>
                  </a:lnTo>
                  <a:lnTo>
                    <a:pt x="88" y="162"/>
                  </a:lnTo>
                  <a:lnTo>
                    <a:pt x="80" y="171"/>
                  </a:lnTo>
                  <a:lnTo>
                    <a:pt x="74" y="180"/>
                  </a:lnTo>
                  <a:lnTo>
                    <a:pt x="66" y="190"/>
                  </a:lnTo>
                  <a:lnTo>
                    <a:pt x="60" y="201"/>
                  </a:lnTo>
                  <a:lnTo>
                    <a:pt x="53" y="213"/>
                  </a:lnTo>
                  <a:lnTo>
                    <a:pt x="47" y="226"/>
                  </a:lnTo>
                  <a:lnTo>
                    <a:pt x="44" y="238"/>
                  </a:lnTo>
                  <a:lnTo>
                    <a:pt x="41" y="251"/>
                  </a:lnTo>
                  <a:lnTo>
                    <a:pt x="40" y="264"/>
                  </a:lnTo>
                  <a:lnTo>
                    <a:pt x="39" y="275"/>
                  </a:lnTo>
                  <a:lnTo>
                    <a:pt x="40" y="287"/>
                  </a:lnTo>
                  <a:lnTo>
                    <a:pt x="43" y="298"/>
                  </a:lnTo>
                  <a:lnTo>
                    <a:pt x="45" y="309"/>
                  </a:lnTo>
                  <a:lnTo>
                    <a:pt x="48" y="320"/>
                  </a:lnTo>
                  <a:lnTo>
                    <a:pt x="52" y="330"/>
                  </a:lnTo>
                  <a:lnTo>
                    <a:pt x="56" y="340"/>
                  </a:lnTo>
                  <a:lnTo>
                    <a:pt x="67" y="359"/>
                  </a:lnTo>
                  <a:lnTo>
                    <a:pt x="78" y="376"/>
                  </a:lnTo>
                  <a:lnTo>
                    <a:pt x="103" y="409"/>
                  </a:lnTo>
                  <a:lnTo>
                    <a:pt x="129" y="443"/>
                  </a:lnTo>
                  <a:lnTo>
                    <a:pt x="154" y="475"/>
                  </a:lnTo>
                  <a:lnTo>
                    <a:pt x="181" y="508"/>
                  </a:lnTo>
                  <a:lnTo>
                    <a:pt x="208" y="540"/>
                  </a:lnTo>
                  <a:lnTo>
                    <a:pt x="236" y="573"/>
                  </a:lnTo>
                  <a:lnTo>
                    <a:pt x="264" y="607"/>
                  </a:lnTo>
                  <a:lnTo>
                    <a:pt x="294" y="640"/>
                  </a:lnTo>
                  <a:lnTo>
                    <a:pt x="313" y="664"/>
                  </a:lnTo>
                  <a:lnTo>
                    <a:pt x="333" y="688"/>
                  </a:lnTo>
                  <a:lnTo>
                    <a:pt x="351" y="713"/>
                  </a:lnTo>
                  <a:lnTo>
                    <a:pt x="368" y="738"/>
                  </a:lnTo>
                  <a:lnTo>
                    <a:pt x="386" y="764"/>
                  </a:lnTo>
                  <a:lnTo>
                    <a:pt x="403" y="789"/>
                  </a:lnTo>
                  <a:lnTo>
                    <a:pt x="418" y="815"/>
                  </a:lnTo>
                  <a:lnTo>
                    <a:pt x="434" y="842"/>
                  </a:lnTo>
                  <a:lnTo>
                    <a:pt x="462" y="894"/>
                  </a:lnTo>
                  <a:lnTo>
                    <a:pt x="491" y="948"/>
                  </a:lnTo>
                  <a:lnTo>
                    <a:pt x="517" y="1002"/>
                  </a:lnTo>
                  <a:lnTo>
                    <a:pt x="544" y="1056"/>
                  </a:lnTo>
                  <a:lnTo>
                    <a:pt x="558" y="1083"/>
                  </a:lnTo>
                  <a:lnTo>
                    <a:pt x="571" y="1110"/>
                  </a:lnTo>
                  <a:lnTo>
                    <a:pt x="585" y="1138"/>
                  </a:lnTo>
                  <a:lnTo>
                    <a:pt x="599" y="1165"/>
                  </a:lnTo>
                  <a:lnTo>
                    <a:pt x="621" y="1208"/>
                  </a:lnTo>
                  <a:lnTo>
                    <a:pt x="645" y="1247"/>
                  </a:lnTo>
                  <a:lnTo>
                    <a:pt x="668" y="1283"/>
                  </a:lnTo>
                  <a:lnTo>
                    <a:pt x="693" y="1316"/>
                  </a:lnTo>
                  <a:lnTo>
                    <a:pt x="706" y="1333"/>
                  </a:lnTo>
                  <a:lnTo>
                    <a:pt x="718" y="1347"/>
                  </a:lnTo>
                  <a:lnTo>
                    <a:pt x="732" y="1361"/>
                  </a:lnTo>
                  <a:lnTo>
                    <a:pt x="745" y="1375"/>
                  </a:lnTo>
                  <a:lnTo>
                    <a:pt x="758" y="1389"/>
                  </a:lnTo>
                  <a:lnTo>
                    <a:pt x="772" y="1401"/>
                  </a:lnTo>
                  <a:lnTo>
                    <a:pt x="786" y="1413"/>
                  </a:lnTo>
                  <a:lnTo>
                    <a:pt x="800" y="1423"/>
                  </a:lnTo>
                  <a:lnTo>
                    <a:pt x="815" y="1433"/>
                  </a:lnTo>
                  <a:lnTo>
                    <a:pt x="830" y="1444"/>
                  </a:lnTo>
                  <a:lnTo>
                    <a:pt x="843" y="1453"/>
                  </a:lnTo>
                  <a:lnTo>
                    <a:pt x="859" y="1461"/>
                  </a:lnTo>
                  <a:lnTo>
                    <a:pt x="874" y="1469"/>
                  </a:lnTo>
                  <a:lnTo>
                    <a:pt x="890" y="1476"/>
                  </a:lnTo>
                  <a:lnTo>
                    <a:pt x="906" y="1482"/>
                  </a:lnTo>
                  <a:lnTo>
                    <a:pt x="922" y="1489"/>
                  </a:lnTo>
                  <a:lnTo>
                    <a:pt x="938" y="1493"/>
                  </a:lnTo>
                  <a:lnTo>
                    <a:pt x="956" y="1498"/>
                  </a:lnTo>
                  <a:lnTo>
                    <a:pt x="973" y="1501"/>
                  </a:lnTo>
                  <a:lnTo>
                    <a:pt x="990" y="1505"/>
                  </a:lnTo>
                  <a:lnTo>
                    <a:pt x="1008" y="1508"/>
                  </a:lnTo>
                  <a:lnTo>
                    <a:pt x="1027" y="1510"/>
                  </a:lnTo>
                  <a:lnTo>
                    <a:pt x="1045" y="1511"/>
                  </a:lnTo>
                  <a:lnTo>
                    <a:pt x="1064" y="1513"/>
                  </a:lnTo>
                  <a:lnTo>
                    <a:pt x="1112" y="1514"/>
                  </a:lnTo>
                  <a:lnTo>
                    <a:pt x="1160" y="1515"/>
                  </a:lnTo>
                  <a:lnTo>
                    <a:pt x="1207" y="1516"/>
                  </a:lnTo>
                  <a:lnTo>
                    <a:pt x="1254" y="1517"/>
                  </a:lnTo>
                  <a:lnTo>
                    <a:pt x="1301" y="1517"/>
                  </a:lnTo>
                  <a:lnTo>
                    <a:pt x="1348" y="1516"/>
                  </a:lnTo>
                  <a:lnTo>
                    <a:pt x="1394" y="1514"/>
                  </a:lnTo>
                  <a:lnTo>
                    <a:pt x="1440" y="1511"/>
                  </a:lnTo>
                  <a:lnTo>
                    <a:pt x="1475" y="1508"/>
                  </a:lnTo>
                  <a:lnTo>
                    <a:pt x="1511" y="1505"/>
                  </a:lnTo>
                  <a:lnTo>
                    <a:pt x="1545" y="1500"/>
                  </a:lnTo>
                  <a:lnTo>
                    <a:pt x="1580" y="1493"/>
                  </a:lnTo>
                  <a:lnTo>
                    <a:pt x="1613" y="1486"/>
                  </a:lnTo>
                  <a:lnTo>
                    <a:pt x="1646" y="1478"/>
                  </a:lnTo>
                  <a:lnTo>
                    <a:pt x="1680" y="1470"/>
                  </a:lnTo>
                  <a:lnTo>
                    <a:pt x="1712" y="1460"/>
                  </a:lnTo>
                  <a:lnTo>
                    <a:pt x="1744" y="1450"/>
                  </a:lnTo>
                  <a:lnTo>
                    <a:pt x="1775" y="1437"/>
                  </a:lnTo>
                  <a:lnTo>
                    <a:pt x="1805" y="1424"/>
                  </a:lnTo>
                  <a:lnTo>
                    <a:pt x="1836" y="1411"/>
                  </a:lnTo>
                  <a:lnTo>
                    <a:pt x="1864" y="1396"/>
                  </a:lnTo>
                  <a:lnTo>
                    <a:pt x="1894" y="1380"/>
                  </a:lnTo>
                  <a:lnTo>
                    <a:pt x="1923" y="1364"/>
                  </a:lnTo>
                  <a:lnTo>
                    <a:pt x="1950" y="1345"/>
                  </a:lnTo>
                  <a:lnTo>
                    <a:pt x="1988" y="1320"/>
                  </a:lnTo>
                  <a:lnTo>
                    <a:pt x="2026" y="1295"/>
                  </a:lnTo>
                  <a:lnTo>
                    <a:pt x="2063" y="1268"/>
                  </a:lnTo>
                  <a:lnTo>
                    <a:pt x="2099" y="1242"/>
                  </a:lnTo>
                  <a:lnTo>
                    <a:pt x="2136" y="1214"/>
                  </a:lnTo>
                  <a:lnTo>
                    <a:pt x="2173" y="1188"/>
                  </a:lnTo>
                  <a:lnTo>
                    <a:pt x="2210" y="1161"/>
                  </a:lnTo>
                  <a:lnTo>
                    <a:pt x="2245" y="1134"/>
                  </a:lnTo>
                  <a:lnTo>
                    <a:pt x="2252" y="1130"/>
                  </a:lnTo>
                  <a:lnTo>
                    <a:pt x="2283" y="1105"/>
                  </a:lnTo>
                  <a:lnTo>
                    <a:pt x="2315" y="1083"/>
                  </a:lnTo>
                  <a:lnTo>
                    <a:pt x="2346" y="1058"/>
                  </a:lnTo>
                  <a:lnTo>
                    <a:pt x="2377" y="1034"/>
                  </a:lnTo>
                  <a:lnTo>
                    <a:pt x="2408" y="1011"/>
                  </a:lnTo>
                  <a:lnTo>
                    <a:pt x="2439" y="987"/>
                  </a:lnTo>
                  <a:lnTo>
                    <a:pt x="2470" y="963"/>
                  </a:lnTo>
                  <a:lnTo>
                    <a:pt x="2501" y="940"/>
                  </a:lnTo>
                  <a:lnTo>
                    <a:pt x="2539" y="912"/>
                  </a:lnTo>
                  <a:lnTo>
                    <a:pt x="2575" y="883"/>
                  </a:lnTo>
                  <a:lnTo>
                    <a:pt x="2612" y="855"/>
                  </a:lnTo>
                  <a:lnTo>
                    <a:pt x="2650" y="827"/>
                  </a:lnTo>
                  <a:lnTo>
                    <a:pt x="2674" y="807"/>
                  </a:lnTo>
                  <a:lnTo>
                    <a:pt x="2697" y="788"/>
                  </a:lnTo>
                  <a:lnTo>
                    <a:pt x="2719" y="767"/>
                  </a:lnTo>
                  <a:lnTo>
                    <a:pt x="2739" y="746"/>
                  </a:lnTo>
                  <a:lnTo>
                    <a:pt x="2758" y="726"/>
                  </a:lnTo>
                  <a:lnTo>
                    <a:pt x="2776" y="704"/>
                  </a:lnTo>
                  <a:lnTo>
                    <a:pt x="2792" y="682"/>
                  </a:lnTo>
                  <a:lnTo>
                    <a:pt x="2807" y="659"/>
                  </a:lnTo>
                  <a:lnTo>
                    <a:pt x="2821" y="636"/>
                  </a:lnTo>
                  <a:lnTo>
                    <a:pt x="2832" y="612"/>
                  </a:lnTo>
                  <a:lnTo>
                    <a:pt x="2844" y="588"/>
                  </a:lnTo>
                  <a:lnTo>
                    <a:pt x="2853" y="564"/>
                  </a:lnTo>
                  <a:lnTo>
                    <a:pt x="2861" y="539"/>
                  </a:lnTo>
                  <a:lnTo>
                    <a:pt x="2867" y="514"/>
                  </a:lnTo>
                  <a:lnTo>
                    <a:pt x="2873" y="488"/>
                  </a:lnTo>
                  <a:lnTo>
                    <a:pt x="2876" y="462"/>
                  </a:lnTo>
                  <a:lnTo>
                    <a:pt x="2878" y="441"/>
                  </a:lnTo>
                  <a:lnTo>
                    <a:pt x="2879" y="422"/>
                  </a:lnTo>
                  <a:lnTo>
                    <a:pt x="2879" y="402"/>
                  </a:lnTo>
                  <a:lnTo>
                    <a:pt x="2878" y="383"/>
                  </a:lnTo>
                  <a:lnTo>
                    <a:pt x="2876" y="365"/>
                  </a:lnTo>
                  <a:lnTo>
                    <a:pt x="2874" y="345"/>
                  </a:lnTo>
                  <a:lnTo>
                    <a:pt x="2870" y="327"/>
                  </a:lnTo>
                  <a:lnTo>
                    <a:pt x="2866" y="308"/>
                  </a:lnTo>
                  <a:lnTo>
                    <a:pt x="2860" y="291"/>
                  </a:lnTo>
                  <a:lnTo>
                    <a:pt x="2853" y="274"/>
                  </a:lnTo>
                  <a:lnTo>
                    <a:pt x="2846" y="257"/>
                  </a:lnTo>
                  <a:lnTo>
                    <a:pt x="2838" y="241"/>
                  </a:lnTo>
                  <a:lnTo>
                    <a:pt x="2829" y="225"/>
                  </a:lnTo>
                  <a:lnTo>
                    <a:pt x="2820" y="209"/>
                  </a:lnTo>
                  <a:lnTo>
                    <a:pt x="2809" y="194"/>
                  </a:lnTo>
                  <a:lnTo>
                    <a:pt x="2798" y="180"/>
                  </a:lnTo>
                  <a:lnTo>
                    <a:pt x="2784" y="165"/>
                  </a:lnTo>
                  <a:lnTo>
                    <a:pt x="2769" y="150"/>
                  </a:lnTo>
                  <a:lnTo>
                    <a:pt x="2754" y="136"/>
                  </a:lnTo>
                  <a:lnTo>
                    <a:pt x="2738" y="124"/>
                  </a:lnTo>
                  <a:lnTo>
                    <a:pt x="2722" y="112"/>
                  </a:lnTo>
                  <a:lnTo>
                    <a:pt x="2704" y="101"/>
                  </a:lnTo>
                  <a:lnTo>
                    <a:pt x="2686" y="90"/>
                  </a:lnTo>
                  <a:lnTo>
                    <a:pt x="2667" y="81"/>
                  </a:lnTo>
                  <a:lnTo>
                    <a:pt x="2647" y="73"/>
                  </a:lnTo>
                  <a:lnTo>
                    <a:pt x="2627" y="65"/>
                  </a:lnTo>
                  <a:lnTo>
                    <a:pt x="2605" y="59"/>
                  </a:lnTo>
                  <a:lnTo>
                    <a:pt x="2583" y="54"/>
                  </a:lnTo>
                  <a:lnTo>
                    <a:pt x="2561" y="49"/>
                  </a:lnTo>
                  <a:lnTo>
                    <a:pt x="2538" y="45"/>
                  </a:lnTo>
                  <a:lnTo>
                    <a:pt x="2515" y="42"/>
                  </a:lnTo>
                  <a:lnTo>
                    <a:pt x="2489" y="40"/>
                  </a:lnTo>
                  <a:lnTo>
                    <a:pt x="2470" y="39"/>
                  </a:lnTo>
                  <a:lnTo>
                    <a:pt x="2449" y="39"/>
                  </a:lnTo>
                  <a:lnTo>
                    <a:pt x="2427" y="39"/>
                  </a:lnTo>
                  <a:lnTo>
                    <a:pt x="2408" y="39"/>
                  </a:lnTo>
                  <a:lnTo>
                    <a:pt x="2396" y="40"/>
                  </a:lnTo>
                  <a:lnTo>
                    <a:pt x="2385" y="41"/>
                  </a:lnTo>
                  <a:lnTo>
                    <a:pt x="2375" y="41"/>
                  </a:lnTo>
                  <a:lnTo>
                    <a:pt x="2363" y="39"/>
                  </a:lnTo>
                  <a:lnTo>
                    <a:pt x="2363" y="39"/>
                  </a:lnTo>
                  <a:lnTo>
                    <a:pt x="2328" y="47"/>
                  </a:lnTo>
                  <a:lnTo>
                    <a:pt x="2292" y="56"/>
                  </a:lnTo>
                  <a:lnTo>
                    <a:pt x="2257" y="64"/>
                  </a:lnTo>
                  <a:lnTo>
                    <a:pt x="2220" y="72"/>
                  </a:lnTo>
                  <a:lnTo>
                    <a:pt x="2184" y="80"/>
                  </a:lnTo>
                  <a:lnTo>
                    <a:pt x="2149" y="88"/>
                  </a:lnTo>
                  <a:lnTo>
                    <a:pt x="2113" y="96"/>
                  </a:lnTo>
                  <a:lnTo>
                    <a:pt x="2078" y="104"/>
                  </a:lnTo>
                  <a:lnTo>
                    <a:pt x="1989" y="125"/>
                  </a:lnTo>
                  <a:lnTo>
                    <a:pt x="1900" y="145"/>
                  </a:lnTo>
                  <a:lnTo>
                    <a:pt x="1810" y="166"/>
                  </a:lnTo>
                  <a:lnTo>
                    <a:pt x="1721" y="187"/>
                  </a:lnTo>
                  <a:lnTo>
                    <a:pt x="1630" y="206"/>
                  </a:lnTo>
                  <a:lnTo>
                    <a:pt x="1541" y="226"/>
                  </a:lnTo>
                  <a:lnTo>
                    <a:pt x="1450" y="245"/>
                  </a:lnTo>
                  <a:lnTo>
                    <a:pt x="1359" y="264"/>
                  </a:lnTo>
                  <a:lnTo>
                    <a:pt x="1323" y="270"/>
                  </a:lnTo>
                  <a:lnTo>
                    <a:pt x="1285" y="276"/>
                  </a:lnTo>
                  <a:lnTo>
                    <a:pt x="1247" y="282"/>
                  </a:lnTo>
                  <a:lnTo>
                    <a:pt x="1209" y="285"/>
                  </a:lnTo>
                  <a:lnTo>
                    <a:pt x="1171" y="289"/>
                  </a:lnTo>
                  <a:lnTo>
                    <a:pt x="1135" y="292"/>
                  </a:lnTo>
                  <a:lnTo>
                    <a:pt x="1097" y="295"/>
                  </a:lnTo>
                  <a:lnTo>
                    <a:pt x="1059" y="297"/>
                  </a:lnTo>
                  <a:lnTo>
                    <a:pt x="1033" y="298"/>
                  </a:lnTo>
                  <a:lnTo>
                    <a:pt x="1005" y="300"/>
                  </a:lnTo>
                  <a:lnTo>
                    <a:pt x="979" y="301"/>
                  </a:lnTo>
                  <a:lnTo>
                    <a:pt x="951" y="304"/>
                  </a:lnTo>
                  <a:lnTo>
                    <a:pt x="924" y="306"/>
                  </a:lnTo>
                  <a:lnTo>
                    <a:pt x="895" y="306"/>
                  </a:lnTo>
                  <a:lnTo>
                    <a:pt x="866" y="306"/>
                  </a:lnTo>
                  <a:lnTo>
                    <a:pt x="838" y="304"/>
                  </a:lnTo>
                  <a:lnTo>
                    <a:pt x="809" y="301"/>
                  </a:lnTo>
                  <a:lnTo>
                    <a:pt x="780" y="297"/>
                  </a:lnTo>
                  <a:lnTo>
                    <a:pt x="752" y="292"/>
                  </a:lnTo>
                  <a:lnTo>
                    <a:pt x="722" y="285"/>
                  </a:lnTo>
                  <a:lnTo>
                    <a:pt x="692" y="277"/>
                  </a:lnTo>
                  <a:lnTo>
                    <a:pt x="662" y="269"/>
                  </a:lnTo>
                  <a:lnTo>
                    <a:pt x="631" y="259"/>
                  </a:lnTo>
                  <a:lnTo>
                    <a:pt x="600" y="248"/>
                  </a:lnTo>
                  <a:lnTo>
                    <a:pt x="568" y="235"/>
                  </a:lnTo>
                  <a:lnTo>
                    <a:pt x="536" y="221"/>
                  </a:lnTo>
                  <a:lnTo>
                    <a:pt x="503" y="205"/>
                  </a:lnTo>
                  <a:lnTo>
                    <a:pt x="468" y="189"/>
                  </a:lnTo>
                  <a:lnTo>
                    <a:pt x="441" y="175"/>
                  </a:lnTo>
                  <a:lnTo>
                    <a:pt x="412" y="162"/>
                  </a:lnTo>
                  <a:lnTo>
                    <a:pt x="383" y="149"/>
                  </a:lnTo>
                  <a:lnTo>
                    <a:pt x="353" y="137"/>
                  </a:lnTo>
                  <a:lnTo>
                    <a:pt x="339" y="132"/>
                  </a:lnTo>
                  <a:lnTo>
                    <a:pt x="324" y="127"/>
                  </a:lnTo>
                  <a:lnTo>
                    <a:pt x="308" y="124"/>
                  </a:lnTo>
                  <a:lnTo>
                    <a:pt x="293" y="120"/>
                  </a:lnTo>
                  <a:lnTo>
                    <a:pt x="277" y="117"/>
                  </a:lnTo>
                  <a:lnTo>
                    <a:pt x="261" y="114"/>
                  </a:lnTo>
                  <a:lnTo>
                    <a:pt x="243" y="113"/>
                  </a:lnTo>
                  <a:lnTo>
                    <a:pt x="226" y="113"/>
                  </a:lnTo>
                  <a:close/>
                  <a:moveTo>
                    <a:pt x="1270" y="1556"/>
                  </a:moveTo>
                  <a:lnTo>
                    <a:pt x="1245" y="1556"/>
                  </a:lnTo>
                  <a:lnTo>
                    <a:pt x="1220" y="1556"/>
                  </a:lnTo>
                  <a:lnTo>
                    <a:pt x="1193" y="1555"/>
                  </a:lnTo>
                  <a:lnTo>
                    <a:pt x="1167" y="1555"/>
                  </a:lnTo>
                  <a:lnTo>
                    <a:pt x="1142" y="1554"/>
                  </a:lnTo>
                  <a:lnTo>
                    <a:pt x="1115" y="1554"/>
                  </a:lnTo>
                  <a:lnTo>
                    <a:pt x="1089" y="1553"/>
                  </a:lnTo>
                  <a:lnTo>
                    <a:pt x="1062" y="1552"/>
                  </a:lnTo>
                  <a:lnTo>
                    <a:pt x="1036" y="1550"/>
                  </a:lnTo>
                  <a:lnTo>
                    <a:pt x="1011" y="1548"/>
                  </a:lnTo>
                  <a:lnTo>
                    <a:pt x="987" y="1544"/>
                  </a:lnTo>
                  <a:lnTo>
                    <a:pt x="963" y="1539"/>
                  </a:lnTo>
                  <a:lnTo>
                    <a:pt x="940" y="1533"/>
                  </a:lnTo>
                  <a:lnTo>
                    <a:pt x="918" y="1528"/>
                  </a:lnTo>
                  <a:lnTo>
                    <a:pt x="897" y="1520"/>
                  </a:lnTo>
                  <a:lnTo>
                    <a:pt x="877" y="1511"/>
                  </a:lnTo>
                  <a:lnTo>
                    <a:pt x="856" y="1502"/>
                  </a:lnTo>
                  <a:lnTo>
                    <a:pt x="838" y="1493"/>
                  </a:lnTo>
                  <a:lnTo>
                    <a:pt x="818" y="1483"/>
                  </a:lnTo>
                  <a:lnTo>
                    <a:pt x="801" y="1471"/>
                  </a:lnTo>
                  <a:lnTo>
                    <a:pt x="784" y="1460"/>
                  </a:lnTo>
                  <a:lnTo>
                    <a:pt x="768" y="1447"/>
                  </a:lnTo>
                  <a:lnTo>
                    <a:pt x="752" y="1435"/>
                  </a:lnTo>
                  <a:lnTo>
                    <a:pt x="737" y="1421"/>
                  </a:lnTo>
                  <a:lnTo>
                    <a:pt x="722" y="1407"/>
                  </a:lnTo>
                  <a:lnTo>
                    <a:pt x="708" y="1393"/>
                  </a:lnTo>
                  <a:lnTo>
                    <a:pt x="694" y="1380"/>
                  </a:lnTo>
                  <a:lnTo>
                    <a:pt x="682" y="1365"/>
                  </a:lnTo>
                  <a:lnTo>
                    <a:pt x="656" y="1335"/>
                  </a:lnTo>
                  <a:lnTo>
                    <a:pt x="635" y="1304"/>
                  </a:lnTo>
                  <a:lnTo>
                    <a:pt x="614" y="1273"/>
                  </a:lnTo>
                  <a:lnTo>
                    <a:pt x="596" y="1242"/>
                  </a:lnTo>
                  <a:lnTo>
                    <a:pt x="578" y="1212"/>
                  </a:lnTo>
                  <a:lnTo>
                    <a:pt x="563" y="1182"/>
                  </a:lnTo>
                  <a:lnTo>
                    <a:pt x="550" y="1155"/>
                  </a:lnTo>
                  <a:lnTo>
                    <a:pt x="536" y="1128"/>
                  </a:lnTo>
                  <a:lnTo>
                    <a:pt x="522" y="1101"/>
                  </a:lnTo>
                  <a:lnTo>
                    <a:pt x="509" y="1073"/>
                  </a:lnTo>
                  <a:lnTo>
                    <a:pt x="483" y="1021"/>
                  </a:lnTo>
                  <a:lnTo>
                    <a:pt x="457" y="968"/>
                  </a:lnTo>
                  <a:lnTo>
                    <a:pt x="429" y="915"/>
                  </a:lnTo>
                  <a:lnTo>
                    <a:pt x="400" y="862"/>
                  </a:lnTo>
                  <a:lnTo>
                    <a:pt x="386" y="837"/>
                  </a:lnTo>
                  <a:lnTo>
                    <a:pt x="370" y="811"/>
                  </a:lnTo>
                  <a:lnTo>
                    <a:pt x="353" y="785"/>
                  </a:lnTo>
                  <a:lnTo>
                    <a:pt x="337" y="761"/>
                  </a:lnTo>
                  <a:lnTo>
                    <a:pt x="320" y="736"/>
                  </a:lnTo>
                  <a:lnTo>
                    <a:pt x="302" y="713"/>
                  </a:lnTo>
                  <a:lnTo>
                    <a:pt x="283" y="689"/>
                  </a:lnTo>
                  <a:lnTo>
                    <a:pt x="264" y="666"/>
                  </a:lnTo>
                  <a:lnTo>
                    <a:pt x="234" y="632"/>
                  </a:lnTo>
                  <a:lnTo>
                    <a:pt x="205" y="599"/>
                  </a:lnTo>
                  <a:lnTo>
                    <a:pt x="178" y="565"/>
                  </a:lnTo>
                  <a:lnTo>
                    <a:pt x="150" y="532"/>
                  </a:lnTo>
                  <a:lnTo>
                    <a:pt x="123" y="500"/>
                  </a:lnTo>
                  <a:lnTo>
                    <a:pt x="98" y="467"/>
                  </a:lnTo>
                  <a:lnTo>
                    <a:pt x="71" y="433"/>
                  </a:lnTo>
                  <a:lnTo>
                    <a:pt x="46" y="399"/>
                  </a:lnTo>
                  <a:lnTo>
                    <a:pt x="37" y="385"/>
                  </a:lnTo>
                  <a:lnTo>
                    <a:pt x="29" y="371"/>
                  </a:lnTo>
                  <a:lnTo>
                    <a:pt x="22" y="358"/>
                  </a:lnTo>
                  <a:lnTo>
                    <a:pt x="15" y="344"/>
                  </a:lnTo>
                  <a:lnTo>
                    <a:pt x="10" y="330"/>
                  </a:lnTo>
                  <a:lnTo>
                    <a:pt x="6" y="316"/>
                  </a:lnTo>
                  <a:lnTo>
                    <a:pt x="4" y="303"/>
                  </a:lnTo>
                  <a:lnTo>
                    <a:pt x="1" y="288"/>
                  </a:lnTo>
                  <a:lnTo>
                    <a:pt x="0" y="274"/>
                  </a:lnTo>
                  <a:lnTo>
                    <a:pt x="0" y="260"/>
                  </a:lnTo>
                  <a:lnTo>
                    <a:pt x="2" y="246"/>
                  </a:lnTo>
                  <a:lnTo>
                    <a:pt x="5" y="234"/>
                  </a:lnTo>
                  <a:lnTo>
                    <a:pt x="8" y="220"/>
                  </a:lnTo>
                  <a:lnTo>
                    <a:pt x="13" y="206"/>
                  </a:lnTo>
                  <a:lnTo>
                    <a:pt x="18" y="194"/>
                  </a:lnTo>
                  <a:lnTo>
                    <a:pt x="25" y="181"/>
                  </a:lnTo>
                  <a:lnTo>
                    <a:pt x="33" y="167"/>
                  </a:lnTo>
                  <a:lnTo>
                    <a:pt x="41" y="156"/>
                  </a:lnTo>
                  <a:lnTo>
                    <a:pt x="51" y="144"/>
                  </a:lnTo>
                  <a:lnTo>
                    <a:pt x="61" y="134"/>
                  </a:lnTo>
                  <a:lnTo>
                    <a:pt x="70" y="125"/>
                  </a:lnTo>
                  <a:lnTo>
                    <a:pt x="82" y="116"/>
                  </a:lnTo>
                  <a:lnTo>
                    <a:pt x="93" y="108"/>
                  </a:lnTo>
                  <a:lnTo>
                    <a:pt x="105" y="101"/>
                  </a:lnTo>
                  <a:lnTo>
                    <a:pt x="117" y="95"/>
                  </a:lnTo>
                  <a:lnTo>
                    <a:pt x="130" y="89"/>
                  </a:lnTo>
                  <a:lnTo>
                    <a:pt x="144" y="85"/>
                  </a:lnTo>
                  <a:lnTo>
                    <a:pt x="157" y="81"/>
                  </a:lnTo>
                  <a:lnTo>
                    <a:pt x="172" y="78"/>
                  </a:lnTo>
                  <a:lnTo>
                    <a:pt x="188" y="75"/>
                  </a:lnTo>
                  <a:lnTo>
                    <a:pt x="204" y="74"/>
                  </a:lnTo>
                  <a:lnTo>
                    <a:pt x="222" y="74"/>
                  </a:lnTo>
                  <a:lnTo>
                    <a:pt x="240" y="74"/>
                  </a:lnTo>
                  <a:lnTo>
                    <a:pt x="259" y="74"/>
                  </a:lnTo>
                  <a:lnTo>
                    <a:pt x="277" y="77"/>
                  </a:lnTo>
                  <a:lnTo>
                    <a:pt x="295" y="79"/>
                  </a:lnTo>
                  <a:lnTo>
                    <a:pt x="312" y="84"/>
                  </a:lnTo>
                  <a:lnTo>
                    <a:pt x="329" y="87"/>
                  </a:lnTo>
                  <a:lnTo>
                    <a:pt x="345" y="93"/>
                  </a:lnTo>
                  <a:lnTo>
                    <a:pt x="363" y="97"/>
                  </a:lnTo>
                  <a:lnTo>
                    <a:pt x="395" y="110"/>
                  </a:lnTo>
                  <a:lnTo>
                    <a:pt x="426" y="124"/>
                  </a:lnTo>
                  <a:lnTo>
                    <a:pt x="456" y="139"/>
                  </a:lnTo>
                  <a:lnTo>
                    <a:pt x="485" y="153"/>
                  </a:lnTo>
                  <a:lnTo>
                    <a:pt x="519" y="170"/>
                  </a:lnTo>
                  <a:lnTo>
                    <a:pt x="551" y="184"/>
                  </a:lnTo>
                  <a:lnTo>
                    <a:pt x="582" y="198"/>
                  </a:lnTo>
                  <a:lnTo>
                    <a:pt x="613" y="210"/>
                  </a:lnTo>
                  <a:lnTo>
                    <a:pt x="643" y="221"/>
                  </a:lnTo>
                  <a:lnTo>
                    <a:pt x="672" y="230"/>
                  </a:lnTo>
                  <a:lnTo>
                    <a:pt x="701" y="240"/>
                  </a:lnTo>
                  <a:lnTo>
                    <a:pt x="730" y="246"/>
                  </a:lnTo>
                  <a:lnTo>
                    <a:pt x="757" y="253"/>
                  </a:lnTo>
                  <a:lnTo>
                    <a:pt x="786" y="258"/>
                  </a:lnTo>
                  <a:lnTo>
                    <a:pt x="813" y="262"/>
                  </a:lnTo>
                  <a:lnTo>
                    <a:pt x="840" y="265"/>
                  </a:lnTo>
                  <a:lnTo>
                    <a:pt x="867" y="266"/>
                  </a:lnTo>
                  <a:lnTo>
                    <a:pt x="895" y="267"/>
                  </a:lnTo>
                  <a:lnTo>
                    <a:pt x="921" y="266"/>
                  </a:lnTo>
                  <a:lnTo>
                    <a:pt x="948" y="265"/>
                  </a:lnTo>
                  <a:lnTo>
                    <a:pt x="975" y="262"/>
                  </a:lnTo>
                  <a:lnTo>
                    <a:pt x="1003" y="261"/>
                  </a:lnTo>
                  <a:lnTo>
                    <a:pt x="1029" y="259"/>
                  </a:lnTo>
                  <a:lnTo>
                    <a:pt x="1057" y="258"/>
                  </a:lnTo>
                  <a:lnTo>
                    <a:pt x="1093" y="256"/>
                  </a:lnTo>
                  <a:lnTo>
                    <a:pt x="1131" y="252"/>
                  </a:lnTo>
                  <a:lnTo>
                    <a:pt x="1168" y="250"/>
                  </a:lnTo>
                  <a:lnTo>
                    <a:pt x="1205" y="246"/>
                  </a:lnTo>
                  <a:lnTo>
                    <a:pt x="1242" y="243"/>
                  </a:lnTo>
                  <a:lnTo>
                    <a:pt x="1279" y="237"/>
                  </a:lnTo>
                  <a:lnTo>
                    <a:pt x="1316" y="231"/>
                  </a:lnTo>
                  <a:lnTo>
                    <a:pt x="1351" y="226"/>
                  </a:lnTo>
                  <a:lnTo>
                    <a:pt x="1442" y="206"/>
                  </a:lnTo>
                  <a:lnTo>
                    <a:pt x="1532" y="188"/>
                  </a:lnTo>
                  <a:lnTo>
                    <a:pt x="1622" y="167"/>
                  </a:lnTo>
                  <a:lnTo>
                    <a:pt x="1712" y="148"/>
                  </a:lnTo>
                  <a:lnTo>
                    <a:pt x="1802" y="127"/>
                  </a:lnTo>
                  <a:lnTo>
                    <a:pt x="1892" y="108"/>
                  </a:lnTo>
                  <a:lnTo>
                    <a:pt x="1980" y="87"/>
                  </a:lnTo>
                  <a:lnTo>
                    <a:pt x="2068" y="66"/>
                  </a:lnTo>
                  <a:lnTo>
                    <a:pt x="2104" y="58"/>
                  </a:lnTo>
                  <a:lnTo>
                    <a:pt x="2140" y="50"/>
                  </a:lnTo>
                  <a:lnTo>
                    <a:pt x="2176" y="41"/>
                  </a:lnTo>
                  <a:lnTo>
                    <a:pt x="2212" y="33"/>
                  </a:lnTo>
                  <a:lnTo>
                    <a:pt x="2247" y="25"/>
                  </a:lnTo>
                  <a:lnTo>
                    <a:pt x="2283" y="17"/>
                  </a:lnTo>
                  <a:lnTo>
                    <a:pt x="2318" y="9"/>
                  </a:lnTo>
                  <a:lnTo>
                    <a:pt x="2354" y="1"/>
                  </a:lnTo>
                  <a:lnTo>
                    <a:pt x="2363" y="1"/>
                  </a:lnTo>
                  <a:lnTo>
                    <a:pt x="2368" y="0"/>
                  </a:lnTo>
                  <a:lnTo>
                    <a:pt x="2378" y="0"/>
                  </a:lnTo>
                  <a:lnTo>
                    <a:pt x="2387" y="0"/>
                  </a:lnTo>
                  <a:lnTo>
                    <a:pt x="2398" y="0"/>
                  </a:lnTo>
                  <a:lnTo>
                    <a:pt x="2407" y="0"/>
                  </a:lnTo>
                  <a:lnTo>
                    <a:pt x="2427" y="0"/>
                  </a:lnTo>
                  <a:lnTo>
                    <a:pt x="2449" y="0"/>
                  </a:lnTo>
                  <a:lnTo>
                    <a:pt x="2471" y="0"/>
                  </a:lnTo>
                  <a:lnTo>
                    <a:pt x="2492" y="1"/>
                  </a:lnTo>
                  <a:lnTo>
                    <a:pt x="2518" y="3"/>
                  </a:lnTo>
                  <a:lnTo>
                    <a:pt x="2543" y="6"/>
                  </a:lnTo>
                  <a:lnTo>
                    <a:pt x="2569" y="10"/>
                  </a:lnTo>
                  <a:lnTo>
                    <a:pt x="2594" y="16"/>
                  </a:lnTo>
                  <a:lnTo>
                    <a:pt x="2617" y="22"/>
                  </a:lnTo>
                  <a:lnTo>
                    <a:pt x="2640" y="30"/>
                  </a:lnTo>
                  <a:lnTo>
                    <a:pt x="2663" y="38"/>
                  </a:lnTo>
                  <a:lnTo>
                    <a:pt x="2684" y="47"/>
                  </a:lnTo>
                  <a:lnTo>
                    <a:pt x="2705" y="57"/>
                  </a:lnTo>
                  <a:lnTo>
                    <a:pt x="2726" y="69"/>
                  </a:lnTo>
                  <a:lnTo>
                    <a:pt x="2745" y="80"/>
                  </a:lnTo>
                  <a:lnTo>
                    <a:pt x="2764" y="94"/>
                  </a:lnTo>
                  <a:lnTo>
                    <a:pt x="2781" y="108"/>
                  </a:lnTo>
                  <a:lnTo>
                    <a:pt x="2798" y="123"/>
                  </a:lnTo>
                  <a:lnTo>
                    <a:pt x="2813" y="137"/>
                  </a:lnTo>
                  <a:lnTo>
                    <a:pt x="2828" y="155"/>
                  </a:lnTo>
                  <a:lnTo>
                    <a:pt x="2840" y="171"/>
                  </a:lnTo>
                  <a:lnTo>
                    <a:pt x="2852" y="187"/>
                  </a:lnTo>
                  <a:lnTo>
                    <a:pt x="2863" y="204"/>
                  </a:lnTo>
                  <a:lnTo>
                    <a:pt x="2873" y="222"/>
                  </a:lnTo>
                  <a:lnTo>
                    <a:pt x="2882" y="240"/>
                  </a:lnTo>
                  <a:lnTo>
                    <a:pt x="2890" y="259"/>
                  </a:lnTo>
                  <a:lnTo>
                    <a:pt x="2897" y="279"/>
                  </a:lnTo>
                  <a:lnTo>
                    <a:pt x="2904" y="298"/>
                  </a:lnTo>
                  <a:lnTo>
                    <a:pt x="2908" y="317"/>
                  </a:lnTo>
                  <a:lnTo>
                    <a:pt x="2912" y="338"/>
                  </a:lnTo>
                  <a:lnTo>
                    <a:pt x="2915" y="359"/>
                  </a:lnTo>
                  <a:lnTo>
                    <a:pt x="2917" y="379"/>
                  </a:lnTo>
                  <a:lnTo>
                    <a:pt x="2918" y="401"/>
                  </a:lnTo>
                  <a:lnTo>
                    <a:pt x="2918" y="423"/>
                  </a:lnTo>
                  <a:lnTo>
                    <a:pt x="2917" y="445"/>
                  </a:lnTo>
                  <a:lnTo>
                    <a:pt x="2915" y="467"/>
                  </a:lnTo>
                  <a:lnTo>
                    <a:pt x="2912" y="494"/>
                  </a:lnTo>
                  <a:lnTo>
                    <a:pt x="2906" y="523"/>
                  </a:lnTo>
                  <a:lnTo>
                    <a:pt x="2899" y="549"/>
                  </a:lnTo>
                  <a:lnTo>
                    <a:pt x="2890" y="577"/>
                  </a:lnTo>
                  <a:lnTo>
                    <a:pt x="2881" y="603"/>
                  </a:lnTo>
                  <a:lnTo>
                    <a:pt x="2869" y="628"/>
                  </a:lnTo>
                  <a:lnTo>
                    <a:pt x="2855" y="654"/>
                  </a:lnTo>
                  <a:lnTo>
                    <a:pt x="2842" y="679"/>
                  </a:lnTo>
                  <a:lnTo>
                    <a:pt x="2826" y="703"/>
                  </a:lnTo>
                  <a:lnTo>
                    <a:pt x="2808" y="727"/>
                  </a:lnTo>
                  <a:lnTo>
                    <a:pt x="2789" y="750"/>
                  </a:lnTo>
                  <a:lnTo>
                    <a:pt x="2769" y="773"/>
                  </a:lnTo>
                  <a:lnTo>
                    <a:pt x="2748" y="795"/>
                  </a:lnTo>
                  <a:lnTo>
                    <a:pt x="2725" y="816"/>
                  </a:lnTo>
                  <a:lnTo>
                    <a:pt x="2699" y="838"/>
                  </a:lnTo>
                  <a:lnTo>
                    <a:pt x="2673" y="859"/>
                  </a:lnTo>
                  <a:lnTo>
                    <a:pt x="2636" y="886"/>
                  </a:lnTo>
                  <a:lnTo>
                    <a:pt x="2600" y="915"/>
                  </a:lnTo>
                  <a:lnTo>
                    <a:pt x="2563" y="943"/>
                  </a:lnTo>
                  <a:lnTo>
                    <a:pt x="2525" y="971"/>
                  </a:lnTo>
                  <a:lnTo>
                    <a:pt x="2494" y="995"/>
                  </a:lnTo>
                  <a:lnTo>
                    <a:pt x="2463" y="1018"/>
                  </a:lnTo>
                  <a:lnTo>
                    <a:pt x="2432" y="1042"/>
                  </a:lnTo>
                  <a:lnTo>
                    <a:pt x="2401" y="1066"/>
                  </a:lnTo>
                  <a:lnTo>
                    <a:pt x="2370" y="1091"/>
                  </a:lnTo>
                  <a:lnTo>
                    <a:pt x="2338" y="1113"/>
                  </a:lnTo>
                  <a:lnTo>
                    <a:pt x="2307" y="1138"/>
                  </a:lnTo>
                  <a:lnTo>
                    <a:pt x="2276" y="1161"/>
                  </a:lnTo>
                  <a:lnTo>
                    <a:pt x="2269" y="1165"/>
                  </a:lnTo>
                  <a:lnTo>
                    <a:pt x="2232" y="1193"/>
                  </a:lnTo>
                  <a:lnTo>
                    <a:pt x="2196" y="1220"/>
                  </a:lnTo>
                  <a:lnTo>
                    <a:pt x="2159" y="1247"/>
                  </a:lnTo>
                  <a:lnTo>
                    <a:pt x="2122" y="1274"/>
                  </a:lnTo>
                  <a:lnTo>
                    <a:pt x="2086" y="1300"/>
                  </a:lnTo>
                  <a:lnTo>
                    <a:pt x="2048" y="1327"/>
                  </a:lnTo>
                  <a:lnTo>
                    <a:pt x="2010" y="1353"/>
                  </a:lnTo>
                  <a:lnTo>
                    <a:pt x="1972" y="1378"/>
                  </a:lnTo>
                  <a:lnTo>
                    <a:pt x="1943" y="1397"/>
                  </a:lnTo>
                  <a:lnTo>
                    <a:pt x="1914" y="1414"/>
                  </a:lnTo>
                  <a:lnTo>
                    <a:pt x="1883" y="1430"/>
                  </a:lnTo>
                  <a:lnTo>
                    <a:pt x="1853" y="1446"/>
                  </a:lnTo>
                  <a:lnTo>
                    <a:pt x="1821" y="1460"/>
                  </a:lnTo>
                  <a:lnTo>
                    <a:pt x="1790" y="1474"/>
                  </a:lnTo>
                  <a:lnTo>
                    <a:pt x="1758" y="1486"/>
                  </a:lnTo>
                  <a:lnTo>
                    <a:pt x="1724" y="1498"/>
                  </a:lnTo>
                  <a:lnTo>
                    <a:pt x="1691" y="1508"/>
                  </a:lnTo>
                  <a:lnTo>
                    <a:pt x="1657" y="1517"/>
                  </a:lnTo>
                  <a:lnTo>
                    <a:pt x="1622" y="1525"/>
                  </a:lnTo>
                  <a:lnTo>
                    <a:pt x="1588" y="1532"/>
                  </a:lnTo>
                  <a:lnTo>
                    <a:pt x="1552" y="1538"/>
                  </a:lnTo>
                  <a:lnTo>
                    <a:pt x="1515" y="1544"/>
                  </a:lnTo>
                  <a:lnTo>
                    <a:pt x="1480" y="1548"/>
                  </a:lnTo>
                  <a:lnTo>
                    <a:pt x="1443" y="1550"/>
                  </a:lnTo>
                  <a:lnTo>
                    <a:pt x="1421" y="1552"/>
                  </a:lnTo>
                  <a:lnTo>
                    <a:pt x="1400" y="1553"/>
                  </a:lnTo>
                  <a:lnTo>
                    <a:pt x="1379" y="1554"/>
                  </a:lnTo>
                  <a:lnTo>
                    <a:pt x="1357" y="1555"/>
                  </a:lnTo>
                  <a:lnTo>
                    <a:pt x="1335" y="1555"/>
                  </a:lnTo>
                  <a:lnTo>
                    <a:pt x="1314" y="1556"/>
                  </a:lnTo>
                  <a:lnTo>
                    <a:pt x="1292" y="1556"/>
                  </a:lnTo>
                  <a:lnTo>
                    <a:pt x="1270" y="15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3" name="Freeform 31">
              <a:extLst>
                <a:ext uri="{FF2B5EF4-FFF2-40B4-BE49-F238E27FC236}">
                  <a16:creationId xmlns:a16="http://schemas.microsoft.com/office/drawing/2014/main" id="{F90959DD-20DD-49A4-847E-4B4972738377}"/>
                </a:ext>
              </a:extLst>
            </p:cNvPr>
            <p:cNvSpPr>
              <a:spLocks noEditPoints="1"/>
            </p:cNvSpPr>
            <p:nvPr userDrawn="1"/>
          </p:nvSpPr>
          <p:spPr bwMode="auto">
            <a:xfrm>
              <a:off x="9148135" y="1619122"/>
              <a:ext cx="1051497" cy="1298089"/>
            </a:xfrm>
            <a:custGeom>
              <a:avLst/>
              <a:gdLst>
                <a:gd name="T0" fmla="*/ 287 w 1588"/>
                <a:gd name="T1" fmla="*/ 90 h 1953"/>
                <a:gd name="T2" fmla="*/ 174 w 1588"/>
                <a:gd name="T3" fmla="*/ 179 h 1953"/>
                <a:gd name="T4" fmla="*/ 94 w 1588"/>
                <a:gd name="T5" fmla="*/ 292 h 1953"/>
                <a:gd name="T6" fmla="*/ 49 w 1588"/>
                <a:gd name="T7" fmla="*/ 426 h 1953"/>
                <a:gd name="T8" fmla="*/ 40 w 1588"/>
                <a:gd name="T9" fmla="*/ 578 h 1953"/>
                <a:gd name="T10" fmla="*/ 66 w 1588"/>
                <a:gd name="T11" fmla="*/ 751 h 1953"/>
                <a:gd name="T12" fmla="*/ 92 w 1588"/>
                <a:gd name="T13" fmla="*/ 937 h 1953"/>
                <a:gd name="T14" fmla="*/ 122 w 1588"/>
                <a:gd name="T15" fmla="*/ 1135 h 1953"/>
                <a:gd name="T16" fmla="*/ 201 w 1588"/>
                <a:gd name="T17" fmla="*/ 1496 h 1953"/>
                <a:gd name="T18" fmla="*/ 282 w 1588"/>
                <a:gd name="T19" fmla="*/ 1747 h 1953"/>
                <a:gd name="T20" fmla="*/ 386 w 1588"/>
                <a:gd name="T21" fmla="*/ 1850 h 1953"/>
                <a:gd name="T22" fmla="*/ 550 w 1588"/>
                <a:gd name="T23" fmla="*/ 1902 h 1953"/>
                <a:gd name="T24" fmla="*/ 833 w 1588"/>
                <a:gd name="T25" fmla="*/ 1907 h 1953"/>
                <a:gd name="T26" fmla="*/ 985 w 1588"/>
                <a:gd name="T27" fmla="*/ 1877 h 1953"/>
                <a:gd name="T28" fmla="*/ 1098 w 1588"/>
                <a:gd name="T29" fmla="*/ 1831 h 1953"/>
                <a:gd name="T30" fmla="*/ 1201 w 1588"/>
                <a:gd name="T31" fmla="*/ 1765 h 1953"/>
                <a:gd name="T32" fmla="*/ 1304 w 1588"/>
                <a:gd name="T33" fmla="*/ 1667 h 1953"/>
                <a:gd name="T34" fmla="*/ 1408 w 1588"/>
                <a:gd name="T35" fmla="*/ 1532 h 1953"/>
                <a:gd name="T36" fmla="*/ 1491 w 1588"/>
                <a:gd name="T37" fmla="*/ 1373 h 1953"/>
                <a:gd name="T38" fmla="*/ 1540 w 1588"/>
                <a:gd name="T39" fmla="*/ 1197 h 1953"/>
                <a:gd name="T40" fmla="*/ 1545 w 1588"/>
                <a:gd name="T41" fmla="*/ 1009 h 1953"/>
                <a:gd name="T42" fmla="*/ 1495 w 1588"/>
                <a:gd name="T43" fmla="*/ 824 h 1953"/>
                <a:gd name="T44" fmla="*/ 1404 w 1588"/>
                <a:gd name="T45" fmla="*/ 664 h 1953"/>
                <a:gd name="T46" fmla="*/ 1252 w 1588"/>
                <a:gd name="T47" fmla="*/ 507 h 1953"/>
                <a:gd name="T48" fmla="*/ 1006 w 1588"/>
                <a:gd name="T49" fmla="*/ 302 h 1953"/>
                <a:gd name="T50" fmla="*/ 738 w 1588"/>
                <a:gd name="T51" fmla="*/ 132 h 1953"/>
                <a:gd name="T52" fmla="*/ 578 w 1588"/>
                <a:gd name="T53" fmla="*/ 69 h 1953"/>
                <a:gd name="T54" fmla="*/ 430 w 1588"/>
                <a:gd name="T55" fmla="*/ 43 h 1953"/>
                <a:gd name="T56" fmla="*/ 614 w 1588"/>
                <a:gd name="T57" fmla="*/ 1950 h 1953"/>
                <a:gd name="T58" fmla="*/ 416 w 1588"/>
                <a:gd name="T59" fmla="*/ 1908 h 1953"/>
                <a:gd name="T60" fmla="*/ 307 w 1588"/>
                <a:gd name="T61" fmla="*/ 1842 h 1953"/>
                <a:gd name="T62" fmla="*/ 254 w 1588"/>
                <a:gd name="T63" fmla="*/ 1779 h 1953"/>
                <a:gd name="T64" fmla="*/ 197 w 1588"/>
                <a:gd name="T65" fmla="*/ 1628 h 1953"/>
                <a:gd name="T66" fmla="*/ 104 w 1588"/>
                <a:gd name="T67" fmla="*/ 1245 h 1953"/>
                <a:gd name="T68" fmla="*/ 63 w 1588"/>
                <a:gd name="T69" fmla="*/ 1009 h 1953"/>
                <a:gd name="T70" fmla="*/ 36 w 1588"/>
                <a:gd name="T71" fmla="*/ 819 h 1953"/>
                <a:gd name="T72" fmla="*/ 6 w 1588"/>
                <a:gd name="T73" fmla="*/ 636 h 1953"/>
                <a:gd name="T74" fmla="*/ 2 w 1588"/>
                <a:gd name="T75" fmla="*/ 469 h 1953"/>
                <a:gd name="T76" fmla="*/ 39 w 1588"/>
                <a:gd name="T77" fmla="*/ 317 h 1953"/>
                <a:gd name="T78" fmla="*/ 112 w 1588"/>
                <a:gd name="T79" fmla="*/ 189 h 1953"/>
                <a:gd name="T80" fmla="*/ 223 w 1588"/>
                <a:gd name="T81" fmla="*/ 85 h 1953"/>
                <a:gd name="T82" fmla="*/ 368 w 1588"/>
                <a:gd name="T83" fmla="*/ 10 h 1953"/>
                <a:gd name="T84" fmla="*/ 484 w 1588"/>
                <a:gd name="T85" fmla="*/ 12 h 1953"/>
                <a:gd name="T86" fmla="*/ 637 w 1588"/>
                <a:gd name="T87" fmla="*/ 42 h 1953"/>
                <a:gd name="T88" fmla="*/ 851 w 1588"/>
                <a:gd name="T89" fmla="*/ 151 h 1953"/>
                <a:gd name="T90" fmla="*/ 1115 w 1588"/>
                <a:gd name="T91" fmla="*/ 337 h 1953"/>
                <a:gd name="T92" fmla="*/ 1358 w 1588"/>
                <a:gd name="T93" fmla="*/ 555 h 1953"/>
                <a:gd name="T94" fmla="*/ 1468 w 1588"/>
                <a:gd name="T95" fmla="*/ 686 h 1953"/>
                <a:gd name="T96" fmla="*/ 1554 w 1588"/>
                <a:gd name="T97" fmla="*/ 869 h 1953"/>
                <a:gd name="T98" fmla="*/ 1588 w 1588"/>
                <a:gd name="T99" fmla="*/ 1070 h 1953"/>
                <a:gd name="T100" fmla="*/ 1568 w 1588"/>
                <a:gd name="T101" fmla="*/ 1264 h 1953"/>
                <a:gd name="T102" fmla="*/ 1502 w 1588"/>
                <a:gd name="T103" fmla="*/ 1443 h 1953"/>
                <a:gd name="T104" fmla="*/ 1407 w 1588"/>
                <a:gd name="T105" fmla="*/ 1602 h 1953"/>
                <a:gd name="T106" fmla="*/ 1295 w 1588"/>
                <a:gd name="T107" fmla="*/ 1735 h 1953"/>
                <a:gd name="T108" fmla="*/ 1129 w 1588"/>
                <a:gd name="T109" fmla="*/ 1860 h 1953"/>
                <a:gd name="T110" fmla="*/ 922 w 1588"/>
                <a:gd name="T111" fmla="*/ 1933 h 1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953">
                  <a:moveTo>
                    <a:pt x="406" y="38"/>
                  </a:moveTo>
                  <a:lnTo>
                    <a:pt x="380" y="47"/>
                  </a:lnTo>
                  <a:lnTo>
                    <a:pt x="356" y="57"/>
                  </a:lnTo>
                  <a:lnTo>
                    <a:pt x="332" y="67"/>
                  </a:lnTo>
                  <a:lnTo>
                    <a:pt x="309" y="78"/>
                  </a:lnTo>
                  <a:lnTo>
                    <a:pt x="287" y="90"/>
                  </a:lnTo>
                  <a:lnTo>
                    <a:pt x="267" y="103"/>
                  </a:lnTo>
                  <a:lnTo>
                    <a:pt x="246" y="117"/>
                  </a:lnTo>
                  <a:lnTo>
                    <a:pt x="227" y="132"/>
                  </a:lnTo>
                  <a:lnTo>
                    <a:pt x="208" y="147"/>
                  </a:lnTo>
                  <a:lnTo>
                    <a:pt x="191" y="163"/>
                  </a:lnTo>
                  <a:lnTo>
                    <a:pt x="174" y="179"/>
                  </a:lnTo>
                  <a:lnTo>
                    <a:pt x="159" y="196"/>
                  </a:lnTo>
                  <a:lnTo>
                    <a:pt x="144" y="214"/>
                  </a:lnTo>
                  <a:lnTo>
                    <a:pt x="130" y="233"/>
                  </a:lnTo>
                  <a:lnTo>
                    <a:pt x="117" y="252"/>
                  </a:lnTo>
                  <a:lnTo>
                    <a:pt x="105" y="272"/>
                  </a:lnTo>
                  <a:lnTo>
                    <a:pt x="94" y="292"/>
                  </a:lnTo>
                  <a:lnTo>
                    <a:pt x="83" y="313"/>
                  </a:lnTo>
                  <a:lnTo>
                    <a:pt x="74" y="335"/>
                  </a:lnTo>
                  <a:lnTo>
                    <a:pt x="66" y="356"/>
                  </a:lnTo>
                  <a:lnTo>
                    <a:pt x="59" y="379"/>
                  </a:lnTo>
                  <a:lnTo>
                    <a:pt x="53" y="402"/>
                  </a:lnTo>
                  <a:lnTo>
                    <a:pt x="49" y="426"/>
                  </a:lnTo>
                  <a:lnTo>
                    <a:pt x="44" y="450"/>
                  </a:lnTo>
                  <a:lnTo>
                    <a:pt x="41" y="475"/>
                  </a:lnTo>
                  <a:lnTo>
                    <a:pt x="40" y="500"/>
                  </a:lnTo>
                  <a:lnTo>
                    <a:pt x="39" y="525"/>
                  </a:lnTo>
                  <a:lnTo>
                    <a:pt x="39" y="551"/>
                  </a:lnTo>
                  <a:lnTo>
                    <a:pt x="40" y="578"/>
                  </a:lnTo>
                  <a:lnTo>
                    <a:pt x="42" y="604"/>
                  </a:lnTo>
                  <a:lnTo>
                    <a:pt x="45" y="632"/>
                  </a:lnTo>
                  <a:lnTo>
                    <a:pt x="50" y="658"/>
                  </a:lnTo>
                  <a:lnTo>
                    <a:pt x="56" y="689"/>
                  </a:lnTo>
                  <a:lnTo>
                    <a:pt x="61" y="720"/>
                  </a:lnTo>
                  <a:lnTo>
                    <a:pt x="66" y="751"/>
                  </a:lnTo>
                  <a:lnTo>
                    <a:pt x="71" y="782"/>
                  </a:lnTo>
                  <a:lnTo>
                    <a:pt x="75" y="813"/>
                  </a:lnTo>
                  <a:lnTo>
                    <a:pt x="80" y="843"/>
                  </a:lnTo>
                  <a:lnTo>
                    <a:pt x="83" y="874"/>
                  </a:lnTo>
                  <a:lnTo>
                    <a:pt x="88" y="905"/>
                  </a:lnTo>
                  <a:lnTo>
                    <a:pt x="92" y="937"/>
                  </a:lnTo>
                  <a:lnTo>
                    <a:pt x="97" y="970"/>
                  </a:lnTo>
                  <a:lnTo>
                    <a:pt x="102" y="1003"/>
                  </a:lnTo>
                  <a:lnTo>
                    <a:pt x="106" y="1037"/>
                  </a:lnTo>
                  <a:lnTo>
                    <a:pt x="112" y="1070"/>
                  </a:lnTo>
                  <a:lnTo>
                    <a:pt x="117" y="1103"/>
                  </a:lnTo>
                  <a:lnTo>
                    <a:pt x="122" y="1135"/>
                  </a:lnTo>
                  <a:lnTo>
                    <a:pt x="129" y="1168"/>
                  </a:lnTo>
                  <a:lnTo>
                    <a:pt x="143" y="1237"/>
                  </a:lnTo>
                  <a:lnTo>
                    <a:pt x="157" y="1305"/>
                  </a:lnTo>
                  <a:lnTo>
                    <a:pt x="172" y="1370"/>
                  </a:lnTo>
                  <a:lnTo>
                    <a:pt x="186" y="1435"/>
                  </a:lnTo>
                  <a:lnTo>
                    <a:pt x="201" y="1496"/>
                  </a:lnTo>
                  <a:lnTo>
                    <a:pt x="217" y="1557"/>
                  </a:lnTo>
                  <a:lnTo>
                    <a:pt x="235" y="1618"/>
                  </a:lnTo>
                  <a:lnTo>
                    <a:pt x="252" y="1677"/>
                  </a:lnTo>
                  <a:lnTo>
                    <a:pt x="260" y="1702"/>
                  </a:lnTo>
                  <a:lnTo>
                    <a:pt x="270" y="1725"/>
                  </a:lnTo>
                  <a:lnTo>
                    <a:pt x="282" y="1747"/>
                  </a:lnTo>
                  <a:lnTo>
                    <a:pt x="295" y="1767"/>
                  </a:lnTo>
                  <a:lnTo>
                    <a:pt x="310" y="1787"/>
                  </a:lnTo>
                  <a:lnTo>
                    <a:pt x="326" y="1805"/>
                  </a:lnTo>
                  <a:lnTo>
                    <a:pt x="345" y="1821"/>
                  </a:lnTo>
                  <a:lnTo>
                    <a:pt x="365" y="1836"/>
                  </a:lnTo>
                  <a:lnTo>
                    <a:pt x="386" y="1850"/>
                  </a:lnTo>
                  <a:lnTo>
                    <a:pt x="410" y="1862"/>
                  </a:lnTo>
                  <a:lnTo>
                    <a:pt x="434" y="1874"/>
                  </a:lnTo>
                  <a:lnTo>
                    <a:pt x="461" y="1883"/>
                  </a:lnTo>
                  <a:lnTo>
                    <a:pt x="489" y="1891"/>
                  </a:lnTo>
                  <a:lnTo>
                    <a:pt x="518" y="1898"/>
                  </a:lnTo>
                  <a:lnTo>
                    <a:pt x="550" y="1902"/>
                  </a:lnTo>
                  <a:lnTo>
                    <a:pt x="582" y="1907"/>
                  </a:lnTo>
                  <a:lnTo>
                    <a:pt x="636" y="1911"/>
                  </a:lnTo>
                  <a:lnTo>
                    <a:pt x="689" y="1913"/>
                  </a:lnTo>
                  <a:lnTo>
                    <a:pt x="738" y="1914"/>
                  </a:lnTo>
                  <a:lnTo>
                    <a:pt x="788" y="1912"/>
                  </a:lnTo>
                  <a:lnTo>
                    <a:pt x="833" y="1907"/>
                  </a:lnTo>
                  <a:lnTo>
                    <a:pt x="879" y="1901"/>
                  </a:lnTo>
                  <a:lnTo>
                    <a:pt x="901" y="1898"/>
                  </a:lnTo>
                  <a:lnTo>
                    <a:pt x="923" y="1893"/>
                  </a:lnTo>
                  <a:lnTo>
                    <a:pt x="944" y="1889"/>
                  </a:lnTo>
                  <a:lnTo>
                    <a:pt x="964" y="1883"/>
                  </a:lnTo>
                  <a:lnTo>
                    <a:pt x="985" y="1877"/>
                  </a:lnTo>
                  <a:lnTo>
                    <a:pt x="1004" y="1872"/>
                  </a:lnTo>
                  <a:lnTo>
                    <a:pt x="1024" y="1865"/>
                  </a:lnTo>
                  <a:lnTo>
                    <a:pt x="1043" y="1857"/>
                  </a:lnTo>
                  <a:lnTo>
                    <a:pt x="1062" y="1849"/>
                  </a:lnTo>
                  <a:lnTo>
                    <a:pt x="1081" y="1841"/>
                  </a:lnTo>
                  <a:lnTo>
                    <a:pt x="1098" y="1831"/>
                  </a:lnTo>
                  <a:lnTo>
                    <a:pt x="1117" y="1821"/>
                  </a:lnTo>
                  <a:lnTo>
                    <a:pt x="1134" y="1811"/>
                  </a:lnTo>
                  <a:lnTo>
                    <a:pt x="1151" y="1800"/>
                  </a:lnTo>
                  <a:lnTo>
                    <a:pt x="1168" y="1789"/>
                  </a:lnTo>
                  <a:lnTo>
                    <a:pt x="1184" y="1777"/>
                  </a:lnTo>
                  <a:lnTo>
                    <a:pt x="1201" y="1765"/>
                  </a:lnTo>
                  <a:lnTo>
                    <a:pt x="1217" y="1752"/>
                  </a:lnTo>
                  <a:lnTo>
                    <a:pt x="1233" y="1738"/>
                  </a:lnTo>
                  <a:lnTo>
                    <a:pt x="1248" y="1725"/>
                  </a:lnTo>
                  <a:lnTo>
                    <a:pt x="1266" y="1706"/>
                  </a:lnTo>
                  <a:lnTo>
                    <a:pt x="1285" y="1688"/>
                  </a:lnTo>
                  <a:lnTo>
                    <a:pt x="1304" y="1667"/>
                  </a:lnTo>
                  <a:lnTo>
                    <a:pt x="1322" y="1647"/>
                  </a:lnTo>
                  <a:lnTo>
                    <a:pt x="1339" y="1625"/>
                  </a:lnTo>
                  <a:lnTo>
                    <a:pt x="1358" y="1603"/>
                  </a:lnTo>
                  <a:lnTo>
                    <a:pt x="1375" y="1580"/>
                  </a:lnTo>
                  <a:lnTo>
                    <a:pt x="1391" y="1556"/>
                  </a:lnTo>
                  <a:lnTo>
                    <a:pt x="1408" y="1532"/>
                  </a:lnTo>
                  <a:lnTo>
                    <a:pt x="1423" y="1507"/>
                  </a:lnTo>
                  <a:lnTo>
                    <a:pt x="1438" y="1482"/>
                  </a:lnTo>
                  <a:lnTo>
                    <a:pt x="1453" y="1455"/>
                  </a:lnTo>
                  <a:lnTo>
                    <a:pt x="1466" y="1428"/>
                  </a:lnTo>
                  <a:lnTo>
                    <a:pt x="1479" y="1400"/>
                  </a:lnTo>
                  <a:lnTo>
                    <a:pt x="1491" y="1373"/>
                  </a:lnTo>
                  <a:lnTo>
                    <a:pt x="1501" y="1344"/>
                  </a:lnTo>
                  <a:lnTo>
                    <a:pt x="1511" y="1315"/>
                  </a:lnTo>
                  <a:lnTo>
                    <a:pt x="1521" y="1287"/>
                  </a:lnTo>
                  <a:lnTo>
                    <a:pt x="1529" y="1257"/>
                  </a:lnTo>
                  <a:lnTo>
                    <a:pt x="1536" y="1227"/>
                  </a:lnTo>
                  <a:lnTo>
                    <a:pt x="1540" y="1197"/>
                  </a:lnTo>
                  <a:lnTo>
                    <a:pt x="1545" y="1166"/>
                  </a:lnTo>
                  <a:lnTo>
                    <a:pt x="1548" y="1135"/>
                  </a:lnTo>
                  <a:lnTo>
                    <a:pt x="1549" y="1104"/>
                  </a:lnTo>
                  <a:lnTo>
                    <a:pt x="1549" y="1073"/>
                  </a:lnTo>
                  <a:lnTo>
                    <a:pt x="1548" y="1041"/>
                  </a:lnTo>
                  <a:lnTo>
                    <a:pt x="1545" y="1009"/>
                  </a:lnTo>
                  <a:lnTo>
                    <a:pt x="1540" y="978"/>
                  </a:lnTo>
                  <a:lnTo>
                    <a:pt x="1534" y="946"/>
                  </a:lnTo>
                  <a:lnTo>
                    <a:pt x="1526" y="914"/>
                  </a:lnTo>
                  <a:lnTo>
                    <a:pt x="1517" y="882"/>
                  </a:lnTo>
                  <a:lnTo>
                    <a:pt x="1506" y="850"/>
                  </a:lnTo>
                  <a:lnTo>
                    <a:pt x="1495" y="824"/>
                  </a:lnTo>
                  <a:lnTo>
                    <a:pt x="1483" y="797"/>
                  </a:lnTo>
                  <a:lnTo>
                    <a:pt x="1469" y="768"/>
                  </a:lnTo>
                  <a:lnTo>
                    <a:pt x="1453" y="738"/>
                  </a:lnTo>
                  <a:lnTo>
                    <a:pt x="1435" y="707"/>
                  </a:lnTo>
                  <a:lnTo>
                    <a:pt x="1415" y="678"/>
                  </a:lnTo>
                  <a:lnTo>
                    <a:pt x="1404" y="664"/>
                  </a:lnTo>
                  <a:lnTo>
                    <a:pt x="1392" y="649"/>
                  </a:lnTo>
                  <a:lnTo>
                    <a:pt x="1381" y="635"/>
                  </a:lnTo>
                  <a:lnTo>
                    <a:pt x="1368" y="621"/>
                  </a:lnTo>
                  <a:lnTo>
                    <a:pt x="1330" y="582"/>
                  </a:lnTo>
                  <a:lnTo>
                    <a:pt x="1291" y="544"/>
                  </a:lnTo>
                  <a:lnTo>
                    <a:pt x="1252" y="507"/>
                  </a:lnTo>
                  <a:lnTo>
                    <a:pt x="1213" y="471"/>
                  </a:lnTo>
                  <a:lnTo>
                    <a:pt x="1172" y="436"/>
                  </a:lnTo>
                  <a:lnTo>
                    <a:pt x="1132" y="401"/>
                  </a:lnTo>
                  <a:lnTo>
                    <a:pt x="1090" y="368"/>
                  </a:lnTo>
                  <a:lnTo>
                    <a:pt x="1048" y="335"/>
                  </a:lnTo>
                  <a:lnTo>
                    <a:pt x="1006" y="302"/>
                  </a:lnTo>
                  <a:lnTo>
                    <a:pt x="962" y="272"/>
                  </a:lnTo>
                  <a:lnTo>
                    <a:pt x="918" y="242"/>
                  </a:lnTo>
                  <a:lnTo>
                    <a:pt x="875" y="213"/>
                  </a:lnTo>
                  <a:lnTo>
                    <a:pt x="830" y="184"/>
                  </a:lnTo>
                  <a:lnTo>
                    <a:pt x="784" y="158"/>
                  </a:lnTo>
                  <a:lnTo>
                    <a:pt x="738" y="132"/>
                  </a:lnTo>
                  <a:lnTo>
                    <a:pt x="692" y="106"/>
                  </a:lnTo>
                  <a:lnTo>
                    <a:pt x="671" y="96"/>
                  </a:lnTo>
                  <a:lnTo>
                    <a:pt x="649" y="87"/>
                  </a:lnTo>
                  <a:lnTo>
                    <a:pt x="626" y="80"/>
                  </a:lnTo>
                  <a:lnTo>
                    <a:pt x="602" y="74"/>
                  </a:lnTo>
                  <a:lnTo>
                    <a:pt x="578" y="69"/>
                  </a:lnTo>
                  <a:lnTo>
                    <a:pt x="552" y="64"/>
                  </a:lnTo>
                  <a:lnTo>
                    <a:pt x="527" y="59"/>
                  </a:lnTo>
                  <a:lnTo>
                    <a:pt x="501" y="55"/>
                  </a:lnTo>
                  <a:lnTo>
                    <a:pt x="478" y="51"/>
                  </a:lnTo>
                  <a:lnTo>
                    <a:pt x="454" y="48"/>
                  </a:lnTo>
                  <a:lnTo>
                    <a:pt x="430" y="43"/>
                  </a:lnTo>
                  <a:lnTo>
                    <a:pt x="406" y="38"/>
                  </a:lnTo>
                  <a:lnTo>
                    <a:pt x="406" y="38"/>
                  </a:lnTo>
                  <a:close/>
                  <a:moveTo>
                    <a:pt x="719" y="1953"/>
                  </a:moveTo>
                  <a:lnTo>
                    <a:pt x="684" y="1953"/>
                  </a:lnTo>
                  <a:lnTo>
                    <a:pt x="650" y="1951"/>
                  </a:lnTo>
                  <a:lnTo>
                    <a:pt x="614" y="1950"/>
                  </a:lnTo>
                  <a:lnTo>
                    <a:pt x="579" y="1946"/>
                  </a:lnTo>
                  <a:lnTo>
                    <a:pt x="543" y="1941"/>
                  </a:lnTo>
                  <a:lnTo>
                    <a:pt x="509" y="1936"/>
                  </a:lnTo>
                  <a:lnTo>
                    <a:pt x="476" y="1929"/>
                  </a:lnTo>
                  <a:lnTo>
                    <a:pt x="446" y="1920"/>
                  </a:lnTo>
                  <a:lnTo>
                    <a:pt x="416" y="1908"/>
                  </a:lnTo>
                  <a:lnTo>
                    <a:pt x="388" y="1897"/>
                  </a:lnTo>
                  <a:lnTo>
                    <a:pt x="363" y="1883"/>
                  </a:lnTo>
                  <a:lnTo>
                    <a:pt x="339" y="1867"/>
                  </a:lnTo>
                  <a:lnTo>
                    <a:pt x="329" y="1859"/>
                  </a:lnTo>
                  <a:lnTo>
                    <a:pt x="317" y="1851"/>
                  </a:lnTo>
                  <a:lnTo>
                    <a:pt x="307" y="1842"/>
                  </a:lnTo>
                  <a:lnTo>
                    <a:pt x="298" y="1831"/>
                  </a:lnTo>
                  <a:lnTo>
                    <a:pt x="287" y="1822"/>
                  </a:lnTo>
                  <a:lnTo>
                    <a:pt x="279" y="1812"/>
                  </a:lnTo>
                  <a:lnTo>
                    <a:pt x="270" y="1802"/>
                  </a:lnTo>
                  <a:lnTo>
                    <a:pt x="262" y="1790"/>
                  </a:lnTo>
                  <a:lnTo>
                    <a:pt x="254" y="1779"/>
                  </a:lnTo>
                  <a:lnTo>
                    <a:pt x="247" y="1767"/>
                  </a:lnTo>
                  <a:lnTo>
                    <a:pt x="240" y="1755"/>
                  </a:lnTo>
                  <a:lnTo>
                    <a:pt x="235" y="1742"/>
                  </a:lnTo>
                  <a:lnTo>
                    <a:pt x="223" y="1716"/>
                  </a:lnTo>
                  <a:lnTo>
                    <a:pt x="214" y="1688"/>
                  </a:lnTo>
                  <a:lnTo>
                    <a:pt x="197" y="1628"/>
                  </a:lnTo>
                  <a:lnTo>
                    <a:pt x="180" y="1568"/>
                  </a:lnTo>
                  <a:lnTo>
                    <a:pt x="164" y="1507"/>
                  </a:lnTo>
                  <a:lnTo>
                    <a:pt x="147" y="1444"/>
                  </a:lnTo>
                  <a:lnTo>
                    <a:pt x="133" y="1379"/>
                  </a:lnTo>
                  <a:lnTo>
                    <a:pt x="118" y="1313"/>
                  </a:lnTo>
                  <a:lnTo>
                    <a:pt x="104" y="1245"/>
                  </a:lnTo>
                  <a:lnTo>
                    <a:pt x="90" y="1175"/>
                  </a:lnTo>
                  <a:lnTo>
                    <a:pt x="84" y="1143"/>
                  </a:lnTo>
                  <a:lnTo>
                    <a:pt x="78" y="1109"/>
                  </a:lnTo>
                  <a:lnTo>
                    <a:pt x="73" y="1076"/>
                  </a:lnTo>
                  <a:lnTo>
                    <a:pt x="67" y="1042"/>
                  </a:lnTo>
                  <a:lnTo>
                    <a:pt x="63" y="1009"/>
                  </a:lnTo>
                  <a:lnTo>
                    <a:pt x="58" y="976"/>
                  </a:lnTo>
                  <a:lnTo>
                    <a:pt x="53" y="942"/>
                  </a:lnTo>
                  <a:lnTo>
                    <a:pt x="49" y="909"/>
                  </a:lnTo>
                  <a:lnTo>
                    <a:pt x="44" y="879"/>
                  </a:lnTo>
                  <a:lnTo>
                    <a:pt x="41" y="848"/>
                  </a:lnTo>
                  <a:lnTo>
                    <a:pt x="36" y="819"/>
                  </a:lnTo>
                  <a:lnTo>
                    <a:pt x="32" y="788"/>
                  </a:lnTo>
                  <a:lnTo>
                    <a:pt x="27" y="757"/>
                  </a:lnTo>
                  <a:lnTo>
                    <a:pt x="22" y="727"/>
                  </a:lnTo>
                  <a:lnTo>
                    <a:pt x="17" y="696"/>
                  </a:lnTo>
                  <a:lnTo>
                    <a:pt x="12" y="666"/>
                  </a:lnTo>
                  <a:lnTo>
                    <a:pt x="6" y="636"/>
                  </a:lnTo>
                  <a:lnTo>
                    <a:pt x="3" y="608"/>
                  </a:lnTo>
                  <a:lnTo>
                    <a:pt x="1" y="579"/>
                  </a:lnTo>
                  <a:lnTo>
                    <a:pt x="0" y="550"/>
                  </a:lnTo>
                  <a:lnTo>
                    <a:pt x="0" y="523"/>
                  </a:lnTo>
                  <a:lnTo>
                    <a:pt x="0" y="495"/>
                  </a:lnTo>
                  <a:lnTo>
                    <a:pt x="2" y="469"/>
                  </a:lnTo>
                  <a:lnTo>
                    <a:pt x="5" y="442"/>
                  </a:lnTo>
                  <a:lnTo>
                    <a:pt x="10" y="416"/>
                  </a:lnTo>
                  <a:lnTo>
                    <a:pt x="16" y="391"/>
                  </a:lnTo>
                  <a:lnTo>
                    <a:pt x="21" y="366"/>
                  </a:lnTo>
                  <a:lnTo>
                    <a:pt x="29" y="341"/>
                  </a:lnTo>
                  <a:lnTo>
                    <a:pt x="39" y="317"/>
                  </a:lnTo>
                  <a:lnTo>
                    <a:pt x="48" y="294"/>
                  </a:lnTo>
                  <a:lnTo>
                    <a:pt x="59" y="273"/>
                  </a:lnTo>
                  <a:lnTo>
                    <a:pt x="71" y="251"/>
                  </a:lnTo>
                  <a:lnTo>
                    <a:pt x="83" y="229"/>
                  </a:lnTo>
                  <a:lnTo>
                    <a:pt x="97" y="208"/>
                  </a:lnTo>
                  <a:lnTo>
                    <a:pt x="112" y="189"/>
                  </a:lnTo>
                  <a:lnTo>
                    <a:pt x="128" y="169"/>
                  </a:lnTo>
                  <a:lnTo>
                    <a:pt x="145" y="151"/>
                  </a:lnTo>
                  <a:lnTo>
                    <a:pt x="164" y="133"/>
                  </a:lnTo>
                  <a:lnTo>
                    <a:pt x="182" y="117"/>
                  </a:lnTo>
                  <a:lnTo>
                    <a:pt x="203" y="99"/>
                  </a:lnTo>
                  <a:lnTo>
                    <a:pt x="223" y="85"/>
                  </a:lnTo>
                  <a:lnTo>
                    <a:pt x="245" y="70"/>
                  </a:lnTo>
                  <a:lnTo>
                    <a:pt x="268" y="56"/>
                  </a:lnTo>
                  <a:lnTo>
                    <a:pt x="291" y="43"/>
                  </a:lnTo>
                  <a:lnTo>
                    <a:pt x="316" y="31"/>
                  </a:lnTo>
                  <a:lnTo>
                    <a:pt x="341" y="20"/>
                  </a:lnTo>
                  <a:lnTo>
                    <a:pt x="368" y="10"/>
                  </a:lnTo>
                  <a:lnTo>
                    <a:pt x="395" y="0"/>
                  </a:lnTo>
                  <a:lnTo>
                    <a:pt x="406" y="0"/>
                  </a:lnTo>
                  <a:lnTo>
                    <a:pt x="415" y="0"/>
                  </a:lnTo>
                  <a:lnTo>
                    <a:pt x="438" y="4"/>
                  </a:lnTo>
                  <a:lnTo>
                    <a:pt x="461" y="9"/>
                  </a:lnTo>
                  <a:lnTo>
                    <a:pt x="484" y="12"/>
                  </a:lnTo>
                  <a:lnTo>
                    <a:pt x="508" y="17"/>
                  </a:lnTo>
                  <a:lnTo>
                    <a:pt x="534" y="20"/>
                  </a:lnTo>
                  <a:lnTo>
                    <a:pt x="560" y="25"/>
                  </a:lnTo>
                  <a:lnTo>
                    <a:pt x="586" y="30"/>
                  </a:lnTo>
                  <a:lnTo>
                    <a:pt x="612" y="35"/>
                  </a:lnTo>
                  <a:lnTo>
                    <a:pt x="637" y="42"/>
                  </a:lnTo>
                  <a:lnTo>
                    <a:pt x="663" y="50"/>
                  </a:lnTo>
                  <a:lnTo>
                    <a:pt x="688" y="60"/>
                  </a:lnTo>
                  <a:lnTo>
                    <a:pt x="711" y="72"/>
                  </a:lnTo>
                  <a:lnTo>
                    <a:pt x="758" y="97"/>
                  </a:lnTo>
                  <a:lnTo>
                    <a:pt x="804" y="124"/>
                  </a:lnTo>
                  <a:lnTo>
                    <a:pt x="851" y="151"/>
                  </a:lnTo>
                  <a:lnTo>
                    <a:pt x="895" y="180"/>
                  </a:lnTo>
                  <a:lnTo>
                    <a:pt x="940" y="210"/>
                  </a:lnTo>
                  <a:lnTo>
                    <a:pt x="985" y="239"/>
                  </a:lnTo>
                  <a:lnTo>
                    <a:pt x="1028" y="272"/>
                  </a:lnTo>
                  <a:lnTo>
                    <a:pt x="1072" y="304"/>
                  </a:lnTo>
                  <a:lnTo>
                    <a:pt x="1115" y="337"/>
                  </a:lnTo>
                  <a:lnTo>
                    <a:pt x="1157" y="370"/>
                  </a:lnTo>
                  <a:lnTo>
                    <a:pt x="1198" y="406"/>
                  </a:lnTo>
                  <a:lnTo>
                    <a:pt x="1238" y="441"/>
                  </a:lnTo>
                  <a:lnTo>
                    <a:pt x="1280" y="478"/>
                  </a:lnTo>
                  <a:lnTo>
                    <a:pt x="1319" y="516"/>
                  </a:lnTo>
                  <a:lnTo>
                    <a:pt x="1358" y="555"/>
                  </a:lnTo>
                  <a:lnTo>
                    <a:pt x="1397" y="594"/>
                  </a:lnTo>
                  <a:lnTo>
                    <a:pt x="1409" y="609"/>
                  </a:lnTo>
                  <a:lnTo>
                    <a:pt x="1423" y="624"/>
                  </a:lnTo>
                  <a:lnTo>
                    <a:pt x="1435" y="639"/>
                  </a:lnTo>
                  <a:lnTo>
                    <a:pt x="1446" y="655"/>
                  </a:lnTo>
                  <a:lnTo>
                    <a:pt x="1468" y="686"/>
                  </a:lnTo>
                  <a:lnTo>
                    <a:pt x="1487" y="718"/>
                  </a:lnTo>
                  <a:lnTo>
                    <a:pt x="1505" y="749"/>
                  </a:lnTo>
                  <a:lnTo>
                    <a:pt x="1518" y="780"/>
                  </a:lnTo>
                  <a:lnTo>
                    <a:pt x="1532" y="808"/>
                  </a:lnTo>
                  <a:lnTo>
                    <a:pt x="1542" y="836"/>
                  </a:lnTo>
                  <a:lnTo>
                    <a:pt x="1554" y="869"/>
                  </a:lnTo>
                  <a:lnTo>
                    <a:pt x="1564" y="902"/>
                  </a:lnTo>
                  <a:lnTo>
                    <a:pt x="1573" y="937"/>
                  </a:lnTo>
                  <a:lnTo>
                    <a:pt x="1579" y="970"/>
                  </a:lnTo>
                  <a:lnTo>
                    <a:pt x="1584" y="1003"/>
                  </a:lnTo>
                  <a:lnTo>
                    <a:pt x="1587" y="1037"/>
                  </a:lnTo>
                  <a:lnTo>
                    <a:pt x="1588" y="1070"/>
                  </a:lnTo>
                  <a:lnTo>
                    <a:pt x="1588" y="1103"/>
                  </a:lnTo>
                  <a:lnTo>
                    <a:pt x="1587" y="1135"/>
                  </a:lnTo>
                  <a:lnTo>
                    <a:pt x="1584" y="1168"/>
                  </a:lnTo>
                  <a:lnTo>
                    <a:pt x="1580" y="1201"/>
                  </a:lnTo>
                  <a:lnTo>
                    <a:pt x="1575" y="1232"/>
                  </a:lnTo>
                  <a:lnTo>
                    <a:pt x="1568" y="1264"/>
                  </a:lnTo>
                  <a:lnTo>
                    <a:pt x="1560" y="1295"/>
                  </a:lnTo>
                  <a:lnTo>
                    <a:pt x="1550" y="1326"/>
                  </a:lnTo>
                  <a:lnTo>
                    <a:pt x="1539" y="1355"/>
                  </a:lnTo>
                  <a:lnTo>
                    <a:pt x="1529" y="1385"/>
                  </a:lnTo>
                  <a:lnTo>
                    <a:pt x="1516" y="1414"/>
                  </a:lnTo>
                  <a:lnTo>
                    <a:pt x="1502" y="1443"/>
                  </a:lnTo>
                  <a:lnTo>
                    <a:pt x="1488" y="1471"/>
                  </a:lnTo>
                  <a:lnTo>
                    <a:pt x="1474" y="1499"/>
                  </a:lnTo>
                  <a:lnTo>
                    <a:pt x="1457" y="1525"/>
                  </a:lnTo>
                  <a:lnTo>
                    <a:pt x="1441" y="1552"/>
                  </a:lnTo>
                  <a:lnTo>
                    <a:pt x="1424" y="1577"/>
                  </a:lnTo>
                  <a:lnTo>
                    <a:pt x="1407" y="1602"/>
                  </a:lnTo>
                  <a:lnTo>
                    <a:pt x="1390" y="1626"/>
                  </a:lnTo>
                  <a:lnTo>
                    <a:pt x="1371" y="1649"/>
                  </a:lnTo>
                  <a:lnTo>
                    <a:pt x="1352" y="1672"/>
                  </a:lnTo>
                  <a:lnTo>
                    <a:pt x="1334" y="1694"/>
                  </a:lnTo>
                  <a:lnTo>
                    <a:pt x="1314" y="1714"/>
                  </a:lnTo>
                  <a:lnTo>
                    <a:pt x="1295" y="1735"/>
                  </a:lnTo>
                  <a:lnTo>
                    <a:pt x="1274" y="1753"/>
                  </a:lnTo>
                  <a:lnTo>
                    <a:pt x="1248" y="1779"/>
                  </a:lnTo>
                  <a:lnTo>
                    <a:pt x="1219" y="1800"/>
                  </a:lnTo>
                  <a:lnTo>
                    <a:pt x="1190" y="1822"/>
                  </a:lnTo>
                  <a:lnTo>
                    <a:pt x="1160" y="1842"/>
                  </a:lnTo>
                  <a:lnTo>
                    <a:pt x="1129" y="1860"/>
                  </a:lnTo>
                  <a:lnTo>
                    <a:pt x="1097" y="1876"/>
                  </a:lnTo>
                  <a:lnTo>
                    <a:pt x="1064" y="1891"/>
                  </a:lnTo>
                  <a:lnTo>
                    <a:pt x="1031" y="1904"/>
                  </a:lnTo>
                  <a:lnTo>
                    <a:pt x="995" y="1915"/>
                  </a:lnTo>
                  <a:lnTo>
                    <a:pt x="960" y="1925"/>
                  </a:lnTo>
                  <a:lnTo>
                    <a:pt x="922" y="1933"/>
                  </a:lnTo>
                  <a:lnTo>
                    <a:pt x="884" y="1940"/>
                  </a:lnTo>
                  <a:lnTo>
                    <a:pt x="844" y="1946"/>
                  </a:lnTo>
                  <a:lnTo>
                    <a:pt x="804" y="1950"/>
                  </a:lnTo>
                  <a:lnTo>
                    <a:pt x="761" y="1952"/>
                  </a:lnTo>
                  <a:lnTo>
                    <a:pt x="719" y="195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4" name="Freeform 32">
              <a:extLst>
                <a:ext uri="{FF2B5EF4-FFF2-40B4-BE49-F238E27FC236}">
                  <a16:creationId xmlns:a16="http://schemas.microsoft.com/office/drawing/2014/main" id="{C5883F62-B290-4F0B-816D-6A66C620C806}"/>
                </a:ext>
              </a:extLst>
            </p:cNvPr>
            <p:cNvSpPr>
              <a:spLocks noEditPoints="1"/>
            </p:cNvSpPr>
            <p:nvPr userDrawn="1"/>
          </p:nvSpPr>
          <p:spPr bwMode="auto">
            <a:xfrm>
              <a:off x="6607792" y="2270492"/>
              <a:ext cx="395476" cy="395476"/>
            </a:xfrm>
            <a:custGeom>
              <a:avLst/>
              <a:gdLst>
                <a:gd name="T0" fmla="*/ 156 w 589"/>
                <a:gd name="T1" fmla="*/ 62 h 595"/>
                <a:gd name="T2" fmla="*/ 119 w 589"/>
                <a:gd name="T3" fmla="*/ 88 h 595"/>
                <a:gd name="T4" fmla="*/ 90 w 589"/>
                <a:gd name="T5" fmla="*/ 121 h 595"/>
                <a:gd name="T6" fmla="*/ 63 w 589"/>
                <a:gd name="T7" fmla="*/ 164 h 595"/>
                <a:gd name="T8" fmla="*/ 45 w 589"/>
                <a:gd name="T9" fmla="*/ 226 h 595"/>
                <a:gd name="T10" fmla="*/ 40 w 589"/>
                <a:gd name="T11" fmla="*/ 288 h 595"/>
                <a:gd name="T12" fmla="*/ 49 w 589"/>
                <a:gd name="T13" fmla="*/ 359 h 595"/>
                <a:gd name="T14" fmla="*/ 70 w 589"/>
                <a:gd name="T15" fmla="*/ 415 h 595"/>
                <a:gd name="T16" fmla="*/ 98 w 589"/>
                <a:gd name="T17" fmla="*/ 452 h 595"/>
                <a:gd name="T18" fmla="*/ 164 w 589"/>
                <a:gd name="T19" fmla="*/ 506 h 595"/>
                <a:gd name="T20" fmla="*/ 258 w 589"/>
                <a:gd name="T21" fmla="*/ 546 h 595"/>
                <a:gd name="T22" fmla="*/ 347 w 589"/>
                <a:gd name="T23" fmla="*/ 556 h 595"/>
                <a:gd name="T24" fmla="*/ 395 w 589"/>
                <a:gd name="T25" fmla="*/ 548 h 595"/>
                <a:gd name="T26" fmla="*/ 437 w 589"/>
                <a:gd name="T27" fmla="*/ 529 h 595"/>
                <a:gd name="T28" fmla="*/ 476 w 589"/>
                <a:gd name="T29" fmla="*/ 501 h 595"/>
                <a:gd name="T30" fmla="*/ 508 w 589"/>
                <a:gd name="T31" fmla="*/ 463 h 595"/>
                <a:gd name="T32" fmla="*/ 532 w 589"/>
                <a:gd name="T33" fmla="*/ 419 h 595"/>
                <a:gd name="T34" fmla="*/ 546 w 589"/>
                <a:gd name="T35" fmla="*/ 372 h 595"/>
                <a:gd name="T36" fmla="*/ 548 w 589"/>
                <a:gd name="T37" fmla="*/ 325 h 595"/>
                <a:gd name="T38" fmla="*/ 542 w 589"/>
                <a:gd name="T39" fmla="*/ 280 h 595"/>
                <a:gd name="T40" fmla="*/ 514 w 589"/>
                <a:gd name="T41" fmla="*/ 222 h 595"/>
                <a:gd name="T42" fmla="*/ 450 w 589"/>
                <a:gd name="T43" fmla="*/ 134 h 595"/>
                <a:gd name="T44" fmla="*/ 375 w 589"/>
                <a:gd name="T45" fmla="*/ 75 h 595"/>
                <a:gd name="T46" fmla="*/ 289 w 589"/>
                <a:gd name="T47" fmla="*/ 45 h 595"/>
                <a:gd name="T48" fmla="*/ 212 w 589"/>
                <a:gd name="T49" fmla="*/ 41 h 595"/>
                <a:gd name="T50" fmla="*/ 256 w 589"/>
                <a:gd name="T51" fmla="*/ 587 h 595"/>
                <a:gd name="T52" fmla="*/ 162 w 589"/>
                <a:gd name="T53" fmla="*/ 551 h 595"/>
                <a:gd name="T54" fmla="*/ 82 w 589"/>
                <a:gd name="T55" fmla="*/ 493 h 595"/>
                <a:gd name="T56" fmla="*/ 32 w 589"/>
                <a:gd name="T57" fmla="*/ 427 h 595"/>
                <a:gd name="T58" fmla="*/ 15 w 589"/>
                <a:gd name="T59" fmla="*/ 382 h 595"/>
                <a:gd name="T60" fmla="*/ 2 w 589"/>
                <a:gd name="T61" fmla="*/ 322 h 595"/>
                <a:gd name="T62" fmla="*/ 1 w 589"/>
                <a:gd name="T63" fmla="*/ 254 h 595"/>
                <a:gd name="T64" fmla="*/ 14 w 589"/>
                <a:gd name="T65" fmla="*/ 183 h 595"/>
                <a:gd name="T66" fmla="*/ 43 w 589"/>
                <a:gd name="T67" fmla="*/ 119 h 595"/>
                <a:gd name="T68" fmla="*/ 75 w 589"/>
                <a:gd name="T69" fmla="*/ 76 h 595"/>
                <a:gd name="T70" fmla="*/ 115 w 589"/>
                <a:gd name="T71" fmla="*/ 42 h 595"/>
                <a:gd name="T72" fmla="*/ 162 w 589"/>
                <a:gd name="T73" fmla="*/ 17 h 595"/>
                <a:gd name="T74" fmla="*/ 212 w 589"/>
                <a:gd name="T75" fmla="*/ 2 h 595"/>
                <a:gd name="T76" fmla="*/ 297 w 589"/>
                <a:gd name="T77" fmla="*/ 6 h 595"/>
                <a:gd name="T78" fmla="*/ 392 w 589"/>
                <a:gd name="T79" fmla="*/ 39 h 595"/>
                <a:gd name="T80" fmla="*/ 476 w 589"/>
                <a:gd name="T81" fmla="*/ 104 h 595"/>
                <a:gd name="T82" fmla="*/ 547 w 589"/>
                <a:gd name="T83" fmla="*/ 201 h 595"/>
                <a:gd name="T84" fmla="*/ 578 w 589"/>
                <a:gd name="T85" fmla="*/ 269 h 595"/>
                <a:gd name="T86" fmla="*/ 589 w 589"/>
                <a:gd name="T87" fmla="*/ 323 h 595"/>
                <a:gd name="T88" fmla="*/ 585 w 589"/>
                <a:gd name="T89" fmla="*/ 378 h 595"/>
                <a:gd name="T90" fmla="*/ 569 w 589"/>
                <a:gd name="T91" fmla="*/ 434 h 595"/>
                <a:gd name="T92" fmla="*/ 540 w 589"/>
                <a:gd name="T93" fmla="*/ 486 h 595"/>
                <a:gd name="T94" fmla="*/ 503 w 589"/>
                <a:gd name="T95" fmla="*/ 530 h 595"/>
                <a:gd name="T96" fmla="*/ 457 w 589"/>
                <a:gd name="T97" fmla="*/ 564 h 595"/>
                <a:gd name="T98" fmla="*/ 405 w 589"/>
                <a:gd name="T99" fmla="*/ 585 h 595"/>
                <a:gd name="T100" fmla="*/ 347 w 589"/>
                <a:gd name="T10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9" h="595">
                  <a:moveTo>
                    <a:pt x="212" y="41"/>
                  </a:moveTo>
                  <a:lnTo>
                    <a:pt x="188" y="48"/>
                  </a:lnTo>
                  <a:lnTo>
                    <a:pt x="166" y="57"/>
                  </a:lnTo>
                  <a:lnTo>
                    <a:pt x="156" y="62"/>
                  </a:lnTo>
                  <a:lnTo>
                    <a:pt x="147" y="68"/>
                  </a:lnTo>
                  <a:lnTo>
                    <a:pt x="138" y="74"/>
                  </a:lnTo>
                  <a:lnTo>
                    <a:pt x="129" y="81"/>
                  </a:lnTo>
                  <a:lnTo>
                    <a:pt x="119" y="88"/>
                  </a:lnTo>
                  <a:lnTo>
                    <a:pt x="111" y="96"/>
                  </a:lnTo>
                  <a:lnTo>
                    <a:pt x="103" y="104"/>
                  </a:lnTo>
                  <a:lnTo>
                    <a:pt x="97" y="112"/>
                  </a:lnTo>
                  <a:lnTo>
                    <a:pt x="90" y="121"/>
                  </a:lnTo>
                  <a:lnTo>
                    <a:pt x="83" y="130"/>
                  </a:lnTo>
                  <a:lnTo>
                    <a:pt x="76" y="139"/>
                  </a:lnTo>
                  <a:lnTo>
                    <a:pt x="70" y="150"/>
                  </a:lnTo>
                  <a:lnTo>
                    <a:pt x="63" y="164"/>
                  </a:lnTo>
                  <a:lnTo>
                    <a:pt x="58" y="179"/>
                  </a:lnTo>
                  <a:lnTo>
                    <a:pt x="52" y="195"/>
                  </a:lnTo>
                  <a:lnTo>
                    <a:pt x="47" y="210"/>
                  </a:lnTo>
                  <a:lnTo>
                    <a:pt x="45" y="226"/>
                  </a:lnTo>
                  <a:lnTo>
                    <a:pt x="43" y="242"/>
                  </a:lnTo>
                  <a:lnTo>
                    <a:pt x="40" y="257"/>
                  </a:lnTo>
                  <a:lnTo>
                    <a:pt x="40" y="273"/>
                  </a:lnTo>
                  <a:lnTo>
                    <a:pt x="40" y="288"/>
                  </a:lnTo>
                  <a:lnTo>
                    <a:pt x="40" y="303"/>
                  </a:lnTo>
                  <a:lnTo>
                    <a:pt x="41" y="318"/>
                  </a:lnTo>
                  <a:lnTo>
                    <a:pt x="44" y="332"/>
                  </a:lnTo>
                  <a:lnTo>
                    <a:pt x="49" y="359"/>
                  </a:lnTo>
                  <a:lnTo>
                    <a:pt x="56" y="384"/>
                  </a:lnTo>
                  <a:lnTo>
                    <a:pt x="60" y="394"/>
                  </a:lnTo>
                  <a:lnTo>
                    <a:pt x="64" y="404"/>
                  </a:lnTo>
                  <a:lnTo>
                    <a:pt x="70" y="415"/>
                  </a:lnTo>
                  <a:lnTo>
                    <a:pt x="76" y="424"/>
                  </a:lnTo>
                  <a:lnTo>
                    <a:pt x="83" y="434"/>
                  </a:lnTo>
                  <a:lnTo>
                    <a:pt x="90" y="443"/>
                  </a:lnTo>
                  <a:lnTo>
                    <a:pt x="98" y="452"/>
                  </a:lnTo>
                  <a:lnTo>
                    <a:pt x="106" y="460"/>
                  </a:lnTo>
                  <a:lnTo>
                    <a:pt x="123" y="478"/>
                  </a:lnTo>
                  <a:lnTo>
                    <a:pt x="142" y="493"/>
                  </a:lnTo>
                  <a:lnTo>
                    <a:pt x="164" y="506"/>
                  </a:lnTo>
                  <a:lnTo>
                    <a:pt x="186" y="519"/>
                  </a:lnTo>
                  <a:lnTo>
                    <a:pt x="210" y="530"/>
                  </a:lnTo>
                  <a:lnTo>
                    <a:pt x="234" y="540"/>
                  </a:lnTo>
                  <a:lnTo>
                    <a:pt x="258" y="546"/>
                  </a:lnTo>
                  <a:lnTo>
                    <a:pt x="284" y="552"/>
                  </a:lnTo>
                  <a:lnTo>
                    <a:pt x="309" y="554"/>
                  </a:lnTo>
                  <a:lnTo>
                    <a:pt x="334" y="556"/>
                  </a:lnTo>
                  <a:lnTo>
                    <a:pt x="347" y="556"/>
                  </a:lnTo>
                  <a:lnTo>
                    <a:pt x="359" y="554"/>
                  </a:lnTo>
                  <a:lnTo>
                    <a:pt x="371" y="552"/>
                  </a:lnTo>
                  <a:lnTo>
                    <a:pt x="383" y="550"/>
                  </a:lnTo>
                  <a:lnTo>
                    <a:pt x="395" y="548"/>
                  </a:lnTo>
                  <a:lnTo>
                    <a:pt x="405" y="544"/>
                  </a:lnTo>
                  <a:lnTo>
                    <a:pt x="417" y="540"/>
                  </a:lnTo>
                  <a:lnTo>
                    <a:pt x="427" y="535"/>
                  </a:lnTo>
                  <a:lnTo>
                    <a:pt x="437" y="529"/>
                  </a:lnTo>
                  <a:lnTo>
                    <a:pt x="448" y="523"/>
                  </a:lnTo>
                  <a:lnTo>
                    <a:pt x="458" y="517"/>
                  </a:lnTo>
                  <a:lnTo>
                    <a:pt x="467" y="509"/>
                  </a:lnTo>
                  <a:lnTo>
                    <a:pt x="476" y="501"/>
                  </a:lnTo>
                  <a:lnTo>
                    <a:pt x="485" y="493"/>
                  </a:lnTo>
                  <a:lnTo>
                    <a:pt x="493" y="483"/>
                  </a:lnTo>
                  <a:lnTo>
                    <a:pt x="501" y="473"/>
                  </a:lnTo>
                  <a:lnTo>
                    <a:pt x="508" y="463"/>
                  </a:lnTo>
                  <a:lnTo>
                    <a:pt x="515" y="452"/>
                  </a:lnTo>
                  <a:lnTo>
                    <a:pt x="522" y="442"/>
                  </a:lnTo>
                  <a:lnTo>
                    <a:pt x="528" y="431"/>
                  </a:lnTo>
                  <a:lnTo>
                    <a:pt x="532" y="419"/>
                  </a:lnTo>
                  <a:lnTo>
                    <a:pt x="537" y="408"/>
                  </a:lnTo>
                  <a:lnTo>
                    <a:pt x="540" y="395"/>
                  </a:lnTo>
                  <a:lnTo>
                    <a:pt x="544" y="384"/>
                  </a:lnTo>
                  <a:lnTo>
                    <a:pt x="546" y="372"/>
                  </a:lnTo>
                  <a:lnTo>
                    <a:pt x="547" y="361"/>
                  </a:lnTo>
                  <a:lnTo>
                    <a:pt x="548" y="349"/>
                  </a:lnTo>
                  <a:lnTo>
                    <a:pt x="550" y="338"/>
                  </a:lnTo>
                  <a:lnTo>
                    <a:pt x="548" y="325"/>
                  </a:lnTo>
                  <a:lnTo>
                    <a:pt x="548" y="314"/>
                  </a:lnTo>
                  <a:lnTo>
                    <a:pt x="546" y="303"/>
                  </a:lnTo>
                  <a:lnTo>
                    <a:pt x="544" y="292"/>
                  </a:lnTo>
                  <a:lnTo>
                    <a:pt x="542" y="280"/>
                  </a:lnTo>
                  <a:lnTo>
                    <a:pt x="537" y="270"/>
                  </a:lnTo>
                  <a:lnTo>
                    <a:pt x="534" y="259"/>
                  </a:lnTo>
                  <a:lnTo>
                    <a:pt x="528" y="248"/>
                  </a:lnTo>
                  <a:lnTo>
                    <a:pt x="514" y="222"/>
                  </a:lnTo>
                  <a:lnTo>
                    <a:pt x="499" y="198"/>
                  </a:lnTo>
                  <a:lnTo>
                    <a:pt x="483" y="175"/>
                  </a:lnTo>
                  <a:lnTo>
                    <a:pt x="467" y="153"/>
                  </a:lnTo>
                  <a:lnTo>
                    <a:pt x="450" y="134"/>
                  </a:lnTo>
                  <a:lnTo>
                    <a:pt x="433" y="116"/>
                  </a:lnTo>
                  <a:lnTo>
                    <a:pt x="414" y="100"/>
                  </a:lnTo>
                  <a:lnTo>
                    <a:pt x="395" y="87"/>
                  </a:lnTo>
                  <a:lnTo>
                    <a:pt x="375" y="75"/>
                  </a:lnTo>
                  <a:lnTo>
                    <a:pt x="355" y="65"/>
                  </a:lnTo>
                  <a:lnTo>
                    <a:pt x="334" y="57"/>
                  </a:lnTo>
                  <a:lnTo>
                    <a:pt x="312" y="50"/>
                  </a:lnTo>
                  <a:lnTo>
                    <a:pt x="289" y="45"/>
                  </a:lnTo>
                  <a:lnTo>
                    <a:pt x="266" y="42"/>
                  </a:lnTo>
                  <a:lnTo>
                    <a:pt x="242" y="41"/>
                  </a:lnTo>
                  <a:lnTo>
                    <a:pt x="218" y="41"/>
                  </a:lnTo>
                  <a:lnTo>
                    <a:pt x="212" y="41"/>
                  </a:lnTo>
                  <a:close/>
                  <a:moveTo>
                    <a:pt x="332" y="595"/>
                  </a:moveTo>
                  <a:lnTo>
                    <a:pt x="306" y="595"/>
                  </a:lnTo>
                  <a:lnTo>
                    <a:pt x="281" y="591"/>
                  </a:lnTo>
                  <a:lnTo>
                    <a:pt x="256" y="587"/>
                  </a:lnTo>
                  <a:lnTo>
                    <a:pt x="232" y="580"/>
                  </a:lnTo>
                  <a:lnTo>
                    <a:pt x="208" y="572"/>
                  </a:lnTo>
                  <a:lnTo>
                    <a:pt x="184" y="562"/>
                  </a:lnTo>
                  <a:lnTo>
                    <a:pt x="162" y="551"/>
                  </a:lnTo>
                  <a:lnTo>
                    <a:pt x="140" y="538"/>
                  </a:lnTo>
                  <a:lnTo>
                    <a:pt x="119" y="525"/>
                  </a:lnTo>
                  <a:lnTo>
                    <a:pt x="100" y="509"/>
                  </a:lnTo>
                  <a:lnTo>
                    <a:pt x="82" y="493"/>
                  </a:lnTo>
                  <a:lnTo>
                    <a:pt x="66" y="475"/>
                  </a:lnTo>
                  <a:lnTo>
                    <a:pt x="51" y="457"/>
                  </a:lnTo>
                  <a:lnTo>
                    <a:pt x="38" y="437"/>
                  </a:lnTo>
                  <a:lnTo>
                    <a:pt x="32" y="427"/>
                  </a:lnTo>
                  <a:lnTo>
                    <a:pt x="28" y="417"/>
                  </a:lnTo>
                  <a:lnTo>
                    <a:pt x="23" y="407"/>
                  </a:lnTo>
                  <a:lnTo>
                    <a:pt x="19" y="396"/>
                  </a:lnTo>
                  <a:lnTo>
                    <a:pt x="15" y="382"/>
                  </a:lnTo>
                  <a:lnTo>
                    <a:pt x="10" y="369"/>
                  </a:lnTo>
                  <a:lnTo>
                    <a:pt x="8" y="354"/>
                  </a:lnTo>
                  <a:lnTo>
                    <a:pt x="5" y="338"/>
                  </a:lnTo>
                  <a:lnTo>
                    <a:pt x="2" y="322"/>
                  </a:lnTo>
                  <a:lnTo>
                    <a:pt x="1" y="306"/>
                  </a:lnTo>
                  <a:lnTo>
                    <a:pt x="0" y="288"/>
                  </a:lnTo>
                  <a:lnTo>
                    <a:pt x="0" y="271"/>
                  </a:lnTo>
                  <a:lnTo>
                    <a:pt x="1" y="254"/>
                  </a:lnTo>
                  <a:lnTo>
                    <a:pt x="4" y="236"/>
                  </a:lnTo>
                  <a:lnTo>
                    <a:pt x="6" y="218"/>
                  </a:lnTo>
                  <a:lnTo>
                    <a:pt x="9" y="200"/>
                  </a:lnTo>
                  <a:lnTo>
                    <a:pt x="14" y="183"/>
                  </a:lnTo>
                  <a:lnTo>
                    <a:pt x="21" y="166"/>
                  </a:lnTo>
                  <a:lnTo>
                    <a:pt x="28" y="148"/>
                  </a:lnTo>
                  <a:lnTo>
                    <a:pt x="36" y="131"/>
                  </a:lnTo>
                  <a:lnTo>
                    <a:pt x="43" y="119"/>
                  </a:lnTo>
                  <a:lnTo>
                    <a:pt x="49" y="108"/>
                  </a:lnTo>
                  <a:lnTo>
                    <a:pt x="58" y="97"/>
                  </a:lnTo>
                  <a:lnTo>
                    <a:pt x="66" y="87"/>
                  </a:lnTo>
                  <a:lnTo>
                    <a:pt x="75" y="76"/>
                  </a:lnTo>
                  <a:lnTo>
                    <a:pt x="84" y="67"/>
                  </a:lnTo>
                  <a:lnTo>
                    <a:pt x="94" y="59"/>
                  </a:lnTo>
                  <a:lnTo>
                    <a:pt x="105" y="50"/>
                  </a:lnTo>
                  <a:lnTo>
                    <a:pt x="115" y="42"/>
                  </a:lnTo>
                  <a:lnTo>
                    <a:pt x="126" y="35"/>
                  </a:lnTo>
                  <a:lnTo>
                    <a:pt x="138" y="28"/>
                  </a:lnTo>
                  <a:lnTo>
                    <a:pt x="149" y="22"/>
                  </a:lnTo>
                  <a:lnTo>
                    <a:pt x="162" y="17"/>
                  </a:lnTo>
                  <a:lnTo>
                    <a:pt x="176" y="11"/>
                  </a:lnTo>
                  <a:lnTo>
                    <a:pt x="188" y="6"/>
                  </a:lnTo>
                  <a:lnTo>
                    <a:pt x="202" y="3"/>
                  </a:lnTo>
                  <a:lnTo>
                    <a:pt x="212" y="2"/>
                  </a:lnTo>
                  <a:lnTo>
                    <a:pt x="216" y="2"/>
                  </a:lnTo>
                  <a:lnTo>
                    <a:pt x="243" y="0"/>
                  </a:lnTo>
                  <a:lnTo>
                    <a:pt x="271" y="3"/>
                  </a:lnTo>
                  <a:lnTo>
                    <a:pt x="297" y="6"/>
                  </a:lnTo>
                  <a:lnTo>
                    <a:pt x="323" y="11"/>
                  </a:lnTo>
                  <a:lnTo>
                    <a:pt x="347" y="19"/>
                  </a:lnTo>
                  <a:lnTo>
                    <a:pt x="370" y="28"/>
                  </a:lnTo>
                  <a:lnTo>
                    <a:pt x="392" y="39"/>
                  </a:lnTo>
                  <a:lnTo>
                    <a:pt x="414" y="52"/>
                  </a:lnTo>
                  <a:lnTo>
                    <a:pt x="436" y="67"/>
                  </a:lnTo>
                  <a:lnTo>
                    <a:pt x="457" y="84"/>
                  </a:lnTo>
                  <a:lnTo>
                    <a:pt x="476" y="104"/>
                  </a:lnTo>
                  <a:lnTo>
                    <a:pt x="495" y="126"/>
                  </a:lnTo>
                  <a:lnTo>
                    <a:pt x="513" y="148"/>
                  </a:lnTo>
                  <a:lnTo>
                    <a:pt x="531" y="174"/>
                  </a:lnTo>
                  <a:lnTo>
                    <a:pt x="547" y="201"/>
                  </a:lnTo>
                  <a:lnTo>
                    <a:pt x="563" y="231"/>
                  </a:lnTo>
                  <a:lnTo>
                    <a:pt x="569" y="244"/>
                  </a:lnTo>
                  <a:lnTo>
                    <a:pt x="575" y="256"/>
                  </a:lnTo>
                  <a:lnTo>
                    <a:pt x="578" y="269"/>
                  </a:lnTo>
                  <a:lnTo>
                    <a:pt x="583" y="283"/>
                  </a:lnTo>
                  <a:lnTo>
                    <a:pt x="585" y="295"/>
                  </a:lnTo>
                  <a:lnTo>
                    <a:pt x="587" y="309"/>
                  </a:lnTo>
                  <a:lnTo>
                    <a:pt x="589" y="323"/>
                  </a:lnTo>
                  <a:lnTo>
                    <a:pt x="589" y="337"/>
                  </a:lnTo>
                  <a:lnTo>
                    <a:pt x="589" y="350"/>
                  </a:lnTo>
                  <a:lnTo>
                    <a:pt x="587" y="364"/>
                  </a:lnTo>
                  <a:lnTo>
                    <a:pt x="585" y="378"/>
                  </a:lnTo>
                  <a:lnTo>
                    <a:pt x="582" y="392"/>
                  </a:lnTo>
                  <a:lnTo>
                    <a:pt x="578" y="407"/>
                  </a:lnTo>
                  <a:lnTo>
                    <a:pt x="574" y="420"/>
                  </a:lnTo>
                  <a:lnTo>
                    <a:pt x="569" y="434"/>
                  </a:lnTo>
                  <a:lnTo>
                    <a:pt x="563" y="447"/>
                  </a:lnTo>
                  <a:lnTo>
                    <a:pt x="557" y="460"/>
                  </a:lnTo>
                  <a:lnTo>
                    <a:pt x="548" y="473"/>
                  </a:lnTo>
                  <a:lnTo>
                    <a:pt x="540" y="486"/>
                  </a:lnTo>
                  <a:lnTo>
                    <a:pt x="531" y="498"/>
                  </a:lnTo>
                  <a:lnTo>
                    <a:pt x="522" y="509"/>
                  </a:lnTo>
                  <a:lnTo>
                    <a:pt x="513" y="520"/>
                  </a:lnTo>
                  <a:lnTo>
                    <a:pt x="503" y="530"/>
                  </a:lnTo>
                  <a:lnTo>
                    <a:pt x="491" y="540"/>
                  </a:lnTo>
                  <a:lnTo>
                    <a:pt x="481" y="549"/>
                  </a:lnTo>
                  <a:lnTo>
                    <a:pt x="468" y="557"/>
                  </a:lnTo>
                  <a:lnTo>
                    <a:pt x="457" y="564"/>
                  </a:lnTo>
                  <a:lnTo>
                    <a:pt x="444" y="571"/>
                  </a:lnTo>
                  <a:lnTo>
                    <a:pt x="431" y="576"/>
                  </a:lnTo>
                  <a:lnTo>
                    <a:pt x="418" y="581"/>
                  </a:lnTo>
                  <a:lnTo>
                    <a:pt x="405" y="585"/>
                  </a:lnTo>
                  <a:lnTo>
                    <a:pt x="391" y="589"/>
                  </a:lnTo>
                  <a:lnTo>
                    <a:pt x="376" y="591"/>
                  </a:lnTo>
                  <a:lnTo>
                    <a:pt x="362" y="593"/>
                  </a:lnTo>
                  <a:lnTo>
                    <a:pt x="347" y="595"/>
                  </a:lnTo>
                  <a:lnTo>
                    <a:pt x="332" y="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5" name="Freeform 33">
              <a:extLst>
                <a:ext uri="{FF2B5EF4-FFF2-40B4-BE49-F238E27FC236}">
                  <a16:creationId xmlns:a16="http://schemas.microsoft.com/office/drawing/2014/main" id="{E642B306-22A2-41E7-823C-73453A22B36D}"/>
                </a:ext>
              </a:extLst>
            </p:cNvPr>
            <p:cNvSpPr>
              <a:spLocks noEditPoints="1"/>
            </p:cNvSpPr>
            <p:nvPr userDrawn="1"/>
          </p:nvSpPr>
          <p:spPr bwMode="auto">
            <a:xfrm>
              <a:off x="7273118" y="4731741"/>
              <a:ext cx="749077" cy="795603"/>
            </a:xfrm>
            <a:custGeom>
              <a:avLst/>
              <a:gdLst>
                <a:gd name="T0" fmla="*/ 96 w 1126"/>
                <a:gd name="T1" fmla="*/ 69 h 1192"/>
                <a:gd name="T2" fmla="*/ 57 w 1126"/>
                <a:gd name="T3" fmla="*/ 121 h 1192"/>
                <a:gd name="T4" fmla="*/ 39 w 1126"/>
                <a:gd name="T5" fmla="*/ 190 h 1192"/>
                <a:gd name="T6" fmla="*/ 46 w 1126"/>
                <a:gd name="T7" fmla="*/ 276 h 1192"/>
                <a:gd name="T8" fmla="*/ 78 w 1126"/>
                <a:gd name="T9" fmla="*/ 394 h 1192"/>
                <a:gd name="T10" fmla="*/ 128 w 1126"/>
                <a:gd name="T11" fmla="*/ 513 h 1192"/>
                <a:gd name="T12" fmla="*/ 191 w 1126"/>
                <a:gd name="T13" fmla="*/ 626 h 1192"/>
                <a:gd name="T14" fmla="*/ 270 w 1126"/>
                <a:gd name="T15" fmla="*/ 730 h 1192"/>
                <a:gd name="T16" fmla="*/ 379 w 1126"/>
                <a:gd name="T17" fmla="*/ 845 h 1192"/>
                <a:gd name="T18" fmla="*/ 492 w 1126"/>
                <a:gd name="T19" fmla="*/ 947 h 1192"/>
                <a:gd name="T20" fmla="*/ 606 w 1126"/>
                <a:gd name="T21" fmla="*/ 1029 h 1192"/>
                <a:gd name="T22" fmla="*/ 720 w 1126"/>
                <a:gd name="T23" fmla="*/ 1093 h 1192"/>
                <a:gd name="T24" fmla="*/ 818 w 1126"/>
                <a:gd name="T25" fmla="*/ 1131 h 1192"/>
                <a:gd name="T26" fmla="*/ 923 w 1126"/>
                <a:gd name="T27" fmla="*/ 1150 h 1192"/>
                <a:gd name="T28" fmla="*/ 997 w 1126"/>
                <a:gd name="T29" fmla="*/ 1150 h 1192"/>
                <a:gd name="T30" fmla="*/ 1046 w 1126"/>
                <a:gd name="T31" fmla="*/ 1127 h 1192"/>
                <a:gd name="T32" fmla="*/ 1069 w 1126"/>
                <a:gd name="T33" fmla="*/ 1099 h 1192"/>
                <a:gd name="T34" fmla="*/ 1085 w 1126"/>
                <a:gd name="T35" fmla="*/ 1041 h 1192"/>
                <a:gd name="T36" fmla="*/ 1075 w 1126"/>
                <a:gd name="T37" fmla="*/ 947 h 1192"/>
                <a:gd name="T38" fmla="*/ 1036 w 1126"/>
                <a:gd name="T39" fmla="*/ 822 h 1192"/>
                <a:gd name="T40" fmla="*/ 974 w 1126"/>
                <a:gd name="T41" fmla="*/ 701 h 1192"/>
                <a:gd name="T42" fmla="*/ 889 w 1126"/>
                <a:gd name="T43" fmla="*/ 585 h 1192"/>
                <a:gd name="T44" fmla="*/ 765 w 1126"/>
                <a:gd name="T45" fmla="*/ 457 h 1192"/>
                <a:gd name="T46" fmla="*/ 578 w 1126"/>
                <a:gd name="T47" fmla="*/ 294 h 1192"/>
                <a:gd name="T48" fmla="*/ 378 w 1126"/>
                <a:gd name="T49" fmla="*/ 131 h 1192"/>
                <a:gd name="T50" fmla="*/ 319 w 1126"/>
                <a:gd name="T51" fmla="*/ 90 h 1192"/>
                <a:gd name="T52" fmla="*/ 261 w 1126"/>
                <a:gd name="T53" fmla="*/ 61 h 1192"/>
                <a:gd name="T54" fmla="*/ 203 w 1126"/>
                <a:gd name="T55" fmla="*/ 45 h 1192"/>
                <a:gd name="T56" fmla="*/ 145 w 1126"/>
                <a:gd name="T57" fmla="*/ 41 h 1192"/>
                <a:gd name="T58" fmla="*/ 948 w 1126"/>
                <a:gd name="T59" fmla="*/ 1192 h 1192"/>
                <a:gd name="T60" fmla="*/ 834 w 1126"/>
                <a:gd name="T61" fmla="*/ 1176 h 1192"/>
                <a:gd name="T62" fmla="*/ 733 w 1126"/>
                <a:gd name="T63" fmla="*/ 1143 h 1192"/>
                <a:gd name="T64" fmla="*/ 614 w 1126"/>
                <a:gd name="T65" fmla="*/ 1081 h 1192"/>
                <a:gd name="T66" fmla="*/ 497 w 1126"/>
                <a:gd name="T67" fmla="*/ 1002 h 1192"/>
                <a:gd name="T68" fmla="*/ 381 w 1126"/>
                <a:gd name="T69" fmla="*/ 902 h 1192"/>
                <a:gd name="T70" fmla="*/ 263 w 1126"/>
                <a:gd name="T71" fmla="*/ 780 h 1192"/>
                <a:gd name="T72" fmla="*/ 177 w 1126"/>
                <a:gd name="T73" fmla="*/ 675 h 1192"/>
                <a:gd name="T74" fmla="*/ 107 w 1126"/>
                <a:gd name="T75" fmla="*/ 560 h 1192"/>
                <a:gd name="T76" fmla="*/ 52 w 1126"/>
                <a:gd name="T77" fmla="*/ 437 h 1192"/>
                <a:gd name="T78" fmla="*/ 13 w 1126"/>
                <a:gd name="T79" fmla="*/ 309 h 1192"/>
                <a:gd name="T80" fmla="*/ 0 w 1126"/>
                <a:gd name="T81" fmla="*/ 205 h 1192"/>
                <a:gd name="T82" fmla="*/ 15 w 1126"/>
                <a:gd name="T83" fmla="*/ 119 h 1192"/>
                <a:gd name="T84" fmla="*/ 58 w 1126"/>
                <a:gd name="T85" fmla="*/ 51 h 1192"/>
                <a:gd name="T86" fmla="*/ 126 w 1126"/>
                <a:gd name="T87" fmla="*/ 3 h 1192"/>
                <a:gd name="T88" fmla="*/ 161 w 1126"/>
                <a:gd name="T89" fmla="*/ 0 h 1192"/>
                <a:gd name="T90" fmla="*/ 226 w 1126"/>
                <a:gd name="T91" fmla="*/ 10 h 1192"/>
                <a:gd name="T92" fmla="*/ 291 w 1126"/>
                <a:gd name="T93" fmla="*/ 31 h 1192"/>
                <a:gd name="T94" fmla="*/ 354 w 1126"/>
                <a:gd name="T95" fmla="*/ 66 h 1192"/>
                <a:gd name="T96" fmla="*/ 459 w 1126"/>
                <a:gd name="T97" fmla="*/ 147 h 1192"/>
                <a:gd name="T98" fmla="*/ 652 w 1126"/>
                <a:gd name="T99" fmla="*/ 304 h 1192"/>
                <a:gd name="T100" fmla="*/ 838 w 1126"/>
                <a:gd name="T101" fmla="*/ 472 h 1192"/>
                <a:gd name="T102" fmla="*/ 944 w 1126"/>
                <a:gd name="T103" fmla="*/ 590 h 1192"/>
                <a:gd name="T104" fmla="*/ 1027 w 1126"/>
                <a:gd name="T105" fmla="*/ 713 h 1192"/>
                <a:gd name="T106" fmla="*/ 1085 w 1126"/>
                <a:gd name="T107" fmla="*/ 840 h 1192"/>
                <a:gd name="T108" fmla="*/ 1121 w 1126"/>
                <a:gd name="T109" fmla="*/ 972 h 1192"/>
                <a:gd name="T110" fmla="*/ 1123 w 1126"/>
                <a:gd name="T111" fmla="*/ 1048 h 1192"/>
                <a:gd name="T112" fmla="*/ 1115 w 1126"/>
                <a:gd name="T113" fmla="*/ 1091 h 1192"/>
                <a:gd name="T114" fmla="*/ 1097 w 1126"/>
                <a:gd name="T115" fmla="*/ 1128 h 1192"/>
                <a:gd name="T116" fmla="*/ 1061 w 1126"/>
                <a:gd name="T117" fmla="*/ 1165 h 1192"/>
                <a:gd name="T118" fmla="*/ 999 w 1126"/>
                <a:gd name="T119" fmla="*/ 1189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192">
                  <a:moveTo>
                    <a:pt x="140" y="39"/>
                  </a:moveTo>
                  <a:lnTo>
                    <a:pt x="124" y="49"/>
                  </a:lnTo>
                  <a:lnTo>
                    <a:pt x="109" y="58"/>
                  </a:lnTo>
                  <a:lnTo>
                    <a:pt x="96" y="69"/>
                  </a:lnTo>
                  <a:lnTo>
                    <a:pt x="83" y="81"/>
                  </a:lnTo>
                  <a:lnTo>
                    <a:pt x="73" y="93"/>
                  </a:lnTo>
                  <a:lnTo>
                    <a:pt x="63" y="106"/>
                  </a:lnTo>
                  <a:lnTo>
                    <a:pt x="57" y="121"/>
                  </a:lnTo>
                  <a:lnTo>
                    <a:pt x="50" y="137"/>
                  </a:lnTo>
                  <a:lnTo>
                    <a:pt x="45" y="153"/>
                  </a:lnTo>
                  <a:lnTo>
                    <a:pt x="42" y="170"/>
                  </a:lnTo>
                  <a:lnTo>
                    <a:pt x="39" y="190"/>
                  </a:lnTo>
                  <a:lnTo>
                    <a:pt x="39" y="209"/>
                  </a:lnTo>
                  <a:lnTo>
                    <a:pt x="40" y="230"/>
                  </a:lnTo>
                  <a:lnTo>
                    <a:pt x="43" y="252"/>
                  </a:lnTo>
                  <a:lnTo>
                    <a:pt x="46" y="276"/>
                  </a:lnTo>
                  <a:lnTo>
                    <a:pt x="51" y="300"/>
                  </a:lnTo>
                  <a:lnTo>
                    <a:pt x="59" y="331"/>
                  </a:lnTo>
                  <a:lnTo>
                    <a:pt x="68" y="363"/>
                  </a:lnTo>
                  <a:lnTo>
                    <a:pt x="78" y="394"/>
                  </a:lnTo>
                  <a:lnTo>
                    <a:pt x="89" y="424"/>
                  </a:lnTo>
                  <a:lnTo>
                    <a:pt x="101" y="455"/>
                  </a:lnTo>
                  <a:lnTo>
                    <a:pt x="114" y="483"/>
                  </a:lnTo>
                  <a:lnTo>
                    <a:pt x="128" y="513"/>
                  </a:lnTo>
                  <a:lnTo>
                    <a:pt x="141" y="542"/>
                  </a:lnTo>
                  <a:lnTo>
                    <a:pt x="157" y="569"/>
                  </a:lnTo>
                  <a:lnTo>
                    <a:pt x="174" y="598"/>
                  </a:lnTo>
                  <a:lnTo>
                    <a:pt x="191" y="626"/>
                  </a:lnTo>
                  <a:lnTo>
                    <a:pt x="209" y="652"/>
                  </a:lnTo>
                  <a:lnTo>
                    <a:pt x="229" y="678"/>
                  </a:lnTo>
                  <a:lnTo>
                    <a:pt x="249" y="704"/>
                  </a:lnTo>
                  <a:lnTo>
                    <a:pt x="270" y="730"/>
                  </a:lnTo>
                  <a:lnTo>
                    <a:pt x="292" y="754"/>
                  </a:lnTo>
                  <a:lnTo>
                    <a:pt x="320" y="786"/>
                  </a:lnTo>
                  <a:lnTo>
                    <a:pt x="350" y="816"/>
                  </a:lnTo>
                  <a:lnTo>
                    <a:pt x="379" y="845"/>
                  </a:lnTo>
                  <a:lnTo>
                    <a:pt x="408" y="872"/>
                  </a:lnTo>
                  <a:lnTo>
                    <a:pt x="436" y="899"/>
                  </a:lnTo>
                  <a:lnTo>
                    <a:pt x="464" y="924"/>
                  </a:lnTo>
                  <a:lnTo>
                    <a:pt x="492" y="947"/>
                  </a:lnTo>
                  <a:lnTo>
                    <a:pt x="521" y="970"/>
                  </a:lnTo>
                  <a:lnTo>
                    <a:pt x="549" y="990"/>
                  </a:lnTo>
                  <a:lnTo>
                    <a:pt x="577" y="1011"/>
                  </a:lnTo>
                  <a:lnTo>
                    <a:pt x="606" y="1029"/>
                  </a:lnTo>
                  <a:lnTo>
                    <a:pt x="634" y="1046"/>
                  </a:lnTo>
                  <a:lnTo>
                    <a:pt x="662" y="1064"/>
                  </a:lnTo>
                  <a:lnTo>
                    <a:pt x="691" y="1079"/>
                  </a:lnTo>
                  <a:lnTo>
                    <a:pt x="720" y="1093"/>
                  </a:lnTo>
                  <a:lnTo>
                    <a:pt x="749" y="1107"/>
                  </a:lnTo>
                  <a:lnTo>
                    <a:pt x="771" y="1115"/>
                  </a:lnTo>
                  <a:lnTo>
                    <a:pt x="794" y="1124"/>
                  </a:lnTo>
                  <a:lnTo>
                    <a:pt x="818" y="1131"/>
                  </a:lnTo>
                  <a:lnTo>
                    <a:pt x="843" y="1137"/>
                  </a:lnTo>
                  <a:lnTo>
                    <a:pt x="869" y="1143"/>
                  </a:lnTo>
                  <a:lnTo>
                    <a:pt x="895" y="1146"/>
                  </a:lnTo>
                  <a:lnTo>
                    <a:pt x="923" y="1150"/>
                  </a:lnTo>
                  <a:lnTo>
                    <a:pt x="950" y="1152"/>
                  </a:lnTo>
                  <a:lnTo>
                    <a:pt x="966" y="1153"/>
                  </a:lnTo>
                  <a:lnTo>
                    <a:pt x="982" y="1152"/>
                  </a:lnTo>
                  <a:lnTo>
                    <a:pt x="997" y="1150"/>
                  </a:lnTo>
                  <a:lnTo>
                    <a:pt x="1011" y="1146"/>
                  </a:lnTo>
                  <a:lnTo>
                    <a:pt x="1024" y="1141"/>
                  </a:lnTo>
                  <a:lnTo>
                    <a:pt x="1036" y="1135"/>
                  </a:lnTo>
                  <a:lnTo>
                    <a:pt x="1046" y="1127"/>
                  </a:lnTo>
                  <a:lnTo>
                    <a:pt x="1056" y="1118"/>
                  </a:lnTo>
                  <a:lnTo>
                    <a:pt x="1060" y="1112"/>
                  </a:lnTo>
                  <a:lnTo>
                    <a:pt x="1065" y="1105"/>
                  </a:lnTo>
                  <a:lnTo>
                    <a:pt x="1069" y="1099"/>
                  </a:lnTo>
                  <a:lnTo>
                    <a:pt x="1073" y="1091"/>
                  </a:lnTo>
                  <a:lnTo>
                    <a:pt x="1079" y="1076"/>
                  </a:lnTo>
                  <a:lnTo>
                    <a:pt x="1082" y="1059"/>
                  </a:lnTo>
                  <a:lnTo>
                    <a:pt x="1085" y="1041"/>
                  </a:lnTo>
                  <a:lnTo>
                    <a:pt x="1085" y="1021"/>
                  </a:lnTo>
                  <a:lnTo>
                    <a:pt x="1084" y="1001"/>
                  </a:lnTo>
                  <a:lnTo>
                    <a:pt x="1082" y="979"/>
                  </a:lnTo>
                  <a:lnTo>
                    <a:pt x="1075" y="947"/>
                  </a:lnTo>
                  <a:lnTo>
                    <a:pt x="1068" y="915"/>
                  </a:lnTo>
                  <a:lnTo>
                    <a:pt x="1059" y="884"/>
                  </a:lnTo>
                  <a:lnTo>
                    <a:pt x="1049" y="853"/>
                  </a:lnTo>
                  <a:lnTo>
                    <a:pt x="1036" y="822"/>
                  </a:lnTo>
                  <a:lnTo>
                    <a:pt x="1024" y="791"/>
                  </a:lnTo>
                  <a:lnTo>
                    <a:pt x="1009" y="761"/>
                  </a:lnTo>
                  <a:lnTo>
                    <a:pt x="993" y="731"/>
                  </a:lnTo>
                  <a:lnTo>
                    <a:pt x="974" y="701"/>
                  </a:lnTo>
                  <a:lnTo>
                    <a:pt x="956" y="671"/>
                  </a:lnTo>
                  <a:lnTo>
                    <a:pt x="935" y="643"/>
                  </a:lnTo>
                  <a:lnTo>
                    <a:pt x="913" y="614"/>
                  </a:lnTo>
                  <a:lnTo>
                    <a:pt x="889" y="585"/>
                  </a:lnTo>
                  <a:lnTo>
                    <a:pt x="864" y="557"/>
                  </a:lnTo>
                  <a:lnTo>
                    <a:pt x="838" y="528"/>
                  </a:lnTo>
                  <a:lnTo>
                    <a:pt x="810" y="501"/>
                  </a:lnTo>
                  <a:lnTo>
                    <a:pt x="765" y="457"/>
                  </a:lnTo>
                  <a:lnTo>
                    <a:pt x="720" y="416"/>
                  </a:lnTo>
                  <a:lnTo>
                    <a:pt x="673" y="374"/>
                  </a:lnTo>
                  <a:lnTo>
                    <a:pt x="625" y="334"/>
                  </a:lnTo>
                  <a:lnTo>
                    <a:pt x="578" y="294"/>
                  </a:lnTo>
                  <a:lnTo>
                    <a:pt x="530" y="255"/>
                  </a:lnTo>
                  <a:lnTo>
                    <a:pt x="482" y="216"/>
                  </a:lnTo>
                  <a:lnTo>
                    <a:pt x="435" y="178"/>
                  </a:lnTo>
                  <a:lnTo>
                    <a:pt x="378" y="131"/>
                  </a:lnTo>
                  <a:lnTo>
                    <a:pt x="363" y="120"/>
                  </a:lnTo>
                  <a:lnTo>
                    <a:pt x="348" y="109"/>
                  </a:lnTo>
                  <a:lnTo>
                    <a:pt x="333" y="99"/>
                  </a:lnTo>
                  <a:lnTo>
                    <a:pt x="319" y="90"/>
                  </a:lnTo>
                  <a:lnTo>
                    <a:pt x="304" y="82"/>
                  </a:lnTo>
                  <a:lnTo>
                    <a:pt x="291" y="74"/>
                  </a:lnTo>
                  <a:lnTo>
                    <a:pt x="276" y="67"/>
                  </a:lnTo>
                  <a:lnTo>
                    <a:pt x="261" y="61"/>
                  </a:lnTo>
                  <a:lnTo>
                    <a:pt x="247" y="57"/>
                  </a:lnTo>
                  <a:lnTo>
                    <a:pt x="232" y="52"/>
                  </a:lnTo>
                  <a:lnTo>
                    <a:pt x="217" y="47"/>
                  </a:lnTo>
                  <a:lnTo>
                    <a:pt x="203" y="45"/>
                  </a:lnTo>
                  <a:lnTo>
                    <a:pt x="188" y="43"/>
                  </a:lnTo>
                  <a:lnTo>
                    <a:pt x="175" y="41"/>
                  </a:lnTo>
                  <a:lnTo>
                    <a:pt x="160" y="41"/>
                  </a:lnTo>
                  <a:lnTo>
                    <a:pt x="145" y="41"/>
                  </a:lnTo>
                  <a:lnTo>
                    <a:pt x="140" y="39"/>
                  </a:lnTo>
                  <a:close/>
                  <a:moveTo>
                    <a:pt x="963" y="1192"/>
                  </a:moveTo>
                  <a:lnTo>
                    <a:pt x="956" y="1192"/>
                  </a:lnTo>
                  <a:lnTo>
                    <a:pt x="948" y="1192"/>
                  </a:lnTo>
                  <a:lnTo>
                    <a:pt x="918" y="1189"/>
                  </a:lnTo>
                  <a:lnTo>
                    <a:pt x="889" y="1185"/>
                  </a:lnTo>
                  <a:lnTo>
                    <a:pt x="861" y="1181"/>
                  </a:lnTo>
                  <a:lnTo>
                    <a:pt x="834" y="1176"/>
                  </a:lnTo>
                  <a:lnTo>
                    <a:pt x="807" y="1169"/>
                  </a:lnTo>
                  <a:lnTo>
                    <a:pt x="782" y="1161"/>
                  </a:lnTo>
                  <a:lnTo>
                    <a:pt x="757" y="1152"/>
                  </a:lnTo>
                  <a:lnTo>
                    <a:pt x="733" y="1143"/>
                  </a:lnTo>
                  <a:lnTo>
                    <a:pt x="703" y="1129"/>
                  </a:lnTo>
                  <a:lnTo>
                    <a:pt x="674" y="1114"/>
                  </a:lnTo>
                  <a:lnTo>
                    <a:pt x="644" y="1098"/>
                  </a:lnTo>
                  <a:lnTo>
                    <a:pt x="614" y="1081"/>
                  </a:lnTo>
                  <a:lnTo>
                    <a:pt x="585" y="1063"/>
                  </a:lnTo>
                  <a:lnTo>
                    <a:pt x="556" y="1043"/>
                  </a:lnTo>
                  <a:lnTo>
                    <a:pt x="527" y="1022"/>
                  </a:lnTo>
                  <a:lnTo>
                    <a:pt x="497" y="1002"/>
                  </a:lnTo>
                  <a:lnTo>
                    <a:pt x="468" y="978"/>
                  </a:lnTo>
                  <a:lnTo>
                    <a:pt x="440" y="954"/>
                  </a:lnTo>
                  <a:lnTo>
                    <a:pt x="410" y="928"/>
                  </a:lnTo>
                  <a:lnTo>
                    <a:pt x="381" y="902"/>
                  </a:lnTo>
                  <a:lnTo>
                    <a:pt x="351" y="873"/>
                  </a:lnTo>
                  <a:lnTo>
                    <a:pt x="323" y="843"/>
                  </a:lnTo>
                  <a:lnTo>
                    <a:pt x="293" y="814"/>
                  </a:lnTo>
                  <a:lnTo>
                    <a:pt x="263" y="780"/>
                  </a:lnTo>
                  <a:lnTo>
                    <a:pt x="240" y="755"/>
                  </a:lnTo>
                  <a:lnTo>
                    <a:pt x="218" y="729"/>
                  </a:lnTo>
                  <a:lnTo>
                    <a:pt x="196" y="701"/>
                  </a:lnTo>
                  <a:lnTo>
                    <a:pt x="177" y="675"/>
                  </a:lnTo>
                  <a:lnTo>
                    <a:pt x="159" y="646"/>
                  </a:lnTo>
                  <a:lnTo>
                    <a:pt x="140" y="619"/>
                  </a:lnTo>
                  <a:lnTo>
                    <a:pt x="123" y="589"/>
                  </a:lnTo>
                  <a:lnTo>
                    <a:pt x="107" y="560"/>
                  </a:lnTo>
                  <a:lnTo>
                    <a:pt x="92" y="530"/>
                  </a:lnTo>
                  <a:lnTo>
                    <a:pt x="77" y="499"/>
                  </a:lnTo>
                  <a:lnTo>
                    <a:pt x="65" y="470"/>
                  </a:lnTo>
                  <a:lnTo>
                    <a:pt x="52" y="437"/>
                  </a:lnTo>
                  <a:lnTo>
                    <a:pt x="40" y="406"/>
                  </a:lnTo>
                  <a:lnTo>
                    <a:pt x="30" y="374"/>
                  </a:lnTo>
                  <a:lnTo>
                    <a:pt x="21" y="341"/>
                  </a:lnTo>
                  <a:lnTo>
                    <a:pt x="13" y="309"/>
                  </a:lnTo>
                  <a:lnTo>
                    <a:pt x="7" y="280"/>
                  </a:lnTo>
                  <a:lnTo>
                    <a:pt x="3" y="254"/>
                  </a:lnTo>
                  <a:lnTo>
                    <a:pt x="0" y="229"/>
                  </a:lnTo>
                  <a:lnTo>
                    <a:pt x="0" y="205"/>
                  </a:lnTo>
                  <a:lnTo>
                    <a:pt x="1" y="181"/>
                  </a:lnTo>
                  <a:lnTo>
                    <a:pt x="4" y="159"/>
                  </a:lnTo>
                  <a:lnTo>
                    <a:pt x="8" y="138"/>
                  </a:lnTo>
                  <a:lnTo>
                    <a:pt x="15" y="119"/>
                  </a:lnTo>
                  <a:lnTo>
                    <a:pt x="23" y="100"/>
                  </a:lnTo>
                  <a:lnTo>
                    <a:pt x="32" y="82"/>
                  </a:lnTo>
                  <a:lnTo>
                    <a:pt x="44" y="66"/>
                  </a:lnTo>
                  <a:lnTo>
                    <a:pt x="58" y="51"/>
                  </a:lnTo>
                  <a:lnTo>
                    <a:pt x="73" y="37"/>
                  </a:lnTo>
                  <a:lnTo>
                    <a:pt x="89" y="25"/>
                  </a:lnTo>
                  <a:lnTo>
                    <a:pt x="107" y="13"/>
                  </a:lnTo>
                  <a:lnTo>
                    <a:pt x="126" y="3"/>
                  </a:lnTo>
                  <a:lnTo>
                    <a:pt x="133" y="0"/>
                  </a:lnTo>
                  <a:lnTo>
                    <a:pt x="140" y="2"/>
                  </a:lnTo>
                  <a:lnTo>
                    <a:pt x="144" y="0"/>
                  </a:lnTo>
                  <a:lnTo>
                    <a:pt x="161" y="0"/>
                  </a:lnTo>
                  <a:lnTo>
                    <a:pt x="177" y="2"/>
                  </a:lnTo>
                  <a:lnTo>
                    <a:pt x="193" y="4"/>
                  </a:lnTo>
                  <a:lnTo>
                    <a:pt x="210" y="6"/>
                  </a:lnTo>
                  <a:lnTo>
                    <a:pt x="226" y="10"/>
                  </a:lnTo>
                  <a:lnTo>
                    <a:pt x="242" y="13"/>
                  </a:lnTo>
                  <a:lnTo>
                    <a:pt x="258" y="19"/>
                  </a:lnTo>
                  <a:lnTo>
                    <a:pt x="274" y="25"/>
                  </a:lnTo>
                  <a:lnTo>
                    <a:pt x="291" y="31"/>
                  </a:lnTo>
                  <a:lnTo>
                    <a:pt x="307" y="38"/>
                  </a:lnTo>
                  <a:lnTo>
                    <a:pt x="323" y="46"/>
                  </a:lnTo>
                  <a:lnTo>
                    <a:pt x="339" y="55"/>
                  </a:lnTo>
                  <a:lnTo>
                    <a:pt x="354" y="66"/>
                  </a:lnTo>
                  <a:lnTo>
                    <a:pt x="370" y="76"/>
                  </a:lnTo>
                  <a:lnTo>
                    <a:pt x="386" y="89"/>
                  </a:lnTo>
                  <a:lnTo>
                    <a:pt x="402" y="101"/>
                  </a:lnTo>
                  <a:lnTo>
                    <a:pt x="459" y="147"/>
                  </a:lnTo>
                  <a:lnTo>
                    <a:pt x="507" y="186"/>
                  </a:lnTo>
                  <a:lnTo>
                    <a:pt x="556" y="225"/>
                  </a:lnTo>
                  <a:lnTo>
                    <a:pt x="604" y="264"/>
                  </a:lnTo>
                  <a:lnTo>
                    <a:pt x="652" y="304"/>
                  </a:lnTo>
                  <a:lnTo>
                    <a:pt x="699" y="346"/>
                  </a:lnTo>
                  <a:lnTo>
                    <a:pt x="746" y="387"/>
                  </a:lnTo>
                  <a:lnTo>
                    <a:pt x="792" y="429"/>
                  </a:lnTo>
                  <a:lnTo>
                    <a:pt x="838" y="472"/>
                  </a:lnTo>
                  <a:lnTo>
                    <a:pt x="866" y="502"/>
                  </a:lnTo>
                  <a:lnTo>
                    <a:pt x="894" y="530"/>
                  </a:lnTo>
                  <a:lnTo>
                    <a:pt x="920" y="560"/>
                  </a:lnTo>
                  <a:lnTo>
                    <a:pt x="944" y="590"/>
                  </a:lnTo>
                  <a:lnTo>
                    <a:pt x="967" y="621"/>
                  </a:lnTo>
                  <a:lnTo>
                    <a:pt x="989" y="651"/>
                  </a:lnTo>
                  <a:lnTo>
                    <a:pt x="1009" y="682"/>
                  </a:lnTo>
                  <a:lnTo>
                    <a:pt x="1027" y="713"/>
                  </a:lnTo>
                  <a:lnTo>
                    <a:pt x="1044" y="744"/>
                  </a:lnTo>
                  <a:lnTo>
                    <a:pt x="1059" y="776"/>
                  </a:lnTo>
                  <a:lnTo>
                    <a:pt x="1073" y="807"/>
                  </a:lnTo>
                  <a:lnTo>
                    <a:pt x="1085" y="840"/>
                  </a:lnTo>
                  <a:lnTo>
                    <a:pt x="1097" y="872"/>
                  </a:lnTo>
                  <a:lnTo>
                    <a:pt x="1106" y="905"/>
                  </a:lnTo>
                  <a:lnTo>
                    <a:pt x="1114" y="939"/>
                  </a:lnTo>
                  <a:lnTo>
                    <a:pt x="1121" y="972"/>
                  </a:lnTo>
                  <a:lnTo>
                    <a:pt x="1124" y="998"/>
                  </a:lnTo>
                  <a:lnTo>
                    <a:pt x="1126" y="1024"/>
                  </a:lnTo>
                  <a:lnTo>
                    <a:pt x="1124" y="1036"/>
                  </a:lnTo>
                  <a:lnTo>
                    <a:pt x="1123" y="1048"/>
                  </a:lnTo>
                  <a:lnTo>
                    <a:pt x="1122" y="1059"/>
                  </a:lnTo>
                  <a:lnTo>
                    <a:pt x="1121" y="1071"/>
                  </a:lnTo>
                  <a:lnTo>
                    <a:pt x="1118" y="1081"/>
                  </a:lnTo>
                  <a:lnTo>
                    <a:pt x="1115" y="1091"/>
                  </a:lnTo>
                  <a:lnTo>
                    <a:pt x="1111" y="1102"/>
                  </a:lnTo>
                  <a:lnTo>
                    <a:pt x="1107" y="1111"/>
                  </a:lnTo>
                  <a:lnTo>
                    <a:pt x="1103" y="1120"/>
                  </a:lnTo>
                  <a:lnTo>
                    <a:pt x="1097" y="1128"/>
                  </a:lnTo>
                  <a:lnTo>
                    <a:pt x="1091" y="1136"/>
                  </a:lnTo>
                  <a:lnTo>
                    <a:pt x="1084" y="1144"/>
                  </a:lnTo>
                  <a:lnTo>
                    <a:pt x="1074" y="1155"/>
                  </a:lnTo>
                  <a:lnTo>
                    <a:pt x="1061" y="1165"/>
                  </a:lnTo>
                  <a:lnTo>
                    <a:pt x="1048" y="1173"/>
                  </a:lnTo>
                  <a:lnTo>
                    <a:pt x="1033" y="1180"/>
                  </a:lnTo>
                  <a:lnTo>
                    <a:pt x="1017" y="1185"/>
                  </a:lnTo>
                  <a:lnTo>
                    <a:pt x="999" y="1189"/>
                  </a:lnTo>
                  <a:lnTo>
                    <a:pt x="982" y="1191"/>
                  </a:lnTo>
                  <a:lnTo>
                    <a:pt x="963" y="11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6" name="Freeform 34">
              <a:extLst>
                <a:ext uri="{FF2B5EF4-FFF2-40B4-BE49-F238E27FC236}">
                  <a16:creationId xmlns:a16="http://schemas.microsoft.com/office/drawing/2014/main" id="{B5EF663E-9EA1-4698-AE54-C025EE48A757}"/>
                </a:ext>
              </a:extLst>
            </p:cNvPr>
            <p:cNvSpPr>
              <a:spLocks noEditPoints="1"/>
            </p:cNvSpPr>
            <p:nvPr userDrawn="1"/>
          </p:nvSpPr>
          <p:spPr bwMode="auto">
            <a:xfrm>
              <a:off x="8366491" y="1400449"/>
              <a:ext cx="2009942" cy="2489165"/>
            </a:xfrm>
            <a:custGeom>
              <a:avLst/>
              <a:gdLst>
                <a:gd name="T0" fmla="*/ 1227 w 3021"/>
                <a:gd name="T1" fmla="*/ 173 h 3747"/>
                <a:gd name="T2" fmla="*/ 1024 w 3021"/>
                <a:gd name="T3" fmla="*/ 461 h 3747"/>
                <a:gd name="T4" fmla="*/ 982 w 3021"/>
                <a:gd name="T5" fmla="*/ 845 h 3747"/>
                <a:gd name="T6" fmla="*/ 1054 w 3021"/>
                <a:gd name="T7" fmla="*/ 1401 h 3747"/>
                <a:gd name="T8" fmla="*/ 1073 w 3021"/>
                <a:gd name="T9" fmla="*/ 1726 h 3747"/>
                <a:gd name="T10" fmla="*/ 1042 w 3021"/>
                <a:gd name="T11" fmla="*/ 2064 h 3747"/>
                <a:gd name="T12" fmla="*/ 892 w 3021"/>
                <a:gd name="T13" fmla="*/ 2347 h 3747"/>
                <a:gd name="T14" fmla="*/ 601 w 3021"/>
                <a:gd name="T15" fmla="*/ 2589 h 3747"/>
                <a:gd name="T16" fmla="*/ 176 w 3021"/>
                <a:gd name="T17" fmla="*/ 2936 h 3747"/>
                <a:gd name="T18" fmla="*/ 50 w 3021"/>
                <a:gd name="T19" fmla="*/ 3162 h 3747"/>
                <a:gd name="T20" fmla="*/ 54 w 3021"/>
                <a:gd name="T21" fmla="*/ 3332 h 3747"/>
                <a:gd name="T22" fmla="*/ 159 w 3021"/>
                <a:gd name="T23" fmla="*/ 3482 h 3747"/>
                <a:gd name="T24" fmla="*/ 463 w 3021"/>
                <a:gd name="T25" fmla="*/ 3658 h 3747"/>
                <a:gd name="T26" fmla="*/ 817 w 3021"/>
                <a:gd name="T27" fmla="*/ 3704 h 3747"/>
                <a:gd name="T28" fmla="*/ 1001 w 3021"/>
                <a:gd name="T29" fmla="*/ 3644 h 3747"/>
                <a:gd name="T30" fmla="*/ 1147 w 3021"/>
                <a:gd name="T31" fmla="*/ 3478 h 3747"/>
                <a:gd name="T32" fmla="*/ 1262 w 3021"/>
                <a:gd name="T33" fmla="*/ 3201 h 3747"/>
                <a:gd name="T34" fmla="*/ 1377 w 3021"/>
                <a:gd name="T35" fmla="*/ 2921 h 3747"/>
                <a:gd name="T36" fmla="*/ 1536 w 3021"/>
                <a:gd name="T37" fmla="*/ 2743 h 3747"/>
                <a:gd name="T38" fmla="*/ 1774 w 3021"/>
                <a:gd name="T39" fmla="*/ 2628 h 3747"/>
                <a:gd name="T40" fmla="*/ 2165 w 3021"/>
                <a:gd name="T41" fmla="*/ 2542 h 3747"/>
                <a:gd name="T42" fmla="*/ 2500 w 3021"/>
                <a:gd name="T43" fmla="*/ 2372 h 3747"/>
                <a:gd name="T44" fmla="*/ 2732 w 3021"/>
                <a:gd name="T45" fmla="*/ 2120 h 3747"/>
                <a:gd name="T46" fmla="*/ 2891 w 3021"/>
                <a:gd name="T47" fmla="*/ 1810 h 3747"/>
                <a:gd name="T48" fmla="*/ 2981 w 3021"/>
                <a:gd name="T49" fmla="*/ 1399 h 3747"/>
                <a:gd name="T50" fmla="*/ 2954 w 3021"/>
                <a:gd name="T51" fmla="*/ 1132 h 3747"/>
                <a:gd name="T52" fmla="*/ 2860 w 3021"/>
                <a:gd name="T53" fmla="*/ 916 h 3747"/>
                <a:gd name="T54" fmla="*/ 2561 w 3021"/>
                <a:gd name="T55" fmla="*/ 590 h 3747"/>
                <a:gd name="T56" fmla="*/ 2186 w 3021"/>
                <a:gd name="T57" fmla="*/ 281 h 3747"/>
                <a:gd name="T58" fmla="*/ 1800 w 3021"/>
                <a:gd name="T59" fmla="*/ 63 h 3747"/>
                <a:gd name="T60" fmla="*/ 728 w 3021"/>
                <a:gd name="T61" fmla="*/ 3747 h 3747"/>
                <a:gd name="T62" fmla="*/ 382 w 3021"/>
                <a:gd name="T63" fmla="*/ 3669 h 3747"/>
                <a:gd name="T64" fmla="*/ 102 w 3021"/>
                <a:gd name="T65" fmla="*/ 3482 h 3747"/>
                <a:gd name="T66" fmla="*/ 8 w 3021"/>
                <a:gd name="T67" fmla="*/ 3311 h 3747"/>
                <a:gd name="T68" fmla="*/ 22 w 3021"/>
                <a:gd name="T69" fmla="*/ 3117 h 3747"/>
                <a:gd name="T70" fmla="*/ 198 w 3021"/>
                <a:gd name="T71" fmla="*/ 2856 h 3747"/>
                <a:gd name="T72" fmla="*/ 654 w 3021"/>
                <a:gd name="T73" fmla="*/ 2507 h 3747"/>
                <a:gd name="T74" fmla="*/ 894 w 3021"/>
                <a:gd name="T75" fmla="*/ 2278 h 3747"/>
                <a:gd name="T76" fmla="*/ 1018 w 3021"/>
                <a:gd name="T77" fmla="*/ 1998 h 3747"/>
                <a:gd name="T78" fmla="*/ 1029 w 3021"/>
                <a:gd name="T79" fmla="*/ 1654 h 3747"/>
                <a:gd name="T80" fmla="*/ 1007 w 3021"/>
                <a:gd name="T81" fmla="*/ 1331 h 3747"/>
                <a:gd name="T82" fmla="*/ 937 w 3021"/>
                <a:gd name="T83" fmla="*/ 770 h 3747"/>
                <a:gd name="T84" fmla="*/ 1014 w 3021"/>
                <a:gd name="T85" fmla="*/ 382 h 3747"/>
                <a:gd name="T86" fmla="*/ 1258 w 3021"/>
                <a:gd name="T87" fmla="*/ 103 h 3747"/>
                <a:gd name="T88" fmla="*/ 1594 w 3021"/>
                <a:gd name="T89" fmla="*/ 0 h 3747"/>
                <a:gd name="T90" fmla="*/ 1831 w 3021"/>
                <a:gd name="T91" fmla="*/ 29 h 3747"/>
                <a:gd name="T92" fmla="*/ 2094 w 3021"/>
                <a:gd name="T93" fmla="*/ 158 h 3747"/>
                <a:gd name="T94" fmla="*/ 2491 w 3021"/>
                <a:gd name="T95" fmla="*/ 478 h 3747"/>
                <a:gd name="T96" fmla="*/ 2853 w 3021"/>
                <a:gd name="T97" fmla="*/ 838 h 3747"/>
                <a:gd name="T98" fmla="*/ 2972 w 3021"/>
                <a:gd name="T99" fmla="*/ 1056 h 3747"/>
                <a:gd name="T100" fmla="*/ 3021 w 3021"/>
                <a:gd name="T101" fmla="*/ 1304 h 3747"/>
                <a:gd name="T102" fmla="*/ 2978 w 3021"/>
                <a:gd name="T103" fmla="*/ 1658 h 3747"/>
                <a:gd name="T104" fmla="*/ 2847 w 3021"/>
                <a:gd name="T105" fmla="*/ 2007 h 3747"/>
                <a:gd name="T106" fmla="*/ 2643 w 3021"/>
                <a:gd name="T107" fmla="*/ 2292 h 3747"/>
                <a:gd name="T108" fmla="*/ 2347 w 3021"/>
                <a:gd name="T109" fmla="*/ 2518 h 3747"/>
                <a:gd name="T110" fmla="*/ 1917 w 3021"/>
                <a:gd name="T111" fmla="*/ 2634 h 3747"/>
                <a:gd name="T112" fmla="*/ 1653 w 3021"/>
                <a:gd name="T113" fmla="*/ 2717 h 3747"/>
                <a:gd name="T114" fmla="*/ 1470 w 3021"/>
                <a:gd name="T115" fmla="*/ 2856 h 3747"/>
                <a:gd name="T116" fmla="*/ 1353 w 3021"/>
                <a:gd name="T117" fmla="*/ 3070 h 3747"/>
                <a:gd name="T118" fmla="*/ 1241 w 3021"/>
                <a:gd name="T119" fmla="*/ 3371 h 3747"/>
                <a:gd name="T120" fmla="*/ 1100 w 3021"/>
                <a:gd name="T121" fmla="*/ 3611 h 3747"/>
                <a:gd name="T122" fmla="*/ 924 w 3021"/>
                <a:gd name="T123" fmla="*/ 3723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21" h="3747">
                  <a:moveTo>
                    <a:pt x="1502" y="44"/>
                  </a:moveTo>
                  <a:lnTo>
                    <a:pt x="1502" y="44"/>
                  </a:lnTo>
                  <a:lnTo>
                    <a:pt x="1466" y="54"/>
                  </a:lnTo>
                  <a:lnTo>
                    <a:pt x="1432" y="65"/>
                  </a:lnTo>
                  <a:lnTo>
                    <a:pt x="1399" y="77"/>
                  </a:lnTo>
                  <a:lnTo>
                    <a:pt x="1368" y="89"/>
                  </a:lnTo>
                  <a:lnTo>
                    <a:pt x="1337" y="104"/>
                  </a:lnTo>
                  <a:lnTo>
                    <a:pt x="1307" y="119"/>
                  </a:lnTo>
                  <a:lnTo>
                    <a:pt x="1279" y="135"/>
                  </a:lnTo>
                  <a:lnTo>
                    <a:pt x="1252" y="153"/>
                  </a:lnTo>
                  <a:lnTo>
                    <a:pt x="1227" y="173"/>
                  </a:lnTo>
                  <a:lnTo>
                    <a:pt x="1202" y="192"/>
                  </a:lnTo>
                  <a:lnTo>
                    <a:pt x="1178" y="214"/>
                  </a:lnTo>
                  <a:lnTo>
                    <a:pt x="1157" y="237"/>
                  </a:lnTo>
                  <a:lnTo>
                    <a:pt x="1136" y="260"/>
                  </a:lnTo>
                  <a:lnTo>
                    <a:pt x="1116" y="285"/>
                  </a:lnTo>
                  <a:lnTo>
                    <a:pt x="1098" y="312"/>
                  </a:lnTo>
                  <a:lnTo>
                    <a:pt x="1081" y="339"/>
                  </a:lnTo>
                  <a:lnTo>
                    <a:pt x="1065" y="369"/>
                  </a:lnTo>
                  <a:lnTo>
                    <a:pt x="1050" y="399"/>
                  </a:lnTo>
                  <a:lnTo>
                    <a:pt x="1036" y="430"/>
                  </a:lnTo>
                  <a:lnTo>
                    <a:pt x="1024" y="461"/>
                  </a:lnTo>
                  <a:lnTo>
                    <a:pt x="1013" y="493"/>
                  </a:lnTo>
                  <a:lnTo>
                    <a:pt x="1004" y="526"/>
                  </a:lnTo>
                  <a:lnTo>
                    <a:pt x="996" y="559"/>
                  </a:lnTo>
                  <a:lnTo>
                    <a:pt x="989" y="593"/>
                  </a:lnTo>
                  <a:lnTo>
                    <a:pt x="983" y="627"/>
                  </a:lnTo>
                  <a:lnTo>
                    <a:pt x="980" y="661"/>
                  </a:lnTo>
                  <a:lnTo>
                    <a:pt x="978" y="697"/>
                  </a:lnTo>
                  <a:lnTo>
                    <a:pt x="976" y="734"/>
                  </a:lnTo>
                  <a:lnTo>
                    <a:pt x="978" y="770"/>
                  </a:lnTo>
                  <a:lnTo>
                    <a:pt x="979" y="807"/>
                  </a:lnTo>
                  <a:lnTo>
                    <a:pt x="982" y="845"/>
                  </a:lnTo>
                  <a:lnTo>
                    <a:pt x="987" y="883"/>
                  </a:lnTo>
                  <a:lnTo>
                    <a:pt x="1002" y="984"/>
                  </a:lnTo>
                  <a:lnTo>
                    <a:pt x="1009" y="1032"/>
                  </a:lnTo>
                  <a:lnTo>
                    <a:pt x="1015" y="1081"/>
                  </a:lnTo>
                  <a:lnTo>
                    <a:pt x="1022" y="1129"/>
                  </a:lnTo>
                  <a:lnTo>
                    <a:pt x="1028" y="1179"/>
                  </a:lnTo>
                  <a:lnTo>
                    <a:pt x="1035" y="1228"/>
                  </a:lnTo>
                  <a:lnTo>
                    <a:pt x="1041" y="1277"/>
                  </a:lnTo>
                  <a:lnTo>
                    <a:pt x="1046" y="1327"/>
                  </a:lnTo>
                  <a:lnTo>
                    <a:pt x="1052" y="1376"/>
                  </a:lnTo>
                  <a:lnTo>
                    <a:pt x="1054" y="1401"/>
                  </a:lnTo>
                  <a:lnTo>
                    <a:pt x="1057" y="1426"/>
                  </a:lnTo>
                  <a:lnTo>
                    <a:pt x="1059" y="1452"/>
                  </a:lnTo>
                  <a:lnTo>
                    <a:pt x="1060" y="1477"/>
                  </a:lnTo>
                  <a:lnTo>
                    <a:pt x="1061" y="1502"/>
                  </a:lnTo>
                  <a:lnTo>
                    <a:pt x="1063" y="1527"/>
                  </a:lnTo>
                  <a:lnTo>
                    <a:pt x="1064" y="1551"/>
                  </a:lnTo>
                  <a:lnTo>
                    <a:pt x="1065" y="1577"/>
                  </a:lnTo>
                  <a:lnTo>
                    <a:pt x="1067" y="1615"/>
                  </a:lnTo>
                  <a:lnTo>
                    <a:pt x="1068" y="1651"/>
                  </a:lnTo>
                  <a:lnTo>
                    <a:pt x="1071" y="1689"/>
                  </a:lnTo>
                  <a:lnTo>
                    <a:pt x="1073" y="1726"/>
                  </a:lnTo>
                  <a:lnTo>
                    <a:pt x="1075" y="1759"/>
                  </a:lnTo>
                  <a:lnTo>
                    <a:pt x="1076" y="1791"/>
                  </a:lnTo>
                  <a:lnTo>
                    <a:pt x="1076" y="1824"/>
                  </a:lnTo>
                  <a:lnTo>
                    <a:pt x="1075" y="1855"/>
                  </a:lnTo>
                  <a:lnTo>
                    <a:pt x="1074" y="1888"/>
                  </a:lnTo>
                  <a:lnTo>
                    <a:pt x="1071" y="1917"/>
                  </a:lnTo>
                  <a:lnTo>
                    <a:pt x="1067" y="1948"/>
                  </a:lnTo>
                  <a:lnTo>
                    <a:pt x="1063" y="1978"/>
                  </a:lnTo>
                  <a:lnTo>
                    <a:pt x="1057" y="2007"/>
                  </a:lnTo>
                  <a:lnTo>
                    <a:pt x="1050" y="2037"/>
                  </a:lnTo>
                  <a:lnTo>
                    <a:pt x="1042" y="2064"/>
                  </a:lnTo>
                  <a:lnTo>
                    <a:pt x="1033" y="2093"/>
                  </a:lnTo>
                  <a:lnTo>
                    <a:pt x="1024" y="2120"/>
                  </a:lnTo>
                  <a:lnTo>
                    <a:pt x="1013" y="2147"/>
                  </a:lnTo>
                  <a:lnTo>
                    <a:pt x="1001" y="2173"/>
                  </a:lnTo>
                  <a:lnTo>
                    <a:pt x="988" y="2200"/>
                  </a:lnTo>
                  <a:lnTo>
                    <a:pt x="974" y="2226"/>
                  </a:lnTo>
                  <a:lnTo>
                    <a:pt x="960" y="2251"/>
                  </a:lnTo>
                  <a:lnTo>
                    <a:pt x="944" y="2275"/>
                  </a:lnTo>
                  <a:lnTo>
                    <a:pt x="927" y="2299"/>
                  </a:lnTo>
                  <a:lnTo>
                    <a:pt x="910" y="2323"/>
                  </a:lnTo>
                  <a:lnTo>
                    <a:pt x="892" y="2347"/>
                  </a:lnTo>
                  <a:lnTo>
                    <a:pt x="871" y="2370"/>
                  </a:lnTo>
                  <a:lnTo>
                    <a:pt x="850" y="2392"/>
                  </a:lnTo>
                  <a:lnTo>
                    <a:pt x="829" y="2415"/>
                  </a:lnTo>
                  <a:lnTo>
                    <a:pt x="807" y="2437"/>
                  </a:lnTo>
                  <a:lnTo>
                    <a:pt x="783" y="2458"/>
                  </a:lnTo>
                  <a:lnTo>
                    <a:pt x="757" y="2479"/>
                  </a:lnTo>
                  <a:lnTo>
                    <a:pt x="732" y="2499"/>
                  </a:lnTo>
                  <a:lnTo>
                    <a:pt x="705" y="2520"/>
                  </a:lnTo>
                  <a:lnTo>
                    <a:pt x="677" y="2539"/>
                  </a:lnTo>
                  <a:lnTo>
                    <a:pt x="648" y="2559"/>
                  </a:lnTo>
                  <a:lnTo>
                    <a:pt x="601" y="2589"/>
                  </a:lnTo>
                  <a:lnTo>
                    <a:pt x="555" y="2622"/>
                  </a:lnTo>
                  <a:lnTo>
                    <a:pt x="510" y="2654"/>
                  </a:lnTo>
                  <a:lnTo>
                    <a:pt x="463" y="2688"/>
                  </a:lnTo>
                  <a:lnTo>
                    <a:pt x="418" y="2723"/>
                  </a:lnTo>
                  <a:lnTo>
                    <a:pt x="372" y="2758"/>
                  </a:lnTo>
                  <a:lnTo>
                    <a:pt x="327" y="2795"/>
                  </a:lnTo>
                  <a:lnTo>
                    <a:pt x="282" y="2831"/>
                  </a:lnTo>
                  <a:lnTo>
                    <a:pt x="253" y="2858"/>
                  </a:lnTo>
                  <a:lnTo>
                    <a:pt x="225" y="2884"/>
                  </a:lnTo>
                  <a:lnTo>
                    <a:pt x="200" y="2909"/>
                  </a:lnTo>
                  <a:lnTo>
                    <a:pt x="176" y="2936"/>
                  </a:lnTo>
                  <a:lnTo>
                    <a:pt x="154" y="2963"/>
                  </a:lnTo>
                  <a:lnTo>
                    <a:pt x="133" y="2990"/>
                  </a:lnTo>
                  <a:lnTo>
                    <a:pt x="115" y="3016"/>
                  </a:lnTo>
                  <a:lnTo>
                    <a:pt x="99" y="3044"/>
                  </a:lnTo>
                  <a:lnTo>
                    <a:pt x="89" y="3061"/>
                  </a:lnTo>
                  <a:lnTo>
                    <a:pt x="81" y="3078"/>
                  </a:lnTo>
                  <a:lnTo>
                    <a:pt x="73" y="3095"/>
                  </a:lnTo>
                  <a:lnTo>
                    <a:pt x="66" y="3111"/>
                  </a:lnTo>
                  <a:lnTo>
                    <a:pt x="60" y="3129"/>
                  </a:lnTo>
                  <a:lnTo>
                    <a:pt x="54" y="3145"/>
                  </a:lnTo>
                  <a:lnTo>
                    <a:pt x="50" y="3162"/>
                  </a:lnTo>
                  <a:lnTo>
                    <a:pt x="46" y="3178"/>
                  </a:lnTo>
                  <a:lnTo>
                    <a:pt x="43" y="3194"/>
                  </a:lnTo>
                  <a:lnTo>
                    <a:pt x="42" y="3210"/>
                  </a:lnTo>
                  <a:lnTo>
                    <a:pt x="39" y="3226"/>
                  </a:lnTo>
                  <a:lnTo>
                    <a:pt x="39" y="3241"/>
                  </a:lnTo>
                  <a:lnTo>
                    <a:pt x="40" y="3257"/>
                  </a:lnTo>
                  <a:lnTo>
                    <a:pt x="42" y="3272"/>
                  </a:lnTo>
                  <a:lnTo>
                    <a:pt x="43" y="3288"/>
                  </a:lnTo>
                  <a:lnTo>
                    <a:pt x="46" y="3303"/>
                  </a:lnTo>
                  <a:lnTo>
                    <a:pt x="50" y="3318"/>
                  </a:lnTo>
                  <a:lnTo>
                    <a:pt x="54" y="3332"/>
                  </a:lnTo>
                  <a:lnTo>
                    <a:pt x="60" y="3346"/>
                  </a:lnTo>
                  <a:lnTo>
                    <a:pt x="66" y="3361"/>
                  </a:lnTo>
                  <a:lnTo>
                    <a:pt x="73" y="3375"/>
                  </a:lnTo>
                  <a:lnTo>
                    <a:pt x="81" y="3389"/>
                  </a:lnTo>
                  <a:lnTo>
                    <a:pt x="90" y="3403"/>
                  </a:lnTo>
                  <a:lnTo>
                    <a:pt x="99" y="3416"/>
                  </a:lnTo>
                  <a:lnTo>
                    <a:pt x="109" y="3430"/>
                  </a:lnTo>
                  <a:lnTo>
                    <a:pt x="120" y="3443"/>
                  </a:lnTo>
                  <a:lnTo>
                    <a:pt x="132" y="3457"/>
                  </a:lnTo>
                  <a:lnTo>
                    <a:pt x="145" y="3469"/>
                  </a:lnTo>
                  <a:lnTo>
                    <a:pt x="159" y="3482"/>
                  </a:lnTo>
                  <a:lnTo>
                    <a:pt x="172" y="3493"/>
                  </a:lnTo>
                  <a:lnTo>
                    <a:pt x="187" y="3506"/>
                  </a:lnTo>
                  <a:lnTo>
                    <a:pt x="203" y="3517"/>
                  </a:lnTo>
                  <a:lnTo>
                    <a:pt x="235" y="3540"/>
                  </a:lnTo>
                  <a:lnTo>
                    <a:pt x="268" y="3562"/>
                  </a:lnTo>
                  <a:lnTo>
                    <a:pt x="300" y="3582"/>
                  </a:lnTo>
                  <a:lnTo>
                    <a:pt x="333" y="3600"/>
                  </a:lnTo>
                  <a:lnTo>
                    <a:pt x="365" y="3616"/>
                  </a:lnTo>
                  <a:lnTo>
                    <a:pt x="397" y="3632"/>
                  </a:lnTo>
                  <a:lnTo>
                    <a:pt x="429" y="3646"/>
                  </a:lnTo>
                  <a:lnTo>
                    <a:pt x="463" y="3658"/>
                  </a:lnTo>
                  <a:lnTo>
                    <a:pt x="495" y="3670"/>
                  </a:lnTo>
                  <a:lnTo>
                    <a:pt x="527" y="3679"/>
                  </a:lnTo>
                  <a:lnTo>
                    <a:pt x="560" y="3688"/>
                  </a:lnTo>
                  <a:lnTo>
                    <a:pt x="592" y="3695"/>
                  </a:lnTo>
                  <a:lnTo>
                    <a:pt x="624" y="3700"/>
                  </a:lnTo>
                  <a:lnTo>
                    <a:pt x="658" y="3704"/>
                  </a:lnTo>
                  <a:lnTo>
                    <a:pt x="690" y="3707"/>
                  </a:lnTo>
                  <a:lnTo>
                    <a:pt x="722" y="3708"/>
                  </a:lnTo>
                  <a:lnTo>
                    <a:pt x="761" y="3708"/>
                  </a:lnTo>
                  <a:lnTo>
                    <a:pt x="799" y="3705"/>
                  </a:lnTo>
                  <a:lnTo>
                    <a:pt x="817" y="3704"/>
                  </a:lnTo>
                  <a:lnTo>
                    <a:pt x="835" y="3702"/>
                  </a:lnTo>
                  <a:lnTo>
                    <a:pt x="854" y="3699"/>
                  </a:lnTo>
                  <a:lnTo>
                    <a:pt x="871" y="3695"/>
                  </a:lnTo>
                  <a:lnTo>
                    <a:pt x="888" y="3692"/>
                  </a:lnTo>
                  <a:lnTo>
                    <a:pt x="905" y="3687"/>
                  </a:lnTo>
                  <a:lnTo>
                    <a:pt x="921" y="3681"/>
                  </a:lnTo>
                  <a:lnTo>
                    <a:pt x="937" y="3676"/>
                  </a:lnTo>
                  <a:lnTo>
                    <a:pt x="954" y="3669"/>
                  </a:lnTo>
                  <a:lnTo>
                    <a:pt x="970" y="3662"/>
                  </a:lnTo>
                  <a:lnTo>
                    <a:pt x="985" y="3653"/>
                  </a:lnTo>
                  <a:lnTo>
                    <a:pt x="1001" y="3644"/>
                  </a:lnTo>
                  <a:lnTo>
                    <a:pt x="1015" y="3634"/>
                  </a:lnTo>
                  <a:lnTo>
                    <a:pt x="1029" y="3623"/>
                  </a:lnTo>
                  <a:lnTo>
                    <a:pt x="1044" y="3611"/>
                  </a:lnTo>
                  <a:lnTo>
                    <a:pt x="1058" y="3598"/>
                  </a:lnTo>
                  <a:lnTo>
                    <a:pt x="1072" y="3584"/>
                  </a:lnTo>
                  <a:lnTo>
                    <a:pt x="1084" y="3569"/>
                  </a:lnTo>
                  <a:lnTo>
                    <a:pt x="1098" y="3553"/>
                  </a:lnTo>
                  <a:lnTo>
                    <a:pt x="1111" y="3536"/>
                  </a:lnTo>
                  <a:lnTo>
                    <a:pt x="1123" y="3519"/>
                  </a:lnTo>
                  <a:lnTo>
                    <a:pt x="1136" y="3499"/>
                  </a:lnTo>
                  <a:lnTo>
                    <a:pt x="1147" y="3478"/>
                  </a:lnTo>
                  <a:lnTo>
                    <a:pt x="1160" y="3457"/>
                  </a:lnTo>
                  <a:lnTo>
                    <a:pt x="1172" y="3434"/>
                  </a:lnTo>
                  <a:lnTo>
                    <a:pt x="1183" y="3408"/>
                  </a:lnTo>
                  <a:lnTo>
                    <a:pt x="1193" y="3383"/>
                  </a:lnTo>
                  <a:lnTo>
                    <a:pt x="1205" y="3356"/>
                  </a:lnTo>
                  <a:lnTo>
                    <a:pt x="1214" y="3330"/>
                  </a:lnTo>
                  <a:lnTo>
                    <a:pt x="1224" y="3304"/>
                  </a:lnTo>
                  <a:lnTo>
                    <a:pt x="1233" y="3279"/>
                  </a:lnTo>
                  <a:lnTo>
                    <a:pt x="1244" y="3252"/>
                  </a:lnTo>
                  <a:lnTo>
                    <a:pt x="1253" y="3227"/>
                  </a:lnTo>
                  <a:lnTo>
                    <a:pt x="1262" y="3201"/>
                  </a:lnTo>
                  <a:lnTo>
                    <a:pt x="1272" y="3176"/>
                  </a:lnTo>
                  <a:lnTo>
                    <a:pt x="1282" y="3149"/>
                  </a:lnTo>
                  <a:lnTo>
                    <a:pt x="1293" y="3118"/>
                  </a:lnTo>
                  <a:lnTo>
                    <a:pt x="1305" y="3087"/>
                  </a:lnTo>
                  <a:lnTo>
                    <a:pt x="1316" y="3056"/>
                  </a:lnTo>
                  <a:lnTo>
                    <a:pt x="1328" y="3025"/>
                  </a:lnTo>
                  <a:lnTo>
                    <a:pt x="1337" y="3004"/>
                  </a:lnTo>
                  <a:lnTo>
                    <a:pt x="1346" y="2982"/>
                  </a:lnTo>
                  <a:lnTo>
                    <a:pt x="1355" y="2961"/>
                  </a:lnTo>
                  <a:lnTo>
                    <a:pt x="1365" y="2942"/>
                  </a:lnTo>
                  <a:lnTo>
                    <a:pt x="1377" y="2921"/>
                  </a:lnTo>
                  <a:lnTo>
                    <a:pt x="1388" y="2903"/>
                  </a:lnTo>
                  <a:lnTo>
                    <a:pt x="1400" y="2884"/>
                  </a:lnTo>
                  <a:lnTo>
                    <a:pt x="1412" y="2866"/>
                  </a:lnTo>
                  <a:lnTo>
                    <a:pt x="1426" y="2849"/>
                  </a:lnTo>
                  <a:lnTo>
                    <a:pt x="1440" y="2831"/>
                  </a:lnTo>
                  <a:lnTo>
                    <a:pt x="1455" y="2815"/>
                  </a:lnTo>
                  <a:lnTo>
                    <a:pt x="1470" y="2801"/>
                  </a:lnTo>
                  <a:lnTo>
                    <a:pt x="1485" y="2784"/>
                  </a:lnTo>
                  <a:lnTo>
                    <a:pt x="1502" y="2771"/>
                  </a:lnTo>
                  <a:lnTo>
                    <a:pt x="1519" y="2756"/>
                  </a:lnTo>
                  <a:lnTo>
                    <a:pt x="1536" y="2743"/>
                  </a:lnTo>
                  <a:lnTo>
                    <a:pt x="1555" y="2729"/>
                  </a:lnTo>
                  <a:lnTo>
                    <a:pt x="1573" y="2717"/>
                  </a:lnTo>
                  <a:lnTo>
                    <a:pt x="1594" y="2705"/>
                  </a:lnTo>
                  <a:lnTo>
                    <a:pt x="1613" y="2694"/>
                  </a:lnTo>
                  <a:lnTo>
                    <a:pt x="1634" y="2682"/>
                  </a:lnTo>
                  <a:lnTo>
                    <a:pt x="1656" y="2672"/>
                  </a:lnTo>
                  <a:lnTo>
                    <a:pt x="1679" y="2663"/>
                  </a:lnTo>
                  <a:lnTo>
                    <a:pt x="1701" y="2654"/>
                  </a:lnTo>
                  <a:lnTo>
                    <a:pt x="1724" y="2645"/>
                  </a:lnTo>
                  <a:lnTo>
                    <a:pt x="1749" y="2637"/>
                  </a:lnTo>
                  <a:lnTo>
                    <a:pt x="1774" y="2628"/>
                  </a:lnTo>
                  <a:lnTo>
                    <a:pt x="1800" y="2620"/>
                  </a:lnTo>
                  <a:lnTo>
                    <a:pt x="1827" y="2614"/>
                  </a:lnTo>
                  <a:lnTo>
                    <a:pt x="1853" y="2608"/>
                  </a:lnTo>
                  <a:lnTo>
                    <a:pt x="1882" y="2601"/>
                  </a:lnTo>
                  <a:lnTo>
                    <a:pt x="1909" y="2596"/>
                  </a:lnTo>
                  <a:lnTo>
                    <a:pt x="1926" y="2593"/>
                  </a:lnTo>
                  <a:lnTo>
                    <a:pt x="1994" y="2580"/>
                  </a:lnTo>
                  <a:lnTo>
                    <a:pt x="2063" y="2567"/>
                  </a:lnTo>
                  <a:lnTo>
                    <a:pt x="2097" y="2560"/>
                  </a:lnTo>
                  <a:lnTo>
                    <a:pt x="2132" y="2552"/>
                  </a:lnTo>
                  <a:lnTo>
                    <a:pt x="2165" y="2542"/>
                  </a:lnTo>
                  <a:lnTo>
                    <a:pt x="2198" y="2533"/>
                  </a:lnTo>
                  <a:lnTo>
                    <a:pt x="2231" y="2522"/>
                  </a:lnTo>
                  <a:lnTo>
                    <a:pt x="2265" y="2510"/>
                  </a:lnTo>
                  <a:lnTo>
                    <a:pt x="2297" y="2498"/>
                  </a:lnTo>
                  <a:lnTo>
                    <a:pt x="2329" y="2484"/>
                  </a:lnTo>
                  <a:lnTo>
                    <a:pt x="2360" y="2468"/>
                  </a:lnTo>
                  <a:lnTo>
                    <a:pt x="2391" y="2451"/>
                  </a:lnTo>
                  <a:lnTo>
                    <a:pt x="2421" y="2431"/>
                  </a:lnTo>
                  <a:lnTo>
                    <a:pt x="2449" y="2411"/>
                  </a:lnTo>
                  <a:lnTo>
                    <a:pt x="2475" y="2391"/>
                  </a:lnTo>
                  <a:lnTo>
                    <a:pt x="2500" y="2372"/>
                  </a:lnTo>
                  <a:lnTo>
                    <a:pt x="2524" y="2351"/>
                  </a:lnTo>
                  <a:lnTo>
                    <a:pt x="2548" y="2330"/>
                  </a:lnTo>
                  <a:lnTo>
                    <a:pt x="2570" y="2308"/>
                  </a:lnTo>
                  <a:lnTo>
                    <a:pt x="2593" y="2287"/>
                  </a:lnTo>
                  <a:lnTo>
                    <a:pt x="2615" y="2265"/>
                  </a:lnTo>
                  <a:lnTo>
                    <a:pt x="2635" y="2242"/>
                  </a:lnTo>
                  <a:lnTo>
                    <a:pt x="2656" y="2219"/>
                  </a:lnTo>
                  <a:lnTo>
                    <a:pt x="2675" y="2195"/>
                  </a:lnTo>
                  <a:lnTo>
                    <a:pt x="2695" y="2171"/>
                  </a:lnTo>
                  <a:lnTo>
                    <a:pt x="2713" y="2146"/>
                  </a:lnTo>
                  <a:lnTo>
                    <a:pt x="2732" y="2120"/>
                  </a:lnTo>
                  <a:lnTo>
                    <a:pt x="2749" y="2095"/>
                  </a:lnTo>
                  <a:lnTo>
                    <a:pt x="2766" y="2069"/>
                  </a:lnTo>
                  <a:lnTo>
                    <a:pt x="2782" y="2042"/>
                  </a:lnTo>
                  <a:lnTo>
                    <a:pt x="2798" y="2015"/>
                  </a:lnTo>
                  <a:lnTo>
                    <a:pt x="2813" y="1987"/>
                  </a:lnTo>
                  <a:lnTo>
                    <a:pt x="2828" y="1959"/>
                  </a:lnTo>
                  <a:lnTo>
                    <a:pt x="2842" y="1930"/>
                  </a:lnTo>
                  <a:lnTo>
                    <a:pt x="2854" y="1901"/>
                  </a:lnTo>
                  <a:lnTo>
                    <a:pt x="2867" y="1871"/>
                  </a:lnTo>
                  <a:lnTo>
                    <a:pt x="2880" y="1841"/>
                  </a:lnTo>
                  <a:lnTo>
                    <a:pt x="2891" y="1810"/>
                  </a:lnTo>
                  <a:lnTo>
                    <a:pt x="2903" y="1779"/>
                  </a:lnTo>
                  <a:lnTo>
                    <a:pt x="2913" y="1746"/>
                  </a:lnTo>
                  <a:lnTo>
                    <a:pt x="2922" y="1714"/>
                  </a:lnTo>
                  <a:lnTo>
                    <a:pt x="2931" y="1681"/>
                  </a:lnTo>
                  <a:lnTo>
                    <a:pt x="2940" y="1648"/>
                  </a:lnTo>
                  <a:lnTo>
                    <a:pt x="2948" y="1613"/>
                  </a:lnTo>
                  <a:lnTo>
                    <a:pt x="2955" y="1579"/>
                  </a:lnTo>
                  <a:lnTo>
                    <a:pt x="2962" y="1543"/>
                  </a:lnTo>
                  <a:lnTo>
                    <a:pt x="2970" y="1495"/>
                  </a:lnTo>
                  <a:lnTo>
                    <a:pt x="2977" y="1447"/>
                  </a:lnTo>
                  <a:lnTo>
                    <a:pt x="2981" y="1399"/>
                  </a:lnTo>
                  <a:lnTo>
                    <a:pt x="2982" y="1352"/>
                  </a:lnTo>
                  <a:lnTo>
                    <a:pt x="2982" y="1329"/>
                  </a:lnTo>
                  <a:lnTo>
                    <a:pt x="2981" y="1306"/>
                  </a:lnTo>
                  <a:lnTo>
                    <a:pt x="2979" y="1284"/>
                  </a:lnTo>
                  <a:lnTo>
                    <a:pt x="2978" y="1261"/>
                  </a:lnTo>
                  <a:lnTo>
                    <a:pt x="2975" y="1240"/>
                  </a:lnTo>
                  <a:lnTo>
                    <a:pt x="2972" y="1218"/>
                  </a:lnTo>
                  <a:lnTo>
                    <a:pt x="2969" y="1196"/>
                  </a:lnTo>
                  <a:lnTo>
                    <a:pt x="2964" y="1174"/>
                  </a:lnTo>
                  <a:lnTo>
                    <a:pt x="2960" y="1153"/>
                  </a:lnTo>
                  <a:lnTo>
                    <a:pt x="2954" y="1132"/>
                  </a:lnTo>
                  <a:lnTo>
                    <a:pt x="2948" y="1111"/>
                  </a:lnTo>
                  <a:lnTo>
                    <a:pt x="2943" y="1090"/>
                  </a:lnTo>
                  <a:lnTo>
                    <a:pt x="2936" y="1070"/>
                  </a:lnTo>
                  <a:lnTo>
                    <a:pt x="2928" y="1050"/>
                  </a:lnTo>
                  <a:lnTo>
                    <a:pt x="2920" y="1030"/>
                  </a:lnTo>
                  <a:lnTo>
                    <a:pt x="2912" y="1010"/>
                  </a:lnTo>
                  <a:lnTo>
                    <a:pt x="2903" y="991"/>
                  </a:lnTo>
                  <a:lnTo>
                    <a:pt x="2892" y="972"/>
                  </a:lnTo>
                  <a:lnTo>
                    <a:pt x="2882" y="953"/>
                  </a:lnTo>
                  <a:lnTo>
                    <a:pt x="2872" y="934"/>
                  </a:lnTo>
                  <a:lnTo>
                    <a:pt x="2860" y="916"/>
                  </a:lnTo>
                  <a:lnTo>
                    <a:pt x="2847" y="898"/>
                  </a:lnTo>
                  <a:lnTo>
                    <a:pt x="2835" y="879"/>
                  </a:lnTo>
                  <a:lnTo>
                    <a:pt x="2822" y="861"/>
                  </a:lnTo>
                  <a:lnTo>
                    <a:pt x="2791" y="822"/>
                  </a:lnTo>
                  <a:lnTo>
                    <a:pt x="2758" y="784"/>
                  </a:lnTo>
                  <a:lnTo>
                    <a:pt x="2725" y="747"/>
                  </a:lnTo>
                  <a:lnTo>
                    <a:pt x="2690" y="712"/>
                  </a:lnTo>
                  <a:lnTo>
                    <a:pt x="2657" y="679"/>
                  </a:lnTo>
                  <a:lnTo>
                    <a:pt x="2624" y="647"/>
                  </a:lnTo>
                  <a:lnTo>
                    <a:pt x="2592" y="618"/>
                  </a:lnTo>
                  <a:lnTo>
                    <a:pt x="2561" y="590"/>
                  </a:lnTo>
                  <a:lnTo>
                    <a:pt x="2530" y="562"/>
                  </a:lnTo>
                  <a:lnTo>
                    <a:pt x="2498" y="534"/>
                  </a:lnTo>
                  <a:lnTo>
                    <a:pt x="2465" y="508"/>
                  </a:lnTo>
                  <a:lnTo>
                    <a:pt x="2432" y="480"/>
                  </a:lnTo>
                  <a:lnTo>
                    <a:pt x="2400" y="454"/>
                  </a:lnTo>
                  <a:lnTo>
                    <a:pt x="2367" y="427"/>
                  </a:lnTo>
                  <a:lnTo>
                    <a:pt x="2335" y="401"/>
                  </a:lnTo>
                  <a:lnTo>
                    <a:pt x="2303" y="375"/>
                  </a:lnTo>
                  <a:lnTo>
                    <a:pt x="2264" y="344"/>
                  </a:lnTo>
                  <a:lnTo>
                    <a:pt x="2225" y="312"/>
                  </a:lnTo>
                  <a:lnTo>
                    <a:pt x="2186" y="281"/>
                  </a:lnTo>
                  <a:lnTo>
                    <a:pt x="2147" y="249"/>
                  </a:lnTo>
                  <a:lnTo>
                    <a:pt x="2110" y="219"/>
                  </a:lnTo>
                  <a:lnTo>
                    <a:pt x="2072" y="191"/>
                  </a:lnTo>
                  <a:lnTo>
                    <a:pt x="2034" y="166"/>
                  </a:lnTo>
                  <a:lnTo>
                    <a:pt x="1996" y="143"/>
                  </a:lnTo>
                  <a:lnTo>
                    <a:pt x="1957" y="122"/>
                  </a:lnTo>
                  <a:lnTo>
                    <a:pt x="1919" y="104"/>
                  </a:lnTo>
                  <a:lnTo>
                    <a:pt x="1879" y="88"/>
                  </a:lnTo>
                  <a:lnTo>
                    <a:pt x="1840" y="74"/>
                  </a:lnTo>
                  <a:lnTo>
                    <a:pt x="1821" y="68"/>
                  </a:lnTo>
                  <a:lnTo>
                    <a:pt x="1800" y="63"/>
                  </a:lnTo>
                  <a:lnTo>
                    <a:pt x="1781" y="58"/>
                  </a:lnTo>
                  <a:lnTo>
                    <a:pt x="1760" y="54"/>
                  </a:lnTo>
                  <a:lnTo>
                    <a:pt x="1720" y="47"/>
                  </a:lnTo>
                  <a:lnTo>
                    <a:pt x="1679" y="42"/>
                  </a:lnTo>
                  <a:lnTo>
                    <a:pt x="1637" y="40"/>
                  </a:lnTo>
                  <a:lnTo>
                    <a:pt x="1595" y="39"/>
                  </a:lnTo>
                  <a:lnTo>
                    <a:pt x="1552" y="41"/>
                  </a:lnTo>
                  <a:lnTo>
                    <a:pt x="1509" y="46"/>
                  </a:lnTo>
                  <a:lnTo>
                    <a:pt x="1502" y="44"/>
                  </a:lnTo>
                  <a:close/>
                  <a:moveTo>
                    <a:pt x="734" y="3747"/>
                  </a:moveTo>
                  <a:lnTo>
                    <a:pt x="728" y="3747"/>
                  </a:lnTo>
                  <a:lnTo>
                    <a:pt x="722" y="3747"/>
                  </a:lnTo>
                  <a:lnTo>
                    <a:pt x="687" y="3746"/>
                  </a:lnTo>
                  <a:lnTo>
                    <a:pt x="654" y="3743"/>
                  </a:lnTo>
                  <a:lnTo>
                    <a:pt x="620" y="3739"/>
                  </a:lnTo>
                  <a:lnTo>
                    <a:pt x="585" y="3733"/>
                  </a:lnTo>
                  <a:lnTo>
                    <a:pt x="552" y="3726"/>
                  </a:lnTo>
                  <a:lnTo>
                    <a:pt x="518" y="3718"/>
                  </a:lnTo>
                  <a:lnTo>
                    <a:pt x="483" y="3708"/>
                  </a:lnTo>
                  <a:lnTo>
                    <a:pt x="450" y="3696"/>
                  </a:lnTo>
                  <a:lnTo>
                    <a:pt x="416" y="3683"/>
                  </a:lnTo>
                  <a:lnTo>
                    <a:pt x="382" y="3669"/>
                  </a:lnTo>
                  <a:lnTo>
                    <a:pt x="348" y="3653"/>
                  </a:lnTo>
                  <a:lnTo>
                    <a:pt x="315" y="3634"/>
                  </a:lnTo>
                  <a:lnTo>
                    <a:pt x="281" y="3616"/>
                  </a:lnTo>
                  <a:lnTo>
                    <a:pt x="247" y="3595"/>
                  </a:lnTo>
                  <a:lnTo>
                    <a:pt x="214" y="3574"/>
                  </a:lnTo>
                  <a:lnTo>
                    <a:pt x="180" y="3549"/>
                  </a:lnTo>
                  <a:lnTo>
                    <a:pt x="163" y="3537"/>
                  </a:lnTo>
                  <a:lnTo>
                    <a:pt x="146" y="3523"/>
                  </a:lnTo>
                  <a:lnTo>
                    <a:pt x="131" y="3509"/>
                  </a:lnTo>
                  <a:lnTo>
                    <a:pt x="116" y="3496"/>
                  </a:lnTo>
                  <a:lnTo>
                    <a:pt x="102" y="3482"/>
                  </a:lnTo>
                  <a:lnTo>
                    <a:pt x="89" y="3467"/>
                  </a:lnTo>
                  <a:lnTo>
                    <a:pt x="77" y="3453"/>
                  </a:lnTo>
                  <a:lnTo>
                    <a:pt x="66" y="3438"/>
                  </a:lnTo>
                  <a:lnTo>
                    <a:pt x="55" y="3423"/>
                  </a:lnTo>
                  <a:lnTo>
                    <a:pt x="46" y="3407"/>
                  </a:lnTo>
                  <a:lnTo>
                    <a:pt x="37" y="3392"/>
                  </a:lnTo>
                  <a:lnTo>
                    <a:pt x="30" y="3376"/>
                  </a:lnTo>
                  <a:lnTo>
                    <a:pt x="23" y="3360"/>
                  </a:lnTo>
                  <a:lnTo>
                    <a:pt x="17" y="3344"/>
                  </a:lnTo>
                  <a:lnTo>
                    <a:pt x="12" y="3327"/>
                  </a:lnTo>
                  <a:lnTo>
                    <a:pt x="8" y="3311"/>
                  </a:lnTo>
                  <a:lnTo>
                    <a:pt x="5" y="3294"/>
                  </a:lnTo>
                  <a:lnTo>
                    <a:pt x="3" y="3277"/>
                  </a:lnTo>
                  <a:lnTo>
                    <a:pt x="0" y="3260"/>
                  </a:lnTo>
                  <a:lnTo>
                    <a:pt x="0" y="3242"/>
                  </a:lnTo>
                  <a:lnTo>
                    <a:pt x="0" y="3225"/>
                  </a:lnTo>
                  <a:lnTo>
                    <a:pt x="1" y="3208"/>
                  </a:lnTo>
                  <a:lnTo>
                    <a:pt x="4" y="3189"/>
                  </a:lnTo>
                  <a:lnTo>
                    <a:pt x="7" y="3172"/>
                  </a:lnTo>
                  <a:lnTo>
                    <a:pt x="11" y="3154"/>
                  </a:lnTo>
                  <a:lnTo>
                    <a:pt x="16" y="3135"/>
                  </a:lnTo>
                  <a:lnTo>
                    <a:pt x="22" y="3117"/>
                  </a:lnTo>
                  <a:lnTo>
                    <a:pt x="29" y="3099"/>
                  </a:lnTo>
                  <a:lnTo>
                    <a:pt x="36" y="3080"/>
                  </a:lnTo>
                  <a:lnTo>
                    <a:pt x="45" y="3062"/>
                  </a:lnTo>
                  <a:lnTo>
                    <a:pt x="54" y="3043"/>
                  </a:lnTo>
                  <a:lnTo>
                    <a:pt x="65" y="3024"/>
                  </a:lnTo>
                  <a:lnTo>
                    <a:pt x="82" y="2996"/>
                  </a:lnTo>
                  <a:lnTo>
                    <a:pt x="101" y="2967"/>
                  </a:lnTo>
                  <a:lnTo>
                    <a:pt x="122" y="2939"/>
                  </a:lnTo>
                  <a:lnTo>
                    <a:pt x="145" y="2912"/>
                  </a:lnTo>
                  <a:lnTo>
                    <a:pt x="170" y="2883"/>
                  </a:lnTo>
                  <a:lnTo>
                    <a:pt x="198" y="2856"/>
                  </a:lnTo>
                  <a:lnTo>
                    <a:pt x="226" y="2829"/>
                  </a:lnTo>
                  <a:lnTo>
                    <a:pt x="257" y="2802"/>
                  </a:lnTo>
                  <a:lnTo>
                    <a:pt x="302" y="2764"/>
                  </a:lnTo>
                  <a:lnTo>
                    <a:pt x="348" y="2727"/>
                  </a:lnTo>
                  <a:lnTo>
                    <a:pt x="394" y="2692"/>
                  </a:lnTo>
                  <a:lnTo>
                    <a:pt x="440" y="2656"/>
                  </a:lnTo>
                  <a:lnTo>
                    <a:pt x="486" y="2622"/>
                  </a:lnTo>
                  <a:lnTo>
                    <a:pt x="533" y="2588"/>
                  </a:lnTo>
                  <a:lnTo>
                    <a:pt x="580" y="2556"/>
                  </a:lnTo>
                  <a:lnTo>
                    <a:pt x="627" y="2525"/>
                  </a:lnTo>
                  <a:lnTo>
                    <a:pt x="654" y="2507"/>
                  </a:lnTo>
                  <a:lnTo>
                    <a:pt x="682" y="2489"/>
                  </a:lnTo>
                  <a:lnTo>
                    <a:pt x="707" y="2469"/>
                  </a:lnTo>
                  <a:lnTo>
                    <a:pt x="731" y="2450"/>
                  </a:lnTo>
                  <a:lnTo>
                    <a:pt x="755" y="2429"/>
                  </a:lnTo>
                  <a:lnTo>
                    <a:pt x="778" y="2408"/>
                  </a:lnTo>
                  <a:lnTo>
                    <a:pt x="800" y="2388"/>
                  </a:lnTo>
                  <a:lnTo>
                    <a:pt x="820" y="2367"/>
                  </a:lnTo>
                  <a:lnTo>
                    <a:pt x="840" y="2345"/>
                  </a:lnTo>
                  <a:lnTo>
                    <a:pt x="859" y="2323"/>
                  </a:lnTo>
                  <a:lnTo>
                    <a:pt x="878" y="2300"/>
                  </a:lnTo>
                  <a:lnTo>
                    <a:pt x="894" y="2278"/>
                  </a:lnTo>
                  <a:lnTo>
                    <a:pt x="910" y="2255"/>
                  </a:lnTo>
                  <a:lnTo>
                    <a:pt x="925" y="2230"/>
                  </a:lnTo>
                  <a:lnTo>
                    <a:pt x="940" y="2206"/>
                  </a:lnTo>
                  <a:lnTo>
                    <a:pt x="952" y="2182"/>
                  </a:lnTo>
                  <a:lnTo>
                    <a:pt x="965" y="2157"/>
                  </a:lnTo>
                  <a:lnTo>
                    <a:pt x="976" y="2132"/>
                  </a:lnTo>
                  <a:lnTo>
                    <a:pt x="986" y="2105"/>
                  </a:lnTo>
                  <a:lnTo>
                    <a:pt x="996" y="2079"/>
                  </a:lnTo>
                  <a:lnTo>
                    <a:pt x="1004" y="2053"/>
                  </a:lnTo>
                  <a:lnTo>
                    <a:pt x="1011" y="2025"/>
                  </a:lnTo>
                  <a:lnTo>
                    <a:pt x="1018" y="1998"/>
                  </a:lnTo>
                  <a:lnTo>
                    <a:pt x="1024" y="1970"/>
                  </a:lnTo>
                  <a:lnTo>
                    <a:pt x="1028" y="1941"/>
                  </a:lnTo>
                  <a:lnTo>
                    <a:pt x="1032" y="1913"/>
                  </a:lnTo>
                  <a:lnTo>
                    <a:pt x="1034" y="1883"/>
                  </a:lnTo>
                  <a:lnTo>
                    <a:pt x="1036" y="1853"/>
                  </a:lnTo>
                  <a:lnTo>
                    <a:pt x="1037" y="1822"/>
                  </a:lnTo>
                  <a:lnTo>
                    <a:pt x="1036" y="1792"/>
                  </a:lnTo>
                  <a:lnTo>
                    <a:pt x="1036" y="1760"/>
                  </a:lnTo>
                  <a:lnTo>
                    <a:pt x="1034" y="1729"/>
                  </a:lnTo>
                  <a:lnTo>
                    <a:pt x="1032" y="1691"/>
                  </a:lnTo>
                  <a:lnTo>
                    <a:pt x="1029" y="1654"/>
                  </a:lnTo>
                  <a:lnTo>
                    <a:pt x="1027" y="1616"/>
                  </a:lnTo>
                  <a:lnTo>
                    <a:pt x="1026" y="1579"/>
                  </a:lnTo>
                  <a:lnTo>
                    <a:pt x="1025" y="1554"/>
                  </a:lnTo>
                  <a:lnTo>
                    <a:pt x="1024" y="1529"/>
                  </a:lnTo>
                  <a:lnTo>
                    <a:pt x="1022" y="1504"/>
                  </a:lnTo>
                  <a:lnTo>
                    <a:pt x="1021" y="1479"/>
                  </a:lnTo>
                  <a:lnTo>
                    <a:pt x="1019" y="1454"/>
                  </a:lnTo>
                  <a:lnTo>
                    <a:pt x="1018" y="1430"/>
                  </a:lnTo>
                  <a:lnTo>
                    <a:pt x="1015" y="1405"/>
                  </a:lnTo>
                  <a:lnTo>
                    <a:pt x="1013" y="1379"/>
                  </a:lnTo>
                  <a:lnTo>
                    <a:pt x="1007" y="1331"/>
                  </a:lnTo>
                  <a:lnTo>
                    <a:pt x="1002" y="1282"/>
                  </a:lnTo>
                  <a:lnTo>
                    <a:pt x="996" y="1233"/>
                  </a:lnTo>
                  <a:lnTo>
                    <a:pt x="989" y="1183"/>
                  </a:lnTo>
                  <a:lnTo>
                    <a:pt x="982" y="1135"/>
                  </a:lnTo>
                  <a:lnTo>
                    <a:pt x="976" y="1086"/>
                  </a:lnTo>
                  <a:lnTo>
                    <a:pt x="970" y="1038"/>
                  </a:lnTo>
                  <a:lnTo>
                    <a:pt x="963" y="989"/>
                  </a:lnTo>
                  <a:lnTo>
                    <a:pt x="948" y="889"/>
                  </a:lnTo>
                  <a:lnTo>
                    <a:pt x="943" y="848"/>
                  </a:lnTo>
                  <a:lnTo>
                    <a:pt x="940" y="809"/>
                  </a:lnTo>
                  <a:lnTo>
                    <a:pt x="937" y="770"/>
                  </a:lnTo>
                  <a:lnTo>
                    <a:pt x="937" y="733"/>
                  </a:lnTo>
                  <a:lnTo>
                    <a:pt x="939" y="695"/>
                  </a:lnTo>
                  <a:lnTo>
                    <a:pt x="941" y="658"/>
                  </a:lnTo>
                  <a:lnTo>
                    <a:pt x="944" y="621"/>
                  </a:lnTo>
                  <a:lnTo>
                    <a:pt x="950" y="585"/>
                  </a:lnTo>
                  <a:lnTo>
                    <a:pt x="957" y="549"/>
                  </a:lnTo>
                  <a:lnTo>
                    <a:pt x="966" y="515"/>
                  </a:lnTo>
                  <a:lnTo>
                    <a:pt x="975" y="480"/>
                  </a:lnTo>
                  <a:lnTo>
                    <a:pt x="987" y="447"/>
                  </a:lnTo>
                  <a:lnTo>
                    <a:pt x="999" y="414"/>
                  </a:lnTo>
                  <a:lnTo>
                    <a:pt x="1014" y="382"/>
                  </a:lnTo>
                  <a:lnTo>
                    <a:pt x="1030" y="351"/>
                  </a:lnTo>
                  <a:lnTo>
                    <a:pt x="1048" y="320"/>
                  </a:lnTo>
                  <a:lnTo>
                    <a:pt x="1065" y="290"/>
                  </a:lnTo>
                  <a:lnTo>
                    <a:pt x="1084" y="262"/>
                  </a:lnTo>
                  <a:lnTo>
                    <a:pt x="1105" y="236"/>
                  </a:lnTo>
                  <a:lnTo>
                    <a:pt x="1128" y="211"/>
                  </a:lnTo>
                  <a:lnTo>
                    <a:pt x="1151" y="187"/>
                  </a:lnTo>
                  <a:lnTo>
                    <a:pt x="1175" y="164"/>
                  </a:lnTo>
                  <a:lnTo>
                    <a:pt x="1201" y="142"/>
                  </a:lnTo>
                  <a:lnTo>
                    <a:pt x="1229" y="121"/>
                  </a:lnTo>
                  <a:lnTo>
                    <a:pt x="1258" y="103"/>
                  </a:lnTo>
                  <a:lnTo>
                    <a:pt x="1287" y="85"/>
                  </a:lnTo>
                  <a:lnTo>
                    <a:pt x="1318" y="68"/>
                  </a:lnTo>
                  <a:lnTo>
                    <a:pt x="1350" y="54"/>
                  </a:lnTo>
                  <a:lnTo>
                    <a:pt x="1384" y="40"/>
                  </a:lnTo>
                  <a:lnTo>
                    <a:pt x="1419" y="27"/>
                  </a:lnTo>
                  <a:lnTo>
                    <a:pt x="1455" y="16"/>
                  </a:lnTo>
                  <a:lnTo>
                    <a:pt x="1493" y="7"/>
                  </a:lnTo>
                  <a:lnTo>
                    <a:pt x="1502" y="7"/>
                  </a:lnTo>
                  <a:lnTo>
                    <a:pt x="1504" y="7"/>
                  </a:lnTo>
                  <a:lnTo>
                    <a:pt x="1549" y="2"/>
                  </a:lnTo>
                  <a:lnTo>
                    <a:pt x="1594" y="0"/>
                  </a:lnTo>
                  <a:lnTo>
                    <a:pt x="1617" y="0"/>
                  </a:lnTo>
                  <a:lnTo>
                    <a:pt x="1638" y="0"/>
                  </a:lnTo>
                  <a:lnTo>
                    <a:pt x="1660" y="1"/>
                  </a:lnTo>
                  <a:lnTo>
                    <a:pt x="1682" y="2"/>
                  </a:lnTo>
                  <a:lnTo>
                    <a:pt x="1704" y="4"/>
                  </a:lnTo>
                  <a:lnTo>
                    <a:pt x="1724" y="8"/>
                  </a:lnTo>
                  <a:lnTo>
                    <a:pt x="1746" y="11"/>
                  </a:lnTo>
                  <a:lnTo>
                    <a:pt x="1768" y="15"/>
                  </a:lnTo>
                  <a:lnTo>
                    <a:pt x="1789" y="19"/>
                  </a:lnTo>
                  <a:lnTo>
                    <a:pt x="1809" y="25"/>
                  </a:lnTo>
                  <a:lnTo>
                    <a:pt x="1831" y="29"/>
                  </a:lnTo>
                  <a:lnTo>
                    <a:pt x="1852" y="36"/>
                  </a:lnTo>
                  <a:lnTo>
                    <a:pt x="1872" y="43"/>
                  </a:lnTo>
                  <a:lnTo>
                    <a:pt x="1893" y="51"/>
                  </a:lnTo>
                  <a:lnTo>
                    <a:pt x="1914" y="59"/>
                  </a:lnTo>
                  <a:lnTo>
                    <a:pt x="1933" y="67"/>
                  </a:lnTo>
                  <a:lnTo>
                    <a:pt x="1954" y="77"/>
                  </a:lnTo>
                  <a:lnTo>
                    <a:pt x="1974" y="87"/>
                  </a:lnTo>
                  <a:lnTo>
                    <a:pt x="1994" y="97"/>
                  </a:lnTo>
                  <a:lnTo>
                    <a:pt x="2015" y="109"/>
                  </a:lnTo>
                  <a:lnTo>
                    <a:pt x="2055" y="132"/>
                  </a:lnTo>
                  <a:lnTo>
                    <a:pt x="2094" y="158"/>
                  </a:lnTo>
                  <a:lnTo>
                    <a:pt x="2133" y="187"/>
                  </a:lnTo>
                  <a:lnTo>
                    <a:pt x="2172" y="218"/>
                  </a:lnTo>
                  <a:lnTo>
                    <a:pt x="2211" y="250"/>
                  </a:lnTo>
                  <a:lnTo>
                    <a:pt x="2250" y="282"/>
                  </a:lnTo>
                  <a:lnTo>
                    <a:pt x="2288" y="313"/>
                  </a:lnTo>
                  <a:lnTo>
                    <a:pt x="2327" y="344"/>
                  </a:lnTo>
                  <a:lnTo>
                    <a:pt x="2360" y="370"/>
                  </a:lnTo>
                  <a:lnTo>
                    <a:pt x="2392" y="397"/>
                  </a:lnTo>
                  <a:lnTo>
                    <a:pt x="2425" y="423"/>
                  </a:lnTo>
                  <a:lnTo>
                    <a:pt x="2457" y="450"/>
                  </a:lnTo>
                  <a:lnTo>
                    <a:pt x="2491" y="478"/>
                  </a:lnTo>
                  <a:lnTo>
                    <a:pt x="2523" y="504"/>
                  </a:lnTo>
                  <a:lnTo>
                    <a:pt x="2555" y="533"/>
                  </a:lnTo>
                  <a:lnTo>
                    <a:pt x="2587" y="561"/>
                  </a:lnTo>
                  <a:lnTo>
                    <a:pt x="2618" y="588"/>
                  </a:lnTo>
                  <a:lnTo>
                    <a:pt x="2651" y="619"/>
                  </a:lnTo>
                  <a:lnTo>
                    <a:pt x="2685" y="651"/>
                  </a:lnTo>
                  <a:lnTo>
                    <a:pt x="2719" y="684"/>
                  </a:lnTo>
                  <a:lnTo>
                    <a:pt x="2755" y="721"/>
                  </a:lnTo>
                  <a:lnTo>
                    <a:pt x="2788" y="758"/>
                  </a:lnTo>
                  <a:lnTo>
                    <a:pt x="2821" y="797"/>
                  </a:lnTo>
                  <a:lnTo>
                    <a:pt x="2853" y="838"/>
                  </a:lnTo>
                  <a:lnTo>
                    <a:pt x="2867" y="856"/>
                  </a:lnTo>
                  <a:lnTo>
                    <a:pt x="2881" y="875"/>
                  </a:lnTo>
                  <a:lnTo>
                    <a:pt x="2893" y="894"/>
                  </a:lnTo>
                  <a:lnTo>
                    <a:pt x="2905" y="914"/>
                  </a:lnTo>
                  <a:lnTo>
                    <a:pt x="2916" y="933"/>
                  </a:lnTo>
                  <a:lnTo>
                    <a:pt x="2928" y="954"/>
                  </a:lnTo>
                  <a:lnTo>
                    <a:pt x="2938" y="973"/>
                  </a:lnTo>
                  <a:lnTo>
                    <a:pt x="2947" y="994"/>
                  </a:lnTo>
                  <a:lnTo>
                    <a:pt x="2956" y="1015"/>
                  </a:lnTo>
                  <a:lnTo>
                    <a:pt x="2964" y="1035"/>
                  </a:lnTo>
                  <a:lnTo>
                    <a:pt x="2972" y="1056"/>
                  </a:lnTo>
                  <a:lnTo>
                    <a:pt x="2979" y="1078"/>
                  </a:lnTo>
                  <a:lnTo>
                    <a:pt x="2986" y="1100"/>
                  </a:lnTo>
                  <a:lnTo>
                    <a:pt x="2993" y="1121"/>
                  </a:lnTo>
                  <a:lnTo>
                    <a:pt x="2998" y="1143"/>
                  </a:lnTo>
                  <a:lnTo>
                    <a:pt x="3003" y="1165"/>
                  </a:lnTo>
                  <a:lnTo>
                    <a:pt x="3007" y="1188"/>
                  </a:lnTo>
                  <a:lnTo>
                    <a:pt x="3011" y="1211"/>
                  </a:lnTo>
                  <a:lnTo>
                    <a:pt x="3014" y="1234"/>
                  </a:lnTo>
                  <a:lnTo>
                    <a:pt x="3017" y="1257"/>
                  </a:lnTo>
                  <a:lnTo>
                    <a:pt x="3018" y="1280"/>
                  </a:lnTo>
                  <a:lnTo>
                    <a:pt x="3021" y="1304"/>
                  </a:lnTo>
                  <a:lnTo>
                    <a:pt x="3021" y="1328"/>
                  </a:lnTo>
                  <a:lnTo>
                    <a:pt x="3021" y="1351"/>
                  </a:lnTo>
                  <a:lnTo>
                    <a:pt x="3021" y="1376"/>
                  </a:lnTo>
                  <a:lnTo>
                    <a:pt x="3020" y="1400"/>
                  </a:lnTo>
                  <a:lnTo>
                    <a:pt x="3018" y="1424"/>
                  </a:lnTo>
                  <a:lnTo>
                    <a:pt x="3016" y="1449"/>
                  </a:lnTo>
                  <a:lnTo>
                    <a:pt x="3010" y="1500"/>
                  </a:lnTo>
                  <a:lnTo>
                    <a:pt x="3001" y="1551"/>
                  </a:lnTo>
                  <a:lnTo>
                    <a:pt x="2994" y="1587"/>
                  </a:lnTo>
                  <a:lnTo>
                    <a:pt x="2986" y="1623"/>
                  </a:lnTo>
                  <a:lnTo>
                    <a:pt x="2978" y="1658"/>
                  </a:lnTo>
                  <a:lnTo>
                    <a:pt x="2969" y="1693"/>
                  </a:lnTo>
                  <a:lnTo>
                    <a:pt x="2960" y="1726"/>
                  </a:lnTo>
                  <a:lnTo>
                    <a:pt x="2950" y="1759"/>
                  </a:lnTo>
                  <a:lnTo>
                    <a:pt x="2939" y="1792"/>
                  </a:lnTo>
                  <a:lnTo>
                    <a:pt x="2928" y="1824"/>
                  </a:lnTo>
                  <a:lnTo>
                    <a:pt x="2916" y="1857"/>
                  </a:lnTo>
                  <a:lnTo>
                    <a:pt x="2904" y="1888"/>
                  </a:lnTo>
                  <a:lnTo>
                    <a:pt x="2890" y="1917"/>
                  </a:lnTo>
                  <a:lnTo>
                    <a:pt x="2876" y="1948"/>
                  </a:lnTo>
                  <a:lnTo>
                    <a:pt x="2862" y="1977"/>
                  </a:lnTo>
                  <a:lnTo>
                    <a:pt x="2847" y="2007"/>
                  </a:lnTo>
                  <a:lnTo>
                    <a:pt x="2831" y="2036"/>
                  </a:lnTo>
                  <a:lnTo>
                    <a:pt x="2815" y="2063"/>
                  </a:lnTo>
                  <a:lnTo>
                    <a:pt x="2799" y="2091"/>
                  </a:lnTo>
                  <a:lnTo>
                    <a:pt x="2782" y="2117"/>
                  </a:lnTo>
                  <a:lnTo>
                    <a:pt x="2764" y="2143"/>
                  </a:lnTo>
                  <a:lnTo>
                    <a:pt x="2745" y="2170"/>
                  </a:lnTo>
                  <a:lnTo>
                    <a:pt x="2726" y="2195"/>
                  </a:lnTo>
                  <a:lnTo>
                    <a:pt x="2706" y="2220"/>
                  </a:lnTo>
                  <a:lnTo>
                    <a:pt x="2686" y="2244"/>
                  </a:lnTo>
                  <a:lnTo>
                    <a:pt x="2665" y="2268"/>
                  </a:lnTo>
                  <a:lnTo>
                    <a:pt x="2643" y="2292"/>
                  </a:lnTo>
                  <a:lnTo>
                    <a:pt x="2620" y="2315"/>
                  </a:lnTo>
                  <a:lnTo>
                    <a:pt x="2597" y="2337"/>
                  </a:lnTo>
                  <a:lnTo>
                    <a:pt x="2574" y="2359"/>
                  </a:lnTo>
                  <a:lnTo>
                    <a:pt x="2550" y="2381"/>
                  </a:lnTo>
                  <a:lnTo>
                    <a:pt x="2525" y="2401"/>
                  </a:lnTo>
                  <a:lnTo>
                    <a:pt x="2500" y="2422"/>
                  </a:lnTo>
                  <a:lnTo>
                    <a:pt x="2473" y="2443"/>
                  </a:lnTo>
                  <a:lnTo>
                    <a:pt x="2443" y="2464"/>
                  </a:lnTo>
                  <a:lnTo>
                    <a:pt x="2412" y="2484"/>
                  </a:lnTo>
                  <a:lnTo>
                    <a:pt x="2379" y="2502"/>
                  </a:lnTo>
                  <a:lnTo>
                    <a:pt x="2347" y="2518"/>
                  </a:lnTo>
                  <a:lnTo>
                    <a:pt x="2314" y="2533"/>
                  </a:lnTo>
                  <a:lnTo>
                    <a:pt x="2281" y="2547"/>
                  </a:lnTo>
                  <a:lnTo>
                    <a:pt x="2246" y="2559"/>
                  </a:lnTo>
                  <a:lnTo>
                    <a:pt x="2213" y="2570"/>
                  </a:lnTo>
                  <a:lnTo>
                    <a:pt x="2179" y="2580"/>
                  </a:lnTo>
                  <a:lnTo>
                    <a:pt x="2143" y="2589"/>
                  </a:lnTo>
                  <a:lnTo>
                    <a:pt x="2109" y="2598"/>
                  </a:lnTo>
                  <a:lnTo>
                    <a:pt x="2073" y="2606"/>
                  </a:lnTo>
                  <a:lnTo>
                    <a:pt x="2003" y="2619"/>
                  </a:lnTo>
                  <a:lnTo>
                    <a:pt x="1933" y="2632"/>
                  </a:lnTo>
                  <a:lnTo>
                    <a:pt x="1917" y="2634"/>
                  </a:lnTo>
                  <a:lnTo>
                    <a:pt x="1890" y="2640"/>
                  </a:lnTo>
                  <a:lnTo>
                    <a:pt x="1862" y="2646"/>
                  </a:lnTo>
                  <a:lnTo>
                    <a:pt x="1837" y="2651"/>
                  </a:lnTo>
                  <a:lnTo>
                    <a:pt x="1810" y="2658"/>
                  </a:lnTo>
                  <a:lnTo>
                    <a:pt x="1786" y="2665"/>
                  </a:lnTo>
                  <a:lnTo>
                    <a:pt x="1762" y="2673"/>
                  </a:lnTo>
                  <a:lnTo>
                    <a:pt x="1739" y="2680"/>
                  </a:lnTo>
                  <a:lnTo>
                    <a:pt x="1716" y="2689"/>
                  </a:lnTo>
                  <a:lnTo>
                    <a:pt x="1695" y="2697"/>
                  </a:lnTo>
                  <a:lnTo>
                    <a:pt x="1674" y="2706"/>
                  </a:lnTo>
                  <a:lnTo>
                    <a:pt x="1653" y="2717"/>
                  </a:lnTo>
                  <a:lnTo>
                    <a:pt x="1634" y="2727"/>
                  </a:lnTo>
                  <a:lnTo>
                    <a:pt x="1614" y="2737"/>
                  </a:lnTo>
                  <a:lnTo>
                    <a:pt x="1596" y="2749"/>
                  </a:lnTo>
                  <a:lnTo>
                    <a:pt x="1578" y="2760"/>
                  </a:lnTo>
                  <a:lnTo>
                    <a:pt x="1560" y="2772"/>
                  </a:lnTo>
                  <a:lnTo>
                    <a:pt x="1544" y="2786"/>
                  </a:lnTo>
                  <a:lnTo>
                    <a:pt x="1528" y="2798"/>
                  </a:lnTo>
                  <a:lnTo>
                    <a:pt x="1512" y="2812"/>
                  </a:lnTo>
                  <a:lnTo>
                    <a:pt x="1498" y="2826"/>
                  </a:lnTo>
                  <a:lnTo>
                    <a:pt x="1484" y="2841"/>
                  </a:lnTo>
                  <a:lnTo>
                    <a:pt x="1470" y="2856"/>
                  </a:lnTo>
                  <a:lnTo>
                    <a:pt x="1457" y="2872"/>
                  </a:lnTo>
                  <a:lnTo>
                    <a:pt x="1445" y="2888"/>
                  </a:lnTo>
                  <a:lnTo>
                    <a:pt x="1433" y="2905"/>
                  </a:lnTo>
                  <a:lnTo>
                    <a:pt x="1422" y="2922"/>
                  </a:lnTo>
                  <a:lnTo>
                    <a:pt x="1410" y="2940"/>
                  </a:lnTo>
                  <a:lnTo>
                    <a:pt x="1400" y="2959"/>
                  </a:lnTo>
                  <a:lnTo>
                    <a:pt x="1391" y="2978"/>
                  </a:lnTo>
                  <a:lnTo>
                    <a:pt x="1381" y="2998"/>
                  </a:lnTo>
                  <a:lnTo>
                    <a:pt x="1372" y="3018"/>
                  </a:lnTo>
                  <a:lnTo>
                    <a:pt x="1364" y="3039"/>
                  </a:lnTo>
                  <a:lnTo>
                    <a:pt x="1353" y="3070"/>
                  </a:lnTo>
                  <a:lnTo>
                    <a:pt x="1341" y="3101"/>
                  </a:lnTo>
                  <a:lnTo>
                    <a:pt x="1330" y="3132"/>
                  </a:lnTo>
                  <a:lnTo>
                    <a:pt x="1318" y="3163"/>
                  </a:lnTo>
                  <a:lnTo>
                    <a:pt x="1309" y="3189"/>
                  </a:lnTo>
                  <a:lnTo>
                    <a:pt x="1300" y="3215"/>
                  </a:lnTo>
                  <a:lnTo>
                    <a:pt x="1290" y="3241"/>
                  </a:lnTo>
                  <a:lnTo>
                    <a:pt x="1280" y="3266"/>
                  </a:lnTo>
                  <a:lnTo>
                    <a:pt x="1270" y="3293"/>
                  </a:lnTo>
                  <a:lnTo>
                    <a:pt x="1261" y="3319"/>
                  </a:lnTo>
                  <a:lnTo>
                    <a:pt x="1251" y="3344"/>
                  </a:lnTo>
                  <a:lnTo>
                    <a:pt x="1241" y="3371"/>
                  </a:lnTo>
                  <a:lnTo>
                    <a:pt x="1230" y="3398"/>
                  </a:lnTo>
                  <a:lnTo>
                    <a:pt x="1219" y="3426"/>
                  </a:lnTo>
                  <a:lnTo>
                    <a:pt x="1206" y="3451"/>
                  </a:lnTo>
                  <a:lnTo>
                    <a:pt x="1194" y="3475"/>
                  </a:lnTo>
                  <a:lnTo>
                    <a:pt x="1182" y="3498"/>
                  </a:lnTo>
                  <a:lnTo>
                    <a:pt x="1169" y="3520"/>
                  </a:lnTo>
                  <a:lnTo>
                    <a:pt x="1155" y="3540"/>
                  </a:lnTo>
                  <a:lnTo>
                    <a:pt x="1142" y="3560"/>
                  </a:lnTo>
                  <a:lnTo>
                    <a:pt x="1129" y="3578"/>
                  </a:lnTo>
                  <a:lnTo>
                    <a:pt x="1114" y="3595"/>
                  </a:lnTo>
                  <a:lnTo>
                    <a:pt x="1100" y="3611"/>
                  </a:lnTo>
                  <a:lnTo>
                    <a:pt x="1085" y="3625"/>
                  </a:lnTo>
                  <a:lnTo>
                    <a:pt x="1071" y="3640"/>
                  </a:lnTo>
                  <a:lnTo>
                    <a:pt x="1056" y="3653"/>
                  </a:lnTo>
                  <a:lnTo>
                    <a:pt x="1041" y="3664"/>
                  </a:lnTo>
                  <a:lnTo>
                    <a:pt x="1025" y="3675"/>
                  </a:lnTo>
                  <a:lnTo>
                    <a:pt x="1009" y="3685"/>
                  </a:lnTo>
                  <a:lnTo>
                    <a:pt x="993" y="3694"/>
                  </a:lnTo>
                  <a:lnTo>
                    <a:pt x="975" y="3702"/>
                  </a:lnTo>
                  <a:lnTo>
                    <a:pt x="959" y="3710"/>
                  </a:lnTo>
                  <a:lnTo>
                    <a:pt x="942" y="3716"/>
                  </a:lnTo>
                  <a:lnTo>
                    <a:pt x="924" y="3723"/>
                  </a:lnTo>
                  <a:lnTo>
                    <a:pt x="907" y="3727"/>
                  </a:lnTo>
                  <a:lnTo>
                    <a:pt x="888" y="3732"/>
                  </a:lnTo>
                  <a:lnTo>
                    <a:pt x="870" y="3735"/>
                  </a:lnTo>
                  <a:lnTo>
                    <a:pt x="851" y="3739"/>
                  </a:lnTo>
                  <a:lnTo>
                    <a:pt x="833" y="3741"/>
                  </a:lnTo>
                  <a:lnTo>
                    <a:pt x="814" y="3743"/>
                  </a:lnTo>
                  <a:lnTo>
                    <a:pt x="775" y="3747"/>
                  </a:lnTo>
                  <a:lnTo>
                    <a:pt x="734" y="37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7" name="Freeform 35">
              <a:extLst>
                <a:ext uri="{FF2B5EF4-FFF2-40B4-BE49-F238E27FC236}">
                  <a16:creationId xmlns:a16="http://schemas.microsoft.com/office/drawing/2014/main" id="{7560118A-35CF-4535-9C07-8999A0FED93A}"/>
                </a:ext>
              </a:extLst>
            </p:cNvPr>
            <p:cNvSpPr>
              <a:spLocks noEditPoints="1"/>
            </p:cNvSpPr>
            <p:nvPr userDrawn="1"/>
          </p:nvSpPr>
          <p:spPr bwMode="auto">
            <a:xfrm>
              <a:off x="7394087" y="1377184"/>
              <a:ext cx="1260868" cy="1488846"/>
            </a:xfrm>
            <a:custGeom>
              <a:avLst/>
              <a:gdLst>
                <a:gd name="T0" fmla="*/ 739 w 1899"/>
                <a:gd name="T1" fmla="*/ 112 h 2237"/>
                <a:gd name="T2" fmla="*/ 511 w 1899"/>
                <a:gd name="T3" fmla="*/ 215 h 2237"/>
                <a:gd name="T4" fmla="*/ 297 w 1899"/>
                <a:gd name="T5" fmla="*/ 368 h 2237"/>
                <a:gd name="T6" fmla="*/ 142 w 1899"/>
                <a:gd name="T7" fmla="*/ 537 h 2237"/>
                <a:gd name="T8" fmla="*/ 79 w 1899"/>
                <a:gd name="T9" fmla="*/ 662 h 2237"/>
                <a:gd name="T10" fmla="*/ 43 w 1899"/>
                <a:gd name="T11" fmla="*/ 831 h 2237"/>
                <a:gd name="T12" fmla="*/ 48 w 1899"/>
                <a:gd name="T13" fmla="*/ 1020 h 2237"/>
                <a:gd name="T14" fmla="*/ 149 w 1899"/>
                <a:gd name="T15" fmla="*/ 1363 h 2237"/>
                <a:gd name="T16" fmla="*/ 357 w 1899"/>
                <a:gd name="T17" fmla="*/ 1930 h 2237"/>
                <a:gd name="T18" fmla="*/ 446 w 1899"/>
                <a:gd name="T19" fmla="*/ 2085 h 2237"/>
                <a:gd name="T20" fmla="*/ 532 w 1899"/>
                <a:gd name="T21" fmla="*/ 2157 h 2237"/>
                <a:gd name="T22" fmla="*/ 640 w 1899"/>
                <a:gd name="T23" fmla="*/ 2193 h 2237"/>
                <a:gd name="T24" fmla="*/ 825 w 1899"/>
                <a:gd name="T25" fmla="*/ 2190 h 2237"/>
                <a:gd name="T26" fmla="*/ 1200 w 1899"/>
                <a:gd name="T27" fmla="*/ 2119 h 2237"/>
                <a:gd name="T28" fmla="*/ 1499 w 1899"/>
                <a:gd name="T29" fmla="*/ 1999 h 2237"/>
                <a:gd name="T30" fmla="*/ 1638 w 1899"/>
                <a:gd name="T31" fmla="*/ 1903 h 2237"/>
                <a:gd name="T32" fmla="*/ 1743 w 1899"/>
                <a:gd name="T33" fmla="*/ 1790 h 2237"/>
                <a:gd name="T34" fmla="*/ 1814 w 1899"/>
                <a:gd name="T35" fmla="*/ 1658 h 2237"/>
                <a:gd name="T36" fmla="*/ 1852 w 1899"/>
                <a:gd name="T37" fmla="*/ 1505 h 2237"/>
                <a:gd name="T38" fmla="*/ 1856 w 1899"/>
                <a:gd name="T39" fmla="*/ 1307 h 2237"/>
                <a:gd name="T40" fmla="*/ 1814 w 1899"/>
                <a:gd name="T41" fmla="*/ 1003 h 2237"/>
                <a:gd name="T42" fmla="*/ 1754 w 1899"/>
                <a:gd name="T43" fmla="*/ 711 h 2237"/>
                <a:gd name="T44" fmla="*/ 1691 w 1899"/>
                <a:gd name="T45" fmla="*/ 494 h 2237"/>
                <a:gd name="T46" fmla="*/ 1630 w 1899"/>
                <a:gd name="T47" fmla="*/ 310 h 2237"/>
                <a:gd name="T48" fmla="*/ 1564 w 1899"/>
                <a:gd name="T49" fmla="*/ 199 h 2237"/>
                <a:gd name="T50" fmla="*/ 1471 w 1899"/>
                <a:gd name="T51" fmla="*/ 115 h 2237"/>
                <a:gd name="T52" fmla="*/ 1354 w 1899"/>
                <a:gd name="T53" fmla="*/ 61 h 2237"/>
                <a:gd name="T54" fmla="*/ 1217 w 1899"/>
                <a:gd name="T55" fmla="*/ 40 h 2237"/>
                <a:gd name="T56" fmla="*/ 630 w 1899"/>
                <a:gd name="T57" fmla="*/ 2232 h 2237"/>
                <a:gd name="T58" fmla="*/ 528 w 1899"/>
                <a:gd name="T59" fmla="*/ 2199 h 2237"/>
                <a:gd name="T60" fmla="*/ 443 w 1899"/>
                <a:gd name="T61" fmla="*/ 2140 h 2237"/>
                <a:gd name="T62" fmla="*/ 356 w 1899"/>
                <a:gd name="T63" fmla="*/ 2017 h 2237"/>
                <a:gd name="T64" fmla="*/ 168 w 1899"/>
                <a:gd name="T65" fmla="*/ 1540 h 2237"/>
                <a:gd name="T66" fmla="*/ 20 w 1899"/>
                <a:gd name="T67" fmla="*/ 1083 h 2237"/>
                <a:gd name="T68" fmla="*/ 0 w 1899"/>
                <a:gd name="T69" fmla="*/ 884 h 2237"/>
                <a:gd name="T70" fmla="*/ 29 w 1899"/>
                <a:gd name="T71" fmla="*/ 692 h 2237"/>
                <a:gd name="T72" fmla="*/ 87 w 1899"/>
                <a:gd name="T73" fmla="*/ 552 h 2237"/>
                <a:gd name="T74" fmla="*/ 213 w 1899"/>
                <a:gd name="T75" fmla="*/ 392 h 2237"/>
                <a:gd name="T76" fmla="*/ 429 w 1899"/>
                <a:gd name="T77" fmla="*/ 221 h 2237"/>
                <a:gd name="T78" fmla="*/ 668 w 1899"/>
                <a:gd name="T79" fmla="*/ 97 h 2237"/>
                <a:gd name="T80" fmla="*/ 992 w 1899"/>
                <a:gd name="T81" fmla="*/ 1 h 2237"/>
                <a:gd name="T82" fmla="*/ 1263 w 1899"/>
                <a:gd name="T83" fmla="*/ 3 h 2237"/>
                <a:gd name="T84" fmla="*/ 1405 w 1899"/>
                <a:gd name="T85" fmla="*/ 37 h 2237"/>
                <a:gd name="T86" fmla="*/ 1525 w 1899"/>
                <a:gd name="T87" fmla="*/ 106 h 2237"/>
                <a:gd name="T88" fmla="*/ 1618 w 1899"/>
                <a:gd name="T89" fmla="*/ 205 h 2237"/>
                <a:gd name="T90" fmla="*/ 1682 w 1899"/>
                <a:gd name="T91" fmla="*/ 334 h 2237"/>
                <a:gd name="T92" fmla="*/ 1748 w 1899"/>
                <a:gd name="T93" fmla="*/ 544 h 2237"/>
                <a:gd name="T94" fmla="*/ 1806 w 1899"/>
                <a:gd name="T95" fmla="*/ 767 h 2237"/>
                <a:gd name="T96" fmla="*/ 1877 w 1899"/>
                <a:gd name="T97" fmla="*/ 1133 h 2237"/>
                <a:gd name="T98" fmla="*/ 1899 w 1899"/>
                <a:gd name="T99" fmla="*/ 1375 h 2237"/>
                <a:gd name="T100" fmla="*/ 1883 w 1899"/>
                <a:gd name="T101" fmla="*/ 1559 h 2237"/>
                <a:gd name="T102" fmla="*/ 1833 w 1899"/>
                <a:gd name="T103" fmla="*/ 1714 h 2237"/>
                <a:gd name="T104" fmla="*/ 1748 w 1899"/>
                <a:gd name="T105" fmla="*/ 1848 h 2237"/>
                <a:gd name="T106" fmla="*/ 1627 w 1899"/>
                <a:gd name="T107" fmla="*/ 1963 h 2237"/>
                <a:gd name="T108" fmla="*/ 1432 w 1899"/>
                <a:gd name="T109" fmla="*/ 2077 h 2237"/>
                <a:gd name="T110" fmla="*/ 1124 w 1899"/>
                <a:gd name="T111" fmla="*/ 2180 h 2237"/>
                <a:gd name="T112" fmla="*/ 770 w 1899"/>
                <a:gd name="T113" fmla="*/ 2236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9" h="2237">
                  <a:moveTo>
                    <a:pt x="1002" y="39"/>
                  </a:moveTo>
                  <a:lnTo>
                    <a:pt x="1002" y="39"/>
                  </a:lnTo>
                  <a:lnTo>
                    <a:pt x="922" y="58"/>
                  </a:lnTo>
                  <a:lnTo>
                    <a:pt x="847" y="79"/>
                  </a:lnTo>
                  <a:lnTo>
                    <a:pt x="810" y="89"/>
                  </a:lnTo>
                  <a:lnTo>
                    <a:pt x="774" y="100"/>
                  </a:lnTo>
                  <a:lnTo>
                    <a:pt x="739" y="112"/>
                  </a:lnTo>
                  <a:lnTo>
                    <a:pt x="704" y="125"/>
                  </a:lnTo>
                  <a:lnTo>
                    <a:pt x="671" y="138"/>
                  </a:lnTo>
                  <a:lnTo>
                    <a:pt x="638" y="152"/>
                  </a:lnTo>
                  <a:lnTo>
                    <a:pt x="605" y="166"/>
                  </a:lnTo>
                  <a:lnTo>
                    <a:pt x="574" y="182"/>
                  </a:lnTo>
                  <a:lnTo>
                    <a:pt x="542" y="198"/>
                  </a:lnTo>
                  <a:lnTo>
                    <a:pt x="511" y="215"/>
                  </a:lnTo>
                  <a:lnTo>
                    <a:pt x="481" y="234"/>
                  </a:lnTo>
                  <a:lnTo>
                    <a:pt x="451" y="254"/>
                  </a:lnTo>
                  <a:lnTo>
                    <a:pt x="420" y="275"/>
                  </a:lnTo>
                  <a:lnTo>
                    <a:pt x="389" y="298"/>
                  </a:lnTo>
                  <a:lnTo>
                    <a:pt x="358" y="320"/>
                  </a:lnTo>
                  <a:lnTo>
                    <a:pt x="327" y="344"/>
                  </a:lnTo>
                  <a:lnTo>
                    <a:pt x="297" y="368"/>
                  </a:lnTo>
                  <a:lnTo>
                    <a:pt x="269" y="393"/>
                  </a:lnTo>
                  <a:lnTo>
                    <a:pt x="241" y="419"/>
                  </a:lnTo>
                  <a:lnTo>
                    <a:pt x="215" y="447"/>
                  </a:lnTo>
                  <a:lnTo>
                    <a:pt x="188" y="476"/>
                  </a:lnTo>
                  <a:lnTo>
                    <a:pt x="165" y="507"/>
                  </a:lnTo>
                  <a:lnTo>
                    <a:pt x="154" y="521"/>
                  </a:lnTo>
                  <a:lnTo>
                    <a:pt x="142" y="537"/>
                  </a:lnTo>
                  <a:lnTo>
                    <a:pt x="132" y="555"/>
                  </a:lnTo>
                  <a:lnTo>
                    <a:pt x="122" y="571"/>
                  </a:lnTo>
                  <a:lnTo>
                    <a:pt x="113" y="589"/>
                  </a:lnTo>
                  <a:lnTo>
                    <a:pt x="103" y="606"/>
                  </a:lnTo>
                  <a:lnTo>
                    <a:pt x="95" y="625"/>
                  </a:lnTo>
                  <a:lnTo>
                    <a:pt x="87" y="643"/>
                  </a:lnTo>
                  <a:lnTo>
                    <a:pt x="79" y="662"/>
                  </a:lnTo>
                  <a:lnTo>
                    <a:pt x="72" y="683"/>
                  </a:lnTo>
                  <a:lnTo>
                    <a:pt x="67" y="703"/>
                  </a:lnTo>
                  <a:lnTo>
                    <a:pt x="61" y="724"/>
                  </a:lnTo>
                  <a:lnTo>
                    <a:pt x="55" y="751"/>
                  </a:lnTo>
                  <a:lnTo>
                    <a:pt x="49" y="777"/>
                  </a:lnTo>
                  <a:lnTo>
                    <a:pt x="46" y="804"/>
                  </a:lnTo>
                  <a:lnTo>
                    <a:pt x="43" y="831"/>
                  </a:lnTo>
                  <a:lnTo>
                    <a:pt x="40" y="857"/>
                  </a:lnTo>
                  <a:lnTo>
                    <a:pt x="39" y="885"/>
                  </a:lnTo>
                  <a:lnTo>
                    <a:pt x="39" y="913"/>
                  </a:lnTo>
                  <a:lnTo>
                    <a:pt x="40" y="939"/>
                  </a:lnTo>
                  <a:lnTo>
                    <a:pt x="41" y="966"/>
                  </a:lnTo>
                  <a:lnTo>
                    <a:pt x="44" y="994"/>
                  </a:lnTo>
                  <a:lnTo>
                    <a:pt x="48" y="1020"/>
                  </a:lnTo>
                  <a:lnTo>
                    <a:pt x="53" y="1048"/>
                  </a:lnTo>
                  <a:lnTo>
                    <a:pt x="59" y="1075"/>
                  </a:lnTo>
                  <a:lnTo>
                    <a:pt x="65" y="1103"/>
                  </a:lnTo>
                  <a:lnTo>
                    <a:pt x="72" y="1129"/>
                  </a:lnTo>
                  <a:lnTo>
                    <a:pt x="82" y="1157"/>
                  </a:lnTo>
                  <a:lnTo>
                    <a:pt x="123" y="1283"/>
                  </a:lnTo>
                  <a:lnTo>
                    <a:pt x="149" y="1363"/>
                  </a:lnTo>
                  <a:lnTo>
                    <a:pt x="177" y="1445"/>
                  </a:lnTo>
                  <a:lnTo>
                    <a:pt x="204" y="1526"/>
                  </a:lnTo>
                  <a:lnTo>
                    <a:pt x="233" y="1608"/>
                  </a:lnTo>
                  <a:lnTo>
                    <a:pt x="263" y="1689"/>
                  </a:lnTo>
                  <a:lnTo>
                    <a:pt x="293" y="1770"/>
                  </a:lnTo>
                  <a:lnTo>
                    <a:pt x="325" y="1851"/>
                  </a:lnTo>
                  <a:lnTo>
                    <a:pt x="357" y="1930"/>
                  </a:lnTo>
                  <a:lnTo>
                    <a:pt x="375" y="1970"/>
                  </a:lnTo>
                  <a:lnTo>
                    <a:pt x="395" y="2008"/>
                  </a:lnTo>
                  <a:lnTo>
                    <a:pt x="404" y="2025"/>
                  </a:lnTo>
                  <a:lnTo>
                    <a:pt x="414" y="2041"/>
                  </a:lnTo>
                  <a:lnTo>
                    <a:pt x="425" y="2056"/>
                  </a:lnTo>
                  <a:lnTo>
                    <a:pt x="436" y="2071"/>
                  </a:lnTo>
                  <a:lnTo>
                    <a:pt x="446" y="2085"/>
                  </a:lnTo>
                  <a:lnTo>
                    <a:pt x="458" y="2097"/>
                  </a:lnTo>
                  <a:lnTo>
                    <a:pt x="469" y="2109"/>
                  </a:lnTo>
                  <a:lnTo>
                    <a:pt x="481" y="2120"/>
                  </a:lnTo>
                  <a:lnTo>
                    <a:pt x="493" y="2131"/>
                  </a:lnTo>
                  <a:lnTo>
                    <a:pt x="506" y="2140"/>
                  </a:lnTo>
                  <a:lnTo>
                    <a:pt x="519" y="2149"/>
                  </a:lnTo>
                  <a:lnTo>
                    <a:pt x="532" y="2157"/>
                  </a:lnTo>
                  <a:lnTo>
                    <a:pt x="546" y="2165"/>
                  </a:lnTo>
                  <a:lnTo>
                    <a:pt x="561" y="2171"/>
                  </a:lnTo>
                  <a:lnTo>
                    <a:pt x="576" y="2176"/>
                  </a:lnTo>
                  <a:lnTo>
                    <a:pt x="591" y="2182"/>
                  </a:lnTo>
                  <a:lnTo>
                    <a:pt x="607" y="2187"/>
                  </a:lnTo>
                  <a:lnTo>
                    <a:pt x="624" y="2190"/>
                  </a:lnTo>
                  <a:lnTo>
                    <a:pt x="640" y="2193"/>
                  </a:lnTo>
                  <a:lnTo>
                    <a:pt x="659" y="2195"/>
                  </a:lnTo>
                  <a:lnTo>
                    <a:pt x="677" y="2197"/>
                  </a:lnTo>
                  <a:lnTo>
                    <a:pt x="695" y="2198"/>
                  </a:lnTo>
                  <a:lnTo>
                    <a:pt x="716" y="2198"/>
                  </a:lnTo>
                  <a:lnTo>
                    <a:pt x="735" y="2198"/>
                  </a:lnTo>
                  <a:lnTo>
                    <a:pt x="779" y="2196"/>
                  </a:lnTo>
                  <a:lnTo>
                    <a:pt x="825" y="2190"/>
                  </a:lnTo>
                  <a:lnTo>
                    <a:pt x="904" y="2180"/>
                  </a:lnTo>
                  <a:lnTo>
                    <a:pt x="987" y="2167"/>
                  </a:lnTo>
                  <a:lnTo>
                    <a:pt x="1028" y="2159"/>
                  </a:lnTo>
                  <a:lnTo>
                    <a:pt x="1070" y="2151"/>
                  </a:lnTo>
                  <a:lnTo>
                    <a:pt x="1114" y="2141"/>
                  </a:lnTo>
                  <a:lnTo>
                    <a:pt x="1156" y="2131"/>
                  </a:lnTo>
                  <a:lnTo>
                    <a:pt x="1200" y="2119"/>
                  </a:lnTo>
                  <a:lnTo>
                    <a:pt x="1242" y="2107"/>
                  </a:lnTo>
                  <a:lnTo>
                    <a:pt x="1286" y="2092"/>
                  </a:lnTo>
                  <a:lnTo>
                    <a:pt x="1328" y="2077"/>
                  </a:lnTo>
                  <a:lnTo>
                    <a:pt x="1372" y="2059"/>
                  </a:lnTo>
                  <a:lnTo>
                    <a:pt x="1415" y="2041"/>
                  </a:lnTo>
                  <a:lnTo>
                    <a:pt x="1457" y="2020"/>
                  </a:lnTo>
                  <a:lnTo>
                    <a:pt x="1499" y="1999"/>
                  </a:lnTo>
                  <a:lnTo>
                    <a:pt x="1521" y="1986"/>
                  </a:lnTo>
                  <a:lnTo>
                    <a:pt x="1542" y="1973"/>
                  </a:lnTo>
                  <a:lnTo>
                    <a:pt x="1562" y="1960"/>
                  </a:lnTo>
                  <a:lnTo>
                    <a:pt x="1583" y="1946"/>
                  </a:lnTo>
                  <a:lnTo>
                    <a:pt x="1601" y="1932"/>
                  </a:lnTo>
                  <a:lnTo>
                    <a:pt x="1620" y="1918"/>
                  </a:lnTo>
                  <a:lnTo>
                    <a:pt x="1638" y="1903"/>
                  </a:lnTo>
                  <a:lnTo>
                    <a:pt x="1655" y="1889"/>
                  </a:lnTo>
                  <a:lnTo>
                    <a:pt x="1671" y="1873"/>
                  </a:lnTo>
                  <a:lnTo>
                    <a:pt x="1688" y="1856"/>
                  </a:lnTo>
                  <a:lnTo>
                    <a:pt x="1702" y="1840"/>
                  </a:lnTo>
                  <a:lnTo>
                    <a:pt x="1716" y="1824"/>
                  </a:lnTo>
                  <a:lnTo>
                    <a:pt x="1730" y="1807"/>
                  </a:lnTo>
                  <a:lnTo>
                    <a:pt x="1743" y="1790"/>
                  </a:lnTo>
                  <a:lnTo>
                    <a:pt x="1755" y="1773"/>
                  </a:lnTo>
                  <a:lnTo>
                    <a:pt x="1767" y="1754"/>
                  </a:lnTo>
                  <a:lnTo>
                    <a:pt x="1777" y="1736"/>
                  </a:lnTo>
                  <a:lnTo>
                    <a:pt x="1787" y="1717"/>
                  </a:lnTo>
                  <a:lnTo>
                    <a:pt x="1798" y="1697"/>
                  </a:lnTo>
                  <a:lnTo>
                    <a:pt x="1806" y="1678"/>
                  </a:lnTo>
                  <a:lnTo>
                    <a:pt x="1814" y="1658"/>
                  </a:lnTo>
                  <a:lnTo>
                    <a:pt x="1822" y="1637"/>
                  </a:lnTo>
                  <a:lnTo>
                    <a:pt x="1829" y="1616"/>
                  </a:lnTo>
                  <a:lnTo>
                    <a:pt x="1834" y="1595"/>
                  </a:lnTo>
                  <a:lnTo>
                    <a:pt x="1840" y="1573"/>
                  </a:lnTo>
                  <a:lnTo>
                    <a:pt x="1845" y="1551"/>
                  </a:lnTo>
                  <a:lnTo>
                    <a:pt x="1848" y="1528"/>
                  </a:lnTo>
                  <a:lnTo>
                    <a:pt x="1852" y="1505"/>
                  </a:lnTo>
                  <a:lnTo>
                    <a:pt x="1855" y="1481"/>
                  </a:lnTo>
                  <a:lnTo>
                    <a:pt x="1856" y="1458"/>
                  </a:lnTo>
                  <a:lnTo>
                    <a:pt x="1858" y="1434"/>
                  </a:lnTo>
                  <a:lnTo>
                    <a:pt x="1858" y="1409"/>
                  </a:lnTo>
                  <a:lnTo>
                    <a:pt x="1858" y="1375"/>
                  </a:lnTo>
                  <a:lnTo>
                    <a:pt x="1857" y="1340"/>
                  </a:lnTo>
                  <a:lnTo>
                    <a:pt x="1856" y="1307"/>
                  </a:lnTo>
                  <a:lnTo>
                    <a:pt x="1854" y="1273"/>
                  </a:lnTo>
                  <a:lnTo>
                    <a:pt x="1850" y="1238"/>
                  </a:lnTo>
                  <a:lnTo>
                    <a:pt x="1847" y="1205"/>
                  </a:lnTo>
                  <a:lnTo>
                    <a:pt x="1842" y="1171"/>
                  </a:lnTo>
                  <a:lnTo>
                    <a:pt x="1838" y="1137"/>
                  </a:lnTo>
                  <a:lnTo>
                    <a:pt x="1826" y="1070"/>
                  </a:lnTo>
                  <a:lnTo>
                    <a:pt x="1814" y="1003"/>
                  </a:lnTo>
                  <a:lnTo>
                    <a:pt x="1801" y="937"/>
                  </a:lnTo>
                  <a:lnTo>
                    <a:pt x="1787" y="871"/>
                  </a:lnTo>
                  <a:lnTo>
                    <a:pt x="1780" y="839"/>
                  </a:lnTo>
                  <a:lnTo>
                    <a:pt x="1774" y="807"/>
                  </a:lnTo>
                  <a:lnTo>
                    <a:pt x="1767" y="775"/>
                  </a:lnTo>
                  <a:lnTo>
                    <a:pt x="1761" y="743"/>
                  </a:lnTo>
                  <a:lnTo>
                    <a:pt x="1754" y="711"/>
                  </a:lnTo>
                  <a:lnTo>
                    <a:pt x="1746" y="680"/>
                  </a:lnTo>
                  <a:lnTo>
                    <a:pt x="1738" y="649"/>
                  </a:lnTo>
                  <a:lnTo>
                    <a:pt x="1729" y="618"/>
                  </a:lnTo>
                  <a:lnTo>
                    <a:pt x="1720" y="586"/>
                  </a:lnTo>
                  <a:lnTo>
                    <a:pt x="1710" y="556"/>
                  </a:lnTo>
                  <a:lnTo>
                    <a:pt x="1700" y="525"/>
                  </a:lnTo>
                  <a:lnTo>
                    <a:pt x="1691" y="494"/>
                  </a:lnTo>
                  <a:lnTo>
                    <a:pt x="1680" y="462"/>
                  </a:lnTo>
                  <a:lnTo>
                    <a:pt x="1670" y="430"/>
                  </a:lnTo>
                  <a:lnTo>
                    <a:pt x="1660" y="398"/>
                  </a:lnTo>
                  <a:lnTo>
                    <a:pt x="1650" y="365"/>
                  </a:lnTo>
                  <a:lnTo>
                    <a:pt x="1644" y="347"/>
                  </a:lnTo>
                  <a:lnTo>
                    <a:pt x="1638" y="329"/>
                  </a:lnTo>
                  <a:lnTo>
                    <a:pt x="1630" y="310"/>
                  </a:lnTo>
                  <a:lnTo>
                    <a:pt x="1623" y="293"/>
                  </a:lnTo>
                  <a:lnTo>
                    <a:pt x="1614" y="276"/>
                  </a:lnTo>
                  <a:lnTo>
                    <a:pt x="1605" y="260"/>
                  </a:lnTo>
                  <a:lnTo>
                    <a:pt x="1596" y="244"/>
                  </a:lnTo>
                  <a:lnTo>
                    <a:pt x="1585" y="228"/>
                  </a:lnTo>
                  <a:lnTo>
                    <a:pt x="1575" y="214"/>
                  </a:lnTo>
                  <a:lnTo>
                    <a:pt x="1564" y="199"/>
                  </a:lnTo>
                  <a:lnTo>
                    <a:pt x="1552" y="185"/>
                  </a:lnTo>
                  <a:lnTo>
                    <a:pt x="1540" y="173"/>
                  </a:lnTo>
                  <a:lnTo>
                    <a:pt x="1527" y="160"/>
                  </a:lnTo>
                  <a:lnTo>
                    <a:pt x="1513" y="148"/>
                  </a:lnTo>
                  <a:lnTo>
                    <a:pt x="1499" y="136"/>
                  </a:lnTo>
                  <a:lnTo>
                    <a:pt x="1486" y="126"/>
                  </a:lnTo>
                  <a:lnTo>
                    <a:pt x="1471" y="115"/>
                  </a:lnTo>
                  <a:lnTo>
                    <a:pt x="1455" y="106"/>
                  </a:lnTo>
                  <a:lnTo>
                    <a:pt x="1440" y="97"/>
                  </a:lnTo>
                  <a:lnTo>
                    <a:pt x="1424" y="89"/>
                  </a:lnTo>
                  <a:lnTo>
                    <a:pt x="1406" y="81"/>
                  </a:lnTo>
                  <a:lnTo>
                    <a:pt x="1389" y="74"/>
                  </a:lnTo>
                  <a:lnTo>
                    <a:pt x="1372" y="67"/>
                  </a:lnTo>
                  <a:lnTo>
                    <a:pt x="1354" y="61"/>
                  </a:lnTo>
                  <a:lnTo>
                    <a:pt x="1335" y="57"/>
                  </a:lnTo>
                  <a:lnTo>
                    <a:pt x="1317" y="52"/>
                  </a:lnTo>
                  <a:lnTo>
                    <a:pt x="1298" y="48"/>
                  </a:lnTo>
                  <a:lnTo>
                    <a:pt x="1278" y="45"/>
                  </a:lnTo>
                  <a:lnTo>
                    <a:pt x="1259" y="42"/>
                  </a:lnTo>
                  <a:lnTo>
                    <a:pt x="1238" y="41"/>
                  </a:lnTo>
                  <a:lnTo>
                    <a:pt x="1217" y="40"/>
                  </a:lnTo>
                  <a:lnTo>
                    <a:pt x="1197" y="40"/>
                  </a:lnTo>
                  <a:lnTo>
                    <a:pt x="1007" y="40"/>
                  </a:lnTo>
                  <a:lnTo>
                    <a:pt x="1002" y="39"/>
                  </a:lnTo>
                  <a:close/>
                  <a:moveTo>
                    <a:pt x="716" y="2237"/>
                  </a:moveTo>
                  <a:lnTo>
                    <a:pt x="680" y="2236"/>
                  </a:lnTo>
                  <a:lnTo>
                    <a:pt x="646" y="2234"/>
                  </a:lnTo>
                  <a:lnTo>
                    <a:pt x="630" y="2232"/>
                  </a:lnTo>
                  <a:lnTo>
                    <a:pt x="614" y="2228"/>
                  </a:lnTo>
                  <a:lnTo>
                    <a:pt x="598" y="2225"/>
                  </a:lnTo>
                  <a:lnTo>
                    <a:pt x="583" y="2221"/>
                  </a:lnTo>
                  <a:lnTo>
                    <a:pt x="569" y="2217"/>
                  </a:lnTo>
                  <a:lnTo>
                    <a:pt x="554" y="2212"/>
                  </a:lnTo>
                  <a:lnTo>
                    <a:pt x="540" y="2206"/>
                  </a:lnTo>
                  <a:lnTo>
                    <a:pt x="528" y="2199"/>
                  </a:lnTo>
                  <a:lnTo>
                    <a:pt x="514" y="2193"/>
                  </a:lnTo>
                  <a:lnTo>
                    <a:pt x="501" y="2186"/>
                  </a:lnTo>
                  <a:lnTo>
                    <a:pt x="490" y="2178"/>
                  </a:lnTo>
                  <a:lnTo>
                    <a:pt x="477" y="2170"/>
                  </a:lnTo>
                  <a:lnTo>
                    <a:pt x="466" y="2160"/>
                  </a:lnTo>
                  <a:lnTo>
                    <a:pt x="454" y="2150"/>
                  </a:lnTo>
                  <a:lnTo>
                    <a:pt x="443" y="2140"/>
                  </a:lnTo>
                  <a:lnTo>
                    <a:pt x="433" y="2129"/>
                  </a:lnTo>
                  <a:lnTo>
                    <a:pt x="422" y="2117"/>
                  </a:lnTo>
                  <a:lnTo>
                    <a:pt x="412" y="2105"/>
                  </a:lnTo>
                  <a:lnTo>
                    <a:pt x="402" y="2092"/>
                  </a:lnTo>
                  <a:lnTo>
                    <a:pt x="392" y="2078"/>
                  </a:lnTo>
                  <a:lnTo>
                    <a:pt x="373" y="2049"/>
                  </a:lnTo>
                  <a:lnTo>
                    <a:pt x="356" y="2017"/>
                  </a:lnTo>
                  <a:lnTo>
                    <a:pt x="337" y="1983"/>
                  </a:lnTo>
                  <a:lnTo>
                    <a:pt x="321" y="1945"/>
                  </a:lnTo>
                  <a:lnTo>
                    <a:pt x="288" y="1866"/>
                  </a:lnTo>
                  <a:lnTo>
                    <a:pt x="256" y="1784"/>
                  </a:lnTo>
                  <a:lnTo>
                    <a:pt x="226" y="1703"/>
                  </a:lnTo>
                  <a:lnTo>
                    <a:pt x="196" y="1621"/>
                  </a:lnTo>
                  <a:lnTo>
                    <a:pt x="168" y="1540"/>
                  </a:lnTo>
                  <a:lnTo>
                    <a:pt x="140" y="1457"/>
                  </a:lnTo>
                  <a:lnTo>
                    <a:pt x="113" y="1376"/>
                  </a:lnTo>
                  <a:lnTo>
                    <a:pt x="85" y="1294"/>
                  </a:lnTo>
                  <a:lnTo>
                    <a:pt x="44" y="1169"/>
                  </a:lnTo>
                  <a:lnTo>
                    <a:pt x="35" y="1141"/>
                  </a:lnTo>
                  <a:lnTo>
                    <a:pt x="26" y="1112"/>
                  </a:lnTo>
                  <a:lnTo>
                    <a:pt x="20" y="1083"/>
                  </a:lnTo>
                  <a:lnTo>
                    <a:pt x="14" y="1055"/>
                  </a:lnTo>
                  <a:lnTo>
                    <a:pt x="9" y="1026"/>
                  </a:lnTo>
                  <a:lnTo>
                    <a:pt x="5" y="997"/>
                  </a:lnTo>
                  <a:lnTo>
                    <a:pt x="2" y="970"/>
                  </a:lnTo>
                  <a:lnTo>
                    <a:pt x="0" y="941"/>
                  </a:lnTo>
                  <a:lnTo>
                    <a:pt x="0" y="913"/>
                  </a:lnTo>
                  <a:lnTo>
                    <a:pt x="0" y="884"/>
                  </a:lnTo>
                  <a:lnTo>
                    <a:pt x="1" y="855"/>
                  </a:lnTo>
                  <a:lnTo>
                    <a:pt x="4" y="828"/>
                  </a:lnTo>
                  <a:lnTo>
                    <a:pt x="7" y="799"/>
                  </a:lnTo>
                  <a:lnTo>
                    <a:pt x="10" y="770"/>
                  </a:lnTo>
                  <a:lnTo>
                    <a:pt x="16" y="743"/>
                  </a:lnTo>
                  <a:lnTo>
                    <a:pt x="23" y="714"/>
                  </a:lnTo>
                  <a:lnTo>
                    <a:pt x="29" y="692"/>
                  </a:lnTo>
                  <a:lnTo>
                    <a:pt x="36" y="671"/>
                  </a:lnTo>
                  <a:lnTo>
                    <a:pt x="43" y="650"/>
                  </a:lnTo>
                  <a:lnTo>
                    <a:pt x="51" y="629"/>
                  </a:lnTo>
                  <a:lnTo>
                    <a:pt x="59" y="610"/>
                  </a:lnTo>
                  <a:lnTo>
                    <a:pt x="68" y="590"/>
                  </a:lnTo>
                  <a:lnTo>
                    <a:pt x="77" y="571"/>
                  </a:lnTo>
                  <a:lnTo>
                    <a:pt x="87" y="552"/>
                  </a:lnTo>
                  <a:lnTo>
                    <a:pt x="99" y="534"/>
                  </a:lnTo>
                  <a:lnTo>
                    <a:pt x="109" y="517"/>
                  </a:lnTo>
                  <a:lnTo>
                    <a:pt x="122" y="500"/>
                  </a:lnTo>
                  <a:lnTo>
                    <a:pt x="133" y="484"/>
                  </a:lnTo>
                  <a:lnTo>
                    <a:pt x="158" y="451"/>
                  </a:lnTo>
                  <a:lnTo>
                    <a:pt x="186" y="420"/>
                  </a:lnTo>
                  <a:lnTo>
                    <a:pt x="213" y="392"/>
                  </a:lnTo>
                  <a:lnTo>
                    <a:pt x="243" y="364"/>
                  </a:lnTo>
                  <a:lnTo>
                    <a:pt x="273" y="338"/>
                  </a:lnTo>
                  <a:lnTo>
                    <a:pt x="304" y="313"/>
                  </a:lnTo>
                  <a:lnTo>
                    <a:pt x="335" y="289"/>
                  </a:lnTo>
                  <a:lnTo>
                    <a:pt x="366" y="264"/>
                  </a:lnTo>
                  <a:lnTo>
                    <a:pt x="397" y="243"/>
                  </a:lnTo>
                  <a:lnTo>
                    <a:pt x="429" y="221"/>
                  </a:lnTo>
                  <a:lnTo>
                    <a:pt x="461" y="199"/>
                  </a:lnTo>
                  <a:lnTo>
                    <a:pt x="495" y="180"/>
                  </a:lnTo>
                  <a:lnTo>
                    <a:pt x="529" y="161"/>
                  </a:lnTo>
                  <a:lnTo>
                    <a:pt x="563" y="143"/>
                  </a:lnTo>
                  <a:lnTo>
                    <a:pt x="598" y="127"/>
                  </a:lnTo>
                  <a:lnTo>
                    <a:pt x="632" y="111"/>
                  </a:lnTo>
                  <a:lnTo>
                    <a:pt x="668" y="97"/>
                  </a:lnTo>
                  <a:lnTo>
                    <a:pt x="704" y="83"/>
                  </a:lnTo>
                  <a:lnTo>
                    <a:pt x="740" y="71"/>
                  </a:lnTo>
                  <a:lnTo>
                    <a:pt x="776" y="59"/>
                  </a:lnTo>
                  <a:lnTo>
                    <a:pt x="812" y="48"/>
                  </a:lnTo>
                  <a:lnTo>
                    <a:pt x="849" y="37"/>
                  </a:lnTo>
                  <a:lnTo>
                    <a:pt x="921" y="18"/>
                  </a:lnTo>
                  <a:lnTo>
                    <a:pt x="992" y="1"/>
                  </a:lnTo>
                  <a:lnTo>
                    <a:pt x="1002" y="1"/>
                  </a:lnTo>
                  <a:lnTo>
                    <a:pt x="1007" y="0"/>
                  </a:lnTo>
                  <a:lnTo>
                    <a:pt x="1197" y="0"/>
                  </a:lnTo>
                  <a:lnTo>
                    <a:pt x="1197" y="0"/>
                  </a:lnTo>
                  <a:lnTo>
                    <a:pt x="1220" y="1"/>
                  </a:lnTo>
                  <a:lnTo>
                    <a:pt x="1241" y="2"/>
                  </a:lnTo>
                  <a:lnTo>
                    <a:pt x="1263" y="3"/>
                  </a:lnTo>
                  <a:lnTo>
                    <a:pt x="1285" y="6"/>
                  </a:lnTo>
                  <a:lnTo>
                    <a:pt x="1306" y="10"/>
                  </a:lnTo>
                  <a:lnTo>
                    <a:pt x="1327" y="13"/>
                  </a:lnTo>
                  <a:lnTo>
                    <a:pt x="1347" y="19"/>
                  </a:lnTo>
                  <a:lnTo>
                    <a:pt x="1367" y="24"/>
                  </a:lnTo>
                  <a:lnTo>
                    <a:pt x="1386" y="31"/>
                  </a:lnTo>
                  <a:lnTo>
                    <a:pt x="1405" y="37"/>
                  </a:lnTo>
                  <a:lnTo>
                    <a:pt x="1424" y="45"/>
                  </a:lnTo>
                  <a:lnTo>
                    <a:pt x="1442" y="53"/>
                  </a:lnTo>
                  <a:lnTo>
                    <a:pt x="1459" y="63"/>
                  </a:lnTo>
                  <a:lnTo>
                    <a:pt x="1476" y="73"/>
                  </a:lnTo>
                  <a:lnTo>
                    <a:pt x="1494" y="83"/>
                  </a:lnTo>
                  <a:lnTo>
                    <a:pt x="1510" y="94"/>
                  </a:lnTo>
                  <a:lnTo>
                    <a:pt x="1525" y="106"/>
                  </a:lnTo>
                  <a:lnTo>
                    <a:pt x="1540" y="118"/>
                  </a:lnTo>
                  <a:lnTo>
                    <a:pt x="1554" y="131"/>
                  </a:lnTo>
                  <a:lnTo>
                    <a:pt x="1568" y="145"/>
                  </a:lnTo>
                  <a:lnTo>
                    <a:pt x="1582" y="159"/>
                  </a:lnTo>
                  <a:lnTo>
                    <a:pt x="1595" y="174"/>
                  </a:lnTo>
                  <a:lnTo>
                    <a:pt x="1606" y="189"/>
                  </a:lnTo>
                  <a:lnTo>
                    <a:pt x="1618" y="205"/>
                  </a:lnTo>
                  <a:lnTo>
                    <a:pt x="1629" y="222"/>
                  </a:lnTo>
                  <a:lnTo>
                    <a:pt x="1639" y="239"/>
                  </a:lnTo>
                  <a:lnTo>
                    <a:pt x="1650" y="258"/>
                  </a:lnTo>
                  <a:lnTo>
                    <a:pt x="1658" y="276"/>
                  </a:lnTo>
                  <a:lnTo>
                    <a:pt x="1667" y="294"/>
                  </a:lnTo>
                  <a:lnTo>
                    <a:pt x="1675" y="314"/>
                  </a:lnTo>
                  <a:lnTo>
                    <a:pt x="1682" y="334"/>
                  </a:lnTo>
                  <a:lnTo>
                    <a:pt x="1688" y="354"/>
                  </a:lnTo>
                  <a:lnTo>
                    <a:pt x="1698" y="386"/>
                  </a:lnTo>
                  <a:lnTo>
                    <a:pt x="1707" y="418"/>
                  </a:lnTo>
                  <a:lnTo>
                    <a:pt x="1717" y="450"/>
                  </a:lnTo>
                  <a:lnTo>
                    <a:pt x="1728" y="482"/>
                  </a:lnTo>
                  <a:lnTo>
                    <a:pt x="1738" y="513"/>
                  </a:lnTo>
                  <a:lnTo>
                    <a:pt x="1748" y="544"/>
                  </a:lnTo>
                  <a:lnTo>
                    <a:pt x="1758" y="575"/>
                  </a:lnTo>
                  <a:lnTo>
                    <a:pt x="1768" y="607"/>
                  </a:lnTo>
                  <a:lnTo>
                    <a:pt x="1776" y="638"/>
                  </a:lnTo>
                  <a:lnTo>
                    <a:pt x="1785" y="671"/>
                  </a:lnTo>
                  <a:lnTo>
                    <a:pt x="1792" y="703"/>
                  </a:lnTo>
                  <a:lnTo>
                    <a:pt x="1799" y="735"/>
                  </a:lnTo>
                  <a:lnTo>
                    <a:pt x="1806" y="767"/>
                  </a:lnTo>
                  <a:lnTo>
                    <a:pt x="1813" y="799"/>
                  </a:lnTo>
                  <a:lnTo>
                    <a:pt x="1819" y="831"/>
                  </a:lnTo>
                  <a:lnTo>
                    <a:pt x="1825" y="863"/>
                  </a:lnTo>
                  <a:lnTo>
                    <a:pt x="1839" y="930"/>
                  </a:lnTo>
                  <a:lnTo>
                    <a:pt x="1853" y="996"/>
                  </a:lnTo>
                  <a:lnTo>
                    <a:pt x="1865" y="1064"/>
                  </a:lnTo>
                  <a:lnTo>
                    <a:pt x="1877" y="1133"/>
                  </a:lnTo>
                  <a:lnTo>
                    <a:pt x="1881" y="1167"/>
                  </a:lnTo>
                  <a:lnTo>
                    <a:pt x="1886" y="1202"/>
                  </a:lnTo>
                  <a:lnTo>
                    <a:pt x="1889" y="1236"/>
                  </a:lnTo>
                  <a:lnTo>
                    <a:pt x="1893" y="1270"/>
                  </a:lnTo>
                  <a:lnTo>
                    <a:pt x="1895" y="1305"/>
                  </a:lnTo>
                  <a:lnTo>
                    <a:pt x="1897" y="1340"/>
                  </a:lnTo>
                  <a:lnTo>
                    <a:pt x="1899" y="1375"/>
                  </a:lnTo>
                  <a:lnTo>
                    <a:pt x="1897" y="1410"/>
                  </a:lnTo>
                  <a:lnTo>
                    <a:pt x="1897" y="1436"/>
                  </a:lnTo>
                  <a:lnTo>
                    <a:pt x="1896" y="1462"/>
                  </a:lnTo>
                  <a:lnTo>
                    <a:pt x="1894" y="1487"/>
                  </a:lnTo>
                  <a:lnTo>
                    <a:pt x="1891" y="1511"/>
                  </a:lnTo>
                  <a:lnTo>
                    <a:pt x="1887" y="1535"/>
                  </a:lnTo>
                  <a:lnTo>
                    <a:pt x="1883" y="1559"/>
                  </a:lnTo>
                  <a:lnTo>
                    <a:pt x="1878" y="1583"/>
                  </a:lnTo>
                  <a:lnTo>
                    <a:pt x="1872" y="1606"/>
                  </a:lnTo>
                  <a:lnTo>
                    <a:pt x="1865" y="1628"/>
                  </a:lnTo>
                  <a:lnTo>
                    <a:pt x="1858" y="1651"/>
                  </a:lnTo>
                  <a:lnTo>
                    <a:pt x="1850" y="1673"/>
                  </a:lnTo>
                  <a:lnTo>
                    <a:pt x="1842" y="1694"/>
                  </a:lnTo>
                  <a:lnTo>
                    <a:pt x="1833" y="1714"/>
                  </a:lnTo>
                  <a:lnTo>
                    <a:pt x="1823" y="1735"/>
                  </a:lnTo>
                  <a:lnTo>
                    <a:pt x="1813" y="1756"/>
                  </a:lnTo>
                  <a:lnTo>
                    <a:pt x="1801" y="1775"/>
                  </a:lnTo>
                  <a:lnTo>
                    <a:pt x="1788" y="1793"/>
                  </a:lnTo>
                  <a:lnTo>
                    <a:pt x="1776" y="1813"/>
                  </a:lnTo>
                  <a:lnTo>
                    <a:pt x="1762" y="1831"/>
                  </a:lnTo>
                  <a:lnTo>
                    <a:pt x="1748" y="1848"/>
                  </a:lnTo>
                  <a:lnTo>
                    <a:pt x="1732" y="1867"/>
                  </a:lnTo>
                  <a:lnTo>
                    <a:pt x="1717" y="1884"/>
                  </a:lnTo>
                  <a:lnTo>
                    <a:pt x="1700" y="1900"/>
                  </a:lnTo>
                  <a:lnTo>
                    <a:pt x="1683" y="1916"/>
                  </a:lnTo>
                  <a:lnTo>
                    <a:pt x="1665" y="1932"/>
                  </a:lnTo>
                  <a:lnTo>
                    <a:pt x="1646" y="1948"/>
                  </a:lnTo>
                  <a:lnTo>
                    <a:pt x="1627" y="1963"/>
                  </a:lnTo>
                  <a:lnTo>
                    <a:pt x="1606" y="1978"/>
                  </a:lnTo>
                  <a:lnTo>
                    <a:pt x="1585" y="1992"/>
                  </a:lnTo>
                  <a:lnTo>
                    <a:pt x="1564" y="2006"/>
                  </a:lnTo>
                  <a:lnTo>
                    <a:pt x="1542" y="2019"/>
                  </a:lnTo>
                  <a:lnTo>
                    <a:pt x="1518" y="2033"/>
                  </a:lnTo>
                  <a:lnTo>
                    <a:pt x="1475" y="2056"/>
                  </a:lnTo>
                  <a:lnTo>
                    <a:pt x="1432" y="2077"/>
                  </a:lnTo>
                  <a:lnTo>
                    <a:pt x="1388" y="2095"/>
                  </a:lnTo>
                  <a:lnTo>
                    <a:pt x="1343" y="2113"/>
                  </a:lnTo>
                  <a:lnTo>
                    <a:pt x="1300" y="2129"/>
                  </a:lnTo>
                  <a:lnTo>
                    <a:pt x="1256" y="2143"/>
                  </a:lnTo>
                  <a:lnTo>
                    <a:pt x="1211" y="2157"/>
                  </a:lnTo>
                  <a:lnTo>
                    <a:pt x="1168" y="2168"/>
                  </a:lnTo>
                  <a:lnTo>
                    <a:pt x="1124" y="2180"/>
                  </a:lnTo>
                  <a:lnTo>
                    <a:pt x="1081" y="2189"/>
                  </a:lnTo>
                  <a:lnTo>
                    <a:pt x="1037" y="2198"/>
                  </a:lnTo>
                  <a:lnTo>
                    <a:pt x="995" y="2205"/>
                  </a:lnTo>
                  <a:lnTo>
                    <a:pt x="911" y="2219"/>
                  </a:lnTo>
                  <a:lnTo>
                    <a:pt x="829" y="2229"/>
                  </a:lnTo>
                  <a:lnTo>
                    <a:pt x="800" y="2233"/>
                  </a:lnTo>
                  <a:lnTo>
                    <a:pt x="770" y="2236"/>
                  </a:lnTo>
                  <a:lnTo>
                    <a:pt x="742" y="2237"/>
                  </a:lnTo>
                  <a:lnTo>
                    <a:pt x="716" y="22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8" name="Freeform 36">
              <a:extLst>
                <a:ext uri="{FF2B5EF4-FFF2-40B4-BE49-F238E27FC236}">
                  <a16:creationId xmlns:a16="http://schemas.microsoft.com/office/drawing/2014/main" id="{908FF56F-E4EC-4756-B9C3-B633A9FEF54D}"/>
                </a:ext>
              </a:extLst>
            </p:cNvPr>
            <p:cNvSpPr>
              <a:spLocks noEditPoints="1"/>
            </p:cNvSpPr>
            <p:nvPr userDrawn="1"/>
          </p:nvSpPr>
          <p:spPr bwMode="auto">
            <a:xfrm>
              <a:off x="847820" y="5224921"/>
              <a:ext cx="707202" cy="623454"/>
            </a:xfrm>
            <a:custGeom>
              <a:avLst/>
              <a:gdLst>
                <a:gd name="T0" fmla="*/ 311 w 1066"/>
                <a:gd name="T1" fmla="*/ 63 h 943"/>
                <a:gd name="T2" fmla="*/ 228 w 1066"/>
                <a:gd name="T3" fmla="*/ 103 h 943"/>
                <a:gd name="T4" fmla="*/ 151 w 1066"/>
                <a:gd name="T5" fmla="*/ 166 h 943"/>
                <a:gd name="T6" fmla="*/ 73 w 1066"/>
                <a:gd name="T7" fmla="*/ 286 h 943"/>
                <a:gd name="T8" fmla="*/ 40 w 1066"/>
                <a:gd name="T9" fmla="*/ 423 h 943"/>
                <a:gd name="T10" fmla="*/ 56 w 1066"/>
                <a:gd name="T11" fmla="*/ 572 h 943"/>
                <a:gd name="T12" fmla="*/ 112 w 1066"/>
                <a:gd name="T13" fmla="*/ 708 h 943"/>
                <a:gd name="T14" fmla="*/ 201 w 1066"/>
                <a:gd name="T15" fmla="*/ 801 h 943"/>
                <a:gd name="T16" fmla="*/ 326 w 1066"/>
                <a:gd name="T17" fmla="*/ 865 h 943"/>
                <a:gd name="T18" fmla="*/ 475 w 1066"/>
                <a:gd name="T19" fmla="*/ 899 h 943"/>
                <a:gd name="T20" fmla="*/ 609 w 1066"/>
                <a:gd name="T21" fmla="*/ 901 h 943"/>
                <a:gd name="T22" fmla="*/ 737 w 1066"/>
                <a:gd name="T23" fmla="*/ 884 h 943"/>
                <a:gd name="T24" fmla="*/ 914 w 1066"/>
                <a:gd name="T25" fmla="*/ 835 h 943"/>
                <a:gd name="T26" fmla="*/ 972 w 1066"/>
                <a:gd name="T27" fmla="*/ 796 h 943"/>
                <a:gd name="T28" fmla="*/ 1004 w 1066"/>
                <a:gd name="T29" fmla="*/ 755 h 943"/>
                <a:gd name="T30" fmla="*/ 1022 w 1066"/>
                <a:gd name="T31" fmla="*/ 705 h 943"/>
                <a:gd name="T32" fmla="*/ 1022 w 1066"/>
                <a:gd name="T33" fmla="*/ 610 h 943"/>
                <a:gd name="T34" fmla="*/ 988 w 1066"/>
                <a:gd name="T35" fmla="*/ 477 h 943"/>
                <a:gd name="T36" fmla="*/ 938 w 1066"/>
                <a:gd name="T37" fmla="*/ 360 h 943"/>
                <a:gd name="T38" fmla="*/ 875 w 1066"/>
                <a:gd name="T39" fmla="*/ 261 h 943"/>
                <a:gd name="T40" fmla="*/ 798 w 1066"/>
                <a:gd name="T41" fmla="*/ 180 h 943"/>
                <a:gd name="T42" fmla="*/ 709 w 1066"/>
                <a:gd name="T43" fmla="*/ 116 h 943"/>
                <a:gd name="T44" fmla="*/ 604 w 1066"/>
                <a:gd name="T45" fmla="*/ 70 h 943"/>
                <a:gd name="T46" fmla="*/ 490 w 1066"/>
                <a:gd name="T47" fmla="*/ 44 h 943"/>
                <a:gd name="T48" fmla="*/ 408 w 1066"/>
                <a:gd name="T49" fmla="*/ 40 h 943"/>
                <a:gd name="T50" fmla="*/ 484 w 1066"/>
                <a:gd name="T51" fmla="*/ 939 h 943"/>
                <a:gd name="T52" fmla="*/ 311 w 1066"/>
                <a:gd name="T53" fmla="*/ 901 h 943"/>
                <a:gd name="T54" fmla="*/ 175 w 1066"/>
                <a:gd name="T55" fmla="*/ 830 h 943"/>
                <a:gd name="T56" fmla="*/ 79 w 1066"/>
                <a:gd name="T57" fmla="*/ 728 h 943"/>
                <a:gd name="T58" fmla="*/ 18 w 1066"/>
                <a:gd name="T59" fmla="*/ 583 h 943"/>
                <a:gd name="T60" fmla="*/ 1 w 1066"/>
                <a:gd name="T61" fmla="*/ 420 h 943"/>
                <a:gd name="T62" fmla="*/ 38 w 1066"/>
                <a:gd name="T63" fmla="*/ 269 h 943"/>
                <a:gd name="T64" fmla="*/ 121 w 1066"/>
                <a:gd name="T65" fmla="*/ 140 h 943"/>
                <a:gd name="T66" fmla="*/ 205 w 1066"/>
                <a:gd name="T67" fmla="*/ 70 h 943"/>
                <a:gd name="T68" fmla="*/ 295 w 1066"/>
                <a:gd name="T69" fmla="*/ 27 h 943"/>
                <a:gd name="T70" fmla="*/ 399 w 1066"/>
                <a:gd name="T71" fmla="*/ 0 h 943"/>
                <a:gd name="T72" fmla="*/ 469 w 1066"/>
                <a:gd name="T73" fmla="*/ 3 h 943"/>
                <a:gd name="T74" fmla="*/ 593 w 1066"/>
                <a:gd name="T75" fmla="*/ 24 h 943"/>
                <a:gd name="T76" fmla="*/ 705 w 1066"/>
                <a:gd name="T77" fmla="*/ 70 h 943"/>
                <a:gd name="T78" fmla="*/ 804 w 1066"/>
                <a:gd name="T79" fmla="*/ 135 h 943"/>
                <a:gd name="T80" fmla="*/ 889 w 1066"/>
                <a:gd name="T81" fmla="*/ 218 h 943"/>
                <a:gd name="T82" fmla="*/ 959 w 1066"/>
                <a:gd name="T83" fmla="*/ 319 h 943"/>
                <a:gd name="T84" fmla="*/ 1015 w 1066"/>
                <a:gd name="T85" fmla="*/ 437 h 943"/>
                <a:gd name="T86" fmla="*/ 1055 w 1066"/>
                <a:gd name="T87" fmla="*/ 575 h 943"/>
                <a:gd name="T88" fmla="*/ 1066 w 1066"/>
                <a:gd name="T89" fmla="*/ 649 h 943"/>
                <a:gd name="T90" fmla="*/ 1060 w 1066"/>
                <a:gd name="T91" fmla="*/ 716 h 943"/>
                <a:gd name="T92" fmla="*/ 1038 w 1066"/>
                <a:gd name="T93" fmla="*/ 774 h 943"/>
                <a:gd name="T94" fmla="*/ 1000 w 1066"/>
                <a:gd name="T95" fmla="*/ 822 h 943"/>
                <a:gd name="T96" fmla="*/ 947 w 1066"/>
                <a:gd name="T97" fmla="*/ 861 h 943"/>
                <a:gd name="T98" fmla="*/ 846 w 1066"/>
                <a:gd name="T99" fmla="*/ 900 h 943"/>
                <a:gd name="T100" fmla="*/ 668 w 1066"/>
                <a:gd name="T101" fmla="*/ 936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6" h="943">
                  <a:moveTo>
                    <a:pt x="393" y="39"/>
                  </a:moveTo>
                  <a:lnTo>
                    <a:pt x="392" y="39"/>
                  </a:lnTo>
                  <a:lnTo>
                    <a:pt x="360" y="47"/>
                  </a:lnTo>
                  <a:lnTo>
                    <a:pt x="327" y="57"/>
                  </a:lnTo>
                  <a:lnTo>
                    <a:pt x="311" y="63"/>
                  </a:lnTo>
                  <a:lnTo>
                    <a:pt x="294" y="70"/>
                  </a:lnTo>
                  <a:lnTo>
                    <a:pt x="276" y="77"/>
                  </a:lnTo>
                  <a:lnTo>
                    <a:pt x="260" y="85"/>
                  </a:lnTo>
                  <a:lnTo>
                    <a:pt x="244" y="94"/>
                  </a:lnTo>
                  <a:lnTo>
                    <a:pt x="228" y="103"/>
                  </a:lnTo>
                  <a:lnTo>
                    <a:pt x="212" y="113"/>
                  </a:lnTo>
                  <a:lnTo>
                    <a:pt x="196" y="125"/>
                  </a:lnTo>
                  <a:lnTo>
                    <a:pt x="181" y="138"/>
                  </a:lnTo>
                  <a:lnTo>
                    <a:pt x="166" y="151"/>
                  </a:lnTo>
                  <a:lnTo>
                    <a:pt x="151" y="166"/>
                  </a:lnTo>
                  <a:lnTo>
                    <a:pt x="138" y="182"/>
                  </a:lnTo>
                  <a:lnTo>
                    <a:pt x="118" y="208"/>
                  </a:lnTo>
                  <a:lnTo>
                    <a:pt x="102" y="233"/>
                  </a:lnTo>
                  <a:lnTo>
                    <a:pt x="87" y="259"/>
                  </a:lnTo>
                  <a:lnTo>
                    <a:pt x="73" y="286"/>
                  </a:lnTo>
                  <a:lnTo>
                    <a:pt x="63" y="312"/>
                  </a:lnTo>
                  <a:lnTo>
                    <a:pt x="54" y="338"/>
                  </a:lnTo>
                  <a:lnTo>
                    <a:pt x="47" y="366"/>
                  </a:lnTo>
                  <a:lnTo>
                    <a:pt x="42" y="394"/>
                  </a:lnTo>
                  <a:lnTo>
                    <a:pt x="40" y="423"/>
                  </a:lnTo>
                  <a:lnTo>
                    <a:pt x="39" y="452"/>
                  </a:lnTo>
                  <a:lnTo>
                    <a:pt x="40" y="482"/>
                  </a:lnTo>
                  <a:lnTo>
                    <a:pt x="43" y="511"/>
                  </a:lnTo>
                  <a:lnTo>
                    <a:pt x="49" y="541"/>
                  </a:lnTo>
                  <a:lnTo>
                    <a:pt x="56" y="572"/>
                  </a:lnTo>
                  <a:lnTo>
                    <a:pt x="66" y="604"/>
                  </a:lnTo>
                  <a:lnTo>
                    <a:pt x="77" y="636"/>
                  </a:lnTo>
                  <a:lnTo>
                    <a:pt x="88" y="662"/>
                  </a:lnTo>
                  <a:lnTo>
                    <a:pt x="100" y="685"/>
                  </a:lnTo>
                  <a:lnTo>
                    <a:pt x="112" y="708"/>
                  </a:lnTo>
                  <a:lnTo>
                    <a:pt x="127" y="728"/>
                  </a:lnTo>
                  <a:lnTo>
                    <a:pt x="143" y="748"/>
                  </a:lnTo>
                  <a:lnTo>
                    <a:pt x="160" y="767"/>
                  </a:lnTo>
                  <a:lnTo>
                    <a:pt x="180" y="784"/>
                  </a:lnTo>
                  <a:lnTo>
                    <a:pt x="201" y="801"/>
                  </a:lnTo>
                  <a:lnTo>
                    <a:pt x="222" y="815"/>
                  </a:lnTo>
                  <a:lnTo>
                    <a:pt x="245" y="830"/>
                  </a:lnTo>
                  <a:lnTo>
                    <a:pt x="271" y="843"/>
                  </a:lnTo>
                  <a:lnTo>
                    <a:pt x="297" y="854"/>
                  </a:lnTo>
                  <a:lnTo>
                    <a:pt x="326" y="865"/>
                  </a:lnTo>
                  <a:lnTo>
                    <a:pt x="356" y="875"/>
                  </a:lnTo>
                  <a:lnTo>
                    <a:pt x="386" y="883"/>
                  </a:lnTo>
                  <a:lnTo>
                    <a:pt x="420" y="890"/>
                  </a:lnTo>
                  <a:lnTo>
                    <a:pt x="447" y="896"/>
                  </a:lnTo>
                  <a:lnTo>
                    <a:pt x="475" y="899"/>
                  </a:lnTo>
                  <a:lnTo>
                    <a:pt x="502" y="901"/>
                  </a:lnTo>
                  <a:lnTo>
                    <a:pt x="529" y="904"/>
                  </a:lnTo>
                  <a:lnTo>
                    <a:pt x="556" y="904"/>
                  </a:lnTo>
                  <a:lnTo>
                    <a:pt x="583" y="904"/>
                  </a:lnTo>
                  <a:lnTo>
                    <a:pt x="609" y="901"/>
                  </a:lnTo>
                  <a:lnTo>
                    <a:pt x="635" y="899"/>
                  </a:lnTo>
                  <a:lnTo>
                    <a:pt x="661" y="897"/>
                  </a:lnTo>
                  <a:lnTo>
                    <a:pt x="687" y="893"/>
                  </a:lnTo>
                  <a:lnTo>
                    <a:pt x="712" y="889"/>
                  </a:lnTo>
                  <a:lnTo>
                    <a:pt x="737" y="884"/>
                  </a:lnTo>
                  <a:lnTo>
                    <a:pt x="788" y="874"/>
                  </a:lnTo>
                  <a:lnTo>
                    <a:pt x="837" y="862"/>
                  </a:lnTo>
                  <a:lnTo>
                    <a:pt x="865" y="854"/>
                  </a:lnTo>
                  <a:lnTo>
                    <a:pt x="891" y="845"/>
                  </a:lnTo>
                  <a:lnTo>
                    <a:pt x="914" y="835"/>
                  </a:lnTo>
                  <a:lnTo>
                    <a:pt x="936" y="822"/>
                  </a:lnTo>
                  <a:lnTo>
                    <a:pt x="945" y="817"/>
                  </a:lnTo>
                  <a:lnTo>
                    <a:pt x="954" y="810"/>
                  </a:lnTo>
                  <a:lnTo>
                    <a:pt x="963" y="803"/>
                  </a:lnTo>
                  <a:lnTo>
                    <a:pt x="972" y="796"/>
                  </a:lnTo>
                  <a:lnTo>
                    <a:pt x="980" y="788"/>
                  </a:lnTo>
                  <a:lnTo>
                    <a:pt x="986" y="780"/>
                  </a:lnTo>
                  <a:lnTo>
                    <a:pt x="992" y="772"/>
                  </a:lnTo>
                  <a:lnTo>
                    <a:pt x="998" y="764"/>
                  </a:lnTo>
                  <a:lnTo>
                    <a:pt x="1004" y="755"/>
                  </a:lnTo>
                  <a:lnTo>
                    <a:pt x="1008" y="745"/>
                  </a:lnTo>
                  <a:lnTo>
                    <a:pt x="1013" y="736"/>
                  </a:lnTo>
                  <a:lnTo>
                    <a:pt x="1016" y="726"/>
                  </a:lnTo>
                  <a:lnTo>
                    <a:pt x="1020" y="717"/>
                  </a:lnTo>
                  <a:lnTo>
                    <a:pt x="1022" y="705"/>
                  </a:lnTo>
                  <a:lnTo>
                    <a:pt x="1024" y="695"/>
                  </a:lnTo>
                  <a:lnTo>
                    <a:pt x="1025" y="684"/>
                  </a:lnTo>
                  <a:lnTo>
                    <a:pt x="1027" y="661"/>
                  </a:lnTo>
                  <a:lnTo>
                    <a:pt x="1025" y="636"/>
                  </a:lnTo>
                  <a:lnTo>
                    <a:pt x="1022" y="610"/>
                  </a:lnTo>
                  <a:lnTo>
                    <a:pt x="1017" y="584"/>
                  </a:lnTo>
                  <a:lnTo>
                    <a:pt x="1011" y="555"/>
                  </a:lnTo>
                  <a:lnTo>
                    <a:pt x="1004" y="529"/>
                  </a:lnTo>
                  <a:lnTo>
                    <a:pt x="996" y="502"/>
                  </a:lnTo>
                  <a:lnTo>
                    <a:pt x="988" y="477"/>
                  </a:lnTo>
                  <a:lnTo>
                    <a:pt x="978" y="452"/>
                  </a:lnTo>
                  <a:lnTo>
                    <a:pt x="969" y="428"/>
                  </a:lnTo>
                  <a:lnTo>
                    <a:pt x="959" y="405"/>
                  </a:lnTo>
                  <a:lnTo>
                    <a:pt x="949" y="382"/>
                  </a:lnTo>
                  <a:lnTo>
                    <a:pt x="938" y="360"/>
                  </a:lnTo>
                  <a:lnTo>
                    <a:pt x="927" y="338"/>
                  </a:lnTo>
                  <a:lnTo>
                    <a:pt x="914" y="319"/>
                  </a:lnTo>
                  <a:lnTo>
                    <a:pt x="902" y="298"/>
                  </a:lnTo>
                  <a:lnTo>
                    <a:pt x="889" y="280"/>
                  </a:lnTo>
                  <a:lnTo>
                    <a:pt x="875" y="261"/>
                  </a:lnTo>
                  <a:lnTo>
                    <a:pt x="860" y="243"/>
                  </a:lnTo>
                  <a:lnTo>
                    <a:pt x="846" y="226"/>
                  </a:lnTo>
                  <a:lnTo>
                    <a:pt x="830" y="210"/>
                  </a:lnTo>
                  <a:lnTo>
                    <a:pt x="814" y="195"/>
                  </a:lnTo>
                  <a:lnTo>
                    <a:pt x="798" y="180"/>
                  </a:lnTo>
                  <a:lnTo>
                    <a:pt x="781" y="165"/>
                  </a:lnTo>
                  <a:lnTo>
                    <a:pt x="764" y="152"/>
                  </a:lnTo>
                  <a:lnTo>
                    <a:pt x="746" y="140"/>
                  </a:lnTo>
                  <a:lnTo>
                    <a:pt x="727" y="127"/>
                  </a:lnTo>
                  <a:lnTo>
                    <a:pt x="709" y="116"/>
                  </a:lnTo>
                  <a:lnTo>
                    <a:pt x="688" y="105"/>
                  </a:lnTo>
                  <a:lnTo>
                    <a:pt x="669" y="95"/>
                  </a:lnTo>
                  <a:lnTo>
                    <a:pt x="648" y="86"/>
                  </a:lnTo>
                  <a:lnTo>
                    <a:pt x="626" y="78"/>
                  </a:lnTo>
                  <a:lnTo>
                    <a:pt x="604" y="70"/>
                  </a:lnTo>
                  <a:lnTo>
                    <a:pt x="581" y="62"/>
                  </a:lnTo>
                  <a:lnTo>
                    <a:pt x="559" y="56"/>
                  </a:lnTo>
                  <a:lnTo>
                    <a:pt x="534" y="49"/>
                  </a:lnTo>
                  <a:lnTo>
                    <a:pt x="513" y="46"/>
                  </a:lnTo>
                  <a:lnTo>
                    <a:pt x="490" y="44"/>
                  </a:lnTo>
                  <a:lnTo>
                    <a:pt x="467" y="42"/>
                  </a:lnTo>
                  <a:lnTo>
                    <a:pt x="443" y="41"/>
                  </a:lnTo>
                  <a:lnTo>
                    <a:pt x="431" y="41"/>
                  </a:lnTo>
                  <a:lnTo>
                    <a:pt x="420" y="41"/>
                  </a:lnTo>
                  <a:lnTo>
                    <a:pt x="408" y="40"/>
                  </a:lnTo>
                  <a:lnTo>
                    <a:pt x="396" y="40"/>
                  </a:lnTo>
                  <a:lnTo>
                    <a:pt x="393" y="39"/>
                  </a:lnTo>
                  <a:close/>
                  <a:moveTo>
                    <a:pt x="555" y="943"/>
                  </a:moveTo>
                  <a:lnTo>
                    <a:pt x="520" y="943"/>
                  </a:lnTo>
                  <a:lnTo>
                    <a:pt x="484" y="939"/>
                  </a:lnTo>
                  <a:lnTo>
                    <a:pt x="448" y="936"/>
                  </a:lnTo>
                  <a:lnTo>
                    <a:pt x="413" y="929"/>
                  </a:lnTo>
                  <a:lnTo>
                    <a:pt x="377" y="921"/>
                  </a:lnTo>
                  <a:lnTo>
                    <a:pt x="343" y="912"/>
                  </a:lnTo>
                  <a:lnTo>
                    <a:pt x="311" y="901"/>
                  </a:lnTo>
                  <a:lnTo>
                    <a:pt x="281" y="890"/>
                  </a:lnTo>
                  <a:lnTo>
                    <a:pt x="252" y="877"/>
                  </a:lnTo>
                  <a:lnTo>
                    <a:pt x="225" y="862"/>
                  </a:lnTo>
                  <a:lnTo>
                    <a:pt x="199" y="848"/>
                  </a:lnTo>
                  <a:lnTo>
                    <a:pt x="175" y="830"/>
                  </a:lnTo>
                  <a:lnTo>
                    <a:pt x="152" y="813"/>
                  </a:lnTo>
                  <a:lnTo>
                    <a:pt x="132" y="794"/>
                  </a:lnTo>
                  <a:lnTo>
                    <a:pt x="113" y="773"/>
                  </a:lnTo>
                  <a:lnTo>
                    <a:pt x="95" y="751"/>
                  </a:lnTo>
                  <a:lnTo>
                    <a:pt x="79" y="728"/>
                  </a:lnTo>
                  <a:lnTo>
                    <a:pt x="65" y="703"/>
                  </a:lnTo>
                  <a:lnTo>
                    <a:pt x="52" y="678"/>
                  </a:lnTo>
                  <a:lnTo>
                    <a:pt x="40" y="650"/>
                  </a:lnTo>
                  <a:lnTo>
                    <a:pt x="29" y="616"/>
                  </a:lnTo>
                  <a:lnTo>
                    <a:pt x="18" y="583"/>
                  </a:lnTo>
                  <a:lnTo>
                    <a:pt x="10" y="548"/>
                  </a:lnTo>
                  <a:lnTo>
                    <a:pt x="4" y="516"/>
                  </a:lnTo>
                  <a:lnTo>
                    <a:pt x="1" y="483"/>
                  </a:lnTo>
                  <a:lnTo>
                    <a:pt x="0" y="451"/>
                  </a:lnTo>
                  <a:lnTo>
                    <a:pt x="1" y="420"/>
                  </a:lnTo>
                  <a:lnTo>
                    <a:pt x="4" y="389"/>
                  </a:lnTo>
                  <a:lnTo>
                    <a:pt x="9" y="358"/>
                  </a:lnTo>
                  <a:lnTo>
                    <a:pt x="17" y="328"/>
                  </a:lnTo>
                  <a:lnTo>
                    <a:pt x="26" y="298"/>
                  </a:lnTo>
                  <a:lnTo>
                    <a:pt x="38" y="269"/>
                  </a:lnTo>
                  <a:lnTo>
                    <a:pt x="52" y="241"/>
                  </a:lnTo>
                  <a:lnTo>
                    <a:pt x="68" y="212"/>
                  </a:lnTo>
                  <a:lnTo>
                    <a:pt x="86" y="185"/>
                  </a:lnTo>
                  <a:lnTo>
                    <a:pt x="107" y="158"/>
                  </a:lnTo>
                  <a:lnTo>
                    <a:pt x="121" y="140"/>
                  </a:lnTo>
                  <a:lnTo>
                    <a:pt x="138" y="124"/>
                  </a:lnTo>
                  <a:lnTo>
                    <a:pt x="154" y="109"/>
                  </a:lnTo>
                  <a:lnTo>
                    <a:pt x="171" y="95"/>
                  </a:lnTo>
                  <a:lnTo>
                    <a:pt x="188" y="81"/>
                  </a:lnTo>
                  <a:lnTo>
                    <a:pt x="205" y="70"/>
                  </a:lnTo>
                  <a:lnTo>
                    <a:pt x="222" y="60"/>
                  </a:lnTo>
                  <a:lnTo>
                    <a:pt x="241" y="50"/>
                  </a:lnTo>
                  <a:lnTo>
                    <a:pt x="259" y="41"/>
                  </a:lnTo>
                  <a:lnTo>
                    <a:pt x="276" y="34"/>
                  </a:lnTo>
                  <a:lnTo>
                    <a:pt x="295" y="27"/>
                  </a:lnTo>
                  <a:lnTo>
                    <a:pt x="313" y="21"/>
                  </a:lnTo>
                  <a:lnTo>
                    <a:pt x="349" y="10"/>
                  </a:lnTo>
                  <a:lnTo>
                    <a:pt x="383" y="1"/>
                  </a:lnTo>
                  <a:lnTo>
                    <a:pt x="393" y="1"/>
                  </a:lnTo>
                  <a:lnTo>
                    <a:pt x="399" y="0"/>
                  </a:lnTo>
                  <a:lnTo>
                    <a:pt x="411" y="1"/>
                  </a:lnTo>
                  <a:lnTo>
                    <a:pt x="421" y="1"/>
                  </a:lnTo>
                  <a:lnTo>
                    <a:pt x="432" y="2"/>
                  </a:lnTo>
                  <a:lnTo>
                    <a:pt x="444" y="2"/>
                  </a:lnTo>
                  <a:lnTo>
                    <a:pt x="469" y="3"/>
                  </a:lnTo>
                  <a:lnTo>
                    <a:pt x="493" y="5"/>
                  </a:lnTo>
                  <a:lnTo>
                    <a:pt x="518" y="7"/>
                  </a:lnTo>
                  <a:lnTo>
                    <a:pt x="544" y="11"/>
                  </a:lnTo>
                  <a:lnTo>
                    <a:pt x="569" y="17"/>
                  </a:lnTo>
                  <a:lnTo>
                    <a:pt x="593" y="24"/>
                  </a:lnTo>
                  <a:lnTo>
                    <a:pt x="617" y="32"/>
                  </a:lnTo>
                  <a:lnTo>
                    <a:pt x="640" y="41"/>
                  </a:lnTo>
                  <a:lnTo>
                    <a:pt x="662" y="50"/>
                  </a:lnTo>
                  <a:lnTo>
                    <a:pt x="685" y="60"/>
                  </a:lnTo>
                  <a:lnTo>
                    <a:pt x="705" y="70"/>
                  </a:lnTo>
                  <a:lnTo>
                    <a:pt x="727" y="81"/>
                  </a:lnTo>
                  <a:lnTo>
                    <a:pt x="747" y="94"/>
                  </a:lnTo>
                  <a:lnTo>
                    <a:pt x="766" y="107"/>
                  </a:lnTo>
                  <a:lnTo>
                    <a:pt x="786" y="120"/>
                  </a:lnTo>
                  <a:lnTo>
                    <a:pt x="804" y="135"/>
                  </a:lnTo>
                  <a:lnTo>
                    <a:pt x="822" y="150"/>
                  </a:lnTo>
                  <a:lnTo>
                    <a:pt x="840" y="165"/>
                  </a:lnTo>
                  <a:lnTo>
                    <a:pt x="857" y="182"/>
                  </a:lnTo>
                  <a:lnTo>
                    <a:pt x="873" y="200"/>
                  </a:lnTo>
                  <a:lnTo>
                    <a:pt x="889" y="218"/>
                  </a:lnTo>
                  <a:lnTo>
                    <a:pt x="904" y="236"/>
                  </a:lnTo>
                  <a:lnTo>
                    <a:pt x="919" y="256"/>
                  </a:lnTo>
                  <a:lnTo>
                    <a:pt x="933" y="276"/>
                  </a:lnTo>
                  <a:lnTo>
                    <a:pt x="946" y="297"/>
                  </a:lnTo>
                  <a:lnTo>
                    <a:pt x="959" y="319"/>
                  </a:lnTo>
                  <a:lnTo>
                    <a:pt x="972" y="341"/>
                  </a:lnTo>
                  <a:lnTo>
                    <a:pt x="983" y="364"/>
                  </a:lnTo>
                  <a:lnTo>
                    <a:pt x="994" y="388"/>
                  </a:lnTo>
                  <a:lnTo>
                    <a:pt x="1005" y="412"/>
                  </a:lnTo>
                  <a:lnTo>
                    <a:pt x="1015" y="437"/>
                  </a:lnTo>
                  <a:lnTo>
                    <a:pt x="1024" y="463"/>
                  </a:lnTo>
                  <a:lnTo>
                    <a:pt x="1032" y="490"/>
                  </a:lnTo>
                  <a:lnTo>
                    <a:pt x="1041" y="517"/>
                  </a:lnTo>
                  <a:lnTo>
                    <a:pt x="1048" y="546"/>
                  </a:lnTo>
                  <a:lnTo>
                    <a:pt x="1055" y="575"/>
                  </a:lnTo>
                  <a:lnTo>
                    <a:pt x="1059" y="591"/>
                  </a:lnTo>
                  <a:lnTo>
                    <a:pt x="1062" y="606"/>
                  </a:lnTo>
                  <a:lnTo>
                    <a:pt x="1063" y="620"/>
                  </a:lnTo>
                  <a:lnTo>
                    <a:pt x="1064" y="635"/>
                  </a:lnTo>
                  <a:lnTo>
                    <a:pt x="1066" y="649"/>
                  </a:lnTo>
                  <a:lnTo>
                    <a:pt x="1066" y="664"/>
                  </a:lnTo>
                  <a:lnTo>
                    <a:pt x="1066" y="677"/>
                  </a:lnTo>
                  <a:lnTo>
                    <a:pt x="1064" y="690"/>
                  </a:lnTo>
                  <a:lnTo>
                    <a:pt x="1062" y="703"/>
                  </a:lnTo>
                  <a:lnTo>
                    <a:pt x="1060" y="716"/>
                  </a:lnTo>
                  <a:lnTo>
                    <a:pt x="1056" y="728"/>
                  </a:lnTo>
                  <a:lnTo>
                    <a:pt x="1053" y="740"/>
                  </a:lnTo>
                  <a:lnTo>
                    <a:pt x="1048" y="751"/>
                  </a:lnTo>
                  <a:lnTo>
                    <a:pt x="1044" y="763"/>
                  </a:lnTo>
                  <a:lnTo>
                    <a:pt x="1038" y="774"/>
                  </a:lnTo>
                  <a:lnTo>
                    <a:pt x="1031" y="784"/>
                  </a:lnTo>
                  <a:lnTo>
                    <a:pt x="1024" y="795"/>
                  </a:lnTo>
                  <a:lnTo>
                    <a:pt x="1017" y="804"/>
                  </a:lnTo>
                  <a:lnTo>
                    <a:pt x="1009" y="813"/>
                  </a:lnTo>
                  <a:lnTo>
                    <a:pt x="1000" y="822"/>
                  </a:lnTo>
                  <a:lnTo>
                    <a:pt x="991" y="830"/>
                  </a:lnTo>
                  <a:lnTo>
                    <a:pt x="981" y="840"/>
                  </a:lnTo>
                  <a:lnTo>
                    <a:pt x="970" y="846"/>
                  </a:lnTo>
                  <a:lnTo>
                    <a:pt x="959" y="854"/>
                  </a:lnTo>
                  <a:lnTo>
                    <a:pt x="947" y="861"/>
                  </a:lnTo>
                  <a:lnTo>
                    <a:pt x="935" y="868"/>
                  </a:lnTo>
                  <a:lnTo>
                    <a:pt x="921" y="874"/>
                  </a:lnTo>
                  <a:lnTo>
                    <a:pt x="908" y="881"/>
                  </a:lnTo>
                  <a:lnTo>
                    <a:pt x="879" y="891"/>
                  </a:lnTo>
                  <a:lnTo>
                    <a:pt x="846" y="900"/>
                  </a:lnTo>
                  <a:lnTo>
                    <a:pt x="812" y="908"/>
                  </a:lnTo>
                  <a:lnTo>
                    <a:pt x="777" y="916"/>
                  </a:lnTo>
                  <a:lnTo>
                    <a:pt x="741" y="924"/>
                  </a:lnTo>
                  <a:lnTo>
                    <a:pt x="704" y="930"/>
                  </a:lnTo>
                  <a:lnTo>
                    <a:pt x="668" y="936"/>
                  </a:lnTo>
                  <a:lnTo>
                    <a:pt x="631" y="939"/>
                  </a:lnTo>
                  <a:lnTo>
                    <a:pt x="593" y="943"/>
                  </a:lnTo>
                  <a:lnTo>
                    <a:pt x="555" y="94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9" name="Freeform 37">
              <a:extLst>
                <a:ext uri="{FF2B5EF4-FFF2-40B4-BE49-F238E27FC236}">
                  <a16:creationId xmlns:a16="http://schemas.microsoft.com/office/drawing/2014/main" id="{1D3B58F6-51F1-4B2D-A7BF-894181DCF56D}"/>
                </a:ext>
              </a:extLst>
            </p:cNvPr>
            <p:cNvSpPr>
              <a:spLocks noEditPoints="1"/>
            </p:cNvSpPr>
            <p:nvPr userDrawn="1"/>
          </p:nvSpPr>
          <p:spPr bwMode="auto">
            <a:xfrm>
              <a:off x="7957058" y="1172468"/>
              <a:ext cx="2558953" cy="2977691"/>
            </a:xfrm>
            <a:custGeom>
              <a:avLst/>
              <a:gdLst>
                <a:gd name="T0" fmla="*/ 1797 w 3848"/>
                <a:gd name="T1" fmla="*/ 187 h 4478"/>
                <a:gd name="T2" fmla="*/ 1541 w 3848"/>
                <a:gd name="T3" fmla="*/ 455 h 4478"/>
                <a:gd name="T4" fmla="*/ 1411 w 3848"/>
                <a:gd name="T5" fmla="*/ 762 h 4478"/>
                <a:gd name="T6" fmla="*/ 1395 w 3848"/>
                <a:gd name="T7" fmla="*/ 1099 h 4478"/>
                <a:gd name="T8" fmla="*/ 1466 w 3848"/>
                <a:gd name="T9" fmla="*/ 1758 h 4478"/>
                <a:gd name="T10" fmla="*/ 1442 w 3848"/>
                <a:gd name="T11" fmla="*/ 2188 h 4478"/>
                <a:gd name="T12" fmla="*/ 1339 w 3848"/>
                <a:gd name="T13" fmla="*/ 2421 h 4478"/>
                <a:gd name="T14" fmla="*/ 1112 w 3848"/>
                <a:gd name="T15" fmla="*/ 2649 h 4478"/>
                <a:gd name="T16" fmla="*/ 637 w 3848"/>
                <a:gd name="T17" fmla="*/ 2952 h 4478"/>
                <a:gd name="T18" fmla="*/ 247 w 3848"/>
                <a:gd name="T19" fmla="*/ 3271 h 4478"/>
                <a:gd name="T20" fmla="*/ 49 w 3848"/>
                <a:gd name="T21" fmla="*/ 3671 h 4478"/>
                <a:gd name="T22" fmla="*/ 57 w 3848"/>
                <a:gd name="T23" fmla="*/ 3864 h 4478"/>
                <a:gd name="T24" fmla="*/ 216 w 3848"/>
                <a:gd name="T25" fmla="*/ 4048 h 4478"/>
                <a:gd name="T26" fmla="*/ 683 w 3848"/>
                <a:gd name="T27" fmla="*/ 4252 h 4478"/>
                <a:gd name="T28" fmla="*/ 1370 w 3848"/>
                <a:gd name="T29" fmla="*/ 4424 h 4478"/>
                <a:gd name="T30" fmla="*/ 1854 w 3848"/>
                <a:gd name="T31" fmla="*/ 4403 h 4478"/>
                <a:gd name="T32" fmla="*/ 2084 w 3848"/>
                <a:gd name="T33" fmla="*/ 4288 h 4478"/>
                <a:gd name="T34" fmla="*/ 2189 w 3848"/>
                <a:gd name="T35" fmla="*/ 4128 h 4478"/>
                <a:gd name="T36" fmla="*/ 2268 w 3848"/>
                <a:gd name="T37" fmla="*/ 3760 h 4478"/>
                <a:gd name="T38" fmla="*/ 2354 w 3848"/>
                <a:gd name="T39" fmla="*/ 3507 h 4478"/>
                <a:gd name="T40" fmla="*/ 2530 w 3848"/>
                <a:gd name="T41" fmla="*/ 3331 h 4478"/>
                <a:gd name="T42" fmla="*/ 2905 w 3848"/>
                <a:gd name="T43" fmla="*/ 3175 h 4478"/>
                <a:gd name="T44" fmla="*/ 3222 w 3848"/>
                <a:gd name="T45" fmla="*/ 2987 h 4478"/>
                <a:gd name="T46" fmla="*/ 3516 w 3848"/>
                <a:gd name="T47" fmla="*/ 2615 h 4478"/>
                <a:gd name="T48" fmla="*/ 3784 w 3848"/>
                <a:gd name="T49" fmla="*/ 1922 h 4478"/>
                <a:gd name="T50" fmla="*/ 3789 w 3848"/>
                <a:gd name="T51" fmla="*/ 1392 h 4478"/>
                <a:gd name="T52" fmla="*/ 3693 w 3848"/>
                <a:gd name="T53" fmla="*/ 1091 h 4478"/>
                <a:gd name="T54" fmla="*/ 3514 w 3848"/>
                <a:gd name="T55" fmla="*/ 856 h 4478"/>
                <a:gd name="T56" fmla="*/ 2939 w 3848"/>
                <a:gd name="T57" fmla="*/ 346 h 4478"/>
                <a:gd name="T58" fmla="*/ 2651 w 3848"/>
                <a:gd name="T59" fmla="*/ 134 h 4478"/>
                <a:gd name="T60" fmla="*/ 2349 w 3848"/>
                <a:gd name="T61" fmla="*/ 44 h 4478"/>
                <a:gd name="T62" fmla="*/ 1446 w 3848"/>
                <a:gd name="T63" fmla="*/ 4472 h 4478"/>
                <a:gd name="T64" fmla="*/ 788 w 3848"/>
                <a:gd name="T65" fmla="*/ 4325 h 4478"/>
                <a:gd name="T66" fmla="*/ 249 w 3848"/>
                <a:gd name="T67" fmla="*/ 4118 h 4478"/>
                <a:gd name="T68" fmla="*/ 32 w 3848"/>
                <a:gd name="T69" fmla="*/ 3908 h 4478"/>
                <a:gd name="T70" fmla="*/ 4 w 3848"/>
                <a:gd name="T71" fmla="*/ 3707 h 4478"/>
                <a:gd name="T72" fmla="*/ 161 w 3848"/>
                <a:gd name="T73" fmla="*/ 3323 h 4478"/>
                <a:gd name="T74" fmla="*/ 561 w 3848"/>
                <a:gd name="T75" fmla="*/ 2953 h 4478"/>
                <a:gd name="T76" fmla="*/ 1000 w 3848"/>
                <a:gd name="T77" fmla="*/ 2678 h 4478"/>
                <a:gd name="T78" fmla="*/ 1306 w 3848"/>
                <a:gd name="T79" fmla="*/ 2401 h 4478"/>
                <a:gd name="T80" fmla="*/ 1403 w 3848"/>
                <a:gd name="T81" fmla="*/ 2179 h 4478"/>
                <a:gd name="T82" fmla="*/ 1426 w 3848"/>
                <a:gd name="T83" fmla="*/ 1759 h 4478"/>
                <a:gd name="T84" fmla="*/ 1356 w 3848"/>
                <a:gd name="T85" fmla="*/ 1103 h 4478"/>
                <a:gd name="T86" fmla="*/ 1372 w 3848"/>
                <a:gd name="T87" fmla="*/ 752 h 4478"/>
                <a:gd name="T88" fmla="*/ 1506 w 3848"/>
                <a:gd name="T89" fmla="*/ 435 h 4478"/>
                <a:gd name="T90" fmla="*/ 1743 w 3848"/>
                <a:gd name="T91" fmla="*/ 175 h 4478"/>
                <a:gd name="T92" fmla="*/ 2148 w 3848"/>
                <a:gd name="T93" fmla="*/ 7 h 4478"/>
                <a:gd name="T94" fmla="*/ 2433 w 3848"/>
                <a:gd name="T95" fmla="*/ 16 h 4478"/>
                <a:gd name="T96" fmla="*/ 2742 w 3848"/>
                <a:gd name="T97" fmla="*/ 141 h 4478"/>
                <a:gd name="T98" fmla="*/ 3107 w 3848"/>
                <a:gd name="T99" fmla="*/ 453 h 4478"/>
                <a:gd name="T100" fmla="*/ 3596 w 3848"/>
                <a:gd name="T101" fmla="*/ 882 h 4478"/>
                <a:gd name="T102" fmla="*/ 3760 w 3848"/>
                <a:gd name="T103" fmla="*/ 1142 h 4478"/>
                <a:gd name="T104" fmla="*/ 3840 w 3848"/>
                <a:gd name="T105" fmla="*/ 1475 h 4478"/>
                <a:gd name="T106" fmla="*/ 3786 w 3848"/>
                <a:gd name="T107" fmla="*/ 2096 h 4478"/>
                <a:gd name="T108" fmla="*/ 3524 w 3848"/>
                <a:gd name="T109" fmla="*/ 2679 h 4478"/>
                <a:gd name="T110" fmla="*/ 3227 w 3848"/>
                <a:gd name="T111" fmla="*/ 3034 h 4478"/>
                <a:gd name="T112" fmla="*/ 2862 w 3848"/>
                <a:gd name="T113" fmla="*/ 3234 h 4478"/>
                <a:gd name="T114" fmla="*/ 2535 w 3848"/>
                <a:gd name="T115" fmla="*/ 3374 h 4478"/>
                <a:gd name="T116" fmla="*/ 2378 w 3848"/>
                <a:gd name="T117" fmla="*/ 3545 h 4478"/>
                <a:gd name="T118" fmla="*/ 2301 w 3848"/>
                <a:gd name="T119" fmla="*/ 3798 h 4478"/>
                <a:gd name="T120" fmla="*/ 2231 w 3848"/>
                <a:gd name="T121" fmla="*/ 4124 h 4478"/>
                <a:gd name="T122" fmla="*/ 2123 w 3848"/>
                <a:gd name="T123" fmla="*/ 4306 h 4478"/>
                <a:gd name="T124" fmla="*/ 1940 w 3848"/>
                <a:gd name="T125" fmla="*/ 4419 h 4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8" h="4478">
                  <a:moveTo>
                    <a:pt x="2157" y="45"/>
                  </a:moveTo>
                  <a:lnTo>
                    <a:pt x="2157" y="45"/>
                  </a:lnTo>
                  <a:lnTo>
                    <a:pt x="2113" y="56"/>
                  </a:lnTo>
                  <a:lnTo>
                    <a:pt x="2072" y="68"/>
                  </a:lnTo>
                  <a:lnTo>
                    <a:pt x="2032" y="80"/>
                  </a:lnTo>
                  <a:lnTo>
                    <a:pt x="1994" y="93"/>
                  </a:lnTo>
                  <a:lnTo>
                    <a:pt x="1957" y="107"/>
                  </a:lnTo>
                  <a:lnTo>
                    <a:pt x="1922" y="120"/>
                  </a:lnTo>
                  <a:lnTo>
                    <a:pt x="1888" y="137"/>
                  </a:lnTo>
                  <a:lnTo>
                    <a:pt x="1856" y="153"/>
                  </a:lnTo>
                  <a:lnTo>
                    <a:pt x="1826" y="169"/>
                  </a:lnTo>
                  <a:lnTo>
                    <a:pt x="1797" y="187"/>
                  </a:lnTo>
                  <a:lnTo>
                    <a:pt x="1769" y="205"/>
                  </a:lnTo>
                  <a:lnTo>
                    <a:pt x="1743" y="225"/>
                  </a:lnTo>
                  <a:lnTo>
                    <a:pt x="1717" y="245"/>
                  </a:lnTo>
                  <a:lnTo>
                    <a:pt x="1693" y="267"/>
                  </a:lnTo>
                  <a:lnTo>
                    <a:pt x="1669" y="290"/>
                  </a:lnTo>
                  <a:lnTo>
                    <a:pt x="1647" y="314"/>
                  </a:lnTo>
                  <a:lnTo>
                    <a:pt x="1628" y="337"/>
                  </a:lnTo>
                  <a:lnTo>
                    <a:pt x="1608" y="360"/>
                  </a:lnTo>
                  <a:lnTo>
                    <a:pt x="1590" y="383"/>
                  </a:lnTo>
                  <a:lnTo>
                    <a:pt x="1573" y="407"/>
                  </a:lnTo>
                  <a:lnTo>
                    <a:pt x="1556" y="431"/>
                  </a:lnTo>
                  <a:lnTo>
                    <a:pt x="1541" y="455"/>
                  </a:lnTo>
                  <a:lnTo>
                    <a:pt x="1525" y="479"/>
                  </a:lnTo>
                  <a:lnTo>
                    <a:pt x="1511" y="504"/>
                  </a:lnTo>
                  <a:lnTo>
                    <a:pt x="1497" y="529"/>
                  </a:lnTo>
                  <a:lnTo>
                    <a:pt x="1485" y="554"/>
                  </a:lnTo>
                  <a:lnTo>
                    <a:pt x="1472" y="579"/>
                  </a:lnTo>
                  <a:lnTo>
                    <a:pt x="1462" y="604"/>
                  </a:lnTo>
                  <a:lnTo>
                    <a:pt x="1451" y="630"/>
                  </a:lnTo>
                  <a:lnTo>
                    <a:pt x="1441" y="656"/>
                  </a:lnTo>
                  <a:lnTo>
                    <a:pt x="1433" y="681"/>
                  </a:lnTo>
                  <a:lnTo>
                    <a:pt x="1425" y="708"/>
                  </a:lnTo>
                  <a:lnTo>
                    <a:pt x="1417" y="735"/>
                  </a:lnTo>
                  <a:lnTo>
                    <a:pt x="1411" y="762"/>
                  </a:lnTo>
                  <a:lnTo>
                    <a:pt x="1405" y="788"/>
                  </a:lnTo>
                  <a:lnTo>
                    <a:pt x="1400" y="816"/>
                  </a:lnTo>
                  <a:lnTo>
                    <a:pt x="1396" y="843"/>
                  </a:lnTo>
                  <a:lnTo>
                    <a:pt x="1393" y="871"/>
                  </a:lnTo>
                  <a:lnTo>
                    <a:pt x="1390" y="898"/>
                  </a:lnTo>
                  <a:lnTo>
                    <a:pt x="1388" y="927"/>
                  </a:lnTo>
                  <a:lnTo>
                    <a:pt x="1388" y="954"/>
                  </a:lnTo>
                  <a:lnTo>
                    <a:pt x="1388" y="983"/>
                  </a:lnTo>
                  <a:lnTo>
                    <a:pt x="1388" y="1012"/>
                  </a:lnTo>
                  <a:lnTo>
                    <a:pt x="1389" y="1040"/>
                  </a:lnTo>
                  <a:lnTo>
                    <a:pt x="1392" y="1069"/>
                  </a:lnTo>
                  <a:lnTo>
                    <a:pt x="1395" y="1099"/>
                  </a:lnTo>
                  <a:lnTo>
                    <a:pt x="1400" y="1127"/>
                  </a:lnTo>
                  <a:lnTo>
                    <a:pt x="1404" y="1157"/>
                  </a:lnTo>
                  <a:lnTo>
                    <a:pt x="1413" y="1213"/>
                  </a:lnTo>
                  <a:lnTo>
                    <a:pt x="1421" y="1272"/>
                  </a:lnTo>
                  <a:lnTo>
                    <a:pt x="1429" y="1330"/>
                  </a:lnTo>
                  <a:lnTo>
                    <a:pt x="1436" y="1392"/>
                  </a:lnTo>
                  <a:lnTo>
                    <a:pt x="1443" y="1456"/>
                  </a:lnTo>
                  <a:lnTo>
                    <a:pt x="1450" y="1521"/>
                  </a:lnTo>
                  <a:lnTo>
                    <a:pt x="1456" y="1590"/>
                  </a:lnTo>
                  <a:lnTo>
                    <a:pt x="1460" y="1661"/>
                  </a:lnTo>
                  <a:lnTo>
                    <a:pt x="1464" y="1709"/>
                  </a:lnTo>
                  <a:lnTo>
                    <a:pt x="1466" y="1758"/>
                  </a:lnTo>
                  <a:lnTo>
                    <a:pt x="1467" y="1808"/>
                  </a:lnTo>
                  <a:lnTo>
                    <a:pt x="1467" y="1857"/>
                  </a:lnTo>
                  <a:lnTo>
                    <a:pt x="1467" y="1907"/>
                  </a:lnTo>
                  <a:lnTo>
                    <a:pt x="1466" y="1958"/>
                  </a:lnTo>
                  <a:lnTo>
                    <a:pt x="1464" y="2009"/>
                  </a:lnTo>
                  <a:lnTo>
                    <a:pt x="1462" y="2060"/>
                  </a:lnTo>
                  <a:lnTo>
                    <a:pt x="1459" y="2082"/>
                  </a:lnTo>
                  <a:lnTo>
                    <a:pt x="1457" y="2104"/>
                  </a:lnTo>
                  <a:lnTo>
                    <a:pt x="1455" y="2125"/>
                  </a:lnTo>
                  <a:lnTo>
                    <a:pt x="1451" y="2147"/>
                  </a:lnTo>
                  <a:lnTo>
                    <a:pt x="1447" y="2168"/>
                  </a:lnTo>
                  <a:lnTo>
                    <a:pt x="1442" y="2188"/>
                  </a:lnTo>
                  <a:lnTo>
                    <a:pt x="1436" y="2209"/>
                  </a:lnTo>
                  <a:lnTo>
                    <a:pt x="1431" y="2230"/>
                  </a:lnTo>
                  <a:lnTo>
                    <a:pt x="1425" y="2250"/>
                  </a:lnTo>
                  <a:lnTo>
                    <a:pt x="1417" y="2270"/>
                  </a:lnTo>
                  <a:lnTo>
                    <a:pt x="1410" y="2290"/>
                  </a:lnTo>
                  <a:lnTo>
                    <a:pt x="1401" y="2310"/>
                  </a:lnTo>
                  <a:lnTo>
                    <a:pt x="1393" y="2328"/>
                  </a:lnTo>
                  <a:lnTo>
                    <a:pt x="1384" y="2348"/>
                  </a:lnTo>
                  <a:lnTo>
                    <a:pt x="1373" y="2366"/>
                  </a:lnTo>
                  <a:lnTo>
                    <a:pt x="1363" y="2386"/>
                  </a:lnTo>
                  <a:lnTo>
                    <a:pt x="1351" y="2404"/>
                  </a:lnTo>
                  <a:lnTo>
                    <a:pt x="1339" y="2421"/>
                  </a:lnTo>
                  <a:lnTo>
                    <a:pt x="1327" y="2440"/>
                  </a:lnTo>
                  <a:lnTo>
                    <a:pt x="1314" y="2457"/>
                  </a:lnTo>
                  <a:lnTo>
                    <a:pt x="1300" y="2474"/>
                  </a:lnTo>
                  <a:lnTo>
                    <a:pt x="1286" y="2491"/>
                  </a:lnTo>
                  <a:lnTo>
                    <a:pt x="1271" y="2508"/>
                  </a:lnTo>
                  <a:lnTo>
                    <a:pt x="1256" y="2526"/>
                  </a:lnTo>
                  <a:lnTo>
                    <a:pt x="1240" y="2542"/>
                  </a:lnTo>
                  <a:lnTo>
                    <a:pt x="1224" y="2558"/>
                  </a:lnTo>
                  <a:lnTo>
                    <a:pt x="1207" y="2574"/>
                  </a:lnTo>
                  <a:lnTo>
                    <a:pt x="1189" y="2590"/>
                  </a:lnTo>
                  <a:lnTo>
                    <a:pt x="1152" y="2620"/>
                  </a:lnTo>
                  <a:lnTo>
                    <a:pt x="1112" y="2649"/>
                  </a:lnTo>
                  <a:lnTo>
                    <a:pt x="1068" y="2680"/>
                  </a:lnTo>
                  <a:lnTo>
                    <a:pt x="1022" y="2711"/>
                  </a:lnTo>
                  <a:lnTo>
                    <a:pt x="976" y="2741"/>
                  </a:lnTo>
                  <a:lnTo>
                    <a:pt x="930" y="2771"/>
                  </a:lnTo>
                  <a:lnTo>
                    <a:pt x="885" y="2800"/>
                  </a:lnTo>
                  <a:lnTo>
                    <a:pt x="839" y="2828"/>
                  </a:lnTo>
                  <a:lnTo>
                    <a:pt x="793" y="2857"/>
                  </a:lnTo>
                  <a:lnTo>
                    <a:pt x="747" y="2885"/>
                  </a:lnTo>
                  <a:lnTo>
                    <a:pt x="719" y="2902"/>
                  </a:lnTo>
                  <a:lnTo>
                    <a:pt x="692" y="2918"/>
                  </a:lnTo>
                  <a:lnTo>
                    <a:pt x="664" y="2935"/>
                  </a:lnTo>
                  <a:lnTo>
                    <a:pt x="637" y="2952"/>
                  </a:lnTo>
                  <a:lnTo>
                    <a:pt x="609" y="2969"/>
                  </a:lnTo>
                  <a:lnTo>
                    <a:pt x="582" y="2987"/>
                  </a:lnTo>
                  <a:lnTo>
                    <a:pt x="554" y="3004"/>
                  </a:lnTo>
                  <a:lnTo>
                    <a:pt x="527" y="3021"/>
                  </a:lnTo>
                  <a:lnTo>
                    <a:pt x="487" y="3049"/>
                  </a:lnTo>
                  <a:lnTo>
                    <a:pt x="448" y="3077"/>
                  </a:lnTo>
                  <a:lnTo>
                    <a:pt x="410" y="3107"/>
                  </a:lnTo>
                  <a:lnTo>
                    <a:pt x="374" y="3138"/>
                  </a:lnTo>
                  <a:lnTo>
                    <a:pt x="340" y="3169"/>
                  </a:lnTo>
                  <a:lnTo>
                    <a:pt x="308" y="3202"/>
                  </a:lnTo>
                  <a:lnTo>
                    <a:pt x="277" y="3236"/>
                  </a:lnTo>
                  <a:lnTo>
                    <a:pt x="247" y="3271"/>
                  </a:lnTo>
                  <a:lnTo>
                    <a:pt x="219" y="3307"/>
                  </a:lnTo>
                  <a:lnTo>
                    <a:pt x="194" y="3345"/>
                  </a:lnTo>
                  <a:lnTo>
                    <a:pt x="169" y="3382"/>
                  </a:lnTo>
                  <a:lnTo>
                    <a:pt x="147" y="3421"/>
                  </a:lnTo>
                  <a:lnTo>
                    <a:pt x="125" y="3462"/>
                  </a:lnTo>
                  <a:lnTo>
                    <a:pt x="107" y="3503"/>
                  </a:lnTo>
                  <a:lnTo>
                    <a:pt x="88" y="3545"/>
                  </a:lnTo>
                  <a:lnTo>
                    <a:pt x="74" y="3588"/>
                  </a:lnTo>
                  <a:lnTo>
                    <a:pt x="66" y="3609"/>
                  </a:lnTo>
                  <a:lnTo>
                    <a:pt x="60" y="3631"/>
                  </a:lnTo>
                  <a:lnTo>
                    <a:pt x="54" y="3651"/>
                  </a:lnTo>
                  <a:lnTo>
                    <a:pt x="49" y="3671"/>
                  </a:lnTo>
                  <a:lnTo>
                    <a:pt x="46" y="3690"/>
                  </a:lnTo>
                  <a:lnTo>
                    <a:pt x="43" y="3708"/>
                  </a:lnTo>
                  <a:lnTo>
                    <a:pt x="41" y="3726"/>
                  </a:lnTo>
                  <a:lnTo>
                    <a:pt x="40" y="3744"/>
                  </a:lnTo>
                  <a:lnTo>
                    <a:pt x="39" y="3761"/>
                  </a:lnTo>
                  <a:lnTo>
                    <a:pt x="39" y="3777"/>
                  </a:lnTo>
                  <a:lnTo>
                    <a:pt x="40" y="3792"/>
                  </a:lnTo>
                  <a:lnTo>
                    <a:pt x="43" y="3808"/>
                  </a:lnTo>
                  <a:lnTo>
                    <a:pt x="45" y="3823"/>
                  </a:lnTo>
                  <a:lnTo>
                    <a:pt x="48" y="3837"/>
                  </a:lnTo>
                  <a:lnTo>
                    <a:pt x="53" y="3850"/>
                  </a:lnTo>
                  <a:lnTo>
                    <a:pt x="57" y="3864"/>
                  </a:lnTo>
                  <a:lnTo>
                    <a:pt x="62" y="3878"/>
                  </a:lnTo>
                  <a:lnTo>
                    <a:pt x="69" y="3890"/>
                  </a:lnTo>
                  <a:lnTo>
                    <a:pt x="75" y="3903"/>
                  </a:lnTo>
                  <a:lnTo>
                    <a:pt x="83" y="3915"/>
                  </a:lnTo>
                  <a:lnTo>
                    <a:pt x="91" y="3927"/>
                  </a:lnTo>
                  <a:lnTo>
                    <a:pt x="99" y="3939"/>
                  </a:lnTo>
                  <a:lnTo>
                    <a:pt x="108" y="3950"/>
                  </a:lnTo>
                  <a:lnTo>
                    <a:pt x="118" y="3962"/>
                  </a:lnTo>
                  <a:lnTo>
                    <a:pt x="139" y="3983"/>
                  </a:lnTo>
                  <a:lnTo>
                    <a:pt x="163" y="4005"/>
                  </a:lnTo>
                  <a:lnTo>
                    <a:pt x="188" y="4027"/>
                  </a:lnTo>
                  <a:lnTo>
                    <a:pt x="216" y="4048"/>
                  </a:lnTo>
                  <a:lnTo>
                    <a:pt x="243" y="4067"/>
                  </a:lnTo>
                  <a:lnTo>
                    <a:pt x="271" y="4085"/>
                  </a:lnTo>
                  <a:lnTo>
                    <a:pt x="298" y="4102"/>
                  </a:lnTo>
                  <a:lnTo>
                    <a:pt x="327" y="4118"/>
                  </a:lnTo>
                  <a:lnTo>
                    <a:pt x="357" y="4132"/>
                  </a:lnTo>
                  <a:lnTo>
                    <a:pt x="387" y="4146"/>
                  </a:lnTo>
                  <a:lnTo>
                    <a:pt x="415" y="4160"/>
                  </a:lnTo>
                  <a:lnTo>
                    <a:pt x="446" y="4171"/>
                  </a:lnTo>
                  <a:lnTo>
                    <a:pt x="506" y="4194"/>
                  </a:lnTo>
                  <a:lnTo>
                    <a:pt x="566" y="4215"/>
                  </a:lnTo>
                  <a:lnTo>
                    <a:pt x="625" y="4233"/>
                  </a:lnTo>
                  <a:lnTo>
                    <a:pt x="683" y="4252"/>
                  </a:lnTo>
                  <a:lnTo>
                    <a:pt x="740" y="4269"/>
                  </a:lnTo>
                  <a:lnTo>
                    <a:pt x="800" y="4287"/>
                  </a:lnTo>
                  <a:lnTo>
                    <a:pt x="860" y="4305"/>
                  </a:lnTo>
                  <a:lnTo>
                    <a:pt x="921" y="4323"/>
                  </a:lnTo>
                  <a:lnTo>
                    <a:pt x="983" y="4340"/>
                  </a:lnTo>
                  <a:lnTo>
                    <a:pt x="1044" y="4357"/>
                  </a:lnTo>
                  <a:lnTo>
                    <a:pt x="1106" y="4372"/>
                  </a:lnTo>
                  <a:lnTo>
                    <a:pt x="1168" y="4387"/>
                  </a:lnTo>
                  <a:lnTo>
                    <a:pt x="1230" y="4401"/>
                  </a:lnTo>
                  <a:lnTo>
                    <a:pt x="1278" y="4410"/>
                  </a:lnTo>
                  <a:lnTo>
                    <a:pt x="1324" y="4418"/>
                  </a:lnTo>
                  <a:lnTo>
                    <a:pt x="1370" y="4424"/>
                  </a:lnTo>
                  <a:lnTo>
                    <a:pt x="1415" y="4430"/>
                  </a:lnTo>
                  <a:lnTo>
                    <a:pt x="1458" y="4433"/>
                  </a:lnTo>
                  <a:lnTo>
                    <a:pt x="1501" y="4436"/>
                  </a:lnTo>
                  <a:lnTo>
                    <a:pt x="1543" y="4438"/>
                  </a:lnTo>
                  <a:lnTo>
                    <a:pt x="1584" y="4438"/>
                  </a:lnTo>
                  <a:lnTo>
                    <a:pt x="1624" y="4436"/>
                  </a:lnTo>
                  <a:lnTo>
                    <a:pt x="1665" y="4434"/>
                  </a:lnTo>
                  <a:lnTo>
                    <a:pt x="1704" y="4431"/>
                  </a:lnTo>
                  <a:lnTo>
                    <a:pt x="1743" y="4426"/>
                  </a:lnTo>
                  <a:lnTo>
                    <a:pt x="1780" y="4419"/>
                  </a:lnTo>
                  <a:lnTo>
                    <a:pt x="1817" y="4412"/>
                  </a:lnTo>
                  <a:lnTo>
                    <a:pt x="1854" y="4403"/>
                  </a:lnTo>
                  <a:lnTo>
                    <a:pt x="1891" y="4394"/>
                  </a:lnTo>
                  <a:lnTo>
                    <a:pt x="1926" y="4383"/>
                  </a:lnTo>
                  <a:lnTo>
                    <a:pt x="1959" y="4369"/>
                  </a:lnTo>
                  <a:lnTo>
                    <a:pt x="1975" y="4362"/>
                  </a:lnTo>
                  <a:lnTo>
                    <a:pt x="1990" y="4354"/>
                  </a:lnTo>
                  <a:lnTo>
                    <a:pt x="2005" y="4346"/>
                  </a:lnTo>
                  <a:lnTo>
                    <a:pt x="2020" y="4338"/>
                  </a:lnTo>
                  <a:lnTo>
                    <a:pt x="2034" y="4329"/>
                  </a:lnTo>
                  <a:lnTo>
                    <a:pt x="2047" y="4319"/>
                  </a:lnTo>
                  <a:lnTo>
                    <a:pt x="2060" y="4310"/>
                  </a:lnTo>
                  <a:lnTo>
                    <a:pt x="2072" y="4300"/>
                  </a:lnTo>
                  <a:lnTo>
                    <a:pt x="2084" y="4288"/>
                  </a:lnTo>
                  <a:lnTo>
                    <a:pt x="2096" y="4278"/>
                  </a:lnTo>
                  <a:lnTo>
                    <a:pt x="2106" y="4267"/>
                  </a:lnTo>
                  <a:lnTo>
                    <a:pt x="2117" y="4255"/>
                  </a:lnTo>
                  <a:lnTo>
                    <a:pt x="2127" y="4243"/>
                  </a:lnTo>
                  <a:lnTo>
                    <a:pt x="2136" y="4230"/>
                  </a:lnTo>
                  <a:lnTo>
                    <a:pt x="2145" y="4216"/>
                  </a:lnTo>
                  <a:lnTo>
                    <a:pt x="2154" y="4202"/>
                  </a:lnTo>
                  <a:lnTo>
                    <a:pt x="2162" y="4189"/>
                  </a:lnTo>
                  <a:lnTo>
                    <a:pt x="2169" y="4174"/>
                  </a:lnTo>
                  <a:lnTo>
                    <a:pt x="2176" y="4159"/>
                  </a:lnTo>
                  <a:lnTo>
                    <a:pt x="2183" y="4144"/>
                  </a:lnTo>
                  <a:lnTo>
                    <a:pt x="2189" y="4128"/>
                  </a:lnTo>
                  <a:lnTo>
                    <a:pt x="2195" y="4112"/>
                  </a:lnTo>
                  <a:lnTo>
                    <a:pt x="2200" y="4095"/>
                  </a:lnTo>
                  <a:lnTo>
                    <a:pt x="2205" y="4077"/>
                  </a:lnTo>
                  <a:lnTo>
                    <a:pt x="2213" y="4042"/>
                  </a:lnTo>
                  <a:lnTo>
                    <a:pt x="2219" y="4004"/>
                  </a:lnTo>
                  <a:lnTo>
                    <a:pt x="2224" y="3965"/>
                  </a:lnTo>
                  <a:lnTo>
                    <a:pt x="2232" y="3926"/>
                  </a:lnTo>
                  <a:lnTo>
                    <a:pt x="2240" y="3887"/>
                  </a:lnTo>
                  <a:lnTo>
                    <a:pt x="2248" y="3849"/>
                  </a:lnTo>
                  <a:lnTo>
                    <a:pt x="2255" y="3819"/>
                  </a:lnTo>
                  <a:lnTo>
                    <a:pt x="2262" y="3790"/>
                  </a:lnTo>
                  <a:lnTo>
                    <a:pt x="2268" y="3760"/>
                  </a:lnTo>
                  <a:lnTo>
                    <a:pt x="2274" y="3729"/>
                  </a:lnTo>
                  <a:lnTo>
                    <a:pt x="2278" y="3707"/>
                  </a:lnTo>
                  <a:lnTo>
                    <a:pt x="2283" y="3684"/>
                  </a:lnTo>
                  <a:lnTo>
                    <a:pt x="2289" y="3662"/>
                  </a:lnTo>
                  <a:lnTo>
                    <a:pt x="2294" y="3642"/>
                  </a:lnTo>
                  <a:lnTo>
                    <a:pt x="2301" y="3621"/>
                  </a:lnTo>
                  <a:lnTo>
                    <a:pt x="2308" y="3601"/>
                  </a:lnTo>
                  <a:lnTo>
                    <a:pt x="2316" y="3581"/>
                  </a:lnTo>
                  <a:lnTo>
                    <a:pt x="2324" y="3562"/>
                  </a:lnTo>
                  <a:lnTo>
                    <a:pt x="2333" y="3543"/>
                  </a:lnTo>
                  <a:lnTo>
                    <a:pt x="2344" y="3525"/>
                  </a:lnTo>
                  <a:lnTo>
                    <a:pt x="2354" y="3507"/>
                  </a:lnTo>
                  <a:lnTo>
                    <a:pt x="2366" y="3490"/>
                  </a:lnTo>
                  <a:lnTo>
                    <a:pt x="2377" y="3473"/>
                  </a:lnTo>
                  <a:lnTo>
                    <a:pt x="2390" y="3457"/>
                  </a:lnTo>
                  <a:lnTo>
                    <a:pt x="2402" y="3441"/>
                  </a:lnTo>
                  <a:lnTo>
                    <a:pt x="2416" y="3426"/>
                  </a:lnTo>
                  <a:lnTo>
                    <a:pt x="2430" y="3411"/>
                  </a:lnTo>
                  <a:lnTo>
                    <a:pt x="2445" y="3396"/>
                  </a:lnTo>
                  <a:lnTo>
                    <a:pt x="2461" y="3382"/>
                  </a:lnTo>
                  <a:lnTo>
                    <a:pt x="2477" y="3369"/>
                  </a:lnTo>
                  <a:lnTo>
                    <a:pt x="2494" y="3355"/>
                  </a:lnTo>
                  <a:lnTo>
                    <a:pt x="2511" y="3342"/>
                  </a:lnTo>
                  <a:lnTo>
                    <a:pt x="2530" y="3331"/>
                  </a:lnTo>
                  <a:lnTo>
                    <a:pt x="2548" y="3318"/>
                  </a:lnTo>
                  <a:lnTo>
                    <a:pt x="2567" y="3308"/>
                  </a:lnTo>
                  <a:lnTo>
                    <a:pt x="2588" y="3296"/>
                  </a:lnTo>
                  <a:lnTo>
                    <a:pt x="2609" y="3286"/>
                  </a:lnTo>
                  <a:lnTo>
                    <a:pt x="2630" y="3276"/>
                  </a:lnTo>
                  <a:lnTo>
                    <a:pt x="2652" y="3267"/>
                  </a:lnTo>
                  <a:lnTo>
                    <a:pt x="2675" y="3257"/>
                  </a:lnTo>
                  <a:lnTo>
                    <a:pt x="2698" y="3249"/>
                  </a:lnTo>
                  <a:lnTo>
                    <a:pt x="2722" y="3240"/>
                  </a:lnTo>
                  <a:lnTo>
                    <a:pt x="2786" y="3220"/>
                  </a:lnTo>
                  <a:lnTo>
                    <a:pt x="2847" y="3198"/>
                  </a:lnTo>
                  <a:lnTo>
                    <a:pt x="2905" y="3175"/>
                  </a:lnTo>
                  <a:lnTo>
                    <a:pt x="2961" y="3151"/>
                  </a:lnTo>
                  <a:lnTo>
                    <a:pt x="2987" y="3139"/>
                  </a:lnTo>
                  <a:lnTo>
                    <a:pt x="3014" y="3125"/>
                  </a:lnTo>
                  <a:lnTo>
                    <a:pt x="3040" y="3113"/>
                  </a:lnTo>
                  <a:lnTo>
                    <a:pt x="3065" y="3098"/>
                  </a:lnTo>
                  <a:lnTo>
                    <a:pt x="3089" y="3084"/>
                  </a:lnTo>
                  <a:lnTo>
                    <a:pt x="3115" y="3068"/>
                  </a:lnTo>
                  <a:lnTo>
                    <a:pt x="3138" y="3052"/>
                  </a:lnTo>
                  <a:lnTo>
                    <a:pt x="3162" y="3036"/>
                  </a:lnTo>
                  <a:lnTo>
                    <a:pt x="3182" y="3020"/>
                  </a:lnTo>
                  <a:lnTo>
                    <a:pt x="3203" y="3004"/>
                  </a:lnTo>
                  <a:lnTo>
                    <a:pt x="3222" y="2987"/>
                  </a:lnTo>
                  <a:lnTo>
                    <a:pt x="3242" y="2969"/>
                  </a:lnTo>
                  <a:lnTo>
                    <a:pt x="3261" y="2952"/>
                  </a:lnTo>
                  <a:lnTo>
                    <a:pt x="3280" y="2934"/>
                  </a:lnTo>
                  <a:lnTo>
                    <a:pt x="3297" y="2916"/>
                  </a:lnTo>
                  <a:lnTo>
                    <a:pt x="3314" y="2897"/>
                  </a:lnTo>
                  <a:lnTo>
                    <a:pt x="3349" y="2859"/>
                  </a:lnTo>
                  <a:lnTo>
                    <a:pt x="3380" y="2820"/>
                  </a:lnTo>
                  <a:lnTo>
                    <a:pt x="3411" y="2780"/>
                  </a:lnTo>
                  <a:lnTo>
                    <a:pt x="3438" y="2740"/>
                  </a:lnTo>
                  <a:lnTo>
                    <a:pt x="3466" y="2699"/>
                  </a:lnTo>
                  <a:lnTo>
                    <a:pt x="3492" y="2658"/>
                  </a:lnTo>
                  <a:lnTo>
                    <a:pt x="3516" y="2615"/>
                  </a:lnTo>
                  <a:lnTo>
                    <a:pt x="3540" y="2574"/>
                  </a:lnTo>
                  <a:lnTo>
                    <a:pt x="3584" y="2490"/>
                  </a:lnTo>
                  <a:lnTo>
                    <a:pt x="3625" y="2407"/>
                  </a:lnTo>
                  <a:lnTo>
                    <a:pt x="3650" y="2355"/>
                  </a:lnTo>
                  <a:lnTo>
                    <a:pt x="3673" y="2301"/>
                  </a:lnTo>
                  <a:lnTo>
                    <a:pt x="3695" y="2247"/>
                  </a:lnTo>
                  <a:lnTo>
                    <a:pt x="3715" y="2193"/>
                  </a:lnTo>
                  <a:lnTo>
                    <a:pt x="3732" y="2139"/>
                  </a:lnTo>
                  <a:lnTo>
                    <a:pt x="3748" y="2085"/>
                  </a:lnTo>
                  <a:lnTo>
                    <a:pt x="3762" y="2031"/>
                  </a:lnTo>
                  <a:lnTo>
                    <a:pt x="3774" y="1976"/>
                  </a:lnTo>
                  <a:lnTo>
                    <a:pt x="3784" y="1922"/>
                  </a:lnTo>
                  <a:lnTo>
                    <a:pt x="3794" y="1868"/>
                  </a:lnTo>
                  <a:lnTo>
                    <a:pt x="3799" y="1813"/>
                  </a:lnTo>
                  <a:lnTo>
                    <a:pt x="3805" y="1758"/>
                  </a:lnTo>
                  <a:lnTo>
                    <a:pt x="3807" y="1704"/>
                  </a:lnTo>
                  <a:lnTo>
                    <a:pt x="3809" y="1649"/>
                  </a:lnTo>
                  <a:lnTo>
                    <a:pt x="3807" y="1595"/>
                  </a:lnTo>
                  <a:lnTo>
                    <a:pt x="3805" y="1540"/>
                  </a:lnTo>
                  <a:lnTo>
                    <a:pt x="3803" y="1509"/>
                  </a:lnTo>
                  <a:lnTo>
                    <a:pt x="3801" y="1480"/>
                  </a:lnTo>
                  <a:lnTo>
                    <a:pt x="3797" y="1450"/>
                  </a:lnTo>
                  <a:lnTo>
                    <a:pt x="3793" y="1421"/>
                  </a:lnTo>
                  <a:lnTo>
                    <a:pt x="3789" y="1392"/>
                  </a:lnTo>
                  <a:lnTo>
                    <a:pt x="3783" y="1365"/>
                  </a:lnTo>
                  <a:lnTo>
                    <a:pt x="3778" y="1337"/>
                  </a:lnTo>
                  <a:lnTo>
                    <a:pt x="3772" y="1310"/>
                  </a:lnTo>
                  <a:lnTo>
                    <a:pt x="3765" y="1283"/>
                  </a:lnTo>
                  <a:lnTo>
                    <a:pt x="3758" y="1258"/>
                  </a:lnTo>
                  <a:lnTo>
                    <a:pt x="3751" y="1232"/>
                  </a:lnTo>
                  <a:lnTo>
                    <a:pt x="3742" y="1208"/>
                  </a:lnTo>
                  <a:lnTo>
                    <a:pt x="3734" y="1184"/>
                  </a:lnTo>
                  <a:lnTo>
                    <a:pt x="3724" y="1160"/>
                  </a:lnTo>
                  <a:lnTo>
                    <a:pt x="3715" y="1136"/>
                  </a:lnTo>
                  <a:lnTo>
                    <a:pt x="3704" y="1113"/>
                  </a:lnTo>
                  <a:lnTo>
                    <a:pt x="3693" y="1091"/>
                  </a:lnTo>
                  <a:lnTo>
                    <a:pt x="3681" y="1069"/>
                  </a:lnTo>
                  <a:lnTo>
                    <a:pt x="3669" y="1047"/>
                  </a:lnTo>
                  <a:lnTo>
                    <a:pt x="3656" y="1025"/>
                  </a:lnTo>
                  <a:lnTo>
                    <a:pt x="3642" y="1005"/>
                  </a:lnTo>
                  <a:lnTo>
                    <a:pt x="3628" y="985"/>
                  </a:lnTo>
                  <a:lnTo>
                    <a:pt x="3614" y="966"/>
                  </a:lnTo>
                  <a:lnTo>
                    <a:pt x="3599" y="946"/>
                  </a:lnTo>
                  <a:lnTo>
                    <a:pt x="3583" y="927"/>
                  </a:lnTo>
                  <a:lnTo>
                    <a:pt x="3567" y="908"/>
                  </a:lnTo>
                  <a:lnTo>
                    <a:pt x="3549" y="890"/>
                  </a:lnTo>
                  <a:lnTo>
                    <a:pt x="3532" y="873"/>
                  </a:lnTo>
                  <a:lnTo>
                    <a:pt x="3514" y="856"/>
                  </a:lnTo>
                  <a:lnTo>
                    <a:pt x="3495" y="838"/>
                  </a:lnTo>
                  <a:lnTo>
                    <a:pt x="3476" y="821"/>
                  </a:lnTo>
                  <a:lnTo>
                    <a:pt x="3455" y="805"/>
                  </a:lnTo>
                  <a:lnTo>
                    <a:pt x="3390" y="754"/>
                  </a:lnTo>
                  <a:lnTo>
                    <a:pt x="3326" y="701"/>
                  </a:lnTo>
                  <a:lnTo>
                    <a:pt x="3263" y="647"/>
                  </a:lnTo>
                  <a:lnTo>
                    <a:pt x="3201" y="592"/>
                  </a:lnTo>
                  <a:lnTo>
                    <a:pt x="3139" y="538"/>
                  </a:lnTo>
                  <a:lnTo>
                    <a:pt x="3079" y="482"/>
                  </a:lnTo>
                  <a:lnTo>
                    <a:pt x="3021" y="426"/>
                  </a:lnTo>
                  <a:lnTo>
                    <a:pt x="2962" y="369"/>
                  </a:lnTo>
                  <a:lnTo>
                    <a:pt x="2939" y="346"/>
                  </a:lnTo>
                  <a:lnTo>
                    <a:pt x="2915" y="323"/>
                  </a:lnTo>
                  <a:lnTo>
                    <a:pt x="2891" y="302"/>
                  </a:lnTo>
                  <a:lnTo>
                    <a:pt x="2867" y="281"/>
                  </a:lnTo>
                  <a:lnTo>
                    <a:pt x="2844" y="262"/>
                  </a:lnTo>
                  <a:lnTo>
                    <a:pt x="2820" y="242"/>
                  </a:lnTo>
                  <a:lnTo>
                    <a:pt x="2796" y="225"/>
                  </a:lnTo>
                  <a:lnTo>
                    <a:pt x="2772" y="208"/>
                  </a:lnTo>
                  <a:lnTo>
                    <a:pt x="2747" y="190"/>
                  </a:lnTo>
                  <a:lnTo>
                    <a:pt x="2723" y="175"/>
                  </a:lnTo>
                  <a:lnTo>
                    <a:pt x="2699" y="161"/>
                  </a:lnTo>
                  <a:lnTo>
                    <a:pt x="2675" y="147"/>
                  </a:lnTo>
                  <a:lnTo>
                    <a:pt x="2651" y="134"/>
                  </a:lnTo>
                  <a:lnTo>
                    <a:pt x="2626" y="122"/>
                  </a:lnTo>
                  <a:lnTo>
                    <a:pt x="2602" y="111"/>
                  </a:lnTo>
                  <a:lnTo>
                    <a:pt x="2578" y="100"/>
                  </a:lnTo>
                  <a:lnTo>
                    <a:pt x="2552" y="91"/>
                  </a:lnTo>
                  <a:lnTo>
                    <a:pt x="2527" y="83"/>
                  </a:lnTo>
                  <a:lnTo>
                    <a:pt x="2503" y="75"/>
                  </a:lnTo>
                  <a:lnTo>
                    <a:pt x="2478" y="67"/>
                  </a:lnTo>
                  <a:lnTo>
                    <a:pt x="2453" y="61"/>
                  </a:lnTo>
                  <a:lnTo>
                    <a:pt x="2427" y="55"/>
                  </a:lnTo>
                  <a:lnTo>
                    <a:pt x="2401" y="50"/>
                  </a:lnTo>
                  <a:lnTo>
                    <a:pt x="2376" y="47"/>
                  </a:lnTo>
                  <a:lnTo>
                    <a:pt x="2349" y="44"/>
                  </a:lnTo>
                  <a:lnTo>
                    <a:pt x="2324" y="41"/>
                  </a:lnTo>
                  <a:lnTo>
                    <a:pt x="2298" y="40"/>
                  </a:lnTo>
                  <a:lnTo>
                    <a:pt x="2271" y="40"/>
                  </a:lnTo>
                  <a:lnTo>
                    <a:pt x="2245" y="40"/>
                  </a:lnTo>
                  <a:lnTo>
                    <a:pt x="2218" y="41"/>
                  </a:lnTo>
                  <a:lnTo>
                    <a:pt x="2191" y="44"/>
                  </a:lnTo>
                  <a:lnTo>
                    <a:pt x="2164" y="46"/>
                  </a:lnTo>
                  <a:lnTo>
                    <a:pt x="2157" y="45"/>
                  </a:lnTo>
                  <a:close/>
                  <a:moveTo>
                    <a:pt x="1571" y="4478"/>
                  </a:moveTo>
                  <a:lnTo>
                    <a:pt x="1529" y="4477"/>
                  </a:lnTo>
                  <a:lnTo>
                    <a:pt x="1488" y="4475"/>
                  </a:lnTo>
                  <a:lnTo>
                    <a:pt x="1446" y="4472"/>
                  </a:lnTo>
                  <a:lnTo>
                    <a:pt x="1403" y="4467"/>
                  </a:lnTo>
                  <a:lnTo>
                    <a:pt x="1359" y="4463"/>
                  </a:lnTo>
                  <a:lnTo>
                    <a:pt x="1315" y="4456"/>
                  </a:lnTo>
                  <a:lnTo>
                    <a:pt x="1269" y="4448"/>
                  </a:lnTo>
                  <a:lnTo>
                    <a:pt x="1222" y="4439"/>
                  </a:lnTo>
                  <a:lnTo>
                    <a:pt x="1160" y="4426"/>
                  </a:lnTo>
                  <a:lnTo>
                    <a:pt x="1097" y="4411"/>
                  </a:lnTo>
                  <a:lnTo>
                    <a:pt x="1035" y="4395"/>
                  </a:lnTo>
                  <a:lnTo>
                    <a:pt x="973" y="4378"/>
                  </a:lnTo>
                  <a:lnTo>
                    <a:pt x="911" y="4361"/>
                  </a:lnTo>
                  <a:lnTo>
                    <a:pt x="850" y="4342"/>
                  </a:lnTo>
                  <a:lnTo>
                    <a:pt x="788" y="4325"/>
                  </a:lnTo>
                  <a:lnTo>
                    <a:pt x="729" y="4307"/>
                  </a:lnTo>
                  <a:lnTo>
                    <a:pt x="671" y="4290"/>
                  </a:lnTo>
                  <a:lnTo>
                    <a:pt x="613" y="4271"/>
                  </a:lnTo>
                  <a:lnTo>
                    <a:pt x="552" y="4252"/>
                  </a:lnTo>
                  <a:lnTo>
                    <a:pt x="491" y="4231"/>
                  </a:lnTo>
                  <a:lnTo>
                    <a:pt x="429" y="4208"/>
                  </a:lnTo>
                  <a:lnTo>
                    <a:pt x="398" y="4196"/>
                  </a:lnTo>
                  <a:lnTo>
                    <a:pt x="368" y="4182"/>
                  </a:lnTo>
                  <a:lnTo>
                    <a:pt x="337" y="4167"/>
                  </a:lnTo>
                  <a:lnTo>
                    <a:pt x="308" y="4152"/>
                  </a:lnTo>
                  <a:lnTo>
                    <a:pt x="278" y="4136"/>
                  </a:lnTo>
                  <a:lnTo>
                    <a:pt x="249" y="4118"/>
                  </a:lnTo>
                  <a:lnTo>
                    <a:pt x="220" y="4099"/>
                  </a:lnTo>
                  <a:lnTo>
                    <a:pt x="193" y="4080"/>
                  </a:lnTo>
                  <a:lnTo>
                    <a:pt x="163" y="4057"/>
                  </a:lnTo>
                  <a:lnTo>
                    <a:pt x="135" y="4034"/>
                  </a:lnTo>
                  <a:lnTo>
                    <a:pt x="110" y="4010"/>
                  </a:lnTo>
                  <a:lnTo>
                    <a:pt x="87" y="3986"/>
                  </a:lnTo>
                  <a:lnTo>
                    <a:pt x="76" y="3974"/>
                  </a:lnTo>
                  <a:lnTo>
                    <a:pt x="67" y="3962"/>
                  </a:lnTo>
                  <a:lnTo>
                    <a:pt x="56" y="3948"/>
                  </a:lnTo>
                  <a:lnTo>
                    <a:pt x="48" y="3935"/>
                  </a:lnTo>
                  <a:lnTo>
                    <a:pt x="40" y="3921"/>
                  </a:lnTo>
                  <a:lnTo>
                    <a:pt x="32" y="3908"/>
                  </a:lnTo>
                  <a:lnTo>
                    <a:pt x="27" y="3894"/>
                  </a:lnTo>
                  <a:lnTo>
                    <a:pt x="20" y="3879"/>
                  </a:lnTo>
                  <a:lnTo>
                    <a:pt x="15" y="3864"/>
                  </a:lnTo>
                  <a:lnTo>
                    <a:pt x="10" y="3848"/>
                  </a:lnTo>
                  <a:lnTo>
                    <a:pt x="7" y="3833"/>
                  </a:lnTo>
                  <a:lnTo>
                    <a:pt x="4" y="3816"/>
                  </a:lnTo>
                  <a:lnTo>
                    <a:pt x="1" y="3800"/>
                  </a:lnTo>
                  <a:lnTo>
                    <a:pt x="0" y="3783"/>
                  </a:lnTo>
                  <a:lnTo>
                    <a:pt x="0" y="3764"/>
                  </a:lnTo>
                  <a:lnTo>
                    <a:pt x="0" y="3746"/>
                  </a:lnTo>
                  <a:lnTo>
                    <a:pt x="1" y="3726"/>
                  </a:lnTo>
                  <a:lnTo>
                    <a:pt x="4" y="3707"/>
                  </a:lnTo>
                  <a:lnTo>
                    <a:pt x="7" y="3687"/>
                  </a:lnTo>
                  <a:lnTo>
                    <a:pt x="10" y="3666"/>
                  </a:lnTo>
                  <a:lnTo>
                    <a:pt x="15" y="3644"/>
                  </a:lnTo>
                  <a:lnTo>
                    <a:pt x="21" y="3622"/>
                  </a:lnTo>
                  <a:lnTo>
                    <a:pt x="28" y="3599"/>
                  </a:lnTo>
                  <a:lnTo>
                    <a:pt x="36" y="3575"/>
                  </a:lnTo>
                  <a:lnTo>
                    <a:pt x="52" y="3530"/>
                  </a:lnTo>
                  <a:lnTo>
                    <a:pt x="70" y="3487"/>
                  </a:lnTo>
                  <a:lnTo>
                    <a:pt x="91" y="3444"/>
                  </a:lnTo>
                  <a:lnTo>
                    <a:pt x="113" y="3403"/>
                  </a:lnTo>
                  <a:lnTo>
                    <a:pt x="135" y="3362"/>
                  </a:lnTo>
                  <a:lnTo>
                    <a:pt x="161" y="3323"/>
                  </a:lnTo>
                  <a:lnTo>
                    <a:pt x="187" y="3284"/>
                  </a:lnTo>
                  <a:lnTo>
                    <a:pt x="216" y="3247"/>
                  </a:lnTo>
                  <a:lnTo>
                    <a:pt x="247" y="3210"/>
                  </a:lnTo>
                  <a:lnTo>
                    <a:pt x="279" y="3176"/>
                  </a:lnTo>
                  <a:lnTo>
                    <a:pt x="312" y="3142"/>
                  </a:lnTo>
                  <a:lnTo>
                    <a:pt x="348" y="3108"/>
                  </a:lnTo>
                  <a:lnTo>
                    <a:pt x="384" y="3077"/>
                  </a:lnTo>
                  <a:lnTo>
                    <a:pt x="423" y="3046"/>
                  </a:lnTo>
                  <a:lnTo>
                    <a:pt x="464" y="3017"/>
                  </a:lnTo>
                  <a:lnTo>
                    <a:pt x="506" y="2989"/>
                  </a:lnTo>
                  <a:lnTo>
                    <a:pt x="534" y="2971"/>
                  </a:lnTo>
                  <a:lnTo>
                    <a:pt x="561" y="2953"/>
                  </a:lnTo>
                  <a:lnTo>
                    <a:pt x="589" y="2936"/>
                  </a:lnTo>
                  <a:lnTo>
                    <a:pt x="616" y="2919"/>
                  </a:lnTo>
                  <a:lnTo>
                    <a:pt x="644" y="2902"/>
                  </a:lnTo>
                  <a:lnTo>
                    <a:pt x="671" y="2885"/>
                  </a:lnTo>
                  <a:lnTo>
                    <a:pt x="699" y="2867"/>
                  </a:lnTo>
                  <a:lnTo>
                    <a:pt x="726" y="2851"/>
                  </a:lnTo>
                  <a:lnTo>
                    <a:pt x="772" y="2824"/>
                  </a:lnTo>
                  <a:lnTo>
                    <a:pt x="818" y="2795"/>
                  </a:lnTo>
                  <a:lnTo>
                    <a:pt x="864" y="2766"/>
                  </a:lnTo>
                  <a:lnTo>
                    <a:pt x="910" y="2738"/>
                  </a:lnTo>
                  <a:lnTo>
                    <a:pt x="955" y="2708"/>
                  </a:lnTo>
                  <a:lnTo>
                    <a:pt x="1000" y="2678"/>
                  </a:lnTo>
                  <a:lnTo>
                    <a:pt x="1045" y="2648"/>
                  </a:lnTo>
                  <a:lnTo>
                    <a:pt x="1089" y="2617"/>
                  </a:lnTo>
                  <a:lnTo>
                    <a:pt x="1127" y="2589"/>
                  </a:lnTo>
                  <a:lnTo>
                    <a:pt x="1162" y="2560"/>
                  </a:lnTo>
                  <a:lnTo>
                    <a:pt x="1195" y="2530"/>
                  </a:lnTo>
                  <a:lnTo>
                    <a:pt x="1226" y="2499"/>
                  </a:lnTo>
                  <a:lnTo>
                    <a:pt x="1241" y="2483"/>
                  </a:lnTo>
                  <a:lnTo>
                    <a:pt x="1255" y="2467"/>
                  </a:lnTo>
                  <a:lnTo>
                    <a:pt x="1269" y="2451"/>
                  </a:lnTo>
                  <a:lnTo>
                    <a:pt x="1281" y="2434"/>
                  </a:lnTo>
                  <a:lnTo>
                    <a:pt x="1294" y="2418"/>
                  </a:lnTo>
                  <a:lnTo>
                    <a:pt x="1306" y="2401"/>
                  </a:lnTo>
                  <a:lnTo>
                    <a:pt x="1317" y="2383"/>
                  </a:lnTo>
                  <a:lnTo>
                    <a:pt x="1327" y="2366"/>
                  </a:lnTo>
                  <a:lnTo>
                    <a:pt x="1338" y="2349"/>
                  </a:lnTo>
                  <a:lnTo>
                    <a:pt x="1348" y="2331"/>
                  </a:lnTo>
                  <a:lnTo>
                    <a:pt x="1356" y="2312"/>
                  </a:lnTo>
                  <a:lnTo>
                    <a:pt x="1365" y="2294"/>
                  </a:lnTo>
                  <a:lnTo>
                    <a:pt x="1373" y="2276"/>
                  </a:lnTo>
                  <a:lnTo>
                    <a:pt x="1380" y="2257"/>
                  </a:lnTo>
                  <a:lnTo>
                    <a:pt x="1387" y="2238"/>
                  </a:lnTo>
                  <a:lnTo>
                    <a:pt x="1393" y="2218"/>
                  </a:lnTo>
                  <a:lnTo>
                    <a:pt x="1398" y="2200"/>
                  </a:lnTo>
                  <a:lnTo>
                    <a:pt x="1403" y="2179"/>
                  </a:lnTo>
                  <a:lnTo>
                    <a:pt x="1408" y="2160"/>
                  </a:lnTo>
                  <a:lnTo>
                    <a:pt x="1412" y="2140"/>
                  </a:lnTo>
                  <a:lnTo>
                    <a:pt x="1416" y="2120"/>
                  </a:lnTo>
                  <a:lnTo>
                    <a:pt x="1418" y="2099"/>
                  </a:lnTo>
                  <a:lnTo>
                    <a:pt x="1420" y="2078"/>
                  </a:lnTo>
                  <a:lnTo>
                    <a:pt x="1421" y="2058"/>
                  </a:lnTo>
                  <a:lnTo>
                    <a:pt x="1425" y="2007"/>
                  </a:lnTo>
                  <a:lnTo>
                    <a:pt x="1426" y="1957"/>
                  </a:lnTo>
                  <a:lnTo>
                    <a:pt x="1427" y="1907"/>
                  </a:lnTo>
                  <a:lnTo>
                    <a:pt x="1428" y="1857"/>
                  </a:lnTo>
                  <a:lnTo>
                    <a:pt x="1427" y="1808"/>
                  </a:lnTo>
                  <a:lnTo>
                    <a:pt x="1426" y="1759"/>
                  </a:lnTo>
                  <a:lnTo>
                    <a:pt x="1424" y="1711"/>
                  </a:lnTo>
                  <a:lnTo>
                    <a:pt x="1421" y="1663"/>
                  </a:lnTo>
                  <a:lnTo>
                    <a:pt x="1416" y="1592"/>
                  </a:lnTo>
                  <a:lnTo>
                    <a:pt x="1411" y="1524"/>
                  </a:lnTo>
                  <a:lnTo>
                    <a:pt x="1404" y="1459"/>
                  </a:lnTo>
                  <a:lnTo>
                    <a:pt x="1397" y="1397"/>
                  </a:lnTo>
                  <a:lnTo>
                    <a:pt x="1390" y="1336"/>
                  </a:lnTo>
                  <a:lnTo>
                    <a:pt x="1382" y="1278"/>
                  </a:lnTo>
                  <a:lnTo>
                    <a:pt x="1374" y="1220"/>
                  </a:lnTo>
                  <a:lnTo>
                    <a:pt x="1365" y="1164"/>
                  </a:lnTo>
                  <a:lnTo>
                    <a:pt x="1361" y="1133"/>
                  </a:lnTo>
                  <a:lnTo>
                    <a:pt x="1356" y="1103"/>
                  </a:lnTo>
                  <a:lnTo>
                    <a:pt x="1353" y="1072"/>
                  </a:lnTo>
                  <a:lnTo>
                    <a:pt x="1350" y="1043"/>
                  </a:lnTo>
                  <a:lnTo>
                    <a:pt x="1349" y="1013"/>
                  </a:lnTo>
                  <a:lnTo>
                    <a:pt x="1348" y="983"/>
                  </a:lnTo>
                  <a:lnTo>
                    <a:pt x="1348" y="953"/>
                  </a:lnTo>
                  <a:lnTo>
                    <a:pt x="1349" y="924"/>
                  </a:lnTo>
                  <a:lnTo>
                    <a:pt x="1351" y="895"/>
                  </a:lnTo>
                  <a:lnTo>
                    <a:pt x="1354" y="866"/>
                  </a:lnTo>
                  <a:lnTo>
                    <a:pt x="1357" y="837"/>
                  </a:lnTo>
                  <a:lnTo>
                    <a:pt x="1361" y="809"/>
                  </a:lnTo>
                  <a:lnTo>
                    <a:pt x="1366" y="781"/>
                  </a:lnTo>
                  <a:lnTo>
                    <a:pt x="1372" y="752"/>
                  </a:lnTo>
                  <a:lnTo>
                    <a:pt x="1379" y="725"/>
                  </a:lnTo>
                  <a:lnTo>
                    <a:pt x="1386" y="697"/>
                  </a:lnTo>
                  <a:lnTo>
                    <a:pt x="1395" y="670"/>
                  </a:lnTo>
                  <a:lnTo>
                    <a:pt x="1404" y="642"/>
                  </a:lnTo>
                  <a:lnTo>
                    <a:pt x="1413" y="616"/>
                  </a:lnTo>
                  <a:lnTo>
                    <a:pt x="1425" y="590"/>
                  </a:lnTo>
                  <a:lnTo>
                    <a:pt x="1436" y="563"/>
                  </a:lnTo>
                  <a:lnTo>
                    <a:pt x="1449" y="537"/>
                  </a:lnTo>
                  <a:lnTo>
                    <a:pt x="1462" y="510"/>
                  </a:lnTo>
                  <a:lnTo>
                    <a:pt x="1476" y="485"/>
                  </a:lnTo>
                  <a:lnTo>
                    <a:pt x="1491" y="460"/>
                  </a:lnTo>
                  <a:lnTo>
                    <a:pt x="1506" y="435"/>
                  </a:lnTo>
                  <a:lnTo>
                    <a:pt x="1524" y="409"/>
                  </a:lnTo>
                  <a:lnTo>
                    <a:pt x="1541" y="384"/>
                  </a:lnTo>
                  <a:lnTo>
                    <a:pt x="1559" y="360"/>
                  </a:lnTo>
                  <a:lnTo>
                    <a:pt x="1577" y="336"/>
                  </a:lnTo>
                  <a:lnTo>
                    <a:pt x="1597" y="312"/>
                  </a:lnTo>
                  <a:lnTo>
                    <a:pt x="1618" y="288"/>
                  </a:lnTo>
                  <a:lnTo>
                    <a:pt x="1632" y="272"/>
                  </a:lnTo>
                  <a:lnTo>
                    <a:pt x="1647" y="257"/>
                  </a:lnTo>
                  <a:lnTo>
                    <a:pt x="1663" y="242"/>
                  </a:lnTo>
                  <a:lnTo>
                    <a:pt x="1678" y="227"/>
                  </a:lnTo>
                  <a:lnTo>
                    <a:pt x="1710" y="201"/>
                  </a:lnTo>
                  <a:lnTo>
                    <a:pt x="1743" y="175"/>
                  </a:lnTo>
                  <a:lnTo>
                    <a:pt x="1776" y="154"/>
                  </a:lnTo>
                  <a:lnTo>
                    <a:pt x="1810" y="133"/>
                  </a:lnTo>
                  <a:lnTo>
                    <a:pt x="1845" y="114"/>
                  </a:lnTo>
                  <a:lnTo>
                    <a:pt x="1879" y="96"/>
                  </a:lnTo>
                  <a:lnTo>
                    <a:pt x="1914" y="81"/>
                  </a:lnTo>
                  <a:lnTo>
                    <a:pt x="1948" y="68"/>
                  </a:lnTo>
                  <a:lnTo>
                    <a:pt x="1982" y="54"/>
                  </a:lnTo>
                  <a:lnTo>
                    <a:pt x="2017" y="42"/>
                  </a:lnTo>
                  <a:lnTo>
                    <a:pt x="2050" y="32"/>
                  </a:lnTo>
                  <a:lnTo>
                    <a:pt x="2083" y="23"/>
                  </a:lnTo>
                  <a:lnTo>
                    <a:pt x="2117" y="15"/>
                  </a:lnTo>
                  <a:lnTo>
                    <a:pt x="2148" y="7"/>
                  </a:lnTo>
                  <a:lnTo>
                    <a:pt x="2157" y="7"/>
                  </a:lnTo>
                  <a:lnTo>
                    <a:pt x="2159" y="7"/>
                  </a:lnTo>
                  <a:lnTo>
                    <a:pt x="2188" y="3"/>
                  </a:lnTo>
                  <a:lnTo>
                    <a:pt x="2216" y="2"/>
                  </a:lnTo>
                  <a:lnTo>
                    <a:pt x="2244" y="1"/>
                  </a:lnTo>
                  <a:lnTo>
                    <a:pt x="2271" y="0"/>
                  </a:lnTo>
                  <a:lnTo>
                    <a:pt x="2299" y="1"/>
                  </a:lnTo>
                  <a:lnTo>
                    <a:pt x="2327" y="2"/>
                  </a:lnTo>
                  <a:lnTo>
                    <a:pt x="2353" y="5"/>
                  </a:lnTo>
                  <a:lnTo>
                    <a:pt x="2380" y="8"/>
                  </a:lnTo>
                  <a:lnTo>
                    <a:pt x="2407" y="11"/>
                  </a:lnTo>
                  <a:lnTo>
                    <a:pt x="2433" y="16"/>
                  </a:lnTo>
                  <a:lnTo>
                    <a:pt x="2460" y="22"/>
                  </a:lnTo>
                  <a:lnTo>
                    <a:pt x="2486" y="29"/>
                  </a:lnTo>
                  <a:lnTo>
                    <a:pt x="2512" y="36"/>
                  </a:lnTo>
                  <a:lnTo>
                    <a:pt x="2539" y="44"/>
                  </a:lnTo>
                  <a:lnTo>
                    <a:pt x="2564" y="53"/>
                  </a:lnTo>
                  <a:lnTo>
                    <a:pt x="2590" y="63"/>
                  </a:lnTo>
                  <a:lnTo>
                    <a:pt x="2616" y="73"/>
                  </a:lnTo>
                  <a:lnTo>
                    <a:pt x="2641" y="85"/>
                  </a:lnTo>
                  <a:lnTo>
                    <a:pt x="2667" y="98"/>
                  </a:lnTo>
                  <a:lnTo>
                    <a:pt x="2692" y="111"/>
                  </a:lnTo>
                  <a:lnTo>
                    <a:pt x="2718" y="125"/>
                  </a:lnTo>
                  <a:lnTo>
                    <a:pt x="2742" y="141"/>
                  </a:lnTo>
                  <a:lnTo>
                    <a:pt x="2767" y="157"/>
                  </a:lnTo>
                  <a:lnTo>
                    <a:pt x="2792" y="173"/>
                  </a:lnTo>
                  <a:lnTo>
                    <a:pt x="2817" y="192"/>
                  </a:lnTo>
                  <a:lnTo>
                    <a:pt x="2842" y="210"/>
                  </a:lnTo>
                  <a:lnTo>
                    <a:pt x="2867" y="229"/>
                  </a:lnTo>
                  <a:lnTo>
                    <a:pt x="2892" y="250"/>
                  </a:lnTo>
                  <a:lnTo>
                    <a:pt x="2916" y="272"/>
                  </a:lnTo>
                  <a:lnTo>
                    <a:pt x="2941" y="294"/>
                  </a:lnTo>
                  <a:lnTo>
                    <a:pt x="2965" y="317"/>
                  </a:lnTo>
                  <a:lnTo>
                    <a:pt x="2991" y="342"/>
                  </a:lnTo>
                  <a:lnTo>
                    <a:pt x="3048" y="397"/>
                  </a:lnTo>
                  <a:lnTo>
                    <a:pt x="3107" y="453"/>
                  </a:lnTo>
                  <a:lnTo>
                    <a:pt x="3166" y="508"/>
                  </a:lnTo>
                  <a:lnTo>
                    <a:pt x="3227" y="563"/>
                  </a:lnTo>
                  <a:lnTo>
                    <a:pt x="3288" y="617"/>
                  </a:lnTo>
                  <a:lnTo>
                    <a:pt x="3351" y="670"/>
                  </a:lnTo>
                  <a:lnTo>
                    <a:pt x="3415" y="723"/>
                  </a:lnTo>
                  <a:lnTo>
                    <a:pt x="3481" y="774"/>
                  </a:lnTo>
                  <a:lnTo>
                    <a:pt x="3501" y="791"/>
                  </a:lnTo>
                  <a:lnTo>
                    <a:pt x="3522" y="809"/>
                  </a:lnTo>
                  <a:lnTo>
                    <a:pt x="3541" y="826"/>
                  </a:lnTo>
                  <a:lnTo>
                    <a:pt x="3560" y="844"/>
                  </a:lnTo>
                  <a:lnTo>
                    <a:pt x="3578" y="863"/>
                  </a:lnTo>
                  <a:lnTo>
                    <a:pt x="3596" y="882"/>
                  </a:lnTo>
                  <a:lnTo>
                    <a:pt x="3612" y="902"/>
                  </a:lnTo>
                  <a:lnTo>
                    <a:pt x="3630" y="921"/>
                  </a:lnTo>
                  <a:lnTo>
                    <a:pt x="3646" y="941"/>
                  </a:lnTo>
                  <a:lnTo>
                    <a:pt x="3661" y="961"/>
                  </a:lnTo>
                  <a:lnTo>
                    <a:pt x="3676" y="983"/>
                  </a:lnTo>
                  <a:lnTo>
                    <a:pt x="3689" y="1004"/>
                  </a:lnTo>
                  <a:lnTo>
                    <a:pt x="3702" y="1025"/>
                  </a:lnTo>
                  <a:lnTo>
                    <a:pt x="3716" y="1048"/>
                  </a:lnTo>
                  <a:lnTo>
                    <a:pt x="3727" y="1071"/>
                  </a:lnTo>
                  <a:lnTo>
                    <a:pt x="3739" y="1094"/>
                  </a:lnTo>
                  <a:lnTo>
                    <a:pt x="3750" y="1118"/>
                  </a:lnTo>
                  <a:lnTo>
                    <a:pt x="3760" y="1142"/>
                  </a:lnTo>
                  <a:lnTo>
                    <a:pt x="3770" y="1168"/>
                  </a:lnTo>
                  <a:lnTo>
                    <a:pt x="3779" y="1193"/>
                  </a:lnTo>
                  <a:lnTo>
                    <a:pt x="3788" y="1218"/>
                  </a:lnTo>
                  <a:lnTo>
                    <a:pt x="3796" y="1244"/>
                  </a:lnTo>
                  <a:lnTo>
                    <a:pt x="3803" y="1272"/>
                  </a:lnTo>
                  <a:lnTo>
                    <a:pt x="3810" y="1300"/>
                  </a:lnTo>
                  <a:lnTo>
                    <a:pt x="3817" y="1327"/>
                  </a:lnTo>
                  <a:lnTo>
                    <a:pt x="3822" y="1356"/>
                  </a:lnTo>
                  <a:lnTo>
                    <a:pt x="3827" y="1384"/>
                  </a:lnTo>
                  <a:lnTo>
                    <a:pt x="3832" y="1414"/>
                  </a:lnTo>
                  <a:lnTo>
                    <a:pt x="3836" y="1444"/>
                  </a:lnTo>
                  <a:lnTo>
                    <a:pt x="3840" y="1475"/>
                  </a:lnTo>
                  <a:lnTo>
                    <a:pt x="3842" y="1506"/>
                  </a:lnTo>
                  <a:lnTo>
                    <a:pt x="3844" y="1538"/>
                  </a:lnTo>
                  <a:lnTo>
                    <a:pt x="3848" y="1593"/>
                  </a:lnTo>
                  <a:lnTo>
                    <a:pt x="3848" y="1649"/>
                  </a:lnTo>
                  <a:lnTo>
                    <a:pt x="3846" y="1706"/>
                  </a:lnTo>
                  <a:lnTo>
                    <a:pt x="3844" y="1762"/>
                  </a:lnTo>
                  <a:lnTo>
                    <a:pt x="3840" y="1817"/>
                  </a:lnTo>
                  <a:lnTo>
                    <a:pt x="3833" y="1873"/>
                  </a:lnTo>
                  <a:lnTo>
                    <a:pt x="3823" y="1929"/>
                  </a:lnTo>
                  <a:lnTo>
                    <a:pt x="3813" y="1984"/>
                  </a:lnTo>
                  <a:lnTo>
                    <a:pt x="3801" y="2039"/>
                  </a:lnTo>
                  <a:lnTo>
                    <a:pt x="3786" y="2096"/>
                  </a:lnTo>
                  <a:lnTo>
                    <a:pt x="3770" y="2151"/>
                  </a:lnTo>
                  <a:lnTo>
                    <a:pt x="3751" y="2206"/>
                  </a:lnTo>
                  <a:lnTo>
                    <a:pt x="3732" y="2261"/>
                  </a:lnTo>
                  <a:lnTo>
                    <a:pt x="3710" y="2316"/>
                  </a:lnTo>
                  <a:lnTo>
                    <a:pt x="3686" y="2371"/>
                  </a:lnTo>
                  <a:lnTo>
                    <a:pt x="3661" y="2425"/>
                  </a:lnTo>
                  <a:lnTo>
                    <a:pt x="3640" y="2467"/>
                  </a:lnTo>
                  <a:lnTo>
                    <a:pt x="3618" y="2508"/>
                  </a:lnTo>
                  <a:lnTo>
                    <a:pt x="3596" y="2552"/>
                  </a:lnTo>
                  <a:lnTo>
                    <a:pt x="3573" y="2594"/>
                  </a:lnTo>
                  <a:lnTo>
                    <a:pt x="3549" y="2637"/>
                  </a:lnTo>
                  <a:lnTo>
                    <a:pt x="3524" y="2679"/>
                  </a:lnTo>
                  <a:lnTo>
                    <a:pt x="3498" y="2722"/>
                  </a:lnTo>
                  <a:lnTo>
                    <a:pt x="3470" y="2764"/>
                  </a:lnTo>
                  <a:lnTo>
                    <a:pt x="3440" y="2805"/>
                  </a:lnTo>
                  <a:lnTo>
                    <a:pt x="3409" y="2847"/>
                  </a:lnTo>
                  <a:lnTo>
                    <a:pt x="3377" y="2887"/>
                  </a:lnTo>
                  <a:lnTo>
                    <a:pt x="3343" y="2925"/>
                  </a:lnTo>
                  <a:lnTo>
                    <a:pt x="3325" y="2944"/>
                  </a:lnTo>
                  <a:lnTo>
                    <a:pt x="3306" y="2963"/>
                  </a:lnTo>
                  <a:lnTo>
                    <a:pt x="3288" y="2981"/>
                  </a:lnTo>
                  <a:lnTo>
                    <a:pt x="3268" y="2999"/>
                  </a:lnTo>
                  <a:lnTo>
                    <a:pt x="3248" y="3017"/>
                  </a:lnTo>
                  <a:lnTo>
                    <a:pt x="3227" y="3034"/>
                  </a:lnTo>
                  <a:lnTo>
                    <a:pt x="3206" y="3051"/>
                  </a:lnTo>
                  <a:lnTo>
                    <a:pt x="3185" y="3067"/>
                  </a:lnTo>
                  <a:lnTo>
                    <a:pt x="3160" y="3084"/>
                  </a:lnTo>
                  <a:lnTo>
                    <a:pt x="3136" y="3101"/>
                  </a:lnTo>
                  <a:lnTo>
                    <a:pt x="3111" y="3117"/>
                  </a:lnTo>
                  <a:lnTo>
                    <a:pt x="3085" y="3132"/>
                  </a:lnTo>
                  <a:lnTo>
                    <a:pt x="3060" y="3146"/>
                  </a:lnTo>
                  <a:lnTo>
                    <a:pt x="3033" y="3160"/>
                  </a:lnTo>
                  <a:lnTo>
                    <a:pt x="3006" y="3174"/>
                  </a:lnTo>
                  <a:lnTo>
                    <a:pt x="2978" y="3186"/>
                  </a:lnTo>
                  <a:lnTo>
                    <a:pt x="2921" y="3210"/>
                  </a:lnTo>
                  <a:lnTo>
                    <a:pt x="2862" y="3234"/>
                  </a:lnTo>
                  <a:lnTo>
                    <a:pt x="2800" y="3256"/>
                  </a:lnTo>
                  <a:lnTo>
                    <a:pt x="2735" y="3278"/>
                  </a:lnTo>
                  <a:lnTo>
                    <a:pt x="2712" y="3286"/>
                  </a:lnTo>
                  <a:lnTo>
                    <a:pt x="2690" y="3294"/>
                  </a:lnTo>
                  <a:lnTo>
                    <a:pt x="2668" y="3302"/>
                  </a:lnTo>
                  <a:lnTo>
                    <a:pt x="2648" y="3311"/>
                  </a:lnTo>
                  <a:lnTo>
                    <a:pt x="2627" y="3320"/>
                  </a:lnTo>
                  <a:lnTo>
                    <a:pt x="2608" y="3331"/>
                  </a:lnTo>
                  <a:lnTo>
                    <a:pt x="2589" y="3341"/>
                  </a:lnTo>
                  <a:lnTo>
                    <a:pt x="2571" y="3351"/>
                  </a:lnTo>
                  <a:lnTo>
                    <a:pt x="2552" y="3363"/>
                  </a:lnTo>
                  <a:lnTo>
                    <a:pt x="2535" y="3374"/>
                  </a:lnTo>
                  <a:lnTo>
                    <a:pt x="2519" y="3386"/>
                  </a:lnTo>
                  <a:lnTo>
                    <a:pt x="2503" y="3398"/>
                  </a:lnTo>
                  <a:lnTo>
                    <a:pt x="2488" y="3411"/>
                  </a:lnTo>
                  <a:lnTo>
                    <a:pt x="2473" y="3424"/>
                  </a:lnTo>
                  <a:lnTo>
                    <a:pt x="2460" y="3437"/>
                  </a:lnTo>
                  <a:lnTo>
                    <a:pt x="2446" y="3451"/>
                  </a:lnTo>
                  <a:lnTo>
                    <a:pt x="2433" y="3466"/>
                  </a:lnTo>
                  <a:lnTo>
                    <a:pt x="2421" y="3481"/>
                  </a:lnTo>
                  <a:lnTo>
                    <a:pt x="2409" y="3496"/>
                  </a:lnTo>
                  <a:lnTo>
                    <a:pt x="2399" y="3512"/>
                  </a:lnTo>
                  <a:lnTo>
                    <a:pt x="2388" y="3528"/>
                  </a:lnTo>
                  <a:lnTo>
                    <a:pt x="2378" y="3545"/>
                  </a:lnTo>
                  <a:lnTo>
                    <a:pt x="2369" y="3561"/>
                  </a:lnTo>
                  <a:lnTo>
                    <a:pt x="2360" y="3580"/>
                  </a:lnTo>
                  <a:lnTo>
                    <a:pt x="2353" y="3597"/>
                  </a:lnTo>
                  <a:lnTo>
                    <a:pt x="2345" y="3615"/>
                  </a:lnTo>
                  <a:lnTo>
                    <a:pt x="2338" y="3635"/>
                  </a:lnTo>
                  <a:lnTo>
                    <a:pt x="2332" y="3654"/>
                  </a:lnTo>
                  <a:lnTo>
                    <a:pt x="2327" y="3674"/>
                  </a:lnTo>
                  <a:lnTo>
                    <a:pt x="2321" y="3694"/>
                  </a:lnTo>
                  <a:lnTo>
                    <a:pt x="2316" y="3715"/>
                  </a:lnTo>
                  <a:lnTo>
                    <a:pt x="2313" y="3736"/>
                  </a:lnTo>
                  <a:lnTo>
                    <a:pt x="2307" y="3767"/>
                  </a:lnTo>
                  <a:lnTo>
                    <a:pt x="2301" y="3798"/>
                  </a:lnTo>
                  <a:lnTo>
                    <a:pt x="2294" y="3827"/>
                  </a:lnTo>
                  <a:lnTo>
                    <a:pt x="2287" y="3858"/>
                  </a:lnTo>
                  <a:lnTo>
                    <a:pt x="2279" y="3895"/>
                  </a:lnTo>
                  <a:lnTo>
                    <a:pt x="2271" y="3933"/>
                  </a:lnTo>
                  <a:lnTo>
                    <a:pt x="2263" y="3971"/>
                  </a:lnTo>
                  <a:lnTo>
                    <a:pt x="2258" y="4010"/>
                  </a:lnTo>
                  <a:lnTo>
                    <a:pt x="2254" y="4029"/>
                  </a:lnTo>
                  <a:lnTo>
                    <a:pt x="2251" y="4050"/>
                  </a:lnTo>
                  <a:lnTo>
                    <a:pt x="2247" y="4069"/>
                  </a:lnTo>
                  <a:lnTo>
                    <a:pt x="2243" y="4088"/>
                  </a:lnTo>
                  <a:lnTo>
                    <a:pt x="2237" y="4106"/>
                  </a:lnTo>
                  <a:lnTo>
                    <a:pt x="2231" y="4124"/>
                  </a:lnTo>
                  <a:lnTo>
                    <a:pt x="2226" y="4142"/>
                  </a:lnTo>
                  <a:lnTo>
                    <a:pt x="2219" y="4159"/>
                  </a:lnTo>
                  <a:lnTo>
                    <a:pt x="2212" y="4176"/>
                  </a:lnTo>
                  <a:lnTo>
                    <a:pt x="2204" y="4192"/>
                  </a:lnTo>
                  <a:lnTo>
                    <a:pt x="2196" y="4208"/>
                  </a:lnTo>
                  <a:lnTo>
                    <a:pt x="2187" y="4223"/>
                  </a:lnTo>
                  <a:lnTo>
                    <a:pt x="2177" y="4238"/>
                  </a:lnTo>
                  <a:lnTo>
                    <a:pt x="2168" y="4253"/>
                  </a:lnTo>
                  <a:lnTo>
                    <a:pt x="2158" y="4267"/>
                  </a:lnTo>
                  <a:lnTo>
                    <a:pt x="2146" y="4280"/>
                  </a:lnTo>
                  <a:lnTo>
                    <a:pt x="2135" y="4293"/>
                  </a:lnTo>
                  <a:lnTo>
                    <a:pt x="2123" y="4306"/>
                  </a:lnTo>
                  <a:lnTo>
                    <a:pt x="2111" y="4317"/>
                  </a:lnTo>
                  <a:lnTo>
                    <a:pt x="2098" y="4329"/>
                  </a:lnTo>
                  <a:lnTo>
                    <a:pt x="2084" y="4340"/>
                  </a:lnTo>
                  <a:lnTo>
                    <a:pt x="2071" y="4350"/>
                  </a:lnTo>
                  <a:lnTo>
                    <a:pt x="2056" y="4361"/>
                  </a:lnTo>
                  <a:lnTo>
                    <a:pt x="2041" y="4371"/>
                  </a:lnTo>
                  <a:lnTo>
                    <a:pt x="2025" y="4380"/>
                  </a:lnTo>
                  <a:lnTo>
                    <a:pt x="2009" y="4388"/>
                  </a:lnTo>
                  <a:lnTo>
                    <a:pt x="1993" y="4397"/>
                  </a:lnTo>
                  <a:lnTo>
                    <a:pt x="1975" y="4404"/>
                  </a:lnTo>
                  <a:lnTo>
                    <a:pt x="1958" y="4412"/>
                  </a:lnTo>
                  <a:lnTo>
                    <a:pt x="1940" y="4419"/>
                  </a:lnTo>
                  <a:lnTo>
                    <a:pt x="1922" y="4425"/>
                  </a:lnTo>
                  <a:lnTo>
                    <a:pt x="1902" y="4432"/>
                  </a:lnTo>
                  <a:lnTo>
                    <a:pt x="1863" y="4442"/>
                  </a:lnTo>
                  <a:lnTo>
                    <a:pt x="1823" y="4451"/>
                  </a:lnTo>
                  <a:lnTo>
                    <a:pt x="1782" y="4459"/>
                  </a:lnTo>
                  <a:lnTo>
                    <a:pt x="1741" y="4466"/>
                  </a:lnTo>
                  <a:lnTo>
                    <a:pt x="1699" y="4471"/>
                  </a:lnTo>
                  <a:lnTo>
                    <a:pt x="1658" y="4474"/>
                  </a:lnTo>
                  <a:lnTo>
                    <a:pt x="1614" y="4477"/>
                  </a:lnTo>
                  <a:lnTo>
                    <a:pt x="1571" y="447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0" name="Freeform 38">
              <a:extLst>
                <a:ext uri="{FF2B5EF4-FFF2-40B4-BE49-F238E27FC236}">
                  <a16:creationId xmlns:a16="http://schemas.microsoft.com/office/drawing/2014/main" id="{237D4AD0-0C32-41CE-9935-540F495E6379}"/>
                </a:ext>
              </a:extLst>
            </p:cNvPr>
            <p:cNvSpPr>
              <a:spLocks noEditPoints="1"/>
            </p:cNvSpPr>
            <p:nvPr userDrawn="1"/>
          </p:nvSpPr>
          <p:spPr bwMode="auto">
            <a:xfrm>
              <a:off x="6035515" y="1153857"/>
              <a:ext cx="172149" cy="139579"/>
            </a:xfrm>
            <a:custGeom>
              <a:avLst/>
              <a:gdLst>
                <a:gd name="T0" fmla="*/ 87 w 262"/>
                <a:gd name="T1" fmla="*/ 51 h 211"/>
                <a:gd name="T2" fmla="*/ 63 w 262"/>
                <a:gd name="T3" fmla="*/ 75 h 211"/>
                <a:gd name="T4" fmla="*/ 46 w 262"/>
                <a:gd name="T5" fmla="*/ 95 h 211"/>
                <a:gd name="T6" fmla="*/ 40 w 262"/>
                <a:gd name="T7" fmla="*/ 107 h 211"/>
                <a:gd name="T8" fmla="*/ 42 w 262"/>
                <a:gd name="T9" fmla="*/ 117 h 211"/>
                <a:gd name="T10" fmla="*/ 54 w 262"/>
                <a:gd name="T11" fmla="*/ 132 h 211"/>
                <a:gd name="T12" fmla="*/ 75 w 262"/>
                <a:gd name="T13" fmla="*/ 148 h 211"/>
                <a:gd name="T14" fmla="*/ 101 w 262"/>
                <a:gd name="T15" fmla="*/ 163 h 211"/>
                <a:gd name="T16" fmla="*/ 122 w 262"/>
                <a:gd name="T17" fmla="*/ 171 h 211"/>
                <a:gd name="T18" fmla="*/ 137 w 262"/>
                <a:gd name="T19" fmla="*/ 171 h 211"/>
                <a:gd name="T20" fmla="*/ 154 w 262"/>
                <a:gd name="T21" fmla="*/ 169 h 211"/>
                <a:gd name="T22" fmla="*/ 170 w 262"/>
                <a:gd name="T23" fmla="*/ 162 h 211"/>
                <a:gd name="T24" fmla="*/ 187 w 262"/>
                <a:gd name="T25" fmla="*/ 153 h 211"/>
                <a:gd name="T26" fmla="*/ 201 w 262"/>
                <a:gd name="T27" fmla="*/ 141 h 211"/>
                <a:gd name="T28" fmla="*/ 212 w 262"/>
                <a:gd name="T29" fmla="*/ 129 h 211"/>
                <a:gd name="T30" fmla="*/ 219 w 262"/>
                <a:gd name="T31" fmla="*/ 116 h 211"/>
                <a:gd name="T32" fmla="*/ 222 w 262"/>
                <a:gd name="T33" fmla="*/ 102 h 211"/>
                <a:gd name="T34" fmla="*/ 218 w 262"/>
                <a:gd name="T35" fmla="*/ 86 h 211"/>
                <a:gd name="T36" fmla="*/ 206 w 262"/>
                <a:gd name="T37" fmla="*/ 71 h 211"/>
                <a:gd name="T38" fmla="*/ 184 w 262"/>
                <a:gd name="T39" fmla="*/ 57 h 211"/>
                <a:gd name="T40" fmla="*/ 155 w 262"/>
                <a:gd name="T41" fmla="*/ 47 h 211"/>
                <a:gd name="T42" fmla="*/ 118 w 262"/>
                <a:gd name="T43" fmla="*/ 40 h 211"/>
                <a:gd name="T44" fmla="*/ 133 w 262"/>
                <a:gd name="T45" fmla="*/ 211 h 211"/>
                <a:gd name="T46" fmla="*/ 117 w 262"/>
                <a:gd name="T47" fmla="*/ 210 h 211"/>
                <a:gd name="T48" fmla="*/ 102 w 262"/>
                <a:gd name="T49" fmla="*/ 205 h 211"/>
                <a:gd name="T50" fmla="*/ 71 w 262"/>
                <a:gd name="T51" fmla="*/ 192 h 211"/>
                <a:gd name="T52" fmla="*/ 39 w 262"/>
                <a:gd name="T53" fmla="*/ 171 h 211"/>
                <a:gd name="T54" fmla="*/ 24 w 262"/>
                <a:gd name="T55" fmla="*/ 158 h 211"/>
                <a:gd name="T56" fmla="*/ 13 w 262"/>
                <a:gd name="T57" fmla="*/ 145 h 211"/>
                <a:gd name="T58" fmla="*/ 5 w 262"/>
                <a:gd name="T59" fmla="*/ 131 h 211"/>
                <a:gd name="T60" fmla="*/ 0 w 262"/>
                <a:gd name="T61" fmla="*/ 115 h 211"/>
                <a:gd name="T62" fmla="*/ 0 w 262"/>
                <a:gd name="T63" fmla="*/ 104 h 211"/>
                <a:gd name="T64" fmla="*/ 3 w 262"/>
                <a:gd name="T65" fmla="*/ 94 h 211"/>
                <a:gd name="T66" fmla="*/ 14 w 262"/>
                <a:gd name="T67" fmla="*/ 73 h 211"/>
                <a:gd name="T68" fmla="*/ 48 w 262"/>
                <a:gd name="T69" fmla="*/ 34 h 211"/>
                <a:gd name="T70" fmla="*/ 74 w 262"/>
                <a:gd name="T71" fmla="*/ 7 h 211"/>
                <a:gd name="T72" fmla="*/ 83 w 262"/>
                <a:gd name="T73" fmla="*/ 0 h 211"/>
                <a:gd name="T74" fmla="*/ 94 w 262"/>
                <a:gd name="T75" fmla="*/ 0 h 211"/>
                <a:gd name="T76" fmla="*/ 125 w 262"/>
                <a:gd name="T77" fmla="*/ 2 h 211"/>
                <a:gd name="T78" fmla="*/ 169 w 262"/>
                <a:gd name="T79" fmla="*/ 10 h 211"/>
                <a:gd name="T80" fmla="*/ 206 w 262"/>
                <a:gd name="T81" fmla="*/ 24 h 211"/>
                <a:gd name="T82" fmla="*/ 229 w 262"/>
                <a:gd name="T83" fmla="*/ 39 h 211"/>
                <a:gd name="T84" fmla="*/ 240 w 262"/>
                <a:gd name="T85" fmla="*/ 49 h 211"/>
                <a:gd name="T86" fmla="*/ 249 w 262"/>
                <a:gd name="T87" fmla="*/ 62 h 211"/>
                <a:gd name="T88" fmla="*/ 257 w 262"/>
                <a:gd name="T89" fmla="*/ 77 h 211"/>
                <a:gd name="T90" fmla="*/ 261 w 262"/>
                <a:gd name="T91" fmla="*/ 93 h 211"/>
                <a:gd name="T92" fmla="*/ 261 w 262"/>
                <a:gd name="T93" fmla="*/ 109 h 211"/>
                <a:gd name="T94" fmla="*/ 257 w 262"/>
                <a:gd name="T95" fmla="*/ 127 h 211"/>
                <a:gd name="T96" fmla="*/ 247 w 262"/>
                <a:gd name="T97" fmla="*/ 148 h 211"/>
                <a:gd name="T98" fmla="*/ 231 w 262"/>
                <a:gd name="T99" fmla="*/ 168 h 211"/>
                <a:gd name="T100" fmla="*/ 210 w 262"/>
                <a:gd name="T101" fmla="*/ 185 h 211"/>
                <a:gd name="T102" fmla="*/ 181 w 262"/>
                <a:gd name="T103" fmla="*/ 200 h 211"/>
                <a:gd name="T104" fmla="*/ 157 w 262"/>
                <a:gd name="T105" fmla="*/ 208 h 211"/>
                <a:gd name="T106" fmla="*/ 141 w 262"/>
                <a:gd name="T107" fmla="*/ 21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2" h="211">
                  <a:moveTo>
                    <a:pt x="98" y="39"/>
                  </a:moveTo>
                  <a:lnTo>
                    <a:pt x="87" y="51"/>
                  </a:lnTo>
                  <a:lnTo>
                    <a:pt x="76" y="62"/>
                  </a:lnTo>
                  <a:lnTo>
                    <a:pt x="63" y="75"/>
                  </a:lnTo>
                  <a:lnTo>
                    <a:pt x="52" y="88"/>
                  </a:lnTo>
                  <a:lnTo>
                    <a:pt x="46" y="95"/>
                  </a:lnTo>
                  <a:lnTo>
                    <a:pt x="43" y="101"/>
                  </a:lnTo>
                  <a:lnTo>
                    <a:pt x="40" y="107"/>
                  </a:lnTo>
                  <a:lnTo>
                    <a:pt x="39" y="111"/>
                  </a:lnTo>
                  <a:lnTo>
                    <a:pt x="42" y="117"/>
                  </a:lnTo>
                  <a:lnTo>
                    <a:pt x="46" y="124"/>
                  </a:lnTo>
                  <a:lnTo>
                    <a:pt x="54" y="132"/>
                  </a:lnTo>
                  <a:lnTo>
                    <a:pt x="63" y="140"/>
                  </a:lnTo>
                  <a:lnTo>
                    <a:pt x="75" y="148"/>
                  </a:lnTo>
                  <a:lnTo>
                    <a:pt x="87" y="156"/>
                  </a:lnTo>
                  <a:lnTo>
                    <a:pt x="101" y="163"/>
                  </a:lnTo>
                  <a:lnTo>
                    <a:pt x="116" y="169"/>
                  </a:lnTo>
                  <a:lnTo>
                    <a:pt x="122" y="171"/>
                  </a:lnTo>
                  <a:lnTo>
                    <a:pt x="130" y="171"/>
                  </a:lnTo>
                  <a:lnTo>
                    <a:pt x="137" y="171"/>
                  </a:lnTo>
                  <a:lnTo>
                    <a:pt x="145" y="170"/>
                  </a:lnTo>
                  <a:lnTo>
                    <a:pt x="154" y="169"/>
                  </a:lnTo>
                  <a:lnTo>
                    <a:pt x="162" y="165"/>
                  </a:lnTo>
                  <a:lnTo>
                    <a:pt x="170" y="162"/>
                  </a:lnTo>
                  <a:lnTo>
                    <a:pt x="179" y="157"/>
                  </a:lnTo>
                  <a:lnTo>
                    <a:pt x="187" y="153"/>
                  </a:lnTo>
                  <a:lnTo>
                    <a:pt x="194" y="147"/>
                  </a:lnTo>
                  <a:lnTo>
                    <a:pt x="201" y="141"/>
                  </a:lnTo>
                  <a:lnTo>
                    <a:pt x="208" y="135"/>
                  </a:lnTo>
                  <a:lnTo>
                    <a:pt x="212" y="129"/>
                  </a:lnTo>
                  <a:lnTo>
                    <a:pt x="216" y="123"/>
                  </a:lnTo>
                  <a:lnTo>
                    <a:pt x="219" y="116"/>
                  </a:lnTo>
                  <a:lnTo>
                    <a:pt x="222" y="110"/>
                  </a:lnTo>
                  <a:lnTo>
                    <a:pt x="222" y="102"/>
                  </a:lnTo>
                  <a:lnTo>
                    <a:pt x="220" y="94"/>
                  </a:lnTo>
                  <a:lnTo>
                    <a:pt x="218" y="86"/>
                  </a:lnTo>
                  <a:lnTo>
                    <a:pt x="214" y="79"/>
                  </a:lnTo>
                  <a:lnTo>
                    <a:pt x="206" y="71"/>
                  </a:lnTo>
                  <a:lnTo>
                    <a:pt x="196" y="64"/>
                  </a:lnTo>
                  <a:lnTo>
                    <a:pt x="184" y="57"/>
                  </a:lnTo>
                  <a:lnTo>
                    <a:pt x="170" y="52"/>
                  </a:lnTo>
                  <a:lnTo>
                    <a:pt x="155" y="47"/>
                  </a:lnTo>
                  <a:lnTo>
                    <a:pt x="138" y="44"/>
                  </a:lnTo>
                  <a:lnTo>
                    <a:pt x="118" y="40"/>
                  </a:lnTo>
                  <a:lnTo>
                    <a:pt x="98" y="39"/>
                  </a:lnTo>
                  <a:close/>
                  <a:moveTo>
                    <a:pt x="133" y="211"/>
                  </a:moveTo>
                  <a:lnTo>
                    <a:pt x="125" y="210"/>
                  </a:lnTo>
                  <a:lnTo>
                    <a:pt x="117" y="210"/>
                  </a:lnTo>
                  <a:lnTo>
                    <a:pt x="109" y="208"/>
                  </a:lnTo>
                  <a:lnTo>
                    <a:pt x="102" y="205"/>
                  </a:lnTo>
                  <a:lnTo>
                    <a:pt x="87" y="200"/>
                  </a:lnTo>
                  <a:lnTo>
                    <a:pt x="71" y="192"/>
                  </a:lnTo>
                  <a:lnTo>
                    <a:pt x="55" y="181"/>
                  </a:lnTo>
                  <a:lnTo>
                    <a:pt x="39" y="171"/>
                  </a:lnTo>
                  <a:lnTo>
                    <a:pt x="31" y="164"/>
                  </a:lnTo>
                  <a:lnTo>
                    <a:pt x="24" y="158"/>
                  </a:lnTo>
                  <a:lnTo>
                    <a:pt x="19" y="151"/>
                  </a:lnTo>
                  <a:lnTo>
                    <a:pt x="13" y="145"/>
                  </a:lnTo>
                  <a:lnTo>
                    <a:pt x="8" y="138"/>
                  </a:lnTo>
                  <a:lnTo>
                    <a:pt x="5" y="131"/>
                  </a:lnTo>
                  <a:lnTo>
                    <a:pt x="1" y="123"/>
                  </a:lnTo>
                  <a:lnTo>
                    <a:pt x="0" y="115"/>
                  </a:lnTo>
                  <a:lnTo>
                    <a:pt x="0" y="110"/>
                  </a:lnTo>
                  <a:lnTo>
                    <a:pt x="0" y="104"/>
                  </a:lnTo>
                  <a:lnTo>
                    <a:pt x="1" y="99"/>
                  </a:lnTo>
                  <a:lnTo>
                    <a:pt x="3" y="94"/>
                  </a:lnTo>
                  <a:lnTo>
                    <a:pt x="7" y="84"/>
                  </a:lnTo>
                  <a:lnTo>
                    <a:pt x="14" y="73"/>
                  </a:lnTo>
                  <a:lnTo>
                    <a:pt x="29" y="54"/>
                  </a:lnTo>
                  <a:lnTo>
                    <a:pt x="48" y="34"/>
                  </a:lnTo>
                  <a:lnTo>
                    <a:pt x="61" y="21"/>
                  </a:lnTo>
                  <a:lnTo>
                    <a:pt x="74" y="7"/>
                  </a:lnTo>
                  <a:lnTo>
                    <a:pt x="78" y="3"/>
                  </a:lnTo>
                  <a:lnTo>
                    <a:pt x="83" y="0"/>
                  </a:lnTo>
                  <a:lnTo>
                    <a:pt x="89" y="0"/>
                  </a:lnTo>
                  <a:lnTo>
                    <a:pt x="94" y="0"/>
                  </a:lnTo>
                  <a:lnTo>
                    <a:pt x="100" y="0"/>
                  </a:lnTo>
                  <a:lnTo>
                    <a:pt x="125" y="2"/>
                  </a:lnTo>
                  <a:lnTo>
                    <a:pt x="148" y="6"/>
                  </a:lnTo>
                  <a:lnTo>
                    <a:pt x="169" y="10"/>
                  </a:lnTo>
                  <a:lnTo>
                    <a:pt x="188" y="17"/>
                  </a:lnTo>
                  <a:lnTo>
                    <a:pt x="206" y="24"/>
                  </a:lnTo>
                  <a:lnTo>
                    <a:pt x="222" y="33"/>
                  </a:lnTo>
                  <a:lnTo>
                    <a:pt x="229" y="39"/>
                  </a:lnTo>
                  <a:lnTo>
                    <a:pt x="234" y="44"/>
                  </a:lnTo>
                  <a:lnTo>
                    <a:pt x="240" y="49"/>
                  </a:lnTo>
                  <a:lnTo>
                    <a:pt x="245" y="55"/>
                  </a:lnTo>
                  <a:lnTo>
                    <a:pt x="249" y="62"/>
                  </a:lnTo>
                  <a:lnTo>
                    <a:pt x="254" y="69"/>
                  </a:lnTo>
                  <a:lnTo>
                    <a:pt x="257" y="77"/>
                  </a:lnTo>
                  <a:lnTo>
                    <a:pt x="259" y="85"/>
                  </a:lnTo>
                  <a:lnTo>
                    <a:pt x="261" y="93"/>
                  </a:lnTo>
                  <a:lnTo>
                    <a:pt x="262" y="101"/>
                  </a:lnTo>
                  <a:lnTo>
                    <a:pt x="261" y="109"/>
                  </a:lnTo>
                  <a:lnTo>
                    <a:pt x="259" y="117"/>
                  </a:lnTo>
                  <a:lnTo>
                    <a:pt x="257" y="127"/>
                  </a:lnTo>
                  <a:lnTo>
                    <a:pt x="253" y="138"/>
                  </a:lnTo>
                  <a:lnTo>
                    <a:pt x="247" y="148"/>
                  </a:lnTo>
                  <a:lnTo>
                    <a:pt x="240" y="158"/>
                  </a:lnTo>
                  <a:lnTo>
                    <a:pt x="231" y="168"/>
                  </a:lnTo>
                  <a:lnTo>
                    <a:pt x="222" y="177"/>
                  </a:lnTo>
                  <a:lnTo>
                    <a:pt x="210" y="185"/>
                  </a:lnTo>
                  <a:lnTo>
                    <a:pt x="199" y="192"/>
                  </a:lnTo>
                  <a:lnTo>
                    <a:pt x="181" y="200"/>
                  </a:lnTo>
                  <a:lnTo>
                    <a:pt x="165" y="206"/>
                  </a:lnTo>
                  <a:lnTo>
                    <a:pt x="157" y="208"/>
                  </a:lnTo>
                  <a:lnTo>
                    <a:pt x="149" y="210"/>
                  </a:lnTo>
                  <a:lnTo>
                    <a:pt x="141" y="210"/>
                  </a:lnTo>
                  <a:lnTo>
                    <a:pt x="133" y="2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1" name="Freeform 39">
              <a:extLst>
                <a:ext uri="{FF2B5EF4-FFF2-40B4-BE49-F238E27FC236}">
                  <a16:creationId xmlns:a16="http://schemas.microsoft.com/office/drawing/2014/main" id="{0A1B9E07-8EF3-4503-BC99-2DD01F3735DE}"/>
                </a:ext>
              </a:extLst>
            </p:cNvPr>
            <p:cNvSpPr>
              <a:spLocks/>
            </p:cNvSpPr>
            <p:nvPr userDrawn="1"/>
          </p:nvSpPr>
          <p:spPr bwMode="auto">
            <a:xfrm>
              <a:off x="8352531" y="5801849"/>
              <a:ext cx="1498151" cy="1056151"/>
            </a:xfrm>
            <a:custGeom>
              <a:avLst/>
              <a:gdLst>
                <a:gd name="T0" fmla="*/ 341 w 2255"/>
                <a:gd name="T1" fmla="*/ 50 h 1589"/>
                <a:gd name="T2" fmla="*/ 229 w 2255"/>
                <a:gd name="T3" fmla="*/ 66 h 1589"/>
                <a:gd name="T4" fmla="*/ 148 w 2255"/>
                <a:gd name="T5" fmla="*/ 97 h 1589"/>
                <a:gd name="T6" fmla="*/ 103 w 2255"/>
                <a:gd name="T7" fmla="*/ 132 h 1589"/>
                <a:gd name="T8" fmla="*/ 70 w 2255"/>
                <a:gd name="T9" fmla="*/ 177 h 1589"/>
                <a:gd name="T10" fmla="*/ 44 w 2255"/>
                <a:gd name="T11" fmla="*/ 259 h 1589"/>
                <a:gd name="T12" fmla="*/ 42 w 2255"/>
                <a:gd name="T13" fmla="*/ 420 h 1589"/>
                <a:gd name="T14" fmla="*/ 67 w 2255"/>
                <a:gd name="T15" fmla="*/ 596 h 1589"/>
                <a:gd name="T16" fmla="*/ 156 w 2255"/>
                <a:gd name="T17" fmla="*/ 942 h 1589"/>
                <a:gd name="T18" fmla="*/ 282 w 2255"/>
                <a:gd name="T19" fmla="*/ 1349 h 1589"/>
                <a:gd name="T20" fmla="*/ 376 w 2255"/>
                <a:gd name="T21" fmla="*/ 1589 h 1589"/>
                <a:gd name="T22" fmla="*/ 270 w 2255"/>
                <a:gd name="T23" fmla="*/ 1432 h 1589"/>
                <a:gd name="T24" fmla="*/ 141 w 2255"/>
                <a:gd name="T25" fmla="*/ 1033 h 1589"/>
                <a:gd name="T26" fmla="*/ 42 w 2255"/>
                <a:gd name="T27" fmla="*/ 673 h 1589"/>
                <a:gd name="T28" fmla="*/ 6 w 2255"/>
                <a:gd name="T29" fmla="*/ 459 h 1589"/>
                <a:gd name="T30" fmla="*/ 0 w 2255"/>
                <a:gd name="T31" fmla="*/ 296 h 1589"/>
                <a:gd name="T32" fmla="*/ 12 w 2255"/>
                <a:gd name="T33" fmla="*/ 222 h 1589"/>
                <a:gd name="T34" fmla="*/ 37 w 2255"/>
                <a:gd name="T35" fmla="*/ 158 h 1589"/>
                <a:gd name="T36" fmla="*/ 75 w 2255"/>
                <a:gd name="T37" fmla="*/ 105 h 1589"/>
                <a:gd name="T38" fmla="*/ 126 w 2255"/>
                <a:gd name="T39" fmla="*/ 64 h 1589"/>
                <a:gd name="T40" fmla="*/ 190 w 2255"/>
                <a:gd name="T41" fmla="*/ 35 h 1589"/>
                <a:gd name="T42" fmla="*/ 266 w 2255"/>
                <a:gd name="T43" fmla="*/ 20 h 1589"/>
                <a:gd name="T44" fmla="*/ 351 w 2255"/>
                <a:gd name="T45" fmla="*/ 7 h 1589"/>
                <a:gd name="T46" fmla="*/ 485 w 2255"/>
                <a:gd name="T47" fmla="*/ 6 h 1589"/>
                <a:gd name="T48" fmla="*/ 863 w 2255"/>
                <a:gd name="T49" fmla="*/ 49 h 1589"/>
                <a:gd name="T50" fmla="*/ 1109 w 2255"/>
                <a:gd name="T51" fmla="*/ 99 h 1589"/>
                <a:gd name="T52" fmla="*/ 1363 w 2255"/>
                <a:gd name="T53" fmla="*/ 174 h 1589"/>
                <a:gd name="T54" fmla="*/ 1526 w 2255"/>
                <a:gd name="T55" fmla="*/ 241 h 1589"/>
                <a:gd name="T56" fmla="*/ 1676 w 2255"/>
                <a:gd name="T57" fmla="*/ 335 h 1589"/>
                <a:gd name="T58" fmla="*/ 1864 w 2255"/>
                <a:gd name="T59" fmla="*/ 511 h 1589"/>
                <a:gd name="T60" fmla="*/ 2018 w 2255"/>
                <a:gd name="T61" fmla="*/ 700 h 1589"/>
                <a:gd name="T62" fmla="*/ 2177 w 2255"/>
                <a:gd name="T63" fmla="*/ 946 h 1589"/>
                <a:gd name="T64" fmla="*/ 2236 w 2255"/>
                <a:gd name="T65" fmla="*/ 1082 h 1589"/>
                <a:gd name="T66" fmla="*/ 2255 w 2255"/>
                <a:gd name="T67" fmla="*/ 1214 h 1589"/>
                <a:gd name="T68" fmla="*/ 2238 w 2255"/>
                <a:gd name="T69" fmla="*/ 1338 h 1589"/>
                <a:gd name="T70" fmla="*/ 2198 w 2255"/>
                <a:gd name="T71" fmla="*/ 1427 h 1589"/>
                <a:gd name="T72" fmla="*/ 2135 w 2255"/>
                <a:gd name="T73" fmla="*/ 1506 h 1589"/>
                <a:gd name="T74" fmla="*/ 2052 w 2255"/>
                <a:gd name="T75" fmla="*/ 1576 h 1589"/>
                <a:gd name="T76" fmla="*/ 2021 w 2255"/>
                <a:gd name="T77" fmla="*/ 1550 h 1589"/>
                <a:gd name="T78" fmla="*/ 2112 w 2255"/>
                <a:gd name="T79" fmla="*/ 1473 h 1589"/>
                <a:gd name="T80" fmla="*/ 2176 w 2255"/>
                <a:gd name="T81" fmla="*/ 1385 h 1589"/>
                <a:gd name="T82" fmla="*/ 2211 w 2255"/>
                <a:gd name="T83" fmla="*/ 1282 h 1589"/>
                <a:gd name="T84" fmla="*/ 2213 w 2255"/>
                <a:gd name="T85" fmla="*/ 1165 h 1589"/>
                <a:gd name="T86" fmla="*/ 2180 w 2255"/>
                <a:gd name="T87" fmla="*/ 1041 h 1589"/>
                <a:gd name="T88" fmla="*/ 2086 w 2255"/>
                <a:gd name="T89" fmla="*/ 870 h 1589"/>
                <a:gd name="T90" fmla="*/ 1931 w 2255"/>
                <a:gd name="T91" fmla="*/ 648 h 1589"/>
                <a:gd name="T92" fmla="*/ 1767 w 2255"/>
                <a:gd name="T93" fmla="*/ 466 h 1589"/>
                <a:gd name="T94" fmla="*/ 1595 w 2255"/>
                <a:gd name="T95" fmla="*/ 326 h 1589"/>
                <a:gd name="T96" fmla="*/ 1444 w 2255"/>
                <a:gd name="T97" fmla="*/ 247 h 1589"/>
                <a:gd name="T98" fmla="*/ 1283 w 2255"/>
                <a:gd name="T99" fmla="*/ 189 h 1589"/>
                <a:gd name="T100" fmla="*/ 1003 w 2255"/>
                <a:gd name="T101" fmla="*/ 115 h 1589"/>
                <a:gd name="T102" fmla="*/ 759 w 2255"/>
                <a:gd name="T103" fmla="*/ 74 h 1589"/>
                <a:gd name="T104" fmla="*/ 392 w 2255"/>
                <a:gd name="T105" fmla="*/ 39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5" h="1589">
                  <a:moveTo>
                    <a:pt x="392" y="39"/>
                  </a:moveTo>
                  <a:lnTo>
                    <a:pt x="391" y="39"/>
                  </a:lnTo>
                  <a:lnTo>
                    <a:pt x="375" y="43"/>
                  </a:lnTo>
                  <a:lnTo>
                    <a:pt x="359" y="46"/>
                  </a:lnTo>
                  <a:lnTo>
                    <a:pt x="341" y="50"/>
                  </a:lnTo>
                  <a:lnTo>
                    <a:pt x="322" y="53"/>
                  </a:lnTo>
                  <a:lnTo>
                    <a:pt x="304" y="56"/>
                  </a:lnTo>
                  <a:lnTo>
                    <a:pt x="285" y="58"/>
                  </a:lnTo>
                  <a:lnTo>
                    <a:pt x="256" y="61"/>
                  </a:lnTo>
                  <a:lnTo>
                    <a:pt x="229" y="66"/>
                  </a:lnTo>
                  <a:lnTo>
                    <a:pt x="204" y="73"/>
                  </a:lnTo>
                  <a:lnTo>
                    <a:pt x="180" y="81"/>
                  </a:lnTo>
                  <a:lnTo>
                    <a:pt x="170" y="85"/>
                  </a:lnTo>
                  <a:lnTo>
                    <a:pt x="158" y="91"/>
                  </a:lnTo>
                  <a:lnTo>
                    <a:pt x="148" y="97"/>
                  </a:lnTo>
                  <a:lnTo>
                    <a:pt x="139" y="103"/>
                  </a:lnTo>
                  <a:lnTo>
                    <a:pt x="130" y="109"/>
                  </a:lnTo>
                  <a:lnTo>
                    <a:pt x="120" y="116"/>
                  </a:lnTo>
                  <a:lnTo>
                    <a:pt x="111" y="124"/>
                  </a:lnTo>
                  <a:lnTo>
                    <a:pt x="103" y="132"/>
                  </a:lnTo>
                  <a:lnTo>
                    <a:pt x="96" y="140"/>
                  </a:lnTo>
                  <a:lnTo>
                    <a:pt x="90" y="148"/>
                  </a:lnTo>
                  <a:lnTo>
                    <a:pt x="83" y="158"/>
                  </a:lnTo>
                  <a:lnTo>
                    <a:pt x="76" y="168"/>
                  </a:lnTo>
                  <a:lnTo>
                    <a:pt x="70" y="177"/>
                  </a:lnTo>
                  <a:lnTo>
                    <a:pt x="65" y="189"/>
                  </a:lnTo>
                  <a:lnTo>
                    <a:pt x="61" y="199"/>
                  </a:lnTo>
                  <a:lnTo>
                    <a:pt x="56" y="210"/>
                  </a:lnTo>
                  <a:lnTo>
                    <a:pt x="49" y="233"/>
                  </a:lnTo>
                  <a:lnTo>
                    <a:pt x="44" y="259"/>
                  </a:lnTo>
                  <a:lnTo>
                    <a:pt x="40" y="285"/>
                  </a:lnTo>
                  <a:lnTo>
                    <a:pt x="39" y="314"/>
                  </a:lnTo>
                  <a:lnTo>
                    <a:pt x="39" y="349"/>
                  </a:lnTo>
                  <a:lnTo>
                    <a:pt x="40" y="385"/>
                  </a:lnTo>
                  <a:lnTo>
                    <a:pt x="42" y="420"/>
                  </a:lnTo>
                  <a:lnTo>
                    <a:pt x="46" y="456"/>
                  </a:lnTo>
                  <a:lnTo>
                    <a:pt x="49" y="491"/>
                  </a:lnTo>
                  <a:lnTo>
                    <a:pt x="54" y="526"/>
                  </a:lnTo>
                  <a:lnTo>
                    <a:pt x="60" y="561"/>
                  </a:lnTo>
                  <a:lnTo>
                    <a:pt x="67" y="596"/>
                  </a:lnTo>
                  <a:lnTo>
                    <a:pt x="80" y="665"/>
                  </a:lnTo>
                  <a:lnTo>
                    <a:pt x="98" y="732"/>
                  </a:lnTo>
                  <a:lnTo>
                    <a:pt x="115" y="800"/>
                  </a:lnTo>
                  <a:lnTo>
                    <a:pt x="133" y="865"/>
                  </a:lnTo>
                  <a:lnTo>
                    <a:pt x="156" y="942"/>
                  </a:lnTo>
                  <a:lnTo>
                    <a:pt x="179" y="1024"/>
                  </a:lnTo>
                  <a:lnTo>
                    <a:pt x="203" y="1105"/>
                  </a:lnTo>
                  <a:lnTo>
                    <a:pt x="228" y="1186"/>
                  </a:lnTo>
                  <a:lnTo>
                    <a:pt x="255" y="1268"/>
                  </a:lnTo>
                  <a:lnTo>
                    <a:pt x="282" y="1349"/>
                  </a:lnTo>
                  <a:lnTo>
                    <a:pt x="311" y="1431"/>
                  </a:lnTo>
                  <a:lnTo>
                    <a:pt x="327" y="1470"/>
                  </a:lnTo>
                  <a:lnTo>
                    <a:pt x="343" y="1510"/>
                  </a:lnTo>
                  <a:lnTo>
                    <a:pt x="359" y="1550"/>
                  </a:lnTo>
                  <a:lnTo>
                    <a:pt x="376" y="1589"/>
                  </a:lnTo>
                  <a:lnTo>
                    <a:pt x="334" y="1589"/>
                  </a:lnTo>
                  <a:lnTo>
                    <a:pt x="317" y="1550"/>
                  </a:lnTo>
                  <a:lnTo>
                    <a:pt x="301" y="1511"/>
                  </a:lnTo>
                  <a:lnTo>
                    <a:pt x="285" y="1472"/>
                  </a:lnTo>
                  <a:lnTo>
                    <a:pt x="270" y="1432"/>
                  </a:lnTo>
                  <a:lnTo>
                    <a:pt x="241" y="1353"/>
                  </a:lnTo>
                  <a:lnTo>
                    <a:pt x="215" y="1274"/>
                  </a:lnTo>
                  <a:lnTo>
                    <a:pt x="189" y="1193"/>
                  </a:lnTo>
                  <a:lnTo>
                    <a:pt x="164" y="1113"/>
                  </a:lnTo>
                  <a:lnTo>
                    <a:pt x="141" y="1033"/>
                  </a:lnTo>
                  <a:lnTo>
                    <a:pt x="118" y="954"/>
                  </a:lnTo>
                  <a:lnTo>
                    <a:pt x="95" y="876"/>
                  </a:lnTo>
                  <a:lnTo>
                    <a:pt x="77" y="809"/>
                  </a:lnTo>
                  <a:lnTo>
                    <a:pt x="59" y="741"/>
                  </a:lnTo>
                  <a:lnTo>
                    <a:pt x="42" y="673"/>
                  </a:lnTo>
                  <a:lnTo>
                    <a:pt x="28" y="603"/>
                  </a:lnTo>
                  <a:lnTo>
                    <a:pt x="21" y="567"/>
                  </a:lnTo>
                  <a:lnTo>
                    <a:pt x="15" y="532"/>
                  </a:lnTo>
                  <a:lnTo>
                    <a:pt x="10" y="495"/>
                  </a:lnTo>
                  <a:lnTo>
                    <a:pt x="6" y="459"/>
                  </a:lnTo>
                  <a:lnTo>
                    <a:pt x="3" y="423"/>
                  </a:lnTo>
                  <a:lnTo>
                    <a:pt x="1" y="386"/>
                  </a:lnTo>
                  <a:lnTo>
                    <a:pt x="0" y="349"/>
                  </a:lnTo>
                  <a:lnTo>
                    <a:pt x="0" y="312"/>
                  </a:lnTo>
                  <a:lnTo>
                    <a:pt x="0" y="296"/>
                  </a:lnTo>
                  <a:lnTo>
                    <a:pt x="1" y="280"/>
                  </a:lnTo>
                  <a:lnTo>
                    <a:pt x="2" y="265"/>
                  </a:lnTo>
                  <a:lnTo>
                    <a:pt x="5" y="251"/>
                  </a:lnTo>
                  <a:lnTo>
                    <a:pt x="8" y="236"/>
                  </a:lnTo>
                  <a:lnTo>
                    <a:pt x="12" y="222"/>
                  </a:lnTo>
                  <a:lnTo>
                    <a:pt x="15" y="208"/>
                  </a:lnTo>
                  <a:lnTo>
                    <a:pt x="20" y="194"/>
                  </a:lnTo>
                  <a:lnTo>
                    <a:pt x="24" y="182"/>
                  </a:lnTo>
                  <a:lnTo>
                    <a:pt x="30" y="169"/>
                  </a:lnTo>
                  <a:lnTo>
                    <a:pt x="37" y="158"/>
                  </a:lnTo>
                  <a:lnTo>
                    <a:pt x="44" y="146"/>
                  </a:lnTo>
                  <a:lnTo>
                    <a:pt x="51" y="135"/>
                  </a:lnTo>
                  <a:lnTo>
                    <a:pt x="59" y="124"/>
                  </a:lnTo>
                  <a:lnTo>
                    <a:pt x="67" y="114"/>
                  </a:lnTo>
                  <a:lnTo>
                    <a:pt x="75" y="105"/>
                  </a:lnTo>
                  <a:lnTo>
                    <a:pt x="84" y="96"/>
                  </a:lnTo>
                  <a:lnTo>
                    <a:pt x="94" y="86"/>
                  </a:lnTo>
                  <a:lnTo>
                    <a:pt x="104" y="78"/>
                  </a:lnTo>
                  <a:lnTo>
                    <a:pt x="115" y="70"/>
                  </a:lnTo>
                  <a:lnTo>
                    <a:pt x="126" y="64"/>
                  </a:lnTo>
                  <a:lnTo>
                    <a:pt x="139" y="57"/>
                  </a:lnTo>
                  <a:lnTo>
                    <a:pt x="150" y="51"/>
                  </a:lnTo>
                  <a:lnTo>
                    <a:pt x="163" y="45"/>
                  </a:lnTo>
                  <a:lnTo>
                    <a:pt x="177" y="39"/>
                  </a:lnTo>
                  <a:lnTo>
                    <a:pt x="190" y="35"/>
                  </a:lnTo>
                  <a:lnTo>
                    <a:pt x="204" y="31"/>
                  </a:lnTo>
                  <a:lnTo>
                    <a:pt x="219" y="28"/>
                  </a:lnTo>
                  <a:lnTo>
                    <a:pt x="234" y="25"/>
                  </a:lnTo>
                  <a:lnTo>
                    <a:pt x="250" y="22"/>
                  </a:lnTo>
                  <a:lnTo>
                    <a:pt x="266" y="20"/>
                  </a:lnTo>
                  <a:lnTo>
                    <a:pt x="282" y="19"/>
                  </a:lnTo>
                  <a:lnTo>
                    <a:pt x="299" y="17"/>
                  </a:lnTo>
                  <a:lnTo>
                    <a:pt x="316" y="14"/>
                  </a:lnTo>
                  <a:lnTo>
                    <a:pt x="333" y="11"/>
                  </a:lnTo>
                  <a:lnTo>
                    <a:pt x="351" y="7"/>
                  </a:lnTo>
                  <a:lnTo>
                    <a:pt x="367" y="4"/>
                  </a:lnTo>
                  <a:lnTo>
                    <a:pt x="384" y="0"/>
                  </a:lnTo>
                  <a:lnTo>
                    <a:pt x="392" y="0"/>
                  </a:lnTo>
                  <a:lnTo>
                    <a:pt x="398" y="0"/>
                  </a:lnTo>
                  <a:lnTo>
                    <a:pt x="485" y="6"/>
                  </a:lnTo>
                  <a:lnTo>
                    <a:pt x="577" y="14"/>
                  </a:lnTo>
                  <a:lnTo>
                    <a:pt x="670" y="23"/>
                  </a:lnTo>
                  <a:lnTo>
                    <a:pt x="765" y="35"/>
                  </a:lnTo>
                  <a:lnTo>
                    <a:pt x="815" y="42"/>
                  </a:lnTo>
                  <a:lnTo>
                    <a:pt x="863" y="49"/>
                  </a:lnTo>
                  <a:lnTo>
                    <a:pt x="912" y="58"/>
                  </a:lnTo>
                  <a:lnTo>
                    <a:pt x="961" y="66"/>
                  </a:lnTo>
                  <a:lnTo>
                    <a:pt x="1011" y="76"/>
                  </a:lnTo>
                  <a:lnTo>
                    <a:pt x="1060" y="88"/>
                  </a:lnTo>
                  <a:lnTo>
                    <a:pt x="1109" y="99"/>
                  </a:lnTo>
                  <a:lnTo>
                    <a:pt x="1160" y="112"/>
                  </a:lnTo>
                  <a:lnTo>
                    <a:pt x="1229" y="131"/>
                  </a:lnTo>
                  <a:lnTo>
                    <a:pt x="1296" y="151"/>
                  </a:lnTo>
                  <a:lnTo>
                    <a:pt x="1330" y="162"/>
                  </a:lnTo>
                  <a:lnTo>
                    <a:pt x="1363" y="174"/>
                  </a:lnTo>
                  <a:lnTo>
                    <a:pt x="1396" y="185"/>
                  </a:lnTo>
                  <a:lnTo>
                    <a:pt x="1429" y="198"/>
                  </a:lnTo>
                  <a:lnTo>
                    <a:pt x="1461" y="212"/>
                  </a:lnTo>
                  <a:lnTo>
                    <a:pt x="1494" y="225"/>
                  </a:lnTo>
                  <a:lnTo>
                    <a:pt x="1526" y="241"/>
                  </a:lnTo>
                  <a:lnTo>
                    <a:pt x="1557" y="257"/>
                  </a:lnTo>
                  <a:lnTo>
                    <a:pt x="1587" y="275"/>
                  </a:lnTo>
                  <a:lnTo>
                    <a:pt x="1617" y="294"/>
                  </a:lnTo>
                  <a:lnTo>
                    <a:pt x="1646" y="314"/>
                  </a:lnTo>
                  <a:lnTo>
                    <a:pt x="1676" y="335"/>
                  </a:lnTo>
                  <a:lnTo>
                    <a:pt x="1716" y="369"/>
                  </a:lnTo>
                  <a:lnTo>
                    <a:pt x="1755" y="403"/>
                  </a:lnTo>
                  <a:lnTo>
                    <a:pt x="1793" y="437"/>
                  </a:lnTo>
                  <a:lnTo>
                    <a:pt x="1830" y="474"/>
                  </a:lnTo>
                  <a:lnTo>
                    <a:pt x="1864" y="511"/>
                  </a:lnTo>
                  <a:lnTo>
                    <a:pt x="1897" y="548"/>
                  </a:lnTo>
                  <a:lnTo>
                    <a:pt x="1930" y="585"/>
                  </a:lnTo>
                  <a:lnTo>
                    <a:pt x="1960" y="623"/>
                  </a:lnTo>
                  <a:lnTo>
                    <a:pt x="1990" y="661"/>
                  </a:lnTo>
                  <a:lnTo>
                    <a:pt x="2018" y="700"/>
                  </a:lnTo>
                  <a:lnTo>
                    <a:pt x="2045" y="738"/>
                  </a:lnTo>
                  <a:lnTo>
                    <a:pt x="2071" y="775"/>
                  </a:lnTo>
                  <a:lnTo>
                    <a:pt x="2119" y="848"/>
                  </a:lnTo>
                  <a:lnTo>
                    <a:pt x="2161" y="918"/>
                  </a:lnTo>
                  <a:lnTo>
                    <a:pt x="2177" y="946"/>
                  </a:lnTo>
                  <a:lnTo>
                    <a:pt x="2192" y="973"/>
                  </a:lnTo>
                  <a:lnTo>
                    <a:pt x="2205" y="1001"/>
                  </a:lnTo>
                  <a:lnTo>
                    <a:pt x="2217" y="1028"/>
                  </a:lnTo>
                  <a:lnTo>
                    <a:pt x="2227" y="1056"/>
                  </a:lnTo>
                  <a:lnTo>
                    <a:pt x="2236" y="1082"/>
                  </a:lnTo>
                  <a:lnTo>
                    <a:pt x="2243" y="1110"/>
                  </a:lnTo>
                  <a:lnTo>
                    <a:pt x="2248" y="1136"/>
                  </a:lnTo>
                  <a:lnTo>
                    <a:pt x="2252" y="1162"/>
                  </a:lnTo>
                  <a:lnTo>
                    <a:pt x="2255" y="1188"/>
                  </a:lnTo>
                  <a:lnTo>
                    <a:pt x="2255" y="1214"/>
                  </a:lnTo>
                  <a:lnTo>
                    <a:pt x="2255" y="1239"/>
                  </a:lnTo>
                  <a:lnTo>
                    <a:pt x="2253" y="1264"/>
                  </a:lnTo>
                  <a:lnTo>
                    <a:pt x="2250" y="1290"/>
                  </a:lnTo>
                  <a:lnTo>
                    <a:pt x="2245" y="1314"/>
                  </a:lnTo>
                  <a:lnTo>
                    <a:pt x="2238" y="1338"/>
                  </a:lnTo>
                  <a:lnTo>
                    <a:pt x="2231" y="1356"/>
                  </a:lnTo>
                  <a:lnTo>
                    <a:pt x="2224" y="1375"/>
                  </a:lnTo>
                  <a:lnTo>
                    <a:pt x="2216" y="1393"/>
                  </a:lnTo>
                  <a:lnTo>
                    <a:pt x="2207" y="1410"/>
                  </a:lnTo>
                  <a:lnTo>
                    <a:pt x="2198" y="1427"/>
                  </a:lnTo>
                  <a:lnTo>
                    <a:pt x="2186" y="1443"/>
                  </a:lnTo>
                  <a:lnTo>
                    <a:pt x="2175" y="1459"/>
                  </a:lnTo>
                  <a:lnTo>
                    <a:pt x="2162" y="1475"/>
                  </a:lnTo>
                  <a:lnTo>
                    <a:pt x="2150" y="1492"/>
                  </a:lnTo>
                  <a:lnTo>
                    <a:pt x="2135" y="1506"/>
                  </a:lnTo>
                  <a:lnTo>
                    <a:pt x="2120" y="1521"/>
                  </a:lnTo>
                  <a:lnTo>
                    <a:pt x="2104" y="1536"/>
                  </a:lnTo>
                  <a:lnTo>
                    <a:pt x="2088" y="1550"/>
                  </a:lnTo>
                  <a:lnTo>
                    <a:pt x="2071" y="1564"/>
                  </a:lnTo>
                  <a:lnTo>
                    <a:pt x="2052" y="1576"/>
                  </a:lnTo>
                  <a:lnTo>
                    <a:pt x="2033" y="1589"/>
                  </a:lnTo>
                  <a:lnTo>
                    <a:pt x="1954" y="1589"/>
                  </a:lnTo>
                  <a:lnTo>
                    <a:pt x="1977" y="1576"/>
                  </a:lnTo>
                  <a:lnTo>
                    <a:pt x="1999" y="1564"/>
                  </a:lnTo>
                  <a:lnTo>
                    <a:pt x="2021" y="1550"/>
                  </a:lnTo>
                  <a:lnTo>
                    <a:pt x="2041" y="1535"/>
                  </a:lnTo>
                  <a:lnTo>
                    <a:pt x="2060" y="1521"/>
                  </a:lnTo>
                  <a:lnTo>
                    <a:pt x="2079" y="1505"/>
                  </a:lnTo>
                  <a:lnTo>
                    <a:pt x="2096" y="1489"/>
                  </a:lnTo>
                  <a:lnTo>
                    <a:pt x="2112" y="1473"/>
                  </a:lnTo>
                  <a:lnTo>
                    <a:pt x="2127" y="1457"/>
                  </a:lnTo>
                  <a:lnTo>
                    <a:pt x="2142" y="1440"/>
                  </a:lnTo>
                  <a:lnTo>
                    <a:pt x="2154" y="1422"/>
                  </a:lnTo>
                  <a:lnTo>
                    <a:pt x="2166" y="1403"/>
                  </a:lnTo>
                  <a:lnTo>
                    <a:pt x="2176" y="1385"/>
                  </a:lnTo>
                  <a:lnTo>
                    <a:pt x="2185" y="1365"/>
                  </a:lnTo>
                  <a:lnTo>
                    <a:pt x="2193" y="1346"/>
                  </a:lnTo>
                  <a:lnTo>
                    <a:pt x="2200" y="1326"/>
                  </a:lnTo>
                  <a:lnTo>
                    <a:pt x="2206" y="1305"/>
                  </a:lnTo>
                  <a:lnTo>
                    <a:pt x="2211" y="1282"/>
                  </a:lnTo>
                  <a:lnTo>
                    <a:pt x="2214" y="1259"/>
                  </a:lnTo>
                  <a:lnTo>
                    <a:pt x="2216" y="1236"/>
                  </a:lnTo>
                  <a:lnTo>
                    <a:pt x="2216" y="1213"/>
                  </a:lnTo>
                  <a:lnTo>
                    <a:pt x="2215" y="1189"/>
                  </a:lnTo>
                  <a:lnTo>
                    <a:pt x="2213" y="1165"/>
                  </a:lnTo>
                  <a:lnTo>
                    <a:pt x="2209" y="1141"/>
                  </a:lnTo>
                  <a:lnTo>
                    <a:pt x="2204" y="1116"/>
                  </a:lnTo>
                  <a:lnTo>
                    <a:pt x="2197" y="1091"/>
                  </a:lnTo>
                  <a:lnTo>
                    <a:pt x="2189" y="1066"/>
                  </a:lnTo>
                  <a:lnTo>
                    <a:pt x="2180" y="1041"/>
                  </a:lnTo>
                  <a:lnTo>
                    <a:pt x="2169" y="1016"/>
                  </a:lnTo>
                  <a:lnTo>
                    <a:pt x="2157" y="990"/>
                  </a:lnTo>
                  <a:lnTo>
                    <a:pt x="2143" y="964"/>
                  </a:lnTo>
                  <a:lnTo>
                    <a:pt x="2128" y="939"/>
                  </a:lnTo>
                  <a:lnTo>
                    <a:pt x="2086" y="870"/>
                  </a:lnTo>
                  <a:lnTo>
                    <a:pt x="2038" y="798"/>
                  </a:lnTo>
                  <a:lnTo>
                    <a:pt x="2013" y="761"/>
                  </a:lnTo>
                  <a:lnTo>
                    <a:pt x="1987" y="724"/>
                  </a:lnTo>
                  <a:lnTo>
                    <a:pt x="1959" y="686"/>
                  </a:lnTo>
                  <a:lnTo>
                    <a:pt x="1931" y="648"/>
                  </a:lnTo>
                  <a:lnTo>
                    <a:pt x="1900" y="612"/>
                  </a:lnTo>
                  <a:lnTo>
                    <a:pt x="1869" y="575"/>
                  </a:lnTo>
                  <a:lnTo>
                    <a:pt x="1837" y="538"/>
                  </a:lnTo>
                  <a:lnTo>
                    <a:pt x="1802" y="502"/>
                  </a:lnTo>
                  <a:lnTo>
                    <a:pt x="1767" y="466"/>
                  </a:lnTo>
                  <a:lnTo>
                    <a:pt x="1730" y="433"/>
                  </a:lnTo>
                  <a:lnTo>
                    <a:pt x="1691" y="398"/>
                  </a:lnTo>
                  <a:lnTo>
                    <a:pt x="1652" y="366"/>
                  </a:lnTo>
                  <a:lnTo>
                    <a:pt x="1623" y="346"/>
                  </a:lnTo>
                  <a:lnTo>
                    <a:pt x="1595" y="326"/>
                  </a:lnTo>
                  <a:lnTo>
                    <a:pt x="1566" y="309"/>
                  </a:lnTo>
                  <a:lnTo>
                    <a:pt x="1536" y="292"/>
                  </a:lnTo>
                  <a:lnTo>
                    <a:pt x="1506" y="276"/>
                  </a:lnTo>
                  <a:lnTo>
                    <a:pt x="1475" y="261"/>
                  </a:lnTo>
                  <a:lnTo>
                    <a:pt x="1444" y="247"/>
                  </a:lnTo>
                  <a:lnTo>
                    <a:pt x="1412" y="233"/>
                  </a:lnTo>
                  <a:lnTo>
                    <a:pt x="1381" y="222"/>
                  </a:lnTo>
                  <a:lnTo>
                    <a:pt x="1348" y="209"/>
                  </a:lnTo>
                  <a:lnTo>
                    <a:pt x="1316" y="199"/>
                  </a:lnTo>
                  <a:lnTo>
                    <a:pt x="1283" y="189"/>
                  </a:lnTo>
                  <a:lnTo>
                    <a:pt x="1216" y="168"/>
                  </a:lnTo>
                  <a:lnTo>
                    <a:pt x="1149" y="150"/>
                  </a:lnTo>
                  <a:lnTo>
                    <a:pt x="1100" y="137"/>
                  </a:lnTo>
                  <a:lnTo>
                    <a:pt x="1051" y="125"/>
                  </a:lnTo>
                  <a:lnTo>
                    <a:pt x="1003" y="115"/>
                  </a:lnTo>
                  <a:lnTo>
                    <a:pt x="953" y="105"/>
                  </a:lnTo>
                  <a:lnTo>
                    <a:pt x="905" y="96"/>
                  </a:lnTo>
                  <a:lnTo>
                    <a:pt x="856" y="88"/>
                  </a:lnTo>
                  <a:lnTo>
                    <a:pt x="808" y="81"/>
                  </a:lnTo>
                  <a:lnTo>
                    <a:pt x="759" y="74"/>
                  </a:lnTo>
                  <a:lnTo>
                    <a:pt x="665" y="62"/>
                  </a:lnTo>
                  <a:lnTo>
                    <a:pt x="572" y="53"/>
                  </a:lnTo>
                  <a:lnTo>
                    <a:pt x="483" y="45"/>
                  </a:lnTo>
                  <a:lnTo>
                    <a:pt x="396" y="39"/>
                  </a:lnTo>
                  <a:lnTo>
                    <a:pt x="392"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2" name="Freeform 40">
              <a:extLst>
                <a:ext uri="{FF2B5EF4-FFF2-40B4-BE49-F238E27FC236}">
                  <a16:creationId xmlns:a16="http://schemas.microsoft.com/office/drawing/2014/main" id="{48D5C826-EB1E-462E-87D4-E5E0DD291FCC}"/>
                </a:ext>
              </a:extLst>
            </p:cNvPr>
            <p:cNvSpPr>
              <a:spLocks noEditPoints="1"/>
            </p:cNvSpPr>
            <p:nvPr userDrawn="1"/>
          </p:nvSpPr>
          <p:spPr bwMode="auto">
            <a:xfrm>
              <a:off x="9417988" y="2005292"/>
              <a:ext cx="465264" cy="562971"/>
            </a:xfrm>
            <a:custGeom>
              <a:avLst/>
              <a:gdLst>
                <a:gd name="T0" fmla="*/ 111 w 700"/>
                <a:gd name="T1" fmla="*/ 62 h 847"/>
                <a:gd name="T2" fmla="*/ 77 w 700"/>
                <a:gd name="T3" fmla="*/ 99 h 847"/>
                <a:gd name="T4" fmla="*/ 56 w 700"/>
                <a:gd name="T5" fmla="*/ 148 h 847"/>
                <a:gd name="T6" fmla="*/ 41 w 700"/>
                <a:gd name="T7" fmla="*/ 255 h 847"/>
                <a:gd name="T8" fmla="*/ 42 w 700"/>
                <a:gd name="T9" fmla="*/ 374 h 847"/>
                <a:gd name="T10" fmla="*/ 62 w 700"/>
                <a:gd name="T11" fmla="*/ 488 h 847"/>
                <a:gd name="T12" fmla="*/ 100 w 700"/>
                <a:gd name="T13" fmla="*/ 598 h 847"/>
                <a:gd name="T14" fmla="*/ 146 w 700"/>
                <a:gd name="T15" fmla="*/ 690 h 847"/>
                <a:gd name="T16" fmla="*/ 178 w 700"/>
                <a:gd name="T17" fmla="*/ 729 h 847"/>
                <a:gd name="T18" fmla="*/ 216 w 700"/>
                <a:gd name="T19" fmla="*/ 761 h 847"/>
                <a:gd name="T20" fmla="*/ 270 w 700"/>
                <a:gd name="T21" fmla="*/ 788 h 847"/>
                <a:gd name="T22" fmla="*/ 364 w 700"/>
                <a:gd name="T23" fmla="*/ 807 h 847"/>
                <a:gd name="T24" fmla="*/ 454 w 700"/>
                <a:gd name="T25" fmla="*/ 796 h 847"/>
                <a:gd name="T26" fmla="*/ 513 w 700"/>
                <a:gd name="T27" fmla="*/ 770 h 847"/>
                <a:gd name="T28" fmla="*/ 556 w 700"/>
                <a:gd name="T29" fmla="*/ 737 h 847"/>
                <a:gd name="T30" fmla="*/ 593 w 700"/>
                <a:gd name="T31" fmla="*/ 695 h 847"/>
                <a:gd name="T32" fmla="*/ 638 w 700"/>
                <a:gd name="T33" fmla="*/ 612 h 847"/>
                <a:gd name="T34" fmla="*/ 660 w 700"/>
                <a:gd name="T35" fmla="*/ 508 h 847"/>
                <a:gd name="T36" fmla="*/ 650 w 700"/>
                <a:gd name="T37" fmla="*/ 414 h 847"/>
                <a:gd name="T38" fmla="*/ 616 w 700"/>
                <a:gd name="T39" fmla="*/ 332 h 847"/>
                <a:gd name="T40" fmla="*/ 559 w 700"/>
                <a:gd name="T41" fmla="*/ 248 h 847"/>
                <a:gd name="T42" fmla="*/ 483 w 700"/>
                <a:gd name="T43" fmla="*/ 171 h 847"/>
                <a:gd name="T44" fmla="*/ 399 w 700"/>
                <a:gd name="T45" fmla="*/ 108 h 847"/>
                <a:gd name="T46" fmla="*/ 329 w 700"/>
                <a:gd name="T47" fmla="*/ 71 h 847"/>
                <a:gd name="T48" fmla="*/ 263 w 700"/>
                <a:gd name="T49" fmla="*/ 48 h 847"/>
                <a:gd name="T50" fmla="*/ 200 w 700"/>
                <a:gd name="T51" fmla="*/ 39 h 847"/>
                <a:gd name="T52" fmla="*/ 148 w 700"/>
                <a:gd name="T53" fmla="*/ 44 h 847"/>
                <a:gd name="T54" fmla="*/ 317 w 700"/>
                <a:gd name="T55" fmla="*/ 841 h 847"/>
                <a:gd name="T56" fmla="*/ 241 w 700"/>
                <a:gd name="T57" fmla="*/ 819 h 847"/>
                <a:gd name="T58" fmla="*/ 172 w 700"/>
                <a:gd name="T59" fmla="*/ 777 h 847"/>
                <a:gd name="T60" fmla="*/ 116 w 700"/>
                <a:gd name="T61" fmla="*/ 716 h 847"/>
                <a:gd name="T62" fmla="*/ 63 w 700"/>
                <a:gd name="T63" fmla="*/ 614 h 847"/>
                <a:gd name="T64" fmla="*/ 24 w 700"/>
                <a:gd name="T65" fmla="*/ 498 h 847"/>
                <a:gd name="T66" fmla="*/ 3 w 700"/>
                <a:gd name="T67" fmla="*/ 378 h 847"/>
                <a:gd name="T68" fmla="*/ 1 w 700"/>
                <a:gd name="T69" fmla="*/ 253 h 847"/>
                <a:gd name="T70" fmla="*/ 17 w 700"/>
                <a:gd name="T71" fmla="*/ 140 h 847"/>
                <a:gd name="T72" fmla="*/ 42 w 700"/>
                <a:gd name="T73" fmla="*/ 79 h 847"/>
                <a:gd name="T74" fmla="*/ 87 w 700"/>
                <a:gd name="T75" fmla="*/ 31 h 847"/>
                <a:gd name="T76" fmla="*/ 148 w 700"/>
                <a:gd name="T77" fmla="*/ 5 h 847"/>
                <a:gd name="T78" fmla="*/ 198 w 700"/>
                <a:gd name="T79" fmla="*/ 0 h 847"/>
                <a:gd name="T80" fmla="*/ 268 w 700"/>
                <a:gd name="T81" fmla="*/ 9 h 847"/>
                <a:gd name="T82" fmla="*/ 343 w 700"/>
                <a:gd name="T83" fmla="*/ 33 h 847"/>
                <a:gd name="T84" fmla="*/ 420 w 700"/>
                <a:gd name="T85" fmla="*/ 75 h 847"/>
                <a:gd name="T86" fmla="*/ 509 w 700"/>
                <a:gd name="T87" fmla="*/ 141 h 847"/>
                <a:gd name="T88" fmla="*/ 590 w 700"/>
                <a:gd name="T89" fmla="*/ 225 h 847"/>
                <a:gd name="T90" fmla="*/ 652 w 700"/>
                <a:gd name="T91" fmla="*/ 316 h 847"/>
                <a:gd name="T92" fmla="*/ 689 w 700"/>
                <a:gd name="T93" fmla="*/ 405 h 847"/>
                <a:gd name="T94" fmla="*/ 699 w 700"/>
                <a:gd name="T95" fmla="*/ 468 h 847"/>
                <a:gd name="T96" fmla="*/ 692 w 700"/>
                <a:gd name="T97" fmla="*/ 570 h 847"/>
                <a:gd name="T98" fmla="*/ 669 w 700"/>
                <a:gd name="T99" fmla="*/ 641 h 847"/>
                <a:gd name="T100" fmla="*/ 641 w 700"/>
                <a:gd name="T101" fmla="*/ 695 h 847"/>
                <a:gd name="T102" fmla="*/ 605 w 700"/>
                <a:gd name="T103" fmla="*/ 745 h 847"/>
                <a:gd name="T104" fmla="*/ 560 w 700"/>
                <a:gd name="T105" fmla="*/ 786 h 847"/>
                <a:gd name="T106" fmla="*/ 505 w 700"/>
                <a:gd name="T107" fmla="*/ 818 h 847"/>
                <a:gd name="T108" fmla="*/ 450 w 700"/>
                <a:gd name="T109" fmla="*/ 837 h 847"/>
                <a:gd name="T110" fmla="*/ 390 w 700"/>
                <a:gd name="T111" fmla="*/ 84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847">
                  <a:moveTo>
                    <a:pt x="148" y="44"/>
                  </a:moveTo>
                  <a:lnTo>
                    <a:pt x="134" y="48"/>
                  </a:lnTo>
                  <a:lnTo>
                    <a:pt x="122" y="55"/>
                  </a:lnTo>
                  <a:lnTo>
                    <a:pt x="111" y="62"/>
                  </a:lnTo>
                  <a:lnTo>
                    <a:pt x="101" y="70"/>
                  </a:lnTo>
                  <a:lnTo>
                    <a:pt x="92" y="79"/>
                  </a:lnTo>
                  <a:lnTo>
                    <a:pt x="84" y="89"/>
                  </a:lnTo>
                  <a:lnTo>
                    <a:pt x="77" y="99"/>
                  </a:lnTo>
                  <a:lnTo>
                    <a:pt x="70" y="110"/>
                  </a:lnTo>
                  <a:lnTo>
                    <a:pt x="64" y="123"/>
                  </a:lnTo>
                  <a:lnTo>
                    <a:pt x="60" y="136"/>
                  </a:lnTo>
                  <a:lnTo>
                    <a:pt x="56" y="148"/>
                  </a:lnTo>
                  <a:lnTo>
                    <a:pt x="52" y="162"/>
                  </a:lnTo>
                  <a:lnTo>
                    <a:pt x="47" y="193"/>
                  </a:lnTo>
                  <a:lnTo>
                    <a:pt x="42" y="225"/>
                  </a:lnTo>
                  <a:lnTo>
                    <a:pt x="41" y="255"/>
                  </a:lnTo>
                  <a:lnTo>
                    <a:pt x="39" y="286"/>
                  </a:lnTo>
                  <a:lnTo>
                    <a:pt x="39" y="316"/>
                  </a:lnTo>
                  <a:lnTo>
                    <a:pt x="40" y="345"/>
                  </a:lnTo>
                  <a:lnTo>
                    <a:pt x="42" y="374"/>
                  </a:lnTo>
                  <a:lnTo>
                    <a:pt x="46" y="403"/>
                  </a:lnTo>
                  <a:lnTo>
                    <a:pt x="50" y="431"/>
                  </a:lnTo>
                  <a:lnTo>
                    <a:pt x="55" y="460"/>
                  </a:lnTo>
                  <a:lnTo>
                    <a:pt x="62" y="488"/>
                  </a:lnTo>
                  <a:lnTo>
                    <a:pt x="70" y="516"/>
                  </a:lnTo>
                  <a:lnTo>
                    <a:pt x="78" y="544"/>
                  </a:lnTo>
                  <a:lnTo>
                    <a:pt x="88" y="570"/>
                  </a:lnTo>
                  <a:lnTo>
                    <a:pt x="100" y="598"/>
                  </a:lnTo>
                  <a:lnTo>
                    <a:pt x="111" y="624"/>
                  </a:lnTo>
                  <a:lnTo>
                    <a:pt x="125" y="652"/>
                  </a:lnTo>
                  <a:lnTo>
                    <a:pt x="139" y="678"/>
                  </a:lnTo>
                  <a:lnTo>
                    <a:pt x="146" y="690"/>
                  </a:lnTo>
                  <a:lnTo>
                    <a:pt x="153" y="700"/>
                  </a:lnTo>
                  <a:lnTo>
                    <a:pt x="161" y="710"/>
                  </a:lnTo>
                  <a:lnTo>
                    <a:pt x="169" y="719"/>
                  </a:lnTo>
                  <a:lnTo>
                    <a:pt x="178" y="729"/>
                  </a:lnTo>
                  <a:lnTo>
                    <a:pt x="187" y="738"/>
                  </a:lnTo>
                  <a:lnTo>
                    <a:pt x="196" y="746"/>
                  </a:lnTo>
                  <a:lnTo>
                    <a:pt x="205" y="754"/>
                  </a:lnTo>
                  <a:lnTo>
                    <a:pt x="216" y="761"/>
                  </a:lnTo>
                  <a:lnTo>
                    <a:pt x="226" y="768"/>
                  </a:lnTo>
                  <a:lnTo>
                    <a:pt x="237" y="773"/>
                  </a:lnTo>
                  <a:lnTo>
                    <a:pt x="248" y="779"/>
                  </a:lnTo>
                  <a:lnTo>
                    <a:pt x="270" y="788"/>
                  </a:lnTo>
                  <a:lnTo>
                    <a:pt x="293" y="796"/>
                  </a:lnTo>
                  <a:lnTo>
                    <a:pt x="317" y="802"/>
                  </a:lnTo>
                  <a:lnTo>
                    <a:pt x="340" y="805"/>
                  </a:lnTo>
                  <a:lnTo>
                    <a:pt x="364" y="807"/>
                  </a:lnTo>
                  <a:lnTo>
                    <a:pt x="388" y="807"/>
                  </a:lnTo>
                  <a:lnTo>
                    <a:pt x="411" y="805"/>
                  </a:lnTo>
                  <a:lnTo>
                    <a:pt x="432" y="801"/>
                  </a:lnTo>
                  <a:lnTo>
                    <a:pt x="454" y="796"/>
                  </a:lnTo>
                  <a:lnTo>
                    <a:pt x="475" y="788"/>
                  </a:lnTo>
                  <a:lnTo>
                    <a:pt x="489" y="782"/>
                  </a:lnTo>
                  <a:lnTo>
                    <a:pt x="501" y="777"/>
                  </a:lnTo>
                  <a:lnTo>
                    <a:pt x="513" y="770"/>
                  </a:lnTo>
                  <a:lnTo>
                    <a:pt x="524" y="762"/>
                  </a:lnTo>
                  <a:lnTo>
                    <a:pt x="536" y="754"/>
                  </a:lnTo>
                  <a:lnTo>
                    <a:pt x="546" y="746"/>
                  </a:lnTo>
                  <a:lnTo>
                    <a:pt x="556" y="737"/>
                  </a:lnTo>
                  <a:lnTo>
                    <a:pt x="567" y="726"/>
                  </a:lnTo>
                  <a:lnTo>
                    <a:pt x="576" y="717"/>
                  </a:lnTo>
                  <a:lnTo>
                    <a:pt x="585" y="707"/>
                  </a:lnTo>
                  <a:lnTo>
                    <a:pt x="593" y="695"/>
                  </a:lnTo>
                  <a:lnTo>
                    <a:pt x="601" y="684"/>
                  </a:lnTo>
                  <a:lnTo>
                    <a:pt x="615" y="661"/>
                  </a:lnTo>
                  <a:lnTo>
                    <a:pt x="628" y="637"/>
                  </a:lnTo>
                  <a:lnTo>
                    <a:pt x="638" y="612"/>
                  </a:lnTo>
                  <a:lnTo>
                    <a:pt x="646" y="586"/>
                  </a:lnTo>
                  <a:lnTo>
                    <a:pt x="653" y="560"/>
                  </a:lnTo>
                  <a:lnTo>
                    <a:pt x="657" y="535"/>
                  </a:lnTo>
                  <a:lnTo>
                    <a:pt x="660" y="508"/>
                  </a:lnTo>
                  <a:lnTo>
                    <a:pt x="660" y="483"/>
                  </a:lnTo>
                  <a:lnTo>
                    <a:pt x="658" y="458"/>
                  </a:lnTo>
                  <a:lnTo>
                    <a:pt x="655" y="434"/>
                  </a:lnTo>
                  <a:lnTo>
                    <a:pt x="650" y="414"/>
                  </a:lnTo>
                  <a:lnTo>
                    <a:pt x="645" y="394"/>
                  </a:lnTo>
                  <a:lnTo>
                    <a:pt x="637" y="373"/>
                  </a:lnTo>
                  <a:lnTo>
                    <a:pt x="626" y="352"/>
                  </a:lnTo>
                  <a:lnTo>
                    <a:pt x="616" y="332"/>
                  </a:lnTo>
                  <a:lnTo>
                    <a:pt x="603" y="311"/>
                  </a:lnTo>
                  <a:lnTo>
                    <a:pt x="590" y="289"/>
                  </a:lnTo>
                  <a:lnTo>
                    <a:pt x="575" y="269"/>
                  </a:lnTo>
                  <a:lnTo>
                    <a:pt x="559" y="248"/>
                  </a:lnTo>
                  <a:lnTo>
                    <a:pt x="540" y="228"/>
                  </a:lnTo>
                  <a:lnTo>
                    <a:pt x="522" y="209"/>
                  </a:lnTo>
                  <a:lnTo>
                    <a:pt x="502" y="189"/>
                  </a:lnTo>
                  <a:lnTo>
                    <a:pt x="483" y="171"/>
                  </a:lnTo>
                  <a:lnTo>
                    <a:pt x="461" y="153"/>
                  </a:lnTo>
                  <a:lnTo>
                    <a:pt x="439" y="136"/>
                  </a:lnTo>
                  <a:lnTo>
                    <a:pt x="416" y="119"/>
                  </a:lnTo>
                  <a:lnTo>
                    <a:pt x="399" y="108"/>
                  </a:lnTo>
                  <a:lnTo>
                    <a:pt x="382" y="98"/>
                  </a:lnTo>
                  <a:lnTo>
                    <a:pt x="364" y="87"/>
                  </a:lnTo>
                  <a:lnTo>
                    <a:pt x="346" y="79"/>
                  </a:lnTo>
                  <a:lnTo>
                    <a:pt x="329" y="71"/>
                  </a:lnTo>
                  <a:lnTo>
                    <a:pt x="312" y="64"/>
                  </a:lnTo>
                  <a:lnTo>
                    <a:pt x="296" y="58"/>
                  </a:lnTo>
                  <a:lnTo>
                    <a:pt x="279" y="53"/>
                  </a:lnTo>
                  <a:lnTo>
                    <a:pt x="263" y="48"/>
                  </a:lnTo>
                  <a:lnTo>
                    <a:pt x="247" y="45"/>
                  </a:lnTo>
                  <a:lnTo>
                    <a:pt x="231" y="41"/>
                  </a:lnTo>
                  <a:lnTo>
                    <a:pt x="215" y="40"/>
                  </a:lnTo>
                  <a:lnTo>
                    <a:pt x="200" y="39"/>
                  </a:lnTo>
                  <a:lnTo>
                    <a:pt x="185" y="40"/>
                  </a:lnTo>
                  <a:lnTo>
                    <a:pt x="171" y="41"/>
                  </a:lnTo>
                  <a:lnTo>
                    <a:pt x="156" y="44"/>
                  </a:lnTo>
                  <a:lnTo>
                    <a:pt x="148" y="44"/>
                  </a:lnTo>
                  <a:close/>
                  <a:moveTo>
                    <a:pt x="375" y="847"/>
                  </a:moveTo>
                  <a:lnTo>
                    <a:pt x="356" y="846"/>
                  </a:lnTo>
                  <a:lnTo>
                    <a:pt x="336" y="844"/>
                  </a:lnTo>
                  <a:lnTo>
                    <a:pt x="317" y="841"/>
                  </a:lnTo>
                  <a:lnTo>
                    <a:pt x="298" y="837"/>
                  </a:lnTo>
                  <a:lnTo>
                    <a:pt x="279" y="832"/>
                  </a:lnTo>
                  <a:lnTo>
                    <a:pt x="259" y="826"/>
                  </a:lnTo>
                  <a:lnTo>
                    <a:pt x="241" y="819"/>
                  </a:lnTo>
                  <a:lnTo>
                    <a:pt x="223" y="810"/>
                  </a:lnTo>
                  <a:lnTo>
                    <a:pt x="205" y="801"/>
                  </a:lnTo>
                  <a:lnTo>
                    <a:pt x="188" y="789"/>
                  </a:lnTo>
                  <a:lnTo>
                    <a:pt x="172" y="777"/>
                  </a:lnTo>
                  <a:lnTo>
                    <a:pt x="157" y="764"/>
                  </a:lnTo>
                  <a:lnTo>
                    <a:pt x="142" y="749"/>
                  </a:lnTo>
                  <a:lnTo>
                    <a:pt x="129" y="733"/>
                  </a:lnTo>
                  <a:lnTo>
                    <a:pt x="116" y="716"/>
                  </a:lnTo>
                  <a:lnTo>
                    <a:pt x="104" y="698"/>
                  </a:lnTo>
                  <a:lnTo>
                    <a:pt x="89" y="670"/>
                  </a:lnTo>
                  <a:lnTo>
                    <a:pt x="76" y="641"/>
                  </a:lnTo>
                  <a:lnTo>
                    <a:pt x="63" y="614"/>
                  </a:lnTo>
                  <a:lnTo>
                    <a:pt x="52" y="585"/>
                  </a:lnTo>
                  <a:lnTo>
                    <a:pt x="41" y="556"/>
                  </a:lnTo>
                  <a:lnTo>
                    <a:pt x="32" y="528"/>
                  </a:lnTo>
                  <a:lnTo>
                    <a:pt x="24" y="498"/>
                  </a:lnTo>
                  <a:lnTo>
                    <a:pt x="17" y="468"/>
                  </a:lnTo>
                  <a:lnTo>
                    <a:pt x="11" y="438"/>
                  </a:lnTo>
                  <a:lnTo>
                    <a:pt x="7" y="409"/>
                  </a:lnTo>
                  <a:lnTo>
                    <a:pt x="3" y="378"/>
                  </a:lnTo>
                  <a:lnTo>
                    <a:pt x="1" y="347"/>
                  </a:lnTo>
                  <a:lnTo>
                    <a:pt x="0" y="316"/>
                  </a:lnTo>
                  <a:lnTo>
                    <a:pt x="0" y="285"/>
                  </a:lnTo>
                  <a:lnTo>
                    <a:pt x="1" y="253"/>
                  </a:lnTo>
                  <a:lnTo>
                    <a:pt x="3" y="222"/>
                  </a:lnTo>
                  <a:lnTo>
                    <a:pt x="8" y="188"/>
                  </a:lnTo>
                  <a:lnTo>
                    <a:pt x="14" y="156"/>
                  </a:lnTo>
                  <a:lnTo>
                    <a:pt x="17" y="140"/>
                  </a:lnTo>
                  <a:lnTo>
                    <a:pt x="22" y="124"/>
                  </a:lnTo>
                  <a:lnTo>
                    <a:pt x="28" y="109"/>
                  </a:lnTo>
                  <a:lnTo>
                    <a:pt x="34" y="94"/>
                  </a:lnTo>
                  <a:lnTo>
                    <a:pt x="42" y="79"/>
                  </a:lnTo>
                  <a:lnTo>
                    <a:pt x="52" y="67"/>
                  </a:lnTo>
                  <a:lnTo>
                    <a:pt x="62" y="54"/>
                  </a:lnTo>
                  <a:lnTo>
                    <a:pt x="73" y="41"/>
                  </a:lnTo>
                  <a:lnTo>
                    <a:pt x="87" y="31"/>
                  </a:lnTo>
                  <a:lnTo>
                    <a:pt x="102" y="21"/>
                  </a:lnTo>
                  <a:lnTo>
                    <a:pt x="118" y="13"/>
                  </a:lnTo>
                  <a:lnTo>
                    <a:pt x="137" y="6"/>
                  </a:lnTo>
                  <a:lnTo>
                    <a:pt x="148" y="5"/>
                  </a:lnTo>
                  <a:lnTo>
                    <a:pt x="149" y="5"/>
                  </a:lnTo>
                  <a:lnTo>
                    <a:pt x="165" y="2"/>
                  </a:lnTo>
                  <a:lnTo>
                    <a:pt x="181" y="1"/>
                  </a:lnTo>
                  <a:lnTo>
                    <a:pt x="198" y="0"/>
                  </a:lnTo>
                  <a:lnTo>
                    <a:pt x="216" y="1"/>
                  </a:lnTo>
                  <a:lnTo>
                    <a:pt x="233" y="2"/>
                  </a:lnTo>
                  <a:lnTo>
                    <a:pt x="251" y="5"/>
                  </a:lnTo>
                  <a:lnTo>
                    <a:pt x="268" y="9"/>
                  </a:lnTo>
                  <a:lnTo>
                    <a:pt x="287" y="14"/>
                  </a:lnTo>
                  <a:lnTo>
                    <a:pt x="305" y="20"/>
                  </a:lnTo>
                  <a:lnTo>
                    <a:pt x="325" y="27"/>
                  </a:lnTo>
                  <a:lnTo>
                    <a:pt x="343" y="33"/>
                  </a:lnTo>
                  <a:lnTo>
                    <a:pt x="363" y="43"/>
                  </a:lnTo>
                  <a:lnTo>
                    <a:pt x="381" y="52"/>
                  </a:lnTo>
                  <a:lnTo>
                    <a:pt x="400" y="63"/>
                  </a:lnTo>
                  <a:lnTo>
                    <a:pt x="420" y="75"/>
                  </a:lnTo>
                  <a:lnTo>
                    <a:pt x="438" y="87"/>
                  </a:lnTo>
                  <a:lnTo>
                    <a:pt x="462" y="105"/>
                  </a:lnTo>
                  <a:lnTo>
                    <a:pt x="486" y="123"/>
                  </a:lnTo>
                  <a:lnTo>
                    <a:pt x="509" y="141"/>
                  </a:lnTo>
                  <a:lnTo>
                    <a:pt x="531" y="162"/>
                  </a:lnTo>
                  <a:lnTo>
                    <a:pt x="552" y="183"/>
                  </a:lnTo>
                  <a:lnTo>
                    <a:pt x="571" y="203"/>
                  </a:lnTo>
                  <a:lnTo>
                    <a:pt x="590" y="225"/>
                  </a:lnTo>
                  <a:lnTo>
                    <a:pt x="607" y="248"/>
                  </a:lnTo>
                  <a:lnTo>
                    <a:pt x="623" y="270"/>
                  </a:lnTo>
                  <a:lnTo>
                    <a:pt x="638" y="293"/>
                  </a:lnTo>
                  <a:lnTo>
                    <a:pt x="652" y="316"/>
                  </a:lnTo>
                  <a:lnTo>
                    <a:pt x="663" y="337"/>
                  </a:lnTo>
                  <a:lnTo>
                    <a:pt x="673" y="360"/>
                  </a:lnTo>
                  <a:lnTo>
                    <a:pt x="683" y="383"/>
                  </a:lnTo>
                  <a:lnTo>
                    <a:pt x="689" y="405"/>
                  </a:lnTo>
                  <a:lnTo>
                    <a:pt x="694" y="427"/>
                  </a:lnTo>
                  <a:lnTo>
                    <a:pt x="696" y="441"/>
                  </a:lnTo>
                  <a:lnTo>
                    <a:pt x="697" y="454"/>
                  </a:lnTo>
                  <a:lnTo>
                    <a:pt x="699" y="468"/>
                  </a:lnTo>
                  <a:lnTo>
                    <a:pt x="700" y="483"/>
                  </a:lnTo>
                  <a:lnTo>
                    <a:pt x="699" y="512"/>
                  </a:lnTo>
                  <a:lnTo>
                    <a:pt x="696" y="540"/>
                  </a:lnTo>
                  <a:lnTo>
                    <a:pt x="692" y="570"/>
                  </a:lnTo>
                  <a:lnTo>
                    <a:pt x="684" y="599"/>
                  </a:lnTo>
                  <a:lnTo>
                    <a:pt x="680" y="613"/>
                  </a:lnTo>
                  <a:lnTo>
                    <a:pt x="675" y="628"/>
                  </a:lnTo>
                  <a:lnTo>
                    <a:pt x="669" y="641"/>
                  </a:lnTo>
                  <a:lnTo>
                    <a:pt x="663" y="655"/>
                  </a:lnTo>
                  <a:lnTo>
                    <a:pt x="656" y="669"/>
                  </a:lnTo>
                  <a:lnTo>
                    <a:pt x="649" y="683"/>
                  </a:lnTo>
                  <a:lnTo>
                    <a:pt x="641" y="695"/>
                  </a:lnTo>
                  <a:lnTo>
                    <a:pt x="633" y="708"/>
                  </a:lnTo>
                  <a:lnTo>
                    <a:pt x="624" y="720"/>
                  </a:lnTo>
                  <a:lnTo>
                    <a:pt x="615" y="733"/>
                  </a:lnTo>
                  <a:lnTo>
                    <a:pt x="605" y="745"/>
                  </a:lnTo>
                  <a:lnTo>
                    <a:pt x="594" y="755"/>
                  </a:lnTo>
                  <a:lnTo>
                    <a:pt x="583" y="766"/>
                  </a:lnTo>
                  <a:lnTo>
                    <a:pt x="571" y="777"/>
                  </a:lnTo>
                  <a:lnTo>
                    <a:pt x="560" y="786"/>
                  </a:lnTo>
                  <a:lnTo>
                    <a:pt x="546" y="795"/>
                  </a:lnTo>
                  <a:lnTo>
                    <a:pt x="533" y="803"/>
                  </a:lnTo>
                  <a:lnTo>
                    <a:pt x="520" y="811"/>
                  </a:lnTo>
                  <a:lnTo>
                    <a:pt x="505" y="818"/>
                  </a:lnTo>
                  <a:lnTo>
                    <a:pt x="490" y="825"/>
                  </a:lnTo>
                  <a:lnTo>
                    <a:pt x="477" y="829"/>
                  </a:lnTo>
                  <a:lnTo>
                    <a:pt x="463" y="834"/>
                  </a:lnTo>
                  <a:lnTo>
                    <a:pt x="450" y="837"/>
                  </a:lnTo>
                  <a:lnTo>
                    <a:pt x="435" y="841"/>
                  </a:lnTo>
                  <a:lnTo>
                    <a:pt x="420" y="843"/>
                  </a:lnTo>
                  <a:lnTo>
                    <a:pt x="406" y="844"/>
                  </a:lnTo>
                  <a:lnTo>
                    <a:pt x="390" y="846"/>
                  </a:lnTo>
                  <a:lnTo>
                    <a:pt x="375" y="8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3" name="Freeform 41">
              <a:extLst>
                <a:ext uri="{FF2B5EF4-FFF2-40B4-BE49-F238E27FC236}">
                  <a16:creationId xmlns:a16="http://schemas.microsoft.com/office/drawing/2014/main" id="{0CAE8ADA-0AC9-463F-9C51-A1B6C88A359C}"/>
                </a:ext>
              </a:extLst>
            </p:cNvPr>
            <p:cNvSpPr>
              <a:spLocks noEditPoints="1"/>
            </p:cNvSpPr>
            <p:nvPr userDrawn="1"/>
          </p:nvSpPr>
          <p:spPr bwMode="auto">
            <a:xfrm>
              <a:off x="5314357" y="749079"/>
              <a:ext cx="1344615" cy="1000320"/>
            </a:xfrm>
            <a:custGeom>
              <a:avLst/>
              <a:gdLst>
                <a:gd name="T0" fmla="*/ 934 w 2024"/>
                <a:gd name="T1" fmla="*/ 75 h 1506"/>
                <a:gd name="T2" fmla="*/ 757 w 2024"/>
                <a:gd name="T3" fmla="*/ 147 h 1506"/>
                <a:gd name="T4" fmla="*/ 597 w 2024"/>
                <a:gd name="T5" fmla="*/ 241 h 1506"/>
                <a:gd name="T6" fmla="*/ 453 w 2024"/>
                <a:gd name="T7" fmla="*/ 350 h 1506"/>
                <a:gd name="T8" fmla="*/ 249 w 2024"/>
                <a:gd name="T9" fmla="*/ 546 h 1506"/>
                <a:gd name="T10" fmla="*/ 79 w 2024"/>
                <a:gd name="T11" fmla="*/ 748 h 1506"/>
                <a:gd name="T12" fmla="*/ 50 w 2024"/>
                <a:gd name="T13" fmla="*/ 809 h 1506"/>
                <a:gd name="T14" fmla="*/ 39 w 2024"/>
                <a:gd name="T15" fmla="*/ 867 h 1506"/>
                <a:gd name="T16" fmla="*/ 46 w 2024"/>
                <a:gd name="T17" fmla="*/ 922 h 1506"/>
                <a:gd name="T18" fmla="*/ 66 w 2024"/>
                <a:gd name="T19" fmla="*/ 971 h 1506"/>
                <a:gd name="T20" fmla="*/ 180 w 2024"/>
                <a:gd name="T21" fmla="*/ 1084 h 1506"/>
                <a:gd name="T22" fmla="*/ 436 w 2024"/>
                <a:gd name="T23" fmla="*/ 1252 h 1506"/>
                <a:gd name="T24" fmla="*/ 713 w 2024"/>
                <a:gd name="T25" fmla="*/ 1376 h 1506"/>
                <a:gd name="T26" fmla="*/ 1010 w 2024"/>
                <a:gd name="T27" fmla="*/ 1456 h 1506"/>
                <a:gd name="T28" fmla="*/ 1187 w 2024"/>
                <a:gd name="T29" fmla="*/ 1464 h 1506"/>
                <a:gd name="T30" fmla="*/ 1361 w 2024"/>
                <a:gd name="T31" fmla="*/ 1423 h 1506"/>
                <a:gd name="T32" fmla="*/ 1530 w 2024"/>
                <a:gd name="T33" fmla="*/ 1336 h 1506"/>
                <a:gd name="T34" fmla="*/ 1698 w 2024"/>
                <a:gd name="T35" fmla="*/ 1208 h 1506"/>
                <a:gd name="T36" fmla="*/ 1804 w 2024"/>
                <a:gd name="T37" fmla="*/ 1103 h 1506"/>
                <a:gd name="T38" fmla="*/ 1896 w 2024"/>
                <a:gd name="T39" fmla="*/ 977 h 1506"/>
                <a:gd name="T40" fmla="*/ 1964 w 2024"/>
                <a:gd name="T41" fmla="*/ 824 h 1506"/>
                <a:gd name="T42" fmla="*/ 1983 w 2024"/>
                <a:gd name="T43" fmla="*/ 685 h 1506"/>
                <a:gd name="T44" fmla="*/ 1964 w 2024"/>
                <a:gd name="T45" fmla="*/ 561 h 1506"/>
                <a:gd name="T46" fmla="*/ 1914 w 2024"/>
                <a:gd name="T47" fmla="*/ 451 h 1506"/>
                <a:gd name="T48" fmla="*/ 1842 w 2024"/>
                <a:gd name="T49" fmla="*/ 356 h 1506"/>
                <a:gd name="T50" fmla="*/ 1722 w 2024"/>
                <a:gd name="T51" fmla="*/ 248 h 1506"/>
                <a:gd name="T52" fmla="*/ 1521 w 2024"/>
                <a:gd name="T53" fmla="*/ 125 h 1506"/>
                <a:gd name="T54" fmla="*/ 1314 w 2024"/>
                <a:gd name="T55" fmla="*/ 56 h 1506"/>
                <a:gd name="T56" fmla="*/ 1099 w 2024"/>
                <a:gd name="T57" fmla="*/ 40 h 1506"/>
                <a:gd name="T58" fmla="*/ 1065 w 2024"/>
                <a:gd name="T59" fmla="*/ 1503 h 1506"/>
                <a:gd name="T60" fmla="*/ 819 w 2024"/>
                <a:gd name="T61" fmla="*/ 1452 h 1506"/>
                <a:gd name="T62" fmla="*/ 527 w 2024"/>
                <a:gd name="T63" fmla="*/ 1343 h 1506"/>
                <a:gd name="T64" fmla="*/ 258 w 2024"/>
                <a:gd name="T65" fmla="*/ 1189 h 1506"/>
                <a:gd name="T66" fmla="*/ 83 w 2024"/>
                <a:gd name="T67" fmla="*/ 1055 h 1506"/>
                <a:gd name="T68" fmla="*/ 39 w 2024"/>
                <a:gd name="T69" fmla="*/ 1001 h 1506"/>
                <a:gd name="T70" fmla="*/ 10 w 2024"/>
                <a:gd name="T71" fmla="*/ 943 h 1506"/>
                <a:gd name="T72" fmla="*/ 0 w 2024"/>
                <a:gd name="T73" fmla="*/ 881 h 1506"/>
                <a:gd name="T74" fmla="*/ 8 w 2024"/>
                <a:gd name="T75" fmla="*/ 812 h 1506"/>
                <a:gd name="T76" fmla="*/ 36 w 2024"/>
                <a:gd name="T77" fmla="*/ 743 h 1506"/>
                <a:gd name="T78" fmla="*/ 85 w 2024"/>
                <a:gd name="T79" fmla="*/ 673 h 1506"/>
                <a:gd name="T80" fmla="*/ 321 w 2024"/>
                <a:gd name="T81" fmla="*/ 415 h 1506"/>
                <a:gd name="T82" fmla="*/ 487 w 2024"/>
                <a:gd name="T83" fmla="*/ 272 h 1506"/>
                <a:gd name="T84" fmla="*/ 641 w 2024"/>
                <a:gd name="T85" fmla="*/ 166 h 1506"/>
                <a:gd name="T86" fmla="*/ 811 w 2024"/>
                <a:gd name="T87" fmla="*/ 79 h 1506"/>
                <a:gd name="T88" fmla="*/ 999 w 2024"/>
                <a:gd name="T89" fmla="*/ 14 h 1506"/>
                <a:gd name="T90" fmla="*/ 1142 w 2024"/>
                <a:gd name="T91" fmla="*/ 0 h 1506"/>
                <a:gd name="T92" fmla="*/ 1365 w 2024"/>
                <a:gd name="T93" fmla="*/ 29 h 1506"/>
                <a:gd name="T94" fmla="*/ 1579 w 2024"/>
                <a:gd name="T95" fmla="*/ 111 h 1506"/>
                <a:gd name="T96" fmla="*/ 1772 w 2024"/>
                <a:gd name="T97" fmla="*/ 236 h 1506"/>
                <a:gd name="T98" fmla="*/ 1886 w 2024"/>
                <a:gd name="T99" fmla="*/ 344 h 1506"/>
                <a:gd name="T100" fmla="*/ 1966 w 2024"/>
                <a:gd name="T101" fmla="*/ 459 h 1506"/>
                <a:gd name="T102" fmla="*/ 2012 w 2024"/>
                <a:gd name="T103" fmla="*/ 579 h 1506"/>
                <a:gd name="T104" fmla="*/ 2023 w 2024"/>
                <a:gd name="T105" fmla="*/ 705 h 1506"/>
                <a:gd name="T106" fmla="*/ 2001 w 2024"/>
                <a:gd name="T107" fmla="*/ 836 h 1506"/>
                <a:gd name="T108" fmla="*/ 1945 w 2024"/>
                <a:gd name="T109" fmla="*/ 970 h 1506"/>
                <a:gd name="T110" fmla="*/ 1856 w 2024"/>
                <a:gd name="T111" fmla="*/ 1103 h 1506"/>
                <a:gd name="T112" fmla="*/ 1747 w 2024"/>
                <a:gd name="T113" fmla="*/ 1217 h 1506"/>
                <a:gd name="T114" fmla="*/ 1586 w 2024"/>
                <a:gd name="T115" fmla="*/ 1345 h 1506"/>
                <a:gd name="T116" fmla="*/ 1447 w 2024"/>
                <a:gd name="T117" fmla="*/ 1429 h 1506"/>
                <a:gd name="T118" fmla="*/ 1304 w 2024"/>
                <a:gd name="T119" fmla="*/ 1483 h 1506"/>
                <a:gd name="T120" fmla="*/ 1158 w 2024"/>
                <a:gd name="T121" fmla="*/ 1505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4" h="1506">
                  <a:moveTo>
                    <a:pt x="1048" y="42"/>
                  </a:moveTo>
                  <a:lnTo>
                    <a:pt x="1048" y="42"/>
                  </a:lnTo>
                  <a:lnTo>
                    <a:pt x="1009" y="52"/>
                  </a:lnTo>
                  <a:lnTo>
                    <a:pt x="971" y="63"/>
                  </a:lnTo>
                  <a:lnTo>
                    <a:pt x="934" y="75"/>
                  </a:lnTo>
                  <a:lnTo>
                    <a:pt x="897" y="87"/>
                  </a:lnTo>
                  <a:lnTo>
                    <a:pt x="861" y="101"/>
                  </a:lnTo>
                  <a:lnTo>
                    <a:pt x="826" y="116"/>
                  </a:lnTo>
                  <a:lnTo>
                    <a:pt x="791" y="131"/>
                  </a:lnTo>
                  <a:lnTo>
                    <a:pt x="757" y="147"/>
                  </a:lnTo>
                  <a:lnTo>
                    <a:pt x="724" y="164"/>
                  </a:lnTo>
                  <a:lnTo>
                    <a:pt x="691" y="182"/>
                  </a:lnTo>
                  <a:lnTo>
                    <a:pt x="659" y="201"/>
                  </a:lnTo>
                  <a:lnTo>
                    <a:pt x="628" y="220"/>
                  </a:lnTo>
                  <a:lnTo>
                    <a:pt x="597" y="241"/>
                  </a:lnTo>
                  <a:lnTo>
                    <a:pt x="568" y="262"/>
                  </a:lnTo>
                  <a:lnTo>
                    <a:pt x="538" y="283"/>
                  </a:lnTo>
                  <a:lnTo>
                    <a:pt x="509" y="305"/>
                  </a:lnTo>
                  <a:lnTo>
                    <a:pt x="480" y="327"/>
                  </a:lnTo>
                  <a:lnTo>
                    <a:pt x="453" y="350"/>
                  </a:lnTo>
                  <a:lnTo>
                    <a:pt x="425" y="374"/>
                  </a:lnTo>
                  <a:lnTo>
                    <a:pt x="399" y="397"/>
                  </a:lnTo>
                  <a:lnTo>
                    <a:pt x="347" y="446"/>
                  </a:lnTo>
                  <a:lnTo>
                    <a:pt x="297" y="495"/>
                  </a:lnTo>
                  <a:lnTo>
                    <a:pt x="249" y="546"/>
                  </a:lnTo>
                  <a:lnTo>
                    <a:pt x="203" y="596"/>
                  </a:lnTo>
                  <a:lnTo>
                    <a:pt x="158" y="648"/>
                  </a:lnTo>
                  <a:lnTo>
                    <a:pt x="114" y="699"/>
                  </a:lnTo>
                  <a:lnTo>
                    <a:pt x="95" y="724"/>
                  </a:lnTo>
                  <a:lnTo>
                    <a:pt x="79" y="748"/>
                  </a:lnTo>
                  <a:lnTo>
                    <a:pt x="72" y="760"/>
                  </a:lnTo>
                  <a:lnTo>
                    <a:pt x="65" y="772"/>
                  </a:lnTo>
                  <a:lnTo>
                    <a:pt x="59" y="785"/>
                  </a:lnTo>
                  <a:lnTo>
                    <a:pt x="55" y="796"/>
                  </a:lnTo>
                  <a:lnTo>
                    <a:pt x="50" y="809"/>
                  </a:lnTo>
                  <a:lnTo>
                    <a:pt x="47" y="820"/>
                  </a:lnTo>
                  <a:lnTo>
                    <a:pt x="43" y="833"/>
                  </a:lnTo>
                  <a:lnTo>
                    <a:pt x="41" y="844"/>
                  </a:lnTo>
                  <a:lnTo>
                    <a:pt x="40" y="856"/>
                  </a:lnTo>
                  <a:lnTo>
                    <a:pt x="39" y="867"/>
                  </a:lnTo>
                  <a:lnTo>
                    <a:pt x="39" y="880"/>
                  </a:lnTo>
                  <a:lnTo>
                    <a:pt x="40" y="891"/>
                  </a:lnTo>
                  <a:lnTo>
                    <a:pt x="41" y="902"/>
                  </a:lnTo>
                  <a:lnTo>
                    <a:pt x="43" y="912"/>
                  </a:lnTo>
                  <a:lnTo>
                    <a:pt x="46" y="922"/>
                  </a:lnTo>
                  <a:lnTo>
                    <a:pt x="48" y="932"/>
                  </a:lnTo>
                  <a:lnTo>
                    <a:pt x="53" y="942"/>
                  </a:lnTo>
                  <a:lnTo>
                    <a:pt x="56" y="952"/>
                  </a:lnTo>
                  <a:lnTo>
                    <a:pt x="62" y="962"/>
                  </a:lnTo>
                  <a:lnTo>
                    <a:pt x="66" y="971"/>
                  </a:lnTo>
                  <a:lnTo>
                    <a:pt x="79" y="991"/>
                  </a:lnTo>
                  <a:lnTo>
                    <a:pt x="95" y="1009"/>
                  </a:lnTo>
                  <a:lnTo>
                    <a:pt x="112" y="1028"/>
                  </a:lnTo>
                  <a:lnTo>
                    <a:pt x="132" y="1045"/>
                  </a:lnTo>
                  <a:lnTo>
                    <a:pt x="180" y="1084"/>
                  </a:lnTo>
                  <a:lnTo>
                    <a:pt x="229" y="1122"/>
                  </a:lnTo>
                  <a:lnTo>
                    <a:pt x="280" y="1157"/>
                  </a:lnTo>
                  <a:lnTo>
                    <a:pt x="330" y="1191"/>
                  </a:lnTo>
                  <a:lnTo>
                    <a:pt x="383" y="1223"/>
                  </a:lnTo>
                  <a:lnTo>
                    <a:pt x="436" y="1252"/>
                  </a:lnTo>
                  <a:lnTo>
                    <a:pt x="490" y="1281"/>
                  </a:lnTo>
                  <a:lnTo>
                    <a:pt x="543" y="1308"/>
                  </a:lnTo>
                  <a:lnTo>
                    <a:pt x="600" y="1333"/>
                  </a:lnTo>
                  <a:lnTo>
                    <a:pt x="656" y="1356"/>
                  </a:lnTo>
                  <a:lnTo>
                    <a:pt x="713" y="1376"/>
                  </a:lnTo>
                  <a:lnTo>
                    <a:pt x="771" y="1396"/>
                  </a:lnTo>
                  <a:lnTo>
                    <a:pt x="829" y="1414"/>
                  </a:lnTo>
                  <a:lnTo>
                    <a:pt x="889" y="1429"/>
                  </a:lnTo>
                  <a:lnTo>
                    <a:pt x="950" y="1444"/>
                  </a:lnTo>
                  <a:lnTo>
                    <a:pt x="1010" y="1456"/>
                  </a:lnTo>
                  <a:lnTo>
                    <a:pt x="1046" y="1461"/>
                  </a:lnTo>
                  <a:lnTo>
                    <a:pt x="1081" y="1465"/>
                  </a:lnTo>
                  <a:lnTo>
                    <a:pt x="1116" y="1466"/>
                  </a:lnTo>
                  <a:lnTo>
                    <a:pt x="1151" y="1466"/>
                  </a:lnTo>
                  <a:lnTo>
                    <a:pt x="1187" y="1464"/>
                  </a:lnTo>
                  <a:lnTo>
                    <a:pt x="1223" y="1460"/>
                  </a:lnTo>
                  <a:lnTo>
                    <a:pt x="1257" y="1453"/>
                  </a:lnTo>
                  <a:lnTo>
                    <a:pt x="1293" y="1445"/>
                  </a:lnTo>
                  <a:lnTo>
                    <a:pt x="1327" y="1436"/>
                  </a:lnTo>
                  <a:lnTo>
                    <a:pt x="1361" y="1423"/>
                  </a:lnTo>
                  <a:lnTo>
                    <a:pt x="1396" y="1410"/>
                  </a:lnTo>
                  <a:lnTo>
                    <a:pt x="1430" y="1395"/>
                  </a:lnTo>
                  <a:lnTo>
                    <a:pt x="1463" y="1378"/>
                  </a:lnTo>
                  <a:lnTo>
                    <a:pt x="1497" y="1358"/>
                  </a:lnTo>
                  <a:lnTo>
                    <a:pt x="1530" y="1336"/>
                  </a:lnTo>
                  <a:lnTo>
                    <a:pt x="1562" y="1313"/>
                  </a:lnTo>
                  <a:lnTo>
                    <a:pt x="1607" y="1280"/>
                  </a:lnTo>
                  <a:lnTo>
                    <a:pt x="1652" y="1246"/>
                  </a:lnTo>
                  <a:lnTo>
                    <a:pt x="1675" y="1227"/>
                  </a:lnTo>
                  <a:lnTo>
                    <a:pt x="1698" y="1208"/>
                  </a:lnTo>
                  <a:lnTo>
                    <a:pt x="1719" y="1188"/>
                  </a:lnTo>
                  <a:lnTo>
                    <a:pt x="1741" y="1168"/>
                  </a:lnTo>
                  <a:lnTo>
                    <a:pt x="1763" y="1147"/>
                  </a:lnTo>
                  <a:lnTo>
                    <a:pt x="1784" y="1125"/>
                  </a:lnTo>
                  <a:lnTo>
                    <a:pt x="1804" y="1103"/>
                  </a:lnTo>
                  <a:lnTo>
                    <a:pt x="1825" y="1079"/>
                  </a:lnTo>
                  <a:lnTo>
                    <a:pt x="1844" y="1055"/>
                  </a:lnTo>
                  <a:lnTo>
                    <a:pt x="1863" y="1030"/>
                  </a:lnTo>
                  <a:lnTo>
                    <a:pt x="1880" y="1005"/>
                  </a:lnTo>
                  <a:lnTo>
                    <a:pt x="1896" y="977"/>
                  </a:lnTo>
                  <a:lnTo>
                    <a:pt x="1914" y="945"/>
                  </a:lnTo>
                  <a:lnTo>
                    <a:pt x="1929" y="914"/>
                  </a:lnTo>
                  <a:lnTo>
                    <a:pt x="1943" y="883"/>
                  </a:lnTo>
                  <a:lnTo>
                    <a:pt x="1954" y="853"/>
                  </a:lnTo>
                  <a:lnTo>
                    <a:pt x="1964" y="824"/>
                  </a:lnTo>
                  <a:lnTo>
                    <a:pt x="1972" y="795"/>
                  </a:lnTo>
                  <a:lnTo>
                    <a:pt x="1977" y="766"/>
                  </a:lnTo>
                  <a:lnTo>
                    <a:pt x="1981" y="739"/>
                  </a:lnTo>
                  <a:lnTo>
                    <a:pt x="1983" y="711"/>
                  </a:lnTo>
                  <a:lnTo>
                    <a:pt x="1983" y="685"/>
                  </a:lnTo>
                  <a:lnTo>
                    <a:pt x="1982" y="658"/>
                  </a:lnTo>
                  <a:lnTo>
                    <a:pt x="1980" y="633"/>
                  </a:lnTo>
                  <a:lnTo>
                    <a:pt x="1976" y="608"/>
                  </a:lnTo>
                  <a:lnTo>
                    <a:pt x="1971" y="584"/>
                  </a:lnTo>
                  <a:lnTo>
                    <a:pt x="1964" y="561"/>
                  </a:lnTo>
                  <a:lnTo>
                    <a:pt x="1956" y="537"/>
                  </a:lnTo>
                  <a:lnTo>
                    <a:pt x="1948" y="515"/>
                  </a:lnTo>
                  <a:lnTo>
                    <a:pt x="1937" y="493"/>
                  </a:lnTo>
                  <a:lnTo>
                    <a:pt x="1926" y="471"/>
                  </a:lnTo>
                  <a:lnTo>
                    <a:pt x="1914" y="451"/>
                  </a:lnTo>
                  <a:lnTo>
                    <a:pt x="1901" y="430"/>
                  </a:lnTo>
                  <a:lnTo>
                    <a:pt x="1888" y="411"/>
                  </a:lnTo>
                  <a:lnTo>
                    <a:pt x="1873" y="392"/>
                  </a:lnTo>
                  <a:lnTo>
                    <a:pt x="1858" y="374"/>
                  </a:lnTo>
                  <a:lnTo>
                    <a:pt x="1842" y="356"/>
                  </a:lnTo>
                  <a:lnTo>
                    <a:pt x="1826" y="338"/>
                  </a:lnTo>
                  <a:lnTo>
                    <a:pt x="1809" y="322"/>
                  </a:lnTo>
                  <a:lnTo>
                    <a:pt x="1793" y="306"/>
                  </a:lnTo>
                  <a:lnTo>
                    <a:pt x="1757" y="275"/>
                  </a:lnTo>
                  <a:lnTo>
                    <a:pt x="1722" y="248"/>
                  </a:lnTo>
                  <a:lnTo>
                    <a:pt x="1681" y="219"/>
                  </a:lnTo>
                  <a:lnTo>
                    <a:pt x="1642" y="193"/>
                  </a:lnTo>
                  <a:lnTo>
                    <a:pt x="1602" y="167"/>
                  </a:lnTo>
                  <a:lnTo>
                    <a:pt x="1562" y="146"/>
                  </a:lnTo>
                  <a:lnTo>
                    <a:pt x="1521" y="125"/>
                  </a:lnTo>
                  <a:lnTo>
                    <a:pt x="1481" y="108"/>
                  </a:lnTo>
                  <a:lnTo>
                    <a:pt x="1439" y="92"/>
                  </a:lnTo>
                  <a:lnTo>
                    <a:pt x="1398" y="78"/>
                  </a:lnTo>
                  <a:lnTo>
                    <a:pt x="1357" y="65"/>
                  </a:lnTo>
                  <a:lnTo>
                    <a:pt x="1314" y="56"/>
                  </a:lnTo>
                  <a:lnTo>
                    <a:pt x="1272" y="49"/>
                  </a:lnTo>
                  <a:lnTo>
                    <a:pt x="1229" y="44"/>
                  </a:lnTo>
                  <a:lnTo>
                    <a:pt x="1186" y="40"/>
                  </a:lnTo>
                  <a:lnTo>
                    <a:pt x="1143" y="39"/>
                  </a:lnTo>
                  <a:lnTo>
                    <a:pt x="1099" y="40"/>
                  </a:lnTo>
                  <a:lnTo>
                    <a:pt x="1055" y="42"/>
                  </a:lnTo>
                  <a:lnTo>
                    <a:pt x="1048" y="42"/>
                  </a:lnTo>
                  <a:close/>
                  <a:moveTo>
                    <a:pt x="1129" y="1506"/>
                  </a:moveTo>
                  <a:lnTo>
                    <a:pt x="1098" y="1505"/>
                  </a:lnTo>
                  <a:lnTo>
                    <a:pt x="1065" y="1503"/>
                  </a:lnTo>
                  <a:lnTo>
                    <a:pt x="1034" y="1499"/>
                  </a:lnTo>
                  <a:lnTo>
                    <a:pt x="1003" y="1494"/>
                  </a:lnTo>
                  <a:lnTo>
                    <a:pt x="940" y="1482"/>
                  </a:lnTo>
                  <a:lnTo>
                    <a:pt x="880" y="1468"/>
                  </a:lnTo>
                  <a:lnTo>
                    <a:pt x="819" y="1452"/>
                  </a:lnTo>
                  <a:lnTo>
                    <a:pt x="759" y="1434"/>
                  </a:lnTo>
                  <a:lnTo>
                    <a:pt x="700" y="1414"/>
                  </a:lnTo>
                  <a:lnTo>
                    <a:pt x="641" y="1392"/>
                  </a:lnTo>
                  <a:lnTo>
                    <a:pt x="584" y="1368"/>
                  </a:lnTo>
                  <a:lnTo>
                    <a:pt x="527" y="1343"/>
                  </a:lnTo>
                  <a:lnTo>
                    <a:pt x="471" y="1316"/>
                  </a:lnTo>
                  <a:lnTo>
                    <a:pt x="416" y="1287"/>
                  </a:lnTo>
                  <a:lnTo>
                    <a:pt x="362" y="1256"/>
                  </a:lnTo>
                  <a:lnTo>
                    <a:pt x="309" y="1224"/>
                  </a:lnTo>
                  <a:lnTo>
                    <a:pt x="258" y="1189"/>
                  </a:lnTo>
                  <a:lnTo>
                    <a:pt x="206" y="1154"/>
                  </a:lnTo>
                  <a:lnTo>
                    <a:pt x="156" y="1116"/>
                  </a:lnTo>
                  <a:lnTo>
                    <a:pt x="106" y="1076"/>
                  </a:lnTo>
                  <a:lnTo>
                    <a:pt x="95" y="1066"/>
                  </a:lnTo>
                  <a:lnTo>
                    <a:pt x="83" y="1055"/>
                  </a:lnTo>
                  <a:lnTo>
                    <a:pt x="73" y="1045"/>
                  </a:lnTo>
                  <a:lnTo>
                    <a:pt x="64" y="1035"/>
                  </a:lnTo>
                  <a:lnTo>
                    <a:pt x="55" y="1023"/>
                  </a:lnTo>
                  <a:lnTo>
                    <a:pt x="47" y="1013"/>
                  </a:lnTo>
                  <a:lnTo>
                    <a:pt x="39" y="1001"/>
                  </a:lnTo>
                  <a:lnTo>
                    <a:pt x="32" y="990"/>
                  </a:lnTo>
                  <a:lnTo>
                    <a:pt x="25" y="978"/>
                  </a:lnTo>
                  <a:lnTo>
                    <a:pt x="20" y="967"/>
                  </a:lnTo>
                  <a:lnTo>
                    <a:pt x="15" y="955"/>
                  </a:lnTo>
                  <a:lnTo>
                    <a:pt x="10" y="943"/>
                  </a:lnTo>
                  <a:lnTo>
                    <a:pt x="7" y="931"/>
                  </a:lnTo>
                  <a:lnTo>
                    <a:pt x="4" y="919"/>
                  </a:lnTo>
                  <a:lnTo>
                    <a:pt x="2" y="907"/>
                  </a:lnTo>
                  <a:lnTo>
                    <a:pt x="1" y="895"/>
                  </a:lnTo>
                  <a:lnTo>
                    <a:pt x="0" y="881"/>
                  </a:lnTo>
                  <a:lnTo>
                    <a:pt x="0" y="867"/>
                  </a:lnTo>
                  <a:lnTo>
                    <a:pt x="1" y="853"/>
                  </a:lnTo>
                  <a:lnTo>
                    <a:pt x="2" y="840"/>
                  </a:lnTo>
                  <a:lnTo>
                    <a:pt x="4" y="826"/>
                  </a:lnTo>
                  <a:lnTo>
                    <a:pt x="8" y="812"/>
                  </a:lnTo>
                  <a:lnTo>
                    <a:pt x="12" y="798"/>
                  </a:lnTo>
                  <a:lnTo>
                    <a:pt x="17" y="785"/>
                  </a:lnTo>
                  <a:lnTo>
                    <a:pt x="23" y="771"/>
                  </a:lnTo>
                  <a:lnTo>
                    <a:pt x="28" y="757"/>
                  </a:lnTo>
                  <a:lnTo>
                    <a:pt x="36" y="743"/>
                  </a:lnTo>
                  <a:lnTo>
                    <a:pt x="44" y="729"/>
                  </a:lnTo>
                  <a:lnTo>
                    <a:pt x="53" y="716"/>
                  </a:lnTo>
                  <a:lnTo>
                    <a:pt x="63" y="701"/>
                  </a:lnTo>
                  <a:lnTo>
                    <a:pt x="73" y="687"/>
                  </a:lnTo>
                  <a:lnTo>
                    <a:pt x="85" y="673"/>
                  </a:lnTo>
                  <a:lnTo>
                    <a:pt x="128" y="622"/>
                  </a:lnTo>
                  <a:lnTo>
                    <a:pt x="174" y="570"/>
                  </a:lnTo>
                  <a:lnTo>
                    <a:pt x="221" y="517"/>
                  </a:lnTo>
                  <a:lnTo>
                    <a:pt x="270" y="467"/>
                  </a:lnTo>
                  <a:lnTo>
                    <a:pt x="321" y="415"/>
                  </a:lnTo>
                  <a:lnTo>
                    <a:pt x="374" y="366"/>
                  </a:lnTo>
                  <a:lnTo>
                    <a:pt x="401" y="342"/>
                  </a:lnTo>
                  <a:lnTo>
                    <a:pt x="430" y="319"/>
                  </a:lnTo>
                  <a:lnTo>
                    <a:pt x="457" y="295"/>
                  </a:lnTo>
                  <a:lnTo>
                    <a:pt x="487" y="272"/>
                  </a:lnTo>
                  <a:lnTo>
                    <a:pt x="516" y="250"/>
                  </a:lnTo>
                  <a:lnTo>
                    <a:pt x="547" y="228"/>
                  </a:lnTo>
                  <a:lnTo>
                    <a:pt x="577" y="206"/>
                  </a:lnTo>
                  <a:lnTo>
                    <a:pt x="609" y="186"/>
                  </a:lnTo>
                  <a:lnTo>
                    <a:pt x="641" y="166"/>
                  </a:lnTo>
                  <a:lnTo>
                    <a:pt x="673" y="147"/>
                  </a:lnTo>
                  <a:lnTo>
                    <a:pt x="706" y="128"/>
                  </a:lnTo>
                  <a:lnTo>
                    <a:pt x="741" y="111"/>
                  </a:lnTo>
                  <a:lnTo>
                    <a:pt x="775" y="94"/>
                  </a:lnTo>
                  <a:lnTo>
                    <a:pt x="811" y="79"/>
                  </a:lnTo>
                  <a:lnTo>
                    <a:pt x="847" y="64"/>
                  </a:lnTo>
                  <a:lnTo>
                    <a:pt x="884" y="49"/>
                  </a:lnTo>
                  <a:lnTo>
                    <a:pt x="922" y="37"/>
                  </a:lnTo>
                  <a:lnTo>
                    <a:pt x="960" y="24"/>
                  </a:lnTo>
                  <a:lnTo>
                    <a:pt x="999" y="14"/>
                  </a:lnTo>
                  <a:lnTo>
                    <a:pt x="1039" y="3"/>
                  </a:lnTo>
                  <a:lnTo>
                    <a:pt x="1048" y="5"/>
                  </a:lnTo>
                  <a:lnTo>
                    <a:pt x="1052" y="3"/>
                  </a:lnTo>
                  <a:lnTo>
                    <a:pt x="1096" y="0"/>
                  </a:lnTo>
                  <a:lnTo>
                    <a:pt x="1142" y="0"/>
                  </a:lnTo>
                  <a:lnTo>
                    <a:pt x="1187" y="1"/>
                  </a:lnTo>
                  <a:lnTo>
                    <a:pt x="1232" y="5"/>
                  </a:lnTo>
                  <a:lnTo>
                    <a:pt x="1277" y="10"/>
                  </a:lnTo>
                  <a:lnTo>
                    <a:pt x="1321" y="18"/>
                  </a:lnTo>
                  <a:lnTo>
                    <a:pt x="1365" y="29"/>
                  </a:lnTo>
                  <a:lnTo>
                    <a:pt x="1408" y="40"/>
                  </a:lnTo>
                  <a:lnTo>
                    <a:pt x="1452" y="55"/>
                  </a:lnTo>
                  <a:lnTo>
                    <a:pt x="1494" y="71"/>
                  </a:lnTo>
                  <a:lnTo>
                    <a:pt x="1537" y="91"/>
                  </a:lnTo>
                  <a:lnTo>
                    <a:pt x="1579" y="111"/>
                  </a:lnTo>
                  <a:lnTo>
                    <a:pt x="1622" y="134"/>
                  </a:lnTo>
                  <a:lnTo>
                    <a:pt x="1663" y="159"/>
                  </a:lnTo>
                  <a:lnTo>
                    <a:pt x="1704" y="187"/>
                  </a:lnTo>
                  <a:lnTo>
                    <a:pt x="1746" y="216"/>
                  </a:lnTo>
                  <a:lnTo>
                    <a:pt x="1772" y="236"/>
                  </a:lnTo>
                  <a:lnTo>
                    <a:pt x="1797" y="258"/>
                  </a:lnTo>
                  <a:lnTo>
                    <a:pt x="1821" y="279"/>
                  </a:lnTo>
                  <a:lnTo>
                    <a:pt x="1844" y="301"/>
                  </a:lnTo>
                  <a:lnTo>
                    <a:pt x="1866" y="322"/>
                  </a:lnTo>
                  <a:lnTo>
                    <a:pt x="1886" y="344"/>
                  </a:lnTo>
                  <a:lnTo>
                    <a:pt x="1904" y="367"/>
                  </a:lnTo>
                  <a:lnTo>
                    <a:pt x="1921" y="390"/>
                  </a:lnTo>
                  <a:lnTo>
                    <a:pt x="1937" y="413"/>
                  </a:lnTo>
                  <a:lnTo>
                    <a:pt x="1952" y="436"/>
                  </a:lnTo>
                  <a:lnTo>
                    <a:pt x="1966" y="459"/>
                  </a:lnTo>
                  <a:lnTo>
                    <a:pt x="1977" y="483"/>
                  </a:lnTo>
                  <a:lnTo>
                    <a:pt x="1988" y="507"/>
                  </a:lnTo>
                  <a:lnTo>
                    <a:pt x="1997" y="531"/>
                  </a:lnTo>
                  <a:lnTo>
                    <a:pt x="2005" y="555"/>
                  </a:lnTo>
                  <a:lnTo>
                    <a:pt x="2012" y="579"/>
                  </a:lnTo>
                  <a:lnTo>
                    <a:pt x="2016" y="604"/>
                  </a:lnTo>
                  <a:lnTo>
                    <a:pt x="2021" y="630"/>
                  </a:lnTo>
                  <a:lnTo>
                    <a:pt x="2023" y="654"/>
                  </a:lnTo>
                  <a:lnTo>
                    <a:pt x="2024" y="680"/>
                  </a:lnTo>
                  <a:lnTo>
                    <a:pt x="2023" y="705"/>
                  </a:lnTo>
                  <a:lnTo>
                    <a:pt x="2022" y="731"/>
                  </a:lnTo>
                  <a:lnTo>
                    <a:pt x="2019" y="757"/>
                  </a:lnTo>
                  <a:lnTo>
                    <a:pt x="2015" y="783"/>
                  </a:lnTo>
                  <a:lnTo>
                    <a:pt x="2008" y="810"/>
                  </a:lnTo>
                  <a:lnTo>
                    <a:pt x="2001" y="836"/>
                  </a:lnTo>
                  <a:lnTo>
                    <a:pt x="1993" y="863"/>
                  </a:lnTo>
                  <a:lnTo>
                    <a:pt x="1983" y="889"/>
                  </a:lnTo>
                  <a:lnTo>
                    <a:pt x="1973" y="916"/>
                  </a:lnTo>
                  <a:lnTo>
                    <a:pt x="1960" y="943"/>
                  </a:lnTo>
                  <a:lnTo>
                    <a:pt x="1945" y="970"/>
                  </a:lnTo>
                  <a:lnTo>
                    <a:pt x="1930" y="998"/>
                  </a:lnTo>
                  <a:lnTo>
                    <a:pt x="1913" y="1025"/>
                  </a:lnTo>
                  <a:lnTo>
                    <a:pt x="1895" y="1053"/>
                  </a:lnTo>
                  <a:lnTo>
                    <a:pt x="1875" y="1078"/>
                  </a:lnTo>
                  <a:lnTo>
                    <a:pt x="1856" y="1103"/>
                  </a:lnTo>
                  <a:lnTo>
                    <a:pt x="1835" y="1127"/>
                  </a:lnTo>
                  <a:lnTo>
                    <a:pt x="1813" y="1152"/>
                  </a:lnTo>
                  <a:lnTo>
                    <a:pt x="1792" y="1173"/>
                  </a:lnTo>
                  <a:lnTo>
                    <a:pt x="1770" y="1195"/>
                  </a:lnTo>
                  <a:lnTo>
                    <a:pt x="1747" y="1217"/>
                  </a:lnTo>
                  <a:lnTo>
                    <a:pt x="1724" y="1236"/>
                  </a:lnTo>
                  <a:lnTo>
                    <a:pt x="1701" y="1256"/>
                  </a:lnTo>
                  <a:lnTo>
                    <a:pt x="1678" y="1275"/>
                  </a:lnTo>
                  <a:lnTo>
                    <a:pt x="1632" y="1311"/>
                  </a:lnTo>
                  <a:lnTo>
                    <a:pt x="1586" y="1345"/>
                  </a:lnTo>
                  <a:lnTo>
                    <a:pt x="1559" y="1365"/>
                  </a:lnTo>
                  <a:lnTo>
                    <a:pt x="1531" y="1382"/>
                  </a:lnTo>
                  <a:lnTo>
                    <a:pt x="1504" y="1399"/>
                  </a:lnTo>
                  <a:lnTo>
                    <a:pt x="1476" y="1415"/>
                  </a:lnTo>
                  <a:lnTo>
                    <a:pt x="1447" y="1429"/>
                  </a:lnTo>
                  <a:lnTo>
                    <a:pt x="1420" y="1443"/>
                  </a:lnTo>
                  <a:lnTo>
                    <a:pt x="1391" y="1454"/>
                  </a:lnTo>
                  <a:lnTo>
                    <a:pt x="1363" y="1466"/>
                  </a:lnTo>
                  <a:lnTo>
                    <a:pt x="1334" y="1475"/>
                  </a:lnTo>
                  <a:lnTo>
                    <a:pt x="1304" y="1483"/>
                  </a:lnTo>
                  <a:lnTo>
                    <a:pt x="1275" y="1490"/>
                  </a:lnTo>
                  <a:lnTo>
                    <a:pt x="1247" y="1496"/>
                  </a:lnTo>
                  <a:lnTo>
                    <a:pt x="1217" y="1500"/>
                  </a:lnTo>
                  <a:lnTo>
                    <a:pt x="1187" y="1504"/>
                  </a:lnTo>
                  <a:lnTo>
                    <a:pt x="1158" y="1505"/>
                  </a:lnTo>
                  <a:lnTo>
                    <a:pt x="1129" y="150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4" name="Freeform 42">
              <a:extLst>
                <a:ext uri="{FF2B5EF4-FFF2-40B4-BE49-F238E27FC236}">
                  <a16:creationId xmlns:a16="http://schemas.microsoft.com/office/drawing/2014/main" id="{796FE6D2-C92E-4BAB-9CC2-7D4BE0485272}"/>
                </a:ext>
              </a:extLst>
            </p:cNvPr>
            <p:cNvSpPr>
              <a:spLocks/>
            </p:cNvSpPr>
            <p:nvPr userDrawn="1"/>
          </p:nvSpPr>
          <p:spPr bwMode="auto">
            <a:xfrm>
              <a:off x="2397149" y="6053091"/>
              <a:ext cx="1265519" cy="804909"/>
            </a:xfrm>
            <a:custGeom>
              <a:avLst/>
              <a:gdLst>
                <a:gd name="T0" fmla="*/ 518 w 1903"/>
                <a:gd name="T1" fmla="*/ 64 h 1210"/>
                <a:gd name="T2" fmla="*/ 398 w 1903"/>
                <a:gd name="T3" fmla="*/ 92 h 1210"/>
                <a:gd name="T4" fmla="*/ 315 w 1903"/>
                <a:gd name="T5" fmla="*/ 126 h 1210"/>
                <a:gd name="T6" fmla="*/ 247 w 1903"/>
                <a:gd name="T7" fmla="*/ 174 h 1210"/>
                <a:gd name="T8" fmla="*/ 196 w 1903"/>
                <a:gd name="T9" fmla="*/ 234 h 1210"/>
                <a:gd name="T10" fmla="*/ 160 w 1903"/>
                <a:gd name="T11" fmla="*/ 303 h 1210"/>
                <a:gd name="T12" fmla="*/ 138 w 1903"/>
                <a:gd name="T13" fmla="*/ 377 h 1210"/>
                <a:gd name="T14" fmla="*/ 126 w 1903"/>
                <a:gd name="T15" fmla="*/ 455 h 1210"/>
                <a:gd name="T16" fmla="*/ 128 w 1903"/>
                <a:gd name="T17" fmla="*/ 534 h 1210"/>
                <a:gd name="T18" fmla="*/ 140 w 1903"/>
                <a:gd name="T19" fmla="*/ 635 h 1210"/>
                <a:gd name="T20" fmla="*/ 148 w 1903"/>
                <a:gd name="T21" fmla="*/ 799 h 1210"/>
                <a:gd name="T22" fmla="*/ 132 w 1903"/>
                <a:gd name="T23" fmla="*/ 957 h 1210"/>
                <a:gd name="T24" fmla="*/ 91 w 1903"/>
                <a:gd name="T25" fmla="*/ 1104 h 1210"/>
                <a:gd name="T26" fmla="*/ 0 w 1903"/>
                <a:gd name="T27" fmla="*/ 1210 h 1210"/>
                <a:gd name="T28" fmla="*/ 61 w 1903"/>
                <a:gd name="T29" fmla="*/ 1070 h 1210"/>
                <a:gd name="T30" fmla="*/ 98 w 1903"/>
                <a:gd name="T31" fmla="*/ 922 h 1210"/>
                <a:gd name="T32" fmla="*/ 109 w 1903"/>
                <a:gd name="T33" fmla="*/ 765 h 1210"/>
                <a:gd name="T34" fmla="*/ 96 w 1903"/>
                <a:gd name="T35" fmla="*/ 599 h 1210"/>
                <a:gd name="T36" fmla="*/ 87 w 1903"/>
                <a:gd name="T37" fmla="*/ 517 h 1210"/>
                <a:gd name="T38" fmla="*/ 90 w 1903"/>
                <a:gd name="T39" fmla="*/ 432 h 1210"/>
                <a:gd name="T40" fmla="*/ 105 w 1903"/>
                <a:gd name="T41" fmla="*/ 349 h 1210"/>
                <a:gd name="T42" fmla="*/ 133 w 1903"/>
                <a:gd name="T43" fmla="*/ 268 h 1210"/>
                <a:gd name="T44" fmla="*/ 177 w 1903"/>
                <a:gd name="T45" fmla="*/ 195 h 1210"/>
                <a:gd name="T46" fmla="*/ 238 w 1903"/>
                <a:gd name="T47" fmla="*/ 132 h 1210"/>
                <a:gd name="T48" fmla="*/ 316 w 1903"/>
                <a:gd name="T49" fmla="*/ 81 h 1210"/>
                <a:gd name="T50" fmla="*/ 413 w 1903"/>
                <a:gd name="T51" fmla="*/ 47 h 1210"/>
                <a:gd name="T52" fmla="*/ 541 w 1903"/>
                <a:gd name="T53" fmla="*/ 18 h 1210"/>
                <a:gd name="T54" fmla="*/ 669 w 1903"/>
                <a:gd name="T55" fmla="*/ 2 h 1210"/>
                <a:gd name="T56" fmla="*/ 804 w 1903"/>
                <a:gd name="T57" fmla="*/ 24 h 1210"/>
                <a:gd name="T58" fmla="*/ 944 w 1903"/>
                <a:gd name="T59" fmla="*/ 68 h 1210"/>
                <a:gd name="T60" fmla="*/ 1030 w 1903"/>
                <a:gd name="T61" fmla="*/ 112 h 1210"/>
                <a:gd name="T62" fmla="*/ 1095 w 1903"/>
                <a:gd name="T63" fmla="*/ 158 h 1210"/>
                <a:gd name="T64" fmla="*/ 1155 w 1903"/>
                <a:gd name="T65" fmla="*/ 217 h 1210"/>
                <a:gd name="T66" fmla="*/ 1222 w 1903"/>
                <a:gd name="T67" fmla="*/ 294 h 1210"/>
                <a:gd name="T68" fmla="*/ 1325 w 1903"/>
                <a:gd name="T69" fmla="*/ 416 h 1210"/>
                <a:gd name="T70" fmla="*/ 1438 w 1903"/>
                <a:gd name="T71" fmla="*/ 559 h 1210"/>
                <a:gd name="T72" fmla="*/ 1613 w 1903"/>
                <a:gd name="T73" fmla="*/ 814 h 1210"/>
                <a:gd name="T74" fmla="*/ 1804 w 1903"/>
                <a:gd name="T75" fmla="*/ 1080 h 1210"/>
                <a:gd name="T76" fmla="*/ 1805 w 1903"/>
                <a:gd name="T77" fmla="*/ 1148 h 1210"/>
                <a:gd name="T78" fmla="*/ 1621 w 1903"/>
                <a:gd name="T79" fmla="*/ 895 h 1210"/>
                <a:gd name="T80" fmla="*/ 1431 w 1903"/>
                <a:gd name="T81" fmla="*/ 618 h 1210"/>
                <a:gd name="T82" fmla="*/ 1323 w 1903"/>
                <a:gd name="T83" fmla="*/ 476 h 1210"/>
                <a:gd name="T84" fmla="*/ 1208 w 1903"/>
                <a:gd name="T85" fmla="*/ 339 h 1210"/>
                <a:gd name="T86" fmla="*/ 1141 w 1903"/>
                <a:gd name="T87" fmla="*/ 259 h 1210"/>
                <a:gd name="T88" fmla="*/ 1084 w 1903"/>
                <a:gd name="T89" fmla="*/ 202 h 1210"/>
                <a:gd name="T90" fmla="*/ 1024 w 1903"/>
                <a:gd name="T91" fmla="*/ 155 h 1210"/>
                <a:gd name="T92" fmla="*/ 959 w 1903"/>
                <a:gd name="T93" fmla="*/ 118 h 1210"/>
                <a:gd name="T94" fmla="*/ 827 w 1903"/>
                <a:gd name="T95" fmla="*/ 70 h 1210"/>
                <a:gd name="T96" fmla="*/ 695 w 1903"/>
                <a:gd name="T97" fmla="*/ 4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03" h="1210">
                  <a:moveTo>
                    <a:pt x="631" y="38"/>
                  </a:moveTo>
                  <a:lnTo>
                    <a:pt x="630" y="38"/>
                  </a:lnTo>
                  <a:lnTo>
                    <a:pt x="549" y="57"/>
                  </a:lnTo>
                  <a:lnTo>
                    <a:pt x="518" y="64"/>
                  </a:lnTo>
                  <a:lnTo>
                    <a:pt x="486" y="71"/>
                  </a:lnTo>
                  <a:lnTo>
                    <a:pt x="455" y="78"/>
                  </a:lnTo>
                  <a:lnTo>
                    <a:pt x="422" y="86"/>
                  </a:lnTo>
                  <a:lnTo>
                    <a:pt x="398" y="92"/>
                  </a:lnTo>
                  <a:lnTo>
                    <a:pt x="375" y="99"/>
                  </a:lnTo>
                  <a:lnTo>
                    <a:pt x="354" y="108"/>
                  </a:lnTo>
                  <a:lnTo>
                    <a:pt x="333" y="116"/>
                  </a:lnTo>
                  <a:lnTo>
                    <a:pt x="315" y="126"/>
                  </a:lnTo>
                  <a:lnTo>
                    <a:pt x="296" y="138"/>
                  </a:lnTo>
                  <a:lnTo>
                    <a:pt x="279" y="149"/>
                  </a:lnTo>
                  <a:lnTo>
                    <a:pt x="262" y="162"/>
                  </a:lnTo>
                  <a:lnTo>
                    <a:pt x="247" y="174"/>
                  </a:lnTo>
                  <a:lnTo>
                    <a:pt x="233" y="189"/>
                  </a:lnTo>
                  <a:lnTo>
                    <a:pt x="219" y="203"/>
                  </a:lnTo>
                  <a:lnTo>
                    <a:pt x="208" y="219"/>
                  </a:lnTo>
                  <a:lnTo>
                    <a:pt x="196" y="234"/>
                  </a:lnTo>
                  <a:lnTo>
                    <a:pt x="186" y="251"/>
                  </a:lnTo>
                  <a:lnTo>
                    <a:pt x="176" y="267"/>
                  </a:lnTo>
                  <a:lnTo>
                    <a:pt x="168" y="284"/>
                  </a:lnTo>
                  <a:lnTo>
                    <a:pt x="160" y="303"/>
                  </a:lnTo>
                  <a:lnTo>
                    <a:pt x="153" y="321"/>
                  </a:lnTo>
                  <a:lnTo>
                    <a:pt x="147" y="339"/>
                  </a:lnTo>
                  <a:lnTo>
                    <a:pt x="141" y="358"/>
                  </a:lnTo>
                  <a:lnTo>
                    <a:pt x="138" y="377"/>
                  </a:lnTo>
                  <a:lnTo>
                    <a:pt x="133" y="397"/>
                  </a:lnTo>
                  <a:lnTo>
                    <a:pt x="131" y="416"/>
                  </a:lnTo>
                  <a:lnTo>
                    <a:pt x="129" y="436"/>
                  </a:lnTo>
                  <a:lnTo>
                    <a:pt x="126" y="455"/>
                  </a:lnTo>
                  <a:lnTo>
                    <a:pt x="126" y="475"/>
                  </a:lnTo>
                  <a:lnTo>
                    <a:pt x="126" y="494"/>
                  </a:lnTo>
                  <a:lnTo>
                    <a:pt x="126" y="515"/>
                  </a:lnTo>
                  <a:lnTo>
                    <a:pt x="128" y="534"/>
                  </a:lnTo>
                  <a:lnTo>
                    <a:pt x="129" y="554"/>
                  </a:lnTo>
                  <a:lnTo>
                    <a:pt x="131" y="573"/>
                  </a:lnTo>
                  <a:lnTo>
                    <a:pt x="135" y="593"/>
                  </a:lnTo>
                  <a:lnTo>
                    <a:pt x="140" y="635"/>
                  </a:lnTo>
                  <a:lnTo>
                    <a:pt x="145" y="677"/>
                  </a:lnTo>
                  <a:lnTo>
                    <a:pt x="147" y="718"/>
                  </a:lnTo>
                  <a:lnTo>
                    <a:pt x="148" y="759"/>
                  </a:lnTo>
                  <a:lnTo>
                    <a:pt x="148" y="799"/>
                  </a:lnTo>
                  <a:lnTo>
                    <a:pt x="147" y="840"/>
                  </a:lnTo>
                  <a:lnTo>
                    <a:pt x="144" y="879"/>
                  </a:lnTo>
                  <a:lnTo>
                    <a:pt x="138" y="918"/>
                  </a:lnTo>
                  <a:lnTo>
                    <a:pt x="132" y="957"/>
                  </a:lnTo>
                  <a:lnTo>
                    <a:pt x="124" y="994"/>
                  </a:lnTo>
                  <a:lnTo>
                    <a:pt x="115" y="1031"/>
                  </a:lnTo>
                  <a:lnTo>
                    <a:pt x="104" y="1068"/>
                  </a:lnTo>
                  <a:lnTo>
                    <a:pt x="91" y="1104"/>
                  </a:lnTo>
                  <a:lnTo>
                    <a:pt x="77" y="1140"/>
                  </a:lnTo>
                  <a:lnTo>
                    <a:pt x="62" y="1176"/>
                  </a:lnTo>
                  <a:lnTo>
                    <a:pt x="45" y="1210"/>
                  </a:lnTo>
                  <a:lnTo>
                    <a:pt x="0" y="1210"/>
                  </a:lnTo>
                  <a:lnTo>
                    <a:pt x="18" y="1176"/>
                  </a:lnTo>
                  <a:lnTo>
                    <a:pt x="34" y="1141"/>
                  </a:lnTo>
                  <a:lnTo>
                    <a:pt x="48" y="1106"/>
                  </a:lnTo>
                  <a:lnTo>
                    <a:pt x="61" y="1070"/>
                  </a:lnTo>
                  <a:lnTo>
                    <a:pt x="73" y="1035"/>
                  </a:lnTo>
                  <a:lnTo>
                    <a:pt x="83" y="997"/>
                  </a:lnTo>
                  <a:lnTo>
                    <a:pt x="91" y="960"/>
                  </a:lnTo>
                  <a:lnTo>
                    <a:pt x="98" y="922"/>
                  </a:lnTo>
                  <a:lnTo>
                    <a:pt x="104" y="883"/>
                  </a:lnTo>
                  <a:lnTo>
                    <a:pt x="107" y="844"/>
                  </a:lnTo>
                  <a:lnTo>
                    <a:pt x="109" y="805"/>
                  </a:lnTo>
                  <a:lnTo>
                    <a:pt x="109" y="765"/>
                  </a:lnTo>
                  <a:lnTo>
                    <a:pt x="108" y="724"/>
                  </a:lnTo>
                  <a:lnTo>
                    <a:pt x="106" y="682"/>
                  </a:lnTo>
                  <a:lnTo>
                    <a:pt x="101" y="641"/>
                  </a:lnTo>
                  <a:lnTo>
                    <a:pt x="96" y="599"/>
                  </a:lnTo>
                  <a:lnTo>
                    <a:pt x="92" y="579"/>
                  </a:lnTo>
                  <a:lnTo>
                    <a:pt x="90" y="559"/>
                  </a:lnTo>
                  <a:lnTo>
                    <a:pt x="89" y="538"/>
                  </a:lnTo>
                  <a:lnTo>
                    <a:pt x="87" y="517"/>
                  </a:lnTo>
                  <a:lnTo>
                    <a:pt x="87" y="495"/>
                  </a:lnTo>
                  <a:lnTo>
                    <a:pt x="87" y="475"/>
                  </a:lnTo>
                  <a:lnTo>
                    <a:pt x="89" y="453"/>
                  </a:lnTo>
                  <a:lnTo>
                    <a:pt x="90" y="432"/>
                  </a:lnTo>
                  <a:lnTo>
                    <a:pt x="92" y="412"/>
                  </a:lnTo>
                  <a:lnTo>
                    <a:pt x="96" y="390"/>
                  </a:lnTo>
                  <a:lnTo>
                    <a:pt x="100" y="369"/>
                  </a:lnTo>
                  <a:lnTo>
                    <a:pt x="105" y="349"/>
                  </a:lnTo>
                  <a:lnTo>
                    <a:pt x="110" y="328"/>
                  </a:lnTo>
                  <a:lnTo>
                    <a:pt x="117" y="307"/>
                  </a:lnTo>
                  <a:lnTo>
                    <a:pt x="125" y="288"/>
                  </a:lnTo>
                  <a:lnTo>
                    <a:pt x="133" y="268"/>
                  </a:lnTo>
                  <a:lnTo>
                    <a:pt x="143" y="249"/>
                  </a:lnTo>
                  <a:lnTo>
                    <a:pt x="153" y="231"/>
                  </a:lnTo>
                  <a:lnTo>
                    <a:pt x="164" y="212"/>
                  </a:lnTo>
                  <a:lnTo>
                    <a:pt x="177" y="195"/>
                  </a:lnTo>
                  <a:lnTo>
                    <a:pt x="191" y="178"/>
                  </a:lnTo>
                  <a:lnTo>
                    <a:pt x="204" y="162"/>
                  </a:lnTo>
                  <a:lnTo>
                    <a:pt x="221" y="147"/>
                  </a:lnTo>
                  <a:lnTo>
                    <a:pt x="238" y="132"/>
                  </a:lnTo>
                  <a:lnTo>
                    <a:pt x="255" y="118"/>
                  </a:lnTo>
                  <a:lnTo>
                    <a:pt x="274" y="104"/>
                  </a:lnTo>
                  <a:lnTo>
                    <a:pt x="294" y="93"/>
                  </a:lnTo>
                  <a:lnTo>
                    <a:pt x="316" y="81"/>
                  </a:lnTo>
                  <a:lnTo>
                    <a:pt x="339" y="71"/>
                  </a:lnTo>
                  <a:lnTo>
                    <a:pt x="362" y="62"/>
                  </a:lnTo>
                  <a:lnTo>
                    <a:pt x="387" y="54"/>
                  </a:lnTo>
                  <a:lnTo>
                    <a:pt x="413" y="47"/>
                  </a:lnTo>
                  <a:lnTo>
                    <a:pt x="445" y="40"/>
                  </a:lnTo>
                  <a:lnTo>
                    <a:pt x="478" y="33"/>
                  </a:lnTo>
                  <a:lnTo>
                    <a:pt x="508" y="25"/>
                  </a:lnTo>
                  <a:lnTo>
                    <a:pt x="541" y="18"/>
                  </a:lnTo>
                  <a:lnTo>
                    <a:pt x="622" y="0"/>
                  </a:lnTo>
                  <a:lnTo>
                    <a:pt x="631" y="0"/>
                  </a:lnTo>
                  <a:lnTo>
                    <a:pt x="637" y="0"/>
                  </a:lnTo>
                  <a:lnTo>
                    <a:pt x="669" y="2"/>
                  </a:lnTo>
                  <a:lnTo>
                    <a:pt x="702" y="6"/>
                  </a:lnTo>
                  <a:lnTo>
                    <a:pt x="736" y="10"/>
                  </a:lnTo>
                  <a:lnTo>
                    <a:pt x="770" y="16"/>
                  </a:lnTo>
                  <a:lnTo>
                    <a:pt x="804" y="24"/>
                  </a:lnTo>
                  <a:lnTo>
                    <a:pt x="840" y="32"/>
                  </a:lnTo>
                  <a:lnTo>
                    <a:pt x="874" y="42"/>
                  </a:lnTo>
                  <a:lnTo>
                    <a:pt x="910" y="54"/>
                  </a:lnTo>
                  <a:lnTo>
                    <a:pt x="944" y="68"/>
                  </a:lnTo>
                  <a:lnTo>
                    <a:pt x="979" y="84"/>
                  </a:lnTo>
                  <a:lnTo>
                    <a:pt x="996" y="93"/>
                  </a:lnTo>
                  <a:lnTo>
                    <a:pt x="1013" y="102"/>
                  </a:lnTo>
                  <a:lnTo>
                    <a:pt x="1030" y="112"/>
                  </a:lnTo>
                  <a:lnTo>
                    <a:pt x="1046" y="123"/>
                  </a:lnTo>
                  <a:lnTo>
                    <a:pt x="1063" y="134"/>
                  </a:lnTo>
                  <a:lnTo>
                    <a:pt x="1079" y="146"/>
                  </a:lnTo>
                  <a:lnTo>
                    <a:pt x="1095" y="158"/>
                  </a:lnTo>
                  <a:lnTo>
                    <a:pt x="1111" y="172"/>
                  </a:lnTo>
                  <a:lnTo>
                    <a:pt x="1126" y="187"/>
                  </a:lnTo>
                  <a:lnTo>
                    <a:pt x="1142" y="202"/>
                  </a:lnTo>
                  <a:lnTo>
                    <a:pt x="1155" y="217"/>
                  </a:lnTo>
                  <a:lnTo>
                    <a:pt x="1170" y="234"/>
                  </a:lnTo>
                  <a:lnTo>
                    <a:pt x="1188" y="253"/>
                  </a:lnTo>
                  <a:lnTo>
                    <a:pt x="1205" y="274"/>
                  </a:lnTo>
                  <a:lnTo>
                    <a:pt x="1222" y="294"/>
                  </a:lnTo>
                  <a:lnTo>
                    <a:pt x="1239" y="314"/>
                  </a:lnTo>
                  <a:lnTo>
                    <a:pt x="1268" y="347"/>
                  </a:lnTo>
                  <a:lnTo>
                    <a:pt x="1297" y="382"/>
                  </a:lnTo>
                  <a:lnTo>
                    <a:pt x="1325" y="416"/>
                  </a:lnTo>
                  <a:lnTo>
                    <a:pt x="1354" y="451"/>
                  </a:lnTo>
                  <a:lnTo>
                    <a:pt x="1383" y="486"/>
                  </a:lnTo>
                  <a:lnTo>
                    <a:pt x="1410" y="522"/>
                  </a:lnTo>
                  <a:lnTo>
                    <a:pt x="1438" y="559"/>
                  </a:lnTo>
                  <a:lnTo>
                    <a:pt x="1463" y="595"/>
                  </a:lnTo>
                  <a:lnTo>
                    <a:pt x="1523" y="681"/>
                  </a:lnTo>
                  <a:lnTo>
                    <a:pt x="1567" y="748"/>
                  </a:lnTo>
                  <a:lnTo>
                    <a:pt x="1613" y="814"/>
                  </a:lnTo>
                  <a:lnTo>
                    <a:pt x="1660" y="882"/>
                  </a:lnTo>
                  <a:lnTo>
                    <a:pt x="1707" y="948"/>
                  </a:lnTo>
                  <a:lnTo>
                    <a:pt x="1754" y="1015"/>
                  </a:lnTo>
                  <a:lnTo>
                    <a:pt x="1804" y="1080"/>
                  </a:lnTo>
                  <a:lnTo>
                    <a:pt x="1853" y="1146"/>
                  </a:lnTo>
                  <a:lnTo>
                    <a:pt x="1903" y="1210"/>
                  </a:lnTo>
                  <a:lnTo>
                    <a:pt x="1853" y="1210"/>
                  </a:lnTo>
                  <a:lnTo>
                    <a:pt x="1805" y="1148"/>
                  </a:lnTo>
                  <a:lnTo>
                    <a:pt x="1758" y="1085"/>
                  </a:lnTo>
                  <a:lnTo>
                    <a:pt x="1712" y="1022"/>
                  </a:lnTo>
                  <a:lnTo>
                    <a:pt x="1666" y="959"/>
                  </a:lnTo>
                  <a:lnTo>
                    <a:pt x="1621" y="895"/>
                  </a:lnTo>
                  <a:lnTo>
                    <a:pt x="1576" y="832"/>
                  </a:lnTo>
                  <a:lnTo>
                    <a:pt x="1533" y="767"/>
                  </a:lnTo>
                  <a:lnTo>
                    <a:pt x="1489" y="704"/>
                  </a:lnTo>
                  <a:lnTo>
                    <a:pt x="1431" y="618"/>
                  </a:lnTo>
                  <a:lnTo>
                    <a:pt x="1406" y="581"/>
                  </a:lnTo>
                  <a:lnTo>
                    <a:pt x="1379" y="546"/>
                  </a:lnTo>
                  <a:lnTo>
                    <a:pt x="1352" y="510"/>
                  </a:lnTo>
                  <a:lnTo>
                    <a:pt x="1323" y="476"/>
                  </a:lnTo>
                  <a:lnTo>
                    <a:pt x="1295" y="440"/>
                  </a:lnTo>
                  <a:lnTo>
                    <a:pt x="1267" y="407"/>
                  </a:lnTo>
                  <a:lnTo>
                    <a:pt x="1237" y="373"/>
                  </a:lnTo>
                  <a:lnTo>
                    <a:pt x="1208" y="339"/>
                  </a:lnTo>
                  <a:lnTo>
                    <a:pt x="1191" y="319"/>
                  </a:lnTo>
                  <a:lnTo>
                    <a:pt x="1174" y="299"/>
                  </a:lnTo>
                  <a:lnTo>
                    <a:pt x="1158" y="279"/>
                  </a:lnTo>
                  <a:lnTo>
                    <a:pt x="1141" y="259"/>
                  </a:lnTo>
                  <a:lnTo>
                    <a:pt x="1127" y="243"/>
                  </a:lnTo>
                  <a:lnTo>
                    <a:pt x="1113" y="228"/>
                  </a:lnTo>
                  <a:lnTo>
                    <a:pt x="1098" y="214"/>
                  </a:lnTo>
                  <a:lnTo>
                    <a:pt x="1084" y="202"/>
                  </a:lnTo>
                  <a:lnTo>
                    <a:pt x="1069" y="189"/>
                  </a:lnTo>
                  <a:lnTo>
                    <a:pt x="1055" y="177"/>
                  </a:lnTo>
                  <a:lnTo>
                    <a:pt x="1038" y="165"/>
                  </a:lnTo>
                  <a:lnTo>
                    <a:pt x="1024" y="155"/>
                  </a:lnTo>
                  <a:lnTo>
                    <a:pt x="1007" y="144"/>
                  </a:lnTo>
                  <a:lnTo>
                    <a:pt x="991" y="135"/>
                  </a:lnTo>
                  <a:lnTo>
                    <a:pt x="975" y="126"/>
                  </a:lnTo>
                  <a:lnTo>
                    <a:pt x="959" y="118"/>
                  </a:lnTo>
                  <a:lnTo>
                    <a:pt x="927" y="103"/>
                  </a:lnTo>
                  <a:lnTo>
                    <a:pt x="894" y="91"/>
                  </a:lnTo>
                  <a:lnTo>
                    <a:pt x="861" y="79"/>
                  </a:lnTo>
                  <a:lnTo>
                    <a:pt x="827" y="70"/>
                  </a:lnTo>
                  <a:lnTo>
                    <a:pt x="794" y="62"/>
                  </a:lnTo>
                  <a:lnTo>
                    <a:pt x="761" y="55"/>
                  </a:lnTo>
                  <a:lnTo>
                    <a:pt x="728" y="49"/>
                  </a:lnTo>
                  <a:lnTo>
                    <a:pt x="695" y="45"/>
                  </a:lnTo>
                  <a:lnTo>
                    <a:pt x="664" y="41"/>
                  </a:lnTo>
                  <a:lnTo>
                    <a:pt x="634" y="39"/>
                  </a:lnTo>
                  <a:lnTo>
                    <a:pt x="631" y="3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5" name="Freeform 43">
              <a:extLst>
                <a:ext uri="{FF2B5EF4-FFF2-40B4-BE49-F238E27FC236}">
                  <a16:creationId xmlns:a16="http://schemas.microsoft.com/office/drawing/2014/main" id="{43270730-5415-482B-B918-528E259B665A}"/>
                </a:ext>
              </a:extLst>
            </p:cNvPr>
            <p:cNvSpPr>
              <a:spLocks noEditPoints="1"/>
            </p:cNvSpPr>
            <p:nvPr userDrawn="1"/>
          </p:nvSpPr>
          <p:spPr bwMode="auto">
            <a:xfrm>
              <a:off x="8654954" y="6155450"/>
              <a:ext cx="516445" cy="614149"/>
            </a:xfrm>
            <a:custGeom>
              <a:avLst/>
              <a:gdLst>
                <a:gd name="T0" fmla="*/ 123 w 774"/>
                <a:gd name="T1" fmla="*/ 69 h 923"/>
                <a:gd name="T2" fmla="*/ 68 w 774"/>
                <a:gd name="T3" fmla="*/ 108 h 923"/>
                <a:gd name="T4" fmla="*/ 49 w 774"/>
                <a:gd name="T5" fmla="*/ 137 h 923"/>
                <a:gd name="T6" fmla="*/ 39 w 774"/>
                <a:gd name="T7" fmla="*/ 179 h 923"/>
                <a:gd name="T8" fmla="*/ 46 w 774"/>
                <a:gd name="T9" fmla="*/ 278 h 923"/>
                <a:gd name="T10" fmla="*/ 80 w 774"/>
                <a:gd name="T11" fmla="*/ 430 h 923"/>
                <a:gd name="T12" fmla="*/ 134 w 774"/>
                <a:gd name="T13" fmla="*/ 574 h 923"/>
                <a:gd name="T14" fmla="*/ 205 w 774"/>
                <a:gd name="T15" fmla="*/ 698 h 923"/>
                <a:gd name="T16" fmla="*/ 296 w 774"/>
                <a:gd name="T17" fmla="*/ 802 h 923"/>
                <a:gd name="T18" fmla="*/ 367 w 774"/>
                <a:gd name="T19" fmla="*/ 857 h 923"/>
                <a:gd name="T20" fmla="*/ 430 w 774"/>
                <a:gd name="T21" fmla="*/ 880 h 923"/>
                <a:gd name="T22" fmla="*/ 495 w 774"/>
                <a:gd name="T23" fmla="*/ 880 h 923"/>
                <a:gd name="T24" fmla="*/ 564 w 774"/>
                <a:gd name="T25" fmla="*/ 856 h 923"/>
                <a:gd name="T26" fmla="*/ 629 w 774"/>
                <a:gd name="T27" fmla="*/ 816 h 923"/>
                <a:gd name="T28" fmla="*/ 677 w 774"/>
                <a:gd name="T29" fmla="*/ 767 h 923"/>
                <a:gd name="T30" fmla="*/ 710 w 774"/>
                <a:gd name="T31" fmla="*/ 706 h 923"/>
                <a:gd name="T32" fmla="*/ 729 w 774"/>
                <a:gd name="T33" fmla="*/ 633 h 923"/>
                <a:gd name="T34" fmla="*/ 734 w 774"/>
                <a:gd name="T35" fmla="*/ 542 h 923"/>
                <a:gd name="T36" fmla="*/ 712 w 774"/>
                <a:gd name="T37" fmla="*/ 449 h 923"/>
                <a:gd name="T38" fmla="*/ 671 w 774"/>
                <a:gd name="T39" fmla="*/ 361 h 923"/>
                <a:gd name="T40" fmla="*/ 612 w 774"/>
                <a:gd name="T41" fmla="*/ 278 h 923"/>
                <a:gd name="T42" fmla="*/ 541 w 774"/>
                <a:gd name="T43" fmla="*/ 205 h 923"/>
                <a:gd name="T44" fmla="*/ 463 w 774"/>
                <a:gd name="T45" fmla="*/ 143 h 923"/>
                <a:gd name="T46" fmla="*/ 382 w 774"/>
                <a:gd name="T47" fmla="*/ 94 h 923"/>
                <a:gd name="T48" fmla="*/ 303 w 774"/>
                <a:gd name="T49" fmla="*/ 62 h 923"/>
                <a:gd name="T50" fmla="*/ 241 w 774"/>
                <a:gd name="T51" fmla="*/ 49 h 923"/>
                <a:gd name="T52" fmla="*/ 461 w 774"/>
                <a:gd name="T53" fmla="*/ 923 h 923"/>
                <a:gd name="T54" fmla="*/ 376 w 774"/>
                <a:gd name="T55" fmla="*/ 905 h 923"/>
                <a:gd name="T56" fmla="*/ 296 w 774"/>
                <a:gd name="T57" fmla="*/ 855 h 923"/>
                <a:gd name="T58" fmla="*/ 196 w 774"/>
                <a:gd name="T59" fmla="*/ 750 h 923"/>
                <a:gd name="T60" fmla="*/ 116 w 774"/>
                <a:gd name="T61" fmla="*/ 627 h 923"/>
                <a:gd name="T62" fmla="*/ 55 w 774"/>
                <a:gd name="T63" fmla="*/ 482 h 923"/>
                <a:gd name="T64" fmla="*/ 13 w 774"/>
                <a:gd name="T65" fmla="*/ 316 h 923"/>
                <a:gd name="T66" fmla="*/ 0 w 774"/>
                <a:gd name="T67" fmla="*/ 193 h 923"/>
                <a:gd name="T68" fmla="*/ 4 w 774"/>
                <a:gd name="T69" fmla="*/ 147 h 923"/>
                <a:gd name="T70" fmla="*/ 19 w 774"/>
                <a:gd name="T71" fmla="*/ 109 h 923"/>
                <a:gd name="T72" fmla="*/ 43 w 774"/>
                <a:gd name="T73" fmla="*/ 77 h 923"/>
                <a:gd name="T74" fmla="*/ 79 w 774"/>
                <a:gd name="T75" fmla="*/ 50 h 923"/>
                <a:gd name="T76" fmla="*/ 187 w 774"/>
                <a:gd name="T77" fmla="*/ 0 h 923"/>
                <a:gd name="T78" fmla="*/ 250 w 774"/>
                <a:gd name="T79" fmla="*/ 10 h 923"/>
                <a:gd name="T80" fmla="*/ 313 w 774"/>
                <a:gd name="T81" fmla="*/ 24 h 923"/>
                <a:gd name="T82" fmla="*/ 398 w 774"/>
                <a:gd name="T83" fmla="*/ 58 h 923"/>
                <a:gd name="T84" fmla="*/ 484 w 774"/>
                <a:gd name="T85" fmla="*/ 108 h 923"/>
                <a:gd name="T86" fmla="*/ 568 w 774"/>
                <a:gd name="T87" fmla="*/ 174 h 923"/>
                <a:gd name="T88" fmla="*/ 643 w 774"/>
                <a:gd name="T89" fmla="*/ 252 h 923"/>
                <a:gd name="T90" fmla="*/ 707 w 774"/>
                <a:gd name="T91" fmla="*/ 340 h 923"/>
                <a:gd name="T92" fmla="*/ 751 w 774"/>
                <a:gd name="T93" fmla="*/ 436 h 923"/>
                <a:gd name="T94" fmla="*/ 773 w 774"/>
                <a:gd name="T95" fmla="*/ 538 h 923"/>
                <a:gd name="T96" fmla="*/ 768 w 774"/>
                <a:gd name="T97" fmla="*/ 640 h 923"/>
                <a:gd name="T98" fmla="*/ 747 w 774"/>
                <a:gd name="T99" fmla="*/ 722 h 923"/>
                <a:gd name="T100" fmla="*/ 709 w 774"/>
                <a:gd name="T101" fmla="*/ 789 h 923"/>
                <a:gd name="T102" fmla="*/ 654 w 774"/>
                <a:gd name="T103" fmla="*/ 846 h 923"/>
                <a:gd name="T104" fmla="*/ 584 w 774"/>
                <a:gd name="T105" fmla="*/ 890 h 923"/>
                <a:gd name="T106" fmla="*/ 513 w 774"/>
                <a:gd name="T107" fmla="*/ 917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4" h="923">
                  <a:moveTo>
                    <a:pt x="198" y="38"/>
                  </a:moveTo>
                  <a:lnTo>
                    <a:pt x="170" y="49"/>
                  </a:lnTo>
                  <a:lnTo>
                    <a:pt x="146" y="59"/>
                  </a:lnTo>
                  <a:lnTo>
                    <a:pt x="123" y="69"/>
                  </a:lnTo>
                  <a:lnTo>
                    <a:pt x="104" y="80"/>
                  </a:lnTo>
                  <a:lnTo>
                    <a:pt x="87" y="91"/>
                  </a:lnTo>
                  <a:lnTo>
                    <a:pt x="73" y="102"/>
                  </a:lnTo>
                  <a:lnTo>
                    <a:pt x="68" y="108"/>
                  </a:lnTo>
                  <a:lnTo>
                    <a:pt x="62" y="115"/>
                  </a:lnTo>
                  <a:lnTo>
                    <a:pt x="57" y="122"/>
                  </a:lnTo>
                  <a:lnTo>
                    <a:pt x="54" y="129"/>
                  </a:lnTo>
                  <a:lnTo>
                    <a:pt x="49" y="137"/>
                  </a:lnTo>
                  <a:lnTo>
                    <a:pt x="47" y="144"/>
                  </a:lnTo>
                  <a:lnTo>
                    <a:pt x="45" y="153"/>
                  </a:lnTo>
                  <a:lnTo>
                    <a:pt x="42" y="161"/>
                  </a:lnTo>
                  <a:lnTo>
                    <a:pt x="39" y="179"/>
                  </a:lnTo>
                  <a:lnTo>
                    <a:pt x="39" y="200"/>
                  </a:lnTo>
                  <a:lnTo>
                    <a:pt x="40" y="224"/>
                  </a:lnTo>
                  <a:lnTo>
                    <a:pt x="42" y="249"/>
                  </a:lnTo>
                  <a:lnTo>
                    <a:pt x="46" y="278"/>
                  </a:lnTo>
                  <a:lnTo>
                    <a:pt x="52" y="309"/>
                  </a:lnTo>
                  <a:lnTo>
                    <a:pt x="60" y="351"/>
                  </a:lnTo>
                  <a:lnTo>
                    <a:pt x="70" y="391"/>
                  </a:lnTo>
                  <a:lnTo>
                    <a:pt x="80" y="430"/>
                  </a:lnTo>
                  <a:lnTo>
                    <a:pt x="92" y="468"/>
                  </a:lnTo>
                  <a:lnTo>
                    <a:pt x="104" y="505"/>
                  </a:lnTo>
                  <a:lnTo>
                    <a:pt x="118" y="541"/>
                  </a:lnTo>
                  <a:lnTo>
                    <a:pt x="134" y="574"/>
                  </a:lnTo>
                  <a:lnTo>
                    <a:pt x="150" y="607"/>
                  </a:lnTo>
                  <a:lnTo>
                    <a:pt x="167" y="638"/>
                  </a:lnTo>
                  <a:lnTo>
                    <a:pt x="186" y="669"/>
                  </a:lnTo>
                  <a:lnTo>
                    <a:pt x="205" y="698"/>
                  </a:lnTo>
                  <a:lnTo>
                    <a:pt x="226" y="725"/>
                  </a:lnTo>
                  <a:lnTo>
                    <a:pt x="248" y="752"/>
                  </a:lnTo>
                  <a:lnTo>
                    <a:pt x="272" y="778"/>
                  </a:lnTo>
                  <a:lnTo>
                    <a:pt x="296" y="802"/>
                  </a:lnTo>
                  <a:lnTo>
                    <a:pt x="321" y="825"/>
                  </a:lnTo>
                  <a:lnTo>
                    <a:pt x="336" y="838"/>
                  </a:lnTo>
                  <a:lnTo>
                    <a:pt x="352" y="848"/>
                  </a:lnTo>
                  <a:lnTo>
                    <a:pt x="367" y="857"/>
                  </a:lnTo>
                  <a:lnTo>
                    <a:pt x="383" y="865"/>
                  </a:lnTo>
                  <a:lnTo>
                    <a:pt x="398" y="872"/>
                  </a:lnTo>
                  <a:lnTo>
                    <a:pt x="414" y="877"/>
                  </a:lnTo>
                  <a:lnTo>
                    <a:pt x="430" y="880"/>
                  </a:lnTo>
                  <a:lnTo>
                    <a:pt x="446" y="882"/>
                  </a:lnTo>
                  <a:lnTo>
                    <a:pt x="462" y="884"/>
                  </a:lnTo>
                  <a:lnTo>
                    <a:pt x="479" y="882"/>
                  </a:lnTo>
                  <a:lnTo>
                    <a:pt x="495" y="880"/>
                  </a:lnTo>
                  <a:lnTo>
                    <a:pt x="513" y="877"/>
                  </a:lnTo>
                  <a:lnTo>
                    <a:pt x="530" y="871"/>
                  </a:lnTo>
                  <a:lnTo>
                    <a:pt x="547" y="864"/>
                  </a:lnTo>
                  <a:lnTo>
                    <a:pt x="564" y="856"/>
                  </a:lnTo>
                  <a:lnTo>
                    <a:pt x="583" y="847"/>
                  </a:lnTo>
                  <a:lnTo>
                    <a:pt x="599" y="836"/>
                  </a:lnTo>
                  <a:lnTo>
                    <a:pt x="615" y="826"/>
                  </a:lnTo>
                  <a:lnTo>
                    <a:pt x="629" y="816"/>
                  </a:lnTo>
                  <a:lnTo>
                    <a:pt x="642" y="804"/>
                  </a:lnTo>
                  <a:lnTo>
                    <a:pt x="655" y="792"/>
                  </a:lnTo>
                  <a:lnTo>
                    <a:pt x="666" y="779"/>
                  </a:lnTo>
                  <a:lnTo>
                    <a:pt x="677" y="767"/>
                  </a:lnTo>
                  <a:lnTo>
                    <a:pt x="687" y="752"/>
                  </a:lnTo>
                  <a:lnTo>
                    <a:pt x="695" y="738"/>
                  </a:lnTo>
                  <a:lnTo>
                    <a:pt x="703" y="722"/>
                  </a:lnTo>
                  <a:lnTo>
                    <a:pt x="710" y="706"/>
                  </a:lnTo>
                  <a:lnTo>
                    <a:pt x="716" y="690"/>
                  </a:lnTo>
                  <a:lnTo>
                    <a:pt x="721" y="671"/>
                  </a:lnTo>
                  <a:lnTo>
                    <a:pt x="726" y="653"/>
                  </a:lnTo>
                  <a:lnTo>
                    <a:pt x="729" y="633"/>
                  </a:lnTo>
                  <a:lnTo>
                    <a:pt x="733" y="613"/>
                  </a:lnTo>
                  <a:lnTo>
                    <a:pt x="735" y="589"/>
                  </a:lnTo>
                  <a:lnTo>
                    <a:pt x="735" y="566"/>
                  </a:lnTo>
                  <a:lnTo>
                    <a:pt x="734" y="542"/>
                  </a:lnTo>
                  <a:lnTo>
                    <a:pt x="731" y="519"/>
                  </a:lnTo>
                  <a:lnTo>
                    <a:pt x="726" y="495"/>
                  </a:lnTo>
                  <a:lnTo>
                    <a:pt x="720" y="472"/>
                  </a:lnTo>
                  <a:lnTo>
                    <a:pt x="712" y="449"/>
                  </a:lnTo>
                  <a:lnTo>
                    <a:pt x="704" y="426"/>
                  </a:lnTo>
                  <a:lnTo>
                    <a:pt x="694" y="404"/>
                  </a:lnTo>
                  <a:lnTo>
                    <a:pt x="684" y="381"/>
                  </a:lnTo>
                  <a:lnTo>
                    <a:pt x="671" y="361"/>
                  </a:lnTo>
                  <a:lnTo>
                    <a:pt x="657" y="339"/>
                  </a:lnTo>
                  <a:lnTo>
                    <a:pt x="643" y="318"/>
                  </a:lnTo>
                  <a:lnTo>
                    <a:pt x="629" y="297"/>
                  </a:lnTo>
                  <a:lnTo>
                    <a:pt x="612" y="278"/>
                  </a:lnTo>
                  <a:lnTo>
                    <a:pt x="595" y="258"/>
                  </a:lnTo>
                  <a:lnTo>
                    <a:pt x="578" y="240"/>
                  </a:lnTo>
                  <a:lnTo>
                    <a:pt x="560" y="222"/>
                  </a:lnTo>
                  <a:lnTo>
                    <a:pt x="541" y="205"/>
                  </a:lnTo>
                  <a:lnTo>
                    <a:pt x="523" y="187"/>
                  </a:lnTo>
                  <a:lnTo>
                    <a:pt x="503" y="171"/>
                  </a:lnTo>
                  <a:lnTo>
                    <a:pt x="484" y="156"/>
                  </a:lnTo>
                  <a:lnTo>
                    <a:pt x="463" y="143"/>
                  </a:lnTo>
                  <a:lnTo>
                    <a:pt x="444" y="129"/>
                  </a:lnTo>
                  <a:lnTo>
                    <a:pt x="423" y="116"/>
                  </a:lnTo>
                  <a:lnTo>
                    <a:pt x="403" y="105"/>
                  </a:lnTo>
                  <a:lnTo>
                    <a:pt x="382" y="94"/>
                  </a:lnTo>
                  <a:lnTo>
                    <a:pt x="362" y="85"/>
                  </a:lnTo>
                  <a:lnTo>
                    <a:pt x="342" y="76"/>
                  </a:lnTo>
                  <a:lnTo>
                    <a:pt x="322" y="69"/>
                  </a:lnTo>
                  <a:lnTo>
                    <a:pt x="303" y="62"/>
                  </a:lnTo>
                  <a:lnTo>
                    <a:pt x="283" y="58"/>
                  </a:lnTo>
                  <a:lnTo>
                    <a:pt x="269" y="54"/>
                  </a:lnTo>
                  <a:lnTo>
                    <a:pt x="256" y="51"/>
                  </a:lnTo>
                  <a:lnTo>
                    <a:pt x="241" y="49"/>
                  </a:lnTo>
                  <a:lnTo>
                    <a:pt x="227" y="45"/>
                  </a:lnTo>
                  <a:lnTo>
                    <a:pt x="198" y="38"/>
                  </a:lnTo>
                  <a:lnTo>
                    <a:pt x="198" y="38"/>
                  </a:lnTo>
                  <a:close/>
                  <a:moveTo>
                    <a:pt x="461" y="923"/>
                  </a:moveTo>
                  <a:lnTo>
                    <a:pt x="439" y="921"/>
                  </a:lnTo>
                  <a:lnTo>
                    <a:pt x="417" y="918"/>
                  </a:lnTo>
                  <a:lnTo>
                    <a:pt x="397" y="913"/>
                  </a:lnTo>
                  <a:lnTo>
                    <a:pt x="376" y="905"/>
                  </a:lnTo>
                  <a:lnTo>
                    <a:pt x="356" y="896"/>
                  </a:lnTo>
                  <a:lnTo>
                    <a:pt x="335" y="885"/>
                  </a:lnTo>
                  <a:lnTo>
                    <a:pt x="315" y="871"/>
                  </a:lnTo>
                  <a:lnTo>
                    <a:pt x="296" y="855"/>
                  </a:lnTo>
                  <a:lnTo>
                    <a:pt x="268" y="831"/>
                  </a:lnTo>
                  <a:lnTo>
                    <a:pt x="243" y="806"/>
                  </a:lnTo>
                  <a:lnTo>
                    <a:pt x="219" y="778"/>
                  </a:lnTo>
                  <a:lnTo>
                    <a:pt x="196" y="750"/>
                  </a:lnTo>
                  <a:lnTo>
                    <a:pt x="174" y="722"/>
                  </a:lnTo>
                  <a:lnTo>
                    <a:pt x="154" y="691"/>
                  </a:lnTo>
                  <a:lnTo>
                    <a:pt x="134" y="660"/>
                  </a:lnTo>
                  <a:lnTo>
                    <a:pt x="116" y="627"/>
                  </a:lnTo>
                  <a:lnTo>
                    <a:pt x="99" y="592"/>
                  </a:lnTo>
                  <a:lnTo>
                    <a:pt x="82" y="557"/>
                  </a:lnTo>
                  <a:lnTo>
                    <a:pt x="69" y="520"/>
                  </a:lnTo>
                  <a:lnTo>
                    <a:pt x="55" y="482"/>
                  </a:lnTo>
                  <a:lnTo>
                    <a:pt x="42" y="443"/>
                  </a:lnTo>
                  <a:lnTo>
                    <a:pt x="32" y="402"/>
                  </a:lnTo>
                  <a:lnTo>
                    <a:pt x="22" y="359"/>
                  </a:lnTo>
                  <a:lnTo>
                    <a:pt x="13" y="316"/>
                  </a:lnTo>
                  <a:lnTo>
                    <a:pt x="7" y="281"/>
                  </a:lnTo>
                  <a:lnTo>
                    <a:pt x="2" y="249"/>
                  </a:lnTo>
                  <a:lnTo>
                    <a:pt x="0" y="219"/>
                  </a:lnTo>
                  <a:lnTo>
                    <a:pt x="0" y="193"/>
                  </a:lnTo>
                  <a:lnTo>
                    <a:pt x="0" y="180"/>
                  </a:lnTo>
                  <a:lnTo>
                    <a:pt x="1" y="169"/>
                  </a:lnTo>
                  <a:lnTo>
                    <a:pt x="2" y="157"/>
                  </a:lnTo>
                  <a:lnTo>
                    <a:pt x="4" y="147"/>
                  </a:lnTo>
                  <a:lnTo>
                    <a:pt x="8" y="137"/>
                  </a:lnTo>
                  <a:lnTo>
                    <a:pt x="10" y="127"/>
                  </a:lnTo>
                  <a:lnTo>
                    <a:pt x="15" y="117"/>
                  </a:lnTo>
                  <a:lnTo>
                    <a:pt x="19" y="109"/>
                  </a:lnTo>
                  <a:lnTo>
                    <a:pt x="24" y="100"/>
                  </a:lnTo>
                  <a:lnTo>
                    <a:pt x="30" y="92"/>
                  </a:lnTo>
                  <a:lnTo>
                    <a:pt x="37" y="84"/>
                  </a:lnTo>
                  <a:lnTo>
                    <a:pt x="43" y="77"/>
                  </a:lnTo>
                  <a:lnTo>
                    <a:pt x="52" y="69"/>
                  </a:lnTo>
                  <a:lnTo>
                    <a:pt x="60" y="62"/>
                  </a:lnTo>
                  <a:lnTo>
                    <a:pt x="69" y="55"/>
                  </a:lnTo>
                  <a:lnTo>
                    <a:pt x="79" y="50"/>
                  </a:lnTo>
                  <a:lnTo>
                    <a:pt x="101" y="37"/>
                  </a:lnTo>
                  <a:lnTo>
                    <a:pt x="126" y="24"/>
                  </a:lnTo>
                  <a:lnTo>
                    <a:pt x="155" y="13"/>
                  </a:lnTo>
                  <a:lnTo>
                    <a:pt x="187" y="0"/>
                  </a:lnTo>
                  <a:lnTo>
                    <a:pt x="198" y="0"/>
                  </a:lnTo>
                  <a:lnTo>
                    <a:pt x="208" y="0"/>
                  </a:lnTo>
                  <a:lnTo>
                    <a:pt x="236" y="6"/>
                  </a:lnTo>
                  <a:lnTo>
                    <a:pt x="250" y="10"/>
                  </a:lnTo>
                  <a:lnTo>
                    <a:pt x="264" y="13"/>
                  </a:lnTo>
                  <a:lnTo>
                    <a:pt x="279" y="16"/>
                  </a:lnTo>
                  <a:lnTo>
                    <a:pt x="292" y="19"/>
                  </a:lnTo>
                  <a:lnTo>
                    <a:pt x="313" y="24"/>
                  </a:lnTo>
                  <a:lnTo>
                    <a:pt x="334" y="31"/>
                  </a:lnTo>
                  <a:lnTo>
                    <a:pt x="354" y="39"/>
                  </a:lnTo>
                  <a:lnTo>
                    <a:pt x="376" y="47"/>
                  </a:lnTo>
                  <a:lnTo>
                    <a:pt x="398" y="58"/>
                  </a:lnTo>
                  <a:lnTo>
                    <a:pt x="419" y="69"/>
                  </a:lnTo>
                  <a:lnTo>
                    <a:pt x="440" y="81"/>
                  </a:lnTo>
                  <a:lnTo>
                    <a:pt x="462" y="94"/>
                  </a:lnTo>
                  <a:lnTo>
                    <a:pt x="484" y="108"/>
                  </a:lnTo>
                  <a:lnTo>
                    <a:pt x="506" y="123"/>
                  </a:lnTo>
                  <a:lnTo>
                    <a:pt x="526" y="139"/>
                  </a:lnTo>
                  <a:lnTo>
                    <a:pt x="547" y="156"/>
                  </a:lnTo>
                  <a:lnTo>
                    <a:pt x="568" y="174"/>
                  </a:lnTo>
                  <a:lnTo>
                    <a:pt x="587" y="192"/>
                  </a:lnTo>
                  <a:lnTo>
                    <a:pt x="607" y="211"/>
                  </a:lnTo>
                  <a:lnTo>
                    <a:pt x="625" y="231"/>
                  </a:lnTo>
                  <a:lnTo>
                    <a:pt x="643" y="252"/>
                  </a:lnTo>
                  <a:lnTo>
                    <a:pt x="661" y="273"/>
                  </a:lnTo>
                  <a:lnTo>
                    <a:pt x="677" y="295"/>
                  </a:lnTo>
                  <a:lnTo>
                    <a:pt x="692" y="317"/>
                  </a:lnTo>
                  <a:lnTo>
                    <a:pt x="707" y="340"/>
                  </a:lnTo>
                  <a:lnTo>
                    <a:pt x="719" y="364"/>
                  </a:lnTo>
                  <a:lnTo>
                    <a:pt x="731" y="388"/>
                  </a:lnTo>
                  <a:lnTo>
                    <a:pt x="742" y="412"/>
                  </a:lnTo>
                  <a:lnTo>
                    <a:pt x="751" y="436"/>
                  </a:lnTo>
                  <a:lnTo>
                    <a:pt x="759" y="461"/>
                  </a:lnTo>
                  <a:lnTo>
                    <a:pt x="765" y="487"/>
                  </a:lnTo>
                  <a:lnTo>
                    <a:pt x="770" y="513"/>
                  </a:lnTo>
                  <a:lnTo>
                    <a:pt x="773" y="538"/>
                  </a:lnTo>
                  <a:lnTo>
                    <a:pt x="774" y="565"/>
                  </a:lnTo>
                  <a:lnTo>
                    <a:pt x="774" y="591"/>
                  </a:lnTo>
                  <a:lnTo>
                    <a:pt x="772" y="617"/>
                  </a:lnTo>
                  <a:lnTo>
                    <a:pt x="768" y="640"/>
                  </a:lnTo>
                  <a:lnTo>
                    <a:pt x="764" y="662"/>
                  </a:lnTo>
                  <a:lnTo>
                    <a:pt x="759" y="683"/>
                  </a:lnTo>
                  <a:lnTo>
                    <a:pt x="754" y="702"/>
                  </a:lnTo>
                  <a:lnTo>
                    <a:pt x="747" y="722"/>
                  </a:lnTo>
                  <a:lnTo>
                    <a:pt x="739" y="740"/>
                  </a:lnTo>
                  <a:lnTo>
                    <a:pt x="729" y="757"/>
                  </a:lnTo>
                  <a:lnTo>
                    <a:pt x="719" y="773"/>
                  </a:lnTo>
                  <a:lnTo>
                    <a:pt x="709" y="789"/>
                  </a:lnTo>
                  <a:lnTo>
                    <a:pt x="696" y="804"/>
                  </a:lnTo>
                  <a:lnTo>
                    <a:pt x="684" y="819"/>
                  </a:lnTo>
                  <a:lnTo>
                    <a:pt x="670" y="833"/>
                  </a:lnTo>
                  <a:lnTo>
                    <a:pt x="654" y="846"/>
                  </a:lnTo>
                  <a:lnTo>
                    <a:pt x="638" y="858"/>
                  </a:lnTo>
                  <a:lnTo>
                    <a:pt x="620" y="870"/>
                  </a:lnTo>
                  <a:lnTo>
                    <a:pt x="602" y="881"/>
                  </a:lnTo>
                  <a:lnTo>
                    <a:pt x="584" y="890"/>
                  </a:lnTo>
                  <a:lnTo>
                    <a:pt x="565" y="900"/>
                  </a:lnTo>
                  <a:lnTo>
                    <a:pt x="548" y="906"/>
                  </a:lnTo>
                  <a:lnTo>
                    <a:pt x="530" y="912"/>
                  </a:lnTo>
                  <a:lnTo>
                    <a:pt x="513" y="917"/>
                  </a:lnTo>
                  <a:lnTo>
                    <a:pt x="495" y="920"/>
                  </a:lnTo>
                  <a:lnTo>
                    <a:pt x="478" y="923"/>
                  </a:lnTo>
                  <a:lnTo>
                    <a:pt x="461" y="92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6" name="Freeform 44">
              <a:extLst>
                <a:ext uri="{FF2B5EF4-FFF2-40B4-BE49-F238E27FC236}">
                  <a16:creationId xmlns:a16="http://schemas.microsoft.com/office/drawing/2014/main" id="{2521010A-D5FE-4AB4-B997-51BAB68B7342}"/>
                </a:ext>
              </a:extLst>
            </p:cNvPr>
            <p:cNvSpPr>
              <a:spLocks noEditPoints="1"/>
            </p:cNvSpPr>
            <p:nvPr userDrawn="1"/>
          </p:nvSpPr>
          <p:spPr bwMode="auto">
            <a:xfrm>
              <a:off x="4048838" y="493182"/>
              <a:ext cx="2824156" cy="1614468"/>
            </a:xfrm>
            <a:custGeom>
              <a:avLst/>
              <a:gdLst>
                <a:gd name="T0" fmla="*/ 610 w 4251"/>
                <a:gd name="T1" fmla="*/ 421 h 2427"/>
                <a:gd name="T2" fmla="*/ 374 w 4251"/>
                <a:gd name="T3" fmla="*/ 510 h 2427"/>
                <a:gd name="T4" fmla="*/ 181 w 4251"/>
                <a:gd name="T5" fmla="*/ 669 h 2427"/>
                <a:gd name="T6" fmla="*/ 48 w 4251"/>
                <a:gd name="T7" fmla="*/ 885 h 2427"/>
                <a:gd name="T8" fmla="*/ 81 w 4251"/>
                <a:gd name="T9" fmla="*/ 1130 h 2427"/>
                <a:gd name="T10" fmla="*/ 260 w 4251"/>
                <a:gd name="T11" fmla="*/ 1409 h 2427"/>
                <a:gd name="T12" fmla="*/ 489 w 4251"/>
                <a:gd name="T13" fmla="*/ 1651 h 2427"/>
                <a:gd name="T14" fmla="*/ 975 w 4251"/>
                <a:gd name="T15" fmla="*/ 1977 h 2427"/>
                <a:gd name="T16" fmla="*/ 1416 w 4251"/>
                <a:gd name="T17" fmla="*/ 2268 h 2427"/>
                <a:gd name="T18" fmla="*/ 1719 w 4251"/>
                <a:gd name="T19" fmla="*/ 2387 h 2427"/>
                <a:gd name="T20" fmla="*/ 2159 w 4251"/>
                <a:gd name="T21" fmla="*/ 2325 h 2427"/>
                <a:gd name="T22" fmla="*/ 2682 w 4251"/>
                <a:gd name="T23" fmla="*/ 2311 h 2427"/>
                <a:gd name="T24" fmla="*/ 2966 w 4251"/>
                <a:gd name="T25" fmla="*/ 2299 h 2427"/>
                <a:gd name="T26" fmla="*/ 3219 w 4251"/>
                <a:gd name="T27" fmla="*/ 2227 h 2427"/>
                <a:gd name="T28" fmla="*/ 3578 w 4251"/>
                <a:gd name="T29" fmla="*/ 2009 h 2427"/>
                <a:gd name="T30" fmla="*/ 3948 w 4251"/>
                <a:gd name="T31" fmla="*/ 1645 h 2427"/>
                <a:gd name="T32" fmla="*/ 4174 w 4251"/>
                <a:gd name="T33" fmla="*/ 1248 h 2427"/>
                <a:gd name="T34" fmla="*/ 4191 w 4251"/>
                <a:gd name="T35" fmla="*/ 863 h 2427"/>
                <a:gd name="T36" fmla="*/ 4093 w 4251"/>
                <a:gd name="T37" fmla="*/ 639 h 2427"/>
                <a:gd name="T38" fmla="*/ 3918 w 4251"/>
                <a:gd name="T39" fmla="*/ 458 h 2427"/>
                <a:gd name="T40" fmla="*/ 3464 w 4251"/>
                <a:gd name="T41" fmla="*/ 145 h 2427"/>
                <a:gd name="T42" fmla="*/ 3080 w 4251"/>
                <a:gd name="T43" fmla="*/ 42 h 2427"/>
                <a:gd name="T44" fmla="*/ 2702 w 4251"/>
                <a:gd name="T45" fmla="*/ 97 h 2427"/>
                <a:gd name="T46" fmla="*/ 2178 w 4251"/>
                <a:gd name="T47" fmla="*/ 365 h 2427"/>
                <a:gd name="T48" fmla="*/ 1902 w 4251"/>
                <a:gd name="T49" fmla="*/ 495 h 2427"/>
                <a:gd name="T50" fmla="*/ 1601 w 4251"/>
                <a:gd name="T51" fmla="*/ 545 h 2427"/>
                <a:gd name="T52" fmla="*/ 1288 w 4251"/>
                <a:gd name="T53" fmla="*/ 508 h 2427"/>
                <a:gd name="T54" fmla="*/ 923 w 4251"/>
                <a:gd name="T55" fmla="*/ 412 h 2427"/>
                <a:gd name="T56" fmla="*/ 1647 w 4251"/>
                <a:gd name="T57" fmla="*/ 2417 h 2427"/>
                <a:gd name="T58" fmla="*/ 1408 w 4251"/>
                <a:gd name="T59" fmla="*/ 2311 h 2427"/>
                <a:gd name="T60" fmla="*/ 1010 w 4251"/>
                <a:gd name="T61" fmla="*/ 2041 h 2427"/>
                <a:gd name="T62" fmla="*/ 542 w 4251"/>
                <a:gd name="T63" fmla="*/ 1747 h 2427"/>
                <a:gd name="T64" fmla="*/ 294 w 4251"/>
                <a:gd name="T65" fmla="*/ 1511 h 2427"/>
                <a:gd name="T66" fmla="*/ 93 w 4251"/>
                <a:gd name="T67" fmla="*/ 1237 h 2427"/>
                <a:gd name="T68" fmla="*/ 0 w 4251"/>
                <a:gd name="T69" fmla="*/ 948 h 2427"/>
                <a:gd name="T70" fmla="*/ 101 w 4251"/>
                <a:gd name="T71" fmla="*/ 707 h 2427"/>
                <a:gd name="T72" fmla="*/ 289 w 4251"/>
                <a:gd name="T73" fmla="*/ 519 h 2427"/>
                <a:gd name="T74" fmla="*/ 524 w 4251"/>
                <a:gd name="T75" fmla="*/ 403 h 2427"/>
                <a:gd name="T76" fmla="*/ 805 w 4251"/>
                <a:gd name="T77" fmla="*/ 363 h 2427"/>
                <a:gd name="T78" fmla="*/ 1203 w 4251"/>
                <a:gd name="T79" fmla="*/ 443 h 2427"/>
                <a:gd name="T80" fmla="*/ 1510 w 4251"/>
                <a:gd name="T81" fmla="*/ 504 h 2427"/>
                <a:gd name="T82" fmla="*/ 1804 w 4251"/>
                <a:gd name="T83" fmla="*/ 480 h 2427"/>
                <a:gd name="T84" fmla="*/ 2087 w 4251"/>
                <a:gd name="T85" fmla="*/ 372 h 2427"/>
                <a:gd name="T86" fmla="*/ 2551 w 4251"/>
                <a:gd name="T87" fmla="*/ 115 h 2427"/>
                <a:gd name="T88" fmla="*/ 2945 w 4251"/>
                <a:gd name="T89" fmla="*/ 3 h 2427"/>
                <a:gd name="T90" fmla="*/ 3371 w 4251"/>
                <a:gd name="T91" fmla="*/ 60 h 2427"/>
                <a:gd name="T92" fmla="*/ 3802 w 4251"/>
                <a:gd name="T93" fmla="*/ 319 h 2427"/>
                <a:gd name="T94" fmla="*/ 4083 w 4251"/>
                <a:gd name="T95" fmla="*/ 561 h 2427"/>
                <a:gd name="T96" fmla="*/ 4202 w 4251"/>
                <a:gd name="T97" fmla="*/ 768 h 2427"/>
                <a:gd name="T98" fmla="*/ 4250 w 4251"/>
                <a:gd name="T99" fmla="*/ 972 h 2427"/>
                <a:gd name="T100" fmla="*/ 4225 w 4251"/>
                <a:gd name="T101" fmla="*/ 1217 h 2427"/>
                <a:gd name="T102" fmla="*/ 4010 w 4251"/>
                <a:gd name="T103" fmla="*/ 1630 h 2427"/>
                <a:gd name="T104" fmla="*/ 3646 w 4251"/>
                <a:gd name="T105" fmla="*/ 2004 h 2427"/>
                <a:gd name="T106" fmla="*/ 3308 w 4251"/>
                <a:gd name="T107" fmla="*/ 2229 h 2427"/>
                <a:gd name="T108" fmla="*/ 3052 w 4251"/>
                <a:gd name="T109" fmla="*/ 2322 h 2427"/>
                <a:gd name="T110" fmla="*/ 2784 w 4251"/>
                <a:gd name="T111" fmla="*/ 2353 h 2427"/>
                <a:gd name="T112" fmla="*/ 2324 w 4251"/>
                <a:gd name="T113" fmla="*/ 2352 h 2427"/>
                <a:gd name="T114" fmla="*/ 1819 w 4251"/>
                <a:gd name="T115" fmla="*/ 2423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51" h="2427">
                  <a:moveTo>
                    <a:pt x="791" y="402"/>
                  </a:moveTo>
                  <a:lnTo>
                    <a:pt x="780" y="402"/>
                  </a:lnTo>
                  <a:lnTo>
                    <a:pt x="768" y="403"/>
                  </a:lnTo>
                  <a:lnTo>
                    <a:pt x="757" y="403"/>
                  </a:lnTo>
                  <a:lnTo>
                    <a:pt x="744" y="403"/>
                  </a:lnTo>
                  <a:lnTo>
                    <a:pt x="717" y="405"/>
                  </a:lnTo>
                  <a:lnTo>
                    <a:pt x="689" y="409"/>
                  </a:lnTo>
                  <a:lnTo>
                    <a:pt x="663" y="412"/>
                  </a:lnTo>
                  <a:lnTo>
                    <a:pt x="636" y="416"/>
                  </a:lnTo>
                  <a:lnTo>
                    <a:pt x="610" y="421"/>
                  </a:lnTo>
                  <a:lnTo>
                    <a:pt x="585" y="427"/>
                  </a:lnTo>
                  <a:lnTo>
                    <a:pt x="559" y="433"/>
                  </a:lnTo>
                  <a:lnTo>
                    <a:pt x="534" y="440"/>
                  </a:lnTo>
                  <a:lnTo>
                    <a:pt x="510" y="448"/>
                  </a:lnTo>
                  <a:lnTo>
                    <a:pt x="486" y="457"/>
                  </a:lnTo>
                  <a:lnTo>
                    <a:pt x="462" y="466"/>
                  </a:lnTo>
                  <a:lnTo>
                    <a:pt x="439" y="475"/>
                  </a:lnTo>
                  <a:lnTo>
                    <a:pt x="417" y="487"/>
                  </a:lnTo>
                  <a:lnTo>
                    <a:pt x="394" y="497"/>
                  </a:lnTo>
                  <a:lnTo>
                    <a:pt x="374" y="510"/>
                  </a:lnTo>
                  <a:lnTo>
                    <a:pt x="352" y="522"/>
                  </a:lnTo>
                  <a:lnTo>
                    <a:pt x="331" y="536"/>
                  </a:lnTo>
                  <a:lnTo>
                    <a:pt x="311" y="550"/>
                  </a:lnTo>
                  <a:lnTo>
                    <a:pt x="291" y="565"/>
                  </a:lnTo>
                  <a:lnTo>
                    <a:pt x="272" y="581"/>
                  </a:lnTo>
                  <a:lnTo>
                    <a:pt x="252" y="597"/>
                  </a:lnTo>
                  <a:lnTo>
                    <a:pt x="234" y="614"/>
                  </a:lnTo>
                  <a:lnTo>
                    <a:pt x="216" y="631"/>
                  </a:lnTo>
                  <a:lnTo>
                    <a:pt x="198" y="650"/>
                  </a:lnTo>
                  <a:lnTo>
                    <a:pt x="181" y="669"/>
                  </a:lnTo>
                  <a:lnTo>
                    <a:pt x="165" y="689"/>
                  </a:lnTo>
                  <a:lnTo>
                    <a:pt x="149" y="709"/>
                  </a:lnTo>
                  <a:lnTo>
                    <a:pt x="133" y="730"/>
                  </a:lnTo>
                  <a:lnTo>
                    <a:pt x="118" y="752"/>
                  </a:lnTo>
                  <a:lnTo>
                    <a:pt x="103" y="775"/>
                  </a:lnTo>
                  <a:lnTo>
                    <a:pt x="88" y="798"/>
                  </a:lnTo>
                  <a:lnTo>
                    <a:pt x="74" y="822"/>
                  </a:lnTo>
                  <a:lnTo>
                    <a:pt x="64" y="842"/>
                  </a:lnTo>
                  <a:lnTo>
                    <a:pt x="55" y="863"/>
                  </a:lnTo>
                  <a:lnTo>
                    <a:pt x="48" y="885"/>
                  </a:lnTo>
                  <a:lnTo>
                    <a:pt x="43" y="906"/>
                  </a:lnTo>
                  <a:lnTo>
                    <a:pt x="40" y="929"/>
                  </a:lnTo>
                  <a:lnTo>
                    <a:pt x="39" y="952"/>
                  </a:lnTo>
                  <a:lnTo>
                    <a:pt x="40" y="976"/>
                  </a:lnTo>
                  <a:lnTo>
                    <a:pt x="42" y="1001"/>
                  </a:lnTo>
                  <a:lnTo>
                    <a:pt x="46" y="1026"/>
                  </a:lnTo>
                  <a:lnTo>
                    <a:pt x="51" y="1051"/>
                  </a:lnTo>
                  <a:lnTo>
                    <a:pt x="59" y="1076"/>
                  </a:lnTo>
                  <a:lnTo>
                    <a:pt x="70" y="1103"/>
                  </a:lnTo>
                  <a:lnTo>
                    <a:pt x="81" y="1130"/>
                  </a:lnTo>
                  <a:lnTo>
                    <a:pt x="94" y="1158"/>
                  </a:lnTo>
                  <a:lnTo>
                    <a:pt x="110" y="1186"/>
                  </a:lnTo>
                  <a:lnTo>
                    <a:pt x="126" y="1216"/>
                  </a:lnTo>
                  <a:lnTo>
                    <a:pt x="144" y="1245"/>
                  </a:lnTo>
                  <a:lnTo>
                    <a:pt x="163" y="1272"/>
                  </a:lnTo>
                  <a:lnTo>
                    <a:pt x="181" y="1301"/>
                  </a:lnTo>
                  <a:lnTo>
                    <a:pt x="200" y="1329"/>
                  </a:lnTo>
                  <a:lnTo>
                    <a:pt x="220" y="1355"/>
                  </a:lnTo>
                  <a:lnTo>
                    <a:pt x="241" y="1382"/>
                  </a:lnTo>
                  <a:lnTo>
                    <a:pt x="260" y="1409"/>
                  </a:lnTo>
                  <a:lnTo>
                    <a:pt x="282" y="1434"/>
                  </a:lnTo>
                  <a:lnTo>
                    <a:pt x="303" y="1460"/>
                  </a:lnTo>
                  <a:lnTo>
                    <a:pt x="324" y="1486"/>
                  </a:lnTo>
                  <a:lnTo>
                    <a:pt x="347" y="1510"/>
                  </a:lnTo>
                  <a:lnTo>
                    <a:pt x="369" y="1535"/>
                  </a:lnTo>
                  <a:lnTo>
                    <a:pt x="393" y="1559"/>
                  </a:lnTo>
                  <a:lnTo>
                    <a:pt x="416" y="1582"/>
                  </a:lnTo>
                  <a:lnTo>
                    <a:pt x="440" y="1606"/>
                  </a:lnTo>
                  <a:lnTo>
                    <a:pt x="465" y="1629"/>
                  </a:lnTo>
                  <a:lnTo>
                    <a:pt x="489" y="1651"/>
                  </a:lnTo>
                  <a:lnTo>
                    <a:pt x="515" y="1674"/>
                  </a:lnTo>
                  <a:lnTo>
                    <a:pt x="541" y="1696"/>
                  </a:lnTo>
                  <a:lnTo>
                    <a:pt x="568" y="1717"/>
                  </a:lnTo>
                  <a:lnTo>
                    <a:pt x="621" y="1759"/>
                  </a:lnTo>
                  <a:lnTo>
                    <a:pt x="678" y="1799"/>
                  </a:lnTo>
                  <a:lnTo>
                    <a:pt x="736" y="1839"/>
                  </a:lnTo>
                  <a:lnTo>
                    <a:pt x="796" y="1877"/>
                  </a:lnTo>
                  <a:lnTo>
                    <a:pt x="858" y="1912"/>
                  </a:lnTo>
                  <a:lnTo>
                    <a:pt x="922" y="1948"/>
                  </a:lnTo>
                  <a:lnTo>
                    <a:pt x="975" y="1977"/>
                  </a:lnTo>
                  <a:lnTo>
                    <a:pt x="1030" y="2006"/>
                  </a:lnTo>
                  <a:lnTo>
                    <a:pt x="1088" y="2040"/>
                  </a:lnTo>
                  <a:lnTo>
                    <a:pt x="1147" y="2076"/>
                  </a:lnTo>
                  <a:lnTo>
                    <a:pt x="1208" y="2114"/>
                  </a:lnTo>
                  <a:lnTo>
                    <a:pt x="1268" y="2156"/>
                  </a:lnTo>
                  <a:lnTo>
                    <a:pt x="1298" y="2176"/>
                  </a:lnTo>
                  <a:lnTo>
                    <a:pt x="1328" y="2199"/>
                  </a:lnTo>
                  <a:lnTo>
                    <a:pt x="1358" y="2221"/>
                  </a:lnTo>
                  <a:lnTo>
                    <a:pt x="1387" y="2245"/>
                  </a:lnTo>
                  <a:lnTo>
                    <a:pt x="1416" y="2268"/>
                  </a:lnTo>
                  <a:lnTo>
                    <a:pt x="1446" y="2290"/>
                  </a:lnTo>
                  <a:lnTo>
                    <a:pt x="1476" y="2308"/>
                  </a:lnTo>
                  <a:lnTo>
                    <a:pt x="1506" y="2325"/>
                  </a:lnTo>
                  <a:lnTo>
                    <a:pt x="1536" y="2340"/>
                  </a:lnTo>
                  <a:lnTo>
                    <a:pt x="1566" y="2353"/>
                  </a:lnTo>
                  <a:lnTo>
                    <a:pt x="1595" y="2364"/>
                  </a:lnTo>
                  <a:lnTo>
                    <a:pt x="1625" y="2373"/>
                  </a:lnTo>
                  <a:lnTo>
                    <a:pt x="1656" y="2379"/>
                  </a:lnTo>
                  <a:lnTo>
                    <a:pt x="1687" y="2385"/>
                  </a:lnTo>
                  <a:lnTo>
                    <a:pt x="1719" y="2387"/>
                  </a:lnTo>
                  <a:lnTo>
                    <a:pt x="1750" y="2387"/>
                  </a:lnTo>
                  <a:lnTo>
                    <a:pt x="1782" y="2386"/>
                  </a:lnTo>
                  <a:lnTo>
                    <a:pt x="1816" y="2384"/>
                  </a:lnTo>
                  <a:lnTo>
                    <a:pt x="1849" y="2378"/>
                  </a:lnTo>
                  <a:lnTo>
                    <a:pt x="1883" y="2371"/>
                  </a:lnTo>
                  <a:lnTo>
                    <a:pt x="1938" y="2359"/>
                  </a:lnTo>
                  <a:lnTo>
                    <a:pt x="1993" y="2348"/>
                  </a:lnTo>
                  <a:lnTo>
                    <a:pt x="2048" y="2339"/>
                  </a:lnTo>
                  <a:lnTo>
                    <a:pt x="2104" y="2332"/>
                  </a:lnTo>
                  <a:lnTo>
                    <a:pt x="2159" y="2325"/>
                  </a:lnTo>
                  <a:lnTo>
                    <a:pt x="2212" y="2321"/>
                  </a:lnTo>
                  <a:lnTo>
                    <a:pt x="2268" y="2316"/>
                  </a:lnTo>
                  <a:lnTo>
                    <a:pt x="2321" y="2313"/>
                  </a:lnTo>
                  <a:lnTo>
                    <a:pt x="2374" y="2310"/>
                  </a:lnTo>
                  <a:lnTo>
                    <a:pt x="2428" y="2309"/>
                  </a:lnTo>
                  <a:lnTo>
                    <a:pt x="2480" y="2308"/>
                  </a:lnTo>
                  <a:lnTo>
                    <a:pt x="2531" y="2308"/>
                  </a:lnTo>
                  <a:lnTo>
                    <a:pt x="2583" y="2309"/>
                  </a:lnTo>
                  <a:lnTo>
                    <a:pt x="2632" y="2310"/>
                  </a:lnTo>
                  <a:lnTo>
                    <a:pt x="2682" y="2311"/>
                  </a:lnTo>
                  <a:lnTo>
                    <a:pt x="2730" y="2313"/>
                  </a:lnTo>
                  <a:lnTo>
                    <a:pt x="2757" y="2314"/>
                  </a:lnTo>
                  <a:lnTo>
                    <a:pt x="2784" y="2314"/>
                  </a:lnTo>
                  <a:lnTo>
                    <a:pt x="2810" y="2314"/>
                  </a:lnTo>
                  <a:lnTo>
                    <a:pt x="2837" y="2313"/>
                  </a:lnTo>
                  <a:lnTo>
                    <a:pt x="2863" y="2311"/>
                  </a:lnTo>
                  <a:lnTo>
                    <a:pt x="2889" y="2309"/>
                  </a:lnTo>
                  <a:lnTo>
                    <a:pt x="2915" y="2306"/>
                  </a:lnTo>
                  <a:lnTo>
                    <a:pt x="2941" y="2302"/>
                  </a:lnTo>
                  <a:lnTo>
                    <a:pt x="2966" y="2299"/>
                  </a:lnTo>
                  <a:lnTo>
                    <a:pt x="2993" y="2294"/>
                  </a:lnTo>
                  <a:lnTo>
                    <a:pt x="3018" y="2289"/>
                  </a:lnTo>
                  <a:lnTo>
                    <a:pt x="3043" y="2284"/>
                  </a:lnTo>
                  <a:lnTo>
                    <a:pt x="3068" y="2277"/>
                  </a:lnTo>
                  <a:lnTo>
                    <a:pt x="3093" y="2270"/>
                  </a:lnTo>
                  <a:lnTo>
                    <a:pt x="3119" y="2262"/>
                  </a:lnTo>
                  <a:lnTo>
                    <a:pt x="3144" y="2254"/>
                  </a:lnTo>
                  <a:lnTo>
                    <a:pt x="3169" y="2246"/>
                  </a:lnTo>
                  <a:lnTo>
                    <a:pt x="3193" y="2237"/>
                  </a:lnTo>
                  <a:lnTo>
                    <a:pt x="3219" y="2227"/>
                  </a:lnTo>
                  <a:lnTo>
                    <a:pt x="3243" y="2216"/>
                  </a:lnTo>
                  <a:lnTo>
                    <a:pt x="3268" y="2205"/>
                  </a:lnTo>
                  <a:lnTo>
                    <a:pt x="3292" y="2193"/>
                  </a:lnTo>
                  <a:lnTo>
                    <a:pt x="3316" y="2182"/>
                  </a:lnTo>
                  <a:lnTo>
                    <a:pt x="3340" y="2168"/>
                  </a:lnTo>
                  <a:lnTo>
                    <a:pt x="3388" y="2141"/>
                  </a:lnTo>
                  <a:lnTo>
                    <a:pt x="3436" y="2111"/>
                  </a:lnTo>
                  <a:lnTo>
                    <a:pt x="3485" y="2079"/>
                  </a:lnTo>
                  <a:lnTo>
                    <a:pt x="3532" y="2044"/>
                  </a:lnTo>
                  <a:lnTo>
                    <a:pt x="3578" y="2009"/>
                  </a:lnTo>
                  <a:lnTo>
                    <a:pt x="3621" y="1973"/>
                  </a:lnTo>
                  <a:lnTo>
                    <a:pt x="3664" y="1938"/>
                  </a:lnTo>
                  <a:lnTo>
                    <a:pt x="3704" y="1902"/>
                  </a:lnTo>
                  <a:lnTo>
                    <a:pt x="3743" y="1866"/>
                  </a:lnTo>
                  <a:lnTo>
                    <a:pt x="3781" y="1831"/>
                  </a:lnTo>
                  <a:lnTo>
                    <a:pt x="3817" y="1794"/>
                  </a:lnTo>
                  <a:lnTo>
                    <a:pt x="3853" y="1758"/>
                  </a:lnTo>
                  <a:lnTo>
                    <a:pt x="3886" y="1720"/>
                  </a:lnTo>
                  <a:lnTo>
                    <a:pt x="3918" y="1683"/>
                  </a:lnTo>
                  <a:lnTo>
                    <a:pt x="3948" y="1645"/>
                  </a:lnTo>
                  <a:lnTo>
                    <a:pt x="3978" y="1607"/>
                  </a:lnTo>
                  <a:lnTo>
                    <a:pt x="4005" y="1568"/>
                  </a:lnTo>
                  <a:lnTo>
                    <a:pt x="4033" y="1530"/>
                  </a:lnTo>
                  <a:lnTo>
                    <a:pt x="4058" y="1490"/>
                  </a:lnTo>
                  <a:lnTo>
                    <a:pt x="4081" y="1451"/>
                  </a:lnTo>
                  <a:lnTo>
                    <a:pt x="4104" y="1410"/>
                  </a:lnTo>
                  <a:lnTo>
                    <a:pt x="4126" y="1369"/>
                  </a:lnTo>
                  <a:lnTo>
                    <a:pt x="4144" y="1329"/>
                  </a:lnTo>
                  <a:lnTo>
                    <a:pt x="4160" y="1288"/>
                  </a:lnTo>
                  <a:lnTo>
                    <a:pt x="4174" y="1248"/>
                  </a:lnTo>
                  <a:lnTo>
                    <a:pt x="4186" y="1208"/>
                  </a:lnTo>
                  <a:lnTo>
                    <a:pt x="4196" y="1169"/>
                  </a:lnTo>
                  <a:lnTo>
                    <a:pt x="4203" y="1130"/>
                  </a:lnTo>
                  <a:lnTo>
                    <a:pt x="4208" y="1091"/>
                  </a:lnTo>
                  <a:lnTo>
                    <a:pt x="4211" y="1052"/>
                  </a:lnTo>
                  <a:lnTo>
                    <a:pt x="4212" y="1013"/>
                  </a:lnTo>
                  <a:lnTo>
                    <a:pt x="4210" y="975"/>
                  </a:lnTo>
                  <a:lnTo>
                    <a:pt x="4206" y="937"/>
                  </a:lnTo>
                  <a:lnTo>
                    <a:pt x="4200" y="901"/>
                  </a:lnTo>
                  <a:lnTo>
                    <a:pt x="4191" y="863"/>
                  </a:lnTo>
                  <a:lnTo>
                    <a:pt x="4181" y="826"/>
                  </a:lnTo>
                  <a:lnTo>
                    <a:pt x="4174" y="804"/>
                  </a:lnTo>
                  <a:lnTo>
                    <a:pt x="4165" y="783"/>
                  </a:lnTo>
                  <a:lnTo>
                    <a:pt x="4157" y="761"/>
                  </a:lnTo>
                  <a:lnTo>
                    <a:pt x="4148" y="739"/>
                  </a:lnTo>
                  <a:lnTo>
                    <a:pt x="4137" y="718"/>
                  </a:lnTo>
                  <a:lnTo>
                    <a:pt x="4127" y="698"/>
                  </a:lnTo>
                  <a:lnTo>
                    <a:pt x="4116" y="678"/>
                  </a:lnTo>
                  <a:lnTo>
                    <a:pt x="4104" y="659"/>
                  </a:lnTo>
                  <a:lnTo>
                    <a:pt x="4093" y="639"/>
                  </a:lnTo>
                  <a:lnTo>
                    <a:pt x="4080" y="621"/>
                  </a:lnTo>
                  <a:lnTo>
                    <a:pt x="4067" y="604"/>
                  </a:lnTo>
                  <a:lnTo>
                    <a:pt x="4054" y="586"/>
                  </a:lnTo>
                  <a:lnTo>
                    <a:pt x="4040" y="570"/>
                  </a:lnTo>
                  <a:lnTo>
                    <a:pt x="4026" y="554"/>
                  </a:lnTo>
                  <a:lnTo>
                    <a:pt x="4012" y="541"/>
                  </a:lnTo>
                  <a:lnTo>
                    <a:pt x="3997" y="527"/>
                  </a:lnTo>
                  <a:lnTo>
                    <a:pt x="3972" y="503"/>
                  </a:lnTo>
                  <a:lnTo>
                    <a:pt x="3946" y="480"/>
                  </a:lnTo>
                  <a:lnTo>
                    <a:pt x="3918" y="458"/>
                  </a:lnTo>
                  <a:lnTo>
                    <a:pt x="3891" y="436"/>
                  </a:lnTo>
                  <a:lnTo>
                    <a:pt x="3836" y="393"/>
                  </a:lnTo>
                  <a:lnTo>
                    <a:pt x="3778" y="351"/>
                  </a:lnTo>
                  <a:lnTo>
                    <a:pt x="3721" y="311"/>
                  </a:lnTo>
                  <a:lnTo>
                    <a:pt x="3662" y="271"/>
                  </a:lnTo>
                  <a:lnTo>
                    <a:pt x="3603" y="232"/>
                  </a:lnTo>
                  <a:lnTo>
                    <a:pt x="3544" y="194"/>
                  </a:lnTo>
                  <a:lnTo>
                    <a:pt x="3531" y="185"/>
                  </a:lnTo>
                  <a:lnTo>
                    <a:pt x="3497" y="164"/>
                  </a:lnTo>
                  <a:lnTo>
                    <a:pt x="3464" y="145"/>
                  </a:lnTo>
                  <a:lnTo>
                    <a:pt x="3428" y="128"/>
                  </a:lnTo>
                  <a:lnTo>
                    <a:pt x="3393" y="112"/>
                  </a:lnTo>
                  <a:lnTo>
                    <a:pt x="3357" y="97"/>
                  </a:lnTo>
                  <a:lnTo>
                    <a:pt x="3319" y="84"/>
                  </a:lnTo>
                  <a:lnTo>
                    <a:pt x="3282" y="74"/>
                  </a:lnTo>
                  <a:lnTo>
                    <a:pt x="3244" y="63"/>
                  </a:lnTo>
                  <a:lnTo>
                    <a:pt x="3204" y="55"/>
                  </a:lnTo>
                  <a:lnTo>
                    <a:pt x="3163" y="50"/>
                  </a:lnTo>
                  <a:lnTo>
                    <a:pt x="3122" y="45"/>
                  </a:lnTo>
                  <a:lnTo>
                    <a:pt x="3080" y="42"/>
                  </a:lnTo>
                  <a:lnTo>
                    <a:pt x="3036" y="41"/>
                  </a:lnTo>
                  <a:lnTo>
                    <a:pt x="2993" y="41"/>
                  </a:lnTo>
                  <a:lnTo>
                    <a:pt x="2947" y="42"/>
                  </a:lnTo>
                  <a:lnTo>
                    <a:pt x="2901" y="45"/>
                  </a:lnTo>
                  <a:lnTo>
                    <a:pt x="2895" y="44"/>
                  </a:lnTo>
                  <a:lnTo>
                    <a:pt x="2894" y="44"/>
                  </a:lnTo>
                  <a:lnTo>
                    <a:pt x="2845" y="54"/>
                  </a:lnTo>
                  <a:lnTo>
                    <a:pt x="2796" y="67"/>
                  </a:lnTo>
                  <a:lnTo>
                    <a:pt x="2749" y="81"/>
                  </a:lnTo>
                  <a:lnTo>
                    <a:pt x="2702" y="97"/>
                  </a:lnTo>
                  <a:lnTo>
                    <a:pt x="2655" y="114"/>
                  </a:lnTo>
                  <a:lnTo>
                    <a:pt x="2611" y="132"/>
                  </a:lnTo>
                  <a:lnTo>
                    <a:pt x="2565" y="152"/>
                  </a:lnTo>
                  <a:lnTo>
                    <a:pt x="2520" y="174"/>
                  </a:lnTo>
                  <a:lnTo>
                    <a:pt x="2476" y="195"/>
                  </a:lnTo>
                  <a:lnTo>
                    <a:pt x="2433" y="218"/>
                  </a:lnTo>
                  <a:lnTo>
                    <a:pt x="2389" y="241"/>
                  </a:lnTo>
                  <a:lnTo>
                    <a:pt x="2347" y="266"/>
                  </a:lnTo>
                  <a:lnTo>
                    <a:pt x="2262" y="316"/>
                  </a:lnTo>
                  <a:lnTo>
                    <a:pt x="2178" y="365"/>
                  </a:lnTo>
                  <a:lnTo>
                    <a:pt x="2163" y="374"/>
                  </a:lnTo>
                  <a:lnTo>
                    <a:pt x="2134" y="391"/>
                  </a:lnTo>
                  <a:lnTo>
                    <a:pt x="2106" y="406"/>
                  </a:lnTo>
                  <a:lnTo>
                    <a:pt x="2077" y="422"/>
                  </a:lnTo>
                  <a:lnTo>
                    <a:pt x="2047" y="436"/>
                  </a:lnTo>
                  <a:lnTo>
                    <a:pt x="2019" y="450"/>
                  </a:lnTo>
                  <a:lnTo>
                    <a:pt x="1990" y="463"/>
                  </a:lnTo>
                  <a:lnTo>
                    <a:pt x="1960" y="474"/>
                  </a:lnTo>
                  <a:lnTo>
                    <a:pt x="1930" y="484"/>
                  </a:lnTo>
                  <a:lnTo>
                    <a:pt x="1902" y="495"/>
                  </a:lnTo>
                  <a:lnTo>
                    <a:pt x="1872" y="504"/>
                  </a:lnTo>
                  <a:lnTo>
                    <a:pt x="1842" y="512"/>
                  </a:lnTo>
                  <a:lnTo>
                    <a:pt x="1812" y="519"/>
                  </a:lnTo>
                  <a:lnTo>
                    <a:pt x="1782" y="525"/>
                  </a:lnTo>
                  <a:lnTo>
                    <a:pt x="1752" y="530"/>
                  </a:lnTo>
                  <a:lnTo>
                    <a:pt x="1723" y="535"/>
                  </a:lnTo>
                  <a:lnTo>
                    <a:pt x="1692" y="539"/>
                  </a:lnTo>
                  <a:lnTo>
                    <a:pt x="1662" y="542"/>
                  </a:lnTo>
                  <a:lnTo>
                    <a:pt x="1631" y="544"/>
                  </a:lnTo>
                  <a:lnTo>
                    <a:pt x="1601" y="545"/>
                  </a:lnTo>
                  <a:lnTo>
                    <a:pt x="1570" y="545"/>
                  </a:lnTo>
                  <a:lnTo>
                    <a:pt x="1539" y="545"/>
                  </a:lnTo>
                  <a:lnTo>
                    <a:pt x="1508" y="543"/>
                  </a:lnTo>
                  <a:lnTo>
                    <a:pt x="1477" y="541"/>
                  </a:lnTo>
                  <a:lnTo>
                    <a:pt x="1446" y="537"/>
                  </a:lnTo>
                  <a:lnTo>
                    <a:pt x="1414" y="534"/>
                  </a:lnTo>
                  <a:lnTo>
                    <a:pt x="1383" y="529"/>
                  </a:lnTo>
                  <a:lnTo>
                    <a:pt x="1351" y="523"/>
                  </a:lnTo>
                  <a:lnTo>
                    <a:pt x="1320" y="517"/>
                  </a:lnTo>
                  <a:lnTo>
                    <a:pt x="1288" y="508"/>
                  </a:lnTo>
                  <a:lnTo>
                    <a:pt x="1256" y="500"/>
                  </a:lnTo>
                  <a:lnTo>
                    <a:pt x="1223" y="491"/>
                  </a:lnTo>
                  <a:lnTo>
                    <a:pt x="1190" y="481"/>
                  </a:lnTo>
                  <a:lnTo>
                    <a:pt x="1146" y="466"/>
                  </a:lnTo>
                  <a:lnTo>
                    <a:pt x="1099" y="452"/>
                  </a:lnTo>
                  <a:lnTo>
                    <a:pt x="1050" y="439"/>
                  </a:lnTo>
                  <a:lnTo>
                    <a:pt x="1000" y="427"/>
                  </a:lnTo>
                  <a:lnTo>
                    <a:pt x="975" y="421"/>
                  </a:lnTo>
                  <a:lnTo>
                    <a:pt x="949" y="417"/>
                  </a:lnTo>
                  <a:lnTo>
                    <a:pt x="923" y="412"/>
                  </a:lnTo>
                  <a:lnTo>
                    <a:pt x="897" y="409"/>
                  </a:lnTo>
                  <a:lnTo>
                    <a:pt x="871" y="406"/>
                  </a:lnTo>
                  <a:lnTo>
                    <a:pt x="844" y="404"/>
                  </a:lnTo>
                  <a:lnTo>
                    <a:pt x="818" y="403"/>
                  </a:lnTo>
                  <a:lnTo>
                    <a:pt x="791" y="402"/>
                  </a:lnTo>
                  <a:close/>
                  <a:moveTo>
                    <a:pt x="1748" y="2427"/>
                  </a:moveTo>
                  <a:lnTo>
                    <a:pt x="1723" y="2426"/>
                  </a:lnTo>
                  <a:lnTo>
                    <a:pt x="1697" y="2425"/>
                  </a:lnTo>
                  <a:lnTo>
                    <a:pt x="1672" y="2422"/>
                  </a:lnTo>
                  <a:lnTo>
                    <a:pt x="1647" y="2417"/>
                  </a:lnTo>
                  <a:lnTo>
                    <a:pt x="1623" y="2412"/>
                  </a:lnTo>
                  <a:lnTo>
                    <a:pt x="1599" y="2406"/>
                  </a:lnTo>
                  <a:lnTo>
                    <a:pt x="1575" y="2399"/>
                  </a:lnTo>
                  <a:lnTo>
                    <a:pt x="1551" y="2389"/>
                  </a:lnTo>
                  <a:lnTo>
                    <a:pt x="1526" y="2379"/>
                  </a:lnTo>
                  <a:lnTo>
                    <a:pt x="1502" y="2368"/>
                  </a:lnTo>
                  <a:lnTo>
                    <a:pt x="1479" y="2355"/>
                  </a:lnTo>
                  <a:lnTo>
                    <a:pt x="1455" y="2342"/>
                  </a:lnTo>
                  <a:lnTo>
                    <a:pt x="1431" y="2328"/>
                  </a:lnTo>
                  <a:lnTo>
                    <a:pt x="1408" y="2311"/>
                  </a:lnTo>
                  <a:lnTo>
                    <a:pt x="1385" y="2294"/>
                  </a:lnTo>
                  <a:lnTo>
                    <a:pt x="1361" y="2275"/>
                  </a:lnTo>
                  <a:lnTo>
                    <a:pt x="1333" y="2252"/>
                  </a:lnTo>
                  <a:lnTo>
                    <a:pt x="1304" y="2230"/>
                  </a:lnTo>
                  <a:lnTo>
                    <a:pt x="1274" y="2208"/>
                  </a:lnTo>
                  <a:lnTo>
                    <a:pt x="1245" y="2188"/>
                  </a:lnTo>
                  <a:lnTo>
                    <a:pt x="1186" y="2146"/>
                  </a:lnTo>
                  <a:lnTo>
                    <a:pt x="1126" y="2108"/>
                  </a:lnTo>
                  <a:lnTo>
                    <a:pt x="1068" y="2074"/>
                  </a:lnTo>
                  <a:lnTo>
                    <a:pt x="1010" y="2041"/>
                  </a:lnTo>
                  <a:lnTo>
                    <a:pt x="955" y="2011"/>
                  </a:lnTo>
                  <a:lnTo>
                    <a:pt x="904" y="1982"/>
                  </a:lnTo>
                  <a:lnTo>
                    <a:pt x="838" y="1947"/>
                  </a:lnTo>
                  <a:lnTo>
                    <a:pt x="775" y="1910"/>
                  </a:lnTo>
                  <a:lnTo>
                    <a:pt x="714" y="1871"/>
                  </a:lnTo>
                  <a:lnTo>
                    <a:pt x="655" y="1831"/>
                  </a:lnTo>
                  <a:lnTo>
                    <a:pt x="626" y="1811"/>
                  </a:lnTo>
                  <a:lnTo>
                    <a:pt x="597" y="1790"/>
                  </a:lnTo>
                  <a:lnTo>
                    <a:pt x="570" y="1769"/>
                  </a:lnTo>
                  <a:lnTo>
                    <a:pt x="542" y="1747"/>
                  </a:lnTo>
                  <a:lnTo>
                    <a:pt x="516" y="1725"/>
                  </a:lnTo>
                  <a:lnTo>
                    <a:pt x="489" y="1704"/>
                  </a:lnTo>
                  <a:lnTo>
                    <a:pt x="463" y="1681"/>
                  </a:lnTo>
                  <a:lnTo>
                    <a:pt x="438" y="1658"/>
                  </a:lnTo>
                  <a:lnTo>
                    <a:pt x="413" y="1634"/>
                  </a:lnTo>
                  <a:lnTo>
                    <a:pt x="389" y="1611"/>
                  </a:lnTo>
                  <a:lnTo>
                    <a:pt x="364" y="1587"/>
                  </a:lnTo>
                  <a:lnTo>
                    <a:pt x="340" y="1561"/>
                  </a:lnTo>
                  <a:lnTo>
                    <a:pt x="317" y="1536"/>
                  </a:lnTo>
                  <a:lnTo>
                    <a:pt x="294" y="1511"/>
                  </a:lnTo>
                  <a:lnTo>
                    <a:pt x="273" y="1486"/>
                  </a:lnTo>
                  <a:lnTo>
                    <a:pt x="251" y="1459"/>
                  </a:lnTo>
                  <a:lnTo>
                    <a:pt x="229" y="1433"/>
                  </a:lnTo>
                  <a:lnTo>
                    <a:pt x="208" y="1407"/>
                  </a:lnTo>
                  <a:lnTo>
                    <a:pt x="188" y="1379"/>
                  </a:lnTo>
                  <a:lnTo>
                    <a:pt x="168" y="1351"/>
                  </a:lnTo>
                  <a:lnTo>
                    <a:pt x="149" y="1323"/>
                  </a:lnTo>
                  <a:lnTo>
                    <a:pt x="129" y="1294"/>
                  </a:lnTo>
                  <a:lnTo>
                    <a:pt x="111" y="1265"/>
                  </a:lnTo>
                  <a:lnTo>
                    <a:pt x="93" y="1237"/>
                  </a:lnTo>
                  <a:lnTo>
                    <a:pt x="74" y="1205"/>
                  </a:lnTo>
                  <a:lnTo>
                    <a:pt x="58" y="1174"/>
                  </a:lnTo>
                  <a:lnTo>
                    <a:pt x="43" y="1144"/>
                  </a:lnTo>
                  <a:lnTo>
                    <a:pt x="31" y="1114"/>
                  </a:lnTo>
                  <a:lnTo>
                    <a:pt x="20" y="1084"/>
                  </a:lnTo>
                  <a:lnTo>
                    <a:pt x="12" y="1057"/>
                  </a:lnTo>
                  <a:lnTo>
                    <a:pt x="7" y="1028"/>
                  </a:lnTo>
                  <a:lnTo>
                    <a:pt x="2" y="1002"/>
                  </a:lnTo>
                  <a:lnTo>
                    <a:pt x="0" y="974"/>
                  </a:lnTo>
                  <a:lnTo>
                    <a:pt x="0" y="948"/>
                  </a:lnTo>
                  <a:lnTo>
                    <a:pt x="1" y="923"/>
                  </a:lnTo>
                  <a:lnTo>
                    <a:pt x="4" y="897"/>
                  </a:lnTo>
                  <a:lnTo>
                    <a:pt x="11" y="873"/>
                  </a:lnTo>
                  <a:lnTo>
                    <a:pt x="18" y="849"/>
                  </a:lnTo>
                  <a:lnTo>
                    <a:pt x="28" y="825"/>
                  </a:lnTo>
                  <a:lnTo>
                    <a:pt x="40" y="802"/>
                  </a:lnTo>
                  <a:lnTo>
                    <a:pt x="55" y="778"/>
                  </a:lnTo>
                  <a:lnTo>
                    <a:pt x="70" y="754"/>
                  </a:lnTo>
                  <a:lnTo>
                    <a:pt x="85" y="730"/>
                  </a:lnTo>
                  <a:lnTo>
                    <a:pt x="101" y="707"/>
                  </a:lnTo>
                  <a:lnTo>
                    <a:pt x="117" y="685"/>
                  </a:lnTo>
                  <a:lnTo>
                    <a:pt x="134" y="664"/>
                  </a:lnTo>
                  <a:lnTo>
                    <a:pt x="152" y="644"/>
                  </a:lnTo>
                  <a:lnTo>
                    <a:pt x="169" y="623"/>
                  </a:lnTo>
                  <a:lnTo>
                    <a:pt x="188" y="605"/>
                  </a:lnTo>
                  <a:lnTo>
                    <a:pt x="207" y="586"/>
                  </a:lnTo>
                  <a:lnTo>
                    <a:pt x="227" y="568"/>
                  </a:lnTo>
                  <a:lnTo>
                    <a:pt x="246" y="551"/>
                  </a:lnTo>
                  <a:lnTo>
                    <a:pt x="267" y="535"/>
                  </a:lnTo>
                  <a:lnTo>
                    <a:pt x="289" y="519"/>
                  </a:lnTo>
                  <a:lnTo>
                    <a:pt x="309" y="504"/>
                  </a:lnTo>
                  <a:lnTo>
                    <a:pt x="331" y="490"/>
                  </a:lnTo>
                  <a:lnTo>
                    <a:pt x="354" y="476"/>
                  </a:lnTo>
                  <a:lnTo>
                    <a:pt x="377" y="464"/>
                  </a:lnTo>
                  <a:lnTo>
                    <a:pt x="400" y="452"/>
                  </a:lnTo>
                  <a:lnTo>
                    <a:pt x="424" y="441"/>
                  </a:lnTo>
                  <a:lnTo>
                    <a:pt x="448" y="430"/>
                  </a:lnTo>
                  <a:lnTo>
                    <a:pt x="472" y="420"/>
                  </a:lnTo>
                  <a:lnTo>
                    <a:pt x="498" y="411"/>
                  </a:lnTo>
                  <a:lnTo>
                    <a:pt x="524" y="403"/>
                  </a:lnTo>
                  <a:lnTo>
                    <a:pt x="549" y="395"/>
                  </a:lnTo>
                  <a:lnTo>
                    <a:pt x="576" y="389"/>
                  </a:lnTo>
                  <a:lnTo>
                    <a:pt x="602" y="382"/>
                  </a:lnTo>
                  <a:lnTo>
                    <a:pt x="629" y="378"/>
                  </a:lnTo>
                  <a:lnTo>
                    <a:pt x="657" y="373"/>
                  </a:lnTo>
                  <a:lnTo>
                    <a:pt x="686" y="370"/>
                  </a:lnTo>
                  <a:lnTo>
                    <a:pt x="713" y="366"/>
                  </a:lnTo>
                  <a:lnTo>
                    <a:pt x="742" y="364"/>
                  </a:lnTo>
                  <a:lnTo>
                    <a:pt x="774" y="363"/>
                  </a:lnTo>
                  <a:lnTo>
                    <a:pt x="805" y="363"/>
                  </a:lnTo>
                  <a:lnTo>
                    <a:pt x="836" y="364"/>
                  </a:lnTo>
                  <a:lnTo>
                    <a:pt x="866" y="366"/>
                  </a:lnTo>
                  <a:lnTo>
                    <a:pt x="897" y="370"/>
                  </a:lnTo>
                  <a:lnTo>
                    <a:pt x="927" y="373"/>
                  </a:lnTo>
                  <a:lnTo>
                    <a:pt x="956" y="378"/>
                  </a:lnTo>
                  <a:lnTo>
                    <a:pt x="985" y="383"/>
                  </a:lnTo>
                  <a:lnTo>
                    <a:pt x="1042" y="396"/>
                  </a:lnTo>
                  <a:lnTo>
                    <a:pt x="1097" y="411"/>
                  </a:lnTo>
                  <a:lnTo>
                    <a:pt x="1151" y="427"/>
                  </a:lnTo>
                  <a:lnTo>
                    <a:pt x="1203" y="443"/>
                  </a:lnTo>
                  <a:lnTo>
                    <a:pt x="1234" y="453"/>
                  </a:lnTo>
                  <a:lnTo>
                    <a:pt x="1265" y="463"/>
                  </a:lnTo>
                  <a:lnTo>
                    <a:pt x="1297" y="471"/>
                  </a:lnTo>
                  <a:lnTo>
                    <a:pt x="1328" y="478"/>
                  </a:lnTo>
                  <a:lnTo>
                    <a:pt x="1358" y="484"/>
                  </a:lnTo>
                  <a:lnTo>
                    <a:pt x="1389" y="490"/>
                  </a:lnTo>
                  <a:lnTo>
                    <a:pt x="1420" y="495"/>
                  </a:lnTo>
                  <a:lnTo>
                    <a:pt x="1450" y="498"/>
                  </a:lnTo>
                  <a:lnTo>
                    <a:pt x="1479" y="502"/>
                  </a:lnTo>
                  <a:lnTo>
                    <a:pt x="1510" y="504"/>
                  </a:lnTo>
                  <a:lnTo>
                    <a:pt x="1540" y="505"/>
                  </a:lnTo>
                  <a:lnTo>
                    <a:pt x="1570" y="506"/>
                  </a:lnTo>
                  <a:lnTo>
                    <a:pt x="1600" y="505"/>
                  </a:lnTo>
                  <a:lnTo>
                    <a:pt x="1629" y="504"/>
                  </a:lnTo>
                  <a:lnTo>
                    <a:pt x="1658" y="503"/>
                  </a:lnTo>
                  <a:lnTo>
                    <a:pt x="1688" y="499"/>
                  </a:lnTo>
                  <a:lnTo>
                    <a:pt x="1717" y="496"/>
                  </a:lnTo>
                  <a:lnTo>
                    <a:pt x="1746" y="491"/>
                  </a:lnTo>
                  <a:lnTo>
                    <a:pt x="1775" y="487"/>
                  </a:lnTo>
                  <a:lnTo>
                    <a:pt x="1804" y="480"/>
                  </a:lnTo>
                  <a:lnTo>
                    <a:pt x="1833" y="473"/>
                  </a:lnTo>
                  <a:lnTo>
                    <a:pt x="1861" y="465"/>
                  </a:lnTo>
                  <a:lnTo>
                    <a:pt x="1890" y="457"/>
                  </a:lnTo>
                  <a:lnTo>
                    <a:pt x="1919" y="447"/>
                  </a:lnTo>
                  <a:lnTo>
                    <a:pt x="1946" y="436"/>
                  </a:lnTo>
                  <a:lnTo>
                    <a:pt x="1975" y="426"/>
                  </a:lnTo>
                  <a:lnTo>
                    <a:pt x="2004" y="413"/>
                  </a:lnTo>
                  <a:lnTo>
                    <a:pt x="2031" y="401"/>
                  </a:lnTo>
                  <a:lnTo>
                    <a:pt x="2060" y="387"/>
                  </a:lnTo>
                  <a:lnTo>
                    <a:pt x="2087" y="372"/>
                  </a:lnTo>
                  <a:lnTo>
                    <a:pt x="2115" y="357"/>
                  </a:lnTo>
                  <a:lnTo>
                    <a:pt x="2144" y="340"/>
                  </a:lnTo>
                  <a:lnTo>
                    <a:pt x="2157" y="332"/>
                  </a:lnTo>
                  <a:lnTo>
                    <a:pt x="2242" y="281"/>
                  </a:lnTo>
                  <a:lnTo>
                    <a:pt x="2328" y="231"/>
                  </a:lnTo>
                  <a:lnTo>
                    <a:pt x="2372" y="207"/>
                  </a:lnTo>
                  <a:lnTo>
                    <a:pt x="2416" y="183"/>
                  </a:lnTo>
                  <a:lnTo>
                    <a:pt x="2460" y="159"/>
                  </a:lnTo>
                  <a:lnTo>
                    <a:pt x="2505" y="137"/>
                  </a:lnTo>
                  <a:lnTo>
                    <a:pt x="2551" y="115"/>
                  </a:lnTo>
                  <a:lnTo>
                    <a:pt x="2597" y="96"/>
                  </a:lnTo>
                  <a:lnTo>
                    <a:pt x="2643" y="76"/>
                  </a:lnTo>
                  <a:lnTo>
                    <a:pt x="2690" y="59"/>
                  </a:lnTo>
                  <a:lnTo>
                    <a:pt x="2738" y="43"/>
                  </a:lnTo>
                  <a:lnTo>
                    <a:pt x="2787" y="29"/>
                  </a:lnTo>
                  <a:lnTo>
                    <a:pt x="2837" y="16"/>
                  </a:lnTo>
                  <a:lnTo>
                    <a:pt x="2886" y="6"/>
                  </a:lnTo>
                  <a:lnTo>
                    <a:pt x="2895" y="6"/>
                  </a:lnTo>
                  <a:lnTo>
                    <a:pt x="2897" y="5"/>
                  </a:lnTo>
                  <a:lnTo>
                    <a:pt x="2945" y="3"/>
                  </a:lnTo>
                  <a:lnTo>
                    <a:pt x="2993" y="0"/>
                  </a:lnTo>
                  <a:lnTo>
                    <a:pt x="3038" y="0"/>
                  </a:lnTo>
                  <a:lnTo>
                    <a:pt x="3083" y="3"/>
                  </a:lnTo>
                  <a:lnTo>
                    <a:pt x="3127" y="6"/>
                  </a:lnTo>
                  <a:lnTo>
                    <a:pt x="3170" y="11"/>
                  </a:lnTo>
                  <a:lnTo>
                    <a:pt x="3212" y="18"/>
                  </a:lnTo>
                  <a:lnTo>
                    <a:pt x="3253" y="26"/>
                  </a:lnTo>
                  <a:lnTo>
                    <a:pt x="3293" y="36"/>
                  </a:lnTo>
                  <a:lnTo>
                    <a:pt x="3333" y="47"/>
                  </a:lnTo>
                  <a:lnTo>
                    <a:pt x="3371" y="60"/>
                  </a:lnTo>
                  <a:lnTo>
                    <a:pt x="3409" y="75"/>
                  </a:lnTo>
                  <a:lnTo>
                    <a:pt x="3446" y="92"/>
                  </a:lnTo>
                  <a:lnTo>
                    <a:pt x="3482" y="110"/>
                  </a:lnTo>
                  <a:lnTo>
                    <a:pt x="3518" y="130"/>
                  </a:lnTo>
                  <a:lnTo>
                    <a:pt x="3552" y="152"/>
                  </a:lnTo>
                  <a:lnTo>
                    <a:pt x="3566" y="161"/>
                  </a:lnTo>
                  <a:lnTo>
                    <a:pt x="3626" y="200"/>
                  </a:lnTo>
                  <a:lnTo>
                    <a:pt x="3684" y="239"/>
                  </a:lnTo>
                  <a:lnTo>
                    <a:pt x="3744" y="279"/>
                  </a:lnTo>
                  <a:lnTo>
                    <a:pt x="3802" y="319"/>
                  </a:lnTo>
                  <a:lnTo>
                    <a:pt x="3860" y="362"/>
                  </a:lnTo>
                  <a:lnTo>
                    <a:pt x="3916" y="405"/>
                  </a:lnTo>
                  <a:lnTo>
                    <a:pt x="3943" y="427"/>
                  </a:lnTo>
                  <a:lnTo>
                    <a:pt x="3971" y="450"/>
                  </a:lnTo>
                  <a:lnTo>
                    <a:pt x="3999" y="474"/>
                  </a:lnTo>
                  <a:lnTo>
                    <a:pt x="4024" y="497"/>
                  </a:lnTo>
                  <a:lnTo>
                    <a:pt x="4040" y="512"/>
                  </a:lnTo>
                  <a:lnTo>
                    <a:pt x="4055" y="528"/>
                  </a:lnTo>
                  <a:lnTo>
                    <a:pt x="4070" y="544"/>
                  </a:lnTo>
                  <a:lnTo>
                    <a:pt x="4083" y="561"/>
                  </a:lnTo>
                  <a:lnTo>
                    <a:pt x="4098" y="580"/>
                  </a:lnTo>
                  <a:lnTo>
                    <a:pt x="4112" y="598"/>
                  </a:lnTo>
                  <a:lnTo>
                    <a:pt x="4125" y="617"/>
                  </a:lnTo>
                  <a:lnTo>
                    <a:pt x="4137" y="637"/>
                  </a:lnTo>
                  <a:lnTo>
                    <a:pt x="4150" y="658"/>
                  </a:lnTo>
                  <a:lnTo>
                    <a:pt x="4161" y="679"/>
                  </a:lnTo>
                  <a:lnTo>
                    <a:pt x="4172" y="701"/>
                  </a:lnTo>
                  <a:lnTo>
                    <a:pt x="4183" y="723"/>
                  </a:lnTo>
                  <a:lnTo>
                    <a:pt x="4192" y="745"/>
                  </a:lnTo>
                  <a:lnTo>
                    <a:pt x="4202" y="768"/>
                  </a:lnTo>
                  <a:lnTo>
                    <a:pt x="4211" y="791"/>
                  </a:lnTo>
                  <a:lnTo>
                    <a:pt x="4219" y="815"/>
                  </a:lnTo>
                  <a:lnTo>
                    <a:pt x="4225" y="834"/>
                  </a:lnTo>
                  <a:lnTo>
                    <a:pt x="4230" y="854"/>
                  </a:lnTo>
                  <a:lnTo>
                    <a:pt x="4235" y="873"/>
                  </a:lnTo>
                  <a:lnTo>
                    <a:pt x="4238" y="893"/>
                  </a:lnTo>
                  <a:lnTo>
                    <a:pt x="4242" y="912"/>
                  </a:lnTo>
                  <a:lnTo>
                    <a:pt x="4245" y="932"/>
                  </a:lnTo>
                  <a:lnTo>
                    <a:pt x="4247" y="952"/>
                  </a:lnTo>
                  <a:lnTo>
                    <a:pt x="4250" y="972"/>
                  </a:lnTo>
                  <a:lnTo>
                    <a:pt x="4251" y="991"/>
                  </a:lnTo>
                  <a:lnTo>
                    <a:pt x="4251" y="1012"/>
                  </a:lnTo>
                  <a:lnTo>
                    <a:pt x="4251" y="1033"/>
                  </a:lnTo>
                  <a:lnTo>
                    <a:pt x="4251" y="1052"/>
                  </a:lnTo>
                  <a:lnTo>
                    <a:pt x="4250" y="1073"/>
                  </a:lnTo>
                  <a:lnTo>
                    <a:pt x="4247" y="1093"/>
                  </a:lnTo>
                  <a:lnTo>
                    <a:pt x="4245" y="1114"/>
                  </a:lnTo>
                  <a:lnTo>
                    <a:pt x="4242" y="1134"/>
                  </a:lnTo>
                  <a:lnTo>
                    <a:pt x="4235" y="1175"/>
                  </a:lnTo>
                  <a:lnTo>
                    <a:pt x="4225" y="1217"/>
                  </a:lnTo>
                  <a:lnTo>
                    <a:pt x="4212" y="1259"/>
                  </a:lnTo>
                  <a:lnTo>
                    <a:pt x="4198" y="1301"/>
                  </a:lnTo>
                  <a:lnTo>
                    <a:pt x="4181" y="1343"/>
                  </a:lnTo>
                  <a:lnTo>
                    <a:pt x="4161" y="1386"/>
                  </a:lnTo>
                  <a:lnTo>
                    <a:pt x="4140" y="1428"/>
                  </a:lnTo>
                  <a:lnTo>
                    <a:pt x="4116" y="1471"/>
                  </a:lnTo>
                  <a:lnTo>
                    <a:pt x="4091" y="1511"/>
                  </a:lnTo>
                  <a:lnTo>
                    <a:pt x="4065" y="1551"/>
                  </a:lnTo>
                  <a:lnTo>
                    <a:pt x="4039" y="1591"/>
                  </a:lnTo>
                  <a:lnTo>
                    <a:pt x="4010" y="1630"/>
                  </a:lnTo>
                  <a:lnTo>
                    <a:pt x="3980" y="1669"/>
                  </a:lnTo>
                  <a:lnTo>
                    <a:pt x="3948" y="1707"/>
                  </a:lnTo>
                  <a:lnTo>
                    <a:pt x="3916" y="1746"/>
                  </a:lnTo>
                  <a:lnTo>
                    <a:pt x="3882" y="1784"/>
                  </a:lnTo>
                  <a:lnTo>
                    <a:pt x="3846" y="1821"/>
                  </a:lnTo>
                  <a:lnTo>
                    <a:pt x="3809" y="1858"/>
                  </a:lnTo>
                  <a:lnTo>
                    <a:pt x="3770" y="1895"/>
                  </a:lnTo>
                  <a:lnTo>
                    <a:pt x="3731" y="1932"/>
                  </a:lnTo>
                  <a:lnTo>
                    <a:pt x="3689" y="1967"/>
                  </a:lnTo>
                  <a:lnTo>
                    <a:pt x="3646" y="2004"/>
                  </a:lnTo>
                  <a:lnTo>
                    <a:pt x="3602" y="2040"/>
                  </a:lnTo>
                  <a:lnTo>
                    <a:pt x="3556" y="2075"/>
                  </a:lnTo>
                  <a:lnTo>
                    <a:pt x="3506" y="2111"/>
                  </a:lnTo>
                  <a:lnTo>
                    <a:pt x="3458" y="2144"/>
                  </a:lnTo>
                  <a:lnTo>
                    <a:pt x="3433" y="2160"/>
                  </a:lnTo>
                  <a:lnTo>
                    <a:pt x="3408" y="2175"/>
                  </a:lnTo>
                  <a:lnTo>
                    <a:pt x="3384" y="2190"/>
                  </a:lnTo>
                  <a:lnTo>
                    <a:pt x="3358" y="2204"/>
                  </a:lnTo>
                  <a:lnTo>
                    <a:pt x="3333" y="2216"/>
                  </a:lnTo>
                  <a:lnTo>
                    <a:pt x="3308" y="2229"/>
                  </a:lnTo>
                  <a:lnTo>
                    <a:pt x="3283" y="2242"/>
                  </a:lnTo>
                  <a:lnTo>
                    <a:pt x="3258" y="2253"/>
                  </a:lnTo>
                  <a:lnTo>
                    <a:pt x="3232" y="2263"/>
                  </a:lnTo>
                  <a:lnTo>
                    <a:pt x="3207" y="2274"/>
                  </a:lnTo>
                  <a:lnTo>
                    <a:pt x="3182" y="2283"/>
                  </a:lnTo>
                  <a:lnTo>
                    <a:pt x="3155" y="2292"/>
                  </a:lnTo>
                  <a:lnTo>
                    <a:pt x="3130" y="2300"/>
                  </a:lnTo>
                  <a:lnTo>
                    <a:pt x="3104" y="2308"/>
                  </a:lnTo>
                  <a:lnTo>
                    <a:pt x="3079" y="2315"/>
                  </a:lnTo>
                  <a:lnTo>
                    <a:pt x="3052" y="2322"/>
                  </a:lnTo>
                  <a:lnTo>
                    <a:pt x="3026" y="2328"/>
                  </a:lnTo>
                  <a:lnTo>
                    <a:pt x="2999" y="2333"/>
                  </a:lnTo>
                  <a:lnTo>
                    <a:pt x="2973" y="2338"/>
                  </a:lnTo>
                  <a:lnTo>
                    <a:pt x="2947" y="2341"/>
                  </a:lnTo>
                  <a:lnTo>
                    <a:pt x="2919" y="2345"/>
                  </a:lnTo>
                  <a:lnTo>
                    <a:pt x="2893" y="2348"/>
                  </a:lnTo>
                  <a:lnTo>
                    <a:pt x="2865" y="2350"/>
                  </a:lnTo>
                  <a:lnTo>
                    <a:pt x="2839" y="2352"/>
                  </a:lnTo>
                  <a:lnTo>
                    <a:pt x="2811" y="2353"/>
                  </a:lnTo>
                  <a:lnTo>
                    <a:pt x="2784" y="2353"/>
                  </a:lnTo>
                  <a:lnTo>
                    <a:pt x="2756" y="2353"/>
                  </a:lnTo>
                  <a:lnTo>
                    <a:pt x="2729" y="2353"/>
                  </a:lnTo>
                  <a:lnTo>
                    <a:pt x="2681" y="2350"/>
                  </a:lnTo>
                  <a:lnTo>
                    <a:pt x="2632" y="2349"/>
                  </a:lnTo>
                  <a:lnTo>
                    <a:pt x="2583" y="2348"/>
                  </a:lnTo>
                  <a:lnTo>
                    <a:pt x="2533" y="2348"/>
                  </a:lnTo>
                  <a:lnTo>
                    <a:pt x="2481" y="2348"/>
                  </a:lnTo>
                  <a:lnTo>
                    <a:pt x="2429" y="2348"/>
                  </a:lnTo>
                  <a:lnTo>
                    <a:pt x="2377" y="2349"/>
                  </a:lnTo>
                  <a:lnTo>
                    <a:pt x="2324" y="2352"/>
                  </a:lnTo>
                  <a:lnTo>
                    <a:pt x="2271" y="2355"/>
                  </a:lnTo>
                  <a:lnTo>
                    <a:pt x="2217" y="2360"/>
                  </a:lnTo>
                  <a:lnTo>
                    <a:pt x="2163" y="2364"/>
                  </a:lnTo>
                  <a:lnTo>
                    <a:pt x="2109" y="2371"/>
                  </a:lnTo>
                  <a:lnTo>
                    <a:pt x="2055" y="2378"/>
                  </a:lnTo>
                  <a:lnTo>
                    <a:pt x="2000" y="2387"/>
                  </a:lnTo>
                  <a:lnTo>
                    <a:pt x="1946" y="2398"/>
                  </a:lnTo>
                  <a:lnTo>
                    <a:pt x="1892" y="2409"/>
                  </a:lnTo>
                  <a:lnTo>
                    <a:pt x="1856" y="2417"/>
                  </a:lnTo>
                  <a:lnTo>
                    <a:pt x="1819" y="2423"/>
                  </a:lnTo>
                  <a:lnTo>
                    <a:pt x="1783" y="2426"/>
                  </a:lnTo>
                  <a:lnTo>
                    <a:pt x="1748" y="242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7" name="Freeform 45">
              <a:extLst>
                <a:ext uri="{FF2B5EF4-FFF2-40B4-BE49-F238E27FC236}">
                  <a16:creationId xmlns:a16="http://schemas.microsoft.com/office/drawing/2014/main" id="{562F706A-C3BA-4B5E-A6C8-8DD93FEF2AD8}"/>
                </a:ext>
              </a:extLst>
            </p:cNvPr>
            <p:cNvSpPr>
              <a:spLocks/>
            </p:cNvSpPr>
            <p:nvPr userDrawn="1"/>
          </p:nvSpPr>
          <p:spPr bwMode="auto">
            <a:xfrm>
              <a:off x="2881023" y="6481134"/>
              <a:ext cx="409433" cy="376866"/>
            </a:xfrm>
            <a:custGeom>
              <a:avLst/>
              <a:gdLst>
                <a:gd name="T0" fmla="*/ 119 w 620"/>
                <a:gd name="T1" fmla="*/ 47 h 568"/>
                <a:gd name="T2" fmla="*/ 99 w 620"/>
                <a:gd name="T3" fmla="*/ 62 h 568"/>
                <a:gd name="T4" fmla="*/ 81 w 620"/>
                <a:gd name="T5" fmla="*/ 81 h 568"/>
                <a:gd name="T6" fmla="*/ 66 w 620"/>
                <a:gd name="T7" fmla="*/ 101 h 568"/>
                <a:gd name="T8" fmla="*/ 54 w 620"/>
                <a:gd name="T9" fmla="*/ 123 h 568"/>
                <a:gd name="T10" fmla="*/ 45 w 620"/>
                <a:gd name="T11" fmla="*/ 147 h 568"/>
                <a:gd name="T12" fmla="*/ 41 w 620"/>
                <a:gd name="T13" fmla="*/ 170 h 568"/>
                <a:gd name="T14" fmla="*/ 41 w 620"/>
                <a:gd name="T15" fmla="*/ 194 h 568"/>
                <a:gd name="T16" fmla="*/ 52 w 620"/>
                <a:gd name="T17" fmla="*/ 256 h 568"/>
                <a:gd name="T18" fmla="*/ 64 w 620"/>
                <a:gd name="T19" fmla="*/ 352 h 568"/>
                <a:gd name="T20" fmla="*/ 66 w 620"/>
                <a:gd name="T21" fmla="*/ 420 h 568"/>
                <a:gd name="T22" fmla="*/ 65 w 620"/>
                <a:gd name="T23" fmla="*/ 464 h 568"/>
                <a:gd name="T24" fmla="*/ 61 w 620"/>
                <a:gd name="T25" fmla="*/ 507 h 568"/>
                <a:gd name="T26" fmla="*/ 55 w 620"/>
                <a:gd name="T27" fmla="*/ 547 h 568"/>
                <a:gd name="T28" fmla="*/ 11 w 620"/>
                <a:gd name="T29" fmla="*/ 568 h 568"/>
                <a:gd name="T30" fmla="*/ 19 w 620"/>
                <a:gd name="T31" fmla="*/ 529 h 568"/>
                <a:gd name="T32" fmla="*/ 23 w 620"/>
                <a:gd name="T33" fmla="*/ 488 h 568"/>
                <a:gd name="T34" fmla="*/ 26 w 620"/>
                <a:gd name="T35" fmla="*/ 445 h 568"/>
                <a:gd name="T36" fmla="*/ 26 w 620"/>
                <a:gd name="T37" fmla="*/ 402 h 568"/>
                <a:gd name="T38" fmla="*/ 20 w 620"/>
                <a:gd name="T39" fmla="*/ 311 h 568"/>
                <a:gd name="T40" fmla="*/ 4 w 620"/>
                <a:gd name="T41" fmla="*/ 214 h 568"/>
                <a:gd name="T42" fmla="*/ 0 w 620"/>
                <a:gd name="T43" fmla="*/ 183 h 568"/>
                <a:gd name="T44" fmla="*/ 4 w 620"/>
                <a:gd name="T45" fmla="*/ 152 h 568"/>
                <a:gd name="T46" fmla="*/ 12 w 620"/>
                <a:gd name="T47" fmla="*/ 121 h 568"/>
                <a:gd name="T48" fmla="*/ 26 w 620"/>
                <a:gd name="T49" fmla="*/ 92 h 568"/>
                <a:gd name="T50" fmla="*/ 43 w 620"/>
                <a:gd name="T51" fmla="*/ 64 h 568"/>
                <a:gd name="T52" fmla="*/ 65 w 620"/>
                <a:gd name="T53" fmla="*/ 39 h 568"/>
                <a:gd name="T54" fmla="*/ 90 w 620"/>
                <a:gd name="T55" fmla="*/ 19 h 568"/>
                <a:gd name="T56" fmla="*/ 119 w 620"/>
                <a:gd name="T57" fmla="*/ 3 h 568"/>
                <a:gd name="T58" fmla="*/ 132 w 620"/>
                <a:gd name="T59" fmla="*/ 1 h 568"/>
                <a:gd name="T60" fmla="*/ 142 w 620"/>
                <a:gd name="T61" fmla="*/ 1 h 568"/>
                <a:gd name="T62" fmla="*/ 150 w 620"/>
                <a:gd name="T63" fmla="*/ 5 h 568"/>
                <a:gd name="T64" fmla="*/ 174 w 620"/>
                <a:gd name="T65" fmla="*/ 25 h 568"/>
                <a:gd name="T66" fmla="*/ 199 w 620"/>
                <a:gd name="T67" fmla="*/ 45 h 568"/>
                <a:gd name="T68" fmla="*/ 255 w 620"/>
                <a:gd name="T69" fmla="*/ 90 h 568"/>
                <a:gd name="T70" fmla="*/ 280 w 620"/>
                <a:gd name="T71" fmla="*/ 115 h 568"/>
                <a:gd name="T72" fmla="*/ 302 w 620"/>
                <a:gd name="T73" fmla="*/ 144 h 568"/>
                <a:gd name="T74" fmla="*/ 376 w 620"/>
                <a:gd name="T75" fmla="*/ 254 h 568"/>
                <a:gd name="T76" fmla="*/ 454 w 620"/>
                <a:gd name="T77" fmla="*/ 360 h 568"/>
                <a:gd name="T78" fmla="*/ 534 w 620"/>
                <a:gd name="T79" fmla="*/ 466 h 568"/>
                <a:gd name="T80" fmla="*/ 620 w 620"/>
                <a:gd name="T81" fmla="*/ 568 h 568"/>
                <a:gd name="T82" fmla="*/ 527 w 620"/>
                <a:gd name="T83" fmla="*/ 520 h 568"/>
                <a:gd name="T84" fmla="*/ 449 w 620"/>
                <a:gd name="T85" fmla="*/ 421 h 568"/>
                <a:gd name="T86" fmla="*/ 374 w 620"/>
                <a:gd name="T87" fmla="*/ 320 h 568"/>
                <a:gd name="T88" fmla="*/ 303 w 620"/>
                <a:gd name="T89" fmla="*/ 217 h 568"/>
                <a:gd name="T90" fmla="*/ 260 w 620"/>
                <a:gd name="T91" fmla="*/ 152 h 568"/>
                <a:gd name="T92" fmla="*/ 239 w 620"/>
                <a:gd name="T93" fmla="*/ 129 h 568"/>
                <a:gd name="T94" fmla="*/ 202 w 620"/>
                <a:gd name="T95" fmla="*/ 97 h 568"/>
                <a:gd name="T96" fmla="*/ 163 w 620"/>
                <a:gd name="T97" fmla="*/ 67 h 568"/>
                <a:gd name="T98" fmla="*/ 142 w 620"/>
                <a:gd name="T99" fmla="*/ 5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0" h="568">
                  <a:moveTo>
                    <a:pt x="130" y="40"/>
                  </a:moveTo>
                  <a:lnTo>
                    <a:pt x="119" y="47"/>
                  </a:lnTo>
                  <a:lnTo>
                    <a:pt x="108" y="54"/>
                  </a:lnTo>
                  <a:lnTo>
                    <a:pt x="99" y="62"/>
                  </a:lnTo>
                  <a:lnTo>
                    <a:pt x="90" y="71"/>
                  </a:lnTo>
                  <a:lnTo>
                    <a:pt x="81" y="81"/>
                  </a:lnTo>
                  <a:lnTo>
                    <a:pt x="73" y="91"/>
                  </a:lnTo>
                  <a:lnTo>
                    <a:pt x="66" y="101"/>
                  </a:lnTo>
                  <a:lnTo>
                    <a:pt x="59" y="113"/>
                  </a:lnTo>
                  <a:lnTo>
                    <a:pt x="54" y="123"/>
                  </a:lnTo>
                  <a:lnTo>
                    <a:pt x="49" y="136"/>
                  </a:lnTo>
                  <a:lnTo>
                    <a:pt x="45" y="147"/>
                  </a:lnTo>
                  <a:lnTo>
                    <a:pt x="43" y="159"/>
                  </a:lnTo>
                  <a:lnTo>
                    <a:pt x="41" y="170"/>
                  </a:lnTo>
                  <a:lnTo>
                    <a:pt x="41" y="183"/>
                  </a:lnTo>
                  <a:lnTo>
                    <a:pt x="41" y="194"/>
                  </a:lnTo>
                  <a:lnTo>
                    <a:pt x="43" y="206"/>
                  </a:lnTo>
                  <a:lnTo>
                    <a:pt x="52" y="256"/>
                  </a:lnTo>
                  <a:lnTo>
                    <a:pt x="59" y="304"/>
                  </a:lnTo>
                  <a:lnTo>
                    <a:pt x="64" y="352"/>
                  </a:lnTo>
                  <a:lnTo>
                    <a:pt x="66" y="398"/>
                  </a:lnTo>
                  <a:lnTo>
                    <a:pt x="66" y="420"/>
                  </a:lnTo>
                  <a:lnTo>
                    <a:pt x="66" y="443"/>
                  </a:lnTo>
                  <a:lnTo>
                    <a:pt x="65" y="464"/>
                  </a:lnTo>
                  <a:lnTo>
                    <a:pt x="64" y="485"/>
                  </a:lnTo>
                  <a:lnTo>
                    <a:pt x="61" y="507"/>
                  </a:lnTo>
                  <a:lnTo>
                    <a:pt x="59" y="528"/>
                  </a:lnTo>
                  <a:lnTo>
                    <a:pt x="55" y="547"/>
                  </a:lnTo>
                  <a:lnTo>
                    <a:pt x="52" y="568"/>
                  </a:lnTo>
                  <a:lnTo>
                    <a:pt x="11" y="568"/>
                  </a:lnTo>
                  <a:lnTo>
                    <a:pt x="15" y="549"/>
                  </a:lnTo>
                  <a:lnTo>
                    <a:pt x="19" y="529"/>
                  </a:lnTo>
                  <a:lnTo>
                    <a:pt x="21" y="508"/>
                  </a:lnTo>
                  <a:lnTo>
                    <a:pt x="23" y="488"/>
                  </a:lnTo>
                  <a:lnTo>
                    <a:pt x="25" y="467"/>
                  </a:lnTo>
                  <a:lnTo>
                    <a:pt x="26" y="445"/>
                  </a:lnTo>
                  <a:lnTo>
                    <a:pt x="26" y="423"/>
                  </a:lnTo>
                  <a:lnTo>
                    <a:pt x="26" y="402"/>
                  </a:lnTo>
                  <a:lnTo>
                    <a:pt x="23" y="357"/>
                  </a:lnTo>
                  <a:lnTo>
                    <a:pt x="20" y="311"/>
                  </a:lnTo>
                  <a:lnTo>
                    <a:pt x="13" y="263"/>
                  </a:lnTo>
                  <a:lnTo>
                    <a:pt x="4" y="214"/>
                  </a:lnTo>
                  <a:lnTo>
                    <a:pt x="2" y="198"/>
                  </a:lnTo>
                  <a:lnTo>
                    <a:pt x="0" y="183"/>
                  </a:lnTo>
                  <a:lnTo>
                    <a:pt x="2" y="168"/>
                  </a:lnTo>
                  <a:lnTo>
                    <a:pt x="4" y="152"/>
                  </a:lnTo>
                  <a:lnTo>
                    <a:pt x="7" y="137"/>
                  </a:lnTo>
                  <a:lnTo>
                    <a:pt x="12" y="121"/>
                  </a:lnTo>
                  <a:lnTo>
                    <a:pt x="19" y="106"/>
                  </a:lnTo>
                  <a:lnTo>
                    <a:pt x="26" y="92"/>
                  </a:lnTo>
                  <a:lnTo>
                    <a:pt x="34" y="78"/>
                  </a:lnTo>
                  <a:lnTo>
                    <a:pt x="43" y="64"/>
                  </a:lnTo>
                  <a:lnTo>
                    <a:pt x="53" y="52"/>
                  </a:lnTo>
                  <a:lnTo>
                    <a:pt x="65" y="39"/>
                  </a:lnTo>
                  <a:lnTo>
                    <a:pt x="77" y="29"/>
                  </a:lnTo>
                  <a:lnTo>
                    <a:pt x="90" y="19"/>
                  </a:lnTo>
                  <a:lnTo>
                    <a:pt x="105" y="9"/>
                  </a:lnTo>
                  <a:lnTo>
                    <a:pt x="119" y="3"/>
                  </a:lnTo>
                  <a:lnTo>
                    <a:pt x="125" y="0"/>
                  </a:lnTo>
                  <a:lnTo>
                    <a:pt x="132" y="1"/>
                  </a:lnTo>
                  <a:lnTo>
                    <a:pt x="137" y="0"/>
                  </a:lnTo>
                  <a:lnTo>
                    <a:pt x="142" y="1"/>
                  </a:lnTo>
                  <a:lnTo>
                    <a:pt x="145" y="3"/>
                  </a:lnTo>
                  <a:lnTo>
                    <a:pt x="150" y="5"/>
                  </a:lnTo>
                  <a:lnTo>
                    <a:pt x="161" y="15"/>
                  </a:lnTo>
                  <a:lnTo>
                    <a:pt x="174" y="25"/>
                  </a:lnTo>
                  <a:lnTo>
                    <a:pt x="186" y="35"/>
                  </a:lnTo>
                  <a:lnTo>
                    <a:pt x="199" y="45"/>
                  </a:lnTo>
                  <a:lnTo>
                    <a:pt x="228" y="67"/>
                  </a:lnTo>
                  <a:lnTo>
                    <a:pt x="255" y="90"/>
                  </a:lnTo>
                  <a:lnTo>
                    <a:pt x="268" y="102"/>
                  </a:lnTo>
                  <a:lnTo>
                    <a:pt x="280" y="115"/>
                  </a:lnTo>
                  <a:lnTo>
                    <a:pt x="292" y="129"/>
                  </a:lnTo>
                  <a:lnTo>
                    <a:pt x="302" y="144"/>
                  </a:lnTo>
                  <a:lnTo>
                    <a:pt x="339" y="199"/>
                  </a:lnTo>
                  <a:lnTo>
                    <a:pt x="376" y="254"/>
                  </a:lnTo>
                  <a:lnTo>
                    <a:pt x="415" y="308"/>
                  </a:lnTo>
                  <a:lnTo>
                    <a:pt x="454" y="360"/>
                  </a:lnTo>
                  <a:lnTo>
                    <a:pt x="494" y="413"/>
                  </a:lnTo>
                  <a:lnTo>
                    <a:pt x="534" y="466"/>
                  </a:lnTo>
                  <a:lnTo>
                    <a:pt x="576" y="518"/>
                  </a:lnTo>
                  <a:lnTo>
                    <a:pt x="620" y="568"/>
                  </a:lnTo>
                  <a:lnTo>
                    <a:pt x="568" y="568"/>
                  </a:lnTo>
                  <a:lnTo>
                    <a:pt x="527" y="520"/>
                  </a:lnTo>
                  <a:lnTo>
                    <a:pt x="488" y="471"/>
                  </a:lnTo>
                  <a:lnTo>
                    <a:pt x="449" y="421"/>
                  </a:lnTo>
                  <a:lnTo>
                    <a:pt x="411" y="371"/>
                  </a:lnTo>
                  <a:lnTo>
                    <a:pt x="374" y="320"/>
                  </a:lnTo>
                  <a:lnTo>
                    <a:pt x="339" y="269"/>
                  </a:lnTo>
                  <a:lnTo>
                    <a:pt x="303" y="217"/>
                  </a:lnTo>
                  <a:lnTo>
                    <a:pt x="269" y="164"/>
                  </a:lnTo>
                  <a:lnTo>
                    <a:pt x="260" y="152"/>
                  </a:lnTo>
                  <a:lnTo>
                    <a:pt x="251" y="140"/>
                  </a:lnTo>
                  <a:lnTo>
                    <a:pt x="239" y="129"/>
                  </a:lnTo>
                  <a:lnTo>
                    <a:pt x="228" y="118"/>
                  </a:lnTo>
                  <a:lnTo>
                    <a:pt x="202" y="97"/>
                  </a:lnTo>
                  <a:lnTo>
                    <a:pt x="175" y="76"/>
                  </a:lnTo>
                  <a:lnTo>
                    <a:pt x="163" y="67"/>
                  </a:lnTo>
                  <a:lnTo>
                    <a:pt x="152" y="59"/>
                  </a:lnTo>
                  <a:lnTo>
                    <a:pt x="142" y="50"/>
                  </a:lnTo>
                  <a:lnTo>
                    <a:pt x="130" y="4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8" name="Freeform 46">
              <a:extLst>
                <a:ext uri="{FF2B5EF4-FFF2-40B4-BE49-F238E27FC236}">
                  <a16:creationId xmlns:a16="http://schemas.microsoft.com/office/drawing/2014/main" id="{C9E005E5-FFE9-4B38-BA26-3776B5FE09DD}"/>
                </a:ext>
              </a:extLst>
            </p:cNvPr>
            <p:cNvSpPr>
              <a:spLocks/>
            </p:cNvSpPr>
            <p:nvPr userDrawn="1"/>
          </p:nvSpPr>
          <p:spPr bwMode="auto">
            <a:xfrm>
              <a:off x="10962665" y="2"/>
              <a:ext cx="595538" cy="432697"/>
            </a:xfrm>
            <a:custGeom>
              <a:avLst/>
              <a:gdLst>
                <a:gd name="T0" fmla="*/ 39 w 899"/>
                <a:gd name="T1" fmla="*/ 41 h 648"/>
                <a:gd name="T2" fmla="*/ 44 w 899"/>
                <a:gd name="T3" fmla="*/ 101 h 648"/>
                <a:gd name="T4" fmla="*/ 54 w 899"/>
                <a:gd name="T5" fmla="*/ 158 h 648"/>
                <a:gd name="T6" fmla="*/ 70 w 899"/>
                <a:gd name="T7" fmla="*/ 213 h 648"/>
                <a:gd name="T8" fmla="*/ 93 w 899"/>
                <a:gd name="T9" fmla="*/ 265 h 648"/>
                <a:gd name="T10" fmla="*/ 123 w 899"/>
                <a:gd name="T11" fmla="*/ 313 h 648"/>
                <a:gd name="T12" fmla="*/ 158 w 899"/>
                <a:gd name="T13" fmla="*/ 359 h 648"/>
                <a:gd name="T14" fmla="*/ 200 w 899"/>
                <a:gd name="T15" fmla="*/ 403 h 648"/>
                <a:gd name="T16" fmla="*/ 248 w 899"/>
                <a:gd name="T17" fmla="*/ 443 h 648"/>
                <a:gd name="T18" fmla="*/ 303 w 899"/>
                <a:gd name="T19" fmla="*/ 479 h 648"/>
                <a:gd name="T20" fmla="*/ 363 w 899"/>
                <a:gd name="T21" fmla="*/ 514 h 648"/>
                <a:gd name="T22" fmla="*/ 435 w 899"/>
                <a:gd name="T23" fmla="*/ 547 h 648"/>
                <a:gd name="T24" fmla="*/ 508 w 899"/>
                <a:gd name="T25" fmla="*/ 575 h 648"/>
                <a:gd name="T26" fmla="*/ 577 w 899"/>
                <a:gd name="T27" fmla="*/ 599 h 648"/>
                <a:gd name="T28" fmla="*/ 617 w 899"/>
                <a:gd name="T29" fmla="*/ 608 h 648"/>
                <a:gd name="T30" fmla="*/ 654 w 899"/>
                <a:gd name="T31" fmla="*/ 606 h 648"/>
                <a:gd name="T32" fmla="*/ 687 w 899"/>
                <a:gd name="T33" fmla="*/ 593 h 648"/>
                <a:gd name="T34" fmla="*/ 717 w 899"/>
                <a:gd name="T35" fmla="*/ 570 h 648"/>
                <a:gd name="T36" fmla="*/ 743 w 899"/>
                <a:gd name="T37" fmla="*/ 537 h 648"/>
                <a:gd name="T38" fmla="*/ 787 w 899"/>
                <a:gd name="T39" fmla="*/ 454 h 648"/>
                <a:gd name="T40" fmla="*/ 827 w 899"/>
                <a:gd name="T41" fmla="*/ 352 h 648"/>
                <a:gd name="T42" fmla="*/ 852 w 899"/>
                <a:gd name="T43" fmla="*/ 251 h 648"/>
                <a:gd name="T44" fmla="*/ 860 w 899"/>
                <a:gd name="T45" fmla="*/ 154 h 648"/>
                <a:gd name="T46" fmla="*/ 852 w 899"/>
                <a:gd name="T47" fmla="*/ 60 h 648"/>
                <a:gd name="T48" fmla="*/ 879 w 899"/>
                <a:gd name="T49" fmla="*/ 0 h 648"/>
                <a:gd name="T50" fmla="*/ 897 w 899"/>
                <a:gd name="T51" fmla="*/ 95 h 648"/>
                <a:gd name="T52" fmla="*/ 898 w 899"/>
                <a:gd name="T53" fmla="*/ 194 h 648"/>
                <a:gd name="T54" fmla="*/ 883 w 899"/>
                <a:gd name="T55" fmla="*/ 296 h 648"/>
                <a:gd name="T56" fmla="*/ 852 w 899"/>
                <a:gd name="T57" fmla="*/ 401 h 648"/>
                <a:gd name="T58" fmla="*/ 805 w 899"/>
                <a:gd name="T59" fmla="*/ 507 h 648"/>
                <a:gd name="T60" fmla="*/ 771 w 899"/>
                <a:gd name="T61" fmla="*/ 567 h 648"/>
                <a:gd name="T62" fmla="*/ 746 w 899"/>
                <a:gd name="T63" fmla="*/ 598 h 648"/>
                <a:gd name="T64" fmla="*/ 717 w 899"/>
                <a:gd name="T65" fmla="*/ 621 h 648"/>
                <a:gd name="T66" fmla="*/ 687 w 899"/>
                <a:gd name="T67" fmla="*/ 638 h 648"/>
                <a:gd name="T68" fmla="*/ 654 w 899"/>
                <a:gd name="T69" fmla="*/ 646 h 648"/>
                <a:gd name="T70" fmla="*/ 615 w 899"/>
                <a:gd name="T71" fmla="*/ 647 h 648"/>
                <a:gd name="T72" fmla="*/ 564 w 899"/>
                <a:gd name="T73" fmla="*/ 635 h 648"/>
                <a:gd name="T74" fmla="*/ 495 w 899"/>
                <a:gd name="T75" fmla="*/ 611 h 648"/>
                <a:gd name="T76" fmla="*/ 419 w 899"/>
                <a:gd name="T77" fmla="*/ 583 h 648"/>
                <a:gd name="T78" fmla="*/ 345 w 899"/>
                <a:gd name="T79" fmla="*/ 549 h 648"/>
                <a:gd name="T80" fmla="*/ 280 w 899"/>
                <a:gd name="T81" fmla="*/ 513 h 648"/>
                <a:gd name="T82" fmla="*/ 223 w 899"/>
                <a:gd name="T83" fmla="*/ 473 h 648"/>
                <a:gd name="T84" fmla="*/ 171 w 899"/>
                <a:gd name="T85" fmla="*/ 430 h 648"/>
                <a:gd name="T86" fmla="*/ 126 w 899"/>
                <a:gd name="T87" fmla="*/ 384 h 648"/>
                <a:gd name="T88" fmla="*/ 88 w 899"/>
                <a:gd name="T89" fmla="*/ 335 h 648"/>
                <a:gd name="T90" fmla="*/ 57 w 899"/>
                <a:gd name="T91" fmla="*/ 282 h 648"/>
                <a:gd name="T92" fmla="*/ 33 w 899"/>
                <a:gd name="T93" fmla="*/ 227 h 648"/>
                <a:gd name="T94" fmla="*/ 15 w 899"/>
                <a:gd name="T95" fmla="*/ 170 h 648"/>
                <a:gd name="T96" fmla="*/ 4 w 899"/>
                <a:gd name="T97" fmla="*/ 109 h 648"/>
                <a:gd name="T98" fmla="*/ 0 w 899"/>
                <a:gd name="T99" fmla="*/ 45 h 648"/>
                <a:gd name="T100" fmla="*/ 40 w 899"/>
                <a:gd name="T101"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9" h="648">
                  <a:moveTo>
                    <a:pt x="40" y="0"/>
                  </a:moveTo>
                  <a:lnTo>
                    <a:pt x="39" y="21"/>
                  </a:lnTo>
                  <a:lnTo>
                    <a:pt x="39" y="41"/>
                  </a:lnTo>
                  <a:lnTo>
                    <a:pt x="40" y="62"/>
                  </a:lnTo>
                  <a:lnTo>
                    <a:pt x="41" y="81"/>
                  </a:lnTo>
                  <a:lnTo>
                    <a:pt x="44" y="101"/>
                  </a:lnTo>
                  <a:lnTo>
                    <a:pt x="46" y="120"/>
                  </a:lnTo>
                  <a:lnTo>
                    <a:pt x="49" y="140"/>
                  </a:lnTo>
                  <a:lnTo>
                    <a:pt x="54" y="158"/>
                  </a:lnTo>
                  <a:lnTo>
                    <a:pt x="59" y="177"/>
                  </a:lnTo>
                  <a:lnTo>
                    <a:pt x="64" y="195"/>
                  </a:lnTo>
                  <a:lnTo>
                    <a:pt x="70" y="213"/>
                  </a:lnTo>
                  <a:lnTo>
                    <a:pt x="77" y="231"/>
                  </a:lnTo>
                  <a:lnTo>
                    <a:pt x="85" y="248"/>
                  </a:lnTo>
                  <a:lnTo>
                    <a:pt x="93" y="265"/>
                  </a:lnTo>
                  <a:lnTo>
                    <a:pt x="102" y="281"/>
                  </a:lnTo>
                  <a:lnTo>
                    <a:pt x="113" y="297"/>
                  </a:lnTo>
                  <a:lnTo>
                    <a:pt x="123" y="313"/>
                  </a:lnTo>
                  <a:lnTo>
                    <a:pt x="133" y="329"/>
                  </a:lnTo>
                  <a:lnTo>
                    <a:pt x="146" y="344"/>
                  </a:lnTo>
                  <a:lnTo>
                    <a:pt x="158" y="359"/>
                  </a:lnTo>
                  <a:lnTo>
                    <a:pt x="171" y="374"/>
                  </a:lnTo>
                  <a:lnTo>
                    <a:pt x="185" y="388"/>
                  </a:lnTo>
                  <a:lnTo>
                    <a:pt x="200" y="403"/>
                  </a:lnTo>
                  <a:lnTo>
                    <a:pt x="216" y="416"/>
                  </a:lnTo>
                  <a:lnTo>
                    <a:pt x="232" y="429"/>
                  </a:lnTo>
                  <a:lnTo>
                    <a:pt x="248" y="443"/>
                  </a:lnTo>
                  <a:lnTo>
                    <a:pt x="265" y="455"/>
                  </a:lnTo>
                  <a:lnTo>
                    <a:pt x="283" y="468"/>
                  </a:lnTo>
                  <a:lnTo>
                    <a:pt x="303" y="479"/>
                  </a:lnTo>
                  <a:lnTo>
                    <a:pt x="322" y="491"/>
                  </a:lnTo>
                  <a:lnTo>
                    <a:pt x="342" y="502"/>
                  </a:lnTo>
                  <a:lnTo>
                    <a:pt x="363" y="514"/>
                  </a:lnTo>
                  <a:lnTo>
                    <a:pt x="387" y="525"/>
                  </a:lnTo>
                  <a:lnTo>
                    <a:pt x="411" y="537"/>
                  </a:lnTo>
                  <a:lnTo>
                    <a:pt x="435" y="547"/>
                  </a:lnTo>
                  <a:lnTo>
                    <a:pt x="459" y="556"/>
                  </a:lnTo>
                  <a:lnTo>
                    <a:pt x="484" y="565"/>
                  </a:lnTo>
                  <a:lnTo>
                    <a:pt x="508" y="575"/>
                  </a:lnTo>
                  <a:lnTo>
                    <a:pt x="534" y="584"/>
                  </a:lnTo>
                  <a:lnTo>
                    <a:pt x="559" y="592"/>
                  </a:lnTo>
                  <a:lnTo>
                    <a:pt x="577" y="599"/>
                  </a:lnTo>
                  <a:lnTo>
                    <a:pt x="591" y="602"/>
                  </a:lnTo>
                  <a:lnTo>
                    <a:pt x="605" y="606"/>
                  </a:lnTo>
                  <a:lnTo>
                    <a:pt x="617" y="608"/>
                  </a:lnTo>
                  <a:lnTo>
                    <a:pt x="630" y="608"/>
                  </a:lnTo>
                  <a:lnTo>
                    <a:pt x="642" y="608"/>
                  </a:lnTo>
                  <a:lnTo>
                    <a:pt x="654" y="606"/>
                  </a:lnTo>
                  <a:lnTo>
                    <a:pt x="665" y="603"/>
                  </a:lnTo>
                  <a:lnTo>
                    <a:pt x="676" y="599"/>
                  </a:lnTo>
                  <a:lnTo>
                    <a:pt x="687" y="593"/>
                  </a:lnTo>
                  <a:lnTo>
                    <a:pt x="698" y="587"/>
                  </a:lnTo>
                  <a:lnTo>
                    <a:pt x="707" y="579"/>
                  </a:lnTo>
                  <a:lnTo>
                    <a:pt x="717" y="570"/>
                  </a:lnTo>
                  <a:lnTo>
                    <a:pt x="726" y="560"/>
                  </a:lnTo>
                  <a:lnTo>
                    <a:pt x="735" y="549"/>
                  </a:lnTo>
                  <a:lnTo>
                    <a:pt x="743" y="537"/>
                  </a:lnTo>
                  <a:lnTo>
                    <a:pt x="751" y="523"/>
                  </a:lnTo>
                  <a:lnTo>
                    <a:pt x="771" y="489"/>
                  </a:lnTo>
                  <a:lnTo>
                    <a:pt x="787" y="454"/>
                  </a:lnTo>
                  <a:lnTo>
                    <a:pt x="803" y="420"/>
                  </a:lnTo>
                  <a:lnTo>
                    <a:pt x="816" y="385"/>
                  </a:lnTo>
                  <a:lnTo>
                    <a:pt x="827" y="352"/>
                  </a:lnTo>
                  <a:lnTo>
                    <a:pt x="838" y="318"/>
                  </a:lnTo>
                  <a:lnTo>
                    <a:pt x="846" y="284"/>
                  </a:lnTo>
                  <a:lnTo>
                    <a:pt x="852" y="251"/>
                  </a:lnTo>
                  <a:lnTo>
                    <a:pt x="856" y="218"/>
                  </a:lnTo>
                  <a:lnTo>
                    <a:pt x="859" y="186"/>
                  </a:lnTo>
                  <a:lnTo>
                    <a:pt x="860" y="154"/>
                  </a:lnTo>
                  <a:lnTo>
                    <a:pt x="859" y="122"/>
                  </a:lnTo>
                  <a:lnTo>
                    <a:pt x="857" y="91"/>
                  </a:lnTo>
                  <a:lnTo>
                    <a:pt x="852" y="60"/>
                  </a:lnTo>
                  <a:lnTo>
                    <a:pt x="846" y="30"/>
                  </a:lnTo>
                  <a:lnTo>
                    <a:pt x="838" y="0"/>
                  </a:lnTo>
                  <a:lnTo>
                    <a:pt x="879" y="0"/>
                  </a:lnTo>
                  <a:lnTo>
                    <a:pt x="887" y="31"/>
                  </a:lnTo>
                  <a:lnTo>
                    <a:pt x="893" y="63"/>
                  </a:lnTo>
                  <a:lnTo>
                    <a:pt x="897" y="95"/>
                  </a:lnTo>
                  <a:lnTo>
                    <a:pt x="899" y="127"/>
                  </a:lnTo>
                  <a:lnTo>
                    <a:pt x="899" y="161"/>
                  </a:lnTo>
                  <a:lnTo>
                    <a:pt x="898" y="194"/>
                  </a:lnTo>
                  <a:lnTo>
                    <a:pt x="895" y="227"/>
                  </a:lnTo>
                  <a:lnTo>
                    <a:pt x="890" y="262"/>
                  </a:lnTo>
                  <a:lnTo>
                    <a:pt x="883" y="296"/>
                  </a:lnTo>
                  <a:lnTo>
                    <a:pt x="874" y="331"/>
                  </a:lnTo>
                  <a:lnTo>
                    <a:pt x="864" y="366"/>
                  </a:lnTo>
                  <a:lnTo>
                    <a:pt x="852" y="401"/>
                  </a:lnTo>
                  <a:lnTo>
                    <a:pt x="839" y="436"/>
                  </a:lnTo>
                  <a:lnTo>
                    <a:pt x="823" y="471"/>
                  </a:lnTo>
                  <a:lnTo>
                    <a:pt x="805" y="507"/>
                  </a:lnTo>
                  <a:lnTo>
                    <a:pt x="786" y="543"/>
                  </a:lnTo>
                  <a:lnTo>
                    <a:pt x="779" y="555"/>
                  </a:lnTo>
                  <a:lnTo>
                    <a:pt x="771" y="567"/>
                  </a:lnTo>
                  <a:lnTo>
                    <a:pt x="763" y="578"/>
                  </a:lnTo>
                  <a:lnTo>
                    <a:pt x="754" y="588"/>
                  </a:lnTo>
                  <a:lnTo>
                    <a:pt x="746" y="598"/>
                  </a:lnTo>
                  <a:lnTo>
                    <a:pt x="737" y="606"/>
                  </a:lnTo>
                  <a:lnTo>
                    <a:pt x="727" y="614"/>
                  </a:lnTo>
                  <a:lnTo>
                    <a:pt x="717" y="621"/>
                  </a:lnTo>
                  <a:lnTo>
                    <a:pt x="708" y="627"/>
                  </a:lnTo>
                  <a:lnTo>
                    <a:pt x="698" y="633"/>
                  </a:lnTo>
                  <a:lnTo>
                    <a:pt x="687" y="638"/>
                  </a:lnTo>
                  <a:lnTo>
                    <a:pt x="676" y="641"/>
                  </a:lnTo>
                  <a:lnTo>
                    <a:pt x="665" y="643"/>
                  </a:lnTo>
                  <a:lnTo>
                    <a:pt x="654" y="646"/>
                  </a:lnTo>
                  <a:lnTo>
                    <a:pt x="642" y="647"/>
                  </a:lnTo>
                  <a:lnTo>
                    <a:pt x="631" y="648"/>
                  </a:lnTo>
                  <a:lnTo>
                    <a:pt x="615" y="647"/>
                  </a:lnTo>
                  <a:lnTo>
                    <a:pt x="599" y="645"/>
                  </a:lnTo>
                  <a:lnTo>
                    <a:pt x="582" y="641"/>
                  </a:lnTo>
                  <a:lnTo>
                    <a:pt x="564" y="635"/>
                  </a:lnTo>
                  <a:lnTo>
                    <a:pt x="545" y="629"/>
                  </a:lnTo>
                  <a:lnTo>
                    <a:pt x="520" y="621"/>
                  </a:lnTo>
                  <a:lnTo>
                    <a:pt x="495" y="611"/>
                  </a:lnTo>
                  <a:lnTo>
                    <a:pt x="469" y="602"/>
                  </a:lnTo>
                  <a:lnTo>
                    <a:pt x="444" y="593"/>
                  </a:lnTo>
                  <a:lnTo>
                    <a:pt x="419" y="583"/>
                  </a:lnTo>
                  <a:lnTo>
                    <a:pt x="394" y="572"/>
                  </a:lnTo>
                  <a:lnTo>
                    <a:pt x="369" y="561"/>
                  </a:lnTo>
                  <a:lnTo>
                    <a:pt x="345" y="549"/>
                  </a:lnTo>
                  <a:lnTo>
                    <a:pt x="322" y="537"/>
                  </a:lnTo>
                  <a:lnTo>
                    <a:pt x="301" y="525"/>
                  </a:lnTo>
                  <a:lnTo>
                    <a:pt x="280" y="513"/>
                  </a:lnTo>
                  <a:lnTo>
                    <a:pt x="260" y="499"/>
                  </a:lnTo>
                  <a:lnTo>
                    <a:pt x="241" y="486"/>
                  </a:lnTo>
                  <a:lnTo>
                    <a:pt x="223" y="473"/>
                  </a:lnTo>
                  <a:lnTo>
                    <a:pt x="204" y="459"/>
                  </a:lnTo>
                  <a:lnTo>
                    <a:pt x="187" y="444"/>
                  </a:lnTo>
                  <a:lnTo>
                    <a:pt x="171" y="430"/>
                  </a:lnTo>
                  <a:lnTo>
                    <a:pt x="156" y="415"/>
                  </a:lnTo>
                  <a:lnTo>
                    <a:pt x="141" y="399"/>
                  </a:lnTo>
                  <a:lnTo>
                    <a:pt x="126" y="384"/>
                  </a:lnTo>
                  <a:lnTo>
                    <a:pt x="114" y="368"/>
                  </a:lnTo>
                  <a:lnTo>
                    <a:pt x="101" y="351"/>
                  </a:lnTo>
                  <a:lnTo>
                    <a:pt x="88" y="335"/>
                  </a:lnTo>
                  <a:lnTo>
                    <a:pt x="78" y="318"/>
                  </a:lnTo>
                  <a:lnTo>
                    <a:pt x="67" y="301"/>
                  </a:lnTo>
                  <a:lnTo>
                    <a:pt x="57" y="282"/>
                  </a:lnTo>
                  <a:lnTo>
                    <a:pt x="48" y="265"/>
                  </a:lnTo>
                  <a:lnTo>
                    <a:pt x="40" y="247"/>
                  </a:lnTo>
                  <a:lnTo>
                    <a:pt x="33" y="227"/>
                  </a:lnTo>
                  <a:lnTo>
                    <a:pt x="26" y="209"/>
                  </a:lnTo>
                  <a:lnTo>
                    <a:pt x="21" y="189"/>
                  </a:lnTo>
                  <a:lnTo>
                    <a:pt x="15" y="170"/>
                  </a:lnTo>
                  <a:lnTo>
                    <a:pt x="10" y="149"/>
                  </a:lnTo>
                  <a:lnTo>
                    <a:pt x="7" y="130"/>
                  </a:lnTo>
                  <a:lnTo>
                    <a:pt x="4" y="109"/>
                  </a:lnTo>
                  <a:lnTo>
                    <a:pt x="2" y="87"/>
                  </a:lnTo>
                  <a:lnTo>
                    <a:pt x="0" y="67"/>
                  </a:lnTo>
                  <a:lnTo>
                    <a:pt x="0" y="45"/>
                  </a:lnTo>
                  <a:lnTo>
                    <a:pt x="0" y="22"/>
                  </a:lnTo>
                  <a:lnTo>
                    <a:pt x="0" y="0"/>
                  </a:lnTo>
                  <a:lnTo>
                    <a:pt x="4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9" name="Freeform 47">
              <a:extLst>
                <a:ext uri="{FF2B5EF4-FFF2-40B4-BE49-F238E27FC236}">
                  <a16:creationId xmlns:a16="http://schemas.microsoft.com/office/drawing/2014/main" id="{E37E502C-401C-4905-AF10-97F49103BB46}"/>
                </a:ext>
              </a:extLst>
            </p:cNvPr>
            <p:cNvSpPr>
              <a:spLocks/>
            </p:cNvSpPr>
            <p:nvPr userDrawn="1"/>
          </p:nvSpPr>
          <p:spPr bwMode="auto">
            <a:xfrm>
              <a:off x="187145" y="6555577"/>
              <a:ext cx="888656" cy="302423"/>
            </a:xfrm>
            <a:custGeom>
              <a:avLst/>
              <a:gdLst>
                <a:gd name="T0" fmla="*/ 572 w 1334"/>
                <a:gd name="T1" fmla="*/ 46 h 454"/>
                <a:gd name="T2" fmla="*/ 478 w 1334"/>
                <a:gd name="T3" fmla="*/ 71 h 454"/>
                <a:gd name="T4" fmla="*/ 396 w 1334"/>
                <a:gd name="T5" fmla="*/ 102 h 454"/>
                <a:gd name="T6" fmla="*/ 322 w 1334"/>
                <a:gd name="T7" fmla="*/ 140 h 454"/>
                <a:gd name="T8" fmla="*/ 258 w 1334"/>
                <a:gd name="T9" fmla="*/ 187 h 454"/>
                <a:gd name="T10" fmla="*/ 202 w 1334"/>
                <a:gd name="T11" fmla="*/ 241 h 454"/>
                <a:gd name="T12" fmla="*/ 134 w 1334"/>
                <a:gd name="T13" fmla="*/ 321 h 454"/>
                <a:gd name="T14" fmla="*/ 78 w 1334"/>
                <a:gd name="T15" fmla="*/ 400 h 454"/>
                <a:gd name="T16" fmla="*/ 0 w 1334"/>
                <a:gd name="T17" fmla="*/ 454 h 454"/>
                <a:gd name="T18" fmla="*/ 55 w 1334"/>
                <a:gd name="T19" fmla="*/ 363 h 454"/>
                <a:gd name="T20" fmla="*/ 120 w 1334"/>
                <a:gd name="T21" fmla="*/ 274 h 454"/>
                <a:gd name="T22" fmla="*/ 191 w 1334"/>
                <a:gd name="T23" fmla="*/ 195 h 454"/>
                <a:gd name="T24" fmla="*/ 253 w 1334"/>
                <a:gd name="T25" fmla="*/ 140 h 454"/>
                <a:gd name="T26" fmla="*/ 326 w 1334"/>
                <a:gd name="T27" fmla="*/ 94 h 454"/>
                <a:gd name="T28" fmla="*/ 406 w 1334"/>
                <a:gd name="T29" fmla="*/ 55 h 454"/>
                <a:gd name="T30" fmla="*/ 497 w 1334"/>
                <a:gd name="T31" fmla="*/ 24 h 454"/>
                <a:gd name="T32" fmla="*/ 599 w 1334"/>
                <a:gd name="T33" fmla="*/ 0 h 454"/>
                <a:gd name="T34" fmla="*/ 662 w 1334"/>
                <a:gd name="T35" fmla="*/ 6 h 454"/>
                <a:gd name="T36" fmla="*/ 740 w 1334"/>
                <a:gd name="T37" fmla="*/ 16 h 454"/>
                <a:gd name="T38" fmla="*/ 832 w 1334"/>
                <a:gd name="T39" fmla="*/ 30 h 454"/>
                <a:gd name="T40" fmla="*/ 925 w 1334"/>
                <a:gd name="T41" fmla="*/ 50 h 454"/>
                <a:gd name="T42" fmla="*/ 1012 w 1334"/>
                <a:gd name="T43" fmla="*/ 77 h 454"/>
                <a:gd name="T44" fmla="*/ 1093 w 1334"/>
                <a:gd name="T45" fmla="*/ 111 h 454"/>
                <a:gd name="T46" fmla="*/ 1171 w 1334"/>
                <a:gd name="T47" fmla="*/ 151 h 454"/>
                <a:gd name="T48" fmla="*/ 1238 w 1334"/>
                <a:gd name="T49" fmla="*/ 194 h 454"/>
                <a:gd name="T50" fmla="*/ 1282 w 1334"/>
                <a:gd name="T51" fmla="*/ 236 h 454"/>
                <a:gd name="T52" fmla="*/ 1313 w 1334"/>
                <a:gd name="T53" fmla="*/ 284 h 454"/>
                <a:gd name="T54" fmla="*/ 1331 w 1334"/>
                <a:gd name="T55" fmla="*/ 338 h 454"/>
                <a:gd name="T56" fmla="*/ 1334 w 1334"/>
                <a:gd name="T57" fmla="*/ 394 h 454"/>
                <a:gd name="T58" fmla="*/ 1324 w 1334"/>
                <a:gd name="T59" fmla="*/ 454 h 454"/>
                <a:gd name="T60" fmla="*/ 1292 w 1334"/>
                <a:gd name="T61" fmla="*/ 418 h 454"/>
                <a:gd name="T62" fmla="*/ 1295 w 1334"/>
                <a:gd name="T63" fmla="*/ 368 h 454"/>
                <a:gd name="T64" fmla="*/ 1285 w 1334"/>
                <a:gd name="T65" fmla="*/ 320 h 454"/>
                <a:gd name="T66" fmla="*/ 1263 w 1334"/>
                <a:gd name="T67" fmla="*/ 276 h 454"/>
                <a:gd name="T68" fmla="*/ 1228 w 1334"/>
                <a:gd name="T69" fmla="*/ 237 h 454"/>
                <a:gd name="T70" fmla="*/ 1175 w 1334"/>
                <a:gd name="T71" fmla="*/ 199 h 454"/>
                <a:gd name="T72" fmla="*/ 1102 w 1334"/>
                <a:gd name="T73" fmla="*/ 158 h 454"/>
                <a:gd name="T74" fmla="*/ 1024 w 1334"/>
                <a:gd name="T75" fmla="*/ 124 h 454"/>
                <a:gd name="T76" fmla="*/ 942 w 1334"/>
                <a:gd name="T77" fmla="*/ 96 h 454"/>
                <a:gd name="T78" fmla="*/ 855 w 1334"/>
                <a:gd name="T79" fmla="*/ 74 h 454"/>
                <a:gd name="T80" fmla="*/ 760 w 1334"/>
                <a:gd name="T81" fmla="*/ 58 h 454"/>
                <a:gd name="T82" fmla="*/ 684 w 1334"/>
                <a:gd name="T83" fmla="*/ 48 h 454"/>
                <a:gd name="T84" fmla="*/ 608 w 1334"/>
                <a:gd name="T85" fmla="*/ 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4" h="454">
                  <a:moveTo>
                    <a:pt x="608" y="39"/>
                  </a:moveTo>
                  <a:lnTo>
                    <a:pt x="607" y="39"/>
                  </a:lnTo>
                  <a:lnTo>
                    <a:pt x="572" y="46"/>
                  </a:lnTo>
                  <a:lnTo>
                    <a:pt x="540" y="54"/>
                  </a:lnTo>
                  <a:lnTo>
                    <a:pt x="508" y="62"/>
                  </a:lnTo>
                  <a:lnTo>
                    <a:pt x="478" y="71"/>
                  </a:lnTo>
                  <a:lnTo>
                    <a:pt x="450" y="80"/>
                  </a:lnTo>
                  <a:lnTo>
                    <a:pt x="422" y="90"/>
                  </a:lnTo>
                  <a:lnTo>
                    <a:pt x="396" y="102"/>
                  </a:lnTo>
                  <a:lnTo>
                    <a:pt x="370" y="113"/>
                  </a:lnTo>
                  <a:lnTo>
                    <a:pt x="345" y="126"/>
                  </a:lnTo>
                  <a:lnTo>
                    <a:pt x="322" y="140"/>
                  </a:lnTo>
                  <a:lnTo>
                    <a:pt x="300" y="155"/>
                  </a:lnTo>
                  <a:lnTo>
                    <a:pt x="279" y="170"/>
                  </a:lnTo>
                  <a:lnTo>
                    <a:pt x="258" y="187"/>
                  </a:lnTo>
                  <a:lnTo>
                    <a:pt x="239" y="204"/>
                  </a:lnTo>
                  <a:lnTo>
                    <a:pt x="219" y="221"/>
                  </a:lnTo>
                  <a:lnTo>
                    <a:pt x="202" y="241"/>
                  </a:lnTo>
                  <a:lnTo>
                    <a:pt x="178" y="267"/>
                  </a:lnTo>
                  <a:lnTo>
                    <a:pt x="156" y="293"/>
                  </a:lnTo>
                  <a:lnTo>
                    <a:pt x="134" y="321"/>
                  </a:lnTo>
                  <a:lnTo>
                    <a:pt x="115" y="347"/>
                  </a:lnTo>
                  <a:lnTo>
                    <a:pt x="95" y="374"/>
                  </a:lnTo>
                  <a:lnTo>
                    <a:pt x="78" y="400"/>
                  </a:lnTo>
                  <a:lnTo>
                    <a:pt x="61" y="428"/>
                  </a:lnTo>
                  <a:lnTo>
                    <a:pt x="46" y="454"/>
                  </a:lnTo>
                  <a:lnTo>
                    <a:pt x="0" y="454"/>
                  </a:lnTo>
                  <a:lnTo>
                    <a:pt x="17" y="424"/>
                  </a:lnTo>
                  <a:lnTo>
                    <a:pt x="35" y="393"/>
                  </a:lnTo>
                  <a:lnTo>
                    <a:pt x="55" y="363"/>
                  </a:lnTo>
                  <a:lnTo>
                    <a:pt x="76" y="334"/>
                  </a:lnTo>
                  <a:lnTo>
                    <a:pt x="97" y="304"/>
                  </a:lnTo>
                  <a:lnTo>
                    <a:pt x="120" y="274"/>
                  </a:lnTo>
                  <a:lnTo>
                    <a:pt x="146" y="244"/>
                  </a:lnTo>
                  <a:lnTo>
                    <a:pt x="172" y="214"/>
                  </a:lnTo>
                  <a:lnTo>
                    <a:pt x="191" y="195"/>
                  </a:lnTo>
                  <a:lnTo>
                    <a:pt x="211" y="175"/>
                  </a:lnTo>
                  <a:lnTo>
                    <a:pt x="232" y="157"/>
                  </a:lnTo>
                  <a:lnTo>
                    <a:pt x="253" y="140"/>
                  </a:lnTo>
                  <a:lnTo>
                    <a:pt x="276" y="124"/>
                  </a:lnTo>
                  <a:lnTo>
                    <a:pt x="300" y="108"/>
                  </a:lnTo>
                  <a:lnTo>
                    <a:pt x="326" y="94"/>
                  </a:lnTo>
                  <a:lnTo>
                    <a:pt x="351" y="80"/>
                  </a:lnTo>
                  <a:lnTo>
                    <a:pt x="378" y="66"/>
                  </a:lnTo>
                  <a:lnTo>
                    <a:pt x="406" y="55"/>
                  </a:lnTo>
                  <a:lnTo>
                    <a:pt x="435" y="43"/>
                  </a:lnTo>
                  <a:lnTo>
                    <a:pt x="466" y="33"/>
                  </a:lnTo>
                  <a:lnTo>
                    <a:pt x="497" y="24"/>
                  </a:lnTo>
                  <a:lnTo>
                    <a:pt x="530" y="15"/>
                  </a:lnTo>
                  <a:lnTo>
                    <a:pt x="564" y="8"/>
                  </a:lnTo>
                  <a:lnTo>
                    <a:pt x="599" y="0"/>
                  </a:lnTo>
                  <a:lnTo>
                    <a:pt x="608" y="1"/>
                  </a:lnTo>
                  <a:lnTo>
                    <a:pt x="615" y="0"/>
                  </a:lnTo>
                  <a:lnTo>
                    <a:pt x="662" y="6"/>
                  </a:lnTo>
                  <a:lnTo>
                    <a:pt x="688" y="9"/>
                  </a:lnTo>
                  <a:lnTo>
                    <a:pt x="715" y="12"/>
                  </a:lnTo>
                  <a:lnTo>
                    <a:pt x="740" y="16"/>
                  </a:lnTo>
                  <a:lnTo>
                    <a:pt x="766" y="19"/>
                  </a:lnTo>
                  <a:lnTo>
                    <a:pt x="799" y="24"/>
                  </a:lnTo>
                  <a:lnTo>
                    <a:pt x="832" y="30"/>
                  </a:lnTo>
                  <a:lnTo>
                    <a:pt x="863" y="35"/>
                  </a:lnTo>
                  <a:lnTo>
                    <a:pt x="894" y="42"/>
                  </a:lnTo>
                  <a:lnTo>
                    <a:pt x="925" y="50"/>
                  </a:lnTo>
                  <a:lnTo>
                    <a:pt x="953" y="58"/>
                  </a:lnTo>
                  <a:lnTo>
                    <a:pt x="983" y="67"/>
                  </a:lnTo>
                  <a:lnTo>
                    <a:pt x="1012" y="77"/>
                  </a:lnTo>
                  <a:lnTo>
                    <a:pt x="1039" y="88"/>
                  </a:lnTo>
                  <a:lnTo>
                    <a:pt x="1067" y="98"/>
                  </a:lnTo>
                  <a:lnTo>
                    <a:pt x="1093" y="111"/>
                  </a:lnTo>
                  <a:lnTo>
                    <a:pt x="1120" y="124"/>
                  </a:lnTo>
                  <a:lnTo>
                    <a:pt x="1146" y="136"/>
                  </a:lnTo>
                  <a:lnTo>
                    <a:pt x="1171" y="151"/>
                  </a:lnTo>
                  <a:lnTo>
                    <a:pt x="1195" y="165"/>
                  </a:lnTo>
                  <a:lnTo>
                    <a:pt x="1219" y="181"/>
                  </a:lnTo>
                  <a:lnTo>
                    <a:pt x="1238" y="194"/>
                  </a:lnTo>
                  <a:lnTo>
                    <a:pt x="1254" y="207"/>
                  </a:lnTo>
                  <a:lnTo>
                    <a:pt x="1269" y="221"/>
                  </a:lnTo>
                  <a:lnTo>
                    <a:pt x="1282" y="236"/>
                  </a:lnTo>
                  <a:lnTo>
                    <a:pt x="1294" y="252"/>
                  </a:lnTo>
                  <a:lnTo>
                    <a:pt x="1304" y="268"/>
                  </a:lnTo>
                  <a:lnTo>
                    <a:pt x="1313" y="284"/>
                  </a:lnTo>
                  <a:lnTo>
                    <a:pt x="1320" y="301"/>
                  </a:lnTo>
                  <a:lnTo>
                    <a:pt x="1326" y="320"/>
                  </a:lnTo>
                  <a:lnTo>
                    <a:pt x="1331" y="338"/>
                  </a:lnTo>
                  <a:lnTo>
                    <a:pt x="1333" y="357"/>
                  </a:lnTo>
                  <a:lnTo>
                    <a:pt x="1334" y="375"/>
                  </a:lnTo>
                  <a:lnTo>
                    <a:pt x="1334" y="394"/>
                  </a:lnTo>
                  <a:lnTo>
                    <a:pt x="1332" y="414"/>
                  </a:lnTo>
                  <a:lnTo>
                    <a:pt x="1328" y="435"/>
                  </a:lnTo>
                  <a:lnTo>
                    <a:pt x="1324" y="454"/>
                  </a:lnTo>
                  <a:lnTo>
                    <a:pt x="1282" y="454"/>
                  </a:lnTo>
                  <a:lnTo>
                    <a:pt x="1287" y="436"/>
                  </a:lnTo>
                  <a:lnTo>
                    <a:pt x="1292" y="418"/>
                  </a:lnTo>
                  <a:lnTo>
                    <a:pt x="1294" y="401"/>
                  </a:lnTo>
                  <a:lnTo>
                    <a:pt x="1295" y="384"/>
                  </a:lnTo>
                  <a:lnTo>
                    <a:pt x="1295" y="368"/>
                  </a:lnTo>
                  <a:lnTo>
                    <a:pt x="1293" y="351"/>
                  </a:lnTo>
                  <a:lnTo>
                    <a:pt x="1289" y="336"/>
                  </a:lnTo>
                  <a:lnTo>
                    <a:pt x="1285" y="320"/>
                  </a:lnTo>
                  <a:lnTo>
                    <a:pt x="1279" y="305"/>
                  </a:lnTo>
                  <a:lnTo>
                    <a:pt x="1271" y="290"/>
                  </a:lnTo>
                  <a:lnTo>
                    <a:pt x="1263" y="276"/>
                  </a:lnTo>
                  <a:lnTo>
                    <a:pt x="1253" y="262"/>
                  </a:lnTo>
                  <a:lnTo>
                    <a:pt x="1241" y="250"/>
                  </a:lnTo>
                  <a:lnTo>
                    <a:pt x="1228" y="237"/>
                  </a:lnTo>
                  <a:lnTo>
                    <a:pt x="1214" y="225"/>
                  </a:lnTo>
                  <a:lnTo>
                    <a:pt x="1199" y="214"/>
                  </a:lnTo>
                  <a:lnTo>
                    <a:pt x="1175" y="199"/>
                  </a:lnTo>
                  <a:lnTo>
                    <a:pt x="1150" y="184"/>
                  </a:lnTo>
                  <a:lnTo>
                    <a:pt x="1126" y="171"/>
                  </a:lnTo>
                  <a:lnTo>
                    <a:pt x="1102" y="158"/>
                  </a:lnTo>
                  <a:lnTo>
                    <a:pt x="1077" y="147"/>
                  </a:lnTo>
                  <a:lnTo>
                    <a:pt x="1051" y="135"/>
                  </a:lnTo>
                  <a:lnTo>
                    <a:pt x="1024" y="124"/>
                  </a:lnTo>
                  <a:lnTo>
                    <a:pt x="998" y="115"/>
                  </a:lnTo>
                  <a:lnTo>
                    <a:pt x="970" y="104"/>
                  </a:lnTo>
                  <a:lnTo>
                    <a:pt x="942" y="96"/>
                  </a:lnTo>
                  <a:lnTo>
                    <a:pt x="913" y="88"/>
                  </a:lnTo>
                  <a:lnTo>
                    <a:pt x="884" y="81"/>
                  </a:lnTo>
                  <a:lnTo>
                    <a:pt x="855" y="74"/>
                  </a:lnTo>
                  <a:lnTo>
                    <a:pt x="824" y="69"/>
                  </a:lnTo>
                  <a:lnTo>
                    <a:pt x="793" y="63"/>
                  </a:lnTo>
                  <a:lnTo>
                    <a:pt x="760" y="58"/>
                  </a:lnTo>
                  <a:lnTo>
                    <a:pt x="735" y="55"/>
                  </a:lnTo>
                  <a:lnTo>
                    <a:pt x="709" y="51"/>
                  </a:lnTo>
                  <a:lnTo>
                    <a:pt x="684" y="48"/>
                  </a:lnTo>
                  <a:lnTo>
                    <a:pt x="657" y="45"/>
                  </a:lnTo>
                  <a:lnTo>
                    <a:pt x="610" y="39"/>
                  </a:lnTo>
                  <a:lnTo>
                    <a:pt x="608"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0" name="Freeform 48">
              <a:extLst>
                <a:ext uri="{FF2B5EF4-FFF2-40B4-BE49-F238E27FC236}">
                  <a16:creationId xmlns:a16="http://schemas.microsoft.com/office/drawing/2014/main" id="{32C58735-08E5-434B-A11B-2F3D07BB4C43}"/>
                </a:ext>
              </a:extLst>
            </p:cNvPr>
            <p:cNvSpPr>
              <a:spLocks/>
            </p:cNvSpPr>
            <p:nvPr userDrawn="1"/>
          </p:nvSpPr>
          <p:spPr bwMode="auto">
            <a:xfrm>
              <a:off x="512830" y="2"/>
              <a:ext cx="2554302" cy="637413"/>
            </a:xfrm>
            <a:custGeom>
              <a:avLst/>
              <a:gdLst>
                <a:gd name="T0" fmla="*/ 2449 w 3847"/>
                <a:gd name="T1" fmla="*/ 551 h 961"/>
                <a:gd name="T2" fmla="*/ 2618 w 3847"/>
                <a:gd name="T3" fmla="*/ 624 h 961"/>
                <a:gd name="T4" fmla="*/ 2789 w 3847"/>
                <a:gd name="T5" fmla="*/ 720 h 961"/>
                <a:gd name="T6" fmla="*/ 3046 w 3847"/>
                <a:gd name="T7" fmla="*/ 851 h 961"/>
                <a:gd name="T8" fmla="*/ 3236 w 3847"/>
                <a:gd name="T9" fmla="*/ 911 h 961"/>
                <a:gd name="T10" fmla="*/ 3437 w 3847"/>
                <a:gd name="T11" fmla="*/ 915 h 961"/>
                <a:gd name="T12" fmla="*/ 3608 w 3847"/>
                <a:gd name="T13" fmla="*/ 857 h 961"/>
                <a:gd name="T14" fmla="*/ 3691 w 3847"/>
                <a:gd name="T15" fmla="*/ 797 h 961"/>
                <a:gd name="T16" fmla="*/ 3757 w 3847"/>
                <a:gd name="T17" fmla="*/ 719 h 961"/>
                <a:gd name="T18" fmla="*/ 3798 w 3847"/>
                <a:gd name="T19" fmla="*/ 622 h 961"/>
                <a:gd name="T20" fmla="*/ 3804 w 3847"/>
                <a:gd name="T21" fmla="*/ 525 h 961"/>
                <a:gd name="T22" fmla="*/ 3771 w 3847"/>
                <a:gd name="T23" fmla="*/ 430 h 961"/>
                <a:gd name="T24" fmla="*/ 3673 w 3847"/>
                <a:gd name="T25" fmla="*/ 304 h 961"/>
                <a:gd name="T26" fmla="*/ 3427 w 3847"/>
                <a:gd name="T27" fmla="*/ 44 h 961"/>
                <a:gd name="T28" fmla="*/ 3594 w 3847"/>
                <a:gd name="T29" fmla="*/ 161 h 961"/>
                <a:gd name="T30" fmla="*/ 3772 w 3847"/>
                <a:gd name="T31" fmla="*/ 359 h 961"/>
                <a:gd name="T32" fmla="*/ 3832 w 3847"/>
                <a:gd name="T33" fmla="*/ 468 h 961"/>
                <a:gd name="T34" fmla="*/ 3847 w 3847"/>
                <a:gd name="T35" fmla="*/ 576 h 961"/>
                <a:gd name="T36" fmla="*/ 3818 w 3847"/>
                <a:gd name="T37" fmla="*/ 688 h 961"/>
                <a:gd name="T38" fmla="*/ 3758 w 3847"/>
                <a:gd name="T39" fmla="*/ 785 h 961"/>
                <a:gd name="T40" fmla="*/ 3676 w 3847"/>
                <a:gd name="T41" fmla="*/ 859 h 961"/>
                <a:gd name="T42" fmla="*/ 3579 w 3847"/>
                <a:gd name="T43" fmla="*/ 914 h 961"/>
                <a:gd name="T44" fmla="*/ 3410 w 3847"/>
                <a:gd name="T45" fmla="*/ 959 h 961"/>
                <a:gd name="T46" fmla="*/ 3287 w 3847"/>
                <a:gd name="T47" fmla="*/ 958 h 961"/>
                <a:gd name="T48" fmla="*/ 3103 w 3847"/>
                <a:gd name="T49" fmla="*/ 916 h 961"/>
                <a:gd name="T50" fmla="*/ 2878 w 3847"/>
                <a:gd name="T51" fmla="*/ 814 h 961"/>
                <a:gd name="T52" fmla="*/ 2681 w 3847"/>
                <a:gd name="T53" fmla="*/ 704 h 961"/>
                <a:gd name="T54" fmla="*/ 2518 w 3847"/>
                <a:gd name="T55" fmla="*/ 619 h 961"/>
                <a:gd name="T56" fmla="*/ 2408 w 3847"/>
                <a:gd name="T57" fmla="*/ 579 h 961"/>
                <a:gd name="T58" fmla="*/ 2306 w 3847"/>
                <a:gd name="T59" fmla="*/ 569 h 961"/>
                <a:gd name="T60" fmla="*/ 2200 w 3847"/>
                <a:gd name="T61" fmla="*/ 585 h 961"/>
                <a:gd name="T62" fmla="*/ 2024 w 3847"/>
                <a:gd name="T63" fmla="*/ 655 h 961"/>
                <a:gd name="T64" fmla="*/ 1876 w 3847"/>
                <a:gd name="T65" fmla="*/ 732 h 961"/>
                <a:gd name="T66" fmla="*/ 1690 w 3847"/>
                <a:gd name="T67" fmla="*/ 799 h 961"/>
                <a:gd name="T68" fmla="*/ 1493 w 3847"/>
                <a:gd name="T69" fmla="*/ 828 h 961"/>
                <a:gd name="T70" fmla="*/ 1294 w 3847"/>
                <a:gd name="T71" fmla="*/ 819 h 961"/>
                <a:gd name="T72" fmla="*/ 1116 w 3847"/>
                <a:gd name="T73" fmla="*/ 796 h 961"/>
                <a:gd name="T74" fmla="*/ 962 w 3847"/>
                <a:gd name="T75" fmla="*/ 776 h 961"/>
                <a:gd name="T76" fmla="*/ 771 w 3847"/>
                <a:gd name="T77" fmla="*/ 759 h 961"/>
                <a:gd name="T78" fmla="*/ 569 w 3847"/>
                <a:gd name="T79" fmla="*/ 747 h 961"/>
                <a:gd name="T80" fmla="*/ 371 w 3847"/>
                <a:gd name="T81" fmla="*/ 731 h 961"/>
                <a:gd name="T82" fmla="*/ 246 w 3847"/>
                <a:gd name="T83" fmla="*/ 701 h 961"/>
                <a:gd name="T84" fmla="*/ 94 w 3847"/>
                <a:gd name="T85" fmla="*/ 599 h 961"/>
                <a:gd name="T86" fmla="*/ 43 w 3847"/>
                <a:gd name="T87" fmla="*/ 529 h 961"/>
                <a:gd name="T88" fmla="*/ 13 w 3847"/>
                <a:gd name="T89" fmla="*/ 452 h 961"/>
                <a:gd name="T90" fmla="*/ 7 w 3847"/>
                <a:gd name="T91" fmla="*/ 240 h 961"/>
                <a:gd name="T92" fmla="*/ 69 w 3847"/>
                <a:gd name="T93" fmla="*/ 0 h 961"/>
                <a:gd name="T94" fmla="*/ 52 w 3847"/>
                <a:gd name="T95" fmla="*/ 206 h 961"/>
                <a:gd name="T96" fmla="*/ 45 w 3847"/>
                <a:gd name="T97" fmla="*/ 412 h 961"/>
                <a:gd name="T98" fmla="*/ 73 w 3847"/>
                <a:gd name="T99" fmla="*/ 501 h 961"/>
                <a:gd name="T100" fmla="*/ 144 w 3847"/>
                <a:gd name="T101" fmla="*/ 593 h 961"/>
                <a:gd name="T102" fmla="*/ 288 w 3847"/>
                <a:gd name="T103" fmla="*/ 674 h 961"/>
                <a:gd name="T104" fmla="*/ 473 w 3847"/>
                <a:gd name="T105" fmla="*/ 700 h 961"/>
                <a:gd name="T106" fmla="*/ 671 w 3847"/>
                <a:gd name="T107" fmla="*/ 713 h 961"/>
                <a:gd name="T108" fmla="*/ 878 w 3847"/>
                <a:gd name="T109" fmla="*/ 728 h 961"/>
                <a:gd name="T110" fmla="*/ 1044 w 3847"/>
                <a:gd name="T111" fmla="*/ 747 h 961"/>
                <a:gd name="T112" fmla="*/ 1209 w 3847"/>
                <a:gd name="T113" fmla="*/ 770 h 961"/>
                <a:gd name="T114" fmla="*/ 1392 w 3847"/>
                <a:gd name="T115" fmla="*/ 788 h 961"/>
                <a:gd name="T116" fmla="*/ 1588 w 3847"/>
                <a:gd name="T117" fmla="*/ 780 h 961"/>
                <a:gd name="T118" fmla="*/ 1770 w 3847"/>
                <a:gd name="T119" fmla="*/ 734 h 961"/>
                <a:gd name="T120" fmla="*/ 1918 w 3847"/>
                <a:gd name="T121" fmla="*/ 665 h 961"/>
                <a:gd name="T122" fmla="*/ 2114 w 3847"/>
                <a:gd name="T123" fmla="*/ 571 h 961"/>
                <a:gd name="T124" fmla="*/ 2252 w 3847"/>
                <a:gd name="T125" fmla="*/ 533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7" h="961">
                  <a:moveTo>
                    <a:pt x="2315" y="529"/>
                  </a:moveTo>
                  <a:lnTo>
                    <a:pt x="2342" y="530"/>
                  </a:lnTo>
                  <a:lnTo>
                    <a:pt x="2368" y="532"/>
                  </a:lnTo>
                  <a:lnTo>
                    <a:pt x="2394" y="537"/>
                  </a:lnTo>
                  <a:lnTo>
                    <a:pt x="2422" y="543"/>
                  </a:lnTo>
                  <a:lnTo>
                    <a:pt x="2449" y="551"/>
                  </a:lnTo>
                  <a:lnTo>
                    <a:pt x="2477" y="560"/>
                  </a:lnTo>
                  <a:lnTo>
                    <a:pt x="2506" y="570"/>
                  </a:lnTo>
                  <a:lnTo>
                    <a:pt x="2535" y="583"/>
                  </a:lnTo>
                  <a:lnTo>
                    <a:pt x="2563" y="596"/>
                  </a:lnTo>
                  <a:lnTo>
                    <a:pt x="2591" y="610"/>
                  </a:lnTo>
                  <a:lnTo>
                    <a:pt x="2618" y="624"/>
                  </a:lnTo>
                  <a:lnTo>
                    <a:pt x="2646" y="639"/>
                  </a:lnTo>
                  <a:lnTo>
                    <a:pt x="2673" y="654"/>
                  </a:lnTo>
                  <a:lnTo>
                    <a:pt x="2701" y="670"/>
                  </a:lnTo>
                  <a:lnTo>
                    <a:pt x="2727" y="685"/>
                  </a:lnTo>
                  <a:lnTo>
                    <a:pt x="2753" y="700"/>
                  </a:lnTo>
                  <a:lnTo>
                    <a:pt x="2789" y="720"/>
                  </a:lnTo>
                  <a:lnTo>
                    <a:pt x="2825" y="740"/>
                  </a:lnTo>
                  <a:lnTo>
                    <a:pt x="2860" y="760"/>
                  </a:lnTo>
                  <a:lnTo>
                    <a:pt x="2897" y="779"/>
                  </a:lnTo>
                  <a:lnTo>
                    <a:pt x="2955" y="809"/>
                  </a:lnTo>
                  <a:lnTo>
                    <a:pt x="3015" y="837"/>
                  </a:lnTo>
                  <a:lnTo>
                    <a:pt x="3046" y="851"/>
                  </a:lnTo>
                  <a:lnTo>
                    <a:pt x="3077" y="864"/>
                  </a:lnTo>
                  <a:lnTo>
                    <a:pt x="3108" y="875"/>
                  </a:lnTo>
                  <a:lnTo>
                    <a:pt x="3139" y="887"/>
                  </a:lnTo>
                  <a:lnTo>
                    <a:pt x="3171" y="896"/>
                  </a:lnTo>
                  <a:lnTo>
                    <a:pt x="3203" y="904"/>
                  </a:lnTo>
                  <a:lnTo>
                    <a:pt x="3236" y="911"/>
                  </a:lnTo>
                  <a:lnTo>
                    <a:pt x="3268" y="916"/>
                  </a:lnTo>
                  <a:lnTo>
                    <a:pt x="3303" y="920"/>
                  </a:lnTo>
                  <a:lnTo>
                    <a:pt x="3336" y="922"/>
                  </a:lnTo>
                  <a:lnTo>
                    <a:pt x="3371" y="922"/>
                  </a:lnTo>
                  <a:lnTo>
                    <a:pt x="3406" y="920"/>
                  </a:lnTo>
                  <a:lnTo>
                    <a:pt x="3437" y="915"/>
                  </a:lnTo>
                  <a:lnTo>
                    <a:pt x="3468" y="910"/>
                  </a:lnTo>
                  <a:lnTo>
                    <a:pt x="3500" y="902"/>
                  </a:lnTo>
                  <a:lnTo>
                    <a:pt x="3531" y="891"/>
                  </a:lnTo>
                  <a:lnTo>
                    <a:pt x="3562" y="879"/>
                  </a:lnTo>
                  <a:lnTo>
                    <a:pt x="3593" y="865"/>
                  </a:lnTo>
                  <a:lnTo>
                    <a:pt x="3608" y="857"/>
                  </a:lnTo>
                  <a:lnTo>
                    <a:pt x="3623" y="848"/>
                  </a:lnTo>
                  <a:lnTo>
                    <a:pt x="3637" y="838"/>
                  </a:lnTo>
                  <a:lnTo>
                    <a:pt x="3652" y="829"/>
                  </a:lnTo>
                  <a:lnTo>
                    <a:pt x="3665" y="819"/>
                  </a:lnTo>
                  <a:lnTo>
                    <a:pt x="3678" y="809"/>
                  </a:lnTo>
                  <a:lnTo>
                    <a:pt x="3691" y="797"/>
                  </a:lnTo>
                  <a:lnTo>
                    <a:pt x="3703" y="786"/>
                  </a:lnTo>
                  <a:lnTo>
                    <a:pt x="3715" y="773"/>
                  </a:lnTo>
                  <a:lnTo>
                    <a:pt x="3726" y="760"/>
                  </a:lnTo>
                  <a:lnTo>
                    <a:pt x="3738" y="748"/>
                  </a:lnTo>
                  <a:lnTo>
                    <a:pt x="3747" y="734"/>
                  </a:lnTo>
                  <a:lnTo>
                    <a:pt x="3757" y="719"/>
                  </a:lnTo>
                  <a:lnTo>
                    <a:pt x="3765" y="704"/>
                  </a:lnTo>
                  <a:lnTo>
                    <a:pt x="3774" y="689"/>
                  </a:lnTo>
                  <a:lnTo>
                    <a:pt x="3781" y="673"/>
                  </a:lnTo>
                  <a:lnTo>
                    <a:pt x="3788" y="656"/>
                  </a:lnTo>
                  <a:lnTo>
                    <a:pt x="3794" y="640"/>
                  </a:lnTo>
                  <a:lnTo>
                    <a:pt x="3798" y="622"/>
                  </a:lnTo>
                  <a:lnTo>
                    <a:pt x="3803" y="604"/>
                  </a:lnTo>
                  <a:lnTo>
                    <a:pt x="3805" y="588"/>
                  </a:lnTo>
                  <a:lnTo>
                    <a:pt x="3806" y="572"/>
                  </a:lnTo>
                  <a:lnTo>
                    <a:pt x="3808" y="557"/>
                  </a:lnTo>
                  <a:lnTo>
                    <a:pt x="3806" y="541"/>
                  </a:lnTo>
                  <a:lnTo>
                    <a:pt x="3804" y="525"/>
                  </a:lnTo>
                  <a:lnTo>
                    <a:pt x="3802" y="510"/>
                  </a:lnTo>
                  <a:lnTo>
                    <a:pt x="3797" y="494"/>
                  </a:lnTo>
                  <a:lnTo>
                    <a:pt x="3793" y="478"/>
                  </a:lnTo>
                  <a:lnTo>
                    <a:pt x="3787" y="462"/>
                  </a:lnTo>
                  <a:lnTo>
                    <a:pt x="3779" y="446"/>
                  </a:lnTo>
                  <a:lnTo>
                    <a:pt x="3771" y="430"/>
                  </a:lnTo>
                  <a:lnTo>
                    <a:pt x="3762" y="414"/>
                  </a:lnTo>
                  <a:lnTo>
                    <a:pt x="3751" y="398"/>
                  </a:lnTo>
                  <a:lnTo>
                    <a:pt x="3739" y="381"/>
                  </a:lnTo>
                  <a:lnTo>
                    <a:pt x="3726" y="365"/>
                  </a:lnTo>
                  <a:lnTo>
                    <a:pt x="3712" y="349"/>
                  </a:lnTo>
                  <a:lnTo>
                    <a:pt x="3673" y="304"/>
                  </a:lnTo>
                  <a:lnTo>
                    <a:pt x="3634" y="260"/>
                  </a:lnTo>
                  <a:lnTo>
                    <a:pt x="3594" y="217"/>
                  </a:lnTo>
                  <a:lnTo>
                    <a:pt x="3553" y="173"/>
                  </a:lnTo>
                  <a:lnTo>
                    <a:pt x="3512" y="130"/>
                  </a:lnTo>
                  <a:lnTo>
                    <a:pt x="3469" y="87"/>
                  </a:lnTo>
                  <a:lnTo>
                    <a:pt x="3427" y="44"/>
                  </a:lnTo>
                  <a:lnTo>
                    <a:pt x="3384" y="0"/>
                  </a:lnTo>
                  <a:lnTo>
                    <a:pt x="3439" y="0"/>
                  </a:lnTo>
                  <a:lnTo>
                    <a:pt x="3480" y="40"/>
                  </a:lnTo>
                  <a:lnTo>
                    <a:pt x="3519" y="80"/>
                  </a:lnTo>
                  <a:lnTo>
                    <a:pt x="3556" y="120"/>
                  </a:lnTo>
                  <a:lnTo>
                    <a:pt x="3594" y="161"/>
                  </a:lnTo>
                  <a:lnTo>
                    <a:pt x="3632" y="201"/>
                  </a:lnTo>
                  <a:lnTo>
                    <a:pt x="3670" y="241"/>
                  </a:lnTo>
                  <a:lnTo>
                    <a:pt x="3707" y="281"/>
                  </a:lnTo>
                  <a:lnTo>
                    <a:pt x="3742" y="322"/>
                  </a:lnTo>
                  <a:lnTo>
                    <a:pt x="3757" y="341"/>
                  </a:lnTo>
                  <a:lnTo>
                    <a:pt x="3772" y="359"/>
                  </a:lnTo>
                  <a:lnTo>
                    <a:pt x="3785" y="377"/>
                  </a:lnTo>
                  <a:lnTo>
                    <a:pt x="3796" y="396"/>
                  </a:lnTo>
                  <a:lnTo>
                    <a:pt x="3808" y="414"/>
                  </a:lnTo>
                  <a:lnTo>
                    <a:pt x="3817" y="432"/>
                  </a:lnTo>
                  <a:lnTo>
                    <a:pt x="3825" y="450"/>
                  </a:lnTo>
                  <a:lnTo>
                    <a:pt x="3832" y="468"/>
                  </a:lnTo>
                  <a:lnTo>
                    <a:pt x="3836" y="486"/>
                  </a:lnTo>
                  <a:lnTo>
                    <a:pt x="3841" y="504"/>
                  </a:lnTo>
                  <a:lnTo>
                    <a:pt x="3844" y="522"/>
                  </a:lnTo>
                  <a:lnTo>
                    <a:pt x="3845" y="540"/>
                  </a:lnTo>
                  <a:lnTo>
                    <a:pt x="3847" y="557"/>
                  </a:lnTo>
                  <a:lnTo>
                    <a:pt x="3847" y="576"/>
                  </a:lnTo>
                  <a:lnTo>
                    <a:pt x="3844" y="594"/>
                  </a:lnTo>
                  <a:lnTo>
                    <a:pt x="3841" y="611"/>
                  </a:lnTo>
                  <a:lnTo>
                    <a:pt x="3836" y="632"/>
                  </a:lnTo>
                  <a:lnTo>
                    <a:pt x="3832" y="650"/>
                  </a:lnTo>
                  <a:lnTo>
                    <a:pt x="3825" y="670"/>
                  </a:lnTo>
                  <a:lnTo>
                    <a:pt x="3818" y="688"/>
                  </a:lnTo>
                  <a:lnTo>
                    <a:pt x="3810" y="705"/>
                  </a:lnTo>
                  <a:lnTo>
                    <a:pt x="3801" y="723"/>
                  </a:lnTo>
                  <a:lnTo>
                    <a:pt x="3792" y="739"/>
                  </a:lnTo>
                  <a:lnTo>
                    <a:pt x="3781" y="755"/>
                  </a:lnTo>
                  <a:lnTo>
                    <a:pt x="3770" y="770"/>
                  </a:lnTo>
                  <a:lnTo>
                    <a:pt x="3758" y="785"/>
                  </a:lnTo>
                  <a:lnTo>
                    <a:pt x="3746" y="798"/>
                  </a:lnTo>
                  <a:lnTo>
                    <a:pt x="3733" y="812"/>
                  </a:lnTo>
                  <a:lnTo>
                    <a:pt x="3719" y="825"/>
                  </a:lnTo>
                  <a:lnTo>
                    <a:pt x="3706" y="837"/>
                  </a:lnTo>
                  <a:lnTo>
                    <a:pt x="3691" y="849"/>
                  </a:lnTo>
                  <a:lnTo>
                    <a:pt x="3676" y="859"/>
                  </a:lnTo>
                  <a:lnTo>
                    <a:pt x="3661" y="871"/>
                  </a:lnTo>
                  <a:lnTo>
                    <a:pt x="3645" y="880"/>
                  </a:lnTo>
                  <a:lnTo>
                    <a:pt x="3630" y="890"/>
                  </a:lnTo>
                  <a:lnTo>
                    <a:pt x="3613" y="898"/>
                  </a:lnTo>
                  <a:lnTo>
                    <a:pt x="3597" y="906"/>
                  </a:lnTo>
                  <a:lnTo>
                    <a:pt x="3579" y="914"/>
                  </a:lnTo>
                  <a:lnTo>
                    <a:pt x="3563" y="921"/>
                  </a:lnTo>
                  <a:lnTo>
                    <a:pt x="3546" y="928"/>
                  </a:lnTo>
                  <a:lnTo>
                    <a:pt x="3512" y="939"/>
                  </a:lnTo>
                  <a:lnTo>
                    <a:pt x="3477" y="947"/>
                  </a:lnTo>
                  <a:lnTo>
                    <a:pt x="3443" y="954"/>
                  </a:lnTo>
                  <a:lnTo>
                    <a:pt x="3410" y="959"/>
                  </a:lnTo>
                  <a:lnTo>
                    <a:pt x="3395" y="960"/>
                  </a:lnTo>
                  <a:lnTo>
                    <a:pt x="3380" y="961"/>
                  </a:lnTo>
                  <a:lnTo>
                    <a:pt x="3366" y="961"/>
                  </a:lnTo>
                  <a:lnTo>
                    <a:pt x="3351" y="961"/>
                  </a:lnTo>
                  <a:lnTo>
                    <a:pt x="3319" y="961"/>
                  </a:lnTo>
                  <a:lnTo>
                    <a:pt x="3287" y="958"/>
                  </a:lnTo>
                  <a:lnTo>
                    <a:pt x="3256" y="954"/>
                  </a:lnTo>
                  <a:lnTo>
                    <a:pt x="3225" y="949"/>
                  </a:lnTo>
                  <a:lnTo>
                    <a:pt x="3194" y="943"/>
                  </a:lnTo>
                  <a:lnTo>
                    <a:pt x="3163" y="935"/>
                  </a:lnTo>
                  <a:lnTo>
                    <a:pt x="3133" y="926"/>
                  </a:lnTo>
                  <a:lnTo>
                    <a:pt x="3103" y="916"/>
                  </a:lnTo>
                  <a:lnTo>
                    <a:pt x="3075" y="905"/>
                  </a:lnTo>
                  <a:lnTo>
                    <a:pt x="3046" y="893"/>
                  </a:lnTo>
                  <a:lnTo>
                    <a:pt x="3017" y="882"/>
                  </a:lnTo>
                  <a:lnTo>
                    <a:pt x="2989" y="869"/>
                  </a:lnTo>
                  <a:lnTo>
                    <a:pt x="2934" y="842"/>
                  </a:lnTo>
                  <a:lnTo>
                    <a:pt x="2878" y="814"/>
                  </a:lnTo>
                  <a:lnTo>
                    <a:pt x="2842" y="795"/>
                  </a:lnTo>
                  <a:lnTo>
                    <a:pt x="2805" y="774"/>
                  </a:lnTo>
                  <a:lnTo>
                    <a:pt x="2769" y="755"/>
                  </a:lnTo>
                  <a:lnTo>
                    <a:pt x="2734" y="734"/>
                  </a:lnTo>
                  <a:lnTo>
                    <a:pt x="2708" y="719"/>
                  </a:lnTo>
                  <a:lnTo>
                    <a:pt x="2681" y="704"/>
                  </a:lnTo>
                  <a:lnTo>
                    <a:pt x="2655" y="689"/>
                  </a:lnTo>
                  <a:lnTo>
                    <a:pt x="2627" y="674"/>
                  </a:lnTo>
                  <a:lnTo>
                    <a:pt x="2601" y="659"/>
                  </a:lnTo>
                  <a:lnTo>
                    <a:pt x="2573" y="646"/>
                  </a:lnTo>
                  <a:lnTo>
                    <a:pt x="2546" y="632"/>
                  </a:lnTo>
                  <a:lnTo>
                    <a:pt x="2518" y="619"/>
                  </a:lnTo>
                  <a:lnTo>
                    <a:pt x="2500" y="610"/>
                  </a:lnTo>
                  <a:lnTo>
                    <a:pt x="2480" y="602"/>
                  </a:lnTo>
                  <a:lnTo>
                    <a:pt x="2462" y="595"/>
                  </a:lnTo>
                  <a:lnTo>
                    <a:pt x="2444" y="590"/>
                  </a:lnTo>
                  <a:lnTo>
                    <a:pt x="2426" y="584"/>
                  </a:lnTo>
                  <a:lnTo>
                    <a:pt x="2408" y="579"/>
                  </a:lnTo>
                  <a:lnTo>
                    <a:pt x="2391" y="576"/>
                  </a:lnTo>
                  <a:lnTo>
                    <a:pt x="2374" y="573"/>
                  </a:lnTo>
                  <a:lnTo>
                    <a:pt x="2357" y="571"/>
                  </a:lnTo>
                  <a:lnTo>
                    <a:pt x="2339" y="569"/>
                  </a:lnTo>
                  <a:lnTo>
                    <a:pt x="2322" y="569"/>
                  </a:lnTo>
                  <a:lnTo>
                    <a:pt x="2306" y="569"/>
                  </a:lnTo>
                  <a:lnTo>
                    <a:pt x="2289" y="569"/>
                  </a:lnTo>
                  <a:lnTo>
                    <a:pt x="2272" y="571"/>
                  </a:lnTo>
                  <a:lnTo>
                    <a:pt x="2254" y="573"/>
                  </a:lnTo>
                  <a:lnTo>
                    <a:pt x="2238" y="576"/>
                  </a:lnTo>
                  <a:lnTo>
                    <a:pt x="2219" y="580"/>
                  </a:lnTo>
                  <a:lnTo>
                    <a:pt x="2200" y="585"/>
                  </a:lnTo>
                  <a:lnTo>
                    <a:pt x="2181" y="591"/>
                  </a:lnTo>
                  <a:lnTo>
                    <a:pt x="2163" y="596"/>
                  </a:lnTo>
                  <a:lnTo>
                    <a:pt x="2127" y="609"/>
                  </a:lnTo>
                  <a:lnTo>
                    <a:pt x="2092" y="623"/>
                  </a:lnTo>
                  <a:lnTo>
                    <a:pt x="2057" y="639"/>
                  </a:lnTo>
                  <a:lnTo>
                    <a:pt x="2024" y="655"/>
                  </a:lnTo>
                  <a:lnTo>
                    <a:pt x="1989" y="672"/>
                  </a:lnTo>
                  <a:lnTo>
                    <a:pt x="1956" y="689"/>
                  </a:lnTo>
                  <a:lnTo>
                    <a:pt x="1937" y="701"/>
                  </a:lnTo>
                  <a:lnTo>
                    <a:pt x="1916" y="711"/>
                  </a:lnTo>
                  <a:lnTo>
                    <a:pt x="1895" y="721"/>
                  </a:lnTo>
                  <a:lnTo>
                    <a:pt x="1876" y="732"/>
                  </a:lnTo>
                  <a:lnTo>
                    <a:pt x="1846" y="746"/>
                  </a:lnTo>
                  <a:lnTo>
                    <a:pt x="1815" y="758"/>
                  </a:lnTo>
                  <a:lnTo>
                    <a:pt x="1785" y="770"/>
                  </a:lnTo>
                  <a:lnTo>
                    <a:pt x="1754" y="781"/>
                  </a:lnTo>
                  <a:lnTo>
                    <a:pt x="1722" y="790"/>
                  </a:lnTo>
                  <a:lnTo>
                    <a:pt x="1690" y="799"/>
                  </a:lnTo>
                  <a:lnTo>
                    <a:pt x="1658" y="806"/>
                  </a:lnTo>
                  <a:lnTo>
                    <a:pt x="1626" y="813"/>
                  </a:lnTo>
                  <a:lnTo>
                    <a:pt x="1594" y="818"/>
                  </a:lnTo>
                  <a:lnTo>
                    <a:pt x="1560" y="822"/>
                  </a:lnTo>
                  <a:lnTo>
                    <a:pt x="1526" y="826"/>
                  </a:lnTo>
                  <a:lnTo>
                    <a:pt x="1493" y="828"/>
                  </a:lnTo>
                  <a:lnTo>
                    <a:pt x="1458" y="829"/>
                  </a:lnTo>
                  <a:lnTo>
                    <a:pt x="1424" y="828"/>
                  </a:lnTo>
                  <a:lnTo>
                    <a:pt x="1389" y="827"/>
                  </a:lnTo>
                  <a:lnTo>
                    <a:pt x="1354" y="825"/>
                  </a:lnTo>
                  <a:lnTo>
                    <a:pt x="1324" y="822"/>
                  </a:lnTo>
                  <a:lnTo>
                    <a:pt x="1294" y="819"/>
                  </a:lnTo>
                  <a:lnTo>
                    <a:pt x="1264" y="815"/>
                  </a:lnTo>
                  <a:lnTo>
                    <a:pt x="1235" y="812"/>
                  </a:lnTo>
                  <a:lnTo>
                    <a:pt x="1205" y="809"/>
                  </a:lnTo>
                  <a:lnTo>
                    <a:pt x="1175" y="805"/>
                  </a:lnTo>
                  <a:lnTo>
                    <a:pt x="1146" y="801"/>
                  </a:lnTo>
                  <a:lnTo>
                    <a:pt x="1116" y="796"/>
                  </a:lnTo>
                  <a:lnTo>
                    <a:pt x="1091" y="793"/>
                  </a:lnTo>
                  <a:lnTo>
                    <a:pt x="1065" y="789"/>
                  </a:lnTo>
                  <a:lnTo>
                    <a:pt x="1040" y="786"/>
                  </a:lnTo>
                  <a:lnTo>
                    <a:pt x="1013" y="782"/>
                  </a:lnTo>
                  <a:lnTo>
                    <a:pt x="987" y="779"/>
                  </a:lnTo>
                  <a:lnTo>
                    <a:pt x="962" y="776"/>
                  </a:lnTo>
                  <a:lnTo>
                    <a:pt x="935" y="773"/>
                  </a:lnTo>
                  <a:lnTo>
                    <a:pt x="909" y="771"/>
                  </a:lnTo>
                  <a:lnTo>
                    <a:pt x="874" y="767"/>
                  </a:lnTo>
                  <a:lnTo>
                    <a:pt x="840" y="765"/>
                  </a:lnTo>
                  <a:lnTo>
                    <a:pt x="806" y="762"/>
                  </a:lnTo>
                  <a:lnTo>
                    <a:pt x="771" y="759"/>
                  </a:lnTo>
                  <a:lnTo>
                    <a:pt x="738" y="757"/>
                  </a:lnTo>
                  <a:lnTo>
                    <a:pt x="703" y="755"/>
                  </a:lnTo>
                  <a:lnTo>
                    <a:pt x="669" y="752"/>
                  </a:lnTo>
                  <a:lnTo>
                    <a:pt x="635" y="750"/>
                  </a:lnTo>
                  <a:lnTo>
                    <a:pt x="603" y="748"/>
                  </a:lnTo>
                  <a:lnTo>
                    <a:pt x="569" y="747"/>
                  </a:lnTo>
                  <a:lnTo>
                    <a:pt x="536" y="744"/>
                  </a:lnTo>
                  <a:lnTo>
                    <a:pt x="503" y="742"/>
                  </a:lnTo>
                  <a:lnTo>
                    <a:pt x="469" y="739"/>
                  </a:lnTo>
                  <a:lnTo>
                    <a:pt x="436" y="736"/>
                  </a:lnTo>
                  <a:lnTo>
                    <a:pt x="403" y="734"/>
                  </a:lnTo>
                  <a:lnTo>
                    <a:pt x="371" y="731"/>
                  </a:lnTo>
                  <a:lnTo>
                    <a:pt x="354" y="729"/>
                  </a:lnTo>
                  <a:lnTo>
                    <a:pt x="339" y="727"/>
                  </a:lnTo>
                  <a:lnTo>
                    <a:pt x="323" y="724"/>
                  </a:lnTo>
                  <a:lnTo>
                    <a:pt x="307" y="720"/>
                  </a:lnTo>
                  <a:lnTo>
                    <a:pt x="276" y="711"/>
                  </a:lnTo>
                  <a:lnTo>
                    <a:pt x="246" y="701"/>
                  </a:lnTo>
                  <a:lnTo>
                    <a:pt x="217" y="688"/>
                  </a:lnTo>
                  <a:lnTo>
                    <a:pt x="190" y="673"/>
                  </a:lnTo>
                  <a:lnTo>
                    <a:pt x="163" y="657"/>
                  </a:lnTo>
                  <a:lnTo>
                    <a:pt x="139" y="639"/>
                  </a:lnTo>
                  <a:lnTo>
                    <a:pt x="115" y="619"/>
                  </a:lnTo>
                  <a:lnTo>
                    <a:pt x="94" y="599"/>
                  </a:lnTo>
                  <a:lnTo>
                    <a:pt x="84" y="588"/>
                  </a:lnTo>
                  <a:lnTo>
                    <a:pt x="75" y="577"/>
                  </a:lnTo>
                  <a:lnTo>
                    <a:pt x="66" y="565"/>
                  </a:lnTo>
                  <a:lnTo>
                    <a:pt x="58" y="554"/>
                  </a:lnTo>
                  <a:lnTo>
                    <a:pt x="50" y="541"/>
                  </a:lnTo>
                  <a:lnTo>
                    <a:pt x="43" y="529"/>
                  </a:lnTo>
                  <a:lnTo>
                    <a:pt x="36" y="517"/>
                  </a:lnTo>
                  <a:lnTo>
                    <a:pt x="30" y="505"/>
                  </a:lnTo>
                  <a:lnTo>
                    <a:pt x="24" y="491"/>
                  </a:lnTo>
                  <a:lnTo>
                    <a:pt x="20" y="478"/>
                  </a:lnTo>
                  <a:lnTo>
                    <a:pt x="16" y="465"/>
                  </a:lnTo>
                  <a:lnTo>
                    <a:pt x="13" y="452"/>
                  </a:lnTo>
                  <a:lnTo>
                    <a:pt x="7" y="419"/>
                  </a:lnTo>
                  <a:lnTo>
                    <a:pt x="3" y="385"/>
                  </a:lnTo>
                  <a:lnTo>
                    <a:pt x="0" y="350"/>
                  </a:lnTo>
                  <a:lnTo>
                    <a:pt x="0" y="314"/>
                  </a:lnTo>
                  <a:lnTo>
                    <a:pt x="3" y="278"/>
                  </a:lnTo>
                  <a:lnTo>
                    <a:pt x="7" y="240"/>
                  </a:lnTo>
                  <a:lnTo>
                    <a:pt x="13" y="201"/>
                  </a:lnTo>
                  <a:lnTo>
                    <a:pt x="21" y="159"/>
                  </a:lnTo>
                  <a:lnTo>
                    <a:pt x="31" y="118"/>
                  </a:lnTo>
                  <a:lnTo>
                    <a:pt x="43" y="78"/>
                  </a:lnTo>
                  <a:lnTo>
                    <a:pt x="55" y="39"/>
                  </a:lnTo>
                  <a:lnTo>
                    <a:pt x="69" y="0"/>
                  </a:lnTo>
                  <a:lnTo>
                    <a:pt x="112" y="0"/>
                  </a:lnTo>
                  <a:lnTo>
                    <a:pt x="96" y="41"/>
                  </a:lnTo>
                  <a:lnTo>
                    <a:pt x="82" y="83"/>
                  </a:lnTo>
                  <a:lnTo>
                    <a:pt x="70" y="125"/>
                  </a:lnTo>
                  <a:lnTo>
                    <a:pt x="60" y="167"/>
                  </a:lnTo>
                  <a:lnTo>
                    <a:pt x="52" y="206"/>
                  </a:lnTo>
                  <a:lnTo>
                    <a:pt x="46" y="244"/>
                  </a:lnTo>
                  <a:lnTo>
                    <a:pt x="42" y="280"/>
                  </a:lnTo>
                  <a:lnTo>
                    <a:pt x="40" y="314"/>
                  </a:lnTo>
                  <a:lnTo>
                    <a:pt x="40" y="349"/>
                  </a:lnTo>
                  <a:lnTo>
                    <a:pt x="42" y="381"/>
                  </a:lnTo>
                  <a:lnTo>
                    <a:pt x="45" y="412"/>
                  </a:lnTo>
                  <a:lnTo>
                    <a:pt x="51" y="443"/>
                  </a:lnTo>
                  <a:lnTo>
                    <a:pt x="54" y="455"/>
                  </a:lnTo>
                  <a:lnTo>
                    <a:pt x="58" y="467"/>
                  </a:lnTo>
                  <a:lnTo>
                    <a:pt x="62" y="478"/>
                  </a:lnTo>
                  <a:lnTo>
                    <a:pt x="67" y="490"/>
                  </a:lnTo>
                  <a:lnTo>
                    <a:pt x="73" y="501"/>
                  </a:lnTo>
                  <a:lnTo>
                    <a:pt x="78" y="513"/>
                  </a:lnTo>
                  <a:lnTo>
                    <a:pt x="84" y="523"/>
                  </a:lnTo>
                  <a:lnTo>
                    <a:pt x="91" y="533"/>
                  </a:lnTo>
                  <a:lnTo>
                    <a:pt x="107" y="554"/>
                  </a:lnTo>
                  <a:lnTo>
                    <a:pt x="124" y="573"/>
                  </a:lnTo>
                  <a:lnTo>
                    <a:pt x="144" y="593"/>
                  </a:lnTo>
                  <a:lnTo>
                    <a:pt x="164" y="610"/>
                  </a:lnTo>
                  <a:lnTo>
                    <a:pt x="187" y="626"/>
                  </a:lnTo>
                  <a:lnTo>
                    <a:pt x="210" y="640"/>
                  </a:lnTo>
                  <a:lnTo>
                    <a:pt x="235" y="654"/>
                  </a:lnTo>
                  <a:lnTo>
                    <a:pt x="262" y="665"/>
                  </a:lnTo>
                  <a:lnTo>
                    <a:pt x="288" y="674"/>
                  </a:lnTo>
                  <a:lnTo>
                    <a:pt x="317" y="682"/>
                  </a:lnTo>
                  <a:lnTo>
                    <a:pt x="344" y="688"/>
                  </a:lnTo>
                  <a:lnTo>
                    <a:pt x="374" y="692"/>
                  </a:lnTo>
                  <a:lnTo>
                    <a:pt x="406" y="695"/>
                  </a:lnTo>
                  <a:lnTo>
                    <a:pt x="440" y="697"/>
                  </a:lnTo>
                  <a:lnTo>
                    <a:pt x="473" y="700"/>
                  </a:lnTo>
                  <a:lnTo>
                    <a:pt x="506" y="702"/>
                  </a:lnTo>
                  <a:lnTo>
                    <a:pt x="539" y="704"/>
                  </a:lnTo>
                  <a:lnTo>
                    <a:pt x="573" y="707"/>
                  </a:lnTo>
                  <a:lnTo>
                    <a:pt x="605" y="709"/>
                  </a:lnTo>
                  <a:lnTo>
                    <a:pt x="638" y="711"/>
                  </a:lnTo>
                  <a:lnTo>
                    <a:pt x="671" y="713"/>
                  </a:lnTo>
                  <a:lnTo>
                    <a:pt x="706" y="716"/>
                  </a:lnTo>
                  <a:lnTo>
                    <a:pt x="740" y="718"/>
                  </a:lnTo>
                  <a:lnTo>
                    <a:pt x="775" y="720"/>
                  </a:lnTo>
                  <a:lnTo>
                    <a:pt x="809" y="723"/>
                  </a:lnTo>
                  <a:lnTo>
                    <a:pt x="843" y="725"/>
                  </a:lnTo>
                  <a:lnTo>
                    <a:pt x="878" y="728"/>
                  </a:lnTo>
                  <a:lnTo>
                    <a:pt x="912" y="732"/>
                  </a:lnTo>
                  <a:lnTo>
                    <a:pt x="939" y="734"/>
                  </a:lnTo>
                  <a:lnTo>
                    <a:pt x="965" y="737"/>
                  </a:lnTo>
                  <a:lnTo>
                    <a:pt x="991" y="740"/>
                  </a:lnTo>
                  <a:lnTo>
                    <a:pt x="1018" y="743"/>
                  </a:lnTo>
                  <a:lnTo>
                    <a:pt x="1044" y="747"/>
                  </a:lnTo>
                  <a:lnTo>
                    <a:pt x="1071" y="750"/>
                  </a:lnTo>
                  <a:lnTo>
                    <a:pt x="1097" y="754"/>
                  </a:lnTo>
                  <a:lnTo>
                    <a:pt x="1122" y="757"/>
                  </a:lnTo>
                  <a:lnTo>
                    <a:pt x="1151" y="762"/>
                  </a:lnTo>
                  <a:lnTo>
                    <a:pt x="1181" y="765"/>
                  </a:lnTo>
                  <a:lnTo>
                    <a:pt x="1209" y="770"/>
                  </a:lnTo>
                  <a:lnTo>
                    <a:pt x="1239" y="773"/>
                  </a:lnTo>
                  <a:lnTo>
                    <a:pt x="1269" y="776"/>
                  </a:lnTo>
                  <a:lnTo>
                    <a:pt x="1298" y="780"/>
                  </a:lnTo>
                  <a:lnTo>
                    <a:pt x="1328" y="783"/>
                  </a:lnTo>
                  <a:lnTo>
                    <a:pt x="1357" y="786"/>
                  </a:lnTo>
                  <a:lnTo>
                    <a:pt x="1392" y="788"/>
                  </a:lnTo>
                  <a:lnTo>
                    <a:pt x="1425" y="789"/>
                  </a:lnTo>
                  <a:lnTo>
                    <a:pt x="1458" y="789"/>
                  </a:lnTo>
                  <a:lnTo>
                    <a:pt x="1492" y="789"/>
                  </a:lnTo>
                  <a:lnTo>
                    <a:pt x="1524" y="787"/>
                  </a:lnTo>
                  <a:lnTo>
                    <a:pt x="1556" y="783"/>
                  </a:lnTo>
                  <a:lnTo>
                    <a:pt x="1588" y="780"/>
                  </a:lnTo>
                  <a:lnTo>
                    <a:pt x="1619" y="774"/>
                  </a:lnTo>
                  <a:lnTo>
                    <a:pt x="1650" y="768"/>
                  </a:lnTo>
                  <a:lnTo>
                    <a:pt x="1681" y="762"/>
                  </a:lnTo>
                  <a:lnTo>
                    <a:pt x="1711" y="754"/>
                  </a:lnTo>
                  <a:lnTo>
                    <a:pt x="1740" y="744"/>
                  </a:lnTo>
                  <a:lnTo>
                    <a:pt x="1770" y="734"/>
                  </a:lnTo>
                  <a:lnTo>
                    <a:pt x="1800" y="723"/>
                  </a:lnTo>
                  <a:lnTo>
                    <a:pt x="1829" y="710"/>
                  </a:lnTo>
                  <a:lnTo>
                    <a:pt x="1859" y="696"/>
                  </a:lnTo>
                  <a:lnTo>
                    <a:pt x="1878" y="686"/>
                  </a:lnTo>
                  <a:lnTo>
                    <a:pt x="1899" y="676"/>
                  </a:lnTo>
                  <a:lnTo>
                    <a:pt x="1918" y="665"/>
                  </a:lnTo>
                  <a:lnTo>
                    <a:pt x="1939" y="655"/>
                  </a:lnTo>
                  <a:lnTo>
                    <a:pt x="1972" y="637"/>
                  </a:lnTo>
                  <a:lnTo>
                    <a:pt x="2007" y="619"/>
                  </a:lnTo>
                  <a:lnTo>
                    <a:pt x="2042" y="602"/>
                  </a:lnTo>
                  <a:lnTo>
                    <a:pt x="2078" y="586"/>
                  </a:lnTo>
                  <a:lnTo>
                    <a:pt x="2114" y="571"/>
                  </a:lnTo>
                  <a:lnTo>
                    <a:pt x="2152" y="559"/>
                  </a:lnTo>
                  <a:lnTo>
                    <a:pt x="2171" y="552"/>
                  </a:lnTo>
                  <a:lnTo>
                    <a:pt x="2190" y="547"/>
                  </a:lnTo>
                  <a:lnTo>
                    <a:pt x="2210" y="541"/>
                  </a:lnTo>
                  <a:lnTo>
                    <a:pt x="2230" y="538"/>
                  </a:lnTo>
                  <a:lnTo>
                    <a:pt x="2252" y="533"/>
                  </a:lnTo>
                  <a:lnTo>
                    <a:pt x="2273" y="531"/>
                  </a:lnTo>
                  <a:lnTo>
                    <a:pt x="2295" y="530"/>
                  </a:lnTo>
                  <a:lnTo>
                    <a:pt x="2315" y="5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1" name="Freeform 49">
              <a:extLst>
                <a:ext uri="{FF2B5EF4-FFF2-40B4-BE49-F238E27FC236}">
                  <a16:creationId xmlns:a16="http://schemas.microsoft.com/office/drawing/2014/main" id="{9F62E090-0E0A-4F8D-BD59-505BC2E99529}"/>
                </a:ext>
              </a:extLst>
            </p:cNvPr>
            <p:cNvSpPr>
              <a:spLocks/>
            </p:cNvSpPr>
            <p:nvPr userDrawn="1"/>
          </p:nvSpPr>
          <p:spPr bwMode="auto">
            <a:xfrm>
              <a:off x="4132586" y="2"/>
              <a:ext cx="902613" cy="204716"/>
            </a:xfrm>
            <a:custGeom>
              <a:avLst/>
              <a:gdLst>
                <a:gd name="T0" fmla="*/ 115 w 1360"/>
                <a:gd name="T1" fmla="*/ 31 h 306"/>
                <a:gd name="T2" fmla="*/ 209 w 1360"/>
                <a:gd name="T3" fmla="*/ 88 h 306"/>
                <a:gd name="T4" fmla="*/ 308 w 1360"/>
                <a:gd name="T5" fmla="*/ 142 h 306"/>
                <a:gd name="T6" fmla="*/ 409 w 1360"/>
                <a:gd name="T7" fmla="*/ 192 h 306"/>
                <a:gd name="T8" fmla="*/ 495 w 1360"/>
                <a:gd name="T9" fmla="*/ 229 h 306"/>
                <a:gd name="T10" fmla="*/ 564 w 1360"/>
                <a:gd name="T11" fmla="*/ 250 h 306"/>
                <a:gd name="T12" fmla="*/ 632 w 1360"/>
                <a:gd name="T13" fmla="*/ 263 h 306"/>
                <a:gd name="T14" fmla="*/ 701 w 1360"/>
                <a:gd name="T15" fmla="*/ 267 h 306"/>
                <a:gd name="T16" fmla="*/ 770 w 1360"/>
                <a:gd name="T17" fmla="*/ 262 h 306"/>
                <a:gd name="T18" fmla="*/ 840 w 1360"/>
                <a:gd name="T19" fmla="*/ 248 h 306"/>
                <a:gd name="T20" fmla="*/ 911 w 1360"/>
                <a:gd name="T21" fmla="*/ 225 h 306"/>
                <a:gd name="T22" fmla="*/ 983 w 1360"/>
                <a:gd name="T23" fmla="*/ 193 h 306"/>
                <a:gd name="T24" fmla="*/ 1057 w 1360"/>
                <a:gd name="T25" fmla="*/ 154 h 306"/>
                <a:gd name="T26" fmla="*/ 1127 w 1360"/>
                <a:gd name="T27" fmla="*/ 112 h 306"/>
                <a:gd name="T28" fmla="*/ 1196 w 1360"/>
                <a:gd name="T29" fmla="*/ 69 h 306"/>
                <a:gd name="T30" fmla="*/ 1262 w 1360"/>
                <a:gd name="T31" fmla="*/ 23 h 306"/>
                <a:gd name="T32" fmla="*/ 1360 w 1360"/>
                <a:gd name="T33" fmla="*/ 0 h 306"/>
                <a:gd name="T34" fmla="*/ 1284 w 1360"/>
                <a:gd name="T35" fmla="*/ 56 h 306"/>
                <a:gd name="T36" fmla="*/ 1206 w 1360"/>
                <a:gd name="T37" fmla="*/ 109 h 306"/>
                <a:gd name="T38" fmla="*/ 1123 w 1360"/>
                <a:gd name="T39" fmla="*/ 159 h 306"/>
                <a:gd name="T40" fmla="*/ 1040 w 1360"/>
                <a:gd name="T41" fmla="*/ 209 h 306"/>
                <a:gd name="T42" fmla="*/ 995 w 1360"/>
                <a:gd name="T43" fmla="*/ 232 h 306"/>
                <a:gd name="T44" fmla="*/ 951 w 1360"/>
                <a:gd name="T45" fmla="*/ 251 h 306"/>
                <a:gd name="T46" fmla="*/ 908 w 1360"/>
                <a:gd name="T47" fmla="*/ 268 h 306"/>
                <a:gd name="T48" fmla="*/ 865 w 1360"/>
                <a:gd name="T49" fmla="*/ 282 h 306"/>
                <a:gd name="T50" fmla="*/ 823 w 1360"/>
                <a:gd name="T51" fmla="*/ 292 h 306"/>
                <a:gd name="T52" fmla="*/ 780 w 1360"/>
                <a:gd name="T53" fmla="*/ 301 h 306"/>
                <a:gd name="T54" fmla="*/ 738 w 1360"/>
                <a:gd name="T55" fmla="*/ 305 h 306"/>
                <a:gd name="T56" fmla="*/ 697 w 1360"/>
                <a:gd name="T57" fmla="*/ 306 h 306"/>
                <a:gd name="T58" fmla="*/ 634 w 1360"/>
                <a:gd name="T59" fmla="*/ 303 h 306"/>
                <a:gd name="T60" fmla="*/ 570 w 1360"/>
                <a:gd name="T61" fmla="*/ 292 h 306"/>
                <a:gd name="T62" fmla="*/ 507 w 1360"/>
                <a:gd name="T63" fmla="*/ 275 h 306"/>
                <a:gd name="T64" fmla="*/ 444 w 1360"/>
                <a:gd name="T65" fmla="*/ 251 h 306"/>
                <a:gd name="T66" fmla="*/ 327 w 1360"/>
                <a:gd name="T67" fmla="*/ 197 h 306"/>
                <a:gd name="T68" fmla="*/ 214 w 1360"/>
                <a:gd name="T69" fmla="*/ 136 h 306"/>
                <a:gd name="T70" fmla="*/ 105 w 1360"/>
                <a:gd name="T71" fmla="*/ 71 h 306"/>
                <a:gd name="T72" fmla="*/ 0 w 1360"/>
                <a:gd name="T7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0" h="306">
                  <a:moveTo>
                    <a:pt x="69" y="0"/>
                  </a:moveTo>
                  <a:lnTo>
                    <a:pt x="115" y="31"/>
                  </a:lnTo>
                  <a:lnTo>
                    <a:pt x="162" y="60"/>
                  </a:lnTo>
                  <a:lnTo>
                    <a:pt x="209" y="88"/>
                  </a:lnTo>
                  <a:lnTo>
                    <a:pt x="258" y="116"/>
                  </a:lnTo>
                  <a:lnTo>
                    <a:pt x="308" y="142"/>
                  </a:lnTo>
                  <a:lnTo>
                    <a:pt x="357" y="167"/>
                  </a:lnTo>
                  <a:lnTo>
                    <a:pt x="409" y="192"/>
                  </a:lnTo>
                  <a:lnTo>
                    <a:pt x="460" y="216"/>
                  </a:lnTo>
                  <a:lnTo>
                    <a:pt x="495" y="229"/>
                  </a:lnTo>
                  <a:lnTo>
                    <a:pt x="529" y="241"/>
                  </a:lnTo>
                  <a:lnTo>
                    <a:pt x="564" y="250"/>
                  </a:lnTo>
                  <a:lnTo>
                    <a:pt x="598" y="258"/>
                  </a:lnTo>
                  <a:lnTo>
                    <a:pt x="632" y="263"/>
                  </a:lnTo>
                  <a:lnTo>
                    <a:pt x="667" y="266"/>
                  </a:lnTo>
                  <a:lnTo>
                    <a:pt x="701" y="267"/>
                  </a:lnTo>
                  <a:lnTo>
                    <a:pt x="736" y="265"/>
                  </a:lnTo>
                  <a:lnTo>
                    <a:pt x="770" y="262"/>
                  </a:lnTo>
                  <a:lnTo>
                    <a:pt x="806" y="256"/>
                  </a:lnTo>
                  <a:lnTo>
                    <a:pt x="840" y="248"/>
                  </a:lnTo>
                  <a:lnTo>
                    <a:pt x="876" y="237"/>
                  </a:lnTo>
                  <a:lnTo>
                    <a:pt x="911" y="225"/>
                  </a:lnTo>
                  <a:lnTo>
                    <a:pt x="948" y="210"/>
                  </a:lnTo>
                  <a:lnTo>
                    <a:pt x="983" y="193"/>
                  </a:lnTo>
                  <a:lnTo>
                    <a:pt x="1020" y="173"/>
                  </a:lnTo>
                  <a:lnTo>
                    <a:pt x="1057" y="154"/>
                  </a:lnTo>
                  <a:lnTo>
                    <a:pt x="1092" y="133"/>
                  </a:lnTo>
                  <a:lnTo>
                    <a:pt x="1127" y="112"/>
                  </a:lnTo>
                  <a:lnTo>
                    <a:pt x="1161" y="91"/>
                  </a:lnTo>
                  <a:lnTo>
                    <a:pt x="1196" y="69"/>
                  </a:lnTo>
                  <a:lnTo>
                    <a:pt x="1229" y="46"/>
                  </a:lnTo>
                  <a:lnTo>
                    <a:pt x="1262" y="23"/>
                  </a:lnTo>
                  <a:lnTo>
                    <a:pt x="1294" y="0"/>
                  </a:lnTo>
                  <a:lnTo>
                    <a:pt x="1360" y="0"/>
                  </a:lnTo>
                  <a:lnTo>
                    <a:pt x="1323" y="29"/>
                  </a:lnTo>
                  <a:lnTo>
                    <a:pt x="1284" y="56"/>
                  </a:lnTo>
                  <a:lnTo>
                    <a:pt x="1245" y="83"/>
                  </a:lnTo>
                  <a:lnTo>
                    <a:pt x="1206" y="109"/>
                  </a:lnTo>
                  <a:lnTo>
                    <a:pt x="1165" y="134"/>
                  </a:lnTo>
                  <a:lnTo>
                    <a:pt x="1123" y="159"/>
                  </a:lnTo>
                  <a:lnTo>
                    <a:pt x="1082" y="185"/>
                  </a:lnTo>
                  <a:lnTo>
                    <a:pt x="1040" y="209"/>
                  </a:lnTo>
                  <a:lnTo>
                    <a:pt x="1018" y="220"/>
                  </a:lnTo>
                  <a:lnTo>
                    <a:pt x="995" y="232"/>
                  </a:lnTo>
                  <a:lnTo>
                    <a:pt x="973" y="242"/>
                  </a:lnTo>
                  <a:lnTo>
                    <a:pt x="951" y="251"/>
                  </a:lnTo>
                  <a:lnTo>
                    <a:pt x="929" y="260"/>
                  </a:lnTo>
                  <a:lnTo>
                    <a:pt x="908" y="268"/>
                  </a:lnTo>
                  <a:lnTo>
                    <a:pt x="886" y="275"/>
                  </a:lnTo>
                  <a:lnTo>
                    <a:pt x="865" y="282"/>
                  </a:lnTo>
                  <a:lnTo>
                    <a:pt x="843" y="288"/>
                  </a:lnTo>
                  <a:lnTo>
                    <a:pt x="823" y="292"/>
                  </a:lnTo>
                  <a:lnTo>
                    <a:pt x="801" y="297"/>
                  </a:lnTo>
                  <a:lnTo>
                    <a:pt x="780" y="301"/>
                  </a:lnTo>
                  <a:lnTo>
                    <a:pt x="759" y="303"/>
                  </a:lnTo>
                  <a:lnTo>
                    <a:pt x="738" y="305"/>
                  </a:lnTo>
                  <a:lnTo>
                    <a:pt x="717" y="306"/>
                  </a:lnTo>
                  <a:lnTo>
                    <a:pt x="697" y="306"/>
                  </a:lnTo>
                  <a:lnTo>
                    <a:pt x="664" y="305"/>
                  </a:lnTo>
                  <a:lnTo>
                    <a:pt x="634" y="303"/>
                  </a:lnTo>
                  <a:lnTo>
                    <a:pt x="603" y="298"/>
                  </a:lnTo>
                  <a:lnTo>
                    <a:pt x="570" y="292"/>
                  </a:lnTo>
                  <a:lnTo>
                    <a:pt x="539" y="284"/>
                  </a:lnTo>
                  <a:lnTo>
                    <a:pt x="507" y="275"/>
                  </a:lnTo>
                  <a:lnTo>
                    <a:pt x="476" y="264"/>
                  </a:lnTo>
                  <a:lnTo>
                    <a:pt x="444" y="251"/>
                  </a:lnTo>
                  <a:lnTo>
                    <a:pt x="386" y="225"/>
                  </a:lnTo>
                  <a:lnTo>
                    <a:pt x="327" y="197"/>
                  </a:lnTo>
                  <a:lnTo>
                    <a:pt x="270" y="167"/>
                  </a:lnTo>
                  <a:lnTo>
                    <a:pt x="214" y="136"/>
                  </a:lnTo>
                  <a:lnTo>
                    <a:pt x="159" y="104"/>
                  </a:lnTo>
                  <a:lnTo>
                    <a:pt x="105" y="71"/>
                  </a:lnTo>
                  <a:lnTo>
                    <a:pt x="52" y="37"/>
                  </a:lnTo>
                  <a:lnTo>
                    <a:pt x="0" y="0"/>
                  </a:lnTo>
                  <a:lnTo>
                    <a:pt x="69"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2" name="Freeform 50">
              <a:extLst>
                <a:ext uri="{FF2B5EF4-FFF2-40B4-BE49-F238E27FC236}">
                  <a16:creationId xmlns:a16="http://schemas.microsoft.com/office/drawing/2014/main" id="{343612E1-CDF0-48FC-ACB6-91093B633291}"/>
                </a:ext>
              </a:extLst>
            </p:cNvPr>
            <p:cNvSpPr>
              <a:spLocks noEditPoints="1"/>
            </p:cNvSpPr>
            <p:nvPr userDrawn="1"/>
          </p:nvSpPr>
          <p:spPr bwMode="auto">
            <a:xfrm>
              <a:off x="-3615" y="2"/>
              <a:ext cx="3456915" cy="1279478"/>
            </a:xfrm>
            <a:custGeom>
              <a:avLst/>
              <a:gdLst>
                <a:gd name="T0" fmla="*/ 1619 w 5198"/>
                <a:gd name="T1" fmla="*/ 1203 h 1925"/>
                <a:gd name="T2" fmla="*/ 1840 w 5198"/>
                <a:gd name="T3" fmla="*/ 1318 h 1925"/>
                <a:gd name="T4" fmla="*/ 1986 w 5198"/>
                <a:gd name="T5" fmla="*/ 1513 h 1925"/>
                <a:gd name="T6" fmla="*/ 2100 w 5198"/>
                <a:gd name="T7" fmla="*/ 1711 h 1925"/>
                <a:gd name="T8" fmla="*/ 2225 w 5198"/>
                <a:gd name="T9" fmla="*/ 1813 h 1925"/>
                <a:gd name="T10" fmla="*/ 2384 w 5198"/>
                <a:gd name="T11" fmla="*/ 1845 h 1925"/>
                <a:gd name="T12" fmla="*/ 2544 w 5198"/>
                <a:gd name="T13" fmla="*/ 1817 h 1925"/>
                <a:gd name="T14" fmla="*/ 2729 w 5198"/>
                <a:gd name="T15" fmla="*/ 1716 h 1925"/>
                <a:gd name="T16" fmla="*/ 2914 w 5198"/>
                <a:gd name="T17" fmla="*/ 1538 h 1925"/>
                <a:gd name="T18" fmla="*/ 3105 w 5198"/>
                <a:gd name="T19" fmla="*/ 1343 h 1925"/>
                <a:gd name="T20" fmla="*/ 3246 w 5198"/>
                <a:gd name="T21" fmla="*/ 1272 h 1925"/>
                <a:gd name="T22" fmla="*/ 3406 w 5198"/>
                <a:gd name="T23" fmla="*/ 1257 h 1925"/>
                <a:gd name="T24" fmla="*/ 3733 w 5198"/>
                <a:gd name="T25" fmla="*/ 1363 h 1925"/>
                <a:gd name="T26" fmla="*/ 3986 w 5198"/>
                <a:gd name="T27" fmla="*/ 1461 h 1925"/>
                <a:gd name="T28" fmla="*/ 4311 w 5198"/>
                <a:gd name="T29" fmla="*/ 1468 h 1925"/>
                <a:gd name="T30" fmla="*/ 4639 w 5198"/>
                <a:gd name="T31" fmla="*/ 1282 h 1925"/>
                <a:gd name="T32" fmla="*/ 4944 w 5198"/>
                <a:gd name="T33" fmla="*/ 953 h 1925"/>
                <a:gd name="T34" fmla="*/ 5096 w 5198"/>
                <a:gd name="T35" fmla="*/ 680 h 1925"/>
                <a:gd name="T36" fmla="*/ 5118 w 5198"/>
                <a:gd name="T37" fmla="*/ 510 h 1925"/>
                <a:gd name="T38" fmla="*/ 5071 w 5198"/>
                <a:gd name="T39" fmla="*/ 344 h 1925"/>
                <a:gd name="T40" fmla="*/ 4956 w 5198"/>
                <a:gd name="T41" fmla="*/ 181 h 1925"/>
                <a:gd name="T42" fmla="*/ 4983 w 5198"/>
                <a:gd name="T43" fmla="*/ 95 h 1925"/>
                <a:gd name="T44" fmla="*/ 5133 w 5198"/>
                <a:gd name="T45" fmla="*/ 292 h 1925"/>
                <a:gd name="T46" fmla="*/ 5195 w 5198"/>
                <a:gd name="T47" fmla="*/ 484 h 1925"/>
                <a:gd name="T48" fmla="*/ 5178 w 5198"/>
                <a:gd name="T49" fmla="*/ 681 h 1925"/>
                <a:gd name="T50" fmla="*/ 5039 w 5198"/>
                <a:gd name="T51" fmla="*/ 955 h 1925"/>
                <a:gd name="T52" fmla="*/ 4728 w 5198"/>
                <a:gd name="T53" fmla="*/ 1310 h 1925"/>
                <a:gd name="T54" fmla="*/ 4467 w 5198"/>
                <a:gd name="T55" fmla="*/ 1492 h 1925"/>
                <a:gd name="T56" fmla="*/ 4290 w 5198"/>
                <a:gd name="T57" fmla="*/ 1554 h 1925"/>
                <a:gd name="T58" fmla="*/ 4108 w 5198"/>
                <a:gd name="T59" fmla="*/ 1564 h 1925"/>
                <a:gd name="T60" fmla="*/ 3923 w 5198"/>
                <a:gd name="T61" fmla="*/ 1523 h 1925"/>
                <a:gd name="T62" fmla="*/ 3665 w 5198"/>
                <a:gd name="T63" fmla="*/ 1420 h 1925"/>
                <a:gd name="T64" fmla="*/ 3375 w 5198"/>
                <a:gd name="T65" fmla="*/ 1334 h 1925"/>
                <a:gd name="T66" fmla="*/ 3152 w 5198"/>
                <a:gd name="T67" fmla="*/ 1406 h 1925"/>
                <a:gd name="T68" fmla="*/ 2929 w 5198"/>
                <a:gd name="T69" fmla="*/ 1639 h 1925"/>
                <a:gd name="T70" fmla="*/ 2729 w 5198"/>
                <a:gd name="T71" fmla="*/ 1811 h 1925"/>
                <a:gd name="T72" fmla="*/ 2497 w 5198"/>
                <a:gd name="T73" fmla="*/ 1913 h 1925"/>
                <a:gd name="T74" fmla="*/ 2236 w 5198"/>
                <a:gd name="T75" fmla="*/ 1902 h 1925"/>
                <a:gd name="T76" fmla="*/ 2029 w 5198"/>
                <a:gd name="T77" fmla="*/ 1747 h 1925"/>
                <a:gd name="T78" fmla="*/ 1907 w 5198"/>
                <a:gd name="T79" fmla="*/ 1533 h 1925"/>
                <a:gd name="T80" fmla="*/ 1770 w 5198"/>
                <a:gd name="T81" fmla="*/ 1363 h 1925"/>
                <a:gd name="T82" fmla="*/ 1554 w 5198"/>
                <a:gd name="T83" fmla="*/ 1270 h 1925"/>
                <a:gd name="T84" fmla="*/ 1139 w 5198"/>
                <a:gd name="T85" fmla="*/ 1255 h 1925"/>
                <a:gd name="T86" fmla="*/ 694 w 5198"/>
                <a:gd name="T87" fmla="*/ 1333 h 1925"/>
                <a:gd name="T88" fmla="*/ 424 w 5198"/>
                <a:gd name="T89" fmla="*/ 1407 h 1925"/>
                <a:gd name="T90" fmla="*/ 161 w 5198"/>
                <a:gd name="T91" fmla="*/ 1433 h 1925"/>
                <a:gd name="T92" fmla="*/ 0 w 5198"/>
                <a:gd name="T93" fmla="*/ 1365 h 1925"/>
                <a:gd name="T94" fmla="*/ 39 w 5198"/>
                <a:gd name="T95" fmla="*/ 1289 h 1925"/>
                <a:gd name="T96" fmla="*/ 166 w 5198"/>
                <a:gd name="T97" fmla="*/ 1355 h 1925"/>
                <a:gd name="T98" fmla="*/ 406 w 5198"/>
                <a:gd name="T99" fmla="*/ 1330 h 1925"/>
                <a:gd name="T100" fmla="*/ 675 w 5198"/>
                <a:gd name="T101" fmla="*/ 1257 h 1925"/>
                <a:gd name="T102" fmla="*/ 1076 w 5198"/>
                <a:gd name="T103" fmla="*/ 1181 h 1925"/>
                <a:gd name="T104" fmla="*/ 256 w 5198"/>
                <a:gd name="T105" fmla="*/ 103 h 1925"/>
                <a:gd name="T106" fmla="*/ 130 w 5198"/>
                <a:gd name="T107" fmla="*/ 462 h 1925"/>
                <a:gd name="T108" fmla="*/ 54 w 5198"/>
                <a:gd name="T109" fmla="*/ 840 h 1925"/>
                <a:gd name="T110" fmla="*/ 0 w 5198"/>
                <a:gd name="T111" fmla="*/ 1119 h 1925"/>
                <a:gd name="T112" fmla="*/ 85 w 5198"/>
                <a:gd name="T113" fmla="*/ 328 h 1925"/>
                <a:gd name="T114" fmla="*/ 220 w 5198"/>
                <a:gd name="T115"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8" h="1925">
                  <a:moveTo>
                    <a:pt x="1303" y="1168"/>
                  </a:moveTo>
                  <a:lnTo>
                    <a:pt x="1342" y="1168"/>
                  </a:lnTo>
                  <a:lnTo>
                    <a:pt x="1382" y="1170"/>
                  </a:lnTo>
                  <a:lnTo>
                    <a:pt x="1421" y="1172"/>
                  </a:lnTo>
                  <a:lnTo>
                    <a:pt x="1460" y="1176"/>
                  </a:lnTo>
                  <a:lnTo>
                    <a:pt x="1500" y="1181"/>
                  </a:lnTo>
                  <a:lnTo>
                    <a:pt x="1539" y="1187"/>
                  </a:lnTo>
                  <a:lnTo>
                    <a:pt x="1580" y="1195"/>
                  </a:lnTo>
                  <a:lnTo>
                    <a:pt x="1619" y="1203"/>
                  </a:lnTo>
                  <a:lnTo>
                    <a:pt x="1646" y="1211"/>
                  </a:lnTo>
                  <a:lnTo>
                    <a:pt x="1674" y="1220"/>
                  </a:lnTo>
                  <a:lnTo>
                    <a:pt x="1700" y="1230"/>
                  </a:lnTo>
                  <a:lnTo>
                    <a:pt x="1725" y="1241"/>
                  </a:lnTo>
                  <a:lnTo>
                    <a:pt x="1749" y="1254"/>
                  </a:lnTo>
                  <a:lnTo>
                    <a:pt x="1773" y="1269"/>
                  </a:lnTo>
                  <a:lnTo>
                    <a:pt x="1796" y="1283"/>
                  </a:lnTo>
                  <a:lnTo>
                    <a:pt x="1818" y="1299"/>
                  </a:lnTo>
                  <a:lnTo>
                    <a:pt x="1840" y="1318"/>
                  </a:lnTo>
                  <a:lnTo>
                    <a:pt x="1861" y="1337"/>
                  </a:lnTo>
                  <a:lnTo>
                    <a:pt x="1880" y="1357"/>
                  </a:lnTo>
                  <a:lnTo>
                    <a:pt x="1898" y="1379"/>
                  </a:lnTo>
                  <a:lnTo>
                    <a:pt x="1917" y="1402"/>
                  </a:lnTo>
                  <a:lnTo>
                    <a:pt x="1934" y="1426"/>
                  </a:lnTo>
                  <a:lnTo>
                    <a:pt x="1950" y="1451"/>
                  </a:lnTo>
                  <a:lnTo>
                    <a:pt x="1965" y="1477"/>
                  </a:lnTo>
                  <a:lnTo>
                    <a:pt x="1975" y="1496"/>
                  </a:lnTo>
                  <a:lnTo>
                    <a:pt x="1986" y="1513"/>
                  </a:lnTo>
                  <a:lnTo>
                    <a:pt x="1996" y="1529"/>
                  </a:lnTo>
                  <a:lnTo>
                    <a:pt x="2006" y="1546"/>
                  </a:lnTo>
                  <a:lnTo>
                    <a:pt x="2022" y="1574"/>
                  </a:lnTo>
                  <a:lnTo>
                    <a:pt x="2038" y="1602"/>
                  </a:lnTo>
                  <a:lnTo>
                    <a:pt x="2055" y="1631"/>
                  </a:lnTo>
                  <a:lnTo>
                    <a:pt x="2069" y="1660"/>
                  </a:lnTo>
                  <a:lnTo>
                    <a:pt x="2079" y="1678"/>
                  </a:lnTo>
                  <a:lnTo>
                    <a:pt x="2089" y="1695"/>
                  </a:lnTo>
                  <a:lnTo>
                    <a:pt x="2100" y="1711"/>
                  </a:lnTo>
                  <a:lnTo>
                    <a:pt x="2112" y="1726"/>
                  </a:lnTo>
                  <a:lnTo>
                    <a:pt x="2123" y="1740"/>
                  </a:lnTo>
                  <a:lnTo>
                    <a:pt x="2137" y="1754"/>
                  </a:lnTo>
                  <a:lnTo>
                    <a:pt x="2151" y="1765"/>
                  </a:lnTo>
                  <a:lnTo>
                    <a:pt x="2165" y="1777"/>
                  </a:lnTo>
                  <a:lnTo>
                    <a:pt x="2180" y="1787"/>
                  </a:lnTo>
                  <a:lnTo>
                    <a:pt x="2194" y="1796"/>
                  </a:lnTo>
                  <a:lnTo>
                    <a:pt x="2211" y="1805"/>
                  </a:lnTo>
                  <a:lnTo>
                    <a:pt x="2225" y="1813"/>
                  </a:lnTo>
                  <a:lnTo>
                    <a:pt x="2243" y="1820"/>
                  </a:lnTo>
                  <a:lnTo>
                    <a:pt x="2259" y="1826"/>
                  </a:lnTo>
                  <a:lnTo>
                    <a:pt x="2276" y="1831"/>
                  </a:lnTo>
                  <a:lnTo>
                    <a:pt x="2293" y="1835"/>
                  </a:lnTo>
                  <a:lnTo>
                    <a:pt x="2311" y="1839"/>
                  </a:lnTo>
                  <a:lnTo>
                    <a:pt x="2329" y="1842"/>
                  </a:lnTo>
                  <a:lnTo>
                    <a:pt x="2347" y="1843"/>
                  </a:lnTo>
                  <a:lnTo>
                    <a:pt x="2365" y="1844"/>
                  </a:lnTo>
                  <a:lnTo>
                    <a:pt x="2384" y="1845"/>
                  </a:lnTo>
                  <a:lnTo>
                    <a:pt x="2401" y="1844"/>
                  </a:lnTo>
                  <a:lnTo>
                    <a:pt x="2419" y="1844"/>
                  </a:lnTo>
                  <a:lnTo>
                    <a:pt x="2438" y="1842"/>
                  </a:lnTo>
                  <a:lnTo>
                    <a:pt x="2456" y="1840"/>
                  </a:lnTo>
                  <a:lnTo>
                    <a:pt x="2474" y="1836"/>
                  </a:lnTo>
                  <a:lnTo>
                    <a:pt x="2492" y="1833"/>
                  </a:lnTo>
                  <a:lnTo>
                    <a:pt x="2510" y="1828"/>
                  </a:lnTo>
                  <a:lnTo>
                    <a:pt x="2527" y="1823"/>
                  </a:lnTo>
                  <a:lnTo>
                    <a:pt x="2544" y="1817"/>
                  </a:lnTo>
                  <a:lnTo>
                    <a:pt x="2562" y="1811"/>
                  </a:lnTo>
                  <a:lnTo>
                    <a:pt x="2578" y="1804"/>
                  </a:lnTo>
                  <a:lnTo>
                    <a:pt x="2601" y="1794"/>
                  </a:lnTo>
                  <a:lnTo>
                    <a:pt x="2622" y="1782"/>
                  </a:lnTo>
                  <a:lnTo>
                    <a:pt x="2644" y="1771"/>
                  </a:lnTo>
                  <a:lnTo>
                    <a:pt x="2666" y="1758"/>
                  </a:lnTo>
                  <a:lnTo>
                    <a:pt x="2688" y="1745"/>
                  </a:lnTo>
                  <a:lnTo>
                    <a:pt x="2708" y="1731"/>
                  </a:lnTo>
                  <a:lnTo>
                    <a:pt x="2729" y="1716"/>
                  </a:lnTo>
                  <a:lnTo>
                    <a:pt x="2750" y="1700"/>
                  </a:lnTo>
                  <a:lnTo>
                    <a:pt x="2770" y="1683"/>
                  </a:lnTo>
                  <a:lnTo>
                    <a:pt x="2791" y="1665"/>
                  </a:lnTo>
                  <a:lnTo>
                    <a:pt x="2812" y="1647"/>
                  </a:lnTo>
                  <a:lnTo>
                    <a:pt x="2831" y="1626"/>
                  </a:lnTo>
                  <a:lnTo>
                    <a:pt x="2852" y="1606"/>
                  </a:lnTo>
                  <a:lnTo>
                    <a:pt x="2872" y="1585"/>
                  </a:lnTo>
                  <a:lnTo>
                    <a:pt x="2893" y="1562"/>
                  </a:lnTo>
                  <a:lnTo>
                    <a:pt x="2914" y="1538"/>
                  </a:lnTo>
                  <a:lnTo>
                    <a:pt x="2933" y="1515"/>
                  </a:lnTo>
                  <a:lnTo>
                    <a:pt x="2953" y="1492"/>
                  </a:lnTo>
                  <a:lnTo>
                    <a:pt x="2972" y="1469"/>
                  </a:lnTo>
                  <a:lnTo>
                    <a:pt x="2993" y="1447"/>
                  </a:lnTo>
                  <a:lnTo>
                    <a:pt x="3013" y="1426"/>
                  </a:lnTo>
                  <a:lnTo>
                    <a:pt x="3034" y="1405"/>
                  </a:lnTo>
                  <a:lnTo>
                    <a:pt x="3056" y="1384"/>
                  </a:lnTo>
                  <a:lnTo>
                    <a:pt x="3079" y="1364"/>
                  </a:lnTo>
                  <a:lnTo>
                    <a:pt x="3105" y="1343"/>
                  </a:lnTo>
                  <a:lnTo>
                    <a:pt x="3132" y="1325"/>
                  </a:lnTo>
                  <a:lnTo>
                    <a:pt x="3145" y="1316"/>
                  </a:lnTo>
                  <a:lnTo>
                    <a:pt x="3159" y="1308"/>
                  </a:lnTo>
                  <a:lnTo>
                    <a:pt x="3174" y="1301"/>
                  </a:lnTo>
                  <a:lnTo>
                    <a:pt x="3188" y="1294"/>
                  </a:lnTo>
                  <a:lnTo>
                    <a:pt x="3203" y="1287"/>
                  </a:lnTo>
                  <a:lnTo>
                    <a:pt x="3217" y="1281"/>
                  </a:lnTo>
                  <a:lnTo>
                    <a:pt x="3231" y="1277"/>
                  </a:lnTo>
                  <a:lnTo>
                    <a:pt x="3246" y="1272"/>
                  </a:lnTo>
                  <a:lnTo>
                    <a:pt x="3262" y="1267"/>
                  </a:lnTo>
                  <a:lnTo>
                    <a:pt x="3277" y="1264"/>
                  </a:lnTo>
                  <a:lnTo>
                    <a:pt x="3292" y="1262"/>
                  </a:lnTo>
                  <a:lnTo>
                    <a:pt x="3308" y="1259"/>
                  </a:lnTo>
                  <a:lnTo>
                    <a:pt x="3324" y="1257"/>
                  </a:lnTo>
                  <a:lnTo>
                    <a:pt x="3340" y="1256"/>
                  </a:lnTo>
                  <a:lnTo>
                    <a:pt x="3356" y="1256"/>
                  </a:lnTo>
                  <a:lnTo>
                    <a:pt x="3373" y="1256"/>
                  </a:lnTo>
                  <a:lnTo>
                    <a:pt x="3406" y="1257"/>
                  </a:lnTo>
                  <a:lnTo>
                    <a:pt x="3439" y="1262"/>
                  </a:lnTo>
                  <a:lnTo>
                    <a:pt x="3473" y="1267"/>
                  </a:lnTo>
                  <a:lnTo>
                    <a:pt x="3509" y="1277"/>
                  </a:lnTo>
                  <a:lnTo>
                    <a:pt x="3545" y="1287"/>
                  </a:lnTo>
                  <a:lnTo>
                    <a:pt x="3581" y="1299"/>
                  </a:lnTo>
                  <a:lnTo>
                    <a:pt x="3619" y="1316"/>
                  </a:lnTo>
                  <a:lnTo>
                    <a:pt x="3657" y="1330"/>
                  </a:lnTo>
                  <a:lnTo>
                    <a:pt x="3695" y="1347"/>
                  </a:lnTo>
                  <a:lnTo>
                    <a:pt x="3733" y="1363"/>
                  </a:lnTo>
                  <a:lnTo>
                    <a:pt x="3759" y="1374"/>
                  </a:lnTo>
                  <a:lnTo>
                    <a:pt x="3787" y="1386"/>
                  </a:lnTo>
                  <a:lnTo>
                    <a:pt x="3813" y="1397"/>
                  </a:lnTo>
                  <a:lnTo>
                    <a:pt x="3841" y="1407"/>
                  </a:lnTo>
                  <a:lnTo>
                    <a:pt x="3867" y="1419"/>
                  </a:lnTo>
                  <a:lnTo>
                    <a:pt x="3894" y="1429"/>
                  </a:lnTo>
                  <a:lnTo>
                    <a:pt x="3922" y="1439"/>
                  </a:lnTo>
                  <a:lnTo>
                    <a:pt x="3950" y="1450"/>
                  </a:lnTo>
                  <a:lnTo>
                    <a:pt x="3986" y="1461"/>
                  </a:lnTo>
                  <a:lnTo>
                    <a:pt x="4023" y="1472"/>
                  </a:lnTo>
                  <a:lnTo>
                    <a:pt x="4060" y="1478"/>
                  </a:lnTo>
                  <a:lnTo>
                    <a:pt x="4096" y="1484"/>
                  </a:lnTo>
                  <a:lnTo>
                    <a:pt x="4133" y="1488"/>
                  </a:lnTo>
                  <a:lnTo>
                    <a:pt x="4169" y="1488"/>
                  </a:lnTo>
                  <a:lnTo>
                    <a:pt x="4204" y="1486"/>
                  </a:lnTo>
                  <a:lnTo>
                    <a:pt x="4240" y="1483"/>
                  </a:lnTo>
                  <a:lnTo>
                    <a:pt x="4275" y="1477"/>
                  </a:lnTo>
                  <a:lnTo>
                    <a:pt x="4311" y="1468"/>
                  </a:lnTo>
                  <a:lnTo>
                    <a:pt x="4345" y="1458"/>
                  </a:lnTo>
                  <a:lnTo>
                    <a:pt x="4381" y="1445"/>
                  </a:lnTo>
                  <a:lnTo>
                    <a:pt x="4415" y="1430"/>
                  </a:lnTo>
                  <a:lnTo>
                    <a:pt x="4451" y="1413"/>
                  </a:lnTo>
                  <a:lnTo>
                    <a:pt x="4485" y="1392"/>
                  </a:lnTo>
                  <a:lnTo>
                    <a:pt x="4520" y="1371"/>
                  </a:lnTo>
                  <a:lnTo>
                    <a:pt x="4561" y="1343"/>
                  </a:lnTo>
                  <a:lnTo>
                    <a:pt x="4601" y="1313"/>
                  </a:lnTo>
                  <a:lnTo>
                    <a:pt x="4639" y="1282"/>
                  </a:lnTo>
                  <a:lnTo>
                    <a:pt x="4678" y="1250"/>
                  </a:lnTo>
                  <a:lnTo>
                    <a:pt x="4715" y="1218"/>
                  </a:lnTo>
                  <a:lnTo>
                    <a:pt x="4750" y="1184"/>
                  </a:lnTo>
                  <a:lnTo>
                    <a:pt x="4786" y="1148"/>
                  </a:lnTo>
                  <a:lnTo>
                    <a:pt x="4819" y="1111"/>
                  </a:lnTo>
                  <a:lnTo>
                    <a:pt x="4852" y="1074"/>
                  </a:lnTo>
                  <a:lnTo>
                    <a:pt x="4884" y="1035"/>
                  </a:lnTo>
                  <a:lnTo>
                    <a:pt x="4914" y="994"/>
                  </a:lnTo>
                  <a:lnTo>
                    <a:pt x="4944" y="953"/>
                  </a:lnTo>
                  <a:lnTo>
                    <a:pt x="4973" y="911"/>
                  </a:lnTo>
                  <a:lnTo>
                    <a:pt x="5001" y="868"/>
                  </a:lnTo>
                  <a:lnTo>
                    <a:pt x="5028" y="824"/>
                  </a:lnTo>
                  <a:lnTo>
                    <a:pt x="5053" y="778"/>
                  </a:lnTo>
                  <a:lnTo>
                    <a:pt x="5063" y="758"/>
                  </a:lnTo>
                  <a:lnTo>
                    <a:pt x="5073" y="739"/>
                  </a:lnTo>
                  <a:lnTo>
                    <a:pt x="5081" y="719"/>
                  </a:lnTo>
                  <a:lnTo>
                    <a:pt x="5089" y="700"/>
                  </a:lnTo>
                  <a:lnTo>
                    <a:pt x="5096" y="680"/>
                  </a:lnTo>
                  <a:lnTo>
                    <a:pt x="5101" y="662"/>
                  </a:lnTo>
                  <a:lnTo>
                    <a:pt x="5106" y="642"/>
                  </a:lnTo>
                  <a:lnTo>
                    <a:pt x="5110" y="623"/>
                  </a:lnTo>
                  <a:lnTo>
                    <a:pt x="5114" y="604"/>
                  </a:lnTo>
                  <a:lnTo>
                    <a:pt x="5116" y="585"/>
                  </a:lnTo>
                  <a:lnTo>
                    <a:pt x="5118" y="567"/>
                  </a:lnTo>
                  <a:lnTo>
                    <a:pt x="5118" y="547"/>
                  </a:lnTo>
                  <a:lnTo>
                    <a:pt x="5118" y="529"/>
                  </a:lnTo>
                  <a:lnTo>
                    <a:pt x="5118" y="510"/>
                  </a:lnTo>
                  <a:lnTo>
                    <a:pt x="5116" y="492"/>
                  </a:lnTo>
                  <a:lnTo>
                    <a:pt x="5114" y="473"/>
                  </a:lnTo>
                  <a:lnTo>
                    <a:pt x="5110" y="454"/>
                  </a:lnTo>
                  <a:lnTo>
                    <a:pt x="5106" y="436"/>
                  </a:lnTo>
                  <a:lnTo>
                    <a:pt x="5101" y="417"/>
                  </a:lnTo>
                  <a:lnTo>
                    <a:pt x="5094" y="399"/>
                  </a:lnTo>
                  <a:lnTo>
                    <a:pt x="5087" y="381"/>
                  </a:lnTo>
                  <a:lnTo>
                    <a:pt x="5081" y="362"/>
                  </a:lnTo>
                  <a:lnTo>
                    <a:pt x="5071" y="344"/>
                  </a:lnTo>
                  <a:lnTo>
                    <a:pt x="5062" y="326"/>
                  </a:lnTo>
                  <a:lnTo>
                    <a:pt x="5052" y="307"/>
                  </a:lnTo>
                  <a:lnTo>
                    <a:pt x="5040" y="290"/>
                  </a:lnTo>
                  <a:lnTo>
                    <a:pt x="5029" y="272"/>
                  </a:lnTo>
                  <a:lnTo>
                    <a:pt x="5016" y="253"/>
                  </a:lnTo>
                  <a:lnTo>
                    <a:pt x="5003" y="235"/>
                  </a:lnTo>
                  <a:lnTo>
                    <a:pt x="4988" y="218"/>
                  </a:lnTo>
                  <a:lnTo>
                    <a:pt x="4973" y="200"/>
                  </a:lnTo>
                  <a:lnTo>
                    <a:pt x="4956" y="181"/>
                  </a:lnTo>
                  <a:lnTo>
                    <a:pt x="4921" y="145"/>
                  </a:lnTo>
                  <a:lnTo>
                    <a:pt x="4886" y="108"/>
                  </a:lnTo>
                  <a:lnTo>
                    <a:pt x="4850" y="72"/>
                  </a:lnTo>
                  <a:lnTo>
                    <a:pt x="4814" y="36"/>
                  </a:lnTo>
                  <a:lnTo>
                    <a:pt x="4780" y="0"/>
                  </a:lnTo>
                  <a:lnTo>
                    <a:pt x="4890" y="0"/>
                  </a:lnTo>
                  <a:lnTo>
                    <a:pt x="4921" y="32"/>
                  </a:lnTo>
                  <a:lnTo>
                    <a:pt x="4952" y="63"/>
                  </a:lnTo>
                  <a:lnTo>
                    <a:pt x="4983" y="95"/>
                  </a:lnTo>
                  <a:lnTo>
                    <a:pt x="5014" y="127"/>
                  </a:lnTo>
                  <a:lnTo>
                    <a:pt x="5032" y="148"/>
                  </a:lnTo>
                  <a:lnTo>
                    <a:pt x="5050" y="169"/>
                  </a:lnTo>
                  <a:lnTo>
                    <a:pt x="5066" y="189"/>
                  </a:lnTo>
                  <a:lnTo>
                    <a:pt x="5082" y="210"/>
                  </a:lnTo>
                  <a:lnTo>
                    <a:pt x="5096" y="231"/>
                  </a:lnTo>
                  <a:lnTo>
                    <a:pt x="5109" y="251"/>
                  </a:lnTo>
                  <a:lnTo>
                    <a:pt x="5122" y="272"/>
                  </a:lnTo>
                  <a:lnTo>
                    <a:pt x="5133" y="292"/>
                  </a:lnTo>
                  <a:lnTo>
                    <a:pt x="5145" y="314"/>
                  </a:lnTo>
                  <a:lnTo>
                    <a:pt x="5154" y="335"/>
                  </a:lnTo>
                  <a:lnTo>
                    <a:pt x="5163" y="356"/>
                  </a:lnTo>
                  <a:lnTo>
                    <a:pt x="5171" y="377"/>
                  </a:lnTo>
                  <a:lnTo>
                    <a:pt x="5177" y="398"/>
                  </a:lnTo>
                  <a:lnTo>
                    <a:pt x="5184" y="420"/>
                  </a:lnTo>
                  <a:lnTo>
                    <a:pt x="5188" y="442"/>
                  </a:lnTo>
                  <a:lnTo>
                    <a:pt x="5192" y="463"/>
                  </a:lnTo>
                  <a:lnTo>
                    <a:pt x="5195" y="484"/>
                  </a:lnTo>
                  <a:lnTo>
                    <a:pt x="5196" y="506"/>
                  </a:lnTo>
                  <a:lnTo>
                    <a:pt x="5198" y="528"/>
                  </a:lnTo>
                  <a:lnTo>
                    <a:pt x="5198" y="549"/>
                  </a:lnTo>
                  <a:lnTo>
                    <a:pt x="5196" y="571"/>
                  </a:lnTo>
                  <a:lnTo>
                    <a:pt x="5195" y="593"/>
                  </a:lnTo>
                  <a:lnTo>
                    <a:pt x="5192" y="615"/>
                  </a:lnTo>
                  <a:lnTo>
                    <a:pt x="5188" y="637"/>
                  </a:lnTo>
                  <a:lnTo>
                    <a:pt x="5184" y="659"/>
                  </a:lnTo>
                  <a:lnTo>
                    <a:pt x="5178" y="681"/>
                  </a:lnTo>
                  <a:lnTo>
                    <a:pt x="5171" y="703"/>
                  </a:lnTo>
                  <a:lnTo>
                    <a:pt x="5163" y="726"/>
                  </a:lnTo>
                  <a:lnTo>
                    <a:pt x="5154" y="748"/>
                  </a:lnTo>
                  <a:lnTo>
                    <a:pt x="5145" y="771"/>
                  </a:lnTo>
                  <a:lnTo>
                    <a:pt x="5133" y="793"/>
                  </a:lnTo>
                  <a:lnTo>
                    <a:pt x="5122" y="815"/>
                  </a:lnTo>
                  <a:lnTo>
                    <a:pt x="5096" y="863"/>
                  </a:lnTo>
                  <a:lnTo>
                    <a:pt x="5068" y="910"/>
                  </a:lnTo>
                  <a:lnTo>
                    <a:pt x="5039" y="955"/>
                  </a:lnTo>
                  <a:lnTo>
                    <a:pt x="5008" y="999"/>
                  </a:lnTo>
                  <a:lnTo>
                    <a:pt x="4977" y="1043"/>
                  </a:lnTo>
                  <a:lnTo>
                    <a:pt x="4945" y="1084"/>
                  </a:lnTo>
                  <a:lnTo>
                    <a:pt x="4912" y="1125"/>
                  </a:lnTo>
                  <a:lnTo>
                    <a:pt x="4878" y="1164"/>
                  </a:lnTo>
                  <a:lnTo>
                    <a:pt x="4842" y="1203"/>
                  </a:lnTo>
                  <a:lnTo>
                    <a:pt x="4805" y="1240"/>
                  </a:lnTo>
                  <a:lnTo>
                    <a:pt x="4767" y="1275"/>
                  </a:lnTo>
                  <a:lnTo>
                    <a:pt x="4728" y="1310"/>
                  </a:lnTo>
                  <a:lnTo>
                    <a:pt x="4689" y="1344"/>
                  </a:lnTo>
                  <a:lnTo>
                    <a:pt x="4648" y="1376"/>
                  </a:lnTo>
                  <a:lnTo>
                    <a:pt x="4607" y="1407"/>
                  </a:lnTo>
                  <a:lnTo>
                    <a:pt x="4563" y="1436"/>
                  </a:lnTo>
                  <a:lnTo>
                    <a:pt x="4545" y="1449"/>
                  </a:lnTo>
                  <a:lnTo>
                    <a:pt x="4525" y="1461"/>
                  </a:lnTo>
                  <a:lnTo>
                    <a:pt x="4506" y="1472"/>
                  </a:lnTo>
                  <a:lnTo>
                    <a:pt x="4486" y="1483"/>
                  </a:lnTo>
                  <a:lnTo>
                    <a:pt x="4467" y="1492"/>
                  </a:lnTo>
                  <a:lnTo>
                    <a:pt x="4447" y="1501"/>
                  </a:lnTo>
                  <a:lnTo>
                    <a:pt x="4428" y="1511"/>
                  </a:lnTo>
                  <a:lnTo>
                    <a:pt x="4408" y="1519"/>
                  </a:lnTo>
                  <a:lnTo>
                    <a:pt x="4389" y="1525"/>
                  </a:lnTo>
                  <a:lnTo>
                    <a:pt x="4369" y="1532"/>
                  </a:lnTo>
                  <a:lnTo>
                    <a:pt x="4350" y="1539"/>
                  </a:lnTo>
                  <a:lnTo>
                    <a:pt x="4329" y="1545"/>
                  </a:lnTo>
                  <a:lnTo>
                    <a:pt x="4310" y="1550"/>
                  </a:lnTo>
                  <a:lnTo>
                    <a:pt x="4290" y="1554"/>
                  </a:lnTo>
                  <a:lnTo>
                    <a:pt x="4270" y="1558"/>
                  </a:lnTo>
                  <a:lnTo>
                    <a:pt x="4250" y="1560"/>
                  </a:lnTo>
                  <a:lnTo>
                    <a:pt x="4229" y="1563"/>
                  </a:lnTo>
                  <a:lnTo>
                    <a:pt x="4210" y="1564"/>
                  </a:lnTo>
                  <a:lnTo>
                    <a:pt x="4189" y="1566"/>
                  </a:lnTo>
                  <a:lnTo>
                    <a:pt x="4169" y="1567"/>
                  </a:lnTo>
                  <a:lnTo>
                    <a:pt x="4149" y="1567"/>
                  </a:lnTo>
                  <a:lnTo>
                    <a:pt x="4129" y="1566"/>
                  </a:lnTo>
                  <a:lnTo>
                    <a:pt x="4108" y="1564"/>
                  </a:lnTo>
                  <a:lnTo>
                    <a:pt x="4087" y="1562"/>
                  </a:lnTo>
                  <a:lnTo>
                    <a:pt x="4068" y="1560"/>
                  </a:lnTo>
                  <a:lnTo>
                    <a:pt x="4047" y="1556"/>
                  </a:lnTo>
                  <a:lnTo>
                    <a:pt x="4026" y="1552"/>
                  </a:lnTo>
                  <a:lnTo>
                    <a:pt x="4006" y="1548"/>
                  </a:lnTo>
                  <a:lnTo>
                    <a:pt x="3985" y="1543"/>
                  </a:lnTo>
                  <a:lnTo>
                    <a:pt x="3964" y="1537"/>
                  </a:lnTo>
                  <a:lnTo>
                    <a:pt x="3944" y="1530"/>
                  </a:lnTo>
                  <a:lnTo>
                    <a:pt x="3923" y="1523"/>
                  </a:lnTo>
                  <a:lnTo>
                    <a:pt x="3894" y="1513"/>
                  </a:lnTo>
                  <a:lnTo>
                    <a:pt x="3867" y="1503"/>
                  </a:lnTo>
                  <a:lnTo>
                    <a:pt x="3839" y="1492"/>
                  </a:lnTo>
                  <a:lnTo>
                    <a:pt x="3811" y="1481"/>
                  </a:lnTo>
                  <a:lnTo>
                    <a:pt x="3783" y="1469"/>
                  </a:lnTo>
                  <a:lnTo>
                    <a:pt x="3757" y="1458"/>
                  </a:lnTo>
                  <a:lnTo>
                    <a:pt x="3729" y="1446"/>
                  </a:lnTo>
                  <a:lnTo>
                    <a:pt x="3703" y="1435"/>
                  </a:lnTo>
                  <a:lnTo>
                    <a:pt x="3665" y="1420"/>
                  </a:lnTo>
                  <a:lnTo>
                    <a:pt x="3627" y="1404"/>
                  </a:lnTo>
                  <a:lnTo>
                    <a:pt x="3591" y="1388"/>
                  </a:lnTo>
                  <a:lnTo>
                    <a:pt x="3553" y="1373"/>
                  </a:lnTo>
                  <a:lnTo>
                    <a:pt x="3521" y="1363"/>
                  </a:lnTo>
                  <a:lnTo>
                    <a:pt x="3491" y="1352"/>
                  </a:lnTo>
                  <a:lnTo>
                    <a:pt x="3461" y="1345"/>
                  </a:lnTo>
                  <a:lnTo>
                    <a:pt x="3431" y="1340"/>
                  </a:lnTo>
                  <a:lnTo>
                    <a:pt x="3404" y="1336"/>
                  </a:lnTo>
                  <a:lnTo>
                    <a:pt x="3375" y="1334"/>
                  </a:lnTo>
                  <a:lnTo>
                    <a:pt x="3348" y="1335"/>
                  </a:lnTo>
                  <a:lnTo>
                    <a:pt x="3321" y="1336"/>
                  </a:lnTo>
                  <a:lnTo>
                    <a:pt x="3296" y="1341"/>
                  </a:lnTo>
                  <a:lnTo>
                    <a:pt x="3270" y="1347"/>
                  </a:lnTo>
                  <a:lnTo>
                    <a:pt x="3245" y="1355"/>
                  </a:lnTo>
                  <a:lnTo>
                    <a:pt x="3221" y="1365"/>
                  </a:lnTo>
                  <a:lnTo>
                    <a:pt x="3197" y="1376"/>
                  </a:lnTo>
                  <a:lnTo>
                    <a:pt x="3174" y="1390"/>
                  </a:lnTo>
                  <a:lnTo>
                    <a:pt x="3152" y="1406"/>
                  </a:lnTo>
                  <a:lnTo>
                    <a:pt x="3131" y="1423"/>
                  </a:lnTo>
                  <a:lnTo>
                    <a:pt x="3109" y="1443"/>
                  </a:lnTo>
                  <a:lnTo>
                    <a:pt x="3089" y="1461"/>
                  </a:lnTo>
                  <a:lnTo>
                    <a:pt x="3069" y="1482"/>
                  </a:lnTo>
                  <a:lnTo>
                    <a:pt x="3049" y="1503"/>
                  </a:lnTo>
                  <a:lnTo>
                    <a:pt x="3011" y="1545"/>
                  </a:lnTo>
                  <a:lnTo>
                    <a:pt x="2973" y="1589"/>
                  </a:lnTo>
                  <a:lnTo>
                    <a:pt x="2952" y="1615"/>
                  </a:lnTo>
                  <a:lnTo>
                    <a:pt x="2929" y="1639"/>
                  </a:lnTo>
                  <a:lnTo>
                    <a:pt x="2907" y="1662"/>
                  </a:lnTo>
                  <a:lnTo>
                    <a:pt x="2885" y="1685"/>
                  </a:lnTo>
                  <a:lnTo>
                    <a:pt x="2863" y="1706"/>
                  </a:lnTo>
                  <a:lnTo>
                    <a:pt x="2841" y="1725"/>
                  </a:lnTo>
                  <a:lnTo>
                    <a:pt x="2820" y="1745"/>
                  </a:lnTo>
                  <a:lnTo>
                    <a:pt x="2797" y="1763"/>
                  </a:lnTo>
                  <a:lnTo>
                    <a:pt x="2775" y="1780"/>
                  </a:lnTo>
                  <a:lnTo>
                    <a:pt x="2752" y="1796"/>
                  </a:lnTo>
                  <a:lnTo>
                    <a:pt x="2729" y="1811"/>
                  </a:lnTo>
                  <a:lnTo>
                    <a:pt x="2706" y="1826"/>
                  </a:lnTo>
                  <a:lnTo>
                    <a:pt x="2683" y="1840"/>
                  </a:lnTo>
                  <a:lnTo>
                    <a:pt x="2659" y="1852"/>
                  </a:lnTo>
                  <a:lnTo>
                    <a:pt x="2635" y="1865"/>
                  </a:lnTo>
                  <a:lnTo>
                    <a:pt x="2610" y="1876"/>
                  </a:lnTo>
                  <a:lnTo>
                    <a:pt x="2582" y="1888"/>
                  </a:lnTo>
                  <a:lnTo>
                    <a:pt x="2554" y="1897"/>
                  </a:lnTo>
                  <a:lnTo>
                    <a:pt x="2525" y="1906"/>
                  </a:lnTo>
                  <a:lnTo>
                    <a:pt x="2497" y="1913"/>
                  </a:lnTo>
                  <a:lnTo>
                    <a:pt x="2469" y="1918"/>
                  </a:lnTo>
                  <a:lnTo>
                    <a:pt x="2441" y="1922"/>
                  </a:lnTo>
                  <a:lnTo>
                    <a:pt x="2412" y="1925"/>
                  </a:lnTo>
                  <a:lnTo>
                    <a:pt x="2385" y="1925"/>
                  </a:lnTo>
                  <a:lnTo>
                    <a:pt x="2354" y="1925"/>
                  </a:lnTo>
                  <a:lnTo>
                    <a:pt x="2324" y="1921"/>
                  </a:lnTo>
                  <a:lnTo>
                    <a:pt x="2294" y="1917"/>
                  </a:lnTo>
                  <a:lnTo>
                    <a:pt x="2264" y="1910"/>
                  </a:lnTo>
                  <a:lnTo>
                    <a:pt x="2236" y="1902"/>
                  </a:lnTo>
                  <a:lnTo>
                    <a:pt x="2208" y="1891"/>
                  </a:lnTo>
                  <a:lnTo>
                    <a:pt x="2182" y="1879"/>
                  </a:lnTo>
                  <a:lnTo>
                    <a:pt x="2157" y="1865"/>
                  </a:lnTo>
                  <a:lnTo>
                    <a:pt x="2131" y="1849"/>
                  </a:lnTo>
                  <a:lnTo>
                    <a:pt x="2108" y="1832"/>
                  </a:lnTo>
                  <a:lnTo>
                    <a:pt x="2087" y="1813"/>
                  </a:lnTo>
                  <a:lnTo>
                    <a:pt x="2066" y="1793"/>
                  </a:lnTo>
                  <a:lnTo>
                    <a:pt x="2046" y="1771"/>
                  </a:lnTo>
                  <a:lnTo>
                    <a:pt x="2029" y="1747"/>
                  </a:lnTo>
                  <a:lnTo>
                    <a:pt x="2013" y="1722"/>
                  </a:lnTo>
                  <a:lnTo>
                    <a:pt x="1998" y="1694"/>
                  </a:lnTo>
                  <a:lnTo>
                    <a:pt x="1985" y="1668"/>
                  </a:lnTo>
                  <a:lnTo>
                    <a:pt x="1971" y="1640"/>
                  </a:lnTo>
                  <a:lnTo>
                    <a:pt x="1955" y="1614"/>
                  </a:lnTo>
                  <a:lnTo>
                    <a:pt x="1939" y="1587"/>
                  </a:lnTo>
                  <a:lnTo>
                    <a:pt x="1928" y="1569"/>
                  </a:lnTo>
                  <a:lnTo>
                    <a:pt x="1917" y="1552"/>
                  </a:lnTo>
                  <a:lnTo>
                    <a:pt x="1907" y="1533"/>
                  </a:lnTo>
                  <a:lnTo>
                    <a:pt x="1896" y="1516"/>
                  </a:lnTo>
                  <a:lnTo>
                    <a:pt x="1884" y="1492"/>
                  </a:lnTo>
                  <a:lnTo>
                    <a:pt x="1869" y="1470"/>
                  </a:lnTo>
                  <a:lnTo>
                    <a:pt x="1854" y="1450"/>
                  </a:lnTo>
                  <a:lnTo>
                    <a:pt x="1839" y="1430"/>
                  </a:lnTo>
                  <a:lnTo>
                    <a:pt x="1823" y="1412"/>
                  </a:lnTo>
                  <a:lnTo>
                    <a:pt x="1806" y="1394"/>
                  </a:lnTo>
                  <a:lnTo>
                    <a:pt x="1788" y="1377"/>
                  </a:lnTo>
                  <a:lnTo>
                    <a:pt x="1770" y="1363"/>
                  </a:lnTo>
                  <a:lnTo>
                    <a:pt x="1752" y="1348"/>
                  </a:lnTo>
                  <a:lnTo>
                    <a:pt x="1732" y="1335"/>
                  </a:lnTo>
                  <a:lnTo>
                    <a:pt x="1712" y="1324"/>
                  </a:lnTo>
                  <a:lnTo>
                    <a:pt x="1691" y="1312"/>
                  </a:lnTo>
                  <a:lnTo>
                    <a:pt x="1669" y="1303"/>
                  </a:lnTo>
                  <a:lnTo>
                    <a:pt x="1647" y="1294"/>
                  </a:lnTo>
                  <a:lnTo>
                    <a:pt x="1624" y="1287"/>
                  </a:lnTo>
                  <a:lnTo>
                    <a:pt x="1600" y="1280"/>
                  </a:lnTo>
                  <a:lnTo>
                    <a:pt x="1554" y="1270"/>
                  </a:lnTo>
                  <a:lnTo>
                    <a:pt x="1508" y="1262"/>
                  </a:lnTo>
                  <a:lnTo>
                    <a:pt x="1461" y="1256"/>
                  </a:lnTo>
                  <a:lnTo>
                    <a:pt x="1416" y="1251"/>
                  </a:lnTo>
                  <a:lnTo>
                    <a:pt x="1370" y="1248"/>
                  </a:lnTo>
                  <a:lnTo>
                    <a:pt x="1324" y="1247"/>
                  </a:lnTo>
                  <a:lnTo>
                    <a:pt x="1277" y="1247"/>
                  </a:lnTo>
                  <a:lnTo>
                    <a:pt x="1231" y="1248"/>
                  </a:lnTo>
                  <a:lnTo>
                    <a:pt x="1185" y="1250"/>
                  </a:lnTo>
                  <a:lnTo>
                    <a:pt x="1139" y="1255"/>
                  </a:lnTo>
                  <a:lnTo>
                    <a:pt x="1094" y="1259"/>
                  </a:lnTo>
                  <a:lnTo>
                    <a:pt x="1048" y="1264"/>
                  </a:lnTo>
                  <a:lnTo>
                    <a:pt x="959" y="1278"/>
                  </a:lnTo>
                  <a:lnTo>
                    <a:pt x="870" y="1293"/>
                  </a:lnTo>
                  <a:lnTo>
                    <a:pt x="834" y="1299"/>
                  </a:lnTo>
                  <a:lnTo>
                    <a:pt x="800" y="1306"/>
                  </a:lnTo>
                  <a:lnTo>
                    <a:pt x="764" y="1316"/>
                  </a:lnTo>
                  <a:lnTo>
                    <a:pt x="728" y="1324"/>
                  </a:lnTo>
                  <a:lnTo>
                    <a:pt x="694" y="1333"/>
                  </a:lnTo>
                  <a:lnTo>
                    <a:pt x="658" y="1343"/>
                  </a:lnTo>
                  <a:lnTo>
                    <a:pt x="624" y="1352"/>
                  </a:lnTo>
                  <a:lnTo>
                    <a:pt x="590" y="1363"/>
                  </a:lnTo>
                  <a:lnTo>
                    <a:pt x="562" y="1369"/>
                  </a:lnTo>
                  <a:lnTo>
                    <a:pt x="535" y="1377"/>
                  </a:lnTo>
                  <a:lnTo>
                    <a:pt x="508" y="1386"/>
                  </a:lnTo>
                  <a:lnTo>
                    <a:pt x="481" y="1392"/>
                  </a:lnTo>
                  <a:lnTo>
                    <a:pt x="453" y="1399"/>
                  </a:lnTo>
                  <a:lnTo>
                    <a:pt x="424" y="1407"/>
                  </a:lnTo>
                  <a:lnTo>
                    <a:pt x="397" y="1413"/>
                  </a:lnTo>
                  <a:lnTo>
                    <a:pt x="369" y="1420"/>
                  </a:lnTo>
                  <a:lnTo>
                    <a:pt x="341" y="1426"/>
                  </a:lnTo>
                  <a:lnTo>
                    <a:pt x="312" y="1429"/>
                  </a:lnTo>
                  <a:lnTo>
                    <a:pt x="283" y="1433"/>
                  </a:lnTo>
                  <a:lnTo>
                    <a:pt x="254" y="1435"/>
                  </a:lnTo>
                  <a:lnTo>
                    <a:pt x="223" y="1435"/>
                  </a:lnTo>
                  <a:lnTo>
                    <a:pt x="192" y="1435"/>
                  </a:lnTo>
                  <a:lnTo>
                    <a:pt x="161" y="1433"/>
                  </a:lnTo>
                  <a:lnTo>
                    <a:pt x="130" y="1430"/>
                  </a:lnTo>
                  <a:lnTo>
                    <a:pt x="112" y="1427"/>
                  </a:lnTo>
                  <a:lnTo>
                    <a:pt x="94" y="1422"/>
                  </a:lnTo>
                  <a:lnTo>
                    <a:pt x="77" y="1416"/>
                  </a:lnTo>
                  <a:lnTo>
                    <a:pt x="61" y="1408"/>
                  </a:lnTo>
                  <a:lnTo>
                    <a:pt x="45" y="1400"/>
                  </a:lnTo>
                  <a:lnTo>
                    <a:pt x="29" y="1389"/>
                  </a:lnTo>
                  <a:lnTo>
                    <a:pt x="14" y="1377"/>
                  </a:lnTo>
                  <a:lnTo>
                    <a:pt x="0" y="1365"/>
                  </a:lnTo>
                  <a:lnTo>
                    <a:pt x="0" y="1191"/>
                  </a:lnTo>
                  <a:lnTo>
                    <a:pt x="2" y="1204"/>
                  </a:lnTo>
                  <a:lnTo>
                    <a:pt x="6" y="1217"/>
                  </a:lnTo>
                  <a:lnTo>
                    <a:pt x="9" y="1231"/>
                  </a:lnTo>
                  <a:lnTo>
                    <a:pt x="14" y="1243"/>
                  </a:lnTo>
                  <a:lnTo>
                    <a:pt x="20" y="1255"/>
                  </a:lnTo>
                  <a:lnTo>
                    <a:pt x="25" y="1267"/>
                  </a:lnTo>
                  <a:lnTo>
                    <a:pt x="32" y="1278"/>
                  </a:lnTo>
                  <a:lnTo>
                    <a:pt x="39" y="1289"/>
                  </a:lnTo>
                  <a:lnTo>
                    <a:pt x="49" y="1302"/>
                  </a:lnTo>
                  <a:lnTo>
                    <a:pt x="61" y="1313"/>
                  </a:lnTo>
                  <a:lnTo>
                    <a:pt x="72" y="1324"/>
                  </a:lnTo>
                  <a:lnTo>
                    <a:pt x="85" y="1332"/>
                  </a:lnTo>
                  <a:lnTo>
                    <a:pt x="98" y="1340"/>
                  </a:lnTo>
                  <a:lnTo>
                    <a:pt x="111" y="1345"/>
                  </a:lnTo>
                  <a:lnTo>
                    <a:pt x="125" y="1349"/>
                  </a:lnTo>
                  <a:lnTo>
                    <a:pt x="139" y="1351"/>
                  </a:lnTo>
                  <a:lnTo>
                    <a:pt x="166" y="1355"/>
                  </a:lnTo>
                  <a:lnTo>
                    <a:pt x="195" y="1356"/>
                  </a:lnTo>
                  <a:lnTo>
                    <a:pt x="223" y="1357"/>
                  </a:lnTo>
                  <a:lnTo>
                    <a:pt x="249" y="1356"/>
                  </a:lnTo>
                  <a:lnTo>
                    <a:pt x="275" y="1355"/>
                  </a:lnTo>
                  <a:lnTo>
                    <a:pt x="302" y="1351"/>
                  </a:lnTo>
                  <a:lnTo>
                    <a:pt x="327" y="1348"/>
                  </a:lnTo>
                  <a:lnTo>
                    <a:pt x="352" y="1343"/>
                  </a:lnTo>
                  <a:lnTo>
                    <a:pt x="380" y="1336"/>
                  </a:lnTo>
                  <a:lnTo>
                    <a:pt x="406" y="1330"/>
                  </a:lnTo>
                  <a:lnTo>
                    <a:pt x="434" y="1324"/>
                  </a:lnTo>
                  <a:lnTo>
                    <a:pt x="460" y="1317"/>
                  </a:lnTo>
                  <a:lnTo>
                    <a:pt x="488" y="1309"/>
                  </a:lnTo>
                  <a:lnTo>
                    <a:pt x="515" y="1302"/>
                  </a:lnTo>
                  <a:lnTo>
                    <a:pt x="541" y="1294"/>
                  </a:lnTo>
                  <a:lnTo>
                    <a:pt x="568" y="1287"/>
                  </a:lnTo>
                  <a:lnTo>
                    <a:pt x="603" y="1277"/>
                  </a:lnTo>
                  <a:lnTo>
                    <a:pt x="639" y="1266"/>
                  </a:lnTo>
                  <a:lnTo>
                    <a:pt x="675" y="1257"/>
                  </a:lnTo>
                  <a:lnTo>
                    <a:pt x="710" y="1248"/>
                  </a:lnTo>
                  <a:lnTo>
                    <a:pt x="747" y="1239"/>
                  </a:lnTo>
                  <a:lnTo>
                    <a:pt x="782" y="1230"/>
                  </a:lnTo>
                  <a:lnTo>
                    <a:pt x="819" y="1222"/>
                  </a:lnTo>
                  <a:lnTo>
                    <a:pt x="856" y="1215"/>
                  </a:lnTo>
                  <a:lnTo>
                    <a:pt x="911" y="1205"/>
                  </a:lnTo>
                  <a:lnTo>
                    <a:pt x="965" y="1196"/>
                  </a:lnTo>
                  <a:lnTo>
                    <a:pt x="1021" y="1188"/>
                  </a:lnTo>
                  <a:lnTo>
                    <a:pt x="1076" y="1181"/>
                  </a:lnTo>
                  <a:lnTo>
                    <a:pt x="1132" y="1176"/>
                  </a:lnTo>
                  <a:lnTo>
                    <a:pt x="1190" y="1171"/>
                  </a:lnTo>
                  <a:lnTo>
                    <a:pt x="1246" y="1169"/>
                  </a:lnTo>
                  <a:lnTo>
                    <a:pt x="1303" y="1168"/>
                  </a:lnTo>
                  <a:close/>
                  <a:moveTo>
                    <a:pt x="220" y="0"/>
                  </a:moveTo>
                  <a:lnTo>
                    <a:pt x="310" y="0"/>
                  </a:lnTo>
                  <a:lnTo>
                    <a:pt x="291" y="33"/>
                  </a:lnTo>
                  <a:lnTo>
                    <a:pt x="273" y="68"/>
                  </a:lnTo>
                  <a:lnTo>
                    <a:pt x="256" y="103"/>
                  </a:lnTo>
                  <a:lnTo>
                    <a:pt x="240" y="139"/>
                  </a:lnTo>
                  <a:lnTo>
                    <a:pt x="224" y="175"/>
                  </a:lnTo>
                  <a:lnTo>
                    <a:pt x="209" y="213"/>
                  </a:lnTo>
                  <a:lnTo>
                    <a:pt x="194" y="252"/>
                  </a:lnTo>
                  <a:lnTo>
                    <a:pt x="180" y="292"/>
                  </a:lnTo>
                  <a:lnTo>
                    <a:pt x="166" y="333"/>
                  </a:lnTo>
                  <a:lnTo>
                    <a:pt x="154" y="375"/>
                  </a:lnTo>
                  <a:lnTo>
                    <a:pt x="141" y="419"/>
                  </a:lnTo>
                  <a:lnTo>
                    <a:pt x="130" y="462"/>
                  </a:lnTo>
                  <a:lnTo>
                    <a:pt x="118" y="508"/>
                  </a:lnTo>
                  <a:lnTo>
                    <a:pt x="108" y="555"/>
                  </a:lnTo>
                  <a:lnTo>
                    <a:pt x="98" y="603"/>
                  </a:lnTo>
                  <a:lnTo>
                    <a:pt x="88" y="654"/>
                  </a:lnTo>
                  <a:lnTo>
                    <a:pt x="81" y="690"/>
                  </a:lnTo>
                  <a:lnTo>
                    <a:pt x="75" y="727"/>
                  </a:lnTo>
                  <a:lnTo>
                    <a:pt x="68" y="764"/>
                  </a:lnTo>
                  <a:lnTo>
                    <a:pt x="61" y="802"/>
                  </a:lnTo>
                  <a:lnTo>
                    <a:pt x="54" y="840"/>
                  </a:lnTo>
                  <a:lnTo>
                    <a:pt x="46" y="877"/>
                  </a:lnTo>
                  <a:lnTo>
                    <a:pt x="39" y="916"/>
                  </a:lnTo>
                  <a:lnTo>
                    <a:pt x="32" y="954"/>
                  </a:lnTo>
                  <a:lnTo>
                    <a:pt x="25" y="993"/>
                  </a:lnTo>
                  <a:lnTo>
                    <a:pt x="17" y="1031"/>
                  </a:lnTo>
                  <a:lnTo>
                    <a:pt x="10" y="1069"/>
                  </a:lnTo>
                  <a:lnTo>
                    <a:pt x="2" y="1108"/>
                  </a:lnTo>
                  <a:lnTo>
                    <a:pt x="1" y="1114"/>
                  </a:lnTo>
                  <a:lnTo>
                    <a:pt x="0" y="1119"/>
                  </a:lnTo>
                  <a:lnTo>
                    <a:pt x="0" y="695"/>
                  </a:lnTo>
                  <a:lnTo>
                    <a:pt x="10" y="639"/>
                  </a:lnTo>
                  <a:lnTo>
                    <a:pt x="20" y="591"/>
                  </a:lnTo>
                  <a:lnTo>
                    <a:pt x="30" y="545"/>
                  </a:lnTo>
                  <a:lnTo>
                    <a:pt x="40" y="499"/>
                  </a:lnTo>
                  <a:lnTo>
                    <a:pt x="50" y="454"/>
                  </a:lnTo>
                  <a:lnTo>
                    <a:pt x="62" y="412"/>
                  </a:lnTo>
                  <a:lnTo>
                    <a:pt x="73" y="369"/>
                  </a:lnTo>
                  <a:lnTo>
                    <a:pt x="85" y="328"/>
                  </a:lnTo>
                  <a:lnTo>
                    <a:pt x="98" y="288"/>
                  </a:lnTo>
                  <a:lnTo>
                    <a:pt x="111" y="249"/>
                  </a:lnTo>
                  <a:lnTo>
                    <a:pt x="125" y="211"/>
                  </a:lnTo>
                  <a:lnTo>
                    <a:pt x="139" y="174"/>
                  </a:lnTo>
                  <a:lnTo>
                    <a:pt x="154" y="138"/>
                  </a:lnTo>
                  <a:lnTo>
                    <a:pt x="170" y="102"/>
                  </a:lnTo>
                  <a:lnTo>
                    <a:pt x="186" y="68"/>
                  </a:lnTo>
                  <a:lnTo>
                    <a:pt x="202" y="33"/>
                  </a:lnTo>
                  <a:lnTo>
                    <a:pt x="22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3" name="Freeform 51">
              <a:extLst>
                <a:ext uri="{FF2B5EF4-FFF2-40B4-BE49-F238E27FC236}">
                  <a16:creationId xmlns:a16="http://schemas.microsoft.com/office/drawing/2014/main" id="{076AD619-9B54-4C0B-921B-64A2E0B088C6}"/>
                </a:ext>
              </a:extLst>
            </p:cNvPr>
            <p:cNvSpPr>
              <a:spLocks noEditPoints="1"/>
            </p:cNvSpPr>
            <p:nvPr userDrawn="1"/>
          </p:nvSpPr>
          <p:spPr bwMode="auto">
            <a:xfrm>
              <a:off x="4476881" y="1139901"/>
              <a:ext cx="404781" cy="288464"/>
            </a:xfrm>
            <a:custGeom>
              <a:avLst/>
              <a:gdLst>
                <a:gd name="T0" fmla="*/ 141 w 608"/>
                <a:gd name="T1" fmla="*/ 48 h 437"/>
                <a:gd name="T2" fmla="*/ 97 w 608"/>
                <a:gd name="T3" fmla="*/ 66 h 437"/>
                <a:gd name="T4" fmla="*/ 71 w 608"/>
                <a:gd name="T5" fmla="*/ 84 h 437"/>
                <a:gd name="T6" fmla="*/ 52 w 608"/>
                <a:gd name="T7" fmla="*/ 109 h 437"/>
                <a:gd name="T8" fmla="*/ 41 w 608"/>
                <a:gd name="T9" fmla="*/ 139 h 437"/>
                <a:gd name="T10" fmla="*/ 40 w 608"/>
                <a:gd name="T11" fmla="*/ 178 h 437"/>
                <a:gd name="T12" fmla="*/ 48 w 608"/>
                <a:gd name="T13" fmla="*/ 215 h 437"/>
                <a:gd name="T14" fmla="*/ 64 w 608"/>
                <a:gd name="T15" fmla="*/ 250 h 437"/>
                <a:gd name="T16" fmla="*/ 89 w 608"/>
                <a:gd name="T17" fmla="*/ 282 h 437"/>
                <a:gd name="T18" fmla="*/ 124 w 608"/>
                <a:gd name="T19" fmla="*/ 314 h 437"/>
                <a:gd name="T20" fmla="*/ 174 w 608"/>
                <a:gd name="T21" fmla="*/ 347 h 437"/>
                <a:gd name="T22" fmla="*/ 239 w 608"/>
                <a:gd name="T23" fmla="*/ 378 h 437"/>
                <a:gd name="T24" fmla="*/ 303 w 608"/>
                <a:gd name="T25" fmla="*/ 394 h 437"/>
                <a:gd name="T26" fmla="*/ 366 w 608"/>
                <a:gd name="T27" fmla="*/ 395 h 437"/>
                <a:gd name="T28" fmla="*/ 429 w 608"/>
                <a:gd name="T29" fmla="*/ 381 h 437"/>
                <a:gd name="T30" fmla="*/ 492 w 608"/>
                <a:gd name="T31" fmla="*/ 353 h 437"/>
                <a:gd name="T32" fmla="*/ 536 w 608"/>
                <a:gd name="T33" fmla="*/ 322 h 437"/>
                <a:gd name="T34" fmla="*/ 561 w 608"/>
                <a:gd name="T35" fmla="*/ 287 h 437"/>
                <a:gd name="T36" fmla="*/ 569 w 608"/>
                <a:gd name="T37" fmla="*/ 253 h 437"/>
                <a:gd name="T38" fmla="*/ 560 w 608"/>
                <a:gd name="T39" fmla="*/ 221 h 437"/>
                <a:gd name="T40" fmla="*/ 536 w 608"/>
                <a:gd name="T41" fmla="*/ 188 h 437"/>
                <a:gd name="T42" fmla="*/ 485 w 608"/>
                <a:gd name="T43" fmla="*/ 142 h 437"/>
                <a:gd name="T44" fmla="*/ 423 w 608"/>
                <a:gd name="T45" fmla="*/ 100 h 437"/>
                <a:gd name="T46" fmla="*/ 358 w 608"/>
                <a:gd name="T47" fmla="*/ 68 h 437"/>
                <a:gd name="T48" fmla="*/ 290 w 608"/>
                <a:gd name="T49" fmla="*/ 49 h 437"/>
                <a:gd name="T50" fmla="*/ 219 w 608"/>
                <a:gd name="T51" fmla="*/ 40 h 437"/>
                <a:gd name="T52" fmla="*/ 165 w 608"/>
                <a:gd name="T53" fmla="*/ 39 h 437"/>
                <a:gd name="T54" fmla="*/ 287 w 608"/>
                <a:gd name="T55" fmla="*/ 433 h 437"/>
                <a:gd name="T56" fmla="*/ 210 w 608"/>
                <a:gd name="T57" fmla="*/ 409 h 437"/>
                <a:gd name="T58" fmla="*/ 131 w 608"/>
                <a:gd name="T59" fmla="*/ 367 h 437"/>
                <a:gd name="T60" fmla="*/ 73 w 608"/>
                <a:gd name="T61" fmla="*/ 322 h 437"/>
                <a:gd name="T62" fmla="*/ 41 w 608"/>
                <a:gd name="T63" fmla="*/ 286 h 437"/>
                <a:gd name="T64" fmla="*/ 16 w 608"/>
                <a:gd name="T65" fmla="*/ 243 h 437"/>
                <a:gd name="T66" fmla="*/ 2 w 608"/>
                <a:gd name="T67" fmla="*/ 190 h 437"/>
                <a:gd name="T68" fmla="*/ 2 w 608"/>
                <a:gd name="T69" fmla="*/ 134 h 437"/>
                <a:gd name="T70" fmla="*/ 17 w 608"/>
                <a:gd name="T71" fmla="*/ 89 h 437"/>
                <a:gd name="T72" fmla="*/ 42 w 608"/>
                <a:gd name="T73" fmla="*/ 57 h 437"/>
                <a:gd name="T74" fmla="*/ 77 w 608"/>
                <a:gd name="T75" fmla="*/ 33 h 437"/>
                <a:gd name="T76" fmla="*/ 127 w 608"/>
                <a:gd name="T77" fmla="*/ 11 h 437"/>
                <a:gd name="T78" fmla="*/ 170 w 608"/>
                <a:gd name="T79" fmla="*/ 0 h 437"/>
                <a:gd name="T80" fmla="*/ 248 w 608"/>
                <a:gd name="T81" fmla="*/ 2 h 437"/>
                <a:gd name="T82" fmla="*/ 322 w 608"/>
                <a:gd name="T83" fmla="*/ 16 h 437"/>
                <a:gd name="T84" fmla="*/ 395 w 608"/>
                <a:gd name="T85" fmla="*/ 42 h 437"/>
                <a:gd name="T86" fmla="*/ 465 w 608"/>
                <a:gd name="T87" fmla="*/ 79 h 437"/>
                <a:gd name="T88" fmla="*/ 530 w 608"/>
                <a:gd name="T89" fmla="*/ 128 h 437"/>
                <a:gd name="T90" fmla="*/ 569 w 608"/>
                <a:gd name="T91" fmla="*/ 166 h 437"/>
                <a:gd name="T92" fmla="*/ 593 w 608"/>
                <a:gd name="T93" fmla="*/ 199 h 437"/>
                <a:gd name="T94" fmla="*/ 607 w 608"/>
                <a:gd name="T95" fmla="*/ 244 h 437"/>
                <a:gd name="T96" fmla="*/ 606 w 608"/>
                <a:gd name="T97" fmla="*/ 277 h 437"/>
                <a:gd name="T98" fmla="*/ 599 w 608"/>
                <a:gd name="T99" fmla="*/ 301 h 437"/>
                <a:gd name="T100" fmla="*/ 585 w 608"/>
                <a:gd name="T101" fmla="*/ 324 h 437"/>
                <a:gd name="T102" fmla="*/ 549 w 608"/>
                <a:gd name="T103" fmla="*/ 361 h 437"/>
                <a:gd name="T104" fmla="*/ 490 w 608"/>
                <a:gd name="T105" fmla="*/ 399 h 437"/>
                <a:gd name="T106" fmla="*/ 424 w 608"/>
                <a:gd name="T107" fmla="*/ 425 h 437"/>
                <a:gd name="T108" fmla="*/ 360 w 608"/>
                <a:gd name="T109"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8" h="437">
                  <a:moveTo>
                    <a:pt x="165" y="39"/>
                  </a:moveTo>
                  <a:lnTo>
                    <a:pt x="165" y="39"/>
                  </a:lnTo>
                  <a:lnTo>
                    <a:pt x="141" y="48"/>
                  </a:lnTo>
                  <a:lnTo>
                    <a:pt x="118" y="56"/>
                  </a:lnTo>
                  <a:lnTo>
                    <a:pt x="108" y="61"/>
                  </a:lnTo>
                  <a:lnTo>
                    <a:pt x="97" y="66"/>
                  </a:lnTo>
                  <a:lnTo>
                    <a:pt x="88" y="72"/>
                  </a:lnTo>
                  <a:lnTo>
                    <a:pt x="79" y="78"/>
                  </a:lnTo>
                  <a:lnTo>
                    <a:pt x="71" y="84"/>
                  </a:lnTo>
                  <a:lnTo>
                    <a:pt x="63" y="91"/>
                  </a:lnTo>
                  <a:lnTo>
                    <a:pt x="57" y="99"/>
                  </a:lnTo>
                  <a:lnTo>
                    <a:pt x="52" y="109"/>
                  </a:lnTo>
                  <a:lnTo>
                    <a:pt x="47" y="118"/>
                  </a:lnTo>
                  <a:lnTo>
                    <a:pt x="44" y="128"/>
                  </a:lnTo>
                  <a:lnTo>
                    <a:pt x="41" y="139"/>
                  </a:lnTo>
                  <a:lnTo>
                    <a:pt x="40" y="153"/>
                  </a:lnTo>
                  <a:lnTo>
                    <a:pt x="39" y="166"/>
                  </a:lnTo>
                  <a:lnTo>
                    <a:pt x="40" y="178"/>
                  </a:lnTo>
                  <a:lnTo>
                    <a:pt x="41" y="191"/>
                  </a:lnTo>
                  <a:lnTo>
                    <a:pt x="45" y="204"/>
                  </a:lnTo>
                  <a:lnTo>
                    <a:pt x="48" y="215"/>
                  </a:lnTo>
                  <a:lnTo>
                    <a:pt x="53" y="227"/>
                  </a:lnTo>
                  <a:lnTo>
                    <a:pt x="57" y="238"/>
                  </a:lnTo>
                  <a:lnTo>
                    <a:pt x="64" y="250"/>
                  </a:lnTo>
                  <a:lnTo>
                    <a:pt x="71" y="260"/>
                  </a:lnTo>
                  <a:lnTo>
                    <a:pt x="80" y="271"/>
                  </a:lnTo>
                  <a:lnTo>
                    <a:pt x="89" y="282"/>
                  </a:lnTo>
                  <a:lnTo>
                    <a:pt x="100" y="292"/>
                  </a:lnTo>
                  <a:lnTo>
                    <a:pt x="111" y="303"/>
                  </a:lnTo>
                  <a:lnTo>
                    <a:pt x="124" y="314"/>
                  </a:lnTo>
                  <a:lnTo>
                    <a:pt x="138" y="324"/>
                  </a:lnTo>
                  <a:lnTo>
                    <a:pt x="153" y="334"/>
                  </a:lnTo>
                  <a:lnTo>
                    <a:pt x="174" y="347"/>
                  </a:lnTo>
                  <a:lnTo>
                    <a:pt x="196" y="360"/>
                  </a:lnTo>
                  <a:lnTo>
                    <a:pt x="218" y="370"/>
                  </a:lnTo>
                  <a:lnTo>
                    <a:pt x="239" y="378"/>
                  </a:lnTo>
                  <a:lnTo>
                    <a:pt x="260" y="386"/>
                  </a:lnTo>
                  <a:lnTo>
                    <a:pt x="281" y="391"/>
                  </a:lnTo>
                  <a:lnTo>
                    <a:pt x="303" y="394"/>
                  </a:lnTo>
                  <a:lnTo>
                    <a:pt x="323" y="396"/>
                  </a:lnTo>
                  <a:lnTo>
                    <a:pt x="345" y="398"/>
                  </a:lnTo>
                  <a:lnTo>
                    <a:pt x="366" y="395"/>
                  </a:lnTo>
                  <a:lnTo>
                    <a:pt x="387" y="393"/>
                  </a:lnTo>
                  <a:lnTo>
                    <a:pt x="408" y="388"/>
                  </a:lnTo>
                  <a:lnTo>
                    <a:pt x="429" y="381"/>
                  </a:lnTo>
                  <a:lnTo>
                    <a:pt x="450" y="373"/>
                  </a:lnTo>
                  <a:lnTo>
                    <a:pt x="470" y="364"/>
                  </a:lnTo>
                  <a:lnTo>
                    <a:pt x="492" y="353"/>
                  </a:lnTo>
                  <a:lnTo>
                    <a:pt x="508" y="342"/>
                  </a:lnTo>
                  <a:lnTo>
                    <a:pt x="523" y="332"/>
                  </a:lnTo>
                  <a:lnTo>
                    <a:pt x="536" y="322"/>
                  </a:lnTo>
                  <a:lnTo>
                    <a:pt x="546" y="310"/>
                  </a:lnTo>
                  <a:lnTo>
                    <a:pt x="555" y="299"/>
                  </a:lnTo>
                  <a:lnTo>
                    <a:pt x="561" y="287"/>
                  </a:lnTo>
                  <a:lnTo>
                    <a:pt x="565" y="276"/>
                  </a:lnTo>
                  <a:lnTo>
                    <a:pt x="568" y="264"/>
                  </a:lnTo>
                  <a:lnTo>
                    <a:pt x="569" y="253"/>
                  </a:lnTo>
                  <a:lnTo>
                    <a:pt x="568" y="243"/>
                  </a:lnTo>
                  <a:lnTo>
                    <a:pt x="564" y="231"/>
                  </a:lnTo>
                  <a:lnTo>
                    <a:pt x="560" y="221"/>
                  </a:lnTo>
                  <a:lnTo>
                    <a:pt x="553" y="209"/>
                  </a:lnTo>
                  <a:lnTo>
                    <a:pt x="546" y="199"/>
                  </a:lnTo>
                  <a:lnTo>
                    <a:pt x="536" y="188"/>
                  </a:lnTo>
                  <a:lnTo>
                    <a:pt x="524" y="176"/>
                  </a:lnTo>
                  <a:lnTo>
                    <a:pt x="505" y="159"/>
                  </a:lnTo>
                  <a:lnTo>
                    <a:pt x="485" y="142"/>
                  </a:lnTo>
                  <a:lnTo>
                    <a:pt x="465" y="127"/>
                  </a:lnTo>
                  <a:lnTo>
                    <a:pt x="444" y="113"/>
                  </a:lnTo>
                  <a:lnTo>
                    <a:pt x="423" y="100"/>
                  </a:lnTo>
                  <a:lnTo>
                    <a:pt x="401" y="89"/>
                  </a:lnTo>
                  <a:lnTo>
                    <a:pt x="380" y="78"/>
                  </a:lnTo>
                  <a:lnTo>
                    <a:pt x="358" y="68"/>
                  </a:lnTo>
                  <a:lnTo>
                    <a:pt x="336" y="60"/>
                  </a:lnTo>
                  <a:lnTo>
                    <a:pt x="313" y="55"/>
                  </a:lnTo>
                  <a:lnTo>
                    <a:pt x="290" y="49"/>
                  </a:lnTo>
                  <a:lnTo>
                    <a:pt x="267" y="44"/>
                  </a:lnTo>
                  <a:lnTo>
                    <a:pt x="243" y="41"/>
                  </a:lnTo>
                  <a:lnTo>
                    <a:pt x="219" y="40"/>
                  </a:lnTo>
                  <a:lnTo>
                    <a:pt x="195" y="39"/>
                  </a:lnTo>
                  <a:lnTo>
                    <a:pt x="171" y="39"/>
                  </a:lnTo>
                  <a:lnTo>
                    <a:pt x="165" y="39"/>
                  </a:lnTo>
                  <a:close/>
                  <a:moveTo>
                    <a:pt x="338" y="437"/>
                  </a:moveTo>
                  <a:lnTo>
                    <a:pt x="313" y="435"/>
                  </a:lnTo>
                  <a:lnTo>
                    <a:pt x="287" y="433"/>
                  </a:lnTo>
                  <a:lnTo>
                    <a:pt x="261" y="427"/>
                  </a:lnTo>
                  <a:lnTo>
                    <a:pt x="235" y="419"/>
                  </a:lnTo>
                  <a:lnTo>
                    <a:pt x="210" y="409"/>
                  </a:lnTo>
                  <a:lnTo>
                    <a:pt x="183" y="398"/>
                  </a:lnTo>
                  <a:lnTo>
                    <a:pt x="157" y="383"/>
                  </a:lnTo>
                  <a:lnTo>
                    <a:pt x="131" y="367"/>
                  </a:lnTo>
                  <a:lnTo>
                    <a:pt x="108" y="351"/>
                  </a:lnTo>
                  <a:lnTo>
                    <a:pt x="85" y="332"/>
                  </a:lnTo>
                  <a:lnTo>
                    <a:pt x="73" y="322"/>
                  </a:lnTo>
                  <a:lnTo>
                    <a:pt x="62" y="310"/>
                  </a:lnTo>
                  <a:lnTo>
                    <a:pt x="52" y="299"/>
                  </a:lnTo>
                  <a:lnTo>
                    <a:pt x="41" y="286"/>
                  </a:lnTo>
                  <a:lnTo>
                    <a:pt x="32" y="273"/>
                  </a:lnTo>
                  <a:lnTo>
                    <a:pt x="24" y="258"/>
                  </a:lnTo>
                  <a:lnTo>
                    <a:pt x="16" y="243"/>
                  </a:lnTo>
                  <a:lnTo>
                    <a:pt x="10" y="227"/>
                  </a:lnTo>
                  <a:lnTo>
                    <a:pt x="6" y="208"/>
                  </a:lnTo>
                  <a:lnTo>
                    <a:pt x="2" y="190"/>
                  </a:lnTo>
                  <a:lnTo>
                    <a:pt x="0" y="172"/>
                  </a:lnTo>
                  <a:lnTo>
                    <a:pt x="0" y="151"/>
                  </a:lnTo>
                  <a:lnTo>
                    <a:pt x="2" y="134"/>
                  </a:lnTo>
                  <a:lnTo>
                    <a:pt x="6" y="118"/>
                  </a:lnTo>
                  <a:lnTo>
                    <a:pt x="10" y="103"/>
                  </a:lnTo>
                  <a:lnTo>
                    <a:pt x="17" y="89"/>
                  </a:lnTo>
                  <a:lnTo>
                    <a:pt x="24" y="78"/>
                  </a:lnTo>
                  <a:lnTo>
                    <a:pt x="33" y="67"/>
                  </a:lnTo>
                  <a:lnTo>
                    <a:pt x="42" y="57"/>
                  </a:lnTo>
                  <a:lnTo>
                    <a:pt x="54" y="48"/>
                  </a:lnTo>
                  <a:lnTo>
                    <a:pt x="64" y="40"/>
                  </a:lnTo>
                  <a:lnTo>
                    <a:pt x="77" y="33"/>
                  </a:lnTo>
                  <a:lnTo>
                    <a:pt x="88" y="27"/>
                  </a:lnTo>
                  <a:lnTo>
                    <a:pt x="101" y="21"/>
                  </a:lnTo>
                  <a:lnTo>
                    <a:pt x="127" y="11"/>
                  </a:lnTo>
                  <a:lnTo>
                    <a:pt x="151" y="2"/>
                  </a:lnTo>
                  <a:lnTo>
                    <a:pt x="163" y="1"/>
                  </a:lnTo>
                  <a:lnTo>
                    <a:pt x="170" y="0"/>
                  </a:lnTo>
                  <a:lnTo>
                    <a:pt x="196" y="0"/>
                  </a:lnTo>
                  <a:lnTo>
                    <a:pt x="221" y="0"/>
                  </a:lnTo>
                  <a:lnTo>
                    <a:pt x="248" y="2"/>
                  </a:lnTo>
                  <a:lnTo>
                    <a:pt x="273" y="5"/>
                  </a:lnTo>
                  <a:lnTo>
                    <a:pt x="298" y="10"/>
                  </a:lnTo>
                  <a:lnTo>
                    <a:pt x="322" y="16"/>
                  </a:lnTo>
                  <a:lnTo>
                    <a:pt x="348" y="22"/>
                  </a:lnTo>
                  <a:lnTo>
                    <a:pt x="372" y="32"/>
                  </a:lnTo>
                  <a:lnTo>
                    <a:pt x="395" y="42"/>
                  </a:lnTo>
                  <a:lnTo>
                    <a:pt x="419" y="52"/>
                  </a:lnTo>
                  <a:lnTo>
                    <a:pt x="442" y="65"/>
                  </a:lnTo>
                  <a:lnTo>
                    <a:pt x="465" y="79"/>
                  </a:lnTo>
                  <a:lnTo>
                    <a:pt x="486" y="95"/>
                  </a:lnTo>
                  <a:lnTo>
                    <a:pt x="508" y="111"/>
                  </a:lnTo>
                  <a:lnTo>
                    <a:pt x="530" y="128"/>
                  </a:lnTo>
                  <a:lnTo>
                    <a:pt x="552" y="148"/>
                  </a:lnTo>
                  <a:lnTo>
                    <a:pt x="561" y="157"/>
                  </a:lnTo>
                  <a:lnTo>
                    <a:pt x="569" y="166"/>
                  </a:lnTo>
                  <a:lnTo>
                    <a:pt x="576" y="174"/>
                  </a:lnTo>
                  <a:lnTo>
                    <a:pt x="583" y="183"/>
                  </a:lnTo>
                  <a:lnTo>
                    <a:pt x="593" y="199"/>
                  </a:lnTo>
                  <a:lnTo>
                    <a:pt x="600" y="215"/>
                  </a:lnTo>
                  <a:lnTo>
                    <a:pt x="604" y="230"/>
                  </a:lnTo>
                  <a:lnTo>
                    <a:pt x="607" y="244"/>
                  </a:lnTo>
                  <a:lnTo>
                    <a:pt x="608" y="258"/>
                  </a:lnTo>
                  <a:lnTo>
                    <a:pt x="607" y="268"/>
                  </a:lnTo>
                  <a:lnTo>
                    <a:pt x="606" y="277"/>
                  </a:lnTo>
                  <a:lnTo>
                    <a:pt x="604" y="285"/>
                  </a:lnTo>
                  <a:lnTo>
                    <a:pt x="601" y="293"/>
                  </a:lnTo>
                  <a:lnTo>
                    <a:pt x="599" y="301"/>
                  </a:lnTo>
                  <a:lnTo>
                    <a:pt x="594" y="309"/>
                  </a:lnTo>
                  <a:lnTo>
                    <a:pt x="590" y="317"/>
                  </a:lnTo>
                  <a:lnTo>
                    <a:pt x="585" y="324"/>
                  </a:lnTo>
                  <a:lnTo>
                    <a:pt x="579" y="332"/>
                  </a:lnTo>
                  <a:lnTo>
                    <a:pt x="565" y="347"/>
                  </a:lnTo>
                  <a:lnTo>
                    <a:pt x="549" y="361"/>
                  </a:lnTo>
                  <a:lnTo>
                    <a:pt x="532" y="375"/>
                  </a:lnTo>
                  <a:lnTo>
                    <a:pt x="512" y="387"/>
                  </a:lnTo>
                  <a:lnTo>
                    <a:pt x="490" y="399"/>
                  </a:lnTo>
                  <a:lnTo>
                    <a:pt x="468" y="409"/>
                  </a:lnTo>
                  <a:lnTo>
                    <a:pt x="446" y="417"/>
                  </a:lnTo>
                  <a:lnTo>
                    <a:pt x="424" y="425"/>
                  </a:lnTo>
                  <a:lnTo>
                    <a:pt x="404" y="430"/>
                  </a:lnTo>
                  <a:lnTo>
                    <a:pt x="382" y="434"/>
                  </a:lnTo>
                  <a:lnTo>
                    <a:pt x="360" y="437"/>
                  </a:lnTo>
                  <a:lnTo>
                    <a:pt x="338" y="4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4" name="Freeform 52">
              <a:extLst>
                <a:ext uri="{FF2B5EF4-FFF2-40B4-BE49-F238E27FC236}">
                  <a16:creationId xmlns:a16="http://schemas.microsoft.com/office/drawing/2014/main" id="{7A796E4D-B2C5-4B68-8887-83A11D60F76B}"/>
                </a:ext>
              </a:extLst>
            </p:cNvPr>
            <p:cNvSpPr>
              <a:spLocks/>
            </p:cNvSpPr>
            <p:nvPr userDrawn="1"/>
          </p:nvSpPr>
          <p:spPr bwMode="auto">
            <a:xfrm>
              <a:off x="7012570" y="2"/>
              <a:ext cx="181455" cy="9305"/>
            </a:xfrm>
            <a:custGeom>
              <a:avLst/>
              <a:gdLst>
                <a:gd name="T0" fmla="*/ 271 w 271"/>
                <a:gd name="T1" fmla="*/ 0 h 13"/>
                <a:gd name="T2" fmla="*/ 238 w 271"/>
                <a:gd name="T3" fmla="*/ 6 h 13"/>
                <a:gd name="T4" fmla="*/ 204 w 271"/>
                <a:gd name="T5" fmla="*/ 9 h 13"/>
                <a:gd name="T6" fmla="*/ 170 w 271"/>
                <a:gd name="T7" fmla="*/ 11 h 13"/>
                <a:gd name="T8" fmla="*/ 137 w 271"/>
                <a:gd name="T9" fmla="*/ 13 h 13"/>
                <a:gd name="T10" fmla="*/ 102 w 271"/>
                <a:gd name="T11" fmla="*/ 11 h 13"/>
                <a:gd name="T12" fmla="*/ 68 w 271"/>
                <a:gd name="T13" fmla="*/ 9 h 13"/>
                <a:gd name="T14" fmla="*/ 35 w 271"/>
                <a:gd name="T15" fmla="*/ 6 h 13"/>
                <a:gd name="T16" fmla="*/ 0 w 271"/>
                <a:gd name="T17" fmla="*/ 0 h 13"/>
                <a:gd name="T18" fmla="*/ 271 w 27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13">
                  <a:moveTo>
                    <a:pt x="271" y="0"/>
                  </a:moveTo>
                  <a:lnTo>
                    <a:pt x="238" y="6"/>
                  </a:lnTo>
                  <a:lnTo>
                    <a:pt x="204" y="9"/>
                  </a:lnTo>
                  <a:lnTo>
                    <a:pt x="170" y="11"/>
                  </a:lnTo>
                  <a:lnTo>
                    <a:pt x="137" y="13"/>
                  </a:lnTo>
                  <a:lnTo>
                    <a:pt x="102" y="11"/>
                  </a:lnTo>
                  <a:lnTo>
                    <a:pt x="68" y="9"/>
                  </a:lnTo>
                  <a:lnTo>
                    <a:pt x="35" y="6"/>
                  </a:lnTo>
                  <a:lnTo>
                    <a:pt x="0" y="0"/>
                  </a:lnTo>
                  <a:lnTo>
                    <a:pt x="271"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5" name="Freeform 53">
              <a:extLst>
                <a:ext uri="{FF2B5EF4-FFF2-40B4-BE49-F238E27FC236}">
                  <a16:creationId xmlns:a16="http://schemas.microsoft.com/office/drawing/2014/main" id="{0B991701-D2B9-4CAE-BEDB-63C1494FA1A1}"/>
                </a:ext>
              </a:extLst>
            </p:cNvPr>
            <p:cNvSpPr>
              <a:spLocks noEditPoints="1"/>
            </p:cNvSpPr>
            <p:nvPr userDrawn="1"/>
          </p:nvSpPr>
          <p:spPr bwMode="auto">
            <a:xfrm>
              <a:off x="3709194" y="2293756"/>
              <a:ext cx="2005290" cy="2200701"/>
            </a:xfrm>
            <a:custGeom>
              <a:avLst/>
              <a:gdLst>
                <a:gd name="T0" fmla="*/ 1280 w 3014"/>
                <a:gd name="T1" fmla="*/ 85 h 3312"/>
                <a:gd name="T2" fmla="*/ 839 w 3014"/>
                <a:gd name="T3" fmla="*/ 270 h 3312"/>
                <a:gd name="T4" fmla="*/ 387 w 3014"/>
                <a:gd name="T5" fmla="*/ 591 h 3312"/>
                <a:gd name="T6" fmla="*/ 201 w 3014"/>
                <a:gd name="T7" fmla="*/ 768 h 3312"/>
                <a:gd name="T8" fmla="*/ 90 w 3014"/>
                <a:gd name="T9" fmla="*/ 934 h 3312"/>
                <a:gd name="T10" fmla="*/ 42 w 3014"/>
                <a:gd name="T11" fmla="*/ 1123 h 3312"/>
                <a:gd name="T12" fmla="*/ 59 w 3014"/>
                <a:gd name="T13" fmla="*/ 1337 h 3312"/>
                <a:gd name="T14" fmla="*/ 162 w 3014"/>
                <a:gd name="T15" fmla="*/ 1625 h 3312"/>
                <a:gd name="T16" fmla="*/ 346 w 3014"/>
                <a:gd name="T17" fmla="*/ 1906 h 3312"/>
                <a:gd name="T18" fmla="*/ 690 w 3014"/>
                <a:gd name="T19" fmla="*/ 2249 h 3312"/>
                <a:gd name="T20" fmla="*/ 1015 w 3014"/>
                <a:gd name="T21" fmla="*/ 2468 h 3312"/>
                <a:gd name="T22" fmla="*/ 1504 w 3014"/>
                <a:gd name="T23" fmla="*/ 2689 h 3312"/>
                <a:gd name="T24" fmla="*/ 1940 w 3014"/>
                <a:gd name="T25" fmla="*/ 2930 h 3312"/>
                <a:gd name="T26" fmla="*/ 2218 w 3014"/>
                <a:gd name="T27" fmla="*/ 3104 h 3312"/>
                <a:gd name="T28" fmla="*/ 2526 w 3014"/>
                <a:gd name="T29" fmla="*/ 3252 h 3312"/>
                <a:gd name="T30" fmla="*/ 2666 w 3014"/>
                <a:gd name="T31" fmla="*/ 3272 h 3312"/>
                <a:gd name="T32" fmla="*/ 2799 w 3014"/>
                <a:gd name="T33" fmla="*/ 3218 h 3312"/>
                <a:gd name="T34" fmla="*/ 2919 w 3014"/>
                <a:gd name="T35" fmla="*/ 3072 h 3312"/>
                <a:gd name="T36" fmla="*/ 2973 w 3014"/>
                <a:gd name="T37" fmla="*/ 2831 h 3312"/>
                <a:gd name="T38" fmla="*/ 2945 w 3014"/>
                <a:gd name="T39" fmla="*/ 2500 h 3312"/>
                <a:gd name="T40" fmla="*/ 2866 w 3014"/>
                <a:gd name="T41" fmla="*/ 2050 h 3312"/>
                <a:gd name="T42" fmla="*/ 2752 w 3014"/>
                <a:gd name="T43" fmla="*/ 1637 h 3312"/>
                <a:gd name="T44" fmla="*/ 2583 w 3014"/>
                <a:gd name="T45" fmla="*/ 1371 h 3312"/>
                <a:gd name="T46" fmla="*/ 2291 w 3014"/>
                <a:gd name="T47" fmla="*/ 1032 h 3312"/>
                <a:gd name="T48" fmla="*/ 2091 w 3014"/>
                <a:gd name="T49" fmla="*/ 574 h 3312"/>
                <a:gd name="T50" fmla="*/ 1952 w 3014"/>
                <a:gd name="T51" fmla="*/ 224 h 3312"/>
                <a:gd name="T52" fmla="*/ 1868 w 3014"/>
                <a:gd name="T53" fmla="*/ 87 h 3312"/>
                <a:gd name="T54" fmla="*/ 1719 w 3014"/>
                <a:gd name="T55" fmla="*/ 41 h 3312"/>
                <a:gd name="T56" fmla="*/ 2621 w 3014"/>
                <a:gd name="T57" fmla="*/ 3312 h 3312"/>
                <a:gd name="T58" fmla="*/ 2439 w 3014"/>
                <a:gd name="T59" fmla="*/ 3261 h 3312"/>
                <a:gd name="T60" fmla="*/ 2140 w 3014"/>
                <a:gd name="T61" fmla="*/ 3103 h 3312"/>
                <a:gd name="T62" fmla="*/ 1839 w 3014"/>
                <a:gd name="T63" fmla="*/ 2914 h 3312"/>
                <a:gd name="T64" fmla="*/ 1358 w 3014"/>
                <a:gd name="T65" fmla="*/ 2665 h 3312"/>
                <a:gd name="T66" fmla="*/ 941 w 3014"/>
                <a:gd name="T67" fmla="*/ 2473 h 3312"/>
                <a:gd name="T68" fmla="*/ 578 w 3014"/>
                <a:gd name="T69" fmla="*/ 2201 h 3312"/>
                <a:gd name="T70" fmla="*/ 268 w 3014"/>
                <a:gd name="T71" fmla="*/ 1870 h 3312"/>
                <a:gd name="T72" fmla="*/ 95 w 3014"/>
                <a:gd name="T73" fmla="*/ 1572 h 3312"/>
                <a:gd name="T74" fmla="*/ 11 w 3014"/>
                <a:gd name="T75" fmla="*/ 1292 h 3312"/>
                <a:gd name="T76" fmla="*/ 9 w 3014"/>
                <a:gd name="T77" fmla="*/ 1072 h 3312"/>
                <a:gd name="T78" fmla="*/ 74 w 3014"/>
                <a:gd name="T79" fmla="*/ 877 h 3312"/>
                <a:gd name="T80" fmla="*/ 208 w 3014"/>
                <a:gd name="T81" fmla="*/ 706 h 3312"/>
                <a:gd name="T82" fmla="*/ 362 w 3014"/>
                <a:gd name="T83" fmla="*/ 561 h 3312"/>
                <a:gd name="T84" fmla="*/ 724 w 3014"/>
                <a:gd name="T85" fmla="*/ 295 h 3312"/>
                <a:gd name="T86" fmla="*/ 1174 w 3014"/>
                <a:gd name="T87" fmla="*/ 74 h 3312"/>
                <a:gd name="T88" fmla="*/ 1465 w 3014"/>
                <a:gd name="T89" fmla="*/ 0 h 3312"/>
                <a:gd name="T90" fmla="*/ 1730 w 3014"/>
                <a:gd name="T91" fmla="*/ 2 h 3312"/>
                <a:gd name="T92" fmla="*/ 1891 w 3014"/>
                <a:gd name="T93" fmla="*/ 54 h 3312"/>
                <a:gd name="T94" fmla="*/ 1978 w 3014"/>
                <a:gd name="T95" fmla="*/ 187 h 3312"/>
                <a:gd name="T96" fmla="*/ 2116 w 3014"/>
                <a:gd name="T97" fmla="*/ 521 h 3312"/>
                <a:gd name="T98" fmla="*/ 2297 w 3014"/>
                <a:gd name="T99" fmla="*/ 965 h 3312"/>
                <a:gd name="T100" fmla="*/ 2586 w 3014"/>
                <a:gd name="T101" fmla="*/ 1318 h 3312"/>
                <a:gd name="T102" fmla="*/ 2773 w 3014"/>
                <a:gd name="T103" fmla="*/ 1587 h 3312"/>
                <a:gd name="T104" fmla="*/ 2891 w 3014"/>
                <a:gd name="T105" fmla="*/ 1979 h 3312"/>
                <a:gd name="T106" fmla="*/ 2974 w 3014"/>
                <a:gd name="T107" fmla="*/ 2429 h 3312"/>
                <a:gd name="T108" fmla="*/ 3014 w 3014"/>
                <a:gd name="T109" fmla="*/ 2800 h 3312"/>
                <a:gd name="T110" fmla="*/ 2964 w 3014"/>
                <a:gd name="T111" fmla="*/ 3067 h 3312"/>
                <a:gd name="T112" fmla="*/ 2840 w 3014"/>
                <a:gd name="T113" fmla="*/ 3236 h 3312"/>
                <a:gd name="T114" fmla="*/ 2674 w 3014"/>
                <a:gd name="T115" fmla="*/ 3309 h 3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4" h="3312">
                  <a:moveTo>
                    <a:pt x="1475" y="39"/>
                  </a:moveTo>
                  <a:lnTo>
                    <a:pt x="1475" y="39"/>
                  </a:lnTo>
                  <a:lnTo>
                    <a:pt x="1456" y="44"/>
                  </a:lnTo>
                  <a:lnTo>
                    <a:pt x="1438" y="48"/>
                  </a:lnTo>
                  <a:lnTo>
                    <a:pt x="1418" y="52"/>
                  </a:lnTo>
                  <a:lnTo>
                    <a:pt x="1400" y="57"/>
                  </a:lnTo>
                  <a:lnTo>
                    <a:pt x="1360" y="66"/>
                  </a:lnTo>
                  <a:lnTo>
                    <a:pt x="1320" y="76"/>
                  </a:lnTo>
                  <a:lnTo>
                    <a:pt x="1280" y="85"/>
                  </a:lnTo>
                  <a:lnTo>
                    <a:pt x="1239" y="96"/>
                  </a:lnTo>
                  <a:lnTo>
                    <a:pt x="1185" y="112"/>
                  </a:lnTo>
                  <a:lnTo>
                    <a:pt x="1134" y="129"/>
                  </a:lnTo>
                  <a:lnTo>
                    <a:pt x="1083" y="148"/>
                  </a:lnTo>
                  <a:lnTo>
                    <a:pt x="1033" y="169"/>
                  </a:lnTo>
                  <a:lnTo>
                    <a:pt x="984" y="192"/>
                  </a:lnTo>
                  <a:lnTo>
                    <a:pt x="935" y="216"/>
                  </a:lnTo>
                  <a:lnTo>
                    <a:pt x="887" y="242"/>
                  </a:lnTo>
                  <a:lnTo>
                    <a:pt x="839" y="270"/>
                  </a:lnTo>
                  <a:lnTo>
                    <a:pt x="792" y="299"/>
                  </a:lnTo>
                  <a:lnTo>
                    <a:pt x="745" y="330"/>
                  </a:lnTo>
                  <a:lnTo>
                    <a:pt x="697" y="362"/>
                  </a:lnTo>
                  <a:lnTo>
                    <a:pt x="649" y="394"/>
                  </a:lnTo>
                  <a:lnTo>
                    <a:pt x="552" y="464"/>
                  </a:lnTo>
                  <a:lnTo>
                    <a:pt x="452" y="538"/>
                  </a:lnTo>
                  <a:lnTo>
                    <a:pt x="430" y="556"/>
                  </a:lnTo>
                  <a:lnTo>
                    <a:pt x="408" y="573"/>
                  </a:lnTo>
                  <a:lnTo>
                    <a:pt x="387" y="591"/>
                  </a:lnTo>
                  <a:lnTo>
                    <a:pt x="365" y="611"/>
                  </a:lnTo>
                  <a:lnTo>
                    <a:pt x="324" y="649"/>
                  </a:lnTo>
                  <a:lnTo>
                    <a:pt x="284" y="688"/>
                  </a:lnTo>
                  <a:lnTo>
                    <a:pt x="272" y="699"/>
                  </a:lnTo>
                  <a:lnTo>
                    <a:pt x="260" y="712"/>
                  </a:lnTo>
                  <a:lnTo>
                    <a:pt x="247" y="723"/>
                  </a:lnTo>
                  <a:lnTo>
                    <a:pt x="236" y="735"/>
                  </a:lnTo>
                  <a:lnTo>
                    <a:pt x="218" y="751"/>
                  </a:lnTo>
                  <a:lnTo>
                    <a:pt x="201" y="768"/>
                  </a:lnTo>
                  <a:lnTo>
                    <a:pt x="186" y="786"/>
                  </a:lnTo>
                  <a:lnTo>
                    <a:pt x="171" y="803"/>
                  </a:lnTo>
                  <a:lnTo>
                    <a:pt x="158" y="822"/>
                  </a:lnTo>
                  <a:lnTo>
                    <a:pt x="144" y="839"/>
                  </a:lnTo>
                  <a:lnTo>
                    <a:pt x="131" y="858"/>
                  </a:lnTo>
                  <a:lnTo>
                    <a:pt x="120" y="877"/>
                  </a:lnTo>
                  <a:lnTo>
                    <a:pt x="108" y="896"/>
                  </a:lnTo>
                  <a:lnTo>
                    <a:pt x="99" y="915"/>
                  </a:lnTo>
                  <a:lnTo>
                    <a:pt x="90" y="934"/>
                  </a:lnTo>
                  <a:lnTo>
                    <a:pt x="81" y="955"/>
                  </a:lnTo>
                  <a:lnTo>
                    <a:pt x="74" y="974"/>
                  </a:lnTo>
                  <a:lnTo>
                    <a:pt x="67" y="995"/>
                  </a:lnTo>
                  <a:lnTo>
                    <a:pt x="60" y="1016"/>
                  </a:lnTo>
                  <a:lnTo>
                    <a:pt x="56" y="1036"/>
                  </a:lnTo>
                  <a:lnTo>
                    <a:pt x="51" y="1058"/>
                  </a:lnTo>
                  <a:lnTo>
                    <a:pt x="48" y="1080"/>
                  </a:lnTo>
                  <a:lnTo>
                    <a:pt x="44" y="1102"/>
                  </a:lnTo>
                  <a:lnTo>
                    <a:pt x="42" y="1123"/>
                  </a:lnTo>
                  <a:lnTo>
                    <a:pt x="41" y="1146"/>
                  </a:lnTo>
                  <a:lnTo>
                    <a:pt x="41" y="1169"/>
                  </a:lnTo>
                  <a:lnTo>
                    <a:pt x="41" y="1192"/>
                  </a:lnTo>
                  <a:lnTo>
                    <a:pt x="42" y="1215"/>
                  </a:lnTo>
                  <a:lnTo>
                    <a:pt x="44" y="1239"/>
                  </a:lnTo>
                  <a:lnTo>
                    <a:pt x="46" y="1263"/>
                  </a:lnTo>
                  <a:lnTo>
                    <a:pt x="50" y="1287"/>
                  </a:lnTo>
                  <a:lnTo>
                    <a:pt x="54" y="1311"/>
                  </a:lnTo>
                  <a:lnTo>
                    <a:pt x="59" y="1337"/>
                  </a:lnTo>
                  <a:lnTo>
                    <a:pt x="66" y="1362"/>
                  </a:lnTo>
                  <a:lnTo>
                    <a:pt x="72" y="1388"/>
                  </a:lnTo>
                  <a:lnTo>
                    <a:pt x="80" y="1414"/>
                  </a:lnTo>
                  <a:lnTo>
                    <a:pt x="91" y="1450"/>
                  </a:lnTo>
                  <a:lnTo>
                    <a:pt x="104" y="1486"/>
                  </a:lnTo>
                  <a:lnTo>
                    <a:pt x="116" y="1521"/>
                  </a:lnTo>
                  <a:lnTo>
                    <a:pt x="131" y="1556"/>
                  </a:lnTo>
                  <a:lnTo>
                    <a:pt x="146" y="1590"/>
                  </a:lnTo>
                  <a:lnTo>
                    <a:pt x="162" y="1625"/>
                  </a:lnTo>
                  <a:lnTo>
                    <a:pt x="178" y="1658"/>
                  </a:lnTo>
                  <a:lnTo>
                    <a:pt x="197" y="1691"/>
                  </a:lnTo>
                  <a:lnTo>
                    <a:pt x="215" y="1723"/>
                  </a:lnTo>
                  <a:lnTo>
                    <a:pt x="235" y="1754"/>
                  </a:lnTo>
                  <a:lnTo>
                    <a:pt x="255" y="1786"/>
                  </a:lnTo>
                  <a:lnTo>
                    <a:pt x="277" y="1816"/>
                  </a:lnTo>
                  <a:lnTo>
                    <a:pt x="299" y="1847"/>
                  </a:lnTo>
                  <a:lnTo>
                    <a:pt x="322" y="1876"/>
                  </a:lnTo>
                  <a:lnTo>
                    <a:pt x="346" y="1906"/>
                  </a:lnTo>
                  <a:lnTo>
                    <a:pt x="371" y="1934"/>
                  </a:lnTo>
                  <a:lnTo>
                    <a:pt x="407" y="1973"/>
                  </a:lnTo>
                  <a:lnTo>
                    <a:pt x="443" y="2012"/>
                  </a:lnTo>
                  <a:lnTo>
                    <a:pt x="481" y="2052"/>
                  </a:lnTo>
                  <a:lnTo>
                    <a:pt x="520" y="2093"/>
                  </a:lnTo>
                  <a:lnTo>
                    <a:pt x="561" y="2133"/>
                  </a:lnTo>
                  <a:lnTo>
                    <a:pt x="603" y="2172"/>
                  </a:lnTo>
                  <a:lnTo>
                    <a:pt x="645" y="2211"/>
                  </a:lnTo>
                  <a:lnTo>
                    <a:pt x="690" y="2249"/>
                  </a:lnTo>
                  <a:lnTo>
                    <a:pt x="736" y="2286"/>
                  </a:lnTo>
                  <a:lnTo>
                    <a:pt x="783" y="2322"/>
                  </a:lnTo>
                  <a:lnTo>
                    <a:pt x="832" y="2357"/>
                  </a:lnTo>
                  <a:lnTo>
                    <a:pt x="881" y="2391"/>
                  </a:lnTo>
                  <a:lnTo>
                    <a:pt x="908" y="2407"/>
                  </a:lnTo>
                  <a:lnTo>
                    <a:pt x="934" y="2423"/>
                  </a:lnTo>
                  <a:lnTo>
                    <a:pt x="961" y="2439"/>
                  </a:lnTo>
                  <a:lnTo>
                    <a:pt x="987" y="2454"/>
                  </a:lnTo>
                  <a:lnTo>
                    <a:pt x="1015" y="2468"/>
                  </a:lnTo>
                  <a:lnTo>
                    <a:pt x="1042" y="2481"/>
                  </a:lnTo>
                  <a:lnTo>
                    <a:pt x="1071" y="2495"/>
                  </a:lnTo>
                  <a:lnTo>
                    <a:pt x="1099" y="2508"/>
                  </a:lnTo>
                  <a:lnTo>
                    <a:pt x="1180" y="2543"/>
                  </a:lnTo>
                  <a:lnTo>
                    <a:pt x="1244" y="2572"/>
                  </a:lnTo>
                  <a:lnTo>
                    <a:pt x="1309" y="2599"/>
                  </a:lnTo>
                  <a:lnTo>
                    <a:pt x="1374" y="2629"/>
                  </a:lnTo>
                  <a:lnTo>
                    <a:pt x="1439" y="2659"/>
                  </a:lnTo>
                  <a:lnTo>
                    <a:pt x="1504" y="2689"/>
                  </a:lnTo>
                  <a:lnTo>
                    <a:pt x="1569" y="2720"/>
                  </a:lnTo>
                  <a:lnTo>
                    <a:pt x="1632" y="2752"/>
                  </a:lnTo>
                  <a:lnTo>
                    <a:pt x="1696" y="2785"/>
                  </a:lnTo>
                  <a:lnTo>
                    <a:pt x="1737" y="2808"/>
                  </a:lnTo>
                  <a:lnTo>
                    <a:pt x="1779" y="2831"/>
                  </a:lnTo>
                  <a:lnTo>
                    <a:pt x="1819" y="2855"/>
                  </a:lnTo>
                  <a:lnTo>
                    <a:pt x="1860" y="2880"/>
                  </a:lnTo>
                  <a:lnTo>
                    <a:pt x="1900" y="2905"/>
                  </a:lnTo>
                  <a:lnTo>
                    <a:pt x="1940" y="2930"/>
                  </a:lnTo>
                  <a:lnTo>
                    <a:pt x="1979" y="2955"/>
                  </a:lnTo>
                  <a:lnTo>
                    <a:pt x="2018" y="2980"/>
                  </a:lnTo>
                  <a:lnTo>
                    <a:pt x="2047" y="2999"/>
                  </a:lnTo>
                  <a:lnTo>
                    <a:pt x="2075" y="3016"/>
                  </a:lnTo>
                  <a:lnTo>
                    <a:pt x="2103" y="3034"/>
                  </a:lnTo>
                  <a:lnTo>
                    <a:pt x="2132" y="3051"/>
                  </a:lnTo>
                  <a:lnTo>
                    <a:pt x="2161" y="3070"/>
                  </a:lnTo>
                  <a:lnTo>
                    <a:pt x="2189" y="3087"/>
                  </a:lnTo>
                  <a:lnTo>
                    <a:pt x="2218" y="3104"/>
                  </a:lnTo>
                  <a:lnTo>
                    <a:pt x="2247" y="3121"/>
                  </a:lnTo>
                  <a:lnTo>
                    <a:pt x="2280" y="3141"/>
                  </a:lnTo>
                  <a:lnTo>
                    <a:pt x="2314" y="3159"/>
                  </a:lnTo>
                  <a:lnTo>
                    <a:pt x="2349" y="3176"/>
                  </a:lnTo>
                  <a:lnTo>
                    <a:pt x="2383" y="3194"/>
                  </a:lnTo>
                  <a:lnTo>
                    <a:pt x="2419" y="3210"/>
                  </a:lnTo>
                  <a:lnTo>
                    <a:pt x="2454" y="3225"/>
                  </a:lnTo>
                  <a:lnTo>
                    <a:pt x="2491" y="3239"/>
                  </a:lnTo>
                  <a:lnTo>
                    <a:pt x="2526" y="3252"/>
                  </a:lnTo>
                  <a:lnTo>
                    <a:pt x="2543" y="3258"/>
                  </a:lnTo>
                  <a:lnTo>
                    <a:pt x="2559" y="3262"/>
                  </a:lnTo>
                  <a:lnTo>
                    <a:pt x="2575" y="3266"/>
                  </a:lnTo>
                  <a:lnTo>
                    <a:pt x="2591" y="3269"/>
                  </a:lnTo>
                  <a:lnTo>
                    <a:pt x="2606" y="3272"/>
                  </a:lnTo>
                  <a:lnTo>
                    <a:pt x="2622" y="3273"/>
                  </a:lnTo>
                  <a:lnTo>
                    <a:pt x="2637" y="3273"/>
                  </a:lnTo>
                  <a:lnTo>
                    <a:pt x="2652" y="3273"/>
                  </a:lnTo>
                  <a:lnTo>
                    <a:pt x="2666" y="3272"/>
                  </a:lnTo>
                  <a:lnTo>
                    <a:pt x="2681" y="3269"/>
                  </a:lnTo>
                  <a:lnTo>
                    <a:pt x="2696" y="3266"/>
                  </a:lnTo>
                  <a:lnTo>
                    <a:pt x="2711" y="3262"/>
                  </a:lnTo>
                  <a:lnTo>
                    <a:pt x="2725" y="3258"/>
                  </a:lnTo>
                  <a:lnTo>
                    <a:pt x="2740" y="3252"/>
                  </a:lnTo>
                  <a:lnTo>
                    <a:pt x="2754" y="3246"/>
                  </a:lnTo>
                  <a:lnTo>
                    <a:pt x="2767" y="3238"/>
                  </a:lnTo>
                  <a:lnTo>
                    <a:pt x="2783" y="3229"/>
                  </a:lnTo>
                  <a:lnTo>
                    <a:pt x="2799" y="3218"/>
                  </a:lnTo>
                  <a:lnTo>
                    <a:pt x="2816" y="3205"/>
                  </a:lnTo>
                  <a:lnTo>
                    <a:pt x="2830" y="3191"/>
                  </a:lnTo>
                  <a:lnTo>
                    <a:pt x="2845" y="3178"/>
                  </a:lnTo>
                  <a:lnTo>
                    <a:pt x="2859" y="3161"/>
                  </a:lnTo>
                  <a:lnTo>
                    <a:pt x="2873" y="3145"/>
                  </a:lnTo>
                  <a:lnTo>
                    <a:pt x="2886" y="3128"/>
                  </a:lnTo>
                  <a:lnTo>
                    <a:pt x="2897" y="3110"/>
                  </a:lnTo>
                  <a:lnTo>
                    <a:pt x="2908" y="3092"/>
                  </a:lnTo>
                  <a:lnTo>
                    <a:pt x="2919" y="3072"/>
                  </a:lnTo>
                  <a:lnTo>
                    <a:pt x="2928" y="3051"/>
                  </a:lnTo>
                  <a:lnTo>
                    <a:pt x="2936" y="3031"/>
                  </a:lnTo>
                  <a:lnTo>
                    <a:pt x="2944" y="3010"/>
                  </a:lnTo>
                  <a:lnTo>
                    <a:pt x="2950" y="2988"/>
                  </a:lnTo>
                  <a:lnTo>
                    <a:pt x="2955" y="2967"/>
                  </a:lnTo>
                  <a:lnTo>
                    <a:pt x="2962" y="2932"/>
                  </a:lnTo>
                  <a:lnTo>
                    <a:pt x="2967" y="2899"/>
                  </a:lnTo>
                  <a:lnTo>
                    <a:pt x="2970" y="2866"/>
                  </a:lnTo>
                  <a:lnTo>
                    <a:pt x="2973" y="2831"/>
                  </a:lnTo>
                  <a:lnTo>
                    <a:pt x="2974" y="2798"/>
                  </a:lnTo>
                  <a:lnTo>
                    <a:pt x="2974" y="2765"/>
                  </a:lnTo>
                  <a:lnTo>
                    <a:pt x="2973" y="2731"/>
                  </a:lnTo>
                  <a:lnTo>
                    <a:pt x="2970" y="2698"/>
                  </a:lnTo>
                  <a:lnTo>
                    <a:pt x="2968" y="2665"/>
                  </a:lnTo>
                  <a:lnTo>
                    <a:pt x="2965" y="2632"/>
                  </a:lnTo>
                  <a:lnTo>
                    <a:pt x="2960" y="2598"/>
                  </a:lnTo>
                  <a:lnTo>
                    <a:pt x="2955" y="2565"/>
                  </a:lnTo>
                  <a:lnTo>
                    <a:pt x="2945" y="2500"/>
                  </a:lnTo>
                  <a:lnTo>
                    <a:pt x="2935" y="2434"/>
                  </a:lnTo>
                  <a:lnTo>
                    <a:pt x="2929" y="2403"/>
                  </a:lnTo>
                  <a:lnTo>
                    <a:pt x="2925" y="2374"/>
                  </a:lnTo>
                  <a:lnTo>
                    <a:pt x="2919" y="2343"/>
                  </a:lnTo>
                  <a:lnTo>
                    <a:pt x="2914" y="2312"/>
                  </a:lnTo>
                  <a:lnTo>
                    <a:pt x="2904" y="2245"/>
                  </a:lnTo>
                  <a:lnTo>
                    <a:pt x="2892" y="2179"/>
                  </a:lnTo>
                  <a:lnTo>
                    <a:pt x="2880" y="2113"/>
                  </a:lnTo>
                  <a:lnTo>
                    <a:pt x="2866" y="2050"/>
                  </a:lnTo>
                  <a:lnTo>
                    <a:pt x="2852" y="1987"/>
                  </a:lnTo>
                  <a:lnTo>
                    <a:pt x="2838" y="1927"/>
                  </a:lnTo>
                  <a:lnTo>
                    <a:pt x="2825" y="1868"/>
                  </a:lnTo>
                  <a:lnTo>
                    <a:pt x="2811" y="1812"/>
                  </a:lnTo>
                  <a:lnTo>
                    <a:pt x="2802" y="1776"/>
                  </a:lnTo>
                  <a:lnTo>
                    <a:pt x="2791" y="1739"/>
                  </a:lnTo>
                  <a:lnTo>
                    <a:pt x="2780" y="1705"/>
                  </a:lnTo>
                  <a:lnTo>
                    <a:pt x="2766" y="1670"/>
                  </a:lnTo>
                  <a:lnTo>
                    <a:pt x="2752" y="1637"/>
                  </a:lnTo>
                  <a:lnTo>
                    <a:pt x="2738" y="1604"/>
                  </a:lnTo>
                  <a:lnTo>
                    <a:pt x="2723" y="1573"/>
                  </a:lnTo>
                  <a:lnTo>
                    <a:pt x="2705" y="1541"/>
                  </a:lnTo>
                  <a:lnTo>
                    <a:pt x="2687" y="1511"/>
                  </a:lnTo>
                  <a:lnTo>
                    <a:pt x="2669" y="1481"/>
                  </a:lnTo>
                  <a:lnTo>
                    <a:pt x="2648" y="1453"/>
                  </a:lnTo>
                  <a:lnTo>
                    <a:pt x="2627" y="1425"/>
                  </a:lnTo>
                  <a:lnTo>
                    <a:pt x="2606" y="1397"/>
                  </a:lnTo>
                  <a:lnTo>
                    <a:pt x="2583" y="1371"/>
                  </a:lnTo>
                  <a:lnTo>
                    <a:pt x="2559" y="1346"/>
                  </a:lnTo>
                  <a:lnTo>
                    <a:pt x="2533" y="1322"/>
                  </a:lnTo>
                  <a:lnTo>
                    <a:pt x="2493" y="1284"/>
                  </a:lnTo>
                  <a:lnTo>
                    <a:pt x="2456" y="1244"/>
                  </a:lnTo>
                  <a:lnTo>
                    <a:pt x="2420" y="1204"/>
                  </a:lnTo>
                  <a:lnTo>
                    <a:pt x="2385" y="1162"/>
                  </a:lnTo>
                  <a:lnTo>
                    <a:pt x="2352" y="1120"/>
                  </a:lnTo>
                  <a:lnTo>
                    <a:pt x="2321" y="1076"/>
                  </a:lnTo>
                  <a:lnTo>
                    <a:pt x="2291" y="1032"/>
                  </a:lnTo>
                  <a:lnTo>
                    <a:pt x="2263" y="986"/>
                  </a:lnTo>
                  <a:lnTo>
                    <a:pt x="2236" y="939"/>
                  </a:lnTo>
                  <a:lnTo>
                    <a:pt x="2211" y="891"/>
                  </a:lnTo>
                  <a:lnTo>
                    <a:pt x="2187" y="840"/>
                  </a:lnTo>
                  <a:lnTo>
                    <a:pt x="2165" y="790"/>
                  </a:lnTo>
                  <a:lnTo>
                    <a:pt x="2144" y="738"/>
                  </a:lnTo>
                  <a:lnTo>
                    <a:pt x="2125" y="685"/>
                  </a:lnTo>
                  <a:lnTo>
                    <a:pt x="2108" y="630"/>
                  </a:lnTo>
                  <a:lnTo>
                    <a:pt x="2091" y="574"/>
                  </a:lnTo>
                  <a:lnTo>
                    <a:pt x="2079" y="533"/>
                  </a:lnTo>
                  <a:lnTo>
                    <a:pt x="2064" y="490"/>
                  </a:lnTo>
                  <a:lnTo>
                    <a:pt x="2049" y="449"/>
                  </a:lnTo>
                  <a:lnTo>
                    <a:pt x="2033" y="408"/>
                  </a:lnTo>
                  <a:lnTo>
                    <a:pt x="2016" y="366"/>
                  </a:lnTo>
                  <a:lnTo>
                    <a:pt x="1998" y="326"/>
                  </a:lnTo>
                  <a:lnTo>
                    <a:pt x="1980" y="285"/>
                  </a:lnTo>
                  <a:lnTo>
                    <a:pt x="1962" y="245"/>
                  </a:lnTo>
                  <a:lnTo>
                    <a:pt x="1952" y="224"/>
                  </a:lnTo>
                  <a:lnTo>
                    <a:pt x="1943" y="203"/>
                  </a:lnTo>
                  <a:lnTo>
                    <a:pt x="1933" y="182"/>
                  </a:lnTo>
                  <a:lnTo>
                    <a:pt x="1924" y="161"/>
                  </a:lnTo>
                  <a:lnTo>
                    <a:pt x="1916" y="146"/>
                  </a:lnTo>
                  <a:lnTo>
                    <a:pt x="1908" y="131"/>
                  </a:lnTo>
                  <a:lnTo>
                    <a:pt x="1900" y="119"/>
                  </a:lnTo>
                  <a:lnTo>
                    <a:pt x="1890" y="107"/>
                  </a:lnTo>
                  <a:lnTo>
                    <a:pt x="1879" y="96"/>
                  </a:lnTo>
                  <a:lnTo>
                    <a:pt x="1868" y="87"/>
                  </a:lnTo>
                  <a:lnTo>
                    <a:pt x="1855" y="77"/>
                  </a:lnTo>
                  <a:lnTo>
                    <a:pt x="1842" y="69"/>
                  </a:lnTo>
                  <a:lnTo>
                    <a:pt x="1828" y="62"/>
                  </a:lnTo>
                  <a:lnTo>
                    <a:pt x="1812" y="57"/>
                  </a:lnTo>
                  <a:lnTo>
                    <a:pt x="1796" y="51"/>
                  </a:lnTo>
                  <a:lnTo>
                    <a:pt x="1777" y="48"/>
                  </a:lnTo>
                  <a:lnTo>
                    <a:pt x="1759" y="44"/>
                  </a:lnTo>
                  <a:lnTo>
                    <a:pt x="1740" y="42"/>
                  </a:lnTo>
                  <a:lnTo>
                    <a:pt x="1719" y="41"/>
                  </a:lnTo>
                  <a:lnTo>
                    <a:pt x="1697" y="39"/>
                  </a:lnTo>
                  <a:lnTo>
                    <a:pt x="1659" y="39"/>
                  </a:lnTo>
                  <a:lnTo>
                    <a:pt x="1621" y="39"/>
                  </a:lnTo>
                  <a:lnTo>
                    <a:pt x="1584" y="39"/>
                  </a:lnTo>
                  <a:lnTo>
                    <a:pt x="1546" y="39"/>
                  </a:lnTo>
                  <a:lnTo>
                    <a:pt x="1479" y="39"/>
                  </a:lnTo>
                  <a:lnTo>
                    <a:pt x="1475" y="39"/>
                  </a:lnTo>
                  <a:close/>
                  <a:moveTo>
                    <a:pt x="2635" y="3312"/>
                  </a:moveTo>
                  <a:lnTo>
                    <a:pt x="2621" y="3312"/>
                  </a:lnTo>
                  <a:lnTo>
                    <a:pt x="2606" y="3311"/>
                  </a:lnTo>
                  <a:lnTo>
                    <a:pt x="2591" y="3308"/>
                  </a:lnTo>
                  <a:lnTo>
                    <a:pt x="2576" y="3306"/>
                  </a:lnTo>
                  <a:lnTo>
                    <a:pt x="2560" y="3304"/>
                  </a:lnTo>
                  <a:lnTo>
                    <a:pt x="2545" y="3299"/>
                  </a:lnTo>
                  <a:lnTo>
                    <a:pt x="2529" y="3295"/>
                  </a:lnTo>
                  <a:lnTo>
                    <a:pt x="2514" y="3290"/>
                  </a:lnTo>
                  <a:lnTo>
                    <a:pt x="2476" y="3276"/>
                  </a:lnTo>
                  <a:lnTo>
                    <a:pt x="2439" y="3261"/>
                  </a:lnTo>
                  <a:lnTo>
                    <a:pt x="2403" y="3245"/>
                  </a:lnTo>
                  <a:lnTo>
                    <a:pt x="2367" y="3229"/>
                  </a:lnTo>
                  <a:lnTo>
                    <a:pt x="2330" y="3212"/>
                  </a:lnTo>
                  <a:lnTo>
                    <a:pt x="2296" y="3194"/>
                  </a:lnTo>
                  <a:lnTo>
                    <a:pt x="2261" y="3175"/>
                  </a:lnTo>
                  <a:lnTo>
                    <a:pt x="2227" y="3156"/>
                  </a:lnTo>
                  <a:lnTo>
                    <a:pt x="2197" y="3139"/>
                  </a:lnTo>
                  <a:lnTo>
                    <a:pt x="2169" y="3121"/>
                  </a:lnTo>
                  <a:lnTo>
                    <a:pt x="2140" y="3103"/>
                  </a:lnTo>
                  <a:lnTo>
                    <a:pt x="2111" y="3086"/>
                  </a:lnTo>
                  <a:lnTo>
                    <a:pt x="2083" y="3067"/>
                  </a:lnTo>
                  <a:lnTo>
                    <a:pt x="2054" y="3049"/>
                  </a:lnTo>
                  <a:lnTo>
                    <a:pt x="2025" y="3032"/>
                  </a:lnTo>
                  <a:lnTo>
                    <a:pt x="1998" y="3014"/>
                  </a:lnTo>
                  <a:lnTo>
                    <a:pt x="1959" y="2988"/>
                  </a:lnTo>
                  <a:lnTo>
                    <a:pt x="1920" y="2963"/>
                  </a:lnTo>
                  <a:lnTo>
                    <a:pt x="1879" y="2939"/>
                  </a:lnTo>
                  <a:lnTo>
                    <a:pt x="1839" y="2914"/>
                  </a:lnTo>
                  <a:lnTo>
                    <a:pt x="1799" y="2890"/>
                  </a:lnTo>
                  <a:lnTo>
                    <a:pt x="1759" y="2866"/>
                  </a:lnTo>
                  <a:lnTo>
                    <a:pt x="1718" y="2843"/>
                  </a:lnTo>
                  <a:lnTo>
                    <a:pt x="1676" y="2820"/>
                  </a:lnTo>
                  <a:lnTo>
                    <a:pt x="1615" y="2786"/>
                  </a:lnTo>
                  <a:lnTo>
                    <a:pt x="1550" y="2755"/>
                  </a:lnTo>
                  <a:lnTo>
                    <a:pt x="1487" y="2724"/>
                  </a:lnTo>
                  <a:lnTo>
                    <a:pt x="1422" y="2695"/>
                  </a:lnTo>
                  <a:lnTo>
                    <a:pt x="1358" y="2665"/>
                  </a:lnTo>
                  <a:lnTo>
                    <a:pt x="1293" y="2636"/>
                  </a:lnTo>
                  <a:lnTo>
                    <a:pt x="1228" y="2608"/>
                  </a:lnTo>
                  <a:lnTo>
                    <a:pt x="1164" y="2580"/>
                  </a:lnTo>
                  <a:lnTo>
                    <a:pt x="1083" y="2544"/>
                  </a:lnTo>
                  <a:lnTo>
                    <a:pt x="1055" y="2531"/>
                  </a:lnTo>
                  <a:lnTo>
                    <a:pt x="1025" y="2517"/>
                  </a:lnTo>
                  <a:lnTo>
                    <a:pt x="997" y="2503"/>
                  </a:lnTo>
                  <a:lnTo>
                    <a:pt x="969" y="2488"/>
                  </a:lnTo>
                  <a:lnTo>
                    <a:pt x="941" y="2473"/>
                  </a:lnTo>
                  <a:lnTo>
                    <a:pt x="915" y="2457"/>
                  </a:lnTo>
                  <a:lnTo>
                    <a:pt x="888" y="2441"/>
                  </a:lnTo>
                  <a:lnTo>
                    <a:pt x="862" y="2425"/>
                  </a:lnTo>
                  <a:lnTo>
                    <a:pt x="810" y="2391"/>
                  </a:lnTo>
                  <a:lnTo>
                    <a:pt x="761" y="2355"/>
                  </a:lnTo>
                  <a:lnTo>
                    <a:pt x="713" y="2317"/>
                  </a:lnTo>
                  <a:lnTo>
                    <a:pt x="666" y="2279"/>
                  </a:lnTo>
                  <a:lnTo>
                    <a:pt x="621" y="2240"/>
                  </a:lnTo>
                  <a:lnTo>
                    <a:pt x="578" y="2201"/>
                  </a:lnTo>
                  <a:lnTo>
                    <a:pt x="535" y="2161"/>
                  </a:lnTo>
                  <a:lnTo>
                    <a:pt x="494" y="2121"/>
                  </a:lnTo>
                  <a:lnTo>
                    <a:pt x="454" y="2081"/>
                  </a:lnTo>
                  <a:lnTo>
                    <a:pt x="416" y="2040"/>
                  </a:lnTo>
                  <a:lnTo>
                    <a:pt x="378" y="2000"/>
                  </a:lnTo>
                  <a:lnTo>
                    <a:pt x="341" y="1959"/>
                  </a:lnTo>
                  <a:lnTo>
                    <a:pt x="316" y="1931"/>
                  </a:lnTo>
                  <a:lnTo>
                    <a:pt x="292" y="1901"/>
                  </a:lnTo>
                  <a:lnTo>
                    <a:pt x="268" y="1870"/>
                  </a:lnTo>
                  <a:lnTo>
                    <a:pt x="245" y="1839"/>
                  </a:lnTo>
                  <a:lnTo>
                    <a:pt x="223" y="1808"/>
                  </a:lnTo>
                  <a:lnTo>
                    <a:pt x="201" y="1776"/>
                  </a:lnTo>
                  <a:lnTo>
                    <a:pt x="182" y="1743"/>
                  </a:lnTo>
                  <a:lnTo>
                    <a:pt x="162" y="1709"/>
                  </a:lnTo>
                  <a:lnTo>
                    <a:pt x="144" y="1676"/>
                  </a:lnTo>
                  <a:lnTo>
                    <a:pt x="127" y="1642"/>
                  </a:lnTo>
                  <a:lnTo>
                    <a:pt x="109" y="1607"/>
                  </a:lnTo>
                  <a:lnTo>
                    <a:pt x="95" y="1572"/>
                  </a:lnTo>
                  <a:lnTo>
                    <a:pt x="80" y="1536"/>
                  </a:lnTo>
                  <a:lnTo>
                    <a:pt x="66" y="1500"/>
                  </a:lnTo>
                  <a:lnTo>
                    <a:pt x="53" y="1463"/>
                  </a:lnTo>
                  <a:lnTo>
                    <a:pt x="42" y="1425"/>
                  </a:lnTo>
                  <a:lnTo>
                    <a:pt x="34" y="1397"/>
                  </a:lnTo>
                  <a:lnTo>
                    <a:pt x="27" y="1371"/>
                  </a:lnTo>
                  <a:lnTo>
                    <a:pt x="21" y="1344"/>
                  </a:lnTo>
                  <a:lnTo>
                    <a:pt x="15" y="1317"/>
                  </a:lnTo>
                  <a:lnTo>
                    <a:pt x="11" y="1292"/>
                  </a:lnTo>
                  <a:lnTo>
                    <a:pt x="7" y="1266"/>
                  </a:lnTo>
                  <a:lnTo>
                    <a:pt x="4" y="1240"/>
                  </a:lnTo>
                  <a:lnTo>
                    <a:pt x="2" y="1215"/>
                  </a:lnTo>
                  <a:lnTo>
                    <a:pt x="2" y="1191"/>
                  </a:lnTo>
                  <a:lnTo>
                    <a:pt x="0" y="1166"/>
                  </a:lnTo>
                  <a:lnTo>
                    <a:pt x="2" y="1142"/>
                  </a:lnTo>
                  <a:lnTo>
                    <a:pt x="3" y="1119"/>
                  </a:lnTo>
                  <a:lnTo>
                    <a:pt x="5" y="1095"/>
                  </a:lnTo>
                  <a:lnTo>
                    <a:pt x="9" y="1072"/>
                  </a:lnTo>
                  <a:lnTo>
                    <a:pt x="12" y="1049"/>
                  </a:lnTo>
                  <a:lnTo>
                    <a:pt x="17" y="1026"/>
                  </a:lnTo>
                  <a:lnTo>
                    <a:pt x="22" y="1004"/>
                  </a:lnTo>
                  <a:lnTo>
                    <a:pt x="29" y="982"/>
                  </a:lnTo>
                  <a:lnTo>
                    <a:pt x="36" y="960"/>
                  </a:lnTo>
                  <a:lnTo>
                    <a:pt x="44" y="939"/>
                  </a:lnTo>
                  <a:lnTo>
                    <a:pt x="53" y="918"/>
                  </a:lnTo>
                  <a:lnTo>
                    <a:pt x="64" y="897"/>
                  </a:lnTo>
                  <a:lnTo>
                    <a:pt x="74" y="877"/>
                  </a:lnTo>
                  <a:lnTo>
                    <a:pt x="85" y="857"/>
                  </a:lnTo>
                  <a:lnTo>
                    <a:pt x="98" y="837"/>
                  </a:lnTo>
                  <a:lnTo>
                    <a:pt x="111" y="817"/>
                  </a:lnTo>
                  <a:lnTo>
                    <a:pt x="126" y="798"/>
                  </a:lnTo>
                  <a:lnTo>
                    <a:pt x="140" y="779"/>
                  </a:lnTo>
                  <a:lnTo>
                    <a:pt x="155" y="760"/>
                  </a:lnTo>
                  <a:lnTo>
                    <a:pt x="173" y="741"/>
                  </a:lnTo>
                  <a:lnTo>
                    <a:pt x="190" y="723"/>
                  </a:lnTo>
                  <a:lnTo>
                    <a:pt x="208" y="706"/>
                  </a:lnTo>
                  <a:lnTo>
                    <a:pt x="221" y="694"/>
                  </a:lnTo>
                  <a:lnTo>
                    <a:pt x="232" y="683"/>
                  </a:lnTo>
                  <a:lnTo>
                    <a:pt x="245" y="671"/>
                  </a:lnTo>
                  <a:lnTo>
                    <a:pt x="256" y="660"/>
                  </a:lnTo>
                  <a:lnTo>
                    <a:pt x="277" y="639"/>
                  </a:lnTo>
                  <a:lnTo>
                    <a:pt x="298" y="620"/>
                  </a:lnTo>
                  <a:lnTo>
                    <a:pt x="318" y="600"/>
                  </a:lnTo>
                  <a:lnTo>
                    <a:pt x="340" y="581"/>
                  </a:lnTo>
                  <a:lnTo>
                    <a:pt x="362" y="561"/>
                  </a:lnTo>
                  <a:lnTo>
                    <a:pt x="384" y="543"/>
                  </a:lnTo>
                  <a:lnTo>
                    <a:pt x="405" y="525"/>
                  </a:lnTo>
                  <a:lnTo>
                    <a:pt x="428" y="506"/>
                  </a:lnTo>
                  <a:lnTo>
                    <a:pt x="479" y="468"/>
                  </a:lnTo>
                  <a:lnTo>
                    <a:pt x="529" y="432"/>
                  </a:lnTo>
                  <a:lnTo>
                    <a:pt x="579" y="396"/>
                  </a:lnTo>
                  <a:lnTo>
                    <a:pt x="628" y="361"/>
                  </a:lnTo>
                  <a:lnTo>
                    <a:pt x="676" y="327"/>
                  </a:lnTo>
                  <a:lnTo>
                    <a:pt x="724" y="295"/>
                  </a:lnTo>
                  <a:lnTo>
                    <a:pt x="773" y="264"/>
                  </a:lnTo>
                  <a:lnTo>
                    <a:pt x="822" y="236"/>
                  </a:lnTo>
                  <a:lnTo>
                    <a:pt x="870" y="207"/>
                  </a:lnTo>
                  <a:lnTo>
                    <a:pt x="919" y="181"/>
                  </a:lnTo>
                  <a:lnTo>
                    <a:pt x="969" y="156"/>
                  </a:lnTo>
                  <a:lnTo>
                    <a:pt x="1018" y="132"/>
                  </a:lnTo>
                  <a:lnTo>
                    <a:pt x="1070" y="112"/>
                  </a:lnTo>
                  <a:lnTo>
                    <a:pt x="1121" y="92"/>
                  </a:lnTo>
                  <a:lnTo>
                    <a:pt x="1174" y="74"/>
                  </a:lnTo>
                  <a:lnTo>
                    <a:pt x="1229" y="58"/>
                  </a:lnTo>
                  <a:lnTo>
                    <a:pt x="1269" y="48"/>
                  </a:lnTo>
                  <a:lnTo>
                    <a:pt x="1309" y="37"/>
                  </a:lnTo>
                  <a:lnTo>
                    <a:pt x="1351" y="28"/>
                  </a:lnTo>
                  <a:lnTo>
                    <a:pt x="1391" y="19"/>
                  </a:lnTo>
                  <a:lnTo>
                    <a:pt x="1410" y="14"/>
                  </a:lnTo>
                  <a:lnTo>
                    <a:pt x="1429" y="10"/>
                  </a:lnTo>
                  <a:lnTo>
                    <a:pt x="1447" y="5"/>
                  </a:lnTo>
                  <a:lnTo>
                    <a:pt x="1465" y="0"/>
                  </a:lnTo>
                  <a:lnTo>
                    <a:pt x="1475" y="0"/>
                  </a:lnTo>
                  <a:lnTo>
                    <a:pt x="1479" y="0"/>
                  </a:lnTo>
                  <a:lnTo>
                    <a:pt x="1546" y="0"/>
                  </a:lnTo>
                  <a:lnTo>
                    <a:pt x="1584" y="0"/>
                  </a:lnTo>
                  <a:lnTo>
                    <a:pt x="1621" y="0"/>
                  </a:lnTo>
                  <a:lnTo>
                    <a:pt x="1659" y="0"/>
                  </a:lnTo>
                  <a:lnTo>
                    <a:pt x="1697" y="0"/>
                  </a:lnTo>
                  <a:lnTo>
                    <a:pt x="1713" y="0"/>
                  </a:lnTo>
                  <a:lnTo>
                    <a:pt x="1730" y="2"/>
                  </a:lnTo>
                  <a:lnTo>
                    <a:pt x="1749" y="3"/>
                  </a:lnTo>
                  <a:lnTo>
                    <a:pt x="1766" y="5"/>
                  </a:lnTo>
                  <a:lnTo>
                    <a:pt x="1784" y="9"/>
                  </a:lnTo>
                  <a:lnTo>
                    <a:pt x="1803" y="12"/>
                  </a:lnTo>
                  <a:lnTo>
                    <a:pt x="1821" y="18"/>
                  </a:lnTo>
                  <a:lnTo>
                    <a:pt x="1839" y="25"/>
                  </a:lnTo>
                  <a:lnTo>
                    <a:pt x="1857" y="33"/>
                  </a:lnTo>
                  <a:lnTo>
                    <a:pt x="1875" y="43"/>
                  </a:lnTo>
                  <a:lnTo>
                    <a:pt x="1891" y="54"/>
                  </a:lnTo>
                  <a:lnTo>
                    <a:pt x="1907" y="68"/>
                  </a:lnTo>
                  <a:lnTo>
                    <a:pt x="1922" y="84"/>
                  </a:lnTo>
                  <a:lnTo>
                    <a:pt x="1936" y="101"/>
                  </a:lnTo>
                  <a:lnTo>
                    <a:pt x="1943" y="112"/>
                  </a:lnTo>
                  <a:lnTo>
                    <a:pt x="1948" y="122"/>
                  </a:lnTo>
                  <a:lnTo>
                    <a:pt x="1954" y="134"/>
                  </a:lnTo>
                  <a:lnTo>
                    <a:pt x="1960" y="145"/>
                  </a:lnTo>
                  <a:lnTo>
                    <a:pt x="1969" y="166"/>
                  </a:lnTo>
                  <a:lnTo>
                    <a:pt x="1978" y="187"/>
                  </a:lnTo>
                  <a:lnTo>
                    <a:pt x="1988" y="208"/>
                  </a:lnTo>
                  <a:lnTo>
                    <a:pt x="1998" y="229"/>
                  </a:lnTo>
                  <a:lnTo>
                    <a:pt x="2016" y="270"/>
                  </a:lnTo>
                  <a:lnTo>
                    <a:pt x="2034" y="310"/>
                  </a:lnTo>
                  <a:lnTo>
                    <a:pt x="2053" y="351"/>
                  </a:lnTo>
                  <a:lnTo>
                    <a:pt x="2070" y="394"/>
                  </a:lnTo>
                  <a:lnTo>
                    <a:pt x="2086" y="435"/>
                  </a:lnTo>
                  <a:lnTo>
                    <a:pt x="2102" y="478"/>
                  </a:lnTo>
                  <a:lnTo>
                    <a:pt x="2116" y="521"/>
                  </a:lnTo>
                  <a:lnTo>
                    <a:pt x="2130" y="564"/>
                  </a:lnTo>
                  <a:lnTo>
                    <a:pt x="2144" y="619"/>
                  </a:lnTo>
                  <a:lnTo>
                    <a:pt x="2163" y="671"/>
                  </a:lnTo>
                  <a:lnTo>
                    <a:pt x="2181" y="723"/>
                  </a:lnTo>
                  <a:lnTo>
                    <a:pt x="2202" y="775"/>
                  </a:lnTo>
                  <a:lnTo>
                    <a:pt x="2222" y="824"/>
                  </a:lnTo>
                  <a:lnTo>
                    <a:pt x="2247" y="872"/>
                  </a:lnTo>
                  <a:lnTo>
                    <a:pt x="2271" y="919"/>
                  </a:lnTo>
                  <a:lnTo>
                    <a:pt x="2297" y="965"/>
                  </a:lnTo>
                  <a:lnTo>
                    <a:pt x="2325" y="1010"/>
                  </a:lnTo>
                  <a:lnTo>
                    <a:pt x="2353" y="1053"/>
                  </a:lnTo>
                  <a:lnTo>
                    <a:pt x="2384" y="1096"/>
                  </a:lnTo>
                  <a:lnTo>
                    <a:pt x="2416" y="1137"/>
                  </a:lnTo>
                  <a:lnTo>
                    <a:pt x="2450" y="1178"/>
                  </a:lnTo>
                  <a:lnTo>
                    <a:pt x="2485" y="1217"/>
                  </a:lnTo>
                  <a:lnTo>
                    <a:pt x="2522" y="1255"/>
                  </a:lnTo>
                  <a:lnTo>
                    <a:pt x="2560" y="1293"/>
                  </a:lnTo>
                  <a:lnTo>
                    <a:pt x="2586" y="1318"/>
                  </a:lnTo>
                  <a:lnTo>
                    <a:pt x="2611" y="1345"/>
                  </a:lnTo>
                  <a:lnTo>
                    <a:pt x="2635" y="1372"/>
                  </a:lnTo>
                  <a:lnTo>
                    <a:pt x="2658" y="1401"/>
                  </a:lnTo>
                  <a:lnTo>
                    <a:pt x="2680" y="1430"/>
                  </a:lnTo>
                  <a:lnTo>
                    <a:pt x="2701" y="1459"/>
                  </a:lnTo>
                  <a:lnTo>
                    <a:pt x="2720" y="1490"/>
                  </a:lnTo>
                  <a:lnTo>
                    <a:pt x="2740" y="1521"/>
                  </a:lnTo>
                  <a:lnTo>
                    <a:pt x="2757" y="1553"/>
                  </a:lnTo>
                  <a:lnTo>
                    <a:pt x="2773" y="1587"/>
                  </a:lnTo>
                  <a:lnTo>
                    <a:pt x="2789" y="1621"/>
                  </a:lnTo>
                  <a:lnTo>
                    <a:pt x="2803" y="1656"/>
                  </a:lnTo>
                  <a:lnTo>
                    <a:pt x="2817" y="1691"/>
                  </a:lnTo>
                  <a:lnTo>
                    <a:pt x="2828" y="1728"/>
                  </a:lnTo>
                  <a:lnTo>
                    <a:pt x="2840" y="1764"/>
                  </a:lnTo>
                  <a:lnTo>
                    <a:pt x="2850" y="1802"/>
                  </a:lnTo>
                  <a:lnTo>
                    <a:pt x="2864" y="1860"/>
                  </a:lnTo>
                  <a:lnTo>
                    <a:pt x="2877" y="1918"/>
                  </a:lnTo>
                  <a:lnTo>
                    <a:pt x="2891" y="1979"/>
                  </a:lnTo>
                  <a:lnTo>
                    <a:pt x="2905" y="2042"/>
                  </a:lnTo>
                  <a:lnTo>
                    <a:pt x="2918" y="2106"/>
                  </a:lnTo>
                  <a:lnTo>
                    <a:pt x="2930" y="2172"/>
                  </a:lnTo>
                  <a:lnTo>
                    <a:pt x="2943" y="2238"/>
                  </a:lnTo>
                  <a:lnTo>
                    <a:pt x="2953" y="2306"/>
                  </a:lnTo>
                  <a:lnTo>
                    <a:pt x="2958" y="2336"/>
                  </a:lnTo>
                  <a:lnTo>
                    <a:pt x="2964" y="2367"/>
                  </a:lnTo>
                  <a:lnTo>
                    <a:pt x="2968" y="2398"/>
                  </a:lnTo>
                  <a:lnTo>
                    <a:pt x="2974" y="2429"/>
                  </a:lnTo>
                  <a:lnTo>
                    <a:pt x="2984" y="2495"/>
                  </a:lnTo>
                  <a:lnTo>
                    <a:pt x="2996" y="2562"/>
                  </a:lnTo>
                  <a:lnTo>
                    <a:pt x="3000" y="2595"/>
                  </a:lnTo>
                  <a:lnTo>
                    <a:pt x="3004" y="2629"/>
                  </a:lnTo>
                  <a:lnTo>
                    <a:pt x="3007" y="2664"/>
                  </a:lnTo>
                  <a:lnTo>
                    <a:pt x="3011" y="2697"/>
                  </a:lnTo>
                  <a:lnTo>
                    <a:pt x="3013" y="2731"/>
                  </a:lnTo>
                  <a:lnTo>
                    <a:pt x="3014" y="2766"/>
                  </a:lnTo>
                  <a:lnTo>
                    <a:pt x="3014" y="2800"/>
                  </a:lnTo>
                  <a:lnTo>
                    <a:pt x="3013" y="2835"/>
                  </a:lnTo>
                  <a:lnTo>
                    <a:pt x="3009" y="2870"/>
                  </a:lnTo>
                  <a:lnTo>
                    <a:pt x="3006" y="2905"/>
                  </a:lnTo>
                  <a:lnTo>
                    <a:pt x="3000" y="2939"/>
                  </a:lnTo>
                  <a:lnTo>
                    <a:pt x="2993" y="2975"/>
                  </a:lnTo>
                  <a:lnTo>
                    <a:pt x="2988" y="2999"/>
                  </a:lnTo>
                  <a:lnTo>
                    <a:pt x="2981" y="3023"/>
                  </a:lnTo>
                  <a:lnTo>
                    <a:pt x="2973" y="3046"/>
                  </a:lnTo>
                  <a:lnTo>
                    <a:pt x="2964" y="3067"/>
                  </a:lnTo>
                  <a:lnTo>
                    <a:pt x="2953" y="3090"/>
                  </a:lnTo>
                  <a:lnTo>
                    <a:pt x="2942" y="3111"/>
                  </a:lnTo>
                  <a:lnTo>
                    <a:pt x="2930" y="3132"/>
                  </a:lnTo>
                  <a:lnTo>
                    <a:pt x="2916" y="3151"/>
                  </a:lnTo>
                  <a:lnTo>
                    <a:pt x="2903" y="3171"/>
                  </a:lnTo>
                  <a:lnTo>
                    <a:pt x="2888" y="3189"/>
                  </a:lnTo>
                  <a:lnTo>
                    <a:pt x="2873" y="3205"/>
                  </a:lnTo>
                  <a:lnTo>
                    <a:pt x="2857" y="3221"/>
                  </a:lnTo>
                  <a:lnTo>
                    <a:pt x="2840" y="3236"/>
                  </a:lnTo>
                  <a:lnTo>
                    <a:pt x="2822" y="3250"/>
                  </a:lnTo>
                  <a:lnTo>
                    <a:pt x="2804" y="3262"/>
                  </a:lnTo>
                  <a:lnTo>
                    <a:pt x="2786" y="3273"/>
                  </a:lnTo>
                  <a:lnTo>
                    <a:pt x="2769" y="3282"/>
                  </a:lnTo>
                  <a:lnTo>
                    <a:pt x="2750" y="3290"/>
                  </a:lnTo>
                  <a:lnTo>
                    <a:pt x="2732" y="3297"/>
                  </a:lnTo>
                  <a:lnTo>
                    <a:pt x="2713" y="3303"/>
                  </a:lnTo>
                  <a:lnTo>
                    <a:pt x="2694" y="3306"/>
                  </a:lnTo>
                  <a:lnTo>
                    <a:pt x="2674" y="3309"/>
                  </a:lnTo>
                  <a:lnTo>
                    <a:pt x="2656" y="3312"/>
                  </a:lnTo>
                  <a:lnTo>
                    <a:pt x="2635" y="33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6" name="Freeform 54">
              <a:extLst>
                <a:ext uri="{FF2B5EF4-FFF2-40B4-BE49-F238E27FC236}">
                  <a16:creationId xmlns:a16="http://schemas.microsoft.com/office/drawing/2014/main" id="{9BD0FCEC-A0E9-48EC-A1AB-BF4BDBF83E60}"/>
                </a:ext>
              </a:extLst>
            </p:cNvPr>
            <p:cNvSpPr>
              <a:spLocks noEditPoints="1"/>
            </p:cNvSpPr>
            <p:nvPr userDrawn="1"/>
          </p:nvSpPr>
          <p:spPr bwMode="auto">
            <a:xfrm>
              <a:off x="3885994" y="2582220"/>
              <a:ext cx="1563288" cy="1521416"/>
            </a:xfrm>
            <a:custGeom>
              <a:avLst/>
              <a:gdLst>
                <a:gd name="T0" fmla="*/ 799 w 2355"/>
                <a:gd name="T1" fmla="*/ 77 h 2287"/>
                <a:gd name="T2" fmla="*/ 498 w 2355"/>
                <a:gd name="T3" fmla="*/ 221 h 2287"/>
                <a:gd name="T4" fmla="*/ 257 w 2355"/>
                <a:gd name="T5" fmla="*/ 397 h 2287"/>
                <a:gd name="T6" fmla="*/ 122 w 2355"/>
                <a:gd name="T7" fmla="*/ 547 h 2287"/>
                <a:gd name="T8" fmla="*/ 51 w 2355"/>
                <a:gd name="T9" fmla="*/ 715 h 2287"/>
                <a:gd name="T10" fmla="*/ 43 w 2355"/>
                <a:gd name="T11" fmla="*/ 895 h 2287"/>
                <a:gd name="T12" fmla="*/ 101 w 2355"/>
                <a:gd name="T13" fmla="*/ 1082 h 2287"/>
                <a:gd name="T14" fmla="*/ 245 w 2355"/>
                <a:gd name="T15" fmla="*/ 1295 h 2287"/>
                <a:gd name="T16" fmla="*/ 464 w 2355"/>
                <a:gd name="T17" fmla="*/ 1492 h 2287"/>
                <a:gd name="T18" fmla="*/ 801 w 2355"/>
                <a:gd name="T19" fmla="*/ 1709 h 2287"/>
                <a:gd name="T20" fmla="*/ 1323 w 2355"/>
                <a:gd name="T21" fmla="*/ 1972 h 2287"/>
                <a:gd name="T22" fmla="*/ 1858 w 2355"/>
                <a:gd name="T23" fmla="*/ 2195 h 2287"/>
                <a:gd name="T24" fmla="*/ 1976 w 2355"/>
                <a:gd name="T25" fmla="*/ 2230 h 2287"/>
                <a:gd name="T26" fmla="*/ 2081 w 2355"/>
                <a:gd name="T27" fmla="*/ 2247 h 2287"/>
                <a:gd name="T28" fmla="*/ 2179 w 2355"/>
                <a:gd name="T29" fmla="*/ 2235 h 2287"/>
                <a:gd name="T30" fmla="*/ 2250 w 2355"/>
                <a:gd name="T31" fmla="*/ 2190 h 2287"/>
                <a:gd name="T32" fmla="*/ 2293 w 2355"/>
                <a:gd name="T33" fmla="*/ 2114 h 2287"/>
                <a:gd name="T34" fmla="*/ 2313 w 2355"/>
                <a:gd name="T35" fmla="*/ 1984 h 2287"/>
                <a:gd name="T36" fmla="*/ 2306 w 2355"/>
                <a:gd name="T37" fmla="*/ 1724 h 2287"/>
                <a:gd name="T38" fmla="*/ 2249 w 2355"/>
                <a:gd name="T39" fmla="*/ 1493 h 2287"/>
                <a:gd name="T40" fmla="*/ 2143 w 2355"/>
                <a:gd name="T41" fmla="*/ 1289 h 2287"/>
                <a:gd name="T42" fmla="*/ 1988 w 2355"/>
                <a:gd name="T43" fmla="*/ 1113 h 2287"/>
                <a:gd name="T44" fmla="*/ 1820 w 2355"/>
                <a:gd name="T45" fmla="*/ 967 h 2287"/>
                <a:gd name="T46" fmla="*/ 1689 w 2355"/>
                <a:gd name="T47" fmla="*/ 787 h 2287"/>
                <a:gd name="T48" fmla="*/ 1585 w 2355"/>
                <a:gd name="T49" fmla="*/ 556 h 2287"/>
                <a:gd name="T50" fmla="*/ 1479 w 2355"/>
                <a:gd name="T51" fmla="*/ 331 h 2287"/>
                <a:gd name="T52" fmla="*/ 1390 w 2355"/>
                <a:gd name="T53" fmla="*/ 209 h 2287"/>
                <a:gd name="T54" fmla="*/ 1283 w 2355"/>
                <a:gd name="T55" fmla="*/ 118 h 2287"/>
                <a:gd name="T56" fmla="*/ 1158 w 2355"/>
                <a:gd name="T57" fmla="*/ 62 h 2287"/>
                <a:gd name="T58" fmla="*/ 1018 w 2355"/>
                <a:gd name="T59" fmla="*/ 40 h 2287"/>
                <a:gd name="T60" fmla="*/ 2046 w 2355"/>
                <a:gd name="T61" fmla="*/ 2284 h 2287"/>
                <a:gd name="T62" fmla="*/ 1936 w 2355"/>
                <a:gd name="T63" fmla="*/ 2263 h 2287"/>
                <a:gd name="T64" fmla="*/ 1613 w 2355"/>
                <a:gd name="T65" fmla="*/ 2138 h 2287"/>
                <a:gd name="T66" fmla="*/ 1079 w 2355"/>
                <a:gd name="T67" fmla="*/ 1901 h 2287"/>
                <a:gd name="T68" fmla="*/ 567 w 2355"/>
                <a:gd name="T69" fmla="*/ 1613 h 2287"/>
                <a:gd name="T70" fmla="*/ 289 w 2355"/>
                <a:gd name="T71" fmla="*/ 1398 h 2287"/>
                <a:gd name="T72" fmla="*/ 96 w 2355"/>
                <a:gd name="T73" fmla="*/ 1156 h 2287"/>
                <a:gd name="T74" fmla="*/ 15 w 2355"/>
                <a:gd name="T75" fmla="*/ 955 h 2287"/>
                <a:gd name="T76" fmla="*/ 4 w 2355"/>
                <a:gd name="T77" fmla="*/ 760 h 2287"/>
                <a:gd name="T78" fmla="*/ 61 w 2355"/>
                <a:gd name="T79" fmla="*/ 577 h 2287"/>
                <a:gd name="T80" fmla="*/ 184 w 2355"/>
                <a:gd name="T81" fmla="*/ 409 h 2287"/>
                <a:gd name="T82" fmla="*/ 401 w 2355"/>
                <a:gd name="T83" fmla="*/ 239 h 2287"/>
                <a:gd name="T84" fmla="*/ 693 w 2355"/>
                <a:gd name="T85" fmla="*/ 75 h 2287"/>
                <a:gd name="T86" fmla="*/ 938 w 2355"/>
                <a:gd name="T87" fmla="*/ 1 h 2287"/>
                <a:gd name="T88" fmla="*/ 1065 w 2355"/>
                <a:gd name="T89" fmla="*/ 3 h 2287"/>
                <a:gd name="T90" fmla="*/ 1211 w 2355"/>
                <a:gd name="T91" fmla="*/ 38 h 2287"/>
                <a:gd name="T92" fmla="*/ 1338 w 2355"/>
                <a:gd name="T93" fmla="*/ 108 h 2287"/>
                <a:gd name="T94" fmla="*/ 1447 w 2355"/>
                <a:gd name="T95" fmla="*/ 215 h 2287"/>
                <a:gd name="T96" fmla="*/ 1542 w 2355"/>
                <a:gd name="T97" fmla="*/ 367 h 2287"/>
                <a:gd name="T98" fmla="*/ 1649 w 2355"/>
                <a:gd name="T99" fmla="*/ 610 h 2287"/>
                <a:gd name="T100" fmla="*/ 1757 w 2355"/>
                <a:gd name="T101" fmla="*/ 820 h 2287"/>
                <a:gd name="T102" fmla="*/ 1889 w 2355"/>
                <a:gd name="T103" fmla="*/ 978 h 2287"/>
                <a:gd name="T104" fmla="*/ 2066 w 2355"/>
                <a:gd name="T105" fmla="*/ 1133 h 2287"/>
                <a:gd name="T106" fmla="*/ 2213 w 2355"/>
                <a:gd name="T107" fmla="*/ 1325 h 2287"/>
                <a:gd name="T108" fmla="*/ 2308 w 2355"/>
                <a:gd name="T109" fmla="*/ 1544 h 2287"/>
                <a:gd name="T110" fmla="*/ 2352 w 2355"/>
                <a:gd name="T111" fmla="*/ 1792 h 2287"/>
                <a:gd name="T112" fmla="*/ 2349 w 2355"/>
                <a:gd name="T113" fmla="*/ 2046 h 2287"/>
                <a:gd name="T114" fmla="*/ 2318 w 2355"/>
                <a:gd name="T115" fmla="*/ 2157 h 2287"/>
                <a:gd name="T116" fmla="*/ 2258 w 2355"/>
                <a:gd name="T117" fmla="*/ 2237 h 2287"/>
                <a:gd name="T118" fmla="*/ 2142 w 2355"/>
                <a:gd name="T119" fmla="*/ 2285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5" h="2287">
                  <a:moveTo>
                    <a:pt x="946" y="40"/>
                  </a:moveTo>
                  <a:lnTo>
                    <a:pt x="944" y="40"/>
                  </a:lnTo>
                  <a:lnTo>
                    <a:pt x="919" y="45"/>
                  </a:lnTo>
                  <a:lnTo>
                    <a:pt x="895" y="50"/>
                  </a:lnTo>
                  <a:lnTo>
                    <a:pt x="871" y="56"/>
                  </a:lnTo>
                  <a:lnTo>
                    <a:pt x="847" y="63"/>
                  </a:lnTo>
                  <a:lnTo>
                    <a:pt x="799" y="77"/>
                  </a:lnTo>
                  <a:lnTo>
                    <a:pt x="753" y="93"/>
                  </a:lnTo>
                  <a:lnTo>
                    <a:pt x="708" y="111"/>
                  </a:lnTo>
                  <a:lnTo>
                    <a:pt x="663" y="131"/>
                  </a:lnTo>
                  <a:lnTo>
                    <a:pt x="621" y="151"/>
                  </a:lnTo>
                  <a:lnTo>
                    <a:pt x="578" y="174"/>
                  </a:lnTo>
                  <a:lnTo>
                    <a:pt x="538" y="197"/>
                  </a:lnTo>
                  <a:lnTo>
                    <a:pt x="498" y="221"/>
                  </a:lnTo>
                  <a:lnTo>
                    <a:pt x="460" y="247"/>
                  </a:lnTo>
                  <a:lnTo>
                    <a:pt x="422" y="272"/>
                  </a:lnTo>
                  <a:lnTo>
                    <a:pt x="386" y="298"/>
                  </a:lnTo>
                  <a:lnTo>
                    <a:pt x="350" y="323"/>
                  </a:lnTo>
                  <a:lnTo>
                    <a:pt x="316" y="350"/>
                  </a:lnTo>
                  <a:lnTo>
                    <a:pt x="281" y="376"/>
                  </a:lnTo>
                  <a:lnTo>
                    <a:pt x="257" y="397"/>
                  </a:lnTo>
                  <a:lnTo>
                    <a:pt x="234" y="416"/>
                  </a:lnTo>
                  <a:lnTo>
                    <a:pt x="213" y="437"/>
                  </a:lnTo>
                  <a:lnTo>
                    <a:pt x="192" y="459"/>
                  </a:lnTo>
                  <a:lnTo>
                    <a:pt x="172" y="481"/>
                  </a:lnTo>
                  <a:lnTo>
                    <a:pt x="154" y="502"/>
                  </a:lnTo>
                  <a:lnTo>
                    <a:pt x="138" y="524"/>
                  </a:lnTo>
                  <a:lnTo>
                    <a:pt x="122" y="547"/>
                  </a:lnTo>
                  <a:lnTo>
                    <a:pt x="108" y="570"/>
                  </a:lnTo>
                  <a:lnTo>
                    <a:pt x="96" y="594"/>
                  </a:lnTo>
                  <a:lnTo>
                    <a:pt x="83" y="617"/>
                  </a:lnTo>
                  <a:lnTo>
                    <a:pt x="74" y="641"/>
                  </a:lnTo>
                  <a:lnTo>
                    <a:pt x="65" y="665"/>
                  </a:lnTo>
                  <a:lnTo>
                    <a:pt x="57" y="690"/>
                  </a:lnTo>
                  <a:lnTo>
                    <a:pt x="51" y="715"/>
                  </a:lnTo>
                  <a:lnTo>
                    <a:pt x="45" y="740"/>
                  </a:lnTo>
                  <a:lnTo>
                    <a:pt x="42" y="765"/>
                  </a:lnTo>
                  <a:lnTo>
                    <a:pt x="39" y="791"/>
                  </a:lnTo>
                  <a:lnTo>
                    <a:pt x="38" y="817"/>
                  </a:lnTo>
                  <a:lnTo>
                    <a:pt x="38" y="843"/>
                  </a:lnTo>
                  <a:lnTo>
                    <a:pt x="40" y="868"/>
                  </a:lnTo>
                  <a:lnTo>
                    <a:pt x="43" y="895"/>
                  </a:lnTo>
                  <a:lnTo>
                    <a:pt x="47" y="921"/>
                  </a:lnTo>
                  <a:lnTo>
                    <a:pt x="53" y="947"/>
                  </a:lnTo>
                  <a:lnTo>
                    <a:pt x="60" y="975"/>
                  </a:lnTo>
                  <a:lnTo>
                    <a:pt x="68" y="1001"/>
                  </a:lnTo>
                  <a:lnTo>
                    <a:pt x="77" y="1028"/>
                  </a:lnTo>
                  <a:lnTo>
                    <a:pt x="89" y="1055"/>
                  </a:lnTo>
                  <a:lnTo>
                    <a:pt x="101" y="1082"/>
                  </a:lnTo>
                  <a:lnTo>
                    <a:pt x="115" y="1109"/>
                  </a:lnTo>
                  <a:lnTo>
                    <a:pt x="130" y="1137"/>
                  </a:lnTo>
                  <a:lnTo>
                    <a:pt x="146" y="1163"/>
                  </a:lnTo>
                  <a:lnTo>
                    <a:pt x="169" y="1199"/>
                  </a:lnTo>
                  <a:lnTo>
                    <a:pt x="193" y="1232"/>
                  </a:lnTo>
                  <a:lnTo>
                    <a:pt x="218" y="1264"/>
                  </a:lnTo>
                  <a:lnTo>
                    <a:pt x="245" y="1295"/>
                  </a:lnTo>
                  <a:lnTo>
                    <a:pt x="272" y="1326"/>
                  </a:lnTo>
                  <a:lnTo>
                    <a:pt x="301" y="1355"/>
                  </a:lnTo>
                  <a:lnTo>
                    <a:pt x="332" y="1383"/>
                  </a:lnTo>
                  <a:lnTo>
                    <a:pt x="363" y="1412"/>
                  </a:lnTo>
                  <a:lnTo>
                    <a:pt x="395" y="1439"/>
                  </a:lnTo>
                  <a:lnTo>
                    <a:pt x="429" y="1466"/>
                  </a:lnTo>
                  <a:lnTo>
                    <a:pt x="464" y="1492"/>
                  </a:lnTo>
                  <a:lnTo>
                    <a:pt x="500" y="1519"/>
                  </a:lnTo>
                  <a:lnTo>
                    <a:pt x="538" y="1545"/>
                  </a:lnTo>
                  <a:lnTo>
                    <a:pt x="576" y="1571"/>
                  </a:lnTo>
                  <a:lnTo>
                    <a:pt x="616" y="1597"/>
                  </a:lnTo>
                  <a:lnTo>
                    <a:pt x="658" y="1623"/>
                  </a:lnTo>
                  <a:lnTo>
                    <a:pt x="729" y="1667"/>
                  </a:lnTo>
                  <a:lnTo>
                    <a:pt x="801" y="1709"/>
                  </a:lnTo>
                  <a:lnTo>
                    <a:pt x="873" y="1750"/>
                  </a:lnTo>
                  <a:lnTo>
                    <a:pt x="948" y="1789"/>
                  </a:lnTo>
                  <a:lnTo>
                    <a:pt x="1021" y="1828"/>
                  </a:lnTo>
                  <a:lnTo>
                    <a:pt x="1097" y="1865"/>
                  </a:lnTo>
                  <a:lnTo>
                    <a:pt x="1172" y="1902"/>
                  </a:lnTo>
                  <a:lnTo>
                    <a:pt x="1247" y="1937"/>
                  </a:lnTo>
                  <a:lnTo>
                    <a:pt x="1323" y="1972"/>
                  </a:lnTo>
                  <a:lnTo>
                    <a:pt x="1400" y="2005"/>
                  </a:lnTo>
                  <a:lnTo>
                    <a:pt x="1476" y="2038"/>
                  </a:lnTo>
                  <a:lnTo>
                    <a:pt x="1552" y="2070"/>
                  </a:lnTo>
                  <a:lnTo>
                    <a:pt x="1629" y="2102"/>
                  </a:lnTo>
                  <a:lnTo>
                    <a:pt x="1705" y="2133"/>
                  </a:lnTo>
                  <a:lnTo>
                    <a:pt x="1782" y="2164"/>
                  </a:lnTo>
                  <a:lnTo>
                    <a:pt x="1858" y="2195"/>
                  </a:lnTo>
                  <a:lnTo>
                    <a:pt x="1905" y="2215"/>
                  </a:lnTo>
                  <a:lnTo>
                    <a:pt x="1916" y="2218"/>
                  </a:lnTo>
                  <a:lnTo>
                    <a:pt x="1929" y="2222"/>
                  </a:lnTo>
                  <a:lnTo>
                    <a:pt x="1942" y="2224"/>
                  </a:lnTo>
                  <a:lnTo>
                    <a:pt x="1956" y="2226"/>
                  </a:lnTo>
                  <a:lnTo>
                    <a:pt x="1967" y="2227"/>
                  </a:lnTo>
                  <a:lnTo>
                    <a:pt x="1976" y="2230"/>
                  </a:lnTo>
                  <a:lnTo>
                    <a:pt x="1986" y="2231"/>
                  </a:lnTo>
                  <a:lnTo>
                    <a:pt x="1995" y="2233"/>
                  </a:lnTo>
                  <a:lnTo>
                    <a:pt x="2014" y="2238"/>
                  </a:lnTo>
                  <a:lnTo>
                    <a:pt x="2031" y="2241"/>
                  </a:lnTo>
                  <a:lnTo>
                    <a:pt x="2048" y="2243"/>
                  </a:lnTo>
                  <a:lnTo>
                    <a:pt x="2065" y="2246"/>
                  </a:lnTo>
                  <a:lnTo>
                    <a:pt x="2081" y="2247"/>
                  </a:lnTo>
                  <a:lnTo>
                    <a:pt x="2096" y="2248"/>
                  </a:lnTo>
                  <a:lnTo>
                    <a:pt x="2111" y="2248"/>
                  </a:lnTo>
                  <a:lnTo>
                    <a:pt x="2126" y="2247"/>
                  </a:lnTo>
                  <a:lnTo>
                    <a:pt x="2140" y="2245"/>
                  </a:lnTo>
                  <a:lnTo>
                    <a:pt x="2153" y="2242"/>
                  </a:lnTo>
                  <a:lnTo>
                    <a:pt x="2166" y="2240"/>
                  </a:lnTo>
                  <a:lnTo>
                    <a:pt x="2179" y="2235"/>
                  </a:lnTo>
                  <a:lnTo>
                    <a:pt x="2191" y="2231"/>
                  </a:lnTo>
                  <a:lnTo>
                    <a:pt x="2203" y="2225"/>
                  </a:lnTo>
                  <a:lnTo>
                    <a:pt x="2213" y="2219"/>
                  </a:lnTo>
                  <a:lnTo>
                    <a:pt x="2223" y="2213"/>
                  </a:lnTo>
                  <a:lnTo>
                    <a:pt x="2233" y="2206"/>
                  </a:lnTo>
                  <a:lnTo>
                    <a:pt x="2242" y="2198"/>
                  </a:lnTo>
                  <a:lnTo>
                    <a:pt x="2250" y="2190"/>
                  </a:lnTo>
                  <a:lnTo>
                    <a:pt x="2257" y="2180"/>
                  </a:lnTo>
                  <a:lnTo>
                    <a:pt x="2265" y="2171"/>
                  </a:lnTo>
                  <a:lnTo>
                    <a:pt x="2272" y="2161"/>
                  </a:lnTo>
                  <a:lnTo>
                    <a:pt x="2277" y="2149"/>
                  </a:lnTo>
                  <a:lnTo>
                    <a:pt x="2283" y="2138"/>
                  </a:lnTo>
                  <a:lnTo>
                    <a:pt x="2289" y="2126"/>
                  </a:lnTo>
                  <a:lnTo>
                    <a:pt x="2293" y="2114"/>
                  </a:lnTo>
                  <a:lnTo>
                    <a:pt x="2297" y="2100"/>
                  </a:lnTo>
                  <a:lnTo>
                    <a:pt x="2301" y="2086"/>
                  </a:lnTo>
                  <a:lnTo>
                    <a:pt x="2304" y="2071"/>
                  </a:lnTo>
                  <a:lnTo>
                    <a:pt x="2307" y="2057"/>
                  </a:lnTo>
                  <a:lnTo>
                    <a:pt x="2310" y="2040"/>
                  </a:lnTo>
                  <a:lnTo>
                    <a:pt x="2311" y="2023"/>
                  </a:lnTo>
                  <a:lnTo>
                    <a:pt x="2313" y="1984"/>
                  </a:lnTo>
                  <a:lnTo>
                    <a:pt x="2315" y="1945"/>
                  </a:lnTo>
                  <a:lnTo>
                    <a:pt x="2316" y="1907"/>
                  </a:lnTo>
                  <a:lnTo>
                    <a:pt x="2316" y="1870"/>
                  </a:lnTo>
                  <a:lnTo>
                    <a:pt x="2315" y="1832"/>
                  </a:lnTo>
                  <a:lnTo>
                    <a:pt x="2313" y="1795"/>
                  </a:lnTo>
                  <a:lnTo>
                    <a:pt x="2310" y="1759"/>
                  </a:lnTo>
                  <a:lnTo>
                    <a:pt x="2306" y="1724"/>
                  </a:lnTo>
                  <a:lnTo>
                    <a:pt x="2300" y="1689"/>
                  </a:lnTo>
                  <a:lnTo>
                    <a:pt x="2295" y="1655"/>
                  </a:lnTo>
                  <a:lnTo>
                    <a:pt x="2288" y="1622"/>
                  </a:lnTo>
                  <a:lnTo>
                    <a:pt x="2280" y="1589"/>
                  </a:lnTo>
                  <a:lnTo>
                    <a:pt x="2270" y="1556"/>
                  </a:lnTo>
                  <a:lnTo>
                    <a:pt x="2260" y="1524"/>
                  </a:lnTo>
                  <a:lnTo>
                    <a:pt x="2249" y="1493"/>
                  </a:lnTo>
                  <a:lnTo>
                    <a:pt x="2237" y="1462"/>
                  </a:lnTo>
                  <a:lnTo>
                    <a:pt x="2223" y="1433"/>
                  </a:lnTo>
                  <a:lnTo>
                    <a:pt x="2210" y="1403"/>
                  </a:lnTo>
                  <a:lnTo>
                    <a:pt x="2195" y="1374"/>
                  </a:lnTo>
                  <a:lnTo>
                    <a:pt x="2179" y="1345"/>
                  </a:lnTo>
                  <a:lnTo>
                    <a:pt x="2162" y="1317"/>
                  </a:lnTo>
                  <a:lnTo>
                    <a:pt x="2143" y="1289"/>
                  </a:lnTo>
                  <a:lnTo>
                    <a:pt x="2125" y="1263"/>
                  </a:lnTo>
                  <a:lnTo>
                    <a:pt x="2104" y="1236"/>
                  </a:lnTo>
                  <a:lnTo>
                    <a:pt x="2084" y="1210"/>
                  </a:lnTo>
                  <a:lnTo>
                    <a:pt x="2061" y="1185"/>
                  </a:lnTo>
                  <a:lnTo>
                    <a:pt x="2038" y="1161"/>
                  </a:lnTo>
                  <a:lnTo>
                    <a:pt x="2014" y="1137"/>
                  </a:lnTo>
                  <a:lnTo>
                    <a:pt x="1988" y="1113"/>
                  </a:lnTo>
                  <a:lnTo>
                    <a:pt x="1962" y="1090"/>
                  </a:lnTo>
                  <a:lnTo>
                    <a:pt x="1934" y="1067"/>
                  </a:lnTo>
                  <a:lnTo>
                    <a:pt x="1906" y="1045"/>
                  </a:lnTo>
                  <a:lnTo>
                    <a:pt x="1884" y="1027"/>
                  </a:lnTo>
                  <a:lnTo>
                    <a:pt x="1862" y="1008"/>
                  </a:lnTo>
                  <a:lnTo>
                    <a:pt x="1840" y="988"/>
                  </a:lnTo>
                  <a:lnTo>
                    <a:pt x="1820" y="967"/>
                  </a:lnTo>
                  <a:lnTo>
                    <a:pt x="1800" y="944"/>
                  </a:lnTo>
                  <a:lnTo>
                    <a:pt x="1780" y="921"/>
                  </a:lnTo>
                  <a:lnTo>
                    <a:pt x="1761" y="896"/>
                  </a:lnTo>
                  <a:lnTo>
                    <a:pt x="1742" y="871"/>
                  </a:lnTo>
                  <a:lnTo>
                    <a:pt x="1724" y="843"/>
                  </a:lnTo>
                  <a:lnTo>
                    <a:pt x="1706" y="816"/>
                  </a:lnTo>
                  <a:lnTo>
                    <a:pt x="1689" y="787"/>
                  </a:lnTo>
                  <a:lnTo>
                    <a:pt x="1673" y="756"/>
                  </a:lnTo>
                  <a:lnTo>
                    <a:pt x="1657" y="725"/>
                  </a:lnTo>
                  <a:lnTo>
                    <a:pt x="1642" y="693"/>
                  </a:lnTo>
                  <a:lnTo>
                    <a:pt x="1627" y="658"/>
                  </a:lnTo>
                  <a:lnTo>
                    <a:pt x="1612" y="624"/>
                  </a:lnTo>
                  <a:lnTo>
                    <a:pt x="1599" y="591"/>
                  </a:lnTo>
                  <a:lnTo>
                    <a:pt x="1585" y="556"/>
                  </a:lnTo>
                  <a:lnTo>
                    <a:pt x="1571" y="522"/>
                  </a:lnTo>
                  <a:lnTo>
                    <a:pt x="1556" y="487"/>
                  </a:lnTo>
                  <a:lnTo>
                    <a:pt x="1541" y="453"/>
                  </a:lnTo>
                  <a:lnTo>
                    <a:pt x="1525" y="420"/>
                  </a:lnTo>
                  <a:lnTo>
                    <a:pt x="1508" y="385"/>
                  </a:lnTo>
                  <a:lnTo>
                    <a:pt x="1490" y="352"/>
                  </a:lnTo>
                  <a:lnTo>
                    <a:pt x="1479" y="331"/>
                  </a:lnTo>
                  <a:lnTo>
                    <a:pt x="1468" y="312"/>
                  </a:lnTo>
                  <a:lnTo>
                    <a:pt x="1455" y="294"/>
                  </a:lnTo>
                  <a:lnTo>
                    <a:pt x="1442" y="275"/>
                  </a:lnTo>
                  <a:lnTo>
                    <a:pt x="1430" y="257"/>
                  </a:lnTo>
                  <a:lnTo>
                    <a:pt x="1417" y="241"/>
                  </a:lnTo>
                  <a:lnTo>
                    <a:pt x="1403" y="225"/>
                  </a:lnTo>
                  <a:lnTo>
                    <a:pt x="1390" y="209"/>
                  </a:lnTo>
                  <a:lnTo>
                    <a:pt x="1376" y="194"/>
                  </a:lnTo>
                  <a:lnTo>
                    <a:pt x="1361" y="180"/>
                  </a:lnTo>
                  <a:lnTo>
                    <a:pt x="1346" y="166"/>
                  </a:lnTo>
                  <a:lnTo>
                    <a:pt x="1331" y="154"/>
                  </a:lnTo>
                  <a:lnTo>
                    <a:pt x="1315" y="141"/>
                  </a:lnTo>
                  <a:lnTo>
                    <a:pt x="1299" y="130"/>
                  </a:lnTo>
                  <a:lnTo>
                    <a:pt x="1283" y="118"/>
                  </a:lnTo>
                  <a:lnTo>
                    <a:pt x="1266" y="109"/>
                  </a:lnTo>
                  <a:lnTo>
                    <a:pt x="1248" y="99"/>
                  </a:lnTo>
                  <a:lnTo>
                    <a:pt x="1231" y="91"/>
                  </a:lnTo>
                  <a:lnTo>
                    <a:pt x="1214" y="83"/>
                  </a:lnTo>
                  <a:lnTo>
                    <a:pt x="1196" y="75"/>
                  </a:lnTo>
                  <a:lnTo>
                    <a:pt x="1177" y="69"/>
                  </a:lnTo>
                  <a:lnTo>
                    <a:pt x="1158" y="62"/>
                  </a:lnTo>
                  <a:lnTo>
                    <a:pt x="1139" y="57"/>
                  </a:lnTo>
                  <a:lnTo>
                    <a:pt x="1120" y="53"/>
                  </a:lnTo>
                  <a:lnTo>
                    <a:pt x="1100" y="48"/>
                  </a:lnTo>
                  <a:lnTo>
                    <a:pt x="1080" y="46"/>
                  </a:lnTo>
                  <a:lnTo>
                    <a:pt x="1059" y="42"/>
                  </a:lnTo>
                  <a:lnTo>
                    <a:pt x="1038" y="41"/>
                  </a:lnTo>
                  <a:lnTo>
                    <a:pt x="1018" y="40"/>
                  </a:lnTo>
                  <a:lnTo>
                    <a:pt x="996" y="39"/>
                  </a:lnTo>
                  <a:lnTo>
                    <a:pt x="974" y="40"/>
                  </a:lnTo>
                  <a:lnTo>
                    <a:pt x="951" y="40"/>
                  </a:lnTo>
                  <a:lnTo>
                    <a:pt x="946" y="40"/>
                  </a:lnTo>
                  <a:close/>
                  <a:moveTo>
                    <a:pt x="2101" y="2287"/>
                  </a:moveTo>
                  <a:lnTo>
                    <a:pt x="2073" y="2286"/>
                  </a:lnTo>
                  <a:lnTo>
                    <a:pt x="2046" y="2284"/>
                  </a:lnTo>
                  <a:lnTo>
                    <a:pt x="2016" y="2278"/>
                  </a:lnTo>
                  <a:lnTo>
                    <a:pt x="1986" y="2272"/>
                  </a:lnTo>
                  <a:lnTo>
                    <a:pt x="1977" y="2270"/>
                  </a:lnTo>
                  <a:lnTo>
                    <a:pt x="1969" y="2268"/>
                  </a:lnTo>
                  <a:lnTo>
                    <a:pt x="1960" y="2266"/>
                  </a:lnTo>
                  <a:lnTo>
                    <a:pt x="1950" y="2265"/>
                  </a:lnTo>
                  <a:lnTo>
                    <a:pt x="1936" y="2263"/>
                  </a:lnTo>
                  <a:lnTo>
                    <a:pt x="1919" y="2260"/>
                  </a:lnTo>
                  <a:lnTo>
                    <a:pt x="1905" y="2256"/>
                  </a:lnTo>
                  <a:lnTo>
                    <a:pt x="1890" y="2251"/>
                  </a:lnTo>
                  <a:lnTo>
                    <a:pt x="1843" y="2232"/>
                  </a:lnTo>
                  <a:lnTo>
                    <a:pt x="1766" y="2201"/>
                  </a:lnTo>
                  <a:lnTo>
                    <a:pt x="1690" y="2170"/>
                  </a:lnTo>
                  <a:lnTo>
                    <a:pt x="1613" y="2138"/>
                  </a:lnTo>
                  <a:lnTo>
                    <a:pt x="1536" y="2106"/>
                  </a:lnTo>
                  <a:lnTo>
                    <a:pt x="1459" y="2074"/>
                  </a:lnTo>
                  <a:lnTo>
                    <a:pt x="1383" y="2040"/>
                  </a:lnTo>
                  <a:lnTo>
                    <a:pt x="1307" y="2007"/>
                  </a:lnTo>
                  <a:lnTo>
                    <a:pt x="1230" y="1972"/>
                  </a:lnTo>
                  <a:lnTo>
                    <a:pt x="1154" y="1937"/>
                  </a:lnTo>
                  <a:lnTo>
                    <a:pt x="1079" y="1901"/>
                  </a:lnTo>
                  <a:lnTo>
                    <a:pt x="1003" y="1863"/>
                  </a:lnTo>
                  <a:lnTo>
                    <a:pt x="928" y="1825"/>
                  </a:lnTo>
                  <a:lnTo>
                    <a:pt x="854" y="1785"/>
                  </a:lnTo>
                  <a:lnTo>
                    <a:pt x="780" y="1743"/>
                  </a:lnTo>
                  <a:lnTo>
                    <a:pt x="708" y="1701"/>
                  </a:lnTo>
                  <a:lnTo>
                    <a:pt x="636" y="1656"/>
                  </a:lnTo>
                  <a:lnTo>
                    <a:pt x="567" y="1613"/>
                  </a:lnTo>
                  <a:lnTo>
                    <a:pt x="497" y="1564"/>
                  </a:lnTo>
                  <a:lnTo>
                    <a:pt x="461" y="1539"/>
                  </a:lnTo>
                  <a:lnTo>
                    <a:pt x="426" y="1514"/>
                  </a:lnTo>
                  <a:lnTo>
                    <a:pt x="392" y="1486"/>
                  </a:lnTo>
                  <a:lnTo>
                    <a:pt x="357" y="1459"/>
                  </a:lnTo>
                  <a:lnTo>
                    <a:pt x="323" y="1429"/>
                  </a:lnTo>
                  <a:lnTo>
                    <a:pt x="289" y="1398"/>
                  </a:lnTo>
                  <a:lnTo>
                    <a:pt x="257" y="1367"/>
                  </a:lnTo>
                  <a:lnTo>
                    <a:pt x="226" y="1333"/>
                  </a:lnTo>
                  <a:lnTo>
                    <a:pt x="195" y="1298"/>
                  </a:lnTo>
                  <a:lnTo>
                    <a:pt x="167" y="1262"/>
                  </a:lnTo>
                  <a:lnTo>
                    <a:pt x="139" y="1224"/>
                  </a:lnTo>
                  <a:lnTo>
                    <a:pt x="113" y="1184"/>
                  </a:lnTo>
                  <a:lnTo>
                    <a:pt x="96" y="1156"/>
                  </a:lnTo>
                  <a:lnTo>
                    <a:pt x="79" y="1127"/>
                  </a:lnTo>
                  <a:lnTo>
                    <a:pt x="66" y="1099"/>
                  </a:lnTo>
                  <a:lnTo>
                    <a:pt x="52" y="1070"/>
                  </a:lnTo>
                  <a:lnTo>
                    <a:pt x="40" y="1041"/>
                  </a:lnTo>
                  <a:lnTo>
                    <a:pt x="31" y="1013"/>
                  </a:lnTo>
                  <a:lnTo>
                    <a:pt x="22" y="984"/>
                  </a:lnTo>
                  <a:lnTo>
                    <a:pt x="15" y="955"/>
                  </a:lnTo>
                  <a:lnTo>
                    <a:pt x="10" y="928"/>
                  </a:lnTo>
                  <a:lnTo>
                    <a:pt x="5" y="899"/>
                  </a:lnTo>
                  <a:lnTo>
                    <a:pt x="1" y="872"/>
                  </a:lnTo>
                  <a:lnTo>
                    <a:pt x="0" y="843"/>
                  </a:lnTo>
                  <a:lnTo>
                    <a:pt x="0" y="816"/>
                  </a:lnTo>
                  <a:lnTo>
                    <a:pt x="1" y="788"/>
                  </a:lnTo>
                  <a:lnTo>
                    <a:pt x="4" y="760"/>
                  </a:lnTo>
                  <a:lnTo>
                    <a:pt x="8" y="734"/>
                  </a:lnTo>
                  <a:lnTo>
                    <a:pt x="13" y="707"/>
                  </a:lnTo>
                  <a:lnTo>
                    <a:pt x="20" y="680"/>
                  </a:lnTo>
                  <a:lnTo>
                    <a:pt x="28" y="654"/>
                  </a:lnTo>
                  <a:lnTo>
                    <a:pt x="38" y="627"/>
                  </a:lnTo>
                  <a:lnTo>
                    <a:pt x="49" y="602"/>
                  </a:lnTo>
                  <a:lnTo>
                    <a:pt x="61" y="577"/>
                  </a:lnTo>
                  <a:lnTo>
                    <a:pt x="74" y="552"/>
                  </a:lnTo>
                  <a:lnTo>
                    <a:pt x="90" y="526"/>
                  </a:lnTo>
                  <a:lnTo>
                    <a:pt x="106" y="502"/>
                  </a:lnTo>
                  <a:lnTo>
                    <a:pt x="123" y="478"/>
                  </a:lnTo>
                  <a:lnTo>
                    <a:pt x="143" y="455"/>
                  </a:lnTo>
                  <a:lnTo>
                    <a:pt x="162" y="432"/>
                  </a:lnTo>
                  <a:lnTo>
                    <a:pt x="184" y="409"/>
                  </a:lnTo>
                  <a:lnTo>
                    <a:pt x="207" y="388"/>
                  </a:lnTo>
                  <a:lnTo>
                    <a:pt x="232" y="366"/>
                  </a:lnTo>
                  <a:lnTo>
                    <a:pt x="257" y="345"/>
                  </a:lnTo>
                  <a:lnTo>
                    <a:pt x="292" y="319"/>
                  </a:lnTo>
                  <a:lnTo>
                    <a:pt x="327" y="291"/>
                  </a:lnTo>
                  <a:lnTo>
                    <a:pt x="364" y="265"/>
                  </a:lnTo>
                  <a:lnTo>
                    <a:pt x="401" y="239"/>
                  </a:lnTo>
                  <a:lnTo>
                    <a:pt x="440" y="212"/>
                  </a:lnTo>
                  <a:lnTo>
                    <a:pt x="479" y="187"/>
                  </a:lnTo>
                  <a:lnTo>
                    <a:pt x="520" y="162"/>
                  </a:lnTo>
                  <a:lnTo>
                    <a:pt x="561" y="139"/>
                  </a:lnTo>
                  <a:lnTo>
                    <a:pt x="605" y="116"/>
                  </a:lnTo>
                  <a:lnTo>
                    <a:pt x="648" y="94"/>
                  </a:lnTo>
                  <a:lnTo>
                    <a:pt x="693" y="75"/>
                  </a:lnTo>
                  <a:lnTo>
                    <a:pt x="740" y="56"/>
                  </a:lnTo>
                  <a:lnTo>
                    <a:pt x="787" y="39"/>
                  </a:lnTo>
                  <a:lnTo>
                    <a:pt x="837" y="24"/>
                  </a:lnTo>
                  <a:lnTo>
                    <a:pt x="862" y="18"/>
                  </a:lnTo>
                  <a:lnTo>
                    <a:pt x="887" y="11"/>
                  </a:lnTo>
                  <a:lnTo>
                    <a:pt x="912" y="7"/>
                  </a:lnTo>
                  <a:lnTo>
                    <a:pt x="938" y="1"/>
                  </a:lnTo>
                  <a:lnTo>
                    <a:pt x="946" y="2"/>
                  </a:lnTo>
                  <a:lnTo>
                    <a:pt x="949" y="1"/>
                  </a:lnTo>
                  <a:lnTo>
                    <a:pt x="973" y="0"/>
                  </a:lnTo>
                  <a:lnTo>
                    <a:pt x="997" y="0"/>
                  </a:lnTo>
                  <a:lnTo>
                    <a:pt x="1020" y="0"/>
                  </a:lnTo>
                  <a:lnTo>
                    <a:pt x="1042" y="1"/>
                  </a:lnTo>
                  <a:lnTo>
                    <a:pt x="1065" y="3"/>
                  </a:lnTo>
                  <a:lnTo>
                    <a:pt x="1087" y="6"/>
                  </a:lnTo>
                  <a:lnTo>
                    <a:pt x="1108" y="9"/>
                  </a:lnTo>
                  <a:lnTo>
                    <a:pt x="1129" y="14"/>
                  </a:lnTo>
                  <a:lnTo>
                    <a:pt x="1150" y="18"/>
                  </a:lnTo>
                  <a:lnTo>
                    <a:pt x="1170" y="24"/>
                  </a:lnTo>
                  <a:lnTo>
                    <a:pt x="1191" y="31"/>
                  </a:lnTo>
                  <a:lnTo>
                    <a:pt x="1211" y="38"/>
                  </a:lnTo>
                  <a:lnTo>
                    <a:pt x="1230" y="46"/>
                  </a:lnTo>
                  <a:lnTo>
                    <a:pt x="1248" y="54"/>
                  </a:lnTo>
                  <a:lnTo>
                    <a:pt x="1267" y="63"/>
                  </a:lnTo>
                  <a:lnTo>
                    <a:pt x="1285" y="73"/>
                  </a:lnTo>
                  <a:lnTo>
                    <a:pt x="1303" y="85"/>
                  </a:lnTo>
                  <a:lnTo>
                    <a:pt x="1321" y="96"/>
                  </a:lnTo>
                  <a:lnTo>
                    <a:pt x="1338" y="108"/>
                  </a:lnTo>
                  <a:lnTo>
                    <a:pt x="1354" y="122"/>
                  </a:lnTo>
                  <a:lnTo>
                    <a:pt x="1371" y="135"/>
                  </a:lnTo>
                  <a:lnTo>
                    <a:pt x="1387" y="149"/>
                  </a:lnTo>
                  <a:lnTo>
                    <a:pt x="1402" y="164"/>
                  </a:lnTo>
                  <a:lnTo>
                    <a:pt x="1417" y="180"/>
                  </a:lnTo>
                  <a:lnTo>
                    <a:pt x="1432" y="197"/>
                  </a:lnTo>
                  <a:lnTo>
                    <a:pt x="1447" y="215"/>
                  </a:lnTo>
                  <a:lnTo>
                    <a:pt x="1461" y="233"/>
                  </a:lnTo>
                  <a:lnTo>
                    <a:pt x="1474" y="251"/>
                  </a:lnTo>
                  <a:lnTo>
                    <a:pt x="1487" y="271"/>
                  </a:lnTo>
                  <a:lnTo>
                    <a:pt x="1501" y="291"/>
                  </a:lnTo>
                  <a:lnTo>
                    <a:pt x="1512" y="312"/>
                  </a:lnTo>
                  <a:lnTo>
                    <a:pt x="1525" y="334"/>
                  </a:lnTo>
                  <a:lnTo>
                    <a:pt x="1542" y="367"/>
                  </a:lnTo>
                  <a:lnTo>
                    <a:pt x="1559" y="401"/>
                  </a:lnTo>
                  <a:lnTo>
                    <a:pt x="1576" y="437"/>
                  </a:lnTo>
                  <a:lnTo>
                    <a:pt x="1591" y="471"/>
                  </a:lnTo>
                  <a:lnTo>
                    <a:pt x="1606" y="506"/>
                  </a:lnTo>
                  <a:lnTo>
                    <a:pt x="1621" y="541"/>
                  </a:lnTo>
                  <a:lnTo>
                    <a:pt x="1635" y="576"/>
                  </a:lnTo>
                  <a:lnTo>
                    <a:pt x="1649" y="610"/>
                  </a:lnTo>
                  <a:lnTo>
                    <a:pt x="1663" y="643"/>
                  </a:lnTo>
                  <a:lnTo>
                    <a:pt x="1677" y="676"/>
                  </a:lnTo>
                  <a:lnTo>
                    <a:pt x="1692" y="707"/>
                  </a:lnTo>
                  <a:lnTo>
                    <a:pt x="1707" y="736"/>
                  </a:lnTo>
                  <a:lnTo>
                    <a:pt x="1723" y="766"/>
                  </a:lnTo>
                  <a:lnTo>
                    <a:pt x="1739" y="794"/>
                  </a:lnTo>
                  <a:lnTo>
                    <a:pt x="1757" y="820"/>
                  </a:lnTo>
                  <a:lnTo>
                    <a:pt x="1774" y="846"/>
                  </a:lnTo>
                  <a:lnTo>
                    <a:pt x="1791" y="872"/>
                  </a:lnTo>
                  <a:lnTo>
                    <a:pt x="1809" y="895"/>
                  </a:lnTo>
                  <a:lnTo>
                    <a:pt x="1829" y="918"/>
                  </a:lnTo>
                  <a:lnTo>
                    <a:pt x="1848" y="938"/>
                  </a:lnTo>
                  <a:lnTo>
                    <a:pt x="1868" y="959"/>
                  </a:lnTo>
                  <a:lnTo>
                    <a:pt x="1889" y="978"/>
                  </a:lnTo>
                  <a:lnTo>
                    <a:pt x="1909" y="997"/>
                  </a:lnTo>
                  <a:lnTo>
                    <a:pt x="1930" y="1013"/>
                  </a:lnTo>
                  <a:lnTo>
                    <a:pt x="1960" y="1036"/>
                  </a:lnTo>
                  <a:lnTo>
                    <a:pt x="1988" y="1060"/>
                  </a:lnTo>
                  <a:lnTo>
                    <a:pt x="2015" y="1084"/>
                  </a:lnTo>
                  <a:lnTo>
                    <a:pt x="2041" y="1108"/>
                  </a:lnTo>
                  <a:lnTo>
                    <a:pt x="2066" y="1133"/>
                  </a:lnTo>
                  <a:lnTo>
                    <a:pt x="2090" y="1160"/>
                  </a:lnTo>
                  <a:lnTo>
                    <a:pt x="2113" y="1185"/>
                  </a:lnTo>
                  <a:lnTo>
                    <a:pt x="2135" y="1212"/>
                  </a:lnTo>
                  <a:lnTo>
                    <a:pt x="2156" y="1240"/>
                  </a:lnTo>
                  <a:lnTo>
                    <a:pt x="2176" y="1267"/>
                  </a:lnTo>
                  <a:lnTo>
                    <a:pt x="2195" y="1296"/>
                  </a:lnTo>
                  <a:lnTo>
                    <a:pt x="2213" y="1325"/>
                  </a:lnTo>
                  <a:lnTo>
                    <a:pt x="2229" y="1355"/>
                  </a:lnTo>
                  <a:lnTo>
                    <a:pt x="2245" y="1384"/>
                  </a:lnTo>
                  <a:lnTo>
                    <a:pt x="2260" y="1415"/>
                  </a:lnTo>
                  <a:lnTo>
                    <a:pt x="2273" y="1446"/>
                  </a:lnTo>
                  <a:lnTo>
                    <a:pt x="2285" y="1478"/>
                  </a:lnTo>
                  <a:lnTo>
                    <a:pt x="2297" y="1511"/>
                  </a:lnTo>
                  <a:lnTo>
                    <a:pt x="2308" y="1544"/>
                  </a:lnTo>
                  <a:lnTo>
                    <a:pt x="2318" y="1577"/>
                  </a:lnTo>
                  <a:lnTo>
                    <a:pt x="2326" y="1611"/>
                  </a:lnTo>
                  <a:lnTo>
                    <a:pt x="2332" y="1646"/>
                  </a:lnTo>
                  <a:lnTo>
                    <a:pt x="2339" y="1681"/>
                  </a:lnTo>
                  <a:lnTo>
                    <a:pt x="2345" y="1717"/>
                  </a:lnTo>
                  <a:lnTo>
                    <a:pt x="2349" y="1754"/>
                  </a:lnTo>
                  <a:lnTo>
                    <a:pt x="2352" y="1792"/>
                  </a:lnTo>
                  <a:lnTo>
                    <a:pt x="2354" y="1828"/>
                  </a:lnTo>
                  <a:lnTo>
                    <a:pt x="2355" y="1867"/>
                  </a:lnTo>
                  <a:lnTo>
                    <a:pt x="2355" y="1906"/>
                  </a:lnTo>
                  <a:lnTo>
                    <a:pt x="2354" y="1945"/>
                  </a:lnTo>
                  <a:lnTo>
                    <a:pt x="2353" y="1987"/>
                  </a:lnTo>
                  <a:lnTo>
                    <a:pt x="2350" y="2027"/>
                  </a:lnTo>
                  <a:lnTo>
                    <a:pt x="2349" y="2046"/>
                  </a:lnTo>
                  <a:lnTo>
                    <a:pt x="2345" y="2063"/>
                  </a:lnTo>
                  <a:lnTo>
                    <a:pt x="2343" y="2081"/>
                  </a:lnTo>
                  <a:lnTo>
                    <a:pt x="2338" y="2098"/>
                  </a:lnTo>
                  <a:lnTo>
                    <a:pt x="2335" y="2114"/>
                  </a:lnTo>
                  <a:lnTo>
                    <a:pt x="2329" y="2129"/>
                  </a:lnTo>
                  <a:lnTo>
                    <a:pt x="2323" y="2144"/>
                  </a:lnTo>
                  <a:lnTo>
                    <a:pt x="2318" y="2157"/>
                  </a:lnTo>
                  <a:lnTo>
                    <a:pt x="2311" y="2171"/>
                  </a:lnTo>
                  <a:lnTo>
                    <a:pt x="2304" y="2184"/>
                  </a:lnTo>
                  <a:lnTo>
                    <a:pt x="2296" y="2195"/>
                  </a:lnTo>
                  <a:lnTo>
                    <a:pt x="2287" y="2207"/>
                  </a:lnTo>
                  <a:lnTo>
                    <a:pt x="2277" y="2217"/>
                  </a:lnTo>
                  <a:lnTo>
                    <a:pt x="2268" y="2227"/>
                  </a:lnTo>
                  <a:lnTo>
                    <a:pt x="2258" y="2237"/>
                  </a:lnTo>
                  <a:lnTo>
                    <a:pt x="2246" y="2245"/>
                  </a:lnTo>
                  <a:lnTo>
                    <a:pt x="2231" y="2255"/>
                  </a:lnTo>
                  <a:lnTo>
                    <a:pt x="2215" y="2263"/>
                  </a:lnTo>
                  <a:lnTo>
                    <a:pt x="2198" y="2271"/>
                  </a:lnTo>
                  <a:lnTo>
                    <a:pt x="2180" y="2277"/>
                  </a:lnTo>
                  <a:lnTo>
                    <a:pt x="2162" y="2281"/>
                  </a:lnTo>
                  <a:lnTo>
                    <a:pt x="2142" y="2285"/>
                  </a:lnTo>
                  <a:lnTo>
                    <a:pt x="2121" y="2287"/>
                  </a:lnTo>
                  <a:lnTo>
                    <a:pt x="2101" y="22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7" name="Freeform 55">
              <a:extLst>
                <a:ext uri="{FF2B5EF4-FFF2-40B4-BE49-F238E27FC236}">
                  <a16:creationId xmlns:a16="http://schemas.microsoft.com/office/drawing/2014/main" id="{4066F6FD-1223-46D6-81E6-D362A8C932CA}"/>
                </a:ext>
              </a:extLst>
            </p:cNvPr>
            <p:cNvSpPr>
              <a:spLocks noEditPoints="1"/>
            </p:cNvSpPr>
            <p:nvPr userDrawn="1"/>
          </p:nvSpPr>
          <p:spPr bwMode="auto">
            <a:xfrm>
              <a:off x="7663940" y="1740090"/>
              <a:ext cx="800255" cy="856086"/>
            </a:xfrm>
            <a:custGeom>
              <a:avLst/>
              <a:gdLst>
                <a:gd name="T0" fmla="*/ 398 w 1204"/>
                <a:gd name="T1" fmla="*/ 89 h 1292"/>
                <a:gd name="T2" fmla="*/ 251 w 1204"/>
                <a:gd name="T3" fmla="*/ 154 h 1292"/>
                <a:gd name="T4" fmla="*/ 164 w 1204"/>
                <a:gd name="T5" fmla="*/ 218 h 1292"/>
                <a:gd name="T6" fmla="*/ 104 w 1204"/>
                <a:gd name="T7" fmla="*/ 290 h 1292"/>
                <a:gd name="T8" fmla="*/ 63 w 1204"/>
                <a:gd name="T9" fmla="*/ 374 h 1292"/>
                <a:gd name="T10" fmla="*/ 42 w 1204"/>
                <a:gd name="T11" fmla="*/ 468 h 1292"/>
                <a:gd name="T12" fmla="*/ 45 w 1204"/>
                <a:gd name="T13" fmla="*/ 590 h 1292"/>
                <a:gd name="T14" fmla="*/ 116 w 1204"/>
                <a:gd name="T15" fmla="*/ 851 h 1292"/>
                <a:gd name="T16" fmla="*/ 185 w 1204"/>
                <a:gd name="T17" fmla="*/ 981 h 1292"/>
                <a:gd name="T18" fmla="*/ 258 w 1204"/>
                <a:gd name="T19" fmla="*/ 1073 h 1292"/>
                <a:gd name="T20" fmla="*/ 348 w 1204"/>
                <a:gd name="T21" fmla="*/ 1148 h 1292"/>
                <a:gd name="T22" fmla="*/ 467 w 1204"/>
                <a:gd name="T23" fmla="*/ 1213 h 1292"/>
                <a:gd name="T24" fmla="*/ 610 w 1204"/>
                <a:gd name="T25" fmla="*/ 1249 h 1292"/>
                <a:gd name="T26" fmla="*/ 755 w 1204"/>
                <a:gd name="T27" fmla="*/ 1247 h 1292"/>
                <a:gd name="T28" fmla="*/ 890 w 1204"/>
                <a:gd name="T29" fmla="*/ 1207 h 1292"/>
                <a:gd name="T30" fmla="*/ 1008 w 1204"/>
                <a:gd name="T31" fmla="*/ 1132 h 1292"/>
                <a:gd name="T32" fmla="*/ 1100 w 1204"/>
                <a:gd name="T33" fmla="*/ 1026 h 1292"/>
                <a:gd name="T34" fmla="*/ 1149 w 1204"/>
                <a:gd name="T35" fmla="*/ 910 h 1292"/>
                <a:gd name="T36" fmla="*/ 1164 w 1204"/>
                <a:gd name="T37" fmla="*/ 779 h 1292"/>
                <a:gd name="T38" fmla="*/ 1134 w 1204"/>
                <a:gd name="T39" fmla="*/ 573 h 1292"/>
                <a:gd name="T40" fmla="*/ 1064 w 1204"/>
                <a:gd name="T41" fmla="*/ 360 h 1292"/>
                <a:gd name="T42" fmla="*/ 993 w 1204"/>
                <a:gd name="T43" fmla="*/ 236 h 1292"/>
                <a:gd name="T44" fmla="*/ 905 w 1204"/>
                <a:gd name="T45" fmla="*/ 142 h 1292"/>
                <a:gd name="T46" fmla="*/ 802 w 1204"/>
                <a:gd name="T47" fmla="*/ 78 h 1292"/>
                <a:gd name="T48" fmla="*/ 681 w 1204"/>
                <a:gd name="T49" fmla="*/ 45 h 1292"/>
                <a:gd name="T50" fmla="*/ 546 w 1204"/>
                <a:gd name="T51" fmla="*/ 43 h 1292"/>
                <a:gd name="T52" fmla="*/ 617 w 1204"/>
                <a:gd name="T53" fmla="*/ 1289 h 1292"/>
                <a:gd name="T54" fmla="*/ 505 w 1204"/>
                <a:gd name="T55" fmla="*/ 1268 h 1292"/>
                <a:gd name="T56" fmla="*/ 396 w 1204"/>
                <a:gd name="T57" fmla="*/ 1223 h 1292"/>
                <a:gd name="T58" fmla="*/ 291 w 1204"/>
                <a:gd name="T59" fmla="*/ 1155 h 1292"/>
                <a:gd name="T60" fmla="*/ 203 w 1204"/>
                <a:gd name="T61" fmla="*/ 1070 h 1292"/>
                <a:gd name="T62" fmla="*/ 130 w 1204"/>
                <a:gd name="T63" fmla="*/ 968 h 1292"/>
                <a:gd name="T64" fmla="*/ 71 w 1204"/>
                <a:gd name="T65" fmla="*/ 848 h 1292"/>
                <a:gd name="T66" fmla="*/ 8 w 1204"/>
                <a:gd name="T67" fmla="*/ 614 h 1292"/>
                <a:gd name="T68" fmla="*/ 1 w 1204"/>
                <a:gd name="T69" fmla="*/ 498 h 1292"/>
                <a:gd name="T70" fmla="*/ 16 w 1204"/>
                <a:gd name="T71" fmla="*/ 392 h 1292"/>
                <a:gd name="T72" fmla="*/ 54 w 1204"/>
                <a:gd name="T73" fmla="*/ 298 h 1292"/>
                <a:gd name="T74" fmla="*/ 112 w 1204"/>
                <a:gd name="T75" fmla="*/ 215 h 1292"/>
                <a:gd name="T76" fmla="*/ 193 w 1204"/>
                <a:gd name="T77" fmla="*/ 145 h 1292"/>
                <a:gd name="T78" fmla="*/ 333 w 1204"/>
                <a:gd name="T79" fmla="*/ 71 h 1292"/>
                <a:gd name="T80" fmla="*/ 479 w 1204"/>
                <a:gd name="T81" fmla="*/ 16 h 1292"/>
                <a:gd name="T82" fmla="*/ 593 w 1204"/>
                <a:gd name="T83" fmla="*/ 0 h 1292"/>
                <a:gd name="T84" fmla="*/ 734 w 1204"/>
                <a:gd name="T85" fmla="*/ 14 h 1292"/>
                <a:gd name="T86" fmla="*/ 857 w 1204"/>
                <a:gd name="T87" fmla="*/ 61 h 1292"/>
                <a:gd name="T88" fmla="*/ 962 w 1204"/>
                <a:gd name="T89" fmla="*/ 139 h 1292"/>
                <a:gd name="T90" fmla="*/ 1052 w 1204"/>
                <a:gd name="T91" fmla="*/ 251 h 1292"/>
                <a:gd name="T92" fmla="*/ 1125 w 1204"/>
                <a:gd name="T93" fmla="*/ 404 h 1292"/>
                <a:gd name="T94" fmla="*/ 1191 w 1204"/>
                <a:gd name="T95" fmla="*/ 655 h 1292"/>
                <a:gd name="T96" fmla="*/ 1203 w 1204"/>
                <a:gd name="T97" fmla="*/ 827 h 1292"/>
                <a:gd name="T98" fmla="*/ 1173 w 1204"/>
                <a:gd name="T99" fmla="*/ 965 h 1292"/>
                <a:gd name="T100" fmla="*/ 1101 w 1204"/>
                <a:gd name="T101" fmla="*/ 1093 h 1292"/>
                <a:gd name="T102" fmla="*/ 953 w 1204"/>
                <a:gd name="T103" fmla="*/ 1219 h 1292"/>
                <a:gd name="T104" fmla="*/ 772 w 1204"/>
                <a:gd name="T105" fmla="*/ 128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4" h="1292">
                  <a:moveTo>
                    <a:pt x="515" y="44"/>
                  </a:moveTo>
                  <a:lnTo>
                    <a:pt x="492" y="53"/>
                  </a:lnTo>
                  <a:lnTo>
                    <a:pt x="469" y="62"/>
                  </a:lnTo>
                  <a:lnTo>
                    <a:pt x="446" y="71"/>
                  </a:lnTo>
                  <a:lnTo>
                    <a:pt x="423" y="79"/>
                  </a:lnTo>
                  <a:lnTo>
                    <a:pt x="398" y="89"/>
                  </a:lnTo>
                  <a:lnTo>
                    <a:pt x="373" y="98"/>
                  </a:lnTo>
                  <a:lnTo>
                    <a:pt x="349" y="108"/>
                  </a:lnTo>
                  <a:lnTo>
                    <a:pt x="323" y="118"/>
                  </a:lnTo>
                  <a:lnTo>
                    <a:pt x="298" y="129"/>
                  </a:lnTo>
                  <a:lnTo>
                    <a:pt x="275" y="141"/>
                  </a:lnTo>
                  <a:lnTo>
                    <a:pt x="251" y="154"/>
                  </a:lnTo>
                  <a:lnTo>
                    <a:pt x="229" y="168"/>
                  </a:lnTo>
                  <a:lnTo>
                    <a:pt x="216" y="177"/>
                  </a:lnTo>
                  <a:lnTo>
                    <a:pt x="202" y="186"/>
                  </a:lnTo>
                  <a:lnTo>
                    <a:pt x="189" y="196"/>
                  </a:lnTo>
                  <a:lnTo>
                    <a:pt x="177" y="208"/>
                  </a:lnTo>
                  <a:lnTo>
                    <a:pt x="164" y="218"/>
                  </a:lnTo>
                  <a:lnTo>
                    <a:pt x="152" y="230"/>
                  </a:lnTo>
                  <a:lnTo>
                    <a:pt x="142" y="241"/>
                  </a:lnTo>
                  <a:lnTo>
                    <a:pt x="132" y="253"/>
                  </a:lnTo>
                  <a:lnTo>
                    <a:pt x="122" y="265"/>
                  </a:lnTo>
                  <a:lnTo>
                    <a:pt x="112" y="278"/>
                  </a:lnTo>
                  <a:lnTo>
                    <a:pt x="104" y="290"/>
                  </a:lnTo>
                  <a:lnTo>
                    <a:pt x="96" y="304"/>
                  </a:lnTo>
                  <a:lnTo>
                    <a:pt x="88" y="318"/>
                  </a:lnTo>
                  <a:lnTo>
                    <a:pt x="81" y="332"/>
                  </a:lnTo>
                  <a:lnTo>
                    <a:pt x="74" y="345"/>
                  </a:lnTo>
                  <a:lnTo>
                    <a:pt x="69" y="360"/>
                  </a:lnTo>
                  <a:lnTo>
                    <a:pt x="63" y="374"/>
                  </a:lnTo>
                  <a:lnTo>
                    <a:pt x="58" y="389"/>
                  </a:lnTo>
                  <a:lnTo>
                    <a:pt x="54" y="405"/>
                  </a:lnTo>
                  <a:lnTo>
                    <a:pt x="50" y="420"/>
                  </a:lnTo>
                  <a:lnTo>
                    <a:pt x="47" y="436"/>
                  </a:lnTo>
                  <a:lnTo>
                    <a:pt x="45" y="452"/>
                  </a:lnTo>
                  <a:lnTo>
                    <a:pt x="42" y="468"/>
                  </a:lnTo>
                  <a:lnTo>
                    <a:pt x="41" y="485"/>
                  </a:lnTo>
                  <a:lnTo>
                    <a:pt x="40" y="501"/>
                  </a:lnTo>
                  <a:lnTo>
                    <a:pt x="40" y="519"/>
                  </a:lnTo>
                  <a:lnTo>
                    <a:pt x="40" y="536"/>
                  </a:lnTo>
                  <a:lnTo>
                    <a:pt x="41" y="554"/>
                  </a:lnTo>
                  <a:lnTo>
                    <a:pt x="45" y="590"/>
                  </a:lnTo>
                  <a:lnTo>
                    <a:pt x="50" y="626"/>
                  </a:lnTo>
                  <a:lnTo>
                    <a:pt x="60" y="675"/>
                  </a:lnTo>
                  <a:lnTo>
                    <a:pt x="71" y="723"/>
                  </a:lnTo>
                  <a:lnTo>
                    <a:pt x="85" y="768"/>
                  </a:lnTo>
                  <a:lnTo>
                    <a:pt x="100" y="810"/>
                  </a:lnTo>
                  <a:lnTo>
                    <a:pt x="116" y="851"/>
                  </a:lnTo>
                  <a:lnTo>
                    <a:pt x="133" y="891"/>
                  </a:lnTo>
                  <a:lnTo>
                    <a:pt x="142" y="910"/>
                  </a:lnTo>
                  <a:lnTo>
                    <a:pt x="152" y="928"/>
                  </a:lnTo>
                  <a:lnTo>
                    <a:pt x="163" y="946"/>
                  </a:lnTo>
                  <a:lnTo>
                    <a:pt x="173" y="964"/>
                  </a:lnTo>
                  <a:lnTo>
                    <a:pt x="185" y="981"/>
                  </a:lnTo>
                  <a:lnTo>
                    <a:pt x="196" y="997"/>
                  </a:lnTo>
                  <a:lnTo>
                    <a:pt x="208" y="1013"/>
                  </a:lnTo>
                  <a:lnTo>
                    <a:pt x="219" y="1029"/>
                  </a:lnTo>
                  <a:lnTo>
                    <a:pt x="232" y="1044"/>
                  </a:lnTo>
                  <a:lnTo>
                    <a:pt x="245" y="1059"/>
                  </a:lnTo>
                  <a:lnTo>
                    <a:pt x="258" y="1073"/>
                  </a:lnTo>
                  <a:lnTo>
                    <a:pt x="272" y="1086"/>
                  </a:lnTo>
                  <a:lnTo>
                    <a:pt x="287" y="1099"/>
                  </a:lnTo>
                  <a:lnTo>
                    <a:pt x="302" y="1113"/>
                  </a:lnTo>
                  <a:lnTo>
                    <a:pt x="317" y="1124"/>
                  </a:lnTo>
                  <a:lnTo>
                    <a:pt x="331" y="1137"/>
                  </a:lnTo>
                  <a:lnTo>
                    <a:pt x="348" y="1148"/>
                  </a:lnTo>
                  <a:lnTo>
                    <a:pt x="364" y="1159"/>
                  </a:lnTo>
                  <a:lnTo>
                    <a:pt x="380" y="1169"/>
                  </a:lnTo>
                  <a:lnTo>
                    <a:pt x="397" y="1179"/>
                  </a:lnTo>
                  <a:lnTo>
                    <a:pt x="420" y="1192"/>
                  </a:lnTo>
                  <a:lnTo>
                    <a:pt x="443" y="1202"/>
                  </a:lnTo>
                  <a:lnTo>
                    <a:pt x="467" y="1213"/>
                  </a:lnTo>
                  <a:lnTo>
                    <a:pt x="490" y="1222"/>
                  </a:lnTo>
                  <a:lnTo>
                    <a:pt x="514" y="1230"/>
                  </a:lnTo>
                  <a:lnTo>
                    <a:pt x="538" y="1235"/>
                  </a:lnTo>
                  <a:lnTo>
                    <a:pt x="562" y="1241"/>
                  </a:lnTo>
                  <a:lnTo>
                    <a:pt x="586" y="1246"/>
                  </a:lnTo>
                  <a:lnTo>
                    <a:pt x="610" y="1249"/>
                  </a:lnTo>
                  <a:lnTo>
                    <a:pt x="634" y="1252"/>
                  </a:lnTo>
                  <a:lnTo>
                    <a:pt x="658" y="1253"/>
                  </a:lnTo>
                  <a:lnTo>
                    <a:pt x="682" y="1253"/>
                  </a:lnTo>
                  <a:lnTo>
                    <a:pt x="707" y="1252"/>
                  </a:lnTo>
                  <a:lnTo>
                    <a:pt x="731" y="1250"/>
                  </a:lnTo>
                  <a:lnTo>
                    <a:pt x="755" y="1247"/>
                  </a:lnTo>
                  <a:lnTo>
                    <a:pt x="778" y="1242"/>
                  </a:lnTo>
                  <a:lnTo>
                    <a:pt x="801" y="1238"/>
                  </a:lnTo>
                  <a:lnTo>
                    <a:pt x="824" y="1232"/>
                  </a:lnTo>
                  <a:lnTo>
                    <a:pt x="847" y="1224"/>
                  </a:lnTo>
                  <a:lnTo>
                    <a:pt x="868" y="1216"/>
                  </a:lnTo>
                  <a:lnTo>
                    <a:pt x="890" y="1207"/>
                  </a:lnTo>
                  <a:lnTo>
                    <a:pt x="911" y="1198"/>
                  </a:lnTo>
                  <a:lnTo>
                    <a:pt x="931" y="1186"/>
                  </a:lnTo>
                  <a:lnTo>
                    <a:pt x="952" y="1174"/>
                  </a:lnTo>
                  <a:lnTo>
                    <a:pt x="972" y="1161"/>
                  </a:lnTo>
                  <a:lnTo>
                    <a:pt x="991" y="1147"/>
                  </a:lnTo>
                  <a:lnTo>
                    <a:pt x="1008" y="1132"/>
                  </a:lnTo>
                  <a:lnTo>
                    <a:pt x="1027" y="1116"/>
                  </a:lnTo>
                  <a:lnTo>
                    <a:pt x="1043" y="1100"/>
                  </a:lnTo>
                  <a:lnTo>
                    <a:pt x="1059" y="1082"/>
                  </a:lnTo>
                  <a:lnTo>
                    <a:pt x="1074" y="1063"/>
                  </a:lnTo>
                  <a:lnTo>
                    <a:pt x="1089" y="1044"/>
                  </a:lnTo>
                  <a:lnTo>
                    <a:pt x="1100" y="1026"/>
                  </a:lnTo>
                  <a:lnTo>
                    <a:pt x="1110" y="1008"/>
                  </a:lnTo>
                  <a:lnTo>
                    <a:pt x="1121" y="989"/>
                  </a:lnTo>
                  <a:lnTo>
                    <a:pt x="1129" y="971"/>
                  </a:lnTo>
                  <a:lnTo>
                    <a:pt x="1137" y="950"/>
                  </a:lnTo>
                  <a:lnTo>
                    <a:pt x="1144" y="930"/>
                  </a:lnTo>
                  <a:lnTo>
                    <a:pt x="1149" y="910"/>
                  </a:lnTo>
                  <a:lnTo>
                    <a:pt x="1155" y="889"/>
                  </a:lnTo>
                  <a:lnTo>
                    <a:pt x="1159" y="867"/>
                  </a:lnTo>
                  <a:lnTo>
                    <a:pt x="1162" y="846"/>
                  </a:lnTo>
                  <a:lnTo>
                    <a:pt x="1163" y="824"/>
                  </a:lnTo>
                  <a:lnTo>
                    <a:pt x="1164" y="802"/>
                  </a:lnTo>
                  <a:lnTo>
                    <a:pt x="1164" y="779"/>
                  </a:lnTo>
                  <a:lnTo>
                    <a:pt x="1164" y="756"/>
                  </a:lnTo>
                  <a:lnTo>
                    <a:pt x="1162" y="732"/>
                  </a:lnTo>
                  <a:lnTo>
                    <a:pt x="1159" y="709"/>
                  </a:lnTo>
                  <a:lnTo>
                    <a:pt x="1152" y="662"/>
                  </a:lnTo>
                  <a:lnTo>
                    <a:pt x="1144" y="616"/>
                  </a:lnTo>
                  <a:lnTo>
                    <a:pt x="1134" y="573"/>
                  </a:lnTo>
                  <a:lnTo>
                    <a:pt x="1124" y="531"/>
                  </a:lnTo>
                  <a:lnTo>
                    <a:pt x="1114" y="492"/>
                  </a:lnTo>
                  <a:lnTo>
                    <a:pt x="1102" y="454"/>
                  </a:lnTo>
                  <a:lnTo>
                    <a:pt x="1089" y="418"/>
                  </a:lnTo>
                  <a:lnTo>
                    <a:pt x="1075" y="383"/>
                  </a:lnTo>
                  <a:lnTo>
                    <a:pt x="1064" y="360"/>
                  </a:lnTo>
                  <a:lnTo>
                    <a:pt x="1054" y="337"/>
                  </a:lnTo>
                  <a:lnTo>
                    <a:pt x="1043" y="316"/>
                  </a:lnTo>
                  <a:lnTo>
                    <a:pt x="1031" y="294"/>
                  </a:lnTo>
                  <a:lnTo>
                    <a:pt x="1019" y="274"/>
                  </a:lnTo>
                  <a:lnTo>
                    <a:pt x="1006" y="255"/>
                  </a:lnTo>
                  <a:lnTo>
                    <a:pt x="993" y="236"/>
                  </a:lnTo>
                  <a:lnTo>
                    <a:pt x="980" y="218"/>
                  </a:lnTo>
                  <a:lnTo>
                    <a:pt x="966" y="201"/>
                  </a:lnTo>
                  <a:lnTo>
                    <a:pt x="951" y="185"/>
                  </a:lnTo>
                  <a:lnTo>
                    <a:pt x="936" y="170"/>
                  </a:lnTo>
                  <a:lnTo>
                    <a:pt x="921" y="155"/>
                  </a:lnTo>
                  <a:lnTo>
                    <a:pt x="905" y="142"/>
                  </a:lnTo>
                  <a:lnTo>
                    <a:pt x="889" y="130"/>
                  </a:lnTo>
                  <a:lnTo>
                    <a:pt x="873" y="117"/>
                  </a:lnTo>
                  <a:lnTo>
                    <a:pt x="856" y="107"/>
                  </a:lnTo>
                  <a:lnTo>
                    <a:pt x="837" y="97"/>
                  </a:lnTo>
                  <a:lnTo>
                    <a:pt x="820" y="86"/>
                  </a:lnTo>
                  <a:lnTo>
                    <a:pt x="802" y="78"/>
                  </a:lnTo>
                  <a:lnTo>
                    <a:pt x="782" y="70"/>
                  </a:lnTo>
                  <a:lnTo>
                    <a:pt x="763" y="63"/>
                  </a:lnTo>
                  <a:lnTo>
                    <a:pt x="743" y="58"/>
                  </a:lnTo>
                  <a:lnTo>
                    <a:pt x="723" y="53"/>
                  </a:lnTo>
                  <a:lnTo>
                    <a:pt x="702" y="48"/>
                  </a:lnTo>
                  <a:lnTo>
                    <a:pt x="681" y="45"/>
                  </a:lnTo>
                  <a:lnTo>
                    <a:pt x="660" y="43"/>
                  </a:lnTo>
                  <a:lnTo>
                    <a:pt x="638" y="40"/>
                  </a:lnTo>
                  <a:lnTo>
                    <a:pt x="616" y="39"/>
                  </a:lnTo>
                  <a:lnTo>
                    <a:pt x="593" y="39"/>
                  </a:lnTo>
                  <a:lnTo>
                    <a:pt x="569" y="40"/>
                  </a:lnTo>
                  <a:lnTo>
                    <a:pt x="546" y="43"/>
                  </a:lnTo>
                  <a:lnTo>
                    <a:pt x="522" y="45"/>
                  </a:lnTo>
                  <a:lnTo>
                    <a:pt x="515" y="44"/>
                  </a:lnTo>
                  <a:close/>
                  <a:moveTo>
                    <a:pt x="673" y="1292"/>
                  </a:moveTo>
                  <a:lnTo>
                    <a:pt x="655" y="1292"/>
                  </a:lnTo>
                  <a:lnTo>
                    <a:pt x="635" y="1291"/>
                  </a:lnTo>
                  <a:lnTo>
                    <a:pt x="617" y="1289"/>
                  </a:lnTo>
                  <a:lnTo>
                    <a:pt x="598" y="1287"/>
                  </a:lnTo>
                  <a:lnTo>
                    <a:pt x="579" y="1285"/>
                  </a:lnTo>
                  <a:lnTo>
                    <a:pt x="561" y="1281"/>
                  </a:lnTo>
                  <a:lnTo>
                    <a:pt x="541" y="1278"/>
                  </a:lnTo>
                  <a:lnTo>
                    <a:pt x="523" y="1273"/>
                  </a:lnTo>
                  <a:lnTo>
                    <a:pt x="505" y="1268"/>
                  </a:lnTo>
                  <a:lnTo>
                    <a:pt x="486" y="1262"/>
                  </a:lnTo>
                  <a:lnTo>
                    <a:pt x="468" y="1255"/>
                  </a:lnTo>
                  <a:lnTo>
                    <a:pt x="450" y="1248"/>
                  </a:lnTo>
                  <a:lnTo>
                    <a:pt x="431" y="1240"/>
                  </a:lnTo>
                  <a:lnTo>
                    <a:pt x="413" y="1232"/>
                  </a:lnTo>
                  <a:lnTo>
                    <a:pt x="396" y="1223"/>
                  </a:lnTo>
                  <a:lnTo>
                    <a:pt x="377" y="1214"/>
                  </a:lnTo>
                  <a:lnTo>
                    <a:pt x="360" y="1203"/>
                  </a:lnTo>
                  <a:lnTo>
                    <a:pt x="342" y="1192"/>
                  </a:lnTo>
                  <a:lnTo>
                    <a:pt x="325" y="1180"/>
                  </a:lnTo>
                  <a:lnTo>
                    <a:pt x="309" y="1168"/>
                  </a:lnTo>
                  <a:lnTo>
                    <a:pt x="291" y="1155"/>
                  </a:lnTo>
                  <a:lnTo>
                    <a:pt x="276" y="1143"/>
                  </a:lnTo>
                  <a:lnTo>
                    <a:pt x="260" y="1129"/>
                  </a:lnTo>
                  <a:lnTo>
                    <a:pt x="245" y="1115"/>
                  </a:lnTo>
                  <a:lnTo>
                    <a:pt x="231" y="1101"/>
                  </a:lnTo>
                  <a:lnTo>
                    <a:pt x="217" y="1086"/>
                  </a:lnTo>
                  <a:lnTo>
                    <a:pt x="203" y="1070"/>
                  </a:lnTo>
                  <a:lnTo>
                    <a:pt x="190" y="1054"/>
                  </a:lnTo>
                  <a:lnTo>
                    <a:pt x="177" y="1038"/>
                  </a:lnTo>
                  <a:lnTo>
                    <a:pt x="165" y="1022"/>
                  </a:lnTo>
                  <a:lnTo>
                    <a:pt x="152" y="1004"/>
                  </a:lnTo>
                  <a:lnTo>
                    <a:pt x="141" y="987"/>
                  </a:lnTo>
                  <a:lnTo>
                    <a:pt x="130" y="968"/>
                  </a:lnTo>
                  <a:lnTo>
                    <a:pt x="119" y="950"/>
                  </a:lnTo>
                  <a:lnTo>
                    <a:pt x="109" y="930"/>
                  </a:lnTo>
                  <a:lnTo>
                    <a:pt x="99" y="911"/>
                  </a:lnTo>
                  <a:lnTo>
                    <a:pt x="89" y="890"/>
                  </a:lnTo>
                  <a:lnTo>
                    <a:pt x="80" y="870"/>
                  </a:lnTo>
                  <a:lnTo>
                    <a:pt x="71" y="848"/>
                  </a:lnTo>
                  <a:lnTo>
                    <a:pt x="63" y="826"/>
                  </a:lnTo>
                  <a:lnTo>
                    <a:pt x="48" y="781"/>
                  </a:lnTo>
                  <a:lnTo>
                    <a:pt x="34" y="734"/>
                  </a:lnTo>
                  <a:lnTo>
                    <a:pt x="22" y="685"/>
                  </a:lnTo>
                  <a:lnTo>
                    <a:pt x="11" y="633"/>
                  </a:lnTo>
                  <a:lnTo>
                    <a:pt x="8" y="614"/>
                  </a:lnTo>
                  <a:lnTo>
                    <a:pt x="5" y="593"/>
                  </a:lnTo>
                  <a:lnTo>
                    <a:pt x="3" y="574"/>
                  </a:lnTo>
                  <a:lnTo>
                    <a:pt x="1" y="555"/>
                  </a:lnTo>
                  <a:lnTo>
                    <a:pt x="1" y="536"/>
                  </a:lnTo>
                  <a:lnTo>
                    <a:pt x="0" y="517"/>
                  </a:lnTo>
                  <a:lnTo>
                    <a:pt x="1" y="498"/>
                  </a:lnTo>
                  <a:lnTo>
                    <a:pt x="2" y="481"/>
                  </a:lnTo>
                  <a:lnTo>
                    <a:pt x="3" y="462"/>
                  </a:lnTo>
                  <a:lnTo>
                    <a:pt x="6" y="444"/>
                  </a:lnTo>
                  <a:lnTo>
                    <a:pt x="9" y="427"/>
                  </a:lnTo>
                  <a:lnTo>
                    <a:pt x="13" y="410"/>
                  </a:lnTo>
                  <a:lnTo>
                    <a:pt x="16" y="392"/>
                  </a:lnTo>
                  <a:lnTo>
                    <a:pt x="21" y="376"/>
                  </a:lnTo>
                  <a:lnTo>
                    <a:pt x="26" y="360"/>
                  </a:lnTo>
                  <a:lnTo>
                    <a:pt x="32" y="344"/>
                  </a:lnTo>
                  <a:lnTo>
                    <a:pt x="39" y="328"/>
                  </a:lnTo>
                  <a:lnTo>
                    <a:pt x="46" y="313"/>
                  </a:lnTo>
                  <a:lnTo>
                    <a:pt x="54" y="298"/>
                  </a:lnTo>
                  <a:lnTo>
                    <a:pt x="62" y="284"/>
                  </a:lnTo>
                  <a:lnTo>
                    <a:pt x="71" y="269"/>
                  </a:lnTo>
                  <a:lnTo>
                    <a:pt x="80" y="255"/>
                  </a:lnTo>
                  <a:lnTo>
                    <a:pt x="91" y="241"/>
                  </a:lnTo>
                  <a:lnTo>
                    <a:pt x="101" y="227"/>
                  </a:lnTo>
                  <a:lnTo>
                    <a:pt x="112" y="215"/>
                  </a:lnTo>
                  <a:lnTo>
                    <a:pt x="125" y="202"/>
                  </a:lnTo>
                  <a:lnTo>
                    <a:pt x="136" y="189"/>
                  </a:lnTo>
                  <a:lnTo>
                    <a:pt x="150" y="178"/>
                  </a:lnTo>
                  <a:lnTo>
                    <a:pt x="164" y="167"/>
                  </a:lnTo>
                  <a:lnTo>
                    <a:pt x="178" y="155"/>
                  </a:lnTo>
                  <a:lnTo>
                    <a:pt x="193" y="145"/>
                  </a:lnTo>
                  <a:lnTo>
                    <a:pt x="208" y="134"/>
                  </a:lnTo>
                  <a:lnTo>
                    <a:pt x="232" y="119"/>
                  </a:lnTo>
                  <a:lnTo>
                    <a:pt x="256" y="107"/>
                  </a:lnTo>
                  <a:lnTo>
                    <a:pt x="281" y="94"/>
                  </a:lnTo>
                  <a:lnTo>
                    <a:pt x="306" y="83"/>
                  </a:lnTo>
                  <a:lnTo>
                    <a:pt x="333" y="71"/>
                  </a:lnTo>
                  <a:lnTo>
                    <a:pt x="358" y="62"/>
                  </a:lnTo>
                  <a:lnTo>
                    <a:pt x="384" y="52"/>
                  </a:lnTo>
                  <a:lnTo>
                    <a:pt x="411" y="43"/>
                  </a:lnTo>
                  <a:lnTo>
                    <a:pt x="434" y="33"/>
                  </a:lnTo>
                  <a:lnTo>
                    <a:pt x="456" y="25"/>
                  </a:lnTo>
                  <a:lnTo>
                    <a:pt x="479" y="16"/>
                  </a:lnTo>
                  <a:lnTo>
                    <a:pt x="502" y="7"/>
                  </a:lnTo>
                  <a:lnTo>
                    <a:pt x="515" y="6"/>
                  </a:lnTo>
                  <a:lnTo>
                    <a:pt x="517" y="6"/>
                  </a:lnTo>
                  <a:lnTo>
                    <a:pt x="543" y="2"/>
                  </a:lnTo>
                  <a:lnTo>
                    <a:pt x="568" y="1"/>
                  </a:lnTo>
                  <a:lnTo>
                    <a:pt x="593" y="0"/>
                  </a:lnTo>
                  <a:lnTo>
                    <a:pt x="618" y="0"/>
                  </a:lnTo>
                  <a:lnTo>
                    <a:pt x="642" y="1"/>
                  </a:lnTo>
                  <a:lnTo>
                    <a:pt x="665" y="2"/>
                  </a:lnTo>
                  <a:lnTo>
                    <a:pt x="688" y="6"/>
                  </a:lnTo>
                  <a:lnTo>
                    <a:pt x="711" y="9"/>
                  </a:lnTo>
                  <a:lnTo>
                    <a:pt x="734" y="14"/>
                  </a:lnTo>
                  <a:lnTo>
                    <a:pt x="755" y="20"/>
                  </a:lnTo>
                  <a:lnTo>
                    <a:pt x="777" y="25"/>
                  </a:lnTo>
                  <a:lnTo>
                    <a:pt x="797" y="33"/>
                  </a:lnTo>
                  <a:lnTo>
                    <a:pt x="818" y="41"/>
                  </a:lnTo>
                  <a:lnTo>
                    <a:pt x="837" y="51"/>
                  </a:lnTo>
                  <a:lnTo>
                    <a:pt x="857" y="61"/>
                  </a:lnTo>
                  <a:lnTo>
                    <a:pt x="875" y="71"/>
                  </a:lnTo>
                  <a:lnTo>
                    <a:pt x="894" y="83"/>
                  </a:lnTo>
                  <a:lnTo>
                    <a:pt x="912" y="95"/>
                  </a:lnTo>
                  <a:lnTo>
                    <a:pt x="929" y="109"/>
                  </a:lnTo>
                  <a:lnTo>
                    <a:pt x="946" y="124"/>
                  </a:lnTo>
                  <a:lnTo>
                    <a:pt x="962" y="139"/>
                  </a:lnTo>
                  <a:lnTo>
                    <a:pt x="978" y="156"/>
                  </a:lnTo>
                  <a:lnTo>
                    <a:pt x="994" y="173"/>
                  </a:lnTo>
                  <a:lnTo>
                    <a:pt x="1009" y="191"/>
                  </a:lnTo>
                  <a:lnTo>
                    <a:pt x="1024" y="210"/>
                  </a:lnTo>
                  <a:lnTo>
                    <a:pt x="1038" y="230"/>
                  </a:lnTo>
                  <a:lnTo>
                    <a:pt x="1052" y="251"/>
                  </a:lnTo>
                  <a:lnTo>
                    <a:pt x="1064" y="272"/>
                  </a:lnTo>
                  <a:lnTo>
                    <a:pt x="1077" y="295"/>
                  </a:lnTo>
                  <a:lnTo>
                    <a:pt x="1089" y="319"/>
                  </a:lnTo>
                  <a:lnTo>
                    <a:pt x="1100" y="343"/>
                  </a:lnTo>
                  <a:lnTo>
                    <a:pt x="1111" y="368"/>
                  </a:lnTo>
                  <a:lnTo>
                    <a:pt x="1125" y="404"/>
                  </a:lnTo>
                  <a:lnTo>
                    <a:pt x="1139" y="442"/>
                  </a:lnTo>
                  <a:lnTo>
                    <a:pt x="1152" y="481"/>
                  </a:lnTo>
                  <a:lnTo>
                    <a:pt x="1162" y="521"/>
                  </a:lnTo>
                  <a:lnTo>
                    <a:pt x="1172" y="563"/>
                  </a:lnTo>
                  <a:lnTo>
                    <a:pt x="1181" y="608"/>
                  </a:lnTo>
                  <a:lnTo>
                    <a:pt x="1191" y="655"/>
                  </a:lnTo>
                  <a:lnTo>
                    <a:pt x="1198" y="703"/>
                  </a:lnTo>
                  <a:lnTo>
                    <a:pt x="1201" y="729"/>
                  </a:lnTo>
                  <a:lnTo>
                    <a:pt x="1203" y="754"/>
                  </a:lnTo>
                  <a:lnTo>
                    <a:pt x="1204" y="779"/>
                  </a:lnTo>
                  <a:lnTo>
                    <a:pt x="1204" y="803"/>
                  </a:lnTo>
                  <a:lnTo>
                    <a:pt x="1203" y="827"/>
                  </a:lnTo>
                  <a:lnTo>
                    <a:pt x="1201" y="851"/>
                  </a:lnTo>
                  <a:lnTo>
                    <a:pt x="1198" y="875"/>
                  </a:lnTo>
                  <a:lnTo>
                    <a:pt x="1193" y="898"/>
                  </a:lnTo>
                  <a:lnTo>
                    <a:pt x="1187" y="920"/>
                  </a:lnTo>
                  <a:lnTo>
                    <a:pt x="1181" y="943"/>
                  </a:lnTo>
                  <a:lnTo>
                    <a:pt x="1173" y="965"/>
                  </a:lnTo>
                  <a:lnTo>
                    <a:pt x="1165" y="985"/>
                  </a:lnTo>
                  <a:lnTo>
                    <a:pt x="1155" y="1007"/>
                  </a:lnTo>
                  <a:lnTo>
                    <a:pt x="1145" y="1027"/>
                  </a:lnTo>
                  <a:lnTo>
                    <a:pt x="1133" y="1047"/>
                  </a:lnTo>
                  <a:lnTo>
                    <a:pt x="1121" y="1066"/>
                  </a:lnTo>
                  <a:lnTo>
                    <a:pt x="1101" y="1093"/>
                  </a:lnTo>
                  <a:lnTo>
                    <a:pt x="1079" y="1118"/>
                  </a:lnTo>
                  <a:lnTo>
                    <a:pt x="1058" y="1141"/>
                  </a:lnTo>
                  <a:lnTo>
                    <a:pt x="1033" y="1163"/>
                  </a:lnTo>
                  <a:lnTo>
                    <a:pt x="1007" y="1184"/>
                  </a:lnTo>
                  <a:lnTo>
                    <a:pt x="981" y="1202"/>
                  </a:lnTo>
                  <a:lnTo>
                    <a:pt x="953" y="1219"/>
                  </a:lnTo>
                  <a:lnTo>
                    <a:pt x="926" y="1234"/>
                  </a:lnTo>
                  <a:lnTo>
                    <a:pt x="896" y="1248"/>
                  </a:lnTo>
                  <a:lnTo>
                    <a:pt x="866" y="1260"/>
                  </a:lnTo>
                  <a:lnTo>
                    <a:pt x="835" y="1269"/>
                  </a:lnTo>
                  <a:lnTo>
                    <a:pt x="803" y="1278"/>
                  </a:lnTo>
                  <a:lnTo>
                    <a:pt x="772" y="1284"/>
                  </a:lnTo>
                  <a:lnTo>
                    <a:pt x="739" y="1288"/>
                  </a:lnTo>
                  <a:lnTo>
                    <a:pt x="707" y="1292"/>
                  </a:lnTo>
                  <a:lnTo>
                    <a:pt x="673" y="12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8" name="Freeform 56">
              <a:extLst>
                <a:ext uri="{FF2B5EF4-FFF2-40B4-BE49-F238E27FC236}">
                  <a16:creationId xmlns:a16="http://schemas.microsoft.com/office/drawing/2014/main" id="{E54EEE2B-D46A-42E4-AEB2-8EC20D982250}"/>
                </a:ext>
              </a:extLst>
            </p:cNvPr>
            <p:cNvSpPr>
              <a:spLocks noEditPoints="1"/>
            </p:cNvSpPr>
            <p:nvPr userDrawn="1"/>
          </p:nvSpPr>
          <p:spPr bwMode="auto">
            <a:xfrm>
              <a:off x="1024620" y="2833463"/>
              <a:ext cx="3466220" cy="3121925"/>
            </a:xfrm>
            <a:custGeom>
              <a:avLst/>
              <a:gdLst>
                <a:gd name="T0" fmla="*/ 3875 w 5217"/>
                <a:gd name="T1" fmla="*/ 3876 h 4698"/>
                <a:gd name="T2" fmla="*/ 4272 w 5217"/>
                <a:gd name="T3" fmla="*/ 4394 h 4698"/>
                <a:gd name="T4" fmla="*/ 4691 w 5217"/>
                <a:gd name="T5" fmla="*/ 4643 h 4698"/>
                <a:gd name="T6" fmla="*/ 5011 w 5217"/>
                <a:gd name="T7" fmla="*/ 4608 h 4698"/>
                <a:gd name="T8" fmla="*/ 5169 w 5217"/>
                <a:gd name="T9" fmla="*/ 4347 h 4698"/>
                <a:gd name="T10" fmla="*/ 5138 w 5217"/>
                <a:gd name="T11" fmla="*/ 3999 h 4698"/>
                <a:gd name="T12" fmla="*/ 4934 w 5217"/>
                <a:gd name="T13" fmla="*/ 3720 h 4698"/>
                <a:gd name="T14" fmla="*/ 4514 w 5217"/>
                <a:gd name="T15" fmla="*/ 3495 h 4698"/>
                <a:gd name="T16" fmla="*/ 4046 w 5217"/>
                <a:gd name="T17" fmla="*/ 3370 h 4698"/>
                <a:gd name="T18" fmla="*/ 3875 w 5217"/>
                <a:gd name="T19" fmla="*/ 3214 h 4698"/>
                <a:gd name="T20" fmla="*/ 3805 w 5217"/>
                <a:gd name="T21" fmla="*/ 2837 h 4698"/>
                <a:gd name="T22" fmla="*/ 3774 w 5217"/>
                <a:gd name="T23" fmla="*/ 2198 h 4698"/>
                <a:gd name="T24" fmla="*/ 3605 w 5217"/>
                <a:gd name="T25" fmla="*/ 1484 h 4698"/>
                <a:gd name="T26" fmla="*/ 3132 w 5217"/>
                <a:gd name="T27" fmla="*/ 700 h 4698"/>
                <a:gd name="T28" fmla="*/ 2702 w 5217"/>
                <a:gd name="T29" fmla="*/ 304 h 4698"/>
                <a:gd name="T30" fmla="*/ 2348 w 5217"/>
                <a:gd name="T31" fmla="*/ 66 h 4698"/>
                <a:gd name="T32" fmla="*/ 2057 w 5217"/>
                <a:gd name="T33" fmla="*/ 68 h 4698"/>
                <a:gd name="T34" fmla="*/ 1667 w 5217"/>
                <a:gd name="T35" fmla="*/ 404 h 4698"/>
                <a:gd name="T36" fmla="*/ 1270 w 5217"/>
                <a:gd name="T37" fmla="*/ 711 h 4698"/>
                <a:gd name="T38" fmla="*/ 548 w 5217"/>
                <a:gd name="T39" fmla="*/ 840 h 4698"/>
                <a:gd name="T40" fmla="*/ 233 w 5217"/>
                <a:gd name="T41" fmla="*/ 959 h 4698"/>
                <a:gd name="T42" fmla="*/ 84 w 5217"/>
                <a:gd name="T43" fmla="*/ 1156 h 4698"/>
                <a:gd name="T44" fmla="*/ 51 w 5217"/>
                <a:gd name="T45" fmla="*/ 1546 h 4698"/>
                <a:gd name="T46" fmla="*/ 271 w 5217"/>
                <a:gd name="T47" fmla="*/ 2144 h 4698"/>
                <a:gd name="T48" fmla="*/ 733 w 5217"/>
                <a:gd name="T49" fmla="*/ 2611 h 4698"/>
                <a:gd name="T50" fmla="*/ 1214 w 5217"/>
                <a:gd name="T51" fmla="*/ 2869 h 4698"/>
                <a:gd name="T52" fmla="*/ 1720 w 5217"/>
                <a:gd name="T53" fmla="*/ 3316 h 4698"/>
                <a:gd name="T54" fmla="*/ 2117 w 5217"/>
                <a:gd name="T55" fmla="*/ 3618 h 4698"/>
                <a:gd name="T56" fmla="*/ 2742 w 5217"/>
                <a:gd name="T57" fmla="*/ 3813 h 4698"/>
                <a:gd name="T58" fmla="*/ 3445 w 5217"/>
                <a:gd name="T59" fmla="*/ 3752 h 4698"/>
                <a:gd name="T60" fmla="*/ 4584 w 5217"/>
                <a:gd name="T61" fmla="*/ 4651 h 4698"/>
                <a:gd name="T62" fmla="*/ 4162 w 5217"/>
                <a:gd name="T63" fmla="*/ 4328 h 4698"/>
                <a:gd name="T64" fmla="*/ 3832 w 5217"/>
                <a:gd name="T65" fmla="*/ 3888 h 4698"/>
                <a:gd name="T66" fmla="*/ 3637 w 5217"/>
                <a:gd name="T67" fmla="*/ 3790 h 4698"/>
                <a:gd name="T68" fmla="*/ 3095 w 5217"/>
                <a:gd name="T69" fmla="*/ 3848 h 4698"/>
                <a:gd name="T70" fmla="*/ 2478 w 5217"/>
                <a:gd name="T71" fmla="*/ 3797 h 4698"/>
                <a:gd name="T72" fmla="*/ 1939 w 5217"/>
                <a:gd name="T73" fmla="*/ 3559 h 4698"/>
                <a:gd name="T74" fmla="*/ 1451 w 5217"/>
                <a:gd name="T75" fmla="*/ 3106 h 4698"/>
                <a:gd name="T76" fmla="*/ 916 w 5217"/>
                <a:gd name="T77" fmla="*/ 2756 h 4698"/>
                <a:gd name="T78" fmla="*/ 412 w 5217"/>
                <a:gd name="T79" fmla="*/ 2407 h 4698"/>
                <a:gd name="T80" fmla="*/ 83 w 5217"/>
                <a:gd name="T81" fmla="*/ 1817 h 4698"/>
                <a:gd name="T82" fmla="*/ 7 w 5217"/>
                <a:gd name="T83" fmla="*/ 1307 h 4698"/>
                <a:gd name="T84" fmla="*/ 114 w 5217"/>
                <a:gd name="T85" fmla="*/ 1022 h 4698"/>
                <a:gd name="T86" fmla="*/ 331 w 5217"/>
                <a:gd name="T87" fmla="*/ 858 h 4698"/>
                <a:gd name="T88" fmla="*/ 1036 w 5217"/>
                <a:gd name="T89" fmla="*/ 725 h 4698"/>
                <a:gd name="T90" fmla="*/ 1555 w 5217"/>
                <a:gd name="T91" fmla="*/ 470 h 4698"/>
                <a:gd name="T92" fmla="*/ 1989 w 5217"/>
                <a:gd name="T93" fmla="*/ 56 h 4698"/>
                <a:gd name="T94" fmla="*/ 2261 w 5217"/>
                <a:gd name="T95" fmla="*/ 5 h 4698"/>
                <a:gd name="T96" fmla="*/ 2597 w 5217"/>
                <a:gd name="T97" fmla="*/ 177 h 4698"/>
                <a:gd name="T98" fmla="*/ 3020 w 5217"/>
                <a:gd name="T99" fmla="*/ 524 h 4698"/>
                <a:gd name="T100" fmla="*/ 3496 w 5217"/>
                <a:gd name="T101" fmla="*/ 1176 h 4698"/>
                <a:gd name="T102" fmla="*/ 3787 w 5217"/>
                <a:gd name="T103" fmla="*/ 1968 h 4698"/>
                <a:gd name="T104" fmla="*/ 3833 w 5217"/>
                <a:gd name="T105" fmla="*/ 2589 h 4698"/>
                <a:gd name="T106" fmla="*/ 3884 w 5217"/>
                <a:gd name="T107" fmla="*/ 3136 h 4698"/>
                <a:gd name="T108" fmla="*/ 4011 w 5217"/>
                <a:gd name="T109" fmla="*/ 3305 h 4698"/>
                <a:gd name="T110" fmla="*/ 4375 w 5217"/>
                <a:gd name="T111" fmla="*/ 3415 h 4698"/>
                <a:gd name="T112" fmla="*/ 4864 w 5217"/>
                <a:gd name="T113" fmla="*/ 3619 h 4698"/>
                <a:gd name="T114" fmla="*/ 5131 w 5217"/>
                <a:gd name="T115" fmla="*/ 3894 h 4698"/>
                <a:gd name="T116" fmla="*/ 5217 w 5217"/>
                <a:gd name="T117" fmla="*/ 4242 h 4698"/>
                <a:gd name="T118" fmla="*/ 5104 w 5217"/>
                <a:gd name="T119" fmla="*/ 4581 h 4698"/>
                <a:gd name="T120" fmla="*/ 4899 w 5217"/>
                <a:gd name="T121" fmla="*/ 4691 h 4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7" h="4698">
                  <a:moveTo>
                    <a:pt x="3553" y="3743"/>
                  </a:moveTo>
                  <a:lnTo>
                    <a:pt x="3583" y="3744"/>
                  </a:lnTo>
                  <a:lnTo>
                    <a:pt x="3611" y="3746"/>
                  </a:lnTo>
                  <a:lnTo>
                    <a:pt x="3640" y="3750"/>
                  </a:lnTo>
                  <a:lnTo>
                    <a:pt x="3668" y="3755"/>
                  </a:lnTo>
                  <a:lnTo>
                    <a:pt x="3694" y="3762"/>
                  </a:lnTo>
                  <a:lnTo>
                    <a:pt x="3719" y="3771"/>
                  </a:lnTo>
                  <a:lnTo>
                    <a:pt x="3745" y="3782"/>
                  </a:lnTo>
                  <a:lnTo>
                    <a:pt x="3769" y="3793"/>
                  </a:lnTo>
                  <a:lnTo>
                    <a:pt x="3792" y="3806"/>
                  </a:lnTo>
                  <a:lnTo>
                    <a:pt x="3813" y="3821"/>
                  </a:lnTo>
                  <a:lnTo>
                    <a:pt x="3834" y="3838"/>
                  </a:lnTo>
                  <a:lnTo>
                    <a:pt x="3855" y="3856"/>
                  </a:lnTo>
                  <a:lnTo>
                    <a:pt x="3875" y="3876"/>
                  </a:lnTo>
                  <a:lnTo>
                    <a:pt x="3894" y="3898"/>
                  </a:lnTo>
                  <a:lnTo>
                    <a:pt x="3912" y="3921"/>
                  </a:lnTo>
                  <a:lnTo>
                    <a:pt x="3929" y="3945"/>
                  </a:lnTo>
                  <a:lnTo>
                    <a:pt x="3958" y="3986"/>
                  </a:lnTo>
                  <a:lnTo>
                    <a:pt x="3987" y="4028"/>
                  </a:lnTo>
                  <a:lnTo>
                    <a:pt x="4018" y="4071"/>
                  </a:lnTo>
                  <a:lnTo>
                    <a:pt x="4049" y="4114"/>
                  </a:lnTo>
                  <a:lnTo>
                    <a:pt x="4082" y="4159"/>
                  </a:lnTo>
                  <a:lnTo>
                    <a:pt x="4117" y="4206"/>
                  </a:lnTo>
                  <a:lnTo>
                    <a:pt x="4154" y="4253"/>
                  </a:lnTo>
                  <a:lnTo>
                    <a:pt x="4193" y="4302"/>
                  </a:lnTo>
                  <a:lnTo>
                    <a:pt x="4218" y="4335"/>
                  </a:lnTo>
                  <a:lnTo>
                    <a:pt x="4245" y="4366"/>
                  </a:lnTo>
                  <a:lnTo>
                    <a:pt x="4272" y="4394"/>
                  </a:lnTo>
                  <a:lnTo>
                    <a:pt x="4299" y="4421"/>
                  </a:lnTo>
                  <a:lnTo>
                    <a:pt x="4326" y="4447"/>
                  </a:lnTo>
                  <a:lnTo>
                    <a:pt x="4355" y="4471"/>
                  </a:lnTo>
                  <a:lnTo>
                    <a:pt x="4383" y="4494"/>
                  </a:lnTo>
                  <a:lnTo>
                    <a:pt x="4412" y="4516"/>
                  </a:lnTo>
                  <a:lnTo>
                    <a:pt x="4442" y="4535"/>
                  </a:lnTo>
                  <a:lnTo>
                    <a:pt x="4472" y="4555"/>
                  </a:lnTo>
                  <a:lnTo>
                    <a:pt x="4503" y="4572"/>
                  </a:lnTo>
                  <a:lnTo>
                    <a:pt x="4534" y="4587"/>
                  </a:lnTo>
                  <a:lnTo>
                    <a:pt x="4566" y="4602"/>
                  </a:lnTo>
                  <a:lnTo>
                    <a:pt x="4598" y="4614"/>
                  </a:lnTo>
                  <a:lnTo>
                    <a:pt x="4631" y="4626"/>
                  </a:lnTo>
                  <a:lnTo>
                    <a:pt x="4665" y="4636"/>
                  </a:lnTo>
                  <a:lnTo>
                    <a:pt x="4691" y="4643"/>
                  </a:lnTo>
                  <a:lnTo>
                    <a:pt x="4717" y="4649"/>
                  </a:lnTo>
                  <a:lnTo>
                    <a:pt x="4744" y="4653"/>
                  </a:lnTo>
                  <a:lnTo>
                    <a:pt x="4769" y="4657"/>
                  </a:lnTo>
                  <a:lnTo>
                    <a:pt x="4794" y="4658"/>
                  </a:lnTo>
                  <a:lnTo>
                    <a:pt x="4818" y="4659"/>
                  </a:lnTo>
                  <a:lnTo>
                    <a:pt x="4842" y="4658"/>
                  </a:lnTo>
                  <a:lnTo>
                    <a:pt x="4865" y="4656"/>
                  </a:lnTo>
                  <a:lnTo>
                    <a:pt x="4888" y="4653"/>
                  </a:lnTo>
                  <a:lnTo>
                    <a:pt x="4910" y="4649"/>
                  </a:lnTo>
                  <a:lnTo>
                    <a:pt x="4932" y="4643"/>
                  </a:lnTo>
                  <a:lnTo>
                    <a:pt x="4952" y="4636"/>
                  </a:lnTo>
                  <a:lnTo>
                    <a:pt x="4973" y="4628"/>
                  </a:lnTo>
                  <a:lnTo>
                    <a:pt x="4991" y="4619"/>
                  </a:lnTo>
                  <a:lnTo>
                    <a:pt x="5011" y="4608"/>
                  </a:lnTo>
                  <a:lnTo>
                    <a:pt x="5028" y="4596"/>
                  </a:lnTo>
                  <a:lnTo>
                    <a:pt x="5044" y="4583"/>
                  </a:lnTo>
                  <a:lnTo>
                    <a:pt x="5060" y="4569"/>
                  </a:lnTo>
                  <a:lnTo>
                    <a:pt x="5075" y="4554"/>
                  </a:lnTo>
                  <a:lnTo>
                    <a:pt x="5089" y="4538"/>
                  </a:lnTo>
                  <a:lnTo>
                    <a:pt x="5102" y="4520"/>
                  </a:lnTo>
                  <a:lnTo>
                    <a:pt x="5114" y="4502"/>
                  </a:lnTo>
                  <a:lnTo>
                    <a:pt x="5125" y="4483"/>
                  </a:lnTo>
                  <a:lnTo>
                    <a:pt x="5135" y="4463"/>
                  </a:lnTo>
                  <a:lnTo>
                    <a:pt x="5143" y="4441"/>
                  </a:lnTo>
                  <a:lnTo>
                    <a:pt x="5151" y="4419"/>
                  </a:lnTo>
                  <a:lnTo>
                    <a:pt x="5158" y="4397"/>
                  </a:lnTo>
                  <a:lnTo>
                    <a:pt x="5164" y="4372"/>
                  </a:lnTo>
                  <a:lnTo>
                    <a:pt x="5169" y="4347"/>
                  </a:lnTo>
                  <a:lnTo>
                    <a:pt x="5173" y="4322"/>
                  </a:lnTo>
                  <a:lnTo>
                    <a:pt x="5175" y="4296"/>
                  </a:lnTo>
                  <a:lnTo>
                    <a:pt x="5177" y="4268"/>
                  </a:lnTo>
                  <a:lnTo>
                    <a:pt x="5178" y="4241"/>
                  </a:lnTo>
                  <a:lnTo>
                    <a:pt x="5177" y="4215"/>
                  </a:lnTo>
                  <a:lnTo>
                    <a:pt x="5177" y="4189"/>
                  </a:lnTo>
                  <a:lnTo>
                    <a:pt x="5175" y="4164"/>
                  </a:lnTo>
                  <a:lnTo>
                    <a:pt x="5173" y="4140"/>
                  </a:lnTo>
                  <a:lnTo>
                    <a:pt x="5168" y="4114"/>
                  </a:lnTo>
                  <a:lnTo>
                    <a:pt x="5165" y="4090"/>
                  </a:lnTo>
                  <a:lnTo>
                    <a:pt x="5159" y="4067"/>
                  </a:lnTo>
                  <a:lnTo>
                    <a:pt x="5153" y="4043"/>
                  </a:lnTo>
                  <a:lnTo>
                    <a:pt x="5146" y="4021"/>
                  </a:lnTo>
                  <a:lnTo>
                    <a:pt x="5138" y="3999"/>
                  </a:lnTo>
                  <a:lnTo>
                    <a:pt x="5129" y="3977"/>
                  </a:lnTo>
                  <a:lnTo>
                    <a:pt x="5120" y="3955"/>
                  </a:lnTo>
                  <a:lnTo>
                    <a:pt x="5108" y="3933"/>
                  </a:lnTo>
                  <a:lnTo>
                    <a:pt x="5097" y="3912"/>
                  </a:lnTo>
                  <a:lnTo>
                    <a:pt x="5086" y="3892"/>
                  </a:lnTo>
                  <a:lnTo>
                    <a:pt x="5072" y="3871"/>
                  </a:lnTo>
                  <a:lnTo>
                    <a:pt x="5058" y="3851"/>
                  </a:lnTo>
                  <a:lnTo>
                    <a:pt x="5043" y="3831"/>
                  </a:lnTo>
                  <a:lnTo>
                    <a:pt x="5027" y="3812"/>
                  </a:lnTo>
                  <a:lnTo>
                    <a:pt x="5010" y="3793"/>
                  </a:lnTo>
                  <a:lnTo>
                    <a:pt x="4993" y="3774"/>
                  </a:lnTo>
                  <a:lnTo>
                    <a:pt x="4974" y="3755"/>
                  </a:lnTo>
                  <a:lnTo>
                    <a:pt x="4954" y="3737"/>
                  </a:lnTo>
                  <a:lnTo>
                    <a:pt x="4934" y="3720"/>
                  </a:lnTo>
                  <a:lnTo>
                    <a:pt x="4912" y="3703"/>
                  </a:lnTo>
                  <a:lnTo>
                    <a:pt x="4889" y="3685"/>
                  </a:lnTo>
                  <a:lnTo>
                    <a:pt x="4866" y="3668"/>
                  </a:lnTo>
                  <a:lnTo>
                    <a:pt x="4842" y="3651"/>
                  </a:lnTo>
                  <a:lnTo>
                    <a:pt x="4817" y="3635"/>
                  </a:lnTo>
                  <a:lnTo>
                    <a:pt x="4791" y="3619"/>
                  </a:lnTo>
                  <a:lnTo>
                    <a:pt x="4764" y="3603"/>
                  </a:lnTo>
                  <a:lnTo>
                    <a:pt x="4730" y="3583"/>
                  </a:lnTo>
                  <a:lnTo>
                    <a:pt x="4694" y="3566"/>
                  </a:lnTo>
                  <a:lnTo>
                    <a:pt x="4659" y="3550"/>
                  </a:lnTo>
                  <a:lnTo>
                    <a:pt x="4623" y="3534"/>
                  </a:lnTo>
                  <a:lnTo>
                    <a:pt x="4588" y="3520"/>
                  </a:lnTo>
                  <a:lnTo>
                    <a:pt x="4551" y="3506"/>
                  </a:lnTo>
                  <a:lnTo>
                    <a:pt x="4514" y="3495"/>
                  </a:lnTo>
                  <a:lnTo>
                    <a:pt x="4478" y="3484"/>
                  </a:lnTo>
                  <a:lnTo>
                    <a:pt x="4440" y="3472"/>
                  </a:lnTo>
                  <a:lnTo>
                    <a:pt x="4403" y="3462"/>
                  </a:lnTo>
                  <a:lnTo>
                    <a:pt x="4365" y="3453"/>
                  </a:lnTo>
                  <a:lnTo>
                    <a:pt x="4326" y="3443"/>
                  </a:lnTo>
                  <a:lnTo>
                    <a:pt x="4250" y="3426"/>
                  </a:lnTo>
                  <a:lnTo>
                    <a:pt x="4172" y="3411"/>
                  </a:lnTo>
                  <a:lnTo>
                    <a:pt x="4153" y="3407"/>
                  </a:lnTo>
                  <a:lnTo>
                    <a:pt x="4133" y="3402"/>
                  </a:lnTo>
                  <a:lnTo>
                    <a:pt x="4115" y="3396"/>
                  </a:lnTo>
                  <a:lnTo>
                    <a:pt x="4097" y="3391"/>
                  </a:lnTo>
                  <a:lnTo>
                    <a:pt x="4080" y="3385"/>
                  </a:lnTo>
                  <a:lnTo>
                    <a:pt x="4062" y="3378"/>
                  </a:lnTo>
                  <a:lnTo>
                    <a:pt x="4046" y="3370"/>
                  </a:lnTo>
                  <a:lnTo>
                    <a:pt x="4030" y="3363"/>
                  </a:lnTo>
                  <a:lnTo>
                    <a:pt x="4015" y="3354"/>
                  </a:lnTo>
                  <a:lnTo>
                    <a:pt x="4000" y="3346"/>
                  </a:lnTo>
                  <a:lnTo>
                    <a:pt x="3987" y="3336"/>
                  </a:lnTo>
                  <a:lnTo>
                    <a:pt x="3973" y="3326"/>
                  </a:lnTo>
                  <a:lnTo>
                    <a:pt x="3959" y="3316"/>
                  </a:lnTo>
                  <a:lnTo>
                    <a:pt x="3948" y="3305"/>
                  </a:lnTo>
                  <a:lnTo>
                    <a:pt x="3935" y="3293"/>
                  </a:lnTo>
                  <a:lnTo>
                    <a:pt x="3923" y="3282"/>
                  </a:lnTo>
                  <a:lnTo>
                    <a:pt x="3913" y="3269"/>
                  </a:lnTo>
                  <a:lnTo>
                    <a:pt x="3903" y="3256"/>
                  </a:lnTo>
                  <a:lnTo>
                    <a:pt x="3894" y="3243"/>
                  </a:lnTo>
                  <a:lnTo>
                    <a:pt x="3884" y="3229"/>
                  </a:lnTo>
                  <a:lnTo>
                    <a:pt x="3875" y="3214"/>
                  </a:lnTo>
                  <a:lnTo>
                    <a:pt x="3867" y="3199"/>
                  </a:lnTo>
                  <a:lnTo>
                    <a:pt x="3860" y="3184"/>
                  </a:lnTo>
                  <a:lnTo>
                    <a:pt x="3854" y="3168"/>
                  </a:lnTo>
                  <a:lnTo>
                    <a:pt x="3848" y="3151"/>
                  </a:lnTo>
                  <a:lnTo>
                    <a:pt x="3842" y="3135"/>
                  </a:lnTo>
                  <a:lnTo>
                    <a:pt x="3836" y="3117"/>
                  </a:lnTo>
                  <a:lnTo>
                    <a:pt x="3832" y="3099"/>
                  </a:lnTo>
                  <a:lnTo>
                    <a:pt x="3828" y="3081"/>
                  </a:lnTo>
                  <a:lnTo>
                    <a:pt x="3825" y="3061"/>
                  </a:lnTo>
                  <a:lnTo>
                    <a:pt x="3821" y="3042"/>
                  </a:lnTo>
                  <a:lnTo>
                    <a:pt x="3819" y="3022"/>
                  </a:lnTo>
                  <a:lnTo>
                    <a:pt x="3815" y="2961"/>
                  </a:lnTo>
                  <a:lnTo>
                    <a:pt x="3809" y="2899"/>
                  </a:lnTo>
                  <a:lnTo>
                    <a:pt x="3805" y="2837"/>
                  </a:lnTo>
                  <a:lnTo>
                    <a:pt x="3802" y="2775"/>
                  </a:lnTo>
                  <a:lnTo>
                    <a:pt x="3798" y="2714"/>
                  </a:lnTo>
                  <a:lnTo>
                    <a:pt x="3796" y="2652"/>
                  </a:lnTo>
                  <a:lnTo>
                    <a:pt x="3793" y="2591"/>
                  </a:lnTo>
                  <a:lnTo>
                    <a:pt x="3790" y="2530"/>
                  </a:lnTo>
                  <a:lnTo>
                    <a:pt x="3789" y="2496"/>
                  </a:lnTo>
                  <a:lnTo>
                    <a:pt x="3788" y="2462"/>
                  </a:lnTo>
                  <a:lnTo>
                    <a:pt x="3787" y="2427"/>
                  </a:lnTo>
                  <a:lnTo>
                    <a:pt x="3785" y="2393"/>
                  </a:lnTo>
                  <a:lnTo>
                    <a:pt x="3784" y="2358"/>
                  </a:lnTo>
                  <a:lnTo>
                    <a:pt x="3782" y="2324"/>
                  </a:lnTo>
                  <a:lnTo>
                    <a:pt x="3780" y="2290"/>
                  </a:lnTo>
                  <a:lnTo>
                    <a:pt x="3779" y="2255"/>
                  </a:lnTo>
                  <a:lnTo>
                    <a:pt x="3774" y="2198"/>
                  </a:lnTo>
                  <a:lnTo>
                    <a:pt x="3770" y="2140"/>
                  </a:lnTo>
                  <a:lnTo>
                    <a:pt x="3764" y="2084"/>
                  </a:lnTo>
                  <a:lnTo>
                    <a:pt x="3756" y="2029"/>
                  </a:lnTo>
                  <a:lnTo>
                    <a:pt x="3748" y="1975"/>
                  </a:lnTo>
                  <a:lnTo>
                    <a:pt x="3739" y="1923"/>
                  </a:lnTo>
                  <a:lnTo>
                    <a:pt x="3728" y="1870"/>
                  </a:lnTo>
                  <a:lnTo>
                    <a:pt x="3717" y="1819"/>
                  </a:lnTo>
                  <a:lnTo>
                    <a:pt x="3704" y="1769"/>
                  </a:lnTo>
                  <a:lnTo>
                    <a:pt x="3691" y="1720"/>
                  </a:lnTo>
                  <a:lnTo>
                    <a:pt x="3676" y="1670"/>
                  </a:lnTo>
                  <a:lnTo>
                    <a:pt x="3660" y="1623"/>
                  </a:lnTo>
                  <a:lnTo>
                    <a:pt x="3642" y="1576"/>
                  </a:lnTo>
                  <a:lnTo>
                    <a:pt x="3624" y="1529"/>
                  </a:lnTo>
                  <a:lnTo>
                    <a:pt x="3605" y="1484"/>
                  </a:lnTo>
                  <a:lnTo>
                    <a:pt x="3584" y="1440"/>
                  </a:lnTo>
                  <a:lnTo>
                    <a:pt x="3538" y="1343"/>
                  </a:lnTo>
                  <a:lnTo>
                    <a:pt x="3488" y="1246"/>
                  </a:lnTo>
                  <a:lnTo>
                    <a:pt x="3461" y="1195"/>
                  </a:lnTo>
                  <a:lnTo>
                    <a:pt x="3434" y="1145"/>
                  </a:lnTo>
                  <a:lnTo>
                    <a:pt x="3405" y="1094"/>
                  </a:lnTo>
                  <a:lnTo>
                    <a:pt x="3375" y="1044"/>
                  </a:lnTo>
                  <a:lnTo>
                    <a:pt x="3344" y="993"/>
                  </a:lnTo>
                  <a:lnTo>
                    <a:pt x="3312" y="944"/>
                  </a:lnTo>
                  <a:lnTo>
                    <a:pt x="3279" y="894"/>
                  </a:lnTo>
                  <a:lnTo>
                    <a:pt x="3244" y="844"/>
                  </a:lnTo>
                  <a:lnTo>
                    <a:pt x="3209" y="795"/>
                  </a:lnTo>
                  <a:lnTo>
                    <a:pt x="3171" y="747"/>
                  </a:lnTo>
                  <a:lnTo>
                    <a:pt x="3132" y="700"/>
                  </a:lnTo>
                  <a:lnTo>
                    <a:pt x="3091" y="653"/>
                  </a:lnTo>
                  <a:lnTo>
                    <a:pt x="3060" y="618"/>
                  </a:lnTo>
                  <a:lnTo>
                    <a:pt x="3026" y="585"/>
                  </a:lnTo>
                  <a:lnTo>
                    <a:pt x="2992" y="552"/>
                  </a:lnTo>
                  <a:lnTo>
                    <a:pt x="2956" y="520"/>
                  </a:lnTo>
                  <a:lnTo>
                    <a:pt x="2921" y="489"/>
                  </a:lnTo>
                  <a:lnTo>
                    <a:pt x="2885" y="458"/>
                  </a:lnTo>
                  <a:lnTo>
                    <a:pt x="2849" y="428"/>
                  </a:lnTo>
                  <a:lnTo>
                    <a:pt x="2813" y="397"/>
                  </a:lnTo>
                  <a:lnTo>
                    <a:pt x="2794" y="381"/>
                  </a:lnTo>
                  <a:lnTo>
                    <a:pt x="2774" y="365"/>
                  </a:lnTo>
                  <a:lnTo>
                    <a:pt x="2755" y="349"/>
                  </a:lnTo>
                  <a:lnTo>
                    <a:pt x="2735" y="332"/>
                  </a:lnTo>
                  <a:lnTo>
                    <a:pt x="2702" y="304"/>
                  </a:lnTo>
                  <a:lnTo>
                    <a:pt x="2667" y="278"/>
                  </a:lnTo>
                  <a:lnTo>
                    <a:pt x="2633" y="251"/>
                  </a:lnTo>
                  <a:lnTo>
                    <a:pt x="2599" y="226"/>
                  </a:lnTo>
                  <a:lnTo>
                    <a:pt x="2574" y="208"/>
                  </a:lnTo>
                  <a:lnTo>
                    <a:pt x="2549" y="189"/>
                  </a:lnTo>
                  <a:lnTo>
                    <a:pt x="2525" y="171"/>
                  </a:lnTo>
                  <a:lnTo>
                    <a:pt x="2500" y="152"/>
                  </a:lnTo>
                  <a:lnTo>
                    <a:pt x="2479" y="136"/>
                  </a:lnTo>
                  <a:lnTo>
                    <a:pt x="2457" y="121"/>
                  </a:lnTo>
                  <a:lnTo>
                    <a:pt x="2437" y="107"/>
                  </a:lnTo>
                  <a:lnTo>
                    <a:pt x="2415" y="95"/>
                  </a:lnTo>
                  <a:lnTo>
                    <a:pt x="2393" y="84"/>
                  </a:lnTo>
                  <a:lnTo>
                    <a:pt x="2371" y="74"/>
                  </a:lnTo>
                  <a:lnTo>
                    <a:pt x="2348" y="66"/>
                  </a:lnTo>
                  <a:lnTo>
                    <a:pt x="2327" y="58"/>
                  </a:lnTo>
                  <a:lnTo>
                    <a:pt x="2304" y="52"/>
                  </a:lnTo>
                  <a:lnTo>
                    <a:pt x="2281" y="47"/>
                  </a:lnTo>
                  <a:lnTo>
                    <a:pt x="2257" y="43"/>
                  </a:lnTo>
                  <a:lnTo>
                    <a:pt x="2234" y="40"/>
                  </a:lnTo>
                  <a:lnTo>
                    <a:pt x="2210" y="39"/>
                  </a:lnTo>
                  <a:lnTo>
                    <a:pt x="2186" y="39"/>
                  </a:lnTo>
                  <a:lnTo>
                    <a:pt x="2162" y="40"/>
                  </a:lnTo>
                  <a:lnTo>
                    <a:pt x="2136" y="43"/>
                  </a:lnTo>
                  <a:lnTo>
                    <a:pt x="2129" y="43"/>
                  </a:lnTo>
                  <a:lnTo>
                    <a:pt x="2111" y="48"/>
                  </a:lnTo>
                  <a:lnTo>
                    <a:pt x="2093" y="54"/>
                  </a:lnTo>
                  <a:lnTo>
                    <a:pt x="2074" y="61"/>
                  </a:lnTo>
                  <a:lnTo>
                    <a:pt x="2057" y="68"/>
                  </a:lnTo>
                  <a:lnTo>
                    <a:pt x="2040" y="76"/>
                  </a:lnTo>
                  <a:lnTo>
                    <a:pt x="2023" y="84"/>
                  </a:lnTo>
                  <a:lnTo>
                    <a:pt x="2005" y="92"/>
                  </a:lnTo>
                  <a:lnTo>
                    <a:pt x="1989" y="101"/>
                  </a:lnTo>
                  <a:lnTo>
                    <a:pt x="1958" y="121"/>
                  </a:lnTo>
                  <a:lnTo>
                    <a:pt x="1927" y="142"/>
                  </a:lnTo>
                  <a:lnTo>
                    <a:pt x="1899" y="164"/>
                  </a:lnTo>
                  <a:lnTo>
                    <a:pt x="1870" y="188"/>
                  </a:lnTo>
                  <a:lnTo>
                    <a:pt x="1843" y="212"/>
                  </a:lnTo>
                  <a:lnTo>
                    <a:pt x="1816" y="239"/>
                  </a:lnTo>
                  <a:lnTo>
                    <a:pt x="1790" y="265"/>
                  </a:lnTo>
                  <a:lnTo>
                    <a:pt x="1765" y="293"/>
                  </a:lnTo>
                  <a:lnTo>
                    <a:pt x="1715" y="348"/>
                  </a:lnTo>
                  <a:lnTo>
                    <a:pt x="1667" y="404"/>
                  </a:lnTo>
                  <a:lnTo>
                    <a:pt x="1650" y="425"/>
                  </a:lnTo>
                  <a:lnTo>
                    <a:pt x="1615" y="464"/>
                  </a:lnTo>
                  <a:lnTo>
                    <a:pt x="1582" y="499"/>
                  </a:lnTo>
                  <a:lnTo>
                    <a:pt x="1547" y="532"/>
                  </a:lnTo>
                  <a:lnTo>
                    <a:pt x="1512" y="565"/>
                  </a:lnTo>
                  <a:lnTo>
                    <a:pt x="1477" y="593"/>
                  </a:lnTo>
                  <a:lnTo>
                    <a:pt x="1440" y="620"/>
                  </a:lnTo>
                  <a:lnTo>
                    <a:pt x="1403" y="644"/>
                  </a:lnTo>
                  <a:lnTo>
                    <a:pt x="1367" y="667"/>
                  </a:lnTo>
                  <a:lnTo>
                    <a:pt x="1347" y="676"/>
                  </a:lnTo>
                  <a:lnTo>
                    <a:pt x="1329" y="686"/>
                  </a:lnTo>
                  <a:lnTo>
                    <a:pt x="1309" y="695"/>
                  </a:lnTo>
                  <a:lnTo>
                    <a:pt x="1290" y="703"/>
                  </a:lnTo>
                  <a:lnTo>
                    <a:pt x="1270" y="711"/>
                  </a:lnTo>
                  <a:lnTo>
                    <a:pt x="1250" y="719"/>
                  </a:lnTo>
                  <a:lnTo>
                    <a:pt x="1230" y="726"/>
                  </a:lnTo>
                  <a:lnTo>
                    <a:pt x="1209" y="732"/>
                  </a:lnTo>
                  <a:lnTo>
                    <a:pt x="1168" y="743"/>
                  </a:lnTo>
                  <a:lnTo>
                    <a:pt x="1127" y="753"/>
                  </a:lnTo>
                  <a:lnTo>
                    <a:pt x="1083" y="760"/>
                  </a:lnTo>
                  <a:lnTo>
                    <a:pt x="1040" y="764"/>
                  </a:lnTo>
                  <a:lnTo>
                    <a:pt x="975" y="771"/>
                  </a:lnTo>
                  <a:lnTo>
                    <a:pt x="911" y="778"/>
                  </a:lnTo>
                  <a:lnTo>
                    <a:pt x="843" y="787"/>
                  </a:lnTo>
                  <a:lnTo>
                    <a:pt x="773" y="799"/>
                  </a:lnTo>
                  <a:lnTo>
                    <a:pt x="701" y="810"/>
                  </a:lnTo>
                  <a:lnTo>
                    <a:pt x="627" y="825"/>
                  </a:lnTo>
                  <a:lnTo>
                    <a:pt x="548" y="840"/>
                  </a:lnTo>
                  <a:lnTo>
                    <a:pt x="465" y="858"/>
                  </a:lnTo>
                  <a:lnTo>
                    <a:pt x="444" y="863"/>
                  </a:lnTo>
                  <a:lnTo>
                    <a:pt x="424" y="867"/>
                  </a:lnTo>
                  <a:lnTo>
                    <a:pt x="404" y="874"/>
                  </a:lnTo>
                  <a:lnTo>
                    <a:pt x="385" y="880"/>
                  </a:lnTo>
                  <a:lnTo>
                    <a:pt x="366" y="887"/>
                  </a:lnTo>
                  <a:lnTo>
                    <a:pt x="348" y="894"/>
                  </a:lnTo>
                  <a:lnTo>
                    <a:pt x="330" y="902"/>
                  </a:lnTo>
                  <a:lnTo>
                    <a:pt x="312" y="911"/>
                  </a:lnTo>
                  <a:lnTo>
                    <a:pt x="296" y="919"/>
                  </a:lnTo>
                  <a:lnTo>
                    <a:pt x="279" y="928"/>
                  </a:lnTo>
                  <a:lnTo>
                    <a:pt x="264" y="938"/>
                  </a:lnTo>
                  <a:lnTo>
                    <a:pt x="248" y="949"/>
                  </a:lnTo>
                  <a:lnTo>
                    <a:pt x="233" y="959"/>
                  </a:lnTo>
                  <a:lnTo>
                    <a:pt x="219" y="971"/>
                  </a:lnTo>
                  <a:lnTo>
                    <a:pt x="206" y="982"/>
                  </a:lnTo>
                  <a:lnTo>
                    <a:pt x="193" y="993"/>
                  </a:lnTo>
                  <a:lnTo>
                    <a:pt x="180" y="1006"/>
                  </a:lnTo>
                  <a:lnTo>
                    <a:pt x="168" y="1019"/>
                  </a:lnTo>
                  <a:lnTo>
                    <a:pt x="156" y="1032"/>
                  </a:lnTo>
                  <a:lnTo>
                    <a:pt x="145" y="1046"/>
                  </a:lnTo>
                  <a:lnTo>
                    <a:pt x="135" y="1061"/>
                  </a:lnTo>
                  <a:lnTo>
                    <a:pt x="125" y="1076"/>
                  </a:lnTo>
                  <a:lnTo>
                    <a:pt x="115" y="1091"/>
                  </a:lnTo>
                  <a:lnTo>
                    <a:pt x="107" y="1107"/>
                  </a:lnTo>
                  <a:lnTo>
                    <a:pt x="99" y="1123"/>
                  </a:lnTo>
                  <a:lnTo>
                    <a:pt x="91" y="1139"/>
                  </a:lnTo>
                  <a:lnTo>
                    <a:pt x="84" y="1156"/>
                  </a:lnTo>
                  <a:lnTo>
                    <a:pt x="77" y="1174"/>
                  </a:lnTo>
                  <a:lnTo>
                    <a:pt x="71" y="1192"/>
                  </a:lnTo>
                  <a:lnTo>
                    <a:pt x="66" y="1209"/>
                  </a:lnTo>
                  <a:lnTo>
                    <a:pt x="61" y="1229"/>
                  </a:lnTo>
                  <a:lnTo>
                    <a:pt x="57" y="1247"/>
                  </a:lnTo>
                  <a:lnTo>
                    <a:pt x="51" y="1279"/>
                  </a:lnTo>
                  <a:lnTo>
                    <a:pt x="46" y="1311"/>
                  </a:lnTo>
                  <a:lnTo>
                    <a:pt x="43" y="1344"/>
                  </a:lnTo>
                  <a:lnTo>
                    <a:pt x="40" y="1377"/>
                  </a:lnTo>
                  <a:lnTo>
                    <a:pt x="40" y="1410"/>
                  </a:lnTo>
                  <a:lnTo>
                    <a:pt x="40" y="1443"/>
                  </a:lnTo>
                  <a:lnTo>
                    <a:pt x="43" y="1478"/>
                  </a:lnTo>
                  <a:lnTo>
                    <a:pt x="46" y="1512"/>
                  </a:lnTo>
                  <a:lnTo>
                    <a:pt x="51" y="1546"/>
                  </a:lnTo>
                  <a:lnTo>
                    <a:pt x="57" y="1582"/>
                  </a:lnTo>
                  <a:lnTo>
                    <a:pt x="63" y="1617"/>
                  </a:lnTo>
                  <a:lnTo>
                    <a:pt x="73" y="1654"/>
                  </a:lnTo>
                  <a:lnTo>
                    <a:pt x="82" y="1690"/>
                  </a:lnTo>
                  <a:lnTo>
                    <a:pt x="93" y="1728"/>
                  </a:lnTo>
                  <a:lnTo>
                    <a:pt x="106" y="1765"/>
                  </a:lnTo>
                  <a:lnTo>
                    <a:pt x="120" y="1803"/>
                  </a:lnTo>
                  <a:lnTo>
                    <a:pt x="149" y="1880"/>
                  </a:lnTo>
                  <a:lnTo>
                    <a:pt x="180" y="1956"/>
                  </a:lnTo>
                  <a:lnTo>
                    <a:pt x="198" y="1995"/>
                  </a:lnTo>
                  <a:lnTo>
                    <a:pt x="215" y="2033"/>
                  </a:lnTo>
                  <a:lnTo>
                    <a:pt x="232" y="2069"/>
                  </a:lnTo>
                  <a:lnTo>
                    <a:pt x="250" y="2107"/>
                  </a:lnTo>
                  <a:lnTo>
                    <a:pt x="271" y="2144"/>
                  </a:lnTo>
                  <a:lnTo>
                    <a:pt x="291" y="2179"/>
                  </a:lnTo>
                  <a:lnTo>
                    <a:pt x="312" y="2215"/>
                  </a:lnTo>
                  <a:lnTo>
                    <a:pt x="335" y="2251"/>
                  </a:lnTo>
                  <a:lnTo>
                    <a:pt x="359" y="2284"/>
                  </a:lnTo>
                  <a:lnTo>
                    <a:pt x="385" y="2317"/>
                  </a:lnTo>
                  <a:lnTo>
                    <a:pt x="412" y="2349"/>
                  </a:lnTo>
                  <a:lnTo>
                    <a:pt x="440" y="2380"/>
                  </a:lnTo>
                  <a:lnTo>
                    <a:pt x="474" y="2415"/>
                  </a:lnTo>
                  <a:lnTo>
                    <a:pt x="512" y="2448"/>
                  </a:lnTo>
                  <a:lnTo>
                    <a:pt x="551" y="2482"/>
                  </a:lnTo>
                  <a:lnTo>
                    <a:pt x="593" y="2514"/>
                  </a:lnTo>
                  <a:lnTo>
                    <a:pt x="637" y="2548"/>
                  </a:lnTo>
                  <a:lnTo>
                    <a:pt x="684" y="2580"/>
                  </a:lnTo>
                  <a:lnTo>
                    <a:pt x="733" y="2611"/>
                  </a:lnTo>
                  <a:lnTo>
                    <a:pt x="784" y="2642"/>
                  </a:lnTo>
                  <a:lnTo>
                    <a:pt x="809" y="2655"/>
                  </a:lnTo>
                  <a:lnTo>
                    <a:pt x="833" y="2669"/>
                  </a:lnTo>
                  <a:lnTo>
                    <a:pt x="858" y="2682"/>
                  </a:lnTo>
                  <a:lnTo>
                    <a:pt x="884" y="2696"/>
                  </a:lnTo>
                  <a:lnTo>
                    <a:pt x="909" y="2708"/>
                  </a:lnTo>
                  <a:lnTo>
                    <a:pt x="934" y="2721"/>
                  </a:lnTo>
                  <a:lnTo>
                    <a:pt x="959" y="2733"/>
                  </a:lnTo>
                  <a:lnTo>
                    <a:pt x="985" y="2746"/>
                  </a:lnTo>
                  <a:lnTo>
                    <a:pt x="1035" y="2772"/>
                  </a:lnTo>
                  <a:lnTo>
                    <a:pt x="1087" y="2798"/>
                  </a:lnTo>
                  <a:lnTo>
                    <a:pt x="1138" y="2825"/>
                  </a:lnTo>
                  <a:lnTo>
                    <a:pt x="1189" y="2854"/>
                  </a:lnTo>
                  <a:lnTo>
                    <a:pt x="1214" y="2869"/>
                  </a:lnTo>
                  <a:lnTo>
                    <a:pt x="1238" y="2884"/>
                  </a:lnTo>
                  <a:lnTo>
                    <a:pt x="1263" y="2900"/>
                  </a:lnTo>
                  <a:lnTo>
                    <a:pt x="1287" y="2916"/>
                  </a:lnTo>
                  <a:lnTo>
                    <a:pt x="1311" y="2933"/>
                  </a:lnTo>
                  <a:lnTo>
                    <a:pt x="1334" y="2950"/>
                  </a:lnTo>
                  <a:lnTo>
                    <a:pt x="1357" y="2969"/>
                  </a:lnTo>
                  <a:lnTo>
                    <a:pt x="1380" y="2988"/>
                  </a:lnTo>
                  <a:lnTo>
                    <a:pt x="1430" y="3033"/>
                  </a:lnTo>
                  <a:lnTo>
                    <a:pt x="1479" y="3078"/>
                  </a:lnTo>
                  <a:lnTo>
                    <a:pt x="1527" y="3123"/>
                  </a:lnTo>
                  <a:lnTo>
                    <a:pt x="1574" y="3169"/>
                  </a:lnTo>
                  <a:lnTo>
                    <a:pt x="1622" y="3217"/>
                  </a:lnTo>
                  <a:lnTo>
                    <a:pt x="1671" y="3266"/>
                  </a:lnTo>
                  <a:lnTo>
                    <a:pt x="1720" y="3316"/>
                  </a:lnTo>
                  <a:lnTo>
                    <a:pt x="1769" y="3367"/>
                  </a:lnTo>
                  <a:lnTo>
                    <a:pt x="1792" y="3389"/>
                  </a:lnTo>
                  <a:lnTo>
                    <a:pt x="1815" y="3411"/>
                  </a:lnTo>
                  <a:lnTo>
                    <a:pt x="1839" y="3433"/>
                  </a:lnTo>
                  <a:lnTo>
                    <a:pt x="1863" y="3453"/>
                  </a:lnTo>
                  <a:lnTo>
                    <a:pt x="1887" y="3472"/>
                  </a:lnTo>
                  <a:lnTo>
                    <a:pt x="1911" y="3492"/>
                  </a:lnTo>
                  <a:lnTo>
                    <a:pt x="1937" y="3510"/>
                  </a:lnTo>
                  <a:lnTo>
                    <a:pt x="1962" y="3527"/>
                  </a:lnTo>
                  <a:lnTo>
                    <a:pt x="1987" y="3544"/>
                  </a:lnTo>
                  <a:lnTo>
                    <a:pt x="2012" y="3560"/>
                  </a:lnTo>
                  <a:lnTo>
                    <a:pt x="2039" y="3575"/>
                  </a:lnTo>
                  <a:lnTo>
                    <a:pt x="2064" y="3590"/>
                  </a:lnTo>
                  <a:lnTo>
                    <a:pt x="2117" y="3618"/>
                  </a:lnTo>
                  <a:lnTo>
                    <a:pt x="2170" y="3644"/>
                  </a:lnTo>
                  <a:lnTo>
                    <a:pt x="2223" y="3667"/>
                  </a:lnTo>
                  <a:lnTo>
                    <a:pt x="2276" y="3689"/>
                  </a:lnTo>
                  <a:lnTo>
                    <a:pt x="2330" y="3708"/>
                  </a:lnTo>
                  <a:lnTo>
                    <a:pt x="2383" y="3727"/>
                  </a:lnTo>
                  <a:lnTo>
                    <a:pt x="2437" y="3743"/>
                  </a:lnTo>
                  <a:lnTo>
                    <a:pt x="2490" y="3759"/>
                  </a:lnTo>
                  <a:lnTo>
                    <a:pt x="2541" y="3773"/>
                  </a:lnTo>
                  <a:lnTo>
                    <a:pt x="2593" y="3786"/>
                  </a:lnTo>
                  <a:lnTo>
                    <a:pt x="2618" y="3792"/>
                  </a:lnTo>
                  <a:lnTo>
                    <a:pt x="2642" y="3798"/>
                  </a:lnTo>
                  <a:lnTo>
                    <a:pt x="2667" y="3802"/>
                  </a:lnTo>
                  <a:lnTo>
                    <a:pt x="2693" y="3806"/>
                  </a:lnTo>
                  <a:lnTo>
                    <a:pt x="2742" y="3813"/>
                  </a:lnTo>
                  <a:lnTo>
                    <a:pt x="2791" y="3817"/>
                  </a:lnTo>
                  <a:lnTo>
                    <a:pt x="2842" y="3821"/>
                  </a:lnTo>
                  <a:lnTo>
                    <a:pt x="2891" y="3821"/>
                  </a:lnTo>
                  <a:lnTo>
                    <a:pt x="2942" y="3821"/>
                  </a:lnTo>
                  <a:lnTo>
                    <a:pt x="2992" y="3817"/>
                  </a:lnTo>
                  <a:lnTo>
                    <a:pt x="3043" y="3814"/>
                  </a:lnTo>
                  <a:lnTo>
                    <a:pt x="3093" y="3808"/>
                  </a:lnTo>
                  <a:lnTo>
                    <a:pt x="3145" y="3802"/>
                  </a:lnTo>
                  <a:lnTo>
                    <a:pt x="3196" y="3796"/>
                  </a:lnTo>
                  <a:lnTo>
                    <a:pt x="3248" y="3786"/>
                  </a:lnTo>
                  <a:lnTo>
                    <a:pt x="3301" y="3777"/>
                  </a:lnTo>
                  <a:lnTo>
                    <a:pt x="3353" y="3768"/>
                  </a:lnTo>
                  <a:lnTo>
                    <a:pt x="3407" y="3758"/>
                  </a:lnTo>
                  <a:lnTo>
                    <a:pt x="3445" y="3752"/>
                  </a:lnTo>
                  <a:lnTo>
                    <a:pt x="3482" y="3747"/>
                  </a:lnTo>
                  <a:lnTo>
                    <a:pt x="3517" y="3744"/>
                  </a:lnTo>
                  <a:lnTo>
                    <a:pt x="3553" y="3743"/>
                  </a:lnTo>
                  <a:close/>
                  <a:moveTo>
                    <a:pt x="4817" y="4698"/>
                  </a:moveTo>
                  <a:lnTo>
                    <a:pt x="4798" y="4698"/>
                  </a:lnTo>
                  <a:lnTo>
                    <a:pt x="4778" y="4697"/>
                  </a:lnTo>
                  <a:lnTo>
                    <a:pt x="4757" y="4695"/>
                  </a:lnTo>
                  <a:lnTo>
                    <a:pt x="4737" y="4692"/>
                  </a:lnTo>
                  <a:lnTo>
                    <a:pt x="4717" y="4689"/>
                  </a:lnTo>
                  <a:lnTo>
                    <a:pt x="4696" y="4684"/>
                  </a:lnTo>
                  <a:lnTo>
                    <a:pt x="4675" y="4680"/>
                  </a:lnTo>
                  <a:lnTo>
                    <a:pt x="4654" y="4674"/>
                  </a:lnTo>
                  <a:lnTo>
                    <a:pt x="4619" y="4664"/>
                  </a:lnTo>
                  <a:lnTo>
                    <a:pt x="4584" y="4651"/>
                  </a:lnTo>
                  <a:lnTo>
                    <a:pt x="4551" y="4639"/>
                  </a:lnTo>
                  <a:lnTo>
                    <a:pt x="4518" y="4624"/>
                  </a:lnTo>
                  <a:lnTo>
                    <a:pt x="4484" y="4606"/>
                  </a:lnTo>
                  <a:lnTo>
                    <a:pt x="4452" y="4589"/>
                  </a:lnTo>
                  <a:lnTo>
                    <a:pt x="4421" y="4570"/>
                  </a:lnTo>
                  <a:lnTo>
                    <a:pt x="4390" y="4549"/>
                  </a:lnTo>
                  <a:lnTo>
                    <a:pt x="4361" y="4526"/>
                  </a:lnTo>
                  <a:lnTo>
                    <a:pt x="4331" y="4502"/>
                  </a:lnTo>
                  <a:lnTo>
                    <a:pt x="4301" y="4477"/>
                  </a:lnTo>
                  <a:lnTo>
                    <a:pt x="4272" y="4450"/>
                  </a:lnTo>
                  <a:lnTo>
                    <a:pt x="4244" y="4422"/>
                  </a:lnTo>
                  <a:lnTo>
                    <a:pt x="4216" y="4392"/>
                  </a:lnTo>
                  <a:lnTo>
                    <a:pt x="4188" y="4361"/>
                  </a:lnTo>
                  <a:lnTo>
                    <a:pt x="4162" y="4328"/>
                  </a:lnTo>
                  <a:lnTo>
                    <a:pt x="4123" y="4277"/>
                  </a:lnTo>
                  <a:lnTo>
                    <a:pt x="4086" y="4229"/>
                  </a:lnTo>
                  <a:lnTo>
                    <a:pt x="4051" y="4183"/>
                  </a:lnTo>
                  <a:lnTo>
                    <a:pt x="4018" y="4138"/>
                  </a:lnTo>
                  <a:lnTo>
                    <a:pt x="3985" y="4094"/>
                  </a:lnTo>
                  <a:lnTo>
                    <a:pt x="3954" y="4051"/>
                  </a:lnTo>
                  <a:lnTo>
                    <a:pt x="3925" y="4009"/>
                  </a:lnTo>
                  <a:lnTo>
                    <a:pt x="3897" y="3966"/>
                  </a:lnTo>
                  <a:lnTo>
                    <a:pt x="3887" y="3953"/>
                  </a:lnTo>
                  <a:lnTo>
                    <a:pt x="3876" y="3938"/>
                  </a:lnTo>
                  <a:lnTo>
                    <a:pt x="3865" y="3925"/>
                  </a:lnTo>
                  <a:lnTo>
                    <a:pt x="3855" y="3912"/>
                  </a:lnTo>
                  <a:lnTo>
                    <a:pt x="3843" y="3900"/>
                  </a:lnTo>
                  <a:lnTo>
                    <a:pt x="3832" y="3888"/>
                  </a:lnTo>
                  <a:lnTo>
                    <a:pt x="3820" y="3878"/>
                  </a:lnTo>
                  <a:lnTo>
                    <a:pt x="3808" y="3868"/>
                  </a:lnTo>
                  <a:lnTo>
                    <a:pt x="3795" y="3857"/>
                  </a:lnTo>
                  <a:lnTo>
                    <a:pt x="3782" y="3848"/>
                  </a:lnTo>
                  <a:lnTo>
                    <a:pt x="3770" y="3840"/>
                  </a:lnTo>
                  <a:lnTo>
                    <a:pt x="3756" y="3832"/>
                  </a:lnTo>
                  <a:lnTo>
                    <a:pt x="3742" y="3825"/>
                  </a:lnTo>
                  <a:lnTo>
                    <a:pt x="3728" y="3818"/>
                  </a:lnTo>
                  <a:lnTo>
                    <a:pt x="3714" y="3812"/>
                  </a:lnTo>
                  <a:lnTo>
                    <a:pt x="3699" y="3806"/>
                  </a:lnTo>
                  <a:lnTo>
                    <a:pt x="3684" y="3801"/>
                  </a:lnTo>
                  <a:lnTo>
                    <a:pt x="3669" y="3797"/>
                  </a:lnTo>
                  <a:lnTo>
                    <a:pt x="3653" y="3793"/>
                  </a:lnTo>
                  <a:lnTo>
                    <a:pt x="3637" y="3790"/>
                  </a:lnTo>
                  <a:lnTo>
                    <a:pt x="3621" y="3787"/>
                  </a:lnTo>
                  <a:lnTo>
                    <a:pt x="3603" y="3785"/>
                  </a:lnTo>
                  <a:lnTo>
                    <a:pt x="3586" y="3784"/>
                  </a:lnTo>
                  <a:lnTo>
                    <a:pt x="3569" y="3783"/>
                  </a:lnTo>
                  <a:lnTo>
                    <a:pt x="3532" y="3783"/>
                  </a:lnTo>
                  <a:lnTo>
                    <a:pt x="3494" y="3785"/>
                  </a:lnTo>
                  <a:lnTo>
                    <a:pt x="3455" y="3790"/>
                  </a:lnTo>
                  <a:lnTo>
                    <a:pt x="3414" y="3797"/>
                  </a:lnTo>
                  <a:lnTo>
                    <a:pt x="3360" y="3807"/>
                  </a:lnTo>
                  <a:lnTo>
                    <a:pt x="3306" y="3816"/>
                  </a:lnTo>
                  <a:lnTo>
                    <a:pt x="3252" y="3825"/>
                  </a:lnTo>
                  <a:lnTo>
                    <a:pt x="3200" y="3834"/>
                  </a:lnTo>
                  <a:lnTo>
                    <a:pt x="3147" y="3841"/>
                  </a:lnTo>
                  <a:lnTo>
                    <a:pt x="3095" y="3848"/>
                  </a:lnTo>
                  <a:lnTo>
                    <a:pt x="3044" y="3853"/>
                  </a:lnTo>
                  <a:lnTo>
                    <a:pt x="2992" y="3857"/>
                  </a:lnTo>
                  <a:lnTo>
                    <a:pt x="2940" y="3860"/>
                  </a:lnTo>
                  <a:lnTo>
                    <a:pt x="2890" y="3861"/>
                  </a:lnTo>
                  <a:lnTo>
                    <a:pt x="2838" y="3860"/>
                  </a:lnTo>
                  <a:lnTo>
                    <a:pt x="2788" y="3857"/>
                  </a:lnTo>
                  <a:lnTo>
                    <a:pt x="2736" y="3852"/>
                  </a:lnTo>
                  <a:lnTo>
                    <a:pt x="2686" y="3845"/>
                  </a:lnTo>
                  <a:lnTo>
                    <a:pt x="2661" y="3841"/>
                  </a:lnTo>
                  <a:lnTo>
                    <a:pt x="2634" y="3836"/>
                  </a:lnTo>
                  <a:lnTo>
                    <a:pt x="2609" y="3831"/>
                  </a:lnTo>
                  <a:lnTo>
                    <a:pt x="2584" y="3824"/>
                  </a:lnTo>
                  <a:lnTo>
                    <a:pt x="2531" y="3810"/>
                  </a:lnTo>
                  <a:lnTo>
                    <a:pt x="2478" y="3797"/>
                  </a:lnTo>
                  <a:lnTo>
                    <a:pt x="2424" y="3781"/>
                  </a:lnTo>
                  <a:lnTo>
                    <a:pt x="2369" y="3763"/>
                  </a:lnTo>
                  <a:lnTo>
                    <a:pt x="2315" y="3745"/>
                  </a:lnTo>
                  <a:lnTo>
                    <a:pt x="2260" y="3724"/>
                  </a:lnTo>
                  <a:lnTo>
                    <a:pt x="2206" y="3703"/>
                  </a:lnTo>
                  <a:lnTo>
                    <a:pt x="2151" y="3679"/>
                  </a:lnTo>
                  <a:lnTo>
                    <a:pt x="2124" y="3666"/>
                  </a:lnTo>
                  <a:lnTo>
                    <a:pt x="2097" y="3652"/>
                  </a:lnTo>
                  <a:lnTo>
                    <a:pt x="2070" y="3638"/>
                  </a:lnTo>
                  <a:lnTo>
                    <a:pt x="2043" y="3623"/>
                  </a:lnTo>
                  <a:lnTo>
                    <a:pt x="2017" y="3609"/>
                  </a:lnTo>
                  <a:lnTo>
                    <a:pt x="1991" y="3592"/>
                  </a:lnTo>
                  <a:lnTo>
                    <a:pt x="1964" y="3576"/>
                  </a:lnTo>
                  <a:lnTo>
                    <a:pt x="1939" y="3559"/>
                  </a:lnTo>
                  <a:lnTo>
                    <a:pt x="1913" y="3541"/>
                  </a:lnTo>
                  <a:lnTo>
                    <a:pt x="1887" y="3523"/>
                  </a:lnTo>
                  <a:lnTo>
                    <a:pt x="1862" y="3503"/>
                  </a:lnTo>
                  <a:lnTo>
                    <a:pt x="1837" y="3482"/>
                  </a:lnTo>
                  <a:lnTo>
                    <a:pt x="1813" y="3462"/>
                  </a:lnTo>
                  <a:lnTo>
                    <a:pt x="1789" y="3440"/>
                  </a:lnTo>
                  <a:lnTo>
                    <a:pt x="1765" y="3417"/>
                  </a:lnTo>
                  <a:lnTo>
                    <a:pt x="1742" y="3394"/>
                  </a:lnTo>
                  <a:lnTo>
                    <a:pt x="1692" y="3344"/>
                  </a:lnTo>
                  <a:lnTo>
                    <a:pt x="1643" y="3294"/>
                  </a:lnTo>
                  <a:lnTo>
                    <a:pt x="1595" y="3245"/>
                  </a:lnTo>
                  <a:lnTo>
                    <a:pt x="1548" y="3198"/>
                  </a:lnTo>
                  <a:lnTo>
                    <a:pt x="1500" y="3152"/>
                  </a:lnTo>
                  <a:lnTo>
                    <a:pt x="1451" y="3106"/>
                  </a:lnTo>
                  <a:lnTo>
                    <a:pt x="1403" y="3061"/>
                  </a:lnTo>
                  <a:lnTo>
                    <a:pt x="1354" y="3018"/>
                  </a:lnTo>
                  <a:lnTo>
                    <a:pt x="1332" y="3000"/>
                  </a:lnTo>
                  <a:lnTo>
                    <a:pt x="1310" y="2981"/>
                  </a:lnTo>
                  <a:lnTo>
                    <a:pt x="1287" y="2964"/>
                  </a:lnTo>
                  <a:lnTo>
                    <a:pt x="1264" y="2948"/>
                  </a:lnTo>
                  <a:lnTo>
                    <a:pt x="1216" y="2917"/>
                  </a:lnTo>
                  <a:lnTo>
                    <a:pt x="1168" y="2887"/>
                  </a:lnTo>
                  <a:lnTo>
                    <a:pt x="1118" y="2860"/>
                  </a:lnTo>
                  <a:lnTo>
                    <a:pt x="1067" y="2832"/>
                  </a:lnTo>
                  <a:lnTo>
                    <a:pt x="1017" y="2807"/>
                  </a:lnTo>
                  <a:lnTo>
                    <a:pt x="966" y="2782"/>
                  </a:lnTo>
                  <a:lnTo>
                    <a:pt x="941" y="2769"/>
                  </a:lnTo>
                  <a:lnTo>
                    <a:pt x="916" y="2756"/>
                  </a:lnTo>
                  <a:lnTo>
                    <a:pt x="890" y="2744"/>
                  </a:lnTo>
                  <a:lnTo>
                    <a:pt x="865" y="2730"/>
                  </a:lnTo>
                  <a:lnTo>
                    <a:pt x="840" y="2717"/>
                  </a:lnTo>
                  <a:lnTo>
                    <a:pt x="815" y="2704"/>
                  </a:lnTo>
                  <a:lnTo>
                    <a:pt x="790" y="2690"/>
                  </a:lnTo>
                  <a:lnTo>
                    <a:pt x="764" y="2675"/>
                  </a:lnTo>
                  <a:lnTo>
                    <a:pt x="712" y="2644"/>
                  </a:lnTo>
                  <a:lnTo>
                    <a:pt x="662" y="2612"/>
                  </a:lnTo>
                  <a:lnTo>
                    <a:pt x="614" y="2579"/>
                  </a:lnTo>
                  <a:lnTo>
                    <a:pt x="568" y="2545"/>
                  </a:lnTo>
                  <a:lnTo>
                    <a:pt x="526" y="2512"/>
                  </a:lnTo>
                  <a:lnTo>
                    <a:pt x="486" y="2478"/>
                  </a:lnTo>
                  <a:lnTo>
                    <a:pt x="447" y="2442"/>
                  </a:lnTo>
                  <a:lnTo>
                    <a:pt x="412" y="2407"/>
                  </a:lnTo>
                  <a:lnTo>
                    <a:pt x="382" y="2376"/>
                  </a:lnTo>
                  <a:lnTo>
                    <a:pt x="355" y="2342"/>
                  </a:lnTo>
                  <a:lnTo>
                    <a:pt x="328" y="2308"/>
                  </a:lnTo>
                  <a:lnTo>
                    <a:pt x="304" y="2273"/>
                  </a:lnTo>
                  <a:lnTo>
                    <a:pt x="280" y="2238"/>
                  </a:lnTo>
                  <a:lnTo>
                    <a:pt x="258" y="2201"/>
                  </a:lnTo>
                  <a:lnTo>
                    <a:pt x="237" y="2165"/>
                  </a:lnTo>
                  <a:lnTo>
                    <a:pt x="217" y="2127"/>
                  </a:lnTo>
                  <a:lnTo>
                    <a:pt x="198" y="2089"/>
                  </a:lnTo>
                  <a:lnTo>
                    <a:pt x="179" y="2051"/>
                  </a:lnTo>
                  <a:lnTo>
                    <a:pt x="162" y="2012"/>
                  </a:lnTo>
                  <a:lnTo>
                    <a:pt x="145" y="1973"/>
                  </a:lnTo>
                  <a:lnTo>
                    <a:pt x="113" y="1895"/>
                  </a:lnTo>
                  <a:lnTo>
                    <a:pt x="83" y="1817"/>
                  </a:lnTo>
                  <a:lnTo>
                    <a:pt x="69" y="1778"/>
                  </a:lnTo>
                  <a:lnTo>
                    <a:pt x="55" y="1739"/>
                  </a:lnTo>
                  <a:lnTo>
                    <a:pt x="44" y="1700"/>
                  </a:lnTo>
                  <a:lnTo>
                    <a:pt x="34" y="1662"/>
                  </a:lnTo>
                  <a:lnTo>
                    <a:pt x="24" y="1624"/>
                  </a:lnTo>
                  <a:lnTo>
                    <a:pt x="18" y="1588"/>
                  </a:lnTo>
                  <a:lnTo>
                    <a:pt x="12" y="1551"/>
                  </a:lnTo>
                  <a:lnTo>
                    <a:pt x="7" y="1515"/>
                  </a:lnTo>
                  <a:lnTo>
                    <a:pt x="4" y="1480"/>
                  </a:lnTo>
                  <a:lnTo>
                    <a:pt x="1" y="1444"/>
                  </a:lnTo>
                  <a:lnTo>
                    <a:pt x="0" y="1409"/>
                  </a:lnTo>
                  <a:lnTo>
                    <a:pt x="1" y="1374"/>
                  </a:lnTo>
                  <a:lnTo>
                    <a:pt x="4" y="1340"/>
                  </a:lnTo>
                  <a:lnTo>
                    <a:pt x="7" y="1307"/>
                  </a:lnTo>
                  <a:lnTo>
                    <a:pt x="12" y="1272"/>
                  </a:lnTo>
                  <a:lnTo>
                    <a:pt x="18" y="1239"/>
                  </a:lnTo>
                  <a:lnTo>
                    <a:pt x="22" y="1218"/>
                  </a:lnTo>
                  <a:lnTo>
                    <a:pt x="28" y="1199"/>
                  </a:lnTo>
                  <a:lnTo>
                    <a:pt x="34" y="1179"/>
                  </a:lnTo>
                  <a:lnTo>
                    <a:pt x="40" y="1160"/>
                  </a:lnTo>
                  <a:lnTo>
                    <a:pt x="47" y="1141"/>
                  </a:lnTo>
                  <a:lnTo>
                    <a:pt x="55" y="1123"/>
                  </a:lnTo>
                  <a:lnTo>
                    <a:pt x="63" y="1105"/>
                  </a:lnTo>
                  <a:lnTo>
                    <a:pt x="73" y="1088"/>
                  </a:lnTo>
                  <a:lnTo>
                    <a:pt x="82" y="1070"/>
                  </a:lnTo>
                  <a:lnTo>
                    <a:pt x="92" y="1054"/>
                  </a:lnTo>
                  <a:lnTo>
                    <a:pt x="102" y="1038"/>
                  </a:lnTo>
                  <a:lnTo>
                    <a:pt x="114" y="1022"/>
                  </a:lnTo>
                  <a:lnTo>
                    <a:pt x="125" y="1007"/>
                  </a:lnTo>
                  <a:lnTo>
                    <a:pt x="138" y="993"/>
                  </a:lnTo>
                  <a:lnTo>
                    <a:pt x="151" y="980"/>
                  </a:lnTo>
                  <a:lnTo>
                    <a:pt x="164" y="966"/>
                  </a:lnTo>
                  <a:lnTo>
                    <a:pt x="178" y="952"/>
                  </a:lnTo>
                  <a:lnTo>
                    <a:pt x="193" y="941"/>
                  </a:lnTo>
                  <a:lnTo>
                    <a:pt x="208" y="928"/>
                  </a:lnTo>
                  <a:lnTo>
                    <a:pt x="224" y="917"/>
                  </a:lnTo>
                  <a:lnTo>
                    <a:pt x="240" y="906"/>
                  </a:lnTo>
                  <a:lnTo>
                    <a:pt x="257" y="895"/>
                  </a:lnTo>
                  <a:lnTo>
                    <a:pt x="274" y="886"/>
                  </a:lnTo>
                  <a:lnTo>
                    <a:pt x="293" y="875"/>
                  </a:lnTo>
                  <a:lnTo>
                    <a:pt x="311" y="867"/>
                  </a:lnTo>
                  <a:lnTo>
                    <a:pt x="331" y="858"/>
                  </a:lnTo>
                  <a:lnTo>
                    <a:pt x="350" y="850"/>
                  </a:lnTo>
                  <a:lnTo>
                    <a:pt x="371" y="843"/>
                  </a:lnTo>
                  <a:lnTo>
                    <a:pt x="391" y="836"/>
                  </a:lnTo>
                  <a:lnTo>
                    <a:pt x="412" y="831"/>
                  </a:lnTo>
                  <a:lnTo>
                    <a:pt x="434" y="825"/>
                  </a:lnTo>
                  <a:lnTo>
                    <a:pt x="457" y="819"/>
                  </a:lnTo>
                  <a:lnTo>
                    <a:pt x="539" y="802"/>
                  </a:lnTo>
                  <a:lnTo>
                    <a:pt x="619" y="786"/>
                  </a:lnTo>
                  <a:lnTo>
                    <a:pt x="695" y="771"/>
                  </a:lnTo>
                  <a:lnTo>
                    <a:pt x="768" y="760"/>
                  </a:lnTo>
                  <a:lnTo>
                    <a:pt x="838" y="748"/>
                  </a:lnTo>
                  <a:lnTo>
                    <a:pt x="907" y="739"/>
                  </a:lnTo>
                  <a:lnTo>
                    <a:pt x="972" y="731"/>
                  </a:lnTo>
                  <a:lnTo>
                    <a:pt x="1036" y="725"/>
                  </a:lnTo>
                  <a:lnTo>
                    <a:pt x="1077" y="721"/>
                  </a:lnTo>
                  <a:lnTo>
                    <a:pt x="1119" y="714"/>
                  </a:lnTo>
                  <a:lnTo>
                    <a:pt x="1159" y="706"/>
                  </a:lnTo>
                  <a:lnTo>
                    <a:pt x="1198" y="694"/>
                  </a:lnTo>
                  <a:lnTo>
                    <a:pt x="1237" y="682"/>
                  </a:lnTo>
                  <a:lnTo>
                    <a:pt x="1275" y="667"/>
                  </a:lnTo>
                  <a:lnTo>
                    <a:pt x="1311" y="649"/>
                  </a:lnTo>
                  <a:lnTo>
                    <a:pt x="1348" y="631"/>
                  </a:lnTo>
                  <a:lnTo>
                    <a:pt x="1384" y="609"/>
                  </a:lnTo>
                  <a:lnTo>
                    <a:pt x="1419" y="586"/>
                  </a:lnTo>
                  <a:lnTo>
                    <a:pt x="1454" y="561"/>
                  </a:lnTo>
                  <a:lnTo>
                    <a:pt x="1488" y="534"/>
                  </a:lnTo>
                  <a:lnTo>
                    <a:pt x="1521" y="503"/>
                  </a:lnTo>
                  <a:lnTo>
                    <a:pt x="1555" y="470"/>
                  </a:lnTo>
                  <a:lnTo>
                    <a:pt x="1587" y="436"/>
                  </a:lnTo>
                  <a:lnTo>
                    <a:pt x="1620" y="399"/>
                  </a:lnTo>
                  <a:lnTo>
                    <a:pt x="1637" y="379"/>
                  </a:lnTo>
                  <a:lnTo>
                    <a:pt x="1687" y="320"/>
                  </a:lnTo>
                  <a:lnTo>
                    <a:pt x="1738" y="263"/>
                  </a:lnTo>
                  <a:lnTo>
                    <a:pt x="1765" y="235"/>
                  </a:lnTo>
                  <a:lnTo>
                    <a:pt x="1791" y="208"/>
                  </a:lnTo>
                  <a:lnTo>
                    <a:pt x="1819" y="181"/>
                  </a:lnTo>
                  <a:lnTo>
                    <a:pt x="1847" y="156"/>
                  </a:lnTo>
                  <a:lnTo>
                    <a:pt x="1877" y="131"/>
                  </a:lnTo>
                  <a:lnTo>
                    <a:pt x="1907" y="108"/>
                  </a:lnTo>
                  <a:lnTo>
                    <a:pt x="1939" y="86"/>
                  </a:lnTo>
                  <a:lnTo>
                    <a:pt x="1972" y="66"/>
                  </a:lnTo>
                  <a:lnTo>
                    <a:pt x="1989" y="56"/>
                  </a:lnTo>
                  <a:lnTo>
                    <a:pt x="2007" y="47"/>
                  </a:lnTo>
                  <a:lnTo>
                    <a:pt x="2024" y="39"/>
                  </a:lnTo>
                  <a:lnTo>
                    <a:pt x="2042" y="31"/>
                  </a:lnTo>
                  <a:lnTo>
                    <a:pt x="2061" y="23"/>
                  </a:lnTo>
                  <a:lnTo>
                    <a:pt x="2080" y="16"/>
                  </a:lnTo>
                  <a:lnTo>
                    <a:pt x="2100" y="11"/>
                  </a:lnTo>
                  <a:lnTo>
                    <a:pt x="2119" y="4"/>
                  </a:lnTo>
                  <a:lnTo>
                    <a:pt x="2129" y="4"/>
                  </a:lnTo>
                  <a:lnTo>
                    <a:pt x="2132" y="4"/>
                  </a:lnTo>
                  <a:lnTo>
                    <a:pt x="2158" y="1"/>
                  </a:lnTo>
                  <a:lnTo>
                    <a:pt x="2184" y="0"/>
                  </a:lnTo>
                  <a:lnTo>
                    <a:pt x="2211" y="0"/>
                  </a:lnTo>
                  <a:lnTo>
                    <a:pt x="2236" y="1"/>
                  </a:lnTo>
                  <a:lnTo>
                    <a:pt x="2261" y="5"/>
                  </a:lnTo>
                  <a:lnTo>
                    <a:pt x="2287" y="8"/>
                  </a:lnTo>
                  <a:lnTo>
                    <a:pt x="2312" y="14"/>
                  </a:lnTo>
                  <a:lnTo>
                    <a:pt x="2337" y="21"/>
                  </a:lnTo>
                  <a:lnTo>
                    <a:pt x="2361" y="29"/>
                  </a:lnTo>
                  <a:lnTo>
                    <a:pt x="2385" y="38"/>
                  </a:lnTo>
                  <a:lnTo>
                    <a:pt x="2409" y="48"/>
                  </a:lnTo>
                  <a:lnTo>
                    <a:pt x="2433" y="60"/>
                  </a:lnTo>
                  <a:lnTo>
                    <a:pt x="2456" y="74"/>
                  </a:lnTo>
                  <a:lnTo>
                    <a:pt x="2479" y="87"/>
                  </a:lnTo>
                  <a:lnTo>
                    <a:pt x="2502" y="103"/>
                  </a:lnTo>
                  <a:lnTo>
                    <a:pt x="2525" y="121"/>
                  </a:lnTo>
                  <a:lnTo>
                    <a:pt x="2549" y="140"/>
                  </a:lnTo>
                  <a:lnTo>
                    <a:pt x="2573" y="159"/>
                  </a:lnTo>
                  <a:lnTo>
                    <a:pt x="2597" y="177"/>
                  </a:lnTo>
                  <a:lnTo>
                    <a:pt x="2623" y="194"/>
                  </a:lnTo>
                  <a:lnTo>
                    <a:pt x="2657" y="220"/>
                  </a:lnTo>
                  <a:lnTo>
                    <a:pt x="2693" y="247"/>
                  </a:lnTo>
                  <a:lnTo>
                    <a:pt x="2727" y="274"/>
                  </a:lnTo>
                  <a:lnTo>
                    <a:pt x="2761" y="302"/>
                  </a:lnTo>
                  <a:lnTo>
                    <a:pt x="2780" y="318"/>
                  </a:lnTo>
                  <a:lnTo>
                    <a:pt x="2799" y="335"/>
                  </a:lnTo>
                  <a:lnTo>
                    <a:pt x="2819" y="351"/>
                  </a:lnTo>
                  <a:lnTo>
                    <a:pt x="2838" y="367"/>
                  </a:lnTo>
                  <a:lnTo>
                    <a:pt x="2875" y="397"/>
                  </a:lnTo>
                  <a:lnTo>
                    <a:pt x="2912" y="428"/>
                  </a:lnTo>
                  <a:lnTo>
                    <a:pt x="2947" y="460"/>
                  </a:lnTo>
                  <a:lnTo>
                    <a:pt x="2984" y="491"/>
                  </a:lnTo>
                  <a:lnTo>
                    <a:pt x="3020" y="524"/>
                  </a:lnTo>
                  <a:lnTo>
                    <a:pt x="3054" y="558"/>
                  </a:lnTo>
                  <a:lnTo>
                    <a:pt x="3088" y="592"/>
                  </a:lnTo>
                  <a:lnTo>
                    <a:pt x="3121" y="626"/>
                  </a:lnTo>
                  <a:lnTo>
                    <a:pt x="3162" y="673"/>
                  </a:lnTo>
                  <a:lnTo>
                    <a:pt x="3201" y="722"/>
                  </a:lnTo>
                  <a:lnTo>
                    <a:pt x="3240" y="771"/>
                  </a:lnTo>
                  <a:lnTo>
                    <a:pt x="3277" y="820"/>
                  </a:lnTo>
                  <a:lnTo>
                    <a:pt x="3311" y="871"/>
                  </a:lnTo>
                  <a:lnTo>
                    <a:pt x="3345" y="921"/>
                  </a:lnTo>
                  <a:lnTo>
                    <a:pt x="3377" y="972"/>
                  </a:lnTo>
                  <a:lnTo>
                    <a:pt x="3408" y="1023"/>
                  </a:lnTo>
                  <a:lnTo>
                    <a:pt x="3438" y="1074"/>
                  </a:lnTo>
                  <a:lnTo>
                    <a:pt x="3468" y="1125"/>
                  </a:lnTo>
                  <a:lnTo>
                    <a:pt x="3496" y="1176"/>
                  </a:lnTo>
                  <a:lnTo>
                    <a:pt x="3522" y="1226"/>
                  </a:lnTo>
                  <a:lnTo>
                    <a:pt x="3572" y="1326"/>
                  </a:lnTo>
                  <a:lnTo>
                    <a:pt x="3620" y="1422"/>
                  </a:lnTo>
                  <a:lnTo>
                    <a:pt x="3640" y="1468"/>
                  </a:lnTo>
                  <a:lnTo>
                    <a:pt x="3661" y="1514"/>
                  </a:lnTo>
                  <a:lnTo>
                    <a:pt x="3679" y="1561"/>
                  </a:lnTo>
                  <a:lnTo>
                    <a:pt x="3696" y="1609"/>
                  </a:lnTo>
                  <a:lnTo>
                    <a:pt x="3714" y="1658"/>
                  </a:lnTo>
                  <a:lnTo>
                    <a:pt x="3728" y="1707"/>
                  </a:lnTo>
                  <a:lnTo>
                    <a:pt x="3742" y="1757"/>
                  </a:lnTo>
                  <a:lnTo>
                    <a:pt x="3755" y="1809"/>
                  </a:lnTo>
                  <a:lnTo>
                    <a:pt x="3766" y="1861"/>
                  </a:lnTo>
                  <a:lnTo>
                    <a:pt x="3778" y="1914"/>
                  </a:lnTo>
                  <a:lnTo>
                    <a:pt x="3787" y="1968"/>
                  </a:lnTo>
                  <a:lnTo>
                    <a:pt x="3795" y="2023"/>
                  </a:lnTo>
                  <a:lnTo>
                    <a:pt x="3803" y="2080"/>
                  </a:lnTo>
                  <a:lnTo>
                    <a:pt x="3809" y="2136"/>
                  </a:lnTo>
                  <a:lnTo>
                    <a:pt x="3813" y="2194"/>
                  </a:lnTo>
                  <a:lnTo>
                    <a:pt x="3818" y="2254"/>
                  </a:lnTo>
                  <a:lnTo>
                    <a:pt x="3819" y="2287"/>
                  </a:lnTo>
                  <a:lnTo>
                    <a:pt x="3821" y="2322"/>
                  </a:lnTo>
                  <a:lnTo>
                    <a:pt x="3823" y="2356"/>
                  </a:lnTo>
                  <a:lnTo>
                    <a:pt x="3825" y="2390"/>
                  </a:lnTo>
                  <a:lnTo>
                    <a:pt x="3826" y="2425"/>
                  </a:lnTo>
                  <a:lnTo>
                    <a:pt x="3827" y="2459"/>
                  </a:lnTo>
                  <a:lnTo>
                    <a:pt x="3828" y="2494"/>
                  </a:lnTo>
                  <a:lnTo>
                    <a:pt x="3831" y="2528"/>
                  </a:lnTo>
                  <a:lnTo>
                    <a:pt x="3833" y="2589"/>
                  </a:lnTo>
                  <a:lnTo>
                    <a:pt x="3835" y="2650"/>
                  </a:lnTo>
                  <a:lnTo>
                    <a:pt x="3837" y="2712"/>
                  </a:lnTo>
                  <a:lnTo>
                    <a:pt x="3841" y="2772"/>
                  </a:lnTo>
                  <a:lnTo>
                    <a:pt x="3844" y="2834"/>
                  </a:lnTo>
                  <a:lnTo>
                    <a:pt x="3849" y="2896"/>
                  </a:lnTo>
                  <a:lnTo>
                    <a:pt x="3854" y="2957"/>
                  </a:lnTo>
                  <a:lnTo>
                    <a:pt x="3859" y="3018"/>
                  </a:lnTo>
                  <a:lnTo>
                    <a:pt x="3860" y="3036"/>
                  </a:lnTo>
                  <a:lnTo>
                    <a:pt x="3864" y="3055"/>
                  </a:lnTo>
                  <a:lnTo>
                    <a:pt x="3866" y="3072"/>
                  </a:lnTo>
                  <a:lnTo>
                    <a:pt x="3870" y="3088"/>
                  </a:lnTo>
                  <a:lnTo>
                    <a:pt x="3874" y="3105"/>
                  </a:lnTo>
                  <a:lnTo>
                    <a:pt x="3879" y="3121"/>
                  </a:lnTo>
                  <a:lnTo>
                    <a:pt x="3884" y="3136"/>
                  </a:lnTo>
                  <a:lnTo>
                    <a:pt x="3889" y="3151"/>
                  </a:lnTo>
                  <a:lnTo>
                    <a:pt x="3896" y="3166"/>
                  </a:lnTo>
                  <a:lnTo>
                    <a:pt x="3903" y="3180"/>
                  </a:lnTo>
                  <a:lnTo>
                    <a:pt x="3910" y="3193"/>
                  </a:lnTo>
                  <a:lnTo>
                    <a:pt x="3918" y="3206"/>
                  </a:lnTo>
                  <a:lnTo>
                    <a:pt x="3926" y="3219"/>
                  </a:lnTo>
                  <a:lnTo>
                    <a:pt x="3935" y="3231"/>
                  </a:lnTo>
                  <a:lnTo>
                    <a:pt x="3944" y="3243"/>
                  </a:lnTo>
                  <a:lnTo>
                    <a:pt x="3953" y="3254"/>
                  </a:lnTo>
                  <a:lnTo>
                    <a:pt x="3964" y="3266"/>
                  </a:lnTo>
                  <a:lnTo>
                    <a:pt x="3975" y="3276"/>
                  </a:lnTo>
                  <a:lnTo>
                    <a:pt x="3987" y="3285"/>
                  </a:lnTo>
                  <a:lnTo>
                    <a:pt x="3998" y="3295"/>
                  </a:lnTo>
                  <a:lnTo>
                    <a:pt x="4011" y="3305"/>
                  </a:lnTo>
                  <a:lnTo>
                    <a:pt x="4023" y="3313"/>
                  </a:lnTo>
                  <a:lnTo>
                    <a:pt x="4037" y="3321"/>
                  </a:lnTo>
                  <a:lnTo>
                    <a:pt x="4051" y="3329"/>
                  </a:lnTo>
                  <a:lnTo>
                    <a:pt x="4065" y="3336"/>
                  </a:lnTo>
                  <a:lnTo>
                    <a:pt x="4080" y="3342"/>
                  </a:lnTo>
                  <a:lnTo>
                    <a:pt x="4096" y="3348"/>
                  </a:lnTo>
                  <a:lnTo>
                    <a:pt x="4112" y="3354"/>
                  </a:lnTo>
                  <a:lnTo>
                    <a:pt x="4128" y="3360"/>
                  </a:lnTo>
                  <a:lnTo>
                    <a:pt x="4145" y="3364"/>
                  </a:lnTo>
                  <a:lnTo>
                    <a:pt x="4162" y="3369"/>
                  </a:lnTo>
                  <a:lnTo>
                    <a:pt x="4180" y="3372"/>
                  </a:lnTo>
                  <a:lnTo>
                    <a:pt x="4258" y="3388"/>
                  </a:lnTo>
                  <a:lnTo>
                    <a:pt x="4336" y="3406"/>
                  </a:lnTo>
                  <a:lnTo>
                    <a:pt x="4375" y="3415"/>
                  </a:lnTo>
                  <a:lnTo>
                    <a:pt x="4414" y="3424"/>
                  </a:lnTo>
                  <a:lnTo>
                    <a:pt x="4452" y="3434"/>
                  </a:lnTo>
                  <a:lnTo>
                    <a:pt x="4490" y="3446"/>
                  </a:lnTo>
                  <a:lnTo>
                    <a:pt x="4528" y="3457"/>
                  </a:lnTo>
                  <a:lnTo>
                    <a:pt x="4566" y="3470"/>
                  </a:lnTo>
                  <a:lnTo>
                    <a:pt x="4603" y="3484"/>
                  </a:lnTo>
                  <a:lnTo>
                    <a:pt x="4639" y="3498"/>
                  </a:lnTo>
                  <a:lnTo>
                    <a:pt x="4676" y="3514"/>
                  </a:lnTo>
                  <a:lnTo>
                    <a:pt x="4713" y="3531"/>
                  </a:lnTo>
                  <a:lnTo>
                    <a:pt x="4748" y="3549"/>
                  </a:lnTo>
                  <a:lnTo>
                    <a:pt x="4784" y="3568"/>
                  </a:lnTo>
                  <a:lnTo>
                    <a:pt x="4811" y="3584"/>
                  </a:lnTo>
                  <a:lnTo>
                    <a:pt x="4839" y="3602"/>
                  </a:lnTo>
                  <a:lnTo>
                    <a:pt x="4864" y="3619"/>
                  </a:lnTo>
                  <a:lnTo>
                    <a:pt x="4889" y="3636"/>
                  </a:lnTo>
                  <a:lnTo>
                    <a:pt x="4915" y="3654"/>
                  </a:lnTo>
                  <a:lnTo>
                    <a:pt x="4938" y="3673"/>
                  </a:lnTo>
                  <a:lnTo>
                    <a:pt x="4959" y="3691"/>
                  </a:lnTo>
                  <a:lnTo>
                    <a:pt x="4981" y="3709"/>
                  </a:lnTo>
                  <a:lnTo>
                    <a:pt x="5002" y="3729"/>
                  </a:lnTo>
                  <a:lnTo>
                    <a:pt x="5021" y="3748"/>
                  </a:lnTo>
                  <a:lnTo>
                    <a:pt x="5040" y="3768"/>
                  </a:lnTo>
                  <a:lnTo>
                    <a:pt x="5057" y="3789"/>
                  </a:lnTo>
                  <a:lnTo>
                    <a:pt x="5074" y="3809"/>
                  </a:lnTo>
                  <a:lnTo>
                    <a:pt x="5090" y="3830"/>
                  </a:lnTo>
                  <a:lnTo>
                    <a:pt x="5105" y="3851"/>
                  </a:lnTo>
                  <a:lnTo>
                    <a:pt x="5119" y="3872"/>
                  </a:lnTo>
                  <a:lnTo>
                    <a:pt x="5131" y="3894"/>
                  </a:lnTo>
                  <a:lnTo>
                    <a:pt x="5144" y="3917"/>
                  </a:lnTo>
                  <a:lnTo>
                    <a:pt x="5154" y="3940"/>
                  </a:lnTo>
                  <a:lnTo>
                    <a:pt x="5165" y="3963"/>
                  </a:lnTo>
                  <a:lnTo>
                    <a:pt x="5174" y="3986"/>
                  </a:lnTo>
                  <a:lnTo>
                    <a:pt x="5183" y="4010"/>
                  </a:lnTo>
                  <a:lnTo>
                    <a:pt x="5190" y="4034"/>
                  </a:lnTo>
                  <a:lnTo>
                    <a:pt x="5197" y="4058"/>
                  </a:lnTo>
                  <a:lnTo>
                    <a:pt x="5203" y="4083"/>
                  </a:lnTo>
                  <a:lnTo>
                    <a:pt x="5207" y="4109"/>
                  </a:lnTo>
                  <a:lnTo>
                    <a:pt x="5211" y="4135"/>
                  </a:lnTo>
                  <a:lnTo>
                    <a:pt x="5214" y="4161"/>
                  </a:lnTo>
                  <a:lnTo>
                    <a:pt x="5216" y="4188"/>
                  </a:lnTo>
                  <a:lnTo>
                    <a:pt x="5217" y="4214"/>
                  </a:lnTo>
                  <a:lnTo>
                    <a:pt x="5217" y="4242"/>
                  </a:lnTo>
                  <a:lnTo>
                    <a:pt x="5216" y="4269"/>
                  </a:lnTo>
                  <a:lnTo>
                    <a:pt x="5215" y="4299"/>
                  </a:lnTo>
                  <a:lnTo>
                    <a:pt x="5212" y="4328"/>
                  </a:lnTo>
                  <a:lnTo>
                    <a:pt x="5207" y="4356"/>
                  </a:lnTo>
                  <a:lnTo>
                    <a:pt x="5203" y="4383"/>
                  </a:lnTo>
                  <a:lnTo>
                    <a:pt x="5196" y="4409"/>
                  </a:lnTo>
                  <a:lnTo>
                    <a:pt x="5188" y="4434"/>
                  </a:lnTo>
                  <a:lnTo>
                    <a:pt x="5180" y="4458"/>
                  </a:lnTo>
                  <a:lnTo>
                    <a:pt x="5169" y="4481"/>
                  </a:lnTo>
                  <a:lnTo>
                    <a:pt x="5158" y="4503"/>
                  </a:lnTo>
                  <a:lnTo>
                    <a:pt x="5146" y="4525"/>
                  </a:lnTo>
                  <a:lnTo>
                    <a:pt x="5133" y="4544"/>
                  </a:lnTo>
                  <a:lnTo>
                    <a:pt x="5119" y="4564"/>
                  </a:lnTo>
                  <a:lnTo>
                    <a:pt x="5104" y="4581"/>
                  </a:lnTo>
                  <a:lnTo>
                    <a:pt x="5087" y="4598"/>
                  </a:lnTo>
                  <a:lnTo>
                    <a:pt x="5069" y="4613"/>
                  </a:lnTo>
                  <a:lnTo>
                    <a:pt x="5051" y="4628"/>
                  </a:lnTo>
                  <a:lnTo>
                    <a:pt x="5038" y="4636"/>
                  </a:lnTo>
                  <a:lnTo>
                    <a:pt x="5026" y="4644"/>
                  </a:lnTo>
                  <a:lnTo>
                    <a:pt x="5013" y="4652"/>
                  </a:lnTo>
                  <a:lnTo>
                    <a:pt x="4999" y="4658"/>
                  </a:lnTo>
                  <a:lnTo>
                    <a:pt x="4987" y="4665"/>
                  </a:lnTo>
                  <a:lnTo>
                    <a:pt x="4972" y="4671"/>
                  </a:lnTo>
                  <a:lnTo>
                    <a:pt x="4958" y="4676"/>
                  </a:lnTo>
                  <a:lnTo>
                    <a:pt x="4943" y="4681"/>
                  </a:lnTo>
                  <a:lnTo>
                    <a:pt x="4928" y="4684"/>
                  </a:lnTo>
                  <a:lnTo>
                    <a:pt x="4913" y="4688"/>
                  </a:lnTo>
                  <a:lnTo>
                    <a:pt x="4899" y="4691"/>
                  </a:lnTo>
                  <a:lnTo>
                    <a:pt x="4882" y="4694"/>
                  </a:lnTo>
                  <a:lnTo>
                    <a:pt x="4850" y="4697"/>
                  </a:lnTo>
                  <a:lnTo>
                    <a:pt x="4817" y="469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9" name="Freeform 57">
              <a:extLst>
                <a:ext uri="{FF2B5EF4-FFF2-40B4-BE49-F238E27FC236}">
                  <a16:creationId xmlns:a16="http://schemas.microsoft.com/office/drawing/2014/main" id="{B9BA0C30-401D-4298-9413-2A5E6C7CDAB5}"/>
                </a:ext>
              </a:extLst>
            </p:cNvPr>
            <p:cNvSpPr>
              <a:spLocks noEditPoints="1"/>
            </p:cNvSpPr>
            <p:nvPr userDrawn="1"/>
          </p:nvSpPr>
          <p:spPr bwMode="auto">
            <a:xfrm>
              <a:off x="4141891" y="2875335"/>
              <a:ext cx="600192" cy="600192"/>
            </a:xfrm>
            <a:custGeom>
              <a:avLst/>
              <a:gdLst>
                <a:gd name="T0" fmla="*/ 407 w 902"/>
                <a:gd name="T1" fmla="*/ 54 h 909"/>
                <a:gd name="T2" fmla="*/ 309 w 902"/>
                <a:gd name="T3" fmla="*/ 92 h 909"/>
                <a:gd name="T4" fmla="*/ 225 w 902"/>
                <a:gd name="T5" fmla="*/ 139 h 909"/>
                <a:gd name="T6" fmla="*/ 154 w 902"/>
                <a:gd name="T7" fmla="*/ 197 h 909"/>
                <a:gd name="T8" fmla="*/ 86 w 902"/>
                <a:gd name="T9" fmla="*/ 281 h 909"/>
                <a:gd name="T10" fmla="*/ 60 w 902"/>
                <a:gd name="T11" fmla="*/ 330 h 909"/>
                <a:gd name="T12" fmla="*/ 44 w 902"/>
                <a:gd name="T13" fmla="*/ 381 h 909"/>
                <a:gd name="T14" fmla="*/ 39 w 902"/>
                <a:gd name="T15" fmla="*/ 430 h 909"/>
                <a:gd name="T16" fmla="*/ 44 w 902"/>
                <a:gd name="T17" fmla="*/ 479 h 909"/>
                <a:gd name="T18" fmla="*/ 60 w 902"/>
                <a:gd name="T19" fmla="*/ 527 h 909"/>
                <a:gd name="T20" fmla="*/ 86 w 902"/>
                <a:gd name="T21" fmla="*/ 574 h 909"/>
                <a:gd name="T22" fmla="*/ 123 w 902"/>
                <a:gd name="T23" fmla="*/ 620 h 909"/>
                <a:gd name="T24" fmla="*/ 250 w 902"/>
                <a:gd name="T25" fmla="*/ 729 h 909"/>
                <a:gd name="T26" fmla="*/ 396 w 902"/>
                <a:gd name="T27" fmla="*/ 807 h 909"/>
                <a:gd name="T28" fmla="*/ 561 w 902"/>
                <a:gd name="T29" fmla="*/ 853 h 909"/>
                <a:gd name="T30" fmla="*/ 745 w 902"/>
                <a:gd name="T31" fmla="*/ 869 h 909"/>
                <a:gd name="T32" fmla="*/ 786 w 902"/>
                <a:gd name="T33" fmla="*/ 864 h 909"/>
                <a:gd name="T34" fmla="*/ 826 w 902"/>
                <a:gd name="T35" fmla="*/ 838 h 909"/>
                <a:gd name="T36" fmla="*/ 855 w 902"/>
                <a:gd name="T37" fmla="*/ 796 h 909"/>
                <a:gd name="T38" fmla="*/ 863 w 902"/>
                <a:gd name="T39" fmla="*/ 745 h 909"/>
                <a:gd name="T40" fmla="*/ 830 w 902"/>
                <a:gd name="T41" fmla="*/ 541 h 909"/>
                <a:gd name="T42" fmla="*/ 775 w 902"/>
                <a:gd name="T43" fmla="*/ 295 h 909"/>
                <a:gd name="T44" fmla="*/ 727 w 902"/>
                <a:gd name="T45" fmla="*/ 167 h 909"/>
                <a:gd name="T46" fmla="*/ 669 w 902"/>
                <a:gd name="T47" fmla="*/ 100 h 909"/>
                <a:gd name="T48" fmla="*/ 591 w 902"/>
                <a:gd name="T49" fmla="*/ 56 h 909"/>
                <a:gd name="T50" fmla="*/ 495 w 902"/>
                <a:gd name="T51" fmla="*/ 39 h 909"/>
                <a:gd name="T52" fmla="*/ 695 w 902"/>
                <a:gd name="T53" fmla="*/ 908 h 909"/>
                <a:gd name="T54" fmla="*/ 508 w 902"/>
                <a:gd name="T55" fmla="*/ 883 h 909"/>
                <a:gd name="T56" fmla="*/ 401 w 902"/>
                <a:gd name="T57" fmla="*/ 851 h 909"/>
                <a:gd name="T58" fmla="*/ 320 w 902"/>
                <a:gd name="T59" fmla="*/ 817 h 909"/>
                <a:gd name="T60" fmla="*/ 246 w 902"/>
                <a:gd name="T61" fmla="*/ 773 h 909"/>
                <a:gd name="T62" fmla="*/ 175 w 902"/>
                <a:gd name="T63" fmla="*/ 722 h 909"/>
                <a:gd name="T64" fmla="*/ 110 w 902"/>
                <a:gd name="T65" fmla="*/ 663 h 909"/>
                <a:gd name="T66" fmla="*/ 62 w 902"/>
                <a:gd name="T67" fmla="*/ 609 h 909"/>
                <a:gd name="T68" fmla="*/ 30 w 902"/>
                <a:gd name="T69" fmla="*/ 556 h 909"/>
                <a:gd name="T70" fmla="*/ 9 w 902"/>
                <a:gd name="T71" fmla="*/ 501 h 909"/>
                <a:gd name="T72" fmla="*/ 0 w 902"/>
                <a:gd name="T73" fmla="*/ 445 h 909"/>
                <a:gd name="T74" fmla="*/ 3 w 902"/>
                <a:gd name="T75" fmla="*/ 389 h 909"/>
                <a:gd name="T76" fmla="*/ 17 w 902"/>
                <a:gd name="T77" fmla="*/ 331 h 909"/>
                <a:gd name="T78" fmla="*/ 44 w 902"/>
                <a:gd name="T79" fmla="*/ 275 h 909"/>
                <a:gd name="T80" fmla="*/ 82 w 902"/>
                <a:gd name="T81" fmla="*/ 219 h 909"/>
                <a:gd name="T82" fmla="*/ 144 w 902"/>
                <a:gd name="T83" fmla="*/ 152 h 909"/>
                <a:gd name="T84" fmla="*/ 223 w 902"/>
                <a:gd name="T85" fmla="*/ 93 h 909"/>
                <a:gd name="T86" fmla="*/ 316 w 902"/>
                <a:gd name="T87" fmla="*/ 46 h 909"/>
                <a:gd name="T88" fmla="*/ 424 w 902"/>
                <a:gd name="T89" fmla="*/ 8 h 909"/>
                <a:gd name="T90" fmla="*/ 496 w 902"/>
                <a:gd name="T91" fmla="*/ 0 h 909"/>
                <a:gd name="T92" fmla="*/ 605 w 902"/>
                <a:gd name="T93" fmla="*/ 19 h 909"/>
                <a:gd name="T94" fmla="*/ 694 w 902"/>
                <a:gd name="T95" fmla="*/ 70 h 909"/>
                <a:gd name="T96" fmla="*/ 761 w 902"/>
                <a:gd name="T97" fmla="*/ 148 h 909"/>
                <a:gd name="T98" fmla="*/ 812 w 902"/>
                <a:gd name="T99" fmla="*/ 284 h 909"/>
                <a:gd name="T100" fmla="*/ 867 w 902"/>
                <a:gd name="T101" fmla="*/ 533 h 909"/>
                <a:gd name="T102" fmla="*/ 902 w 902"/>
                <a:gd name="T103" fmla="*/ 744 h 909"/>
                <a:gd name="T104" fmla="*/ 892 w 902"/>
                <a:gd name="T105" fmla="*/ 811 h 909"/>
                <a:gd name="T106" fmla="*/ 854 w 902"/>
                <a:gd name="T107" fmla="*/ 867 h 909"/>
                <a:gd name="T108" fmla="*/ 799 w 902"/>
                <a:gd name="T109" fmla="*/ 900 h 909"/>
                <a:gd name="T110" fmla="*/ 745 w 902"/>
                <a:gd name="T111"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909">
                  <a:moveTo>
                    <a:pt x="463" y="39"/>
                  </a:moveTo>
                  <a:lnTo>
                    <a:pt x="463" y="39"/>
                  </a:lnTo>
                  <a:lnTo>
                    <a:pt x="434" y="46"/>
                  </a:lnTo>
                  <a:lnTo>
                    <a:pt x="407" y="54"/>
                  </a:lnTo>
                  <a:lnTo>
                    <a:pt x="381" y="63"/>
                  </a:lnTo>
                  <a:lnTo>
                    <a:pt x="356" y="71"/>
                  </a:lnTo>
                  <a:lnTo>
                    <a:pt x="332" y="81"/>
                  </a:lnTo>
                  <a:lnTo>
                    <a:pt x="309" y="92"/>
                  </a:lnTo>
                  <a:lnTo>
                    <a:pt x="287" y="102"/>
                  </a:lnTo>
                  <a:lnTo>
                    <a:pt x="265" y="113"/>
                  </a:lnTo>
                  <a:lnTo>
                    <a:pt x="245" y="126"/>
                  </a:lnTo>
                  <a:lnTo>
                    <a:pt x="225" y="139"/>
                  </a:lnTo>
                  <a:lnTo>
                    <a:pt x="206" y="152"/>
                  </a:lnTo>
                  <a:lnTo>
                    <a:pt x="188" y="166"/>
                  </a:lnTo>
                  <a:lnTo>
                    <a:pt x="170" y="181"/>
                  </a:lnTo>
                  <a:lnTo>
                    <a:pt x="154" y="197"/>
                  </a:lnTo>
                  <a:lnTo>
                    <a:pt x="138" y="214"/>
                  </a:lnTo>
                  <a:lnTo>
                    <a:pt x="123" y="232"/>
                  </a:lnTo>
                  <a:lnTo>
                    <a:pt x="103" y="256"/>
                  </a:lnTo>
                  <a:lnTo>
                    <a:pt x="86" y="281"/>
                  </a:lnTo>
                  <a:lnTo>
                    <a:pt x="78" y="293"/>
                  </a:lnTo>
                  <a:lnTo>
                    <a:pt x="71" y="305"/>
                  </a:lnTo>
                  <a:lnTo>
                    <a:pt x="66" y="318"/>
                  </a:lnTo>
                  <a:lnTo>
                    <a:pt x="60" y="330"/>
                  </a:lnTo>
                  <a:lnTo>
                    <a:pt x="55" y="343"/>
                  </a:lnTo>
                  <a:lnTo>
                    <a:pt x="51" y="355"/>
                  </a:lnTo>
                  <a:lnTo>
                    <a:pt x="47" y="368"/>
                  </a:lnTo>
                  <a:lnTo>
                    <a:pt x="44" y="381"/>
                  </a:lnTo>
                  <a:lnTo>
                    <a:pt x="42" y="393"/>
                  </a:lnTo>
                  <a:lnTo>
                    <a:pt x="40" y="406"/>
                  </a:lnTo>
                  <a:lnTo>
                    <a:pt x="39" y="417"/>
                  </a:lnTo>
                  <a:lnTo>
                    <a:pt x="39" y="430"/>
                  </a:lnTo>
                  <a:lnTo>
                    <a:pt x="39" y="443"/>
                  </a:lnTo>
                  <a:lnTo>
                    <a:pt x="40" y="455"/>
                  </a:lnTo>
                  <a:lnTo>
                    <a:pt x="42" y="467"/>
                  </a:lnTo>
                  <a:lnTo>
                    <a:pt x="44" y="479"/>
                  </a:lnTo>
                  <a:lnTo>
                    <a:pt x="47" y="491"/>
                  </a:lnTo>
                  <a:lnTo>
                    <a:pt x="51" y="503"/>
                  </a:lnTo>
                  <a:lnTo>
                    <a:pt x="55" y="516"/>
                  </a:lnTo>
                  <a:lnTo>
                    <a:pt x="60" y="527"/>
                  </a:lnTo>
                  <a:lnTo>
                    <a:pt x="66" y="539"/>
                  </a:lnTo>
                  <a:lnTo>
                    <a:pt x="72" y="552"/>
                  </a:lnTo>
                  <a:lnTo>
                    <a:pt x="79" y="563"/>
                  </a:lnTo>
                  <a:lnTo>
                    <a:pt x="86" y="574"/>
                  </a:lnTo>
                  <a:lnTo>
                    <a:pt x="94" y="586"/>
                  </a:lnTo>
                  <a:lnTo>
                    <a:pt x="103" y="597"/>
                  </a:lnTo>
                  <a:lnTo>
                    <a:pt x="113" y="609"/>
                  </a:lnTo>
                  <a:lnTo>
                    <a:pt x="123" y="620"/>
                  </a:lnTo>
                  <a:lnTo>
                    <a:pt x="153" y="650"/>
                  </a:lnTo>
                  <a:lnTo>
                    <a:pt x="184" y="678"/>
                  </a:lnTo>
                  <a:lnTo>
                    <a:pt x="216" y="704"/>
                  </a:lnTo>
                  <a:lnTo>
                    <a:pt x="250" y="729"/>
                  </a:lnTo>
                  <a:lnTo>
                    <a:pt x="285" y="751"/>
                  </a:lnTo>
                  <a:lnTo>
                    <a:pt x="320" y="772"/>
                  </a:lnTo>
                  <a:lnTo>
                    <a:pt x="358" y="790"/>
                  </a:lnTo>
                  <a:lnTo>
                    <a:pt x="396" y="807"/>
                  </a:lnTo>
                  <a:lnTo>
                    <a:pt x="435" y="821"/>
                  </a:lnTo>
                  <a:lnTo>
                    <a:pt x="476" y="834"/>
                  </a:lnTo>
                  <a:lnTo>
                    <a:pt x="518" y="845"/>
                  </a:lnTo>
                  <a:lnTo>
                    <a:pt x="561" y="853"/>
                  </a:lnTo>
                  <a:lnTo>
                    <a:pt x="605" y="860"/>
                  </a:lnTo>
                  <a:lnTo>
                    <a:pt x="651" y="866"/>
                  </a:lnTo>
                  <a:lnTo>
                    <a:pt x="698" y="868"/>
                  </a:lnTo>
                  <a:lnTo>
                    <a:pt x="745" y="869"/>
                  </a:lnTo>
                  <a:lnTo>
                    <a:pt x="750" y="869"/>
                  </a:lnTo>
                  <a:lnTo>
                    <a:pt x="763" y="869"/>
                  </a:lnTo>
                  <a:lnTo>
                    <a:pt x="775" y="867"/>
                  </a:lnTo>
                  <a:lnTo>
                    <a:pt x="786" y="864"/>
                  </a:lnTo>
                  <a:lnTo>
                    <a:pt x="796" y="859"/>
                  </a:lnTo>
                  <a:lnTo>
                    <a:pt x="807" y="853"/>
                  </a:lnTo>
                  <a:lnTo>
                    <a:pt x="817" y="846"/>
                  </a:lnTo>
                  <a:lnTo>
                    <a:pt x="826" y="838"/>
                  </a:lnTo>
                  <a:lnTo>
                    <a:pt x="834" y="829"/>
                  </a:lnTo>
                  <a:lnTo>
                    <a:pt x="842" y="819"/>
                  </a:lnTo>
                  <a:lnTo>
                    <a:pt x="849" y="807"/>
                  </a:lnTo>
                  <a:lnTo>
                    <a:pt x="855" y="796"/>
                  </a:lnTo>
                  <a:lnTo>
                    <a:pt x="858" y="784"/>
                  </a:lnTo>
                  <a:lnTo>
                    <a:pt x="862" y="772"/>
                  </a:lnTo>
                  <a:lnTo>
                    <a:pt x="863" y="759"/>
                  </a:lnTo>
                  <a:lnTo>
                    <a:pt x="863" y="745"/>
                  </a:lnTo>
                  <a:lnTo>
                    <a:pt x="862" y="733"/>
                  </a:lnTo>
                  <a:lnTo>
                    <a:pt x="851" y="669"/>
                  </a:lnTo>
                  <a:lnTo>
                    <a:pt x="841" y="604"/>
                  </a:lnTo>
                  <a:lnTo>
                    <a:pt x="830" y="541"/>
                  </a:lnTo>
                  <a:lnTo>
                    <a:pt x="817" y="478"/>
                  </a:lnTo>
                  <a:lnTo>
                    <a:pt x="804" y="416"/>
                  </a:lnTo>
                  <a:lnTo>
                    <a:pt x="791" y="355"/>
                  </a:lnTo>
                  <a:lnTo>
                    <a:pt x="775" y="295"/>
                  </a:lnTo>
                  <a:lnTo>
                    <a:pt x="756" y="235"/>
                  </a:lnTo>
                  <a:lnTo>
                    <a:pt x="748" y="211"/>
                  </a:lnTo>
                  <a:lnTo>
                    <a:pt x="739" y="189"/>
                  </a:lnTo>
                  <a:lnTo>
                    <a:pt x="727" y="167"/>
                  </a:lnTo>
                  <a:lnTo>
                    <a:pt x="715" y="148"/>
                  </a:lnTo>
                  <a:lnTo>
                    <a:pt x="701" y="131"/>
                  </a:lnTo>
                  <a:lnTo>
                    <a:pt x="686" y="113"/>
                  </a:lnTo>
                  <a:lnTo>
                    <a:pt x="669" y="100"/>
                  </a:lnTo>
                  <a:lnTo>
                    <a:pt x="652" y="86"/>
                  </a:lnTo>
                  <a:lnTo>
                    <a:pt x="632" y="74"/>
                  </a:lnTo>
                  <a:lnTo>
                    <a:pt x="613" y="64"/>
                  </a:lnTo>
                  <a:lnTo>
                    <a:pt x="591" y="56"/>
                  </a:lnTo>
                  <a:lnTo>
                    <a:pt x="568" y="49"/>
                  </a:lnTo>
                  <a:lnTo>
                    <a:pt x="545" y="45"/>
                  </a:lnTo>
                  <a:lnTo>
                    <a:pt x="520" y="41"/>
                  </a:lnTo>
                  <a:lnTo>
                    <a:pt x="495" y="39"/>
                  </a:lnTo>
                  <a:lnTo>
                    <a:pt x="468" y="40"/>
                  </a:lnTo>
                  <a:lnTo>
                    <a:pt x="463" y="39"/>
                  </a:lnTo>
                  <a:close/>
                  <a:moveTo>
                    <a:pt x="745" y="909"/>
                  </a:moveTo>
                  <a:lnTo>
                    <a:pt x="695" y="908"/>
                  </a:lnTo>
                  <a:lnTo>
                    <a:pt x="646" y="905"/>
                  </a:lnTo>
                  <a:lnTo>
                    <a:pt x="599" y="899"/>
                  </a:lnTo>
                  <a:lnTo>
                    <a:pt x="553" y="892"/>
                  </a:lnTo>
                  <a:lnTo>
                    <a:pt x="508" y="883"/>
                  </a:lnTo>
                  <a:lnTo>
                    <a:pt x="464" y="872"/>
                  </a:lnTo>
                  <a:lnTo>
                    <a:pt x="443" y="866"/>
                  </a:lnTo>
                  <a:lnTo>
                    <a:pt x="421" y="859"/>
                  </a:lnTo>
                  <a:lnTo>
                    <a:pt x="401" y="851"/>
                  </a:lnTo>
                  <a:lnTo>
                    <a:pt x="380" y="843"/>
                  </a:lnTo>
                  <a:lnTo>
                    <a:pt x="360" y="835"/>
                  </a:lnTo>
                  <a:lnTo>
                    <a:pt x="340" y="826"/>
                  </a:lnTo>
                  <a:lnTo>
                    <a:pt x="320" y="817"/>
                  </a:lnTo>
                  <a:lnTo>
                    <a:pt x="301" y="806"/>
                  </a:lnTo>
                  <a:lnTo>
                    <a:pt x="282" y="796"/>
                  </a:lnTo>
                  <a:lnTo>
                    <a:pt x="264" y="784"/>
                  </a:lnTo>
                  <a:lnTo>
                    <a:pt x="246" y="773"/>
                  </a:lnTo>
                  <a:lnTo>
                    <a:pt x="227" y="761"/>
                  </a:lnTo>
                  <a:lnTo>
                    <a:pt x="209" y="749"/>
                  </a:lnTo>
                  <a:lnTo>
                    <a:pt x="192" y="736"/>
                  </a:lnTo>
                  <a:lnTo>
                    <a:pt x="175" y="722"/>
                  </a:lnTo>
                  <a:lnTo>
                    <a:pt x="159" y="709"/>
                  </a:lnTo>
                  <a:lnTo>
                    <a:pt x="141" y="694"/>
                  </a:lnTo>
                  <a:lnTo>
                    <a:pt x="125" y="679"/>
                  </a:lnTo>
                  <a:lnTo>
                    <a:pt x="110" y="663"/>
                  </a:lnTo>
                  <a:lnTo>
                    <a:pt x="94" y="647"/>
                  </a:lnTo>
                  <a:lnTo>
                    <a:pt x="83" y="634"/>
                  </a:lnTo>
                  <a:lnTo>
                    <a:pt x="72" y="622"/>
                  </a:lnTo>
                  <a:lnTo>
                    <a:pt x="62" y="609"/>
                  </a:lnTo>
                  <a:lnTo>
                    <a:pt x="53" y="595"/>
                  </a:lnTo>
                  <a:lnTo>
                    <a:pt x="45" y="583"/>
                  </a:lnTo>
                  <a:lnTo>
                    <a:pt x="37" y="569"/>
                  </a:lnTo>
                  <a:lnTo>
                    <a:pt x="30" y="556"/>
                  </a:lnTo>
                  <a:lnTo>
                    <a:pt x="23" y="542"/>
                  </a:lnTo>
                  <a:lnTo>
                    <a:pt x="19" y="529"/>
                  </a:lnTo>
                  <a:lnTo>
                    <a:pt x="13" y="515"/>
                  </a:lnTo>
                  <a:lnTo>
                    <a:pt x="9" y="501"/>
                  </a:lnTo>
                  <a:lnTo>
                    <a:pt x="6" y="487"/>
                  </a:lnTo>
                  <a:lnTo>
                    <a:pt x="4" y="474"/>
                  </a:lnTo>
                  <a:lnTo>
                    <a:pt x="1" y="459"/>
                  </a:lnTo>
                  <a:lnTo>
                    <a:pt x="0" y="445"/>
                  </a:lnTo>
                  <a:lnTo>
                    <a:pt x="0" y="431"/>
                  </a:lnTo>
                  <a:lnTo>
                    <a:pt x="0" y="417"/>
                  </a:lnTo>
                  <a:lnTo>
                    <a:pt x="1" y="402"/>
                  </a:lnTo>
                  <a:lnTo>
                    <a:pt x="3" y="389"/>
                  </a:lnTo>
                  <a:lnTo>
                    <a:pt x="5" y="375"/>
                  </a:lnTo>
                  <a:lnTo>
                    <a:pt x="8" y="360"/>
                  </a:lnTo>
                  <a:lnTo>
                    <a:pt x="13" y="346"/>
                  </a:lnTo>
                  <a:lnTo>
                    <a:pt x="17" y="331"/>
                  </a:lnTo>
                  <a:lnTo>
                    <a:pt x="23" y="318"/>
                  </a:lnTo>
                  <a:lnTo>
                    <a:pt x="29" y="304"/>
                  </a:lnTo>
                  <a:lnTo>
                    <a:pt x="36" y="289"/>
                  </a:lnTo>
                  <a:lnTo>
                    <a:pt x="44" y="275"/>
                  </a:lnTo>
                  <a:lnTo>
                    <a:pt x="52" y="261"/>
                  </a:lnTo>
                  <a:lnTo>
                    <a:pt x="61" y="248"/>
                  </a:lnTo>
                  <a:lnTo>
                    <a:pt x="70" y="233"/>
                  </a:lnTo>
                  <a:lnTo>
                    <a:pt x="82" y="219"/>
                  </a:lnTo>
                  <a:lnTo>
                    <a:pt x="92" y="205"/>
                  </a:lnTo>
                  <a:lnTo>
                    <a:pt x="109" y="187"/>
                  </a:lnTo>
                  <a:lnTo>
                    <a:pt x="126" y="170"/>
                  </a:lnTo>
                  <a:lnTo>
                    <a:pt x="144" y="152"/>
                  </a:lnTo>
                  <a:lnTo>
                    <a:pt x="162" y="136"/>
                  </a:lnTo>
                  <a:lnTo>
                    <a:pt x="181" y="121"/>
                  </a:lnTo>
                  <a:lnTo>
                    <a:pt x="202" y="107"/>
                  </a:lnTo>
                  <a:lnTo>
                    <a:pt x="223" y="93"/>
                  </a:lnTo>
                  <a:lnTo>
                    <a:pt x="245" y="80"/>
                  </a:lnTo>
                  <a:lnTo>
                    <a:pt x="267" y="68"/>
                  </a:lnTo>
                  <a:lnTo>
                    <a:pt x="290" y="56"/>
                  </a:lnTo>
                  <a:lnTo>
                    <a:pt x="316" y="46"/>
                  </a:lnTo>
                  <a:lnTo>
                    <a:pt x="341" y="35"/>
                  </a:lnTo>
                  <a:lnTo>
                    <a:pt x="367" y="25"/>
                  </a:lnTo>
                  <a:lnTo>
                    <a:pt x="395" y="17"/>
                  </a:lnTo>
                  <a:lnTo>
                    <a:pt x="424" y="8"/>
                  </a:lnTo>
                  <a:lnTo>
                    <a:pt x="453" y="1"/>
                  </a:lnTo>
                  <a:lnTo>
                    <a:pt x="463" y="1"/>
                  </a:lnTo>
                  <a:lnTo>
                    <a:pt x="466" y="0"/>
                  </a:lnTo>
                  <a:lnTo>
                    <a:pt x="496" y="0"/>
                  </a:lnTo>
                  <a:lnTo>
                    <a:pt x="526" y="2"/>
                  </a:lnTo>
                  <a:lnTo>
                    <a:pt x="553" y="6"/>
                  </a:lnTo>
                  <a:lnTo>
                    <a:pt x="580" y="11"/>
                  </a:lnTo>
                  <a:lnTo>
                    <a:pt x="605" y="19"/>
                  </a:lnTo>
                  <a:lnTo>
                    <a:pt x="629" y="30"/>
                  </a:lnTo>
                  <a:lnTo>
                    <a:pt x="652" y="41"/>
                  </a:lnTo>
                  <a:lnTo>
                    <a:pt x="674" y="54"/>
                  </a:lnTo>
                  <a:lnTo>
                    <a:pt x="694" y="70"/>
                  </a:lnTo>
                  <a:lnTo>
                    <a:pt x="713" y="86"/>
                  </a:lnTo>
                  <a:lnTo>
                    <a:pt x="731" y="105"/>
                  </a:lnTo>
                  <a:lnTo>
                    <a:pt x="746" y="125"/>
                  </a:lnTo>
                  <a:lnTo>
                    <a:pt x="761" y="148"/>
                  </a:lnTo>
                  <a:lnTo>
                    <a:pt x="773" y="171"/>
                  </a:lnTo>
                  <a:lnTo>
                    <a:pt x="785" y="196"/>
                  </a:lnTo>
                  <a:lnTo>
                    <a:pt x="794" y="224"/>
                  </a:lnTo>
                  <a:lnTo>
                    <a:pt x="812" y="284"/>
                  </a:lnTo>
                  <a:lnTo>
                    <a:pt x="828" y="345"/>
                  </a:lnTo>
                  <a:lnTo>
                    <a:pt x="842" y="407"/>
                  </a:lnTo>
                  <a:lnTo>
                    <a:pt x="856" y="470"/>
                  </a:lnTo>
                  <a:lnTo>
                    <a:pt x="867" y="533"/>
                  </a:lnTo>
                  <a:lnTo>
                    <a:pt x="879" y="597"/>
                  </a:lnTo>
                  <a:lnTo>
                    <a:pt x="890" y="662"/>
                  </a:lnTo>
                  <a:lnTo>
                    <a:pt x="901" y="726"/>
                  </a:lnTo>
                  <a:lnTo>
                    <a:pt x="902" y="744"/>
                  </a:lnTo>
                  <a:lnTo>
                    <a:pt x="902" y="761"/>
                  </a:lnTo>
                  <a:lnTo>
                    <a:pt x="900" y="779"/>
                  </a:lnTo>
                  <a:lnTo>
                    <a:pt x="896" y="795"/>
                  </a:lnTo>
                  <a:lnTo>
                    <a:pt x="892" y="811"/>
                  </a:lnTo>
                  <a:lnTo>
                    <a:pt x="883" y="827"/>
                  </a:lnTo>
                  <a:lnTo>
                    <a:pt x="875" y="841"/>
                  </a:lnTo>
                  <a:lnTo>
                    <a:pt x="865" y="854"/>
                  </a:lnTo>
                  <a:lnTo>
                    <a:pt x="854" y="867"/>
                  </a:lnTo>
                  <a:lnTo>
                    <a:pt x="841" y="877"/>
                  </a:lnTo>
                  <a:lnTo>
                    <a:pt x="827" y="886"/>
                  </a:lnTo>
                  <a:lnTo>
                    <a:pt x="814" y="894"/>
                  </a:lnTo>
                  <a:lnTo>
                    <a:pt x="799" y="900"/>
                  </a:lnTo>
                  <a:lnTo>
                    <a:pt x="783" y="905"/>
                  </a:lnTo>
                  <a:lnTo>
                    <a:pt x="766" y="908"/>
                  </a:lnTo>
                  <a:lnTo>
                    <a:pt x="750" y="908"/>
                  </a:lnTo>
                  <a:lnTo>
                    <a:pt x="745" y="90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0" name="Freeform 58">
              <a:extLst>
                <a:ext uri="{FF2B5EF4-FFF2-40B4-BE49-F238E27FC236}">
                  <a16:creationId xmlns:a16="http://schemas.microsoft.com/office/drawing/2014/main" id="{8C8FFB34-ABC3-49DF-943B-706B62E49184}"/>
                </a:ext>
              </a:extLst>
            </p:cNvPr>
            <p:cNvSpPr>
              <a:spLocks/>
            </p:cNvSpPr>
            <p:nvPr userDrawn="1"/>
          </p:nvSpPr>
          <p:spPr bwMode="auto">
            <a:xfrm>
              <a:off x="6109957" y="3247546"/>
              <a:ext cx="4192033" cy="3610451"/>
            </a:xfrm>
            <a:custGeom>
              <a:avLst/>
              <a:gdLst>
                <a:gd name="T0" fmla="*/ 358 w 6307"/>
                <a:gd name="T1" fmla="*/ 153 h 5429"/>
                <a:gd name="T2" fmla="*/ 188 w 6307"/>
                <a:gd name="T3" fmla="*/ 285 h 5429"/>
                <a:gd name="T4" fmla="*/ 93 w 6307"/>
                <a:gd name="T5" fmla="*/ 495 h 5429"/>
                <a:gd name="T6" fmla="*/ 91 w 6307"/>
                <a:gd name="T7" fmla="*/ 871 h 5429"/>
                <a:gd name="T8" fmla="*/ 192 w 6307"/>
                <a:gd name="T9" fmla="*/ 1495 h 5429"/>
                <a:gd name="T10" fmla="*/ 299 w 6307"/>
                <a:gd name="T11" fmla="*/ 1879 h 5429"/>
                <a:gd name="T12" fmla="*/ 645 w 6307"/>
                <a:gd name="T13" fmla="*/ 2235 h 5429"/>
                <a:gd name="T14" fmla="*/ 1310 w 6307"/>
                <a:gd name="T15" fmla="*/ 2941 h 5429"/>
                <a:gd name="T16" fmla="*/ 1889 w 6307"/>
                <a:gd name="T17" fmla="*/ 3574 h 5429"/>
                <a:gd name="T18" fmla="*/ 2313 w 6307"/>
                <a:gd name="T19" fmla="*/ 3945 h 5429"/>
                <a:gd name="T20" fmla="*/ 2856 w 6307"/>
                <a:gd name="T21" fmla="*/ 4328 h 5429"/>
                <a:gd name="T22" fmla="*/ 3072 w 6307"/>
                <a:gd name="T23" fmla="*/ 4666 h 5429"/>
                <a:gd name="T24" fmla="*/ 3215 w 6307"/>
                <a:gd name="T25" fmla="*/ 5205 h 5429"/>
                <a:gd name="T26" fmla="*/ 3112 w 6307"/>
                <a:gd name="T27" fmla="*/ 5062 h 5429"/>
                <a:gd name="T28" fmla="*/ 2979 w 6307"/>
                <a:gd name="T29" fmla="*/ 4651 h 5429"/>
                <a:gd name="T30" fmla="*/ 2782 w 6307"/>
                <a:gd name="T31" fmla="*/ 4362 h 5429"/>
                <a:gd name="T32" fmla="*/ 2341 w 6307"/>
                <a:gd name="T33" fmla="*/ 4058 h 5429"/>
                <a:gd name="T34" fmla="*/ 1873 w 6307"/>
                <a:gd name="T35" fmla="*/ 3670 h 5429"/>
                <a:gd name="T36" fmla="*/ 1294 w 6307"/>
                <a:gd name="T37" fmla="*/ 3049 h 5429"/>
                <a:gd name="T38" fmla="*/ 657 w 6307"/>
                <a:gd name="T39" fmla="*/ 2351 h 5429"/>
                <a:gd name="T40" fmla="*/ 248 w 6307"/>
                <a:gd name="T41" fmla="*/ 1947 h 5429"/>
                <a:gd name="T42" fmla="*/ 120 w 6307"/>
                <a:gd name="T43" fmla="*/ 1543 h 5429"/>
                <a:gd name="T44" fmla="*/ 17 w 6307"/>
                <a:gd name="T45" fmla="*/ 916 h 5429"/>
                <a:gd name="T46" fmla="*/ 13 w 6307"/>
                <a:gd name="T47" fmla="*/ 499 h 5429"/>
                <a:gd name="T48" fmla="*/ 116 w 6307"/>
                <a:gd name="T49" fmla="*/ 251 h 5429"/>
                <a:gd name="T50" fmla="*/ 309 w 6307"/>
                <a:gd name="T51" fmla="*/ 89 h 5429"/>
                <a:gd name="T52" fmla="*/ 627 w 6307"/>
                <a:gd name="T53" fmla="*/ 2 h 5429"/>
                <a:gd name="T54" fmla="*/ 896 w 6307"/>
                <a:gd name="T55" fmla="*/ 12 h 5429"/>
                <a:gd name="T56" fmla="*/ 1301 w 6307"/>
                <a:gd name="T57" fmla="*/ 117 h 5429"/>
                <a:gd name="T58" fmla="*/ 1624 w 6307"/>
                <a:gd name="T59" fmla="*/ 361 h 5429"/>
                <a:gd name="T60" fmla="*/ 1841 w 6307"/>
                <a:gd name="T61" fmla="*/ 753 h 5429"/>
                <a:gd name="T62" fmla="*/ 2082 w 6307"/>
                <a:gd name="T63" fmla="*/ 1150 h 5429"/>
                <a:gd name="T64" fmla="*/ 2317 w 6307"/>
                <a:gd name="T65" fmla="*/ 1346 h 5429"/>
                <a:gd name="T66" fmla="*/ 2867 w 6307"/>
                <a:gd name="T67" fmla="*/ 1684 h 5429"/>
                <a:gd name="T68" fmla="*/ 3561 w 6307"/>
                <a:gd name="T69" fmla="*/ 2034 h 5429"/>
                <a:gd name="T70" fmla="*/ 4262 w 6307"/>
                <a:gd name="T71" fmla="*/ 2168 h 5429"/>
                <a:gd name="T72" fmla="*/ 4931 w 6307"/>
                <a:gd name="T73" fmla="*/ 2378 h 5429"/>
                <a:gd name="T74" fmla="*/ 5367 w 6307"/>
                <a:gd name="T75" fmla="*/ 2549 h 5429"/>
                <a:gd name="T76" fmla="*/ 5642 w 6307"/>
                <a:gd name="T77" fmla="*/ 2812 h 5429"/>
                <a:gd name="T78" fmla="*/ 6003 w 6307"/>
                <a:gd name="T79" fmla="*/ 3486 h 5429"/>
                <a:gd name="T80" fmla="*/ 6255 w 6307"/>
                <a:gd name="T81" fmla="*/ 4251 h 5429"/>
                <a:gd name="T82" fmla="*/ 6306 w 6307"/>
                <a:gd name="T83" fmla="*/ 4731 h 5429"/>
                <a:gd name="T84" fmla="*/ 6271 w 6307"/>
                <a:gd name="T85" fmla="*/ 5163 h 5429"/>
                <a:gd name="T86" fmla="*/ 6118 w 6307"/>
                <a:gd name="T87" fmla="*/ 5373 h 5429"/>
                <a:gd name="T88" fmla="*/ 6217 w 6307"/>
                <a:gd name="T89" fmla="*/ 4997 h 5429"/>
                <a:gd name="T90" fmla="*/ 6185 w 6307"/>
                <a:gd name="T91" fmla="*/ 4305 h 5429"/>
                <a:gd name="T92" fmla="*/ 5906 w 6307"/>
                <a:gd name="T93" fmla="*/ 3465 h 5429"/>
                <a:gd name="T94" fmla="*/ 5537 w 6307"/>
                <a:gd name="T95" fmla="*/ 2794 h 5429"/>
                <a:gd name="T96" fmla="*/ 5307 w 6307"/>
                <a:gd name="T97" fmla="*/ 2607 h 5429"/>
                <a:gd name="T98" fmla="*/ 4852 w 6307"/>
                <a:gd name="T99" fmla="*/ 2432 h 5429"/>
                <a:gd name="T100" fmla="*/ 4187 w 6307"/>
                <a:gd name="T101" fmla="*/ 2236 h 5429"/>
                <a:gd name="T102" fmla="*/ 3481 w 6307"/>
                <a:gd name="T103" fmla="*/ 2089 h 5429"/>
                <a:gd name="T104" fmla="*/ 2759 w 6307"/>
                <a:gd name="T105" fmla="*/ 1709 h 5429"/>
                <a:gd name="T106" fmla="*/ 2252 w 6307"/>
                <a:gd name="T107" fmla="*/ 1397 h 5429"/>
                <a:gd name="T108" fmla="*/ 2007 w 6307"/>
                <a:gd name="T109" fmla="*/ 1183 h 5429"/>
                <a:gd name="T110" fmla="*/ 1793 w 6307"/>
                <a:gd name="T111" fmla="*/ 841 h 5429"/>
                <a:gd name="T112" fmla="*/ 1585 w 6307"/>
                <a:gd name="T113" fmla="*/ 435 h 5429"/>
                <a:gd name="T114" fmla="*/ 1296 w 6307"/>
                <a:gd name="T115" fmla="*/ 202 h 5429"/>
                <a:gd name="T116" fmla="*/ 915 w 6307"/>
                <a:gd name="T117" fmla="*/ 92 h 5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07" h="5429">
                  <a:moveTo>
                    <a:pt x="641" y="80"/>
                  </a:moveTo>
                  <a:lnTo>
                    <a:pt x="624" y="83"/>
                  </a:lnTo>
                  <a:lnTo>
                    <a:pt x="606" y="88"/>
                  </a:lnTo>
                  <a:lnTo>
                    <a:pt x="588" y="92"/>
                  </a:lnTo>
                  <a:lnTo>
                    <a:pt x="570" y="96"/>
                  </a:lnTo>
                  <a:lnTo>
                    <a:pt x="530" y="105"/>
                  </a:lnTo>
                  <a:lnTo>
                    <a:pt x="490" y="115"/>
                  </a:lnTo>
                  <a:lnTo>
                    <a:pt x="450" y="124"/>
                  </a:lnTo>
                  <a:lnTo>
                    <a:pt x="409" y="135"/>
                  </a:lnTo>
                  <a:lnTo>
                    <a:pt x="392" y="140"/>
                  </a:lnTo>
                  <a:lnTo>
                    <a:pt x="375" y="146"/>
                  </a:lnTo>
                  <a:lnTo>
                    <a:pt x="358" y="153"/>
                  </a:lnTo>
                  <a:lnTo>
                    <a:pt x="341" y="161"/>
                  </a:lnTo>
                  <a:lnTo>
                    <a:pt x="325" y="169"/>
                  </a:lnTo>
                  <a:lnTo>
                    <a:pt x="309" y="177"/>
                  </a:lnTo>
                  <a:lnTo>
                    <a:pt x="294" y="187"/>
                  </a:lnTo>
                  <a:lnTo>
                    <a:pt x="279" y="197"/>
                  </a:lnTo>
                  <a:lnTo>
                    <a:pt x="264" y="208"/>
                  </a:lnTo>
                  <a:lnTo>
                    <a:pt x="250" y="220"/>
                  </a:lnTo>
                  <a:lnTo>
                    <a:pt x="236" y="231"/>
                  </a:lnTo>
                  <a:lnTo>
                    <a:pt x="224" y="244"/>
                  </a:lnTo>
                  <a:lnTo>
                    <a:pt x="211" y="256"/>
                  </a:lnTo>
                  <a:lnTo>
                    <a:pt x="200" y="270"/>
                  </a:lnTo>
                  <a:lnTo>
                    <a:pt x="188" y="285"/>
                  </a:lnTo>
                  <a:lnTo>
                    <a:pt x="177" y="300"/>
                  </a:lnTo>
                  <a:lnTo>
                    <a:pt x="166" y="315"/>
                  </a:lnTo>
                  <a:lnTo>
                    <a:pt x="156" y="331"/>
                  </a:lnTo>
                  <a:lnTo>
                    <a:pt x="147" y="347"/>
                  </a:lnTo>
                  <a:lnTo>
                    <a:pt x="139" y="364"/>
                  </a:lnTo>
                  <a:lnTo>
                    <a:pt x="130" y="381"/>
                  </a:lnTo>
                  <a:lnTo>
                    <a:pt x="123" y="398"/>
                  </a:lnTo>
                  <a:lnTo>
                    <a:pt x="116" y="417"/>
                  </a:lnTo>
                  <a:lnTo>
                    <a:pt x="109" y="436"/>
                  </a:lnTo>
                  <a:lnTo>
                    <a:pt x="103" y="455"/>
                  </a:lnTo>
                  <a:lnTo>
                    <a:pt x="97" y="474"/>
                  </a:lnTo>
                  <a:lnTo>
                    <a:pt x="93" y="495"/>
                  </a:lnTo>
                  <a:lnTo>
                    <a:pt x="89" y="514"/>
                  </a:lnTo>
                  <a:lnTo>
                    <a:pt x="86" y="535"/>
                  </a:lnTo>
                  <a:lnTo>
                    <a:pt x="84" y="557"/>
                  </a:lnTo>
                  <a:lnTo>
                    <a:pt x="81" y="579"/>
                  </a:lnTo>
                  <a:lnTo>
                    <a:pt x="80" y="600"/>
                  </a:lnTo>
                  <a:lnTo>
                    <a:pt x="79" y="638"/>
                  </a:lnTo>
                  <a:lnTo>
                    <a:pt x="79" y="677"/>
                  </a:lnTo>
                  <a:lnTo>
                    <a:pt x="79" y="716"/>
                  </a:lnTo>
                  <a:lnTo>
                    <a:pt x="81" y="755"/>
                  </a:lnTo>
                  <a:lnTo>
                    <a:pt x="84" y="793"/>
                  </a:lnTo>
                  <a:lnTo>
                    <a:pt x="87" y="832"/>
                  </a:lnTo>
                  <a:lnTo>
                    <a:pt x="91" y="871"/>
                  </a:lnTo>
                  <a:lnTo>
                    <a:pt x="95" y="909"/>
                  </a:lnTo>
                  <a:lnTo>
                    <a:pt x="107" y="986"/>
                  </a:lnTo>
                  <a:lnTo>
                    <a:pt x="118" y="1063"/>
                  </a:lnTo>
                  <a:lnTo>
                    <a:pt x="132" y="1138"/>
                  </a:lnTo>
                  <a:lnTo>
                    <a:pt x="146" y="1214"/>
                  </a:lnTo>
                  <a:lnTo>
                    <a:pt x="155" y="1262"/>
                  </a:lnTo>
                  <a:lnTo>
                    <a:pt x="162" y="1303"/>
                  </a:lnTo>
                  <a:lnTo>
                    <a:pt x="169" y="1344"/>
                  </a:lnTo>
                  <a:lnTo>
                    <a:pt x="174" y="1385"/>
                  </a:lnTo>
                  <a:lnTo>
                    <a:pt x="181" y="1425"/>
                  </a:lnTo>
                  <a:lnTo>
                    <a:pt x="187" y="1459"/>
                  </a:lnTo>
                  <a:lnTo>
                    <a:pt x="192" y="1495"/>
                  </a:lnTo>
                  <a:lnTo>
                    <a:pt x="197" y="1529"/>
                  </a:lnTo>
                  <a:lnTo>
                    <a:pt x="204" y="1565"/>
                  </a:lnTo>
                  <a:lnTo>
                    <a:pt x="210" y="1600"/>
                  </a:lnTo>
                  <a:lnTo>
                    <a:pt x="217" y="1635"/>
                  </a:lnTo>
                  <a:lnTo>
                    <a:pt x="224" y="1669"/>
                  </a:lnTo>
                  <a:lnTo>
                    <a:pt x="232" y="1704"/>
                  </a:lnTo>
                  <a:lnTo>
                    <a:pt x="240" y="1735"/>
                  </a:lnTo>
                  <a:lnTo>
                    <a:pt x="249" y="1764"/>
                  </a:lnTo>
                  <a:lnTo>
                    <a:pt x="260" y="1794"/>
                  </a:lnTo>
                  <a:lnTo>
                    <a:pt x="272" y="1823"/>
                  </a:lnTo>
                  <a:lnTo>
                    <a:pt x="286" y="1852"/>
                  </a:lnTo>
                  <a:lnTo>
                    <a:pt x="299" y="1879"/>
                  </a:lnTo>
                  <a:lnTo>
                    <a:pt x="315" y="1907"/>
                  </a:lnTo>
                  <a:lnTo>
                    <a:pt x="333" y="1934"/>
                  </a:lnTo>
                  <a:lnTo>
                    <a:pt x="351" y="1959"/>
                  </a:lnTo>
                  <a:lnTo>
                    <a:pt x="370" y="1986"/>
                  </a:lnTo>
                  <a:lnTo>
                    <a:pt x="391" y="2010"/>
                  </a:lnTo>
                  <a:lnTo>
                    <a:pt x="412" y="2035"/>
                  </a:lnTo>
                  <a:lnTo>
                    <a:pt x="435" y="2058"/>
                  </a:lnTo>
                  <a:lnTo>
                    <a:pt x="459" y="2081"/>
                  </a:lnTo>
                  <a:lnTo>
                    <a:pt x="484" y="2103"/>
                  </a:lnTo>
                  <a:lnTo>
                    <a:pt x="510" y="2125"/>
                  </a:lnTo>
                  <a:lnTo>
                    <a:pt x="579" y="2179"/>
                  </a:lnTo>
                  <a:lnTo>
                    <a:pt x="645" y="2235"/>
                  </a:lnTo>
                  <a:lnTo>
                    <a:pt x="709" y="2291"/>
                  </a:lnTo>
                  <a:lnTo>
                    <a:pt x="772" y="2348"/>
                  </a:lnTo>
                  <a:lnTo>
                    <a:pt x="833" y="2407"/>
                  </a:lnTo>
                  <a:lnTo>
                    <a:pt x="892" y="2465"/>
                  </a:lnTo>
                  <a:lnTo>
                    <a:pt x="950" y="2525"/>
                  </a:lnTo>
                  <a:lnTo>
                    <a:pt x="1006" y="2585"/>
                  </a:lnTo>
                  <a:lnTo>
                    <a:pt x="1060" y="2645"/>
                  </a:lnTo>
                  <a:lnTo>
                    <a:pt x="1113" y="2705"/>
                  </a:lnTo>
                  <a:lnTo>
                    <a:pt x="1164" y="2765"/>
                  </a:lnTo>
                  <a:lnTo>
                    <a:pt x="1215" y="2824"/>
                  </a:lnTo>
                  <a:lnTo>
                    <a:pt x="1263" y="2883"/>
                  </a:lnTo>
                  <a:lnTo>
                    <a:pt x="1310" y="2941"/>
                  </a:lnTo>
                  <a:lnTo>
                    <a:pt x="1356" y="3000"/>
                  </a:lnTo>
                  <a:lnTo>
                    <a:pt x="1401" y="3056"/>
                  </a:lnTo>
                  <a:lnTo>
                    <a:pt x="1428" y="3092"/>
                  </a:lnTo>
                  <a:lnTo>
                    <a:pt x="1456" y="3125"/>
                  </a:lnTo>
                  <a:lnTo>
                    <a:pt x="1484" y="3159"/>
                  </a:lnTo>
                  <a:lnTo>
                    <a:pt x="1514" y="3192"/>
                  </a:lnTo>
                  <a:lnTo>
                    <a:pt x="1574" y="3259"/>
                  </a:lnTo>
                  <a:lnTo>
                    <a:pt x="1636" y="3324"/>
                  </a:lnTo>
                  <a:lnTo>
                    <a:pt x="1699" y="3387"/>
                  </a:lnTo>
                  <a:lnTo>
                    <a:pt x="1762" y="3451"/>
                  </a:lnTo>
                  <a:lnTo>
                    <a:pt x="1826" y="3514"/>
                  </a:lnTo>
                  <a:lnTo>
                    <a:pt x="1889" y="3574"/>
                  </a:lnTo>
                  <a:lnTo>
                    <a:pt x="1928" y="3612"/>
                  </a:lnTo>
                  <a:lnTo>
                    <a:pt x="1967" y="3651"/>
                  </a:lnTo>
                  <a:lnTo>
                    <a:pt x="2006" y="3689"/>
                  </a:lnTo>
                  <a:lnTo>
                    <a:pt x="2045" y="3727"/>
                  </a:lnTo>
                  <a:lnTo>
                    <a:pt x="2076" y="3757"/>
                  </a:lnTo>
                  <a:lnTo>
                    <a:pt x="2108" y="3785"/>
                  </a:lnTo>
                  <a:lnTo>
                    <a:pt x="2140" y="3814"/>
                  </a:lnTo>
                  <a:lnTo>
                    <a:pt x="2174" y="3840"/>
                  </a:lnTo>
                  <a:lnTo>
                    <a:pt x="2207" y="3868"/>
                  </a:lnTo>
                  <a:lnTo>
                    <a:pt x="2241" y="3894"/>
                  </a:lnTo>
                  <a:lnTo>
                    <a:pt x="2277" y="3920"/>
                  </a:lnTo>
                  <a:lnTo>
                    <a:pt x="2313" y="3945"/>
                  </a:lnTo>
                  <a:lnTo>
                    <a:pt x="2386" y="3994"/>
                  </a:lnTo>
                  <a:lnTo>
                    <a:pt x="2463" y="4042"/>
                  </a:lnTo>
                  <a:lnTo>
                    <a:pt x="2541" y="4091"/>
                  </a:lnTo>
                  <a:lnTo>
                    <a:pt x="2622" y="4139"/>
                  </a:lnTo>
                  <a:lnTo>
                    <a:pt x="2657" y="4159"/>
                  </a:lnTo>
                  <a:lnTo>
                    <a:pt x="2689" y="4181"/>
                  </a:lnTo>
                  <a:lnTo>
                    <a:pt x="2720" y="4204"/>
                  </a:lnTo>
                  <a:lnTo>
                    <a:pt x="2750" y="4227"/>
                  </a:lnTo>
                  <a:lnTo>
                    <a:pt x="2778" y="4251"/>
                  </a:lnTo>
                  <a:lnTo>
                    <a:pt x="2806" y="4276"/>
                  </a:lnTo>
                  <a:lnTo>
                    <a:pt x="2831" y="4302"/>
                  </a:lnTo>
                  <a:lnTo>
                    <a:pt x="2856" y="4328"/>
                  </a:lnTo>
                  <a:lnTo>
                    <a:pt x="2879" y="4354"/>
                  </a:lnTo>
                  <a:lnTo>
                    <a:pt x="2902" y="4381"/>
                  </a:lnTo>
                  <a:lnTo>
                    <a:pt x="2924" y="4408"/>
                  </a:lnTo>
                  <a:lnTo>
                    <a:pt x="2943" y="4436"/>
                  </a:lnTo>
                  <a:lnTo>
                    <a:pt x="2963" y="4464"/>
                  </a:lnTo>
                  <a:lnTo>
                    <a:pt x="2981" y="4493"/>
                  </a:lnTo>
                  <a:lnTo>
                    <a:pt x="2999" y="4522"/>
                  </a:lnTo>
                  <a:lnTo>
                    <a:pt x="3015" y="4550"/>
                  </a:lnTo>
                  <a:lnTo>
                    <a:pt x="3031" y="4579"/>
                  </a:lnTo>
                  <a:lnTo>
                    <a:pt x="3046" y="4608"/>
                  </a:lnTo>
                  <a:lnTo>
                    <a:pt x="3059" y="4638"/>
                  </a:lnTo>
                  <a:lnTo>
                    <a:pt x="3072" y="4666"/>
                  </a:lnTo>
                  <a:lnTo>
                    <a:pt x="3085" y="4695"/>
                  </a:lnTo>
                  <a:lnTo>
                    <a:pt x="3096" y="4724"/>
                  </a:lnTo>
                  <a:lnTo>
                    <a:pt x="3106" y="4752"/>
                  </a:lnTo>
                  <a:lnTo>
                    <a:pt x="3117" y="4781"/>
                  </a:lnTo>
                  <a:lnTo>
                    <a:pt x="3135" y="4837"/>
                  </a:lnTo>
                  <a:lnTo>
                    <a:pt x="3151" y="4892"/>
                  </a:lnTo>
                  <a:lnTo>
                    <a:pt x="3165" y="4945"/>
                  </a:lnTo>
                  <a:lnTo>
                    <a:pt x="3177" y="4995"/>
                  </a:lnTo>
                  <a:lnTo>
                    <a:pt x="3189" y="5047"/>
                  </a:lnTo>
                  <a:lnTo>
                    <a:pt x="3199" y="5099"/>
                  </a:lnTo>
                  <a:lnTo>
                    <a:pt x="3208" y="5151"/>
                  </a:lnTo>
                  <a:lnTo>
                    <a:pt x="3215" y="5205"/>
                  </a:lnTo>
                  <a:lnTo>
                    <a:pt x="3222" y="5260"/>
                  </a:lnTo>
                  <a:lnTo>
                    <a:pt x="3228" y="5315"/>
                  </a:lnTo>
                  <a:lnTo>
                    <a:pt x="3233" y="5372"/>
                  </a:lnTo>
                  <a:lnTo>
                    <a:pt x="3235" y="5429"/>
                  </a:lnTo>
                  <a:lnTo>
                    <a:pt x="3156" y="5429"/>
                  </a:lnTo>
                  <a:lnTo>
                    <a:pt x="3153" y="5374"/>
                  </a:lnTo>
                  <a:lnTo>
                    <a:pt x="3149" y="5320"/>
                  </a:lnTo>
                  <a:lnTo>
                    <a:pt x="3144" y="5267"/>
                  </a:lnTo>
                  <a:lnTo>
                    <a:pt x="3137" y="5215"/>
                  </a:lnTo>
                  <a:lnTo>
                    <a:pt x="3130" y="5163"/>
                  </a:lnTo>
                  <a:lnTo>
                    <a:pt x="3121" y="5112"/>
                  </a:lnTo>
                  <a:lnTo>
                    <a:pt x="3112" y="5062"/>
                  </a:lnTo>
                  <a:lnTo>
                    <a:pt x="3101" y="5014"/>
                  </a:lnTo>
                  <a:lnTo>
                    <a:pt x="3091" y="4976"/>
                  </a:lnTo>
                  <a:lnTo>
                    <a:pt x="3082" y="4940"/>
                  </a:lnTo>
                  <a:lnTo>
                    <a:pt x="3073" y="4905"/>
                  </a:lnTo>
                  <a:lnTo>
                    <a:pt x="3063" y="4870"/>
                  </a:lnTo>
                  <a:lnTo>
                    <a:pt x="3051" y="4836"/>
                  </a:lnTo>
                  <a:lnTo>
                    <a:pt x="3041" y="4804"/>
                  </a:lnTo>
                  <a:lnTo>
                    <a:pt x="3029" y="4772"/>
                  </a:lnTo>
                  <a:lnTo>
                    <a:pt x="3017" y="4740"/>
                  </a:lnTo>
                  <a:lnTo>
                    <a:pt x="3005" y="4710"/>
                  </a:lnTo>
                  <a:lnTo>
                    <a:pt x="2992" y="4680"/>
                  </a:lnTo>
                  <a:lnTo>
                    <a:pt x="2979" y="4651"/>
                  </a:lnTo>
                  <a:lnTo>
                    <a:pt x="2965" y="4623"/>
                  </a:lnTo>
                  <a:lnTo>
                    <a:pt x="2950" y="4595"/>
                  </a:lnTo>
                  <a:lnTo>
                    <a:pt x="2937" y="4569"/>
                  </a:lnTo>
                  <a:lnTo>
                    <a:pt x="2921" y="4544"/>
                  </a:lnTo>
                  <a:lnTo>
                    <a:pt x="2906" y="4518"/>
                  </a:lnTo>
                  <a:lnTo>
                    <a:pt x="2890" y="4494"/>
                  </a:lnTo>
                  <a:lnTo>
                    <a:pt x="2872" y="4470"/>
                  </a:lnTo>
                  <a:lnTo>
                    <a:pt x="2855" y="4447"/>
                  </a:lnTo>
                  <a:lnTo>
                    <a:pt x="2838" y="4424"/>
                  </a:lnTo>
                  <a:lnTo>
                    <a:pt x="2820" y="4404"/>
                  </a:lnTo>
                  <a:lnTo>
                    <a:pt x="2801" y="4382"/>
                  </a:lnTo>
                  <a:lnTo>
                    <a:pt x="2782" y="4362"/>
                  </a:lnTo>
                  <a:lnTo>
                    <a:pt x="2761" y="4342"/>
                  </a:lnTo>
                  <a:lnTo>
                    <a:pt x="2742" y="4323"/>
                  </a:lnTo>
                  <a:lnTo>
                    <a:pt x="2720" y="4305"/>
                  </a:lnTo>
                  <a:lnTo>
                    <a:pt x="2699" y="4287"/>
                  </a:lnTo>
                  <a:lnTo>
                    <a:pt x="2676" y="4269"/>
                  </a:lnTo>
                  <a:lnTo>
                    <a:pt x="2654" y="4253"/>
                  </a:lnTo>
                  <a:lnTo>
                    <a:pt x="2630" y="4237"/>
                  </a:lnTo>
                  <a:lnTo>
                    <a:pt x="2607" y="4221"/>
                  </a:lnTo>
                  <a:lnTo>
                    <a:pt x="2582" y="4206"/>
                  </a:lnTo>
                  <a:lnTo>
                    <a:pt x="2500" y="4157"/>
                  </a:lnTo>
                  <a:lnTo>
                    <a:pt x="2419" y="4108"/>
                  </a:lnTo>
                  <a:lnTo>
                    <a:pt x="2341" y="4058"/>
                  </a:lnTo>
                  <a:lnTo>
                    <a:pt x="2266" y="4008"/>
                  </a:lnTo>
                  <a:lnTo>
                    <a:pt x="2229" y="3982"/>
                  </a:lnTo>
                  <a:lnTo>
                    <a:pt x="2192" y="3955"/>
                  </a:lnTo>
                  <a:lnTo>
                    <a:pt x="2157" y="3929"/>
                  </a:lnTo>
                  <a:lnTo>
                    <a:pt x="2122" y="3901"/>
                  </a:lnTo>
                  <a:lnTo>
                    <a:pt x="2088" y="3873"/>
                  </a:lnTo>
                  <a:lnTo>
                    <a:pt x="2054" y="3844"/>
                  </a:lnTo>
                  <a:lnTo>
                    <a:pt x="2022" y="3814"/>
                  </a:lnTo>
                  <a:lnTo>
                    <a:pt x="1990" y="3783"/>
                  </a:lnTo>
                  <a:lnTo>
                    <a:pt x="1951" y="3745"/>
                  </a:lnTo>
                  <a:lnTo>
                    <a:pt x="1912" y="3707"/>
                  </a:lnTo>
                  <a:lnTo>
                    <a:pt x="1873" y="3670"/>
                  </a:lnTo>
                  <a:lnTo>
                    <a:pt x="1834" y="3632"/>
                  </a:lnTo>
                  <a:lnTo>
                    <a:pt x="1770" y="3570"/>
                  </a:lnTo>
                  <a:lnTo>
                    <a:pt x="1706" y="3507"/>
                  </a:lnTo>
                  <a:lnTo>
                    <a:pt x="1641" y="3442"/>
                  </a:lnTo>
                  <a:lnTo>
                    <a:pt x="1578" y="3377"/>
                  </a:lnTo>
                  <a:lnTo>
                    <a:pt x="1515" y="3312"/>
                  </a:lnTo>
                  <a:lnTo>
                    <a:pt x="1454" y="3244"/>
                  </a:lnTo>
                  <a:lnTo>
                    <a:pt x="1425" y="3210"/>
                  </a:lnTo>
                  <a:lnTo>
                    <a:pt x="1395" y="3175"/>
                  </a:lnTo>
                  <a:lnTo>
                    <a:pt x="1366" y="3140"/>
                  </a:lnTo>
                  <a:lnTo>
                    <a:pt x="1339" y="3105"/>
                  </a:lnTo>
                  <a:lnTo>
                    <a:pt x="1294" y="3049"/>
                  </a:lnTo>
                  <a:lnTo>
                    <a:pt x="1249" y="2992"/>
                  </a:lnTo>
                  <a:lnTo>
                    <a:pt x="1202" y="2934"/>
                  </a:lnTo>
                  <a:lnTo>
                    <a:pt x="1155" y="2876"/>
                  </a:lnTo>
                  <a:lnTo>
                    <a:pt x="1106" y="2816"/>
                  </a:lnTo>
                  <a:lnTo>
                    <a:pt x="1054" y="2758"/>
                  </a:lnTo>
                  <a:lnTo>
                    <a:pt x="1003" y="2698"/>
                  </a:lnTo>
                  <a:lnTo>
                    <a:pt x="949" y="2640"/>
                  </a:lnTo>
                  <a:lnTo>
                    <a:pt x="894" y="2581"/>
                  </a:lnTo>
                  <a:lnTo>
                    <a:pt x="837" y="2523"/>
                  </a:lnTo>
                  <a:lnTo>
                    <a:pt x="779" y="2464"/>
                  </a:lnTo>
                  <a:lnTo>
                    <a:pt x="719" y="2407"/>
                  </a:lnTo>
                  <a:lnTo>
                    <a:pt x="657" y="2351"/>
                  </a:lnTo>
                  <a:lnTo>
                    <a:pt x="594" y="2294"/>
                  </a:lnTo>
                  <a:lnTo>
                    <a:pt x="529" y="2240"/>
                  </a:lnTo>
                  <a:lnTo>
                    <a:pt x="462" y="2187"/>
                  </a:lnTo>
                  <a:lnTo>
                    <a:pt x="434" y="2164"/>
                  </a:lnTo>
                  <a:lnTo>
                    <a:pt x="406" y="2140"/>
                  </a:lnTo>
                  <a:lnTo>
                    <a:pt x="380" y="2114"/>
                  </a:lnTo>
                  <a:lnTo>
                    <a:pt x="354" y="2088"/>
                  </a:lnTo>
                  <a:lnTo>
                    <a:pt x="330" y="2062"/>
                  </a:lnTo>
                  <a:lnTo>
                    <a:pt x="307" y="2034"/>
                  </a:lnTo>
                  <a:lnTo>
                    <a:pt x="286" y="2005"/>
                  </a:lnTo>
                  <a:lnTo>
                    <a:pt x="266" y="1977"/>
                  </a:lnTo>
                  <a:lnTo>
                    <a:pt x="248" y="1947"/>
                  </a:lnTo>
                  <a:lnTo>
                    <a:pt x="229" y="1917"/>
                  </a:lnTo>
                  <a:lnTo>
                    <a:pt x="214" y="1886"/>
                  </a:lnTo>
                  <a:lnTo>
                    <a:pt x="200" y="1854"/>
                  </a:lnTo>
                  <a:lnTo>
                    <a:pt x="186" y="1822"/>
                  </a:lnTo>
                  <a:lnTo>
                    <a:pt x="174" y="1790"/>
                  </a:lnTo>
                  <a:lnTo>
                    <a:pt x="164" y="1756"/>
                  </a:lnTo>
                  <a:lnTo>
                    <a:pt x="155" y="1722"/>
                  </a:lnTo>
                  <a:lnTo>
                    <a:pt x="147" y="1686"/>
                  </a:lnTo>
                  <a:lnTo>
                    <a:pt x="140" y="1651"/>
                  </a:lnTo>
                  <a:lnTo>
                    <a:pt x="133" y="1615"/>
                  </a:lnTo>
                  <a:lnTo>
                    <a:pt x="126" y="1580"/>
                  </a:lnTo>
                  <a:lnTo>
                    <a:pt x="120" y="1543"/>
                  </a:lnTo>
                  <a:lnTo>
                    <a:pt x="115" y="1508"/>
                  </a:lnTo>
                  <a:lnTo>
                    <a:pt x="109" y="1472"/>
                  </a:lnTo>
                  <a:lnTo>
                    <a:pt x="103" y="1438"/>
                  </a:lnTo>
                  <a:lnTo>
                    <a:pt x="97" y="1396"/>
                  </a:lnTo>
                  <a:lnTo>
                    <a:pt x="91" y="1356"/>
                  </a:lnTo>
                  <a:lnTo>
                    <a:pt x="84" y="1316"/>
                  </a:lnTo>
                  <a:lnTo>
                    <a:pt x="77" y="1276"/>
                  </a:lnTo>
                  <a:lnTo>
                    <a:pt x="68" y="1228"/>
                  </a:lnTo>
                  <a:lnTo>
                    <a:pt x="54" y="1151"/>
                  </a:lnTo>
                  <a:lnTo>
                    <a:pt x="40" y="1073"/>
                  </a:lnTo>
                  <a:lnTo>
                    <a:pt x="27" y="995"/>
                  </a:lnTo>
                  <a:lnTo>
                    <a:pt x="17" y="916"/>
                  </a:lnTo>
                  <a:lnTo>
                    <a:pt x="13" y="877"/>
                  </a:lnTo>
                  <a:lnTo>
                    <a:pt x="8" y="837"/>
                  </a:lnTo>
                  <a:lnTo>
                    <a:pt x="5" y="796"/>
                  </a:lnTo>
                  <a:lnTo>
                    <a:pt x="2" y="757"/>
                  </a:lnTo>
                  <a:lnTo>
                    <a:pt x="1" y="717"/>
                  </a:lnTo>
                  <a:lnTo>
                    <a:pt x="0" y="677"/>
                  </a:lnTo>
                  <a:lnTo>
                    <a:pt x="0" y="637"/>
                  </a:lnTo>
                  <a:lnTo>
                    <a:pt x="1" y="596"/>
                  </a:lnTo>
                  <a:lnTo>
                    <a:pt x="3" y="572"/>
                  </a:lnTo>
                  <a:lnTo>
                    <a:pt x="6" y="548"/>
                  </a:lnTo>
                  <a:lnTo>
                    <a:pt x="8" y="523"/>
                  </a:lnTo>
                  <a:lnTo>
                    <a:pt x="13" y="499"/>
                  </a:lnTo>
                  <a:lnTo>
                    <a:pt x="17" y="476"/>
                  </a:lnTo>
                  <a:lnTo>
                    <a:pt x="23" y="454"/>
                  </a:lnTo>
                  <a:lnTo>
                    <a:pt x="29" y="431"/>
                  </a:lnTo>
                  <a:lnTo>
                    <a:pt x="36" y="409"/>
                  </a:lnTo>
                  <a:lnTo>
                    <a:pt x="44" y="387"/>
                  </a:lnTo>
                  <a:lnTo>
                    <a:pt x="52" y="366"/>
                  </a:lnTo>
                  <a:lnTo>
                    <a:pt x="61" y="346"/>
                  </a:lnTo>
                  <a:lnTo>
                    <a:pt x="70" y="326"/>
                  </a:lnTo>
                  <a:lnTo>
                    <a:pt x="81" y="306"/>
                  </a:lnTo>
                  <a:lnTo>
                    <a:pt x="92" y="287"/>
                  </a:lnTo>
                  <a:lnTo>
                    <a:pt x="103" y="269"/>
                  </a:lnTo>
                  <a:lnTo>
                    <a:pt x="116" y="251"/>
                  </a:lnTo>
                  <a:lnTo>
                    <a:pt x="128" y="233"/>
                  </a:lnTo>
                  <a:lnTo>
                    <a:pt x="142" y="217"/>
                  </a:lnTo>
                  <a:lnTo>
                    <a:pt x="157" y="201"/>
                  </a:lnTo>
                  <a:lnTo>
                    <a:pt x="172" y="186"/>
                  </a:lnTo>
                  <a:lnTo>
                    <a:pt x="187" y="171"/>
                  </a:lnTo>
                  <a:lnTo>
                    <a:pt x="203" y="158"/>
                  </a:lnTo>
                  <a:lnTo>
                    <a:pt x="219" y="144"/>
                  </a:lnTo>
                  <a:lnTo>
                    <a:pt x="236" y="131"/>
                  </a:lnTo>
                  <a:lnTo>
                    <a:pt x="253" y="120"/>
                  </a:lnTo>
                  <a:lnTo>
                    <a:pt x="272" y="108"/>
                  </a:lnTo>
                  <a:lnTo>
                    <a:pt x="290" y="98"/>
                  </a:lnTo>
                  <a:lnTo>
                    <a:pt x="309" y="89"/>
                  </a:lnTo>
                  <a:lnTo>
                    <a:pt x="328" y="81"/>
                  </a:lnTo>
                  <a:lnTo>
                    <a:pt x="349" y="73"/>
                  </a:lnTo>
                  <a:lnTo>
                    <a:pt x="368" y="66"/>
                  </a:lnTo>
                  <a:lnTo>
                    <a:pt x="389" y="59"/>
                  </a:lnTo>
                  <a:lnTo>
                    <a:pt x="430" y="49"/>
                  </a:lnTo>
                  <a:lnTo>
                    <a:pt x="471" y="38"/>
                  </a:lnTo>
                  <a:lnTo>
                    <a:pt x="512" y="29"/>
                  </a:lnTo>
                  <a:lnTo>
                    <a:pt x="553" y="19"/>
                  </a:lnTo>
                  <a:lnTo>
                    <a:pt x="571" y="15"/>
                  </a:lnTo>
                  <a:lnTo>
                    <a:pt x="590" y="11"/>
                  </a:lnTo>
                  <a:lnTo>
                    <a:pt x="608" y="6"/>
                  </a:lnTo>
                  <a:lnTo>
                    <a:pt x="627" y="2"/>
                  </a:lnTo>
                  <a:lnTo>
                    <a:pt x="634" y="0"/>
                  </a:lnTo>
                  <a:lnTo>
                    <a:pt x="641" y="0"/>
                  </a:lnTo>
                  <a:lnTo>
                    <a:pt x="648" y="0"/>
                  </a:lnTo>
                  <a:lnTo>
                    <a:pt x="673" y="2"/>
                  </a:lnTo>
                  <a:lnTo>
                    <a:pt x="700" y="3"/>
                  </a:lnTo>
                  <a:lnTo>
                    <a:pt x="725" y="4"/>
                  </a:lnTo>
                  <a:lnTo>
                    <a:pt x="751" y="5"/>
                  </a:lnTo>
                  <a:lnTo>
                    <a:pt x="780" y="5"/>
                  </a:lnTo>
                  <a:lnTo>
                    <a:pt x="809" y="6"/>
                  </a:lnTo>
                  <a:lnTo>
                    <a:pt x="837" y="7"/>
                  </a:lnTo>
                  <a:lnTo>
                    <a:pt x="866" y="10"/>
                  </a:lnTo>
                  <a:lnTo>
                    <a:pt x="896" y="12"/>
                  </a:lnTo>
                  <a:lnTo>
                    <a:pt x="925" y="14"/>
                  </a:lnTo>
                  <a:lnTo>
                    <a:pt x="953" y="18"/>
                  </a:lnTo>
                  <a:lnTo>
                    <a:pt x="983" y="22"/>
                  </a:lnTo>
                  <a:lnTo>
                    <a:pt x="1021" y="29"/>
                  </a:lnTo>
                  <a:lnTo>
                    <a:pt x="1059" y="37"/>
                  </a:lnTo>
                  <a:lnTo>
                    <a:pt x="1095" y="45"/>
                  </a:lnTo>
                  <a:lnTo>
                    <a:pt x="1132" y="56"/>
                  </a:lnTo>
                  <a:lnTo>
                    <a:pt x="1168" y="66"/>
                  </a:lnTo>
                  <a:lnTo>
                    <a:pt x="1202" y="77"/>
                  </a:lnTo>
                  <a:lnTo>
                    <a:pt x="1235" y="90"/>
                  </a:lnTo>
                  <a:lnTo>
                    <a:pt x="1269" y="104"/>
                  </a:lnTo>
                  <a:lnTo>
                    <a:pt x="1301" y="117"/>
                  </a:lnTo>
                  <a:lnTo>
                    <a:pt x="1332" y="134"/>
                  </a:lnTo>
                  <a:lnTo>
                    <a:pt x="1363" y="150"/>
                  </a:lnTo>
                  <a:lnTo>
                    <a:pt x="1393" y="167"/>
                  </a:lnTo>
                  <a:lnTo>
                    <a:pt x="1421" y="184"/>
                  </a:lnTo>
                  <a:lnTo>
                    <a:pt x="1450" y="203"/>
                  </a:lnTo>
                  <a:lnTo>
                    <a:pt x="1477" y="223"/>
                  </a:lnTo>
                  <a:lnTo>
                    <a:pt x="1504" y="244"/>
                  </a:lnTo>
                  <a:lnTo>
                    <a:pt x="1529" y="265"/>
                  </a:lnTo>
                  <a:lnTo>
                    <a:pt x="1554" y="287"/>
                  </a:lnTo>
                  <a:lnTo>
                    <a:pt x="1578" y="311"/>
                  </a:lnTo>
                  <a:lnTo>
                    <a:pt x="1602" y="335"/>
                  </a:lnTo>
                  <a:lnTo>
                    <a:pt x="1624" y="361"/>
                  </a:lnTo>
                  <a:lnTo>
                    <a:pt x="1646" y="387"/>
                  </a:lnTo>
                  <a:lnTo>
                    <a:pt x="1668" y="413"/>
                  </a:lnTo>
                  <a:lnTo>
                    <a:pt x="1687" y="442"/>
                  </a:lnTo>
                  <a:lnTo>
                    <a:pt x="1707" y="471"/>
                  </a:lnTo>
                  <a:lnTo>
                    <a:pt x="1725" y="501"/>
                  </a:lnTo>
                  <a:lnTo>
                    <a:pt x="1742" y="530"/>
                  </a:lnTo>
                  <a:lnTo>
                    <a:pt x="1760" y="562"/>
                  </a:lnTo>
                  <a:lnTo>
                    <a:pt x="1776" y="595"/>
                  </a:lnTo>
                  <a:lnTo>
                    <a:pt x="1791" y="628"/>
                  </a:lnTo>
                  <a:lnTo>
                    <a:pt x="1806" y="662"/>
                  </a:lnTo>
                  <a:lnTo>
                    <a:pt x="1819" y="697"/>
                  </a:lnTo>
                  <a:lnTo>
                    <a:pt x="1841" y="753"/>
                  </a:lnTo>
                  <a:lnTo>
                    <a:pt x="1864" y="807"/>
                  </a:lnTo>
                  <a:lnTo>
                    <a:pt x="1888" y="860"/>
                  </a:lnTo>
                  <a:lnTo>
                    <a:pt x="1914" y="909"/>
                  </a:lnTo>
                  <a:lnTo>
                    <a:pt x="1942" y="957"/>
                  </a:lnTo>
                  <a:lnTo>
                    <a:pt x="1971" y="1003"/>
                  </a:lnTo>
                  <a:lnTo>
                    <a:pt x="1986" y="1026"/>
                  </a:lnTo>
                  <a:lnTo>
                    <a:pt x="2001" y="1048"/>
                  </a:lnTo>
                  <a:lnTo>
                    <a:pt x="2017" y="1068"/>
                  </a:lnTo>
                  <a:lnTo>
                    <a:pt x="2033" y="1090"/>
                  </a:lnTo>
                  <a:lnTo>
                    <a:pt x="2049" y="1110"/>
                  </a:lnTo>
                  <a:lnTo>
                    <a:pt x="2066" y="1130"/>
                  </a:lnTo>
                  <a:lnTo>
                    <a:pt x="2082" y="1150"/>
                  </a:lnTo>
                  <a:lnTo>
                    <a:pt x="2100" y="1168"/>
                  </a:lnTo>
                  <a:lnTo>
                    <a:pt x="2118" y="1186"/>
                  </a:lnTo>
                  <a:lnTo>
                    <a:pt x="2136" y="1205"/>
                  </a:lnTo>
                  <a:lnTo>
                    <a:pt x="2154" y="1222"/>
                  </a:lnTo>
                  <a:lnTo>
                    <a:pt x="2174" y="1239"/>
                  </a:lnTo>
                  <a:lnTo>
                    <a:pt x="2193" y="1255"/>
                  </a:lnTo>
                  <a:lnTo>
                    <a:pt x="2213" y="1271"/>
                  </a:lnTo>
                  <a:lnTo>
                    <a:pt x="2232" y="1287"/>
                  </a:lnTo>
                  <a:lnTo>
                    <a:pt x="2253" y="1302"/>
                  </a:lnTo>
                  <a:lnTo>
                    <a:pt x="2274" y="1317"/>
                  </a:lnTo>
                  <a:lnTo>
                    <a:pt x="2295" y="1332"/>
                  </a:lnTo>
                  <a:lnTo>
                    <a:pt x="2317" y="1346"/>
                  </a:lnTo>
                  <a:lnTo>
                    <a:pt x="2339" y="1358"/>
                  </a:lnTo>
                  <a:lnTo>
                    <a:pt x="2380" y="1384"/>
                  </a:lnTo>
                  <a:lnTo>
                    <a:pt x="2422" y="1409"/>
                  </a:lnTo>
                  <a:lnTo>
                    <a:pt x="2463" y="1434"/>
                  </a:lnTo>
                  <a:lnTo>
                    <a:pt x="2504" y="1459"/>
                  </a:lnTo>
                  <a:lnTo>
                    <a:pt x="2544" y="1485"/>
                  </a:lnTo>
                  <a:lnTo>
                    <a:pt x="2586" y="1510"/>
                  </a:lnTo>
                  <a:lnTo>
                    <a:pt x="2626" y="1534"/>
                  </a:lnTo>
                  <a:lnTo>
                    <a:pt x="2666" y="1559"/>
                  </a:lnTo>
                  <a:lnTo>
                    <a:pt x="2732" y="1600"/>
                  </a:lnTo>
                  <a:lnTo>
                    <a:pt x="2799" y="1643"/>
                  </a:lnTo>
                  <a:lnTo>
                    <a:pt x="2867" y="1684"/>
                  </a:lnTo>
                  <a:lnTo>
                    <a:pt x="2934" y="1725"/>
                  </a:lnTo>
                  <a:lnTo>
                    <a:pt x="3003" y="1766"/>
                  </a:lnTo>
                  <a:lnTo>
                    <a:pt x="3072" y="1806"/>
                  </a:lnTo>
                  <a:lnTo>
                    <a:pt x="3141" y="1846"/>
                  </a:lnTo>
                  <a:lnTo>
                    <a:pt x="3210" y="1884"/>
                  </a:lnTo>
                  <a:lnTo>
                    <a:pt x="3258" y="1909"/>
                  </a:lnTo>
                  <a:lnTo>
                    <a:pt x="3306" y="1932"/>
                  </a:lnTo>
                  <a:lnTo>
                    <a:pt x="3355" y="1955"/>
                  </a:lnTo>
                  <a:lnTo>
                    <a:pt x="3405" y="1977"/>
                  </a:lnTo>
                  <a:lnTo>
                    <a:pt x="3456" y="1996"/>
                  </a:lnTo>
                  <a:lnTo>
                    <a:pt x="3508" y="2016"/>
                  </a:lnTo>
                  <a:lnTo>
                    <a:pt x="3561" y="2034"/>
                  </a:lnTo>
                  <a:lnTo>
                    <a:pt x="3615" y="2050"/>
                  </a:lnTo>
                  <a:lnTo>
                    <a:pt x="3668" y="2066"/>
                  </a:lnTo>
                  <a:lnTo>
                    <a:pt x="3725" y="2080"/>
                  </a:lnTo>
                  <a:lnTo>
                    <a:pt x="3781" y="2094"/>
                  </a:lnTo>
                  <a:lnTo>
                    <a:pt x="3837" y="2105"/>
                  </a:lnTo>
                  <a:lnTo>
                    <a:pt x="3894" y="2115"/>
                  </a:lnTo>
                  <a:lnTo>
                    <a:pt x="3953" y="2126"/>
                  </a:lnTo>
                  <a:lnTo>
                    <a:pt x="4013" y="2134"/>
                  </a:lnTo>
                  <a:lnTo>
                    <a:pt x="4072" y="2141"/>
                  </a:lnTo>
                  <a:lnTo>
                    <a:pt x="4135" y="2149"/>
                  </a:lnTo>
                  <a:lnTo>
                    <a:pt x="4198" y="2158"/>
                  </a:lnTo>
                  <a:lnTo>
                    <a:pt x="4262" y="2168"/>
                  </a:lnTo>
                  <a:lnTo>
                    <a:pt x="4325" y="2181"/>
                  </a:lnTo>
                  <a:lnTo>
                    <a:pt x="4387" y="2195"/>
                  </a:lnTo>
                  <a:lnTo>
                    <a:pt x="4448" y="2211"/>
                  </a:lnTo>
                  <a:lnTo>
                    <a:pt x="4510" y="2228"/>
                  </a:lnTo>
                  <a:lnTo>
                    <a:pt x="4571" y="2246"/>
                  </a:lnTo>
                  <a:lnTo>
                    <a:pt x="4623" y="2263"/>
                  </a:lnTo>
                  <a:lnTo>
                    <a:pt x="4676" y="2282"/>
                  </a:lnTo>
                  <a:lnTo>
                    <a:pt x="4727" y="2300"/>
                  </a:lnTo>
                  <a:lnTo>
                    <a:pt x="4779" y="2318"/>
                  </a:lnTo>
                  <a:lnTo>
                    <a:pt x="4829" y="2338"/>
                  </a:lnTo>
                  <a:lnTo>
                    <a:pt x="4881" y="2357"/>
                  </a:lnTo>
                  <a:lnTo>
                    <a:pt x="4931" y="2378"/>
                  </a:lnTo>
                  <a:lnTo>
                    <a:pt x="4982" y="2398"/>
                  </a:lnTo>
                  <a:lnTo>
                    <a:pt x="5014" y="2410"/>
                  </a:lnTo>
                  <a:lnTo>
                    <a:pt x="5046" y="2423"/>
                  </a:lnTo>
                  <a:lnTo>
                    <a:pt x="5079" y="2435"/>
                  </a:lnTo>
                  <a:lnTo>
                    <a:pt x="5113" y="2448"/>
                  </a:lnTo>
                  <a:lnTo>
                    <a:pt x="5146" y="2461"/>
                  </a:lnTo>
                  <a:lnTo>
                    <a:pt x="5179" y="2473"/>
                  </a:lnTo>
                  <a:lnTo>
                    <a:pt x="5212" y="2486"/>
                  </a:lnTo>
                  <a:lnTo>
                    <a:pt x="5246" y="2499"/>
                  </a:lnTo>
                  <a:lnTo>
                    <a:pt x="5294" y="2517"/>
                  </a:lnTo>
                  <a:lnTo>
                    <a:pt x="5343" y="2538"/>
                  </a:lnTo>
                  <a:lnTo>
                    <a:pt x="5367" y="2549"/>
                  </a:lnTo>
                  <a:lnTo>
                    <a:pt x="5391" y="2562"/>
                  </a:lnTo>
                  <a:lnTo>
                    <a:pt x="5416" y="2575"/>
                  </a:lnTo>
                  <a:lnTo>
                    <a:pt x="5440" y="2589"/>
                  </a:lnTo>
                  <a:lnTo>
                    <a:pt x="5463" y="2605"/>
                  </a:lnTo>
                  <a:lnTo>
                    <a:pt x="5485" y="2622"/>
                  </a:lnTo>
                  <a:lnTo>
                    <a:pt x="5507" y="2640"/>
                  </a:lnTo>
                  <a:lnTo>
                    <a:pt x="5529" y="2659"/>
                  </a:lnTo>
                  <a:lnTo>
                    <a:pt x="5550" y="2681"/>
                  </a:lnTo>
                  <a:lnTo>
                    <a:pt x="5569" y="2703"/>
                  </a:lnTo>
                  <a:lnTo>
                    <a:pt x="5588" y="2727"/>
                  </a:lnTo>
                  <a:lnTo>
                    <a:pt x="5605" y="2752"/>
                  </a:lnTo>
                  <a:lnTo>
                    <a:pt x="5642" y="2812"/>
                  </a:lnTo>
                  <a:lnTo>
                    <a:pt x="5677" y="2870"/>
                  </a:lnTo>
                  <a:lnTo>
                    <a:pt x="5711" y="2929"/>
                  </a:lnTo>
                  <a:lnTo>
                    <a:pt x="5745" y="2987"/>
                  </a:lnTo>
                  <a:lnTo>
                    <a:pt x="5777" y="3043"/>
                  </a:lnTo>
                  <a:lnTo>
                    <a:pt x="5809" y="3101"/>
                  </a:lnTo>
                  <a:lnTo>
                    <a:pt x="5839" y="3157"/>
                  </a:lnTo>
                  <a:lnTo>
                    <a:pt x="5869" y="3213"/>
                  </a:lnTo>
                  <a:lnTo>
                    <a:pt x="5897" y="3268"/>
                  </a:lnTo>
                  <a:lnTo>
                    <a:pt x="5925" y="3323"/>
                  </a:lnTo>
                  <a:lnTo>
                    <a:pt x="5952" y="3378"/>
                  </a:lnTo>
                  <a:lnTo>
                    <a:pt x="5978" y="3432"/>
                  </a:lnTo>
                  <a:lnTo>
                    <a:pt x="6003" y="3486"/>
                  </a:lnTo>
                  <a:lnTo>
                    <a:pt x="6027" y="3540"/>
                  </a:lnTo>
                  <a:lnTo>
                    <a:pt x="6050" y="3593"/>
                  </a:lnTo>
                  <a:lnTo>
                    <a:pt x="6072" y="3647"/>
                  </a:lnTo>
                  <a:lnTo>
                    <a:pt x="6104" y="3728"/>
                  </a:lnTo>
                  <a:lnTo>
                    <a:pt x="6134" y="3810"/>
                  </a:lnTo>
                  <a:lnTo>
                    <a:pt x="6161" y="3890"/>
                  </a:lnTo>
                  <a:lnTo>
                    <a:pt x="6186" y="3971"/>
                  </a:lnTo>
                  <a:lnTo>
                    <a:pt x="6209" y="4052"/>
                  </a:lnTo>
                  <a:lnTo>
                    <a:pt x="6230" y="4132"/>
                  </a:lnTo>
                  <a:lnTo>
                    <a:pt x="6239" y="4172"/>
                  </a:lnTo>
                  <a:lnTo>
                    <a:pt x="6247" y="4211"/>
                  </a:lnTo>
                  <a:lnTo>
                    <a:pt x="6255" y="4251"/>
                  </a:lnTo>
                  <a:lnTo>
                    <a:pt x="6263" y="4291"/>
                  </a:lnTo>
                  <a:lnTo>
                    <a:pt x="6270" y="4331"/>
                  </a:lnTo>
                  <a:lnTo>
                    <a:pt x="6276" y="4372"/>
                  </a:lnTo>
                  <a:lnTo>
                    <a:pt x="6282" y="4412"/>
                  </a:lnTo>
                  <a:lnTo>
                    <a:pt x="6287" y="4451"/>
                  </a:lnTo>
                  <a:lnTo>
                    <a:pt x="6291" y="4491"/>
                  </a:lnTo>
                  <a:lnTo>
                    <a:pt x="6295" y="4531"/>
                  </a:lnTo>
                  <a:lnTo>
                    <a:pt x="6299" y="4571"/>
                  </a:lnTo>
                  <a:lnTo>
                    <a:pt x="6301" y="4610"/>
                  </a:lnTo>
                  <a:lnTo>
                    <a:pt x="6303" y="4650"/>
                  </a:lnTo>
                  <a:lnTo>
                    <a:pt x="6305" y="4690"/>
                  </a:lnTo>
                  <a:lnTo>
                    <a:pt x="6306" y="4731"/>
                  </a:lnTo>
                  <a:lnTo>
                    <a:pt x="6307" y="4771"/>
                  </a:lnTo>
                  <a:lnTo>
                    <a:pt x="6306" y="4811"/>
                  </a:lnTo>
                  <a:lnTo>
                    <a:pt x="6306" y="4851"/>
                  </a:lnTo>
                  <a:lnTo>
                    <a:pt x="6305" y="4890"/>
                  </a:lnTo>
                  <a:lnTo>
                    <a:pt x="6302" y="4930"/>
                  </a:lnTo>
                  <a:lnTo>
                    <a:pt x="6300" y="4966"/>
                  </a:lnTo>
                  <a:lnTo>
                    <a:pt x="6297" y="5000"/>
                  </a:lnTo>
                  <a:lnTo>
                    <a:pt x="6293" y="5033"/>
                  </a:lnTo>
                  <a:lnTo>
                    <a:pt x="6288" y="5067"/>
                  </a:lnTo>
                  <a:lnTo>
                    <a:pt x="6284" y="5099"/>
                  </a:lnTo>
                  <a:lnTo>
                    <a:pt x="6278" y="5132"/>
                  </a:lnTo>
                  <a:lnTo>
                    <a:pt x="6271" y="5163"/>
                  </a:lnTo>
                  <a:lnTo>
                    <a:pt x="6263" y="5194"/>
                  </a:lnTo>
                  <a:lnTo>
                    <a:pt x="6255" y="5225"/>
                  </a:lnTo>
                  <a:lnTo>
                    <a:pt x="6247" y="5256"/>
                  </a:lnTo>
                  <a:lnTo>
                    <a:pt x="6237" y="5286"/>
                  </a:lnTo>
                  <a:lnTo>
                    <a:pt x="6228" y="5315"/>
                  </a:lnTo>
                  <a:lnTo>
                    <a:pt x="6216" y="5344"/>
                  </a:lnTo>
                  <a:lnTo>
                    <a:pt x="6205" y="5373"/>
                  </a:lnTo>
                  <a:lnTo>
                    <a:pt x="6192" y="5401"/>
                  </a:lnTo>
                  <a:lnTo>
                    <a:pt x="6178" y="5429"/>
                  </a:lnTo>
                  <a:lnTo>
                    <a:pt x="6090" y="5429"/>
                  </a:lnTo>
                  <a:lnTo>
                    <a:pt x="6105" y="5401"/>
                  </a:lnTo>
                  <a:lnTo>
                    <a:pt x="6118" y="5373"/>
                  </a:lnTo>
                  <a:lnTo>
                    <a:pt x="6131" y="5344"/>
                  </a:lnTo>
                  <a:lnTo>
                    <a:pt x="6143" y="5315"/>
                  </a:lnTo>
                  <a:lnTo>
                    <a:pt x="6154" y="5286"/>
                  </a:lnTo>
                  <a:lnTo>
                    <a:pt x="6165" y="5256"/>
                  </a:lnTo>
                  <a:lnTo>
                    <a:pt x="6174" y="5225"/>
                  </a:lnTo>
                  <a:lnTo>
                    <a:pt x="6183" y="5194"/>
                  </a:lnTo>
                  <a:lnTo>
                    <a:pt x="6190" y="5163"/>
                  </a:lnTo>
                  <a:lnTo>
                    <a:pt x="6198" y="5131"/>
                  </a:lnTo>
                  <a:lnTo>
                    <a:pt x="6204" y="5098"/>
                  </a:lnTo>
                  <a:lnTo>
                    <a:pt x="6209" y="5064"/>
                  </a:lnTo>
                  <a:lnTo>
                    <a:pt x="6214" y="5031"/>
                  </a:lnTo>
                  <a:lnTo>
                    <a:pt x="6217" y="4997"/>
                  </a:lnTo>
                  <a:lnTo>
                    <a:pt x="6221" y="4962"/>
                  </a:lnTo>
                  <a:lnTo>
                    <a:pt x="6223" y="4927"/>
                  </a:lnTo>
                  <a:lnTo>
                    <a:pt x="6227" y="4849"/>
                  </a:lnTo>
                  <a:lnTo>
                    <a:pt x="6228" y="4771"/>
                  </a:lnTo>
                  <a:lnTo>
                    <a:pt x="6227" y="4693"/>
                  </a:lnTo>
                  <a:lnTo>
                    <a:pt x="6223" y="4615"/>
                  </a:lnTo>
                  <a:lnTo>
                    <a:pt x="6220" y="4577"/>
                  </a:lnTo>
                  <a:lnTo>
                    <a:pt x="6216" y="4538"/>
                  </a:lnTo>
                  <a:lnTo>
                    <a:pt x="6213" y="4499"/>
                  </a:lnTo>
                  <a:lnTo>
                    <a:pt x="6208" y="4460"/>
                  </a:lnTo>
                  <a:lnTo>
                    <a:pt x="6198" y="4382"/>
                  </a:lnTo>
                  <a:lnTo>
                    <a:pt x="6185" y="4305"/>
                  </a:lnTo>
                  <a:lnTo>
                    <a:pt x="6170" y="4227"/>
                  </a:lnTo>
                  <a:lnTo>
                    <a:pt x="6153" y="4149"/>
                  </a:lnTo>
                  <a:lnTo>
                    <a:pt x="6132" y="4071"/>
                  </a:lnTo>
                  <a:lnTo>
                    <a:pt x="6111" y="3992"/>
                  </a:lnTo>
                  <a:lnTo>
                    <a:pt x="6087" y="3914"/>
                  </a:lnTo>
                  <a:lnTo>
                    <a:pt x="6059" y="3835"/>
                  </a:lnTo>
                  <a:lnTo>
                    <a:pt x="6030" y="3756"/>
                  </a:lnTo>
                  <a:lnTo>
                    <a:pt x="5999" y="3676"/>
                  </a:lnTo>
                  <a:lnTo>
                    <a:pt x="5976" y="3624"/>
                  </a:lnTo>
                  <a:lnTo>
                    <a:pt x="5955" y="3571"/>
                  </a:lnTo>
                  <a:lnTo>
                    <a:pt x="5931" y="3518"/>
                  </a:lnTo>
                  <a:lnTo>
                    <a:pt x="5906" y="3465"/>
                  </a:lnTo>
                  <a:lnTo>
                    <a:pt x="5880" y="3412"/>
                  </a:lnTo>
                  <a:lnTo>
                    <a:pt x="5855" y="3358"/>
                  </a:lnTo>
                  <a:lnTo>
                    <a:pt x="5827" y="3304"/>
                  </a:lnTo>
                  <a:lnTo>
                    <a:pt x="5799" y="3249"/>
                  </a:lnTo>
                  <a:lnTo>
                    <a:pt x="5770" y="3194"/>
                  </a:lnTo>
                  <a:lnTo>
                    <a:pt x="5739" y="3137"/>
                  </a:lnTo>
                  <a:lnTo>
                    <a:pt x="5708" y="3082"/>
                  </a:lnTo>
                  <a:lnTo>
                    <a:pt x="5676" y="3025"/>
                  </a:lnTo>
                  <a:lnTo>
                    <a:pt x="5643" y="2969"/>
                  </a:lnTo>
                  <a:lnTo>
                    <a:pt x="5609" y="2911"/>
                  </a:lnTo>
                  <a:lnTo>
                    <a:pt x="5574" y="2853"/>
                  </a:lnTo>
                  <a:lnTo>
                    <a:pt x="5537" y="2794"/>
                  </a:lnTo>
                  <a:lnTo>
                    <a:pt x="5522" y="2773"/>
                  </a:lnTo>
                  <a:lnTo>
                    <a:pt x="5507" y="2752"/>
                  </a:lnTo>
                  <a:lnTo>
                    <a:pt x="5490" y="2733"/>
                  </a:lnTo>
                  <a:lnTo>
                    <a:pt x="5472" y="2714"/>
                  </a:lnTo>
                  <a:lnTo>
                    <a:pt x="5453" y="2697"/>
                  </a:lnTo>
                  <a:lnTo>
                    <a:pt x="5434" y="2682"/>
                  </a:lnTo>
                  <a:lnTo>
                    <a:pt x="5413" y="2667"/>
                  </a:lnTo>
                  <a:lnTo>
                    <a:pt x="5393" y="2653"/>
                  </a:lnTo>
                  <a:lnTo>
                    <a:pt x="5372" y="2641"/>
                  </a:lnTo>
                  <a:lnTo>
                    <a:pt x="5350" y="2629"/>
                  </a:lnTo>
                  <a:lnTo>
                    <a:pt x="5328" y="2618"/>
                  </a:lnTo>
                  <a:lnTo>
                    <a:pt x="5307" y="2607"/>
                  </a:lnTo>
                  <a:lnTo>
                    <a:pt x="5262" y="2589"/>
                  </a:lnTo>
                  <a:lnTo>
                    <a:pt x="5218" y="2572"/>
                  </a:lnTo>
                  <a:lnTo>
                    <a:pt x="5185" y="2560"/>
                  </a:lnTo>
                  <a:lnTo>
                    <a:pt x="5152" y="2548"/>
                  </a:lnTo>
                  <a:lnTo>
                    <a:pt x="5118" y="2535"/>
                  </a:lnTo>
                  <a:lnTo>
                    <a:pt x="5085" y="2523"/>
                  </a:lnTo>
                  <a:lnTo>
                    <a:pt x="5052" y="2509"/>
                  </a:lnTo>
                  <a:lnTo>
                    <a:pt x="5019" y="2496"/>
                  </a:lnTo>
                  <a:lnTo>
                    <a:pt x="4985" y="2484"/>
                  </a:lnTo>
                  <a:lnTo>
                    <a:pt x="4953" y="2471"/>
                  </a:lnTo>
                  <a:lnTo>
                    <a:pt x="4903" y="2452"/>
                  </a:lnTo>
                  <a:lnTo>
                    <a:pt x="4852" y="2432"/>
                  </a:lnTo>
                  <a:lnTo>
                    <a:pt x="4802" y="2413"/>
                  </a:lnTo>
                  <a:lnTo>
                    <a:pt x="4751" y="2393"/>
                  </a:lnTo>
                  <a:lnTo>
                    <a:pt x="4701" y="2375"/>
                  </a:lnTo>
                  <a:lnTo>
                    <a:pt x="4649" y="2356"/>
                  </a:lnTo>
                  <a:lnTo>
                    <a:pt x="4599" y="2338"/>
                  </a:lnTo>
                  <a:lnTo>
                    <a:pt x="4547" y="2322"/>
                  </a:lnTo>
                  <a:lnTo>
                    <a:pt x="4489" y="2304"/>
                  </a:lnTo>
                  <a:lnTo>
                    <a:pt x="4429" y="2286"/>
                  </a:lnTo>
                  <a:lnTo>
                    <a:pt x="4368" y="2271"/>
                  </a:lnTo>
                  <a:lnTo>
                    <a:pt x="4309" y="2258"/>
                  </a:lnTo>
                  <a:lnTo>
                    <a:pt x="4248" y="2246"/>
                  </a:lnTo>
                  <a:lnTo>
                    <a:pt x="4187" y="2236"/>
                  </a:lnTo>
                  <a:lnTo>
                    <a:pt x="4125" y="2227"/>
                  </a:lnTo>
                  <a:lnTo>
                    <a:pt x="4064" y="2219"/>
                  </a:lnTo>
                  <a:lnTo>
                    <a:pt x="4002" y="2212"/>
                  </a:lnTo>
                  <a:lnTo>
                    <a:pt x="3941" y="2204"/>
                  </a:lnTo>
                  <a:lnTo>
                    <a:pt x="3881" y="2193"/>
                  </a:lnTo>
                  <a:lnTo>
                    <a:pt x="3821" y="2182"/>
                  </a:lnTo>
                  <a:lnTo>
                    <a:pt x="3763" y="2169"/>
                  </a:lnTo>
                  <a:lnTo>
                    <a:pt x="3704" y="2157"/>
                  </a:lnTo>
                  <a:lnTo>
                    <a:pt x="3648" y="2142"/>
                  </a:lnTo>
                  <a:lnTo>
                    <a:pt x="3592" y="2126"/>
                  </a:lnTo>
                  <a:lnTo>
                    <a:pt x="3535" y="2109"/>
                  </a:lnTo>
                  <a:lnTo>
                    <a:pt x="3481" y="2089"/>
                  </a:lnTo>
                  <a:lnTo>
                    <a:pt x="3428" y="2070"/>
                  </a:lnTo>
                  <a:lnTo>
                    <a:pt x="3375" y="2049"/>
                  </a:lnTo>
                  <a:lnTo>
                    <a:pt x="3322" y="2027"/>
                  </a:lnTo>
                  <a:lnTo>
                    <a:pt x="3272" y="2003"/>
                  </a:lnTo>
                  <a:lnTo>
                    <a:pt x="3221" y="1979"/>
                  </a:lnTo>
                  <a:lnTo>
                    <a:pt x="3172" y="1953"/>
                  </a:lnTo>
                  <a:lnTo>
                    <a:pt x="3102" y="1915"/>
                  </a:lnTo>
                  <a:lnTo>
                    <a:pt x="3033" y="1875"/>
                  </a:lnTo>
                  <a:lnTo>
                    <a:pt x="2963" y="1834"/>
                  </a:lnTo>
                  <a:lnTo>
                    <a:pt x="2894" y="1793"/>
                  </a:lnTo>
                  <a:lnTo>
                    <a:pt x="2826" y="1752"/>
                  </a:lnTo>
                  <a:lnTo>
                    <a:pt x="2759" y="1709"/>
                  </a:lnTo>
                  <a:lnTo>
                    <a:pt x="2691" y="1668"/>
                  </a:lnTo>
                  <a:lnTo>
                    <a:pt x="2625" y="1627"/>
                  </a:lnTo>
                  <a:lnTo>
                    <a:pt x="2584" y="1602"/>
                  </a:lnTo>
                  <a:lnTo>
                    <a:pt x="2544" y="1576"/>
                  </a:lnTo>
                  <a:lnTo>
                    <a:pt x="2503" y="1551"/>
                  </a:lnTo>
                  <a:lnTo>
                    <a:pt x="2463" y="1526"/>
                  </a:lnTo>
                  <a:lnTo>
                    <a:pt x="2422" y="1501"/>
                  </a:lnTo>
                  <a:lnTo>
                    <a:pt x="2380" y="1475"/>
                  </a:lnTo>
                  <a:lnTo>
                    <a:pt x="2340" y="1451"/>
                  </a:lnTo>
                  <a:lnTo>
                    <a:pt x="2299" y="1427"/>
                  </a:lnTo>
                  <a:lnTo>
                    <a:pt x="2275" y="1412"/>
                  </a:lnTo>
                  <a:lnTo>
                    <a:pt x="2252" y="1397"/>
                  </a:lnTo>
                  <a:lnTo>
                    <a:pt x="2229" y="1383"/>
                  </a:lnTo>
                  <a:lnTo>
                    <a:pt x="2207" y="1366"/>
                  </a:lnTo>
                  <a:lnTo>
                    <a:pt x="2185" y="1350"/>
                  </a:lnTo>
                  <a:lnTo>
                    <a:pt x="2163" y="1333"/>
                  </a:lnTo>
                  <a:lnTo>
                    <a:pt x="2143" y="1316"/>
                  </a:lnTo>
                  <a:lnTo>
                    <a:pt x="2122" y="1299"/>
                  </a:lnTo>
                  <a:lnTo>
                    <a:pt x="2101" y="1280"/>
                  </a:lnTo>
                  <a:lnTo>
                    <a:pt x="2082" y="1262"/>
                  </a:lnTo>
                  <a:lnTo>
                    <a:pt x="2062" y="1243"/>
                  </a:lnTo>
                  <a:lnTo>
                    <a:pt x="2044" y="1223"/>
                  </a:lnTo>
                  <a:lnTo>
                    <a:pt x="2025" y="1204"/>
                  </a:lnTo>
                  <a:lnTo>
                    <a:pt x="2007" y="1183"/>
                  </a:lnTo>
                  <a:lnTo>
                    <a:pt x="1989" y="1161"/>
                  </a:lnTo>
                  <a:lnTo>
                    <a:pt x="1972" y="1141"/>
                  </a:lnTo>
                  <a:lnTo>
                    <a:pt x="1955" y="1118"/>
                  </a:lnTo>
                  <a:lnTo>
                    <a:pt x="1937" y="1096"/>
                  </a:lnTo>
                  <a:lnTo>
                    <a:pt x="1921" y="1072"/>
                  </a:lnTo>
                  <a:lnTo>
                    <a:pt x="1905" y="1049"/>
                  </a:lnTo>
                  <a:lnTo>
                    <a:pt x="1890" y="1025"/>
                  </a:lnTo>
                  <a:lnTo>
                    <a:pt x="1875" y="999"/>
                  </a:lnTo>
                  <a:lnTo>
                    <a:pt x="1861" y="974"/>
                  </a:lnTo>
                  <a:lnTo>
                    <a:pt x="1847" y="949"/>
                  </a:lnTo>
                  <a:lnTo>
                    <a:pt x="1819" y="896"/>
                  </a:lnTo>
                  <a:lnTo>
                    <a:pt x="1793" y="841"/>
                  </a:lnTo>
                  <a:lnTo>
                    <a:pt x="1768" y="784"/>
                  </a:lnTo>
                  <a:lnTo>
                    <a:pt x="1745" y="724"/>
                  </a:lnTo>
                  <a:lnTo>
                    <a:pt x="1732" y="692"/>
                  </a:lnTo>
                  <a:lnTo>
                    <a:pt x="1719" y="660"/>
                  </a:lnTo>
                  <a:lnTo>
                    <a:pt x="1705" y="629"/>
                  </a:lnTo>
                  <a:lnTo>
                    <a:pt x="1690" y="598"/>
                  </a:lnTo>
                  <a:lnTo>
                    <a:pt x="1675" y="569"/>
                  </a:lnTo>
                  <a:lnTo>
                    <a:pt x="1659" y="541"/>
                  </a:lnTo>
                  <a:lnTo>
                    <a:pt x="1641" y="513"/>
                  </a:lnTo>
                  <a:lnTo>
                    <a:pt x="1623" y="487"/>
                  </a:lnTo>
                  <a:lnTo>
                    <a:pt x="1605" y="460"/>
                  </a:lnTo>
                  <a:lnTo>
                    <a:pt x="1585" y="435"/>
                  </a:lnTo>
                  <a:lnTo>
                    <a:pt x="1566" y="411"/>
                  </a:lnTo>
                  <a:lnTo>
                    <a:pt x="1545" y="388"/>
                  </a:lnTo>
                  <a:lnTo>
                    <a:pt x="1523" y="365"/>
                  </a:lnTo>
                  <a:lnTo>
                    <a:pt x="1502" y="343"/>
                  </a:lnTo>
                  <a:lnTo>
                    <a:pt x="1479" y="323"/>
                  </a:lnTo>
                  <a:lnTo>
                    <a:pt x="1454" y="303"/>
                  </a:lnTo>
                  <a:lnTo>
                    <a:pt x="1430" y="285"/>
                  </a:lnTo>
                  <a:lnTo>
                    <a:pt x="1405" y="267"/>
                  </a:lnTo>
                  <a:lnTo>
                    <a:pt x="1379" y="249"/>
                  </a:lnTo>
                  <a:lnTo>
                    <a:pt x="1352" y="232"/>
                  </a:lnTo>
                  <a:lnTo>
                    <a:pt x="1324" y="217"/>
                  </a:lnTo>
                  <a:lnTo>
                    <a:pt x="1296" y="202"/>
                  </a:lnTo>
                  <a:lnTo>
                    <a:pt x="1266" y="189"/>
                  </a:lnTo>
                  <a:lnTo>
                    <a:pt x="1237" y="175"/>
                  </a:lnTo>
                  <a:lnTo>
                    <a:pt x="1207" y="162"/>
                  </a:lnTo>
                  <a:lnTo>
                    <a:pt x="1175" y="151"/>
                  </a:lnTo>
                  <a:lnTo>
                    <a:pt x="1142" y="140"/>
                  </a:lnTo>
                  <a:lnTo>
                    <a:pt x="1109" y="131"/>
                  </a:lnTo>
                  <a:lnTo>
                    <a:pt x="1076" y="122"/>
                  </a:lnTo>
                  <a:lnTo>
                    <a:pt x="1042" y="114"/>
                  </a:lnTo>
                  <a:lnTo>
                    <a:pt x="1006" y="106"/>
                  </a:lnTo>
                  <a:lnTo>
                    <a:pt x="969" y="99"/>
                  </a:lnTo>
                  <a:lnTo>
                    <a:pt x="943" y="96"/>
                  </a:lnTo>
                  <a:lnTo>
                    <a:pt x="915" y="92"/>
                  </a:lnTo>
                  <a:lnTo>
                    <a:pt x="888" y="90"/>
                  </a:lnTo>
                  <a:lnTo>
                    <a:pt x="860" y="88"/>
                  </a:lnTo>
                  <a:lnTo>
                    <a:pt x="832" y="86"/>
                  </a:lnTo>
                  <a:lnTo>
                    <a:pt x="804" y="85"/>
                  </a:lnTo>
                  <a:lnTo>
                    <a:pt x="777" y="84"/>
                  </a:lnTo>
                  <a:lnTo>
                    <a:pt x="749" y="83"/>
                  </a:lnTo>
                  <a:lnTo>
                    <a:pt x="723" y="83"/>
                  </a:lnTo>
                  <a:lnTo>
                    <a:pt x="696" y="82"/>
                  </a:lnTo>
                  <a:lnTo>
                    <a:pt x="670" y="81"/>
                  </a:lnTo>
                  <a:lnTo>
                    <a:pt x="643" y="80"/>
                  </a:lnTo>
                  <a:lnTo>
                    <a:pt x="641" y="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1" name="Freeform 59">
              <a:extLst>
                <a:ext uri="{FF2B5EF4-FFF2-40B4-BE49-F238E27FC236}">
                  <a16:creationId xmlns:a16="http://schemas.microsoft.com/office/drawing/2014/main" id="{BE3377F4-9F3D-411D-B91C-6181BBC3A642}"/>
                </a:ext>
              </a:extLst>
            </p:cNvPr>
            <p:cNvSpPr>
              <a:spLocks noEditPoints="1"/>
            </p:cNvSpPr>
            <p:nvPr userDrawn="1"/>
          </p:nvSpPr>
          <p:spPr bwMode="auto">
            <a:xfrm>
              <a:off x="1299125" y="3312683"/>
              <a:ext cx="2033206" cy="1847101"/>
            </a:xfrm>
            <a:custGeom>
              <a:avLst/>
              <a:gdLst>
                <a:gd name="T0" fmla="*/ 170 w 3060"/>
                <a:gd name="T1" fmla="*/ 699 h 2780"/>
                <a:gd name="T2" fmla="*/ 53 w 3060"/>
                <a:gd name="T3" fmla="*/ 830 h 2780"/>
                <a:gd name="T4" fmla="*/ 49 w 3060"/>
                <a:gd name="T5" fmla="*/ 1066 h 2780"/>
                <a:gd name="T6" fmla="*/ 137 w 3060"/>
                <a:gd name="T7" fmla="*/ 1316 h 2780"/>
                <a:gd name="T8" fmla="*/ 311 w 3060"/>
                <a:gd name="T9" fmla="*/ 1529 h 2780"/>
                <a:gd name="T10" fmla="*/ 577 w 3060"/>
                <a:gd name="T11" fmla="*/ 1709 h 2780"/>
                <a:gd name="T12" fmla="*/ 849 w 3060"/>
                <a:gd name="T13" fmla="*/ 1847 h 2780"/>
                <a:gd name="T14" fmla="*/ 1142 w 3060"/>
                <a:gd name="T15" fmla="*/ 2033 h 2780"/>
                <a:gd name="T16" fmla="*/ 1428 w 3060"/>
                <a:gd name="T17" fmla="*/ 2318 h 2780"/>
                <a:gd name="T18" fmla="*/ 1750 w 3060"/>
                <a:gd name="T19" fmla="*/ 2580 h 2780"/>
                <a:gd name="T20" fmla="*/ 1993 w 3060"/>
                <a:gd name="T21" fmla="*/ 2689 h 2780"/>
                <a:gd name="T22" fmla="*/ 2284 w 3060"/>
                <a:gd name="T23" fmla="*/ 2741 h 2780"/>
                <a:gd name="T24" fmla="*/ 2559 w 3060"/>
                <a:gd name="T25" fmla="*/ 2673 h 2780"/>
                <a:gd name="T26" fmla="*/ 2769 w 3060"/>
                <a:gd name="T27" fmla="*/ 2471 h 2780"/>
                <a:gd name="T28" fmla="*/ 2915 w 3060"/>
                <a:gd name="T29" fmla="*/ 2128 h 2780"/>
                <a:gd name="T30" fmla="*/ 3016 w 3060"/>
                <a:gd name="T31" fmla="*/ 1534 h 2780"/>
                <a:gd name="T32" fmla="*/ 2955 w 3060"/>
                <a:gd name="T33" fmla="*/ 1015 h 2780"/>
                <a:gd name="T34" fmla="*/ 2699 w 3060"/>
                <a:gd name="T35" fmla="*/ 495 h 2780"/>
                <a:gd name="T36" fmla="*/ 2395 w 3060"/>
                <a:gd name="T37" fmla="*/ 166 h 2780"/>
                <a:gd name="T38" fmla="*/ 2129 w 3060"/>
                <a:gd name="T39" fmla="*/ 49 h 2780"/>
                <a:gd name="T40" fmla="*/ 1932 w 3060"/>
                <a:gd name="T41" fmla="*/ 52 h 2780"/>
                <a:gd name="T42" fmla="*/ 1793 w 3060"/>
                <a:gd name="T43" fmla="*/ 144 h 2780"/>
                <a:gd name="T44" fmla="*/ 1652 w 3060"/>
                <a:gd name="T45" fmla="*/ 413 h 2780"/>
                <a:gd name="T46" fmla="*/ 1551 w 3060"/>
                <a:gd name="T47" fmla="*/ 702 h 2780"/>
                <a:gd name="T48" fmla="*/ 1401 w 3060"/>
                <a:gd name="T49" fmla="*/ 906 h 2780"/>
                <a:gd name="T50" fmla="*/ 1171 w 3060"/>
                <a:gd name="T51" fmla="*/ 984 h 2780"/>
                <a:gd name="T52" fmla="*/ 969 w 3060"/>
                <a:gd name="T53" fmla="*/ 938 h 2780"/>
                <a:gd name="T54" fmla="*/ 717 w 3060"/>
                <a:gd name="T55" fmla="*/ 797 h 2780"/>
                <a:gd name="T56" fmla="*/ 371 w 3060"/>
                <a:gd name="T57" fmla="*/ 658 h 2780"/>
                <a:gd name="T58" fmla="*/ 2008 w 3060"/>
                <a:gd name="T59" fmla="*/ 2735 h 2780"/>
                <a:gd name="T60" fmla="*/ 1754 w 3060"/>
                <a:gd name="T61" fmla="*/ 2628 h 2780"/>
                <a:gd name="T62" fmla="*/ 1525 w 3060"/>
                <a:gd name="T63" fmla="*/ 2468 h 2780"/>
                <a:gd name="T64" fmla="*/ 1202 w 3060"/>
                <a:gd name="T65" fmla="*/ 2136 h 2780"/>
                <a:gd name="T66" fmla="*/ 899 w 3060"/>
                <a:gd name="T67" fmla="*/ 1920 h 2780"/>
                <a:gd name="T68" fmla="*/ 653 w 3060"/>
                <a:gd name="T69" fmla="*/ 1792 h 2780"/>
                <a:gd name="T70" fmla="*/ 355 w 3060"/>
                <a:gd name="T71" fmla="*/ 1616 h 2780"/>
                <a:gd name="T72" fmla="*/ 146 w 3060"/>
                <a:gd name="T73" fmla="*/ 1405 h 2780"/>
                <a:gd name="T74" fmla="*/ 29 w 3060"/>
                <a:gd name="T75" fmla="*/ 1156 h 2780"/>
                <a:gd name="T76" fmla="*/ 2 w 3060"/>
                <a:gd name="T77" fmla="*/ 879 h 2780"/>
                <a:gd name="T78" fmla="*/ 97 w 3060"/>
                <a:gd name="T79" fmla="*/ 700 h 2780"/>
                <a:gd name="T80" fmla="*/ 270 w 3060"/>
                <a:gd name="T81" fmla="*/ 625 h 2780"/>
                <a:gd name="T82" fmla="*/ 526 w 3060"/>
                <a:gd name="T83" fmla="*/ 655 h 2780"/>
                <a:gd name="T84" fmla="*/ 820 w 3060"/>
                <a:gd name="T85" fmla="*/ 813 h 2780"/>
                <a:gd name="T86" fmla="*/ 1049 w 3060"/>
                <a:gd name="T87" fmla="*/ 925 h 2780"/>
                <a:gd name="T88" fmla="*/ 1226 w 3060"/>
                <a:gd name="T89" fmla="*/ 938 h 2780"/>
                <a:gd name="T90" fmla="*/ 1428 w 3060"/>
                <a:gd name="T91" fmla="*/ 830 h 2780"/>
                <a:gd name="T92" fmla="*/ 1543 w 3060"/>
                <a:gd name="T93" fmla="*/ 611 h 2780"/>
                <a:gd name="T94" fmla="*/ 1652 w 3060"/>
                <a:gd name="T95" fmla="*/ 305 h 2780"/>
                <a:gd name="T96" fmla="*/ 1789 w 3060"/>
                <a:gd name="T97" fmla="*/ 94 h 2780"/>
                <a:gd name="T98" fmla="*/ 1936 w 3060"/>
                <a:gd name="T99" fmla="*/ 10 h 2780"/>
                <a:gd name="T100" fmla="*/ 2166 w 3060"/>
                <a:gd name="T101" fmla="*/ 16 h 2780"/>
                <a:gd name="T102" fmla="*/ 2445 w 3060"/>
                <a:gd name="T103" fmla="*/ 155 h 2780"/>
                <a:gd name="T104" fmla="*/ 2756 w 3060"/>
                <a:gd name="T105" fmla="*/ 511 h 2780"/>
                <a:gd name="T106" fmla="*/ 3009 w 3060"/>
                <a:gd name="T107" fmla="*/ 1056 h 2780"/>
                <a:gd name="T108" fmla="*/ 3050 w 3060"/>
                <a:gd name="T109" fmla="*/ 1592 h 2780"/>
                <a:gd name="T110" fmla="*/ 2940 w 3060"/>
                <a:gd name="T111" fmla="*/ 2181 h 2780"/>
                <a:gd name="T112" fmla="*/ 2805 w 3060"/>
                <a:gd name="T113" fmla="*/ 2489 h 2780"/>
                <a:gd name="T114" fmla="*/ 2621 w 3060"/>
                <a:gd name="T115" fmla="*/ 2679 h 2780"/>
                <a:gd name="T116" fmla="*/ 2387 w 3060"/>
                <a:gd name="T117" fmla="*/ 2771 h 2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0" h="2780">
                  <a:moveTo>
                    <a:pt x="342" y="657"/>
                  </a:moveTo>
                  <a:lnTo>
                    <a:pt x="322" y="658"/>
                  </a:lnTo>
                  <a:lnTo>
                    <a:pt x="303" y="659"/>
                  </a:lnTo>
                  <a:lnTo>
                    <a:pt x="283" y="661"/>
                  </a:lnTo>
                  <a:lnTo>
                    <a:pt x="264" y="665"/>
                  </a:lnTo>
                  <a:lnTo>
                    <a:pt x="246" y="671"/>
                  </a:lnTo>
                  <a:lnTo>
                    <a:pt x="226" y="676"/>
                  </a:lnTo>
                  <a:lnTo>
                    <a:pt x="208" y="682"/>
                  </a:lnTo>
                  <a:lnTo>
                    <a:pt x="189" y="690"/>
                  </a:lnTo>
                  <a:lnTo>
                    <a:pt x="170" y="699"/>
                  </a:lnTo>
                  <a:lnTo>
                    <a:pt x="153" y="708"/>
                  </a:lnTo>
                  <a:lnTo>
                    <a:pt x="137" y="719"/>
                  </a:lnTo>
                  <a:lnTo>
                    <a:pt x="122" y="730"/>
                  </a:lnTo>
                  <a:lnTo>
                    <a:pt x="109" y="742"/>
                  </a:lnTo>
                  <a:lnTo>
                    <a:pt x="97" y="754"/>
                  </a:lnTo>
                  <a:lnTo>
                    <a:pt x="85" y="768"/>
                  </a:lnTo>
                  <a:lnTo>
                    <a:pt x="76" y="782"/>
                  </a:lnTo>
                  <a:lnTo>
                    <a:pt x="67" y="797"/>
                  </a:lnTo>
                  <a:lnTo>
                    <a:pt x="60" y="813"/>
                  </a:lnTo>
                  <a:lnTo>
                    <a:pt x="53" y="830"/>
                  </a:lnTo>
                  <a:lnTo>
                    <a:pt x="48" y="847"/>
                  </a:lnTo>
                  <a:lnTo>
                    <a:pt x="44" y="866"/>
                  </a:lnTo>
                  <a:lnTo>
                    <a:pt x="41" y="885"/>
                  </a:lnTo>
                  <a:lnTo>
                    <a:pt x="39" y="906"/>
                  </a:lnTo>
                  <a:lnTo>
                    <a:pt x="39" y="928"/>
                  </a:lnTo>
                  <a:lnTo>
                    <a:pt x="39" y="956"/>
                  </a:lnTo>
                  <a:lnTo>
                    <a:pt x="41" y="985"/>
                  </a:lnTo>
                  <a:lnTo>
                    <a:pt x="43" y="1012"/>
                  </a:lnTo>
                  <a:lnTo>
                    <a:pt x="46" y="1040"/>
                  </a:lnTo>
                  <a:lnTo>
                    <a:pt x="49" y="1066"/>
                  </a:lnTo>
                  <a:lnTo>
                    <a:pt x="55" y="1094"/>
                  </a:lnTo>
                  <a:lnTo>
                    <a:pt x="60" y="1119"/>
                  </a:lnTo>
                  <a:lnTo>
                    <a:pt x="67" y="1145"/>
                  </a:lnTo>
                  <a:lnTo>
                    <a:pt x="75" y="1171"/>
                  </a:lnTo>
                  <a:lnTo>
                    <a:pt x="83" y="1196"/>
                  </a:lnTo>
                  <a:lnTo>
                    <a:pt x="92" y="1221"/>
                  </a:lnTo>
                  <a:lnTo>
                    <a:pt x="101" y="1245"/>
                  </a:lnTo>
                  <a:lnTo>
                    <a:pt x="113" y="1269"/>
                  </a:lnTo>
                  <a:lnTo>
                    <a:pt x="124" y="1292"/>
                  </a:lnTo>
                  <a:lnTo>
                    <a:pt x="137" y="1316"/>
                  </a:lnTo>
                  <a:lnTo>
                    <a:pt x="150" y="1339"/>
                  </a:lnTo>
                  <a:lnTo>
                    <a:pt x="164" y="1361"/>
                  </a:lnTo>
                  <a:lnTo>
                    <a:pt x="179" y="1383"/>
                  </a:lnTo>
                  <a:lnTo>
                    <a:pt x="195" y="1405"/>
                  </a:lnTo>
                  <a:lnTo>
                    <a:pt x="212" y="1426"/>
                  </a:lnTo>
                  <a:lnTo>
                    <a:pt x="231" y="1447"/>
                  </a:lnTo>
                  <a:lnTo>
                    <a:pt x="249" y="1468"/>
                  </a:lnTo>
                  <a:lnTo>
                    <a:pt x="269" y="1488"/>
                  </a:lnTo>
                  <a:lnTo>
                    <a:pt x="289" y="1508"/>
                  </a:lnTo>
                  <a:lnTo>
                    <a:pt x="311" y="1529"/>
                  </a:lnTo>
                  <a:lnTo>
                    <a:pt x="333" y="1547"/>
                  </a:lnTo>
                  <a:lnTo>
                    <a:pt x="356" y="1566"/>
                  </a:lnTo>
                  <a:lnTo>
                    <a:pt x="380" y="1585"/>
                  </a:lnTo>
                  <a:lnTo>
                    <a:pt x="405" y="1603"/>
                  </a:lnTo>
                  <a:lnTo>
                    <a:pt x="430" y="1621"/>
                  </a:lnTo>
                  <a:lnTo>
                    <a:pt x="458" y="1639"/>
                  </a:lnTo>
                  <a:lnTo>
                    <a:pt x="485" y="1656"/>
                  </a:lnTo>
                  <a:lnTo>
                    <a:pt x="515" y="1674"/>
                  </a:lnTo>
                  <a:lnTo>
                    <a:pt x="546" y="1691"/>
                  </a:lnTo>
                  <a:lnTo>
                    <a:pt x="577" y="1709"/>
                  </a:lnTo>
                  <a:lnTo>
                    <a:pt x="608" y="1725"/>
                  </a:lnTo>
                  <a:lnTo>
                    <a:pt x="639" y="1742"/>
                  </a:lnTo>
                  <a:lnTo>
                    <a:pt x="671" y="1758"/>
                  </a:lnTo>
                  <a:lnTo>
                    <a:pt x="702" y="1773"/>
                  </a:lnTo>
                  <a:lnTo>
                    <a:pt x="733" y="1789"/>
                  </a:lnTo>
                  <a:lnTo>
                    <a:pt x="756" y="1800"/>
                  </a:lnTo>
                  <a:lnTo>
                    <a:pt x="779" y="1812"/>
                  </a:lnTo>
                  <a:lnTo>
                    <a:pt x="803" y="1823"/>
                  </a:lnTo>
                  <a:lnTo>
                    <a:pt x="826" y="1836"/>
                  </a:lnTo>
                  <a:lnTo>
                    <a:pt x="849" y="1847"/>
                  </a:lnTo>
                  <a:lnTo>
                    <a:pt x="872" y="1860"/>
                  </a:lnTo>
                  <a:lnTo>
                    <a:pt x="895" y="1873"/>
                  </a:lnTo>
                  <a:lnTo>
                    <a:pt x="918" y="1885"/>
                  </a:lnTo>
                  <a:lnTo>
                    <a:pt x="952" y="1904"/>
                  </a:lnTo>
                  <a:lnTo>
                    <a:pt x="986" y="1924"/>
                  </a:lnTo>
                  <a:lnTo>
                    <a:pt x="1018" y="1945"/>
                  </a:lnTo>
                  <a:lnTo>
                    <a:pt x="1050" y="1966"/>
                  </a:lnTo>
                  <a:lnTo>
                    <a:pt x="1081" y="1987"/>
                  </a:lnTo>
                  <a:lnTo>
                    <a:pt x="1112" y="2010"/>
                  </a:lnTo>
                  <a:lnTo>
                    <a:pt x="1142" y="2033"/>
                  </a:lnTo>
                  <a:lnTo>
                    <a:pt x="1171" y="2057"/>
                  </a:lnTo>
                  <a:lnTo>
                    <a:pt x="1200" y="2081"/>
                  </a:lnTo>
                  <a:lnTo>
                    <a:pt x="1229" y="2107"/>
                  </a:lnTo>
                  <a:lnTo>
                    <a:pt x="1256" y="2133"/>
                  </a:lnTo>
                  <a:lnTo>
                    <a:pt x="1284" y="2159"/>
                  </a:lnTo>
                  <a:lnTo>
                    <a:pt x="1311" y="2187"/>
                  </a:lnTo>
                  <a:lnTo>
                    <a:pt x="1338" y="2216"/>
                  </a:lnTo>
                  <a:lnTo>
                    <a:pt x="1364" y="2244"/>
                  </a:lnTo>
                  <a:lnTo>
                    <a:pt x="1389" y="2274"/>
                  </a:lnTo>
                  <a:lnTo>
                    <a:pt x="1428" y="2318"/>
                  </a:lnTo>
                  <a:lnTo>
                    <a:pt x="1467" y="2360"/>
                  </a:lnTo>
                  <a:lnTo>
                    <a:pt x="1509" y="2400"/>
                  </a:lnTo>
                  <a:lnTo>
                    <a:pt x="1550" y="2437"/>
                  </a:lnTo>
                  <a:lnTo>
                    <a:pt x="1592" y="2472"/>
                  </a:lnTo>
                  <a:lnTo>
                    <a:pt x="1636" y="2507"/>
                  </a:lnTo>
                  <a:lnTo>
                    <a:pt x="1658" y="2522"/>
                  </a:lnTo>
                  <a:lnTo>
                    <a:pt x="1681" y="2538"/>
                  </a:lnTo>
                  <a:lnTo>
                    <a:pt x="1704" y="2553"/>
                  </a:lnTo>
                  <a:lnTo>
                    <a:pt x="1727" y="2567"/>
                  </a:lnTo>
                  <a:lnTo>
                    <a:pt x="1750" y="2580"/>
                  </a:lnTo>
                  <a:lnTo>
                    <a:pt x="1772" y="2594"/>
                  </a:lnTo>
                  <a:lnTo>
                    <a:pt x="1797" y="2607"/>
                  </a:lnTo>
                  <a:lnTo>
                    <a:pt x="1819" y="2619"/>
                  </a:lnTo>
                  <a:lnTo>
                    <a:pt x="1844" y="2631"/>
                  </a:lnTo>
                  <a:lnTo>
                    <a:pt x="1869" y="2641"/>
                  </a:lnTo>
                  <a:lnTo>
                    <a:pt x="1893" y="2653"/>
                  </a:lnTo>
                  <a:lnTo>
                    <a:pt x="1917" y="2662"/>
                  </a:lnTo>
                  <a:lnTo>
                    <a:pt x="1942" y="2672"/>
                  </a:lnTo>
                  <a:lnTo>
                    <a:pt x="1967" y="2681"/>
                  </a:lnTo>
                  <a:lnTo>
                    <a:pt x="1993" y="2689"/>
                  </a:lnTo>
                  <a:lnTo>
                    <a:pt x="2019" y="2697"/>
                  </a:lnTo>
                  <a:lnTo>
                    <a:pt x="2044" y="2704"/>
                  </a:lnTo>
                  <a:lnTo>
                    <a:pt x="2071" y="2711"/>
                  </a:lnTo>
                  <a:lnTo>
                    <a:pt x="2097" y="2718"/>
                  </a:lnTo>
                  <a:lnTo>
                    <a:pt x="2123" y="2724"/>
                  </a:lnTo>
                  <a:lnTo>
                    <a:pt x="2157" y="2729"/>
                  </a:lnTo>
                  <a:lnTo>
                    <a:pt x="2189" y="2734"/>
                  </a:lnTo>
                  <a:lnTo>
                    <a:pt x="2221" y="2737"/>
                  </a:lnTo>
                  <a:lnTo>
                    <a:pt x="2253" y="2740"/>
                  </a:lnTo>
                  <a:lnTo>
                    <a:pt x="2284" y="2741"/>
                  </a:lnTo>
                  <a:lnTo>
                    <a:pt x="2314" y="2740"/>
                  </a:lnTo>
                  <a:lnTo>
                    <a:pt x="2344" y="2737"/>
                  </a:lnTo>
                  <a:lnTo>
                    <a:pt x="2372" y="2734"/>
                  </a:lnTo>
                  <a:lnTo>
                    <a:pt x="2401" y="2729"/>
                  </a:lnTo>
                  <a:lnTo>
                    <a:pt x="2429" y="2724"/>
                  </a:lnTo>
                  <a:lnTo>
                    <a:pt x="2456" y="2716"/>
                  </a:lnTo>
                  <a:lnTo>
                    <a:pt x="2483" y="2708"/>
                  </a:lnTo>
                  <a:lnTo>
                    <a:pt x="2509" y="2697"/>
                  </a:lnTo>
                  <a:lnTo>
                    <a:pt x="2534" y="2686"/>
                  </a:lnTo>
                  <a:lnTo>
                    <a:pt x="2559" y="2673"/>
                  </a:lnTo>
                  <a:lnTo>
                    <a:pt x="2583" y="2658"/>
                  </a:lnTo>
                  <a:lnTo>
                    <a:pt x="2606" y="2643"/>
                  </a:lnTo>
                  <a:lnTo>
                    <a:pt x="2629" y="2626"/>
                  </a:lnTo>
                  <a:lnTo>
                    <a:pt x="2651" y="2608"/>
                  </a:lnTo>
                  <a:lnTo>
                    <a:pt x="2673" y="2588"/>
                  </a:lnTo>
                  <a:lnTo>
                    <a:pt x="2694" y="2568"/>
                  </a:lnTo>
                  <a:lnTo>
                    <a:pt x="2713" y="2546"/>
                  </a:lnTo>
                  <a:lnTo>
                    <a:pt x="2733" y="2523"/>
                  </a:lnTo>
                  <a:lnTo>
                    <a:pt x="2752" y="2498"/>
                  </a:lnTo>
                  <a:lnTo>
                    <a:pt x="2769" y="2471"/>
                  </a:lnTo>
                  <a:lnTo>
                    <a:pt x="2787" y="2445"/>
                  </a:lnTo>
                  <a:lnTo>
                    <a:pt x="2804" y="2416"/>
                  </a:lnTo>
                  <a:lnTo>
                    <a:pt x="2820" y="2386"/>
                  </a:lnTo>
                  <a:lnTo>
                    <a:pt x="2835" y="2356"/>
                  </a:lnTo>
                  <a:lnTo>
                    <a:pt x="2848" y="2322"/>
                  </a:lnTo>
                  <a:lnTo>
                    <a:pt x="2862" y="2289"/>
                  </a:lnTo>
                  <a:lnTo>
                    <a:pt x="2876" y="2253"/>
                  </a:lnTo>
                  <a:lnTo>
                    <a:pt x="2890" y="2212"/>
                  </a:lnTo>
                  <a:lnTo>
                    <a:pt x="2904" y="2170"/>
                  </a:lnTo>
                  <a:lnTo>
                    <a:pt x="2915" y="2128"/>
                  </a:lnTo>
                  <a:lnTo>
                    <a:pt x="2926" y="2086"/>
                  </a:lnTo>
                  <a:lnTo>
                    <a:pt x="2937" y="2044"/>
                  </a:lnTo>
                  <a:lnTo>
                    <a:pt x="2947" y="2001"/>
                  </a:lnTo>
                  <a:lnTo>
                    <a:pt x="2956" y="1960"/>
                  </a:lnTo>
                  <a:lnTo>
                    <a:pt x="2964" y="1917"/>
                  </a:lnTo>
                  <a:lnTo>
                    <a:pt x="2979" y="1834"/>
                  </a:lnTo>
                  <a:lnTo>
                    <a:pt x="2991" y="1751"/>
                  </a:lnTo>
                  <a:lnTo>
                    <a:pt x="3002" y="1668"/>
                  </a:lnTo>
                  <a:lnTo>
                    <a:pt x="3011" y="1587"/>
                  </a:lnTo>
                  <a:lnTo>
                    <a:pt x="3016" y="1534"/>
                  </a:lnTo>
                  <a:lnTo>
                    <a:pt x="3019" y="1482"/>
                  </a:lnTo>
                  <a:lnTo>
                    <a:pt x="3021" y="1429"/>
                  </a:lnTo>
                  <a:lnTo>
                    <a:pt x="3019" y="1377"/>
                  </a:lnTo>
                  <a:lnTo>
                    <a:pt x="3016" y="1324"/>
                  </a:lnTo>
                  <a:lnTo>
                    <a:pt x="3011" y="1273"/>
                  </a:lnTo>
                  <a:lnTo>
                    <a:pt x="3003" y="1221"/>
                  </a:lnTo>
                  <a:lnTo>
                    <a:pt x="2994" y="1168"/>
                  </a:lnTo>
                  <a:lnTo>
                    <a:pt x="2984" y="1118"/>
                  </a:lnTo>
                  <a:lnTo>
                    <a:pt x="2970" y="1066"/>
                  </a:lnTo>
                  <a:lnTo>
                    <a:pt x="2955" y="1015"/>
                  </a:lnTo>
                  <a:lnTo>
                    <a:pt x="2938" y="963"/>
                  </a:lnTo>
                  <a:lnTo>
                    <a:pt x="2918" y="911"/>
                  </a:lnTo>
                  <a:lnTo>
                    <a:pt x="2897" y="860"/>
                  </a:lnTo>
                  <a:lnTo>
                    <a:pt x="2874" y="808"/>
                  </a:lnTo>
                  <a:lnTo>
                    <a:pt x="2848" y="758"/>
                  </a:lnTo>
                  <a:lnTo>
                    <a:pt x="2809" y="683"/>
                  </a:lnTo>
                  <a:lnTo>
                    <a:pt x="2768" y="609"/>
                  </a:lnTo>
                  <a:lnTo>
                    <a:pt x="2746" y="571"/>
                  </a:lnTo>
                  <a:lnTo>
                    <a:pt x="2723" y="533"/>
                  </a:lnTo>
                  <a:lnTo>
                    <a:pt x="2699" y="495"/>
                  </a:lnTo>
                  <a:lnTo>
                    <a:pt x="2674" y="458"/>
                  </a:lnTo>
                  <a:lnTo>
                    <a:pt x="2647" y="422"/>
                  </a:lnTo>
                  <a:lnTo>
                    <a:pt x="2619" y="385"/>
                  </a:lnTo>
                  <a:lnTo>
                    <a:pt x="2590" y="349"/>
                  </a:lnTo>
                  <a:lnTo>
                    <a:pt x="2559" y="314"/>
                  </a:lnTo>
                  <a:lnTo>
                    <a:pt x="2527" y="281"/>
                  </a:lnTo>
                  <a:lnTo>
                    <a:pt x="2494" y="247"/>
                  </a:lnTo>
                  <a:lnTo>
                    <a:pt x="2458" y="215"/>
                  </a:lnTo>
                  <a:lnTo>
                    <a:pt x="2421" y="185"/>
                  </a:lnTo>
                  <a:lnTo>
                    <a:pt x="2395" y="166"/>
                  </a:lnTo>
                  <a:lnTo>
                    <a:pt x="2369" y="148"/>
                  </a:lnTo>
                  <a:lnTo>
                    <a:pt x="2344" y="132"/>
                  </a:lnTo>
                  <a:lnTo>
                    <a:pt x="2317" y="117"/>
                  </a:lnTo>
                  <a:lnTo>
                    <a:pt x="2291" y="103"/>
                  </a:lnTo>
                  <a:lnTo>
                    <a:pt x="2265" y="90"/>
                  </a:lnTo>
                  <a:lnTo>
                    <a:pt x="2238" y="80"/>
                  </a:lnTo>
                  <a:lnTo>
                    <a:pt x="2212" y="70"/>
                  </a:lnTo>
                  <a:lnTo>
                    <a:pt x="2184" y="62"/>
                  </a:lnTo>
                  <a:lnTo>
                    <a:pt x="2157" y="55"/>
                  </a:lnTo>
                  <a:lnTo>
                    <a:pt x="2129" y="49"/>
                  </a:lnTo>
                  <a:lnTo>
                    <a:pt x="2102" y="44"/>
                  </a:lnTo>
                  <a:lnTo>
                    <a:pt x="2074" y="41"/>
                  </a:lnTo>
                  <a:lnTo>
                    <a:pt x="2045" y="39"/>
                  </a:lnTo>
                  <a:lnTo>
                    <a:pt x="2017" y="39"/>
                  </a:lnTo>
                  <a:lnTo>
                    <a:pt x="1988" y="40"/>
                  </a:lnTo>
                  <a:lnTo>
                    <a:pt x="1982" y="39"/>
                  </a:lnTo>
                  <a:lnTo>
                    <a:pt x="1981" y="39"/>
                  </a:lnTo>
                  <a:lnTo>
                    <a:pt x="1964" y="43"/>
                  </a:lnTo>
                  <a:lnTo>
                    <a:pt x="1948" y="48"/>
                  </a:lnTo>
                  <a:lnTo>
                    <a:pt x="1932" y="52"/>
                  </a:lnTo>
                  <a:lnTo>
                    <a:pt x="1916" y="58"/>
                  </a:lnTo>
                  <a:lnTo>
                    <a:pt x="1902" y="65"/>
                  </a:lnTo>
                  <a:lnTo>
                    <a:pt x="1887" y="72"/>
                  </a:lnTo>
                  <a:lnTo>
                    <a:pt x="1873" y="79"/>
                  </a:lnTo>
                  <a:lnTo>
                    <a:pt x="1861" y="87"/>
                  </a:lnTo>
                  <a:lnTo>
                    <a:pt x="1848" y="96"/>
                  </a:lnTo>
                  <a:lnTo>
                    <a:pt x="1837" y="104"/>
                  </a:lnTo>
                  <a:lnTo>
                    <a:pt x="1825" y="113"/>
                  </a:lnTo>
                  <a:lnTo>
                    <a:pt x="1814" y="124"/>
                  </a:lnTo>
                  <a:lnTo>
                    <a:pt x="1793" y="144"/>
                  </a:lnTo>
                  <a:lnTo>
                    <a:pt x="1775" y="166"/>
                  </a:lnTo>
                  <a:lnTo>
                    <a:pt x="1756" y="190"/>
                  </a:lnTo>
                  <a:lnTo>
                    <a:pt x="1740" y="214"/>
                  </a:lnTo>
                  <a:lnTo>
                    <a:pt x="1727" y="239"/>
                  </a:lnTo>
                  <a:lnTo>
                    <a:pt x="1713" y="267"/>
                  </a:lnTo>
                  <a:lnTo>
                    <a:pt x="1700" y="293"/>
                  </a:lnTo>
                  <a:lnTo>
                    <a:pt x="1688" y="321"/>
                  </a:lnTo>
                  <a:lnTo>
                    <a:pt x="1676" y="348"/>
                  </a:lnTo>
                  <a:lnTo>
                    <a:pt x="1666" y="377"/>
                  </a:lnTo>
                  <a:lnTo>
                    <a:pt x="1652" y="413"/>
                  </a:lnTo>
                  <a:lnTo>
                    <a:pt x="1639" y="449"/>
                  </a:lnTo>
                  <a:lnTo>
                    <a:pt x="1627" y="486"/>
                  </a:lnTo>
                  <a:lnTo>
                    <a:pt x="1614" y="523"/>
                  </a:lnTo>
                  <a:lnTo>
                    <a:pt x="1606" y="548"/>
                  </a:lnTo>
                  <a:lnTo>
                    <a:pt x="1597" y="573"/>
                  </a:lnTo>
                  <a:lnTo>
                    <a:pt x="1589" y="598"/>
                  </a:lnTo>
                  <a:lnTo>
                    <a:pt x="1580" y="625"/>
                  </a:lnTo>
                  <a:lnTo>
                    <a:pt x="1571" y="650"/>
                  </a:lnTo>
                  <a:lnTo>
                    <a:pt x="1560" y="675"/>
                  </a:lnTo>
                  <a:lnTo>
                    <a:pt x="1551" y="702"/>
                  </a:lnTo>
                  <a:lnTo>
                    <a:pt x="1541" y="727"/>
                  </a:lnTo>
                  <a:lnTo>
                    <a:pt x="1529" y="751"/>
                  </a:lnTo>
                  <a:lnTo>
                    <a:pt x="1517" y="775"/>
                  </a:lnTo>
                  <a:lnTo>
                    <a:pt x="1503" y="797"/>
                  </a:lnTo>
                  <a:lnTo>
                    <a:pt x="1489" y="819"/>
                  </a:lnTo>
                  <a:lnTo>
                    <a:pt x="1473" y="838"/>
                  </a:lnTo>
                  <a:lnTo>
                    <a:pt x="1457" y="858"/>
                  </a:lnTo>
                  <a:lnTo>
                    <a:pt x="1440" y="875"/>
                  </a:lnTo>
                  <a:lnTo>
                    <a:pt x="1420" y="891"/>
                  </a:lnTo>
                  <a:lnTo>
                    <a:pt x="1401" y="906"/>
                  </a:lnTo>
                  <a:lnTo>
                    <a:pt x="1380" y="920"/>
                  </a:lnTo>
                  <a:lnTo>
                    <a:pt x="1358" y="932"/>
                  </a:lnTo>
                  <a:lnTo>
                    <a:pt x="1335" y="944"/>
                  </a:lnTo>
                  <a:lnTo>
                    <a:pt x="1312" y="954"/>
                  </a:lnTo>
                  <a:lnTo>
                    <a:pt x="1287" y="962"/>
                  </a:lnTo>
                  <a:lnTo>
                    <a:pt x="1262" y="970"/>
                  </a:lnTo>
                  <a:lnTo>
                    <a:pt x="1234" y="976"/>
                  </a:lnTo>
                  <a:lnTo>
                    <a:pt x="1214" y="980"/>
                  </a:lnTo>
                  <a:lnTo>
                    <a:pt x="1192" y="983"/>
                  </a:lnTo>
                  <a:lnTo>
                    <a:pt x="1171" y="984"/>
                  </a:lnTo>
                  <a:lnTo>
                    <a:pt x="1151" y="984"/>
                  </a:lnTo>
                  <a:lnTo>
                    <a:pt x="1131" y="981"/>
                  </a:lnTo>
                  <a:lnTo>
                    <a:pt x="1111" y="980"/>
                  </a:lnTo>
                  <a:lnTo>
                    <a:pt x="1091" y="977"/>
                  </a:lnTo>
                  <a:lnTo>
                    <a:pt x="1073" y="972"/>
                  </a:lnTo>
                  <a:lnTo>
                    <a:pt x="1054" y="968"/>
                  </a:lnTo>
                  <a:lnTo>
                    <a:pt x="1036" y="963"/>
                  </a:lnTo>
                  <a:lnTo>
                    <a:pt x="1019" y="957"/>
                  </a:lnTo>
                  <a:lnTo>
                    <a:pt x="1002" y="950"/>
                  </a:lnTo>
                  <a:lnTo>
                    <a:pt x="969" y="938"/>
                  </a:lnTo>
                  <a:lnTo>
                    <a:pt x="940" y="924"/>
                  </a:lnTo>
                  <a:lnTo>
                    <a:pt x="916" y="913"/>
                  </a:lnTo>
                  <a:lnTo>
                    <a:pt x="893" y="900"/>
                  </a:lnTo>
                  <a:lnTo>
                    <a:pt x="869" y="887"/>
                  </a:lnTo>
                  <a:lnTo>
                    <a:pt x="846" y="874"/>
                  </a:lnTo>
                  <a:lnTo>
                    <a:pt x="823" y="861"/>
                  </a:lnTo>
                  <a:lnTo>
                    <a:pt x="801" y="847"/>
                  </a:lnTo>
                  <a:lnTo>
                    <a:pt x="778" y="833"/>
                  </a:lnTo>
                  <a:lnTo>
                    <a:pt x="756" y="820"/>
                  </a:lnTo>
                  <a:lnTo>
                    <a:pt x="717" y="797"/>
                  </a:lnTo>
                  <a:lnTo>
                    <a:pt x="677" y="773"/>
                  </a:lnTo>
                  <a:lnTo>
                    <a:pt x="637" y="751"/>
                  </a:lnTo>
                  <a:lnTo>
                    <a:pt x="597" y="729"/>
                  </a:lnTo>
                  <a:lnTo>
                    <a:pt x="562" y="712"/>
                  </a:lnTo>
                  <a:lnTo>
                    <a:pt x="528" y="697"/>
                  </a:lnTo>
                  <a:lnTo>
                    <a:pt x="495" y="686"/>
                  </a:lnTo>
                  <a:lnTo>
                    <a:pt x="462" y="675"/>
                  </a:lnTo>
                  <a:lnTo>
                    <a:pt x="431" y="667"/>
                  </a:lnTo>
                  <a:lnTo>
                    <a:pt x="400" y="661"/>
                  </a:lnTo>
                  <a:lnTo>
                    <a:pt x="371" y="658"/>
                  </a:lnTo>
                  <a:lnTo>
                    <a:pt x="342" y="657"/>
                  </a:lnTo>
                  <a:close/>
                  <a:moveTo>
                    <a:pt x="2281" y="2780"/>
                  </a:moveTo>
                  <a:lnTo>
                    <a:pt x="2240" y="2779"/>
                  </a:lnTo>
                  <a:lnTo>
                    <a:pt x="2200" y="2775"/>
                  </a:lnTo>
                  <a:lnTo>
                    <a:pt x="2158" y="2770"/>
                  </a:lnTo>
                  <a:lnTo>
                    <a:pt x="2115" y="2762"/>
                  </a:lnTo>
                  <a:lnTo>
                    <a:pt x="2088" y="2756"/>
                  </a:lnTo>
                  <a:lnTo>
                    <a:pt x="2062" y="2749"/>
                  </a:lnTo>
                  <a:lnTo>
                    <a:pt x="2034" y="2742"/>
                  </a:lnTo>
                  <a:lnTo>
                    <a:pt x="2008" y="2735"/>
                  </a:lnTo>
                  <a:lnTo>
                    <a:pt x="1981" y="2727"/>
                  </a:lnTo>
                  <a:lnTo>
                    <a:pt x="1955" y="2718"/>
                  </a:lnTo>
                  <a:lnTo>
                    <a:pt x="1928" y="2709"/>
                  </a:lnTo>
                  <a:lnTo>
                    <a:pt x="1903" y="2700"/>
                  </a:lnTo>
                  <a:lnTo>
                    <a:pt x="1878" y="2688"/>
                  </a:lnTo>
                  <a:lnTo>
                    <a:pt x="1853" y="2678"/>
                  </a:lnTo>
                  <a:lnTo>
                    <a:pt x="1828" y="2666"/>
                  </a:lnTo>
                  <a:lnTo>
                    <a:pt x="1802" y="2655"/>
                  </a:lnTo>
                  <a:lnTo>
                    <a:pt x="1778" y="2642"/>
                  </a:lnTo>
                  <a:lnTo>
                    <a:pt x="1754" y="2628"/>
                  </a:lnTo>
                  <a:lnTo>
                    <a:pt x="1730" y="2615"/>
                  </a:lnTo>
                  <a:lnTo>
                    <a:pt x="1706" y="2601"/>
                  </a:lnTo>
                  <a:lnTo>
                    <a:pt x="1683" y="2586"/>
                  </a:lnTo>
                  <a:lnTo>
                    <a:pt x="1659" y="2571"/>
                  </a:lnTo>
                  <a:lnTo>
                    <a:pt x="1636" y="2555"/>
                  </a:lnTo>
                  <a:lnTo>
                    <a:pt x="1613" y="2539"/>
                  </a:lnTo>
                  <a:lnTo>
                    <a:pt x="1591" y="2522"/>
                  </a:lnTo>
                  <a:lnTo>
                    <a:pt x="1568" y="2505"/>
                  </a:lnTo>
                  <a:lnTo>
                    <a:pt x="1546" y="2486"/>
                  </a:lnTo>
                  <a:lnTo>
                    <a:pt x="1525" y="2468"/>
                  </a:lnTo>
                  <a:lnTo>
                    <a:pt x="1482" y="2429"/>
                  </a:lnTo>
                  <a:lnTo>
                    <a:pt x="1440" y="2388"/>
                  </a:lnTo>
                  <a:lnTo>
                    <a:pt x="1400" y="2345"/>
                  </a:lnTo>
                  <a:lnTo>
                    <a:pt x="1359" y="2299"/>
                  </a:lnTo>
                  <a:lnTo>
                    <a:pt x="1334" y="2271"/>
                  </a:lnTo>
                  <a:lnTo>
                    <a:pt x="1309" y="2242"/>
                  </a:lnTo>
                  <a:lnTo>
                    <a:pt x="1283" y="2214"/>
                  </a:lnTo>
                  <a:lnTo>
                    <a:pt x="1256" y="2188"/>
                  </a:lnTo>
                  <a:lnTo>
                    <a:pt x="1230" y="2162"/>
                  </a:lnTo>
                  <a:lnTo>
                    <a:pt x="1202" y="2136"/>
                  </a:lnTo>
                  <a:lnTo>
                    <a:pt x="1175" y="2111"/>
                  </a:lnTo>
                  <a:lnTo>
                    <a:pt x="1146" y="2087"/>
                  </a:lnTo>
                  <a:lnTo>
                    <a:pt x="1117" y="2064"/>
                  </a:lnTo>
                  <a:lnTo>
                    <a:pt x="1088" y="2041"/>
                  </a:lnTo>
                  <a:lnTo>
                    <a:pt x="1058" y="2019"/>
                  </a:lnTo>
                  <a:lnTo>
                    <a:pt x="1027" y="1999"/>
                  </a:lnTo>
                  <a:lnTo>
                    <a:pt x="996" y="1978"/>
                  </a:lnTo>
                  <a:lnTo>
                    <a:pt x="964" y="1958"/>
                  </a:lnTo>
                  <a:lnTo>
                    <a:pt x="932" y="1938"/>
                  </a:lnTo>
                  <a:lnTo>
                    <a:pt x="899" y="1920"/>
                  </a:lnTo>
                  <a:lnTo>
                    <a:pt x="877" y="1907"/>
                  </a:lnTo>
                  <a:lnTo>
                    <a:pt x="854" y="1894"/>
                  </a:lnTo>
                  <a:lnTo>
                    <a:pt x="831" y="1883"/>
                  </a:lnTo>
                  <a:lnTo>
                    <a:pt x="808" y="1870"/>
                  </a:lnTo>
                  <a:lnTo>
                    <a:pt x="785" y="1859"/>
                  </a:lnTo>
                  <a:lnTo>
                    <a:pt x="762" y="1847"/>
                  </a:lnTo>
                  <a:lnTo>
                    <a:pt x="739" y="1836"/>
                  </a:lnTo>
                  <a:lnTo>
                    <a:pt x="716" y="1824"/>
                  </a:lnTo>
                  <a:lnTo>
                    <a:pt x="684" y="1808"/>
                  </a:lnTo>
                  <a:lnTo>
                    <a:pt x="653" y="1792"/>
                  </a:lnTo>
                  <a:lnTo>
                    <a:pt x="621" y="1776"/>
                  </a:lnTo>
                  <a:lnTo>
                    <a:pt x="590" y="1759"/>
                  </a:lnTo>
                  <a:lnTo>
                    <a:pt x="558" y="1743"/>
                  </a:lnTo>
                  <a:lnTo>
                    <a:pt x="527" y="1726"/>
                  </a:lnTo>
                  <a:lnTo>
                    <a:pt x="496" y="1707"/>
                  </a:lnTo>
                  <a:lnTo>
                    <a:pt x="465" y="1689"/>
                  </a:lnTo>
                  <a:lnTo>
                    <a:pt x="436" y="1672"/>
                  </a:lnTo>
                  <a:lnTo>
                    <a:pt x="409" y="1654"/>
                  </a:lnTo>
                  <a:lnTo>
                    <a:pt x="381" y="1634"/>
                  </a:lnTo>
                  <a:lnTo>
                    <a:pt x="355" y="1616"/>
                  </a:lnTo>
                  <a:lnTo>
                    <a:pt x="331" y="1596"/>
                  </a:lnTo>
                  <a:lnTo>
                    <a:pt x="305" y="1577"/>
                  </a:lnTo>
                  <a:lnTo>
                    <a:pt x="282" y="1556"/>
                  </a:lnTo>
                  <a:lnTo>
                    <a:pt x="261" y="1535"/>
                  </a:lnTo>
                  <a:lnTo>
                    <a:pt x="239" y="1515"/>
                  </a:lnTo>
                  <a:lnTo>
                    <a:pt x="218" y="1494"/>
                  </a:lnTo>
                  <a:lnTo>
                    <a:pt x="199" y="1472"/>
                  </a:lnTo>
                  <a:lnTo>
                    <a:pt x="180" y="1451"/>
                  </a:lnTo>
                  <a:lnTo>
                    <a:pt x="163" y="1428"/>
                  </a:lnTo>
                  <a:lnTo>
                    <a:pt x="146" y="1405"/>
                  </a:lnTo>
                  <a:lnTo>
                    <a:pt x="130" y="1382"/>
                  </a:lnTo>
                  <a:lnTo>
                    <a:pt x="115" y="1359"/>
                  </a:lnTo>
                  <a:lnTo>
                    <a:pt x="101" y="1335"/>
                  </a:lnTo>
                  <a:lnTo>
                    <a:pt x="88" y="1311"/>
                  </a:lnTo>
                  <a:lnTo>
                    <a:pt x="76" y="1285"/>
                  </a:lnTo>
                  <a:lnTo>
                    <a:pt x="64" y="1260"/>
                  </a:lnTo>
                  <a:lnTo>
                    <a:pt x="54" y="1235"/>
                  </a:lnTo>
                  <a:lnTo>
                    <a:pt x="45" y="1209"/>
                  </a:lnTo>
                  <a:lnTo>
                    <a:pt x="36" y="1182"/>
                  </a:lnTo>
                  <a:lnTo>
                    <a:pt x="29" y="1156"/>
                  </a:lnTo>
                  <a:lnTo>
                    <a:pt x="22" y="1129"/>
                  </a:lnTo>
                  <a:lnTo>
                    <a:pt x="16" y="1102"/>
                  </a:lnTo>
                  <a:lnTo>
                    <a:pt x="12" y="1073"/>
                  </a:lnTo>
                  <a:lnTo>
                    <a:pt x="7" y="1045"/>
                  </a:lnTo>
                  <a:lnTo>
                    <a:pt x="4" y="1016"/>
                  </a:lnTo>
                  <a:lnTo>
                    <a:pt x="1" y="987"/>
                  </a:lnTo>
                  <a:lnTo>
                    <a:pt x="0" y="957"/>
                  </a:lnTo>
                  <a:lnTo>
                    <a:pt x="0" y="928"/>
                  </a:lnTo>
                  <a:lnTo>
                    <a:pt x="0" y="903"/>
                  </a:lnTo>
                  <a:lnTo>
                    <a:pt x="2" y="879"/>
                  </a:lnTo>
                  <a:lnTo>
                    <a:pt x="6" y="858"/>
                  </a:lnTo>
                  <a:lnTo>
                    <a:pt x="10" y="836"/>
                  </a:lnTo>
                  <a:lnTo>
                    <a:pt x="16" y="816"/>
                  </a:lnTo>
                  <a:lnTo>
                    <a:pt x="24" y="797"/>
                  </a:lnTo>
                  <a:lnTo>
                    <a:pt x="32" y="778"/>
                  </a:lnTo>
                  <a:lnTo>
                    <a:pt x="43" y="760"/>
                  </a:lnTo>
                  <a:lnTo>
                    <a:pt x="54" y="744"/>
                  </a:lnTo>
                  <a:lnTo>
                    <a:pt x="67" y="728"/>
                  </a:lnTo>
                  <a:lnTo>
                    <a:pt x="82" y="714"/>
                  </a:lnTo>
                  <a:lnTo>
                    <a:pt x="97" y="700"/>
                  </a:lnTo>
                  <a:lnTo>
                    <a:pt x="114" y="687"/>
                  </a:lnTo>
                  <a:lnTo>
                    <a:pt x="132" y="675"/>
                  </a:lnTo>
                  <a:lnTo>
                    <a:pt x="152" y="664"/>
                  </a:lnTo>
                  <a:lnTo>
                    <a:pt x="173" y="655"/>
                  </a:lnTo>
                  <a:lnTo>
                    <a:pt x="189" y="648"/>
                  </a:lnTo>
                  <a:lnTo>
                    <a:pt x="205" y="641"/>
                  </a:lnTo>
                  <a:lnTo>
                    <a:pt x="222" y="636"/>
                  </a:lnTo>
                  <a:lnTo>
                    <a:pt x="238" y="632"/>
                  </a:lnTo>
                  <a:lnTo>
                    <a:pt x="254" y="628"/>
                  </a:lnTo>
                  <a:lnTo>
                    <a:pt x="270" y="625"/>
                  </a:lnTo>
                  <a:lnTo>
                    <a:pt x="285" y="622"/>
                  </a:lnTo>
                  <a:lnTo>
                    <a:pt x="301" y="620"/>
                  </a:lnTo>
                  <a:lnTo>
                    <a:pt x="331" y="619"/>
                  </a:lnTo>
                  <a:lnTo>
                    <a:pt x="361" y="619"/>
                  </a:lnTo>
                  <a:lnTo>
                    <a:pt x="390" y="621"/>
                  </a:lnTo>
                  <a:lnTo>
                    <a:pt x="419" y="625"/>
                  </a:lnTo>
                  <a:lnTo>
                    <a:pt x="448" y="630"/>
                  </a:lnTo>
                  <a:lnTo>
                    <a:pt x="474" y="637"/>
                  </a:lnTo>
                  <a:lnTo>
                    <a:pt x="500" y="645"/>
                  </a:lnTo>
                  <a:lnTo>
                    <a:pt x="526" y="655"/>
                  </a:lnTo>
                  <a:lnTo>
                    <a:pt x="550" y="664"/>
                  </a:lnTo>
                  <a:lnTo>
                    <a:pt x="573" y="674"/>
                  </a:lnTo>
                  <a:lnTo>
                    <a:pt x="594" y="683"/>
                  </a:lnTo>
                  <a:lnTo>
                    <a:pt x="615" y="694"/>
                  </a:lnTo>
                  <a:lnTo>
                    <a:pt x="656" y="715"/>
                  </a:lnTo>
                  <a:lnTo>
                    <a:pt x="696" y="738"/>
                  </a:lnTo>
                  <a:lnTo>
                    <a:pt x="737" y="762"/>
                  </a:lnTo>
                  <a:lnTo>
                    <a:pt x="776" y="786"/>
                  </a:lnTo>
                  <a:lnTo>
                    <a:pt x="799" y="800"/>
                  </a:lnTo>
                  <a:lnTo>
                    <a:pt x="820" y="813"/>
                  </a:lnTo>
                  <a:lnTo>
                    <a:pt x="842" y="827"/>
                  </a:lnTo>
                  <a:lnTo>
                    <a:pt x="865" y="839"/>
                  </a:lnTo>
                  <a:lnTo>
                    <a:pt x="888" y="853"/>
                  </a:lnTo>
                  <a:lnTo>
                    <a:pt x="911" y="864"/>
                  </a:lnTo>
                  <a:lnTo>
                    <a:pt x="934" y="877"/>
                  </a:lnTo>
                  <a:lnTo>
                    <a:pt x="957" y="889"/>
                  </a:lnTo>
                  <a:lnTo>
                    <a:pt x="986" y="901"/>
                  </a:lnTo>
                  <a:lnTo>
                    <a:pt x="1016" y="914"/>
                  </a:lnTo>
                  <a:lnTo>
                    <a:pt x="1033" y="921"/>
                  </a:lnTo>
                  <a:lnTo>
                    <a:pt x="1049" y="925"/>
                  </a:lnTo>
                  <a:lnTo>
                    <a:pt x="1065" y="930"/>
                  </a:lnTo>
                  <a:lnTo>
                    <a:pt x="1082" y="934"/>
                  </a:lnTo>
                  <a:lnTo>
                    <a:pt x="1099" y="938"/>
                  </a:lnTo>
                  <a:lnTo>
                    <a:pt x="1116" y="941"/>
                  </a:lnTo>
                  <a:lnTo>
                    <a:pt x="1134" y="942"/>
                  </a:lnTo>
                  <a:lnTo>
                    <a:pt x="1152" y="944"/>
                  </a:lnTo>
                  <a:lnTo>
                    <a:pt x="1170" y="944"/>
                  </a:lnTo>
                  <a:lnTo>
                    <a:pt x="1189" y="944"/>
                  </a:lnTo>
                  <a:lnTo>
                    <a:pt x="1208" y="941"/>
                  </a:lnTo>
                  <a:lnTo>
                    <a:pt x="1226" y="938"/>
                  </a:lnTo>
                  <a:lnTo>
                    <a:pt x="1252" y="932"/>
                  </a:lnTo>
                  <a:lnTo>
                    <a:pt x="1275" y="925"/>
                  </a:lnTo>
                  <a:lnTo>
                    <a:pt x="1298" y="917"/>
                  </a:lnTo>
                  <a:lnTo>
                    <a:pt x="1318" y="908"/>
                  </a:lnTo>
                  <a:lnTo>
                    <a:pt x="1339" y="898"/>
                  </a:lnTo>
                  <a:lnTo>
                    <a:pt x="1359" y="886"/>
                  </a:lnTo>
                  <a:lnTo>
                    <a:pt x="1378" y="874"/>
                  </a:lnTo>
                  <a:lnTo>
                    <a:pt x="1395" y="860"/>
                  </a:lnTo>
                  <a:lnTo>
                    <a:pt x="1412" y="846"/>
                  </a:lnTo>
                  <a:lnTo>
                    <a:pt x="1428" y="830"/>
                  </a:lnTo>
                  <a:lnTo>
                    <a:pt x="1443" y="813"/>
                  </a:lnTo>
                  <a:lnTo>
                    <a:pt x="1457" y="795"/>
                  </a:lnTo>
                  <a:lnTo>
                    <a:pt x="1471" y="775"/>
                  </a:lnTo>
                  <a:lnTo>
                    <a:pt x="1482" y="756"/>
                  </a:lnTo>
                  <a:lnTo>
                    <a:pt x="1494" y="734"/>
                  </a:lnTo>
                  <a:lnTo>
                    <a:pt x="1504" y="711"/>
                  </a:lnTo>
                  <a:lnTo>
                    <a:pt x="1514" y="687"/>
                  </a:lnTo>
                  <a:lnTo>
                    <a:pt x="1524" y="661"/>
                  </a:lnTo>
                  <a:lnTo>
                    <a:pt x="1534" y="636"/>
                  </a:lnTo>
                  <a:lnTo>
                    <a:pt x="1543" y="611"/>
                  </a:lnTo>
                  <a:lnTo>
                    <a:pt x="1551" y="586"/>
                  </a:lnTo>
                  <a:lnTo>
                    <a:pt x="1560" y="561"/>
                  </a:lnTo>
                  <a:lnTo>
                    <a:pt x="1569" y="535"/>
                  </a:lnTo>
                  <a:lnTo>
                    <a:pt x="1577" y="510"/>
                  </a:lnTo>
                  <a:lnTo>
                    <a:pt x="1590" y="472"/>
                  </a:lnTo>
                  <a:lnTo>
                    <a:pt x="1603" y="436"/>
                  </a:lnTo>
                  <a:lnTo>
                    <a:pt x="1615" y="399"/>
                  </a:lnTo>
                  <a:lnTo>
                    <a:pt x="1629" y="363"/>
                  </a:lnTo>
                  <a:lnTo>
                    <a:pt x="1639" y="335"/>
                  </a:lnTo>
                  <a:lnTo>
                    <a:pt x="1652" y="305"/>
                  </a:lnTo>
                  <a:lnTo>
                    <a:pt x="1665" y="276"/>
                  </a:lnTo>
                  <a:lnTo>
                    <a:pt x="1677" y="247"/>
                  </a:lnTo>
                  <a:lnTo>
                    <a:pt x="1692" y="220"/>
                  </a:lnTo>
                  <a:lnTo>
                    <a:pt x="1708" y="192"/>
                  </a:lnTo>
                  <a:lnTo>
                    <a:pt x="1725" y="166"/>
                  </a:lnTo>
                  <a:lnTo>
                    <a:pt x="1745" y="141"/>
                  </a:lnTo>
                  <a:lnTo>
                    <a:pt x="1755" y="128"/>
                  </a:lnTo>
                  <a:lnTo>
                    <a:pt x="1766" y="117"/>
                  </a:lnTo>
                  <a:lnTo>
                    <a:pt x="1777" y="105"/>
                  </a:lnTo>
                  <a:lnTo>
                    <a:pt x="1789" y="94"/>
                  </a:lnTo>
                  <a:lnTo>
                    <a:pt x="1800" y="83"/>
                  </a:lnTo>
                  <a:lnTo>
                    <a:pt x="1814" y="73"/>
                  </a:lnTo>
                  <a:lnTo>
                    <a:pt x="1826" y="63"/>
                  </a:lnTo>
                  <a:lnTo>
                    <a:pt x="1840" y="54"/>
                  </a:lnTo>
                  <a:lnTo>
                    <a:pt x="1855" y="44"/>
                  </a:lnTo>
                  <a:lnTo>
                    <a:pt x="1870" y="36"/>
                  </a:lnTo>
                  <a:lnTo>
                    <a:pt x="1885" y="29"/>
                  </a:lnTo>
                  <a:lnTo>
                    <a:pt x="1901" y="23"/>
                  </a:lnTo>
                  <a:lnTo>
                    <a:pt x="1918" y="16"/>
                  </a:lnTo>
                  <a:lnTo>
                    <a:pt x="1936" y="10"/>
                  </a:lnTo>
                  <a:lnTo>
                    <a:pt x="1955" y="4"/>
                  </a:lnTo>
                  <a:lnTo>
                    <a:pt x="1973" y="1"/>
                  </a:lnTo>
                  <a:lnTo>
                    <a:pt x="1982" y="1"/>
                  </a:lnTo>
                  <a:lnTo>
                    <a:pt x="1986" y="0"/>
                  </a:lnTo>
                  <a:lnTo>
                    <a:pt x="2017" y="0"/>
                  </a:lnTo>
                  <a:lnTo>
                    <a:pt x="2047" y="0"/>
                  </a:lnTo>
                  <a:lnTo>
                    <a:pt x="2078" y="2"/>
                  </a:lnTo>
                  <a:lnTo>
                    <a:pt x="2107" y="5"/>
                  </a:lnTo>
                  <a:lnTo>
                    <a:pt x="2136" y="10"/>
                  </a:lnTo>
                  <a:lnTo>
                    <a:pt x="2166" y="16"/>
                  </a:lnTo>
                  <a:lnTo>
                    <a:pt x="2195" y="23"/>
                  </a:lnTo>
                  <a:lnTo>
                    <a:pt x="2223" y="32"/>
                  </a:lnTo>
                  <a:lnTo>
                    <a:pt x="2252" y="42"/>
                  </a:lnTo>
                  <a:lnTo>
                    <a:pt x="2279" y="54"/>
                  </a:lnTo>
                  <a:lnTo>
                    <a:pt x="2308" y="67"/>
                  </a:lnTo>
                  <a:lnTo>
                    <a:pt x="2336" y="81"/>
                  </a:lnTo>
                  <a:lnTo>
                    <a:pt x="2363" y="97"/>
                  </a:lnTo>
                  <a:lnTo>
                    <a:pt x="2391" y="116"/>
                  </a:lnTo>
                  <a:lnTo>
                    <a:pt x="2417" y="134"/>
                  </a:lnTo>
                  <a:lnTo>
                    <a:pt x="2445" y="155"/>
                  </a:lnTo>
                  <a:lnTo>
                    <a:pt x="2484" y="185"/>
                  </a:lnTo>
                  <a:lnTo>
                    <a:pt x="2520" y="219"/>
                  </a:lnTo>
                  <a:lnTo>
                    <a:pt x="2555" y="252"/>
                  </a:lnTo>
                  <a:lnTo>
                    <a:pt x="2588" y="286"/>
                  </a:lnTo>
                  <a:lnTo>
                    <a:pt x="2619" y="323"/>
                  </a:lnTo>
                  <a:lnTo>
                    <a:pt x="2649" y="360"/>
                  </a:lnTo>
                  <a:lnTo>
                    <a:pt x="2678" y="397"/>
                  </a:lnTo>
                  <a:lnTo>
                    <a:pt x="2705" y="434"/>
                  </a:lnTo>
                  <a:lnTo>
                    <a:pt x="2730" y="472"/>
                  </a:lnTo>
                  <a:lnTo>
                    <a:pt x="2756" y="511"/>
                  </a:lnTo>
                  <a:lnTo>
                    <a:pt x="2778" y="549"/>
                  </a:lnTo>
                  <a:lnTo>
                    <a:pt x="2801" y="588"/>
                  </a:lnTo>
                  <a:lnTo>
                    <a:pt x="2844" y="664"/>
                  </a:lnTo>
                  <a:lnTo>
                    <a:pt x="2883" y="739"/>
                  </a:lnTo>
                  <a:lnTo>
                    <a:pt x="2909" y="792"/>
                  </a:lnTo>
                  <a:lnTo>
                    <a:pt x="2933" y="845"/>
                  </a:lnTo>
                  <a:lnTo>
                    <a:pt x="2955" y="898"/>
                  </a:lnTo>
                  <a:lnTo>
                    <a:pt x="2975" y="950"/>
                  </a:lnTo>
                  <a:lnTo>
                    <a:pt x="2993" y="1003"/>
                  </a:lnTo>
                  <a:lnTo>
                    <a:pt x="3009" y="1056"/>
                  </a:lnTo>
                  <a:lnTo>
                    <a:pt x="3022" y="1109"/>
                  </a:lnTo>
                  <a:lnTo>
                    <a:pt x="3033" y="1162"/>
                  </a:lnTo>
                  <a:lnTo>
                    <a:pt x="3042" y="1215"/>
                  </a:lnTo>
                  <a:lnTo>
                    <a:pt x="3050" y="1268"/>
                  </a:lnTo>
                  <a:lnTo>
                    <a:pt x="3055" y="1322"/>
                  </a:lnTo>
                  <a:lnTo>
                    <a:pt x="3058" y="1375"/>
                  </a:lnTo>
                  <a:lnTo>
                    <a:pt x="3060" y="1429"/>
                  </a:lnTo>
                  <a:lnTo>
                    <a:pt x="3058" y="1483"/>
                  </a:lnTo>
                  <a:lnTo>
                    <a:pt x="3056" y="1538"/>
                  </a:lnTo>
                  <a:lnTo>
                    <a:pt x="3050" y="1592"/>
                  </a:lnTo>
                  <a:lnTo>
                    <a:pt x="3041" y="1674"/>
                  </a:lnTo>
                  <a:lnTo>
                    <a:pt x="3030" y="1757"/>
                  </a:lnTo>
                  <a:lnTo>
                    <a:pt x="3017" y="1841"/>
                  </a:lnTo>
                  <a:lnTo>
                    <a:pt x="3002" y="1925"/>
                  </a:lnTo>
                  <a:lnTo>
                    <a:pt x="2994" y="1968"/>
                  </a:lnTo>
                  <a:lnTo>
                    <a:pt x="2985" y="2010"/>
                  </a:lnTo>
                  <a:lnTo>
                    <a:pt x="2976" y="2054"/>
                  </a:lnTo>
                  <a:lnTo>
                    <a:pt x="2964" y="2096"/>
                  </a:lnTo>
                  <a:lnTo>
                    <a:pt x="2953" y="2139"/>
                  </a:lnTo>
                  <a:lnTo>
                    <a:pt x="2940" y="2181"/>
                  </a:lnTo>
                  <a:lnTo>
                    <a:pt x="2928" y="2225"/>
                  </a:lnTo>
                  <a:lnTo>
                    <a:pt x="2913" y="2267"/>
                  </a:lnTo>
                  <a:lnTo>
                    <a:pt x="2901" y="2298"/>
                  </a:lnTo>
                  <a:lnTo>
                    <a:pt x="2890" y="2328"/>
                  </a:lnTo>
                  <a:lnTo>
                    <a:pt x="2877" y="2357"/>
                  </a:lnTo>
                  <a:lnTo>
                    <a:pt x="2863" y="2385"/>
                  </a:lnTo>
                  <a:lnTo>
                    <a:pt x="2850" y="2413"/>
                  </a:lnTo>
                  <a:lnTo>
                    <a:pt x="2836" y="2439"/>
                  </a:lnTo>
                  <a:lnTo>
                    <a:pt x="2821" y="2464"/>
                  </a:lnTo>
                  <a:lnTo>
                    <a:pt x="2805" y="2489"/>
                  </a:lnTo>
                  <a:lnTo>
                    <a:pt x="2789" y="2511"/>
                  </a:lnTo>
                  <a:lnTo>
                    <a:pt x="2773" y="2534"/>
                  </a:lnTo>
                  <a:lnTo>
                    <a:pt x="2756" y="2556"/>
                  </a:lnTo>
                  <a:lnTo>
                    <a:pt x="2738" y="2577"/>
                  </a:lnTo>
                  <a:lnTo>
                    <a:pt x="2720" y="2596"/>
                  </a:lnTo>
                  <a:lnTo>
                    <a:pt x="2700" y="2615"/>
                  </a:lnTo>
                  <a:lnTo>
                    <a:pt x="2682" y="2632"/>
                  </a:lnTo>
                  <a:lnTo>
                    <a:pt x="2661" y="2649"/>
                  </a:lnTo>
                  <a:lnTo>
                    <a:pt x="2642" y="2664"/>
                  </a:lnTo>
                  <a:lnTo>
                    <a:pt x="2621" y="2679"/>
                  </a:lnTo>
                  <a:lnTo>
                    <a:pt x="2600" y="2693"/>
                  </a:lnTo>
                  <a:lnTo>
                    <a:pt x="2578" y="2705"/>
                  </a:lnTo>
                  <a:lnTo>
                    <a:pt x="2556" y="2717"/>
                  </a:lnTo>
                  <a:lnTo>
                    <a:pt x="2533" y="2728"/>
                  </a:lnTo>
                  <a:lnTo>
                    <a:pt x="2510" y="2737"/>
                  </a:lnTo>
                  <a:lnTo>
                    <a:pt x="2486" y="2747"/>
                  </a:lnTo>
                  <a:lnTo>
                    <a:pt x="2462" y="2755"/>
                  </a:lnTo>
                  <a:lnTo>
                    <a:pt x="2438" y="2760"/>
                  </a:lnTo>
                  <a:lnTo>
                    <a:pt x="2413" y="2766"/>
                  </a:lnTo>
                  <a:lnTo>
                    <a:pt x="2387" y="2771"/>
                  </a:lnTo>
                  <a:lnTo>
                    <a:pt x="2361" y="2775"/>
                  </a:lnTo>
                  <a:lnTo>
                    <a:pt x="2335" y="2778"/>
                  </a:lnTo>
                  <a:lnTo>
                    <a:pt x="2308" y="2779"/>
                  </a:lnTo>
                  <a:lnTo>
                    <a:pt x="2281" y="27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2" name="Freeform 60">
              <a:extLst>
                <a:ext uri="{FF2B5EF4-FFF2-40B4-BE49-F238E27FC236}">
                  <a16:creationId xmlns:a16="http://schemas.microsoft.com/office/drawing/2014/main" id="{BD35A47A-E2B1-4061-9797-500BF2B57FA1}"/>
                </a:ext>
              </a:extLst>
            </p:cNvPr>
            <p:cNvSpPr>
              <a:spLocks/>
            </p:cNvSpPr>
            <p:nvPr userDrawn="1"/>
          </p:nvSpPr>
          <p:spPr bwMode="auto">
            <a:xfrm>
              <a:off x="6351895" y="3563926"/>
              <a:ext cx="3773295" cy="3294071"/>
            </a:xfrm>
            <a:custGeom>
              <a:avLst/>
              <a:gdLst>
                <a:gd name="T0" fmla="*/ 122 w 5679"/>
                <a:gd name="T1" fmla="*/ 141 h 4955"/>
                <a:gd name="T2" fmla="*/ 40 w 5679"/>
                <a:gd name="T3" fmla="*/ 429 h 4955"/>
                <a:gd name="T4" fmla="*/ 87 w 5679"/>
                <a:gd name="T5" fmla="*/ 866 h 4955"/>
                <a:gd name="T6" fmla="*/ 200 w 5679"/>
                <a:gd name="T7" fmla="*/ 1178 h 4955"/>
                <a:gd name="T8" fmla="*/ 405 w 5679"/>
                <a:gd name="T9" fmla="*/ 1432 h 4955"/>
                <a:gd name="T10" fmla="*/ 927 w 5679"/>
                <a:gd name="T11" fmla="*/ 1999 h 4955"/>
                <a:gd name="T12" fmla="*/ 1153 w 5679"/>
                <a:gd name="T13" fmla="*/ 2346 h 4955"/>
                <a:gd name="T14" fmla="*/ 1636 w 5679"/>
                <a:gd name="T15" fmla="*/ 2903 h 4955"/>
                <a:gd name="T16" fmla="*/ 2335 w 5679"/>
                <a:gd name="T17" fmla="*/ 3408 h 4955"/>
                <a:gd name="T18" fmla="*/ 2586 w 5679"/>
                <a:gd name="T19" fmla="*/ 3614 h 4955"/>
                <a:gd name="T20" fmla="*/ 2772 w 5679"/>
                <a:gd name="T21" fmla="*/ 3869 h 4955"/>
                <a:gd name="T22" fmla="*/ 2915 w 5679"/>
                <a:gd name="T23" fmla="*/ 4242 h 4955"/>
                <a:gd name="T24" fmla="*/ 3069 w 5679"/>
                <a:gd name="T25" fmla="*/ 4839 h 4955"/>
                <a:gd name="T26" fmla="*/ 2951 w 5679"/>
                <a:gd name="T27" fmla="*/ 4512 h 4955"/>
                <a:gd name="T28" fmla="*/ 2798 w 5679"/>
                <a:gd name="T29" fmla="*/ 4018 h 4955"/>
                <a:gd name="T30" fmla="*/ 2647 w 5679"/>
                <a:gd name="T31" fmla="*/ 3747 h 4955"/>
                <a:gd name="T32" fmla="*/ 2432 w 5679"/>
                <a:gd name="T33" fmla="*/ 3526 h 4955"/>
                <a:gd name="T34" fmla="*/ 1956 w 5679"/>
                <a:gd name="T35" fmla="*/ 3213 h 4955"/>
                <a:gd name="T36" fmla="*/ 1251 w 5679"/>
                <a:gd name="T37" fmla="*/ 2549 h 4955"/>
                <a:gd name="T38" fmla="*/ 1007 w 5679"/>
                <a:gd name="T39" fmla="*/ 2187 h 4955"/>
                <a:gd name="T40" fmla="*/ 609 w 5679"/>
                <a:gd name="T41" fmla="*/ 1700 h 4955"/>
                <a:gd name="T42" fmla="*/ 237 w 5679"/>
                <a:gd name="T43" fmla="*/ 1304 h 4955"/>
                <a:gd name="T44" fmla="*/ 102 w 5679"/>
                <a:gd name="T45" fmla="*/ 1062 h 4955"/>
                <a:gd name="T46" fmla="*/ 9 w 5679"/>
                <a:gd name="T47" fmla="*/ 631 h 4955"/>
                <a:gd name="T48" fmla="*/ 28 w 5679"/>
                <a:gd name="T49" fmla="*/ 234 h 4955"/>
                <a:gd name="T50" fmla="*/ 113 w 5679"/>
                <a:gd name="T51" fmla="*/ 93 h 4955"/>
                <a:gd name="T52" fmla="*/ 254 w 5679"/>
                <a:gd name="T53" fmla="*/ 6 h 4955"/>
                <a:gd name="T54" fmla="*/ 531 w 5679"/>
                <a:gd name="T55" fmla="*/ 25 h 4955"/>
                <a:gd name="T56" fmla="*/ 839 w 5679"/>
                <a:gd name="T57" fmla="*/ 202 h 4955"/>
                <a:gd name="T58" fmla="*/ 1145 w 5679"/>
                <a:gd name="T59" fmla="*/ 592 h 4955"/>
                <a:gd name="T60" fmla="*/ 1640 w 5679"/>
                <a:gd name="T61" fmla="*/ 1105 h 4955"/>
                <a:gd name="T62" fmla="*/ 2093 w 5679"/>
                <a:gd name="T63" fmla="*/ 1437 h 4955"/>
                <a:gd name="T64" fmla="*/ 2543 w 5679"/>
                <a:gd name="T65" fmla="*/ 1972 h 4955"/>
                <a:gd name="T66" fmla="*/ 2946 w 5679"/>
                <a:gd name="T67" fmla="*/ 2545 h 4955"/>
                <a:gd name="T68" fmla="*/ 3140 w 5679"/>
                <a:gd name="T69" fmla="*/ 2812 h 4955"/>
                <a:gd name="T70" fmla="*/ 3383 w 5679"/>
                <a:gd name="T71" fmla="*/ 2949 h 4955"/>
                <a:gd name="T72" fmla="*/ 3697 w 5679"/>
                <a:gd name="T73" fmla="*/ 2987 h 4955"/>
                <a:gd name="T74" fmla="*/ 4252 w 5679"/>
                <a:gd name="T75" fmla="*/ 2962 h 4955"/>
                <a:gd name="T76" fmla="*/ 4702 w 5679"/>
                <a:gd name="T77" fmla="*/ 2960 h 4955"/>
                <a:gd name="T78" fmla="*/ 4934 w 5679"/>
                <a:gd name="T79" fmla="*/ 3029 h 4955"/>
                <a:gd name="T80" fmla="*/ 5131 w 5679"/>
                <a:gd name="T81" fmla="*/ 3167 h 4955"/>
                <a:gd name="T82" fmla="*/ 5398 w 5679"/>
                <a:gd name="T83" fmla="*/ 3534 h 4955"/>
                <a:gd name="T84" fmla="*/ 5635 w 5679"/>
                <a:gd name="T85" fmla="*/ 4112 h 4955"/>
                <a:gd name="T86" fmla="*/ 5673 w 5679"/>
                <a:gd name="T87" fmla="*/ 4534 h 4955"/>
                <a:gd name="T88" fmla="*/ 5545 w 5679"/>
                <a:gd name="T89" fmla="*/ 4924 h 4955"/>
                <a:gd name="T90" fmla="*/ 5617 w 5679"/>
                <a:gd name="T91" fmla="*/ 4633 h 4955"/>
                <a:gd name="T92" fmla="*/ 5622 w 5679"/>
                <a:gd name="T93" fmla="*/ 4236 h 4955"/>
                <a:gd name="T94" fmla="*/ 5442 w 5679"/>
                <a:gd name="T95" fmla="*/ 3704 h 4955"/>
                <a:gd name="T96" fmla="*/ 5149 w 5679"/>
                <a:gd name="T97" fmla="*/ 3241 h 4955"/>
                <a:gd name="T98" fmla="*/ 4972 w 5679"/>
                <a:gd name="T99" fmla="*/ 3095 h 4955"/>
                <a:gd name="T100" fmla="*/ 4760 w 5679"/>
                <a:gd name="T101" fmla="*/ 3011 h 4955"/>
                <a:gd name="T102" fmla="*/ 4451 w 5679"/>
                <a:gd name="T103" fmla="*/ 2994 h 4955"/>
                <a:gd name="T104" fmla="*/ 3834 w 5679"/>
                <a:gd name="T105" fmla="*/ 3021 h 4955"/>
                <a:gd name="T106" fmla="*/ 3452 w 5679"/>
                <a:gd name="T107" fmla="*/ 3007 h 4955"/>
                <a:gd name="T108" fmla="*/ 3177 w 5679"/>
                <a:gd name="T109" fmla="*/ 2892 h 4955"/>
                <a:gd name="T110" fmla="*/ 2972 w 5679"/>
                <a:gd name="T111" fmla="*/ 2671 h 4955"/>
                <a:gd name="T112" fmla="*/ 2629 w 5679"/>
                <a:gd name="T113" fmla="*/ 2145 h 4955"/>
                <a:gd name="T114" fmla="*/ 2157 w 5679"/>
                <a:gd name="T115" fmla="*/ 1565 h 4955"/>
                <a:gd name="T116" fmla="*/ 1778 w 5679"/>
                <a:gd name="T117" fmla="*/ 1239 h 4955"/>
                <a:gd name="T118" fmla="*/ 1238 w 5679"/>
                <a:gd name="T119" fmla="*/ 781 h 4955"/>
                <a:gd name="T120" fmla="*/ 893 w 5679"/>
                <a:gd name="T121" fmla="*/ 309 h 4955"/>
                <a:gd name="T122" fmla="*/ 580 w 5679"/>
                <a:gd name="T123" fmla="*/ 84 h 4955"/>
                <a:gd name="T124" fmla="*/ 285 w 5679"/>
                <a:gd name="T125" fmla="*/ 39 h 4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9" h="4955">
                  <a:moveTo>
                    <a:pt x="280" y="39"/>
                  </a:moveTo>
                  <a:lnTo>
                    <a:pt x="252" y="49"/>
                  </a:lnTo>
                  <a:lnTo>
                    <a:pt x="226" y="61"/>
                  </a:lnTo>
                  <a:lnTo>
                    <a:pt x="201" y="74"/>
                  </a:lnTo>
                  <a:lnTo>
                    <a:pt x="179" y="88"/>
                  </a:lnTo>
                  <a:lnTo>
                    <a:pt x="169" y="95"/>
                  </a:lnTo>
                  <a:lnTo>
                    <a:pt x="159" y="105"/>
                  </a:lnTo>
                  <a:lnTo>
                    <a:pt x="148" y="113"/>
                  </a:lnTo>
                  <a:lnTo>
                    <a:pt x="139" y="122"/>
                  </a:lnTo>
                  <a:lnTo>
                    <a:pt x="130" y="131"/>
                  </a:lnTo>
                  <a:lnTo>
                    <a:pt x="122" y="141"/>
                  </a:lnTo>
                  <a:lnTo>
                    <a:pt x="114" y="152"/>
                  </a:lnTo>
                  <a:lnTo>
                    <a:pt x="106" y="162"/>
                  </a:lnTo>
                  <a:lnTo>
                    <a:pt x="92" y="185"/>
                  </a:lnTo>
                  <a:lnTo>
                    <a:pt x="79" y="209"/>
                  </a:lnTo>
                  <a:lnTo>
                    <a:pt x="69" y="235"/>
                  </a:lnTo>
                  <a:lnTo>
                    <a:pt x="60" y="263"/>
                  </a:lnTo>
                  <a:lnTo>
                    <a:pt x="53" y="291"/>
                  </a:lnTo>
                  <a:lnTo>
                    <a:pt x="47" y="322"/>
                  </a:lnTo>
                  <a:lnTo>
                    <a:pt x="44" y="356"/>
                  </a:lnTo>
                  <a:lnTo>
                    <a:pt x="42" y="390"/>
                  </a:lnTo>
                  <a:lnTo>
                    <a:pt x="40" y="429"/>
                  </a:lnTo>
                  <a:lnTo>
                    <a:pt x="40" y="468"/>
                  </a:lnTo>
                  <a:lnTo>
                    <a:pt x="40" y="508"/>
                  </a:lnTo>
                  <a:lnTo>
                    <a:pt x="43" y="547"/>
                  </a:lnTo>
                  <a:lnTo>
                    <a:pt x="45" y="587"/>
                  </a:lnTo>
                  <a:lnTo>
                    <a:pt x="48" y="628"/>
                  </a:lnTo>
                  <a:lnTo>
                    <a:pt x="53" y="667"/>
                  </a:lnTo>
                  <a:lnTo>
                    <a:pt x="58" y="707"/>
                  </a:lnTo>
                  <a:lnTo>
                    <a:pt x="65" y="747"/>
                  </a:lnTo>
                  <a:lnTo>
                    <a:pt x="71" y="787"/>
                  </a:lnTo>
                  <a:lnTo>
                    <a:pt x="79" y="827"/>
                  </a:lnTo>
                  <a:lnTo>
                    <a:pt x="87" y="866"/>
                  </a:lnTo>
                  <a:lnTo>
                    <a:pt x="98" y="906"/>
                  </a:lnTo>
                  <a:lnTo>
                    <a:pt x="108" y="946"/>
                  </a:lnTo>
                  <a:lnTo>
                    <a:pt x="120" y="987"/>
                  </a:lnTo>
                  <a:lnTo>
                    <a:pt x="132" y="1026"/>
                  </a:lnTo>
                  <a:lnTo>
                    <a:pt x="140" y="1048"/>
                  </a:lnTo>
                  <a:lnTo>
                    <a:pt x="148" y="1070"/>
                  </a:lnTo>
                  <a:lnTo>
                    <a:pt x="157" y="1093"/>
                  </a:lnTo>
                  <a:lnTo>
                    <a:pt x="167" y="1115"/>
                  </a:lnTo>
                  <a:lnTo>
                    <a:pt x="177" y="1136"/>
                  </a:lnTo>
                  <a:lnTo>
                    <a:pt x="188" y="1157"/>
                  </a:lnTo>
                  <a:lnTo>
                    <a:pt x="200" y="1178"/>
                  </a:lnTo>
                  <a:lnTo>
                    <a:pt x="213" y="1200"/>
                  </a:lnTo>
                  <a:lnTo>
                    <a:pt x="225" y="1219"/>
                  </a:lnTo>
                  <a:lnTo>
                    <a:pt x="239" y="1240"/>
                  </a:lnTo>
                  <a:lnTo>
                    <a:pt x="254" y="1261"/>
                  </a:lnTo>
                  <a:lnTo>
                    <a:pt x="269" y="1280"/>
                  </a:lnTo>
                  <a:lnTo>
                    <a:pt x="285" y="1301"/>
                  </a:lnTo>
                  <a:lnTo>
                    <a:pt x="301" y="1320"/>
                  </a:lnTo>
                  <a:lnTo>
                    <a:pt x="318" y="1340"/>
                  </a:lnTo>
                  <a:lnTo>
                    <a:pt x="336" y="1359"/>
                  </a:lnTo>
                  <a:lnTo>
                    <a:pt x="371" y="1395"/>
                  </a:lnTo>
                  <a:lnTo>
                    <a:pt x="405" y="1432"/>
                  </a:lnTo>
                  <a:lnTo>
                    <a:pt x="441" y="1467"/>
                  </a:lnTo>
                  <a:lnTo>
                    <a:pt x="475" y="1504"/>
                  </a:lnTo>
                  <a:lnTo>
                    <a:pt x="529" y="1560"/>
                  </a:lnTo>
                  <a:lnTo>
                    <a:pt x="584" y="1616"/>
                  </a:lnTo>
                  <a:lnTo>
                    <a:pt x="638" y="1672"/>
                  </a:lnTo>
                  <a:lnTo>
                    <a:pt x="692" y="1731"/>
                  </a:lnTo>
                  <a:lnTo>
                    <a:pt x="746" y="1788"/>
                  </a:lnTo>
                  <a:lnTo>
                    <a:pt x="799" y="1848"/>
                  </a:lnTo>
                  <a:lnTo>
                    <a:pt x="850" y="1908"/>
                  </a:lnTo>
                  <a:lnTo>
                    <a:pt x="902" y="1967"/>
                  </a:lnTo>
                  <a:lnTo>
                    <a:pt x="927" y="1999"/>
                  </a:lnTo>
                  <a:lnTo>
                    <a:pt x="951" y="2031"/>
                  </a:lnTo>
                  <a:lnTo>
                    <a:pt x="974" y="2064"/>
                  </a:lnTo>
                  <a:lnTo>
                    <a:pt x="997" y="2098"/>
                  </a:lnTo>
                  <a:lnTo>
                    <a:pt x="1019" y="2131"/>
                  </a:lnTo>
                  <a:lnTo>
                    <a:pt x="1041" y="2166"/>
                  </a:lnTo>
                  <a:lnTo>
                    <a:pt x="1061" y="2200"/>
                  </a:lnTo>
                  <a:lnTo>
                    <a:pt x="1082" y="2233"/>
                  </a:lnTo>
                  <a:lnTo>
                    <a:pt x="1099" y="2262"/>
                  </a:lnTo>
                  <a:lnTo>
                    <a:pt x="1118" y="2289"/>
                  </a:lnTo>
                  <a:lnTo>
                    <a:pt x="1135" y="2318"/>
                  </a:lnTo>
                  <a:lnTo>
                    <a:pt x="1153" y="2346"/>
                  </a:lnTo>
                  <a:lnTo>
                    <a:pt x="1172" y="2374"/>
                  </a:lnTo>
                  <a:lnTo>
                    <a:pt x="1190" y="2402"/>
                  </a:lnTo>
                  <a:lnTo>
                    <a:pt x="1209" y="2429"/>
                  </a:lnTo>
                  <a:lnTo>
                    <a:pt x="1229" y="2456"/>
                  </a:lnTo>
                  <a:lnTo>
                    <a:pt x="1282" y="2523"/>
                  </a:lnTo>
                  <a:lnTo>
                    <a:pt x="1337" y="2590"/>
                  </a:lnTo>
                  <a:lnTo>
                    <a:pt x="1393" y="2655"/>
                  </a:lnTo>
                  <a:lnTo>
                    <a:pt x="1451" y="2720"/>
                  </a:lnTo>
                  <a:lnTo>
                    <a:pt x="1511" y="2783"/>
                  </a:lnTo>
                  <a:lnTo>
                    <a:pt x="1573" y="2843"/>
                  </a:lnTo>
                  <a:lnTo>
                    <a:pt x="1636" y="2903"/>
                  </a:lnTo>
                  <a:lnTo>
                    <a:pt x="1701" y="2962"/>
                  </a:lnTo>
                  <a:lnTo>
                    <a:pt x="1768" y="3019"/>
                  </a:lnTo>
                  <a:lnTo>
                    <a:pt x="1837" y="3074"/>
                  </a:lnTo>
                  <a:lnTo>
                    <a:pt x="1907" y="3128"/>
                  </a:lnTo>
                  <a:lnTo>
                    <a:pt x="1979" y="3181"/>
                  </a:lnTo>
                  <a:lnTo>
                    <a:pt x="2052" y="3232"/>
                  </a:lnTo>
                  <a:lnTo>
                    <a:pt x="2127" y="3282"/>
                  </a:lnTo>
                  <a:lnTo>
                    <a:pt x="2204" y="3330"/>
                  </a:lnTo>
                  <a:lnTo>
                    <a:pt x="2282" y="3376"/>
                  </a:lnTo>
                  <a:lnTo>
                    <a:pt x="2308" y="3392"/>
                  </a:lnTo>
                  <a:lnTo>
                    <a:pt x="2335" y="3408"/>
                  </a:lnTo>
                  <a:lnTo>
                    <a:pt x="2360" y="3425"/>
                  </a:lnTo>
                  <a:lnTo>
                    <a:pt x="2385" y="3442"/>
                  </a:lnTo>
                  <a:lnTo>
                    <a:pt x="2410" y="3459"/>
                  </a:lnTo>
                  <a:lnTo>
                    <a:pt x="2434" y="3478"/>
                  </a:lnTo>
                  <a:lnTo>
                    <a:pt x="2457" y="3496"/>
                  </a:lnTo>
                  <a:lnTo>
                    <a:pt x="2480" y="3514"/>
                  </a:lnTo>
                  <a:lnTo>
                    <a:pt x="2502" y="3533"/>
                  </a:lnTo>
                  <a:lnTo>
                    <a:pt x="2524" y="3552"/>
                  </a:lnTo>
                  <a:lnTo>
                    <a:pt x="2546" y="3573"/>
                  </a:lnTo>
                  <a:lnTo>
                    <a:pt x="2566" y="3594"/>
                  </a:lnTo>
                  <a:lnTo>
                    <a:pt x="2586" y="3614"/>
                  </a:lnTo>
                  <a:lnTo>
                    <a:pt x="2605" y="3635"/>
                  </a:lnTo>
                  <a:lnTo>
                    <a:pt x="2625" y="3657"/>
                  </a:lnTo>
                  <a:lnTo>
                    <a:pt x="2643" y="3678"/>
                  </a:lnTo>
                  <a:lnTo>
                    <a:pt x="2662" y="3700"/>
                  </a:lnTo>
                  <a:lnTo>
                    <a:pt x="2679" y="3723"/>
                  </a:lnTo>
                  <a:lnTo>
                    <a:pt x="2696" y="3747"/>
                  </a:lnTo>
                  <a:lnTo>
                    <a:pt x="2712" y="3770"/>
                  </a:lnTo>
                  <a:lnTo>
                    <a:pt x="2728" y="3794"/>
                  </a:lnTo>
                  <a:lnTo>
                    <a:pt x="2743" y="3820"/>
                  </a:lnTo>
                  <a:lnTo>
                    <a:pt x="2758" y="3844"/>
                  </a:lnTo>
                  <a:lnTo>
                    <a:pt x="2772" y="3869"/>
                  </a:lnTo>
                  <a:lnTo>
                    <a:pt x="2786" y="3895"/>
                  </a:lnTo>
                  <a:lnTo>
                    <a:pt x="2798" y="3922"/>
                  </a:lnTo>
                  <a:lnTo>
                    <a:pt x="2811" y="3948"/>
                  </a:lnTo>
                  <a:lnTo>
                    <a:pt x="2823" y="3976"/>
                  </a:lnTo>
                  <a:lnTo>
                    <a:pt x="2835" y="4003"/>
                  </a:lnTo>
                  <a:lnTo>
                    <a:pt x="2846" y="4031"/>
                  </a:lnTo>
                  <a:lnTo>
                    <a:pt x="2857" y="4059"/>
                  </a:lnTo>
                  <a:lnTo>
                    <a:pt x="2866" y="4089"/>
                  </a:lnTo>
                  <a:lnTo>
                    <a:pt x="2883" y="4140"/>
                  </a:lnTo>
                  <a:lnTo>
                    <a:pt x="2899" y="4190"/>
                  </a:lnTo>
                  <a:lnTo>
                    <a:pt x="2915" y="4242"/>
                  </a:lnTo>
                  <a:lnTo>
                    <a:pt x="2931" y="4293"/>
                  </a:lnTo>
                  <a:lnTo>
                    <a:pt x="2946" y="4346"/>
                  </a:lnTo>
                  <a:lnTo>
                    <a:pt x="2961" y="4399"/>
                  </a:lnTo>
                  <a:lnTo>
                    <a:pt x="2976" y="4451"/>
                  </a:lnTo>
                  <a:lnTo>
                    <a:pt x="2990" y="4505"/>
                  </a:lnTo>
                  <a:lnTo>
                    <a:pt x="3005" y="4560"/>
                  </a:lnTo>
                  <a:lnTo>
                    <a:pt x="3017" y="4614"/>
                  </a:lnTo>
                  <a:lnTo>
                    <a:pt x="3031" y="4669"/>
                  </a:lnTo>
                  <a:lnTo>
                    <a:pt x="3044" y="4726"/>
                  </a:lnTo>
                  <a:lnTo>
                    <a:pt x="3057" y="4782"/>
                  </a:lnTo>
                  <a:lnTo>
                    <a:pt x="3069" y="4839"/>
                  </a:lnTo>
                  <a:lnTo>
                    <a:pt x="3081" y="4897"/>
                  </a:lnTo>
                  <a:lnTo>
                    <a:pt x="3093" y="4955"/>
                  </a:lnTo>
                  <a:lnTo>
                    <a:pt x="3053" y="4955"/>
                  </a:lnTo>
                  <a:lnTo>
                    <a:pt x="3041" y="4898"/>
                  </a:lnTo>
                  <a:lnTo>
                    <a:pt x="3030" y="4841"/>
                  </a:lnTo>
                  <a:lnTo>
                    <a:pt x="3017" y="4785"/>
                  </a:lnTo>
                  <a:lnTo>
                    <a:pt x="3005" y="4729"/>
                  </a:lnTo>
                  <a:lnTo>
                    <a:pt x="2992" y="4674"/>
                  </a:lnTo>
                  <a:lnTo>
                    <a:pt x="2978" y="4620"/>
                  </a:lnTo>
                  <a:lnTo>
                    <a:pt x="2964" y="4566"/>
                  </a:lnTo>
                  <a:lnTo>
                    <a:pt x="2951" y="4512"/>
                  </a:lnTo>
                  <a:lnTo>
                    <a:pt x="2937" y="4460"/>
                  </a:lnTo>
                  <a:lnTo>
                    <a:pt x="2922" y="4407"/>
                  </a:lnTo>
                  <a:lnTo>
                    <a:pt x="2908" y="4355"/>
                  </a:lnTo>
                  <a:lnTo>
                    <a:pt x="2892" y="4304"/>
                  </a:lnTo>
                  <a:lnTo>
                    <a:pt x="2877" y="4252"/>
                  </a:lnTo>
                  <a:lnTo>
                    <a:pt x="2861" y="4201"/>
                  </a:lnTo>
                  <a:lnTo>
                    <a:pt x="2845" y="4151"/>
                  </a:lnTo>
                  <a:lnTo>
                    <a:pt x="2829" y="4102"/>
                  </a:lnTo>
                  <a:lnTo>
                    <a:pt x="2819" y="4073"/>
                  </a:lnTo>
                  <a:lnTo>
                    <a:pt x="2808" y="4045"/>
                  </a:lnTo>
                  <a:lnTo>
                    <a:pt x="2798" y="4018"/>
                  </a:lnTo>
                  <a:lnTo>
                    <a:pt x="2787" y="3992"/>
                  </a:lnTo>
                  <a:lnTo>
                    <a:pt x="2775" y="3965"/>
                  </a:lnTo>
                  <a:lnTo>
                    <a:pt x="2764" y="3939"/>
                  </a:lnTo>
                  <a:lnTo>
                    <a:pt x="2750" y="3914"/>
                  </a:lnTo>
                  <a:lnTo>
                    <a:pt x="2737" y="3888"/>
                  </a:lnTo>
                  <a:lnTo>
                    <a:pt x="2724" y="3864"/>
                  </a:lnTo>
                  <a:lnTo>
                    <a:pt x="2709" y="3840"/>
                  </a:lnTo>
                  <a:lnTo>
                    <a:pt x="2695" y="3816"/>
                  </a:lnTo>
                  <a:lnTo>
                    <a:pt x="2679" y="3793"/>
                  </a:lnTo>
                  <a:lnTo>
                    <a:pt x="2663" y="3770"/>
                  </a:lnTo>
                  <a:lnTo>
                    <a:pt x="2647" y="3747"/>
                  </a:lnTo>
                  <a:lnTo>
                    <a:pt x="2631" y="3725"/>
                  </a:lnTo>
                  <a:lnTo>
                    <a:pt x="2612" y="3704"/>
                  </a:lnTo>
                  <a:lnTo>
                    <a:pt x="2595" y="3682"/>
                  </a:lnTo>
                  <a:lnTo>
                    <a:pt x="2577" y="3661"/>
                  </a:lnTo>
                  <a:lnTo>
                    <a:pt x="2557" y="3641"/>
                  </a:lnTo>
                  <a:lnTo>
                    <a:pt x="2538" y="3621"/>
                  </a:lnTo>
                  <a:lnTo>
                    <a:pt x="2518" y="3600"/>
                  </a:lnTo>
                  <a:lnTo>
                    <a:pt x="2498" y="3582"/>
                  </a:lnTo>
                  <a:lnTo>
                    <a:pt x="2476" y="3563"/>
                  </a:lnTo>
                  <a:lnTo>
                    <a:pt x="2455" y="3544"/>
                  </a:lnTo>
                  <a:lnTo>
                    <a:pt x="2432" y="3526"/>
                  </a:lnTo>
                  <a:lnTo>
                    <a:pt x="2409" y="3509"/>
                  </a:lnTo>
                  <a:lnTo>
                    <a:pt x="2386" y="3491"/>
                  </a:lnTo>
                  <a:lnTo>
                    <a:pt x="2362" y="3474"/>
                  </a:lnTo>
                  <a:lnTo>
                    <a:pt x="2338" y="3457"/>
                  </a:lnTo>
                  <a:lnTo>
                    <a:pt x="2313" y="3441"/>
                  </a:lnTo>
                  <a:lnTo>
                    <a:pt x="2288" y="3425"/>
                  </a:lnTo>
                  <a:lnTo>
                    <a:pt x="2261" y="3410"/>
                  </a:lnTo>
                  <a:lnTo>
                    <a:pt x="2183" y="3363"/>
                  </a:lnTo>
                  <a:lnTo>
                    <a:pt x="2105" y="3315"/>
                  </a:lnTo>
                  <a:lnTo>
                    <a:pt x="2030" y="3264"/>
                  </a:lnTo>
                  <a:lnTo>
                    <a:pt x="1956" y="3213"/>
                  </a:lnTo>
                  <a:lnTo>
                    <a:pt x="1883" y="3160"/>
                  </a:lnTo>
                  <a:lnTo>
                    <a:pt x="1813" y="3105"/>
                  </a:lnTo>
                  <a:lnTo>
                    <a:pt x="1743" y="3049"/>
                  </a:lnTo>
                  <a:lnTo>
                    <a:pt x="1675" y="2991"/>
                  </a:lnTo>
                  <a:lnTo>
                    <a:pt x="1610" y="2932"/>
                  </a:lnTo>
                  <a:lnTo>
                    <a:pt x="1545" y="2872"/>
                  </a:lnTo>
                  <a:lnTo>
                    <a:pt x="1484" y="2810"/>
                  </a:lnTo>
                  <a:lnTo>
                    <a:pt x="1423" y="2746"/>
                  </a:lnTo>
                  <a:lnTo>
                    <a:pt x="1363" y="2682"/>
                  </a:lnTo>
                  <a:lnTo>
                    <a:pt x="1307" y="2615"/>
                  </a:lnTo>
                  <a:lnTo>
                    <a:pt x="1251" y="2549"/>
                  </a:lnTo>
                  <a:lnTo>
                    <a:pt x="1197" y="2479"/>
                  </a:lnTo>
                  <a:lnTo>
                    <a:pt x="1177" y="2452"/>
                  </a:lnTo>
                  <a:lnTo>
                    <a:pt x="1158" y="2425"/>
                  </a:lnTo>
                  <a:lnTo>
                    <a:pt x="1138" y="2396"/>
                  </a:lnTo>
                  <a:lnTo>
                    <a:pt x="1120" y="2369"/>
                  </a:lnTo>
                  <a:lnTo>
                    <a:pt x="1102" y="2340"/>
                  </a:lnTo>
                  <a:lnTo>
                    <a:pt x="1084" y="2311"/>
                  </a:lnTo>
                  <a:lnTo>
                    <a:pt x="1066" y="2283"/>
                  </a:lnTo>
                  <a:lnTo>
                    <a:pt x="1049" y="2254"/>
                  </a:lnTo>
                  <a:lnTo>
                    <a:pt x="1028" y="2221"/>
                  </a:lnTo>
                  <a:lnTo>
                    <a:pt x="1007" y="2187"/>
                  </a:lnTo>
                  <a:lnTo>
                    <a:pt x="987" y="2153"/>
                  </a:lnTo>
                  <a:lnTo>
                    <a:pt x="965" y="2120"/>
                  </a:lnTo>
                  <a:lnTo>
                    <a:pt x="942" y="2088"/>
                  </a:lnTo>
                  <a:lnTo>
                    <a:pt x="919" y="2054"/>
                  </a:lnTo>
                  <a:lnTo>
                    <a:pt x="896" y="2023"/>
                  </a:lnTo>
                  <a:lnTo>
                    <a:pt x="871" y="1992"/>
                  </a:lnTo>
                  <a:lnTo>
                    <a:pt x="820" y="1933"/>
                  </a:lnTo>
                  <a:lnTo>
                    <a:pt x="769" y="1873"/>
                  </a:lnTo>
                  <a:lnTo>
                    <a:pt x="716" y="1815"/>
                  </a:lnTo>
                  <a:lnTo>
                    <a:pt x="663" y="1757"/>
                  </a:lnTo>
                  <a:lnTo>
                    <a:pt x="609" y="1700"/>
                  </a:lnTo>
                  <a:lnTo>
                    <a:pt x="555" y="1643"/>
                  </a:lnTo>
                  <a:lnTo>
                    <a:pt x="500" y="1586"/>
                  </a:lnTo>
                  <a:lnTo>
                    <a:pt x="447" y="1531"/>
                  </a:lnTo>
                  <a:lnTo>
                    <a:pt x="412" y="1495"/>
                  </a:lnTo>
                  <a:lnTo>
                    <a:pt x="378" y="1459"/>
                  </a:lnTo>
                  <a:lnTo>
                    <a:pt x="342" y="1422"/>
                  </a:lnTo>
                  <a:lnTo>
                    <a:pt x="308" y="1386"/>
                  </a:lnTo>
                  <a:lnTo>
                    <a:pt x="289" y="1366"/>
                  </a:lnTo>
                  <a:lnTo>
                    <a:pt x="271" y="1346"/>
                  </a:lnTo>
                  <a:lnTo>
                    <a:pt x="254" y="1325"/>
                  </a:lnTo>
                  <a:lnTo>
                    <a:pt x="237" y="1304"/>
                  </a:lnTo>
                  <a:lnTo>
                    <a:pt x="222" y="1284"/>
                  </a:lnTo>
                  <a:lnTo>
                    <a:pt x="207" y="1262"/>
                  </a:lnTo>
                  <a:lnTo>
                    <a:pt x="192" y="1241"/>
                  </a:lnTo>
                  <a:lnTo>
                    <a:pt x="178" y="1219"/>
                  </a:lnTo>
                  <a:lnTo>
                    <a:pt x="165" y="1198"/>
                  </a:lnTo>
                  <a:lnTo>
                    <a:pt x="153" y="1176"/>
                  </a:lnTo>
                  <a:lnTo>
                    <a:pt x="141" y="1154"/>
                  </a:lnTo>
                  <a:lnTo>
                    <a:pt x="131" y="1131"/>
                  </a:lnTo>
                  <a:lnTo>
                    <a:pt x="121" y="1108"/>
                  </a:lnTo>
                  <a:lnTo>
                    <a:pt x="112" y="1085"/>
                  </a:lnTo>
                  <a:lnTo>
                    <a:pt x="102" y="1062"/>
                  </a:lnTo>
                  <a:lnTo>
                    <a:pt x="94" y="1038"/>
                  </a:lnTo>
                  <a:lnTo>
                    <a:pt x="82" y="997"/>
                  </a:lnTo>
                  <a:lnTo>
                    <a:pt x="70" y="957"/>
                  </a:lnTo>
                  <a:lnTo>
                    <a:pt x="60" y="915"/>
                  </a:lnTo>
                  <a:lnTo>
                    <a:pt x="50" y="875"/>
                  </a:lnTo>
                  <a:lnTo>
                    <a:pt x="40" y="834"/>
                  </a:lnTo>
                  <a:lnTo>
                    <a:pt x="32" y="794"/>
                  </a:lnTo>
                  <a:lnTo>
                    <a:pt x="26" y="753"/>
                  </a:lnTo>
                  <a:lnTo>
                    <a:pt x="19" y="712"/>
                  </a:lnTo>
                  <a:lnTo>
                    <a:pt x="14" y="671"/>
                  </a:lnTo>
                  <a:lnTo>
                    <a:pt x="9" y="631"/>
                  </a:lnTo>
                  <a:lnTo>
                    <a:pt x="6" y="591"/>
                  </a:lnTo>
                  <a:lnTo>
                    <a:pt x="3" y="550"/>
                  </a:lnTo>
                  <a:lnTo>
                    <a:pt x="1" y="509"/>
                  </a:lnTo>
                  <a:lnTo>
                    <a:pt x="0" y="469"/>
                  </a:lnTo>
                  <a:lnTo>
                    <a:pt x="0" y="428"/>
                  </a:lnTo>
                  <a:lnTo>
                    <a:pt x="1" y="388"/>
                  </a:lnTo>
                  <a:lnTo>
                    <a:pt x="5" y="351"/>
                  </a:lnTo>
                  <a:lnTo>
                    <a:pt x="8" y="316"/>
                  </a:lnTo>
                  <a:lnTo>
                    <a:pt x="15" y="281"/>
                  </a:lnTo>
                  <a:lnTo>
                    <a:pt x="23" y="249"/>
                  </a:lnTo>
                  <a:lnTo>
                    <a:pt x="28" y="234"/>
                  </a:lnTo>
                  <a:lnTo>
                    <a:pt x="34" y="219"/>
                  </a:lnTo>
                  <a:lnTo>
                    <a:pt x="39" y="204"/>
                  </a:lnTo>
                  <a:lnTo>
                    <a:pt x="45" y="191"/>
                  </a:lnTo>
                  <a:lnTo>
                    <a:pt x="52" y="177"/>
                  </a:lnTo>
                  <a:lnTo>
                    <a:pt x="59" y="163"/>
                  </a:lnTo>
                  <a:lnTo>
                    <a:pt x="67" y="150"/>
                  </a:lnTo>
                  <a:lnTo>
                    <a:pt x="75" y="138"/>
                  </a:lnTo>
                  <a:lnTo>
                    <a:pt x="84" y="126"/>
                  </a:lnTo>
                  <a:lnTo>
                    <a:pt x="93" y="115"/>
                  </a:lnTo>
                  <a:lnTo>
                    <a:pt x="102" y="103"/>
                  </a:lnTo>
                  <a:lnTo>
                    <a:pt x="113" y="93"/>
                  </a:lnTo>
                  <a:lnTo>
                    <a:pt x="123" y="83"/>
                  </a:lnTo>
                  <a:lnTo>
                    <a:pt x="133" y="74"/>
                  </a:lnTo>
                  <a:lnTo>
                    <a:pt x="145" y="64"/>
                  </a:lnTo>
                  <a:lnTo>
                    <a:pt x="157" y="55"/>
                  </a:lnTo>
                  <a:lnTo>
                    <a:pt x="169" y="47"/>
                  </a:lnTo>
                  <a:lnTo>
                    <a:pt x="183" y="39"/>
                  </a:lnTo>
                  <a:lnTo>
                    <a:pt x="195" y="31"/>
                  </a:lnTo>
                  <a:lnTo>
                    <a:pt x="209" y="24"/>
                  </a:lnTo>
                  <a:lnTo>
                    <a:pt x="224" y="19"/>
                  </a:lnTo>
                  <a:lnTo>
                    <a:pt x="238" y="12"/>
                  </a:lnTo>
                  <a:lnTo>
                    <a:pt x="254" y="6"/>
                  </a:lnTo>
                  <a:lnTo>
                    <a:pt x="269" y="1"/>
                  </a:lnTo>
                  <a:lnTo>
                    <a:pt x="280" y="1"/>
                  </a:lnTo>
                  <a:lnTo>
                    <a:pt x="284" y="0"/>
                  </a:lnTo>
                  <a:lnTo>
                    <a:pt x="324" y="0"/>
                  </a:lnTo>
                  <a:lnTo>
                    <a:pt x="365" y="0"/>
                  </a:lnTo>
                  <a:lnTo>
                    <a:pt x="406" y="2"/>
                  </a:lnTo>
                  <a:lnTo>
                    <a:pt x="448" y="7"/>
                  </a:lnTo>
                  <a:lnTo>
                    <a:pt x="468" y="10"/>
                  </a:lnTo>
                  <a:lnTo>
                    <a:pt x="490" y="15"/>
                  </a:lnTo>
                  <a:lnTo>
                    <a:pt x="511" y="20"/>
                  </a:lnTo>
                  <a:lnTo>
                    <a:pt x="531" y="25"/>
                  </a:lnTo>
                  <a:lnTo>
                    <a:pt x="553" y="31"/>
                  </a:lnTo>
                  <a:lnTo>
                    <a:pt x="574" y="39"/>
                  </a:lnTo>
                  <a:lnTo>
                    <a:pt x="594" y="47"/>
                  </a:lnTo>
                  <a:lnTo>
                    <a:pt x="615" y="58"/>
                  </a:lnTo>
                  <a:lnTo>
                    <a:pt x="650" y="75"/>
                  </a:lnTo>
                  <a:lnTo>
                    <a:pt x="684" y="93"/>
                  </a:lnTo>
                  <a:lnTo>
                    <a:pt x="716" y="113"/>
                  </a:lnTo>
                  <a:lnTo>
                    <a:pt x="748" y="133"/>
                  </a:lnTo>
                  <a:lnTo>
                    <a:pt x="779" y="155"/>
                  </a:lnTo>
                  <a:lnTo>
                    <a:pt x="809" y="178"/>
                  </a:lnTo>
                  <a:lnTo>
                    <a:pt x="839" y="202"/>
                  </a:lnTo>
                  <a:lnTo>
                    <a:pt x="868" y="227"/>
                  </a:lnTo>
                  <a:lnTo>
                    <a:pt x="895" y="254"/>
                  </a:lnTo>
                  <a:lnTo>
                    <a:pt x="921" y="281"/>
                  </a:lnTo>
                  <a:lnTo>
                    <a:pt x="948" y="311"/>
                  </a:lnTo>
                  <a:lnTo>
                    <a:pt x="973" y="341"/>
                  </a:lnTo>
                  <a:lnTo>
                    <a:pt x="997" y="372"/>
                  </a:lnTo>
                  <a:lnTo>
                    <a:pt x="1021" y="404"/>
                  </a:lnTo>
                  <a:lnTo>
                    <a:pt x="1044" y="438"/>
                  </a:lnTo>
                  <a:lnTo>
                    <a:pt x="1067" y="473"/>
                  </a:lnTo>
                  <a:lnTo>
                    <a:pt x="1105" y="533"/>
                  </a:lnTo>
                  <a:lnTo>
                    <a:pt x="1145" y="592"/>
                  </a:lnTo>
                  <a:lnTo>
                    <a:pt x="1185" y="648"/>
                  </a:lnTo>
                  <a:lnTo>
                    <a:pt x="1225" y="703"/>
                  </a:lnTo>
                  <a:lnTo>
                    <a:pt x="1268" y="755"/>
                  </a:lnTo>
                  <a:lnTo>
                    <a:pt x="1311" y="805"/>
                  </a:lnTo>
                  <a:lnTo>
                    <a:pt x="1355" y="855"/>
                  </a:lnTo>
                  <a:lnTo>
                    <a:pt x="1400" y="901"/>
                  </a:lnTo>
                  <a:lnTo>
                    <a:pt x="1446" y="945"/>
                  </a:lnTo>
                  <a:lnTo>
                    <a:pt x="1493" y="988"/>
                  </a:lnTo>
                  <a:lnTo>
                    <a:pt x="1541" y="1029"/>
                  </a:lnTo>
                  <a:lnTo>
                    <a:pt x="1590" y="1067"/>
                  </a:lnTo>
                  <a:lnTo>
                    <a:pt x="1640" y="1105"/>
                  </a:lnTo>
                  <a:lnTo>
                    <a:pt x="1691" y="1139"/>
                  </a:lnTo>
                  <a:lnTo>
                    <a:pt x="1744" y="1172"/>
                  </a:lnTo>
                  <a:lnTo>
                    <a:pt x="1798" y="1204"/>
                  </a:lnTo>
                  <a:lnTo>
                    <a:pt x="1838" y="1229"/>
                  </a:lnTo>
                  <a:lnTo>
                    <a:pt x="1878" y="1255"/>
                  </a:lnTo>
                  <a:lnTo>
                    <a:pt x="1917" y="1282"/>
                  </a:lnTo>
                  <a:lnTo>
                    <a:pt x="1954" y="1311"/>
                  </a:lnTo>
                  <a:lnTo>
                    <a:pt x="1991" y="1342"/>
                  </a:lnTo>
                  <a:lnTo>
                    <a:pt x="2026" y="1373"/>
                  </a:lnTo>
                  <a:lnTo>
                    <a:pt x="2059" y="1405"/>
                  </a:lnTo>
                  <a:lnTo>
                    <a:pt x="2093" y="1437"/>
                  </a:lnTo>
                  <a:lnTo>
                    <a:pt x="2126" y="1472"/>
                  </a:lnTo>
                  <a:lnTo>
                    <a:pt x="2157" y="1506"/>
                  </a:lnTo>
                  <a:lnTo>
                    <a:pt x="2188" y="1541"/>
                  </a:lnTo>
                  <a:lnTo>
                    <a:pt x="2219" y="1576"/>
                  </a:lnTo>
                  <a:lnTo>
                    <a:pt x="2278" y="1647"/>
                  </a:lnTo>
                  <a:lnTo>
                    <a:pt x="2337" y="1718"/>
                  </a:lnTo>
                  <a:lnTo>
                    <a:pt x="2384" y="1777"/>
                  </a:lnTo>
                  <a:lnTo>
                    <a:pt x="2424" y="1825"/>
                  </a:lnTo>
                  <a:lnTo>
                    <a:pt x="2464" y="1873"/>
                  </a:lnTo>
                  <a:lnTo>
                    <a:pt x="2504" y="1922"/>
                  </a:lnTo>
                  <a:lnTo>
                    <a:pt x="2543" y="1972"/>
                  </a:lnTo>
                  <a:lnTo>
                    <a:pt x="2584" y="2021"/>
                  </a:lnTo>
                  <a:lnTo>
                    <a:pt x="2623" y="2072"/>
                  </a:lnTo>
                  <a:lnTo>
                    <a:pt x="2662" y="2122"/>
                  </a:lnTo>
                  <a:lnTo>
                    <a:pt x="2699" y="2172"/>
                  </a:lnTo>
                  <a:lnTo>
                    <a:pt x="2737" y="2224"/>
                  </a:lnTo>
                  <a:lnTo>
                    <a:pt x="2774" y="2277"/>
                  </a:lnTo>
                  <a:lnTo>
                    <a:pt x="2811" y="2328"/>
                  </a:lnTo>
                  <a:lnTo>
                    <a:pt x="2846" y="2382"/>
                  </a:lnTo>
                  <a:lnTo>
                    <a:pt x="2881" y="2436"/>
                  </a:lnTo>
                  <a:lnTo>
                    <a:pt x="2914" y="2490"/>
                  </a:lnTo>
                  <a:lnTo>
                    <a:pt x="2946" y="2545"/>
                  </a:lnTo>
                  <a:lnTo>
                    <a:pt x="2977" y="2601"/>
                  </a:lnTo>
                  <a:lnTo>
                    <a:pt x="2991" y="2627"/>
                  </a:lnTo>
                  <a:lnTo>
                    <a:pt x="3006" y="2651"/>
                  </a:lnTo>
                  <a:lnTo>
                    <a:pt x="3021" y="2674"/>
                  </a:lnTo>
                  <a:lnTo>
                    <a:pt x="3036" y="2696"/>
                  </a:lnTo>
                  <a:lnTo>
                    <a:pt x="3052" y="2717"/>
                  </a:lnTo>
                  <a:lnTo>
                    <a:pt x="3068" y="2738"/>
                  </a:lnTo>
                  <a:lnTo>
                    <a:pt x="3085" y="2757"/>
                  </a:lnTo>
                  <a:lnTo>
                    <a:pt x="3103" y="2777"/>
                  </a:lnTo>
                  <a:lnTo>
                    <a:pt x="3122" y="2795"/>
                  </a:lnTo>
                  <a:lnTo>
                    <a:pt x="3140" y="2812"/>
                  </a:lnTo>
                  <a:lnTo>
                    <a:pt x="3159" y="2829"/>
                  </a:lnTo>
                  <a:lnTo>
                    <a:pt x="3179" y="2845"/>
                  </a:lnTo>
                  <a:lnTo>
                    <a:pt x="3200" y="2860"/>
                  </a:lnTo>
                  <a:lnTo>
                    <a:pt x="3220" y="2873"/>
                  </a:lnTo>
                  <a:lnTo>
                    <a:pt x="3242" y="2887"/>
                  </a:lnTo>
                  <a:lnTo>
                    <a:pt x="3264" y="2899"/>
                  </a:lnTo>
                  <a:lnTo>
                    <a:pt x="3287" y="2910"/>
                  </a:lnTo>
                  <a:lnTo>
                    <a:pt x="3310" y="2921"/>
                  </a:lnTo>
                  <a:lnTo>
                    <a:pt x="3334" y="2932"/>
                  </a:lnTo>
                  <a:lnTo>
                    <a:pt x="3358" y="2941"/>
                  </a:lnTo>
                  <a:lnTo>
                    <a:pt x="3383" y="2949"/>
                  </a:lnTo>
                  <a:lnTo>
                    <a:pt x="3410" y="2956"/>
                  </a:lnTo>
                  <a:lnTo>
                    <a:pt x="3435" y="2963"/>
                  </a:lnTo>
                  <a:lnTo>
                    <a:pt x="3462" y="2968"/>
                  </a:lnTo>
                  <a:lnTo>
                    <a:pt x="3490" y="2974"/>
                  </a:lnTo>
                  <a:lnTo>
                    <a:pt x="3517" y="2979"/>
                  </a:lnTo>
                  <a:lnTo>
                    <a:pt x="3546" y="2982"/>
                  </a:lnTo>
                  <a:lnTo>
                    <a:pt x="3575" y="2985"/>
                  </a:lnTo>
                  <a:lnTo>
                    <a:pt x="3605" y="2987"/>
                  </a:lnTo>
                  <a:lnTo>
                    <a:pt x="3636" y="2987"/>
                  </a:lnTo>
                  <a:lnTo>
                    <a:pt x="3666" y="2988"/>
                  </a:lnTo>
                  <a:lnTo>
                    <a:pt x="3697" y="2987"/>
                  </a:lnTo>
                  <a:lnTo>
                    <a:pt x="3742" y="2986"/>
                  </a:lnTo>
                  <a:lnTo>
                    <a:pt x="3787" y="2985"/>
                  </a:lnTo>
                  <a:lnTo>
                    <a:pt x="3833" y="2982"/>
                  </a:lnTo>
                  <a:lnTo>
                    <a:pt x="3878" y="2980"/>
                  </a:lnTo>
                  <a:lnTo>
                    <a:pt x="3922" y="2978"/>
                  </a:lnTo>
                  <a:lnTo>
                    <a:pt x="3967" y="2977"/>
                  </a:lnTo>
                  <a:lnTo>
                    <a:pt x="4012" y="2974"/>
                  </a:lnTo>
                  <a:lnTo>
                    <a:pt x="4055" y="2972"/>
                  </a:lnTo>
                  <a:lnTo>
                    <a:pt x="4121" y="2968"/>
                  </a:lnTo>
                  <a:lnTo>
                    <a:pt x="4186" y="2965"/>
                  </a:lnTo>
                  <a:lnTo>
                    <a:pt x="4252" y="2962"/>
                  </a:lnTo>
                  <a:lnTo>
                    <a:pt x="4318" y="2959"/>
                  </a:lnTo>
                  <a:lnTo>
                    <a:pt x="4385" y="2957"/>
                  </a:lnTo>
                  <a:lnTo>
                    <a:pt x="4451" y="2955"/>
                  </a:lnTo>
                  <a:lnTo>
                    <a:pt x="4517" y="2954"/>
                  </a:lnTo>
                  <a:lnTo>
                    <a:pt x="4583" y="2954"/>
                  </a:lnTo>
                  <a:lnTo>
                    <a:pt x="4586" y="2954"/>
                  </a:lnTo>
                  <a:lnTo>
                    <a:pt x="4611" y="2954"/>
                  </a:lnTo>
                  <a:lnTo>
                    <a:pt x="4634" y="2955"/>
                  </a:lnTo>
                  <a:lnTo>
                    <a:pt x="4656" y="2956"/>
                  </a:lnTo>
                  <a:lnTo>
                    <a:pt x="4679" y="2958"/>
                  </a:lnTo>
                  <a:lnTo>
                    <a:pt x="4702" y="2960"/>
                  </a:lnTo>
                  <a:lnTo>
                    <a:pt x="4725" y="2964"/>
                  </a:lnTo>
                  <a:lnTo>
                    <a:pt x="4747" y="2968"/>
                  </a:lnTo>
                  <a:lnTo>
                    <a:pt x="4769" y="2973"/>
                  </a:lnTo>
                  <a:lnTo>
                    <a:pt x="4791" y="2978"/>
                  </a:lnTo>
                  <a:lnTo>
                    <a:pt x="4811" y="2983"/>
                  </a:lnTo>
                  <a:lnTo>
                    <a:pt x="4833" y="2989"/>
                  </a:lnTo>
                  <a:lnTo>
                    <a:pt x="4854" y="2996"/>
                  </a:lnTo>
                  <a:lnTo>
                    <a:pt x="4874" y="3004"/>
                  </a:lnTo>
                  <a:lnTo>
                    <a:pt x="4894" y="3012"/>
                  </a:lnTo>
                  <a:lnTo>
                    <a:pt x="4915" y="3020"/>
                  </a:lnTo>
                  <a:lnTo>
                    <a:pt x="4934" y="3029"/>
                  </a:lnTo>
                  <a:lnTo>
                    <a:pt x="4954" y="3040"/>
                  </a:lnTo>
                  <a:lnTo>
                    <a:pt x="4973" y="3049"/>
                  </a:lnTo>
                  <a:lnTo>
                    <a:pt x="4991" y="3060"/>
                  </a:lnTo>
                  <a:lnTo>
                    <a:pt x="5010" y="3072"/>
                  </a:lnTo>
                  <a:lnTo>
                    <a:pt x="5028" y="3083"/>
                  </a:lnTo>
                  <a:lnTo>
                    <a:pt x="5046" y="3096"/>
                  </a:lnTo>
                  <a:lnTo>
                    <a:pt x="5064" y="3110"/>
                  </a:lnTo>
                  <a:lnTo>
                    <a:pt x="5081" y="3122"/>
                  </a:lnTo>
                  <a:lnTo>
                    <a:pt x="5098" y="3137"/>
                  </a:lnTo>
                  <a:lnTo>
                    <a:pt x="5114" y="3152"/>
                  </a:lnTo>
                  <a:lnTo>
                    <a:pt x="5131" y="3167"/>
                  </a:lnTo>
                  <a:lnTo>
                    <a:pt x="5146" y="3183"/>
                  </a:lnTo>
                  <a:lnTo>
                    <a:pt x="5162" y="3199"/>
                  </a:lnTo>
                  <a:lnTo>
                    <a:pt x="5177" y="3216"/>
                  </a:lnTo>
                  <a:lnTo>
                    <a:pt x="5192" y="3233"/>
                  </a:lnTo>
                  <a:lnTo>
                    <a:pt x="5207" y="3252"/>
                  </a:lnTo>
                  <a:lnTo>
                    <a:pt x="5242" y="3297"/>
                  </a:lnTo>
                  <a:lnTo>
                    <a:pt x="5275" y="3342"/>
                  </a:lnTo>
                  <a:lnTo>
                    <a:pt x="5307" y="3388"/>
                  </a:lnTo>
                  <a:lnTo>
                    <a:pt x="5338" y="3436"/>
                  </a:lnTo>
                  <a:lnTo>
                    <a:pt x="5368" y="3485"/>
                  </a:lnTo>
                  <a:lnTo>
                    <a:pt x="5398" y="3534"/>
                  </a:lnTo>
                  <a:lnTo>
                    <a:pt x="5425" y="3584"/>
                  </a:lnTo>
                  <a:lnTo>
                    <a:pt x="5451" y="3635"/>
                  </a:lnTo>
                  <a:lnTo>
                    <a:pt x="5477" y="3686"/>
                  </a:lnTo>
                  <a:lnTo>
                    <a:pt x="5502" y="3739"/>
                  </a:lnTo>
                  <a:lnTo>
                    <a:pt x="5525" y="3793"/>
                  </a:lnTo>
                  <a:lnTo>
                    <a:pt x="5547" y="3847"/>
                  </a:lnTo>
                  <a:lnTo>
                    <a:pt x="5568" y="3902"/>
                  </a:lnTo>
                  <a:lnTo>
                    <a:pt x="5588" y="3957"/>
                  </a:lnTo>
                  <a:lnTo>
                    <a:pt x="5606" y="4014"/>
                  </a:lnTo>
                  <a:lnTo>
                    <a:pt x="5625" y="4072"/>
                  </a:lnTo>
                  <a:lnTo>
                    <a:pt x="5635" y="4112"/>
                  </a:lnTo>
                  <a:lnTo>
                    <a:pt x="5645" y="4151"/>
                  </a:lnTo>
                  <a:lnTo>
                    <a:pt x="5654" y="4191"/>
                  </a:lnTo>
                  <a:lnTo>
                    <a:pt x="5661" y="4230"/>
                  </a:lnTo>
                  <a:lnTo>
                    <a:pt x="5667" y="4269"/>
                  </a:lnTo>
                  <a:lnTo>
                    <a:pt x="5672" y="4308"/>
                  </a:lnTo>
                  <a:lnTo>
                    <a:pt x="5675" y="4347"/>
                  </a:lnTo>
                  <a:lnTo>
                    <a:pt x="5677" y="4385"/>
                  </a:lnTo>
                  <a:lnTo>
                    <a:pt x="5679" y="4423"/>
                  </a:lnTo>
                  <a:lnTo>
                    <a:pt x="5677" y="4460"/>
                  </a:lnTo>
                  <a:lnTo>
                    <a:pt x="5675" y="4497"/>
                  </a:lnTo>
                  <a:lnTo>
                    <a:pt x="5673" y="4534"/>
                  </a:lnTo>
                  <a:lnTo>
                    <a:pt x="5668" y="4570"/>
                  </a:lnTo>
                  <a:lnTo>
                    <a:pt x="5662" y="4606"/>
                  </a:lnTo>
                  <a:lnTo>
                    <a:pt x="5654" y="4642"/>
                  </a:lnTo>
                  <a:lnTo>
                    <a:pt x="5646" y="4676"/>
                  </a:lnTo>
                  <a:lnTo>
                    <a:pt x="5636" y="4715"/>
                  </a:lnTo>
                  <a:lnTo>
                    <a:pt x="5623" y="4752"/>
                  </a:lnTo>
                  <a:lnTo>
                    <a:pt x="5611" y="4789"/>
                  </a:lnTo>
                  <a:lnTo>
                    <a:pt x="5596" y="4824"/>
                  </a:lnTo>
                  <a:lnTo>
                    <a:pt x="5581" y="4859"/>
                  </a:lnTo>
                  <a:lnTo>
                    <a:pt x="5564" y="4892"/>
                  </a:lnTo>
                  <a:lnTo>
                    <a:pt x="5545" y="4924"/>
                  </a:lnTo>
                  <a:lnTo>
                    <a:pt x="5527" y="4955"/>
                  </a:lnTo>
                  <a:lnTo>
                    <a:pt x="5479" y="4955"/>
                  </a:lnTo>
                  <a:lnTo>
                    <a:pt x="5500" y="4923"/>
                  </a:lnTo>
                  <a:lnTo>
                    <a:pt x="5519" y="4890"/>
                  </a:lnTo>
                  <a:lnTo>
                    <a:pt x="5537" y="4855"/>
                  </a:lnTo>
                  <a:lnTo>
                    <a:pt x="5555" y="4820"/>
                  </a:lnTo>
                  <a:lnTo>
                    <a:pt x="5571" y="4783"/>
                  </a:lnTo>
                  <a:lnTo>
                    <a:pt x="5584" y="4746"/>
                  </a:lnTo>
                  <a:lnTo>
                    <a:pt x="5597" y="4707"/>
                  </a:lnTo>
                  <a:lnTo>
                    <a:pt x="5609" y="4667"/>
                  </a:lnTo>
                  <a:lnTo>
                    <a:pt x="5617" y="4633"/>
                  </a:lnTo>
                  <a:lnTo>
                    <a:pt x="5623" y="4598"/>
                  </a:lnTo>
                  <a:lnTo>
                    <a:pt x="5629" y="4564"/>
                  </a:lnTo>
                  <a:lnTo>
                    <a:pt x="5634" y="4529"/>
                  </a:lnTo>
                  <a:lnTo>
                    <a:pt x="5636" y="4494"/>
                  </a:lnTo>
                  <a:lnTo>
                    <a:pt x="5638" y="4458"/>
                  </a:lnTo>
                  <a:lnTo>
                    <a:pt x="5638" y="4422"/>
                  </a:lnTo>
                  <a:lnTo>
                    <a:pt x="5638" y="4385"/>
                  </a:lnTo>
                  <a:lnTo>
                    <a:pt x="5636" y="4348"/>
                  </a:lnTo>
                  <a:lnTo>
                    <a:pt x="5633" y="4312"/>
                  </a:lnTo>
                  <a:lnTo>
                    <a:pt x="5628" y="4274"/>
                  </a:lnTo>
                  <a:lnTo>
                    <a:pt x="5622" y="4236"/>
                  </a:lnTo>
                  <a:lnTo>
                    <a:pt x="5615" y="4198"/>
                  </a:lnTo>
                  <a:lnTo>
                    <a:pt x="5607" y="4160"/>
                  </a:lnTo>
                  <a:lnTo>
                    <a:pt x="5597" y="4121"/>
                  </a:lnTo>
                  <a:lnTo>
                    <a:pt x="5587" y="4082"/>
                  </a:lnTo>
                  <a:lnTo>
                    <a:pt x="5570" y="4026"/>
                  </a:lnTo>
                  <a:lnTo>
                    <a:pt x="5551" y="3971"/>
                  </a:lnTo>
                  <a:lnTo>
                    <a:pt x="5532" y="3916"/>
                  </a:lnTo>
                  <a:lnTo>
                    <a:pt x="5511" y="3862"/>
                  </a:lnTo>
                  <a:lnTo>
                    <a:pt x="5489" y="3808"/>
                  </a:lnTo>
                  <a:lnTo>
                    <a:pt x="5466" y="3755"/>
                  </a:lnTo>
                  <a:lnTo>
                    <a:pt x="5442" y="3704"/>
                  </a:lnTo>
                  <a:lnTo>
                    <a:pt x="5417" y="3653"/>
                  </a:lnTo>
                  <a:lnTo>
                    <a:pt x="5391" y="3603"/>
                  </a:lnTo>
                  <a:lnTo>
                    <a:pt x="5363" y="3553"/>
                  </a:lnTo>
                  <a:lnTo>
                    <a:pt x="5334" y="3505"/>
                  </a:lnTo>
                  <a:lnTo>
                    <a:pt x="5305" y="3457"/>
                  </a:lnTo>
                  <a:lnTo>
                    <a:pt x="5275" y="3410"/>
                  </a:lnTo>
                  <a:lnTo>
                    <a:pt x="5243" y="3364"/>
                  </a:lnTo>
                  <a:lnTo>
                    <a:pt x="5209" y="3319"/>
                  </a:lnTo>
                  <a:lnTo>
                    <a:pt x="5176" y="3276"/>
                  </a:lnTo>
                  <a:lnTo>
                    <a:pt x="5162" y="3259"/>
                  </a:lnTo>
                  <a:lnTo>
                    <a:pt x="5149" y="3241"/>
                  </a:lnTo>
                  <a:lnTo>
                    <a:pt x="5134" y="3225"/>
                  </a:lnTo>
                  <a:lnTo>
                    <a:pt x="5119" y="3210"/>
                  </a:lnTo>
                  <a:lnTo>
                    <a:pt x="5104" y="3196"/>
                  </a:lnTo>
                  <a:lnTo>
                    <a:pt x="5088" y="3181"/>
                  </a:lnTo>
                  <a:lnTo>
                    <a:pt x="5073" y="3167"/>
                  </a:lnTo>
                  <a:lnTo>
                    <a:pt x="5057" y="3153"/>
                  </a:lnTo>
                  <a:lnTo>
                    <a:pt x="5040" y="3141"/>
                  </a:lnTo>
                  <a:lnTo>
                    <a:pt x="5024" y="3128"/>
                  </a:lnTo>
                  <a:lnTo>
                    <a:pt x="5006" y="3116"/>
                  </a:lnTo>
                  <a:lnTo>
                    <a:pt x="4989" y="3105"/>
                  </a:lnTo>
                  <a:lnTo>
                    <a:pt x="4972" y="3095"/>
                  </a:lnTo>
                  <a:lnTo>
                    <a:pt x="4954" y="3084"/>
                  </a:lnTo>
                  <a:lnTo>
                    <a:pt x="4935" y="3074"/>
                  </a:lnTo>
                  <a:lnTo>
                    <a:pt x="4917" y="3065"/>
                  </a:lnTo>
                  <a:lnTo>
                    <a:pt x="4899" y="3057"/>
                  </a:lnTo>
                  <a:lnTo>
                    <a:pt x="4879" y="3048"/>
                  </a:lnTo>
                  <a:lnTo>
                    <a:pt x="4860" y="3041"/>
                  </a:lnTo>
                  <a:lnTo>
                    <a:pt x="4840" y="3034"/>
                  </a:lnTo>
                  <a:lnTo>
                    <a:pt x="4821" y="3027"/>
                  </a:lnTo>
                  <a:lnTo>
                    <a:pt x="4801" y="3021"/>
                  </a:lnTo>
                  <a:lnTo>
                    <a:pt x="4780" y="3016"/>
                  </a:lnTo>
                  <a:lnTo>
                    <a:pt x="4760" y="3011"/>
                  </a:lnTo>
                  <a:lnTo>
                    <a:pt x="4739" y="3006"/>
                  </a:lnTo>
                  <a:lnTo>
                    <a:pt x="4718" y="3003"/>
                  </a:lnTo>
                  <a:lnTo>
                    <a:pt x="4697" y="2999"/>
                  </a:lnTo>
                  <a:lnTo>
                    <a:pt x="4675" y="2997"/>
                  </a:lnTo>
                  <a:lnTo>
                    <a:pt x="4653" y="2995"/>
                  </a:lnTo>
                  <a:lnTo>
                    <a:pt x="4631" y="2994"/>
                  </a:lnTo>
                  <a:lnTo>
                    <a:pt x="4609" y="2993"/>
                  </a:lnTo>
                  <a:lnTo>
                    <a:pt x="4586" y="2993"/>
                  </a:lnTo>
                  <a:lnTo>
                    <a:pt x="4583" y="2993"/>
                  </a:lnTo>
                  <a:lnTo>
                    <a:pt x="4518" y="2993"/>
                  </a:lnTo>
                  <a:lnTo>
                    <a:pt x="4451" y="2994"/>
                  </a:lnTo>
                  <a:lnTo>
                    <a:pt x="4386" y="2996"/>
                  </a:lnTo>
                  <a:lnTo>
                    <a:pt x="4319" y="2998"/>
                  </a:lnTo>
                  <a:lnTo>
                    <a:pt x="4254" y="3001"/>
                  </a:lnTo>
                  <a:lnTo>
                    <a:pt x="4187" y="3004"/>
                  </a:lnTo>
                  <a:lnTo>
                    <a:pt x="4123" y="3007"/>
                  </a:lnTo>
                  <a:lnTo>
                    <a:pt x="4058" y="3011"/>
                  </a:lnTo>
                  <a:lnTo>
                    <a:pt x="4013" y="3013"/>
                  </a:lnTo>
                  <a:lnTo>
                    <a:pt x="3968" y="3016"/>
                  </a:lnTo>
                  <a:lnTo>
                    <a:pt x="3923" y="3018"/>
                  </a:lnTo>
                  <a:lnTo>
                    <a:pt x="3879" y="3020"/>
                  </a:lnTo>
                  <a:lnTo>
                    <a:pt x="3834" y="3021"/>
                  </a:lnTo>
                  <a:lnTo>
                    <a:pt x="3789" y="3024"/>
                  </a:lnTo>
                  <a:lnTo>
                    <a:pt x="3743" y="3025"/>
                  </a:lnTo>
                  <a:lnTo>
                    <a:pt x="3699" y="3027"/>
                  </a:lnTo>
                  <a:lnTo>
                    <a:pt x="3665" y="3027"/>
                  </a:lnTo>
                  <a:lnTo>
                    <a:pt x="3633" y="3027"/>
                  </a:lnTo>
                  <a:lnTo>
                    <a:pt x="3601" y="3026"/>
                  </a:lnTo>
                  <a:lnTo>
                    <a:pt x="3570" y="3024"/>
                  </a:lnTo>
                  <a:lnTo>
                    <a:pt x="3539" y="3020"/>
                  </a:lnTo>
                  <a:lnTo>
                    <a:pt x="3509" y="3017"/>
                  </a:lnTo>
                  <a:lnTo>
                    <a:pt x="3481" y="3012"/>
                  </a:lnTo>
                  <a:lnTo>
                    <a:pt x="3452" y="3007"/>
                  </a:lnTo>
                  <a:lnTo>
                    <a:pt x="3423" y="3001"/>
                  </a:lnTo>
                  <a:lnTo>
                    <a:pt x="3396" y="2994"/>
                  </a:lnTo>
                  <a:lnTo>
                    <a:pt x="3369" y="2986"/>
                  </a:lnTo>
                  <a:lnTo>
                    <a:pt x="3343" y="2977"/>
                  </a:lnTo>
                  <a:lnTo>
                    <a:pt x="3318" y="2967"/>
                  </a:lnTo>
                  <a:lnTo>
                    <a:pt x="3293" y="2957"/>
                  </a:lnTo>
                  <a:lnTo>
                    <a:pt x="3268" y="2946"/>
                  </a:lnTo>
                  <a:lnTo>
                    <a:pt x="3244" y="2933"/>
                  </a:lnTo>
                  <a:lnTo>
                    <a:pt x="3221" y="2920"/>
                  </a:lnTo>
                  <a:lnTo>
                    <a:pt x="3198" y="2907"/>
                  </a:lnTo>
                  <a:lnTo>
                    <a:pt x="3177" y="2892"/>
                  </a:lnTo>
                  <a:lnTo>
                    <a:pt x="3155" y="2876"/>
                  </a:lnTo>
                  <a:lnTo>
                    <a:pt x="3134" y="2860"/>
                  </a:lnTo>
                  <a:lnTo>
                    <a:pt x="3114" y="2842"/>
                  </a:lnTo>
                  <a:lnTo>
                    <a:pt x="3094" y="2824"/>
                  </a:lnTo>
                  <a:lnTo>
                    <a:pt x="3075" y="2804"/>
                  </a:lnTo>
                  <a:lnTo>
                    <a:pt x="3056" y="2785"/>
                  </a:lnTo>
                  <a:lnTo>
                    <a:pt x="3038" y="2764"/>
                  </a:lnTo>
                  <a:lnTo>
                    <a:pt x="3021" y="2743"/>
                  </a:lnTo>
                  <a:lnTo>
                    <a:pt x="3005" y="2720"/>
                  </a:lnTo>
                  <a:lnTo>
                    <a:pt x="2987" y="2697"/>
                  </a:lnTo>
                  <a:lnTo>
                    <a:pt x="2972" y="2671"/>
                  </a:lnTo>
                  <a:lnTo>
                    <a:pt x="2958" y="2646"/>
                  </a:lnTo>
                  <a:lnTo>
                    <a:pt x="2943" y="2621"/>
                  </a:lnTo>
                  <a:lnTo>
                    <a:pt x="2912" y="2565"/>
                  </a:lnTo>
                  <a:lnTo>
                    <a:pt x="2880" y="2511"/>
                  </a:lnTo>
                  <a:lnTo>
                    <a:pt x="2846" y="2456"/>
                  </a:lnTo>
                  <a:lnTo>
                    <a:pt x="2813" y="2403"/>
                  </a:lnTo>
                  <a:lnTo>
                    <a:pt x="2777" y="2350"/>
                  </a:lnTo>
                  <a:lnTo>
                    <a:pt x="2741" y="2298"/>
                  </a:lnTo>
                  <a:lnTo>
                    <a:pt x="2704" y="2247"/>
                  </a:lnTo>
                  <a:lnTo>
                    <a:pt x="2667" y="2195"/>
                  </a:lnTo>
                  <a:lnTo>
                    <a:pt x="2629" y="2145"/>
                  </a:lnTo>
                  <a:lnTo>
                    <a:pt x="2590" y="2094"/>
                  </a:lnTo>
                  <a:lnTo>
                    <a:pt x="2551" y="2045"/>
                  </a:lnTo>
                  <a:lnTo>
                    <a:pt x="2512" y="1996"/>
                  </a:lnTo>
                  <a:lnTo>
                    <a:pt x="2472" y="1947"/>
                  </a:lnTo>
                  <a:lnTo>
                    <a:pt x="2433" y="1898"/>
                  </a:lnTo>
                  <a:lnTo>
                    <a:pt x="2393" y="1849"/>
                  </a:lnTo>
                  <a:lnTo>
                    <a:pt x="2354" y="1801"/>
                  </a:lnTo>
                  <a:lnTo>
                    <a:pt x="2307" y="1744"/>
                  </a:lnTo>
                  <a:lnTo>
                    <a:pt x="2248" y="1670"/>
                  </a:lnTo>
                  <a:lnTo>
                    <a:pt x="2187" y="1599"/>
                  </a:lnTo>
                  <a:lnTo>
                    <a:pt x="2157" y="1565"/>
                  </a:lnTo>
                  <a:lnTo>
                    <a:pt x="2126" y="1530"/>
                  </a:lnTo>
                  <a:lnTo>
                    <a:pt x="2095" y="1497"/>
                  </a:lnTo>
                  <a:lnTo>
                    <a:pt x="2064" y="1464"/>
                  </a:lnTo>
                  <a:lnTo>
                    <a:pt x="2032" y="1432"/>
                  </a:lnTo>
                  <a:lnTo>
                    <a:pt x="1999" y="1401"/>
                  </a:lnTo>
                  <a:lnTo>
                    <a:pt x="1964" y="1371"/>
                  </a:lnTo>
                  <a:lnTo>
                    <a:pt x="1930" y="1342"/>
                  </a:lnTo>
                  <a:lnTo>
                    <a:pt x="1894" y="1315"/>
                  </a:lnTo>
                  <a:lnTo>
                    <a:pt x="1856" y="1288"/>
                  </a:lnTo>
                  <a:lnTo>
                    <a:pt x="1817" y="1263"/>
                  </a:lnTo>
                  <a:lnTo>
                    <a:pt x="1778" y="1239"/>
                  </a:lnTo>
                  <a:lnTo>
                    <a:pt x="1723" y="1207"/>
                  </a:lnTo>
                  <a:lnTo>
                    <a:pt x="1669" y="1172"/>
                  </a:lnTo>
                  <a:lnTo>
                    <a:pt x="1618" y="1137"/>
                  </a:lnTo>
                  <a:lnTo>
                    <a:pt x="1566" y="1099"/>
                  </a:lnTo>
                  <a:lnTo>
                    <a:pt x="1516" y="1059"/>
                  </a:lnTo>
                  <a:lnTo>
                    <a:pt x="1467" y="1018"/>
                  </a:lnTo>
                  <a:lnTo>
                    <a:pt x="1419" y="974"/>
                  </a:lnTo>
                  <a:lnTo>
                    <a:pt x="1372" y="929"/>
                  </a:lnTo>
                  <a:lnTo>
                    <a:pt x="1326" y="882"/>
                  </a:lnTo>
                  <a:lnTo>
                    <a:pt x="1282" y="833"/>
                  </a:lnTo>
                  <a:lnTo>
                    <a:pt x="1238" y="781"/>
                  </a:lnTo>
                  <a:lnTo>
                    <a:pt x="1196" y="727"/>
                  </a:lnTo>
                  <a:lnTo>
                    <a:pt x="1153" y="672"/>
                  </a:lnTo>
                  <a:lnTo>
                    <a:pt x="1113" y="615"/>
                  </a:lnTo>
                  <a:lnTo>
                    <a:pt x="1073" y="555"/>
                  </a:lnTo>
                  <a:lnTo>
                    <a:pt x="1034" y="493"/>
                  </a:lnTo>
                  <a:lnTo>
                    <a:pt x="1012" y="460"/>
                  </a:lnTo>
                  <a:lnTo>
                    <a:pt x="989" y="428"/>
                  </a:lnTo>
                  <a:lnTo>
                    <a:pt x="966" y="396"/>
                  </a:lnTo>
                  <a:lnTo>
                    <a:pt x="943" y="366"/>
                  </a:lnTo>
                  <a:lnTo>
                    <a:pt x="918" y="337"/>
                  </a:lnTo>
                  <a:lnTo>
                    <a:pt x="893" y="309"/>
                  </a:lnTo>
                  <a:lnTo>
                    <a:pt x="868" y="282"/>
                  </a:lnTo>
                  <a:lnTo>
                    <a:pt x="841" y="257"/>
                  </a:lnTo>
                  <a:lnTo>
                    <a:pt x="814" y="233"/>
                  </a:lnTo>
                  <a:lnTo>
                    <a:pt x="785" y="209"/>
                  </a:lnTo>
                  <a:lnTo>
                    <a:pt x="756" y="187"/>
                  </a:lnTo>
                  <a:lnTo>
                    <a:pt x="726" y="166"/>
                  </a:lnTo>
                  <a:lnTo>
                    <a:pt x="695" y="146"/>
                  </a:lnTo>
                  <a:lnTo>
                    <a:pt x="664" y="127"/>
                  </a:lnTo>
                  <a:lnTo>
                    <a:pt x="631" y="109"/>
                  </a:lnTo>
                  <a:lnTo>
                    <a:pt x="598" y="92"/>
                  </a:lnTo>
                  <a:lnTo>
                    <a:pt x="580" y="84"/>
                  </a:lnTo>
                  <a:lnTo>
                    <a:pt x="561" y="77"/>
                  </a:lnTo>
                  <a:lnTo>
                    <a:pt x="543" y="70"/>
                  </a:lnTo>
                  <a:lnTo>
                    <a:pt x="525" y="64"/>
                  </a:lnTo>
                  <a:lnTo>
                    <a:pt x="506" y="59"/>
                  </a:lnTo>
                  <a:lnTo>
                    <a:pt x="487" y="54"/>
                  </a:lnTo>
                  <a:lnTo>
                    <a:pt x="468" y="51"/>
                  </a:lnTo>
                  <a:lnTo>
                    <a:pt x="449" y="47"/>
                  </a:lnTo>
                  <a:lnTo>
                    <a:pt x="410" y="43"/>
                  </a:lnTo>
                  <a:lnTo>
                    <a:pt x="370" y="40"/>
                  </a:lnTo>
                  <a:lnTo>
                    <a:pt x="328" y="39"/>
                  </a:lnTo>
                  <a:lnTo>
                    <a:pt x="285" y="39"/>
                  </a:lnTo>
                  <a:lnTo>
                    <a:pt x="280"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3" name="Freeform 61">
              <a:extLst>
                <a:ext uri="{FF2B5EF4-FFF2-40B4-BE49-F238E27FC236}">
                  <a16:creationId xmlns:a16="http://schemas.microsoft.com/office/drawing/2014/main" id="{F92F49FC-18B7-4B0B-99D2-1F43C30EA1B8}"/>
                </a:ext>
              </a:extLst>
            </p:cNvPr>
            <p:cNvSpPr>
              <a:spLocks noEditPoints="1"/>
            </p:cNvSpPr>
            <p:nvPr userDrawn="1"/>
          </p:nvSpPr>
          <p:spPr bwMode="auto">
            <a:xfrm>
              <a:off x="2415759" y="4154813"/>
              <a:ext cx="567622" cy="656024"/>
            </a:xfrm>
            <a:custGeom>
              <a:avLst/>
              <a:gdLst>
                <a:gd name="T0" fmla="*/ 510 w 852"/>
                <a:gd name="T1" fmla="*/ 93 h 985"/>
                <a:gd name="T2" fmla="*/ 393 w 852"/>
                <a:gd name="T3" fmla="*/ 177 h 985"/>
                <a:gd name="T4" fmla="*/ 272 w 852"/>
                <a:gd name="T5" fmla="*/ 268 h 985"/>
                <a:gd name="T6" fmla="*/ 175 w 852"/>
                <a:gd name="T7" fmla="*/ 350 h 985"/>
                <a:gd name="T8" fmla="*/ 94 w 852"/>
                <a:gd name="T9" fmla="*/ 436 h 985"/>
                <a:gd name="T10" fmla="*/ 57 w 852"/>
                <a:gd name="T11" fmla="*/ 485 h 985"/>
                <a:gd name="T12" fmla="*/ 44 w 852"/>
                <a:gd name="T13" fmla="*/ 525 h 985"/>
                <a:gd name="T14" fmla="*/ 39 w 852"/>
                <a:gd name="T15" fmla="*/ 569 h 985"/>
                <a:gd name="T16" fmla="*/ 45 w 852"/>
                <a:gd name="T17" fmla="*/ 617 h 985"/>
                <a:gd name="T18" fmla="*/ 78 w 852"/>
                <a:gd name="T19" fmla="*/ 715 h 985"/>
                <a:gd name="T20" fmla="*/ 138 w 852"/>
                <a:gd name="T21" fmla="*/ 809 h 985"/>
                <a:gd name="T22" fmla="*/ 220 w 852"/>
                <a:gd name="T23" fmla="*/ 880 h 985"/>
                <a:gd name="T24" fmla="*/ 326 w 852"/>
                <a:gd name="T25" fmla="*/ 929 h 985"/>
                <a:gd name="T26" fmla="*/ 401 w 852"/>
                <a:gd name="T27" fmla="*/ 945 h 985"/>
                <a:gd name="T28" fmla="*/ 462 w 852"/>
                <a:gd name="T29" fmla="*/ 942 h 985"/>
                <a:gd name="T30" fmla="*/ 524 w 852"/>
                <a:gd name="T31" fmla="*/ 921 h 985"/>
                <a:gd name="T32" fmla="*/ 587 w 852"/>
                <a:gd name="T33" fmla="*/ 884 h 985"/>
                <a:gd name="T34" fmla="*/ 648 w 852"/>
                <a:gd name="T35" fmla="*/ 832 h 985"/>
                <a:gd name="T36" fmla="*/ 701 w 852"/>
                <a:gd name="T37" fmla="*/ 762 h 985"/>
                <a:gd name="T38" fmla="*/ 747 w 852"/>
                <a:gd name="T39" fmla="*/ 677 h 985"/>
                <a:gd name="T40" fmla="*/ 781 w 852"/>
                <a:gd name="T41" fmla="*/ 583 h 985"/>
                <a:gd name="T42" fmla="*/ 804 w 852"/>
                <a:gd name="T43" fmla="*/ 483 h 985"/>
                <a:gd name="T44" fmla="*/ 812 w 852"/>
                <a:gd name="T45" fmla="*/ 381 h 985"/>
                <a:gd name="T46" fmla="*/ 804 w 852"/>
                <a:gd name="T47" fmla="*/ 282 h 985"/>
                <a:gd name="T48" fmla="*/ 779 w 852"/>
                <a:gd name="T49" fmla="*/ 192 h 985"/>
                <a:gd name="T50" fmla="*/ 742 w 852"/>
                <a:gd name="T51" fmla="*/ 122 h 985"/>
                <a:gd name="T52" fmla="*/ 702 w 852"/>
                <a:gd name="T53" fmla="*/ 76 h 985"/>
                <a:gd name="T54" fmla="*/ 657 w 852"/>
                <a:gd name="T55" fmla="*/ 49 h 985"/>
                <a:gd name="T56" fmla="*/ 603 w 852"/>
                <a:gd name="T57" fmla="*/ 39 h 985"/>
                <a:gd name="T58" fmla="*/ 400 w 852"/>
                <a:gd name="T59" fmla="*/ 984 h 985"/>
                <a:gd name="T60" fmla="*/ 313 w 852"/>
                <a:gd name="T61" fmla="*/ 966 h 985"/>
                <a:gd name="T62" fmla="*/ 198 w 852"/>
                <a:gd name="T63" fmla="*/ 913 h 985"/>
                <a:gd name="T64" fmla="*/ 108 w 852"/>
                <a:gd name="T65" fmla="*/ 835 h 985"/>
                <a:gd name="T66" fmla="*/ 42 w 852"/>
                <a:gd name="T67" fmla="*/ 733 h 985"/>
                <a:gd name="T68" fmla="*/ 6 w 852"/>
                <a:gd name="T69" fmla="*/ 625 h 985"/>
                <a:gd name="T70" fmla="*/ 0 w 852"/>
                <a:gd name="T71" fmla="*/ 568 h 985"/>
                <a:gd name="T72" fmla="*/ 6 w 852"/>
                <a:gd name="T73" fmla="*/ 515 h 985"/>
                <a:gd name="T74" fmla="*/ 23 w 852"/>
                <a:gd name="T75" fmla="*/ 467 h 985"/>
                <a:gd name="T76" fmla="*/ 64 w 852"/>
                <a:gd name="T77" fmla="*/ 411 h 985"/>
                <a:gd name="T78" fmla="*/ 148 w 852"/>
                <a:gd name="T79" fmla="*/ 321 h 985"/>
                <a:gd name="T80" fmla="*/ 248 w 852"/>
                <a:gd name="T81" fmla="*/ 237 h 985"/>
                <a:gd name="T82" fmla="*/ 370 w 852"/>
                <a:gd name="T83" fmla="*/ 145 h 985"/>
                <a:gd name="T84" fmla="*/ 489 w 852"/>
                <a:gd name="T85" fmla="*/ 60 h 985"/>
                <a:gd name="T86" fmla="*/ 570 w 852"/>
                <a:gd name="T87" fmla="*/ 1 h 985"/>
                <a:gd name="T88" fmla="*/ 587 w 852"/>
                <a:gd name="T89" fmla="*/ 0 h 985"/>
                <a:gd name="T90" fmla="*/ 668 w 852"/>
                <a:gd name="T91" fmla="*/ 12 h 985"/>
                <a:gd name="T92" fmla="*/ 728 w 852"/>
                <a:gd name="T93" fmla="*/ 47 h 985"/>
                <a:gd name="T94" fmla="*/ 773 w 852"/>
                <a:gd name="T95" fmla="*/ 98 h 985"/>
                <a:gd name="T96" fmla="*/ 804 w 852"/>
                <a:gd name="T97" fmla="*/ 153 h 985"/>
                <a:gd name="T98" fmla="*/ 839 w 852"/>
                <a:gd name="T99" fmla="*/ 249 h 985"/>
                <a:gd name="T100" fmla="*/ 852 w 852"/>
                <a:gd name="T101" fmla="*/ 353 h 985"/>
                <a:gd name="T102" fmla="*/ 848 w 852"/>
                <a:gd name="T103" fmla="*/ 461 h 985"/>
                <a:gd name="T104" fmla="*/ 827 w 852"/>
                <a:gd name="T105" fmla="*/ 568 h 985"/>
                <a:gd name="T106" fmla="*/ 793 w 852"/>
                <a:gd name="T107" fmla="*/ 670 h 985"/>
                <a:gd name="T108" fmla="*/ 747 w 852"/>
                <a:gd name="T109" fmla="*/ 763 h 985"/>
                <a:gd name="T110" fmla="*/ 691 w 852"/>
                <a:gd name="T111" fmla="*/ 842 h 985"/>
                <a:gd name="T112" fmla="*/ 626 w 852"/>
                <a:gd name="T113" fmla="*/ 904 h 985"/>
                <a:gd name="T114" fmla="*/ 538 w 852"/>
                <a:gd name="T115" fmla="*/ 959 h 985"/>
                <a:gd name="T116" fmla="*/ 482 w 852"/>
                <a:gd name="T117" fmla="*/ 977 h 985"/>
                <a:gd name="T118" fmla="*/ 419 w 852"/>
                <a:gd name="T119"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2" h="985">
                  <a:moveTo>
                    <a:pt x="585" y="39"/>
                  </a:moveTo>
                  <a:lnTo>
                    <a:pt x="560" y="57"/>
                  </a:lnTo>
                  <a:lnTo>
                    <a:pt x="536" y="75"/>
                  </a:lnTo>
                  <a:lnTo>
                    <a:pt x="510" y="93"/>
                  </a:lnTo>
                  <a:lnTo>
                    <a:pt x="486" y="110"/>
                  </a:lnTo>
                  <a:lnTo>
                    <a:pt x="455" y="132"/>
                  </a:lnTo>
                  <a:lnTo>
                    <a:pt x="424" y="155"/>
                  </a:lnTo>
                  <a:lnTo>
                    <a:pt x="393" y="177"/>
                  </a:lnTo>
                  <a:lnTo>
                    <a:pt x="364" y="200"/>
                  </a:lnTo>
                  <a:lnTo>
                    <a:pt x="333" y="223"/>
                  </a:lnTo>
                  <a:lnTo>
                    <a:pt x="302" y="245"/>
                  </a:lnTo>
                  <a:lnTo>
                    <a:pt x="272" y="268"/>
                  </a:lnTo>
                  <a:lnTo>
                    <a:pt x="242" y="291"/>
                  </a:lnTo>
                  <a:lnTo>
                    <a:pt x="219" y="310"/>
                  </a:lnTo>
                  <a:lnTo>
                    <a:pt x="197" y="329"/>
                  </a:lnTo>
                  <a:lnTo>
                    <a:pt x="175" y="350"/>
                  </a:lnTo>
                  <a:lnTo>
                    <a:pt x="154" y="371"/>
                  </a:lnTo>
                  <a:lnTo>
                    <a:pt x="133" y="391"/>
                  </a:lnTo>
                  <a:lnTo>
                    <a:pt x="114" y="413"/>
                  </a:lnTo>
                  <a:lnTo>
                    <a:pt x="94" y="436"/>
                  </a:lnTo>
                  <a:lnTo>
                    <a:pt x="76" y="459"/>
                  </a:lnTo>
                  <a:lnTo>
                    <a:pt x="69" y="468"/>
                  </a:lnTo>
                  <a:lnTo>
                    <a:pt x="63" y="476"/>
                  </a:lnTo>
                  <a:lnTo>
                    <a:pt x="57" y="485"/>
                  </a:lnTo>
                  <a:lnTo>
                    <a:pt x="54" y="496"/>
                  </a:lnTo>
                  <a:lnTo>
                    <a:pt x="49" y="505"/>
                  </a:lnTo>
                  <a:lnTo>
                    <a:pt x="46" y="515"/>
                  </a:lnTo>
                  <a:lnTo>
                    <a:pt x="44" y="525"/>
                  </a:lnTo>
                  <a:lnTo>
                    <a:pt x="41" y="536"/>
                  </a:lnTo>
                  <a:lnTo>
                    <a:pt x="40" y="547"/>
                  </a:lnTo>
                  <a:lnTo>
                    <a:pt x="39" y="557"/>
                  </a:lnTo>
                  <a:lnTo>
                    <a:pt x="39" y="569"/>
                  </a:lnTo>
                  <a:lnTo>
                    <a:pt x="39" y="580"/>
                  </a:lnTo>
                  <a:lnTo>
                    <a:pt x="40" y="593"/>
                  </a:lnTo>
                  <a:lnTo>
                    <a:pt x="42" y="604"/>
                  </a:lnTo>
                  <a:lnTo>
                    <a:pt x="45" y="617"/>
                  </a:lnTo>
                  <a:lnTo>
                    <a:pt x="48" y="630"/>
                  </a:lnTo>
                  <a:lnTo>
                    <a:pt x="56" y="660"/>
                  </a:lnTo>
                  <a:lnTo>
                    <a:pt x="67" y="688"/>
                  </a:lnTo>
                  <a:lnTo>
                    <a:pt x="78" y="715"/>
                  </a:lnTo>
                  <a:lnTo>
                    <a:pt x="91" y="741"/>
                  </a:lnTo>
                  <a:lnTo>
                    <a:pt x="106" y="765"/>
                  </a:lnTo>
                  <a:lnTo>
                    <a:pt x="122" y="788"/>
                  </a:lnTo>
                  <a:lnTo>
                    <a:pt x="138" y="809"/>
                  </a:lnTo>
                  <a:lnTo>
                    <a:pt x="157" y="829"/>
                  </a:lnTo>
                  <a:lnTo>
                    <a:pt x="177" y="848"/>
                  </a:lnTo>
                  <a:lnTo>
                    <a:pt x="197" y="865"/>
                  </a:lnTo>
                  <a:lnTo>
                    <a:pt x="220" y="880"/>
                  </a:lnTo>
                  <a:lnTo>
                    <a:pt x="244" y="895"/>
                  </a:lnTo>
                  <a:lnTo>
                    <a:pt x="271" y="907"/>
                  </a:lnTo>
                  <a:lnTo>
                    <a:pt x="297" y="919"/>
                  </a:lnTo>
                  <a:lnTo>
                    <a:pt x="326" y="929"/>
                  </a:lnTo>
                  <a:lnTo>
                    <a:pt x="356" y="937"/>
                  </a:lnTo>
                  <a:lnTo>
                    <a:pt x="372" y="941"/>
                  </a:lnTo>
                  <a:lnTo>
                    <a:pt x="387" y="944"/>
                  </a:lnTo>
                  <a:lnTo>
                    <a:pt x="401" y="945"/>
                  </a:lnTo>
                  <a:lnTo>
                    <a:pt x="416" y="946"/>
                  </a:lnTo>
                  <a:lnTo>
                    <a:pt x="432" y="945"/>
                  </a:lnTo>
                  <a:lnTo>
                    <a:pt x="447" y="944"/>
                  </a:lnTo>
                  <a:lnTo>
                    <a:pt x="462" y="942"/>
                  </a:lnTo>
                  <a:lnTo>
                    <a:pt x="477" y="938"/>
                  </a:lnTo>
                  <a:lnTo>
                    <a:pt x="493" y="934"/>
                  </a:lnTo>
                  <a:lnTo>
                    <a:pt x="508" y="928"/>
                  </a:lnTo>
                  <a:lnTo>
                    <a:pt x="524" y="921"/>
                  </a:lnTo>
                  <a:lnTo>
                    <a:pt x="539" y="913"/>
                  </a:lnTo>
                  <a:lnTo>
                    <a:pt x="555" y="905"/>
                  </a:lnTo>
                  <a:lnTo>
                    <a:pt x="571" y="895"/>
                  </a:lnTo>
                  <a:lnTo>
                    <a:pt x="587" y="884"/>
                  </a:lnTo>
                  <a:lnTo>
                    <a:pt x="603" y="873"/>
                  </a:lnTo>
                  <a:lnTo>
                    <a:pt x="618" y="860"/>
                  </a:lnTo>
                  <a:lnTo>
                    <a:pt x="633" y="846"/>
                  </a:lnTo>
                  <a:lnTo>
                    <a:pt x="648" y="832"/>
                  </a:lnTo>
                  <a:lnTo>
                    <a:pt x="662" y="816"/>
                  </a:lnTo>
                  <a:lnTo>
                    <a:pt x="676" y="798"/>
                  </a:lnTo>
                  <a:lnTo>
                    <a:pt x="688" y="780"/>
                  </a:lnTo>
                  <a:lnTo>
                    <a:pt x="701" y="762"/>
                  </a:lnTo>
                  <a:lnTo>
                    <a:pt x="713" y="741"/>
                  </a:lnTo>
                  <a:lnTo>
                    <a:pt x="725" y="720"/>
                  </a:lnTo>
                  <a:lnTo>
                    <a:pt x="736" y="700"/>
                  </a:lnTo>
                  <a:lnTo>
                    <a:pt x="747" y="677"/>
                  </a:lnTo>
                  <a:lnTo>
                    <a:pt x="756" y="654"/>
                  </a:lnTo>
                  <a:lnTo>
                    <a:pt x="765" y="631"/>
                  </a:lnTo>
                  <a:lnTo>
                    <a:pt x="773" y="607"/>
                  </a:lnTo>
                  <a:lnTo>
                    <a:pt x="781" y="583"/>
                  </a:lnTo>
                  <a:lnTo>
                    <a:pt x="788" y="557"/>
                  </a:lnTo>
                  <a:lnTo>
                    <a:pt x="794" y="533"/>
                  </a:lnTo>
                  <a:lnTo>
                    <a:pt x="800" y="508"/>
                  </a:lnTo>
                  <a:lnTo>
                    <a:pt x="804" y="483"/>
                  </a:lnTo>
                  <a:lnTo>
                    <a:pt x="808" y="458"/>
                  </a:lnTo>
                  <a:lnTo>
                    <a:pt x="810" y="431"/>
                  </a:lnTo>
                  <a:lnTo>
                    <a:pt x="812" y="406"/>
                  </a:lnTo>
                  <a:lnTo>
                    <a:pt x="812" y="381"/>
                  </a:lnTo>
                  <a:lnTo>
                    <a:pt x="812" y="356"/>
                  </a:lnTo>
                  <a:lnTo>
                    <a:pt x="811" y="332"/>
                  </a:lnTo>
                  <a:lnTo>
                    <a:pt x="809" y="306"/>
                  </a:lnTo>
                  <a:lnTo>
                    <a:pt x="804" y="282"/>
                  </a:lnTo>
                  <a:lnTo>
                    <a:pt x="800" y="259"/>
                  </a:lnTo>
                  <a:lnTo>
                    <a:pt x="794" y="235"/>
                  </a:lnTo>
                  <a:lnTo>
                    <a:pt x="787" y="213"/>
                  </a:lnTo>
                  <a:lnTo>
                    <a:pt x="779" y="192"/>
                  </a:lnTo>
                  <a:lnTo>
                    <a:pt x="769" y="170"/>
                  </a:lnTo>
                  <a:lnTo>
                    <a:pt x="761" y="153"/>
                  </a:lnTo>
                  <a:lnTo>
                    <a:pt x="751" y="137"/>
                  </a:lnTo>
                  <a:lnTo>
                    <a:pt x="742" y="122"/>
                  </a:lnTo>
                  <a:lnTo>
                    <a:pt x="733" y="109"/>
                  </a:lnTo>
                  <a:lnTo>
                    <a:pt x="723" y="96"/>
                  </a:lnTo>
                  <a:lnTo>
                    <a:pt x="712" y="86"/>
                  </a:lnTo>
                  <a:lnTo>
                    <a:pt x="702" y="76"/>
                  </a:lnTo>
                  <a:lnTo>
                    <a:pt x="692" y="68"/>
                  </a:lnTo>
                  <a:lnTo>
                    <a:pt x="680" y="60"/>
                  </a:lnTo>
                  <a:lnTo>
                    <a:pt x="669" y="54"/>
                  </a:lnTo>
                  <a:lnTo>
                    <a:pt x="657" y="49"/>
                  </a:lnTo>
                  <a:lnTo>
                    <a:pt x="645" y="45"/>
                  </a:lnTo>
                  <a:lnTo>
                    <a:pt x="631" y="42"/>
                  </a:lnTo>
                  <a:lnTo>
                    <a:pt x="618" y="40"/>
                  </a:lnTo>
                  <a:lnTo>
                    <a:pt x="603" y="39"/>
                  </a:lnTo>
                  <a:lnTo>
                    <a:pt x="588" y="39"/>
                  </a:lnTo>
                  <a:lnTo>
                    <a:pt x="585" y="39"/>
                  </a:lnTo>
                  <a:close/>
                  <a:moveTo>
                    <a:pt x="419" y="985"/>
                  </a:moveTo>
                  <a:lnTo>
                    <a:pt x="400" y="984"/>
                  </a:lnTo>
                  <a:lnTo>
                    <a:pt x="383" y="983"/>
                  </a:lnTo>
                  <a:lnTo>
                    <a:pt x="365" y="980"/>
                  </a:lnTo>
                  <a:lnTo>
                    <a:pt x="346" y="976"/>
                  </a:lnTo>
                  <a:lnTo>
                    <a:pt x="313" y="966"/>
                  </a:lnTo>
                  <a:lnTo>
                    <a:pt x="282" y="955"/>
                  </a:lnTo>
                  <a:lnTo>
                    <a:pt x="252" y="943"/>
                  </a:lnTo>
                  <a:lnTo>
                    <a:pt x="225" y="928"/>
                  </a:lnTo>
                  <a:lnTo>
                    <a:pt x="198" y="913"/>
                  </a:lnTo>
                  <a:lnTo>
                    <a:pt x="173" y="896"/>
                  </a:lnTo>
                  <a:lnTo>
                    <a:pt x="150" y="877"/>
                  </a:lnTo>
                  <a:lnTo>
                    <a:pt x="128" y="857"/>
                  </a:lnTo>
                  <a:lnTo>
                    <a:pt x="108" y="835"/>
                  </a:lnTo>
                  <a:lnTo>
                    <a:pt x="89" y="812"/>
                  </a:lnTo>
                  <a:lnTo>
                    <a:pt x="72" y="787"/>
                  </a:lnTo>
                  <a:lnTo>
                    <a:pt x="57" y="760"/>
                  </a:lnTo>
                  <a:lnTo>
                    <a:pt x="42" y="733"/>
                  </a:lnTo>
                  <a:lnTo>
                    <a:pt x="31" y="703"/>
                  </a:lnTo>
                  <a:lnTo>
                    <a:pt x="19" y="672"/>
                  </a:lnTo>
                  <a:lnTo>
                    <a:pt x="9" y="640"/>
                  </a:lnTo>
                  <a:lnTo>
                    <a:pt x="6" y="625"/>
                  </a:lnTo>
                  <a:lnTo>
                    <a:pt x="3" y="610"/>
                  </a:lnTo>
                  <a:lnTo>
                    <a:pt x="1" y="596"/>
                  </a:lnTo>
                  <a:lnTo>
                    <a:pt x="0" y="582"/>
                  </a:lnTo>
                  <a:lnTo>
                    <a:pt x="0" y="568"/>
                  </a:lnTo>
                  <a:lnTo>
                    <a:pt x="0" y="554"/>
                  </a:lnTo>
                  <a:lnTo>
                    <a:pt x="1" y="541"/>
                  </a:lnTo>
                  <a:lnTo>
                    <a:pt x="3" y="528"/>
                  </a:lnTo>
                  <a:lnTo>
                    <a:pt x="6" y="515"/>
                  </a:lnTo>
                  <a:lnTo>
                    <a:pt x="9" y="502"/>
                  </a:lnTo>
                  <a:lnTo>
                    <a:pt x="13" y="491"/>
                  </a:lnTo>
                  <a:lnTo>
                    <a:pt x="17" y="478"/>
                  </a:lnTo>
                  <a:lnTo>
                    <a:pt x="23" y="467"/>
                  </a:lnTo>
                  <a:lnTo>
                    <a:pt x="30" y="455"/>
                  </a:lnTo>
                  <a:lnTo>
                    <a:pt x="37" y="445"/>
                  </a:lnTo>
                  <a:lnTo>
                    <a:pt x="45" y="435"/>
                  </a:lnTo>
                  <a:lnTo>
                    <a:pt x="64" y="411"/>
                  </a:lnTo>
                  <a:lnTo>
                    <a:pt x="84" y="388"/>
                  </a:lnTo>
                  <a:lnTo>
                    <a:pt x="104" y="365"/>
                  </a:lnTo>
                  <a:lnTo>
                    <a:pt x="126" y="342"/>
                  </a:lnTo>
                  <a:lnTo>
                    <a:pt x="148" y="321"/>
                  </a:lnTo>
                  <a:lnTo>
                    <a:pt x="171" y="301"/>
                  </a:lnTo>
                  <a:lnTo>
                    <a:pt x="194" y="280"/>
                  </a:lnTo>
                  <a:lnTo>
                    <a:pt x="217" y="260"/>
                  </a:lnTo>
                  <a:lnTo>
                    <a:pt x="248" y="237"/>
                  </a:lnTo>
                  <a:lnTo>
                    <a:pt x="278" y="213"/>
                  </a:lnTo>
                  <a:lnTo>
                    <a:pt x="309" y="190"/>
                  </a:lnTo>
                  <a:lnTo>
                    <a:pt x="340" y="168"/>
                  </a:lnTo>
                  <a:lnTo>
                    <a:pt x="370" y="145"/>
                  </a:lnTo>
                  <a:lnTo>
                    <a:pt x="401" y="123"/>
                  </a:lnTo>
                  <a:lnTo>
                    <a:pt x="432" y="101"/>
                  </a:lnTo>
                  <a:lnTo>
                    <a:pt x="463" y="78"/>
                  </a:lnTo>
                  <a:lnTo>
                    <a:pt x="489" y="60"/>
                  </a:lnTo>
                  <a:lnTo>
                    <a:pt x="515" y="41"/>
                  </a:lnTo>
                  <a:lnTo>
                    <a:pt x="540" y="23"/>
                  </a:lnTo>
                  <a:lnTo>
                    <a:pt x="567" y="3"/>
                  </a:lnTo>
                  <a:lnTo>
                    <a:pt x="570" y="1"/>
                  </a:lnTo>
                  <a:lnTo>
                    <a:pt x="575" y="0"/>
                  </a:lnTo>
                  <a:lnTo>
                    <a:pt x="579" y="0"/>
                  </a:lnTo>
                  <a:lnTo>
                    <a:pt x="583" y="1"/>
                  </a:lnTo>
                  <a:lnTo>
                    <a:pt x="587" y="0"/>
                  </a:lnTo>
                  <a:lnTo>
                    <a:pt x="609" y="0"/>
                  </a:lnTo>
                  <a:lnTo>
                    <a:pt x="630" y="2"/>
                  </a:lnTo>
                  <a:lnTo>
                    <a:pt x="649" y="6"/>
                  </a:lnTo>
                  <a:lnTo>
                    <a:pt x="668" y="12"/>
                  </a:lnTo>
                  <a:lnTo>
                    <a:pt x="685" y="18"/>
                  </a:lnTo>
                  <a:lnTo>
                    <a:pt x="701" y="26"/>
                  </a:lnTo>
                  <a:lnTo>
                    <a:pt x="715" y="37"/>
                  </a:lnTo>
                  <a:lnTo>
                    <a:pt x="728" y="47"/>
                  </a:lnTo>
                  <a:lnTo>
                    <a:pt x="741" y="59"/>
                  </a:lnTo>
                  <a:lnTo>
                    <a:pt x="752" y="71"/>
                  </a:lnTo>
                  <a:lnTo>
                    <a:pt x="763" y="84"/>
                  </a:lnTo>
                  <a:lnTo>
                    <a:pt x="773" y="98"/>
                  </a:lnTo>
                  <a:lnTo>
                    <a:pt x="781" y="110"/>
                  </a:lnTo>
                  <a:lnTo>
                    <a:pt x="790" y="125"/>
                  </a:lnTo>
                  <a:lnTo>
                    <a:pt x="797" y="139"/>
                  </a:lnTo>
                  <a:lnTo>
                    <a:pt x="804" y="153"/>
                  </a:lnTo>
                  <a:lnTo>
                    <a:pt x="814" y="176"/>
                  </a:lnTo>
                  <a:lnTo>
                    <a:pt x="824" y="200"/>
                  </a:lnTo>
                  <a:lnTo>
                    <a:pt x="832" y="224"/>
                  </a:lnTo>
                  <a:lnTo>
                    <a:pt x="839" y="249"/>
                  </a:lnTo>
                  <a:lnTo>
                    <a:pt x="843" y="274"/>
                  </a:lnTo>
                  <a:lnTo>
                    <a:pt x="848" y="301"/>
                  </a:lnTo>
                  <a:lnTo>
                    <a:pt x="850" y="327"/>
                  </a:lnTo>
                  <a:lnTo>
                    <a:pt x="852" y="353"/>
                  </a:lnTo>
                  <a:lnTo>
                    <a:pt x="852" y="380"/>
                  </a:lnTo>
                  <a:lnTo>
                    <a:pt x="851" y="407"/>
                  </a:lnTo>
                  <a:lnTo>
                    <a:pt x="850" y="434"/>
                  </a:lnTo>
                  <a:lnTo>
                    <a:pt x="848" y="461"/>
                  </a:lnTo>
                  <a:lnTo>
                    <a:pt x="843" y="488"/>
                  </a:lnTo>
                  <a:lnTo>
                    <a:pt x="839" y="515"/>
                  </a:lnTo>
                  <a:lnTo>
                    <a:pt x="834" y="541"/>
                  </a:lnTo>
                  <a:lnTo>
                    <a:pt x="827" y="568"/>
                  </a:lnTo>
                  <a:lnTo>
                    <a:pt x="820" y="594"/>
                  </a:lnTo>
                  <a:lnTo>
                    <a:pt x="811" y="621"/>
                  </a:lnTo>
                  <a:lnTo>
                    <a:pt x="803" y="646"/>
                  </a:lnTo>
                  <a:lnTo>
                    <a:pt x="793" y="670"/>
                  </a:lnTo>
                  <a:lnTo>
                    <a:pt x="782" y="695"/>
                  </a:lnTo>
                  <a:lnTo>
                    <a:pt x="771" y="718"/>
                  </a:lnTo>
                  <a:lnTo>
                    <a:pt x="759" y="741"/>
                  </a:lnTo>
                  <a:lnTo>
                    <a:pt x="747" y="763"/>
                  </a:lnTo>
                  <a:lnTo>
                    <a:pt x="733" y="785"/>
                  </a:lnTo>
                  <a:lnTo>
                    <a:pt x="719" y="805"/>
                  </a:lnTo>
                  <a:lnTo>
                    <a:pt x="705" y="825"/>
                  </a:lnTo>
                  <a:lnTo>
                    <a:pt x="691" y="842"/>
                  </a:lnTo>
                  <a:lnTo>
                    <a:pt x="676" y="859"/>
                  </a:lnTo>
                  <a:lnTo>
                    <a:pt x="660" y="875"/>
                  </a:lnTo>
                  <a:lnTo>
                    <a:pt x="644" y="890"/>
                  </a:lnTo>
                  <a:lnTo>
                    <a:pt x="626" y="904"/>
                  </a:lnTo>
                  <a:lnTo>
                    <a:pt x="608" y="918"/>
                  </a:lnTo>
                  <a:lnTo>
                    <a:pt x="586" y="933"/>
                  </a:lnTo>
                  <a:lnTo>
                    <a:pt x="563" y="946"/>
                  </a:lnTo>
                  <a:lnTo>
                    <a:pt x="538" y="959"/>
                  </a:lnTo>
                  <a:lnTo>
                    <a:pt x="524" y="965"/>
                  </a:lnTo>
                  <a:lnTo>
                    <a:pt x="510" y="969"/>
                  </a:lnTo>
                  <a:lnTo>
                    <a:pt x="497" y="974"/>
                  </a:lnTo>
                  <a:lnTo>
                    <a:pt x="482" y="977"/>
                  </a:lnTo>
                  <a:lnTo>
                    <a:pt x="467" y="981"/>
                  </a:lnTo>
                  <a:lnTo>
                    <a:pt x="451" y="983"/>
                  </a:lnTo>
                  <a:lnTo>
                    <a:pt x="435" y="985"/>
                  </a:lnTo>
                  <a:lnTo>
                    <a:pt x="419" y="98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4" name="Freeform 62">
              <a:extLst>
                <a:ext uri="{FF2B5EF4-FFF2-40B4-BE49-F238E27FC236}">
                  <a16:creationId xmlns:a16="http://schemas.microsoft.com/office/drawing/2014/main" id="{F7869588-C6B0-4E4B-ABE6-70217B2DF74A}"/>
                </a:ext>
              </a:extLst>
            </p:cNvPr>
            <p:cNvSpPr>
              <a:spLocks noEditPoints="1"/>
            </p:cNvSpPr>
            <p:nvPr userDrawn="1"/>
          </p:nvSpPr>
          <p:spPr bwMode="auto">
            <a:xfrm>
              <a:off x="7440613" y="6541617"/>
              <a:ext cx="260548" cy="246592"/>
            </a:xfrm>
            <a:custGeom>
              <a:avLst/>
              <a:gdLst>
                <a:gd name="T0" fmla="*/ 124 w 389"/>
                <a:gd name="T1" fmla="*/ 56 h 370"/>
                <a:gd name="T2" fmla="*/ 80 w 389"/>
                <a:gd name="T3" fmla="*/ 82 h 370"/>
                <a:gd name="T4" fmla="*/ 61 w 389"/>
                <a:gd name="T5" fmla="*/ 103 h 370"/>
                <a:gd name="T6" fmla="*/ 46 w 389"/>
                <a:gd name="T7" fmla="*/ 129 h 370"/>
                <a:gd name="T8" fmla="*/ 40 w 389"/>
                <a:gd name="T9" fmla="*/ 163 h 370"/>
                <a:gd name="T10" fmla="*/ 47 w 389"/>
                <a:gd name="T11" fmla="*/ 203 h 370"/>
                <a:gd name="T12" fmla="*/ 65 w 389"/>
                <a:gd name="T13" fmla="*/ 245 h 370"/>
                <a:gd name="T14" fmla="*/ 94 w 389"/>
                <a:gd name="T15" fmla="*/ 281 h 370"/>
                <a:gd name="T16" fmla="*/ 127 w 389"/>
                <a:gd name="T17" fmla="*/ 310 h 370"/>
                <a:gd name="T18" fmla="*/ 167 w 389"/>
                <a:gd name="T19" fmla="*/ 326 h 370"/>
                <a:gd name="T20" fmla="*/ 212 w 389"/>
                <a:gd name="T21" fmla="*/ 331 h 370"/>
                <a:gd name="T22" fmla="*/ 254 w 389"/>
                <a:gd name="T23" fmla="*/ 322 h 370"/>
                <a:gd name="T24" fmla="*/ 293 w 389"/>
                <a:gd name="T25" fmla="*/ 303 h 370"/>
                <a:gd name="T26" fmla="*/ 324 w 389"/>
                <a:gd name="T27" fmla="*/ 276 h 370"/>
                <a:gd name="T28" fmla="*/ 345 w 389"/>
                <a:gd name="T29" fmla="*/ 240 h 370"/>
                <a:gd name="T30" fmla="*/ 350 w 389"/>
                <a:gd name="T31" fmla="*/ 202 h 370"/>
                <a:gd name="T32" fmla="*/ 341 w 389"/>
                <a:gd name="T33" fmla="*/ 162 h 370"/>
                <a:gd name="T34" fmla="*/ 321 w 389"/>
                <a:gd name="T35" fmla="*/ 123 h 370"/>
                <a:gd name="T36" fmla="*/ 291 w 389"/>
                <a:gd name="T37" fmla="*/ 89 h 370"/>
                <a:gd name="T38" fmla="*/ 256 w 389"/>
                <a:gd name="T39" fmla="*/ 64 h 370"/>
                <a:gd name="T40" fmla="*/ 219 w 389"/>
                <a:gd name="T41" fmla="*/ 50 h 370"/>
                <a:gd name="T42" fmla="*/ 182 w 389"/>
                <a:gd name="T43" fmla="*/ 42 h 370"/>
                <a:gd name="T44" fmla="*/ 186 w 389"/>
                <a:gd name="T45" fmla="*/ 369 h 370"/>
                <a:gd name="T46" fmla="*/ 140 w 389"/>
                <a:gd name="T47" fmla="*/ 359 h 370"/>
                <a:gd name="T48" fmla="*/ 93 w 389"/>
                <a:gd name="T49" fmla="*/ 334 h 370"/>
                <a:gd name="T50" fmla="*/ 53 w 389"/>
                <a:gd name="T51" fmla="*/ 294 h 370"/>
                <a:gd name="T52" fmla="*/ 22 w 389"/>
                <a:gd name="T53" fmla="*/ 246 h 370"/>
                <a:gd name="T54" fmla="*/ 3 w 389"/>
                <a:gd name="T55" fmla="*/ 193 h 370"/>
                <a:gd name="T56" fmla="*/ 1 w 389"/>
                <a:gd name="T57" fmla="*/ 143 h 370"/>
                <a:gd name="T58" fmla="*/ 15 w 389"/>
                <a:gd name="T59" fmla="*/ 101 h 370"/>
                <a:gd name="T60" fmla="*/ 38 w 389"/>
                <a:gd name="T61" fmla="*/ 68 h 370"/>
                <a:gd name="T62" fmla="*/ 65 w 389"/>
                <a:gd name="T63" fmla="*/ 43 h 370"/>
                <a:gd name="T64" fmla="*/ 98 w 389"/>
                <a:gd name="T65" fmla="*/ 23 h 370"/>
                <a:gd name="T66" fmla="*/ 159 w 389"/>
                <a:gd name="T67" fmla="*/ 0 h 370"/>
                <a:gd name="T68" fmla="*/ 191 w 389"/>
                <a:gd name="T69" fmla="*/ 4 h 370"/>
                <a:gd name="T70" fmla="*/ 230 w 389"/>
                <a:gd name="T71" fmla="*/ 12 h 370"/>
                <a:gd name="T72" fmla="*/ 274 w 389"/>
                <a:gd name="T73" fmla="*/ 28 h 370"/>
                <a:gd name="T74" fmla="*/ 319 w 389"/>
                <a:gd name="T75" fmla="*/ 60 h 370"/>
                <a:gd name="T76" fmla="*/ 355 w 389"/>
                <a:gd name="T77" fmla="*/ 103 h 370"/>
                <a:gd name="T78" fmla="*/ 380 w 389"/>
                <a:gd name="T79" fmla="*/ 152 h 370"/>
                <a:gd name="T80" fmla="*/ 389 w 389"/>
                <a:gd name="T81" fmla="*/ 203 h 370"/>
                <a:gd name="T82" fmla="*/ 382 w 389"/>
                <a:gd name="T83" fmla="*/ 253 h 370"/>
                <a:gd name="T84" fmla="*/ 363 w 389"/>
                <a:gd name="T85" fmla="*/ 289 h 370"/>
                <a:gd name="T86" fmla="*/ 335 w 389"/>
                <a:gd name="T87" fmla="*/ 320 h 370"/>
                <a:gd name="T88" fmla="*/ 300 w 389"/>
                <a:gd name="T89" fmla="*/ 345 h 370"/>
                <a:gd name="T90" fmla="*/ 260 w 389"/>
                <a:gd name="T91" fmla="*/ 362 h 370"/>
                <a:gd name="T92" fmla="*/ 217 w 389"/>
                <a:gd name="T93" fmla="*/ 36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9" h="370">
                  <a:moveTo>
                    <a:pt x="170" y="38"/>
                  </a:moveTo>
                  <a:lnTo>
                    <a:pt x="146" y="46"/>
                  </a:lnTo>
                  <a:lnTo>
                    <a:pt x="124" y="56"/>
                  </a:lnTo>
                  <a:lnTo>
                    <a:pt x="104" y="65"/>
                  </a:lnTo>
                  <a:lnTo>
                    <a:pt x="87" y="75"/>
                  </a:lnTo>
                  <a:lnTo>
                    <a:pt x="80" y="82"/>
                  </a:lnTo>
                  <a:lnTo>
                    <a:pt x="72" y="88"/>
                  </a:lnTo>
                  <a:lnTo>
                    <a:pt x="66" y="95"/>
                  </a:lnTo>
                  <a:lnTo>
                    <a:pt x="61" y="103"/>
                  </a:lnTo>
                  <a:lnTo>
                    <a:pt x="55" y="111"/>
                  </a:lnTo>
                  <a:lnTo>
                    <a:pt x="50" y="120"/>
                  </a:lnTo>
                  <a:lnTo>
                    <a:pt x="46" y="129"/>
                  </a:lnTo>
                  <a:lnTo>
                    <a:pt x="42" y="139"/>
                  </a:lnTo>
                  <a:lnTo>
                    <a:pt x="40" y="151"/>
                  </a:lnTo>
                  <a:lnTo>
                    <a:pt x="40" y="163"/>
                  </a:lnTo>
                  <a:lnTo>
                    <a:pt x="40" y="176"/>
                  </a:lnTo>
                  <a:lnTo>
                    <a:pt x="42" y="190"/>
                  </a:lnTo>
                  <a:lnTo>
                    <a:pt x="47" y="203"/>
                  </a:lnTo>
                  <a:lnTo>
                    <a:pt x="51" y="217"/>
                  </a:lnTo>
                  <a:lnTo>
                    <a:pt x="58" y="231"/>
                  </a:lnTo>
                  <a:lnTo>
                    <a:pt x="65" y="245"/>
                  </a:lnTo>
                  <a:lnTo>
                    <a:pt x="74" y="257"/>
                  </a:lnTo>
                  <a:lnTo>
                    <a:pt x="84" y="270"/>
                  </a:lnTo>
                  <a:lnTo>
                    <a:pt x="94" y="281"/>
                  </a:lnTo>
                  <a:lnTo>
                    <a:pt x="104" y="293"/>
                  </a:lnTo>
                  <a:lnTo>
                    <a:pt x="116" y="302"/>
                  </a:lnTo>
                  <a:lnTo>
                    <a:pt x="127" y="310"/>
                  </a:lnTo>
                  <a:lnTo>
                    <a:pt x="140" y="317"/>
                  </a:lnTo>
                  <a:lnTo>
                    <a:pt x="152" y="323"/>
                  </a:lnTo>
                  <a:lnTo>
                    <a:pt x="167" y="326"/>
                  </a:lnTo>
                  <a:lnTo>
                    <a:pt x="182" y="330"/>
                  </a:lnTo>
                  <a:lnTo>
                    <a:pt x="197" y="331"/>
                  </a:lnTo>
                  <a:lnTo>
                    <a:pt x="212" y="331"/>
                  </a:lnTo>
                  <a:lnTo>
                    <a:pt x="226" y="328"/>
                  </a:lnTo>
                  <a:lnTo>
                    <a:pt x="241" y="326"/>
                  </a:lnTo>
                  <a:lnTo>
                    <a:pt x="254" y="322"/>
                  </a:lnTo>
                  <a:lnTo>
                    <a:pt x="268" y="317"/>
                  </a:lnTo>
                  <a:lnTo>
                    <a:pt x="282" y="311"/>
                  </a:lnTo>
                  <a:lnTo>
                    <a:pt x="293" y="303"/>
                  </a:lnTo>
                  <a:lnTo>
                    <a:pt x="305" y="295"/>
                  </a:lnTo>
                  <a:lnTo>
                    <a:pt x="315" y="286"/>
                  </a:lnTo>
                  <a:lnTo>
                    <a:pt x="324" y="276"/>
                  </a:lnTo>
                  <a:lnTo>
                    <a:pt x="332" y="264"/>
                  </a:lnTo>
                  <a:lnTo>
                    <a:pt x="339" y="253"/>
                  </a:lnTo>
                  <a:lnTo>
                    <a:pt x="345" y="240"/>
                  </a:lnTo>
                  <a:lnTo>
                    <a:pt x="347" y="229"/>
                  </a:lnTo>
                  <a:lnTo>
                    <a:pt x="350" y="216"/>
                  </a:lnTo>
                  <a:lnTo>
                    <a:pt x="350" y="202"/>
                  </a:lnTo>
                  <a:lnTo>
                    <a:pt x="347" y="189"/>
                  </a:lnTo>
                  <a:lnTo>
                    <a:pt x="345" y="176"/>
                  </a:lnTo>
                  <a:lnTo>
                    <a:pt x="341" y="162"/>
                  </a:lnTo>
                  <a:lnTo>
                    <a:pt x="335" y="148"/>
                  </a:lnTo>
                  <a:lnTo>
                    <a:pt x="328" y="136"/>
                  </a:lnTo>
                  <a:lnTo>
                    <a:pt x="321" y="123"/>
                  </a:lnTo>
                  <a:lnTo>
                    <a:pt x="312" y="111"/>
                  </a:lnTo>
                  <a:lnTo>
                    <a:pt x="303" y="99"/>
                  </a:lnTo>
                  <a:lnTo>
                    <a:pt x="291" y="89"/>
                  </a:lnTo>
                  <a:lnTo>
                    <a:pt x="281" y="78"/>
                  </a:lnTo>
                  <a:lnTo>
                    <a:pt x="268" y="70"/>
                  </a:lnTo>
                  <a:lnTo>
                    <a:pt x="256" y="64"/>
                  </a:lnTo>
                  <a:lnTo>
                    <a:pt x="243" y="58"/>
                  </a:lnTo>
                  <a:lnTo>
                    <a:pt x="232" y="53"/>
                  </a:lnTo>
                  <a:lnTo>
                    <a:pt x="219" y="50"/>
                  </a:lnTo>
                  <a:lnTo>
                    <a:pt x="207" y="47"/>
                  </a:lnTo>
                  <a:lnTo>
                    <a:pt x="195" y="44"/>
                  </a:lnTo>
                  <a:lnTo>
                    <a:pt x="182" y="42"/>
                  </a:lnTo>
                  <a:lnTo>
                    <a:pt x="170" y="38"/>
                  </a:lnTo>
                  <a:close/>
                  <a:moveTo>
                    <a:pt x="202" y="370"/>
                  </a:moveTo>
                  <a:lnTo>
                    <a:pt x="186" y="369"/>
                  </a:lnTo>
                  <a:lnTo>
                    <a:pt x="171" y="367"/>
                  </a:lnTo>
                  <a:lnTo>
                    <a:pt x="155" y="364"/>
                  </a:lnTo>
                  <a:lnTo>
                    <a:pt x="140" y="359"/>
                  </a:lnTo>
                  <a:lnTo>
                    <a:pt x="124" y="354"/>
                  </a:lnTo>
                  <a:lnTo>
                    <a:pt x="108" y="345"/>
                  </a:lnTo>
                  <a:lnTo>
                    <a:pt x="93" y="334"/>
                  </a:lnTo>
                  <a:lnTo>
                    <a:pt x="79" y="323"/>
                  </a:lnTo>
                  <a:lnTo>
                    <a:pt x="65" y="309"/>
                  </a:lnTo>
                  <a:lnTo>
                    <a:pt x="53" y="294"/>
                  </a:lnTo>
                  <a:lnTo>
                    <a:pt x="41" y="279"/>
                  </a:lnTo>
                  <a:lnTo>
                    <a:pt x="31" y="262"/>
                  </a:lnTo>
                  <a:lnTo>
                    <a:pt x="22" y="246"/>
                  </a:lnTo>
                  <a:lnTo>
                    <a:pt x="15" y="228"/>
                  </a:lnTo>
                  <a:lnTo>
                    <a:pt x="8" y="210"/>
                  </a:lnTo>
                  <a:lnTo>
                    <a:pt x="3" y="193"/>
                  </a:lnTo>
                  <a:lnTo>
                    <a:pt x="1" y="176"/>
                  </a:lnTo>
                  <a:lnTo>
                    <a:pt x="0" y="159"/>
                  </a:lnTo>
                  <a:lnTo>
                    <a:pt x="1" y="143"/>
                  </a:lnTo>
                  <a:lnTo>
                    <a:pt x="4" y="128"/>
                  </a:lnTo>
                  <a:lnTo>
                    <a:pt x="9" y="114"/>
                  </a:lnTo>
                  <a:lnTo>
                    <a:pt x="15" y="101"/>
                  </a:lnTo>
                  <a:lnTo>
                    <a:pt x="22" y="89"/>
                  </a:lnTo>
                  <a:lnTo>
                    <a:pt x="30" y="78"/>
                  </a:lnTo>
                  <a:lnTo>
                    <a:pt x="38" y="68"/>
                  </a:lnTo>
                  <a:lnTo>
                    <a:pt x="46" y="59"/>
                  </a:lnTo>
                  <a:lnTo>
                    <a:pt x="56" y="51"/>
                  </a:lnTo>
                  <a:lnTo>
                    <a:pt x="65" y="43"/>
                  </a:lnTo>
                  <a:lnTo>
                    <a:pt x="77" y="36"/>
                  </a:lnTo>
                  <a:lnTo>
                    <a:pt x="87" y="29"/>
                  </a:lnTo>
                  <a:lnTo>
                    <a:pt x="98" y="23"/>
                  </a:lnTo>
                  <a:lnTo>
                    <a:pt x="110" y="19"/>
                  </a:lnTo>
                  <a:lnTo>
                    <a:pt x="134" y="8"/>
                  </a:lnTo>
                  <a:lnTo>
                    <a:pt x="159" y="0"/>
                  </a:lnTo>
                  <a:lnTo>
                    <a:pt x="170" y="0"/>
                  </a:lnTo>
                  <a:lnTo>
                    <a:pt x="179" y="0"/>
                  </a:lnTo>
                  <a:lnTo>
                    <a:pt x="191" y="4"/>
                  </a:lnTo>
                  <a:lnTo>
                    <a:pt x="203" y="6"/>
                  </a:lnTo>
                  <a:lnTo>
                    <a:pt x="217" y="8"/>
                  </a:lnTo>
                  <a:lnTo>
                    <a:pt x="230" y="12"/>
                  </a:lnTo>
                  <a:lnTo>
                    <a:pt x="243" y="17"/>
                  </a:lnTo>
                  <a:lnTo>
                    <a:pt x="257" y="21"/>
                  </a:lnTo>
                  <a:lnTo>
                    <a:pt x="274" y="28"/>
                  </a:lnTo>
                  <a:lnTo>
                    <a:pt x="290" y="37"/>
                  </a:lnTo>
                  <a:lnTo>
                    <a:pt x="305" y="47"/>
                  </a:lnTo>
                  <a:lnTo>
                    <a:pt x="319" y="60"/>
                  </a:lnTo>
                  <a:lnTo>
                    <a:pt x="332" y="73"/>
                  </a:lnTo>
                  <a:lnTo>
                    <a:pt x="344" y="88"/>
                  </a:lnTo>
                  <a:lnTo>
                    <a:pt x="355" y="103"/>
                  </a:lnTo>
                  <a:lnTo>
                    <a:pt x="365" y="119"/>
                  </a:lnTo>
                  <a:lnTo>
                    <a:pt x="373" y="135"/>
                  </a:lnTo>
                  <a:lnTo>
                    <a:pt x="380" y="152"/>
                  </a:lnTo>
                  <a:lnTo>
                    <a:pt x="384" y="169"/>
                  </a:lnTo>
                  <a:lnTo>
                    <a:pt x="388" y="186"/>
                  </a:lnTo>
                  <a:lnTo>
                    <a:pt x="389" y="203"/>
                  </a:lnTo>
                  <a:lnTo>
                    <a:pt x="389" y="221"/>
                  </a:lnTo>
                  <a:lnTo>
                    <a:pt x="386" y="237"/>
                  </a:lnTo>
                  <a:lnTo>
                    <a:pt x="382" y="253"/>
                  </a:lnTo>
                  <a:lnTo>
                    <a:pt x="377" y="265"/>
                  </a:lnTo>
                  <a:lnTo>
                    <a:pt x="370" y="278"/>
                  </a:lnTo>
                  <a:lnTo>
                    <a:pt x="363" y="289"/>
                  </a:lnTo>
                  <a:lnTo>
                    <a:pt x="355" y="301"/>
                  </a:lnTo>
                  <a:lnTo>
                    <a:pt x="345" y="311"/>
                  </a:lnTo>
                  <a:lnTo>
                    <a:pt x="335" y="320"/>
                  </a:lnTo>
                  <a:lnTo>
                    <a:pt x="324" y="330"/>
                  </a:lnTo>
                  <a:lnTo>
                    <a:pt x="313" y="338"/>
                  </a:lnTo>
                  <a:lnTo>
                    <a:pt x="300" y="345"/>
                  </a:lnTo>
                  <a:lnTo>
                    <a:pt x="287" y="351"/>
                  </a:lnTo>
                  <a:lnTo>
                    <a:pt x="274" y="357"/>
                  </a:lnTo>
                  <a:lnTo>
                    <a:pt x="260" y="362"/>
                  </a:lnTo>
                  <a:lnTo>
                    <a:pt x="245" y="365"/>
                  </a:lnTo>
                  <a:lnTo>
                    <a:pt x="230" y="367"/>
                  </a:lnTo>
                  <a:lnTo>
                    <a:pt x="217" y="369"/>
                  </a:lnTo>
                  <a:lnTo>
                    <a:pt x="202" y="37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5" name="Freeform 63">
              <a:extLst>
                <a:ext uri="{FF2B5EF4-FFF2-40B4-BE49-F238E27FC236}">
                  <a16:creationId xmlns:a16="http://schemas.microsoft.com/office/drawing/2014/main" id="{E77611F7-62B5-4F6E-ADB3-726B7E8D547C}"/>
                </a:ext>
              </a:extLst>
            </p:cNvPr>
            <p:cNvSpPr>
              <a:spLocks noEditPoints="1"/>
            </p:cNvSpPr>
            <p:nvPr userDrawn="1"/>
          </p:nvSpPr>
          <p:spPr bwMode="auto">
            <a:xfrm>
              <a:off x="-3615" y="6453219"/>
              <a:ext cx="12199229" cy="4654"/>
            </a:xfrm>
            <a:custGeom>
              <a:avLst/>
              <a:gdLst>
                <a:gd name="T0" fmla="*/ 0 w 18354"/>
                <a:gd name="T1" fmla="*/ 0 h 11"/>
                <a:gd name="T2" fmla="*/ 241 w 18354"/>
                <a:gd name="T3" fmla="*/ 0 h 11"/>
                <a:gd name="T4" fmla="*/ 657 w 18354"/>
                <a:gd name="T5" fmla="*/ 0 h 11"/>
                <a:gd name="T6" fmla="*/ 942 w 18354"/>
                <a:gd name="T7" fmla="*/ 5 h 11"/>
                <a:gd name="T8" fmla="*/ 1214 w 18354"/>
                <a:gd name="T9" fmla="*/ 11 h 11"/>
                <a:gd name="T10" fmla="*/ 1770 w 18354"/>
                <a:gd name="T11" fmla="*/ 11 h 11"/>
                <a:gd name="T12" fmla="*/ 1909 w 18354"/>
                <a:gd name="T13" fmla="*/ 11 h 11"/>
                <a:gd name="T14" fmla="*/ 2182 w 18354"/>
                <a:gd name="T15" fmla="*/ 5 h 11"/>
                <a:gd name="T16" fmla="*/ 2465 w 18354"/>
                <a:gd name="T17" fmla="*/ 0 h 11"/>
                <a:gd name="T18" fmla="*/ 2883 w 18354"/>
                <a:gd name="T19" fmla="*/ 0 h 11"/>
                <a:gd name="T20" fmla="*/ 3166 w 18354"/>
                <a:gd name="T21" fmla="*/ 5 h 11"/>
                <a:gd name="T22" fmla="*/ 3439 w 18354"/>
                <a:gd name="T23" fmla="*/ 11 h 11"/>
                <a:gd name="T24" fmla="*/ 3994 w 18354"/>
                <a:gd name="T25" fmla="*/ 11 h 11"/>
                <a:gd name="T26" fmla="*/ 4134 w 18354"/>
                <a:gd name="T27" fmla="*/ 11 h 11"/>
                <a:gd name="T28" fmla="*/ 4406 w 18354"/>
                <a:gd name="T29" fmla="*/ 5 h 11"/>
                <a:gd name="T30" fmla="*/ 4691 w 18354"/>
                <a:gd name="T31" fmla="*/ 0 h 11"/>
                <a:gd name="T32" fmla="*/ 5107 w 18354"/>
                <a:gd name="T33" fmla="*/ 0 h 11"/>
                <a:gd name="T34" fmla="*/ 5391 w 18354"/>
                <a:gd name="T35" fmla="*/ 5 h 11"/>
                <a:gd name="T36" fmla="*/ 5663 w 18354"/>
                <a:gd name="T37" fmla="*/ 11 h 11"/>
                <a:gd name="T38" fmla="*/ 6220 w 18354"/>
                <a:gd name="T39" fmla="*/ 11 h 11"/>
                <a:gd name="T40" fmla="*/ 6359 w 18354"/>
                <a:gd name="T41" fmla="*/ 11 h 11"/>
                <a:gd name="T42" fmla="*/ 6630 w 18354"/>
                <a:gd name="T43" fmla="*/ 5 h 11"/>
                <a:gd name="T44" fmla="*/ 6915 w 18354"/>
                <a:gd name="T45" fmla="*/ 0 h 11"/>
                <a:gd name="T46" fmla="*/ 7332 w 18354"/>
                <a:gd name="T47" fmla="*/ 0 h 11"/>
                <a:gd name="T48" fmla="*/ 7616 w 18354"/>
                <a:gd name="T49" fmla="*/ 5 h 11"/>
                <a:gd name="T50" fmla="*/ 7888 w 18354"/>
                <a:gd name="T51" fmla="*/ 11 h 11"/>
                <a:gd name="T52" fmla="*/ 8444 w 18354"/>
                <a:gd name="T53" fmla="*/ 11 h 11"/>
                <a:gd name="T54" fmla="*/ 8583 w 18354"/>
                <a:gd name="T55" fmla="*/ 11 h 11"/>
                <a:gd name="T56" fmla="*/ 8856 w 18354"/>
                <a:gd name="T57" fmla="*/ 5 h 11"/>
                <a:gd name="T58" fmla="*/ 9139 w 18354"/>
                <a:gd name="T59" fmla="*/ 0 h 11"/>
                <a:gd name="T60" fmla="*/ 9557 w 18354"/>
                <a:gd name="T61" fmla="*/ 0 h 11"/>
                <a:gd name="T62" fmla="*/ 9840 w 18354"/>
                <a:gd name="T63" fmla="*/ 5 h 11"/>
                <a:gd name="T64" fmla="*/ 10113 w 18354"/>
                <a:gd name="T65" fmla="*/ 11 h 11"/>
                <a:gd name="T66" fmla="*/ 10669 w 18354"/>
                <a:gd name="T67" fmla="*/ 11 h 11"/>
                <a:gd name="T68" fmla="*/ 10808 w 18354"/>
                <a:gd name="T69" fmla="*/ 11 h 11"/>
                <a:gd name="T70" fmla="*/ 11080 w 18354"/>
                <a:gd name="T71" fmla="*/ 5 h 11"/>
                <a:gd name="T72" fmla="*/ 11365 w 18354"/>
                <a:gd name="T73" fmla="*/ 0 h 11"/>
                <a:gd name="T74" fmla="*/ 11781 w 18354"/>
                <a:gd name="T75" fmla="*/ 0 h 11"/>
                <a:gd name="T76" fmla="*/ 12065 w 18354"/>
                <a:gd name="T77" fmla="*/ 5 h 11"/>
                <a:gd name="T78" fmla="*/ 12337 w 18354"/>
                <a:gd name="T79" fmla="*/ 11 h 11"/>
                <a:gd name="T80" fmla="*/ 12894 w 18354"/>
                <a:gd name="T81" fmla="*/ 11 h 11"/>
                <a:gd name="T82" fmla="*/ 13032 w 18354"/>
                <a:gd name="T83" fmla="*/ 11 h 11"/>
                <a:gd name="T84" fmla="*/ 13306 w 18354"/>
                <a:gd name="T85" fmla="*/ 5 h 11"/>
                <a:gd name="T86" fmla="*/ 13589 w 18354"/>
                <a:gd name="T87" fmla="*/ 0 h 11"/>
                <a:gd name="T88" fmla="*/ 14006 w 18354"/>
                <a:gd name="T89" fmla="*/ 0 h 11"/>
                <a:gd name="T90" fmla="*/ 14290 w 18354"/>
                <a:gd name="T91" fmla="*/ 5 h 11"/>
                <a:gd name="T92" fmla="*/ 14563 w 18354"/>
                <a:gd name="T93" fmla="*/ 11 h 11"/>
                <a:gd name="T94" fmla="*/ 15118 w 18354"/>
                <a:gd name="T95" fmla="*/ 11 h 11"/>
                <a:gd name="T96" fmla="*/ 15258 w 18354"/>
                <a:gd name="T97" fmla="*/ 11 h 11"/>
                <a:gd name="T98" fmla="*/ 15530 w 18354"/>
                <a:gd name="T99" fmla="*/ 5 h 11"/>
                <a:gd name="T100" fmla="*/ 15813 w 18354"/>
                <a:gd name="T101" fmla="*/ 0 h 11"/>
                <a:gd name="T102" fmla="*/ 16231 w 18354"/>
                <a:gd name="T103" fmla="*/ 0 h 11"/>
                <a:gd name="T104" fmla="*/ 16515 w 18354"/>
                <a:gd name="T105" fmla="*/ 5 h 11"/>
                <a:gd name="T106" fmla="*/ 16787 w 18354"/>
                <a:gd name="T107" fmla="*/ 11 h 11"/>
                <a:gd name="T108" fmla="*/ 17343 w 18354"/>
                <a:gd name="T109" fmla="*/ 11 h 11"/>
                <a:gd name="T110" fmla="*/ 17482 w 18354"/>
                <a:gd name="T111" fmla="*/ 11 h 11"/>
                <a:gd name="T112" fmla="*/ 17754 w 18354"/>
                <a:gd name="T113" fmla="*/ 5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5"/>
                  </a:lnTo>
                  <a:lnTo>
                    <a:pt x="18316" y="11"/>
                  </a:lnTo>
                  <a:lnTo>
                    <a:pt x="18354" y="11"/>
                  </a:lnTo>
                  <a:lnTo>
                    <a:pt x="18354" y="0"/>
                  </a:lnTo>
                  <a:close/>
                  <a:moveTo>
                    <a:pt x="0" y="11"/>
                  </a:moveTo>
                  <a:lnTo>
                    <a:pt x="0" y="0"/>
                  </a:lnTo>
                  <a:lnTo>
                    <a:pt x="102" y="0"/>
                  </a:lnTo>
                  <a:lnTo>
                    <a:pt x="108" y="5"/>
                  </a:lnTo>
                  <a:lnTo>
                    <a:pt x="102" y="11"/>
                  </a:lnTo>
                  <a:lnTo>
                    <a:pt x="0" y="11"/>
                  </a:lnTo>
                  <a:close/>
                  <a:moveTo>
                    <a:pt x="380" y="11"/>
                  </a:moveTo>
                  <a:lnTo>
                    <a:pt x="241" y="11"/>
                  </a:lnTo>
                  <a:lnTo>
                    <a:pt x="235" y="5"/>
                  </a:lnTo>
                  <a:lnTo>
                    <a:pt x="241" y="0"/>
                  </a:lnTo>
                  <a:lnTo>
                    <a:pt x="380" y="0"/>
                  </a:lnTo>
                  <a:lnTo>
                    <a:pt x="385" y="5"/>
                  </a:lnTo>
                  <a:lnTo>
                    <a:pt x="380" y="11"/>
                  </a:lnTo>
                  <a:close/>
                  <a:moveTo>
                    <a:pt x="657" y="11"/>
                  </a:moveTo>
                  <a:lnTo>
                    <a:pt x="519" y="11"/>
                  </a:lnTo>
                  <a:lnTo>
                    <a:pt x="513" y="5"/>
                  </a:lnTo>
                  <a:lnTo>
                    <a:pt x="519" y="0"/>
                  </a:lnTo>
                  <a:lnTo>
                    <a:pt x="657" y="0"/>
                  </a:lnTo>
                  <a:lnTo>
                    <a:pt x="663" y="5"/>
                  </a:lnTo>
                  <a:lnTo>
                    <a:pt x="657" y="11"/>
                  </a:lnTo>
                  <a:close/>
                  <a:moveTo>
                    <a:pt x="936" y="11"/>
                  </a:moveTo>
                  <a:lnTo>
                    <a:pt x="797" y="11"/>
                  </a:lnTo>
                  <a:lnTo>
                    <a:pt x="792" y="5"/>
                  </a:lnTo>
                  <a:lnTo>
                    <a:pt x="797" y="0"/>
                  </a:lnTo>
                  <a:lnTo>
                    <a:pt x="936" y="0"/>
                  </a:lnTo>
                  <a:lnTo>
                    <a:pt x="942" y="5"/>
                  </a:lnTo>
                  <a:lnTo>
                    <a:pt x="936" y="11"/>
                  </a:lnTo>
                  <a:close/>
                  <a:moveTo>
                    <a:pt x="1214" y="11"/>
                  </a:moveTo>
                  <a:lnTo>
                    <a:pt x="1075" y="11"/>
                  </a:lnTo>
                  <a:lnTo>
                    <a:pt x="1069" y="5"/>
                  </a:lnTo>
                  <a:lnTo>
                    <a:pt x="1075" y="0"/>
                  </a:lnTo>
                  <a:lnTo>
                    <a:pt x="1214" y="0"/>
                  </a:lnTo>
                  <a:lnTo>
                    <a:pt x="1219" y="5"/>
                  </a:lnTo>
                  <a:lnTo>
                    <a:pt x="1214" y="11"/>
                  </a:lnTo>
                  <a:close/>
                  <a:moveTo>
                    <a:pt x="1492" y="11"/>
                  </a:moveTo>
                  <a:lnTo>
                    <a:pt x="1352" y="11"/>
                  </a:lnTo>
                  <a:lnTo>
                    <a:pt x="1347" y="5"/>
                  </a:lnTo>
                  <a:lnTo>
                    <a:pt x="1352" y="0"/>
                  </a:lnTo>
                  <a:lnTo>
                    <a:pt x="1492" y="0"/>
                  </a:lnTo>
                  <a:lnTo>
                    <a:pt x="1498" y="5"/>
                  </a:lnTo>
                  <a:lnTo>
                    <a:pt x="1492" y="11"/>
                  </a:lnTo>
                  <a:close/>
                  <a:moveTo>
                    <a:pt x="1770" y="11"/>
                  </a:moveTo>
                  <a:lnTo>
                    <a:pt x="1631" y="11"/>
                  </a:lnTo>
                  <a:lnTo>
                    <a:pt x="1625" y="5"/>
                  </a:lnTo>
                  <a:lnTo>
                    <a:pt x="1631" y="0"/>
                  </a:lnTo>
                  <a:lnTo>
                    <a:pt x="1770" y="0"/>
                  </a:lnTo>
                  <a:lnTo>
                    <a:pt x="1776" y="5"/>
                  </a:lnTo>
                  <a:lnTo>
                    <a:pt x="1770" y="11"/>
                  </a:lnTo>
                  <a:close/>
                  <a:moveTo>
                    <a:pt x="2048" y="11"/>
                  </a:moveTo>
                  <a:lnTo>
                    <a:pt x="1909" y="11"/>
                  </a:lnTo>
                  <a:lnTo>
                    <a:pt x="1903" y="5"/>
                  </a:lnTo>
                  <a:lnTo>
                    <a:pt x="1909" y="0"/>
                  </a:lnTo>
                  <a:lnTo>
                    <a:pt x="2048" y="0"/>
                  </a:lnTo>
                  <a:lnTo>
                    <a:pt x="2055" y="5"/>
                  </a:lnTo>
                  <a:lnTo>
                    <a:pt x="2048" y="11"/>
                  </a:lnTo>
                  <a:close/>
                  <a:moveTo>
                    <a:pt x="2326" y="11"/>
                  </a:moveTo>
                  <a:lnTo>
                    <a:pt x="2188" y="11"/>
                  </a:lnTo>
                  <a:lnTo>
                    <a:pt x="2182" y="5"/>
                  </a:lnTo>
                  <a:lnTo>
                    <a:pt x="2188" y="0"/>
                  </a:lnTo>
                  <a:lnTo>
                    <a:pt x="2326" y="0"/>
                  </a:lnTo>
                  <a:lnTo>
                    <a:pt x="2332" y="5"/>
                  </a:lnTo>
                  <a:lnTo>
                    <a:pt x="2326" y="11"/>
                  </a:lnTo>
                  <a:close/>
                  <a:moveTo>
                    <a:pt x="2604" y="11"/>
                  </a:moveTo>
                  <a:lnTo>
                    <a:pt x="2465" y="11"/>
                  </a:lnTo>
                  <a:lnTo>
                    <a:pt x="2459" y="5"/>
                  </a:lnTo>
                  <a:lnTo>
                    <a:pt x="2465" y="0"/>
                  </a:lnTo>
                  <a:lnTo>
                    <a:pt x="2604" y="0"/>
                  </a:lnTo>
                  <a:lnTo>
                    <a:pt x="2610" y="5"/>
                  </a:lnTo>
                  <a:lnTo>
                    <a:pt x="2604" y="11"/>
                  </a:lnTo>
                  <a:close/>
                  <a:moveTo>
                    <a:pt x="2883" y="11"/>
                  </a:moveTo>
                  <a:lnTo>
                    <a:pt x="2744" y="11"/>
                  </a:lnTo>
                  <a:lnTo>
                    <a:pt x="2738" y="5"/>
                  </a:lnTo>
                  <a:lnTo>
                    <a:pt x="2744" y="0"/>
                  </a:lnTo>
                  <a:lnTo>
                    <a:pt x="2883" y="0"/>
                  </a:lnTo>
                  <a:lnTo>
                    <a:pt x="2888" y="5"/>
                  </a:lnTo>
                  <a:lnTo>
                    <a:pt x="2883" y="11"/>
                  </a:lnTo>
                  <a:close/>
                  <a:moveTo>
                    <a:pt x="3160" y="11"/>
                  </a:moveTo>
                  <a:lnTo>
                    <a:pt x="3022" y="11"/>
                  </a:lnTo>
                  <a:lnTo>
                    <a:pt x="3016" y="5"/>
                  </a:lnTo>
                  <a:lnTo>
                    <a:pt x="3022" y="0"/>
                  </a:lnTo>
                  <a:lnTo>
                    <a:pt x="3160" y="0"/>
                  </a:lnTo>
                  <a:lnTo>
                    <a:pt x="3166" y="5"/>
                  </a:lnTo>
                  <a:lnTo>
                    <a:pt x="3160" y="11"/>
                  </a:lnTo>
                  <a:close/>
                  <a:moveTo>
                    <a:pt x="3439" y="11"/>
                  </a:moveTo>
                  <a:lnTo>
                    <a:pt x="3299" y="11"/>
                  </a:lnTo>
                  <a:lnTo>
                    <a:pt x="3293" y="5"/>
                  </a:lnTo>
                  <a:lnTo>
                    <a:pt x="3299" y="0"/>
                  </a:lnTo>
                  <a:lnTo>
                    <a:pt x="3439" y="0"/>
                  </a:lnTo>
                  <a:lnTo>
                    <a:pt x="3445" y="5"/>
                  </a:lnTo>
                  <a:lnTo>
                    <a:pt x="3439" y="11"/>
                  </a:lnTo>
                  <a:close/>
                  <a:moveTo>
                    <a:pt x="3717" y="11"/>
                  </a:moveTo>
                  <a:lnTo>
                    <a:pt x="3578" y="11"/>
                  </a:lnTo>
                  <a:lnTo>
                    <a:pt x="3572" y="5"/>
                  </a:lnTo>
                  <a:lnTo>
                    <a:pt x="3578" y="0"/>
                  </a:lnTo>
                  <a:lnTo>
                    <a:pt x="3717" y="0"/>
                  </a:lnTo>
                  <a:lnTo>
                    <a:pt x="3722" y="5"/>
                  </a:lnTo>
                  <a:lnTo>
                    <a:pt x="3717" y="11"/>
                  </a:lnTo>
                  <a:close/>
                  <a:moveTo>
                    <a:pt x="3994" y="11"/>
                  </a:moveTo>
                  <a:lnTo>
                    <a:pt x="3855" y="11"/>
                  </a:lnTo>
                  <a:lnTo>
                    <a:pt x="3850" y="5"/>
                  </a:lnTo>
                  <a:lnTo>
                    <a:pt x="3855" y="0"/>
                  </a:lnTo>
                  <a:lnTo>
                    <a:pt x="3994" y="0"/>
                  </a:lnTo>
                  <a:lnTo>
                    <a:pt x="4001" y="5"/>
                  </a:lnTo>
                  <a:lnTo>
                    <a:pt x="3994" y="11"/>
                  </a:lnTo>
                  <a:close/>
                  <a:moveTo>
                    <a:pt x="4273" y="11"/>
                  </a:moveTo>
                  <a:lnTo>
                    <a:pt x="4134" y="11"/>
                  </a:lnTo>
                  <a:lnTo>
                    <a:pt x="4129" y="5"/>
                  </a:lnTo>
                  <a:lnTo>
                    <a:pt x="4134" y="0"/>
                  </a:lnTo>
                  <a:lnTo>
                    <a:pt x="4273" y="0"/>
                  </a:lnTo>
                  <a:lnTo>
                    <a:pt x="4279" y="5"/>
                  </a:lnTo>
                  <a:lnTo>
                    <a:pt x="4273" y="11"/>
                  </a:lnTo>
                  <a:close/>
                  <a:moveTo>
                    <a:pt x="4551" y="11"/>
                  </a:moveTo>
                  <a:lnTo>
                    <a:pt x="4412" y="11"/>
                  </a:lnTo>
                  <a:lnTo>
                    <a:pt x="4406" y="5"/>
                  </a:lnTo>
                  <a:lnTo>
                    <a:pt x="4412" y="0"/>
                  </a:lnTo>
                  <a:lnTo>
                    <a:pt x="4551" y="0"/>
                  </a:lnTo>
                  <a:lnTo>
                    <a:pt x="4556" y="5"/>
                  </a:lnTo>
                  <a:lnTo>
                    <a:pt x="4551" y="11"/>
                  </a:lnTo>
                  <a:close/>
                  <a:moveTo>
                    <a:pt x="4829" y="11"/>
                  </a:moveTo>
                  <a:lnTo>
                    <a:pt x="4691" y="11"/>
                  </a:lnTo>
                  <a:lnTo>
                    <a:pt x="4684" y="5"/>
                  </a:lnTo>
                  <a:lnTo>
                    <a:pt x="4691" y="0"/>
                  </a:lnTo>
                  <a:lnTo>
                    <a:pt x="4829" y="0"/>
                  </a:lnTo>
                  <a:lnTo>
                    <a:pt x="4835" y="5"/>
                  </a:lnTo>
                  <a:lnTo>
                    <a:pt x="4829" y="11"/>
                  </a:lnTo>
                  <a:close/>
                  <a:moveTo>
                    <a:pt x="5107" y="11"/>
                  </a:moveTo>
                  <a:lnTo>
                    <a:pt x="4968" y="11"/>
                  </a:lnTo>
                  <a:lnTo>
                    <a:pt x="4962" y="5"/>
                  </a:lnTo>
                  <a:lnTo>
                    <a:pt x="4968" y="0"/>
                  </a:lnTo>
                  <a:lnTo>
                    <a:pt x="5107" y="0"/>
                  </a:lnTo>
                  <a:lnTo>
                    <a:pt x="5113" y="5"/>
                  </a:lnTo>
                  <a:lnTo>
                    <a:pt x="5107" y="11"/>
                  </a:lnTo>
                  <a:close/>
                  <a:moveTo>
                    <a:pt x="5386" y="11"/>
                  </a:moveTo>
                  <a:lnTo>
                    <a:pt x="5246" y="11"/>
                  </a:lnTo>
                  <a:lnTo>
                    <a:pt x="5240" y="5"/>
                  </a:lnTo>
                  <a:lnTo>
                    <a:pt x="5246" y="0"/>
                  </a:lnTo>
                  <a:lnTo>
                    <a:pt x="5386" y="0"/>
                  </a:lnTo>
                  <a:lnTo>
                    <a:pt x="5391" y="5"/>
                  </a:lnTo>
                  <a:lnTo>
                    <a:pt x="5386" y="11"/>
                  </a:lnTo>
                  <a:close/>
                  <a:moveTo>
                    <a:pt x="5663" y="11"/>
                  </a:moveTo>
                  <a:lnTo>
                    <a:pt x="5525" y="11"/>
                  </a:lnTo>
                  <a:lnTo>
                    <a:pt x="5519" y="5"/>
                  </a:lnTo>
                  <a:lnTo>
                    <a:pt x="5525" y="0"/>
                  </a:lnTo>
                  <a:lnTo>
                    <a:pt x="5663" y="0"/>
                  </a:lnTo>
                  <a:lnTo>
                    <a:pt x="5669" y="5"/>
                  </a:lnTo>
                  <a:lnTo>
                    <a:pt x="5663" y="11"/>
                  </a:lnTo>
                  <a:close/>
                  <a:moveTo>
                    <a:pt x="5941" y="11"/>
                  </a:moveTo>
                  <a:lnTo>
                    <a:pt x="5802" y="11"/>
                  </a:lnTo>
                  <a:lnTo>
                    <a:pt x="5796" y="5"/>
                  </a:lnTo>
                  <a:lnTo>
                    <a:pt x="5802" y="0"/>
                  </a:lnTo>
                  <a:lnTo>
                    <a:pt x="5941" y="0"/>
                  </a:lnTo>
                  <a:lnTo>
                    <a:pt x="5947" y="5"/>
                  </a:lnTo>
                  <a:lnTo>
                    <a:pt x="5941" y="11"/>
                  </a:lnTo>
                  <a:close/>
                  <a:moveTo>
                    <a:pt x="6220" y="11"/>
                  </a:moveTo>
                  <a:lnTo>
                    <a:pt x="6081" y="11"/>
                  </a:lnTo>
                  <a:lnTo>
                    <a:pt x="6075" y="5"/>
                  </a:lnTo>
                  <a:lnTo>
                    <a:pt x="6081" y="0"/>
                  </a:lnTo>
                  <a:lnTo>
                    <a:pt x="6220" y="0"/>
                  </a:lnTo>
                  <a:lnTo>
                    <a:pt x="6225" y="5"/>
                  </a:lnTo>
                  <a:lnTo>
                    <a:pt x="6220" y="11"/>
                  </a:lnTo>
                  <a:close/>
                  <a:moveTo>
                    <a:pt x="6497" y="11"/>
                  </a:moveTo>
                  <a:lnTo>
                    <a:pt x="6359" y="11"/>
                  </a:lnTo>
                  <a:lnTo>
                    <a:pt x="6353" y="5"/>
                  </a:lnTo>
                  <a:lnTo>
                    <a:pt x="6359" y="0"/>
                  </a:lnTo>
                  <a:lnTo>
                    <a:pt x="6497" y="0"/>
                  </a:lnTo>
                  <a:lnTo>
                    <a:pt x="6503" y="5"/>
                  </a:lnTo>
                  <a:lnTo>
                    <a:pt x="6497" y="11"/>
                  </a:lnTo>
                  <a:close/>
                  <a:moveTo>
                    <a:pt x="6776" y="11"/>
                  </a:moveTo>
                  <a:lnTo>
                    <a:pt x="6636" y="11"/>
                  </a:lnTo>
                  <a:lnTo>
                    <a:pt x="6630" y="5"/>
                  </a:lnTo>
                  <a:lnTo>
                    <a:pt x="6636" y="0"/>
                  </a:lnTo>
                  <a:lnTo>
                    <a:pt x="6776" y="0"/>
                  </a:lnTo>
                  <a:lnTo>
                    <a:pt x="6782" y="5"/>
                  </a:lnTo>
                  <a:lnTo>
                    <a:pt x="6776" y="11"/>
                  </a:lnTo>
                  <a:close/>
                  <a:moveTo>
                    <a:pt x="7054" y="11"/>
                  </a:moveTo>
                  <a:lnTo>
                    <a:pt x="6915" y="11"/>
                  </a:lnTo>
                  <a:lnTo>
                    <a:pt x="6909" y="5"/>
                  </a:lnTo>
                  <a:lnTo>
                    <a:pt x="6915" y="0"/>
                  </a:lnTo>
                  <a:lnTo>
                    <a:pt x="7054" y="0"/>
                  </a:lnTo>
                  <a:lnTo>
                    <a:pt x="7059" y="5"/>
                  </a:lnTo>
                  <a:lnTo>
                    <a:pt x="7054" y="11"/>
                  </a:lnTo>
                  <a:close/>
                  <a:moveTo>
                    <a:pt x="7332" y="11"/>
                  </a:moveTo>
                  <a:lnTo>
                    <a:pt x="7192" y="11"/>
                  </a:lnTo>
                  <a:lnTo>
                    <a:pt x="7187" y="5"/>
                  </a:lnTo>
                  <a:lnTo>
                    <a:pt x="7192" y="0"/>
                  </a:lnTo>
                  <a:lnTo>
                    <a:pt x="7332" y="0"/>
                  </a:lnTo>
                  <a:lnTo>
                    <a:pt x="7338" y="5"/>
                  </a:lnTo>
                  <a:lnTo>
                    <a:pt x="7332" y="11"/>
                  </a:lnTo>
                  <a:close/>
                  <a:moveTo>
                    <a:pt x="7610" y="11"/>
                  </a:moveTo>
                  <a:lnTo>
                    <a:pt x="7471" y="11"/>
                  </a:lnTo>
                  <a:lnTo>
                    <a:pt x="7465" y="5"/>
                  </a:lnTo>
                  <a:lnTo>
                    <a:pt x="7471" y="0"/>
                  </a:lnTo>
                  <a:lnTo>
                    <a:pt x="7610" y="0"/>
                  </a:lnTo>
                  <a:lnTo>
                    <a:pt x="7616" y="5"/>
                  </a:lnTo>
                  <a:lnTo>
                    <a:pt x="7610" y="11"/>
                  </a:lnTo>
                  <a:close/>
                  <a:moveTo>
                    <a:pt x="7888" y="11"/>
                  </a:moveTo>
                  <a:lnTo>
                    <a:pt x="7749" y="11"/>
                  </a:lnTo>
                  <a:lnTo>
                    <a:pt x="7743" y="5"/>
                  </a:lnTo>
                  <a:lnTo>
                    <a:pt x="7749" y="0"/>
                  </a:lnTo>
                  <a:lnTo>
                    <a:pt x="7888" y="0"/>
                  </a:lnTo>
                  <a:lnTo>
                    <a:pt x="7893" y="5"/>
                  </a:lnTo>
                  <a:lnTo>
                    <a:pt x="7888" y="11"/>
                  </a:lnTo>
                  <a:close/>
                  <a:moveTo>
                    <a:pt x="8166" y="11"/>
                  </a:moveTo>
                  <a:lnTo>
                    <a:pt x="8028" y="11"/>
                  </a:lnTo>
                  <a:lnTo>
                    <a:pt x="8022" y="5"/>
                  </a:lnTo>
                  <a:lnTo>
                    <a:pt x="8028" y="0"/>
                  </a:lnTo>
                  <a:lnTo>
                    <a:pt x="8166" y="0"/>
                  </a:lnTo>
                  <a:lnTo>
                    <a:pt x="8172" y="5"/>
                  </a:lnTo>
                  <a:lnTo>
                    <a:pt x="8166" y="11"/>
                  </a:lnTo>
                  <a:close/>
                  <a:moveTo>
                    <a:pt x="8444" y="11"/>
                  </a:moveTo>
                  <a:lnTo>
                    <a:pt x="8305" y="11"/>
                  </a:lnTo>
                  <a:lnTo>
                    <a:pt x="8299" y="5"/>
                  </a:lnTo>
                  <a:lnTo>
                    <a:pt x="8305" y="0"/>
                  </a:lnTo>
                  <a:lnTo>
                    <a:pt x="8444" y="0"/>
                  </a:lnTo>
                  <a:lnTo>
                    <a:pt x="8450" y="5"/>
                  </a:lnTo>
                  <a:lnTo>
                    <a:pt x="8444" y="11"/>
                  </a:lnTo>
                  <a:close/>
                  <a:moveTo>
                    <a:pt x="8723" y="11"/>
                  </a:moveTo>
                  <a:lnTo>
                    <a:pt x="8583" y="11"/>
                  </a:lnTo>
                  <a:lnTo>
                    <a:pt x="8577" y="5"/>
                  </a:lnTo>
                  <a:lnTo>
                    <a:pt x="8583" y="0"/>
                  </a:lnTo>
                  <a:lnTo>
                    <a:pt x="8723" y="0"/>
                  </a:lnTo>
                  <a:lnTo>
                    <a:pt x="8728" y="5"/>
                  </a:lnTo>
                  <a:lnTo>
                    <a:pt x="8723" y="11"/>
                  </a:lnTo>
                  <a:close/>
                  <a:moveTo>
                    <a:pt x="9000" y="11"/>
                  </a:moveTo>
                  <a:lnTo>
                    <a:pt x="8862" y="11"/>
                  </a:lnTo>
                  <a:lnTo>
                    <a:pt x="8856" y="5"/>
                  </a:lnTo>
                  <a:lnTo>
                    <a:pt x="8862" y="0"/>
                  </a:lnTo>
                  <a:lnTo>
                    <a:pt x="9000" y="0"/>
                  </a:lnTo>
                  <a:lnTo>
                    <a:pt x="9006" y="5"/>
                  </a:lnTo>
                  <a:lnTo>
                    <a:pt x="9000" y="11"/>
                  </a:lnTo>
                  <a:close/>
                  <a:moveTo>
                    <a:pt x="9279" y="11"/>
                  </a:moveTo>
                  <a:lnTo>
                    <a:pt x="9139" y="11"/>
                  </a:lnTo>
                  <a:lnTo>
                    <a:pt x="9133" y="5"/>
                  </a:lnTo>
                  <a:lnTo>
                    <a:pt x="9139" y="0"/>
                  </a:lnTo>
                  <a:lnTo>
                    <a:pt x="9279" y="0"/>
                  </a:lnTo>
                  <a:lnTo>
                    <a:pt x="9285" y="5"/>
                  </a:lnTo>
                  <a:lnTo>
                    <a:pt x="9279" y="11"/>
                  </a:lnTo>
                  <a:close/>
                  <a:moveTo>
                    <a:pt x="9557" y="11"/>
                  </a:moveTo>
                  <a:lnTo>
                    <a:pt x="9418" y="11"/>
                  </a:lnTo>
                  <a:lnTo>
                    <a:pt x="9412" y="5"/>
                  </a:lnTo>
                  <a:lnTo>
                    <a:pt x="9418" y="0"/>
                  </a:lnTo>
                  <a:lnTo>
                    <a:pt x="9557" y="0"/>
                  </a:lnTo>
                  <a:lnTo>
                    <a:pt x="9562" y="5"/>
                  </a:lnTo>
                  <a:lnTo>
                    <a:pt x="9557" y="11"/>
                  </a:lnTo>
                  <a:close/>
                  <a:moveTo>
                    <a:pt x="9834" y="11"/>
                  </a:moveTo>
                  <a:lnTo>
                    <a:pt x="9696" y="11"/>
                  </a:lnTo>
                  <a:lnTo>
                    <a:pt x="9690" y="5"/>
                  </a:lnTo>
                  <a:lnTo>
                    <a:pt x="9696" y="0"/>
                  </a:lnTo>
                  <a:lnTo>
                    <a:pt x="9834" y="0"/>
                  </a:lnTo>
                  <a:lnTo>
                    <a:pt x="9840" y="5"/>
                  </a:lnTo>
                  <a:lnTo>
                    <a:pt x="9834" y="11"/>
                  </a:lnTo>
                  <a:close/>
                  <a:moveTo>
                    <a:pt x="10113" y="11"/>
                  </a:moveTo>
                  <a:lnTo>
                    <a:pt x="9974" y="11"/>
                  </a:lnTo>
                  <a:lnTo>
                    <a:pt x="9969" y="5"/>
                  </a:lnTo>
                  <a:lnTo>
                    <a:pt x="9974" y="0"/>
                  </a:lnTo>
                  <a:lnTo>
                    <a:pt x="10113" y="0"/>
                  </a:lnTo>
                  <a:lnTo>
                    <a:pt x="10119" y="5"/>
                  </a:lnTo>
                  <a:lnTo>
                    <a:pt x="10113" y="11"/>
                  </a:lnTo>
                  <a:close/>
                  <a:moveTo>
                    <a:pt x="10391" y="11"/>
                  </a:moveTo>
                  <a:lnTo>
                    <a:pt x="10252" y="11"/>
                  </a:lnTo>
                  <a:lnTo>
                    <a:pt x="10246" y="5"/>
                  </a:lnTo>
                  <a:lnTo>
                    <a:pt x="10252" y="0"/>
                  </a:lnTo>
                  <a:lnTo>
                    <a:pt x="10391" y="0"/>
                  </a:lnTo>
                  <a:lnTo>
                    <a:pt x="10396" y="5"/>
                  </a:lnTo>
                  <a:lnTo>
                    <a:pt x="10391" y="11"/>
                  </a:lnTo>
                  <a:close/>
                  <a:moveTo>
                    <a:pt x="10669" y="11"/>
                  </a:moveTo>
                  <a:lnTo>
                    <a:pt x="10529" y="11"/>
                  </a:lnTo>
                  <a:lnTo>
                    <a:pt x="10524" y="5"/>
                  </a:lnTo>
                  <a:lnTo>
                    <a:pt x="10529" y="0"/>
                  </a:lnTo>
                  <a:lnTo>
                    <a:pt x="10669" y="0"/>
                  </a:lnTo>
                  <a:lnTo>
                    <a:pt x="10675" y="5"/>
                  </a:lnTo>
                  <a:lnTo>
                    <a:pt x="10669" y="11"/>
                  </a:lnTo>
                  <a:close/>
                  <a:moveTo>
                    <a:pt x="10947" y="11"/>
                  </a:moveTo>
                  <a:lnTo>
                    <a:pt x="10808" y="11"/>
                  </a:lnTo>
                  <a:lnTo>
                    <a:pt x="10802" y="5"/>
                  </a:lnTo>
                  <a:lnTo>
                    <a:pt x="10808" y="0"/>
                  </a:lnTo>
                  <a:lnTo>
                    <a:pt x="10947" y="0"/>
                  </a:lnTo>
                  <a:lnTo>
                    <a:pt x="10953" y="5"/>
                  </a:lnTo>
                  <a:lnTo>
                    <a:pt x="10947" y="11"/>
                  </a:lnTo>
                  <a:close/>
                  <a:moveTo>
                    <a:pt x="11225" y="11"/>
                  </a:moveTo>
                  <a:lnTo>
                    <a:pt x="11086" y="11"/>
                  </a:lnTo>
                  <a:lnTo>
                    <a:pt x="11080" y="5"/>
                  </a:lnTo>
                  <a:lnTo>
                    <a:pt x="11086" y="0"/>
                  </a:lnTo>
                  <a:lnTo>
                    <a:pt x="11225" y="0"/>
                  </a:lnTo>
                  <a:lnTo>
                    <a:pt x="11232" y="5"/>
                  </a:lnTo>
                  <a:lnTo>
                    <a:pt x="11225" y="11"/>
                  </a:lnTo>
                  <a:close/>
                  <a:moveTo>
                    <a:pt x="11503" y="11"/>
                  </a:moveTo>
                  <a:lnTo>
                    <a:pt x="11365" y="11"/>
                  </a:lnTo>
                  <a:lnTo>
                    <a:pt x="11359" y="5"/>
                  </a:lnTo>
                  <a:lnTo>
                    <a:pt x="11365" y="0"/>
                  </a:lnTo>
                  <a:lnTo>
                    <a:pt x="11503" y="0"/>
                  </a:lnTo>
                  <a:lnTo>
                    <a:pt x="11509" y="5"/>
                  </a:lnTo>
                  <a:lnTo>
                    <a:pt x="11503" y="11"/>
                  </a:lnTo>
                  <a:close/>
                  <a:moveTo>
                    <a:pt x="11781" y="11"/>
                  </a:moveTo>
                  <a:lnTo>
                    <a:pt x="11642" y="11"/>
                  </a:lnTo>
                  <a:lnTo>
                    <a:pt x="11636" y="5"/>
                  </a:lnTo>
                  <a:lnTo>
                    <a:pt x="11642" y="0"/>
                  </a:lnTo>
                  <a:lnTo>
                    <a:pt x="11781" y="0"/>
                  </a:lnTo>
                  <a:lnTo>
                    <a:pt x="11787" y="5"/>
                  </a:lnTo>
                  <a:lnTo>
                    <a:pt x="11781" y="11"/>
                  </a:lnTo>
                  <a:close/>
                  <a:moveTo>
                    <a:pt x="12060" y="11"/>
                  </a:moveTo>
                  <a:lnTo>
                    <a:pt x="11921" y="11"/>
                  </a:lnTo>
                  <a:lnTo>
                    <a:pt x="11915" y="5"/>
                  </a:lnTo>
                  <a:lnTo>
                    <a:pt x="11921" y="0"/>
                  </a:lnTo>
                  <a:lnTo>
                    <a:pt x="12060" y="0"/>
                  </a:lnTo>
                  <a:lnTo>
                    <a:pt x="12065" y="5"/>
                  </a:lnTo>
                  <a:lnTo>
                    <a:pt x="12060" y="11"/>
                  </a:lnTo>
                  <a:close/>
                  <a:moveTo>
                    <a:pt x="12337" y="11"/>
                  </a:moveTo>
                  <a:lnTo>
                    <a:pt x="12199" y="11"/>
                  </a:lnTo>
                  <a:lnTo>
                    <a:pt x="12193" y="5"/>
                  </a:lnTo>
                  <a:lnTo>
                    <a:pt x="12199" y="0"/>
                  </a:lnTo>
                  <a:lnTo>
                    <a:pt x="12337" y="0"/>
                  </a:lnTo>
                  <a:lnTo>
                    <a:pt x="12343" y="5"/>
                  </a:lnTo>
                  <a:lnTo>
                    <a:pt x="12337" y="11"/>
                  </a:lnTo>
                  <a:close/>
                  <a:moveTo>
                    <a:pt x="12616" y="11"/>
                  </a:moveTo>
                  <a:lnTo>
                    <a:pt x="12476" y="11"/>
                  </a:lnTo>
                  <a:lnTo>
                    <a:pt x="12470" y="5"/>
                  </a:lnTo>
                  <a:lnTo>
                    <a:pt x="12476" y="0"/>
                  </a:lnTo>
                  <a:lnTo>
                    <a:pt x="12616" y="0"/>
                  </a:lnTo>
                  <a:lnTo>
                    <a:pt x="12622" y="5"/>
                  </a:lnTo>
                  <a:lnTo>
                    <a:pt x="12616" y="11"/>
                  </a:lnTo>
                  <a:close/>
                  <a:moveTo>
                    <a:pt x="12894" y="11"/>
                  </a:moveTo>
                  <a:lnTo>
                    <a:pt x="12755" y="11"/>
                  </a:lnTo>
                  <a:lnTo>
                    <a:pt x="12749" y="5"/>
                  </a:lnTo>
                  <a:lnTo>
                    <a:pt x="12755" y="0"/>
                  </a:lnTo>
                  <a:lnTo>
                    <a:pt x="12894" y="0"/>
                  </a:lnTo>
                  <a:lnTo>
                    <a:pt x="12899" y="5"/>
                  </a:lnTo>
                  <a:lnTo>
                    <a:pt x="12894" y="11"/>
                  </a:lnTo>
                  <a:close/>
                  <a:moveTo>
                    <a:pt x="13171" y="11"/>
                  </a:moveTo>
                  <a:lnTo>
                    <a:pt x="13032" y="11"/>
                  </a:lnTo>
                  <a:lnTo>
                    <a:pt x="13027" y="5"/>
                  </a:lnTo>
                  <a:lnTo>
                    <a:pt x="13032" y="0"/>
                  </a:lnTo>
                  <a:lnTo>
                    <a:pt x="13171" y="0"/>
                  </a:lnTo>
                  <a:lnTo>
                    <a:pt x="13178" y="5"/>
                  </a:lnTo>
                  <a:lnTo>
                    <a:pt x="13171" y="11"/>
                  </a:lnTo>
                  <a:close/>
                  <a:moveTo>
                    <a:pt x="13450" y="11"/>
                  </a:moveTo>
                  <a:lnTo>
                    <a:pt x="13311" y="11"/>
                  </a:lnTo>
                  <a:lnTo>
                    <a:pt x="13306" y="5"/>
                  </a:lnTo>
                  <a:lnTo>
                    <a:pt x="13311" y="0"/>
                  </a:lnTo>
                  <a:lnTo>
                    <a:pt x="13450" y="0"/>
                  </a:lnTo>
                  <a:lnTo>
                    <a:pt x="13456" y="5"/>
                  </a:lnTo>
                  <a:lnTo>
                    <a:pt x="13450" y="11"/>
                  </a:lnTo>
                  <a:close/>
                  <a:moveTo>
                    <a:pt x="13728" y="11"/>
                  </a:moveTo>
                  <a:lnTo>
                    <a:pt x="13589" y="11"/>
                  </a:lnTo>
                  <a:lnTo>
                    <a:pt x="13583" y="5"/>
                  </a:lnTo>
                  <a:lnTo>
                    <a:pt x="13589" y="0"/>
                  </a:lnTo>
                  <a:lnTo>
                    <a:pt x="13728" y="0"/>
                  </a:lnTo>
                  <a:lnTo>
                    <a:pt x="13733" y="5"/>
                  </a:lnTo>
                  <a:lnTo>
                    <a:pt x="13728" y="11"/>
                  </a:lnTo>
                  <a:close/>
                  <a:moveTo>
                    <a:pt x="14006" y="11"/>
                  </a:moveTo>
                  <a:lnTo>
                    <a:pt x="13868" y="11"/>
                  </a:lnTo>
                  <a:lnTo>
                    <a:pt x="13861" y="5"/>
                  </a:lnTo>
                  <a:lnTo>
                    <a:pt x="13868" y="0"/>
                  </a:lnTo>
                  <a:lnTo>
                    <a:pt x="14006" y="0"/>
                  </a:lnTo>
                  <a:lnTo>
                    <a:pt x="14012" y="5"/>
                  </a:lnTo>
                  <a:lnTo>
                    <a:pt x="14006" y="11"/>
                  </a:lnTo>
                  <a:close/>
                  <a:moveTo>
                    <a:pt x="14284" y="11"/>
                  </a:moveTo>
                  <a:lnTo>
                    <a:pt x="14145" y="11"/>
                  </a:lnTo>
                  <a:lnTo>
                    <a:pt x="14139" y="5"/>
                  </a:lnTo>
                  <a:lnTo>
                    <a:pt x="14145" y="0"/>
                  </a:lnTo>
                  <a:lnTo>
                    <a:pt x="14284" y="0"/>
                  </a:lnTo>
                  <a:lnTo>
                    <a:pt x="14290" y="5"/>
                  </a:lnTo>
                  <a:lnTo>
                    <a:pt x="14284" y="11"/>
                  </a:lnTo>
                  <a:close/>
                  <a:moveTo>
                    <a:pt x="14563" y="11"/>
                  </a:moveTo>
                  <a:lnTo>
                    <a:pt x="14423" y="11"/>
                  </a:lnTo>
                  <a:lnTo>
                    <a:pt x="14417" y="5"/>
                  </a:lnTo>
                  <a:lnTo>
                    <a:pt x="14423" y="0"/>
                  </a:lnTo>
                  <a:lnTo>
                    <a:pt x="14563" y="0"/>
                  </a:lnTo>
                  <a:lnTo>
                    <a:pt x="14568" y="5"/>
                  </a:lnTo>
                  <a:lnTo>
                    <a:pt x="14563" y="11"/>
                  </a:lnTo>
                  <a:close/>
                  <a:moveTo>
                    <a:pt x="14840" y="11"/>
                  </a:moveTo>
                  <a:lnTo>
                    <a:pt x="14702" y="11"/>
                  </a:lnTo>
                  <a:lnTo>
                    <a:pt x="14696" y="5"/>
                  </a:lnTo>
                  <a:lnTo>
                    <a:pt x="14702" y="0"/>
                  </a:lnTo>
                  <a:lnTo>
                    <a:pt x="14840" y="0"/>
                  </a:lnTo>
                  <a:lnTo>
                    <a:pt x="14846" y="5"/>
                  </a:lnTo>
                  <a:lnTo>
                    <a:pt x="14840" y="11"/>
                  </a:lnTo>
                  <a:close/>
                  <a:moveTo>
                    <a:pt x="15118" y="11"/>
                  </a:moveTo>
                  <a:lnTo>
                    <a:pt x="14979" y="11"/>
                  </a:lnTo>
                  <a:lnTo>
                    <a:pt x="14973" y="5"/>
                  </a:lnTo>
                  <a:lnTo>
                    <a:pt x="14979" y="0"/>
                  </a:lnTo>
                  <a:lnTo>
                    <a:pt x="15118" y="0"/>
                  </a:lnTo>
                  <a:lnTo>
                    <a:pt x="15124" y="5"/>
                  </a:lnTo>
                  <a:lnTo>
                    <a:pt x="15118" y="11"/>
                  </a:lnTo>
                  <a:close/>
                  <a:moveTo>
                    <a:pt x="15397" y="11"/>
                  </a:moveTo>
                  <a:lnTo>
                    <a:pt x="15258" y="11"/>
                  </a:lnTo>
                  <a:lnTo>
                    <a:pt x="15252" y="5"/>
                  </a:lnTo>
                  <a:lnTo>
                    <a:pt x="15258" y="0"/>
                  </a:lnTo>
                  <a:lnTo>
                    <a:pt x="15397" y="0"/>
                  </a:lnTo>
                  <a:lnTo>
                    <a:pt x="15402" y="5"/>
                  </a:lnTo>
                  <a:lnTo>
                    <a:pt x="15397" y="11"/>
                  </a:lnTo>
                  <a:close/>
                  <a:moveTo>
                    <a:pt x="15674" y="11"/>
                  </a:moveTo>
                  <a:lnTo>
                    <a:pt x="15536" y="11"/>
                  </a:lnTo>
                  <a:lnTo>
                    <a:pt x="15530" y="5"/>
                  </a:lnTo>
                  <a:lnTo>
                    <a:pt x="15536" y="0"/>
                  </a:lnTo>
                  <a:lnTo>
                    <a:pt x="15674" y="0"/>
                  </a:lnTo>
                  <a:lnTo>
                    <a:pt x="15680" y="5"/>
                  </a:lnTo>
                  <a:lnTo>
                    <a:pt x="15674" y="11"/>
                  </a:lnTo>
                  <a:close/>
                  <a:moveTo>
                    <a:pt x="15953" y="11"/>
                  </a:moveTo>
                  <a:lnTo>
                    <a:pt x="15813" y="11"/>
                  </a:lnTo>
                  <a:lnTo>
                    <a:pt x="15807" y="5"/>
                  </a:lnTo>
                  <a:lnTo>
                    <a:pt x="15813" y="0"/>
                  </a:lnTo>
                  <a:lnTo>
                    <a:pt x="15953" y="0"/>
                  </a:lnTo>
                  <a:lnTo>
                    <a:pt x="15959" y="5"/>
                  </a:lnTo>
                  <a:lnTo>
                    <a:pt x="15953" y="11"/>
                  </a:lnTo>
                  <a:close/>
                  <a:moveTo>
                    <a:pt x="16231" y="11"/>
                  </a:moveTo>
                  <a:lnTo>
                    <a:pt x="16092" y="11"/>
                  </a:lnTo>
                  <a:lnTo>
                    <a:pt x="16086" y="5"/>
                  </a:lnTo>
                  <a:lnTo>
                    <a:pt x="16092" y="0"/>
                  </a:lnTo>
                  <a:lnTo>
                    <a:pt x="16231" y="0"/>
                  </a:lnTo>
                  <a:lnTo>
                    <a:pt x="16236" y="5"/>
                  </a:lnTo>
                  <a:lnTo>
                    <a:pt x="16231" y="11"/>
                  </a:lnTo>
                  <a:close/>
                  <a:moveTo>
                    <a:pt x="16509" y="11"/>
                  </a:moveTo>
                  <a:lnTo>
                    <a:pt x="16369" y="11"/>
                  </a:lnTo>
                  <a:lnTo>
                    <a:pt x="16364" y="5"/>
                  </a:lnTo>
                  <a:lnTo>
                    <a:pt x="16369" y="0"/>
                  </a:lnTo>
                  <a:lnTo>
                    <a:pt x="16509" y="0"/>
                  </a:lnTo>
                  <a:lnTo>
                    <a:pt x="16515" y="5"/>
                  </a:lnTo>
                  <a:lnTo>
                    <a:pt x="16509" y="11"/>
                  </a:lnTo>
                  <a:close/>
                  <a:moveTo>
                    <a:pt x="16787" y="11"/>
                  </a:moveTo>
                  <a:lnTo>
                    <a:pt x="16648" y="11"/>
                  </a:lnTo>
                  <a:lnTo>
                    <a:pt x="16642" y="5"/>
                  </a:lnTo>
                  <a:lnTo>
                    <a:pt x="16648" y="0"/>
                  </a:lnTo>
                  <a:lnTo>
                    <a:pt x="16787" y="0"/>
                  </a:lnTo>
                  <a:lnTo>
                    <a:pt x="16793" y="5"/>
                  </a:lnTo>
                  <a:lnTo>
                    <a:pt x="16787" y="11"/>
                  </a:lnTo>
                  <a:close/>
                  <a:moveTo>
                    <a:pt x="17065" y="11"/>
                  </a:moveTo>
                  <a:lnTo>
                    <a:pt x="16926" y="11"/>
                  </a:lnTo>
                  <a:lnTo>
                    <a:pt x="16920" y="5"/>
                  </a:lnTo>
                  <a:lnTo>
                    <a:pt x="16926" y="0"/>
                  </a:lnTo>
                  <a:lnTo>
                    <a:pt x="17065" y="0"/>
                  </a:lnTo>
                  <a:lnTo>
                    <a:pt x="17070" y="5"/>
                  </a:lnTo>
                  <a:lnTo>
                    <a:pt x="17065" y="11"/>
                  </a:lnTo>
                  <a:close/>
                  <a:moveTo>
                    <a:pt x="17343" y="11"/>
                  </a:moveTo>
                  <a:lnTo>
                    <a:pt x="17205" y="11"/>
                  </a:lnTo>
                  <a:lnTo>
                    <a:pt x="17199" y="5"/>
                  </a:lnTo>
                  <a:lnTo>
                    <a:pt x="17205" y="0"/>
                  </a:lnTo>
                  <a:lnTo>
                    <a:pt x="17343" y="0"/>
                  </a:lnTo>
                  <a:lnTo>
                    <a:pt x="17349" y="5"/>
                  </a:lnTo>
                  <a:lnTo>
                    <a:pt x="17343" y="11"/>
                  </a:lnTo>
                  <a:close/>
                  <a:moveTo>
                    <a:pt x="17621" y="11"/>
                  </a:moveTo>
                  <a:lnTo>
                    <a:pt x="17482" y="11"/>
                  </a:lnTo>
                  <a:lnTo>
                    <a:pt x="17476" y="5"/>
                  </a:lnTo>
                  <a:lnTo>
                    <a:pt x="17482" y="0"/>
                  </a:lnTo>
                  <a:lnTo>
                    <a:pt x="17621" y="0"/>
                  </a:lnTo>
                  <a:lnTo>
                    <a:pt x="17627" y="5"/>
                  </a:lnTo>
                  <a:lnTo>
                    <a:pt x="17621" y="11"/>
                  </a:lnTo>
                  <a:close/>
                  <a:moveTo>
                    <a:pt x="17900" y="11"/>
                  </a:moveTo>
                  <a:lnTo>
                    <a:pt x="17760" y="11"/>
                  </a:lnTo>
                  <a:lnTo>
                    <a:pt x="17754" y="5"/>
                  </a:lnTo>
                  <a:lnTo>
                    <a:pt x="17760" y="0"/>
                  </a:lnTo>
                  <a:lnTo>
                    <a:pt x="17900" y="0"/>
                  </a:lnTo>
                  <a:lnTo>
                    <a:pt x="17905" y="5"/>
                  </a:lnTo>
                  <a:lnTo>
                    <a:pt x="17900" y="11"/>
                  </a:lnTo>
                  <a:close/>
                  <a:moveTo>
                    <a:pt x="18177" y="11"/>
                  </a:moveTo>
                  <a:lnTo>
                    <a:pt x="18039" y="11"/>
                  </a:lnTo>
                  <a:lnTo>
                    <a:pt x="18033" y="5"/>
                  </a:lnTo>
                  <a:lnTo>
                    <a:pt x="18039" y="0"/>
                  </a:lnTo>
                  <a:lnTo>
                    <a:pt x="18177" y="0"/>
                  </a:lnTo>
                  <a:lnTo>
                    <a:pt x="18183" y="5"/>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6" name="Freeform 64">
              <a:extLst>
                <a:ext uri="{FF2B5EF4-FFF2-40B4-BE49-F238E27FC236}">
                  <a16:creationId xmlns:a16="http://schemas.microsoft.com/office/drawing/2014/main" id="{AAEAE4AA-EDE2-489C-ADD8-9BE8D71D421D}"/>
                </a:ext>
              </a:extLst>
            </p:cNvPr>
            <p:cNvSpPr>
              <a:spLocks noEditPoints="1"/>
            </p:cNvSpPr>
            <p:nvPr userDrawn="1"/>
          </p:nvSpPr>
          <p:spPr bwMode="auto">
            <a:xfrm>
              <a:off x="-3615" y="4945762"/>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7" name="Freeform 65">
              <a:extLst>
                <a:ext uri="{FF2B5EF4-FFF2-40B4-BE49-F238E27FC236}">
                  <a16:creationId xmlns:a16="http://schemas.microsoft.com/office/drawing/2014/main" id="{9E98E164-6478-41D7-8D53-63DA43B231D9}"/>
                </a:ext>
              </a:extLst>
            </p:cNvPr>
            <p:cNvSpPr>
              <a:spLocks noEditPoints="1"/>
            </p:cNvSpPr>
            <p:nvPr userDrawn="1"/>
          </p:nvSpPr>
          <p:spPr bwMode="auto">
            <a:xfrm>
              <a:off x="-3615" y="3433652"/>
              <a:ext cx="12199229" cy="9305"/>
            </a:xfrm>
            <a:custGeom>
              <a:avLst/>
              <a:gdLst>
                <a:gd name="T0" fmla="*/ 0 w 18354"/>
                <a:gd name="T1" fmla="*/ 0 h 12"/>
                <a:gd name="T2" fmla="*/ 241 w 18354"/>
                <a:gd name="T3" fmla="*/ 0 h 12"/>
                <a:gd name="T4" fmla="*/ 657 w 18354"/>
                <a:gd name="T5" fmla="*/ 0 h 12"/>
                <a:gd name="T6" fmla="*/ 942 w 18354"/>
                <a:gd name="T7" fmla="*/ 6 h 12"/>
                <a:gd name="T8" fmla="*/ 1214 w 18354"/>
                <a:gd name="T9" fmla="*/ 12 h 12"/>
                <a:gd name="T10" fmla="*/ 1770 w 18354"/>
                <a:gd name="T11" fmla="*/ 12 h 12"/>
                <a:gd name="T12" fmla="*/ 1909 w 18354"/>
                <a:gd name="T13" fmla="*/ 12 h 12"/>
                <a:gd name="T14" fmla="*/ 2182 w 18354"/>
                <a:gd name="T15" fmla="*/ 6 h 12"/>
                <a:gd name="T16" fmla="*/ 2465 w 18354"/>
                <a:gd name="T17" fmla="*/ 0 h 12"/>
                <a:gd name="T18" fmla="*/ 2883 w 18354"/>
                <a:gd name="T19" fmla="*/ 0 h 12"/>
                <a:gd name="T20" fmla="*/ 3166 w 18354"/>
                <a:gd name="T21" fmla="*/ 6 h 12"/>
                <a:gd name="T22" fmla="*/ 3439 w 18354"/>
                <a:gd name="T23" fmla="*/ 12 h 12"/>
                <a:gd name="T24" fmla="*/ 3994 w 18354"/>
                <a:gd name="T25" fmla="*/ 12 h 12"/>
                <a:gd name="T26" fmla="*/ 4134 w 18354"/>
                <a:gd name="T27" fmla="*/ 12 h 12"/>
                <a:gd name="T28" fmla="*/ 4406 w 18354"/>
                <a:gd name="T29" fmla="*/ 6 h 12"/>
                <a:gd name="T30" fmla="*/ 4691 w 18354"/>
                <a:gd name="T31" fmla="*/ 0 h 12"/>
                <a:gd name="T32" fmla="*/ 5107 w 18354"/>
                <a:gd name="T33" fmla="*/ 0 h 12"/>
                <a:gd name="T34" fmla="*/ 5391 w 18354"/>
                <a:gd name="T35" fmla="*/ 6 h 12"/>
                <a:gd name="T36" fmla="*/ 5663 w 18354"/>
                <a:gd name="T37" fmla="*/ 12 h 12"/>
                <a:gd name="T38" fmla="*/ 6220 w 18354"/>
                <a:gd name="T39" fmla="*/ 12 h 12"/>
                <a:gd name="T40" fmla="*/ 6359 w 18354"/>
                <a:gd name="T41" fmla="*/ 12 h 12"/>
                <a:gd name="T42" fmla="*/ 6630 w 18354"/>
                <a:gd name="T43" fmla="*/ 6 h 12"/>
                <a:gd name="T44" fmla="*/ 6915 w 18354"/>
                <a:gd name="T45" fmla="*/ 0 h 12"/>
                <a:gd name="T46" fmla="*/ 7332 w 18354"/>
                <a:gd name="T47" fmla="*/ 0 h 12"/>
                <a:gd name="T48" fmla="*/ 7616 w 18354"/>
                <a:gd name="T49" fmla="*/ 6 h 12"/>
                <a:gd name="T50" fmla="*/ 7888 w 18354"/>
                <a:gd name="T51" fmla="*/ 12 h 12"/>
                <a:gd name="T52" fmla="*/ 8444 w 18354"/>
                <a:gd name="T53" fmla="*/ 12 h 12"/>
                <a:gd name="T54" fmla="*/ 8583 w 18354"/>
                <a:gd name="T55" fmla="*/ 12 h 12"/>
                <a:gd name="T56" fmla="*/ 8856 w 18354"/>
                <a:gd name="T57" fmla="*/ 6 h 12"/>
                <a:gd name="T58" fmla="*/ 9139 w 18354"/>
                <a:gd name="T59" fmla="*/ 0 h 12"/>
                <a:gd name="T60" fmla="*/ 9557 w 18354"/>
                <a:gd name="T61" fmla="*/ 0 h 12"/>
                <a:gd name="T62" fmla="*/ 9840 w 18354"/>
                <a:gd name="T63" fmla="*/ 6 h 12"/>
                <a:gd name="T64" fmla="*/ 10113 w 18354"/>
                <a:gd name="T65" fmla="*/ 12 h 12"/>
                <a:gd name="T66" fmla="*/ 10669 w 18354"/>
                <a:gd name="T67" fmla="*/ 12 h 12"/>
                <a:gd name="T68" fmla="*/ 10808 w 18354"/>
                <a:gd name="T69" fmla="*/ 12 h 12"/>
                <a:gd name="T70" fmla="*/ 11080 w 18354"/>
                <a:gd name="T71" fmla="*/ 6 h 12"/>
                <a:gd name="T72" fmla="*/ 11365 w 18354"/>
                <a:gd name="T73" fmla="*/ 0 h 12"/>
                <a:gd name="T74" fmla="*/ 11781 w 18354"/>
                <a:gd name="T75" fmla="*/ 0 h 12"/>
                <a:gd name="T76" fmla="*/ 12065 w 18354"/>
                <a:gd name="T77" fmla="*/ 6 h 12"/>
                <a:gd name="T78" fmla="*/ 12337 w 18354"/>
                <a:gd name="T79" fmla="*/ 12 h 12"/>
                <a:gd name="T80" fmla="*/ 12894 w 18354"/>
                <a:gd name="T81" fmla="*/ 12 h 12"/>
                <a:gd name="T82" fmla="*/ 13032 w 18354"/>
                <a:gd name="T83" fmla="*/ 12 h 12"/>
                <a:gd name="T84" fmla="*/ 13306 w 18354"/>
                <a:gd name="T85" fmla="*/ 6 h 12"/>
                <a:gd name="T86" fmla="*/ 13589 w 18354"/>
                <a:gd name="T87" fmla="*/ 0 h 12"/>
                <a:gd name="T88" fmla="*/ 14006 w 18354"/>
                <a:gd name="T89" fmla="*/ 0 h 12"/>
                <a:gd name="T90" fmla="*/ 14290 w 18354"/>
                <a:gd name="T91" fmla="*/ 6 h 12"/>
                <a:gd name="T92" fmla="*/ 14563 w 18354"/>
                <a:gd name="T93" fmla="*/ 12 h 12"/>
                <a:gd name="T94" fmla="*/ 15118 w 18354"/>
                <a:gd name="T95" fmla="*/ 12 h 12"/>
                <a:gd name="T96" fmla="*/ 15258 w 18354"/>
                <a:gd name="T97" fmla="*/ 12 h 12"/>
                <a:gd name="T98" fmla="*/ 15530 w 18354"/>
                <a:gd name="T99" fmla="*/ 6 h 12"/>
                <a:gd name="T100" fmla="*/ 15813 w 18354"/>
                <a:gd name="T101" fmla="*/ 0 h 12"/>
                <a:gd name="T102" fmla="*/ 16231 w 18354"/>
                <a:gd name="T103" fmla="*/ 0 h 12"/>
                <a:gd name="T104" fmla="*/ 16515 w 18354"/>
                <a:gd name="T105" fmla="*/ 6 h 12"/>
                <a:gd name="T106" fmla="*/ 16787 w 18354"/>
                <a:gd name="T107" fmla="*/ 12 h 12"/>
                <a:gd name="T108" fmla="*/ 17343 w 18354"/>
                <a:gd name="T109" fmla="*/ 12 h 12"/>
                <a:gd name="T110" fmla="*/ 17482 w 18354"/>
                <a:gd name="T111" fmla="*/ 12 h 12"/>
                <a:gd name="T112" fmla="*/ 17754 w 18354"/>
                <a:gd name="T113" fmla="*/ 6 h 12"/>
                <a:gd name="T114" fmla="*/ 18039 w 18354"/>
                <a:gd name="T11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2">
                  <a:moveTo>
                    <a:pt x="18354" y="0"/>
                  </a:moveTo>
                  <a:lnTo>
                    <a:pt x="18316" y="0"/>
                  </a:lnTo>
                  <a:lnTo>
                    <a:pt x="18310" y="6"/>
                  </a:lnTo>
                  <a:lnTo>
                    <a:pt x="18316" y="12"/>
                  </a:lnTo>
                  <a:lnTo>
                    <a:pt x="18354" y="12"/>
                  </a:lnTo>
                  <a:lnTo>
                    <a:pt x="18354" y="0"/>
                  </a:lnTo>
                  <a:close/>
                  <a:moveTo>
                    <a:pt x="0" y="12"/>
                  </a:moveTo>
                  <a:lnTo>
                    <a:pt x="0" y="0"/>
                  </a:lnTo>
                  <a:lnTo>
                    <a:pt x="102" y="0"/>
                  </a:lnTo>
                  <a:lnTo>
                    <a:pt x="108" y="6"/>
                  </a:lnTo>
                  <a:lnTo>
                    <a:pt x="102" y="12"/>
                  </a:lnTo>
                  <a:lnTo>
                    <a:pt x="0" y="12"/>
                  </a:lnTo>
                  <a:close/>
                  <a:moveTo>
                    <a:pt x="380" y="12"/>
                  </a:moveTo>
                  <a:lnTo>
                    <a:pt x="241" y="12"/>
                  </a:lnTo>
                  <a:lnTo>
                    <a:pt x="235" y="6"/>
                  </a:lnTo>
                  <a:lnTo>
                    <a:pt x="241" y="0"/>
                  </a:lnTo>
                  <a:lnTo>
                    <a:pt x="380" y="0"/>
                  </a:lnTo>
                  <a:lnTo>
                    <a:pt x="385" y="6"/>
                  </a:lnTo>
                  <a:lnTo>
                    <a:pt x="380" y="12"/>
                  </a:lnTo>
                  <a:close/>
                  <a:moveTo>
                    <a:pt x="657" y="12"/>
                  </a:moveTo>
                  <a:lnTo>
                    <a:pt x="519" y="12"/>
                  </a:lnTo>
                  <a:lnTo>
                    <a:pt x="513" y="6"/>
                  </a:lnTo>
                  <a:lnTo>
                    <a:pt x="519" y="0"/>
                  </a:lnTo>
                  <a:lnTo>
                    <a:pt x="657" y="0"/>
                  </a:lnTo>
                  <a:lnTo>
                    <a:pt x="663" y="6"/>
                  </a:lnTo>
                  <a:lnTo>
                    <a:pt x="657" y="12"/>
                  </a:lnTo>
                  <a:close/>
                  <a:moveTo>
                    <a:pt x="936" y="12"/>
                  </a:moveTo>
                  <a:lnTo>
                    <a:pt x="797" y="12"/>
                  </a:lnTo>
                  <a:lnTo>
                    <a:pt x="792" y="6"/>
                  </a:lnTo>
                  <a:lnTo>
                    <a:pt x="797" y="0"/>
                  </a:lnTo>
                  <a:lnTo>
                    <a:pt x="936" y="0"/>
                  </a:lnTo>
                  <a:lnTo>
                    <a:pt x="942" y="6"/>
                  </a:lnTo>
                  <a:lnTo>
                    <a:pt x="936" y="12"/>
                  </a:lnTo>
                  <a:close/>
                  <a:moveTo>
                    <a:pt x="1214" y="12"/>
                  </a:moveTo>
                  <a:lnTo>
                    <a:pt x="1075" y="12"/>
                  </a:lnTo>
                  <a:lnTo>
                    <a:pt x="1069" y="6"/>
                  </a:lnTo>
                  <a:lnTo>
                    <a:pt x="1075" y="0"/>
                  </a:lnTo>
                  <a:lnTo>
                    <a:pt x="1214" y="0"/>
                  </a:lnTo>
                  <a:lnTo>
                    <a:pt x="1219" y="6"/>
                  </a:lnTo>
                  <a:lnTo>
                    <a:pt x="1214" y="12"/>
                  </a:lnTo>
                  <a:close/>
                  <a:moveTo>
                    <a:pt x="1492" y="12"/>
                  </a:moveTo>
                  <a:lnTo>
                    <a:pt x="1352" y="12"/>
                  </a:lnTo>
                  <a:lnTo>
                    <a:pt x="1347" y="6"/>
                  </a:lnTo>
                  <a:lnTo>
                    <a:pt x="1352" y="0"/>
                  </a:lnTo>
                  <a:lnTo>
                    <a:pt x="1492" y="0"/>
                  </a:lnTo>
                  <a:lnTo>
                    <a:pt x="1498" y="6"/>
                  </a:lnTo>
                  <a:lnTo>
                    <a:pt x="1492" y="12"/>
                  </a:lnTo>
                  <a:close/>
                  <a:moveTo>
                    <a:pt x="1770" y="12"/>
                  </a:moveTo>
                  <a:lnTo>
                    <a:pt x="1631" y="12"/>
                  </a:lnTo>
                  <a:lnTo>
                    <a:pt x="1625" y="6"/>
                  </a:lnTo>
                  <a:lnTo>
                    <a:pt x="1631" y="0"/>
                  </a:lnTo>
                  <a:lnTo>
                    <a:pt x="1770" y="0"/>
                  </a:lnTo>
                  <a:lnTo>
                    <a:pt x="1776" y="6"/>
                  </a:lnTo>
                  <a:lnTo>
                    <a:pt x="1770" y="12"/>
                  </a:lnTo>
                  <a:close/>
                  <a:moveTo>
                    <a:pt x="2048" y="12"/>
                  </a:moveTo>
                  <a:lnTo>
                    <a:pt x="1909" y="12"/>
                  </a:lnTo>
                  <a:lnTo>
                    <a:pt x="1903" y="6"/>
                  </a:lnTo>
                  <a:lnTo>
                    <a:pt x="1909" y="0"/>
                  </a:lnTo>
                  <a:lnTo>
                    <a:pt x="2048" y="0"/>
                  </a:lnTo>
                  <a:lnTo>
                    <a:pt x="2055" y="6"/>
                  </a:lnTo>
                  <a:lnTo>
                    <a:pt x="2048" y="12"/>
                  </a:lnTo>
                  <a:close/>
                  <a:moveTo>
                    <a:pt x="2326" y="12"/>
                  </a:moveTo>
                  <a:lnTo>
                    <a:pt x="2188" y="12"/>
                  </a:lnTo>
                  <a:lnTo>
                    <a:pt x="2182" y="6"/>
                  </a:lnTo>
                  <a:lnTo>
                    <a:pt x="2188" y="0"/>
                  </a:lnTo>
                  <a:lnTo>
                    <a:pt x="2326" y="0"/>
                  </a:lnTo>
                  <a:lnTo>
                    <a:pt x="2332" y="6"/>
                  </a:lnTo>
                  <a:lnTo>
                    <a:pt x="2326" y="12"/>
                  </a:lnTo>
                  <a:close/>
                  <a:moveTo>
                    <a:pt x="2604" y="12"/>
                  </a:moveTo>
                  <a:lnTo>
                    <a:pt x="2465" y="12"/>
                  </a:lnTo>
                  <a:lnTo>
                    <a:pt x="2459" y="6"/>
                  </a:lnTo>
                  <a:lnTo>
                    <a:pt x="2465" y="0"/>
                  </a:lnTo>
                  <a:lnTo>
                    <a:pt x="2604" y="0"/>
                  </a:lnTo>
                  <a:lnTo>
                    <a:pt x="2610" y="6"/>
                  </a:lnTo>
                  <a:lnTo>
                    <a:pt x="2604" y="12"/>
                  </a:lnTo>
                  <a:close/>
                  <a:moveTo>
                    <a:pt x="2883" y="12"/>
                  </a:moveTo>
                  <a:lnTo>
                    <a:pt x="2744" y="12"/>
                  </a:lnTo>
                  <a:lnTo>
                    <a:pt x="2738" y="6"/>
                  </a:lnTo>
                  <a:lnTo>
                    <a:pt x="2744" y="0"/>
                  </a:lnTo>
                  <a:lnTo>
                    <a:pt x="2883" y="0"/>
                  </a:lnTo>
                  <a:lnTo>
                    <a:pt x="2888" y="6"/>
                  </a:lnTo>
                  <a:lnTo>
                    <a:pt x="2883" y="12"/>
                  </a:lnTo>
                  <a:close/>
                  <a:moveTo>
                    <a:pt x="3160" y="12"/>
                  </a:moveTo>
                  <a:lnTo>
                    <a:pt x="3022" y="12"/>
                  </a:lnTo>
                  <a:lnTo>
                    <a:pt x="3016" y="6"/>
                  </a:lnTo>
                  <a:lnTo>
                    <a:pt x="3022" y="0"/>
                  </a:lnTo>
                  <a:lnTo>
                    <a:pt x="3160" y="0"/>
                  </a:lnTo>
                  <a:lnTo>
                    <a:pt x="3166" y="6"/>
                  </a:lnTo>
                  <a:lnTo>
                    <a:pt x="3160" y="12"/>
                  </a:lnTo>
                  <a:close/>
                  <a:moveTo>
                    <a:pt x="3439" y="12"/>
                  </a:moveTo>
                  <a:lnTo>
                    <a:pt x="3299" y="12"/>
                  </a:lnTo>
                  <a:lnTo>
                    <a:pt x="3293" y="6"/>
                  </a:lnTo>
                  <a:lnTo>
                    <a:pt x="3299" y="0"/>
                  </a:lnTo>
                  <a:lnTo>
                    <a:pt x="3439" y="0"/>
                  </a:lnTo>
                  <a:lnTo>
                    <a:pt x="3445" y="6"/>
                  </a:lnTo>
                  <a:lnTo>
                    <a:pt x="3439" y="12"/>
                  </a:lnTo>
                  <a:close/>
                  <a:moveTo>
                    <a:pt x="3717" y="12"/>
                  </a:moveTo>
                  <a:lnTo>
                    <a:pt x="3578" y="12"/>
                  </a:lnTo>
                  <a:lnTo>
                    <a:pt x="3572" y="6"/>
                  </a:lnTo>
                  <a:lnTo>
                    <a:pt x="3578" y="0"/>
                  </a:lnTo>
                  <a:lnTo>
                    <a:pt x="3717" y="0"/>
                  </a:lnTo>
                  <a:lnTo>
                    <a:pt x="3722" y="6"/>
                  </a:lnTo>
                  <a:lnTo>
                    <a:pt x="3717" y="12"/>
                  </a:lnTo>
                  <a:close/>
                  <a:moveTo>
                    <a:pt x="3994" y="12"/>
                  </a:moveTo>
                  <a:lnTo>
                    <a:pt x="3855" y="12"/>
                  </a:lnTo>
                  <a:lnTo>
                    <a:pt x="3850" y="6"/>
                  </a:lnTo>
                  <a:lnTo>
                    <a:pt x="3855" y="0"/>
                  </a:lnTo>
                  <a:lnTo>
                    <a:pt x="3994" y="0"/>
                  </a:lnTo>
                  <a:lnTo>
                    <a:pt x="4001" y="6"/>
                  </a:lnTo>
                  <a:lnTo>
                    <a:pt x="3994" y="12"/>
                  </a:lnTo>
                  <a:close/>
                  <a:moveTo>
                    <a:pt x="4273" y="12"/>
                  </a:moveTo>
                  <a:lnTo>
                    <a:pt x="4134" y="12"/>
                  </a:lnTo>
                  <a:lnTo>
                    <a:pt x="4129" y="6"/>
                  </a:lnTo>
                  <a:lnTo>
                    <a:pt x="4134" y="0"/>
                  </a:lnTo>
                  <a:lnTo>
                    <a:pt x="4273" y="0"/>
                  </a:lnTo>
                  <a:lnTo>
                    <a:pt x="4279" y="6"/>
                  </a:lnTo>
                  <a:lnTo>
                    <a:pt x="4273" y="12"/>
                  </a:lnTo>
                  <a:close/>
                  <a:moveTo>
                    <a:pt x="4551" y="12"/>
                  </a:moveTo>
                  <a:lnTo>
                    <a:pt x="4412" y="12"/>
                  </a:lnTo>
                  <a:lnTo>
                    <a:pt x="4406" y="6"/>
                  </a:lnTo>
                  <a:lnTo>
                    <a:pt x="4412" y="0"/>
                  </a:lnTo>
                  <a:lnTo>
                    <a:pt x="4551" y="0"/>
                  </a:lnTo>
                  <a:lnTo>
                    <a:pt x="4556" y="6"/>
                  </a:lnTo>
                  <a:lnTo>
                    <a:pt x="4551" y="12"/>
                  </a:lnTo>
                  <a:close/>
                  <a:moveTo>
                    <a:pt x="4829" y="12"/>
                  </a:moveTo>
                  <a:lnTo>
                    <a:pt x="4691" y="12"/>
                  </a:lnTo>
                  <a:lnTo>
                    <a:pt x="4684" y="6"/>
                  </a:lnTo>
                  <a:lnTo>
                    <a:pt x="4691" y="0"/>
                  </a:lnTo>
                  <a:lnTo>
                    <a:pt x="4829" y="0"/>
                  </a:lnTo>
                  <a:lnTo>
                    <a:pt x="4835" y="6"/>
                  </a:lnTo>
                  <a:lnTo>
                    <a:pt x="4829" y="12"/>
                  </a:lnTo>
                  <a:close/>
                  <a:moveTo>
                    <a:pt x="5107" y="12"/>
                  </a:moveTo>
                  <a:lnTo>
                    <a:pt x="4968" y="12"/>
                  </a:lnTo>
                  <a:lnTo>
                    <a:pt x="4962" y="6"/>
                  </a:lnTo>
                  <a:lnTo>
                    <a:pt x="4968" y="0"/>
                  </a:lnTo>
                  <a:lnTo>
                    <a:pt x="5107" y="0"/>
                  </a:lnTo>
                  <a:lnTo>
                    <a:pt x="5113" y="6"/>
                  </a:lnTo>
                  <a:lnTo>
                    <a:pt x="5107" y="12"/>
                  </a:lnTo>
                  <a:close/>
                  <a:moveTo>
                    <a:pt x="5386" y="12"/>
                  </a:moveTo>
                  <a:lnTo>
                    <a:pt x="5246" y="12"/>
                  </a:lnTo>
                  <a:lnTo>
                    <a:pt x="5240" y="6"/>
                  </a:lnTo>
                  <a:lnTo>
                    <a:pt x="5246" y="0"/>
                  </a:lnTo>
                  <a:lnTo>
                    <a:pt x="5386" y="0"/>
                  </a:lnTo>
                  <a:lnTo>
                    <a:pt x="5391" y="6"/>
                  </a:lnTo>
                  <a:lnTo>
                    <a:pt x="5386" y="12"/>
                  </a:lnTo>
                  <a:close/>
                  <a:moveTo>
                    <a:pt x="5663" y="12"/>
                  </a:moveTo>
                  <a:lnTo>
                    <a:pt x="5525" y="12"/>
                  </a:lnTo>
                  <a:lnTo>
                    <a:pt x="5519" y="6"/>
                  </a:lnTo>
                  <a:lnTo>
                    <a:pt x="5525" y="0"/>
                  </a:lnTo>
                  <a:lnTo>
                    <a:pt x="5663" y="0"/>
                  </a:lnTo>
                  <a:lnTo>
                    <a:pt x="5669" y="6"/>
                  </a:lnTo>
                  <a:lnTo>
                    <a:pt x="5663" y="12"/>
                  </a:lnTo>
                  <a:close/>
                  <a:moveTo>
                    <a:pt x="5941" y="12"/>
                  </a:moveTo>
                  <a:lnTo>
                    <a:pt x="5802" y="12"/>
                  </a:lnTo>
                  <a:lnTo>
                    <a:pt x="5796" y="6"/>
                  </a:lnTo>
                  <a:lnTo>
                    <a:pt x="5802" y="0"/>
                  </a:lnTo>
                  <a:lnTo>
                    <a:pt x="5941" y="0"/>
                  </a:lnTo>
                  <a:lnTo>
                    <a:pt x="5947" y="6"/>
                  </a:lnTo>
                  <a:lnTo>
                    <a:pt x="5941" y="12"/>
                  </a:lnTo>
                  <a:close/>
                  <a:moveTo>
                    <a:pt x="6220" y="12"/>
                  </a:moveTo>
                  <a:lnTo>
                    <a:pt x="6081" y="12"/>
                  </a:lnTo>
                  <a:lnTo>
                    <a:pt x="6075" y="6"/>
                  </a:lnTo>
                  <a:lnTo>
                    <a:pt x="6081" y="0"/>
                  </a:lnTo>
                  <a:lnTo>
                    <a:pt x="6220" y="0"/>
                  </a:lnTo>
                  <a:lnTo>
                    <a:pt x="6225" y="6"/>
                  </a:lnTo>
                  <a:lnTo>
                    <a:pt x="6220" y="12"/>
                  </a:lnTo>
                  <a:close/>
                  <a:moveTo>
                    <a:pt x="6497" y="12"/>
                  </a:moveTo>
                  <a:lnTo>
                    <a:pt x="6359" y="12"/>
                  </a:lnTo>
                  <a:lnTo>
                    <a:pt x="6353" y="6"/>
                  </a:lnTo>
                  <a:lnTo>
                    <a:pt x="6359" y="0"/>
                  </a:lnTo>
                  <a:lnTo>
                    <a:pt x="6497" y="0"/>
                  </a:lnTo>
                  <a:lnTo>
                    <a:pt x="6503" y="6"/>
                  </a:lnTo>
                  <a:lnTo>
                    <a:pt x="6497" y="12"/>
                  </a:lnTo>
                  <a:close/>
                  <a:moveTo>
                    <a:pt x="6776" y="12"/>
                  </a:moveTo>
                  <a:lnTo>
                    <a:pt x="6636" y="12"/>
                  </a:lnTo>
                  <a:lnTo>
                    <a:pt x="6630" y="6"/>
                  </a:lnTo>
                  <a:lnTo>
                    <a:pt x="6636" y="0"/>
                  </a:lnTo>
                  <a:lnTo>
                    <a:pt x="6776" y="0"/>
                  </a:lnTo>
                  <a:lnTo>
                    <a:pt x="6782" y="6"/>
                  </a:lnTo>
                  <a:lnTo>
                    <a:pt x="6776" y="12"/>
                  </a:lnTo>
                  <a:close/>
                  <a:moveTo>
                    <a:pt x="7054" y="12"/>
                  </a:moveTo>
                  <a:lnTo>
                    <a:pt x="6915" y="12"/>
                  </a:lnTo>
                  <a:lnTo>
                    <a:pt x="6909" y="6"/>
                  </a:lnTo>
                  <a:lnTo>
                    <a:pt x="6915" y="0"/>
                  </a:lnTo>
                  <a:lnTo>
                    <a:pt x="7054" y="0"/>
                  </a:lnTo>
                  <a:lnTo>
                    <a:pt x="7059" y="6"/>
                  </a:lnTo>
                  <a:lnTo>
                    <a:pt x="7054" y="12"/>
                  </a:lnTo>
                  <a:close/>
                  <a:moveTo>
                    <a:pt x="7332" y="12"/>
                  </a:moveTo>
                  <a:lnTo>
                    <a:pt x="7192" y="12"/>
                  </a:lnTo>
                  <a:lnTo>
                    <a:pt x="7187" y="6"/>
                  </a:lnTo>
                  <a:lnTo>
                    <a:pt x="7192" y="0"/>
                  </a:lnTo>
                  <a:lnTo>
                    <a:pt x="7332" y="0"/>
                  </a:lnTo>
                  <a:lnTo>
                    <a:pt x="7338" y="6"/>
                  </a:lnTo>
                  <a:lnTo>
                    <a:pt x="7332" y="12"/>
                  </a:lnTo>
                  <a:close/>
                  <a:moveTo>
                    <a:pt x="7610" y="12"/>
                  </a:moveTo>
                  <a:lnTo>
                    <a:pt x="7471" y="12"/>
                  </a:lnTo>
                  <a:lnTo>
                    <a:pt x="7465" y="6"/>
                  </a:lnTo>
                  <a:lnTo>
                    <a:pt x="7471" y="0"/>
                  </a:lnTo>
                  <a:lnTo>
                    <a:pt x="7610" y="0"/>
                  </a:lnTo>
                  <a:lnTo>
                    <a:pt x="7616" y="6"/>
                  </a:lnTo>
                  <a:lnTo>
                    <a:pt x="7610" y="12"/>
                  </a:lnTo>
                  <a:close/>
                  <a:moveTo>
                    <a:pt x="7888" y="12"/>
                  </a:moveTo>
                  <a:lnTo>
                    <a:pt x="7749" y="12"/>
                  </a:lnTo>
                  <a:lnTo>
                    <a:pt x="7743" y="6"/>
                  </a:lnTo>
                  <a:lnTo>
                    <a:pt x="7749" y="0"/>
                  </a:lnTo>
                  <a:lnTo>
                    <a:pt x="7888" y="0"/>
                  </a:lnTo>
                  <a:lnTo>
                    <a:pt x="7893" y="6"/>
                  </a:lnTo>
                  <a:lnTo>
                    <a:pt x="7888" y="12"/>
                  </a:lnTo>
                  <a:close/>
                  <a:moveTo>
                    <a:pt x="8166" y="12"/>
                  </a:moveTo>
                  <a:lnTo>
                    <a:pt x="8028" y="12"/>
                  </a:lnTo>
                  <a:lnTo>
                    <a:pt x="8022" y="6"/>
                  </a:lnTo>
                  <a:lnTo>
                    <a:pt x="8028" y="0"/>
                  </a:lnTo>
                  <a:lnTo>
                    <a:pt x="8166" y="0"/>
                  </a:lnTo>
                  <a:lnTo>
                    <a:pt x="8172" y="6"/>
                  </a:lnTo>
                  <a:lnTo>
                    <a:pt x="8166" y="12"/>
                  </a:lnTo>
                  <a:close/>
                  <a:moveTo>
                    <a:pt x="8444" y="12"/>
                  </a:moveTo>
                  <a:lnTo>
                    <a:pt x="8305" y="12"/>
                  </a:lnTo>
                  <a:lnTo>
                    <a:pt x="8299" y="6"/>
                  </a:lnTo>
                  <a:lnTo>
                    <a:pt x="8305" y="0"/>
                  </a:lnTo>
                  <a:lnTo>
                    <a:pt x="8444" y="0"/>
                  </a:lnTo>
                  <a:lnTo>
                    <a:pt x="8450" y="6"/>
                  </a:lnTo>
                  <a:lnTo>
                    <a:pt x="8444" y="12"/>
                  </a:lnTo>
                  <a:close/>
                  <a:moveTo>
                    <a:pt x="8723" y="12"/>
                  </a:moveTo>
                  <a:lnTo>
                    <a:pt x="8583" y="12"/>
                  </a:lnTo>
                  <a:lnTo>
                    <a:pt x="8577" y="6"/>
                  </a:lnTo>
                  <a:lnTo>
                    <a:pt x="8583" y="0"/>
                  </a:lnTo>
                  <a:lnTo>
                    <a:pt x="8723" y="0"/>
                  </a:lnTo>
                  <a:lnTo>
                    <a:pt x="8728" y="6"/>
                  </a:lnTo>
                  <a:lnTo>
                    <a:pt x="8723" y="12"/>
                  </a:lnTo>
                  <a:close/>
                  <a:moveTo>
                    <a:pt x="9000" y="12"/>
                  </a:moveTo>
                  <a:lnTo>
                    <a:pt x="8862" y="12"/>
                  </a:lnTo>
                  <a:lnTo>
                    <a:pt x="8856" y="6"/>
                  </a:lnTo>
                  <a:lnTo>
                    <a:pt x="8862" y="0"/>
                  </a:lnTo>
                  <a:lnTo>
                    <a:pt x="9000" y="0"/>
                  </a:lnTo>
                  <a:lnTo>
                    <a:pt x="9006" y="6"/>
                  </a:lnTo>
                  <a:lnTo>
                    <a:pt x="9000" y="12"/>
                  </a:lnTo>
                  <a:close/>
                  <a:moveTo>
                    <a:pt x="9279" y="12"/>
                  </a:moveTo>
                  <a:lnTo>
                    <a:pt x="9139" y="12"/>
                  </a:lnTo>
                  <a:lnTo>
                    <a:pt x="9133" y="6"/>
                  </a:lnTo>
                  <a:lnTo>
                    <a:pt x="9139" y="0"/>
                  </a:lnTo>
                  <a:lnTo>
                    <a:pt x="9279" y="0"/>
                  </a:lnTo>
                  <a:lnTo>
                    <a:pt x="9285" y="6"/>
                  </a:lnTo>
                  <a:lnTo>
                    <a:pt x="9279" y="12"/>
                  </a:lnTo>
                  <a:close/>
                  <a:moveTo>
                    <a:pt x="9557" y="12"/>
                  </a:moveTo>
                  <a:lnTo>
                    <a:pt x="9418" y="12"/>
                  </a:lnTo>
                  <a:lnTo>
                    <a:pt x="9412" y="6"/>
                  </a:lnTo>
                  <a:lnTo>
                    <a:pt x="9418" y="0"/>
                  </a:lnTo>
                  <a:lnTo>
                    <a:pt x="9557" y="0"/>
                  </a:lnTo>
                  <a:lnTo>
                    <a:pt x="9562" y="6"/>
                  </a:lnTo>
                  <a:lnTo>
                    <a:pt x="9557" y="12"/>
                  </a:lnTo>
                  <a:close/>
                  <a:moveTo>
                    <a:pt x="9834" y="12"/>
                  </a:moveTo>
                  <a:lnTo>
                    <a:pt x="9696" y="12"/>
                  </a:lnTo>
                  <a:lnTo>
                    <a:pt x="9690" y="6"/>
                  </a:lnTo>
                  <a:lnTo>
                    <a:pt x="9696" y="0"/>
                  </a:lnTo>
                  <a:lnTo>
                    <a:pt x="9834" y="0"/>
                  </a:lnTo>
                  <a:lnTo>
                    <a:pt x="9840" y="6"/>
                  </a:lnTo>
                  <a:lnTo>
                    <a:pt x="9834" y="12"/>
                  </a:lnTo>
                  <a:close/>
                  <a:moveTo>
                    <a:pt x="10113" y="12"/>
                  </a:moveTo>
                  <a:lnTo>
                    <a:pt x="9974" y="12"/>
                  </a:lnTo>
                  <a:lnTo>
                    <a:pt x="9969" y="6"/>
                  </a:lnTo>
                  <a:lnTo>
                    <a:pt x="9974" y="0"/>
                  </a:lnTo>
                  <a:lnTo>
                    <a:pt x="10113" y="0"/>
                  </a:lnTo>
                  <a:lnTo>
                    <a:pt x="10119" y="6"/>
                  </a:lnTo>
                  <a:lnTo>
                    <a:pt x="10113" y="12"/>
                  </a:lnTo>
                  <a:close/>
                  <a:moveTo>
                    <a:pt x="10391" y="12"/>
                  </a:moveTo>
                  <a:lnTo>
                    <a:pt x="10252" y="12"/>
                  </a:lnTo>
                  <a:lnTo>
                    <a:pt x="10246" y="6"/>
                  </a:lnTo>
                  <a:lnTo>
                    <a:pt x="10252" y="0"/>
                  </a:lnTo>
                  <a:lnTo>
                    <a:pt x="10391" y="0"/>
                  </a:lnTo>
                  <a:lnTo>
                    <a:pt x="10396" y="6"/>
                  </a:lnTo>
                  <a:lnTo>
                    <a:pt x="10391" y="12"/>
                  </a:lnTo>
                  <a:close/>
                  <a:moveTo>
                    <a:pt x="10669" y="12"/>
                  </a:moveTo>
                  <a:lnTo>
                    <a:pt x="10529" y="12"/>
                  </a:lnTo>
                  <a:lnTo>
                    <a:pt x="10524" y="6"/>
                  </a:lnTo>
                  <a:lnTo>
                    <a:pt x="10529" y="0"/>
                  </a:lnTo>
                  <a:lnTo>
                    <a:pt x="10669" y="0"/>
                  </a:lnTo>
                  <a:lnTo>
                    <a:pt x="10675" y="6"/>
                  </a:lnTo>
                  <a:lnTo>
                    <a:pt x="10669" y="12"/>
                  </a:lnTo>
                  <a:close/>
                  <a:moveTo>
                    <a:pt x="10947" y="12"/>
                  </a:moveTo>
                  <a:lnTo>
                    <a:pt x="10808" y="12"/>
                  </a:lnTo>
                  <a:lnTo>
                    <a:pt x="10802" y="6"/>
                  </a:lnTo>
                  <a:lnTo>
                    <a:pt x="10808" y="0"/>
                  </a:lnTo>
                  <a:lnTo>
                    <a:pt x="10947" y="0"/>
                  </a:lnTo>
                  <a:lnTo>
                    <a:pt x="10953" y="6"/>
                  </a:lnTo>
                  <a:lnTo>
                    <a:pt x="10947" y="12"/>
                  </a:lnTo>
                  <a:close/>
                  <a:moveTo>
                    <a:pt x="11225" y="12"/>
                  </a:moveTo>
                  <a:lnTo>
                    <a:pt x="11086" y="12"/>
                  </a:lnTo>
                  <a:lnTo>
                    <a:pt x="11080" y="6"/>
                  </a:lnTo>
                  <a:lnTo>
                    <a:pt x="11086" y="0"/>
                  </a:lnTo>
                  <a:lnTo>
                    <a:pt x="11225" y="0"/>
                  </a:lnTo>
                  <a:lnTo>
                    <a:pt x="11232" y="6"/>
                  </a:lnTo>
                  <a:lnTo>
                    <a:pt x="11225" y="12"/>
                  </a:lnTo>
                  <a:close/>
                  <a:moveTo>
                    <a:pt x="11503" y="12"/>
                  </a:moveTo>
                  <a:lnTo>
                    <a:pt x="11365" y="12"/>
                  </a:lnTo>
                  <a:lnTo>
                    <a:pt x="11359" y="6"/>
                  </a:lnTo>
                  <a:lnTo>
                    <a:pt x="11365" y="0"/>
                  </a:lnTo>
                  <a:lnTo>
                    <a:pt x="11503" y="0"/>
                  </a:lnTo>
                  <a:lnTo>
                    <a:pt x="11509" y="6"/>
                  </a:lnTo>
                  <a:lnTo>
                    <a:pt x="11503" y="12"/>
                  </a:lnTo>
                  <a:close/>
                  <a:moveTo>
                    <a:pt x="11781" y="12"/>
                  </a:moveTo>
                  <a:lnTo>
                    <a:pt x="11642" y="12"/>
                  </a:lnTo>
                  <a:lnTo>
                    <a:pt x="11636" y="6"/>
                  </a:lnTo>
                  <a:lnTo>
                    <a:pt x="11642" y="0"/>
                  </a:lnTo>
                  <a:lnTo>
                    <a:pt x="11781" y="0"/>
                  </a:lnTo>
                  <a:lnTo>
                    <a:pt x="11787" y="6"/>
                  </a:lnTo>
                  <a:lnTo>
                    <a:pt x="11781" y="12"/>
                  </a:lnTo>
                  <a:close/>
                  <a:moveTo>
                    <a:pt x="12060" y="12"/>
                  </a:moveTo>
                  <a:lnTo>
                    <a:pt x="11921" y="12"/>
                  </a:lnTo>
                  <a:lnTo>
                    <a:pt x="11915" y="6"/>
                  </a:lnTo>
                  <a:lnTo>
                    <a:pt x="11921" y="0"/>
                  </a:lnTo>
                  <a:lnTo>
                    <a:pt x="12060" y="0"/>
                  </a:lnTo>
                  <a:lnTo>
                    <a:pt x="12065" y="6"/>
                  </a:lnTo>
                  <a:lnTo>
                    <a:pt x="12060" y="12"/>
                  </a:lnTo>
                  <a:close/>
                  <a:moveTo>
                    <a:pt x="12337" y="12"/>
                  </a:moveTo>
                  <a:lnTo>
                    <a:pt x="12199" y="12"/>
                  </a:lnTo>
                  <a:lnTo>
                    <a:pt x="12193" y="6"/>
                  </a:lnTo>
                  <a:lnTo>
                    <a:pt x="12199" y="0"/>
                  </a:lnTo>
                  <a:lnTo>
                    <a:pt x="12337" y="0"/>
                  </a:lnTo>
                  <a:lnTo>
                    <a:pt x="12343" y="6"/>
                  </a:lnTo>
                  <a:lnTo>
                    <a:pt x="12337" y="12"/>
                  </a:lnTo>
                  <a:close/>
                  <a:moveTo>
                    <a:pt x="12616" y="12"/>
                  </a:moveTo>
                  <a:lnTo>
                    <a:pt x="12476" y="12"/>
                  </a:lnTo>
                  <a:lnTo>
                    <a:pt x="12470" y="6"/>
                  </a:lnTo>
                  <a:lnTo>
                    <a:pt x="12476" y="0"/>
                  </a:lnTo>
                  <a:lnTo>
                    <a:pt x="12616" y="0"/>
                  </a:lnTo>
                  <a:lnTo>
                    <a:pt x="12622" y="6"/>
                  </a:lnTo>
                  <a:lnTo>
                    <a:pt x="12616" y="12"/>
                  </a:lnTo>
                  <a:close/>
                  <a:moveTo>
                    <a:pt x="12894" y="12"/>
                  </a:moveTo>
                  <a:lnTo>
                    <a:pt x="12755" y="12"/>
                  </a:lnTo>
                  <a:lnTo>
                    <a:pt x="12749" y="6"/>
                  </a:lnTo>
                  <a:lnTo>
                    <a:pt x="12755" y="0"/>
                  </a:lnTo>
                  <a:lnTo>
                    <a:pt x="12894" y="0"/>
                  </a:lnTo>
                  <a:lnTo>
                    <a:pt x="12899" y="6"/>
                  </a:lnTo>
                  <a:lnTo>
                    <a:pt x="12894" y="12"/>
                  </a:lnTo>
                  <a:close/>
                  <a:moveTo>
                    <a:pt x="13171" y="12"/>
                  </a:moveTo>
                  <a:lnTo>
                    <a:pt x="13032" y="12"/>
                  </a:lnTo>
                  <a:lnTo>
                    <a:pt x="13027" y="6"/>
                  </a:lnTo>
                  <a:lnTo>
                    <a:pt x="13032" y="0"/>
                  </a:lnTo>
                  <a:lnTo>
                    <a:pt x="13171" y="0"/>
                  </a:lnTo>
                  <a:lnTo>
                    <a:pt x="13178" y="6"/>
                  </a:lnTo>
                  <a:lnTo>
                    <a:pt x="13171" y="12"/>
                  </a:lnTo>
                  <a:close/>
                  <a:moveTo>
                    <a:pt x="13450" y="12"/>
                  </a:moveTo>
                  <a:lnTo>
                    <a:pt x="13311" y="12"/>
                  </a:lnTo>
                  <a:lnTo>
                    <a:pt x="13306" y="6"/>
                  </a:lnTo>
                  <a:lnTo>
                    <a:pt x="13311" y="0"/>
                  </a:lnTo>
                  <a:lnTo>
                    <a:pt x="13450" y="0"/>
                  </a:lnTo>
                  <a:lnTo>
                    <a:pt x="13456" y="6"/>
                  </a:lnTo>
                  <a:lnTo>
                    <a:pt x="13450" y="12"/>
                  </a:lnTo>
                  <a:close/>
                  <a:moveTo>
                    <a:pt x="13728" y="12"/>
                  </a:moveTo>
                  <a:lnTo>
                    <a:pt x="13589" y="12"/>
                  </a:lnTo>
                  <a:lnTo>
                    <a:pt x="13583" y="6"/>
                  </a:lnTo>
                  <a:lnTo>
                    <a:pt x="13589" y="0"/>
                  </a:lnTo>
                  <a:lnTo>
                    <a:pt x="13728" y="0"/>
                  </a:lnTo>
                  <a:lnTo>
                    <a:pt x="13733" y="6"/>
                  </a:lnTo>
                  <a:lnTo>
                    <a:pt x="13728" y="12"/>
                  </a:lnTo>
                  <a:close/>
                  <a:moveTo>
                    <a:pt x="14006" y="12"/>
                  </a:moveTo>
                  <a:lnTo>
                    <a:pt x="13868" y="12"/>
                  </a:lnTo>
                  <a:lnTo>
                    <a:pt x="13861" y="6"/>
                  </a:lnTo>
                  <a:lnTo>
                    <a:pt x="13868" y="0"/>
                  </a:lnTo>
                  <a:lnTo>
                    <a:pt x="14006" y="0"/>
                  </a:lnTo>
                  <a:lnTo>
                    <a:pt x="14012" y="6"/>
                  </a:lnTo>
                  <a:lnTo>
                    <a:pt x="14006" y="12"/>
                  </a:lnTo>
                  <a:close/>
                  <a:moveTo>
                    <a:pt x="14284" y="12"/>
                  </a:moveTo>
                  <a:lnTo>
                    <a:pt x="14145" y="12"/>
                  </a:lnTo>
                  <a:lnTo>
                    <a:pt x="14139" y="6"/>
                  </a:lnTo>
                  <a:lnTo>
                    <a:pt x="14145" y="0"/>
                  </a:lnTo>
                  <a:lnTo>
                    <a:pt x="14284" y="0"/>
                  </a:lnTo>
                  <a:lnTo>
                    <a:pt x="14290" y="6"/>
                  </a:lnTo>
                  <a:lnTo>
                    <a:pt x="14284" y="12"/>
                  </a:lnTo>
                  <a:close/>
                  <a:moveTo>
                    <a:pt x="14563" y="12"/>
                  </a:moveTo>
                  <a:lnTo>
                    <a:pt x="14423" y="12"/>
                  </a:lnTo>
                  <a:lnTo>
                    <a:pt x="14417" y="6"/>
                  </a:lnTo>
                  <a:lnTo>
                    <a:pt x="14423" y="0"/>
                  </a:lnTo>
                  <a:lnTo>
                    <a:pt x="14563" y="0"/>
                  </a:lnTo>
                  <a:lnTo>
                    <a:pt x="14568" y="6"/>
                  </a:lnTo>
                  <a:lnTo>
                    <a:pt x="14563" y="12"/>
                  </a:lnTo>
                  <a:close/>
                  <a:moveTo>
                    <a:pt x="14840" y="12"/>
                  </a:moveTo>
                  <a:lnTo>
                    <a:pt x="14702" y="12"/>
                  </a:lnTo>
                  <a:lnTo>
                    <a:pt x="14696" y="6"/>
                  </a:lnTo>
                  <a:lnTo>
                    <a:pt x="14702" y="0"/>
                  </a:lnTo>
                  <a:lnTo>
                    <a:pt x="14840" y="0"/>
                  </a:lnTo>
                  <a:lnTo>
                    <a:pt x="14846" y="6"/>
                  </a:lnTo>
                  <a:lnTo>
                    <a:pt x="14840" y="12"/>
                  </a:lnTo>
                  <a:close/>
                  <a:moveTo>
                    <a:pt x="15118" y="12"/>
                  </a:moveTo>
                  <a:lnTo>
                    <a:pt x="14979" y="12"/>
                  </a:lnTo>
                  <a:lnTo>
                    <a:pt x="14973" y="6"/>
                  </a:lnTo>
                  <a:lnTo>
                    <a:pt x="14979" y="0"/>
                  </a:lnTo>
                  <a:lnTo>
                    <a:pt x="15118" y="0"/>
                  </a:lnTo>
                  <a:lnTo>
                    <a:pt x="15124" y="6"/>
                  </a:lnTo>
                  <a:lnTo>
                    <a:pt x="15118" y="12"/>
                  </a:lnTo>
                  <a:close/>
                  <a:moveTo>
                    <a:pt x="15397" y="12"/>
                  </a:moveTo>
                  <a:lnTo>
                    <a:pt x="15258" y="12"/>
                  </a:lnTo>
                  <a:lnTo>
                    <a:pt x="15252" y="6"/>
                  </a:lnTo>
                  <a:lnTo>
                    <a:pt x="15258" y="0"/>
                  </a:lnTo>
                  <a:lnTo>
                    <a:pt x="15397" y="0"/>
                  </a:lnTo>
                  <a:lnTo>
                    <a:pt x="15402" y="6"/>
                  </a:lnTo>
                  <a:lnTo>
                    <a:pt x="15397" y="12"/>
                  </a:lnTo>
                  <a:close/>
                  <a:moveTo>
                    <a:pt x="15674" y="12"/>
                  </a:moveTo>
                  <a:lnTo>
                    <a:pt x="15536" y="12"/>
                  </a:lnTo>
                  <a:lnTo>
                    <a:pt x="15530" y="6"/>
                  </a:lnTo>
                  <a:lnTo>
                    <a:pt x="15536" y="0"/>
                  </a:lnTo>
                  <a:lnTo>
                    <a:pt x="15674" y="0"/>
                  </a:lnTo>
                  <a:lnTo>
                    <a:pt x="15680" y="6"/>
                  </a:lnTo>
                  <a:lnTo>
                    <a:pt x="15674" y="12"/>
                  </a:lnTo>
                  <a:close/>
                  <a:moveTo>
                    <a:pt x="15953" y="12"/>
                  </a:moveTo>
                  <a:lnTo>
                    <a:pt x="15813" y="12"/>
                  </a:lnTo>
                  <a:lnTo>
                    <a:pt x="15807" y="6"/>
                  </a:lnTo>
                  <a:lnTo>
                    <a:pt x="15813" y="0"/>
                  </a:lnTo>
                  <a:lnTo>
                    <a:pt x="15953" y="0"/>
                  </a:lnTo>
                  <a:lnTo>
                    <a:pt x="15959" y="6"/>
                  </a:lnTo>
                  <a:lnTo>
                    <a:pt x="15953" y="12"/>
                  </a:lnTo>
                  <a:close/>
                  <a:moveTo>
                    <a:pt x="16231" y="12"/>
                  </a:moveTo>
                  <a:lnTo>
                    <a:pt x="16092" y="12"/>
                  </a:lnTo>
                  <a:lnTo>
                    <a:pt x="16086" y="6"/>
                  </a:lnTo>
                  <a:lnTo>
                    <a:pt x="16092" y="0"/>
                  </a:lnTo>
                  <a:lnTo>
                    <a:pt x="16231" y="0"/>
                  </a:lnTo>
                  <a:lnTo>
                    <a:pt x="16236" y="6"/>
                  </a:lnTo>
                  <a:lnTo>
                    <a:pt x="16231" y="12"/>
                  </a:lnTo>
                  <a:close/>
                  <a:moveTo>
                    <a:pt x="16509" y="12"/>
                  </a:moveTo>
                  <a:lnTo>
                    <a:pt x="16369" y="12"/>
                  </a:lnTo>
                  <a:lnTo>
                    <a:pt x="16364" y="6"/>
                  </a:lnTo>
                  <a:lnTo>
                    <a:pt x="16369" y="0"/>
                  </a:lnTo>
                  <a:lnTo>
                    <a:pt x="16509" y="0"/>
                  </a:lnTo>
                  <a:lnTo>
                    <a:pt x="16515" y="6"/>
                  </a:lnTo>
                  <a:lnTo>
                    <a:pt x="16509" y="12"/>
                  </a:lnTo>
                  <a:close/>
                  <a:moveTo>
                    <a:pt x="16787" y="12"/>
                  </a:moveTo>
                  <a:lnTo>
                    <a:pt x="16648" y="12"/>
                  </a:lnTo>
                  <a:lnTo>
                    <a:pt x="16642" y="6"/>
                  </a:lnTo>
                  <a:lnTo>
                    <a:pt x="16648" y="0"/>
                  </a:lnTo>
                  <a:lnTo>
                    <a:pt x="16787" y="0"/>
                  </a:lnTo>
                  <a:lnTo>
                    <a:pt x="16793" y="6"/>
                  </a:lnTo>
                  <a:lnTo>
                    <a:pt x="16787" y="12"/>
                  </a:lnTo>
                  <a:close/>
                  <a:moveTo>
                    <a:pt x="17065" y="12"/>
                  </a:moveTo>
                  <a:lnTo>
                    <a:pt x="16926" y="12"/>
                  </a:lnTo>
                  <a:lnTo>
                    <a:pt x="16920" y="6"/>
                  </a:lnTo>
                  <a:lnTo>
                    <a:pt x="16926" y="0"/>
                  </a:lnTo>
                  <a:lnTo>
                    <a:pt x="17065" y="0"/>
                  </a:lnTo>
                  <a:lnTo>
                    <a:pt x="17070" y="6"/>
                  </a:lnTo>
                  <a:lnTo>
                    <a:pt x="17065" y="12"/>
                  </a:lnTo>
                  <a:close/>
                  <a:moveTo>
                    <a:pt x="17343" y="12"/>
                  </a:moveTo>
                  <a:lnTo>
                    <a:pt x="17205" y="12"/>
                  </a:lnTo>
                  <a:lnTo>
                    <a:pt x="17199" y="6"/>
                  </a:lnTo>
                  <a:lnTo>
                    <a:pt x="17205" y="0"/>
                  </a:lnTo>
                  <a:lnTo>
                    <a:pt x="17343" y="0"/>
                  </a:lnTo>
                  <a:lnTo>
                    <a:pt x="17349" y="6"/>
                  </a:lnTo>
                  <a:lnTo>
                    <a:pt x="17343" y="12"/>
                  </a:lnTo>
                  <a:close/>
                  <a:moveTo>
                    <a:pt x="17621" y="12"/>
                  </a:moveTo>
                  <a:lnTo>
                    <a:pt x="17482" y="12"/>
                  </a:lnTo>
                  <a:lnTo>
                    <a:pt x="17476" y="6"/>
                  </a:lnTo>
                  <a:lnTo>
                    <a:pt x="17482" y="0"/>
                  </a:lnTo>
                  <a:lnTo>
                    <a:pt x="17621" y="0"/>
                  </a:lnTo>
                  <a:lnTo>
                    <a:pt x="17627" y="6"/>
                  </a:lnTo>
                  <a:lnTo>
                    <a:pt x="17621" y="12"/>
                  </a:lnTo>
                  <a:close/>
                  <a:moveTo>
                    <a:pt x="17900" y="12"/>
                  </a:moveTo>
                  <a:lnTo>
                    <a:pt x="17760" y="12"/>
                  </a:lnTo>
                  <a:lnTo>
                    <a:pt x="17754" y="6"/>
                  </a:lnTo>
                  <a:lnTo>
                    <a:pt x="17760" y="0"/>
                  </a:lnTo>
                  <a:lnTo>
                    <a:pt x="17900" y="0"/>
                  </a:lnTo>
                  <a:lnTo>
                    <a:pt x="17905" y="6"/>
                  </a:lnTo>
                  <a:lnTo>
                    <a:pt x="17900" y="12"/>
                  </a:lnTo>
                  <a:close/>
                  <a:moveTo>
                    <a:pt x="18177" y="12"/>
                  </a:moveTo>
                  <a:lnTo>
                    <a:pt x="18039" y="12"/>
                  </a:lnTo>
                  <a:lnTo>
                    <a:pt x="18033" y="6"/>
                  </a:lnTo>
                  <a:lnTo>
                    <a:pt x="18039" y="0"/>
                  </a:lnTo>
                  <a:lnTo>
                    <a:pt x="18177" y="0"/>
                  </a:lnTo>
                  <a:lnTo>
                    <a:pt x="18183" y="6"/>
                  </a:lnTo>
                  <a:lnTo>
                    <a:pt x="18177" y="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8" name="Freeform 66">
              <a:extLst>
                <a:ext uri="{FF2B5EF4-FFF2-40B4-BE49-F238E27FC236}">
                  <a16:creationId xmlns:a16="http://schemas.microsoft.com/office/drawing/2014/main" id="{91250D94-CACC-4FD3-B265-3F8DAF751316}"/>
                </a:ext>
              </a:extLst>
            </p:cNvPr>
            <p:cNvSpPr>
              <a:spLocks noEditPoints="1"/>
            </p:cNvSpPr>
            <p:nvPr userDrawn="1"/>
          </p:nvSpPr>
          <p:spPr bwMode="auto">
            <a:xfrm>
              <a:off x="-3615" y="1926196"/>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9" name="Freeform 67">
              <a:extLst>
                <a:ext uri="{FF2B5EF4-FFF2-40B4-BE49-F238E27FC236}">
                  <a16:creationId xmlns:a16="http://schemas.microsoft.com/office/drawing/2014/main" id="{01E06823-B715-4AF4-94BC-AE4016B45760}"/>
                </a:ext>
              </a:extLst>
            </p:cNvPr>
            <p:cNvSpPr>
              <a:spLocks noEditPoints="1"/>
            </p:cNvSpPr>
            <p:nvPr userDrawn="1"/>
          </p:nvSpPr>
          <p:spPr bwMode="auto">
            <a:xfrm>
              <a:off x="11562855"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0" name="Freeform 68">
              <a:extLst>
                <a:ext uri="{FF2B5EF4-FFF2-40B4-BE49-F238E27FC236}">
                  <a16:creationId xmlns:a16="http://schemas.microsoft.com/office/drawing/2014/main" id="{8126FE65-4ED5-4E30-A748-244F905F4091}"/>
                </a:ext>
              </a:extLst>
            </p:cNvPr>
            <p:cNvSpPr>
              <a:spLocks noEditPoints="1"/>
            </p:cNvSpPr>
            <p:nvPr userDrawn="1"/>
          </p:nvSpPr>
          <p:spPr bwMode="auto">
            <a:xfrm>
              <a:off x="10022831" y="13961"/>
              <a:ext cx="9305"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1" name="Freeform 69">
              <a:extLst>
                <a:ext uri="{FF2B5EF4-FFF2-40B4-BE49-F238E27FC236}">
                  <a16:creationId xmlns:a16="http://schemas.microsoft.com/office/drawing/2014/main" id="{D89057E3-0029-48A0-B557-79EAB2F5CF27}"/>
                </a:ext>
              </a:extLst>
            </p:cNvPr>
            <p:cNvSpPr>
              <a:spLocks noEditPoints="1"/>
            </p:cNvSpPr>
            <p:nvPr userDrawn="1"/>
          </p:nvSpPr>
          <p:spPr bwMode="auto">
            <a:xfrm>
              <a:off x="8492111" y="13961"/>
              <a:ext cx="4654"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2" name="Freeform 70">
              <a:extLst>
                <a:ext uri="{FF2B5EF4-FFF2-40B4-BE49-F238E27FC236}">
                  <a16:creationId xmlns:a16="http://schemas.microsoft.com/office/drawing/2014/main" id="{8E20FB10-2CBF-4026-BDB5-D6A2824C94B5}"/>
                </a:ext>
              </a:extLst>
            </p:cNvPr>
            <p:cNvSpPr>
              <a:spLocks noEditPoints="1"/>
            </p:cNvSpPr>
            <p:nvPr userDrawn="1"/>
          </p:nvSpPr>
          <p:spPr bwMode="auto">
            <a:xfrm>
              <a:off x="6956738"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3" name="Freeform 71">
              <a:extLst>
                <a:ext uri="{FF2B5EF4-FFF2-40B4-BE49-F238E27FC236}">
                  <a16:creationId xmlns:a16="http://schemas.microsoft.com/office/drawing/2014/main" id="{507182FD-A9D9-4DED-B76F-CDD476F1F9ED}"/>
                </a:ext>
              </a:extLst>
            </p:cNvPr>
            <p:cNvSpPr>
              <a:spLocks noEditPoints="1"/>
            </p:cNvSpPr>
            <p:nvPr userDrawn="1"/>
          </p:nvSpPr>
          <p:spPr bwMode="auto">
            <a:xfrm>
              <a:off x="5421366" y="13961"/>
              <a:ext cx="9305" cy="6844039"/>
            </a:xfrm>
            <a:custGeom>
              <a:avLst/>
              <a:gdLst>
                <a:gd name="T0" fmla="*/ 13 w 13"/>
                <a:gd name="T1" fmla="*/ 10295 h 10296"/>
                <a:gd name="T2" fmla="*/ 7 w 13"/>
                <a:gd name="T3" fmla="*/ 0 h 10296"/>
                <a:gd name="T4" fmla="*/ 0 w 13"/>
                <a:gd name="T5" fmla="*/ 423 h 10296"/>
                <a:gd name="T6" fmla="*/ 7 w 13"/>
                <a:gd name="T7" fmla="*/ 429 h 10296"/>
                <a:gd name="T8" fmla="*/ 13 w 13"/>
                <a:gd name="T9" fmla="*/ 562 h 10296"/>
                <a:gd name="T10" fmla="*/ 0 w 13"/>
                <a:gd name="T11" fmla="*/ 841 h 10296"/>
                <a:gd name="T12" fmla="*/ 7 w 13"/>
                <a:gd name="T13" fmla="*/ 1263 h 10296"/>
                <a:gd name="T14" fmla="*/ 13 w 13"/>
                <a:gd name="T15" fmla="*/ 1257 h 10296"/>
                <a:gd name="T16" fmla="*/ 7 w 13"/>
                <a:gd name="T17" fmla="*/ 1391 h 10296"/>
                <a:gd name="T18" fmla="*/ 0 w 13"/>
                <a:gd name="T19" fmla="*/ 1813 h 10296"/>
                <a:gd name="T20" fmla="*/ 7 w 13"/>
                <a:gd name="T21" fmla="*/ 1819 h 10296"/>
                <a:gd name="T22" fmla="*/ 13 w 13"/>
                <a:gd name="T23" fmla="*/ 1952 h 10296"/>
                <a:gd name="T24" fmla="*/ 0 w 13"/>
                <a:gd name="T25" fmla="*/ 2231 h 10296"/>
                <a:gd name="T26" fmla="*/ 7 w 13"/>
                <a:gd name="T27" fmla="*/ 2654 h 10296"/>
                <a:gd name="T28" fmla="*/ 13 w 13"/>
                <a:gd name="T29" fmla="*/ 2648 h 10296"/>
                <a:gd name="T30" fmla="*/ 7 w 13"/>
                <a:gd name="T31" fmla="*/ 2781 h 10296"/>
                <a:gd name="T32" fmla="*/ 0 w 13"/>
                <a:gd name="T33" fmla="*/ 3203 h 10296"/>
                <a:gd name="T34" fmla="*/ 7 w 13"/>
                <a:gd name="T35" fmla="*/ 3209 h 10296"/>
                <a:gd name="T36" fmla="*/ 13 w 13"/>
                <a:gd name="T37" fmla="*/ 3343 h 10296"/>
                <a:gd name="T38" fmla="*/ 0 w 13"/>
                <a:gd name="T39" fmla="*/ 3621 h 10296"/>
                <a:gd name="T40" fmla="*/ 7 w 13"/>
                <a:gd name="T41" fmla="*/ 4044 h 10296"/>
                <a:gd name="T42" fmla="*/ 13 w 13"/>
                <a:gd name="T43" fmla="*/ 4038 h 10296"/>
                <a:gd name="T44" fmla="*/ 7 w 13"/>
                <a:gd name="T45" fmla="*/ 4171 h 10296"/>
                <a:gd name="T46" fmla="*/ 0 w 13"/>
                <a:gd name="T47" fmla="*/ 4594 h 10296"/>
                <a:gd name="T48" fmla="*/ 7 w 13"/>
                <a:gd name="T49" fmla="*/ 4600 h 10296"/>
                <a:gd name="T50" fmla="*/ 13 w 13"/>
                <a:gd name="T51" fmla="*/ 4733 h 10296"/>
                <a:gd name="T52" fmla="*/ 0 w 13"/>
                <a:gd name="T53" fmla="*/ 5011 h 10296"/>
                <a:gd name="T54" fmla="*/ 7 w 13"/>
                <a:gd name="T55" fmla="*/ 5434 h 10296"/>
                <a:gd name="T56" fmla="*/ 13 w 13"/>
                <a:gd name="T57" fmla="*/ 5428 h 10296"/>
                <a:gd name="T58" fmla="*/ 7 w 13"/>
                <a:gd name="T59" fmla="*/ 5561 h 10296"/>
                <a:gd name="T60" fmla="*/ 0 w 13"/>
                <a:gd name="T61" fmla="*/ 5985 h 10296"/>
                <a:gd name="T62" fmla="*/ 7 w 13"/>
                <a:gd name="T63" fmla="*/ 5990 h 10296"/>
                <a:gd name="T64" fmla="*/ 13 w 13"/>
                <a:gd name="T65" fmla="*/ 6123 h 10296"/>
                <a:gd name="T66" fmla="*/ 0 w 13"/>
                <a:gd name="T67" fmla="*/ 6401 h 10296"/>
                <a:gd name="T68" fmla="*/ 7 w 13"/>
                <a:gd name="T69" fmla="*/ 6824 h 10296"/>
                <a:gd name="T70" fmla="*/ 13 w 13"/>
                <a:gd name="T71" fmla="*/ 6818 h 10296"/>
                <a:gd name="T72" fmla="*/ 7 w 13"/>
                <a:gd name="T73" fmla="*/ 6951 h 10296"/>
                <a:gd name="T74" fmla="*/ 0 w 13"/>
                <a:gd name="T75" fmla="*/ 7375 h 10296"/>
                <a:gd name="T76" fmla="*/ 7 w 13"/>
                <a:gd name="T77" fmla="*/ 7380 h 10296"/>
                <a:gd name="T78" fmla="*/ 13 w 13"/>
                <a:gd name="T79" fmla="*/ 7513 h 10296"/>
                <a:gd name="T80" fmla="*/ 0 w 13"/>
                <a:gd name="T81" fmla="*/ 7792 h 10296"/>
                <a:gd name="T82" fmla="*/ 7 w 13"/>
                <a:gd name="T83" fmla="*/ 8214 h 10296"/>
                <a:gd name="T84" fmla="*/ 13 w 13"/>
                <a:gd name="T85" fmla="*/ 8209 h 10296"/>
                <a:gd name="T86" fmla="*/ 7 w 13"/>
                <a:gd name="T87" fmla="*/ 8342 h 10296"/>
                <a:gd name="T88" fmla="*/ 0 w 13"/>
                <a:gd name="T89" fmla="*/ 8765 h 10296"/>
                <a:gd name="T90" fmla="*/ 7 w 13"/>
                <a:gd name="T91" fmla="*/ 8771 h 10296"/>
                <a:gd name="T92" fmla="*/ 13 w 13"/>
                <a:gd name="T93" fmla="*/ 8904 h 10296"/>
                <a:gd name="T94" fmla="*/ 0 w 13"/>
                <a:gd name="T95" fmla="*/ 9182 h 10296"/>
                <a:gd name="T96" fmla="*/ 7 w 13"/>
                <a:gd name="T97" fmla="*/ 9604 h 10296"/>
                <a:gd name="T98" fmla="*/ 13 w 13"/>
                <a:gd name="T99" fmla="*/ 9599 h 10296"/>
                <a:gd name="T100" fmla="*/ 7 w 13"/>
                <a:gd name="T101" fmla="*/ 9733 h 10296"/>
                <a:gd name="T102" fmla="*/ 0 w 13"/>
                <a:gd name="T103" fmla="*/ 10155 h 10296"/>
                <a:gd name="T104" fmla="*/ 7 w 13"/>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0296">
                  <a:moveTo>
                    <a:pt x="13" y="10296"/>
                  </a:moveTo>
                  <a:lnTo>
                    <a:pt x="0" y="10296"/>
                  </a:lnTo>
                  <a:lnTo>
                    <a:pt x="0" y="10295"/>
                  </a:lnTo>
                  <a:lnTo>
                    <a:pt x="7" y="10288"/>
                  </a:lnTo>
                  <a:lnTo>
                    <a:pt x="13" y="10295"/>
                  </a:lnTo>
                  <a:lnTo>
                    <a:pt x="13" y="10296"/>
                  </a:lnTo>
                  <a:close/>
                  <a:moveTo>
                    <a:pt x="7" y="151"/>
                  </a:moveTo>
                  <a:lnTo>
                    <a:pt x="0" y="145"/>
                  </a:lnTo>
                  <a:lnTo>
                    <a:pt x="0" y="6"/>
                  </a:lnTo>
                  <a:lnTo>
                    <a:pt x="7" y="0"/>
                  </a:lnTo>
                  <a:lnTo>
                    <a:pt x="13" y="6"/>
                  </a:lnTo>
                  <a:lnTo>
                    <a:pt x="13" y="145"/>
                  </a:lnTo>
                  <a:lnTo>
                    <a:pt x="7" y="151"/>
                  </a:lnTo>
                  <a:close/>
                  <a:moveTo>
                    <a:pt x="7" y="429"/>
                  </a:moveTo>
                  <a:lnTo>
                    <a:pt x="0" y="423"/>
                  </a:lnTo>
                  <a:lnTo>
                    <a:pt x="0" y="284"/>
                  </a:lnTo>
                  <a:lnTo>
                    <a:pt x="7" y="279"/>
                  </a:lnTo>
                  <a:lnTo>
                    <a:pt x="13" y="284"/>
                  </a:lnTo>
                  <a:lnTo>
                    <a:pt x="13" y="423"/>
                  </a:lnTo>
                  <a:lnTo>
                    <a:pt x="7" y="429"/>
                  </a:lnTo>
                  <a:close/>
                  <a:moveTo>
                    <a:pt x="7" y="707"/>
                  </a:moveTo>
                  <a:lnTo>
                    <a:pt x="0" y="702"/>
                  </a:lnTo>
                  <a:lnTo>
                    <a:pt x="0" y="562"/>
                  </a:lnTo>
                  <a:lnTo>
                    <a:pt x="7" y="556"/>
                  </a:lnTo>
                  <a:lnTo>
                    <a:pt x="13" y="562"/>
                  </a:lnTo>
                  <a:lnTo>
                    <a:pt x="13" y="702"/>
                  </a:lnTo>
                  <a:lnTo>
                    <a:pt x="7" y="707"/>
                  </a:lnTo>
                  <a:close/>
                  <a:moveTo>
                    <a:pt x="7" y="985"/>
                  </a:moveTo>
                  <a:lnTo>
                    <a:pt x="0" y="979"/>
                  </a:lnTo>
                  <a:lnTo>
                    <a:pt x="0" y="841"/>
                  </a:lnTo>
                  <a:lnTo>
                    <a:pt x="7" y="835"/>
                  </a:lnTo>
                  <a:lnTo>
                    <a:pt x="13" y="841"/>
                  </a:lnTo>
                  <a:lnTo>
                    <a:pt x="13" y="979"/>
                  </a:lnTo>
                  <a:lnTo>
                    <a:pt x="7" y="985"/>
                  </a:lnTo>
                  <a:close/>
                  <a:moveTo>
                    <a:pt x="7" y="1263"/>
                  </a:moveTo>
                  <a:lnTo>
                    <a:pt x="0" y="1257"/>
                  </a:lnTo>
                  <a:lnTo>
                    <a:pt x="0" y="1118"/>
                  </a:lnTo>
                  <a:lnTo>
                    <a:pt x="7" y="1112"/>
                  </a:lnTo>
                  <a:lnTo>
                    <a:pt x="13" y="1118"/>
                  </a:lnTo>
                  <a:lnTo>
                    <a:pt x="13" y="1257"/>
                  </a:lnTo>
                  <a:lnTo>
                    <a:pt x="7" y="1263"/>
                  </a:lnTo>
                  <a:close/>
                  <a:moveTo>
                    <a:pt x="7" y="1541"/>
                  </a:moveTo>
                  <a:lnTo>
                    <a:pt x="0" y="1536"/>
                  </a:lnTo>
                  <a:lnTo>
                    <a:pt x="0" y="1397"/>
                  </a:lnTo>
                  <a:lnTo>
                    <a:pt x="7" y="1391"/>
                  </a:lnTo>
                  <a:lnTo>
                    <a:pt x="13" y="1397"/>
                  </a:lnTo>
                  <a:lnTo>
                    <a:pt x="13" y="1536"/>
                  </a:lnTo>
                  <a:lnTo>
                    <a:pt x="7" y="1541"/>
                  </a:lnTo>
                  <a:close/>
                  <a:moveTo>
                    <a:pt x="7" y="1819"/>
                  </a:moveTo>
                  <a:lnTo>
                    <a:pt x="0" y="1813"/>
                  </a:lnTo>
                  <a:lnTo>
                    <a:pt x="0" y="1674"/>
                  </a:lnTo>
                  <a:lnTo>
                    <a:pt x="7" y="1669"/>
                  </a:lnTo>
                  <a:lnTo>
                    <a:pt x="13" y="1674"/>
                  </a:lnTo>
                  <a:lnTo>
                    <a:pt x="13" y="1813"/>
                  </a:lnTo>
                  <a:lnTo>
                    <a:pt x="7" y="1819"/>
                  </a:lnTo>
                  <a:close/>
                  <a:moveTo>
                    <a:pt x="7" y="2098"/>
                  </a:moveTo>
                  <a:lnTo>
                    <a:pt x="0" y="2092"/>
                  </a:lnTo>
                  <a:lnTo>
                    <a:pt x="0" y="1952"/>
                  </a:lnTo>
                  <a:lnTo>
                    <a:pt x="7" y="1946"/>
                  </a:lnTo>
                  <a:lnTo>
                    <a:pt x="13" y="1952"/>
                  </a:lnTo>
                  <a:lnTo>
                    <a:pt x="13" y="2092"/>
                  </a:lnTo>
                  <a:lnTo>
                    <a:pt x="7" y="2098"/>
                  </a:lnTo>
                  <a:close/>
                  <a:moveTo>
                    <a:pt x="7" y="2375"/>
                  </a:moveTo>
                  <a:lnTo>
                    <a:pt x="0" y="2369"/>
                  </a:lnTo>
                  <a:lnTo>
                    <a:pt x="0" y="2231"/>
                  </a:lnTo>
                  <a:lnTo>
                    <a:pt x="7" y="2225"/>
                  </a:lnTo>
                  <a:lnTo>
                    <a:pt x="13" y="2231"/>
                  </a:lnTo>
                  <a:lnTo>
                    <a:pt x="13" y="2369"/>
                  </a:lnTo>
                  <a:lnTo>
                    <a:pt x="7" y="2375"/>
                  </a:lnTo>
                  <a:close/>
                  <a:moveTo>
                    <a:pt x="7" y="2654"/>
                  </a:moveTo>
                  <a:lnTo>
                    <a:pt x="0" y="2648"/>
                  </a:lnTo>
                  <a:lnTo>
                    <a:pt x="0" y="2508"/>
                  </a:lnTo>
                  <a:lnTo>
                    <a:pt x="7" y="2502"/>
                  </a:lnTo>
                  <a:lnTo>
                    <a:pt x="13" y="2508"/>
                  </a:lnTo>
                  <a:lnTo>
                    <a:pt x="13" y="2648"/>
                  </a:lnTo>
                  <a:lnTo>
                    <a:pt x="7" y="2654"/>
                  </a:lnTo>
                  <a:close/>
                  <a:moveTo>
                    <a:pt x="7" y="2931"/>
                  </a:moveTo>
                  <a:lnTo>
                    <a:pt x="0" y="2926"/>
                  </a:lnTo>
                  <a:lnTo>
                    <a:pt x="0" y="2787"/>
                  </a:lnTo>
                  <a:lnTo>
                    <a:pt x="7" y="2781"/>
                  </a:lnTo>
                  <a:lnTo>
                    <a:pt x="13" y="2787"/>
                  </a:lnTo>
                  <a:lnTo>
                    <a:pt x="13" y="2926"/>
                  </a:lnTo>
                  <a:lnTo>
                    <a:pt x="7" y="2931"/>
                  </a:lnTo>
                  <a:close/>
                  <a:moveTo>
                    <a:pt x="7" y="3209"/>
                  </a:moveTo>
                  <a:lnTo>
                    <a:pt x="0" y="3203"/>
                  </a:lnTo>
                  <a:lnTo>
                    <a:pt x="0" y="3064"/>
                  </a:lnTo>
                  <a:lnTo>
                    <a:pt x="7" y="3059"/>
                  </a:lnTo>
                  <a:lnTo>
                    <a:pt x="13" y="3064"/>
                  </a:lnTo>
                  <a:lnTo>
                    <a:pt x="13" y="3203"/>
                  </a:lnTo>
                  <a:lnTo>
                    <a:pt x="7" y="3209"/>
                  </a:lnTo>
                  <a:close/>
                  <a:moveTo>
                    <a:pt x="7" y="3488"/>
                  </a:moveTo>
                  <a:lnTo>
                    <a:pt x="0" y="3482"/>
                  </a:lnTo>
                  <a:lnTo>
                    <a:pt x="0" y="3343"/>
                  </a:lnTo>
                  <a:lnTo>
                    <a:pt x="7" y="3337"/>
                  </a:lnTo>
                  <a:lnTo>
                    <a:pt x="13" y="3343"/>
                  </a:lnTo>
                  <a:lnTo>
                    <a:pt x="13" y="3482"/>
                  </a:lnTo>
                  <a:lnTo>
                    <a:pt x="7" y="3488"/>
                  </a:lnTo>
                  <a:close/>
                  <a:moveTo>
                    <a:pt x="7" y="3765"/>
                  </a:moveTo>
                  <a:lnTo>
                    <a:pt x="0" y="3760"/>
                  </a:lnTo>
                  <a:lnTo>
                    <a:pt x="0" y="3621"/>
                  </a:lnTo>
                  <a:lnTo>
                    <a:pt x="7" y="3615"/>
                  </a:lnTo>
                  <a:lnTo>
                    <a:pt x="13" y="3621"/>
                  </a:lnTo>
                  <a:lnTo>
                    <a:pt x="13" y="3760"/>
                  </a:lnTo>
                  <a:lnTo>
                    <a:pt x="7" y="3765"/>
                  </a:lnTo>
                  <a:close/>
                  <a:moveTo>
                    <a:pt x="7" y="4044"/>
                  </a:moveTo>
                  <a:lnTo>
                    <a:pt x="0" y="4038"/>
                  </a:lnTo>
                  <a:lnTo>
                    <a:pt x="0" y="3899"/>
                  </a:lnTo>
                  <a:lnTo>
                    <a:pt x="7" y="3893"/>
                  </a:lnTo>
                  <a:lnTo>
                    <a:pt x="13" y="3899"/>
                  </a:lnTo>
                  <a:lnTo>
                    <a:pt x="13" y="4038"/>
                  </a:lnTo>
                  <a:lnTo>
                    <a:pt x="7" y="4044"/>
                  </a:lnTo>
                  <a:close/>
                  <a:moveTo>
                    <a:pt x="7" y="4322"/>
                  </a:moveTo>
                  <a:lnTo>
                    <a:pt x="0" y="4316"/>
                  </a:lnTo>
                  <a:lnTo>
                    <a:pt x="0" y="4177"/>
                  </a:lnTo>
                  <a:lnTo>
                    <a:pt x="7" y="4171"/>
                  </a:lnTo>
                  <a:lnTo>
                    <a:pt x="13" y="4177"/>
                  </a:lnTo>
                  <a:lnTo>
                    <a:pt x="13" y="4316"/>
                  </a:lnTo>
                  <a:lnTo>
                    <a:pt x="7" y="4322"/>
                  </a:lnTo>
                  <a:close/>
                  <a:moveTo>
                    <a:pt x="7" y="4600"/>
                  </a:moveTo>
                  <a:lnTo>
                    <a:pt x="0" y="4594"/>
                  </a:lnTo>
                  <a:lnTo>
                    <a:pt x="0" y="4455"/>
                  </a:lnTo>
                  <a:lnTo>
                    <a:pt x="7" y="4449"/>
                  </a:lnTo>
                  <a:lnTo>
                    <a:pt x="13" y="4455"/>
                  </a:lnTo>
                  <a:lnTo>
                    <a:pt x="13" y="4594"/>
                  </a:lnTo>
                  <a:lnTo>
                    <a:pt x="7" y="4600"/>
                  </a:lnTo>
                  <a:close/>
                  <a:moveTo>
                    <a:pt x="7" y="4878"/>
                  </a:moveTo>
                  <a:lnTo>
                    <a:pt x="0" y="4872"/>
                  </a:lnTo>
                  <a:lnTo>
                    <a:pt x="0" y="4733"/>
                  </a:lnTo>
                  <a:lnTo>
                    <a:pt x="7" y="4728"/>
                  </a:lnTo>
                  <a:lnTo>
                    <a:pt x="13" y="4733"/>
                  </a:lnTo>
                  <a:lnTo>
                    <a:pt x="13" y="4872"/>
                  </a:lnTo>
                  <a:lnTo>
                    <a:pt x="7" y="4878"/>
                  </a:lnTo>
                  <a:close/>
                  <a:moveTo>
                    <a:pt x="7" y="5156"/>
                  </a:moveTo>
                  <a:lnTo>
                    <a:pt x="0" y="5150"/>
                  </a:lnTo>
                  <a:lnTo>
                    <a:pt x="0" y="5011"/>
                  </a:lnTo>
                  <a:lnTo>
                    <a:pt x="7" y="5005"/>
                  </a:lnTo>
                  <a:lnTo>
                    <a:pt x="13" y="5011"/>
                  </a:lnTo>
                  <a:lnTo>
                    <a:pt x="13" y="5150"/>
                  </a:lnTo>
                  <a:lnTo>
                    <a:pt x="7" y="5156"/>
                  </a:lnTo>
                  <a:close/>
                  <a:moveTo>
                    <a:pt x="7" y="5434"/>
                  </a:moveTo>
                  <a:lnTo>
                    <a:pt x="0" y="5428"/>
                  </a:lnTo>
                  <a:lnTo>
                    <a:pt x="0" y="5290"/>
                  </a:lnTo>
                  <a:lnTo>
                    <a:pt x="7" y="5284"/>
                  </a:lnTo>
                  <a:lnTo>
                    <a:pt x="13" y="5290"/>
                  </a:lnTo>
                  <a:lnTo>
                    <a:pt x="13" y="5428"/>
                  </a:lnTo>
                  <a:lnTo>
                    <a:pt x="7" y="5434"/>
                  </a:lnTo>
                  <a:close/>
                  <a:moveTo>
                    <a:pt x="7" y="5712"/>
                  </a:moveTo>
                  <a:lnTo>
                    <a:pt x="0" y="5706"/>
                  </a:lnTo>
                  <a:lnTo>
                    <a:pt x="0" y="5567"/>
                  </a:lnTo>
                  <a:lnTo>
                    <a:pt x="7" y="5561"/>
                  </a:lnTo>
                  <a:lnTo>
                    <a:pt x="13" y="5567"/>
                  </a:lnTo>
                  <a:lnTo>
                    <a:pt x="13" y="5706"/>
                  </a:lnTo>
                  <a:lnTo>
                    <a:pt x="7" y="5712"/>
                  </a:lnTo>
                  <a:close/>
                  <a:moveTo>
                    <a:pt x="7" y="5990"/>
                  </a:moveTo>
                  <a:lnTo>
                    <a:pt x="0" y="5985"/>
                  </a:lnTo>
                  <a:lnTo>
                    <a:pt x="0" y="5846"/>
                  </a:lnTo>
                  <a:lnTo>
                    <a:pt x="7" y="5840"/>
                  </a:lnTo>
                  <a:lnTo>
                    <a:pt x="13" y="5846"/>
                  </a:lnTo>
                  <a:lnTo>
                    <a:pt x="13" y="5985"/>
                  </a:lnTo>
                  <a:lnTo>
                    <a:pt x="7" y="5990"/>
                  </a:lnTo>
                  <a:close/>
                  <a:moveTo>
                    <a:pt x="7" y="6268"/>
                  </a:moveTo>
                  <a:lnTo>
                    <a:pt x="0" y="6262"/>
                  </a:lnTo>
                  <a:lnTo>
                    <a:pt x="0" y="6123"/>
                  </a:lnTo>
                  <a:lnTo>
                    <a:pt x="7" y="6118"/>
                  </a:lnTo>
                  <a:lnTo>
                    <a:pt x="13" y="6123"/>
                  </a:lnTo>
                  <a:lnTo>
                    <a:pt x="13" y="6262"/>
                  </a:lnTo>
                  <a:lnTo>
                    <a:pt x="7" y="6268"/>
                  </a:lnTo>
                  <a:close/>
                  <a:moveTo>
                    <a:pt x="7" y="6547"/>
                  </a:moveTo>
                  <a:lnTo>
                    <a:pt x="0" y="6541"/>
                  </a:lnTo>
                  <a:lnTo>
                    <a:pt x="0" y="6401"/>
                  </a:lnTo>
                  <a:lnTo>
                    <a:pt x="7" y="6395"/>
                  </a:lnTo>
                  <a:lnTo>
                    <a:pt x="13" y="6401"/>
                  </a:lnTo>
                  <a:lnTo>
                    <a:pt x="13" y="6541"/>
                  </a:lnTo>
                  <a:lnTo>
                    <a:pt x="7" y="6547"/>
                  </a:lnTo>
                  <a:close/>
                  <a:moveTo>
                    <a:pt x="7" y="6824"/>
                  </a:moveTo>
                  <a:lnTo>
                    <a:pt x="0" y="6818"/>
                  </a:lnTo>
                  <a:lnTo>
                    <a:pt x="0" y="6680"/>
                  </a:lnTo>
                  <a:lnTo>
                    <a:pt x="7" y="6674"/>
                  </a:lnTo>
                  <a:lnTo>
                    <a:pt x="13" y="6680"/>
                  </a:lnTo>
                  <a:lnTo>
                    <a:pt x="13" y="6818"/>
                  </a:lnTo>
                  <a:lnTo>
                    <a:pt x="7" y="6824"/>
                  </a:lnTo>
                  <a:close/>
                  <a:moveTo>
                    <a:pt x="7" y="7103"/>
                  </a:moveTo>
                  <a:lnTo>
                    <a:pt x="0" y="7097"/>
                  </a:lnTo>
                  <a:lnTo>
                    <a:pt x="0" y="6957"/>
                  </a:lnTo>
                  <a:lnTo>
                    <a:pt x="7" y="6951"/>
                  </a:lnTo>
                  <a:lnTo>
                    <a:pt x="13" y="6957"/>
                  </a:lnTo>
                  <a:lnTo>
                    <a:pt x="13" y="7097"/>
                  </a:lnTo>
                  <a:lnTo>
                    <a:pt x="7" y="7103"/>
                  </a:lnTo>
                  <a:close/>
                  <a:moveTo>
                    <a:pt x="7" y="7380"/>
                  </a:moveTo>
                  <a:lnTo>
                    <a:pt x="0" y="7375"/>
                  </a:lnTo>
                  <a:lnTo>
                    <a:pt x="0" y="7236"/>
                  </a:lnTo>
                  <a:lnTo>
                    <a:pt x="7" y="7230"/>
                  </a:lnTo>
                  <a:lnTo>
                    <a:pt x="13" y="7236"/>
                  </a:lnTo>
                  <a:lnTo>
                    <a:pt x="13" y="7375"/>
                  </a:lnTo>
                  <a:lnTo>
                    <a:pt x="7" y="7380"/>
                  </a:lnTo>
                  <a:close/>
                  <a:moveTo>
                    <a:pt x="7" y="7658"/>
                  </a:moveTo>
                  <a:lnTo>
                    <a:pt x="0" y="7652"/>
                  </a:lnTo>
                  <a:lnTo>
                    <a:pt x="0" y="7513"/>
                  </a:lnTo>
                  <a:lnTo>
                    <a:pt x="7" y="7508"/>
                  </a:lnTo>
                  <a:lnTo>
                    <a:pt x="13" y="7513"/>
                  </a:lnTo>
                  <a:lnTo>
                    <a:pt x="13" y="7652"/>
                  </a:lnTo>
                  <a:lnTo>
                    <a:pt x="7" y="7658"/>
                  </a:lnTo>
                  <a:close/>
                  <a:moveTo>
                    <a:pt x="7" y="7937"/>
                  </a:moveTo>
                  <a:lnTo>
                    <a:pt x="0" y="7931"/>
                  </a:lnTo>
                  <a:lnTo>
                    <a:pt x="0" y="7792"/>
                  </a:lnTo>
                  <a:lnTo>
                    <a:pt x="7" y="7786"/>
                  </a:lnTo>
                  <a:lnTo>
                    <a:pt x="13" y="7792"/>
                  </a:lnTo>
                  <a:lnTo>
                    <a:pt x="13" y="7931"/>
                  </a:lnTo>
                  <a:lnTo>
                    <a:pt x="7" y="7937"/>
                  </a:lnTo>
                  <a:close/>
                  <a:moveTo>
                    <a:pt x="7" y="8214"/>
                  </a:moveTo>
                  <a:lnTo>
                    <a:pt x="0" y="8209"/>
                  </a:lnTo>
                  <a:lnTo>
                    <a:pt x="0" y="8070"/>
                  </a:lnTo>
                  <a:lnTo>
                    <a:pt x="7" y="8064"/>
                  </a:lnTo>
                  <a:lnTo>
                    <a:pt x="13" y="8070"/>
                  </a:lnTo>
                  <a:lnTo>
                    <a:pt x="13" y="8209"/>
                  </a:lnTo>
                  <a:lnTo>
                    <a:pt x="7" y="8214"/>
                  </a:lnTo>
                  <a:close/>
                  <a:moveTo>
                    <a:pt x="7" y="8493"/>
                  </a:moveTo>
                  <a:lnTo>
                    <a:pt x="0" y="8487"/>
                  </a:lnTo>
                  <a:lnTo>
                    <a:pt x="0" y="8347"/>
                  </a:lnTo>
                  <a:lnTo>
                    <a:pt x="7" y="8342"/>
                  </a:lnTo>
                  <a:lnTo>
                    <a:pt x="13" y="8347"/>
                  </a:lnTo>
                  <a:lnTo>
                    <a:pt x="13" y="8487"/>
                  </a:lnTo>
                  <a:lnTo>
                    <a:pt x="7" y="8493"/>
                  </a:lnTo>
                  <a:close/>
                  <a:moveTo>
                    <a:pt x="7" y="8771"/>
                  </a:moveTo>
                  <a:lnTo>
                    <a:pt x="0" y="8765"/>
                  </a:lnTo>
                  <a:lnTo>
                    <a:pt x="0" y="8626"/>
                  </a:lnTo>
                  <a:lnTo>
                    <a:pt x="7" y="8620"/>
                  </a:lnTo>
                  <a:lnTo>
                    <a:pt x="13" y="8626"/>
                  </a:lnTo>
                  <a:lnTo>
                    <a:pt x="13" y="8765"/>
                  </a:lnTo>
                  <a:lnTo>
                    <a:pt x="7" y="8771"/>
                  </a:lnTo>
                  <a:close/>
                  <a:moveTo>
                    <a:pt x="7" y="9049"/>
                  </a:moveTo>
                  <a:lnTo>
                    <a:pt x="0" y="9044"/>
                  </a:lnTo>
                  <a:lnTo>
                    <a:pt x="0" y="8904"/>
                  </a:lnTo>
                  <a:lnTo>
                    <a:pt x="7" y="8898"/>
                  </a:lnTo>
                  <a:lnTo>
                    <a:pt x="13" y="8904"/>
                  </a:lnTo>
                  <a:lnTo>
                    <a:pt x="13" y="9044"/>
                  </a:lnTo>
                  <a:lnTo>
                    <a:pt x="7" y="9049"/>
                  </a:lnTo>
                  <a:close/>
                  <a:moveTo>
                    <a:pt x="7" y="9327"/>
                  </a:moveTo>
                  <a:lnTo>
                    <a:pt x="0" y="9321"/>
                  </a:lnTo>
                  <a:lnTo>
                    <a:pt x="0" y="9182"/>
                  </a:lnTo>
                  <a:lnTo>
                    <a:pt x="7" y="9177"/>
                  </a:lnTo>
                  <a:lnTo>
                    <a:pt x="13" y="9182"/>
                  </a:lnTo>
                  <a:lnTo>
                    <a:pt x="13" y="9321"/>
                  </a:lnTo>
                  <a:lnTo>
                    <a:pt x="7" y="9327"/>
                  </a:lnTo>
                  <a:close/>
                  <a:moveTo>
                    <a:pt x="7" y="9604"/>
                  </a:moveTo>
                  <a:lnTo>
                    <a:pt x="0" y="9599"/>
                  </a:lnTo>
                  <a:lnTo>
                    <a:pt x="0" y="9460"/>
                  </a:lnTo>
                  <a:lnTo>
                    <a:pt x="7" y="9454"/>
                  </a:lnTo>
                  <a:lnTo>
                    <a:pt x="13" y="9460"/>
                  </a:lnTo>
                  <a:lnTo>
                    <a:pt x="13" y="9599"/>
                  </a:lnTo>
                  <a:lnTo>
                    <a:pt x="7" y="9604"/>
                  </a:lnTo>
                  <a:close/>
                  <a:moveTo>
                    <a:pt x="7" y="9883"/>
                  </a:moveTo>
                  <a:lnTo>
                    <a:pt x="0" y="9877"/>
                  </a:lnTo>
                  <a:lnTo>
                    <a:pt x="0" y="9739"/>
                  </a:lnTo>
                  <a:lnTo>
                    <a:pt x="7" y="9733"/>
                  </a:lnTo>
                  <a:lnTo>
                    <a:pt x="13" y="9739"/>
                  </a:lnTo>
                  <a:lnTo>
                    <a:pt x="13" y="9877"/>
                  </a:lnTo>
                  <a:lnTo>
                    <a:pt x="7" y="9883"/>
                  </a:lnTo>
                  <a:close/>
                  <a:moveTo>
                    <a:pt x="7" y="10161"/>
                  </a:moveTo>
                  <a:lnTo>
                    <a:pt x="0" y="10155"/>
                  </a:lnTo>
                  <a:lnTo>
                    <a:pt x="0" y="10016"/>
                  </a:lnTo>
                  <a:lnTo>
                    <a:pt x="7" y="10010"/>
                  </a:lnTo>
                  <a:lnTo>
                    <a:pt x="13" y="10016"/>
                  </a:lnTo>
                  <a:lnTo>
                    <a:pt x="13" y="10155"/>
                  </a:lnTo>
                  <a:lnTo>
                    <a:pt x="7"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4" name="Freeform 72">
              <a:extLst>
                <a:ext uri="{FF2B5EF4-FFF2-40B4-BE49-F238E27FC236}">
                  <a16:creationId xmlns:a16="http://schemas.microsoft.com/office/drawing/2014/main" id="{249C486B-4DD3-4880-A164-0E1041EF259E}"/>
                </a:ext>
              </a:extLst>
            </p:cNvPr>
            <p:cNvSpPr>
              <a:spLocks noEditPoints="1"/>
            </p:cNvSpPr>
            <p:nvPr userDrawn="1"/>
          </p:nvSpPr>
          <p:spPr bwMode="auto">
            <a:xfrm>
              <a:off x="3890648" y="13961"/>
              <a:ext cx="9305"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5" name="Freeform 73">
              <a:extLst>
                <a:ext uri="{FF2B5EF4-FFF2-40B4-BE49-F238E27FC236}">
                  <a16:creationId xmlns:a16="http://schemas.microsoft.com/office/drawing/2014/main" id="{7DA40A3E-7DE3-4C0F-8E8B-D631BB761D57}"/>
                </a:ext>
              </a:extLst>
            </p:cNvPr>
            <p:cNvSpPr>
              <a:spLocks noEditPoints="1"/>
            </p:cNvSpPr>
            <p:nvPr userDrawn="1"/>
          </p:nvSpPr>
          <p:spPr bwMode="auto">
            <a:xfrm>
              <a:off x="2359927" y="13961"/>
              <a:ext cx="4654"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6" name="Freeform 74">
              <a:extLst>
                <a:ext uri="{FF2B5EF4-FFF2-40B4-BE49-F238E27FC236}">
                  <a16:creationId xmlns:a16="http://schemas.microsoft.com/office/drawing/2014/main" id="{D1D8F33F-EF3E-41E4-8885-1C9B02281CAB}"/>
                </a:ext>
              </a:extLst>
            </p:cNvPr>
            <p:cNvSpPr>
              <a:spLocks noEditPoints="1"/>
            </p:cNvSpPr>
            <p:nvPr userDrawn="1"/>
          </p:nvSpPr>
          <p:spPr bwMode="auto">
            <a:xfrm>
              <a:off x="815250"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grpSp>
      <p:sp>
        <p:nvSpPr>
          <p:cNvPr id="83" name="TextBox 82">
            <a:extLst>
              <a:ext uri="{FF2B5EF4-FFF2-40B4-BE49-F238E27FC236}">
                <a16:creationId xmlns:a16="http://schemas.microsoft.com/office/drawing/2014/main" id="{E8107D1A-AEC6-4EAF-B34B-EC3F0B0C3A26}"/>
              </a:ext>
            </a:extLst>
          </p:cNvPr>
          <p:cNvSpPr txBox="1"/>
          <p:nvPr userDrawn="1"/>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65000"/>
                    <a:alpha val="50000"/>
                  </a:schemeClr>
                </a:solidFill>
                <a:latin typeface="Roboto Slab" pitchFamily="2" charset="0"/>
                <a:ea typeface="Roboto Slab" pitchFamily="2" charset="0"/>
                <a:cs typeface="Poppins ExtraBold" panose="00000900000000000000" pitchFamily="2" charset="0"/>
              </a:rPr>
              <a:pPr algn="l"/>
              <a:t>‹#›</a:t>
            </a:fld>
            <a:endParaRPr lang="id-ID" sz="49600" b="0" i="0" dirty="0">
              <a:solidFill>
                <a:schemeClr val="bg1">
                  <a:lumMod val="65000"/>
                  <a:alpha val="50000"/>
                </a:schemeClr>
              </a:solidFill>
              <a:latin typeface="Roboto Slab" pitchFamily="2" charset="0"/>
              <a:ea typeface="Roboto Slab" pitchFamily="2" charset="0"/>
              <a:cs typeface="Poppins ExtraBold" panose="00000900000000000000" pitchFamily="2" charset="0"/>
            </a:endParaRPr>
          </a:p>
        </p:txBody>
      </p:sp>
      <p:sp>
        <p:nvSpPr>
          <p:cNvPr id="84" name="TextBox 83">
            <a:extLst>
              <a:ext uri="{FF2B5EF4-FFF2-40B4-BE49-F238E27FC236}">
                <a16:creationId xmlns:a16="http://schemas.microsoft.com/office/drawing/2014/main" id="{8CC08D8E-7ADE-4BEB-A524-C40EC109DDC0}"/>
              </a:ext>
            </a:extLst>
          </p:cNvPr>
          <p:cNvSpPr txBox="1"/>
          <p:nvPr userDrawn="1"/>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Page</a:t>
            </a:r>
          </a:p>
        </p:txBody>
      </p:sp>
      <p:sp>
        <p:nvSpPr>
          <p:cNvPr id="159" name="Picture Placeholder 158">
            <a:extLst>
              <a:ext uri="{FF2B5EF4-FFF2-40B4-BE49-F238E27FC236}">
                <a16:creationId xmlns:a16="http://schemas.microsoft.com/office/drawing/2014/main" id="{E2D677C1-F92A-44F5-A1EC-C68B141AF8CF}"/>
              </a:ext>
            </a:extLst>
          </p:cNvPr>
          <p:cNvSpPr>
            <a:spLocks noGrp="1"/>
          </p:cNvSpPr>
          <p:nvPr>
            <p:ph type="pic" sz="quarter" idx="13" hasCustomPrompt="1"/>
          </p:nvPr>
        </p:nvSpPr>
        <p:spPr>
          <a:xfrm>
            <a:off x="1203037" y="2284451"/>
            <a:ext cx="3378797" cy="1986676"/>
          </a:xfrm>
          <a:custGeom>
            <a:avLst/>
            <a:gdLst>
              <a:gd name="connsiteX0" fmla="*/ 0 w 3303639"/>
              <a:gd name="connsiteY0" fmla="*/ 0 h 2949676"/>
              <a:gd name="connsiteX1" fmla="*/ 3303639 w 3303639"/>
              <a:gd name="connsiteY1" fmla="*/ 0 h 2949676"/>
              <a:gd name="connsiteX2" fmla="*/ 3303639 w 3303639"/>
              <a:gd name="connsiteY2" fmla="*/ 2949676 h 2949676"/>
              <a:gd name="connsiteX3" fmla="*/ 0 w 3303639"/>
              <a:gd name="connsiteY3" fmla="*/ 2949676 h 2949676"/>
            </a:gdLst>
            <a:ahLst/>
            <a:cxnLst>
              <a:cxn ang="0">
                <a:pos x="connsiteX0" y="connsiteY0"/>
              </a:cxn>
              <a:cxn ang="0">
                <a:pos x="connsiteX1" y="connsiteY1"/>
              </a:cxn>
              <a:cxn ang="0">
                <a:pos x="connsiteX2" y="connsiteY2"/>
              </a:cxn>
              <a:cxn ang="0">
                <a:pos x="connsiteX3" y="connsiteY3"/>
              </a:cxn>
            </a:cxnLst>
            <a:rect l="l" t="t" r="r" b="b"/>
            <a:pathLst>
              <a:path w="3303639" h="2949676">
                <a:moveTo>
                  <a:pt x="0" y="0"/>
                </a:moveTo>
                <a:lnTo>
                  <a:pt x="3303639" y="0"/>
                </a:lnTo>
                <a:lnTo>
                  <a:pt x="3303639" y="2949676"/>
                </a:lnTo>
                <a:lnTo>
                  <a:pt x="0" y="2949676"/>
                </a:lnTo>
                <a:close/>
              </a:path>
            </a:pathLst>
          </a:custGeom>
          <a:noFill/>
          <a:effectLst>
            <a:outerShdw blurRad="393700" dir="18900000" sy="23000" kx="-1200000" algn="bl" rotWithShape="0">
              <a:prstClr val="black">
                <a:alpha val="41000"/>
              </a:prstClr>
            </a:outerShdw>
          </a:effectLst>
        </p:spPr>
        <p:txBody>
          <a:bodyPr wrap="square" anchor="ctr">
            <a:noAutofit/>
          </a:bodyPr>
          <a:lstStyle>
            <a:lvl1pPr marL="0" indent="0" algn="ctr">
              <a:buNone/>
              <a:defRPr sz="18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85" name="Group 84">
            <a:extLst>
              <a:ext uri="{FF2B5EF4-FFF2-40B4-BE49-F238E27FC236}">
                <a16:creationId xmlns:a16="http://schemas.microsoft.com/office/drawing/2014/main" id="{A6B316F8-E635-43DC-A36B-3CF1F7A44E25}"/>
              </a:ext>
            </a:extLst>
          </p:cNvPr>
          <p:cNvGrpSpPr/>
          <p:nvPr userDrawn="1"/>
        </p:nvGrpSpPr>
        <p:grpSpPr>
          <a:xfrm>
            <a:off x="494646" y="478705"/>
            <a:ext cx="1115079" cy="220812"/>
            <a:chOff x="2675871" y="3183805"/>
            <a:chExt cx="4927016" cy="975666"/>
          </a:xfrm>
          <a:solidFill>
            <a:schemeClr val="accent3"/>
          </a:solidFill>
        </p:grpSpPr>
        <p:sp>
          <p:nvSpPr>
            <p:cNvPr id="86" name="Freeform: Shape 85">
              <a:extLst>
                <a:ext uri="{FF2B5EF4-FFF2-40B4-BE49-F238E27FC236}">
                  <a16:creationId xmlns:a16="http://schemas.microsoft.com/office/drawing/2014/main" id="{CE538EED-2235-42DF-A744-DAD0E12234C0}"/>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8" name="Oval 87">
              <a:extLst>
                <a:ext uri="{FF2B5EF4-FFF2-40B4-BE49-F238E27FC236}">
                  <a16:creationId xmlns:a16="http://schemas.microsoft.com/office/drawing/2014/main" id="{28A8DCE2-A0AC-4AC8-8721-471DED7EEDB7}"/>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1FC61E0-2E4F-4FE7-817B-BF486595D3F3}"/>
              </a:ext>
            </a:extLst>
          </p:cNvPr>
          <p:cNvSpPr txBox="1"/>
          <p:nvPr userDrawn="1"/>
        </p:nvSpPr>
        <p:spPr>
          <a:xfrm>
            <a:off x="498908" y="6258435"/>
            <a:ext cx="4550271" cy="230832"/>
          </a:xfrm>
          <a:prstGeom prst="rect">
            <a:avLst/>
          </a:prstGeom>
          <a:noFill/>
        </p:spPr>
        <p:txBody>
          <a:bodyPr wrap="square" rtlCol="0" anchor="t">
            <a:spAutoFit/>
          </a:bodyPr>
          <a:lstStyle/>
          <a:p>
            <a:r>
              <a:rPr lang="en-US" sz="900" spc="200" baseline="0" dirty="0">
                <a:solidFill>
                  <a:schemeClr val="bg1">
                    <a:lumMod val="65000"/>
                  </a:schemeClr>
                </a:solidFill>
                <a:latin typeface="Roboto Slab" pitchFamily="2" charset="0"/>
                <a:ea typeface="Roboto Slab" pitchFamily="2" charset="0"/>
                <a:cs typeface="Open Sans Light" panose="020B0306030504020204" pitchFamily="34" charset="0"/>
              </a:rPr>
              <a:t>www.objectives.com</a:t>
            </a:r>
          </a:p>
        </p:txBody>
      </p:sp>
    </p:spTree>
    <p:extLst>
      <p:ext uri="{BB962C8B-B14F-4D97-AF65-F5344CB8AC3E}">
        <p14:creationId xmlns:p14="http://schemas.microsoft.com/office/powerpoint/2010/main" val="17899867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01F088AB-E448-4632-8024-042DD697DF34}"/>
              </a:ext>
            </a:extLst>
          </p:cNvPr>
          <p:cNvSpPr>
            <a:spLocks noGrp="1"/>
          </p:cNvSpPr>
          <p:nvPr>
            <p:ph type="pic" sz="quarter" idx="12" hasCustomPrompt="1"/>
          </p:nvPr>
        </p:nvSpPr>
        <p:spPr>
          <a:xfrm>
            <a:off x="0" y="0"/>
            <a:ext cx="12192000" cy="6858000"/>
          </a:xfrm>
          <a:prstGeom prst="rect">
            <a:avLst/>
          </a:prstGeom>
        </p:spPr>
        <p:txBody>
          <a:bodyPr anchor="ct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sp>
        <p:nvSpPr>
          <p:cNvPr id="5" name="Picture Placeholder 4">
            <a:extLst>
              <a:ext uri="{FF2B5EF4-FFF2-40B4-BE49-F238E27FC236}">
                <a16:creationId xmlns:a16="http://schemas.microsoft.com/office/drawing/2014/main" id="{981B210E-60BF-4205-995B-D7A8ABBD5A1B}"/>
              </a:ext>
            </a:extLst>
          </p:cNvPr>
          <p:cNvSpPr>
            <a:spLocks noGrp="1"/>
          </p:cNvSpPr>
          <p:nvPr>
            <p:ph type="pic" sz="quarter" idx="13" hasCustomPrompt="1"/>
          </p:nvPr>
        </p:nvSpPr>
        <p:spPr>
          <a:xfrm>
            <a:off x="4340792" y="3507094"/>
            <a:ext cx="3510416" cy="2229241"/>
          </a:xfrm>
          <a:custGeom>
            <a:avLst/>
            <a:gdLst>
              <a:gd name="connsiteX0" fmla="*/ 0 w 3510416"/>
              <a:gd name="connsiteY0" fmla="*/ 0 h 2229241"/>
              <a:gd name="connsiteX1" fmla="*/ 3510416 w 3510416"/>
              <a:gd name="connsiteY1" fmla="*/ 0 h 2229241"/>
              <a:gd name="connsiteX2" fmla="*/ 3510416 w 3510416"/>
              <a:gd name="connsiteY2" fmla="*/ 2229241 h 2229241"/>
              <a:gd name="connsiteX3" fmla="*/ 0 w 3510416"/>
              <a:gd name="connsiteY3" fmla="*/ 2229241 h 2229241"/>
            </a:gdLst>
            <a:ahLst/>
            <a:cxnLst>
              <a:cxn ang="0">
                <a:pos x="connsiteX0" y="connsiteY0"/>
              </a:cxn>
              <a:cxn ang="0">
                <a:pos x="connsiteX1" y="connsiteY1"/>
              </a:cxn>
              <a:cxn ang="0">
                <a:pos x="connsiteX2" y="connsiteY2"/>
              </a:cxn>
              <a:cxn ang="0">
                <a:pos x="connsiteX3" y="connsiteY3"/>
              </a:cxn>
            </a:cxnLst>
            <a:rect l="l" t="t" r="r" b="b"/>
            <a:pathLst>
              <a:path w="3510416" h="2229241">
                <a:moveTo>
                  <a:pt x="0" y="0"/>
                </a:moveTo>
                <a:lnTo>
                  <a:pt x="3510416" y="0"/>
                </a:lnTo>
                <a:lnTo>
                  <a:pt x="3510416" y="2229241"/>
                </a:lnTo>
                <a:lnTo>
                  <a:pt x="0" y="2229241"/>
                </a:lnTo>
                <a:close/>
              </a:path>
            </a:pathLst>
          </a:custGeom>
          <a:solidFill>
            <a:schemeClr val="bg1">
              <a:alpha val="20000"/>
            </a:schemeClr>
          </a:solidFill>
          <a:ln>
            <a:solidFill>
              <a:schemeClr val="bg1"/>
            </a:solidFill>
          </a:ln>
        </p:spPr>
        <p:txBody>
          <a:bodyPr wrap="square" anchor="ctr">
            <a:noAutofit/>
          </a:bodyPr>
          <a:lstStyle>
            <a:lvl1pPr marL="0" indent="0" algn="ctr">
              <a:buNone/>
              <a:defRPr sz="2000" b="1">
                <a:solidFill>
                  <a:schemeClr val="tx1">
                    <a:alpha val="50000"/>
                  </a:schemeClr>
                </a:solidFill>
                <a:latin typeface="Roboto Slab" pitchFamily="2" charset="0"/>
                <a:ea typeface="Roboto Slab" pitchFamily="2" charset="0"/>
              </a:defRPr>
            </a:lvl1pPr>
          </a:lstStyle>
          <a:p>
            <a:r>
              <a:rPr lang="en-US" dirty="0"/>
              <a:t>Image Placeholder</a:t>
            </a:r>
          </a:p>
        </p:txBody>
      </p:sp>
      <p:grpSp>
        <p:nvGrpSpPr>
          <p:cNvPr id="4" name="Group 3">
            <a:extLst>
              <a:ext uri="{FF2B5EF4-FFF2-40B4-BE49-F238E27FC236}">
                <a16:creationId xmlns:a16="http://schemas.microsoft.com/office/drawing/2014/main" id="{B1206F0F-BAA8-4BC2-9F00-1279CDA3502C}"/>
              </a:ext>
            </a:extLst>
          </p:cNvPr>
          <p:cNvGrpSpPr/>
          <p:nvPr userDrawn="1"/>
        </p:nvGrpSpPr>
        <p:grpSpPr>
          <a:xfrm>
            <a:off x="494646" y="478705"/>
            <a:ext cx="1115079" cy="220812"/>
            <a:chOff x="2675871" y="3183805"/>
            <a:chExt cx="4927016" cy="975666"/>
          </a:xfrm>
          <a:solidFill>
            <a:schemeClr val="accent3"/>
          </a:solidFill>
        </p:grpSpPr>
        <p:sp>
          <p:nvSpPr>
            <p:cNvPr id="6" name="Freeform: Shape 5">
              <a:extLst>
                <a:ext uri="{FF2B5EF4-FFF2-40B4-BE49-F238E27FC236}">
                  <a16:creationId xmlns:a16="http://schemas.microsoft.com/office/drawing/2014/main" id="{7579D99D-18C3-4796-A584-0CB778727468}"/>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Oval 6">
              <a:extLst>
                <a:ext uri="{FF2B5EF4-FFF2-40B4-BE49-F238E27FC236}">
                  <a16:creationId xmlns:a16="http://schemas.microsoft.com/office/drawing/2014/main" id="{3443FC55-70C3-4B87-A6D8-6AE23EB1F465}"/>
                </a:ext>
              </a:extLst>
            </p:cNvPr>
            <p:cNvSpPr/>
            <p:nvPr/>
          </p:nvSpPr>
          <p:spPr>
            <a:xfrm>
              <a:off x="2825909" y="3422650"/>
              <a:ext cx="357824" cy="357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81233344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E66835B-D108-4688-A351-FE615C33610E}"/>
              </a:ext>
            </a:extLst>
          </p:cNvPr>
          <p:cNvGrpSpPr/>
          <p:nvPr userDrawn="1"/>
        </p:nvGrpSpPr>
        <p:grpSpPr>
          <a:xfrm flipH="1">
            <a:off x="-3615" y="2"/>
            <a:ext cx="12199232" cy="6857998"/>
            <a:chOff x="-3615" y="2"/>
            <a:chExt cx="12199232" cy="6857998"/>
          </a:xfrm>
          <a:solidFill>
            <a:schemeClr val="accent3">
              <a:lumMod val="20000"/>
              <a:lumOff val="80000"/>
              <a:alpha val="10000"/>
            </a:schemeClr>
          </a:solidFill>
        </p:grpSpPr>
        <p:sp>
          <p:nvSpPr>
            <p:cNvPr id="3" name="Freeform 6">
              <a:extLst>
                <a:ext uri="{FF2B5EF4-FFF2-40B4-BE49-F238E27FC236}">
                  <a16:creationId xmlns:a16="http://schemas.microsoft.com/office/drawing/2014/main" id="{C992E77A-B4A3-4673-B9A3-8F3BB381F975}"/>
                </a:ext>
              </a:extLst>
            </p:cNvPr>
            <p:cNvSpPr>
              <a:spLocks noEditPoints="1"/>
            </p:cNvSpPr>
            <p:nvPr userDrawn="1"/>
          </p:nvSpPr>
          <p:spPr bwMode="auto">
            <a:xfrm>
              <a:off x="-3615" y="4475844"/>
              <a:ext cx="7960673" cy="2382153"/>
            </a:xfrm>
            <a:custGeom>
              <a:avLst/>
              <a:gdLst>
                <a:gd name="T0" fmla="*/ 11908 w 11979"/>
                <a:gd name="T1" fmla="*/ 3183 h 3587"/>
                <a:gd name="T2" fmla="*/ 11704 w 11979"/>
                <a:gd name="T3" fmla="*/ 2872 h 3587"/>
                <a:gd name="T4" fmla="*/ 11311 w 11979"/>
                <a:gd name="T5" fmla="*/ 2697 h 3587"/>
                <a:gd name="T6" fmla="*/ 10684 w 11979"/>
                <a:gd name="T7" fmla="*/ 2473 h 3587"/>
                <a:gd name="T8" fmla="*/ 10263 w 11979"/>
                <a:gd name="T9" fmla="*/ 2102 h 3587"/>
                <a:gd name="T10" fmla="*/ 10012 w 11979"/>
                <a:gd name="T11" fmla="*/ 1553 h 3587"/>
                <a:gd name="T12" fmla="*/ 9663 w 11979"/>
                <a:gd name="T13" fmla="*/ 1036 h 3587"/>
                <a:gd name="T14" fmla="*/ 9160 w 11979"/>
                <a:gd name="T15" fmla="*/ 809 h 3587"/>
                <a:gd name="T16" fmla="*/ 8950 w 11979"/>
                <a:gd name="T17" fmla="*/ 942 h 3587"/>
                <a:gd name="T18" fmla="*/ 8886 w 11979"/>
                <a:gd name="T19" fmla="*/ 1592 h 3587"/>
                <a:gd name="T20" fmla="*/ 9037 w 11979"/>
                <a:gd name="T21" fmla="*/ 1892 h 3587"/>
                <a:gd name="T22" fmla="*/ 9533 w 11979"/>
                <a:gd name="T23" fmla="*/ 2028 h 3587"/>
                <a:gd name="T24" fmla="*/ 9917 w 11979"/>
                <a:gd name="T25" fmla="*/ 2215 h 3587"/>
                <a:gd name="T26" fmla="*/ 9952 w 11979"/>
                <a:gd name="T27" fmla="*/ 2449 h 3587"/>
                <a:gd name="T28" fmla="*/ 9678 w 11979"/>
                <a:gd name="T29" fmla="*/ 2746 h 3587"/>
                <a:gd name="T30" fmla="*/ 9152 w 11979"/>
                <a:gd name="T31" fmla="*/ 3088 h 3587"/>
                <a:gd name="T32" fmla="*/ 8942 w 11979"/>
                <a:gd name="T33" fmla="*/ 3587 h 3587"/>
                <a:gd name="T34" fmla="*/ 9146 w 11979"/>
                <a:gd name="T35" fmla="*/ 3040 h 3587"/>
                <a:gd name="T36" fmla="*/ 9690 w 11979"/>
                <a:gd name="T37" fmla="*/ 2690 h 3587"/>
                <a:gd name="T38" fmla="*/ 9923 w 11979"/>
                <a:gd name="T39" fmla="*/ 2335 h 3587"/>
                <a:gd name="T40" fmla="*/ 9767 w 11979"/>
                <a:gd name="T41" fmla="*/ 2142 h 3587"/>
                <a:gd name="T42" fmla="*/ 9162 w 11979"/>
                <a:gd name="T43" fmla="*/ 1976 h 3587"/>
                <a:gd name="T44" fmla="*/ 8888 w 11979"/>
                <a:gd name="T45" fmla="*/ 1771 h 3587"/>
                <a:gd name="T46" fmla="*/ 8856 w 11979"/>
                <a:gd name="T47" fmla="*/ 1191 h 3587"/>
                <a:gd name="T48" fmla="*/ 8979 w 11979"/>
                <a:gd name="T49" fmla="*/ 830 h 3587"/>
                <a:gd name="T50" fmla="*/ 9363 w 11979"/>
                <a:gd name="T51" fmla="*/ 819 h 3587"/>
                <a:gd name="T52" fmla="*/ 9853 w 11979"/>
                <a:gd name="T53" fmla="*/ 1180 h 3587"/>
                <a:gd name="T54" fmla="*/ 10136 w 11979"/>
                <a:gd name="T55" fmla="*/ 1778 h 3587"/>
                <a:gd name="T56" fmla="*/ 10432 w 11979"/>
                <a:gd name="T57" fmla="*/ 2238 h 3587"/>
                <a:gd name="T58" fmla="*/ 10913 w 11979"/>
                <a:gd name="T59" fmla="*/ 2536 h 3587"/>
                <a:gd name="T60" fmla="*/ 11507 w 11979"/>
                <a:gd name="T61" fmla="*/ 2716 h 3587"/>
                <a:gd name="T62" fmla="*/ 11836 w 11979"/>
                <a:gd name="T63" fmla="*/ 2953 h 3587"/>
                <a:gd name="T64" fmla="*/ 11978 w 11979"/>
                <a:gd name="T65" fmla="*/ 3356 h 3587"/>
                <a:gd name="T66" fmla="*/ 7124 w 11979"/>
                <a:gd name="T67" fmla="*/ 3533 h 3587"/>
                <a:gd name="T68" fmla="*/ 6910 w 11979"/>
                <a:gd name="T69" fmla="*/ 3342 h 3587"/>
                <a:gd name="T70" fmla="*/ 6524 w 11979"/>
                <a:gd name="T71" fmla="*/ 3355 h 3587"/>
                <a:gd name="T72" fmla="*/ 5882 w 11979"/>
                <a:gd name="T73" fmla="*/ 3393 h 3587"/>
                <a:gd name="T74" fmla="*/ 5257 w 11979"/>
                <a:gd name="T75" fmla="*/ 2788 h 3587"/>
                <a:gd name="T76" fmla="*/ 4644 w 11979"/>
                <a:gd name="T77" fmla="*/ 2213 h 3587"/>
                <a:gd name="T78" fmla="*/ 4109 w 11979"/>
                <a:gd name="T79" fmla="*/ 2136 h 3587"/>
                <a:gd name="T80" fmla="*/ 3226 w 11979"/>
                <a:gd name="T81" fmla="*/ 2001 h 3587"/>
                <a:gd name="T82" fmla="*/ 2736 w 11979"/>
                <a:gd name="T83" fmla="*/ 1630 h 3587"/>
                <a:gd name="T84" fmla="*/ 2276 w 11979"/>
                <a:gd name="T85" fmla="*/ 1048 h 3587"/>
                <a:gd name="T86" fmla="*/ 1661 w 11979"/>
                <a:gd name="T87" fmla="*/ 786 h 3587"/>
                <a:gd name="T88" fmla="*/ 1168 w 11979"/>
                <a:gd name="T89" fmla="*/ 528 h 3587"/>
                <a:gd name="T90" fmla="*/ 898 w 11979"/>
                <a:gd name="T91" fmla="*/ 90 h 3587"/>
                <a:gd name="T92" fmla="*/ 538 w 11979"/>
                <a:gd name="T93" fmla="*/ 158 h 3587"/>
                <a:gd name="T94" fmla="*/ 31 w 11979"/>
                <a:gd name="T95" fmla="*/ 546 h 3587"/>
                <a:gd name="T96" fmla="*/ 491 w 11979"/>
                <a:gd name="T97" fmla="*/ 146 h 3587"/>
                <a:gd name="T98" fmla="*/ 828 w 11979"/>
                <a:gd name="T99" fmla="*/ 9 h 3587"/>
                <a:gd name="T100" fmla="*/ 1112 w 11979"/>
                <a:gd name="T101" fmla="*/ 339 h 3587"/>
                <a:gd name="T102" fmla="*/ 1408 w 11979"/>
                <a:gd name="T103" fmla="*/ 678 h 3587"/>
                <a:gd name="T104" fmla="*/ 2129 w 11979"/>
                <a:gd name="T105" fmla="*/ 903 h 3587"/>
                <a:gd name="T106" fmla="*/ 2579 w 11979"/>
                <a:gd name="T107" fmla="*/ 1337 h 3587"/>
                <a:gd name="T108" fmla="*/ 3010 w 11979"/>
                <a:gd name="T109" fmla="*/ 1845 h 3587"/>
                <a:gd name="T110" fmla="*/ 3758 w 11979"/>
                <a:gd name="T111" fmla="*/ 2073 h 3587"/>
                <a:gd name="T112" fmla="*/ 4443 w 11979"/>
                <a:gd name="T113" fmla="*/ 2119 h 3587"/>
                <a:gd name="T114" fmla="*/ 5013 w 11979"/>
                <a:gd name="T115" fmla="*/ 2466 h 3587"/>
                <a:gd name="T116" fmla="*/ 5686 w 11979"/>
                <a:gd name="T117" fmla="*/ 3190 h 3587"/>
                <a:gd name="T118" fmla="*/ 6229 w 11979"/>
                <a:gd name="T119" fmla="*/ 3382 h 3587"/>
                <a:gd name="T120" fmla="*/ 6796 w 11979"/>
                <a:gd name="T121" fmla="*/ 3277 h 3587"/>
                <a:gd name="T122" fmla="*/ 7092 w 11979"/>
                <a:gd name="T123" fmla="*/ 3416 h 3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79" h="3587">
                  <a:moveTo>
                    <a:pt x="11889" y="3587"/>
                  </a:moveTo>
                  <a:lnTo>
                    <a:pt x="11899" y="3568"/>
                  </a:lnTo>
                  <a:lnTo>
                    <a:pt x="11908" y="3547"/>
                  </a:lnTo>
                  <a:lnTo>
                    <a:pt x="11916" y="3525"/>
                  </a:lnTo>
                  <a:lnTo>
                    <a:pt x="11922" y="3504"/>
                  </a:lnTo>
                  <a:lnTo>
                    <a:pt x="11928" y="3481"/>
                  </a:lnTo>
                  <a:lnTo>
                    <a:pt x="11932" y="3459"/>
                  </a:lnTo>
                  <a:lnTo>
                    <a:pt x="11936" y="3436"/>
                  </a:lnTo>
                  <a:lnTo>
                    <a:pt x="11938" y="3413"/>
                  </a:lnTo>
                  <a:lnTo>
                    <a:pt x="11939" y="3387"/>
                  </a:lnTo>
                  <a:lnTo>
                    <a:pt x="11939" y="3363"/>
                  </a:lnTo>
                  <a:lnTo>
                    <a:pt x="11938" y="3338"/>
                  </a:lnTo>
                  <a:lnTo>
                    <a:pt x="11936" y="3313"/>
                  </a:lnTo>
                  <a:lnTo>
                    <a:pt x="11932" y="3286"/>
                  </a:lnTo>
                  <a:lnTo>
                    <a:pt x="11928" y="3260"/>
                  </a:lnTo>
                  <a:lnTo>
                    <a:pt x="11922" y="3233"/>
                  </a:lnTo>
                  <a:lnTo>
                    <a:pt x="11915" y="3205"/>
                  </a:lnTo>
                  <a:lnTo>
                    <a:pt x="11908" y="3183"/>
                  </a:lnTo>
                  <a:lnTo>
                    <a:pt x="11903" y="3163"/>
                  </a:lnTo>
                  <a:lnTo>
                    <a:pt x="11895" y="3142"/>
                  </a:lnTo>
                  <a:lnTo>
                    <a:pt x="11887" y="3121"/>
                  </a:lnTo>
                  <a:lnTo>
                    <a:pt x="11878" y="3102"/>
                  </a:lnTo>
                  <a:lnTo>
                    <a:pt x="11869" y="3082"/>
                  </a:lnTo>
                  <a:lnTo>
                    <a:pt x="11860" y="3064"/>
                  </a:lnTo>
                  <a:lnTo>
                    <a:pt x="11850" y="3046"/>
                  </a:lnTo>
                  <a:lnTo>
                    <a:pt x="11839" y="3027"/>
                  </a:lnTo>
                  <a:lnTo>
                    <a:pt x="11828" y="3010"/>
                  </a:lnTo>
                  <a:lnTo>
                    <a:pt x="11817" y="2993"/>
                  </a:lnTo>
                  <a:lnTo>
                    <a:pt x="11805" y="2976"/>
                  </a:lnTo>
                  <a:lnTo>
                    <a:pt x="11792" y="2960"/>
                  </a:lnTo>
                  <a:lnTo>
                    <a:pt x="11779" y="2944"/>
                  </a:lnTo>
                  <a:lnTo>
                    <a:pt x="11765" y="2929"/>
                  </a:lnTo>
                  <a:lnTo>
                    <a:pt x="11750" y="2914"/>
                  </a:lnTo>
                  <a:lnTo>
                    <a:pt x="11735" y="2900"/>
                  </a:lnTo>
                  <a:lnTo>
                    <a:pt x="11720" y="2885"/>
                  </a:lnTo>
                  <a:lnTo>
                    <a:pt x="11704" y="2872"/>
                  </a:lnTo>
                  <a:lnTo>
                    <a:pt x="11687" y="2859"/>
                  </a:lnTo>
                  <a:lnTo>
                    <a:pt x="11671" y="2846"/>
                  </a:lnTo>
                  <a:lnTo>
                    <a:pt x="11652" y="2833"/>
                  </a:lnTo>
                  <a:lnTo>
                    <a:pt x="11634" y="2822"/>
                  </a:lnTo>
                  <a:lnTo>
                    <a:pt x="11616" y="2811"/>
                  </a:lnTo>
                  <a:lnTo>
                    <a:pt x="11596" y="2800"/>
                  </a:lnTo>
                  <a:lnTo>
                    <a:pt x="11577" y="2790"/>
                  </a:lnTo>
                  <a:lnTo>
                    <a:pt x="11556" y="2780"/>
                  </a:lnTo>
                  <a:lnTo>
                    <a:pt x="11535" y="2770"/>
                  </a:lnTo>
                  <a:lnTo>
                    <a:pt x="11514" y="2761"/>
                  </a:lnTo>
                  <a:lnTo>
                    <a:pt x="11492" y="2753"/>
                  </a:lnTo>
                  <a:lnTo>
                    <a:pt x="11470" y="2745"/>
                  </a:lnTo>
                  <a:lnTo>
                    <a:pt x="11447" y="2737"/>
                  </a:lnTo>
                  <a:lnTo>
                    <a:pt x="11420" y="2729"/>
                  </a:lnTo>
                  <a:lnTo>
                    <a:pt x="11393" y="2721"/>
                  </a:lnTo>
                  <a:lnTo>
                    <a:pt x="11366" y="2713"/>
                  </a:lnTo>
                  <a:lnTo>
                    <a:pt x="11338" y="2705"/>
                  </a:lnTo>
                  <a:lnTo>
                    <a:pt x="11311" y="2697"/>
                  </a:lnTo>
                  <a:lnTo>
                    <a:pt x="11284" y="2690"/>
                  </a:lnTo>
                  <a:lnTo>
                    <a:pt x="11257" y="2682"/>
                  </a:lnTo>
                  <a:lnTo>
                    <a:pt x="11229" y="2675"/>
                  </a:lnTo>
                  <a:lnTo>
                    <a:pt x="11188" y="2664"/>
                  </a:lnTo>
                  <a:lnTo>
                    <a:pt x="11147" y="2652"/>
                  </a:lnTo>
                  <a:lnTo>
                    <a:pt x="11105" y="2640"/>
                  </a:lnTo>
                  <a:lnTo>
                    <a:pt x="11064" y="2628"/>
                  </a:lnTo>
                  <a:lnTo>
                    <a:pt x="11022" y="2616"/>
                  </a:lnTo>
                  <a:lnTo>
                    <a:pt x="10980" y="2602"/>
                  </a:lnTo>
                  <a:lnTo>
                    <a:pt x="10939" y="2588"/>
                  </a:lnTo>
                  <a:lnTo>
                    <a:pt x="10899" y="2573"/>
                  </a:lnTo>
                  <a:lnTo>
                    <a:pt x="10867" y="2560"/>
                  </a:lnTo>
                  <a:lnTo>
                    <a:pt x="10835" y="2547"/>
                  </a:lnTo>
                  <a:lnTo>
                    <a:pt x="10804" y="2533"/>
                  </a:lnTo>
                  <a:lnTo>
                    <a:pt x="10773" y="2519"/>
                  </a:lnTo>
                  <a:lnTo>
                    <a:pt x="10743" y="2504"/>
                  </a:lnTo>
                  <a:lnTo>
                    <a:pt x="10713" y="2489"/>
                  </a:lnTo>
                  <a:lnTo>
                    <a:pt x="10684" y="2473"/>
                  </a:lnTo>
                  <a:lnTo>
                    <a:pt x="10656" y="2457"/>
                  </a:lnTo>
                  <a:lnTo>
                    <a:pt x="10628" y="2440"/>
                  </a:lnTo>
                  <a:lnTo>
                    <a:pt x="10601" y="2423"/>
                  </a:lnTo>
                  <a:lnTo>
                    <a:pt x="10574" y="2406"/>
                  </a:lnTo>
                  <a:lnTo>
                    <a:pt x="10548" y="2387"/>
                  </a:lnTo>
                  <a:lnTo>
                    <a:pt x="10523" y="2368"/>
                  </a:lnTo>
                  <a:lnTo>
                    <a:pt x="10497" y="2348"/>
                  </a:lnTo>
                  <a:lnTo>
                    <a:pt x="10473" y="2329"/>
                  </a:lnTo>
                  <a:lnTo>
                    <a:pt x="10450" y="2308"/>
                  </a:lnTo>
                  <a:lnTo>
                    <a:pt x="10426" y="2288"/>
                  </a:lnTo>
                  <a:lnTo>
                    <a:pt x="10404" y="2266"/>
                  </a:lnTo>
                  <a:lnTo>
                    <a:pt x="10383" y="2244"/>
                  </a:lnTo>
                  <a:lnTo>
                    <a:pt x="10361" y="2221"/>
                  </a:lnTo>
                  <a:lnTo>
                    <a:pt x="10340" y="2198"/>
                  </a:lnTo>
                  <a:lnTo>
                    <a:pt x="10320" y="2175"/>
                  </a:lnTo>
                  <a:lnTo>
                    <a:pt x="10300" y="2151"/>
                  </a:lnTo>
                  <a:lnTo>
                    <a:pt x="10282" y="2126"/>
                  </a:lnTo>
                  <a:lnTo>
                    <a:pt x="10263" y="2102"/>
                  </a:lnTo>
                  <a:lnTo>
                    <a:pt x="10245" y="2075"/>
                  </a:lnTo>
                  <a:lnTo>
                    <a:pt x="10228" y="2050"/>
                  </a:lnTo>
                  <a:lnTo>
                    <a:pt x="10212" y="2024"/>
                  </a:lnTo>
                  <a:lnTo>
                    <a:pt x="10196" y="1996"/>
                  </a:lnTo>
                  <a:lnTo>
                    <a:pt x="10180" y="1969"/>
                  </a:lnTo>
                  <a:lnTo>
                    <a:pt x="10166" y="1941"/>
                  </a:lnTo>
                  <a:lnTo>
                    <a:pt x="10151" y="1912"/>
                  </a:lnTo>
                  <a:lnTo>
                    <a:pt x="10137" y="1883"/>
                  </a:lnTo>
                  <a:lnTo>
                    <a:pt x="10125" y="1853"/>
                  </a:lnTo>
                  <a:lnTo>
                    <a:pt x="10112" y="1823"/>
                  </a:lnTo>
                  <a:lnTo>
                    <a:pt x="10099" y="1792"/>
                  </a:lnTo>
                  <a:lnTo>
                    <a:pt x="10088" y="1762"/>
                  </a:lnTo>
                  <a:lnTo>
                    <a:pt x="10077" y="1731"/>
                  </a:lnTo>
                  <a:lnTo>
                    <a:pt x="10066" y="1701"/>
                  </a:lnTo>
                  <a:lnTo>
                    <a:pt x="10056" y="1672"/>
                  </a:lnTo>
                  <a:lnTo>
                    <a:pt x="10042" y="1633"/>
                  </a:lnTo>
                  <a:lnTo>
                    <a:pt x="10027" y="1592"/>
                  </a:lnTo>
                  <a:lnTo>
                    <a:pt x="10012" y="1553"/>
                  </a:lnTo>
                  <a:lnTo>
                    <a:pt x="9997" y="1514"/>
                  </a:lnTo>
                  <a:lnTo>
                    <a:pt x="9982" y="1480"/>
                  </a:lnTo>
                  <a:lnTo>
                    <a:pt x="9966" y="1446"/>
                  </a:lnTo>
                  <a:lnTo>
                    <a:pt x="9950" y="1412"/>
                  </a:lnTo>
                  <a:lnTo>
                    <a:pt x="9934" y="1379"/>
                  </a:lnTo>
                  <a:lnTo>
                    <a:pt x="9917" y="1348"/>
                  </a:lnTo>
                  <a:lnTo>
                    <a:pt x="9899" y="1317"/>
                  </a:lnTo>
                  <a:lnTo>
                    <a:pt x="9880" y="1287"/>
                  </a:lnTo>
                  <a:lnTo>
                    <a:pt x="9862" y="1259"/>
                  </a:lnTo>
                  <a:lnTo>
                    <a:pt x="9842" y="1230"/>
                  </a:lnTo>
                  <a:lnTo>
                    <a:pt x="9822" y="1202"/>
                  </a:lnTo>
                  <a:lnTo>
                    <a:pt x="9801" y="1176"/>
                  </a:lnTo>
                  <a:lnTo>
                    <a:pt x="9779" y="1151"/>
                  </a:lnTo>
                  <a:lnTo>
                    <a:pt x="9757" y="1127"/>
                  </a:lnTo>
                  <a:lnTo>
                    <a:pt x="9735" y="1103"/>
                  </a:lnTo>
                  <a:lnTo>
                    <a:pt x="9712" y="1080"/>
                  </a:lnTo>
                  <a:lnTo>
                    <a:pt x="9687" y="1057"/>
                  </a:lnTo>
                  <a:lnTo>
                    <a:pt x="9663" y="1036"/>
                  </a:lnTo>
                  <a:lnTo>
                    <a:pt x="9638" y="1016"/>
                  </a:lnTo>
                  <a:lnTo>
                    <a:pt x="9612" y="996"/>
                  </a:lnTo>
                  <a:lnTo>
                    <a:pt x="9585" y="978"/>
                  </a:lnTo>
                  <a:lnTo>
                    <a:pt x="9558" y="959"/>
                  </a:lnTo>
                  <a:lnTo>
                    <a:pt x="9530" y="942"/>
                  </a:lnTo>
                  <a:lnTo>
                    <a:pt x="9502" y="926"/>
                  </a:lnTo>
                  <a:lnTo>
                    <a:pt x="9473" y="910"/>
                  </a:lnTo>
                  <a:lnTo>
                    <a:pt x="9443" y="896"/>
                  </a:lnTo>
                  <a:lnTo>
                    <a:pt x="9413" y="882"/>
                  </a:lnTo>
                  <a:lnTo>
                    <a:pt x="9382" y="869"/>
                  </a:lnTo>
                  <a:lnTo>
                    <a:pt x="9350" y="857"/>
                  </a:lnTo>
                  <a:lnTo>
                    <a:pt x="9318" y="846"/>
                  </a:lnTo>
                  <a:lnTo>
                    <a:pt x="9285" y="835"/>
                  </a:lnTo>
                  <a:lnTo>
                    <a:pt x="9252" y="825"/>
                  </a:lnTo>
                  <a:lnTo>
                    <a:pt x="9217" y="817"/>
                  </a:lnTo>
                  <a:lnTo>
                    <a:pt x="9199" y="813"/>
                  </a:lnTo>
                  <a:lnTo>
                    <a:pt x="9179" y="810"/>
                  </a:lnTo>
                  <a:lnTo>
                    <a:pt x="9160" y="809"/>
                  </a:lnTo>
                  <a:lnTo>
                    <a:pt x="9140" y="809"/>
                  </a:lnTo>
                  <a:lnTo>
                    <a:pt x="9120" y="810"/>
                  </a:lnTo>
                  <a:lnTo>
                    <a:pt x="9100" y="813"/>
                  </a:lnTo>
                  <a:lnTo>
                    <a:pt x="9081" y="818"/>
                  </a:lnTo>
                  <a:lnTo>
                    <a:pt x="9061" y="824"/>
                  </a:lnTo>
                  <a:lnTo>
                    <a:pt x="9043" y="833"/>
                  </a:lnTo>
                  <a:lnTo>
                    <a:pt x="9026" y="843"/>
                  </a:lnTo>
                  <a:lnTo>
                    <a:pt x="9016" y="849"/>
                  </a:lnTo>
                  <a:lnTo>
                    <a:pt x="9008" y="856"/>
                  </a:lnTo>
                  <a:lnTo>
                    <a:pt x="9000" y="863"/>
                  </a:lnTo>
                  <a:lnTo>
                    <a:pt x="8993" y="871"/>
                  </a:lnTo>
                  <a:lnTo>
                    <a:pt x="8985" y="879"/>
                  </a:lnTo>
                  <a:lnTo>
                    <a:pt x="8979" y="888"/>
                  </a:lnTo>
                  <a:lnTo>
                    <a:pt x="8973" y="897"/>
                  </a:lnTo>
                  <a:lnTo>
                    <a:pt x="8966" y="908"/>
                  </a:lnTo>
                  <a:lnTo>
                    <a:pt x="8960" y="919"/>
                  </a:lnTo>
                  <a:lnTo>
                    <a:pt x="8956" y="931"/>
                  </a:lnTo>
                  <a:lnTo>
                    <a:pt x="8950" y="942"/>
                  </a:lnTo>
                  <a:lnTo>
                    <a:pt x="8945" y="955"/>
                  </a:lnTo>
                  <a:lnTo>
                    <a:pt x="8937" y="983"/>
                  </a:lnTo>
                  <a:lnTo>
                    <a:pt x="8929" y="1012"/>
                  </a:lnTo>
                  <a:lnTo>
                    <a:pt x="8922" y="1042"/>
                  </a:lnTo>
                  <a:lnTo>
                    <a:pt x="8915" y="1072"/>
                  </a:lnTo>
                  <a:lnTo>
                    <a:pt x="8909" y="1102"/>
                  </a:lnTo>
                  <a:lnTo>
                    <a:pt x="8904" y="1133"/>
                  </a:lnTo>
                  <a:lnTo>
                    <a:pt x="8898" y="1163"/>
                  </a:lnTo>
                  <a:lnTo>
                    <a:pt x="8895" y="1197"/>
                  </a:lnTo>
                  <a:lnTo>
                    <a:pt x="8891" y="1229"/>
                  </a:lnTo>
                  <a:lnTo>
                    <a:pt x="8888" y="1263"/>
                  </a:lnTo>
                  <a:lnTo>
                    <a:pt x="8886" y="1298"/>
                  </a:lnTo>
                  <a:lnTo>
                    <a:pt x="8883" y="1334"/>
                  </a:lnTo>
                  <a:lnTo>
                    <a:pt x="8881" y="1409"/>
                  </a:lnTo>
                  <a:lnTo>
                    <a:pt x="8881" y="1488"/>
                  </a:lnTo>
                  <a:lnTo>
                    <a:pt x="8882" y="1524"/>
                  </a:lnTo>
                  <a:lnTo>
                    <a:pt x="8883" y="1558"/>
                  </a:lnTo>
                  <a:lnTo>
                    <a:pt x="8886" y="1592"/>
                  </a:lnTo>
                  <a:lnTo>
                    <a:pt x="8889" y="1626"/>
                  </a:lnTo>
                  <a:lnTo>
                    <a:pt x="8895" y="1659"/>
                  </a:lnTo>
                  <a:lnTo>
                    <a:pt x="8902" y="1691"/>
                  </a:lnTo>
                  <a:lnTo>
                    <a:pt x="8906" y="1707"/>
                  </a:lnTo>
                  <a:lnTo>
                    <a:pt x="8912" y="1724"/>
                  </a:lnTo>
                  <a:lnTo>
                    <a:pt x="8918" y="1740"/>
                  </a:lnTo>
                  <a:lnTo>
                    <a:pt x="8925" y="1756"/>
                  </a:lnTo>
                  <a:lnTo>
                    <a:pt x="8932" y="1773"/>
                  </a:lnTo>
                  <a:lnTo>
                    <a:pt x="8940" y="1789"/>
                  </a:lnTo>
                  <a:lnTo>
                    <a:pt x="8949" y="1802"/>
                  </a:lnTo>
                  <a:lnTo>
                    <a:pt x="8958" y="1817"/>
                  </a:lnTo>
                  <a:lnTo>
                    <a:pt x="8967" y="1830"/>
                  </a:lnTo>
                  <a:lnTo>
                    <a:pt x="8977" y="1842"/>
                  </a:lnTo>
                  <a:lnTo>
                    <a:pt x="8988" y="1854"/>
                  </a:lnTo>
                  <a:lnTo>
                    <a:pt x="8999" y="1864"/>
                  </a:lnTo>
                  <a:lnTo>
                    <a:pt x="9012" y="1875"/>
                  </a:lnTo>
                  <a:lnTo>
                    <a:pt x="9024" y="1884"/>
                  </a:lnTo>
                  <a:lnTo>
                    <a:pt x="9037" y="1892"/>
                  </a:lnTo>
                  <a:lnTo>
                    <a:pt x="9051" y="1900"/>
                  </a:lnTo>
                  <a:lnTo>
                    <a:pt x="9066" y="1907"/>
                  </a:lnTo>
                  <a:lnTo>
                    <a:pt x="9081" y="1912"/>
                  </a:lnTo>
                  <a:lnTo>
                    <a:pt x="9097" y="1918"/>
                  </a:lnTo>
                  <a:lnTo>
                    <a:pt x="9113" y="1923"/>
                  </a:lnTo>
                  <a:lnTo>
                    <a:pt x="9143" y="1931"/>
                  </a:lnTo>
                  <a:lnTo>
                    <a:pt x="9172" y="1938"/>
                  </a:lnTo>
                  <a:lnTo>
                    <a:pt x="9202" y="1946"/>
                  </a:lnTo>
                  <a:lnTo>
                    <a:pt x="9232" y="1953"/>
                  </a:lnTo>
                  <a:lnTo>
                    <a:pt x="9262" y="1961"/>
                  </a:lnTo>
                  <a:lnTo>
                    <a:pt x="9291" y="1968"/>
                  </a:lnTo>
                  <a:lnTo>
                    <a:pt x="9320" y="1976"/>
                  </a:lnTo>
                  <a:lnTo>
                    <a:pt x="9350" y="1982"/>
                  </a:lnTo>
                  <a:lnTo>
                    <a:pt x="9387" y="1992"/>
                  </a:lnTo>
                  <a:lnTo>
                    <a:pt x="9422" y="2000"/>
                  </a:lnTo>
                  <a:lnTo>
                    <a:pt x="9459" y="2009"/>
                  </a:lnTo>
                  <a:lnTo>
                    <a:pt x="9496" y="2018"/>
                  </a:lnTo>
                  <a:lnTo>
                    <a:pt x="9533" y="2028"/>
                  </a:lnTo>
                  <a:lnTo>
                    <a:pt x="9569" y="2037"/>
                  </a:lnTo>
                  <a:lnTo>
                    <a:pt x="9606" y="2047"/>
                  </a:lnTo>
                  <a:lnTo>
                    <a:pt x="9643" y="2057"/>
                  </a:lnTo>
                  <a:lnTo>
                    <a:pt x="9679" y="2067"/>
                  </a:lnTo>
                  <a:lnTo>
                    <a:pt x="9717" y="2079"/>
                  </a:lnTo>
                  <a:lnTo>
                    <a:pt x="9735" y="2086"/>
                  </a:lnTo>
                  <a:lnTo>
                    <a:pt x="9753" y="2093"/>
                  </a:lnTo>
                  <a:lnTo>
                    <a:pt x="9770" y="2099"/>
                  </a:lnTo>
                  <a:lnTo>
                    <a:pt x="9787" y="2107"/>
                  </a:lnTo>
                  <a:lnTo>
                    <a:pt x="9804" y="2117"/>
                  </a:lnTo>
                  <a:lnTo>
                    <a:pt x="9821" y="2126"/>
                  </a:lnTo>
                  <a:lnTo>
                    <a:pt x="9837" y="2136"/>
                  </a:lnTo>
                  <a:lnTo>
                    <a:pt x="9853" y="2148"/>
                  </a:lnTo>
                  <a:lnTo>
                    <a:pt x="9868" y="2160"/>
                  </a:lnTo>
                  <a:lnTo>
                    <a:pt x="9881" y="2174"/>
                  </a:lnTo>
                  <a:lnTo>
                    <a:pt x="9895" y="2188"/>
                  </a:lnTo>
                  <a:lnTo>
                    <a:pt x="9909" y="2204"/>
                  </a:lnTo>
                  <a:lnTo>
                    <a:pt x="9917" y="2215"/>
                  </a:lnTo>
                  <a:lnTo>
                    <a:pt x="9925" y="2227"/>
                  </a:lnTo>
                  <a:lnTo>
                    <a:pt x="9932" y="2238"/>
                  </a:lnTo>
                  <a:lnTo>
                    <a:pt x="9938" y="2251"/>
                  </a:lnTo>
                  <a:lnTo>
                    <a:pt x="9943" y="2263"/>
                  </a:lnTo>
                  <a:lnTo>
                    <a:pt x="9949" y="2276"/>
                  </a:lnTo>
                  <a:lnTo>
                    <a:pt x="9952" y="2289"/>
                  </a:lnTo>
                  <a:lnTo>
                    <a:pt x="9957" y="2301"/>
                  </a:lnTo>
                  <a:lnTo>
                    <a:pt x="9959" y="2314"/>
                  </a:lnTo>
                  <a:lnTo>
                    <a:pt x="9962" y="2328"/>
                  </a:lnTo>
                  <a:lnTo>
                    <a:pt x="9964" y="2340"/>
                  </a:lnTo>
                  <a:lnTo>
                    <a:pt x="9964" y="2354"/>
                  </a:lnTo>
                  <a:lnTo>
                    <a:pt x="9965" y="2368"/>
                  </a:lnTo>
                  <a:lnTo>
                    <a:pt x="9964" y="2380"/>
                  </a:lnTo>
                  <a:lnTo>
                    <a:pt x="9963" y="2394"/>
                  </a:lnTo>
                  <a:lnTo>
                    <a:pt x="9962" y="2408"/>
                  </a:lnTo>
                  <a:lnTo>
                    <a:pt x="9959" y="2422"/>
                  </a:lnTo>
                  <a:lnTo>
                    <a:pt x="9956" y="2435"/>
                  </a:lnTo>
                  <a:lnTo>
                    <a:pt x="9952" y="2449"/>
                  </a:lnTo>
                  <a:lnTo>
                    <a:pt x="9948" y="2462"/>
                  </a:lnTo>
                  <a:lnTo>
                    <a:pt x="9943" y="2476"/>
                  </a:lnTo>
                  <a:lnTo>
                    <a:pt x="9938" y="2489"/>
                  </a:lnTo>
                  <a:lnTo>
                    <a:pt x="9931" y="2502"/>
                  </a:lnTo>
                  <a:lnTo>
                    <a:pt x="9924" y="2516"/>
                  </a:lnTo>
                  <a:lnTo>
                    <a:pt x="9917" y="2528"/>
                  </a:lnTo>
                  <a:lnTo>
                    <a:pt x="9909" y="2542"/>
                  </a:lnTo>
                  <a:lnTo>
                    <a:pt x="9900" y="2555"/>
                  </a:lnTo>
                  <a:lnTo>
                    <a:pt x="9891" y="2567"/>
                  </a:lnTo>
                  <a:lnTo>
                    <a:pt x="9880" y="2579"/>
                  </a:lnTo>
                  <a:lnTo>
                    <a:pt x="9870" y="2591"/>
                  </a:lnTo>
                  <a:lnTo>
                    <a:pt x="9858" y="2603"/>
                  </a:lnTo>
                  <a:lnTo>
                    <a:pt x="9847" y="2616"/>
                  </a:lnTo>
                  <a:lnTo>
                    <a:pt x="9815" y="2643"/>
                  </a:lnTo>
                  <a:lnTo>
                    <a:pt x="9783" y="2671"/>
                  </a:lnTo>
                  <a:lnTo>
                    <a:pt x="9748" y="2697"/>
                  </a:lnTo>
                  <a:lnTo>
                    <a:pt x="9714" y="2722"/>
                  </a:lnTo>
                  <a:lnTo>
                    <a:pt x="9678" y="2746"/>
                  </a:lnTo>
                  <a:lnTo>
                    <a:pt x="9643" y="2769"/>
                  </a:lnTo>
                  <a:lnTo>
                    <a:pt x="9607" y="2792"/>
                  </a:lnTo>
                  <a:lnTo>
                    <a:pt x="9572" y="2815"/>
                  </a:lnTo>
                  <a:lnTo>
                    <a:pt x="9548" y="2830"/>
                  </a:lnTo>
                  <a:lnTo>
                    <a:pt x="9525" y="2845"/>
                  </a:lnTo>
                  <a:lnTo>
                    <a:pt x="9500" y="2860"/>
                  </a:lnTo>
                  <a:lnTo>
                    <a:pt x="9478" y="2875"/>
                  </a:lnTo>
                  <a:lnTo>
                    <a:pt x="9447" y="2895"/>
                  </a:lnTo>
                  <a:lnTo>
                    <a:pt x="9414" y="2915"/>
                  </a:lnTo>
                  <a:lnTo>
                    <a:pt x="9382" y="2934"/>
                  </a:lnTo>
                  <a:lnTo>
                    <a:pt x="9351" y="2953"/>
                  </a:lnTo>
                  <a:lnTo>
                    <a:pt x="9317" y="2973"/>
                  </a:lnTo>
                  <a:lnTo>
                    <a:pt x="9283" y="2994"/>
                  </a:lnTo>
                  <a:lnTo>
                    <a:pt x="9248" y="3015"/>
                  </a:lnTo>
                  <a:lnTo>
                    <a:pt x="9214" y="3038"/>
                  </a:lnTo>
                  <a:lnTo>
                    <a:pt x="9192" y="3053"/>
                  </a:lnTo>
                  <a:lnTo>
                    <a:pt x="9171" y="3070"/>
                  </a:lnTo>
                  <a:lnTo>
                    <a:pt x="9152" y="3088"/>
                  </a:lnTo>
                  <a:lnTo>
                    <a:pt x="9133" y="3108"/>
                  </a:lnTo>
                  <a:lnTo>
                    <a:pt x="9116" y="3127"/>
                  </a:lnTo>
                  <a:lnTo>
                    <a:pt x="9100" y="3149"/>
                  </a:lnTo>
                  <a:lnTo>
                    <a:pt x="9085" y="3172"/>
                  </a:lnTo>
                  <a:lnTo>
                    <a:pt x="9071" y="3196"/>
                  </a:lnTo>
                  <a:lnTo>
                    <a:pt x="9059" y="3221"/>
                  </a:lnTo>
                  <a:lnTo>
                    <a:pt x="9047" y="3249"/>
                  </a:lnTo>
                  <a:lnTo>
                    <a:pt x="9036" y="3276"/>
                  </a:lnTo>
                  <a:lnTo>
                    <a:pt x="9027" y="3306"/>
                  </a:lnTo>
                  <a:lnTo>
                    <a:pt x="9018" y="3337"/>
                  </a:lnTo>
                  <a:lnTo>
                    <a:pt x="9010" y="3370"/>
                  </a:lnTo>
                  <a:lnTo>
                    <a:pt x="9003" y="3403"/>
                  </a:lnTo>
                  <a:lnTo>
                    <a:pt x="8997" y="3439"/>
                  </a:lnTo>
                  <a:lnTo>
                    <a:pt x="8992" y="3476"/>
                  </a:lnTo>
                  <a:lnTo>
                    <a:pt x="8988" y="3512"/>
                  </a:lnTo>
                  <a:lnTo>
                    <a:pt x="8984" y="3550"/>
                  </a:lnTo>
                  <a:lnTo>
                    <a:pt x="8981" y="3587"/>
                  </a:lnTo>
                  <a:lnTo>
                    <a:pt x="8942" y="3587"/>
                  </a:lnTo>
                  <a:lnTo>
                    <a:pt x="8945" y="3549"/>
                  </a:lnTo>
                  <a:lnTo>
                    <a:pt x="8949" y="3510"/>
                  </a:lnTo>
                  <a:lnTo>
                    <a:pt x="8953" y="3472"/>
                  </a:lnTo>
                  <a:lnTo>
                    <a:pt x="8958" y="3433"/>
                  </a:lnTo>
                  <a:lnTo>
                    <a:pt x="8965" y="3395"/>
                  </a:lnTo>
                  <a:lnTo>
                    <a:pt x="8972" y="3360"/>
                  </a:lnTo>
                  <a:lnTo>
                    <a:pt x="8980" y="3325"/>
                  </a:lnTo>
                  <a:lnTo>
                    <a:pt x="8989" y="3292"/>
                  </a:lnTo>
                  <a:lnTo>
                    <a:pt x="9000" y="3261"/>
                  </a:lnTo>
                  <a:lnTo>
                    <a:pt x="9012" y="3231"/>
                  </a:lnTo>
                  <a:lnTo>
                    <a:pt x="9024" y="3203"/>
                  </a:lnTo>
                  <a:lnTo>
                    <a:pt x="9038" y="3175"/>
                  </a:lnTo>
                  <a:lnTo>
                    <a:pt x="9053" y="3149"/>
                  </a:lnTo>
                  <a:lnTo>
                    <a:pt x="9069" y="3125"/>
                  </a:lnTo>
                  <a:lnTo>
                    <a:pt x="9086" y="3102"/>
                  </a:lnTo>
                  <a:lnTo>
                    <a:pt x="9105" y="3080"/>
                  </a:lnTo>
                  <a:lnTo>
                    <a:pt x="9125" y="3059"/>
                  </a:lnTo>
                  <a:lnTo>
                    <a:pt x="9146" y="3040"/>
                  </a:lnTo>
                  <a:lnTo>
                    <a:pt x="9168" y="3022"/>
                  </a:lnTo>
                  <a:lnTo>
                    <a:pt x="9192" y="3004"/>
                  </a:lnTo>
                  <a:lnTo>
                    <a:pt x="9226" y="2983"/>
                  </a:lnTo>
                  <a:lnTo>
                    <a:pt x="9261" y="2961"/>
                  </a:lnTo>
                  <a:lnTo>
                    <a:pt x="9296" y="2939"/>
                  </a:lnTo>
                  <a:lnTo>
                    <a:pt x="9331" y="2918"/>
                  </a:lnTo>
                  <a:lnTo>
                    <a:pt x="9363" y="2900"/>
                  </a:lnTo>
                  <a:lnTo>
                    <a:pt x="9394" y="2882"/>
                  </a:lnTo>
                  <a:lnTo>
                    <a:pt x="9425" y="2862"/>
                  </a:lnTo>
                  <a:lnTo>
                    <a:pt x="9456" y="2843"/>
                  </a:lnTo>
                  <a:lnTo>
                    <a:pt x="9480" y="2827"/>
                  </a:lnTo>
                  <a:lnTo>
                    <a:pt x="9503" y="2812"/>
                  </a:lnTo>
                  <a:lnTo>
                    <a:pt x="9527" y="2797"/>
                  </a:lnTo>
                  <a:lnTo>
                    <a:pt x="9550" y="2782"/>
                  </a:lnTo>
                  <a:lnTo>
                    <a:pt x="9585" y="2759"/>
                  </a:lnTo>
                  <a:lnTo>
                    <a:pt x="9621" y="2737"/>
                  </a:lnTo>
                  <a:lnTo>
                    <a:pt x="9655" y="2714"/>
                  </a:lnTo>
                  <a:lnTo>
                    <a:pt x="9690" y="2690"/>
                  </a:lnTo>
                  <a:lnTo>
                    <a:pt x="9724" y="2666"/>
                  </a:lnTo>
                  <a:lnTo>
                    <a:pt x="9757" y="2641"/>
                  </a:lnTo>
                  <a:lnTo>
                    <a:pt x="9788" y="2614"/>
                  </a:lnTo>
                  <a:lnTo>
                    <a:pt x="9819" y="2587"/>
                  </a:lnTo>
                  <a:lnTo>
                    <a:pt x="9840" y="2566"/>
                  </a:lnTo>
                  <a:lnTo>
                    <a:pt x="9858" y="2544"/>
                  </a:lnTo>
                  <a:lnTo>
                    <a:pt x="9874" y="2521"/>
                  </a:lnTo>
                  <a:lnTo>
                    <a:pt x="9888" y="2499"/>
                  </a:lnTo>
                  <a:lnTo>
                    <a:pt x="9900" y="2476"/>
                  </a:lnTo>
                  <a:lnTo>
                    <a:pt x="9909" y="2453"/>
                  </a:lnTo>
                  <a:lnTo>
                    <a:pt x="9917" y="2429"/>
                  </a:lnTo>
                  <a:lnTo>
                    <a:pt x="9921" y="2404"/>
                  </a:lnTo>
                  <a:lnTo>
                    <a:pt x="9924" y="2393"/>
                  </a:lnTo>
                  <a:lnTo>
                    <a:pt x="9924" y="2382"/>
                  </a:lnTo>
                  <a:lnTo>
                    <a:pt x="9925" y="2370"/>
                  </a:lnTo>
                  <a:lnTo>
                    <a:pt x="9925" y="2357"/>
                  </a:lnTo>
                  <a:lnTo>
                    <a:pt x="9924" y="2346"/>
                  </a:lnTo>
                  <a:lnTo>
                    <a:pt x="9923" y="2335"/>
                  </a:lnTo>
                  <a:lnTo>
                    <a:pt x="9921" y="2323"/>
                  </a:lnTo>
                  <a:lnTo>
                    <a:pt x="9918" y="2313"/>
                  </a:lnTo>
                  <a:lnTo>
                    <a:pt x="9916" y="2301"/>
                  </a:lnTo>
                  <a:lnTo>
                    <a:pt x="9912" y="2290"/>
                  </a:lnTo>
                  <a:lnTo>
                    <a:pt x="9908" y="2279"/>
                  </a:lnTo>
                  <a:lnTo>
                    <a:pt x="9903" y="2269"/>
                  </a:lnTo>
                  <a:lnTo>
                    <a:pt x="9897" y="2258"/>
                  </a:lnTo>
                  <a:lnTo>
                    <a:pt x="9892" y="2249"/>
                  </a:lnTo>
                  <a:lnTo>
                    <a:pt x="9885" y="2238"/>
                  </a:lnTo>
                  <a:lnTo>
                    <a:pt x="9878" y="2228"/>
                  </a:lnTo>
                  <a:lnTo>
                    <a:pt x="9865" y="2214"/>
                  </a:lnTo>
                  <a:lnTo>
                    <a:pt x="9854" y="2201"/>
                  </a:lnTo>
                  <a:lnTo>
                    <a:pt x="9840" y="2189"/>
                  </a:lnTo>
                  <a:lnTo>
                    <a:pt x="9826" y="2179"/>
                  </a:lnTo>
                  <a:lnTo>
                    <a:pt x="9813" y="2168"/>
                  </a:lnTo>
                  <a:lnTo>
                    <a:pt x="9798" y="2158"/>
                  </a:lnTo>
                  <a:lnTo>
                    <a:pt x="9783" y="2150"/>
                  </a:lnTo>
                  <a:lnTo>
                    <a:pt x="9767" y="2142"/>
                  </a:lnTo>
                  <a:lnTo>
                    <a:pt x="9735" y="2128"/>
                  </a:lnTo>
                  <a:lnTo>
                    <a:pt x="9701" y="2115"/>
                  </a:lnTo>
                  <a:lnTo>
                    <a:pt x="9667" y="2105"/>
                  </a:lnTo>
                  <a:lnTo>
                    <a:pt x="9632" y="2095"/>
                  </a:lnTo>
                  <a:lnTo>
                    <a:pt x="9596" y="2084"/>
                  </a:lnTo>
                  <a:lnTo>
                    <a:pt x="9559" y="2075"/>
                  </a:lnTo>
                  <a:lnTo>
                    <a:pt x="9522" y="2066"/>
                  </a:lnTo>
                  <a:lnTo>
                    <a:pt x="9487" y="2057"/>
                  </a:lnTo>
                  <a:lnTo>
                    <a:pt x="9450" y="2048"/>
                  </a:lnTo>
                  <a:lnTo>
                    <a:pt x="9413" y="2039"/>
                  </a:lnTo>
                  <a:lnTo>
                    <a:pt x="9377" y="2029"/>
                  </a:lnTo>
                  <a:lnTo>
                    <a:pt x="9341" y="2020"/>
                  </a:lnTo>
                  <a:lnTo>
                    <a:pt x="9311" y="2013"/>
                  </a:lnTo>
                  <a:lnTo>
                    <a:pt x="9281" y="2005"/>
                  </a:lnTo>
                  <a:lnTo>
                    <a:pt x="9252" y="1998"/>
                  </a:lnTo>
                  <a:lnTo>
                    <a:pt x="9222" y="1992"/>
                  </a:lnTo>
                  <a:lnTo>
                    <a:pt x="9192" y="1984"/>
                  </a:lnTo>
                  <a:lnTo>
                    <a:pt x="9162" y="1976"/>
                  </a:lnTo>
                  <a:lnTo>
                    <a:pt x="9132" y="1969"/>
                  </a:lnTo>
                  <a:lnTo>
                    <a:pt x="9104" y="1961"/>
                  </a:lnTo>
                  <a:lnTo>
                    <a:pt x="9084" y="1955"/>
                  </a:lnTo>
                  <a:lnTo>
                    <a:pt x="9066" y="1949"/>
                  </a:lnTo>
                  <a:lnTo>
                    <a:pt x="9049" y="1942"/>
                  </a:lnTo>
                  <a:lnTo>
                    <a:pt x="9032" y="1934"/>
                  </a:lnTo>
                  <a:lnTo>
                    <a:pt x="9016" y="1925"/>
                  </a:lnTo>
                  <a:lnTo>
                    <a:pt x="9001" y="1916"/>
                  </a:lnTo>
                  <a:lnTo>
                    <a:pt x="8988" y="1906"/>
                  </a:lnTo>
                  <a:lnTo>
                    <a:pt x="8974" y="1894"/>
                  </a:lnTo>
                  <a:lnTo>
                    <a:pt x="8961" y="1883"/>
                  </a:lnTo>
                  <a:lnTo>
                    <a:pt x="8949" y="1869"/>
                  </a:lnTo>
                  <a:lnTo>
                    <a:pt x="8937" y="1855"/>
                  </a:lnTo>
                  <a:lnTo>
                    <a:pt x="8926" y="1840"/>
                  </a:lnTo>
                  <a:lnTo>
                    <a:pt x="8915" y="1825"/>
                  </a:lnTo>
                  <a:lnTo>
                    <a:pt x="8906" y="1808"/>
                  </a:lnTo>
                  <a:lnTo>
                    <a:pt x="8897" y="1791"/>
                  </a:lnTo>
                  <a:lnTo>
                    <a:pt x="8888" y="1771"/>
                  </a:lnTo>
                  <a:lnTo>
                    <a:pt x="8881" y="1754"/>
                  </a:lnTo>
                  <a:lnTo>
                    <a:pt x="8874" y="1737"/>
                  </a:lnTo>
                  <a:lnTo>
                    <a:pt x="8870" y="1720"/>
                  </a:lnTo>
                  <a:lnTo>
                    <a:pt x="8864" y="1703"/>
                  </a:lnTo>
                  <a:lnTo>
                    <a:pt x="8856" y="1668"/>
                  </a:lnTo>
                  <a:lnTo>
                    <a:pt x="8850" y="1633"/>
                  </a:lnTo>
                  <a:lnTo>
                    <a:pt x="8847" y="1598"/>
                  </a:lnTo>
                  <a:lnTo>
                    <a:pt x="8844" y="1563"/>
                  </a:lnTo>
                  <a:lnTo>
                    <a:pt x="8843" y="1526"/>
                  </a:lnTo>
                  <a:lnTo>
                    <a:pt x="8842" y="1489"/>
                  </a:lnTo>
                  <a:lnTo>
                    <a:pt x="8842" y="1448"/>
                  </a:lnTo>
                  <a:lnTo>
                    <a:pt x="8842" y="1408"/>
                  </a:lnTo>
                  <a:lnTo>
                    <a:pt x="8843" y="1369"/>
                  </a:lnTo>
                  <a:lnTo>
                    <a:pt x="8844" y="1331"/>
                  </a:lnTo>
                  <a:lnTo>
                    <a:pt x="8847" y="1294"/>
                  </a:lnTo>
                  <a:lnTo>
                    <a:pt x="8849" y="1259"/>
                  </a:lnTo>
                  <a:lnTo>
                    <a:pt x="8852" y="1224"/>
                  </a:lnTo>
                  <a:lnTo>
                    <a:pt x="8856" y="1191"/>
                  </a:lnTo>
                  <a:lnTo>
                    <a:pt x="8860" y="1158"/>
                  </a:lnTo>
                  <a:lnTo>
                    <a:pt x="8865" y="1126"/>
                  </a:lnTo>
                  <a:lnTo>
                    <a:pt x="8871" y="1094"/>
                  </a:lnTo>
                  <a:lnTo>
                    <a:pt x="8876" y="1063"/>
                  </a:lnTo>
                  <a:lnTo>
                    <a:pt x="8883" y="1032"/>
                  </a:lnTo>
                  <a:lnTo>
                    <a:pt x="8891" y="1002"/>
                  </a:lnTo>
                  <a:lnTo>
                    <a:pt x="8899" y="972"/>
                  </a:lnTo>
                  <a:lnTo>
                    <a:pt x="8909" y="943"/>
                  </a:lnTo>
                  <a:lnTo>
                    <a:pt x="8913" y="930"/>
                  </a:lnTo>
                  <a:lnTo>
                    <a:pt x="8919" y="916"/>
                  </a:lnTo>
                  <a:lnTo>
                    <a:pt x="8925" y="902"/>
                  </a:lnTo>
                  <a:lnTo>
                    <a:pt x="8930" y="891"/>
                  </a:lnTo>
                  <a:lnTo>
                    <a:pt x="8938" y="879"/>
                  </a:lnTo>
                  <a:lnTo>
                    <a:pt x="8945" y="868"/>
                  </a:lnTo>
                  <a:lnTo>
                    <a:pt x="8953" y="857"/>
                  </a:lnTo>
                  <a:lnTo>
                    <a:pt x="8961" y="848"/>
                  </a:lnTo>
                  <a:lnTo>
                    <a:pt x="8971" y="839"/>
                  </a:lnTo>
                  <a:lnTo>
                    <a:pt x="8979" y="830"/>
                  </a:lnTo>
                  <a:lnTo>
                    <a:pt x="8989" y="822"/>
                  </a:lnTo>
                  <a:lnTo>
                    <a:pt x="8998" y="815"/>
                  </a:lnTo>
                  <a:lnTo>
                    <a:pt x="9008" y="808"/>
                  </a:lnTo>
                  <a:lnTo>
                    <a:pt x="9019" y="802"/>
                  </a:lnTo>
                  <a:lnTo>
                    <a:pt x="9029" y="796"/>
                  </a:lnTo>
                  <a:lnTo>
                    <a:pt x="9039" y="791"/>
                  </a:lnTo>
                  <a:lnTo>
                    <a:pt x="9062" y="783"/>
                  </a:lnTo>
                  <a:lnTo>
                    <a:pt x="9084" y="776"/>
                  </a:lnTo>
                  <a:lnTo>
                    <a:pt x="9108" y="772"/>
                  </a:lnTo>
                  <a:lnTo>
                    <a:pt x="9132" y="770"/>
                  </a:lnTo>
                  <a:lnTo>
                    <a:pt x="9155" y="769"/>
                  </a:lnTo>
                  <a:lnTo>
                    <a:pt x="9179" y="770"/>
                  </a:lnTo>
                  <a:lnTo>
                    <a:pt x="9203" y="774"/>
                  </a:lnTo>
                  <a:lnTo>
                    <a:pt x="9226" y="778"/>
                  </a:lnTo>
                  <a:lnTo>
                    <a:pt x="9262" y="787"/>
                  </a:lnTo>
                  <a:lnTo>
                    <a:pt x="9296" y="798"/>
                  </a:lnTo>
                  <a:lnTo>
                    <a:pt x="9330" y="808"/>
                  </a:lnTo>
                  <a:lnTo>
                    <a:pt x="9363" y="819"/>
                  </a:lnTo>
                  <a:lnTo>
                    <a:pt x="9395" y="832"/>
                  </a:lnTo>
                  <a:lnTo>
                    <a:pt x="9427" y="846"/>
                  </a:lnTo>
                  <a:lnTo>
                    <a:pt x="9459" y="861"/>
                  </a:lnTo>
                  <a:lnTo>
                    <a:pt x="9489" y="876"/>
                  </a:lnTo>
                  <a:lnTo>
                    <a:pt x="9520" y="892"/>
                  </a:lnTo>
                  <a:lnTo>
                    <a:pt x="9549" y="909"/>
                  </a:lnTo>
                  <a:lnTo>
                    <a:pt x="9577" y="926"/>
                  </a:lnTo>
                  <a:lnTo>
                    <a:pt x="9606" y="946"/>
                  </a:lnTo>
                  <a:lnTo>
                    <a:pt x="9634" y="965"/>
                  </a:lnTo>
                  <a:lnTo>
                    <a:pt x="9660" y="986"/>
                  </a:lnTo>
                  <a:lnTo>
                    <a:pt x="9686" y="1006"/>
                  </a:lnTo>
                  <a:lnTo>
                    <a:pt x="9713" y="1028"/>
                  </a:lnTo>
                  <a:lnTo>
                    <a:pt x="9737" y="1052"/>
                  </a:lnTo>
                  <a:lnTo>
                    <a:pt x="9762" y="1075"/>
                  </a:lnTo>
                  <a:lnTo>
                    <a:pt x="9785" y="1100"/>
                  </a:lnTo>
                  <a:lnTo>
                    <a:pt x="9808" y="1126"/>
                  </a:lnTo>
                  <a:lnTo>
                    <a:pt x="9831" y="1152"/>
                  </a:lnTo>
                  <a:lnTo>
                    <a:pt x="9853" y="1180"/>
                  </a:lnTo>
                  <a:lnTo>
                    <a:pt x="9873" y="1208"/>
                  </a:lnTo>
                  <a:lnTo>
                    <a:pt x="9894" y="1237"/>
                  </a:lnTo>
                  <a:lnTo>
                    <a:pt x="9913" y="1267"/>
                  </a:lnTo>
                  <a:lnTo>
                    <a:pt x="9933" y="1298"/>
                  </a:lnTo>
                  <a:lnTo>
                    <a:pt x="9951" y="1330"/>
                  </a:lnTo>
                  <a:lnTo>
                    <a:pt x="9969" y="1362"/>
                  </a:lnTo>
                  <a:lnTo>
                    <a:pt x="9986" y="1395"/>
                  </a:lnTo>
                  <a:lnTo>
                    <a:pt x="10003" y="1430"/>
                  </a:lnTo>
                  <a:lnTo>
                    <a:pt x="10018" y="1464"/>
                  </a:lnTo>
                  <a:lnTo>
                    <a:pt x="10034" y="1500"/>
                  </a:lnTo>
                  <a:lnTo>
                    <a:pt x="10049" y="1540"/>
                  </a:lnTo>
                  <a:lnTo>
                    <a:pt x="10064" y="1579"/>
                  </a:lnTo>
                  <a:lnTo>
                    <a:pt x="10079" y="1619"/>
                  </a:lnTo>
                  <a:lnTo>
                    <a:pt x="10092" y="1658"/>
                  </a:lnTo>
                  <a:lnTo>
                    <a:pt x="10103" y="1688"/>
                  </a:lnTo>
                  <a:lnTo>
                    <a:pt x="10114" y="1717"/>
                  </a:lnTo>
                  <a:lnTo>
                    <a:pt x="10125" y="1747"/>
                  </a:lnTo>
                  <a:lnTo>
                    <a:pt x="10136" y="1778"/>
                  </a:lnTo>
                  <a:lnTo>
                    <a:pt x="10149" y="1808"/>
                  </a:lnTo>
                  <a:lnTo>
                    <a:pt x="10160" y="1837"/>
                  </a:lnTo>
                  <a:lnTo>
                    <a:pt x="10173" y="1867"/>
                  </a:lnTo>
                  <a:lnTo>
                    <a:pt x="10186" y="1895"/>
                  </a:lnTo>
                  <a:lnTo>
                    <a:pt x="10200" y="1923"/>
                  </a:lnTo>
                  <a:lnTo>
                    <a:pt x="10215" y="1950"/>
                  </a:lnTo>
                  <a:lnTo>
                    <a:pt x="10230" y="1977"/>
                  </a:lnTo>
                  <a:lnTo>
                    <a:pt x="10245" y="2003"/>
                  </a:lnTo>
                  <a:lnTo>
                    <a:pt x="10261" y="2028"/>
                  </a:lnTo>
                  <a:lnTo>
                    <a:pt x="10278" y="2054"/>
                  </a:lnTo>
                  <a:lnTo>
                    <a:pt x="10295" y="2079"/>
                  </a:lnTo>
                  <a:lnTo>
                    <a:pt x="10313" y="2103"/>
                  </a:lnTo>
                  <a:lnTo>
                    <a:pt x="10331" y="2127"/>
                  </a:lnTo>
                  <a:lnTo>
                    <a:pt x="10351" y="2150"/>
                  </a:lnTo>
                  <a:lnTo>
                    <a:pt x="10370" y="2173"/>
                  </a:lnTo>
                  <a:lnTo>
                    <a:pt x="10391" y="2195"/>
                  </a:lnTo>
                  <a:lnTo>
                    <a:pt x="10411" y="2216"/>
                  </a:lnTo>
                  <a:lnTo>
                    <a:pt x="10432" y="2238"/>
                  </a:lnTo>
                  <a:lnTo>
                    <a:pt x="10454" y="2259"/>
                  </a:lnTo>
                  <a:lnTo>
                    <a:pt x="10477" y="2279"/>
                  </a:lnTo>
                  <a:lnTo>
                    <a:pt x="10500" y="2299"/>
                  </a:lnTo>
                  <a:lnTo>
                    <a:pt x="10524" y="2318"/>
                  </a:lnTo>
                  <a:lnTo>
                    <a:pt x="10548" y="2337"/>
                  </a:lnTo>
                  <a:lnTo>
                    <a:pt x="10572" y="2355"/>
                  </a:lnTo>
                  <a:lnTo>
                    <a:pt x="10597" y="2374"/>
                  </a:lnTo>
                  <a:lnTo>
                    <a:pt x="10624" y="2391"/>
                  </a:lnTo>
                  <a:lnTo>
                    <a:pt x="10650" y="2408"/>
                  </a:lnTo>
                  <a:lnTo>
                    <a:pt x="10676" y="2424"/>
                  </a:lnTo>
                  <a:lnTo>
                    <a:pt x="10704" y="2440"/>
                  </a:lnTo>
                  <a:lnTo>
                    <a:pt x="10733" y="2455"/>
                  </a:lnTo>
                  <a:lnTo>
                    <a:pt x="10761" y="2470"/>
                  </a:lnTo>
                  <a:lnTo>
                    <a:pt x="10790" y="2484"/>
                  </a:lnTo>
                  <a:lnTo>
                    <a:pt x="10820" y="2497"/>
                  </a:lnTo>
                  <a:lnTo>
                    <a:pt x="10851" y="2511"/>
                  </a:lnTo>
                  <a:lnTo>
                    <a:pt x="10880" y="2524"/>
                  </a:lnTo>
                  <a:lnTo>
                    <a:pt x="10913" y="2536"/>
                  </a:lnTo>
                  <a:lnTo>
                    <a:pt x="10953" y="2550"/>
                  </a:lnTo>
                  <a:lnTo>
                    <a:pt x="10993" y="2565"/>
                  </a:lnTo>
                  <a:lnTo>
                    <a:pt x="11034" y="2578"/>
                  </a:lnTo>
                  <a:lnTo>
                    <a:pt x="11075" y="2590"/>
                  </a:lnTo>
                  <a:lnTo>
                    <a:pt x="11117" y="2603"/>
                  </a:lnTo>
                  <a:lnTo>
                    <a:pt x="11158" y="2614"/>
                  </a:lnTo>
                  <a:lnTo>
                    <a:pt x="11199" y="2626"/>
                  </a:lnTo>
                  <a:lnTo>
                    <a:pt x="11240" y="2636"/>
                  </a:lnTo>
                  <a:lnTo>
                    <a:pt x="11267" y="2644"/>
                  </a:lnTo>
                  <a:lnTo>
                    <a:pt x="11295" y="2651"/>
                  </a:lnTo>
                  <a:lnTo>
                    <a:pt x="11322" y="2659"/>
                  </a:lnTo>
                  <a:lnTo>
                    <a:pt x="11350" y="2667"/>
                  </a:lnTo>
                  <a:lnTo>
                    <a:pt x="11377" y="2675"/>
                  </a:lnTo>
                  <a:lnTo>
                    <a:pt x="11405" y="2683"/>
                  </a:lnTo>
                  <a:lnTo>
                    <a:pt x="11431" y="2691"/>
                  </a:lnTo>
                  <a:lnTo>
                    <a:pt x="11459" y="2699"/>
                  </a:lnTo>
                  <a:lnTo>
                    <a:pt x="11483" y="2707"/>
                  </a:lnTo>
                  <a:lnTo>
                    <a:pt x="11507" y="2716"/>
                  </a:lnTo>
                  <a:lnTo>
                    <a:pt x="11530" y="2726"/>
                  </a:lnTo>
                  <a:lnTo>
                    <a:pt x="11553" y="2735"/>
                  </a:lnTo>
                  <a:lnTo>
                    <a:pt x="11574" y="2745"/>
                  </a:lnTo>
                  <a:lnTo>
                    <a:pt x="11596" y="2755"/>
                  </a:lnTo>
                  <a:lnTo>
                    <a:pt x="11617" y="2766"/>
                  </a:lnTo>
                  <a:lnTo>
                    <a:pt x="11636" y="2777"/>
                  </a:lnTo>
                  <a:lnTo>
                    <a:pt x="11657" y="2790"/>
                  </a:lnTo>
                  <a:lnTo>
                    <a:pt x="11675" y="2802"/>
                  </a:lnTo>
                  <a:lnTo>
                    <a:pt x="11695" y="2815"/>
                  </a:lnTo>
                  <a:lnTo>
                    <a:pt x="11712" y="2828"/>
                  </a:lnTo>
                  <a:lnTo>
                    <a:pt x="11731" y="2841"/>
                  </a:lnTo>
                  <a:lnTo>
                    <a:pt x="11747" y="2856"/>
                  </a:lnTo>
                  <a:lnTo>
                    <a:pt x="11764" y="2871"/>
                  </a:lnTo>
                  <a:lnTo>
                    <a:pt x="11779" y="2886"/>
                  </a:lnTo>
                  <a:lnTo>
                    <a:pt x="11795" y="2902"/>
                  </a:lnTo>
                  <a:lnTo>
                    <a:pt x="11809" y="2918"/>
                  </a:lnTo>
                  <a:lnTo>
                    <a:pt x="11823" y="2936"/>
                  </a:lnTo>
                  <a:lnTo>
                    <a:pt x="11836" y="2953"/>
                  </a:lnTo>
                  <a:lnTo>
                    <a:pt x="11850" y="2970"/>
                  </a:lnTo>
                  <a:lnTo>
                    <a:pt x="11861" y="2988"/>
                  </a:lnTo>
                  <a:lnTo>
                    <a:pt x="11874" y="3007"/>
                  </a:lnTo>
                  <a:lnTo>
                    <a:pt x="11884" y="3026"/>
                  </a:lnTo>
                  <a:lnTo>
                    <a:pt x="11896" y="3046"/>
                  </a:lnTo>
                  <a:lnTo>
                    <a:pt x="11905" y="3065"/>
                  </a:lnTo>
                  <a:lnTo>
                    <a:pt x="11914" y="3086"/>
                  </a:lnTo>
                  <a:lnTo>
                    <a:pt x="11923" y="3106"/>
                  </a:lnTo>
                  <a:lnTo>
                    <a:pt x="11931" y="3128"/>
                  </a:lnTo>
                  <a:lnTo>
                    <a:pt x="11939" y="3150"/>
                  </a:lnTo>
                  <a:lnTo>
                    <a:pt x="11946" y="3172"/>
                  </a:lnTo>
                  <a:lnTo>
                    <a:pt x="11953" y="3195"/>
                  </a:lnTo>
                  <a:lnTo>
                    <a:pt x="11960" y="3223"/>
                  </a:lnTo>
                  <a:lnTo>
                    <a:pt x="11966" y="3251"/>
                  </a:lnTo>
                  <a:lnTo>
                    <a:pt x="11970" y="3277"/>
                  </a:lnTo>
                  <a:lnTo>
                    <a:pt x="11975" y="3304"/>
                  </a:lnTo>
                  <a:lnTo>
                    <a:pt x="11977" y="3330"/>
                  </a:lnTo>
                  <a:lnTo>
                    <a:pt x="11978" y="3356"/>
                  </a:lnTo>
                  <a:lnTo>
                    <a:pt x="11979" y="3382"/>
                  </a:lnTo>
                  <a:lnTo>
                    <a:pt x="11978" y="3406"/>
                  </a:lnTo>
                  <a:lnTo>
                    <a:pt x="11977" y="3431"/>
                  </a:lnTo>
                  <a:lnTo>
                    <a:pt x="11974" y="3454"/>
                  </a:lnTo>
                  <a:lnTo>
                    <a:pt x="11970" y="3478"/>
                  </a:lnTo>
                  <a:lnTo>
                    <a:pt x="11965" y="3501"/>
                  </a:lnTo>
                  <a:lnTo>
                    <a:pt x="11959" y="3523"/>
                  </a:lnTo>
                  <a:lnTo>
                    <a:pt x="11952" y="3545"/>
                  </a:lnTo>
                  <a:lnTo>
                    <a:pt x="11944" y="3566"/>
                  </a:lnTo>
                  <a:lnTo>
                    <a:pt x="11935" y="3587"/>
                  </a:lnTo>
                  <a:lnTo>
                    <a:pt x="11889" y="3587"/>
                  </a:lnTo>
                  <a:close/>
                  <a:moveTo>
                    <a:pt x="7181" y="3587"/>
                  </a:moveTo>
                  <a:lnTo>
                    <a:pt x="7141" y="3587"/>
                  </a:lnTo>
                  <a:lnTo>
                    <a:pt x="7139" y="3577"/>
                  </a:lnTo>
                  <a:lnTo>
                    <a:pt x="7135" y="3568"/>
                  </a:lnTo>
                  <a:lnTo>
                    <a:pt x="7133" y="3557"/>
                  </a:lnTo>
                  <a:lnTo>
                    <a:pt x="7129" y="3548"/>
                  </a:lnTo>
                  <a:lnTo>
                    <a:pt x="7124" y="3533"/>
                  </a:lnTo>
                  <a:lnTo>
                    <a:pt x="7117" y="3519"/>
                  </a:lnTo>
                  <a:lnTo>
                    <a:pt x="7109" y="3506"/>
                  </a:lnTo>
                  <a:lnTo>
                    <a:pt x="7101" y="3492"/>
                  </a:lnTo>
                  <a:lnTo>
                    <a:pt x="7093" y="3478"/>
                  </a:lnTo>
                  <a:lnTo>
                    <a:pt x="7082" y="3465"/>
                  </a:lnTo>
                  <a:lnTo>
                    <a:pt x="7072" y="3453"/>
                  </a:lnTo>
                  <a:lnTo>
                    <a:pt x="7062" y="3441"/>
                  </a:lnTo>
                  <a:lnTo>
                    <a:pt x="7050" y="3430"/>
                  </a:lnTo>
                  <a:lnTo>
                    <a:pt x="7039" y="3418"/>
                  </a:lnTo>
                  <a:lnTo>
                    <a:pt x="7026" y="3408"/>
                  </a:lnTo>
                  <a:lnTo>
                    <a:pt x="7012" y="3398"/>
                  </a:lnTo>
                  <a:lnTo>
                    <a:pt x="7000" y="3389"/>
                  </a:lnTo>
                  <a:lnTo>
                    <a:pt x="6985" y="3379"/>
                  </a:lnTo>
                  <a:lnTo>
                    <a:pt x="6971" y="3370"/>
                  </a:lnTo>
                  <a:lnTo>
                    <a:pt x="6956" y="3362"/>
                  </a:lnTo>
                  <a:lnTo>
                    <a:pt x="6941" y="3355"/>
                  </a:lnTo>
                  <a:lnTo>
                    <a:pt x="6925" y="3348"/>
                  </a:lnTo>
                  <a:lnTo>
                    <a:pt x="6910" y="3342"/>
                  </a:lnTo>
                  <a:lnTo>
                    <a:pt x="6894" y="3337"/>
                  </a:lnTo>
                  <a:lnTo>
                    <a:pt x="6877" y="3331"/>
                  </a:lnTo>
                  <a:lnTo>
                    <a:pt x="6861" y="3328"/>
                  </a:lnTo>
                  <a:lnTo>
                    <a:pt x="6845" y="3323"/>
                  </a:lnTo>
                  <a:lnTo>
                    <a:pt x="6828" y="3321"/>
                  </a:lnTo>
                  <a:lnTo>
                    <a:pt x="6810" y="3319"/>
                  </a:lnTo>
                  <a:lnTo>
                    <a:pt x="6793" y="3316"/>
                  </a:lnTo>
                  <a:lnTo>
                    <a:pt x="6776" y="3316"/>
                  </a:lnTo>
                  <a:lnTo>
                    <a:pt x="6759" y="3316"/>
                  </a:lnTo>
                  <a:lnTo>
                    <a:pt x="6743" y="3316"/>
                  </a:lnTo>
                  <a:lnTo>
                    <a:pt x="6726" y="3317"/>
                  </a:lnTo>
                  <a:lnTo>
                    <a:pt x="6708" y="3320"/>
                  </a:lnTo>
                  <a:lnTo>
                    <a:pt x="6691" y="3323"/>
                  </a:lnTo>
                  <a:lnTo>
                    <a:pt x="6659" y="3330"/>
                  </a:lnTo>
                  <a:lnTo>
                    <a:pt x="6628" y="3336"/>
                  </a:lnTo>
                  <a:lnTo>
                    <a:pt x="6596" y="3342"/>
                  </a:lnTo>
                  <a:lnTo>
                    <a:pt x="6564" y="3348"/>
                  </a:lnTo>
                  <a:lnTo>
                    <a:pt x="6524" y="3355"/>
                  </a:lnTo>
                  <a:lnTo>
                    <a:pt x="6484" y="3363"/>
                  </a:lnTo>
                  <a:lnTo>
                    <a:pt x="6442" y="3371"/>
                  </a:lnTo>
                  <a:lnTo>
                    <a:pt x="6401" y="3381"/>
                  </a:lnTo>
                  <a:lnTo>
                    <a:pt x="6361" y="3390"/>
                  </a:lnTo>
                  <a:lnTo>
                    <a:pt x="6320" y="3399"/>
                  </a:lnTo>
                  <a:lnTo>
                    <a:pt x="6279" y="3408"/>
                  </a:lnTo>
                  <a:lnTo>
                    <a:pt x="6239" y="3420"/>
                  </a:lnTo>
                  <a:lnTo>
                    <a:pt x="6205" y="3428"/>
                  </a:lnTo>
                  <a:lnTo>
                    <a:pt x="6170" y="3433"/>
                  </a:lnTo>
                  <a:lnTo>
                    <a:pt x="6137" y="3438"/>
                  </a:lnTo>
                  <a:lnTo>
                    <a:pt x="6104" y="3440"/>
                  </a:lnTo>
                  <a:lnTo>
                    <a:pt x="6071" y="3439"/>
                  </a:lnTo>
                  <a:lnTo>
                    <a:pt x="6038" y="3437"/>
                  </a:lnTo>
                  <a:lnTo>
                    <a:pt x="6006" y="3432"/>
                  </a:lnTo>
                  <a:lnTo>
                    <a:pt x="5974" y="3425"/>
                  </a:lnTo>
                  <a:lnTo>
                    <a:pt x="5943" y="3417"/>
                  </a:lnTo>
                  <a:lnTo>
                    <a:pt x="5912" y="3406"/>
                  </a:lnTo>
                  <a:lnTo>
                    <a:pt x="5882" y="3393"/>
                  </a:lnTo>
                  <a:lnTo>
                    <a:pt x="5853" y="3378"/>
                  </a:lnTo>
                  <a:lnTo>
                    <a:pt x="5824" y="3361"/>
                  </a:lnTo>
                  <a:lnTo>
                    <a:pt x="5795" y="3342"/>
                  </a:lnTo>
                  <a:lnTo>
                    <a:pt x="5768" y="3320"/>
                  </a:lnTo>
                  <a:lnTo>
                    <a:pt x="5740" y="3297"/>
                  </a:lnTo>
                  <a:lnTo>
                    <a:pt x="5699" y="3258"/>
                  </a:lnTo>
                  <a:lnTo>
                    <a:pt x="5659" y="3219"/>
                  </a:lnTo>
                  <a:lnTo>
                    <a:pt x="5619" y="3179"/>
                  </a:lnTo>
                  <a:lnTo>
                    <a:pt x="5580" y="3137"/>
                  </a:lnTo>
                  <a:lnTo>
                    <a:pt x="5541" y="3096"/>
                  </a:lnTo>
                  <a:lnTo>
                    <a:pt x="5503" y="3055"/>
                  </a:lnTo>
                  <a:lnTo>
                    <a:pt x="5465" y="3014"/>
                  </a:lnTo>
                  <a:lnTo>
                    <a:pt x="5427" y="2972"/>
                  </a:lnTo>
                  <a:lnTo>
                    <a:pt x="5394" y="2936"/>
                  </a:lnTo>
                  <a:lnTo>
                    <a:pt x="5361" y="2899"/>
                  </a:lnTo>
                  <a:lnTo>
                    <a:pt x="5326" y="2862"/>
                  </a:lnTo>
                  <a:lnTo>
                    <a:pt x="5293" y="2825"/>
                  </a:lnTo>
                  <a:lnTo>
                    <a:pt x="5257" y="2788"/>
                  </a:lnTo>
                  <a:lnTo>
                    <a:pt x="5222" y="2750"/>
                  </a:lnTo>
                  <a:lnTo>
                    <a:pt x="5187" y="2712"/>
                  </a:lnTo>
                  <a:lnTo>
                    <a:pt x="5153" y="2674"/>
                  </a:lnTo>
                  <a:lnTo>
                    <a:pt x="5112" y="2629"/>
                  </a:lnTo>
                  <a:lnTo>
                    <a:pt x="5069" y="2583"/>
                  </a:lnTo>
                  <a:lnTo>
                    <a:pt x="5027" y="2539"/>
                  </a:lnTo>
                  <a:lnTo>
                    <a:pt x="4984" y="2494"/>
                  </a:lnTo>
                  <a:lnTo>
                    <a:pt x="4942" y="2449"/>
                  </a:lnTo>
                  <a:lnTo>
                    <a:pt x="4897" y="2404"/>
                  </a:lnTo>
                  <a:lnTo>
                    <a:pt x="4853" y="2361"/>
                  </a:lnTo>
                  <a:lnTo>
                    <a:pt x="4809" y="2320"/>
                  </a:lnTo>
                  <a:lnTo>
                    <a:pt x="4788" y="2301"/>
                  </a:lnTo>
                  <a:lnTo>
                    <a:pt x="4766" y="2284"/>
                  </a:lnTo>
                  <a:lnTo>
                    <a:pt x="4743" y="2268"/>
                  </a:lnTo>
                  <a:lnTo>
                    <a:pt x="4720" y="2253"/>
                  </a:lnTo>
                  <a:lnTo>
                    <a:pt x="4695" y="2238"/>
                  </a:lnTo>
                  <a:lnTo>
                    <a:pt x="4670" y="2226"/>
                  </a:lnTo>
                  <a:lnTo>
                    <a:pt x="4644" y="2213"/>
                  </a:lnTo>
                  <a:lnTo>
                    <a:pt x="4617" y="2203"/>
                  </a:lnTo>
                  <a:lnTo>
                    <a:pt x="4590" y="2192"/>
                  </a:lnTo>
                  <a:lnTo>
                    <a:pt x="4560" y="2183"/>
                  </a:lnTo>
                  <a:lnTo>
                    <a:pt x="4530" y="2175"/>
                  </a:lnTo>
                  <a:lnTo>
                    <a:pt x="4500" y="2168"/>
                  </a:lnTo>
                  <a:lnTo>
                    <a:pt x="4468" y="2162"/>
                  </a:lnTo>
                  <a:lnTo>
                    <a:pt x="4436" y="2158"/>
                  </a:lnTo>
                  <a:lnTo>
                    <a:pt x="4403" y="2154"/>
                  </a:lnTo>
                  <a:lnTo>
                    <a:pt x="4369" y="2151"/>
                  </a:lnTo>
                  <a:lnTo>
                    <a:pt x="4343" y="2150"/>
                  </a:lnTo>
                  <a:lnTo>
                    <a:pt x="4317" y="2148"/>
                  </a:lnTo>
                  <a:lnTo>
                    <a:pt x="4290" y="2146"/>
                  </a:lnTo>
                  <a:lnTo>
                    <a:pt x="4264" y="2145"/>
                  </a:lnTo>
                  <a:lnTo>
                    <a:pt x="4237" y="2143"/>
                  </a:lnTo>
                  <a:lnTo>
                    <a:pt x="4211" y="2142"/>
                  </a:lnTo>
                  <a:lnTo>
                    <a:pt x="4185" y="2141"/>
                  </a:lnTo>
                  <a:lnTo>
                    <a:pt x="4158" y="2140"/>
                  </a:lnTo>
                  <a:lnTo>
                    <a:pt x="4109" y="2136"/>
                  </a:lnTo>
                  <a:lnTo>
                    <a:pt x="4059" y="2134"/>
                  </a:lnTo>
                  <a:lnTo>
                    <a:pt x="4008" y="2130"/>
                  </a:lnTo>
                  <a:lnTo>
                    <a:pt x="3958" y="2127"/>
                  </a:lnTo>
                  <a:lnTo>
                    <a:pt x="3906" y="2123"/>
                  </a:lnTo>
                  <a:lnTo>
                    <a:pt x="3855" y="2120"/>
                  </a:lnTo>
                  <a:lnTo>
                    <a:pt x="3805" y="2117"/>
                  </a:lnTo>
                  <a:lnTo>
                    <a:pt x="3755" y="2112"/>
                  </a:lnTo>
                  <a:lnTo>
                    <a:pt x="3698" y="2106"/>
                  </a:lnTo>
                  <a:lnTo>
                    <a:pt x="3643" y="2099"/>
                  </a:lnTo>
                  <a:lnTo>
                    <a:pt x="3591" y="2093"/>
                  </a:lnTo>
                  <a:lnTo>
                    <a:pt x="3540" y="2084"/>
                  </a:lnTo>
                  <a:lnTo>
                    <a:pt x="3491" y="2075"/>
                  </a:lnTo>
                  <a:lnTo>
                    <a:pt x="3443" y="2065"/>
                  </a:lnTo>
                  <a:lnTo>
                    <a:pt x="3397" y="2055"/>
                  </a:lnTo>
                  <a:lnTo>
                    <a:pt x="3352" y="2042"/>
                  </a:lnTo>
                  <a:lnTo>
                    <a:pt x="3309" y="2029"/>
                  </a:lnTo>
                  <a:lnTo>
                    <a:pt x="3267" y="2016"/>
                  </a:lnTo>
                  <a:lnTo>
                    <a:pt x="3226" y="2001"/>
                  </a:lnTo>
                  <a:lnTo>
                    <a:pt x="3187" y="1985"/>
                  </a:lnTo>
                  <a:lnTo>
                    <a:pt x="3148" y="1968"/>
                  </a:lnTo>
                  <a:lnTo>
                    <a:pt x="3111" y="1949"/>
                  </a:lnTo>
                  <a:lnTo>
                    <a:pt x="3074" y="1930"/>
                  </a:lnTo>
                  <a:lnTo>
                    <a:pt x="3038" y="1910"/>
                  </a:lnTo>
                  <a:lnTo>
                    <a:pt x="3012" y="1894"/>
                  </a:lnTo>
                  <a:lnTo>
                    <a:pt x="2988" y="1878"/>
                  </a:lnTo>
                  <a:lnTo>
                    <a:pt x="2964" y="1861"/>
                  </a:lnTo>
                  <a:lnTo>
                    <a:pt x="2940" y="1842"/>
                  </a:lnTo>
                  <a:lnTo>
                    <a:pt x="2916" y="1823"/>
                  </a:lnTo>
                  <a:lnTo>
                    <a:pt x="2893" y="1802"/>
                  </a:lnTo>
                  <a:lnTo>
                    <a:pt x="2870" y="1782"/>
                  </a:lnTo>
                  <a:lnTo>
                    <a:pt x="2847" y="1759"/>
                  </a:lnTo>
                  <a:lnTo>
                    <a:pt x="2824" y="1736"/>
                  </a:lnTo>
                  <a:lnTo>
                    <a:pt x="2802" y="1711"/>
                  </a:lnTo>
                  <a:lnTo>
                    <a:pt x="2779" y="1685"/>
                  </a:lnTo>
                  <a:lnTo>
                    <a:pt x="2758" y="1658"/>
                  </a:lnTo>
                  <a:lnTo>
                    <a:pt x="2736" y="1630"/>
                  </a:lnTo>
                  <a:lnTo>
                    <a:pt x="2714" y="1600"/>
                  </a:lnTo>
                  <a:lnTo>
                    <a:pt x="2692" y="1570"/>
                  </a:lnTo>
                  <a:lnTo>
                    <a:pt x="2671" y="1537"/>
                  </a:lnTo>
                  <a:lnTo>
                    <a:pt x="2638" y="1492"/>
                  </a:lnTo>
                  <a:lnTo>
                    <a:pt x="2609" y="1447"/>
                  </a:lnTo>
                  <a:lnTo>
                    <a:pt x="2578" y="1402"/>
                  </a:lnTo>
                  <a:lnTo>
                    <a:pt x="2547" y="1360"/>
                  </a:lnTo>
                  <a:lnTo>
                    <a:pt x="2517" y="1318"/>
                  </a:lnTo>
                  <a:lnTo>
                    <a:pt x="2486" y="1277"/>
                  </a:lnTo>
                  <a:lnTo>
                    <a:pt x="2456" y="1238"/>
                  </a:lnTo>
                  <a:lnTo>
                    <a:pt x="2425" y="1199"/>
                  </a:lnTo>
                  <a:lnTo>
                    <a:pt x="2406" y="1174"/>
                  </a:lnTo>
                  <a:lnTo>
                    <a:pt x="2385" y="1151"/>
                  </a:lnTo>
                  <a:lnTo>
                    <a:pt x="2364" y="1128"/>
                  </a:lnTo>
                  <a:lnTo>
                    <a:pt x="2342" y="1106"/>
                  </a:lnTo>
                  <a:lnTo>
                    <a:pt x="2321" y="1085"/>
                  </a:lnTo>
                  <a:lnTo>
                    <a:pt x="2298" y="1066"/>
                  </a:lnTo>
                  <a:lnTo>
                    <a:pt x="2276" y="1048"/>
                  </a:lnTo>
                  <a:lnTo>
                    <a:pt x="2253" y="1029"/>
                  </a:lnTo>
                  <a:lnTo>
                    <a:pt x="2229" y="1012"/>
                  </a:lnTo>
                  <a:lnTo>
                    <a:pt x="2206" y="995"/>
                  </a:lnTo>
                  <a:lnTo>
                    <a:pt x="2182" y="980"/>
                  </a:lnTo>
                  <a:lnTo>
                    <a:pt x="2158" y="965"/>
                  </a:lnTo>
                  <a:lnTo>
                    <a:pt x="2134" y="951"/>
                  </a:lnTo>
                  <a:lnTo>
                    <a:pt x="2108" y="938"/>
                  </a:lnTo>
                  <a:lnTo>
                    <a:pt x="2084" y="925"/>
                  </a:lnTo>
                  <a:lnTo>
                    <a:pt x="2059" y="912"/>
                  </a:lnTo>
                  <a:lnTo>
                    <a:pt x="2010" y="891"/>
                  </a:lnTo>
                  <a:lnTo>
                    <a:pt x="1960" y="870"/>
                  </a:lnTo>
                  <a:lnTo>
                    <a:pt x="1910" y="853"/>
                  </a:lnTo>
                  <a:lnTo>
                    <a:pt x="1861" y="837"/>
                  </a:lnTo>
                  <a:lnTo>
                    <a:pt x="1812" y="822"/>
                  </a:lnTo>
                  <a:lnTo>
                    <a:pt x="1764" y="809"/>
                  </a:lnTo>
                  <a:lnTo>
                    <a:pt x="1717" y="799"/>
                  </a:lnTo>
                  <a:lnTo>
                    <a:pt x="1671" y="788"/>
                  </a:lnTo>
                  <a:lnTo>
                    <a:pt x="1661" y="786"/>
                  </a:lnTo>
                  <a:lnTo>
                    <a:pt x="1622" y="778"/>
                  </a:lnTo>
                  <a:lnTo>
                    <a:pt x="1584" y="769"/>
                  </a:lnTo>
                  <a:lnTo>
                    <a:pt x="1545" y="760"/>
                  </a:lnTo>
                  <a:lnTo>
                    <a:pt x="1506" y="751"/>
                  </a:lnTo>
                  <a:lnTo>
                    <a:pt x="1468" y="740"/>
                  </a:lnTo>
                  <a:lnTo>
                    <a:pt x="1430" y="728"/>
                  </a:lnTo>
                  <a:lnTo>
                    <a:pt x="1394" y="715"/>
                  </a:lnTo>
                  <a:lnTo>
                    <a:pt x="1357" y="700"/>
                  </a:lnTo>
                  <a:lnTo>
                    <a:pt x="1332" y="689"/>
                  </a:lnTo>
                  <a:lnTo>
                    <a:pt x="1309" y="675"/>
                  </a:lnTo>
                  <a:lnTo>
                    <a:pt x="1286" y="660"/>
                  </a:lnTo>
                  <a:lnTo>
                    <a:pt x="1266" y="644"/>
                  </a:lnTo>
                  <a:lnTo>
                    <a:pt x="1247" y="627"/>
                  </a:lnTo>
                  <a:lnTo>
                    <a:pt x="1229" y="608"/>
                  </a:lnTo>
                  <a:lnTo>
                    <a:pt x="1213" y="590"/>
                  </a:lnTo>
                  <a:lnTo>
                    <a:pt x="1196" y="569"/>
                  </a:lnTo>
                  <a:lnTo>
                    <a:pt x="1182" y="549"/>
                  </a:lnTo>
                  <a:lnTo>
                    <a:pt x="1168" y="528"/>
                  </a:lnTo>
                  <a:lnTo>
                    <a:pt x="1154" y="506"/>
                  </a:lnTo>
                  <a:lnTo>
                    <a:pt x="1141" y="483"/>
                  </a:lnTo>
                  <a:lnTo>
                    <a:pt x="1117" y="439"/>
                  </a:lnTo>
                  <a:lnTo>
                    <a:pt x="1094" y="393"/>
                  </a:lnTo>
                  <a:lnTo>
                    <a:pt x="1089" y="380"/>
                  </a:lnTo>
                  <a:lnTo>
                    <a:pt x="1083" y="369"/>
                  </a:lnTo>
                  <a:lnTo>
                    <a:pt x="1077" y="356"/>
                  </a:lnTo>
                  <a:lnTo>
                    <a:pt x="1070" y="345"/>
                  </a:lnTo>
                  <a:lnTo>
                    <a:pt x="1055" y="316"/>
                  </a:lnTo>
                  <a:lnTo>
                    <a:pt x="1040" y="287"/>
                  </a:lnTo>
                  <a:lnTo>
                    <a:pt x="1024" y="259"/>
                  </a:lnTo>
                  <a:lnTo>
                    <a:pt x="1007" y="230"/>
                  </a:lnTo>
                  <a:lnTo>
                    <a:pt x="990" y="201"/>
                  </a:lnTo>
                  <a:lnTo>
                    <a:pt x="972" y="175"/>
                  </a:lnTo>
                  <a:lnTo>
                    <a:pt x="952" y="148"/>
                  </a:lnTo>
                  <a:lnTo>
                    <a:pt x="930" y="123"/>
                  </a:lnTo>
                  <a:lnTo>
                    <a:pt x="914" y="106"/>
                  </a:lnTo>
                  <a:lnTo>
                    <a:pt x="898" y="90"/>
                  </a:lnTo>
                  <a:lnTo>
                    <a:pt x="881" y="77"/>
                  </a:lnTo>
                  <a:lnTo>
                    <a:pt x="863" y="66"/>
                  </a:lnTo>
                  <a:lnTo>
                    <a:pt x="845" y="57"/>
                  </a:lnTo>
                  <a:lnTo>
                    <a:pt x="827" y="50"/>
                  </a:lnTo>
                  <a:lnTo>
                    <a:pt x="809" y="44"/>
                  </a:lnTo>
                  <a:lnTo>
                    <a:pt x="789" y="41"/>
                  </a:lnTo>
                  <a:lnTo>
                    <a:pt x="771" y="39"/>
                  </a:lnTo>
                  <a:lnTo>
                    <a:pt x="751" y="41"/>
                  </a:lnTo>
                  <a:lnTo>
                    <a:pt x="731" y="44"/>
                  </a:lnTo>
                  <a:lnTo>
                    <a:pt x="711" y="49"/>
                  </a:lnTo>
                  <a:lnTo>
                    <a:pt x="691" y="56"/>
                  </a:lnTo>
                  <a:lnTo>
                    <a:pt x="670" y="65"/>
                  </a:lnTo>
                  <a:lnTo>
                    <a:pt x="649" y="75"/>
                  </a:lnTo>
                  <a:lnTo>
                    <a:pt x="629" y="89"/>
                  </a:lnTo>
                  <a:lnTo>
                    <a:pt x="606" y="105"/>
                  </a:lnTo>
                  <a:lnTo>
                    <a:pt x="583" y="121"/>
                  </a:lnTo>
                  <a:lnTo>
                    <a:pt x="561" y="139"/>
                  </a:lnTo>
                  <a:lnTo>
                    <a:pt x="538" y="158"/>
                  </a:lnTo>
                  <a:lnTo>
                    <a:pt x="517" y="177"/>
                  </a:lnTo>
                  <a:lnTo>
                    <a:pt x="496" y="195"/>
                  </a:lnTo>
                  <a:lnTo>
                    <a:pt x="475" y="215"/>
                  </a:lnTo>
                  <a:lnTo>
                    <a:pt x="454" y="234"/>
                  </a:lnTo>
                  <a:lnTo>
                    <a:pt x="431" y="255"/>
                  </a:lnTo>
                  <a:lnTo>
                    <a:pt x="382" y="301"/>
                  </a:lnTo>
                  <a:lnTo>
                    <a:pt x="332" y="346"/>
                  </a:lnTo>
                  <a:lnTo>
                    <a:pt x="306" y="367"/>
                  </a:lnTo>
                  <a:lnTo>
                    <a:pt x="281" y="388"/>
                  </a:lnTo>
                  <a:lnTo>
                    <a:pt x="255" y="409"/>
                  </a:lnTo>
                  <a:lnTo>
                    <a:pt x="228" y="429"/>
                  </a:lnTo>
                  <a:lnTo>
                    <a:pt x="202" y="449"/>
                  </a:lnTo>
                  <a:lnTo>
                    <a:pt x="174" y="467"/>
                  </a:lnTo>
                  <a:lnTo>
                    <a:pt x="147" y="484"/>
                  </a:lnTo>
                  <a:lnTo>
                    <a:pt x="119" y="502"/>
                  </a:lnTo>
                  <a:lnTo>
                    <a:pt x="91" y="518"/>
                  </a:lnTo>
                  <a:lnTo>
                    <a:pt x="61" y="533"/>
                  </a:lnTo>
                  <a:lnTo>
                    <a:pt x="31" y="546"/>
                  </a:lnTo>
                  <a:lnTo>
                    <a:pt x="0" y="560"/>
                  </a:lnTo>
                  <a:lnTo>
                    <a:pt x="0" y="518"/>
                  </a:lnTo>
                  <a:lnTo>
                    <a:pt x="29" y="505"/>
                  </a:lnTo>
                  <a:lnTo>
                    <a:pt x="56" y="491"/>
                  </a:lnTo>
                  <a:lnTo>
                    <a:pt x="84" y="476"/>
                  </a:lnTo>
                  <a:lnTo>
                    <a:pt x="110" y="462"/>
                  </a:lnTo>
                  <a:lnTo>
                    <a:pt x="137" y="444"/>
                  </a:lnTo>
                  <a:lnTo>
                    <a:pt x="163" y="427"/>
                  </a:lnTo>
                  <a:lnTo>
                    <a:pt x="188" y="410"/>
                  </a:lnTo>
                  <a:lnTo>
                    <a:pt x="213" y="392"/>
                  </a:lnTo>
                  <a:lnTo>
                    <a:pt x="262" y="353"/>
                  </a:lnTo>
                  <a:lnTo>
                    <a:pt x="310" y="312"/>
                  </a:lnTo>
                  <a:lnTo>
                    <a:pt x="358" y="270"/>
                  </a:lnTo>
                  <a:lnTo>
                    <a:pt x="405" y="226"/>
                  </a:lnTo>
                  <a:lnTo>
                    <a:pt x="427" y="206"/>
                  </a:lnTo>
                  <a:lnTo>
                    <a:pt x="449" y="186"/>
                  </a:lnTo>
                  <a:lnTo>
                    <a:pt x="469" y="167"/>
                  </a:lnTo>
                  <a:lnTo>
                    <a:pt x="491" y="146"/>
                  </a:lnTo>
                  <a:lnTo>
                    <a:pt x="514" y="127"/>
                  </a:lnTo>
                  <a:lnTo>
                    <a:pt x="536" y="108"/>
                  </a:lnTo>
                  <a:lnTo>
                    <a:pt x="559" y="90"/>
                  </a:lnTo>
                  <a:lnTo>
                    <a:pt x="583" y="72"/>
                  </a:lnTo>
                  <a:lnTo>
                    <a:pt x="607" y="56"/>
                  </a:lnTo>
                  <a:lnTo>
                    <a:pt x="631" y="41"/>
                  </a:lnTo>
                  <a:lnTo>
                    <a:pt x="655" y="28"/>
                  </a:lnTo>
                  <a:lnTo>
                    <a:pt x="679" y="18"/>
                  </a:lnTo>
                  <a:lnTo>
                    <a:pt x="702" y="10"/>
                  </a:lnTo>
                  <a:lnTo>
                    <a:pt x="726" y="4"/>
                  </a:lnTo>
                  <a:lnTo>
                    <a:pt x="749" y="2"/>
                  </a:lnTo>
                  <a:lnTo>
                    <a:pt x="761" y="0"/>
                  </a:lnTo>
                  <a:lnTo>
                    <a:pt x="772" y="0"/>
                  </a:lnTo>
                  <a:lnTo>
                    <a:pt x="783" y="0"/>
                  </a:lnTo>
                  <a:lnTo>
                    <a:pt x="795" y="2"/>
                  </a:lnTo>
                  <a:lnTo>
                    <a:pt x="806" y="4"/>
                  </a:lnTo>
                  <a:lnTo>
                    <a:pt x="817" y="5"/>
                  </a:lnTo>
                  <a:lnTo>
                    <a:pt x="828" y="9"/>
                  </a:lnTo>
                  <a:lnTo>
                    <a:pt x="839" y="12"/>
                  </a:lnTo>
                  <a:lnTo>
                    <a:pt x="850" y="15"/>
                  </a:lnTo>
                  <a:lnTo>
                    <a:pt x="860" y="20"/>
                  </a:lnTo>
                  <a:lnTo>
                    <a:pt x="871" y="26"/>
                  </a:lnTo>
                  <a:lnTo>
                    <a:pt x="881" y="30"/>
                  </a:lnTo>
                  <a:lnTo>
                    <a:pt x="902" y="44"/>
                  </a:lnTo>
                  <a:lnTo>
                    <a:pt x="922" y="59"/>
                  </a:lnTo>
                  <a:lnTo>
                    <a:pt x="942" y="77"/>
                  </a:lnTo>
                  <a:lnTo>
                    <a:pt x="960" y="97"/>
                  </a:lnTo>
                  <a:lnTo>
                    <a:pt x="982" y="123"/>
                  </a:lnTo>
                  <a:lnTo>
                    <a:pt x="1003" y="151"/>
                  </a:lnTo>
                  <a:lnTo>
                    <a:pt x="1022" y="179"/>
                  </a:lnTo>
                  <a:lnTo>
                    <a:pt x="1040" y="208"/>
                  </a:lnTo>
                  <a:lnTo>
                    <a:pt x="1058" y="238"/>
                  </a:lnTo>
                  <a:lnTo>
                    <a:pt x="1075" y="268"/>
                  </a:lnTo>
                  <a:lnTo>
                    <a:pt x="1090" y="298"/>
                  </a:lnTo>
                  <a:lnTo>
                    <a:pt x="1106" y="326"/>
                  </a:lnTo>
                  <a:lnTo>
                    <a:pt x="1112" y="339"/>
                  </a:lnTo>
                  <a:lnTo>
                    <a:pt x="1117" y="350"/>
                  </a:lnTo>
                  <a:lnTo>
                    <a:pt x="1124" y="363"/>
                  </a:lnTo>
                  <a:lnTo>
                    <a:pt x="1130" y="374"/>
                  </a:lnTo>
                  <a:lnTo>
                    <a:pt x="1153" y="420"/>
                  </a:lnTo>
                  <a:lnTo>
                    <a:pt x="1176" y="464"/>
                  </a:lnTo>
                  <a:lnTo>
                    <a:pt x="1187" y="484"/>
                  </a:lnTo>
                  <a:lnTo>
                    <a:pt x="1200" y="505"/>
                  </a:lnTo>
                  <a:lnTo>
                    <a:pt x="1214" y="526"/>
                  </a:lnTo>
                  <a:lnTo>
                    <a:pt x="1227" y="544"/>
                  </a:lnTo>
                  <a:lnTo>
                    <a:pt x="1241" y="562"/>
                  </a:lnTo>
                  <a:lnTo>
                    <a:pt x="1256" y="581"/>
                  </a:lnTo>
                  <a:lnTo>
                    <a:pt x="1273" y="597"/>
                  </a:lnTo>
                  <a:lnTo>
                    <a:pt x="1291" y="613"/>
                  </a:lnTo>
                  <a:lnTo>
                    <a:pt x="1309" y="628"/>
                  </a:lnTo>
                  <a:lnTo>
                    <a:pt x="1328" y="642"/>
                  </a:lnTo>
                  <a:lnTo>
                    <a:pt x="1350" y="653"/>
                  </a:lnTo>
                  <a:lnTo>
                    <a:pt x="1372" y="665"/>
                  </a:lnTo>
                  <a:lnTo>
                    <a:pt x="1408" y="678"/>
                  </a:lnTo>
                  <a:lnTo>
                    <a:pt x="1444" y="691"/>
                  </a:lnTo>
                  <a:lnTo>
                    <a:pt x="1481" y="702"/>
                  </a:lnTo>
                  <a:lnTo>
                    <a:pt x="1518" y="713"/>
                  </a:lnTo>
                  <a:lnTo>
                    <a:pt x="1556" y="722"/>
                  </a:lnTo>
                  <a:lnTo>
                    <a:pt x="1593" y="731"/>
                  </a:lnTo>
                  <a:lnTo>
                    <a:pt x="1631" y="739"/>
                  </a:lnTo>
                  <a:lnTo>
                    <a:pt x="1669" y="747"/>
                  </a:lnTo>
                  <a:lnTo>
                    <a:pt x="1679" y="749"/>
                  </a:lnTo>
                  <a:lnTo>
                    <a:pt x="1726" y="760"/>
                  </a:lnTo>
                  <a:lnTo>
                    <a:pt x="1775" y="771"/>
                  </a:lnTo>
                  <a:lnTo>
                    <a:pt x="1824" y="785"/>
                  </a:lnTo>
                  <a:lnTo>
                    <a:pt x="1874" y="799"/>
                  </a:lnTo>
                  <a:lnTo>
                    <a:pt x="1925" y="816"/>
                  </a:lnTo>
                  <a:lnTo>
                    <a:pt x="1976" y="834"/>
                  </a:lnTo>
                  <a:lnTo>
                    <a:pt x="2027" y="855"/>
                  </a:lnTo>
                  <a:lnTo>
                    <a:pt x="2079" y="878"/>
                  </a:lnTo>
                  <a:lnTo>
                    <a:pt x="2104" y="891"/>
                  </a:lnTo>
                  <a:lnTo>
                    <a:pt x="2129" y="903"/>
                  </a:lnTo>
                  <a:lnTo>
                    <a:pt x="2154" y="917"/>
                  </a:lnTo>
                  <a:lnTo>
                    <a:pt x="2180" y="932"/>
                  </a:lnTo>
                  <a:lnTo>
                    <a:pt x="2205" y="948"/>
                  </a:lnTo>
                  <a:lnTo>
                    <a:pt x="2229" y="964"/>
                  </a:lnTo>
                  <a:lnTo>
                    <a:pt x="2253" y="981"/>
                  </a:lnTo>
                  <a:lnTo>
                    <a:pt x="2277" y="998"/>
                  </a:lnTo>
                  <a:lnTo>
                    <a:pt x="2301" y="1017"/>
                  </a:lnTo>
                  <a:lnTo>
                    <a:pt x="2324" y="1037"/>
                  </a:lnTo>
                  <a:lnTo>
                    <a:pt x="2347" y="1057"/>
                  </a:lnTo>
                  <a:lnTo>
                    <a:pt x="2370" y="1079"/>
                  </a:lnTo>
                  <a:lnTo>
                    <a:pt x="2393" y="1102"/>
                  </a:lnTo>
                  <a:lnTo>
                    <a:pt x="2415" y="1124"/>
                  </a:lnTo>
                  <a:lnTo>
                    <a:pt x="2435" y="1149"/>
                  </a:lnTo>
                  <a:lnTo>
                    <a:pt x="2456" y="1174"/>
                  </a:lnTo>
                  <a:lnTo>
                    <a:pt x="2487" y="1214"/>
                  </a:lnTo>
                  <a:lnTo>
                    <a:pt x="2518" y="1254"/>
                  </a:lnTo>
                  <a:lnTo>
                    <a:pt x="2548" y="1294"/>
                  </a:lnTo>
                  <a:lnTo>
                    <a:pt x="2579" y="1337"/>
                  </a:lnTo>
                  <a:lnTo>
                    <a:pt x="2610" y="1380"/>
                  </a:lnTo>
                  <a:lnTo>
                    <a:pt x="2641" y="1424"/>
                  </a:lnTo>
                  <a:lnTo>
                    <a:pt x="2672" y="1470"/>
                  </a:lnTo>
                  <a:lnTo>
                    <a:pt x="2703" y="1516"/>
                  </a:lnTo>
                  <a:lnTo>
                    <a:pt x="2724" y="1547"/>
                  </a:lnTo>
                  <a:lnTo>
                    <a:pt x="2745" y="1576"/>
                  </a:lnTo>
                  <a:lnTo>
                    <a:pt x="2767" y="1605"/>
                  </a:lnTo>
                  <a:lnTo>
                    <a:pt x="2788" y="1633"/>
                  </a:lnTo>
                  <a:lnTo>
                    <a:pt x="2809" y="1659"/>
                  </a:lnTo>
                  <a:lnTo>
                    <a:pt x="2831" y="1684"/>
                  </a:lnTo>
                  <a:lnTo>
                    <a:pt x="2852" y="1707"/>
                  </a:lnTo>
                  <a:lnTo>
                    <a:pt x="2874" y="1730"/>
                  </a:lnTo>
                  <a:lnTo>
                    <a:pt x="2896" y="1752"/>
                  </a:lnTo>
                  <a:lnTo>
                    <a:pt x="2918" y="1773"/>
                  </a:lnTo>
                  <a:lnTo>
                    <a:pt x="2941" y="1792"/>
                  </a:lnTo>
                  <a:lnTo>
                    <a:pt x="2964" y="1812"/>
                  </a:lnTo>
                  <a:lnTo>
                    <a:pt x="2987" y="1829"/>
                  </a:lnTo>
                  <a:lnTo>
                    <a:pt x="3010" y="1845"/>
                  </a:lnTo>
                  <a:lnTo>
                    <a:pt x="3034" y="1861"/>
                  </a:lnTo>
                  <a:lnTo>
                    <a:pt x="3058" y="1876"/>
                  </a:lnTo>
                  <a:lnTo>
                    <a:pt x="3093" y="1895"/>
                  </a:lnTo>
                  <a:lnTo>
                    <a:pt x="3128" y="1915"/>
                  </a:lnTo>
                  <a:lnTo>
                    <a:pt x="3165" y="1932"/>
                  </a:lnTo>
                  <a:lnTo>
                    <a:pt x="3203" y="1949"/>
                  </a:lnTo>
                  <a:lnTo>
                    <a:pt x="3242" y="1964"/>
                  </a:lnTo>
                  <a:lnTo>
                    <a:pt x="3281" y="1979"/>
                  </a:lnTo>
                  <a:lnTo>
                    <a:pt x="3322" y="1993"/>
                  </a:lnTo>
                  <a:lnTo>
                    <a:pt x="3365" y="2005"/>
                  </a:lnTo>
                  <a:lnTo>
                    <a:pt x="3408" y="2017"/>
                  </a:lnTo>
                  <a:lnTo>
                    <a:pt x="3453" y="2027"/>
                  </a:lnTo>
                  <a:lnTo>
                    <a:pt x="3500" y="2036"/>
                  </a:lnTo>
                  <a:lnTo>
                    <a:pt x="3548" y="2045"/>
                  </a:lnTo>
                  <a:lnTo>
                    <a:pt x="3597" y="2054"/>
                  </a:lnTo>
                  <a:lnTo>
                    <a:pt x="3649" y="2060"/>
                  </a:lnTo>
                  <a:lnTo>
                    <a:pt x="3703" y="2067"/>
                  </a:lnTo>
                  <a:lnTo>
                    <a:pt x="3758" y="2073"/>
                  </a:lnTo>
                  <a:lnTo>
                    <a:pt x="3808" y="2078"/>
                  </a:lnTo>
                  <a:lnTo>
                    <a:pt x="3859" y="2081"/>
                  </a:lnTo>
                  <a:lnTo>
                    <a:pt x="3909" y="2084"/>
                  </a:lnTo>
                  <a:lnTo>
                    <a:pt x="3960" y="2088"/>
                  </a:lnTo>
                  <a:lnTo>
                    <a:pt x="4010" y="2091"/>
                  </a:lnTo>
                  <a:lnTo>
                    <a:pt x="4061" y="2094"/>
                  </a:lnTo>
                  <a:lnTo>
                    <a:pt x="4111" y="2097"/>
                  </a:lnTo>
                  <a:lnTo>
                    <a:pt x="4161" y="2099"/>
                  </a:lnTo>
                  <a:lnTo>
                    <a:pt x="4187" y="2101"/>
                  </a:lnTo>
                  <a:lnTo>
                    <a:pt x="4213" y="2103"/>
                  </a:lnTo>
                  <a:lnTo>
                    <a:pt x="4240" y="2104"/>
                  </a:lnTo>
                  <a:lnTo>
                    <a:pt x="4266" y="2105"/>
                  </a:lnTo>
                  <a:lnTo>
                    <a:pt x="4293" y="2107"/>
                  </a:lnTo>
                  <a:lnTo>
                    <a:pt x="4319" y="2109"/>
                  </a:lnTo>
                  <a:lnTo>
                    <a:pt x="4345" y="2110"/>
                  </a:lnTo>
                  <a:lnTo>
                    <a:pt x="4372" y="2112"/>
                  </a:lnTo>
                  <a:lnTo>
                    <a:pt x="4407" y="2114"/>
                  </a:lnTo>
                  <a:lnTo>
                    <a:pt x="4443" y="2119"/>
                  </a:lnTo>
                  <a:lnTo>
                    <a:pt x="4476" y="2123"/>
                  </a:lnTo>
                  <a:lnTo>
                    <a:pt x="4509" y="2130"/>
                  </a:lnTo>
                  <a:lnTo>
                    <a:pt x="4541" y="2137"/>
                  </a:lnTo>
                  <a:lnTo>
                    <a:pt x="4572" y="2146"/>
                  </a:lnTo>
                  <a:lnTo>
                    <a:pt x="4603" y="2156"/>
                  </a:lnTo>
                  <a:lnTo>
                    <a:pt x="4632" y="2166"/>
                  </a:lnTo>
                  <a:lnTo>
                    <a:pt x="4661" y="2177"/>
                  </a:lnTo>
                  <a:lnTo>
                    <a:pt x="4688" y="2190"/>
                  </a:lnTo>
                  <a:lnTo>
                    <a:pt x="4716" y="2205"/>
                  </a:lnTo>
                  <a:lnTo>
                    <a:pt x="4741" y="2220"/>
                  </a:lnTo>
                  <a:lnTo>
                    <a:pt x="4766" y="2236"/>
                  </a:lnTo>
                  <a:lnTo>
                    <a:pt x="4790" y="2253"/>
                  </a:lnTo>
                  <a:lnTo>
                    <a:pt x="4813" y="2270"/>
                  </a:lnTo>
                  <a:lnTo>
                    <a:pt x="4835" y="2290"/>
                  </a:lnTo>
                  <a:lnTo>
                    <a:pt x="4880" y="2333"/>
                  </a:lnTo>
                  <a:lnTo>
                    <a:pt x="4925" y="2377"/>
                  </a:lnTo>
                  <a:lnTo>
                    <a:pt x="4969" y="2421"/>
                  </a:lnTo>
                  <a:lnTo>
                    <a:pt x="5013" y="2466"/>
                  </a:lnTo>
                  <a:lnTo>
                    <a:pt x="5055" y="2511"/>
                  </a:lnTo>
                  <a:lnTo>
                    <a:pt x="5098" y="2557"/>
                  </a:lnTo>
                  <a:lnTo>
                    <a:pt x="5140" y="2603"/>
                  </a:lnTo>
                  <a:lnTo>
                    <a:pt x="5182" y="2648"/>
                  </a:lnTo>
                  <a:lnTo>
                    <a:pt x="5216" y="2685"/>
                  </a:lnTo>
                  <a:lnTo>
                    <a:pt x="5252" y="2723"/>
                  </a:lnTo>
                  <a:lnTo>
                    <a:pt x="5286" y="2761"/>
                  </a:lnTo>
                  <a:lnTo>
                    <a:pt x="5322" y="2799"/>
                  </a:lnTo>
                  <a:lnTo>
                    <a:pt x="5355" y="2836"/>
                  </a:lnTo>
                  <a:lnTo>
                    <a:pt x="5389" y="2872"/>
                  </a:lnTo>
                  <a:lnTo>
                    <a:pt x="5422" y="2909"/>
                  </a:lnTo>
                  <a:lnTo>
                    <a:pt x="5457" y="2946"/>
                  </a:lnTo>
                  <a:lnTo>
                    <a:pt x="5494" y="2987"/>
                  </a:lnTo>
                  <a:lnTo>
                    <a:pt x="5531" y="3028"/>
                  </a:lnTo>
                  <a:lnTo>
                    <a:pt x="5569" y="3070"/>
                  </a:lnTo>
                  <a:lnTo>
                    <a:pt x="5608" y="3110"/>
                  </a:lnTo>
                  <a:lnTo>
                    <a:pt x="5647" y="3150"/>
                  </a:lnTo>
                  <a:lnTo>
                    <a:pt x="5686" y="3190"/>
                  </a:lnTo>
                  <a:lnTo>
                    <a:pt x="5726" y="3229"/>
                  </a:lnTo>
                  <a:lnTo>
                    <a:pt x="5767" y="3268"/>
                  </a:lnTo>
                  <a:lnTo>
                    <a:pt x="5792" y="3290"/>
                  </a:lnTo>
                  <a:lnTo>
                    <a:pt x="5818" y="3309"/>
                  </a:lnTo>
                  <a:lnTo>
                    <a:pt x="5845" y="3328"/>
                  </a:lnTo>
                  <a:lnTo>
                    <a:pt x="5871" y="3344"/>
                  </a:lnTo>
                  <a:lnTo>
                    <a:pt x="5899" y="3358"/>
                  </a:lnTo>
                  <a:lnTo>
                    <a:pt x="5926" y="3370"/>
                  </a:lnTo>
                  <a:lnTo>
                    <a:pt x="5955" y="3381"/>
                  </a:lnTo>
                  <a:lnTo>
                    <a:pt x="5983" y="3389"/>
                  </a:lnTo>
                  <a:lnTo>
                    <a:pt x="6012" y="3394"/>
                  </a:lnTo>
                  <a:lnTo>
                    <a:pt x="6042" y="3399"/>
                  </a:lnTo>
                  <a:lnTo>
                    <a:pt x="6072" y="3400"/>
                  </a:lnTo>
                  <a:lnTo>
                    <a:pt x="6103" y="3401"/>
                  </a:lnTo>
                  <a:lnTo>
                    <a:pt x="6134" y="3399"/>
                  </a:lnTo>
                  <a:lnTo>
                    <a:pt x="6165" y="3395"/>
                  </a:lnTo>
                  <a:lnTo>
                    <a:pt x="6197" y="3389"/>
                  </a:lnTo>
                  <a:lnTo>
                    <a:pt x="6229" y="3382"/>
                  </a:lnTo>
                  <a:lnTo>
                    <a:pt x="6269" y="3370"/>
                  </a:lnTo>
                  <a:lnTo>
                    <a:pt x="6310" y="3360"/>
                  </a:lnTo>
                  <a:lnTo>
                    <a:pt x="6352" y="3351"/>
                  </a:lnTo>
                  <a:lnTo>
                    <a:pt x="6393" y="3342"/>
                  </a:lnTo>
                  <a:lnTo>
                    <a:pt x="6434" y="3334"/>
                  </a:lnTo>
                  <a:lnTo>
                    <a:pt x="6476" y="3325"/>
                  </a:lnTo>
                  <a:lnTo>
                    <a:pt x="6517" y="3317"/>
                  </a:lnTo>
                  <a:lnTo>
                    <a:pt x="6557" y="3309"/>
                  </a:lnTo>
                  <a:lnTo>
                    <a:pt x="6589" y="3304"/>
                  </a:lnTo>
                  <a:lnTo>
                    <a:pt x="6620" y="3297"/>
                  </a:lnTo>
                  <a:lnTo>
                    <a:pt x="6652" y="3291"/>
                  </a:lnTo>
                  <a:lnTo>
                    <a:pt x="6683" y="3284"/>
                  </a:lnTo>
                  <a:lnTo>
                    <a:pt x="6702" y="3281"/>
                  </a:lnTo>
                  <a:lnTo>
                    <a:pt x="6721" y="3278"/>
                  </a:lnTo>
                  <a:lnTo>
                    <a:pt x="6739" y="3277"/>
                  </a:lnTo>
                  <a:lnTo>
                    <a:pt x="6759" y="3276"/>
                  </a:lnTo>
                  <a:lnTo>
                    <a:pt x="6777" y="3276"/>
                  </a:lnTo>
                  <a:lnTo>
                    <a:pt x="6796" y="3277"/>
                  </a:lnTo>
                  <a:lnTo>
                    <a:pt x="6815" y="3280"/>
                  </a:lnTo>
                  <a:lnTo>
                    <a:pt x="6833" y="3282"/>
                  </a:lnTo>
                  <a:lnTo>
                    <a:pt x="6852" y="3285"/>
                  </a:lnTo>
                  <a:lnTo>
                    <a:pt x="6870" y="3289"/>
                  </a:lnTo>
                  <a:lnTo>
                    <a:pt x="6888" y="3295"/>
                  </a:lnTo>
                  <a:lnTo>
                    <a:pt x="6907" y="3299"/>
                  </a:lnTo>
                  <a:lnTo>
                    <a:pt x="6924" y="3306"/>
                  </a:lnTo>
                  <a:lnTo>
                    <a:pt x="6941" y="3313"/>
                  </a:lnTo>
                  <a:lnTo>
                    <a:pt x="6958" y="3320"/>
                  </a:lnTo>
                  <a:lnTo>
                    <a:pt x="6976" y="3329"/>
                  </a:lnTo>
                  <a:lnTo>
                    <a:pt x="6992" y="3337"/>
                  </a:lnTo>
                  <a:lnTo>
                    <a:pt x="7008" y="3347"/>
                  </a:lnTo>
                  <a:lnTo>
                    <a:pt x="7023" y="3356"/>
                  </a:lnTo>
                  <a:lnTo>
                    <a:pt x="7038" y="3368"/>
                  </a:lnTo>
                  <a:lnTo>
                    <a:pt x="7053" y="3378"/>
                  </a:lnTo>
                  <a:lnTo>
                    <a:pt x="7066" y="3391"/>
                  </a:lnTo>
                  <a:lnTo>
                    <a:pt x="7079" y="3402"/>
                  </a:lnTo>
                  <a:lnTo>
                    <a:pt x="7092" y="3416"/>
                  </a:lnTo>
                  <a:lnTo>
                    <a:pt x="7104" y="3429"/>
                  </a:lnTo>
                  <a:lnTo>
                    <a:pt x="7114" y="3442"/>
                  </a:lnTo>
                  <a:lnTo>
                    <a:pt x="7126" y="3457"/>
                  </a:lnTo>
                  <a:lnTo>
                    <a:pt x="7135" y="3471"/>
                  </a:lnTo>
                  <a:lnTo>
                    <a:pt x="7144" y="3487"/>
                  </a:lnTo>
                  <a:lnTo>
                    <a:pt x="7152" y="3502"/>
                  </a:lnTo>
                  <a:lnTo>
                    <a:pt x="7159" y="3518"/>
                  </a:lnTo>
                  <a:lnTo>
                    <a:pt x="7166" y="3534"/>
                  </a:lnTo>
                  <a:lnTo>
                    <a:pt x="7171" y="3547"/>
                  </a:lnTo>
                  <a:lnTo>
                    <a:pt x="7174" y="3561"/>
                  </a:lnTo>
                  <a:lnTo>
                    <a:pt x="7178" y="3573"/>
                  </a:lnTo>
                  <a:lnTo>
                    <a:pt x="7181" y="35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 name="Freeform 7">
              <a:extLst>
                <a:ext uri="{FF2B5EF4-FFF2-40B4-BE49-F238E27FC236}">
                  <a16:creationId xmlns:a16="http://schemas.microsoft.com/office/drawing/2014/main" id="{EDE2939F-B80F-4E3E-8385-54A4F0959E49}"/>
                </a:ext>
              </a:extLst>
            </p:cNvPr>
            <p:cNvSpPr>
              <a:spLocks noEditPoints="1"/>
            </p:cNvSpPr>
            <p:nvPr userDrawn="1"/>
          </p:nvSpPr>
          <p:spPr bwMode="auto">
            <a:xfrm>
              <a:off x="-3615" y="2"/>
              <a:ext cx="5676224" cy="6857995"/>
            </a:xfrm>
            <a:custGeom>
              <a:avLst/>
              <a:gdLst>
                <a:gd name="T0" fmla="*/ 7488 w 8538"/>
                <a:gd name="T1" fmla="*/ 9809 h 10318"/>
                <a:gd name="T2" fmla="*/ 7304 w 8538"/>
                <a:gd name="T3" fmla="*/ 9642 h 10318"/>
                <a:gd name="T4" fmla="*/ 6497 w 8538"/>
                <a:gd name="T5" fmla="*/ 9734 h 10318"/>
                <a:gd name="T6" fmla="*/ 5855 w 8538"/>
                <a:gd name="T7" fmla="*/ 9606 h 10318"/>
                <a:gd name="T8" fmla="*/ 5128 w 8538"/>
                <a:gd name="T9" fmla="*/ 8980 h 10318"/>
                <a:gd name="T10" fmla="*/ 4500 w 8538"/>
                <a:gd name="T11" fmla="*/ 8656 h 10318"/>
                <a:gd name="T12" fmla="*/ 3376 w 8538"/>
                <a:gd name="T13" fmla="*/ 8421 h 10318"/>
                <a:gd name="T14" fmla="*/ 2879 w 8538"/>
                <a:gd name="T15" fmla="*/ 8050 h 10318"/>
                <a:gd name="T16" fmla="*/ 2295 w 8538"/>
                <a:gd name="T17" fmla="*/ 7467 h 10318"/>
                <a:gd name="T18" fmla="*/ 1529 w 8538"/>
                <a:gd name="T19" fmla="*/ 7010 h 10318"/>
                <a:gd name="T20" fmla="*/ 993 w 8538"/>
                <a:gd name="T21" fmla="*/ 6137 h 10318"/>
                <a:gd name="T22" fmla="*/ 670 w 8538"/>
                <a:gd name="T23" fmla="*/ 5910 h 10318"/>
                <a:gd name="T24" fmla="*/ 161 w 8538"/>
                <a:gd name="T25" fmla="*/ 6382 h 10318"/>
                <a:gd name="T26" fmla="*/ 244 w 8538"/>
                <a:gd name="T27" fmla="*/ 6203 h 10318"/>
                <a:gd name="T28" fmla="*/ 679 w 8538"/>
                <a:gd name="T29" fmla="*/ 5869 h 10318"/>
                <a:gd name="T30" fmla="*/ 953 w 8538"/>
                <a:gd name="T31" fmla="*/ 6026 h 10318"/>
                <a:gd name="T32" fmla="*/ 1497 w 8538"/>
                <a:gd name="T33" fmla="*/ 6890 h 10318"/>
                <a:gd name="T34" fmla="*/ 2188 w 8538"/>
                <a:gd name="T35" fmla="*/ 7368 h 10318"/>
                <a:gd name="T36" fmla="*/ 2813 w 8538"/>
                <a:gd name="T37" fmla="*/ 7893 h 10318"/>
                <a:gd name="T38" fmla="*/ 3342 w 8538"/>
                <a:gd name="T39" fmla="*/ 8362 h 10318"/>
                <a:gd name="T40" fmla="*/ 4438 w 8538"/>
                <a:gd name="T41" fmla="*/ 8608 h 10318"/>
                <a:gd name="T42" fmla="*/ 5121 w 8538"/>
                <a:gd name="T43" fmla="*/ 8918 h 10318"/>
                <a:gd name="T44" fmla="*/ 5826 w 8538"/>
                <a:gd name="T45" fmla="*/ 9540 h 10318"/>
                <a:gd name="T46" fmla="*/ 6445 w 8538"/>
                <a:gd name="T47" fmla="*/ 9697 h 10318"/>
                <a:gd name="T48" fmla="*/ 7270 w 8538"/>
                <a:gd name="T49" fmla="*/ 9606 h 10318"/>
                <a:gd name="T50" fmla="*/ 7522 w 8538"/>
                <a:gd name="T51" fmla="*/ 9781 h 10318"/>
                <a:gd name="T52" fmla="*/ 7591 w 8538"/>
                <a:gd name="T53" fmla="*/ 10318 h 10318"/>
                <a:gd name="T54" fmla="*/ 8358 w 8538"/>
                <a:gd name="T55" fmla="*/ 9668 h 10318"/>
                <a:gd name="T56" fmla="*/ 7807 w 8538"/>
                <a:gd name="T57" fmla="*/ 9347 h 10318"/>
                <a:gd name="T58" fmla="*/ 7786 w 8538"/>
                <a:gd name="T59" fmla="*/ 9056 h 10318"/>
                <a:gd name="T60" fmla="*/ 8293 w 8538"/>
                <a:gd name="T61" fmla="*/ 8420 h 10318"/>
                <a:gd name="T62" fmla="*/ 8449 w 8538"/>
                <a:gd name="T63" fmla="*/ 7822 h 10318"/>
                <a:gd name="T64" fmla="*/ 8246 w 8538"/>
                <a:gd name="T65" fmla="*/ 7518 h 10318"/>
                <a:gd name="T66" fmla="*/ 7439 w 8538"/>
                <a:gd name="T67" fmla="*/ 7061 h 10318"/>
                <a:gd name="T68" fmla="*/ 6610 w 8538"/>
                <a:gd name="T69" fmla="*/ 6737 h 10318"/>
                <a:gd name="T70" fmla="*/ 6067 w 8538"/>
                <a:gd name="T71" fmla="*/ 6467 h 10318"/>
                <a:gd name="T72" fmla="*/ 5513 w 8538"/>
                <a:gd name="T73" fmla="*/ 5511 h 10318"/>
                <a:gd name="T74" fmla="*/ 5084 w 8538"/>
                <a:gd name="T75" fmla="*/ 4493 h 10318"/>
                <a:gd name="T76" fmla="*/ 5342 w 8538"/>
                <a:gd name="T77" fmla="*/ 3834 h 10318"/>
                <a:gd name="T78" fmla="*/ 5833 w 8538"/>
                <a:gd name="T79" fmla="*/ 3127 h 10318"/>
                <a:gd name="T80" fmla="*/ 5530 w 8538"/>
                <a:gd name="T81" fmla="*/ 2586 h 10318"/>
                <a:gd name="T82" fmla="*/ 5192 w 8538"/>
                <a:gd name="T83" fmla="*/ 1975 h 10318"/>
                <a:gd name="T84" fmla="*/ 5551 w 8538"/>
                <a:gd name="T85" fmla="*/ 1126 h 10318"/>
                <a:gd name="T86" fmla="*/ 5783 w 8538"/>
                <a:gd name="T87" fmla="*/ 500 h 10318"/>
                <a:gd name="T88" fmla="*/ 5585 w 8538"/>
                <a:gd name="T89" fmla="*/ 0 h 10318"/>
                <a:gd name="T90" fmla="*/ 5823 w 8538"/>
                <a:gd name="T91" fmla="*/ 525 h 10318"/>
                <a:gd name="T92" fmla="*/ 5560 w 8538"/>
                <a:gd name="T93" fmla="*/ 1185 h 10318"/>
                <a:gd name="T94" fmla="*/ 5231 w 8538"/>
                <a:gd name="T95" fmla="*/ 2008 h 10318"/>
                <a:gd name="T96" fmla="*/ 5517 w 8538"/>
                <a:gd name="T97" fmla="*/ 2523 h 10318"/>
                <a:gd name="T98" fmla="*/ 5878 w 8538"/>
                <a:gd name="T99" fmla="*/ 3105 h 10318"/>
                <a:gd name="T100" fmla="*/ 5403 w 8538"/>
                <a:gd name="T101" fmla="*/ 3825 h 10318"/>
                <a:gd name="T102" fmla="*/ 5117 w 8538"/>
                <a:gd name="T103" fmla="*/ 4449 h 10318"/>
                <a:gd name="T104" fmla="*/ 5527 w 8538"/>
                <a:gd name="T105" fmla="*/ 5456 h 10318"/>
                <a:gd name="T106" fmla="*/ 6080 w 8538"/>
                <a:gd name="T107" fmla="*/ 6421 h 10318"/>
                <a:gd name="T108" fmla="*/ 6570 w 8538"/>
                <a:gd name="T109" fmla="*/ 6687 h 10318"/>
                <a:gd name="T110" fmla="*/ 7438 w 8538"/>
                <a:gd name="T111" fmla="*/ 7014 h 10318"/>
                <a:gd name="T112" fmla="*/ 8254 w 8538"/>
                <a:gd name="T113" fmla="*/ 7475 h 10318"/>
                <a:gd name="T114" fmla="*/ 8483 w 8538"/>
                <a:gd name="T115" fmla="*/ 7795 h 10318"/>
                <a:gd name="T116" fmla="*/ 8348 w 8538"/>
                <a:gd name="T117" fmla="*/ 8412 h 10318"/>
                <a:gd name="T118" fmla="*/ 7836 w 8538"/>
                <a:gd name="T119" fmla="*/ 9039 h 10318"/>
                <a:gd name="T120" fmla="*/ 7943 w 8538"/>
                <a:gd name="T121" fmla="*/ 9366 h 10318"/>
                <a:gd name="T122" fmla="*/ 8499 w 8538"/>
                <a:gd name="T123" fmla="*/ 986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8" h="10318">
                  <a:moveTo>
                    <a:pt x="7550" y="10318"/>
                  </a:moveTo>
                  <a:lnTo>
                    <a:pt x="7543" y="10284"/>
                  </a:lnTo>
                  <a:lnTo>
                    <a:pt x="7539" y="10249"/>
                  </a:lnTo>
                  <a:lnTo>
                    <a:pt x="7534" y="10215"/>
                  </a:lnTo>
                  <a:lnTo>
                    <a:pt x="7530" y="10180"/>
                  </a:lnTo>
                  <a:lnTo>
                    <a:pt x="7526" y="10146"/>
                  </a:lnTo>
                  <a:lnTo>
                    <a:pt x="7523" y="10112"/>
                  </a:lnTo>
                  <a:lnTo>
                    <a:pt x="7519" y="10077"/>
                  </a:lnTo>
                  <a:lnTo>
                    <a:pt x="7517" y="10044"/>
                  </a:lnTo>
                  <a:lnTo>
                    <a:pt x="7515" y="10022"/>
                  </a:lnTo>
                  <a:lnTo>
                    <a:pt x="7513" y="10000"/>
                  </a:lnTo>
                  <a:lnTo>
                    <a:pt x="7511" y="9977"/>
                  </a:lnTo>
                  <a:lnTo>
                    <a:pt x="7509" y="9956"/>
                  </a:lnTo>
                  <a:lnTo>
                    <a:pt x="7507" y="9934"/>
                  </a:lnTo>
                  <a:lnTo>
                    <a:pt x="7504" y="9911"/>
                  </a:lnTo>
                  <a:lnTo>
                    <a:pt x="7501" y="9889"/>
                  </a:lnTo>
                  <a:lnTo>
                    <a:pt x="7499" y="9867"/>
                  </a:lnTo>
                  <a:lnTo>
                    <a:pt x="7496" y="9848"/>
                  </a:lnTo>
                  <a:lnTo>
                    <a:pt x="7492" y="9828"/>
                  </a:lnTo>
                  <a:lnTo>
                    <a:pt x="7488" y="9809"/>
                  </a:lnTo>
                  <a:lnTo>
                    <a:pt x="7484" y="9790"/>
                  </a:lnTo>
                  <a:lnTo>
                    <a:pt x="7474" y="9754"/>
                  </a:lnTo>
                  <a:lnTo>
                    <a:pt x="7462" y="9719"/>
                  </a:lnTo>
                  <a:lnTo>
                    <a:pt x="7459" y="9709"/>
                  </a:lnTo>
                  <a:lnTo>
                    <a:pt x="7453" y="9699"/>
                  </a:lnTo>
                  <a:lnTo>
                    <a:pt x="7448" y="9688"/>
                  </a:lnTo>
                  <a:lnTo>
                    <a:pt x="7443" y="9680"/>
                  </a:lnTo>
                  <a:lnTo>
                    <a:pt x="7437" y="9672"/>
                  </a:lnTo>
                  <a:lnTo>
                    <a:pt x="7430" y="9665"/>
                  </a:lnTo>
                  <a:lnTo>
                    <a:pt x="7422" y="9659"/>
                  </a:lnTo>
                  <a:lnTo>
                    <a:pt x="7414" y="9653"/>
                  </a:lnTo>
                  <a:lnTo>
                    <a:pt x="7406" y="9648"/>
                  </a:lnTo>
                  <a:lnTo>
                    <a:pt x="7397" y="9645"/>
                  </a:lnTo>
                  <a:lnTo>
                    <a:pt x="7387" y="9641"/>
                  </a:lnTo>
                  <a:lnTo>
                    <a:pt x="7377" y="9639"/>
                  </a:lnTo>
                  <a:lnTo>
                    <a:pt x="7367" y="9638"/>
                  </a:lnTo>
                  <a:lnTo>
                    <a:pt x="7357" y="9638"/>
                  </a:lnTo>
                  <a:lnTo>
                    <a:pt x="7345" y="9638"/>
                  </a:lnTo>
                  <a:lnTo>
                    <a:pt x="7332" y="9639"/>
                  </a:lnTo>
                  <a:lnTo>
                    <a:pt x="7304" y="9642"/>
                  </a:lnTo>
                  <a:lnTo>
                    <a:pt x="7275" y="9646"/>
                  </a:lnTo>
                  <a:lnTo>
                    <a:pt x="7246" y="9649"/>
                  </a:lnTo>
                  <a:lnTo>
                    <a:pt x="7218" y="9653"/>
                  </a:lnTo>
                  <a:lnTo>
                    <a:pt x="7189" y="9656"/>
                  </a:lnTo>
                  <a:lnTo>
                    <a:pt x="7160" y="9660"/>
                  </a:lnTo>
                  <a:lnTo>
                    <a:pt x="7132" y="9663"/>
                  </a:lnTo>
                  <a:lnTo>
                    <a:pt x="7102" y="9667"/>
                  </a:lnTo>
                  <a:lnTo>
                    <a:pt x="7063" y="9671"/>
                  </a:lnTo>
                  <a:lnTo>
                    <a:pt x="7023" y="9676"/>
                  </a:lnTo>
                  <a:lnTo>
                    <a:pt x="6983" y="9681"/>
                  </a:lnTo>
                  <a:lnTo>
                    <a:pt x="6944" y="9686"/>
                  </a:lnTo>
                  <a:lnTo>
                    <a:pt x="6903" y="9691"/>
                  </a:lnTo>
                  <a:lnTo>
                    <a:pt x="6863" y="9695"/>
                  </a:lnTo>
                  <a:lnTo>
                    <a:pt x="6824" y="9700"/>
                  </a:lnTo>
                  <a:lnTo>
                    <a:pt x="6784" y="9704"/>
                  </a:lnTo>
                  <a:lnTo>
                    <a:pt x="6715" y="9712"/>
                  </a:lnTo>
                  <a:lnTo>
                    <a:pt x="6661" y="9718"/>
                  </a:lnTo>
                  <a:lnTo>
                    <a:pt x="6606" y="9724"/>
                  </a:lnTo>
                  <a:lnTo>
                    <a:pt x="6552" y="9730"/>
                  </a:lnTo>
                  <a:lnTo>
                    <a:pt x="6497" y="9734"/>
                  </a:lnTo>
                  <a:lnTo>
                    <a:pt x="6442" y="9736"/>
                  </a:lnTo>
                  <a:lnTo>
                    <a:pt x="6388" y="9739"/>
                  </a:lnTo>
                  <a:lnTo>
                    <a:pt x="6333" y="9739"/>
                  </a:lnTo>
                  <a:lnTo>
                    <a:pt x="6279" y="9736"/>
                  </a:lnTo>
                  <a:lnTo>
                    <a:pt x="6252" y="9734"/>
                  </a:lnTo>
                  <a:lnTo>
                    <a:pt x="6224" y="9732"/>
                  </a:lnTo>
                  <a:lnTo>
                    <a:pt x="6198" y="9728"/>
                  </a:lnTo>
                  <a:lnTo>
                    <a:pt x="6170" y="9724"/>
                  </a:lnTo>
                  <a:lnTo>
                    <a:pt x="6144" y="9719"/>
                  </a:lnTo>
                  <a:lnTo>
                    <a:pt x="6118" y="9714"/>
                  </a:lnTo>
                  <a:lnTo>
                    <a:pt x="6090" y="9708"/>
                  </a:lnTo>
                  <a:lnTo>
                    <a:pt x="6064" y="9700"/>
                  </a:lnTo>
                  <a:lnTo>
                    <a:pt x="6037" y="9692"/>
                  </a:lnTo>
                  <a:lnTo>
                    <a:pt x="6011" y="9683"/>
                  </a:lnTo>
                  <a:lnTo>
                    <a:pt x="5985" y="9672"/>
                  </a:lnTo>
                  <a:lnTo>
                    <a:pt x="5958" y="9662"/>
                  </a:lnTo>
                  <a:lnTo>
                    <a:pt x="5932" y="9649"/>
                  </a:lnTo>
                  <a:lnTo>
                    <a:pt x="5907" y="9636"/>
                  </a:lnTo>
                  <a:lnTo>
                    <a:pt x="5880" y="9622"/>
                  </a:lnTo>
                  <a:lnTo>
                    <a:pt x="5855" y="9606"/>
                  </a:lnTo>
                  <a:lnTo>
                    <a:pt x="5804" y="9574"/>
                  </a:lnTo>
                  <a:lnTo>
                    <a:pt x="5759" y="9543"/>
                  </a:lnTo>
                  <a:lnTo>
                    <a:pt x="5715" y="9512"/>
                  </a:lnTo>
                  <a:lnTo>
                    <a:pt x="5674" y="9483"/>
                  </a:lnTo>
                  <a:lnTo>
                    <a:pt x="5635" y="9453"/>
                  </a:lnTo>
                  <a:lnTo>
                    <a:pt x="5599" y="9425"/>
                  </a:lnTo>
                  <a:lnTo>
                    <a:pt x="5565" y="9396"/>
                  </a:lnTo>
                  <a:lnTo>
                    <a:pt x="5531" y="9367"/>
                  </a:lnTo>
                  <a:lnTo>
                    <a:pt x="5497" y="9335"/>
                  </a:lnTo>
                  <a:lnTo>
                    <a:pt x="5463" y="9304"/>
                  </a:lnTo>
                  <a:lnTo>
                    <a:pt x="5429" y="9272"/>
                  </a:lnTo>
                  <a:lnTo>
                    <a:pt x="5395" y="9240"/>
                  </a:lnTo>
                  <a:lnTo>
                    <a:pt x="5362" y="9207"/>
                  </a:lnTo>
                  <a:lnTo>
                    <a:pt x="5328" y="9174"/>
                  </a:lnTo>
                  <a:lnTo>
                    <a:pt x="5295" y="9142"/>
                  </a:lnTo>
                  <a:lnTo>
                    <a:pt x="5263" y="9110"/>
                  </a:lnTo>
                  <a:lnTo>
                    <a:pt x="5230" y="9078"/>
                  </a:lnTo>
                  <a:lnTo>
                    <a:pt x="5195" y="9045"/>
                  </a:lnTo>
                  <a:lnTo>
                    <a:pt x="5162" y="9013"/>
                  </a:lnTo>
                  <a:lnTo>
                    <a:pt x="5128" y="8980"/>
                  </a:lnTo>
                  <a:lnTo>
                    <a:pt x="5093" y="8946"/>
                  </a:lnTo>
                  <a:lnTo>
                    <a:pt x="5059" y="8914"/>
                  </a:lnTo>
                  <a:lnTo>
                    <a:pt x="5024" y="8882"/>
                  </a:lnTo>
                  <a:lnTo>
                    <a:pt x="4990" y="8850"/>
                  </a:lnTo>
                  <a:lnTo>
                    <a:pt x="4967" y="8832"/>
                  </a:lnTo>
                  <a:lnTo>
                    <a:pt x="4944" y="8813"/>
                  </a:lnTo>
                  <a:lnTo>
                    <a:pt x="4920" y="8796"/>
                  </a:lnTo>
                  <a:lnTo>
                    <a:pt x="4895" y="8780"/>
                  </a:lnTo>
                  <a:lnTo>
                    <a:pt x="4868" y="8764"/>
                  </a:lnTo>
                  <a:lnTo>
                    <a:pt x="4841" y="8750"/>
                  </a:lnTo>
                  <a:lnTo>
                    <a:pt x="4812" y="8736"/>
                  </a:lnTo>
                  <a:lnTo>
                    <a:pt x="4782" y="8724"/>
                  </a:lnTo>
                  <a:lnTo>
                    <a:pt x="4753" y="8712"/>
                  </a:lnTo>
                  <a:lnTo>
                    <a:pt x="4720" y="8702"/>
                  </a:lnTo>
                  <a:lnTo>
                    <a:pt x="4687" y="8692"/>
                  </a:lnTo>
                  <a:lnTo>
                    <a:pt x="4652" y="8684"/>
                  </a:lnTo>
                  <a:lnTo>
                    <a:pt x="4616" y="8676"/>
                  </a:lnTo>
                  <a:lnTo>
                    <a:pt x="4579" y="8668"/>
                  </a:lnTo>
                  <a:lnTo>
                    <a:pt x="4540" y="8662"/>
                  </a:lnTo>
                  <a:lnTo>
                    <a:pt x="4500" y="8656"/>
                  </a:lnTo>
                  <a:lnTo>
                    <a:pt x="4434" y="8647"/>
                  </a:lnTo>
                  <a:lnTo>
                    <a:pt x="4379" y="8640"/>
                  </a:lnTo>
                  <a:lnTo>
                    <a:pt x="4322" y="8633"/>
                  </a:lnTo>
                  <a:lnTo>
                    <a:pt x="4267" y="8625"/>
                  </a:lnTo>
                  <a:lnTo>
                    <a:pt x="4211" y="8618"/>
                  </a:lnTo>
                  <a:lnTo>
                    <a:pt x="4155" y="8610"/>
                  </a:lnTo>
                  <a:lnTo>
                    <a:pt x="4099" y="8602"/>
                  </a:lnTo>
                  <a:lnTo>
                    <a:pt x="4042" y="8593"/>
                  </a:lnTo>
                  <a:lnTo>
                    <a:pt x="3986" y="8584"/>
                  </a:lnTo>
                  <a:lnTo>
                    <a:pt x="3930" y="8573"/>
                  </a:lnTo>
                  <a:lnTo>
                    <a:pt x="3875" y="8563"/>
                  </a:lnTo>
                  <a:lnTo>
                    <a:pt x="3819" y="8552"/>
                  </a:lnTo>
                  <a:lnTo>
                    <a:pt x="3763" y="8540"/>
                  </a:lnTo>
                  <a:lnTo>
                    <a:pt x="3708" y="8526"/>
                  </a:lnTo>
                  <a:lnTo>
                    <a:pt x="3652" y="8513"/>
                  </a:lnTo>
                  <a:lnTo>
                    <a:pt x="3597" y="8498"/>
                  </a:lnTo>
                  <a:lnTo>
                    <a:pt x="3542" y="8482"/>
                  </a:lnTo>
                  <a:lnTo>
                    <a:pt x="3485" y="8463"/>
                  </a:lnTo>
                  <a:lnTo>
                    <a:pt x="3430" y="8443"/>
                  </a:lnTo>
                  <a:lnTo>
                    <a:pt x="3376" y="8421"/>
                  </a:lnTo>
                  <a:lnTo>
                    <a:pt x="3323" y="8398"/>
                  </a:lnTo>
                  <a:lnTo>
                    <a:pt x="3274" y="8373"/>
                  </a:lnTo>
                  <a:lnTo>
                    <a:pt x="3225" y="8346"/>
                  </a:lnTo>
                  <a:lnTo>
                    <a:pt x="3202" y="8333"/>
                  </a:lnTo>
                  <a:lnTo>
                    <a:pt x="3178" y="8318"/>
                  </a:lnTo>
                  <a:lnTo>
                    <a:pt x="3156" y="8303"/>
                  </a:lnTo>
                  <a:lnTo>
                    <a:pt x="3133" y="8288"/>
                  </a:lnTo>
                  <a:lnTo>
                    <a:pt x="3111" y="8272"/>
                  </a:lnTo>
                  <a:lnTo>
                    <a:pt x="3089" y="8256"/>
                  </a:lnTo>
                  <a:lnTo>
                    <a:pt x="3069" y="8240"/>
                  </a:lnTo>
                  <a:lnTo>
                    <a:pt x="3048" y="8223"/>
                  </a:lnTo>
                  <a:lnTo>
                    <a:pt x="3027" y="8205"/>
                  </a:lnTo>
                  <a:lnTo>
                    <a:pt x="3008" y="8188"/>
                  </a:lnTo>
                  <a:lnTo>
                    <a:pt x="2988" y="8170"/>
                  </a:lnTo>
                  <a:lnTo>
                    <a:pt x="2969" y="8150"/>
                  </a:lnTo>
                  <a:lnTo>
                    <a:pt x="2950" y="8132"/>
                  </a:lnTo>
                  <a:lnTo>
                    <a:pt x="2932" y="8112"/>
                  </a:lnTo>
                  <a:lnTo>
                    <a:pt x="2914" y="8092"/>
                  </a:lnTo>
                  <a:lnTo>
                    <a:pt x="2896" y="8072"/>
                  </a:lnTo>
                  <a:lnTo>
                    <a:pt x="2879" y="8050"/>
                  </a:lnTo>
                  <a:lnTo>
                    <a:pt x="2863" y="8030"/>
                  </a:lnTo>
                  <a:lnTo>
                    <a:pt x="2847" y="8008"/>
                  </a:lnTo>
                  <a:lnTo>
                    <a:pt x="2831" y="7986"/>
                  </a:lnTo>
                  <a:lnTo>
                    <a:pt x="2807" y="7952"/>
                  </a:lnTo>
                  <a:lnTo>
                    <a:pt x="2782" y="7917"/>
                  </a:lnTo>
                  <a:lnTo>
                    <a:pt x="2755" y="7882"/>
                  </a:lnTo>
                  <a:lnTo>
                    <a:pt x="2728" y="7846"/>
                  </a:lnTo>
                  <a:lnTo>
                    <a:pt x="2698" y="7811"/>
                  </a:lnTo>
                  <a:lnTo>
                    <a:pt x="2667" y="7775"/>
                  </a:lnTo>
                  <a:lnTo>
                    <a:pt x="2635" y="7739"/>
                  </a:lnTo>
                  <a:lnTo>
                    <a:pt x="2602" y="7703"/>
                  </a:lnTo>
                  <a:lnTo>
                    <a:pt x="2566" y="7669"/>
                  </a:lnTo>
                  <a:lnTo>
                    <a:pt x="2529" y="7634"/>
                  </a:lnTo>
                  <a:lnTo>
                    <a:pt x="2490" y="7601"/>
                  </a:lnTo>
                  <a:lnTo>
                    <a:pt x="2450" y="7569"/>
                  </a:lnTo>
                  <a:lnTo>
                    <a:pt x="2408" y="7538"/>
                  </a:lnTo>
                  <a:lnTo>
                    <a:pt x="2364" y="7508"/>
                  </a:lnTo>
                  <a:lnTo>
                    <a:pt x="2341" y="7493"/>
                  </a:lnTo>
                  <a:lnTo>
                    <a:pt x="2318" y="7479"/>
                  </a:lnTo>
                  <a:lnTo>
                    <a:pt x="2295" y="7467"/>
                  </a:lnTo>
                  <a:lnTo>
                    <a:pt x="2271" y="7453"/>
                  </a:lnTo>
                  <a:lnTo>
                    <a:pt x="2221" y="7428"/>
                  </a:lnTo>
                  <a:lnTo>
                    <a:pt x="2170" y="7404"/>
                  </a:lnTo>
                  <a:lnTo>
                    <a:pt x="2119" y="7380"/>
                  </a:lnTo>
                  <a:lnTo>
                    <a:pt x="2067" y="7355"/>
                  </a:lnTo>
                  <a:lnTo>
                    <a:pt x="2015" y="7332"/>
                  </a:lnTo>
                  <a:lnTo>
                    <a:pt x="1963" y="7310"/>
                  </a:lnTo>
                  <a:lnTo>
                    <a:pt x="1910" y="7287"/>
                  </a:lnTo>
                  <a:lnTo>
                    <a:pt x="1857" y="7265"/>
                  </a:lnTo>
                  <a:lnTo>
                    <a:pt x="1822" y="7249"/>
                  </a:lnTo>
                  <a:lnTo>
                    <a:pt x="1787" y="7232"/>
                  </a:lnTo>
                  <a:lnTo>
                    <a:pt x="1755" y="7212"/>
                  </a:lnTo>
                  <a:lnTo>
                    <a:pt x="1723" y="7193"/>
                  </a:lnTo>
                  <a:lnTo>
                    <a:pt x="1692" y="7171"/>
                  </a:lnTo>
                  <a:lnTo>
                    <a:pt x="1662" y="7148"/>
                  </a:lnTo>
                  <a:lnTo>
                    <a:pt x="1634" y="7123"/>
                  </a:lnTo>
                  <a:lnTo>
                    <a:pt x="1606" y="7097"/>
                  </a:lnTo>
                  <a:lnTo>
                    <a:pt x="1580" y="7070"/>
                  </a:lnTo>
                  <a:lnTo>
                    <a:pt x="1554" y="7040"/>
                  </a:lnTo>
                  <a:lnTo>
                    <a:pt x="1529" y="7010"/>
                  </a:lnTo>
                  <a:lnTo>
                    <a:pt x="1506" y="6978"/>
                  </a:lnTo>
                  <a:lnTo>
                    <a:pt x="1484" y="6945"/>
                  </a:lnTo>
                  <a:lnTo>
                    <a:pt x="1463" y="6910"/>
                  </a:lnTo>
                  <a:lnTo>
                    <a:pt x="1443" y="6874"/>
                  </a:lnTo>
                  <a:lnTo>
                    <a:pt x="1424" y="6837"/>
                  </a:lnTo>
                  <a:lnTo>
                    <a:pt x="1399" y="6787"/>
                  </a:lnTo>
                  <a:lnTo>
                    <a:pt x="1375" y="6737"/>
                  </a:lnTo>
                  <a:lnTo>
                    <a:pt x="1349" y="6689"/>
                  </a:lnTo>
                  <a:lnTo>
                    <a:pt x="1324" y="6641"/>
                  </a:lnTo>
                  <a:lnTo>
                    <a:pt x="1296" y="6593"/>
                  </a:lnTo>
                  <a:lnTo>
                    <a:pt x="1269" y="6545"/>
                  </a:lnTo>
                  <a:lnTo>
                    <a:pt x="1241" y="6497"/>
                  </a:lnTo>
                  <a:lnTo>
                    <a:pt x="1213" y="6450"/>
                  </a:lnTo>
                  <a:lnTo>
                    <a:pt x="1183" y="6405"/>
                  </a:lnTo>
                  <a:lnTo>
                    <a:pt x="1153" y="6359"/>
                  </a:lnTo>
                  <a:lnTo>
                    <a:pt x="1122" y="6314"/>
                  </a:lnTo>
                  <a:lnTo>
                    <a:pt x="1091" y="6269"/>
                  </a:lnTo>
                  <a:lnTo>
                    <a:pt x="1059" y="6225"/>
                  </a:lnTo>
                  <a:lnTo>
                    <a:pt x="1027" y="6181"/>
                  </a:lnTo>
                  <a:lnTo>
                    <a:pt x="993" y="6137"/>
                  </a:lnTo>
                  <a:lnTo>
                    <a:pt x="960" y="6095"/>
                  </a:lnTo>
                  <a:lnTo>
                    <a:pt x="942" y="6073"/>
                  </a:lnTo>
                  <a:lnTo>
                    <a:pt x="923" y="6052"/>
                  </a:lnTo>
                  <a:lnTo>
                    <a:pt x="904" y="6032"/>
                  </a:lnTo>
                  <a:lnTo>
                    <a:pt x="884" y="6011"/>
                  </a:lnTo>
                  <a:lnTo>
                    <a:pt x="876" y="6002"/>
                  </a:lnTo>
                  <a:lnTo>
                    <a:pt x="856" y="5981"/>
                  </a:lnTo>
                  <a:lnTo>
                    <a:pt x="836" y="5964"/>
                  </a:lnTo>
                  <a:lnTo>
                    <a:pt x="816" y="5949"/>
                  </a:lnTo>
                  <a:lnTo>
                    <a:pt x="796" y="5937"/>
                  </a:lnTo>
                  <a:lnTo>
                    <a:pt x="775" y="5926"/>
                  </a:lnTo>
                  <a:lnTo>
                    <a:pt x="755" y="5918"/>
                  </a:lnTo>
                  <a:lnTo>
                    <a:pt x="744" y="5915"/>
                  </a:lnTo>
                  <a:lnTo>
                    <a:pt x="734" y="5913"/>
                  </a:lnTo>
                  <a:lnTo>
                    <a:pt x="723" y="5910"/>
                  </a:lnTo>
                  <a:lnTo>
                    <a:pt x="712" y="5909"/>
                  </a:lnTo>
                  <a:lnTo>
                    <a:pt x="702" y="5908"/>
                  </a:lnTo>
                  <a:lnTo>
                    <a:pt x="692" y="5908"/>
                  </a:lnTo>
                  <a:lnTo>
                    <a:pt x="680" y="5909"/>
                  </a:lnTo>
                  <a:lnTo>
                    <a:pt x="670" y="5910"/>
                  </a:lnTo>
                  <a:lnTo>
                    <a:pt x="648" y="5914"/>
                  </a:lnTo>
                  <a:lnTo>
                    <a:pt x="626" y="5921"/>
                  </a:lnTo>
                  <a:lnTo>
                    <a:pt x="603" y="5929"/>
                  </a:lnTo>
                  <a:lnTo>
                    <a:pt x="582" y="5940"/>
                  </a:lnTo>
                  <a:lnTo>
                    <a:pt x="559" y="5953"/>
                  </a:lnTo>
                  <a:lnTo>
                    <a:pt x="536" y="5969"/>
                  </a:lnTo>
                  <a:lnTo>
                    <a:pt x="501" y="5996"/>
                  </a:lnTo>
                  <a:lnTo>
                    <a:pt x="467" y="6025"/>
                  </a:lnTo>
                  <a:lnTo>
                    <a:pt x="435" y="6056"/>
                  </a:lnTo>
                  <a:lnTo>
                    <a:pt x="403" y="6087"/>
                  </a:lnTo>
                  <a:lnTo>
                    <a:pt x="372" y="6120"/>
                  </a:lnTo>
                  <a:lnTo>
                    <a:pt x="341" y="6153"/>
                  </a:lnTo>
                  <a:lnTo>
                    <a:pt x="311" y="6187"/>
                  </a:lnTo>
                  <a:lnTo>
                    <a:pt x="281" y="6220"/>
                  </a:lnTo>
                  <a:lnTo>
                    <a:pt x="273" y="6229"/>
                  </a:lnTo>
                  <a:lnTo>
                    <a:pt x="249" y="6258"/>
                  </a:lnTo>
                  <a:lnTo>
                    <a:pt x="226" y="6289"/>
                  </a:lnTo>
                  <a:lnTo>
                    <a:pt x="204" y="6320"/>
                  </a:lnTo>
                  <a:lnTo>
                    <a:pt x="182" y="6351"/>
                  </a:lnTo>
                  <a:lnTo>
                    <a:pt x="161" y="6382"/>
                  </a:lnTo>
                  <a:lnTo>
                    <a:pt x="139" y="6413"/>
                  </a:lnTo>
                  <a:lnTo>
                    <a:pt x="116" y="6444"/>
                  </a:lnTo>
                  <a:lnTo>
                    <a:pt x="92" y="6472"/>
                  </a:lnTo>
                  <a:lnTo>
                    <a:pt x="69" y="6499"/>
                  </a:lnTo>
                  <a:lnTo>
                    <a:pt x="46" y="6524"/>
                  </a:lnTo>
                  <a:lnTo>
                    <a:pt x="23" y="6547"/>
                  </a:lnTo>
                  <a:lnTo>
                    <a:pt x="0" y="6570"/>
                  </a:lnTo>
                  <a:lnTo>
                    <a:pt x="0" y="6514"/>
                  </a:lnTo>
                  <a:lnTo>
                    <a:pt x="15" y="6497"/>
                  </a:lnTo>
                  <a:lnTo>
                    <a:pt x="31" y="6481"/>
                  </a:lnTo>
                  <a:lnTo>
                    <a:pt x="46" y="6464"/>
                  </a:lnTo>
                  <a:lnTo>
                    <a:pt x="62" y="6447"/>
                  </a:lnTo>
                  <a:lnTo>
                    <a:pt x="85" y="6418"/>
                  </a:lnTo>
                  <a:lnTo>
                    <a:pt x="107" y="6389"/>
                  </a:lnTo>
                  <a:lnTo>
                    <a:pt x="128" y="6359"/>
                  </a:lnTo>
                  <a:lnTo>
                    <a:pt x="149" y="6329"/>
                  </a:lnTo>
                  <a:lnTo>
                    <a:pt x="172" y="6297"/>
                  </a:lnTo>
                  <a:lnTo>
                    <a:pt x="195" y="6265"/>
                  </a:lnTo>
                  <a:lnTo>
                    <a:pt x="219" y="6234"/>
                  </a:lnTo>
                  <a:lnTo>
                    <a:pt x="244" y="6203"/>
                  </a:lnTo>
                  <a:lnTo>
                    <a:pt x="251" y="6195"/>
                  </a:lnTo>
                  <a:lnTo>
                    <a:pt x="282" y="6160"/>
                  </a:lnTo>
                  <a:lnTo>
                    <a:pt x="312" y="6126"/>
                  </a:lnTo>
                  <a:lnTo>
                    <a:pt x="344" y="6091"/>
                  </a:lnTo>
                  <a:lnTo>
                    <a:pt x="375" y="6058"/>
                  </a:lnTo>
                  <a:lnTo>
                    <a:pt x="408" y="6026"/>
                  </a:lnTo>
                  <a:lnTo>
                    <a:pt x="442" y="5995"/>
                  </a:lnTo>
                  <a:lnTo>
                    <a:pt x="476" y="5965"/>
                  </a:lnTo>
                  <a:lnTo>
                    <a:pt x="513" y="5938"/>
                  </a:lnTo>
                  <a:lnTo>
                    <a:pt x="539" y="5919"/>
                  </a:lnTo>
                  <a:lnTo>
                    <a:pt x="564" y="5905"/>
                  </a:lnTo>
                  <a:lnTo>
                    <a:pt x="577" y="5898"/>
                  </a:lnTo>
                  <a:lnTo>
                    <a:pt x="591" y="5892"/>
                  </a:lnTo>
                  <a:lnTo>
                    <a:pt x="603" y="5886"/>
                  </a:lnTo>
                  <a:lnTo>
                    <a:pt x="616" y="5882"/>
                  </a:lnTo>
                  <a:lnTo>
                    <a:pt x="629" y="5878"/>
                  </a:lnTo>
                  <a:lnTo>
                    <a:pt x="641" y="5875"/>
                  </a:lnTo>
                  <a:lnTo>
                    <a:pt x="654" y="5872"/>
                  </a:lnTo>
                  <a:lnTo>
                    <a:pt x="666" y="5870"/>
                  </a:lnTo>
                  <a:lnTo>
                    <a:pt x="679" y="5869"/>
                  </a:lnTo>
                  <a:lnTo>
                    <a:pt x="692" y="5868"/>
                  </a:lnTo>
                  <a:lnTo>
                    <a:pt x="704" y="5869"/>
                  </a:lnTo>
                  <a:lnTo>
                    <a:pt x="716" y="5869"/>
                  </a:lnTo>
                  <a:lnTo>
                    <a:pt x="728" y="5871"/>
                  </a:lnTo>
                  <a:lnTo>
                    <a:pt x="741" y="5874"/>
                  </a:lnTo>
                  <a:lnTo>
                    <a:pt x="753" y="5876"/>
                  </a:lnTo>
                  <a:lnTo>
                    <a:pt x="765" y="5879"/>
                  </a:lnTo>
                  <a:lnTo>
                    <a:pt x="777" y="5884"/>
                  </a:lnTo>
                  <a:lnTo>
                    <a:pt x="789" y="5888"/>
                  </a:lnTo>
                  <a:lnTo>
                    <a:pt x="801" y="5894"/>
                  </a:lnTo>
                  <a:lnTo>
                    <a:pt x="812" y="5900"/>
                  </a:lnTo>
                  <a:lnTo>
                    <a:pt x="825" y="5907"/>
                  </a:lnTo>
                  <a:lnTo>
                    <a:pt x="836" y="5915"/>
                  </a:lnTo>
                  <a:lnTo>
                    <a:pt x="848" y="5923"/>
                  </a:lnTo>
                  <a:lnTo>
                    <a:pt x="859" y="5932"/>
                  </a:lnTo>
                  <a:lnTo>
                    <a:pt x="882" y="5952"/>
                  </a:lnTo>
                  <a:lnTo>
                    <a:pt x="905" y="5974"/>
                  </a:lnTo>
                  <a:lnTo>
                    <a:pt x="913" y="5984"/>
                  </a:lnTo>
                  <a:lnTo>
                    <a:pt x="933" y="6004"/>
                  </a:lnTo>
                  <a:lnTo>
                    <a:pt x="953" y="6026"/>
                  </a:lnTo>
                  <a:lnTo>
                    <a:pt x="973" y="6048"/>
                  </a:lnTo>
                  <a:lnTo>
                    <a:pt x="991" y="6071"/>
                  </a:lnTo>
                  <a:lnTo>
                    <a:pt x="1024" y="6113"/>
                  </a:lnTo>
                  <a:lnTo>
                    <a:pt x="1058" y="6157"/>
                  </a:lnTo>
                  <a:lnTo>
                    <a:pt x="1091" y="6202"/>
                  </a:lnTo>
                  <a:lnTo>
                    <a:pt x="1123" y="6246"/>
                  </a:lnTo>
                  <a:lnTo>
                    <a:pt x="1154" y="6291"/>
                  </a:lnTo>
                  <a:lnTo>
                    <a:pt x="1185" y="6337"/>
                  </a:lnTo>
                  <a:lnTo>
                    <a:pt x="1216" y="6383"/>
                  </a:lnTo>
                  <a:lnTo>
                    <a:pt x="1246" y="6430"/>
                  </a:lnTo>
                  <a:lnTo>
                    <a:pt x="1274" y="6477"/>
                  </a:lnTo>
                  <a:lnTo>
                    <a:pt x="1303" y="6525"/>
                  </a:lnTo>
                  <a:lnTo>
                    <a:pt x="1331" y="6573"/>
                  </a:lnTo>
                  <a:lnTo>
                    <a:pt x="1358" y="6621"/>
                  </a:lnTo>
                  <a:lnTo>
                    <a:pt x="1385" y="6671"/>
                  </a:lnTo>
                  <a:lnTo>
                    <a:pt x="1410" y="6720"/>
                  </a:lnTo>
                  <a:lnTo>
                    <a:pt x="1435" y="6769"/>
                  </a:lnTo>
                  <a:lnTo>
                    <a:pt x="1460" y="6820"/>
                  </a:lnTo>
                  <a:lnTo>
                    <a:pt x="1477" y="6855"/>
                  </a:lnTo>
                  <a:lnTo>
                    <a:pt x="1497" y="6890"/>
                  </a:lnTo>
                  <a:lnTo>
                    <a:pt x="1516" y="6923"/>
                  </a:lnTo>
                  <a:lnTo>
                    <a:pt x="1538" y="6955"/>
                  </a:lnTo>
                  <a:lnTo>
                    <a:pt x="1560" y="6985"/>
                  </a:lnTo>
                  <a:lnTo>
                    <a:pt x="1584" y="7015"/>
                  </a:lnTo>
                  <a:lnTo>
                    <a:pt x="1608" y="7042"/>
                  </a:lnTo>
                  <a:lnTo>
                    <a:pt x="1634" y="7069"/>
                  </a:lnTo>
                  <a:lnTo>
                    <a:pt x="1660" y="7093"/>
                  </a:lnTo>
                  <a:lnTo>
                    <a:pt x="1687" y="7117"/>
                  </a:lnTo>
                  <a:lnTo>
                    <a:pt x="1715" y="7139"/>
                  </a:lnTo>
                  <a:lnTo>
                    <a:pt x="1745" y="7159"/>
                  </a:lnTo>
                  <a:lnTo>
                    <a:pt x="1775" y="7179"/>
                  </a:lnTo>
                  <a:lnTo>
                    <a:pt x="1807" y="7197"/>
                  </a:lnTo>
                  <a:lnTo>
                    <a:pt x="1839" y="7213"/>
                  </a:lnTo>
                  <a:lnTo>
                    <a:pt x="1872" y="7228"/>
                  </a:lnTo>
                  <a:lnTo>
                    <a:pt x="1926" y="7251"/>
                  </a:lnTo>
                  <a:lnTo>
                    <a:pt x="1979" y="7274"/>
                  </a:lnTo>
                  <a:lnTo>
                    <a:pt x="2032" y="7297"/>
                  </a:lnTo>
                  <a:lnTo>
                    <a:pt x="2084" y="7320"/>
                  </a:lnTo>
                  <a:lnTo>
                    <a:pt x="2136" y="7344"/>
                  </a:lnTo>
                  <a:lnTo>
                    <a:pt x="2188" y="7368"/>
                  </a:lnTo>
                  <a:lnTo>
                    <a:pt x="2238" y="7393"/>
                  </a:lnTo>
                  <a:lnTo>
                    <a:pt x="2290" y="7418"/>
                  </a:lnTo>
                  <a:lnTo>
                    <a:pt x="2314" y="7432"/>
                  </a:lnTo>
                  <a:lnTo>
                    <a:pt x="2338" y="7445"/>
                  </a:lnTo>
                  <a:lnTo>
                    <a:pt x="2362" y="7460"/>
                  </a:lnTo>
                  <a:lnTo>
                    <a:pt x="2385" y="7474"/>
                  </a:lnTo>
                  <a:lnTo>
                    <a:pt x="2408" y="7490"/>
                  </a:lnTo>
                  <a:lnTo>
                    <a:pt x="2431" y="7505"/>
                  </a:lnTo>
                  <a:lnTo>
                    <a:pt x="2453" y="7521"/>
                  </a:lnTo>
                  <a:lnTo>
                    <a:pt x="2473" y="7537"/>
                  </a:lnTo>
                  <a:lnTo>
                    <a:pt x="2514" y="7570"/>
                  </a:lnTo>
                  <a:lnTo>
                    <a:pt x="2555" y="7604"/>
                  </a:lnTo>
                  <a:lnTo>
                    <a:pt x="2593" y="7639"/>
                  </a:lnTo>
                  <a:lnTo>
                    <a:pt x="2628" y="7674"/>
                  </a:lnTo>
                  <a:lnTo>
                    <a:pt x="2662" y="7711"/>
                  </a:lnTo>
                  <a:lnTo>
                    <a:pt x="2696" y="7748"/>
                  </a:lnTo>
                  <a:lnTo>
                    <a:pt x="2728" y="7784"/>
                  </a:lnTo>
                  <a:lnTo>
                    <a:pt x="2758" y="7821"/>
                  </a:lnTo>
                  <a:lnTo>
                    <a:pt x="2785" y="7858"/>
                  </a:lnTo>
                  <a:lnTo>
                    <a:pt x="2813" y="7893"/>
                  </a:lnTo>
                  <a:lnTo>
                    <a:pt x="2839" y="7929"/>
                  </a:lnTo>
                  <a:lnTo>
                    <a:pt x="2863" y="7963"/>
                  </a:lnTo>
                  <a:lnTo>
                    <a:pt x="2894" y="8006"/>
                  </a:lnTo>
                  <a:lnTo>
                    <a:pt x="2927" y="8047"/>
                  </a:lnTo>
                  <a:lnTo>
                    <a:pt x="2944" y="8067"/>
                  </a:lnTo>
                  <a:lnTo>
                    <a:pt x="2961" y="8086"/>
                  </a:lnTo>
                  <a:lnTo>
                    <a:pt x="2979" y="8104"/>
                  </a:lnTo>
                  <a:lnTo>
                    <a:pt x="2997" y="8123"/>
                  </a:lnTo>
                  <a:lnTo>
                    <a:pt x="3016" y="8141"/>
                  </a:lnTo>
                  <a:lnTo>
                    <a:pt x="3034" y="8158"/>
                  </a:lnTo>
                  <a:lnTo>
                    <a:pt x="3054" y="8175"/>
                  </a:lnTo>
                  <a:lnTo>
                    <a:pt x="3073" y="8193"/>
                  </a:lnTo>
                  <a:lnTo>
                    <a:pt x="3094" y="8209"/>
                  </a:lnTo>
                  <a:lnTo>
                    <a:pt x="3114" y="8225"/>
                  </a:lnTo>
                  <a:lnTo>
                    <a:pt x="3135" y="8241"/>
                  </a:lnTo>
                  <a:lnTo>
                    <a:pt x="3156" y="8256"/>
                  </a:lnTo>
                  <a:lnTo>
                    <a:pt x="3200" y="8286"/>
                  </a:lnTo>
                  <a:lnTo>
                    <a:pt x="3245" y="8312"/>
                  </a:lnTo>
                  <a:lnTo>
                    <a:pt x="3292" y="8338"/>
                  </a:lnTo>
                  <a:lnTo>
                    <a:pt x="3342" y="8362"/>
                  </a:lnTo>
                  <a:lnTo>
                    <a:pt x="3392" y="8385"/>
                  </a:lnTo>
                  <a:lnTo>
                    <a:pt x="3445" y="8406"/>
                  </a:lnTo>
                  <a:lnTo>
                    <a:pt x="3499" y="8427"/>
                  </a:lnTo>
                  <a:lnTo>
                    <a:pt x="3554" y="8444"/>
                  </a:lnTo>
                  <a:lnTo>
                    <a:pt x="3609" y="8460"/>
                  </a:lnTo>
                  <a:lnTo>
                    <a:pt x="3663" y="8475"/>
                  </a:lnTo>
                  <a:lnTo>
                    <a:pt x="3718" y="8489"/>
                  </a:lnTo>
                  <a:lnTo>
                    <a:pt x="3773" y="8501"/>
                  </a:lnTo>
                  <a:lnTo>
                    <a:pt x="3828" y="8514"/>
                  </a:lnTo>
                  <a:lnTo>
                    <a:pt x="3883" y="8524"/>
                  </a:lnTo>
                  <a:lnTo>
                    <a:pt x="3938" y="8534"/>
                  </a:lnTo>
                  <a:lnTo>
                    <a:pt x="3994" y="8545"/>
                  </a:lnTo>
                  <a:lnTo>
                    <a:pt x="4049" y="8554"/>
                  </a:lnTo>
                  <a:lnTo>
                    <a:pt x="4106" y="8563"/>
                  </a:lnTo>
                  <a:lnTo>
                    <a:pt x="4162" y="8571"/>
                  </a:lnTo>
                  <a:lnTo>
                    <a:pt x="4217" y="8579"/>
                  </a:lnTo>
                  <a:lnTo>
                    <a:pt x="4273" y="8586"/>
                  </a:lnTo>
                  <a:lnTo>
                    <a:pt x="4328" y="8594"/>
                  </a:lnTo>
                  <a:lnTo>
                    <a:pt x="4383" y="8601"/>
                  </a:lnTo>
                  <a:lnTo>
                    <a:pt x="4438" y="8608"/>
                  </a:lnTo>
                  <a:lnTo>
                    <a:pt x="4505" y="8617"/>
                  </a:lnTo>
                  <a:lnTo>
                    <a:pt x="4547" y="8623"/>
                  </a:lnTo>
                  <a:lnTo>
                    <a:pt x="4587" y="8630"/>
                  </a:lnTo>
                  <a:lnTo>
                    <a:pt x="4626" y="8637"/>
                  </a:lnTo>
                  <a:lnTo>
                    <a:pt x="4663" y="8646"/>
                  </a:lnTo>
                  <a:lnTo>
                    <a:pt x="4699" y="8655"/>
                  </a:lnTo>
                  <a:lnTo>
                    <a:pt x="4734" y="8665"/>
                  </a:lnTo>
                  <a:lnTo>
                    <a:pt x="4767" y="8677"/>
                  </a:lnTo>
                  <a:lnTo>
                    <a:pt x="4800" y="8688"/>
                  </a:lnTo>
                  <a:lnTo>
                    <a:pt x="4831" y="8702"/>
                  </a:lnTo>
                  <a:lnTo>
                    <a:pt x="4860" y="8716"/>
                  </a:lnTo>
                  <a:lnTo>
                    <a:pt x="4889" y="8731"/>
                  </a:lnTo>
                  <a:lnTo>
                    <a:pt x="4917" y="8747"/>
                  </a:lnTo>
                  <a:lnTo>
                    <a:pt x="4943" y="8764"/>
                  </a:lnTo>
                  <a:lnTo>
                    <a:pt x="4968" y="8782"/>
                  </a:lnTo>
                  <a:lnTo>
                    <a:pt x="4992" y="8801"/>
                  </a:lnTo>
                  <a:lnTo>
                    <a:pt x="5016" y="8821"/>
                  </a:lnTo>
                  <a:lnTo>
                    <a:pt x="5051" y="8853"/>
                  </a:lnTo>
                  <a:lnTo>
                    <a:pt x="5086" y="8885"/>
                  </a:lnTo>
                  <a:lnTo>
                    <a:pt x="5121" y="8918"/>
                  </a:lnTo>
                  <a:lnTo>
                    <a:pt x="5155" y="8951"/>
                  </a:lnTo>
                  <a:lnTo>
                    <a:pt x="5190" y="8984"/>
                  </a:lnTo>
                  <a:lnTo>
                    <a:pt x="5223" y="9016"/>
                  </a:lnTo>
                  <a:lnTo>
                    <a:pt x="5257" y="9049"/>
                  </a:lnTo>
                  <a:lnTo>
                    <a:pt x="5291" y="9083"/>
                  </a:lnTo>
                  <a:lnTo>
                    <a:pt x="5323" y="9115"/>
                  </a:lnTo>
                  <a:lnTo>
                    <a:pt x="5356" y="9147"/>
                  </a:lnTo>
                  <a:lnTo>
                    <a:pt x="5389" y="9179"/>
                  </a:lnTo>
                  <a:lnTo>
                    <a:pt x="5422" y="9211"/>
                  </a:lnTo>
                  <a:lnTo>
                    <a:pt x="5456" y="9243"/>
                  </a:lnTo>
                  <a:lnTo>
                    <a:pt x="5490" y="9275"/>
                  </a:lnTo>
                  <a:lnTo>
                    <a:pt x="5523" y="9306"/>
                  </a:lnTo>
                  <a:lnTo>
                    <a:pt x="5558" y="9337"/>
                  </a:lnTo>
                  <a:lnTo>
                    <a:pt x="5590" y="9366"/>
                  </a:lnTo>
                  <a:lnTo>
                    <a:pt x="5624" y="9395"/>
                  </a:lnTo>
                  <a:lnTo>
                    <a:pt x="5660" y="9422"/>
                  </a:lnTo>
                  <a:lnTo>
                    <a:pt x="5698" y="9451"/>
                  </a:lnTo>
                  <a:lnTo>
                    <a:pt x="5738" y="9481"/>
                  </a:lnTo>
                  <a:lnTo>
                    <a:pt x="5780" y="9511"/>
                  </a:lnTo>
                  <a:lnTo>
                    <a:pt x="5826" y="9540"/>
                  </a:lnTo>
                  <a:lnTo>
                    <a:pt x="5876" y="9572"/>
                  </a:lnTo>
                  <a:lnTo>
                    <a:pt x="5901" y="9587"/>
                  </a:lnTo>
                  <a:lnTo>
                    <a:pt x="5925" y="9601"/>
                  </a:lnTo>
                  <a:lnTo>
                    <a:pt x="5950" y="9614"/>
                  </a:lnTo>
                  <a:lnTo>
                    <a:pt x="5975" y="9626"/>
                  </a:lnTo>
                  <a:lnTo>
                    <a:pt x="6001" y="9637"/>
                  </a:lnTo>
                  <a:lnTo>
                    <a:pt x="6026" y="9646"/>
                  </a:lnTo>
                  <a:lnTo>
                    <a:pt x="6051" y="9655"/>
                  </a:lnTo>
                  <a:lnTo>
                    <a:pt x="6076" y="9663"/>
                  </a:lnTo>
                  <a:lnTo>
                    <a:pt x="6103" y="9670"/>
                  </a:lnTo>
                  <a:lnTo>
                    <a:pt x="6128" y="9676"/>
                  </a:lnTo>
                  <a:lnTo>
                    <a:pt x="6154" y="9681"/>
                  </a:lnTo>
                  <a:lnTo>
                    <a:pt x="6181" y="9686"/>
                  </a:lnTo>
                  <a:lnTo>
                    <a:pt x="6207" y="9689"/>
                  </a:lnTo>
                  <a:lnTo>
                    <a:pt x="6232" y="9693"/>
                  </a:lnTo>
                  <a:lnTo>
                    <a:pt x="6259" y="9695"/>
                  </a:lnTo>
                  <a:lnTo>
                    <a:pt x="6285" y="9697"/>
                  </a:lnTo>
                  <a:lnTo>
                    <a:pt x="6338" y="9699"/>
                  </a:lnTo>
                  <a:lnTo>
                    <a:pt x="6392" y="9699"/>
                  </a:lnTo>
                  <a:lnTo>
                    <a:pt x="6445" y="9697"/>
                  </a:lnTo>
                  <a:lnTo>
                    <a:pt x="6498" y="9694"/>
                  </a:lnTo>
                  <a:lnTo>
                    <a:pt x="6551" y="9689"/>
                  </a:lnTo>
                  <a:lnTo>
                    <a:pt x="6604" y="9685"/>
                  </a:lnTo>
                  <a:lnTo>
                    <a:pt x="6658" y="9679"/>
                  </a:lnTo>
                  <a:lnTo>
                    <a:pt x="6711" y="9672"/>
                  </a:lnTo>
                  <a:lnTo>
                    <a:pt x="6780" y="9665"/>
                  </a:lnTo>
                  <a:lnTo>
                    <a:pt x="6820" y="9661"/>
                  </a:lnTo>
                  <a:lnTo>
                    <a:pt x="6859" y="9656"/>
                  </a:lnTo>
                  <a:lnTo>
                    <a:pt x="6899" y="9652"/>
                  </a:lnTo>
                  <a:lnTo>
                    <a:pt x="6939" y="9647"/>
                  </a:lnTo>
                  <a:lnTo>
                    <a:pt x="6978" y="9642"/>
                  </a:lnTo>
                  <a:lnTo>
                    <a:pt x="7018" y="9637"/>
                  </a:lnTo>
                  <a:lnTo>
                    <a:pt x="7058" y="9632"/>
                  </a:lnTo>
                  <a:lnTo>
                    <a:pt x="7097" y="9628"/>
                  </a:lnTo>
                  <a:lnTo>
                    <a:pt x="7126" y="9624"/>
                  </a:lnTo>
                  <a:lnTo>
                    <a:pt x="7155" y="9621"/>
                  </a:lnTo>
                  <a:lnTo>
                    <a:pt x="7184" y="9617"/>
                  </a:lnTo>
                  <a:lnTo>
                    <a:pt x="7213" y="9614"/>
                  </a:lnTo>
                  <a:lnTo>
                    <a:pt x="7242" y="9609"/>
                  </a:lnTo>
                  <a:lnTo>
                    <a:pt x="7270" y="9606"/>
                  </a:lnTo>
                  <a:lnTo>
                    <a:pt x="7299" y="9602"/>
                  </a:lnTo>
                  <a:lnTo>
                    <a:pt x="7328" y="9600"/>
                  </a:lnTo>
                  <a:lnTo>
                    <a:pt x="7344" y="9598"/>
                  </a:lnTo>
                  <a:lnTo>
                    <a:pt x="7359" y="9598"/>
                  </a:lnTo>
                  <a:lnTo>
                    <a:pt x="7373" y="9599"/>
                  </a:lnTo>
                  <a:lnTo>
                    <a:pt x="7386" y="9601"/>
                  </a:lnTo>
                  <a:lnTo>
                    <a:pt x="7400" y="9605"/>
                  </a:lnTo>
                  <a:lnTo>
                    <a:pt x="7413" y="9608"/>
                  </a:lnTo>
                  <a:lnTo>
                    <a:pt x="7424" y="9614"/>
                  </a:lnTo>
                  <a:lnTo>
                    <a:pt x="7436" y="9620"/>
                  </a:lnTo>
                  <a:lnTo>
                    <a:pt x="7446" y="9628"/>
                  </a:lnTo>
                  <a:lnTo>
                    <a:pt x="7456" y="9636"/>
                  </a:lnTo>
                  <a:lnTo>
                    <a:pt x="7465" y="9645"/>
                  </a:lnTo>
                  <a:lnTo>
                    <a:pt x="7474" y="9656"/>
                  </a:lnTo>
                  <a:lnTo>
                    <a:pt x="7482" y="9668"/>
                  </a:lnTo>
                  <a:lnTo>
                    <a:pt x="7488" y="9679"/>
                  </a:lnTo>
                  <a:lnTo>
                    <a:pt x="7494" y="9693"/>
                  </a:lnTo>
                  <a:lnTo>
                    <a:pt x="7500" y="9708"/>
                  </a:lnTo>
                  <a:lnTo>
                    <a:pt x="7511" y="9743"/>
                  </a:lnTo>
                  <a:lnTo>
                    <a:pt x="7522" y="9781"/>
                  </a:lnTo>
                  <a:lnTo>
                    <a:pt x="7526" y="9801"/>
                  </a:lnTo>
                  <a:lnTo>
                    <a:pt x="7531" y="9821"/>
                  </a:lnTo>
                  <a:lnTo>
                    <a:pt x="7534" y="9842"/>
                  </a:lnTo>
                  <a:lnTo>
                    <a:pt x="7538" y="9863"/>
                  </a:lnTo>
                  <a:lnTo>
                    <a:pt x="7541" y="9884"/>
                  </a:lnTo>
                  <a:lnTo>
                    <a:pt x="7543" y="9906"/>
                  </a:lnTo>
                  <a:lnTo>
                    <a:pt x="7546" y="9929"/>
                  </a:lnTo>
                  <a:lnTo>
                    <a:pt x="7548" y="9951"/>
                  </a:lnTo>
                  <a:lnTo>
                    <a:pt x="7550" y="9974"/>
                  </a:lnTo>
                  <a:lnTo>
                    <a:pt x="7553" y="9996"/>
                  </a:lnTo>
                  <a:lnTo>
                    <a:pt x="7554" y="10019"/>
                  </a:lnTo>
                  <a:lnTo>
                    <a:pt x="7556" y="10040"/>
                  </a:lnTo>
                  <a:lnTo>
                    <a:pt x="7560" y="10075"/>
                  </a:lnTo>
                  <a:lnTo>
                    <a:pt x="7562" y="10109"/>
                  </a:lnTo>
                  <a:lnTo>
                    <a:pt x="7565" y="10145"/>
                  </a:lnTo>
                  <a:lnTo>
                    <a:pt x="7570" y="10179"/>
                  </a:lnTo>
                  <a:lnTo>
                    <a:pt x="7573" y="10214"/>
                  </a:lnTo>
                  <a:lnTo>
                    <a:pt x="7579" y="10249"/>
                  </a:lnTo>
                  <a:lnTo>
                    <a:pt x="7584" y="10284"/>
                  </a:lnTo>
                  <a:lnTo>
                    <a:pt x="7591" y="10318"/>
                  </a:lnTo>
                  <a:lnTo>
                    <a:pt x="7550" y="10318"/>
                  </a:lnTo>
                  <a:close/>
                  <a:moveTo>
                    <a:pt x="8477" y="10318"/>
                  </a:moveTo>
                  <a:lnTo>
                    <a:pt x="8486" y="10279"/>
                  </a:lnTo>
                  <a:lnTo>
                    <a:pt x="8492" y="10240"/>
                  </a:lnTo>
                  <a:lnTo>
                    <a:pt x="8497" y="10200"/>
                  </a:lnTo>
                  <a:lnTo>
                    <a:pt x="8499" y="10159"/>
                  </a:lnTo>
                  <a:lnTo>
                    <a:pt x="8499" y="10117"/>
                  </a:lnTo>
                  <a:lnTo>
                    <a:pt x="8497" y="10076"/>
                  </a:lnTo>
                  <a:lnTo>
                    <a:pt x="8493" y="10034"/>
                  </a:lnTo>
                  <a:lnTo>
                    <a:pt x="8486" y="9990"/>
                  </a:lnTo>
                  <a:lnTo>
                    <a:pt x="8480" y="9951"/>
                  </a:lnTo>
                  <a:lnTo>
                    <a:pt x="8472" y="9913"/>
                  </a:lnTo>
                  <a:lnTo>
                    <a:pt x="8461" y="9878"/>
                  </a:lnTo>
                  <a:lnTo>
                    <a:pt x="8451" y="9842"/>
                  </a:lnTo>
                  <a:lnTo>
                    <a:pt x="8438" y="9810"/>
                  </a:lnTo>
                  <a:lnTo>
                    <a:pt x="8424" y="9778"/>
                  </a:lnTo>
                  <a:lnTo>
                    <a:pt x="8411" y="9748"/>
                  </a:lnTo>
                  <a:lnTo>
                    <a:pt x="8395" y="9720"/>
                  </a:lnTo>
                  <a:lnTo>
                    <a:pt x="8377" y="9693"/>
                  </a:lnTo>
                  <a:lnTo>
                    <a:pt x="8358" y="9668"/>
                  </a:lnTo>
                  <a:lnTo>
                    <a:pt x="8338" y="9644"/>
                  </a:lnTo>
                  <a:lnTo>
                    <a:pt x="8317" y="9621"/>
                  </a:lnTo>
                  <a:lnTo>
                    <a:pt x="8294" y="9600"/>
                  </a:lnTo>
                  <a:lnTo>
                    <a:pt x="8270" y="9579"/>
                  </a:lnTo>
                  <a:lnTo>
                    <a:pt x="8244" y="9561"/>
                  </a:lnTo>
                  <a:lnTo>
                    <a:pt x="8217" y="9543"/>
                  </a:lnTo>
                  <a:lnTo>
                    <a:pt x="8180" y="9521"/>
                  </a:lnTo>
                  <a:lnTo>
                    <a:pt x="8142" y="9500"/>
                  </a:lnTo>
                  <a:lnTo>
                    <a:pt x="8102" y="9480"/>
                  </a:lnTo>
                  <a:lnTo>
                    <a:pt x="8061" y="9460"/>
                  </a:lnTo>
                  <a:lnTo>
                    <a:pt x="8018" y="9441"/>
                  </a:lnTo>
                  <a:lnTo>
                    <a:pt x="7974" y="9421"/>
                  </a:lnTo>
                  <a:lnTo>
                    <a:pt x="7928" y="9403"/>
                  </a:lnTo>
                  <a:lnTo>
                    <a:pt x="7881" y="9384"/>
                  </a:lnTo>
                  <a:lnTo>
                    <a:pt x="7866" y="9379"/>
                  </a:lnTo>
                  <a:lnTo>
                    <a:pt x="7852" y="9373"/>
                  </a:lnTo>
                  <a:lnTo>
                    <a:pt x="7839" y="9366"/>
                  </a:lnTo>
                  <a:lnTo>
                    <a:pt x="7828" y="9360"/>
                  </a:lnTo>
                  <a:lnTo>
                    <a:pt x="7817" y="9353"/>
                  </a:lnTo>
                  <a:lnTo>
                    <a:pt x="7807" y="9347"/>
                  </a:lnTo>
                  <a:lnTo>
                    <a:pt x="7798" y="9340"/>
                  </a:lnTo>
                  <a:lnTo>
                    <a:pt x="7789" y="9332"/>
                  </a:lnTo>
                  <a:lnTo>
                    <a:pt x="7782" y="9325"/>
                  </a:lnTo>
                  <a:lnTo>
                    <a:pt x="7775" y="9318"/>
                  </a:lnTo>
                  <a:lnTo>
                    <a:pt x="7768" y="9310"/>
                  </a:lnTo>
                  <a:lnTo>
                    <a:pt x="7764" y="9302"/>
                  </a:lnTo>
                  <a:lnTo>
                    <a:pt x="7758" y="9294"/>
                  </a:lnTo>
                  <a:lnTo>
                    <a:pt x="7755" y="9286"/>
                  </a:lnTo>
                  <a:lnTo>
                    <a:pt x="7751" y="9278"/>
                  </a:lnTo>
                  <a:lnTo>
                    <a:pt x="7748" y="9270"/>
                  </a:lnTo>
                  <a:lnTo>
                    <a:pt x="7743" y="9252"/>
                  </a:lnTo>
                  <a:lnTo>
                    <a:pt x="7742" y="9235"/>
                  </a:lnTo>
                  <a:lnTo>
                    <a:pt x="7741" y="9218"/>
                  </a:lnTo>
                  <a:lnTo>
                    <a:pt x="7742" y="9201"/>
                  </a:lnTo>
                  <a:lnTo>
                    <a:pt x="7745" y="9184"/>
                  </a:lnTo>
                  <a:lnTo>
                    <a:pt x="7749" y="9166"/>
                  </a:lnTo>
                  <a:lnTo>
                    <a:pt x="7753" y="9148"/>
                  </a:lnTo>
                  <a:lnTo>
                    <a:pt x="7759" y="9131"/>
                  </a:lnTo>
                  <a:lnTo>
                    <a:pt x="7772" y="9093"/>
                  </a:lnTo>
                  <a:lnTo>
                    <a:pt x="7786" y="9056"/>
                  </a:lnTo>
                  <a:lnTo>
                    <a:pt x="7800" y="9022"/>
                  </a:lnTo>
                  <a:lnTo>
                    <a:pt x="7817" y="8990"/>
                  </a:lnTo>
                  <a:lnTo>
                    <a:pt x="7833" y="8959"/>
                  </a:lnTo>
                  <a:lnTo>
                    <a:pt x="7849" y="8931"/>
                  </a:lnTo>
                  <a:lnTo>
                    <a:pt x="7867" y="8905"/>
                  </a:lnTo>
                  <a:lnTo>
                    <a:pt x="7885" y="8881"/>
                  </a:lnTo>
                  <a:lnTo>
                    <a:pt x="7914" y="8844"/>
                  </a:lnTo>
                  <a:lnTo>
                    <a:pt x="7944" y="8809"/>
                  </a:lnTo>
                  <a:lnTo>
                    <a:pt x="7975" y="8773"/>
                  </a:lnTo>
                  <a:lnTo>
                    <a:pt x="8006" y="8737"/>
                  </a:lnTo>
                  <a:lnTo>
                    <a:pt x="8037" y="8703"/>
                  </a:lnTo>
                  <a:lnTo>
                    <a:pt x="8069" y="8669"/>
                  </a:lnTo>
                  <a:lnTo>
                    <a:pt x="8100" y="8635"/>
                  </a:lnTo>
                  <a:lnTo>
                    <a:pt x="8131" y="8601"/>
                  </a:lnTo>
                  <a:lnTo>
                    <a:pt x="8160" y="8571"/>
                  </a:lnTo>
                  <a:lnTo>
                    <a:pt x="8187" y="8541"/>
                  </a:lnTo>
                  <a:lnTo>
                    <a:pt x="8215" y="8510"/>
                  </a:lnTo>
                  <a:lnTo>
                    <a:pt x="8242" y="8481"/>
                  </a:lnTo>
                  <a:lnTo>
                    <a:pt x="8268" y="8451"/>
                  </a:lnTo>
                  <a:lnTo>
                    <a:pt x="8293" y="8420"/>
                  </a:lnTo>
                  <a:lnTo>
                    <a:pt x="8314" y="8389"/>
                  </a:lnTo>
                  <a:lnTo>
                    <a:pt x="8335" y="8358"/>
                  </a:lnTo>
                  <a:lnTo>
                    <a:pt x="8355" y="8325"/>
                  </a:lnTo>
                  <a:lnTo>
                    <a:pt x="8373" y="8292"/>
                  </a:lnTo>
                  <a:lnTo>
                    <a:pt x="8389" y="8258"/>
                  </a:lnTo>
                  <a:lnTo>
                    <a:pt x="8403" y="8225"/>
                  </a:lnTo>
                  <a:lnTo>
                    <a:pt x="8416" y="8189"/>
                  </a:lnTo>
                  <a:lnTo>
                    <a:pt x="8427" y="8155"/>
                  </a:lnTo>
                  <a:lnTo>
                    <a:pt x="8437" y="8119"/>
                  </a:lnTo>
                  <a:lnTo>
                    <a:pt x="8445" y="8083"/>
                  </a:lnTo>
                  <a:lnTo>
                    <a:pt x="8451" y="8047"/>
                  </a:lnTo>
                  <a:lnTo>
                    <a:pt x="8455" y="8010"/>
                  </a:lnTo>
                  <a:lnTo>
                    <a:pt x="8458" y="7972"/>
                  </a:lnTo>
                  <a:lnTo>
                    <a:pt x="8459" y="7936"/>
                  </a:lnTo>
                  <a:lnTo>
                    <a:pt x="8459" y="7916"/>
                  </a:lnTo>
                  <a:lnTo>
                    <a:pt x="8458" y="7897"/>
                  </a:lnTo>
                  <a:lnTo>
                    <a:pt x="8457" y="7877"/>
                  </a:lnTo>
                  <a:lnTo>
                    <a:pt x="8454" y="7859"/>
                  </a:lnTo>
                  <a:lnTo>
                    <a:pt x="8452" y="7841"/>
                  </a:lnTo>
                  <a:lnTo>
                    <a:pt x="8449" y="7822"/>
                  </a:lnTo>
                  <a:lnTo>
                    <a:pt x="8444" y="7804"/>
                  </a:lnTo>
                  <a:lnTo>
                    <a:pt x="8439" y="7787"/>
                  </a:lnTo>
                  <a:lnTo>
                    <a:pt x="8434" y="7768"/>
                  </a:lnTo>
                  <a:lnTo>
                    <a:pt x="8428" y="7752"/>
                  </a:lnTo>
                  <a:lnTo>
                    <a:pt x="8421" y="7735"/>
                  </a:lnTo>
                  <a:lnTo>
                    <a:pt x="8414" y="7718"/>
                  </a:lnTo>
                  <a:lnTo>
                    <a:pt x="8406" y="7702"/>
                  </a:lnTo>
                  <a:lnTo>
                    <a:pt x="8398" y="7686"/>
                  </a:lnTo>
                  <a:lnTo>
                    <a:pt x="8389" y="7671"/>
                  </a:lnTo>
                  <a:lnTo>
                    <a:pt x="8379" y="7655"/>
                  </a:lnTo>
                  <a:lnTo>
                    <a:pt x="8368" y="7640"/>
                  </a:lnTo>
                  <a:lnTo>
                    <a:pt x="8357" y="7625"/>
                  </a:lnTo>
                  <a:lnTo>
                    <a:pt x="8345" y="7611"/>
                  </a:lnTo>
                  <a:lnTo>
                    <a:pt x="8333" y="7596"/>
                  </a:lnTo>
                  <a:lnTo>
                    <a:pt x="8320" y="7583"/>
                  </a:lnTo>
                  <a:lnTo>
                    <a:pt x="8306" y="7569"/>
                  </a:lnTo>
                  <a:lnTo>
                    <a:pt x="8293" y="7556"/>
                  </a:lnTo>
                  <a:lnTo>
                    <a:pt x="8278" y="7542"/>
                  </a:lnTo>
                  <a:lnTo>
                    <a:pt x="8262" y="7530"/>
                  </a:lnTo>
                  <a:lnTo>
                    <a:pt x="8246" y="7518"/>
                  </a:lnTo>
                  <a:lnTo>
                    <a:pt x="8229" y="7506"/>
                  </a:lnTo>
                  <a:lnTo>
                    <a:pt x="8211" y="7494"/>
                  </a:lnTo>
                  <a:lnTo>
                    <a:pt x="8194" y="7483"/>
                  </a:lnTo>
                  <a:lnTo>
                    <a:pt x="8174" y="7471"/>
                  </a:lnTo>
                  <a:lnTo>
                    <a:pt x="8156" y="7461"/>
                  </a:lnTo>
                  <a:lnTo>
                    <a:pt x="8135" y="7449"/>
                  </a:lnTo>
                  <a:lnTo>
                    <a:pt x="8063" y="7413"/>
                  </a:lnTo>
                  <a:lnTo>
                    <a:pt x="7992" y="7374"/>
                  </a:lnTo>
                  <a:lnTo>
                    <a:pt x="7921" y="7335"/>
                  </a:lnTo>
                  <a:lnTo>
                    <a:pt x="7850" y="7296"/>
                  </a:lnTo>
                  <a:lnTo>
                    <a:pt x="7779" y="7256"/>
                  </a:lnTo>
                  <a:lnTo>
                    <a:pt x="7709" y="7215"/>
                  </a:lnTo>
                  <a:lnTo>
                    <a:pt x="7639" y="7175"/>
                  </a:lnTo>
                  <a:lnTo>
                    <a:pt x="7570" y="7135"/>
                  </a:lnTo>
                  <a:lnTo>
                    <a:pt x="7548" y="7123"/>
                  </a:lnTo>
                  <a:lnTo>
                    <a:pt x="7526" y="7110"/>
                  </a:lnTo>
                  <a:lnTo>
                    <a:pt x="7504" y="7097"/>
                  </a:lnTo>
                  <a:lnTo>
                    <a:pt x="7483" y="7085"/>
                  </a:lnTo>
                  <a:lnTo>
                    <a:pt x="7461" y="7073"/>
                  </a:lnTo>
                  <a:lnTo>
                    <a:pt x="7439" y="7061"/>
                  </a:lnTo>
                  <a:lnTo>
                    <a:pt x="7418" y="7048"/>
                  </a:lnTo>
                  <a:lnTo>
                    <a:pt x="7397" y="7035"/>
                  </a:lnTo>
                  <a:lnTo>
                    <a:pt x="7324" y="6995"/>
                  </a:lnTo>
                  <a:lnTo>
                    <a:pt x="7252" y="6956"/>
                  </a:lnTo>
                  <a:lnTo>
                    <a:pt x="7214" y="6937"/>
                  </a:lnTo>
                  <a:lnTo>
                    <a:pt x="7176" y="6918"/>
                  </a:lnTo>
                  <a:lnTo>
                    <a:pt x="7139" y="6900"/>
                  </a:lnTo>
                  <a:lnTo>
                    <a:pt x="7100" y="6882"/>
                  </a:lnTo>
                  <a:lnTo>
                    <a:pt x="7061" y="6866"/>
                  </a:lnTo>
                  <a:lnTo>
                    <a:pt x="7020" y="6848"/>
                  </a:lnTo>
                  <a:lnTo>
                    <a:pt x="6980" y="6834"/>
                  </a:lnTo>
                  <a:lnTo>
                    <a:pt x="6939" y="6819"/>
                  </a:lnTo>
                  <a:lnTo>
                    <a:pt x="6898" y="6806"/>
                  </a:lnTo>
                  <a:lnTo>
                    <a:pt x="6855" y="6793"/>
                  </a:lnTo>
                  <a:lnTo>
                    <a:pt x="6812" y="6782"/>
                  </a:lnTo>
                  <a:lnTo>
                    <a:pt x="6768" y="6772"/>
                  </a:lnTo>
                  <a:lnTo>
                    <a:pt x="6760" y="6770"/>
                  </a:lnTo>
                  <a:lnTo>
                    <a:pt x="6711" y="6760"/>
                  </a:lnTo>
                  <a:lnTo>
                    <a:pt x="6660" y="6749"/>
                  </a:lnTo>
                  <a:lnTo>
                    <a:pt x="6610" y="6737"/>
                  </a:lnTo>
                  <a:lnTo>
                    <a:pt x="6559" y="6726"/>
                  </a:lnTo>
                  <a:lnTo>
                    <a:pt x="6509" y="6712"/>
                  </a:lnTo>
                  <a:lnTo>
                    <a:pt x="6458" y="6698"/>
                  </a:lnTo>
                  <a:lnTo>
                    <a:pt x="6409" y="6683"/>
                  </a:lnTo>
                  <a:lnTo>
                    <a:pt x="6360" y="6666"/>
                  </a:lnTo>
                  <a:lnTo>
                    <a:pt x="6336" y="6657"/>
                  </a:lnTo>
                  <a:lnTo>
                    <a:pt x="6313" y="6648"/>
                  </a:lnTo>
                  <a:lnTo>
                    <a:pt x="6291" y="6637"/>
                  </a:lnTo>
                  <a:lnTo>
                    <a:pt x="6268" y="6626"/>
                  </a:lnTo>
                  <a:lnTo>
                    <a:pt x="6247" y="6614"/>
                  </a:lnTo>
                  <a:lnTo>
                    <a:pt x="6227" y="6602"/>
                  </a:lnTo>
                  <a:lnTo>
                    <a:pt x="6207" y="6589"/>
                  </a:lnTo>
                  <a:lnTo>
                    <a:pt x="6188" y="6575"/>
                  </a:lnTo>
                  <a:lnTo>
                    <a:pt x="6169" y="6562"/>
                  </a:lnTo>
                  <a:lnTo>
                    <a:pt x="6151" y="6547"/>
                  </a:lnTo>
                  <a:lnTo>
                    <a:pt x="6134" y="6532"/>
                  </a:lnTo>
                  <a:lnTo>
                    <a:pt x="6116" y="6516"/>
                  </a:lnTo>
                  <a:lnTo>
                    <a:pt x="6099" y="6500"/>
                  </a:lnTo>
                  <a:lnTo>
                    <a:pt x="6083" y="6484"/>
                  </a:lnTo>
                  <a:lnTo>
                    <a:pt x="6067" y="6467"/>
                  </a:lnTo>
                  <a:lnTo>
                    <a:pt x="6052" y="6449"/>
                  </a:lnTo>
                  <a:lnTo>
                    <a:pt x="6022" y="6414"/>
                  </a:lnTo>
                  <a:lnTo>
                    <a:pt x="5995" y="6376"/>
                  </a:lnTo>
                  <a:lnTo>
                    <a:pt x="5968" y="6337"/>
                  </a:lnTo>
                  <a:lnTo>
                    <a:pt x="5942" y="6298"/>
                  </a:lnTo>
                  <a:lnTo>
                    <a:pt x="5918" y="6257"/>
                  </a:lnTo>
                  <a:lnTo>
                    <a:pt x="5894" y="6215"/>
                  </a:lnTo>
                  <a:lnTo>
                    <a:pt x="5870" y="6173"/>
                  </a:lnTo>
                  <a:lnTo>
                    <a:pt x="5847" y="6129"/>
                  </a:lnTo>
                  <a:lnTo>
                    <a:pt x="5812" y="6066"/>
                  </a:lnTo>
                  <a:lnTo>
                    <a:pt x="5779" y="6003"/>
                  </a:lnTo>
                  <a:lnTo>
                    <a:pt x="5745" y="5940"/>
                  </a:lnTo>
                  <a:lnTo>
                    <a:pt x="5710" y="5876"/>
                  </a:lnTo>
                  <a:lnTo>
                    <a:pt x="5676" y="5813"/>
                  </a:lnTo>
                  <a:lnTo>
                    <a:pt x="5642" y="5750"/>
                  </a:lnTo>
                  <a:lnTo>
                    <a:pt x="5607" y="5687"/>
                  </a:lnTo>
                  <a:lnTo>
                    <a:pt x="5573" y="5622"/>
                  </a:lnTo>
                  <a:lnTo>
                    <a:pt x="5553" y="5586"/>
                  </a:lnTo>
                  <a:lnTo>
                    <a:pt x="5533" y="5549"/>
                  </a:lnTo>
                  <a:lnTo>
                    <a:pt x="5513" y="5511"/>
                  </a:lnTo>
                  <a:lnTo>
                    <a:pt x="5492" y="5474"/>
                  </a:lnTo>
                  <a:lnTo>
                    <a:pt x="5473" y="5438"/>
                  </a:lnTo>
                  <a:lnTo>
                    <a:pt x="5452" y="5400"/>
                  </a:lnTo>
                  <a:lnTo>
                    <a:pt x="5433" y="5363"/>
                  </a:lnTo>
                  <a:lnTo>
                    <a:pt x="5412" y="5326"/>
                  </a:lnTo>
                  <a:lnTo>
                    <a:pt x="5363" y="5235"/>
                  </a:lnTo>
                  <a:lnTo>
                    <a:pt x="5315" y="5141"/>
                  </a:lnTo>
                  <a:lnTo>
                    <a:pt x="5292" y="5092"/>
                  </a:lnTo>
                  <a:lnTo>
                    <a:pt x="5269" y="5044"/>
                  </a:lnTo>
                  <a:lnTo>
                    <a:pt x="5246" y="4996"/>
                  </a:lnTo>
                  <a:lnTo>
                    <a:pt x="5224" y="4947"/>
                  </a:lnTo>
                  <a:lnTo>
                    <a:pt x="5203" y="4897"/>
                  </a:lnTo>
                  <a:lnTo>
                    <a:pt x="5184" y="4848"/>
                  </a:lnTo>
                  <a:lnTo>
                    <a:pt x="5164" y="4797"/>
                  </a:lnTo>
                  <a:lnTo>
                    <a:pt x="5147" y="4746"/>
                  </a:lnTo>
                  <a:lnTo>
                    <a:pt x="5131" y="4694"/>
                  </a:lnTo>
                  <a:lnTo>
                    <a:pt x="5116" y="4642"/>
                  </a:lnTo>
                  <a:lnTo>
                    <a:pt x="5104" y="4589"/>
                  </a:lnTo>
                  <a:lnTo>
                    <a:pt x="5092" y="4535"/>
                  </a:lnTo>
                  <a:lnTo>
                    <a:pt x="5084" y="4493"/>
                  </a:lnTo>
                  <a:lnTo>
                    <a:pt x="5078" y="4452"/>
                  </a:lnTo>
                  <a:lnTo>
                    <a:pt x="5074" y="4412"/>
                  </a:lnTo>
                  <a:lnTo>
                    <a:pt x="5073" y="4374"/>
                  </a:lnTo>
                  <a:lnTo>
                    <a:pt x="5073" y="4337"/>
                  </a:lnTo>
                  <a:lnTo>
                    <a:pt x="5074" y="4301"/>
                  </a:lnTo>
                  <a:lnTo>
                    <a:pt x="5077" y="4267"/>
                  </a:lnTo>
                  <a:lnTo>
                    <a:pt x="5083" y="4232"/>
                  </a:lnTo>
                  <a:lnTo>
                    <a:pt x="5091" y="4200"/>
                  </a:lnTo>
                  <a:lnTo>
                    <a:pt x="5100" y="4168"/>
                  </a:lnTo>
                  <a:lnTo>
                    <a:pt x="5112" y="4138"/>
                  </a:lnTo>
                  <a:lnTo>
                    <a:pt x="5124" y="4108"/>
                  </a:lnTo>
                  <a:lnTo>
                    <a:pt x="5140" y="4080"/>
                  </a:lnTo>
                  <a:lnTo>
                    <a:pt x="5157" y="4052"/>
                  </a:lnTo>
                  <a:lnTo>
                    <a:pt x="5176" y="4025"/>
                  </a:lnTo>
                  <a:lnTo>
                    <a:pt x="5198" y="3999"/>
                  </a:lnTo>
                  <a:lnTo>
                    <a:pt x="5225" y="3966"/>
                  </a:lnTo>
                  <a:lnTo>
                    <a:pt x="5254" y="3934"/>
                  </a:lnTo>
                  <a:lnTo>
                    <a:pt x="5283" y="3902"/>
                  </a:lnTo>
                  <a:lnTo>
                    <a:pt x="5311" y="3869"/>
                  </a:lnTo>
                  <a:lnTo>
                    <a:pt x="5342" y="3834"/>
                  </a:lnTo>
                  <a:lnTo>
                    <a:pt x="5373" y="3799"/>
                  </a:lnTo>
                  <a:lnTo>
                    <a:pt x="5404" y="3764"/>
                  </a:lnTo>
                  <a:lnTo>
                    <a:pt x="5434" y="3728"/>
                  </a:lnTo>
                  <a:lnTo>
                    <a:pt x="5465" y="3692"/>
                  </a:lnTo>
                  <a:lnTo>
                    <a:pt x="5495" y="3655"/>
                  </a:lnTo>
                  <a:lnTo>
                    <a:pt x="5525" y="3620"/>
                  </a:lnTo>
                  <a:lnTo>
                    <a:pt x="5554" y="3582"/>
                  </a:lnTo>
                  <a:lnTo>
                    <a:pt x="5588" y="3540"/>
                  </a:lnTo>
                  <a:lnTo>
                    <a:pt x="5621" y="3496"/>
                  </a:lnTo>
                  <a:lnTo>
                    <a:pt x="5655" y="3450"/>
                  </a:lnTo>
                  <a:lnTo>
                    <a:pt x="5689" y="3404"/>
                  </a:lnTo>
                  <a:lnTo>
                    <a:pt x="5721" y="3356"/>
                  </a:lnTo>
                  <a:lnTo>
                    <a:pt x="5751" y="3308"/>
                  </a:lnTo>
                  <a:lnTo>
                    <a:pt x="5765" y="3283"/>
                  </a:lnTo>
                  <a:lnTo>
                    <a:pt x="5779" y="3257"/>
                  </a:lnTo>
                  <a:lnTo>
                    <a:pt x="5792" y="3233"/>
                  </a:lnTo>
                  <a:lnTo>
                    <a:pt x="5804" y="3207"/>
                  </a:lnTo>
                  <a:lnTo>
                    <a:pt x="5816" y="3181"/>
                  </a:lnTo>
                  <a:lnTo>
                    <a:pt x="5825" y="3153"/>
                  </a:lnTo>
                  <a:lnTo>
                    <a:pt x="5833" y="3127"/>
                  </a:lnTo>
                  <a:lnTo>
                    <a:pt x="5838" y="3100"/>
                  </a:lnTo>
                  <a:lnTo>
                    <a:pt x="5842" y="3073"/>
                  </a:lnTo>
                  <a:lnTo>
                    <a:pt x="5843" y="3046"/>
                  </a:lnTo>
                  <a:lnTo>
                    <a:pt x="5843" y="3021"/>
                  </a:lnTo>
                  <a:lnTo>
                    <a:pt x="5841" y="2995"/>
                  </a:lnTo>
                  <a:lnTo>
                    <a:pt x="5837" y="2969"/>
                  </a:lnTo>
                  <a:lnTo>
                    <a:pt x="5831" y="2944"/>
                  </a:lnTo>
                  <a:lnTo>
                    <a:pt x="5823" y="2920"/>
                  </a:lnTo>
                  <a:lnTo>
                    <a:pt x="5812" y="2896"/>
                  </a:lnTo>
                  <a:lnTo>
                    <a:pt x="5801" y="2872"/>
                  </a:lnTo>
                  <a:lnTo>
                    <a:pt x="5787" y="2850"/>
                  </a:lnTo>
                  <a:lnTo>
                    <a:pt x="5771" y="2828"/>
                  </a:lnTo>
                  <a:lnTo>
                    <a:pt x="5754" y="2807"/>
                  </a:lnTo>
                  <a:lnTo>
                    <a:pt x="5726" y="2777"/>
                  </a:lnTo>
                  <a:lnTo>
                    <a:pt x="5698" y="2746"/>
                  </a:lnTo>
                  <a:lnTo>
                    <a:pt x="5667" y="2715"/>
                  </a:lnTo>
                  <a:lnTo>
                    <a:pt x="5635" y="2683"/>
                  </a:lnTo>
                  <a:lnTo>
                    <a:pt x="5601" y="2652"/>
                  </a:lnTo>
                  <a:lnTo>
                    <a:pt x="5567" y="2620"/>
                  </a:lnTo>
                  <a:lnTo>
                    <a:pt x="5530" y="2586"/>
                  </a:lnTo>
                  <a:lnTo>
                    <a:pt x="5491" y="2553"/>
                  </a:lnTo>
                  <a:lnTo>
                    <a:pt x="5449" y="2515"/>
                  </a:lnTo>
                  <a:lnTo>
                    <a:pt x="5405" y="2475"/>
                  </a:lnTo>
                  <a:lnTo>
                    <a:pt x="5385" y="2454"/>
                  </a:lnTo>
                  <a:lnTo>
                    <a:pt x="5364" y="2432"/>
                  </a:lnTo>
                  <a:lnTo>
                    <a:pt x="5343" y="2409"/>
                  </a:lnTo>
                  <a:lnTo>
                    <a:pt x="5324" y="2386"/>
                  </a:lnTo>
                  <a:lnTo>
                    <a:pt x="5305" y="2360"/>
                  </a:lnTo>
                  <a:lnTo>
                    <a:pt x="5288" y="2334"/>
                  </a:lnTo>
                  <a:lnTo>
                    <a:pt x="5271" y="2308"/>
                  </a:lnTo>
                  <a:lnTo>
                    <a:pt x="5256" y="2279"/>
                  </a:lnTo>
                  <a:lnTo>
                    <a:pt x="5242" y="2250"/>
                  </a:lnTo>
                  <a:lnTo>
                    <a:pt x="5230" y="2219"/>
                  </a:lnTo>
                  <a:lnTo>
                    <a:pt x="5219" y="2187"/>
                  </a:lnTo>
                  <a:lnTo>
                    <a:pt x="5210" y="2154"/>
                  </a:lnTo>
                  <a:lnTo>
                    <a:pt x="5203" y="2118"/>
                  </a:lnTo>
                  <a:lnTo>
                    <a:pt x="5198" y="2083"/>
                  </a:lnTo>
                  <a:lnTo>
                    <a:pt x="5194" y="2047"/>
                  </a:lnTo>
                  <a:lnTo>
                    <a:pt x="5192" y="2011"/>
                  </a:lnTo>
                  <a:lnTo>
                    <a:pt x="5192" y="1975"/>
                  </a:lnTo>
                  <a:lnTo>
                    <a:pt x="5193" y="1937"/>
                  </a:lnTo>
                  <a:lnTo>
                    <a:pt x="5196" y="1901"/>
                  </a:lnTo>
                  <a:lnTo>
                    <a:pt x="5201" y="1863"/>
                  </a:lnTo>
                  <a:lnTo>
                    <a:pt x="5208" y="1825"/>
                  </a:lnTo>
                  <a:lnTo>
                    <a:pt x="5216" y="1787"/>
                  </a:lnTo>
                  <a:lnTo>
                    <a:pt x="5226" y="1748"/>
                  </a:lnTo>
                  <a:lnTo>
                    <a:pt x="5238" y="1709"/>
                  </a:lnTo>
                  <a:lnTo>
                    <a:pt x="5252" y="1669"/>
                  </a:lnTo>
                  <a:lnTo>
                    <a:pt x="5266" y="1629"/>
                  </a:lnTo>
                  <a:lnTo>
                    <a:pt x="5284" y="1589"/>
                  </a:lnTo>
                  <a:lnTo>
                    <a:pt x="5302" y="1547"/>
                  </a:lnTo>
                  <a:lnTo>
                    <a:pt x="5327" y="1498"/>
                  </a:lnTo>
                  <a:lnTo>
                    <a:pt x="5354" y="1449"/>
                  </a:lnTo>
                  <a:lnTo>
                    <a:pt x="5381" y="1399"/>
                  </a:lnTo>
                  <a:lnTo>
                    <a:pt x="5409" y="1351"/>
                  </a:lnTo>
                  <a:lnTo>
                    <a:pt x="5437" y="1303"/>
                  </a:lnTo>
                  <a:lnTo>
                    <a:pt x="5467" y="1256"/>
                  </a:lnTo>
                  <a:lnTo>
                    <a:pt x="5497" y="1209"/>
                  </a:lnTo>
                  <a:lnTo>
                    <a:pt x="5527" y="1163"/>
                  </a:lnTo>
                  <a:lnTo>
                    <a:pt x="5551" y="1126"/>
                  </a:lnTo>
                  <a:lnTo>
                    <a:pt x="5574" y="1088"/>
                  </a:lnTo>
                  <a:lnTo>
                    <a:pt x="5598" y="1052"/>
                  </a:lnTo>
                  <a:lnTo>
                    <a:pt x="5621" y="1014"/>
                  </a:lnTo>
                  <a:lnTo>
                    <a:pt x="5642" y="979"/>
                  </a:lnTo>
                  <a:lnTo>
                    <a:pt x="5661" y="946"/>
                  </a:lnTo>
                  <a:lnTo>
                    <a:pt x="5678" y="913"/>
                  </a:lnTo>
                  <a:lnTo>
                    <a:pt x="5694" y="881"/>
                  </a:lnTo>
                  <a:lnTo>
                    <a:pt x="5709" y="850"/>
                  </a:lnTo>
                  <a:lnTo>
                    <a:pt x="5723" y="819"/>
                  </a:lnTo>
                  <a:lnTo>
                    <a:pt x="5736" y="788"/>
                  </a:lnTo>
                  <a:lnTo>
                    <a:pt x="5747" y="757"/>
                  </a:lnTo>
                  <a:lnTo>
                    <a:pt x="5756" y="727"/>
                  </a:lnTo>
                  <a:lnTo>
                    <a:pt x="5764" y="698"/>
                  </a:lnTo>
                  <a:lnTo>
                    <a:pt x="5771" y="669"/>
                  </a:lnTo>
                  <a:lnTo>
                    <a:pt x="5777" y="640"/>
                  </a:lnTo>
                  <a:lnTo>
                    <a:pt x="5780" y="612"/>
                  </a:lnTo>
                  <a:lnTo>
                    <a:pt x="5783" y="584"/>
                  </a:lnTo>
                  <a:lnTo>
                    <a:pt x="5784" y="555"/>
                  </a:lnTo>
                  <a:lnTo>
                    <a:pt x="5784" y="528"/>
                  </a:lnTo>
                  <a:lnTo>
                    <a:pt x="5783" y="500"/>
                  </a:lnTo>
                  <a:lnTo>
                    <a:pt x="5779" y="473"/>
                  </a:lnTo>
                  <a:lnTo>
                    <a:pt x="5776" y="445"/>
                  </a:lnTo>
                  <a:lnTo>
                    <a:pt x="5770" y="416"/>
                  </a:lnTo>
                  <a:lnTo>
                    <a:pt x="5763" y="389"/>
                  </a:lnTo>
                  <a:lnTo>
                    <a:pt x="5754" y="361"/>
                  </a:lnTo>
                  <a:lnTo>
                    <a:pt x="5745" y="334"/>
                  </a:lnTo>
                  <a:lnTo>
                    <a:pt x="5733" y="306"/>
                  </a:lnTo>
                  <a:lnTo>
                    <a:pt x="5721" y="278"/>
                  </a:lnTo>
                  <a:lnTo>
                    <a:pt x="5706" y="249"/>
                  </a:lnTo>
                  <a:lnTo>
                    <a:pt x="5691" y="220"/>
                  </a:lnTo>
                  <a:lnTo>
                    <a:pt x="5674" y="192"/>
                  </a:lnTo>
                  <a:lnTo>
                    <a:pt x="5655" y="163"/>
                  </a:lnTo>
                  <a:lnTo>
                    <a:pt x="5636" y="133"/>
                  </a:lnTo>
                  <a:lnTo>
                    <a:pt x="5615" y="103"/>
                  </a:lnTo>
                  <a:lnTo>
                    <a:pt x="5592" y="72"/>
                  </a:lnTo>
                  <a:lnTo>
                    <a:pt x="5578" y="54"/>
                  </a:lnTo>
                  <a:lnTo>
                    <a:pt x="5565" y="37"/>
                  </a:lnTo>
                  <a:lnTo>
                    <a:pt x="5550" y="18"/>
                  </a:lnTo>
                  <a:lnTo>
                    <a:pt x="5535" y="0"/>
                  </a:lnTo>
                  <a:lnTo>
                    <a:pt x="5585" y="0"/>
                  </a:lnTo>
                  <a:lnTo>
                    <a:pt x="5596" y="13"/>
                  </a:lnTo>
                  <a:lnTo>
                    <a:pt x="5605" y="24"/>
                  </a:lnTo>
                  <a:lnTo>
                    <a:pt x="5614" y="37"/>
                  </a:lnTo>
                  <a:lnTo>
                    <a:pt x="5624" y="49"/>
                  </a:lnTo>
                  <a:lnTo>
                    <a:pt x="5647" y="80"/>
                  </a:lnTo>
                  <a:lnTo>
                    <a:pt x="5669" y="111"/>
                  </a:lnTo>
                  <a:lnTo>
                    <a:pt x="5690" y="142"/>
                  </a:lnTo>
                  <a:lnTo>
                    <a:pt x="5708" y="173"/>
                  </a:lnTo>
                  <a:lnTo>
                    <a:pt x="5725" y="203"/>
                  </a:lnTo>
                  <a:lnTo>
                    <a:pt x="5741" y="233"/>
                  </a:lnTo>
                  <a:lnTo>
                    <a:pt x="5756" y="263"/>
                  </a:lnTo>
                  <a:lnTo>
                    <a:pt x="5769" y="292"/>
                  </a:lnTo>
                  <a:lnTo>
                    <a:pt x="5782" y="321"/>
                  </a:lnTo>
                  <a:lnTo>
                    <a:pt x="5792" y="351"/>
                  </a:lnTo>
                  <a:lnTo>
                    <a:pt x="5800" y="380"/>
                  </a:lnTo>
                  <a:lnTo>
                    <a:pt x="5808" y="409"/>
                  </a:lnTo>
                  <a:lnTo>
                    <a:pt x="5814" y="438"/>
                  </a:lnTo>
                  <a:lnTo>
                    <a:pt x="5818" y="467"/>
                  </a:lnTo>
                  <a:lnTo>
                    <a:pt x="5822" y="497"/>
                  </a:lnTo>
                  <a:lnTo>
                    <a:pt x="5823" y="525"/>
                  </a:lnTo>
                  <a:lnTo>
                    <a:pt x="5823" y="555"/>
                  </a:lnTo>
                  <a:lnTo>
                    <a:pt x="5822" y="585"/>
                  </a:lnTo>
                  <a:lnTo>
                    <a:pt x="5819" y="615"/>
                  </a:lnTo>
                  <a:lnTo>
                    <a:pt x="5815" y="645"/>
                  </a:lnTo>
                  <a:lnTo>
                    <a:pt x="5809" y="674"/>
                  </a:lnTo>
                  <a:lnTo>
                    <a:pt x="5802" y="705"/>
                  </a:lnTo>
                  <a:lnTo>
                    <a:pt x="5794" y="736"/>
                  </a:lnTo>
                  <a:lnTo>
                    <a:pt x="5784" y="767"/>
                  </a:lnTo>
                  <a:lnTo>
                    <a:pt x="5773" y="799"/>
                  </a:lnTo>
                  <a:lnTo>
                    <a:pt x="5761" y="832"/>
                  </a:lnTo>
                  <a:lnTo>
                    <a:pt x="5746" y="864"/>
                  </a:lnTo>
                  <a:lnTo>
                    <a:pt x="5731" y="897"/>
                  </a:lnTo>
                  <a:lnTo>
                    <a:pt x="5714" y="930"/>
                  </a:lnTo>
                  <a:lnTo>
                    <a:pt x="5695" y="965"/>
                  </a:lnTo>
                  <a:lnTo>
                    <a:pt x="5676" y="999"/>
                  </a:lnTo>
                  <a:lnTo>
                    <a:pt x="5654" y="1035"/>
                  </a:lnTo>
                  <a:lnTo>
                    <a:pt x="5631" y="1072"/>
                  </a:lnTo>
                  <a:lnTo>
                    <a:pt x="5607" y="1110"/>
                  </a:lnTo>
                  <a:lnTo>
                    <a:pt x="5584" y="1147"/>
                  </a:lnTo>
                  <a:lnTo>
                    <a:pt x="5560" y="1185"/>
                  </a:lnTo>
                  <a:lnTo>
                    <a:pt x="5530" y="1231"/>
                  </a:lnTo>
                  <a:lnTo>
                    <a:pt x="5500" y="1277"/>
                  </a:lnTo>
                  <a:lnTo>
                    <a:pt x="5472" y="1324"/>
                  </a:lnTo>
                  <a:lnTo>
                    <a:pt x="5443" y="1371"/>
                  </a:lnTo>
                  <a:lnTo>
                    <a:pt x="5416" y="1419"/>
                  </a:lnTo>
                  <a:lnTo>
                    <a:pt x="5388" y="1467"/>
                  </a:lnTo>
                  <a:lnTo>
                    <a:pt x="5363" y="1515"/>
                  </a:lnTo>
                  <a:lnTo>
                    <a:pt x="5338" y="1564"/>
                  </a:lnTo>
                  <a:lnTo>
                    <a:pt x="5319" y="1605"/>
                  </a:lnTo>
                  <a:lnTo>
                    <a:pt x="5303" y="1644"/>
                  </a:lnTo>
                  <a:lnTo>
                    <a:pt x="5288" y="1683"/>
                  </a:lnTo>
                  <a:lnTo>
                    <a:pt x="5274" y="1720"/>
                  </a:lnTo>
                  <a:lnTo>
                    <a:pt x="5263" y="1758"/>
                  </a:lnTo>
                  <a:lnTo>
                    <a:pt x="5254" y="1795"/>
                  </a:lnTo>
                  <a:lnTo>
                    <a:pt x="5246" y="1832"/>
                  </a:lnTo>
                  <a:lnTo>
                    <a:pt x="5239" y="1867"/>
                  </a:lnTo>
                  <a:lnTo>
                    <a:pt x="5234" y="1903"/>
                  </a:lnTo>
                  <a:lnTo>
                    <a:pt x="5232" y="1938"/>
                  </a:lnTo>
                  <a:lnTo>
                    <a:pt x="5231" y="1974"/>
                  </a:lnTo>
                  <a:lnTo>
                    <a:pt x="5231" y="2008"/>
                  </a:lnTo>
                  <a:lnTo>
                    <a:pt x="5233" y="2043"/>
                  </a:lnTo>
                  <a:lnTo>
                    <a:pt x="5237" y="2077"/>
                  </a:lnTo>
                  <a:lnTo>
                    <a:pt x="5242" y="2112"/>
                  </a:lnTo>
                  <a:lnTo>
                    <a:pt x="5249" y="2145"/>
                  </a:lnTo>
                  <a:lnTo>
                    <a:pt x="5256" y="2173"/>
                  </a:lnTo>
                  <a:lnTo>
                    <a:pt x="5265" y="2201"/>
                  </a:lnTo>
                  <a:lnTo>
                    <a:pt x="5274" y="2227"/>
                  </a:lnTo>
                  <a:lnTo>
                    <a:pt x="5286" y="2253"/>
                  </a:lnTo>
                  <a:lnTo>
                    <a:pt x="5299" y="2277"/>
                  </a:lnTo>
                  <a:lnTo>
                    <a:pt x="5312" y="2301"/>
                  </a:lnTo>
                  <a:lnTo>
                    <a:pt x="5327" y="2324"/>
                  </a:lnTo>
                  <a:lnTo>
                    <a:pt x="5344" y="2347"/>
                  </a:lnTo>
                  <a:lnTo>
                    <a:pt x="5362" y="2370"/>
                  </a:lnTo>
                  <a:lnTo>
                    <a:pt x="5380" y="2391"/>
                  </a:lnTo>
                  <a:lnTo>
                    <a:pt x="5401" y="2413"/>
                  </a:lnTo>
                  <a:lnTo>
                    <a:pt x="5421" y="2435"/>
                  </a:lnTo>
                  <a:lnTo>
                    <a:pt x="5443" y="2457"/>
                  </a:lnTo>
                  <a:lnTo>
                    <a:pt x="5467" y="2479"/>
                  </a:lnTo>
                  <a:lnTo>
                    <a:pt x="5491" y="2500"/>
                  </a:lnTo>
                  <a:lnTo>
                    <a:pt x="5517" y="2523"/>
                  </a:lnTo>
                  <a:lnTo>
                    <a:pt x="5556" y="2557"/>
                  </a:lnTo>
                  <a:lnTo>
                    <a:pt x="5593" y="2590"/>
                  </a:lnTo>
                  <a:lnTo>
                    <a:pt x="5629" y="2623"/>
                  </a:lnTo>
                  <a:lnTo>
                    <a:pt x="5662" y="2655"/>
                  </a:lnTo>
                  <a:lnTo>
                    <a:pt x="5695" y="2687"/>
                  </a:lnTo>
                  <a:lnTo>
                    <a:pt x="5726" y="2718"/>
                  </a:lnTo>
                  <a:lnTo>
                    <a:pt x="5755" y="2749"/>
                  </a:lnTo>
                  <a:lnTo>
                    <a:pt x="5784" y="2780"/>
                  </a:lnTo>
                  <a:lnTo>
                    <a:pt x="5803" y="2804"/>
                  </a:lnTo>
                  <a:lnTo>
                    <a:pt x="5821" y="2828"/>
                  </a:lnTo>
                  <a:lnTo>
                    <a:pt x="5835" y="2854"/>
                  </a:lnTo>
                  <a:lnTo>
                    <a:pt x="5849" y="2880"/>
                  </a:lnTo>
                  <a:lnTo>
                    <a:pt x="5860" y="2906"/>
                  </a:lnTo>
                  <a:lnTo>
                    <a:pt x="5869" y="2933"/>
                  </a:lnTo>
                  <a:lnTo>
                    <a:pt x="5876" y="2960"/>
                  </a:lnTo>
                  <a:lnTo>
                    <a:pt x="5880" y="2989"/>
                  </a:lnTo>
                  <a:lnTo>
                    <a:pt x="5882" y="3018"/>
                  </a:lnTo>
                  <a:lnTo>
                    <a:pt x="5884" y="3046"/>
                  </a:lnTo>
                  <a:lnTo>
                    <a:pt x="5881" y="3076"/>
                  </a:lnTo>
                  <a:lnTo>
                    <a:pt x="5878" y="3105"/>
                  </a:lnTo>
                  <a:lnTo>
                    <a:pt x="5871" y="3135"/>
                  </a:lnTo>
                  <a:lnTo>
                    <a:pt x="5863" y="3164"/>
                  </a:lnTo>
                  <a:lnTo>
                    <a:pt x="5853" y="3194"/>
                  </a:lnTo>
                  <a:lnTo>
                    <a:pt x="5840" y="3224"/>
                  </a:lnTo>
                  <a:lnTo>
                    <a:pt x="5827" y="3250"/>
                  </a:lnTo>
                  <a:lnTo>
                    <a:pt x="5814" y="3276"/>
                  </a:lnTo>
                  <a:lnTo>
                    <a:pt x="5800" y="3302"/>
                  </a:lnTo>
                  <a:lnTo>
                    <a:pt x="5785" y="3327"/>
                  </a:lnTo>
                  <a:lnTo>
                    <a:pt x="5754" y="3377"/>
                  </a:lnTo>
                  <a:lnTo>
                    <a:pt x="5722" y="3425"/>
                  </a:lnTo>
                  <a:lnTo>
                    <a:pt x="5687" y="3473"/>
                  </a:lnTo>
                  <a:lnTo>
                    <a:pt x="5653" y="3519"/>
                  </a:lnTo>
                  <a:lnTo>
                    <a:pt x="5619" y="3564"/>
                  </a:lnTo>
                  <a:lnTo>
                    <a:pt x="5585" y="3607"/>
                  </a:lnTo>
                  <a:lnTo>
                    <a:pt x="5556" y="3644"/>
                  </a:lnTo>
                  <a:lnTo>
                    <a:pt x="5526" y="3681"/>
                  </a:lnTo>
                  <a:lnTo>
                    <a:pt x="5496" y="3717"/>
                  </a:lnTo>
                  <a:lnTo>
                    <a:pt x="5465" y="3754"/>
                  </a:lnTo>
                  <a:lnTo>
                    <a:pt x="5434" y="3790"/>
                  </a:lnTo>
                  <a:lnTo>
                    <a:pt x="5403" y="3825"/>
                  </a:lnTo>
                  <a:lnTo>
                    <a:pt x="5372" y="3861"/>
                  </a:lnTo>
                  <a:lnTo>
                    <a:pt x="5341" y="3895"/>
                  </a:lnTo>
                  <a:lnTo>
                    <a:pt x="5312" y="3927"/>
                  </a:lnTo>
                  <a:lnTo>
                    <a:pt x="5284" y="3959"/>
                  </a:lnTo>
                  <a:lnTo>
                    <a:pt x="5255" y="3993"/>
                  </a:lnTo>
                  <a:lnTo>
                    <a:pt x="5227" y="4025"/>
                  </a:lnTo>
                  <a:lnTo>
                    <a:pt x="5208" y="4049"/>
                  </a:lnTo>
                  <a:lnTo>
                    <a:pt x="5190" y="4074"/>
                  </a:lnTo>
                  <a:lnTo>
                    <a:pt x="5174" y="4099"/>
                  </a:lnTo>
                  <a:lnTo>
                    <a:pt x="5160" y="4127"/>
                  </a:lnTo>
                  <a:lnTo>
                    <a:pt x="5147" y="4154"/>
                  </a:lnTo>
                  <a:lnTo>
                    <a:pt x="5137" y="4183"/>
                  </a:lnTo>
                  <a:lnTo>
                    <a:pt x="5129" y="4212"/>
                  </a:lnTo>
                  <a:lnTo>
                    <a:pt x="5122" y="4243"/>
                  </a:lnTo>
                  <a:lnTo>
                    <a:pt x="5116" y="4275"/>
                  </a:lnTo>
                  <a:lnTo>
                    <a:pt x="5113" y="4307"/>
                  </a:lnTo>
                  <a:lnTo>
                    <a:pt x="5112" y="4341"/>
                  </a:lnTo>
                  <a:lnTo>
                    <a:pt x="5112" y="4376"/>
                  </a:lnTo>
                  <a:lnTo>
                    <a:pt x="5114" y="4412"/>
                  </a:lnTo>
                  <a:lnTo>
                    <a:pt x="5117" y="4449"/>
                  </a:lnTo>
                  <a:lnTo>
                    <a:pt x="5123" y="4488"/>
                  </a:lnTo>
                  <a:lnTo>
                    <a:pt x="5130" y="4528"/>
                  </a:lnTo>
                  <a:lnTo>
                    <a:pt x="5141" y="4580"/>
                  </a:lnTo>
                  <a:lnTo>
                    <a:pt x="5154" y="4633"/>
                  </a:lnTo>
                  <a:lnTo>
                    <a:pt x="5169" y="4683"/>
                  </a:lnTo>
                  <a:lnTo>
                    <a:pt x="5185" y="4735"/>
                  </a:lnTo>
                  <a:lnTo>
                    <a:pt x="5202" y="4785"/>
                  </a:lnTo>
                  <a:lnTo>
                    <a:pt x="5221" y="4834"/>
                  </a:lnTo>
                  <a:lnTo>
                    <a:pt x="5240" y="4884"/>
                  </a:lnTo>
                  <a:lnTo>
                    <a:pt x="5261" y="4933"/>
                  </a:lnTo>
                  <a:lnTo>
                    <a:pt x="5283" y="4981"/>
                  </a:lnTo>
                  <a:lnTo>
                    <a:pt x="5304" y="5029"/>
                  </a:lnTo>
                  <a:lnTo>
                    <a:pt x="5327" y="5076"/>
                  </a:lnTo>
                  <a:lnTo>
                    <a:pt x="5350" y="5123"/>
                  </a:lnTo>
                  <a:lnTo>
                    <a:pt x="5398" y="5216"/>
                  </a:lnTo>
                  <a:lnTo>
                    <a:pt x="5447" y="5307"/>
                  </a:lnTo>
                  <a:lnTo>
                    <a:pt x="5467" y="5345"/>
                  </a:lnTo>
                  <a:lnTo>
                    <a:pt x="5487" y="5382"/>
                  </a:lnTo>
                  <a:lnTo>
                    <a:pt x="5507" y="5418"/>
                  </a:lnTo>
                  <a:lnTo>
                    <a:pt x="5527" y="5456"/>
                  </a:lnTo>
                  <a:lnTo>
                    <a:pt x="5547" y="5493"/>
                  </a:lnTo>
                  <a:lnTo>
                    <a:pt x="5567" y="5529"/>
                  </a:lnTo>
                  <a:lnTo>
                    <a:pt x="5588" y="5567"/>
                  </a:lnTo>
                  <a:lnTo>
                    <a:pt x="5608" y="5604"/>
                  </a:lnTo>
                  <a:lnTo>
                    <a:pt x="5642" y="5667"/>
                  </a:lnTo>
                  <a:lnTo>
                    <a:pt x="5676" y="5731"/>
                  </a:lnTo>
                  <a:lnTo>
                    <a:pt x="5710" y="5794"/>
                  </a:lnTo>
                  <a:lnTo>
                    <a:pt x="5745" y="5857"/>
                  </a:lnTo>
                  <a:lnTo>
                    <a:pt x="5779" y="5921"/>
                  </a:lnTo>
                  <a:lnTo>
                    <a:pt x="5814" y="5985"/>
                  </a:lnTo>
                  <a:lnTo>
                    <a:pt x="5848" y="6048"/>
                  </a:lnTo>
                  <a:lnTo>
                    <a:pt x="5881" y="6111"/>
                  </a:lnTo>
                  <a:lnTo>
                    <a:pt x="5904" y="6153"/>
                  </a:lnTo>
                  <a:lnTo>
                    <a:pt x="5927" y="6194"/>
                  </a:lnTo>
                  <a:lnTo>
                    <a:pt x="5950" y="6234"/>
                  </a:lnTo>
                  <a:lnTo>
                    <a:pt x="5974" y="6274"/>
                  </a:lnTo>
                  <a:lnTo>
                    <a:pt x="5998" y="6313"/>
                  </a:lnTo>
                  <a:lnTo>
                    <a:pt x="6025" y="6350"/>
                  </a:lnTo>
                  <a:lnTo>
                    <a:pt x="6051" y="6386"/>
                  </a:lnTo>
                  <a:lnTo>
                    <a:pt x="6080" y="6421"/>
                  </a:lnTo>
                  <a:lnTo>
                    <a:pt x="6095" y="6438"/>
                  </a:lnTo>
                  <a:lnTo>
                    <a:pt x="6110" y="6454"/>
                  </a:lnTo>
                  <a:lnTo>
                    <a:pt x="6125" y="6470"/>
                  </a:lnTo>
                  <a:lnTo>
                    <a:pt x="6141" y="6485"/>
                  </a:lnTo>
                  <a:lnTo>
                    <a:pt x="6158" y="6500"/>
                  </a:lnTo>
                  <a:lnTo>
                    <a:pt x="6174" y="6515"/>
                  </a:lnTo>
                  <a:lnTo>
                    <a:pt x="6191" y="6528"/>
                  </a:lnTo>
                  <a:lnTo>
                    <a:pt x="6209" y="6542"/>
                  </a:lnTo>
                  <a:lnTo>
                    <a:pt x="6228" y="6555"/>
                  </a:lnTo>
                  <a:lnTo>
                    <a:pt x="6247" y="6567"/>
                  </a:lnTo>
                  <a:lnTo>
                    <a:pt x="6267" y="6580"/>
                  </a:lnTo>
                  <a:lnTo>
                    <a:pt x="6286" y="6590"/>
                  </a:lnTo>
                  <a:lnTo>
                    <a:pt x="6307" y="6602"/>
                  </a:lnTo>
                  <a:lnTo>
                    <a:pt x="6329" y="6611"/>
                  </a:lnTo>
                  <a:lnTo>
                    <a:pt x="6350" y="6620"/>
                  </a:lnTo>
                  <a:lnTo>
                    <a:pt x="6373" y="6629"/>
                  </a:lnTo>
                  <a:lnTo>
                    <a:pt x="6422" y="6645"/>
                  </a:lnTo>
                  <a:lnTo>
                    <a:pt x="6470" y="6660"/>
                  </a:lnTo>
                  <a:lnTo>
                    <a:pt x="6519" y="6674"/>
                  </a:lnTo>
                  <a:lnTo>
                    <a:pt x="6570" y="6687"/>
                  </a:lnTo>
                  <a:lnTo>
                    <a:pt x="6619" y="6699"/>
                  </a:lnTo>
                  <a:lnTo>
                    <a:pt x="6669" y="6711"/>
                  </a:lnTo>
                  <a:lnTo>
                    <a:pt x="6719" y="6721"/>
                  </a:lnTo>
                  <a:lnTo>
                    <a:pt x="6769" y="6731"/>
                  </a:lnTo>
                  <a:lnTo>
                    <a:pt x="6777" y="6734"/>
                  </a:lnTo>
                  <a:lnTo>
                    <a:pt x="6821" y="6744"/>
                  </a:lnTo>
                  <a:lnTo>
                    <a:pt x="6864" y="6756"/>
                  </a:lnTo>
                  <a:lnTo>
                    <a:pt x="6908" y="6768"/>
                  </a:lnTo>
                  <a:lnTo>
                    <a:pt x="6950" y="6782"/>
                  </a:lnTo>
                  <a:lnTo>
                    <a:pt x="6993" y="6797"/>
                  </a:lnTo>
                  <a:lnTo>
                    <a:pt x="7034" y="6812"/>
                  </a:lnTo>
                  <a:lnTo>
                    <a:pt x="7074" y="6829"/>
                  </a:lnTo>
                  <a:lnTo>
                    <a:pt x="7114" y="6846"/>
                  </a:lnTo>
                  <a:lnTo>
                    <a:pt x="7153" y="6863"/>
                  </a:lnTo>
                  <a:lnTo>
                    <a:pt x="7192" y="6882"/>
                  </a:lnTo>
                  <a:lnTo>
                    <a:pt x="7231" y="6901"/>
                  </a:lnTo>
                  <a:lnTo>
                    <a:pt x="7269" y="6921"/>
                  </a:lnTo>
                  <a:lnTo>
                    <a:pt x="7344" y="6961"/>
                  </a:lnTo>
                  <a:lnTo>
                    <a:pt x="7416" y="7001"/>
                  </a:lnTo>
                  <a:lnTo>
                    <a:pt x="7438" y="7014"/>
                  </a:lnTo>
                  <a:lnTo>
                    <a:pt x="7460" y="7026"/>
                  </a:lnTo>
                  <a:lnTo>
                    <a:pt x="7480" y="7039"/>
                  </a:lnTo>
                  <a:lnTo>
                    <a:pt x="7502" y="7051"/>
                  </a:lnTo>
                  <a:lnTo>
                    <a:pt x="7524" y="7063"/>
                  </a:lnTo>
                  <a:lnTo>
                    <a:pt x="7546" y="7076"/>
                  </a:lnTo>
                  <a:lnTo>
                    <a:pt x="7568" y="7088"/>
                  </a:lnTo>
                  <a:lnTo>
                    <a:pt x="7589" y="7101"/>
                  </a:lnTo>
                  <a:lnTo>
                    <a:pt x="7658" y="7141"/>
                  </a:lnTo>
                  <a:lnTo>
                    <a:pt x="7728" y="7181"/>
                  </a:lnTo>
                  <a:lnTo>
                    <a:pt x="7798" y="7221"/>
                  </a:lnTo>
                  <a:lnTo>
                    <a:pt x="7868" y="7261"/>
                  </a:lnTo>
                  <a:lnTo>
                    <a:pt x="7939" y="7300"/>
                  </a:lnTo>
                  <a:lnTo>
                    <a:pt x="8010" y="7339"/>
                  </a:lnTo>
                  <a:lnTo>
                    <a:pt x="8081" y="7377"/>
                  </a:lnTo>
                  <a:lnTo>
                    <a:pt x="8154" y="7415"/>
                  </a:lnTo>
                  <a:lnTo>
                    <a:pt x="8174" y="7427"/>
                  </a:lnTo>
                  <a:lnTo>
                    <a:pt x="8195" y="7438"/>
                  </a:lnTo>
                  <a:lnTo>
                    <a:pt x="8216" y="7449"/>
                  </a:lnTo>
                  <a:lnTo>
                    <a:pt x="8234" y="7462"/>
                  </a:lnTo>
                  <a:lnTo>
                    <a:pt x="8254" y="7475"/>
                  </a:lnTo>
                  <a:lnTo>
                    <a:pt x="8271" y="7487"/>
                  </a:lnTo>
                  <a:lnTo>
                    <a:pt x="8288" y="7501"/>
                  </a:lnTo>
                  <a:lnTo>
                    <a:pt x="8305" y="7514"/>
                  </a:lnTo>
                  <a:lnTo>
                    <a:pt x="8321" y="7529"/>
                  </a:lnTo>
                  <a:lnTo>
                    <a:pt x="8336" y="7542"/>
                  </a:lnTo>
                  <a:lnTo>
                    <a:pt x="8350" y="7557"/>
                  </a:lnTo>
                  <a:lnTo>
                    <a:pt x="8365" y="7572"/>
                  </a:lnTo>
                  <a:lnTo>
                    <a:pt x="8377" y="7587"/>
                  </a:lnTo>
                  <a:lnTo>
                    <a:pt x="8390" y="7602"/>
                  </a:lnTo>
                  <a:lnTo>
                    <a:pt x="8402" y="7618"/>
                  </a:lnTo>
                  <a:lnTo>
                    <a:pt x="8413" y="7634"/>
                  </a:lnTo>
                  <a:lnTo>
                    <a:pt x="8423" y="7651"/>
                  </a:lnTo>
                  <a:lnTo>
                    <a:pt x="8434" y="7667"/>
                  </a:lnTo>
                  <a:lnTo>
                    <a:pt x="8443" y="7685"/>
                  </a:lnTo>
                  <a:lnTo>
                    <a:pt x="8451" y="7702"/>
                  </a:lnTo>
                  <a:lnTo>
                    <a:pt x="8459" y="7720"/>
                  </a:lnTo>
                  <a:lnTo>
                    <a:pt x="8466" y="7739"/>
                  </a:lnTo>
                  <a:lnTo>
                    <a:pt x="8472" y="7757"/>
                  </a:lnTo>
                  <a:lnTo>
                    <a:pt x="8477" y="7775"/>
                  </a:lnTo>
                  <a:lnTo>
                    <a:pt x="8483" y="7795"/>
                  </a:lnTo>
                  <a:lnTo>
                    <a:pt x="8486" y="7813"/>
                  </a:lnTo>
                  <a:lnTo>
                    <a:pt x="8491" y="7834"/>
                  </a:lnTo>
                  <a:lnTo>
                    <a:pt x="8493" y="7853"/>
                  </a:lnTo>
                  <a:lnTo>
                    <a:pt x="8496" y="7874"/>
                  </a:lnTo>
                  <a:lnTo>
                    <a:pt x="8498" y="7893"/>
                  </a:lnTo>
                  <a:lnTo>
                    <a:pt x="8498" y="7915"/>
                  </a:lnTo>
                  <a:lnTo>
                    <a:pt x="8499" y="7936"/>
                  </a:lnTo>
                  <a:lnTo>
                    <a:pt x="8498" y="7975"/>
                  </a:lnTo>
                  <a:lnTo>
                    <a:pt x="8494" y="8014"/>
                  </a:lnTo>
                  <a:lnTo>
                    <a:pt x="8490" y="8053"/>
                  </a:lnTo>
                  <a:lnTo>
                    <a:pt x="8483" y="8091"/>
                  </a:lnTo>
                  <a:lnTo>
                    <a:pt x="8475" y="8128"/>
                  </a:lnTo>
                  <a:lnTo>
                    <a:pt x="8465" y="8165"/>
                  </a:lnTo>
                  <a:lnTo>
                    <a:pt x="8453" y="8202"/>
                  </a:lnTo>
                  <a:lnTo>
                    <a:pt x="8441" y="8239"/>
                  </a:lnTo>
                  <a:lnTo>
                    <a:pt x="8424" y="8274"/>
                  </a:lnTo>
                  <a:lnTo>
                    <a:pt x="8408" y="8310"/>
                  </a:lnTo>
                  <a:lnTo>
                    <a:pt x="8389" y="8344"/>
                  </a:lnTo>
                  <a:lnTo>
                    <a:pt x="8369" y="8379"/>
                  </a:lnTo>
                  <a:lnTo>
                    <a:pt x="8348" y="8412"/>
                  </a:lnTo>
                  <a:lnTo>
                    <a:pt x="8324" y="8444"/>
                  </a:lnTo>
                  <a:lnTo>
                    <a:pt x="8298" y="8476"/>
                  </a:lnTo>
                  <a:lnTo>
                    <a:pt x="8272" y="8507"/>
                  </a:lnTo>
                  <a:lnTo>
                    <a:pt x="8244" y="8537"/>
                  </a:lnTo>
                  <a:lnTo>
                    <a:pt x="8216" y="8568"/>
                  </a:lnTo>
                  <a:lnTo>
                    <a:pt x="8188" y="8598"/>
                  </a:lnTo>
                  <a:lnTo>
                    <a:pt x="8161" y="8629"/>
                  </a:lnTo>
                  <a:lnTo>
                    <a:pt x="8129" y="8662"/>
                  </a:lnTo>
                  <a:lnTo>
                    <a:pt x="8098" y="8695"/>
                  </a:lnTo>
                  <a:lnTo>
                    <a:pt x="8067" y="8729"/>
                  </a:lnTo>
                  <a:lnTo>
                    <a:pt x="8036" y="8764"/>
                  </a:lnTo>
                  <a:lnTo>
                    <a:pt x="8005" y="8798"/>
                  </a:lnTo>
                  <a:lnTo>
                    <a:pt x="7975" y="8834"/>
                  </a:lnTo>
                  <a:lnTo>
                    <a:pt x="7945" y="8869"/>
                  </a:lnTo>
                  <a:lnTo>
                    <a:pt x="7915" y="8905"/>
                  </a:lnTo>
                  <a:lnTo>
                    <a:pt x="7898" y="8928"/>
                  </a:lnTo>
                  <a:lnTo>
                    <a:pt x="7882" y="8953"/>
                  </a:lnTo>
                  <a:lnTo>
                    <a:pt x="7866" y="8980"/>
                  </a:lnTo>
                  <a:lnTo>
                    <a:pt x="7851" y="9008"/>
                  </a:lnTo>
                  <a:lnTo>
                    <a:pt x="7836" y="9039"/>
                  </a:lnTo>
                  <a:lnTo>
                    <a:pt x="7822" y="9071"/>
                  </a:lnTo>
                  <a:lnTo>
                    <a:pt x="7808" y="9107"/>
                  </a:lnTo>
                  <a:lnTo>
                    <a:pt x="7796" y="9144"/>
                  </a:lnTo>
                  <a:lnTo>
                    <a:pt x="7790" y="9161"/>
                  </a:lnTo>
                  <a:lnTo>
                    <a:pt x="7787" y="9178"/>
                  </a:lnTo>
                  <a:lnTo>
                    <a:pt x="7783" y="9194"/>
                  </a:lnTo>
                  <a:lnTo>
                    <a:pt x="7781" y="9209"/>
                  </a:lnTo>
                  <a:lnTo>
                    <a:pt x="7780" y="9224"/>
                  </a:lnTo>
                  <a:lnTo>
                    <a:pt x="7781" y="9238"/>
                  </a:lnTo>
                  <a:lnTo>
                    <a:pt x="7783" y="9251"/>
                  </a:lnTo>
                  <a:lnTo>
                    <a:pt x="7788" y="9264"/>
                  </a:lnTo>
                  <a:lnTo>
                    <a:pt x="7794" y="9275"/>
                  </a:lnTo>
                  <a:lnTo>
                    <a:pt x="7800" y="9288"/>
                  </a:lnTo>
                  <a:lnTo>
                    <a:pt x="7811" y="9298"/>
                  </a:lnTo>
                  <a:lnTo>
                    <a:pt x="7822" y="9310"/>
                  </a:lnTo>
                  <a:lnTo>
                    <a:pt x="7837" y="9319"/>
                  </a:lnTo>
                  <a:lnTo>
                    <a:pt x="7853" y="9329"/>
                  </a:lnTo>
                  <a:lnTo>
                    <a:pt x="7873" y="9339"/>
                  </a:lnTo>
                  <a:lnTo>
                    <a:pt x="7895" y="9348"/>
                  </a:lnTo>
                  <a:lnTo>
                    <a:pt x="7943" y="9366"/>
                  </a:lnTo>
                  <a:lnTo>
                    <a:pt x="7990" y="9384"/>
                  </a:lnTo>
                  <a:lnTo>
                    <a:pt x="8034" y="9404"/>
                  </a:lnTo>
                  <a:lnTo>
                    <a:pt x="8078" y="9425"/>
                  </a:lnTo>
                  <a:lnTo>
                    <a:pt x="8120" y="9445"/>
                  </a:lnTo>
                  <a:lnTo>
                    <a:pt x="8161" y="9466"/>
                  </a:lnTo>
                  <a:lnTo>
                    <a:pt x="8200" y="9488"/>
                  </a:lnTo>
                  <a:lnTo>
                    <a:pt x="8238" y="9509"/>
                  </a:lnTo>
                  <a:lnTo>
                    <a:pt x="8266" y="9528"/>
                  </a:lnTo>
                  <a:lnTo>
                    <a:pt x="8294" y="9548"/>
                  </a:lnTo>
                  <a:lnTo>
                    <a:pt x="8320" y="9570"/>
                  </a:lnTo>
                  <a:lnTo>
                    <a:pt x="8344" y="9593"/>
                  </a:lnTo>
                  <a:lnTo>
                    <a:pt x="8367" y="9617"/>
                  </a:lnTo>
                  <a:lnTo>
                    <a:pt x="8389" y="9642"/>
                  </a:lnTo>
                  <a:lnTo>
                    <a:pt x="8408" y="9669"/>
                  </a:lnTo>
                  <a:lnTo>
                    <a:pt x="8427" y="9697"/>
                  </a:lnTo>
                  <a:lnTo>
                    <a:pt x="8444" y="9728"/>
                  </a:lnTo>
                  <a:lnTo>
                    <a:pt x="8460" y="9759"/>
                  </a:lnTo>
                  <a:lnTo>
                    <a:pt x="8474" y="9793"/>
                  </a:lnTo>
                  <a:lnTo>
                    <a:pt x="8488" y="9827"/>
                  </a:lnTo>
                  <a:lnTo>
                    <a:pt x="8499" y="9864"/>
                  </a:lnTo>
                  <a:lnTo>
                    <a:pt x="8509" y="9902"/>
                  </a:lnTo>
                  <a:lnTo>
                    <a:pt x="8519" y="9942"/>
                  </a:lnTo>
                  <a:lnTo>
                    <a:pt x="8525" y="9984"/>
                  </a:lnTo>
                  <a:lnTo>
                    <a:pt x="8532" y="10028"/>
                  </a:lnTo>
                  <a:lnTo>
                    <a:pt x="8537" y="10070"/>
                  </a:lnTo>
                  <a:lnTo>
                    <a:pt x="8538" y="10114"/>
                  </a:lnTo>
                  <a:lnTo>
                    <a:pt x="8538" y="10155"/>
                  </a:lnTo>
                  <a:lnTo>
                    <a:pt x="8537" y="10198"/>
                  </a:lnTo>
                  <a:lnTo>
                    <a:pt x="8532" y="10238"/>
                  </a:lnTo>
                  <a:lnTo>
                    <a:pt x="8527" y="10278"/>
                  </a:lnTo>
                  <a:lnTo>
                    <a:pt x="8519" y="10318"/>
                  </a:lnTo>
                  <a:lnTo>
                    <a:pt x="8477"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 name="Freeform 8">
              <a:extLst>
                <a:ext uri="{FF2B5EF4-FFF2-40B4-BE49-F238E27FC236}">
                  <a16:creationId xmlns:a16="http://schemas.microsoft.com/office/drawing/2014/main" id="{8B3A3C16-181E-4C7A-B222-24D15555A7EC}"/>
                </a:ext>
              </a:extLst>
            </p:cNvPr>
            <p:cNvSpPr>
              <a:spLocks noEditPoints="1"/>
            </p:cNvSpPr>
            <p:nvPr userDrawn="1"/>
          </p:nvSpPr>
          <p:spPr bwMode="auto">
            <a:xfrm>
              <a:off x="7598803" y="32572"/>
              <a:ext cx="4596811" cy="4513063"/>
            </a:xfrm>
            <a:custGeom>
              <a:avLst/>
              <a:gdLst>
                <a:gd name="T0" fmla="*/ 3749 w 6916"/>
                <a:gd name="T1" fmla="*/ 222 h 6789"/>
                <a:gd name="T2" fmla="*/ 3783 w 6916"/>
                <a:gd name="T3" fmla="*/ 241 h 6789"/>
                <a:gd name="T4" fmla="*/ 3725 w 6916"/>
                <a:gd name="T5" fmla="*/ 448 h 6789"/>
                <a:gd name="T6" fmla="*/ 3899 w 6916"/>
                <a:gd name="T7" fmla="*/ 1029 h 6789"/>
                <a:gd name="T8" fmla="*/ 3994 w 6916"/>
                <a:gd name="T9" fmla="*/ 1089 h 6789"/>
                <a:gd name="T10" fmla="*/ 2970 w 6916"/>
                <a:gd name="T11" fmla="*/ 1230 h 6789"/>
                <a:gd name="T12" fmla="*/ 2495 w 6916"/>
                <a:gd name="T13" fmla="*/ 1279 h 6789"/>
                <a:gd name="T14" fmla="*/ 2516 w 6916"/>
                <a:gd name="T15" fmla="*/ 1315 h 6789"/>
                <a:gd name="T16" fmla="*/ 4173 w 6916"/>
                <a:gd name="T17" fmla="*/ 1313 h 6789"/>
                <a:gd name="T18" fmla="*/ 2196 w 6916"/>
                <a:gd name="T19" fmla="*/ 1415 h 6789"/>
                <a:gd name="T20" fmla="*/ 3592 w 6916"/>
                <a:gd name="T21" fmla="*/ 1565 h 6789"/>
                <a:gd name="T22" fmla="*/ 3561 w 6916"/>
                <a:gd name="T23" fmla="*/ 1488 h 6789"/>
                <a:gd name="T24" fmla="*/ 6455 w 6916"/>
                <a:gd name="T25" fmla="*/ 1619 h 6789"/>
                <a:gd name="T26" fmla="*/ 3753 w 6916"/>
                <a:gd name="T27" fmla="*/ 1713 h 6789"/>
                <a:gd name="T28" fmla="*/ 3966 w 6916"/>
                <a:gd name="T29" fmla="*/ 1864 h 6789"/>
                <a:gd name="T30" fmla="*/ 6028 w 6916"/>
                <a:gd name="T31" fmla="*/ 1794 h 6789"/>
                <a:gd name="T32" fmla="*/ 1929 w 6916"/>
                <a:gd name="T33" fmla="*/ 1695 h 6789"/>
                <a:gd name="T34" fmla="*/ 4157 w 6916"/>
                <a:gd name="T35" fmla="*/ 1917 h 6789"/>
                <a:gd name="T36" fmla="*/ 4258 w 6916"/>
                <a:gd name="T37" fmla="*/ 1696 h 6789"/>
                <a:gd name="T38" fmla="*/ 5338 w 6916"/>
                <a:gd name="T39" fmla="*/ 2064 h 6789"/>
                <a:gd name="T40" fmla="*/ 5577 w 6916"/>
                <a:gd name="T41" fmla="*/ 1972 h 6789"/>
                <a:gd name="T42" fmla="*/ 5132 w 6916"/>
                <a:gd name="T43" fmla="*/ 2122 h 6789"/>
                <a:gd name="T44" fmla="*/ 1685 w 6916"/>
                <a:gd name="T45" fmla="*/ 2367 h 6789"/>
                <a:gd name="T46" fmla="*/ 1723 w 6916"/>
                <a:gd name="T47" fmla="*/ 2375 h 6789"/>
                <a:gd name="T48" fmla="*/ 4686 w 6916"/>
                <a:gd name="T49" fmla="*/ 2344 h 6789"/>
                <a:gd name="T50" fmla="*/ 4630 w 6916"/>
                <a:gd name="T51" fmla="*/ 2582 h 6789"/>
                <a:gd name="T52" fmla="*/ 1714 w 6916"/>
                <a:gd name="T53" fmla="*/ 2601 h 6789"/>
                <a:gd name="T54" fmla="*/ 4594 w 6916"/>
                <a:gd name="T55" fmla="*/ 2783 h 6789"/>
                <a:gd name="T56" fmla="*/ 1750 w 6916"/>
                <a:gd name="T57" fmla="*/ 3220 h 6789"/>
                <a:gd name="T58" fmla="*/ 4552 w 6916"/>
                <a:gd name="T59" fmla="*/ 3525 h 6789"/>
                <a:gd name="T60" fmla="*/ 4588 w 6916"/>
                <a:gd name="T61" fmla="*/ 3270 h 6789"/>
                <a:gd name="T62" fmla="*/ 1768 w 6916"/>
                <a:gd name="T63" fmla="*/ 3623 h 6789"/>
                <a:gd name="T64" fmla="*/ 1756 w 6916"/>
                <a:gd name="T65" fmla="*/ 3796 h 6789"/>
                <a:gd name="T66" fmla="*/ 4535 w 6916"/>
                <a:gd name="T67" fmla="*/ 3738 h 6789"/>
                <a:gd name="T68" fmla="*/ 1620 w 6916"/>
                <a:gd name="T69" fmla="*/ 3998 h 6789"/>
                <a:gd name="T70" fmla="*/ 1056 w 6916"/>
                <a:gd name="T71" fmla="*/ 4389 h 6789"/>
                <a:gd name="T72" fmla="*/ 1243 w 6916"/>
                <a:gd name="T73" fmla="*/ 4324 h 6789"/>
                <a:gd name="T74" fmla="*/ 4375 w 6916"/>
                <a:gd name="T75" fmla="*/ 4168 h 6789"/>
                <a:gd name="T76" fmla="*/ 646 w 6916"/>
                <a:gd name="T77" fmla="*/ 4586 h 6789"/>
                <a:gd name="T78" fmla="*/ 689 w 6916"/>
                <a:gd name="T79" fmla="*/ 4607 h 6789"/>
                <a:gd name="T80" fmla="*/ 4176 w 6916"/>
                <a:gd name="T81" fmla="*/ 4620 h 6789"/>
                <a:gd name="T82" fmla="*/ 462 w 6916"/>
                <a:gd name="T83" fmla="*/ 4720 h 6789"/>
                <a:gd name="T84" fmla="*/ 3710 w 6916"/>
                <a:gd name="T85" fmla="*/ 5159 h 6789"/>
                <a:gd name="T86" fmla="*/ 3740 w 6916"/>
                <a:gd name="T87" fmla="*/ 5184 h 6789"/>
                <a:gd name="T88" fmla="*/ 156 w 6916"/>
                <a:gd name="T89" fmla="*/ 5071 h 6789"/>
                <a:gd name="T90" fmla="*/ 3420 w 6916"/>
                <a:gd name="T91" fmla="*/ 5541 h 6789"/>
                <a:gd name="T92" fmla="*/ 3502 w 6916"/>
                <a:gd name="T93" fmla="*/ 5457 h 6789"/>
                <a:gd name="T94" fmla="*/ 29 w 6916"/>
                <a:gd name="T95" fmla="*/ 5517 h 6789"/>
                <a:gd name="T96" fmla="*/ 3418 w 6916"/>
                <a:gd name="T97" fmla="*/ 5855 h 6789"/>
                <a:gd name="T98" fmla="*/ 3500 w 6916"/>
                <a:gd name="T99" fmla="*/ 6013 h 6789"/>
                <a:gd name="T100" fmla="*/ 345 w 6916"/>
                <a:gd name="T101" fmla="*/ 5986 h 6789"/>
                <a:gd name="T102" fmla="*/ 635 w 6916"/>
                <a:gd name="T103" fmla="*/ 6172 h 6789"/>
                <a:gd name="T104" fmla="*/ 1311 w 6916"/>
                <a:gd name="T105" fmla="*/ 6371 h 6789"/>
                <a:gd name="T106" fmla="*/ 1343 w 6916"/>
                <a:gd name="T107" fmla="*/ 6337 h 6789"/>
                <a:gd name="T108" fmla="*/ 3550 w 6916"/>
                <a:gd name="T109" fmla="*/ 6209 h 6789"/>
                <a:gd name="T110" fmla="*/ 1681 w 6916"/>
                <a:gd name="T111" fmla="*/ 6451 h 6789"/>
                <a:gd name="T112" fmla="*/ 1819 w 6916"/>
                <a:gd name="T113" fmla="*/ 6449 h 6789"/>
                <a:gd name="T114" fmla="*/ 2025 w 6916"/>
                <a:gd name="T115" fmla="*/ 6484 h 6789"/>
                <a:gd name="T116" fmla="*/ 2634 w 6916"/>
                <a:gd name="T117" fmla="*/ 6615 h 6789"/>
                <a:gd name="T118" fmla="*/ 2748 w 6916"/>
                <a:gd name="T119" fmla="*/ 6605 h 6789"/>
                <a:gd name="T120" fmla="*/ 2963 w 6916"/>
                <a:gd name="T121" fmla="*/ 6648 h 6789"/>
                <a:gd name="T122" fmla="*/ 3405 w 6916"/>
                <a:gd name="T123" fmla="*/ 6761 h 6789"/>
                <a:gd name="T124" fmla="*/ 3644 w 6916"/>
                <a:gd name="T125" fmla="*/ 6669 h 6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16" h="6789">
                  <a:moveTo>
                    <a:pt x="6916" y="1475"/>
                  </a:moveTo>
                  <a:lnTo>
                    <a:pt x="6913" y="1474"/>
                  </a:lnTo>
                  <a:lnTo>
                    <a:pt x="6909" y="1473"/>
                  </a:lnTo>
                  <a:lnTo>
                    <a:pt x="6905" y="1473"/>
                  </a:lnTo>
                  <a:lnTo>
                    <a:pt x="6901" y="1474"/>
                  </a:lnTo>
                  <a:lnTo>
                    <a:pt x="6676" y="1547"/>
                  </a:lnTo>
                  <a:lnTo>
                    <a:pt x="6672" y="1548"/>
                  </a:lnTo>
                  <a:lnTo>
                    <a:pt x="6669" y="1550"/>
                  </a:lnTo>
                  <a:lnTo>
                    <a:pt x="6666" y="1553"/>
                  </a:lnTo>
                  <a:lnTo>
                    <a:pt x="6665" y="1557"/>
                  </a:lnTo>
                  <a:lnTo>
                    <a:pt x="6662" y="1560"/>
                  </a:lnTo>
                  <a:lnTo>
                    <a:pt x="6662" y="1564"/>
                  </a:lnTo>
                  <a:lnTo>
                    <a:pt x="6662" y="1567"/>
                  </a:lnTo>
                  <a:lnTo>
                    <a:pt x="6664" y="1572"/>
                  </a:lnTo>
                  <a:lnTo>
                    <a:pt x="6666" y="1578"/>
                  </a:lnTo>
                  <a:lnTo>
                    <a:pt x="6671" y="1581"/>
                  </a:lnTo>
                  <a:lnTo>
                    <a:pt x="6676" y="1584"/>
                  </a:lnTo>
                  <a:lnTo>
                    <a:pt x="6682" y="1586"/>
                  </a:lnTo>
                  <a:lnTo>
                    <a:pt x="6688" y="1584"/>
                  </a:lnTo>
                  <a:lnTo>
                    <a:pt x="6913" y="1512"/>
                  </a:lnTo>
                  <a:lnTo>
                    <a:pt x="6915" y="1511"/>
                  </a:lnTo>
                  <a:lnTo>
                    <a:pt x="6916" y="1510"/>
                  </a:lnTo>
                  <a:lnTo>
                    <a:pt x="6916" y="1475"/>
                  </a:lnTo>
                  <a:close/>
                  <a:moveTo>
                    <a:pt x="3767" y="249"/>
                  </a:moveTo>
                  <a:lnTo>
                    <a:pt x="3760" y="247"/>
                  </a:lnTo>
                  <a:lnTo>
                    <a:pt x="3757" y="246"/>
                  </a:lnTo>
                  <a:lnTo>
                    <a:pt x="3753" y="244"/>
                  </a:lnTo>
                  <a:lnTo>
                    <a:pt x="3751" y="240"/>
                  </a:lnTo>
                  <a:lnTo>
                    <a:pt x="3750" y="237"/>
                  </a:lnTo>
                  <a:lnTo>
                    <a:pt x="3749" y="233"/>
                  </a:lnTo>
                  <a:lnTo>
                    <a:pt x="3748" y="230"/>
                  </a:lnTo>
                  <a:lnTo>
                    <a:pt x="3748" y="225"/>
                  </a:lnTo>
                  <a:lnTo>
                    <a:pt x="3749" y="222"/>
                  </a:lnTo>
                  <a:lnTo>
                    <a:pt x="3760" y="195"/>
                  </a:lnTo>
                  <a:lnTo>
                    <a:pt x="3772" y="169"/>
                  </a:lnTo>
                  <a:lnTo>
                    <a:pt x="3784" y="142"/>
                  </a:lnTo>
                  <a:lnTo>
                    <a:pt x="3798" y="115"/>
                  </a:lnTo>
                  <a:lnTo>
                    <a:pt x="3813" y="89"/>
                  </a:lnTo>
                  <a:lnTo>
                    <a:pt x="3828" y="62"/>
                  </a:lnTo>
                  <a:lnTo>
                    <a:pt x="3844" y="36"/>
                  </a:lnTo>
                  <a:lnTo>
                    <a:pt x="3861" y="10"/>
                  </a:lnTo>
                  <a:lnTo>
                    <a:pt x="3864" y="6"/>
                  </a:lnTo>
                  <a:lnTo>
                    <a:pt x="3867" y="4"/>
                  </a:lnTo>
                  <a:lnTo>
                    <a:pt x="3870" y="3"/>
                  </a:lnTo>
                  <a:lnTo>
                    <a:pt x="3874" y="2"/>
                  </a:lnTo>
                  <a:lnTo>
                    <a:pt x="3877" y="0"/>
                  </a:lnTo>
                  <a:lnTo>
                    <a:pt x="3881" y="2"/>
                  </a:lnTo>
                  <a:lnTo>
                    <a:pt x="3885" y="3"/>
                  </a:lnTo>
                  <a:lnTo>
                    <a:pt x="3889" y="4"/>
                  </a:lnTo>
                  <a:lnTo>
                    <a:pt x="3891" y="6"/>
                  </a:lnTo>
                  <a:lnTo>
                    <a:pt x="3894" y="10"/>
                  </a:lnTo>
                  <a:lnTo>
                    <a:pt x="3896" y="13"/>
                  </a:lnTo>
                  <a:lnTo>
                    <a:pt x="3897" y="17"/>
                  </a:lnTo>
                  <a:lnTo>
                    <a:pt x="3897" y="20"/>
                  </a:lnTo>
                  <a:lnTo>
                    <a:pt x="3897" y="25"/>
                  </a:lnTo>
                  <a:lnTo>
                    <a:pt x="3896" y="28"/>
                  </a:lnTo>
                  <a:lnTo>
                    <a:pt x="3894" y="31"/>
                  </a:lnTo>
                  <a:lnTo>
                    <a:pt x="3877" y="57"/>
                  </a:lnTo>
                  <a:lnTo>
                    <a:pt x="3862" y="83"/>
                  </a:lnTo>
                  <a:lnTo>
                    <a:pt x="3847" y="108"/>
                  </a:lnTo>
                  <a:lnTo>
                    <a:pt x="3834" y="134"/>
                  </a:lnTo>
                  <a:lnTo>
                    <a:pt x="3820" y="160"/>
                  </a:lnTo>
                  <a:lnTo>
                    <a:pt x="3808" y="185"/>
                  </a:lnTo>
                  <a:lnTo>
                    <a:pt x="3797" y="210"/>
                  </a:lnTo>
                  <a:lnTo>
                    <a:pt x="3785" y="237"/>
                  </a:lnTo>
                  <a:lnTo>
                    <a:pt x="3783" y="241"/>
                  </a:lnTo>
                  <a:lnTo>
                    <a:pt x="3779" y="246"/>
                  </a:lnTo>
                  <a:lnTo>
                    <a:pt x="3773" y="248"/>
                  </a:lnTo>
                  <a:lnTo>
                    <a:pt x="3767" y="249"/>
                  </a:lnTo>
                  <a:close/>
                  <a:moveTo>
                    <a:pt x="3721" y="712"/>
                  </a:moveTo>
                  <a:lnTo>
                    <a:pt x="3716" y="710"/>
                  </a:lnTo>
                  <a:lnTo>
                    <a:pt x="3710" y="707"/>
                  </a:lnTo>
                  <a:lnTo>
                    <a:pt x="3705" y="702"/>
                  </a:lnTo>
                  <a:lnTo>
                    <a:pt x="3703" y="697"/>
                  </a:lnTo>
                  <a:lnTo>
                    <a:pt x="3698" y="677"/>
                  </a:lnTo>
                  <a:lnTo>
                    <a:pt x="3694" y="658"/>
                  </a:lnTo>
                  <a:lnTo>
                    <a:pt x="3690" y="638"/>
                  </a:lnTo>
                  <a:lnTo>
                    <a:pt x="3687" y="619"/>
                  </a:lnTo>
                  <a:lnTo>
                    <a:pt x="3685" y="599"/>
                  </a:lnTo>
                  <a:lnTo>
                    <a:pt x="3683" y="579"/>
                  </a:lnTo>
                  <a:lnTo>
                    <a:pt x="3682" y="559"/>
                  </a:lnTo>
                  <a:lnTo>
                    <a:pt x="3682" y="538"/>
                  </a:lnTo>
                  <a:lnTo>
                    <a:pt x="3682" y="518"/>
                  </a:lnTo>
                  <a:lnTo>
                    <a:pt x="3683" y="497"/>
                  </a:lnTo>
                  <a:lnTo>
                    <a:pt x="3686" y="475"/>
                  </a:lnTo>
                  <a:lnTo>
                    <a:pt x="3688" y="455"/>
                  </a:lnTo>
                  <a:lnTo>
                    <a:pt x="3689" y="451"/>
                  </a:lnTo>
                  <a:lnTo>
                    <a:pt x="3690" y="448"/>
                  </a:lnTo>
                  <a:lnTo>
                    <a:pt x="3693" y="444"/>
                  </a:lnTo>
                  <a:lnTo>
                    <a:pt x="3695" y="442"/>
                  </a:lnTo>
                  <a:lnTo>
                    <a:pt x="3698" y="440"/>
                  </a:lnTo>
                  <a:lnTo>
                    <a:pt x="3702" y="439"/>
                  </a:lnTo>
                  <a:lnTo>
                    <a:pt x="3706" y="437"/>
                  </a:lnTo>
                  <a:lnTo>
                    <a:pt x="3710" y="437"/>
                  </a:lnTo>
                  <a:lnTo>
                    <a:pt x="3713" y="439"/>
                  </a:lnTo>
                  <a:lnTo>
                    <a:pt x="3717" y="440"/>
                  </a:lnTo>
                  <a:lnTo>
                    <a:pt x="3720" y="442"/>
                  </a:lnTo>
                  <a:lnTo>
                    <a:pt x="3722" y="445"/>
                  </a:lnTo>
                  <a:lnTo>
                    <a:pt x="3725" y="448"/>
                  </a:lnTo>
                  <a:lnTo>
                    <a:pt x="3726" y="451"/>
                  </a:lnTo>
                  <a:lnTo>
                    <a:pt x="3727" y="456"/>
                  </a:lnTo>
                  <a:lnTo>
                    <a:pt x="3727" y="459"/>
                  </a:lnTo>
                  <a:lnTo>
                    <a:pt x="3725" y="480"/>
                  </a:lnTo>
                  <a:lnTo>
                    <a:pt x="3722" y="499"/>
                  </a:lnTo>
                  <a:lnTo>
                    <a:pt x="3722" y="519"/>
                  </a:lnTo>
                  <a:lnTo>
                    <a:pt x="3721" y="538"/>
                  </a:lnTo>
                  <a:lnTo>
                    <a:pt x="3722" y="558"/>
                  </a:lnTo>
                  <a:lnTo>
                    <a:pt x="3722" y="576"/>
                  </a:lnTo>
                  <a:lnTo>
                    <a:pt x="3725" y="595"/>
                  </a:lnTo>
                  <a:lnTo>
                    <a:pt x="3727" y="613"/>
                  </a:lnTo>
                  <a:lnTo>
                    <a:pt x="3729" y="632"/>
                  </a:lnTo>
                  <a:lnTo>
                    <a:pt x="3733" y="651"/>
                  </a:lnTo>
                  <a:lnTo>
                    <a:pt x="3736" y="668"/>
                  </a:lnTo>
                  <a:lnTo>
                    <a:pt x="3741" y="686"/>
                  </a:lnTo>
                  <a:lnTo>
                    <a:pt x="3742" y="690"/>
                  </a:lnTo>
                  <a:lnTo>
                    <a:pt x="3741" y="694"/>
                  </a:lnTo>
                  <a:lnTo>
                    <a:pt x="3741" y="698"/>
                  </a:lnTo>
                  <a:lnTo>
                    <a:pt x="3738" y="701"/>
                  </a:lnTo>
                  <a:lnTo>
                    <a:pt x="3736" y="705"/>
                  </a:lnTo>
                  <a:lnTo>
                    <a:pt x="3734" y="707"/>
                  </a:lnTo>
                  <a:lnTo>
                    <a:pt x="3730" y="709"/>
                  </a:lnTo>
                  <a:lnTo>
                    <a:pt x="3727" y="710"/>
                  </a:lnTo>
                  <a:lnTo>
                    <a:pt x="3721" y="712"/>
                  </a:lnTo>
                  <a:close/>
                  <a:moveTo>
                    <a:pt x="3976" y="1104"/>
                  </a:moveTo>
                  <a:lnTo>
                    <a:pt x="3971" y="1103"/>
                  </a:lnTo>
                  <a:lnTo>
                    <a:pt x="3968" y="1102"/>
                  </a:lnTo>
                  <a:lnTo>
                    <a:pt x="3964" y="1100"/>
                  </a:lnTo>
                  <a:lnTo>
                    <a:pt x="3961" y="1097"/>
                  </a:lnTo>
                  <a:lnTo>
                    <a:pt x="3945" y="1080"/>
                  </a:lnTo>
                  <a:lnTo>
                    <a:pt x="3930" y="1063"/>
                  </a:lnTo>
                  <a:lnTo>
                    <a:pt x="3914" y="1046"/>
                  </a:lnTo>
                  <a:lnTo>
                    <a:pt x="3899" y="1029"/>
                  </a:lnTo>
                  <a:lnTo>
                    <a:pt x="3873" y="999"/>
                  </a:lnTo>
                  <a:lnTo>
                    <a:pt x="3849" y="971"/>
                  </a:lnTo>
                  <a:lnTo>
                    <a:pt x="3827" y="943"/>
                  </a:lnTo>
                  <a:lnTo>
                    <a:pt x="3806" y="915"/>
                  </a:lnTo>
                  <a:lnTo>
                    <a:pt x="3805" y="911"/>
                  </a:lnTo>
                  <a:lnTo>
                    <a:pt x="3804" y="908"/>
                  </a:lnTo>
                  <a:lnTo>
                    <a:pt x="3803" y="904"/>
                  </a:lnTo>
                  <a:lnTo>
                    <a:pt x="3803" y="901"/>
                  </a:lnTo>
                  <a:lnTo>
                    <a:pt x="3804" y="896"/>
                  </a:lnTo>
                  <a:lnTo>
                    <a:pt x="3806" y="893"/>
                  </a:lnTo>
                  <a:lnTo>
                    <a:pt x="3808" y="891"/>
                  </a:lnTo>
                  <a:lnTo>
                    <a:pt x="3812" y="888"/>
                  </a:lnTo>
                  <a:lnTo>
                    <a:pt x="3815" y="886"/>
                  </a:lnTo>
                  <a:lnTo>
                    <a:pt x="3819" y="885"/>
                  </a:lnTo>
                  <a:lnTo>
                    <a:pt x="3822" y="885"/>
                  </a:lnTo>
                  <a:lnTo>
                    <a:pt x="3826" y="885"/>
                  </a:lnTo>
                  <a:lnTo>
                    <a:pt x="3830" y="886"/>
                  </a:lnTo>
                  <a:lnTo>
                    <a:pt x="3834" y="887"/>
                  </a:lnTo>
                  <a:lnTo>
                    <a:pt x="3836" y="889"/>
                  </a:lnTo>
                  <a:lnTo>
                    <a:pt x="3839" y="893"/>
                  </a:lnTo>
                  <a:lnTo>
                    <a:pt x="3858" y="919"/>
                  </a:lnTo>
                  <a:lnTo>
                    <a:pt x="3878" y="946"/>
                  </a:lnTo>
                  <a:lnTo>
                    <a:pt x="3901" y="973"/>
                  </a:lnTo>
                  <a:lnTo>
                    <a:pt x="3924" y="999"/>
                  </a:lnTo>
                  <a:lnTo>
                    <a:pt x="3943" y="1018"/>
                  </a:lnTo>
                  <a:lnTo>
                    <a:pt x="3959" y="1036"/>
                  </a:lnTo>
                  <a:lnTo>
                    <a:pt x="3975" y="1053"/>
                  </a:lnTo>
                  <a:lnTo>
                    <a:pt x="3990" y="1071"/>
                  </a:lnTo>
                  <a:lnTo>
                    <a:pt x="3993" y="1074"/>
                  </a:lnTo>
                  <a:lnTo>
                    <a:pt x="3994" y="1077"/>
                  </a:lnTo>
                  <a:lnTo>
                    <a:pt x="3995" y="1081"/>
                  </a:lnTo>
                  <a:lnTo>
                    <a:pt x="3995" y="1084"/>
                  </a:lnTo>
                  <a:lnTo>
                    <a:pt x="3994" y="1089"/>
                  </a:lnTo>
                  <a:lnTo>
                    <a:pt x="3993" y="1092"/>
                  </a:lnTo>
                  <a:lnTo>
                    <a:pt x="3992" y="1096"/>
                  </a:lnTo>
                  <a:lnTo>
                    <a:pt x="3989" y="1098"/>
                  </a:lnTo>
                  <a:lnTo>
                    <a:pt x="3986" y="1100"/>
                  </a:lnTo>
                  <a:lnTo>
                    <a:pt x="3983" y="1103"/>
                  </a:lnTo>
                  <a:lnTo>
                    <a:pt x="3979" y="1103"/>
                  </a:lnTo>
                  <a:lnTo>
                    <a:pt x="3976" y="1104"/>
                  </a:lnTo>
                  <a:close/>
                  <a:moveTo>
                    <a:pt x="3199" y="1314"/>
                  </a:moveTo>
                  <a:lnTo>
                    <a:pt x="3194" y="1313"/>
                  </a:lnTo>
                  <a:lnTo>
                    <a:pt x="3156" y="1301"/>
                  </a:lnTo>
                  <a:lnTo>
                    <a:pt x="3117" y="1291"/>
                  </a:lnTo>
                  <a:lnTo>
                    <a:pt x="3078" y="1283"/>
                  </a:lnTo>
                  <a:lnTo>
                    <a:pt x="3039" y="1276"/>
                  </a:lnTo>
                  <a:lnTo>
                    <a:pt x="3020" y="1275"/>
                  </a:lnTo>
                  <a:lnTo>
                    <a:pt x="3003" y="1272"/>
                  </a:lnTo>
                  <a:lnTo>
                    <a:pt x="2985" y="1270"/>
                  </a:lnTo>
                  <a:lnTo>
                    <a:pt x="2966" y="1269"/>
                  </a:lnTo>
                  <a:lnTo>
                    <a:pt x="2963" y="1269"/>
                  </a:lnTo>
                  <a:lnTo>
                    <a:pt x="2960" y="1268"/>
                  </a:lnTo>
                  <a:lnTo>
                    <a:pt x="2956" y="1266"/>
                  </a:lnTo>
                  <a:lnTo>
                    <a:pt x="2954" y="1263"/>
                  </a:lnTo>
                  <a:lnTo>
                    <a:pt x="2952" y="1260"/>
                  </a:lnTo>
                  <a:lnTo>
                    <a:pt x="2949" y="1256"/>
                  </a:lnTo>
                  <a:lnTo>
                    <a:pt x="2949" y="1253"/>
                  </a:lnTo>
                  <a:lnTo>
                    <a:pt x="2948" y="1248"/>
                  </a:lnTo>
                  <a:lnTo>
                    <a:pt x="2949" y="1245"/>
                  </a:lnTo>
                  <a:lnTo>
                    <a:pt x="2950" y="1241"/>
                  </a:lnTo>
                  <a:lnTo>
                    <a:pt x="2953" y="1238"/>
                  </a:lnTo>
                  <a:lnTo>
                    <a:pt x="2955" y="1235"/>
                  </a:lnTo>
                  <a:lnTo>
                    <a:pt x="2958" y="1233"/>
                  </a:lnTo>
                  <a:lnTo>
                    <a:pt x="2962" y="1231"/>
                  </a:lnTo>
                  <a:lnTo>
                    <a:pt x="2965" y="1230"/>
                  </a:lnTo>
                  <a:lnTo>
                    <a:pt x="2970" y="1230"/>
                  </a:lnTo>
                  <a:lnTo>
                    <a:pt x="2988" y="1231"/>
                  </a:lnTo>
                  <a:lnTo>
                    <a:pt x="3007" y="1233"/>
                  </a:lnTo>
                  <a:lnTo>
                    <a:pt x="3025" y="1235"/>
                  </a:lnTo>
                  <a:lnTo>
                    <a:pt x="3043" y="1237"/>
                  </a:lnTo>
                  <a:lnTo>
                    <a:pt x="3085" y="1244"/>
                  </a:lnTo>
                  <a:lnTo>
                    <a:pt x="3126" y="1253"/>
                  </a:lnTo>
                  <a:lnTo>
                    <a:pt x="3166" y="1263"/>
                  </a:lnTo>
                  <a:lnTo>
                    <a:pt x="3206" y="1275"/>
                  </a:lnTo>
                  <a:lnTo>
                    <a:pt x="3210" y="1277"/>
                  </a:lnTo>
                  <a:lnTo>
                    <a:pt x="3213" y="1279"/>
                  </a:lnTo>
                  <a:lnTo>
                    <a:pt x="3215" y="1282"/>
                  </a:lnTo>
                  <a:lnTo>
                    <a:pt x="3218" y="1285"/>
                  </a:lnTo>
                  <a:lnTo>
                    <a:pt x="3219" y="1288"/>
                  </a:lnTo>
                  <a:lnTo>
                    <a:pt x="3219" y="1292"/>
                  </a:lnTo>
                  <a:lnTo>
                    <a:pt x="3219" y="1297"/>
                  </a:lnTo>
                  <a:lnTo>
                    <a:pt x="3219" y="1300"/>
                  </a:lnTo>
                  <a:lnTo>
                    <a:pt x="3215" y="1306"/>
                  </a:lnTo>
                  <a:lnTo>
                    <a:pt x="3211" y="1310"/>
                  </a:lnTo>
                  <a:lnTo>
                    <a:pt x="3205" y="1313"/>
                  </a:lnTo>
                  <a:lnTo>
                    <a:pt x="3199" y="1314"/>
                  </a:lnTo>
                  <a:close/>
                  <a:moveTo>
                    <a:pt x="2500" y="1318"/>
                  </a:moveTo>
                  <a:lnTo>
                    <a:pt x="2493" y="1317"/>
                  </a:lnTo>
                  <a:lnTo>
                    <a:pt x="2487" y="1314"/>
                  </a:lnTo>
                  <a:lnTo>
                    <a:pt x="2484" y="1309"/>
                  </a:lnTo>
                  <a:lnTo>
                    <a:pt x="2480" y="1303"/>
                  </a:lnTo>
                  <a:lnTo>
                    <a:pt x="2480" y="1300"/>
                  </a:lnTo>
                  <a:lnTo>
                    <a:pt x="2480" y="1295"/>
                  </a:lnTo>
                  <a:lnTo>
                    <a:pt x="2481" y="1292"/>
                  </a:lnTo>
                  <a:lnTo>
                    <a:pt x="2482" y="1288"/>
                  </a:lnTo>
                  <a:lnTo>
                    <a:pt x="2485" y="1285"/>
                  </a:lnTo>
                  <a:lnTo>
                    <a:pt x="2488" y="1283"/>
                  </a:lnTo>
                  <a:lnTo>
                    <a:pt x="2492" y="1280"/>
                  </a:lnTo>
                  <a:lnTo>
                    <a:pt x="2495" y="1279"/>
                  </a:lnTo>
                  <a:lnTo>
                    <a:pt x="2508" y="1277"/>
                  </a:lnTo>
                  <a:lnTo>
                    <a:pt x="2537" y="1270"/>
                  </a:lnTo>
                  <a:lnTo>
                    <a:pt x="2567" y="1264"/>
                  </a:lnTo>
                  <a:lnTo>
                    <a:pt x="2596" y="1259"/>
                  </a:lnTo>
                  <a:lnTo>
                    <a:pt x="2623" y="1253"/>
                  </a:lnTo>
                  <a:lnTo>
                    <a:pt x="2651" y="1248"/>
                  </a:lnTo>
                  <a:lnTo>
                    <a:pt x="2679" y="1244"/>
                  </a:lnTo>
                  <a:lnTo>
                    <a:pt x="2704" y="1240"/>
                  </a:lnTo>
                  <a:lnTo>
                    <a:pt x="2730" y="1237"/>
                  </a:lnTo>
                  <a:lnTo>
                    <a:pt x="2734" y="1237"/>
                  </a:lnTo>
                  <a:lnTo>
                    <a:pt x="2738" y="1238"/>
                  </a:lnTo>
                  <a:lnTo>
                    <a:pt x="2742" y="1239"/>
                  </a:lnTo>
                  <a:lnTo>
                    <a:pt x="2744" y="1241"/>
                  </a:lnTo>
                  <a:lnTo>
                    <a:pt x="2747" y="1244"/>
                  </a:lnTo>
                  <a:lnTo>
                    <a:pt x="2750" y="1247"/>
                  </a:lnTo>
                  <a:lnTo>
                    <a:pt x="2751" y="1251"/>
                  </a:lnTo>
                  <a:lnTo>
                    <a:pt x="2752" y="1255"/>
                  </a:lnTo>
                  <a:lnTo>
                    <a:pt x="2752" y="1259"/>
                  </a:lnTo>
                  <a:lnTo>
                    <a:pt x="2751" y="1262"/>
                  </a:lnTo>
                  <a:lnTo>
                    <a:pt x="2750" y="1266"/>
                  </a:lnTo>
                  <a:lnTo>
                    <a:pt x="2747" y="1269"/>
                  </a:lnTo>
                  <a:lnTo>
                    <a:pt x="2745" y="1272"/>
                  </a:lnTo>
                  <a:lnTo>
                    <a:pt x="2742" y="1274"/>
                  </a:lnTo>
                  <a:lnTo>
                    <a:pt x="2738" y="1276"/>
                  </a:lnTo>
                  <a:lnTo>
                    <a:pt x="2735" y="1277"/>
                  </a:lnTo>
                  <a:lnTo>
                    <a:pt x="2709" y="1279"/>
                  </a:lnTo>
                  <a:lnTo>
                    <a:pt x="2683" y="1283"/>
                  </a:lnTo>
                  <a:lnTo>
                    <a:pt x="2658" y="1287"/>
                  </a:lnTo>
                  <a:lnTo>
                    <a:pt x="2630" y="1292"/>
                  </a:lnTo>
                  <a:lnTo>
                    <a:pt x="2603" y="1297"/>
                  </a:lnTo>
                  <a:lnTo>
                    <a:pt x="2574" y="1302"/>
                  </a:lnTo>
                  <a:lnTo>
                    <a:pt x="2545" y="1309"/>
                  </a:lnTo>
                  <a:lnTo>
                    <a:pt x="2516" y="1315"/>
                  </a:lnTo>
                  <a:lnTo>
                    <a:pt x="2504" y="1318"/>
                  </a:lnTo>
                  <a:lnTo>
                    <a:pt x="2500" y="1318"/>
                  </a:lnTo>
                  <a:close/>
                  <a:moveTo>
                    <a:pt x="4224" y="1501"/>
                  </a:moveTo>
                  <a:lnTo>
                    <a:pt x="4217" y="1500"/>
                  </a:lnTo>
                  <a:lnTo>
                    <a:pt x="4211" y="1497"/>
                  </a:lnTo>
                  <a:lnTo>
                    <a:pt x="4208" y="1493"/>
                  </a:lnTo>
                  <a:lnTo>
                    <a:pt x="4204" y="1487"/>
                  </a:lnTo>
                  <a:lnTo>
                    <a:pt x="4196" y="1461"/>
                  </a:lnTo>
                  <a:lnTo>
                    <a:pt x="4187" y="1434"/>
                  </a:lnTo>
                  <a:lnTo>
                    <a:pt x="4177" y="1409"/>
                  </a:lnTo>
                  <a:lnTo>
                    <a:pt x="4165" y="1383"/>
                  </a:lnTo>
                  <a:lnTo>
                    <a:pt x="4153" y="1357"/>
                  </a:lnTo>
                  <a:lnTo>
                    <a:pt x="4139" y="1331"/>
                  </a:lnTo>
                  <a:lnTo>
                    <a:pt x="4123" y="1306"/>
                  </a:lnTo>
                  <a:lnTo>
                    <a:pt x="4107" y="1279"/>
                  </a:lnTo>
                  <a:lnTo>
                    <a:pt x="4104" y="1276"/>
                  </a:lnTo>
                  <a:lnTo>
                    <a:pt x="4103" y="1272"/>
                  </a:lnTo>
                  <a:lnTo>
                    <a:pt x="4103" y="1268"/>
                  </a:lnTo>
                  <a:lnTo>
                    <a:pt x="4103" y="1264"/>
                  </a:lnTo>
                  <a:lnTo>
                    <a:pt x="4104" y="1261"/>
                  </a:lnTo>
                  <a:lnTo>
                    <a:pt x="4107" y="1258"/>
                  </a:lnTo>
                  <a:lnTo>
                    <a:pt x="4109" y="1254"/>
                  </a:lnTo>
                  <a:lnTo>
                    <a:pt x="4112" y="1252"/>
                  </a:lnTo>
                  <a:lnTo>
                    <a:pt x="4116" y="1251"/>
                  </a:lnTo>
                  <a:lnTo>
                    <a:pt x="4119" y="1249"/>
                  </a:lnTo>
                  <a:lnTo>
                    <a:pt x="4123" y="1248"/>
                  </a:lnTo>
                  <a:lnTo>
                    <a:pt x="4127" y="1249"/>
                  </a:lnTo>
                  <a:lnTo>
                    <a:pt x="4131" y="1251"/>
                  </a:lnTo>
                  <a:lnTo>
                    <a:pt x="4134" y="1252"/>
                  </a:lnTo>
                  <a:lnTo>
                    <a:pt x="4137" y="1254"/>
                  </a:lnTo>
                  <a:lnTo>
                    <a:pt x="4139" y="1258"/>
                  </a:lnTo>
                  <a:lnTo>
                    <a:pt x="4157" y="1285"/>
                  </a:lnTo>
                  <a:lnTo>
                    <a:pt x="4173" y="1313"/>
                  </a:lnTo>
                  <a:lnTo>
                    <a:pt x="4188" y="1339"/>
                  </a:lnTo>
                  <a:lnTo>
                    <a:pt x="4201" y="1366"/>
                  </a:lnTo>
                  <a:lnTo>
                    <a:pt x="4213" y="1394"/>
                  </a:lnTo>
                  <a:lnTo>
                    <a:pt x="4225" y="1420"/>
                  </a:lnTo>
                  <a:lnTo>
                    <a:pt x="4234" y="1448"/>
                  </a:lnTo>
                  <a:lnTo>
                    <a:pt x="4242" y="1475"/>
                  </a:lnTo>
                  <a:lnTo>
                    <a:pt x="4243" y="1480"/>
                  </a:lnTo>
                  <a:lnTo>
                    <a:pt x="4243" y="1483"/>
                  </a:lnTo>
                  <a:lnTo>
                    <a:pt x="4242" y="1487"/>
                  </a:lnTo>
                  <a:lnTo>
                    <a:pt x="4241" y="1490"/>
                  </a:lnTo>
                  <a:lnTo>
                    <a:pt x="4239" y="1494"/>
                  </a:lnTo>
                  <a:lnTo>
                    <a:pt x="4235" y="1496"/>
                  </a:lnTo>
                  <a:lnTo>
                    <a:pt x="4233" y="1498"/>
                  </a:lnTo>
                  <a:lnTo>
                    <a:pt x="4228" y="1501"/>
                  </a:lnTo>
                  <a:lnTo>
                    <a:pt x="4224" y="1501"/>
                  </a:lnTo>
                  <a:close/>
                  <a:moveTo>
                    <a:pt x="2092" y="1547"/>
                  </a:moveTo>
                  <a:lnTo>
                    <a:pt x="2089" y="1547"/>
                  </a:lnTo>
                  <a:lnTo>
                    <a:pt x="2085" y="1545"/>
                  </a:lnTo>
                  <a:lnTo>
                    <a:pt x="2082" y="1543"/>
                  </a:lnTo>
                  <a:lnTo>
                    <a:pt x="2079" y="1541"/>
                  </a:lnTo>
                  <a:lnTo>
                    <a:pt x="2076" y="1537"/>
                  </a:lnTo>
                  <a:lnTo>
                    <a:pt x="2074" y="1534"/>
                  </a:lnTo>
                  <a:lnTo>
                    <a:pt x="2073" y="1531"/>
                  </a:lnTo>
                  <a:lnTo>
                    <a:pt x="2073" y="1527"/>
                  </a:lnTo>
                  <a:lnTo>
                    <a:pt x="2073" y="1524"/>
                  </a:lnTo>
                  <a:lnTo>
                    <a:pt x="2074" y="1519"/>
                  </a:lnTo>
                  <a:lnTo>
                    <a:pt x="2076" y="1516"/>
                  </a:lnTo>
                  <a:lnTo>
                    <a:pt x="2079" y="1513"/>
                  </a:lnTo>
                  <a:lnTo>
                    <a:pt x="2102" y="1492"/>
                  </a:lnTo>
                  <a:lnTo>
                    <a:pt x="2124" y="1471"/>
                  </a:lnTo>
                  <a:lnTo>
                    <a:pt x="2147" y="1451"/>
                  </a:lnTo>
                  <a:lnTo>
                    <a:pt x="2171" y="1432"/>
                  </a:lnTo>
                  <a:lnTo>
                    <a:pt x="2196" y="1415"/>
                  </a:lnTo>
                  <a:lnTo>
                    <a:pt x="2220" y="1397"/>
                  </a:lnTo>
                  <a:lnTo>
                    <a:pt x="2245" y="1383"/>
                  </a:lnTo>
                  <a:lnTo>
                    <a:pt x="2270" y="1368"/>
                  </a:lnTo>
                  <a:lnTo>
                    <a:pt x="2274" y="1365"/>
                  </a:lnTo>
                  <a:lnTo>
                    <a:pt x="2278" y="1364"/>
                  </a:lnTo>
                  <a:lnTo>
                    <a:pt x="2282" y="1364"/>
                  </a:lnTo>
                  <a:lnTo>
                    <a:pt x="2285" y="1365"/>
                  </a:lnTo>
                  <a:lnTo>
                    <a:pt x="2288" y="1366"/>
                  </a:lnTo>
                  <a:lnTo>
                    <a:pt x="2292" y="1369"/>
                  </a:lnTo>
                  <a:lnTo>
                    <a:pt x="2295" y="1371"/>
                  </a:lnTo>
                  <a:lnTo>
                    <a:pt x="2298" y="1375"/>
                  </a:lnTo>
                  <a:lnTo>
                    <a:pt x="2299" y="1378"/>
                  </a:lnTo>
                  <a:lnTo>
                    <a:pt x="2300" y="1383"/>
                  </a:lnTo>
                  <a:lnTo>
                    <a:pt x="2300" y="1386"/>
                  </a:lnTo>
                  <a:lnTo>
                    <a:pt x="2299" y="1389"/>
                  </a:lnTo>
                  <a:lnTo>
                    <a:pt x="2298" y="1393"/>
                  </a:lnTo>
                  <a:lnTo>
                    <a:pt x="2295" y="1396"/>
                  </a:lnTo>
                  <a:lnTo>
                    <a:pt x="2293" y="1399"/>
                  </a:lnTo>
                  <a:lnTo>
                    <a:pt x="2290" y="1401"/>
                  </a:lnTo>
                  <a:lnTo>
                    <a:pt x="2266" y="1416"/>
                  </a:lnTo>
                  <a:lnTo>
                    <a:pt x="2241" y="1431"/>
                  </a:lnTo>
                  <a:lnTo>
                    <a:pt x="2219" y="1447"/>
                  </a:lnTo>
                  <a:lnTo>
                    <a:pt x="2196" y="1464"/>
                  </a:lnTo>
                  <a:lnTo>
                    <a:pt x="2173" y="1481"/>
                  </a:lnTo>
                  <a:lnTo>
                    <a:pt x="2150" y="1501"/>
                  </a:lnTo>
                  <a:lnTo>
                    <a:pt x="2128" y="1520"/>
                  </a:lnTo>
                  <a:lnTo>
                    <a:pt x="2106" y="1541"/>
                  </a:lnTo>
                  <a:lnTo>
                    <a:pt x="2104" y="1543"/>
                  </a:lnTo>
                  <a:lnTo>
                    <a:pt x="2100" y="1545"/>
                  </a:lnTo>
                  <a:lnTo>
                    <a:pt x="2097" y="1547"/>
                  </a:lnTo>
                  <a:lnTo>
                    <a:pt x="2092" y="1547"/>
                  </a:lnTo>
                  <a:close/>
                  <a:moveTo>
                    <a:pt x="3596" y="1565"/>
                  </a:moveTo>
                  <a:lnTo>
                    <a:pt x="3592" y="1565"/>
                  </a:lnTo>
                  <a:lnTo>
                    <a:pt x="3588" y="1564"/>
                  </a:lnTo>
                  <a:lnTo>
                    <a:pt x="3586" y="1563"/>
                  </a:lnTo>
                  <a:lnTo>
                    <a:pt x="3582" y="1560"/>
                  </a:lnTo>
                  <a:lnTo>
                    <a:pt x="3558" y="1539"/>
                  </a:lnTo>
                  <a:lnTo>
                    <a:pt x="3535" y="1518"/>
                  </a:lnTo>
                  <a:lnTo>
                    <a:pt x="3512" y="1498"/>
                  </a:lnTo>
                  <a:lnTo>
                    <a:pt x="3490" y="1480"/>
                  </a:lnTo>
                  <a:lnTo>
                    <a:pt x="3467" y="1463"/>
                  </a:lnTo>
                  <a:lnTo>
                    <a:pt x="3445" y="1446"/>
                  </a:lnTo>
                  <a:lnTo>
                    <a:pt x="3422" y="1430"/>
                  </a:lnTo>
                  <a:lnTo>
                    <a:pt x="3400" y="1415"/>
                  </a:lnTo>
                  <a:lnTo>
                    <a:pt x="3397" y="1412"/>
                  </a:lnTo>
                  <a:lnTo>
                    <a:pt x="3394" y="1410"/>
                  </a:lnTo>
                  <a:lnTo>
                    <a:pt x="3393" y="1407"/>
                  </a:lnTo>
                  <a:lnTo>
                    <a:pt x="3392" y="1402"/>
                  </a:lnTo>
                  <a:lnTo>
                    <a:pt x="3391" y="1399"/>
                  </a:lnTo>
                  <a:lnTo>
                    <a:pt x="3391" y="1395"/>
                  </a:lnTo>
                  <a:lnTo>
                    <a:pt x="3392" y="1392"/>
                  </a:lnTo>
                  <a:lnTo>
                    <a:pt x="3394" y="1388"/>
                  </a:lnTo>
                  <a:lnTo>
                    <a:pt x="3397" y="1385"/>
                  </a:lnTo>
                  <a:lnTo>
                    <a:pt x="3400" y="1383"/>
                  </a:lnTo>
                  <a:lnTo>
                    <a:pt x="3404" y="1380"/>
                  </a:lnTo>
                  <a:lnTo>
                    <a:pt x="3407" y="1379"/>
                  </a:lnTo>
                  <a:lnTo>
                    <a:pt x="3410" y="1379"/>
                  </a:lnTo>
                  <a:lnTo>
                    <a:pt x="3414" y="1379"/>
                  </a:lnTo>
                  <a:lnTo>
                    <a:pt x="3418" y="1380"/>
                  </a:lnTo>
                  <a:lnTo>
                    <a:pt x="3422" y="1383"/>
                  </a:lnTo>
                  <a:lnTo>
                    <a:pt x="3445" y="1397"/>
                  </a:lnTo>
                  <a:lnTo>
                    <a:pt x="3468" y="1414"/>
                  </a:lnTo>
                  <a:lnTo>
                    <a:pt x="3491" y="1431"/>
                  </a:lnTo>
                  <a:lnTo>
                    <a:pt x="3514" y="1449"/>
                  </a:lnTo>
                  <a:lnTo>
                    <a:pt x="3538" y="1469"/>
                  </a:lnTo>
                  <a:lnTo>
                    <a:pt x="3561" y="1488"/>
                  </a:lnTo>
                  <a:lnTo>
                    <a:pt x="3585" y="1509"/>
                  </a:lnTo>
                  <a:lnTo>
                    <a:pt x="3609" y="1531"/>
                  </a:lnTo>
                  <a:lnTo>
                    <a:pt x="3612" y="1534"/>
                  </a:lnTo>
                  <a:lnTo>
                    <a:pt x="3613" y="1537"/>
                  </a:lnTo>
                  <a:lnTo>
                    <a:pt x="3615" y="1541"/>
                  </a:lnTo>
                  <a:lnTo>
                    <a:pt x="3616" y="1544"/>
                  </a:lnTo>
                  <a:lnTo>
                    <a:pt x="3616" y="1549"/>
                  </a:lnTo>
                  <a:lnTo>
                    <a:pt x="3615" y="1552"/>
                  </a:lnTo>
                  <a:lnTo>
                    <a:pt x="3612" y="1556"/>
                  </a:lnTo>
                  <a:lnTo>
                    <a:pt x="3610" y="1559"/>
                  </a:lnTo>
                  <a:lnTo>
                    <a:pt x="3607" y="1561"/>
                  </a:lnTo>
                  <a:lnTo>
                    <a:pt x="3603" y="1564"/>
                  </a:lnTo>
                  <a:lnTo>
                    <a:pt x="3600" y="1565"/>
                  </a:lnTo>
                  <a:lnTo>
                    <a:pt x="3596" y="1565"/>
                  </a:lnTo>
                  <a:close/>
                  <a:moveTo>
                    <a:pt x="6233" y="1734"/>
                  </a:moveTo>
                  <a:lnTo>
                    <a:pt x="6227" y="1732"/>
                  </a:lnTo>
                  <a:lnTo>
                    <a:pt x="6222" y="1730"/>
                  </a:lnTo>
                  <a:lnTo>
                    <a:pt x="6217" y="1725"/>
                  </a:lnTo>
                  <a:lnTo>
                    <a:pt x="6214" y="1720"/>
                  </a:lnTo>
                  <a:lnTo>
                    <a:pt x="6213" y="1716"/>
                  </a:lnTo>
                  <a:lnTo>
                    <a:pt x="6213" y="1712"/>
                  </a:lnTo>
                  <a:lnTo>
                    <a:pt x="6214" y="1708"/>
                  </a:lnTo>
                  <a:lnTo>
                    <a:pt x="6215" y="1705"/>
                  </a:lnTo>
                  <a:lnTo>
                    <a:pt x="6217" y="1701"/>
                  </a:lnTo>
                  <a:lnTo>
                    <a:pt x="6220" y="1699"/>
                  </a:lnTo>
                  <a:lnTo>
                    <a:pt x="6223" y="1697"/>
                  </a:lnTo>
                  <a:lnTo>
                    <a:pt x="6227" y="1695"/>
                  </a:lnTo>
                  <a:lnTo>
                    <a:pt x="6263" y="1683"/>
                  </a:lnTo>
                  <a:lnTo>
                    <a:pt x="6300" y="1670"/>
                  </a:lnTo>
                  <a:lnTo>
                    <a:pt x="6337" y="1659"/>
                  </a:lnTo>
                  <a:lnTo>
                    <a:pt x="6372" y="1646"/>
                  </a:lnTo>
                  <a:lnTo>
                    <a:pt x="6451" y="1620"/>
                  </a:lnTo>
                  <a:lnTo>
                    <a:pt x="6455" y="1619"/>
                  </a:lnTo>
                  <a:lnTo>
                    <a:pt x="6459" y="1619"/>
                  </a:lnTo>
                  <a:lnTo>
                    <a:pt x="6463" y="1620"/>
                  </a:lnTo>
                  <a:lnTo>
                    <a:pt x="6466" y="1621"/>
                  </a:lnTo>
                  <a:lnTo>
                    <a:pt x="6470" y="1623"/>
                  </a:lnTo>
                  <a:lnTo>
                    <a:pt x="6472" y="1626"/>
                  </a:lnTo>
                  <a:lnTo>
                    <a:pt x="6474" y="1629"/>
                  </a:lnTo>
                  <a:lnTo>
                    <a:pt x="6476" y="1633"/>
                  </a:lnTo>
                  <a:lnTo>
                    <a:pt x="6477" y="1637"/>
                  </a:lnTo>
                  <a:lnTo>
                    <a:pt x="6477" y="1641"/>
                  </a:lnTo>
                  <a:lnTo>
                    <a:pt x="6477" y="1644"/>
                  </a:lnTo>
                  <a:lnTo>
                    <a:pt x="6474" y="1647"/>
                  </a:lnTo>
                  <a:lnTo>
                    <a:pt x="6473" y="1651"/>
                  </a:lnTo>
                  <a:lnTo>
                    <a:pt x="6470" y="1653"/>
                  </a:lnTo>
                  <a:lnTo>
                    <a:pt x="6467" y="1656"/>
                  </a:lnTo>
                  <a:lnTo>
                    <a:pt x="6463" y="1658"/>
                  </a:lnTo>
                  <a:lnTo>
                    <a:pt x="6385" y="1683"/>
                  </a:lnTo>
                  <a:lnTo>
                    <a:pt x="6349" y="1696"/>
                  </a:lnTo>
                  <a:lnTo>
                    <a:pt x="6313" y="1708"/>
                  </a:lnTo>
                  <a:lnTo>
                    <a:pt x="6276" y="1720"/>
                  </a:lnTo>
                  <a:lnTo>
                    <a:pt x="6239" y="1732"/>
                  </a:lnTo>
                  <a:lnTo>
                    <a:pt x="6233" y="1734"/>
                  </a:lnTo>
                  <a:close/>
                  <a:moveTo>
                    <a:pt x="3960" y="1865"/>
                  </a:moveTo>
                  <a:lnTo>
                    <a:pt x="3950" y="1862"/>
                  </a:lnTo>
                  <a:lnTo>
                    <a:pt x="3924" y="1845"/>
                  </a:lnTo>
                  <a:lnTo>
                    <a:pt x="3900" y="1828"/>
                  </a:lnTo>
                  <a:lnTo>
                    <a:pt x="3875" y="1810"/>
                  </a:lnTo>
                  <a:lnTo>
                    <a:pt x="3851" y="1792"/>
                  </a:lnTo>
                  <a:lnTo>
                    <a:pt x="3828" y="1775"/>
                  </a:lnTo>
                  <a:lnTo>
                    <a:pt x="3804" y="1756"/>
                  </a:lnTo>
                  <a:lnTo>
                    <a:pt x="3781" y="1738"/>
                  </a:lnTo>
                  <a:lnTo>
                    <a:pt x="3758" y="1720"/>
                  </a:lnTo>
                  <a:lnTo>
                    <a:pt x="3756" y="1716"/>
                  </a:lnTo>
                  <a:lnTo>
                    <a:pt x="3753" y="1713"/>
                  </a:lnTo>
                  <a:lnTo>
                    <a:pt x="3752" y="1709"/>
                  </a:lnTo>
                  <a:lnTo>
                    <a:pt x="3751" y="1706"/>
                  </a:lnTo>
                  <a:lnTo>
                    <a:pt x="3751" y="1703"/>
                  </a:lnTo>
                  <a:lnTo>
                    <a:pt x="3752" y="1699"/>
                  </a:lnTo>
                  <a:lnTo>
                    <a:pt x="3753" y="1695"/>
                  </a:lnTo>
                  <a:lnTo>
                    <a:pt x="3756" y="1692"/>
                  </a:lnTo>
                  <a:lnTo>
                    <a:pt x="3758" y="1689"/>
                  </a:lnTo>
                  <a:lnTo>
                    <a:pt x="3761" y="1686"/>
                  </a:lnTo>
                  <a:lnTo>
                    <a:pt x="3765" y="1685"/>
                  </a:lnTo>
                  <a:lnTo>
                    <a:pt x="3769" y="1684"/>
                  </a:lnTo>
                  <a:lnTo>
                    <a:pt x="3773" y="1684"/>
                  </a:lnTo>
                  <a:lnTo>
                    <a:pt x="3776" y="1685"/>
                  </a:lnTo>
                  <a:lnTo>
                    <a:pt x="3780" y="1686"/>
                  </a:lnTo>
                  <a:lnTo>
                    <a:pt x="3783" y="1689"/>
                  </a:lnTo>
                  <a:lnTo>
                    <a:pt x="3806" y="1707"/>
                  </a:lnTo>
                  <a:lnTo>
                    <a:pt x="3828" y="1725"/>
                  </a:lnTo>
                  <a:lnTo>
                    <a:pt x="3852" y="1743"/>
                  </a:lnTo>
                  <a:lnTo>
                    <a:pt x="3875" y="1761"/>
                  </a:lnTo>
                  <a:lnTo>
                    <a:pt x="3899" y="1778"/>
                  </a:lnTo>
                  <a:lnTo>
                    <a:pt x="3923" y="1795"/>
                  </a:lnTo>
                  <a:lnTo>
                    <a:pt x="3947" y="1813"/>
                  </a:lnTo>
                  <a:lnTo>
                    <a:pt x="3971" y="1829"/>
                  </a:lnTo>
                  <a:lnTo>
                    <a:pt x="3975" y="1831"/>
                  </a:lnTo>
                  <a:lnTo>
                    <a:pt x="3977" y="1834"/>
                  </a:lnTo>
                  <a:lnTo>
                    <a:pt x="3978" y="1838"/>
                  </a:lnTo>
                  <a:lnTo>
                    <a:pt x="3979" y="1841"/>
                  </a:lnTo>
                  <a:lnTo>
                    <a:pt x="3981" y="1845"/>
                  </a:lnTo>
                  <a:lnTo>
                    <a:pt x="3979" y="1849"/>
                  </a:lnTo>
                  <a:lnTo>
                    <a:pt x="3978" y="1853"/>
                  </a:lnTo>
                  <a:lnTo>
                    <a:pt x="3977" y="1856"/>
                  </a:lnTo>
                  <a:lnTo>
                    <a:pt x="3974" y="1860"/>
                  </a:lnTo>
                  <a:lnTo>
                    <a:pt x="3969" y="1863"/>
                  </a:lnTo>
                  <a:lnTo>
                    <a:pt x="3966" y="1864"/>
                  </a:lnTo>
                  <a:lnTo>
                    <a:pt x="3960" y="1865"/>
                  </a:lnTo>
                  <a:close/>
                  <a:moveTo>
                    <a:pt x="5786" y="1888"/>
                  </a:moveTo>
                  <a:lnTo>
                    <a:pt x="5780" y="1887"/>
                  </a:lnTo>
                  <a:lnTo>
                    <a:pt x="5776" y="1885"/>
                  </a:lnTo>
                  <a:lnTo>
                    <a:pt x="5771" y="1881"/>
                  </a:lnTo>
                  <a:lnTo>
                    <a:pt x="5768" y="1876"/>
                  </a:lnTo>
                  <a:lnTo>
                    <a:pt x="5767" y="1872"/>
                  </a:lnTo>
                  <a:lnTo>
                    <a:pt x="5767" y="1868"/>
                  </a:lnTo>
                  <a:lnTo>
                    <a:pt x="5768" y="1864"/>
                  </a:lnTo>
                  <a:lnTo>
                    <a:pt x="5769" y="1861"/>
                  </a:lnTo>
                  <a:lnTo>
                    <a:pt x="5770" y="1857"/>
                  </a:lnTo>
                  <a:lnTo>
                    <a:pt x="5772" y="1855"/>
                  </a:lnTo>
                  <a:lnTo>
                    <a:pt x="5776" y="1852"/>
                  </a:lnTo>
                  <a:lnTo>
                    <a:pt x="5779" y="1851"/>
                  </a:lnTo>
                  <a:lnTo>
                    <a:pt x="5804" y="1841"/>
                  </a:lnTo>
                  <a:lnTo>
                    <a:pt x="5831" y="1831"/>
                  </a:lnTo>
                  <a:lnTo>
                    <a:pt x="5857" y="1822"/>
                  </a:lnTo>
                  <a:lnTo>
                    <a:pt x="5885" y="1812"/>
                  </a:lnTo>
                  <a:lnTo>
                    <a:pt x="5912" y="1801"/>
                  </a:lnTo>
                  <a:lnTo>
                    <a:pt x="5942" y="1791"/>
                  </a:lnTo>
                  <a:lnTo>
                    <a:pt x="5972" y="1781"/>
                  </a:lnTo>
                  <a:lnTo>
                    <a:pt x="6003" y="1770"/>
                  </a:lnTo>
                  <a:lnTo>
                    <a:pt x="6006" y="1769"/>
                  </a:lnTo>
                  <a:lnTo>
                    <a:pt x="6010" y="1769"/>
                  </a:lnTo>
                  <a:lnTo>
                    <a:pt x="6014" y="1770"/>
                  </a:lnTo>
                  <a:lnTo>
                    <a:pt x="6018" y="1771"/>
                  </a:lnTo>
                  <a:lnTo>
                    <a:pt x="6021" y="1774"/>
                  </a:lnTo>
                  <a:lnTo>
                    <a:pt x="6024" y="1776"/>
                  </a:lnTo>
                  <a:lnTo>
                    <a:pt x="6026" y="1779"/>
                  </a:lnTo>
                  <a:lnTo>
                    <a:pt x="6028" y="1783"/>
                  </a:lnTo>
                  <a:lnTo>
                    <a:pt x="6028" y="1786"/>
                  </a:lnTo>
                  <a:lnTo>
                    <a:pt x="6028" y="1790"/>
                  </a:lnTo>
                  <a:lnTo>
                    <a:pt x="6028" y="1794"/>
                  </a:lnTo>
                  <a:lnTo>
                    <a:pt x="6027" y="1798"/>
                  </a:lnTo>
                  <a:lnTo>
                    <a:pt x="6025" y="1801"/>
                  </a:lnTo>
                  <a:lnTo>
                    <a:pt x="6022" y="1803"/>
                  </a:lnTo>
                  <a:lnTo>
                    <a:pt x="6019" y="1806"/>
                  </a:lnTo>
                  <a:lnTo>
                    <a:pt x="6016" y="1807"/>
                  </a:lnTo>
                  <a:lnTo>
                    <a:pt x="5985" y="1818"/>
                  </a:lnTo>
                  <a:lnTo>
                    <a:pt x="5955" y="1829"/>
                  </a:lnTo>
                  <a:lnTo>
                    <a:pt x="5926" y="1839"/>
                  </a:lnTo>
                  <a:lnTo>
                    <a:pt x="5897" y="1848"/>
                  </a:lnTo>
                  <a:lnTo>
                    <a:pt x="5871" y="1859"/>
                  </a:lnTo>
                  <a:lnTo>
                    <a:pt x="5845" y="1869"/>
                  </a:lnTo>
                  <a:lnTo>
                    <a:pt x="5818" y="1878"/>
                  </a:lnTo>
                  <a:lnTo>
                    <a:pt x="5793" y="1887"/>
                  </a:lnTo>
                  <a:lnTo>
                    <a:pt x="5786" y="1888"/>
                  </a:lnTo>
                  <a:close/>
                  <a:moveTo>
                    <a:pt x="1825" y="1934"/>
                  </a:moveTo>
                  <a:lnTo>
                    <a:pt x="1817" y="1932"/>
                  </a:lnTo>
                  <a:lnTo>
                    <a:pt x="1814" y="1930"/>
                  </a:lnTo>
                  <a:lnTo>
                    <a:pt x="1810" y="1927"/>
                  </a:lnTo>
                  <a:lnTo>
                    <a:pt x="1808" y="1924"/>
                  </a:lnTo>
                  <a:lnTo>
                    <a:pt x="1807" y="1920"/>
                  </a:lnTo>
                  <a:lnTo>
                    <a:pt x="1806" y="1917"/>
                  </a:lnTo>
                  <a:lnTo>
                    <a:pt x="1806" y="1914"/>
                  </a:lnTo>
                  <a:lnTo>
                    <a:pt x="1806" y="1909"/>
                  </a:lnTo>
                  <a:lnTo>
                    <a:pt x="1808" y="1906"/>
                  </a:lnTo>
                  <a:lnTo>
                    <a:pt x="1823" y="1872"/>
                  </a:lnTo>
                  <a:lnTo>
                    <a:pt x="1840" y="1840"/>
                  </a:lnTo>
                  <a:lnTo>
                    <a:pt x="1858" y="1807"/>
                  </a:lnTo>
                  <a:lnTo>
                    <a:pt x="1877" y="1775"/>
                  </a:lnTo>
                  <a:lnTo>
                    <a:pt x="1889" y="1755"/>
                  </a:lnTo>
                  <a:lnTo>
                    <a:pt x="1901" y="1736"/>
                  </a:lnTo>
                  <a:lnTo>
                    <a:pt x="1913" y="1717"/>
                  </a:lnTo>
                  <a:lnTo>
                    <a:pt x="1926" y="1698"/>
                  </a:lnTo>
                  <a:lnTo>
                    <a:pt x="1929" y="1695"/>
                  </a:lnTo>
                  <a:lnTo>
                    <a:pt x="1932" y="1692"/>
                  </a:lnTo>
                  <a:lnTo>
                    <a:pt x="1935" y="1691"/>
                  </a:lnTo>
                  <a:lnTo>
                    <a:pt x="1939" y="1690"/>
                  </a:lnTo>
                  <a:lnTo>
                    <a:pt x="1943" y="1690"/>
                  </a:lnTo>
                  <a:lnTo>
                    <a:pt x="1947" y="1690"/>
                  </a:lnTo>
                  <a:lnTo>
                    <a:pt x="1950" y="1691"/>
                  </a:lnTo>
                  <a:lnTo>
                    <a:pt x="1954" y="1693"/>
                  </a:lnTo>
                  <a:lnTo>
                    <a:pt x="1957" y="1696"/>
                  </a:lnTo>
                  <a:lnTo>
                    <a:pt x="1959" y="1699"/>
                  </a:lnTo>
                  <a:lnTo>
                    <a:pt x="1962" y="1701"/>
                  </a:lnTo>
                  <a:lnTo>
                    <a:pt x="1962" y="1706"/>
                  </a:lnTo>
                  <a:lnTo>
                    <a:pt x="1963" y="1709"/>
                  </a:lnTo>
                  <a:lnTo>
                    <a:pt x="1962" y="1713"/>
                  </a:lnTo>
                  <a:lnTo>
                    <a:pt x="1960" y="1716"/>
                  </a:lnTo>
                  <a:lnTo>
                    <a:pt x="1959" y="1720"/>
                  </a:lnTo>
                  <a:lnTo>
                    <a:pt x="1947" y="1739"/>
                  </a:lnTo>
                  <a:lnTo>
                    <a:pt x="1934" y="1758"/>
                  </a:lnTo>
                  <a:lnTo>
                    <a:pt x="1923" y="1776"/>
                  </a:lnTo>
                  <a:lnTo>
                    <a:pt x="1911" y="1795"/>
                  </a:lnTo>
                  <a:lnTo>
                    <a:pt x="1893" y="1826"/>
                  </a:lnTo>
                  <a:lnTo>
                    <a:pt x="1876" y="1859"/>
                  </a:lnTo>
                  <a:lnTo>
                    <a:pt x="1858" y="1891"/>
                  </a:lnTo>
                  <a:lnTo>
                    <a:pt x="1843" y="1923"/>
                  </a:lnTo>
                  <a:lnTo>
                    <a:pt x="1840" y="1927"/>
                  </a:lnTo>
                  <a:lnTo>
                    <a:pt x="1835" y="1931"/>
                  </a:lnTo>
                  <a:lnTo>
                    <a:pt x="1831" y="1933"/>
                  </a:lnTo>
                  <a:lnTo>
                    <a:pt x="1825" y="1934"/>
                  </a:lnTo>
                  <a:close/>
                  <a:moveTo>
                    <a:pt x="4177" y="1934"/>
                  </a:moveTo>
                  <a:lnTo>
                    <a:pt x="4171" y="1933"/>
                  </a:lnTo>
                  <a:lnTo>
                    <a:pt x="4165" y="1931"/>
                  </a:lnTo>
                  <a:lnTo>
                    <a:pt x="4161" y="1926"/>
                  </a:lnTo>
                  <a:lnTo>
                    <a:pt x="4158" y="1922"/>
                  </a:lnTo>
                  <a:lnTo>
                    <a:pt x="4157" y="1917"/>
                  </a:lnTo>
                  <a:lnTo>
                    <a:pt x="4156" y="1914"/>
                  </a:lnTo>
                  <a:lnTo>
                    <a:pt x="4157" y="1909"/>
                  </a:lnTo>
                  <a:lnTo>
                    <a:pt x="4158" y="1906"/>
                  </a:lnTo>
                  <a:lnTo>
                    <a:pt x="4161" y="1902"/>
                  </a:lnTo>
                  <a:lnTo>
                    <a:pt x="4163" y="1900"/>
                  </a:lnTo>
                  <a:lnTo>
                    <a:pt x="4165" y="1898"/>
                  </a:lnTo>
                  <a:lnTo>
                    <a:pt x="4169" y="1895"/>
                  </a:lnTo>
                  <a:lnTo>
                    <a:pt x="4178" y="1892"/>
                  </a:lnTo>
                  <a:lnTo>
                    <a:pt x="4186" y="1887"/>
                  </a:lnTo>
                  <a:lnTo>
                    <a:pt x="4194" y="1881"/>
                  </a:lnTo>
                  <a:lnTo>
                    <a:pt x="4202" y="1876"/>
                  </a:lnTo>
                  <a:lnTo>
                    <a:pt x="4209" y="1869"/>
                  </a:lnTo>
                  <a:lnTo>
                    <a:pt x="4215" y="1861"/>
                  </a:lnTo>
                  <a:lnTo>
                    <a:pt x="4220" y="1852"/>
                  </a:lnTo>
                  <a:lnTo>
                    <a:pt x="4226" y="1842"/>
                  </a:lnTo>
                  <a:lnTo>
                    <a:pt x="4231" y="1833"/>
                  </a:lnTo>
                  <a:lnTo>
                    <a:pt x="4235" y="1823"/>
                  </a:lnTo>
                  <a:lnTo>
                    <a:pt x="4239" y="1812"/>
                  </a:lnTo>
                  <a:lnTo>
                    <a:pt x="4242" y="1800"/>
                  </a:lnTo>
                  <a:lnTo>
                    <a:pt x="4244" y="1789"/>
                  </a:lnTo>
                  <a:lnTo>
                    <a:pt x="4247" y="1776"/>
                  </a:lnTo>
                  <a:lnTo>
                    <a:pt x="4248" y="1762"/>
                  </a:lnTo>
                  <a:lnTo>
                    <a:pt x="4248" y="1750"/>
                  </a:lnTo>
                  <a:lnTo>
                    <a:pt x="4267" y="1742"/>
                  </a:lnTo>
                  <a:lnTo>
                    <a:pt x="4248" y="1742"/>
                  </a:lnTo>
                  <a:lnTo>
                    <a:pt x="4248" y="1728"/>
                  </a:lnTo>
                  <a:lnTo>
                    <a:pt x="4248" y="1714"/>
                  </a:lnTo>
                  <a:lnTo>
                    <a:pt x="4248" y="1711"/>
                  </a:lnTo>
                  <a:lnTo>
                    <a:pt x="4249" y="1707"/>
                  </a:lnTo>
                  <a:lnTo>
                    <a:pt x="4250" y="1704"/>
                  </a:lnTo>
                  <a:lnTo>
                    <a:pt x="4252" y="1700"/>
                  </a:lnTo>
                  <a:lnTo>
                    <a:pt x="4255" y="1698"/>
                  </a:lnTo>
                  <a:lnTo>
                    <a:pt x="4258" y="1696"/>
                  </a:lnTo>
                  <a:lnTo>
                    <a:pt x="4262" y="1695"/>
                  </a:lnTo>
                  <a:lnTo>
                    <a:pt x="4266" y="1693"/>
                  </a:lnTo>
                  <a:lnTo>
                    <a:pt x="4270" y="1693"/>
                  </a:lnTo>
                  <a:lnTo>
                    <a:pt x="4273" y="1695"/>
                  </a:lnTo>
                  <a:lnTo>
                    <a:pt x="4276" y="1697"/>
                  </a:lnTo>
                  <a:lnTo>
                    <a:pt x="4280" y="1699"/>
                  </a:lnTo>
                  <a:lnTo>
                    <a:pt x="4282" y="1701"/>
                  </a:lnTo>
                  <a:lnTo>
                    <a:pt x="4284" y="1705"/>
                  </a:lnTo>
                  <a:lnTo>
                    <a:pt x="4286" y="1708"/>
                  </a:lnTo>
                  <a:lnTo>
                    <a:pt x="4287" y="1712"/>
                  </a:lnTo>
                  <a:lnTo>
                    <a:pt x="4287" y="1727"/>
                  </a:lnTo>
                  <a:lnTo>
                    <a:pt x="4288" y="1742"/>
                  </a:lnTo>
                  <a:lnTo>
                    <a:pt x="4288" y="1750"/>
                  </a:lnTo>
                  <a:lnTo>
                    <a:pt x="4287" y="1767"/>
                  </a:lnTo>
                  <a:lnTo>
                    <a:pt x="4284" y="1783"/>
                  </a:lnTo>
                  <a:lnTo>
                    <a:pt x="4282" y="1798"/>
                  </a:lnTo>
                  <a:lnTo>
                    <a:pt x="4280" y="1813"/>
                  </a:lnTo>
                  <a:lnTo>
                    <a:pt x="4275" y="1828"/>
                  </a:lnTo>
                  <a:lnTo>
                    <a:pt x="4271" y="1841"/>
                  </a:lnTo>
                  <a:lnTo>
                    <a:pt x="4265" y="1854"/>
                  </a:lnTo>
                  <a:lnTo>
                    <a:pt x="4258" y="1865"/>
                  </a:lnTo>
                  <a:lnTo>
                    <a:pt x="4251" y="1877"/>
                  </a:lnTo>
                  <a:lnTo>
                    <a:pt x="4243" y="1887"/>
                  </a:lnTo>
                  <a:lnTo>
                    <a:pt x="4235" y="1898"/>
                  </a:lnTo>
                  <a:lnTo>
                    <a:pt x="4226" y="1907"/>
                  </a:lnTo>
                  <a:lnTo>
                    <a:pt x="4217" y="1915"/>
                  </a:lnTo>
                  <a:lnTo>
                    <a:pt x="4205" y="1922"/>
                  </a:lnTo>
                  <a:lnTo>
                    <a:pt x="4195" y="1927"/>
                  </a:lnTo>
                  <a:lnTo>
                    <a:pt x="4184" y="1932"/>
                  </a:lnTo>
                  <a:lnTo>
                    <a:pt x="4177" y="1934"/>
                  </a:lnTo>
                  <a:close/>
                  <a:moveTo>
                    <a:pt x="5349" y="2067"/>
                  </a:moveTo>
                  <a:lnTo>
                    <a:pt x="5343" y="2066"/>
                  </a:lnTo>
                  <a:lnTo>
                    <a:pt x="5338" y="2064"/>
                  </a:lnTo>
                  <a:lnTo>
                    <a:pt x="5334" y="2060"/>
                  </a:lnTo>
                  <a:lnTo>
                    <a:pt x="5331" y="2056"/>
                  </a:lnTo>
                  <a:lnTo>
                    <a:pt x="5330" y="2051"/>
                  </a:lnTo>
                  <a:lnTo>
                    <a:pt x="5330" y="2048"/>
                  </a:lnTo>
                  <a:lnTo>
                    <a:pt x="5330" y="2044"/>
                  </a:lnTo>
                  <a:lnTo>
                    <a:pt x="5331" y="2041"/>
                  </a:lnTo>
                  <a:lnTo>
                    <a:pt x="5332" y="2037"/>
                  </a:lnTo>
                  <a:lnTo>
                    <a:pt x="5334" y="2034"/>
                  </a:lnTo>
                  <a:lnTo>
                    <a:pt x="5338" y="2032"/>
                  </a:lnTo>
                  <a:lnTo>
                    <a:pt x="5341" y="2029"/>
                  </a:lnTo>
                  <a:lnTo>
                    <a:pt x="5369" y="2018"/>
                  </a:lnTo>
                  <a:lnTo>
                    <a:pt x="5396" y="2006"/>
                  </a:lnTo>
                  <a:lnTo>
                    <a:pt x="5422" y="1995"/>
                  </a:lnTo>
                  <a:lnTo>
                    <a:pt x="5450" y="1984"/>
                  </a:lnTo>
                  <a:lnTo>
                    <a:pt x="5478" y="1972"/>
                  </a:lnTo>
                  <a:lnTo>
                    <a:pt x="5505" y="1961"/>
                  </a:lnTo>
                  <a:lnTo>
                    <a:pt x="5531" y="1949"/>
                  </a:lnTo>
                  <a:lnTo>
                    <a:pt x="5559" y="1938"/>
                  </a:lnTo>
                  <a:lnTo>
                    <a:pt x="5564" y="1937"/>
                  </a:lnTo>
                  <a:lnTo>
                    <a:pt x="5567" y="1937"/>
                  </a:lnTo>
                  <a:lnTo>
                    <a:pt x="5570" y="1937"/>
                  </a:lnTo>
                  <a:lnTo>
                    <a:pt x="5575" y="1938"/>
                  </a:lnTo>
                  <a:lnTo>
                    <a:pt x="5577" y="1940"/>
                  </a:lnTo>
                  <a:lnTo>
                    <a:pt x="5581" y="1942"/>
                  </a:lnTo>
                  <a:lnTo>
                    <a:pt x="5583" y="1946"/>
                  </a:lnTo>
                  <a:lnTo>
                    <a:pt x="5585" y="1949"/>
                  </a:lnTo>
                  <a:lnTo>
                    <a:pt x="5586" y="1953"/>
                  </a:lnTo>
                  <a:lnTo>
                    <a:pt x="5586" y="1956"/>
                  </a:lnTo>
                  <a:lnTo>
                    <a:pt x="5586" y="1961"/>
                  </a:lnTo>
                  <a:lnTo>
                    <a:pt x="5585" y="1964"/>
                  </a:lnTo>
                  <a:lnTo>
                    <a:pt x="5583" y="1967"/>
                  </a:lnTo>
                  <a:lnTo>
                    <a:pt x="5581" y="1970"/>
                  </a:lnTo>
                  <a:lnTo>
                    <a:pt x="5577" y="1972"/>
                  </a:lnTo>
                  <a:lnTo>
                    <a:pt x="5574" y="1974"/>
                  </a:lnTo>
                  <a:lnTo>
                    <a:pt x="5547" y="1986"/>
                  </a:lnTo>
                  <a:lnTo>
                    <a:pt x="5520" y="1997"/>
                  </a:lnTo>
                  <a:lnTo>
                    <a:pt x="5492" y="2009"/>
                  </a:lnTo>
                  <a:lnTo>
                    <a:pt x="5465" y="2020"/>
                  </a:lnTo>
                  <a:lnTo>
                    <a:pt x="5439" y="2032"/>
                  </a:lnTo>
                  <a:lnTo>
                    <a:pt x="5411" y="2043"/>
                  </a:lnTo>
                  <a:lnTo>
                    <a:pt x="5383" y="2055"/>
                  </a:lnTo>
                  <a:lnTo>
                    <a:pt x="5357" y="2066"/>
                  </a:lnTo>
                  <a:lnTo>
                    <a:pt x="5349" y="2067"/>
                  </a:lnTo>
                  <a:close/>
                  <a:moveTo>
                    <a:pt x="4915" y="2257"/>
                  </a:moveTo>
                  <a:lnTo>
                    <a:pt x="4910" y="2257"/>
                  </a:lnTo>
                  <a:lnTo>
                    <a:pt x="4905" y="2254"/>
                  </a:lnTo>
                  <a:lnTo>
                    <a:pt x="4901" y="2251"/>
                  </a:lnTo>
                  <a:lnTo>
                    <a:pt x="4898" y="2245"/>
                  </a:lnTo>
                  <a:lnTo>
                    <a:pt x="4896" y="2242"/>
                  </a:lnTo>
                  <a:lnTo>
                    <a:pt x="4896" y="2238"/>
                  </a:lnTo>
                  <a:lnTo>
                    <a:pt x="4896" y="2234"/>
                  </a:lnTo>
                  <a:lnTo>
                    <a:pt x="4897" y="2230"/>
                  </a:lnTo>
                  <a:lnTo>
                    <a:pt x="4899" y="2227"/>
                  </a:lnTo>
                  <a:lnTo>
                    <a:pt x="4902" y="2224"/>
                  </a:lnTo>
                  <a:lnTo>
                    <a:pt x="4904" y="2221"/>
                  </a:lnTo>
                  <a:lnTo>
                    <a:pt x="4907" y="2220"/>
                  </a:lnTo>
                  <a:lnTo>
                    <a:pt x="4935" y="2207"/>
                  </a:lnTo>
                  <a:lnTo>
                    <a:pt x="4961" y="2196"/>
                  </a:lnTo>
                  <a:lnTo>
                    <a:pt x="4989" y="2183"/>
                  </a:lnTo>
                  <a:lnTo>
                    <a:pt x="5016" y="2172"/>
                  </a:lnTo>
                  <a:lnTo>
                    <a:pt x="5043" y="2159"/>
                  </a:lnTo>
                  <a:lnTo>
                    <a:pt x="5070" y="2148"/>
                  </a:lnTo>
                  <a:lnTo>
                    <a:pt x="5097" y="2136"/>
                  </a:lnTo>
                  <a:lnTo>
                    <a:pt x="5124" y="2123"/>
                  </a:lnTo>
                  <a:lnTo>
                    <a:pt x="5128" y="2122"/>
                  </a:lnTo>
                  <a:lnTo>
                    <a:pt x="5132" y="2122"/>
                  </a:lnTo>
                  <a:lnTo>
                    <a:pt x="5136" y="2122"/>
                  </a:lnTo>
                  <a:lnTo>
                    <a:pt x="5139" y="2123"/>
                  </a:lnTo>
                  <a:lnTo>
                    <a:pt x="5143" y="2125"/>
                  </a:lnTo>
                  <a:lnTo>
                    <a:pt x="5146" y="2127"/>
                  </a:lnTo>
                  <a:lnTo>
                    <a:pt x="5148" y="2130"/>
                  </a:lnTo>
                  <a:lnTo>
                    <a:pt x="5149" y="2134"/>
                  </a:lnTo>
                  <a:lnTo>
                    <a:pt x="5152" y="2137"/>
                  </a:lnTo>
                  <a:lnTo>
                    <a:pt x="5152" y="2142"/>
                  </a:lnTo>
                  <a:lnTo>
                    <a:pt x="5152" y="2145"/>
                  </a:lnTo>
                  <a:lnTo>
                    <a:pt x="5151" y="2149"/>
                  </a:lnTo>
                  <a:lnTo>
                    <a:pt x="5148" y="2152"/>
                  </a:lnTo>
                  <a:lnTo>
                    <a:pt x="5146" y="2156"/>
                  </a:lnTo>
                  <a:lnTo>
                    <a:pt x="5144" y="2158"/>
                  </a:lnTo>
                  <a:lnTo>
                    <a:pt x="5140" y="2160"/>
                  </a:lnTo>
                  <a:lnTo>
                    <a:pt x="5113" y="2172"/>
                  </a:lnTo>
                  <a:lnTo>
                    <a:pt x="5086" y="2183"/>
                  </a:lnTo>
                  <a:lnTo>
                    <a:pt x="5059" y="2196"/>
                  </a:lnTo>
                  <a:lnTo>
                    <a:pt x="5031" y="2207"/>
                  </a:lnTo>
                  <a:lnTo>
                    <a:pt x="5005" y="2220"/>
                  </a:lnTo>
                  <a:lnTo>
                    <a:pt x="4977" y="2231"/>
                  </a:lnTo>
                  <a:lnTo>
                    <a:pt x="4951" y="2244"/>
                  </a:lnTo>
                  <a:lnTo>
                    <a:pt x="4923" y="2255"/>
                  </a:lnTo>
                  <a:lnTo>
                    <a:pt x="4915" y="2257"/>
                  </a:lnTo>
                  <a:close/>
                  <a:moveTo>
                    <a:pt x="1705" y="2388"/>
                  </a:moveTo>
                  <a:lnTo>
                    <a:pt x="1702" y="2388"/>
                  </a:lnTo>
                  <a:lnTo>
                    <a:pt x="1699" y="2387"/>
                  </a:lnTo>
                  <a:lnTo>
                    <a:pt x="1695" y="2386"/>
                  </a:lnTo>
                  <a:lnTo>
                    <a:pt x="1692" y="2384"/>
                  </a:lnTo>
                  <a:lnTo>
                    <a:pt x="1689" y="2382"/>
                  </a:lnTo>
                  <a:lnTo>
                    <a:pt x="1687" y="2378"/>
                  </a:lnTo>
                  <a:lnTo>
                    <a:pt x="1685" y="2375"/>
                  </a:lnTo>
                  <a:lnTo>
                    <a:pt x="1685" y="2370"/>
                  </a:lnTo>
                  <a:lnTo>
                    <a:pt x="1685" y="2367"/>
                  </a:lnTo>
                  <a:lnTo>
                    <a:pt x="1689" y="2336"/>
                  </a:lnTo>
                  <a:lnTo>
                    <a:pt x="1692" y="2306"/>
                  </a:lnTo>
                  <a:lnTo>
                    <a:pt x="1697" y="2276"/>
                  </a:lnTo>
                  <a:lnTo>
                    <a:pt x="1701" y="2246"/>
                  </a:lnTo>
                  <a:lnTo>
                    <a:pt x="1707" y="2216"/>
                  </a:lnTo>
                  <a:lnTo>
                    <a:pt x="1713" y="2188"/>
                  </a:lnTo>
                  <a:lnTo>
                    <a:pt x="1720" y="2159"/>
                  </a:lnTo>
                  <a:lnTo>
                    <a:pt x="1726" y="2132"/>
                  </a:lnTo>
                  <a:lnTo>
                    <a:pt x="1728" y="2127"/>
                  </a:lnTo>
                  <a:lnTo>
                    <a:pt x="1730" y="2125"/>
                  </a:lnTo>
                  <a:lnTo>
                    <a:pt x="1732" y="2121"/>
                  </a:lnTo>
                  <a:lnTo>
                    <a:pt x="1736" y="2119"/>
                  </a:lnTo>
                  <a:lnTo>
                    <a:pt x="1739" y="2118"/>
                  </a:lnTo>
                  <a:lnTo>
                    <a:pt x="1742" y="2117"/>
                  </a:lnTo>
                  <a:lnTo>
                    <a:pt x="1747" y="2117"/>
                  </a:lnTo>
                  <a:lnTo>
                    <a:pt x="1750" y="2117"/>
                  </a:lnTo>
                  <a:lnTo>
                    <a:pt x="1754" y="2119"/>
                  </a:lnTo>
                  <a:lnTo>
                    <a:pt x="1757" y="2120"/>
                  </a:lnTo>
                  <a:lnTo>
                    <a:pt x="1761" y="2123"/>
                  </a:lnTo>
                  <a:lnTo>
                    <a:pt x="1763" y="2126"/>
                  </a:lnTo>
                  <a:lnTo>
                    <a:pt x="1764" y="2129"/>
                  </a:lnTo>
                  <a:lnTo>
                    <a:pt x="1765" y="2134"/>
                  </a:lnTo>
                  <a:lnTo>
                    <a:pt x="1765" y="2137"/>
                  </a:lnTo>
                  <a:lnTo>
                    <a:pt x="1764" y="2141"/>
                  </a:lnTo>
                  <a:lnTo>
                    <a:pt x="1757" y="2168"/>
                  </a:lnTo>
                  <a:lnTo>
                    <a:pt x="1752" y="2197"/>
                  </a:lnTo>
                  <a:lnTo>
                    <a:pt x="1746" y="2224"/>
                  </a:lnTo>
                  <a:lnTo>
                    <a:pt x="1740" y="2253"/>
                  </a:lnTo>
                  <a:lnTo>
                    <a:pt x="1736" y="2282"/>
                  </a:lnTo>
                  <a:lnTo>
                    <a:pt x="1731" y="2312"/>
                  </a:lnTo>
                  <a:lnTo>
                    <a:pt x="1728" y="2340"/>
                  </a:lnTo>
                  <a:lnTo>
                    <a:pt x="1724" y="2370"/>
                  </a:lnTo>
                  <a:lnTo>
                    <a:pt x="1723" y="2375"/>
                  </a:lnTo>
                  <a:lnTo>
                    <a:pt x="1722" y="2378"/>
                  </a:lnTo>
                  <a:lnTo>
                    <a:pt x="1720" y="2380"/>
                  </a:lnTo>
                  <a:lnTo>
                    <a:pt x="1717" y="2383"/>
                  </a:lnTo>
                  <a:lnTo>
                    <a:pt x="1715" y="2385"/>
                  </a:lnTo>
                  <a:lnTo>
                    <a:pt x="1711" y="2387"/>
                  </a:lnTo>
                  <a:lnTo>
                    <a:pt x="1708" y="2388"/>
                  </a:lnTo>
                  <a:lnTo>
                    <a:pt x="1705" y="2388"/>
                  </a:lnTo>
                  <a:close/>
                  <a:moveTo>
                    <a:pt x="4625" y="2582"/>
                  </a:moveTo>
                  <a:lnTo>
                    <a:pt x="4624" y="2582"/>
                  </a:lnTo>
                  <a:lnTo>
                    <a:pt x="4621" y="2581"/>
                  </a:lnTo>
                  <a:lnTo>
                    <a:pt x="4616" y="2580"/>
                  </a:lnTo>
                  <a:lnTo>
                    <a:pt x="4614" y="2578"/>
                  </a:lnTo>
                  <a:lnTo>
                    <a:pt x="4610" y="2575"/>
                  </a:lnTo>
                  <a:lnTo>
                    <a:pt x="4608" y="2572"/>
                  </a:lnTo>
                  <a:lnTo>
                    <a:pt x="4607" y="2568"/>
                  </a:lnTo>
                  <a:lnTo>
                    <a:pt x="4606" y="2565"/>
                  </a:lnTo>
                  <a:lnTo>
                    <a:pt x="4606" y="2560"/>
                  </a:lnTo>
                  <a:lnTo>
                    <a:pt x="4609" y="2513"/>
                  </a:lnTo>
                  <a:lnTo>
                    <a:pt x="4610" y="2501"/>
                  </a:lnTo>
                  <a:lnTo>
                    <a:pt x="4613" y="2488"/>
                  </a:lnTo>
                  <a:lnTo>
                    <a:pt x="4615" y="2474"/>
                  </a:lnTo>
                  <a:lnTo>
                    <a:pt x="4618" y="2463"/>
                  </a:lnTo>
                  <a:lnTo>
                    <a:pt x="4622" y="2450"/>
                  </a:lnTo>
                  <a:lnTo>
                    <a:pt x="4625" y="2439"/>
                  </a:lnTo>
                  <a:lnTo>
                    <a:pt x="4630" y="2426"/>
                  </a:lnTo>
                  <a:lnTo>
                    <a:pt x="4636" y="2415"/>
                  </a:lnTo>
                  <a:lnTo>
                    <a:pt x="4640" y="2404"/>
                  </a:lnTo>
                  <a:lnTo>
                    <a:pt x="4647" y="2393"/>
                  </a:lnTo>
                  <a:lnTo>
                    <a:pt x="4654" y="2383"/>
                  </a:lnTo>
                  <a:lnTo>
                    <a:pt x="4661" y="2372"/>
                  </a:lnTo>
                  <a:lnTo>
                    <a:pt x="4669" y="2363"/>
                  </a:lnTo>
                  <a:lnTo>
                    <a:pt x="4677" y="2353"/>
                  </a:lnTo>
                  <a:lnTo>
                    <a:pt x="4686" y="2344"/>
                  </a:lnTo>
                  <a:lnTo>
                    <a:pt x="4695" y="2335"/>
                  </a:lnTo>
                  <a:lnTo>
                    <a:pt x="4699" y="2332"/>
                  </a:lnTo>
                  <a:lnTo>
                    <a:pt x="4702" y="2331"/>
                  </a:lnTo>
                  <a:lnTo>
                    <a:pt x="4705" y="2330"/>
                  </a:lnTo>
                  <a:lnTo>
                    <a:pt x="4710" y="2330"/>
                  </a:lnTo>
                  <a:lnTo>
                    <a:pt x="4714" y="2330"/>
                  </a:lnTo>
                  <a:lnTo>
                    <a:pt x="4717" y="2331"/>
                  </a:lnTo>
                  <a:lnTo>
                    <a:pt x="4720" y="2333"/>
                  </a:lnTo>
                  <a:lnTo>
                    <a:pt x="4724" y="2336"/>
                  </a:lnTo>
                  <a:lnTo>
                    <a:pt x="4726" y="2339"/>
                  </a:lnTo>
                  <a:lnTo>
                    <a:pt x="4727" y="2343"/>
                  </a:lnTo>
                  <a:lnTo>
                    <a:pt x="4728" y="2346"/>
                  </a:lnTo>
                  <a:lnTo>
                    <a:pt x="4728" y="2351"/>
                  </a:lnTo>
                  <a:lnTo>
                    <a:pt x="4728" y="2354"/>
                  </a:lnTo>
                  <a:lnTo>
                    <a:pt x="4727" y="2357"/>
                  </a:lnTo>
                  <a:lnTo>
                    <a:pt x="4725" y="2361"/>
                  </a:lnTo>
                  <a:lnTo>
                    <a:pt x="4722" y="2364"/>
                  </a:lnTo>
                  <a:lnTo>
                    <a:pt x="4707" y="2379"/>
                  </a:lnTo>
                  <a:lnTo>
                    <a:pt x="4693" y="2396"/>
                  </a:lnTo>
                  <a:lnTo>
                    <a:pt x="4680" y="2414"/>
                  </a:lnTo>
                  <a:lnTo>
                    <a:pt x="4670" y="2432"/>
                  </a:lnTo>
                  <a:lnTo>
                    <a:pt x="4662" y="2452"/>
                  </a:lnTo>
                  <a:lnTo>
                    <a:pt x="4656" y="2472"/>
                  </a:lnTo>
                  <a:lnTo>
                    <a:pt x="4652" y="2494"/>
                  </a:lnTo>
                  <a:lnTo>
                    <a:pt x="4648" y="2517"/>
                  </a:lnTo>
                  <a:lnTo>
                    <a:pt x="4645" y="2564"/>
                  </a:lnTo>
                  <a:lnTo>
                    <a:pt x="4645" y="2567"/>
                  </a:lnTo>
                  <a:lnTo>
                    <a:pt x="4644" y="2571"/>
                  </a:lnTo>
                  <a:lnTo>
                    <a:pt x="4641" y="2574"/>
                  </a:lnTo>
                  <a:lnTo>
                    <a:pt x="4639" y="2577"/>
                  </a:lnTo>
                  <a:lnTo>
                    <a:pt x="4636" y="2579"/>
                  </a:lnTo>
                  <a:lnTo>
                    <a:pt x="4633" y="2581"/>
                  </a:lnTo>
                  <a:lnTo>
                    <a:pt x="4630" y="2582"/>
                  </a:lnTo>
                  <a:lnTo>
                    <a:pt x="4625" y="2582"/>
                  </a:lnTo>
                  <a:close/>
                  <a:moveTo>
                    <a:pt x="1710" y="2860"/>
                  </a:moveTo>
                  <a:lnTo>
                    <a:pt x="1707" y="2860"/>
                  </a:lnTo>
                  <a:lnTo>
                    <a:pt x="1703" y="2859"/>
                  </a:lnTo>
                  <a:lnTo>
                    <a:pt x="1700" y="2858"/>
                  </a:lnTo>
                  <a:lnTo>
                    <a:pt x="1698" y="2855"/>
                  </a:lnTo>
                  <a:lnTo>
                    <a:pt x="1694" y="2853"/>
                  </a:lnTo>
                  <a:lnTo>
                    <a:pt x="1693" y="2850"/>
                  </a:lnTo>
                  <a:lnTo>
                    <a:pt x="1692" y="2846"/>
                  </a:lnTo>
                  <a:lnTo>
                    <a:pt x="1691" y="2843"/>
                  </a:lnTo>
                  <a:lnTo>
                    <a:pt x="1687" y="2815"/>
                  </a:lnTo>
                  <a:lnTo>
                    <a:pt x="1685" y="2789"/>
                  </a:lnTo>
                  <a:lnTo>
                    <a:pt x="1683" y="2761"/>
                  </a:lnTo>
                  <a:lnTo>
                    <a:pt x="1681" y="2734"/>
                  </a:lnTo>
                  <a:lnTo>
                    <a:pt x="1678" y="2700"/>
                  </a:lnTo>
                  <a:lnTo>
                    <a:pt x="1677" y="2668"/>
                  </a:lnTo>
                  <a:lnTo>
                    <a:pt x="1676" y="2636"/>
                  </a:lnTo>
                  <a:lnTo>
                    <a:pt x="1676" y="2605"/>
                  </a:lnTo>
                  <a:lnTo>
                    <a:pt x="1676" y="2601"/>
                  </a:lnTo>
                  <a:lnTo>
                    <a:pt x="1677" y="2597"/>
                  </a:lnTo>
                  <a:lnTo>
                    <a:pt x="1678" y="2594"/>
                  </a:lnTo>
                  <a:lnTo>
                    <a:pt x="1681" y="2591"/>
                  </a:lnTo>
                  <a:lnTo>
                    <a:pt x="1684" y="2588"/>
                  </a:lnTo>
                  <a:lnTo>
                    <a:pt x="1687" y="2587"/>
                  </a:lnTo>
                  <a:lnTo>
                    <a:pt x="1691" y="2586"/>
                  </a:lnTo>
                  <a:lnTo>
                    <a:pt x="1694" y="2585"/>
                  </a:lnTo>
                  <a:lnTo>
                    <a:pt x="1699" y="2585"/>
                  </a:lnTo>
                  <a:lnTo>
                    <a:pt x="1702" y="2586"/>
                  </a:lnTo>
                  <a:lnTo>
                    <a:pt x="1706" y="2588"/>
                  </a:lnTo>
                  <a:lnTo>
                    <a:pt x="1708" y="2590"/>
                  </a:lnTo>
                  <a:lnTo>
                    <a:pt x="1711" y="2593"/>
                  </a:lnTo>
                  <a:lnTo>
                    <a:pt x="1713" y="2596"/>
                  </a:lnTo>
                  <a:lnTo>
                    <a:pt x="1714" y="2601"/>
                  </a:lnTo>
                  <a:lnTo>
                    <a:pt x="1715" y="2604"/>
                  </a:lnTo>
                  <a:lnTo>
                    <a:pt x="1715" y="2635"/>
                  </a:lnTo>
                  <a:lnTo>
                    <a:pt x="1716" y="2667"/>
                  </a:lnTo>
                  <a:lnTo>
                    <a:pt x="1718" y="2699"/>
                  </a:lnTo>
                  <a:lnTo>
                    <a:pt x="1720" y="2731"/>
                  </a:lnTo>
                  <a:lnTo>
                    <a:pt x="1722" y="2758"/>
                  </a:lnTo>
                  <a:lnTo>
                    <a:pt x="1724" y="2785"/>
                  </a:lnTo>
                  <a:lnTo>
                    <a:pt x="1726" y="2812"/>
                  </a:lnTo>
                  <a:lnTo>
                    <a:pt x="1730" y="2838"/>
                  </a:lnTo>
                  <a:lnTo>
                    <a:pt x="1730" y="2843"/>
                  </a:lnTo>
                  <a:lnTo>
                    <a:pt x="1729" y="2846"/>
                  </a:lnTo>
                  <a:lnTo>
                    <a:pt x="1728" y="2850"/>
                  </a:lnTo>
                  <a:lnTo>
                    <a:pt x="1725" y="2853"/>
                  </a:lnTo>
                  <a:lnTo>
                    <a:pt x="1723" y="2855"/>
                  </a:lnTo>
                  <a:lnTo>
                    <a:pt x="1720" y="2858"/>
                  </a:lnTo>
                  <a:lnTo>
                    <a:pt x="1716" y="2859"/>
                  </a:lnTo>
                  <a:lnTo>
                    <a:pt x="1713" y="2860"/>
                  </a:lnTo>
                  <a:lnTo>
                    <a:pt x="1710" y="2860"/>
                  </a:lnTo>
                  <a:close/>
                  <a:moveTo>
                    <a:pt x="4587" y="3054"/>
                  </a:moveTo>
                  <a:lnTo>
                    <a:pt x="4586" y="3054"/>
                  </a:lnTo>
                  <a:lnTo>
                    <a:pt x="4583" y="3053"/>
                  </a:lnTo>
                  <a:lnTo>
                    <a:pt x="4578" y="3051"/>
                  </a:lnTo>
                  <a:lnTo>
                    <a:pt x="4576" y="3049"/>
                  </a:lnTo>
                  <a:lnTo>
                    <a:pt x="4572" y="3047"/>
                  </a:lnTo>
                  <a:lnTo>
                    <a:pt x="4570" y="3043"/>
                  </a:lnTo>
                  <a:lnTo>
                    <a:pt x="4569" y="3040"/>
                  </a:lnTo>
                  <a:lnTo>
                    <a:pt x="4568" y="3036"/>
                  </a:lnTo>
                  <a:lnTo>
                    <a:pt x="4568" y="3032"/>
                  </a:lnTo>
                  <a:lnTo>
                    <a:pt x="4587" y="2797"/>
                  </a:lnTo>
                  <a:lnTo>
                    <a:pt x="4588" y="2792"/>
                  </a:lnTo>
                  <a:lnTo>
                    <a:pt x="4590" y="2789"/>
                  </a:lnTo>
                  <a:lnTo>
                    <a:pt x="4592" y="2785"/>
                  </a:lnTo>
                  <a:lnTo>
                    <a:pt x="4594" y="2783"/>
                  </a:lnTo>
                  <a:lnTo>
                    <a:pt x="4598" y="2781"/>
                  </a:lnTo>
                  <a:lnTo>
                    <a:pt x="4601" y="2780"/>
                  </a:lnTo>
                  <a:lnTo>
                    <a:pt x="4605" y="2778"/>
                  </a:lnTo>
                  <a:lnTo>
                    <a:pt x="4609" y="2778"/>
                  </a:lnTo>
                  <a:lnTo>
                    <a:pt x="4613" y="2780"/>
                  </a:lnTo>
                  <a:lnTo>
                    <a:pt x="4616" y="2781"/>
                  </a:lnTo>
                  <a:lnTo>
                    <a:pt x="4619" y="2783"/>
                  </a:lnTo>
                  <a:lnTo>
                    <a:pt x="4622" y="2785"/>
                  </a:lnTo>
                  <a:lnTo>
                    <a:pt x="4624" y="2789"/>
                  </a:lnTo>
                  <a:lnTo>
                    <a:pt x="4626" y="2792"/>
                  </a:lnTo>
                  <a:lnTo>
                    <a:pt x="4626" y="2796"/>
                  </a:lnTo>
                  <a:lnTo>
                    <a:pt x="4626" y="2800"/>
                  </a:lnTo>
                  <a:lnTo>
                    <a:pt x="4607" y="3035"/>
                  </a:lnTo>
                  <a:lnTo>
                    <a:pt x="4607" y="3039"/>
                  </a:lnTo>
                  <a:lnTo>
                    <a:pt x="4606" y="3042"/>
                  </a:lnTo>
                  <a:lnTo>
                    <a:pt x="4603" y="3046"/>
                  </a:lnTo>
                  <a:lnTo>
                    <a:pt x="4601" y="3048"/>
                  </a:lnTo>
                  <a:lnTo>
                    <a:pt x="4599" y="3050"/>
                  </a:lnTo>
                  <a:lnTo>
                    <a:pt x="4595" y="3053"/>
                  </a:lnTo>
                  <a:lnTo>
                    <a:pt x="4592" y="3053"/>
                  </a:lnTo>
                  <a:lnTo>
                    <a:pt x="4587" y="3054"/>
                  </a:lnTo>
                  <a:close/>
                  <a:moveTo>
                    <a:pt x="1783" y="3328"/>
                  </a:moveTo>
                  <a:lnTo>
                    <a:pt x="1779" y="3327"/>
                  </a:lnTo>
                  <a:lnTo>
                    <a:pt x="1776" y="3325"/>
                  </a:lnTo>
                  <a:lnTo>
                    <a:pt x="1772" y="3324"/>
                  </a:lnTo>
                  <a:lnTo>
                    <a:pt x="1770" y="3322"/>
                  </a:lnTo>
                  <a:lnTo>
                    <a:pt x="1768" y="3320"/>
                  </a:lnTo>
                  <a:lnTo>
                    <a:pt x="1765" y="3316"/>
                  </a:lnTo>
                  <a:lnTo>
                    <a:pt x="1764" y="3314"/>
                  </a:lnTo>
                  <a:lnTo>
                    <a:pt x="1763" y="3309"/>
                  </a:lnTo>
                  <a:lnTo>
                    <a:pt x="1760" y="3280"/>
                  </a:lnTo>
                  <a:lnTo>
                    <a:pt x="1755" y="3250"/>
                  </a:lnTo>
                  <a:lnTo>
                    <a:pt x="1750" y="3220"/>
                  </a:lnTo>
                  <a:lnTo>
                    <a:pt x="1746" y="3190"/>
                  </a:lnTo>
                  <a:lnTo>
                    <a:pt x="1726" y="3078"/>
                  </a:lnTo>
                  <a:lnTo>
                    <a:pt x="1726" y="3073"/>
                  </a:lnTo>
                  <a:lnTo>
                    <a:pt x="1726" y="3070"/>
                  </a:lnTo>
                  <a:lnTo>
                    <a:pt x="1728" y="3066"/>
                  </a:lnTo>
                  <a:lnTo>
                    <a:pt x="1730" y="3063"/>
                  </a:lnTo>
                  <a:lnTo>
                    <a:pt x="1732" y="3059"/>
                  </a:lnTo>
                  <a:lnTo>
                    <a:pt x="1736" y="3057"/>
                  </a:lnTo>
                  <a:lnTo>
                    <a:pt x="1739" y="3056"/>
                  </a:lnTo>
                  <a:lnTo>
                    <a:pt x="1742" y="3055"/>
                  </a:lnTo>
                  <a:lnTo>
                    <a:pt x="1746" y="3055"/>
                  </a:lnTo>
                  <a:lnTo>
                    <a:pt x="1750" y="3055"/>
                  </a:lnTo>
                  <a:lnTo>
                    <a:pt x="1754" y="3056"/>
                  </a:lnTo>
                  <a:lnTo>
                    <a:pt x="1757" y="3058"/>
                  </a:lnTo>
                  <a:lnTo>
                    <a:pt x="1760" y="3061"/>
                  </a:lnTo>
                  <a:lnTo>
                    <a:pt x="1762" y="3064"/>
                  </a:lnTo>
                  <a:lnTo>
                    <a:pt x="1764" y="3067"/>
                  </a:lnTo>
                  <a:lnTo>
                    <a:pt x="1765" y="3071"/>
                  </a:lnTo>
                  <a:lnTo>
                    <a:pt x="1785" y="3183"/>
                  </a:lnTo>
                  <a:lnTo>
                    <a:pt x="1789" y="3214"/>
                  </a:lnTo>
                  <a:lnTo>
                    <a:pt x="1794" y="3244"/>
                  </a:lnTo>
                  <a:lnTo>
                    <a:pt x="1799" y="3275"/>
                  </a:lnTo>
                  <a:lnTo>
                    <a:pt x="1802" y="3305"/>
                  </a:lnTo>
                  <a:lnTo>
                    <a:pt x="1802" y="3309"/>
                  </a:lnTo>
                  <a:lnTo>
                    <a:pt x="1802" y="3313"/>
                  </a:lnTo>
                  <a:lnTo>
                    <a:pt x="1800" y="3316"/>
                  </a:lnTo>
                  <a:lnTo>
                    <a:pt x="1799" y="3320"/>
                  </a:lnTo>
                  <a:lnTo>
                    <a:pt x="1795" y="3322"/>
                  </a:lnTo>
                  <a:lnTo>
                    <a:pt x="1793" y="3324"/>
                  </a:lnTo>
                  <a:lnTo>
                    <a:pt x="1789" y="3327"/>
                  </a:lnTo>
                  <a:lnTo>
                    <a:pt x="1785" y="3327"/>
                  </a:lnTo>
                  <a:lnTo>
                    <a:pt x="1783" y="3328"/>
                  </a:lnTo>
                  <a:close/>
                  <a:moveTo>
                    <a:pt x="4552" y="3525"/>
                  </a:moveTo>
                  <a:lnTo>
                    <a:pt x="4551" y="3525"/>
                  </a:lnTo>
                  <a:lnTo>
                    <a:pt x="4546" y="3524"/>
                  </a:lnTo>
                  <a:lnTo>
                    <a:pt x="4543" y="3523"/>
                  </a:lnTo>
                  <a:lnTo>
                    <a:pt x="4540" y="3520"/>
                  </a:lnTo>
                  <a:lnTo>
                    <a:pt x="4537" y="3517"/>
                  </a:lnTo>
                  <a:lnTo>
                    <a:pt x="4535" y="3515"/>
                  </a:lnTo>
                  <a:lnTo>
                    <a:pt x="4533" y="3511"/>
                  </a:lnTo>
                  <a:lnTo>
                    <a:pt x="4532" y="3507"/>
                  </a:lnTo>
                  <a:lnTo>
                    <a:pt x="4532" y="3503"/>
                  </a:lnTo>
                  <a:lnTo>
                    <a:pt x="4536" y="3463"/>
                  </a:lnTo>
                  <a:lnTo>
                    <a:pt x="4539" y="3423"/>
                  </a:lnTo>
                  <a:lnTo>
                    <a:pt x="4541" y="3384"/>
                  </a:lnTo>
                  <a:lnTo>
                    <a:pt x="4544" y="3344"/>
                  </a:lnTo>
                  <a:lnTo>
                    <a:pt x="4545" y="3324"/>
                  </a:lnTo>
                  <a:lnTo>
                    <a:pt x="4546" y="3306"/>
                  </a:lnTo>
                  <a:lnTo>
                    <a:pt x="4547" y="3286"/>
                  </a:lnTo>
                  <a:lnTo>
                    <a:pt x="4549" y="3268"/>
                  </a:lnTo>
                  <a:lnTo>
                    <a:pt x="4549" y="3264"/>
                  </a:lnTo>
                  <a:lnTo>
                    <a:pt x="4551" y="3260"/>
                  </a:lnTo>
                  <a:lnTo>
                    <a:pt x="4553" y="3257"/>
                  </a:lnTo>
                  <a:lnTo>
                    <a:pt x="4555" y="3254"/>
                  </a:lnTo>
                  <a:lnTo>
                    <a:pt x="4559" y="3252"/>
                  </a:lnTo>
                  <a:lnTo>
                    <a:pt x="4562" y="3251"/>
                  </a:lnTo>
                  <a:lnTo>
                    <a:pt x="4566" y="3250"/>
                  </a:lnTo>
                  <a:lnTo>
                    <a:pt x="4570" y="3250"/>
                  </a:lnTo>
                  <a:lnTo>
                    <a:pt x="4574" y="3250"/>
                  </a:lnTo>
                  <a:lnTo>
                    <a:pt x="4577" y="3252"/>
                  </a:lnTo>
                  <a:lnTo>
                    <a:pt x="4580" y="3253"/>
                  </a:lnTo>
                  <a:lnTo>
                    <a:pt x="4584" y="3257"/>
                  </a:lnTo>
                  <a:lnTo>
                    <a:pt x="4586" y="3259"/>
                  </a:lnTo>
                  <a:lnTo>
                    <a:pt x="4587" y="3262"/>
                  </a:lnTo>
                  <a:lnTo>
                    <a:pt x="4588" y="3267"/>
                  </a:lnTo>
                  <a:lnTo>
                    <a:pt x="4588" y="3270"/>
                  </a:lnTo>
                  <a:lnTo>
                    <a:pt x="4587" y="3290"/>
                  </a:lnTo>
                  <a:lnTo>
                    <a:pt x="4586" y="3308"/>
                  </a:lnTo>
                  <a:lnTo>
                    <a:pt x="4585" y="3327"/>
                  </a:lnTo>
                  <a:lnTo>
                    <a:pt x="4584" y="3346"/>
                  </a:lnTo>
                  <a:lnTo>
                    <a:pt x="4580" y="3386"/>
                  </a:lnTo>
                  <a:lnTo>
                    <a:pt x="4578" y="3426"/>
                  </a:lnTo>
                  <a:lnTo>
                    <a:pt x="4576" y="3467"/>
                  </a:lnTo>
                  <a:lnTo>
                    <a:pt x="4571" y="3507"/>
                  </a:lnTo>
                  <a:lnTo>
                    <a:pt x="4571" y="3510"/>
                  </a:lnTo>
                  <a:lnTo>
                    <a:pt x="4570" y="3514"/>
                  </a:lnTo>
                  <a:lnTo>
                    <a:pt x="4568" y="3517"/>
                  </a:lnTo>
                  <a:lnTo>
                    <a:pt x="4566" y="3519"/>
                  </a:lnTo>
                  <a:lnTo>
                    <a:pt x="4562" y="3522"/>
                  </a:lnTo>
                  <a:lnTo>
                    <a:pt x="4560" y="3524"/>
                  </a:lnTo>
                  <a:lnTo>
                    <a:pt x="4556" y="3524"/>
                  </a:lnTo>
                  <a:lnTo>
                    <a:pt x="4552" y="3525"/>
                  </a:lnTo>
                  <a:close/>
                  <a:moveTo>
                    <a:pt x="1756" y="3796"/>
                  </a:moveTo>
                  <a:lnTo>
                    <a:pt x="1750" y="3795"/>
                  </a:lnTo>
                  <a:lnTo>
                    <a:pt x="1747" y="3793"/>
                  </a:lnTo>
                  <a:lnTo>
                    <a:pt x="1744" y="3791"/>
                  </a:lnTo>
                  <a:lnTo>
                    <a:pt x="1741" y="3789"/>
                  </a:lnTo>
                  <a:lnTo>
                    <a:pt x="1739" y="3785"/>
                  </a:lnTo>
                  <a:lnTo>
                    <a:pt x="1737" y="3782"/>
                  </a:lnTo>
                  <a:lnTo>
                    <a:pt x="1737" y="3779"/>
                  </a:lnTo>
                  <a:lnTo>
                    <a:pt x="1737" y="3774"/>
                  </a:lnTo>
                  <a:lnTo>
                    <a:pt x="1737" y="3771"/>
                  </a:lnTo>
                  <a:lnTo>
                    <a:pt x="1740" y="3759"/>
                  </a:lnTo>
                  <a:lnTo>
                    <a:pt x="1744" y="3749"/>
                  </a:lnTo>
                  <a:lnTo>
                    <a:pt x="1749" y="3723"/>
                  </a:lnTo>
                  <a:lnTo>
                    <a:pt x="1755" y="3699"/>
                  </a:lnTo>
                  <a:lnTo>
                    <a:pt x="1761" y="3674"/>
                  </a:lnTo>
                  <a:lnTo>
                    <a:pt x="1764" y="3649"/>
                  </a:lnTo>
                  <a:lnTo>
                    <a:pt x="1768" y="3623"/>
                  </a:lnTo>
                  <a:lnTo>
                    <a:pt x="1771" y="3596"/>
                  </a:lnTo>
                  <a:lnTo>
                    <a:pt x="1773" y="3570"/>
                  </a:lnTo>
                  <a:lnTo>
                    <a:pt x="1775" y="3542"/>
                  </a:lnTo>
                  <a:lnTo>
                    <a:pt x="1775" y="3539"/>
                  </a:lnTo>
                  <a:lnTo>
                    <a:pt x="1777" y="3535"/>
                  </a:lnTo>
                  <a:lnTo>
                    <a:pt x="1778" y="3532"/>
                  </a:lnTo>
                  <a:lnTo>
                    <a:pt x="1781" y="3530"/>
                  </a:lnTo>
                  <a:lnTo>
                    <a:pt x="1784" y="3527"/>
                  </a:lnTo>
                  <a:lnTo>
                    <a:pt x="1787" y="3525"/>
                  </a:lnTo>
                  <a:lnTo>
                    <a:pt x="1791" y="3524"/>
                  </a:lnTo>
                  <a:lnTo>
                    <a:pt x="1795" y="3524"/>
                  </a:lnTo>
                  <a:lnTo>
                    <a:pt x="1799" y="3524"/>
                  </a:lnTo>
                  <a:lnTo>
                    <a:pt x="1802" y="3525"/>
                  </a:lnTo>
                  <a:lnTo>
                    <a:pt x="1806" y="3527"/>
                  </a:lnTo>
                  <a:lnTo>
                    <a:pt x="1809" y="3530"/>
                  </a:lnTo>
                  <a:lnTo>
                    <a:pt x="1811" y="3533"/>
                  </a:lnTo>
                  <a:lnTo>
                    <a:pt x="1812" y="3537"/>
                  </a:lnTo>
                  <a:lnTo>
                    <a:pt x="1814" y="3540"/>
                  </a:lnTo>
                  <a:lnTo>
                    <a:pt x="1814" y="3545"/>
                  </a:lnTo>
                  <a:lnTo>
                    <a:pt x="1812" y="3572"/>
                  </a:lnTo>
                  <a:lnTo>
                    <a:pt x="1810" y="3601"/>
                  </a:lnTo>
                  <a:lnTo>
                    <a:pt x="1807" y="3628"/>
                  </a:lnTo>
                  <a:lnTo>
                    <a:pt x="1803" y="3655"/>
                  </a:lnTo>
                  <a:lnTo>
                    <a:pt x="1799" y="3681"/>
                  </a:lnTo>
                  <a:lnTo>
                    <a:pt x="1794" y="3707"/>
                  </a:lnTo>
                  <a:lnTo>
                    <a:pt x="1788" y="3733"/>
                  </a:lnTo>
                  <a:lnTo>
                    <a:pt x="1781" y="3759"/>
                  </a:lnTo>
                  <a:lnTo>
                    <a:pt x="1778" y="3771"/>
                  </a:lnTo>
                  <a:lnTo>
                    <a:pt x="1775" y="3782"/>
                  </a:lnTo>
                  <a:lnTo>
                    <a:pt x="1772" y="3788"/>
                  </a:lnTo>
                  <a:lnTo>
                    <a:pt x="1768" y="3792"/>
                  </a:lnTo>
                  <a:lnTo>
                    <a:pt x="1762" y="3795"/>
                  </a:lnTo>
                  <a:lnTo>
                    <a:pt x="1756" y="3796"/>
                  </a:lnTo>
                  <a:close/>
                  <a:moveTo>
                    <a:pt x="4451" y="3985"/>
                  </a:moveTo>
                  <a:lnTo>
                    <a:pt x="4445" y="3985"/>
                  </a:lnTo>
                  <a:lnTo>
                    <a:pt x="4442" y="3983"/>
                  </a:lnTo>
                  <a:lnTo>
                    <a:pt x="4438" y="3980"/>
                  </a:lnTo>
                  <a:lnTo>
                    <a:pt x="4436" y="3978"/>
                  </a:lnTo>
                  <a:lnTo>
                    <a:pt x="4434" y="3975"/>
                  </a:lnTo>
                  <a:lnTo>
                    <a:pt x="4432" y="3971"/>
                  </a:lnTo>
                  <a:lnTo>
                    <a:pt x="4431" y="3968"/>
                  </a:lnTo>
                  <a:lnTo>
                    <a:pt x="4431" y="3963"/>
                  </a:lnTo>
                  <a:lnTo>
                    <a:pt x="4432" y="3960"/>
                  </a:lnTo>
                  <a:lnTo>
                    <a:pt x="4442" y="3931"/>
                  </a:lnTo>
                  <a:lnTo>
                    <a:pt x="4451" y="3902"/>
                  </a:lnTo>
                  <a:lnTo>
                    <a:pt x="4459" y="3875"/>
                  </a:lnTo>
                  <a:lnTo>
                    <a:pt x="4467" y="3846"/>
                  </a:lnTo>
                  <a:lnTo>
                    <a:pt x="4475" y="3818"/>
                  </a:lnTo>
                  <a:lnTo>
                    <a:pt x="4482" y="3790"/>
                  </a:lnTo>
                  <a:lnTo>
                    <a:pt x="4489" y="3761"/>
                  </a:lnTo>
                  <a:lnTo>
                    <a:pt x="4496" y="3734"/>
                  </a:lnTo>
                  <a:lnTo>
                    <a:pt x="4497" y="3730"/>
                  </a:lnTo>
                  <a:lnTo>
                    <a:pt x="4498" y="3727"/>
                  </a:lnTo>
                  <a:lnTo>
                    <a:pt x="4501" y="3723"/>
                  </a:lnTo>
                  <a:lnTo>
                    <a:pt x="4504" y="3721"/>
                  </a:lnTo>
                  <a:lnTo>
                    <a:pt x="4507" y="3720"/>
                  </a:lnTo>
                  <a:lnTo>
                    <a:pt x="4510" y="3719"/>
                  </a:lnTo>
                  <a:lnTo>
                    <a:pt x="4515" y="3719"/>
                  </a:lnTo>
                  <a:lnTo>
                    <a:pt x="4519" y="3719"/>
                  </a:lnTo>
                  <a:lnTo>
                    <a:pt x="4522" y="3720"/>
                  </a:lnTo>
                  <a:lnTo>
                    <a:pt x="4525" y="3722"/>
                  </a:lnTo>
                  <a:lnTo>
                    <a:pt x="4529" y="3725"/>
                  </a:lnTo>
                  <a:lnTo>
                    <a:pt x="4531" y="3728"/>
                  </a:lnTo>
                  <a:lnTo>
                    <a:pt x="4532" y="3732"/>
                  </a:lnTo>
                  <a:lnTo>
                    <a:pt x="4533" y="3735"/>
                  </a:lnTo>
                  <a:lnTo>
                    <a:pt x="4535" y="3738"/>
                  </a:lnTo>
                  <a:lnTo>
                    <a:pt x="4533" y="3743"/>
                  </a:lnTo>
                  <a:lnTo>
                    <a:pt x="4527" y="3771"/>
                  </a:lnTo>
                  <a:lnTo>
                    <a:pt x="4520" y="3799"/>
                  </a:lnTo>
                  <a:lnTo>
                    <a:pt x="4513" y="3828"/>
                  </a:lnTo>
                  <a:lnTo>
                    <a:pt x="4505" y="3857"/>
                  </a:lnTo>
                  <a:lnTo>
                    <a:pt x="4497" y="3885"/>
                  </a:lnTo>
                  <a:lnTo>
                    <a:pt x="4488" y="3914"/>
                  </a:lnTo>
                  <a:lnTo>
                    <a:pt x="4480" y="3943"/>
                  </a:lnTo>
                  <a:lnTo>
                    <a:pt x="4470" y="3972"/>
                  </a:lnTo>
                  <a:lnTo>
                    <a:pt x="4467" y="3977"/>
                  </a:lnTo>
                  <a:lnTo>
                    <a:pt x="4462" y="3982"/>
                  </a:lnTo>
                  <a:lnTo>
                    <a:pt x="4457" y="3985"/>
                  </a:lnTo>
                  <a:lnTo>
                    <a:pt x="4451" y="3985"/>
                  </a:lnTo>
                  <a:close/>
                  <a:moveTo>
                    <a:pt x="1489" y="4177"/>
                  </a:moveTo>
                  <a:lnTo>
                    <a:pt x="1484" y="4175"/>
                  </a:lnTo>
                  <a:lnTo>
                    <a:pt x="1480" y="4174"/>
                  </a:lnTo>
                  <a:lnTo>
                    <a:pt x="1476" y="4172"/>
                  </a:lnTo>
                  <a:lnTo>
                    <a:pt x="1473" y="4168"/>
                  </a:lnTo>
                  <a:lnTo>
                    <a:pt x="1471" y="4165"/>
                  </a:lnTo>
                  <a:lnTo>
                    <a:pt x="1469" y="4162"/>
                  </a:lnTo>
                  <a:lnTo>
                    <a:pt x="1468" y="4158"/>
                  </a:lnTo>
                  <a:lnTo>
                    <a:pt x="1469" y="4154"/>
                  </a:lnTo>
                  <a:lnTo>
                    <a:pt x="1469" y="4150"/>
                  </a:lnTo>
                  <a:lnTo>
                    <a:pt x="1472" y="4147"/>
                  </a:lnTo>
                  <a:lnTo>
                    <a:pt x="1474" y="4143"/>
                  </a:lnTo>
                  <a:lnTo>
                    <a:pt x="1476" y="4141"/>
                  </a:lnTo>
                  <a:lnTo>
                    <a:pt x="1499" y="4121"/>
                  </a:lnTo>
                  <a:lnTo>
                    <a:pt x="1522" y="4103"/>
                  </a:lnTo>
                  <a:lnTo>
                    <a:pt x="1544" y="4082"/>
                  </a:lnTo>
                  <a:lnTo>
                    <a:pt x="1565" y="4062"/>
                  </a:lnTo>
                  <a:lnTo>
                    <a:pt x="1584" y="4041"/>
                  </a:lnTo>
                  <a:lnTo>
                    <a:pt x="1603" y="4021"/>
                  </a:lnTo>
                  <a:lnTo>
                    <a:pt x="1620" y="3998"/>
                  </a:lnTo>
                  <a:lnTo>
                    <a:pt x="1637" y="3976"/>
                  </a:lnTo>
                  <a:lnTo>
                    <a:pt x="1639" y="3972"/>
                  </a:lnTo>
                  <a:lnTo>
                    <a:pt x="1643" y="3970"/>
                  </a:lnTo>
                  <a:lnTo>
                    <a:pt x="1646" y="3969"/>
                  </a:lnTo>
                  <a:lnTo>
                    <a:pt x="1650" y="3968"/>
                  </a:lnTo>
                  <a:lnTo>
                    <a:pt x="1653" y="3968"/>
                  </a:lnTo>
                  <a:lnTo>
                    <a:pt x="1656" y="3968"/>
                  </a:lnTo>
                  <a:lnTo>
                    <a:pt x="1661" y="3969"/>
                  </a:lnTo>
                  <a:lnTo>
                    <a:pt x="1664" y="3971"/>
                  </a:lnTo>
                  <a:lnTo>
                    <a:pt x="1667" y="3974"/>
                  </a:lnTo>
                  <a:lnTo>
                    <a:pt x="1669" y="3977"/>
                  </a:lnTo>
                  <a:lnTo>
                    <a:pt x="1671" y="3980"/>
                  </a:lnTo>
                  <a:lnTo>
                    <a:pt x="1671" y="3984"/>
                  </a:lnTo>
                  <a:lnTo>
                    <a:pt x="1672" y="3987"/>
                  </a:lnTo>
                  <a:lnTo>
                    <a:pt x="1671" y="3992"/>
                  </a:lnTo>
                  <a:lnTo>
                    <a:pt x="1670" y="3995"/>
                  </a:lnTo>
                  <a:lnTo>
                    <a:pt x="1669" y="3999"/>
                  </a:lnTo>
                  <a:lnTo>
                    <a:pt x="1651" y="4022"/>
                  </a:lnTo>
                  <a:lnTo>
                    <a:pt x="1632" y="4045"/>
                  </a:lnTo>
                  <a:lnTo>
                    <a:pt x="1613" y="4068"/>
                  </a:lnTo>
                  <a:lnTo>
                    <a:pt x="1592" y="4089"/>
                  </a:lnTo>
                  <a:lnTo>
                    <a:pt x="1572" y="4111"/>
                  </a:lnTo>
                  <a:lnTo>
                    <a:pt x="1549" y="4132"/>
                  </a:lnTo>
                  <a:lnTo>
                    <a:pt x="1525" y="4152"/>
                  </a:lnTo>
                  <a:lnTo>
                    <a:pt x="1500" y="4172"/>
                  </a:lnTo>
                  <a:lnTo>
                    <a:pt x="1495" y="4175"/>
                  </a:lnTo>
                  <a:lnTo>
                    <a:pt x="1489" y="4177"/>
                  </a:lnTo>
                  <a:close/>
                  <a:moveTo>
                    <a:pt x="1075" y="4404"/>
                  </a:moveTo>
                  <a:lnTo>
                    <a:pt x="1070" y="4404"/>
                  </a:lnTo>
                  <a:lnTo>
                    <a:pt x="1065" y="4401"/>
                  </a:lnTo>
                  <a:lnTo>
                    <a:pt x="1061" y="4398"/>
                  </a:lnTo>
                  <a:lnTo>
                    <a:pt x="1058" y="4392"/>
                  </a:lnTo>
                  <a:lnTo>
                    <a:pt x="1056" y="4389"/>
                  </a:lnTo>
                  <a:lnTo>
                    <a:pt x="1055" y="4385"/>
                  </a:lnTo>
                  <a:lnTo>
                    <a:pt x="1056" y="4382"/>
                  </a:lnTo>
                  <a:lnTo>
                    <a:pt x="1056" y="4377"/>
                  </a:lnTo>
                  <a:lnTo>
                    <a:pt x="1059" y="4374"/>
                  </a:lnTo>
                  <a:lnTo>
                    <a:pt x="1061" y="4372"/>
                  </a:lnTo>
                  <a:lnTo>
                    <a:pt x="1063" y="4368"/>
                  </a:lnTo>
                  <a:lnTo>
                    <a:pt x="1067" y="4367"/>
                  </a:lnTo>
                  <a:lnTo>
                    <a:pt x="1093" y="4353"/>
                  </a:lnTo>
                  <a:lnTo>
                    <a:pt x="1120" y="4341"/>
                  </a:lnTo>
                  <a:lnTo>
                    <a:pt x="1147" y="4328"/>
                  </a:lnTo>
                  <a:lnTo>
                    <a:pt x="1173" y="4315"/>
                  </a:lnTo>
                  <a:lnTo>
                    <a:pt x="1200" y="4303"/>
                  </a:lnTo>
                  <a:lnTo>
                    <a:pt x="1226" y="4289"/>
                  </a:lnTo>
                  <a:lnTo>
                    <a:pt x="1253" y="4276"/>
                  </a:lnTo>
                  <a:lnTo>
                    <a:pt x="1279" y="4263"/>
                  </a:lnTo>
                  <a:lnTo>
                    <a:pt x="1282" y="4261"/>
                  </a:lnTo>
                  <a:lnTo>
                    <a:pt x="1286" y="4260"/>
                  </a:lnTo>
                  <a:lnTo>
                    <a:pt x="1290" y="4260"/>
                  </a:lnTo>
                  <a:lnTo>
                    <a:pt x="1294" y="4261"/>
                  </a:lnTo>
                  <a:lnTo>
                    <a:pt x="1297" y="4263"/>
                  </a:lnTo>
                  <a:lnTo>
                    <a:pt x="1301" y="4265"/>
                  </a:lnTo>
                  <a:lnTo>
                    <a:pt x="1303" y="4268"/>
                  </a:lnTo>
                  <a:lnTo>
                    <a:pt x="1305" y="4272"/>
                  </a:lnTo>
                  <a:lnTo>
                    <a:pt x="1307" y="4275"/>
                  </a:lnTo>
                  <a:lnTo>
                    <a:pt x="1308" y="4279"/>
                  </a:lnTo>
                  <a:lnTo>
                    <a:pt x="1308" y="4282"/>
                  </a:lnTo>
                  <a:lnTo>
                    <a:pt x="1307" y="4287"/>
                  </a:lnTo>
                  <a:lnTo>
                    <a:pt x="1305" y="4290"/>
                  </a:lnTo>
                  <a:lnTo>
                    <a:pt x="1303" y="4292"/>
                  </a:lnTo>
                  <a:lnTo>
                    <a:pt x="1300" y="4296"/>
                  </a:lnTo>
                  <a:lnTo>
                    <a:pt x="1296" y="4298"/>
                  </a:lnTo>
                  <a:lnTo>
                    <a:pt x="1270" y="4311"/>
                  </a:lnTo>
                  <a:lnTo>
                    <a:pt x="1243" y="4324"/>
                  </a:lnTo>
                  <a:lnTo>
                    <a:pt x="1217" y="4337"/>
                  </a:lnTo>
                  <a:lnTo>
                    <a:pt x="1191" y="4351"/>
                  </a:lnTo>
                  <a:lnTo>
                    <a:pt x="1164" y="4363"/>
                  </a:lnTo>
                  <a:lnTo>
                    <a:pt x="1137" y="4376"/>
                  </a:lnTo>
                  <a:lnTo>
                    <a:pt x="1110" y="4389"/>
                  </a:lnTo>
                  <a:lnTo>
                    <a:pt x="1084" y="4402"/>
                  </a:lnTo>
                  <a:lnTo>
                    <a:pt x="1075" y="4404"/>
                  </a:lnTo>
                  <a:close/>
                  <a:moveTo>
                    <a:pt x="4270" y="4421"/>
                  </a:moveTo>
                  <a:lnTo>
                    <a:pt x="4260" y="4420"/>
                  </a:lnTo>
                  <a:lnTo>
                    <a:pt x="4257" y="4417"/>
                  </a:lnTo>
                  <a:lnTo>
                    <a:pt x="4254" y="4414"/>
                  </a:lnTo>
                  <a:lnTo>
                    <a:pt x="4252" y="4412"/>
                  </a:lnTo>
                  <a:lnTo>
                    <a:pt x="4250" y="4408"/>
                  </a:lnTo>
                  <a:lnTo>
                    <a:pt x="4249" y="4404"/>
                  </a:lnTo>
                  <a:lnTo>
                    <a:pt x="4249" y="4400"/>
                  </a:lnTo>
                  <a:lnTo>
                    <a:pt x="4250" y="4397"/>
                  </a:lnTo>
                  <a:lnTo>
                    <a:pt x="4251" y="4393"/>
                  </a:lnTo>
                  <a:lnTo>
                    <a:pt x="4265" y="4366"/>
                  </a:lnTo>
                  <a:lnTo>
                    <a:pt x="4278" y="4338"/>
                  </a:lnTo>
                  <a:lnTo>
                    <a:pt x="4291" y="4312"/>
                  </a:lnTo>
                  <a:lnTo>
                    <a:pt x="4303" y="4284"/>
                  </a:lnTo>
                  <a:lnTo>
                    <a:pt x="4315" y="4258"/>
                  </a:lnTo>
                  <a:lnTo>
                    <a:pt x="4327" y="4232"/>
                  </a:lnTo>
                  <a:lnTo>
                    <a:pt x="4338" y="4205"/>
                  </a:lnTo>
                  <a:lnTo>
                    <a:pt x="4350" y="4179"/>
                  </a:lnTo>
                  <a:lnTo>
                    <a:pt x="4352" y="4175"/>
                  </a:lnTo>
                  <a:lnTo>
                    <a:pt x="4354" y="4173"/>
                  </a:lnTo>
                  <a:lnTo>
                    <a:pt x="4357" y="4171"/>
                  </a:lnTo>
                  <a:lnTo>
                    <a:pt x="4360" y="4168"/>
                  </a:lnTo>
                  <a:lnTo>
                    <a:pt x="4365" y="4167"/>
                  </a:lnTo>
                  <a:lnTo>
                    <a:pt x="4368" y="4167"/>
                  </a:lnTo>
                  <a:lnTo>
                    <a:pt x="4372" y="4167"/>
                  </a:lnTo>
                  <a:lnTo>
                    <a:pt x="4375" y="4168"/>
                  </a:lnTo>
                  <a:lnTo>
                    <a:pt x="4380" y="4171"/>
                  </a:lnTo>
                  <a:lnTo>
                    <a:pt x="4382" y="4173"/>
                  </a:lnTo>
                  <a:lnTo>
                    <a:pt x="4384" y="4177"/>
                  </a:lnTo>
                  <a:lnTo>
                    <a:pt x="4387" y="4180"/>
                  </a:lnTo>
                  <a:lnTo>
                    <a:pt x="4388" y="4183"/>
                  </a:lnTo>
                  <a:lnTo>
                    <a:pt x="4388" y="4187"/>
                  </a:lnTo>
                  <a:lnTo>
                    <a:pt x="4388" y="4190"/>
                  </a:lnTo>
                  <a:lnTo>
                    <a:pt x="4387" y="4195"/>
                  </a:lnTo>
                  <a:lnTo>
                    <a:pt x="4375" y="4221"/>
                  </a:lnTo>
                  <a:lnTo>
                    <a:pt x="4364" y="4248"/>
                  </a:lnTo>
                  <a:lnTo>
                    <a:pt x="4351" y="4274"/>
                  </a:lnTo>
                  <a:lnTo>
                    <a:pt x="4340" y="4302"/>
                  </a:lnTo>
                  <a:lnTo>
                    <a:pt x="4327" y="4328"/>
                  </a:lnTo>
                  <a:lnTo>
                    <a:pt x="4313" y="4355"/>
                  </a:lnTo>
                  <a:lnTo>
                    <a:pt x="4301" y="4383"/>
                  </a:lnTo>
                  <a:lnTo>
                    <a:pt x="4287" y="4411"/>
                  </a:lnTo>
                  <a:lnTo>
                    <a:pt x="4283" y="4415"/>
                  </a:lnTo>
                  <a:lnTo>
                    <a:pt x="4279" y="4419"/>
                  </a:lnTo>
                  <a:lnTo>
                    <a:pt x="4274" y="4421"/>
                  </a:lnTo>
                  <a:lnTo>
                    <a:pt x="4270" y="4421"/>
                  </a:lnTo>
                  <a:close/>
                  <a:moveTo>
                    <a:pt x="656" y="4623"/>
                  </a:moveTo>
                  <a:lnTo>
                    <a:pt x="652" y="4622"/>
                  </a:lnTo>
                  <a:lnTo>
                    <a:pt x="647" y="4620"/>
                  </a:lnTo>
                  <a:lnTo>
                    <a:pt x="642" y="4617"/>
                  </a:lnTo>
                  <a:lnTo>
                    <a:pt x="640" y="4614"/>
                  </a:lnTo>
                  <a:lnTo>
                    <a:pt x="638" y="4609"/>
                  </a:lnTo>
                  <a:lnTo>
                    <a:pt x="637" y="4605"/>
                  </a:lnTo>
                  <a:lnTo>
                    <a:pt x="637" y="4602"/>
                  </a:lnTo>
                  <a:lnTo>
                    <a:pt x="638" y="4599"/>
                  </a:lnTo>
                  <a:lnTo>
                    <a:pt x="639" y="4595"/>
                  </a:lnTo>
                  <a:lnTo>
                    <a:pt x="640" y="4592"/>
                  </a:lnTo>
                  <a:lnTo>
                    <a:pt x="642" y="4588"/>
                  </a:lnTo>
                  <a:lnTo>
                    <a:pt x="646" y="4586"/>
                  </a:lnTo>
                  <a:lnTo>
                    <a:pt x="669" y="4572"/>
                  </a:lnTo>
                  <a:lnTo>
                    <a:pt x="689" y="4560"/>
                  </a:lnTo>
                  <a:lnTo>
                    <a:pt x="711" y="4548"/>
                  </a:lnTo>
                  <a:lnTo>
                    <a:pt x="733" y="4536"/>
                  </a:lnTo>
                  <a:lnTo>
                    <a:pt x="756" y="4523"/>
                  </a:lnTo>
                  <a:lnTo>
                    <a:pt x="779" y="4510"/>
                  </a:lnTo>
                  <a:lnTo>
                    <a:pt x="804" y="4497"/>
                  </a:lnTo>
                  <a:lnTo>
                    <a:pt x="828" y="4484"/>
                  </a:lnTo>
                  <a:lnTo>
                    <a:pt x="855" y="4470"/>
                  </a:lnTo>
                  <a:lnTo>
                    <a:pt x="858" y="4469"/>
                  </a:lnTo>
                  <a:lnTo>
                    <a:pt x="861" y="4469"/>
                  </a:lnTo>
                  <a:lnTo>
                    <a:pt x="865" y="4469"/>
                  </a:lnTo>
                  <a:lnTo>
                    <a:pt x="870" y="4469"/>
                  </a:lnTo>
                  <a:lnTo>
                    <a:pt x="873" y="4471"/>
                  </a:lnTo>
                  <a:lnTo>
                    <a:pt x="875" y="4474"/>
                  </a:lnTo>
                  <a:lnTo>
                    <a:pt x="879" y="4476"/>
                  </a:lnTo>
                  <a:lnTo>
                    <a:pt x="881" y="4479"/>
                  </a:lnTo>
                  <a:lnTo>
                    <a:pt x="882" y="4483"/>
                  </a:lnTo>
                  <a:lnTo>
                    <a:pt x="883" y="4487"/>
                  </a:lnTo>
                  <a:lnTo>
                    <a:pt x="883" y="4491"/>
                  </a:lnTo>
                  <a:lnTo>
                    <a:pt x="882" y="4494"/>
                  </a:lnTo>
                  <a:lnTo>
                    <a:pt x="880" y="4498"/>
                  </a:lnTo>
                  <a:lnTo>
                    <a:pt x="879" y="4501"/>
                  </a:lnTo>
                  <a:lnTo>
                    <a:pt x="875" y="4503"/>
                  </a:lnTo>
                  <a:lnTo>
                    <a:pt x="872" y="4506"/>
                  </a:lnTo>
                  <a:lnTo>
                    <a:pt x="847" y="4518"/>
                  </a:lnTo>
                  <a:lnTo>
                    <a:pt x="822" y="4532"/>
                  </a:lnTo>
                  <a:lnTo>
                    <a:pt x="798" y="4545"/>
                  </a:lnTo>
                  <a:lnTo>
                    <a:pt x="775" y="4557"/>
                  </a:lnTo>
                  <a:lnTo>
                    <a:pt x="752" y="4570"/>
                  </a:lnTo>
                  <a:lnTo>
                    <a:pt x="731" y="4581"/>
                  </a:lnTo>
                  <a:lnTo>
                    <a:pt x="710" y="4594"/>
                  </a:lnTo>
                  <a:lnTo>
                    <a:pt x="689" y="4607"/>
                  </a:lnTo>
                  <a:lnTo>
                    <a:pt x="666" y="4619"/>
                  </a:lnTo>
                  <a:lnTo>
                    <a:pt x="656" y="4623"/>
                  </a:lnTo>
                  <a:close/>
                  <a:moveTo>
                    <a:pt x="4032" y="4830"/>
                  </a:moveTo>
                  <a:lnTo>
                    <a:pt x="4021" y="4826"/>
                  </a:lnTo>
                  <a:lnTo>
                    <a:pt x="4018" y="4823"/>
                  </a:lnTo>
                  <a:lnTo>
                    <a:pt x="4015" y="4821"/>
                  </a:lnTo>
                  <a:lnTo>
                    <a:pt x="4014" y="4818"/>
                  </a:lnTo>
                  <a:lnTo>
                    <a:pt x="4013" y="4813"/>
                  </a:lnTo>
                  <a:lnTo>
                    <a:pt x="4013" y="4810"/>
                  </a:lnTo>
                  <a:lnTo>
                    <a:pt x="4013" y="4806"/>
                  </a:lnTo>
                  <a:lnTo>
                    <a:pt x="4014" y="4803"/>
                  </a:lnTo>
                  <a:lnTo>
                    <a:pt x="4016" y="4799"/>
                  </a:lnTo>
                  <a:lnTo>
                    <a:pt x="4045" y="4758"/>
                  </a:lnTo>
                  <a:lnTo>
                    <a:pt x="4072" y="4717"/>
                  </a:lnTo>
                  <a:lnTo>
                    <a:pt x="4098" y="4675"/>
                  </a:lnTo>
                  <a:lnTo>
                    <a:pt x="4122" y="4634"/>
                  </a:lnTo>
                  <a:lnTo>
                    <a:pt x="4141" y="4601"/>
                  </a:lnTo>
                  <a:lnTo>
                    <a:pt x="4143" y="4597"/>
                  </a:lnTo>
                  <a:lnTo>
                    <a:pt x="4146" y="4595"/>
                  </a:lnTo>
                  <a:lnTo>
                    <a:pt x="4149" y="4593"/>
                  </a:lnTo>
                  <a:lnTo>
                    <a:pt x="4153" y="4592"/>
                  </a:lnTo>
                  <a:lnTo>
                    <a:pt x="4156" y="4591"/>
                  </a:lnTo>
                  <a:lnTo>
                    <a:pt x="4161" y="4591"/>
                  </a:lnTo>
                  <a:lnTo>
                    <a:pt x="4164" y="4592"/>
                  </a:lnTo>
                  <a:lnTo>
                    <a:pt x="4167" y="4593"/>
                  </a:lnTo>
                  <a:lnTo>
                    <a:pt x="4171" y="4595"/>
                  </a:lnTo>
                  <a:lnTo>
                    <a:pt x="4173" y="4599"/>
                  </a:lnTo>
                  <a:lnTo>
                    <a:pt x="4176" y="4601"/>
                  </a:lnTo>
                  <a:lnTo>
                    <a:pt x="4177" y="4605"/>
                  </a:lnTo>
                  <a:lnTo>
                    <a:pt x="4178" y="4609"/>
                  </a:lnTo>
                  <a:lnTo>
                    <a:pt x="4178" y="4612"/>
                  </a:lnTo>
                  <a:lnTo>
                    <a:pt x="4177" y="4616"/>
                  </a:lnTo>
                  <a:lnTo>
                    <a:pt x="4176" y="4620"/>
                  </a:lnTo>
                  <a:lnTo>
                    <a:pt x="4156" y="4654"/>
                  </a:lnTo>
                  <a:lnTo>
                    <a:pt x="4132" y="4695"/>
                  </a:lnTo>
                  <a:lnTo>
                    <a:pt x="4106" y="4737"/>
                  </a:lnTo>
                  <a:lnTo>
                    <a:pt x="4078" y="4780"/>
                  </a:lnTo>
                  <a:lnTo>
                    <a:pt x="4048" y="4821"/>
                  </a:lnTo>
                  <a:lnTo>
                    <a:pt x="4045" y="4826"/>
                  </a:lnTo>
                  <a:lnTo>
                    <a:pt x="4041" y="4828"/>
                  </a:lnTo>
                  <a:lnTo>
                    <a:pt x="4037" y="4829"/>
                  </a:lnTo>
                  <a:lnTo>
                    <a:pt x="4032" y="4830"/>
                  </a:lnTo>
                  <a:close/>
                  <a:moveTo>
                    <a:pt x="293" y="4922"/>
                  </a:moveTo>
                  <a:lnTo>
                    <a:pt x="289" y="4922"/>
                  </a:lnTo>
                  <a:lnTo>
                    <a:pt x="286" y="4921"/>
                  </a:lnTo>
                  <a:lnTo>
                    <a:pt x="283" y="4920"/>
                  </a:lnTo>
                  <a:lnTo>
                    <a:pt x="280" y="4917"/>
                  </a:lnTo>
                  <a:lnTo>
                    <a:pt x="278" y="4914"/>
                  </a:lnTo>
                  <a:lnTo>
                    <a:pt x="275" y="4911"/>
                  </a:lnTo>
                  <a:lnTo>
                    <a:pt x="274" y="4907"/>
                  </a:lnTo>
                  <a:lnTo>
                    <a:pt x="273" y="4904"/>
                  </a:lnTo>
                  <a:lnTo>
                    <a:pt x="273" y="4900"/>
                  </a:lnTo>
                  <a:lnTo>
                    <a:pt x="274" y="4896"/>
                  </a:lnTo>
                  <a:lnTo>
                    <a:pt x="276" y="4892"/>
                  </a:lnTo>
                  <a:lnTo>
                    <a:pt x="279" y="4890"/>
                  </a:lnTo>
                  <a:lnTo>
                    <a:pt x="298" y="4868"/>
                  </a:lnTo>
                  <a:lnTo>
                    <a:pt x="319" y="4846"/>
                  </a:lnTo>
                  <a:lnTo>
                    <a:pt x="340" y="4826"/>
                  </a:lnTo>
                  <a:lnTo>
                    <a:pt x="361" y="4804"/>
                  </a:lnTo>
                  <a:lnTo>
                    <a:pt x="383" y="4783"/>
                  </a:lnTo>
                  <a:lnTo>
                    <a:pt x="406" y="4764"/>
                  </a:lnTo>
                  <a:lnTo>
                    <a:pt x="428" y="4744"/>
                  </a:lnTo>
                  <a:lnTo>
                    <a:pt x="452" y="4725"/>
                  </a:lnTo>
                  <a:lnTo>
                    <a:pt x="454" y="4722"/>
                  </a:lnTo>
                  <a:lnTo>
                    <a:pt x="459" y="4721"/>
                  </a:lnTo>
                  <a:lnTo>
                    <a:pt x="462" y="4720"/>
                  </a:lnTo>
                  <a:lnTo>
                    <a:pt x="466" y="4720"/>
                  </a:lnTo>
                  <a:lnTo>
                    <a:pt x="469" y="4721"/>
                  </a:lnTo>
                  <a:lnTo>
                    <a:pt x="473" y="4722"/>
                  </a:lnTo>
                  <a:lnTo>
                    <a:pt x="476" y="4725"/>
                  </a:lnTo>
                  <a:lnTo>
                    <a:pt x="479" y="4727"/>
                  </a:lnTo>
                  <a:lnTo>
                    <a:pt x="482" y="4731"/>
                  </a:lnTo>
                  <a:lnTo>
                    <a:pt x="483" y="4734"/>
                  </a:lnTo>
                  <a:lnTo>
                    <a:pt x="484" y="4737"/>
                  </a:lnTo>
                  <a:lnTo>
                    <a:pt x="484" y="4742"/>
                  </a:lnTo>
                  <a:lnTo>
                    <a:pt x="483" y="4745"/>
                  </a:lnTo>
                  <a:lnTo>
                    <a:pt x="482" y="4749"/>
                  </a:lnTo>
                  <a:lnTo>
                    <a:pt x="479" y="4752"/>
                  </a:lnTo>
                  <a:lnTo>
                    <a:pt x="476" y="4755"/>
                  </a:lnTo>
                  <a:lnTo>
                    <a:pt x="431" y="4794"/>
                  </a:lnTo>
                  <a:lnTo>
                    <a:pt x="389" y="4833"/>
                  </a:lnTo>
                  <a:lnTo>
                    <a:pt x="348" y="4874"/>
                  </a:lnTo>
                  <a:lnTo>
                    <a:pt x="307" y="4916"/>
                  </a:lnTo>
                  <a:lnTo>
                    <a:pt x="304" y="4919"/>
                  </a:lnTo>
                  <a:lnTo>
                    <a:pt x="301" y="4921"/>
                  </a:lnTo>
                  <a:lnTo>
                    <a:pt x="297" y="4922"/>
                  </a:lnTo>
                  <a:lnTo>
                    <a:pt x="293" y="4922"/>
                  </a:lnTo>
                  <a:close/>
                  <a:moveTo>
                    <a:pt x="3726" y="5189"/>
                  </a:moveTo>
                  <a:lnTo>
                    <a:pt x="3722" y="5189"/>
                  </a:lnTo>
                  <a:lnTo>
                    <a:pt x="3719" y="5188"/>
                  </a:lnTo>
                  <a:lnTo>
                    <a:pt x="3716" y="5186"/>
                  </a:lnTo>
                  <a:lnTo>
                    <a:pt x="3712" y="5184"/>
                  </a:lnTo>
                  <a:lnTo>
                    <a:pt x="3710" y="5181"/>
                  </a:lnTo>
                  <a:lnTo>
                    <a:pt x="3707" y="5178"/>
                  </a:lnTo>
                  <a:lnTo>
                    <a:pt x="3706" y="5174"/>
                  </a:lnTo>
                  <a:lnTo>
                    <a:pt x="3706" y="5170"/>
                  </a:lnTo>
                  <a:lnTo>
                    <a:pt x="3706" y="5166"/>
                  </a:lnTo>
                  <a:lnTo>
                    <a:pt x="3707" y="5163"/>
                  </a:lnTo>
                  <a:lnTo>
                    <a:pt x="3710" y="5159"/>
                  </a:lnTo>
                  <a:lnTo>
                    <a:pt x="3712" y="5156"/>
                  </a:lnTo>
                  <a:lnTo>
                    <a:pt x="3734" y="5133"/>
                  </a:lnTo>
                  <a:lnTo>
                    <a:pt x="3756" y="5110"/>
                  </a:lnTo>
                  <a:lnTo>
                    <a:pt x="3776" y="5087"/>
                  </a:lnTo>
                  <a:lnTo>
                    <a:pt x="3797" y="5065"/>
                  </a:lnTo>
                  <a:lnTo>
                    <a:pt x="3816" y="5044"/>
                  </a:lnTo>
                  <a:lnTo>
                    <a:pt x="3835" y="5023"/>
                  </a:lnTo>
                  <a:lnTo>
                    <a:pt x="3853" y="5002"/>
                  </a:lnTo>
                  <a:lnTo>
                    <a:pt x="3870" y="4983"/>
                  </a:lnTo>
                  <a:lnTo>
                    <a:pt x="3874" y="4981"/>
                  </a:lnTo>
                  <a:lnTo>
                    <a:pt x="3877" y="4978"/>
                  </a:lnTo>
                  <a:lnTo>
                    <a:pt x="3881" y="4977"/>
                  </a:lnTo>
                  <a:lnTo>
                    <a:pt x="3884" y="4976"/>
                  </a:lnTo>
                  <a:lnTo>
                    <a:pt x="3888" y="4976"/>
                  </a:lnTo>
                  <a:lnTo>
                    <a:pt x="3892" y="4977"/>
                  </a:lnTo>
                  <a:lnTo>
                    <a:pt x="3896" y="4978"/>
                  </a:lnTo>
                  <a:lnTo>
                    <a:pt x="3899" y="4981"/>
                  </a:lnTo>
                  <a:lnTo>
                    <a:pt x="3901" y="4984"/>
                  </a:lnTo>
                  <a:lnTo>
                    <a:pt x="3904" y="4987"/>
                  </a:lnTo>
                  <a:lnTo>
                    <a:pt x="3905" y="4991"/>
                  </a:lnTo>
                  <a:lnTo>
                    <a:pt x="3905" y="4994"/>
                  </a:lnTo>
                  <a:lnTo>
                    <a:pt x="3905" y="4998"/>
                  </a:lnTo>
                  <a:lnTo>
                    <a:pt x="3905" y="5001"/>
                  </a:lnTo>
                  <a:lnTo>
                    <a:pt x="3903" y="5006"/>
                  </a:lnTo>
                  <a:lnTo>
                    <a:pt x="3900" y="5008"/>
                  </a:lnTo>
                  <a:lnTo>
                    <a:pt x="3883" y="5029"/>
                  </a:lnTo>
                  <a:lnTo>
                    <a:pt x="3865" y="5049"/>
                  </a:lnTo>
                  <a:lnTo>
                    <a:pt x="3846" y="5070"/>
                  </a:lnTo>
                  <a:lnTo>
                    <a:pt x="3826" y="5092"/>
                  </a:lnTo>
                  <a:lnTo>
                    <a:pt x="3806" y="5114"/>
                  </a:lnTo>
                  <a:lnTo>
                    <a:pt x="3784" y="5137"/>
                  </a:lnTo>
                  <a:lnTo>
                    <a:pt x="3763" y="5159"/>
                  </a:lnTo>
                  <a:lnTo>
                    <a:pt x="3740" y="5184"/>
                  </a:lnTo>
                  <a:lnTo>
                    <a:pt x="3737" y="5186"/>
                  </a:lnTo>
                  <a:lnTo>
                    <a:pt x="3734" y="5188"/>
                  </a:lnTo>
                  <a:lnTo>
                    <a:pt x="3729" y="5189"/>
                  </a:lnTo>
                  <a:lnTo>
                    <a:pt x="3726" y="5189"/>
                  </a:lnTo>
                  <a:close/>
                  <a:moveTo>
                    <a:pt x="46" y="5321"/>
                  </a:moveTo>
                  <a:lnTo>
                    <a:pt x="39" y="5320"/>
                  </a:lnTo>
                  <a:lnTo>
                    <a:pt x="36" y="5319"/>
                  </a:lnTo>
                  <a:lnTo>
                    <a:pt x="32" y="5317"/>
                  </a:lnTo>
                  <a:lnTo>
                    <a:pt x="30" y="5314"/>
                  </a:lnTo>
                  <a:lnTo>
                    <a:pt x="28" y="5311"/>
                  </a:lnTo>
                  <a:lnTo>
                    <a:pt x="26" y="5307"/>
                  </a:lnTo>
                  <a:lnTo>
                    <a:pt x="25" y="5303"/>
                  </a:lnTo>
                  <a:lnTo>
                    <a:pt x="25" y="5299"/>
                  </a:lnTo>
                  <a:lnTo>
                    <a:pt x="26" y="5296"/>
                  </a:lnTo>
                  <a:lnTo>
                    <a:pt x="33" y="5274"/>
                  </a:lnTo>
                  <a:lnTo>
                    <a:pt x="41" y="5254"/>
                  </a:lnTo>
                  <a:lnTo>
                    <a:pt x="50" y="5232"/>
                  </a:lnTo>
                  <a:lnTo>
                    <a:pt x="60" y="5210"/>
                  </a:lnTo>
                  <a:lnTo>
                    <a:pt x="70" y="5189"/>
                  </a:lnTo>
                  <a:lnTo>
                    <a:pt x="80" y="5167"/>
                  </a:lnTo>
                  <a:lnTo>
                    <a:pt x="92" y="5147"/>
                  </a:lnTo>
                  <a:lnTo>
                    <a:pt x="104" y="5125"/>
                  </a:lnTo>
                  <a:lnTo>
                    <a:pt x="111" y="5114"/>
                  </a:lnTo>
                  <a:lnTo>
                    <a:pt x="118" y="5102"/>
                  </a:lnTo>
                  <a:lnTo>
                    <a:pt x="125" y="5091"/>
                  </a:lnTo>
                  <a:lnTo>
                    <a:pt x="133" y="5079"/>
                  </a:lnTo>
                  <a:lnTo>
                    <a:pt x="135" y="5076"/>
                  </a:lnTo>
                  <a:lnTo>
                    <a:pt x="138" y="5073"/>
                  </a:lnTo>
                  <a:lnTo>
                    <a:pt x="141" y="5072"/>
                  </a:lnTo>
                  <a:lnTo>
                    <a:pt x="146" y="5071"/>
                  </a:lnTo>
                  <a:lnTo>
                    <a:pt x="149" y="5070"/>
                  </a:lnTo>
                  <a:lnTo>
                    <a:pt x="153" y="5070"/>
                  </a:lnTo>
                  <a:lnTo>
                    <a:pt x="156" y="5071"/>
                  </a:lnTo>
                  <a:lnTo>
                    <a:pt x="159" y="5073"/>
                  </a:lnTo>
                  <a:lnTo>
                    <a:pt x="163" y="5076"/>
                  </a:lnTo>
                  <a:lnTo>
                    <a:pt x="165" y="5079"/>
                  </a:lnTo>
                  <a:lnTo>
                    <a:pt x="167" y="5083"/>
                  </a:lnTo>
                  <a:lnTo>
                    <a:pt x="169" y="5086"/>
                  </a:lnTo>
                  <a:lnTo>
                    <a:pt x="169" y="5090"/>
                  </a:lnTo>
                  <a:lnTo>
                    <a:pt x="169" y="5093"/>
                  </a:lnTo>
                  <a:lnTo>
                    <a:pt x="167" y="5098"/>
                  </a:lnTo>
                  <a:lnTo>
                    <a:pt x="166" y="5101"/>
                  </a:lnTo>
                  <a:lnTo>
                    <a:pt x="158" y="5111"/>
                  </a:lnTo>
                  <a:lnTo>
                    <a:pt x="151" y="5123"/>
                  </a:lnTo>
                  <a:lnTo>
                    <a:pt x="145" y="5134"/>
                  </a:lnTo>
                  <a:lnTo>
                    <a:pt x="138" y="5146"/>
                  </a:lnTo>
                  <a:lnTo>
                    <a:pt x="126" y="5166"/>
                  </a:lnTo>
                  <a:lnTo>
                    <a:pt x="115" y="5186"/>
                  </a:lnTo>
                  <a:lnTo>
                    <a:pt x="104" y="5206"/>
                  </a:lnTo>
                  <a:lnTo>
                    <a:pt x="95" y="5226"/>
                  </a:lnTo>
                  <a:lnTo>
                    <a:pt x="86" y="5247"/>
                  </a:lnTo>
                  <a:lnTo>
                    <a:pt x="78" y="5267"/>
                  </a:lnTo>
                  <a:lnTo>
                    <a:pt x="71" y="5287"/>
                  </a:lnTo>
                  <a:lnTo>
                    <a:pt x="64" y="5307"/>
                  </a:lnTo>
                  <a:lnTo>
                    <a:pt x="61" y="5313"/>
                  </a:lnTo>
                  <a:lnTo>
                    <a:pt x="57" y="5318"/>
                  </a:lnTo>
                  <a:lnTo>
                    <a:pt x="52" y="5320"/>
                  </a:lnTo>
                  <a:lnTo>
                    <a:pt x="46" y="5321"/>
                  </a:lnTo>
                  <a:close/>
                  <a:moveTo>
                    <a:pt x="3439" y="5561"/>
                  </a:moveTo>
                  <a:lnTo>
                    <a:pt x="3432" y="5559"/>
                  </a:lnTo>
                  <a:lnTo>
                    <a:pt x="3429" y="5557"/>
                  </a:lnTo>
                  <a:lnTo>
                    <a:pt x="3425" y="5555"/>
                  </a:lnTo>
                  <a:lnTo>
                    <a:pt x="3423" y="5552"/>
                  </a:lnTo>
                  <a:lnTo>
                    <a:pt x="3421" y="5548"/>
                  </a:lnTo>
                  <a:lnTo>
                    <a:pt x="3420" y="5545"/>
                  </a:lnTo>
                  <a:lnTo>
                    <a:pt x="3420" y="5541"/>
                  </a:lnTo>
                  <a:lnTo>
                    <a:pt x="3420" y="5538"/>
                  </a:lnTo>
                  <a:lnTo>
                    <a:pt x="3421" y="5533"/>
                  </a:lnTo>
                  <a:lnTo>
                    <a:pt x="3426" y="5520"/>
                  </a:lnTo>
                  <a:lnTo>
                    <a:pt x="3432" y="5506"/>
                  </a:lnTo>
                  <a:lnTo>
                    <a:pt x="3444" y="5483"/>
                  </a:lnTo>
                  <a:lnTo>
                    <a:pt x="3455" y="5460"/>
                  </a:lnTo>
                  <a:lnTo>
                    <a:pt x="3469" y="5437"/>
                  </a:lnTo>
                  <a:lnTo>
                    <a:pt x="3483" y="5414"/>
                  </a:lnTo>
                  <a:lnTo>
                    <a:pt x="3498" y="5392"/>
                  </a:lnTo>
                  <a:lnTo>
                    <a:pt x="3514" y="5369"/>
                  </a:lnTo>
                  <a:lnTo>
                    <a:pt x="3530" y="5349"/>
                  </a:lnTo>
                  <a:lnTo>
                    <a:pt x="3547" y="5327"/>
                  </a:lnTo>
                  <a:lnTo>
                    <a:pt x="3549" y="5325"/>
                  </a:lnTo>
                  <a:lnTo>
                    <a:pt x="3553" y="5322"/>
                  </a:lnTo>
                  <a:lnTo>
                    <a:pt x="3556" y="5321"/>
                  </a:lnTo>
                  <a:lnTo>
                    <a:pt x="3561" y="5320"/>
                  </a:lnTo>
                  <a:lnTo>
                    <a:pt x="3564" y="5320"/>
                  </a:lnTo>
                  <a:lnTo>
                    <a:pt x="3568" y="5321"/>
                  </a:lnTo>
                  <a:lnTo>
                    <a:pt x="3571" y="5322"/>
                  </a:lnTo>
                  <a:lnTo>
                    <a:pt x="3574" y="5325"/>
                  </a:lnTo>
                  <a:lnTo>
                    <a:pt x="3578" y="5328"/>
                  </a:lnTo>
                  <a:lnTo>
                    <a:pt x="3579" y="5332"/>
                  </a:lnTo>
                  <a:lnTo>
                    <a:pt x="3581" y="5335"/>
                  </a:lnTo>
                  <a:lnTo>
                    <a:pt x="3581" y="5338"/>
                  </a:lnTo>
                  <a:lnTo>
                    <a:pt x="3581" y="5342"/>
                  </a:lnTo>
                  <a:lnTo>
                    <a:pt x="3581" y="5345"/>
                  </a:lnTo>
                  <a:lnTo>
                    <a:pt x="3579" y="5350"/>
                  </a:lnTo>
                  <a:lnTo>
                    <a:pt x="3577" y="5352"/>
                  </a:lnTo>
                  <a:lnTo>
                    <a:pt x="3561" y="5373"/>
                  </a:lnTo>
                  <a:lnTo>
                    <a:pt x="3545" y="5393"/>
                  </a:lnTo>
                  <a:lnTo>
                    <a:pt x="3530" y="5414"/>
                  </a:lnTo>
                  <a:lnTo>
                    <a:pt x="3516" y="5436"/>
                  </a:lnTo>
                  <a:lnTo>
                    <a:pt x="3502" y="5457"/>
                  </a:lnTo>
                  <a:lnTo>
                    <a:pt x="3491" y="5478"/>
                  </a:lnTo>
                  <a:lnTo>
                    <a:pt x="3479" y="5500"/>
                  </a:lnTo>
                  <a:lnTo>
                    <a:pt x="3468" y="5522"/>
                  </a:lnTo>
                  <a:lnTo>
                    <a:pt x="3462" y="5535"/>
                  </a:lnTo>
                  <a:lnTo>
                    <a:pt x="3457" y="5547"/>
                  </a:lnTo>
                  <a:lnTo>
                    <a:pt x="3454" y="5553"/>
                  </a:lnTo>
                  <a:lnTo>
                    <a:pt x="3451" y="5557"/>
                  </a:lnTo>
                  <a:lnTo>
                    <a:pt x="3445" y="5560"/>
                  </a:lnTo>
                  <a:lnTo>
                    <a:pt x="3439" y="5561"/>
                  </a:lnTo>
                  <a:close/>
                  <a:moveTo>
                    <a:pt x="95" y="5777"/>
                  </a:moveTo>
                  <a:lnTo>
                    <a:pt x="89" y="5777"/>
                  </a:lnTo>
                  <a:lnTo>
                    <a:pt x="85" y="5774"/>
                  </a:lnTo>
                  <a:lnTo>
                    <a:pt x="81" y="5771"/>
                  </a:lnTo>
                  <a:lnTo>
                    <a:pt x="78" y="5767"/>
                  </a:lnTo>
                  <a:lnTo>
                    <a:pt x="62" y="5740"/>
                  </a:lnTo>
                  <a:lnTo>
                    <a:pt x="49" y="5711"/>
                  </a:lnTo>
                  <a:lnTo>
                    <a:pt x="37" y="5684"/>
                  </a:lnTo>
                  <a:lnTo>
                    <a:pt x="26" y="5655"/>
                  </a:lnTo>
                  <a:lnTo>
                    <a:pt x="17" y="5626"/>
                  </a:lnTo>
                  <a:lnTo>
                    <a:pt x="10" y="5596"/>
                  </a:lnTo>
                  <a:lnTo>
                    <a:pt x="5" y="5567"/>
                  </a:lnTo>
                  <a:lnTo>
                    <a:pt x="0" y="5537"/>
                  </a:lnTo>
                  <a:lnTo>
                    <a:pt x="0" y="5533"/>
                  </a:lnTo>
                  <a:lnTo>
                    <a:pt x="1" y="5529"/>
                  </a:lnTo>
                  <a:lnTo>
                    <a:pt x="2" y="5525"/>
                  </a:lnTo>
                  <a:lnTo>
                    <a:pt x="5" y="5522"/>
                  </a:lnTo>
                  <a:lnTo>
                    <a:pt x="7" y="5520"/>
                  </a:lnTo>
                  <a:lnTo>
                    <a:pt x="10" y="5517"/>
                  </a:lnTo>
                  <a:lnTo>
                    <a:pt x="14" y="5516"/>
                  </a:lnTo>
                  <a:lnTo>
                    <a:pt x="18" y="5515"/>
                  </a:lnTo>
                  <a:lnTo>
                    <a:pt x="22" y="5515"/>
                  </a:lnTo>
                  <a:lnTo>
                    <a:pt x="25" y="5516"/>
                  </a:lnTo>
                  <a:lnTo>
                    <a:pt x="29" y="5517"/>
                  </a:lnTo>
                  <a:lnTo>
                    <a:pt x="32" y="5520"/>
                  </a:lnTo>
                  <a:lnTo>
                    <a:pt x="34" y="5522"/>
                  </a:lnTo>
                  <a:lnTo>
                    <a:pt x="37" y="5525"/>
                  </a:lnTo>
                  <a:lnTo>
                    <a:pt x="39" y="5529"/>
                  </a:lnTo>
                  <a:lnTo>
                    <a:pt x="40" y="5532"/>
                  </a:lnTo>
                  <a:lnTo>
                    <a:pt x="44" y="5561"/>
                  </a:lnTo>
                  <a:lnTo>
                    <a:pt x="48" y="5588"/>
                  </a:lnTo>
                  <a:lnTo>
                    <a:pt x="55" y="5616"/>
                  </a:lnTo>
                  <a:lnTo>
                    <a:pt x="63" y="5642"/>
                  </a:lnTo>
                  <a:lnTo>
                    <a:pt x="73" y="5669"/>
                  </a:lnTo>
                  <a:lnTo>
                    <a:pt x="85" y="5695"/>
                  </a:lnTo>
                  <a:lnTo>
                    <a:pt x="97" y="5721"/>
                  </a:lnTo>
                  <a:lnTo>
                    <a:pt x="111" y="5747"/>
                  </a:lnTo>
                  <a:lnTo>
                    <a:pt x="114" y="5750"/>
                  </a:lnTo>
                  <a:lnTo>
                    <a:pt x="115" y="5755"/>
                  </a:lnTo>
                  <a:lnTo>
                    <a:pt x="115" y="5758"/>
                  </a:lnTo>
                  <a:lnTo>
                    <a:pt x="114" y="5762"/>
                  </a:lnTo>
                  <a:lnTo>
                    <a:pt x="112" y="5765"/>
                  </a:lnTo>
                  <a:lnTo>
                    <a:pt x="110" y="5768"/>
                  </a:lnTo>
                  <a:lnTo>
                    <a:pt x="108" y="5772"/>
                  </a:lnTo>
                  <a:lnTo>
                    <a:pt x="104" y="5774"/>
                  </a:lnTo>
                  <a:lnTo>
                    <a:pt x="95" y="5777"/>
                  </a:lnTo>
                  <a:close/>
                  <a:moveTo>
                    <a:pt x="3485" y="6021"/>
                  </a:moveTo>
                  <a:lnTo>
                    <a:pt x="3478" y="6020"/>
                  </a:lnTo>
                  <a:lnTo>
                    <a:pt x="3473" y="6017"/>
                  </a:lnTo>
                  <a:lnTo>
                    <a:pt x="3469" y="6013"/>
                  </a:lnTo>
                  <a:lnTo>
                    <a:pt x="3465" y="6007"/>
                  </a:lnTo>
                  <a:lnTo>
                    <a:pt x="3457" y="5982"/>
                  </a:lnTo>
                  <a:lnTo>
                    <a:pt x="3448" y="5957"/>
                  </a:lnTo>
                  <a:lnTo>
                    <a:pt x="3440" y="5930"/>
                  </a:lnTo>
                  <a:lnTo>
                    <a:pt x="3432" y="5905"/>
                  </a:lnTo>
                  <a:lnTo>
                    <a:pt x="3425" y="5880"/>
                  </a:lnTo>
                  <a:lnTo>
                    <a:pt x="3418" y="5855"/>
                  </a:lnTo>
                  <a:lnTo>
                    <a:pt x="3412" y="5828"/>
                  </a:lnTo>
                  <a:lnTo>
                    <a:pt x="3407" y="5803"/>
                  </a:lnTo>
                  <a:lnTo>
                    <a:pt x="3401" y="5777"/>
                  </a:lnTo>
                  <a:lnTo>
                    <a:pt x="3401" y="5773"/>
                  </a:lnTo>
                  <a:lnTo>
                    <a:pt x="3402" y="5768"/>
                  </a:lnTo>
                  <a:lnTo>
                    <a:pt x="3404" y="5765"/>
                  </a:lnTo>
                  <a:lnTo>
                    <a:pt x="3406" y="5762"/>
                  </a:lnTo>
                  <a:lnTo>
                    <a:pt x="3408" y="5759"/>
                  </a:lnTo>
                  <a:lnTo>
                    <a:pt x="3410" y="5757"/>
                  </a:lnTo>
                  <a:lnTo>
                    <a:pt x="3414" y="5755"/>
                  </a:lnTo>
                  <a:lnTo>
                    <a:pt x="3418" y="5754"/>
                  </a:lnTo>
                  <a:lnTo>
                    <a:pt x="3422" y="5754"/>
                  </a:lnTo>
                  <a:lnTo>
                    <a:pt x="3425" y="5755"/>
                  </a:lnTo>
                  <a:lnTo>
                    <a:pt x="3429" y="5756"/>
                  </a:lnTo>
                  <a:lnTo>
                    <a:pt x="3432" y="5757"/>
                  </a:lnTo>
                  <a:lnTo>
                    <a:pt x="3436" y="5760"/>
                  </a:lnTo>
                  <a:lnTo>
                    <a:pt x="3438" y="5763"/>
                  </a:lnTo>
                  <a:lnTo>
                    <a:pt x="3440" y="5766"/>
                  </a:lnTo>
                  <a:lnTo>
                    <a:pt x="3440" y="5771"/>
                  </a:lnTo>
                  <a:lnTo>
                    <a:pt x="3445" y="5795"/>
                  </a:lnTo>
                  <a:lnTo>
                    <a:pt x="3451" y="5820"/>
                  </a:lnTo>
                  <a:lnTo>
                    <a:pt x="3456" y="5845"/>
                  </a:lnTo>
                  <a:lnTo>
                    <a:pt x="3463" y="5869"/>
                  </a:lnTo>
                  <a:lnTo>
                    <a:pt x="3470" y="5895"/>
                  </a:lnTo>
                  <a:lnTo>
                    <a:pt x="3478" y="5920"/>
                  </a:lnTo>
                  <a:lnTo>
                    <a:pt x="3486" y="5945"/>
                  </a:lnTo>
                  <a:lnTo>
                    <a:pt x="3495" y="5969"/>
                  </a:lnTo>
                  <a:lnTo>
                    <a:pt x="3503" y="5994"/>
                  </a:lnTo>
                  <a:lnTo>
                    <a:pt x="3504" y="5999"/>
                  </a:lnTo>
                  <a:lnTo>
                    <a:pt x="3504" y="6002"/>
                  </a:lnTo>
                  <a:lnTo>
                    <a:pt x="3503" y="6006"/>
                  </a:lnTo>
                  <a:lnTo>
                    <a:pt x="3502" y="6009"/>
                  </a:lnTo>
                  <a:lnTo>
                    <a:pt x="3500" y="6013"/>
                  </a:lnTo>
                  <a:lnTo>
                    <a:pt x="3498" y="6016"/>
                  </a:lnTo>
                  <a:lnTo>
                    <a:pt x="3494" y="6019"/>
                  </a:lnTo>
                  <a:lnTo>
                    <a:pt x="3491" y="6020"/>
                  </a:lnTo>
                  <a:lnTo>
                    <a:pt x="3485" y="6021"/>
                  </a:lnTo>
                  <a:close/>
                  <a:moveTo>
                    <a:pt x="442" y="6090"/>
                  </a:moveTo>
                  <a:lnTo>
                    <a:pt x="432" y="6086"/>
                  </a:lnTo>
                  <a:lnTo>
                    <a:pt x="413" y="6076"/>
                  </a:lnTo>
                  <a:lnTo>
                    <a:pt x="393" y="6063"/>
                  </a:lnTo>
                  <a:lnTo>
                    <a:pt x="374" y="6052"/>
                  </a:lnTo>
                  <a:lnTo>
                    <a:pt x="354" y="6039"/>
                  </a:lnTo>
                  <a:lnTo>
                    <a:pt x="322" y="6019"/>
                  </a:lnTo>
                  <a:lnTo>
                    <a:pt x="291" y="5997"/>
                  </a:lnTo>
                  <a:lnTo>
                    <a:pt x="263" y="5974"/>
                  </a:lnTo>
                  <a:lnTo>
                    <a:pt x="235" y="5951"/>
                  </a:lnTo>
                  <a:lnTo>
                    <a:pt x="232" y="5947"/>
                  </a:lnTo>
                  <a:lnTo>
                    <a:pt x="229" y="5945"/>
                  </a:lnTo>
                  <a:lnTo>
                    <a:pt x="228" y="5941"/>
                  </a:lnTo>
                  <a:lnTo>
                    <a:pt x="228" y="5937"/>
                  </a:lnTo>
                  <a:lnTo>
                    <a:pt x="228" y="5934"/>
                  </a:lnTo>
                  <a:lnTo>
                    <a:pt x="228" y="5930"/>
                  </a:lnTo>
                  <a:lnTo>
                    <a:pt x="231" y="5927"/>
                  </a:lnTo>
                  <a:lnTo>
                    <a:pt x="233" y="5923"/>
                  </a:lnTo>
                  <a:lnTo>
                    <a:pt x="235" y="5920"/>
                  </a:lnTo>
                  <a:lnTo>
                    <a:pt x="239" y="5919"/>
                  </a:lnTo>
                  <a:lnTo>
                    <a:pt x="242" y="5916"/>
                  </a:lnTo>
                  <a:lnTo>
                    <a:pt x="245" y="5916"/>
                  </a:lnTo>
                  <a:lnTo>
                    <a:pt x="250" y="5916"/>
                  </a:lnTo>
                  <a:lnTo>
                    <a:pt x="253" y="5918"/>
                  </a:lnTo>
                  <a:lnTo>
                    <a:pt x="257" y="5919"/>
                  </a:lnTo>
                  <a:lnTo>
                    <a:pt x="260" y="5921"/>
                  </a:lnTo>
                  <a:lnTo>
                    <a:pt x="287" y="5943"/>
                  </a:lnTo>
                  <a:lnTo>
                    <a:pt x="315" y="5965"/>
                  </a:lnTo>
                  <a:lnTo>
                    <a:pt x="345" y="5986"/>
                  </a:lnTo>
                  <a:lnTo>
                    <a:pt x="375" y="6007"/>
                  </a:lnTo>
                  <a:lnTo>
                    <a:pt x="395" y="6019"/>
                  </a:lnTo>
                  <a:lnTo>
                    <a:pt x="413" y="6030"/>
                  </a:lnTo>
                  <a:lnTo>
                    <a:pt x="432" y="6041"/>
                  </a:lnTo>
                  <a:lnTo>
                    <a:pt x="452" y="6052"/>
                  </a:lnTo>
                  <a:lnTo>
                    <a:pt x="455" y="6054"/>
                  </a:lnTo>
                  <a:lnTo>
                    <a:pt x="458" y="6058"/>
                  </a:lnTo>
                  <a:lnTo>
                    <a:pt x="460" y="6061"/>
                  </a:lnTo>
                  <a:lnTo>
                    <a:pt x="461" y="6064"/>
                  </a:lnTo>
                  <a:lnTo>
                    <a:pt x="461" y="6068"/>
                  </a:lnTo>
                  <a:lnTo>
                    <a:pt x="461" y="6071"/>
                  </a:lnTo>
                  <a:lnTo>
                    <a:pt x="461" y="6076"/>
                  </a:lnTo>
                  <a:lnTo>
                    <a:pt x="459" y="6079"/>
                  </a:lnTo>
                  <a:lnTo>
                    <a:pt x="455" y="6084"/>
                  </a:lnTo>
                  <a:lnTo>
                    <a:pt x="452" y="6086"/>
                  </a:lnTo>
                  <a:lnTo>
                    <a:pt x="447" y="6088"/>
                  </a:lnTo>
                  <a:lnTo>
                    <a:pt x="442" y="6090"/>
                  </a:lnTo>
                  <a:close/>
                  <a:moveTo>
                    <a:pt x="879" y="6269"/>
                  </a:moveTo>
                  <a:lnTo>
                    <a:pt x="873" y="6267"/>
                  </a:lnTo>
                  <a:lnTo>
                    <a:pt x="843" y="6258"/>
                  </a:lnTo>
                  <a:lnTo>
                    <a:pt x="813" y="6249"/>
                  </a:lnTo>
                  <a:lnTo>
                    <a:pt x="785" y="6240"/>
                  </a:lnTo>
                  <a:lnTo>
                    <a:pt x="756" y="6231"/>
                  </a:lnTo>
                  <a:lnTo>
                    <a:pt x="728" y="6220"/>
                  </a:lnTo>
                  <a:lnTo>
                    <a:pt x="701" y="6211"/>
                  </a:lnTo>
                  <a:lnTo>
                    <a:pt x="674" y="6201"/>
                  </a:lnTo>
                  <a:lnTo>
                    <a:pt x="648" y="6189"/>
                  </a:lnTo>
                  <a:lnTo>
                    <a:pt x="644" y="6188"/>
                  </a:lnTo>
                  <a:lnTo>
                    <a:pt x="641" y="6186"/>
                  </a:lnTo>
                  <a:lnTo>
                    <a:pt x="639" y="6183"/>
                  </a:lnTo>
                  <a:lnTo>
                    <a:pt x="637" y="6179"/>
                  </a:lnTo>
                  <a:lnTo>
                    <a:pt x="635" y="6176"/>
                  </a:lnTo>
                  <a:lnTo>
                    <a:pt x="635" y="6172"/>
                  </a:lnTo>
                  <a:lnTo>
                    <a:pt x="635" y="6168"/>
                  </a:lnTo>
                  <a:lnTo>
                    <a:pt x="637" y="6164"/>
                  </a:lnTo>
                  <a:lnTo>
                    <a:pt x="639" y="6161"/>
                  </a:lnTo>
                  <a:lnTo>
                    <a:pt x="641" y="6157"/>
                  </a:lnTo>
                  <a:lnTo>
                    <a:pt x="644" y="6155"/>
                  </a:lnTo>
                  <a:lnTo>
                    <a:pt x="647" y="6154"/>
                  </a:lnTo>
                  <a:lnTo>
                    <a:pt x="650" y="6153"/>
                  </a:lnTo>
                  <a:lnTo>
                    <a:pt x="655" y="6152"/>
                  </a:lnTo>
                  <a:lnTo>
                    <a:pt x="658" y="6153"/>
                  </a:lnTo>
                  <a:lnTo>
                    <a:pt x="662" y="6154"/>
                  </a:lnTo>
                  <a:lnTo>
                    <a:pt x="688" y="6164"/>
                  </a:lnTo>
                  <a:lnTo>
                    <a:pt x="715" y="6173"/>
                  </a:lnTo>
                  <a:lnTo>
                    <a:pt x="742" y="6184"/>
                  </a:lnTo>
                  <a:lnTo>
                    <a:pt x="770" y="6193"/>
                  </a:lnTo>
                  <a:lnTo>
                    <a:pt x="797" y="6203"/>
                  </a:lnTo>
                  <a:lnTo>
                    <a:pt x="826" y="6212"/>
                  </a:lnTo>
                  <a:lnTo>
                    <a:pt x="855" y="6222"/>
                  </a:lnTo>
                  <a:lnTo>
                    <a:pt x="884" y="6230"/>
                  </a:lnTo>
                  <a:lnTo>
                    <a:pt x="888" y="6232"/>
                  </a:lnTo>
                  <a:lnTo>
                    <a:pt x="891" y="6234"/>
                  </a:lnTo>
                  <a:lnTo>
                    <a:pt x="894" y="6236"/>
                  </a:lnTo>
                  <a:lnTo>
                    <a:pt x="896" y="6240"/>
                  </a:lnTo>
                  <a:lnTo>
                    <a:pt x="897" y="6243"/>
                  </a:lnTo>
                  <a:lnTo>
                    <a:pt x="898" y="6247"/>
                  </a:lnTo>
                  <a:lnTo>
                    <a:pt x="898" y="6250"/>
                  </a:lnTo>
                  <a:lnTo>
                    <a:pt x="897" y="6255"/>
                  </a:lnTo>
                  <a:lnTo>
                    <a:pt x="895" y="6261"/>
                  </a:lnTo>
                  <a:lnTo>
                    <a:pt x="890" y="6265"/>
                  </a:lnTo>
                  <a:lnTo>
                    <a:pt x="884" y="6267"/>
                  </a:lnTo>
                  <a:lnTo>
                    <a:pt x="879" y="6269"/>
                  </a:lnTo>
                  <a:close/>
                  <a:moveTo>
                    <a:pt x="1339" y="6376"/>
                  </a:moveTo>
                  <a:lnTo>
                    <a:pt x="1334" y="6376"/>
                  </a:lnTo>
                  <a:lnTo>
                    <a:pt x="1311" y="6371"/>
                  </a:lnTo>
                  <a:lnTo>
                    <a:pt x="1287" y="6366"/>
                  </a:lnTo>
                  <a:lnTo>
                    <a:pt x="1264" y="6360"/>
                  </a:lnTo>
                  <a:lnTo>
                    <a:pt x="1240" y="6356"/>
                  </a:lnTo>
                  <a:lnTo>
                    <a:pt x="1216" y="6351"/>
                  </a:lnTo>
                  <a:lnTo>
                    <a:pt x="1193" y="6345"/>
                  </a:lnTo>
                  <a:lnTo>
                    <a:pt x="1169" y="6341"/>
                  </a:lnTo>
                  <a:lnTo>
                    <a:pt x="1146" y="6335"/>
                  </a:lnTo>
                  <a:lnTo>
                    <a:pt x="1104" y="6326"/>
                  </a:lnTo>
                  <a:lnTo>
                    <a:pt x="1099" y="6325"/>
                  </a:lnTo>
                  <a:lnTo>
                    <a:pt x="1095" y="6324"/>
                  </a:lnTo>
                  <a:lnTo>
                    <a:pt x="1093" y="6320"/>
                  </a:lnTo>
                  <a:lnTo>
                    <a:pt x="1091" y="6318"/>
                  </a:lnTo>
                  <a:lnTo>
                    <a:pt x="1089" y="6314"/>
                  </a:lnTo>
                  <a:lnTo>
                    <a:pt x="1087" y="6311"/>
                  </a:lnTo>
                  <a:lnTo>
                    <a:pt x="1087" y="6306"/>
                  </a:lnTo>
                  <a:lnTo>
                    <a:pt x="1089" y="6303"/>
                  </a:lnTo>
                  <a:lnTo>
                    <a:pt x="1090" y="6300"/>
                  </a:lnTo>
                  <a:lnTo>
                    <a:pt x="1091" y="6296"/>
                  </a:lnTo>
                  <a:lnTo>
                    <a:pt x="1094" y="6293"/>
                  </a:lnTo>
                  <a:lnTo>
                    <a:pt x="1097" y="6290"/>
                  </a:lnTo>
                  <a:lnTo>
                    <a:pt x="1100" y="6289"/>
                  </a:lnTo>
                  <a:lnTo>
                    <a:pt x="1104" y="6288"/>
                  </a:lnTo>
                  <a:lnTo>
                    <a:pt x="1108" y="6287"/>
                  </a:lnTo>
                  <a:lnTo>
                    <a:pt x="1112" y="6288"/>
                  </a:lnTo>
                  <a:lnTo>
                    <a:pt x="1154" y="6297"/>
                  </a:lnTo>
                  <a:lnTo>
                    <a:pt x="1177" y="6302"/>
                  </a:lnTo>
                  <a:lnTo>
                    <a:pt x="1201" y="6308"/>
                  </a:lnTo>
                  <a:lnTo>
                    <a:pt x="1225" y="6312"/>
                  </a:lnTo>
                  <a:lnTo>
                    <a:pt x="1248" y="6317"/>
                  </a:lnTo>
                  <a:lnTo>
                    <a:pt x="1272" y="6322"/>
                  </a:lnTo>
                  <a:lnTo>
                    <a:pt x="1295" y="6327"/>
                  </a:lnTo>
                  <a:lnTo>
                    <a:pt x="1319" y="6333"/>
                  </a:lnTo>
                  <a:lnTo>
                    <a:pt x="1343" y="6337"/>
                  </a:lnTo>
                  <a:lnTo>
                    <a:pt x="1347" y="6339"/>
                  </a:lnTo>
                  <a:lnTo>
                    <a:pt x="1350" y="6341"/>
                  </a:lnTo>
                  <a:lnTo>
                    <a:pt x="1352" y="6343"/>
                  </a:lnTo>
                  <a:lnTo>
                    <a:pt x="1355" y="6347"/>
                  </a:lnTo>
                  <a:lnTo>
                    <a:pt x="1357" y="6350"/>
                  </a:lnTo>
                  <a:lnTo>
                    <a:pt x="1358" y="6353"/>
                  </a:lnTo>
                  <a:lnTo>
                    <a:pt x="1358" y="6357"/>
                  </a:lnTo>
                  <a:lnTo>
                    <a:pt x="1358" y="6361"/>
                  </a:lnTo>
                  <a:lnTo>
                    <a:pt x="1357" y="6365"/>
                  </a:lnTo>
                  <a:lnTo>
                    <a:pt x="1355" y="6367"/>
                  </a:lnTo>
                  <a:lnTo>
                    <a:pt x="1354" y="6371"/>
                  </a:lnTo>
                  <a:lnTo>
                    <a:pt x="1351" y="6373"/>
                  </a:lnTo>
                  <a:lnTo>
                    <a:pt x="1346" y="6375"/>
                  </a:lnTo>
                  <a:lnTo>
                    <a:pt x="1339" y="6376"/>
                  </a:lnTo>
                  <a:close/>
                  <a:moveTo>
                    <a:pt x="3632" y="6469"/>
                  </a:moveTo>
                  <a:lnTo>
                    <a:pt x="3625" y="6468"/>
                  </a:lnTo>
                  <a:lnTo>
                    <a:pt x="3619" y="6466"/>
                  </a:lnTo>
                  <a:lnTo>
                    <a:pt x="3615" y="6461"/>
                  </a:lnTo>
                  <a:lnTo>
                    <a:pt x="3612" y="6454"/>
                  </a:lnTo>
                  <a:lnTo>
                    <a:pt x="3604" y="6423"/>
                  </a:lnTo>
                  <a:lnTo>
                    <a:pt x="3596" y="6394"/>
                  </a:lnTo>
                  <a:lnTo>
                    <a:pt x="3588" y="6364"/>
                  </a:lnTo>
                  <a:lnTo>
                    <a:pt x="3579" y="6334"/>
                  </a:lnTo>
                  <a:lnTo>
                    <a:pt x="3570" y="6306"/>
                  </a:lnTo>
                  <a:lnTo>
                    <a:pt x="3562" y="6280"/>
                  </a:lnTo>
                  <a:lnTo>
                    <a:pt x="3553" y="6254"/>
                  </a:lnTo>
                  <a:lnTo>
                    <a:pt x="3545" y="6231"/>
                  </a:lnTo>
                  <a:lnTo>
                    <a:pt x="3543" y="6226"/>
                  </a:lnTo>
                  <a:lnTo>
                    <a:pt x="3543" y="6223"/>
                  </a:lnTo>
                  <a:lnTo>
                    <a:pt x="3545" y="6219"/>
                  </a:lnTo>
                  <a:lnTo>
                    <a:pt x="3546" y="6216"/>
                  </a:lnTo>
                  <a:lnTo>
                    <a:pt x="3547" y="6212"/>
                  </a:lnTo>
                  <a:lnTo>
                    <a:pt x="3550" y="6209"/>
                  </a:lnTo>
                  <a:lnTo>
                    <a:pt x="3553" y="6207"/>
                  </a:lnTo>
                  <a:lnTo>
                    <a:pt x="3557" y="6205"/>
                  </a:lnTo>
                  <a:lnTo>
                    <a:pt x="3561" y="6204"/>
                  </a:lnTo>
                  <a:lnTo>
                    <a:pt x="3564" y="6204"/>
                  </a:lnTo>
                  <a:lnTo>
                    <a:pt x="3569" y="6204"/>
                  </a:lnTo>
                  <a:lnTo>
                    <a:pt x="3572" y="6207"/>
                  </a:lnTo>
                  <a:lnTo>
                    <a:pt x="3576" y="6208"/>
                  </a:lnTo>
                  <a:lnTo>
                    <a:pt x="3578" y="6211"/>
                  </a:lnTo>
                  <a:lnTo>
                    <a:pt x="3580" y="6214"/>
                  </a:lnTo>
                  <a:lnTo>
                    <a:pt x="3581" y="6217"/>
                  </a:lnTo>
                  <a:lnTo>
                    <a:pt x="3590" y="6241"/>
                  </a:lnTo>
                  <a:lnTo>
                    <a:pt x="3599" y="6267"/>
                  </a:lnTo>
                  <a:lnTo>
                    <a:pt x="3608" y="6295"/>
                  </a:lnTo>
                  <a:lnTo>
                    <a:pt x="3617" y="6324"/>
                  </a:lnTo>
                  <a:lnTo>
                    <a:pt x="3626" y="6352"/>
                  </a:lnTo>
                  <a:lnTo>
                    <a:pt x="3634" y="6383"/>
                  </a:lnTo>
                  <a:lnTo>
                    <a:pt x="3643" y="6414"/>
                  </a:lnTo>
                  <a:lnTo>
                    <a:pt x="3651" y="6445"/>
                  </a:lnTo>
                  <a:lnTo>
                    <a:pt x="3651" y="6450"/>
                  </a:lnTo>
                  <a:lnTo>
                    <a:pt x="3651" y="6453"/>
                  </a:lnTo>
                  <a:lnTo>
                    <a:pt x="3650" y="6457"/>
                  </a:lnTo>
                  <a:lnTo>
                    <a:pt x="3648" y="6460"/>
                  </a:lnTo>
                  <a:lnTo>
                    <a:pt x="3646" y="6464"/>
                  </a:lnTo>
                  <a:lnTo>
                    <a:pt x="3643" y="6466"/>
                  </a:lnTo>
                  <a:lnTo>
                    <a:pt x="3640" y="6468"/>
                  </a:lnTo>
                  <a:lnTo>
                    <a:pt x="3636" y="6469"/>
                  </a:lnTo>
                  <a:lnTo>
                    <a:pt x="3632" y="6469"/>
                  </a:lnTo>
                  <a:close/>
                  <a:moveTo>
                    <a:pt x="1801" y="6476"/>
                  </a:moveTo>
                  <a:lnTo>
                    <a:pt x="1796" y="6475"/>
                  </a:lnTo>
                  <a:lnTo>
                    <a:pt x="1768" y="6469"/>
                  </a:lnTo>
                  <a:lnTo>
                    <a:pt x="1739" y="6464"/>
                  </a:lnTo>
                  <a:lnTo>
                    <a:pt x="1710" y="6458"/>
                  </a:lnTo>
                  <a:lnTo>
                    <a:pt x="1681" y="6451"/>
                  </a:lnTo>
                  <a:lnTo>
                    <a:pt x="1652" y="6445"/>
                  </a:lnTo>
                  <a:lnTo>
                    <a:pt x="1623" y="6438"/>
                  </a:lnTo>
                  <a:lnTo>
                    <a:pt x="1594" y="6433"/>
                  </a:lnTo>
                  <a:lnTo>
                    <a:pt x="1566" y="6427"/>
                  </a:lnTo>
                  <a:lnTo>
                    <a:pt x="1561" y="6426"/>
                  </a:lnTo>
                  <a:lnTo>
                    <a:pt x="1558" y="6423"/>
                  </a:lnTo>
                  <a:lnTo>
                    <a:pt x="1555" y="6421"/>
                  </a:lnTo>
                  <a:lnTo>
                    <a:pt x="1553" y="6418"/>
                  </a:lnTo>
                  <a:lnTo>
                    <a:pt x="1551" y="6414"/>
                  </a:lnTo>
                  <a:lnTo>
                    <a:pt x="1550" y="6411"/>
                  </a:lnTo>
                  <a:lnTo>
                    <a:pt x="1550" y="6407"/>
                  </a:lnTo>
                  <a:lnTo>
                    <a:pt x="1550" y="6403"/>
                  </a:lnTo>
                  <a:lnTo>
                    <a:pt x="1551" y="6399"/>
                  </a:lnTo>
                  <a:lnTo>
                    <a:pt x="1553" y="6396"/>
                  </a:lnTo>
                  <a:lnTo>
                    <a:pt x="1555" y="6392"/>
                  </a:lnTo>
                  <a:lnTo>
                    <a:pt x="1559" y="6390"/>
                  </a:lnTo>
                  <a:lnTo>
                    <a:pt x="1562" y="6389"/>
                  </a:lnTo>
                  <a:lnTo>
                    <a:pt x="1566" y="6388"/>
                  </a:lnTo>
                  <a:lnTo>
                    <a:pt x="1569" y="6388"/>
                  </a:lnTo>
                  <a:lnTo>
                    <a:pt x="1574" y="6388"/>
                  </a:lnTo>
                  <a:lnTo>
                    <a:pt x="1603" y="6394"/>
                  </a:lnTo>
                  <a:lnTo>
                    <a:pt x="1631" y="6400"/>
                  </a:lnTo>
                  <a:lnTo>
                    <a:pt x="1660" y="6406"/>
                  </a:lnTo>
                  <a:lnTo>
                    <a:pt x="1690" y="6413"/>
                  </a:lnTo>
                  <a:lnTo>
                    <a:pt x="1718" y="6419"/>
                  </a:lnTo>
                  <a:lnTo>
                    <a:pt x="1747" y="6425"/>
                  </a:lnTo>
                  <a:lnTo>
                    <a:pt x="1776" y="6431"/>
                  </a:lnTo>
                  <a:lnTo>
                    <a:pt x="1804" y="6437"/>
                  </a:lnTo>
                  <a:lnTo>
                    <a:pt x="1809" y="6438"/>
                  </a:lnTo>
                  <a:lnTo>
                    <a:pt x="1812" y="6439"/>
                  </a:lnTo>
                  <a:lnTo>
                    <a:pt x="1815" y="6443"/>
                  </a:lnTo>
                  <a:lnTo>
                    <a:pt x="1817" y="6445"/>
                  </a:lnTo>
                  <a:lnTo>
                    <a:pt x="1819" y="6449"/>
                  </a:lnTo>
                  <a:lnTo>
                    <a:pt x="1820" y="6452"/>
                  </a:lnTo>
                  <a:lnTo>
                    <a:pt x="1820" y="6457"/>
                  </a:lnTo>
                  <a:lnTo>
                    <a:pt x="1820" y="6460"/>
                  </a:lnTo>
                  <a:lnTo>
                    <a:pt x="1819" y="6464"/>
                  </a:lnTo>
                  <a:lnTo>
                    <a:pt x="1817" y="6467"/>
                  </a:lnTo>
                  <a:lnTo>
                    <a:pt x="1816" y="6469"/>
                  </a:lnTo>
                  <a:lnTo>
                    <a:pt x="1814" y="6472"/>
                  </a:lnTo>
                  <a:lnTo>
                    <a:pt x="1808" y="6475"/>
                  </a:lnTo>
                  <a:lnTo>
                    <a:pt x="1801" y="6476"/>
                  </a:lnTo>
                  <a:close/>
                  <a:moveTo>
                    <a:pt x="2267" y="6554"/>
                  </a:moveTo>
                  <a:lnTo>
                    <a:pt x="2264" y="6554"/>
                  </a:lnTo>
                  <a:lnTo>
                    <a:pt x="2246" y="6552"/>
                  </a:lnTo>
                  <a:lnTo>
                    <a:pt x="2220" y="6548"/>
                  </a:lnTo>
                  <a:lnTo>
                    <a:pt x="2192" y="6545"/>
                  </a:lnTo>
                  <a:lnTo>
                    <a:pt x="2166" y="6542"/>
                  </a:lnTo>
                  <a:lnTo>
                    <a:pt x="2138" y="6538"/>
                  </a:lnTo>
                  <a:lnTo>
                    <a:pt x="2111" y="6534"/>
                  </a:lnTo>
                  <a:lnTo>
                    <a:pt x="2083" y="6530"/>
                  </a:lnTo>
                  <a:lnTo>
                    <a:pt x="2057" y="6525"/>
                  </a:lnTo>
                  <a:lnTo>
                    <a:pt x="2029" y="6521"/>
                  </a:lnTo>
                  <a:lnTo>
                    <a:pt x="2026" y="6520"/>
                  </a:lnTo>
                  <a:lnTo>
                    <a:pt x="2022" y="6519"/>
                  </a:lnTo>
                  <a:lnTo>
                    <a:pt x="2019" y="6516"/>
                  </a:lnTo>
                  <a:lnTo>
                    <a:pt x="2017" y="6513"/>
                  </a:lnTo>
                  <a:lnTo>
                    <a:pt x="2014" y="6509"/>
                  </a:lnTo>
                  <a:lnTo>
                    <a:pt x="2013" y="6506"/>
                  </a:lnTo>
                  <a:lnTo>
                    <a:pt x="2013" y="6503"/>
                  </a:lnTo>
                  <a:lnTo>
                    <a:pt x="2013" y="6498"/>
                  </a:lnTo>
                  <a:lnTo>
                    <a:pt x="2014" y="6495"/>
                  </a:lnTo>
                  <a:lnTo>
                    <a:pt x="2017" y="6491"/>
                  </a:lnTo>
                  <a:lnTo>
                    <a:pt x="2019" y="6489"/>
                  </a:lnTo>
                  <a:lnTo>
                    <a:pt x="2021" y="6485"/>
                  </a:lnTo>
                  <a:lnTo>
                    <a:pt x="2025" y="6484"/>
                  </a:lnTo>
                  <a:lnTo>
                    <a:pt x="2028" y="6483"/>
                  </a:lnTo>
                  <a:lnTo>
                    <a:pt x="2032" y="6482"/>
                  </a:lnTo>
                  <a:lnTo>
                    <a:pt x="2036" y="6482"/>
                  </a:lnTo>
                  <a:lnTo>
                    <a:pt x="2063" y="6486"/>
                  </a:lnTo>
                  <a:lnTo>
                    <a:pt x="2090" y="6491"/>
                  </a:lnTo>
                  <a:lnTo>
                    <a:pt x="2116" y="6495"/>
                  </a:lnTo>
                  <a:lnTo>
                    <a:pt x="2144" y="6499"/>
                  </a:lnTo>
                  <a:lnTo>
                    <a:pt x="2170" y="6503"/>
                  </a:lnTo>
                  <a:lnTo>
                    <a:pt x="2198" y="6506"/>
                  </a:lnTo>
                  <a:lnTo>
                    <a:pt x="2224" y="6509"/>
                  </a:lnTo>
                  <a:lnTo>
                    <a:pt x="2252" y="6513"/>
                  </a:lnTo>
                  <a:lnTo>
                    <a:pt x="2269" y="6514"/>
                  </a:lnTo>
                  <a:lnTo>
                    <a:pt x="2274" y="6515"/>
                  </a:lnTo>
                  <a:lnTo>
                    <a:pt x="2277" y="6517"/>
                  </a:lnTo>
                  <a:lnTo>
                    <a:pt x="2279" y="6520"/>
                  </a:lnTo>
                  <a:lnTo>
                    <a:pt x="2283" y="6522"/>
                  </a:lnTo>
                  <a:lnTo>
                    <a:pt x="2284" y="6525"/>
                  </a:lnTo>
                  <a:lnTo>
                    <a:pt x="2286" y="6529"/>
                  </a:lnTo>
                  <a:lnTo>
                    <a:pt x="2286" y="6532"/>
                  </a:lnTo>
                  <a:lnTo>
                    <a:pt x="2286" y="6537"/>
                  </a:lnTo>
                  <a:lnTo>
                    <a:pt x="2286" y="6540"/>
                  </a:lnTo>
                  <a:lnTo>
                    <a:pt x="2284" y="6544"/>
                  </a:lnTo>
                  <a:lnTo>
                    <a:pt x="2283" y="6546"/>
                  </a:lnTo>
                  <a:lnTo>
                    <a:pt x="2280" y="6548"/>
                  </a:lnTo>
                  <a:lnTo>
                    <a:pt x="2277" y="6551"/>
                  </a:lnTo>
                  <a:lnTo>
                    <a:pt x="2274" y="6553"/>
                  </a:lnTo>
                  <a:lnTo>
                    <a:pt x="2270" y="6553"/>
                  </a:lnTo>
                  <a:lnTo>
                    <a:pt x="2267" y="6554"/>
                  </a:lnTo>
                  <a:close/>
                  <a:moveTo>
                    <a:pt x="2732" y="6636"/>
                  </a:moveTo>
                  <a:lnTo>
                    <a:pt x="2728" y="6634"/>
                  </a:lnTo>
                  <a:lnTo>
                    <a:pt x="2696" y="6628"/>
                  </a:lnTo>
                  <a:lnTo>
                    <a:pt x="2665" y="6621"/>
                  </a:lnTo>
                  <a:lnTo>
                    <a:pt x="2634" y="6615"/>
                  </a:lnTo>
                  <a:lnTo>
                    <a:pt x="2605" y="6609"/>
                  </a:lnTo>
                  <a:lnTo>
                    <a:pt x="2578" y="6603"/>
                  </a:lnTo>
                  <a:lnTo>
                    <a:pt x="2550" y="6598"/>
                  </a:lnTo>
                  <a:lnTo>
                    <a:pt x="2524" y="6593"/>
                  </a:lnTo>
                  <a:lnTo>
                    <a:pt x="2497" y="6587"/>
                  </a:lnTo>
                  <a:lnTo>
                    <a:pt x="2494" y="6586"/>
                  </a:lnTo>
                  <a:lnTo>
                    <a:pt x="2490" y="6585"/>
                  </a:lnTo>
                  <a:lnTo>
                    <a:pt x="2487" y="6583"/>
                  </a:lnTo>
                  <a:lnTo>
                    <a:pt x="2485" y="6579"/>
                  </a:lnTo>
                  <a:lnTo>
                    <a:pt x="2482" y="6576"/>
                  </a:lnTo>
                  <a:lnTo>
                    <a:pt x="2481" y="6573"/>
                  </a:lnTo>
                  <a:lnTo>
                    <a:pt x="2481" y="6569"/>
                  </a:lnTo>
                  <a:lnTo>
                    <a:pt x="2481" y="6564"/>
                  </a:lnTo>
                  <a:lnTo>
                    <a:pt x="2482" y="6561"/>
                  </a:lnTo>
                  <a:lnTo>
                    <a:pt x="2485" y="6558"/>
                  </a:lnTo>
                  <a:lnTo>
                    <a:pt x="2487" y="6554"/>
                  </a:lnTo>
                  <a:lnTo>
                    <a:pt x="2489" y="6552"/>
                  </a:lnTo>
                  <a:lnTo>
                    <a:pt x="2493" y="6551"/>
                  </a:lnTo>
                  <a:lnTo>
                    <a:pt x="2496" y="6550"/>
                  </a:lnTo>
                  <a:lnTo>
                    <a:pt x="2501" y="6548"/>
                  </a:lnTo>
                  <a:lnTo>
                    <a:pt x="2504" y="6550"/>
                  </a:lnTo>
                  <a:lnTo>
                    <a:pt x="2531" y="6554"/>
                  </a:lnTo>
                  <a:lnTo>
                    <a:pt x="2557" y="6559"/>
                  </a:lnTo>
                  <a:lnTo>
                    <a:pt x="2584" y="6564"/>
                  </a:lnTo>
                  <a:lnTo>
                    <a:pt x="2613" y="6570"/>
                  </a:lnTo>
                  <a:lnTo>
                    <a:pt x="2642" y="6576"/>
                  </a:lnTo>
                  <a:lnTo>
                    <a:pt x="2673" y="6583"/>
                  </a:lnTo>
                  <a:lnTo>
                    <a:pt x="2704" y="6590"/>
                  </a:lnTo>
                  <a:lnTo>
                    <a:pt x="2737" y="6597"/>
                  </a:lnTo>
                  <a:lnTo>
                    <a:pt x="2740" y="6598"/>
                  </a:lnTo>
                  <a:lnTo>
                    <a:pt x="2744" y="6600"/>
                  </a:lnTo>
                  <a:lnTo>
                    <a:pt x="2746" y="6602"/>
                  </a:lnTo>
                  <a:lnTo>
                    <a:pt x="2748" y="6605"/>
                  </a:lnTo>
                  <a:lnTo>
                    <a:pt x="2751" y="6608"/>
                  </a:lnTo>
                  <a:lnTo>
                    <a:pt x="2752" y="6613"/>
                  </a:lnTo>
                  <a:lnTo>
                    <a:pt x="2752" y="6616"/>
                  </a:lnTo>
                  <a:lnTo>
                    <a:pt x="2752" y="6620"/>
                  </a:lnTo>
                  <a:lnTo>
                    <a:pt x="2748" y="6626"/>
                  </a:lnTo>
                  <a:lnTo>
                    <a:pt x="2745" y="6631"/>
                  </a:lnTo>
                  <a:lnTo>
                    <a:pt x="2739" y="6634"/>
                  </a:lnTo>
                  <a:lnTo>
                    <a:pt x="2732" y="6636"/>
                  </a:lnTo>
                  <a:close/>
                  <a:moveTo>
                    <a:pt x="3191" y="6750"/>
                  </a:moveTo>
                  <a:lnTo>
                    <a:pt x="3186" y="6750"/>
                  </a:lnTo>
                  <a:lnTo>
                    <a:pt x="3164" y="6743"/>
                  </a:lnTo>
                  <a:lnTo>
                    <a:pt x="3141" y="6738"/>
                  </a:lnTo>
                  <a:lnTo>
                    <a:pt x="3119" y="6731"/>
                  </a:lnTo>
                  <a:lnTo>
                    <a:pt x="3096" y="6725"/>
                  </a:lnTo>
                  <a:lnTo>
                    <a:pt x="3062" y="6715"/>
                  </a:lnTo>
                  <a:lnTo>
                    <a:pt x="3027" y="6706"/>
                  </a:lnTo>
                  <a:lnTo>
                    <a:pt x="2993" y="6696"/>
                  </a:lnTo>
                  <a:lnTo>
                    <a:pt x="2958" y="6687"/>
                  </a:lnTo>
                  <a:lnTo>
                    <a:pt x="2955" y="6686"/>
                  </a:lnTo>
                  <a:lnTo>
                    <a:pt x="2952" y="6684"/>
                  </a:lnTo>
                  <a:lnTo>
                    <a:pt x="2948" y="6681"/>
                  </a:lnTo>
                  <a:lnTo>
                    <a:pt x="2946" y="6679"/>
                  </a:lnTo>
                  <a:lnTo>
                    <a:pt x="2945" y="6676"/>
                  </a:lnTo>
                  <a:lnTo>
                    <a:pt x="2944" y="6671"/>
                  </a:lnTo>
                  <a:lnTo>
                    <a:pt x="2944" y="6668"/>
                  </a:lnTo>
                  <a:lnTo>
                    <a:pt x="2944" y="6664"/>
                  </a:lnTo>
                  <a:lnTo>
                    <a:pt x="2945" y="6660"/>
                  </a:lnTo>
                  <a:lnTo>
                    <a:pt x="2947" y="6656"/>
                  </a:lnTo>
                  <a:lnTo>
                    <a:pt x="2949" y="6654"/>
                  </a:lnTo>
                  <a:lnTo>
                    <a:pt x="2953" y="6652"/>
                  </a:lnTo>
                  <a:lnTo>
                    <a:pt x="2956" y="6649"/>
                  </a:lnTo>
                  <a:lnTo>
                    <a:pt x="2960" y="6649"/>
                  </a:lnTo>
                  <a:lnTo>
                    <a:pt x="2963" y="6648"/>
                  </a:lnTo>
                  <a:lnTo>
                    <a:pt x="2968" y="6649"/>
                  </a:lnTo>
                  <a:lnTo>
                    <a:pt x="3002" y="6657"/>
                  </a:lnTo>
                  <a:lnTo>
                    <a:pt x="3038" y="6668"/>
                  </a:lnTo>
                  <a:lnTo>
                    <a:pt x="3072" y="6677"/>
                  </a:lnTo>
                  <a:lnTo>
                    <a:pt x="3108" y="6687"/>
                  </a:lnTo>
                  <a:lnTo>
                    <a:pt x="3129" y="6693"/>
                  </a:lnTo>
                  <a:lnTo>
                    <a:pt x="3151" y="6700"/>
                  </a:lnTo>
                  <a:lnTo>
                    <a:pt x="3174" y="6706"/>
                  </a:lnTo>
                  <a:lnTo>
                    <a:pt x="3196" y="6712"/>
                  </a:lnTo>
                  <a:lnTo>
                    <a:pt x="3199" y="6714"/>
                  </a:lnTo>
                  <a:lnTo>
                    <a:pt x="3203" y="6716"/>
                  </a:lnTo>
                  <a:lnTo>
                    <a:pt x="3205" y="6718"/>
                  </a:lnTo>
                  <a:lnTo>
                    <a:pt x="3207" y="6722"/>
                  </a:lnTo>
                  <a:lnTo>
                    <a:pt x="3210" y="6725"/>
                  </a:lnTo>
                  <a:lnTo>
                    <a:pt x="3211" y="6728"/>
                  </a:lnTo>
                  <a:lnTo>
                    <a:pt x="3211" y="6732"/>
                  </a:lnTo>
                  <a:lnTo>
                    <a:pt x="3210" y="6737"/>
                  </a:lnTo>
                  <a:lnTo>
                    <a:pt x="3207" y="6742"/>
                  </a:lnTo>
                  <a:lnTo>
                    <a:pt x="3203" y="6747"/>
                  </a:lnTo>
                  <a:lnTo>
                    <a:pt x="3197" y="6749"/>
                  </a:lnTo>
                  <a:lnTo>
                    <a:pt x="3191" y="6750"/>
                  </a:lnTo>
                  <a:close/>
                  <a:moveTo>
                    <a:pt x="3433" y="6789"/>
                  </a:moveTo>
                  <a:lnTo>
                    <a:pt x="3423" y="6789"/>
                  </a:lnTo>
                  <a:lnTo>
                    <a:pt x="3420" y="6788"/>
                  </a:lnTo>
                  <a:lnTo>
                    <a:pt x="3415" y="6787"/>
                  </a:lnTo>
                  <a:lnTo>
                    <a:pt x="3413" y="6785"/>
                  </a:lnTo>
                  <a:lnTo>
                    <a:pt x="3409" y="6782"/>
                  </a:lnTo>
                  <a:lnTo>
                    <a:pt x="3407" y="6780"/>
                  </a:lnTo>
                  <a:lnTo>
                    <a:pt x="3405" y="6777"/>
                  </a:lnTo>
                  <a:lnTo>
                    <a:pt x="3404" y="6773"/>
                  </a:lnTo>
                  <a:lnTo>
                    <a:pt x="3404" y="6769"/>
                  </a:lnTo>
                  <a:lnTo>
                    <a:pt x="3405" y="6765"/>
                  </a:lnTo>
                  <a:lnTo>
                    <a:pt x="3405" y="6761"/>
                  </a:lnTo>
                  <a:lnTo>
                    <a:pt x="3407" y="6757"/>
                  </a:lnTo>
                  <a:lnTo>
                    <a:pt x="3409" y="6755"/>
                  </a:lnTo>
                  <a:lnTo>
                    <a:pt x="3412" y="6753"/>
                  </a:lnTo>
                  <a:lnTo>
                    <a:pt x="3415" y="6750"/>
                  </a:lnTo>
                  <a:lnTo>
                    <a:pt x="3420" y="6749"/>
                  </a:lnTo>
                  <a:lnTo>
                    <a:pt x="3424" y="6749"/>
                  </a:lnTo>
                  <a:lnTo>
                    <a:pt x="3433" y="6749"/>
                  </a:lnTo>
                  <a:lnTo>
                    <a:pt x="3451" y="6749"/>
                  </a:lnTo>
                  <a:lnTo>
                    <a:pt x="3467" y="6748"/>
                  </a:lnTo>
                  <a:lnTo>
                    <a:pt x="3482" y="6747"/>
                  </a:lnTo>
                  <a:lnTo>
                    <a:pt x="3496" y="6745"/>
                  </a:lnTo>
                  <a:lnTo>
                    <a:pt x="3510" y="6742"/>
                  </a:lnTo>
                  <a:lnTo>
                    <a:pt x="3524" y="6739"/>
                  </a:lnTo>
                  <a:lnTo>
                    <a:pt x="3535" y="6735"/>
                  </a:lnTo>
                  <a:lnTo>
                    <a:pt x="3547" y="6731"/>
                  </a:lnTo>
                  <a:lnTo>
                    <a:pt x="3558" y="6725"/>
                  </a:lnTo>
                  <a:lnTo>
                    <a:pt x="3568" y="6719"/>
                  </a:lnTo>
                  <a:lnTo>
                    <a:pt x="3577" y="6714"/>
                  </a:lnTo>
                  <a:lnTo>
                    <a:pt x="3586" y="6707"/>
                  </a:lnTo>
                  <a:lnTo>
                    <a:pt x="3593" y="6699"/>
                  </a:lnTo>
                  <a:lnTo>
                    <a:pt x="3600" y="6691"/>
                  </a:lnTo>
                  <a:lnTo>
                    <a:pt x="3607" y="6683"/>
                  </a:lnTo>
                  <a:lnTo>
                    <a:pt x="3611" y="6672"/>
                  </a:lnTo>
                  <a:lnTo>
                    <a:pt x="3613" y="6669"/>
                  </a:lnTo>
                  <a:lnTo>
                    <a:pt x="3617" y="6667"/>
                  </a:lnTo>
                  <a:lnTo>
                    <a:pt x="3619" y="6664"/>
                  </a:lnTo>
                  <a:lnTo>
                    <a:pt x="3624" y="6663"/>
                  </a:lnTo>
                  <a:lnTo>
                    <a:pt x="3627" y="6662"/>
                  </a:lnTo>
                  <a:lnTo>
                    <a:pt x="3631" y="6662"/>
                  </a:lnTo>
                  <a:lnTo>
                    <a:pt x="3634" y="6663"/>
                  </a:lnTo>
                  <a:lnTo>
                    <a:pt x="3639" y="6664"/>
                  </a:lnTo>
                  <a:lnTo>
                    <a:pt x="3642" y="6667"/>
                  </a:lnTo>
                  <a:lnTo>
                    <a:pt x="3644" y="6669"/>
                  </a:lnTo>
                  <a:lnTo>
                    <a:pt x="3647" y="6672"/>
                  </a:lnTo>
                  <a:lnTo>
                    <a:pt x="3648" y="6676"/>
                  </a:lnTo>
                  <a:lnTo>
                    <a:pt x="3649" y="6679"/>
                  </a:lnTo>
                  <a:lnTo>
                    <a:pt x="3649" y="6684"/>
                  </a:lnTo>
                  <a:lnTo>
                    <a:pt x="3648" y="6687"/>
                  </a:lnTo>
                  <a:lnTo>
                    <a:pt x="3647" y="6691"/>
                  </a:lnTo>
                  <a:lnTo>
                    <a:pt x="3640" y="6703"/>
                  </a:lnTo>
                  <a:lnTo>
                    <a:pt x="3632" y="6714"/>
                  </a:lnTo>
                  <a:lnTo>
                    <a:pt x="3624" y="6724"/>
                  </a:lnTo>
                  <a:lnTo>
                    <a:pt x="3615" y="6734"/>
                  </a:lnTo>
                  <a:lnTo>
                    <a:pt x="3604" y="6742"/>
                  </a:lnTo>
                  <a:lnTo>
                    <a:pt x="3593" y="6750"/>
                  </a:lnTo>
                  <a:lnTo>
                    <a:pt x="3581" y="6758"/>
                  </a:lnTo>
                  <a:lnTo>
                    <a:pt x="3569" y="6764"/>
                  </a:lnTo>
                  <a:lnTo>
                    <a:pt x="3555" y="6770"/>
                  </a:lnTo>
                  <a:lnTo>
                    <a:pt x="3540" y="6776"/>
                  </a:lnTo>
                  <a:lnTo>
                    <a:pt x="3524" y="6779"/>
                  </a:lnTo>
                  <a:lnTo>
                    <a:pt x="3508" y="6782"/>
                  </a:lnTo>
                  <a:lnTo>
                    <a:pt x="3491" y="6786"/>
                  </a:lnTo>
                  <a:lnTo>
                    <a:pt x="3472" y="6787"/>
                  </a:lnTo>
                  <a:lnTo>
                    <a:pt x="3453" y="6788"/>
                  </a:lnTo>
                  <a:lnTo>
                    <a:pt x="3433" y="678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 name="Freeform 9">
              <a:extLst>
                <a:ext uri="{FF2B5EF4-FFF2-40B4-BE49-F238E27FC236}">
                  <a16:creationId xmlns:a16="http://schemas.microsoft.com/office/drawing/2014/main" id="{BD1791FF-D806-46DF-A0A9-A940B59C6191}"/>
                </a:ext>
              </a:extLst>
            </p:cNvPr>
            <p:cNvSpPr>
              <a:spLocks noEditPoints="1"/>
            </p:cNvSpPr>
            <p:nvPr userDrawn="1"/>
          </p:nvSpPr>
          <p:spPr bwMode="auto">
            <a:xfrm>
              <a:off x="3546353" y="2"/>
              <a:ext cx="3559273" cy="4773611"/>
            </a:xfrm>
            <a:custGeom>
              <a:avLst/>
              <a:gdLst>
                <a:gd name="T0" fmla="*/ 653 w 5351"/>
                <a:gd name="T1" fmla="*/ 178 h 7183"/>
                <a:gd name="T2" fmla="*/ 793 w 5351"/>
                <a:gd name="T3" fmla="*/ 333 h 7183"/>
                <a:gd name="T4" fmla="*/ 3970 w 5351"/>
                <a:gd name="T5" fmla="*/ 206 h 7183"/>
                <a:gd name="T6" fmla="*/ 4267 w 5351"/>
                <a:gd name="T7" fmla="*/ 479 h 7183"/>
                <a:gd name="T8" fmla="*/ 4483 w 5351"/>
                <a:gd name="T9" fmla="*/ 631 h 7183"/>
                <a:gd name="T10" fmla="*/ 855 w 5351"/>
                <a:gd name="T11" fmla="*/ 522 h 7183"/>
                <a:gd name="T12" fmla="*/ 4827 w 5351"/>
                <a:gd name="T13" fmla="*/ 927 h 7183"/>
                <a:gd name="T14" fmla="*/ 4828 w 5351"/>
                <a:gd name="T15" fmla="*/ 877 h 7183"/>
                <a:gd name="T16" fmla="*/ 696 w 5351"/>
                <a:gd name="T17" fmla="*/ 961 h 7183"/>
                <a:gd name="T18" fmla="*/ 5181 w 5351"/>
                <a:gd name="T19" fmla="*/ 1246 h 7183"/>
                <a:gd name="T20" fmla="*/ 5129 w 5351"/>
                <a:gd name="T21" fmla="*/ 1133 h 7183"/>
                <a:gd name="T22" fmla="*/ 421 w 5351"/>
                <a:gd name="T23" fmla="*/ 1344 h 7183"/>
                <a:gd name="T24" fmla="*/ 5326 w 5351"/>
                <a:gd name="T25" fmla="*/ 1687 h 7183"/>
                <a:gd name="T26" fmla="*/ 5316 w 5351"/>
                <a:gd name="T27" fmla="*/ 1422 h 7183"/>
                <a:gd name="T28" fmla="*/ 296 w 5351"/>
                <a:gd name="T29" fmla="*/ 1897 h 7183"/>
                <a:gd name="T30" fmla="*/ 392 w 5351"/>
                <a:gd name="T31" fmla="*/ 2009 h 7183"/>
                <a:gd name="T32" fmla="*/ 5283 w 5351"/>
                <a:gd name="T33" fmla="*/ 1881 h 7183"/>
                <a:gd name="T34" fmla="*/ 599 w 5351"/>
                <a:gd name="T35" fmla="*/ 2289 h 7183"/>
                <a:gd name="T36" fmla="*/ 711 w 5351"/>
                <a:gd name="T37" fmla="*/ 2375 h 7183"/>
                <a:gd name="T38" fmla="*/ 5116 w 5351"/>
                <a:gd name="T39" fmla="*/ 2319 h 7183"/>
                <a:gd name="T40" fmla="*/ 863 w 5351"/>
                <a:gd name="T41" fmla="*/ 2571 h 7183"/>
                <a:gd name="T42" fmla="*/ 1015 w 5351"/>
                <a:gd name="T43" fmla="*/ 2734 h 7183"/>
                <a:gd name="T44" fmla="*/ 4903 w 5351"/>
                <a:gd name="T45" fmla="*/ 2742 h 7183"/>
                <a:gd name="T46" fmla="*/ 1091 w 5351"/>
                <a:gd name="T47" fmla="*/ 3109 h 7183"/>
                <a:gd name="T48" fmla="*/ 1139 w 5351"/>
                <a:gd name="T49" fmla="*/ 3069 h 7183"/>
                <a:gd name="T50" fmla="*/ 4639 w 5351"/>
                <a:gd name="T51" fmla="*/ 3155 h 7183"/>
                <a:gd name="T52" fmla="*/ 761 w 5351"/>
                <a:gd name="T53" fmla="*/ 3525 h 7183"/>
                <a:gd name="T54" fmla="*/ 791 w 5351"/>
                <a:gd name="T55" fmla="*/ 3528 h 7183"/>
                <a:gd name="T56" fmla="*/ 4311 w 5351"/>
                <a:gd name="T57" fmla="*/ 3457 h 7183"/>
                <a:gd name="T58" fmla="*/ 3791 w 5351"/>
                <a:gd name="T59" fmla="*/ 3717 h 7183"/>
                <a:gd name="T60" fmla="*/ 425 w 5351"/>
                <a:gd name="T61" fmla="*/ 3856 h 7183"/>
                <a:gd name="T62" fmla="*/ 618 w 5351"/>
                <a:gd name="T63" fmla="*/ 3691 h 7183"/>
                <a:gd name="T64" fmla="*/ 3439 w 5351"/>
                <a:gd name="T65" fmla="*/ 3846 h 7183"/>
                <a:gd name="T66" fmla="*/ 94 w 5351"/>
                <a:gd name="T67" fmla="*/ 4186 h 7183"/>
                <a:gd name="T68" fmla="*/ 225 w 5351"/>
                <a:gd name="T69" fmla="*/ 4067 h 7183"/>
                <a:gd name="T70" fmla="*/ 3039 w 5351"/>
                <a:gd name="T71" fmla="*/ 4077 h 7183"/>
                <a:gd name="T72" fmla="*/ 3092 w 5351"/>
                <a:gd name="T73" fmla="*/ 4341 h 7183"/>
                <a:gd name="T74" fmla="*/ 33 w 5351"/>
                <a:gd name="T75" fmla="*/ 4385 h 7183"/>
                <a:gd name="T76" fmla="*/ 3275 w 5351"/>
                <a:gd name="T77" fmla="*/ 4769 h 7183"/>
                <a:gd name="T78" fmla="*/ 3263 w 5351"/>
                <a:gd name="T79" fmla="*/ 4629 h 7183"/>
                <a:gd name="T80" fmla="*/ 68 w 5351"/>
                <a:gd name="T81" fmla="*/ 4857 h 7183"/>
                <a:gd name="T82" fmla="*/ 3347 w 5351"/>
                <a:gd name="T83" fmla="*/ 5236 h 7183"/>
                <a:gd name="T84" fmla="*/ 3349 w 5351"/>
                <a:gd name="T85" fmla="*/ 4979 h 7183"/>
                <a:gd name="T86" fmla="*/ 270 w 5351"/>
                <a:gd name="T87" fmla="*/ 5306 h 7183"/>
                <a:gd name="T88" fmla="*/ 426 w 5351"/>
                <a:gd name="T89" fmla="*/ 5510 h 7183"/>
                <a:gd name="T90" fmla="*/ 3393 w 5351"/>
                <a:gd name="T91" fmla="*/ 5437 h 7183"/>
                <a:gd name="T92" fmla="*/ 584 w 5351"/>
                <a:gd name="T93" fmla="*/ 5771 h 7183"/>
                <a:gd name="T94" fmla="*/ 711 w 5351"/>
                <a:gd name="T95" fmla="*/ 5878 h 7183"/>
                <a:gd name="T96" fmla="*/ 3440 w 5351"/>
                <a:gd name="T97" fmla="*/ 5905 h 7183"/>
                <a:gd name="T98" fmla="*/ 1027 w 5351"/>
                <a:gd name="T99" fmla="*/ 6212 h 7183"/>
                <a:gd name="T100" fmla="*/ 1022 w 5351"/>
                <a:gd name="T101" fmla="*/ 6163 h 7183"/>
                <a:gd name="T102" fmla="*/ 1233 w 5351"/>
                <a:gd name="T103" fmla="*/ 6288 h 7183"/>
                <a:gd name="T104" fmla="*/ 1871 w 5351"/>
                <a:gd name="T105" fmla="*/ 6564 h 7183"/>
                <a:gd name="T106" fmla="*/ 1916 w 5351"/>
                <a:gd name="T107" fmla="*/ 6543 h 7183"/>
                <a:gd name="T108" fmla="*/ 3499 w 5351"/>
                <a:gd name="T109" fmla="*/ 6417 h 7183"/>
                <a:gd name="T110" fmla="*/ 3525 w 5351"/>
                <a:gd name="T111" fmla="*/ 6625 h 7183"/>
                <a:gd name="T112" fmla="*/ 2107 w 5351"/>
                <a:gd name="T113" fmla="*/ 6665 h 7183"/>
                <a:gd name="T114" fmla="*/ 2538 w 5351"/>
                <a:gd name="T115" fmla="*/ 7003 h 7183"/>
                <a:gd name="T116" fmla="*/ 2726 w 5351"/>
                <a:gd name="T117" fmla="*/ 7057 h 7183"/>
                <a:gd name="T118" fmla="*/ 3439 w 5351"/>
                <a:gd name="T119" fmla="*/ 6866 h 7183"/>
                <a:gd name="T120" fmla="*/ 3383 w 5351"/>
                <a:gd name="T121" fmla="*/ 7090 h 7183"/>
                <a:gd name="T122" fmla="*/ 3078 w 5351"/>
                <a:gd name="T123" fmla="*/ 7139 h 7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51" h="7183">
                  <a:moveTo>
                    <a:pt x="3603" y="0"/>
                  </a:moveTo>
                  <a:lnTo>
                    <a:pt x="3673" y="0"/>
                  </a:lnTo>
                  <a:lnTo>
                    <a:pt x="3681" y="6"/>
                  </a:lnTo>
                  <a:lnTo>
                    <a:pt x="3724" y="34"/>
                  </a:lnTo>
                  <a:lnTo>
                    <a:pt x="3727" y="37"/>
                  </a:lnTo>
                  <a:lnTo>
                    <a:pt x="3729" y="40"/>
                  </a:lnTo>
                  <a:lnTo>
                    <a:pt x="3731" y="44"/>
                  </a:lnTo>
                  <a:lnTo>
                    <a:pt x="3732" y="47"/>
                  </a:lnTo>
                  <a:lnTo>
                    <a:pt x="3733" y="50"/>
                  </a:lnTo>
                  <a:lnTo>
                    <a:pt x="3732" y="55"/>
                  </a:lnTo>
                  <a:lnTo>
                    <a:pt x="3731" y="58"/>
                  </a:lnTo>
                  <a:lnTo>
                    <a:pt x="3729" y="62"/>
                  </a:lnTo>
                  <a:lnTo>
                    <a:pt x="3726" y="65"/>
                  </a:lnTo>
                  <a:lnTo>
                    <a:pt x="3721" y="68"/>
                  </a:lnTo>
                  <a:lnTo>
                    <a:pt x="3717" y="70"/>
                  </a:lnTo>
                  <a:lnTo>
                    <a:pt x="3712" y="70"/>
                  </a:lnTo>
                  <a:lnTo>
                    <a:pt x="3702" y="67"/>
                  </a:lnTo>
                  <a:lnTo>
                    <a:pt x="3659" y="38"/>
                  </a:lnTo>
                  <a:lnTo>
                    <a:pt x="3603" y="0"/>
                  </a:lnTo>
                  <a:close/>
                  <a:moveTo>
                    <a:pt x="778" y="341"/>
                  </a:moveTo>
                  <a:lnTo>
                    <a:pt x="772" y="339"/>
                  </a:lnTo>
                  <a:lnTo>
                    <a:pt x="768" y="338"/>
                  </a:lnTo>
                  <a:lnTo>
                    <a:pt x="764" y="335"/>
                  </a:lnTo>
                  <a:lnTo>
                    <a:pt x="761" y="330"/>
                  </a:lnTo>
                  <a:lnTo>
                    <a:pt x="752" y="317"/>
                  </a:lnTo>
                  <a:lnTo>
                    <a:pt x="742" y="302"/>
                  </a:lnTo>
                  <a:lnTo>
                    <a:pt x="732" y="286"/>
                  </a:lnTo>
                  <a:lnTo>
                    <a:pt x="722" y="271"/>
                  </a:lnTo>
                  <a:lnTo>
                    <a:pt x="701" y="241"/>
                  </a:lnTo>
                  <a:lnTo>
                    <a:pt x="678" y="210"/>
                  </a:lnTo>
                  <a:lnTo>
                    <a:pt x="653" y="178"/>
                  </a:lnTo>
                  <a:lnTo>
                    <a:pt x="623" y="142"/>
                  </a:lnTo>
                  <a:lnTo>
                    <a:pt x="621" y="140"/>
                  </a:lnTo>
                  <a:lnTo>
                    <a:pt x="620" y="135"/>
                  </a:lnTo>
                  <a:lnTo>
                    <a:pt x="618" y="132"/>
                  </a:lnTo>
                  <a:lnTo>
                    <a:pt x="618" y="128"/>
                  </a:lnTo>
                  <a:lnTo>
                    <a:pt x="620" y="125"/>
                  </a:lnTo>
                  <a:lnTo>
                    <a:pt x="621" y="122"/>
                  </a:lnTo>
                  <a:lnTo>
                    <a:pt x="623" y="118"/>
                  </a:lnTo>
                  <a:lnTo>
                    <a:pt x="625" y="115"/>
                  </a:lnTo>
                  <a:lnTo>
                    <a:pt x="629" y="112"/>
                  </a:lnTo>
                  <a:lnTo>
                    <a:pt x="632" y="111"/>
                  </a:lnTo>
                  <a:lnTo>
                    <a:pt x="637" y="110"/>
                  </a:lnTo>
                  <a:lnTo>
                    <a:pt x="640" y="110"/>
                  </a:lnTo>
                  <a:lnTo>
                    <a:pt x="644" y="111"/>
                  </a:lnTo>
                  <a:lnTo>
                    <a:pt x="647" y="112"/>
                  </a:lnTo>
                  <a:lnTo>
                    <a:pt x="651" y="115"/>
                  </a:lnTo>
                  <a:lnTo>
                    <a:pt x="654" y="117"/>
                  </a:lnTo>
                  <a:lnTo>
                    <a:pt x="684" y="153"/>
                  </a:lnTo>
                  <a:lnTo>
                    <a:pt x="710" y="187"/>
                  </a:lnTo>
                  <a:lnTo>
                    <a:pt x="733" y="218"/>
                  </a:lnTo>
                  <a:lnTo>
                    <a:pt x="755" y="249"/>
                  </a:lnTo>
                  <a:lnTo>
                    <a:pt x="765" y="264"/>
                  </a:lnTo>
                  <a:lnTo>
                    <a:pt x="776" y="280"/>
                  </a:lnTo>
                  <a:lnTo>
                    <a:pt x="785" y="296"/>
                  </a:lnTo>
                  <a:lnTo>
                    <a:pt x="794" y="311"/>
                  </a:lnTo>
                  <a:lnTo>
                    <a:pt x="796" y="314"/>
                  </a:lnTo>
                  <a:lnTo>
                    <a:pt x="797" y="318"/>
                  </a:lnTo>
                  <a:lnTo>
                    <a:pt x="797" y="322"/>
                  </a:lnTo>
                  <a:lnTo>
                    <a:pt x="796" y="326"/>
                  </a:lnTo>
                  <a:lnTo>
                    <a:pt x="795" y="329"/>
                  </a:lnTo>
                  <a:lnTo>
                    <a:pt x="793" y="333"/>
                  </a:lnTo>
                  <a:lnTo>
                    <a:pt x="791" y="335"/>
                  </a:lnTo>
                  <a:lnTo>
                    <a:pt x="787" y="337"/>
                  </a:lnTo>
                  <a:lnTo>
                    <a:pt x="778" y="341"/>
                  </a:lnTo>
                  <a:close/>
                  <a:moveTo>
                    <a:pt x="4098" y="345"/>
                  </a:moveTo>
                  <a:lnTo>
                    <a:pt x="4086" y="341"/>
                  </a:lnTo>
                  <a:lnTo>
                    <a:pt x="4064" y="325"/>
                  </a:lnTo>
                  <a:lnTo>
                    <a:pt x="4041" y="307"/>
                  </a:lnTo>
                  <a:lnTo>
                    <a:pt x="4019" y="290"/>
                  </a:lnTo>
                  <a:lnTo>
                    <a:pt x="3996" y="273"/>
                  </a:lnTo>
                  <a:lnTo>
                    <a:pt x="3972" y="256"/>
                  </a:lnTo>
                  <a:lnTo>
                    <a:pt x="3947" y="239"/>
                  </a:lnTo>
                  <a:lnTo>
                    <a:pt x="3922" y="220"/>
                  </a:lnTo>
                  <a:lnTo>
                    <a:pt x="3896" y="202"/>
                  </a:lnTo>
                  <a:lnTo>
                    <a:pt x="3892" y="198"/>
                  </a:lnTo>
                  <a:lnTo>
                    <a:pt x="3890" y="196"/>
                  </a:lnTo>
                  <a:lnTo>
                    <a:pt x="3889" y="193"/>
                  </a:lnTo>
                  <a:lnTo>
                    <a:pt x="3888" y="188"/>
                  </a:lnTo>
                  <a:lnTo>
                    <a:pt x="3888" y="185"/>
                  </a:lnTo>
                  <a:lnTo>
                    <a:pt x="3888" y="181"/>
                  </a:lnTo>
                  <a:lnTo>
                    <a:pt x="3889" y="178"/>
                  </a:lnTo>
                  <a:lnTo>
                    <a:pt x="3891" y="174"/>
                  </a:lnTo>
                  <a:lnTo>
                    <a:pt x="3894" y="171"/>
                  </a:lnTo>
                  <a:lnTo>
                    <a:pt x="3897" y="169"/>
                  </a:lnTo>
                  <a:lnTo>
                    <a:pt x="3900" y="167"/>
                  </a:lnTo>
                  <a:lnTo>
                    <a:pt x="3904" y="166"/>
                  </a:lnTo>
                  <a:lnTo>
                    <a:pt x="3907" y="165"/>
                  </a:lnTo>
                  <a:lnTo>
                    <a:pt x="3911" y="166"/>
                  </a:lnTo>
                  <a:lnTo>
                    <a:pt x="3915" y="167"/>
                  </a:lnTo>
                  <a:lnTo>
                    <a:pt x="3919" y="170"/>
                  </a:lnTo>
                  <a:lnTo>
                    <a:pt x="3945" y="188"/>
                  </a:lnTo>
                  <a:lnTo>
                    <a:pt x="3970" y="206"/>
                  </a:lnTo>
                  <a:lnTo>
                    <a:pt x="3994" y="224"/>
                  </a:lnTo>
                  <a:lnTo>
                    <a:pt x="4019" y="242"/>
                  </a:lnTo>
                  <a:lnTo>
                    <a:pt x="4043" y="259"/>
                  </a:lnTo>
                  <a:lnTo>
                    <a:pt x="4066" y="276"/>
                  </a:lnTo>
                  <a:lnTo>
                    <a:pt x="4087" y="292"/>
                  </a:lnTo>
                  <a:lnTo>
                    <a:pt x="4109" y="310"/>
                  </a:lnTo>
                  <a:lnTo>
                    <a:pt x="4113" y="312"/>
                  </a:lnTo>
                  <a:lnTo>
                    <a:pt x="4115" y="315"/>
                  </a:lnTo>
                  <a:lnTo>
                    <a:pt x="4116" y="319"/>
                  </a:lnTo>
                  <a:lnTo>
                    <a:pt x="4117" y="322"/>
                  </a:lnTo>
                  <a:lnTo>
                    <a:pt x="4117" y="326"/>
                  </a:lnTo>
                  <a:lnTo>
                    <a:pt x="4117" y="330"/>
                  </a:lnTo>
                  <a:lnTo>
                    <a:pt x="4116" y="334"/>
                  </a:lnTo>
                  <a:lnTo>
                    <a:pt x="4114" y="337"/>
                  </a:lnTo>
                  <a:lnTo>
                    <a:pt x="4110" y="341"/>
                  </a:lnTo>
                  <a:lnTo>
                    <a:pt x="4107" y="343"/>
                  </a:lnTo>
                  <a:lnTo>
                    <a:pt x="4102" y="344"/>
                  </a:lnTo>
                  <a:lnTo>
                    <a:pt x="4098" y="345"/>
                  </a:lnTo>
                  <a:close/>
                  <a:moveTo>
                    <a:pt x="4471" y="635"/>
                  </a:moveTo>
                  <a:lnTo>
                    <a:pt x="4465" y="634"/>
                  </a:lnTo>
                  <a:lnTo>
                    <a:pt x="4459" y="631"/>
                  </a:lnTo>
                  <a:lnTo>
                    <a:pt x="4436" y="612"/>
                  </a:lnTo>
                  <a:lnTo>
                    <a:pt x="4412" y="594"/>
                  </a:lnTo>
                  <a:lnTo>
                    <a:pt x="4389" y="576"/>
                  </a:lnTo>
                  <a:lnTo>
                    <a:pt x="4366" y="557"/>
                  </a:lnTo>
                  <a:lnTo>
                    <a:pt x="4342" y="540"/>
                  </a:lnTo>
                  <a:lnTo>
                    <a:pt x="4319" y="522"/>
                  </a:lnTo>
                  <a:lnTo>
                    <a:pt x="4296" y="504"/>
                  </a:lnTo>
                  <a:lnTo>
                    <a:pt x="4272" y="485"/>
                  </a:lnTo>
                  <a:lnTo>
                    <a:pt x="4270" y="483"/>
                  </a:lnTo>
                  <a:lnTo>
                    <a:pt x="4267" y="479"/>
                  </a:lnTo>
                  <a:lnTo>
                    <a:pt x="4266" y="476"/>
                  </a:lnTo>
                  <a:lnTo>
                    <a:pt x="4265" y="473"/>
                  </a:lnTo>
                  <a:lnTo>
                    <a:pt x="4265" y="468"/>
                  </a:lnTo>
                  <a:lnTo>
                    <a:pt x="4265" y="465"/>
                  </a:lnTo>
                  <a:lnTo>
                    <a:pt x="4267" y="461"/>
                  </a:lnTo>
                  <a:lnTo>
                    <a:pt x="4269" y="458"/>
                  </a:lnTo>
                  <a:lnTo>
                    <a:pt x="4272" y="454"/>
                  </a:lnTo>
                  <a:lnTo>
                    <a:pt x="4275" y="453"/>
                  </a:lnTo>
                  <a:lnTo>
                    <a:pt x="4279" y="451"/>
                  </a:lnTo>
                  <a:lnTo>
                    <a:pt x="4282" y="450"/>
                  </a:lnTo>
                  <a:lnTo>
                    <a:pt x="4286" y="450"/>
                  </a:lnTo>
                  <a:lnTo>
                    <a:pt x="4289" y="451"/>
                  </a:lnTo>
                  <a:lnTo>
                    <a:pt x="4294" y="452"/>
                  </a:lnTo>
                  <a:lnTo>
                    <a:pt x="4297" y="454"/>
                  </a:lnTo>
                  <a:lnTo>
                    <a:pt x="4320" y="473"/>
                  </a:lnTo>
                  <a:lnTo>
                    <a:pt x="4343" y="491"/>
                  </a:lnTo>
                  <a:lnTo>
                    <a:pt x="4367" y="508"/>
                  </a:lnTo>
                  <a:lnTo>
                    <a:pt x="4390" y="526"/>
                  </a:lnTo>
                  <a:lnTo>
                    <a:pt x="4413" y="545"/>
                  </a:lnTo>
                  <a:lnTo>
                    <a:pt x="4436" y="563"/>
                  </a:lnTo>
                  <a:lnTo>
                    <a:pt x="4460" y="582"/>
                  </a:lnTo>
                  <a:lnTo>
                    <a:pt x="4483" y="600"/>
                  </a:lnTo>
                  <a:lnTo>
                    <a:pt x="4485" y="602"/>
                  </a:lnTo>
                  <a:lnTo>
                    <a:pt x="4488" y="606"/>
                  </a:lnTo>
                  <a:lnTo>
                    <a:pt x="4490" y="609"/>
                  </a:lnTo>
                  <a:lnTo>
                    <a:pt x="4490" y="612"/>
                  </a:lnTo>
                  <a:lnTo>
                    <a:pt x="4491" y="617"/>
                  </a:lnTo>
                  <a:lnTo>
                    <a:pt x="4490" y="621"/>
                  </a:lnTo>
                  <a:lnTo>
                    <a:pt x="4489" y="624"/>
                  </a:lnTo>
                  <a:lnTo>
                    <a:pt x="4487" y="627"/>
                  </a:lnTo>
                  <a:lnTo>
                    <a:pt x="4483" y="631"/>
                  </a:lnTo>
                  <a:lnTo>
                    <a:pt x="4480" y="633"/>
                  </a:lnTo>
                  <a:lnTo>
                    <a:pt x="4475" y="634"/>
                  </a:lnTo>
                  <a:lnTo>
                    <a:pt x="4471" y="635"/>
                  </a:lnTo>
                  <a:close/>
                  <a:moveTo>
                    <a:pt x="834" y="789"/>
                  </a:moveTo>
                  <a:lnTo>
                    <a:pt x="826" y="788"/>
                  </a:lnTo>
                  <a:lnTo>
                    <a:pt x="823" y="786"/>
                  </a:lnTo>
                  <a:lnTo>
                    <a:pt x="820" y="783"/>
                  </a:lnTo>
                  <a:lnTo>
                    <a:pt x="818" y="780"/>
                  </a:lnTo>
                  <a:lnTo>
                    <a:pt x="816" y="778"/>
                  </a:lnTo>
                  <a:lnTo>
                    <a:pt x="815" y="773"/>
                  </a:lnTo>
                  <a:lnTo>
                    <a:pt x="815" y="770"/>
                  </a:lnTo>
                  <a:lnTo>
                    <a:pt x="815" y="766"/>
                  </a:lnTo>
                  <a:lnTo>
                    <a:pt x="816" y="762"/>
                  </a:lnTo>
                  <a:lnTo>
                    <a:pt x="824" y="741"/>
                  </a:lnTo>
                  <a:lnTo>
                    <a:pt x="831" y="720"/>
                  </a:lnTo>
                  <a:lnTo>
                    <a:pt x="838" y="701"/>
                  </a:lnTo>
                  <a:lnTo>
                    <a:pt x="842" y="680"/>
                  </a:lnTo>
                  <a:lnTo>
                    <a:pt x="846" y="661"/>
                  </a:lnTo>
                  <a:lnTo>
                    <a:pt x="848" y="641"/>
                  </a:lnTo>
                  <a:lnTo>
                    <a:pt x="850" y="621"/>
                  </a:lnTo>
                  <a:lnTo>
                    <a:pt x="850" y="601"/>
                  </a:lnTo>
                  <a:lnTo>
                    <a:pt x="850" y="586"/>
                  </a:lnTo>
                  <a:lnTo>
                    <a:pt x="849" y="571"/>
                  </a:lnTo>
                  <a:lnTo>
                    <a:pt x="848" y="556"/>
                  </a:lnTo>
                  <a:lnTo>
                    <a:pt x="846" y="541"/>
                  </a:lnTo>
                  <a:lnTo>
                    <a:pt x="846" y="538"/>
                  </a:lnTo>
                  <a:lnTo>
                    <a:pt x="846" y="534"/>
                  </a:lnTo>
                  <a:lnTo>
                    <a:pt x="848" y="530"/>
                  </a:lnTo>
                  <a:lnTo>
                    <a:pt x="849" y="528"/>
                  </a:lnTo>
                  <a:lnTo>
                    <a:pt x="851" y="524"/>
                  </a:lnTo>
                  <a:lnTo>
                    <a:pt x="855" y="522"/>
                  </a:lnTo>
                  <a:lnTo>
                    <a:pt x="858" y="521"/>
                  </a:lnTo>
                  <a:lnTo>
                    <a:pt x="862" y="520"/>
                  </a:lnTo>
                  <a:lnTo>
                    <a:pt x="866" y="520"/>
                  </a:lnTo>
                  <a:lnTo>
                    <a:pt x="870" y="520"/>
                  </a:lnTo>
                  <a:lnTo>
                    <a:pt x="873" y="521"/>
                  </a:lnTo>
                  <a:lnTo>
                    <a:pt x="877" y="523"/>
                  </a:lnTo>
                  <a:lnTo>
                    <a:pt x="880" y="525"/>
                  </a:lnTo>
                  <a:lnTo>
                    <a:pt x="882" y="529"/>
                  </a:lnTo>
                  <a:lnTo>
                    <a:pt x="883" y="532"/>
                  </a:lnTo>
                  <a:lnTo>
                    <a:pt x="885" y="536"/>
                  </a:lnTo>
                  <a:lnTo>
                    <a:pt x="887" y="552"/>
                  </a:lnTo>
                  <a:lnTo>
                    <a:pt x="889" y="569"/>
                  </a:lnTo>
                  <a:lnTo>
                    <a:pt x="889" y="585"/>
                  </a:lnTo>
                  <a:lnTo>
                    <a:pt x="890" y="601"/>
                  </a:lnTo>
                  <a:lnTo>
                    <a:pt x="889" y="623"/>
                  </a:lnTo>
                  <a:lnTo>
                    <a:pt x="888" y="645"/>
                  </a:lnTo>
                  <a:lnTo>
                    <a:pt x="885" y="666"/>
                  </a:lnTo>
                  <a:lnTo>
                    <a:pt x="881" y="688"/>
                  </a:lnTo>
                  <a:lnTo>
                    <a:pt x="875" y="710"/>
                  </a:lnTo>
                  <a:lnTo>
                    <a:pt x="869" y="732"/>
                  </a:lnTo>
                  <a:lnTo>
                    <a:pt x="862" y="755"/>
                  </a:lnTo>
                  <a:lnTo>
                    <a:pt x="852" y="778"/>
                  </a:lnTo>
                  <a:lnTo>
                    <a:pt x="849" y="782"/>
                  </a:lnTo>
                  <a:lnTo>
                    <a:pt x="844" y="786"/>
                  </a:lnTo>
                  <a:lnTo>
                    <a:pt x="840" y="788"/>
                  </a:lnTo>
                  <a:lnTo>
                    <a:pt x="834" y="789"/>
                  </a:lnTo>
                  <a:close/>
                  <a:moveTo>
                    <a:pt x="4839" y="931"/>
                  </a:moveTo>
                  <a:lnTo>
                    <a:pt x="4836" y="931"/>
                  </a:lnTo>
                  <a:lnTo>
                    <a:pt x="4833" y="930"/>
                  </a:lnTo>
                  <a:lnTo>
                    <a:pt x="4830" y="929"/>
                  </a:lnTo>
                  <a:lnTo>
                    <a:pt x="4827" y="927"/>
                  </a:lnTo>
                  <a:lnTo>
                    <a:pt x="4804" y="908"/>
                  </a:lnTo>
                  <a:lnTo>
                    <a:pt x="4781" y="889"/>
                  </a:lnTo>
                  <a:lnTo>
                    <a:pt x="4758" y="871"/>
                  </a:lnTo>
                  <a:lnTo>
                    <a:pt x="4735" y="852"/>
                  </a:lnTo>
                  <a:lnTo>
                    <a:pt x="4713" y="834"/>
                  </a:lnTo>
                  <a:lnTo>
                    <a:pt x="4690" y="814"/>
                  </a:lnTo>
                  <a:lnTo>
                    <a:pt x="4667" y="796"/>
                  </a:lnTo>
                  <a:lnTo>
                    <a:pt x="4644" y="778"/>
                  </a:lnTo>
                  <a:lnTo>
                    <a:pt x="4640" y="775"/>
                  </a:lnTo>
                  <a:lnTo>
                    <a:pt x="4639" y="772"/>
                  </a:lnTo>
                  <a:lnTo>
                    <a:pt x="4637" y="768"/>
                  </a:lnTo>
                  <a:lnTo>
                    <a:pt x="4637" y="765"/>
                  </a:lnTo>
                  <a:lnTo>
                    <a:pt x="4637" y="760"/>
                  </a:lnTo>
                  <a:lnTo>
                    <a:pt x="4637" y="757"/>
                  </a:lnTo>
                  <a:lnTo>
                    <a:pt x="4638" y="754"/>
                  </a:lnTo>
                  <a:lnTo>
                    <a:pt x="4640" y="750"/>
                  </a:lnTo>
                  <a:lnTo>
                    <a:pt x="4644" y="747"/>
                  </a:lnTo>
                  <a:lnTo>
                    <a:pt x="4647" y="746"/>
                  </a:lnTo>
                  <a:lnTo>
                    <a:pt x="4651" y="743"/>
                  </a:lnTo>
                  <a:lnTo>
                    <a:pt x="4654" y="743"/>
                  </a:lnTo>
                  <a:lnTo>
                    <a:pt x="4657" y="743"/>
                  </a:lnTo>
                  <a:lnTo>
                    <a:pt x="4661" y="743"/>
                  </a:lnTo>
                  <a:lnTo>
                    <a:pt x="4666" y="744"/>
                  </a:lnTo>
                  <a:lnTo>
                    <a:pt x="4668" y="747"/>
                  </a:lnTo>
                  <a:lnTo>
                    <a:pt x="4692" y="765"/>
                  </a:lnTo>
                  <a:lnTo>
                    <a:pt x="4715" y="785"/>
                  </a:lnTo>
                  <a:lnTo>
                    <a:pt x="4738" y="803"/>
                  </a:lnTo>
                  <a:lnTo>
                    <a:pt x="4761" y="821"/>
                  </a:lnTo>
                  <a:lnTo>
                    <a:pt x="4784" y="840"/>
                  </a:lnTo>
                  <a:lnTo>
                    <a:pt x="4807" y="859"/>
                  </a:lnTo>
                  <a:lnTo>
                    <a:pt x="4828" y="877"/>
                  </a:lnTo>
                  <a:lnTo>
                    <a:pt x="4851" y="897"/>
                  </a:lnTo>
                  <a:lnTo>
                    <a:pt x="4855" y="899"/>
                  </a:lnTo>
                  <a:lnTo>
                    <a:pt x="4857" y="903"/>
                  </a:lnTo>
                  <a:lnTo>
                    <a:pt x="4858" y="906"/>
                  </a:lnTo>
                  <a:lnTo>
                    <a:pt x="4859" y="910"/>
                  </a:lnTo>
                  <a:lnTo>
                    <a:pt x="4859" y="913"/>
                  </a:lnTo>
                  <a:lnTo>
                    <a:pt x="4858" y="918"/>
                  </a:lnTo>
                  <a:lnTo>
                    <a:pt x="4857" y="921"/>
                  </a:lnTo>
                  <a:lnTo>
                    <a:pt x="4855" y="924"/>
                  </a:lnTo>
                  <a:lnTo>
                    <a:pt x="4851" y="927"/>
                  </a:lnTo>
                  <a:lnTo>
                    <a:pt x="4848" y="929"/>
                  </a:lnTo>
                  <a:lnTo>
                    <a:pt x="4843" y="931"/>
                  </a:lnTo>
                  <a:lnTo>
                    <a:pt x="4839" y="931"/>
                  </a:lnTo>
                  <a:close/>
                  <a:moveTo>
                    <a:pt x="577" y="1186"/>
                  </a:moveTo>
                  <a:lnTo>
                    <a:pt x="566" y="1181"/>
                  </a:lnTo>
                  <a:lnTo>
                    <a:pt x="563" y="1179"/>
                  </a:lnTo>
                  <a:lnTo>
                    <a:pt x="561" y="1176"/>
                  </a:lnTo>
                  <a:lnTo>
                    <a:pt x="559" y="1172"/>
                  </a:lnTo>
                  <a:lnTo>
                    <a:pt x="558" y="1169"/>
                  </a:lnTo>
                  <a:lnTo>
                    <a:pt x="558" y="1165"/>
                  </a:lnTo>
                  <a:lnTo>
                    <a:pt x="559" y="1162"/>
                  </a:lnTo>
                  <a:lnTo>
                    <a:pt x="560" y="1157"/>
                  </a:lnTo>
                  <a:lnTo>
                    <a:pt x="561" y="1154"/>
                  </a:lnTo>
                  <a:lnTo>
                    <a:pt x="578" y="1131"/>
                  </a:lnTo>
                  <a:lnTo>
                    <a:pt x="596" y="1106"/>
                  </a:lnTo>
                  <a:lnTo>
                    <a:pt x="613" y="1082"/>
                  </a:lnTo>
                  <a:lnTo>
                    <a:pt x="630" y="1057"/>
                  </a:lnTo>
                  <a:lnTo>
                    <a:pt x="646" y="1033"/>
                  </a:lnTo>
                  <a:lnTo>
                    <a:pt x="663" y="1009"/>
                  </a:lnTo>
                  <a:lnTo>
                    <a:pt x="680" y="985"/>
                  </a:lnTo>
                  <a:lnTo>
                    <a:pt x="696" y="961"/>
                  </a:lnTo>
                  <a:lnTo>
                    <a:pt x="700" y="958"/>
                  </a:lnTo>
                  <a:lnTo>
                    <a:pt x="702" y="955"/>
                  </a:lnTo>
                  <a:lnTo>
                    <a:pt x="706" y="954"/>
                  </a:lnTo>
                  <a:lnTo>
                    <a:pt x="709" y="953"/>
                  </a:lnTo>
                  <a:lnTo>
                    <a:pt x="714" y="952"/>
                  </a:lnTo>
                  <a:lnTo>
                    <a:pt x="717" y="953"/>
                  </a:lnTo>
                  <a:lnTo>
                    <a:pt x="721" y="954"/>
                  </a:lnTo>
                  <a:lnTo>
                    <a:pt x="724" y="955"/>
                  </a:lnTo>
                  <a:lnTo>
                    <a:pt x="727" y="959"/>
                  </a:lnTo>
                  <a:lnTo>
                    <a:pt x="730" y="961"/>
                  </a:lnTo>
                  <a:lnTo>
                    <a:pt x="731" y="965"/>
                  </a:lnTo>
                  <a:lnTo>
                    <a:pt x="732" y="968"/>
                  </a:lnTo>
                  <a:lnTo>
                    <a:pt x="733" y="973"/>
                  </a:lnTo>
                  <a:lnTo>
                    <a:pt x="732" y="976"/>
                  </a:lnTo>
                  <a:lnTo>
                    <a:pt x="731" y="979"/>
                  </a:lnTo>
                  <a:lnTo>
                    <a:pt x="730" y="983"/>
                  </a:lnTo>
                  <a:lnTo>
                    <a:pt x="713" y="1008"/>
                  </a:lnTo>
                  <a:lnTo>
                    <a:pt x="695" y="1032"/>
                  </a:lnTo>
                  <a:lnTo>
                    <a:pt x="678" y="1056"/>
                  </a:lnTo>
                  <a:lnTo>
                    <a:pt x="662" y="1080"/>
                  </a:lnTo>
                  <a:lnTo>
                    <a:pt x="645" y="1105"/>
                  </a:lnTo>
                  <a:lnTo>
                    <a:pt x="628" y="1129"/>
                  </a:lnTo>
                  <a:lnTo>
                    <a:pt x="610" y="1153"/>
                  </a:lnTo>
                  <a:lnTo>
                    <a:pt x="593" y="1177"/>
                  </a:lnTo>
                  <a:lnTo>
                    <a:pt x="590" y="1181"/>
                  </a:lnTo>
                  <a:lnTo>
                    <a:pt x="586" y="1184"/>
                  </a:lnTo>
                  <a:lnTo>
                    <a:pt x="582" y="1185"/>
                  </a:lnTo>
                  <a:lnTo>
                    <a:pt x="577" y="1186"/>
                  </a:lnTo>
                  <a:close/>
                  <a:moveTo>
                    <a:pt x="5190" y="1248"/>
                  </a:moveTo>
                  <a:lnTo>
                    <a:pt x="5185" y="1247"/>
                  </a:lnTo>
                  <a:lnTo>
                    <a:pt x="5181" y="1246"/>
                  </a:lnTo>
                  <a:lnTo>
                    <a:pt x="5177" y="1243"/>
                  </a:lnTo>
                  <a:lnTo>
                    <a:pt x="5174" y="1240"/>
                  </a:lnTo>
                  <a:lnTo>
                    <a:pt x="5152" y="1213"/>
                  </a:lnTo>
                  <a:lnTo>
                    <a:pt x="5128" y="1187"/>
                  </a:lnTo>
                  <a:lnTo>
                    <a:pt x="5101" y="1162"/>
                  </a:lnTo>
                  <a:lnTo>
                    <a:pt x="5074" y="1137"/>
                  </a:lnTo>
                  <a:lnTo>
                    <a:pt x="5058" y="1122"/>
                  </a:lnTo>
                  <a:lnTo>
                    <a:pt x="5041" y="1108"/>
                  </a:lnTo>
                  <a:lnTo>
                    <a:pt x="5025" y="1093"/>
                  </a:lnTo>
                  <a:lnTo>
                    <a:pt x="5007" y="1078"/>
                  </a:lnTo>
                  <a:lnTo>
                    <a:pt x="5005" y="1076"/>
                  </a:lnTo>
                  <a:lnTo>
                    <a:pt x="5003" y="1072"/>
                  </a:lnTo>
                  <a:lnTo>
                    <a:pt x="5002" y="1069"/>
                  </a:lnTo>
                  <a:lnTo>
                    <a:pt x="5000" y="1066"/>
                  </a:lnTo>
                  <a:lnTo>
                    <a:pt x="5000" y="1061"/>
                  </a:lnTo>
                  <a:lnTo>
                    <a:pt x="5002" y="1057"/>
                  </a:lnTo>
                  <a:lnTo>
                    <a:pt x="5003" y="1054"/>
                  </a:lnTo>
                  <a:lnTo>
                    <a:pt x="5005" y="1051"/>
                  </a:lnTo>
                  <a:lnTo>
                    <a:pt x="5009" y="1048"/>
                  </a:lnTo>
                  <a:lnTo>
                    <a:pt x="5011" y="1046"/>
                  </a:lnTo>
                  <a:lnTo>
                    <a:pt x="5015" y="1045"/>
                  </a:lnTo>
                  <a:lnTo>
                    <a:pt x="5019" y="1044"/>
                  </a:lnTo>
                  <a:lnTo>
                    <a:pt x="5022" y="1044"/>
                  </a:lnTo>
                  <a:lnTo>
                    <a:pt x="5026" y="1045"/>
                  </a:lnTo>
                  <a:lnTo>
                    <a:pt x="5030" y="1046"/>
                  </a:lnTo>
                  <a:lnTo>
                    <a:pt x="5033" y="1048"/>
                  </a:lnTo>
                  <a:lnTo>
                    <a:pt x="5050" y="1063"/>
                  </a:lnTo>
                  <a:lnTo>
                    <a:pt x="5067" y="1078"/>
                  </a:lnTo>
                  <a:lnTo>
                    <a:pt x="5083" y="1092"/>
                  </a:lnTo>
                  <a:lnTo>
                    <a:pt x="5100" y="1107"/>
                  </a:lnTo>
                  <a:lnTo>
                    <a:pt x="5129" y="1133"/>
                  </a:lnTo>
                  <a:lnTo>
                    <a:pt x="5156" y="1160"/>
                  </a:lnTo>
                  <a:lnTo>
                    <a:pt x="5182" y="1187"/>
                  </a:lnTo>
                  <a:lnTo>
                    <a:pt x="5205" y="1216"/>
                  </a:lnTo>
                  <a:lnTo>
                    <a:pt x="5207" y="1219"/>
                  </a:lnTo>
                  <a:lnTo>
                    <a:pt x="5208" y="1223"/>
                  </a:lnTo>
                  <a:lnTo>
                    <a:pt x="5209" y="1226"/>
                  </a:lnTo>
                  <a:lnTo>
                    <a:pt x="5209" y="1231"/>
                  </a:lnTo>
                  <a:lnTo>
                    <a:pt x="5208" y="1234"/>
                  </a:lnTo>
                  <a:lnTo>
                    <a:pt x="5207" y="1238"/>
                  </a:lnTo>
                  <a:lnTo>
                    <a:pt x="5205" y="1241"/>
                  </a:lnTo>
                  <a:lnTo>
                    <a:pt x="5201" y="1243"/>
                  </a:lnTo>
                  <a:lnTo>
                    <a:pt x="5195" y="1247"/>
                  </a:lnTo>
                  <a:lnTo>
                    <a:pt x="5190" y="1248"/>
                  </a:lnTo>
                  <a:close/>
                  <a:moveTo>
                    <a:pt x="328" y="1584"/>
                  </a:moveTo>
                  <a:lnTo>
                    <a:pt x="321" y="1583"/>
                  </a:lnTo>
                  <a:lnTo>
                    <a:pt x="318" y="1582"/>
                  </a:lnTo>
                  <a:lnTo>
                    <a:pt x="314" y="1579"/>
                  </a:lnTo>
                  <a:lnTo>
                    <a:pt x="312" y="1576"/>
                  </a:lnTo>
                  <a:lnTo>
                    <a:pt x="310" y="1574"/>
                  </a:lnTo>
                  <a:lnTo>
                    <a:pt x="309" y="1570"/>
                  </a:lnTo>
                  <a:lnTo>
                    <a:pt x="309" y="1566"/>
                  </a:lnTo>
                  <a:lnTo>
                    <a:pt x="309" y="1562"/>
                  </a:lnTo>
                  <a:lnTo>
                    <a:pt x="309" y="1559"/>
                  </a:lnTo>
                  <a:lnTo>
                    <a:pt x="319" y="1530"/>
                  </a:lnTo>
                  <a:lnTo>
                    <a:pt x="331" y="1501"/>
                  </a:lnTo>
                  <a:lnTo>
                    <a:pt x="343" y="1474"/>
                  </a:lnTo>
                  <a:lnTo>
                    <a:pt x="357" y="1447"/>
                  </a:lnTo>
                  <a:lnTo>
                    <a:pt x="372" y="1421"/>
                  </a:lnTo>
                  <a:lnTo>
                    <a:pt x="387" y="1395"/>
                  </a:lnTo>
                  <a:lnTo>
                    <a:pt x="404" y="1369"/>
                  </a:lnTo>
                  <a:lnTo>
                    <a:pt x="421" y="1344"/>
                  </a:lnTo>
                  <a:lnTo>
                    <a:pt x="425" y="1342"/>
                  </a:lnTo>
                  <a:lnTo>
                    <a:pt x="427" y="1340"/>
                  </a:lnTo>
                  <a:lnTo>
                    <a:pt x="430" y="1337"/>
                  </a:lnTo>
                  <a:lnTo>
                    <a:pt x="435" y="1336"/>
                  </a:lnTo>
                  <a:lnTo>
                    <a:pt x="438" y="1336"/>
                  </a:lnTo>
                  <a:lnTo>
                    <a:pt x="442" y="1337"/>
                  </a:lnTo>
                  <a:lnTo>
                    <a:pt x="445" y="1338"/>
                  </a:lnTo>
                  <a:lnTo>
                    <a:pt x="449" y="1340"/>
                  </a:lnTo>
                  <a:lnTo>
                    <a:pt x="452" y="1343"/>
                  </a:lnTo>
                  <a:lnTo>
                    <a:pt x="454" y="1347"/>
                  </a:lnTo>
                  <a:lnTo>
                    <a:pt x="456" y="1350"/>
                  </a:lnTo>
                  <a:lnTo>
                    <a:pt x="457" y="1353"/>
                  </a:lnTo>
                  <a:lnTo>
                    <a:pt x="457" y="1357"/>
                  </a:lnTo>
                  <a:lnTo>
                    <a:pt x="457" y="1360"/>
                  </a:lnTo>
                  <a:lnTo>
                    <a:pt x="456" y="1365"/>
                  </a:lnTo>
                  <a:lnTo>
                    <a:pt x="453" y="1368"/>
                  </a:lnTo>
                  <a:lnTo>
                    <a:pt x="436" y="1391"/>
                  </a:lnTo>
                  <a:lnTo>
                    <a:pt x="421" y="1415"/>
                  </a:lnTo>
                  <a:lnTo>
                    <a:pt x="406" y="1441"/>
                  </a:lnTo>
                  <a:lnTo>
                    <a:pt x="392" y="1466"/>
                  </a:lnTo>
                  <a:lnTo>
                    <a:pt x="379" y="1491"/>
                  </a:lnTo>
                  <a:lnTo>
                    <a:pt x="367" y="1517"/>
                  </a:lnTo>
                  <a:lnTo>
                    <a:pt x="357" y="1544"/>
                  </a:lnTo>
                  <a:lnTo>
                    <a:pt x="347" y="1571"/>
                  </a:lnTo>
                  <a:lnTo>
                    <a:pt x="343" y="1576"/>
                  </a:lnTo>
                  <a:lnTo>
                    <a:pt x="340" y="1581"/>
                  </a:lnTo>
                  <a:lnTo>
                    <a:pt x="334" y="1583"/>
                  </a:lnTo>
                  <a:lnTo>
                    <a:pt x="328" y="1584"/>
                  </a:lnTo>
                  <a:close/>
                  <a:moveTo>
                    <a:pt x="5331" y="1687"/>
                  </a:moveTo>
                  <a:lnTo>
                    <a:pt x="5331" y="1687"/>
                  </a:lnTo>
                  <a:lnTo>
                    <a:pt x="5326" y="1687"/>
                  </a:lnTo>
                  <a:lnTo>
                    <a:pt x="5323" y="1686"/>
                  </a:lnTo>
                  <a:lnTo>
                    <a:pt x="5319" y="1684"/>
                  </a:lnTo>
                  <a:lnTo>
                    <a:pt x="5317" y="1681"/>
                  </a:lnTo>
                  <a:lnTo>
                    <a:pt x="5315" y="1678"/>
                  </a:lnTo>
                  <a:lnTo>
                    <a:pt x="5312" y="1675"/>
                  </a:lnTo>
                  <a:lnTo>
                    <a:pt x="5312" y="1671"/>
                  </a:lnTo>
                  <a:lnTo>
                    <a:pt x="5311" y="1668"/>
                  </a:lnTo>
                  <a:lnTo>
                    <a:pt x="5312" y="1652"/>
                  </a:lnTo>
                  <a:lnTo>
                    <a:pt x="5312" y="1637"/>
                  </a:lnTo>
                  <a:lnTo>
                    <a:pt x="5311" y="1611"/>
                  </a:lnTo>
                  <a:lnTo>
                    <a:pt x="5310" y="1586"/>
                  </a:lnTo>
                  <a:lnTo>
                    <a:pt x="5308" y="1561"/>
                  </a:lnTo>
                  <a:lnTo>
                    <a:pt x="5304" y="1537"/>
                  </a:lnTo>
                  <a:lnTo>
                    <a:pt x="5301" y="1512"/>
                  </a:lnTo>
                  <a:lnTo>
                    <a:pt x="5295" y="1488"/>
                  </a:lnTo>
                  <a:lnTo>
                    <a:pt x="5290" y="1465"/>
                  </a:lnTo>
                  <a:lnTo>
                    <a:pt x="5283" y="1441"/>
                  </a:lnTo>
                  <a:lnTo>
                    <a:pt x="5282" y="1437"/>
                  </a:lnTo>
                  <a:lnTo>
                    <a:pt x="5282" y="1433"/>
                  </a:lnTo>
                  <a:lnTo>
                    <a:pt x="5283" y="1429"/>
                  </a:lnTo>
                  <a:lnTo>
                    <a:pt x="5284" y="1426"/>
                  </a:lnTo>
                  <a:lnTo>
                    <a:pt x="5286" y="1422"/>
                  </a:lnTo>
                  <a:lnTo>
                    <a:pt x="5288" y="1420"/>
                  </a:lnTo>
                  <a:lnTo>
                    <a:pt x="5292" y="1418"/>
                  </a:lnTo>
                  <a:lnTo>
                    <a:pt x="5295" y="1416"/>
                  </a:lnTo>
                  <a:lnTo>
                    <a:pt x="5299" y="1415"/>
                  </a:lnTo>
                  <a:lnTo>
                    <a:pt x="5303" y="1415"/>
                  </a:lnTo>
                  <a:lnTo>
                    <a:pt x="5307" y="1415"/>
                  </a:lnTo>
                  <a:lnTo>
                    <a:pt x="5310" y="1418"/>
                  </a:lnTo>
                  <a:lnTo>
                    <a:pt x="5314" y="1419"/>
                  </a:lnTo>
                  <a:lnTo>
                    <a:pt x="5316" y="1422"/>
                  </a:lnTo>
                  <a:lnTo>
                    <a:pt x="5318" y="1426"/>
                  </a:lnTo>
                  <a:lnTo>
                    <a:pt x="5319" y="1429"/>
                  </a:lnTo>
                  <a:lnTo>
                    <a:pt x="5327" y="1453"/>
                  </a:lnTo>
                  <a:lnTo>
                    <a:pt x="5334" y="1478"/>
                  </a:lnTo>
                  <a:lnTo>
                    <a:pt x="5339" y="1505"/>
                  </a:lnTo>
                  <a:lnTo>
                    <a:pt x="5343" y="1530"/>
                  </a:lnTo>
                  <a:lnTo>
                    <a:pt x="5347" y="1556"/>
                  </a:lnTo>
                  <a:lnTo>
                    <a:pt x="5349" y="1583"/>
                  </a:lnTo>
                  <a:lnTo>
                    <a:pt x="5351" y="1610"/>
                  </a:lnTo>
                  <a:lnTo>
                    <a:pt x="5351" y="1637"/>
                  </a:lnTo>
                  <a:lnTo>
                    <a:pt x="5351" y="1653"/>
                  </a:lnTo>
                  <a:lnTo>
                    <a:pt x="5351" y="1669"/>
                  </a:lnTo>
                  <a:lnTo>
                    <a:pt x="5350" y="1672"/>
                  </a:lnTo>
                  <a:lnTo>
                    <a:pt x="5349" y="1676"/>
                  </a:lnTo>
                  <a:lnTo>
                    <a:pt x="5347" y="1679"/>
                  </a:lnTo>
                  <a:lnTo>
                    <a:pt x="5345" y="1683"/>
                  </a:lnTo>
                  <a:lnTo>
                    <a:pt x="5342" y="1685"/>
                  </a:lnTo>
                  <a:lnTo>
                    <a:pt x="5339" y="1686"/>
                  </a:lnTo>
                  <a:lnTo>
                    <a:pt x="5335" y="1687"/>
                  </a:lnTo>
                  <a:lnTo>
                    <a:pt x="5331" y="1687"/>
                  </a:lnTo>
                  <a:close/>
                  <a:moveTo>
                    <a:pt x="374" y="2036"/>
                  </a:moveTo>
                  <a:lnTo>
                    <a:pt x="370" y="2036"/>
                  </a:lnTo>
                  <a:lnTo>
                    <a:pt x="365" y="2034"/>
                  </a:lnTo>
                  <a:lnTo>
                    <a:pt x="362" y="2031"/>
                  </a:lnTo>
                  <a:lnTo>
                    <a:pt x="358" y="2027"/>
                  </a:lnTo>
                  <a:lnTo>
                    <a:pt x="349" y="2012"/>
                  </a:lnTo>
                  <a:lnTo>
                    <a:pt x="340" y="1996"/>
                  </a:lnTo>
                  <a:lnTo>
                    <a:pt x="327" y="1972"/>
                  </a:lnTo>
                  <a:lnTo>
                    <a:pt x="316" y="1946"/>
                  </a:lnTo>
                  <a:lnTo>
                    <a:pt x="305" y="1921"/>
                  </a:lnTo>
                  <a:lnTo>
                    <a:pt x="296" y="1897"/>
                  </a:lnTo>
                  <a:lnTo>
                    <a:pt x="289" y="1872"/>
                  </a:lnTo>
                  <a:lnTo>
                    <a:pt x="282" y="1847"/>
                  </a:lnTo>
                  <a:lnTo>
                    <a:pt x="278" y="1823"/>
                  </a:lnTo>
                  <a:lnTo>
                    <a:pt x="273" y="1798"/>
                  </a:lnTo>
                  <a:lnTo>
                    <a:pt x="273" y="1795"/>
                  </a:lnTo>
                  <a:lnTo>
                    <a:pt x="274" y="1792"/>
                  </a:lnTo>
                  <a:lnTo>
                    <a:pt x="275" y="1787"/>
                  </a:lnTo>
                  <a:lnTo>
                    <a:pt x="278" y="1785"/>
                  </a:lnTo>
                  <a:lnTo>
                    <a:pt x="280" y="1781"/>
                  </a:lnTo>
                  <a:lnTo>
                    <a:pt x="284" y="1779"/>
                  </a:lnTo>
                  <a:lnTo>
                    <a:pt x="287" y="1778"/>
                  </a:lnTo>
                  <a:lnTo>
                    <a:pt x="290" y="1777"/>
                  </a:lnTo>
                  <a:lnTo>
                    <a:pt x="295" y="1777"/>
                  </a:lnTo>
                  <a:lnTo>
                    <a:pt x="298" y="1778"/>
                  </a:lnTo>
                  <a:lnTo>
                    <a:pt x="302" y="1779"/>
                  </a:lnTo>
                  <a:lnTo>
                    <a:pt x="305" y="1781"/>
                  </a:lnTo>
                  <a:lnTo>
                    <a:pt x="308" y="1784"/>
                  </a:lnTo>
                  <a:lnTo>
                    <a:pt x="310" y="1787"/>
                  </a:lnTo>
                  <a:lnTo>
                    <a:pt x="312" y="1790"/>
                  </a:lnTo>
                  <a:lnTo>
                    <a:pt x="312" y="1794"/>
                  </a:lnTo>
                  <a:lnTo>
                    <a:pt x="316" y="1816"/>
                  </a:lnTo>
                  <a:lnTo>
                    <a:pt x="321" y="1839"/>
                  </a:lnTo>
                  <a:lnTo>
                    <a:pt x="327" y="1862"/>
                  </a:lnTo>
                  <a:lnTo>
                    <a:pt x="334" y="1884"/>
                  </a:lnTo>
                  <a:lnTo>
                    <a:pt x="342" y="1907"/>
                  </a:lnTo>
                  <a:lnTo>
                    <a:pt x="352" y="1931"/>
                  </a:lnTo>
                  <a:lnTo>
                    <a:pt x="363" y="1954"/>
                  </a:lnTo>
                  <a:lnTo>
                    <a:pt x="374" y="1977"/>
                  </a:lnTo>
                  <a:lnTo>
                    <a:pt x="382" y="1991"/>
                  </a:lnTo>
                  <a:lnTo>
                    <a:pt x="391" y="2006"/>
                  </a:lnTo>
                  <a:lnTo>
                    <a:pt x="392" y="2009"/>
                  </a:lnTo>
                  <a:lnTo>
                    <a:pt x="394" y="2013"/>
                  </a:lnTo>
                  <a:lnTo>
                    <a:pt x="395" y="2016"/>
                  </a:lnTo>
                  <a:lnTo>
                    <a:pt x="394" y="2021"/>
                  </a:lnTo>
                  <a:lnTo>
                    <a:pt x="392" y="2024"/>
                  </a:lnTo>
                  <a:lnTo>
                    <a:pt x="391" y="2028"/>
                  </a:lnTo>
                  <a:lnTo>
                    <a:pt x="388" y="2030"/>
                  </a:lnTo>
                  <a:lnTo>
                    <a:pt x="386" y="2032"/>
                  </a:lnTo>
                  <a:lnTo>
                    <a:pt x="374" y="2036"/>
                  </a:lnTo>
                  <a:close/>
                  <a:moveTo>
                    <a:pt x="5202" y="2139"/>
                  </a:moveTo>
                  <a:lnTo>
                    <a:pt x="5194" y="2138"/>
                  </a:lnTo>
                  <a:lnTo>
                    <a:pt x="5191" y="2136"/>
                  </a:lnTo>
                  <a:lnTo>
                    <a:pt x="5189" y="2133"/>
                  </a:lnTo>
                  <a:lnTo>
                    <a:pt x="5186" y="2131"/>
                  </a:lnTo>
                  <a:lnTo>
                    <a:pt x="5184" y="2128"/>
                  </a:lnTo>
                  <a:lnTo>
                    <a:pt x="5183" y="2123"/>
                  </a:lnTo>
                  <a:lnTo>
                    <a:pt x="5183" y="2120"/>
                  </a:lnTo>
                  <a:lnTo>
                    <a:pt x="5183" y="2116"/>
                  </a:lnTo>
                  <a:lnTo>
                    <a:pt x="5184" y="2112"/>
                  </a:lnTo>
                  <a:lnTo>
                    <a:pt x="5201" y="2071"/>
                  </a:lnTo>
                  <a:lnTo>
                    <a:pt x="5217" y="2031"/>
                  </a:lnTo>
                  <a:lnTo>
                    <a:pt x="5233" y="1992"/>
                  </a:lnTo>
                  <a:lnTo>
                    <a:pt x="5249" y="1952"/>
                  </a:lnTo>
                  <a:lnTo>
                    <a:pt x="5255" y="1937"/>
                  </a:lnTo>
                  <a:lnTo>
                    <a:pt x="5260" y="1923"/>
                  </a:lnTo>
                  <a:lnTo>
                    <a:pt x="5265" y="1909"/>
                  </a:lnTo>
                  <a:lnTo>
                    <a:pt x="5270" y="1894"/>
                  </a:lnTo>
                  <a:lnTo>
                    <a:pt x="5271" y="1890"/>
                  </a:lnTo>
                  <a:lnTo>
                    <a:pt x="5273" y="1887"/>
                  </a:lnTo>
                  <a:lnTo>
                    <a:pt x="5276" y="1884"/>
                  </a:lnTo>
                  <a:lnTo>
                    <a:pt x="5279" y="1882"/>
                  </a:lnTo>
                  <a:lnTo>
                    <a:pt x="5283" y="1881"/>
                  </a:lnTo>
                  <a:lnTo>
                    <a:pt x="5287" y="1880"/>
                  </a:lnTo>
                  <a:lnTo>
                    <a:pt x="5291" y="1880"/>
                  </a:lnTo>
                  <a:lnTo>
                    <a:pt x="5294" y="1881"/>
                  </a:lnTo>
                  <a:lnTo>
                    <a:pt x="5299" y="1882"/>
                  </a:lnTo>
                  <a:lnTo>
                    <a:pt x="5301" y="1884"/>
                  </a:lnTo>
                  <a:lnTo>
                    <a:pt x="5304" y="1888"/>
                  </a:lnTo>
                  <a:lnTo>
                    <a:pt x="5306" y="1890"/>
                  </a:lnTo>
                  <a:lnTo>
                    <a:pt x="5308" y="1894"/>
                  </a:lnTo>
                  <a:lnTo>
                    <a:pt x="5308" y="1898"/>
                  </a:lnTo>
                  <a:lnTo>
                    <a:pt x="5308" y="1902"/>
                  </a:lnTo>
                  <a:lnTo>
                    <a:pt x="5307" y="1906"/>
                  </a:lnTo>
                  <a:lnTo>
                    <a:pt x="5302" y="1921"/>
                  </a:lnTo>
                  <a:lnTo>
                    <a:pt x="5298" y="1936"/>
                  </a:lnTo>
                  <a:lnTo>
                    <a:pt x="5292" y="1951"/>
                  </a:lnTo>
                  <a:lnTo>
                    <a:pt x="5286" y="1967"/>
                  </a:lnTo>
                  <a:lnTo>
                    <a:pt x="5270" y="2006"/>
                  </a:lnTo>
                  <a:lnTo>
                    <a:pt x="5254" y="2046"/>
                  </a:lnTo>
                  <a:lnTo>
                    <a:pt x="5238" y="2087"/>
                  </a:lnTo>
                  <a:lnTo>
                    <a:pt x="5221" y="2128"/>
                  </a:lnTo>
                  <a:lnTo>
                    <a:pt x="5217" y="2132"/>
                  </a:lnTo>
                  <a:lnTo>
                    <a:pt x="5214" y="2137"/>
                  </a:lnTo>
                  <a:lnTo>
                    <a:pt x="5208" y="2139"/>
                  </a:lnTo>
                  <a:lnTo>
                    <a:pt x="5202" y="2139"/>
                  </a:lnTo>
                  <a:close/>
                  <a:moveTo>
                    <a:pt x="698" y="2380"/>
                  </a:moveTo>
                  <a:lnTo>
                    <a:pt x="694" y="2380"/>
                  </a:lnTo>
                  <a:lnTo>
                    <a:pt x="690" y="2379"/>
                  </a:lnTo>
                  <a:lnTo>
                    <a:pt x="686" y="2378"/>
                  </a:lnTo>
                  <a:lnTo>
                    <a:pt x="684" y="2374"/>
                  </a:lnTo>
                  <a:lnTo>
                    <a:pt x="655" y="2347"/>
                  </a:lnTo>
                  <a:lnTo>
                    <a:pt x="628" y="2318"/>
                  </a:lnTo>
                  <a:lnTo>
                    <a:pt x="599" y="2289"/>
                  </a:lnTo>
                  <a:lnTo>
                    <a:pt x="571" y="2262"/>
                  </a:lnTo>
                  <a:lnTo>
                    <a:pt x="516" y="2208"/>
                  </a:lnTo>
                  <a:lnTo>
                    <a:pt x="514" y="2204"/>
                  </a:lnTo>
                  <a:lnTo>
                    <a:pt x="512" y="2201"/>
                  </a:lnTo>
                  <a:lnTo>
                    <a:pt x="511" y="2198"/>
                  </a:lnTo>
                  <a:lnTo>
                    <a:pt x="511" y="2194"/>
                  </a:lnTo>
                  <a:lnTo>
                    <a:pt x="511" y="2190"/>
                  </a:lnTo>
                  <a:lnTo>
                    <a:pt x="512" y="2186"/>
                  </a:lnTo>
                  <a:lnTo>
                    <a:pt x="514" y="2183"/>
                  </a:lnTo>
                  <a:lnTo>
                    <a:pt x="516" y="2180"/>
                  </a:lnTo>
                  <a:lnTo>
                    <a:pt x="520" y="2177"/>
                  </a:lnTo>
                  <a:lnTo>
                    <a:pt x="523" y="2176"/>
                  </a:lnTo>
                  <a:lnTo>
                    <a:pt x="527" y="2175"/>
                  </a:lnTo>
                  <a:lnTo>
                    <a:pt x="530" y="2173"/>
                  </a:lnTo>
                  <a:lnTo>
                    <a:pt x="534" y="2175"/>
                  </a:lnTo>
                  <a:lnTo>
                    <a:pt x="538" y="2176"/>
                  </a:lnTo>
                  <a:lnTo>
                    <a:pt x="542" y="2177"/>
                  </a:lnTo>
                  <a:lnTo>
                    <a:pt x="544" y="2179"/>
                  </a:lnTo>
                  <a:lnTo>
                    <a:pt x="599" y="2234"/>
                  </a:lnTo>
                  <a:lnTo>
                    <a:pt x="628" y="2262"/>
                  </a:lnTo>
                  <a:lnTo>
                    <a:pt x="655" y="2290"/>
                  </a:lnTo>
                  <a:lnTo>
                    <a:pt x="684" y="2318"/>
                  </a:lnTo>
                  <a:lnTo>
                    <a:pt x="711" y="2347"/>
                  </a:lnTo>
                  <a:lnTo>
                    <a:pt x="714" y="2350"/>
                  </a:lnTo>
                  <a:lnTo>
                    <a:pt x="716" y="2354"/>
                  </a:lnTo>
                  <a:lnTo>
                    <a:pt x="717" y="2357"/>
                  </a:lnTo>
                  <a:lnTo>
                    <a:pt x="717" y="2360"/>
                  </a:lnTo>
                  <a:lnTo>
                    <a:pt x="717" y="2365"/>
                  </a:lnTo>
                  <a:lnTo>
                    <a:pt x="716" y="2368"/>
                  </a:lnTo>
                  <a:lnTo>
                    <a:pt x="714" y="2372"/>
                  </a:lnTo>
                  <a:lnTo>
                    <a:pt x="711" y="2375"/>
                  </a:lnTo>
                  <a:lnTo>
                    <a:pt x="708" y="2378"/>
                  </a:lnTo>
                  <a:lnTo>
                    <a:pt x="704" y="2379"/>
                  </a:lnTo>
                  <a:lnTo>
                    <a:pt x="701" y="2380"/>
                  </a:lnTo>
                  <a:lnTo>
                    <a:pt x="698" y="2380"/>
                  </a:lnTo>
                  <a:close/>
                  <a:moveTo>
                    <a:pt x="4999" y="2566"/>
                  </a:moveTo>
                  <a:lnTo>
                    <a:pt x="4990" y="2565"/>
                  </a:lnTo>
                  <a:lnTo>
                    <a:pt x="4987" y="2562"/>
                  </a:lnTo>
                  <a:lnTo>
                    <a:pt x="4984" y="2559"/>
                  </a:lnTo>
                  <a:lnTo>
                    <a:pt x="4982" y="2555"/>
                  </a:lnTo>
                  <a:lnTo>
                    <a:pt x="4981" y="2552"/>
                  </a:lnTo>
                  <a:lnTo>
                    <a:pt x="4980" y="2549"/>
                  </a:lnTo>
                  <a:lnTo>
                    <a:pt x="4980" y="2545"/>
                  </a:lnTo>
                  <a:lnTo>
                    <a:pt x="4980" y="2542"/>
                  </a:lnTo>
                  <a:lnTo>
                    <a:pt x="4982" y="2537"/>
                  </a:lnTo>
                  <a:lnTo>
                    <a:pt x="4996" y="2510"/>
                  </a:lnTo>
                  <a:lnTo>
                    <a:pt x="5010" y="2482"/>
                  </a:lnTo>
                  <a:lnTo>
                    <a:pt x="5023" y="2456"/>
                  </a:lnTo>
                  <a:lnTo>
                    <a:pt x="5037" y="2429"/>
                  </a:lnTo>
                  <a:lnTo>
                    <a:pt x="5050" y="2403"/>
                  </a:lnTo>
                  <a:lnTo>
                    <a:pt x="5062" y="2378"/>
                  </a:lnTo>
                  <a:lnTo>
                    <a:pt x="5075" y="2352"/>
                  </a:lnTo>
                  <a:lnTo>
                    <a:pt x="5088" y="2326"/>
                  </a:lnTo>
                  <a:lnTo>
                    <a:pt x="5089" y="2323"/>
                  </a:lnTo>
                  <a:lnTo>
                    <a:pt x="5092" y="2320"/>
                  </a:lnTo>
                  <a:lnTo>
                    <a:pt x="5095" y="2318"/>
                  </a:lnTo>
                  <a:lnTo>
                    <a:pt x="5098" y="2317"/>
                  </a:lnTo>
                  <a:lnTo>
                    <a:pt x="5103" y="2316"/>
                  </a:lnTo>
                  <a:lnTo>
                    <a:pt x="5106" y="2316"/>
                  </a:lnTo>
                  <a:lnTo>
                    <a:pt x="5109" y="2316"/>
                  </a:lnTo>
                  <a:lnTo>
                    <a:pt x="5113" y="2317"/>
                  </a:lnTo>
                  <a:lnTo>
                    <a:pt x="5116" y="2319"/>
                  </a:lnTo>
                  <a:lnTo>
                    <a:pt x="5120" y="2323"/>
                  </a:lnTo>
                  <a:lnTo>
                    <a:pt x="5122" y="2325"/>
                  </a:lnTo>
                  <a:lnTo>
                    <a:pt x="5123" y="2328"/>
                  </a:lnTo>
                  <a:lnTo>
                    <a:pt x="5124" y="2332"/>
                  </a:lnTo>
                  <a:lnTo>
                    <a:pt x="5124" y="2336"/>
                  </a:lnTo>
                  <a:lnTo>
                    <a:pt x="5124" y="2340"/>
                  </a:lnTo>
                  <a:lnTo>
                    <a:pt x="5123" y="2343"/>
                  </a:lnTo>
                  <a:lnTo>
                    <a:pt x="5111" y="2370"/>
                  </a:lnTo>
                  <a:lnTo>
                    <a:pt x="5098" y="2395"/>
                  </a:lnTo>
                  <a:lnTo>
                    <a:pt x="5085" y="2421"/>
                  </a:lnTo>
                  <a:lnTo>
                    <a:pt x="5073" y="2446"/>
                  </a:lnTo>
                  <a:lnTo>
                    <a:pt x="5059" y="2474"/>
                  </a:lnTo>
                  <a:lnTo>
                    <a:pt x="5045" y="2500"/>
                  </a:lnTo>
                  <a:lnTo>
                    <a:pt x="5031" y="2528"/>
                  </a:lnTo>
                  <a:lnTo>
                    <a:pt x="5017" y="2555"/>
                  </a:lnTo>
                  <a:lnTo>
                    <a:pt x="5013" y="2560"/>
                  </a:lnTo>
                  <a:lnTo>
                    <a:pt x="5010" y="2563"/>
                  </a:lnTo>
                  <a:lnTo>
                    <a:pt x="5005" y="2566"/>
                  </a:lnTo>
                  <a:lnTo>
                    <a:pt x="4999" y="2566"/>
                  </a:lnTo>
                  <a:close/>
                  <a:moveTo>
                    <a:pt x="999" y="2744"/>
                  </a:moveTo>
                  <a:lnTo>
                    <a:pt x="995" y="2742"/>
                  </a:lnTo>
                  <a:lnTo>
                    <a:pt x="990" y="2741"/>
                  </a:lnTo>
                  <a:lnTo>
                    <a:pt x="987" y="2738"/>
                  </a:lnTo>
                  <a:lnTo>
                    <a:pt x="983" y="2734"/>
                  </a:lnTo>
                  <a:lnTo>
                    <a:pt x="968" y="2711"/>
                  </a:lnTo>
                  <a:lnTo>
                    <a:pt x="952" y="2688"/>
                  </a:lnTo>
                  <a:lnTo>
                    <a:pt x="936" y="2666"/>
                  </a:lnTo>
                  <a:lnTo>
                    <a:pt x="919" y="2641"/>
                  </a:lnTo>
                  <a:lnTo>
                    <a:pt x="901" y="2618"/>
                  </a:lnTo>
                  <a:lnTo>
                    <a:pt x="882" y="2596"/>
                  </a:lnTo>
                  <a:lnTo>
                    <a:pt x="863" y="2571"/>
                  </a:lnTo>
                  <a:lnTo>
                    <a:pt x="842" y="2547"/>
                  </a:lnTo>
                  <a:lnTo>
                    <a:pt x="841" y="2544"/>
                  </a:lnTo>
                  <a:lnTo>
                    <a:pt x="839" y="2541"/>
                  </a:lnTo>
                  <a:lnTo>
                    <a:pt x="839" y="2537"/>
                  </a:lnTo>
                  <a:lnTo>
                    <a:pt x="838" y="2532"/>
                  </a:lnTo>
                  <a:lnTo>
                    <a:pt x="839" y="2529"/>
                  </a:lnTo>
                  <a:lnTo>
                    <a:pt x="840" y="2526"/>
                  </a:lnTo>
                  <a:lnTo>
                    <a:pt x="842" y="2522"/>
                  </a:lnTo>
                  <a:lnTo>
                    <a:pt x="844" y="2520"/>
                  </a:lnTo>
                  <a:lnTo>
                    <a:pt x="848" y="2518"/>
                  </a:lnTo>
                  <a:lnTo>
                    <a:pt x="851" y="2515"/>
                  </a:lnTo>
                  <a:lnTo>
                    <a:pt x="856" y="2515"/>
                  </a:lnTo>
                  <a:lnTo>
                    <a:pt x="859" y="2515"/>
                  </a:lnTo>
                  <a:lnTo>
                    <a:pt x="863" y="2515"/>
                  </a:lnTo>
                  <a:lnTo>
                    <a:pt x="866" y="2516"/>
                  </a:lnTo>
                  <a:lnTo>
                    <a:pt x="870" y="2519"/>
                  </a:lnTo>
                  <a:lnTo>
                    <a:pt x="873" y="2522"/>
                  </a:lnTo>
                  <a:lnTo>
                    <a:pt x="894" y="2546"/>
                  </a:lnTo>
                  <a:lnTo>
                    <a:pt x="913" y="2570"/>
                  </a:lnTo>
                  <a:lnTo>
                    <a:pt x="932" y="2594"/>
                  </a:lnTo>
                  <a:lnTo>
                    <a:pt x="950" y="2618"/>
                  </a:lnTo>
                  <a:lnTo>
                    <a:pt x="967" y="2643"/>
                  </a:lnTo>
                  <a:lnTo>
                    <a:pt x="984" y="2666"/>
                  </a:lnTo>
                  <a:lnTo>
                    <a:pt x="1000" y="2690"/>
                  </a:lnTo>
                  <a:lnTo>
                    <a:pt x="1017" y="2713"/>
                  </a:lnTo>
                  <a:lnTo>
                    <a:pt x="1018" y="2716"/>
                  </a:lnTo>
                  <a:lnTo>
                    <a:pt x="1019" y="2719"/>
                  </a:lnTo>
                  <a:lnTo>
                    <a:pt x="1019" y="2724"/>
                  </a:lnTo>
                  <a:lnTo>
                    <a:pt x="1019" y="2727"/>
                  </a:lnTo>
                  <a:lnTo>
                    <a:pt x="1018" y="2731"/>
                  </a:lnTo>
                  <a:lnTo>
                    <a:pt x="1015" y="2734"/>
                  </a:lnTo>
                  <a:lnTo>
                    <a:pt x="1013" y="2738"/>
                  </a:lnTo>
                  <a:lnTo>
                    <a:pt x="1011" y="2740"/>
                  </a:lnTo>
                  <a:lnTo>
                    <a:pt x="999" y="2744"/>
                  </a:lnTo>
                  <a:close/>
                  <a:moveTo>
                    <a:pt x="4773" y="2981"/>
                  </a:moveTo>
                  <a:lnTo>
                    <a:pt x="4763" y="2979"/>
                  </a:lnTo>
                  <a:lnTo>
                    <a:pt x="4761" y="2976"/>
                  </a:lnTo>
                  <a:lnTo>
                    <a:pt x="4757" y="2974"/>
                  </a:lnTo>
                  <a:lnTo>
                    <a:pt x="4755" y="2971"/>
                  </a:lnTo>
                  <a:lnTo>
                    <a:pt x="4754" y="2967"/>
                  </a:lnTo>
                  <a:lnTo>
                    <a:pt x="4754" y="2964"/>
                  </a:lnTo>
                  <a:lnTo>
                    <a:pt x="4754" y="2959"/>
                  </a:lnTo>
                  <a:lnTo>
                    <a:pt x="4754" y="2956"/>
                  </a:lnTo>
                  <a:lnTo>
                    <a:pt x="4756" y="2952"/>
                  </a:lnTo>
                  <a:lnTo>
                    <a:pt x="4770" y="2926"/>
                  </a:lnTo>
                  <a:lnTo>
                    <a:pt x="4785" y="2901"/>
                  </a:lnTo>
                  <a:lnTo>
                    <a:pt x="4800" y="2874"/>
                  </a:lnTo>
                  <a:lnTo>
                    <a:pt x="4813" y="2849"/>
                  </a:lnTo>
                  <a:lnTo>
                    <a:pt x="4828" y="2823"/>
                  </a:lnTo>
                  <a:lnTo>
                    <a:pt x="4842" y="2797"/>
                  </a:lnTo>
                  <a:lnTo>
                    <a:pt x="4856" y="2771"/>
                  </a:lnTo>
                  <a:lnTo>
                    <a:pt x="4871" y="2746"/>
                  </a:lnTo>
                  <a:lnTo>
                    <a:pt x="4873" y="2742"/>
                  </a:lnTo>
                  <a:lnTo>
                    <a:pt x="4875" y="2740"/>
                  </a:lnTo>
                  <a:lnTo>
                    <a:pt x="4879" y="2738"/>
                  </a:lnTo>
                  <a:lnTo>
                    <a:pt x="4882" y="2737"/>
                  </a:lnTo>
                  <a:lnTo>
                    <a:pt x="4886" y="2735"/>
                  </a:lnTo>
                  <a:lnTo>
                    <a:pt x="4890" y="2735"/>
                  </a:lnTo>
                  <a:lnTo>
                    <a:pt x="4894" y="2737"/>
                  </a:lnTo>
                  <a:lnTo>
                    <a:pt x="4897" y="2738"/>
                  </a:lnTo>
                  <a:lnTo>
                    <a:pt x="4901" y="2740"/>
                  </a:lnTo>
                  <a:lnTo>
                    <a:pt x="4903" y="2742"/>
                  </a:lnTo>
                  <a:lnTo>
                    <a:pt x="4905" y="2746"/>
                  </a:lnTo>
                  <a:lnTo>
                    <a:pt x="4906" y="2749"/>
                  </a:lnTo>
                  <a:lnTo>
                    <a:pt x="4908" y="2753"/>
                  </a:lnTo>
                  <a:lnTo>
                    <a:pt x="4908" y="2757"/>
                  </a:lnTo>
                  <a:lnTo>
                    <a:pt x="4906" y="2761"/>
                  </a:lnTo>
                  <a:lnTo>
                    <a:pt x="4905" y="2764"/>
                  </a:lnTo>
                  <a:lnTo>
                    <a:pt x="4892" y="2791"/>
                  </a:lnTo>
                  <a:lnTo>
                    <a:pt x="4877" y="2816"/>
                  </a:lnTo>
                  <a:lnTo>
                    <a:pt x="4863" y="2842"/>
                  </a:lnTo>
                  <a:lnTo>
                    <a:pt x="4848" y="2869"/>
                  </a:lnTo>
                  <a:lnTo>
                    <a:pt x="4834" y="2894"/>
                  </a:lnTo>
                  <a:lnTo>
                    <a:pt x="4819" y="2920"/>
                  </a:lnTo>
                  <a:lnTo>
                    <a:pt x="4804" y="2945"/>
                  </a:lnTo>
                  <a:lnTo>
                    <a:pt x="4791" y="2972"/>
                  </a:lnTo>
                  <a:lnTo>
                    <a:pt x="4787" y="2975"/>
                  </a:lnTo>
                  <a:lnTo>
                    <a:pt x="4783" y="2979"/>
                  </a:lnTo>
                  <a:lnTo>
                    <a:pt x="4778" y="2981"/>
                  </a:lnTo>
                  <a:lnTo>
                    <a:pt x="4773" y="2981"/>
                  </a:lnTo>
                  <a:close/>
                  <a:moveTo>
                    <a:pt x="1091" y="3183"/>
                  </a:moveTo>
                  <a:lnTo>
                    <a:pt x="1082" y="3181"/>
                  </a:lnTo>
                  <a:lnTo>
                    <a:pt x="1078" y="3179"/>
                  </a:lnTo>
                  <a:lnTo>
                    <a:pt x="1076" y="3176"/>
                  </a:lnTo>
                  <a:lnTo>
                    <a:pt x="1074" y="3174"/>
                  </a:lnTo>
                  <a:lnTo>
                    <a:pt x="1072" y="3170"/>
                  </a:lnTo>
                  <a:lnTo>
                    <a:pt x="1072" y="3166"/>
                  </a:lnTo>
                  <a:lnTo>
                    <a:pt x="1072" y="3162"/>
                  </a:lnTo>
                  <a:lnTo>
                    <a:pt x="1072" y="3159"/>
                  </a:lnTo>
                  <a:lnTo>
                    <a:pt x="1073" y="3154"/>
                  </a:lnTo>
                  <a:lnTo>
                    <a:pt x="1080" y="3139"/>
                  </a:lnTo>
                  <a:lnTo>
                    <a:pt x="1086" y="3124"/>
                  </a:lnTo>
                  <a:lnTo>
                    <a:pt x="1091" y="3109"/>
                  </a:lnTo>
                  <a:lnTo>
                    <a:pt x="1096" y="3094"/>
                  </a:lnTo>
                  <a:lnTo>
                    <a:pt x="1098" y="3080"/>
                  </a:lnTo>
                  <a:lnTo>
                    <a:pt x="1100" y="3065"/>
                  </a:lnTo>
                  <a:lnTo>
                    <a:pt x="1103" y="3050"/>
                  </a:lnTo>
                  <a:lnTo>
                    <a:pt x="1103" y="3035"/>
                  </a:lnTo>
                  <a:lnTo>
                    <a:pt x="1101" y="3012"/>
                  </a:lnTo>
                  <a:lnTo>
                    <a:pt x="1099" y="2988"/>
                  </a:lnTo>
                  <a:lnTo>
                    <a:pt x="1093" y="2965"/>
                  </a:lnTo>
                  <a:lnTo>
                    <a:pt x="1086" y="2940"/>
                  </a:lnTo>
                  <a:lnTo>
                    <a:pt x="1086" y="2936"/>
                  </a:lnTo>
                  <a:lnTo>
                    <a:pt x="1086" y="2932"/>
                  </a:lnTo>
                  <a:lnTo>
                    <a:pt x="1086" y="2928"/>
                  </a:lnTo>
                  <a:lnTo>
                    <a:pt x="1089" y="2925"/>
                  </a:lnTo>
                  <a:lnTo>
                    <a:pt x="1090" y="2921"/>
                  </a:lnTo>
                  <a:lnTo>
                    <a:pt x="1093" y="2919"/>
                  </a:lnTo>
                  <a:lnTo>
                    <a:pt x="1097" y="2917"/>
                  </a:lnTo>
                  <a:lnTo>
                    <a:pt x="1100" y="2914"/>
                  </a:lnTo>
                  <a:lnTo>
                    <a:pt x="1104" y="2914"/>
                  </a:lnTo>
                  <a:lnTo>
                    <a:pt x="1107" y="2914"/>
                  </a:lnTo>
                  <a:lnTo>
                    <a:pt x="1112" y="2914"/>
                  </a:lnTo>
                  <a:lnTo>
                    <a:pt x="1115" y="2917"/>
                  </a:lnTo>
                  <a:lnTo>
                    <a:pt x="1119" y="2919"/>
                  </a:lnTo>
                  <a:lnTo>
                    <a:pt x="1121" y="2921"/>
                  </a:lnTo>
                  <a:lnTo>
                    <a:pt x="1123" y="2925"/>
                  </a:lnTo>
                  <a:lnTo>
                    <a:pt x="1124" y="2928"/>
                  </a:lnTo>
                  <a:lnTo>
                    <a:pt x="1132" y="2956"/>
                  </a:lnTo>
                  <a:lnTo>
                    <a:pt x="1137" y="2982"/>
                  </a:lnTo>
                  <a:lnTo>
                    <a:pt x="1140" y="3008"/>
                  </a:lnTo>
                  <a:lnTo>
                    <a:pt x="1142" y="3035"/>
                  </a:lnTo>
                  <a:lnTo>
                    <a:pt x="1142" y="3052"/>
                  </a:lnTo>
                  <a:lnTo>
                    <a:pt x="1139" y="3069"/>
                  </a:lnTo>
                  <a:lnTo>
                    <a:pt x="1137" y="3086"/>
                  </a:lnTo>
                  <a:lnTo>
                    <a:pt x="1134" y="3104"/>
                  </a:lnTo>
                  <a:lnTo>
                    <a:pt x="1129" y="3121"/>
                  </a:lnTo>
                  <a:lnTo>
                    <a:pt x="1123" y="3138"/>
                  </a:lnTo>
                  <a:lnTo>
                    <a:pt x="1116" y="3155"/>
                  </a:lnTo>
                  <a:lnTo>
                    <a:pt x="1108" y="3172"/>
                  </a:lnTo>
                  <a:lnTo>
                    <a:pt x="1105" y="3177"/>
                  </a:lnTo>
                  <a:lnTo>
                    <a:pt x="1101" y="3181"/>
                  </a:lnTo>
                  <a:lnTo>
                    <a:pt x="1096" y="3183"/>
                  </a:lnTo>
                  <a:lnTo>
                    <a:pt x="1091" y="3183"/>
                  </a:lnTo>
                  <a:close/>
                  <a:moveTo>
                    <a:pt x="4490" y="3354"/>
                  </a:moveTo>
                  <a:lnTo>
                    <a:pt x="4485" y="3353"/>
                  </a:lnTo>
                  <a:lnTo>
                    <a:pt x="4481" y="3351"/>
                  </a:lnTo>
                  <a:lnTo>
                    <a:pt x="4477" y="3349"/>
                  </a:lnTo>
                  <a:lnTo>
                    <a:pt x="4474" y="3346"/>
                  </a:lnTo>
                  <a:lnTo>
                    <a:pt x="4472" y="3342"/>
                  </a:lnTo>
                  <a:lnTo>
                    <a:pt x="4471" y="3339"/>
                  </a:lnTo>
                  <a:lnTo>
                    <a:pt x="4469" y="3334"/>
                  </a:lnTo>
                  <a:lnTo>
                    <a:pt x="4471" y="3331"/>
                  </a:lnTo>
                  <a:lnTo>
                    <a:pt x="4471" y="3327"/>
                  </a:lnTo>
                  <a:lnTo>
                    <a:pt x="4473" y="3324"/>
                  </a:lnTo>
                  <a:lnTo>
                    <a:pt x="4475" y="3320"/>
                  </a:lnTo>
                  <a:lnTo>
                    <a:pt x="4477" y="3318"/>
                  </a:lnTo>
                  <a:lnTo>
                    <a:pt x="4503" y="3299"/>
                  </a:lnTo>
                  <a:lnTo>
                    <a:pt x="4527" y="3278"/>
                  </a:lnTo>
                  <a:lnTo>
                    <a:pt x="4549" y="3258"/>
                  </a:lnTo>
                  <a:lnTo>
                    <a:pt x="4569" y="3238"/>
                  </a:lnTo>
                  <a:lnTo>
                    <a:pt x="4589" y="3218"/>
                  </a:lnTo>
                  <a:lnTo>
                    <a:pt x="4606" y="3198"/>
                  </a:lnTo>
                  <a:lnTo>
                    <a:pt x="4623" y="3177"/>
                  </a:lnTo>
                  <a:lnTo>
                    <a:pt x="4639" y="3155"/>
                  </a:lnTo>
                  <a:lnTo>
                    <a:pt x="4641" y="3152"/>
                  </a:lnTo>
                  <a:lnTo>
                    <a:pt x="4644" y="3150"/>
                  </a:lnTo>
                  <a:lnTo>
                    <a:pt x="4647" y="3147"/>
                  </a:lnTo>
                  <a:lnTo>
                    <a:pt x="4652" y="3147"/>
                  </a:lnTo>
                  <a:lnTo>
                    <a:pt x="4655" y="3146"/>
                  </a:lnTo>
                  <a:lnTo>
                    <a:pt x="4659" y="3147"/>
                  </a:lnTo>
                  <a:lnTo>
                    <a:pt x="4662" y="3148"/>
                  </a:lnTo>
                  <a:lnTo>
                    <a:pt x="4666" y="3150"/>
                  </a:lnTo>
                  <a:lnTo>
                    <a:pt x="4669" y="3153"/>
                  </a:lnTo>
                  <a:lnTo>
                    <a:pt x="4671" y="3155"/>
                  </a:lnTo>
                  <a:lnTo>
                    <a:pt x="4674" y="3159"/>
                  </a:lnTo>
                  <a:lnTo>
                    <a:pt x="4675" y="3162"/>
                  </a:lnTo>
                  <a:lnTo>
                    <a:pt x="4675" y="3167"/>
                  </a:lnTo>
                  <a:lnTo>
                    <a:pt x="4675" y="3170"/>
                  </a:lnTo>
                  <a:lnTo>
                    <a:pt x="4674" y="3174"/>
                  </a:lnTo>
                  <a:lnTo>
                    <a:pt x="4671" y="3177"/>
                  </a:lnTo>
                  <a:lnTo>
                    <a:pt x="4654" y="3200"/>
                  </a:lnTo>
                  <a:lnTo>
                    <a:pt x="4637" y="3223"/>
                  </a:lnTo>
                  <a:lnTo>
                    <a:pt x="4618" y="3245"/>
                  </a:lnTo>
                  <a:lnTo>
                    <a:pt x="4598" y="3265"/>
                  </a:lnTo>
                  <a:lnTo>
                    <a:pt x="4576" y="3287"/>
                  </a:lnTo>
                  <a:lnTo>
                    <a:pt x="4553" y="3308"/>
                  </a:lnTo>
                  <a:lnTo>
                    <a:pt x="4528" y="3328"/>
                  </a:lnTo>
                  <a:lnTo>
                    <a:pt x="4501" y="3349"/>
                  </a:lnTo>
                  <a:lnTo>
                    <a:pt x="4490" y="3354"/>
                  </a:lnTo>
                  <a:close/>
                  <a:moveTo>
                    <a:pt x="777" y="3534"/>
                  </a:moveTo>
                  <a:lnTo>
                    <a:pt x="773" y="3534"/>
                  </a:lnTo>
                  <a:lnTo>
                    <a:pt x="770" y="3533"/>
                  </a:lnTo>
                  <a:lnTo>
                    <a:pt x="766" y="3530"/>
                  </a:lnTo>
                  <a:lnTo>
                    <a:pt x="763" y="3528"/>
                  </a:lnTo>
                  <a:lnTo>
                    <a:pt x="761" y="3525"/>
                  </a:lnTo>
                  <a:lnTo>
                    <a:pt x="758" y="3521"/>
                  </a:lnTo>
                  <a:lnTo>
                    <a:pt x="757" y="3518"/>
                  </a:lnTo>
                  <a:lnTo>
                    <a:pt x="757" y="3514"/>
                  </a:lnTo>
                  <a:lnTo>
                    <a:pt x="757" y="3510"/>
                  </a:lnTo>
                  <a:lnTo>
                    <a:pt x="758" y="3506"/>
                  </a:lnTo>
                  <a:lnTo>
                    <a:pt x="761" y="3503"/>
                  </a:lnTo>
                  <a:lnTo>
                    <a:pt x="763" y="3501"/>
                  </a:lnTo>
                  <a:lnTo>
                    <a:pt x="809" y="3456"/>
                  </a:lnTo>
                  <a:lnTo>
                    <a:pt x="852" y="3414"/>
                  </a:lnTo>
                  <a:lnTo>
                    <a:pt x="893" y="3373"/>
                  </a:lnTo>
                  <a:lnTo>
                    <a:pt x="932" y="3334"/>
                  </a:lnTo>
                  <a:lnTo>
                    <a:pt x="935" y="3332"/>
                  </a:lnTo>
                  <a:lnTo>
                    <a:pt x="939" y="3331"/>
                  </a:lnTo>
                  <a:lnTo>
                    <a:pt x="942" y="3330"/>
                  </a:lnTo>
                  <a:lnTo>
                    <a:pt x="945" y="3328"/>
                  </a:lnTo>
                  <a:lnTo>
                    <a:pt x="949" y="3330"/>
                  </a:lnTo>
                  <a:lnTo>
                    <a:pt x="952" y="3330"/>
                  </a:lnTo>
                  <a:lnTo>
                    <a:pt x="956" y="3332"/>
                  </a:lnTo>
                  <a:lnTo>
                    <a:pt x="959" y="3334"/>
                  </a:lnTo>
                  <a:lnTo>
                    <a:pt x="961" y="3338"/>
                  </a:lnTo>
                  <a:lnTo>
                    <a:pt x="964" y="3341"/>
                  </a:lnTo>
                  <a:lnTo>
                    <a:pt x="965" y="3345"/>
                  </a:lnTo>
                  <a:lnTo>
                    <a:pt x="965" y="3348"/>
                  </a:lnTo>
                  <a:lnTo>
                    <a:pt x="965" y="3353"/>
                  </a:lnTo>
                  <a:lnTo>
                    <a:pt x="964" y="3356"/>
                  </a:lnTo>
                  <a:lnTo>
                    <a:pt x="963" y="3359"/>
                  </a:lnTo>
                  <a:lnTo>
                    <a:pt x="959" y="3362"/>
                  </a:lnTo>
                  <a:lnTo>
                    <a:pt x="920" y="3402"/>
                  </a:lnTo>
                  <a:lnTo>
                    <a:pt x="880" y="3442"/>
                  </a:lnTo>
                  <a:lnTo>
                    <a:pt x="836" y="3484"/>
                  </a:lnTo>
                  <a:lnTo>
                    <a:pt x="791" y="3528"/>
                  </a:lnTo>
                  <a:lnTo>
                    <a:pt x="787" y="3530"/>
                  </a:lnTo>
                  <a:lnTo>
                    <a:pt x="785" y="3533"/>
                  </a:lnTo>
                  <a:lnTo>
                    <a:pt x="780" y="3534"/>
                  </a:lnTo>
                  <a:lnTo>
                    <a:pt x="777" y="3534"/>
                  </a:lnTo>
                  <a:close/>
                  <a:moveTo>
                    <a:pt x="4090" y="3606"/>
                  </a:moveTo>
                  <a:lnTo>
                    <a:pt x="4085" y="3605"/>
                  </a:lnTo>
                  <a:lnTo>
                    <a:pt x="4080" y="3604"/>
                  </a:lnTo>
                  <a:lnTo>
                    <a:pt x="4076" y="3600"/>
                  </a:lnTo>
                  <a:lnTo>
                    <a:pt x="4072" y="3596"/>
                  </a:lnTo>
                  <a:lnTo>
                    <a:pt x="4071" y="3592"/>
                  </a:lnTo>
                  <a:lnTo>
                    <a:pt x="4070" y="3589"/>
                  </a:lnTo>
                  <a:lnTo>
                    <a:pt x="4070" y="3584"/>
                  </a:lnTo>
                  <a:lnTo>
                    <a:pt x="4071" y="3581"/>
                  </a:lnTo>
                  <a:lnTo>
                    <a:pt x="4072" y="3577"/>
                  </a:lnTo>
                  <a:lnTo>
                    <a:pt x="4075" y="3574"/>
                  </a:lnTo>
                  <a:lnTo>
                    <a:pt x="4077" y="3572"/>
                  </a:lnTo>
                  <a:lnTo>
                    <a:pt x="4080" y="3569"/>
                  </a:lnTo>
                  <a:lnTo>
                    <a:pt x="4122" y="3545"/>
                  </a:lnTo>
                  <a:lnTo>
                    <a:pt x="4163" y="3521"/>
                  </a:lnTo>
                  <a:lnTo>
                    <a:pt x="4206" y="3495"/>
                  </a:lnTo>
                  <a:lnTo>
                    <a:pt x="4249" y="3468"/>
                  </a:lnTo>
                  <a:lnTo>
                    <a:pt x="4282" y="3448"/>
                  </a:lnTo>
                  <a:lnTo>
                    <a:pt x="4286" y="3445"/>
                  </a:lnTo>
                  <a:lnTo>
                    <a:pt x="4289" y="3444"/>
                  </a:lnTo>
                  <a:lnTo>
                    <a:pt x="4293" y="3444"/>
                  </a:lnTo>
                  <a:lnTo>
                    <a:pt x="4297" y="3444"/>
                  </a:lnTo>
                  <a:lnTo>
                    <a:pt x="4301" y="3447"/>
                  </a:lnTo>
                  <a:lnTo>
                    <a:pt x="4304" y="3448"/>
                  </a:lnTo>
                  <a:lnTo>
                    <a:pt x="4306" y="3450"/>
                  </a:lnTo>
                  <a:lnTo>
                    <a:pt x="4309" y="3453"/>
                  </a:lnTo>
                  <a:lnTo>
                    <a:pt x="4311" y="3457"/>
                  </a:lnTo>
                  <a:lnTo>
                    <a:pt x="4312" y="3462"/>
                  </a:lnTo>
                  <a:lnTo>
                    <a:pt x="4312" y="3465"/>
                  </a:lnTo>
                  <a:lnTo>
                    <a:pt x="4311" y="3468"/>
                  </a:lnTo>
                  <a:lnTo>
                    <a:pt x="4310" y="3472"/>
                  </a:lnTo>
                  <a:lnTo>
                    <a:pt x="4309" y="3475"/>
                  </a:lnTo>
                  <a:lnTo>
                    <a:pt x="4306" y="3479"/>
                  </a:lnTo>
                  <a:lnTo>
                    <a:pt x="4303" y="3481"/>
                  </a:lnTo>
                  <a:lnTo>
                    <a:pt x="4270" y="3502"/>
                  </a:lnTo>
                  <a:lnTo>
                    <a:pt x="4226" y="3528"/>
                  </a:lnTo>
                  <a:lnTo>
                    <a:pt x="4183" y="3554"/>
                  </a:lnTo>
                  <a:lnTo>
                    <a:pt x="4141" y="3580"/>
                  </a:lnTo>
                  <a:lnTo>
                    <a:pt x="4100" y="3604"/>
                  </a:lnTo>
                  <a:lnTo>
                    <a:pt x="4090" y="3606"/>
                  </a:lnTo>
                  <a:close/>
                  <a:moveTo>
                    <a:pt x="3664" y="3811"/>
                  </a:moveTo>
                  <a:lnTo>
                    <a:pt x="3658" y="3810"/>
                  </a:lnTo>
                  <a:lnTo>
                    <a:pt x="3654" y="3808"/>
                  </a:lnTo>
                  <a:lnTo>
                    <a:pt x="3649" y="3803"/>
                  </a:lnTo>
                  <a:lnTo>
                    <a:pt x="3646" y="3799"/>
                  </a:lnTo>
                  <a:lnTo>
                    <a:pt x="3645" y="3794"/>
                  </a:lnTo>
                  <a:lnTo>
                    <a:pt x="3645" y="3791"/>
                  </a:lnTo>
                  <a:lnTo>
                    <a:pt x="3646" y="3787"/>
                  </a:lnTo>
                  <a:lnTo>
                    <a:pt x="3647" y="3783"/>
                  </a:lnTo>
                  <a:lnTo>
                    <a:pt x="3648" y="3780"/>
                  </a:lnTo>
                  <a:lnTo>
                    <a:pt x="3650" y="3777"/>
                  </a:lnTo>
                  <a:lnTo>
                    <a:pt x="3654" y="3775"/>
                  </a:lnTo>
                  <a:lnTo>
                    <a:pt x="3657" y="3772"/>
                  </a:lnTo>
                  <a:lnTo>
                    <a:pt x="3684" y="3762"/>
                  </a:lnTo>
                  <a:lnTo>
                    <a:pt x="3711" y="3752"/>
                  </a:lnTo>
                  <a:lnTo>
                    <a:pt x="3737" y="3740"/>
                  </a:lnTo>
                  <a:lnTo>
                    <a:pt x="3764" y="3729"/>
                  </a:lnTo>
                  <a:lnTo>
                    <a:pt x="3791" y="3717"/>
                  </a:lnTo>
                  <a:lnTo>
                    <a:pt x="3818" y="3705"/>
                  </a:lnTo>
                  <a:lnTo>
                    <a:pt x="3845" y="3692"/>
                  </a:lnTo>
                  <a:lnTo>
                    <a:pt x="3873" y="3679"/>
                  </a:lnTo>
                  <a:lnTo>
                    <a:pt x="3876" y="3677"/>
                  </a:lnTo>
                  <a:lnTo>
                    <a:pt x="3880" y="3677"/>
                  </a:lnTo>
                  <a:lnTo>
                    <a:pt x="3884" y="3677"/>
                  </a:lnTo>
                  <a:lnTo>
                    <a:pt x="3888" y="3678"/>
                  </a:lnTo>
                  <a:lnTo>
                    <a:pt x="3891" y="3679"/>
                  </a:lnTo>
                  <a:lnTo>
                    <a:pt x="3894" y="3682"/>
                  </a:lnTo>
                  <a:lnTo>
                    <a:pt x="3897" y="3685"/>
                  </a:lnTo>
                  <a:lnTo>
                    <a:pt x="3899" y="3689"/>
                  </a:lnTo>
                  <a:lnTo>
                    <a:pt x="3900" y="3692"/>
                  </a:lnTo>
                  <a:lnTo>
                    <a:pt x="3900" y="3695"/>
                  </a:lnTo>
                  <a:lnTo>
                    <a:pt x="3900" y="3699"/>
                  </a:lnTo>
                  <a:lnTo>
                    <a:pt x="3899" y="3704"/>
                  </a:lnTo>
                  <a:lnTo>
                    <a:pt x="3898" y="3707"/>
                  </a:lnTo>
                  <a:lnTo>
                    <a:pt x="3896" y="3709"/>
                  </a:lnTo>
                  <a:lnTo>
                    <a:pt x="3894" y="3713"/>
                  </a:lnTo>
                  <a:lnTo>
                    <a:pt x="3890" y="3714"/>
                  </a:lnTo>
                  <a:lnTo>
                    <a:pt x="3863" y="3728"/>
                  </a:lnTo>
                  <a:lnTo>
                    <a:pt x="3835" y="3740"/>
                  </a:lnTo>
                  <a:lnTo>
                    <a:pt x="3807" y="3753"/>
                  </a:lnTo>
                  <a:lnTo>
                    <a:pt x="3780" y="3765"/>
                  </a:lnTo>
                  <a:lnTo>
                    <a:pt x="3752" y="3777"/>
                  </a:lnTo>
                  <a:lnTo>
                    <a:pt x="3726" y="3788"/>
                  </a:lnTo>
                  <a:lnTo>
                    <a:pt x="3698" y="3799"/>
                  </a:lnTo>
                  <a:lnTo>
                    <a:pt x="3672" y="3809"/>
                  </a:lnTo>
                  <a:lnTo>
                    <a:pt x="3664" y="3811"/>
                  </a:lnTo>
                  <a:close/>
                  <a:moveTo>
                    <a:pt x="433" y="3857"/>
                  </a:moveTo>
                  <a:lnTo>
                    <a:pt x="428" y="3857"/>
                  </a:lnTo>
                  <a:lnTo>
                    <a:pt x="425" y="3856"/>
                  </a:lnTo>
                  <a:lnTo>
                    <a:pt x="421" y="3854"/>
                  </a:lnTo>
                  <a:lnTo>
                    <a:pt x="418" y="3851"/>
                  </a:lnTo>
                  <a:lnTo>
                    <a:pt x="415" y="3848"/>
                  </a:lnTo>
                  <a:lnTo>
                    <a:pt x="414" y="3845"/>
                  </a:lnTo>
                  <a:lnTo>
                    <a:pt x="413" y="3841"/>
                  </a:lnTo>
                  <a:lnTo>
                    <a:pt x="412" y="3837"/>
                  </a:lnTo>
                  <a:lnTo>
                    <a:pt x="413" y="3833"/>
                  </a:lnTo>
                  <a:lnTo>
                    <a:pt x="414" y="3830"/>
                  </a:lnTo>
                  <a:lnTo>
                    <a:pt x="417" y="3826"/>
                  </a:lnTo>
                  <a:lnTo>
                    <a:pt x="419" y="3824"/>
                  </a:lnTo>
                  <a:lnTo>
                    <a:pt x="451" y="3793"/>
                  </a:lnTo>
                  <a:lnTo>
                    <a:pt x="483" y="3763"/>
                  </a:lnTo>
                  <a:lnTo>
                    <a:pt x="516" y="3732"/>
                  </a:lnTo>
                  <a:lnTo>
                    <a:pt x="548" y="3702"/>
                  </a:lnTo>
                  <a:lnTo>
                    <a:pt x="592" y="3662"/>
                  </a:lnTo>
                  <a:lnTo>
                    <a:pt x="594" y="3660"/>
                  </a:lnTo>
                  <a:lnTo>
                    <a:pt x="598" y="3658"/>
                  </a:lnTo>
                  <a:lnTo>
                    <a:pt x="602" y="3656"/>
                  </a:lnTo>
                  <a:lnTo>
                    <a:pt x="606" y="3656"/>
                  </a:lnTo>
                  <a:lnTo>
                    <a:pt x="609" y="3658"/>
                  </a:lnTo>
                  <a:lnTo>
                    <a:pt x="613" y="3659"/>
                  </a:lnTo>
                  <a:lnTo>
                    <a:pt x="616" y="3660"/>
                  </a:lnTo>
                  <a:lnTo>
                    <a:pt x="620" y="3663"/>
                  </a:lnTo>
                  <a:lnTo>
                    <a:pt x="622" y="3666"/>
                  </a:lnTo>
                  <a:lnTo>
                    <a:pt x="623" y="3669"/>
                  </a:lnTo>
                  <a:lnTo>
                    <a:pt x="624" y="3674"/>
                  </a:lnTo>
                  <a:lnTo>
                    <a:pt x="624" y="3677"/>
                  </a:lnTo>
                  <a:lnTo>
                    <a:pt x="624" y="3681"/>
                  </a:lnTo>
                  <a:lnTo>
                    <a:pt x="623" y="3684"/>
                  </a:lnTo>
                  <a:lnTo>
                    <a:pt x="621" y="3687"/>
                  </a:lnTo>
                  <a:lnTo>
                    <a:pt x="618" y="3691"/>
                  </a:lnTo>
                  <a:lnTo>
                    <a:pt x="575" y="3731"/>
                  </a:lnTo>
                  <a:lnTo>
                    <a:pt x="543" y="3761"/>
                  </a:lnTo>
                  <a:lnTo>
                    <a:pt x="511" y="3792"/>
                  </a:lnTo>
                  <a:lnTo>
                    <a:pt x="479" y="3822"/>
                  </a:lnTo>
                  <a:lnTo>
                    <a:pt x="445" y="3853"/>
                  </a:lnTo>
                  <a:lnTo>
                    <a:pt x="443" y="3855"/>
                  </a:lnTo>
                  <a:lnTo>
                    <a:pt x="440" y="3856"/>
                  </a:lnTo>
                  <a:lnTo>
                    <a:pt x="436" y="3857"/>
                  </a:lnTo>
                  <a:lnTo>
                    <a:pt x="433" y="3857"/>
                  </a:lnTo>
                  <a:close/>
                  <a:moveTo>
                    <a:pt x="3217" y="3960"/>
                  </a:moveTo>
                  <a:lnTo>
                    <a:pt x="3211" y="3959"/>
                  </a:lnTo>
                  <a:lnTo>
                    <a:pt x="3205" y="3957"/>
                  </a:lnTo>
                  <a:lnTo>
                    <a:pt x="3202" y="3954"/>
                  </a:lnTo>
                  <a:lnTo>
                    <a:pt x="3198" y="3949"/>
                  </a:lnTo>
                  <a:lnTo>
                    <a:pt x="3197" y="3944"/>
                  </a:lnTo>
                  <a:lnTo>
                    <a:pt x="3197" y="3941"/>
                  </a:lnTo>
                  <a:lnTo>
                    <a:pt x="3197" y="3937"/>
                  </a:lnTo>
                  <a:lnTo>
                    <a:pt x="3198" y="3934"/>
                  </a:lnTo>
                  <a:lnTo>
                    <a:pt x="3199" y="3931"/>
                  </a:lnTo>
                  <a:lnTo>
                    <a:pt x="3202" y="3927"/>
                  </a:lnTo>
                  <a:lnTo>
                    <a:pt x="3205" y="3925"/>
                  </a:lnTo>
                  <a:lnTo>
                    <a:pt x="3209" y="3923"/>
                  </a:lnTo>
                  <a:lnTo>
                    <a:pt x="3236" y="3911"/>
                  </a:lnTo>
                  <a:lnTo>
                    <a:pt x="3265" y="3901"/>
                  </a:lnTo>
                  <a:lnTo>
                    <a:pt x="3294" y="3890"/>
                  </a:lnTo>
                  <a:lnTo>
                    <a:pt x="3322" y="3880"/>
                  </a:lnTo>
                  <a:lnTo>
                    <a:pt x="3350" y="3871"/>
                  </a:lnTo>
                  <a:lnTo>
                    <a:pt x="3378" y="3863"/>
                  </a:lnTo>
                  <a:lnTo>
                    <a:pt x="3407" y="3855"/>
                  </a:lnTo>
                  <a:lnTo>
                    <a:pt x="3435" y="3847"/>
                  </a:lnTo>
                  <a:lnTo>
                    <a:pt x="3439" y="3846"/>
                  </a:lnTo>
                  <a:lnTo>
                    <a:pt x="3443" y="3846"/>
                  </a:lnTo>
                  <a:lnTo>
                    <a:pt x="3446" y="3847"/>
                  </a:lnTo>
                  <a:lnTo>
                    <a:pt x="3450" y="3848"/>
                  </a:lnTo>
                  <a:lnTo>
                    <a:pt x="3453" y="3850"/>
                  </a:lnTo>
                  <a:lnTo>
                    <a:pt x="3455" y="3853"/>
                  </a:lnTo>
                  <a:lnTo>
                    <a:pt x="3458" y="3856"/>
                  </a:lnTo>
                  <a:lnTo>
                    <a:pt x="3459" y="3861"/>
                  </a:lnTo>
                  <a:lnTo>
                    <a:pt x="3460" y="3864"/>
                  </a:lnTo>
                  <a:lnTo>
                    <a:pt x="3460" y="3868"/>
                  </a:lnTo>
                  <a:lnTo>
                    <a:pt x="3459" y="3872"/>
                  </a:lnTo>
                  <a:lnTo>
                    <a:pt x="3458" y="3876"/>
                  </a:lnTo>
                  <a:lnTo>
                    <a:pt x="3455" y="3878"/>
                  </a:lnTo>
                  <a:lnTo>
                    <a:pt x="3453" y="3881"/>
                  </a:lnTo>
                  <a:lnTo>
                    <a:pt x="3450" y="3882"/>
                  </a:lnTo>
                  <a:lnTo>
                    <a:pt x="3446" y="3885"/>
                  </a:lnTo>
                  <a:lnTo>
                    <a:pt x="3419" y="3893"/>
                  </a:lnTo>
                  <a:lnTo>
                    <a:pt x="3391" y="3901"/>
                  </a:lnTo>
                  <a:lnTo>
                    <a:pt x="3362" y="3909"/>
                  </a:lnTo>
                  <a:lnTo>
                    <a:pt x="3335" y="3918"/>
                  </a:lnTo>
                  <a:lnTo>
                    <a:pt x="3306" y="3927"/>
                  </a:lnTo>
                  <a:lnTo>
                    <a:pt x="3279" y="3937"/>
                  </a:lnTo>
                  <a:lnTo>
                    <a:pt x="3251" y="3948"/>
                  </a:lnTo>
                  <a:lnTo>
                    <a:pt x="3225" y="3959"/>
                  </a:lnTo>
                  <a:lnTo>
                    <a:pt x="3217" y="3960"/>
                  </a:lnTo>
                  <a:close/>
                  <a:moveTo>
                    <a:pt x="114" y="4205"/>
                  </a:moveTo>
                  <a:lnTo>
                    <a:pt x="103" y="4201"/>
                  </a:lnTo>
                  <a:lnTo>
                    <a:pt x="100" y="4199"/>
                  </a:lnTo>
                  <a:lnTo>
                    <a:pt x="98" y="4197"/>
                  </a:lnTo>
                  <a:lnTo>
                    <a:pt x="97" y="4193"/>
                  </a:lnTo>
                  <a:lnTo>
                    <a:pt x="94" y="4190"/>
                  </a:lnTo>
                  <a:lnTo>
                    <a:pt x="94" y="4186"/>
                  </a:lnTo>
                  <a:lnTo>
                    <a:pt x="94" y="4182"/>
                  </a:lnTo>
                  <a:lnTo>
                    <a:pt x="95" y="4178"/>
                  </a:lnTo>
                  <a:lnTo>
                    <a:pt x="97" y="4175"/>
                  </a:lnTo>
                  <a:lnTo>
                    <a:pt x="111" y="4152"/>
                  </a:lnTo>
                  <a:lnTo>
                    <a:pt x="126" y="4129"/>
                  </a:lnTo>
                  <a:lnTo>
                    <a:pt x="142" y="4107"/>
                  </a:lnTo>
                  <a:lnTo>
                    <a:pt x="158" y="4084"/>
                  </a:lnTo>
                  <a:lnTo>
                    <a:pt x="177" y="4063"/>
                  </a:lnTo>
                  <a:lnTo>
                    <a:pt x="195" y="4042"/>
                  </a:lnTo>
                  <a:lnTo>
                    <a:pt x="216" y="4020"/>
                  </a:lnTo>
                  <a:lnTo>
                    <a:pt x="235" y="3999"/>
                  </a:lnTo>
                  <a:lnTo>
                    <a:pt x="248" y="3988"/>
                  </a:lnTo>
                  <a:lnTo>
                    <a:pt x="251" y="3985"/>
                  </a:lnTo>
                  <a:lnTo>
                    <a:pt x="255" y="3983"/>
                  </a:lnTo>
                  <a:lnTo>
                    <a:pt x="258" y="3982"/>
                  </a:lnTo>
                  <a:lnTo>
                    <a:pt x="262" y="3982"/>
                  </a:lnTo>
                  <a:lnTo>
                    <a:pt x="265" y="3982"/>
                  </a:lnTo>
                  <a:lnTo>
                    <a:pt x="270" y="3983"/>
                  </a:lnTo>
                  <a:lnTo>
                    <a:pt x="273" y="3986"/>
                  </a:lnTo>
                  <a:lnTo>
                    <a:pt x="275" y="3988"/>
                  </a:lnTo>
                  <a:lnTo>
                    <a:pt x="278" y="3990"/>
                  </a:lnTo>
                  <a:lnTo>
                    <a:pt x="280" y="3994"/>
                  </a:lnTo>
                  <a:lnTo>
                    <a:pt x="281" y="3998"/>
                  </a:lnTo>
                  <a:lnTo>
                    <a:pt x="281" y="4002"/>
                  </a:lnTo>
                  <a:lnTo>
                    <a:pt x="281" y="4005"/>
                  </a:lnTo>
                  <a:lnTo>
                    <a:pt x="280" y="4009"/>
                  </a:lnTo>
                  <a:lnTo>
                    <a:pt x="278" y="4012"/>
                  </a:lnTo>
                  <a:lnTo>
                    <a:pt x="275" y="4015"/>
                  </a:lnTo>
                  <a:lnTo>
                    <a:pt x="264" y="4027"/>
                  </a:lnTo>
                  <a:lnTo>
                    <a:pt x="243" y="4048"/>
                  </a:lnTo>
                  <a:lnTo>
                    <a:pt x="225" y="4067"/>
                  </a:lnTo>
                  <a:lnTo>
                    <a:pt x="207" y="4088"/>
                  </a:lnTo>
                  <a:lnTo>
                    <a:pt x="191" y="4110"/>
                  </a:lnTo>
                  <a:lnTo>
                    <a:pt x="173" y="4130"/>
                  </a:lnTo>
                  <a:lnTo>
                    <a:pt x="158" y="4152"/>
                  </a:lnTo>
                  <a:lnTo>
                    <a:pt x="145" y="4173"/>
                  </a:lnTo>
                  <a:lnTo>
                    <a:pt x="131" y="4194"/>
                  </a:lnTo>
                  <a:lnTo>
                    <a:pt x="127" y="4199"/>
                  </a:lnTo>
                  <a:lnTo>
                    <a:pt x="123" y="4202"/>
                  </a:lnTo>
                  <a:lnTo>
                    <a:pt x="118" y="4204"/>
                  </a:lnTo>
                  <a:lnTo>
                    <a:pt x="114" y="4205"/>
                  </a:lnTo>
                  <a:close/>
                  <a:moveTo>
                    <a:pt x="3081" y="4345"/>
                  </a:moveTo>
                  <a:lnTo>
                    <a:pt x="3076" y="4344"/>
                  </a:lnTo>
                  <a:lnTo>
                    <a:pt x="3070" y="4341"/>
                  </a:lnTo>
                  <a:lnTo>
                    <a:pt x="3065" y="4338"/>
                  </a:lnTo>
                  <a:lnTo>
                    <a:pt x="3063" y="4332"/>
                  </a:lnTo>
                  <a:lnTo>
                    <a:pt x="3056" y="4315"/>
                  </a:lnTo>
                  <a:lnTo>
                    <a:pt x="3050" y="4298"/>
                  </a:lnTo>
                  <a:lnTo>
                    <a:pt x="3045" y="4280"/>
                  </a:lnTo>
                  <a:lnTo>
                    <a:pt x="3039" y="4263"/>
                  </a:lnTo>
                  <a:lnTo>
                    <a:pt x="3031" y="4235"/>
                  </a:lnTo>
                  <a:lnTo>
                    <a:pt x="3025" y="4207"/>
                  </a:lnTo>
                  <a:lnTo>
                    <a:pt x="3022" y="4181"/>
                  </a:lnTo>
                  <a:lnTo>
                    <a:pt x="3021" y="4155"/>
                  </a:lnTo>
                  <a:lnTo>
                    <a:pt x="3022" y="4138"/>
                  </a:lnTo>
                  <a:lnTo>
                    <a:pt x="3023" y="4121"/>
                  </a:lnTo>
                  <a:lnTo>
                    <a:pt x="3026" y="4105"/>
                  </a:lnTo>
                  <a:lnTo>
                    <a:pt x="3030" y="4090"/>
                  </a:lnTo>
                  <a:lnTo>
                    <a:pt x="3031" y="4087"/>
                  </a:lnTo>
                  <a:lnTo>
                    <a:pt x="3033" y="4083"/>
                  </a:lnTo>
                  <a:lnTo>
                    <a:pt x="3037" y="4080"/>
                  </a:lnTo>
                  <a:lnTo>
                    <a:pt x="3039" y="4077"/>
                  </a:lnTo>
                  <a:lnTo>
                    <a:pt x="3042" y="4076"/>
                  </a:lnTo>
                  <a:lnTo>
                    <a:pt x="3047" y="4075"/>
                  </a:lnTo>
                  <a:lnTo>
                    <a:pt x="3050" y="4075"/>
                  </a:lnTo>
                  <a:lnTo>
                    <a:pt x="3054" y="4076"/>
                  </a:lnTo>
                  <a:lnTo>
                    <a:pt x="3058" y="4077"/>
                  </a:lnTo>
                  <a:lnTo>
                    <a:pt x="3061" y="4080"/>
                  </a:lnTo>
                  <a:lnTo>
                    <a:pt x="3064" y="4083"/>
                  </a:lnTo>
                  <a:lnTo>
                    <a:pt x="3066" y="4085"/>
                  </a:lnTo>
                  <a:lnTo>
                    <a:pt x="3068" y="4089"/>
                  </a:lnTo>
                  <a:lnTo>
                    <a:pt x="3069" y="4093"/>
                  </a:lnTo>
                  <a:lnTo>
                    <a:pt x="3069" y="4097"/>
                  </a:lnTo>
                  <a:lnTo>
                    <a:pt x="3068" y="4100"/>
                  </a:lnTo>
                  <a:lnTo>
                    <a:pt x="3064" y="4114"/>
                  </a:lnTo>
                  <a:lnTo>
                    <a:pt x="3062" y="4127"/>
                  </a:lnTo>
                  <a:lnTo>
                    <a:pt x="3061" y="4141"/>
                  </a:lnTo>
                  <a:lnTo>
                    <a:pt x="3061" y="4155"/>
                  </a:lnTo>
                  <a:lnTo>
                    <a:pt x="3061" y="4177"/>
                  </a:lnTo>
                  <a:lnTo>
                    <a:pt x="3064" y="4201"/>
                  </a:lnTo>
                  <a:lnTo>
                    <a:pt x="3070" y="4225"/>
                  </a:lnTo>
                  <a:lnTo>
                    <a:pt x="3077" y="4252"/>
                  </a:lnTo>
                  <a:lnTo>
                    <a:pt x="3081" y="4268"/>
                  </a:lnTo>
                  <a:lnTo>
                    <a:pt x="3087" y="4285"/>
                  </a:lnTo>
                  <a:lnTo>
                    <a:pt x="3093" y="4301"/>
                  </a:lnTo>
                  <a:lnTo>
                    <a:pt x="3100" y="4318"/>
                  </a:lnTo>
                  <a:lnTo>
                    <a:pt x="3101" y="4322"/>
                  </a:lnTo>
                  <a:lnTo>
                    <a:pt x="3101" y="4325"/>
                  </a:lnTo>
                  <a:lnTo>
                    <a:pt x="3101" y="4330"/>
                  </a:lnTo>
                  <a:lnTo>
                    <a:pt x="3100" y="4333"/>
                  </a:lnTo>
                  <a:lnTo>
                    <a:pt x="3097" y="4337"/>
                  </a:lnTo>
                  <a:lnTo>
                    <a:pt x="3095" y="4339"/>
                  </a:lnTo>
                  <a:lnTo>
                    <a:pt x="3092" y="4341"/>
                  </a:lnTo>
                  <a:lnTo>
                    <a:pt x="3088" y="4344"/>
                  </a:lnTo>
                  <a:lnTo>
                    <a:pt x="3081" y="4345"/>
                  </a:lnTo>
                  <a:close/>
                  <a:moveTo>
                    <a:pt x="29" y="4659"/>
                  </a:moveTo>
                  <a:lnTo>
                    <a:pt x="25" y="4659"/>
                  </a:lnTo>
                  <a:lnTo>
                    <a:pt x="22" y="4658"/>
                  </a:lnTo>
                  <a:lnTo>
                    <a:pt x="20" y="4657"/>
                  </a:lnTo>
                  <a:lnTo>
                    <a:pt x="16" y="4654"/>
                  </a:lnTo>
                  <a:lnTo>
                    <a:pt x="14" y="4652"/>
                  </a:lnTo>
                  <a:lnTo>
                    <a:pt x="12" y="4650"/>
                  </a:lnTo>
                  <a:lnTo>
                    <a:pt x="10" y="4646"/>
                  </a:lnTo>
                  <a:lnTo>
                    <a:pt x="9" y="4643"/>
                  </a:lnTo>
                  <a:lnTo>
                    <a:pt x="8" y="4633"/>
                  </a:lnTo>
                  <a:lnTo>
                    <a:pt x="7" y="4621"/>
                  </a:lnTo>
                  <a:lnTo>
                    <a:pt x="6" y="4611"/>
                  </a:lnTo>
                  <a:lnTo>
                    <a:pt x="5" y="4600"/>
                  </a:lnTo>
                  <a:lnTo>
                    <a:pt x="2" y="4580"/>
                  </a:lnTo>
                  <a:lnTo>
                    <a:pt x="1" y="4560"/>
                  </a:lnTo>
                  <a:lnTo>
                    <a:pt x="0" y="4541"/>
                  </a:lnTo>
                  <a:lnTo>
                    <a:pt x="0" y="4521"/>
                  </a:lnTo>
                  <a:lnTo>
                    <a:pt x="0" y="4490"/>
                  </a:lnTo>
                  <a:lnTo>
                    <a:pt x="2" y="4461"/>
                  </a:lnTo>
                  <a:lnTo>
                    <a:pt x="6" y="4431"/>
                  </a:lnTo>
                  <a:lnTo>
                    <a:pt x="10" y="4401"/>
                  </a:lnTo>
                  <a:lnTo>
                    <a:pt x="12" y="4397"/>
                  </a:lnTo>
                  <a:lnTo>
                    <a:pt x="14" y="4394"/>
                  </a:lnTo>
                  <a:lnTo>
                    <a:pt x="16" y="4391"/>
                  </a:lnTo>
                  <a:lnTo>
                    <a:pt x="19" y="4388"/>
                  </a:lnTo>
                  <a:lnTo>
                    <a:pt x="22" y="4386"/>
                  </a:lnTo>
                  <a:lnTo>
                    <a:pt x="25" y="4385"/>
                  </a:lnTo>
                  <a:lnTo>
                    <a:pt x="30" y="4385"/>
                  </a:lnTo>
                  <a:lnTo>
                    <a:pt x="33" y="4385"/>
                  </a:lnTo>
                  <a:lnTo>
                    <a:pt x="37" y="4386"/>
                  </a:lnTo>
                  <a:lnTo>
                    <a:pt x="40" y="4388"/>
                  </a:lnTo>
                  <a:lnTo>
                    <a:pt x="44" y="4391"/>
                  </a:lnTo>
                  <a:lnTo>
                    <a:pt x="46" y="4393"/>
                  </a:lnTo>
                  <a:lnTo>
                    <a:pt x="48" y="4396"/>
                  </a:lnTo>
                  <a:lnTo>
                    <a:pt x="49" y="4400"/>
                  </a:lnTo>
                  <a:lnTo>
                    <a:pt x="49" y="4404"/>
                  </a:lnTo>
                  <a:lnTo>
                    <a:pt x="49" y="4408"/>
                  </a:lnTo>
                  <a:lnTo>
                    <a:pt x="45" y="4436"/>
                  </a:lnTo>
                  <a:lnTo>
                    <a:pt x="41" y="4464"/>
                  </a:lnTo>
                  <a:lnTo>
                    <a:pt x="40" y="4493"/>
                  </a:lnTo>
                  <a:lnTo>
                    <a:pt x="39" y="4521"/>
                  </a:lnTo>
                  <a:lnTo>
                    <a:pt x="39" y="4540"/>
                  </a:lnTo>
                  <a:lnTo>
                    <a:pt x="40" y="4558"/>
                  </a:lnTo>
                  <a:lnTo>
                    <a:pt x="41" y="4577"/>
                  </a:lnTo>
                  <a:lnTo>
                    <a:pt x="44" y="4596"/>
                  </a:lnTo>
                  <a:lnTo>
                    <a:pt x="45" y="4606"/>
                  </a:lnTo>
                  <a:lnTo>
                    <a:pt x="46" y="4616"/>
                  </a:lnTo>
                  <a:lnTo>
                    <a:pt x="47" y="4627"/>
                  </a:lnTo>
                  <a:lnTo>
                    <a:pt x="48" y="4637"/>
                  </a:lnTo>
                  <a:lnTo>
                    <a:pt x="49" y="4641"/>
                  </a:lnTo>
                  <a:lnTo>
                    <a:pt x="48" y="4644"/>
                  </a:lnTo>
                  <a:lnTo>
                    <a:pt x="47" y="4649"/>
                  </a:lnTo>
                  <a:lnTo>
                    <a:pt x="45" y="4651"/>
                  </a:lnTo>
                  <a:lnTo>
                    <a:pt x="43" y="4654"/>
                  </a:lnTo>
                  <a:lnTo>
                    <a:pt x="39" y="4657"/>
                  </a:lnTo>
                  <a:lnTo>
                    <a:pt x="36" y="4658"/>
                  </a:lnTo>
                  <a:lnTo>
                    <a:pt x="32" y="4659"/>
                  </a:lnTo>
                  <a:lnTo>
                    <a:pt x="29" y="4659"/>
                  </a:lnTo>
                  <a:close/>
                  <a:moveTo>
                    <a:pt x="3282" y="4770"/>
                  </a:moveTo>
                  <a:lnTo>
                    <a:pt x="3275" y="4769"/>
                  </a:lnTo>
                  <a:lnTo>
                    <a:pt x="3269" y="4767"/>
                  </a:lnTo>
                  <a:lnTo>
                    <a:pt x="3265" y="4762"/>
                  </a:lnTo>
                  <a:lnTo>
                    <a:pt x="3263" y="4756"/>
                  </a:lnTo>
                  <a:lnTo>
                    <a:pt x="3255" y="4727"/>
                  </a:lnTo>
                  <a:lnTo>
                    <a:pt x="3245" y="4698"/>
                  </a:lnTo>
                  <a:lnTo>
                    <a:pt x="3235" y="4670"/>
                  </a:lnTo>
                  <a:lnTo>
                    <a:pt x="3226" y="4643"/>
                  </a:lnTo>
                  <a:lnTo>
                    <a:pt x="3214" y="4616"/>
                  </a:lnTo>
                  <a:lnTo>
                    <a:pt x="3204" y="4590"/>
                  </a:lnTo>
                  <a:lnTo>
                    <a:pt x="3191" y="4565"/>
                  </a:lnTo>
                  <a:lnTo>
                    <a:pt x="3180" y="4540"/>
                  </a:lnTo>
                  <a:lnTo>
                    <a:pt x="3178" y="4536"/>
                  </a:lnTo>
                  <a:lnTo>
                    <a:pt x="3178" y="4532"/>
                  </a:lnTo>
                  <a:lnTo>
                    <a:pt x="3178" y="4528"/>
                  </a:lnTo>
                  <a:lnTo>
                    <a:pt x="3179" y="4525"/>
                  </a:lnTo>
                  <a:lnTo>
                    <a:pt x="3180" y="4521"/>
                  </a:lnTo>
                  <a:lnTo>
                    <a:pt x="3182" y="4518"/>
                  </a:lnTo>
                  <a:lnTo>
                    <a:pt x="3185" y="4516"/>
                  </a:lnTo>
                  <a:lnTo>
                    <a:pt x="3188" y="4513"/>
                  </a:lnTo>
                  <a:lnTo>
                    <a:pt x="3191" y="4512"/>
                  </a:lnTo>
                  <a:lnTo>
                    <a:pt x="3196" y="4511"/>
                  </a:lnTo>
                  <a:lnTo>
                    <a:pt x="3199" y="4511"/>
                  </a:lnTo>
                  <a:lnTo>
                    <a:pt x="3203" y="4512"/>
                  </a:lnTo>
                  <a:lnTo>
                    <a:pt x="3206" y="4513"/>
                  </a:lnTo>
                  <a:lnTo>
                    <a:pt x="3210" y="4516"/>
                  </a:lnTo>
                  <a:lnTo>
                    <a:pt x="3212" y="4518"/>
                  </a:lnTo>
                  <a:lnTo>
                    <a:pt x="3214" y="4521"/>
                  </a:lnTo>
                  <a:lnTo>
                    <a:pt x="3227" y="4548"/>
                  </a:lnTo>
                  <a:lnTo>
                    <a:pt x="3240" y="4574"/>
                  </a:lnTo>
                  <a:lnTo>
                    <a:pt x="3251" y="4602"/>
                  </a:lnTo>
                  <a:lnTo>
                    <a:pt x="3263" y="4629"/>
                  </a:lnTo>
                  <a:lnTo>
                    <a:pt x="3273" y="4657"/>
                  </a:lnTo>
                  <a:lnTo>
                    <a:pt x="3282" y="4685"/>
                  </a:lnTo>
                  <a:lnTo>
                    <a:pt x="3291" y="4715"/>
                  </a:lnTo>
                  <a:lnTo>
                    <a:pt x="3300" y="4745"/>
                  </a:lnTo>
                  <a:lnTo>
                    <a:pt x="3302" y="4750"/>
                  </a:lnTo>
                  <a:lnTo>
                    <a:pt x="3302" y="4753"/>
                  </a:lnTo>
                  <a:lnTo>
                    <a:pt x="3300" y="4756"/>
                  </a:lnTo>
                  <a:lnTo>
                    <a:pt x="3299" y="4760"/>
                  </a:lnTo>
                  <a:lnTo>
                    <a:pt x="3297" y="4763"/>
                  </a:lnTo>
                  <a:lnTo>
                    <a:pt x="3294" y="4767"/>
                  </a:lnTo>
                  <a:lnTo>
                    <a:pt x="3290" y="4768"/>
                  </a:lnTo>
                  <a:lnTo>
                    <a:pt x="3287" y="4770"/>
                  </a:lnTo>
                  <a:lnTo>
                    <a:pt x="3282" y="4770"/>
                  </a:lnTo>
                  <a:close/>
                  <a:moveTo>
                    <a:pt x="172" y="5107"/>
                  </a:moveTo>
                  <a:lnTo>
                    <a:pt x="168" y="5107"/>
                  </a:lnTo>
                  <a:lnTo>
                    <a:pt x="162" y="5105"/>
                  </a:lnTo>
                  <a:lnTo>
                    <a:pt x="158" y="5102"/>
                  </a:lnTo>
                  <a:lnTo>
                    <a:pt x="155" y="5097"/>
                  </a:lnTo>
                  <a:lnTo>
                    <a:pt x="141" y="5070"/>
                  </a:lnTo>
                  <a:lnTo>
                    <a:pt x="129" y="5042"/>
                  </a:lnTo>
                  <a:lnTo>
                    <a:pt x="117" y="5014"/>
                  </a:lnTo>
                  <a:lnTo>
                    <a:pt x="105" y="4986"/>
                  </a:lnTo>
                  <a:lnTo>
                    <a:pt x="94" y="4958"/>
                  </a:lnTo>
                  <a:lnTo>
                    <a:pt x="84" y="4931"/>
                  </a:lnTo>
                  <a:lnTo>
                    <a:pt x="74" y="4903"/>
                  </a:lnTo>
                  <a:lnTo>
                    <a:pt x="64" y="4876"/>
                  </a:lnTo>
                  <a:lnTo>
                    <a:pt x="63" y="4871"/>
                  </a:lnTo>
                  <a:lnTo>
                    <a:pt x="63" y="4868"/>
                  </a:lnTo>
                  <a:lnTo>
                    <a:pt x="64" y="4864"/>
                  </a:lnTo>
                  <a:lnTo>
                    <a:pt x="66" y="4861"/>
                  </a:lnTo>
                  <a:lnTo>
                    <a:pt x="68" y="4857"/>
                  </a:lnTo>
                  <a:lnTo>
                    <a:pt x="70" y="4855"/>
                  </a:lnTo>
                  <a:lnTo>
                    <a:pt x="74" y="4853"/>
                  </a:lnTo>
                  <a:lnTo>
                    <a:pt x="77" y="4850"/>
                  </a:lnTo>
                  <a:lnTo>
                    <a:pt x="82" y="4850"/>
                  </a:lnTo>
                  <a:lnTo>
                    <a:pt x="85" y="4849"/>
                  </a:lnTo>
                  <a:lnTo>
                    <a:pt x="88" y="4850"/>
                  </a:lnTo>
                  <a:lnTo>
                    <a:pt x="92" y="4852"/>
                  </a:lnTo>
                  <a:lnTo>
                    <a:pt x="95" y="4854"/>
                  </a:lnTo>
                  <a:lnTo>
                    <a:pt x="99" y="4856"/>
                  </a:lnTo>
                  <a:lnTo>
                    <a:pt x="100" y="4860"/>
                  </a:lnTo>
                  <a:lnTo>
                    <a:pt x="102" y="4863"/>
                  </a:lnTo>
                  <a:lnTo>
                    <a:pt x="111" y="4891"/>
                  </a:lnTo>
                  <a:lnTo>
                    <a:pt x="121" y="4917"/>
                  </a:lnTo>
                  <a:lnTo>
                    <a:pt x="131" y="4945"/>
                  </a:lnTo>
                  <a:lnTo>
                    <a:pt x="141" y="4972"/>
                  </a:lnTo>
                  <a:lnTo>
                    <a:pt x="153" y="4998"/>
                  </a:lnTo>
                  <a:lnTo>
                    <a:pt x="165" y="5026"/>
                  </a:lnTo>
                  <a:lnTo>
                    <a:pt x="177" y="5052"/>
                  </a:lnTo>
                  <a:lnTo>
                    <a:pt x="191" y="5080"/>
                  </a:lnTo>
                  <a:lnTo>
                    <a:pt x="192" y="5083"/>
                  </a:lnTo>
                  <a:lnTo>
                    <a:pt x="192" y="5087"/>
                  </a:lnTo>
                  <a:lnTo>
                    <a:pt x="192" y="5091"/>
                  </a:lnTo>
                  <a:lnTo>
                    <a:pt x="191" y="5095"/>
                  </a:lnTo>
                  <a:lnTo>
                    <a:pt x="189" y="5098"/>
                  </a:lnTo>
                  <a:lnTo>
                    <a:pt x="187" y="5102"/>
                  </a:lnTo>
                  <a:lnTo>
                    <a:pt x="185" y="5104"/>
                  </a:lnTo>
                  <a:lnTo>
                    <a:pt x="181" y="5106"/>
                  </a:lnTo>
                  <a:lnTo>
                    <a:pt x="172" y="5107"/>
                  </a:lnTo>
                  <a:close/>
                  <a:moveTo>
                    <a:pt x="3356" y="5237"/>
                  </a:moveTo>
                  <a:lnTo>
                    <a:pt x="3351" y="5237"/>
                  </a:lnTo>
                  <a:lnTo>
                    <a:pt x="3347" y="5236"/>
                  </a:lnTo>
                  <a:lnTo>
                    <a:pt x="3345" y="5234"/>
                  </a:lnTo>
                  <a:lnTo>
                    <a:pt x="3342" y="5231"/>
                  </a:lnTo>
                  <a:lnTo>
                    <a:pt x="3339" y="5229"/>
                  </a:lnTo>
                  <a:lnTo>
                    <a:pt x="3337" y="5226"/>
                  </a:lnTo>
                  <a:lnTo>
                    <a:pt x="3336" y="5223"/>
                  </a:lnTo>
                  <a:lnTo>
                    <a:pt x="3336" y="5219"/>
                  </a:lnTo>
                  <a:lnTo>
                    <a:pt x="3331" y="5176"/>
                  </a:lnTo>
                  <a:lnTo>
                    <a:pt x="3329" y="5150"/>
                  </a:lnTo>
                  <a:lnTo>
                    <a:pt x="3327" y="5123"/>
                  </a:lnTo>
                  <a:lnTo>
                    <a:pt x="3323" y="5098"/>
                  </a:lnTo>
                  <a:lnTo>
                    <a:pt x="3321" y="5074"/>
                  </a:lnTo>
                  <a:lnTo>
                    <a:pt x="3319" y="5050"/>
                  </a:lnTo>
                  <a:lnTo>
                    <a:pt x="3315" y="5028"/>
                  </a:lnTo>
                  <a:lnTo>
                    <a:pt x="3313" y="5006"/>
                  </a:lnTo>
                  <a:lnTo>
                    <a:pt x="3310" y="4985"/>
                  </a:lnTo>
                  <a:lnTo>
                    <a:pt x="3310" y="4981"/>
                  </a:lnTo>
                  <a:lnTo>
                    <a:pt x="3310" y="4977"/>
                  </a:lnTo>
                  <a:lnTo>
                    <a:pt x="3311" y="4973"/>
                  </a:lnTo>
                  <a:lnTo>
                    <a:pt x="3313" y="4971"/>
                  </a:lnTo>
                  <a:lnTo>
                    <a:pt x="3315" y="4967"/>
                  </a:lnTo>
                  <a:lnTo>
                    <a:pt x="3319" y="4965"/>
                  </a:lnTo>
                  <a:lnTo>
                    <a:pt x="3322" y="4964"/>
                  </a:lnTo>
                  <a:lnTo>
                    <a:pt x="3326" y="4963"/>
                  </a:lnTo>
                  <a:lnTo>
                    <a:pt x="3330" y="4963"/>
                  </a:lnTo>
                  <a:lnTo>
                    <a:pt x="3334" y="4963"/>
                  </a:lnTo>
                  <a:lnTo>
                    <a:pt x="3338" y="4964"/>
                  </a:lnTo>
                  <a:lnTo>
                    <a:pt x="3341" y="4966"/>
                  </a:lnTo>
                  <a:lnTo>
                    <a:pt x="3344" y="4969"/>
                  </a:lnTo>
                  <a:lnTo>
                    <a:pt x="3346" y="4972"/>
                  </a:lnTo>
                  <a:lnTo>
                    <a:pt x="3347" y="4975"/>
                  </a:lnTo>
                  <a:lnTo>
                    <a:pt x="3349" y="4979"/>
                  </a:lnTo>
                  <a:lnTo>
                    <a:pt x="3352" y="5001"/>
                  </a:lnTo>
                  <a:lnTo>
                    <a:pt x="3354" y="5023"/>
                  </a:lnTo>
                  <a:lnTo>
                    <a:pt x="3358" y="5045"/>
                  </a:lnTo>
                  <a:lnTo>
                    <a:pt x="3360" y="5070"/>
                  </a:lnTo>
                  <a:lnTo>
                    <a:pt x="3362" y="5094"/>
                  </a:lnTo>
                  <a:lnTo>
                    <a:pt x="3366" y="5119"/>
                  </a:lnTo>
                  <a:lnTo>
                    <a:pt x="3368" y="5145"/>
                  </a:lnTo>
                  <a:lnTo>
                    <a:pt x="3370" y="5173"/>
                  </a:lnTo>
                  <a:lnTo>
                    <a:pt x="3375" y="5215"/>
                  </a:lnTo>
                  <a:lnTo>
                    <a:pt x="3375" y="5219"/>
                  </a:lnTo>
                  <a:lnTo>
                    <a:pt x="3374" y="5223"/>
                  </a:lnTo>
                  <a:lnTo>
                    <a:pt x="3373" y="5227"/>
                  </a:lnTo>
                  <a:lnTo>
                    <a:pt x="3370" y="5230"/>
                  </a:lnTo>
                  <a:lnTo>
                    <a:pt x="3368" y="5232"/>
                  </a:lnTo>
                  <a:lnTo>
                    <a:pt x="3365" y="5235"/>
                  </a:lnTo>
                  <a:lnTo>
                    <a:pt x="3361" y="5236"/>
                  </a:lnTo>
                  <a:lnTo>
                    <a:pt x="3357" y="5237"/>
                  </a:lnTo>
                  <a:lnTo>
                    <a:pt x="3356" y="5237"/>
                  </a:lnTo>
                  <a:close/>
                  <a:moveTo>
                    <a:pt x="412" y="5516"/>
                  </a:moveTo>
                  <a:lnTo>
                    <a:pt x="406" y="5515"/>
                  </a:lnTo>
                  <a:lnTo>
                    <a:pt x="403" y="5513"/>
                  </a:lnTo>
                  <a:lnTo>
                    <a:pt x="398" y="5510"/>
                  </a:lnTo>
                  <a:lnTo>
                    <a:pt x="395" y="5507"/>
                  </a:lnTo>
                  <a:lnTo>
                    <a:pt x="379" y="5482"/>
                  </a:lnTo>
                  <a:lnTo>
                    <a:pt x="363" y="5457"/>
                  </a:lnTo>
                  <a:lnTo>
                    <a:pt x="347" y="5432"/>
                  </a:lnTo>
                  <a:lnTo>
                    <a:pt x="331" y="5407"/>
                  </a:lnTo>
                  <a:lnTo>
                    <a:pt x="314" y="5382"/>
                  </a:lnTo>
                  <a:lnTo>
                    <a:pt x="300" y="5356"/>
                  </a:lnTo>
                  <a:lnTo>
                    <a:pt x="285" y="5331"/>
                  </a:lnTo>
                  <a:lnTo>
                    <a:pt x="270" y="5306"/>
                  </a:lnTo>
                  <a:lnTo>
                    <a:pt x="267" y="5301"/>
                  </a:lnTo>
                  <a:lnTo>
                    <a:pt x="266" y="5298"/>
                  </a:lnTo>
                  <a:lnTo>
                    <a:pt x="266" y="5294"/>
                  </a:lnTo>
                  <a:lnTo>
                    <a:pt x="267" y="5291"/>
                  </a:lnTo>
                  <a:lnTo>
                    <a:pt x="269" y="5287"/>
                  </a:lnTo>
                  <a:lnTo>
                    <a:pt x="271" y="5284"/>
                  </a:lnTo>
                  <a:lnTo>
                    <a:pt x="273" y="5281"/>
                  </a:lnTo>
                  <a:lnTo>
                    <a:pt x="277" y="5278"/>
                  </a:lnTo>
                  <a:lnTo>
                    <a:pt x="280" y="5277"/>
                  </a:lnTo>
                  <a:lnTo>
                    <a:pt x="284" y="5276"/>
                  </a:lnTo>
                  <a:lnTo>
                    <a:pt x="287" y="5276"/>
                  </a:lnTo>
                  <a:lnTo>
                    <a:pt x="292" y="5276"/>
                  </a:lnTo>
                  <a:lnTo>
                    <a:pt x="295" y="5277"/>
                  </a:lnTo>
                  <a:lnTo>
                    <a:pt x="298" y="5279"/>
                  </a:lnTo>
                  <a:lnTo>
                    <a:pt x="301" y="5282"/>
                  </a:lnTo>
                  <a:lnTo>
                    <a:pt x="303" y="5285"/>
                  </a:lnTo>
                  <a:lnTo>
                    <a:pt x="318" y="5310"/>
                  </a:lnTo>
                  <a:lnTo>
                    <a:pt x="333" y="5336"/>
                  </a:lnTo>
                  <a:lnTo>
                    <a:pt x="349" y="5361"/>
                  </a:lnTo>
                  <a:lnTo>
                    <a:pt x="364" y="5386"/>
                  </a:lnTo>
                  <a:lnTo>
                    <a:pt x="380" y="5411"/>
                  </a:lnTo>
                  <a:lnTo>
                    <a:pt x="396" y="5435"/>
                  </a:lnTo>
                  <a:lnTo>
                    <a:pt x="412" y="5461"/>
                  </a:lnTo>
                  <a:lnTo>
                    <a:pt x="428" y="5485"/>
                  </a:lnTo>
                  <a:lnTo>
                    <a:pt x="429" y="5488"/>
                  </a:lnTo>
                  <a:lnTo>
                    <a:pt x="430" y="5492"/>
                  </a:lnTo>
                  <a:lnTo>
                    <a:pt x="431" y="5496"/>
                  </a:lnTo>
                  <a:lnTo>
                    <a:pt x="430" y="5500"/>
                  </a:lnTo>
                  <a:lnTo>
                    <a:pt x="429" y="5503"/>
                  </a:lnTo>
                  <a:lnTo>
                    <a:pt x="428" y="5507"/>
                  </a:lnTo>
                  <a:lnTo>
                    <a:pt x="426" y="5510"/>
                  </a:lnTo>
                  <a:lnTo>
                    <a:pt x="422" y="5512"/>
                  </a:lnTo>
                  <a:lnTo>
                    <a:pt x="412" y="5516"/>
                  </a:lnTo>
                  <a:close/>
                  <a:moveTo>
                    <a:pt x="3414" y="5706"/>
                  </a:moveTo>
                  <a:lnTo>
                    <a:pt x="3411" y="5705"/>
                  </a:lnTo>
                  <a:lnTo>
                    <a:pt x="3407" y="5705"/>
                  </a:lnTo>
                  <a:lnTo>
                    <a:pt x="3404" y="5703"/>
                  </a:lnTo>
                  <a:lnTo>
                    <a:pt x="3401" y="5702"/>
                  </a:lnTo>
                  <a:lnTo>
                    <a:pt x="3399" y="5698"/>
                  </a:lnTo>
                  <a:lnTo>
                    <a:pt x="3397" y="5696"/>
                  </a:lnTo>
                  <a:lnTo>
                    <a:pt x="3396" y="5692"/>
                  </a:lnTo>
                  <a:lnTo>
                    <a:pt x="3395" y="5689"/>
                  </a:lnTo>
                  <a:lnTo>
                    <a:pt x="3390" y="5660"/>
                  </a:lnTo>
                  <a:lnTo>
                    <a:pt x="3386" y="5630"/>
                  </a:lnTo>
                  <a:lnTo>
                    <a:pt x="3382" y="5601"/>
                  </a:lnTo>
                  <a:lnTo>
                    <a:pt x="3378" y="5572"/>
                  </a:lnTo>
                  <a:lnTo>
                    <a:pt x="3374" y="5542"/>
                  </a:lnTo>
                  <a:lnTo>
                    <a:pt x="3370" y="5513"/>
                  </a:lnTo>
                  <a:lnTo>
                    <a:pt x="3366" y="5484"/>
                  </a:lnTo>
                  <a:lnTo>
                    <a:pt x="3362" y="5455"/>
                  </a:lnTo>
                  <a:lnTo>
                    <a:pt x="3362" y="5450"/>
                  </a:lnTo>
                  <a:lnTo>
                    <a:pt x="3362" y="5447"/>
                  </a:lnTo>
                  <a:lnTo>
                    <a:pt x="3365" y="5443"/>
                  </a:lnTo>
                  <a:lnTo>
                    <a:pt x="3366" y="5440"/>
                  </a:lnTo>
                  <a:lnTo>
                    <a:pt x="3369" y="5438"/>
                  </a:lnTo>
                  <a:lnTo>
                    <a:pt x="3372" y="5435"/>
                  </a:lnTo>
                  <a:lnTo>
                    <a:pt x="3375" y="5433"/>
                  </a:lnTo>
                  <a:lnTo>
                    <a:pt x="3380" y="5432"/>
                  </a:lnTo>
                  <a:lnTo>
                    <a:pt x="3383" y="5432"/>
                  </a:lnTo>
                  <a:lnTo>
                    <a:pt x="3386" y="5433"/>
                  </a:lnTo>
                  <a:lnTo>
                    <a:pt x="3390" y="5434"/>
                  </a:lnTo>
                  <a:lnTo>
                    <a:pt x="3393" y="5437"/>
                  </a:lnTo>
                  <a:lnTo>
                    <a:pt x="3397" y="5439"/>
                  </a:lnTo>
                  <a:lnTo>
                    <a:pt x="3399" y="5442"/>
                  </a:lnTo>
                  <a:lnTo>
                    <a:pt x="3400" y="5446"/>
                  </a:lnTo>
                  <a:lnTo>
                    <a:pt x="3401" y="5449"/>
                  </a:lnTo>
                  <a:lnTo>
                    <a:pt x="3405" y="5479"/>
                  </a:lnTo>
                  <a:lnTo>
                    <a:pt x="3409" y="5508"/>
                  </a:lnTo>
                  <a:lnTo>
                    <a:pt x="3413" y="5537"/>
                  </a:lnTo>
                  <a:lnTo>
                    <a:pt x="3417" y="5566"/>
                  </a:lnTo>
                  <a:lnTo>
                    <a:pt x="3421" y="5596"/>
                  </a:lnTo>
                  <a:lnTo>
                    <a:pt x="3425" y="5625"/>
                  </a:lnTo>
                  <a:lnTo>
                    <a:pt x="3429" y="5654"/>
                  </a:lnTo>
                  <a:lnTo>
                    <a:pt x="3434" y="5683"/>
                  </a:lnTo>
                  <a:lnTo>
                    <a:pt x="3434" y="5687"/>
                  </a:lnTo>
                  <a:lnTo>
                    <a:pt x="3434" y="5691"/>
                  </a:lnTo>
                  <a:lnTo>
                    <a:pt x="3432" y="5695"/>
                  </a:lnTo>
                  <a:lnTo>
                    <a:pt x="3430" y="5698"/>
                  </a:lnTo>
                  <a:lnTo>
                    <a:pt x="3428" y="5700"/>
                  </a:lnTo>
                  <a:lnTo>
                    <a:pt x="3424" y="5703"/>
                  </a:lnTo>
                  <a:lnTo>
                    <a:pt x="3421" y="5705"/>
                  </a:lnTo>
                  <a:lnTo>
                    <a:pt x="3417" y="5706"/>
                  </a:lnTo>
                  <a:lnTo>
                    <a:pt x="3414" y="5706"/>
                  </a:lnTo>
                  <a:close/>
                  <a:moveTo>
                    <a:pt x="692" y="5895"/>
                  </a:moveTo>
                  <a:lnTo>
                    <a:pt x="688" y="5895"/>
                  </a:lnTo>
                  <a:lnTo>
                    <a:pt x="684" y="5894"/>
                  </a:lnTo>
                  <a:lnTo>
                    <a:pt x="680" y="5892"/>
                  </a:lnTo>
                  <a:lnTo>
                    <a:pt x="677" y="5888"/>
                  </a:lnTo>
                  <a:lnTo>
                    <a:pt x="659" y="5866"/>
                  </a:lnTo>
                  <a:lnTo>
                    <a:pt x="639" y="5841"/>
                  </a:lnTo>
                  <a:lnTo>
                    <a:pt x="621" y="5818"/>
                  </a:lnTo>
                  <a:lnTo>
                    <a:pt x="602" y="5796"/>
                  </a:lnTo>
                  <a:lnTo>
                    <a:pt x="584" y="5771"/>
                  </a:lnTo>
                  <a:lnTo>
                    <a:pt x="567" y="5749"/>
                  </a:lnTo>
                  <a:lnTo>
                    <a:pt x="548" y="5724"/>
                  </a:lnTo>
                  <a:lnTo>
                    <a:pt x="531" y="5702"/>
                  </a:lnTo>
                  <a:lnTo>
                    <a:pt x="529" y="5698"/>
                  </a:lnTo>
                  <a:lnTo>
                    <a:pt x="528" y="5693"/>
                  </a:lnTo>
                  <a:lnTo>
                    <a:pt x="528" y="5690"/>
                  </a:lnTo>
                  <a:lnTo>
                    <a:pt x="528" y="5687"/>
                  </a:lnTo>
                  <a:lnTo>
                    <a:pt x="529" y="5683"/>
                  </a:lnTo>
                  <a:lnTo>
                    <a:pt x="530" y="5680"/>
                  </a:lnTo>
                  <a:lnTo>
                    <a:pt x="532" y="5676"/>
                  </a:lnTo>
                  <a:lnTo>
                    <a:pt x="536" y="5674"/>
                  </a:lnTo>
                  <a:lnTo>
                    <a:pt x="539" y="5672"/>
                  </a:lnTo>
                  <a:lnTo>
                    <a:pt x="543" y="5671"/>
                  </a:lnTo>
                  <a:lnTo>
                    <a:pt x="546" y="5669"/>
                  </a:lnTo>
                  <a:lnTo>
                    <a:pt x="550" y="5669"/>
                  </a:lnTo>
                  <a:lnTo>
                    <a:pt x="553" y="5671"/>
                  </a:lnTo>
                  <a:lnTo>
                    <a:pt x="557" y="5673"/>
                  </a:lnTo>
                  <a:lnTo>
                    <a:pt x="560" y="5675"/>
                  </a:lnTo>
                  <a:lnTo>
                    <a:pt x="563" y="5677"/>
                  </a:lnTo>
                  <a:lnTo>
                    <a:pt x="581" y="5702"/>
                  </a:lnTo>
                  <a:lnTo>
                    <a:pt x="598" y="5724"/>
                  </a:lnTo>
                  <a:lnTo>
                    <a:pt x="616" y="5747"/>
                  </a:lnTo>
                  <a:lnTo>
                    <a:pt x="633" y="5771"/>
                  </a:lnTo>
                  <a:lnTo>
                    <a:pt x="652" y="5794"/>
                  </a:lnTo>
                  <a:lnTo>
                    <a:pt x="670" y="5817"/>
                  </a:lnTo>
                  <a:lnTo>
                    <a:pt x="688" y="5840"/>
                  </a:lnTo>
                  <a:lnTo>
                    <a:pt x="708" y="5863"/>
                  </a:lnTo>
                  <a:lnTo>
                    <a:pt x="710" y="5867"/>
                  </a:lnTo>
                  <a:lnTo>
                    <a:pt x="711" y="5870"/>
                  </a:lnTo>
                  <a:lnTo>
                    <a:pt x="711" y="5874"/>
                  </a:lnTo>
                  <a:lnTo>
                    <a:pt x="711" y="5878"/>
                  </a:lnTo>
                  <a:lnTo>
                    <a:pt x="711" y="5882"/>
                  </a:lnTo>
                  <a:lnTo>
                    <a:pt x="710" y="5885"/>
                  </a:lnTo>
                  <a:lnTo>
                    <a:pt x="708" y="5888"/>
                  </a:lnTo>
                  <a:lnTo>
                    <a:pt x="704" y="5891"/>
                  </a:lnTo>
                  <a:lnTo>
                    <a:pt x="702" y="5893"/>
                  </a:lnTo>
                  <a:lnTo>
                    <a:pt x="699" y="5894"/>
                  </a:lnTo>
                  <a:lnTo>
                    <a:pt x="695" y="5895"/>
                  </a:lnTo>
                  <a:lnTo>
                    <a:pt x="692" y="5895"/>
                  </a:lnTo>
                  <a:close/>
                  <a:moveTo>
                    <a:pt x="3494" y="6172"/>
                  </a:moveTo>
                  <a:lnTo>
                    <a:pt x="3491" y="6172"/>
                  </a:lnTo>
                  <a:lnTo>
                    <a:pt x="3487" y="6171"/>
                  </a:lnTo>
                  <a:lnTo>
                    <a:pt x="3484" y="6169"/>
                  </a:lnTo>
                  <a:lnTo>
                    <a:pt x="3482" y="6167"/>
                  </a:lnTo>
                  <a:lnTo>
                    <a:pt x="3479" y="6165"/>
                  </a:lnTo>
                  <a:lnTo>
                    <a:pt x="3477" y="6161"/>
                  </a:lnTo>
                  <a:lnTo>
                    <a:pt x="3476" y="6158"/>
                  </a:lnTo>
                  <a:lnTo>
                    <a:pt x="3475" y="6155"/>
                  </a:lnTo>
                  <a:lnTo>
                    <a:pt x="3470" y="6128"/>
                  </a:lnTo>
                  <a:lnTo>
                    <a:pt x="3466" y="6101"/>
                  </a:lnTo>
                  <a:lnTo>
                    <a:pt x="3461" y="6073"/>
                  </a:lnTo>
                  <a:lnTo>
                    <a:pt x="3456" y="6046"/>
                  </a:lnTo>
                  <a:lnTo>
                    <a:pt x="3452" y="6018"/>
                  </a:lnTo>
                  <a:lnTo>
                    <a:pt x="3447" y="5991"/>
                  </a:lnTo>
                  <a:lnTo>
                    <a:pt x="3442" y="5964"/>
                  </a:lnTo>
                  <a:lnTo>
                    <a:pt x="3437" y="5937"/>
                  </a:lnTo>
                  <a:lnTo>
                    <a:pt x="3435" y="5923"/>
                  </a:lnTo>
                  <a:lnTo>
                    <a:pt x="3434" y="5918"/>
                  </a:lnTo>
                  <a:lnTo>
                    <a:pt x="3435" y="5915"/>
                  </a:lnTo>
                  <a:lnTo>
                    <a:pt x="3436" y="5911"/>
                  </a:lnTo>
                  <a:lnTo>
                    <a:pt x="3437" y="5908"/>
                  </a:lnTo>
                  <a:lnTo>
                    <a:pt x="3440" y="5905"/>
                  </a:lnTo>
                  <a:lnTo>
                    <a:pt x="3443" y="5902"/>
                  </a:lnTo>
                  <a:lnTo>
                    <a:pt x="3446" y="5901"/>
                  </a:lnTo>
                  <a:lnTo>
                    <a:pt x="3450" y="5900"/>
                  </a:lnTo>
                  <a:lnTo>
                    <a:pt x="3454" y="5900"/>
                  </a:lnTo>
                  <a:lnTo>
                    <a:pt x="3458" y="5900"/>
                  </a:lnTo>
                  <a:lnTo>
                    <a:pt x="3461" y="5901"/>
                  </a:lnTo>
                  <a:lnTo>
                    <a:pt x="3464" y="5903"/>
                  </a:lnTo>
                  <a:lnTo>
                    <a:pt x="3468" y="5906"/>
                  </a:lnTo>
                  <a:lnTo>
                    <a:pt x="3470" y="5908"/>
                  </a:lnTo>
                  <a:lnTo>
                    <a:pt x="3471" y="5911"/>
                  </a:lnTo>
                  <a:lnTo>
                    <a:pt x="3473" y="5916"/>
                  </a:lnTo>
                  <a:lnTo>
                    <a:pt x="3476" y="5930"/>
                  </a:lnTo>
                  <a:lnTo>
                    <a:pt x="3481" y="5957"/>
                  </a:lnTo>
                  <a:lnTo>
                    <a:pt x="3485" y="5984"/>
                  </a:lnTo>
                  <a:lnTo>
                    <a:pt x="3491" y="6011"/>
                  </a:lnTo>
                  <a:lnTo>
                    <a:pt x="3495" y="6039"/>
                  </a:lnTo>
                  <a:lnTo>
                    <a:pt x="3500" y="6066"/>
                  </a:lnTo>
                  <a:lnTo>
                    <a:pt x="3505" y="6094"/>
                  </a:lnTo>
                  <a:lnTo>
                    <a:pt x="3509" y="6121"/>
                  </a:lnTo>
                  <a:lnTo>
                    <a:pt x="3514" y="6149"/>
                  </a:lnTo>
                  <a:lnTo>
                    <a:pt x="3514" y="6153"/>
                  </a:lnTo>
                  <a:lnTo>
                    <a:pt x="3514" y="6157"/>
                  </a:lnTo>
                  <a:lnTo>
                    <a:pt x="3512" y="6160"/>
                  </a:lnTo>
                  <a:lnTo>
                    <a:pt x="3510" y="6164"/>
                  </a:lnTo>
                  <a:lnTo>
                    <a:pt x="3508" y="6166"/>
                  </a:lnTo>
                  <a:lnTo>
                    <a:pt x="3505" y="6168"/>
                  </a:lnTo>
                  <a:lnTo>
                    <a:pt x="3501" y="6171"/>
                  </a:lnTo>
                  <a:lnTo>
                    <a:pt x="3497" y="6172"/>
                  </a:lnTo>
                  <a:lnTo>
                    <a:pt x="3494" y="6172"/>
                  </a:lnTo>
                  <a:close/>
                  <a:moveTo>
                    <a:pt x="1037" y="6214"/>
                  </a:moveTo>
                  <a:lnTo>
                    <a:pt x="1027" y="6212"/>
                  </a:lnTo>
                  <a:lnTo>
                    <a:pt x="1002" y="6196"/>
                  </a:lnTo>
                  <a:lnTo>
                    <a:pt x="976" y="6179"/>
                  </a:lnTo>
                  <a:lnTo>
                    <a:pt x="951" y="6163"/>
                  </a:lnTo>
                  <a:lnTo>
                    <a:pt x="927" y="6144"/>
                  </a:lnTo>
                  <a:lnTo>
                    <a:pt x="903" y="6126"/>
                  </a:lnTo>
                  <a:lnTo>
                    <a:pt x="880" y="6106"/>
                  </a:lnTo>
                  <a:lnTo>
                    <a:pt x="858" y="6087"/>
                  </a:lnTo>
                  <a:lnTo>
                    <a:pt x="835" y="6066"/>
                  </a:lnTo>
                  <a:lnTo>
                    <a:pt x="833" y="6064"/>
                  </a:lnTo>
                  <a:lnTo>
                    <a:pt x="831" y="6061"/>
                  </a:lnTo>
                  <a:lnTo>
                    <a:pt x="830" y="6057"/>
                  </a:lnTo>
                  <a:lnTo>
                    <a:pt x="830" y="6052"/>
                  </a:lnTo>
                  <a:lnTo>
                    <a:pt x="830" y="6049"/>
                  </a:lnTo>
                  <a:lnTo>
                    <a:pt x="831" y="6046"/>
                  </a:lnTo>
                  <a:lnTo>
                    <a:pt x="833" y="6042"/>
                  </a:lnTo>
                  <a:lnTo>
                    <a:pt x="835" y="6039"/>
                  </a:lnTo>
                  <a:lnTo>
                    <a:pt x="838" y="6036"/>
                  </a:lnTo>
                  <a:lnTo>
                    <a:pt x="841" y="6034"/>
                  </a:lnTo>
                  <a:lnTo>
                    <a:pt x="846" y="6033"/>
                  </a:lnTo>
                  <a:lnTo>
                    <a:pt x="849" y="6033"/>
                  </a:lnTo>
                  <a:lnTo>
                    <a:pt x="852" y="6033"/>
                  </a:lnTo>
                  <a:lnTo>
                    <a:pt x="856" y="6034"/>
                  </a:lnTo>
                  <a:lnTo>
                    <a:pt x="859" y="6035"/>
                  </a:lnTo>
                  <a:lnTo>
                    <a:pt x="863" y="6038"/>
                  </a:lnTo>
                  <a:lnTo>
                    <a:pt x="883" y="6058"/>
                  </a:lnTo>
                  <a:lnTo>
                    <a:pt x="905" y="6077"/>
                  </a:lnTo>
                  <a:lnTo>
                    <a:pt x="928" y="6095"/>
                  </a:lnTo>
                  <a:lnTo>
                    <a:pt x="951" y="6113"/>
                  </a:lnTo>
                  <a:lnTo>
                    <a:pt x="974" y="6130"/>
                  </a:lnTo>
                  <a:lnTo>
                    <a:pt x="998" y="6147"/>
                  </a:lnTo>
                  <a:lnTo>
                    <a:pt x="1022" y="6163"/>
                  </a:lnTo>
                  <a:lnTo>
                    <a:pt x="1047" y="6177"/>
                  </a:lnTo>
                  <a:lnTo>
                    <a:pt x="1051" y="6180"/>
                  </a:lnTo>
                  <a:lnTo>
                    <a:pt x="1053" y="6183"/>
                  </a:lnTo>
                  <a:lnTo>
                    <a:pt x="1056" y="6187"/>
                  </a:lnTo>
                  <a:lnTo>
                    <a:pt x="1057" y="6190"/>
                  </a:lnTo>
                  <a:lnTo>
                    <a:pt x="1057" y="6194"/>
                  </a:lnTo>
                  <a:lnTo>
                    <a:pt x="1057" y="6197"/>
                  </a:lnTo>
                  <a:lnTo>
                    <a:pt x="1056" y="6202"/>
                  </a:lnTo>
                  <a:lnTo>
                    <a:pt x="1054" y="6205"/>
                  </a:lnTo>
                  <a:lnTo>
                    <a:pt x="1051" y="6208"/>
                  </a:lnTo>
                  <a:lnTo>
                    <a:pt x="1047" y="6212"/>
                  </a:lnTo>
                  <a:lnTo>
                    <a:pt x="1043" y="6214"/>
                  </a:lnTo>
                  <a:lnTo>
                    <a:pt x="1037" y="6214"/>
                  </a:lnTo>
                  <a:close/>
                  <a:moveTo>
                    <a:pt x="1477" y="6384"/>
                  </a:moveTo>
                  <a:lnTo>
                    <a:pt x="1471" y="6383"/>
                  </a:lnTo>
                  <a:lnTo>
                    <a:pt x="1434" y="6370"/>
                  </a:lnTo>
                  <a:lnTo>
                    <a:pt x="1396" y="6359"/>
                  </a:lnTo>
                  <a:lnTo>
                    <a:pt x="1360" y="6347"/>
                  </a:lnTo>
                  <a:lnTo>
                    <a:pt x="1322" y="6336"/>
                  </a:lnTo>
                  <a:lnTo>
                    <a:pt x="1302" y="6331"/>
                  </a:lnTo>
                  <a:lnTo>
                    <a:pt x="1283" y="6324"/>
                  </a:lnTo>
                  <a:lnTo>
                    <a:pt x="1264" y="6319"/>
                  </a:lnTo>
                  <a:lnTo>
                    <a:pt x="1245" y="6313"/>
                  </a:lnTo>
                  <a:lnTo>
                    <a:pt x="1241" y="6311"/>
                  </a:lnTo>
                  <a:lnTo>
                    <a:pt x="1238" y="6308"/>
                  </a:lnTo>
                  <a:lnTo>
                    <a:pt x="1236" y="6306"/>
                  </a:lnTo>
                  <a:lnTo>
                    <a:pt x="1233" y="6303"/>
                  </a:lnTo>
                  <a:lnTo>
                    <a:pt x="1232" y="6299"/>
                  </a:lnTo>
                  <a:lnTo>
                    <a:pt x="1232" y="6294"/>
                  </a:lnTo>
                  <a:lnTo>
                    <a:pt x="1232" y="6291"/>
                  </a:lnTo>
                  <a:lnTo>
                    <a:pt x="1233" y="6288"/>
                  </a:lnTo>
                  <a:lnTo>
                    <a:pt x="1234" y="6284"/>
                  </a:lnTo>
                  <a:lnTo>
                    <a:pt x="1237" y="6281"/>
                  </a:lnTo>
                  <a:lnTo>
                    <a:pt x="1240" y="6278"/>
                  </a:lnTo>
                  <a:lnTo>
                    <a:pt x="1242" y="6276"/>
                  </a:lnTo>
                  <a:lnTo>
                    <a:pt x="1247" y="6275"/>
                  </a:lnTo>
                  <a:lnTo>
                    <a:pt x="1251" y="6274"/>
                  </a:lnTo>
                  <a:lnTo>
                    <a:pt x="1254" y="6274"/>
                  </a:lnTo>
                  <a:lnTo>
                    <a:pt x="1259" y="6275"/>
                  </a:lnTo>
                  <a:lnTo>
                    <a:pt x="1277" y="6282"/>
                  </a:lnTo>
                  <a:lnTo>
                    <a:pt x="1295" y="6288"/>
                  </a:lnTo>
                  <a:lnTo>
                    <a:pt x="1314" y="6293"/>
                  </a:lnTo>
                  <a:lnTo>
                    <a:pt x="1332" y="6298"/>
                  </a:lnTo>
                  <a:lnTo>
                    <a:pt x="1370" y="6309"/>
                  </a:lnTo>
                  <a:lnTo>
                    <a:pt x="1408" y="6321"/>
                  </a:lnTo>
                  <a:lnTo>
                    <a:pt x="1446" y="6333"/>
                  </a:lnTo>
                  <a:lnTo>
                    <a:pt x="1483" y="6346"/>
                  </a:lnTo>
                  <a:lnTo>
                    <a:pt x="1487" y="6348"/>
                  </a:lnTo>
                  <a:lnTo>
                    <a:pt x="1490" y="6351"/>
                  </a:lnTo>
                  <a:lnTo>
                    <a:pt x="1493" y="6353"/>
                  </a:lnTo>
                  <a:lnTo>
                    <a:pt x="1495" y="6356"/>
                  </a:lnTo>
                  <a:lnTo>
                    <a:pt x="1496" y="6360"/>
                  </a:lnTo>
                  <a:lnTo>
                    <a:pt x="1497" y="6363"/>
                  </a:lnTo>
                  <a:lnTo>
                    <a:pt x="1496" y="6368"/>
                  </a:lnTo>
                  <a:lnTo>
                    <a:pt x="1496" y="6371"/>
                  </a:lnTo>
                  <a:lnTo>
                    <a:pt x="1493" y="6377"/>
                  </a:lnTo>
                  <a:lnTo>
                    <a:pt x="1488" y="6381"/>
                  </a:lnTo>
                  <a:lnTo>
                    <a:pt x="1483" y="6384"/>
                  </a:lnTo>
                  <a:lnTo>
                    <a:pt x="1477" y="6384"/>
                  </a:lnTo>
                  <a:close/>
                  <a:moveTo>
                    <a:pt x="1907" y="6580"/>
                  </a:moveTo>
                  <a:lnTo>
                    <a:pt x="1896" y="6578"/>
                  </a:lnTo>
                  <a:lnTo>
                    <a:pt x="1871" y="6564"/>
                  </a:lnTo>
                  <a:lnTo>
                    <a:pt x="1845" y="6549"/>
                  </a:lnTo>
                  <a:lnTo>
                    <a:pt x="1818" y="6535"/>
                  </a:lnTo>
                  <a:lnTo>
                    <a:pt x="1793" y="6522"/>
                  </a:lnTo>
                  <a:lnTo>
                    <a:pt x="1767" y="6509"/>
                  </a:lnTo>
                  <a:lnTo>
                    <a:pt x="1740" y="6496"/>
                  </a:lnTo>
                  <a:lnTo>
                    <a:pt x="1714" y="6484"/>
                  </a:lnTo>
                  <a:lnTo>
                    <a:pt x="1688" y="6471"/>
                  </a:lnTo>
                  <a:lnTo>
                    <a:pt x="1684" y="6469"/>
                  </a:lnTo>
                  <a:lnTo>
                    <a:pt x="1682" y="6467"/>
                  </a:lnTo>
                  <a:lnTo>
                    <a:pt x="1680" y="6463"/>
                  </a:lnTo>
                  <a:lnTo>
                    <a:pt x="1677" y="6461"/>
                  </a:lnTo>
                  <a:lnTo>
                    <a:pt x="1677" y="6456"/>
                  </a:lnTo>
                  <a:lnTo>
                    <a:pt x="1676" y="6453"/>
                  </a:lnTo>
                  <a:lnTo>
                    <a:pt x="1677" y="6449"/>
                  </a:lnTo>
                  <a:lnTo>
                    <a:pt x="1678" y="6445"/>
                  </a:lnTo>
                  <a:lnTo>
                    <a:pt x="1681" y="6441"/>
                  </a:lnTo>
                  <a:lnTo>
                    <a:pt x="1683" y="6439"/>
                  </a:lnTo>
                  <a:lnTo>
                    <a:pt x="1686" y="6437"/>
                  </a:lnTo>
                  <a:lnTo>
                    <a:pt x="1689" y="6434"/>
                  </a:lnTo>
                  <a:lnTo>
                    <a:pt x="1693" y="6434"/>
                  </a:lnTo>
                  <a:lnTo>
                    <a:pt x="1697" y="6433"/>
                  </a:lnTo>
                  <a:lnTo>
                    <a:pt x="1700" y="6434"/>
                  </a:lnTo>
                  <a:lnTo>
                    <a:pt x="1705" y="6436"/>
                  </a:lnTo>
                  <a:lnTo>
                    <a:pt x="1731" y="6448"/>
                  </a:lnTo>
                  <a:lnTo>
                    <a:pt x="1758" y="6461"/>
                  </a:lnTo>
                  <a:lnTo>
                    <a:pt x="1784" y="6473"/>
                  </a:lnTo>
                  <a:lnTo>
                    <a:pt x="1810" y="6487"/>
                  </a:lnTo>
                  <a:lnTo>
                    <a:pt x="1837" y="6501"/>
                  </a:lnTo>
                  <a:lnTo>
                    <a:pt x="1863" y="6515"/>
                  </a:lnTo>
                  <a:lnTo>
                    <a:pt x="1889" y="6530"/>
                  </a:lnTo>
                  <a:lnTo>
                    <a:pt x="1916" y="6543"/>
                  </a:lnTo>
                  <a:lnTo>
                    <a:pt x="1919" y="6546"/>
                  </a:lnTo>
                  <a:lnTo>
                    <a:pt x="1922" y="6549"/>
                  </a:lnTo>
                  <a:lnTo>
                    <a:pt x="1924" y="6553"/>
                  </a:lnTo>
                  <a:lnTo>
                    <a:pt x="1925" y="6556"/>
                  </a:lnTo>
                  <a:lnTo>
                    <a:pt x="1926" y="6559"/>
                  </a:lnTo>
                  <a:lnTo>
                    <a:pt x="1926" y="6563"/>
                  </a:lnTo>
                  <a:lnTo>
                    <a:pt x="1925" y="6567"/>
                  </a:lnTo>
                  <a:lnTo>
                    <a:pt x="1924" y="6571"/>
                  </a:lnTo>
                  <a:lnTo>
                    <a:pt x="1920" y="6574"/>
                  </a:lnTo>
                  <a:lnTo>
                    <a:pt x="1916" y="6578"/>
                  </a:lnTo>
                  <a:lnTo>
                    <a:pt x="1911" y="6580"/>
                  </a:lnTo>
                  <a:lnTo>
                    <a:pt x="1907" y="6580"/>
                  </a:lnTo>
                  <a:close/>
                  <a:moveTo>
                    <a:pt x="3506" y="6642"/>
                  </a:moveTo>
                  <a:lnTo>
                    <a:pt x="3502" y="6642"/>
                  </a:lnTo>
                  <a:lnTo>
                    <a:pt x="3499" y="6641"/>
                  </a:lnTo>
                  <a:lnTo>
                    <a:pt x="3495" y="6640"/>
                  </a:lnTo>
                  <a:lnTo>
                    <a:pt x="3492" y="6637"/>
                  </a:lnTo>
                  <a:lnTo>
                    <a:pt x="3490" y="6635"/>
                  </a:lnTo>
                  <a:lnTo>
                    <a:pt x="3487" y="6632"/>
                  </a:lnTo>
                  <a:lnTo>
                    <a:pt x="3486" y="6628"/>
                  </a:lnTo>
                  <a:lnTo>
                    <a:pt x="3485" y="6625"/>
                  </a:lnTo>
                  <a:lnTo>
                    <a:pt x="3486" y="6620"/>
                  </a:lnTo>
                  <a:lnTo>
                    <a:pt x="3489" y="6595"/>
                  </a:lnTo>
                  <a:lnTo>
                    <a:pt x="3492" y="6570"/>
                  </a:lnTo>
                  <a:lnTo>
                    <a:pt x="3494" y="6546"/>
                  </a:lnTo>
                  <a:lnTo>
                    <a:pt x="3495" y="6522"/>
                  </a:lnTo>
                  <a:lnTo>
                    <a:pt x="3497" y="6497"/>
                  </a:lnTo>
                  <a:lnTo>
                    <a:pt x="3498" y="6473"/>
                  </a:lnTo>
                  <a:lnTo>
                    <a:pt x="3499" y="6450"/>
                  </a:lnTo>
                  <a:lnTo>
                    <a:pt x="3499" y="6426"/>
                  </a:lnTo>
                  <a:lnTo>
                    <a:pt x="3499" y="6417"/>
                  </a:lnTo>
                  <a:lnTo>
                    <a:pt x="3499" y="6407"/>
                  </a:lnTo>
                  <a:lnTo>
                    <a:pt x="3499" y="6398"/>
                  </a:lnTo>
                  <a:lnTo>
                    <a:pt x="3499" y="6387"/>
                  </a:lnTo>
                  <a:lnTo>
                    <a:pt x="3499" y="6384"/>
                  </a:lnTo>
                  <a:lnTo>
                    <a:pt x="3500" y="6379"/>
                  </a:lnTo>
                  <a:lnTo>
                    <a:pt x="3501" y="6376"/>
                  </a:lnTo>
                  <a:lnTo>
                    <a:pt x="3503" y="6374"/>
                  </a:lnTo>
                  <a:lnTo>
                    <a:pt x="3507" y="6371"/>
                  </a:lnTo>
                  <a:lnTo>
                    <a:pt x="3510" y="6369"/>
                  </a:lnTo>
                  <a:lnTo>
                    <a:pt x="3514" y="6368"/>
                  </a:lnTo>
                  <a:lnTo>
                    <a:pt x="3517" y="6367"/>
                  </a:lnTo>
                  <a:lnTo>
                    <a:pt x="3522" y="6368"/>
                  </a:lnTo>
                  <a:lnTo>
                    <a:pt x="3525" y="6369"/>
                  </a:lnTo>
                  <a:lnTo>
                    <a:pt x="3529" y="6370"/>
                  </a:lnTo>
                  <a:lnTo>
                    <a:pt x="3532" y="6372"/>
                  </a:lnTo>
                  <a:lnTo>
                    <a:pt x="3534" y="6376"/>
                  </a:lnTo>
                  <a:lnTo>
                    <a:pt x="3536" y="6379"/>
                  </a:lnTo>
                  <a:lnTo>
                    <a:pt x="3537" y="6383"/>
                  </a:lnTo>
                  <a:lnTo>
                    <a:pt x="3538" y="6386"/>
                  </a:lnTo>
                  <a:lnTo>
                    <a:pt x="3538" y="6397"/>
                  </a:lnTo>
                  <a:lnTo>
                    <a:pt x="3538" y="6407"/>
                  </a:lnTo>
                  <a:lnTo>
                    <a:pt x="3538" y="6417"/>
                  </a:lnTo>
                  <a:lnTo>
                    <a:pt x="3538" y="6426"/>
                  </a:lnTo>
                  <a:lnTo>
                    <a:pt x="3538" y="6450"/>
                  </a:lnTo>
                  <a:lnTo>
                    <a:pt x="3538" y="6475"/>
                  </a:lnTo>
                  <a:lnTo>
                    <a:pt x="3537" y="6499"/>
                  </a:lnTo>
                  <a:lnTo>
                    <a:pt x="3536" y="6524"/>
                  </a:lnTo>
                  <a:lnTo>
                    <a:pt x="3533" y="6548"/>
                  </a:lnTo>
                  <a:lnTo>
                    <a:pt x="3531" y="6573"/>
                  </a:lnTo>
                  <a:lnTo>
                    <a:pt x="3528" y="6600"/>
                  </a:lnTo>
                  <a:lnTo>
                    <a:pt x="3525" y="6625"/>
                  </a:lnTo>
                  <a:lnTo>
                    <a:pt x="3524" y="6629"/>
                  </a:lnTo>
                  <a:lnTo>
                    <a:pt x="3523" y="6632"/>
                  </a:lnTo>
                  <a:lnTo>
                    <a:pt x="3521" y="6635"/>
                  </a:lnTo>
                  <a:lnTo>
                    <a:pt x="3518" y="6637"/>
                  </a:lnTo>
                  <a:lnTo>
                    <a:pt x="3515" y="6640"/>
                  </a:lnTo>
                  <a:lnTo>
                    <a:pt x="3513" y="6641"/>
                  </a:lnTo>
                  <a:lnTo>
                    <a:pt x="3509" y="6642"/>
                  </a:lnTo>
                  <a:lnTo>
                    <a:pt x="3506" y="6642"/>
                  </a:lnTo>
                  <a:close/>
                  <a:moveTo>
                    <a:pt x="2300" y="6842"/>
                  </a:moveTo>
                  <a:lnTo>
                    <a:pt x="2289" y="6838"/>
                  </a:lnTo>
                  <a:lnTo>
                    <a:pt x="2265" y="6820"/>
                  </a:lnTo>
                  <a:lnTo>
                    <a:pt x="2240" y="6801"/>
                  </a:lnTo>
                  <a:lnTo>
                    <a:pt x="2216" y="6784"/>
                  </a:lnTo>
                  <a:lnTo>
                    <a:pt x="2192" y="6767"/>
                  </a:lnTo>
                  <a:lnTo>
                    <a:pt x="2168" y="6750"/>
                  </a:lnTo>
                  <a:lnTo>
                    <a:pt x="2144" y="6734"/>
                  </a:lnTo>
                  <a:lnTo>
                    <a:pt x="2120" y="6717"/>
                  </a:lnTo>
                  <a:lnTo>
                    <a:pt x="2097" y="6702"/>
                  </a:lnTo>
                  <a:lnTo>
                    <a:pt x="2094" y="6698"/>
                  </a:lnTo>
                  <a:lnTo>
                    <a:pt x="2091" y="6696"/>
                  </a:lnTo>
                  <a:lnTo>
                    <a:pt x="2089" y="6692"/>
                  </a:lnTo>
                  <a:lnTo>
                    <a:pt x="2089" y="6689"/>
                  </a:lnTo>
                  <a:lnTo>
                    <a:pt x="2088" y="6684"/>
                  </a:lnTo>
                  <a:lnTo>
                    <a:pt x="2088" y="6681"/>
                  </a:lnTo>
                  <a:lnTo>
                    <a:pt x="2089" y="6678"/>
                  </a:lnTo>
                  <a:lnTo>
                    <a:pt x="2091" y="6674"/>
                  </a:lnTo>
                  <a:lnTo>
                    <a:pt x="2094" y="6671"/>
                  </a:lnTo>
                  <a:lnTo>
                    <a:pt x="2097" y="6668"/>
                  </a:lnTo>
                  <a:lnTo>
                    <a:pt x="2101" y="6666"/>
                  </a:lnTo>
                  <a:lnTo>
                    <a:pt x="2104" y="6665"/>
                  </a:lnTo>
                  <a:lnTo>
                    <a:pt x="2107" y="6665"/>
                  </a:lnTo>
                  <a:lnTo>
                    <a:pt x="2112" y="6665"/>
                  </a:lnTo>
                  <a:lnTo>
                    <a:pt x="2115" y="6666"/>
                  </a:lnTo>
                  <a:lnTo>
                    <a:pt x="2119" y="6668"/>
                  </a:lnTo>
                  <a:lnTo>
                    <a:pt x="2143" y="6684"/>
                  </a:lnTo>
                  <a:lnTo>
                    <a:pt x="2167" y="6701"/>
                  </a:lnTo>
                  <a:lnTo>
                    <a:pt x="2191" y="6718"/>
                  </a:lnTo>
                  <a:lnTo>
                    <a:pt x="2215" y="6735"/>
                  </a:lnTo>
                  <a:lnTo>
                    <a:pt x="2239" y="6752"/>
                  </a:lnTo>
                  <a:lnTo>
                    <a:pt x="2263" y="6770"/>
                  </a:lnTo>
                  <a:lnTo>
                    <a:pt x="2288" y="6788"/>
                  </a:lnTo>
                  <a:lnTo>
                    <a:pt x="2312" y="6806"/>
                  </a:lnTo>
                  <a:lnTo>
                    <a:pt x="2315" y="6809"/>
                  </a:lnTo>
                  <a:lnTo>
                    <a:pt x="2317" y="6812"/>
                  </a:lnTo>
                  <a:lnTo>
                    <a:pt x="2319" y="6815"/>
                  </a:lnTo>
                  <a:lnTo>
                    <a:pt x="2320" y="6820"/>
                  </a:lnTo>
                  <a:lnTo>
                    <a:pt x="2320" y="6823"/>
                  </a:lnTo>
                  <a:lnTo>
                    <a:pt x="2320" y="6827"/>
                  </a:lnTo>
                  <a:lnTo>
                    <a:pt x="2319" y="6830"/>
                  </a:lnTo>
                  <a:lnTo>
                    <a:pt x="2316" y="6834"/>
                  </a:lnTo>
                  <a:lnTo>
                    <a:pt x="2313" y="6837"/>
                  </a:lnTo>
                  <a:lnTo>
                    <a:pt x="2309" y="6839"/>
                  </a:lnTo>
                  <a:lnTo>
                    <a:pt x="2305" y="6842"/>
                  </a:lnTo>
                  <a:lnTo>
                    <a:pt x="2300" y="6842"/>
                  </a:lnTo>
                  <a:close/>
                  <a:moveTo>
                    <a:pt x="2706" y="7081"/>
                  </a:moveTo>
                  <a:lnTo>
                    <a:pt x="2698" y="7079"/>
                  </a:lnTo>
                  <a:lnTo>
                    <a:pt x="2672" y="7069"/>
                  </a:lnTo>
                  <a:lnTo>
                    <a:pt x="2644" y="7056"/>
                  </a:lnTo>
                  <a:lnTo>
                    <a:pt x="2617" y="7043"/>
                  </a:lnTo>
                  <a:lnTo>
                    <a:pt x="2590" y="7031"/>
                  </a:lnTo>
                  <a:lnTo>
                    <a:pt x="2564" y="7017"/>
                  </a:lnTo>
                  <a:lnTo>
                    <a:pt x="2538" y="7003"/>
                  </a:lnTo>
                  <a:lnTo>
                    <a:pt x="2511" y="6988"/>
                  </a:lnTo>
                  <a:lnTo>
                    <a:pt x="2485" y="6973"/>
                  </a:lnTo>
                  <a:lnTo>
                    <a:pt x="2481" y="6971"/>
                  </a:lnTo>
                  <a:lnTo>
                    <a:pt x="2479" y="6968"/>
                  </a:lnTo>
                  <a:lnTo>
                    <a:pt x="2477" y="6964"/>
                  </a:lnTo>
                  <a:lnTo>
                    <a:pt x="2476" y="6961"/>
                  </a:lnTo>
                  <a:lnTo>
                    <a:pt x="2475" y="6957"/>
                  </a:lnTo>
                  <a:lnTo>
                    <a:pt x="2476" y="6953"/>
                  </a:lnTo>
                  <a:lnTo>
                    <a:pt x="2476" y="6949"/>
                  </a:lnTo>
                  <a:lnTo>
                    <a:pt x="2478" y="6946"/>
                  </a:lnTo>
                  <a:lnTo>
                    <a:pt x="2480" y="6943"/>
                  </a:lnTo>
                  <a:lnTo>
                    <a:pt x="2483" y="6940"/>
                  </a:lnTo>
                  <a:lnTo>
                    <a:pt x="2486" y="6938"/>
                  </a:lnTo>
                  <a:lnTo>
                    <a:pt x="2489" y="6937"/>
                  </a:lnTo>
                  <a:lnTo>
                    <a:pt x="2494" y="6937"/>
                  </a:lnTo>
                  <a:lnTo>
                    <a:pt x="2497" y="6937"/>
                  </a:lnTo>
                  <a:lnTo>
                    <a:pt x="2501" y="6938"/>
                  </a:lnTo>
                  <a:lnTo>
                    <a:pt x="2504" y="6939"/>
                  </a:lnTo>
                  <a:lnTo>
                    <a:pt x="2531" y="6954"/>
                  </a:lnTo>
                  <a:lnTo>
                    <a:pt x="2556" y="6968"/>
                  </a:lnTo>
                  <a:lnTo>
                    <a:pt x="2582" y="6982"/>
                  </a:lnTo>
                  <a:lnTo>
                    <a:pt x="2608" y="6995"/>
                  </a:lnTo>
                  <a:lnTo>
                    <a:pt x="2634" y="7008"/>
                  </a:lnTo>
                  <a:lnTo>
                    <a:pt x="2660" y="7021"/>
                  </a:lnTo>
                  <a:lnTo>
                    <a:pt x="2687" y="7032"/>
                  </a:lnTo>
                  <a:lnTo>
                    <a:pt x="2713" y="7043"/>
                  </a:lnTo>
                  <a:lnTo>
                    <a:pt x="2717" y="7045"/>
                  </a:lnTo>
                  <a:lnTo>
                    <a:pt x="2720" y="7047"/>
                  </a:lnTo>
                  <a:lnTo>
                    <a:pt x="2722" y="7050"/>
                  </a:lnTo>
                  <a:lnTo>
                    <a:pt x="2725" y="7054"/>
                  </a:lnTo>
                  <a:lnTo>
                    <a:pt x="2726" y="7057"/>
                  </a:lnTo>
                  <a:lnTo>
                    <a:pt x="2726" y="7061"/>
                  </a:lnTo>
                  <a:lnTo>
                    <a:pt x="2726" y="7065"/>
                  </a:lnTo>
                  <a:lnTo>
                    <a:pt x="2725" y="7069"/>
                  </a:lnTo>
                  <a:lnTo>
                    <a:pt x="2721" y="7073"/>
                  </a:lnTo>
                  <a:lnTo>
                    <a:pt x="2717" y="7078"/>
                  </a:lnTo>
                  <a:lnTo>
                    <a:pt x="2712" y="7080"/>
                  </a:lnTo>
                  <a:lnTo>
                    <a:pt x="2706" y="7081"/>
                  </a:lnTo>
                  <a:close/>
                  <a:moveTo>
                    <a:pt x="3374" y="7092"/>
                  </a:moveTo>
                  <a:lnTo>
                    <a:pt x="3372" y="7092"/>
                  </a:lnTo>
                  <a:lnTo>
                    <a:pt x="3368" y="7090"/>
                  </a:lnTo>
                  <a:lnTo>
                    <a:pt x="3365" y="7089"/>
                  </a:lnTo>
                  <a:lnTo>
                    <a:pt x="3362" y="7087"/>
                  </a:lnTo>
                  <a:lnTo>
                    <a:pt x="3359" y="7085"/>
                  </a:lnTo>
                  <a:lnTo>
                    <a:pt x="3357" y="7081"/>
                  </a:lnTo>
                  <a:lnTo>
                    <a:pt x="3356" y="7078"/>
                  </a:lnTo>
                  <a:lnTo>
                    <a:pt x="3354" y="7074"/>
                  </a:lnTo>
                  <a:lnTo>
                    <a:pt x="3354" y="7070"/>
                  </a:lnTo>
                  <a:lnTo>
                    <a:pt x="3356" y="7066"/>
                  </a:lnTo>
                  <a:lnTo>
                    <a:pt x="3357" y="7063"/>
                  </a:lnTo>
                  <a:lnTo>
                    <a:pt x="3359" y="7060"/>
                  </a:lnTo>
                  <a:lnTo>
                    <a:pt x="3370" y="7046"/>
                  </a:lnTo>
                  <a:lnTo>
                    <a:pt x="3381" y="7030"/>
                  </a:lnTo>
                  <a:lnTo>
                    <a:pt x="3390" y="7014"/>
                  </a:lnTo>
                  <a:lnTo>
                    <a:pt x="3399" y="6995"/>
                  </a:lnTo>
                  <a:lnTo>
                    <a:pt x="3407" y="6976"/>
                  </a:lnTo>
                  <a:lnTo>
                    <a:pt x="3414" y="6955"/>
                  </a:lnTo>
                  <a:lnTo>
                    <a:pt x="3421" y="6933"/>
                  </a:lnTo>
                  <a:lnTo>
                    <a:pt x="3428" y="6910"/>
                  </a:lnTo>
                  <a:lnTo>
                    <a:pt x="3431" y="6895"/>
                  </a:lnTo>
                  <a:lnTo>
                    <a:pt x="3436" y="6881"/>
                  </a:lnTo>
                  <a:lnTo>
                    <a:pt x="3439" y="6866"/>
                  </a:lnTo>
                  <a:lnTo>
                    <a:pt x="3443" y="6851"/>
                  </a:lnTo>
                  <a:lnTo>
                    <a:pt x="3444" y="6846"/>
                  </a:lnTo>
                  <a:lnTo>
                    <a:pt x="3446" y="6844"/>
                  </a:lnTo>
                  <a:lnTo>
                    <a:pt x="3448" y="6840"/>
                  </a:lnTo>
                  <a:lnTo>
                    <a:pt x="3452" y="6838"/>
                  </a:lnTo>
                  <a:lnTo>
                    <a:pt x="3454" y="6837"/>
                  </a:lnTo>
                  <a:lnTo>
                    <a:pt x="3459" y="6836"/>
                  </a:lnTo>
                  <a:lnTo>
                    <a:pt x="3462" y="6836"/>
                  </a:lnTo>
                  <a:lnTo>
                    <a:pt x="3467" y="6836"/>
                  </a:lnTo>
                  <a:lnTo>
                    <a:pt x="3470" y="6837"/>
                  </a:lnTo>
                  <a:lnTo>
                    <a:pt x="3474" y="6839"/>
                  </a:lnTo>
                  <a:lnTo>
                    <a:pt x="3476" y="6842"/>
                  </a:lnTo>
                  <a:lnTo>
                    <a:pt x="3478" y="6845"/>
                  </a:lnTo>
                  <a:lnTo>
                    <a:pt x="3481" y="6848"/>
                  </a:lnTo>
                  <a:lnTo>
                    <a:pt x="3482" y="6852"/>
                  </a:lnTo>
                  <a:lnTo>
                    <a:pt x="3482" y="6855"/>
                  </a:lnTo>
                  <a:lnTo>
                    <a:pt x="3481" y="6860"/>
                  </a:lnTo>
                  <a:lnTo>
                    <a:pt x="3477" y="6875"/>
                  </a:lnTo>
                  <a:lnTo>
                    <a:pt x="3474" y="6890"/>
                  </a:lnTo>
                  <a:lnTo>
                    <a:pt x="3470" y="6905"/>
                  </a:lnTo>
                  <a:lnTo>
                    <a:pt x="3466" y="6921"/>
                  </a:lnTo>
                  <a:lnTo>
                    <a:pt x="3459" y="6946"/>
                  </a:lnTo>
                  <a:lnTo>
                    <a:pt x="3452" y="6969"/>
                  </a:lnTo>
                  <a:lnTo>
                    <a:pt x="3443" y="6992"/>
                  </a:lnTo>
                  <a:lnTo>
                    <a:pt x="3434" y="7012"/>
                  </a:lnTo>
                  <a:lnTo>
                    <a:pt x="3424" y="7033"/>
                  </a:lnTo>
                  <a:lnTo>
                    <a:pt x="3413" y="7051"/>
                  </a:lnTo>
                  <a:lnTo>
                    <a:pt x="3401" y="7069"/>
                  </a:lnTo>
                  <a:lnTo>
                    <a:pt x="3390" y="7085"/>
                  </a:lnTo>
                  <a:lnTo>
                    <a:pt x="3386" y="7088"/>
                  </a:lnTo>
                  <a:lnTo>
                    <a:pt x="3383" y="7090"/>
                  </a:lnTo>
                  <a:lnTo>
                    <a:pt x="3378" y="7092"/>
                  </a:lnTo>
                  <a:lnTo>
                    <a:pt x="3374" y="7092"/>
                  </a:lnTo>
                  <a:close/>
                  <a:moveTo>
                    <a:pt x="3155" y="7183"/>
                  </a:moveTo>
                  <a:lnTo>
                    <a:pt x="3135" y="7183"/>
                  </a:lnTo>
                  <a:lnTo>
                    <a:pt x="3116" y="7182"/>
                  </a:lnTo>
                  <a:lnTo>
                    <a:pt x="3095" y="7180"/>
                  </a:lnTo>
                  <a:lnTo>
                    <a:pt x="3073" y="7178"/>
                  </a:lnTo>
                  <a:lnTo>
                    <a:pt x="3037" y="7173"/>
                  </a:lnTo>
                  <a:lnTo>
                    <a:pt x="3000" y="7166"/>
                  </a:lnTo>
                  <a:lnTo>
                    <a:pt x="2963" y="7159"/>
                  </a:lnTo>
                  <a:lnTo>
                    <a:pt x="2926" y="7151"/>
                  </a:lnTo>
                  <a:lnTo>
                    <a:pt x="2923" y="7150"/>
                  </a:lnTo>
                  <a:lnTo>
                    <a:pt x="2920" y="7148"/>
                  </a:lnTo>
                  <a:lnTo>
                    <a:pt x="2917" y="7146"/>
                  </a:lnTo>
                  <a:lnTo>
                    <a:pt x="2915" y="7143"/>
                  </a:lnTo>
                  <a:lnTo>
                    <a:pt x="2913" y="7140"/>
                  </a:lnTo>
                  <a:lnTo>
                    <a:pt x="2912" y="7136"/>
                  </a:lnTo>
                  <a:lnTo>
                    <a:pt x="2912" y="7132"/>
                  </a:lnTo>
                  <a:lnTo>
                    <a:pt x="2912" y="7128"/>
                  </a:lnTo>
                  <a:lnTo>
                    <a:pt x="2914" y="7124"/>
                  </a:lnTo>
                  <a:lnTo>
                    <a:pt x="2915" y="7121"/>
                  </a:lnTo>
                  <a:lnTo>
                    <a:pt x="2917" y="7118"/>
                  </a:lnTo>
                  <a:lnTo>
                    <a:pt x="2921" y="7116"/>
                  </a:lnTo>
                  <a:lnTo>
                    <a:pt x="2924" y="7115"/>
                  </a:lnTo>
                  <a:lnTo>
                    <a:pt x="2928" y="7113"/>
                  </a:lnTo>
                  <a:lnTo>
                    <a:pt x="2932" y="7112"/>
                  </a:lnTo>
                  <a:lnTo>
                    <a:pt x="2936" y="7113"/>
                  </a:lnTo>
                  <a:lnTo>
                    <a:pt x="2971" y="7121"/>
                  </a:lnTo>
                  <a:lnTo>
                    <a:pt x="3007" y="7127"/>
                  </a:lnTo>
                  <a:lnTo>
                    <a:pt x="3042" y="7134"/>
                  </a:lnTo>
                  <a:lnTo>
                    <a:pt x="3078" y="7139"/>
                  </a:lnTo>
                  <a:lnTo>
                    <a:pt x="3099" y="7141"/>
                  </a:lnTo>
                  <a:lnTo>
                    <a:pt x="3118" y="7142"/>
                  </a:lnTo>
                  <a:lnTo>
                    <a:pt x="3136" y="7143"/>
                  </a:lnTo>
                  <a:lnTo>
                    <a:pt x="3155" y="7143"/>
                  </a:lnTo>
                  <a:lnTo>
                    <a:pt x="3165" y="7143"/>
                  </a:lnTo>
                  <a:lnTo>
                    <a:pt x="3165" y="7143"/>
                  </a:lnTo>
                  <a:lnTo>
                    <a:pt x="3169" y="7144"/>
                  </a:lnTo>
                  <a:lnTo>
                    <a:pt x="3173" y="7146"/>
                  </a:lnTo>
                  <a:lnTo>
                    <a:pt x="3175" y="7147"/>
                  </a:lnTo>
                  <a:lnTo>
                    <a:pt x="3179" y="7149"/>
                  </a:lnTo>
                  <a:lnTo>
                    <a:pt x="3181" y="7152"/>
                  </a:lnTo>
                  <a:lnTo>
                    <a:pt x="3183" y="7156"/>
                  </a:lnTo>
                  <a:lnTo>
                    <a:pt x="3185" y="7159"/>
                  </a:lnTo>
                  <a:lnTo>
                    <a:pt x="3185" y="7163"/>
                  </a:lnTo>
                  <a:lnTo>
                    <a:pt x="3185" y="7167"/>
                  </a:lnTo>
                  <a:lnTo>
                    <a:pt x="3183" y="7171"/>
                  </a:lnTo>
                  <a:lnTo>
                    <a:pt x="3181" y="7174"/>
                  </a:lnTo>
                  <a:lnTo>
                    <a:pt x="3179" y="7176"/>
                  </a:lnTo>
                  <a:lnTo>
                    <a:pt x="3177" y="7180"/>
                  </a:lnTo>
                  <a:lnTo>
                    <a:pt x="3173" y="7181"/>
                  </a:lnTo>
                  <a:lnTo>
                    <a:pt x="3170" y="7182"/>
                  </a:lnTo>
                  <a:lnTo>
                    <a:pt x="3165" y="7183"/>
                  </a:lnTo>
                  <a:lnTo>
                    <a:pt x="3155" y="718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 name="Freeform 10">
              <a:extLst>
                <a:ext uri="{FF2B5EF4-FFF2-40B4-BE49-F238E27FC236}">
                  <a16:creationId xmlns:a16="http://schemas.microsoft.com/office/drawing/2014/main" id="{F8699EA9-4E78-4A40-BFBC-D7D2320DFA98}"/>
                </a:ext>
              </a:extLst>
            </p:cNvPr>
            <p:cNvSpPr>
              <a:spLocks/>
            </p:cNvSpPr>
            <p:nvPr userDrawn="1"/>
          </p:nvSpPr>
          <p:spPr bwMode="auto">
            <a:xfrm>
              <a:off x="-3615" y="1791271"/>
              <a:ext cx="5290056" cy="4475842"/>
            </a:xfrm>
            <a:custGeom>
              <a:avLst/>
              <a:gdLst>
                <a:gd name="T0" fmla="*/ 5843 w 7959"/>
                <a:gd name="T1" fmla="*/ 6528 h 6729"/>
                <a:gd name="T2" fmla="*/ 5180 w 7959"/>
                <a:gd name="T3" fmla="*/ 5937 h 6729"/>
                <a:gd name="T4" fmla="*/ 4400 w 7959"/>
                <a:gd name="T5" fmla="*/ 5718 h 6729"/>
                <a:gd name="T6" fmla="*/ 3389 w 7959"/>
                <a:gd name="T7" fmla="*/ 5420 h 6729"/>
                <a:gd name="T8" fmla="*/ 2672 w 7959"/>
                <a:gd name="T9" fmla="*/ 4747 h 6729"/>
                <a:gd name="T10" fmla="*/ 1915 w 7959"/>
                <a:gd name="T11" fmla="*/ 4317 h 6729"/>
                <a:gd name="T12" fmla="*/ 1549 w 7959"/>
                <a:gd name="T13" fmla="*/ 3832 h 6729"/>
                <a:gd name="T14" fmla="*/ 1154 w 7959"/>
                <a:gd name="T15" fmla="*/ 2906 h 6729"/>
                <a:gd name="T16" fmla="*/ 926 w 7959"/>
                <a:gd name="T17" fmla="*/ 2362 h 6729"/>
                <a:gd name="T18" fmla="*/ 287 w 7959"/>
                <a:gd name="T19" fmla="*/ 2859 h 6729"/>
                <a:gd name="T20" fmla="*/ 235 w 7959"/>
                <a:gd name="T21" fmla="*/ 2799 h 6729"/>
                <a:gd name="T22" fmla="*/ 905 w 7959"/>
                <a:gd name="T23" fmla="*/ 2287 h 6729"/>
                <a:gd name="T24" fmla="*/ 1086 w 7959"/>
                <a:gd name="T25" fmla="*/ 2470 h 6729"/>
                <a:gd name="T26" fmla="*/ 1471 w 7959"/>
                <a:gd name="T27" fmla="*/ 3514 h 6729"/>
                <a:gd name="T28" fmla="*/ 1850 w 7959"/>
                <a:gd name="T29" fmla="*/ 4154 h 6729"/>
                <a:gd name="T30" fmla="*/ 2461 w 7959"/>
                <a:gd name="T31" fmla="*/ 4527 h 6729"/>
                <a:gd name="T32" fmla="*/ 3139 w 7959"/>
                <a:gd name="T33" fmla="*/ 5117 h 6729"/>
                <a:gd name="T34" fmla="*/ 3966 w 7959"/>
                <a:gd name="T35" fmla="*/ 5559 h 6729"/>
                <a:gd name="T36" fmla="*/ 4961 w 7959"/>
                <a:gd name="T37" fmla="*/ 5715 h 6729"/>
                <a:gd name="T38" fmla="*/ 5448 w 7959"/>
                <a:gd name="T39" fmla="*/ 6089 h 6729"/>
                <a:gd name="T40" fmla="*/ 6084 w 7959"/>
                <a:gd name="T41" fmla="*/ 6565 h 6729"/>
                <a:gd name="T42" fmla="*/ 6713 w 7959"/>
                <a:gd name="T43" fmla="*/ 6611 h 6729"/>
                <a:gd name="T44" fmla="*/ 7180 w 7959"/>
                <a:gd name="T45" fmla="*/ 6184 h 6729"/>
                <a:gd name="T46" fmla="*/ 7558 w 7959"/>
                <a:gd name="T47" fmla="*/ 5627 h 6729"/>
                <a:gd name="T48" fmla="*/ 7877 w 7959"/>
                <a:gd name="T49" fmla="*/ 5292 h 6729"/>
                <a:gd name="T50" fmla="*/ 7781 w 7959"/>
                <a:gd name="T51" fmla="*/ 5090 h 6729"/>
                <a:gd name="T52" fmla="*/ 6991 w 7959"/>
                <a:gd name="T53" fmla="*/ 4808 h 6729"/>
                <a:gd name="T54" fmla="*/ 5936 w 7959"/>
                <a:gd name="T55" fmla="*/ 4358 h 6729"/>
                <a:gd name="T56" fmla="*/ 5661 w 7959"/>
                <a:gd name="T57" fmla="*/ 3876 h 6729"/>
                <a:gd name="T58" fmla="*/ 5208 w 7959"/>
                <a:gd name="T59" fmla="*/ 2692 h 6729"/>
                <a:gd name="T60" fmla="*/ 4568 w 7959"/>
                <a:gd name="T61" fmla="*/ 1433 h 6729"/>
                <a:gd name="T62" fmla="*/ 4665 w 7959"/>
                <a:gd name="T63" fmla="*/ 1039 h 6729"/>
                <a:gd name="T64" fmla="*/ 4910 w 7959"/>
                <a:gd name="T65" fmla="*/ 655 h 6729"/>
                <a:gd name="T66" fmla="*/ 4633 w 7959"/>
                <a:gd name="T67" fmla="*/ 323 h 6729"/>
                <a:gd name="T68" fmla="*/ 4156 w 7959"/>
                <a:gd name="T69" fmla="*/ 95 h 6729"/>
                <a:gd name="T70" fmla="*/ 3904 w 7959"/>
                <a:gd name="T71" fmla="*/ 655 h 6729"/>
                <a:gd name="T72" fmla="*/ 2991 w 7959"/>
                <a:gd name="T73" fmla="*/ 1538 h 6729"/>
                <a:gd name="T74" fmla="*/ 2097 w 7959"/>
                <a:gd name="T75" fmla="*/ 1941 h 6729"/>
                <a:gd name="T76" fmla="*/ 1147 w 7959"/>
                <a:gd name="T77" fmla="*/ 2133 h 6729"/>
                <a:gd name="T78" fmla="*/ 805 w 7959"/>
                <a:gd name="T79" fmla="*/ 1800 h 6729"/>
                <a:gd name="T80" fmla="*/ 223 w 7959"/>
                <a:gd name="T81" fmla="*/ 848 h 6729"/>
                <a:gd name="T82" fmla="*/ 274 w 7959"/>
                <a:gd name="T83" fmla="*/ 790 h 6729"/>
                <a:gd name="T84" fmla="*/ 878 w 7959"/>
                <a:gd name="T85" fmla="*/ 1769 h 6729"/>
                <a:gd name="T86" fmla="*/ 1129 w 7959"/>
                <a:gd name="T87" fmla="*/ 2056 h 6729"/>
                <a:gd name="T88" fmla="*/ 2089 w 7959"/>
                <a:gd name="T89" fmla="*/ 1863 h 6729"/>
                <a:gd name="T90" fmla="*/ 2938 w 7959"/>
                <a:gd name="T91" fmla="*/ 1479 h 6729"/>
                <a:gd name="T92" fmla="*/ 3833 w 7959"/>
                <a:gd name="T93" fmla="*/ 619 h 6729"/>
                <a:gd name="T94" fmla="*/ 4094 w 7959"/>
                <a:gd name="T95" fmla="*/ 46 h 6729"/>
                <a:gd name="T96" fmla="*/ 4344 w 7959"/>
                <a:gd name="T97" fmla="*/ 44 h 6729"/>
                <a:gd name="T98" fmla="*/ 4975 w 7959"/>
                <a:gd name="T99" fmla="*/ 558 h 6729"/>
                <a:gd name="T100" fmla="*/ 4872 w 7959"/>
                <a:gd name="T101" fmla="*/ 914 h 6729"/>
                <a:gd name="T102" fmla="*/ 4646 w 7959"/>
                <a:gd name="T103" fmla="*/ 1274 h 6729"/>
                <a:gd name="T104" fmla="*/ 4814 w 7959"/>
                <a:gd name="T105" fmla="*/ 1806 h 6729"/>
                <a:gd name="T106" fmla="*/ 5611 w 7959"/>
                <a:gd name="T107" fmla="*/ 3414 h 6729"/>
                <a:gd name="T108" fmla="*/ 5935 w 7959"/>
                <a:gd name="T109" fmla="*/ 4248 h 6729"/>
                <a:gd name="T110" fmla="*/ 6888 w 7959"/>
                <a:gd name="T111" fmla="*/ 4691 h 6729"/>
                <a:gd name="T112" fmla="*/ 7763 w 7959"/>
                <a:gd name="T113" fmla="*/ 4984 h 6729"/>
                <a:gd name="T114" fmla="*/ 7959 w 7959"/>
                <a:gd name="T115" fmla="*/ 5246 h 6729"/>
                <a:gd name="T116" fmla="*/ 7779 w 7959"/>
                <a:gd name="T117" fmla="*/ 5551 h 6729"/>
                <a:gd name="T118" fmla="*/ 7416 w 7959"/>
                <a:gd name="T119" fmla="*/ 5940 h 6729"/>
                <a:gd name="T120" fmla="*/ 7042 w 7959"/>
                <a:gd name="T121" fmla="*/ 6501 h 6729"/>
                <a:gd name="T122" fmla="*/ 6606 w 7959"/>
                <a:gd name="T123" fmla="*/ 6718 h 6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9" h="6729">
                  <a:moveTo>
                    <a:pt x="6474" y="6729"/>
                  </a:moveTo>
                  <a:lnTo>
                    <a:pt x="6435" y="6729"/>
                  </a:lnTo>
                  <a:lnTo>
                    <a:pt x="6396" y="6725"/>
                  </a:lnTo>
                  <a:lnTo>
                    <a:pt x="6356" y="6722"/>
                  </a:lnTo>
                  <a:lnTo>
                    <a:pt x="6317" y="6716"/>
                  </a:lnTo>
                  <a:lnTo>
                    <a:pt x="6277" y="6708"/>
                  </a:lnTo>
                  <a:lnTo>
                    <a:pt x="6236" y="6699"/>
                  </a:lnTo>
                  <a:lnTo>
                    <a:pt x="6196" y="6688"/>
                  </a:lnTo>
                  <a:lnTo>
                    <a:pt x="6154" y="6675"/>
                  </a:lnTo>
                  <a:lnTo>
                    <a:pt x="6121" y="6663"/>
                  </a:lnTo>
                  <a:lnTo>
                    <a:pt x="6088" y="6651"/>
                  </a:lnTo>
                  <a:lnTo>
                    <a:pt x="6056" y="6638"/>
                  </a:lnTo>
                  <a:lnTo>
                    <a:pt x="6024" y="6624"/>
                  </a:lnTo>
                  <a:lnTo>
                    <a:pt x="5993" y="6610"/>
                  </a:lnTo>
                  <a:lnTo>
                    <a:pt x="5962" y="6595"/>
                  </a:lnTo>
                  <a:lnTo>
                    <a:pt x="5931" y="6579"/>
                  </a:lnTo>
                  <a:lnTo>
                    <a:pt x="5901" y="6563"/>
                  </a:lnTo>
                  <a:lnTo>
                    <a:pt x="5872" y="6545"/>
                  </a:lnTo>
                  <a:lnTo>
                    <a:pt x="5843" y="6528"/>
                  </a:lnTo>
                  <a:lnTo>
                    <a:pt x="5815" y="6510"/>
                  </a:lnTo>
                  <a:lnTo>
                    <a:pt x="5787" y="6491"/>
                  </a:lnTo>
                  <a:lnTo>
                    <a:pt x="5760" y="6473"/>
                  </a:lnTo>
                  <a:lnTo>
                    <a:pt x="5732" y="6454"/>
                  </a:lnTo>
                  <a:lnTo>
                    <a:pt x="5706" y="6433"/>
                  </a:lnTo>
                  <a:lnTo>
                    <a:pt x="5679" y="6413"/>
                  </a:lnTo>
                  <a:lnTo>
                    <a:pt x="5628" y="6371"/>
                  </a:lnTo>
                  <a:lnTo>
                    <a:pt x="5578" y="6327"/>
                  </a:lnTo>
                  <a:lnTo>
                    <a:pt x="5530" y="6284"/>
                  </a:lnTo>
                  <a:lnTo>
                    <a:pt x="5482" y="6238"/>
                  </a:lnTo>
                  <a:lnTo>
                    <a:pt x="5436" y="6192"/>
                  </a:lnTo>
                  <a:lnTo>
                    <a:pt x="5391" y="6145"/>
                  </a:lnTo>
                  <a:lnTo>
                    <a:pt x="5348" y="6098"/>
                  </a:lnTo>
                  <a:lnTo>
                    <a:pt x="5304" y="6050"/>
                  </a:lnTo>
                  <a:lnTo>
                    <a:pt x="5286" y="6030"/>
                  </a:lnTo>
                  <a:lnTo>
                    <a:pt x="5265" y="6011"/>
                  </a:lnTo>
                  <a:lnTo>
                    <a:pt x="5245" y="5991"/>
                  </a:lnTo>
                  <a:lnTo>
                    <a:pt x="5224" y="5973"/>
                  </a:lnTo>
                  <a:lnTo>
                    <a:pt x="5180" y="5937"/>
                  </a:lnTo>
                  <a:lnTo>
                    <a:pt x="5136" y="5903"/>
                  </a:lnTo>
                  <a:lnTo>
                    <a:pt x="5112" y="5884"/>
                  </a:lnTo>
                  <a:lnTo>
                    <a:pt x="5083" y="5863"/>
                  </a:lnTo>
                  <a:lnTo>
                    <a:pt x="5054" y="5845"/>
                  </a:lnTo>
                  <a:lnTo>
                    <a:pt x="5024" y="5827"/>
                  </a:lnTo>
                  <a:lnTo>
                    <a:pt x="4993" y="5812"/>
                  </a:lnTo>
                  <a:lnTo>
                    <a:pt x="4962" y="5800"/>
                  </a:lnTo>
                  <a:lnTo>
                    <a:pt x="4930" y="5788"/>
                  </a:lnTo>
                  <a:lnTo>
                    <a:pt x="4898" y="5778"/>
                  </a:lnTo>
                  <a:lnTo>
                    <a:pt x="4865" y="5770"/>
                  </a:lnTo>
                  <a:lnTo>
                    <a:pt x="4831" y="5762"/>
                  </a:lnTo>
                  <a:lnTo>
                    <a:pt x="4796" y="5756"/>
                  </a:lnTo>
                  <a:lnTo>
                    <a:pt x="4761" y="5750"/>
                  </a:lnTo>
                  <a:lnTo>
                    <a:pt x="4725" y="5746"/>
                  </a:lnTo>
                  <a:lnTo>
                    <a:pt x="4652" y="5739"/>
                  </a:lnTo>
                  <a:lnTo>
                    <a:pt x="4576" y="5734"/>
                  </a:lnTo>
                  <a:lnTo>
                    <a:pt x="4517" y="5730"/>
                  </a:lnTo>
                  <a:lnTo>
                    <a:pt x="4459" y="5725"/>
                  </a:lnTo>
                  <a:lnTo>
                    <a:pt x="4400" y="5718"/>
                  </a:lnTo>
                  <a:lnTo>
                    <a:pt x="4343" y="5711"/>
                  </a:lnTo>
                  <a:lnTo>
                    <a:pt x="4286" y="5703"/>
                  </a:lnTo>
                  <a:lnTo>
                    <a:pt x="4228" y="5694"/>
                  </a:lnTo>
                  <a:lnTo>
                    <a:pt x="4171" y="5685"/>
                  </a:lnTo>
                  <a:lnTo>
                    <a:pt x="4115" y="5674"/>
                  </a:lnTo>
                  <a:lnTo>
                    <a:pt x="4059" y="5662"/>
                  </a:lnTo>
                  <a:lnTo>
                    <a:pt x="4001" y="5648"/>
                  </a:lnTo>
                  <a:lnTo>
                    <a:pt x="3946" y="5635"/>
                  </a:lnTo>
                  <a:lnTo>
                    <a:pt x="3890" y="5620"/>
                  </a:lnTo>
                  <a:lnTo>
                    <a:pt x="3834" y="5604"/>
                  </a:lnTo>
                  <a:lnTo>
                    <a:pt x="3779" y="5586"/>
                  </a:lnTo>
                  <a:lnTo>
                    <a:pt x="3722" y="5569"/>
                  </a:lnTo>
                  <a:lnTo>
                    <a:pt x="3667" y="5550"/>
                  </a:lnTo>
                  <a:lnTo>
                    <a:pt x="3618" y="5531"/>
                  </a:lnTo>
                  <a:lnTo>
                    <a:pt x="3570" y="5512"/>
                  </a:lnTo>
                  <a:lnTo>
                    <a:pt x="3523" y="5491"/>
                  </a:lnTo>
                  <a:lnTo>
                    <a:pt x="3477" y="5469"/>
                  </a:lnTo>
                  <a:lnTo>
                    <a:pt x="3432" y="5445"/>
                  </a:lnTo>
                  <a:lnTo>
                    <a:pt x="3389" y="5420"/>
                  </a:lnTo>
                  <a:lnTo>
                    <a:pt x="3346" y="5395"/>
                  </a:lnTo>
                  <a:lnTo>
                    <a:pt x="3305" y="5366"/>
                  </a:lnTo>
                  <a:lnTo>
                    <a:pt x="3265" y="5338"/>
                  </a:lnTo>
                  <a:lnTo>
                    <a:pt x="3226" y="5308"/>
                  </a:lnTo>
                  <a:lnTo>
                    <a:pt x="3188" y="5276"/>
                  </a:lnTo>
                  <a:lnTo>
                    <a:pt x="3151" y="5242"/>
                  </a:lnTo>
                  <a:lnTo>
                    <a:pt x="3116" y="5208"/>
                  </a:lnTo>
                  <a:lnTo>
                    <a:pt x="3080" y="5171"/>
                  </a:lnTo>
                  <a:lnTo>
                    <a:pt x="3047" y="5133"/>
                  </a:lnTo>
                  <a:lnTo>
                    <a:pt x="3013" y="5094"/>
                  </a:lnTo>
                  <a:lnTo>
                    <a:pt x="2960" y="5030"/>
                  </a:lnTo>
                  <a:lnTo>
                    <a:pt x="2903" y="4965"/>
                  </a:lnTo>
                  <a:lnTo>
                    <a:pt x="2872" y="4932"/>
                  </a:lnTo>
                  <a:lnTo>
                    <a:pt x="2841" y="4899"/>
                  </a:lnTo>
                  <a:lnTo>
                    <a:pt x="2810" y="4867"/>
                  </a:lnTo>
                  <a:lnTo>
                    <a:pt x="2777" y="4836"/>
                  </a:lnTo>
                  <a:lnTo>
                    <a:pt x="2743" y="4805"/>
                  </a:lnTo>
                  <a:lnTo>
                    <a:pt x="2708" y="4776"/>
                  </a:lnTo>
                  <a:lnTo>
                    <a:pt x="2672" y="4747"/>
                  </a:lnTo>
                  <a:lnTo>
                    <a:pt x="2634" y="4718"/>
                  </a:lnTo>
                  <a:lnTo>
                    <a:pt x="2595" y="4692"/>
                  </a:lnTo>
                  <a:lnTo>
                    <a:pt x="2556" y="4667"/>
                  </a:lnTo>
                  <a:lnTo>
                    <a:pt x="2514" y="4643"/>
                  </a:lnTo>
                  <a:lnTo>
                    <a:pt x="2472" y="4620"/>
                  </a:lnTo>
                  <a:lnTo>
                    <a:pt x="2425" y="4597"/>
                  </a:lnTo>
                  <a:lnTo>
                    <a:pt x="2378" y="4573"/>
                  </a:lnTo>
                  <a:lnTo>
                    <a:pt x="2332" y="4550"/>
                  </a:lnTo>
                  <a:lnTo>
                    <a:pt x="2285" y="4524"/>
                  </a:lnTo>
                  <a:lnTo>
                    <a:pt x="2239" y="4500"/>
                  </a:lnTo>
                  <a:lnTo>
                    <a:pt x="2193" y="4476"/>
                  </a:lnTo>
                  <a:lnTo>
                    <a:pt x="2149" y="4452"/>
                  </a:lnTo>
                  <a:lnTo>
                    <a:pt x="2103" y="4428"/>
                  </a:lnTo>
                  <a:lnTo>
                    <a:pt x="2073" y="4412"/>
                  </a:lnTo>
                  <a:lnTo>
                    <a:pt x="2028" y="4388"/>
                  </a:lnTo>
                  <a:lnTo>
                    <a:pt x="1982" y="4360"/>
                  </a:lnTo>
                  <a:lnTo>
                    <a:pt x="1960" y="4347"/>
                  </a:lnTo>
                  <a:lnTo>
                    <a:pt x="1937" y="4332"/>
                  </a:lnTo>
                  <a:lnTo>
                    <a:pt x="1915" y="4317"/>
                  </a:lnTo>
                  <a:lnTo>
                    <a:pt x="1893" y="4301"/>
                  </a:lnTo>
                  <a:lnTo>
                    <a:pt x="1871" y="4284"/>
                  </a:lnTo>
                  <a:lnTo>
                    <a:pt x="1849" y="4265"/>
                  </a:lnTo>
                  <a:lnTo>
                    <a:pt x="1829" y="4246"/>
                  </a:lnTo>
                  <a:lnTo>
                    <a:pt x="1809" y="4226"/>
                  </a:lnTo>
                  <a:lnTo>
                    <a:pt x="1790" y="4204"/>
                  </a:lnTo>
                  <a:lnTo>
                    <a:pt x="1771" y="4181"/>
                  </a:lnTo>
                  <a:lnTo>
                    <a:pt x="1753" y="4158"/>
                  </a:lnTo>
                  <a:lnTo>
                    <a:pt x="1737" y="4133"/>
                  </a:lnTo>
                  <a:lnTo>
                    <a:pt x="1721" y="4108"/>
                  </a:lnTo>
                  <a:lnTo>
                    <a:pt x="1706" y="4084"/>
                  </a:lnTo>
                  <a:lnTo>
                    <a:pt x="1690" y="4059"/>
                  </a:lnTo>
                  <a:lnTo>
                    <a:pt x="1674" y="4033"/>
                  </a:lnTo>
                  <a:lnTo>
                    <a:pt x="1653" y="4000"/>
                  </a:lnTo>
                  <a:lnTo>
                    <a:pt x="1631" y="3967"/>
                  </a:lnTo>
                  <a:lnTo>
                    <a:pt x="1611" y="3934"/>
                  </a:lnTo>
                  <a:lnTo>
                    <a:pt x="1590" y="3900"/>
                  </a:lnTo>
                  <a:lnTo>
                    <a:pt x="1569" y="3866"/>
                  </a:lnTo>
                  <a:lnTo>
                    <a:pt x="1549" y="3832"/>
                  </a:lnTo>
                  <a:lnTo>
                    <a:pt x="1529" y="3797"/>
                  </a:lnTo>
                  <a:lnTo>
                    <a:pt x="1510" y="3762"/>
                  </a:lnTo>
                  <a:lnTo>
                    <a:pt x="1481" y="3707"/>
                  </a:lnTo>
                  <a:lnTo>
                    <a:pt x="1452" y="3653"/>
                  </a:lnTo>
                  <a:lnTo>
                    <a:pt x="1425" y="3600"/>
                  </a:lnTo>
                  <a:lnTo>
                    <a:pt x="1399" y="3547"/>
                  </a:lnTo>
                  <a:lnTo>
                    <a:pt x="1374" y="3496"/>
                  </a:lnTo>
                  <a:lnTo>
                    <a:pt x="1351" y="3445"/>
                  </a:lnTo>
                  <a:lnTo>
                    <a:pt x="1328" y="3396"/>
                  </a:lnTo>
                  <a:lnTo>
                    <a:pt x="1308" y="3346"/>
                  </a:lnTo>
                  <a:lnTo>
                    <a:pt x="1287" y="3297"/>
                  </a:lnTo>
                  <a:lnTo>
                    <a:pt x="1268" y="3249"/>
                  </a:lnTo>
                  <a:lnTo>
                    <a:pt x="1249" y="3202"/>
                  </a:lnTo>
                  <a:lnTo>
                    <a:pt x="1232" y="3155"/>
                  </a:lnTo>
                  <a:lnTo>
                    <a:pt x="1216" y="3108"/>
                  </a:lnTo>
                  <a:lnTo>
                    <a:pt x="1201" y="3062"/>
                  </a:lnTo>
                  <a:lnTo>
                    <a:pt x="1186" y="3016"/>
                  </a:lnTo>
                  <a:lnTo>
                    <a:pt x="1172" y="2970"/>
                  </a:lnTo>
                  <a:lnTo>
                    <a:pt x="1154" y="2906"/>
                  </a:lnTo>
                  <a:lnTo>
                    <a:pt x="1133" y="2841"/>
                  </a:lnTo>
                  <a:lnTo>
                    <a:pt x="1112" y="2775"/>
                  </a:lnTo>
                  <a:lnTo>
                    <a:pt x="1089" y="2708"/>
                  </a:lnTo>
                  <a:lnTo>
                    <a:pt x="1065" y="2640"/>
                  </a:lnTo>
                  <a:lnTo>
                    <a:pt x="1039" y="2570"/>
                  </a:lnTo>
                  <a:lnTo>
                    <a:pt x="1013" y="2499"/>
                  </a:lnTo>
                  <a:lnTo>
                    <a:pt x="984" y="2427"/>
                  </a:lnTo>
                  <a:lnTo>
                    <a:pt x="976" y="2408"/>
                  </a:lnTo>
                  <a:lnTo>
                    <a:pt x="969" y="2393"/>
                  </a:lnTo>
                  <a:lnTo>
                    <a:pt x="964" y="2382"/>
                  </a:lnTo>
                  <a:lnTo>
                    <a:pt x="959" y="2374"/>
                  </a:lnTo>
                  <a:lnTo>
                    <a:pt x="954" y="2367"/>
                  </a:lnTo>
                  <a:lnTo>
                    <a:pt x="950" y="2364"/>
                  </a:lnTo>
                  <a:lnTo>
                    <a:pt x="948" y="2361"/>
                  </a:lnTo>
                  <a:lnTo>
                    <a:pt x="945" y="2359"/>
                  </a:lnTo>
                  <a:lnTo>
                    <a:pt x="942" y="2359"/>
                  </a:lnTo>
                  <a:lnTo>
                    <a:pt x="938" y="2359"/>
                  </a:lnTo>
                  <a:lnTo>
                    <a:pt x="933" y="2360"/>
                  </a:lnTo>
                  <a:lnTo>
                    <a:pt x="926" y="2362"/>
                  </a:lnTo>
                  <a:lnTo>
                    <a:pt x="917" y="2366"/>
                  </a:lnTo>
                  <a:lnTo>
                    <a:pt x="905" y="2372"/>
                  </a:lnTo>
                  <a:lnTo>
                    <a:pt x="892" y="2380"/>
                  </a:lnTo>
                  <a:lnTo>
                    <a:pt x="875" y="2390"/>
                  </a:lnTo>
                  <a:lnTo>
                    <a:pt x="835" y="2416"/>
                  </a:lnTo>
                  <a:lnTo>
                    <a:pt x="795" y="2444"/>
                  </a:lnTo>
                  <a:lnTo>
                    <a:pt x="754" y="2472"/>
                  </a:lnTo>
                  <a:lnTo>
                    <a:pt x="712" y="2502"/>
                  </a:lnTo>
                  <a:lnTo>
                    <a:pt x="670" y="2534"/>
                  </a:lnTo>
                  <a:lnTo>
                    <a:pt x="626" y="2569"/>
                  </a:lnTo>
                  <a:lnTo>
                    <a:pt x="583" y="2603"/>
                  </a:lnTo>
                  <a:lnTo>
                    <a:pt x="539" y="2641"/>
                  </a:lnTo>
                  <a:lnTo>
                    <a:pt x="502" y="2671"/>
                  </a:lnTo>
                  <a:lnTo>
                    <a:pt x="466" y="2702"/>
                  </a:lnTo>
                  <a:lnTo>
                    <a:pt x="430" y="2734"/>
                  </a:lnTo>
                  <a:lnTo>
                    <a:pt x="393" y="2765"/>
                  </a:lnTo>
                  <a:lnTo>
                    <a:pt x="358" y="2796"/>
                  </a:lnTo>
                  <a:lnTo>
                    <a:pt x="322" y="2828"/>
                  </a:lnTo>
                  <a:lnTo>
                    <a:pt x="287" y="2859"/>
                  </a:lnTo>
                  <a:lnTo>
                    <a:pt x="251" y="2890"/>
                  </a:lnTo>
                  <a:lnTo>
                    <a:pt x="220" y="2917"/>
                  </a:lnTo>
                  <a:lnTo>
                    <a:pt x="189" y="2945"/>
                  </a:lnTo>
                  <a:lnTo>
                    <a:pt x="158" y="2973"/>
                  </a:lnTo>
                  <a:lnTo>
                    <a:pt x="127" y="3000"/>
                  </a:lnTo>
                  <a:lnTo>
                    <a:pt x="95" y="3028"/>
                  </a:lnTo>
                  <a:lnTo>
                    <a:pt x="64" y="3055"/>
                  </a:lnTo>
                  <a:lnTo>
                    <a:pt x="32" y="3083"/>
                  </a:lnTo>
                  <a:lnTo>
                    <a:pt x="0" y="3109"/>
                  </a:lnTo>
                  <a:lnTo>
                    <a:pt x="0" y="3006"/>
                  </a:lnTo>
                  <a:lnTo>
                    <a:pt x="25" y="2984"/>
                  </a:lnTo>
                  <a:lnTo>
                    <a:pt x="50" y="2962"/>
                  </a:lnTo>
                  <a:lnTo>
                    <a:pt x="76" y="2940"/>
                  </a:lnTo>
                  <a:lnTo>
                    <a:pt x="101" y="2919"/>
                  </a:lnTo>
                  <a:lnTo>
                    <a:pt x="125" y="2896"/>
                  </a:lnTo>
                  <a:lnTo>
                    <a:pt x="150" y="2874"/>
                  </a:lnTo>
                  <a:lnTo>
                    <a:pt x="176" y="2852"/>
                  </a:lnTo>
                  <a:lnTo>
                    <a:pt x="200" y="2830"/>
                  </a:lnTo>
                  <a:lnTo>
                    <a:pt x="235" y="2799"/>
                  </a:lnTo>
                  <a:lnTo>
                    <a:pt x="271" y="2768"/>
                  </a:lnTo>
                  <a:lnTo>
                    <a:pt x="306" y="2737"/>
                  </a:lnTo>
                  <a:lnTo>
                    <a:pt x="343" y="2705"/>
                  </a:lnTo>
                  <a:lnTo>
                    <a:pt x="379" y="2674"/>
                  </a:lnTo>
                  <a:lnTo>
                    <a:pt x="415" y="2642"/>
                  </a:lnTo>
                  <a:lnTo>
                    <a:pt x="452" y="2611"/>
                  </a:lnTo>
                  <a:lnTo>
                    <a:pt x="488" y="2580"/>
                  </a:lnTo>
                  <a:lnTo>
                    <a:pt x="533" y="2542"/>
                  </a:lnTo>
                  <a:lnTo>
                    <a:pt x="578" y="2507"/>
                  </a:lnTo>
                  <a:lnTo>
                    <a:pt x="622" y="2472"/>
                  </a:lnTo>
                  <a:lnTo>
                    <a:pt x="665" y="2439"/>
                  </a:lnTo>
                  <a:lnTo>
                    <a:pt x="708" y="2408"/>
                  </a:lnTo>
                  <a:lnTo>
                    <a:pt x="750" y="2378"/>
                  </a:lnTo>
                  <a:lnTo>
                    <a:pt x="792" y="2350"/>
                  </a:lnTo>
                  <a:lnTo>
                    <a:pt x="833" y="2323"/>
                  </a:lnTo>
                  <a:lnTo>
                    <a:pt x="852" y="2312"/>
                  </a:lnTo>
                  <a:lnTo>
                    <a:pt x="871" y="2302"/>
                  </a:lnTo>
                  <a:lnTo>
                    <a:pt x="888" y="2292"/>
                  </a:lnTo>
                  <a:lnTo>
                    <a:pt x="905" y="2287"/>
                  </a:lnTo>
                  <a:lnTo>
                    <a:pt x="921" y="2282"/>
                  </a:lnTo>
                  <a:lnTo>
                    <a:pt x="937" y="2280"/>
                  </a:lnTo>
                  <a:lnTo>
                    <a:pt x="945" y="2280"/>
                  </a:lnTo>
                  <a:lnTo>
                    <a:pt x="953" y="2281"/>
                  </a:lnTo>
                  <a:lnTo>
                    <a:pt x="961" y="2282"/>
                  </a:lnTo>
                  <a:lnTo>
                    <a:pt x="969" y="2284"/>
                  </a:lnTo>
                  <a:lnTo>
                    <a:pt x="976" y="2288"/>
                  </a:lnTo>
                  <a:lnTo>
                    <a:pt x="984" y="2291"/>
                  </a:lnTo>
                  <a:lnTo>
                    <a:pt x="991" y="2295"/>
                  </a:lnTo>
                  <a:lnTo>
                    <a:pt x="997" y="2299"/>
                  </a:lnTo>
                  <a:lnTo>
                    <a:pt x="1004" y="2305"/>
                  </a:lnTo>
                  <a:lnTo>
                    <a:pt x="1009" y="2311"/>
                  </a:lnTo>
                  <a:lnTo>
                    <a:pt x="1015" y="2318"/>
                  </a:lnTo>
                  <a:lnTo>
                    <a:pt x="1020" y="2325"/>
                  </a:lnTo>
                  <a:lnTo>
                    <a:pt x="1030" y="2339"/>
                  </a:lnTo>
                  <a:lnTo>
                    <a:pt x="1039" y="2357"/>
                  </a:lnTo>
                  <a:lnTo>
                    <a:pt x="1048" y="2376"/>
                  </a:lnTo>
                  <a:lnTo>
                    <a:pt x="1058" y="2397"/>
                  </a:lnTo>
                  <a:lnTo>
                    <a:pt x="1086" y="2470"/>
                  </a:lnTo>
                  <a:lnTo>
                    <a:pt x="1114" y="2542"/>
                  </a:lnTo>
                  <a:lnTo>
                    <a:pt x="1139" y="2614"/>
                  </a:lnTo>
                  <a:lnTo>
                    <a:pt x="1163" y="2682"/>
                  </a:lnTo>
                  <a:lnTo>
                    <a:pt x="1187" y="2750"/>
                  </a:lnTo>
                  <a:lnTo>
                    <a:pt x="1208" y="2818"/>
                  </a:lnTo>
                  <a:lnTo>
                    <a:pt x="1229" y="2883"/>
                  </a:lnTo>
                  <a:lnTo>
                    <a:pt x="1248" y="2948"/>
                  </a:lnTo>
                  <a:lnTo>
                    <a:pt x="1262" y="2993"/>
                  </a:lnTo>
                  <a:lnTo>
                    <a:pt x="1276" y="3038"/>
                  </a:lnTo>
                  <a:lnTo>
                    <a:pt x="1291" y="3084"/>
                  </a:lnTo>
                  <a:lnTo>
                    <a:pt x="1307" y="3130"/>
                  </a:lnTo>
                  <a:lnTo>
                    <a:pt x="1324" y="3176"/>
                  </a:lnTo>
                  <a:lnTo>
                    <a:pt x="1341" y="3221"/>
                  </a:lnTo>
                  <a:lnTo>
                    <a:pt x="1360" y="3268"/>
                  </a:lnTo>
                  <a:lnTo>
                    <a:pt x="1380" y="3317"/>
                  </a:lnTo>
                  <a:lnTo>
                    <a:pt x="1402" y="3365"/>
                  </a:lnTo>
                  <a:lnTo>
                    <a:pt x="1424" y="3413"/>
                  </a:lnTo>
                  <a:lnTo>
                    <a:pt x="1447" y="3463"/>
                  </a:lnTo>
                  <a:lnTo>
                    <a:pt x="1471" y="3514"/>
                  </a:lnTo>
                  <a:lnTo>
                    <a:pt x="1496" y="3564"/>
                  </a:lnTo>
                  <a:lnTo>
                    <a:pt x="1522" y="3617"/>
                  </a:lnTo>
                  <a:lnTo>
                    <a:pt x="1550" y="3670"/>
                  </a:lnTo>
                  <a:lnTo>
                    <a:pt x="1580" y="3725"/>
                  </a:lnTo>
                  <a:lnTo>
                    <a:pt x="1598" y="3758"/>
                  </a:lnTo>
                  <a:lnTo>
                    <a:pt x="1617" y="3793"/>
                  </a:lnTo>
                  <a:lnTo>
                    <a:pt x="1637" y="3826"/>
                  </a:lnTo>
                  <a:lnTo>
                    <a:pt x="1658" y="3859"/>
                  </a:lnTo>
                  <a:lnTo>
                    <a:pt x="1678" y="3892"/>
                  </a:lnTo>
                  <a:lnTo>
                    <a:pt x="1699" y="3926"/>
                  </a:lnTo>
                  <a:lnTo>
                    <a:pt x="1720" y="3959"/>
                  </a:lnTo>
                  <a:lnTo>
                    <a:pt x="1740" y="3991"/>
                  </a:lnTo>
                  <a:lnTo>
                    <a:pt x="1756" y="4016"/>
                  </a:lnTo>
                  <a:lnTo>
                    <a:pt x="1772" y="4042"/>
                  </a:lnTo>
                  <a:lnTo>
                    <a:pt x="1788" y="4067"/>
                  </a:lnTo>
                  <a:lnTo>
                    <a:pt x="1803" y="4092"/>
                  </a:lnTo>
                  <a:lnTo>
                    <a:pt x="1818" y="4114"/>
                  </a:lnTo>
                  <a:lnTo>
                    <a:pt x="1833" y="4134"/>
                  </a:lnTo>
                  <a:lnTo>
                    <a:pt x="1850" y="4154"/>
                  </a:lnTo>
                  <a:lnTo>
                    <a:pt x="1868" y="4173"/>
                  </a:lnTo>
                  <a:lnTo>
                    <a:pt x="1885" y="4191"/>
                  </a:lnTo>
                  <a:lnTo>
                    <a:pt x="1903" y="4208"/>
                  </a:lnTo>
                  <a:lnTo>
                    <a:pt x="1923" y="4224"/>
                  </a:lnTo>
                  <a:lnTo>
                    <a:pt x="1942" y="4239"/>
                  </a:lnTo>
                  <a:lnTo>
                    <a:pt x="1963" y="4254"/>
                  </a:lnTo>
                  <a:lnTo>
                    <a:pt x="1983" y="4267"/>
                  </a:lnTo>
                  <a:lnTo>
                    <a:pt x="2004" y="4281"/>
                  </a:lnTo>
                  <a:lnTo>
                    <a:pt x="2025" y="4294"/>
                  </a:lnTo>
                  <a:lnTo>
                    <a:pt x="2067" y="4319"/>
                  </a:lnTo>
                  <a:lnTo>
                    <a:pt x="2111" y="4342"/>
                  </a:lnTo>
                  <a:lnTo>
                    <a:pt x="2141" y="4358"/>
                  </a:lnTo>
                  <a:lnTo>
                    <a:pt x="2185" y="4382"/>
                  </a:lnTo>
                  <a:lnTo>
                    <a:pt x="2230" y="4406"/>
                  </a:lnTo>
                  <a:lnTo>
                    <a:pt x="2276" y="4430"/>
                  </a:lnTo>
                  <a:lnTo>
                    <a:pt x="2322" y="4454"/>
                  </a:lnTo>
                  <a:lnTo>
                    <a:pt x="2368" y="4478"/>
                  </a:lnTo>
                  <a:lnTo>
                    <a:pt x="2415" y="4503"/>
                  </a:lnTo>
                  <a:lnTo>
                    <a:pt x="2461" y="4527"/>
                  </a:lnTo>
                  <a:lnTo>
                    <a:pt x="2506" y="4550"/>
                  </a:lnTo>
                  <a:lnTo>
                    <a:pt x="2551" y="4574"/>
                  </a:lnTo>
                  <a:lnTo>
                    <a:pt x="2595" y="4599"/>
                  </a:lnTo>
                  <a:lnTo>
                    <a:pt x="2637" y="4625"/>
                  </a:lnTo>
                  <a:lnTo>
                    <a:pt x="2679" y="4653"/>
                  </a:lnTo>
                  <a:lnTo>
                    <a:pt x="2718" y="4683"/>
                  </a:lnTo>
                  <a:lnTo>
                    <a:pt x="2755" y="4712"/>
                  </a:lnTo>
                  <a:lnTo>
                    <a:pt x="2792" y="4745"/>
                  </a:lnTo>
                  <a:lnTo>
                    <a:pt x="2828" y="4777"/>
                  </a:lnTo>
                  <a:lnTo>
                    <a:pt x="2862" y="4809"/>
                  </a:lnTo>
                  <a:lnTo>
                    <a:pt x="2896" y="4842"/>
                  </a:lnTo>
                  <a:lnTo>
                    <a:pt x="2929" y="4875"/>
                  </a:lnTo>
                  <a:lnTo>
                    <a:pt x="2960" y="4910"/>
                  </a:lnTo>
                  <a:lnTo>
                    <a:pt x="2989" y="4944"/>
                  </a:lnTo>
                  <a:lnTo>
                    <a:pt x="3019" y="4977"/>
                  </a:lnTo>
                  <a:lnTo>
                    <a:pt x="3048" y="5012"/>
                  </a:lnTo>
                  <a:lnTo>
                    <a:pt x="3074" y="5045"/>
                  </a:lnTo>
                  <a:lnTo>
                    <a:pt x="3106" y="5082"/>
                  </a:lnTo>
                  <a:lnTo>
                    <a:pt x="3139" y="5117"/>
                  </a:lnTo>
                  <a:lnTo>
                    <a:pt x="3171" y="5152"/>
                  </a:lnTo>
                  <a:lnTo>
                    <a:pt x="3205" y="5184"/>
                  </a:lnTo>
                  <a:lnTo>
                    <a:pt x="3239" y="5216"/>
                  </a:lnTo>
                  <a:lnTo>
                    <a:pt x="3276" y="5246"/>
                  </a:lnTo>
                  <a:lnTo>
                    <a:pt x="3313" y="5274"/>
                  </a:lnTo>
                  <a:lnTo>
                    <a:pt x="3351" y="5302"/>
                  </a:lnTo>
                  <a:lnTo>
                    <a:pt x="3390" y="5328"/>
                  </a:lnTo>
                  <a:lnTo>
                    <a:pt x="3430" y="5354"/>
                  </a:lnTo>
                  <a:lnTo>
                    <a:pt x="3471" y="5377"/>
                  </a:lnTo>
                  <a:lnTo>
                    <a:pt x="3512" y="5399"/>
                  </a:lnTo>
                  <a:lnTo>
                    <a:pt x="3556" y="5420"/>
                  </a:lnTo>
                  <a:lnTo>
                    <a:pt x="3601" y="5440"/>
                  </a:lnTo>
                  <a:lnTo>
                    <a:pt x="3647" y="5458"/>
                  </a:lnTo>
                  <a:lnTo>
                    <a:pt x="3693" y="5475"/>
                  </a:lnTo>
                  <a:lnTo>
                    <a:pt x="3748" y="5494"/>
                  </a:lnTo>
                  <a:lnTo>
                    <a:pt x="3802" y="5512"/>
                  </a:lnTo>
                  <a:lnTo>
                    <a:pt x="3857" y="5528"/>
                  </a:lnTo>
                  <a:lnTo>
                    <a:pt x="3911" y="5544"/>
                  </a:lnTo>
                  <a:lnTo>
                    <a:pt x="3966" y="5559"/>
                  </a:lnTo>
                  <a:lnTo>
                    <a:pt x="4020" y="5573"/>
                  </a:lnTo>
                  <a:lnTo>
                    <a:pt x="4075" y="5585"/>
                  </a:lnTo>
                  <a:lnTo>
                    <a:pt x="4130" y="5597"/>
                  </a:lnTo>
                  <a:lnTo>
                    <a:pt x="4186" y="5607"/>
                  </a:lnTo>
                  <a:lnTo>
                    <a:pt x="4241" y="5617"/>
                  </a:lnTo>
                  <a:lnTo>
                    <a:pt x="4297" y="5625"/>
                  </a:lnTo>
                  <a:lnTo>
                    <a:pt x="4353" y="5633"/>
                  </a:lnTo>
                  <a:lnTo>
                    <a:pt x="4410" y="5640"/>
                  </a:lnTo>
                  <a:lnTo>
                    <a:pt x="4466" y="5646"/>
                  </a:lnTo>
                  <a:lnTo>
                    <a:pt x="4523" y="5652"/>
                  </a:lnTo>
                  <a:lnTo>
                    <a:pt x="4580" y="5655"/>
                  </a:lnTo>
                  <a:lnTo>
                    <a:pt x="4662" y="5661"/>
                  </a:lnTo>
                  <a:lnTo>
                    <a:pt x="4740" y="5669"/>
                  </a:lnTo>
                  <a:lnTo>
                    <a:pt x="4778" y="5674"/>
                  </a:lnTo>
                  <a:lnTo>
                    <a:pt x="4816" y="5679"/>
                  </a:lnTo>
                  <a:lnTo>
                    <a:pt x="4853" y="5686"/>
                  </a:lnTo>
                  <a:lnTo>
                    <a:pt x="4889" y="5694"/>
                  </a:lnTo>
                  <a:lnTo>
                    <a:pt x="4926" y="5705"/>
                  </a:lnTo>
                  <a:lnTo>
                    <a:pt x="4961" y="5715"/>
                  </a:lnTo>
                  <a:lnTo>
                    <a:pt x="4996" y="5728"/>
                  </a:lnTo>
                  <a:lnTo>
                    <a:pt x="5030" y="5742"/>
                  </a:lnTo>
                  <a:lnTo>
                    <a:pt x="5063" y="5758"/>
                  </a:lnTo>
                  <a:lnTo>
                    <a:pt x="5097" y="5778"/>
                  </a:lnTo>
                  <a:lnTo>
                    <a:pt x="5113" y="5788"/>
                  </a:lnTo>
                  <a:lnTo>
                    <a:pt x="5129" y="5799"/>
                  </a:lnTo>
                  <a:lnTo>
                    <a:pt x="5145" y="5810"/>
                  </a:lnTo>
                  <a:lnTo>
                    <a:pt x="5160" y="5822"/>
                  </a:lnTo>
                  <a:lnTo>
                    <a:pt x="5184" y="5840"/>
                  </a:lnTo>
                  <a:lnTo>
                    <a:pt x="5207" y="5858"/>
                  </a:lnTo>
                  <a:lnTo>
                    <a:pt x="5231" y="5877"/>
                  </a:lnTo>
                  <a:lnTo>
                    <a:pt x="5254" y="5895"/>
                  </a:lnTo>
                  <a:lnTo>
                    <a:pt x="5277" y="5914"/>
                  </a:lnTo>
                  <a:lnTo>
                    <a:pt x="5300" y="5934"/>
                  </a:lnTo>
                  <a:lnTo>
                    <a:pt x="5322" y="5955"/>
                  </a:lnTo>
                  <a:lnTo>
                    <a:pt x="5342" y="5975"/>
                  </a:lnTo>
                  <a:lnTo>
                    <a:pt x="5363" y="5997"/>
                  </a:lnTo>
                  <a:lnTo>
                    <a:pt x="5405" y="6043"/>
                  </a:lnTo>
                  <a:lnTo>
                    <a:pt x="5448" y="6089"/>
                  </a:lnTo>
                  <a:lnTo>
                    <a:pt x="5491" y="6135"/>
                  </a:lnTo>
                  <a:lnTo>
                    <a:pt x="5535" y="6179"/>
                  </a:lnTo>
                  <a:lnTo>
                    <a:pt x="5581" y="6223"/>
                  </a:lnTo>
                  <a:lnTo>
                    <a:pt x="5628" y="6267"/>
                  </a:lnTo>
                  <a:lnTo>
                    <a:pt x="5676" y="6308"/>
                  </a:lnTo>
                  <a:lnTo>
                    <a:pt x="5725" y="6348"/>
                  </a:lnTo>
                  <a:lnTo>
                    <a:pt x="5751" y="6368"/>
                  </a:lnTo>
                  <a:lnTo>
                    <a:pt x="5776" y="6387"/>
                  </a:lnTo>
                  <a:lnTo>
                    <a:pt x="5802" y="6407"/>
                  </a:lnTo>
                  <a:lnTo>
                    <a:pt x="5829" y="6425"/>
                  </a:lnTo>
                  <a:lnTo>
                    <a:pt x="5855" y="6442"/>
                  </a:lnTo>
                  <a:lnTo>
                    <a:pt x="5882" y="6459"/>
                  </a:lnTo>
                  <a:lnTo>
                    <a:pt x="5910" y="6476"/>
                  </a:lnTo>
                  <a:lnTo>
                    <a:pt x="5938" y="6493"/>
                  </a:lnTo>
                  <a:lnTo>
                    <a:pt x="5966" y="6509"/>
                  </a:lnTo>
                  <a:lnTo>
                    <a:pt x="5995" y="6524"/>
                  </a:lnTo>
                  <a:lnTo>
                    <a:pt x="6025" y="6538"/>
                  </a:lnTo>
                  <a:lnTo>
                    <a:pt x="6055" y="6552"/>
                  </a:lnTo>
                  <a:lnTo>
                    <a:pt x="6084" y="6565"/>
                  </a:lnTo>
                  <a:lnTo>
                    <a:pt x="6115" y="6577"/>
                  </a:lnTo>
                  <a:lnTo>
                    <a:pt x="6147" y="6589"/>
                  </a:lnTo>
                  <a:lnTo>
                    <a:pt x="6180" y="6600"/>
                  </a:lnTo>
                  <a:lnTo>
                    <a:pt x="6215" y="6612"/>
                  </a:lnTo>
                  <a:lnTo>
                    <a:pt x="6251" y="6621"/>
                  </a:lnTo>
                  <a:lnTo>
                    <a:pt x="6285" y="6629"/>
                  </a:lnTo>
                  <a:lnTo>
                    <a:pt x="6321" y="6636"/>
                  </a:lnTo>
                  <a:lnTo>
                    <a:pt x="6355" y="6642"/>
                  </a:lnTo>
                  <a:lnTo>
                    <a:pt x="6389" y="6645"/>
                  </a:lnTo>
                  <a:lnTo>
                    <a:pt x="6424" y="6649"/>
                  </a:lnTo>
                  <a:lnTo>
                    <a:pt x="6457" y="6650"/>
                  </a:lnTo>
                  <a:lnTo>
                    <a:pt x="6490" y="6650"/>
                  </a:lnTo>
                  <a:lnTo>
                    <a:pt x="6524" y="6649"/>
                  </a:lnTo>
                  <a:lnTo>
                    <a:pt x="6556" y="6645"/>
                  </a:lnTo>
                  <a:lnTo>
                    <a:pt x="6589" y="6641"/>
                  </a:lnTo>
                  <a:lnTo>
                    <a:pt x="6620" y="6636"/>
                  </a:lnTo>
                  <a:lnTo>
                    <a:pt x="6652" y="6629"/>
                  </a:lnTo>
                  <a:lnTo>
                    <a:pt x="6683" y="6621"/>
                  </a:lnTo>
                  <a:lnTo>
                    <a:pt x="6713" y="6611"/>
                  </a:lnTo>
                  <a:lnTo>
                    <a:pt x="6743" y="6600"/>
                  </a:lnTo>
                  <a:lnTo>
                    <a:pt x="6773" y="6588"/>
                  </a:lnTo>
                  <a:lnTo>
                    <a:pt x="6801" y="6575"/>
                  </a:lnTo>
                  <a:lnTo>
                    <a:pt x="6830" y="6560"/>
                  </a:lnTo>
                  <a:lnTo>
                    <a:pt x="6858" y="6544"/>
                  </a:lnTo>
                  <a:lnTo>
                    <a:pt x="6884" y="6527"/>
                  </a:lnTo>
                  <a:lnTo>
                    <a:pt x="6911" y="6507"/>
                  </a:lnTo>
                  <a:lnTo>
                    <a:pt x="6937" y="6488"/>
                  </a:lnTo>
                  <a:lnTo>
                    <a:pt x="6962" y="6467"/>
                  </a:lnTo>
                  <a:lnTo>
                    <a:pt x="6986" y="6444"/>
                  </a:lnTo>
                  <a:lnTo>
                    <a:pt x="7010" y="6421"/>
                  </a:lnTo>
                  <a:lnTo>
                    <a:pt x="7033" y="6396"/>
                  </a:lnTo>
                  <a:lnTo>
                    <a:pt x="7055" y="6370"/>
                  </a:lnTo>
                  <a:lnTo>
                    <a:pt x="7077" y="6343"/>
                  </a:lnTo>
                  <a:lnTo>
                    <a:pt x="7097" y="6315"/>
                  </a:lnTo>
                  <a:lnTo>
                    <a:pt x="7117" y="6285"/>
                  </a:lnTo>
                  <a:lnTo>
                    <a:pt x="7137" y="6252"/>
                  </a:lnTo>
                  <a:lnTo>
                    <a:pt x="7158" y="6217"/>
                  </a:lnTo>
                  <a:lnTo>
                    <a:pt x="7180" y="6184"/>
                  </a:lnTo>
                  <a:lnTo>
                    <a:pt x="7199" y="6151"/>
                  </a:lnTo>
                  <a:lnTo>
                    <a:pt x="7220" y="6116"/>
                  </a:lnTo>
                  <a:lnTo>
                    <a:pt x="7241" y="6082"/>
                  </a:lnTo>
                  <a:lnTo>
                    <a:pt x="7260" y="6049"/>
                  </a:lnTo>
                  <a:lnTo>
                    <a:pt x="7280" y="6015"/>
                  </a:lnTo>
                  <a:lnTo>
                    <a:pt x="7303" y="5976"/>
                  </a:lnTo>
                  <a:lnTo>
                    <a:pt x="7326" y="5937"/>
                  </a:lnTo>
                  <a:lnTo>
                    <a:pt x="7350" y="5898"/>
                  </a:lnTo>
                  <a:lnTo>
                    <a:pt x="7373" y="5861"/>
                  </a:lnTo>
                  <a:lnTo>
                    <a:pt x="7389" y="5834"/>
                  </a:lnTo>
                  <a:lnTo>
                    <a:pt x="7405" y="5809"/>
                  </a:lnTo>
                  <a:lnTo>
                    <a:pt x="7423" y="5784"/>
                  </a:lnTo>
                  <a:lnTo>
                    <a:pt x="7440" y="5760"/>
                  </a:lnTo>
                  <a:lnTo>
                    <a:pt x="7459" y="5737"/>
                  </a:lnTo>
                  <a:lnTo>
                    <a:pt x="7477" y="5714"/>
                  </a:lnTo>
                  <a:lnTo>
                    <a:pt x="7496" y="5691"/>
                  </a:lnTo>
                  <a:lnTo>
                    <a:pt x="7517" y="5669"/>
                  </a:lnTo>
                  <a:lnTo>
                    <a:pt x="7538" y="5647"/>
                  </a:lnTo>
                  <a:lnTo>
                    <a:pt x="7558" y="5627"/>
                  </a:lnTo>
                  <a:lnTo>
                    <a:pt x="7580" y="5607"/>
                  </a:lnTo>
                  <a:lnTo>
                    <a:pt x="7602" y="5588"/>
                  </a:lnTo>
                  <a:lnTo>
                    <a:pt x="7624" y="5569"/>
                  </a:lnTo>
                  <a:lnTo>
                    <a:pt x="7647" y="5551"/>
                  </a:lnTo>
                  <a:lnTo>
                    <a:pt x="7671" y="5533"/>
                  </a:lnTo>
                  <a:lnTo>
                    <a:pt x="7695" y="5516"/>
                  </a:lnTo>
                  <a:lnTo>
                    <a:pt x="7712" y="5504"/>
                  </a:lnTo>
                  <a:lnTo>
                    <a:pt x="7729" y="5490"/>
                  </a:lnTo>
                  <a:lnTo>
                    <a:pt x="7747" y="5475"/>
                  </a:lnTo>
                  <a:lnTo>
                    <a:pt x="7763" y="5460"/>
                  </a:lnTo>
                  <a:lnTo>
                    <a:pt x="7792" y="5430"/>
                  </a:lnTo>
                  <a:lnTo>
                    <a:pt x="7820" y="5399"/>
                  </a:lnTo>
                  <a:lnTo>
                    <a:pt x="7836" y="5381"/>
                  </a:lnTo>
                  <a:lnTo>
                    <a:pt x="7850" y="5362"/>
                  </a:lnTo>
                  <a:lnTo>
                    <a:pt x="7860" y="5342"/>
                  </a:lnTo>
                  <a:lnTo>
                    <a:pt x="7869" y="5323"/>
                  </a:lnTo>
                  <a:lnTo>
                    <a:pt x="7872" y="5312"/>
                  </a:lnTo>
                  <a:lnTo>
                    <a:pt x="7875" y="5302"/>
                  </a:lnTo>
                  <a:lnTo>
                    <a:pt x="7877" y="5292"/>
                  </a:lnTo>
                  <a:lnTo>
                    <a:pt x="7878" y="5281"/>
                  </a:lnTo>
                  <a:lnTo>
                    <a:pt x="7880" y="5271"/>
                  </a:lnTo>
                  <a:lnTo>
                    <a:pt x="7880" y="5261"/>
                  </a:lnTo>
                  <a:lnTo>
                    <a:pt x="7880" y="5250"/>
                  </a:lnTo>
                  <a:lnTo>
                    <a:pt x="7880" y="5240"/>
                  </a:lnTo>
                  <a:lnTo>
                    <a:pt x="7877" y="5230"/>
                  </a:lnTo>
                  <a:lnTo>
                    <a:pt x="7875" y="5219"/>
                  </a:lnTo>
                  <a:lnTo>
                    <a:pt x="7873" y="5209"/>
                  </a:lnTo>
                  <a:lnTo>
                    <a:pt x="7869" y="5199"/>
                  </a:lnTo>
                  <a:lnTo>
                    <a:pt x="7865" y="5188"/>
                  </a:lnTo>
                  <a:lnTo>
                    <a:pt x="7860" y="5178"/>
                  </a:lnTo>
                  <a:lnTo>
                    <a:pt x="7854" y="5169"/>
                  </a:lnTo>
                  <a:lnTo>
                    <a:pt x="7849" y="5159"/>
                  </a:lnTo>
                  <a:lnTo>
                    <a:pt x="7843" y="5149"/>
                  </a:lnTo>
                  <a:lnTo>
                    <a:pt x="7835" y="5140"/>
                  </a:lnTo>
                  <a:lnTo>
                    <a:pt x="7828" y="5131"/>
                  </a:lnTo>
                  <a:lnTo>
                    <a:pt x="7819" y="5122"/>
                  </a:lnTo>
                  <a:lnTo>
                    <a:pt x="7802" y="5106"/>
                  </a:lnTo>
                  <a:lnTo>
                    <a:pt x="7781" y="5090"/>
                  </a:lnTo>
                  <a:lnTo>
                    <a:pt x="7751" y="5070"/>
                  </a:lnTo>
                  <a:lnTo>
                    <a:pt x="7721" y="5052"/>
                  </a:lnTo>
                  <a:lnTo>
                    <a:pt x="7691" y="5035"/>
                  </a:lnTo>
                  <a:lnTo>
                    <a:pt x="7661" y="5019"/>
                  </a:lnTo>
                  <a:lnTo>
                    <a:pt x="7628" y="5004"/>
                  </a:lnTo>
                  <a:lnTo>
                    <a:pt x="7596" y="4990"/>
                  </a:lnTo>
                  <a:lnTo>
                    <a:pt x="7564" y="4977"/>
                  </a:lnTo>
                  <a:lnTo>
                    <a:pt x="7532" y="4965"/>
                  </a:lnTo>
                  <a:lnTo>
                    <a:pt x="7499" y="4953"/>
                  </a:lnTo>
                  <a:lnTo>
                    <a:pt x="7465" y="4943"/>
                  </a:lnTo>
                  <a:lnTo>
                    <a:pt x="7432" y="4933"/>
                  </a:lnTo>
                  <a:lnTo>
                    <a:pt x="7399" y="4924"/>
                  </a:lnTo>
                  <a:lnTo>
                    <a:pt x="7332" y="4904"/>
                  </a:lnTo>
                  <a:lnTo>
                    <a:pt x="7265" y="4887"/>
                  </a:lnTo>
                  <a:lnTo>
                    <a:pt x="7244" y="4881"/>
                  </a:lnTo>
                  <a:lnTo>
                    <a:pt x="7180" y="4864"/>
                  </a:lnTo>
                  <a:lnTo>
                    <a:pt x="7117" y="4846"/>
                  </a:lnTo>
                  <a:lnTo>
                    <a:pt x="7054" y="4827"/>
                  </a:lnTo>
                  <a:lnTo>
                    <a:pt x="6991" y="4808"/>
                  </a:lnTo>
                  <a:lnTo>
                    <a:pt x="6927" y="4787"/>
                  </a:lnTo>
                  <a:lnTo>
                    <a:pt x="6864" y="4765"/>
                  </a:lnTo>
                  <a:lnTo>
                    <a:pt x="6801" y="4743"/>
                  </a:lnTo>
                  <a:lnTo>
                    <a:pt x="6738" y="4722"/>
                  </a:lnTo>
                  <a:lnTo>
                    <a:pt x="6674" y="4698"/>
                  </a:lnTo>
                  <a:lnTo>
                    <a:pt x="6611" y="4675"/>
                  </a:lnTo>
                  <a:lnTo>
                    <a:pt x="6547" y="4649"/>
                  </a:lnTo>
                  <a:lnTo>
                    <a:pt x="6482" y="4624"/>
                  </a:lnTo>
                  <a:lnTo>
                    <a:pt x="6417" y="4599"/>
                  </a:lnTo>
                  <a:lnTo>
                    <a:pt x="6352" y="4573"/>
                  </a:lnTo>
                  <a:lnTo>
                    <a:pt x="6285" y="4546"/>
                  </a:lnTo>
                  <a:lnTo>
                    <a:pt x="6219" y="4520"/>
                  </a:lnTo>
                  <a:lnTo>
                    <a:pt x="6172" y="4499"/>
                  </a:lnTo>
                  <a:lnTo>
                    <a:pt x="6127" y="4478"/>
                  </a:lnTo>
                  <a:lnTo>
                    <a:pt x="6084" y="4457"/>
                  </a:lnTo>
                  <a:lnTo>
                    <a:pt x="6044" y="4434"/>
                  </a:lnTo>
                  <a:lnTo>
                    <a:pt x="6006" y="4410"/>
                  </a:lnTo>
                  <a:lnTo>
                    <a:pt x="5971" y="4384"/>
                  </a:lnTo>
                  <a:lnTo>
                    <a:pt x="5936" y="4358"/>
                  </a:lnTo>
                  <a:lnTo>
                    <a:pt x="5905" y="4329"/>
                  </a:lnTo>
                  <a:lnTo>
                    <a:pt x="5890" y="4316"/>
                  </a:lnTo>
                  <a:lnTo>
                    <a:pt x="5876" y="4301"/>
                  </a:lnTo>
                  <a:lnTo>
                    <a:pt x="5862" y="4286"/>
                  </a:lnTo>
                  <a:lnTo>
                    <a:pt x="5848" y="4271"/>
                  </a:lnTo>
                  <a:lnTo>
                    <a:pt x="5835" y="4255"/>
                  </a:lnTo>
                  <a:lnTo>
                    <a:pt x="5823" y="4239"/>
                  </a:lnTo>
                  <a:lnTo>
                    <a:pt x="5811" y="4223"/>
                  </a:lnTo>
                  <a:lnTo>
                    <a:pt x="5800" y="4206"/>
                  </a:lnTo>
                  <a:lnTo>
                    <a:pt x="5788" y="4189"/>
                  </a:lnTo>
                  <a:lnTo>
                    <a:pt x="5778" y="4171"/>
                  </a:lnTo>
                  <a:lnTo>
                    <a:pt x="5768" y="4154"/>
                  </a:lnTo>
                  <a:lnTo>
                    <a:pt x="5759" y="4136"/>
                  </a:lnTo>
                  <a:lnTo>
                    <a:pt x="5741" y="4099"/>
                  </a:lnTo>
                  <a:lnTo>
                    <a:pt x="5725" y="4060"/>
                  </a:lnTo>
                  <a:lnTo>
                    <a:pt x="5708" y="4014"/>
                  </a:lnTo>
                  <a:lnTo>
                    <a:pt x="5691" y="3968"/>
                  </a:lnTo>
                  <a:lnTo>
                    <a:pt x="5676" y="3921"/>
                  </a:lnTo>
                  <a:lnTo>
                    <a:pt x="5661" y="3876"/>
                  </a:lnTo>
                  <a:lnTo>
                    <a:pt x="5647" y="3830"/>
                  </a:lnTo>
                  <a:lnTo>
                    <a:pt x="5634" y="3786"/>
                  </a:lnTo>
                  <a:lnTo>
                    <a:pt x="5621" y="3741"/>
                  </a:lnTo>
                  <a:lnTo>
                    <a:pt x="5609" y="3696"/>
                  </a:lnTo>
                  <a:lnTo>
                    <a:pt x="5593" y="3632"/>
                  </a:lnTo>
                  <a:lnTo>
                    <a:pt x="5575" y="3568"/>
                  </a:lnTo>
                  <a:lnTo>
                    <a:pt x="5556" y="3504"/>
                  </a:lnTo>
                  <a:lnTo>
                    <a:pt x="5535" y="3438"/>
                  </a:lnTo>
                  <a:lnTo>
                    <a:pt x="5513" y="3373"/>
                  </a:lnTo>
                  <a:lnTo>
                    <a:pt x="5490" y="3307"/>
                  </a:lnTo>
                  <a:lnTo>
                    <a:pt x="5465" y="3242"/>
                  </a:lnTo>
                  <a:lnTo>
                    <a:pt x="5439" y="3176"/>
                  </a:lnTo>
                  <a:lnTo>
                    <a:pt x="5410" y="3109"/>
                  </a:lnTo>
                  <a:lnTo>
                    <a:pt x="5381" y="3041"/>
                  </a:lnTo>
                  <a:lnTo>
                    <a:pt x="5349" y="2974"/>
                  </a:lnTo>
                  <a:lnTo>
                    <a:pt x="5317" y="2904"/>
                  </a:lnTo>
                  <a:lnTo>
                    <a:pt x="5283" y="2834"/>
                  </a:lnTo>
                  <a:lnTo>
                    <a:pt x="5246" y="2764"/>
                  </a:lnTo>
                  <a:lnTo>
                    <a:pt x="5208" y="2692"/>
                  </a:lnTo>
                  <a:lnTo>
                    <a:pt x="5169" y="2618"/>
                  </a:lnTo>
                  <a:lnTo>
                    <a:pt x="5067" y="2435"/>
                  </a:lnTo>
                  <a:lnTo>
                    <a:pt x="5013" y="2337"/>
                  </a:lnTo>
                  <a:lnTo>
                    <a:pt x="4959" y="2240"/>
                  </a:lnTo>
                  <a:lnTo>
                    <a:pt x="4905" y="2141"/>
                  </a:lnTo>
                  <a:lnTo>
                    <a:pt x="4851" y="2042"/>
                  </a:lnTo>
                  <a:lnTo>
                    <a:pt x="4797" y="1943"/>
                  </a:lnTo>
                  <a:lnTo>
                    <a:pt x="4745" y="1843"/>
                  </a:lnTo>
                  <a:lnTo>
                    <a:pt x="4692" y="1743"/>
                  </a:lnTo>
                  <a:lnTo>
                    <a:pt x="4640" y="1643"/>
                  </a:lnTo>
                  <a:lnTo>
                    <a:pt x="4629" y="1619"/>
                  </a:lnTo>
                  <a:lnTo>
                    <a:pt x="4617" y="1595"/>
                  </a:lnTo>
                  <a:lnTo>
                    <a:pt x="4608" y="1572"/>
                  </a:lnTo>
                  <a:lnTo>
                    <a:pt x="4599" y="1548"/>
                  </a:lnTo>
                  <a:lnTo>
                    <a:pt x="4591" y="1525"/>
                  </a:lnTo>
                  <a:lnTo>
                    <a:pt x="4584" y="1502"/>
                  </a:lnTo>
                  <a:lnTo>
                    <a:pt x="4577" y="1479"/>
                  </a:lnTo>
                  <a:lnTo>
                    <a:pt x="4572" y="1456"/>
                  </a:lnTo>
                  <a:lnTo>
                    <a:pt x="4568" y="1433"/>
                  </a:lnTo>
                  <a:lnTo>
                    <a:pt x="4564" y="1412"/>
                  </a:lnTo>
                  <a:lnTo>
                    <a:pt x="4562" y="1389"/>
                  </a:lnTo>
                  <a:lnTo>
                    <a:pt x="4561" y="1367"/>
                  </a:lnTo>
                  <a:lnTo>
                    <a:pt x="4561" y="1345"/>
                  </a:lnTo>
                  <a:lnTo>
                    <a:pt x="4561" y="1323"/>
                  </a:lnTo>
                  <a:lnTo>
                    <a:pt x="4562" y="1301"/>
                  </a:lnTo>
                  <a:lnTo>
                    <a:pt x="4564" y="1281"/>
                  </a:lnTo>
                  <a:lnTo>
                    <a:pt x="4568" y="1259"/>
                  </a:lnTo>
                  <a:lnTo>
                    <a:pt x="4572" y="1238"/>
                  </a:lnTo>
                  <a:lnTo>
                    <a:pt x="4577" y="1218"/>
                  </a:lnTo>
                  <a:lnTo>
                    <a:pt x="4584" y="1197"/>
                  </a:lnTo>
                  <a:lnTo>
                    <a:pt x="4591" y="1176"/>
                  </a:lnTo>
                  <a:lnTo>
                    <a:pt x="4599" y="1157"/>
                  </a:lnTo>
                  <a:lnTo>
                    <a:pt x="4607" y="1136"/>
                  </a:lnTo>
                  <a:lnTo>
                    <a:pt x="4617" y="1117"/>
                  </a:lnTo>
                  <a:lnTo>
                    <a:pt x="4628" y="1097"/>
                  </a:lnTo>
                  <a:lnTo>
                    <a:pt x="4639" y="1078"/>
                  </a:lnTo>
                  <a:lnTo>
                    <a:pt x="4652" y="1058"/>
                  </a:lnTo>
                  <a:lnTo>
                    <a:pt x="4665" y="1039"/>
                  </a:lnTo>
                  <a:lnTo>
                    <a:pt x="4680" y="1020"/>
                  </a:lnTo>
                  <a:lnTo>
                    <a:pt x="4695" y="1001"/>
                  </a:lnTo>
                  <a:lnTo>
                    <a:pt x="4712" y="983"/>
                  </a:lnTo>
                  <a:lnTo>
                    <a:pt x="4730" y="964"/>
                  </a:lnTo>
                  <a:lnTo>
                    <a:pt x="4750" y="942"/>
                  </a:lnTo>
                  <a:lnTo>
                    <a:pt x="4770" y="918"/>
                  </a:lnTo>
                  <a:lnTo>
                    <a:pt x="4789" y="893"/>
                  </a:lnTo>
                  <a:lnTo>
                    <a:pt x="4808" y="867"/>
                  </a:lnTo>
                  <a:lnTo>
                    <a:pt x="4831" y="837"/>
                  </a:lnTo>
                  <a:lnTo>
                    <a:pt x="4850" y="808"/>
                  </a:lnTo>
                  <a:lnTo>
                    <a:pt x="4867" y="781"/>
                  </a:lnTo>
                  <a:lnTo>
                    <a:pt x="4882" y="754"/>
                  </a:lnTo>
                  <a:lnTo>
                    <a:pt x="4894" y="729"/>
                  </a:lnTo>
                  <a:lnTo>
                    <a:pt x="4898" y="715"/>
                  </a:lnTo>
                  <a:lnTo>
                    <a:pt x="4902" y="703"/>
                  </a:lnTo>
                  <a:lnTo>
                    <a:pt x="4905" y="691"/>
                  </a:lnTo>
                  <a:lnTo>
                    <a:pt x="4907" y="679"/>
                  </a:lnTo>
                  <a:lnTo>
                    <a:pt x="4909" y="666"/>
                  </a:lnTo>
                  <a:lnTo>
                    <a:pt x="4910" y="655"/>
                  </a:lnTo>
                  <a:lnTo>
                    <a:pt x="4911" y="642"/>
                  </a:lnTo>
                  <a:lnTo>
                    <a:pt x="4910" y="630"/>
                  </a:lnTo>
                  <a:lnTo>
                    <a:pt x="4909" y="619"/>
                  </a:lnTo>
                  <a:lnTo>
                    <a:pt x="4907" y="608"/>
                  </a:lnTo>
                  <a:lnTo>
                    <a:pt x="4905" y="596"/>
                  </a:lnTo>
                  <a:lnTo>
                    <a:pt x="4902" y="585"/>
                  </a:lnTo>
                  <a:lnTo>
                    <a:pt x="4897" y="574"/>
                  </a:lnTo>
                  <a:lnTo>
                    <a:pt x="4892" y="563"/>
                  </a:lnTo>
                  <a:lnTo>
                    <a:pt x="4888" y="551"/>
                  </a:lnTo>
                  <a:lnTo>
                    <a:pt x="4881" y="541"/>
                  </a:lnTo>
                  <a:lnTo>
                    <a:pt x="4874" y="531"/>
                  </a:lnTo>
                  <a:lnTo>
                    <a:pt x="4867" y="520"/>
                  </a:lnTo>
                  <a:lnTo>
                    <a:pt x="4859" y="509"/>
                  </a:lnTo>
                  <a:lnTo>
                    <a:pt x="4850" y="499"/>
                  </a:lnTo>
                  <a:lnTo>
                    <a:pt x="4829" y="478"/>
                  </a:lnTo>
                  <a:lnTo>
                    <a:pt x="4806" y="458"/>
                  </a:lnTo>
                  <a:lnTo>
                    <a:pt x="4749" y="411"/>
                  </a:lnTo>
                  <a:lnTo>
                    <a:pt x="4691" y="367"/>
                  </a:lnTo>
                  <a:lnTo>
                    <a:pt x="4633" y="323"/>
                  </a:lnTo>
                  <a:lnTo>
                    <a:pt x="4575" y="282"/>
                  </a:lnTo>
                  <a:lnTo>
                    <a:pt x="4516" y="242"/>
                  </a:lnTo>
                  <a:lnTo>
                    <a:pt x="4457" y="203"/>
                  </a:lnTo>
                  <a:lnTo>
                    <a:pt x="4398" y="166"/>
                  </a:lnTo>
                  <a:lnTo>
                    <a:pt x="4340" y="132"/>
                  </a:lnTo>
                  <a:lnTo>
                    <a:pt x="4312" y="117"/>
                  </a:lnTo>
                  <a:lnTo>
                    <a:pt x="4288" y="104"/>
                  </a:lnTo>
                  <a:lnTo>
                    <a:pt x="4266" y="94"/>
                  </a:lnTo>
                  <a:lnTo>
                    <a:pt x="4246" y="87"/>
                  </a:lnTo>
                  <a:lnTo>
                    <a:pt x="4227" y="81"/>
                  </a:lnTo>
                  <a:lnTo>
                    <a:pt x="4211" y="79"/>
                  </a:lnTo>
                  <a:lnTo>
                    <a:pt x="4204" y="79"/>
                  </a:lnTo>
                  <a:lnTo>
                    <a:pt x="4197" y="79"/>
                  </a:lnTo>
                  <a:lnTo>
                    <a:pt x="4190" y="79"/>
                  </a:lnTo>
                  <a:lnTo>
                    <a:pt x="4184" y="81"/>
                  </a:lnTo>
                  <a:lnTo>
                    <a:pt x="4177" y="83"/>
                  </a:lnTo>
                  <a:lnTo>
                    <a:pt x="4170" y="86"/>
                  </a:lnTo>
                  <a:lnTo>
                    <a:pt x="4163" y="90"/>
                  </a:lnTo>
                  <a:lnTo>
                    <a:pt x="4156" y="95"/>
                  </a:lnTo>
                  <a:lnTo>
                    <a:pt x="4142" y="107"/>
                  </a:lnTo>
                  <a:lnTo>
                    <a:pt x="4129" y="124"/>
                  </a:lnTo>
                  <a:lnTo>
                    <a:pt x="4114" y="143"/>
                  </a:lnTo>
                  <a:lnTo>
                    <a:pt x="4099" y="165"/>
                  </a:lnTo>
                  <a:lnTo>
                    <a:pt x="4083" y="191"/>
                  </a:lnTo>
                  <a:lnTo>
                    <a:pt x="4067" y="219"/>
                  </a:lnTo>
                  <a:lnTo>
                    <a:pt x="4052" y="246"/>
                  </a:lnTo>
                  <a:lnTo>
                    <a:pt x="4039" y="274"/>
                  </a:lnTo>
                  <a:lnTo>
                    <a:pt x="4028" y="302"/>
                  </a:lnTo>
                  <a:lnTo>
                    <a:pt x="4017" y="332"/>
                  </a:lnTo>
                  <a:lnTo>
                    <a:pt x="4008" y="361"/>
                  </a:lnTo>
                  <a:lnTo>
                    <a:pt x="3999" y="391"/>
                  </a:lnTo>
                  <a:lnTo>
                    <a:pt x="3991" y="418"/>
                  </a:lnTo>
                  <a:lnTo>
                    <a:pt x="3984" y="445"/>
                  </a:lnTo>
                  <a:lnTo>
                    <a:pt x="3971" y="489"/>
                  </a:lnTo>
                  <a:lnTo>
                    <a:pt x="3956" y="532"/>
                  </a:lnTo>
                  <a:lnTo>
                    <a:pt x="3940" y="573"/>
                  </a:lnTo>
                  <a:lnTo>
                    <a:pt x="3923" y="614"/>
                  </a:lnTo>
                  <a:lnTo>
                    <a:pt x="3904" y="655"/>
                  </a:lnTo>
                  <a:lnTo>
                    <a:pt x="3882" y="694"/>
                  </a:lnTo>
                  <a:lnTo>
                    <a:pt x="3859" y="731"/>
                  </a:lnTo>
                  <a:lnTo>
                    <a:pt x="3834" y="769"/>
                  </a:lnTo>
                  <a:lnTo>
                    <a:pt x="3807" y="806"/>
                  </a:lnTo>
                  <a:lnTo>
                    <a:pt x="3779" y="842"/>
                  </a:lnTo>
                  <a:lnTo>
                    <a:pt x="3748" y="877"/>
                  </a:lnTo>
                  <a:lnTo>
                    <a:pt x="3716" y="911"/>
                  </a:lnTo>
                  <a:lnTo>
                    <a:pt x="3681" y="946"/>
                  </a:lnTo>
                  <a:lnTo>
                    <a:pt x="3644" y="979"/>
                  </a:lnTo>
                  <a:lnTo>
                    <a:pt x="3605" y="1012"/>
                  </a:lnTo>
                  <a:lnTo>
                    <a:pt x="3565" y="1046"/>
                  </a:lnTo>
                  <a:lnTo>
                    <a:pt x="3491" y="1104"/>
                  </a:lnTo>
                  <a:lnTo>
                    <a:pt x="3417" y="1164"/>
                  </a:lnTo>
                  <a:lnTo>
                    <a:pt x="3344" y="1226"/>
                  </a:lnTo>
                  <a:lnTo>
                    <a:pt x="3273" y="1288"/>
                  </a:lnTo>
                  <a:lnTo>
                    <a:pt x="3200" y="1350"/>
                  </a:lnTo>
                  <a:lnTo>
                    <a:pt x="3131" y="1413"/>
                  </a:lnTo>
                  <a:lnTo>
                    <a:pt x="3059" y="1476"/>
                  </a:lnTo>
                  <a:lnTo>
                    <a:pt x="2991" y="1538"/>
                  </a:lnTo>
                  <a:lnTo>
                    <a:pt x="2923" y="1600"/>
                  </a:lnTo>
                  <a:lnTo>
                    <a:pt x="2883" y="1634"/>
                  </a:lnTo>
                  <a:lnTo>
                    <a:pt x="2843" y="1666"/>
                  </a:lnTo>
                  <a:lnTo>
                    <a:pt x="2801" y="1697"/>
                  </a:lnTo>
                  <a:lnTo>
                    <a:pt x="2759" y="1726"/>
                  </a:lnTo>
                  <a:lnTo>
                    <a:pt x="2715" y="1753"/>
                  </a:lnTo>
                  <a:lnTo>
                    <a:pt x="2672" y="1779"/>
                  </a:lnTo>
                  <a:lnTo>
                    <a:pt x="2627" y="1802"/>
                  </a:lnTo>
                  <a:lnTo>
                    <a:pt x="2581" y="1823"/>
                  </a:lnTo>
                  <a:lnTo>
                    <a:pt x="2535" y="1843"/>
                  </a:lnTo>
                  <a:lnTo>
                    <a:pt x="2488" y="1861"/>
                  </a:lnTo>
                  <a:lnTo>
                    <a:pt x="2439" y="1877"/>
                  </a:lnTo>
                  <a:lnTo>
                    <a:pt x="2389" y="1892"/>
                  </a:lnTo>
                  <a:lnTo>
                    <a:pt x="2339" y="1905"/>
                  </a:lnTo>
                  <a:lnTo>
                    <a:pt x="2287" y="1915"/>
                  </a:lnTo>
                  <a:lnTo>
                    <a:pt x="2236" y="1924"/>
                  </a:lnTo>
                  <a:lnTo>
                    <a:pt x="2182" y="1932"/>
                  </a:lnTo>
                  <a:lnTo>
                    <a:pt x="2139" y="1937"/>
                  </a:lnTo>
                  <a:lnTo>
                    <a:pt x="2097" y="1941"/>
                  </a:lnTo>
                  <a:lnTo>
                    <a:pt x="2056" y="1946"/>
                  </a:lnTo>
                  <a:lnTo>
                    <a:pt x="2013" y="1951"/>
                  </a:lnTo>
                  <a:lnTo>
                    <a:pt x="1960" y="1956"/>
                  </a:lnTo>
                  <a:lnTo>
                    <a:pt x="1907" y="1963"/>
                  </a:lnTo>
                  <a:lnTo>
                    <a:pt x="1854" y="1969"/>
                  </a:lnTo>
                  <a:lnTo>
                    <a:pt x="1800" y="1976"/>
                  </a:lnTo>
                  <a:lnTo>
                    <a:pt x="1747" y="1983"/>
                  </a:lnTo>
                  <a:lnTo>
                    <a:pt x="1693" y="1991"/>
                  </a:lnTo>
                  <a:lnTo>
                    <a:pt x="1640" y="1999"/>
                  </a:lnTo>
                  <a:lnTo>
                    <a:pt x="1586" y="2008"/>
                  </a:lnTo>
                  <a:lnTo>
                    <a:pt x="1534" y="2018"/>
                  </a:lnTo>
                  <a:lnTo>
                    <a:pt x="1481" y="2030"/>
                  </a:lnTo>
                  <a:lnTo>
                    <a:pt x="1428" y="2041"/>
                  </a:lnTo>
                  <a:lnTo>
                    <a:pt x="1375" y="2055"/>
                  </a:lnTo>
                  <a:lnTo>
                    <a:pt x="1324" y="2070"/>
                  </a:lnTo>
                  <a:lnTo>
                    <a:pt x="1272" y="2087"/>
                  </a:lnTo>
                  <a:lnTo>
                    <a:pt x="1221" y="2104"/>
                  </a:lnTo>
                  <a:lnTo>
                    <a:pt x="1170" y="2125"/>
                  </a:lnTo>
                  <a:lnTo>
                    <a:pt x="1147" y="2133"/>
                  </a:lnTo>
                  <a:lnTo>
                    <a:pt x="1126" y="2139"/>
                  </a:lnTo>
                  <a:lnTo>
                    <a:pt x="1105" y="2142"/>
                  </a:lnTo>
                  <a:lnTo>
                    <a:pt x="1085" y="2144"/>
                  </a:lnTo>
                  <a:lnTo>
                    <a:pt x="1066" y="2144"/>
                  </a:lnTo>
                  <a:lnTo>
                    <a:pt x="1046" y="2142"/>
                  </a:lnTo>
                  <a:lnTo>
                    <a:pt x="1028" y="2138"/>
                  </a:lnTo>
                  <a:lnTo>
                    <a:pt x="1011" y="2131"/>
                  </a:lnTo>
                  <a:lnTo>
                    <a:pt x="993" y="2122"/>
                  </a:lnTo>
                  <a:lnTo>
                    <a:pt x="977" y="2111"/>
                  </a:lnTo>
                  <a:lnTo>
                    <a:pt x="961" y="2097"/>
                  </a:lnTo>
                  <a:lnTo>
                    <a:pt x="946" y="2083"/>
                  </a:lnTo>
                  <a:lnTo>
                    <a:pt x="933" y="2065"/>
                  </a:lnTo>
                  <a:lnTo>
                    <a:pt x="919" y="2047"/>
                  </a:lnTo>
                  <a:lnTo>
                    <a:pt x="906" y="2025"/>
                  </a:lnTo>
                  <a:lnTo>
                    <a:pt x="895" y="2001"/>
                  </a:lnTo>
                  <a:lnTo>
                    <a:pt x="871" y="1952"/>
                  </a:lnTo>
                  <a:lnTo>
                    <a:pt x="849" y="1901"/>
                  </a:lnTo>
                  <a:lnTo>
                    <a:pt x="827" y="1851"/>
                  </a:lnTo>
                  <a:lnTo>
                    <a:pt x="805" y="1800"/>
                  </a:lnTo>
                  <a:lnTo>
                    <a:pt x="785" y="1749"/>
                  </a:lnTo>
                  <a:lnTo>
                    <a:pt x="763" y="1697"/>
                  </a:lnTo>
                  <a:lnTo>
                    <a:pt x="742" y="1646"/>
                  </a:lnTo>
                  <a:lnTo>
                    <a:pt x="723" y="1593"/>
                  </a:lnTo>
                  <a:lnTo>
                    <a:pt x="697" y="1532"/>
                  </a:lnTo>
                  <a:lnTo>
                    <a:pt x="671" y="1472"/>
                  </a:lnTo>
                  <a:lnTo>
                    <a:pt x="645" y="1415"/>
                  </a:lnTo>
                  <a:lnTo>
                    <a:pt x="616" y="1359"/>
                  </a:lnTo>
                  <a:lnTo>
                    <a:pt x="586" y="1305"/>
                  </a:lnTo>
                  <a:lnTo>
                    <a:pt x="555" y="1252"/>
                  </a:lnTo>
                  <a:lnTo>
                    <a:pt x="523" y="1202"/>
                  </a:lnTo>
                  <a:lnTo>
                    <a:pt x="490" y="1151"/>
                  </a:lnTo>
                  <a:lnTo>
                    <a:pt x="455" y="1104"/>
                  </a:lnTo>
                  <a:lnTo>
                    <a:pt x="420" y="1057"/>
                  </a:lnTo>
                  <a:lnTo>
                    <a:pt x="383" y="1012"/>
                  </a:lnTo>
                  <a:lnTo>
                    <a:pt x="345" y="970"/>
                  </a:lnTo>
                  <a:lnTo>
                    <a:pt x="305" y="928"/>
                  </a:lnTo>
                  <a:lnTo>
                    <a:pt x="264" y="887"/>
                  </a:lnTo>
                  <a:lnTo>
                    <a:pt x="223" y="848"/>
                  </a:lnTo>
                  <a:lnTo>
                    <a:pt x="178" y="812"/>
                  </a:lnTo>
                  <a:lnTo>
                    <a:pt x="156" y="792"/>
                  </a:lnTo>
                  <a:lnTo>
                    <a:pt x="133" y="773"/>
                  </a:lnTo>
                  <a:lnTo>
                    <a:pt x="110" y="753"/>
                  </a:lnTo>
                  <a:lnTo>
                    <a:pt x="88" y="733"/>
                  </a:lnTo>
                  <a:lnTo>
                    <a:pt x="67" y="712"/>
                  </a:lnTo>
                  <a:lnTo>
                    <a:pt x="44" y="691"/>
                  </a:lnTo>
                  <a:lnTo>
                    <a:pt x="22" y="671"/>
                  </a:lnTo>
                  <a:lnTo>
                    <a:pt x="0" y="649"/>
                  </a:lnTo>
                  <a:lnTo>
                    <a:pt x="0" y="535"/>
                  </a:lnTo>
                  <a:lnTo>
                    <a:pt x="28" y="565"/>
                  </a:lnTo>
                  <a:lnTo>
                    <a:pt x="56" y="594"/>
                  </a:lnTo>
                  <a:lnTo>
                    <a:pt x="85" y="621"/>
                  </a:lnTo>
                  <a:lnTo>
                    <a:pt x="114" y="649"/>
                  </a:lnTo>
                  <a:lnTo>
                    <a:pt x="141" y="675"/>
                  </a:lnTo>
                  <a:lnTo>
                    <a:pt x="171" y="700"/>
                  </a:lnTo>
                  <a:lnTo>
                    <a:pt x="200" y="726"/>
                  </a:lnTo>
                  <a:lnTo>
                    <a:pt x="228" y="751"/>
                  </a:lnTo>
                  <a:lnTo>
                    <a:pt x="274" y="790"/>
                  </a:lnTo>
                  <a:lnTo>
                    <a:pt x="319" y="830"/>
                  </a:lnTo>
                  <a:lnTo>
                    <a:pt x="361" y="872"/>
                  </a:lnTo>
                  <a:lnTo>
                    <a:pt x="403" y="916"/>
                  </a:lnTo>
                  <a:lnTo>
                    <a:pt x="443" y="961"/>
                  </a:lnTo>
                  <a:lnTo>
                    <a:pt x="481" y="1008"/>
                  </a:lnTo>
                  <a:lnTo>
                    <a:pt x="519" y="1056"/>
                  </a:lnTo>
                  <a:lnTo>
                    <a:pt x="554" y="1105"/>
                  </a:lnTo>
                  <a:lnTo>
                    <a:pt x="588" y="1157"/>
                  </a:lnTo>
                  <a:lnTo>
                    <a:pt x="622" y="1210"/>
                  </a:lnTo>
                  <a:lnTo>
                    <a:pt x="654" y="1265"/>
                  </a:lnTo>
                  <a:lnTo>
                    <a:pt x="685" y="1321"/>
                  </a:lnTo>
                  <a:lnTo>
                    <a:pt x="715" y="1379"/>
                  </a:lnTo>
                  <a:lnTo>
                    <a:pt x="742" y="1439"/>
                  </a:lnTo>
                  <a:lnTo>
                    <a:pt x="770" y="1501"/>
                  </a:lnTo>
                  <a:lnTo>
                    <a:pt x="795" y="1564"/>
                  </a:lnTo>
                  <a:lnTo>
                    <a:pt x="816" y="1616"/>
                  </a:lnTo>
                  <a:lnTo>
                    <a:pt x="836" y="1667"/>
                  </a:lnTo>
                  <a:lnTo>
                    <a:pt x="857" y="1719"/>
                  </a:lnTo>
                  <a:lnTo>
                    <a:pt x="878" y="1769"/>
                  </a:lnTo>
                  <a:lnTo>
                    <a:pt x="899" y="1820"/>
                  </a:lnTo>
                  <a:lnTo>
                    <a:pt x="920" y="1869"/>
                  </a:lnTo>
                  <a:lnTo>
                    <a:pt x="943" y="1918"/>
                  </a:lnTo>
                  <a:lnTo>
                    <a:pt x="966" y="1968"/>
                  </a:lnTo>
                  <a:lnTo>
                    <a:pt x="976" y="1987"/>
                  </a:lnTo>
                  <a:lnTo>
                    <a:pt x="987" y="2005"/>
                  </a:lnTo>
                  <a:lnTo>
                    <a:pt x="997" y="2019"/>
                  </a:lnTo>
                  <a:lnTo>
                    <a:pt x="1007" y="2032"/>
                  </a:lnTo>
                  <a:lnTo>
                    <a:pt x="1019" y="2042"/>
                  </a:lnTo>
                  <a:lnTo>
                    <a:pt x="1029" y="2050"/>
                  </a:lnTo>
                  <a:lnTo>
                    <a:pt x="1040" y="2057"/>
                  </a:lnTo>
                  <a:lnTo>
                    <a:pt x="1051" y="2062"/>
                  </a:lnTo>
                  <a:lnTo>
                    <a:pt x="1062" y="2064"/>
                  </a:lnTo>
                  <a:lnTo>
                    <a:pt x="1074" y="2065"/>
                  </a:lnTo>
                  <a:lnTo>
                    <a:pt x="1084" y="2065"/>
                  </a:lnTo>
                  <a:lnTo>
                    <a:pt x="1096" y="2064"/>
                  </a:lnTo>
                  <a:lnTo>
                    <a:pt x="1107" y="2062"/>
                  </a:lnTo>
                  <a:lnTo>
                    <a:pt x="1118" y="2060"/>
                  </a:lnTo>
                  <a:lnTo>
                    <a:pt x="1129" y="2056"/>
                  </a:lnTo>
                  <a:lnTo>
                    <a:pt x="1140" y="2052"/>
                  </a:lnTo>
                  <a:lnTo>
                    <a:pt x="1193" y="2031"/>
                  </a:lnTo>
                  <a:lnTo>
                    <a:pt x="1246" y="2013"/>
                  </a:lnTo>
                  <a:lnTo>
                    <a:pt x="1299" y="1995"/>
                  </a:lnTo>
                  <a:lnTo>
                    <a:pt x="1352" y="1979"/>
                  </a:lnTo>
                  <a:lnTo>
                    <a:pt x="1406" y="1966"/>
                  </a:lnTo>
                  <a:lnTo>
                    <a:pt x="1460" y="1953"/>
                  </a:lnTo>
                  <a:lnTo>
                    <a:pt x="1515" y="1941"/>
                  </a:lnTo>
                  <a:lnTo>
                    <a:pt x="1569" y="1931"/>
                  </a:lnTo>
                  <a:lnTo>
                    <a:pt x="1624" y="1922"/>
                  </a:lnTo>
                  <a:lnTo>
                    <a:pt x="1678" y="1913"/>
                  </a:lnTo>
                  <a:lnTo>
                    <a:pt x="1733" y="1905"/>
                  </a:lnTo>
                  <a:lnTo>
                    <a:pt x="1787" y="1898"/>
                  </a:lnTo>
                  <a:lnTo>
                    <a:pt x="1842" y="1891"/>
                  </a:lnTo>
                  <a:lnTo>
                    <a:pt x="1896" y="1885"/>
                  </a:lnTo>
                  <a:lnTo>
                    <a:pt x="1950" y="1878"/>
                  </a:lnTo>
                  <a:lnTo>
                    <a:pt x="2005" y="1873"/>
                  </a:lnTo>
                  <a:lnTo>
                    <a:pt x="2046" y="1868"/>
                  </a:lnTo>
                  <a:lnTo>
                    <a:pt x="2089" y="1863"/>
                  </a:lnTo>
                  <a:lnTo>
                    <a:pt x="2130" y="1859"/>
                  </a:lnTo>
                  <a:lnTo>
                    <a:pt x="2173" y="1853"/>
                  </a:lnTo>
                  <a:lnTo>
                    <a:pt x="2223" y="1846"/>
                  </a:lnTo>
                  <a:lnTo>
                    <a:pt x="2272" y="1838"/>
                  </a:lnTo>
                  <a:lnTo>
                    <a:pt x="2321" y="1828"/>
                  </a:lnTo>
                  <a:lnTo>
                    <a:pt x="2368" y="1816"/>
                  </a:lnTo>
                  <a:lnTo>
                    <a:pt x="2415" y="1803"/>
                  </a:lnTo>
                  <a:lnTo>
                    <a:pt x="2461" y="1787"/>
                  </a:lnTo>
                  <a:lnTo>
                    <a:pt x="2505" y="1771"/>
                  </a:lnTo>
                  <a:lnTo>
                    <a:pt x="2549" y="1751"/>
                  </a:lnTo>
                  <a:lnTo>
                    <a:pt x="2591" y="1732"/>
                  </a:lnTo>
                  <a:lnTo>
                    <a:pt x="2634" y="1710"/>
                  </a:lnTo>
                  <a:lnTo>
                    <a:pt x="2675" y="1686"/>
                  </a:lnTo>
                  <a:lnTo>
                    <a:pt x="2715" y="1660"/>
                  </a:lnTo>
                  <a:lnTo>
                    <a:pt x="2755" y="1633"/>
                  </a:lnTo>
                  <a:lnTo>
                    <a:pt x="2794" y="1604"/>
                  </a:lnTo>
                  <a:lnTo>
                    <a:pt x="2832" y="1573"/>
                  </a:lnTo>
                  <a:lnTo>
                    <a:pt x="2870" y="1541"/>
                  </a:lnTo>
                  <a:lnTo>
                    <a:pt x="2938" y="1479"/>
                  </a:lnTo>
                  <a:lnTo>
                    <a:pt x="3008" y="1417"/>
                  </a:lnTo>
                  <a:lnTo>
                    <a:pt x="3078" y="1353"/>
                  </a:lnTo>
                  <a:lnTo>
                    <a:pt x="3149" y="1290"/>
                  </a:lnTo>
                  <a:lnTo>
                    <a:pt x="3221" y="1227"/>
                  </a:lnTo>
                  <a:lnTo>
                    <a:pt x="3293" y="1165"/>
                  </a:lnTo>
                  <a:lnTo>
                    <a:pt x="3367" y="1103"/>
                  </a:lnTo>
                  <a:lnTo>
                    <a:pt x="3441" y="1042"/>
                  </a:lnTo>
                  <a:lnTo>
                    <a:pt x="3516" y="983"/>
                  </a:lnTo>
                  <a:lnTo>
                    <a:pt x="3555" y="953"/>
                  </a:lnTo>
                  <a:lnTo>
                    <a:pt x="3591" y="922"/>
                  </a:lnTo>
                  <a:lnTo>
                    <a:pt x="3625" y="890"/>
                  </a:lnTo>
                  <a:lnTo>
                    <a:pt x="3657" y="859"/>
                  </a:lnTo>
                  <a:lnTo>
                    <a:pt x="3688" y="825"/>
                  </a:lnTo>
                  <a:lnTo>
                    <a:pt x="3717" y="793"/>
                  </a:lnTo>
                  <a:lnTo>
                    <a:pt x="3743" y="760"/>
                  </a:lnTo>
                  <a:lnTo>
                    <a:pt x="3768" y="726"/>
                  </a:lnTo>
                  <a:lnTo>
                    <a:pt x="3791" y="690"/>
                  </a:lnTo>
                  <a:lnTo>
                    <a:pt x="3813" y="655"/>
                  </a:lnTo>
                  <a:lnTo>
                    <a:pt x="3833" y="619"/>
                  </a:lnTo>
                  <a:lnTo>
                    <a:pt x="3851" y="581"/>
                  </a:lnTo>
                  <a:lnTo>
                    <a:pt x="3868" y="543"/>
                  </a:lnTo>
                  <a:lnTo>
                    <a:pt x="3883" y="505"/>
                  </a:lnTo>
                  <a:lnTo>
                    <a:pt x="3896" y="465"/>
                  </a:lnTo>
                  <a:lnTo>
                    <a:pt x="3908" y="425"/>
                  </a:lnTo>
                  <a:lnTo>
                    <a:pt x="3917" y="391"/>
                  </a:lnTo>
                  <a:lnTo>
                    <a:pt x="3927" y="359"/>
                  </a:lnTo>
                  <a:lnTo>
                    <a:pt x="3936" y="327"/>
                  </a:lnTo>
                  <a:lnTo>
                    <a:pt x="3946" y="296"/>
                  </a:lnTo>
                  <a:lnTo>
                    <a:pt x="3958" y="266"/>
                  </a:lnTo>
                  <a:lnTo>
                    <a:pt x="3970" y="236"/>
                  </a:lnTo>
                  <a:lnTo>
                    <a:pt x="3983" y="207"/>
                  </a:lnTo>
                  <a:lnTo>
                    <a:pt x="3998" y="180"/>
                  </a:lnTo>
                  <a:lnTo>
                    <a:pt x="4017" y="148"/>
                  </a:lnTo>
                  <a:lnTo>
                    <a:pt x="4036" y="118"/>
                  </a:lnTo>
                  <a:lnTo>
                    <a:pt x="4054" y="90"/>
                  </a:lnTo>
                  <a:lnTo>
                    <a:pt x="4073" y="66"/>
                  </a:lnTo>
                  <a:lnTo>
                    <a:pt x="4084" y="55"/>
                  </a:lnTo>
                  <a:lnTo>
                    <a:pt x="4094" y="46"/>
                  </a:lnTo>
                  <a:lnTo>
                    <a:pt x="4104" y="35"/>
                  </a:lnTo>
                  <a:lnTo>
                    <a:pt x="4115" y="27"/>
                  </a:lnTo>
                  <a:lnTo>
                    <a:pt x="4126" y="20"/>
                  </a:lnTo>
                  <a:lnTo>
                    <a:pt x="4139" y="13"/>
                  </a:lnTo>
                  <a:lnTo>
                    <a:pt x="4150" y="9"/>
                  </a:lnTo>
                  <a:lnTo>
                    <a:pt x="4164" y="4"/>
                  </a:lnTo>
                  <a:lnTo>
                    <a:pt x="4174" y="2"/>
                  </a:lnTo>
                  <a:lnTo>
                    <a:pt x="4185" y="1"/>
                  </a:lnTo>
                  <a:lnTo>
                    <a:pt x="4196" y="0"/>
                  </a:lnTo>
                  <a:lnTo>
                    <a:pt x="4208" y="0"/>
                  </a:lnTo>
                  <a:lnTo>
                    <a:pt x="4219" y="0"/>
                  </a:lnTo>
                  <a:lnTo>
                    <a:pt x="4231" y="2"/>
                  </a:lnTo>
                  <a:lnTo>
                    <a:pt x="4243" y="4"/>
                  </a:lnTo>
                  <a:lnTo>
                    <a:pt x="4256" y="8"/>
                  </a:lnTo>
                  <a:lnTo>
                    <a:pt x="4268" y="11"/>
                  </a:lnTo>
                  <a:lnTo>
                    <a:pt x="4282" y="16"/>
                  </a:lnTo>
                  <a:lnTo>
                    <a:pt x="4297" y="21"/>
                  </a:lnTo>
                  <a:lnTo>
                    <a:pt x="4312" y="28"/>
                  </a:lnTo>
                  <a:lnTo>
                    <a:pt x="4344" y="44"/>
                  </a:lnTo>
                  <a:lnTo>
                    <a:pt x="4379" y="63"/>
                  </a:lnTo>
                  <a:lnTo>
                    <a:pt x="4439" y="99"/>
                  </a:lnTo>
                  <a:lnTo>
                    <a:pt x="4499" y="136"/>
                  </a:lnTo>
                  <a:lnTo>
                    <a:pt x="4560" y="176"/>
                  </a:lnTo>
                  <a:lnTo>
                    <a:pt x="4619" y="216"/>
                  </a:lnTo>
                  <a:lnTo>
                    <a:pt x="4679" y="260"/>
                  </a:lnTo>
                  <a:lnTo>
                    <a:pt x="4739" y="304"/>
                  </a:lnTo>
                  <a:lnTo>
                    <a:pt x="4798" y="349"/>
                  </a:lnTo>
                  <a:lnTo>
                    <a:pt x="4857" y="398"/>
                  </a:lnTo>
                  <a:lnTo>
                    <a:pt x="4878" y="416"/>
                  </a:lnTo>
                  <a:lnTo>
                    <a:pt x="4898" y="435"/>
                  </a:lnTo>
                  <a:lnTo>
                    <a:pt x="4918" y="457"/>
                  </a:lnTo>
                  <a:lnTo>
                    <a:pt x="4935" y="480"/>
                  </a:lnTo>
                  <a:lnTo>
                    <a:pt x="4943" y="492"/>
                  </a:lnTo>
                  <a:lnTo>
                    <a:pt x="4951" y="504"/>
                  </a:lnTo>
                  <a:lnTo>
                    <a:pt x="4958" y="517"/>
                  </a:lnTo>
                  <a:lnTo>
                    <a:pt x="4965" y="531"/>
                  </a:lnTo>
                  <a:lnTo>
                    <a:pt x="4970" y="544"/>
                  </a:lnTo>
                  <a:lnTo>
                    <a:pt x="4975" y="558"/>
                  </a:lnTo>
                  <a:lnTo>
                    <a:pt x="4980" y="573"/>
                  </a:lnTo>
                  <a:lnTo>
                    <a:pt x="4983" y="588"/>
                  </a:lnTo>
                  <a:lnTo>
                    <a:pt x="4987" y="603"/>
                  </a:lnTo>
                  <a:lnTo>
                    <a:pt x="4988" y="619"/>
                  </a:lnTo>
                  <a:lnTo>
                    <a:pt x="4989" y="635"/>
                  </a:lnTo>
                  <a:lnTo>
                    <a:pt x="4989" y="652"/>
                  </a:lnTo>
                  <a:lnTo>
                    <a:pt x="4988" y="669"/>
                  </a:lnTo>
                  <a:lnTo>
                    <a:pt x="4985" y="687"/>
                  </a:lnTo>
                  <a:lnTo>
                    <a:pt x="4982" y="704"/>
                  </a:lnTo>
                  <a:lnTo>
                    <a:pt x="4977" y="722"/>
                  </a:lnTo>
                  <a:lnTo>
                    <a:pt x="4972" y="742"/>
                  </a:lnTo>
                  <a:lnTo>
                    <a:pt x="4965" y="760"/>
                  </a:lnTo>
                  <a:lnTo>
                    <a:pt x="4957" y="780"/>
                  </a:lnTo>
                  <a:lnTo>
                    <a:pt x="4946" y="800"/>
                  </a:lnTo>
                  <a:lnTo>
                    <a:pt x="4936" y="820"/>
                  </a:lnTo>
                  <a:lnTo>
                    <a:pt x="4923" y="840"/>
                  </a:lnTo>
                  <a:lnTo>
                    <a:pt x="4910" y="862"/>
                  </a:lnTo>
                  <a:lnTo>
                    <a:pt x="4894" y="884"/>
                  </a:lnTo>
                  <a:lnTo>
                    <a:pt x="4872" y="914"/>
                  </a:lnTo>
                  <a:lnTo>
                    <a:pt x="4851" y="940"/>
                  </a:lnTo>
                  <a:lnTo>
                    <a:pt x="4831" y="968"/>
                  </a:lnTo>
                  <a:lnTo>
                    <a:pt x="4809" y="994"/>
                  </a:lnTo>
                  <a:lnTo>
                    <a:pt x="4786" y="1019"/>
                  </a:lnTo>
                  <a:lnTo>
                    <a:pt x="4771" y="1035"/>
                  </a:lnTo>
                  <a:lnTo>
                    <a:pt x="4756" y="1051"/>
                  </a:lnTo>
                  <a:lnTo>
                    <a:pt x="4743" y="1067"/>
                  </a:lnTo>
                  <a:lnTo>
                    <a:pt x="4731" y="1085"/>
                  </a:lnTo>
                  <a:lnTo>
                    <a:pt x="4718" y="1101"/>
                  </a:lnTo>
                  <a:lnTo>
                    <a:pt x="4708" y="1118"/>
                  </a:lnTo>
                  <a:lnTo>
                    <a:pt x="4697" y="1134"/>
                  </a:lnTo>
                  <a:lnTo>
                    <a:pt x="4688" y="1151"/>
                  </a:lnTo>
                  <a:lnTo>
                    <a:pt x="4679" y="1168"/>
                  </a:lnTo>
                  <a:lnTo>
                    <a:pt x="4671" y="1186"/>
                  </a:lnTo>
                  <a:lnTo>
                    <a:pt x="4664" y="1203"/>
                  </a:lnTo>
                  <a:lnTo>
                    <a:pt x="4658" y="1221"/>
                  </a:lnTo>
                  <a:lnTo>
                    <a:pt x="4654" y="1238"/>
                  </a:lnTo>
                  <a:lnTo>
                    <a:pt x="4649" y="1257"/>
                  </a:lnTo>
                  <a:lnTo>
                    <a:pt x="4646" y="1274"/>
                  </a:lnTo>
                  <a:lnTo>
                    <a:pt x="4642" y="1292"/>
                  </a:lnTo>
                  <a:lnTo>
                    <a:pt x="4641" y="1311"/>
                  </a:lnTo>
                  <a:lnTo>
                    <a:pt x="4640" y="1329"/>
                  </a:lnTo>
                  <a:lnTo>
                    <a:pt x="4639" y="1348"/>
                  </a:lnTo>
                  <a:lnTo>
                    <a:pt x="4640" y="1367"/>
                  </a:lnTo>
                  <a:lnTo>
                    <a:pt x="4641" y="1386"/>
                  </a:lnTo>
                  <a:lnTo>
                    <a:pt x="4644" y="1405"/>
                  </a:lnTo>
                  <a:lnTo>
                    <a:pt x="4647" y="1424"/>
                  </a:lnTo>
                  <a:lnTo>
                    <a:pt x="4650" y="1444"/>
                  </a:lnTo>
                  <a:lnTo>
                    <a:pt x="4655" y="1463"/>
                  </a:lnTo>
                  <a:lnTo>
                    <a:pt x="4661" y="1484"/>
                  </a:lnTo>
                  <a:lnTo>
                    <a:pt x="4667" y="1503"/>
                  </a:lnTo>
                  <a:lnTo>
                    <a:pt x="4673" y="1524"/>
                  </a:lnTo>
                  <a:lnTo>
                    <a:pt x="4681" y="1545"/>
                  </a:lnTo>
                  <a:lnTo>
                    <a:pt x="4691" y="1565"/>
                  </a:lnTo>
                  <a:lnTo>
                    <a:pt x="4700" y="1586"/>
                  </a:lnTo>
                  <a:lnTo>
                    <a:pt x="4710" y="1607"/>
                  </a:lnTo>
                  <a:lnTo>
                    <a:pt x="4762" y="1706"/>
                  </a:lnTo>
                  <a:lnTo>
                    <a:pt x="4814" y="1806"/>
                  </a:lnTo>
                  <a:lnTo>
                    <a:pt x="4867" y="1906"/>
                  </a:lnTo>
                  <a:lnTo>
                    <a:pt x="4920" y="2005"/>
                  </a:lnTo>
                  <a:lnTo>
                    <a:pt x="4974" y="2103"/>
                  </a:lnTo>
                  <a:lnTo>
                    <a:pt x="5028" y="2202"/>
                  </a:lnTo>
                  <a:lnTo>
                    <a:pt x="5082" y="2299"/>
                  </a:lnTo>
                  <a:lnTo>
                    <a:pt x="5136" y="2397"/>
                  </a:lnTo>
                  <a:lnTo>
                    <a:pt x="5238" y="2580"/>
                  </a:lnTo>
                  <a:lnTo>
                    <a:pt x="5278" y="2655"/>
                  </a:lnTo>
                  <a:lnTo>
                    <a:pt x="5316" y="2728"/>
                  </a:lnTo>
                  <a:lnTo>
                    <a:pt x="5352" y="2799"/>
                  </a:lnTo>
                  <a:lnTo>
                    <a:pt x="5388" y="2870"/>
                  </a:lnTo>
                  <a:lnTo>
                    <a:pt x="5421" y="2940"/>
                  </a:lnTo>
                  <a:lnTo>
                    <a:pt x="5453" y="3010"/>
                  </a:lnTo>
                  <a:lnTo>
                    <a:pt x="5483" y="3079"/>
                  </a:lnTo>
                  <a:lnTo>
                    <a:pt x="5512" y="3147"/>
                  </a:lnTo>
                  <a:lnTo>
                    <a:pt x="5538" y="3215"/>
                  </a:lnTo>
                  <a:lnTo>
                    <a:pt x="5564" y="3281"/>
                  </a:lnTo>
                  <a:lnTo>
                    <a:pt x="5588" y="3348"/>
                  </a:lnTo>
                  <a:lnTo>
                    <a:pt x="5611" y="3414"/>
                  </a:lnTo>
                  <a:lnTo>
                    <a:pt x="5631" y="3481"/>
                  </a:lnTo>
                  <a:lnTo>
                    <a:pt x="5651" y="3546"/>
                  </a:lnTo>
                  <a:lnTo>
                    <a:pt x="5669" y="3611"/>
                  </a:lnTo>
                  <a:lnTo>
                    <a:pt x="5686" y="3678"/>
                  </a:lnTo>
                  <a:lnTo>
                    <a:pt x="5698" y="3720"/>
                  </a:lnTo>
                  <a:lnTo>
                    <a:pt x="5709" y="3764"/>
                  </a:lnTo>
                  <a:lnTo>
                    <a:pt x="5722" y="3808"/>
                  </a:lnTo>
                  <a:lnTo>
                    <a:pt x="5736" y="3852"/>
                  </a:lnTo>
                  <a:lnTo>
                    <a:pt x="5751" y="3897"/>
                  </a:lnTo>
                  <a:lnTo>
                    <a:pt x="5765" y="3942"/>
                  </a:lnTo>
                  <a:lnTo>
                    <a:pt x="5782" y="3986"/>
                  </a:lnTo>
                  <a:lnTo>
                    <a:pt x="5799" y="4032"/>
                  </a:lnTo>
                  <a:lnTo>
                    <a:pt x="5812" y="4067"/>
                  </a:lnTo>
                  <a:lnTo>
                    <a:pt x="5829" y="4100"/>
                  </a:lnTo>
                  <a:lnTo>
                    <a:pt x="5847" y="4132"/>
                  </a:lnTo>
                  <a:lnTo>
                    <a:pt x="5866" y="4163"/>
                  </a:lnTo>
                  <a:lnTo>
                    <a:pt x="5887" y="4193"/>
                  </a:lnTo>
                  <a:lnTo>
                    <a:pt x="5910" y="4220"/>
                  </a:lnTo>
                  <a:lnTo>
                    <a:pt x="5935" y="4248"/>
                  </a:lnTo>
                  <a:lnTo>
                    <a:pt x="5962" y="4274"/>
                  </a:lnTo>
                  <a:lnTo>
                    <a:pt x="5990" y="4300"/>
                  </a:lnTo>
                  <a:lnTo>
                    <a:pt x="6021" y="4324"/>
                  </a:lnTo>
                  <a:lnTo>
                    <a:pt x="6053" y="4347"/>
                  </a:lnTo>
                  <a:lnTo>
                    <a:pt x="6089" y="4368"/>
                  </a:lnTo>
                  <a:lnTo>
                    <a:pt x="6125" y="4389"/>
                  </a:lnTo>
                  <a:lnTo>
                    <a:pt x="6164" y="4410"/>
                  </a:lnTo>
                  <a:lnTo>
                    <a:pt x="6205" y="4428"/>
                  </a:lnTo>
                  <a:lnTo>
                    <a:pt x="6247" y="4446"/>
                  </a:lnTo>
                  <a:lnTo>
                    <a:pt x="6314" y="4473"/>
                  </a:lnTo>
                  <a:lnTo>
                    <a:pt x="6380" y="4499"/>
                  </a:lnTo>
                  <a:lnTo>
                    <a:pt x="6445" y="4526"/>
                  </a:lnTo>
                  <a:lnTo>
                    <a:pt x="6510" y="4551"/>
                  </a:lnTo>
                  <a:lnTo>
                    <a:pt x="6574" y="4576"/>
                  </a:lnTo>
                  <a:lnTo>
                    <a:pt x="6637" y="4600"/>
                  </a:lnTo>
                  <a:lnTo>
                    <a:pt x="6700" y="4623"/>
                  </a:lnTo>
                  <a:lnTo>
                    <a:pt x="6763" y="4647"/>
                  </a:lnTo>
                  <a:lnTo>
                    <a:pt x="6827" y="4669"/>
                  </a:lnTo>
                  <a:lnTo>
                    <a:pt x="6888" y="4691"/>
                  </a:lnTo>
                  <a:lnTo>
                    <a:pt x="6952" y="4711"/>
                  </a:lnTo>
                  <a:lnTo>
                    <a:pt x="7014" y="4732"/>
                  </a:lnTo>
                  <a:lnTo>
                    <a:pt x="7075" y="4751"/>
                  </a:lnTo>
                  <a:lnTo>
                    <a:pt x="7139" y="4770"/>
                  </a:lnTo>
                  <a:lnTo>
                    <a:pt x="7201" y="4788"/>
                  </a:lnTo>
                  <a:lnTo>
                    <a:pt x="7264" y="4805"/>
                  </a:lnTo>
                  <a:lnTo>
                    <a:pt x="7285" y="4811"/>
                  </a:lnTo>
                  <a:lnTo>
                    <a:pt x="7354" y="4829"/>
                  </a:lnTo>
                  <a:lnTo>
                    <a:pt x="7424" y="4848"/>
                  </a:lnTo>
                  <a:lnTo>
                    <a:pt x="7459" y="4858"/>
                  </a:lnTo>
                  <a:lnTo>
                    <a:pt x="7494" y="4870"/>
                  </a:lnTo>
                  <a:lnTo>
                    <a:pt x="7529" y="4881"/>
                  </a:lnTo>
                  <a:lnTo>
                    <a:pt x="7563" y="4893"/>
                  </a:lnTo>
                  <a:lnTo>
                    <a:pt x="7597" y="4905"/>
                  </a:lnTo>
                  <a:lnTo>
                    <a:pt x="7631" y="4919"/>
                  </a:lnTo>
                  <a:lnTo>
                    <a:pt x="7664" y="4934"/>
                  </a:lnTo>
                  <a:lnTo>
                    <a:pt x="7697" y="4950"/>
                  </a:lnTo>
                  <a:lnTo>
                    <a:pt x="7730" y="4967"/>
                  </a:lnTo>
                  <a:lnTo>
                    <a:pt x="7763" y="4984"/>
                  </a:lnTo>
                  <a:lnTo>
                    <a:pt x="7795" y="5005"/>
                  </a:lnTo>
                  <a:lnTo>
                    <a:pt x="7826" y="5026"/>
                  </a:lnTo>
                  <a:lnTo>
                    <a:pt x="7839" y="5036"/>
                  </a:lnTo>
                  <a:lnTo>
                    <a:pt x="7853" y="5046"/>
                  </a:lnTo>
                  <a:lnTo>
                    <a:pt x="7866" y="5058"/>
                  </a:lnTo>
                  <a:lnTo>
                    <a:pt x="7877" y="5069"/>
                  </a:lnTo>
                  <a:lnTo>
                    <a:pt x="7889" y="5081"/>
                  </a:lnTo>
                  <a:lnTo>
                    <a:pt x="7899" y="5093"/>
                  </a:lnTo>
                  <a:lnTo>
                    <a:pt x="7908" y="5106"/>
                  </a:lnTo>
                  <a:lnTo>
                    <a:pt x="7916" y="5118"/>
                  </a:lnTo>
                  <a:lnTo>
                    <a:pt x="7924" y="5132"/>
                  </a:lnTo>
                  <a:lnTo>
                    <a:pt x="7932" y="5146"/>
                  </a:lnTo>
                  <a:lnTo>
                    <a:pt x="7938" y="5160"/>
                  </a:lnTo>
                  <a:lnTo>
                    <a:pt x="7944" y="5174"/>
                  </a:lnTo>
                  <a:lnTo>
                    <a:pt x="7948" y="5187"/>
                  </a:lnTo>
                  <a:lnTo>
                    <a:pt x="7952" y="5202"/>
                  </a:lnTo>
                  <a:lnTo>
                    <a:pt x="7955" y="5217"/>
                  </a:lnTo>
                  <a:lnTo>
                    <a:pt x="7958" y="5232"/>
                  </a:lnTo>
                  <a:lnTo>
                    <a:pt x="7959" y="5246"/>
                  </a:lnTo>
                  <a:lnTo>
                    <a:pt x="7959" y="5261"/>
                  </a:lnTo>
                  <a:lnTo>
                    <a:pt x="7959" y="5276"/>
                  </a:lnTo>
                  <a:lnTo>
                    <a:pt x="7958" y="5289"/>
                  </a:lnTo>
                  <a:lnTo>
                    <a:pt x="7955" y="5304"/>
                  </a:lnTo>
                  <a:lnTo>
                    <a:pt x="7952" y="5318"/>
                  </a:lnTo>
                  <a:lnTo>
                    <a:pt x="7948" y="5333"/>
                  </a:lnTo>
                  <a:lnTo>
                    <a:pt x="7944" y="5347"/>
                  </a:lnTo>
                  <a:lnTo>
                    <a:pt x="7938" y="5361"/>
                  </a:lnTo>
                  <a:lnTo>
                    <a:pt x="7932" y="5374"/>
                  </a:lnTo>
                  <a:lnTo>
                    <a:pt x="7925" y="5388"/>
                  </a:lnTo>
                  <a:lnTo>
                    <a:pt x="7917" y="5402"/>
                  </a:lnTo>
                  <a:lnTo>
                    <a:pt x="7908" y="5414"/>
                  </a:lnTo>
                  <a:lnTo>
                    <a:pt x="7899" y="5428"/>
                  </a:lnTo>
                  <a:lnTo>
                    <a:pt x="7890" y="5441"/>
                  </a:lnTo>
                  <a:lnTo>
                    <a:pt x="7878" y="5452"/>
                  </a:lnTo>
                  <a:lnTo>
                    <a:pt x="7849" y="5486"/>
                  </a:lnTo>
                  <a:lnTo>
                    <a:pt x="7815" y="5519"/>
                  </a:lnTo>
                  <a:lnTo>
                    <a:pt x="7797" y="5536"/>
                  </a:lnTo>
                  <a:lnTo>
                    <a:pt x="7779" y="5551"/>
                  </a:lnTo>
                  <a:lnTo>
                    <a:pt x="7759" y="5567"/>
                  </a:lnTo>
                  <a:lnTo>
                    <a:pt x="7740" y="5581"/>
                  </a:lnTo>
                  <a:lnTo>
                    <a:pt x="7717" y="5597"/>
                  </a:lnTo>
                  <a:lnTo>
                    <a:pt x="7695" y="5614"/>
                  </a:lnTo>
                  <a:lnTo>
                    <a:pt x="7673" y="5630"/>
                  </a:lnTo>
                  <a:lnTo>
                    <a:pt x="7652" y="5647"/>
                  </a:lnTo>
                  <a:lnTo>
                    <a:pt x="7632" y="5666"/>
                  </a:lnTo>
                  <a:lnTo>
                    <a:pt x="7612" y="5684"/>
                  </a:lnTo>
                  <a:lnTo>
                    <a:pt x="7593" y="5703"/>
                  </a:lnTo>
                  <a:lnTo>
                    <a:pt x="7574" y="5723"/>
                  </a:lnTo>
                  <a:lnTo>
                    <a:pt x="7555" y="5744"/>
                  </a:lnTo>
                  <a:lnTo>
                    <a:pt x="7538" y="5764"/>
                  </a:lnTo>
                  <a:lnTo>
                    <a:pt x="7521" y="5785"/>
                  </a:lnTo>
                  <a:lnTo>
                    <a:pt x="7503" y="5807"/>
                  </a:lnTo>
                  <a:lnTo>
                    <a:pt x="7486" y="5830"/>
                  </a:lnTo>
                  <a:lnTo>
                    <a:pt x="7470" y="5853"/>
                  </a:lnTo>
                  <a:lnTo>
                    <a:pt x="7455" y="5877"/>
                  </a:lnTo>
                  <a:lnTo>
                    <a:pt x="7440" y="5901"/>
                  </a:lnTo>
                  <a:lnTo>
                    <a:pt x="7416" y="5940"/>
                  </a:lnTo>
                  <a:lnTo>
                    <a:pt x="7393" y="5978"/>
                  </a:lnTo>
                  <a:lnTo>
                    <a:pt x="7370" y="6017"/>
                  </a:lnTo>
                  <a:lnTo>
                    <a:pt x="7347" y="6056"/>
                  </a:lnTo>
                  <a:lnTo>
                    <a:pt x="7328" y="6089"/>
                  </a:lnTo>
                  <a:lnTo>
                    <a:pt x="7308" y="6123"/>
                  </a:lnTo>
                  <a:lnTo>
                    <a:pt x="7288" y="6156"/>
                  </a:lnTo>
                  <a:lnTo>
                    <a:pt x="7267" y="6191"/>
                  </a:lnTo>
                  <a:lnTo>
                    <a:pt x="7246" y="6225"/>
                  </a:lnTo>
                  <a:lnTo>
                    <a:pt x="7226" y="6260"/>
                  </a:lnTo>
                  <a:lnTo>
                    <a:pt x="7204" y="6293"/>
                  </a:lnTo>
                  <a:lnTo>
                    <a:pt x="7183" y="6327"/>
                  </a:lnTo>
                  <a:lnTo>
                    <a:pt x="7167" y="6351"/>
                  </a:lnTo>
                  <a:lnTo>
                    <a:pt x="7151" y="6374"/>
                  </a:lnTo>
                  <a:lnTo>
                    <a:pt x="7134" y="6397"/>
                  </a:lnTo>
                  <a:lnTo>
                    <a:pt x="7117" y="6419"/>
                  </a:lnTo>
                  <a:lnTo>
                    <a:pt x="7098" y="6441"/>
                  </a:lnTo>
                  <a:lnTo>
                    <a:pt x="7080" y="6462"/>
                  </a:lnTo>
                  <a:lnTo>
                    <a:pt x="7062" y="6481"/>
                  </a:lnTo>
                  <a:lnTo>
                    <a:pt x="7042" y="6501"/>
                  </a:lnTo>
                  <a:lnTo>
                    <a:pt x="7023" y="6519"/>
                  </a:lnTo>
                  <a:lnTo>
                    <a:pt x="7002" y="6536"/>
                  </a:lnTo>
                  <a:lnTo>
                    <a:pt x="6983" y="6553"/>
                  </a:lnTo>
                  <a:lnTo>
                    <a:pt x="6961" y="6569"/>
                  </a:lnTo>
                  <a:lnTo>
                    <a:pt x="6940" y="6585"/>
                  </a:lnTo>
                  <a:lnTo>
                    <a:pt x="6918" y="6599"/>
                  </a:lnTo>
                  <a:lnTo>
                    <a:pt x="6897" y="6613"/>
                  </a:lnTo>
                  <a:lnTo>
                    <a:pt x="6874" y="6627"/>
                  </a:lnTo>
                  <a:lnTo>
                    <a:pt x="6852" y="6638"/>
                  </a:lnTo>
                  <a:lnTo>
                    <a:pt x="6828" y="6651"/>
                  </a:lnTo>
                  <a:lnTo>
                    <a:pt x="6805" y="6661"/>
                  </a:lnTo>
                  <a:lnTo>
                    <a:pt x="6781" y="6671"/>
                  </a:lnTo>
                  <a:lnTo>
                    <a:pt x="6757" y="6681"/>
                  </a:lnTo>
                  <a:lnTo>
                    <a:pt x="6732" y="6689"/>
                  </a:lnTo>
                  <a:lnTo>
                    <a:pt x="6708" y="6697"/>
                  </a:lnTo>
                  <a:lnTo>
                    <a:pt x="6683" y="6704"/>
                  </a:lnTo>
                  <a:lnTo>
                    <a:pt x="6658" y="6709"/>
                  </a:lnTo>
                  <a:lnTo>
                    <a:pt x="6633" y="6714"/>
                  </a:lnTo>
                  <a:lnTo>
                    <a:pt x="6606" y="6718"/>
                  </a:lnTo>
                  <a:lnTo>
                    <a:pt x="6581" y="6723"/>
                  </a:lnTo>
                  <a:lnTo>
                    <a:pt x="6555" y="6725"/>
                  </a:lnTo>
                  <a:lnTo>
                    <a:pt x="6528" y="6728"/>
                  </a:lnTo>
                  <a:lnTo>
                    <a:pt x="6501" y="6729"/>
                  </a:lnTo>
                  <a:lnTo>
                    <a:pt x="6474" y="67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8" name="Freeform 11">
              <a:extLst>
                <a:ext uri="{FF2B5EF4-FFF2-40B4-BE49-F238E27FC236}">
                  <a16:creationId xmlns:a16="http://schemas.microsoft.com/office/drawing/2014/main" id="{87357CDA-E40D-4796-88D8-0913EC7F58FB}"/>
                </a:ext>
              </a:extLst>
            </p:cNvPr>
            <p:cNvSpPr>
              <a:spLocks/>
            </p:cNvSpPr>
            <p:nvPr userDrawn="1"/>
          </p:nvSpPr>
          <p:spPr bwMode="auto">
            <a:xfrm>
              <a:off x="5942462" y="2"/>
              <a:ext cx="2163480" cy="6857995"/>
            </a:xfrm>
            <a:custGeom>
              <a:avLst/>
              <a:gdLst>
                <a:gd name="T0" fmla="*/ 3196 w 3256"/>
                <a:gd name="T1" fmla="*/ 9974 h 10318"/>
                <a:gd name="T2" fmla="*/ 3058 w 3256"/>
                <a:gd name="T3" fmla="*/ 9602 h 10318"/>
                <a:gd name="T4" fmla="*/ 2798 w 3256"/>
                <a:gd name="T5" fmla="*/ 9332 h 10318"/>
                <a:gd name="T6" fmla="*/ 2327 w 3256"/>
                <a:gd name="T7" fmla="*/ 9069 h 10318"/>
                <a:gd name="T8" fmla="*/ 1685 w 3256"/>
                <a:gd name="T9" fmla="*/ 8492 h 10318"/>
                <a:gd name="T10" fmla="*/ 1107 w 3256"/>
                <a:gd name="T11" fmla="*/ 7758 h 10318"/>
                <a:gd name="T12" fmla="*/ 559 w 3256"/>
                <a:gd name="T13" fmla="*/ 7289 h 10318"/>
                <a:gd name="T14" fmla="*/ 281 w 3256"/>
                <a:gd name="T15" fmla="*/ 7027 h 10318"/>
                <a:gd name="T16" fmla="*/ 162 w 3256"/>
                <a:gd name="T17" fmla="*/ 6692 h 10318"/>
                <a:gd name="T18" fmla="*/ 106 w 3256"/>
                <a:gd name="T19" fmla="*/ 6142 h 10318"/>
                <a:gd name="T20" fmla="*/ 13 w 3256"/>
                <a:gd name="T21" fmla="*/ 5571 h 10318"/>
                <a:gd name="T22" fmla="*/ 35 w 3256"/>
                <a:gd name="T23" fmla="*/ 5096 h 10318"/>
                <a:gd name="T24" fmla="*/ 176 w 3256"/>
                <a:gd name="T25" fmla="*/ 4785 h 10318"/>
                <a:gd name="T26" fmla="*/ 409 w 3256"/>
                <a:gd name="T27" fmla="*/ 4607 h 10318"/>
                <a:gd name="T28" fmla="*/ 836 w 3256"/>
                <a:gd name="T29" fmla="*/ 4530 h 10318"/>
                <a:gd name="T30" fmla="*/ 1520 w 3256"/>
                <a:gd name="T31" fmla="*/ 4517 h 10318"/>
                <a:gd name="T32" fmla="*/ 1823 w 3256"/>
                <a:gd name="T33" fmla="*/ 4478 h 10318"/>
                <a:gd name="T34" fmla="*/ 1962 w 3256"/>
                <a:gd name="T35" fmla="*/ 4364 h 10318"/>
                <a:gd name="T36" fmla="*/ 2042 w 3256"/>
                <a:gd name="T37" fmla="*/ 4162 h 10318"/>
                <a:gd name="T38" fmla="*/ 2047 w 3256"/>
                <a:gd name="T39" fmla="*/ 3770 h 10318"/>
                <a:gd name="T40" fmla="*/ 1886 w 3256"/>
                <a:gd name="T41" fmla="*/ 3278 h 10318"/>
                <a:gd name="T42" fmla="*/ 1769 w 3256"/>
                <a:gd name="T43" fmla="*/ 2886 h 10318"/>
                <a:gd name="T44" fmla="*/ 1829 w 3256"/>
                <a:gd name="T45" fmla="*/ 2484 h 10318"/>
                <a:gd name="T46" fmla="*/ 2042 w 3256"/>
                <a:gd name="T47" fmla="*/ 2087 h 10318"/>
                <a:gd name="T48" fmla="*/ 2199 w 3256"/>
                <a:gd name="T49" fmla="*/ 1762 h 10318"/>
                <a:gd name="T50" fmla="*/ 2179 w 3256"/>
                <a:gd name="T51" fmla="*/ 1475 h 10318"/>
                <a:gd name="T52" fmla="*/ 2051 w 3256"/>
                <a:gd name="T53" fmla="*/ 1201 h 10318"/>
                <a:gd name="T54" fmla="*/ 1785 w 3256"/>
                <a:gd name="T55" fmla="*/ 918 h 10318"/>
                <a:gd name="T56" fmla="*/ 1045 w 3256"/>
                <a:gd name="T57" fmla="*/ 362 h 10318"/>
                <a:gd name="T58" fmla="*/ 709 w 3256"/>
                <a:gd name="T59" fmla="*/ 0 h 10318"/>
                <a:gd name="T60" fmla="*/ 1107 w 3256"/>
                <a:gd name="T61" fmla="*/ 360 h 10318"/>
                <a:gd name="T62" fmla="*/ 1868 w 3256"/>
                <a:gd name="T63" fmla="*/ 937 h 10318"/>
                <a:gd name="T64" fmla="*/ 2101 w 3256"/>
                <a:gd name="T65" fmla="*/ 1203 h 10318"/>
                <a:gd name="T66" fmla="*/ 2223 w 3256"/>
                <a:gd name="T67" fmla="*/ 1491 h 10318"/>
                <a:gd name="T68" fmla="*/ 2234 w 3256"/>
                <a:gd name="T69" fmla="*/ 1790 h 10318"/>
                <a:gd name="T70" fmla="*/ 2090 w 3256"/>
                <a:gd name="T71" fmla="*/ 2083 h 10318"/>
                <a:gd name="T72" fmla="*/ 1881 w 3256"/>
                <a:gd name="T73" fmla="*/ 2464 h 10318"/>
                <a:gd name="T74" fmla="*/ 1805 w 3256"/>
                <a:gd name="T75" fmla="*/ 2849 h 10318"/>
                <a:gd name="T76" fmla="*/ 1912 w 3256"/>
                <a:gd name="T77" fmla="*/ 3234 h 10318"/>
                <a:gd name="T78" fmla="*/ 2079 w 3256"/>
                <a:gd name="T79" fmla="*/ 3731 h 10318"/>
                <a:gd name="T80" fmla="*/ 2087 w 3256"/>
                <a:gd name="T81" fmla="*/ 4135 h 10318"/>
                <a:gd name="T82" fmla="*/ 2003 w 3256"/>
                <a:gd name="T83" fmla="*/ 4373 h 10318"/>
                <a:gd name="T84" fmla="*/ 1853 w 3256"/>
                <a:gd name="T85" fmla="*/ 4506 h 10318"/>
                <a:gd name="T86" fmla="*/ 1576 w 3256"/>
                <a:gd name="T87" fmla="*/ 4553 h 10318"/>
                <a:gd name="T88" fmla="*/ 896 w 3256"/>
                <a:gd name="T89" fmla="*/ 4568 h 10318"/>
                <a:gd name="T90" fmla="*/ 443 w 3256"/>
                <a:gd name="T91" fmla="*/ 4635 h 10318"/>
                <a:gd name="T92" fmla="*/ 223 w 3256"/>
                <a:gd name="T93" fmla="*/ 4791 h 10318"/>
                <a:gd name="T94" fmla="*/ 84 w 3256"/>
                <a:gd name="T95" fmla="*/ 5060 h 10318"/>
                <a:gd name="T96" fmla="*/ 48 w 3256"/>
                <a:gd name="T97" fmla="*/ 5532 h 10318"/>
                <a:gd name="T98" fmla="*/ 150 w 3256"/>
                <a:gd name="T99" fmla="*/ 6188 h 10318"/>
                <a:gd name="T100" fmla="*/ 209 w 3256"/>
                <a:gd name="T101" fmla="*/ 6733 h 10318"/>
                <a:gd name="T102" fmla="*/ 327 w 3256"/>
                <a:gd name="T103" fmla="*/ 7027 h 10318"/>
                <a:gd name="T104" fmla="*/ 654 w 3256"/>
                <a:gd name="T105" fmla="*/ 7308 h 10318"/>
                <a:gd name="T106" fmla="*/ 1177 w 3256"/>
                <a:gd name="T107" fmla="*/ 7781 h 10318"/>
                <a:gd name="T108" fmla="*/ 1772 w 3256"/>
                <a:gd name="T109" fmla="*/ 8529 h 10318"/>
                <a:gd name="T110" fmla="*/ 2374 w 3256"/>
                <a:gd name="T111" fmla="*/ 9053 h 10318"/>
                <a:gd name="T112" fmla="*/ 2848 w 3256"/>
                <a:gd name="T113" fmla="*/ 9319 h 10318"/>
                <a:gd name="T114" fmla="*/ 3109 w 3256"/>
                <a:gd name="T115" fmla="*/ 9609 h 10318"/>
                <a:gd name="T116" fmla="*/ 3241 w 3256"/>
                <a:gd name="T117" fmla="*/ 1000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6" h="10318">
                  <a:moveTo>
                    <a:pt x="3206" y="10318"/>
                  </a:moveTo>
                  <a:lnTo>
                    <a:pt x="3210" y="10290"/>
                  </a:lnTo>
                  <a:lnTo>
                    <a:pt x="3213" y="10263"/>
                  </a:lnTo>
                  <a:lnTo>
                    <a:pt x="3216" y="10235"/>
                  </a:lnTo>
                  <a:lnTo>
                    <a:pt x="3217" y="10207"/>
                  </a:lnTo>
                  <a:lnTo>
                    <a:pt x="3217" y="10177"/>
                  </a:lnTo>
                  <a:lnTo>
                    <a:pt x="3216" y="10147"/>
                  </a:lnTo>
                  <a:lnTo>
                    <a:pt x="3214" y="10116"/>
                  </a:lnTo>
                  <a:lnTo>
                    <a:pt x="3211" y="10084"/>
                  </a:lnTo>
                  <a:lnTo>
                    <a:pt x="3207" y="10046"/>
                  </a:lnTo>
                  <a:lnTo>
                    <a:pt x="3202" y="10011"/>
                  </a:lnTo>
                  <a:lnTo>
                    <a:pt x="3196" y="9974"/>
                  </a:lnTo>
                  <a:lnTo>
                    <a:pt x="3189" y="9940"/>
                  </a:lnTo>
                  <a:lnTo>
                    <a:pt x="3181" y="9905"/>
                  </a:lnTo>
                  <a:lnTo>
                    <a:pt x="3173" y="9872"/>
                  </a:lnTo>
                  <a:lnTo>
                    <a:pt x="3164" y="9839"/>
                  </a:lnTo>
                  <a:lnTo>
                    <a:pt x="3154" y="9806"/>
                  </a:lnTo>
                  <a:lnTo>
                    <a:pt x="3142" y="9775"/>
                  </a:lnTo>
                  <a:lnTo>
                    <a:pt x="3131" y="9745"/>
                  </a:lnTo>
                  <a:lnTo>
                    <a:pt x="3118" y="9715"/>
                  </a:lnTo>
                  <a:lnTo>
                    <a:pt x="3104" y="9686"/>
                  </a:lnTo>
                  <a:lnTo>
                    <a:pt x="3090" y="9657"/>
                  </a:lnTo>
                  <a:lnTo>
                    <a:pt x="3074" y="9630"/>
                  </a:lnTo>
                  <a:lnTo>
                    <a:pt x="3058" y="9602"/>
                  </a:lnTo>
                  <a:lnTo>
                    <a:pt x="3042" y="9576"/>
                  </a:lnTo>
                  <a:lnTo>
                    <a:pt x="3024" y="9551"/>
                  </a:lnTo>
                  <a:lnTo>
                    <a:pt x="3006" y="9525"/>
                  </a:lnTo>
                  <a:lnTo>
                    <a:pt x="2986" y="9501"/>
                  </a:lnTo>
                  <a:lnTo>
                    <a:pt x="2965" y="9477"/>
                  </a:lnTo>
                  <a:lnTo>
                    <a:pt x="2945" y="9454"/>
                  </a:lnTo>
                  <a:lnTo>
                    <a:pt x="2922" y="9433"/>
                  </a:lnTo>
                  <a:lnTo>
                    <a:pt x="2899" y="9411"/>
                  </a:lnTo>
                  <a:lnTo>
                    <a:pt x="2875" y="9390"/>
                  </a:lnTo>
                  <a:lnTo>
                    <a:pt x="2851" y="9371"/>
                  </a:lnTo>
                  <a:lnTo>
                    <a:pt x="2824" y="9350"/>
                  </a:lnTo>
                  <a:lnTo>
                    <a:pt x="2798" y="9332"/>
                  </a:lnTo>
                  <a:lnTo>
                    <a:pt x="2770" y="9313"/>
                  </a:lnTo>
                  <a:lnTo>
                    <a:pt x="2743" y="9296"/>
                  </a:lnTo>
                  <a:lnTo>
                    <a:pt x="2713" y="9279"/>
                  </a:lnTo>
                  <a:lnTo>
                    <a:pt x="2683" y="9263"/>
                  </a:lnTo>
                  <a:lnTo>
                    <a:pt x="2652" y="9248"/>
                  </a:lnTo>
                  <a:lnTo>
                    <a:pt x="2605" y="9225"/>
                  </a:lnTo>
                  <a:lnTo>
                    <a:pt x="2556" y="9200"/>
                  </a:lnTo>
                  <a:lnTo>
                    <a:pt x="2505" y="9174"/>
                  </a:lnTo>
                  <a:lnTo>
                    <a:pt x="2454" y="9147"/>
                  </a:lnTo>
                  <a:lnTo>
                    <a:pt x="2402" y="9117"/>
                  </a:lnTo>
                  <a:lnTo>
                    <a:pt x="2352" y="9086"/>
                  </a:lnTo>
                  <a:lnTo>
                    <a:pt x="2327" y="9069"/>
                  </a:lnTo>
                  <a:lnTo>
                    <a:pt x="2301" y="9053"/>
                  </a:lnTo>
                  <a:lnTo>
                    <a:pt x="2277" y="9035"/>
                  </a:lnTo>
                  <a:lnTo>
                    <a:pt x="2253" y="9017"/>
                  </a:lnTo>
                  <a:lnTo>
                    <a:pt x="2187" y="8965"/>
                  </a:lnTo>
                  <a:lnTo>
                    <a:pt x="2120" y="8910"/>
                  </a:lnTo>
                  <a:lnTo>
                    <a:pt x="2055" y="8854"/>
                  </a:lnTo>
                  <a:lnTo>
                    <a:pt x="1992" y="8797"/>
                  </a:lnTo>
                  <a:lnTo>
                    <a:pt x="1927" y="8739"/>
                  </a:lnTo>
                  <a:lnTo>
                    <a:pt x="1865" y="8679"/>
                  </a:lnTo>
                  <a:lnTo>
                    <a:pt x="1805" y="8618"/>
                  </a:lnTo>
                  <a:lnTo>
                    <a:pt x="1744" y="8556"/>
                  </a:lnTo>
                  <a:lnTo>
                    <a:pt x="1685" y="8492"/>
                  </a:lnTo>
                  <a:lnTo>
                    <a:pt x="1627" y="8428"/>
                  </a:lnTo>
                  <a:lnTo>
                    <a:pt x="1569" y="8362"/>
                  </a:lnTo>
                  <a:lnTo>
                    <a:pt x="1513" y="8295"/>
                  </a:lnTo>
                  <a:lnTo>
                    <a:pt x="1458" y="8226"/>
                  </a:lnTo>
                  <a:lnTo>
                    <a:pt x="1404" y="8157"/>
                  </a:lnTo>
                  <a:lnTo>
                    <a:pt x="1351" y="8086"/>
                  </a:lnTo>
                  <a:lnTo>
                    <a:pt x="1300" y="8015"/>
                  </a:lnTo>
                  <a:lnTo>
                    <a:pt x="1262" y="7961"/>
                  </a:lnTo>
                  <a:lnTo>
                    <a:pt x="1224" y="7908"/>
                  </a:lnTo>
                  <a:lnTo>
                    <a:pt x="1186" y="7857"/>
                  </a:lnTo>
                  <a:lnTo>
                    <a:pt x="1146" y="7807"/>
                  </a:lnTo>
                  <a:lnTo>
                    <a:pt x="1107" y="7758"/>
                  </a:lnTo>
                  <a:lnTo>
                    <a:pt x="1066" y="7711"/>
                  </a:lnTo>
                  <a:lnTo>
                    <a:pt x="1045" y="7688"/>
                  </a:lnTo>
                  <a:lnTo>
                    <a:pt x="1023" y="7666"/>
                  </a:lnTo>
                  <a:lnTo>
                    <a:pt x="1002" y="7644"/>
                  </a:lnTo>
                  <a:lnTo>
                    <a:pt x="980" y="7623"/>
                  </a:lnTo>
                  <a:lnTo>
                    <a:pt x="929" y="7577"/>
                  </a:lnTo>
                  <a:lnTo>
                    <a:pt x="875" y="7531"/>
                  </a:lnTo>
                  <a:lnTo>
                    <a:pt x="820" y="7484"/>
                  </a:lnTo>
                  <a:lnTo>
                    <a:pt x="761" y="7437"/>
                  </a:lnTo>
                  <a:lnTo>
                    <a:pt x="698" y="7389"/>
                  </a:lnTo>
                  <a:lnTo>
                    <a:pt x="631" y="7339"/>
                  </a:lnTo>
                  <a:lnTo>
                    <a:pt x="559" y="7289"/>
                  </a:lnTo>
                  <a:lnTo>
                    <a:pt x="482" y="7235"/>
                  </a:lnTo>
                  <a:lnTo>
                    <a:pt x="459" y="7219"/>
                  </a:lnTo>
                  <a:lnTo>
                    <a:pt x="436" y="7202"/>
                  </a:lnTo>
                  <a:lnTo>
                    <a:pt x="415" y="7183"/>
                  </a:lnTo>
                  <a:lnTo>
                    <a:pt x="395" y="7166"/>
                  </a:lnTo>
                  <a:lnTo>
                    <a:pt x="375" y="7147"/>
                  </a:lnTo>
                  <a:lnTo>
                    <a:pt x="358" y="7128"/>
                  </a:lnTo>
                  <a:lnTo>
                    <a:pt x="341" y="7109"/>
                  </a:lnTo>
                  <a:lnTo>
                    <a:pt x="325" y="7089"/>
                  </a:lnTo>
                  <a:lnTo>
                    <a:pt x="309" y="7069"/>
                  </a:lnTo>
                  <a:lnTo>
                    <a:pt x="295" y="7048"/>
                  </a:lnTo>
                  <a:lnTo>
                    <a:pt x="281" y="7027"/>
                  </a:lnTo>
                  <a:lnTo>
                    <a:pt x="269" y="7007"/>
                  </a:lnTo>
                  <a:lnTo>
                    <a:pt x="257" y="6985"/>
                  </a:lnTo>
                  <a:lnTo>
                    <a:pt x="246" y="6963"/>
                  </a:lnTo>
                  <a:lnTo>
                    <a:pt x="235" y="6941"/>
                  </a:lnTo>
                  <a:lnTo>
                    <a:pt x="225" y="6920"/>
                  </a:lnTo>
                  <a:lnTo>
                    <a:pt x="217" y="6898"/>
                  </a:lnTo>
                  <a:lnTo>
                    <a:pt x="208" y="6875"/>
                  </a:lnTo>
                  <a:lnTo>
                    <a:pt x="201" y="6853"/>
                  </a:lnTo>
                  <a:lnTo>
                    <a:pt x="194" y="6830"/>
                  </a:lnTo>
                  <a:lnTo>
                    <a:pt x="181" y="6784"/>
                  </a:lnTo>
                  <a:lnTo>
                    <a:pt x="171" y="6738"/>
                  </a:lnTo>
                  <a:lnTo>
                    <a:pt x="162" y="6692"/>
                  </a:lnTo>
                  <a:lnTo>
                    <a:pt x="155" y="6648"/>
                  </a:lnTo>
                  <a:lnTo>
                    <a:pt x="149" y="6602"/>
                  </a:lnTo>
                  <a:lnTo>
                    <a:pt x="145" y="6557"/>
                  </a:lnTo>
                  <a:lnTo>
                    <a:pt x="140" y="6516"/>
                  </a:lnTo>
                  <a:lnTo>
                    <a:pt x="137" y="6476"/>
                  </a:lnTo>
                  <a:lnTo>
                    <a:pt x="133" y="6434"/>
                  </a:lnTo>
                  <a:lnTo>
                    <a:pt x="130" y="6393"/>
                  </a:lnTo>
                  <a:lnTo>
                    <a:pt x="125" y="6344"/>
                  </a:lnTo>
                  <a:lnTo>
                    <a:pt x="122" y="6293"/>
                  </a:lnTo>
                  <a:lnTo>
                    <a:pt x="116" y="6243"/>
                  </a:lnTo>
                  <a:lnTo>
                    <a:pt x="111" y="6192"/>
                  </a:lnTo>
                  <a:lnTo>
                    <a:pt x="106" y="6142"/>
                  </a:lnTo>
                  <a:lnTo>
                    <a:pt x="100" y="6091"/>
                  </a:lnTo>
                  <a:lnTo>
                    <a:pt x="93" y="6041"/>
                  </a:lnTo>
                  <a:lnTo>
                    <a:pt x="85" y="5992"/>
                  </a:lnTo>
                  <a:lnTo>
                    <a:pt x="78" y="5950"/>
                  </a:lnTo>
                  <a:lnTo>
                    <a:pt x="71" y="5910"/>
                  </a:lnTo>
                  <a:lnTo>
                    <a:pt x="63" y="5870"/>
                  </a:lnTo>
                  <a:lnTo>
                    <a:pt x="56" y="5829"/>
                  </a:lnTo>
                  <a:lnTo>
                    <a:pt x="43" y="5757"/>
                  </a:lnTo>
                  <a:lnTo>
                    <a:pt x="29" y="5683"/>
                  </a:lnTo>
                  <a:lnTo>
                    <a:pt x="23" y="5645"/>
                  </a:lnTo>
                  <a:lnTo>
                    <a:pt x="17" y="5609"/>
                  </a:lnTo>
                  <a:lnTo>
                    <a:pt x="13" y="5571"/>
                  </a:lnTo>
                  <a:lnTo>
                    <a:pt x="8" y="5534"/>
                  </a:lnTo>
                  <a:lnTo>
                    <a:pt x="5" y="5496"/>
                  </a:lnTo>
                  <a:lnTo>
                    <a:pt x="2" y="5458"/>
                  </a:lnTo>
                  <a:lnTo>
                    <a:pt x="0" y="5421"/>
                  </a:lnTo>
                  <a:lnTo>
                    <a:pt x="0" y="5383"/>
                  </a:lnTo>
                  <a:lnTo>
                    <a:pt x="0" y="5344"/>
                  </a:lnTo>
                  <a:lnTo>
                    <a:pt x="2" y="5306"/>
                  </a:lnTo>
                  <a:lnTo>
                    <a:pt x="6" y="5267"/>
                  </a:lnTo>
                  <a:lnTo>
                    <a:pt x="10" y="5229"/>
                  </a:lnTo>
                  <a:lnTo>
                    <a:pt x="16" y="5187"/>
                  </a:lnTo>
                  <a:lnTo>
                    <a:pt x="24" y="5142"/>
                  </a:lnTo>
                  <a:lnTo>
                    <a:pt x="35" y="5096"/>
                  </a:lnTo>
                  <a:lnTo>
                    <a:pt x="46" y="5048"/>
                  </a:lnTo>
                  <a:lnTo>
                    <a:pt x="54" y="5024"/>
                  </a:lnTo>
                  <a:lnTo>
                    <a:pt x="62" y="5000"/>
                  </a:lnTo>
                  <a:lnTo>
                    <a:pt x="70" y="4974"/>
                  </a:lnTo>
                  <a:lnTo>
                    <a:pt x="80" y="4950"/>
                  </a:lnTo>
                  <a:lnTo>
                    <a:pt x="91" y="4926"/>
                  </a:lnTo>
                  <a:lnTo>
                    <a:pt x="102" y="4901"/>
                  </a:lnTo>
                  <a:lnTo>
                    <a:pt x="115" y="4877"/>
                  </a:lnTo>
                  <a:lnTo>
                    <a:pt x="129" y="4853"/>
                  </a:lnTo>
                  <a:lnTo>
                    <a:pt x="144" y="4829"/>
                  </a:lnTo>
                  <a:lnTo>
                    <a:pt x="160" y="4807"/>
                  </a:lnTo>
                  <a:lnTo>
                    <a:pt x="176" y="4785"/>
                  </a:lnTo>
                  <a:lnTo>
                    <a:pt x="193" y="4764"/>
                  </a:lnTo>
                  <a:lnTo>
                    <a:pt x="210" y="4745"/>
                  </a:lnTo>
                  <a:lnTo>
                    <a:pt x="228" y="4727"/>
                  </a:lnTo>
                  <a:lnTo>
                    <a:pt x="247" y="4711"/>
                  </a:lnTo>
                  <a:lnTo>
                    <a:pt x="266" y="4694"/>
                  </a:lnTo>
                  <a:lnTo>
                    <a:pt x="286" y="4678"/>
                  </a:lnTo>
                  <a:lnTo>
                    <a:pt x="305" y="4665"/>
                  </a:lnTo>
                  <a:lnTo>
                    <a:pt x="325" y="4652"/>
                  </a:lnTo>
                  <a:lnTo>
                    <a:pt x="345" y="4639"/>
                  </a:lnTo>
                  <a:lnTo>
                    <a:pt x="366" y="4628"/>
                  </a:lnTo>
                  <a:lnTo>
                    <a:pt x="388" y="4618"/>
                  </a:lnTo>
                  <a:lnTo>
                    <a:pt x="409" y="4607"/>
                  </a:lnTo>
                  <a:lnTo>
                    <a:pt x="430" y="4599"/>
                  </a:lnTo>
                  <a:lnTo>
                    <a:pt x="452" y="4591"/>
                  </a:lnTo>
                  <a:lnTo>
                    <a:pt x="474" y="4583"/>
                  </a:lnTo>
                  <a:lnTo>
                    <a:pt x="496" y="4576"/>
                  </a:lnTo>
                  <a:lnTo>
                    <a:pt x="517" y="4571"/>
                  </a:lnTo>
                  <a:lnTo>
                    <a:pt x="562" y="4559"/>
                  </a:lnTo>
                  <a:lnTo>
                    <a:pt x="606" y="4551"/>
                  </a:lnTo>
                  <a:lnTo>
                    <a:pt x="649" y="4544"/>
                  </a:lnTo>
                  <a:lnTo>
                    <a:pt x="693" y="4540"/>
                  </a:lnTo>
                  <a:lnTo>
                    <a:pt x="735" y="4536"/>
                  </a:lnTo>
                  <a:lnTo>
                    <a:pt x="778" y="4534"/>
                  </a:lnTo>
                  <a:lnTo>
                    <a:pt x="836" y="4530"/>
                  </a:lnTo>
                  <a:lnTo>
                    <a:pt x="895" y="4528"/>
                  </a:lnTo>
                  <a:lnTo>
                    <a:pt x="953" y="4527"/>
                  </a:lnTo>
                  <a:lnTo>
                    <a:pt x="1012" y="4525"/>
                  </a:lnTo>
                  <a:lnTo>
                    <a:pt x="1070" y="4524"/>
                  </a:lnTo>
                  <a:lnTo>
                    <a:pt x="1129" y="4522"/>
                  </a:lnTo>
                  <a:lnTo>
                    <a:pt x="1187" y="4522"/>
                  </a:lnTo>
                  <a:lnTo>
                    <a:pt x="1245" y="4521"/>
                  </a:lnTo>
                  <a:lnTo>
                    <a:pt x="1299" y="4520"/>
                  </a:lnTo>
                  <a:lnTo>
                    <a:pt x="1354" y="4519"/>
                  </a:lnTo>
                  <a:lnTo>
                    <a:pt x="1409" y="4519"/>
                  </a:lnTo>
                  <a:lnTo>
                    <a:pt x="1464" y="4518"/>
                  </a:lnTo>
                  <a:lnTo>
                    <a:pt x="1520" y="4517"/>
                  </a:lnTo>
                  <a:lnTo>
                    <a:pt x="1575" y="4514"/>
                  </a:lnTo>
                  <a:lnTo>
                    <a:pt x="1630" y="4512"/>
                  </a:lnTo>
                  <a:lnTo>
                    <a:pt x="1685" y="4510"/>
                  </a:lnTo>
                  <a:lnTo>
                    <a:pt x="1701" y="4509"/>
                  </a:lnTo>
                  <a:lnTo>
                    <a:pt x="1719" y="4508"/>
                  </a:lnTo>
                  <a:lnTo>
                    <a:pt x="1733" y="4505"/>
                  </a:lnTo>
                  <a:lnTo>
                    <a:pt x="1749" y="4502"/>
                  </a:lnTo>
                  <a:lnTo>
                    <a:pt x="1764" y="4498"/>
                  </a:lnTo>
                  <a:lnTo>
                    <a:pt x="1779" y="4495"/>
                  </a:lnTo>
                  <a:lnTo>
                    <a:pt x="1794" y="4489"/>
                  </a:lnTo>
                  <a:lnTo>
                    <a:pt x="1809" y="4485"/>
                  </a:lnTo>
                  <a:lnTo>
                    <a:pt x="1823" y="4478"/>
                  </a:lnTo>
                  <a:lnTo>
                    <a:pt x="1837" y="4472"/>
                  </a:lnTo>
                  <a:lnTo>
                    <a:pt x="1849" y="4465"/>
                  </a:lnTo>
                  <a:lnTo>
                    <a:pt x="1863" y="4457"/>
                  </a:lnTo>
                  <a:lnTo>
                    <a:pt x="1876" y="4449"/>
                  </a:lnTo>
                  <a:lnTo>
                    <a:pt x="1887" y="4440"/>
                  </a:lnTo>
                  <a:lnTo>
                    <a:pt x="1900" y="4431"/>
                  </a:lnTo>
                  <a:lnTo>
                    <a:pt x="1911" y="4420"/>
                  </a:lnTo>
                  <a:lnTo>
                    <a:pt x="1922" y="4410"/>
                  </a:lnTo>
                  <a:lnTo>
                    <a:pt x="1932" y="4400"/>
                  </a:lnTo>
                  <a:lnTo>
                    <a:pt x="1942" y="4388"/>
                  </a:lnTo>
                  <a:lnTo>
                    <a:pt x="1953" y="4377"/>
                  </a:lnTo>
                  <a:lnTo>
                    <a:pt x="1962" y="4364"/>
                  </a:lnTo>
                  <a:lnTo>
                    <a:pt x="1971" y="4352"/>
                  </a:lnTo>
                  <a:lnTo>
                    <a:pt x="1979" y="4338"/>
                  </a:lnTo>
                  <a:lnTo>
                    <a:pt x="1987" y="4324"/>
                  </a:lnTo>
                  <a:lnTo>
                    <a:pt x="1995" y="4309"/>
                  </a:lnTo>
                  <a:lnTo>
                    <a:pt x="2002" y="4294"/>
                  </a:lnTo>
                  <a:lnTo>
                    <a:pt x="2009" y="4279"/>
                  </a:lnTo>
                  <a:lnTo>
                    <a:pt x="2014" y="4263"/>
                  </a:lnTo>
                  <a:lnTo>
                    <a:pt x="2020" y="4247"/>
                  </a:lnTo>
                  <a:lnTo>
                    <a:pt x="2026" y="4231"/>
                  </a:lnTo>
                  <a:lnTo>
                    <a:pt x="2031" y="4214"/>
                  </a:lnTo>
                  <a:lnTo>
                    <a:pt x="2035" y="4197"/>
                  </a:lnTo>
                  <a:lnTo>
                    <a:pt x="2042" y="4162"/>
                  </a:lnTo>
                  <a:lnTo>
                    <a:pt x="2048" y="4129"/>
                  </a:lnTo>
                  <a:lnTo>
                    <a:pt x="2052" y="4095"/>
                  </a:lnTo>
                  <a:lnTo>
                    <a:pt x="2057" y="4061"/>
                  </a:lnTo>
                  <a:lnTo>
                    <a:pt x="2059" y="4028"/>
                  </a:lnTo>
                  <a:lnTo>
                    <a:pt x="2062" y="3996"/>
                  </a:lnTo>
                  <a:lnTo>
                    <a:pt x="2063" y="3963"/>
                  </a:lnTo>
                  <a:lnTo>
                    <a:pt x="2063" y="3929"/>
                  </a:lnTo>
                  <a:lnTo>
                    <a:pt x="2062" y="3897"/>
                  </a:lnTo>
                  <a:lnTo>
                    <a:pt x="2059" y="3865"/>
                  </a:lnTo>
                  <a:lnTo>
                    <a:pt x="2056" y="3833"/>
                  </a:lnTo>
                  <a:lnTo>
                    <a:pt x="2051" y="3802"/>
                  </a:lnTo>
                  <a:lnTo>
                    <a:pt x="2047" y="3770"/>
                  </a:lnTo>
                  <a:lnTo>
                    <a:pt x="2040" y="3739"/>
                  </a:lnTo>
                  <a:lnTo>
                    <a:pt x="2033" y="3708"/>
                  </a:lnTo>
                  <a:lnTo>
                    <a:pt x="2024" y="3678"/>
                  </a:lnTo>
                  <a:lnTo>
                    <a:pt x="2010" y="3631"/>
                  </a:lnTo>
                  <a:lnTo>
                    <a:pt x="1995" y="3584"/>
                  </a:lnTo>
                  <a:lnTo>
                    <a:pt x="1980" y="3538"/>
                  </a:lnTo>
                  <a:lnTo>
                    <a:pt x="1964" y="3491"/>
                  </a:lnTo>
                  <a:lnTo>
                    <a:pt x="1948" y="3445"/>
                  </a:lnTo>
                  <a:lnTo>
                    <a:pt x="1931" y="3400"/>
                  </a:lnTo>
                  <a:lnTo>
                    <a:pt x="1915" y="3354"/>
                  </a:lnTo>
                  <a:lnTo>
                    <a:pt x="1897" y="3308"/>
                  </a:lnTo>
                  <a:lnTo>
                    <a:pt x="1886" y="3278"/>
                  </a:lnTo>
                  <a:lnTo>
                    <a:pt x="1876" y="3248"/>
                  </a:lnTo>
                  <a:lnTo>
                    <a:pt x="1864" y="3217"/>
                  </a:lnTo>
                  <a:lnTo>
                    <a:pt x="1854" y="3186"/>
                  </a:lnTo>
                  <a:lnTo>
                    <a:pt x="1842" y="3155"/>
                  </a:lnTo>
                  <a:lnTo>
                    <a:pt x="1831" y="3124"/>
                  </a:lnTo>
                  <a:lnTo>
                    <a:pt x="1821" y="3093"/>
                  </a:lnTo>
                  <a:lnTo>
                    <a:pt x="1810" y="3064"/>
                  </a:lnTo>
                  <a:lnTo>
                    <a:pt x="1799" y="3027"/>
                  </a:lnTo>
                  <a:lnTo>
                    <a:pt x="1790" y="2991"/>
                  </a:lnTo>
                  <a:lnTo>
                    <a:pt x="1780" y="2956"/>
                  </a:lnTo>
                  <a:lnTo>
                    <a:pt x="1775" y="2920"/>
                  </a:lnTo>
                  <a:lnTo>
                    <a:pt x="1769" y="2886"/>
                  </a:lnTo>
                  <a:lnTo>
                    <a:pt x="1766" y="2850"/>
                  </a:lnTo>
                  <a:lnTo>
                    <a:pt x="1763" y="2817"/>
                  </a:lnTo>
                  <a:lnTo>
                    <a:pt x="1763" y="2783"/>
                  </a:lnTo>
                  <a:lnTo>
                    <a:pt x="1763" y="2748"/>
                  </a:lnTo>
                  <a:lnTo>
                    <a:pt x="1766" y="2715"/>
                  </a:lnTo>
                  <a:lnTo>
                    <a:pt x="1770" y="2682"/>
                  </a:lnTo>
                  <a:lnTo>
                    <a:pt x="1776" y="2649"/>
                  </a:lnTo>
                  <a:lnTo>
                    <a:pt x="1783" y="2616"/>
                  </a:lnTo>
                  <a:lnTo>
                    <a:pt x="1792" y="2584"/>
                  </a:lnTo>
                  <a:lnTo>
                    <a:pt x="1801" y="2553"/>
                  </a:lnTo>
                  <a:lnTo>
                    <a:pt x="1814" y="2521"/>
                  </a:lnTo>
                  <a:lnTo>
                    <a:pt x="1829" y="2484"/>
                  </a:lnTo>
                  <a:lnTo>
                    <a:pt x="1846" y="2448"/>
                  </a:lnTo>
                  <a:lnTo>
                    <a:pt x="1863" y="2412"/>
                  </a:lnTo>
                  <a:lnTo>
                    <a:pt x="1881" y="2375"/>
                  </a:lnTo>
                  <a:lnTo>
                    <a:pt x="1901" y="2340"/>
                  </a:lnTo>
                  <a:lnTo>
                    <a:pt x="1919" y="2305"/>
                  </a:lnTo>
                  <a:lnTo>
                    <a:pt x="1940" y="2270"/>
                  </a:lnTo>
                  <a:lnTo>
                    <a:pt x="1959" y="2235"/>
                  </a:lnTo>
                  <a:lnTo>
                    <a:pt x="1977" y="2204"/>
                  </a:lnTo>
                  <a:lnTo>
                    <a:pt x="1994" y="2173"/>
                  </a:lnTo>
                  <a:lnTo>
                    <a:pt x="2011" y="2143"/>
                  </a:lnTo>
                  <a:lnTo>
                    <a:pt x="2028" y="2112"/>
                  </a:lnTo>
                  <a:lnTo>
                    <a:pt x="2042" y="2087"/>
                  </a:lnTo>
                  <a:lnTo>
                    <a:pt x="2056" y="2063"/>
                  </a:lnTo>
                  <a:lnTo>
                    <a:pt x="2070" y="2039"/>
                  </a:lnTo>
                  <a:lnTo>
                    <a:pt x="2084" y="2015"/>
                  </a:lnTo>
                  <a:lnTo>
                    <a:pt x="2107" y="1977"/>
                  </a:lnTo>
                  <a:lnTo>
                    <a:pt x="2129" y="1939"/>
                  </a:lnTo>
                  <a:lnTo>
                    <a:pt x="2150" y="1902"/>
                  </a:lnTo>
                  <a:lnTo>
                    <a:pt x="2167" y="1863"/>
                  </a:lnTo>
                  <a:lnTo>
                    <a:pt x="2176" y="1843"/>
                  </a:lnTo>
                  <a:lnTo>
                    <a:pt x="2183" y="1823"/>
                  </a:lnTo>
                  <a:lnTo>
                    <a:pt x="2189" y="1803"/>
                  </a:lnTo>
                  <a:lnTo>
                    <a:pt x="2195" y="1782"/>
                  </a:lnTo>
                  <a:lnTo>
                    <a:pt x="2199" y="1762"/>
                  </a:lnTo>
                  <a:lnTo>
                    <a:pt x="2203" y="1740"/>
                  </a:lnTo>
                  <a:lnTo>
                    <a:pt x="2205" y="1718"/>
                  </a:lnTo>
                  <a:lnTo>
                    <a:pt x="2206" y="1695"/>
                  </a:lnTo>
                  <a:lnTo>
                    <a:pt x="2205" y="1670"/>
                  </a:lnTo>
                  <a:lnTo>
                    <a:pt x="2205" y="1645"/>
                  </a:lnTo>
                  <a:lnTo>
                    <a:pt x="2203" y="1621"/>
                  </a:lnTo>
                  <a:lnTo>
                    <a:pt x="2200" y="1595"/>
                  </a:lnTo>
                  <a:lnTo>
                    <a:pt x="2198" y="1571"/>
                  </a:lnTo>
                  <a:lnTo>
                    <a:pt x="2195" y="1547"/>
                  </a:lnTo>
                  <a:lnTo>
                    <a:pt x="2190" y="1523"/>
                  </a:lnTo>
                  <a:lnTo>
                    <a:pt x="2184" y="1499"/>
                  </a:lnTo>
                  <a:lnTo>
                    <a:pt x="2179" y="1475"/>
                  </a:lnTo>
                  <a:lnTo>
                    <a:pt x="2172" y="1451"/>
                  </a:lnTo>
                  <a:lnTo>
                    <a:pt x="2165" y="1428"/>
                  </a:lnTo>
                  <a:lnTo>
                    <a:pt x="2157" y="1405"/>
                  </a:lnTo>
                  <a:lnTo>
                    <a:pt x="2148" y="1381"/>
                  </a:lnTo>
                  <a:lnTo>
                    <a:pt x="2138" y="1358"/>
                  </a:lnTo>
                  <a:lnTo>
                    <a:pt x="2128" y="1335"/>
                  </a:lnTo>
                  <a:lnTo>
                    <a:pt x="2118" y="1312"/>
                  </a:lnTo>
                  <a:lnTo>
                    <a:pt x="2105" y="1290"/>
                  </a:lnTo>
                  <a:lnTo>
                    <a:pt x="2094" y="1267"/>
                  </a:lnTo>
                  <a:lnTo>
                    <a:pt x="2080" y="1246"/>
                  </a:lnTo>
                  <a:lnTo>
                    <a:pt x="2066" y="1223"/>
                  </a:lnTo>
                  <a:lnTo>
                    <a:pt x="2051" y="1201"/>
                  </a:lnTo>
                  <a:lnTo>
                    <a:pt x="2036" y="1179"/>
                  </a:lnTo>
                  <a:lnTo>
                    <a:pt x="2020" y="1157"/>
                  </a:lnTo>
                  <a:lnTo>
                    <a:pt x="2003" y="1135"/>
                  </a:lnTo>
                  <a:lnTo>
                    <a:pt x="1986" y="1114"/>
                  </a:lnTo>
                  <a:lnTo>
                    <a:pt x="1967" y="1092"/>
                  </a:lnTo>
                  <a:lnTo>
                    <a:pt x="1948" y="1071"/>
                  </a:lnTo>
                  <a:lnTo>
                    <a:pt x="1928" y="1049"/>
                  </a:lnTo>
                  <a:lnTo>
                    <a:pt x="1908" y="1029"/>
                  </a:lnTo>
                  <a:lnTo>
                    <a:pt x="1886" y="1008"/>
                  </a:lnTo>
                  <a:lnTo>
                    <a:pt x="1864" y="986"/>
                  </a:lnTo>
                  <a:lnTo>
                    <a:pt x="1841" y="966"/>
                  </a:lnTo>
                  <a:lnTo>
                    <a:pt x="1785" y="918"/>
                  </a:lnTo>
                  <a:lnTo>
                    <a:pt x="1729" y="871"/>
                  </a:lnTo>
                  <a:lnTo>
                    <a:pt x="1671" y="825"/>
                  </a:lnTo>
                  <a:lnTo>
                    <a:pt x="1613" y="780"/>
                  </a:lnTo>
                  <a:lnTo>
                    <a:pt x="1553" y="736"/>
                  </a:lnTo>
                  <a:lnTo>
                    <a:pt x="1494" y="693"/>
                  </a:lnTo>
                  <a:lnTo>
                    <a:pt x="1435" y="650"/>
                  </a:lnTo>
                  <a:lnTo>
                    <a:pt x="1376" y="608"/>
                  </a:lnTo>
                  <a:lnTo>
                    <a:pt x="1302" y="555"/>
                  </a:lnTo>
                  <a:lnTo>
                    <a:pt x="1229" y="501"/>
                  </a:lnTo>
                  <a:lnTo>
                    <a:pt x="1154" y="447"/>
                  </a:lnTo>
                  <a:lnTo>
                    <a:pt x="1082" y="391"/>
                  </a:lnTo>
                  <a:lnTo>
                    <a:pt x="1045" y="362"/>
                  </a:lnTo>
                  <a:lnTo>
                    <a:pt x="1010" y="334"/>
                  </a:lnTo>
                  <a:lnTo>
                    <a:pt x="974" y="304"/>
                  </a:lnTo>
                  <a:lnTo>
                    <a:pt x="938" y="274"/>
                  </a:lnTo>
                  <a:lnTo>
                    <a:pt x="904" y="243"/>
                  </a:lnTo>
                  <a:lnTo>
                    <a:pt x="870" y="212"/>
                  </a:lnTo>
                  <a:lnTo>
                    <a:pt x="836" y="181"/>
                  </a:lnTo>
                  <a:lnTo>
                    <a:pt x="803" y="149"/>
                  </a:lnTo>
                  <a:lnTo>
                    <a:pt x="765" y="111"/>
                  </a:lnTo>
                  <a:lnTo>
                    <a:pt x="727" y="75"/>
                  </a:lnTo>
                  <a:lnTo>
                    <a:pt x="691" y="37"/>
                  </a:lnTo>
                  <a:lnTo>
                    <a:pt x="653" y="0"/>
                  </a:lnTo>
                  <a:lnTo>
                    <a:pt x="709" y="0"/>
                  </a:lnTo>
                  <a:lnTo>
                    <a:pt x="739" y="30"/>
                  </a:lnTo>
                  <a:lnTo>
                    <a:pt x="770" y="61"/>
                  </a:lnTo>
                  <a:lnTo>
                    <a:pt x="801" y="91"/>
                  </a:lnTo>
                  <a:lnTo>
                    <a:pt x="831" y="120"/>
                  </a:lnTo>
                  <a:lnTo>
                    <a:pt x="864" y="153"/>
                  </a:lnTo>
                  <a:lnTo>
                    <a:pt x="897" y="184"/>
                  </a:lnTo>
                  <a:lnTo>
                    <a:pt x="930" y="214"/>
                  </a:lnTo>
                  <a:lnTo>
                    <a:pt x="965" y="244"/>
                  </a:lnTo>
                  <a:lnTo>
                    <a:pt x="1000" y="274"/>
                  </a:lnTo>
                  <a:lnTo>
                    <a:pt x="1035" y="304"/>
                  </a:lnTo>
                  <a:lnTo>
                    <a:pt x="1070" y="333"/>
                  </a:lnTo>
                  <a:lnTo>
                    <a:pt x="1107" y="360"/>
                  </a:lnTo>
                  <a:lnTo>
                    <a:pt x="1179" y="416"/>
                  </a:lnTo>
                  <a:lnTo>
                    <a:pt x="1252" y="470"/>
                  </a:lnTo>
                  <a:lnTo>
                    <a:pt x="1325" y="523"/>
                  </a:lnTo>
                  <a:lnTo>
                    <a:pt x="1398" y="576"/>
                  </a:lnTo>
                  <a:lnTo>
                    <a:pt x="1458" y="618"/>
                  </a:lnTo>
                  <a:lnTo>
                    <a:pt x="1518" y="661"/>
                  </a:lnTo>
                  <a:lnTo>
                    <a:pt x="1577" y="705"/>
                  </a:lnTo>
                  <a:lnTo>
                    <a:pt x="1637" y="749"/>
                  </a:lnTo>
                  <a:lnTo>
                    <a:pt x="1696" y="795"/>
                  </a:lnTo>
                  <a:lnTo>
                    <a:pt x="1754" y="841"/>
                  </a:lnTo>
                  <a:lnTo>
                    <a:pt x="1811" y="888"/>
                  </a:lnTo>
                  <a:lnTo>
                    <a:pt x="1868" y="937"/>
                  </a:lnTo>
                  <a:lnTo>
                    <a:pt x="1891" y="958"/>
                  </a:lnTo>
                  <a:lnTo>
                    <a:pt x="1914" y="979"/>
                  </a:lnTo>
                  <a:lnTo>
                    <a:pt x="1936" y="1001"/>
                  </a:lnTo>
                  <a:lnTo>
                    <a:pt x="1957" y="1023"/>
                  </a:lnTo>
                  <a:lnTo>
                    <a:pt x="1978" y="1046"/>
                  </a:lnTo>
                  <a:lnTo>
                    <a:pt x="1997" y="1068"/>
                  </a:lnTo>
                  <a:lnTo>
                    <a:pt x="2017" y="1090"/>
                  </a:lnTo>
                  <a:lnTo>
                    <a:pt x="2035" y="1113"/>
                  </a:lnTo>
                  <a:lnTo>
                    <a:pt x="2052" y="1134"/>
                  </a:lnTo>
                  <a:lnTo>
                    <a:pt x="2070" y="1157"/>
                  </a:lnTo>
                  <a:lnTo>
                    <a:pt x="2086" y="1180"/>
                  </a:lnTo>
                  <a:lnTo>
                    <a:pt x="2101" y="1203"/>
                  </a:lnTo>
                  <a:lnTo>
                    <a:pt x="2114" y="1226"/>
                  </a:lnTo>
                  <a:lnTo>
                    <a:pt x="2128" y="1250"/>
                  </a:lnTo>
                  <a:lnTo>
                    <a:pt x="2142" y="1273"/>
                  </a:lnTo>
                  <a:lnTo>
                    <a:pt x="2153" y="1296"/>
                  </a:lnTo>
                  <a:lnTo>
                    <a:pt x="2165" y="1320"/>
                  </a:lnTo>
                  <a:lnTo>
                    <a:pt x="2175" y="1344"/>
                  </a:lnTo>
                  <a:lnTo>
                    <a:pt x="2185" y="1368"/>
                  </a:lnTo>
                  <a:lnTo>
                    <a:pt x="2195" y="1392"/>
                  </a:lnTo>
                  <a:lnTo>
                    <a:pt x="2203" y="1416"/>
                  </a:lnTo>
                  <a:lnTo>
                    <a:pt x="2211" y="1441"/>
                  </a:lnTo>
                  <a:lnTo>
                    <a:pt x="2218" y="1466"/>
                  </a:lnTo>
                  <a:lnTo>
                    <a:pt x="2223" y="1491"/>
                  </a:lnTo>
                  <a:lnTo>
                    <a:pt x="2229" y="1515"/>
                  </a:lnTo>
                  <a:lnTo>
                    <a:pt x="2234" y="1540"/>
                  </a:lnTo>
                  <a:lnTo>
                    <a:pt x="2237" y="1566"/>
                  </a:lnTo>
                  <a:lnTo>
                    <a:pt x="2240" y="1592"/>
                  </a:lnTo>
                  <a:lnTo>
                    <a:pt x="2243" y="1617"/>
                  </a:lnTo>
                  <a:lnTo>
                    <a:pt x="2244" y="1644"/>
                  </a:lnTo>
                  <a:lnTo>
                    <a:pt x="2245" y="1670"/>
                  </a:lnTo>
                  <a:lnTo>
                    <a:pt x="2245" y="1695"/>
                  </a:lnTo>
                  <a:lnTo>
                    <a:pt x="2244" y="1720"/>
                  </a:lnTo>
                  <a:lnTo>
                    <a:pt x="2242" y="1745"/>
                  </a:lnTo>
                  <a:lnTo>
                    <a:pt x="2238" y="1767"/>
                  </a:lnTo>
                  <a:lnTo>
                    <a:pt x="2234" y="1790"/>
                  </a:lnTo>
                  <a:lnTo>
                    <a:pt x="2228" y="1812"/>
                  </a:lnTo>
                  <a:lnTo>
                    <a:pt x="2221" y="1834"/>
                  </a:lnTo>
                  <a:lnTo>
                    <a:pt x="2213" y="1856"/>
                  </a:lnTo>
                  <a:lnTo>
                    <a:pt x="2204" y="1876"/>
                  </a:lnTo>
                  <a:lnTo>
                    <a:pt x="2195" y="1897"/>
                  </a:lnTo>
                  <a:lnTo>
                    <a:pt x="2185" y="1918"/>
                  </a:lnTo>
                  <a:lnTo>
                    <a:pt x="2175" y="1938"/>
                  </a:lnTo>
                  <a:lnTo>
                    <a:pt x="2164" y="1958"/>
                  </a:lnTo>
                  <a:lnTo>
                    <a:pt x="2141" y="1997"/>
                  </a:lnTo>
                  <a:lnTo>
                    <a:pt x="2118" y="2036"/>
                  </a:lnTo>
                  <a:lnTo>
                    <a:pt x="2104" y="2059"/>
                  </a:lnTo>
                  <a:lnTo>
                    <a:pt x="2090" y="2083"/>
                  </a:lnTo>
                  <a:lnTo>
                    <a:pt x="2076" y="2106"/>
                  </a:lnTo>
                  <a:lnTo>
                    <a:pt x="2063" y="2130"/>
                  </a:lnTo>
                  <a:lnTo>
                    <a:pt x="2045" y="2162"/>
                  </a:lnTo>
                  <a:lnTo>
                    <a:pt x="2028" y="2193"/>
                  </a:lnTo>
                  <a:lnTo>
                    <a:pt x="2011" y="2224"/>
                  </a:lnTo>
                  <a:lnTo>
                    <a:pt x="1994" y="2255"/>
                  </a:lnTo>
                  <a:lnTo>
                    <a:pt x="1974" y="2289"/>
                  </a:lnTo>
                  <a:lnTo>
                    <a:pt x="1955" y="2324"/>
                  </a:lnTo>
                  <a:lnTo>
                    <a:pt x="1935" y="2358"/>
                  </a:lnTo>
                  <a:lnTo>
                    <a:pt x="1917" y="2394"/>
                  </a:lnTo>
                  <a:lnTo>
                    <a:pt x="1899" y="2428"/>
                  </a:lnTo>
                  <a:lnTo>
                    <a:pt x="1881" y="2464"/>
                  </a:lnTo>
                  <a:lnTo>
                    <a:pt x="1865" y="2500"/>
                  </a:lnTo>
                  <a:lnTo>
                    <a:pt x="1849" y="2536"/>
                  </a:lnTo>
                  <a:lnTo>
                    <a:pt x="1839" y="2566"/>
                  </a:lnTo>
                  <a:lnTo>
                    <a:pt x="1829" y="2596"/>
                  </a:lnTo>
                  <a:lnTo>
                    <a:pt x="1821" y="2627"/>
                  </a:lnTo>
                  <a:lnTo>
                    <a:pt x="1814" y="2657"/>
                  </a:lnTo>
                  <a:lnTo>
                    <a:pt x="1809" y="2688"/>
                  </a:lnTo>
                  <a:lnTo>
                    <a:pt x="1806" y="2719"/>
                  </a:lnTo>
                  <a:lnTo>
                    <a:pt x="1803" y="2752"/>
                  </a:lnTo>
                  <a:lnTo>
                    <a:pt x="1802" y="2784"/>
                  </a:lnTo>
                  <a:lnTo>
                    <a:pt x="1802" y="2816"/>
                  </a:lnTo>
                  <a:lnTo>
                    <a:pt x="1805" y="2849"/>
                  </a:lnTo>
                  <a:lnTo>
                    <a:pt x="1808" y="2881"/>
                  </a:lnTo>
                  <a:lnTo>
                    <a:pt x="1814" y="2914"/>
                  </a:lnTo>
                  <a:lnTo>
                    <a:pt x="1819" y="2949"/>
                  </a:lnTo>
                  <a:lnTo>
                    <a:pt x="1828" y="2982"/>
                  </a:lnTo>
                  <a:lnTo>
                    <a:pt x="1837" y="3016"/>
                  </a:lnTo>
                  <a:lnTo>
                    <a:pt x="1848" y="3051"/>
                  </a:lnTo>
                  <a:lnTo>
                    <a:pt x="1858" y="3081"/>
                  </a:lnTo>
                  <a:lnTo>
                    <a:pt x="1869" y="3112"/>
                  </a:lnTo>
                  <a:lnTo>
                    <a:pt x="1879" y="3143"/>
                  </a:lnTo>
                  <a:lnTo>
                    <a:pt x="1891" y="3174"/>
                  </a:lnTo>
                  <a:lnTo>
                    <a:pt x="1901" y="3203"/>
                  </a:lnTo>
                  <a:lnTo>
                    <a:pt x="1912" y="3234"/>
                  </a:lnTo>
                  <a:lnTo>
                    <a:pt x="1924" y="3264"/>
                  </a:lnTo>
                  <a:lnTo>
                    <a:pt x="1934" y="3294"/>
                  </a:lnTo>
                  <a:lnTo>
                    <a:pt x="1951" y="3340"/>
                  </a:lnTo>
                  <a:lnTo>
                    <a:pt x="1969" y="3386"/>
                  </a:lnTo>
                  <a:lnTo>
                    <a:pt x="1985" y="3433"/>
                  </a:lnTo>
                  <a:lnTo>
                    <a:pt x="2001" y="3479"/>
                  </a:lnTo>
                  <a:lnTo>
                    <a:pt x="2017" y="3526"/>
                  </a:lnTo>
                  <a:lnTo>
                    <a:pt x="2033" y="3573"/>
                  </a:lnTo>
                  <a:lnTo>
                    <a:pt x="2048" y="3620"/>
                  </a:lnTo>
                  <a:lnTo>
                    <a:pt x="2062" y="3667"/>
                  </a:lnTo>
                  <a:lnTo>
                    <a:pt x="2071" y="3699"/>
                  </a:lnTo>
                  <a:lnTo>
                    <a:pt x="2079" y="3731"/>
                  </a:lnTo>
                  <a:lnTo>
                    <a:pt x="2084" y="3763"/>
                  </a:lnTo>
                  <a:lnTo>
                    <a:pt x="2090" y="3795"/>
                  </a:lnTo>
                  <a:lnTo>
                    <a:pt x="2095" y="3829"/>
                  </a:lnTo>
                  <a:lnTo>
                    <a:pt x="2098" y="3862"/>
                  </a:lnTo>
                  <a:lnTo>
                    <a:pt x="2101" y="3895"/>
                  </a:lnTo>
                  <a:lnTo>
                    <a:pt x="2102" y="3928"/>
                  </a:lnTo>
                  <a:lnTo>
                    <a:pt x="2102" y="3963"/>
                  </a:lnTo>
                  <a:lnTo>
                    <a:pt x="2101" y="3996"/>
                  </a:lnTo>
                  <a:lnTo>
                    <a:pt x="2099" y="4030"/>
                  </a:lnTo>
                  <a:lnTo>
                    <a:pt x="2096" y="4065"/>
                  </a:lnTo>
                  <a:lnTo>
                    <a:pt x="2092" y="4100"/>
                  </a:lnTo>
                  <a:lnTo>
                    <a:pt x="2087" y="4135"/>
                  </a:lnTo>
                  <a:lnTo>
                    <a:pt x="2081" y="4170"/>
                  </a:lnTo>
                  <a:lnTo>
                    <a:pt x="2073" y="4205"/>
                  </a:lnTo>
                  <a:lnTo>
                    <a:pt x="2068" y="4224"/>
                  </a:lnTo>
                  <a:lnTo>
                    <a:pt x="2064" y="4243"/>
                  </a:lnTo>
                  <a:lnTo>
                    <a:pt x="2058" y="4261"/>
                  </a:lnTo>
                  <a:lnTo>
                    <a:pt x="2051" y="4278"/>
                  </a:lnTo>
                  <a:lnTo>
                    <a:pt x="2044" y="4295"/>
                  </a:lnTo>
                  <a:lnTo>
                    <a:pt x="2037" y="4311"/>
                  </a:lnTo>
                  <a:lnTo>
                    <a:pt x="2029" y="4327"/>
                  </a:lnTo>
                  <a:lnTo>
                    <a:pt x="2021" y="4344"/>
                  </a:lnTo>
                  <a:lnTo>
                    <a:pt x="2012" y="4358"/>
                  </a:lnTo>
                  <a:lnTo>
                    <a:pt x="2003" y="4373"/>
                  </a:lnTo>
                  <a:lnTo>
                    <a:pt x="1993" y="4387"/>
                  </a:lnTo>
                  <a:lnTo>
                    <a:pt x="1982" y="4401"/>
                  </a:lnTo>
                  <a:lnTo>
                    <a:pt x="1971" y="4415"/>
                  </a:lnTo>
                  <a:lnTo>
                    <a:pt x="1959" y="4427"/>
                  </a:lnTo>
                  <a:lnTo>
                    <a:pt x="1948" y="4439"/>
                  </a:lnTo>
                  <a:lnTo>
                    <a:pt x="1935" y="4450"/>
                  </a:lnTo>
                  <a:lnTo>
                    <a:pt x="1923" y="4462"/>
                  </a:lnTo>
                  <a:lnTo>
                    <a:pt x="1910" y="4472"/>
                  </a:lnTo>
                  <a:lnTo>
                    <a:pt x="1896" y="4481"/>
                  </a:lnTo>
                  <a:lnTo>
                    <a:pt x="1883" y="4490"/>
                  </a:lnTo>
                  <a:lnTo>
                    <a:pt x="1868" y="4498"/>
                  </a:lnTo>
                  <a:lnTo>
                    <a:pt x="1853" y="4506"/>
                  </a:lnTo>
                  <a:lnTo>
                    <a:pt x="1838" y="4514"/>
                  </a:lnTo>
                  <a:lnTo>
                    <a:pt x="1823" y="4520"/>
                  </a:lnTo>
                  <a:lnTo>
                    <a:pt x="1807" y="4527"/>
                  </a:lnTo>
                  <a:lnTo>
                    <a:pt x="1791" y="4532"/>
                  </a:lnTo>
                  <a:lnTo>
                    <a:pt x="1774" y="4536"/>
                  </a:lnTo>
                  <a:lnTo>
                    <a:pt x="1758" y="4541"/>
                  </a:lnTo>
                  <a:lnTo>
                    <a:pt x="1740" y="4544"/>
                  </a:lnTo>
                  <a:lnTo>
                    <a:pt x="1723" y="4547"/>
                  </a:lnTo>
                  <a:lnTo>
                    <a:pt x="1705" y="4549"/>
                  </a:lnTo>
                  <a:lnTo>
                    <a:pt x="1688" y="4550"/>
                  </a:lnTo>
                  <a:lnTo>
                    <a:pt x="1631" y="4552"/>
                  </a:lnTo>
                  <a:lnTo>
                    <a:pt x="1576" y="4553"/>
                  </a:lnTo>
                  <a:lnTo>
                    <a:pt x="1521" y="4556"/>
                  </a:lnTo>
                  <a:lnTo>
                    <a:pt x="1465" y="4557"/>
                  </a:lnTo>
                  <a:lnTo>
                    <a:pt x="1410" y="4558"/>
                  </a:lnTo>
                  <a:lnTo>
                    <a:pt x="1355" y="4559"/>
                  </a:lnTo>
                  <a:lnTo>
                    <a:pt x="1300" y="4560"/>
                  </a:lnTo>
                  <a:lnTo>
                    <a:pt x="1245" y="4560"/>
                  </a:lnTo>
                  <a:lnTo>
                    <a:pt x="1187" y="4561"/>
                  </a:lnTo>
                  <a:lnTo>
                    <a:pt x="1130" y="4563"/>
                  </a:lnTo>
                  <a:lnTo>
                    <a:pt x="1072" y="4564"/>
                  </a:lnTo>
                  <a:lnTo>
                    <a:pt x="1013" y="4565"/>
                  </a:lnTo>
                  <a:lnTo>
                    <a:pt x="955" y="4566"/>
                  </a:lnTo>
                  <a:lnTo>
                    <a:pt x="896" y="4568"/>
                  </a:lnTo>
                  <a:lnTo>
                    <a:pt x="838" y="4571"/>
                  </a:lnTo>
                  <a:lnTo>
                    <a:pt x="780" y="4573"/>
                  </a:lnTo>
                  <a:lnTo>
                    <a:pt x="738" y="4575"/>
                  </a:lnTo>
                  <a:lnTo>
                    <a:pt x="695" y="4579"/>
                  </a:lnTo>
                  <a:lnTo>
                    <a:pt x="653" y="4583"/>
                  </a:lnTo>
                  <a:lnTo>
                    <a:pt x="610" y="4590"/>
                  </a:lnTo>
                  <a:lnTo>
                    <a:pt x="568" y="4598"/>
                  </a:lnTo>
                  <a:lnTo>
                    <a:pt x="526" y="4608"/>
                  </a:lnTo>
                  <a:lnTo>
                    <a:pt x="505" y="4614"/>
                  </a:lnTo>
                  <a:lnTo>
                    <a:pt x="484" y="4620"/>
                  </a:lnTo>
                  <a:lnTo>
                    <a:pt x="464" y="4628"/>
                  </a:lnTo>
                  <a:lnTo>
                    <a:pt x="443" y="4635"/>
                  </a:lnTo>
                  <a:lnTo>
                    <a:pt x="422" y="4644"/>
                  </a:lnTo>
                  <a:lnTo>
                    <a:pt x="403" y="4653"/>
                  </a:lnTo>
                  <a:lnTo>
                    <a:pt x="383" y="4662"/>
                  </a:lnTo>
                  <a:lnTo>
                    <a:pt x="364" y="4674"/>
                  </a:lnTo>
                  <a:lnTo>
                    <a:pt x="345" y="4685"/>
                  </a:lnTo>
                  <a:lnTo>
                    <a:pt x="326" y="4697"/>
                  </a:lnTo>
                  <a:lnTo>
                    <a:pt x="308" y="4711"/>
                  </a:lnTo>
                  <a:lnTo>
                    <a:pt x="290" y="4724"/>
                  </a:lnTo>
                  <a:lnTo>
                    <a:pt x="272" y="4739"/>
                  </a:lnTo>
                  <a:lnTo>
                    <a:pt x="255" y="4755"/>
                  </a:lnTo>
                  <a:lnTo>
                    <a:pt x="239" y="4772"/>
                  </a:lnTo>
                  <a:lnTo>
                    <a:pt x="223" y="4791"/>
                  </a:lnTo>
                  <a:lnTo>
                    <a:pt x="207" y="4809"/>
                  </a:lnTo>
                  <a:lnTo>
                    <a:pt x="192" y="4830"/>
                  </a:lnTo>
                  <a:lnTo>
                    <a:pt x="177" y="4850"/>
                  </a:lnTo>
                  <a:lnTo>
                    <a:pt x="163" y="4873"/>
                  </a:lnTo>
                  <a:lnTo>
                    <a:pt x="149" y="4896"/>
                  </a:lnTo>
                  <a:lnTo>
                    <a:pt x="138" y="4919"/>
                  </a:lnTo>
                  <a:lnTo>
                    <a:pt x="126" y="4942"/>
                  </a:lnTo>
                  <a:lnTo>
                    <a:pt x="116" y="4966"/>
                  </a:lnTo>
                  <a:lnTo>
                    <a:pt x="107" y="4989"/>
                  </a:lnTo>
                  <a:lnTo>
                    <a:pt x="99" y="5013"/>
                  </a:lnTo>
                  <a:lnTo>
                    <a:pt x="91" y="5036"/>
                  </a:lnTo>
                  <a:lnTo>
                    <a:pt x="84" y="5060"/>
                  </a:lnTo>
                  <a:lnTo>
                    <a:pt x="72" y="5106"/>
                  </a:lnTo>
                  <a:lnTo>
                    <a:pt x="63" y="5151"/>
                  </a:lnTo>
                  <a:lnTo>
                    <a:pt x="55" y="5193"/>
                  </a:lnTo>
                  <a:lnTo>
                    <a:pt x="49" y="5234"/>
                  </a:lnTo>
                  <a:lnTo>
                    <a:pt x="45" y="5271"/>
                  </a:lnTo>
                  <a:lnTo>
                    <a:pt x="41" y="5309"/>
                  </a:lnTo>
                  <a:lnTo>
                    <a:pt x="40" y="5346"/>
                  </a:lnTo>
                  <a:lnTo>
                    <a:pt x="39" y="5384"/>
                  </a:lnTo>
                  <a:lnTo>
                    <a:pt x="40" y="5421"/>
                  </a:lnTo>
                  <a:lnTo>
                    <a:pt x="41" y="5458"/>
                  </a:lnTo>
                  <a:lnTo>
                    <a:pt x="45" y="5495"/>
                  </a:lnTo>
                  <a:lnTo>
                    <a:pt x="48" y="5532"/>
                  </a:lnTo>
                  <a:lnTo>
                    <a:pt x="57" y="5605"/>
                  </a:lnTo>
                  <a:lnTo>
                    <a:pt x="69" y="5677"/>
                  </a:lnTo>
                  <a:lnTo>
                    <a:pt x="82" y="5750"/>
                  </a:lnTo>
                  <a:lnTo>
                    <a:pt x="95" y="5822"/>
                  </a:lnTo>
                  <a:lnTo>
                    <a:pt x="102" y="5863"/>
                  </a:lnTo>
                  <a:lnTo>
                    <a:pt x="110" y="5903"/>
                  </a:lnTo>
                  <a:lnTo>
                    <a:pt x="117" y="5945"/>
                  </a:lnTo>
                  <a:lnTo>
                    <a:pt x="124" y="5985"/>
                  </a:lnTo>
                  <a:lnTo>
                    <a:pt x="132" y="6035"/>
                  </a:lnTo>
                  <a:lnTo>
                    <a:pt x="139" y="6087"/>
                  </a:lnTo>
                  <a:lnTo>
                    <a:pt x="145" y="6137"/>
                  </a:lnTo>
                  <a:lnTo>
                    <a:pt x="150" y="6188"/>
                  </a:lnTo>
                  <a:lnTo>
                    <a:pt x="156" y="6239"/>
                  </a:lnTo>
                  <a:lnTo>
                    <a:pt x="161" y="6290"/>
                  </a:lnTo>
                  <a:lnTo>
                    <a:pt x="165" y="6340"/>
                  </a:lnTo>
                  <a:lnTo>
                    <a:pt x="169" y="6390"/>
                  </a:lnTo>
                  <a:lnTo>
                    <a:pt x="172" y="6431"/>
                  </a:lnTo>
                  <a:lnTo>
                    <a:pt x="176" y="6472"/>
                  </a:lnTo>
                  <a:lnTo>
                    <a:pt x="179" y="6512"/>
                  </a:lnTo>
                  <a:lnTo>
                    <a:pt x="184" y="6554"/>
                  </a:lnTo>
                  <a:lnTo>
                    <a:pt x="188" y="6598"/>
                  </a:lnTo>
                  <a:lnTo>
                    <a:pt x="194" y="6643"/>
                  </a:lnTo>
                  <a:lnTo>
                    <a:pt x="201" y="6688"/>
                  </a:lnTo>
                  <a:lnTo>
                    <a:pt x="209" y="6733"/>
                  </a:lnTo>
                  <a:lnTo>
                    <a:pt x="219" y="6777"/>
                  </a:lnTo>
                  <a:lnTo>
                    <a:pt x="231" y="6821"/>
                  </a:lnTo>
                  <a:lnTo>
                    <a:pt x="238" y="6843"/>
                  </a:lnTo>
                  <a:lnTo>
                    <a:pt x="246" y="6863"/>
                  </a:lnTo>
                  <a:lnTo>
                    <a:pt x="253" y="6885"/>
                  </a:lnTo>
                  <a:lnTo>
                    <a:pt x="262" y="6906"/>
                  </a:lnTo>
                  <a:lnTo>
                    <a:pt x="271" y="6926"/>
                  </a:lnTo>
                  <a:lnTo>
                    <a:pt x="280" y="6947"/>
                  </a:lnTo>
                  <a:lnTo>
                    <a:pt x="292" y="6968"/>
                  </a:lnTo>
                  <a:lnTo>
                    <a:pt x="302" y="6987"/>
                  </a:lnTo>
                  <a:lnTo>
                    <a:pt x="314" y="7008"/>
                  </a:lnTo>
                  <a:lnTo>
                    <a:pt x="327" y="7027"/>
                  </a:lnTo>
                  <a:lnTo>
                    <a:pt x="341" y="7047"/>
                  </a:lnTo>
                  <a:lnTo>
                    <a:pt x="355" y="7065"/>
                  </a:lnTo>
                  <a:lnTo>
                    <a:pt x="371" y="7084"/>
                  </a:lnTo>
                  <a:lnTo>
                    <a:pt x="387" y="7102"/>
                  </a:lnTo>
                  <a:lnTo>
                    <a:pt x="404" y="7120"/>
                  </a:lnTo>
                  <a:lnTo>
                    <a:pt x="422" y="7137"/>
                  </a:lnTo>
                  <a:lnTo>
                    <a:pt x="441" y="7155"/>
                  </a:lnTo>
                  <a:lnTo>
                    <a:pt x="461" y="7171"/>
                  </a:lnTo>
                  <a:lnTo>
                    <a:pt x="482" y="7187"/>
                  </a:lnTo>
                  <a:lnTo>
                    <a:pt x="505" y="7203"/>
                  </a:lnTo>
                  <a:lnTo>
                    <a:pt x="582" y="7257"/>
                  </a:lnTo>
                  <a:lnTo>
                    <a:pt x="654" y="7308"/>
                  </a:lnTo>
                  <a:lnTo>
                    <a:pt x="722" y="7358"/>
                  </a:lnTo>
                  <a:lnTo>
                    <a:pt x="786" y="7406"/>
                  </a:lnTo>
                  <a:lnTo>
                    <a:pt x="846" y="7454"/>
                  </a:lnTo>
                  <a:lnTo>
                    <a:pt x="902" y="7501"/>
                  </a:lnTo>
                  <a:lnTo>
                    <a:pt x="956" y="7547"/>
                  </a:lnTo>
                  <a:lnTo>
                    <a:pt x="1006" y="7594"/>
                  </a:lnTo>
                  <a:lnTo>
                    <a:pt x="1029" y="7616"/>
                  </a:lnTo>
                  <a:lnTo>
                    <a:pt x="1051" y="7638"/>
                  </a:lnTo>
                  <a:lnTo>
                    <a:pt x="1073" y="7661"/>
                  </a:lnTo>
                  <a:lnTo>
                    <a:pt x="1094" y="7683"/>
                  </a:lnTo>
                  <a:lnTo>
                    <a:pt x="1136" y="7732"/>
                  </a:lnTo>
                  <a:lnTo>
                    <a:pt x="1177" y="7781"/>
                  </a:lnTo>
                  <a:lnTo>
                    <a:pt x="1216" y="7833"/>
                  </a:lnTo>
                  <a:lnTo>
                    <a:pt x="1255" y="7884"/>
                  </a:lnTo>
                  <a:lnTo>
                    <a:pt x="1294" y="7938"/>
                  </a:lnTo>
                  <a:lnTo>
                    <a:pt x="1332" y="7992"/>
                  </a:lnTo>
                  <a:lnTo>
                    <a:pt x="1384" y="8063"/>
                  </a:lnTo>
                  <a:lnTo>
                    <a:pt x="1436" y="8133"/>
                  </a:lnTo>
                  <a:lnTo>
                    <a:pt x="1489" y="8202"/>
                  </a:lnTo>
                  <a:lnTo>
                    <a:pt x="1544" y="8270"/>
                  </a:lnTo>
                  <a:lnTo>
                    <a:pt x="1599" y="8336"/>
                  </a:lnTo>
                  <a:lnTo>
                    <a:pt x="1657" y="8401"/>
                  </a:lnTo>
                  <a:lnTo>
                    <a:pt x="1714" y="8466"/>
                  </a:lnTo>
                  <a:lnTo>
                    <a:pt x="1772" y="8529"/>
                  </a:lnTo>
                  <a:lnTo>
                    <a:pt x="1832" y="8591"/>
                  </a:lnTo>
                  <a:lnTo>
                    <a:pt x="1893" y="8650"/>
                  </a:lnTo>
                  <a:lnTo>
                    <a:pt x="1955" y="8710"/>
                  </a:lnTo>
                  <a:lnTo>
                    <a:pt x="2018" y="8767"/>
                  </a:lnTo>
                  <a:lnTo>
                    <a:pt x="2081" y="8825"/>
                  </a:lnTo>
                  <a:lnTo>
                    <a:pt x="2145" y="8880"/>
                  </a:lnTo>
                  <a:lnTo>
                    <a:pt x="2211" y="8934"/>
                  </a:lnTo>
                  <a:lnTo>
                    <a:pt x="2277" y="8986"/>
                  </a:lnTo>
                  <a:lnTo>
                    <a:pt x="2300" y="9004"/>
                  </a:lnTo>
                  <a:lnTo>
                    <a:pt x="2324" y="9021"/>
                  </a:lnTo>
                  <a:lnTo>
                    <a:pt x="2348" y="9037"/>
                  </a:lnTo>
                  <a:lnTo>
                    <a:pt x="2374" y="9053"/>
                  </a:lnTo>
                  <a:lnTo>
                    <a:pt x="2424" y="9084"/>
                  </a:lnTo>
                  <a:lnTo>
                    <a:pt x="2474" y="9113"/>
                  </a:lnTo>
                  <a:lnTo>
                    <a:pt x="2525" y="9140"/>
                  </a:lnTo>
                  <a:lnTo>
                    <a:pt x="2574" y="9165"/>
                  </a:lnTo>
                  <a:lnTo>
                    <a:pt x="2624" y="9189"/>
                  </a:lnTo>
                  <a:lnTo>
                    <a:pt x="2669" y="9212"/>
                  </a:lnTo>
                  <a:lnTo>
                    <a:pt x="2702" y="9228"/>
                  </a:lnTo>
                  <a:lnTo>
                    <a:pt x="2733" y="9244"/>
                  </a:lnTo>
                  <a:lnTo>
                    <a:pt x="2764" y="9263"/>
                  </a:lnTo>
                  <a:lnTo>
                    <a:pt x="2793" y="9281"/>
                  </a:lnTo>
                  <a:lnTo>
                    <a:pt x="2821" y="9300"/>
                  </a:lnTo>
                  <a:lnTo>
                    <a:pt x="2848" y="9319"/>
                  </a:lnTo>
                  <a:lnTo>
                    <a:pt x="2876" y="9340"/>
                  </a:lnTo>
                  <a:lnTo>
                    <a:pt x="2901" y="9360"/>
                  </a:lnTo>
                  <a:lnTo>
                    <a:pt x="2926" y="9382"/>
                  </a:lnTo>
                  <a:lnTo>
                    <a:pt x="2951" y="9404"/>
                  </a:lnTo>
                  <a:lnTo>
                    <a:pt x="2973" y="9428"/>
                  </a:lnTo>
                  <a:lnTo>
                    <a:pt x="2995" y="9451"/>
                  </a:lnTo>
                  <a:lnTo>
                    <a:pt x="3016" y="9476"/>
                  </a:lnTo>
                  <a:lnTo>
                    <a:pt x="3037" y="9501"/>
                  </a:lnTo>
                  <a:lnTo>
                    <a:pt x="3056" y="9527"/>
                  </a:lnTo>
                  <a:lnTo>
                    <a:pt x="3074" y="9553"/>
                  </a:lnTo>
                  <a:lnTo>
                    <a:pt x="3092" y="9581"/>
                  </a:lnTo>
                  <a:lnTo>
                    <a:pt x="3109" y="9609"/>
                  </a:lnTo>
                  <a:lnTo>
                    <a:pt x="3125" y="9638"/>
                  </a:lnTo>
                  <a:lnTo>
                    <a:pt x="3140" y="9668"/>
                  </a:lnTo>
                  <a:lnTo>
                    <a:pt x="3154" y="9697"/>
                  </a:lnTo>
                  <a:lnTo>
                    <a:pt x="3167" y="9728"/>
                  </a:lnTo>
                  <a:lnTo>
                    <a:pt x="3179" y="9761"/>
                  </a:lnTo>
                  <a:lnTo>
                    <a:pt x="3190" y="9793"/>
                  </a:lnTo>
                  <a:lnTo>
                    <a:pt x="3201" y="9826"/>
                  </a:lnTo>
                  <a:lnTo>
                    <a:pt x="3211" y="9860"/>
                  </a:lnTo>
                  <a:lnTo>
                    <a:pt x="3220" y="9895"/>
                  </a:lnTo>
                  <a:lnTo>
                    <a:pt x="3227" y="9930"/>
                  </a:lnTo>
                  <a:lnTo>
                    <a:pt x="3235" y="9966"/>
                  </a:lnTo>
                  <a:lnTo>
                    <a:pt x="3241" y="10004"/>
                  </a:lnTo>
                  <a:lnTo>
                    <a:pt x="3246" y="10042"/>
                  </a:lnTo>
                  <a:lnTo>
                    <a:pt x="3250" y="10079"/>
                  </a:lnTo>
                  <a:lnTo>
                    <a:pt x="3253" y="10112"/>
                  </a:lnTo>
                  <a:lnTo>
                    <a:pt x="3256" y="10144"/>
                  </a:lnTo>
                  <a:lnTo>
                    <a:pt x="3256" y="10175"/>
                  </a:lnTo>
                  <a:lnTo>
                    <a:pt x="3256" y="10204"/>
                  </a:lnTo>
                  <a:lnTo>
                    <a:pt x="3255" y="10233"/>
                  </a:lnTo>
                  <a:lnTo>
                    <a:pt x="3253" y="10262"/>
                  </a:lnTo>
                  <a:lnTo>
                    <a:pt x="3250" y="10290"/>
                  </a:lnTo>
                  <a:lnTo>
                    <a:pt x="3246" y="10318"/>
                  </a:lnTo>
                  <a:lnTo>
                    <a:pt x="3206"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9" name="Freeform 12">
              <a:extLst>
                <a:ext uri="{FF2B5EF4-FFF2-40B4-BE49-F238E27FC236}">
                  <a16:creationId xmlns:a16="http://schemas.microsoft.com/office/drawing/2014/main" id="{292D6E97-3D52-4185-A9CC-7FCD5BEA7638}"/>
                </a:ext>
              </a:extLst>
            </p:cNvPr>
            <p:cNvSpPr>
              <a:spLocks/>
            </p:cNvSpPr>
            <p:nvPr userDrawn="1"/>
          </p:nvSpPr>
          <p:spPr bwMode="auto">
            <a:xfrm>
              <a:off x="6617097" y="2"/>
              <a:ext cx="3382473" cy="916572"/>
            </a:xfrm>
            <a:custGeom>
              <a:avLst/>
              <a:gdLst>
                <a:gd name="T0" fmla="*/ 2272 w 5087"/>
                <a:gd name="T1" fmla="*/ 1360 h 1377"/>
                <a:gd name="T2" fmla="*/ 2108 w 5087"/>
                <a:gd name="T3" fmla="*/ 1297 h 1377"/>
                <a:gd name="T4" fmla="*/ 1942 w 5087"/>
                <a:gd name="T5" fmla="*/ 1172 h 1377"/>
                <a:gd name="T6" fmla="*/ 1740 w 5087"/>
                <a:gd name="T7" fmla="*/ 942 h 1377"/>
                <a:gd name="T8" fmla="*/ 1638 w 5087"/>
                <a:gd name="T9" fmla="*/ 799 h 1377"/>
                <a:gd name="T10" fmla="*/ 1535 w 5087"/>
                <a:gd name="T11" fmla="*/ 697 h 1377"/>
                <a:gd name="T12" fmla="*/ 1414 w 5087"/>
                <a:gd name="T13" fmla="*/ 614 h 1377"/>
                <a:gd name="T14" fmla="*/ 1279 w 5087"/>
                <a:gd name="T15" fmla="*/ 549 h 1377"/>
                <a:gd name="T16" fmla="*/ 1125 w 5087"/>
                <a:gd name="T17" fmla="*/ 504 h 1377"/>
                <a:gd name="T18" fmla="*/ 936 w 5087"/>
                <a:gd name="T19" fmla="*/ 468 h 1377"/>
                <a:gd name="T20" fmla="*/ 729 w 5087"/>
                <a:gd name="T21" fmla="*/ 413 h 1377"/>
                <a:gd name="T22" fmla="*/ 531 w 5087"/>
                <a:gd name="T23" fmla="*/ 337 h 1377"/>
                <a:gd name="T24" fmla="*/ 338 w 5087"/>
                <a:gd name="T25" fmla="*/ 239 h 1377"/>
                <a:gd name="T26" fmla="*/ 151 w 5087"/>
                <a:gd name="T27" fmla="*/ 118 h 1377"/>
                <a:gd name="T28" fmla="*/ 62 w 5087"/>
                <a:gd name="T29" fmla="*/ 0 h 1377"/>
                <a:gd name="T30" fmla="*/ 413 w 5087"/>
                <a:gd name="T31" fmla="*/ 235 h 1377"/>
                <a:gd name="T32" fmla="*/ 658 w 5087"/>
                <a:gd name="T33" fmla="*/ 346 h 1377"/>
                <a:gd name="T34" fmla="*/ 915 w 5087"/>
                <a:gd name="T35" fmla="*/ 423 h 1377"/>
                <a:gd name="T36" fmla="*/ 1162 w 5087"/>
                <a:gd name="T37" fmla="*/ 471 h 1377"/>
                <a:gd name="T38" fmla="*/ 1319 w 5087"/>
                <a:gd name="T39" fmla="*/ 522 h 1377"/>
                <a:gd name="T40" fmla="*/ 1458 w 5087"/>
                <a:gd name="T41" fmla="*/ 593 h 1377"/>
                <a:gd name="T42" fmla="*/ 1579 w 5087"/>
                <a:gd name="T43" fmla="*/ 684 h 1377"/>
                <a:gd name="T44" fmla="*/ 1685 w 5087"/>
                <a:gd name="T45" fmla="*/ 794 h 1377"/>
                <a:gd name="T46" fmla="*/ 1802 w 5087"/>
                <a:gd name="T47" fmla="*/ 959 h 1377"/>
                <a:gd name="T48" fmla="*/ 2006 w 5087"/>
                <a:gd name="T49" fmla="*/ 1177 h 1377"/>
                <a:gd name="T50" fmla="*/ 2135 w 5087"/>
                <a:gd name="T51" fmla="*/ 1266 h 1377"/>
                <a:gd name="T52" fmla="*/ 2270 w 5087"/>
                <a:gd name="T53" fmla="*/ 1320 h 1377"/>
                <a:gd name="T54" fmla="*/ 2414 w 5087"/>
                <a:gd name="T55" fmla="*/ 1338 h 1377"/>
                <a:gd name="T56" fmla="*/ 2567 w 5087"/>
                <a:gd name="T57" fmla="*/ 1321 h 1377"/>
                <a:gd name="T58" fmla="*/ 2730 w 5087"/>
                <a:gd name="T59" fmla="*/ 1269 h 1377"/>
                <a:gd name="T60" fmla="*/ 2876 w 5087"/>
                <a:gd name="T61" fmla="*/ 1199 h 1377"/>
                <a:gd name="T62" fmla="*/ 3104 w 5087"/>
                <a:gd name="T63" fmla="*/ 1083 h 1377"/>
                <a:gd name="T64" fmla="*/ 3395 w 5087"/>
                <a:gd name="T65" fmla="*/ 953 h 1377"/>
                <a:gd name="T66" fmla="*/ 3679 w 5087"/>
                <a:gd name="T67" fmla="*/ 867 h 1377"/>
                <a:gd name="T68" fmla="*/ 4078 w 5087"/>
                <a:gd name="T69" fmla="*/ 774 h 1377"/>
                <a:gd name="T70" fmla="*/ 4338 w 5087"/>
                <a:gd name="T71" fmla="*/ 702 h 1377"/>
                <a:gd name="T72" fmla="*/ 4484 w 5087"/>
                <a:gd name="T73" fmla="*/ 635 h 1377"/>
                <a:gd name="T74" fmla="*/ 4611 w 5087"/>
                <a:gd name="T75" fmla="*/ 552 h 1377"/>
                <a:gd name="T76" fmla="*/ 4722 w 5087"/>
                <a:gd name="T77" fmla="*/ 450 h 1377"/>
                <a:gd name="T78" fmla="*/ 4818 w 5087"/>
                <a:gd name="T79" fmla="*/ 328 h 1377"/>
                <a:gd name="T80" fmla="*/ 4960 w 5087"/>
                <a:gd name="T81" fmla="*/ 114 h 1377"/>
                <a:gd name="T82" fmla="*/ 5031 w 5087"/>
                <a:gd name="T83" fmla="*/ 80 h 1377"/>
                <a:gd name="T84" fmla="*/ 4866 w 5087"/>
                <a:gd name="T85" fmla="*/ 327 h 1377"/>
                <a:gd name="T86" fmla="*/ 4770 w 5087"/>
                <a:gd name="T87" fmla="*/ 456 h 1377"/>
                <a:gd name="T88" fmla="*/ 4657 w 5087"/>
                <a:gd name="T89" fmla="*/ 565 h 1377"/>
                <a:gd name="T90" fmla="*/ 4527 w 5087"/>
                <a:gd name="T91" fmla="*/ 656 h 1377"/>
                <a:gd name="T92" fmla="*/ 4380 w 5087"/>
                <a:gd name="T93" fmla="*/ 728 h 1377"/>
                <a:gd name="T94" fmla="*/ 4212 w 5087"/>
                <a:gd name="T95" fmla="*/ 783 h 1377"/>
                <a:gd name="T96" fmla="*/ 3889 w 5087"/>
                <a:gd name="T97" fmla="*/ 857 h 1377"/>
                <a:gd name="T98" fmla="*/ 3519 w 5087"/>
                <a:gd name="T99" fmla="*/ 952 h 1377"/>
                <a:gd name="T100" fmla="*/ 3299 w 5087"/>
                <a:gd name="T101" fmla="*/ 1035 h 1377"/>
                <a:gd name="T102" fmla="*/ 2959 w 5087"/>
                <a:gd name="T103" fmla="*/ 1200 h 1377"/>
                <a:gd name="T104" fmla="*/ 2826 w 5087"/>
                <a:gd name="T105" fmla="*/ 1267 h 1377"/>
                <a:gd name="T106" fmla="*/ 2678 w 5087"/>
                <a:gd name="T107" fmla="*/ 1330 h 1377"/>
                <a:gd name="T108" fmla="*/ 2533 w 5087"/>
                <a:gd name="T109" fmla="*/ 1367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87" h="1377">
                  <a:moveTo>
                    <a:pt x="2417" y="1377"/>
                  </a:moveTo>
                  <a:lnTo>
                    <a:pt x="2387" y="1376"/>
                  </a:lnTo>
                  <a:lnTo>
                    <a:pt x="2358" y="1374"/>
                  </a:lnTo>
                  <a:lnTo>
                    <a:pt x="2328" y="1371"/>
                  </a:lnTo>
                  <a:lnTo>
                    <a:pt x="2300" y="1366"/>
                  </a:lnTo>
                  <a:lnTo>
                    <a:pt x="2272" y="1360"/>
                  </a:lnTo>
                  <a:lnTo>
                    <a:pt x="2244" y="1353"/>
                  </a:lnTo>
                  <a:lnTo>
                    <a:pt x="2216" y="1344"/>
                  </a:lnTo>
                  <a:lnTo>
                    <a:pt x="2188" y="1335"/>
                  </a:lnTo>
                  <a:lnTo>
                    <a:pt x="2161" y="1324"/>
                  </a:lnTo>
                  <a:lnTo>
                    <a:pt x="2135" y="1311"/>
                  </a:lnTo>
                  <a:lnTo>
                    <a:pt x="2108" y="1297"/>
                  </a:lnTo>
                  <a:lnTo>
                    <a:pt x="2082" y="1281"/>
                  </a:lnTo>
                  <a:lnTo>
                    <a:pt x="2055" y="1265"/>
                  </a:lnTo>
                  <a:lnTo>
                    <a:pt x="2030" y="1247"/>
                  </a:lnTo>
                  <a:lnTo>
                    <a:pt x="2005" y="1227"/>
                  </a:lnTo>
                  <a:lnTo>
                    <a:pt x="1981" y="1207"/>
                  </a:lnTo>
                  <a:lnTo>
                    <a:pt x="1942" y="1172"/>
                  </a:lnTo>
                  <a:lnTo>
                    <a:pt x="1905" y="1137"/>
                  </a:lnTo>
                  <a:lnTo>
                    <a:pt x="1868" y="1100"/>
                  </a:lnTo>
                  <a:lnTo>
                    <a:pt x="1834" y="1062"/>
                  </a:lnTo>
                  <a:lnTo>
                    <a:pt x="1801" y="1023"/>
                  </a:lnTo>
                  <a:lnTo>
                    <a:pt x="1770" y="983"/>
                  </a:lnTo>
                  <a:lnTo>
                    <a:pt x="1740" y="942"/>
                  </a:lnTo>
                  <a:lnTo>
                    <a:pt x="1712" y="900"/>
                  </a:lnTo>
                  <a:lnTo>
                    <a:pt x="1699" y="880"/>
                  </a:lnTo>
                  <a:lnTo>
                    <a:pt x="1684" y="859"/>
                  </a:lnTo>
                  <a:lnTo>
                    <a:pt x="1669" y="838"/>
                  </a:lnTo>
                  <a:lnTo>
                    <a:pt x="1654" y="819"/>
                  </a:lnTo>
                  <a:lnTo>
                    <a:pt x="1638" y="799"/>
                  </a:lnTo>
                  <a:lnTo>
                    <a:pt x="1622" y="781"/>
                  </a:lnTo>
                  <a:lnTo>
                    <a:pt x="1605" y="763"/>
                  </a:lnTo>
                  <a:lnTo>
                    <a:pt x="1589" y="746"/>
                  </a:lnTo>
                  <a:lnTo>
                    <a:pt x="1570" y="729"/>
                  </a:lnTo>
                  <a:lnTo>
                    <a:pt x="1553" y="712"/>
                  </a:lnTo>
                  <a:lnTo>
                    <a:pt x="1535" y="697"/>
                  </a:lnTo>
                  <a:lnTo>
                    <a:pt x="1515" y="681"/>
                  </a:lnTo>
                  <a:lnTo>
                    <a:pt x="1496" y="666"/>
                  </a:lnTo>
                  <a:lnTo>
                    <a:pt x="1476" y="653"/>
                  </a:lnTo>
                  <a:lnTo>
                    <a:pt x="1457" y="639"/>
                  </a:lnTo>
                  <a:lnTo>
                    <a:pt x="1436" y="626"/>
                  </a:lnTo>
                  <a:lnTo>
                    <a:pt x="1414" y="614"/>
                  </a:lnTo>
                  <a:lnTo>
                    <a:pt x="1394" y="601"/>
                  </a:lnTo>
                  <a:lnTo>
                    <a:pt x="1371" y="590"/>
                  </a:lnTo>
                  <a:lnTo>
                    <a:pt x="1349" y="579"/>
                  </a:lnTo>
                  <a:lnTo>
                    <a:pt x="1326" y="569"/>
                  </a:lnTo>
                  <a:lnTo>
                    <a:pt x="1302" y="559"/>
                  </a:lnTo>
                  <a:lnTo>
                    <a:pt x="1279" y="549"/>
                  </a:lnTo>
                  <a:lnTo>
                    <a:pt x="1254" y="540"/>
                  </a:lnTo>
                  <a:lnTo>
                    <a:pt x="1229" y="532"/>
                  </a:lnTo>
                  <a:lnTo>
                    <a:pt x="1204" y="524"/>
                  </a:lnTo>
                  <a:lnTo>
                    <a:pt x="1178" y="516"/>
                  </a:lnTo>
                  <a:lnTo>
                    <a:pt x="1151" y="510"/>
                  </a:lnTo>
                  <a:lnTo>
                    <a:pt x="1125" y="504"/>
                  </a:lnTo>
                  <a:lnTo>
                    <a:pt x="1098" y="498"/>
                  </a:lnTo>
                  <a:lnTo>
                    <a:pt x="1070" y="493"/>
                  </a:lnTo>
                  <a:lnTo>
                    <a:pt x="1043" y="487"/>
                  </a:lnTo>
                  <a:lnTo>
                    <a:pt x="1007" y="482"/>
                  </a:lnTo>
                  <a:lnTo>
                    <a:pt x="971" y="476"/>
                  </a:lnTo>
                  <a:lnTo>
                    <a:pt x="936" y="468"/>
                  </a:lnTo>
                  <a:lnTo>
                    <a:pt x="901" y="461"/>
                  </a:lnTo>
                  <a:lnTo>
                    <a:pt x="867" y="453"/>
                  </a:lnTo>
                  <a:lnTo>
                    <a:pt x="831" y="444"/>
                  </a:lnTo>
                  <a:lnTo>
                    <a:pt x="798" y="435"/>
                  </a:lnTo>
                  <a:lnTo>
                    <a:pt x="764" y="424"/>
                  </a:lnTo>
                  <a:lnTo>
                    <a:pt x="729" y="413"/>
                  </a:lnTo>
                  <a:lnTo>
                    <a:pt x="696" y="403"/>
                  </a:lnTo>
                  <a:lnTo>
                    <a:pt x="663" y="390"/>
                  </a:lnTo>
                  <a:lnTo>
                    <a:pt x="630" y="377"/>
                  </a:lnTo>
                  <a:lnTo>
                    <a:pt x="596" y="365"/>
                  </a:lnTo>
                  <a:lnTo>
                    <a:pt x="563" y="351"/>
                  </a:lnTo>
                  <a:lnTo>
                    <a:pt x="531" y="337"/>
                  </a:lnTo>
                  <a:lnTo>
                    <a:pt x="498" y="322"/>
                  </a:lnTo>
                  <a:lnTo>
                    <a:pt x="466" y="306"/>
                  </a:lnTo>
                  <a:lnTo>
                    <a:pt x="433" y="290"/>
                  </a:lnTo>
                  <a:lnTo>
                    <a:pt x="401" y="274"/>
                  </a:lnTo>
                  <a:lnTo>
                    <a:pt x="369" y="257"/>
                  </a:lnTo>
                  <a:lnTo>
                    <a:pt x="338" y="239"/>
                  </a:lnTo>
                  <a:lnTo>
                    <a:pt x="306" y="220"/>
                  </a:lnTo>
                  <a:lnTo>
                    <a:pt x="275" y="201"/>
                  </a:lnTo>
                  <a:lnTo>
                    <a:pt x="244" y="181"/>
                  </a:lnTo>
                  <a:lnTo>
                    <a:pt x="213" y="161"/>
                  </a:lnTo>
                  <a:lnTo>
                    <a:pt x="182" y="140"/>
                  </a:lnTo>
                  <a:lnTo>
                    <a:pt x="151" y="118"/>
                  </a:lnTo>
                  <a:lnTo>
                    <a:pt x="120" y="95"/>
                  </a:lnTo>
                  <a:lnTo>
                    <a:pt x="90" y="72"/>
                  </a:lnTo>
                  <a:lnTo>
                    <a:pt x="59" y="49"/>
                  </a:lnTo>
                  <a:lnTo>
                    <a:pt x="30" y="25"/>
                  </a:lnTo>
                  <a:lnTo>
                    <a:pt x="0" y="0"/>
                  </a:lnTo>
                  <a:lnTo>
                    <a:pt x="62" y="0"/>
                  </a:lnTo>
                  <a:lnTo>
                    <a:pt x="119" y="45"/>
                  </a:lnTo>
                  <a:lnTo>
                    <a:pt x="176" y="87"/>
                  </a:lnTo>
                  <a:lnTo>
                    <a:pt x="235" y="127"/>
                  </a:lnTo>
                  <a:lnTo>
                    <a:pt x="293" y="165"/>
                  </a:lnTo>
                  <a:lnTo>
                    <a:pt x="353" y="202"/>
                  </a:lnTo>
                  <a:lnTo>
                    <a:pt x="413" y="235"/>
                  </a:lnTo>
                  <a:lnTo>
                    <a:pt x="474" y="266"/>
                  </a:lnTo>
                  <a:lnTo>
                    <a:pt x="534" y="295"/>
                  </a:lnTo>
                  <a:lnTo>
                    <a:pt x="565" y="309"/>
                  </a:lnTo>
                  <a:lnTo>
                    <a:pt x="596" y="322"/>
                  </a:lnTo>
                  <a:lnTo>
                    <a:pt x="627" y="335"/>
                  </a:lnTo>
                  <a:lnTo>
                    <a:pt x="658" y="346"/>
                  </a:lnTo>
                  <a:lnTo>
                    <a:pt x="690" y="358"/>
                  </a:lnTo>
                  <a:lnTo>
                    <a:pt x="721" y="369"/>
                  </a:lnTo>
                  <a:lnTo>
                    <a:pt x="753" y="380"/>
                  </a:lnTo>
                  <a:lnTo>
                    <a:pt x="786" y="390"/>
                  </a:lnTo>
                  <a:lnTo>
                    <a:pt x="850" y="407"/>
                  </a:lnTo>
                  <a:lnTo>
                    <a:pt x="915" y="423"/>
                  </a:lnTo>
                  <a:lnTo>
                    <a:pt x="982" y="437"/>
                  </a:lnTo>
                  <a:lnTo>
                    <a:pt x="1048" y="448"/>
                  </a:lnTo>
                  <a:lnTo>
                    <a:pt x="1078" y="454"/>
                  </a:lnTo>
                  <a:lnTo>
                    <a:pt x="1107" y="459"/>
                  </a:lnTo>
                  <a:lnTo>
                    <a:pt x="1134" y="466"/>
                  </a:lnTo>
                  <a:lnTo>
                    <a:pt x="1162" y="471"/>
                  </a:lnTo>
                  <a:lnTo>
                    <a:pt x="1189" y="479"/>
                  </a:lnTo>
                  <a:lnTo>
                    <a:pt x="1217" y="486"/>
                  </a:lnTo>
                  <a:lnTo>
                    <a:pt x="1242" y="494"/>
                  </a:lnTo>
                  <a:lnTo>
                    <a:pt x="1269" y="504"/>
                  </a:lnTo>
                  <a:lnTo>
                    <a:pt x="1294" y="513"/>
                  </a:lnTo>
                  <a:lnTo>
                    <a:pt x="1319" y="522"/>
                  </a:lnTo>
                  <a:lnTo>
                    <a:pt x="1343" y="532"/>
                  </a:lnTo>
                  <a:lnTo>
                    <a:pt x="1367" y="544"/>
                  </a:lnTo>
                  <a:lnTo>
                    <a:pt x="1390" y="555"/>
                  </a:lnTo>
                  <a:lnTo>
                    <a:pt x="1413" y="567"/>
                  </a:lnTo>
                  <a:lnTo>
                    <a:pt x="1435" y="579"/>
                  </a:lnTo>
                  <a:lnTo>
                    <a:pt x="1458" y="593"/>
                  </a:lnTo>
                  <a:lnTo>
                    <a:pt x="1478" y="607"/>
                  </a:lnTo>
                  <a:lnTo>
                    <a:pt x="1500" y="621"/>
                  </a:lnTo>
                  <a:lnTo>
                    <a:pt x="1520" y="635"/>
                  </a:lnTo>
                  <a:lnTo>
                    <a:pt x="1540" y="650"/>
                  </a:lnTo>
                  <a:lnTo>
                    <a:pt x="1560" y="666"/>
                  </a:lnTo>
                  <a:lnTo>
                    <a:pt x="1579" y="684"/>
                  </a:lnTo>
                  <a:lnTo>
                    <a:pt x="1598" y="700"/>
                  </a:lnTo>
                  <a:lnTo>
                    <a:pt x="1616" y="718"/>
                  </a:lnTo>
                  <a:lnTo>
                    <a:pt x="1633" y="736"/>
                  </a:lnTo>
                  <a:lnTo>
                    <a:pt x="1650" y="755"/>
                  </a:lnTo>
                  <a:lnTo>
                    <a:pt x="1668" y="774"/>
                  </a:lnTo>
                  <a:lnTo>
                    <a:pt x="1685" y="794"/>
                  </a:lnTo>
                  <a:lnTo>
                    <a:pt x="1701" y="814"/>
                  </a:lnTo>
                  <a:lnTo>
                    <a:pt x="1716" y="835"/>
                  </a:lnTo>
                  <a:lnTo>
                    <a:pt x="1731" y="857"/>
                  </a:lnTo>
                  <a:lnTo>
                    <a:pt x="1746" y="880"/>
                  </a:lnTo>
                  <a:lnTo>
                    <a:pt x="1773" y="920"/>
                  </a:lnTo>
                  <a:lnTo>
                    <a:pt x="1802" y="959"/>
                  </a:lnTo>
                  <a:lnTo>
                    <a:pt x="1832" y="998"/>
                  </a:lnTo>
                  <a:lnTo>
                    <a:pt x="1864" y="1036"/>
                  </a:lnTo>
                  <a:lnTo>
                    <a:pt x="1897" y="1074"/>
                  </a:lnTo>
                  <a:lnTo>
                    <a:pt x="1933" y="1109"/>
                  </a:lnTo>
                  <a:lnTo>
                    <a:pt x="1968" y="1144"/>
                  </a:lnTo>
                  <a:lnTo>
                    <a:pt x="2006" y="1177"/>
                  </a:lnTo>
                  <a:lnTo>
                    <a:pt x="2027" y="1195"/>
                  </a:lnTo>
                  <a:lnTo>
                    <a:pt x="2049" y="1211"/>
                  </a:lnTo>
                  <a:lnTo>
                    <a:pt x="2069" y="1226"/>
                  </a:lnTo>
                  <a:lnTo>
                    <a:pt x="2091" y="1241"/>
                  </a:lnTo>
                  <a:lnTo>
                    <a:pt x="2113" y="1255"/>
                  </a:lnTo>
                  <a:lnTo>
                    <a:pt x="2135" y="1266"/>
                  </a:lnTo>
                  <a:lnTo>
                    <a:pt x="2156" y="1278"/>
                  </a:lnTo>
                  <a:lnTo>
                    <a:pt x="2179" y="1289"/>
                  </a:lnTo>
                  <a:lnTo>
                    <a:pt x="2201" y="1298"/>
                  </a:lnTo>
                  <a:lnTo>
                    <a:pt x="2224" y="1306"/>
                  </a:lnTo>
                  <a:lnTo>
                    <a:pt x="2247" y="1314"/>
                  </a:lnTo>
                  <a:lnTo>
                    <a:pt x="2270" y="1320"/>
                  </a:lnTo>
                  <a:lnTo>
                    <a:pt x="2294" y="1326"/>
                  </a:lnTo>
                  <a:lnTo>
                    <a:pt x="2318" y="1330"/>
                  </a:lnTo>
                  <a:lnTo>
                    <a:pt x="2341" y="1334"/>
                  </a:lnTo>
                  <a:lnTo>
                    <a:pt x="2365" y="1336"/>
                  </a:lnTo>
                  <a:lnTo>
                    <a:pt x="2390" y="1338"/>
                  </a:lnTo>
                  <a:lnTo>
                    <a:pt x="2414" y="1338"/>
                  </a:lnTo>
                  <a:lnTo>
                    <a:pt x="2440" y="1338"/>
                  </a:lnTo>
                  <a:lnTo>
                    <a:pt x="2465" y="1337"/>
                  </a:lnTo>
                  <a:lnTo>
                    <a:pt x="2490" y="1335"/>
                  </a:lnTo>
                  <a:lnTo>
                    <a:pt x="2515" y="1332"/>
                  </a:lnTo>
                  <a:lnTo>
                    <a:pt x="2542" y="1327"/>
                  </a:lnTo>
                  <a:lnTo>
                    <a:pt x="2567" y="1321"/>
                  </a:lnTo>
                  <a:lnTo>
                    <a:pt x="2593" y="1314"/>
                  </a:lnTo>
                  <a:lnTo>
                    <a:pt x="2621" y="1308"/>
                  </a:lnTo>
                  <a:lnTo>
                    <a:pt x="2647" y="1299"/>
                  </a:lnTo>
                  <a:lnTo>
                    <a:pt x="2675" y="1290"/>
                  </a:lnTo>
                  <a:lnTo>
                    <a:pt x="2702" y="1280"/>
                  </a:lnTo>
                  <a:lnTo>
                    <a:pt x="2730" y="1269"/>
                  </a:lnTo>
                  <a:lnTo>
                    <a:pt x="2757" y="1256"/>
                  </a:lnTo>
                  <a:lnTo>
                    <a:pt x="2786" y="1242"/>
                  </a:lnTo>
                  <a:lnTo>
                    <a:pt x="2808" y="1232"/>
                  </a:lnTo>
                  <a:lnTo>
                    <a:pt x="2831" y="1220"/>
                  </a:lnTo>
                  <a:lnTo>
                    <a:pt x="2853" y="1210"/>
                  </a:lnTo>
                  <a:lnTo>
                    <a:pt x="2876" y="1199"/>
                  </a:lnTo>
                  <a:lnTo>
                    <a:pt x="2897" y="1187"/>
                  </a:lnTo>
                  <a:lnTo>
                    <a:pt x="2919" y="1176"/>
                  </a:lnTo>
                  <a:lnTo>
                    <a:pt x="2941" y="1164"/>
                  </a:lnTo>
                  <a:lnTo>
                    <a:pt x="2964" y="1154"/>
                  </a:lnTo>
                  <a:lnTo>
                    <a:pt x="3034" y="1118"/>
                  </a:lnTo>
                  <a:lnTo>
                    <a:pt x="3104" y="1083"/>
                  </a:lnTo>
                  <a:lnTo>
                    <a:pt x="3175" y="1048"/>
                  </a:lnTo>
                  <a:lnTo>
                    <a:pt x="3247" y="1014"/>
                  </a:lnTo>
                  <a:lnTo>
                    <a:pt x="3284" y="998"/>
                  </a:lnTo>
                  <a:lnTo>
                    <a:pt x="3321" y="983"/>
                  </a:lnTo>
                  <a:lnTo>
                    <a:pt x="3357" y="968"/>
                  </a:lnTo>
                  <a:lnTo>
                    <a:pt x="3395" y="953"/>
                  </a:lnTo>
                  <a:lnTo>
                    <a:pt x="3432" y="939"/>
                  </a:lnTo>
                  <a:lnTo>
                    <a:pt x="3470" y="927"/>
                  </a:lnTo>
                  <a:lnTo>
                    <a:pt x="3508" y="914"/>
                  </a:lnTo>
                  <a:lnTo>
                    <a:pt x="3547" y="903"/>
                  </a:lnTo>
                  <a:lnTo>
                    <a:pt x="3612" y="884"/>
                  </a:lnTo>
                  <a:lnTo>
                    <a:pt x="3679" y="867"/>
                  </a:lnTo>
                  <a:lnTo>
                    <a:pt x="3745" y="851"/>
                  </a:lnTo>
                  <a:lnTo>
                    <a:pt x="3813" y="835"/>
                  </a:lnTo>
                  <a:lnTo>
                    <a:pt x="3879" y="819"/>
                  </a:lnTo>
                  <a:lnTo>
                    <a:pt x="3946" y="804"/>
                  </a:lnTo>
                  <a:lnTo>
                    <a:pt x="4012" y="789"/>
                  </a:lnTo>
                  <a:lnTo>
                    <a:pt x="4078" y="774"/>
                  </a:lnTo>
                  <a:lnTo>
                    <a:pt x="4143" y="759"/>
                  </a:lnTo>
                  <a:lnTo>
                    <a:pt x="4202" y="746"/>
                  </a:lnTo>
                  <a:lnTo>
                    <a:pt x="4258" y="729"/>
                  </a:lnTo>
                  <a:lnTo>
                    <a:pt x="4285" y="721"/>
                  </a:lnTo>
                  <a:lnTo>
                    <a:pt x="4312" y="712"/>
                  </a:lnTo>
                  <a:lnTo>
                    <a:pt x="4338" y="702"/>
                  </a:lnTo>
                  <a:lnTo>
                    <a:pt x="4363" y="693"/>
                  </a:lnTo>
                  <a:lnTo>
                    <a:pt x="4389" y="682"/>
                  </a:lnTo>
                  <a:lnTo>
                    <a:pt x="4413" y="671"/>
                  </a:lnTo>
                  <a:lnTo>
                    <a:pt x="4437" y="659"/>
                  </a:lnTo>
                  <a:lnTo>
                    <a:pt x="4461" y="648"/>
                  </a:lnTo>
                  <a:lnTo>
                    <a:pt x="4484" y="635"/>
                  </a:lnTo>
                  <a:lnTo>
                    <a:pt x="4507" y="623"/>
                  </a:lnTo>
                  <a:lnTo>
                    <a:pt x="4529" y="609"/>
                  </a:lnTo>
                  <a:lnTo>
                    <a:pt x="4550" y="595"/>
                  </a:lnTo>
                  <a:lnTo>
                    <a:pt x="4571" y="582"/>
                  </a:lnTo>
                  <a:lnTo>
                    <a:pt x="4592" y="567"/>
                  </a:lnTo>
                  <a:lnTo>
                    <a:pt x="4611" y="552"/>
                  </a:lnTo>
                  <a:lnTo>
                    <a:pt x="4632" y="536"/>
                  </a:lnTo>
                  <a:lnTo>
                    <a:pt x="4650" y="520"/>
                  </a:lnTo>
                  <a:lnTo>
                    <a:pt x="4670" y="502"/>
                  </a:lnTo>
                  <a:lnTo>
                    <a:pt x="4687" y="485"/>
                  </a:lnTo>
                  <a:lnTo>
                    <a:pt x="4705" y="468"/>
                  </a:lnTo>
                  <a:lnTo>
                    <a:pt x="4722" y="450"/>
                  </a:lnTo>
                  <a:lnTo>
                    <a:pt x="4740" y="430"/>
                  </a:lnTo>
                  <a:lnTo>
                    <a:pt x="4756" y="411"/>
                  </a:lnTo>
                  <a:lnTo>
                    <a:pt x="4772" y="391"/>
                  </a:lnTo>
                  <a:lnTo>
                    <a:pt x="4788" y="370"/>
                  </a:lnTo>
                  <a:lnTo>
                    <a:pt x="4803" y="350"/>
                  </a:lnTo>
                  <a:lnTo>
                    <a:pt x="4818" y="328"/>
                  </a:lnTo>
                  <a:lnTo>
                    <a:pt x="4833" y="306"/>
                  </a:lnTo>
                  <a:lnTo>
                    <a:pt x="4858" y="267"/>
                  </a:lnTo>
                  <a:lnTo>
                    <a:pt x="4883" y="228"/>
                  </a:lnTo>
                  <a:lnTo>
                    <a:pt x="4908" y="190"/>
                  </a:lnTo>
                  <a:lnTo>
                    <a:pt x="4934" y="151"/>
                  </a:lnTo>
                  <a:lnTo>
                    <a:pt x="4960" y="114"/>
                  </a:lnTo>
                  <a:lnTo>
                    <a:pt x="4986" y="76"/>
                  </a:lnTo>
                  <a:lnTo>
                    <a:pt x="5013" y="38"/>
                  </a:lnTo>
                  <a:lnTo>
                    <a:pt x="5039" y="0"/>
                  </a:lnTo>
                  <a:lnTo>
                    <a:pt x="5087" y="0"/>
                  </a:lnTo>
                  <a:lnTo>
                    <a:pt x="5059" y="40"/>
                  </a:lnTo>
                  <a:lnTo>
                    <a:pt x="5031" y="80"/>
                  </a:lnTo>
                  <a:lnTo>
                    <a:pt x="5002" y="122"/>
                  </a:lnTo>
                  <a:lnTo>
                    <a:pt x="4975" y="162"/>
                  </a:lnTo>
                  <a:lnTo>
                    <a:pt x="4947" y="203"/>
                  </a:lnTo>
                  <a:lnTo>
                    <a:pt x="4920" y="244"/>
                  </a:lnTo>
                  <a:lnTo>
                    <a:pt x="4892" y="286"/>
                  </a:lnTo>
                  <a:lnTo>
                    <a:pt x="4866" y="327"/>
                  </a:lnTo>
                  <a:lnTo>
                    <a:pt x="4851" y="350"/>
                  </a:lnTo>
                  <a:lnTo>
                    <a:pt x="4835" y="373"/>
                  </a:lnTo>
                  <a:lnTo>
                    <a:pt x="4819" y="395"/>
                  </a:lnTo>
                  <a:lnTo>
                    <a:pt x="4803" y="415"/>
                  </a:lnTo>
                  <a:lnTo>
                    <a:pt x="4787" y="436"/>
                  </a:lnTo>
                  <a:lnTo>
                    <a:pt x="4770" y="456"/>
                  </a:lnTo>
                  <a:lnTo>
                    <a:pt x="4751" y="476"/>
                  </a:lnTo>
                  <a:lnTo>
                    <a:pt x="4734" y="495"/>
                  </a:lnTo>
                  <a:lnTo>
                    <a:pt x="4716" y="514"/>
                  </a:lnTo>
                  <a:lnTo>
                    <a:pt x="4696" y="531"/>
                  </a:lnTo>
                  <a:lnTo>
                    <a:pt x="4677" y="549"/>
                  </a:lnTo>
                  <a:lnTo>
                    <a:pt x="4657" y="565"/>
                  </a:lnTo>
                  <a:lnTo>
                    <a:pt x="4636" y="583"/>
                  </a:lnTo>
                  <a:lnTo>
                    <a:pt x="4616" y="598"/>
                  </a:lnTo>
                  <a:lnTo>
                    <a:pt x="4594" y="614"/>
                  </a:lnTo>
                  <a:lnTo>
                    <a:pt x="4572" y="629"/>
                  </a:lnTo>
                  <a:lnTo>
                    <a:pt x="4550" y="642"/>
                  </a:lnTo>
                  <a:lnTo>
                    <a:pt x="4527" y="656"/>
                  </a:lnTo>
                  <a:lnTo>
                    <a:pt x="4505" y="670"/>
                  </a:lnTo>
                  <a:lnTo>
                    <a:pt x="4480" y="682"/>
                  </a:lnTo>
                  <a:lnTo>
                    <a:pt x="4456" y="695"/>
                  </a:lnTo>
                  <a:lnTo>
                    <a:pt x="4431" y="707"/>
                  </a:lnTo>
                  <a:lnTo>
                    <a:pt x="4406" y="718"/>
                  </a:lnTo>
                  <a:lnTo>
                    <a:pt x="4380" y="728"/>
                  </a:lnTo>
                  <a:lnTo>
                    <a:pt x="4353" y="739"/>
                  </a:lnTo>
                  <a:lnTo>
                    <a:pt x="4326" y="749"/>
                  </a:lnTo>
                  <a:lnTo>
                    <a:pt x="4298" y="758"/>
                  </a:lnTo>
                  <a:lnTo>
                    <a:pt x="4271" y="767"/>
                  </a:lnTo>
                  <a:lnTo>
                    <a:pt x="4242" y="775"/>
                  </a:lnTo>
                  <a:lnTo>
                    <a:pt x="4212" y="783"/>
                  </a:lnTo>
                  <a:lnTo>
                    <a:pt x="4182" y="791"/>
                  </a:lnTo>
                  <a:lnTo>
                    <a:pt x="4151" y="798"/>
                  </a:lnTo>
                  <a:lnTo>
                    <a:pt x="4087" y="812"/>
                  </a:lnTo>
                  <a:lnTo>
                    <a:pt x="4020" y="827"/>
                  </a:lnTo>
                  <a:lnTo>
                    <a:pt x="3955" y="842"/>
                  </a:lnTo>
                  <a:lnTo>
                    <a:pt x="3889" y="857"/>
                  </a:lnTo>
                  <a:lnTo>
                    <a:pt x="3822" y="873"/>
                  </a:lnTo>
                  <a:lnTo>
                    <a:pt x="3755" y="889"/>
                  </a:lnTo>
                  <a:lnTo>
                    <a:pt x="3689" y="905"/>
                  </a:lnTo>
                  <a:lnTo>
                    <a:pt x="3622" y="922"/>
                  </a:lnTo>
                  <a:lnTo>
                    <a:pt x="3557" y="941"/>
                  </a:lnTo>
                  <a:lnTo>
                    <a:pt x="3519" y="952"/>
                  </a:lnTo>
                  <a:lnTo>
                    <a:pt x="3482" y="963"/>
                  </a:lnTo>
                  <a:lnTo>
                    <a:pt x="3445" y="977"/>
                  </a:lnTo>
                  <a:lnTo>
                    <a:pt x="3408" y="990"/>
                  </a:lnTo>
                  <a:lnTo>
                    <a:pt x="3371" y="1005"/>
                  </a:lnTo>
                  <a:lnTo>
                    <a:pt x="3334" y="1020"/>
                  </a:lnTo>
                  <a:lnTo>
                    <a:pt x="3299" y="1035"/>
                  </a:lnTo>
                  <a:lnTo>
                    <a:pt x="3262" y="1051"/>
                  </a:lnTo>
                  <a:lnTo>
                    <a:pt x="3191" y="1084"/>
                  </a:lnTo>
                  <a:lnTo>
                    <a:pt x="3121" y="1118"/>
                  </a:lnTo>
                  <a:lnTo>
                    <a:pt x="3051" y="1154"/>
                  </a:lnTo>
                  <a:lnTo>
                    <a:pt x="2981" y="1188"/>
                  </a:lnTo>
                  <a:lnTo>
                    <a:pt x="2959" y="1200"/>
                  </a:lnTo>
                  <a:lnTo>
                    <a:pt x="2938" y="1211"/>
                  </a:lnTo>
                  <a:lnTo>
                    <a:pt x="2915" y="1223"/>
                  </a:lnTo>
                  <a:lnTo>
                    <a:pt x="2893" y="1234"/>
                  </a:lnTo>
                  <a:lnTo>
                    <a:pt x="2870" y="1244"/>
                  </a:lnTo>
                  <a:lnTo>
                    <a:pt x="2848" y="1256"/>
                  </a:lnTo>
                  <a:lnTo>
                    <a:pt x="2826" y="1267"/>
                  </a:lnTo>
                  <a:lnTo>
                    <a:pt x="2803" y="1278"/>
                  </a:lnTo>
                  <a:lnTo>
                    <a:pt x="2778" y="1290"/>
                  </a:lnTo>
                  <a:lnTo>
                    <a:pt x="2753" y="1302"/>
                  </a:lnTo>
                  <a:lnTo>
                    <a:pt x="2728" y="1312"/>
                  </a:lnTo>
                  <a:lnTo>
                    <a:pt x="2702" y="1321"/>
                  </a:lnTo>
                  <a:lnTo>
                    <a:pt x="2678" y="1330"/>
                  </a:lnTo>
                  <a:lnTo>
                    <a:pt x="2653" y="1338"/>
                  </a:lnTo>
                  <a:lnTo>
                    <a:pt x="2629" y="1345"/>
                  </a:lnTo>
                  <a:lnTo>
                    <a:pt x="2605" y="1352"/>
                  </a:lnTo>
                  <a:lnTo>
                    <a:pt x="2581" y="1358"/>
                  </a:lnTo>
                  <a:lnTo>
                    <a:pt x="2557" y="1363"/>
                  </a:lnTo>
                  <a:lnTo>
                    <a:pt x="2533" y="1367"/>
                  </a:lnTo>
                  <a:lnTo>
                    <a:pt x="2510" y="1371"/>
                  </a:lnTo>
                  <a:lnTo>
                    <a:pt x="2486" y="1374"/>
                  </a:lnTo>
                  <a:lnTo>
                    <a:pt x="2463" y="1375"/>
                  </a:lnTo>
                  <a:lnTo>
                    <a:pt x="2440" y="1376"/>
                  </a:lnTo>
                  <a:lnTo>
                    <a:pt x="2417" y="137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0" name="Freeform 13">
              <a:extLst>
                <a:ext uri="{FF2B5EF4-FFF2-40B4-BE49-F238E27FC236}">
                  <a16:creationId xmlns:a16="http://schemas.microsoft.com/office/drawing/2014/main" id="{963B31F9-4436-4C9F-B6F3-D2E6186FB647}"/>
                </a:ext>
              </a:extLst>
            </p:cNvPr>
            <p:cNvSpPr>
              <a:spLocks/>
            </p:cNvSpPr>
            <p:nvPr userDrawn="1"/>
          </p:nvSpPr>
          <p:spPr bwMode="auto">
            <a:xfrm>
              <a:off x="10367127" y="4643339"/>
              <a:ext cx="1828490" cy="2214658"/>
            </a:xfrm>
            <a:custGeom>
              <a:avLst/>
              <a:gdLst>
                <a:gd name="T0" fmla="*/ 177 w 2749"/>
                <a:gd name="T1" fmla="*/ 3290 h 3332"/>
                <a:gd name="T2" fmla="*/ 212 w 2749"/>
                <a:gd name="T3" fmla="*/ 3101 h 3332"/>
                <a:gd name="T4" fmla="*/ 241 w 2749"/>
                <a:gd name="T5" fmla="*/ 2865 h 3332"/>
                <a:gd name="T6" fmla="*/ 259 w 2749"/>
                <a:gd name="T7" fmla="*/ 2580 h 3332"/>
                <a:gd name="T8" fmla="*/ 247 w 2749"/>
                <a:gd name="T9" fmla="*/ 2299 h 3332"/>
                <a:gd name="T10" fmla="*/ 206 w 2749"/>
                <a:gd name="T11" fmla="*/ 2022 h 3332"/>
                <a:gd name="T12" fmla="*/ 158 w 2749"/>
                <a:gd name="T13" fmla="*/ 1801 h 3332"/>
                <a:gd name="T14" fmla="*/ 99 w 2749"/>
                <a:gd name="T15" fmla="*/ 1546 h 3332"/>
                <a:gd name="T16" fmla="*/ 33 w 2749"/>
                <a:gd name="T17" fmla="*/ 1233 h 3332"/>
                <a:gd name="T18" fmla="*/ 2 w 2749"/>
                <a:gd name="T19" fmla="*/ 1004 h 3332"/>
                <a:gd name="T20" fmla="*/ 13 w 2749"/>
                <a:gd name="T21" fmla="*/ 814 h 3332"/>
                <a:gd name="T22" fmla="*/ 64 w 2749"/>
                <a:gd name="T23" fmla="*/ 644 h 3332"/>
                <a:gd name="T24" fmla="*/ 161 w 2749"/>
                <a:gd name="T25" fmla="*/ 482 h 3332"/>
                <a:gd name="T26" fmla="*/ 293 w 2749"/>
                <a:gd name="T27" fmla="*/ 346 h 3332"/>
                <a:gd name="T28" fmla="*/ 471 w 2749"/>
                <a:gd name="T29" fmla="*/ 223 h 3332"/>
                <a:gd name="T30" fmla="*/ 636 w 2749"/>
                <a:gd name="T31" fmla="*/ 131 h 3332"/>
                <a:gd name="T32" fmla="*/ 773 w 2749"/>
                <a:gd name="T33" fmla="*/ 74 h 3332"/>
                <a:gd name="T34" fmla="*/ 912 w 2749"/>
                <a:gd name="T35" fmla="*/ 33 h 3332"/>
                <a:gd name="T36" fmla="*/ 1056 w 2749"/>
                <a:gd name="T37" fmla="*/ 9 h 3332"/>
                <a:gd name="T38" fmla="*/ 1202 w 2749"/>
                <a:gd name="T39" fmla="*/ 0 h 3332"/>
                <a:gd name="T40" fmla="*/ 1350 w 2749"/>
                <a:gd name="T41" fmla="*/ 8 h 3332"/>
                <a:gd name="T42" fmla="*/ 1528 w 2749"/>
                <a:gd name="T43" fmla="*/ 39 h 3332"/>
                <a:gd name="T44" fmla="*/ 1742 w 2749"/>
                <a:gd name="T45" fmla="*/ 109 h 3332"/>
                <a:gd name="T46" fmla="*/ 1953 w 2749"/>
                <a:gd name="T47" fmla="*/ 210 h 3332"/>
                <a:gd name="T48" fmla="*/ 2165 w 2749"/>
                <a:gd name="T49" fmla="*/ 332 h 3332"/>
                <a:gd name="T50" fmla="*/ 2357 w 2749"/>
                <a:gd name="T51" fmla="*/ 424 h 3332"/>
                <a:gd name="T52" fmla="*/ 2551 w 2749"/>
                <a:gd name="T53" fmla="*/ 490 h 3332"/>
                <a:gd name="T54" fmla="*/ 2749 w 2749"/>
                <a:gd name="T55" fmla="*/ 525 h 3332"/>
                <a:gd name="T56" fmla="*/ 2585 w 2749"/>
                <a:gd name="T57" fmla="*/ 538 h 3332"/>
                <a:gd name="T58" fmla="*/ 2383 w 2749"/>
                <a:gd name="T59" fmla="*/ 478 h 3332"/>
                <a:gd name="T60" fmla="*/ 2186 w 2749"/>
                <a:gd name="T61" fmla="*/ 388 h 3332"/>
                <a:gd name="T62" fmla="*/ 1977 w 2749"/>
                <a:gd name="T63" fmla="*/ 268 h 3332"/>
                <a:gd name="T64" fmla="*/ 1769 w 2749"/>
                <a:gd name="T65" fmla="*/ 163 h 3332"/>
                <a:gd name="T66" fmla="*/ 1562 w 2749"/>
                <a:gd name="T67" fmla="*/ 88 h 3332"/>
                <a:gd name="T68" fmla="*/ 1375 w 2749"/>
                <a:gd name="T69" fmla="*/ 51 h 3332"/>
                <a:gd name="T70" fmla="*/ 1230 w 2749"/>
                <a:gd name="T71" fmla="*/ 40 h 3332"/>
                <a:gd name="T72" fmla="*/ 1088 w 2749"/>
                <a:gd name="T73" fmla="*/ 45 h 3332"/>
                <a:gd name="T74" fmla="*/ 949 w 2749"/>
                <a:gd name="T75" fmla="*/ 65 h 3332"/>
                <a:gd name="T76" fmla="*/ 813 w 2749"/>
                <a:gd name="T77" fmla="*/ 102 h 3332"/>
                <a:gd name="T78" fmla="*/ 680 w 2749"/>
                <a:gd name="T79" fmla="*/ 154 h 3332"/>
                <a:gd name="T80" fmla="*/ 549 w 2749"/>
                <a:gd name="T81" fmla="*/ 221 h 3332"/>
                <a:gd name="T82" fmla="*/ 348 w 2749"/>
                <a:gd name="T83" fmla="*/ 353 h 3332"/>
                <a:gd name="T84" fmla="*/ 216 w 2749"/>
                <a:gd name="T85" fmla="*/ 476 h 3332"/>
                <a:gd name="T86" fmla="*/ 114 w 2749"/>
                <a:gd name="T87" fmla="*/ 630 h 3332"/>
                <a:gd name="T88" fmla="*/ 59 w 2749"/>
                <a:gd name="T89" fmla="*/ 788 h 3332"/>
                <a:gd name="T90" fmla="*/ 41 w 2749"/>
                <a:gd name="T91" fmla="*/ 966 h 3332"/>
                <a:gd name="T92" fmla="*/ 59 w 2749"/>
                <a:gd name="T93" fmla="*/ 1163 h 3332"/>
                <a:gd name="T94" fmla="*/ 123 w 2749"/>
                <a:gd name="T95" fmla="*/ 1476 h 3332"/>
                <a:gd name="T96" fmla="*/ 186 w 2749"/>
                <a:gd name="T97" fmla="*/ 1748 h 3332"/>
                <a:gd name="T98" fmla="*/ 236 w 2749"/>
                <a:gd name="T99" fmla="*/ 1971 h 3332"/>
                <a:gd name="T100" fmla="*/ 280 w 2749"/>
                <a:gd name="T101" fmla="*/ 2238 h 3332"/>
                <a:gd name="T102" fmla="*/ 299 w 2749"/>
                <a:gd name="T103" fmla="*/ 2522 h 3332"/>
                <a:gd name="T104" fmla="*/ 286 w 2749"/>
                <a:gd name="T105" fmla="*/ 2811 h 3332"/>
                <a:gd name="T106" fmla="*/ 255 w 2749"/>
                <a:gd name="T107" fmla="*/ 3069 h 3332"/>
                <a:gd name="T108" fmla="*/ 224 w 2749"/>
                <a:gd name="T109" fmla="*/ 3261 h 3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49" h="3332">
                  <a:moveTo>
                    <a:pt x="166" y="3332"/>
                  </a:moveTo>
                  <a:lnTo>
                    <a:pt x="169" y="3322"/>
                  </a:lnTo>
                  <a:lnTo>
                    <a:pt x="171" y="3311"/>
                  </a:lnTo>
                  <a:lnTo>
                    <a:pt x="175" y="3300"/>
                  </a:lnTo>
                  <a:lnTo>
                    <a:pt x="177" y="3290"/>
                  </a:lnTo>
                  <a:lnTo>
                    <a:pt x="185" y="3253"/>
                  </a:lnTo>
                  <a:lnTo>
                    <a:pt x="193" y="3215"/>
                  </a:lnTo>
                  <a:lnTo>
                    <a:pt x="200" y="3177"/>
                  </a:lnTo>
                  <a:lnTo>
                    <a:pt x="206" y="3139"/>
                  </a:lnTo>
                  <a:lnTo>
                    <a:pt x="212" y="3101"/>
                  </a:lnTo>
                  <a:lnTo>
                    <a:pt x="216" y="3064"/>
                  </a:lnTo>
                  <a:lnTo>
                    <a:pt x="222" y="3026"/>
                  </a:lnTo>
                  <a:lnTo>
                    <a:pt x="226" y="2988"/>
                  </a:lnTo>
                  <a:lnTo>
                    <a:pt x="235" y="2924"/>
                  </a:lnTo>
                  <a:lnTo>
                    <a:pt x="241" y="2865"/>
                  </a:lnTo>
                  <a:lnTo>
                    <a:pt x="247" y="2808"/>
                  </a:lnTo>
                  <a:lnTo>
                    <a:pt x="252" y="2750"/>
                  </a:lnTo>
                  <a:lnTo>
                    <a:pt x="255" y="2693"/>
                  </a:lnTo>
                  <a:lnTo>
                    <a:pt x="257" y="2637"/>
                  </a:lnTo>
                  <a:lnTo>
                    <a:pt x="259" y="2580"/>
                  </a:lnTo>
                  <a:lnTo>
                    <a:pt x="259" y="2523"/>
                  </a:lnTo>
                  <a:lnTo>
                    <a:pt x="257" y="2466"/>
                  </a:lnTo>
                  <a:lnTo>
                    <a:pt x="255" y="2410"/>
                  </a:lnTo>
                  <a:lnTo>
                    <a:pt x="252" y="2354"/>
                  </a:lnTo>
                  <a:lnTo>
                    <a:pt x="247" y="2299"/>
                  </a:lnTo>
                  <a:lnTo>
                    <a:pt x="241" y="2242"/>
                  </a:lnTo>
                  <a:lnTo>
                    <a:pt x="235" y="2187"/>
                  </a:lnTo>
                  <a:lnTo>
                    <a:pt x="225" y="2132"/>
                  </a:lnTo>
                  <a:lnTo>
                    <a:pt x="216" y="2077"/>
                  </a:lnTo>
                  <a:lnTo>
                    <a:pt x="206" y="2022"/>
                  </a:lnTo>
                  <a:lnTo>
                    <a:pt x="197" y="1979"/>
                  </a:lnTo>
                  <a:lnTo>
                    <a:pt x="187" y="1934"/>
                  </a:lnTo>
                  <a:lnTo>
                    <a:pt x="177" y="1889"/>
                  </a:lnTo>
                  <a:lnTo>
                    <a:pt x="168" y="1846"/>
                  </a:lnTo>
                  <a:lnTo>
                    <a:pt x="158" y="1801"/>
                  </a:lnTo>
                  <a:lnTo>
                    <a:pt x="147" y="1757"/>
                  </a:lnTo>
                  <a:lnTo>
                    <a:pt x="137" y="1714"/>
                  </a:lnTo>
                  <a:lnTo>
                    <a:pt x="128" y="1670"/>
                  </a:lnTo>
                  <a:lnTo>
                    <a:pt x="113" y="1608"/>
                  </a:lnTo>
                  <a:lnTo>
                    <a:pt x="99" y="1546"/>
                  </a:lnTo>
                  <a:lnTo>
                    <a:pt x="85" y="1484"/>
                  </a:lnTo>
                  <a:lnTo>
                    <a:pt x="72" y="1421"/>
                  </a:lnTo>
                  <a:lnTo>
                    <a:pt x="58" y="1359"/>
                  </a:lnTo>
                  <a:lnTo>
                    <a:pt x="45" y="1296"/>
                  </a:lnTo>
                  <a:lnTo>
                    <a:pt x="33" y="1233"/>
                  </a:lnTo>
                  <a:lnTo>
                    <a:pt x="21" y="1170"/>
                  </a:lnTo>
                  <a:lnTo>
                    <a:pt x="13" y="1128"/>
                  </a:lnTo>
                  <a:lnTo>
                    <a:pt x="9" y="1085"/>
                  </a:lnTo>
                  <a:lnTo>
                    <a:pt x="4" y="1044"/>
                  </a:lnTo>
                  <a:lnTo>
                    <a:pt x="2" y="1004"/>
                  </a:lnTo>
                  <a:lnTo>
                    <a:pt x="0" y="964"/>
                  </a:lnTo>
                  <a:lnTo>
                    <a:pt x="2" y="926"/>
                  </a:lnTo>
                  <a:lnTo>
                    <a:pt x="4" y="888"/>
                  </a:lnTo>
                  <a:lnTo>
                    <a:pt x="7" y="850"/>
                  </a:lnTo>
                  <a:lnTo>
                    <a:pt x="13" y="814"/>
                  </a:lnTo>
                  <a:lnTo>
                    <a:pt x="20" y="779"/>
                  </a:lnTo>
                  <a:lnTo>
                    <a:pt x="29" y="743"/>
                  </a:lnTo>
                  <a:lnTo>
                    <a:pt x="38" y="710"/>
                  </a:lnTo>
                  <a:lnTo>
                    <a:pt x="51" y="677"/>
                  </a:lnTo>
                  <a:lnTo>
                    <a:pt x="64" y="644"/>
                  </a:lnTo>
                  <a:lnTo>
                    <a:pt x="78" y="611"/>
                  </a:lnTo>
                  <a:lnTo>
                    <a:pt x="95" y="580"/>
                  </a:lnTo>
                  <a:lnTo>
                    <a:pt x="115" y="546"/>
                  </a:lnTo>
                  <a:lnTo>
                    <a:pt x="137" y="513"/>
                  </a:lnTo>
                  <a:lnTo>
                    <a:pt x="161" y="482"/>
                  </a:lnTo>
                  <a:lnTo>
                    <a:pt x="185" y="452"/>
                  </a:lnTo>
                  <a:lnTo>
                    <a:pt x="212" y="423"/>
                  </a:lnTo>
                  <a:lnTo>
                    <a:pt x="238" y="396"/>
                  </a:lnTo>
                  <a:lnTo>
                    <a:pt x="265" y="371"/>
                  </a:lnTo>
                  <a:lnTo>
                    <a:pt x="293" y="346"/>
                  </a:lnTo>
                  <a:lnTo>
                    <a:pt x="323" y="324"/>
                  </a:lnTo>
                  <a:lnTo>
                    <a:pt x="352" y="302"/>
                  </a:lnTo>
                  <a:lnTo>
                    <a:pt x="381" y="280"/>
                  </a:lnTo>
                  <a:lnTo>
                    <a:pt x="411" y="260"/>
                  </a:lnTo>
                  <a:lnTo>
                    <a:pt x="471" y="223"/>
                  </a:lnTo>
                  <a:lnTo>
                    <a:pt x="529" y="187"/>
                  </a:lnTo>
                  <a:lnTo>
                    <a:pt x="556" y="172"/>
                  </a:lnTo>
                  <a:lnTo>
                    <a:pt x="582" y="157"/>
                  </a:lnTo>
                  <a:lnTo>
                    <a:pt x="608" y="143"/>
                  </a:lnTo>
                  <a:lnTo>
                    <a:pt x="636" y="131"/>
                  </a:lnTo>
                  <a:lnTo>
                    <a:pt x="664" y="118"/>
                  </a:lnTo>
                  <a:lnTo>
                    <a:pt x="690" y="106"/>
                  </a:lnTo>
                  <a:lnTo>
                    <a:pt x="717" y="94"/>
                  </a:lnTo>
                  <a:lnTo>
                    <a:pt x="745" y="84"/>
                  </a:lnTo>
                  <a:lnTo>
                    <a:pt x="773" y="74"/>
                  </a:lnTo>
                  <a:lnTo>
                    <a:pt x="800" y="64"/>
                  </a:lnTo>
                  <a:lnTo>
                    <a:pt x="829" y="55"/>
                  </a:lnTo>
                  <a:lnTo>
                    <a:pt x="856" y="47"/>
                  </a:lnTo>
                  <a:lnTo>
                    <a:pt x="885" y="40"/>
                  </a:lnTo>
                  <a:lnTo>
                    <a:pt x="912" y="33"/>
                  </a:lnTo>
                  <a:lnTo>
                    <a:pt x="941" y="28"/>
                  </a:lnTo>
                  <a:lnTo>
                    <a:pt x="970" y="22"/>
                  </a:lnTo>
                  <a:lnTo>
                    <a:pt x="998" y="16"/>
                  </a:lnTo>
                  <a:lnTo>
                    <a:pt x="1027" y="13"/>
                  </a:lnTo>
                  <a:lnTo>
                    <a:pt x="1056" y="9"/>
                  </a:lnTo>
                  <a:lnTo>
                    <a:pt x="1085" y="6"/>
                  </a:lnTo>
                  <a:lnTo>
                    <a:pt x="1114" y="4"/>
                  </a:lnTo>
                  <a:lnTo>
                    <a:pt x="1143" y="2"/>
                  </a:lnTo>
                  <a:lnTo>
                    <a:pt x="1172" y="1"/>
                  </a:lnTo>
                  <a:lnTo>
                    <a:pt x="1202" y="0"/>
                  </a:lnTo>
                  <a:lnTo>
                    <a:pt x="1231" y="1"/>
                  </a:lnTo>
                  <a:lnTo>
                    <a:pt x="1261" y="1"/>
                  </a:lnTo>
                  <a:lnTo>
                    <a:pt x="1290" y="4"/>
                  </a:lnTo>
                  <a:lnTo>
                    <a:pt x="1320" y="6"/>
                  </a:lnTo>
                  <a:lnTo>
                    <a:pt x="1350" y="8"/>
                  </a:lnTo>
                  <a:lnTo>
                    <a:pt x="1379" y="12"/>
                  </a:lnTo>
                  <a:lnTo>
                    <a:pt x="1410" y="16"/>
                  </a:lnTo>
                  <a:lnTo>
                    <a:pt x="1440" y="21"/>
                  </a:lnTo>
                  <a:lnTo>
                    <a:pt x="1485" y="30"/>
                  </a:lnTo>
                  <a:lnTo>
                    <a:pt x="1528" y="39"/>
                  </a:lnTo>
                  <a:lnTo>
                    <a:pt x="1572" y="51"/>
                  </a:lnTo>
                  <a:lnTo>
                    <a:pt x="1614" y="63"/>
                  </a:lnTo>
                  <a:lnTo>
                    <a:pt x="1657" y="77"/>
                  </a:lnTo>
                  <a:lnTo>
                    <a:pt x="1699" y="92"/>
                  </a:lnTo>
                  <a:lnTo>
                    <a:pt x="1742" y="109"/>
                  </a:lnTo>
                  <a:lnTo>
                    <a:pt x="1784" y="126"/>
                  </a:lnTo>
                  <a:lnTo>
                    <a:pt x="1826" y="146"/>
                  </a:lnTo>
                  <a:lnTo>
                    <a:pt x="1868" y="166"/>
                  </a:lnTo>
                  <a:lnTo>
                    <a:pt x="1910" y="187"/>
                  </a:lnTo>
                  <a:lnTo>
                    <a:pt x="1953" y="210"/>
                  </a:lnTo>
                  <a:lnTo>
                    <a:pt x="1995" y="233"/>
                  </a:lnTo>
                  <a:lnTo>
                    <a:pt x="2039" y="257"/>
                  </a:lnTo>
                  <a:lnTo>
                    <a:pt x="2083" y="283"/>
                  </a:lnTo>
                  <a:lnTo>
                    <a:pt x="2127" y="310"/>
                  </a:lnTo>
                  <a:lnTo>
                    <a:pt x="2165" y="332"/>
                  </a:lnTo>
                  <a:lnTo>
                    <a:pt x="2203" y="352"/>
                  </a:lnTo>
                  <a:lnTo>
                    <a:pt x="2241" y="373"/>
                  </a:lnTo>
                  <a:lnTo>
                    <a:pt x="2280" y="391"/>
                  </a:lnTo>
                  <a:lnTo>
                    <a:pt x="2318" y="408"/>
                  </a:lnTo>
                  <a:lnTo>
                    <a:pt x="2357" y="424"/>
                  </a:lnTo>
                  <a:lnTo>
                    <a:pt x="2395" y="441"/>
                  </a:lnTo>
                  <a:lnTo>
                    <a:pt x="2434" y="454"/>
                  </a:lnTo>
                  <a:lnTo>
                    <a:pt x="2473" y="467"/>
                  </a:lnTo>
                  <a:lnTo>
                    <a:pt x="2512" y="478"/>
                  </a:lnTo>
                  <a:lnTo>
                    <a:pt x="2551" y="490"/>
                  </a:lnTo>
                  <a:lnTo>
                    <a:pt x="2590" y="499"/>
                  </a:lnTo>
                  <a:lnTo>
                    <a:pt x="2630" y="507"/>
                  </a:lnTo>
                  <a:lnTo>
                    <a:pt x="2669" y="514"/>
                  </a:lnTo>
                  <a:lnTo>
                    <a:pt x="2709" y="520"/>
                  </a:lnTo>
                  <a:lnTo>
                    <a:pt x="2749" y="525"/>
                  </a:lnTo>
                  <a:lnTo>
                    <a:pt x="2749" y="564"/>
                  </a:lnTo>
                  <a:lnTo>
                    <a:pt x="2708" y="560"/>
                  </a:lnTo>
                  <a:lnTo>
                    <a:pt x="2666" y="554"/>
                  </a:lnTo>
                  <a:lnTo>
                    <a:pt x="2625" y="546"/>
                  </a:lnTo>
                  <a:lnTo>
                    <a:pt x="2585" y="538"/>
                  </a:lnTo>
                  <a:lnTo>
                    <a:pt x="2544" y="529"/>
                  </a:lnTo>
                  <a:lnTo>
                    <a:pt x="2504" y="517"/>
                  </a:lnTo>
                  <a:lnTo>
                    <a:pt x="2463" y="506"/>
                  </a:lnTo>
                  <a:lnTo>
                    <a:pt x="2423" y="492"/>
                  </a:lnTo>
                  <a:lnTo>
                    <a:pt x="2383" y="478"/>
                  </a:lnTo>
                  <a:lnTo>
                    <a:pt x="2343" y="462"/>
                  </a:lnTo>
                  <a:lnTo>
                    <a:pt x="2304" y="445"/>
                  </a:lnTo>
                  <a:lnTo>
                    <a:pt x="2264" y="428"/>
                  </a:lnTo>
                  <a:lnTo>
                    <a:pt x="2225" y="408"/>
                  </a:lnTo>
                  <a:lnTo>
                    <a:pt x="2186" y="388"/>
                  </a:lnTo>
                  <a:lnTo>
                    <a:pt x="2146" y="366"/>
                  </a:lnTo>
                  <a:lnTo>
                    <a:pt x="2107" y="343"/>
                  </a:lnTo>
                  <a:lnTo>
                    <a:pt x="2063" y="317"/>
                  </a:lnTo>
                  <a:lnTo>
                    <a:pt x="2019" y="293"/>
                  </a:lnTo>
                  <a:lnTo>
                    <a:pt x="1977" y="268"/>
                  </a:lnTo>
                  <a:lnTo>
                    <a:pt x="1936" y="244"/>
                  </a:lnTo>
                  <a:lnTo>
                    <a:pt x="1893" y="223"/>
                  </a:lnTo>
                  <a:lnTo>
                    <a:pt x="1852" y="202"/>
                  </a:lnTo>
                  <a:lnTo>
                    <a:pt x="1811" y="182"/>
                  </a:lnTo>
                  <a:lnTo>
                    <a:pt x="1769" y="163"/>
                  </a:lnTo>
                  <a:lnTo>
                    <a:pt x="1728" y="146"/>
                  </a:lnTo>
                  <a:lnTo>
                    <a:pt x="1687" y="130"/>
                  </a:lnTo>
                  <a:lnTo>
                    <a:pt x="1645" y="115"/>
                  </a:lnTo>
                  <a:lnTo>
                    <a:pt x="1604" y="101"/>
                  </a:lnTo>
                  <a:lnTo>
                    <a:pt x="1562" y="88"/>
                  </a:lnTo>
                  <a:lnTo>
                    <a:pt x="1519" y="78"/>
                  </a:lnTo>
                  <a:lnTo>
                    <a:pt x="1477" y="68"/>
                  </a:lnTo>
                  <a:lnTo>
                    <a:pt x="1433" y="60"/>
                  </a:lnTo>
                  <a:lnTo>
                    <a:pt x="1405" y="55"/>
                  </a:lnTo>
                  <a:lnTo>
                    <a:pt x="1375" y="51"/>
                  </a:lnTo>
                  <a:lnTo>
                    <a:pt x="1346" y="48"/>
                  </a:lnTo>
                  <a:lnTo>
                    <a:pt x="1317" y="45"/>
                  </a:lnTo>
                  <a:lnTo>
                    <a:pt x="1288" y="43"/>
                  </a:lnTo>
                  <a:lnTo>
                    <a:pt x="1259" y="41"/>
                  </a:lnTo>
                  <a:lnTo>
                    <a:pt x="1230" y="40"/>
                  </a:lnTo>
                  <a:lnTo>
                    <a:pt x="1202" y="40"/>
                  </a:lnTo>
                  <a:lnTo>
                    <a:pt x="1173" y="40"/>
                  </a:lnTo>
                  <a:lnTo>
                    <a:pt x="1145" y="41"/>
                  </a:lnTo>
                  <a:lnTo>
                    <a:pt x="1117" y="43"/>
                  </a:lnTo>
                  <a:lnTo>
                    <a:pt x="1088" y="45"/>
                  </a:lnTo>
                  <a:lnTo>
                    <a:pt x="1060" y="48"/>
                  </a:lnTo>
                  <a:lnTo>
                    <a:pt x="1033" y="52"/>
                  </a:lnTo>
                  <a:lnTo>
                    <a:pt x="1004" y="55"/>
                  </a:lnTo>
                  <a:lnTo>
                    <a:pt x="977" y="61"/>
                  </a:lnTo>
                  <a:lnTo>
                    <a:pt x="949" y="65"/>
                  </a:lnTo>
                  <a:lnTo>
                    <a:pt x="922" y="71"/>
                  </a:lnTo>
                  <a:lnTo>
                    <a:pt x="894" y="78"/>
                  </a:lnTo>
                  <a:lnTo>
                    <a:pt x="867" y="86"/>
                  </a:lnTo>
                  <a:lnTo>
                    <a:pt x="839" y="93"/>
                  </a:lnTo>
                  <a:lnTo>
                    <a:pt x="813" y="102"/>
                  </a:lnTo>
                  <a:lnTo>
                    <a:pt x="785" y="111"/>
                  </a:lnTo>
                  <a:lnTo>
                    <a:pt x="759" y="121"/>
                  </a:lnTo>
                  <a:lnTo>
                    <a:pt x="732" y="131"/>
                  </a:lnTo>
                  <a:lnTo>
                    <a:pt x="706" y="142"/>
                  </a:lnTo>
                  <a:lnTo>
                    <a:pt x="680" y="154"/>
                  </a:lnTo>
                  <a:lnTo>
                    <a:pt x="653" y="166"/>
                  </a:lnTo>
                  <a:lnTo>
                    <a:pt x="627" y="179"/>
                  </a:lnTo>
                  <a:lnTo>
                    <a:pt x="600" y="193"/>
                  </a:lnTo>
                  <a:lnTo>
                    <a:pt x="574" y="207"/>
                  </a:lnTo>
                  <a:lnTo>
                    <a:pt x="549" y="221"/>
                  </a:lnTo>
                  <a:lnTo>
                    <a:pt x="491" y="255"/>
                  </a:lnTo>
                  <a:lnTo>
                    <a:pt x="434" y="291"/>
                  </a:lnTo>
                  <a:lnTo>
                    <a:pt x="405" y="311"/>
                  </a:lnTo>
                  <a:lnTo>
                    <a:pt x="377" y="332"/>
                  </a:lnTo>
                  <a:lnTo>
                    <a:pt x="348" y="353"/>
                  </a:lnTo>
                  <a:lnTo>
                    <a:pt x="321" y="375"/>
                  </a:lnTo>
                  <a:lnTo>
                    <a:pt x="293" y="398"/>
                  </a:lnTo>
                  <a:lnTo>
                    <a:pt x="267" y="423"/>
                  </a:lnTo>
                  <a:lnTo>
                    <a:pt x="241" y="449"/>
                  </a:lnTo>
                  <a:lnTo>
                    <a:pt x="216" y="476"/>
                  </a:lnTo>
                  <a:lnTo>
                    <a:pt x="192" y="505"/>
                  </a:lnTo>
                  <a:lnTo>
                    <a:pt x="170" y="535"/>
                  </a:lnTo>
                  <a:lnTo>
                    <a:pt x="148" y="567"/>
                  </a:lnTo>
                  <a:lnTo>
                    <a:pt x="129" y="600"/>
                  </a:lnTo>
                  <a:lnTo>
                    <a:pt x="114" y="630"/>
                  </a:lnTo>
                  <a:lnTo>
                    <a:pt x="99" y="660"/>
                  </a:lnTo>
                  <a:lnTo>
                    <a:pt x="88" y="691"/>
                  </a:lnTo>
                  <a:lnTo>
                    <a:pt x="76" y="723"/>
                  </a:lnTo>
                  <a:lnTo>
                    <a:pt x="67" y="755"/>
                  </a:lnTo>
                  <a:lnTo>
                    <a:pt x="59" y="788"/>
                  </a:lnTo>
                  <a:lnTo>
                    <a:pt x="52" y="822"/>
                  </a:lnTo>
                  <a:lnTo>
                    <a:pt x="46" y="857"/>
                  </a:lnTo>
                  <a:lnTo>
                    <a:pt x="43" y="892"/>
                  </a:lnTo>
                  <a:lnTo>
                    <a:pt x="41" y="928"/>
                  </a:lnTo>
                  <a:lnTo>
                    <a:pt x="41" y="966"/>
                  </a:lnTo>
                  <a:lnTo>
                    <a:pt x="42" y="1004"/>
                  </a:lnTo>
                  <a:lnTo>
                    <a:pt x="44" y="1042"/>
                  </a:lnTo>
                  <a:lnTo>
                    <a:pt x="48" y="1082"/>
                  </a:lnTo>
                  <a:lnTo>
                    <a:pt x="52" y="1122"/>
                  </a:lnTo>
                  <a:lnTo>
                    <a:pt x="59" y="1163"/>
                  </a:lnTo>
                  <a:lnTo>
                    <a:pt x="70" y="1226"/>
                  </a:lnTo>
                  <a:lnTo>
                    <a:pt x="83" y="1288"/>
                  </a:lnTo>
                  <a:lnTo>
                    <a:pt x="97" y="1351"/>
                  </a:lnTo>
                  <a:lnTo>
                    <a:pt x="109" y="1413"/>
                  </a:lnTo>
                  <a:lnTo>
                    <a:pt x="123" y="1476"/>
                  </a:lnTo>
                  <a:lnTo>
                    <a:pt x="137" y="1538"/>
                  </a:lnTo>
                  <a:lnTo>
                    <a:pt x="152" y="1600"/>
                  </a:lnTo>
                  <a:lnTo>
                    <a:pt x="166" y="1661"/>
                  </a:lnTo>
                  <a:lnTo>
                    <a:pt x="176" y="1704"/>
                  </a:lnTo>
                  <a:lnTo>
                    <a:pt x="186" y="1748"/>
                  </a:lnTo>
                  <a:lnTo>
                    <a:pt x="195" y="1793"/>
                  </a:lnTo>
                  <a:lnTo>
                    <a:pt x="206" y="1836"/>
                  </a:lnTo>
                  <a:lnTo>
                    <a:pt x="216" y="1881"/>
                  </a:lnTo>
                  <a:lnTo>
                    <a:pt x="225" y="1926"/>
                  </a:lnTo>
                  <a:lnTo>
                    <a:pt x="236" y="1971"/>
                  </a:lnTo>
                  <a:lnTo>
                    <a:pt x="245" y="2014"/>
                  </a:lnTo>
                  <a:lnTo>
                    <a:pt x="255" y="2070"/>
                  </a:lnTo>
                  <a:lnTo>
                    <a:pt x="264" y="2125"/>
                  </a:lnTo>
                  <a:lnTo>
                    <a:pt x="274" y="2182"/>
                  </a:lnTo>
                  <a:lnTo>
                    <a:pt x="280" y="2238"/>
                  </a:lnTo>
                  <a:lnTo>
                    <a:pt x="286" y="2294"/>
                  </a:lnTo>
                  <a:lnTo>
                    <a:pt x="291" y="2351"/>
                  </a:lnTo>
                  <a:lnTo>
                    <a:pt x="294" y="2408"/>
                  </a:lnTo>
                  <a:lnTo>
                    <a:pt x="296" y="2465"/>
                  </a:lnTo>
                  <a:lnTo>
                    <a:pt x="299" y="2522"/>
                  </a:lnTo>
                  <a:lnTo>
                    <a:pt x="299" y="2580"/>
                  </a:lnTo>
                  <a:lnTo>
                    <a:pt x="298" y="2638"/>
                  </a:lnTo>
                  <a:lnTo>
                    <a:pt x="295" y="2695"/>
                  </a:lnTo>
                  <a:lnTo>
                    <a:pt x="291" y="2754"/>
                  </a:lnTo>
                  <a:lnTo>
                    <a:pt x="286" y="2811"/>
                  </a:lnTo>
                  <a:lnTo>
                    <a:pt x="280" y="2870"/>
                  </a:lnTo>
                  <a:lnTo>
                    <a:pt x="274" y="2928"/>
                  </a:lnTo>
                  <a:lnTo>
                    <a:pt x="265" y="2994"/>
                  </a:lnTo>
                  <a:lnTo>
                    <a:pt x="261" y="3031"/>
                  </a:lnTo>
                  <a:lnTo>
                    <a:pt x="255" y="3069"/>
                  </a:lnTo>
                  <a:lnTo>
                    <a:pt x="251" y="3108"/>
                  </a:lnTo>
                  <a:lnTo>
                    <a:pt x="245" y="3146"/>
                  </a:lnTo>
                  <a:lnTo>
                    <a:pt x="238" y="3185"/>
                  </a:lnTo>
                  <a:lnTo>
                    <a:pt x="231" y="3223"/>
                  </a:lnTo>
                  <a:lnTo>
                    <a:pt x="224" y="3261"/>
                  </a:lnTo>
                  <a:lnTo>
                    <a:pt x="215" y="3299"/>
                  </a:lnTo>
                  <a:lnTo>
                    <a:pt x="212" y="3316"/>
                  </a:lnTo>
                  <a:lnTo>
                    <a:pt x="207" y="3332"/>
                  </a:lnTo>
                  <a:lnTo>
                    <a:pt x="166" y="333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1" name="Freeform 14">
              <a:extLst>
                <a:ext uri="{FF2B5EF4-FFF2-40B4-BE49-F238E27FC236}">
                  <a16:creationId xmlns:a16="http://schemas.microsoft.com/office/drawing/2014/main" id="{2C6FEB09-E68F-416F-B85E-848736D61361}"/>
                </a:ext>
              </a:extLst>
            </p:cNvPr>
            <p:cNvSpPr>
              <a:spLocks/>
            </p:cNvSpPr>
            <p:nvPr userDrawn="1"/>
          </p:nvSpPr>
          <p:spPr bwMode="auto">
            <a:xfrm>
              <a:off x="10529968" y="4824794"/>
              <a:ext cx="1665646" cy="2033206"/>
            </a:xfrm>
            <a:custGeom>
              <a:avLst/>
              <a:gdLst>
                <a:gd name="T0" fmla="*/ 193 w 2503"/>
                <a:gd name="T1" fmla="*/ 2903 h 3061"/>
                <a:gd name="T2" fmla="*/ 211 w 2503"/>
                <a:gd name="T3" fmla="*/ 2710 h 3061"/>
                <a:gd name="T4" fmla="*/ 228 w 2503"/>
                <a:gd name="T5" fmla="*/ 2521 h 3061"/>
                <a:gd name="T6" fmla="*/ 233 w 2503"/>
                <a:gd name="T7" fmla="*/ 2302 h 3061"/>
                <a:gd name="T8" fmla="*/ 216 w 2503"/>
                <a:gd name="T9" fmla="*/ 2075 h 3061"/>
                <a:gd name="T10" fmla="*/ 177 w 2503"/>
                <a:gd name="T11" fmla="*/ 1837 h 3061"/>
                <a:gd name="T12" fmla="*/ 127 w 2503"/>
                <a:gd name="T13" fmla="*/ 1608 h 3061"/>
                <a:gd name="T14" fmla="*/ 72 w 2503"/>
                <a:gd name="T15" fmla="*/ 1365 h 3061"/>
                <a:gd name="T16" fmla="*/ 21 w 2503"/>
                <a:gd name="T17" fmla="*/ 1107 h 3061"/>
                <a:gd name="T18" fmla="*/ 1 w 2503"/>
                <a:gd name="T19" fmla="*/ 935 h 3061"/>
                <a:gd name="T20" fmla="*/ 7 w 2503"/>
                <a:gd name="T21" fmla="*/ 781 h 3061"/>
                <a:gd name="T22" fmla="*/ 37 w 2503"/>
                <a:gd name="T23" fmla="*/ 641 h 3061"/>
                <a:gd name="T24" fmla="*/ 119 w 2503"/>
                <a:gd name="T25" fmla="*/ 465 h 3061"/>
                <a:gd name="T26" fmla="*/ 251 w 2503"/>
                <a:gd name="T27" fmla="*/ 305 h 3061"/>
                <a:gd name="T28" fmla="*/ 432 w 2503"/>
                <a:gd name="T29" fmla="*/ 170 h 3061"/>
                <a:gd name="T30" fmla="*/ 640 w 2503"/>
                <a:gd name="T31" fmla="*/ 67 h 3061"/>
                <a:gd name="T32" fmla="*/ 836 w 2503"/>
                <a:gd name="T33" fmla="*/ 12 h 3061"/>
                <a:gd name="T34" fmla="*/ 1030 w 2503"/>
                <a:gd name="T35" fmla="*/ 1 h 3061"/>
                <a:gd name="T36" fmla="*/ 1216 w 2503"/>
                <a:gd name="T37" fmla="*/ 28 h 3061"/>
                <a:gd name="T38" fmla="*/ 1387 w 2503"/>
                <a:gd name="T39" fmla="*/ 87 h 3061"/>
                <a:gd name="T40" fmla="*/ 1562 w 2503"/>
                <a:gd name="T41" fmla="*/ 179 h 3061"/>
                <a:gd name="T42" fmla="*/ 1734 w 2503"/>
                <a:gd name="T43" fmla="*/ 296 h 3061"/>
                <a:gd name="T44" fmla="*/ 1856 w 2503"/>
                <a:gd name="T45" fmla="*/ 370 h 3061"/>
                <a:gd name="T46" fmla="*/ 2054 w 2503"/>
                <a:gd name="T47" fmla="*/ 460 h 3061"/>
                <a:gd name="T48" fmla="*/ 2306 w 2503"/>
                <a:gd name="T49" fmla="*/ 526 h 3061"/>
                <a:gd name="T50" fmla="*/ 2503 w 2503"/>
                <a:gd name="T51" fmla="*/ 593 h 3061"/>
                <a:gd name="T52" fmla="*/ 2249 w 2503"/>
                <a:gd name="T53" fmla="*/ 555 h 3061"/>
                <a:gd name="T54" fmla="*/ 1991 w 2503"/>
                <a:gd name="T55" fmla="*/ 477 h 3061"/>
                <a:gd name="T56" fmla="*/ 1812 w 2503"/>
                <a:gd name="T57" fmla="*/ 391 h 3061"/>
                <a:gd name="T58" fmla="*/ 1687 w 2503"/>
                <a:gd name="T59" fmla="*/ 311 h 3061"/>
                <a:gd name="T60" fmla="*/ 1508 w 2503"/>
                <a:gd name="T61" fmla="*/ 192 h 3061"/>
                <a:gd name="T62" fmla="*/ 1339 w 2503"/>
                <a:gd name="T63" fmla="*/ 110 h 3061"/>
                <a:gd name="T64" fmla="*/ 1173 w 2503"/>
                <a:gd name="T65" fmla="*/ 59 h 3061"/>
                <a:gd name="T66" fmla="*/ 991 w 2503"/>
                <a:gd name="T67" fmla="*/ 39 h 3061"/>
                <a:gd name="T68" fmla="*/ 805 w 2503"/>
                <a:gd name="T69" fmla="*/ 58 h 3061"/>
                <a:gd name="T70" fmla="*/ 615 w 2503"/>
                <a:gd name="T71" fmla="*/ 120 h 3061"/>
                <a:gd name="T72" fmla="*/ 415 w 2503"/>
                <a:gd name="T73" fmla="*/ 227 h 3061"/>
                <a:gd name="T74" fmla="*/ 251 w 2503"/>
                <a:gd name="T75" fmla="*/ 361 h 3061"/>
                <a:gd name="T76" fmla="*/ 133 w 2503"/>
                <a:gd name="T77" fmla="*/ 520 h 3061"/>
                <a:gd name="T78" fmla="*/ 67 w 2503"/>
                <a:gd name="T79" fmla="*/ 680 h 3061"/>
                <a:gd name="T80" fmla="*/ 42 w 2503"/>
                <a:gd name="T81" fmla="*/ 815 h 3061"/>
                <a:gd name="T82" fmla="*/ 42 w 2503"/>
                <a:gd name="T83" fmla="*/ 966 h 3061"/>
                <a:gd name="T84" fmla="*/ 69 w 2503"/>
                <a:gd name="T85" fmla="*/ 1151 h 3061"/>
                <a:gd name="T86" fmla="*/ 123 w 2503"/>
                <a:gd name="T87" fmla="*/ 1407 h 3061"/>
                <a:gd name="T88" fmla="*/ 177 w 2503"/>
                <a:gd name="T89" fmla="*/ 1646 h 3061"/>
                <a:gd name="T90" fmla="*/ 225 w 2503"/>
                <a:gd name="T91" fmla="*/ 1876 h 3061"/>
                <a:gd name="T92" fmla="*/ 259 w 2503"/>
                <a:gd name="T93" fmla="*/ 2117 h 3061"/>
                <a:gd name="T94" fmla="*/ 273 w 2503"/>
                <a:gd name="T95" fmla="*/ 2346 h 3061"/>
                <a:gd name="T96" fmla="*/ 264 w 2503"/>
                <a:gd name="T97" fmla="*/ 2567 h 3061"/>
                <a:gd name="T98" fmla="*/ 248 w 2503"/>
                <a:gd name="T99" fmla="*/ 2748 h 3061"/>
                <a:gd name="T100" fmla="*/ 227 w 2503"/>
                <a:gd name="T101" fmla="*/ 2943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3" h="3061">
                  <a:moveTo>
                    <a:pt x="167" y="3061"/>
                  </a:moveTo>
                  <a:lnTo>
                    <a:pt x="175" y="3022"/>
                  </a:lnTo>
                  <a:lnTo>
                    <a:pt x="182" y="2982"/>
                  </a:lnTo>
                  <a:lnTo>
                    <a:pt x="188" y="2943"/>
                  </a:lnTo>
                  <a:lnTo>
                    <a:pt x="193" y="2903"/>
                  </a:lnTo>
                  <a:lnTo>
                    <a:pt x="197" y="2863"/>
                  </a:lnTo>
                  <a:lnTo>
                    <a:pt x="201" y="2824"/>
                  </a:lnTo>
                  <a:lnTo>
                    <a:pt x="204" y="2783"/>
                  </a:lnTo>
                  <a:lnTo>
                    <a:pt x="208" y="2744"/>
                  </a:lnTo>
                  <a:lnTo>
                    <a:pt x="211" y="2710"/>
                  </a:lnTo>
                  <a:lnTo>
                    <a:pt x="214" y="2674"/>
                  </a:lnTo>
                  <a:lnTo>
                    <a:pt x="217" y="2640"/>
                  </a:lnTo>
                  <a:lnTo>
                    <a:pt x="220" y="2606"/>
                  </a:lnTo>
                  <a:lnTo>
                    <a:pt x="225" y="2563"/>
                  </a:lnTo>
                  <a:lnTo>
                    <a:pt x="228" y="2521"/>
                  </a:lnTo>
                  <a:lnTo>
                    <a:pt x="231" y="2477"/>
                  </a:lnTo>
                  <a:lnTo>
                    <a:pt x="233" y="2435"/>
                  </a:lnTo>
                  <a:lnTo>
                    <a:pt x="233" y="2391"/>
                  </a:lnTo>
                  <a:lnTo>
                    <a:pt x="233" y="2346"/>
                  </a:lnTo>
                  <a:lnTo>
                    <a:pt x="233" y="2302"/>
                  </a:lnTo>
                  <a:lnTo>
                    <a:pt x="231" y="2257"/>
                  </a:lnTo>
                  <a:lnTo>
                    <a:pt x="228" y="2212"/>
                  </a:lnTo>
                  <a:lnTo>
                    <a:pt x="225" y="2166"/>
                  </a:lnTo>
                  <a:lnTo>
                    <a:pt x="220" y="2120"/>
                  </a:lnTo>
                  <a:lnTo>
                    <a:pt x="216" y="2075"/>
                  </a:lnTo>
                  <a:lnTo>
                    <a:pt x="209" y="2028"/>
                  </a:lnTo>
                  <a:lnTo>
                    <a:pt x="202" y="1979"/>
                  </a:lnTo>
                  <a:lnTo>
                    <a:pt x="194" y="1932"/>
                  </a:lnTo>
                  <a:lnTo>
                    <a:pt x="186" y="1883"/>
                  </a:lnTo>
                  <a:lnTo>
                    <a:pt x="177" y="1837"/>
                  </a:lnTo>
                  <a:lnTo>
                    <a:pt x="167" y="1791"/>
                  </a:lnTo>
                  <a:lnTo>
                    <a:pt x="158" y="1745"/>
                  </a:lnTo>
                  <a:lnTo>
                    <a:pt x="148" y="1700"/>
                  </a:lnTo>
                  <a:lnTo>
                    <a:pt x="138" y="1654"/>
                  </a:lnTo>
                  <a:lnTo>
                    <a:pt x="127" y="1608"/>
                  </a:lnTo>
                  <a:lnTo>
                    <a:pt x="117" y="1562"/>
                  </a:lnTo>
                  <a:lnTo>
                    <a:pt x="107" y="1517"/>
                  </a:lnTo>
                  <a:lnTo>
                    <a:pt x="95" y="1467"/>
                  </a:lnTo>
                  <a:lnTo>
                    <a:pt x="84" y="1416"/>
                  </a:lnTo>
                  <a:lnTo>
                    <a:pt x="72" y="1365"/>
                  </a:lnTo>
                  <a:lnTo>
                    <a:pt x="61" y="1314"/>
                  </a:lnTo>
                  <a:lnTo>
                    <a:pt x="50" y="1263"/>
                  </a:lnTo>
                  <a:lnTo>
                    <a:pt x="40" y="1211"/>
                  </a:lnTo>
                  <a:lnTo>
                    <a:pt x="30" y="1159"/>
                  </a:lnTo>
                  <a:lnTo>
                    <a:pt x="21" y="1107"/>
                  </a:lnTo>
                  <a:lnTo>
                    <a:pt x="15" y="1071"/>
                  </a:lnTo>
                  <a:lnTo>
                    <a:pt x="9" y="1035"/>
                  </a:lnTo>
                  <a:lnTo>
                    <a:pt x="6" y="1001"/>
                  </a:lnTo>
                  <a:lnTo>
                    <a:pt x="3" y="967"/>
                  </a:lnTo>
                  <a:lnTo>
                    <a:pt x="1" y="935"/>
                  </a:lnTo>
                  <a:lnTo>
                    <a:pt x="0" y="902"/>
                  </a:lnTo>
                  <a:lnTo>
                    <a:pt x="0" y="870"/>
                  </a:lnTo>
                  <a:lnTo>
                    <a:pt x="1" y="840"/>
                  </a:lnTo>
                  <a:lnTo>
                    <a:pt x="3" y="810"/>
                  </a:lnTo>
                  <a:lnTo>
                    <a:pt x="7" y="781"/>
                  </a:lnTo>
                  <a:lnTo>
                    <a:pt x="10" y="752"/>
                  </a:lnTo>
                  <a:lnTo>
                    <a:pt x="16" y="724"/>
                  </a:lnTo>
                  <a:lnTo>
                    <a:pt x="22" y="696"/>
                  </a:lnTo>
                  <a:lnTo>
                    <a:pt x="29" y="668"/>
                  </a:lnTo>
                  <a:lnTo>
                    <a:pt x="37" y="641"/>
                  </a:lnTo>
                  <a:lnTo>
                    <a:pt x="47" y="615"/>
                  </a:lnTo>
                  <a:lnTo>
                    <a:pt x="62" y="576"/>
                  </a:lnTo>
                  <a:lnTo>
                    <a:pt x="79" y="538"/>
                  </a:lnTo>
                  <a:lnTo>
                    <a:pt x="99" y="501"/>
                  </a:lnTo>
                  <a:lnTo>
                    <a:pt x="119" y="465"/>
                  </a:lnTo>
                  <a:lnTo>
                    <a:pt x="142" y="431"/>
                  </a:lnTo>
                  <a:lnTo>
                    <a:pt x="166" y="398"/>
                  </a:lnTo>
                  <a:lnTo>
                    <a:pt x="193" y="366"/>
                  </a:lnTo>
                  <a:lnTo>
                    <a:pt x="221" y="335"/>
                  </a:lnTo>
                  <a:lnTo>
                    <a:pt x="251" y="305"/>
                  </a:lnTo>
                  <a:lnTo>
                    <a:pt x="283" y="276"/>
                  </a:lnTo>
                  <a:lnTo>
                    <a:pt x="318" y="248"/>
                  </a:lnTo>
                  <a:lnTo>
                    <a:pt x="353" y="221"/>
                  </a:lnTo>
                  <a:lnTo>
                    <a:pt x="392" y="195"/>
                  </a:lnTo>
                  <a:lnTo>
                    <a:pt x="432" y="170"/>
                  </a:lnTo>
                  <a:lnTo>
                    <a:pt x="475" y="145"/>
                  </a:lnTo>
                  <a:lnTo>
                    <a:pt x="520" y="121"/>
                  </a:lnTo>
                  <a:lnTo>
                    <a:pt x="560" y="102"/>
                  </a:lnTo>
                  <a:lnTo>
                    <a:pt x="600" y="84"/>
                  </a:lnTo>
                  <a:lnTo>
                    <a:pt x="640" y="67"/>
                  </a:lnTo>
                  <a:lnTo>
                    <a:pt x="680" y="53"/>
                  </a:lnTo>
                  <a:lnTo>
                    <a:pt x="719" y="40"/>
                  </a:lnTo>
                  <a:lnTo>
                    <a:pt x="758" y="28"/>
                  </a:lnTo>
                  <a:lnTo>
                    <a:pt x="797" y="19"/>
                  </a:lnTo>
                  <a:lnTo>
                    <a:pt x="836" y="12"/>
                  </a:lnTo>
                  <a:lnTo>
                    <a:pt x="875" y="7"/>
                  </a:lnTo>
                  <a:lnTo>
                    <a:pt x="914" y="2"/>
                  </a:lnTo>
                  <a:lnTo>
                    <a:pt x="952" y="0"/>
                  </a:lnTo>
                  <a:lnTo>
                    <a:pt x="991" y="0"/>
                  </a:lnTo>
                  <a:lnTo>
                    <a:pt x="1030" y="1"/>
                  </a:lnTo>
                  <a:lnTo>
                    <a:pt x="1069" y="3"/>
                  </a:lnTo>
                  <a:lnTo>
                    <a:pt x="1108" y="8"/>
                  </a:lnTo>
                  <a:lnTo>
                    <a:pt x="1147" y="14"/>
                  </a:lnTo>
                  <a:lnTo>
                    <a:pt x="1182" y="20"/>
                  </a:lnTo>
                  <a:lnTo>
                    <a:pt x="1216" y="28"/>
                  </a:lnTo>
                  <a:lnTo>
                    <a:pt x="1250" y="38"/>
                  </a:lnTo>
                  <a:lnTo>
                    <a:pt x="1285" y="48"/>
                  </a:lnTo>
                  <a:lnTo>
                    <a:pt x="1318" y="61"/>
                  </a:lnTo>
                  <a:lnTo>
                    <a:pt x="1352" y="73"/>
                  </a:lnTo>
                  <a:lnTo>
                    <a:pt x="1387" y="87"/>
                  </a:lnTo>
                  <a:lnTo>
                    <a:pt x="1421" y="103"/>
                  </a:lnTo>
                  <a:lnTo>
                    <a:pt x="1456" y="119"/>
                  </a:lnTo>
                  <a:lnTo>
                    <a:pt x="1491" y="137"/>
                  </a:lnTo>
                  <a:lnTo>
                    <a:pt x="1527" y="158"/>
                  </a:lnTo>
                  <a:lnTo>
                    <a:pt x="1562" y="179"/>
                  </a:lnTo>
                  <a:lnTo>
                    <a:pt x="1598" y="202"/>
                  </a:lnTo>
                  <a:lnTo>
                    <a:pt x="1635" y="226"/>
                  </a:lnTo>
                  <a:lnTo>
                    <a:pt x="1672" y="251"/>
                  </a:lnTo>
                  <a:lnTo>
                    <a:pt x="1710" y="278"/>
                  </a:lnTo>
                  <a:lnTo>
                    <a:pt x="1734" y="296"/>
                  </a:lnTo>
                  <a:lnTo>
                    <a:pt x="1759" y="312"/>
                  </a:lnTo>
                  <a:lnTo>
                    <a:pt x="1783" y="328"/>
                  </a:lnTo>
                  <a:lnTo>
                    <a:pt x="1807" y="343"/>
                  </a:lnTo>
                  <a:lnTo>
                    <a:pt x="1831" y="356"/>
                  </a:lnTo>
                  <a:lnTo>
                    <a:pt x="1856" y="370"/>
                  </a:lnTo>
                  <a:lnTo>
                    <a:pt x="1880" y="384"/>
                  </a:lnTo>
                  <a:lnTo>
                    <a:pt x="1905" y="397"/>
                  </a:lnTo>
                  <a:lnTo>
                    <a:pt x="1955" y="420"/>
                  </a:lnTo>
                  <a:lnTo>
                    <a:pt x="2005" y="440"/>
                  </a:lnTo>
                  <a:lnTo>
                    <a:pt x="2054" y="460"/>
                  </a:lnTo>
                  <a:lnTo>
                    <a:pt x="2105" y="476"/>
                  </a:lnTo>
                  <a:lnTo>
                    <a:pt x="2155" y="491"/>
                  </a:lnTo>
                  <a:lnTo>
                    <a:pt x="2206" y="504"/>
                  </a:lnTo>
                  <a:lnTo>
                    <a:pt x="2256" y="516"/>
                  </a:lnTo>
                  <a:lnTo>
                    <a:pt x="2306" y="526"/>
                  </a:lnTo>
                  <a:lnTo>
                    <a:pt x="2356" y="534"/>
                  </a:lnTo>
                  <a:lnTo>
                    <a:pt x="2405" y="541"/>
                  </a:lnTo>
                  <a:lnTo>
                    <a:pt x="2455" y="548"/>
                  </a:lnTo>
                  <a:lnTo>
                    <a:pt x="2503" y="553"/>
                  </a:lnTo>
                  <a:lnTo>
                    <a:pt x="2503" y="593"/>
                  </a:lnTo>
                  <a:lnTo>
                    <a:pt x="2454" y="587"/>
                  </a:lnTo>
                  <a:lnTo>
                    <a:pt x="2403" y="581"/>
                  </a:lnTo>
                  <a:lnTo>
                    <a:pt x="2352" y="573"/>
                  </a:lnTo>
                  <a:lnTo>
                    <a:pt x="2301" y="565"/>
                  </a:lnTo>
                  <a:lnTo>
                    <a:pt x="2249" y="555"/>
                  </a:lnTo>
                  <a:lnTo>
                    <a:pt x="2198" y="542"/>
                  </a:lnTo>
                  <a:lnTo>
                    <a:pt x="2146" y="530"/>
                  </a:lnTo>
                  <a:lnTo>
                    <a:pt x="2095" y="514"/>
                  </a:lnTo>
                  <a:lnTo>
                    <a:pt x="2043" y="496"/>
                  </a:lnTo>
                  <a:lnTo>
                    <a:pt x="1991" y="477"/>
                  </a:lnTo>
                  <a:lnTo>
                    <a:pt x="1940" y="456"/>
                  </a:lnTo>
                  <a:lnTo>
                    <a:pt x="1888" y="432"/>
                  </a:lnTo>
                  <a:lnTo>
                    <a:pt x="1863" y="418"/>
                  </a:lnTo>
                  <a:lnTo>
                    <a:pt x="1838" y="406"/>
                  </a:lnTo>
                  <a:lnTo>
                    <a:pt x="1812" y="391"/>
                  </a:lnTo>
                  <a:lnTo>
                    <a:pt x="1787" y="376"/>
                  </a:lnTo>
                  <a:lnTo>
                    <a:pt x="1762" y="361"/>
                  </a:lnTo>
                  <a:lnTo>
                    <a:pt x="1737" y="345"/>
                  </a:lnTo>
                  <a:lnTo>
                    <a:pt x="1711" y="328"/>
                  </a:lnTo>
                  <a:lnTo>
                    <a:pt x="1687" y="311"/>
                  </a:lnTo>
                  <a:lnTo>
                    <a:pt x="1651" y="283"/>
                  </a:lnTo>
                  <a:lnTo>
                    <a:pt x="1614" y="259"/>
                  </a:lnTo>
                  <a:lnTo>
                    <a:pt x="1578" y="235"/>
                  </a:lnTo>
                  <a:lnTo>
                    <a:pt x="1543" y="213"/>
                  </a:lnTo>
                  <a:lnTo>
                    <a:pt x="1508" y="192"/>
                  </a:lnTo>
                  <a:lnTo>
                    <a:pt x="1474" y="173"/>
                  </a:lnTo>
                  <a:lnTo>
                    <a:pt x="1440" y="156"/>
                  </a:lnTo>
                  <a:lnTo>
                    <a:pt x="1406" y="139"/>
                  </a:lnTo>
                  <a:lnTo>
                    <a:pt x="1372" y="124"/>
                  </a:lnTo>
                  <a:lnTo>
                    <a:pt x="1339" y="110"/>
                  </a:lnTo>
                  <a:lnTo>
                    <a:pt x="1307" y="97"/>
                  </a:lnTo>
                  <a:lnTo>
                    <a:pt x="1273" y="86"/>
                  </a:lnTo>
                  <a:lnTo>
                    <a:pt x="1240" y="75"/>
                  </a:lnTo>
                  <a:lnTo>
                    <a:pt x="1207" y="67"/>
                  </a:lnTo>
                  <a:lnTo>
                    <a:pt x="1173" y="59"/>
                  </a:lnTo>
                  <a:lnTo>
                    <a:pt x="1140" y="53"/>
                  </a:lnTo>
                  <a:lnTo>
                    <a:pt x="1102" y="47"/>
                  </a:lnTo>
                  <a:lnTo>
                    <a:pt x="1066" y="42"/>
                  </a:lnTo>
                  <a:lnTo>
                    <a:pt x="1028" y="40"/>
                  </a:lnTo>
                  <a:lnTo>
                    <a:pt x="991" y="39"/>
                  </a:lnTo>
                  <a:lnTo>
                    <a:pt x="953" y="39"/>
                  </a:lnTo>
                  <a:lnTo>
                    <a:pt x="917" y="41"/>
                  </a:lnTo>
                  <a:lnTo>
                    <a:pt x="880" y="46"/>
                  </a:lnTo>
                  <a:lnTo>
                    <a:pt x="842" y="51"/>
                  </a:lnTo>
                  <a:lnTo>
                    <a:pt x="805" y="58"/>
                  </a:lnTo>
                  <a:lnTo>
                    <a:pt x="767" y="67"/>
                  </a:lnTo>
                  <a:lnTo>
                    <a:pt x="730" y="78"/>
                  </a:lnTo>
                  <a:lnTo>
                    <a:pt x="692" y="90"/>
                  </a:lnTo>
                  <a:lnTo>
                    <a:pt x="654" y="104"/>
                  </a:lnTo>
                  <a:lnTo>
                    <a:pt x="615" y="120"/>
                  </a:lnTo>
                  <a:lnTo>
                    <a:pt x="576" y="137"/>
                  </a:lnTo>
                  <a:lnTo>
                    <a:pt x="537" y="157"/>
                  </a:lnTo>
                  <a:lnTo>
                    <a:pt x="494" y="179"/>
                  </a:lnTo>
                  <a:lnTo>
                    <a:pt x="453" y="203"/>
                  </a:lnTo>
                  <a:lnTo>
                    <a:pt x="415" y="227"/>
                  </a:lnTo>
                  <a:lnTo>
                    <a:pt x="379" y="252"/>
                  </a:lnTo>
                  <a:lnTo>
                    <a:pt x="343" y="277"/>
                  </a:lnTo>
                  <a:lnTo>
                    <a:pt x="311" y="305"/>
                  </a:lnTo>
                  <a:lnTo>
                    <a:pt x="280" y="332"/>
                  </a:lnTo>
                  <a:lnTo>
                    <a:pt x="251" y="361"/>
                  </a:lnTo>
                  <a:lnTo>
                    <a:pt x="224" y="391"/>
                  </a:lnTo>
                  <a:lnTo>
                    <a:pt x="198" y="422"/>
                  </a:lnTo>
                  <a:lnTo>
                    <a:pt x="174" y="453"/>
                  </a:lnTo>
                  <a:lnTo>
                    <a:pt x="154" y="486"/>
                  </a:lnTo>
                  <a:lnTo>
                    <a:pt x="133" y="520"/>
                  </a:lnTo>
                  <a:lnTo>
                    <a:pt x="115" y="555"/>
                  </a:lnTo>
                  <a:lnTo>
                    <a:pt x="99" y="592"/>
                  </a:lnTo>
                  <a:lnTo>
                    <a:pt x="84" y="628"/>
                  </a:lnTo>
                  <a:lnTo>
                    <a:pt x="75" y="654"/>
                  </a:lnTo>
                  <a:lnTo>
                    <a:pt x="67" y="680"/>
                  </a:lnTo>
                  <a:lnTo>
                    <a:pt x="60" y="705"/>
                  </a:lnTo>
                  <a:lnTo>
                    <a:pt x="54" y="732"/>
                  </a:lnTo>
                  <a:lnTo>
                    <a:pt x="49" y="759"/>
                  </a:lnTo>
                  <a:lnTo>
                    <a:pt x="46" y="787"/>
                  </a:lnTo>
                  <a:lnTo>
                    <a:pt x="42" y="815"/>
                  </a:lnTo>
                  <a:lnTo>
                    <a:pt x="40" y="844"/>
                  </a:lnTo>
                  <a:lnTo>
                    <a:pt x="39" y="873"/>
                  </a:lnTo>
                  <a:lnTo>
                    <a:pt x="39" y="904"/>
                  </a:lnTo>
                  <a:lnTo>
                    <a:pt x="40" y="935"/>
                  </a:lnTo>
                  <a:lnTo>
                    <a:pt x="42" y="966"/>
                  </a:lnTo>
                  <a:lnTo>
                    <a:pt x="45" y="998"/>
                  </a:lnTo>
                  <a:lnTo>
                    <a:pt x="49" y="1031"/>
                  </a:lnTo>
                  <a:lnTo>
                    <a:pt x="54" y="1065"/>
                  </a:lnTo>
                  <a:lnTo>
                    <a:pt x="60" y="1101"/>
                  </a:lnTo>
                  <a:lnTo>
                    <a:pt x="69" y="1151"/>
                  </a:lnTo>
                  <a:lnTo>
                    <a:pt x="78" y="1203"/>
                  </a:lnTo>
                  <a:lnTo>
                    <a:pt x="89" y="1255"/>
                  </a:lnTo>
                  <a:lnTo>
                    <a:pt x="100" y="1306"/>
                  </a:lnTo>
                  <a:lnTo>
                    <a:pt x="111" y="1357"/>
                  </a:lnTo>
                  <a:lnTo>
                    <a:pt x="123" y="1407"/>
                  </a:lnTo>
                  <a:lnTo>
                    <a:pt x="134" y="1459"/>
                  </a:lnTo>
                  <a:lnTo>
                    <a:pt x="146" y="1508"/>
                  </a:lnTo>
                  <a:lnTo>
                    <a:pt x="156" y="1554"/>
                  </a:lnTo>
                  <a:lnTo>
                    <a:pt x="166" y="1600"/>
                  </a:lnTo>
                  <a:lnTo>
                    <a:pt x="177" y="1646"/>
                  </a:lnTo>
                  <a:lnTo>
                    <a:pt x="187" y="1692"/>
                  </a:lnTo>
                  <a:lnTo>
                    <a:pt x="196" y="1737"/>
                  </a:lnTo>
                  <a:lnTo>
                    <a:pt x="206" y="1783"/>
                  </a:lnTo>
                  <a:lnTo>
                    <a:pt x="216" y="1830"/>
                  </a:lnTo>
                  <a:lnTo>
                    <a:pt x="225" y="1876"/>
                  </a:lnTo>
                  <a:lnTo>
                    <a:pt x="233" y="1926"/>
                  </a:lnTo>
                  <a:lnTo>
                    <a:pt x="241" y="1974"/>
                  </a:lnTo>
                  <a:lnTo>
                    <a:pt x="248" y="2022"/>
                  </a:lnTo>
                  <a:lnTo>
                    <a:pt x="255" y="2070"/>
                  </a:lnTo>
                  <a:lnTo>
                    <a:pt x="259" y="2117"/>
                  </a:lnTo>
                  <a:lnTo>
                    <a:pt x="264" y="2164"/>
                  </a:lnTo>
                  <a:lnTo>
                    <a:pt x="267" y="2210"/>
                  </a:lnTo>
                  <a:lnTo>
                    <a:pt x="270" y="2256"/>
                  </a:lnTo>
                  <a:lnTo>
                    <a:pt x="272" y="2302"/>
                  </a:lnTo>
                  <a:lnTo>
                    <a:pt x="273" y="2346"/>
                  </a:lnTo>
                  <a:lnTo>
                    <a:pt x="273" y="2391"/>
                  </a:lnTo>
                  <a:lnTo>
                    <a:pt x="272" y="2436"/>
                  </a:lnTo>
                  <a:lnTo>
                    <a:pt x="271" y="2479"/>
                  </a:lnTo>
                  <a:lnTo>
                    <a:pt x="267" y="2523"/>
                  </a:lnTo>
                  <a:lnTo>
                    <a:pt x="264" y="2567"/>
                  </a:lnTo>
                  <a:lnTo>
                    <a:pt x="260" y="2610"/>
                  </a:lnTo>
                  <a:lnTo>
                    <a:pt x="257" y="2645"/>
                  </a:lnTo>
                  <a:lnTo>
                    <a:pt x="253" y="2679"/>
                  </a:lnTo>
                  <a:lnTo>
                    <a:pt x="250" y="2713"/>
                  </a:lnTo>
                  <a:lnTo>
                    <a:pt x="248" y="2748"/>
                  </a:lnTo>
                  <a:lnTo>
                    <a:pt x="244" y="2786"/>
                  </a:lnTo>
                  <a:lnTo>
                    <a:pt x="241" y="2825"/>
                  </a:lnTo>
                  <a:lnTo>
                    <a:pt x="236" y="2865"/>
                  </a:lnTo>
                  <a:lnTo>
                    <a:pt x="233" y="2904"/>
                  </a:lnTo>
                  <a:lnTo>
                    <a:pt x="227" y="2943"/>
                  </a:lnTo>
                  <a:lnTo>
                    <a:pt x="221" y="2983"/>
                  </a:lnTo>
                  <a:lnTo>
                    <a:pt x="214" y="3022"/>
                  </a:lnTo>
                  <a:lnTo>
                    <a:pt x="208" y="3061"/>
                  </a:lnTo>
                  <a:lnTo>
                    <a:pt x="167" y="30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2" name="Freeform 15">
              <a:extLst>
                <a:ext uri="{FF2B5EF4-FFF2-40B4-BE49-F238E27FC236}">
                  <a16:creationId xmlns:a16="http://schemas.microsoft.com/office/drawing/2014/main" id="{E6A4EEDB-0CDA-420F-B541-81FF22FBF339}"/>
                </a:ext>
              </a:extLst>
            </p:cNvPr>
            <p:cNvSpPr>
              <a:spLocks/>
            </p:cNvSpPr>
            <p:nvPr userDrawn="1"/>
          </p:nvSpPr>
          <p:spPr bwMode="auto">
            <a:xfrm>
              <a:off x="10153105" y="4466539"/>
              <a:ext cx="2042512" cy="2391458"/>
            </a:xfrm>
            <a:custGeom>
              <a:avLst/>
              <a:gdLst>
                <a:gd name="T0" fmla="*/ 307 w 3075"/>
                <a:gd name="T1" fmla="*/ 3474 h 3596"/>
                <a:gd name="T2" fmla="*/ 346 w 3075"/>
                <a:gd name="T3" fmla="*/ 3313 h 3596"/>
                <a:gd name="T4" fmla="*/ 368 w 3075"/>
                <a:gd name="T5" fmla="*/ 3140 h 3596"/>
                <a:gd name="T6" fmla="*/ 374 w 3075"/>
                <a:gd name="T7" fmla="*/ 2899 h 3596"/>
                <a:gd name="T8" fmla="*/ 370 w 3075"/>
                <a:gd name="T9" fmla="*/ 2614 h 3596"/>
                <a:gd name="T10" fmla="*/ 359 w 3075"/>
                <a:gd name="T11" fmla="*/ 2473 h 3596"/>
                <a:gd name="T12" fmla="*/ 324 w 3075"/>
                <a:gd name="T13" fmla="*/ 2275 h 3596"/>
                <a:gd name="T14" fmla="*/ 228 w 3075"/>
                <a:gd name="T15" fmla="*/ 1894 h 3596"/>
                <a:gd name="T16" fmla="*/ 127 w 3075"/>
                <a:gd name="T17" fmla="*/ 1566 h 3596"/>
                <a:gd name="T18" fmla="*/ 89 w 3075"/>
                <a:gd name="T19" fmla="*/ 1442 h 3596"/>
                <a:gd name="T20" fmla="*/ 25 w 3075"/>
                <a:gd name="T21" fmla="*/ 1183 h 3596"/>
                <a:gd name="T22" fmla="*/ 0 w 3075"/>
                <a:gd name="T23" fmla="*/ 903 h 3596"/>
                <a:gd name="T24" fmla="*/ 24 w 3075"/>
                <a:gd name="T25" fmla="*/ 632 h 3596"/>
                <a:gd name="T26" fmla="*/ 71 w 3075"/>
                <a:gd name="T27" fmla="*/ 459 h 3596"/>
                <a:gd name="T28" fmla="*/ 127 w 3075"/>
                <a:gd name="T29" fmla="*/ 371 h 3596"/>
                <a:gd name="T30" fmla="*/ 208 w 3075"/>
                <a:gd name="T31" fmla="*/ 311 h 3596"/>
                <a:gd name="T32" fmla="*/ 352 w 3075"/>
                <a:gd name="T33" fmla="*/ 262 h 3596"/>
                <a:gd name="T34" fmla="*/ 550 w 3075"/>
                <a:gd name="T35" fmla="*/ 199 h 3596"/>
                <a:gd name="T36" fmla="*/ 710 w 3075"/>
                <a:gd name="T37" fmla="*/ 146 h 3596"/>
                <a:gd name="T38" fmla="*/ 892 w 3075"/>
                <a:gd name="T39" fmla="*/ 90 h 3596"/>
                <a:gd name="T40" fmla="*/ 1188 w 3075"/>
                <a:gd name="T41" fmla="*/ 23 h 3596"/>
                <a:gd name="T42" fmla="*/ 1460 w 3075"/>
                <a:gd name="T43" fmla="*/ 0 h 3596"/>
                <a:gd name="T44" fmla="*/ 1718 w 3075"/>
                <a:gd name="T45" fmla="*/ 22 h 3596"/>
                <a:gd name="T46" fmla="*/ 2001 w 3075"/>
                <a:gd name="T47" fmla="*/ 79 h 3596"/>
                <a:gd name="T48" fmla="*/ 2290 w 3075"/>
                <a:gd name="T49" fmla="*/ 160 h 3596"/>
                <a:gd name="T50" fmla="*/ 2589 w 3075"/>
                <a:gd name="T51" fmla="*/ 263 h 3596"/>
                <a:gd name="T52" fmla="*/ 2817 w 3075"/>
                <a:gd name="T53" fmla="*/ 350 h 3596"/>
                <a:gd name="T54" fmla="*/ 3022 w 3075"/>
                <a:gd name="T55" fmla="*/ 412 h 3596"/>
                <a:gd name="T56" fmla="*/ 3020 w 3075"/>
                <a:gd name="T57" fmla="*/ 451 h 3596"/>
                <a:gd name="T58" fmla="*/ 2808 w 3075"/>
                <a:gd name="T59" fmla="*/ 388 h 3596"/>
                <a:gd name="T60" fmla="*/ 2575 w 3075"/>
                <a:gd name="T61" fmla="*/ 300 h 3596"/>
                <a:gd name="T62" fmla="*/ 2279 w 3075"/>
                <a:gd name="T63" fmla="*/ 198 h 3596"/>
                <a:gd name="T64" fmla="*/ 1992 w 3075"/>
                <a:gd name="T65" fmla="*/ 118 h 3596"/>
                <a:gd name="T66" fmla="*/ 1712 w 3075"/>
                <a:gd name="T67" fmla="*/ 61 h 3596"/>
                <a:gd name="T68" fmla="*/ 1460 w 3075"/>
                <a:gd name="T69" fmla="*/ 40 h 3596"/>
                <a:gd name="T70" fmla="*/ 1193 w 3075"/>
                <a:gd name="T71" fmla="*/ 62 h 3596"/>
                <a:gd name="T72" fmla="*/ 902 w 3075"/>
                <a:gd name="T73" fmla="*/ 128 h 3596"/>
                <a:gd name="T74" fmla="*/ 721 w 3075"/>
                <a:gd name="T75" fmla="*/ 184 h 3596"/>
                <a:gd name="T76" fmla="*/ 563 w 3075"/>
                <a:gd name="T77" fmla="*/ 235 h 3596"/>
                <a:gd name="T78" fmla="*/ 363 w 3075"/>
                <a:gd name="T79" fmla="*/ 300 h 3596"/>
                <a:gd name="T80" fmla="*/ 228 w 3075"/>
                <a:gd name="T81" fmla="*/ 346 h 3596"/>
                <a:gd name="T82" fmla="*/ 156 w 3075"/>
                <a:gd name="T83" fmla="*/ 398 h 3596"/>
                <a:gd name="T84" fmla="*/ 106 w 3075"/>
                <a:gd name="T85" fmla="*/ 476 h 3596"/>
                <a:gd name="T86" fmla="*/ 63 w 3075"/>
                <a:gd name="T87" fmla="*/ 640 h 3596"/>
                <a:gd name="T88" fmla="*/ 39 w 3075"/>
                <a:gd name="T89" fmla="*/ 903 h 3596"/>
                <a:gd name="T90" fmla="*/ 64 w 3075"/>
                <a:gd name="T91" fmla="*/ 1177 h 3596"/>
                <a:gd name="T92" fmla="*/ 127 w 3075"/>
                <a:gd name="T93" fmla="*/ 1431 h 3596"/>
                <a:gd name="T94" fmla="*/ 165 w 3075"/>
                <a:gd name="T95" fmla="*/ 1554 h 3596"/>
                <a:gd name="T96" fmla="*/ 266 w 3075"/>
                <a:gd name="T97" fmla="*/ 1884 h 3596"/>
                <a:gd name="T98" fmla="*/ 363 w 3075"/>
                <a:gd name="T99" fmla="*/ 2267 h 3596"/>
                <a:gd name="T100" fmla="*/ 398 w 3075"/>
                <a:gd name="T101" fmla="*/ 2469 h 3596"/>
                <a:gd name="T102" fmla="*/ 410 w 3075"/>
                <a:gd name="T103" fmla="*/ 2613 h 3596"/>
                <a:gd name="T104" fmla="*/ 414 w 3075"/>
                <a:gd name="T105" fmla="*/ 2899 h 3596"/>
                <a:gd name="T106" fmla="*/ 407 w 3075"/>
                <a:gd name="T107" fmla="*/ 3140 h 3596"/>
                <a:gd name="T108" fmla="*/ 386 w 3075"/>
                <a:gd name="T109" fmla="*/ 3313 h 3596"/>
                <a:gd name="T110" fmla="*/ 348 w 3075"/>
                <a:gd name="T111" fmla="*/ 3474 h 3596"/>
                <a:gd name="T112" fmla="*/ 262 w 3075"/>
                <a:gd name="T113" fmla="*/ 3596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5" h="3596">
                  <a:moveTo>
                    <a:pt x="262" y="3596"/>
                  </a:moveTo>
                  <a:lnTo>
                    <a:pt x="275" y="3566"/>
                  </a:lnTo>
                  <a:lnTo>
                    <a:pt x="286" y="3536"/>
                  </a:lnTo>
                  <a:lnTo>
                    <a:pt x="297" y="3505"/>
                  </a:lnTo>
                  <a:lnTo>
                    <a:pt x="307" y="3474"/>
                  </a:lnTo>
                  <a:lnTo>
                    <a:pt x="316" y="3443"/>
                  </a:lnTo>
                  <a:lnTo>
                    <a:pt x="325" y="3411"/>
                  </a:lnTo>
                  <a:lnTo>
                    <a:pt x="332" y="3379"/>
                  </a:lnTo>
                  <a:lnTo>
                    <a:pt x="340" y="3346"/>
                  </a:lnTo>
                  <a:lnTo>
                    <a:pt x="346" y="3313"/>
                  </a:lnTo>
                  <a:lnTo>
                    <a:pt x="352" y="3279"/>
                  </a:lnTo>
                  <a:lnTo>
                    <a:pt x="357" y="3245"/>
                  </a:lnTo>
                  <a:lnTo>
                    <a:pt x="361" y="3209"/>
                  </a:lnTo>
                  <a:lnTo>
                    <a:pt x="364" y="3175"/>
                  </a:lnTo>
                  <a:lnTo>
                    <a:pt x="368" y="3140"/>
                  </a:lnTo>
                  <a:lnTo>
                    <a:pt x="370" y="3103"/>
                  </a:lnTo>
                  <a:lnTo>
                    <a:pt x="371" y="3066"/>
                  </a:lnTo>
                  <a:lnTo>
                    <a:pt x="372" y="3011"/>
                  </a:lnTo>
                  <a:lnTo>
                    <a:pt x="374" y="2955"/>
                  </a:lnTo>
                  <a:lnTo>
                    <a:pt x="374" y="2899"/>
                  </a:lnTo>
                  <a:lnTo>
                    <a:pt x="374" y="2841"/>
                  </a:lnTo>
                  <a:lnTo>
                    <a:pt x="374" y="2785"/>
                  </a:lnTo>
                  <a:lnTo>
                    <a:pt x="374" y="2728"/>
                  </a:lnTo>
                  <a:lnTo>
                    <a:pt x="372" y="2670"/>
                  </a:lnTo>
                  <a:lnTo>
                    <a:pt x="370" y="2614"/>
                  </a:lnTo>
                  <a:lnTo>
                    <a:pt x="369" y="2588"/>
                  </a:lnTo>
                  <a:lnTo>
                    <a:pt x="368" y="2560"/>
                  </a:lnTo>
                  <a:lnTo>
                    <a:pt x="365" y="2533"/>
                  </a:lnTo>
                  <a:lnTo>
                    <a:pt x="362" y="2503"/>
                  </a:lnTo>
                  <a:lnTo>
                    <a:pt x="359" y="2473"/>
                  </a:lnTo>
                  <a:lnTo>
                    <a:pt x="354" y="2441"/>
                  </a:lnTo>
                  <a:lnTo>
                    <a:pt x="349" y="2407"/>
                  </a:lnTo>
                  <a:lnTo>
                    <a:pt x="343" y="2371"/>
                  </a:lnTo>
                  <a:lnTo>
                    <a:pt x="335" y="2323"/>
                  </a:lnTo>
                  <a:lnTo>
                    <a:pt x="324" y="2275"/>
                  </a:lnTo>
                  <a:lnTo>
                    <a:pt x="315" y="2227"/>
                  </a:lnTo>
                  <a:lnTo>
                    <a:pt x="304" y="2178"/>
                  </a:lnTo>
                  <a:lnTo>
                    <a:pt x="281" y="2083"/>
                  </a:lnTo>
                  <a:lnTo>
                    <a:pt x="255" y="1988"/>
                  </a:lnTo>
                  <a:lnTo>
                    <a:pt x="228" y="1894"/>
                  </a:lnTo>
                  <a:lnTo>
                    <a:pt x="200" y="1801"/>
                  </a:lnTo>
                  <a:lnTo>
                    <a:pt x="172" y="1708"/>
                  </a:lnTo>
                  <a:lnTo>
                    <a:pt x="143" y="1615"/>
                  </a:lnTo>
                  <a:lnTo>
                    <a:pt x="135" y="1591"/>
                  </a:lnTo>
                  <a:lnTo>
                    <a:pt x="127" y="1566"/>
                  </a:lnTo>
                  <a:lnTo>
                    <a:pt x="120" y="1542"/>
                  </a:lnTo>
                  <a:lnTo>
                    <a:pt x="112" y="1517"/>
                  </a:lnTo>
                  <a:lnTo>
                    <a:pt x="104" y="1491"/>
                  </a:lnTo>
                  <a:lnTo>
                    <a:pt x="97" y="1467"/>
                  </a:lnTo>
                  <a:lnTo>
                    <a:pt x="89" y="1442"/>
                  </a:lnTo>
                  <a:lnTo>
                    <a:pt x="81" y="1418"/>
                  </a:lnTo>
                  <a:lnTo>
                    <a:pt x="64" y="1358"/>
                  </a:lnTo>
                  <a:lnTo>
                    <a:pt x="49" y="1299"/>
                  </a:lnTo>
                  <a:lnTo>
                    <a:pt x="36" y="1241"/>
                  </a:lnTo>
                  <a:lnTo>
                    <a:pt x="25" y="1183"/>
                  </a:lnTo>
                  <a:lnTo>
                    <a:pt x="16" y="1125"/>
                  </a:lnTo>
                  <a:lnTo>
                    <a:pt x="9" y="1069"/>
                  </a:lnTo>
                  <a:lnTo>
                    <a:pt x="4" y="1013"/>
                  </a:lnTo>
                  <a:lnTo>
                    <a:pt x="1" y="958"/>
                  </a:lnTo>
                  <a:lnTo>
                    <a:pt x="0" y="903"/>
                  </a:lnTo>
                  <a:lnTo>
                    <a:pt x="1" y="848"/>
                  </a:lnTo>
                  <a:lnTo>
                    <a:pt x="3" y="794"/>
                  </a:lnTo>
                  <a:lnTo>
                    <a:pt x="9" y="740"/>
                  </a:lnTo>
                  <a:lnTo>
                    <a:pt x="16" y="686"/>
                  </a:lnTo>
                  <a:lnTo>
                    <a:pt x="24" y="632"/>
                  </a:lnTo>
                  <a:lnTo>
                    <a:pt x="35" y="580"/>
                  </a:lnTo>
                  <a:lnTo>
                    <a:pt x="48" y="527"/>
                  </a:lnTo>
                  <a:lnTo>
                    <a:pt x="55" y="503"/>
                  </a:lnTo>
                  <a:lnTo>
                    <a:pt x="63" y="481"/>
                  </a:lnTo>
                  <a:lnTo>
                    <a:pt x="71" y="459"/>
                  </a:lnTo>
                  <a:lnTo>
                    <a:pt x="80" y="438"/>
                  </a:lnTo>
                  <a:lnTo>
                    <a:pt x="90" y="420"/>
                  </a:lnTo>
                  <a:lnTo>
                    <a:pt x="102" y="403"/>
                  </a:lnTo>
                  <a:lnTo>
                    <a:pt x="114" y="386"/>
                  </a:lnTo>
                  <a:lnTo>
                    <a:pt x="127" y="371"/>
                  </a:lnTo>
                  <a:lnTo>
                    <a:pt x="141" y="357"/>
                  </a:lnTo>
                  <a:lnTo>
                    <a:pt x="157" y="343"/>
                  </a:lnTo>
                  <a:lnTo>
                    <a:pt x="173" y="332"/>
                  </a:lnTo>
                  <a:lnTo>
                    <a:pt x="190" y="320"/>
                  </a:lnTo>
                  <a:lnTo>
                    <a:pt x="208" y="311"/>
                  </a:lnTo>
                  <a:lnTo>
                    <a:pt x="229" y="302"/>
                  </a:lnTo>
                  <a:lnTo>
                    <a:pt x="250" y="294"/>
                  </a:lnTo>
                  <a:lnTo>
                    <a:pt x="271" y="286"/>
                  </a:lnTo>
                  <a:lnTo>
                    <a:pt x="312" y="274"/>
                  </a:lnTo>
                  <a:lnTo>
                    <a:pt x="352" y="262"/>
                  </a:lnTo>
                  <a:lnTo>
                    <a:pt x="392" y="249"/>
                  </a:lnTo>
                  <a:lnTo>
                    <a:pt x="432" y="237"/>
                  </a:lnTo>
                  <a:lnTo>
                    <a:pt x="471" y="224"/>
                  </a:lnTo>
                  <a:lnTo>
                    <a:pt x="511" y="211"/>
                  </a:lnTo>
                  <a:lnTo>
                    <a:pt x="550" y="199"/>
                  </a:lnTo>
                  <a:lnTo>
                    <a:pt x="589" y="185"/>
                  </a:lnTo>
                  <a:lnTo>
                    <a:pt x="619" y="176"/>
                  </a:lnTo>
                  <a:lnTo>
                    <a:pt x="649" y="165"/>
                  </a:lnTo>
                  <a:lnTo>
                    <a:pt x="680" y="156"/>
                  </a:lnTo>
                  <a:lnTo>
                    <a:pt x="710" y="146"/>
                  </a:lnTo>
                  <a:lnTo>
                    <a:pt x="739" y="137"/>
                  </a:lnTo>
                  <a:lnTo>
                    <a:pt x="769" y="126"/>
                  </a:lnTo>
                  <a:lnTo>
                    <a:pt x="800" y="117"/>
                  </a:lnTo>
                  <a:lnTo>
                    <a:pt x="830" y="108"/>
                  </a:lnTo>
                  <a:lnTo>
                    <a:pt x="892" y="90"/>
                  </a:lnTo>
                  <a:lnTo>
                    <a:pt x="954" y="73"/>
                  </a:lnTo>
                  <a:lnTo>
                    <a:pt x="1014" y="58"/>
                  </a:lnTo>
                  <a:lnTo>
                    <a:pt x="1072" y="44"/>
                  </a:lnTo>
                  <a:lnTo>
                    <a:pt x="1131" y="32"/>
                  </a:lnTo>
                  <a:lnTo>
                    <a:pt x="1188" y="23"/>
                  </a:lnTo>
                  <a:lnTo>
                    <a:pt x="1243" y="15"/>
                  </a:lnTo>
                  <a:lnTo>
                    <a:pt x="1299" y="8"/>
                  </a:lnTo>
                  <a:lnTo>
                    <a:pt x="1353" y="4"/>
                  </a:lnTo>
                  <a:lnTo>
                    <a:pt x="1407" y="1"/>
                  </a:lnTo>
                  <a:lnTo>
                    <a:pt x="1460" y="0"/>
                  </a:lnTo>
                  <a:lnTo>
                    <a:pt x="1513" y="1"/>
                  </a:lnTo>
                  <a:lnTo>
                    <a:pt x="1565" y="4"/>
                  </a:lnTo>
                  <a:lnTo>
                    <a:pt x="1617" y="8"/>
                  </a:lnTo>
                  <a:lnTo>
                    <a:pt x="1667" y="14"/>
                  </a:lnTo>
                  <a:lnTo>
                    <a:pt x="1718" y="22"/>
                  </a:lnTo>
                  <a:lnTo>
                    <a:pt x="1775" y="31"/>
                  </a:lnTo>
                  <a:lnTo>
                    <a:pt x="1832" y="43"/>
                  </a:lnTo>
                  <a:lnTo>
                    <a:pt x="1888" y="54"/>
                  </a:lnTo>
                  <a:lnTo>
                    <a:pt x="1944" y="67"/>
                  </a:lnTo>
                  <a:lnTo>
                    <a:pt x="2001" y="79"/>
                  </a:lnTo>
                  <a:lnTo>
                    <a:pt x="2059" y="94"/>
                  </a:lnTo>
                  <a:lnTo>
                    <a:pt x="2116" y="109"/>
                  </a:lnTo>
                  <a:lnTo>
                    <a:pt x="2175" y="125"/>
                  </a:lnTo>
                  <a:lnTo>
                    <a:pt x="2232" y="143"/>
                  </a:lnTo>
                  <a:lnTo>
                    <a:pt x="2290" y="160"/>
                  </a:lnTo>
                  <a:lnTo>
                    <a:pt x="2349" y="178"/>
                  </a:lnTo>
                  <a:lnTo>
                    <a:pt x="2409" y="198"/>
                  </a:lnTo>
                  <a:lnTo>
                    <a:pt x="2468" y="218"/>
                  </a:lnTo>
                  <a:lnTo>
                    <a:pt x="2528" y="240"/>
                  </a:lnTo>
                  <a:lnTo>
                    <a:pt x="2589" y="263"/>
                  </a:lnTo>
                  <a:lnTo>
                    <a:pt x="2649" y="286"/>
                  </a:lnTo>
                  <a:lnTo>
                    <a:pt x="2667" y="293"/>
                  </a:lnTo>
                  <a:lnTo>
                    <a:pt x="2717" y="312"/>
                  </a:lnTo>
                  <a:lnTo>
                    <a:pt x="2766" y="332"/>
                  </a:lnTo>
                  <a:lnTo>
                    <a:pt x="2817" y="350"/>
                  </a:lnTo>
                  <a:lnTo>
                    <a:pt x="2867" y="367"/>
                  </a:lnTo>
                  <a:lnTo>
                    <a:pt x="2919" y="383"/>
                  </a:lnTo>
                  <a:lnTo>
                    <a:pt x="2971" y="398"/>
                  </a:lnTo>
                  <a:lnTo>
                    <a:pt x="2996" y="405"/>
                  </a:lnTo>
                  <a:lnTo>
                    <a:pt x="3022" y="412"/>
                  </a:lnTo>
                  <a:lnTo>
                    <a:pt x="3049" y="418"/>
                  </a:lnTo>
                  <a:lnTo>
                    <a:pt x="3075" y="422"/>
                  </a:lnTo>
                  <a:lnTo>
                    <a:pt x="3075" y="463"/>
                  </a:lnTo>
                  <a:lnTo>
                    <a:pt x="3047" y="457"/>
                  </a:lnTo>
                  <a:lnTo>
                    <a:pt x="3020" y="451"/>
                  </a:lnTo>
                  <a:lnTo>
                    <a:pt x="2994" y="445"/>
                  </a:lnTo>
                  <a:lnTo>
                    <a:pt x="2966" y="438"/>
                  </a:lnTo>
                  <a:lnTo>
                    <a:pt x="2912" y="424"/>
                  </a:lnTo>
                  <a:lnTo>
                    <a:pt x="2859" y="406"/>
                  </a:lnTo>
                  <a:lnTo>
                    <a:pt x="2808" y="388"/>
                  </a:lnTo>
                  <a:lnTo>
                    <a:pt x="2755" y="370"/>
                  </a:lnTo>
                  <a:lnTo>
                    <a:pt x="2704" y="349"/>
                  </a:lnTo>
                  <a:lnTo>
                    <a:pt x="2653" y="329"/>
                  </a:lnTo>
                  <a:lnTo>
                    <a:pt x="2636" y="323"/>
                  </a:lnTo>
                  <a:lnTo>
                    <a:pt x="2575" y="300"/>
                  </a:lnTo>
                  <a:lnTo>
                    <a:pt x="2515" y="278"/>
                  </a:lnTo>
                  <a:lnTo>
                    <a:pt x="2456" y="256"/>
                  </a:lnTo>
                  <a:lnTo>
                    <a:pt x="2396" y="235"/>
                  </a:lnTo>
                  <a:lnTo>
                    <a:pt x="2337" y="216"/>
                  </a:lnTo>
                  <a:lnTo>
                    <a:pt x="2279" y="198"/>
                  </a:lnTo>
                  <a:lnTo>
                    <a:pt x="2222" y="180"/>
                  </a:lnTo>
                  <a:lnTo>
                    <a:pt x="2163" y="163"/>
                  </a:lnTo>
                  <a:lnTo>
                    <a:pt x="2106" y="147"/>
                  </a:lnTo>
                  <a:lnTo>
                    <a:pt x="2049" y="132"/>
                  </a:lnTo>
                  <a:lnTo>
                    <a:pt x="1992" y="118"/>
                  </a:lnTo>
                  <a:lnTo>
                    <a:pt x="1936" y="105"/>
                  </a:lnTo>
                  <a:lnTo>
                    <a:pt x="1880" y="92"/>
                  </a:lnTo>
                  <a:lnTo>
                    <a:pt x="1823" y="81"/>
                  </a:lnTo>
                  <a:lnTo>
                    <a:pt x="1767" y="70"/>
                  </a:lnTo>
                  <a:lnTo>
                    <a:pt x="1712" y="61"/>
                  </a:lnTo>
                  <a:lnTo>
                    <a:pt x="1662" y="53"/>
                  </a:lnTo>
                  <a:lnTo>
                    <a:pt x="1612" y="47"/>
                  </a:lnTo>
                  <a:lnTo>
                    <a:pt x="1562" y="43"/>
                  </a:lnTo>
                  <a:lnTo>
                    <a:pt x="1511" y="40"/>
                  </a:lnTo>
                  <a:lnTo>
                    <a:pt x="1460" y="40"/>
                  </a:lnTo>
                  <a:lnTo>
                    <a:pt x="1407" y="40"/>
                  </a:lnTo>
                  <a:lnTo>
                    <a:pt x="1354" y="44"/>
                  </a:lnTo>
                  <a:lnTo>
                    <a:pt x="1302" y="48"/>
                  </a:lnTo>
                  <a:lnTo>
                    <a:pt x="1248" y="54"/>
                  </a:lnTo>
                  <a:lnTo>
                    <a:pt x="1193" y="62"/>
                  </a:lnTo>
                  <a:lnTo>
                    <a:pt x="1136" y="71"/>
                  </a:lnTo>
                  <a:lnTo>
                    <a:pt x="1080" y="83"/>
                  </a:lnTo>
                  <a:lnTo>
                    <a:pt x="1022" y="95"/>
                  </a:lnTo>
                  <a:lnTo>
                    <a:pt x="963" y="110"/>
                  </a:lnTo>
                  <a:lnTo>
                    <a:pt x="902" y="128"/>
                  </a:lnTo>
                  <a:lnTo>
                    <a:pt x="842" y="146"/>
                  </a:lnTo>
                  <a:lnTo>
                    <a:pt x="812" y="155"/>
                  </a:lnTo>
                  <a:lnTo>
                    <a:pt x="782" y="164"/>
                  </a:lnTo>
                  <a:lnTo>
                    <a:pt x="751" y="175"/>
                  </a:lnTo>
                  <a:lnTo>
                    <a:pt x="721" y="184"/>
                  </a:lnTo>
                  <a:lnTo>
                    <a:pt x="691" y="194"/>
                  </a:lnTo>
                  <a:lnTo>
                    <a:pt x="661" y="203"/>
                  </a:lnTo>
                  <a:lnTo>
                    <a:pt x="632" y="214"/>
                  </a:lnTo>
                  <a:lnTo>
                    <a:pt x="602" y="223"/>
                  </a:lnTo>
                  <a:lnTo>
                    <a:pt x="563" y="235"/>
                  </a:lnTo>
                  <a:lnTo>
                    <a:pt x="523" y="248"/>
                  </a:lnTo>
                  <a:lnTo>
                    <a:pt x="484" y="262"/>
                  </a:lnTo>
                  <a:lnTo>
                    <a:pt x="443" y="274"/>
                  </a:lnTo>
                  <a:lnTo>
                    <a:pt x="403" y="287"/>
                  </a:lnTo>
                  <a:lnTo>
                    <a:pt x="363" y="300"/>
                  </a:lnTo>
                  <a:lnTo>
                    <a:pt x="323" y="312"/>
                  </a:lnTo>
                  <a:lnTo>
                    <a:pt x="283" y="324"/>
                  </a:lnTo>
                  <a:lnTo>
                    <a:pt x="263" y="331"/>
                  </a:lnTo>
                  <a:lnTo>
                    <a:pt x="245" y="338"/>
                  </a:lnTo>
                  <a:lnTo>
                    <a:pt x="228" y="346"/>
                  </a:lnTo>
                  <a:lnTo>
                    <a:pt x="211" y="355"/>
                  </a:lnTo>
                  <a:lnTo>
                    <a:pt x="196" y="364"/>
                  </a:lnTo>
                  <a:lnTo>
                    <a:pt x="181" y="374"/>
                  </a:lnTo>
                  <a:lnTo>
                    <a:pt x="168" y="386"/>
                  </a:lnTo>
                  <a:lnTo>
                    <a:pt x="156" y="398"/>
                  </a:lnTo>
                  <a:lnTo>
                    <a:pt x="144" y="412"/>
                  </a:lnTo>
                  <a:lnTo>
                    <a:pt x="134" y="426"/>
                  </a:lnTo>
                  <a:lnTo>
                    <a:pt x="123" y="442"/>
                  </a:lnTo>
                  <a:lnTo>
                    <a:pt x="114" y="458"/>
                  </a:lnTo>
                  <a:lnTo>
                    <a:pt x="106" y="476"/>
                  </a:lnTo>
                  <a:lnTo>
                    <a:pt x="99" y="496"/>
                  </a:lnTo>
                  <a:lnTo>
                    <a:pt x="92" y="515"/>
                  </a:lnTo>
                  <a:lnTo>
                    <a:pt x="86" y="537"/>
                  </a:lnTo>
                  <a:lnTo>
                    <a:pt x="73" y="589"/>
                  </a:lnTo>
                  <a:lnTo>
                    <a:pt x="63" y="640"/>
                  </a:lnTo>
                  <a:lnTo>
                    <a:pt x="55" y="692"/>
                  </a:lnTo>
                  <a:lnTo>
                    <a:pt x="48" y="745"/>
                  </a:lnTo>
                  <a:lnTo>
                    <a:pt x="43" y="796"/>
                  </a:lnTo>
                  <a:lnTo>
                    <a:pt x="40" y="850"/>
                  </a:lnTo>
                  <a:lnTo>
                    <a:pt x="39" y="903"/>
                  </a:lnTo>
                  <a:lnTo>
                    <a:pt x="40" y="957"/>
                  </a:lnTo>
                  <a:lnTo>
                    <a:pt x="43" y="1011"/>
                  </a:lnTo>
                  <a:lnTo>
                    <a:pt x="48" y="1066"/>
                  </a:lnTo>
                  <a:lnTo>
                    <a:pt x="55" y="1121"/>
                  </a:lnTo>
                  <a:lnTo>
                    <a:pt x="64" y="1177"/>
                  </a:lnTo>
                  <a:lnTo>
                    <a:pt x="75" y="1233"/>
                  </a:lnTo>
                  <a:lnTo>
                    <a:pt x="88" y="1291"/>
                  </a:lnTo>
                  <a:lnTo>
                    <a:pt x="103" y="1348"/>
                  </a:lnTo>
                  <a:lnTo>
                    <a:pt x="119" y="1406"/>
                  </a:lnTo>
                  <a:lnTo>
                    <a:pt x="127" y="1431"/>
                  </a:lnTo>
                  <a:lnTo>
                    <a:pt x="134" y="1456"/>
                  </a:lnTo>
                  <a:lnTo>
                    <a:pt x="142" y="1480"/>
                  </a:lnTo>
                  <a:lnTo>
                    <a:pt x="150" y="1505"/>
                  </a:lnTo>
                  <a:lnTo>
                    <a:pt x="157" y="1529"/>
                  </a:lnTo>
                  <a:lnTo>
                    <a:pt x="165" y="1554"/>
                  </a:lnTo>
                  <a:lnTo>
                    <a:pt x="173" y="1579"/>
                  </a:lnTo>
                  <a:lnTo>
                    <a:pt x="181" y="1604"/>
                  </a:lnTo>
                  <a:lnTo>
                    <a:pt x="209" y="1697"/>
                  </a:lnTo>
                  <a:lnTo>
                    <a:pt x="238" y="1790"/>
                  </a:lnTo>
                  <a:lnTo>
                    <a:pt x="266" y="1884"/>
                  </a:lnTo>
                  <a:lnTo>
                    <a:pt x="293" y="1979"/>
                  </a:lnTo>
                  <a:lnTo>
                    <a:pt x="318" y="2074"/>
                  </a:lnTo>
                  <a:lnTo>
                    <a:pt x="343" y="2170"/>
                  </a:lnTo>
                  <a:lnTo>
                    <a:pt x="353" y="2219"/>
                  </a:lnTo>
                  <a:lnTo>
                    <a:pt x="363" y="2267"/>
                  </a:lnTo>
                  <a:lnTo>
                    <a:pt x="374" y="2315"/>
                  </a:lnTo>
                  <a:lnTo>
                    <a:pt x="382" y="2364"/>
                  </a:lnTo>
                  <a:lnTo>
                    <a:pt x="388" y="2401"/>
                  </a:lnTo>
                  <a:lnTo>
                    <a:pt x="393" y="2435"/>
                  </a:lnTo>
                  <a:lnTo>
                    <a:pt x="398" y="2469"/>
                  </a:lnTo>
                  <a:lnTo>
                    <a:pt x="401" y="2500"/>
                  </a:lnTo>
                  <a:lnTo>
                    <a:pt x="404" y="2529"/>
                  </a:lnTo>
                  <a:lnTo>
                    <a:pt x="407" y="2558"/>
                  </a:lnTo>
                  <a:lnTo>
                    <a:pt x="409" y="2586"/>
                  </a:lnTo>
                  <a:lnTo>
                    <a:pt x="410" y="2613"/>
                  </a:lnTo>
                  <a:lnTo>
                    <a:pt x="411" y="2670"/>
                  </a:lnTo>
                  <a:lnTo>
                    <a:pt x="413" y="2727"/>
                  </a:lnTo>
                  <a:lnTo>
                    <a:pt x="413" y="2784"/>
                  </a:lnTo>
                  <a:lnTo>
                    <a:pt x="414" y="2841"/>
                  </a:lnTo>
                  <a:lnTo>
                    <a:pt x="414" y="2899"/>
                  </a:lnTo>
                  <a:lnTo>
                    <a:pt x="413" y="2955"/>
                  </a:lnTo>
                  <a:lnTo>
                    <a:pt x="411" y="3011"/>
                  </a:lnTo>
                  <a:lnTo>
                    <a:pt x="410" y="3067"/>
                  </a:lnTo>
                  <a:lnTo>
                    <a:pt x="409" y="3104"/>
                  </a:lnTo>
                  <a:lnTo>
                    <a:pt x="407" y="3140"/>
                  </a:lnTo>
                  <a:lnTo>
                    <a:pt x="404" y="3175"/>
                  </a:lnTo>
                  <a:lnTo>
                    <a:pt x="401" y="3211"/>
                  </a:lnTo>
                  <a:lnTo>
                    <a:pt x="396" y="3245"/>
                  </a:lnTo>
                  <a:lnTo>
                    <a:pt x="392" y="3279"/>
                  </a:lnTo>
                  <a:lnTo>
                    <a:pt x="386" y="3313"/>
                  </a:lnTo>
                  <a:lnTo>
                    <a:pt x="380" y="3346"/>
                  </a:lnTo>
                  <a:lnTo>
                    <a:pt x="374" y="3379"/>
                  </a:lnTo>
                  <a:lnTo>
                    <a:pt x="365" y="3411"/>
                  </a:lnTo>
                  <a:lnTo>
                    <a:pt x="357" y="3443"/>
                  </a:lnTo>
                  <a:lnTo>
                    <a:pt x="348" y="3474"/>
                  </a:lnTo>
                  <a:lnTo>
                    <a:pt x="339" y="3505"/>
                  </a:lnTo>
                  <a:lnTo>
                    <a:pt x="329" y="3536"/>
                  </a:lnTo>
                  <a:lnTo>
                    <a:pt x="317" y="3566"/>
                  </a:lnTo>
                  <a:lnTo>
                    <a:pt x="306" y="3596"/>
                  </a:lnTo>
                  <a:lnTo>
                    <a:pt x="262" y="359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3" name="Freeform 16">
              <a:extLst>
                <a:ext uri="{FF2B5EF4-FFF2-40B4-BE49-F238E27FC236}">
                  <a16:creationId xmlns:a16="http://schemas.microsoft.com/office/drawing/2014/main" id="{E2EBAC9F-7CD6-4691-AAA3-7ABB871BF4AC}"/>
                </a:ext>
              </a:extLst>
            </p:cNvPr>
            <p:cNvSpPr>
              <a:spLocks/>
            </p:cNvSpPr>
            <p:nvPr userDrawn="1"/>
          </p:nvSpPr>
          <p:spPr bwMode="auto">
            <a:xfrm>
              <a:off x="-3615" y="2"/>
              <a:ext cx="3666282" cy="1595858"/>
            </a:xfrm>
            <a:custGeom>
              <a:avLst/>
              <a:gdLst>
                <a:gd name="T0" fmla="*/ 3940 w 5514"/>
                <a:gd name="T1" fmla="*/ 2365 h 2401"/>
                <a:gd name="T2" fmla="*/ 3759 w 5514"/>
                <a:gd name="T3" fmla="*/ 2269 h 2401"/>
                <a:gd name="T4" fmla="*/ 3533 w 5514"/>
                <a:gd name="T5" fmla="*/ 2148 h 2401"/>
                <a:gd name="T6" fmla="*/ 3282 w 5514"/>
                <a:gd name="T7" fmla="*/ 2118 h 2401"/>
                <a:gd name="T8" fmla="*/ 2914 w 5514"/>
                <a:gd name="T9" fmla="*/ 2204 h 2401"/>
                <a:gd name="T10" fmla="*/ 2531 w 5514"/>
                <a:gd name="T11" fmla="*/ 2309 h 2401"/>
                <a:gd name="T12" fmla="*/ 2293 w 5514"/>
                <a:gd name="T13" fmla="*/ 2347 h 2401"/>
                <a:gd name="T14" fmla="*/ 2053 w 5514"/>
                <a:gd name="T15" fmla="*/ 2344 h 2401"/>
                <a:gd name="T16" fmla="*/ 1822 w 5514"/>
                <a:gd name="T17" fmla="*/ 2290 h 2401"/>
                <a:gd name="T18" fmla="*/ 1627 w 5514"/>
                <a:gd name="T19" fmla="*/ 2151 h 2401"/>
                <a:gd name="T20" fmla="*/ 1443 w 5514"/>
                <a:gd name="T21" fmla="*/ 1910 h 2401"/>
                <a:gd name="T22" fmla="*/ 1316 w 5514"/>
                <a:gd name="T23" fmla="*/ 1787 h 2401"/>
                <a:gd name="T24" fmla="*/ 1193 w 5514"/>
                <a:gd name="T25" fmla="*/ 1717 h 2401"/>
                <a:gd name="T26" fmla="*/ 1065 w 5514"/>
                <a:gd name="T27" fmla="*/ 1693 h 2401"/>
                <a:gd name="T28" fmla="*/ 882 w 5514"/>
                <a:gd name="T29" fmla="*/ 1717 h 2401"/>
                <a:gd name="T30" fmla="*/ 654 w 5514"/>
                <a:gd name="T31" fmla="*/ 1802 h 2401"/>
                <a:gd name="T32" fmla="*/ 279 w 5514"/>
                <a:gd name="T33" fmla="*/ 1956 h 2401"/>
                <a:gd name="T34" fmla="*/ 0 w 5514"/>
                <a:gd name="T35" fmla="*/ 2040 h 2401"/>
                <a:gd name="T36" fmla="*/ 201 w 5514"/>
                <a:gd name="T37" fmla="*/ 1942 h 2401"/>
                <a:gd name="T38" fmla="*/ 610 w 5514"/>
                <a:gd name="T39" fmla="*/ 1778 h 2401"/>
                <a:gd name="T40" fmla="*/ 839 w 5514"/>
                <a:gd name="T41" fmla="*/ 1688 h 2401"/>
                <a:gd name="T42" fmla="*/ 1051 w 5514"/>
                <a:gd name="T43" fmla="*/ 1653 h 2401"/>
                <a:gd name="T44" fmla="*/ 1188 w 5514"/>
                <a:gd name="T45" fmla="*/ 1673 h 2401"/>
                <a:gd name="T46" fmla="*/ 1323 w 5514"/>
                <a:gd name="T47" fmla="*/ 1742 h 2401"/>
                <a:gd name="T48" fmla="*/ 1441 w 5514"/>
                <a:gd name="T49" fmla="*/ 1847 h 2401"/>
                <a:gd name="T50" fmla="*/ 1631 w 5514"/>
                <a:gd name="T51" fmla="*/ 2097 h 2401"/>
                <a:gd name="T52" fmla="*/ 1809 w 5514"/>
                <a:gd name="T53" fmla="*/ 2240 h 2401"/>
                <a:gd name="T54" fmla="*/ 2024 w 5514"/>
                <a:gd name="T55" fmla="*/ 2302 h 2401"/>
                <a:gd name="T56" fmla="*/ 2256 w 5514"/>
                <a:gd name="T57" fmla="*/ 2310 h 2401"/>
                <a:gd name="T58" fmla="*/ 2488 w 5514"/>
                <a:gd name="T59" fmla="*/ 2278 h 2401"/>
                <a:gd name="T60" fmla="*/ 2848 w 5514"/>
                <a:gd name="T61" fmla="*/ 2183 h 2401"/>
                <a:gd name="T62" fmla="*/ 3241 w 5514"/>
                <a:gd name="T63" fmla="*/ 2083 h 2401"/>
                <a:gd name="T64" fmla="*/ 3457 w 5514"/>
                <a:gd name="T65" fmla="*/ 2087 h 2401"/>
                <a:gd name="T66" fmla="*/ 3581 w 5514"/>
                <a:gd name="T67" fmla="*/ 2125 h 2401"/>
                <a:gd name="T68" fmla="*/ 3779 w 5514"/>
                <a:gd name="T69" fmla="*/ 2234 h 2401"/>
                <a:gd name="T70" fmla="*/ 3950 w 5514"/>
                <a:gd name="T71" fmla="*/ 2326 h 2401"/>
                <a:gd name="T72" fmla="*/ 4087 w 5514"/>
                <a:gd name="T73" fmla="*/ 2360 h 2401"/>
                <a:gd name="T74" fmla="*/ 4208 w 5514"/>
                <a:gd name="T75" fmla="*/ 2328 h 2401"/>
                <a:gd name="T76" fmla="*/ 4507 w 5514"/>
                <a:gd name="T77" fmla="*/ 2121 h 2401"/>
                <a:gd name="T78" fmla="*/ 4711 w 5514"/>
                <a:gd name="T79" fmla="*/ 1901 h 2401"/>
                <a:gd name="T80" fmla="*/ 4991 w 5514"/>
                <a:gd name="T81" fmla="*/ 1486 h 2401"/>
                <a:gd name="T82" fmla="*/ 5254 w 5514"/>
                <a:gd name="T83" fmla="*/ 1079 h 2401"/>
                <a:gd name="T84" fmla="*/ 5404 w 5514"/>
                <a:gd name="T85" fmla="*/ 826 h 2401"/>
                <a:gd name="T86" fmla="*/ 5464 w 5514"/>
                <a:gd name="T87" fmla="*/ 648 h 2401"/>
                <a:gd name="T88" fmla="*/ 5473 w 5514"/>
                <a:gd name="T89" fmla="*/ 489 h 2401"/>
                <a:gd name="T90" fmla="*/ 5445 w 5514"/>
                <a:gd name="T91" fmla="*/ 354 h 2401"/>
                <a:gd name="T92" fmla="*/ 5346 w 5514"/>
                <a:gd name="T93" fmla="*/ 156 h 2401"/>
                <a:gd name="T94" fmla="*/ 5273 w 5514"/>
                <a:gd name="T95" fmla="*/ 0 h 2401"/>
                <a:gd name="T96" fmla="*/ 5425 w 5514"/>
                <a:gd name="T97" fmla="*/ 208 h 2401"/>
                <a:gd name="T98" fmla="*/ 5496 w 5514"/>
                <a:gd name="T99" fmla="*/ 387 h 2401"/>
                <a:gd name="T100" fmla="*/ 5514 w 5514"/>
                <a:gd name="T101" fmla="*/ 530 h 2401"/>
                <a:gd name="T102" fmla="*/ 5491 w 5514"/>
                <a:gd name="T103" fmla="*/ 707 h 2401"/>
                <a:gd name="T104" fmla="*/ 5412 w 5514"/>
                <a:gd name="T105" fmla="*/ 897 h 2401"/>
                <a:gd name="T106" fmla="*/ 5214 w 5514"/>
                <a:gd name="T107" fmla="*/ 1216 h 2401"/>
                <a:gd name="T108" fmla="*/ 4945 w 5514"/>
                <a:gd name="T109" fmla="*/ 1626 h 2401"/>
                <a:gd name="T110" fmla="*/ 4689 w 5514"/>
                <a:gd name="T111" fmla="*/ 1995 h 2401"/>
                <a:gd name="T112" fmla="*/ 4467 w 5514"/>
                <a:gd name="T113" fmla="*/ 2203 h 2401"/>
                <a:gd name="T114" fmla="*/ 4195 w 5514"/>
                <a:gd name="T115" fmla="*/ 2379 h 2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4" h="2401">
                  <a:moveTo>
                    <a:pt x="4091" y="2401"/>
                  </a:moveTo>
                  <a:lnTo>
                    <a:pt x="4067" y="2399"/>
                  </a:lnTo>
                  <a:lnTo>
                    <a:pt x="4042" y="2396"/>
                  </a:lnTo>
                  <a:lnTo>
                    <a:pt x="4017" y="2391"/>
                  </a:lnTo>
                  <a:lnTo>
                    <a:pt x="3992" y="2385"/>
                  </a:lnTo>
                  <a:lnTo>
                    <a:pt x="3967" y="2375"/>
                  </a:lnTo>
                  <a:lnTo>
                    <a:pt x="3940" y="2365"/>
                  </a:lnTo>
                  <a:lnTo>
                    <a:pt x="3914" y="2352"/>
                  </a:lnTo>
                  <a:lnTo>
                    <a:pt x="3888" y="2337"/>
                  </a:lnTo>
                  <a:lnTo>
                    <a:pt x="3864" y="2324"/>
                  </a:lnTo>
                  <a:lnTo>
                    <a:pt x="3841" y="2311"/>
                  </a:lnTo>
                  <a:lnTo>
                    <a:pt x="3816" y="2298"/>
                  </a:lnTo>
                  <a:lnTo>
                    <a:pt x="3792" y="2286"/>
                  </a:lnTo>
                  <a:lnTo>
                    <a:pt x="3759" y="2269"/>
                  </a:lnTo>
                  <a:lnTo>
                    <a:pt x="3726" y="2251"/>
                  </a:lnTo>
                  <a:lnTo>
                    <a:pt x="3693" y="2232"/>
                  </a:lnTo>
                  <a:lnTo>
                    <a:pt x="3660" y="2212"/>
                  </a:lnTo>
                  <a:lnTo>
                    <a:pt x="3630" y="2193"/>
                  </a:lnTo>
                  <a:lnTo>
                    <a:pt x="3599" y="2176"/>
                  </a:lnTo>
                  <a:lnTo>
                    <a:pt x="3566" y="2161"/>
                  </a:lnTo>
                  <a:lnTo>
                    <a:pt x="3533" y="2148"/>
                  </a:lnTo>
                  <a:lnTo>
                    <a:pt x="3500" y="2138"/>
                  </a:lnTo>
                  <a:lnTo>
                    <a:pt x="3465" y="2130"/>
                  </a:lnTo>
                  <a:lnTo>
                    <a:pt x="3431" y="2123"/>
                  </a:lnTo>
                  <a:lnTo>
                    <a:pt x="3395" y="2118"/>
                  </a:lnTo>
                  <a:lnTo>
                    <a:pt x="3359" y="2116"/>
                  </a:lnTo>
                  <a:lnTo>
                    <a:pt x="3321" y="2116"/>
                  </a:lnTo>
                  <a:lnTo>
                    <a:pt x="3282" y="2118"/>
                  </a:lnTo>
                  <a:lnTo>
                    <a:pt x="3243" y="2122"/>
                  </a:lnTo>
                  <a:lnTo>
                    <a:pt x="3202" y="2129"/>
                  </a:lnTo>
                  <a:lnTo>
                    <a:pt x="3159" y="2137"/>
                  </a:lnTo>
                  <a:lnTo>
                    <a:pt x="3116" y="2146"/>
                  </a:lnTo>
                  <a:lnTo>
                    <a:pt x="3071" y="2159"/>
                  </a:lnTo>
                  <a:lnTo>
                    <a:pt x="2966" y="2188"/>
                  </a:lnTo>
                  <a:lnTo>
                    <a:pt x="2914" y="2204"/>
                  </a:lnTo>
                  <a:lnTo>
                    <a:pt x="2859" y="2221"/>
                  </a:lnTo>
                  <a:lnTo>
                    <a:pt x="2805" y="2235"/>
                  </a:lnTo>
                  <a:lnTo>
                    <a:pt x="2751" y="2251"/>
                  </a:lnTo>
                  <a:lnTo>
                    <a:pt x="2696" y="2266"/>
                  </a:lnTo>
                  <a:lnTo>
                    <a:pt x="2641" y="2281"/>
                  </a:lnTo>
                  <a:lnTo>
                    <a:pt x="2586" y="2295"/>
                  </a:lnTo>
                  <a:lnTo>
                    <a:pt x="2531" y="2309"/>
                  </a:lnTo>
                  <a:lnTo>
                    <a:pt x="2497" y="2317"/>
                  </a:lnTo>
                  <a:lnTo>
                    <a:pt x="2463" y="2324"/>
                  </a:lnTo>
                  <a:lnTo>
                    <a:pt x="2428" y="2329"/>
                  </a:lnTo>
                  <a:lnTo>
                    <a:pt x="2395" y="2335"/>
                  </a:lnTo>
                  <a:lnTo>
                    <a:pt x="2361" y="2340"/>
                  </a:lnTo>
                  <a:lnTo>
                    <a:pt x="2326" y="2343"/>
                  </a:lnTo>
                  <a:lnTo>
                    <a:pt x="2293" y="2347"/>
                  </a:lnTo>
                  <a:lnTo>
                    <a:pt x="2259" y="2349"/>
                  </a:lnTo>
                  <a:lnTo>
                    <a:pt x="2224" y="2350"/>
                  </a:lnTo>
                  <a:lnTo>
                    <a:pt x="2190" y="2350"/>
                  </a:lnTo>
                  <a:lnTo>
                    <a:pt x="2155" y="2350"/>
                  </a:lnTo>
                  <a:lnTo>
                    <a:pt x="2122" y="2349"/>
                  </a:lnTo>
                  <a:lnTo>
                    <a:pt x="2088" y="2348"/>
                  </a:lnTo>
                  <a:lnTo>
                    <a:pt x="2053" y="2344"/>
                  </a:lnTo>
                  <a:lnTo>
                    <a:pt x="2019" y="2341"/>
                  </a:lnTo>
                  <a:lnTo>
                    <a:pt x="1986" y="2336"/>
                  </a:lnTo>
                  <a:lnTo>
                    <a:pt x="1951" y="2331"/>
                  </a:lnTo>
                  <a:lnTo>
                    <a:pt x="1917" y="2324"/>
                  </a:lnTo>
                  <a:lnTo>
                    <a:pt x="1885" y="2315"/>
                  </a:lnTo>
                  <a:lnTo>
                    <a:pt x="1853" y="2303"/>
                  </a:lnTo>
                  <a:lnTo>
                    <a:pt x="1822" y="2290"/>
                  </a:lnTo>
                  <a:lnTo>
                    <a:pt x="1791" y="2276"/>
                  </a:lnTo>
                  <a:lnTo>
                    <a:pt x="1762" y="2259"/>
                  </a:lnTo>
                  <a:lnTo>
                    <a:pt x="1733" y="2241"/>
                  </a:lnTo>
                  <a:lnTo>
                    <a:pt x="1706" y="2222"/>
                  </a:lnTo>
                  <a:lnTo>
                    <a:pt x="1678" y="2200"/>
                  </a:lnTo>
                  <a:lnTo>
                    <a:pt x="1652" y="2176"/>
                  </a:lnTo>
                  <a:lnTo>
                    <a:pt x="1627" y="2151"/>
                  </a:lnTo>
                  <a:lnTo>
                    <a:pt x="1603" y="2123"/>
                  </a:lnTo>
                  <a:lnTo>
                    <a:pt x="1578" y="2094"/>
                  </a:lnTo>
                  <a:lnTo>
                    <a:pt x="1556" y="2063"/>
                  </a:lnTo>
                  <a:lnTo>
                    <a:pt x="1533" y="2030"/>
                  </a:lnTo>
                  <a:lnTo>
                    <a:pt x="1504" y="1988"/>
                  </a:lnTo>
                  <a:lnTo>
                    <a:pt x="1474" y="1948"/>
                  </a:lnTo>
                  <a:lnTo>
                    <a:pt x="1443" y="1910"/>
                  </a:lnTo>
                  <a:lnTo>
                    <a:pt x="1412" y="1875"/>
                  </a:lnTo>
                  <a:lnTo>
                    <a:pt x="1396" y="1858"/>
                  </a:lnTo>
                  <a:lnTo>
                    <a:pt x="1381" y="1842"/>
                  </a:lnTo>
                  <a:lnTo>
                    <a:pt x="1365" y="1827"/>
                  </a:lnTo>
                  <a:lnTo>
                    <a:pt x="1349" y="1813"/>
                  </a:lnTo>
                  <a:lnTo>
                    <a:pt x="1332" y="1800"/>
                  </a:lnTo>
                  <a:lnTo>
                    <a:pt x="1316" y="1787"/>
                  </a:lnTo>
                  <a:lnTo>
                    <a:pt x="1300" y="1774"/>
                  </a:lnTo>
                  <a:lnTo>
                    <a:pt x="1284" y="1763"/>
                  </a:lnTo>
                  <a:lnTo>
                    <a:pt x="1265" y="1753"/>
                  </a:lnTo>
                  <a:lnTo>
                    <a:pt x="1248" y="1742"/>
                  </a:lnTo>
                  <a:lnTo>
                    <a:pt x="1230" y="1733"/>
                  </a:lnTo>
                  <a:lnTo>
                    <a:pt x="1211" y="1725"/>
                  </a:lnTo>
                  <a:lnTo>
                    <a:pt x="1193" y="1717"/>
                  </a:lnTo>
                  <a:lnTo>
                    <a:pt x="1175" y="1711"/>
                  </a:lnTo>
                  <a:lnTo>
                    <a:pt x="1156" y="1706"/>
                  </a:lnTo>
                  <a:lnTo>
                    <a:pt x="1138" y="1702"/>
                  </a:lnTo>
                  <a:lnTo>
                    <a:pt x="1120" y="1699"/>
                  </a:lnTo>
                  <a:lnTo>
                    <a:pt x="1101" y="1695"/>
                  </a:lnTo>
                  <a:lnTo>
                    <a:pt x="1083" y="1694"/>
                  </a:lnTo>
                  <a:lnTo>
                    <a:pt x="1065" y="1693"/>
                  </a:lnTo>
                  <a:lnTo>
                    <a:pt x="1046" y="1693"/>
                  </a:lnTo>
                  <a:lnTo>
                    <a:pt x="1028" y="1693"/>
                  </a:lnTo>
                  <a:lnTo>
                    <a:pt x="1009" y="1694"/>
                  </a:lnTo>
                  <a:lnTo>
                    <a:pt x="991" y="1695"/>
                  </a:lnTo>
                  <a:lnTo>
                    <a:pt x="954" y="1701"/>
                  </a:lnTo>
                  <a:lnTo>
                    <a:pt x="919" y="1708"/>
                  </a:lnTo>
                  <a:lnTo>
                    <a:pt x="882" y="1717"/>
                  </a:lnTo>
                  <a:lnTo>
                    <a:pt x="847" y="1727"/>
                  </a:lnTo>
                  <a:lnTo>
                    <a:pt x="811" y="1739"/>
                  </a:lnTo>
                  <a:lnTo>
                    <a:pt x="777" y="1751"/>
                  </a:lnTo>
                  <a:lnTo>
                    <a:pt x="742" y="1765"/>
                  </a:lnTo>
                  <a:lnTo>
                    <a:pt x="709" y="1779"/>
                  </a:lnTo>
                  <a:lnTo>
                    <a:pt x="681" y="1790"/>
                  </a:lnTo>
                  <a:lnTo>
                    <a:pt x="654" y="1802"/>
                  </a:lnTo>
                  <a:lnTo>
                    <a:pt x="626" y="1813"/>
                  </a:lnTo>
                  <a:lnTo>
                    <a:pt x="599" y="1826"/>
                  </a:lnTo>
                  <a:lnTo>
                    <a:pt x="536" y="1852"/>
                  </a:lnTo>
                  <a:lnTo>
                    <a:pt x="471" y="1879"/>
                  </a:lnTo>
                  <a:lnTo>
                    <a:pt x="408" y="1905"/>
                  </a:lnTo>
                  <a:lnTo>
                    <a:pt x="343" y="1930"/>
                  </a:lnTo>
                  <a:lnTo>
                    <a:pt x="279" y="1956"/>
                  </a:lnTo>
                  <a:lnTo>
                    <a:pt x="213" y="1978"/>
                  </a:lnTo>
                  <a:lnTo>
                    <a:pt x="148" y="2001"/>
                  </a:lnTo>
                  <a:lnTo>
                    <a:pt x="81" y="2021"/>
                  </a:lnTo>
                  <a:lnTo>
                    <a:pt x="62" y="2027"/>
                  </a:lnTo>
                  <a:lnTo>
                    <a:pt x="41" y="2032"/>
                  </a:lnTo>
                  <a:lnTo>
                    <a:pt x="21" y="2037"/>
                  </a:lnTo>
                  <a:lnTo>
                    <a:pt x="0" y="2040"/>
                  </a:lnTo>
                  <a:lnTo>
                    <a:pt x="0" y="2000"/>
                  </a:lnTo>
                  <a:lnTo>
                    <a:pt x="18" y="1997"/>
                  </a:lnTo>
                  <a:lnTo>
                    <a:pt x="36" y="1992"/>
                  </a:lnTo>
                  <a:lnTo>
                    <a:pt x="53" y="1989"/>
                  </a:lnTo>
                  <a:lnTo>
                    <a:pt x="70" y="1983"/>
                  </a:lnTo>
                  <a:lnTo>
                    <a:pt x="135" y="1964"/>
                  </a:lnTo>
                  <a:lnTo>
                    <a:pt x="201" y="1942"/>
                  </a:lnTo>
                  <a:lnTo>
                    <a:pt x="265" y="1918"/>
                  </a:lnTo>
                  <a:lnTo>
                    <a:pt x="330" y="1894"/>
                  </a:lnTo>
                  <a:lnTo>
                    <a:pt x="393" y="1868"/>
                  </a:lnTo>
                  <a:lnTo>
                    <a:pt x="458" y="1842"/>
                  </a:lnTo>
                  <a:lnTo>
                    <a:pt x="521" y="1816"/>
                  </a:lnTo>
                  <a:lnTo>
                    <a:pt x="583" y="1789"/>
                  </a:lnTo>
                  <a:lnTo>
                    <a:pt x="610" y="1778"/>
                  </a:lnTo>
                  <a:lnTo>
                    <a:pt x="638" y="1766"/>
                  </a:lnTo>
                  <a:lnTo>
                    <a:pt x="666" y="1754"/>
                  </a:lnTo>
                  <a:lnTo>
                    <a:pt x="694" y="1742"/>
                  </a:lnTo>
                  <a:lnTo>
                    <a:pt x="730" y="1728"/>
                  </a:lnTo>
                  <a:lnTo>
                    <a:pt x="765" y="1714"/>
                  </a:lnTo>
                  <a:lnTo>
                    <a:pt x="802" y="1701"/>
                  </a:lnTo>
                  <a:lnTo>
                    <a:pt x="839" y="1688"/>
                  </a:lnTo>
                  <a:lnTo>
                    <a:pt x="876" y="1678"/>
                  </a:lnTo>
                  <a:lnTo>
                    <a:pt x="914" y="1668"/>
                  </a:lnTo>
                  <a:lnTo>
                    <a:pt x="953" y="1661"/>
                  </a:lnTo>
                  <a:lnTo>
                    <a:pt x="992" y="1655"/>
                  </a:lnTo>
                  <a:lnTo>
                    <a:pt x="1012" y="1654"/>
                  </a:lnTo>
                  <a:lnTo>
                    <a:pt x="1031" y="1653"/>
                  </a:lnTo>
                  <a:lnTo>
                    <a:pt x="1051" y="1653"/>
                  </a:lnTo>
                  <a:lnTo>
                    <a:pt x="1070" y="1653"/>
                  </a:lnTo>
                  <a:lnTo>
                    <a:pt x="1090" y="1654"/>
                  </a:lnTo>
                  <a:lnTo>
                    <a:pt x="1109" y="1656"/>
                  </a:lnTo>
                  <a:lnTo>
                    <a:pt x="1129" y="1660"/>
                  </a:lnTo>
                  <a:lnTo>
                    <a:pt x="1148" y="1663"/>
                  </a:lnTo>
                  <a:lnTo>
                    <a:pt x="1168" y="1668"/>
                  </a:lnTo>
                  <a:lnTo>
                    <a:pt x="1188" y="1673"/>
                  </a:lnTo>
                  <a:lnTo>
                    <a:pt x="1208" y="1680"/>
                  </a:lnTo>
                  <a:lnTo>
                    <a:pt x="1227" y="1688"/>
                  </a:lnTo>
                  <a:lnTo>
                    <a:pt x="1247" y="1697"/>
                  </a:lnTo>
                  <a:lnTo>
                    <a:pt x="1266" y="1707"/>
                  </a:lnTo>
                  <a:lnTo>
                    <a:pt x="1286" y="1718"/>
                  </a:lnTo>
                  <a:lnTo>
                    <a:pt x="1305" y="1731"/>
                  </a:lnTo>
                  <a:lnTo>
                    <a:pt x="1323" y="1742"/>
                  </a:lnTo>
                  <a:lnTo>
                    <a:pt x="1340" y="1755"/>
                  </a:lnTo>
                  <a:lnTo>
                    <a:pt x="1357" y="1769"/>
                  </a:lnTo>
                  <a:lnTo>
                    <a:pt x="1373" y="1782"/>
                  </a:lnTo>
                  <a:lnTo>
                    <a:pt x="1390" y="1797"/>
                  </a:lnTo>
                  <a:lnTo>
                    <a:pt x="1408" y="1813"/>
                  </a:lnTo>
                  <a:lnTo>
                    <a:pt x="1424" y="1829"/>
                  </a:lnTo>
                  <a:lnTo>
                    <a:pt x="1441" y="1847"/>
                  </a:lnTo>
                  <a:lnTo>
                    <a:pt x="1473" y="1883"/>
                  </a:lnTo>
                  <a:lnTo>
                    <a:pt x="1505" y="1922"/>
                  </a:lnTo>
                  <a:lnTo>
                    <a:pt x="1536" y="1965"/>
                  </a:lnTo>
                  <a:lnTo>
                    <a:pt x="1566" y="2008"/>
                  </a:lnTo>
                  <a:lnTo>
                    <a:pt x="1586" y="2039"/>
                  </a:lnTo>
                  <a:lnTo>
                    <a:pt x="1608" y="2069"/>
                  </a:lnTo>
                  <a:lnTo>
                    <a:pt x="1631" y="2097"/>
                  </a:lnTo>
                  <a:lnTo>
                    <a:pt x="1654" y="2122"/>
                  </a:lnTo>
                  <a:lnTo>
                    <a:pt x="1678" y="2146"/>
                  </a:lnTo>
                  <a:lnTo>
                    <a:pt x="1703" y="2168"/>
                  </a:lnTo>
                  <a:lnTo>
                    <a:pt x="1729" y="2188"/>
                  </a:lnTo>
                  <a:lnTo>
                    <a:pt x="1754" y="2208"/>
                  </a:lnTo>
                  <a:lnTo>
                    <a:pt x="1781" y="2225"/>
                  </a:lnTo>
                  <a:lnTo>
                    <a:pt x="1809" y="2240"/>
                  </a:lnTo>
                  <a:lnTo>
                    <a:pt x="1838" y="2254"/>
                  </a:lnTo>
                  <a:lnTo>
                    <a:pt x="1866" y="2266"/>
                  </a:lnTo>
                  <a:lnTo>
                    <a:pt x="1896" y="2277"/>
                  </a:lnTo>
                  <a:lnTo>
                    <a:pt x="1927" y="2285"/>
                  </a:lnTo>
                  <a:lnTo>
                    <a:pt x="1958" y="2293"/>
                  </a:lnTo>
                  <a:lnTo>
                    <a:pt x="1990" y="2297"/>
                  </a:lnTo>
                  <a:lnTo>
                    <a:pt x="2024" y="2302"/>
                  </a:lnTo>
                  <a:lnTo>
                    <a:pt x="2057" y="2305"/>
                  </a:lnTo>
                  <a:lnTo>
                    <a:pt x="2090" y="2308"/>
                  </a:lnTo>
                  <a:lnTo>
                    <a:pt x="2123" y="2310"/>
                  </a:lnTo>
                  <a:lnTo>
                    <a:pt x="2157" y="2311"/>
                  </a:lnTo>
                  <a:lnTo>
                    <a:pt x="2190" y="2311"/>
                  </a:lnTo>
                  <a:lnTo>
                    <a:pt x="2223" y="2311"/>
                  </a:lnTo>
                  <a:lnTo>
                    <a:pt x="2256" y="2310"/>
                  </a:lnTo>
                  <a:lnTo>
                    <a:pt x="2290" y="2308"/>
                  </a:lnTo>
                  <a:lnTo>
                    <a:pt x="2323" y="2304"/>
                  </a:lnTo>
                  <a:lnTo>
                    <a:pt x="2356" y="2301"/>
                  </a:lnTo>
                  <a:lnTo>
                    <a:pt x="2389" y="2296"/>
                  </a:lnTo>
                  <a:lnTo>
                    <a:pt x="2423" y="2292"/>
                  </a:lnTo>
                  <a:lnTo>
                    <a:pt x="2456" y="2285"/>
                  </a:lnTo>
                  <a:lnTo>
                    <a:pt x="2488" y="2278"/>
                  </a:lnTo>
                  <a:lnTo>
                    <a:pt x="2521" y="2271"/>
                  </a:lnTo>
                  <a:lnTo>
                    <a:pt x="2576" y="2257"/>
                  </a:lnTo>
                  <a:lnTo>
                    <a:pt x="2632" y="2243"/>
                  </a:lnTo>
                  <a:lnTo>
                    <a:pt x="2685" y="2229"/>
                  </a:lnTo>
                  <a:lnTo>
                    <a:pt x="2740" y="2214"/>
                  </a:lnTo>
                  <a:lnTo>
                    <a:pt x="2794" y="2198"/>
                  </a:lnTo>
                  <a:lnTo>
                    <a:pt x="2848" y="2183"/>
                  </a:lnTo>
                  <a:lnTo>
                    <a:pt x="2902" y="2167"/>
                  </a:lnTo>
                  <a:lnTo>
                    <a:pt x="2956" y="2151"/>
                  </a:lnTo>
                  <a:lnTo>
                    <a:pt x="3061" y="2121"/>
                  </a:lnTo>
                  <a:lnTo>
                    <a:pt x="3108" y="2108"/>
                  </a:lnTo>
                  <a:lnTo>
                    <a:pt x="3153" y="2098"/>
                  </a:lnTo>
                  <a:lnTo>
                    <a:pt x="3197" y="2089"/>
                  </a:lnTo>
                  <a:lnTo>
                    <a:pt x="3241" y="2083"/>
                  </a:lnTo>
                  <a:lnTo>
                    <a:pt x="3282" y="2078"/>
                  </a:lnTo>
                  <a:lnTo>
                    <a:pt x="3323" y="2077"/>
                  </a:lnTo>
                  <a:lnTo>
                    <a:pt x="3362" y="2077"/>
                  </a:lnTo>
                  <a:lnTo>
                    <a:pt x="3401" y="2079"/>
                  </a:lnTo>
                  <a:lnTo>
                    <a:pt x="3421" y="2082"/>
                  </a:lnTo>
                  <a:lnTo>
                    <a:pt x="3439" y="2084"/>
                  </a:lnTo>
                  <a:lnTo>
                    <a:pt x="3457" y="2087"/>
                  </a:lnTo>
                  <a:lnTo>
                    <a:pt x="3476" y="2091"/>
                  </a:lnTo>
                  <a:lnTo>
                    <a:pt x="3494" y="2095"/>
                  </a:lnTo>
                  <a:lnTo>
                    <a:pt x="3511" y="2100"/>
                  </a:lnTo>
                  <a:lnTo>
                    <a:pt x="3530" y="2106"/>
                  </a:lnTo>
                  <a:lnTo>
                    <a:pt x="3547" y="2112"/>
                  </a:lnTo>
                  <a:lnTo>
                    <a:pt x="3564" y="2118"/>
                  </a:lnTo>
                  <a:lnTo>
                    <a:pt x="3581" y="2125"/>
                  </a:lnTo>
                  <a:lnTo>
                    <a:pt x="3599" y="2132"/>
                  </a:lnTo>
                  <a:lnTo>
                    <a:pt x="3616" y="2141"/>
                  </a:lnTo>
                  <a:lnTo>
                    <a:pt x="3649" y="2159"/>
                  </a:lnTo>
                  <a:lnTo>
                    <a:pt x="3682" y="2179"/>
                  </a:lnTo>
                  <a:lnTo>
                    <a:pt x="3713" y="2199"/>
                  </a:lnTo>
                  <a:lnTo>
                    <a:pt x="3745" y="2217"/>
                  </a:lnTo>
                  <a:lnTo>
                    <a:pt x="3779" y="2234"/>
                  </a:lnTo>
                  <a:lnTo>
                    <a:pt x="3811" y="2251"/>
                  </a:lnTo>
                  <a:lnTo>
                    <a:pt x="3835" y="2264"/>
                  </a:lnTo>
                  <a:lnTo>
                    <a:pt x="3859" y="2277"/>
                  </a:lnTo>
                  <a:lnTo>
                    <a:pt x="3883" y="2289"/>
                  </a:lnTo>
                  <a:lnTo>
                    <a:pt x="3907" y="2303"/>
                  </a:lnTo>
                  <a:lnTo>
                    <a:pt x="3929" y="2315"/>
                  </a:lnTo>
                  <a:lnTo>
                    <a:pt x="3950" y="2326"/>
                  </a:lnTo>
                  <a:lnTo>
                    <a:pt x="3970" y="2335"/>
                  </a:lnTo>
                  <a:lnTo>
                    <a:pt x="3991" y="2342"/>
                  </a:lnTo>
                  <a:lnTo>
                    <a:pt x="4010" y="2349"/>
                  </a:lnTo>
                  <a:lnTo>
                    <a:pt x="4031" y="2354"/>
                  </a:lnTo>
                  <a:lnTo>
                    <a:pt x="4049" y="2358"/>
                  </a:lnTo>
                  <a:lnTo>
                    <a:pt x="4069" y="2359"/>
                  </a:lnTo>
                  <a:lnTo>
                    <a:pt x="4087" y="2360"/>
                  </a:lnTo>
                  <a:lnTo>
                    <a:pt x="4106" y="2360"/>
                  </a:lnTo>
                  <a:lnTo>
                    <a:pt x="4124" y="2358"/>
                  </a:lnTo>
                  <a:lnTo>
                    <a:pt x="4141" y="2355"/>
                  </a:lnTo>
                  <a:lnTo>
                    <a:pt x="4158" y="2350"/>
                  </a:lnTo>
                  <a:lnTo>
                    <a:pt x="4176" y="2344"/>
                  </a:lnTo>
                  <a:lnTo>
                    <a:pt x="4192" y="2337"/>
                  </a:lnTo>
                  <a:lnTo>
                    <a:pt x="4208" y="2328"/>
                  </a:lnTo>
                  <a:lnTo>
                    <a:pt x="4274" y="2288"/>
                  </a:lnTo>
                  <a:lnTo>
                    <a:pt x="4341" y="2245"/>
                  </a:lnTo>
                  <a:lnTo>
                    <a:pt x="4375" y="2222"/>
                  </a:lnTo>
                  <a:lnTo>
                    <a:pt x="4408" y="2198"/>
                  </a:lnTo>
                  <a:lnTo>
                    <a:pt x="4442" y="2173"/>
                  </a:lnTo>
                  <a:lnTo>
                    <a:pt x="4475" y="2147"/>
                  </a:lnTo>
                  <a:lnTo>
                    <a:pt x="4507" y="2121"/>
                  </a:lnTo>
                  <a:lnTo>
                    <a:pt x="4539" y="2092"/>
                  </a:lnTo>
                  <a:lnTo>
                    <a:pt x="4570" y="2063"/>
                  </a:lnTo>
                  <a:lnTo>
                    <a:pt x="4601" y="2034"/>
                  </a:lnTo>
                  <a:lnTo>
                    <a:pt x="4630" y="2003"/>
                  </a:lnTo>
                  <a:lnTo>
                    <a:pt x="4658" y="1969"/>
                  </a:lnTo>
                  <a:lnTo>
                    <a:pt x="4686" y="1936"/>
                  </a:lnTo>
                  <a:lnTo>
                    <a:pt x="4711" y="1901"/>
                  </a:lnTo>
                  <a:lnTo>
                    <a:pt x="4753" y="1841"/>
                  </a:lnTo>
                  <a:lnTo>
                    <a:pt x="4793" y="1782"/>
                  </a:lnTo>
                  <a:lnTo>
                    <a:pt x="4833" y="1723"/>
                  </a:lnTo>
                  <a:lnTo>
                    <a:pt x="4873" y="1664"/>
                  </a:lnTo>
                  <a:lnTo>
                    <a:pt x="4912" y="1605"/>
                  </a:lnTo>
                  <a:lnTo>
                    <a:pt x="4952" y="1546"/>
                  </a:lnTo>
                  <a:lnTo>
                    <a:pt x="4991" y="1486"/>
                  </a:lnTo>
                  <a:lnTo>
                    <a:pt x="5029" y="1428"/>
                  </a:lnTo>
                  <a:lnTo>
                    <a:pt x="5068" y="1368"/>
                  </a:lnTo>
                  <a:lnTo>
                    <a:pt x="5106" y="1310"/>
                  </a:lnTo>
                  <a:lnTo>
                    <a:pt x="5144" y="1251"/>
                  </a:lnTo>
                  <a:lnTo>
                    <a:pt x="5180" y="1194"/>
                  </a:lnTo>
                  <a:lnTo>
                    <a:pt x="5217" y="1137"/>
                  </a:lnTo>
                  <a:lnTo>
                    <a:pt x="5254" y="1079"/>
                  </a:lnTo>
                  <a:lnTo>
                    <a:pt x="5291" y="1022"/>
                  </a:lnTo>
                  <a:lnTo>
                    <a:pt x="5326" y="966"/>
                  </a:lnTo>
                  <a:lnTo>
                    <a:pt x="5344" y="936"/>
                  </a:lnTo>
                  <a:lnTo>
                    <a:pt x="5361" y="907"/>
                  </a:lnTo>
                  <a:lnTo>
                    <a:pt x="5377" y="880"/>
                  </a:lnTo>
                  <a:lnTo>
                    <a:pt x="5391" y="852"/>
                  </a:lnTo>
                  <a:lnTo>
                    <a:pt x="5404" y="826"/>
                  </a:lnTo>
                  <a:lnTo>
                    <a:pt x="5417" y="799"/>
                  </a:lnTo>
                  <a:lnTo>
                    <a:pt x="5427" y="773"/>
                  </a:lnTo>
                  <a:lnTo>
                    <a:pt x="5436" y="748"/>
                  </a:lnTo>
                  <a:lnTo>
                    <a:pt x="5445" y="723"/>
                  </a:lnTo>
                  <a:lnTo>
                    <a:pt x="5452" y="697"/>
                  </a:lnTo>
                  <a:lnTo>
                    <a:pt x="5459" y="673"/>
                  </a:lnTo>
                  <a:lnTo>
                    <a:pt x="5464" y="648"/>
                  </a:lnTo>
                  <a:lnTo>
                    <a:pt x="5468" y="624"/>
                  </a:lnTo>
                  <a:lnTo>
                    <a:pt x="5472" y="600"/>
                  </a:lnTo>
                  <a:lnTo>
                    <a:pt x="5474" y="576"/>
                  </a:lnTo>
                  <a:lnTo>
                    <a:pt x="5475" y="551"/>
                  </a:lnTo>
                  <a:lnTo>
                    <a:pt x="5475" y="530"/>
                  </a:lnTo>
                  <a:lnTo>
                    <a:pt x="5474" y="509"/>
                  </a:lnTo>
                  <a:lnTo>
                    <a:pt x="5473" y="489"/>
                  </a:lnTo>
                  <a:lnTo>
                    <a:pt x="5471" y="469"/>
                  </a:lnTo>
                  <a:lnTo>
                    <a:pt x="5468" y="450"/>
                  </a:lnTo>
                  <a:lnTo>
                    <a:pt x="5465" y="430"/>
                  </a:lnTo>
                  <a:lnTo>
                    <a:pt x="5461" y="411"/>
                  </a:lnTo>
                  <a:lnTo>
                    <a:pt x="5457" y="391"/>
                  </a:lnTo>
                  <a:lnTo>
                    <a:pt x="5451" y="373"/>
                  </a:lnTo>
                  <a:lnTo>
                    <a:pt x="5445" y="354"/>
                  </a:lnTo>
                  <a:lnTo>
                    <a:pt x="5440" y="337"/>
                  </a:lnTo>
                  <a:lnTo>
                    <a:pt x="5433" y="319"/>
                  </a:lnTo>
                  <a:lnTo>
                    <a:pt x="5419" y="284"/>
                  </a:lnTo>
                  <a:lnTo>
                    <a:pt x="5403" y="250"/>
                  </a:lnTo>
                  <a:lnTo>
                    <a:pt x="5385" y="218"/>
                  </a:lnTo>
                  <a:lnTo>
                    <a:pt x="5366" y="186"/>
                  </a:lnTo>
                  <a:lnTo>
                    <a:pt x="5346" y="156"/>
                  </a:lnTo>
                  <a:lnTo>
                    <a:pt x="5325" y="126"/>
                  </a:lnTo>
                  <a:lnTo>
                    <a:pt x="5303" y="97"/>
                  </a:lnTo>
                  <a:lnTo>
                    <a:pt x="5280" y="69"/>
                  </a:lnTo>
                  <a:lnTo>
                    <a:pt x="5258" y="42"/>
                  </a:lnTo>
                  <a:lnTo>
                    <a:pt x="5235" y="16"/>
                  </a:lnTo>
                  <a:lnTo>
                    <a:pt x="5222" y="0"/>
                  </a:lnTo>
                  <a:lnTo>
                    <a:pt x="5273" y="0"/>
                  </a:lnTo>
                  <a:lnTo>
                    <a:pt x="5297" y="28"/>
                  </a:lnTo>
                  <a:lnTo>
                    <a:pt x="5319" y="55"/>
                  </a:lnTo>
                  <a:lnTo>
                    <a:pt x="5342" y="84"/>
                  </a:lnTo>
                  <a:lnTo>
                    <a:pt x="5364" y="114"/>
                  </a:lnTo>
                  <a:lnTo>
                    <a:pt x="5386" y="143"/>
                  </a:lnTo>
                  <a:lnTo>
                    <a:pt x="5405" y="175"/>
                  </a:lnTo>
                  <a:lnTo>
                    <a:pt x="5425" y="208"/>
                  </a:lnTo>
                  <a:lnTo>
                    <a:pt x="5442" y="242"/>
                  </a:lnTo>
                  <a:lnTo>
                    <a:pt x="5458" y="276"/>
                  </a:lnTo>
                  <a:lnTo>
                    <a:pt x="5473" y="312"/>
                  </a:lnTo>
                  <a:lnTo>
                    <a:pt x="5480" y="330"/>
                  </a:lnTo>
                  <a:lnTo>
                    <a:pt x="5486" y="349"/>
                  </a:lnTo>
                  <a:lnTo>
                    <a:pt x="5491" y="368"/>
                  </a:lnTo>
                  <a:lnTo>
                    <a:pt x="5496" y="387"/>
                  </a:lnTo>
                  <a:lnTo>
                    <a:pt x="5500" y="406"/>
                  </a:lnTo>
                  <a:lnTo>
                    <a:pt x="5504" y="427"/>
                  </a:lnTo>
                  <a:lnTo>
                    <a:pt x="5507" y="446"/>
                  </a:lnTo>
                  <a:lnTo>
                    <a:pt x="5511" y="467"/>
                  </a:lnTo>
                  <a:lnTo>
                    <a:pt x="5512" y="487"/>
                  </a:lnTo>
                  <a:lnTo>
                    <a:pt x="5513" y="509"/>
                  </a:lnTo>
                  <a:lnTo>
                    <a:pt x="5514" y="530"/>
                  </a:lnTo>
                  <a:lnTo>
                    <a:pt x="5514" y="552"/>
                  </a:lnTo>
                  <a:lnTo>
                    <a:pt x="5513" y="578"/>
                  </a:lnTo>
                  <a:lnTo>
                    <a:pt x="5511" y="603"/>
                  </a:lnTo>
                  <a:lnTo>
                    <a:pt x="5507" y="629"/>
                  </a:lnTo>
                  <a:lnTo>
                    <a:pt x="5503" y="655"/>
                  </a:lnTo>
                  <a:lnTo>
                    <a:pt x="5498" y="680"/>
                  </a:lnTo>
                  <a:lnTo>
                    <a:pt x="5491" y="707"/>
                  </a:lnTo>
                  <a:lnTo>
                    <a:pt x="5483" y="733"/>
                  </a:lnTo>
                  <a:lnTo>
                    <a:pt x="5474" y="759"/>
                  </a:lnTo>
                  <a:lnTo>
                    <a:pt x="5465" y="786"/>
                  </a:lnTo>
                  <a:lnTo>
                    <a:pt x="5453" y="813"/>
                  </a:lnTo>
                  <a:lnTo>
                    <a:pt x="5441" y="841"/>
                  </a:lnTo>
                  <a:lnTo>
                    <a:pt x="5427" y="868"/>
                  </a:lnTo>
                  <a:lnTo>
                    <a:pt x="5412" y="897"/>
                  </a:lnTo>
                  <a:lnTo>
                    <a:pt x="5396" y="927"/>
                  </a:lnTo>
                  <a:lnTo>
                    <a:pt x="5378" y="957"/>
                  </a:lnTo>
                  <a:lnTo>
                    <a:pt x="5359" y="986"/>
                  </a:lnTo>
                  <a:lnTo>
                    <a:pt x="5324" y="1043"/>
                  </a:lnTo>
                  <a:lnTo>
                    <a:pt x="5287" y="1100"/>
                  </a:lnTo>
                  <a:lnTo>
                    <a:pt x="5250" y="1157"/>
                  </a:lnTo>
                  <a:lnTo>
                    <a:pt x="5214" y="1216"/>
                  </a:lnTo>
                  <a:lnTo>
                    <a:pt x="5176" y="1273"/>
                  </a:lnTo>
                  <a:lnTo>
                    <a:pt x="5139" y="1332"/>
                  </a:lnTo>
                  <a:lnTo>
                    <a:pt x="5100" y="1390"/>
                  </a:lnTo>
                  <a:lnTo>
                    <a:pt x="5062" y="1450"/>
                  </a:lnTo>
                  <a:lnTo>
                    <a:pt x="5023" y="1508"/>
                  </a:lnTo>
                  <a:lnTo>
                    <a:pt x="4984" y="1568"/>
                  </a:lnTo>
                  <a:lnTo>
                    <a:pt x="4945" y="1626"/>
                  </a:lnTo>
                  <a:lnTo>
                    <a:pt x="4905" y="1686"/>
                  </a:lnTo>
                  <a:lnTo>
                    <a:pt x="4866" y="1746"/>
                  </a:lnTo>
                  <a:lnTo>
                    <a:pt x="4825" y="1804"/>
                  </a:lnTo>
                  <a:lnTo>
                    <a:pt x="4785" y="1864"/>
                  </a:lnTo>
                  <a:lnTo>
                    <a:pt x="4743" y="1922"/>
                  </a:lnTo>
                  <a:lnTo>
                    <a:pt x="4717" y="1959"/>
                  </a:lnTo>
                  <a:lnTo>
                    <a:pt x="4689" y="1995"/>
                  </a:lnTo>
                  <a:lnTo>
                    <a:pt x="4661" y="2028"/>
                  </a:lnTo>
                  <a:lnTo>
                    <a:pt x="4630" y="2060"/>
                  </a:lnTo>
                  <a:lnTo>
                    <a:pt x="4599" y="2091"/>
                  </a:lnTo>
                  <a:lnTo>
                    <a:pt x="4567" y="2121"/>
                  </a:lnTo>
                  <a:lnTo>
                    <a:pt x="4535" y="2149"/>
                  </a:lnTo>
                  <a:lnTo>
                    <a:pt x="4500" y="2177"/>
                  </a:lnTo>
                  <a:lnTo>
                    <a:pt x="4467" y="2203"/>
                  </a:lnTo>
                  <a:lnTo>
                    <a:pt x="4432" y="2229"/>
                  </a:lnTo>
                  <a:lnTo>
                    <a:pt x="4398" y="2253"/>
                  </a:lnTo>
                  <a:lnTo>
                    <a:pt x="4364" y="2277"/>
                  </a:lnTo>
                  <a:lnTo>
                    <a:pt x="4295" y="2321"/>
                  </a:lnTo>
                  <a:lnTo>
                    <a:pt x="4227" y="2363"/>
                  </a:lnTo>
                  <a:lnTo>
                    <a:pt x="4211" y="2371"/>
                  </a:lnTo>
                  <a:lnTo>
                    <a:pt x="4195" y="2379"/>
                  </a:lnTo>
                  <a:lnTo>
                    <a:pt x="4179" y="2386"/>
                  </a:lnTo>
                  <a:lnTo>
                    <a:pt x="4162" y="2391"/>
                  </a:lnTo>
                  <a:lnTo>
                    <a:pt x="4145" y="2395"/>
                  </a:lnTo>
                  <a:lnTo>
                    <a:pt x="4126" y="2398"/>
                  </a:lnTo>
                  <a:lnTo>
                    <a:pt x="4109" y="2399"/>
                  </a:lnTo>
                  <a:lnTo>
                    <a:pt x="4091" y="240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4" name="Freeform 17">
              <a:extLst>
                <a:ext uri="{FF2B5EF4-FFF2-40B4-BE49-F238E27FC236}">
                  <a16:creationId xmlns:a16="http://schemas.microsoft.com/office/drawing/2014/main" id="{93E7D2C9-FC07-4879-9133-61F7A1148F19}"/>
                </a:ext>
              </a:extLst>
            </p:cNvPr>
            <p:cNvSpPr>
              <a:spLocks/>
            </p:cNvSpPr>
            <p:nvPr userDrawn="1"/>
          </p:nvSpPr>
          <p:spPr bwMode="auto">
            <a:xfrm>
              <a:off x="8087332" y="2"/>
              <a:ext cx="1688911" cy="465264"/>
            </a:xfrm>
            <a:custGeom>
              <a:avLst/>
              <a:gdLst>
                <a:gd name="T0" fmla="*/ 582 w 2544"/>
                <a:gd name="T1" fmla="*/ 696 h 697"/>
                <a:gd name="T2" fmla="*/ 521 w 2544"/>
                <a:gd name="T3" fmla="*/ 689 h 697"/>
                <a:gd name="T4" fmla="*/ 463 w 2544"/>
                <a:gd name="T5" fmla="*/ 677 h 697"/>
                <a:gd name="T6" fmla="*/ 411 w 2544"/>
                <a:gd name="T7" fmla="*/ 659 h 697"/>
                <a:gd name="T8" fmla="*/ 360 w 2544"/>
                <a:gd name="T9" fmla="*/ 635 h 697"/>
                <a:gd name="T10" fmla="*/ 315 w 2544"/>
                <a:gd name="T11" fmla="*/ 607 h 697"/>
                <a:gd name="T12" fmla="*/ 273 w 2544"/>
                <a:gd name="T13" fmla="*/ 572 h 697"/>
                <a:gd name="T14" fmla="*/ 235 w 2544"/>
                <a:gd name="T15" fmla="*/ 532 h 697"/>
                <a:gd name="T16" fmla="*/ 202 w 2544"/>
                <a:gd name="T17" fmla="*/ 486 h 697"/>
                <a:gd name="T18" fmla="*/ 171 w 2544"/>
                <a:gd name="T19" fmla="*/ 435 h 697"/>
                <a:gd name="T20" fmla="*/ 146 w 2544"/>
                <a:gd name="T21" fmla="*/ 378 h 697"/>
                <a:gd name="T22" fmla="*/ 89 w 2544"/>
                <a:gd name="T23" fmla="*/ 236 h 697"/>
                <a:gd name="T24" fmla="*/ 34 w 2544"/>
                <a:gd name="T25" fmla="*/ 94 h 697"/>
                <a:gd name="T26" fmla="*/ 41 w 2544"/>
                <a:gd name="T27" fmla="*/ 0 h 697"/>
                <a:gd name="T28" fmla="*/ 93 w 2544"/>
                <a:gd name="T29" fmla="*/ 135 h 697"/>
                <a:gd name="T30" fmla="*/ 146 w 2544"/>
                <a:gd name="T31" fmla="*/ 272 h 697"/>
                <a:gd name="T32" fmla="*/ 190 w 2544"/>
                <a:gd name="T33" fmla="*/ 382 h 697"/>
                <a:gd name="T34" fmla="*/ 217 w 2544"/>
                <a:gd name="T35" fmla="*/ 435 h 697"/>
                <a:gd name="T36" fmla="*/ 247 w 2544"/>
                <a:gd name="T37" fmla="*/ 482 h 697"/>
                <a:gd name="T38" fmla="*/ 281 w 2544"/>
                <a:gd name="T39" fmla="*/ 524 h 697"/>
                <a:gd name="T40" fmla="*/ 320 w 2544"/>
                <a:gd name="T41" fmla="*/ 560 h 697"/>
                <a:gd name="T42" fmla="*/ 361 w 2544"/>
                <a:gd name="T43" fmla="*/ 590 h 697"/>
                <a:gd name="T44" fmla="*/ 408 w 2544"/>
                <a:gd name="T45" fmla="*/ 615 h 697"/>
                <a:gd name="T46" fmla="*/ 458 w 2544"/>
                <a:gd name="T47" fmla="*/ 634 h 697"/>
                <a:gd name="T48" fmla="*/ 512 w 2544"/>
                <a:gd name="T49" fmla="*/ 648 h 697"/>
                <a:gd name="T50" fmla="*/ 570 w 2544"/>
                <a:gd name="T51" fmla="*/ 656 h 697"/>
                <a:gd name="T52" fmla="*/ 631 w 2544"/>
                <a:gd name="T53" fmla="*/ 658 h 697"/>
                <a:gd name="T54" fmla="*/ 743 w 2544"/>
                <a:gd name="T55" fmla="*/ 651 h 697"/>
                <a:gd name="T56" fmla="*/ 878 w 2544"/>
                <a:gd name="T57" fmla="*/ 635 h 697"/>
                <a:gd name="T58" fmla="*/ 1007 w 2544"/>
                <a:gd name="T59" fmla="*/ 612 h 697"/>
                <a:gd name="T60" fmla="*/ 1252 w 2544"/>
                <a:gd name="T61" fmla="*/ 552 h 697"/>
                <a:gd name="T62" fmla="*/ 1386 w 2544"/>
                <a:gd name="T63" fmla="*/ 514 h 697"/>
                <a:gd name="T64" fmla="*/ 1522 w 2544"/>
                <a:gd name="T65" fmla="*/ 475 h 697"/>
                <a:gd name="T66" fmla="*/ 1761 w 2544"/>
                <a:gd name="T67" fmla="*/ 403 h 697"/>
                <a:gd name="T68" fmla="*/ 1957 w 2544"/>
                <a:gd name="T69" fmla="*/ 331 h 697"/>
                <a:gd name="T70" fmla="*/ 2071 w 2544"/>
                <a:gd name="T71" fmla="*/ 282 h 697"/>
                <a:gd name="T72" fmla="*/ 2159 w 2544"/>
                <a:gd name="T73" fmla="*/ 239 h 697"/>
                <a:gd name="T74" fmla="*/ 2243 w 2544"/>
                <a:gd name="T75" fmla="*/ 190 h 697"/>
                <a:gd name="T76" fmla="*/ 2322 w 2544"/>
                <a:gd name="T77" fmla="*/ 139 h 697"/>
                <a:gd name="T78" fmla="*/ 2397 w 2544"/>
                <a:gd name="T79" fmla="*/ 81 h 697"/>
                <a:gd name="T80" fmla="*/ 2467 w 2544"/>
                <a:gd name="T81" fmla="*/ 21 h 697"/>
                <a:gd name="T82" fmla="*/ 2520 w 2544"/>
                <a:gd name="T83" fmla="*/ 24 h 697"/>
                <a:gd name="T84" fmla="*/ 2443 w 2544"/>
                <a:gd name="T85" fmla="*/ 93 h 697"/>
                <a:gd name="T86" fmla="*/ 2362 w 2544"/>
                <a:gd name="T87" fmla="*/ 157 h 697"/>
                <a:gd name="T88" fmla="*/ 2275 w 2544"/>
                <a:gd name="T89" fmla="*/ 217 h 697"/>
                <a:gd name="T90" fmla="*/ 2183 w 2544"/>
                <a:gd name="T91" fmla="*/ 270 h 697"/>
                <a:gd name="T92" fmla="*/ 2087 w 2544"/>
                <a:gd name="T93" fmla="*/ 319 h 697"/>
                <a:gd name="T94" fmla="*/ 1972 w 2544"/>
                <a:gd name="T95" fmla="*/ 368 h 697"/>
                <a:gd name="T96" fmla="*/ 1775 w 2544"/>
                <a:gd name="T97" fmla="*/ 439 h 697"/>
                <a:gd name="T98" fmla="*/ 1534 w 2544"/>
                <a:gd name="T99" fmla="*/ 513 h 697"/>
                <a:gd name="T100" fmla="*/ 1396 w 2544"/>
                <a:gd name="T101" fmla="*/ 552 h 697"/>
                <a:gd name="T102" fmla="*/ 1262 w 2544"/>
                <a:gd name="T103" fmla="*/ 591 h 697"/>
                <a:gd name="T104" fmla="*/ 1014 w 2544"/>
                <a:gd name="T105" fmla="*/ 651 h 697"/>
                <a:gd name="T106" fmla="*/ 882 w 2544"/>
                <a:gd name="T107" fmla="*/ 674 h 697"/>
                <a:gd name="T108" fmla="*/ 747 w 2544"/>
                <a:gd name="T109" fmla="*/ 690 h 697"/>
                <a:gd name="T110" fmla="*/ 639 w 2544"/>
                <a:gd name="T111"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4" h="697">
                  <a:moveTo>
                    <a:pt x="625" y="697"/>
                  </a:moveTo>
                  <a:lnTo>
                    <a:pt x="603" y="697"/>
                  </a:lnTo>
                  <a:lnTo>
                    <a:pt x="582" y="696"/>
                  </a:lnTo>
                  <a:lnTo>
                    <a:pt x="561" y="694"/>
                  </a:lnTo>
                  <a:lnTo>
                    <a:pt x="540" y="693"/>
                  </a:lnTo>
                  <a:lnTo>
                    <a:pt x="521" y="689"/>
                  </a:lnTo>
                  <a:lnTo>
                    <a:pt x="501" y="686"/>
                  </a:lnTo>
                  <a:lnTo>
                    <a:pt x="482" y="682"/>
                  </a:lnTo>
                  <a:lnTo>
                    <a:pt x="463" y="677"/>
                  </a:lnTo>
                  <a:lnTo>
                    <a:pt x="445" y="672"/>
                  </a:lnTo>
                  <a:lnTo>
                    <a:pt x="428" y="666"/>
                  </a:lnTo>
                  <a:lnTo>
                    <a:pt x="411" y="659"/>
                  </a:lnTo>
                  <a:lnTo>
                    <a:pt x="393" y="653"/>
                  </a:lnTo>
                  <a:lnTo>
                    <a:pt x="376" y="645"/>
                  </a:lnTo>
                  <a:lnTo>
                    <a:pt x="360" y="635"/>
                  </a:lnTo>
                  <a:lnTo>
                    <a:pt x="345" y="627"/>
                  </a:lnTo>
                  <a:lnTo>
                    <a:pt x="330" y="617"/>
                  </a:lnTo>
                  <a:lnTo>
                    <a:pt x="315" y="607"/>
                  </a:lnTo>
                  <a:lnTo>
                    <a:pt x="301" y="596"/>
                  </a:lnTo>
                  <a:lnTo>
                    <a:pt x="287" y="585"/>
                  </a:lnTo>
                  <a:lnTo>
                    <a:pt x="273" y="572"/>
                  </a:lnTo>
                  <a:lnTo>
                    <a:pt x="260" y="560"/>
                  </a:lnTo>
                  <a:lnTo>
                    <a:pt x="248" y="546"/>
                  </a:lnTo>
                  <a:lnTo>
                    <a:pt x="235" y="532"/>
                  </a:lnTo>
                  <a:lnTo>
                    <a:pt x="224" y="517"/>
                  </a:lnTo>
                  <a:lnTo>
                    <a:pt x="212" y="502"/>
                  </a:lnTo>
                  <a:lnTo>
                    <a:pt x="202" y="486"/>
                  </a:lnTo>
                  <a:lnTo>
                    <a:pt x="192" y="470"/>
                  </a:lnTo>
                  <a:lnTo>
                    <a:pt x="181" y="453"/>
                  </a:lnTo>
                  <a:lnTo>
                    <a:pt x="171" y="435"/>
                  </a:lnTo>
                  <a:lnTo>
                    <a:pt x="162" y="416"/>
                  </a:lnTo>
                  <a:lnTo>
                    <a:pt x="154" y="398"/>
                  </a:lnTo>
                  <a:lnTo>
                    <a:pt x="146" y="378"/>
                  </a:lnTo>
                  <a:lnTo>
                    <a:pt x="126" y="330"/>
                  </a:lnTo>
                  <a:lnTo>
                    <a:pt x="108" y="283"/>
                  </a:lnTo>
                  <a:lnTo>
                    <a:pt x="89" y="236"/>
                  </a:lnTo>
                  <a:lnTo>
                    <a:pt x="71" y="188"/>
                  </a:lnTo>
                  <a:lnTo>
                    <a:pt x="53" y="141"/>
                  </a:lnTo>
                  <a:lnTo>
                    <a:pt x="34" y="94"/>
                  </a:lnTo>
                  <a:lnTo>
                    <a:pt x="17" y="47"/>
                  </a:lnTo>
                  <a:lnTo>
                    <a:pt x="0" y="0"/>
                  </a:lnTo>
                  <a:lnTo>
                    <a:pt x="41" y="0"/>
                  </a:lnTo>
                  <a:lnTo>
                    <a:pt x="58" y="45"/>
                  </a:lnTo>
                  <a:lnTo>
                    <a:pt x="76" y="91"/>
                  </a:lnTo>
                  <a:lnTo>
                    <a:pt x="93" y="135"/>
                  </a:lnTo>
                  <a:lnTo>
                    <a:pt x="110" y="181"/>
                  </a:lnTo>
                  <a:lnTo>
                    <a:pt x="127" y="227"/>
                  </a:lnTo>
                  <a:lnTo>
                    <a:pt x="146" y="272"/>
                  </a:lnTo>
                  <a:lnTo>
                    <a:pt x="164" y="318"/>
                  </a:lnTo>
                  <a:lnTo>
                    <a:pt x="182" y="364"/>
                  </a:lnTo>
                  <a:lnTo>
                    <a:pt x="190" y="382"/>
                  </a:lnTo>
                  <a:lnTo>
                    <a:pt x="198" y="400"/>
                  </a:lnTo>
                  <a:lnTo>
                    <a:pt x="208" y="417"/>
                  </a:lnTo>
                  <a:lnTo>
                    <a:pt x="217" y="435"/>
                  </a:lnTo>
                  <a:lnTo>
                    <a:pt x="226" y="451"/>
                  </a:lnTo>
                  <a:lnTo>
                    <a:pt x="236" y="467"/>
                  </a:lnTo>
                  <a:lnTo>
                    <a:pt x="247" y="482"/>
                  </a:lnTo>
                  <a:lnTo>
                    <a:pt x="258" y="497"/>
                  </a:lnTo>
                  <a:lnTo>
                    <a:pt x="270" y="510"/>
                  </a:lnTo>
                  <a:lnTo>
                    <a:pt x="281" y="524"/>
                  </a:lnTo>
                  <a:lnTo>
                    <a:pt x="294" y="537"/>
                  </a:lnTo>
                  <a:lnTo>
                    <a:pt x="306" y="548"/>
                  </a:lnTo>
                  <a:lnTo>
                    <a:pt x="320" y="560"/>
                  </a:lnTo>
                  <a:lnTo>
                    <a:pt x="334" y="570"/>
                  </a:lnTo>
                  <a:lnTo>
                    <a:pt x="348" y="580"/>
                  </a:lnTo>
                  <a:lnTo>
                    <a:pt x="361" y="590"/>
                  </a:lnTo>
                  <a:lnTo>
                    <a:pt x="377" y="599"/>
                  </a:lnTo>
                  <a:lnTo>
                    <a:pt x="392" y="607"/>
                  </a:lnTo>
                  <a:lnTo>
                    <a:pt x="408" y="615"/>
                  </a:lnTo>
                  <a:lnTo>
                    <a:pt x="424" y="622"/>
                  </a:lnTo>
                  <a:lnTo>
                    <a:pt x="440" y="629"/>
                  </a:lnTo>
                  <a:lnTo>
                    <a:pt x="458" y="634"/>
                  </a:lnTo>
                  <a:lnTo>
                    <a:pt x="476" y="639"/>
                  </a:lnTo>
                  <a:lnTo>
                    <a:pt x="493" y="643"/>
                  </a:lnTo>
                  <a:lnTo>
                    <a:pt x="512" y="648"/>
                  </a:lnTo>
                  <a:lnTo>
                    <a:pt x="531" y="651"/>
                  </a:lnTo>
                  <a:lnTo>
                    <a:pt x="551" y="654"/>
                  </a:lnTo>
                  <a:lnTo>
                    <a:pt x="570" y="656"/>
                  </a:lnTo>
                  <a:lnTo>
                    <a:pt x="590" y="657"/>
                  </a:lnTo>
                  <a:lnTo>
                    <a:pt x="610" y="657"/>
                  </a:lnTo>
                  <a:lnTo>
                    <a:pt x="631" y="658"/>
                  </a:lnTo>
                  <a:lnTo>
                    <a:pt x="653" y="657"/>
                  </a:lnTo>
                  <a:lnTo>
                    <a:pt x="697" y="655"/>
                  </a:lnTo>
                  <a:lnTo>
                    <a:pt x="743" y="651"/>
                  </a:lnTo>
                  <a:lnTo>
                    <a:pt x="788" y="647"/>
                  </a:lnTo>
                  <a:lnTo>
                    <a:pt x="833" y="642"/>
                  </a:lnTo>
                  <a:lnTo>
                    <a:pt x="878" y="635"/>
                  </a:lnTo>
                  <a:lnTo>
                    <a:pt x="921" y="629"/>
                  </a:lnTo>
                  <a:lnTo>
                    <a:pt x="965" y="621"/>
                  </a:lnTo>
                  <a:lnTo>
                    <a:pt x="1007" y="612"/>
                  </a:lnTo>
                  <a:lnTo>
                    <a:pt x="1091" y="594"/>
                  </a:lnTo>
                  <a:lnTo>
                    <a:pt x="1174" y="573"/>
                  </a:lnTo>
                  <a:lnTo>
                    <a:pt x="1252" y="552"/>
                  </a:lnTo>
                  <a:lnTo>
                    <a:pt x="1328" y="531"/>
                  </a:lnTo>
                  <a:lnTo>
                    <a:pt x="1356" y="522"/>
                  </a:lnTo>
                  <a:lnTo>
                    <a:pt x="1386" y="514"/>
                  </a:lnTo>
                  <a:lnTo>
                    <a:pt x="1414" y="506"/>
                  </a:lnTo>
                  <a:lnTo>
                    <a:pt x="1443" y="498"/>
                  </a:lnTo>
                  <a:lnTo>
                    <a:pt x="1522" y="475"/>
                  </a:lnTo>
                  <a:lnTo>
                    <a:pt x="1601" y="452"/>
                  </a:lnTo>
                  <a:lnTo>
                    <a:pt x="1682" y="428"/>
                  </a:lnTo>
                  <a:lnTo>
                    <a:pt x="1761" y="403"/>
                  </a:lnTo>
                  <a:lnTo>
                    <a:pt x="1840" y="375"/>
                  </a:lnTo>
                  <a:lnTo>
                    <a:pt x="1918" y="346"/>
                  </a:lnTo>
                  <a:lnTo>
                    <a:pt x="1957" y="331"/>
                  </a:lnTo>
                  <a:lnTo>
                    <a:pt x="1995" y="315"/>
                  </a:lnTo>
                  <a:lnTo>
                    <a:pt x="2033" y="299"/>
                  </a:lnTo>
                  <a:lnTo>
                    <a:pt x="2071" y="282"/>
                  </a:lnTo>
                  <a:lnTo>
                    <a:pt x="2100" y="268"/>
                  </a:lnTo>
                  <a:lnTo>
                    <a:pt x="2130" y="253"/>
                  </a:lnTo>
                  <a:lnTo>
                    <a:pt x="2159" y="239"/>
                  </a:lnTo>
                  <a:lnTo>
                    <a:pt x="2188" y="224"/>
                  </a:lnTo>
                  <a:lnTo>
                    <a:pt x="2215" y="208"/>
                  </a:lnTo>
                  <a:lnTo>
                    <a:pt x="2243" y="190"/>
                  </a:lnTo>
                  <a:lnTo>
                    <a:pt x="2269" y="173"/>
                  </a:lnTo>
                  <a:lnTo>
                    <a:pt x="2297" y="156"/>
                  </a:lnTo>
                  <a:lnTo>
                    <a:pt x="2322" y="139"/>
                  </a:lnTo>
                  <a:lnTo>
                    <a:pt x="2347" y="120"/>
                  </a:lnTo>
                  <a:lnTo>
                    <a:pt x="2372" y="101"/>
                  </a:lnTo>
                  <a:lnTo>
                    <a:pt x="2397" y="81"/>
                  </a:lnTo>
                  <a:lnTo>
                    <a:pt x="2422" y="62"/>
                  </a:lnTo>
                  <a:lnTo>
                    <a:pt x="2445" y="41"/>
                  </a:lnTo>
                  <a:lnTo>
                    <a:pt x="2467" y="21"/>
                  </a:lnTo>
                  <a:lnTo>
                    <a:pt x="2490" y="0"/>
                  </a:lnTo>
                  <a:lnTo>
                    <a:pt x="2544" y="0"/>
                  </a:lnTo>
                  <a:lnTo>
                    <a:pt x="2520" y="24"/>
                  </a:lnTo>
                  <a:lnTo>
                    <a:pt x="2495" y="48"/>
                  </a:lnTo>
                  <a:lnTo>
                    <a:pt x="2470" y="71"/>
                  </a:lnTo>
                  <a:lnTo>
                    <a:pt x="2443" y="93"/>
                  </a:lnTo>
                  <a:lnTo>
                    <a:pt x="2417" y="115"/>
                  </a:lnTo>
                  <a:lnTo>
                    <a:pt x="2389" y="136"/>
                  </a:lnTo>
                  <a:lnTo>
                    <a:pt x="2362" y="157"/>
                  </a:lnTo>
                  <a:lnTo>
                    <a:pt x="2333" y="178"/>
                  </a:lnTo>
                  <a:lnTo>
                    <a:pt x="2305" y="197"/>
                  </a:lnTo>
                  <a:lnTo>
                    <a:pt x="2275" y="217"/>
                  </a:lnTo>
                  <a:lnTo>
                    <a:pt x="2245" y="235"/>
                  </a:lnTo>
                  <a:lnTo>
                    <a:pt x="2214" y="252"/>
                  </a:lnTo>
                  <a:lnTo>
                    <a:pt x="2183" y="270"/>
                  </a:lnTo>
                  <a:lnTo>
                    <a:pt x="2152" y="287"/>
                  </a:lnTo>
                  <a:lnTo>
                    <a:pt x="2120" y="303"/>
                  </a:lnTo>
                  <a:lnTo>
                    <a:pt x="2087" y="319"/>
                  </a:lnTo>
                  <a:lnTo>
                    <a:pt x="2049" y="336"/>
                  </a:lnTo>
                  <a:lnTo>
                    <a:pt x="2011" y="352"/>
                  </a:lnTo>
                  <a:lnTo>
                    <a:pt x="1972" y="368"/>
                  </a:lnTo>
                  <a:lnTo>
                    <a:pt x="1933" y="383"/>
                  </a:lnTo>
                  <a:lnTo>
                    <a:pt x="1854" y="412"/>
                  </a:lnTo>
                  <a:lnTo>
                    <a:pt x="1775" y="439"/>
                  </a:lnTo>
                  <a:lnTo>
                    <a:pt x="1694" y="465"/>
                  </a:lnTo>
                  <a:lnTo>
                    <a:pt x="1614" y="489"/>
                  </a:lnTo>
                  <a:lnTo>
                    <a:pt x="1534" y="513"/>
                  </a:lnTo>
                  <a:lnTo>
                    <a:pt x="1453" y="536"/>
                  </a:lnTo>
                  <a:lnTo>
                    <a:pt x="1425" y="544"/>
                  </a:lnTo>
                  <a:lnTo>
                    <a:pt x="1396" y="552"/>
                  </a:lnTo>
                  <a:lnTo>
                    <a:pt x="1367" y="560"/>
                  </a:lnTo>
                  <a:lnTo>
                    <a:pt x="1339" y="569"/>
                  </a:lnTo>
                  <a:lnTo>
                    <a:pt x="1262" y="591"/>
                  </a:lnTo>
                  <a:lnTo>
                    <a:pt x="1183" y="611"/>
                  </a:lnTo>
                  <a:lnTo>
                    <a:pt x="1100" y="632"/>
                  </a:lnTo>
                  <a:lnTo>
                    <a:pt x="1014" y="651"/>
                  </a:lnTo>
                  <a:lnTo>
                    <a:pt x="970" y="659"/>
                  </a:lnTo>
                  <a:lnTo>
                    <a:pt x="927" y="668"/>
                  </a:lnTo>
                  <a:lnTo>
                    <a:pt x="882" y="674"/>
                  </a:lnTo>
                  <a:lnTo>
                    <a:pt x="837" y="681"/>
                  </a:lnTo>
                  <a:lnTo>
                    <a:pt x="792" y="686"/>
                  </a:lnTo>
                  <a:lnTo>
                    <a:pt x="747" y="690"/>
                  </a:lnTo>
                  <a:lnTo>
                    <a:pt x="700" y="694"/>
                  </a:lnTo>
                  <a:lnTo>
                    <a:pt x="654" y="696"/>
                  </a:lnTo>
                  <a:lnTo>
                    <a:pt x="639" y="697"/>
                  </a:lnTo>
                  <a:lnTo>
                    <a:pt x="625" y="69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5" name="Freeform 18">
              <a:extLst>
                <a:ext uri="{FF2B5EF4-FFF2-40B4-BE49-F238E27FC236}">
                  <a16:creationId xmlns:a16="http://schemas.microsoft.com/office/drawing/2014/main" id="{88125D5A-8083-45B1-8648-64FBD9158EC5}"/>
                </a:ext>
              </a:extLst>
            </p:cNvPr>
            <p:cNvSpPr>
              <a:spLocks noEditPoints="1"/>
            </p:cNvSpPr>
            <p:nvPr userDrawn="1"/>
          </p:nvSpPr>
          <p:spPr bwMode="auto">
            <a:xfrm>
              <a:off x="-3615" y="5564562"/>
              <a:ext cx="2144870" cy="1293435"/>
            </a:xfrm>
            <a:custGeom>
              <a:avLst/>
              <a:gdLst>
                <a:gd name="T0" fmla="*/ 275 w 3230"/>
                <a:gd name="T1" fmla="*/ 112 h 1949"/>
                <a:gd name="T2" fmla="*/ 357 w 3230"/>
                <a:gd name="T3" fmla="*/ 44 h 1949"/>
                <a:gd name="T4" fmla="*/ 465 w 3230"/>
                <a:gd name="T5" fmla="*/ 4 h 1949"/>
                <a:gd name="T6" fmla="*/ 523 w 3230"/>
                <a:gd name="T7" fmla="*/ 7 h 1949"/>
                <a:gd name="T8" fmla="*/ 522 w 3230"/>
                <a:gd name="T9" fmla="*/ 35 h 1949"/>
                <a:gd name="T10" fmla="*/ 481 w 3230"/>
                <a:gd name="T11" fmla="*/ 40 h 1949"/>
                <a:gd name="T12" fmla="*/ 361 w 3230"/>
                <a:gd name="T13" fmla="*/ 87 h 1949"/>
                <a:gd name="T14" fmla="*/ 3148 w 3230"/>
                <a:gd name="T15" fmla="*/ 1904 h 1949"/>
                <a:gd name="T16" fmla="*/ 3176 w 3230"/>
                <a:gd name="T17" fmla="*/ 1817 h 1949"/>
                <a:gd name="T18" fmla="*/ 3203 w 3230"/>
                <a:gd name="T19" fmla="*/ 1829 h 1949"/>
                <a:gd name="T20" fmla="*/ 3179 w 3230"/>
                <a:gd name="T21" fmla="*/ 1949 h 1949"/>
                <a:gd name="T22" fmla="*/ 119 w 3230"/>
                <a:gd name="T23" fmla="*/ 260 h 1949"/>
                <a:gd name="T24" fmla="*/ 146 w 3230"/>
                <a:gd name="T25" fmla="*/ 268 h 1949"/>
                <a:gd name="T26" fmla="*/ 110 w 3230"/>
                <a:gd name="T27" fmla="*/ 332 h 1949"/>
                <a:gd name="T28" fmla="*/ 6 w 3230"/>
                <a:gd name="T29" fmla="*/ 487 h 1949"/>
                <a:gd name="T30" fmla="*/ 849 w 3230"/>
                <a:gd name="T31" fmla="*/ 299 h 1949"/>
                <a:gd name="T32" fmla="*/ 697 w 3230"/>
                <a:gd name="T33" fmla="*/ 138 h 1949"/>
                <a:gd name="T34" fmla="*/ 702 w 3230"/>
                <a:gd name="T35" fmla="*/ 110 h 1949"/>
                <a:gd name="T36" fmla="*/ 748 w 3230"/>
                <a:gd name="T37" fmla="*/ 135 h 1949"/>
                <a:gd name="T38" fmla="*/ 892 w 3230"/>
                <a:gd name="T39" fmla="*/ 289 h 1949"/>
                <a:gd name="T40" fmla="*/ 886 w 3230"/>
                <a:gd name="T41" fmla="*/ 316 h 1949"/>
                <a:gd name="T42" fmla="*/ 1154 w 3230"/>
                <a:gd name="T43" fmla="*/ 591 h 1949"/>
                <a:gd name="T44" fmla="*/ 1022 w 3230"/>
                <a:gd name="T45" fmla="*/ 481 h 1949"/>
                <a:gd name="T46" fmla="*/ 1028 w 3230"/>
                <a:gd name="T47" fmla="*/ 453 h 1949"/>
                <a:gd name="T48" fmla="*/ 1069 w 3230"/>
                <a:gd name="T49" fmla="*/ 472 h 1949"/>
                <a:gd name="T50" fmla="*/ 1216 w 3230"/>
                <a:gd name="T51" fmla="*/ 584 h 1949"/>
                <a:gd name="T52" fmla="*/ 1245 w 3230"/>
                <a:gd name="T53" fmla="*/ 619 h 1949"/>
                <a:gd name="T54" fmla="*/ 1644 w 3230"/>
                <a:gd name="T55" fmla="*/ 756 h 1949"/>
                <a:gd name="T56" fmla="*/ 1436 w 3230"/>
                <a:gd name="T57" fmla="*/ 717 h 1949"/>
                <a:gd name="T58" fmla="*/ 1427 w 3230"/>
                <a:gd name="T59" fmla="*/ 691 h 1949"/>
                <a:gd name="T60" fmla="*/ 1476 w 3230"/>
                <a:gd name="T61" fmla="*/ 687 h 1949"/>
                <a:gd name="T62" fmla="*/ 1684 w 3230"/>
                <a:gd name="T63" fmla="*/ 721 h 1949"/>
                <a:gd name="T64" fmla="*/ 1697 w 3230"/>
                <a:gd name="T65" fmla="*/ 746 h 1949"/>
                <a:gd name="T66" fmla="*/ 2147 w 3230"/>
                <a:gd name="T67" fmla="*/ 815 h 1949"/>
                <a:gd name="T68" fmla="*/ 1944 w 3230"/>
                <a:gd name="T69" fmla="*/ 785 h 1949"/>
                <a:gd name="T70" fmla="*/ 1894 w 3230"/>
                <a:gd name="T71" fmla="*/ 764 h 1949"/>
                <a:gd name="T72" fmla="*/ 1911 w 3230"/>
                <a:gd name="T73" fmla="*/ 742 h 1949"/>
                <a:gd name="T74" fmla="*/ 2124 w 3230"/>
                <a:gd name="T75" fmla="*/ 771 h 1949"/>
                <a:gd name="T76" fmla="*/ 2167 w 3230"/>
                <a:gd name="T77" fmla="*/ 795 h 1949"/>
                <a:gd name="T78" fmla="*/ 2151 w 3230"/>
                <a:gd name="T79" fmla="*/ 815 h 1949"/>
                <a:gd name="T80" fmla="*/ 2446 w 3230"/>
                <a:gd name="T81" fmla="*/ 904 h 1949"/>
                <a:gd name="T82" fmla="*/ 2356 w 3230"/>
                <a:gd name="T83" fmla="*/ 861 h 1949"/>
                <a:gd name="T84" fmla="*/ 2371 w 3230"/>
                <a:gd name="T85" fmla="*/ 836 h 1949"/>
                <a:gd name="T86" fmla="*/ 2514 w 3230"/>
                <a:gd name="T87" fmla="*/ 892 h 1949"/>
                <a:gd name="T88" fmla="*/ 2611 w 3230"/>
                <a:gd name="T89" fmla="*/ 949 h 1949"/>
                <a:gd name="T90" fmla="*/ 2993 w 3230"/>
                <a:gd name="T91" fmla="*/ 1220 h 1949"/>
                <a:gd name="T92" fmla="*/ 2821 w 3230"/>
                <a:gd name="T93" fmla="*/ 1104 h 1949"/>
                <a:gd name="T94" fmla="*/ 2778 w 3230"/>
                <a:gd name="T95" fmla="*/ 1060 h 1949"/>
                <a:gd name="T96" fmla="*/ 2804 w 3230"/>
                <a:gd name="T97" fmla="*/ 1049 h 1949"/>
                <a:gd name="T98" fmla="*/ 3010 w 3230"/>
                <a:gd name="T99" fmla="*/ 1191 h 1949"/>
                <a:gd name="T100" fmla="*/ 3001 w 3230"/>
                <a:gd name="T101" fmla="*/ 1217 h 1949"/>
                <a:gd name="T102" fmla="*/ 3195 w 3230"/>
                <a:gd name="T103" fmla="*/ 1613 h 1949"/>
                <a:gd name="T104" fmla="*/ 3166 w 3230"/>
                <a:gd name="T105" fmla="*/ 1460 h 1949"/>
                <a:gd name="T106" fmla="*/ 3131 w 3230"/>
                <a:gd name="T107" fmla="*/ 1367 h 1949"/>
                <a:gd name="T108" fmla="*/ 3157 w 3230"/>
                <a:gd name="T109" fmla="*/ 1358 h 1949"/>
                <a:gd name="T110" fmla="*/ 3220 w 3230"/>
                <a:gd name="T111" fmla="*/ 1506 h 1949"/>
                <a:gd name="T112" fmla="*/ 3222 w 3230"/>
                <a:gd name="T113" fmla="*/ 1618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0" h="1949">
                  <a:moveTo>
                    <a:pt x="295" y="130"/>
                  </a:moveTo>
                  <a:lnTo>
                    <a:pt x="291" y="130"/>
                  </a:lnTo>
                  <a:lnTo>
                    <a:pt x="287" y="128"/>
                  </a:lnTo>
                  <a:lnTo>
                    <a:pt x="283" y="125"/>
                  </a:lnTo>
                  <a:lnTo>
                    <a:pt x="280" y="122"/>
                  </a:lnTo>
                  <a:lnTo>
                    <a:pt x="278" y="118"/>
                  </a:lnTo>
                  <a:lnTo>
                    <a:pt x="276" y="115"/>
                  </a:lnTo>
                  <a:lnTo>
                    <a:pt x="275" y="112"/>
                  </a:lnTo>
                  <a:lnTo>
                    <a:pt x="275" y="108"/>
                  </a:lnTo>
                  <a:lnTo>
                    <a:pt x="276" y="105"/>
                  </a:lnTo>
                  <a:lnTo>
                    <a:pt x="278" y="101"/>
                  </a:lnTo>
                  <a:lnTo>
                    <a:pt x="280" y="98"/>
                  </a:lnTo>
                  <a:lnTo>
                    <a:pt x="283" y="94"/>
                  </a:lnTo>
                  <a:lnTo>
                    <a:pt x="313" y="73"/>
                  </a:lnTo>
                  <a:lnTo>
                    <a:pt x="343" y="53"/>
                  </a:lnTo>
                  <a:lnTo>
                    <a:pt x="357" y="44"/>
                  </a:lnTo>
                  <a:lnTo>
                    <a:pt x="372" y="37"/>
                  </a:lnTo>
                  <a:lnTo>
                    <a:pt x="385" y="30"/>
                  </a:lnTo>
                  <a:lnTo>
                    <a:pt x="399" y="23"/>
                  </a:lnTo>
                  <a:lnTo>
                    <a:pt x="412" y="18"/>
                  </a:lnTo>
                  <a:lnTo>
                    <a:pt x="426" y="13"/>
                  </a:lnTo>
                  <a:lnTo>
                    <a:pt x="438" y="10"/>
                  </a:lnTo>
                  <a:lnTo>
                    <a:pt x="452" y="6"/>
                  </a:lnTo>
                  <a:lnTo>
                    <a:pt x="465" y="4"/>
                  </a:lnTo>
                  <a:lnTo>
                    <a:pt x="477" y="1"/>
                  </a:lnTo>
                  <a:lnTo>
                    <a:pt x="490" y="0"/>
                  </a:lnTo>
                  <a:lnTo>
                    <a:pt x="502" y="0"/>
                  </a:lnTo>
                  <a:lnTo>
                    <a:pt x="509" y="0"/>
                  </a:lnTo>
                  <a:lnTo>
                    <a:pt x="513" y="1"/>
                  </a:lnTo>
                  <a:lnTo>
                    <a:pt x="517" y="3"/>
                  </a:lnTo>
                  <a:lnTo>
                    <a:pt x="521" y="4"/>
                  </a:lnTo>
                  <a:lnTo>
                    <a:pt x="523" y="7"/>
                  </a:lnTo>
                  <a:lnTo>
                    <a:pt x="525" y="10"/>
                  </a:lnTo>
                  <a:lnTo>
                    <a:pt x="527" y="13"/>
                  </a:lnTo>
                  <a:lnTo>
                    <a:pt x="528" y="16"/>
                  </a:lnTo>
                  <a:lnTo>
                    <a:pt x="529" y="21"/>
                  </a:lnTo>
                  <a:lnTo>
                    <a:pt x="528" y="24"/>
                  </a:lnTo>
                  <a:lnTo>
                    <a:pt x="527" y="28"/>
                  </a:lnTo>
                  <a:lnTo>
                    <a:pt x="525" y="31"/>
                  </a:lnTo>
                  <a:lnTo>
                    <a:pt x="522" y="35"/>
                  </a:lnTo>
                  <a:lnTo>
                    <a:pt x="520" y="37"/>
                  </a:lnTo>
                  <a:lnTo>
                    <a:pt x="516" y="38"/>
                  </a:lnTo>
                  <a:lnTo>
                    <a:pt x="513" y="39"/>
                  </a:lnTo>
                  <a:lnTo>
                    <a:pt x="508" y="39"/>
                  </a:lnTo>
                  <a:lnTo>
                    <a:pt x="508" y="39"/>
                  </a:lnTo>
                  <a:lnTo>
                    <a:pt x="502" y="39"/>
                  </a:lnTo>
                  <a:lnTo>
                    <a:pt x="491" y="40"/>
                  </a:lnTo>
                  <a:lnTo>
                    <a:pt x="481" y="40"/>
                  </a:lnTo>
                  <a:lnTo>
                    <a:pt x="469" y="43"/>
                  </a:lnTo>
                  <a:lnTo>
                    <a:pt x="458" y="45"/>
                  </a:lnTo>
                  <a:lnTo>
                    <a:pt x="446" y="47"/>
                  </a:lnTo>
                  <a:lnTo>
                    <a:pt x="435" y="52"/>
                  </a:lnTo>
                  <a:lnTo>
                    <a:pt x="423" y="55"/>
                  </a:lnTo>
                  <a:lnTo>
                    <a:pt x="412" y="61"/>
                  </a:lnTo>
                  <a:lnTo>
                    <a:pt x="387" y="73"/>
                  </a:lnTo>
                  <a:lnTo>
                    <a:pt x="361" y="87"/>
                  </a:lnTo>
                  <a:lnTo>
                    <a:pt x="335" y="105"/>
                  </a:lnTo>
                  <a:lnTo>
                    <a:pt x="307" y="125"/>
                  </a:lnTo>
                  <a:lnTo>
                    <a:pt x="302" y="129"/>
                  </a:lnTo>
                  <a:lnTo>
                    <a:pt x="295" y="130"/>
                  </a:lnTo>
                  <a:close/>
                  <a:moveTo>
                    <a:pt x="3179" y="1949"/>
                  </a:moveTo>
                  <a:lnTo>
                    <a:pt x="3137" y="1949"/>
                  </a:lnTo>
                  <a:lnTo>
                    <a:pt x="3143" y="1927"/>
                  </a:lnTo>
                  <a:lnTo>
                    <a:pt x="3148" y="1904"/>
                  </a:lnTo>
                  <a:lnTo>
                    <a:pt x="3153" y="1882"/>
                  </a:lnTo>
                  <a:lnTo>
                    <a:pt x="3158" y="1860"/>
                  </a:lnTo>
                  <a:lnTo>
                    <a:pt x="3165" y="1831"/>
                  </a:lnTo>
                  <a:lnTo>
                    <a:pt x="3166" y="1827"/>
                  </a:lnTo>
                  <a:lnTo>
                    <a:pt x="3168" y="1824"/>
                  </a:lnTo>
                  <a:lnTo>
                    <a:pt x="3171" y="1822"/>
                  </a:lnTo>
                  <a:lnTo>
                    <a:pt x="3173" y="1818"/>
                  </a:lnTo>
                  <a:lnTo>
                    <a:pt x="3176" y="1817"/>
                  </a:lnTo>
                  <a:lnTo>
                    <a:pt x="3180" y="1816"/>
                  </a:lnTo>
                  <a:lnTo>
                    <a:pt x="3184" y="1816"/>
                  </a:lnTo>
                  <a:lnTo>
                    <a:pt x="3188" y="1816"/>
                  </a:lnTo>
                  <a:lnTo>
                    <a:pt x="3192" y="1817"/>
                  </a:lnTo>
                  <a:lnTo>
                    <a:pt x="3196" y="1819"/>
                  </a:lnTo>
                  <a:lnTo>
                    <a:pt x="3198" y="1822"/>
                  </a:lnTo>
                  <a:lnTo>
                    <a:pt x="3200" y="1825"/>
                  </a:lnTo>
                  <a:lnTo>
                    <a:pt x="3203" y="1829"/>
                  </a:lnTo>
                  <a:lnTo>
                    <a:pt x="3203" y="1832"/>
                  </a:lnTo>
                  <a:lnTo>
                    <a:pt x="3204" y="1835"/>
                  </a:lnTo>
                  <a:lnTo>
                    <a:pt x="3203" y="1840"/>
                  </a:lnTo>
                  <a:lnTo>
                    <a:pt x="3197" y="1869"/>
                  </a:lnTo>
                  <a:lnTo>
                    <a:pt x="3192" y="1888"/>
                  </a:lnTo>
                  <a:lnTo>
                    <a:pt x="3188" y="1909"/>
                  </a:lnTo>
                  <a:lnTo>
                    <a:pt x="3183" y="1928"/>
                  </a:lnTo>
                  <a:lnTo>
                    <a:pt x="3179" y="1949"/>
                  </a:lnTo>
                  <a:close/>
                  <a:moveTo>
                    <a:pt x="0" y="490"/>
                  </a:moveTo>
                  <a:lnTo>
                    <a:pt x="0" y="424"/>
                  </a:lnTo>
                  <a:lnTo>
                    <a:pt x="29" y="380"/>
                  </a:lnTo>
                  <a:lnTo>
                    <a:pt x="56" y="339"/>
                  </a:lnTo>
                  <a:lnTo>
                    <a:pt x="85" y="301"/>
                  </a:lnTo>
                  <a:lnTo>
                    <a:pt x="112" y="264"/>
                  </a:lnTo>
                  <a:lnTo>
                    <a:pt x="116" y="262"/>
                  </a:lnTo>
                  <a:lnTo>
                    <a:pt x="119" y="260"/>
                  </a:lnTo>
                  <a:lnTo>
                    <a:pt x="123" y="257"/>
                  </a:lnTo>
                  <a:lnTo>
                    <a:pt x="126" y="257"/>
                  </a:lnTo>
                  <a:lnTo>
                    <a:pt x="130" y="257"/>
                  </a:lnTo>
                  <a:lnTo>
                    <a:pt x="133" y="257"/>
                  </a:lnTo>
                  <a:lnTo>
                    <a:pt x="138" y="260"/>
                  </a:lnTo>
                  <a:lnTo>
                    <a:pt x="140" y="261"/>
                  </a:lnTo>
                  <a:lnTo>
                    <a:pt x="143" y="264"/>
                  </a:lnTo>
                  <a:lnTo>
                    <a:pt x="146" y="268"/>
                  </a:lnTo>
                  <a:lnTo>
                    <a:pt x="147" y="271"/>
                  </a:lnTo>
                  <a:lnTo>
                    <a:pt x="148" y="274"/>
                  </a:lnTo>
                  <a:lnTo>
                    <a:pt x="148" y="278"/>
                  </a:lnTo>
                  <a:lnTo>
                    <a:pt x="147" y="282"/>
                  </a:lnTo>
                  <a:lnTo>
                    <a:pt x="146" y="286"/>
                  </a:lnTo>
                  <a:lnTo>
                    <a:pt x="143" y="289"/>
                  </a:lnTo>
                  <a:lnTo>
                    <a:pt x="127" y="310"/>
                  </a:lnTo>
                  <a:lnTo>
                    <a:pt x="110" y="332"/>
                  </a:lnTo>
                  <a:lnTo>
                    <a:pt x="94" y="354"/>
                  </a:lnTo>
                  <a:lnTo>
                    <a:pt x="78" y="377"/>
                  </a:lnTo>
                  <a:lnTo>
                    <a:pt x="62" y="401"/>
                  </a:lnTo>
                  <a:lnTo>
                    <a:pt x="45" y="427"/>
                  </a:lnTo>
                  <a:lnTo>
                    <a:pt x="29" y="453"/>
                  </a:lnTo>
                  <a:lnTo>
                    <a:pt x="11" y="481"/>
                  </a:lnTo>
                  <a:lnTo>
                    <a:pt x="9" y="484"/>
                  </a:lnTo>
                  <a:lnTo>
                    <a:pt x="6" y="487"/>
                  </a:lnTo>
                  <a:lnTo>
                    <a:pt x="3" y="489"/>
                  </a:lnTo>
                  <a:lnTo>
                    <a:pt x="0" y="490"/>
                  </a:lnTo>
                  <a:close/>
                  <a:moveTo>
                    <a:pt x="875" y="318"/>
                  </a:moveTo>
                  <a:lnTo>
                    <a:pt x="872" y="318"/>
                  </a:lnTo>
                  <a:lnTo>
                    <a:pt x="867" y="317"/>
                  </a:lnTo>
                  <a:lnTo>
                    <a:pt x="864" y="315"/>
                  </a:lnTo>
                  <a:lnTo>
                    <a:pt x="861" y="312"/>
                  </a:lnTo>
                  <a:lnTo>
                    <a:pt x="849" y="299"/>
                  </a:lnTo>
                  <a:lnTo>
                    <a:pt x="825" y="272"/>
                  </a:lnTo>
                  <a:lnTo>
                    <a:pt x="802" y="247"/>
                  </a:lnTo>
                  <a:lnTo>
                    <a:pt x="778" y="221"/>
                  </a:lnTo>
                  <a:lnTo>
                    <a:pt x="754" y="195"/>
                  </a:lnTo>
                  <a:lnTo>
                    <a:pt x="738" y="178"/>
                  </a:lnTo>
                  <a:lnTo>
                    <a:pt x="720" y="162"/>
                  </a:lnTo>
                  <a:lnTo>
                    <a:pt x="700" y="141"/>
                  </a:lnTo>
                  <a:lnTo>
                    <a:pt x="697" y="138"/>
                  </a:lnTo>
                  <a:lnTo>
                    <a:pt x="695" y="135"/>
                  </a:lnTo>
                  <a:lnTo>
                    <a:pt x="694" y="131"/>
                  </a:lnTo>
                  <a:lnTo>
                    <a:pt x="694" y="128"/>
                  </a:lnTo>
                  <a:lnTo>
                    <a:pt x="694" y="123"/>
                  </a:lnTo>
                  <a:lnTo>
                    <a:pt x="695" y="120"/>
                  </a:lnTo>
                  <a:lnTo>
                    <a:pt x="696" y="116"/>
                  </a:lnTo>
                  <a:lnTo>
                    <a:pt x="700" y="113"/>
                  </a:lnTo>
                  <a:lnTo>
                    <a:pt x="702" y="110"/>
                  </a:lnTo>
                  <a:lnTo>
                    <a:pt x="705" y="109"/>
                  </a:lnTo>
                  <a:lnTo>
                    <a:pt x="709" y="108"/>
                  </a:lnTo>
                  <a:lnTo>
                    <a:pt x="714" y="107"/>
                  </a:lnTo>
                  <a:lnTo>
                    <a:pt x="717" y="108"/>
                  </a:lnTo>
                  <a:lnTo>
                    <a:pt x="720" y="108"/>
                  </a:lnTo>
                  <a:lnTo>
                    <a:pt x="724" y="110"/>
                  </a:lnTo>
                  <a:lnTo>
                    <a:pt x="727" y="113"/>
                  </a:lnTo>
                  <a:lnTo>
                    <a:pt x="748" y="135"/>
                  </a:lnTo>
                  <a:lnTo>
                    <a:pt x="765" y="151"/>
                  </a:lnTo>
                  <a:lnTo>
                    <a:pt x="782" y="168"/>
                  </a:lnTo>
                  <a:lnTo>
                    <a:pt x="806" y="194"/>
                  </a:lnTo>
                  <a:lnTo>
                    <a:pt x="831" y="219"/>
                  </a:lnTo>
                  <a:lnTo>
                    <a:pt x="855" y="246"/>
                  </a:lnTo>
                  <a:lnTo>
                    <a:pt x="878" y="272"/>
                  </a:lnTo>
                  <a:lnTo>
                    <a:pt x="890" y="286"/>
                  </a:lnTo>
                  <a:lnTo>
                    <a:pt x="892" y="289"/>
                  </a:lnTo>
                  <a:lnTo>
                    <a:pt x="894" y="293"/>
                  </a:lnTo>
                  <a:lnTo>
                    <a:pt x="895" y="296"/>
                  </a:lnTo>
                  <a:lnTo>
                    <a:pt x="895" y="300"/>
                  </a:lnTo>
                  <a:lnTo>
                    <a:pt x="895" y="303"/>
                  </a:lnTo>
                  <a:lnTo>
                    <a:pt x="894" y="308"/>
                  </a:lnTo>
                  <a:lnTo>
                    <a:pt x="891" y="310"/>
                  </a:lnTo>
                  <a:lnTo>
                    <a:pt x="889" y="313"/>
                  </a:lnTo>
                  <a:lnTo>
                    <a:pt x="886" y="316"/>
                  </a:lnTo>
                  <a:lnTo>
                    <a:pt x="882" y="317"/>
                  </a:lnTo>
                  <a:lnTo>
                    <a:pt x="879" y="318"/>
                  </a:lnTo>
                  <a:lnTo>
                    <a:pt x="875" y="318"/>
                  </a:lnTo>
                  <a:close/>
                  <a:moveTo>
                    <a:pt x="1226" y="632"/>
                  </a:moveTo>
                  <a:lnTo>
                    <a:pt x="1217" y="630"/>
                  </a:lnTo>
                  <a:lnTo>
                    <a:pt x="1195" y="617"/>
                  </a:lnTo>
                  <a:lnTo>
                    <a:pt x="1175" y="605"/>
                  </a:lnTo>
                  <a:lnTo>
                    <a:pt x="1154" y="591"/>
                  </a:lnTo>
                  <a:lnTo>
                    <a:pt x="1135" y="577"/>
                  </a:lnTo>
                  <a:lnTo>
                    <a:pt x="1115" y="562"/>
                  </a:lnTo>
                  <a:lnTo>
                    <a:pt x="1096" y="547"/>
                  </a:lnTo>
                  <a:lnTo>
                    <a:pt x="1077" y="533"/>
                  </a:lnTo>
                  <a:lnTo>
                    <a:pt x="1059" y="515"/>
                  </a:lnTo>
                  <a:lnTo>
                    <a:pt x="1042" y="500"/>
                  </a:lnTo>
                  <a:lnTo>
                    <a:pt x="1024" y="484"/>
                  </a:lnTo>
                  <a:lnTo>
                    <a:pt x="1022" y="481"/>
                  </a:lnTo>
                  <a:lnTo>
                    <a:pt x="1021" y="477"/>
                  </a:lnTo>
                  <a:lnTo>
                    <a:pt x="1020" y="474"/>
                  </a:lnTo>
                  <a:lnTo>
                    <a:pt x="1019" y="471"/>
                  </a:lnTo>
                  <a:lnTo>
                    <a:pt x="1019" y="467"/>
                  </a:lnTo>
                  <a:lnTo>
                    <a:pt x="1020" y="463"/>
                  </a:lnTo>
                  <a:lnTo>
                    <a:pt x="1022" y="459"/>
                  </a:lnTo>
                  <a:lnTo>
                    <a:pt x="1024" y="457"/>
                  </a:lnTo>
                  <a:lnTo>
                    <a:pt x="1028" y="453"/>
                  </a:lnTo>
                  <a:lnTo>
                    <a:pt x="1031" y="452"/>
                  </a:lnTo>
                  <a:lnTo>
                    <a:pt x="1035" y="451"/>
                  </a:lnTo>
                  <a:lnTo>
                    <a:pt x="1038" y="450"/>
                  </a:lnTo>
                  <a:lnTo>
                    <a:pt x="1042" y="451"/>
                  </a:lnTo>
                  <a:lnTo>
                    <a:pt x="1046" y="452"/>
                  </a:lnTo>
                  <a:lnTo>
                    <a:pt x="1050" y="453"/>
                  </a:lnTo>
                  <a:lnTo>
                    <a:pt x="1052" y="456"/>
                  </a:lnTo>
                  <a:lnTo>
                    <a:pt x="1069" y="472"/>
                  </a:lnTo>
                  <a:lnTo>
                    <a:pt x="1085" y="487"/>
                  </a:lnTo>
                  <a:lnTo>
                    <a:pt x="1102" y="503"/>
                  </a:lnTo>
                  <a:lnTo>
                    <a:pt x="1121" y="518"/>
                  </a:lnTo>
                  <a:lnTo>
                    <a:pt x="1139" y="531"/>
                  </a:lnTo>
                  <a:lnTo>
                    <a:pt x="1157" y="545"/>
                  </a:lnTo>
                  <a:lnTo>
                    <a:pt x="1176" y="559"/>
                  </a:lnTo>
                  <a:lnTo>
                    <a:pt x="1195" y="572"/>
                  </a:lnTo>
                  <a:lnTo>
                    <a:pt x="1216" y="584"/>
                  </a:lnTo>
                  <a:lnTo>
                    <a:pt x="1235" y="596"/>
                  </a:lnTo>
                  <a:lnTo>
                    <a:pt x="1239" y="598"/>
                  </a:lnTo>
                  <a:lnTo>
                    <a:pt x="1241" y="600"/>
                  </a:lnTo>
                  <a:lnTo>
                    <a:pt x="1243" y="604"/>
                  </a:lnTo>
                  <a:lnTo>
                    <a:pt x="1245" y="607"/>
                  </a:lnTo>
                  <a:lnTo>
                    <a:pt x="1246" y="611"/>
                  </a:lnTo>
                  <a:lnTo>
                    <a:pt x="1246" y="615"/>
                  </a:lnTo>
                  <a:lnTo>
                    <a:pt x="1245" y="619"/>
                  </a:lnTo>
                  <a:lnTo>
                    <a:pt x="1243" y="622"/>
                  </a:lnTo>
                  <a:lnTo>
                    <a:pt x="1240" y="627"/>
                  </a:lnTo>
                  <a:lnTo>
                    <a:pt x="1235" y="630"/>
                  </a:lnTo>
                  <a:lnTo>
                    <a:pt x="1231" y="631"/>
                  </a:lnTo>
                  <a:lnTo>
                    <a:pt x="1226" y="632"/>
                  </a:lnTo>
                  <a:close/>
                  <a:moveTo>
                    <a:pt x="1678" y="760"/>
                  </a:moveTo>
                  <a:lnTo>
                    <a:pt x="1676" y="760"/>
                  </a:lnTo>
                  <a:lnTo>
                    <a:pt x="1644" y="756"/>
                  </a:lnTo>
                  <a:lnTo>
                    <a:pt x="1613" y="753"/>
                  </a:lnTo>
                  <a:lnTo>
                    <a:pt x="1582" y="748"/>
                  </a:lnTo>
                  <a:lnTo>
                    <a:pt x="1552" y="744"/>
                  </a:lnTo>
                  <a:lnTo>
                    <a:pt x="1523" y="738"/>
                  </a:lnTo>
                  <a:lnTo>
                    <a:pt x="1495" y="732"/>
                  </a:lnTo>
                  <a:lnTo>
                    <a:pt x="1467" y="726"/>
                  </a:lnTo>
                  <a:lnTo>
                    <a:pt x="1440" y="719"/>
                  </a:lnTo>
                  <a:lnTo>
                    <a:pt x="1436" y="717"/>
                  </a:lnTo>
                  <a:lnTo>
                    <a:pt x="1433" y="715"/>
                  </a:lnTo>
                  <a:lnTo>
                    <a:pt x="1430" y="713"/>
                  </a:lnTo>
                  <a:lnTo>
                    <a:pt x="1428" y="710"/>
                  </a:lnTo>
                  <a:lnTo>
                    <a:pt x="1426" y="707"/>
                  </a:lnTo>
                  <a:lnTo>
                    <a:pt x="1426" y="702"/>
                  </a:lnTo>
                  <a:lnTo>
                    <a:pt x="1426" y="699"/>
                  </a:lnTo>
                  <a:lnTo>
                    <a:pt x="1426" y="694"/>
                  </a:lnTo>
                  <a:lnTo>
                    <a:pt x="1427" y="691"/>
                  </a:lnTo>
                  <a:lnTo>
                    <a:pt x="1429" y="687"/>
                  </a:lnTo>
                  <a:lnTo>
                    <a:pt x="1432" y="685"/>
                  </a:lnTo>
                  <a:lnTo>
                    <a:pt x="1435" y="683"/>
                  </a:lnTo>
                  <a:lnTo>
                    <a:pt x="1438" y="682"/>
                  </a:lnTo>
                  <a:lnTo>
                    <a:pt x="1442" y="680"/>
                  </a:lnTo>
                  <a:lnTo>
                    <a:pt x="1447" y="680"/>
                  </a:lnTo>
                  <a:lnTo>
                    <a:pt x="1450" y="680"/>
                  </a:lnTo>
                  <a:lnTo>
                    <a:pt x="1476" y="687"/>
                  </a:lnTo>
                  <a:lnTo>
                    <a:pt x="1504" y="694"/>
                  </a:lnTo>
                  <a:lnTo>
                    <a:pt x="1531" y="700"/>
                  </a:lnTo>
                  <a:lnTo>
                    <a:pt x="1559" y="705"/>
                  </a:lnTo>
                  <a:lnTo>
                    <a:pt x="1589" y="709"/>
                  </a:lnTo>
                  <a:lnTo>
                    <a:pt x="1617" y="714"/>
                  </a:lnTo>
                  <a:lnTo>
                    <a:pt x="1648" y="717"/>
                  </a:lnTo>
                  <a:lnTo>
                    <a:pt x="1679" y="721"/>
                  </a:lnTo>
                  <a:lnTo>
                    <a:pt x="1684" y="721"/>
                  </a:lnTo>
                  <a:lnTo>
                    <a:pt x="1687" y="723"/>
                  </a:lnTo>
                  <a:lnTo>
                    <a:pt x="1690" y="724"/>
                  </a:lnTo>
                  <a:lnTo>
                    <a:pt x="1693" y="727"/>
                  </a:lnTo>
                  <a:lnTo>
                    <a:pt x="1695" y="731"/>
                  </a:lnTo>
                  <a:lnTo>
                    <a:pt x="1697" y="734"/>
                  </a:lnTo>
                  <a:lnTo>
                    <a:pt x="1698" y="738"/>
                  </a:lnTo>
                  <a:lnTo>
                    <a:pt x="1698" y="741"/>
                  </a:lnTo>
                  <a:lnTo>
                    <a:pt x="1697" y="746"/>
                  </a:lnTo>
                  <a:lnTo>
                    <a:pt x="1695" y="749"/>
                  </a:lnTo>
                  <a:lnTo>
                    <a:pt x="1693" y="752"/>
                  </a:lnTo>
                  <a:lnTo>
                    <a:pt x="1691" y="755"/>
                  </a:lnTo>
                  <a:lnTo>
                    <a:pt x="1689" y="756"/>
                  </a:lnTo>
                  <a:lnTo>
                    <a:pt x="1685" y="758"/>
                  </a:lnTo>
                  <a:lnTo>
                    <a:pt x="1682" y="760"/>
                  </a:lnTo>
                  <a:lnTo>
                    <a:pt x="1678" y="760"/>
                  </a:lnTo>
                  <a:close/>
                  <a:moveTo>
                    <a:pt x="2147" y="815"/>
                  </a:moveTo>
                  <a:lnTo>
                    <a:pt x="2144" y="815"/>
                  </a:lnTo>
                  <a:lnTo>
                    <a:pt x="2118" y="810"/>
                  </a:lnTo>
                  <a:lnTo>
                    <a:pt x="2090" y="805"/>
                  </a:lnTo>
                  <a:lnTo>
                    <a:pt x="2064" y="801"/>
                  </a:lnTo>
                  <a:lnTo>
                    <a:pt x="2035" y="797"/>
                  </a:lnTo>
                  <a:lnTo>
                    <a:pt x="2005" y="793"/>
                  </a:lnTo>
                  <a:lnTo>
                    <a:pt x="1975" y="789"/>
                  </a:lnTo>
                  <a:lnTo>
                    <a:pt x="1944" y="785"/>
                  </a:lnTo>
                  <a:lnTo>
                    <a:pt x="1911" y="781"/>
                  </a:lnTo>
                  <a:lnTo>
                    <a:pt x="1908" y="780"/>
                  </a:lnTo>
                  <a:lnTo>
                    <a:pt x="1903" y="779"/>
                  </a:lnTo>
                  <a:lnTo>
                    <a:pt x="1901" y="777"/>
                  </a:lnTo>
                  <a:lnTo>
                    <a:pt x="1897" y="775"/>
                  </a:lnTo>
                  <a:lnTo>
                    <a:pt x="1896" y="771"/>
                  </a:lnTo>
                  <a:lnTo>
                    <a:pt x="1894" y="768"/>
                  </a:lnTo>
                  <a:lnTo>
                    <a:pt x="1894" y="764"/>
                  </a:lnTo>
                  <a:lnTo>
                    <a:pt x="1894" y="760"/>
                  </a:lnTo>
                  <a:lnTo>
                    <a:pt x="1894" y="756"/>
                  </a:lnTo>
                  <a:lnTo>
                    <a:pt x="1896" y="753"/>
                  </a:lnTo>
                  <a:lnTo>
                    <a:pt x="1898" y="749"/>
                  </a:lnTo>
                  <a:lnTo>
                    <a:pt x="1901" y="747"/>
                  </a:lnTo>
                  <a:lnTo>
                    <a:pt x="1904" y="745"/>
                  </a:lnTo>
                  <a:lnTo>
                    <a:pt x="1908" y="744"/>
                  </a:lnTo>
                  <a:lnTo>
                    <a:pt x="1911" y="742"/>
                  </a:lnTo>
                  <a:lnTo>
                    <a:pt x="1916" y="742"/>
                  </a:lnTo>
                  <a:lnTo>
                    <a:pt x="1949" y="746"/>
                  </a:lnTo>
                  <a:lnTo>
                    <a:pt x="1980" y="750"/>
                  </a:lnTo>
                  <a:lnTo>
                    <a:pt x="2011" y="754"/>
                  </a:lnTo>
                  <a:lnTo>
                    <a:pt x="2041" y="758"/>
                  </a:lnTo>
                  <a:lnTo>
                    <a:pt x="2069" y="762"/>
                  </a:lnTo>
                  <a:lnTo>
                    <a:pt x="2097" y="766"/>
                  </a:lnTo>
                  <a:lnTo>
                    <a:pt x="2124" y="771"/>
                  </a:lnTo>
                  <a:lnTo>
                    <a:pt x="2151" y="776"/>
                  </a:lnTo>
                  <a:lnTo>
                    <a:pt x="2154" y="777"/>
                  </a:lnTo>
                  <a:lnTo>
                    <a:pt x="2158" y="779"/>
                  </a:lnTo>
                  <a:lnTo>
                    <a:pt x="2161" y="781"/>
                  </a:lnTo>
                  <a:lnTo>
                    <a:pt x="2163" y="784"/>
                  </a:lnTo>
                  <a:lnTo>
                    <a:pt x="2166" y="787"/>
                  </a:lnTo>
                  <a:lnTo>
                    <a:pt x="2167" y="791"/>
                  </a:lnTo>
                  <a:lnTo>
                    <a:pt x="2167" y="795"/>
                  </a:lnTo>
                  <a:lnTo>
                    <a:pt x="2167" y="799"/>
                  </a:lnTo>
                  <a:lnTo>
                    <a:pt x="2166" y="802"/>
                  </a:lnTo>
                  <a:lnTo>
                    <a:pt x="2165" y="805"/>
                  </a:lnTo>
                  <a:lnTo>
                    <a:pt x="2162" y="808"/>
                  </a:lnTo>
                  <a:lnTo>
                    <a:pt x="2160" y="810"/>
                  </a:lnTo>
                  <a:lnTo>
                    <a:pt x="2157" y="812"/>
                  </a:lnTo>
                  <a:lnTo>
                    <a:pt x="2154" y="814"/>
                  </a:lnTo>
                  <a:lnTo>
                    <a:pt x="2151" y="815"/>
                  </a:lnTo>
                  <a:lnTo>
                    <a:pt x="2147" y="815"/>
                  </a:lnTo>
                  <a:close/>
                  <a:moveTo>
                    <a:pt x="2591" y="971"/>
                  </a:moveTo>
                  <a:lnTo>
                    <a:pt x="2582" y="968"/>
                  </a:lnTo>
                  <a:lnTo>
                    <a:pt x="2554" y="955"/>
                  </a:lnTo>
                  <a:lnTo>
                    <a:pt x="2526" y="941"/>
                  </a:lnTo>
                  <a:lnTo>
                    <a:pt x="2498" y="928"/>
                  </a:lnTo>
                  <a:lnTo>
                    <a:pt x="2472" y="916"/>
                  </a:lnTo>
                  <a:lnTo>
                    <a:pt x="2446" y="904"/>
                  </a:lnTo>
                  <a:lnTo>
                    <a:pt x="2419" y="894"/>
                  </a:lnTo>
                  <a:lnTo>
                    <a:pt x="2394" y="883"/>
                  </a:lnTo>
                  <a:lnTo>
                    <a:pt x="2369" y="874"/>
                  </a:lnTo>
                  <a:lnTo>
                    <a:pt x="2365" y="872"/>
                  </a:lnTo>
                  <a:lnTo>
                    <a:pt x="2362" y="870"/>
                  </a:lnTo>
                  <a:lnTo>
                    <a:pt x="2360" y="867"/>
                  </a:lnTo>
                  <a:lnTo>
                    <a:pt x="2357" y="864"/>
                  </a:lnTo>
                  <a:lnTo>
                    <a:pt x="2356" y="861"/>
                  </a:lnTo>
                  <a:lnTo>
                    <a:pt x="2356" y="856"/>
                  </a:lnTo>
                  <a:lnTo>
                    <a:pt x="2356" y="853"/>
                  </a:lnTo>
                  <a:lnTo>
                    <a:pt x="2357" y="849"/>
                  </a:lnTo>
                  <a:lnTo>
                    <a:pt x="2358" y="844"/>
                  </a:lnTo>
                  <a:lnTo>
                    <a:pt x="2361" y="842"/>
                  </a:lnTo>
                  <a:lnTo>
                    <a:pt x="2364" y="840"/>
                  </a:lnTo>
                  <a:lnTo>
                    <a:pt x="2368" y="838"/>
                  </a:lnTo>
                  <a:lnTo>
                    <a:pt x="2371" y="836"/>
                  </a:lnTo>
                  <a:lnTo>
                    <a:pt x="2375" y="835"/>
                  </a:lnTo>
                  <a:lnTo>
                    <a:pt x="2378" y="835"/>
                  </a:lnTo>
                  <a:lnTo>
                    <a:pt x="2383" y="836"/>
                  </a:lnTo>
                  <a:lnTo>
                    <a:pt x="2408" y="847"/>
                  </a:lnTo>
                  <a:lnTo>
                    <a:pt x="2434" y="857"/>
                  </a:lnTo>
                  <a:lnTo>
                    <a:pt x="2461" y="867"/>
                  </a:lnTo>
                  <a:lnTo>
                    <a:pt x="2488" y="879"/>
                  </a:lnTo>
                  <a:lnTo>
                    <a:pt x="2514" y="892"/>
                  </a:lnTo>
                  <a:lnTo>
                    <a:pt x="2543" y="905"/>
                  </a:lnTo>
                  <a:lnTo>
                    <a:pt x="2572" y="919"/>
                  </a:lnTo>
                  <a:lnTo>
                    <a:pt x="2601" y="934"/>
                  </a:lnTo>
                  <a:lnTo>
                    <a:pt x="2604" y="936"/>
                  </a:lnTo>
                  <a:lnTo>
                    <a:pt x="2606" y="939"/>
                  </a:lnTo>
                  <a:lnTo>
                    <a:pt x="2609" y="942"/>
                  </a:lnTo>
                  <a:lnTo>
                    <a:pt x="2610" y="945"/>
                  </a:lnTo>
                  <a:lnTo>
                    <a:pt x="2611" y="949"/>
                  </a:lnTo>
                  <a:lnTo>
                    <a:pt x="2611" y="953"/>
                  </a:lnTo>
                  <a:lnTo>
                    <a:pt x="2610" y="957"/>
                  </a:lnTo>
                  <a:lnTo>
                    <a:pt x="2609" y="960"/>
                  </a:lnTo>
                  <a:lnTo>
                    <a:pt x="2605" y="965"/>
                  </a:lnTo>
                  <a:lnTo>
                    <a:pt x="2602" y="968"/>
                  </a:lnTo>
                  <a:lnTo>
                    <a:pt x="2597" y="971"/>
                  </a:lnTo>
                  <a:lnTo>
                    <a:pt x="2591" y="971"/>
                  </a:lnTo>
                  <a:close/>
                  <a:moveTo>
                    <a:pt x="2993" y="1220"/>
                  </a:moveTo>
                  <a:lnTo>
                    <a:pt x="2989" y="1220"/>
                  </a:lnTo>
                  <a:lnTo>
                    <a:pt x="2986" y="1218"/>
                  </a:lnTo>
                  <a:lnTo>
                    <a:pt x="2983" y="1217"/>
                  </a:lnTo>
                  <a:lnTo>
                    <a:pt x="2980" y="1215"/>
                  </a:lnTo>
                  <a:lnTo>
                    <a:pt x="2945" y="1186"/>
                  </a:lnTo>
                  <a:lnTo>
                    <a:pt x="2907" y="1159"/>
                  </a:lnTo>
                  <a:lnTo>
                    <a:pt x="2866" y="1131"/>
                  </a:lnTo>
                  <a:lnTo>
                    <a:pt x="2821" y="1104"/>
                  </a:lnTo>
                  <a:lnTo>
                    <a:pt x="2788" y="1084"/>
                  </a:lnTo>
                  <a:lnTo>
                    <a:pt x="2784" y="1082"/>
                  </a:lnTo>
                  <a:lnTo>
                    <a:pt x="2782" y="1078"/>
                  </a:lnTo>
                  <a:lnTo>
                    <a:pt x="2779" y="1075"/>
                  </a:lnTo>
                  <a:lnTo>
                    <a:pt x="2778" y="1072"/>
                  </a:lnTo>
                  <a:lnTo>
                    <a:pt x="2778" y="1068"/>
                  </a:lnTo>
                  <a:lnTo>
                    <a:pt x="2778" y="1065"/>
                  </a:lnTo>
                  <a:lnTo>
                    <a:pt x="2778" y="1060"/>
                  </a:lnTo>
                  <a:lnTo>
                    <a:pt x="2781" y="1057"/>
                  </a:lnTo>
                  <a:lnTo>
                    <a:pt x="2783" y="1054"/>
                  </a:lnTo>
                  <a:lnTo>
                    <a:pt x="2785" y="1051"/>
                  </a:lnTo>
                  <a:lnTo>
                    <a:pt x="2789" y="1050"/>
                  </a:lnTo>
                  <a:lnTo>
                    <a:pt x="2792" y="1047"/>
                  </a:lnTo>
                  <a:lnTo>
                    <a:pt x="2797" y="1047"/>
                  </a:lnTo>
                  <a:lnTo>
                    <a:pt x="2800" y="1047"/>
                  </a:lnTo>
                  <a:lnTo>
                    <a:pt x="2804" y="1049"/>
                  </a:lnTo>
                  <a:lnTo>
                    <a:pt x="2807" y="1050"/>
                  </a:lnTo>
                  <a:lnTo>
                    <a:pt x="2840" y="1069"/>
                  </a:lnTo>
                  <a:lnTo>
                    <a:pt x="2887" y="1098"/>
                  </a:lnTo>
                  <a:lnTo>
                    <a:pt x="2930" y="1127"/>
                  </a:lnTo>
                  <a:lnTo>
                    <a:pt x="2969" y="1155"/>
                  </a:lnTo>
                  <a:lnTo>
                    <a:pt x="3005" y="1185"/>
                  </a:lnTo>
                  <a:lnTo>
                    <a:pt x="3008" y="1187"/>
                  </a:lnTo>
                  <a:lnTo>
                    <a:pt x="3010" y="1191"/>
                  </a:lnTo>
                  <a:lnTo>
                    <a:pt x="3011" y="1194"/>
                  </a:lnTo>
                  <a:lnTo>
                    <a:pt x="3012" y="1198"/>
                  </a:lnTo>
                  <a:lnTo>
                    <a:pt x="3012" y="1202"/>
                  </a:lnTo>
                  <a:lnTo>
                    <a:pt x="3011" y="1206"/>
                  </a:lnTo>
                  <a:lnTo>
                    <a:pt x="3010" y="1209"/>
                  </a:lnTo>
                  <a:lnTo>
                    <a:pt x="3008" y="1213"/>
                  </a:lnTo>
                  <a:lnTo>
                    <a:pt x="3004" y="1215"/>
                  </a:lnTo>
                  <a:lnTo>
                    <a:pt x="3001" y="1217"/>
                  </a:lnTo>
                  <a:lnTo>
                    <a:pt x="2996" y="1218"/>
                  </a:lnTo>
                  <a:lnTo>
                    <a:pt x="2993" y="1220"/>
                  </a:lnTo>
                  <a:close/>
                  <a:moveTo>
                    <a:pt x="3211" y="1621"/>
                  </a:moveTo>
                  <a:lnTo>
                    <a:pt x="3207" y="1621"/>
                  </a:lnTo>
                  <a:lnTo>
                    <a:pt x="3204" y="1620"/>
                  </a:lnTo>
                  <a:lnTo>
                    <a:pt x="3200" y="1618"/>
                  </a:lnTo>
                  <a:lnTo>
                    <a:pt x="3197" y="1615"/>
                  </a:lnTo>
                  <a:lnTo>
                    <a:pt x="3195" y="1613"/>
                  </a:lnTo>
                  <a:lnTo>
                    <a:pt x="3194" y="1610"/>
                  </a:lnTo>
                  <a:lnTo>
                    <a:pt x="3192" y="1606"/>
                  </a:lnTo>
                  <a:lnTo>
                    <a:pt x="3191" y="1601"/>
                  </a:lnTo>
                  <a:lnTo>
                    <a:pt x="3190" y="1572"/>
                  </a:lnTo>
                  <a:lnTo>
                    <a:pt x="3187" y="1543"/>
                  </a:lnTo>
                  <a:lnTo>
                    <a:pt x="3181" y="1514"/>
                  </a:lnTo>
                  <a:lnTo>
                    <a:pt x="3175" y="1487"/>
                  </a:lnTo>
                  <a:lnTo>
                    <a:pt x="3166" y="1460"/>
                  </a:lnTo>
                  <a:lnTo>
                    <a:pt x="3157" y="1435"/>
                  </a:lnTo>
                  <a:lnTo>
                    <a:pt x="3145" y="1410"/>
                  </a:lnTo>
                  <a:lnTo>
                    <a:pt x="3132" y="1386"/>
                  </a:lnTo>
                  <a:lnTo>
                    <a:pt x="3131" y="1382"/>
                  </a:lnTo>
                  <a:lnTo>
                    <a:pt x="3129" y="1379"/>
                  </a:lnTo>
                  <a:lnTo>
                    <a:pt x="3129" y="1374"/>
                  </a:lnTo>
                  <a:lnTo>
                    <a:pt x="3129" y="1371"/>
                  </a:lnTo>
                  <a:lnTo>
                    <a:pt x="3131" y="1367"/>
                  </a:lnTo>
                  <a:lnTo>
                    <a:pt x="3133" y="1364"/>
                  </a:lnTo>
                  <a:lnTo>
                    <a:pt x="3135" y="1362"/>
                  </a:lnTo>
                  <a:lnTo>
                    <a:pt x="3139" y="1359"/>
                  </a:lnTo>
                  <a:lnTo>
                    <a:pt x="3142" y="1357"/>
                  </a:lnTo>
                  <a:lnTo>
                    <a:pt x="3147" y="1356"/>
                  </a:lnTo>
                  <a:lnTo>
                    <a:pt x="3150" y="1356"/>
                  </a:lnTo>
                  <a:lnTo>
                    <a:pt x="3153" y="1357"/>
                  </a:lnTo>
                  <a:lnTo>
                    <a:pt x="3157" y="1358"/>
                  </a:lnTo>
                  <a:lnTo>
                    <a:pt x="3160" y="1361"/>
                  </a:lnTo>
                  <a:lnTo>
                    <a:pt x="3164" y="1363"/>
                  </a:lnTo>
                  <a:lnTo>
                    <a:pt x="3166" y="1366"/>
                  </a:lnTo>
                  <a:lnTo>
                    <a:pt x="3180" y="1393"/>
                  </a:lnTo>
                  <a:lnTo>
                    <a:pt x="3192" y="1419"/>
                  </a:lnTo>
                  <a:lnTo>
                    <a:pt x="3204" y="1448"/>
                  </a:lnTo>
                  <a:lnTo>
                    <a:pt x="3213" y="1476"/>
                  </a:lnTo>
                  <a:lnTo>
                    <a:pt x="3220" y="1506"/>
                  </a:lnTo>
                  <a:lnTo>
                    <a:pt x="3226" y="1536"/>
                  </a:lnTo>
                  <a:lnTo>
                    <a:pt x="3229" y="1568"/>
                  </a:lnTo>
                  <a:lnTo>
                    <a:pt x="3230" y="1600"/>
                  </a:lnTo>
                  <a:lnTo>
                    <a:pt x="3230" y="1605"/>
                  </a:lnTo>
                  <a:lnTo>
                    <a:pt x="3229" y="1608"/>
                  </a:lnTo>
                  <a:lnTo>
                    <a:pt x="3228" y="1612"/>
                  </a:lnTo>
                  <a:lnTo>
                    <a:pt x="3226" y="1615"/>
                  </a:lnTo>
                  <a:lnTo>
                    <a:pt x="3222" y="1618"/>
                  </a:lnTo>
                  <a:lnTo>
                    <a:pt x="3219" y="1619"/>
                  </a:lnTo>
                  <a:lnTo>
                    <a:pt x="3215" y="1620"/>
                  </a:lnTo>
                  <a:lnTo>
                    <a:pt x="3212" y="1621"/>
                  </a:lnTo>
                  <a:lnTo>
                    <a:pt x="3211" y="162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 name="Freeform 19">
              <a:extLst>
                <a:ext uri="{FF2B5EF4-FFF2-40B4-BE49-F238E27FC236}">
                  <a16:creationId xmlns:a16="http://schemas.microsoft.com/office/drawing/2014/main" id="{C94994AB-06FB-458F-997B-968D723C58D9}"/>
                </a:ext>
              </a:extLst>
            </p:cNvPr>
            <p:cNvSpPr>
              <a:spLocks noEditPoints="1"/>
            </p:cNvSpPr>
            <p:nvPr userDrawn="1"/>
          </p:nvSpPr>
          <p:spPr bwMode="auto">
            <a:xfrm>
              <a:off x="10683507" y="5020205"/>
              <a:ext cx="1512110" cy="1837795"/>
            </a:xfrm>
            <a:custGeom>
              <a:avLst/>
              <a:gdLst>
                <a:gd name="T0" fmla="*/ 268 w 2277"/>
                <a:gd name="T1" fmla="*/ 2672 h 2765"/>
                <a:gd name="T2" fmla="*/ 281 w 2277"/>
                <a:gd name="T3" fmla="*/ 2529 h 2765"/>
                <a:gd name="T4" fmla="*/ 291 w 2277"/>
                <a:gd name="T5" fmla="*/ 2286 h 2765"/>
                <a:gd name="T6" fmla="*/ 282 w 2277"/>
                <a:gd name="T7" fmla="*/ 2025 h 2765"/>
                <a:gd name="T8" fmla="*/ 243 w 2277"/>
                <a:gd name="T9" fmla="*/ 1759 h 2765"/>
                <a:gd name="T10" fmla="*/ 150 w 2277"/>
                <a:gd name="T11" fmla="*/ 1413 h 2765"/>
                <a:gd name="T12" fmla="*/ 54 w 2277"/>
                <a:gd name="T13" fmla="*/ 1109 h 2765"/>
                <a:gd name="T14" fmla="*/ 14 w 2277"/>
                <a:gd name="T15" fmla="*/ 931 h 2765"/>
                <a:gd name="T16" fmla="*/ 0 w 2277"/>
                <a:gd name="T17" fmla="*/ 760 h 2765"/>
                <a:gd name="T18" fmla="*/ 14 w 2277"/>
                <a:gd name="T19" fmla="*/ 597 h 2765"/>
                <a:gd name="T20" fmla="*/ 63 w 2277"/>
                <a:gd name="T21" fmla="*/ 432 h 2765"/>
                <a:gd name="T22" fmla="*/ 151 w 2277"/>
                <a:gd name="T23" fmla="*/ 285 h 2765"/>
                <a:gd name="T24" fmla="*/ 276 w 2277"/>
                <a:gd name="T25" fmla="*/ 163 h 2765"/>
                <a:gd name="T26" fmla="*/ 443 w 2277"/>
                <a:gd name="T27" fmla="*/ 65 h 2765"/>
                <a:gd name="T28" fmla="*/ 630 w 2277"/>
                <a:gd name="T29" fmla="*/ 10 h 2765"/>
                <a:gd name="T30" fmla="*/ 825 w 2277"/>
                <a:gd name="T31" fmla="*/ 3 h 2765"/>
                <a:gd name="T32" fmla="*/ 1001 w 2277"/>
                <a:gd name="T33" fmla="*/ 39 h 2765"/>
                <a:gd name="T34" fmla="*/ 1153 w 2277"/>
                <a:gd name="T35" fmla="*/ 103 h 2765"/>
                <a:gd name="T36" fmla="*/ 1308 w 2277"/>
                <a:gd name="T37" fmla="*/ 196 h 2765"/>
                <a:gd name="T38" fmla="*/ 1555 w 2277"/>
                <a:gd name="T39" fmla="*/ 352 h 2765"/>
                <a:gd name="T40" fmla="*/ 1833 w 2277"/>
                <a:gd name="T41" fmla="*/ 464 h 2765"/>
                <a:gd name="T42" fmla="*/ 2143 w 2277"/>
                <a:gd name="T43" fmla="*/ 531 h 2765"/>
                <a:gd name="T44" fmla="*/ 2139 w 2277"/>
                <a:gd name="T45" fmla="*/ 570 h 2765"/>
                <a:gd name="T46" fmla="*/ 1822 w 2277"/>
                <a:gd name="T47" fmla="*/ 502 h 2765"/>
                <a:gd name="T48" fmla="*/ 1538 w 2277"/>
                <a:gd name="T49" fmla="*/ 386 h 2765"/>
                <a:gd name="T50" fmla="*/ 1286 w 2277"/>
                <a:gd name="T51" fmla="*/ 229 h 2765"/>
                <a:gd name="T52" fmla="*/ 1136 w 2277"/>
                <a:gd name="T53" fmla="*/ 138 h 2765"/>
                <a:gd name="T54" fmla="*/ 990 w 2277"/>
                <a:gd name="T55" fmla="*/ 77 h 2765"/>
                <a:gd name="T56" fmla="*/ 820 w 2277"/>
                <a:gd name="T57" fmla="*/ 42 h 2765"/>
                <a:gd name="T58" fmla="*/ 635 w 2277"/>
                <a:gd name="T59" fmla="*/ 49 h 2765"/>
                <a:gd name="T60" fmla="*/ 458 w 2277"/>
                <a:gd name="T61" fmla="*/ 101 h 2765"/>
                <a:gd name="T62" fmla="*/ 301 w 2277"/>
                <a:gd name="T63" fmla="*/ 194 h 2765"/>
                <a:gd name="T64" fmla="*/ 182 w 2277"/>
                <a:gd name="T65" fmla="*/ 309 h 2765"/>
                <a:gd name="T66" fmla="*/ 99 w 2277"/>
                <a:gd name="T67" fmla="*/ 448 h 2765"/>
                <a:gd name="T68" fmla="*/ 52 w 2277"/>
                <a:gd name="T69" fmla="*/ 604 h 2765"/>
                <a:gd name="T70" fmla="*/ 40 w 2277"/>
                <a:gd name="T71" fmla="*/ 760 h 2765"/>
                <a:gd name="T72" fmla="*/ 53 w 2277"/>
                <a:gd name="T73" fmla="*/ 925 h 2765"/>
                <a:gd name="T74" fmla="*/ 92 w 2277"/>
                <a:gd name="T75" fmla="*/ 1098 h 2765"/>
                <a:gd name="T76" fmla="*/ 188 w 2277"/>
                <a:gd name="T77" fmla="*/ 1402 h 2765"/>
                <a:gd name="T78" fmla="*/ 281 w 2277"/>
                <a:gd name="T79" fmla="*/ 1750 h 2765"/>
                <a:gd name="T80" fmla="*/ 321 w 2277"/>
                <a:gd name="T81" fmla="*/ 2022 h 2765"/>
                <a:gd name="T82" fmla="*/ 330 w 2277"/>
                <a:gd name="T83" fmla="*/ 2284 h 2765"/>
                <a:gd name="T84" fmla="*/ 320 w 2277"/>
                <a:gd name="T85" fmla="*/ 2531 h 2765"/>
                <a:gd name="T86" fmla="*/ 307 w 2277"/>
                <a:gd name="T87" fmla="*/ 2673 h 2765"/>
                <a:gd name="T88" fmla="*/ 252 w 2277"/>
                <a:gd name="T89" fmla="*/ 2765 h 2765"/>
                <a:gd name="T90" fmla="*/ 2018 w 2277"/>
                <a:gd name="T91" fmla="*/ 2366 h 2765"/>
                <a:gd name="T92" fmla="*/ 1609 w 2277"/>
                <a:gd name="T93" fmla="*/ 2596 h 2765"/>
                <a:gd name="T94" fmla="*/ 1472 w 2277"/>
                <a:gd name="T95" fmla="*/ 2695 h 2765"/>
                <a:gd name="T96" fmla="*/ 1368 w 2277"/>
                <a:gd name="T97" fmla="*/ 2750 h 2765"/>
                <a:gd name="T98" fmla="*/ 1430 w 2277"/>
                <a:gd name="T99" fmla="*/ 2679 h 2765"/>
                <a:gd name="T100" fmla="*/ 1554 w 2277"/>
                <a:gd name="T101" fmla="*/ 2583 h 2765"/>
                <a:gd name="T102" fmla="*/ 1924 w 2277"/>
                <a:gd name="T103" fmla="*/ 2375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7" h="2765">
                  <a:moveTo>
                    <a:pt x="252" y="2765"/>
                  </a:moveTo>
                  <a:lnTo>
                    <a:pt x="257" y="2742"/>
                  </a:lnTo>
                  <a:lnTo>
                    <a:pt x="260" y="2719"/>
                  </a:lnTo>
                  <a:lnTo>
                    <a:pt x="265" y="2695"/>
                  </a:lnTo>
                  <a:lnTo>
                    <a:pt x="268" y="2672"/>
                  </a:lnTo>
                  <a:lnTo>
                    <a:pt x="271" y="2648"/>
                  </a:lnTo>
                  <a:lnTo>
                    <a:pt x="274" y="2624"/>
                  </a:lnTo>
                  <a:lnTo>
                    <a:pt x="276" y="2600"/>
                  </a:lnTo>
                  <a:lnTo>
                    <a:pt x="278" y="2576"/>
                  </a:lnTo>
                  <a:lnTo>
                    <a:pt x="281" y="2529"/>
                  </a:lnTo>
                  <a:lnTo>
                    <a:pt x="284" y="2482"/>
                  </a:lnTo>
                  <a:lnTo>
                    <a:pt x="287" y="2434"/>
                  </a:lnTo>
                  <a:lnTo>
                    <a:pt x="289" y="2385"/>
                  </a:lnTo>
                  <a:lnTo>
                    <a:pt x="290" y="2335"/>
                  </a:lnTo>
                  <a:lnTo>
                    <a:pt x="291" y="2286"/>
                  </a:lnTo>
                  <a:lnTo>
                    <a:pt x="291" y="2234"/>
                  </a:lnTo>
                  <a:lnTo>
                    <a:pt x="290" y="2182"/>
                  </a:lnTo>
                  <a:lnTo>
                    <a:pt x="289" y="2131"/>
                  </a:lnTo>
                  <a:lnTo>
                    <a:pt x="286" y="2078"/>
                  </a:lnTo>
                  <a:lnTo>
                    <a:pt x="282" y="2025"/>
                  </a:lnTo>
                  <a:lnTo>
                    <a:pt x="276" y="1972"/>
                  </a:lnTo>
                  <a:lnTo>
                    <a:pt x="271" y="1919"/>
                  </a:lnTo>
                  <a:lnTo>
                    <a:pt x="263" y="1866"/>
                  </a:lnTo>
                  <a:lnTo>
                    <a:pt x="253" y="1812"/>
                  </a:lnTo>
                  <a:lnTo>
                    <a:pt x="243" y="1759"/>
                  </a:lnTo>
                  <a:lnTo>
                    <a:pt x="227" y="1689"/>
                  </a:lnTo>
                  <a:lnTo>
                    <a:pt x="209" y="1619"/>
                  </a:lnTo>
                  <a:lnTo>
                    <a:pt x="190" y="1550"/>
                  </a:lnTo>
                  <a:lnTo>
                    <a:pt x="171" y="1482"/>
                  </a:lnTo>
                  <a:lnTo>
                    <a:pt x="150" y="1413"/>
                  </a:lnTo>
                  <a:lnTo>
                    <a:pt x="128" y="1345"/>
                  </a:lnTo>
                  <a:lnTo>
                    <a:pt x="107" y="1276"/>
                  </a:lnTo>
                  <a:lnTo>
                    <a:pt x="86" y="1210"/>
                  </a:lnTo>
                  <a:lnTo>
                    <a:pt x="65" y="1146"/>
                  </a:lnTo>
                  <a:lnTo>
                    <a:pt x="54" y="1109"/>
                  </a:lnTo>
                  <a:lnTo>
                    <a:pt x="44" y="1073"/>
                  </a:lnTo>
                  <a:lnTo>
                    <a:pt x="34" y="1037"/>
                  </a:lnTo>
                  <a:lnTo>
                    <a:pt x="26" y="1001"/>
                  </a:lnTo>
                  <a:lnTo>
                    <a:pt x="19" y="965"/>
                  </a:lnTo>
                  <a:lnTo>
                    <a:pt x="14" y="931"/>
                  </a:lnTo>
                  <a:lnTo>
                    <a:pt x="9" y="895"/>
                  </a:lnTo>
                  <a:lnTo>
                    <a:pt x="6" y="861"/>
                  </a:lnTo>
                  <a:lnTo>
                    <a:pt x="2" y="828"/>
                  </a:lnTo>
                  <a:lnTo>
                    <a:pt x="1" y="793"/>
                  </a:lnTo>
                  <a:lnTo>
                    <a:pt x="0" y="760"/>
                  </a:lnTo>
                  <a:lnTo>
                    <a:pt x="1" y="727"/>
                  </a:lnTo>
                  <a:lnTo>
                    <a:pt x="2" y="694"/>
                  </a:lnTo>
                  <a:lnTo>
                    <a:pt x="5" y="661"/>
                  </a:lnTo>
                  <a:lnTo>
                    <a:pt x="8" y="629"/>
                  </a:lnTo>
                  <a:lnTo>
                    <a:pt x="14" y="597"/>
                  </a:lnTo>
                  <a:lnTo>
                    <a:pt x="19" y="563"/>
                  </a:lnTo>
                  <a:lnTo>
                    <a:pt x="27" y="530"/>
                  </a:lnTo>
                  <a:lnTo>
                    <a:pt x="38" y="496"/>
                  </a:lnTo>
                  <a:lnTo>
                    <a:pt x="49" y="464"/>
                  </a:lnTo>
                  <a:lnTo>
                    <a:pt x="63" y="432"/>
                  </a:lnTo>
                  <a:lnTo>
                    <a:pt x="77" y="401"/>
                  </a:lnTo>
                  <a:lnTo>
                    <a:pt x="94" y="371"/>
                  </a:lnTo>
                  <a:lnTo>
                    <a:pt x="111" y="341"/>
                  </a:lnTo>
                  <a:lnTo>
                    <a:pt x="131" y="313"/>
                  </a:lnTo>
                  <a:lnTo>
                    <a:pt x="151" y="285"/>
                  </a:lnTo>
                  <a:lnTo>
                    <a:pt x="173" y="259"/>
                  </a:lnTo>
                  <a:lnTo>
                    <a:pt x="197" y="233"/>
                  </a:lnTo>
                  <a:lnTo>
                    <a:pt x="222" y="208"/>
                  </a:lnTo>
                  <a:lnTo>
                    <a:pt x="249" y="184"/>
                  </a:lnTo>
                  <a:lnTo>
                    <a:pt x="276" y="163"/>
                  </a:lnTo>
                  <a:lnTo>
                    <a:pt x="305" y="141"/>
                  </a:lnTo>
                  <a:lnTo>
                    <a:pt x="338" y="119"/>
                  </a:lnTo>
                  <a:lnTo>
                    <a:pt x="372" y="99"/>
                  </a:lnTo>
                  <a:lnTo>
                    <a:pt x="406" y="81"/>
                  </a:lnTo>
                  <a:lnTo>
                    <a:pt x="443" y="65"/>
                  </a:lnTo>
                  <a:lnTo>
                    <a:pt x="478" y="50"/>
                  </a:lnTo>
                  <a:lnTo>
                    <a:pt x="515" y="38"/>
                  </a:lnTo>
                  <a:lnTo>
                    <a:pt x="553" y="26"/>
                  </a:lnTo>
                  <a:lnTo>
                    <a:pt x="591" y="17"/>
                  </a:lnTo>
                  <a:lnTo>
                    <a:pt x="630" y="10"/>
                  </a:lnTo>
                  <a:lnTo>
                    <a:pt x="668" y="4"/>
                  </a:lnTo>
                  <a:lnTo>
                    <a:pt x="707" y="1"/>
                  </a:lnTo>
                  <a:lnTo>
                    <a:pt x="746" y="0"/>
                  </a:lnTo>
                  <a:lnTo>
                    <a:pt x="785" y="0"/>
                  </a:lnTo>
                  <a:lnTo>
                    <a:pt x="825" y="3"/>
                  </a:lnTo>
                  <a:lnTo>
                    <a:pt x="864" y="7"/>
                  </a:lnTo>
                  <a:lnTo>
                    <a:pt x="902" y="13"/>
                  </a:lnTo>
                  <a:lnTo>
                    <a:pt x="936" y="20"/>
                  </a:lnTo>
                  <a:lnTo>
                    <a:pt x="969" y="30"/>
                  </a:lnTo>
                  <a:lnTo>
                    <a:pt x="1001" y="39"/>
                  </a:lnTo>
                  <a:lnTo>
                    <a:pt x="1034" y="50"/>
                  </a:lnTo>
                  <a:lnTo>
                    <a:pt x="1064" y="62"/>
                  </a:lnTo>
                  <a:lnTo>
                    <a:pt x="1094" y="75"/>
                  </a:lnTo>
                  <a:lnTo>
                    <a:pt x="1124" y="89"/>
                  </a:lnTo>
                  <a:lnTo>
                    <a:pt x="1153" y="103"/>
                  </a:lnTo>
                  <a:lnTo>
                    <a:pt x="1180" y="118"/>
                  </a:lnTo>
                  <a:lnTo>
                    <a:pt x="1208" y="133"/>
                  </a:lnTo>
                  <a:lnTo>
                    <a:pt x="1234" y="149"/>
                  </a:lnTo>
                  <a:lnTo>
                    <a:pt x="1260" y="165"/>
                  </a:lnTo>
                  <a:lnTo>
                    <a:pt x="1308" y="196"/>
                  </a:lnTo>
                  <a:lnTo>
                    <a:pt x="1352" y="227"/>
                  </a:lnTo>
                  <a:lnTo>
                    <a:pt x="1402" y="261"/>
                  </a:lnTo>
                  <a:lnTo>
                    <a:pt x="1452" y="293"/>
                  </a:lnTo>
                  <a:lnTo>
                    <a:pt x="1503" y="323"/>
                  </a:lnTo>
                  <a:lnTo>
                    <a:pt x="1555" y="352"/>
                  </a:lnTo>
                  <a:lnTo>
                    <a:pt x="1608" y="377"/>
                  </a:lnTo>
                  <a:lnTo>
                    <a:pt x="1663" y="402"/>
                  </a:lnTo>
                  <a:lnTo>
                    <a:pt x="1718" y="424"/>
                  </a:lnTo>
                  <a:lnTo>
                    <a:pt x="1775" y="445"/>
                  </a:lnTo>
                  <a:lnTo>
                    <a:pt x="1833" y="464"/>
                  </a:lnTo>
                  <a:lnTo>
                    <a:pt x="1892" y="480"/>
                  </a:lnTo>
                  <a:lnTo>
                    <a:pt x="1952" y="495"/>
                  </a:lnTo>
                  <a:lnTo>
                    <a:pt x="2014" y="509"/>
                  </a:lnTo>
                  <a:lnTo>
                    <a:pt x="2077" y="520"/>
                  </a:lnTo>
                  <a:lnTo>
                    <a:pt x="2143" y="531"/>
                  </a:lnTo>
                  <a:lnTo>
                    <a:pt x="2209" y="538"/>
                  </a:lnTo>
                  <a:lnTo>
                    <a:pt x="2277" y="544"/>
                  </a:lnTo>
                  <a:lnTo>
                    <a:pt x="2277" y="583"/>
                  </a:lnTo>
                  <a:lnTo>
                    <a:pt x="2207" y="578"/>
                  </a:lnTo>
                  <a:lnTo>
                    <a:pt x="2139" y="570"/>
                  </a:lnTo>
                  <a:lnTo>
                    <a:pt x="2073" y="559"/>
                  </a:lnTo>
                  <a:lnTo>
                    <a:pt x="2009" y="548"/>
                  </a:lnTo>
                  <a:lnTo>
                    <a:pt x="1944" y="534"/>
                  </a:lnTo>
                  <a:lnTo>
                    <a:pt x="1882" y="519"/>
                  </a:lnTo>
                  <a:lnTo>
                    <a:pt x="1822" y="502"/>
                  </a:lnTo>
                  <a:lnTo>
                    <a:pt x="1763" y="483"/>
                  </a:lnTo>
                  <a:lnTo>
                    <a:pt x="1705" y="462"/>
                  </a:lnTo>
                  <a:lnTo>
                    <a:pt x="1648" y="439"/>
                  </a:lnTo>
                  <a:lnTo>
                    <a:pt x="1592" y="414"/>
                  </a:lnTo>
                  <a:lnTo>
                    <a:pt x="1538" y="386"/>
                  </a:lnTo>
                  <a:lnTo>
                    <a:pt x="1484" y="358"/>
                  </a:lnTo>
                  <a:lnTo>
                    <a:pt x="1432" y="327"/>
                  </a:lnTo>
                  <a:lnTo>
                    <a:pt x="1380" y="294"/>
                  </a:lnTo>
                  <a:lnTo>
                    <a:pt x="1329" y="259"/>
                  </a:lnTo>
                  <a:lnTo>
                    <a:pt x="1286" y="229"/>
                  </a:lnTo>
                  <a:lnTo>
                    <a:pt x="1240" y="198"/>
                  </a:lnTo>
                  <a:lnTo>
                    <a:pt x="1215" y="183"/>
                  </a:lnTo>
                  <a:lnTo>
                    <a:pt x="1190" y="168"/>
                  </a:lnTo>
                  <a:lnTo>
                    <a:pt x="1163" y="153"/>
                  </a:lnTo>
                  <a:lnTo>
                    <a:pt x="1136" y="138"/>
                  </a:lnTo>
                  <a:lnTo>
                    <a:pt x="1108" y="125"/>
                  </a:lnTo>
                  <a:lnTo>
                    <a:pt x="1079" y="112"/>
                  </a:lnTo>
                  <a:lnTo>
                    <a:pt x="1051" y="99"/>
                  </a:lnTo>
                  <a:lnTo>
                    <a:pt x="1021" y="88"/>
                  </a:lnTo>
                  <a:lnTo>
                    <a:pt x="990" y="77"/>
                  </a:lnTo>
                  <a:lnTo>
                    <a:pt x="959" y="67"/>
                  </a:lnTo>
                  <a:lnTo>
                    <a:pt x="927" y="59"/>
                  </a:lnTo>
                  <a:lnTo>
                    <a:pt x="895" y="52"/>
                  </a:lnTo>
                  <a:lnTo>
                    <a:pt x="858" y="46"/>
                  </a:lnTo>
                  <a:lnTo>
                    <a:pt x="820" y="42"/>
                  </a:lnTo>
                  <a:lnTo>
                    <a:pt x="783" y="40"/>
                  </a:lnTo>
                  <a:lnTo>
                    <a:pt x="747" y="39"/>
                  </a:lnTo>
                  <a:lnTo>
                    <a:pt x="709" y="41"/>
                  </a:lnTo>
                  <a:lnTo>
                    <a:pt x="672" y="43"/>
                  </a:lnTo>
                  <a:lnTo>
                    <a:pt x="635" y="49"/>
                  </a:lnTo>
                  <a:lnTo>
                    <a:pt x="599" y="56"/>
                  </a:lnTo>
                  <a:lnTo>
                    <a:pt x="563" y="64"/>
                  </a:lnTo>
                  <a:lnTo>
                    <a:pt x="528" y="74"/>
                  </a:lnTo>
                  <a:lnTo>
                    <a:pt x="492" y="87"/>
                  </a:lnTo>
                  <a:lnTo>
                    <a:pt x="458" y="101"/>
                  </a:lnTo>
                  <a:lnTo>
                    <a:pt x="424" y="117"/>
                  </a:lnTo>
                  <a:lnTo>
                    <a:pt x="391" y="134"/>
                  </a:lnTo>
                  <a:lnTo>
                    <a:pt x="359" y="152"/>
                  </a:lnTo>
                  <a:lnTo>
                    <a:pt x="327" y="173"/>
                  </a:lnTo>
                  <a:lnTo>
                    <a:pt x="301" y="194"/>
                  </a:lnTo>
                  <a:lnTo>
                    <a:pt x="274" y="214"/>
                  </a:lnTo>
                  <a:lnTo>
                    <a:pt x="249" y="237"/>
                  </a:lnTo>
                  <a:lnTo>
                    <a:pt x="226" y="260"/>
                  </a:lnTo>
                  <a:lnTo>
                    <a:pt x="203" y="284"/>
                  </a:lnTo>
                  <a:lnTo>
                    <a:pt x="182" y="309"/>
                  </a:lnTo>
                  <a:lnTo>
                    <a:pt x="163" y="336"/>
                  </a:lnTo>
                  <a:lnTo>
                    <a:pt x="144" y="362"/>
                  </a:lnTo>
                  <a:lnTo>
                    <a:pt x="128" y="390"/>
                  </a:lnTo>
                  <a:lnTo>
                    <a:pt x="112" y="418"/>
                  </a:lnTo>
                  <a:lnTo>
                    <a:pt x="99" y="448"/>
                  </a:lnTo>
                  <a:lnTo>
                    <a:pt x="86" y="478"/>
                  </a:lnTo>
                  <a:lnTo>
                    <a:pt x="76" y="509"/>
                  </a:lnTo>
                  <a:lnTo>
                    <a:pt x="66" y="540"/>
                  </a:lnTo>
                  <a:lnTo>
                    <a:pt x="58" y="572"/>
                  </a:lnTo>
                  <a:lnTo>
                    <a:pt x="52" y="604"/>
                  </a:lnTo>
                  <a:lnTo>
                    <a:pt x="47" y="635"/>
                  </a:lnTo>
                  <a:lnTo>
                    <a:pt x="44" y="666"/>
                  </a:lnTo>
                  <a:lnTo>
                    <a:pt x="41" y="697"/>
                  </a:lnTo>
                  <a:lnTo>
                    <a:pt x="40" y="728"/>
                  </a:lnTo>
                  <a:lnTo>
                    <a:pt x="40" y="760"/>
                  </a:lnTo>
                  <a:lnTo>
                    <a:pt x="40" y="793"/>
                  </a:lnTo>
                  <a:lnTo>
                    <a:pt x="42" y="826"/>
                  </a:lnTo>
                  <a:lnTo>
                    <a:pt x="45" y="859"/>
                  </a:lnTo>
                  <a:lnTo>
                    <a:pt x="48" y="892"/>
                  </a:lnTo>
                  <a:lnTo>
                    <a:pt x="53" y="925"/>
                  </a:lnTo>
                  <a:lnTo>
                    <a:pt x="58" y="960"/>
                  </a:lnTo>
                  <a:lnTo>
                    <a:pt x="65" y="994"/>
                  </a:lnTo>
                  <a:lnTo>
                    <a:pt x="73" y="1029"/>
                  </a:lnTo>
                  <a:lnTo>
                    <a:pt x="83" y="1063"/>
                  </a:lnTo>
                  <a:lnTo>
                    <a:pt x="92" y="1098"/>
                  </a:lnTo>
                  <a:lnTo>
                    <a:pt x="103" y="1134"/>
                  </a:lnTo>
                  <a:lnTo>
                    <a:pt x="123" y="1197"/>
                  </a:lnTo>
                  <a:lnTo>
                    <a:pt x="144" y="1265"/>
                  </a:lnTo>
                  <a:lnTo>
                    <a:pt x="166" y="1334"/>
                  </a:lnTo>
                  <a:lnTo>
                    <a:pt x="188" y="1402"/>
                  </a:lnTo>
                  <a:lnTo>
                    <a:pt x="209" y="1471"/>
                  </a:lnTo>
                  <a:lnTo>
                    <a:pt x="228" y="1540"/>
                  </a:lnTo>
                  <a:lnTo>
                    <a:pt x="248" y="1610"/>
                  </a:lnTo>
                  <a:lnTo>
                    <a:pt x="265" y="1680"/>
                  </a:lnTo>
                  <a:lnTo>
                    <a:pt x="281" y="1750"/>
                  </a:lnTo>
                  <a:lnTo>
                    <a:pt x="292" y="1805"/>
                  </a:lnTo>
                  <a:lnTo>
                    <a:pt x="302" y="1859"/>
                  </a:lnTo>
                  <a:lnTo>
                    <a:pt x="310" y="1913"/>
                  </a:lnTo>
                  <a:lnTo>
                    <a:pt x="315" y="1968"/>
                  </a:lnTo>
                  <a:lnTo>
                    <a:pt x="321" y="2022"/>
                  </a:lnTo>
                  <a:lnTo>
                    <a:pt x="325" y="2075"/>
                  </a:lnTo>
                  <a:lnTo>
                    <a:pt x="328" y="2128"/>
                  </a:lnTo>
                  <a:lnTo>
                    <a:pt x="329" y="2181"/>
                  </a:lnTo>
                  <a:lnTo>
                    <a:pt x="330" y="2233"/>
                  </a:lnTo>
                  <a:lnTo>
                    <a:pt x="330" y="2284"/>
                  </a:lnTo>
                  <a:lnTo>
                    <a:pt x="329" y="2335"/>
                  </a:lnTo>
                  <a:lnTo>
                    <a:pt x="328" y="2385"/>
                  </a:lnTo>
                  <a:lnTo>
                    <a:pt x="326" y="2435"/>
                  </a:lnTo>
                  <a:lnTo>
                    <a:pt x="323" y="2484"/>
                  </a:lnTo>
                  <a:lnTo>
                    <a:pt x="320" y="2531"/>
                  </a:lnTo>
                  <a:lnTo>
                    <a:pt x="318" y="2578"/>
                  </a:lnTo>
                  <a:lnTo>
                    <a:pt x="315" y="2602"/>
                  </a:lnTo>
                  <a:lnTo>
                    <a:pt x="313" y="2626"/>
                  </a:lnTo>
                  <a:lnTo>
                    <a:pt x="311" y="2649"/>
                  </a:lnTo>
                  <a:lnTo>
                    <a:pt x="307" y="2673"/>
                  </a:lnTo>
                  <a:lnTo>
                    <a:pt x="304" y="2696"/>
                  </a:lnTo>
                  <a:lnTo>
                    <a:pt x="301" y="2719"/>
                  </a:lnTo>
                  <a:lnTo>
                    <a:pt x="297" y="2742"/>
                  </a:lnTo>
                  <a:lnTo>
                    <a:pt x="292" y="2765"/>
                  </a:lnTo>
                  <a:lnTo>
                    <a:pt x="252" y="2765"/>
                  </a:lnTo>
                  <a:close/>
                  <a:moveTo>
                    <a:pt x="2277" y="2156"/>
                  </a:moveTo>
                  <a:lnTo>
                    <a:pt x="2277" y="2203"/>
                  </a:lnTo>
                  <a:lnTo>
                    <a:pt x="2190" y="2259"/>
                  </a:lnTo>
                  <a:lnTo>
                    <a:pt x="2104" y="2313"/>
                  </a:lnTo>
                  <a:lnTo>
                    <a:pt x="2018" y="2366"/>
                  </a:lnTo>
                  <a:lnTo>
                    <a:pt x="1933" y="2415"/>
                  </a:lnTo>
                  <a:lnTo>
                    <a:pt x="1849" y="2463"/>
                  </a:lnTo>
                  <a:lnTo>
                    <a:pt x="1767" y="2510"/>
                  </a:lnTo>
                  <a:lnTo>
                    <a:pt x="1687" y="2554"/>
                  </a:lnTo>
                  <a:lnTo>
                    <a:pt x="1609" y="2596"/>
                  </a:lnTo>
                  <a:lnTo>
                    <a:pt x="1578" y="2615"/>
                  </a:lnTo>
                  <a:lnTo>
                    <a:pt x="1550" y="2633"/>
                  </a:lnTo>
                  <a:lnTo>
                    <a:pt x="1522" y="2653"/>
                  </a:lnTo>
                  <a:lnTo>
                    <a:pt x="1496" y="2673"/>
                  </a:lnTo>
                  <a:lnTo>
                    <a:pt x="1472" y="2695"/>
                  </a:lnTo>
                  <a:lnTo>
                    <a:pt x="1449" y="2717"/>
                  </a:lnTo>
                  <a:lnTo>
                    <a:pt x="1427" y="2741"/>
                  </a:lnTo>
                  <a:lnTo>
                    <a:pt x="1407" y="2765"/>
                  </a:lnTo>
                  <a:lnTo>
                    <a:pt x="1358" y="2765"/>
                  </a:lnTo>
                  <a:lnTo>
                    <a:pt x="1368" y="2750"/>
                  </a:lnTo>
                  <a:lnTo>
                    <a:pt x="1380" y="2735"/>
                  </a:lnTo>
                  <a:lnTo>
                    <a:pt x="1391" y="2721"/>
                  </a:lnTo>
                  <a:lnTo>
                    <a:pt x="1404" y="2707"/>
                  </a:lnTo>
                  <a:lnTo>
                    <a:pt x="1417" y="2693"/>
                  </a:lnTo>
                  <a:lnTo>
                    <a:pt x="1430" y="2679"/>
                  </a:lnTo>
                  <a:lnTo>
                    <a:pt x="1444" y="2666"/>
                  </a:lnTo>
                  <a:lnTo>
                    <a:pt x="1458" y="2654"/>
                  </a:lnTo>
                  <a:lnTo>
                    <a:pt x="1488" y="2629"/>
                  </a:lnTo>
                  <a:lnTo>
                    <a:pt x="1520" y="2606"/>
                  </a:lnTo>
                  <a:lnTo>
                    <a:pt x="1554" y="2583"/>
                  </a:lnTo>
                  <a:lnTo>
                    <a:pt x="1590" y="2562"/>
                  </a:lnTo>
                  <a:lnTo>
                    <a:pt x="1670" y="2518"/>
                  </a:lnTo>
                  <a:lnTo>
                    <a:pt x="1753" y="2473"/>
                  </a:lnTo>
                  <a:lnTo>
                    <a:pt x="1838" y="2426"/>
                  </a:lnTo>
                  <a:lnTo>
                    <a:pt x="1924" y="2375"/>
                  </a:lnTo>
                  <a:lnTo>
                    <a:pt x="2011" y="2323"/>
                  </a:lnTo>
                  <a:lnTo>
                    <a:pt x="2099" y="2270"/>
                  </a:lnTo>
                  <a:lnTo>
                    <a:pt x="2188" y="2214"/>
                  </a:lnTo>
                  <a:lnTo>
                    <a:pt x="2277" y="21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 name="Freeform 20">
              <a:extLst>
                <a:ext uri="{FF2B5EF4-FFF2-40B4-BE49-F238E27FC236}">
                  <a16:creationId xmlns:a16="http://schemas.microsoft.com/office/drawing/2014/main" id="{F3356F04-FC76-4583-BFFE-22F3D542E57A}"/>
                </a:ext>
              </a:extLst>
            </p:cNvPr>
            <p:cNvSpPr>
              <a:spLocks/>
            </p:cNvSpPr>
            <p:nvPr userDrawn="1"/>
          </p:nvSpPr>
          <p:spPr bwMode="auto">
            <a:xfrm>
              <a:off x="8445584" y="2"/>
              <a:ext cx="1009625" cy="190760"/>
            </a:xfrm>
            <a:custGeom>
              <a:avLst/>
              <a:gdLst>
                <a:gd name="T0" fmla="*/ 480 w 1519"/>
                <a:gd name="T1" fmla="*/ 286 h 286"/>
                <a:gd name="T2" fmla="*/ 413 w 1519"/>
                <a:gd name="T3" fmla="*/ 279 h 286"/>
                <a:gd name="T4" fmla="*/ 350 w 1519"/>
                <a:gd name="T5" fmla="*/ 267 h 286"/>
                <a:gd name="T6" fmla="*/ 288 w 1519"/>
                <a:gd name="T7" fmla="*/ 249 h 286"/>
                <a:gd name="T8" fmla="*/ 235 w 1519"/>
                <a:gd name="T9" fmla="*/ 227 h 286"/>
                <a:gd name="T10" fmla="*/ 192 w 1519"/>
                <a:gd name="T11" fmla="*/ 204 h 286"/>
                <a:gd name="T12" fmla="*/ 153 w 1519"/>
                <a:gd name="T13" fmla="*/ 179 h 286"/>
                <a:gd name="T14" fmla="*/ 117 w 1519"/>
                <a:gd name="T15" fmla="*/ 150 h 286"/>
                <a:gd name="T16" fmla="*/ 85 w 1519"/>
                <a:gd name="T17" fmla="*/ 119 h 286"/>
                <a:gd name="T18" fmla="*/ 58 w 1519"/>
                <a:gd name="T19" fmla="*/ 87 h 286"/>
                <a:gd name="T20" fmla="*/ 32 w 1519"/>
                <a:gd name="T21" fmla="*/ 53 h 286"/>
                <a:gd name="T22" fmla="*/ 9 w 1519"/>
                <a:gd name="T23" fmla="*/ 17 h 286"/>
                <a:gd name="T24" fmla="*/ 92 w 1519"/>
                <a:gd name="T25" fmla="*/ 0 h 286"/>
                <a:gd name="T26" fmla="*/ 113 w 1519"/>
                <a:gd name="T27" fmla="*/ 29 h 286"/>
                <a:gd name="T28" fmla="*/ 133 w 1519"/>
                <a:gd name="T29" fmla="*/ 54 h 286"/>
                <a:gd name="T30" fmla="*/ 156 w 1519"/>
                <a:gd name="T31" fmla="*/ 78 h 286"/>
                <a:gd name="T32" fmla="*/ 179 w 1519"/>
                <a:gd name="T33" fmla="*/ 100 h 286"/>
                <a:gd name="T34" fmla="*/ 204 w 1519"/>
                <a:gd name="T35" fmla="*/ 119 h 286"/>
                <a:gd name="T36" fmla="*/ 231 w 1519"/>
                <a:gd name="T37" fmla="*/ 136 h 286"/>
                <a:gd name="T38" fmla="*/ 260 w 1519"/>
                <a:gd name="T39" fmla="*/ 151 h 286"/>
                <a:gd name="T40" fmla="*/ 289 w 1519"/>
                <a:gd name="T41" fmla="*/ 165 h 286"/>
                <a:gd name="T42" fmla="*/ 327 w 1519"/>
                <a:gd name="T43" fmla="*/ 179 h 286"/>
                <a:gd name="T44" fmla="*/ 367 w 1519"/>
                <a:gd name="T45" fmla="*/ 190 h 286"/>
                <a:gd name="T46" fmla="*/ 409 w 1519"/>
                <a:gd name="T47" fmla="*/ 198 h 286"/>
                <a:gd name="T48" fmla="*/ 452 w 1519"/>
                <a:gd name="T49" fmla="*/ 204 h 286"/>
                <a:gd name="T50" fmla="*/ 496 w 1519"/>
                <a:gd name="T51" fmla="*/ 206 h 286"/>
                <a:gd name="T52" fmla="*/ 542 w 1519"/>
                <a:gd name="T53" fmla="*/ 206 h 286"/>
                <a:gd name="T54" fmla="*/ 589 w 1519"/>
                <a:gd name="T55" fmla="*/ 203 h 286"/>
                <a:gd name="T56" fmla="*/ 636 w 1519"/>
                <a:gd name="T57" fmla="*/ 197 h 286"/>
                <a:gd name="T58" fmla="*/ 729 w 1519"/>
                <a:gd name="T59" fmla="*/ 181 h 286"/>
                <a:gd name="T60" fmla="*/ 820 w 1519"/>
                <a:gd name="T61" fmla="*/ 163 h 286"/>
                <a:gd name="T62" fmla="*/ 910 w 1519"/>
                <a:gd name="T63" fmla="*/ 142 h 286"/>
                <a:gd name="T64" fmla="*/ 998 w 1519"/>
                <a:gd name="T65" fmla="*/ 119 h 286"/>
                <a:gd name="T66" fmla="*/ 1084 w 1519"/>
                <a:gd name="T67" fmla="*/ 93 h 286"/>
                <a:gd name="T68" fmla="*/ 1169 w 1519"/>
                <a:gd name="T69" fmla="*/ 64 h 286"/>
                <a:gd name="T70" fmla="*/ 1252 w 1519"/>
                <a:gd name="T71" fmla="*/ 33 h 286"/>
                <a:gd name="T72" fmla="*/ 1333 w 1519"/>
                <a:gd name="T73" fmla="*/ 0 h 286"/>
                <a:gd name="T74" fmla="*/ 1470 w 1519"/>
                <a:gd name="T75" fmla="*/ 24 h 286"/>
                <a:gd name="T76" fmla="*/ 1369 w 1519"/>
                <a:gd name="T77" fmla="*/ 71 h 286"/>
                <a:gd name="T78" fmla="*/ 1264 w 1519"/>
                <a:gd name="T79" fmla="*/ 114 h 286"/>
                <a:gd name="T80" fmla="*/ 1158 w 1519"/>
                <a:gd name="T81" fmla="*/ 151 h 286"/>
                <a:gd name="T82" fmla="*/ 1049 w 1519"/>
                <a:gd name="T83" fmla="*/ 186 h 286"/>
                <a:gd name="T84" fmla="*/ 937 w 1519"/>
                <a:gd name="T85" fmla="*/ 217 h 286"/>
                <a:gd name="T86" fmla="*/ 824 w 1519"/>
                <a:gd name="T87" fmla="*/ 243 h 286"/>
                <a:gd name="T88" fmla="*/ 707 w 1519"/>
                <a:gd name="T89" fmla="*/ 265 h 286"/>
                <a:gd name="T90" fmla="*/ 614 w 1519"/>
                <a:gd name="T91" fmla="*/ 280 h 286"/>
                <a:gd name="T92" fmla="*/ 546 w 1519"/>
                <a:gd name="T93"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19" h="286">
                  <a:moveTo>
                    <a:pt x="514" y="286"/>
                  </a:moveTo>
                  <a:lnTo>
                    <a:pt x="480" y="286"/>
                  </a:lnTo>
                  <a:lnTo>
                    <a:pt x="447" y="283"/>
                  </a:lnTo>
                  <a:lnTo>
                    <a:pt x="413" y="279"/>
                  </a:lnTo>
                  <a:lnTo>
                    <a:pt x="381" y="274"/>
                  </a:lnTo>
                  <a:lnTo>
                    <a:pt x="350" y="267"/>
                  </a:lnTo>
                  <a:lnTo>
                    <a:pt x="319" y="259"/>
                  </a:lnTo>
                  <a:lnTo>
                    <a:pt x="288" y="249"/>
                  </a:lnTo>
                  <a:lnTo>
                    <a:pt x="258" y="237"/>
                  </a:lnTo>
                  <a:lnTo>
                    <a:pt x="235" y="227"/>
                  </a:lnTo>
                  <a:lnTo>
                    <a:pt x="214" y="217"/>
                  </a:lnTo>
                  <a:lnTo>
                    <a:pt x="192" y="204"/>
                  </a:lnTo>
                  <a:lnTo>
                    <a:pt x="172" y="192"/>
                  </a:lnTo>
                  <a:lnTo>
                    <a:pt x="153" y="179"/>
                  </a:lnTo>
                  <a:lnTo>
                    <a:pt x="135" y="165"/>
                  </a:lnTo>
                  <a:lnTo>
                    <a:pt x="117" y="150"/>
                  </a:lnTo>
                  <a:lnTo>
                    <a:pt x="101" y="135"/>
                  </a:lnTo>
                  <a:lnTo>
                    <a:pt x="85" y="119"/>
                  </a:lnTo>
                  <a:lnTo>
                    <a:pt x="71" y="103"/>
                  </a:lnTo>
                  <a:lnTo>
                    <a:pt x="58" y="87"/>
                  </a:lnTo>
                  <a:lnTo>
                    <a:pt x="44" y="70"/>
                  </a:lnTo>
                  <a:lnTo>
                    <a:pt x="32" y="53"/>
                  </a:lnTo>
                  <a:lnTo>
                    <a:pt x="21" y="36"/>
                  </a:lnTo>
                  <a:lnTo>
                    <a:pt x="9" y="17"/>
                  </a:lnTo>
                  <a:lnTo>
                    <a:pt x="0" y="0"/>
                  </a:lnTo>
                  <a:lnTo>
                    <a:pt x="92" y="0"/>
                  </a:lnTo>
                  <a:lnTo>
                    <a:pt x="102" y="15"/>
                  </a:lnTo>
                  <a:lnTo>
                    <a:pt x="113" y="29"/>
                  </a:lnTo>
                  <a:lnTo>
                    <a:pt x="123" y="41"/>
                  </a:lnTo>
                  <a:lnTo>
                    <a:pt x="133" y="54"/>
                  </a:lnTo>
                  <a:lnTo>
                    <a:pt x="145" y="67"/>
                  </a:lnTo>
                  <a:lnTo>
                    <a:pt x="156" y="78"/>
                  </a:lnTo>
                  <a:lnTo>
                    <a:pt x="168" y="89"/>
                  </a:lnTo>
                  <a:lnTo>
                    <a:pt x="179" y="100"/>
                  </a:lnTo>
                  <a:lnTo>
                    <a:pt x="192" y="110"/>
                  </a:lnTo>
                  <a:lnTo>
                    <a:pt x="204" y="119"/>
                  </a:lnTo>
                  <a:lnTo>
                    <a:pt x="218" y="128"/>
                  </a:lnTo>
                  <a:lnTo>
                    <a:pt x="231" y="136"/>
                  </a:lnTo>
                  <a:lnTo>
                    <a:pt x="245" y="145"/>
                  </a:lnTo>
                  <a:lnTo>
                    <a:pt x="260" y="151"/>
                  </a:lnTo>
                  <a:lnTo>
                    <a:pt x="274" y="158"/>
                  </a:lnTo>
                  <a:lnTo>
                    <a:pt x="289" y="165"/>
                  </a:lnTo>
                  <a:lnTo>
                    <a:pt x="308" y="172"/>
                  </a:lnTo>
                  <a:lnTo>
                    <a:pt x="327" y="179"/>
                  </a:lnTo>
                  <a:lnTo>
                    <a:pt x="348" y="185"/>
                  </a:lnTo>
                  <a:lnTo>
                    <a:pt x="367" y="190"/>
                  </a:lnTo>
                  <a:lnTo>
                    <a:pt x="388" y="195"/>
                  </a:lnTo>
                  <a:lnTo>
                    <a:pt x="409" y="198"/>
                  </a:lnTo>
                  <a:lnTo>
                    <a:pt x="430" y="202"/>
                  </a:lnTo>
                  <a:lnTo>
                    <a:pt x="452" y="204"/>
                  </a:lnTo>
                  <a:lnTo>
                    <a:pt x="474" y="206"/>
                  </a:lnTo>
                  <a:lnTo>
                    <a:pt x="496" y="206"/>
                  </a:lnTo>
                  <a:lnTo>
                    <a:pt x="519" y="208"/>
                  </a:lnTo>
                  <a:lnTo>
                    <a:pt x="542" y="206"/>
                  </a:lnTo>
                  <a:lnTo>
                    <a:pt x="565" y="205"/>
                  </a:lnTo>
                  <a:lnTo>
                    <a:pt x="589" y="203"/>
                  </a:lnTo>
                  <a:lnTo>
                    <a:pt x="612" y="201"/>
                  </a:lnTo>
                  <a:lnTo>
                    <a:pt x="636" y="197"/>
                  </a:lnTo>
                  <a:lnTo>
                    <a:pt x="683" y="190"/>
                  </a:lnTo>
                  <a:lnTo>
                    <a:pt x="729" y="181"/>
                  </a:lnTo>
                  <a:lnTo>
                    <a:pt x="775" y="173"/>
                  </a:lnTo>
                  <a:lnTo>
                    <a:pt x="820" y="163"/>
                  </a:lnTo>
                  <a:lnTo>
                    <a:pt x="865" y="153"/>
                  </a:lnTo>
                  <a:lnTo>
                    <a:pt x="910" y="142"/>
                  </a:lnTo>
                  <a:lnTo>
                    <a:pt x="954" y="131"/>
                  </a:lnTo>
                  <a:lnTo>
                    <a:pt x="998" y="119"/>
                  </a:lnTo>
                  <a:lnTo>
                    <a:pt x="1041" y="107"/>
                  </a:lnTo>
                  <a:lnTo>
                    <a:pt x="1084" y="93"/>
                  </a:lnTo>
                  <a:lnTo>
                    <a:pt x="1127" y="79"/>
                  </a:lnTo>
                  <a:lnTo>
                    <a:pt x="1169" y="64"/>
                  </a:lnTo>
                  <a:lnTo>
                    <a:pt x="1211" y="49"/>
                  </a:lnTo>
                  <a:lnTo>
                    <a:pt x="1252" y="33"/>
                  </a:lnTo>
                  <a:lnTo>
                    <a:pt x="1293" y="17"/>
                  </a:lnTo>
                  <a:lnTo>
                    <a:pt x="1333" y="0"/>
                  </a:lnTo>
                  <a:lnTo>
                    <a:pt x="1519" y="0"/>
                  </a:lnTo>
                  <a:lnTo>
                    <a:pt x="1470" y="24"/>
                  </a:lnTo>
                  <a:lnTo>
                    <a:pt x="1419" y="48"/>
                  </a:lnTo>
                  <a:lnTo>
                    <a:pt x="1369" y="71"/>
                  </a:lnTo>
                  <a:lnTo>
                    <a:pt x="1317" y="93"/>
                  </a:lnTo>
                  <a:lnTo>
                    <a:pt x="1264" y="114"/>
                  </a:lnTo>
                  <a:lnTo>
                    <a:pt x="1212" y="133"/>
                  </a:lnTo>
                  <a:lnTo>
                    <a:pt x="1158" y="151"/>
                  </a:lnTo>
                  <a:lnTo>
                    <a:pt x="1104" y="170"/>
                  </a:lnTo>
                  <a:lnTo>
                    <a:pt x="1049" y="186"/>
                  </a:lnTo>
                  <a:lnTo>
                    <a:pt x="994" y="202"/>
                  </a:lnTo>
                  <a:lnTo>
                    <a:pt x="937" y="217"/>
                  </a:lnTo>
                  <a:lnTo>
                    <a:pt x="881" y="231"/>
                  </a:lnTo>
                  <a:lnTo>
                    <a:pt x="824" y="243"/>
                  </a:lnTo>
                  <a:lnTo>
                    <a:pt x="765" y="255"/>
                  </a:lnTo>
                  <a:lnTo>
                    <a:pt x="707" y="265"/>
                  </a:lnTo>
                  <a:lnTo>
                    <a:pt x="648" y="275"/>
                  </a:lnTo>
                  <a:lnTo>
                    <a:pt x="614" y="280"/>
                  </a:lnTo>
                  <a:lnTo>
                    <a:pt x="580" y="283"/>
                  </a:lnTo>
                  <a:lnTo>
                    <a:pt x="546" y="286"/>
                  </a:lnTo>
                  <a:lnTo>
                    <a:pt x="514" y="28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 name="Freeform 21">
              <a:extLst>
                <a:ext uri="{FF2B5EF4-FFF2-40B4-BE49-F238E27FC236}">
                  <a16:creationId xmlns:a16="http://schemas.microsoft.com/office/drawing/2014/main" id="{E393DB88-D16C-44F3-B4D7-AB429DE891D1}"/>
                </a:ext>
              </a:extLst>
            </p:cNvPr>
            <p:cNvSpPr>
              <a:spLocks/>
            </p:cNvSpPr>
            <p:nvPr userDrawn="1"/>
          </p:nvSpPr>
          <p:spPr bwMode="auto">
            <a:xfrm>
              <a:off x="10353168" y="2"/>
              <a:ext cx="1698216" cy="1130594"/>
            </a:xfrm>
            <a:custGeom>
              <a:avLst/>
              <a:gdLst>
                <a:gd name="T0" fmla="*/ 1000 w 2555"/>
                <a:gd name="T1" fmla="*/ 1693 h 1704"/>
                <a:gd name="T2" fmla="*/ 870 w 2555"/>
                <a:gd name="T3" fmla="*/ 1647 h 1704"/>
                <a:gd name="T4" fmla="*/ 761 w 2555"/>
                <a:gd name="T5" fmla="*/ 1564 h 1704"/>
                <a:gd name="T6" fmla="*/ 668 w 2555"/>
                <a:gd name="T7" fmla="*/ 1452 h 1704"/>
                <a:gd name="T8" fmla="*/ 578 w 2555"/>
                <a:gd name="T9" fmla="*/ 1336 h 1704"/>
                <a:gd name="T10" fmla="*/ 428 w 2555"/>
                <a:gd name="T11" fmla="*/ 1144 h 1704"/>
                <a:gd name="T12" fmla="*/ 277 w 2555"/>
                <a:gd name="T13" fmla="*/ 955 h 1704"/>
                <a:gd name="T14" fmla="*/ 127 w 2555"/>
                <a:gd name="T15" fmla="*/ 764 h 1704"/>
                <a:gd name="T16" fmla="*/ 59 w 2555"/>
                <a:gd name="T17" fmla="*/ 662 h 1704"/>
                <a:gd name="T18" fmla="*/ 23 w 2555"/>
                <a:gd name="T19" fmla="*/ 583 h 1704"/>
                <a:gd name="T20" fmla="*/ 5 w 2555"/>
                <a:gd name="T21" fmla="*/ 501 h 1704"/>
                <a:gd name="T22" fmla="*/ 1 w 2555"/>
                <a:gd name="T23" fmla="*/ 420 h 1704"/>
                <a:gd name="T24" fmla="*/ 14 w 2555"/>
                <a:gd name="T25" fmla="*/ 338 h 1704"/>
                <a:gd name="T26" fmla="*/ 44 w 2555"/>
                <a:gd name="T27" fmla="*/ 258 h 1704"/>
                <a:gd name="T28" fmla="*/ 125 w 2555"/>
                <a:gd name="T29" fmla="*/ 127 h 1704"/>
                <a:gd name="T30" fmla="*/ 212 w 2555"/>
                <a:gd name="T31" fmla="*/ 13 h 1704"/>
                <a:gd name="T32" fmla="*/ 265 w 2555"/>
                <a:gd name="T33" fmla="*/ 72 h 1704"/>
                <a:gd name="T34" fmla="*/ 137 w 2555"/>
                <a:gd name="T35" fmla="*/ 251 h 1704"/>
                <a:gd name="T36" fmla="*/ 85 w 2555"/>
                <a:gd name="T37" fmla="*/ 384 h 1704"/>
                <a:gd name="T38" fmla="*/ 87 w 2555"/>
                <a:gd name="T39" fmla="*/ 518 h 1704"/>
                <a:gd name="T40" fmla="*/ 145 w 2555"/>
                <a:gd name="T41" fmla="*/ 653 h 1704"/>
                <a:gd name="T42" fmla="*/ 279 w 2555"/>
                <a:gd name="T43" fmla="*/ 832 h 1704"/>
                <a:gd name="T44" fmla="*/ 429 w 2555"/>
                <a:gd name="T45" fmla="*/ 1018 h 1704"/>
                <a:gd name="T46" fmla="*/ 581 w 2555"/>
                <a:gd name="T47" fmla="*/ 1210 h 1704"/>
                <a:gd name="T48" fmla="*/ 694 w 2555"/>
                <a:gd name="T49" fmla="*/ 1358 h 1704"/>
                <a:gd name="T50" fmla="*/ 785 w 2555"/>
                <a:gd name="T51" fmla="*/ 1473 h 1704"/>
                <a:gd name="T52" fmla="*/ 895 w 2555"/>
                <a:gd name="T53" fmla="*/ 1569 h 1704"/>
                <a:gd name="T54" fmla="*/ 1036 w 2555"/>
                <a:gd name="T55" fmla="*/ 1618 h 1704"/>
                <a:gd name="T56" fmla="*/ 1209 w 2555"/>
                <a:gd name="T57" fmla="*/ 1619 h 1704"/>
                <a:gd name="T58" fmla="*/ 1583 w 2555"/>
                <a:gd name="T59" fmla="*/ 1544 h 1704"/>
                <a:gd name="T60" fmla="*/ 1918 w 2555"/>
                <a:gd name="T61" fmla="*/ 1450 h 1704"/>
                <a:gd name="T62" fmla="*/ 2080 w 2555"/>
                <a:gd name="T63" fmla="*/ 1382 h 1704"/>
                <a:gd name="T64" fmla="*/ 2312 w 2555"/>
                <a:gd name="T65" fmla="*/ 1240 h 1704"/>
                <a:gd name="T66" fmla="*/ 2399 w 2555"/>
                <a:gd name="T67" fmla="*/ 1152 h 1704"/>
                <a:gd name="T68" fmla="*/ 2437 w 2555"/>
                <a:gd name="T69" fmla="*/ 1087 h 1704"/>
                <a:gd name="T70" fmla="*/ 2462 w 2555"/>
                <a:gd name="T71" fmla="*/ 1016 h 1704"/>
                <a:gd name="T72" fmla="*/ 2476 w 2555"/>
                <a:gd name="T73" fmla="*/ 849 h 1704"/>
                <a:gd name="T74" fmla="*/ 2461 w 2555"/>
                <a:gd name="T75" fmla="*/ 705 h 1704"/>
                <a:gd name="T76" fmla="*/ 2445 w 2555"/>
                <a:gd name="T77" fmla="*/ 563 h 1704"/>
                <a:gd name="T78" fmla="*/ 2424 w 2555"/>
                <a:gd name="T79" fmla="*/ 375 h 1704"/>
                <a:gd name="T80" fmla="*/ 2411 w 2555"/>
                <a:gd name="T81" fmla="*/ 186 h 1704"/>
                <a:gd name="T82" fmla="*/ 2415 w 2555"/>
                <a:gd name="T83" fmla="*/ 0 h 1704"/>
                <a:gd name="T84" fmla="*/ 2489 w 2555"/>
                <a:gd name="T85" fmla="*/ 145 h 1704"/>
                <a:gd name="T86" fmla="*/ 2499 w 2555"/>
                <a:gd name="T87" fmla="*/ 330 h 1704"/>
                <a:gd name="T88" fmla="*/ 2518 w 2555"/>
                <a:gd name="T89" fmla="*/ 517 h 1704"/>
                <a:gd name="T90" fmla="*/ 2536 w 2555"/>
                <a:gd name="T91" fmla="*/ 670 h 1704"/>
                <a:gd name="T92" fmla="*/ 2551 w 2555"/>
                <a:gd name="T93" fmla="*/ 803 h 1704"/>
                <a:gd name="T94" fmla="*/ 2552 w 2555"/>
                <a:gd name="T95" fmla="*/ 949 h 1704"/>
                <a:gd name="T96" fmla="*/ 2538 w 2555"/>
                <a:gd name="T97" fmla="*/ 1040 h 1704"/>
                <a:gd name="T98" fmla="*/ 2507 w 2555"/>
                <a:gd name="T99" fmla="*/ 1123 h 1704"/>
                <a:gd name="T100" fmla="*/ 2463 w 2555"/>
                <a:gd name="T101" fmla="*/ 1199 h 1704"/>
                <a:gd name="T102" fmla="*/ 2403 w 2555"/>
                <a:gd name="T103" fmla="*/ 1265 h 1704"/>
                <a:gd name="T104" fmla="*/ 2329 w 2555"/>
                <a:gd name="T105" fmla="*/ 1325 h 1704"/>
                <a:gd name="T106" fmla="*/ 2088 w 2555"/>
                <a:gd name="T107" fmla="*/ 1466 h 1704"/>
                <a:gd name="T108" fmla="*/ 1966 w 2555"/>
                <a:gd name="T109" fmla="*/ 1516 h 1704"/>
                <a:gd name="T110" fmla="*/ 1684 w 2555"/>
                <a:gd name="T111" fmla="*/ 1599 h 1704"/>
                <a:gd name="T112" fmla="*/ 1260 w 2555"/>
                <a:gd name="T113" fmla="*/ 1693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55" h="1704">
                  <a:moveTo>
                    <a:pt x="1121" y="1704"/>
                  </a:moveTo>
                  <a:lnTo>
                    <a:pt x="1090" y="1703"/>
                  </a:lnTo>
                  <a:lnTo>
                    <a:pt x="1059" y="1701"/>
                  </a:lnTo>
                  <a:lnTo>
                    <a:pt x="1029" y="1697"/>
                  </a:lnTo>
                  <a:lnTo>
                    <a:pt x="1000" y="1693"/>
                  </a:lnTo>
                  <a:lnTo>
                    <a:pt x="973" y="1686"/>
                  </a:lnTo>
                  <a:lnTo>
                    <a:pt x="945" y="1679"/>
                  </a:lnTo>
                  <a:lnTo>
                    <a:pt x="920" y="1670"/>
                  </a:lnTo>
                  <a:lnTo>
                    <a:pt x="895" y="1658"/>
                  </a:lnTo>
                  <a:lnTo>
                    <a:pt x="870" y="1647"/>
                  </a:lnTo>
                  <a:lnTo>
                    <a:pt x="847" y="1633"/>
                  </a:lnTo>
                  <a:lnTo>
                    <a:pt x="824" y="1618"/>
                  </a:lnTo>
                  <a:lnTo>
                    <a:pt x="802" y="1601"/>
                  </a:lnTo>
                  <a:lnTo>
                    <a:pt x="781" y="1584"/>
                  </a:lnTo>
                  <a:lnTo>
                    <a:pt x="761" y="1564"/>
                  </a:lnTo>
                  <a:lnTo>
                    <a:pt x="741" y="1544"/>
                  </a:lnTo>
                  <a:lnTo>
                    <a:pt x="723" y="1521"/>
                  </a:lnTo>
                  <a:lnTo>
                    <a:pt x="704" y="1498"/>
                  </a:lnTo>
                  <a:lnTo>
                    <a:pt x="686" y="1475"/>
                  </a:lnTo>
                  <a:lnTo>
                    <a:pt x="668" y="1452"/>
                  </a:lnTo>
                  <a:lnTo>
                    <a:pt x="651" y="1429"/>
                  </a:lnTo>
                  <a:lnTo>
                    <a:pt x="632" y="1406"/>
                  </a:lnTo>
                  <a:lnTo>
                    <a:pt x="614" y="1383"/>
                  </a:lnTo>
                  <a:lnTo>
                    <a:pt x="597" y="1360"/>
                  </a:lnTo>
                  <a:lnTo>
                    <a:pt x="578" y="1336"/>
                  </a:lnTo>
                  <a:lnTo>
                    <a:pt x="548" y="1297"/>
                  </a:lnTo>
                  <a:lnTo>
                    <a:pt x="519" y="1258"/>
                  </a:lnTo>
                  <a:lnTo>
                    <a:pt x="488" y="1220"/>
                  </a:lnTo>
                  <a:lnTo>
                    <a:pt x="458" y="1181"/>
                  </a:lnTo>
                  <a:lnTo>
                    <a:pt x="428" y="1144"/>
                  </a:lnTo>
                  <a:lnTo>
                    <a:pt x="397" y="1106"/>
                  </a:lnTo>
                  <a:lnTo>
                    <a:pt x="367" y="1068"/>
                  </a:lnTo>
                  <a:lnTo>
                    <a:pt x="337" y="1031"/>
                  </a:lnTo>
                  <a:lnTo>
                    <a:pt x="308" y="993"/>
                  </a:lnTo>
                  <a:lnTo>
                    <a:pt x="277" y="955"/>
                  </a:lnTo>
                  <a:lnTo>
                    <a:pt x="247" y="918"/>
                  </a:lnTo>
                  <a:lnTo>
                    <a:pt x="217" y="880"/>
                  </a:lnTo>
                  <a:lnTo>
                    <a:pt x="187" y="842"/>
                  </a:lnTo>
                  <a:lnTo>
                    <a:pt x="157" y="803"/>
                  </a:lnTo>
                  <a:lnTo>
                    <a:pt x="127" y="764"/>
                  </a:lnTo>
                  <a:lnTo>
                    <a:pt x="99" y="725"/>
                  </a:lnTo>
                  <a:lnTo>
                    <a:pt x="87" y="710"/>
                  </a:lnTo>
                  <a:lnTo>
                    <a:pt x="77" y="694"/>
                  </a:lnTo>
                  <a:lnTo>
                    <a:pt x="68" y="678"/>
                  </a:lnTo>
                  <a:lnTo>
                    <a:pt x="59" y="662"/>
                  </a:lnTo>
                  <a:lnTo>
                    <a:pt x="51" y="647"/>
                  </a:lnTo>
                  <a:lnTo>
                    <a:pt x="43" y="631"/>
                  </a:lnTo>
                  <a:lnTo>
                    <a:pt x="36" y="615"/>
                  </a:lnTo>
                  <a:lnTo>
                    <a:pt x="29" y="599"/>
                  </a:lnTo>
                  <a:lnTo>
                    <a:pt x="23" y="583"/>
                  </a:lnTo>
                  <a:lnTo>
                    <a:pt x="18" y="567"/>
                  </a:lnTo>
                  <a:lnTo>
                    <a:pt x="14" y="551"/>
                  </a:lnTo>
                  <a:lnTo>
                    <a:pt x="10" y="533"/>
                  </a:lnTo>
                  <a:lnTo>
                    <a:pt x="7" y="517"/>
                  </a:lnTo>
                  <a:lnTo>
                    <a:pt x="5" y="501"/>
                  </a:lnTo>
                  <a:lnTo>
                    <a:pt x="2" y="485"/>
                  </a:lnTo>
                  <a:lnTo>
                    <a:pt x="1" y="469"/>
                  </a:lnTo>
                  <a:lnTo>
                    <a:pt x="0" y="452"/>
                  </a:lnTo>
                  <a:lnTo>
                    <a:pt x="0" y="436"/>
                  </a:lnTo>
                  <a:lnTo>
                    <a:pt x="1" y="420"/>
                  </a:lnTo>
                  <a:lnTo>
                    <a:pt x="2" y="404"/>
                  </a:lnTo>
                  <a:lnTo>
                    <a:pt x="5" y="387"/>
                  </a:lnTo>
                  <a:lnTo>
                    <a:pt x="7" y="370"/>
                  </a:lnTo>
                  <a:lnTo>
                    <a:pt x="10" y="354"/>
                  </a:lnTo>
                  <a:lnTo>
                    <a:pt x="14" y="338"/>
                  </a:lnTo>
                  <a:lnTo>
                    <a:pt x="18" y="322"/>
                  </a:lnTo>
                  <a:lnTo>
                    <a:pt x="24" y="306"/>
                  </a:lnTo>
                  <a:lnTo>
                    <a:pt x="30" y="290"/>
                  </a:lnTo>
                  <a:lnTo>
                    <a:pt x="37" y="274"/>
                  </a:lnTo>
                  <a:lnTo>
                    <a:pt x="44" y="258"/>
                  </a:lnTo>
                  <a:lnTo>
                    <a:pt x="52" y="242"/>
                  </a:lnTo>
                  <a:lnTo>
                    <a:pt x="60" y="226"/>
                  </a:lnTo>
                  <a:lnTo>
                    <a:pt x="69" y="211"/>
                  </a:lnTo>
                  <a:lnTo>
                    <a:pt x="96" y="169"/>
                  </a:lnTo>
                  <a:lnTo>
                    <a:pt x="125" y="127"/>
                  </a:lnTo>
                  <a:lnTo>
                    <a:pt x="154" y="87"/>
                  </a:lnTo>
                  <a:lnTo>
                    <a:pt x="185" y="48"/>
                  </a:lnTo>
                  <a:lnTo>
                    <a:pt x="194" y="37"/>
                  </a:lnTo>
                  <a:lnTo>
                    <a:pt x="203" y="24"/>
                  </a:lnTo>
                  <a:lnTo>
                    <a:pt x="212" y="13"/>
                  </a:lnTo>
                  <a:lnTo>
                    <a:pt x="221" y="0"/>
                  </a:lnTo>
                  <a:lnTo>
                    <a:pt x="319" y="0"/>
                  </a:lnTo>
                  <a:lnTo>
                    <a:pt x="301" y="24"/>
                  </a:lnTo>
                  <a:lnTo>
                    <a:pt x="283" y="49"/>
                  </a:lnTo>
                  <a:lnTo>
                    <a:pt x="265" y="72"/>
                  </a:lnTo>
                  <a:lnTo>
                    <a:pt x="247" y="96"/>
                  </a:lnTo>
                  <a:lnTo>
                    <a:pt x="218" y="134"/>
                  </a:lnTo>
                  <a:lnTo>
                    <a:pt x="189" y="172"/>
                  </a:lnTo>
                  <a:lnTo>
                    <a:pt x="162" y="212"/>
                  </a:lnTo>
                  <a:lnTo>
                    <a:pt x="137" y="251"/>
                  </a:lnTo>
                  <a:lnTo>
                    <a:pt x="122" y="278"/>
                  </a:lnTo>
                  <a:lnTo>
                    <a:pt x="109" y="304"/>
                  </a:lnTo>
                  <a:lnTo>
                    <a:pt x="99" y="330"/>
                  </a:lnTo>
                  <a:lnTo>
                    <a:pt x="91" y="358"/>
                  </a:lnTo>
                  <a:lnTo>
                    <a:pt x="85" y="384"/>
                  </a:lnTo>
                  <a:lnTo>
                    <a:pt x="80" y="412"/>
                  </a:lnTo>
                  <a:lnTo>
                    <a:pt x="79" y="438"/>
                  </a:lnTo>
                  <a:lnTo>
                    <a:pt x="79" y="466"/>
                  </a:lnTo>
                  <a:lnTo>
                    <a:pt x="83" y="492"/>
                  </a:lnTo>
                  <a:lnTo>
                    <a:pt x="87" y="518"/>
                  </a:lnTo>
                  <a:lnTo>
                    <a:pt x="94" y="546"/>
                  </a:lnTo>
                  <a:lnTo>
                    <a:pt x="103" y="572"/>
                  </a:lnTo>
                  <a:lnTo>
                    <a:pt x="115" y="600"/>
                  </a:lnTo>
                  <a:lnTo>
                    <a:pt x="129" y="626"/>
                  </a:lnTo>
                  <a:lnTo>
                    <a:pt x="145" y="653"/>
                  </a:lnTo>
                  <a:lnTo>
                    <a:pt x="163" y="679"/>
                  </a:lnTo>
                  <a:lnTo>
                    <a:pt x="191" y="717"/>
                  </a:lnTo>
                  <a:lnTo>
                    <a:pt x="220" y="756"/>
                  </a:lnTo>
                  <a:lnTo>
                    <a:pt x="249" y="794"/>
                  </a:lnTo>
                  <a:lnTo>
                    <a:pt x="279" y="832"/>
                  </a:lnTo>
                  <a:lnTo>
                    <a:pt x="309" y="869"/>
                  </a:lnTo>
                  <a:lnTo>
                    <a:pt x="339" y="907"/>
                  </a:lnTo>
                  <a:lnTo>
                    <a:pt x="368" y="944"/>
                  </a:lnTo>
                  <a:lnTo>
                    <a:pt x="398" y="981"/>
                  </a:lnTo>
                  <a:lnTo>
                    <a:pt x="429" y="1018"/>
                  </a:lnTo>
                  <a:lnTo>
                    <a:pt x="459" y="1056"/>
                  </a:lnTo>
                  <a:lnTo>
                    <a:pt x="490" y="1094"/>
                  </a:lnTo>
                  <a:lnTo>
                    <a:pt x="520" y="1132"/>
                  </a:lnTo>
                  <a:lnTo>
                    <a:pt x="550" y="1171"/>
                  </a:lnTo>
                  <a:lnTo>
                    <a:pt x="581" y="1210"/>
                  </a:lnTo>
                  <a:lnTo>
                    <a:pt x="610" y="1249"/>
                  </a:lnTo>
                  <a:lnTo>
                    <a:pt x="641" y="1288"/>
                  </a:lnTo>
                  <a:lnTo>
                    <a:pt x="659" y="1311"/>
                  </a:lnTo>
                  <a:lnTo>
                    <a:pt x="677" y="1335"/>
                  </a:lnTo>
                  <a:lnTo>
                    <a:pt x="694" y="1358"/>
                  </a:lnTo>
                  <a:lnTo>
                    <a:pt x="712" y="1381"/>
                  </a:lnTo>
                  <a:lnTo>
                    <a:pt x="730" y="1404"/>
                  </a:lnTo>
                  <a:lnTo>
                    <a:pt x="748" y="1427"/>
                  </a:lnTo>
                  <a:lnTo>
                    <a:pt x="766" y="1450"/>
                  </a:lnTo>
                  <a:lnTo>
                    <a:pt x="785" y="1473"/>
                  </a:lnTo>
                  <a:lnTo>
                    <a:pt x="804" y="1496"/>
                  </a:lnTo>
                  <a:lnTo>
                    <a:pt x="825" y="1517"/>
                  </a:lnTo>
                  <a:lnTo>
                    <a:pt x="848" y="1537"/>
                  </a:lnTo>
                  <a:lnTo>
                    <a:pt x="871" y="1554"/>
                  </a:lnTo>
                  <a:lnTo>
                    <a:pt x="895" y="1569"/>
                  </a:lnTo>
                  <a:lnTo>
                    <a:pt x="921" y="1583"/>
                  </a:lnTo>
                  <a:lnTo>
                    <a:pt x="948" y="1595"/>
                  </a:lnTo>
                  <a:lnTo>
                    <a:pt x="976" y="1605"/>
                  </a:lnTo>
                  <a:lnTo>
                    <a:pt x="1006" y="1613"/>
                  </a:lnTo>
                  <a:lnTo>
                    <a:pt x="1036" y="1618"/>
                  </a:lnTo>
                  <a:lnTo>
                    <a:pt x="1068" y="1623"/>
                  </a:lnTo>
                  <a:lnTo>
                    <a:pt x="1101" y="1625"/>
                  </a:lnTo>
                  <a:lnTo>
                    <a:pt x="1136" y="1625"/>
                  </a:lnTo>
                  <a:lnTo>
                    <a:pt x="1171" y="1623"/>
                  </a:lnTo>
                  <a:lnTo>
                    <a:pt x="1209" y="1619"/>
                  </a:lnTo>
                  <a:lnTo>
                    <a:pt x="1247" y="1615"/>
                  </a:lnTo>
                  <a:lnTo>
                    <a:pt x="1332" y="1600"/>
                  </a:lnTo>
                  <a:lnTo>
                    <a:pt x="1417" y="1583"/>
                  </a:lnTo>
                  <a:lnTo>
                    <a:pt x="1501" y="1563"/>
                  </a:lnTo>
                  <a:lnTo>
                    <a:pt x="1583" y="1544"/>
                  </a:lnTo>
                  <a:lnTo>
                    <a:pt x="1665" y="1522"/>
                  </a:lnTo>
                  <a:lnTo>
                    <a:pt x="1744" y="1500"/>
                  </a:lnTo>
                  <a:lnTo>
                    <a:pt x="1821" y="1478"/>
                  </a:lnTo>
                  <a:lnTo>
                    <a:pt x="1895" y="1457"/>
                  </a:lnTo>
                  <a:lnTo>
                    <a:pt x="1918" y="1450"/>
                  </a:lnTo>
                  <a:lnTo>
                    <a:pt x="1941" y="1442"/>
                  </a:lnTo>
                  <a:lnTo>
                    <a:pt x="1963" y="1434"/>
                  </a:lnTo>
                  <a:lnTo>
                    <a:pt x="1986" y="1425"/>
                  </a:lnTo>
                  <a:lnTo>
                    <a:pt x="2033" y="1405"/>
                  </a:lnTo>
                  <a:lnTo>
                    <a:pt x="2080" y="1382"/>
                  </a:lnTo>
                  <a:lnTo>
                    <a:pt x="2128" y="1357"/>
                  </a:lnTo>
                  <a:lnTo>
                    <a:pt x="2178" y="1328"/>
                  </a:lnTo>
                  <a:lnTo>
                    <a:pt x="2230" y="1295"/>
                  </a:lnTo>
                  <a:lnTo>
                    <a:pt x="2284" y="1259"/>
                  </a:lnTo>
                  <a:lnTo>
                    <a:pt x="2312" y="1240"/>
                  </a:lnTo>
                  <a:lnTo>
                    <a:pt x="2337" y="1219"/>
                  </a:lnTo>
                  <a:lnTo>
                    <a:pt x="2360" y="1197"/>
                  </a:lnTo>
                  <a:lnTo>
                    <a:pt x="2380" y="1174"/>
                  </a:lnTo>
                  <a:lnTo>
                    <a:pt x="2390" y="1163"/>
                  </a:lnTo>
                  <a:lnTo>
                    <a:pt x="2399" y="1152"/>
                  </a:lnTo>
                  <a:lnTo>
                    <a:pt x="2407" y="1139"/>
                  </a:lnTo>
                  <a:lnTo>
                    <a:pt x="2416" y="1126"/>
                  </a:lnTo>
                  <a:lnTo>
                    <a:pt x="2423" y="1114"/>
                  </a:lnTo>
                  <a:lnTo>
                    <a:pt x="2430" y="1101"/>
                  </a:lnTo>
                  <a:lnTo>
                    <a:pt x="2437" y="1087"/>
                  </a:lnTo>
                  <a:lnTo>
                    <a:pt x="2442" y="1075"/>
                  </a:lnTo>
                  <a:lnTo>
                    <a:pt x="2448" y="1060"/>
                  </a:lnTo>
                  <a:lnTo>
                    <a:pt x="2453" y="1046"/>
                  </a:lnTo>
                  <a:lnTo>
                    <a:pt x="2457" y="1031"/>
                  </a:lnTo>
                  <a:lnTo>
                    <a:pt x="2462" y="1016"/>
                  </a:lnTo>
                  <a:lnTo>
                    <a:pt x="2469" y="986"/>
                  </a:lnTo>
                  <a:lnTo>
                    <a:pt x="2473" y="954"/>
                  </a:lnTo>
                  <a:lnTo>
                    <a:pt x="2476" y="920"/>
                  </a:lnTo>
                  <a:lnTo>
                    <a:pt x="2477" y="885"/>
                  </a:lnTo>
                  <a:lnTo>
                    <a:pt x="2476" y="849"/>
                  </a:lnTo>
                  <a:lnTo>
                    <a:pt x="2472" y="811"/>
                  </a:lnTo>
                  <a:lnTo>
                    <a:pt x="2470" y="785"/>
                  </a:lnTo>
                  <a:lnTo>
                    <a:pt x="2466" y="758"/>
                  </a:lnTo>
                  <a:lnTo>
                    <a:pt x="2464" y="732"/>
                  </a:lnTo>
                  <a:lnTo>
                    <a:pt x="2461" y="705"/>
                  </a:lnTo>
                  <a:lnTo>
                    <a:pt x="2458" y="679"/>
                  </a:lnTo>
                  <a:lnTo>
                    <a:pt x="2455" y="653"/>
                  </a:lnTo>
                  <a:lnTo>
                    <a:pt x="2452" y="626"/>
                  </a:lnTo>
                  <a:lnTo>
                    <a:pt x="2449" y="600"/>
                  </a:lnTo>
                  <a:lnTo>
                    <a:pt x="2445" y="563"/>
                  </a:lnTo>
                  <a:lnTo>
                    <a:pt x="2440" y="525"/>
                  </a:lnTo>
                  <a:lnTo>
                    <a:pt x="2435" y="487"/>
                  </a:lnTo>
                  <a:lnTo>
                    <a:pt x="2432" y="451"/>
                  </a:lnTo>
                  <a:lnTo>
                    <a:pt x="2427" y="413"/>
                  </a:lnTo>
                  <a:lnTo>
                    <a:pt x="2424" y="375"/>
                  </a:lnTo>
                  <a:lnTo>
                    <a:pt x="2421" y="337"/>
                  </a:lnTo>
                  <a:lnTo>
                    <a:pt x="2417" y="299"/>
                  </a:lnTo>
                  <a:lnTo>
                    <a:pt x="2415" y="262"/>
                  </a:lnTo>
                  <a:lnTo>
                    <a:pt x="2413" y="224"/>
                  </a:lnTo>
                  <a:lnTo>
                    <a:pt x="2411" y="186"/>
                  </a:lnTo>
                  <a:lnTo>
                    <a:pt x="2410" y="148"/>
                  </a:lnTo>
                  <a:lnTo>
                    <a:pt x="2410" y="111"/>
                  </a:lnTo>
                  <a:lnTo>
                    <a:pt x="2411" y="73"/>
                  </a:lnTo>
                  <a:lnTo>
                    <a:pt x="2413" y="37"/>
                  </a:lnTo>
                  <a:lnTo>
                    <a:pt x="2415" y="0"/>
                  </a:lnTo>
                  <a:lnTo>
                    <a:pt x="2494" y="0"/>
                  </a:lnTo>
                  <a:lnTo>
                    <a:pt x="2492" y="36"/>
                  </a:lnTo>
                  <a:lnTo>
                    <a:pt x="2491" y="72"/>
                  </a:lnTo>
                  <a:lnTo>
                    <a:pt x="2489" y="109"/>
                  </a:lnTo>
                  <a:lnTo>
                    <a:pt x="2489" y="145"/>
                  </a:lnTo>
                  <a:lnTo>
                    <a:pt x="2489" y="181"/>
                  </a:lnTo>
                  <a:lnTo>
                    <a:pt x="2491" y="219"/>
                  </a:lnTo>
                  <a:lnTo>
                    <a:pt x="2493" y="256"/>
                  </a:lnTo>
                  <a:lnTo>
                    <a:pt x="2496" y="292"/>
                  </a:lnTo>
                  <a:lnTo>
                    <a:pt x="2499" y="330"/>
                  </a:lnTo>
                  <a:lnTo>
                    <a:pt x="2502" y="367"/>
                  </a:lnTo>
                  <a:lnTo>
                    <a:pt x="2507" y="405"/>
                  </a:lnTo>
                  <a:lnTo>
                    <a:pt x="2510" y="443"/>
                  </a:lnTo>
                  <a:lnTo>
                    <a:pt x="2515" y="479"/>
                  </a:lnTo>
                  <a:lnTo>
                    <a:pt x="2518" y="517"/>
                  </a:lnTo>
                  <a:lnTo>
                    <a:pt x="2523" y="554"/>
                  </a:lnTo>
                  <a:lnTo>
                    <a:pt x="2527" y="591"/>
                  </a:lnTo>
                  <a:lnTo>
                    <a:pt x="2531" y="617"/>
                  </a:lnTo>
                  <a:lnTo>
                    <a:pt x="2533" y="643"/>
                  </a:lnTo>
                  <a:lnTo>
                    <a:pt x="2536" y="670"/>
                  </a:lnTo>
                  <a:lnTo>
                    <a:pt x="2540" y="696"/>
                  </a:lnTo>
                  <a:lnTo>
                    <a:pt x="2542" y="724"/>
                  </a:lnTo>
                  <a:lnTo>
                    <a:pt x="2546" y="750"/>
                  </a:lnTo>
                  <a:lnTo>
                    <a:pt x="2548" y="776"/>
                  </a:lnTo>
                  <a:lnTo>
                    <a:pt x="2551" y="803"/>
                  </a:lnTo>
                  <a:lnTo>
                    <a:pt x="2554" y="846"/>
                  </a:lnTo>
                  <a:lnTo>
                    <a:pt x="2555" y="888"/>
                  </a:lnTo>
                  <a:lnTo>
                    <a:pt x="2555" y="908"/>
                  </a:lnTo>
                  <a:lnTo>
                    <a:pt x="2554" y="929"/>
                  </a:lnTo>
                  <a:lnTo>
                    <a:pt x="2552" y="949"/>
                  </a:lnTo>
                  <a:lnTo>
                    <a:pt x="2550" y="967"/>
                  </a:lnTo>
                  <a:lnTo>
                    <a:pt x="2548" y="986"/>
                  </a:lnTo>
                  <a:lnTo>
                    <a:pt x="2546" y="1005"/>
                  </a:lnTo>
                  <a:lnTo>
                    <a:pt x="2541" y="1022"/>
                  </a:lnTo>
                  <a:lnTo>
                    <a:pt x="2538" y="1040"/>
                  </a:lnTo>
                  <a:lnTo>
                    <a:pt x="2532" y="1057"/>
                  </a:lnTo>
                  <a:lnTo>
                    <a:pt x="2527" y="1075"/>
                  </a:lnTo>
                  <a:lnTo>
                    <a:pt x="2520" y="1091"/>
                  </a:lnTo>
                  <a:lnTo>
                    <a:pt x="2515" y="1108"/>
                  </a:lnTo>
                  <a:lnTo>
                    <a:pt x="2507" y="1123"/>
                  </a:lnTo>
                  <a:lnTo>
                    <a:pt x="2500" y="1139"/>
                  </a:lnTo>
                  <a:lnTo>
                    <a:pt x="2491" y="1154"/>
                  </a:lnTo>
                  <a:lnTo>
                    <a:pt x="2482" y="1169"/>
                  </a:lnTo>
                  <a:lnTo>
                    <a:pt x="2472" y="1184"/>
                  </a:lnTo>
                  <a:lnTo>
                    <a:pt x="2463" y="1199"/>
                  </a:lnTo>
                  <a:lnTo>
                    <a:pt x="2452" y="1212"/>
                  </a:lnTo>
                  <a:lnTo>
                    <a:pt x="2440" y="1226"/>
                  </a:lnTo>
                  <a:lnTo>
                    <a:pt x="2429" y="1239"/>
                  </a:lnTo>
                  <a:lnTo>
                    <a:pt x="2416" y="1252"/>
                  </a:lnTo>
                  <a:lnTo>
                    <a:pt x="2403" y="1265"/>
                  </a:lnTo>
                  <a:lnTo>
                    <a:pt x="2390" y="1278"/>
                  </a:lnTo>
                  <a:lnTo>
                    <a:pt x="2375" y="1289"/>
                  </a:lnTo>
                  <a:lnTo>
                    <a:pt x="2360" y="1302"/>
                  </a:lnTo>
                  <a:lnTo>
                    <a:pt x="2345" y="1313"/>
                  </a:lnTo>
                  <a:lnTo>
                    <a:pt x="2329" y="1325"/>
                  </a:lnTo>
                  <a:lnTo>
                    <a:pt x="2271" y="1363"/>
                  </a:lnTo>
                  <a:lnTo>
                    <a:pt x="2217" y="1396"/>
                  </a:lnTo>
                  <a:lnTo>
                    <a:pt x="2165" y="1427"/>
                  </a:lnTo>
                  <a:lnTo>
                    <a:pt x="2113" y="1453"/>
                  </a:lnTo>
                  <a:lnTo>
                    <a:pt x="2088" y="1466"/>
                  </a:lnTo>
                  <a:lnTo>
                    <a:pt x="2064" y="1477"/>
                  </a:lnTo>
                  <a:lnTo>
                    <a:pt x="2039" y="1489"/>
                  </a:lnTo>
                  <a:lnTo>
                    <a:pt x="2014" y="1499"/>
                  </a:lnTo>
                  <a:lnTo>
                    <a:pt x="1990" y="1508"/>
                  </a:lnTo>
                  <a:lnTo>
                    <a:pt x="1966" y="1516"/>
                  </a:lnTo>
                  <a:lnTo>
                    <a:pt x="1941" y="1524"/>
                  </a:lnTo>
                  <a:lnTo>
                    <a:pt x="1917" y="1532"/>
                  </a:lnTo>
                  <a:lnTo>
                    <a:pt x="1842" y="1554"/>
                  </a:lnTo>
                  <a:lnTo>
                    <a:pt x="1764" y="1576"/>
                  </a:lnTo>
                  <a:lnTo>
                    <a:pt x="1684" y="1599"/>
                  </a:lnTo>
                  <a:lnTo>
                    <a:pt x="1601" y="1619"/>
                  </a:lnTo>
                  <a:lnTo>
                    <a:pt x="1518" y="1640"/>
                  </a:lnTo>
                  <a:lnTo>
                    <a:pt x="1433" y="1660"/>
                  </a:lnTo>
                  <a:lnTo>
                    <a:pt x="1347" y="1677"/>
                  </a:lnTo>
                  <a:lnTo>
                    <a:pt x="1260" y="1693"/>
                  </a:lnTo>
                  <a:lnTo>
                    <a:pt x="1224" y="1697"/>
                  </a:lnTo>
                  <a:lnTo>
                    <a:pt x="1189" y="1701"/>
                  </a:lnTo>
                  <a:lnTo>
                    <a:pt x="1154" y="1703"/>
                  </a:lnTo>
                  <a:lnTo>
                    <a:pt x="1121" y="1704"/>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 name="Freeform 22">
              <a:extLst>
                <a:ext uri="{FF2B5EF4-FFF2-40B4-BE49-F238E27FC236}">
                  <a16:creationId xmlns:a16="http://schemas.microsoft.com/office/drawing/2014/main" id="{6AB8944D-1E1A-4E81-8400-3B8CF25006DA}"/>
                </a:ext>
              </a:extLst>
            </p:cNvPr>
            <p:cNvSpPr>
              <a:spLocks/>
            </p:cNvSpPr>
            <p:nvPr userDrawn="1"/>
          </p:nvSpPr>
          <p:spPr bwMode="auto">
            <a:xfrm>
              <a:off x="10204283" y="1242259"/>
              <a:ext cx="1991331" cy="3205672"/>
            </a:xfrm>
            <a:custGeom>
              <a:avLst/>
              <a:gdLst>
                <a:gd name="T0" fmla="*/ 2604 w 2997"/>
                <a:gd name="T1" fmla="*/ 4791 h 4826"/>
                <a:gd name="T2" fmla="*/ 2217 w 2997"/>
                <a:gd name="T3" fmla="*/ 4752 h 4826"/>
                <a:gd name="T4" fmla="*/ 1950 w 2997"/>
                <a:gd name="T5" fmla="*/ 4716 h 4826"/>
                <a:gd name="T6" fmla="*/ 1565 w 2997"/>
                <a:gd name="T7" fmla="*/ 4666 h 4826"/>
                <a:gd name="T8" fmla="*/ 1104 w 2997"/>
                <a:gd name="T9" fmla="*/ 4642 h 4826"/>
                <a:gd name="T10" fmla="*/ 656 w 2997"/>
                <a:gd name="T11" fmla="*/ 4656 h 4826"/>
                <a:gd name="T12" fmla="*/ 508 w 2997"/>
                <a:gd name="T13" fmla="*/ 4646 h 4826"/>
                <a:gd name="T14" fmla="*/ 382 w 2997"/>
                <a:gd name="T15" fmla="*/ 4609 h 4826"/>
                <a:gd name="T16" fmla="*/ 253 w 2997"/>
                <a:gd name="T17" fmla="*/ 4529 h 4826"/>
                <a:gd name="T18" fmla="*/ 140 w 2997"/>
                <a:gd name="T19" fmla="*/ 4392 h 4826"/>
                <a:gd name="T20" fmla="*/ 56 w 2997"/>
                <a:gd name="T21" fmla="*/ 4219 h 4826"/>
                <a:gd name="T22" fmla="*/ 8 w 2997"/>
                <a:gd name="T23" fmla="*/ 4027 h 4826"/>
                <a:gd name="T24" fmla="*/ 4 w 2997"/>
                <a:gd name="T25" fmla="*/ 3836 h 4826"/>
                <a:gd name="T26" fmla="*/ 56 w 2997"/>
                <a:gd name="T27" fmla="*/ 3634 h 4826"/>
                <a:gd name="T28" fmla="*/ 153 w 2997"/>
                <a:gd name="T29" fmla="*/ 3395 h 4826"/>
                <a:gd name="T30" fmla="*/ 384 w 2997"/>
                <a:gd name="T31" fmla="*/ 2943 h 4826"/>
                <a:gd name="T32" fmla="*/ 629 w 2997"/>
                <a:gd name="T33" fmla="*/ 2394 h 4826"/>
                <a:gd name="T34" fmla="*/ 733 w 2997"/>
                <a:gd name="T35" fmla="*/ 2091 h 4826"/>
                <a:gd name="T36" fmla="*/ 812 w 2997"/>
                <a:gd name="T37" fmla="*/ 1770 h 4826"/>
                <a:gd name="T38" fmla="*/ 858 w 2997"/>
                <a:gd name="T39" fmla="*/ 1481 h 4826"/>
                <a:gd name="T40" fmla="*/ 915 w 2997"/>
                <a:gd name="T41" fmla="*/ 1259 h 4826"/>
                <a:gd name="T42" fmla="*/ 990 w 2997"/>
                <a:gd name="T43" fmla="*/ 1106 h 4826"/>
                <a:gd name="T44" fmla="*/ 1071 w 2997"/>
                <a:gd name="T45" fmla="*/ 999 h 4826"/>
                <a:gd name="T46" fmla="*/ 1272 w 2997"/>
                <a:gd name="T47" fmla="*/ 811 h 4826"/>
                <a:gd name="T48" fmla="*/ 1476 w 2997"/>
                <a:gd name="T49" fmla="*/ 640 h 4826"/>
                <a:gd name="T50" fmla="*/ 1698 w 2997"/>
                <a:gd name="T51" fmla="*/ 471 h 4826"/>
                <a:gd name="T52" fmla="*/ 1960 w 2997"/>
                <a:gd name="T53" fmla="*/ 303 h 4826"/>
                <a:gd name="T54" fmla="*/ 2301 w 2997"/>
                <a:gd name="T55" fmla="*/ 159 h 4826"/>
                <a:gd name="T56" fmla="*/ 2680 w 2997"/>
                <a:gd name="T57" fmla="*/ 55 h 4826"/>
                <a:gd name="T58" fmla="*/ 2997 w 2997"/>
                <a:gd name="T59" fmla="*/ 39 h 4826"/>
                <a:gd name="T60" fmla="*/ 2623 w 2997"/>
                <a:gd name="T61" fmla="*/ 108 h 4826"/>
                <a:gd name="T62" fmla="*/ 2250 w 2997"/>
                <a:gd name="T63" fmla="*/ 218 h 4826"/>
                <a:gd name="T64" fmla="*/ 1949 w 2997"/>
                <a:gd name="T65" fmla="*/ 355 h 4826"/>
                <a:gd name="T66" fmla="*/ 1666 w 2997"/>
                <a:gd name="T67" fmla="*/ 544 h 4826"/>
                <a:gd name="T68" fmla="*/ 1481 w 2997"/>
                <a:gd name="T69" fmla="*/ 686 h 4826"/>
                <a:gd name="T70" fmla="*/ 1263 w 2997"/>
                <a:gd name="T71" fmla="*/ 873 h 4826"/>
                <a:gd name="T72" fmla="*/ 1085 w 2997"/>
                <a:gd name="T73" fmla="*/ 1043 h 4826"/>
                <a:gd name="T74" fmla="*/ 1001 w 2997"/>
                <a:gd name="T75" fmla="*/ 1165 h 4826"/>
                <a:gd name="T76" fmla="*/ 917 w 2997"/>
                <a:gd name="T77" fmla="*/ 1385 h 4826"/>
                <a:gd name="T78" fmla="*/ 879 w 2997"/>
                <a:gd name="T79" fmla="*/ 1608 h 4826"/>
                <a:gd name="T80" fmla="*/ 814 w 2997"/>
                <a:gd name="T81" fmla="*/ 1942 h 4826"/>
                <a:gd name="T82" fmla="*/ 721 w 2997"/>
                <a:gd name="T83" fmla="*/ 2256 h 4826"/>
                <a:gd name="T84" fmla="*/ 548 w 2997"/>
                <a:gd name="T85" fmla="*/ 2693 h 4826"/>
                <a:gd name="T86" fmla="*/ 297 w 2997"/>
                <a:gd name="T87" fmla="*/ 3195 h 4826"/>
                <a:gd name="T88" fmla="*/ 138 w 2997"/>
                <a:gd name="T89" fmla="*/ 3527 h 4826"/>
                <a:gd name="T90" fmla="*/ 58 w 2997"/>
                <a:gd name="T91" fmla="*/ 3756 h 4826"/>
                <a:gd name="T92" fmla="*/ 40 w 2997"/>
                <a:gd name="T93" fmla="*/ 3929 h 4826"/>
                <a:gd name="T94" fmla="*/ 66 w 2997"/>
                <a:gd name="T95" fmla="*/ 4113 h 4826"/>
                <a:gd name="T96" fmla="*/ 128 w 2997"/>
                <a:gd name="T97" fmla="*/ 4289 h 4826"/>
                <a:gd name="T98" fmla="*/ 222 w 2997"/>
                <a:gd name="T99" fmla="*/ 4438 h 4826"/>
                <a:gd name="T100" fmla="*/ 339 w 2997"/>
                <a:gd name="T101" fmla="*/ 4543 h 4826"/>
                <a:gd name="T102" fmla="*/ 454 w 2997"/>
                <a:gd name="T103" fmla="*/ 4593 h 4826"/>
                <a:gd name="T104" fmla="*/ 582 w 2997"/>
                <a:gd name="T105" fmla="*/ 4615 h 4826"/>
                <a:gd name="T106" fmla="*/ 815 w 2997"/>
                <a:gd name="T107" fmla="*/ 4610 h 4826"/>
                <a:gd name="T108" fmla="*/ 1360 w 2997"/>
                <a:gd name="T109" fmla="*/ 4610 h 4826"/>
                <a:gd name="T110" fmla="*/ 1764 w 2997"/>
                <a:gd name="T111" fmla="*/ 4650 h 4826"/>
                <a:gd name="T112" fmla="*/ 2087 w 2997"/>
                <a:gd name="T113" fmla="*/ 4695 h 4826"/>
                <a:gd name="T114" fmla="*/ 2384 w 2997"/>
                <a:gd name="T115" fmla="*/ 4732 h 4826"/>
                <a:gd name="T116" fmla="*/ 2827 w 2997"/>
                <a:gd name="T117" fmla="*/ 4772 h 4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7" h="4826">
                  <a:moveTo>
                    <a:pt x="2997" y="4826"/>
                  </a:moveTo>
                  <a:lnTo>
                    <a:pt x="2897" y="4818"/>
                  </a:lnTo>
                  <a:lnTo>
                    <a:pt x="2824" y="4811"/>
                  </a:lnTo>
                  <a:lnTo>
                    <a:pt x="2750" y="4805"/>
                  </a:lnTo>
                  <a:lnTo>
                    <a:pt x="2677" y="4798"/>
                  </a:lnTo>
                  <a:lnTo>
                    <a:pt x="2604" y="4791"/>
                  </a:lnTo>
                  <a:lnTo>
                    <a:pt x="2529" y="4785"/>
                  </a:lnTo>
                  <a:lnTo>
                    <a:pt x="2454" y="4777"/>
                  </a:lnTo>
                  <a:lnTo>
                    <a:pt x="2381" y="4771"/>
                  </a:lnTo>
                  <a:lnTo>
                    <a:pt x="2306" y="4763"/>
                  </a:lnTo>
                  <a:lnTo>
                    <a:pt x="2262" y="4757"/>
                  </a:lnTo>
                  <a:lnTo>
                    <a:pt x="2217" y="4752"/>
                  </a:lnTo>
                  <a:lnTo>
                    <a:pt x="2172" y="4746"/>
                  </a:lnTo>
                  <a:lnTo>
                    <a:pt x="2127" y="4741"/>
                  </a:lnTo>
                  <a:lnTo>
                    <a:pt x="2083" y="4734"/>
                  </a:lnTo>
                  <a:lnTo>
                    <a:pt x="2038" y="4728"/>
                  </a:lnTo>
                  <a:lnTo>
                    <a:pt x="1993" y="4721"/>
                  </a:lnTo>
                  <a:lnTo>
                    <a:pt x="1950" y="4716"/>
                  </a:lnTo>
                  <a:lnTo>
                    <a:pt x="1887" y="4706"/>
                  </a:lnTo>
                  <a:lnTo>
                    <a:pt x="1822" y="4697"/>
                  </a:lnTo>
                  <a:lnTo>
                    <a:pt x="1759" y="4689"/>
                  </a:lnTo>
                  <a:lnTo>
                    <a:pt x="1695" y="4681"/>
                  </a:lnTo>
                  <a:lnTo>
                    <a:pt x="1630" y="4673"/>
                  </a:lnTo>
                  <a:lnTo>
                    <a:pt x="1565" y="4666"/>
                  </a:lnTo>
                  <a:lnTo>
                    <a:pt x="1501" y="4659"/>
                  </a:lnTo>
                  <a:lnTo>
                    <a:pt x="1437" y="4654"/>
                  </a:lnTo>
                  <a:lnTo>
                    <a:pt x="1358" y="4649"/>
                  </a:lnTo>
                  <a:lnTo>
                    <a:pt x="1276" y="4646"/>
                  </a:lnTo>
                  <a:lnTo>
                    <a:pt x="1191" y="4643"/>
                  </a:lnTo>
                  <a:lnTo>
                    <a:pt x="1104" y="4642"/>
                  </a:lnTo>
                  <a:lnTo>
                    <a:pt x="1012" y="4643"/>
                  </a:lnTo>
                  <a:lnTo>
                    <a:pt x="916" y="4646"/>
                  </a:lnTo>
                  <a:lnTo>
                    <a:pt x="816" y="4649"/>
                  </a:lnTo>
                  <a:lnTo>
                    <a:pt x="712" y="4654"/>
                  </a:lnTo>
                  <a:lnTo>
                    <a:pt x="683" y="4656"/>
                  </a:lnTo>
                  <a:lnTo>
                    <a:pt x="656" y="4656"/>
                  </a:lnTo>
                  <a:lnTo>
                    <a:pt x="629" y="4656"/>
                  </a:lnTo>
                  <a:lnTo>
                    <a:pt x="603" y="4655"/>
                  </a:lnTo>
                  <a:lnTo>
                    <a:pt x="578" y="4654"/>
                  </a:lnTo>
                  <a:lnTo>
                    <a:pt x="554" y="4651"/>
                  </a:lnTo>
                  <a:lnTo>
                    <a:pt x="531" y="4649"/>
                  </a:lnTo>
                  <a:lnTo>
                    <a:pt x="508" y="4646"/>
                  </a:lnTo>
                  <a:lnTo>
                    <a:pt x="485" y="4641"/>
                  </a:lnTo>
                  <a:lnTo>
                    <a:pt x="463" y="4636"/>
                  </a:lnTo>
                  <a:lnTo>
                    <a:pt x="442" y="4631"/>
                  </a:lnTo>
                  <a:lnTo>
                    <a:pt x="422" y="4624"/>
                  </a:lnTo>
                  <a:lnTo>
                    <a:pt x="401" y="4617"/>
                  </a:lnTo>
                  <a:lnTo>
                    <a:pt x="382" y="4609"/>
                  </a:lnTo>
                  <a:lnTo>
                    <a:pt x="362" y="4600"/>
                  </a:lnTo>
                  <a:lnTo>
                    <a:pt x="343" y="4590"/>
                  </a:lnTo>
                  <a:lnTo>
                    <a:pt x="320" y="4578"/>
                  </a:lnTo>
                  <a:lnTo>
                    <a:pt x="297" y="4563"/>
                  </a:lnTo>
                  <a:lnTo>
                    <a:pt x="275" y="4547"/>
                  </a:lnTo>
                  <a:lnTo>
                    <a:pt x="253" y="4529"/>
                  </a:lnTo>
                  <a:lnTo>
                    <a:pt x="232" y="4509"/>
                  </a:lnTo>
                  <a:lnTo>
                    <a:pt x="212" y="4488"/>
                  </a:lnTo>
                  <a:lnTo>
                    <a:pt x="192" y="4465"/>
                  </a:lnTo>
                  <a:lnTo>
                    <a:pt x="174" y="4443"/>
                  </a:lnTo>
                  <a:lnTo>
                    <a:pt x="157" y="4417"/>
                  </a:lnTo>
                  <a:lnTo>
                    <a:pt x="140" y="4392"/>
                  </a:lnTo>
                  <a:lnTo>
                    <a:pt x="123" y="4365"/>
                  </a:lnTo>
                  <a:lnTo>
                    <a:pt x="107" y="4337"/>
                  </a:lnTo>
                  <a:lnTo>
                    <a:pt x="94" y="4308"/>
                  </a:lnTo>
                  <a:lnTo>
                    <a:pt x="80" y="4280"/>
                  </a:lnTo>
                  <a:lnTo>
                    <a:pt x="67" y="4249"/>
                  </a:lnTo>
                  <a:lnTo>
                    <a:pt x="56" y="4219"/>
                  </a:lnTo>
                  <a:lnTo>
                    <a:pt x="45" y="4188"/>
                  </a:lnTo>
                  <a:lnTo>
                    <a:pt x="35" y="4156"/>
                  </a:lnTo>
                  <a:lnTo>
                    <a:pt x="27" y="4124"/>
                  </a:lnTo>
                  <a:lnTo>
                    <a:pt x="19" y="4092"/>
                  </a:lnTo>
                  <a:lnTo>
                    <a:pt x="13" y="4059"/>
                  </a:lnTo>
                  <a:lnTo>
                    <a:pt x="8" y="4027"/>
                  </a:lnTo>
                  <a:lnTo>
                    <a:pt x="4" y="3995"/>
                  </a:lnTo>
                  <a:lnTo>
                    <a:pt x="2" y="3963"/>
                  </a:lnTo>
                  <a:lnTo>
                    <a:pt x="0" y="3931"/>
                  </a:lnTo>
                  <a:lnTo>
                    <a:pt x="0" y="3899"/>
                  </a:lnTo>
                  <a:lnTo>
                    <a:pt x="1" y="3867"/>
                  </a:lnTo>
                  <a:lnTo>
                    <a:pt x="4" y="3836"/>
                  </a:lnTo>
                  <a:lnTo>
                    <a:pt x="8" y="3805"/>
                  </a:lnTo>
                  <a:lnTo>
                    <a:pt x="12" y="3775"/>
                  </a:lnTo>
                  <a:lnTo>
                    <a:pt x="19" y="3745"/>
                  </a:lnTo>
                  <a:lnTo>
                    <a:pt x="27" y="3717"/>
                  </a:lnTo>
                  <a:lnTo>
                    <a:pt x="41" y="3675"/>
                  </a:lnTo>
                  <a:lnTo>
                    <a:pt x="56" y="3634"/>
                  </a:lnTo>
                  <a:lnTo>
                    <a:pt x="71" y="3593"/>
                  </a:lnTo>
                  <a:lnTo>
                    <a:pt x="86" y="3553"/>
                  </a:lnTo>
                  <a:lnTo>
                    <a:pt x="102" y="3512"/>
                  </a:lnTo>
                  <a:lnTo>
                    <a:pt x="119" y="3473"/>
                  </a:lnTo>
                  <a:lnTo>
                    <a:pt x="136" y="3434"/>
                  </a:lnTo>
                  <a:lnTo>
                    <a:pt x="153" y="3395"/>
                  </a:lnTo>
                  <a:lnTo>
                    <a:pt x="189" y="3321"/>
                  </a:lnTo>
                  <a:lnTo>
                    <a:pt x="226" y="3247"/>
                  </a:lnTo>
                  <a:lnTo>
                    <a:pt x="261" y="3177"/>
                  </a:lnTo>
                  <a:lnTo>
                    <a:pt x="297" y="3110"/>
                  </a:lnTo>
                  <a:lnTo>
                    <a:pt x="340" y="3027"/>
                  </a:lnTo>
                  <a:lnTo>
                    <a:pt x="384" y="2943"/>
                  </a:lnTo>
                  <a:lnTo>
                    <a:pt x="426" y="2856"/>
                  </a:lnTo>
                  <a:lnTo>
                    <a:pt x="469" y="2768"/>
                  </a:lnTo>
                  <a:lnTo>
                    <a:pt x="511" y="2679"/>
                  </a:lnTo>
                  <a:lnTo>
                    <a:pt x="552" y="2586"/>
                  </a:lnTo>
                  <a:lnTo>
                    <a:pt x="591" y="2490"/>
                  </a:lnTo>
                  <a:lnTo>
                    <a:pt x="629" y="2394"/>
                  </a:lnTo>
                  <a:lnTo>
                    <a:pt x="648" y="2345"/>
                  </a:lnTo>
                  <a:lnTo>
                    <a:pt x="666" y="2295"/>
                  </a:lnTo>
                  <a:lnTo>
                    <a:pt x="683" y="2245"/>
                  </a:lnTo>
                  <a:lnTo>
                    <a:pt x="700" y="2195"/>
                  </a:lnTo>
                  <a:lnTo>
                    <a:pt x="717" y="2143"/>
                  </a:lnTo>
                  <a:lnTo>
                    <a:pt x="733" y="2091"/>
                  </a:lnTo>
                  <a:lnTo>
                    <a:pt x="747" y="2040"/>
                  </a:lnTo>
                  <a:lnTo>
                    <a:pt x="762" y="1987"/>
                  </a:lnTo>
                  <a:lnTo>
                    <a:pt x="775" y="1933"/>
                  </a:lnTo>
                  <a:lnTo>
                    <a:pt x="789" y="1879"/>
                  </a:lnTo>
                  <a:lnTo>
                    <a:pt x="800" y="1825"/>
                  </a:lnTo>
                  <a:lnTo>
                    <a:pt x="812" y="1770"/>
                  </a:lnTo>
                  <a:lnTo>
                    <a:pt x="822" y="1715"/>
                  </a:lnTo>
                  <a:lnTo>
                    <a:pt x="832" y="1660"/>
                  </a:lnTo>
                  <a:lnTo>
                    <a:pt x="840" y="1604"/>
                  </a:lnTo>
                  <a:lnTo>
                    <a:pt x="848" y="1546"/>
                  </a:lnTo>
                  <a:lnTo>
                    <a:pt x="853" y="1514"/>
                  </a:lnTo>
                  <a:lnTo>
                    <a:pt x="858" y="1481"/>
                  </a:lnTo>
                  <a:lnTo>
                    <a:pt x="864" y="1446"/>
                  </a:lnTo>
                  <a:lnTo>
                    <a:pt x="871" y="1410"/>
                  </a:lnTo>
                  <a:lnTo>
                    <a:pt x="879" y="1373"/>
                  </a:lnTo>
                  <a:lnTo>
                    <a:pt x="890" y="1335"/>
                  </a:lnTo>
                  <a:lnTo>
                    <a:pt x="901" y="1296"/>
                  </a:lnTo>
                  <a:lnTo>
                    <a:pt x="915" y="1259"/>
                  </a:lnTo>
                  <a:lnTo>
                    <a:pt x="930" y="1220"/>
                  </a:lnTo>
                  <a:lnTo>
                    <a:pt x="947" y="1182"/>
                  </a:lnTo>
                  <a:lnTo>
                    <a:pt x="957" y="1162"/>
                  </a:lnTo>
                  <a:lnTo>
                    <a:pt x="967" y="1144"/>
                  </a:lnTo>
                  <a:lnTo>
                    <a:pt x="978" y="1124"/>
                  </a:lnTo>
                  <a:lnTo>
                    <a:pt x="990" y="1106"/>
                  </a:lnTo>
                  <a:lnTo>
                    <a:pt x="1001" y="1088"/>
                  </a:lnTo>
                  <a:lnTo>
                    <a:pt x="1014" y="1069"/>
                  </a:lnTo>
                  <a:lnTo>
                    <a:pt x="1027" y="1052"/>
                  </a:lnTo>
                  <a:lnTo>
                    <a:pt x="1041" y="1034"/>
                  </a:lnTo>
                  <a:lnTo>
                    <a:pt x="1056" y="1017"/>
                  </a:lnTo>
                  <a:lnTo>
                    <a:pt x="1071" y="999"/>
                  </a:lnTo>
                  <a:lnTo>
                    <a:pt x="1087" y="983"/>
                  </a:lnTo>
                  <a:lnTo>
                    <a:pt x="1104" y="967"/>
                  </a:lnTo>
                  <a:lnTo>
                    <a:pt x="1166" y="909"/>
                  </a:lnTo>
                  <a:lnTo>
                    <a:pt x="1202" y="877"/>
                  </a:lnTo>
                  <a:lnTo>
                    <a:pt x="1236" y="843"/>
                  </a:lnTo>
                  <a:lnTo>
                    <a:pt x="1272" y="811"/>
                  </a:lnTo>
                  <a:lnTo>
                    <a:pt x="1307" y="779"/>
                  </a:lnTo>
                  <a:lnTo>
                    <a:pt x="1344" y="747"/>
                  </a:lnTo>
                  <a:lnTo>
                    <a:pt x="1381" y="716"/>
                  </a:lnTo>
                  <a:lnTo>
                    <a:pt x="1419" y="685"/>
                  </a:lnTo>
                  <a:lnTo>
                    <a:pt x="1456" y="655"/>
                  </a:lnTo>
                  <a:lnTo>
                    <a:pt x="1476" y="640"/>
                  </a:lnTo>
                  <a:lnTo>
                    <a:pt x="1495" y="625"/>
                  </a:lnTo>
                  <a:lnTo>
                    <a:pt x="1515" y="611"/>
                  </a:lnTo>
                  <a:lnTo>
                    <a:pt x="1534" y="596"/>
                  </a:lnTo>
                  <a:lnTo>
                    <a:pt x="1588" y="554"/>
                  </a:lnTo>
                  <a:lnTo>
                    <a:pt x="1643" y="512"/>
                  </a:lnTo>
                  <a:lnTo>
                    <a:pt x="1698" y="471"/>
                  </a:lnTo>
                  <a:lnTo>
                    <a:pt x="1755" y="430"/>
                  </a:lnTo>
                  <a:lnTo>
                    <a:pt x="1812" y="391"/>
                  </a:lnTo>
                  <a:lnTo>
                    <a:pt x="1871" y="355"/>
                  </a:lnTo>
                  <a:lnTo>
                    <a:pt x="1899" y="336"/>
                  </a:lnTo>
                  <a:lnTo>
                    <a:pt x="1929" y="319"/>
                  </a:lnTo>
                  <a:lnTo>
                    <a:pt x="1960" y="303"/>
                  </a:lnTo>
                  <a:lnTo>
                    <a:pt x="1990" y="287"/>
                  </a:lnTo>
                  <a:lnTo>
                    <a:pt x="2052" y="258"/>
                  </a:lnTo>
                  <a:lnTo>
                    <a:pt x="2113" y="231"/>
                  </a:lnTo>
                  <a:lnTo>
                    <a:pt x="2175" y="205"/>
                  </a:lnTo>
                  <a:lnTo>
                    <a:pt x="2238" y="180"/>
                  </a:lnTo>
                  <a:lnTo>
                    <a:pt x="2301" y="159"/>
                  </a:lnTo>
                  <a:lnTo>
                    <a:pt x="2363" y="138"/>
                  </a:lnTo>
                  <a:lnTo>
                    <a:pt x="2427" y="119"/>
                  </a:lnTo>
                  <a:lnTo>
                    <a:pt x="2490" y="101"/>
                  </a:lnTo>
                  <a:lnTo>
                    <a:pt x="2553" y="84"/>
                  </a:lnTo>
                  <a:lnTo>
                    <a:pt x="2617" y="69"/>
                  </a:lnTo>
                  <a:lnTo>
                    <a:pt x="2680" y="55"/>
                  </a:lnTo>
                  <a:lnTo>
                    <a:pt x="2743" y="43"/>
                  </a:lnTo>
                  <a:lnTo>
                    <a:pt x="2808" y="30"/>
                  </a:lnTo>
                  <a:lnTo>
                    <a:pt x="2871" y="20"/>
                  </a:lnTo>
                  <a:lnTo>
                    <a:pt x="2934" y="10"/>
                  </a:lnTo>
                  <a:lnTo>
                    <a:pt x="2997" y="0"/>
                  </a:lnTo>
                  <a:lnTo>
                    <a:pt x="2997" y="39"/>
                  </a:lnTo>
                  <a:lnTo>
                    <a:pt x="2935" y="50"/>
                  </a:lnTo>
                  <a:lnTo>
                    <a:pt x="2873" y="59"/>
                  </a:lnTo>
                  <a:lnTo>
                    <a:pt x="2810" y="70"/>
                  </a:lnTo>
                  <a:lnTo>
                    <a:pt x="2748" y="82"/>
                  </a:lnTo>
                  <a:lnTo>
                    <a:pt x="2685" y="94"/>
                  </a:lnTo>
                  <a:lnTo>
                    <a:pt x="2623" y="108"/>
                  </a:lnTo>
                  <a:lnTo>
                    <a:pt x="2560" y="123"/>
                  </a:lnTo>
                  <a:lnTo>
                    <a:pt x="2498" y="139"/>
                  </a:lnTo>
                  <a:lnTo>
                    <a:pt x="2436" y="158"/>
                  </a:lnTo>
                  <a:lnTo>
                    <a:pt x="2374" y="176"/>
                  </a:lnTo>
                  <a:lnTo>
                    <a:pt x="2312" y="197"/>
                  </a:lnTo>
                  <a:lnTo>
                    <a:pt x="2250" y="218"/>
                  </a:lnTo>
                  <a:lnTo>
                    <a:pt x="2189" y="241"/>
                  </a:lnTo>
                  <a:lnTo>
                    <a:pt x="2129" y="266"/>
                  </a:lnTo>
                  <a:lnTo>
                    <a:pt x="2068" y="294"/>
                  </a:lnTo>
                  <a:lnTo>
                    <a:pt x="2008" y="323"/>
                  </a:lnTo>
                  <a:lnTo>
                    <a:pt x="1978" y="338"/>
                  </a:lnTo>
                  <a:lnTo>
                    <a:pt x="1949" y="355"/>
                  </a:lnTo>
                  <a:lnTo>
                    <a:pt x="1919" y="371"/>
                  </a:lnTo>
                  <a:lnTo>
                    <a:pt x="1890" y="388"/>
                  </a:lnTo>
                  <a:lnTo>
                    <a:pt x="1833" y="425"/>
                  </a:lnTo>
                  <a:lnTo>
                    <a:pt x="1776" y="464"/>
                  </a:lnTo>
                  <a:lnTo>
                    <a:pt x="1721" y="504"/>
                  </a:lnTo>
                  <a:lnTo>
                    <a:pt x="1666" y="544"/>
                  </a:lnTo>
                  <a:lnTo>
                    <a:pt x="1611" y="585"/>
                  </a:lnTo>
                  <a:lnTo>
                    <a:pt x="1559" y="627"/>
                  </a:lnTo>
                  <a:lnTo>
                    <a:pt x="1539" y="642"/>
                  </a:lnTo>
                  <a:lnTo>
                    <a:pt x="1520" y="656"/>
                  </a:lnTo>
                  <a:lnTo>
                    <a:pt x="1500" y="671"/>
                  </a:lnTo>
                  <a:lnTo>
                    <a:pt x="1481" y="686"/>
                  </a:lnTo>
                  <a:lnTo>
                    <a:pt x="1443" y="716"/>
                  </a:lnTo>
                  <a:lnTo>
                    <a:pt x="1406" y="746"/>
                  </a:lnTo>
                  <a:lnTo>
                    <a:pt x="1369" y="777"/>
                  </a:lnTo>
                  <a:lnTo>
                    <a:pt x="1334" y="809"/>
                  </a:lnTo>
                  <a:lnTo>
                    <a:pt x="1298" y="841"/>
                  </a:lnTo>
                  <a:lnTo>
                    <a:pt x="1263" y="873"/>
                  </a:lnTo>
                  <a:lnTo>
                    <a:pt x="1228" y="905"/>
                  </a:lnTo>
                  <a:lnTo>
                    <a:pt x="1194" y="937"/>
                  </a:lnTo>
                  <a:lnTo>
                    <a:pt x="1131" y="996"/>
                  </a:lnTo>
                  <a:lnTo>
                    <a:pt x="1115" y="1011"/>
                  </a:lnTo>
                  <a:lnTo>
                    <a:pt x="1100" y="1027"/>
                  </a:lnTo>
                  <a:lnTo>
                    <a:pt x="1085" y="1043"/>
                  </a:lnTo>
                  <a:lnTo>
                    <a:pt x="1071" y="1060"/>
                  </a:lnTo>
                  <a:lnTo>
                    <a:pt x="1057" y="1076"/>
                  </a:lnTo>
                  <a:lnTo>
                    <a:pt x="1045" y="1093"/>
                  </a:lnTo>
                  <a:lnTo>
                    <a:pt x="1033" y="1111"/>
                  </a:lnTo>
                  <a:lnTo>
                    <a:pt x="1022" y="1129"/>
                  </a:lnTo>
                  <a:lnTo>
                    <a:pt x="1001" y="1165"/>
                  </a:lnTo>
                  <a:lnTo>
                    <a:pt x="982" y="1201"/>
                  </a:lnTo>
                  <a:lnTo>
                    <a:pt x="965" y="1238"/>
                  </a:lnTo>
                  <a:lnTo>
                    <a:pt x="951" y="1275"/>
                  </a:lnTo>
                  <a:lnTo>
                    <a:pt x="938" y="1311"/>
                  </a:lnTo>
                  <a:lnTo>
                    <a:pt x="928" y="1348"/>
                  </a:lnTo>
                  <a:lnTo>
                    <a:pt x="917" y="1385"/>
                  </a:lnTo>
                  <a:lnTo>
                    <a:pt x="909" y="1420"/>
                  </a:lnTo>
                  <a:lnTo>
                    <a:pt x="902" y="1455"/>
                  </a:lnTo>
                  <a:lnTo>
                    <a:pt x="897" y="1488"/>
                  </a:lnTo>
                  <a:lnTo>
                    <a:pt x="892" y="1520"/>
                  </a:lnTo>
                  <a:lnTo>
                    <a:pt x="887" y="1551"/>
                  </a:lnTo>
                  <a:lnTo>
                    <a:pt x="879" y="1608"/>
                  </a:lnTo>
                  <a:lnTo>
                    <a:pt x="871" y="1666"/>
                  </a:lnTo>
                  <a:lnTo>
                    <a:pt x="861" y="1722"/>
                  </a:lnTo>
                  <a:lnTo>
                    <a:pt x="851" y="1778"/>
                  </a:lnTo>
                  <a:lnTo>
                    <a:pt x="839" y="1833"/>
                  </a:lnTo>
                  <a:lnTo>
                    <a:pt x="827" y="1888"/>
                  </a:lnTo>
                  <a:lnTo>
                    <a:pt x="814" y="1942"/>
                  </a:lnTo>
                  <a:lnTo>
                    <a:pt x="800" y="1996"/>
                  </a:lnTo>
                  <a:lnTo>
                    <a:pt x="785" y="2049"/>
                  </a:lnTo>
                  <a:lnTo>
                    <a:pt x="770" y="2102"/>
                  </a:lnTo>
                  <a:lnTo>
                    <a:pt x="754" y="2153"/>
                  </a:lnTo>
                  <a:lnTo>
                    <a:pt x="738" y="2206"/>
                  </a:lnTo>
                  <a:lnTo>
                    <a:pt x="721" y="2256"/>
                  </a:lnTo>
                  <a:lnTo>
                    <a:pt x="704" y="2307"/>
                  </a:lnTo>
                  <a:lnTo>
                    <a:pt x="686" y="2357"/>
                  </a:lnTo>
                  <a:lnTo>
                    <a:pt x="667" y="2407"/>
                  </a:lnTo>
                  <a:lnTo>
                    <a:pt x="628" y="2504"/>
                  </a:lnTo>
                  <a:lnTo>
                    <a:pt x="589" y="2599"/>
                  </a:lnTo>
                  <a:lnTo>
                    <a:pt x="548" y="2693"/>
                  </a:lnTo>
                  <a:lnTo>
                    <a:pt x="505" y="2784"/>
                  </a:lnTo>
                  <a:lnTo>
                    <a:pt x="462" y="2874"/>
                  </a:lnTo>
                  <a:lnTo>
                    <a:pt x="419" y="2961"/>
                  </a:lnTo>
                  <a:lnTo>
                    <a:pt x="376" y="3046"/>
                  </a:lnTo>
                  <a:lnTo>
                    <a:pt x="332" y="3128"/>
                  </a:lnTo>
                  <a:lnTo>
                    <a:pt x="297" y="3195"/>
                  </a:lnTo>
                  <a:lnTo>
                    <a:pt x="261" y="3265"/>
                  </a:lnTo>
                  <a:lnTo>
                    <a:pt x="224" y="3337"/>
                  </a:lnTo>
                  <a:lnTo>
                    <a:pt x="189" y="3411"/>
                  </a:lnTo>
                  <a:lnTo>
                    <a:pt x="172" y="3449"/>
                  </a:lnTo>
                  <a:lnTo>
                    <a:pt x="156" y="3488"/>
                  </a:lnTo>
                  <a:lnTo>
                    <a:pt x="138" y="3527"/>
                  </a:lnTo>
                  <a:lnTo>
                    <a:pt x="122" y="3566"/>
                  </a:lnTo>
                  <a:lnTo>
                    <a:pt x="107" y="3606"/>
                  </a:lnTo>
                  <a:lnTo>
                    <a:pt x="92" y="3647"/>
                  </a:lnTo>
                  <a:lnTo>
                    <a:pt x="79" y="3687"/>
                  </a:lnTo>
                  <a:lnTo>
                    <a:pt x="65" y="3728"/>
                  </a:lnTo>
                  <a:lnTo>
                    <a:pt x="58" y="3756"/>
                  </a:lnTo>
                  <a:lnTo>
                    <a:pt x="51" y="3783"/>
                  </a:lnTo>
                  <a:lnTo>
                    <a:pt x="47" y="3811"/>
                  </a:lnTo>
                  <a:lnTo>
                    <a:pt x="43" y="3839"/>
                  </a:lnTo>
                  <a:lnTo>
                    <a:pt x="41" y="3869"/>
                  </a:lnTo>
                  <a:lnTo>
                    <a:pt x="40" y="3899"/>
                  </a:lnTo>
                  <a:lnTo>
                    <a:pt x="40" y="3929"/>
                  </a:lnTo>
                  <a:lnTo>
                    <a:pt x="42" y="3960"/>
                  </a:lnTo>
                  <a:lnTo>
                    <a:pt x="44" y="3991"/>
                  </a:lnTo>
                  <a:lnTo>
                    <a:pt x="48" y="4020"/>
                  </a:lnTo>
                  <a:lnTo>
                    <a:pt x="52" y="4051"/>
                  </a:lnTo>
                  <a:lnTo>
                    <a:pt x="59" y="4082"/>
                  </a:lnTo>
                  <a:lnTo>
                    <a:pt x="66" y="4113"/>
                  </a:lnTo>
                  <a:lnTo>
                    <a:pt x="74" y="4143"/>
                  </a:lnTo>
                  <a:lnTo>
                    <a:pt x="83" y="4173"/>
                  </a:lnTo>
                  <a:lnTo>
                    <a:pt x="92" y="4203"/>
                  </a:lnTo>
                  <a:lnTo>
                    <a:pt x="104" y="4232"/>
                  </a:lnTo>
                  <a:lnTo>
                    <a:pt x="115" y="4260"/>
                  </a:lnTo>
                  <a:lnTo>
                    <a:pt x="128" y="4289"/>
                  </a:lnTo>
                  <a:lnTo>
                    <a:pt x="142" y="4315"/>
                  </a:lnTo>
                  <a:lnTo>
                    <a:pt x="157" y="4342"/>
                  </a:lnTo>
                  <a:lnTo>
                    <a:pt x="172" y="4368"/>
                  </a:lnTo>
                  <a:lnTo>
                    <a:pt x="188" y="4392"/>
                  </a:lnTo>
                  <a:lnTo>
                    <a:pt x="204" y="4415"/>
                  </a:lnTo>
                  <a:lnTo>
                    <a:pt x="222" y="4438"/>
                  </a:lnTo>
                  <a:lnTo>
                    <a:pt x="239" y="4459"/>
                  </a:lnTo>
                  <a:lnTo>
                    <a:pt x="259" y="4479"/>
                  </a:lnTo>
                  <a:lnTo>
                    <a:pt x="277" y="4498"/>
                  </a:lnTo>
                  <a:lnTo>
                    <a:pt x="298" y="4515"/>
                  </a:lnTo>
                  <a:lnTo>
                    <a:pt x="318" y="4530"/>
                  </a:lnTo>
                  <a:lnTo>
                    <a:pt x="339" y="4543"/>
                  </a:lnTo>
                  <a:lnTo>
                    <a:pt x="361" y="4556"/>
                  </a:lnTo>
                  <a:lnTo>
                    <a:pt x="378" y="4564"/>
                  </a:lnTo>
                  <a:lnTo>
                    <a:pt x="396" y="4572"/>
                  </a:lnTo>
                  <a:lnTo>
                    <a:pt x="415" y="4580"/>
                  </a:lnTo>
                  <a:lnTo>
                    <a:pt x="434" y="4587"/>
                  </a:lnTo>
                  <a:lnTo>
                    <a:pt x="454" y="4593"/>
                  </a:lnTo>
                  <a:lnTo>
                    <a:pt x="473" y="4599"/>
                  </a:lnTo>
                  <a:lnTo>
                    <a:pt x="494" y="4603"/>
                  </a:lnTo>
                  <a:lnTo>
                    <a:pt x="516" y="4607"/>
                  </a:lnTo>
                  <a:lnTo>
                    <a:pt x="538" y="4610"/>
                  </a:lnTo>
                  <a:lnTo>
                    <a:pt x="559" y="4612"/>
                  </a:lnTo>
                  <a:lnTo>
                    <a:pt x="582" y="4615"/>
                  </a:lnTo>
                  <a:lnTo>
                    <a:pt x="606" y="4616"/>
                  </a:lnTo>
                  <a:lnTo>
                    <a:pt x="630" y="4617"/>
                  </a:lnTo>
                  <a:lnTo>
                    <a:pt x="657" y="4617"/>
                  </a:lnTo>
                  <a:lnTo>
                    <a:pt x="682" y="4616"/>
                  </a:lnTo>
                  <a:lnTo>
                    <a:pt x="710" y="4615"/>
                  </a:lnTo>
                  <a:lnTo>
                    <a:pt x="815" y="4610"/>
                  </a:lnTo>
                  <a:lnTo>
                    <a:pt x="916" y="4605"/>
                  </a:lnTo>
                  <a:lnTo>
                    <a:pt x="1012" y="4603"/>
                  </a:lnTo>
                  <a:lnTo>
                    <a:pt x="1104" y="4603"/>
                  </a:lnTo>
                  <a:lnTo>
                    <a:pt x="1193" y="4603"/>
                  </a:lnTo>
                  <a:lnTo>
                    <a:pt x="1277" y="4605"/>
                  </a:lnTo>
                  <a:lnTo>
                    <a:pt x="1360" y="4610"/>
                  </a:lnTo>
                  <a:lnTo>
                    <a:pt x="1440" y="4615"/>
                  </a:lnTo>
                  <a:lnTo>
                    <a:pt x="1505" y="4620"/>
                  </a:lnTo>
                  <a:lnTo>
                    <a:pt x="1570" y="4626"/>
                  </a:lnTo>
                  <a:lnTo>
                    <a:pt x="1634" y="4634"/>
                  </a:lnTo>
                  <a:lnTo>
                    <a:pt x="1698" y="4641"/>
                  </a:lnTo>
                  <a:lnTo>
                    <a:pt x="1764" y="4650"/>
                  </a:lnTo>
                  <a:lnTo>
                    <a:pt x="1828" y="4658"/>
                  </a:lnTo>
                  <a:lnTo>
                    <a:pt x="1891" y="4667"/>
                  </a:lnTo>
                  <a:lnTo>
                    <a:pt x="1955" y="4677"/>
                  </a:lnTo>
                  <a:lnTo>
                    <a:pt x="1999" y="4682"/>
                  </a:lnTo>
                  <a:lnTo>
                    <a:pt x="2044" y="4689"/>
                  </a:lnTo>
                  <a:lnTo>
                    <a:pt x="2087" y="4695"/>
                  </a:lnTo>
                  <a:lnTo>
                    <a:pt x="2132" y="4702"/>
                  </a:lnTo>
                  <a:lnTo>
                    <a:pt x="2177" y="4707"/>
                  </a:lnTo>
                  <a:lnTo>
                    <a:pt x="2222" y="4713"/>
                  </a:lnTo>
                  <a:lnTo>
                    <a:pt x="2266" y="4718"/>
                  </a:lnTo>
                  <a:lnTo>
                    <a:pt x="2311" y="4724"/>
                  </a:lnTo>
                  <a:lnTo>
                    <a:pt x="2384" y="4732"/>
                  </a:lnTo>
                  <a:lnTo>
                    <a:pt x="2459" y="4738"/>
                  </a:lnTo>
                  <a:lnTo>
                    <a:pt x="2532" y="4745"/>
                  </a:lnTo>
                  <a:lnTo>
                    <a:pt x="2607" y="4752"/>
                  </a:lnTo>
                  <a:lnTo>
                    <a:pt x="2680" y="4759"/>
                  </a:lnTo>
                  <a:lnTo>
                    <a:pt x="2754" y="4766"/>
                  </a:lnTo>
                  <a:lnTo>
                    <a:pt x="2827" y="4772"/>
                  </a:lnTo>
                  <a:lnTo>
                    <a:pt x="2901" y="4777"/>
                  </a:lnTo>
                  <a:lnTo>
                    <a:pt x="2997" y="4785"/>
                  </a:lnTo>
                  <a:lnTo>
                    <a:pt x="2997" y="482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 name="Freeform 23">
              <a:extLst>
                <a:ext uri="{FF2B5EF4-FFF2-40B4-BE49-F238E27FC236}">
                  <a16:creationId xmlns:a16="http://schemas.microsoft.com/office/drawing/2014/main" id="{1A03AB9A-20C9-4988-9BAE-6E7654469B4B}"/>
                </a:ext>
              </a:extLst>
            </p:cNvPr>
            <p:cNvSpPr>
              <a:spLocks/>
            </p:cNvSpPr>
            <p:nvPr userDrawn="1"/>
          </p:nvSpPr>
          <p:spPr bwMode="auto">
            <a:xfrm>
              <a:off x="10460180" y="1507458"/>
              <a:ext cx="1735437" cy="2707838"/>
            </a:xfrm>
            <a:custGeom>
              <a:avLst/>
              <a:gdLst>
                <a:gd name="T0" fmla="*/ 1421 w 2613"/>
                <a:gd name="T1" fmla="*/ 4048 h 4076"/>
                <a:gd name="T2" fmla="*/ 930 w 2613"/>
                <a:gd name="T3" fmla="*/ 3952 h 4076"/>
                <a:gd name="T4" fmla="*/ 583 w 2613"/>
                <a:gd name="T5" fmla="*/ 3897 h 4076"/>
                <a:gd name="T6" fmla="*/ 429 w 2613"/>
                <a:gd name="T7" fmla="*/ 3876 h 4076"/>
                <a:gd name="T8" fmla="*/ 221 w 2613"/>
                <a:gd name="T9" fmla="*/ 3803 h 4076"/>
                <a:gd name="T10" fmla="*/ 96 w 2613"/>
                <a:gd name="T11" fmla="*/ 3698 h 4076"/>
                <a:gd name="T12" fmla="*/ 30 w 2613"/>
                <a:gd name="T13" fmla="*/ 3582 h 4076"/>
                <a:gd name="T14" fmla="*/ 2 w 2613"/>
                <a:gd name="T15" fmla="*/ 3460 h 4076"/>
                <a:gd name="T16" fmla="*/ 15 w 2613"/>
                <a:gd name="T17" fmla="*/ 3246 h 4076"/>
                <a:gd name="T18" fmla="*/ 116 w 2613"/>
                <a:gd name="T19" fmla="*/ 2884 h 4076"/>
                <a:gd name="T20" fmla="*/ 261 w 2613"/>
                <a:gd name="T21" fmla="*/ 2540 h 4076"/>
                <a:gd name="T22" fmla="*/ 417 w 2613"/>
                <a:gd name="T23" fmla="*/ 2196 h 4076"/>
                <a:gd name="T24" fmla="*/ 572 w 2613"/>
                <a:gd name="T25" fmla="*/ 1783 h 4076"/>
                <a:gd name="T26" fmla="*/ 664 w 2613"/>
                <a:gd name="T27" fmla="*/ 1410 h 4076"/>
                <a:gd name="T28" fmla="*/ 723 w 2613"/>
                <a:gd name="T29" fmla="*/ 1222 h 4076"/>
                <a:gd name="T30" fmla="*/ 805 w 2613"/>
                <a:gd name="T31" fmla="*/ 1059 h 4076"/>
                <a:gd name="T32" fmla="*/ 913 w 2613"/>
                <a:gd name="T33" fmla="*/ 921 h 4076"/>
                <a:gd name="T34" fmla="*/ 1047 w 2613"/>
                <a:gd name="T35" fmla="*/ 809 h 4076"/>
                <a:gd name="T36" fmla="*/ 1251 w 2613"/>
                <a:gd name="T37" fmla="*/ 658 h 4076"/>
                <a:gd name="T38" fmla="*/ 1400 w 2613"/>
                <a:gd name="T39" fmla="*/ 520 h 4076"/>
                <a:gd name="T40" fmla="*/ 1604 w 2613"/>
                <a:gd name="T41" fmla="*/ 322 h 4076"/>
                <a:gd name="T42" fmla="*/ 1786 w 2613"/>
                <a:gd name="T43" fmla="*/ 163 h 4076"/>
                <a:gd name="T44" fmla="*/ 2037 w 2613"/>
                <a:gd name="T45" fmla="*/ 47 h 4076"/>
                <a:gd name="T46" fmla="*/ 2349 w 2613"/>
                <a:gd name="T47" fmla="*/ 2 h 4076"/>
                <a:gd name="T48" fmla="*/ 2581 w 2613"/>
                <a:gd name="T49" fmla="*/ 28 h 4076"/>
                <a:gd name="T50" fmla="*/ 2450 w 2613"/>
                <a:gd name="T51" fmla="*/ 44 h 4076"/>
                <a:gd name="T52" fmla="*/ 2171 w 2613"/>
                <a:gd name="T53" fmla="*/ 58 h 4076"/>
                <a:gd name="T54" fmla="*/ 1904 w 2613"/>
                <a:gd name="T55" fmla="*/ 140 h 4076"/>
                <a:gd name="T56" fmla="*/ 1701 w 2613"/>
                <a:gd name="T57" fmla="*/ 283 h 4076"/>
                <a:gd name="T58" fmla="*/ 1529 w 2613"/>
                <a:gd name="T59" fmla="*/ 451 h 4076"/>
                <a:gd name="T60" fmla="*/ 1368 w 2613"/>
                <a:gd name="T61" fmla="*/ 604 h 4076"/>
                <a:gd name="T62" fmla="*/ 1145 w 2613"/>
                <a:gd name="T63" fmla="*/ 792 h 4076"/>
                <a:gd name="T64" fmla="*/ 993 w 2613"/>
                <a:gd name="T65" fmla="*/ 901 h 4076"/>
                <a:gd name="T66" fmla="*/ 880 w 2613"/>
                <a:gd name="T67" fmla="*/ 1022 h 4076"/>
                <a:gd name="T68" fmla="*/ 789 w 2613"/>
                <a:gd name="T69" fmla="*/ 1168 h 4076"/>
                <a:gd name="T70" fmla="*/ 724 w 2613"/>
                <a:gd name="T71" fmla="*/ 1339 h 4076"/>
                <a:gd name="T72" fmla="*/ 663 w 2613"/>
                <a:gd name="T73" fmla="*/ 1605 h 4076"/>
                <a:gd name="T74" fmla="*/ 526 w 2613"/>
                <a:gd name="T75" fmla="*/ 2036 h 4076"/>
                <a:gd name="T76" fmla="*/ 353 w 2613"/>
                <a:gd name="T77" fmla="*/ 2435 h 4076"/>
                <a:gd name="T78" fmla="*/ 172 w 2613"/>
                <a:gd name="T79" fmla="*/ 2846 h 4076"/>
                <a:gd name="T80" fmla="*/ 64 w 2613"/>
                <a:gd name="T81" fmla="*/ 3200 h 4076"/>
                <a:gd name="T82" fmla="*/ 45 w 2613"/>
                <a:gd name="T83" fmla="*/ 3483 h 4076"/>
                <a:gd name="T84" fmla="*/ 74 w 2613"/>
                <a:gd name="T85" fmla="*/ 3589 h 4076"/>
                <a:gd name="T86" fmla="*/ 129 w 2613"/>
                <a:gd name="T87" fmla="*/ 3678 h 4076"/>
                <a:gd name="T88" fmla="*/ 219 w 2613"/>
                <a:gd name="T89" fmla="*/ 3756 h 4076"/>
                <a:gd name="T90" fmla="*/ 416 w 2613"/>
                <a:gd name="T91" fmla="*/ 3832 h 4076"/>
                <a:gd name="T92" fmla="*/ 685 w 2613"/>
                <a:gd name="T93" fmla="*/ 3869 h 4076"/>
                <a:gd name="T94" fmla="*/ 1163 w 2613"/>
                <a:gd name="T95" fmla="*/ 3956 h 4076"/>
                <a:gd name="T96" fmla="*/ 1636 w 2613"/>
                <a:gd name="T97" fmla="*/ 4032 h 4076"/>
                <a:gd name="T98" fmla="*/ 2083 w 2613"/>
                <a:gd name="T99" fmla="*/ 4011 h 4076"/>
                <a:gd name="T100" fmla="*/ 2440 w 2613"/>
                <a:gd name="T101" fmla="*/ 3926 h 4076"/>
                <a:gd name="T102" fmla="*/ 2580 w 2613"/>
                <a:gd name="T103" fmla="*/ 3922 h 4076"/>
                <a:gd name="T104" fmla="*/ 2346 w 2613"/>
                <a:gd name="T105" fmla="*/ 3995 h 4076"/>
                <a:gd name="T106" fmla="*/ 2093 w 2613"/>
                <a:gd name="T107" fmla="*/ 4050 h 4076"/>
                <a:gd name="T108" fmla="*/ 1839 w 2613"/>
                <a:gd name="T109" fmla="*/ 4074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3" h="4076">
                  <a:moveTo>
                    <a:pt x="1766" y="4076"/>
                  </a:moveTo>
                  <a:lnTo>
                    <a:pt x="1709" y="4074"/>
                  </a:lnTo>
                  <a:lnTo>
                    <a:pt x="1652" y="4072"/>
                  </a:lnTo>
                  <a:lnTo>
                    <a:pt x="1593" y="4069"/>
                  </a:lnTo>
                  <a:lnTo>
                    <a:pt x="1536" y="4063"/>
                  </a:lnTo>
                  <a:lnTo>
                    <a:pt x="1478" y="4056"/>
                  </a:lnTo>
                  <a:lnTo>
                    <a:pt x="1421" y="4048"/>
                  </a:lnTo>
                  <a:lnTo>
                    <a:pt x="1364" y="4038"/>
                  </a:lnTo>
                  <a:lnTo>
                    <a:pt x="1305" y="4026"/>
                  </a:lnTo>
                  <a:lnTo>
                    <a:pt x="1231" y="4010"/>
                  </a:lnTo>
                  <a:lnTo>
                    <a:pt x="1155" y="3995"/>
                  </a:lnTo>
                  <a:lnTo>
                    <a:pt x="1080" y="3980"/>
                  </a:lnTo>
                  <a:lnTo>
                    <a:pt x="1005" y="3965"/>
                  </a:lnTo>
                  <a:lnTo>
                    <a:pt x="930" y="3952"/>
                  </a:lnTo>
                  <a:lnTo>
                    <a:pt x="857" y="3938"/>
                  </a:lnTo>
                  <a:lnTo>
                    <a:pt x="783" y="3925"/>
                  </a:lnTo>
                  <a:lnTo>
                    <a:pt x="711" y="3913"/>
                  </a:lnTo>
                  <a:lnTo>
                    <a:pt x="679" y="3908"/>
                  </a:lnTo>
                  <a:lnTo>
                    <a:pt x="647" y="3903"/>
                  </a:lnTo>
                  <a:lnTo>
                    <a:pt x="615" y="3900"/>
                  </a:lnTo>
                  <a:lnTo>
                    <a:pt x="583" y="3897"/>
                  </a:lnTo>
                  <a:lnTo>
                    <a:pt x="561" y="3894"/>
                  </a:lnTo>
                  <a:lnTo>
                    <a:pt x="539" y="3892"/>
                  </a:lnTo>
                  <a:lnTo>
                    <a:pt x="517" y="3890"/>
                  </a:lnTo>
                  <a:lnTo>
                    <a:pt x="495" y="3886"/>
                  </a:lnTo>
                  <a:lnTo>
                    <a:pt x="474" y="3884"/>
                  </a:lnTo>
                  <a:lnTo>
                    <a:pt x="451" y="3881"/>
                  </a:lnTo>
                  <a:lnTo>
                    <a:pt x="429" y="3876"/>
                  </a:lnTo>
                  <a:lnTo>
                    <a:pt x="407" y="3871"/>
                  </a:lnTo>
                  <a:lnTo>
                    <a:pt x="372" y="3862"/>
                  </a:lnTo>
                  <a:lnTo>
                    <a:pt x="337" y="3852"/>
                  </a:lnTo>
                  <a:lnTo>
                    <a:pt x="305" y="3840"/>
                  </a:lnTo>
                  <a:lnTo>
                    <a:pt x="275" y="3829"/>
                  </a:lnTo>
                  <a:lnTo>
                    <a:pt x="246" y="3816"/>
                  </a:lnTo>
                  <a:lnTo>
                    <a:pt x="221" y="3803"/>
                  </a:lnTo>
                  <a:lnTo>
                    <a:pt x="197" y="3789"/>
                  </a:lnTo>
                  <a:lnTo>
                    <a:pt x="175" y="3773"/>
                  </a:lnTo>
                  <a:lnTo>
                    <a:pt x="157" y="3759"/>
                  </a:lnTo>
                  <a:lnTo>
                    <a:pt x="140" y="3744"/>
                  </a:lnTo>
                  <a:lnTo>
                    <a:pt x="124" y="3729"/>
                  </a:lnTo>
                  <a:lnTo>
                    <a:pt x="110" y="3714"/>
                  </a:lnTo>
                  <a:lnTo>
                    <a:pt x="96" y="3698"/>
                  </a:lnTo>
                  <a:lnTo>
                    <a:pt x="84" y="3683"/>
                  </a:lnTo>
                  <a:lnTo>
                    <a:pt x="72" y="3666"/>
                  </a:lnTo>
                  <a:lnTo>
                    <a:pt x="62" y="3650"/>
                  </a:lnTo>
                  <a:lnTo>
                    <a:pt x="53" y="3634"/>
                  </a:lnTo>
                  <a:lnTo>
                    <a:pt x="43" y="3617"/>
                  </a:lnTo>
                  <a:lnTo>
                    <a:pt x="37" y="3600"/>
                  </a:lnTo>
                  <a:lnTo>
                    <a:pt x="30" y="3582"/>
                  </a:lnTo>
                  <a:lnTo>
                    <a:pt x="24" y="3565"/>
                  </a:lnTo>
                  <a:lnTo>
                    <a:pt x="18" y="3548"/>
                  </a:lnTo>
                  <a:lnTo>
                    <a:pt x="14" y="3530"/>
                  </a:lnTo>
                  <a:lnTo>
                    <a:pt x="10" y="3512"/>
                  </a:lnTo>
                  <a:lnTo>
                    <a:pt x="7" y="3495"/>
                  </a:lnTo>
                  <a:lnTo>
                    <a:pt x="4" y="3477"/>
                  </a:lnTo>
                  <a:lnTo>
                    <a:pt x="2" y="3460"/>
                  </a:lnTo>
                  <a:lnTo>
                    <a:pt x="1" y="3442"/>
                  </a:lnTo>
                  <a:lnTo>
                    <a:pt x="0" y="3407"/>
                  </a:lnTo>
                  <a:lnTo>
                    <a:pt x="1" y="3374"/>
                  </a:lnTo>
                  <a:lnTo>
                    <a:pt x="2" y="3340"/>
                  </a:lnTo>
                  <a:lnTo>
                    <a:pt x="6" y="3307"/>
                  </a:lnTo>
                  <a:lnTo>
                    <a:pt x="10" y="3276"/>
                  </a:lnTo>
                  <a:lnTo>
                    <a:pt x="15" y="3246"/>
                  </a:lnTo>
                  <a:lnTo>
                    <a:pt x="25" y="3194"/>
                  </a:lnTo>
                  <a:lnTo>
                    <a:pt x="37" y="3141"/>
                  </a:lnTo>
                  <a:lnTo>
                    <a:pt x="50" y="3088"/>
                  </a:lnTo>
                  <a:lnTo>
                    <a:pt x="64" y="3036"/>
                  </a:lnTo>
                  <a:lnTo>
                    <a:pt x="80" y="2985"/>
                  </a:lnTo>
                  <a:lnTo>
                    <a:pt x="97" y="2934"/>
                  </a:lnTo>
                  <a:lnTo>
                    <a:pt x="116" y="2884"/>
                  </a:lnTo>
                  <a:lnTo>
                    <a:pt x="134" y="2833"/>
                  </a:lnTo>
                  <a:lnTo>
                    <a:pt x="155" y="2784"/>
                  </a:lnTo>
                  <a:lnTo>
                    <a:pt x="174" y="2734"/>
                  </a:lnTo>
                  <a:lnTo>
                    <a:pt x="196" y="2685"/>
                  </a:lnTo>
                  <a:lnTo>
                    <a:pt x="218" y="2636"/>
                  </a:lnTo>
                  <a:lnTo>
                    <a:pt x="240" y="2588"/>
                  </a:lnTo>
                  <a:lnTo>
                    <a:pt x="261" y="2540"/>
                  </a:lnTo>
                  <a:lnTo>
                    <a:pt x="283" y="2492"/>
                  </a:lnTo>
                  <a:lnTo>
                    <a:pt x="306" y="2443"/>
                  </a:lnTo>
                  <a:lnTo>
                    <a:pt x="318" y="2418"/>
                  </a:lnTo>
                  <a:lnTo>
                    <a:pt x="343" y="2363"/>
                  </a:lnTo>
                  <a:lnTo>
                    <a:pt x="368" y="2308"/>
                  </a:lnTo>
                  <a:lnTo>
                    <a:pt x="393" y="2253"/>
                  </a:lnTo>
                  <a:lnTo>
                    <a:pt x="417" y="2196"/>
                  </a:lnTo>
                  <a:lnTo>
                    <a:pt x="441" y="2138"/>
                  </a:lnTo>
                  <a:lnTo>
                    <a:pt x="466" y="2081"/>
                  </a:lnTo>
                  <a:lnTo>
                    <a:pt x="489" y="2022"/>
                  </a:lnTo>
                  <a:lnTo>
                    <a:pt x="511" y="1964"/>
                  </a:lnTo>
                  <a:lnTo>
                    <a:pt x="532" y="1904"/>
                  </a:lnTo>
                  <a:lnTo>
                    <a:pt x="553" y="1844"/>
                  </a:lnTo>
                  <a:lnTo>
                    <a:pt x="572" y="1783"/>
                  </a:lnTo>
                  <a:lnTo>
                    <a:pt x="591" y="1722"/>
                  </a:lnTo>
                  <a:lnTo>
                    <a:pt x="608" y="1659"/>
                  </a:lnTo>
                  <a:lnTo>
                    <a:pt x="624" y="1597"/>
                  </a:lnTo>
                  <a:lnTo>
                    <a:pt x="639" y="1533"/>
                  </a:lnTo>
                  <a:lnTo>
                    <a:pt x="651" y="1468"/>
                  </a:lnTo>
                  <a:lnTo>
                    <a:pt x="657" y="1440"/>
                  </a:lnTo>
                  <a:lnTo>
                    <a:pt x="664" y="1410"/>
                  </a:lnTo>
                  <a:lnTo>
                    <a:pt x="671" y="1381"/>
                  </a:lnTo>
                  <a:lnTo>
                    <a:pt x="678" y="1354"/>
                  </a:lnTo>
                  <a:lnTo>
                    <a:pt x="686" y="1326"/>
                  </a:lnTo>
                  <a:lnTo>
                    <a:pt x="694" y="1300"/>
                  </a:lnTo>
                  <a:lnTo>
                    <a:pt x="703" y="1274"/>
                  </a:lnTo>
                  <a:lnTo>
                    <a:pt x="712" y="1247"/>
                  </a:lnTo>
                  <a:lnTo>
                    <a:pt x="723" y="1222"/>
                  </a:lnTo>
                  <a:lnTo>
                    <a:pt x="733" y="1197"/>
                  </a:lnTo>
                  <a:lnTo>
                    <a:pt x="743" y="1173"/>
                  </a:lnTo>
                  <a:lnTo>
                    <a:pt x="755" y="1150"/>
                  </a:lnTo>
                  <a:lnTo>
                    <a:pt x="766" y="1126"/>
                  </a:lnTo>
                  <a:lnTo>
                    <a:pt x="779" y="1104"/>
                  </a:lnTo>
                  <a:lnTo>
                    <a:pt x="791" y="1081"/>
                  </a:lnTo>
                  <a:lnTo>
                    <a:pt x="805" y="1059"/>
                  </a:lnTo>
                  <a:lnTo>
                    <a:pt x="819" y="1038"/>
                  </a:lnTo>
                  <a:lnTo>
                    <a:pt x="834" y="1018"/>
                  </a:lnTo>
                  <a:lnTo>
                    <a:pt x="849" y="997"/>
                  </a:lnTo>
                  <a:lnTo>
                    <a:pt x="864" y="978"/>
                  </a:lnTo>
                  <a:lnTo>
                    <a:pt x="880" y="959"/>
                  </a:lnTo>
                  <a:lnTo>
                    <a:pt x="896" y="940"/>
                  </a:lnTo>
                  <a:lnTo>
                    <a:pt x="913" y="921"/>
                  </a:lnTo>
                  <a:lnTo>
                    <a:pt x="930" y="904"/>
                  </a:lnTo>
                  <a:lnTo>
                    <a:pt x="949" y="887"/>
                  </a:lnTo>
                  <a:lnTo>
                    <a:pt x="967" y="871"/>
                  </a:lnTo>
                  <a:lnTo>
                    <a:pt x="986" y="855"/>
                  </a:lnTo>
                  <a:lnTo>
                    <a:pt x="1006" y="839"/>
                  </a:lnTo>
                  <a:lnTo>
                    <a:pt x="1027" y="824"/>
                  </a:lnTo>
                  <a:lnTo>
                    <a:pt x="1047" y="809"/>
                  </a:lnTo>
                  <a:lnTo>
                    <a:pt x="1068" y="794"/>
                  </a:lnTo>
                  <a:lnTo>
                    <a:pt x="1090" y="780"/>
                  </a:lnTo>
                  <a:lnTo>
                    <a:pt x="1123" y="759"/>
                  </a:lnTo>
                  <a:lnTo>
                    <a:pt x="1156" y="736"/>
                  </a:lnTo>
                  <a:lnTo>
                    <a:pt x="1188" y="710"/>
                  </a:lnTo>
                  <a:lnTo>
                    <a:pt x="1220" y="685"/>
                  </a:lnTo>
                  <a:lnTo>
                    <a:pt x="1251" y="658"/>
                  </a:lnTo>
                  <a:lnTo>
                    <a:pt x="1281" y="630"/>
                  </a:lnTo>
                  <a:lnTo>
                    <a:pt x="1311" y="603"/>
                  </a:lnTo>
                  <a:lnTo>
                    <a:pt x="1341" y="575"/>
                  </a:lnTo>
                  <a:lnTo>
                    <a:pt x="1356" y="561"/>
                  </a:lnTo>
                  <a:lnTo>
                    <a:pt x="1371" y="547"/>
                  </a:lnTo>
                  <a:lnTo>
                    <a:pt x="1386" y="534"/>
                  </a:lnTo>
                  <a:lnTo>
                    <a:pt x="1400" y="520"/>
                  </a:lnTo>
                  <a:lnTo>
                    <a:pt x="1434" y="489"/>
                  </a:lnTo>
                  <a:lnTo>
                    <a:pt x="1468" y="456"/>
                  </a:lnTo>
                  <a:lnTo>
                    <a:pt x="1501" y="422"/>
                  </a:lnTo>
                  <a:lnTo>
                    <a:pt x="1534" y="390"/>
                  </a:lnTo>
                  <a:lnTo>
                    <a:pt x="1556" y="367"/>
                  </a:lnTo>
                  <a:lnTo>
                    <a:pt x="1579" y="344"/>
                  </a:lnTo>
                  <a:lnTo>
                    <a:pt x="1604" y="322"/>
                  </a:lnTo>
                  <a:lnTo>
                    <a:pt x="1626" y="299"/>
                  </a:lnTo>
                  <a:lnTo>
                    <a:pt x="1651" y="276"/>
                  </a:lnTo>
                  <a:lnTo>
                    <a:pt x="1675" y="254"/>
                  </a:lnTo>
                  <a:lnTo>
                    <a:pt x="1699" y="232"/>
                  </a:lnTo>
                  <a:lnTo>
                    <a:pt x="1724" y="210"/>
                  </a:lnTo>
                  <a:lnTo>
                    <a:pt x="1754" y="186"/>
                  </a:lnTo>
                  <a:lnTo>
                    <a:pt x="1786" y="163"/>
                  </a:lnTo>
                  <a:lnTo>
                    <a:pt x="1818" y="143"/>
                  </a:lnTo>
                  <a:lnTo>
                    <a:pt x="1851" y="123"/>
                  </a:lnTo>
                  <a:lnTo>
                    <a:pt x="1886" y="105"/>
                  </a:lnTo>
                  <a:lnTo>
                    <a:pt x="1922" y="89"/>
                  </a:lnTo>
                  <a:lnTo>
                    <a:pt x="1959" y="74"/>
                  </a:lnTo>
                  <a:lnTo>
                    <a:pt x="1997" y="60"/>
                  </a:lnTo>
                  <a:lnTo>
                    <a:pt x="2037" y="47"/>
                  </a:lnTo>
                  <a:lnTo>
                    <a:pt x="2077" y="36"/>
                  </a:lnTo>
                  <a:lnTo>
                    <a:pt x="2120" y="27"/>
                  </a:lnTo>
                  <a:lnTo>
                    <a:pt x="2163" y="19"/>
                  </a:lnTo>
                  <a:lnTo>
                    <a:pt x="2208" y="13"/>
                  </a:lnTo>
                  <a:lnTo>
                    <a:pt x="2254" y="7"/>
                  </a:lnTo>
                  <a:lnTo>
                    <a:pt x="2301" y="4"/>
                  </a:lnTo>
                  <a:lnTo>
                    <a:pt x="2349" y="2"/>
                  </a:lnTo>
                  <a:lnTo>
                    <a:pt x="2382" y="0"/>
                  </a:lnTo>
                  <a:lnTo>
                    <a:pt x="2416" y="2"/>
                  </a:lnTo>
                  <a:lnTo>
                    <a:pt x="2449" y="4"/>
                  </a:lnTo>
                  <a:lnTo>
                    <a:pt x="2482" y="8"/>
                  </a:lnTo>
                  <a:lnTo>
                    <a:pt x="2515" y="13"/>
                  </a:lnTo>
                  <a:lnTo>
                    <a:pt x="2548" y="20"/>
                  </a:lnTo>
                  <a:lnTo>
                    <a:pt x="2581" y="28"/>
                  </a:lnTo>
                  <a:lnTo>
                    <a:pt x="2613" y="37"/>
                  </a:lnTo>
                  <a:lnTo>
                    <a:pt x="2613" y="78"/>
                  </a:lnTo>
                  <a:lnTo>
                    <a:pt x="2581" y="68"/>
                  </a:lnTo>
                  <a:lnTo>
                    <a:pt x="2549" y="60"/>
                  </a:lnTo>
                  <a:lnTo>
                    <a:pt x="2515" y="53"/>
                  </a:lnTo>
                  <a:lnTo>
                    <a:pt x="2483" y="47"/>
                  </a:lnTo>
                  <a:lnTo>
                    <a:pt x="2450" y="44"/>
                  </a:lnTo>
                  <a:lnTo>
                    <a:pt x="2417" y="42"/>
                  </a:lnTo>
                  <a:lnTo>
                    <a:pt x="2384" y="41"/>
                  </a:lnTo>
                  <a:lnTo>
                    <a:pt x="2351" y="41"/>
                  </a:lnTo>
                  <a:lnTo>
                    <a:pt x="2304" y="43"/>
                  </a:lnTo>
                  <a:lnTo>
                    <a:pt x="2259" y="46"/>
                  </a:lnTo>
                  <a:lnTo>
                    <a:pt x="2214" y="51"/>
                  </a:lnTo>
                  <a:lnTo>
                    <a:pt x="2171" y="58"/>
                  </a:lnTo>
                  <a:lnTo>
                    <a:pt x="2129" y="66"/>
                  </a:lnTo>
                  <a:lnTo>
                    <a:pt x="2089" y="74"/>
                  </a:lnTo>
                  <a:lnTo>
                    <a:pt x="2050" y="85"/>
                  </a:lnTo>
                  <a:lnTo>
                    <a:pt x="2012" y="97"/>
                  </a:lnTo>
                  <a:lnTo>
                    <a:pt x="1974" y="109"/>
                  </a:lnTo>
                  <a:lnTo>
                    <a:pt x="1938" y="124"/>
                  </a:lnTo>
                  <a:lnTo>
                    <a:pt x="1904" y="140"/>
                  </a:lnTo>
                  <a:lnTo>
                    <a:pt x="1871" y="158"/>
                  </a:lnTo>
                  <a:lnTo>
                    <a:pt x="1839" y="176"/>
                  </a:lnTo>
                  <a:lnTo>
                    <a:pt x="1808" y="197"/>
                  </a:lnTo>
                  <a:lnTo>
                    <a:pt x="1778" y="217"/>
                  </a:lnTo>
                  <a:lnTo>
                    <a:pt x="1749" y="240"/>
                  </a:lnTo>
                  <a:lnTo>
                    <a:pt x="1725" y="262"/>
                  </a:lnTo>
                  <a:lnTo>
                    <a:pt x="1701" y="283"/>
                  </a:lnTo>
                  <a:lnTo>
                    <a:pt x="1677" y="304"/>
                  </a:lnTo>
                  <a:lnTo>
                    <a:pt x="1654" y="327"/>
                  </a:lnTo>
                  <a:lnTo>
                    <a:pt x="1630" y="350"/>
                  </a:lnTo>
                  <a:lnTo>
                    <a:pt x="1607" y="372"/>
                  </a:lnTo>
                  <a:lnTo>
                    <a:pt x="1584" y="395"/>
                  </a:lnTo>
                  <a:lnTo>
                    <a:pt x="1562" y="418"/>
                  </a:lnTo>
                  <a:lnTo>
                    <a:pt x="1529" y="451"/>
                  </a:lnTo>
                  <a:lnTo>
                    <a:pt x="1496" y="484"/>
                  </a:lnTo>
                  <a:lnTo>
                    <a:pt x="1461" y="518"/>
                  </a:lnTo>
                  <a:lnTo>
                    <a:pt x="1427" y="550"/>
                  </a:lnTo>
                  <a:lnTo>
                    <a:pt x="1412" y="564"/>
                  </a:lnTo>
                  <a:lnTo>
                    <a:pt x="1397" y="576"/>
                  </a:lnTo>
                  <a:lnTo>
                    <a:pt x="1382" y="590"/>
                  </a:lnTo>
                  <a:lnTo>
                    <a:pt x="1368" y="604"/>
                  </a:lnTo>
                  <a:lnTo>
                    <a:pt x="1337" y="632"/>
                  </a:lnTo>
                  <a:lnTo>
                    <a:pt x="1308" y="660"/>
                  </a:lnTo>
                  <a:lnTo>
                    <a:pt x="1275" y="689"/>
                  </a:lnTo>
                  <a:lnTo>
                    <a:pt x="1244" y="715"/>
                  </a:lnTo>
                  <a:lnTo>
                    <a:pt x="1212" y="742"/>
                  </a:lnTo>
                  <a:lnTo>
                    <a:pt x="1179" y="768"/>
                  </a:lnTo>
                  <a:lnTo>
                    <a:pt x="1145" y="792"/>
                  </a:lnTo>
                  <a:lnTo>
                    <a:pt x="1110" y="815"/>
                  </a:lnTo>
                  <a:lnTo>
                    <a:pt x="1090" y="827"/>
                  </a:lnTo>
                  <a:lnTo>
                    <a:pt x="1069" y="841"/>
                  </a:lnTo>
                  <a:lnTo>
                    <a:pt x="1049" y="855"/>
                  </a:lnTo>
                  <a:lnTo>
                    <a:pt x="1030" y="870"/>
                  </a:lnTo>
                  <a:lnTo>
                    <a:pt x="1012" y="885"/>
                  </a:lnTo>
                  <a:lnTo>
                    <a:pt x="993" y="901"/>
                  </a:lnTo>
                  <a:lnTo>
                    <a:pt x="975" y="917"/>
                  </a:lnTo>
                  <a:lnTo>
                    <a:pt x="958" y="933"/>
                  </a:lnTo>
                  <a:lnTo>
                    <a:pt x="942" y="950"/>
                  </a:lnTo>
                  <a:lnTo>
                    <a:pt x="924" y="967"/>
                  </a:lnTo>
                  <a:lnTo>
                    <a:pt x="910" y="986"/>
                  </a:lnTo>
                  <a:lnTo>
                    <a:pt x="893" y="1004"/>
                  </a:lnTo>
                  <a:lnTo>
                    <a:pt x="880" y="1022"/>
                  </a:lnTo>
                  <a:lnTo>
                    <a:pt x="865" y="1042"/>
                  </a:lnTo>
                  <a:lnTo>
                    <a:pt x="851" y="1061"/>
                  </a:lnTo>
                  <a:lnTo>
                    <a:pt x="837" y="1082"/>
                  </a:lnTo>
                  <a:lnTo>
                    <a:pt x="825" y="1103"/>
                  </a:lnTo>
                  <a:lnTo>
                    <a:pt x="812" y="1124"/>
                  </a:lnTo>
                  <a:lnTo>
                    <a:pt x="801" y="1146"/>
                  </a:lnTo>
                  <a:lnTo>
                    <a:pt x="789" y="1168"/>
                  </a:lnTo>
                  <a:lnTo>
                    <a:pt x="779" y="1191"/>
                  </a:lnTo>
                  <a:lnTo>
                    <a:pt x="768" y="1214"/>
                  </a:lnTo>
                  <a:lnTo>
                    <a:pt x="758" y="1238"/>
                  </a:lnTo>
                  <a:lnTo>
                    <a:pt x="749" y="1262"/>
                  </a:lnTo>
                  <a:lnTo>
                    <a:pt x="740" y="1287"/>
                  </a:lnTo>
                  <a:lnTo>
                    <a:pt x="732" y="1312"/>
                  </a:lnTo>
                  <a:lnTo>
                    <a:pt x="724" y="1339"/>
                  </a:lnTo>
                  <a:lnTo>
                    <a:pt x="716" y="1365"/>
                  </a:lnTo>
                  <a:lnTo>
                    <a:pt x="709" y="1392"/>
                  </a:lnTo>
                  <a:lnTo>
                    <a:pt x="702" y="1419"/>
                  </a:lnTo>
                  <a:lnTo>
                    <a:pt x="696" y="1448"/>
                  </a:lnTo>
                  <a:lnTo>
                    <a:pt x="690" y="1477"/>
                  </a:lnTo>
                  <a:lnTo>
                    <a:pt x="678" y="1541"/>
                  </a:lnTo>
                  <a:lnTo>
                    <a:pt x="663" y="1605"/>
                  </a:lnTo>
                  <a:lnTo>
                    <a:pt x="647" y="1669"/>
                  </a:lnTo>
                  <a:lnTo>
                    <a:pt x="630" y="1732"/>
                  </a:lnTo>
                  <a:lnTo>
                    <a:pt x="610" y="1794"/>
                  </a:lnTo>
                  <a:lnTo>
                    <a:pt x="591" y="1855"/>
                  </a:lnTo>
                  <a:lnTo>
                    <a:pt x="570" y="1916"/>
                  </a:lnTo>
                  <a:lnTo>
                    <a:pt x="548" y="1977"/>
                  </a:lnTo>
                  <a:lnTo>
                    <a:pt x="526" y="2036"/>
                  </a:lnTo>
                  <a:lnTo>
                    <a:pt x="502" y="2095"/>
                  </a:lnTo>
                  <a:lnTo>
                    <a:pt x="478" y="2153"/>
                  </a:lnTo>
                  <a:lnTo>
                    <a:pt x="454" y="2211"/>
                  </a:lnTo>
                  <a:lnTo>
                    <a:pt x="430" y="2268"/>
                  </a:lnTo>
                  <a:lnTo>
                    <a:pt x="405" y="2324"/>
                  </a:lnTo>
                  <a:lnTo>
                    <a:pt x="378" y="2380"/>
                  </a:lnTo>
                  <a:lnTo>
                    <a:pt x="353" y="2435"/>
                  </a:lnTo>
                  <a:lnTo>
                    <a:pt x="342" y="2461"/>
                  </a:lnTo>
                  <a:lnTo>
                    <a:pt x="297" y="2555"/>
                  </a:lnTo>
                  <a:lnTo>
                    <a:pt x="253" y="2651"/>
                  </a:lnTo>
                  <a:lnTo>
                    <a:pt x="233" y="2699"/>
                  </a:lnTo>
                  <a:lnTo>
                    <a:pt x="212" y="2747"/>
                  </a:lnTo>
                  <a:lnTo>
                    <a:pt x="191" y="2797"/>
                  </a:lnTo>
                  <a:lnTo>
                    <a:pt x="172" y="2846"/>
                  </a:lnTo>
                  <a:lnTo>
                    <a:pt x="154" y="2895"/>
                  </a:lnTo>
                  <a:lnTo>
                    <a:pt x="135" y="2946"/>
                  </a:lnTo>
                  <a:lnTo>
                    <a:pt x="118" y="2996"/>
                  </a:lnTo>
                  <a:lnTo>
                    <a:pt x="103" y="3047"/>
                  </a:lnTo>
                  <a:lnTo>
                    <a:pt x="88" y="3097"/>
                  </a:lnTo>
                  <a:lnTo>
                    <a:pt x="76" y="3149"/>
                  </a:lnTo>
                  <a:lnTo>
                    <a:pt x="64" y="3200"/>
                  </a:lnTo>
                  <a:lnTo>
                    <a:pt x="54" y="3253"/>
                  </a:lnTo>
                  <a:lnTo>
                    <a:pt x="47" y="3296"/>
                  </a:lnTo>
                  <a:lnTo>
                    <a:pt x="42" y="3337"/>
                  </a:lnTo>
                  <a:lnTo>
                    <a:pt x="40" y="3376"/>
                  </a:lnTo>
                  <a:lnTo>
                    <a:pt x="40" y="3414"/>
                  </a:lnTo>
                  <a:lnTo>
                    <a:pt x="41" y="3449"/>
                  </a:lnTo>
                  <a:lnTo>
                    <a:pt x="45" y="3483"/>
                  </a:lnTo>
                  <a:lnTo>
                    <a:pt x="47" y="3499"/>
                  </a:lnTo>
                  <a:lnTo>
                    <a:pt x="50" y="3515"/>
                  </a:lnTo>
                  <a:lnTo>
                    <a:pt x="54" y="3531"/>
                  </a:lnTo>
                  <a:lnTo>
                    <a:pt x="58" y="3546"/>
                  </a:lnTo>
                  <a:lnTo>
                    <a:pt x="63" y="3561"/>
                  </a:lnTo>
                  <a:lnTo>
                    <a:pt x="69" y="3575"/>
                  </a:lnTo>
                  <a:lnTo>
                    <a:pt x="74" y="3589"/>
                  </a:lnTo>
                  <a:lnTo>
                    <a:pt x="80" y="3603"/>
                  </a:lnTo>
                  <a:lnTo>
                    <a:pt x="87" y="3616"/>
                  </a:lnTo>
                  <a:lnTo>
                    <a:pt x="94" y="3629"/>
                  </a:lnTo>
                  <a:lnTo>
                    <a:pt x="102" y="3642"/>
                  </a:lnTo>
                  <a:lnTo>
                    <a:pt x="111" y="3655"/>
                  </a:lnTo>
                  <a:lnTo>
                    <a:pt x="120" y="3666"/>
                  </a:lnTo>
                  <a:lnTo>
                    <a:pt x="129" y="3678"/>
                  </a:lnTo>
                  <a:lnTo>
                    <a:pt x="140" y="3689"/>
                  </a:lnTo>
                  <a:lnTo>
                    <a:pt x="150" y="3700"/>
                  </a:lnTo>
                  <a:lnTo>
                    <a:pt x="162" y="3711"/>
                  </a:lnTo>
                  <a:lnTo>
                    <a:pt x="173" y="3721"/>
                  </a:lnTo>
                  <a:lnTo>
                    <a:pt x="186" y="3731"/>
                  </a:lnTo>
                  <a:lnTo>
                    <a:pt x="198" y="3742"/>
                  </a:lnTo>
                  <a:lnTo>
                    <a:pt x="219" y="3756"/>
                  </a:lnTo>
                  <a:lnTo>
                    <a:pt x="241" y="3769"/>
                  </a:lnTo>
                  <a:lnTo>
                    <a:pt x="266" y="3782"/>
                  </a:lnTo>
                  <a:lnTo>
                    <a:pt x="291" y="3793"/>
                  </a:lnTo>
                  <a:lnTo>
                    <a:pt x="320" y="3804"/>
                  </a:lnTo>
                  <a:lnTo>
                    <a:pt x="350" y="3814"/>
                  </a:lnTo>
                  <a:lnTo>
                    <a:pt x="382" y="3824"/>
                  </a:lnTo>
                  <a:lnTo>
                    <a:pt x="416" y="3832"/>
                  </a:lnTo>
                  <a:lnTo>
                    <a:pt x="459" y="3842"/>
                  </a:lnTo>
                  <a:lnTo>
                    <a:pt x="501" y="3847"/>
                  </a:lnTo>
                  <a:lnTo>
                    <a:pt x="545" y="3853"/>
                  </a:lnTo>
                  <a:lnTo>
                    <a:pt x="587" y="3858"/>
                  </a:lnTo>
                  <a:lnTo>
                    <a:pt x="619" y="3861"/>
                  </a:lnTo>
                  <a:lnTo>
                    <a:pt x="653" y="3864"/>
                  </a:lnTo>
                  <a:lnTo>
                    <a:pt x="685" y="3869"/>
                  </a:lnTo>
                  <a:lnTo>
                    <a:pt x="718" y="3874"/>
                  </a:lnTo>
                  <a:lnTo>
                    <a:pt x="790" y="3886"/>
                  </a:lnTo>
                  <a:lnTo>
                    <a:pt x="864" y="3900"/>
                  </a:lnTo>
                  <a:lnTo>
                    <a:pt x="938" y="3913"/>
                  </a:lnTo>
                  <a:lnTo>
                    <a:pt x="1013" y="3928"/>
                  </a:lnTo>
                  <a:lnTo>
                    <a:pt x="1087" y="3941"/>
                  </a:lnTo>
                  <a:lnTo>
                    <a:pt x="1163" y="3956"/>
                  </a:lnTo>
                  <a:lnTo>
                    <a:pt x="1239" y="3971"/>
                  </a:lnTo>
                  <a:lnTo>
                    <a:pt x="1314" y="3987"/>
                  </a:lnTo>
                  <a:lnTo>
                    <a:pt x="1379" y="4000"/>
                  </a:lnTo>
                  <a:lnTo>
                    <a:pt x="1443" y="4011"/>
                  </a:lnTo>
                  <a:lnTo>
                    <a:pt x="1507" y="4020"/>
                  </a:lnTo>
                  <a:lnTo>
                    <a:pt x="1571" y="4027"/>
                  </a:lnTo>
                  <a:lnTo>
                    <a:pt x="1636" y="4032"/>
                  </a:lnTo>
                  <a:lnTo>
                    <a:pt x="1700" y="4035"/>
                  </a:lnTo>
                  <a:lnTo>
                    <a:pt x="1763" y="4035"/>
                  </a:lnTo>
                  <a:lnTo>
                    <a:pt x="1827" y="4035"/>
                  </a:lnTo>
                  <a:lnTo>
                    <a:pt x="1891" y="4032"/>
                  </a:lnTo>
                  <a:lnTo>
                    <a:pt x="1956" y="4027"/>
                  </a:lnTo>
                  <a:lnTo>
                    <a:pt x="2019" y="4020"/>
                  </a:lnTo>
                  <a:lnTo>
                    <a:pt x="2083" y="4011"/>
                  </a:lnTo>
                  <a:lnTo>
                    <a:pt x="2146" y="4001"/>
                  </a:lnTo>
                  <a:lnTo>
                    <a:pt x="2209" y="3988"/>
                  </a:lnTo>
                  <a:lnTo>
                    <a:pt x="2272" y="3973"/>
                  </a:lnTo>
                  <a:lnTo>
                    <a:pt x="2335" y="3957"/>
                  </a:lnTo>
                  <a:lnTo>
                    <a:pt x="2370" y="3947"/>
                  </a:lnTo>
                  <a:lnTo>
                    <a:pt x="2405" y="3937"/>
                  </a:lnTo>
                  <a:lnTo>
                    <a:pt x="2440" y="3926"/>
                  </a:lnTo>
                  <a:lnTo>
                    <a:pt x="2475" y="3915"/>
                  </a:lnTo>
                  <a:lnTo>
                    <a:pt x="2510" y="3903"/>
                  </a:lnTo>
                  <a:lnTo>
                    <a:pt x="2544" y="3892"/>
                  </a:lnTo>
                  <a:lnTo>
                    <a:pt x="2579" y="3881"/>
                  </a:lnTo>
                  <a:lnTo>
                    <a:pt x="2613" y="3869"/>
                  </a:lnTo>
                  <a:lnTo>
                    <a:pt x="2613" y="3910"/>
                  </a:lnTo>
                  <a:lnTo>
                    <a:pt x="2580" y="3922"/>
                  </a:lnTo>
                  <a:lnTo>
                    <a:pt x="2546" y="3933"/>
                  </a:lnTo>
                  <a:lnTo>
                    <a:pt x="2513" y="3944"/>
                  </a:lnTo>
                  <a:lnTo>
                    <a:pt x="2480" y="3955"/>
                  </a:lnTo>
                  <a:lnTo>
                    <a:pt x="2447" y="3965"/>
                  </a:lnTo>
                  <a:lnTo>
                    <a:pt x="2413" y="3976"/>
                  </a:lnTo>
                  <a:lnTo>
                    <a:pt x="2379" y="3986"/>
                  </a:lnTo>
                  <a:lnTo>
                    <a:pt x="2346" y="3995"/>
                  </a:lnTo>
                  <a:lnTo>
                    <a:pt x="2310" y="4004"/>
                  </a:lnTo>
                  <a:lnTo>
                    <a:pt x="2273" y="4014"/>
                  </a:lnTo>
                  <a:lnTo>
                    <a:pt x="2238" y="4023"/>
                  </a:lnTo>
                  <a:lnTo>
                    <a:pt x="2202" y="4031"/>
                  </a:lnTo>
                  <a:lnTo>
                    <a:pt x="2166" y="4038"/>
                  </a:lnTo>
                  <a:lnTo>
                    <a:pt x="2130" y="4045"/>
                  </a:lnTo>
                  <a:lnTo>
                    <a:pt x="2093" y="4050"/>
                  </a:lnTo>
                  <a:lnTo>
                    <a:pt x="2058" y="4055"/>
                  </a:lnTo>
                  <a:lnTo>
                    <a:pt x="2021" y="4061"/>
                  </a:lnTo>
                  <a:lnTo>
                    <a:pt x="1984" y="4064"/>
                  </a:lnTo>
                  <a:lnTo>
                    <a:pt x="1949" y="4067"/>
                  </a:lnTo>
                  <a:lnTo>
                    <a:pt x="1912" y="4071"/>
                  </a:lnTo>
                  <a:lnTo>
                    <a:pt x="1875" y="4072"/>
                  </a:lnTo>
                  <a:lnTo>
                    <a:pt x="1839" y="4074"/>
                  </a:lnTo>
                  <a:lnTo>
                    <a:pt x="1803" y="4076"/>
                  </a:lnTo>
                  <a:lnTo>
                    <a:pt x="1766" y="407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 name="Freeform 24">
              <a:extLst>
                <a:ext uri="{FF2B5EF4-FFF2-40B4-BE49-F238E27FC236}">
                  <a16:creationId xmlns:a16="http://schemas.microsoft.com/office/drawing/2014/main" id="{DCB7F6FF-EAEE-4B86-BFB3-0116DAD494CE}"/>
                </a:ext>
              </a:extLst>
            </p:cNvPr>
            <p:cNvSpPr>
              <a:spLocks/>
            </p:cNvSpPr>
            <p:nvPr userDrawn="1"/>
          </p:nvSpPr>
          <p:spPr bwMode="auto">
            <a:xfrm>
              <a:off x="-3615" y="6043786"/>
              <a:ext cx="1833141" cy="814214"/>
            </a:xfrm>
            <a:custGeom>
              <a:avLst/>
              <a:gdLst>
                <a:gd name="T0" fmla="*/ 2718 w 2757"/>
                <a:gd name="T1" fmla="*/ 1167 h 1228"/>
                <a:gd name="T2" fmla="*/ 2713 w 2757"/>
                <a:gd name="T3" fmla="*/ 1071 h 1228"/>
                <a:gd name="T4" fmla="*/ 2697 w 2757"/>
                <a:gd name="T5" fmla="*/ 979 h 1228"/>
                <a:gd name="T6" fmla="*/ 2667 w 2757"/>
                <a:gd name="T7" fmla="*/ 893 h 1228"/>
                <a:gd name="T8" fmla="*/ 2625 w 2757"/>
                <a:gd name="T9" fmla="*/ 811 h 1228"/>
                <a:gd name="T10" fmla="*/ 2570 w 2757"/>
                <a:gd name="T11" fmla="*/ 733 h 1228"/>
                <a:gd name="T12" fmla="*/ 2502 w 2757"/>
                <a:gd name="T13" fmla="*/ 658 h 1228"/>
                <a:gd name="T14" fmla="*/ 2420 w 2757"/>
                <a:gd name="T15" fmla="*/ 587 h 1228"/>
                <a:gd name="T16" fmla="*/ 2306 w 2757"/>
                <a:gd name="T17" fmla="*/ 507 h 1228"/>
                <a:gd name="T18" fmla="*/ 2162 w 2757"/>
                <a:gd name="T19" fmla="*/ 429 h 1228"/>
                <a:gd name="T20" fmla="*/ 2011 w 2757"/>
                <a:gd name="T21" fmla="*/ 371 h 1228"/>
                <a:gd name="T22" fmla="*/ 1851 w 2757"/>
                <a:gd name="T23" fmla="*/ 333 h 1228"/>
                <a:gd name="T24" fmla="*/ 1645 w 2757"/>
                <a:gd name="T25" fmla="*/ 306 h 1228"/>
                <a:gd name="T26" fmla="*/ 1409 w 2757"/>
                <a:gd name="T27" fmla="*/ 265 h 1228"/>
                <a:gd name="T28" fmla="*/ 1180 w 2757"/>
                <a:gd name="T29" fmla="*/ 208 h 1228"/>
                <a:gd name="T30" fmla="*/ 960 w 2757"/>
                <a:gd name="T31" fmla="*/ 138 h 1228"/>
                <a:gd name="T32" fmla="*/ 757 w 2757"/>
                <a:gd name="T33" fmla="*/ 64 h 1228"/>
                <a:gd name="T34" fmla="*/ 672 w 2757"/>
                <a:gd name="T35" fmla="*/ 44 h 1228"/>
                <a:gd name="T36" fmla="*/ 595 w 2757"/>
                <a:gd name="T37" fmla="*/ 39 h 1228"/>
                <a:gd name="T38" fmla="*/ 524 w 2757"/>
                <a:gd name="T39" fmla="*/ 49 h 1228"/>
                <a:gd name="T40" fmla="*/ 457 w 2757"/>
                <a:gd name="T41" fmla="*/ 75 h 1228"/>
                <a:gd name="T42" fmla="*/ 389 w 2757"/>
                <a:gd name="T43" fmla="*/ 119 h 1228"/>
                <a:gd name="T44" fmla="*/ 320 w 2757"/>
                <a:gd name="T45" fmla="*/ 180 h 1228"/>
                <a:gd name="T46" fmla="*/ 212 w 2757"/>
                <a:gd name="T47" fmla="*/ 298 h 1228"/>
                <a:gd name="T48" fmla="*/ 147 w 2757"/>
                <a:gd name="T49" fmla="*/ 391 h 1228"/>
                <a:gd name="T50" fmla="*/ 87 w 2757"/>
                <a:gd name="T51" fmla="*/ 491 h 1228"/>
                <a:gd name="T52" fmla="*/ 30 w 2757"/>
                <a:gd name="T53" fmla="*/ 581 h 1228"/>
                <a:gd name="T54" fmla="*/ 21 w 2757"/>
                <a:gd name="T55" fmla="*/ 523 h 1228"/>
                <a:gd name="T56" fmla="*/ 98 w 2757"/>
                <a:gd name="T57" fmla="*/ 396 h 1228"/>
                <a:gd name="T58" fmla="*/ 164 w 2757"/>
                <a:gd name="T59" fmla="*/ 296 h 1228"/>
                <a:gd name="T60" fmla="*/ 256 w 2757"/>
                <a:gd name="T61" fmla="*/ 189 h 1228"/>
                <a:gd name="T62" fmla="*/ 351 w 2757"/>
                <a:gd name="T63" fmla="*/ 99 h 1228"/>
                <a:gd name="T64" fmla="*/ 423 w 2757"/>
                <a:gd name="T65" fmla="*/ 48 h 1228"/>
                <a:gd name="T66" fmla="*/ 497 w 2757"/>
                <a:gd name="T67" fmla="*/ 16 h 1228"/>
                <a:gd name="T68" fmla="*/ 571 w 2757"/>
                <a:gd name="T69" fmla="*/ 1 h 1228"/>
                <a:gd name="T70" fmla="*/ 653 w 2757"/>
                <a:gd name="T71" fmla="*/ 2 h 1228"/>
                <a:gd name="T72" fmla="*/ 741 w 2757"/>
                <a:gd name="T73" fmla="*/ 19 h 1228"/>
                <a:gd name="T74" fmla="*/ 841 w 2757"/>
                <a:gd name="T75" fmla="*/ 51 h 1228"/>
                <a:gd name="T76" fmla="*/ 1028 w 2757"/>
                <a:gd name="T77" fmla="*/ 120 h 1228"/>
                <a:gd name="T78" fmla="*/ 1247 w 2757"/>
                <a:gd name="T79" fmla="*/ 185 h 1228"/>
                <a:gd name="T80" fmla="*/ 1474 w 2757"/>
                <a:gd name="T81" fmla="*/ 237 h 1228"/>
                <a:gd name="T82" fmla="*/ 1712 w 2757"/>
                <a:gd name="T83" fmla="*/ 275 h 1228"/>
                <a:gd name="T84" fmla="*/ 1901 w 2757"/>
                <a:gd name="T85" fmla="*/ 302 h 1228"/>
                <a:gd name="T86" fmla="*/ 2063 w 2757"/>
                <a:gd name="T87" fmla="*/ 346 h 1228"/>
                <a:gd name="T88" fmla="*/ 2216 w 2757"/>
                <a:gd name="T89" fmla="*/ 411 h 1228"/>
                <a:gd name="T90" fmla="*/ 2362 w 2757"/>
                <a:gd name="T91" fmla="*/ 496 h 1228"/>
                <a:gd name="T92" fmla="*/ 2467 w 2757"/>
                <a:gd name="T93" fmla="*/ 574 h 1228"/>
                <a:gd name="T94" fmla="*/ 2549 w 2757"/>
                <a:gd name="T95" fmla="*/ 650 h 1228"/>
                <a:gd name="T96" fmla="*/ 2617 w 2757"/>
                <a:gd name="T97" fmla="*/ 729 h 1228"/>
                <a:gd name="T98" fmla="*/ 2671 w 2757"/>
                <a:gd name="T99" fmla="*/ 813 h 1228"/>
                <a:gd name="T100" fmla="*/ 2712 w 2757"/>
                <a:gd name="T101" fmla="*/ 901 h 1228"/>
                <a:gd name="T102" fmla="*/ 2739 w 2757"/>
                <a:gd name="T103" fmla="*/ 994 h 1228"/>
                <a:gd name="T104" fmla="*/ 2754 w 2757"/>
                <a:gd name="T105" fmla="*/ 1092 h 1228"/>
                <a:gd name="T106" fmla="*/ 2757 w 2757"/>
                <a:gd name="T107" fmla="*/ 1195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57" h="1228">
                  <a:moveTo>
                    <a:pt x="2714" y="1228"/>
                  </a:moveTo>
                  <a:lnTo>
                    <a:pt x="2715" y="1218"/>
                  </a:lnTo>
                  <a:lnTo>
                    <a:pt x="2716" y="1192"/>
                  </a:lnTo>
                  <a:lnTo>
                    <a:pt x="2718" y="1167"/>
                  </a:lnTo>
                  <a:lnTo>
                    <a:pt x="2718" y="1143"/>
                  </a:lnTo>
                  <a:lnTo>
                    <a:pt x="2718" y="1118"/>
                  </a:lnTo>
                  <a:lnTo>
                    <a:pt x="2715" y="1095"/>
                  </a:lnTo>
                  <a:lnTo>
                    <a:pt x="2713" y="1071"/>
                  </a:lnTo>
                  <a:lnTo>
                    <a:pt x="2711" y="1048"/>
                  </a:lnTo>
                  <a:lnTo>
                    <a:pt x="2706" y="1025"/>
                  </a:lnTo>
                  <a:lnTo>
                    <a:pt x="2701" y="1002"/>
                  </a:lnTo>
                  <a:lnTo>
                    <a:pt x="2697" y="979"/>
                  </a:lnTo>
                  <a:lnTo>
                    <a:pt x="2690" y="957"/>
                  </a:lnTo>
                  <a:lnTo>
                    <a:pt x="2683" y="936"/>
                  </a:lnTo>
                  <a:lnTo>
                    <a:pt x="2676" y="914"/>
                  </a:lnTo>
                  <a:lnTo>
                    <a:pt x="2667" y="893"/>
                  </a:lnTo>
                  <a:lnTo>
                    <a:pt x="2658" y="872"/>
                  </a:lnTo>
                  <a:lnTo>
                    <a:pt x="2648" y="852"/>
                  </a:lnTo>
                  <a:lnTo>
                    <a:pt x="2637" y="831"/>
                  </a:lnTo>
                  <a:lnTo>
                    <a:pt x="2625" y="811"/>
                  </a:lnTo>
                  <a:lnTo>
                    <a:pt x="2612" y="791"/>
                  </a:lnTo>
                  <a:lnTo>
                    <a:pt x="2599" y="772"/>
                  </a:lnTo>
                  <a:lnTo>
                    <a:pt x="2584" y="752"/>
                  </a:lnTo>
                  <a:lnTo>
                    <a:pt x="2570" y="733"/>
                  </a:lnTo>
                  <a:lnTo>
                    <a:pt x="2555" y="714"/>
                  </a:lnTo>
                  <a:lnTo>
                    <a:pt x="2537" y="695"/>
                  </a:lnTo>
                  <a:lnTo>
                    <a:pt x="2520" y="676"/>
                  </a:lnTo>
                  <a:lnTo>
                    <a:pt x="2502" y="658"/>
                  </a:lnTo>
                  <a:lnTo>
                    <a:pt x="2482" y="640"/>
                  </a:lnTo>
                  <a:lnTo>
                    <a:pt x="2463" y="622"/>
                  </a:lnTo>
                  <a:lnTo>
                    <a:pt x="2442" y="604"/>
                  </a:lnTo>
                  <a:lnTo>
                    <a:pt x="2420" y="587"/>
                  </a:lnTo>
                  <a:lnTo>
                    <a:pt x="2397" y="570"/>
                  </a:lnTo>
                  <a:lnTo>
                    <a:pt x="2375" y="552"/>
                  </a:lnTo>
                  <a:lnTo>
                    <a:pt x="2340" y="528"/>
                  </a:lnTo>
                  <a:lnTo>
                    <a:pt x="2306" y="507"/>
                  </a:lnTo>
                  <a:lnTo>
                    <a:pt x="2270" y="485"/>
                  </a:lnTo>
                  <a:lnTo>
                    <a:pt x="2235" y="465"/>
                  </a:lnTo>
                  <a:lnTo>
                    <a:pt x="2199" y="446"/>
                  </a:lnTo>
                  <a:lnTo>
                    <a:pt x="2162" y="429"/>
                  </a:lnTo>
                  <a:lnTo>
                    <a:pt x="2126" y="413"/>
                  </a:lnTo>
                  <a:lnTo>
                    <a:pt x="2088" y="398"/>
                  </a:lnTo>
                  <a:lnTo>
                    <a:pt x="2050" y="384"/>
                  </a:lnTo>
                  <a:lnTo>
                    <a:pt x="2011" y="371"/>
                  </a:lnTo>
                  <a:lnTo>
                    <a:pt x="1972" y="360"/>
                  </a:lnTo>
                  <a:lnTo>
                    <a:pt x="1933" y="349"/>
                  </a:lnTo>
                  <a:lnTo>
                    <a:pt x="1893" y="340"/>
                  </a:lnTo>
                  <a:lnTo>
                    <a:pt x="1851" y="333"/>
                  </a:lnTo>
                  <a:lnTo>
                    <a:pt x="1810" y="326"/>
                  </a:lnTo>
                  <a:lnTo>
                    <a:pt x="1768" y="321"/>
                  </a:lnTo>
                  <a:lnTo>
                    <a:pt x="1706" y="314"/>
                  </a:lnTo>
                  <a:lnTo>
                    <a:pt x="1645" y="306"/>
                  </a:lnTo>
                  <a:lnTo>
                    <a:pt x="1585" y="297"/>
                  </a:lnTo>
                  <a:lnTo>
                    <a:pt x="1526" y="286"/>
                  </a:lnTo>
                  <a:lnTo>
                    <a:pt x="1467" y="276"/>
                  </a:lnTo>
                  <a:lnTo>
                    <a:pt x="1409" y="265"/>
                  </a:lnTo>
                  <a:lnTo>
                    <a:pt x="1350" y="252"/>
                  </a:lnTo>
                  <a:lnTo>
                    <a:pt x="1294" y="238"/>
                  </a:lnTo>
                  <a:lnTo>
                    <a:pt x="1237" y="224"/>
                  </a:lnTo>
                  <a:lnTo>
                    <a:pt x="1180" y="208"/>
                  </a:lnTo>
                  <a:lnTo>
                    <a:pt x="1125" y="192"/>
                  </a:lnTo>
                  <a:lnTo>
                    <a:pt x="1070" y="175"/>
                  </a:lnTo>
                  <a:lnTo>
                    <a:pt x="1015" y="158"/>
                  </a:lnTo>
                  <a:lnTo>
                    <a:pt x="960" y="138"/>
                  </a:lnTo>
                  <a:lnTo>
                    <a:pt x="906" y="119"/>
                  </a:lnTo>
                  <a:lnTo>
                    <a:pt x="853" y="98"/>
                  </a:lnTo>
                  <a:lnTo>
                    <a:pt x="803" y="80"/>
                  </a:lnTo>
                  <a:lnTo>
                    <a:pt x="757" y="64"/>
                  </a:lnTo>
                  <a:lnTo>
                    <a:pt x="734" y="58"/>
                  </a:lnTo>
                  <a:lnTo>
                    <a:pt x="714" y="52"/>
                  </a:lnTo>
                  <a:lnTo>
                    <a:pt x="692" y="48"/>
                  </a:lnTo>
                  <a:lnTo>
                    <a:pt x="672" y="44"/>
                  </a:lnTo>
                  <a:lnTo>
                    <a:pt x="652" y="42"/>
                  </a:lnTo>
                  <a:lnTo>
                    <a:pt x="632" y="40"/>
                  </a:lnTo>
                  <a:lnTo>
                    <a:pt x="614" y="39"/>
                  </a:lnTo>
                  <a:lnTo>
                    <a:pt x="595" y="39"/>
                  </a:lnTo>
                  <a:lnTo>
                    <a:pt x="577" y="40"/>
                  </a:lnTo>
                  <a:lnTo>
                    <a:pt x="559" y="42"/>
                  </a:lnTo>
                  <a:lnTo>
                    <a:pt x="541" y="45"/>
                  </a:lnTo>
                  <a:lnTo>
                    <a:pt x="524" y="49"/>
                  </a:lnTo>
                  <a:lnTo>
                    <a:pt x="507" y="55"/>
                  </a:lnTo>
                  <a:lnTo>
                    <a:pt x="490" y="60"/>
                  </a:lnTo>
                  <a:lnTo>
                    <a:pt x="474" y="67"/>
                  </a:lnTo>
                  <a:lnTo>
                    <a:pt x="457" y="75"/>
                  </a:lnTo>
                  <a:lnTo>
                    <a:pt x="439" y="84"/>
                  </a:lnTo>
                  <a:lnTo>
                    <a:pt x="423" y="95"/>
                  </a:lnTo>
                  <a:lnTo>
                    <a:pt x="406" y="106"/>
                  </a:lnTo>
                  <a:lnTo>
                    <a:pt x="389" y="119"/>
                  </a:lnTo>
                  <a:lnTo>
                    <a:pt x="372" y="133"/>
                  </a:lnTo>
                  <a:lnTo>
                    <a:pt x="354" y="148"/>
                  </a:lnTo>
                  <a:lnTo>
                    <a:pt x="337" y="162"/>
                  </a:lnTo>
                  <a:lnTo>
                    <a:pt x="320" y="180"/>
                  </a:lnTo>
                  <a:lnTo>
                    <a:pt x="283" y="218"/>
                  </a:lnTo>
                  <a:lnTo>
                    <a:pt x="244" y="259"/>
                  </a:lnTo>
                  <a:lnTo>
                    <a:pt x="228" y="278"/>
                  </a:lnTo>
                  <a:lnTo>
                    <a:pt x="212" y="298"/>
                  </a:lnTo>
                  <a:lnTo>
                    <a:pt x="196" y="320"/>
                  </a:lnTo>
                  <a:lnTo>
                    <a:pt x="180" y="341"/>
                  </a:lnTo>
                  <a:lnTo>
                    <a:pt x="164" y="365"/>
                  </a:lnTo>
                  <a:lnTo>
                    <a:pt x="147" y="391"/>
                  </a:lnTo>
                  <a:lnTo>
                    <a:pt x="131" y="417"/>
                  </a:lnTo>
                  <a:lnTo>
                    <a:pt x="115" y="445"/>
                  </a:lnTo>
                  <a:lnTo>
                    <a:pt x="101" y="468"/>
                  </a:lnTo>
                  <a:lnTo>
                    <a:pt x="87" y="491"/>
                  </a:lnTo>
                  <a:lnTo>
                    <a:pt x="73" y="513"/>
                  </a:lnTo>
                  <a:lnTo>
                    <a:pt x="59" y="536"/>
                  </a:lnTo>
                  <a:lnTo>
                    <a:pt x="45" y="559"/>
                  </a:lnTo>
                  <a:lnTo>
                    <a:pt x="30" y="581"/>
                  </a:lnTo>
                  <a:lnTo>
                    <a:pt x="15" y="604"/>
                  </a:lnTo>
                  <a:lnTo>
                    <a:pt x="0" y="627"/>
                  </a:lnTo>
                  <a:lnTo>
                    <a:pt x="0" y="555"/>
                  </a:lnTo>
                  <a:lnTo>
                    <a:pt x="21" y="523"/>
                  </a:lnTo>
                  <a:lnTo>
                    <a:pt x="41" y="491"/>
                  </a:lnTo>
                  <a:lnTo>
                    <a:pt x="61" y="457"/>
                  </a:lnTo>
                  <a:lnTo>
                    <a:pt x="80" y="425"/>
                  </a:lnTo>
                  <a:lnTo>
                    <a:pt x="98" y="396"/>
                  </a:lnTo>
                  <a:lnTo>
                    <a:pt x="115" y="369"/>
                  </a:lnTo>
                  <a:lnTo>
                    <a:pt x="131" y="343"/>
                  </a:lnTo>
                  <a:lnTo>
                    <a:pt x="148" y="318"/>
                  </a:lnTo>
                  <a:lnTo>
                    <a:pt x="164" y="296"/>
                  </a:lnTo>
                  <a:lnTo>
                    <a:pt x="181" y="274"/>
                  </a:lnTo>
                  <a:lnTo>
                    <a:pt x="198" y="253"/>
                  </a:lnTo>
                  <a:lnTo>
                    <a:pt x="215" y="232"/>
                  </a:lnTo>
                  <a:lnTo>
                    <a:pt x="256" y="189"/>
                  </a:lnTo>
                  <a:lnTo>
                    <a:pt x="295" y="149"/>
                  </a:lnTo>
                  <a:lnTo>
                    <a:pt x="313" y="132"/>
                  </a:lnTo>
                  <a:lnTo>
                    <a:pt x="333" y="114"/>
                  </a:lnTo>
                  <a:lnTo>
                    <a:pt x="351" y="99"/>
                  </a:lnTo>
                  <a:lnTo>
                    <a:pt x="369" y="84"/>
                  </a:lnTo>
                  <a:lnTo>
                    <a:pt x="388" y="72"/>
                  </a:lnTo>
                  <a:lnTo>
                    <a:pt x="406" y="59"/>
                  </a:lnTo>
                  <a:lnTo>
                    <a:pt x="423" y="48"/>
                  </a:lnTo>
                  <a:lnTo>
                    <a:pt x="442" y="39"/>
                  </a:lnTo>
                  <a:lnTo>
                    <a:pt x="460" y="29"/>
                  </a:lnTo>
                  <a:lnTo>
                    <a:pt x="478" y="23"/>
                  </a:lnTo>
                  <a:lnTo>
                    <a:pt x="497" y="16"/>
                  </a:lnTo>
                  <a:lnTo>
                    <a:pt x="515" y="10"/>
                  </a:lnTo>
                  <a:lnTo>
                    <a:pt x="533" y="6"/>
                  </a:lnTo>
                  <a:lnTo>
                    <a:pt x="553" y="3"/>
                  </a:lnTo>
                  <a:lnTo>
                    <a:pt x="571" y="1"/>
                  </a:lnTo>
                  <a:lnTo>
                    <a:pt x="591" y="0"/>
                  </a:lnTo>
                  <a:lnTo>
                    <a:pt x="611" y="0"/>
                  </a:lnTo>
                  <a:lnTo>
                    <a:pt x="632" y="0"/>
                  </a:lnTo>
                  <a:lnTo>
                    <a:pt x="653" y="2"/>
                  </a:lnTo>
                  <a:lnTo>
                    <a:pt x="673" y="4"/>
                  </a:lnTo>
                  <a:lnTo>
                    <a:pt x="695" y="9"/>
                  </a:lnTo>
                  <a:lnTo>
                    <a:pt x="718" y="13"/>
                  </a:lnTo>
                  <a:lnTo>
                    <a:pt x="741" y="19"/>
                  </a:lnTo>
                  <a:lnTo>
                    <a:pt x="765" y="26"/>
                  </a:lnTo>
                  <a:lnTo>
                    <a:pt x="789" y="33"/>
                  </a:lnTo>
                  <a:lnTo>
                    <a:pt x="814" y="42"/>
                  </a:lnTo>
                  <a:lnTo>
                    <a:pt x="841" y="51"/>
                  </a:lnTo>
                  <a:lnTo>
                    <a:pt x="867" y="62"/>
                  </a:lnTo>
                  <a:lnTo>
                    <a:pt x="920" y="82"/>
                  </a:lnTo>
                  <a:lnTo>
                    <a:pt x="974" y="102"/>
                  </a:lnTo>
                  <a:lnTo>
                    <a:pt x="1028" y="120"/>
                  </a:lnTo>
                  <a:lnTo>
                    <a:pt x="1082" y="138"/>
                  </a:lnTo>
                  <a:lnTo>
                    <a:pt x="1137" y="154"/>
                  </a:lnTo>
                  <a:lnTo>
                    <a:pt x="1192" y="171"/>
                  </a:lnTo>
                  <a:lnTo>
                    <a:pt x="1247" y="185"/>
                  </a:lnTo>
                  <a:lnTo>
                    <a:pt x="1303" y="200"/>
                  </a:lnTo>
                  <a:lnTo>
                    <a:pt x="1359" y="213"/>
                  </a:lnTo>
                  <a:lnTo>
                    <a:pt x="1417" y="226"/>
                  </a:lnTo>
                  <a:lnTo>
                    <a:pt x="1474" y="237"/>
                  </a:lnTo>
                  <a:lnTo>
                    <a:pt x="1533" y="247"/>
                  </a:lnTo>
                  <a:lnTo>
                    <a:pt x="1591" y="258"/>
                  </a:lnTo>
                  <a:lnTo>
                    <a:pt x="1651" y="267"/>
                  </a:lnTo>
                  <a:lnTo>
                    <a:pt x="1712" y="275"/>
                  </a:lnTo>
                  <a:lnTo>
                    <a:pt x="1772" y="282"/>
                  </a:lnTo>
                  <a:lnTo>
                    <a:pt x="1816" y="287"/>
                  </a:lnTo>
                  <a:lnTo>
                    <a:pt x="1858" y="294"/>
                  </a:lnTo>
                  <a:lnTo>
                    <a:pt x="1901" y="302"/>
                  </a:lnTo>
                  <a:lnTo>
                    <a:pt x="1942" y="312"/>
                  </a:lnTo>
                  <a:lnTo>
                    <a:pt x="1983" y="322"/>
                  </a:lnTo>
                  <a:lnTo>
                    <a:pt x="2024" y="333"/>
                  </a:lnTo>
                  <a:lnTo>
                    <a:pt x="2063" y="346"/>
                  </a:lnTo>
                  <a:lnTo>
                    <a:pt x="2102" y="361"/>
                  </a:lnTo>
                  <a:lnTo>
                    <a:pt x="2141" y="376"/>
                  </a:lnTo>
                  <a:lnTo>
                    <a:pt x="2178" y="393"/>
                  </a:lnTo>
                  <a:lnTo>
                    <a:pt x="2216" y="411"/>
                  </a:lnTo>
                  <a:lnTo>
                    <a:pt x="2253" y="430"/>
                  </a:lnTo>
                  <a:lnTo>
                    <a:pt x="2290" y="450"/>
                  </a:lnTo>
                  <a:lnTo>
                    <a:pt x="2326" y="473"/>
                  </a:lnTo>
                  <a:lnTo>
                    <a:pt x="2362" y="496"/>
                  </a:lnTo>
                  <a:lnTo>
                    <a:pt x="2397" y="520"/>
                  </a:lnTo>
                  <a:lnTo>
                    <a:pt x="2422" y="539"/>
                  </a:lnTo>
                  <a:lnTo>
                    <a:pt x="2445" y="556"/>
                  </a:lnTo>
                  <a:lnTo>
                    <a:pt x="2467" y="574"/>
                  </a:lnTo>
                  <a:lnTo>
                    <a:pt x="2489" y="593"/>
                  </a:lnTo>
                  <a:lnTo>
                    <a:pt x="2510" y="612"/>
                  </a:lnTo>
                  <a:lnTo>
                    <a:pt x="2529" y="630"/>
                  </a:lnTo>
                  <a:lnTo>
                    <a:pt x="2549" y="650"/>
                  </a:lnTo>
                  <a:lnTo>
                    <a:pt x="2567" y="669"/>
                  </a:lnTo>
                  <a:lnTo>
                    <a:pt x="2584" y="689"/>
                  </a:lnTo>
                  <a:lnTo>
                    <a:pt x="2601" y="710"/>
                  </a:lnTo>
                  <a:lnTo>
                    <a:pt x="2617" y="729"/>
                  </a:lnTo>
                  <a:lnTo>
                    <a:pt x="2632" y="750"/>
                  </a:lnTo>
                  <a:lnTo>
                    <a:pt x="2645" y="770"/>
                  </a:lnTo>
                  <a:lnTo>
                    <a:pt x="2659" y="792"/>
                  </a:lnTo>
                  <a:lnTo>
                    <a:pt x="2671" y="813"/>
                  </a:lnTo>
                  <a:lnTo>
                    <a:pt x="2682" y="835"/>
                  </a:lnTo>
                  <a:lnTo>
                    <a:pt x="2693" y="856"/>
                  </a:lnTo>
                  <a:lnTo>
                    <a:pt x="2703" y="879"/>
                  </a:lnTo>
                  <a:lnTo>
                    <a:pt x="2712" y="901"/>
                  </a:lnTo>
                  <a:lnTo>
                    <a:pt x="2720" y="924"/>
                  </a:lnTo>
                  <a:lnTo>
                    <a:pt x="2728" y="947"/>
                  </a:lnTo>
                  <a:lnTo>
                    <a:pt x="2734" y="971"/>
                  </a:lnTo>
                  <a:lnTo>
                    <a:pt x="2739" y="994"/>
                  </a:lnTo>
                  <a:lnTo>
                    <a:pt x="2745" y="1018"/>
                  </a:lnTo>
                  <a:lnTo>
                    <a:pt x="2749" y="1042"/>
                  </a:lnTo>
                  <a:lnTo>
                    <a:pt x="2752" y="1067"/>
                  </a:lnTo>
                  <a:lnTo>
                    <a:pt x="2754" y="1092"/>
                  </a:lnTo>
                  <a:lnTo>
                    <a:pt x="2757" y="1117"/>
                  </a:lnTo>
                  <a:lnTo>
                    <a:pt x="2757" y="1142"/>
                  </a:lnTo>
                  <a:lnTo>
                    <a:pt x="2757" y="1168"/>
                  </a:lnTo>
                  <a:lnTo>
                    <a:pt x="2757" y="1195"/>
                  </a:lnTo>
                  <a:lnTo>
                    <a:pt x="2754" y="1221"/>
                  </a:lnTo>
                  <a:lnTo>
                    <a:pt x="2754" y="1228"/>
                  </a:lnTo>
                  <a:lnTo>
                    <a:pt x="2714" y="122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 name="Freeform 25">
              <a:extLst>
                <a:ext uri="{FF2B5EF4-FFF2-40B4-BE49-F238E27FC236}">
                  <a16:creationId xmlns:a16="http://schemas.microsoft.com/office/drawing/2014/main" id="{E27AB157-4290-44A5-A7F5-C1E9802191ED}"/>
                </a:ext>
              </a:extLst>
            </p:cNvPr>
            <p:cNvSpPr>
              <a:spLocks/>
            </p:cNvSpPr>
            <p:nvPr userDrawn="1"/>
          </p:nvSpPr>
          <p:spPr bwMode="auto">
            <a:xfrm>
              <a:off x="10776560" y="1991333"/>
              <a:ext cx="1419057" cy="2005290"/>
            </a:xfrm>
            <a:custGeom>
              <a:avLst/>
              <a:gdLst>
                <a:gd name="T0" fmla="*/ 972 w 2136"/>
                <a:gd name="T1" fmla="*/ 2995 h 3013"/>
                <a:gd name="T2" fmla="*/ 634 w 2136"/>
                <a:gd name="T3" fmla="*/ 2880 h 3013"/>
                <a:gd name="T4" fmla="*/ 299 w 2136"/>
                <a:gd name="T5" fmla="*/ 2705 h 3013"/>
                <a:gd name="T6" fmla="*/ 92 w 2136"/>
                <a:gd name="T7" fmla="*/ 2571 h 3013"/>
                <a:gd name="T8" fmla="*/ 1 w 2136"/>
                <a:gd name="T9" fmla="*/ 2335 h 3013"/>
                <a:gd name="T10" fmla="*/ 48 w 2136"/>
                <a:gd name="T11" fmla="*/ 2014 h 3013"/>
                <a:gd name="T12" fmla="*/ 202 w 2136"/>
                <a:gd name="T13" fmla="*/ 1656 h 3013"/>
                <a:gd name="T14" fmla="*/ 321 w 2136"/>
                <a:gd name="T15" fmla="*/ 1452 h 3013"/>
                <a:gd name="T16" fmla="*/ 453 w 2136"/>
                <a:gd name="T17" fmla="*/ 1214 h 3013"/>
                <a:gd name="T18" fmla="*/ 569 w 2136"/>
                <a:gd name="T19" fmla="*/ 966 h 3013"/>
                <a:gd name="T20" fmla="*/ 700 w 2136"/>
                <a:gd name="T21" fmla="*/ 738 h 3013"/>
                <a:gd name="T22" fmla="*/ 903 w 2136"/>
                <a:gd name="T23" fmla="*/ 644 h 3013"/>
                <a:gd name="T24" fmla="*/ 1054 w 2136"/>
                <a:gd name="T25" fmla="*/ 663 h 3013"/>
                <a:gd name="T26" fmla="*/ 1167 w 2136"/>
                <a:gd name="T27" fmla="*/ 779 h 3013"/>
                <a:gd name="T28" fmla="*/ 1285 w 2136"/>
                <a:gd name="T29" fmla="*/ 1026 h 3013"/>
                <a:gd name="T30" fmla="*/ 1394 w 2136"/>
                <a:gd name="T31" fmla="*/ 1120 h 3013"/>
                <a:gd name="T32" fmla="*/ 1465 w 2136"/>
                <a:gd name="T33" fmla="*/ 1068 h 3013"/>
                <a:gd name="T34" fmla="*/ 1527 w 2136"/>
                <a:gd name="T35" fmla="*/ 827 h 3013"/>
                <a:gd name="T36" fmla="*/ 1470 w 2136"/>
                <a:gd name="T37" fmla="*/ 496 h 3013"/>
                <a:gd name="T38" fmla="*/ 1475 w 2136"/>
                <a:gd name="T39" fmla="*/ 249 h 3013"/>
                <a:gd name="T40" fmla="*/ 1570 w 2136"/>
                <a:gd name="T41" fmla="*/ 60 h 3013"/>
                <a:gd name="T42" fmla="*/ 1650 w 2136"/>
                <a:gd name="T43" fmla="*/ 6 h 3013"/>
                <a:gd name="T44" fmla="*/ 1740 w 2136"/>
                <a:gd name="T45" fmla="*/ 7 h 3013"/>
                <a:gd name="T46" fmla="*/ 1915 w 2136"/>
                <a:gd name="T47" fmla="*/ 120 h 3013"/>
                <a:gd name="T48" fmla="*/ 2136 w 2136"/>
                <a:gd name="T49" fmla="*/ 301 h 3013"/>
                <a:gd name="T50" fmla="*/ 1870 w 2136"/>
                <a:gd name="T51" fmla="*/ 132 h 3013"/>
                <a:gd name="T52" fmla="*/ 1715 w 2136"/>
                <a:gd name="T53" fmla="*/ 42 h 3013"/>
                <a:gd name="T54" fmla="*/ 1584 w 2136"/>
                <a:gd name="T55" fmla="*/ 105 h 3013"/>
                <a:gd name="T56" fmla="*/ 1504 w 2136"/>
                <a:gd name="T57" fmla="*/ 309 h 3013"/>
                <a:gd name="T58" fmla="*/ 1521 w 2136"/>
                <a:gd name="T59" fmla="*/ 545 h 3013"/>
                <a:gd name="T60" fmla="*/ 1567 w 2136"/>
                <a:gd name="T61" fmla="*/ 879 h 3013"/>
                <a:gd name="T62" fmla="*/ 1499 w 2136"/>
                <a:gd name="T63" fmla="*/ 1088 h 3013"/>
                <a:gd name="T64" fmla="*/ 1397 w 2136"/>
                <a:gd name="T65" fmla="*/ 1159 h 3013"/>
                <a:gd name="T66" fmla="*/ 1293 w 2136"/>
                <a:gd name="T67" fmla="*/ 1099 h 3013"/>
                <a:gd name="T68" fmla="*/ 1174 w 2136"/>
                <a:gd name="T69" fmla="*/ 903 h 3013"/>
                <a:gd name="T70" fmla="*/ 1099 w 2136"/>
                <a:gd name="T71" fmla="*/ 745 h 3013"/>
                <a:gd name="T72" fmla="*/ 956 w 2136"/>
                <a:gd name="T73" fmla="*/ 682 h 3013"/>
                <a:gd name="T74" fmla="*/ 762 w 2136"/>
                <a:gd name="T75" fmla="*/ 735 h 3013"/>
                <a:gd name="T76" fmla="*/ 631 w 2136"/>
                <a:gd name="T77" fmla="*/ 926 h 3013"/>
                <a:gd name="T78" fmla="*/ 515 w 2136"/>
                <a:gd name="T79" fmla="*/ 1176 h 3013"/>
                <a:gd name="T80" fmla="*/ 387 w 2136"/>
                <a:gd name="T81" fmla="*/ 1420 h 3013"/>
                <a:gd name="T82" fmla="*/ 262 w 2136"/>
                <a:gd name="T83" fmla="*/ 1630 h 3013"/>
                <a:gd name="T84" fmla="*/ 110 w 2136"/>
                <a:gd name="T85" fmla="*/ 1951 h 3013"/>
                <a:gd name="T86" fmla="*/ 41 w 2136"/>
                <a:gd name="T87" fmla="*/ 2272 h 3013"/>
                <a:gd name="T88" fmla="*/ 92 w 2136"/>
                <a:gd name="T89" fmla="*/ 2504 h 3013"/>
                <a:gd name="T90" fmla="*/ 273 w 2136"/>
                <a:gd name="T91" fmla="*/ 2645 h 3013"/>
                <a:gd name="T92" fmla="*/ 579 w 2136"/>
                <a:gd name="T93" fmla="*/ 2810 h 3013"/>
                <a:gd name="T94" fmla="*/ 903 w 2136"/>
                <a:gd name="T95" fmla="*/ 2940 h 3013"/>
                <a:gd name="T96" fmla="*/ 1244 w 2136"/>
                <a:gd name="T97" fmla="*/ 2970 h 3013"/>
                <a:gd name="T98" fmla="*/ 1566 w 2136"/>
                <a:gd name="T99" fmla="*/ 2875 h 3013"/>
                <a:gd name="T100" fmla="*/ 1817 w 2136"/>
                <a:gd name="T101" fmla="*/ 2637 h 3013"/>
                <a:gd name="T102" fmla="*/ 1944 w 2136"/>
                <a:gd name="T103" fmla="*/ 2264 h 3013"/>
                <a:gd name="T104" fmla="*/ 2008 w 2136"/>
                <a:gd name="T105" fmla="*/ 2088 h 3013"/>
                <a:gd name="T106" fmla="*/ 2097 w 2136"/>
                <a:gd name="T107" fmla="*/ 1996 h 3013"/>
                <a:gd name="T108" fmla="*/ 2051 w 2136"/>
                <a:gd name="T109" fmla="*/ 2095 h 3013"/>
                <a:gd name="T110" fmla="*/ 1975 w 2136"/>
                <a:gd name="T111" fmla="*/ 2313 h 3013"/>
                <a:gd name="T112" fmla="*/ 1855 w 2136"/>
                <a:gd name="T113" fmla="*/ 2652 h 3013"/>
                <a:gd name="T114" fmla="*/ 1639 w 2136"/>
                <a:gd name="T115" fmla="*/ 2877 h 3013"/>
                <a:gd name="T116" fmla="*/ 1363 w 2136"/>
                <a:gd name="T117" fmla="*/ 2993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6" h="3013">
                  <a:moveTo>
                    <a:pt x="1162" y="3013"/>
                  </a:moveTo>
                  <a:lnTo>
                    <a:pt x="1139" y="3013"/>
                  </a:lnTo>
                  <a:lnTo>
                    <a:pt x="1115" y="3012"/>
                  </a:lnTo>
                  <a:lnTo>
                    <a:pt x="1091" y="3011"/>
                  </a:lnTo>
                  <a:lnTo>
                    <a:pt x="1067" y="3009"/>
                  </a:lnTo>
                  <a:lnTo>
                    <a:pt x="1043" y="3006"/>
                  </a:lnTo>
                  <a:lnTo>
                    <a:pt x="1019" y="3003"/>
                  </a:lnTo>
                  <a:lnTo>
                    <a:pt x="996" y="3000"/>
                  </a:lnTo>
                  <a:lnTo>
                    <a:pt x="972" y="2995"/>
                  </a:lnTo>
                  <a:lnTo>
                    <a:pt x="933" y="2987"/>
                  </a:lnTo>
                  <a:lnTo>
                    <a:pt x="894" y="2978"/>
                  </a:lnTo>
                  <a:lnTo>
                    <a:pt x="856" y="2967"/>
                  </a:lnTo>
                  <a:lnTo>
                    <a:pt x="818" y="2955"/>
                  </a:lnTo>
                  <a:lnTo>
                    <a:pt x="780" y="2942"/>
                  </a:lnTo>
                  <a:lnTo>
                    <a:pt x="743" y="2928"/>
                  </a:lnTo>
                  <a:lnTo>
                    <a:pt x="707" y="2914"/>
                  </a:lnTo>
                  <a:lnTo>
                    <a:pt x="670" y="2897"/>
                  </a:lnTo>
                  <a:lnTo>
                    <a:pt x="634" y="2880"/>
                  </a:lnTo>
                  <a:lnTo>
                    <a:pt x="599" y="2863"/>
                  </a:lnTo>
                  <a:lnTo>
                    <a:pt x="563" y="2846"/>
                  </a:lnTo>
                  <a:lnTo>
                    <a:pt x="528" y="2828"/>
                  </a:lnTo>
                  <a:lnTo>
                    <a:pt x="459" y="2791"/>
                  </a:lnTo>
                  <a:lnTo>
                    <a:pt x="389" y="2753"/>
                  </a:lnTo>
                  <a:lnTo>
                    <a:pt x="367" y="2742"/>
                  </a:lnTo>
                  <a:lnTo>
                    <a:pt x="345" y="2729"/>
                  </a:lnTo>
                  <a:lnTo>
                    <a:pt x="322" y="2716"/>
                  </a:lnTo>
                  <a:lnTo>
                    <a:pt x="299" y="2705"/>
                  </a:lnTo>
                  <a:lnTo>
                    <a:pt x="278" y="2692"/>
                  </a:lnTo>
                  <a:lnTo>
                    <a:pt x="255" y="2681"/>
                  </a:lnTo>
                  <a:lnTo>
                    <a:pt x="232" y="2668"/>
                  </a:lnTo>
                  <a:lnTo>
                    <a:pt x="209" y="2657"/>
                  </a:lnTo>
                  <a:lnTo>
                    <a:pt x="182" y="2642"/>
                  </a:lnTo>
                  <a:lnTo>
                    <a:pt x="157" y="2626"/>
                  </a:lnTo>
                  <a:lnTo>
                    <a:pt x="133" y="2608"/>
                  </a:lnTo>
                  <a:lnTo>
                    <a:pt x="112" y="2590"/>
                  </a:lnTo>
                  <a:lnTo>
                    <a:pt x="92" y="2571"/>
                  </a:lnTo>
                  <a:lnTo>
                    <a:pt x="75" y="2549"/>
                  </a:lnTo>
                  <a:lnTo>
                    <a:pt x="59" y="2527"/>
                  </a:lnTo>
                  <a:lnTo>
                    <a:pt x="45" y="2503"/>
                  </a:lnTo>
                  <a:lnTo>
                    <a:pt x="32" y="2478"/>
                  </a:lnTo>
                  <a:lnTo>
                    <a:pt x="23" y="2451"/>
                  </a:lnTo>
                  <a:lnTo>
                    <a:pt x="14" y="2425"/>
                  </a:lnTo>
                  <a:lnTo>
                    <a:pt x="8" y="2396"/>
                  </a:lnTo>
                  <a:lnTo>
                    <a:pt x="3" y="2366"/>
                  </a:lnTo>
                  <a:lnTo>
                    <a:pt x="1" y="2335"/>
                  </a:lnTo>
                  <a:lnTo>
                    <a:pt x="0" y="2302"/>
                  </a:lnTo>
                  <a:lnTo>
                    <a:pt x="1" y="2269"/>
                  </a:lnTo>
                  <a:lnTo>
                    <a:pt x="5" y="2233"/>
                  </a:lnTo>
                  <a:lnTo>
                    <a:pt x="8" y="2198"/>
                  </a:lnTo>
                  <a:lnTo>
                    <a:pt x="14" y="2161"/>
                  </a:lnTo>
                  <a:lnTo>
                    <a:pt x="21" y="2126"/>
                  </a:lnTo>
                  <a:lnTo>
                    <a:pt x="29" y="2089"/>
                  </a:lnTo>
                  <a:lnTo>
                    <a:pt x="38" y="2052"/>
                  </a:lnTo>
                  <a:lnTo>
                    <a:pt x="48" y="2014"/>
                  </a:lnTo>
                  <a:lnTo>
                    <a:pt x="60" y="1976"/>
                  </a:lnTo>
                  <a:lnTo>
                    <a:pt x="72" y="1939"/>
                  </a:lnTo>
                  <a:lnTo>
                    <a:pt x="87" y="1901"/>
                  </a:lnTo>
                  <a:lnTo>
                    <a:pt x="103" y="1862"/>
                  </a:lnTo>
                  <a:lnTo>
                    <a:pt x="119" y="1822"/>
                  </a:lnTo>
                  <a:lnTo>
                    <a:pt x="139" y="1782"/>
                  </a:lnTo>
                  <a:lnTo>
                    <a:pt x="158" y="1740"/>
                  </a:lnTo>
                  <a:lnTo>
                    <a:pt x="179" y="1699"/>
                  </a:lnTo>
                  <a:lnTo>
                    <a:pt x="202" y="1656"/>
                  </a:lnTo>
                  <a:lnTo>
                    <a:pt x="215" y="1634"/>
                  </a:lnTo>
                  <a:lnTo>
                    <a:pt x="227" y="1612"/>
                  </a:lnTo>
                  <a:lnTo>
                    <a:pt x="240" y="1589"/>
                  </a:lnTo>
                  <a:lnTo>
                    <a:pt x="252" y="1566"/>
                  </a:lnTo>
                  <a:lnTo>
                    <a:pt x="266" y="1544"/>
                  </a:lnTo>
                  <a:lnTo>
                    <a:pt x="279" y="1522"/>
                  </a:lnTo>
                  <a:lnTo>
                    <a:pt x="293" y="1501"/>
                  </a:lnTo>
                  <a:lnTo>
                    <a:pt x="305" y="1479"/>
                  </a:lnTo>
                  <a:lnTo>
                    <a:pt x="321" y="1452"/>
                  </a:lnTo>
                  <a:lnTo>
                    <a:pt x="336" y="1427"/>
                  </a:lnTo>
                  <a:lnTo>
                    <a:pt x="352" y="1401"/>
                  </a:lnTo>
                  <a:lnTo>
                    <a:pt x="367" y="1374"/>
                  </a:lnTo>
                  <a:lnTo>
                    <a:pt x="383" y="1348"/>
                  </a:lnTo>
                  <a:lnTo>
                    <a:pt x="398" y="1322"/>
                  </a:lnTo>
                  <a:lnTo>
                    <a:pt x="412" y="1295"/>
                  </a:lnTo>
                  <a:lnTo>
                    <a:pt x="427" y="1268"/>
                  </a:lnTo>
                  <a:lnTo>
                    <a:pt x="441" y="1241"/>
                  </a:lnTo>
                  <a:lnTo>
                    <a:pt x="453" y="1214"/>
                  </a:lnTo>
                  <a:lnTo>
                    <a:pt x="467" y="1186"/>
                  </a:lnTo>
                  <a:lnTo>
                    <a:pt x="480" y="1160"/>
                  </a:lnTo>
                  <a:lnTo>
                    <a:pt x="492" y="1132"/>
                  </a:lnTo>
                  <a:lnTo>
                    <a:pt x="505" y="1105"/>
                  </a:lnTo>
                  <a:lnTo>
                    <a:pt x="517" y="1077"/>
                  </a:lnTo>
                  <a:lnTo>
                    <a:pt x="530" y="1050"/>
                  </a:lnTo>
                  <a:lnTo>
                    <a:pt x="543" y="1022"/>
                  </a:lnTo>
                  <a:lnTo>
                    <a:pt x="555" y="994"/>
                  </a:lnTo>
                  <a:lnTo>
                    <a:pt x="569" y="966"/>
                  </a:lnTo>
                  <a:lnTo>
                    <a:pt x="582" y="937"/>
                  </a:lnTo>
                  <a:lnTo>
                    <a:pt x="595" y="909"/>
                  </a:lnTo>
                  <a:lnTo>
                    <a:pt x="609" y="881"/>
                  </a:lnTo>
                  <a:lnTo>
                    <a:pt x="623" y="852"/>
                  </a:lnTo>
                  <a:lnTo>
                    <a:pt x="638" y="825"/>
                  </a:lnTo>
                  <a:lnTo>
                    <a:pt x="652" y="801"/>
                  </a:lnTo>
                  <a:lnTo>
                    <a:pt x="667" y="778"/>
                  </a:lnTo>
                  <a:lnTo>
                    <a:pt x="683" y="757"/>
                  </a:lnTo>
                  <a:lnTo>
                    <a:pt x="700" y="738"/>
                  </a:lnTo>
                  <a:lnTo>
                    <a:pt x="718" y="721"/>
                  </a:lnTo>
                  <a:lnTo>
                    <a:pt x="738" y="705"/>
                  </a:lnTo>
                  <a:lnTo>
                    <a:pt x="758" y="691"/>
                  </a:lnTo>
                  <a:lnTo>
                    <a:pt x="780" y="678"/>
                  </a:lnTo>
                  <a:lnTo>
                    <a:pt x="803" y="668"/>
                  </a:lnTo>
                  <a:lnTo>
                    <a:pt x="826" y="659"/>
                  </a:lnTo>
                  <a:lnTo>
                    <a:pt x="851" y="652"/>
                  </a:lnTo>
                  <a:lnTo>
                    <a:pt x="876" y="647"/>
                  </a:lnTo>
                  <a:lnTo>
                    <a:pt x="903" y="644"/>
                  </a:lnTo>
                  <a:lnTo>
                    <a:pt x="929" y="643"/>
                  </a:lnTo>
                  <a:lnTo>
                    <a:pt x="958" y="643"/>
                  </a:lnTo>
                  <a:lnTo>
                    <a:pt x="987" y="645"/>
                  </a:lnTo>
                  <a:lnTo>
                    <a:pt x="999" y="647"/>
                  </a:lnTo>
                  <a:lnTo>
                    <a:pt x="1011" y="649"/>
                  </a:lnTo>
                  <a:lnTo>
                    <a:pt x="1023" y="652"/>
                  </a:lnTo>
                  <a:lnTo>
                    <a:pt x="1034" y="655"/>
                  </a:lnTo>
                  <a:lnTo>
                    <a:pt x="1045" y="660"/>
                  </a:lnTo>
                  <a:lnTo>
                    <a:pt x="1054" y="663"/>
                  </a:lnTo>
                  <a:lnTo>
                    <a:pt x="1065" y="668"/>
                  </a:lnTo>
                  <a:lnTo>
                    <a:pt x="1074" y="674"/>
                  </a:lnTo>
                  <a:lnTo>
                    <a:pt x="1091" y="685"/>
                  </a:lnTo>
                  <a:lnTo>
                    <a:pt x="1107" y="698"/>
                  </a:lnTo>
                  <a:lnTo>
                    <a:pt x="1122" y="711"/>
                  </a:lnTo>
                  <a:lnTo>
                    <a:pt x="1135" y="727"/>
                  </a:lnTo>
                  <a:lnTo>
                    <a:pt x="1146" y="744"/>
                  </a:lnTo>
                  <a:lnTo>
                    <a:pt x="1158" y="761"/>
                  </a:lnTo>
                  <a:lnTo>
                    <a:pt x="1167" y="779"/>
                  </a:lnTo>
                  <a:lnTo>
                    <a:pt x="1176" y="797"/>
                  </a:lnTo>
                  <a:lnTo>
                    <a:pt x="1191" y="835"/>
                  </a:lnTo>
                  <a:lnTo>
                    <a:pt x="1205" y="873"/>
                  </a:lnTo>
                  <a:lnTo>
                    <a:pt x="1214" y="898"/>
                  </a:lnTo>
                  <a:lnTo>
                    <a:pt x="1225" y="924"/>
                  </a:lnTo>
                  <a:lnTo>
                    <a:pt x="1238" y="950"/>
                  </a:lnTo>
                  <a:lnTo>
                    <a:pt x="1252" y="975"/>
                  </a:lnTo>
                  <a:lnTo>
                    <a:pt x="1268" y="1000"/>
                  </a:lnTo>
                  <a:lnTo>
                    <a:pt x="1285" y="1026"/>
                  </a:lnTo>
                  <a:lnTo>
                    <a:pt x="1303" y="1050"/>
                  </a:lnTo>
                  <a:lnTo>
                    <a:pt x="1323" y="1074"/>
                  </a:lnTo>
                  <a:lnTo>
                    <a:pt x="1333" y="1085"/>
                  </a:lnTo>
                  <a:lnTo>
                    <a:pt x="1343" y="1094"/>
                  </a:lnTo>
                  <a:lnTo>
                    <a:pt x="1354" y="1104"/>
                  </a:lnTo>
                  <a:lnTo>
                    <a:pt x="1364" y="1109"/>
                  </a:lnTo>
                  <a:lnTo>
                    <a:pt x="1374" y="1115"/>
                  </a:lnTo>
                  <a:lnTo>
                    <a:pt x="1385" y="1119"/>
                  </a:lnTo>
                  <a:lnTo>
                    <a:pt x="1394" y="1120"/>
                  </a:lnTo>
                  <a:lnTo>
                    <a:pt x="1404" y="1120"/>
                  </a:lnTo>
                  <a:lnTo>
                    <a:pt x="1414" y="1117"/>
                  </a:lnTo>
                  <a:lnTo>
                    <a:pt x="1424" y="1113"/>
                  </a:lnTo>
                  <a:lnTo>
                    <a:pt x="1433" y="1108"/>
                  </a:lnTo>
                  <a:lnTo>
                    <a:pt x="1441" y="1101"/>
                  </a:lnTo>
                  <a:lnTo>
                    <a:pt x="1448" y="1093"/>
                  </a:lnTo>
                  <a:lnTo>
                    <a:pt x="1455" y="1085"/>
                  </a:lnTo>
                  <a:lnTo>
                    <a:pt x="1460" y="1076"/>
                  </a:lnTo>
                  <a:lnTo>
                    <a:pt x="1465" y="1068"/>
                  </a:lnTo>
                  <a:lnTo>
                    <a:pt x="1480" y="1042"/>
                  </a:lnTo>
                  <a:lnTo>
                    <a:pt x="1491" y="1014"/>
                  </a:lnTo>
                  <a:lnTo>
                    <a:pt x="1503" y="988"/>
                  </a:lnTo>
                  <a:lnTo>
                    <a:pt x="1511" y="961"/>
                  </a:lnTo>
                  <a:lnTo>
                    <a:pt x="1519" y="935"/>
                  </a:lnTo>
                  <a:lnTo>
                    <a:pt x="1523" y="910"/>
                  </a:lnTo>
                  <a:lnTo>
                    <a:pt x="1527" y="886"/>
                  </a:lnTo>
                  <a:lnTo>
                    <a:pt x="1528" y="862"/>
                  </a:lnTo>
                  <a:lnTo>
                    <a:pt x="1527" y="827"/>
                  </a:lnTo>
                  <a:lnTo>
                    <a:pt x="1526" y="791"/>
                  </a:lnTo>
                  <a:lnTo>
                    <a:pt x="1522" y="754"/>
                  </a:lnTo>
                  <a:lnTo>
                    <a:pt x="1517" y="716"/>
                  </a:lnTo>
                  <a:lnTo>
                    <a:pt x="1511" y="677"/>
                  </a:lnTo>
                  <a:lnTo>
                    <a:pt x="1503" y="638"/>
                  </a:lnTo>
                  <a:lnTo>
                    <a:pt x="1494" y="597"/>
                  </a:lnTo>
                  <a:lnTo>
                    <a:pt x="1483" y="555"/>
                  </a:lnTo>
                  <a:lnTo>
                    <a:pt x="1475" y="526"/>
                  </a:lnTo>
                  <a:lnTo>
                    <a:pt x="1470" y="496"/>
                  </a:lnTo>
                  <a:lnTo>
                    <a:pt x="1465" y="467"/>
                  </a:lnTo>
                  <a:lnTo>
                    <a:pt x="1461" y="438"/>
                  </a:lnTo>
                  <a:lnTo>
                    <a:pt x="1459" y="411"/>
                  </a:lnTo>
                  <a:lnTo>
                    <a:pt x="1459" y="383"/>
                  </a:lnTo>
                  <a:lnTo>
                    <a:pt x="1459" y="356"/>
                  </a:lnTo>
                  <a:lnTo>
                    <a:pt x="1461" y="328"/>
                  </a:lnTo>
                  <a:lnTo>
                    <a:pt x="1465" y="302"/>
                  </a:lnTo>
                  <a:lnTo>
                    <a:pt x="1470" y="276"/>
                  </a:lnTo>
                  <a:lnTo>
                    <a:pt x="1475" y="249"/>
                  </a:lnTo>
                  <a:lnTo>
                    <a:pt x="1482" y="224"/>
                  </a:lnTo>
                  <a:lnTo>
                    <a:pt x="1491" y="199"/>
                  </a:lnTo>
                  <a:lnTo>
                    <a:pt x="1500" y="173"/>
                  </a:lnTo>
                  <a:lnTo>
                    <a:pt x="1512" y="148"/>
                  </a:lnTo>
                  <a:lnTo>
                    <a:pt x="1525" y="124"/>
                  </a:lnTo>
                  <a:lnTo>
                    <a:pt x="1539" y="100"/>
                  </a:lnTo>
                  <a:lnTo>
                    <a:pt x="1554" y="78"/>
                  </a:lnTo>
                  <a:lnTo>
                    <a:pt x="1562" y="69"/>
                  </a:lnTo>
                  <a:lnTo>
                    <a:pt x="1570" y="60"/>
                  </a:lnTo>
                  <a:lnTo>
                    <a:pt x="1578" y="51"/>
                  </a:lnTo>
                  <a:lnTo>
                    <a:pt x="1587" y="43"/>
                  </a:lnTo>
                  <a:lnTo>
                    <a:pt x="1595" y="36"/>
                  </a:lnTo>
                  <a:lnTo>
                    <a:pt x="1604" y="29"/>
                  </a:lnTo>
                  <a:lnTo>
                    <a:pt x="1613" y="23"/>
                  </a:lnTo>
                  <a:lnTo>
                    <a:pt x="1622" y="19"/>
                  </a:lnTo>
                  <a:lnTo>
                    <a:pt x="1631" y="14"/>
                  </a:lnTo>
                  <a:lnTo>
                    <a:pt x="1640" y="9"/>
                  </a:lnTo>
                  <a:lnTo>
                    <a:pt x="1650" y="6"/>
                  </a:lnTo>
                  <a:lnTo>
                    <a:pt x="1659" y="4"/>
                  </a:lnTo>
                  <a:lnTo>
                    <a:pt x="1669" y="3"/>
                  </a:lnTo>
                  <a:lnTo>
                    <a:pt x="1678" y="0"/>
                  </a:lnTo>
                  <a:lnTo>
                    <a:pt x="1689" y="0"/>
                  </a:lnTo>
                  <a:lnTo>
                    <a:pt x="1699" y="0"/>
                  </a:lnTo>
                  <a:lnTo>
                    <a:pt x="1709" y="1"/>
                  </a:lnTo>
                  <a:lnTo>
                    <a:pt x="1720" y="3"/>
                  </a:lnTo>
                  <a:lnTo>
                    <a:pt x="1730" y="5"/>
                  </a:lnTo>
                  <a:lnTo>
                    <a:pt x="1740" y="7"/>
                  </a:lnTo>
                  <a:lnTo>
                    <a:pt x="1761" y="14"/>
                  </a:lnTo>
                  <a:lnTo>
                    <a:pt x="1783" y="24"/>
                  </a:lnTo>
                  <a:lnTo>
                    <a:pt x="1806" y="37"/>
                  </a:lnTo>
                  <a:lnTo>
                    <a:pt x="1827" y="52"/>
                  </a:lnTo>
                  <a:lnTo>
                    <a:pt x="1837" y="58"/>
                  </a:lnTo>
                  <a:lnTo>
                    <a:pt x="1857" y="73"/>
                  </a:lnTo>
                  <a:lnTo>
                    <a:pt x="1877" y="87"/>
                  </a:lnTo>
                  <a:lnTo>
                    <a:pt x="1896" y="104"/>
                  </a:lnTo>
                  <a:lnTo>
                    <a:pt x="1915" y="120"/>
                  </a:lnTo>
                  <a:lnTo>
                    <a:pt x="1939" y="143"/>
                  </a:lnTo>
                  <a:lnTo>
                    <a:pt x="1964" y="163"/>
                  </a:lnTo>
                  <a:lnTo>
                    <a:pt x="1989" y="182"/>
                  </a:lnTo>
                  <a:lnTo>
                    <a:pt x="2017" y="200"/>
                  </a:lnTo>
                  <a:lnTo>
                    <a:pt x="2045" y="217"/>
                  </a:lnTo>
                  <a:lnTo>
                    <a:pt x="2074" y="232"/>
                  </a:lnTo>
                  <a:lnTo>
                    <a:pt x="2105" y="247"/>
                  </a:lnTo>
                  <a:lnTo>
                    <a:pt x="2136" y="259"/>
                  </a:lnTo>
                  <a:lnTo>
                    <a:pt x="2136" y="301"/>
                  </a:lnTo>
                  <a:lnTo>
                    <a:pt x="2100" y="287"/>
                  </a:lnTo>
                  <a:lnTo>
                    <a:pt x="2066" y="272"/>
                  </a:lnTo>
                  <a:lnTo>
                    <a:pt x="2033" y="255"/>
                  </a:lnTo>
                  <a:lnTo>
                    <a:pt x="2002" y="237"/>
                  </a:lnTo>
                  <a:lnTo>
                    <a:pt x="1971" y="217"/>
                  </a:lnTo>
                  <a:lnTo>
                    <a:pt x="1942" y="195"/>
                  </a:lnTo>
                  <a:lnTo>
                    <a:pt x="1915" y="172"/>
                  </a:lnTo>
                  <a:lnTo>
                    <a:pt x="1887" y="148"/>
                  </a:lnTo>
                  <a:lnTo>
                    <a:pt x="1870" y="132"/>
                  </a:lnTo>
                  <a:lnTo>
                    <a:pt x="1852" y="118"/>
                  </a:lnTo>
                  <a:lnTo>
                    <a:pt x="1833" y="104"/>
                  </a:lnTo>
                  <a:lnTo>
                    <a:pt x="1814" y="90"/>
                  </a:lnTo>
                  <a:lnTo>
                    <a:pt x="1804" y="84"/>
                  </a:lnTo>
                  <a:lnTo>
                    <a:pt x="1786" y="71"/>
                  </a:lnTo>
                  <a:lnTo>
                    <a:pt x="1768" y="60"/>
                  </a:lnTo>
                  <a:lnTo>
                    <a:pt x="1749" y="52"/>
                  </a:lnTo>
                  <a:lnTo>
                    <a:pt x="1732" y="46"/>
                  </a:lnTo>
                  <a:lnTo>
                    <a:pt x="1715" y="42"/>
                  </a:lnTo>
                  <a:lnTo>
                    <a:pt x="1699" y="39"/>
                  </a:lnTo>
                  <a:lnTo>
                    <a:pt x="1683" y="40"/>
                  </a:lnTo>
                  <a:lnTo>
                    <a:pt x="1668" y="43"/>
                  </a:lnTo>
                  <a:lnTo>
                    <a:pt x="1653" y="47"/>
                  </a:lnTo>
                  <a:lnTo>
                    <a:pt x="1638" y="54"/>
                  </a:lnTo>
                  <a:lnTo>
                    <a:pt x="1624" y="63"/>
                  </a:lnTo>
                  <a:lnTo>
                    <a:pt x="1611" y="75"/>
                  </a:lnTo>
                  <a:lnTo>
                    <a:pt x="1597" y="89"/>
                  </a:lnTo>
                  <a:lnTo>
                    <a:pt x="1584" y="105"/>
                  </a:lnTo>
                  <a:lnTo>
                    <a:pt x="1572" y="123"/>
                  </a:lnTo>
                  <a:lnTo>
                    <a:pt x="1559" y="144"/>
                  </a:lnTo>
                  <a:lnTo>
                    <a:pt x="1548" y="165"/>
                  </a:lnTo>
                  <a:lnTo>
                    <a:pt x="1537" y="188"/>
                  </a:lnTo>
                  <a:lnTo>
                    <a:pt x="1528" y="212"/>
                  </a:lnTo>
                  <a:lnTo>
                    <a:pt x="1520" y="235"/>
                  </a:lnTo>
                  <a:lnTo>
                    <a:pt x="1513" y="259"/>
                  </a:lnTo>
                  <a:lnTo>
                    <a:pt x="1507" y="284"/>
                  </a:lnTo>
                  <a:lnTo>
                    <a:pt x="1504" y="309"/>
                  </a:lnTo>
                  <a:lnTo>
                    <a:pt x="1500" y="333"/>
                  </a:lnTo>
                  <a:lnTo>
                    <a:pt x="1498" y="358"/>
                  </a:lnTo>
                  <a:lnTo>
                    <a:pt x="1498" y="385"/>
                  </a:lnTo>
                  <a:lnTo>
                    <a:pt x="1499" y="410"/>
                  </a:lnTo>
                  <a:lnTo>
                    <a:pt x="1500" y="436"/>
                  </a:lnTo>
                  <a:lnTo>
                    <a:pt x="1504" y="463"/>
                  </a:lnTo>
                  <a:lnTo>
                    <a:pt x="1509" y="490"/>
                  </a:lnTo>
                  <a:lnTo>
                    <a:pt x="1514" y="518"/>
                  </a:lnTo>
                  <a:lnTo>
                    <a:pt x="1521" y="545"/>
                  </a:lnTo>
                  <a:lnTo>
                    <a:pt x="1533" y="588"/>
                  </a:lnTo>
                  <a:lnTo>
                    <a:pt x="1542" y="630"/>
                  </a:lnTo>
                  <a:lnTo>
                    <a:pt x="1550" y="671"/>
                  </a:lnTo>
                  <a:lnTo>
                    <a:pt x="1556" y="711"/>
                  </a:lnTo>
                  <a:lnTo>
                    <a:pt x="1561" y="750"/>
                  </a:lnTo>
                  <a:lnTo>
                    <a:pt x="1565" y="788"/>
                  </a:lnTo>
                  <a:lnTo>
                    <a:pt x="1567" y="826"/>
                  </a:lnTo>
                  <a:lnTo>
                    <a:pt x="1567" y="862"/>
                  </a:lnTo>
                  <a:lnTo>
                    <a:pt x="1567" y="879"/>
                  </a:lnTo>
                  <a:lnTo>
                    <a:pt x="1565" y="896"/>
                  </a:lnTo>
                  <a:lnTo>
                    <a:pt x="1562" y="913"/>
                  </a:lnTo>
                  <a:lnTo>
                    <a:pt x="1560" y="929"/>
                  </a:lnTo>
                  <a:lnTo>
                    <a:pt x="1552" y="963"/>
                  </a:lnTo>
                  <a:lnTo>
                    <a:pt x="1543" y="992"/>
                  </a:lnTo>
                  <a:lnTo>
                    <a:pt x="1531" y="1021"/>
                  </a:lnTo>
                  <a:lnTo>
                    <a:pt x="1521" y="1046"/>
                  </a:lnTo>
                  <a:lnTo>
                    <a:pt x="1510" y="1068"/>
                  </a:lnTo>
                  <a:lnTo>
                    <a:pt x="1499" y="1088"/>
                  </a:lnTo>
                  <a:lnTo>
                    <a:pt x="1488" y="1106"/>
                  </a:lnTo>
                  <a:lnTo>
                    <a:pt x="1476" y="1121"/>
                  </a:lnTo>
                  <a:lnTo>
                    <a:pt x="1464" y="1133"/>
                  </a:lnTo>
                  <a:lnTo>
                    <a:pt x="1451" y="1143"/>
                  </a:lnTo>
                  <a:lnTo>
                    <a:pt x="1440" y="1150"/>
                  </a:lnTo>
                  <a:lnTo>
                    <a:pt x="1428" y="1154"/>
                  </a:lnTo>
                  <a:lnTo>
                    <a:pt x="1418" y="1158"/>
                  </a:lnTo>
                  <a:lnTo>
                    <a:pt x="1408" y="1159"/>
                  </a:lnTo>
                  <a:lnTo>
                    <a:pt x="1397" y="1159"/>
                  </a:lnTo>
                  <a:lnTo>
                    <a:pt x="1385" y="1159"/>
                  </a:lnTo>
                  <a:lnTo>
                    <a:pt x="1372" y="1155"/>
                  </a:lnTo>
                  <a:lnTo>
                    <a:pt x="1357" y="1151"/>
                  </a:lnTo>
                  <a:lnTo>
                    <a:pt x="1342" y="1143"/>
                  </a:lnTo>
                  <a:lnTo>
                    <a:pt x="1327" y="1132"/>
                  </a:lnTo>
                  <a:lnTo>
                    <a:pt x="1318" y="1125"/>
                  </a:lnTo>
                  <a:lnTo>
                    <a:pt x="1310" y="1117"/>
                  </a:lnTo>
                  <a:lnTo>
                    <a:pt x="1302" y="1109"/>
                  </a:lnTo>
                  <a:lnTo>
                    <a:pt x="1293" y="1099"/>
                  </a:lnTo>
                  <a:lnTo>
                    <a:pt x="1277" y="1081"/>
                  </a:lnTo>
                  <a:lnTo>
                    <a:pt x="1261" y="1059"/>
                  </a:lnTo>
                  <a:lnTo>
                    <a:pt x="1244" y="1035"/>
                  </a:lnTo>
                  <a:lnTo>
                    <a:pt x="1226" y="1010"/>
                  </a:lnTo>
                  <a:lnTo>
                    <a:pt x="1209" y="981"/>
                  </a:lnTo>
                  <a:lnTo>
                    <a:pt x="1194" y="951"/>
                  </a:lnTo>
                  <a:lnTo>
                    <a:pt x="1186" y="935"/>
                  </a:lnTo>
                  <a:lnTo>
                    <a:pt x="1179" y="919"/>
                  </a:lnTo>
                  <a:lnTo>
                    <a:pt x="1174" y="903"/>
                  </a:lnTo>
                  <a:lnTo>
                    <a:pt x="1168" y="886"/>
                  </a:lnTo>
                  <a:lnTo>
                    <a:pt x="1160" y="864"/>
                  </a:lnTo>
                  <a:lnTo>
                    <a:pt x="1153" y="843"/>
                  </a:lnTo>
                  <a:lnTo>
                    <a:pt x="1145" y="824"/>
                  </a:lnTo>
                  <a:lnTo>
                    <a:pt x="1137" y="805"/>
                  </a:lnTo>
                  <a:lnTo>
                    <a:pt x="1128" y="789"/>
                  </a:lnTo>
                  <a:lnTo>
                    <a:pt x="1119" y="773"/>
                  </a:lnTo>
                  <a:lnTo>
                    <a:pt x="1109" y="758"/>
                  </a:lnTo>
                  <a:lnTo>
                    <a:pt x="1099" y="745"/>
                  </a:lnTo>
                  <a:lnTo>
                    <a:pt x="1088" y="733"/>
                  </a:lnTo>
                  <a:lnTo>
                    <a:pt x="1076" y="722"/>
                  </a:lnTo>
                  <a:lnTo>
                    <a:pt x="1063" y="713"/>
                  </a:lnTo>
                  <a:lnTo>
                    <a:pt x="1049" y="705"/>
                  </a:lnTo>
                  <a:lnTo>
                    <a:pt x="1034" y="698"/>
                  </a:lnTo>
                  <a:lnTo>
                    <a:pt x="1018" y="692"/>
                  </a:lnTo>
                  <a:lnTo>
                    <a:pt x="1000" y="687"/>
                  </a:lnTo>
                  <a:lnTo>
                    <a:pt x="982" y="684"/>
                  </a:lnTo>
                  <a:lnTo>
                    <a:pt x="956" y="682"/>
                  </a:lnTo>
                  <a:lnTo>
                    <a:pt x="932" y="682"/>
                  </a:lnTo>
                  <a:lnTo>
                    <a:pt x="907" y="683"/>
                  </a:lnTo>
                  <a:lnTo>
                    <a:pt x="883" y="685"/>
                  </a:lnTo>
                  <a:lnTo>
                    <a:pt x="862" y="690"/>
                  </a:lnTo>
                  <a:lnTo>
                    <a:pt x="840" y="695"/>
                  </a:lnTo>
                  <a:lnTo>
                    <a:pt x="819" y="703"/>
                  </a:lnTo>
                  <a:lnTo>
                    <a:pt x="798" y="713"/>
                  </a:lnTo>
                  <a:lnTo>
                    <a:pt x="779" y="723"/>
                  </a:lnTo>
                  <a:lnTo>
                    <a:pt x="762" y="735"/>
                  </a:lnTo>
                  <a:lnTo>
                    <a:pt x="745" y="749"/>
                  </a:lnTo>
                  <a:lnTo>
                    <a:pt x="727" y="765"/>
                  </a:lnTo>
                  <a:lnTo>
                    <a:pt x="712" y="783"/>
                  </a:lnTo>
                  <a:lnTo>
                    <a:pt x="698" y="801"/>
                  </a:lnTo>
                  <a:lnTo>
                    <a:pt x="685" y="822"/>
                  </a:lnTo>
                  <a:lnTo>
                    <a:pt x="672" y="843"/>
                  </a:lnTo>
                  <a:lnTo>
                    <a:pt x="659" y="871"/>
                  </a:lnTo>
                  <a:lnTo>
                    <a:pt x="645" y="898"/>
                  </a:lnTo>
                  <a:lnTo>
                    <a:pt x="631" y="926"/>
                  </a:lnTo>
                  <a:lnTo>
                    <a:pt x="617" y="955"/>
                  </a:lnTo>
                  <a:lnTo>
                    <a:pt x="605" y="982"/>
                  </a:lnTo>
                  <a:lnTo>
                    <a:pt x="591" y="1011"/>
                  </a:lnTo>
                  <a:lnTo>
                    <a:pt x="578" y="1038"/>
                  </a:lnTo>
                  <a:lnTo>
                    <a:pt x="566" y="1066"/>
                  </a:lnTo>
                  <a:lnTo>
                    <a:pt x="553" y="1093"/>
                  </a:lnTo>
                  <a:lnTo>
                    <a:pt x="541" y="1121"/>
                  </a:lnTo>
                  <a:lnTo>
                    <a:pt x="528" y="1148"/>
                  </a:lnTo>
                  <a:lnTo>
                    <a:pt x="515" y="1176"/>
                  </a:lnTo>
                  <a:lnTo>
                    <a:pt x="502" y="1205"/>
                  </a:lnTo>
                  <a:lnTo>
                    <a:pt x="489" y="1232"/>
                  </a:lnTo>
                  <a:lnTo>
                    <a:pt x="475" y="1258"/>
                  </a:lnTo>
                  <a:lnTo>
                    <a:pt x="461" y="1286"/>
                  </a:lnTo>
                  <a:lnTo>
                    <a:pt x="447" y="1314"/>
                  </a:lnTo>
                  <a:lnTo>
                    <a:pt x="433" y="1340"/>
                  </a:lnTo>
                  <a:lnTo>
                    <a:pt x="418" y="1367"/>
                  </a:lnTo>
                  <a:lnTo>
                    <a:pt x="402" y="1394"/>
                  </a:lnTo>
                  <a:lnTo>
                    <a:pt x="387" y="1420"/>
                  </a:lnTo>
                  <a:lnTo>
                    <a:pt x="371" y="1447"/>
                  </a:lnTo>
                  <a:lnTo>
                    <a:pt x="355" y="1473"/>
                  </a:lnTo>
                  <a:lnTo>
                    <a:pt x="340" y="1498"/>
                  </a:lnTo>
                  <a:lnTo>
                    <a:pt x="326" y="1520"/>
                  </a:lnTo>
                  <a:lnTo>
                    <a:pt x="313" y="1542"/>
                  </a:lnTo>
                  <a:lnTo>
                    <a:pt x="301" y="1564"/>
                  </a:lnTo>
                  <a:lnTo>
                    <a:pt x="287" y="1587"/>
                  </a:lnTo>
                  <a:lnTo>
                    <a:pt x="274" y="1608"/>
                  </a:lnTo>
                  <a:lnTo>
                    <a:pt x="262" y="1630"/>
                  </a:lnTo>
                  <a:lnTo>
                    <a:pt x="249" y="1653"/>
                  </a:lnTo>
                  <a:lnTo>
                    <a:pt x="236" y="1675"/>
                  </a:lnTo>
                  <a:lnTo>
                    <a:pt x="215" y="1716"/>
                  </a:lnTo>
                  <a:lnTo>
                    <a:pt x="194" y="1757"/>
                  </a:lnTo>
                  <a:lnTo>
                    <a:pt x="174" y="1798"/>
                  </a:lnTo>
                  <a:lnTo>
                    <a:pt x="156" y="1837"/>
                  </a:lnTo>
                  <a:lnTo>
                    <a:pt x="140" y="1876"/>
                  </a:lnTo>
                  <a:lnTo>
                    <a:pt x="124" y="1913"/>
                  </a:lnTo>
                  <a:lnTo>
                    <a:pt x="110" y="1951"/>
                  </a:lnTo>
                  <a:lnTo>
                    <a:pt x="98" y="1988"/>
                  </a:lnTo>
                  <a:lnTo>
                    <a:pt x="86" y="2025"/>
                  </a:lnTo>
                  <a:lnTo>
                    <a:pt x="76" y="2061"/>
                  </a:lnTo>
                  <a:lnTo>
                    <a:pt x="67" y="2097"/>
                  </a:lnTo>
                  <a:lnTo>
                    <a:pt x="60" y="2132"/>
                  </a:lnTo>
                  <a:lnTo>
                    <a:pt x="53" y="2168"/>
                  </a:lnTo>
                  <a:lnTo>
                    <a:pt x="48" y="2202"/>
                  </a:lnTo>
                  <a:lnTo>
                    <a:pt x="44" y="2237"/>
                  </a:lnTo>
                  <a:lnTo>
                    <a:pt x="41" y="2272"/>
                  </a:lnTo>
                  <a:lnTo>
                    <a:pt x="40" y="2302"/>
                  </a:lnTo>
                  <a:lnTo>
                    <a:pt x="40" y="2331"/>
                  </a:lnTo>
                  <a:lnTo>
                    <a:pt x="42" y="2360"/>
                  </a:lnTo>
                  <a:lnTo>
                    <a:pt x="46" y="2386"/>
                  </a:lnTo>
                  <a:lnTo>
                    <a:pt x="52" y="2412"/>
                  </a:lnTo>
                  <a:lnTo>
                    <a:pt x="60" y="2436"/>
                  </a:lnTo>
                  <a:lnTo>
                    <a:pt x="69" y="2461"/>
                  </a:lnTo>
                  <a:lnTo>
                    <a:pt x="79" y="2483"/>
                  </a:lnTo>
                  <a:lnTo>
                    <a:pt x="92" y="2504"/>
                  </a:lnTo>
                  <a:lnTo>
                    <a:pt x="107" y="2525"/>
                  </a:lnTo>
                  <a:lnTo>
                    <a:pt x="122" y="2544"/>
                  </a:lnTo>
                  <a:lnTo>
                    <a:pt x="140" y="2561"/>
                  </a:lnTo>
                  <a:lnTo>
                    <a:pt x="160" y="2579"/>
                  </a:lnTo>
                  <a:lnTo>
                    <a:pt x="180" y="2594"/>
                  </a:lnTo>
                  <a:lnTo>
                    <a:pt x="203" y="2608"/>
                  </a:lnTo>
                  <a:lnTo>
                    <a:pt x="227" y="2622"/>
                  </a:lnTo>
                  <a:lnTo>
                    <a:pt x="250" y="2634"/>
                  </a:lnTo>
                  <a:lnTo>
                    <a:pt x="273" y="2645"/>
                  </a:lnTo>
                  <a:lnTo>
                    <a:pt x="296" y="2658"/>
                  </a:lnTo>
                  <a:lnTo>
                    <a:pt x="319" y="2669"/>
                  </a:lnTo>
                  <a:lnTo>
                    <a:pt x="341" y="2682"/>
                  </a:lnTo>
                  <a:lnTo>
                    <a:pt x="364" y="2694"/>
                  </a:lnTo>
                  <a:lnTo>
                    <a:pt x="387" y="2706"/>
                  </a:lnTo>
                  <a:lnTo>
                    <a:pt x="408" y="2719"/>
                  </a:lnTo>
                  <a:lnTo>
                    <a:pt x="476" y="2755"/>
                  </a:lnTo>
                  <a:lnTo>
                    <a:pt x="545" y="2792"/>
                  </a:lnTo>
                  <a:lnTo>
                    <a:pt x="579" y="2810"/>
                  </a:lnTo>
                  <a:lnTo>
                    <a:pt x="614" y="2828"/>
                  </a:lnTo>
                  <a:lnTo>
                    <a:pt x="649" y="2845"/>
                  </a:lnTo>
                  <a:lnTo>
                    <a:pt x="685" y="2861"/>
                  </a:lnTo>
                  <a:lnTo>
                    <a:pt x="720" y="2876"/>
                  </a:lnTo>
                  <a:lnTo>
                    <a:pt x="756" y="2891"/>
                  </a:lnTo>
                  <a:lnTo>
                    <a:pt x="793" y="2904"/>
                  </a:lnTo>
                  <a:lnTo>
                    <a:pt x="828" y="2917"/>
                  </a:lnTo>
                  <a:lnTo>
                    <a:pt x="866" y="2930"/>
                  </a:lnTo>
                  <a:lnTo>
                    <a:pt x="903" y="2940"/>
                  </a:lnTo>
                  <a:lnTo>
                    <a:pt x="941" y="2949"/>
                  </a:lnTo>
                  <a:lnTo>
                    <a:pt x="979" y="2957"/>
                  </a:lnTo>
                  <a:lnTo>
                    <a:pt x="1016" y="2963"/>
                  </a:lnTo>
                  <a:lnTo>
                    <a:pt x="1054" y="2967"/>
                  </a:lnTo>
                  <a:lnTo>
                    <a:pt x="1092" y="2971"/>
                  </a:lnTo>
                  <a:lnTo>
                    <a:pt x="1130" y="2973"/>
                  </a:lnTo>
                  <a:lnTo>
                    <a:pt x="1168" y="2973"/>
                  </a:lnTo>
                  <a:lnTo>
                    <a:pt x="1206" y="2972"/>
                  </a:lnTo>
                  <a:lnTo>
                    <a:pt x="1244" y="2970"/>
                  </a:lnTo>
                  <a:lnTo>
                    <a:pt x="1281" y="2966"/>
                  </a:lnTo>
                  <a:lnTo>
                    <a:pt x="1319" y="2961"/>
                  </a:lnTo>
                  <a:lnTo>
                    <a:pt x="1356" y="2953"/>
                  </a:lnTo>
                  <a:lnTo>
                    <a:pt x="1393" y="2945"/>
                  </a:lnTo>
                  <a:lnTo>
                    <a:pt x="1428" y="2934"/>
                  </a:lnTo>
                  <a:lnTo>
                    <a:pt x="1464" y="2922"/>
                  </a:lnTo>
                  <a:lnTo>
                    <a:pt x="1498" y="2908"/>
                  </a:lnTo>
                  <a:lnTo>
                    <a:pt x="1533" y="2892"/>
                  </a:lnTo>
                  <a:lnTo>
                    <a:pt x="1566" y="2875"/>
                  </a:lnTo>
                  <a:lnTo>
                    <a:pt x="1598" y="2856"/>
                  </a:lnTo>
                  <a:lnTo>
                    <a:pt x="1629" y="2834"/>
                  </a:lnTo>
                  <a:lnTo>
                    <a:pt x="1660" y="2813"/>
                  </a:lnTo>
                  <a:lnTo>
                    <a:pt x="1689" y="2787"/>
                  </a:lnTo>
                  <a:lnTo>
                    <a:pt x="1717" y="2761"/>
                  </a:lnTo>
                  <a:lnTo>
                    <a:pt x="1744" y="2733"/>
                  </a:lnTo>
                  <a:lnTo>
                    <a:pt x="1770" y="2704"/>
                  </a:lnTo>
                  <a:lnTo>
                    <a:pt x="1794" y="2672"/>
                  </a:lnTo>
                  <a:lnTo>
                    <a:pt x="1817" y="2637"/>
                  </a:lnTo>
                  <a:lnTo>
                    <a:pt x="1838" y="2602"/>
                  </a:lnTo>
                  <a:lnTo>
                    <a:pt x="1857" y="2563"/>
                  </a:lnTo>
                  <a:lnTo>
                    <a:pt x="1876" y="2524"/>
                  </a:lnTo>
                  <a:lnTo>
                    <a:pt x="1892" y="2481"/>
                  </a:lnTo>
                  <a:lnTo>
                    <a:pt x="1907" y="2438"/>
                  </a:lnTo>
                  <a:lnTo>
                    <a:pt x="1919" y="2391"/>
                  </a:lnTo>
                  <a:lnTo>
                    <a:pt x="1930" y="2342"/>
                  </a:lnTo>
                  <a:lnTo>
                    <a:pt x="1936" y="2306"/>
                  </a:lnTo>
                  <a:lnTo>
                    <a:pt x="1944" y="2264"/>
                  </a:lnTo>
                  <a:lnTo>
                    <a:pt x="1954" y="2222"/>
                  </a:lnTo>
                  <a:lnTo>
                    <a:pt x="1959" y="2201"/>
                  </a:lnTo>
                  <a:lnTo>
                    <a:pt x="1965" y="2181"/>
                  </a:lnTo>
                  <a:lnTo>
                    <a:pt x="1972" y="2160"/>
                  </a:lnTo>
                  <a:lnTo>
                    <a:pt x="1980" y="2141"/>
                  </a:lnTo>
                  <a:lnTo>
                    <a:pt x="1986" y="2127"/>
                  </a:lnTo>
                  <a:lnTo>
                    <a:pt x="1993" y="2113"/>
                  </a:lnTo>
                  <a:lnTo>
                    <a:pt x="1999" y="2100"/>
                  </a:lnTo>
                  <a:lnTo>
                    <a:pt x="2008" y="2088"/>
                  </a:lnTo>
                  <a:lnTo>
                    <a:pt x="2016" y="2075"/>
                  </a:lnTo>
                  <a:lnTo>
                    <a:pt x="2025" y="2064"/>
                  </a:lnTo>
                  <a:lnTo>
                    <a:pt x="2034" y="2053"/>
                  </a:lnTo>
                  <a:lnTo>
                    <a:pt x="2043" y="2042"/>
                  </a:lnTo>
                  <a:lnTo>
                    <a:pt x="2053" y="2032"/>
                  </a:lnTo>
                  <a:lnTo>
                    <a:pt x="2064" y="2022"/>
                  </a:lnTo>
                  <a:lnTo>
                    <a:pt x="2074" y="2013"/>
                  </a:lnTo>
                  <a:lnTo>
                    <a:pt x="2086" y="2004"/>
                  </a:lnTo>
                  <a:lnTo>
                    <a:pt x="2097" y="1996"/>
                  </a:lnTo>
                  <a:lnTo>
                    <a:pt x="2110" y="1988"/>
                  </a:lnTo>
                  <a:lnTo>
                    <a:pt x="2122" y="1981"/>
                  </a:lnTo>
                  <a:lnTo>
                    <a:pt x="2136" y="1974"/>
                  </a:lnTo>
                  <a:lnTo>
                    <a:pt x="2136" y="2019"/>
                  </a:lnTo>
                  <a:lnTo>
                    <a:pt x="2116" y="2032"/>
                  </a:lnTo>
                  <a:lnTo>
                    <a:pt x="2098" y="2045"/>
                  </a:lnTo>
                  <a:lnTo>
                    <a:pt x="2081" y="2060"/>
                  </a:lnTo>
                  <a:lnTo>
                    <a:pt x="2065" y="2076"/>
                  </a:lnTo>
                  <a:lnTo>
                    <a:pt x="2051" y="2095"/>
                  </a:lnTo>
                  <a:lnTo>
                    <a:pt x="2037" y="2114"/>
                  </a:lnTo>
                  <a:lnTo>
                    <a:pt x="2026" y="2135"/>
                  </a:lnTo>
                  <a:lnTo>
                    <a:pt x="2016" y="2157"/>
                  </a:lnTo>
                  <a:lnTo>
                    <a:pt x="2009" y="2175"/>
                  </a:lnTo>
                  <a:lnTo>
                    <a:pt x="2002" y="2193"/>
                  </a:lnTo>
                  <a:lnTo>
                    <a:pt x="1997" y="2213"/>
                  </a:lnTo>
                  <a:lnTo>
                    <a:pt x="1991" y="2232"/>
                  </a:lnTo>
                  <a:lnTo>
                    <a:pt x="1983" y="2272"/>
                  </a:lnTo>
                  <a:lnTo>
                    <a:pt x="1975" y="2313"/>
                  </a:lnTo>
                  <a:lnTo>
                    <a:pt x="1969" y="2350"/>
                  </a:lnTo>
                  <a:lnTo>
                    <a:pt x="1959" y="2393"/>
                  </a:lnTo>
                  <a:lnTo>
                    <a:pt x="1948" y="2435"/>
                  </a:lnTo>
                  <a:lnTo>
                    <a:pt x="1936" y="2475"/>
                  </a:lnTo>
                  <a:lnTo>
                    <a:pt x="1923" y="2513"/>
                  </a:lnTo>
                  <a:lnTo>
                    <a:pt x="1908" y="2550"/>
                  </a:lnTo>
                  <a:lnTo>
                    <a:pt x="1891" y="2586"/>
                  </a:lnTo>
                  <a:lnTo>
                    <a:pt x="1873" y="2620"/>
                  </a:lnTo>
                  <a:lnTo>
                    <a:pt x="1855" y="2652"/>
                  </a:lnTo>
                  <a:lnTo>
                    <a:pt x="1834" y="2683"/>
                  </a:lnTo>
                  <a:lnTo>
                    <a:pt x="1814" y="2712"/>
                  </a:lnTo>
                  <a:lnTo>
                    <a:pt x="1792" y="2740"/>
                  </a:lnTo>
                  <a:lnTo>
                    <a:pt x="1768" y="2767"/>
                  </a:lnTo>
                  <a:lnTo>
                    <a:pt x="1744" y="2791"/>
                  </a:lnTo>
                  <a:lnTo>
                    <a:pt x="1720" y="2815"/>
                  </a:lnTo>
                  <a:lnTo>
                    <a:pt x="1693" y="2837"/>
                  </a:lnTo>
                  <a:lnTo>
                    <a:pt x="1667" y="2857"/>
                  </a:lnTo>
                  <a:lnTo>
                    <a:pt x="1639" y="2877"/>
                  </a:lnTo>
                  <a:lnTo>
                    <a:pt x="1611" y="2895"/>
                  </a:lnTo>
                  <a:lnTo>
                    <a:pt x="1582" y="2912"/>
                  </a:lnTo>
                  <a:lnTo>
                    <a:pt x="1552" y="2927"/>
                  </a:lnTo>
                  <a:lnTo>
                    <a:pt x="1521" y="2941"/>
                  </a:lnTo>
                  <a:lnTo>
                    <a:pt x="1491" y="2954"/>
                  </a:lnTo>
                  <a:lnTo>
                    <a:pt x="1459" y="2965"/>
                  </a:lnTo>
                  <a:lnTo>
                    <a:pt x="1428" y="2975"/>
                  </a:lnTo>
                  <a:lnTo>
                    <a:pt x="1396" y="2985"/>
                  </a:lnTo>
                  <a:lnTo>
                    <a:pt x="1363" y="2993"/>
                  </a:lnTo>
                  <a:lnTo>
                    <a:pt x="1331" y="2998"/>
                  </a:lnTo>
                  <a:lnTo>
                    <a:pt x="1297" y="3004"/>
                  </a:lnTo>
                  <a:lnTo>
                    <a:pt x="1264" y="3008"/>
                  </a:lnTo>
                  <a:lnTo>
                    <a:pt x="1230" y="3011"/>
                  </a:lnTo>
                  <a:lnTo>
                    <a:pt x="1197" y="3012"/>
                  </a:lnTo>
                  <a:lnTo>
                    <a:pt x="1162" y="301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3" name="Freeform 26">
              <a:extLst>
                <a:ext uri="{FF2B5EF4-FFF2-40B4-BE49-F238E27FC236}">
                  <a16:creationId xmlns:a16="http://schemas.microsoft.com/office/drawing/2014/main" id="{C5E95685-E1B6-45C7-B180-888CE03E85B6}"/>
                </a:ext>
              </a:extLst>
            </p:cNvPr>
            <p:cNvSpPr>
              <a:spLocks/>
            </p:cNvSpPr>
            <p:nvPr userDrawn="1"/>
          </p:nvSpPr>
          <p:spPr bwMode="auto">
            <a:xfrm>
              <a:off x="-3615" y="6313639"/>
              <a:ext cx="1530721" cy="544361"/>
            </a:xfrm>
            <a:custGeom>
              <a:avLst/>
              <a:gdLst>
                <a:gd name="T0" fmla="*/ 2261 w 2301"/>
                <a:gd name="T1" fmla="*/ 773 h 820"/>
                <a:gd name="T2" fmla="*/ 2259 w 2301"/>
                <a:gd name="T3" fmla="*/ 702 h 820"/>
                <a:gd name="T4" fmla="*/ 2247 w 2301"/>
                <a:gd name="T5" fmla="*/ 632 h 820"/>
                <a:gd name="T6" fmla="*/ 2225 w 2301"/>
                <a:gd name="T7" fmla="*/ 564 h 820"/>
                <a:gd name="T8" fmla="*/ 2194 w 2301"/>
                <a:gd name="T9" fmla="*/ 501 h 820"/>
                <a:gd name="T10" fmla="*/ 2157 w 2301"/>
                <a:gd name="T11" fmla="*/ 446 h 820"/>
                <a:gd name="T12" fmla="*/ 2115 w 2301"/>
                <a:gd name="T13" fmla="*/ 398 h 820"/>
                <a:gd name="T14" fmla="*/ 2071 w 2301"/>
                <a:gd name="T15" fmla="*/ 357 h 820"/>
                <a:gd name="T16" fmla="*/ 2024 w 2301"/>
                <a:gd name="T17" fmla="*/ 320 h 820"/>
                <a:gd name="T18" fmla="*/ 1958 w 2301"/>
                <a:gd name="T19" fmla="*/ 280 h 820"/>
                <a:gd name="T20" fmla="*/ 1854 w 2301"/>
                <a:gd name="T21" fmla="*/ 234 h 820"/>
                <a:gd name="T22" fmla="*/ 1748 w 2301"/>
                <a:gd name="T23" fmla="*/ 201 h 820"/>
                <a:gd name="T24" fmla="*/ 1644 w 2301"/>
                <a:gd name="T25" fmla="*/ 178 h 820"/>
                <a:gd name="T26" fmla="*/ 1568 w 2301"/>
                <a:gd name="T27" fmla="*/ 164 h 820"/>
                <a:gd name="T28" fmla="*/ 1494 w 2301"/>
                <a:gd name="T29" fmla="*/ 149 h 820"/>
                <a:gd name="T30" fmla="*/ 1381 w 2301"/>
                <a:gd name="T31" fmla="*/ 127 h 820"/>
                <a:gd name="T32" fmla="*/ 1191 w 2301"/>
                <a:gd name="T33" fmla="*/ 91 h 820"/>
                <a:gd name="T34" fmla="*/ 999 w 2301"/>
                <a:gd name="T35" fmla="*/ 57 h 820"/>
                <a:gd name="T36" fmla="*/ 890 w 2301"/>
                <a:gd name="T37" fmla="*/ 42 h 820"/>
                <a:gd name="T38" fmla="*/ 826 w 2301"/>
                <a:gd name="T39" fmla="*/ 40 h 820"/>
                <a:gd name="T40" fmla="*/ 763 w 2301"/>
                <a:gd name="T41" fmla="*/ 44 h 820"/>
                <a:gd name="T42" fmla="*/ 701 w 2301"/>
                <a:gd name="T43" fmla="*/ 54 h 820"/>
                <a:gd name="T44" fmla="*/ 641 w 2301"/>
                <a:gd name="T45" fmla="*/ 70 h 820"/>
                <a:gd name="T46" fmla="*/ 583 w 2301"/>
                <a:gd name="T47" fmla="*/ 93 h 820"/>
                <a:gd name="T48" fmla="*/ 527 w 2301"/>
                <a:gd name="T49" fmla="*/ 123 h 820"/>
                <a:gd name="T50" fmla="*/ 473 w 2301"/>
                <a:gd name="T51" fmla="*/ 158 h 820"/>
                <a:gd name="T52" fmla="*/ 420 w 2301"/>
                <a:gd name="T53" fmla="*/ 201 h 820"/>
                <a:gd name="T54" fmla="*/ 369 w 2301"/>
                <a:gd name="T55" fmla="*/ 250 h 820"/>
                <a:gd name="T56" fmla="*/ 321 w 2301"/>
                <a:gd name="T57" fmla="*/ 304 h 820"/>
                <a:gd name="T58" fmla="*/ 188 w 2301"/>
                <a:gd name="T59" fmla="*/ 472 h 820"/>
                <a:gd name="T60" fmla="*/ 70 w 2301"/>
                <a:gd name="T61" fmla="*/ 633 h 820"/>
                <a:gd name="T62" fmla="*/ 0 w 2301"/>
                <a:gd name="T63" fmla="*/ 666 h 820"/>
                <a:gd name="T64" fmla="*/ 99 w 2301"/>
                <a:gd name="T65" fmla="*/ 525 h 820"/>
                <a:gd name="T66" fmla="*/ 210 w 2301"/>
                <a:gd name="T67" fmla="*/ 380 h 820"/>
                <a:gd name="T68" fmla="*/ 307 w 2301"/>
                <a:gd name="T69" fmla="*/ 259 h 820"/>
                <a:gd name="T70" fmla="*/ 359 w 2301"/>
                <a:gd name="T71" fmla="*/ 204 h 820"/>
                <a:gd name="T72" fmla="*/ 413 w 2301"/>
                <a:gd name="T73" fmla="*/ 155 h 820"/>
                <a:gd name="T74" fmla="*/ 469 w 2301"/>
                <a:gd name="T75" fmla="*/ 112 h 820"/>
                <a:gd name="T76" fmla="*/ 528 w 2301"/>
                <a:gd name="T77" fmla="*/ 77 h 820"/>
                <a:gd name="T78" fmla="*/ 587 w 2301"/>
                <a:gd name="T79" fmla="*/ 48 h 820"/>
                <a:gd name="T80" fmla="*/ 649 w 2301"/>
                <a:gd name="T81" fmla="*/ 26 h 820"/>
                <a:gd name="T82" fmla="*/ 714 w 2301"/>
                <a:gd name="T83" fmla="*/ 10 h 820"/>
                <a:gd name="T84" fmla="*/ 780 w 2301"/>
                <a:gd name="T85" fmla="*/ 2 h 820"/>
                <a:gd name="T86" fmla="*/ 848 w 2301"/>
                <a:gd name="T87" fmla="*/ 0 h 820"/>
                <a:gd name="T88" fmla="*/ 917 w 2301"/>
                <a:gd name="T89" fmla="*/ 6 h 820"/>
                <a:gd name="T90" fmla="*/ 1069 w 2301"/>
                <a:gd name="T91" fmla="*/ 30 h 820"/>
                <a:gd name="T92" fmla="*/ 1261 w 2301"/>
                <a:gd name="T93" fmla="*/ 64 h 820"/>
                <a:gd name="T94" fmla="*/ 1451 w 2301"/>
                <a:gd name="T95" fmla="*/ 101 h 820"/>
                <a:gd name="T96" fmla="*/ 1526 w 2301"/>
                <a:gd name="T97" fmla="*/ 116 h 820"/>
                <a:gd name="T98" fmla="*/ 1601 w 2301"/>
                <a:gd name="T99" fmla="*/ 130 h 820"/>
                <a:gd name="T100" fmla="*/ 1687 w 2301"/>
                <a:gd name="T101" fmla="*/ 147 h 820"/>
                <a:gd name="T102" fmla="*/ 1796 w 2301"/>
                <a:gd name="T103" fmla="*/ 173 h 820"/>
                <a:gd name="T104" fmla="*/ 1907 w 2301"/>
                <a:gd name="T105" fmla="*/ 212 h 820"/>
                <a:gd name="T106" fmla="*/ 2013 w 2301"/>
                <a:gd name="T107" fmla="*/ 266 h 820"/>
                <a:gd name="T108" fmla="*/ 2065 w 2301"/>
                <a:gd name="T109" fmla="*/ 300 h 820"/>
                <a:gd name="T110" fmla="*/ 2113 w 2301"/>
                <a:gd name="T111" fmla="*/ 341 h 820"/>
                <a:gd name="T112" fmla="*/ 2159 w 2301"/>
                <a:gd name="T113" fmla="*/ 388 h 820"/>
                <a:gd name="T114" fmla="*/ 2201 w 2301"/>
                <a:gd name="T115" fmla="*/ 440 h 820"/>
                <a:gd name="T116" fmla="*/ 2243 w 2301"/>
                <a:gd name="T117" fmla="*/ 507 h 820"/>
                <a:gd name="T118" fmla="*/ 2274 w 2301"/>
                <a:gd name="T119" fmla="*/ 577 h 820"/>
                <a:gd name="T120" fmla="*/ 2292 w 2301"/>
                <a:gd name="T121" fmla="*/ 650 h 820"/>
                <a:gd name="T122" fmla="*/ 2301 w 2301"/>
                <a:gd name="T123" fmla="*/ 724 h 820"/>
                <a:gd name="T124" fmla="*/ 2298 w 2301"/>
                <a:gd name="T125" fmla="*/ 79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1" h="820">
                  <a:moveTo>
                    <a:pt x="2256" y="820"/>
                  </a:moveTo>
                  <a:lnTo>
                    <a:pt x="2259" y="797"/>
                  </a:lnTo>
                  <a:lnTo>
                    <a:pt x="2261" y="773"/>
                  </a:lnTo>
                  <a:lnTo>
                    <a:pt x="2261" y="749"/>
                  </a:lnTo>
                  <a:lnTo>
                    <a:pt x="2261" y="726"/>
                  </a:lnTo>
                  <a:lnTo>
                    <a:pt x="2259" y="702"/>
                  </a:lnTo>
                  <a:lnTo>
                    <a:pt x="2256" y="678"/>
                  </a:lnTo>
                  <a:lnTo>
                    <a:pt x="2252" y="655"/>
                  </a:lnTo>
                  <a:lnTo>
                    <a:pt x="2247" y="632"/>
                  </a:lnTo>
                  <a:lnTo>
                    <a:pt x="2240" y="609"/>
                  </a:lnTo>
                  <a:lnTo>
                    <a:pt x="2233" y="586"/>
                  </a:lnTo>
                  <a:lnTo>
                    <a:pt x="2225" y="564"/>
                  </a:lnTo>
                  <a:lnTo>
                    <a:pt x="2216" y="542"/>
                  </a:lnTo>
                  <a:lnTo>
                    <a:pt x="2206" y="522"/>
                  </a:lnTo>
                  <a:lnTo>
                    <a:pt x="2194" y="501"/>
                  </a:lnTo>
                  <a:lnTo>
                    <a:pt x="2183" y="482"/>
                  </a:lnTo>
                  <a:lnTo>
                    <a:pt x="2170" y="463"/>
                  </a:lnTo>
                  <a:lnTo>
                    <a:pt x="2157" y="446"/>
                  </a:lnTo>
                  <a:lnTo>
                    <a:pt x="2143" y="429"/>
                  </a:lnTo>
                  <a:lnTo>
                    <a:pt x="2129" y="414"/>
                  </a:lnTo>
                  <a:lnTo>
                    <a:pt x="2115" y="398"/>
                  </a:lnTo>
                  <a:lnTo>
                    <a:pt x="2100" y="383"/>
                  </a:lnTo>
                  <a:lnTo>
                    <a:pt x="2085" y="369"/>
                  </a:lnTo>
                  <a:lnTo>
                    <a:pt x="2071" y="357"/>
                  </a:lnTo>
                  <a:lnTo>
                    <a:pt x="2056" y="344"/>
                  </a:lnTo>
                  <a:lnTo>
                    <a:pt x="2040" y="331"/>
                  </a:lnTo>
                  <a:lnTo>
                    <a:pt x="2024" y="320"/>
                  </a:lnTo>
                  <a:lnTo>
                    <a:pt x="2007" y="310"/>
                  </a:lnTo>
                  <a:lnTo>
                    <a:pt x="1991" y="299"/>
                  </a:lnTo>
                  <a:lnTo>
                    <a:pt x="1958" y="280"/>
                  </a:lnTo>
                  <a:lnTo>
                    <a:pt x="1924" y="263"/>
                  </a:lnTo>
                  <a:lnTo>
                    <a:pt x="1889" y="248"/>
                  </a:lnTo>
                  <a:lnTo>
                    <a:pt x="1854" y="234"/>
                  </a:lnTo>
                  <a:lnTo>
                    <a:pt x="1819" y="221"/>
                  </a:lnTo>
                  <a:lnTo>
                    <a:pt x="1784" y="211"/>
                  </a:lnTo>
                  <a:lnTo>
                    <a:pt x="1748" y="201"/>
                  </a:lnTo>
                  <a:lnTo>
                    <a:pt x="1713" y="193"/>
                  </a:lnTo>
                  <a:lnTo>
                    <a:pt x="1678" y="185"/>
                  </a:lnTo>
                  <a:lnTo>
                    <a:pt x="1644" y="178"/>
                  </a:lnTo>
                  <a:lnTo>
                    <a:pt x="1619" y="173"/>
                  </a:lnTo>
                  <a:lnTo>
                    <a:pt x="1593" y="169"/>
                  </a:lnTo>
                  <a:lnTo>
                    <a:pt x="1568" y="164"/>
                  </a:lnTo>
                  <a:lnTo>
                    <a:pt x="1543" y="159"/>
                  </a:lnTo>
                  <a:lnTo>
                    <a:pt x="1519" y="154"/>
                  </a:lnTo>
                  <a:lnTo>
                    <a:pt x="1494" y="149"/>
                  </a:lnTo>
                  <a:lnTo>
                    <a:pt x="1468" y="144"/>
                  </a:lnTo>
                  <a:lnTo>
                    <a:pt x="1443" y="140"/>
                  </a:lnTo>
                  <a:lnTo>
                    <a:pt x="1381" y="127"/>
                  </a:lnTo>
                  <a:lnTo>
                    <a:pt x="1318" y="115"/>
                  </a:lnTo>
                  <a:lnTo>
                    <a:pt x="1254" y="103"/>
                  </a:lnTo>
                  <a:lnTo>
                    <a:pt x="1191" y="91"/>
                  </a:lnTo>
                  <a:lnTo>
                    <a:pt x="1126" y="79"/>
                  </a:lnTo>
                  <a:lnTo>
                    <a:pt x="1062" y="68"/>
                  </a:lnTo>
                  <a:lnTo>
                    <a:pt x="999" y="57"/>
                  </a:lnTo>
                  <a:lnTo>
                    <a:pt x="935" y="47"/>
                  </a:lnTo>
                  <a:lnTo>
                    <a:pt x="913" y="45"/>
                  </a:lnTo>
                  <a:lnTo>
                    <a:pt x="890" y="42"/>
                  </a:lnTo>
                  <a:lnTo>
                    <a:pt x="868" y="40"/>
                  </a:lnTo>
                  <a:lnTo>
                    <a:pt x="847" y="40"/>
                  </a:lnTo>
                  <a:lnTo>
                    <a:pt x="826" y="40"/>
                  </a:lnTo>
                  <a:lnTo>
                    <a:pt x="804" y="40"/>
                  </a:lnTo>
                  <a:lnTo>
                    <a:pt x="783" y="41"/>
                  </a:lnTo>
                  <a:lnTo>
                    <a:pt x="763" y="44"/>
                  </a:lnTo>
                  <a:lnTo>
                    <a:pt x="742" y="46"/>
                  </a:lnTo>
                  <a:lnTo>
                    <a:pt x="722" y="49"/>
                  </a:lnTo>
                  <a:lnTo>
                    <a:pt x="701" y="54"/>
                  </a:lnTo>
                  <a:lnTo>
                    <a:pt x="680" y="58"/>
                  </a:lnTo>
                  <a:lnTo>
                    <a:pt x="661" y="64"/>
                  </a:lnTo>
                  <a:lnTo>
                    <a:pt x="641" y="70"/>
                  </a:lnTo>
                  <a:lnTo>
                    <a:pt x="622" y="77"/>
                  </a:lnTo>
                  <a:lnTo>
                    <a:pt x="602" y="85"/>
                  </a:lnTo>
                  <a:lnTo>
                    <a:pt x="583" y="93"/>
                  </a:lnTo>
                  <a:lnTo>
                    <a:pt x="564" y="102"/>
                  </a:lnTo>
                  <a:lnTo>
                    <a:pt x="545" y="112"/>
                  </a:lnTo>
                  <a:lnTo>
                    <a:pt x="527" y="123"/>
                  </a:lnTo>
                  <a:lnTo>
                    <a:pt x="508" y="134"/>
                  </a:lnTo>
                  <a:lnTo>
                    <a:pt x="490" y="146"/>
                  </a:lnTo>
                  <a:lnTo>
                    <a:pt x="473" y="158"/>
                  </a:lnTo>
                  <a:lnTo>
                    <a:pt x="454" y="172"/>
                  </a:lnTo>
                  <a:lnTo>
                    <a:pt x="437" y="186"/>
                  </a:lnTo>
                  <a:lnTo>
                    <a:pt x="420" y="201"/>
                  </a:lnTo>
                  <a:lnTo>
                    <a:pt x="403" y="217"/>
                  </a:lnTo>
                  <a:lnTo>
                    <a:pt x="385" y="233"/>
                  </a:lnTo>
                  <a:lnTo>
                    <a:pt x="369" y="250"/>
                  </a:lnTo>
                  <a:lnTo>
                    <a:pt x="353" y="267"/>
                  </a:lnTo>
                  <a:lnTo>
                    <a:pt x="337" y="286"/>
                  </a:lnTo>
                  <a:lnTo>
                    <a:pt x="321" y="304"/>
                  </a:lnTo>
                  <a:lnTo>
                    <a:pt x="275" y="361"/>
                  </a:lnTo>
                  <a:lnTo>
                    <a:pt x="231" y="417"/>
                  </a:lnTo>
                  <a:lnTo>
                    <a:pt x="188" y="472"/>
                  </a:lnTo>
                  <a:lnTo>
                    <a:pt x="147" y="526"/>
                  </a:lnTo>
                  <a:lnTo>
                    <a:pt x="108" y="580"/>
                  </a:lnTo>
                  <a:lnTo>
                    <a:pt x="70" y="633"/>
                  </a:lnTo>
                  <a:lnTo>
                    <a:pt x="34" y="686"/>
                  </a:lnTo>
                  <a:lnTo>
                    <a:pt x="0" y="739"/>
                  </a:lnTo>
                  <a:lnTo>
                    <a:pt x="0" y="666"/>
                  </a:lnTo>
                  <a:lnTo>
                    <a:pt x="32" y="620"/>
                  </a:lnTo>
                  <a:lnTo>
                    <a:pt x="65" y="573"/>
                  </a:lnTo>
                  <a:lnTo>
                    <a:pt x="99" y="525"/>
                  </a:lnTo>
                  <a:lnTo>
                    <a:pt x="135" y="477"/>
                  </a:lnTo>
                  <a:lnTo>
                    <a:pt x="172" y="429"/>
                  </a:lnTo>
                  <a:lnTo>
                    <a:pt x="210" y="380"/>
                  </a:lnTo>
                  <a:lnTo>
                    <a:pt x="249" y="330"/>
                  </a:lnTo>
                  <a:lnTo>
                    <a:pt x="290" y="280"/>
                  </a:lnTo>
                  <a:lnTo>
                    <a:pt x="307" y="259"/>
                  </a:lnTo>
                  <a:lnTo>
                    <a:pt x="325" y="240"/>
                  </a:lnTo>
                  <a:lnTo>
                    <a:pt x="342" y="221"/>
                  </a:lnTo>
                  <a:lnTo>
                    <a:pt x="359" y="204"/>
                  </a:lnTo>
                  <a:lnTo>
                    <a:pt x="377" y="187"/>
                  </a:lnTo>
                  <a:lnTo>
                    <a:pt x="395" y="170"/>
                  </a:lnTo>
                  <a:lnTo>
                    <a:pt x="413" y="155"/>
                  </a:lnTo>
                  <a:lnTo>
                    <a:pt x="431" y="140"/>
                  </a:lnTo>
                  <a:lnTo>
                    <a:pt x="451" y="126"/>
                  </a:lnTo>
                  <a:lnTo>
                    <a:pt x="469" y="112"/>
                  </a:lnTo>
                  <a:lnTo>
                    <a:pt x="489" y="100"/>
                  </a:lnTo>
                  <a:lnTo>
                    <a:pt x="508" y="88"/>
                  </a:lnTo>
                  <a:lnTo>
                    <a:pt x="528" y="77"/>
                  </a:lnTo>
                  <a:lnTo>
                    <a:pt x="547" y="66"/>
                  </a:lnTo>
                  <a:lnTo>
                    <a:pt x="568" y="57"/>
                  </a:lnTo>
                  <a:lnTo>
                    <a:pt x="587" y="48"/>
                  </a:lnTo>
                  <a:lnTo>
                    <a:pt x="608" y="40"/>
                  </a:lnTo>
                  <a:lnTo>
                    <a:pt x="629" y="32"/>
                  </a:lnTo>
                  <a:lnTo>
                    <a:pt x="649" y="26"/>
                  </a:lnTo>
                  <a:lnTo>
                    <a:pt x="671" y="19"/>
                  </a:lnTo>
                  <a:lnTo>
                    <a:pt x="692" y="15"/>
                  </a:lnTo>
                  <a:lnTo>
                    <a:pt x="714" y="10"/>
                  </a:lnTo>
                  <a:lnTo>
                    <a:pt x="735" y="7"/>
                  </a:lnTo>
                  <a:lnTo>
                    <a:pt x="757" y="5"/>
                  </a:lnTo>
                  <a:lnTo>
                    <a:pt x="780" y="2"/>
                  </a:lnTo>
                  <a:lnTo>
                    <a:pt x="802" y="1"/>
                  </a:lnTo>
                  <a:lnTo>
                    <a:pt x="825" y="0"/>
                  </a:lnTo>
                  <a:lnTo>
                    <a:pt x="848" y="0"/>
                  </a:lnTo>
                  <a:lnTo>
                    <a:pt x="871" y="1"/>
                  </a:lnTo>
                  <a:lnTo>
                    <a:pt x="894" y="3"/>
                  </a:lnTo>
                  <a:lnTo>
                    <a:pt x="917" y="6"/>
                  </a:lnTo>
                  <a:lnTo>
                    <a:pt x="941" y="8"/>
                  </a:lnTo>
                  <a:lnTo>
                    <a:pt x="1005" y="18"/>
                  </a:lnTo>
                  <a:lnTo>
                    <a:pt x="1069" y="30"/>
                  </a:lnTo>
                  <a:lnTo>
                    <a:pt x="1133" y="40"/>
                  </a:lnTo>
                  <a:lnTo>
                    <a:pt x="1198" y="52"/>
                  </a:lnTo>
                  <a:lnTo>
                    <a:pt x="1261" y="64"/>
                  </a:lnTo>
                  <a:lnTo>
                    <a:pt x="1325" y="76"/>
                  </a:lnTo>
                  <a:lnTo>
                    <a:pt x="1388" y="88"/>
                  </a:lnTo>
                  <a:lnTo>
                    <a:pt x="1451" y="101"/>
                  </a:lnTo>
                  <a:lnTo>
                    <a:pt x="1476" y="105"/>
                  </a:lnTo>
                  <a:lnTo>
                    <a:pt x="1500" y="110"/>
                  </a:lnTo>
                  <a:lnTo>
                    <a:pt x="1526" y="116"/>
                  </a:lnTo>
                  <a:lnTo>
                    <a:pt x="1551" y="120"/>
                  </a:lnTo>
                  <a:lnTo>
                    <a:pt x="1576" y="125"/>
                  </a:lnTo>
                  <a:lnTo>
                    <a:pt x="1601" y="130"/>
                  </a:lnTo>
                  <a:lnTo>
                    <a:pt x="1625" y="134"/>
                  </a:lnTo>
                  <a:lnTo>
                    <a:pt x="1651" y="140"/>
                  </a:lnTo>
                  <a:lnTo>
                    <a:pt x="1687" y="147"/>
                  </a:lnTo>
                  <a:lnTo>
                    <a:pt x="1723" y="155"/>
                  </a:lnTo>
                  <a:lnTo>
                    <a:pt x="1760" y="163"/>
                  </a:lnTo>
                  <a:lnTo>
                    <a:pt x="1796" y="173"/>
                  </a:lnTo>
                  <a:lnTo>
                    <a:pt x="1833" y="185"/>
                  </a:lnTo>
                  <a:lnTo>
                    <a:pt x="1871" y="197"/>
                  </a:lnTo>
                  <a:lnTo>
                    <a:pt x="1907" y="212"/>
                  </a:lnTo>
                  <a:lnTo>
                    <a:pt x="1943" y="228"/>
                  </a:lnTo>
                  <a:lnTo>
                    <a:pt x="1979" y="247"/>
                  </a:lnTo>
                  <a:lnTo>
                    <a:pt x="2013" y="266"/>
                  </a:lnTo>
                  <a:lnTo>
                    <a:pt x="2030" y="277"/>
                  </a:lnTo>
                  <a:lnTo>
                    <a:pt x="2048" y="289"/>
                  </a:lnTo>
                  <a:lnTo>
                    <a:pt x="2065" y="300"/>
                  </a:lnTo>
                  <a:lnTo>
                    <a:pt x="2081" y="313"/>
                  </a:lnTo>
                  <a:lnTo>
                    <a:pt x="2097" y="327"/>
                  </a:lnTo>
                  <a:lnTo>
                    <a:pt x="2113" y="341"/>
                  </a:lnTo>
                  <a:lnTo>
                    <a:pt x="2129" y="355"/>
                  </a:lnTo>
                  <a:lnTo>
                    <a:pt x="2144" y="372"/>
                  </a:lnTo>
                  <a:lnTo>
                    <a:pt x="2159" y="388"/>
                  </a:lnTo>
                  <a:lnTo>
                    <a:pt x="2174" y="404"/>
                  </a:lnTo>
                  <a:lnTo>
                    <a:pt x="2188" y="422"/>
                  </a:lnTo>
                  <a:lnTo>
                    <a:pt x="2201" y="440"/>
                  </a:lnTo>
                  <a:lnTo>
                    <a:pt x="2216" y="462"/>
                  </a:lnTo>
                  <a:lnTo>
                    <a:pt x="2230" y="484"/>
                  </a:lnTo>
                  <a:lnTo>
                    <a:pt x="2243" y="507"/>
                  </a:lnTo>
                  <a:lnTo>
                    <a:pt x="2254" y="530"/>
                  </a:lnTo>
                  <a:lnTo>
                    <a:pt x="2264" y="554"/>
                  </a:lnTo>
                  <a:lnTo>
                    <a:pt x="2274" y="577"/>
                  </a:lnTo>
                  <a:lnTo>
                    <a:pt x="2280" y="601"/>
                  </a:lnTo>
                  <a:lnTo>
                    <a:pt x="2287" y="626"/>
                  </a:lnTo>
                  <a:lnTo>
                    <a:pt x="2292" y="650"/>
                  </a:lnTo>
                  <a:lnTo>
                    <a:pt x="2297" y="674"/>
                  </a:lnTo>
                  <a:lnTo>
                    <a:pt x="2299" y="698"/>
                  </a:lnTo>
                  <a:lnTo>
                    <a:pt x="2301" y="724"/>
                  </a:lnTo>
                  <a:lnTo>
                    <a:pt x="2301" y="748"/>
                  </a:lnTo>
                  <a:lnTo>
                    <a:pt x="2300" y="772"/>
                  </a:lnTo>
                  <a:lnTo>
                    <a:pt x="2298" y="796"/>
                  </a:lnTo>
                  <a:lnTo>
                    <a:pt x="2295" y="820"/>
                  </a:lnTo>
                  <a:lnTo>
                    <a:pt x="2256" y="82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4" name="Freeform 27">
              <a:extLst>
                <a:ext uri="{FF2B5EF4-FFF2-40B4-BE49-F238E27FC236}">
                  <a16:creationId xmlns:a16="http://schemas.microsoft.com/office/drawing/2014/main" id="{86E67E02-4BC3-4137-B958-6C3C8388330F}"/>
                </a:ext>
              </a:extLst>
            </p:cNvPr>
            <p:cNvSpPr>
              <a:spLocks/>
            </p:cNvSpPr>
            <p:nvPr userDrawn="1"/>
          </p:nvSpPr>
          <p:spPr bwMode="auto">
            <a:xfrm>
              <a:off x="10855653" y="5238877"/>
              <a:ext cx="1339961" cy="1158509"/>
            </a:xfrm>
            <a:custGeom>
              <a:avLst/>
              <a:gdLst>
                <a:gd name="T0" fmla="*/ 987 w 2017"/>
                <a:gd name="T1" fmla="*/ 1740 h 1741"/>
                <a:gd name="T2" fmla="*/ 792 w 2017"/>
                <a:gd name="T3" fmla="*/ 1710 h 1741"/>
                <a:gd name="T4" fmla="*/ 623 w 2017"/>
                <a:gd name="T5" fmla="*/ 1638 h 1741"/>
                <a:gd name="T6" fmla="*/ 480 w 2017"/>
                <a:gd name="T7" fmla="*/ 1523 h 1741"/>
                <a:gd name="T8" fmla="*/ 351 w 2017"/>
                <a:gd name="T9" fmla="*/ 1365 h 1741"/>
                <a:gd name="T10" fmla="*/ 233 w 2017"/>
                <a:gd name="T11" fmla="*/ 1179 h 1741"/>
                <a:gd name="T12" fmla="*/ 124 w 2017"/>
                <a:gd name="T13" fmla="*/ 967 h 1741"/>
                <a:gd name="T14" fmla="*/ 36 w 2017"/>
                <a:gd name="T15" fmla="*/ 744 h 1741"/>
                <a:gd name="T16" fmla="*/ 4 w 2017"/>
                <a:gd name="T17" fmla="*/ 594 h 1741"/>
                <a:gd name="T18" fmla="*/ 6 w 2017"/>
                <a:gd name="T19" fmla="*/ 426 h 1741"/>
                <a:gd name="T20" fmla="*/ 43 w 2017"/>
                <a:gd name="T21" fmla="*/ 293 h 1741"/>
                <a:gd name="T22" fmla="*/ 107 w 2017"/>
                <a:gd name="T23" fmla="*/ 189 h 1741"/>
                <a:gd name="T24" fmla="*/ 193 w 2017"/>
                <a:gd name="T25" fmla="*/ 106 h 1741"/>
                <a:gd name="T26" fmla="*/ 293 w 2017"/>
                <a:gd name="T27" fmla="*/ 47 h 1741"/>
                <a:gd name="T28" fmla="*/ 402 w 2017"/>
                <a:gd name="T29" fmla="*/ 11 h 1741"/>
                <a:gd name="T30" fmla="*/ 512 w 2017"/>
                <a:gd name="T31" fmla="*/ 0 h 1741"/>
                <a:gd name="T32" fmla="*/ 621 w 2017"/>
                <a:gd name="T33" fmla="*/ 16 h 1741"/>
                <a:gd name="T34" fmla="*/ 737 w 2017"/>
                <a:gd name="T35" fmla="*/ 54 h 1741"/>
                <a:gd name="T36" fmla="*/ 857 w 2017"/>
                <a:gd name="T37" fmla="*/ 110 h 1741"/>
                <a:gd name="T38" fmla="*/ 1080 w 2017"/>
                <a:gd name="T39" fmla="*/ 244 h 1741"/>
                <a:gd name="T40" fmla="*/ 1289 w 2017"/>
                <a:gd name="T41" fmla="*/ 350 h 1741"/>
                <a:gd name="T42" fmla="*/ 1512 w 2017"/>
                <a:gd name="T43" fmla="*/ 438 h 1741"/>
                <a:gd name="T44" fmla="*/ 1746 w 2017"/>
                <a:gd name="T45" fmla="*/ 509 h 1741"/>
                <a:gd name="T46" fmla="*/ 1971 w 2017"/>
                <a:gd name="T47" fmla="*/ 582 h 1741"/>
                <a:gd name="T48" fmla="*/ 1958 w 2017"/>
                <a:gd name="T49" fmla="*/ 619 h 1741"/>
                <a:gd name="T50" fmla="*/ 1735 w 2017"/>
                <a:gd name="T51" fmla="*/ 547 h 1741"/>
                <a:gd name="T52" fmla="*/ 1500 w 2017"/>
                <a:gd name="T53" fmla="*/ 475 h 1741"/>
                <a:gd name="T54" fmla="*/ 1273 w 2017"/>
                <a:gd name="T55" fmla="*/ 386 h 1741"/>
                <a:gd name="T56" fmla="*/ 1060 w 2017"/>
                <a:gd name="T57" fmla="*/ 278 h 1741"/>
                <a:gd name="T58" fmla="*/ 839 w 2017"/>
                <a:gd name="T59" fmla="*/ 145 h 1741"/>
                <a:gd name="T60" fmla="*/ 723 w 2017"/>
                <a:gd name="T61" fmla="*/ 90 h 1741"/>
                <a:gd name="T62" fmla="*/ 613 w 2017"/>
                <a:gd name="T63" fmla="*/ 55 h 1741"/>
                <a:gd name="T64" fmla="*/ 510 w 2017"/>
                <a:gd name="T65" fmla="*/ 40 h 1741"/>
                <a:gd name="T66" fmla="*/ 409 w 2017"/>
                <a:gd name="T67" fmla="*/ 50 h 1741"/>
                <a:gd name="T68" fmla="*/ 309 w 2017"/>
                <a:gd name="T69" fmla="*/ 85 h 1741"/>
                <a:gd name="T70" fmla="*/ 216 w 2017"/>
                <a:gd name="T71" fmla="*/ 141 h 1741"/>
                <a:gd name="T72" fmla="*/ 137 w 2017"/>
                <a:gd name="T73" fmla="*/ 216 h 1741"/>
                <a:gd name="T74" fmla="*/ 78 w 2017"/>
                <a:gd name="T75" fmla="*/ 311 h 1741"/>
                <a:gd name="T76" fmla="*/ 45 w 2017"/>
                <a:gd name="T77" fmla="*/ 432 h 1741"/>
                <a:gd name="T78" fmla="*/ 44 w 2017"/>
                <a:gd name="T79" fmla="*/ 590 h 1741"/>
                <a:gd name="T80" fmla="*/ 74 w 2017"/>
                <a:gd name="T81" fmla="*/ 735 h 1741"/>
                <a:gd name="T82" fmla="*/ 161 w 2017"/>
                <a:gd name="T83" fmla="*/ 951 h 1741"/>
                <a:gd name="T84" fmla="*/ 266 w 2017"/>
                <a:gd name="T85" fmla="*/ 1159 h 1741"/>
                <a:gd name="T86" fmla="*/ 383 w 2017"/>
                <a:gd name="T87" fmla="*/ 1341 h 1741"/>
                <a:gd name="T88" fmla="*/ 507 w 2017"/>
                <a:gd name="T89" fmla="*/ 1495 h 1741"/>
                <a:gd name="T90" fmla="*/ 644 w 2017"/>
                <a:gd name="T91" fmla="*/ 1604 h 1741"/>
                <a:gd name="T92" fmla="*/ 803 w 2017"/>
                <a:gd name="T93" fmla="*/ 1672 h 1741"/>
                <a:gd name="T94" fmla="*/ 989 w 2017"/>
                <a:gd name="T95" fmla="*/ 1701 h 1741"/>
                <a:gd name="T96" fmla="*/ 1123 w 2017"/>
                <a:gd name="T97" fmla="*/ 1698 h 1741"/>
                <a:gd name="T98" fmla="*/ 1254 w 2017"/>
                <a:gd name="T99" fmla="*/ 1681 h 1741"/>
                <a:gd name="T100" fmla="*/ 1384 w 2017"/>
                <a:gd name="T101" fmla="*/ 1649 h 1741"/>
                <a:gd name="T102" fmla="*/ 1512 w 2017"/>
                <a:gd name="T103" fmla="*/ 1602 h 1741"/>
                <a:gd name="T104" fmla="*/ 1767 w 2017"/>
                <a:gd name="T105" fmla="*/ 1462 h 1741"/>
                <a:gd name="T106" fmla="*/ 1918 w 2017"/>
                <a:gd name="T107" fmla="*/ 1349 h 1741"/>
                <a:gd name="T108" fmla="*/ 2017 w 2017"/>
                <a:gd name="T109" fmla="*/ 1318 h 1741"/>
                <a:gd name="T110" fmla="*/ 1908 w 2017"/>
                <a:gd name="T111" fmla="*/ 1408 h 1741"/>
                <a:gd name="T112" fmla="*/ 1742 w 2017"/>
                <a:gd name="T113" fmla="*/ 1525 h 1741"/>
                <a:gd name="T114" fmla="*/ 1495 w 2017"/>
                <a:gd name="T115" fmla="*/ 1652 h 1741"/>
                <a:gd name="T116" fmla="*/ 1244 w 2017"/>
                <a:gd name="T117" fmla="*/ 1724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7" h="1741">
                  <a:moveTo>
                    <a:pt x="1037" y="1741"/>
                  </a:moveTo>
                  <a:lnTo>
                    <a:pt x="1025" y="1741"/>
                  </a:lnTo>
                  <a:lnTo>
                    <a:pt x="1012" y="1741"/>
                  </a:lnTo>
                  <a:lnTo>
                    <a:pt x="1000" y="1740"/>
                  </a:lnTo>
                  <a:lnTo>
                    <a:pt x="987" y="1740"/>
                  </a:lnTo>
                  <a:lnTo>
                    <a:pt x="947" y="1737"/>
                  </a:lnTo>
                  <a:lnTo>
                    <a:pt x="907" y="1733"/>
                  </a:lnTo>
                  <a:lnTo>
                    <a:pt x="868" y="1727"/>
                  </a:lnTo>
                  <a:lnTo>
                    <a:pt x="830" y="1719"/>
                  </a:lnTo>
                  <a:lnTo>
                    <a:pt x="792" y="1710"/>
                  </a:lnTo>
                  <a:lnTo>
                    <a:pt x="756" y="1698"/>
                  </a:lnTo>
                  <a:lnTo>
                    <a:pt x="722" y="1686"/>
                  </a:lnTo>
                  <a:lnTo>
                    <a:pt x="687" y="1672"/>
                  </a:lnTo>
                  <a:lnTo>
                    <a:pt x="654" y="1656"/>
                  </a:lnTo>
                  <a:lnTo>
                    <a:pt x="623" y="1638"/>
                  </a:lnTo>
                  <a:lnTo>
                    <a:pt x="592" y="1618"/>
                  </a:lnTo>
                  <a:lnTo>
                    <a:pt x="562" y="1596"/>
                  </a:lnTo>
                  <a:lnTo>
                    <a:pt x="534" y="1573"/>
                  </a:lnTo>
                  <a:lnTo>
                    <a:pt x="506" y="1549"/>
                  </a:lnTo>
                  <a:lnTo>
                    <a:pt x="480" y="1523"/>
                  </a:lnTo>
                  <a:lnTo>
                    <a:pt x="453" y="1495"/>
                  </a:lnTo>
                  <a:lnTo>
                    <a:pt x="427" y="1463"/>
                  </a:lnTo>
                  <a:lnTo>
                    <a:pt x="402" y="1431"/>
                  </a:lnTo>
                  <a:lnTo>
                    <a:pt x="377" y="1399"/>
                  </a:lnTo>
                  <a:lnTo>
                    <a:pt x="351" y="1365"/>
                  </a:lnTo>
                  <a:lnTo>
                    <a:pt x="327" y="1329"/>
                  </a:lnTo>
                  <a:lnTo>
                    <a:pt x="303" y="1293"/>
                  </a:lnTo>
                  <a:lnTo>
                    <a:pt x="279" y="1257"/>
                  </a:lnTo>
                  <a:lnTo>
                    <a:pt x="256" y="1218"/>
                  </a:lnTo>
                  <a:lnTo>
                    <a:pt x="233" y="1179"/>
                  </a:lnTo>
                  <a:lnTo>
                    <a:pt x="210" y="1139"/>
                  </a:lnTo>
                  <a:lnTo>
                    <a:pt x="188" y="1097"/>
                  </a:lnTo>
                  <a:lnTo>
                    <a:pt x="167" y="1055"/>
                  </a:lnTo>
                  <a:lnTo>
                    <a:pt x="146" y="1011"/>
                  </a:lnTo>
                  <a:lnTo>
                    <a:pt x="124" y="967"/>
                  </a:lnTo>
                  <a:lnTo>
                    <a:pt x="104" y="922"/>
                  </a:lnTo>
                  <a:lnTo>
                    <a:pt x="84" y="875"/>
                  </a:lnTo>
                  <a:lnTo>
                    <a:pt x="63" y="826"/>
                  </a:lnTo>
                  <a:lnTo>
                    <a:pt x="45" y="772"/>
                  </a:lnTo>
                  <a:lnTo>
                    <a:pt x="36" y="744"/>
                  </a:lnTo>
                  <a:lnTo>
                    <a:pt x="28" y="715"/>
                  </a:lnTo>
                  <a:lnTo>
                    <a:pt x="20" y="687"/>
                  </a:lnTo>
                  <a:lnTo>
                    <a:pt x="14" y="656"/>
                  </a:lnTo>
                  <a:lnTo>
                    <a:pt x="8" y="625"/>
                  </a:lnTo>
                  <a:lnTo>
                    <a:pt x="4" y="594"/>
                  </a:lnTo>
                  <a:lnTo>
                    <a:pt x="2" y="562"/>
                  </a:lnTo>
                  <a:lnTo>
                    <a:pt x="0" y="528"/>
                  </a:lnTo>
                  <a:lnTo>
                    <a:pt x="0" y="495"/>
                  </a:lnTo>
                  <a:lnTo>
                    <a:pt x="3" y="461"/>
                  </a:lnTo>
                  <a:lnTo>
                    <a:pt x="6" y="426"/>
                  </a:lnTo>
                  <a:lnTo>
                    <a:pt x="12" y="391"/>
                  </a:lnTo>
                  <a:lnTo>
                    <a:pt x="18" y="366"/>
                  </a:lnTo>
                  <a:lnTo>
                    <a:pt x="26" y="340"/>
                  </a:lnTo>
                  <a:lnTo>
                    <a:pt x="34" y="316"/>
                  </a:lnTo>
                  <a:lnTo>
                    <a:pt x="43" y="293"/>
                  </a:lnTo>
                  <a:lnTo>
                    <a:pt x="54" y="270"/>
                  </a:lnTo>
                  <a:lnTo>
                    <a:pt x="66" y="250"/>
                  </a:lnTo>
                  <a:lnTo>
                    <a:pt x="78" y="229"/>
                  </a:lnTo>
                  <a:lnTo>
                    <a:pt x="92" y="208"/>
                  </a:lnTo>
                  <a:lnTo>
                    <a:pt x="107" y="189"/>
                  </a:lnTo>
                  <a:lnTo>
                    <a:pt x="123" y="171"/>
                  </a:lnTo>
                  <a:lnTo>
                    <a:pt x="139" y="153"/>
                  </a:lnTo>
                  <a:lnTo>
                    <a:pt x="156" y="137"/>
                  </a:lnTo>
                  <a:lnTo>
                    <a:pt x="174" y="121"/>
                  </a:lnTo>
                  <a:lnTo>
                    <a:pt x="193" y="106"/>
                  </a:lnTo>
                  <a:lnTo>
                    <a:pt x="211" y="93"/>
                  </a:lnTo>
                  <a:lnTo>
                    <a:pt x="231" y="80"/>
                  </a:lnTo>
                  <a:lnTo>
                    <a:pt x="252" y="67"/>
                  </a:lnTo>
                  <a:lnTo>
                    <a:pt x="272" y="57"/>
                  </a:lnTo>
                  <a:lnTo>
                    <a:pt x="293" y="47"/>
                  </a:lnTo>
                  <a:lnTo>
                    <a:pt x="315" y="38"/>
                  </a:lnTo>
                  <a:lnTo>
                    <a:pt x="335" y="30"/>
                  </a:lnTo>
                  <a:lnTo>
                    <a:pt x="357" y="23"/>
                  </a:lnTo>
                  <a:lnTo>
                    <a:pt x="380" y="16"/>
                  </a:lnTo>
                  <a:lnTo>
                    <a:pt x="402" y="11"/>
                  </a:lnTo>
                  <a:lnTo>
                    <a:pt x="424" y="7"/>
                  </a:lnTo>
                  <a:lnTo>
                    <a:pt x="445" y="3"/>
                  </a:lnTo>
                  <a:lnTo>
                    <a:pt x="468" y="1"/>
                  </a:lnTo>
                  <a:lnTo>
                    <a:pt x="490" y="0"/>
                  </a:lnTo>
                  <a:lnTo>
                    <a:pt x="512" y="0"/>
                  </a:lnTo>
                  <a:lnTo>
                    <a:pt x="534" y="1"/>
                  </a:lnTo>
                  <a:lnTo>
                    <a:pt x="554" y="3"/>
                  </a:lnTo>
                  <a:lnTo>
                    <a:pt x="576" y="7"/>
                  </a:lnTo>
                  <a:lnTo>
                    <a:pt x="599" y="11"/>
                  </a:lnTo>
                  <a:lnTo>
                    <a:pt x="621" y="16"/>
                  </a:lnTo>
                  <a:lnTo>
                    <a:pt x="644" y="22"/>
                  </a:lnTo>
                  <a:lnTo>
                    <a:pt x="667" y="28"/>
                  </a:lnTo>
                  <a:lnTo>
                    <a:pt x="690" y="36"/>
                  </a:lnTo>
                  <a:lnTo>
                    <a:pt x="714" y="44"/>
                  </a:lnTo>
                  <a:lnTo>
                    <a:pt x="737" y="54"/>
                  </a:lnTo>
                  <a:lnTo>
                    <a:pt x="760" y="63"/>
                  </a:lnTo>
                  <a:lnTo>
                    <a:pt x="784" y="73"/>
                  </a:lnTo>
                  <a:lnTo>
                    <a:pt x="808" y="85"/>
                  </a:lnTo>
                  <a:lnTo>
                    <a:pt x="832" y="97"/>
                  </a:lnTo>
                  <a:lnTo>
                    <a:pt x="857" y="110"/>
                  </a:lnTo>
                  <a:lnTo>
                    <a:pt x="908" y="140"/>
                  </a:lnTo>
                  <a:lnTo>
                    <a:pt x="960" y="172"/>
                  </a:lnTo>
                  <a:lnTo>
                    <a:pt x="1000" y="197"/>
                  </a:lnTo>
                  <a:lnTo>
                    <a:pt x="1040" y="221"/>
                  </a:lnTo>
                  <a:lnTo>
                    <a:pt x="1080" y="244"/>
                  </a:lnTo>
                  <a:lnTo>
                    <a:pt x="1120" y="267"/>
                  </a:lnTo>
                  <a:lnTo>
                    <a:pt x="1161" y="289"/>
                  </a:lnTo>
                  <a:lnTo>
                    <a:pt x="1204" y="309"/>
                  </a:lnTo>
                  <a:lnTo>
                    <a:pt x="1246" y="330"/>
                  </a:lnTo>
                  <a:lnTo>
                    <a:pt x="1289" y="350"/>
                  </a:lnTo>
                  <a:lnTo>
                    <a:pt x="1332" y="369"/>
                  </a:lnTo>
                  <a:lnTo>
                    <a:pt x="1377" y="387"/>
                  </a:lnTo>
                  <a:lnTo>
                    <a:pt x="1422" y="405"/>
                  </a:lnTo>
                  <a:lnTo>
                    <a:pt x="1466" y="421"/>
                  </a:lnTo>
                  <a:lnTo>
                    <a:pt x="1512" y="438"/>
                  </a:lnTo>
                  <a:lnTo>
                    <a:pt x="1559" y="453"/>
                  </a:lnTo>
                  <a:lnTo>
                    <a:pt x="1607" y="468"/>
                  </a:lnTo>
                  <a:lnTo>
                    <a:pt x="1655" y="481"/>
                  </a:lnTo>
                  <a:lnTo>
                    <a:pt x="1700" y="495"/>
                  </a:lnTo>
                  <a:lnTo>
                    <a:pt x="1746" y="509"/>
                  </a:lnTo>
                  <a:lnTo>
                    <a:pt x="1792" y="523"/>
                  </a:lnTo>
                  <a:lnTo>
                    <a:pt x="1837" y="538"/>
                  </a:lnTo>
                  <a:lnTo>
                    <a:pt x="1882" y="553"/>
                  </a:lnTo>
                  <a:lnTo>
                    <a:pt x="1926" y="567"/>
                  </a:lnTo>
                  <a:lnTo>
                    <a:pt x="1971" y="582"/>
                  </a:lnTo>
                  <a:lnTo>
                    <a:pt x="2016" y="597"/>
                  </a:lnTo>
                  <a:lnTo>
                    <a:pt x="2017" y="597"/>
                  </a:lnTo>
                  <a:lnTo>
                    <a:pt x="2017" y="639"/>
                  </a:lnTo>
                  <a:lnTo>
                    <a:pt x="2003" y="634"/>
                  </a:lnTo>
                  <a:lnTo>
                    <a:pt x="1958" y="619"/>
                  </a:lnTo>
                  <a:lnTo>
                    <a:pt x="1915" y="604"/>
                  </a:lnTo>
                  <a:lnTo>
                    <a:pt x="1870" y="589"/>
                  </a:lnTo>
                  <a:lnTo>
                    <a:pt x="1825" y="574"/>
                  </a:lnTo>
                  <a:lnTo>
                    <a:pt x="1780" y="561"/>
                  </a:lnTo>
                  <a:lnTo>
                    <a:pt x="1735" y="547"/>
                  </a:lnTo>
                  <a:lnTo>
                    <a:pt x="1690" y="533"/>
                  </a:lnTo>
                  <a:lnTo>
                    <a:pt x="1644" y="519"/>
                  </a:lnTo>
                  <a:lnTo>
                    <a:pt x="1596" y="506"/>
                  </a:lnTo>
                  <a:lnTo>
                    <a:pt x="1548" y="491"/>
                  </a:lnTo>
                  <a:lnTo>
                    <a:pt x="1500" y="475"/>
                  </a:lnTo>
                  <a:lnTo>
                    <a:pt x="1454" y="459"/>
                  </a:lnTo>
                  <a:lnTo>
                    <a:pt x="1407" y="441"/>
                  </a:lnTo>
                  <a:lnTo>
                    <a:pt x="1362" y="423"/>
                  </a:lnTo>
                  <a:lnTo>
                    <a:pt x="1317" y="405"/>
                  </a:lnTo>
                  <a:lnTo>
                    <a:pt x="1273" y="386"/>
                  </a:lnTo>
                  <a:lnTo>
                    <a:pt x="1229" y="366"/>
                  </a:lnTo>
                  <a:lnTo>
                    <a:pt x="1186" y="345"/>
                  </a:lnTo>
                  <a:lnTo>
                    <a:pt x="1144" y="324"/>
                  </a:lnTo>
                  <a:lnTo>
                    <a:pt x="1102" y="301"/>
                  </a:lnTo>
                  <a:lnTo>
                    <a:pt x="1060" y="278"/>
                  </a:lnTo>
                  <a:lnTo>
                    <a:pt x="1019" y="255"/>
                  </a:lnTo>
                  <a:lnTo>
                    <a:pt x="979" y="230"/>
                  </a:lnTo>
                  <a:lnTo>
                    <a:pt x="939" y="205"/>
                  </a:lnTo>
                  <a:lnTo>
                    <a:pt x="888" y="173"/>
                  </a:lnTo>
                  <a:lnTo>
                    <a:pt x="839" y="145"/>
                  </a:lnTo>
                  <a:lnTo>
                    <a:pt x="815" y="133"/>
                  </a:lnTo>
                  <a:lnTo>
                    <a:pt x="792" y="121"/>
                  </a:lnTo>
                  <a:lnTo>
                    <a:pt x="769" y="110"/>
                  </a:lnTo>
                  <a:lnTo>
                    <a:pt x="746" y="100"/>
                  </a:lnTo>
                  <a:lnTo>
                    <a:pt x="723" y="90"/>
                  </a:lnTo>
                  <a:lnTo>
                    <a:pt x="701" y="81"/>
                  </a:lnTo>
                  <a:lnTo>
                    <a:pt x="678" y="73"/>
                  </a:lnTo>
                  <a:lnTo>
                    <a:pt x="657" y="66"/>
                  </a:lnTo>
                  <a:lnTo>
                    <a:pt x="635" y="61"/>
                  </a:lnTo>
                  <a:lnTo>
                    <a:pt x="613" y="55"/>
                  </a:lnTo>
                  <a:lnTo>
                    <a:pt x="591" y="49"/>
                  </a:lnTo>
                  <a:lnTo>
                    <a:pt x="568" y="46"/>
                  </a:lnTo>
                  <a:lnTo>
                    <a:pt x="550" y="42"/>
                  </a:lnTo>
                  <a:lnTo>
                    <a:pt x="530" y="40"/>
                  </a:lnTo>
                  <a:lnTo>
                    <a:pt x="510" y="40"/>
                  </a:lnTo>
                  <a:lnTo>
                    <a:pt x="490" y="40"/>
                  </a:lnTo>
                  <a:lnTo>
                    <a:pt x="470" y="41"/>
                  </a:lnTo>
                  <a:lnTo>
                    <a:pt x="449" y="43"/>
                  </a:lnTo>
                  <a:lnTo>
                    <a:pt x="429" y="46"/>
                  </a:lnTo>
                  <a:lnTo>
                    <a:pt x="409" y="50"/>
                  </a:lnTo>
                  <a:lnTo>
                    <a:pt x="388" y="55"/>
                  </a:lnTo>
                  <a:lnTo>
                    <a:pt x="369" y="62"/>
                  </a:lnTo>
                  <a:lnTo>
                    <a:pt x="348" y="67"/>
                  </a:lnTo>
                  <a:lnTo>
                    <a:pt x="328" y="75"/>
                  </a:lnTo>
                  <a:lnTo>
                    <a:pt x="309" y="85"/>
                  </a:lnTo>
                  <a:lnTo>
                    <a:pt x="289" y="94"/>
                  </a:lnTo>
                  <a:lnTo>
                    <a:pt x="270" y="104"/>
                  </a:lnTo>
                  <a:lnTo>
                    <a:pt x="252" y="116"/>
                  </a:lnTo>
                  <a:lnTo>
                    <a:pt x="233" y="127"/>
                  </a:lnTo>
                  <a:lnTo>
                    <a:pt x="216" y="141"/>
                  </a:lnTo>
                  <a:lnTo>
                    <a:pt x="199" y="155"/>
                  </a:lnTo>
                  <a:lnTo>
                    <a:pt x="183" y="168"/>
                  </a:lnTo>
                  <a:lnTo>
                    <a:pt x="167" y="184"/>
                  </a:lnTo>
                  <a:lnTo>
                    <a:pt x="152" y="199"/>
                  </a:lnTo>
                  <a:lnTo>
                    <a:pt x="137" y="216"/>
                  </a:lnTo>
                  <a:lnTo>
                    <a:pt x="124" y="234"/>
                  </a:lnTo>
                  <a:lnTo>
                    <a:pt x="112" y="252"/>
                  </a:lnTo>
                  <a:lnTo>
                    <a:pt x="99" y="272"/>
                  </a:lnTo>
                  <a:lnTo>
                    <a:pt x="89" y="291"/>
                  </a:lnTo>
                  <a:lnTo>
                    <a:pt x="78" y="311"/>
                  </a:lnTo>
                  <a:lnTo>
                    <a:pt x="70" y="332"/>
                  </a:lnTo>
                  <a:lnTo>
                    <a:pt x="62" y="354"/>
                  </a:lnTo>
                  <a:lnTo>
                    <a:pt x="57" y="376"/>
                  </a:lnTo>
                  <a:lnTo>
                    <a:pt x="51" y="399"/>
                  </a:lnTo>
                  <a:lnTo>
                    <a:pt x="45" y="432"/>
                  </a:lnTo>
                  <a:lnTo>
                    <a:pt x="42" y="464"/>
                  </a:lnTo>
                  <a:lnTo>
                    <a:pt x="39" y="496"/>
                  </a:lnTo>
                  <a:lnTo>
                    <a:pt x="39" y="528"/>
                  </a:lnTo>
                  <a:lnTo>
                    <a:pt x="41" y="559"/>
                  </a:lnTo>
                  <a:lnTo>
                    <a:pt x="44" y="590"/>
                  </a:lnTo>
                  <a:lnTo>
                    <a:pt x="47" y="621"/>
                  </a:lnTo>
                  <a:lnTo>
                    <a:pt x="53" y="650"/>
                  </a:lnTo>
                  <a:lnTo>
                    <a:pt x="59" y="679"/>
                  </a:lnTo>
                  <a:lnTo>
                    <a:pt x="67" y="707"/>
                  </a:lnTo>
                  <a:lnTo>
                    <a:pt x="74" y="735"/>
                  </a:lnTo>
                  <a:lnTo>
                    <a:pt x="83" y="761"/>
                  </a:lnTo>
                  <a:lnTo>
                    <a:pt x="101" y="812"/>
                  </a:lnTo>
                  <a:lnTo>
                    <a:pt x="120" y="859"/>
                  </a:lnTo>
                  <a:lnTo>
                    <a:pt x="140" y="906"/>
                  </a:lnTo>
                  <a:lnTo>
                    <a:pt x="161" y="951"/>
                  </a:lnTo>
                  <a:lnTo>
                    <a:pt x="182" y="994"/>
                  </a:lnTo>
                  <a:lnTo>
                    <a:pt x="202" y="1038"/>
                  </a:lnTo>
                  <a:lnTo>
                    <a:pt x="223" y="1079"/>
                  </a:lnTo>
                  <a:lnTo>
                    <a:pt x="245" y="1119"/>
                  </a:lnTo>
                  <a:lnTo>
                    <a:pt x="266" y="1159"/>
                  </a:lnTo>
                  <a:lnTo>
                    <a:pt x="289" y="1197"/>
                  </a:lnTo>
                  <a:lnTo>
                    <a:pt x="312" y="1235"/>
                  </a:lnTo>
                  <a:lnTo>
                    <a:pt x="335" y="1272"/>
                  </a:lnTo>
                  <a:lnTo>
                    <a:pt x="359" y="1306"/>
                  </a:lnTo>
                  <a:lnTo>
                    <a:pt x="383" y="1341"/>
                  </a:lnTo>
                  <a:lnTo>
                    <a:pt x="408" y="1375"/>
                  </a:lnTo>
                  <a:lnTo>
                    <a:pt x="433" y="1407"/>
                  </a:lnTo>
                  <a:lnTo>
                    <a:pt x="458" y="1438"/>
                  </a:lnTo>
                  <a:lnTo>
                    <a:pt x="483" y="1469"/>
                  </a:lnTo>
                  <a:lnTo>
                    <a:pt x="507" y="1495"/>
                  </a:lnTo>
                  <a:lnTo>
                    <a:pt x="533" y="1521"/>
                  </a:lnTo>
                  <a:lnTo>
                    <a:pt x="559" y="1545"/>
                  </a:lnTo>
                  <a:lnTo>
                    <a:pt x="587" y="1566"/>
                  </a:lnTo>
                  <a:lnTo>
                    <a:pt x="614" y="1586"/>
                  </a:lnTo>
                  <a:lnTo>
                    <a:pt x="644" y="1604"/>
                  </a:lnTo>
                  <a:lnTo>
                    <a:pt x="674" y="1622"/>
                  </a:lnTo>
                  <a:lnTo>
                    <a:pt x="705" y="1636"/>
                  </a:lnTo>
                  <a:lnTo>
                    <a:pt x="736" y="1650"/>
                  </a:lnTo>
                  <a:lnTo>
                    <a:pt x="769" y="1662"/>
                  </a:lnTo>
                  <a:lnTo>
                    <a:pt x="803" y="1672"/>
                  </a:lnTo>
                  <a:lnTo>
                    <a:pt x="838" y="1681"/>
                  </a:lnTo>
                  <a:lnTo>
                    <a:pt x="874" y="1688"/>
                  </a:lnTo>
                  <a:lnTo>
                    <a:pt x="911" y="1694"/>
                  </a:lnTo>
                  <a:lnTo>
                    <a:pt x="949" y="1698"/>
                  </a:lnTo>
                  <a:lnTo>
                    <a:pt x="989" y="1701"/>
                  </a:lnTo>
                  <a:lnTo>
                    <a:pt x="1016" y="1701"/>
                  </a:lnTo>
                  <a:lnTo>
                    <a:pt x="1043" y="1701"/>
                  </a:lnTo>
                  <a:lnTo>
                    <a:pt x="1069" y="1701"/>
                  </a:lnTo>
                  <a:lnTo>
                    <a:pt x="1096" y="1700"/>
                  </a:lnTo>
                  <a:lnTo>
                    <a:pt x="1123" y="1698"/>
                  </a:lnTo>
                  <a:lnTo>
                    <a:pt x="1150" y="1696"/>
                  </a:lnTo>
                  <a:lnTo>
                    <a:pt x="1176" y="1693"/>
                  </a:lnTo>
                  <a:lnTo>
                    <a:pt x="1203" y="1690"/>
                  </a:lnTo>
                  <a:lnTo>
                    <a:pt x="1228" y="1686"/>
                  </a:lnTo>
                  <a:lnTo>
                    <a:pt x="1254" y="1681"/>
                  </a:lnTo>
                  <a:lnTo>
                    <a:pt x="1281" y="1677"/>
                  </a:lnTo>
                  <a:lnTo>
                    <a:pt x="1307" y="1670"/>
                  </a:lnTo>
                  <a:lnTo>
                    <a:pt x="1332" y="1664"/>
                  </a:lnTo>
                  <a:lnTo>
                    <a:pt x="1359" y="1657"/>
                  </a:lnTo>
                  <a:lnTo>
                    <a:pt x="1384" y="1649"/>
                  </a:lnTo>
                  <a:lnTo>
                    <a:pt x="1410" y="1641"/>
                  </a:lnTo>
                  <a:lnTo>
                    <a:pt x="1435" y="1632"/>
                  </a:lnTo>
                  <a:lnTo>
                    <a:pt x="1462" y="1623"/>
                  </a:lnTo>
                  <a:lnTo>
                    <a:pt x="1487" y="1612"/>
                  </a:lnTo>
                  <a:lnTo>
                    <a:pt x="1512" y="1602"/>
                  </a:lnTo>
                  <a:lnTo>
                    <a:pt x="1564" y="1579"/>
                  </a:lnTo>
                  <a:lnTo>
                    <a:pt x="1614" y="1554"/>
                  </a:lnTo>
                  <a:lnTo>
                    <a:pt x="1665" y="1526"/>
                  </a:lnTo>
                  <a:lnTo>
                    <a:pt x="1716" y="1495"/>
                  </a:lnTo>
                  <a:lnTo>
                    <a:pt x="1767" y="1462"/>
                  </a:lnTo>
                  <a:lnTo>
                    <a:pt x="1817" y="1428"/>
                  </a:lnTo>
                  <a:lnTo>
                    <a:pt x="1843" y="1408"/>
                  </a:lnTo>
                  <a:lnTo>
                    <a:pt x="1868" y="1389"/>
                  </a:lnTo>
                  <a:lnTo>
                    <a:pt x="1894" y="1369"/>
                  </a:lnTo>
                  <a:lnTo>
                    <a:pt x="1918" y="1349"/>
                  </a:lnTo>
                  <a:lnTo>
                    <a:pt x="1944" y="1328"/>
                  </a:lnTo>
                  <a:lnTo>
                    <a:pt x="1969" y="1307"/>
                  </a:lnTo>
                  <a:lnTo>
                    <a:pt x="1993" y="1287"/>
                  </a:lnTo>
                  <a:lnTo>
                    <a:pt x="2017" y="1266"/>
                  </a:lnTo>
                  <a:lnTo>
                    <a:pt x="2017" y="1318"/>
                  </a:lnTo>
                  <a:lnTo>
                    <a:pt x="1995" y="1336"/>
                  </a:lnTo>
                  <a:lnTo>
                    <a:pt x="1973" y="1354"/>
                  </a:lnTo>
                  <a:lnTo>
                    <a:pt x="1952" y="1373"/>
                  </a:lnTo>
                  <a:lnTo>
                    <a:pt x="1930" y="1390"/>
                  </a:lnTo>
                  <a:lnTo>
                    <a:pt x="1908" y="1408"/>
                  </a:lnTo>
                  <a:lnTo>
                    <a:pt x="1885" y="1425"/>
                  </a:lnTo>
                  <a:lnTo>
                    <a:pt x="1863" y="1443"/>
                  </a:lnTo>
                  <a:lnTo>
                    <a:pt x="1840" y="1459"/>
                  </a:lnTo>
                  <a:lnTo>
                    <a:pt x="1791" y="1493"/>
                  </a:lnTo>
                  <a:lnTo>
                    <a:pt x="1742" y="1525"/>
                  </a:lnTo>
                  <a:lnTo>
                    <a:pt x="1692" y="1555"/>
                  </a:lnTo>
                  <a:lnTo>
                    <a:pt x="1643" y="1583"/>
                  </a:lnTo>
                  <a:lnTo>
                    <a:pt x="1594" y="1608"/>
                  </a:lnTo>
                  <a:lnTo>
                    <a:pt x="1544" y="1632"/>
                  </a:lnTo>
                  <a:lnTo>
                    <a:pt x="1495" y="1652"/>
                  </a:lnTo>
                  <a:lnTo>
                    <a:pt x="1445" y="1671"/>
                  </a:lnTo>
                  <a:lnTo>
                    <a:pt x="1395" y="1687"/>
                  </a:lnTo>
                  <a:lnTo>
                    <a:pt x="1345" y="1702"/>
                  </a:lnTo>
                  <a:lnTo>
                    <a:pt x="1294" y="1713"/>
                  </a:lnTo>
                  <a:lnTo>
                    <a:pt x="1244" y="1724"/>
                  </a:lnTo>
                  <a:lnTo>
                    <a:pt x="1192" y="1730"/>
                  </a:lnTo>
                  <a:lnTo>
                    <a:pt x="1141" y="1736"/>
                  </a:lnTo>
                  <a:lnTo>
                    <a:pt x="1089" y="1740"/>
                  </a:lnTo>
                  <a:lnTo>
                    <a:pt x="1037" y="174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5" name="Freeform 28">
              <a:extLst>
                <a:ext uri="{FF2B5EF4-FFF2-40B4-BE49-F238E27FC236}">
                  <a16:creationId xmlns:a16="http://schemas.microsoft.com/office/drawing/2014/main" id="{8E4C3371-2D99-443E-A095-246F59CEFF68}"/>
                </a:ext>
              </a:extLst>
            </p:cNvPr>
            <p:cNvSpPr>
              <a:spLocks/>
            </p:cNvSpPr>
            <p:nvPr userDrawn="1"/>
          </p:nvSpPr>
          <p:spPr bwMode="auto">
            <a:xfrm>
              <a:off x="-3615" y="2465903"/>
              <a:ext cx="307074" cy="1093372"/>
            </a:xfrm>
            <a:custGeom>
              <a:avLst/>
              <a:gdLst>
                <a:gd name="T0" fmla="*/ 37 w 465"/>
                <a:gd name="T1" fmla="*/ 1565 h 1644"/>
                <a:gd name="T2" fmla="*/ 108 w 465"/>
                <a:gd name="T3" fmla="*/ 1499 h 1644"/>
                <a:gd name="T4" fmla="*/ 176 w 465"/>
                <a:gd name="T5" fmla="*/ 1427 h 1644"/>
                <a:gd name="T6" fmla="*/ 240 w 465"/>
                <a:gd name="T7" fmla="*/ 1347 h 1644"/>
                <a:gd name="T8" fmla="*/ 289 w 465"/>
                <a:gd name="T9" fmla="*/ 1277 h 1644"/>
                <a:gd name="T10" fmla="*/ 322 w 465"/>
                <a:gd name="T11" fmla="*/ 1224 h 1644"/>
                <a:gd name="T12" fmla="*/ 351 w 465"/>
                <a:gd name="T13" fmla="*/ 1171 h 1644"/>
                <a:gd name="T14" fmla="*/ 375 w 465"/>
                <a:gd name="T15" fmla="*/ 1120 h 1644"/>
                <a:gd name="T16" fmla="*/ 395 w 465"/>
                <a:gd name="T17" fmla="*/ 1068 h 1644"/>
                <a:gd name="T18" fmla="*/ 408 w 465"/>
                <a:gd name="T19" fmla="*/ 1018 h 1644"/>
                <a:gd name="T20" fmla="*/ 419 w 465"/>
                <a:gd name="T21" fmla="*/ 966 h 1644"/>
                <a:gd name="T22" fmla="*/ 424 w 465"/>
                <a:gd name="T23" fmla="*/ 914 h 1644"/>
                <a:gd name="T24" fmla="*/ 426 w 465"/>
                <a:gd name="T25" fmla="*/ 858 h 1644"/>
                <a:gd name="T26" fmla="*/ 423 w 465"/>
                <a:gd name="T27" fmla="*/ 797 h 1644"/>
                <a:gd name="T28" fmla="*/ 419 w 465"/>
                <a:gd name="T29" fmla="*/ 739 h 1644"/>
                <a:gd name="T30" fmla="*/ 410 w 465"/>
                <a:gd name="T31" fmla="*/ 680 h 1644"/>
                <a:gd name="T32" fmla="*/ 397 w 465"/>
                <a:gd name="T33" fmla="*/ 624 h 1644"/>
                <a:gd name="T34" fmla="*/ 382 w 465"/>
                <a:gd name="T35" fmla="*/ 568 h 1644"/>
                <a:gd name="T36" fmla="*/ 364 w 465"/>
                <a:gd name="T37" fmla="*/ 514 h 1644"/>
                <a:gd name="T38" fmla="*/ 341 w 465"/>
                <a:gd name="T39" fmla="*/ 461 h 1644"/>
                <a:gd name="T40" fmla="*/ 315 w 465"/>
                <a:gd name="T41" fmla="*/ 410 h 1644"/>
                <a:gd name="T42" fmla="*/ 287 w 465"/>
                <a:gd name="T43" fmla="*/ 359 h 1644"/>
                <a:gd name="T44" fmla="*/ 255 w 465"/>
                <a:gd name="T45" fmla="*/ 310 h 1644"/>
                <a:gd name="T46" fmla="*/ 219 w 465"/>
                <a:gd name="T47" fmla="*/ 262 h 1644"/>
                <a:gd name="T48" fmla="*/ 180 w 465"/>
                <a:gd name="T49" fmla="*/ 216 h 1644"/>
                <a:gd name="T50" fmla="*/ 138 w 465"/>
                <a:gd name="T51" fmla="*/ 171 h 1644"/>
                <a:gd name="T52" fmla="*/ 92 w 465"/>
                <a:gd name="T53" fmla="*/ 126 h 1644"/>
                <a:gd name="T54" fmla="*/ 44 w 465"/>
                <a:gd name="T55" fmla="*/ 85 h 1644"/>
                <a:gd name="T56" fmla="*/ 0 w 465"/>
                <a:gd name="T57" fmla="*/ 51 h 1644"/>
                <a:gd name="T58" fmla="*/ 10 w 465"/>
                <a:gd name="T59" fmla="*/ 8 h 1644"/>
                <a:gd name="T60" fmla="*/ 31 w 465"/>
                <a:gd name="T61" fmla="*/ 24 h 1644"/>
                <a:gd name="T62" fmla="*/ 69 w 465"/>
                <a:gd name="T63" fmla="*/ 54 h 1644"/>
                <a:gd name="T64" fmla="*/ 119 w 465"/>
                <a:gd name="T65" fmla="*/ 98 h 1644"/>
                <a:gd name="T66" fmla="*/ 166 w 465"/>
                <a:gd name="T67" fmla="*/ 144 h 1644"/>
                <a:gd name="T68" fmla="*/ 210 w 465"/>
                <a:gd name="T69" fmla="*/ 191 h 1644"/>
                <a:gd name="T70" fmla="*/ 250 w 465"/>
                <a:gd name="T71" fmla="*/ 239 h 1644"/>
                <a:gd name="T72" fmla="*/ 288 w 465"/>
                <a:gd name="T73" fmla="*/ 288 h 1644"/>
                <a:gd name="T74" fmla="*/ 321 w 465"/>
                <a:gd name="T75" fmla="*/ 339 h 1644"/>
                <a:gd name="T76" fmla="*/ 351 w 465"/>
                <a:gd name="T77" fmla="*/ 391 h 1644"/>
                <a:gd name="T78" fmla="*/ 377 w 465"/>
                <a:gd name="T79" fmla="*/ 445 h 1644"/>
                <a:gd name="T80" fmla="*/ 400 w 465"/>
                <a:gd name="T81" fmla="*/ 500 h 1644"/>
                <a:gd name="T82" fmla="*/ 420 w 465"/>
                <a:gd name="T83" fmla="*/ 557 h 1644"/>
                <a:gd name="T84" fmla="*/ 436 w 465"/>
                <a:gd name="T85" fmla="*/ 614 h 1644"/>
                <a:gd name="T86" fmla="*/ 449 w 465"/>
                <a:gd name="T87" fmla="*/ 674 h 1644"/>
                <a:gd name="T88" fmla="*/ 458 w 465"/>
                <a:gd name="T89" fmla="*/ 733 h 1644"/>
                <a:gd name="T90" fmla="*/ 463 w 465"/>
                <a:gd name="T91" fmla="*/ 795 h 1644"/>
                <a:gd name="T92" fmla="*/ 465 w 465"/>
                <a:gd name="T93" fmla="*/ 858 h 1644"/>
                <a:gd name="T94" fmla="*/ 463 w 465"/>
                <a:gd name="T95" fmla="*/ 917 h 1644"/>
                <a:gd name="T96" fmla="*/ 458 w 465"/>
                <a:gd name="T97" fmla="*/ 972 h 1644"/>
                <a:gd name="T98" fmla="*/ 447 w 465"/>
                <a:gd name="T99" fmla="*/ 1026 h 1644"/>
                <a:gd name="T100" fmla="*/ 432 w 465"/>
                <a:gd name="T101" fmla="*/ 1080 h 1644"/>
                <a:gd name="T102" fmla="*/ 412 w 465"/>
                <a:gd name="T103" fmla="*/ 1133 h 1644"/>
                <a:gd name="T104" fmla="*/ 388 w 465"/>
                <a:gd name="T105" fmla="*/ 1188 h 1644"/>
                <a:gd name="T106" fmla="*/ 358 w 465"/>
                <a:gd name="T107" fmla="*/ 1242 h 1644"/>
                <a:gd name="T108" fmla="*/ 322 w 465"/>
                <a:gd name="T109" fmla="*/ 1299 h 1644"/>
                <a:gd name="T110" fmla="*/ 268 w 465"/>
                <a:gd name="T111" fmla="*/ 1374 h 1644"/>
                <a:gd name="T112" fmla="*/ 197 w 465"/>
                <a:gd name="T113" fmla="*/ 1463 h 1644"/>
                <a:gd name="T114" fmla="*/ 122 w 465"/>
                <a:gd name="T115" fmla="*/ 1542 h 1644"/>
                <a:gd name="T116" fmla="*/ 62 w 465"/>
                <a:gd name="T117" fmla="*/ 1595 h 1644"/>
                <a:gd name="T118" fmla="*/ 21 w 465"/>
                <a:gd name="T119" fmla="*/ 1628 h 1644"/>
                <a:gd name="T120" fmla="*/ 0 w 465"/>
                <a:gd name="T121" fmla="*/ 1595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644">
                  <a:moveTo>
                    <a:pt x="0" y="1595"/>
                  </a:moveTo>
                  <a:lnTo>
                    <a:pt x="37" y="1565"/>
                  </a:lnTo>
                  <a:lnTo>
                    <a:pt x="72" y="1533"/>
                  </a:lnTo>
                  <a:lnTo>
                    <a:pt x="108" y="1499"/>
                  </a:lnTo>
                  <a:lnTo>
                    <a:pt x="142" y="1464"/>
                  </a:lnTo>
                  <a:lnTo>
                    <a:pt x="176" y="1427"/>
                  </a:lnTo>
                  <a:lnTo>
                    <a:pt x="208" y="1388"/>
                  </a:lnTo>
                  <a:lnTo>
                    <a:pt x="240" y="1347"/>
                  </a:lnTo>
                  <a:lnTo>
                    <a:pt x="271" y="1304"/>
                  </a:lnTo>
                  <a:lnTo>
                    <a:pt x="289" y="1277"/>
                  </a:lnTo>
                  <a:lnTo>
                    <a:pt x="306" y="1250"/>
                  </a:lnTo>
                  <a:lnTo>
                    <a:pt x="322" y="1224"/>
                  </a:lnTo>
                  <a:lnTo>
                    <a:pt x="337" y="1198"/>
                  </a:lnTo>
                  <a:lnTo>
                    <a:pt x="351" y="1171"/>
                  </a:lnTo>
                  <a:lnTo>
                    <a:pt x="364" y="1146"/>
                  </a:lnTo>
                  <a:lnTo>
                    <a:pt x="375" y="1120"/>
                  </a:lnTo>
                  <a:lnTo>
                    <a:pt x="385" y="1094"/>
                  </a:lnTo>
                  <a:lnTo>
                    <a:pt x="395" y="1068"/>
                  </a:lnTo>
                  <a:lnTo>
                    <a:pt x="401" y="1043"/>
                  </a:lnTo>
                  <a:lnTo>
                    <a:pt x="408" y="1018"/>
                  </a:lnTo>
                  <a:lnTo>
                    <a:pt x="414" y="991"/>
                  </a:lnTo>
                  <a:lnTo>
                    <a:pt x="419" y="966"/>
                  </a:lnTo>
                  <a:lnTo>
                    <a:pt x="422" y="941"/>
                  </a:lnTo>
                  <a:lnTo>
                    <a:pt x="424" y="914"/>
                  </a:lnTo>
                  <a:lnTo>
                    <a:pt x="426" y="889"/>
                  </a:lnTo>
                  <a:lnTo>
                    <a:pt x="426" y="858"/>
                  </a:lnTo>
                  <a:lnTo>
                    <a:pt x="426" y="827"/>
                  </a:lnTo>
                  <a:lnTo>
                    <a:pt x="423" y="797"/>
                  </a:lnTo>
                  <a:lnTo>
                    <a:pt x="421" y="768"/>
                  </a:lnTo>
                  <a:lnTo>
                    <a:pt x="419" y="739"/>
                  </a:lnTo>
                  <a:lnTo>
                    <a:pt x="414" y="709"/>
                  </a:lnTo>
                  <a:lnTo>
                    <a:pt x="410" y="680"/>
                  </a:lnTo>
                  <a:lnTo>
                    <a:pt x="404" y="652"/>
                  </a:lnTo>
                  <a:lnTo>
                    <a:pt x="397" y="624"/>
                  </a:lnTo>
                  <a:lnTo>
                    <a:pt x="390" y="596"/>
                  </a:lnTo>
                  <a:lnTo>
                    <a:pt x="382" y="568"/>
                  </a:lnTo>
                  <a:lnTo>
                    <a:pt x="373" y="540"/>
                  </a:lnTo>
                  <a:lnTo>
                    <a:pt x="364" y="514"/>
                  </a:lnTo>
                  <a:lnTo>
                    <a:pt x="352" y="488"/>
                  </a:lnTo>
                  <a:lnTo>
                    <a:pt x="341" y="461"/>
                  </a:lnTo>
                  <a:lnTo>
                    <a:pt x="328" y="435"/>
                  </a:lnTo>
                  <a:lnTo>
                    <a:pt x="315" y="410"/>
                  </a:lnTo>
                  <a:lnTo>
                    <a:pt x="302" y="384"/>
                  </a:lnTo>
                  <a:lnTo>
                    <a:pt x="287" y="359"/>
                  </a:lnTo>
                  <a:lnTo>
                    <a:pt x="271" y="334"/>
                  </a:lnTo>
                  <a:lnTo>
                    <a:pt x="255" y="310"/>
                  </a:lnTo>
                  <a:lnTo>
                    <a:pt x="237" y="286"/>
                  </a:lnTo>
                  <a:lnTo>
                    <a:pt x="219" y="262"/>
                  </a:lnTo>
                  <a:lnTo>
                    <a:pt x="200" y="239"/>
                  </a:lnTo>
                  <a:lnTo>
                    <a:pt x="180" y="216"/>
                  </a:lnTo>
                  <a:lnTo>
                    <a:pt x="159" y="193"/>
                  </a:lnTo>
                  <a:lnTo>
                    <a:pt x="138" y="171"/>
                  </a:lnTo>
                  <a:lnTo>
                    <a:pt x="115" y="148"/>
                  </a:lnTo>
                  <a:lnTo>
                    <a:pt x="92" y="126"/>
                  </a:lnTo>
                  <a:lnTo>
                    <a:pt x="68" y="106"/>
                  </a:lnTo>
                  <a:lnTo>
                    <a:pt x="44" y="85"/>
                  </a:lnTo>
                  <a:lnTo>
                    <a:pt x="17" y="63"/>
                  </a:lnTo>
                  <a:lnTo>
                    <a:pt x="0" y="51"/>
                  </a:lnTo>
                  <a:lnTo>
                    <a:pt x="0" y="0"/>
                  </a:lnTo>
                  <a:lnTo>
                    <a:pt x="10" y="8"/>
                  </a:lnTo>
                  <a:lnTo>
                    <a:pt x="21" y="16"/>
                  </a:lnTo>
                  <a:lnTo>
                    <a:pt x="31" y="24"/>
                  </a:lnTo>
                  <a:lnTo>
                    <a:pt x="41" y="34"/>
                  </a:lnTo>
                  <a:lnTo>
                    <a:pt x="69" y="54"/>
                  </a:lnTo>
                  <a:lnTo>
                    <a:pt x="94" y="76"/>
                  </a:lnTo>
                  <a:lnTo>
                    <a:pt x="119" y="98"/>
                  </a:lnTo>
                  <a:lnTo>
                    <a:pt x="143" y="121"/>
                  </a:lnTo>
                  <a:lnTo>
                    <a:pt x="166" y="144"/>
                  </a:lnTo>
                  <a:lnTo>
                    <a:pt x="188" y="167"/>
                  </a:lnTo>
                  <a:lnTo>
                    <a:pt x="210" y="191"/>
                  </a:lnTo>
                  <a:lnTo>
                    <a:pt x="231" y="215"/>
                  </a:lnTo>
                  <a:lnTo>
                    <a:pt x="250" y="239"/>
                  </a:lnTo>
                  <a:lnTo>
                    <a:pt x="270" y="263"/>
                  </a:lnTo>
                  <a:lnTo>
                    <a:pt x="288" y="288"/>
                  </a:lnTo>
                  <a:lnTo>
                    <a:pt x="304" y="313"/>
                  </a:lnTo>
                  <a:lnTo>
                    <a:pt x="321" y="339"/>
                  </a:lnTo>
                  <a:lnTo>
                    <a:pt x="336" y="365"/>
                  </a:lnTo>
                  <a:lnTo>
                    <a:pt x="351" y="391"/>
                  </a:lnTo>
                  <a:lnTo>
                    <a:pt x="365" y="418"/>
                  </a:lnTo>
                  <a:lnTo>
                    <a:pt x="377" y="445"/>
                  </a:lnTo>
                  <a:lnTo>
                    <a:pt x="389" y="473"/>
                  </a:lnTo>
                  <a:lnTo>
                    <a:pt x="400" y="500"/>
                  </a:lnTo>
                  <a:lnTo>
                    <a:pt x="411" y="528"/>
                  </a:lnTo>
                  <a:lnTo>
                    <a:pt x="420" y="557"/>
                  </a:lnTo>
                  <a:lnTo>
                    <a:pt x="428" y="585"/>
                  </a:lnTo>
                  <a:lnTo>
                    <a:pt x="436" y="614"/>
                  </a:lnTo>
                  <a:lnTo>
                    <a:pt x="443" y="644"/>
                  </a:lnTo>
                  <a:lnTo>
                    <a:pt x="449" y="674"/>
                  </a:lnTo>
                  <a:lnTo>
                    <a:pt x="453" y="703"/>
                  </a:lnTo>
                  <a:lnTo>
                    <a:pt x="458" y="733"/>
                  </a:lnTo>
                  <a:lnTo>
                    <a:pt x="461" y="764"/>
                  </a:lnTo>
                  <a:lnTo>
                    <a:pt x="463" y="795"/>
                  </a:lnTo>
                  <a:lnTo>
                    <a:pt x="465" y="826"/>
                  </a:lnTo>
                  <a:lnTo>
                    <a:pt x="465" y="858"/>
                  </a:lnTo>
                  <a:lnTo>
                    <a:pt x="465" y="889"/>
                  </a:lnTo>
                  <a:lnTo>
                    <a:pt x="463" y="917"/>
                  </a:lnTo>
                  <a:lnTo>
                    <a:pt x="461" y="944"/>
                  </a:lnTo>
                  <a:lnTo>
                    <a:pt x="458" y="972"/>
                  </a:lnTo>
                  <a:lnTo>
                    <a:pt x="453" y="998"/>
                  </a:lnTo>
                  <a:lnTo>
                    <a:pt x="447" y="1026"/>
                  </a:lnTo>
                  <a:lnTo>
                    <a:pt x="440" y="1052"/>
                  </a:lnTo>
                  <a:lnTo>
                    <a:pt x="432" y="1080"/>
                  </a:lnTo>
                  <a:lnTo>
                    <a:pt x="422" y="1107"/>
                  </a:lnTo>
                  <a:lnTo>
                    <a:pt x="412" y="1133"/>
                  </a:lnTo>
                  <a:lnTo>
                    <a:pt x="400" y="1161"/>
                  </a:lnTo>
                  <a:lnTo>
                    <a:pt x="388" y="1188"/>
                  </a:lnTo>
                  <a:lnTo>
                    <a:pt x="373" y="1215"/>
                  </a:lnTo>
                  <a:lnTo>
                    <a:pt x="358" y="1242"/>
                  </a:lnTo>
                  <a:lnTo>
                    <a:pt x="341" y="1271"/>
                  </a:lnTo>
                  <a:lnTo>
                    <a:pt x="322" y="1299"/>
                  </a:lnTo>
                  <a:lnTo>
                    <a:pt x="303" y="1327"/>
                  </a:lnTo>
                  <a:lnTo>
                    <a:pt x="268" y="1374"/>
                  </a:lnTo>
                  <a:lnTo>
                    <a:pt x="233" y="1419"/>
                  </a:lnTo>
                  <a:lnTo>
                    <a:pt x="197" y="1463"/>
                  </a:lnTo>
                  <a:lnTo>
                    <a:pt x="159" y="1503"/>
                  </a:lnTo>
                  <a:lnTo>
                    <a:pt x="122" y="1542"/>
                  </a:lnTo>
                  <a:lnTo>
                    <a:pt x="81" y="1577"/>
                  </a:lnTo>
                  <a:lnTo>
                    <a:pt x="62" y="1595"/>
                  </a:lnTo>
                  <a:lnTo>
                    <a:pt x="41" y="1612"/>
                  </a:lnTo>
                  <a:lnTo>
                    <a:pt x="21" y="1628"/>
                  </a:lnTo>
                  <a:lnTo>
                    <a:pt x="0" y="1644"/>
                  </a:lnTo>
                  <a:lnTo>
                    <a:pt x="0" y="1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6" name="Freeform 29">
              <a:extLst>
                <a:ext uri="{FF2B5EF4-FFF2-40B4-BE49-F238E27FC236}">
                  <a16:creationId xmlns:a16="http://schemas.microsoft.com/office/drawing/2014/main" id="{2CD2FFDC-232A-4F33-A2E8-D74A510BEC39}"/>
                </a:ext>
              </a:extLst>
            </p:cNvPr>
            <p:cNvSpPr>
              <a:spLocks/>
            </p:cNvSpPr>
            <p:nvPr userDrawn="1"/>
          </p:nvSpPr>
          <p:spPr bwMode="auto">
            <a:xfrm>
              <a:off x="-3615" y="2768326"/>
              <a:ext cx="83748" cy="479224"/>
            </a:xfrm>
            <a:custGeom>
              <a:avLst/>
              <a:gdLst>
                <a:gd name="T0" fmla="*/ 9 w 125"/>
                <a:gd name="T1" fmla="*/ 643 h 724"/>
                <a:gd name="T2" fmla="*/ 26 w 125"/>
                <a:gd name="T3" fmla="*/ 612 h 724"/>
                <a:gd name="T4" fmla="*/ 41 w 125"/>
                <a:gd name="T5" fmla="*/ 581 h 724"/>
                <a:gd name="T6" fmla="*/ 54 w 125"/>
                <a:gd name="T7" fmla="*/ 547 h 724"/>
                <a:gd name="T8" fmla="*/ 64 w 125"/>
                <a:gd name="T9" fmla="*/ 514 h 724"/>
                <a:gd name="T10" fmla="*/ 72 w 125"/>
                <a:gd name="T11" fmla="*/ 479 h 724"/>
                <a:gd name="T12" fmla="*/ 81 w 125"/>
                <a:gd name="T13" fmla="*/ 425 h 724"/>
                <a:gd name="T14" fmla="*/ 85 w 125"/>
                <a:gd name="T15" fmla="*/ 365 h 724"/>
                <a:gd name="T16" fmla="*/ 85 w 125"/>
                <a:gd name="T17" fmla="*/ 321 h 724"/>
                <a:gd name="T18" fmla="*/ 80 w 125"/>
                <a:gd name="T19" fmla="*/ 279 h 724"/>
                <a:gd name="T20" fmla="*/ 73 w 125"/>
                <a:gd name="T21" fmla="*/ 238 h 724"/>
                <a:gd name="T22" fmla="*/ 63 w 125"/>
                <a:gd name="T23" fmla="*/ 199 h 724"/>
                <a:gd name="T24" fmla="*/ 49 w 125"/>
                <a:gd name="T25" fmla="*/ 160 h 724"/>
                <a:gd name="T26" fmla="*/ 32 w 125"/>
                <a:gd name="T27" fmla="*/ 122 h 724"/>
                <a:gd name="T28" fmla="*/ 11 w 125"/>
                <a:gd name="T29" fmla="*/ 85 h 724"/>
                <a:gd name="T30" fmla="*/ 0 w 125"/>
                <a:gd name="T31" fmla="*/ 0 h 724"/>
                <a:gd name="T32" fmla="*/ 32 w 125"/>
                <a:gd name="T33" fmla="*/ 44 h 724"/>
                <a:gd name="T34" fmla="*/ 59 w 125"/>
                <a:gd name="T35" fmla="*/ 87 h 724"/>
                <a:gd name="T36" fmla="*/ 81 w 125"/>
                <a:gd name="T37" fmla="*/ 133 h 724"/>
                <a:gd name="T38" fmla="*/ 100 w 125"/>
                <a:gd name="T39" fmla="*/ 182 h 724"/>
                <a:gd name="T40" fmla="*/ 112 w 125"/>
                <a:gd name="T41" fmla="*/ 231 h 724"/>
                <a:gd name="T42" fmla="*/ 120 w 125"/>
                <a:gd name="T43" fmla="*/ 282 h 724"/>
                <a:gd name="T44" fmla="*/ 125 w 125"/>
                <a:gd name="T45" fmla="*/ 335 h 724"/>
                <a:gd name="T46" fmla="*/ 124 w 125"/>
                <a:gd name="T47" fmla="*/ 390 h 724"/>
                <a:gd name="T48" fmla="*/ 119 w 125"/>
                <a:gd name="T49" fmla="*/ 436 h 724"/>
                <a:gd name="T50" fmla="*/ 112 w 125"/>
                <a:gd name="T51" fmla="*/ 482 h 724"/>
                <a:gd name="T52" fmla="*/ 101 w 125"/>
                <a:gd name="T53" fmla="*/ 526 h 724"/>
                <a:gd name="T54" fmla="*/ 87 w 125"/>
                <a:gd name="T55" fmla="*/ 568 h 724"/>
                <a:gd name="T56" fmla="*/ 70 w 125"/>
                <a:gd name="T57" fmla="*/ 609 h 724"/>
                <a:gd name="T58" fmla="*/ 50 w 125"/>
                <a:gd name="T59" fmla="*/ 649 h 724"/>
                <a:gd name="T60" fmla="*/ 26 w 125"/>
                <a:gd name="T61" fmla="*/ 687 h 724"/>
                <a:gd name="T62" fmla="*/ 0 w 125"/>
                <a:gd name="T63" fmla="*/ 72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724">
                  <a:moveTo>
                    <a:pt x="0" y="658"/>
                  </a:moveTo>
                  <a:lnTo>
                    <a:pt x="9" y="643"/>
                  </a:lnTo>
                  <a:lnTo>
                    <a:pt x="18" y="628"/>
                  </a:lnTo>
                  <a:lnTo>
                    <a:pt x="26" y="612"/>
                  </a:lnTo>
                  <a:lnTo>
                    <a:pt x="34" y="597"/>
                  </a:lnTo>
                  <a:lnTo>
                    <a:pt x="41" y="581"/>
                  </a:lnTo>
                  <a:lnTo>
                    <a:pt x="48" y="565"/>
                  </a:lnTo>
                  <a:lnTo>
                    <a:pt x="54" y="547"/>
                  </a:lnTo>
                  <a:lnTo>
                    <a:pt x="60" y="531"/>
                  </a:lnTo>
                  <a:lnTo>
                    <a:pt x="64" y="514"/>
                  </a:lnTo>
                  <a:lnTo>
                    <a:pt x="69" y="497"/>
                  </a:lnTo>
                  <a:lnTo>
                    <a:pt x="72" y="479"/>
                  </a:lnTo>
                  <a:lnTo>
                    <a:pt x="76" y="461"/>
                  </a:lnTo>
                  <a:lnTo>
                    <a:pt x="81" y="425"/>
                  </a:lnTo>
                  <a:lnTo>
                    <a:pt x="85" y="388"/>
                  </a:lnTo>
                  <a:lnTo>
                    <a:pt x="85" y="365"/>
                  </a:lnTo>
                  <a:lnTo>
                    <a:pt x="85" y="343"/>
                  </a:lnTo>
                  <a:lnTo>
                    <a:pt x="85" y="321"/>
                  </a:lnTo>
                  <a:lnTo>
                    <a:pt x="83" y="301"/>
                  </a:lnTo>
                  <a:lnTo>
                    <a:pt x="80" y="279"/>
                  </a:lnTo>
                  <a:lnTo>
                    <a:pt x="77" y="258"/>
                  </a:lnTo>
                  <a:lnTo>
                    <a:pt x="73" y="238"/>
                  </a:lnTo>
                  <a:lnTo>
                    <a:pt x="69" y="218"/>
                  </a:lnTo>
                  <a:lnTo>
                    <a:pt x="63" y="199"/>
                  </a:lnTo>
                  <a:lnTo>
                    <a:pt x="56" y="178"/>
                  </a:lnTo>
                  <a:lnTo>
                    <a:pt x="49" y="160"/>
                  </a:lnTo>
                  <a:lnTo>
                    <a:pt x="41" y="140"/>
                  </a:lnTo>
                  <a:lnTo>
                    <a:pt x="32" y="122"/>
                  </a:lnTo>
                  <a:lnTo>
                    <a:pt x="22" y="104"/>
                  </a:lnTo>
                  <a:lnTo>
                    <a:pt x="11" y="85"/>
                  </a:lnTo>
                  <a:lnTo>
                    <a:pt x="0" y="67"/>
                  </a:lnTo>
                  <a:lnTo>
                    <a:pt x="0" y="0"/>
                  </a:lnTo>
                  <a:lnTo>
                    <a:pt x="16" y="22"/>
                  </a:lnTo>
                  <a:lnTo>
                    <a:pt x="32" y="44"/>
                  </a:lnTo>
                  <a:lnTo>
                    <a:pt x="46" y="66"/>
                  </a:lnTo>
                  <a:lnTo>
                    <a:pt x="59" y="87"/>
                  </a:lnTo>
                  <a:lnTo>
                    <a:pt x="71" y="110"/>
                  </a:lnTo>
                  <a:lnTo>
                    <a:pt x="81" y="133"/>
                  </a:lnTo>
                  <a:lnTo>
                    <a:pt x="91" y="157"/>
                  </a:lnTo>
                  <a:lnTo>
                    <a:pt x="100" y="182"/>
                  </a:lnTo>
                  <a:lnTo>
                    <a:pt x="107" y="206"/>
                  </a:lnTo>
                  <a:lnTo>
                    <a:pt x="112" y="231"/>
                  </a:lnTo>
                  <a:lnTo>
                    <a:pt x="117" y="256"/>
                  </a:lnTo>
                  <a:lnTo>
                    <a:pt x="120" y="282"/>
                  </a:lnTo>
                  <a:lnTo>
                    <a:pt x="123" y="309"/>
                  </a:lnTo>
                  <a:lnTo>
                    <a:pt x="125" y="335"/>
                  </a:lnTo>
                  <a:lnTo>
                    <a:pt x="125" y="363"/>
                  </a:lnTo>
                  <a:lnTo>
                    <a:pt x="124" y="390"/>
                  </a:lnTo>
                  <a:lnTo>
                    <a:pt x="122" y="413"/>
                  </a:lnTo>
                  <a:lnTo>
                    <a:pt x="119" y="436"/>
                  </a:lnTo>
                  <a:lnTo>
                    <a:pt x="116" y="459"/>
                  </a:lnTo>
                  <a:lnTo>
                    <a:pt x="112" y="482"/>
                  </a:lnTo>
                  <a:lnTo>
                    <a:pt x="107" y="504"/>
                  </a:lnTo>
                  <a:lnTo>
                    <a:pt x="101" y="526"/>
                  </a:lnTo>
                  <a:lnTo>
                    <a:pt x="95" y="547"/>
                  </a:lnTo>
                  <a:lnTo>
                    <a:pt x="87" y="568"/>
                  </a:lnTo>
                  <a:lnTo>
                    <a:pt x="79" y="589"/>
                  </a:lnTo>
                  <a:lnTo>
                    <a:pt x="70" y="609"/>
                  </a:lnTo>
                  <a:lnTo>
                    <a:pt x="61" y="630"/>
                  </a:lnTo>
                  <a:lnTo>
                    <a:pt x="50" y="649"/>
                  </a:lnTo>
                  <a:lnTo>
                    <a:pt x="39" y="669"/>
                  </a:lnTo>
                  <a:lnTo>
                    <a:pt x="26" y="687"/>
                  </a:lnTo>
                  <a:lnTo>
                    <a:pt x="14" y="706"/>
                  </a:lnTo>
                  <a:lnTo>
                    <a:pt x="0" y="724"/>
                  </a:lnTo>
                  <a:lnTo>
                    <a:pt x="0" y="65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7" name="Freeform 30">
              <a:extLst>
                <a:ext uri="{FF2B5EF4-FFF2-40B4-BE49-F238E27FC236}">
                  <a16:creationId xmlns:a16="http://schemas.microsoft.com/office/drawing/2014/main" id="{8D447586-A0B7-4367-BA12-0DF0E1A731AA}"/>
                </a:ext>
              </a:extLst>
            </p:cNvPr>
            <p:cNvSpPr>
              <a:spLocks noEditPoints="1"/>
            </p:cNvSpPr>
            <p:nvPr userDrawn="1"/>
          </p:nvSpPr>
          <p:spPr bwMode="auto">
            <a:xfrm>
              <a:off x="303459" y="1740090"/>
              <a:ext cx="1940153" cy="1037541"/>
            </a:xfrm>
            <a:custGeom>
              <a:avLst/>
              <a:gdLst>
                <a:gd name="T0" fmla="*/ 146 w 2918"/>
                <a:gd name="T1" fmla="*/ 126 h 1556"/>
                <a:gd name="T2" fmla="*/ 74 w 2918"/>
                <a:gd name="T3" fmla="*/ 180 h 1556"/>
                <a:gd name="T4" fmla="*/ 39 w 2918"/>
                <a:gd name="T5" fmla="*/ 275 h 1556"/>
                <a:gd name="T6" fmla="*/ 78 w 2918"/>
                <a:gd name="T7" fmla="*/ 376 h 1556"/>
                <a:gd name="T8" fmla="*/ 294 w 2918"/>
                <a:gd name="T9" fmla="*/ 640 h 1556"/>
                <a:gd name="T10" fmla="*/ 434 w 2918"/>
                <a:gd name="T11" fmla="*/ 842 h 1556"/>
                <a:gd name="T12" fmla="*/ 599 w 2918"/>
                <a:gd name="T13" fmla="*/ 1165 h 1556"/>
                <a:gd name="T14" fmla="*/ 745 w 2918"/>
                <a:gd name="T15" fmla="*/ 1375 h 1556"/>
                <a:gd name="T16" fmla="*/ 859 w 2918"/>
                <a:gd name="T17" fmla="*/ 1461 h 1556"/>
                <a:gd name="T18" fmla="*/ 990 w 2918"/>
                <a:gd name="T19" fmla="*/ 1505 h 1556"/>
                <a:gd name="T20" fmla="*/ 1254 w 2918"/>
                <a:gd name="T21" fmla="*/ 1517 h 1556"/>
                <a:gd name="T22" fmla="*/ 1580 w 2918"/>
                <a:gd name="T23" fmla="*/ 1493 h 1556"/>
                <a:gd name="T24" fmla="*/ 1836 w 2918"/>
                <a:gd name="T25" fmla="*/ 1411 h 1556"/>
                <a:gd name="T26" fmla="*/ 2099 w 2918"/>
                <a:gd name="T27" fmla="*/ 1242 h 1556"/>
                <a:gd name="T28" fmla="*/ 2346 w 2918"/>
                <a:gd name="T29" fmla="*/ 1058 h 1556"/>
                <a:gd name="T30" fmla="*/ 2612 w 2918"/>
                <a:gd name="T31" fmla="*/ 855 h 1556"/>
                <a:gd name="T32" fmla="*/ 2792 w 2918"/>
                <a:gd name="T33" fmla="*/ 682 h 1556"/>
                <a:gd name="T34" fmla="*/ 2873 w 2918"/>
                <a:gd name="T35" fmla="*/ 488 h 1556"/>
                <a:gd name="T36" fmla="*/ 2870 w 2918"/>
                <a:gd name="T37" fmla="*/ 327 h 1556"/>
                <a:gd name="T38" fmla="*/ 2809 w 2918"/>
                <a:gd name="T39" fmla="*/ 194 h 1556"/>
                <a:gd name="T40" fmla="*/ 2686 w 2918"/>
                <a:gd name="T41" fmla="*/ 90 h 1556"/>
                <a:gd name="T42" fmla="*/ 2515 w 2918"/>
                <a:gd name="T43" fmla="*/ 42 h 1556"/>
                <a:gd name="T44" fmla="*/ 2375 w 2918"/>
                <a:gd name="T45" fmla="*/ 41 h 1556"/>
                <a:gd name="T46" fmla="*/ 2149 w 2918"/>
                <a:gd name="T47" fmla="*/ 88 h 1556"/>
                <a:gd name="T48" fmla="*/ 1541 w 2918"/>
                <a:gd name="T49" fmla="*/ 226 h 1556"/>
                <a:gd name="T50" fmla="*/ 1135 w 2918"/>
                <a:gd name="T51" fmla="*/ 292 h 1556"/>
                <a:gd name="T52" fmla="*/ 895 w 2918"/>
                <a:gd name="T53" fmla="*/ 306 h 1556"/>
                <a:gd name="T54" fmla="*/ 662 w 2918"/>
                <a:gd name="T55" fmla="*/ 269 h 1556"/>
                <a:gd name="T56" fmla="*/ 412 w 2918"/>
                <a:gd name="T57" fmla="*/ 162 h 1556"/>
                <a:gd name="T58" fmla="*/ 261 w 2918"/>
                <a:gd name="T59" fmla="*/ 114 h 1556"/>
                <a:gd name="T60" fmla="*/ 1142 w 2918"/>
                <a:gd name="T61" fmla="*/ 1554 h 1556"/>
                <a:gd name="T62" fmla="*/ 940 w 2918"/>
                <a:gd name="T63" fmla="*/ 1533 h 1556"/>
                <a:gd name="T64" fmla="*/ 784 w 2918"/>
                <a:gd name="T65" fmla="*/ 1460 h 1556"/>
                <a:gd name="T66" fmla="*/ 656 w 2918"/>
                <a:gd name="T67" fmla="*/ 1335 h 1556"/>
                <a:gd name="T68" fmla="*/ 522 w 2918"/>
                <a:gd name="T69" fmla="*/ 1101 h 1556"/>
                <a:gd name="T70" fmla="*/ 353 w 2918"/>
                <a:gd name="T71" fmla="*/ 785 h 1556"/>
                <a:gd name="T72" fmla="*/ 178 w 2918"/>
                <a:gd name="T73" fmla="*/ 565 h 1556"/>
                <a:gd name="T74" fmla="*/ 22 w 2918"/>
                <a:gd name="T75" fmla="*/ 358 h 1556"/>
                <a:gd name="T76" fmla="*/ 2 w 2918"/>
                <a:gd name="T77" fmla="*/ 246 h 1556"/>
                <a:gd name="T78" fmla="*/ 51 w 2918"/>
                <a:gd name="T79" fmla="*/ 144 h 1556"/>
                <a:gd name="T80" fmla="*/ 144 w 2918"/>
                <a:gd name="T81" fmla="*/ 85 h 1556"/>
                <a:gd name="T82" fmla="*/ 277 w 2918"/>
                <a:gd name="T83" fmla="*/ 77 h 1556"/>
                <a:gd name="T84" fmla="*/ 456 w 2918"/>
                <a:gd name="T85" fmla="*/ 139 h 1556"/>
                <a:gd name="T86" fmla="*/ 701 w 2918"/>
                <a:gd name="T87" fmla="*/ 240 h 1556"/>
                <a:gd name="T88" fmla="*/ 921 w 2918"/>
                <a:gd name="T89" fmla="*/ 266 h 1556"/>
                <a:gd name="T90" fmla="*/ 1168 w 2918"/>
                <a:gd name="T91" fmla="*/ 250 h 1556"/>
                <a:gd name="T92" fmla="*/ 1622 w 2918"/>
                <a:gd name="T93" fmla="*/ 167 h 1556"/>
                <a:gd name="T94" fmla="*/ 2176 w 2918"/>
                <a:gd name="T95" fmla="*/ 41 h 1556"/>
                <a:gd name="T96" fmla="*/ 2378 w 2918"/>
                <a:gd name="T97" fmla="*/ 0 h 1556"/>
                <a:gd name="T98" fmla="*/ 2518 w 2918"/>
                <a:gd name="T99" fmla="*/ 3 h 1556"/>
                <a:gd name="T100" fmla="*/ 2705 w 2918"/>
                <a:gd name="T101" fmla="*/ 57 h 1556"/>
                <a:gd name="T102" fmla="*/ 2840 w 2918"/>
                <a:gd name="T103" fmla="*/ 171 h 1556"/>
                <a:gd name="T104" fmla="*/ 2908 w 2918"/>
                <a:gd name="T105" fmla="*/ 317 h 1556"/>
                <a:gd name="T106" fmla="*/ 2912 w 2918"/>
                <a:gd name="T107" fmla="*/ 494 h 1556"/>
                <a:gd name="T108" fmla="*/ 2826 w 2918"/>
                <a:gd name="T109" fmla="*/ 703 h 1556"/>
                <a:gd name="T110" fmla="*/ 2636 w 2918"/>
                <a:gd name="T111" fmla="*/ 886 h 1556"/>
                <a:gd name="T112" fmla="*/ 2370 w 2918"/>
                <a:gd name="T113" fmla="*/ 1091 h 1556"/>
                <a:gd name="T114" fmla="*/ 2122 w 2918"/>
                <a:gd name="T115" fmla="*/ 1274 h 1556"/>
                <a:gd name="T116" fmla="*/ 1853 w 2918"/>
                <a:gd name="T117" fmla="*/ 1446 h 1556"/>
                <a:gd name="T118" fmla="*/ 1588 w 2918"/>
                <a:gd name="T119" fmla="*/ 1532 h 1556"/>
                <a:gd name="T120" fmla="*/ 1357 w 2918"/>
                <a:gd name="T121" fmla="*/ 155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8" h="1556">
                  <a:moveTo>
                    <a:pt x="226" y="113"/>
                  </a:moveTo>
                  <a:lnTo>
                    <a:pt x="222" y="113"/>
                  </a:lnTo>
                  <a:lnTo>
                    <a:pt x="208" y="113"/>
                  </a:lnTo>
                  <a:lnTo>
                    <a:pt x="194" y="114"/>
                  </a:lnTo>
                  <a:lnTo>
                    <a:pt x="181" y="117"/>
                  </a:lnTo>
                  <a:lnTo>
                    <a:pt x="169" y="119"/>
                  </a:lnTo>
                  <a:lnTo>
                    <a:pt x="156" y="123"/>
                  </a:lnTo>
                  <a:lnTo>
                    <a:pt x="146" y="126"/>
                  </a:lnTo>
                  <a:lnTo>
                    <a:pt x="134" y="131"/>
                  </a:lnTo>
                  <a:lnTo>
                    <a:pt x="124" y="135"/>
                  </a:lnTo>
                  <a:lnTo>
                    <a:pt x="115" y="141"/>
                  </a:lnTo>
                  <a:lnTo>
                    <a:pt x="106" y="147"/>
                  </a:lnTo>
                  <a:lnTo>
                    <a:pt x="97" y="155"/>
                  </a:lnTo>
                  <a:lnTo>
                    <a:pt x="88" y="162"/>
                  </a:lnTo>
                  <a:lnTo>
                    <a:pt x="80" y="171"/>
                  </a:lnTo>
                  <a:lnTo>
                    <a:pt x="74" y="180"/>
                  </a:lnTo>
                  <a:lnTo>
                    <a:pt x="66" y="190"/>
                  </a:lnTo>
                  <a:lnTo>
                    <a:pt x="60" y="201"/>
                  </a:lnTo>
                  <a:lnTo>
                    <a:pt x="53" y="213"/>
                  </a:lnTo>
                  <a:lnTo>
                    <a:pt x="47" y="226"/>
                  </a:lnTo>
                  <a:lnTo>
                    <a:pt x="44" y="238"/>
                  </a:lnTo>
                  <a:lnTo>
                    <a:pt x="41" y="251"/>
                  </a:lnTo>
                  <a:lnTo>
                    <a:pt x="40" y="264"/>
                  </a:lnTo>
                  <a:lnTo>
                    <a:pt x="39" y="275"/>
                  </a:lnTo>
                  <a:lnTo>
                    <a:pt x="40" y="287"/>
                  </a:lnTo>
                  <a:lnTo>
                    <a:pt x="43" y="298"/>
                  </a:lnTo>
                  <a:lnTo>
                    <a:pt x="45" y="309"/>
                  </a:lnTo>
                  <a:lnTo>
                    <a:pt x="48" y="320"/>
                  </a:lnTo>
                  <a:lnTo>
                    <a:pt x="52" y="330"/>
                  </a:lnTo>
                  <a:lnTo>
                    <a:pt x="56" y="340"/>
                  </a:lnTo>
                  <a:lnTo>
                    <a:pt x="67" y="359"/>
                  </a:lnTo>
                  <a:lnTo>
                    <a:pt x="78" y="376"/>
                  </a:lnTo>
                  <a:lnTo>
                    <a:pt x="103" y="409"/>
                  </a:lnTo>
                  <a:lnTo>
                    <a:pt x="129" y="443"/>
                  </a:lnTo>
                  <a:lnTo>
                    <a:pt x="154" y="475"/>
                  </a:lnTo>
                  <a:lnTo>
                    <a:pt x="181" y="508"/>
                  </a:lnTo>
                  <a:lnTo>
                    <a:pt x="208" y="540"/>
                  </a:lnTo>
                  <a:lnTo>
                    <a:pt x="236" y="573"/>
                  </a:lnTo>
                  <a:lnTo>
                    <a:pt x="264" y="607"/>
                  </a:lnTo>
                  <a:lnTo>
                    <a:pt x="294" y="640"/>
                  </a:lnTo>
                  <a:lnTo>
                    <a:pt x="313" y="664"/>
                  </a:lnTo>
                  <a:lnTo>
                    <a:pt x="333" y="688"/>
                  </a:lnTo>
                  <a:lnTo>
                    <a:pt x="351" y="713"/>
                  </a:lnTo>
                  <a:lnTo>
                    <a:pt x="368" y="738"/>
                  </a:lnTo>
                  <a:lnTo>
                    <a:pt x="386" y="764"/>
                  </a:lnTo>
                  <a:lnTo>
                    <a:pt x="403" y="789"/>
                  </a:lnTo>
                  <a:lnTo>
                    <a:pt x="418" y="815"/>
                  </a:lnTo>
                  <a:lnTo>
                    <a:pt x="434" y="842"/>
                  </a:lnTo>
                  <a:lnTo>
                    <a:pt x="462" y="894"/>
                  </a:lnTo>
                  <a:lnTo>
                    <a:pt x="491" y="948"/>
                  </a:lnTo>
                  <a:lnTo>
                    <a:pt x="517" y="1002"/>
                  </a:lnTo>
                  <a:lnTo>
                    <a:pt x="544" y="1056"/>
                  </a:lnTo>
                  <a:lnTo>
                    <a:pt x="558" y="1083"/>
                  </a:lnTo>
                  <a:lnTo>
                    <a:pt x="571" y="1110"/>
                  </a:lnTo>
                  <a:lnTo>
                    <a:pt x="585" y="1138"/>
                  </a:lnTo>
                  <a:lnTo>
                    <a:pt x="599" y="1165"/>
                  </a:lnTo>
                  <a:lnTo>
                    <a:pt x="621" y="1208"/>
                  </a:lnTo>
                  <a:lnTo>
                    <a:pt x="645" y="1247"/>
                  </a:lnTo>
                  <a:lnTo>
                    <a:pt x="668" y="1283"/>
                  </a:lnTo>
                  <a:lnTo>
                    <a:pt x="693" y="1316"/>
                  </a:lnTo>
                  <a:lnTo>
                    <a:pt x="706" y="1333"/>
                  </a:lnTo>
                  <a:lnTo>
                    <a:pt x="718" y="1347"/>
                  </a:lnTo>
                  <a:lnTo>
                    <a:pt x="732" y="1361"/>
                  </a:lnTo>
                  <a:lnTo>
                    <a:pt x="745" y="1375"/>
                  </a:lnTo>
                  <a:lnTo>
                    <a:pt x="758" y="1389"/>
                  </a:lnTo>
                  <a:lnTo>
                    <a:pt x="772" y="1401"/>
                  </a:lnTo>
                  <a:lnTo>
                    <a:pt x="786" y="1413"/>
                  </a:lnTo>
                  <a:lnTo>
                    <a:pt x="800" y="1423"/>
                  </a:lnTo>
                  <a:lnTo>
                    <a:pt x="815" y="1433"/>
                  </a:lnTo>
                  <a:lnTo>
                    <a:pt x="830" y="1444"/>
                  </a:lnTo>
                  <a:lnTo>
                    <a:pt x="843" y="1453"/>
                  </a:lnTo>
                  <a:lnTo>
                    <a:pt x="859" y="1461"/>
                  </a:lnTo>
                  <a:lnTo>
                    <a:pt x="874" y="1469"/>
                  </a:lnTo>
                  <a:lnTo>
                    <a:pt x="890" y="1476"/>
                  </a:lnTo>
                  <a:lnTo>
                    <a:pt x="906" y="1482"/>
                  </a:lnTo>
                  <a:lnTo>
                    <a:pt x="922" y="1489"/>
                  </a:lnTo>
                  <a:lnTo>
                    <a:pt x="938" y="1493"/>
                  </a:lnTo>
                  <a:lnTo>
                    <a:pt x="956" y="1498"/>
                  </a:lnTo>
                  <a:lnTo>
                    <a:pt x="973" y="1501"/>
                  </a:lnTo>
                  <a:lnTo>
                    <a:pt x="990" y="1505"/>
                  </a:lnTo>
                  <a:lnTo>
                    <a:pt x="1008" y="1508"/>
                  </a:lnTo>
                  <a:lnTo>
                    <a:pt x="1027" y="1510"/>
                  </a:lnTo>
                  <a:lnTo>
                    <a:pt x="1045" y="1511"/>
                  </a:lnTo>
                  <a:lnTo>
                    <a:pt x="1064" y="1513"/>
                  </a:lnTo>
                  <a:lnTo>
                    <a:pt x="1112" y="1514"/>
                  </a:lnTo>
                  <a:lnTo>
                    <a:pt x="1160" y="1515"/>
                  </a:lnTo>
                  <a:lnTo>
                    <a:pt x="1207" y="1516"/>
                  </a:lnTo>
                  <a:lnTo>
                    <a:pt x="1254" y="1517"/>
                  </a:lnTo>
                  <a:lnTo>
                    <a:pt x="1301" y="1517"/>
                  </a:lnTo>
                  <a:lnTo>
                    <a:pt x="1348" y="1516"/>
                  </a:lnTo>
                  <a:lnTo>
                    <a:pt x="1394" y="1514"/>
                  </a:lnTo>
                  <a:lnTo>
                    <a:pt x="1440" y="1511"/>
                  </a:lnTo>
                  <a:lnTo>
                    <a:pt x="1475" y="1508"/>
                  </a:lnTo>
                  <a:lnTo>
                    <a:pt x="1511" y="1505"/>
                  </a:lnTo>
                  <a:lnTo>
                    <a:pt x="1545" y="1500"/>
                  </a:lnTo>
                  <a:lnTo>
                    <a:pt x="1580" y="1493"/>
                  </a:lnTo>
                  <a:lnTo>
                    <a:pt x="1613" y="1486"/>
                  </a:lnTo>
                  <a:lnTo>
                    <a:pt x="1646" y="1478"/>
                  </a:lnTo>
                  <a:lnTo>
                    <a:pt x="1680" y="1470"/>
                  </a:lnTo>
                  <a:lnTo>
                    <a:pt x="1712" y="1460"/>
                  </a:lnTo>
                  <a:lnTo>
                    <a:pt x="1744" y="1450"/>
                  </a:lnTo>
                  <a:lnTo>
                    <a:pt x="1775" y="1437"/>
                  </a:lnTo>
                  <a:lnTo>
                    <a:pt x="1805" y="1424"/>
                  </a:lnTo>
                  <a:lnTo>
                    <a:pt x="1836" y="1411"/>
                  </a:lnTo>
                  <a:lnTo>
                    <a:pt x="1864" y="1396"/>
                  </a:lnTo>
                  <a:lnTo>
                    <a:pt x="1894" y="1380"/>
                  </a:lnTo>
                  <a:lnTo>
                    <a:pt x="1923" y="1364"/>
                  </a:lnTo>
                  <a:lnTo>
                    <a:pt x="1950" y="1345"/>
                  </a:lnTo>
                  <a:lnTo>
                    <a:pt x="1988" y="1320"/>
                  </a:lnTo>
                  <a:lnTo>
                    <a:pt x="2026" y="1295"/>
                  </a:lnTo>
                  <a:lnTo>
                    <a:pt x="2063" y="1268"/>
                  </a:lnTo>
                  <a:lnTo>
                    <a:pt x="2099" y="1242"/>
                  </a:lnTo>
                  <a:lnTo>
                    <a:pt x="2136" y="1214"/>
                  </a:lnTo>
                  <a:lnTo>
                    <a:pt x="2173" y="1188"/>
                  </a:lnTo>
                  <a:lnTo>
                    <a:pt x="2210" y="1161"/>
                  </a:lnTo>
                  <a:lnTo>
                    <a:pt x="2245" y="1134"/>
                  </a:lnTo>
                  <a:lnTo>
                    <a:pt x="2252" y="1130"/>
                  </a:lnTo>
                  <a:lnTo>
                    <a:pt x="2283" y="1105"/>
                  </a:lnTo>
                  <a:lnTo>
                    <a:pt x="2315" y="1083"/>
                  </a:lnTo>
                  <a:lnTo>
                    <a:pt x="2346" y="1058"/>
                  </a:lnTo>
                  <a:lnTo>
                    <a:pt x="2377" y="1034"/>
                  </a:lnTo>
                  <a:lnTo>
                    <a:pt x="2408" y="1011"/>
                  </a:lnTo>
                  <a:lnTo>
                    <a:pt x="2439" y="987"/>
                  </a:lnTo>
                  <a:lnTo>
                    <a:pt x="2470" y="963"/>
                  </a:lnTo>
                  <a:lnTo>
                    <a:pt x="2501" y="940"/>
                  </a:lnTo>
                  <a:lnTo>
                    <a:pt x="2539" y="912"/>
                  </a:lnTo>
                  <a:lnTo>
                    <a:pt x="2575" y="883"/>
                  </a:lnTo>
                  <a:lnTo>
                    <a:pt x="2612" y="855"/>
                  </a:lnTo>
                  <a:lnTo>
                    <a:pt x="2650" y="827"/>
                  </a:lnTo>
                  <a:lnTo>
                    <a:pt x="2674" y="807"/>
                  </a:lnTo>
                  <a:lnTo>
                    <a:pt x="2697" y="788"/>
                  </a:lnTo>
                  <a:lnTo>
                    <a:pt x="2719" y="767"/>
                  </a:lnTo>
                  <a:lnTo>
                    <a:pt x="2739" y="746"/>
                  </a:lnTo>
                  <a:lnTo>
                    <a:pt x="2758" y="726"/>
                  </a:lnTo>
                  <a:lnTo>
                    <a:pt x="2776" y="704"/>
                  </a:lnTo>
                  <a:lnTo>
                    <a:pt x="2792" y="682"/>
                  </a:lnTo>
                  <a:lnTo>
                    <a:pt x="2807" y="659"/>
                  </a:lnTo>
                  <a:lnTo>
                    <a:pt x="2821" y="636"/>
                  </a:lnTo>
                  <a:lnTo>
                    <a:pt x="2832" y="612"/>
                  </a:lnTo>
                  <a:lnTo>
                    <a:pt x="2844" y="588"/>
                  </a:lnTo>
                  <a:lnTo>
                    <a:pt x="2853" y="564"/>
                  </a:lnTo>
                  <a:lnTo>
                    <a:pt x="2861" y="539"/>
                  </a:lnTo>
                  <a:lnTo>
                    <a:pt x="2867" y="514"/>
                  </a:lnTo>
                  <a:lnTo>
                    <a:pt x="2873" y="488"/>
                  </a:lnTo>
                  <a:lnTo>
                    <a:pt x="2876" y="462"/>
                  </a:lnTo>
                  <a:lnTo>
                    <a:pt x="2878" y="441"/>
                  </a:lnTo>
                  <a:lnTo>
                    <a:pt x="2879" y="422"/>
                  </a:lnTo>
                  <a:lnTo>
                    <a:pt x="2879" y="402"/>
                  </a:lnTo>
                  <a:lnTo>
                    <a:pt x="2878" y="383"/>
                  </a:lnTo>
                  <a:lnTo>
                    <a:pt x="2876" y="365"/>
                  </a:lnTo>
                  <a:lnTo>
                    <a:pt x="2874" y="345"/>
                  </a:lnTo>
                  <a:lnTo>
                    <a:pt x="2870" y="327"/>
                  </a:lnTo>
                  <a:lnTo>
                    <a:pt x="2866" y="308"/>
                  </a:lnTo>
                  <a:lnTo>
                    <a:pt x="2860" y="291"/>
                  </a:lnTo>
                  <a:lnTo>
                    <a:pt x="2853" y="274"/>
                  </a:lnTo>
                  <a:lnTo>
                    <a:pt x="2846" y="257"/>
                  </a:lnTo>
                  <a:lnTo>
                    <a:pt x="2838" y="241"/>
                  </a:lnTo>
                  <a:lnTo>
                    <a:pt x="2829" y="225"/>
                  </a:lnTo>
                  <a:lnTo>
                    <a:pt x="2820" y="209"/>
                  </a:lnTo>
                  <a:lnTo>
                    <a:pt x="2809" y="194"/>
                  </a:lnTo>
                  <a:lnTo>
                    <a:pt x="2798" y="180"/>
                  </a:lnTo>
                  <a:lnTo>
                    <a:pt x="2784" y="165"/>
                  </a:lnTo>
                  <a:lnTo>
                    <a:pt x="2769" y="150"/>
                  </a:lnTo>
                  <a:lnTo>
                    <a:pt x="2754" y="136"/>
                  </a:lnTo>
                  <a:lnTo>
                    <a:pt x="2738" y="124"/>
                  </a:lnTo>
                  <a:lnTo>
                    <a:pt x="2722" y="112"/>
                  </a:lnTo>
                  <a:lnTo>
                    <a:pt x="2704" y="101"/>
                  </a:lnTo>
                  <a:lnTo>
                    <a:pt x="2686" y="90"/>
                  </a:lnTo>
                  <a:lnTo>
                    <a:pt x="2667" y="81"/>
                  </a:lnTo>
                  <a:lnTo>
                    <a:pt x="2647" y="73"/>
                  </a:lnTo>
                  <a:lnTo>
                    <a:pt x="2627" y="65"/>
                  </a:lnTo>
                  <a:lnTo>
                    <a:pt x="2605" y="59"/>
                  </a:lnTo>
                  <a:lnTo>
                    <a:pt x="2583" y="54"/>
                  </a:lnTo>
                  <a:lnTo>
                    <a:pt x="2561" y="49"/>
                  </a:lnTo>
                  <a:lnTo>
                    <a:pt x="2538" y="45"/>
                  </a:lnTo>
                  <a:lnTo>
                    <a:pt x="2515" y="42"/>
                  </a:lnTo>
                  <a:lnTo>
                    <a:pt x="2489" y="40"/>
                  </a:lnTo>
                  <a:lnTo>
                    <a:pt x="2470" y="39"/>
                  </a:lnTo>
                  <a:lnTo>
                    <a:pt x="2449" y="39"/>
                  </a:lnTo>
                  <a:lnTo>
                    <a:pt x="2427" y="39"/>
                  </a:lnTo>
                  <a:lnTo>
                    <a:pt x="2408" y="39"/>
                  </a:lnTo>
                  <a:lnTo>
                    <a:pt x="2396" y="40"/>
                  </a:lnTo>
                  <a:lnTo>
                    <a:pt x="2385" y="41"/>
                  </a:lnTo>
                  <a:lnTo>
                    <a:pt x="2375" y="41"/>
                  </a:lnTo>
                  <a:lnTo>
                    <a:pt x="2363" y="39"/>
                  </a:lnTo>
                  <a:lnTo>
                    <a:pt x="2363" y="39"/>
                  </a:lnTo>
                  <a:lnTo>
                    <a:pt x="2328" y="47"/>
                  </a:lnTo>
                  <a:lnTo>
                    <a:pt x="2292" y="56"/>
                  </a:lnTo>
                  <a:lnTo>
                    <a:pt x="2257" y="64"/>
                  </a:lnTo>
                  <a:lnTo>
                    <a:pt x="2220" y="72"/>
                  </a:lnTo>
                  <a:lnTo>
                    <a:pt x="2184" y="80"/>
                  </a:lnTo>
                  <a:lnTo>
                    <a:pt x="2149" y="88"/>
                  </a:lnTo>
                  <a:lnTo>
                    <a:pt x="2113" y="96"/>
                  </a:lnTo>
                  <a:lnTo>
                    <a:pt x="2078" y="104"/>
                  </a:lnTo>
                  <a:lnTo>
                    <a:pt x="1989" y="125"/>
                  </a:lnTo>
                  <a:lnTo>
                    <a:pt x="1900" y="145"/>
                  </a:lnTo>
                  <a:lnTo>
                    <a:pt x="1810" y="166"/>
                  </a:lnTo>
                  <a:lnTo>
                    <a:pt x="1721" y="187"/>
                  </a:lnTo>
                  <a:lnTo>
                    <a:pt x="1630" y="206"/>
                  </a:lnTo>
                  <a:lnTo>
                    <a:pt x="1541" y="226"/>
                  </a:lnTo>
                  <a:lnTo>
                    <a:pt x="1450" y="245"/>
                  </a:lnTo>
                  <a:lnTo>
                    <a:pt x="1359" y="264"/>
                  </a:lnTo>
                  <a:lnTo>
                    <a:pt x="1323" y="270"/>
                  </a:lnTo>
                  <a:lnTo>
                    <a:pt x="1285" y="276"/>
                  </a:lnTo>
                  <a:lnTo>
                    <a:pt x="1247" y="282"/>
                  </a:lnTo>
                  <a:lnTo>
                    <a:pt x="1209" y="285"/>
                  </a:lnTo>
                  <a:lnTo>
                    <a:pt x="1171" y="289"/>
                  </a:lnTo>
                  <a:lnTo>
                    <a:pt x="1135" y="292"/>
                  </a:lnTo>
                  <a:lnTo>
                    <a:pt x="1097" y="295"/>
                  </a:lnTo>
                  <a:lnTo>
                    <a:pt x="1059" y="297"/>
                  </a:lnTo>
                  <a:lnTo>
                    <a:pt x="1033" y="298"/>
                  </a:lnTo>
                  <a:lnTo>
                    <a:pt x="1005" y="300"/>
                  </a:lnTo>
                  <a:lnTo>
                    <a:pt x="979" y="301"/>
                  </a:lnTo>
                  <a:lnTo>
                    <a:pt x="951" y="304"/>
                  </a:lnTo>
                  <a:lnTo>
                    <a:pt x="924" y="306"/>
                  </a:lnTo>
                  <a:lnTo>
                    <a:pt x="895" y="306"/>
                  </a:lnTo>
                  <a:lnTo>
                    <a:pt x="866" y="306"/>
                  </a:lnTo>
                  <a:lnTo>
                    <a:pt x="838" y="304"/>
                  </a:lnTo>
                  <a:lnTo>
                    <a:pt x="809" y="301"/>
                  </a:lnTo>
                  <a:lnTo>
                    <a:pt x="780" y="297"/>
                  </a:lnTo>
                  <a:lnTo>
                    <a:pt x="752" y="292"/>
                  </a:lnTo>
                  <a:lnTo>
                    <a:pt x="722" y="285"/>
                  </a:lnTo>
                  <a:lnTo>
                    <a:pt x="692" y="277"/>
                  </a:lnTo>
                  <a:lnTo>
                    <a:pt x="662" y="269"/>
                  </a:lnTo>
                  <a:lnTo>
                    <a:pt x="631" y="259"/>
                  </a:lnTo>
                  <a:lnTo>
                    <a:pt x="600" y="248"/>
                  </a:lnTo>
                  <a:lnTo>
                    <a:pt x="568" y="235"/>
                  </a:lnTo>
                  <a:lnTo>
                    <a:pt x="536" y="221"/>
                  </a:lnTo>
                  <a:lnTo>
                    <a:pt x="503" y="205"/>
                  </a:lnTo>
                  <a:lnTo>
                    <a:pt x="468" y="189"/>
                  </a:lnTo>
                  <a:lnTo>
                    <a:pt x="441" y="175"/>
                  </a:lnTo>
                  <a:lnTo>
                    <a:pt x="412" y="162"/>
                  </a:lnTo>
                  <a:lnTo>
                    <a:pt x="383" y="149"/>
                  </a:lnTo>
                  <a:lnTo>
                    <a:pt x="353" y="137"/>
                  </a:lnTo>
                  <a:lnTo>
                    <a:pt x="339" y="132"/>
                  </a:lnTo>
                  <a:lnTo>
                    <a:pt x="324" y="127"/>
                  </a:lnTo>
                  <a:lnTo>
                    <a:pt x="308" y="124"/>
                  </a:lnTo>
                  <a:lnTo>
                    <a:pt x="293" y="120"/>
                  </a:lnTo>
                  <a:lnTo>
                    <a:pt x="277" y="117"/>
                  </a:lnTo>
                  <a:lnTo>
                    <a:pt x="261" y="114"/>
                  </a:lnTo>
                  <a:lnTo>
                    <a:pt x="243" y="113"/>
                  </a:lnTo>
                  <a:lnTo>
                    <a:pt x="226" y="113"/>
                  </a:lnTo>
                  <a:close/>
                  <a:moveTo>
                    <a:pt x="1270" y="1556"/>
                  </a:moveTo>
                  <a:lnTo>
                    <a:pt x="1245" y="1556"/>
                  </a:lnTo>
                  <a:lnTo>
                    <a:pt x="1220" y="1556"/>
                  </a:lnTo>
                  <a:lnTo>
                    <a:pt x="1193" y="1555"/>
                  </a:lnTo>
                  <a:lnTo>
                    <a:pt x="1167" y="1555"/>
                  </a:lnTo>
                  <a:lnTo>
                    <a:pt x="1142" y="1554"/>
                  </a:lnTo>
                  <a:lnTo>
                    <a:pt x="1115" y="1554"/>
                  </a:lnTo>
                  <a:lnTo>
                    <a:pt x="1089" y="1553"/>
                  </a:lnTo>
                  <a:lnTo>
                    <a:pt x="1062" y="1552"/>
                  </a:lnTo>
                  <a:lnTo>
                    <a:pt x="1036" y="1550"/>
                  </a:lnTo>
                  <a:lnTo>
                    <a:pt x="1011" y="1548"/>
                  </a:lnTo>
                  <a:lnTo>
                    <a:pt x="987" y="1544"/>
                  </a:lnTo>
                  <a:lnTo>
                    <a:pt x="963" y="1539"/>
                  </a:lnTo>
                  <a:lnTo>
                    <a:pt x="940" y="1533"/>
                  </a:lnTo>
                  <a:lnTo>
                    <a:pt x="918" y="1528"/>
                  </a:lnTo>
                  <a:lnTo>
                    <a:pt x="897" y="1520"/>
                  </a:lnTo>
                  <a:lnTo>
                    <a:pt x="877" y="1511"/>
                  </a:lnTo>
                  <a:lnTo>
                    <a:pt x="856" y="1502"/>
                  </a:lnTo>
                  <a:lnTo>
                    <a:pt x="838" y="1493"/>
                  </a:lnTo>
                  <a:lnTo>
                    <a:pt x="818" y="1483"/>
                  </a:lnTo>
                  <a:lnTo>
                    <a:pt x="801" y="1471"/>
                  </a:lnTo>
                  <a:lnTo>
                    <a:pt x="784" y="1460"/>
                  </a:lnTo>
                  <a:lnTo>
                    <a:pt x="768" y="1447"/>
                  </a:lnTo>
                  <a:lnTo>
                    <a:pt x="752" y="1435"/>
                  </a:lnTo>
                  <a:lnTo>
                    <a:pt x="737" y="1421"/>
                  </a:lnTo>
                  <a:lnTo>
                    <a:pt x="722" y="1407"/>
                  </a:lnTo>
                  <a:lnTo>
                    <a:pt x="708" y="1393"/>
                  </a:lnTo>
                  <a:lnTo>
                    <a:pt x="694" y="1380"/>
                  </a:lnTo>
                  <a:lnTo>
                    <a:pt x="682" y="1365"/>
                  </a:lnTo>
                  <a:lnTo>
                    <a:pt x="656" y="1335"/>
                  </a:lnTo>
                  <a:lnTo>
                    <a:pt x="635" y="1304"/>
                  </a:lnTo>
                  <a:lnTo>
                    <a:pt x="614" y="1273"/>
                  </a:lnTo>
                  <a:lnTo>
                    <a:pt x="596" y="1242"/>
                  </a:lnTo>
                  <a:lnTo>
                    <a:pt x="578" y="1212"/>
                  </a:lnTo>
                  <a:lnTo>
                    <a:pt x="563" y="1182"/>
                  </a:lnTo>
                  <a:lnTo>
                    <a:pt x="550" y="1155"/>
                  </a:lnTo>
                  <a:lnTo>
                    <a:pt x="536" y="1128"/>
                  </a:lnTo>
                  <a:lnTo>
                    <a:pt x="522" y="1101"/>
                  </a:lnTo>
                  <a:lnTo>
                    <a:pt x="509" y="1073"/>
                  </a:lnTo>
                  <a:lnTo>
                    <a:pt x="483" y="1021"/>
                  </a:lnTo>
                  <a:lnTo>
                    <a:pt x="457" y="968"/>
                  </a:lnTo>
                  <a:lnTo>
                    <a:pt x="429" y="915"/>
                  </a:lnTo>
                  <a:lnTo>
                    <a:pt x="400" y="862"/>
                  </a:lnTo>
                  <a:lnTo>
                    <a:pt x="386" y="837"/>
                  </a:lnTo>
                  <a:lnTo>
                    <a:pt x="370" y="811"/>
                  </a:lnTo>
                  <a:lnTo>
                    <a:pt x="353" y="785"/>
                  </a:lnTo>
                  <a:lnTo>
                    <a:pt x="337" y="761"/>
                  </a:lnTo>
                  <a:lnTo>
                    <a:pt x="320" y="736"/>
                  </a:lnTo>
                  <a:lnTo>
                    <a:pt x="302" y="713"/>
                  </a:lnTo>
                  <a:lnTo>
                    <a:pt x="283" y="689"/>
                  </a:lnTo>
                  <a:lnTo>
                    <a:pt x="264" y="666"/>
                  </a:lnTo>
                  <a:lnTo>
                    <a:pt x="234" y="632"/>
                  </a:lnTo>
                  <a:lnTo>
                    <a:pt x="205" y="599"/>
                  </a:lnTo>
                  <a:lnTo>
                    <a:pt x="178" y="565"/>
                  </a:lnTo>
                  <a:lnTo>
                    <a:pt x="150" y="532"/>
                  </a:lnTo>
                  <a:lnTo>
                    <a:pt x="123" y="500"/>
                  </a:lnTo>
                  <a:lnTo>
                    <a:pt x="98" y="467"/>
                  </a:lnTo>
                  <a:lnTo>
                    <a:pt x="71" y="433"/>
                  </a:lnTo>
                  <a:lnTo>
                    <a:pt x="46" y="399"/>
                  </a:lnTo>
                  <a:lnTo>
                    <a:pt x="37" y="385"/>
                  </a:lnTo>
                  <a:lnTo>
                    <a:pt x="29" y="371"/>
                  </a:lnTo>
                  <a:lnTo>
                    <a:pt x="22" y="358"/>
                  </a:lnTo>
                  <a:lnTo>
                    <a:pt x="15" y="344"/>
                  </a:lnTo>
                  <a:lnTo>
                    <a:pt x="10" y="330"/>
                  </a:lnTo>
                  <a:lnTo>
                    <a:pt x="6" y="316"/>
                  </a:lnTo>
                  <a:lnTo>
                    <a:pt x="4" y="303"/>
                  </a:lnTo>
                  <a:lnTo>
                    <a:pt x="1" y="288"/>
                  </a:lnTo>
                  <a:lnTo>
                    <a:pt x="0" y="274"/>
                  </a:lnTo>
                  <a:lnTo>
                    <a:pt x="0" y="260"/>
                  </a:lnTo>
                  <a:lnTo>
                    <a:pt x="2" y="246"/>
                  </a:lnTo>
                  <a:lnTo>
                    <a:pt x="5" y="234"/>
                  </a:lnTo>
                  <a:lnTo>
                    <a:pt x="8" y="220"/>
                  </a:lnTo>
                  <a:lnTo>
                    <a:pt x="13" y="206"/>
                  </a:lnTo>
                  <a:lnTo>
                    <a:pt x="18" y="194"/>
                  </a:lnTo>
                  <a:lnTo>
                    <a:pt x="25" y="181"/>
                  </a:lnTo>
                  <a:lnTo>
                    <a:pt x="33" y="167"/>
                  </a:lnTo>
                  <a:lnTo>
                    <a:pt x="41" y="156"/>
                  </a:lnTo>
                  <a:lnTo>
                    <a:pt x="51" y="144"/>
                  </a:lnTo>
                  <a:lnTo>
                    <a:pt x="61" y="134"/>
                  </a:lnTo>
                  <a:lnTo>
                    <a:pt x="70" y="125"/>
                  </a:lnTo>
                  <a:lnTo>
                    <a:pt x="82" y="116"/>
                  </a:lnTo>
                  <a:lnTo>
                    <a:pt x="93" y="108"/>
                  </a:lnTo>
                  <a:lnTo>
                    <a:pt x="105" y="101"/>
                  </a:lnTo>
                  <a:lnTo>
                    <a:pt x="117" y="95"/>
                  </a:lnTo>
                  <a:lnTo>
                    <a:pt x="130" y="89"/>
                  </a:lnTo>
                  <a:lnTo>
                    <a:pt x="144" y="85"/>
                  </a:lnTo>
                  <a:lnTo>
                    <a:pt x="157" y="81"/>
                  </a:lnTo>
                  <a:lnTo>
                    <a:pt x="172" y="78"/>
                  </a:lnTo>
                  <a:lnTo>
                    <a:pt x="188" y="75"/>
                  </a:lnTo>
                  <a:lnTo>
                    <a:pt x="204" y="74"/>
                  </a:lnTo>
                  <a:lnTo>
                    <a:pt x="222" y="74"/>
                  </a:lnTo>
                  <a:lnTo>
                    <a:pt x="240" y="74"/>
                  </a:lnTo>
                  <a:lnTo>
                    <a:pt x="259" y="74"/>
                  </a:lnTo>
                  <a:lnTo>
                    <a:pt x="277" y="77"/>
                  </a:lnTo>
                  <a:lnTo>
                    <a:pt x="295" y="79"/>
                  </a:lnTo>
                  <a:lnTo>
                    <a:pt x="312" y="84"/>
                  </a:lnTo>
                  <a:lnTo>
                    <a:pt x="329" y="87"/>
                  </a:lnTo>
                  <a:lnTo>
                    <a:pt x="345" y="93"/>
                  </a:lnTo>
                  <a:lnTo>
                    <a:pt x="363" y="97"/>
                  </a:lnTo>
                  <a:lnTo>
                    <a:pt x="395" y="110"/>
                  </a:lnTo>
                  <a:lnTo>
                    <a:pt x="426" y="124"/>
                  </a:lnTo>
                  <a:lnTo>
                    <a:pt x="456" y="139"/>
                  </a:lnTo>
                  <a:lnTo>
                    <a:pt x="485" y="153"/>
                  </a:lnTo>
                  <a:lnTo>
                    <a:pt x="519" y="170"/>
                  </a:lnTo>
                  <a:lnTo>
                    <a:pt x="551" y="184"/>
                  </a:lnTo>
                  <a:lnTo>
                    <a:pt x="582" y="198"/>
                  </a:lnTo>
                  <a:lnTo>
                    <a:pt x="613" y="210"/>
                  </a:lnTo>
                  <a:lnTo>
                    <a:pt x="643" y="221"/>
                  </a:lnTo>
                  <a:lnTo>
                    <a:pt x="672" y="230"/>
                  </a:lnTo>
                  <a:lnTo>
                    <a:pt x="701" y="240"/>
                  </a:lnTo>
                  <a:lnTo>
                    <a:pt x="730" y="246"/>
                  </a:lnTo>
                  <a:lnTo>
                    <a:pt x="757" y="253"/>
                  </a:lnTo>
                  <a:lnTo>
                    <a:pt x="786" y="258"/>
                  </a:lnTo>
                  <a:lnTo>
                    <a:pt x="813" y="262"/>
                  </a:lnTo>
                  <a:lnTo>
                    <a:pt x="840" y="265"/>
                  </a:lnTo>
                  <a:lnTo>
                    <a:pt x="867" y="266"/>
                  </a:lnTo>
                  <a:lnTo>
                    <a:pt x="895" y="267"/>
                  </a:lnTo>
                  <a:lnTo>
                    <a:pt x="921" y="266"/>
                  </a:lnTo>
                  <a:lnTo>
                    <a:pt x="948" y="265"/>
                  </a:lnTo>
                  <a:lnTo>
                    <a:pt x="975" y="262"/>
                  </a:lnTo>
                  <a:lnTo>
                    <a:pt x="1003" y="261"/>
                  </a:lnTo>
                  <a:lnTo>
                    <a:pt x="1029" y="259"/>
                  </a:lnTo>
                  <a:lnTo>
                    <a:pt x="1057" y="258"/>
                  </a:lnTo>
                  <a:lnTo>
                    <a:pt x="1093" y="256"/>
                  </a:lnTo>
                  <a:lnTo>
                    <a:pt x="1131" y="252"/>
                  </a:lnTo>
                  <a:lnTo>
                    <a:pt x="1168" y="250"/>
                  </a:lnTo>
                  <a:lnTo>
                    <a:pt x="1205" y="246"/>
                  </a:lnTo>
                  <a:lnTo>
                    <a:pt x="1242" y="243"/>
                  </a:lnTo>
                  <a:lnTo>
                    <a:pt x="1279" y="237"/>
                  </a:lnTo>
                  <a:lnTo>
                    <a:pt x="1316" y="231"/>
                  </a:lnTo>
                  <a:lnTo>
                    <a:pt x="1351" y="226"/>
                  </a:lnTo>
                  <a:lnTo>
                    <a:pt x="1442" y="206"/>
                  </a:lnTo>
                  <a:lnTo>
                    <a:pt x="1532" y="188"/>
                  </a:lnTo>
                  <a:lnTo>
                    <a:pt x="1622" y="167"/>
                  </a:lnTo>
                  <a:lnTo>
                    <a:pt x="1712" y="148"/>
                  </a:lnTo>
                  <a:lnTo>
                    <a:pt x="1802" y="127"/>
                  </a:lnTo>
                  <a:lnTo>
                    <a:pt x="1892" y="108"/>
                  </a:lnTo>
                  <a:lnTo>
                    <a:pt x="1980" y="87"/>
                  </a:lnTo>
                  <a:lnTo>
                    <a:pt x="2068" y="66"/>
                  </a:lnTo>
                  <a:lnTo>
                    <a:pt x="2104" y="58"/>
                  </a:lnTo>
                  <a:lnTo>
                    <a:pt x="2140" y="50"/>
                  </a:lnTo>
                  <a:lnTo>
                    <a:pt x="2176" y="41"/>
                  </a:lnTo>
                  <a:lnTo>
                    <a:pt x="2212" y="33"/>
                  </a:lnTo>
                  <a:lnTo>
                    <a:pt x="2247" y="25"/>
                  </a:lnTo>
                  <a:lnTo>
                    <a:pt x="2283" y="17"/>
                  </a:lnTo>
                  <a:lnTo>
                    <a:pt x="2318" y="9"/>
                  </a:lnTo>
                  <a:lnTo>
                    <a:pt x="2354" y="1"/>
                  </a:lnTo>
                  <a:lnTo>
                    <a:pt x="2363" y="1"/>
                  </a:lnTo>
                  <a:lnTo>
                    <a:pt x="2368" y="0"/>
                  </a:lnTo>
                  <a:lnTo>
                    <a:pt x="2378" y="0"/>
                  </a:lnTo>
                  <a:lnTo>
                    <a:pt x="2387" y="0"/>
                  </a:lnTo>
                  <a:lnTo>
                    <a:pt x="2398" y="0"/>
                  </a:lnTo>
                  <a:lnTo>
                    <a:pt x="2407" y="0"/>
                  </a:lnTo>
                  <a:lnTo>
                    <a:pt x="2427" y="0"/>
                  </a:lnTo>
                  <a:lnTo>
                    <a:pt x="2449" y="0"/>
                  </a:lnTo>
                  <a:lnTo>
                    <a:pt x="2471" y="0"/>
                  </a:lnTo>
                  <a:lnTo>
                    <a:pt x="2492" y="1"/>
                  </a:lnTo>
                  <a:lnTo>
                    <a:pt x="2518" y="3"/>
                  </a:lnTo>
                  <a:lnTo>
                    <a:pt x="2543" y="6"/>
                  </a:lnTo>
                  <a:lnTo>
                    <a:pt x="2569" y="10"/>
                  </a:lnTo>
                  <a:lnTo>
                    <a:pt x="2594" y="16"/>
                  </a:lnTo>
                  <a:lnTo>
                    <a:pt x="2617" y="22"/>
                  </a:lnTo>
                  <a:lnTo>
                    <a:pt x="2640" y="30"/>
                  </a:lnTo>
                  <a:lnTo>
                    <a:pt x="2663" y="38"/>
                  </a:lnTo>
                  <a:lnTo>
                    <a:pt x="2684" y="47"/>
                  </a:lnTo>
                  <a:lnTo>
                    <a:pt x="2705" y="57"/>
                  </a:lnTo>
                  <a:lnTo>
                    <a:pt x="2726" y="69"/>
                  </a:lnTo>
                  <a:lnTo>
                    <a:pt x="2745" y="80"/>
                  </a:lnTo>
                  <a:lnTo>
                    <a:pt x="2764" y="94"/>
                  </a:lnTo>
                  <a:lnTo>
                    <a:pt x="2781" y="108"/>
                  </a:lnTo>
                  <a:lnTo>
                    <a:pt x="2798" y="123"/>
                  </a:lnTo>
                  <a:lnTo>
                    <a:pt x="2813" y="137"/>
                  </a:lnTo>
                  <a:lnTo>
                    <a:pt x="2828" y="155"/>
                  </a:lnTo>
                  <a:lnTo>
                    <a:pt x="2840" y="171"/>
                  </a:lnTo>
                  <a:lnTo>
                    <a:pt x="2852" y="187"/>
                  </a:lnTo>
                  <a:lnTo>
                    <a:pt x="2863" y="204"/>
                  </a:lnTo>
                  <a:lnTo>
                    <a:pt x="2873" y="222"/>
                  </a:lnTo>
                  <a:lnTo>
                    <a:pt x="2882" y="240"/>
                  </a:lnTo>
                  <a:lnTo>
                    <a:pt x="2890" y="259"/>
                  </a:lnTo>
                  <a:lnTo>
                    <a:pt x="2897" y="279"/>
                  </a:lnTo>
                  <a:lnTo>
                    <a:pt x="2904" y="298"/>
                  </a:lnTo>
                  <a:lnTo>
                    <a:pt x="2908" y="317"/>
                  </a:lnTo>
                  <a:lnTo>
                    <a:pt x="2912" y="338"/>
                  </a:lnTo>
                  <a:lnTo>
                    <a:pt x="2915" y="359"/>
                  </a:lnTo>
                  <a:lnTo>
                    <a:pt x="2917" y="379"/>
                  </a:lnTo>
                  <a:lnTo>
                    <a:pt x="2918" y="401"/>
                  </a:lnTo>
                  <a:lnTo>
                    <a:pt x="2918" y="423"/>
                  </a:lnTo>
                  <a:lnTo>
                    <a:pt x="2917" y="445"/>
                  </a:lnTo>
                  <a:lnTo>
                    <a:pt x="2915" y="467"/>
                  </a:lnTo>
                  <a:lnTo>
                    <a:pt x="2912" y="494"/>
                  </a:lnTo>
                  <a:lnTo>
                    <a:pt x="2906" y="523"/>
                  </a:lnTo>
                  <a:lnTo>
                    <a:pt x="2899" y="549"/>
                  </a:lnTo>
                  <a:lnTo>
                    <a:pt x="2890" y="577"/>
                  </a:lnTo>
                  <a:lnTo>
                    <a:pt x="2881" y="603"/>
                  </a:lnTo>
                  <a:lnTo>
                    <a:pt x="2869" y="628"/>
                  </a:lnTo>
                  <a:lnTo>
                    <a:pt x="2855" y="654"/>
                  </a:lnTo>
                  <a:lnTo>
                    <a:pt x="2842" y="679"/>
                  </a:lnTo>
                  <a:lnTo>
                    <a:pt x="2826" y="703"/>
                  </a:lnTo>
                  <a:lnTo>
                    <a:pt x="2808" y="727"/>
                  </a:lnTo>
                  <a:lnTo>
                    <a:pt x="2789" y="750"/>
                  </a:lnTo>
                  <a:lnTo>
                    <a:pt x="2769" y="773"/>
                  </a:lnTo>
                  <a:lnTo>
                    <a:pt x="2748" y="795"/>
                  </a:lnTo>
                  <a:lnTo>
                    <a:pt x="2725" y="816"/>
                  </a:lnTo>
                  <a:lnTo>
                    <a:pt x="2699" y="838"/>
                  </a:lnTo>
                  <a:lnTo>
                    <a:pt x="2673" y="859"/>
                  </a:lnTo>
                  <a:lnTo>
                    <a:pt x="2636" y="886"/>
                  </a:lnTo>
                  <a:lnTo>
                    <a:pt x="2600" y="915"/>
                  </a:lnTo>
                  <a:lnTo>
                    <a:pt x="2563" y="943"/>
                  </a:lnTo>
                  <a:lnTo>
                    <a:pt x="2525" y="971"/>
                  </a:lnTo>
                  <a:lnTo>
                    <a:pt x="2494" y="995"/>
                  </a:lnTo>
                  <a:lnTo>
                    <a:pt x="2463" y="1018"/>
                  </a:lnTo>
                  <a:lnTo>
                    <a:pt x="2432" y="1042"/>
                  </a:lnTo>
                  <a:lnTo>
                    <a:pt x="2401" y="1066"/>
                  </a:lnTo>
                  <a:lnTo>
                    <a:pt x="2370" y="1091"/>
                  </a:lnTo>
                  <a:lnTo>
                    <a:pt x="2338" y="1113"/>
                  </a:lnTo>
                  <a:lnTo>
                    <a:pt x="2307" y="1138"/>
                  </a:lnTo>
                  <a:lnTo>
                    <a:pt x="2276" y="1161"/>
                  </a:lnTo>
                  <a:lnTo>
                    <a:pt x="2269" y="1165"/>
                  </a:lnTo>
                  <a:lnTo>
                    <a:pt x="2232" y="1193"/>
                  </a:lnTo>
                  <a:lnTo>
                    <a:pt x="2196" y="1220"/>
                  </a:lnTo>
                  <a:lnTo>
                    <a:pt x="2159" y="1247"/>
                  </a:lnTo>
                  <a:lnTo>
                    <a:pt x="2122" y="1274"/>
                  </a:lnTo>
                  <a:lnTo>
                    <a:pt x="2086" y="1300"/>
                  </a:lnTo>
                  <a:lnTo>
                    <a:pt x="2048" y="1327"/>
                  </a:lnTo>
                  <a:lnTo>
                    <a:pt x="2010" y="1353"/>
                  </a:lnTo>
                  <a:lnTo>
                    <a:pt x="1972" y="1378"/>
                  </a:lnTo>
                  <a:lnTo>
                    <a:pt x="1943" y="1397"/>
                  </a:lnTo>
                  <a:lnTo>
                    <a:pt x="1914" y="1414"/>
                  </a:lnTo>
                  <a:lnTo>
                    <a:pt x="1883" y="1430"/>
                  </a:lnTo>
                  <a:lnTo>
                    <a:pt x="1853" y="1446"/>
                  </a:lnTo>
                  <a:lnTo>
                    <a:pt x="1821" y="1460"/>
                  </a:lnTo>
                  <a:lnTo>
                    <a:pt x="1790" y="1474"/>
                  </a:lnTo>
                  <a:lnTo>
                    <a:pt x="1758" y="1486"/>
                  </a:lnTo>
                  <a:lnTo>
                    <a:pt x="1724" y="1498"/>
                  </a:lnTo>
                  <a:lnTo>
                    <a:pt x="1691" y="1508"/>
                  </a:lnTo>
                  <a:lnTo>
                    <a:pt x="1657" y="1517"/>
                  </a:lnTo>
                  <a:lnTo>
                    <a:pt x="1622" y="1525"/>
                  </a:lnTo>
                  <a:lnTo>
                    <a:pt x="1588" y="1532"/>
                  </a:lnTo>
                  <a:lnTo>
                    <a:pt x="1552" y="1538"/>
                  </a:lnTo>
                  <a:lnTo>
                    <a:pt x="1515" y="1544"/>
                  </a:lnTo>
                  <a:lnTo>
                    <a:pt x="1480" y="1548"/>
                  </a:lnTo>
                  <a:lnTo>
                    <a:pt x="1443" y="1550"/>
                  </a:lnTo>
                  <a:lnTo>
                    <a:pt x="1421" y="1552"/>
                  </a:lnTo>
                  <a:lnTo>
                    <a:pt x="1400" y="1553"/>
                  </a:lnTo>
                  <a:lnTo>
                    <a:pt x="1379" y="1554"/>
                  </a:lnTo>
                  <a:lnTo>
                    <a:pt x="1357" y="1555"/>
                  </a:lnTo>
                  <a:lnTo>
                    <a:pt x="1335" y="1555"/>
                  </a:lnTo>
                  <a:lnTo>
                    <a:pt x="1314" y="1556"/>
                  </a:lnTo>
                  <a:lnTo>
                    <a:pt x="1292" y="1556"/>
                  </a:lnTo>
                  <a:lnTo>
                    <a:pt x="1270" y="15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8" name="Freeform 31">
              <a:extLst>
                <a:ext uri="{FF2B5EF4-FFF2-40B4-BE49-F238E27FC236}">
                  <a16:creationId xmlns:a16="http://schemas.microsoft.com/office/drawing/2014/main" id="{159179B9-9874-41E4-9B6C-94012ADE56D4}"/>
                </a:ext>
              </a:extLst>
            </p:cNvPr>
            <p:cNvSpPr>
              <a:spLocks noEditPoints="1"/>
            </p:cNvSpPr>
            <p:nvPr userDrawn="1"/>
          </p:nvSpPr>
          <p:spPr bwMode="auto">
            <a:xfrm>
              <a:off x="9148135" y="1619122"/>
              <a:ext cx="1051497" cy="1298089"/>
            </a:xfrm>
            <a:custGeom>
              <a:avLst/>
              <a:gdLst>
                <a:gd name="T0" fmla="*/ 287 w 1588"/>
                <a:gd name="T1" fmla="*/ 90 h 1953"/>
                <a:gd name="T2" fmla="*/ 174 w 1588"/>
                <a:gd name="T3" fmla="*/ 179 h 1953"/>
                <a:gd name="T4" fmla="*/ 94 w 1588"/>
                <a:gd name="T5" fmla="*/ 292 h 1953"/>
                <a:gd name="T6" fmla="*/ 49 w 1588"/>
                <a:gd name="T7" fmla="*/ 426 h 1953"/>
                <a:gd name="T8" fmla="*/ 40 w 1588"/>
                <a:gd name="T9" fmla="*/ 578 h 1953"/>
                <a:gd name="T10" fmla="*/ 66 w 1588"/>
                <a:gd name="T11" fmla="*/ 751 h 1953"/>
                <a:gd name="T12" fmla="*/ 92 w 1588"/>
                <a:gd name="T13" fmla="*/ 937 h 1953"/>
                <a:gd name="T14" fmla="*/ 122 w 1588"/>
                <a:gd name="T15" fmla="*/ 1135 h 1953"/>
                <a:gd name="T16" fmla="*/ 201 w 1588"/>
                <a:gd name="T17" fmla="*/ 1496 h 1953"/>
                <a:gd name="T18" fmla="*/ 282 w 1588"/>
                <a:gd name="T19" fmla="*/ 1747 h 1953"/>
                <a:gd name="T20" fmla="*/ 386 w 1588"/>
                <a:gd name="T21" fmla="*/ 1850 h 1953"/>
                <a:gd name="T22" fmla="*/ 550 w 1588"/>
                <a:gd name="T23" fmla="*/ 1902 h 1953"/>
                <a:gd name="T24" fmla="*/ 833 w 1588"/>
                <a:gd name="T25" fmla="*/ 1907 h 1953"/>
                <a:gd name="T26" fmla="*/ 985 w 1588"/>
                <a:gd name="T27" fmla="*/ 1877 h 1953"/>
                <a:gd name="T28" fmla="*/ 1098 w 1588"/>
                <a:gd name="T29" fmla="*/ 1831 h 1953"/>
                <a:gd name="T30" fmla="*/ 1201 w 1588"/>
                <a:gd name="T31" fmla="*/ 1765 h 1953"/>
                <a:gd name="T32" fmla="*/ 1304 w 1588"/>
                <a:gd name="T33" fmla="*/ 1667 h 1953"/>
                <a:gd name="T34" fmla="*/ 1408 w 1588"/>
                <a:gd name="T35" fmla="*/ 1532 h 1953"/>
                <a:gd name="T36" fmla="*/ 1491 w 1588"/>
                <a:gd name="T37" fmla="*/ 1373 h 1953"/>
                <a:gd name="T38" fmla="*/ 1540 w 1588"/>
                <a:gd name="T39" fmla="*/ 1197 h 1953"/>
                <a:gd name="T40" fmla="*/ 1545 w 1588"/>
                <a:gd name="T41" fmla="*/ 1009 h 1953"/>
                <a:gd name="T42" fmla="*/ 1495 w 1588"/>
                <a:gd name="T43" fmla="*/ 824 h 1953"/>
                <a:gd name="T44" fmla="*/ 1404 w 1588"/>
                <a:gd name="T45" fmla="*/ 664 h 1953"/>
                <a:gd name="T46" fmla="*/ 1252 w 1588"/>
                <a:gd name="T47" fmla="*/ 507 h 1953"/>
                <a:gd name="T48" fmla="*/ 1006 w 1588"/>
                <a:gd name="T49" fmla="*/ 302 h 1953"/>
                <a:gd name="T50" fmla="*/ 738 w 1588"/>
                <a:gd name="T51" fmla="*/ 132 h 1953"/>
                <a:gd name="T52" fmla="*/ 578 w 1588"/>
                <a:gd name="T53" fmla="*/ 69 h 1953"/>
                <a:gd name="T54" fmla="*/ 430 w 1588"/>
                <a:gd name="T55" fmla="*/ 43 h 1953"/>
                <a:gd name="T56" fmla="*/ 614 w 1588"/>
                <a:gd name="T57" fmla="*/ 1950 h 1953"/>
                <a:gd name="T58" fmla="*/ 416 w 1588"/>
                <a:gd name="T59" fmla="*/ 1908 h 1953"/>
                <a:gd name="T60" fmla="*/ 307 w 1588"/>
                <a:gd name="T61" fmla="*/ 1842 h 1953"/>
                <a:gd name="T62" fmla="*/ 254 w 1588"/>
                <a:gd name="T63" fmla="*/ 1779 h 1953"/>
                <a:gd name="T64" fmla="*/ 197 w 1588"/>
                <a:gd name="T65" fmla="*/ 1628 h 1953"/>
                <a:gd name="T66" fmla="*/ 104 w 1588"/>
                <a:gd name="T67" fmla="*/ 1245 h 1953"/>
                <a:gd name="T68" fmla="*/ 63 w 1588"/>
                <a:gd name="T69" fmla="*/ 1009 h 1953"/>
                <a:gd name="T70" fmla="*/ 36 w 1588"/>
                <a:gd name="T71" fmla="*/ 819 h 1953"/>
                <a:gd name="T72" fmla="*/ 6 w 1588"/>
                <a:gd name="T73" fmla="*/ 636 h 1953"/>
                <a:gd name="T74" fmla="*/ 2 w 1588"/>
                <a:gd name="T75" fmla="*/ 469 h 1953"/>
                <a:gd name="T76" fmla="*/ 39 w 1588"/>
                <a:gd name="T77" fmla="*/ 317 h 1953"/>
                <a:gd name="T78" fmla="*/ 112 w 1588"/>
                <a:gd name="T79" fmla="*/ 189 h 1953"/>
                <a:gd name="T80" fmla="*/ 223 w 1588"/>
                <a:gd name="T81" fmla="*/ 85 h 1953"/>
                <a:gd name="T82" fmla="*/ 368 w 1588"/>
                <a:gd name="T83" fmla="*/ 10 h 1953"/>
                <a:gd name="T84" fmla="*/ 484 w 1588"/>
                <a:gd name="T85" fmla="*/ 12 h 1953"/>
                <a:gd name="T86" fmla="*/ 637 w 1588"/>
                <a:gd name="T87" fmla="*/ 42 h 1953"/>
                <a:gd name="T88" fmla="*/ 851 w 1588"/>
                <a:gd name="T89" fmla="*/ 151 h 1953"/>
                <a:gd name="T90" fmla="*/ 1115 w 1588"/>
                <a:gd name="T91" fmla="*/ 337 h 1953"/>
                <a:gd name="T92" fmla="*/ 1358 w 1588"/>
                <a:gd name="T93" fmla="*/ 555 h 1953"/>
                <a:gd name="T94" fmla="*/ 1468 w 1588"/>
                <a:gd name="T95" fmla="*/ 686 h 1953"/>
                <a:gd name="T96" fmla="*/ 1554 w 1588"/>
                <a:gd name="T97" fmla="*/ 869 h 1953"/>
                <a:gd name="T98" fmla="*/ 1588 w 1588"/>
                <a:gd name="T99" fmla="*/ 1070 h 1953"/>
                <a:gd name="T100" fmla="*/ 1568 w 1588"/>
                <a:gd name="T101" fmla="*/ 1264 h 1953"/>
                <a:gd name="T102" fmla="*/ 1502 w 1588"/>
                <a:gd name="T103" fmla="*/ 1443 h 1953"/>
                <a:gd name="T104" fmla="*/ 1407 w 1588"/>
                <a:gd name="T105" fmla="*/ 1602 h 1953"/>
                <a:gd name="T106" fmla="*/ 1295 w 1588"/>
                <a:gd name="T107" fmla="*/ 1735 h 1953"/>
                <a:gd name="T108" fmla="*/ 1129 w 1588"/>
                <a:gd name="T109" fmla="*/ 1860 h 1953"/>
                <a:gd name="T110" fmla="*/ 922 w 1588"/>
                <a:gd name="T111" fmla="*/ 1933 h 1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953">
                  <a:moveTo>
                    <a:pt x="406" y="38"/>
                  </a:moveTo>
                  <a:lnTo>
                    <a:pt x="380" y="47"/>
                  </a:lnTo>
                  <a:lnTo>
                    <a:pt x="356" y="57"/>
                  </a:lnTo>
                  <a:lnTo>
                    <a:pt x="332" y="67"/>
                  </a:lnTo>
                  <a:lnTo>
                    <a:pt x="309" y="78"/>
                  </a:lnTo>
                  <a:lnTo>
                    <a:pt x="287" y="90"/>
                  </a:lnTo>
                  <a:lnTo>
                    <a:pt x="267" y="103"/>
                  </a:lnTo>
                  <a:lnTo>
                    <a:pt x="246" y="117"/>
                  </a:lnTo>
                  <a:lnTo>
                    <a:pt x="227" y="132"/>
                  </a:lnTo>
                  <a:lnTo>
                    <a:pt x="208" y="147"/>
                  </a:lnTo>
                  <a:lnTo>
                    <a:pt x="191" y="163"/>
                  </a:lnTo>
                  <a:lnTo>
                    <a:pt x="174" y="179"/>
                  </a:lnTo>
                  <a:lnTo>
                    <a:pt x="159" y="196"/>
                  </a:lnTo>
                  <a:lnTo>
                    <a:pt x="144" y="214"/>
                  </a:lnTo>
                  <a:lnTo>
                    <a:pt x="130" y="233"/>
                  </a:lnTo>
                  <a:lnTo>
                    <a:pt x="117" y="252"/>
                  </a:lnTo>
                  <a:lnTo>
                    <a:pt x="105" y="272"/>
                  </a:lnTo>
                  <a:lnTo>
                    <a:pt x="94" y="292"/>
                  </a:lnTo>
                  <a:lnTo>
                    <a:pt x="83" y="313"/>
                  </a:lnTo>
                  <a:lnTo>
                    <a:pt x="74" y="335"/>
                  </a:lnTo>
                  <a:lnTo>
                    <a:pt x="66" y="356"/>
                  </a:lnTo>
                  <a:lnTo>
                    <a:pt x="59" y="379"/>
                  </a:lnTo>
                  <a:lnTo>
                    <a:pt x="53" y="402"/>
                  </a:lnTo>
                  <a:lnTo>
                    <a:pt x="49" y="426"/>
                  </a:lnTo>
                  <a:lnTo>
                    <a:pt x="44" y="450"/>
                  </a:lnTo>
                  <a:lnTo>
                    <a:pt x="41" y="475"/>
                  </a:lnTo>
                  <a:lnTo>
                    <a:pt x="40" y="500"/>
                  </a:lnTo>
                  <a:lnTo>
                    <a:pt x="39" y="525"/>
                  </a:lnTo>
                  <a:lnTo>
                    <a:pt x="39" y="551"/>
                  </a:lnTo>
                  <a:lnTo>
                    <a:pt x="40" y="578"/>
                  </a:lnTo>
                  <a:lnTo>
                    <a:pt x="42" y="604"/>
                  </a:lnTo>
                  <a:lnTo>
                    <a:pt x="45" y="632"/>
                  </a:lnTo>
                  <a:lnTo>
                    <a:pt x="50" y="658"/>
                  </a:lnTo>
                  <a:lnTo>
                    <a:pt x="56" y="689"/>
                  </a:lnTo>
                  <a:lnTo>
                    <a:pt x="61" y="720"/>
                  </a:lnTo>
                  <a:lnTo>
                    <a:pt x="66" y="751"/>
                  </a:lnTo>
                  <a:lnTo>
                    <a:pt x="71" y="782"/>
                  </a:lnTo>
                  <a:lnTo>
                    <a:pt x="75" y="813"/>
                  </a:lnTo>
                  <a:lnTo>
                    <a:pt x="80" y="843"/>
                  </a:lnTo>
                  <a:lnTo>
                    <a:pt x="83" y="874"/>
                  </a:lnTo>
                  <a:lnTo>
                    <a:pt x="88" y="905"/>
                  </a:lnTo>
                  <a:lnTo>
                    <a:pt x="92" y="937"/>
                  </a:lnTo>
                  <a:lnTo>
                    <a:pt x="97" y="970"/>
                  </a:lnTo>
                  <a:lnTo>
                    <a:pt x="102" y="1003"/>
                  </a:lnTo>
                  <a:lnTo>
                    <a:pt x="106" y="1037"/>
                  </a:lnTo>
                  <a:lnTo>
                    <a:pt x="112" y="1070"/>
                  </a:lnTo>
                  <a:lnTo>
                    <a:pt x="117" y="1103"/>
                  </a:lnTo>
                  <a:lnTo>
                    <a:pt x="122" y="1135"/>
                  </a:lnTo>
                  <a:lnTo>
                    <a:pt x="129" y="1168"/>
                  </a:lnTo>
                  <a:lnTo>
                    <a:pt x="143" y="1237"/>
                  </a:lnTo>
                  <a:lnTo>
                    <a:pt x="157" y="1305"/>
                  </a:lnTo>
                  <a:lnTo>
                    <a:pt x="172" y="1370"/>
                  </a:lnTo>
                  <a:lnTo>
                    <a:pt x="186" y="1435"/>
                  </a:lnTo>
                  <a:lnTo>
                    <a:pt x="201" y="1496"/>
                  </a:lnTo>
                  <a:lnTo>
                    <a:pt x="217" y="1557"/>
                  </a:lnTo>
                  <a:lnTo>
                    <a:pt x="235" y="1618"/>
                  </a:lnTo>
                  <a:lnTo>
                    <a:pt x="252" y="1677"/>
                  </a:lnTo>
                  <a:lnTo>
                    <a:pt x="260" y="1702"/>
                  </a:lnTo>
                  <a:lnTo>
                    <a:pt x="270" y="1725"/>
                  </a:lnTo>
                  <a:lnTo>
                    <a:pt x="282" y="1747"/>
                  </a:lnTo>
                  <a:lnTo>
                    <a:pt x="295" y="1767"/>
                  </a:lnTo>
                  <a:lnTo>
                    <a:pt x="310" y="1787"/>
                  </a:lnTo>
                  <a:lnTo>
                    <a:pt x="326" y="1805"/>
                  </a:lnTo>
                  <a:lnTo>
                    <a:pt x="345" y="1821"/>
                  </a:lnTo>
                  <a:lnTo>
                    <a:pt x="365" y="1836"/>
                  </a:lnTo>
                  <a:lnTo>
                    <a:pt x="386" y="1850"/>
                  </a:lnTo>
                  <a:lnTo>
                    <a:pt x="410" y="1862"/>
                  </a:lnTo>
                  <a:lnTo>
                    <a:pt x="434" y="1874"/>
                  </a:lnTo>
                  <a:lnTo>
                    <a:pt x="461" y="1883"/>
                  </a:lnTo>
                  <a:lnTo>
                    <a:pt x="489" y="1891"/>
                  </a:lnTo>
                  <a:lnTo>
                    <a:pt x="518" y="1898"/>
                  </a:lnTo>
                  <a:lnTo>
                    <a:pt x="550" y="1902"/>
                  </a:lnTo>
                  <a:lnTo>
                    <a:pt x="582" y="1907"/>
                  </a:lnTo>
                  <a:lnTo>
                    <a:pt x="636" y="1911"/>
                  </a:lnTo>
                  <a:lnTo>
                    <a:pt x="689" y="1913"/>
                  </a:lnTo>
                  <a:lnTo>
                    <a:pt x="738" y="1914"/>
                  </a:lnTo>
                  <a:lnTo>
                    <a:pt x="788" y="1912"/>
                  </a:lnTo>
                  <a:lnTo>
                    <a:pt x="833" y="1907"/>
                  </a:lnTo>
                  <a:lnTo>
                    <a:pt x="879" y="1901"/>
                  </a:lnTo>
                  <a:lnTo>
                    <a:pt x="901" y="1898"/>
                  </a:lnTo>
                  <a:lnTo>
                    <a:pt x="923" y="1893"/>
                  </a:lnTo>
                  <a:lnTo>
                    <a:pt x="944" y="1889"/>
                  </a:lnTo>
                  <a:lnTo>
                    <a:pt x="964" y="1883"/>
                  </a:lnTo>
                  <a:lnTo>
                    <a:pt x="985" y="1877"/>
                  </a:lnTo>
                  <a:lnTo>
                    <a:pt x="1004" y="1872"/>
                  </a:lnTo>
                  <a:lnTo>
                    <a:pt x="1024" y="1865"/>
                  </a:lnTo>
                  <a:lnTo>
                    <a:pt x="1043" y="1857"/>
                  </a:lnTo>
                  <a:lnTo>
                    <a:pt x="1062" y="1849"/>
                  </a:lnTo>
                  <a:lnTo>
                    <a:pt x="1081" y="1841"/>
                  </a:lnTo>
                  <a:lnTo>
                    <a:pt x="1098" y="1831"/>
                  </a:lnTo>
                  <a:lnTo>
                    <a:pt x="1117" y="1821"/>
                  </a:lnTo>
                  <a:lnTo>
                    <a:pt x="1134" y="1811"/>
                  </a:lnTo>
                  <a:lnTo>
                    <a:pt x="1151" y="1800"/>
                  </a:lnTo>
                  <a:lnTo>
                    <a:pt x="1168" y="1789"/>
                  </a:lnTo>
                  <a:lnTo>
                    <a:pt x="1184" y="1777"/>
                  </a:lnTo>
                  <a:lnTo>
                    <a:pt x="1201" y="1765"/>
                  </a:lnTo>
                  <a:lnTo>
                    <a:pt x="1217" y="1752"/>
                  </a:lnTo>
                  <a:lnTo>
                    <a:pt x="1233" y="1738"/>
                  </a:lnTo>
                  <a:lnTo>
                    <a:pt x="1248" y="1725"/>
                  </a:lnTo>
                  <a:lnTo>
                    <a:pt x="1266" y="1706"/>
                  </a:lnTo>
                  <a:lnTo>
                    <a:pt x="1285" y="1688"/>
                  </a:lnTo>
                  <a:lnTo>
                    <a:pt x="1304" y="1667"/>
                  </a:lnTo>
                  <a:lnTo>
                    <a:pt x="1322" y="1647"/>
                  </a:lnTo>
                  <a:lnTo>
                    <a:pt x="1339" y="1625"/>
                  </a:lnTo>
                  <a:lnTo>
                    <a:pt x="1358" y="1603"/>
                  </a:lnTo>
                  <a:lnTo>
                    <a:pt x="1375" y="1580"/>
                  </a:lnTo>
                  <a:lnTo>
                    <a:pt x="1391" y="1556"/>
                  </a:lnTo>
                  <a:lnTo>
                    <a:pt x="1408" y="1532"/>
                  </a:lnTo>
                  <a:lnTo>
                    <a:pt x="1423" y="1507"/>
                  </a:lnTo>
                  <a:lnTo>
                    <a:pt x="1438" y="1482"/>
                  </a:lnTo>
                  <a:lnTo>
                    <a:pt x="1453" y="1455"/>
                  </a:lnTo>
                  <a:lnTo>
                    <a:pt x="1466" y="1428"/>
                  </a:lnTo>
                  <a:lnTo>
                    <a:pt x="1479" y="1400"/>
                  </a:lnTo>
                  <a:lnTo>
                    <a:pt x="1491" y="1373"/>
                  </a:lnTo>
                  <a:lnTo>
                    <a:pt x="1501" y="1344"/>
                  </a:lnTo>
                  <a:lnTo>
                    <a:pt x="1511" y="1315"/>
                  </a:lnTo>
                  <a:lnTo>
                    <a:pt x="1521" y="1287"/>
                  </a:lnTo>
                  <a:lnTo>
                    <a:pt x="1529" y="1257"/>
                  </a:lnTo>
                  <a:lnTo>
                    <a:pt x="1536" y="1227"/>
                  </a:lnTo>
                  <a:lnTo>
                    <a:pt x="1540" y="1197"/>
                  </a:lnTo>
                  <a:lnTo>
                    <a:pt x="1545" y="1166"/>
                  </a:lnTo>
                  <a:lnTo>
                    <a:pt x="1548" y="1135"/>
                  </a:lnTo>
                  <a:lnTo>
                    <a:pt x="1549" y="1104"/>
                  </a:lnTo>
                  <a:lnTo>
                    <a:pt x="1549" y="1073"/>
                  </a:lnTo>
                  <a:lnTo>
                    <a:pt x="1548" y="1041"/>
                  </a:lnTo>
                  <a:lnTo>
                    <a:pt x="1545" y="1009"/>
                  </a:lnTo>
                  <a:lnTo>
                    <a:pt x="1540" y="978"/>
                  </a:lnTo>
                  <a:lnTo>
                    <a:pt x="1534" y="946"/>
                  </a:lnTo>
                  <a:lnTo>
                    <a:pt x="1526" y="914"/>
                  </a:lnTo>
                  <a:lnTo>
                    <a:pt x="1517" y="882"/>
                  </a:lnTo>
                  <a:lnTo>
                    <a:pt x="1506" y="850"/>
                  </a:lnTo>
                  <a:lnTo>
                    <a:pt x="1495" y="824"/>
                  </a:lnTo>
                  <a:lnTo>
                    <a:pt x="1483" y="797"/>
                  </a:lnTo>
                  <a:lnTo>
                    <a:pt x="1469" y="768"/>
                  </a:lnTo>
                  <a:lnTo>
                    <a:pt x="1453" y="738"/>
                  </a:lnTo>
                  <a:lnTo>
                    <a:pt x="1435" y="707"/>
                  </a:lnTo>
                  <a:lnTo>
                    <a:pt x="1415" y="678"/>
                  </a:lnTo>
                  <a:lnTo>
                    <a:pt x="1404" y="664"/>
                  </a:lnTo>
                  <a:lnTo>
                    <a:pt x="1392" y="649"/>
                  </a:lnTo>
                  <a:lnTo>
                    <a:pt x="1381" y="635"/>
                  </a:lnTo>
                  <a:lnTo>
                    <a:pt x="1368" y="621"/>
                  </a:lnTo>
                  <a:lnTo>
                    <a:pt x="1330" y="582"/>
                  </a:lnTo>
                  <a:lnTo>
                    <a:pt x="1291" y="544"/>
                  </a:lnTo>
                  <a:lnTo>
                    <a:pt x="1252" y="507"/>
                  </a:lnTo>
                  <a:lnTo>
                    <a:pt x="1213" y="471"/>
                  </a:lnTo>
                  <a:lnTo>
                    <a:pt x="1172" y="436"/>
                  </a:lnTo>
                  <a:lnTo>
                    <a:pt x="1132" y="401"/>
                  </a:lnTo>
                  <a:lnTo>
                    <a:pt x="1090" y="368"/>
                  </a:lnTo>
                  <a:lnTo>
                    <a:pt x="1048" y="335"/>
                  </a:lnTo>
                  <a:lnTo>
                    <a:pt x="1006" y="302"/>
                  </a:lnTo>
                  <a:lnTo>
                    <a:pt x="962" y="272"/>
                  </a:lnTo>
                  <a:lnTo>
                    <a:pt x="918" y="242"/>
                  </a:lnTo>
                  <a:lnTo>
                    <a:pt x="875" y="213"/>
                  </a:lnTo>
                  <a:lnTo>
                    <a:pt x="830" y="184"/>
                  </a:lnTo>
                  <a:lnTo>
                    <a:pt x="784" y="158"/>
                  </a:lnTo>
                  <a:lnTo>
                    <a:pt x="738" y="132"/>
                  </a:lnTo>
                  <a:lnTo>
                    <a:pt x="692" y="106"/>
                  </a:lnTo>
                  <a:lnTo>
                    <a:pt x="671" y="96"/>
                  </a:lnTo>
                  <a:lnTo>
                    <a:pt x="649" y="87"/>
                  </a:lnTo>
                  <a:lnTo>
                    <a:pt x="626" y="80"/>
                  </a:lnTo>
                  <a:lnTo>
                    <a:pt x="602" y="74"/>
                  </a:lnTo>
                  <a:lnTo>
                    <a:pt x="578" y="69"/>
                  </a:lnTo>
                  <a:lnTo>
                    <a:pt x="552" y="64"/>
                  </a:lnTo>
                  <a:lnTo>
                    <a:pt x="527" y="59"/>
                  </a:lnTo>
                  <a:lnTo>
                    <a:pt x="501" y="55"/>
                  </a:lnTo>
                  <a:lnTo>
                    <a:pt x="478" y="51"/>
                  </a:lnTo>
                  <a:lnTo>
                    <a:pt x="454" y="48"/>
                  </a:lnTo>
                  <a:lnTo>
                    <a:pt x="430" y="43"/>
                  </a:lnTo>
                  <a:lnTo>
                    <a:pt x="406" y="38"/>
                  </a:lnTo>
                  <a:lnTo>
                    <a:pt x="406" y="38"/>
                  </a:lnTo>
                  <a:close/>
                  <a:moveTo>
                    <a:pt x="719" y="1953"/>
                  </a:moveTo>
                  <a:lnTo>
                    <a:pt x="684" y="1953"/>
                  </a:lnTo>
                  <a:lnTo>
                    <a:pt x="650" y="1951"/>
                  </a:lnTo>
                  <a:lnTo>
                    <a:pt x="614" y="1950"/>
                  </a:lnTo>
                  <a:lnTo>
                    <a:pt x="579" y="1946"/>
                  </a:lnTo>
                  <a:lnTo>
                    <a:pt x="543" y="1941"/>
                  </a:lnTo>
                  <a:lnTo>
                    <a:pt x="509" y="1936"/>
                  </a:lnTo>
                  <a:lnTo>
                    <a:pt x="476" y="1929"/>
                  </a:lnTo>
                  <a:lnTo>
                    <a:pt x="446" y="1920"/>
                  </a:lnTo>
                  <a:lnTo>
                    <a:pt x="416" y="1908"/>
                  </a:lnTo>
                  <a:lnTo>
                    <a:pt x="388" y="1897"/>
                  </a:lnTo>
                  <a:lnTo>
                    <a:pt x="363" y="1883"/>
                  </a:lnTo>
                  <a:lnTo>
                    <a:pt x="339" y="1867"/>
                  </a:lnTo>
                  <a:lnTo>
                    <a:pt x="329" y="1859"/>
                  </a:lnTo>
                  <a:lnTo>
                    <a:pt x="317" y="1851"/>
                  </a:lnTo>
                  <a:lnTo>
                    <a:pt x="307" y="1842"/>
                  </a:lnTo>
                  <a:lnTo>
                    <a:pt x="298" y="1831"/>
                  </a:lnTo>
                  <a:lnTo>
                    <a:pt x="287" y="1822"/>
                  </a:lnTo>
                  <a:lnTo>
                    <a:pt x="279" y="1812"/>
                  </a:lnTo>
                  <a:lnTo>
                    <a:pt x="270" y="1802"/>
                  </a:lnTo>
                  <a:lnTo>
                    <a:pt x="262" y="1790"/>
                  </a:lnTo>
                  <a:lnTo>
                    <a:pt x="254" y="1779"/>
                  </a:lnTo>
                  <a:lnTo>
                    <a:pt x="247" y="1767"/>
                  </a:lnTo>
                  <a:lnTo>
                    <a:pt x="240" y="1755"/>
                  </a:lnTo>
                  <a:lnTo>
                    <a:pt x="235" y="1742"/>
                  </a:lnTo>
                  <a:lnTo>
                    <a:pt x="223" y="1716"/>
                  </a:lnTo>
                  <a:lnTo>
                    <a:pt x="214" y="1688"/>
                  </a:lnTo>
                  <a:lnTo>
                    <a:pt x="197" y="1628"/>
                  </a:lnTo>
                  <a:lnTo>
                    <a:pt x="180" y="1568"/>
                  </a:lnTo>
                  <a:lnTo>
                    <a:pt x="164" y="1507"/>
                  </a:lnTo>
                  <a:lnTo>
                    <a:pt x="147" y="1444"/>
                  </a:lnTo>
                  <a:lnTo>
                    <a:pt x="133" y="1379"/>
                  </a:lnTo>
                  <a:lnTo>
                    <a:pt x="118" y="1313"/>
                  </a:lnTo>
                  <a:lnTo>
                    <a:pt x="104" y="1245"/>
                  </a:lnTo>
                  <a:lnTo>
                    <a:pt x="90" y="1175"/>
                  </a:lnTo>
                  <a:lnTo>
                    <a:pt x="84" y="1143"/>
                  </a:lnTo>
                  <a:lnTo>
                    <a:pt x="78" y="1109"/>
                  </a:lnTo>
                  <a:lnTo>
                    <a:pt x="73" y="1076"/>
                  </a:lnTo>
                  <a:lnTo>
                    <a:pt x="67" y="1042"/>
                  </a:lnTo>
                  <a:lnTo>
                    <a:pt x="63" y="1009"/>
                  </a:lnTo>
                  <a:lnTo>
                    <a:pt x="58" y="976"/>
                  </a:lnTo>
                  <a:lnTo>
                    <a:pt x="53" y="942"/>
                  </a:lnTo>
                  <a:lnTo>
                    <a:pt x="49" y="909"/>
                  </a:lnTo>
                  <a:lnTo>
                    <a:pt x="44" y="879"/>
                  </a:lnTo>
                  <a:lnTo>
                    <a:pt x="41" y="848"/>
                  </a:lnTo>
                  <a:lnTo>
                    <a:pt x="36" y="819"/>
                  </a:lnTo>
                  <a:lnTo>
                    <a:pt x="32" y="788"/>
                  </a:lnTo>
                  <a:lnTo>
                    <a:pt x="27" y="757"/>
                  </a:lnTo>
                  <a:lnTo>
                    <a:pt x="22" y="727"/>
                  </a:lnTo>
                  <a:lnTo>
                    <a:pt x="17" y="696"/>
                  </a:lnTo>
                  <a:lnTo>
                    <a:pt x="12" y="666"/>
                  </a:lnTo>
                  <a:lnTo>
                    <a:pt x="6" y="636"/>
                  </a:lnTo>
                  <a:lnTo>
                    <a:pt x="3" y="608"/>
                  </a:lnTo>
                  <a:lnTo>
                    <a:pt x="1" y="579"/>
                  </a:lnTo>
                  <a:lnTo>
                    <a:pt x="0" y="550"/>
                  </a:lnTo>
                  <a:lnTo>
                    <a:pt x="0" y="523"/>
                  </a:lnTo>
                  <a:lnTo>
                    <a:pt x="0" y="495"/>
                  </a:lnTo>
                  <a:lnTo>
                    <a:pt x="2" y="469"/>
                  </a:lnTo>
                  <a:lnTo>
                    <a:pt x="5" y="442"/>
                  </a:lnTo>
                  <a:lnTo>
                    <a:pt x="10" y="416"/>
                  </a:lnTo>
                  <a:lnTo>
                    <a:pt x="16" y="391"/>
                  </a:lnTo>
                  <a:lnTo>
                    <a:pt x="21" y="366"/>
                  </a:lnTo>
                  <a:lnTo>
                    <a:pt x="29" y="341"/>
                  </a:lnTo>
                  <a:lnTo>
                    <a:pt x="39" y="317"/>
                  </a:lnTo>
                  <a:lnTo>
                    <a:pt x="48" y="294"/>
                  </a:lnTo>
                  <a:lnTo>
                    <a:pt x="59" y="273"/>
                  </a:lnTo>
                  <a:lnTo>
                    <a:pt x="71" y="251"/>
                  </a:lnTo>
                  <a:lnTo>
                    <a:pt x="83" y="229"/>
                  </a:lnTo>
                  <a:lnTo>
                    <a:pt x="97" y="208"/>
                  </a:lnTo>
                  <a:lnTo>
                    <a:pt x="112" y="189"/>
                  </a:lnTo>
                  <a:lnTo>
                    <a:pt x="128" y="169"/>
                  </a:lnTo>
                  <a:lnTo>
                    <a:pt x="145" y="151"/>
                  </a:lnTo>
                  <a:lnTo>
                    <a:pt x="164" y="133"/>
                  </a:lnTo>
                  <a:lnTo>
                    <a:pt x="182" y="117"/>
                  </a:lnTo>
                  <a:lnTo>
                    <a:pt x="203" y="99"/>
                  </a:lnTo>
                  <a:lnTo>
                    <a:pt x="223" y="85"/>
                  </a:lnTo>
                  <a:lnTo>
                    <a:pt x="245" y="70"/>
                  </a:lnTo>
                  <a:lnTo>
                    <a:pt x="268" y="56"/>
                  </a:lnTo>
                  <a:lnTo>
                    <a:pt x="291" y="43"/>
                  </a:lnTo>
                  <a:lnTo>
                    <a:pt x="316" y="31"/>
                  </a:lnTo>
                  <a:lnTo>
                    <a:pt x="341" y="20"/>
                  </a:lnTo>
                  <a:lnTo>
                    <a:pt x="368" y="10"/>
                  </a:lnTo>
                  <a:lnTo>
                    <a:pt x="395" y="0"/>
                  </a:lnTo>
                  <a:lnTo>
                    <a:pt x="406" y="0"/>
                  </a:lnTo>
                  <a:lnTo>
                    <a:pt x="415" y="0"/>
                  </a:lnTo>
                  <a:lnTo>
                    <a:pt x="438" y="4"/>
                  </a:lnTo>
                  <a:lnTo>
                    <a:pt x="461" y="9"/>
                  </a:lnTo>
                  <a:lnTo>
                    <a:pt x="484" y="12"/>
                  </a:lnTo>
                  <a:lnTo>
                    <a:pt x="508" y="17"/>
                  </a:lnTo>
                  <a:lnTo>
                    <a:pt x="534" y="20"/>
                  </a:lnTo>
                  <a:lnTo>
                    <a:pt x="560" y="25"/>
                  </a:lnTo>
                  <a:lnTo>
                    <a:pt x="586" y="30"/>
                  </a:lnTo>
                  <a:lnTo>
                    <a:pt x="612" y="35"/>
                  </a:lnTo>
                  <a:lnTo>
                    <a:pt x="637" y="42"/>
                  </a:lnTo>
                  <a:lnTo>
                    <a:pt x="663" y="50"/>
                  </a:lnTo>
                  <a:lnTo>
                    <a:pt x="688" y="60"/>
                  </a:lnTo>
                  <a:lnTo>
                    <a:pt x="711" y="72"/>
                  </a:lnTo>
                  <a:lnTo>
                    <a:pt x="758" y="97"/>
                  </a:lnTo>
                  <a:lnTo>
                    <a:pt x="804" y="124"/>
                  </a:lnTo>
                  <a:lnTo>
                    <a:pt x="851" y="151"/>
                  </a:lnTo>
                  <a:lnTo>
                    <a:pt x="895" y="180"/>
                  </a:lnTo>
                  <a:lnTo>
                    <a:pt x="940" y="210"/>
                  </a:lnTo>
                  <a:lnTo>
                    <a:pt x="985" y="239"/>
                  </a:lnTo>
                  <a:lnTo>
                    <a:pt x="1028" y="272"/>
                  </a:lnTo>
                  <a:lnTo>
                    <a:pt x="1072" y="304"/>
                  </a:lnTo>
                  <a:lnTo>
                    <a:pt x="1115" y="337"/>
                  </a:lnTo>
                  <a:lnTo>
                    <a:pt x="1157" y="370"/>
                  </a:lnTo>
                  <a:lnTo>
                    <a:pt x="1198" y="406"/>
                  </a:lnTo>
                  <a:lnTo>
                    <a:pt x="1238" y="441"/>
                  </a:lnTo>
                  <a:lnTo>
                    <a:pt x="1280" y="478"/>
                  </a:lnTo>
                  <a:lnTo>
                    <a:pt x="1319" y="516"/>
                  </a:lnTo>
                  <a:lnTo>
                    <a:pt x="1358" y="555"/>
                  </a:lnTo>
                  <a:lnTo>
                    <a:pt x="1397" y="594"/>
                  </a:lnTo>
                  <a:lnTo>
                    <a:pt x="1409" y="609"/>
                  </a:lnTo>
                  <a:lnTo>
                    <a:pt x="1423" y="624"/>
                  </a:lnTo>
                  <a:lnTo>
                    <a:pt x="1435" y="639"/>
                  </a:lnTo>
                  <a:lnTo>
                    <a:pt x="1446" y="655"/>
                  </a:lnTo>
                  <a:lnTo>
                    <a:pt x="1468" y="686"/>
                  </a:lnTo>
                  <a:lnTo>
                    <a:pt x="1487" y="718"/>
                  </a:lnTo>
                  <a:lnTo>
                    <a:pt x="1505" y="749"/>
                  </a:lnTo>
                  <a:lnTo>
                    <a:pt x="1518" y="780"/>
                  </a:lnTo>
                  <a:lnTo>
                    <a:pt x="1532" y="808"/>
                  </a:lnTo>
                  <a:lnTo>
                    <a:pt x="1542" y="836"/>
                  </a:lnTo>
                  <a:lnTo>
                    <a:pt x="1554" y="869"/>
                  </a:lnTo>
                  <a:lnTo>
                    <a:pt x="1564" y="902"/>
                  </a:lnTo>
                  <a:lnTo>
                    <a:pt x="1573" y="937"/>
                  </a:lnTo>
                  <a:lnTo>
                    <a:pt x="1579" y="970"/>
                  </a:lnTo>
                  <a:lnTo>
                    <a:pt x="1584" y="1003"/>
                  </a:lnTo>
                  <a:lnTo>
                    <a:pt x="1587" y="1037"/>
                  </a:lnTo>
                  <a:lnTo>
                    <a:pt x="1588" y="1070"/>
                  </a:lnTo>
                  <a:lnTo>
                    <a:pt x="1588" y="1103"/>
                  </a:lnTo>
                  <a:lnTo>
                    <a:pt x="1587" y="1135"/>
                  </a:lnTo>
                  <a:lnTo>
                    <a:pt x="1584" y="1168"/>
                  </a:lnTo>
                  <a:lnTo>
                    <a:pt x="1580" y="1201"/>
                  </a:lnTo>
                  <a:lnTo>
                    <a:pt x="1575" y="1232"/>
                  </a:lnTo>
                  <a:lnTo>
                    <a:pt x="1568" y="1264"/>
                  </a:lnTo>
                  <a:lnTo>
                    <a:pt x="1560" y="1295"/>
                  </a:lnTo>
                  <a:lnTo>
                    <a:pt x="1550" y="1326"/>
                  </a:lnTo>
                  <a:lnTo>
                    <a:pt x="1539" y="1355"/>
                  </a:lnTo>
                  <a:lnTo>
                    <a:pt x="1529" y="1385"/>
                  </a:lnTo>
                  <a:lnTo>
                    <a:pt x="1516" y="1414"/>
                  </a:lnTo>
                  <a:lnTo>
                    <a:pt x="1502" y="1443"/>
                  </a:lnTo>
                  <a:lnTo>
                    <a:pt x="1488" y="1471"/>
                  </a:lnTo>
                  <a:lnTo>
                    <a:pt x="1474" y="1499"/>
                  </a:lnTo>
                  <a:lnTo>
                    <a:pt x="1457" y="1525"/>
                  </a:lnTo>
                  <a:lnTo>
                    <a:pt x="1441" y="1552"/>
                  </a:lnTo>
                  <a:lnTo>
                    <a:pt x="1424" y="1577"/>
                  </a:lnTo>
                  <a:lnTo>
                    <a:pt x="1407" y="1602"/>
                  </a:lnTo>
                  <a:lnTo>
                    <a:pt x="1390" y="1626"/>
                  </a:lnTo>
                  <a:lnTo>
                    <a:pt x="1371" y="1649"/>
                  </a:lnTo>
                  <a:lnTo>
                    <a:pt x="1352" y="1672"/>
                  </a:lnTo>
                  <a:lnTo>
                    <a:pt x="1334" y="1694"/>
                  </a:lnTo>
                  <a:lnTo>
                    <a:pt x="1314" y="1714"/>
                  </a:lnTo>
                  <a:lnTo>
                    <a:pt x="1295" y="1735"/>
                  </a:lnTo>
                  <a:lnTo>
                    <a:pt x="1274" y="1753"/>
                  </a:lnTo>
                  <a:lnTo>
                    <a:pt x="1248" y="1779"/>
                  </a:lnTo>
                  <a:lnTo>
                    <a:pt x="1219" y="1800"/>
                  </a:lnTo>
                  <a:lnTo>
                    <a:pt x="1190" y="1822"/>
                  </a:lnTo>
                  <a:lnTo>
                    <a:pt x="1160" y="1842"/>
                  </a:lnTo>
                  <a:lnTo>
                    <a:pt x="1129" y="1860"/>
                  </a:lnTo>
                  <a:lnTo>
                    <a:pt x="1097" y="1876"/>
                  </a:lnTo>
                  <a:lnTo>
                    <a:pt x="1064" y="1891"/>
                  </a:lnTo>
                  <a:lnTo>
                    <a:pt x="1031" y="1904"/>
                  </a:lnTo>
                  <a:lnTo>
                    <a:pt x="995" y="1915"/>
                  </a:lnTo>
                  <a:lnTo>
                    <a:pt x="960" y="1925"/>
                  </a:lnTo>
                  <a:lnTo>
                    <a:pt x="922" y="1933"/>
                  </a:lnTo>
                  <a:lnTo>
                    <a:pt x="884" y="1940"/>
                  </a:lnTo>
                  <a:lnTo>
                    <a:pt x="844" y="1946"/>
                  </a:lnTo>
                  <a:lnTo>
                    <a:pt x="804" y="1950"/>
                  </a:lnTo>
                  <a:lnTo>
                    <a:pt x="761" y="1952"/>
                  </a:lnTo>
                  <a:lnTo>
                    <a:pt x="719" y="195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9" name="Freeform 32">
              <a:extLst>
                <a:ext uri="{FF2B5EF4-FFF2-40B4-BE49-F238E27FC236}">
                  <a16:creationId xmlns:a16="http://schemas.microsoft.com/office/drawing/2014/main" id="{F21A710A-0673-4465-8372-166D5669AD59}"/>
                </a:ext>
              </a:extLst>
            </p:cNvPr>
            <p:cNvSpPr>
              <a:spLocks noEditPoints="1"/>
            </p:cNvSpPr>
            <p:nvPr userDrawn="1"/>
          </p:nvSpPr>
          <p:spPr bwMode="auto">
            <a:xfrm>
              <a:off x="6607792" y="2270492"/>
              <a:ext cx="395476" cy="395476"/>
            </a:xfrm>
            <a:custGeom>
              <a:avLst/>
              <a:gdLst>
                <a:gd name="T0" fmla="*/ 156 w 589"/>
                <a:gd name="T1" fmla="*/ 62 h 595"/>
                <a:gd name="T2" fmla="*/ 119 w 589"/>
                <a:gd name="T3" fmla="*/ 88 h 595"/>
                <a:gd name="T4" fmla="*/ 90 w 589"/>
                <a:gd name="T5" fmla="*/ 121 h 595"/>
                <a:gd name="T6" fmla="*/ 63 w 589"/>
                <a:gd name="T7" fmla="*/ 164 h 595"/>
                <a:gd name="T8" fmla="*/ 45 w 589"/>
                <a:gd name="T9" fmla="*/ 226 h 595"/>
                <a:gd name="T10" fmla="*/ 40 w 589"/>
                <a:gd name="T11" fmla="*/ 288 h 595"/>
                <a:gd name="T12" fmla="*/ 49 w 589"/>
                <a:gd name="T13" fmla="*/ 359 h 595"/>
                <a:gd name="T14" fmla="*/ 70 w 589"/>
                <a:gd name="T15" fmla="*/ 415 h 595"/>
                <a:gd name="T16" fmla="*/ 98 w 589"/>
                <a:gd name="T17" fmla="*/ 452 h 595"/>
                <a:gd name="T18" fmla="*/ 164 w 589"/>
                <a:gd name="T19" fmla="*/ 506 h 595"/>
                <a:gd name="T20" fmla="*/ 258 w 589"/>
                <a:gd name="T21" fmla="*/ 546 h 595"/>
                <a:gd name="T22" fmla="*/ 347 w 589"/>
                <a:gd name="T23" fmla="*/ 556 h 595"/>
                <a:gd name="T24" fmla="*/ 395 w 589"/>
                <a:gd name="T25" fmla="*/ 548 h 595"/>
                <a:gd name="T26" fmla="*/ 437 w 589"/>
                <a:gd name="T27" fmla="*/ 529 h 595"/>
                <a:gd name="T28" fmla="*/ 476 w 589"/>
                <a:gd name="T29" fmla="*/ 501 h 595"/>
                <a:gd name="T30" fmla="*/ 508 w 589"/>
                <a:gd name="T31" fmla="*/ 463 h 595"/>
                <a:gd name="T32" fmla="*/ 532 w 589"/>
                <a:gd name="T33" fmla="*/ 419 h 595"/>
                <a:gd name="T34" fmla="*/ 546 w 589"/>
                <a:gd name="T35" fmla="*/ 372 h 595"/>
                <a:gd name="T36" fmla="*/ 548 w 589"/>
                <a:gd name="T37" fmla="*/ 325 h 595"/>
                <a:gd name="T38" fmla="*/ 542 w 589"/>
                <a:gd name="T39" fmla="*/ 280 h 595"/>
                <a:gd name="T40" fmla="*/ 514 w 589"/>
                <a:gd name="T41" fmla="*/ 222 h 595"/>
                <a:gd name="T42" fmla="*/ 450 w 589"/>
                <a:gd name="T43" fmla="*/ 134 h 595"/>
                <a:gd name="T44" fmla="*/ 375 w 589"/>
                <a:gd name="T45" fmla="*/ 75 h 595"/>
                <a:gd name="T46" fmla="*/ 289 w 589"/>
                <a:gd name="T47" fmla="*/ 45 h 595"/>
                <a:gd name="T48" fmla="*/ 212 w 589"/>
                <a:gd name="T49" fmla="*/ 41 h 595"/>
                <a:gd name="T50" fmla="*/ 256 w 589"/>
                <a:gd name="T51" fmla="*/ 587 h 595"/>
                <a:gd name="T52" fmla="*/ 162 w 589"/>
                <a:gd name="T53" fmla="*/ 551 h 595"/>
                <a:gd name="T54" fmla="*/ 82 w 589"/>
                <a:gd name="T55" fmla="*/ 493 h 595"/>
                <a:gd name="T56" fmla="*/ 32 w 589"/>
                <a:gd name="T57" fmla="*/ 427 h 595"/>
                <a:gd name="T58" fmla="*/ 15 w 589"/>
                <a:gd name="T59" fmla="*/ 382 h 595"/>
                <a:gd name="T60" fmla="*/ 2 w 589"/>
                <a:gd name="T61" fmla="*/ 322 h 595"/>
                <a:gd name="T62" fmla="*/ 1 w 589"/>
                <a:gd name="T63" fmla="*/ 254 h 595"/>
                <a:gd name="T64" fmla="*/ 14 w 589"/>
                <a:gd name="T65" fmla="*/ 183 h 595"/>
                <a:gd name="T66" fmla="*/ 43 w 589"/>
                <a:gd name="T67" fmla="*/ 119 h 595"/>
                <a:gd name="T68" fmla="*/ 75 w 589"/>
                <a:gd name="T69" fmla="*/ 76 h 595"/>
                <a:gd name="T70" fmla="*/ 115 w 589"/>
                <a:gd name="T71" fmla="*/ 42 h 595"/>
                <a:gd name="T72" fmla="*/ 162 w 589"/>
                <a:gd name="T73" fmla="*/ 17 h 595"/>
                <a:gd name="T74" fmla="*/ 212 w 589"/>
                <a:gd name="T75" fmla="*/ 2 h 595"/>
                <a:gd name="T76" fmla="*/ 297 w 589"/>
                <a:gd name="T77" fmla="*/ 6 h 595"/>
                <a:gd name="T78" fmla="*/ 392 w 589"/>
                <a:gd name="T79" fmla="*/ 39 h 595"/>
                <a:gd name="T80" fmla="*/ 476 w 589"/>
                <a:gd name="T81" fmla="*/ 104 h 595"/>
                <a:gd name="T82" fmla="*/ 547 w 589"/>
                <a:gd name="T83" fmla="*/ 201 h 595"/>
                <a:gd name="T84" fmla="*/ 578 w 589"/>
                <a:gd name="T85" fmla="*/ 269 h 595"/>
                <a:gd name="T86" fmla="*/ 589 w 589"/>
                <a:gd name="T87" fmla="*/ 323 h 595"/>
                <a:gd name="T88" fmla="*/ 585 w 589"/>
                <a:gd name="T89" fmla="*/ 378 h 595"/>
                <a:gd name="T90" fmla="*/ 569 w 589"/>
                <a:gd name="T91" fmla="*/ 434 h 595"/>
                <a:gd name="T92" fmla="*/ 540 w 589"/>
                <a:gd name="T93" fmla="*/ 486 h 595"/>
                <a:gd name="T94" fmla="*/ 503 w 589"/>
                <a:gd name="T95" fmla="*/ 530 h 595"/>
                <a:gd name="T96" fmla="*/ 457 w 589"/>
                <a:gd name="T97" fmla="*/ 564 h 595"/>
                <a:gd name="T98" fmla="*/ 405 w 589"/>
                <a:gd name="T99" fmla="*/ 585 h 595"/>
                <a:gd name="T100" fmla="*/ 347 w 589"/>
                <a:gd name="T10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9" h="595">
                  <a:moveTo>
                    <a:pt x="212" y="41"/>
                  </a:moveTo>
                  <a:lnTo>
                    <a:pt x="188" y="48"/>
                  </a:lnTo>
                  <a:lnTo>
                    <a:pt x="166" y="57"/>
                  </a:lnTo>
                  <a:lnTo>
                    <a:pt x="156" y="62"/>
                  </a:lnTo>
                  <a:lnTo>
                    <a:pt x="147" y="68"/>
                  </a:lnTo>
                  <a:lnTo>
                    <a:pt x="138" y="74"/>
                  </a:lnTo>
                  <a:lnTo>
                    <a:pt x="129" y="81"/>
                  </a:lnTo>
                  <a:lnTo>
                    <a:pt x="119" y="88"/>
                  </a:lnTo>
                  <a:lnTo>
                    <a:pt x="111" y="96"/>
                  </a:lnTo>
                  <a:lnTo>
                    <a:pt x="103" y="104"/>
                  </a:lnTo>
                  <a:lnTo>
                    <a:pt x="97" y="112"/>
                  </a:lnTo>
                  <a:lnTo>
                    <a:pt x="90" y="121"/>
                  </a:lnTo>
                  <a:lnTo>
                    <a:pt x="83" y="130"/>
                  </a:lnTo>
                  <a:lnTo>
                    <a:pt x="76" y="139"/>
                  </a:lnTo>
                  <a:lnTo>
                    <a:pt x="70" y="150"/>
                  </a:lnTo>
                  <a:lnTo>
                    <a:pt x="63" y="164"/>
                  </a:lnTo>
                  <a:lnTo>
                    <a:pt x="58" y="179"/>
                  </a:lnTo>
                  <a:lnTo>
                    <a:pt x="52" y="195"/>
                  </a:lnTo>
                  <a:lnTo>
                    <a:pt x="47" y="210"/>
                  </a:lnTo>
                  <a:lnTo>
                    <a:pt x="45" y="226"/>
                  </a:lnTo>
                  <a:lnTo>
                    <a:pt x="43" y="242"/>
                  </a:lnTo>
                  <a:lnTo>
                    <a:pt x="40" y="257"/>
                  </a:lnTo>
                  <a:lnTo>
                    <a:pt x="40" y="273"/>
                  </a:lnTo>
                  <a:lnTo>
                    <a:pt x="40" y="288"/>
                  </a:lnTo>
                  <a:lnTo>
                    <a:pt x="40" y="303"/>
                  </a:lnTo>
                  <a:lnTo>
                    <a:pt x="41" y="318"/>
                  </a:lnTo>
                  <a:lnTo>
                    <a:pt x="44" y="332"/>
                  </a:lnTo>
                  <a:lnTo>
                    <a:pt x="49" y="359"/>
                  </a:lnTo>
                  <a:lnTo>
                    <a:pt x="56" y="384"/>
                  </a:lnTo>
                  <a:lnTo>
                    <a:pt x="60" y="394"/>
                  </a:lnTo>
                  <a:lnTo>
                    <a:pt x="64" y="404"/>
                  </a:lnTo>
                  <a:lnTo>
                    <a:pt x="70" y="415"/>
                  </a:lnTo>
                  <a:lnTo>
                    <a:pt x="76" y="424"/>
                  </a:lnTo>
                  <a:lnTo>
                    <a:pt x="83" y="434"/>
                  </a:lnTo>
                  <a:lnTo>
                    <a:pt x="90" y="443"/>
                  </a:lnTo>
                  <a:lnTo>
                    <a:pt x="98" y="452"/>
                  </a:lnTo>
                  <a:lnTo>
                    <a:pt x="106" y="460"/>
                  </a:lnTo>
                  <a:lnTo>
                    <a:pt x="123" y="478"/>
                  </a:lnTo>
                  <a:lnTo>
                    <a:pt x="142" y="493"/>
                  </a:lnTo>
                  <a:lnTo>
                    <a:pt x="164" y="506"/>
                  </a:lnTo>
                  <a:lnTo>
                    <a:pt x="186" y="519"/>
                  </a:lnTo>
                  <a:lnTo>
                    <a:pt x="210" y="530"/>
                  </a:lnTo>
                  <a:lnTo>
                    <a:pt x="234" y="540"/>
                  </a:lnTo>
                  <a:lnTo>
                    <a:pt x="258" y="546"/>
                  </a:lnTo>
                  <a:lnTo>
                    <a:pt x="284" y="552"/>
                  </a:lnTo>
                  <a:lnTo>
                    <a:pt x="309" y="554"/>
                  </a:lnTo>
                  <a:lnTo>
                    <a:pt x="334" y="556"/>
                  </a:lnTo>
                  <a:lnTo>
                    <a:pt x="347" y="556"/>
                  </a:lnTo>
                  <a:lnTo>
                    <a:pt x="359" y="554"/>
                  </a:lnTo>
                  <a:lnTo>
                    <a:pt x="371" y="552"/>
                  </a:lnTo>
                  <a:lnTo>
                    <a:pt x="383" y="550"/>
                  </a:lnTo>
                  <a:lnTo>
                    <a:pt x="395" y="548"/>
                  </a:lnTo>
                  <a:lnTo>
                    <a:pt x="405" y="544"/>
                  </a:lnTo>
                  <a:lnTo>
                    <a:pt x="417" y="540"/>
                  </a:lnTo>
                  <a:lnTo>
                    <a:pt x="427" y="535"/>
                  </a:lnTo>
                  <a:lnTo>
                    <a:pt x="437" y="529"/>
                  </a:lnTo>
                  <a:lnTo>
                    <a:pt x="448" y="523"/>
                  </a:lnTo>
                  <a:lnTo>
                    <a:pt x="458" y="517"/>
                  </a:lnTo>
                  <a:lnTo>
                    <a:pt x="467" y="509"/>
                  </a:lnTo>
                  <a:lnTo>
                    <a:pt x="476" y="501"/>
                  </a:lnTo>
                  <a:lnTo>
                    <a:pt x="485" y="493"/>
                  </a:lnTo>
                  <a:lnTo>
                    <a:pt x="493" y="483"/>
                  </a:lnTo>
                  <a:lnTo>
                    <a:pt x="501" y="473"/>
                  </a:lnTo>
                  <a:lnTo>
                    <a:pt x="508" y="463"/>
                  </a:lnTo>
                  <a:lnTo>
                    <a:pt x="515" y="452"/>
                  </a:lnTo>
                  <a:lnTo>
                    <a:pt x="522" y="442"/>
                  </a:lnTo>
                  <a:lnTo>
                    <a:pt x="528" y="431"/>
                  </a:lnTo>
                  <a:lnTo>
                    <a:pt x="532" y="419"/>
                  </a:lnTo>
                  <a:lnTo>
                    <a:pt x="537" y="408"/>
                  </a:lnTo>
                  <a:lnTo>
                    <a:pt x="540" y="395"/>
                  </a:lnTo>
                  <a:lnTo>
                    <a:pt x="544" y="384"/>
                  </a:lnTo>
                  <a:lnTo>
                    <a:pt x="546" y="372"/>
                  </a:lnTo>
                  <a:lnTo>
                    <a:pt x="547" y="361"/>
                  </a:lnTo>
                  <a:lnTo>
                    <a:pt x="548" y="349"/>
                  </a:lnTo>
                  <a:lnTo>
                    <a:pt x="550" y="338"/>
                  </a:lnTo>
                  <a:lnTo>
                    <a:pt x="548" y="325"/>
                  </a:lnTo>
                  <a:lnTo>
                    <a:pt x="548" y="314"/>
                  </a:lnTo>
                  <a:lnTo>
                    <a:pt x="546" y="303"/>
                  </a:lnTo>
                  <a:lnTo>
                    <a:pt x="544" y="292"/>
                  </a:lnTo>
                  <a:lnTo>
                    <a:pt x="542" y="280"/>
                  </a:lnTo>
                  <a:lnTo>
                    <a:pt x="537" y="270"/>
                  </a:lnTo>
                  <a:lnTo>
                    <a:pt x="534" y="259"/>
                  </a:lnTo>
                  <a:lnTo>
                    <a:pt x="528" y="248"/>
                  </a:lnTo>
                  <a:lnTo>
                    <a:pt x="514" y="222"/>
                  </a:lnTo>
                  <a:lnTo>
                    <a:pt x="499" y="198"/>
                  </a:lnTo>
                  <a:lnTo>
                    <a:pt x="483" y="175"/>
                  </a:lnTo>
                  <a:lnTo>
                    <a:pt x="467" y="153"/>
                  </a:lnTo>
                  <a:lnTo>
                    <a:pt x="450" y="134"/>
                  </a:lnTo>
                  <a:lnTo>
                    <a:pt x="433" y="116"/>
                  </a:lnTo>
                  <a:lnTo>
                    <a:pt x="414" y="100"/>
                  </a:lnTo>
                  <a:lnTo>
                    <a:pt x="395" y="87"/>
                  </a:lnTo>
                  <a:lnTo>
                    <a:pt x="375" y="75"/>
                  </a:lnTo>
                  <a:lnTo>
                    <a:pt x="355" y="65"/>
                  </a:lnTo>
                  <a:lnTo>
                    <a:pt x="334" y="57"/>
                  </a:lnTo>
                  <a:lnTo>
                    <a:pt x="312" y="50"/>
                  </a:lnTo>
                  <a:lnTo>
                    <a:pt x="289" y="45"/>
                  </a:lnTo>
                  <a:lnTo>
                    <a:pt x="266" y="42"/>
                  </a:lnTo>
                  <a:lnTo>
                    <a:pt x="242" y="41"/>
                  </a:lnTo>
                  <a:lnTo>
                    <a:pt x="218" y="41"/>
                  </a:lnTo>
                  <a:lnTo>
                    <a:pt x="212" y="41"/>
                  </a:lnTo>
                  <a:close/>
                  <a:moveTo>
                    <a:pt x="332" y="595"/>
                  </a:moveTo>
                  <a:lnTo>
                    <a:pt x="306" y="595"/>
                  </a:lnTo>
                  <a:lnTo>
                    <a:pt x="281" y="591"/>
                  </a:lnTo>
                  <a:lnTo>
                    <a:pt x="256" y="587"/>
                  </a:lnTo>
                  <a:lnTo>
                    <a:pt x="232" y="580"/>
                  </a:lnTo>
                  <a:lnTo>
                    <a:pt x="208" y="572"/>
                  </a:lnTo>
                  <a:lnTo>
                    <a:pt x="184" y="562"/>
                  </a:lnTo>
                  <a:lnTo>
                    <a:pt x="162" y="551"/>
                  </a:lnTo>
                  <a:lnTo>
                    <a:pt x="140" y="538"/>
                  </a:lnTo>
                  <a:lnTo>
                    <a:pt x="119" y="525"/>
                  </a:lnTo>
                  <a:lnTo>
                    <a:pt x="100" y="509"/>
                  </a:lnTo>
                  <a:lnTo>
                    <a:pt x="82" y="493"/>
                  </a:lnTo>
                  <a:lnTo>
                    <a:pt x="66" y="475"/>
                  </a:lnTo>
                  <a:lnTo>
                    <a:pt x="51" y="457"/>
                  </a:lnTo>
                  <a:lnTo>
                    <a:pt x="38" y="437"/>
                  </a:lnTo>
                  <a:lnTo>
                    <a:pt x="32" y="427"/>
                  </a:lnTo>
                  <a:lnTo>
                    <a:pt x="28" y="417"/>
                  </a:lnTo>
                  <a:lnTo>
                    <a:pt x="23" y="407"/>
                  </a:lnTo>
                  <a:lnTo>
                    <a:pt x="19" y="396"/>
                  </a:lnTo>
                  <a:lnTo>
                    <a:pt x="15" y="382"/>
                  </a:lnTo>
                  <a:lnTo>
                    <a:pt x="10" y="369"/>
                  </a:lnTo>
                  <a:lnTo>
                    <a:pt x="8" y="354"/>
                  </a:lnTo>
                  <a:lnTo>
                    <a:pt x="5" y="338"/>
                  </a:lnTo>
                  <a:lnTo>
                    <a:pt x="2" y="322"/>
                  </a:lnTo>
                  <a:lnTo>
                    <a:pt x="1" y="306"/>
                  </a:lnTo>
                  <a:lnTo>
                    <a:pt x="0" y="288"/>
                  </a:lnTo>
                  <a:lnTo>
                    <a:pt x="0" y="271"/>
                  </a:lnTo>
                  <a:lnTo>
                    <a:pt x="1" y="254"/>
                  </a:lnTo>
                  <a:lnTo>
                    <a:pt x="4" y="236"/>
                  </a:lnTo>
                  <a:lnTo>
                    <a:pt x="6" y="218"/>
                  </a:lnTo>
                  <a:lnTo>
                    <a:pt x="9" y="200"/>
                  </a:lnTo>
                  <a:lnTo>
                    <a:pt x="14" y="183"/>
                  </a:lnTo>
                  <a:lnTo>
                    <a:pt x="21" y="166"/>
                  </a:lnTo>
                  <a:lnTo>
                    <a:pt x="28" y="148"/>
                  </a:lnTo>
                  <a:lnTo>
                    <a:pt x="36" y="131"/>
                  </a:lnTo>
                  <a:lnTo>
                    <a:pt x="43" y="119"/>
                  </a:lnTo>
                  <a:lnTo>
                    <a:pt x="49" y="108"/>
                  </a:lnTo>
                  <a:lnTo>
                    <a:pt x="58" y="97"/>
                  </a:lnTo>
                  <a:lnTo>
                    <a:pt x="66" y="87"/>
                  </a:lnTo>
                  <a:lnTo>
                    <a:pt x="75" y="76"/>
                  </a:lnTo>
                  <a:lnTo>
                    <a:pt x="84" y="67"/>
                  </a:lnTo>
                  <a:lnTo>
                    <a:pt x="94" y="59"/>
                  </a:lnTo>
                  <a:lnTo>
                    <a:pt x="105" y="50"/>
                  </a:lnTo>
                  <a:lnTo>
                    <a:pt x="115" y="42"/>
                  </a:lnTo>
                  <a:lnTo>
                    <a:pt x="126" y="35"/>
                  </a:lnTo>
                  <a:lnTo>
                    <a:pt x="138" y="28"/>
                  </a:lnTo>
                  <a:lnTo>
                    <a:pt x="149" y="22"/>
                  </a:lnTo>
                  <a:lnTo>
                    <a:pt x="162" y="17"/>
                  </a:lnTo>
                  <a:lnTo>
                    <a:pt x="176" y="11"/>
                  </a:lnTo>
                  <a:lnTo>
                    <a:pt x="188" y="6"/>
                  </a:lnTo>
                  <a:lnTo>
                    <a:pt x="202" y="3"/>
                  </a:lnTo>
                  <a:lnTo>
                    <a:pt x="212" y="2"/>
                  </a:lnTo>
                  <a:lnTo>
                    <a:pt x="216" y="2"/>
                  </a:lnTo>
                  <a:lnTo>
                    <a:pt x="243" y="0"/>
                  </a:lnTo>
                  <a:lnTo>
                    <a:pt x="271" y="3"/>
                  </a:lnTo>
                  <a:lnTo>
                    <a:pt x="297" y="6"/>
                  </a:lnTo>
                  <a:lnTo>
                    <a:pt x="323" y="11"/>
                  </a:lnTo>
                  <a:lnTo>
                    <a:pt x="347" y="19"/>
                  </a:lnTo>
                  <a:lnTo>
                    <a:pt x="370" y="28"/>
                  </a:lnTo>
                  <a:lnTo>
                    <a:pt x="392" y="39"/>
                  </a:lnTo>
                  <a:lnTo>
                    <a:pt x="414" y="52"/>
                  </a:lnTo>
                  <a:lnTo>
                    <a:pt x="436" y="67"/>
                  </a:lnTo>
                  <a:lnTo>
                    <a:pt x="457" y="84"/>
                  </a:lnTo>
                  <a:lnTo>
                    <a:pt x="476" y="104"/>
                  </a:lnTo>
                  <a:lnTo>
                    <a:pt x="495" y="126"/>
                  </a:lnTo>
                  <a:lnTo>
                    <a:pt x="513" y="148"/>
                  </a:lnTo>
                  <a:lnTo>
                    <a:pt x="531" y="174"/>
                  </a:lnTo>
                  <a:lnTo>
                    <a:pt x="547" y="201"/>
                  </a:lnTo>
                  <a:lnTo>
                    <a:pt x="563" y="231"/>
                  </a:lnTo>
                  <a:lnTo>
                    <a:pt x="569" y="244"/>
                  </a:lnTo>
                  <a:lnTo>
                    <a:pt x="575" y="256"/>
                  </a:lnTo>
                  <a:lnTo>
                    <a:pt x="578" y="269"/>
                  </a:lnTo>
                  <a:lnTo>
                    <a:pt x="583" y="283"/>
                  </a:lnTo>
                  <a:lnTo>
                    <a:pt x="585" y="295"/>
                  </a:lnTo>
                  <a:lnTo>
                    <a:pt x="587" y="309"/>
                  </a:lnTo>
                  <a:lnTo>
                    <a:pt x="589" y="323"/>
                  </a:lnTo>
                  <a:lnTo>
                    <a:pt x="589" y="337"/>
                  </a:lnTo>
                  <a:lnTo>
                    <a:pt x="589" y="350"/>
                  </a:lnTo>
                  <a:lnTo>
                    <a:pt x="587" y="364"/>
                  </a:lnTo>
                  <a:lnTo>
                    <a:pt x="585" y="378"/>
                  </a:lnTo>
                  <a:lnTo>
                    <a:pt x="582" y="392"/>
                  </a:lnTo>
                  <a:lnTo>
                    <a:pt x="578" y="407"/>
                  </a:lnTo>
                  <a:lnTo>
                    <a:pt x="574" y="420"/>
                  </a:lnTo>
                  <a:lnTo>
                    <a:pt x="569" y="434"/>
                  </a:lnTo>
                  <a:lnTo>
                    <a:pt x="563" y="447"/>
                  </a:lnTo>
                  <a:lnTo>
                    <a:pt x="557" y="460"/>
                  </a:lnTo>
                  <a:lnTo>
                    <a:pt x="548" y="473"/>
                  </a:lnTo>
                  <a:lnTo>
                    <a:pt x="540" y="486"/>
                  </a:lnTo>
                  <a:lnTo>
                    <a:pt x="531" y="498"/>
                  </a:lnTo>
                  <a:lnTo>
                    <a:pt x="522" y="509"/>
                  </a:lnTo>
                  <a:lnTo>
                    <a:pt x="513" y="520"/>
                  </a:lnTo>
                  <a:lnTo>
                    <a:pt x="503" y="530"/>
                  </a:lnTo>
                  <a:lnTo>
                    <a:pt x="491" y="540"/>
                  </a:lnTo>
                  <a:lnTo>
                    <a:pt x="481" y="549"/>
                  </a:lnTo>
                  <a:lnTo>
                    <a:pt x="468" y="557"/>
                  </a:lnTo>
                  <a:lnTo>
                    <a:pt x="457" y="564"/>
                  </a:lnTo>
                  <a:lnTo>
                    <a:pt x="444" y="571"/>
                  </a:lnTo>
                  <a:lnTo>
                    <a:pt x="431" y="576"/>
                  </a:lnTo>
                  <a:lnTo>
                    <a:pt x="418" y="581"/>
                  </a:lnTo>
                  <a:lnTo>
                    <a:pt x="405" y="585"/>
                  </a:lnTo>
                  <a:lnTo>
                    <a:pt x="391" y="589"/>
                  </a:lnTo>
                  <a:lnTo>
                    <a:pt x="376" y="591"/>
                  </a:lnTo>
                  <a:lnTo>
                    <a:pt x="362" y="593"/>
                  </a:lnTo>
                  <a:lnTo>
                    <a:pt x="347" y="595"/>
                  </a:lnTo>
                  <a:lnTo>
                    <a:pt x="332" y="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0" name="Freeform 33">
              <a:extLst>
                <a:ext uri="{FF2B5EF4-FFF2-40B4-BE49-F238E27FC236}">
                  <a16:creationId xmlns:a16="http://schemas.microsoft.com/office/drawing/2014/main" id="{F0DA2396-D506-48D2-B340-7097F451B93C}"/>
                </a:ext>
              </a:extLst>
            </p:cNvPr>
            <p:cNvSpPr>
              <a:spLocks noEditPoints="1"/>
            </p:cNvSpPr>
            <p:nvPr userDrawn="1"/>
          </p:nvSpPr>
          <p:spPr bwMode="auto">
            <a:xfrm>
              <a:off x="7273118" y="4731741"/>
              <a:ext cx="749077" cy="795603"/>
            </a:xfrm>
            <a:custGeom>
              <a:avLst/>
              <a:gdLst>
                <a:gd name="T0" fmla="*/ 96 w 1126"/>
                <a:gd name="T1" fmla="*/ 69 h 1192"/>
                <a:gd name="T2" fmla="*/ 57 w 1126"/>
                <a:gd name="T3" fmla="*/ 121 h 1192"/>
                <a:gd name="T4" fmla="*/ 39 w 1126"/>
                <a:gd name="T5" fmla="*/ 190 h 1192"/>
                <a:gd name="T6" fmla="*/ 46 w 1126"/>
                <a:gd name="T7" fmla="*/ 276 h 1192"/>
                <a:gd name="T8" fmla="*/ 78 w 1126"/>
                <a:gd name="T9" fmla="*/ 394 h 1192"/>
                <a:gd name="T10" fmla="*/ 128 w 1126"/>
                <a:gd name="T11" fmla="*/ 513 h 1192"/>
                <a:gd name="T12" fmla="*/ 191 w 1126"/>
                <a:gd name="T13" fmla="*/ 626 h 1192"/>
                <a:gd name="T14" fmla="*/ 270 w 1126"/>
                <a:gd name="T15" fmla="*/ 730 h 1192"/>
                <a:gd name="T16" fmla="*/ 379 w 1126"/>
                <a:gd name="T17" fmla="*/ 845 h 1192"/>
                <a:gd name="T18" fmla="*/ 492 w 1126"/>
                <a:gd name="T19" fmla="*/ 947 h 1192"/>
                <a:gd name="T20" fmla="*/ 606 w 1126"/>
                <a:gd name="T21" fmla="*/ 1029 h 1192"/>
                <a:gd name="T22" fmla="*/ 720 w 1126"/>
                <a:gd name="T23" fmla="*/ 1093 h 1192"/>
                <a:gd name="T24" fmla="*/ 818 w 1126"/>
                <a:gd name="T25" fmla="*/ 1131 h 1192"/>
                <a:gd name="T26" fmla="*/ 923 w 1126"/>
                <a:gd name="T27" fmla="*/ 1150 h 1192"/>
                <a:gd name="T28" fmla="*/ 997 w 1126"/>
                <a:gd name="T29" fmla="*/ 1150 h 1192"/>
                <a:gd name="T30" fmla="*/ 1046 w 1126"/>
                <a:gd name="T31" fmla="*/ 1127 h 1192"/>
                <a:gd name="T32" fmla="*/ 1069 w 1126"/>
                <a:gd name="T33" fmla="*/ 1099 h 1192"/>
                <a:gd name="T34" fmla="*/ 1085 w 1126"/>
                <a:gd name="T35" fmla="*/ 1041 h 1192"/>
                <a:gd name="T36" fmla="*/ 1075 w 1126"/>
                <a:gd name="T37" fmla="*/ 947 h 1192"/>
                <a:gd name="T38" fmla="*/ 1036 w 1126"/>
                <a:gd name="T39" fmla="*/ 822 h 1192"/>
                <a:gd name="T40" fmla="*/ 974 w 1126"/>
                <a:gd name="T41" fmla="*/ 701 h 1192"/>
                <a:gd name="T42" fmla="*/ 889 w 1126"/>
                <a:gd name="T43" fmla="*/ 585 h 1192"/>
                <a:gd name="T44" fmla="*/ 765 w 1126"/>
                <a:gd name="T45" fmla="*/ 457 h 1192"/>
                <a:gd name="T46" fmla="*/ 578 w 1126"/>
                <a:gd name="T47" fmla="*/ 294 h 1192"/>
                <a:gd name="T48" fmla="*/ 378 w 1126"/>
                <a:gd name="T49" fmla="*/ 131 h 1192"/>
                <a:gd name="T50" fmla="*/ 319 w 1126"/>
                <a:gd name="T51" fmla="*/ 90 h 1192"/>
                <a:gd name="T52" fmla="*/ 261 w 1126"/>
                <a:gd name="T53" fmla="*/ 61 h 1192"/>
                <a:gd name="T54" fmla="*/ 203 w 1126"/>
                <a:gd name="T55" fmla="*/ 45 h 1192"/>
                <a:gd name="T56" fmla="*/ 145 w 1126"/>
                <a:gd name="T57" fmla="*/ 41 h 1192"/>
                <a:gd name="T58" fmla="*/ 948 w 1126"/>
                <a:gd name="T59" fmla="*/ 1192 h 1192"/>
                <a:gd name="T60" fmla="*/ 834 w 1126"/>
                <a:gd name="T61" fmla="*/ 1176 h 1192"/>
                <a:gd name="T62" fmla="*/ 733 w 1126"/>
                <a:gd name="T63" fmla="*/ 1143 h 1192"/>
                <a:gd name="T64" fmla="*/ 614 w 1126"/>
                <a:gd name="T65" fmla="*/ 1081 h 1192"/>
                <a:gd name="T66" fmla="*/ 497 w 1126"/>
                <a:gd name="T67" fmla="*/ 1002 h 1192"/>
                <a:gd name="T68" fmla="*/ 381 w 1126"/>
                <a:gd name="T69" fmla="*/ 902 h 1192"/>
                <a:gd name="T70" fmla="*/ 263 w 1126"/>
                <a:gd name="T71" fmla="*/ 780 h 1192"/>
                <a:gd name="T72" fmla="*/ 177 w 1126"/>
                <a:gd name="T73" fmla="*/ 675 h 1192"/>
                <a:gd name="T74" fmla="*/ 107 w 1126"/>
                <a:gd name="T75" fmla="*/ 560 h 1192"/>
                <a:gd name="T76" fmla="*/ 52 w 1126"/>
                <a:gd name="T77" fmla="*/ 437 h 1192"/>
                <a:gd name="T78" fmla="*/ 13 w 1126"/>
                <a:gd name="T79" fmla="*/ 309 h 1192"/>
                <a:gd name="T80" fmla="*/ 0 w 1126"/>
                <a:gd name="T81" fmla="*/ 205 h 1192"/>
                <a:gd name="T82" fmla="*/ 15 w 1126"/>
                <a:gd name="T83" fmla="*/ 119 h 1192"/>
                <a:gd name="T84" fmla="*/ 58 w 1126"/>
                <a:gd name="T85" fmla="*/ 51 h 1192"/>
                <a:gd name="T86" fmla="*/ 126 w 1126"/>
                <a:gd name="T87" fmla="*/ 3 h 1192"/>
                <a:gd name="T88" fmla="*/ 161 w 1126"/>
                <a:gd name="T89" fmla="*/ 0 h 1192"/>
                <a:gd name="T90" fmla="*/ 226 w 1126"/>
                <a:gd name="T91" fmla="*/ 10 h 1192"/>
                <a:gd name="T92" fmla="*/ 291 w 1126"/>
                <a:gd name="T93" fmla="*/ 31 h 1192"/>
                <a:gd name="T94" fmla="*/ 354 w 1126"/>
                <a:gd name="T95" fmla="*/ 66 h 1192"/>
                <a:gd name="T96" fmla="*/ 459 w 1126"/>
                <a:gd name="T97" fmla="*/ 147 h 1192"/>
                <a:gd name="T98" fmla="*/ 652 w 1126"/>
                <a:gd name="T99" fmla="*/ 304 h 1192"/>
                <a:gd name="T100" fmla="*/ 838 w 1126"/>
                <a:gd name="T101" fmla="*/ 472 h 1192"/>
                <a:gd name="T102" fmla="*/ 944 w 1126"/>
                <a:gd name="T103" fmla="*/ 590 h 1192"/>
                <a:gd name="T104" fmla="*/ 1027 w 1126"/>
                <a:gd name="T105" fmla="*/ 713 h 1192"/>
                <a:gd name="T106" fmla="*/ 1085 w 1126"/>
                <a:gd name="T107" fmla="*/ 840 h 1192"/>
                <a:gd name="T108" fmla="*/ 1121 w 1126"/>
                <a:gd name="T109" fmla="*/ 972 h 1192"/>
                <a:gd name="T110" fmla="*/ 1123 w 1126"/>
                <a:gd name="T111" fmla="*/ 1048 h 1192"/>
                <a:gd name="T112" fmla="*/ 1115 w 1126"/>
                <a:gd name="T113" fmla="*/ 1091 h 1192"/>
                <a:gd name="T114" fmla="*/ 1097 w 1126"/>
                <a:gd name="T115" fmla="*/ 1128 h 1192"/>
                <a:gd name="T116" fmla="*/ 1061 w 1126"/>
                <a:gd name="T117" fmla="*/ 1165 h 1192"/>
                <a:gd name="T118" fmla="*/ 999 w 1126"/>
                <a:gd name="T119" fmla="*/ 1189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192">
                  <a:moveTo>
                    <a:pt x="140" y="39"/>
                  </a:moveTo>
                  <a:lnTo>
                    <a:pt x="124" y="49"/>
                  </a:lnTo>
                  <a:lnTo>
                    <a:pt x="109" y="58"/>
                  </a:lnTo>
                  <a:lnTo>
                    <a:pt x="96" y="69"/>
                  </a:lnTo>
                  <a:lnTo>
                    <a:pt x="83" y="81"/>
                  </a:lnTo>
                  <a:lnTo>
                    <a:pt x="73" y="93"/>
                  </a:lnTo>
                  <a:lnTo>
                    <a:pt x="63" y="106"/>
                  </a:lnTo>
                  <a:lnTo>
                    <a:pt x="57" y="121"/>
                  </a:lnTo>
                  <a:lnTo>
                    <a:pt x="50" y="137"/>
                  </a:lnTo>
                  <a:lnTo>
                    <a:pt x="45" y="153"/>
                  </a:lnTo>
                  <a:lnTo>
                    <a:pt x="42" y="170"/>
                  </a:lnTo>
                  <a:lnTo>
                    <a:pt x="39" y="190"/>
                  </a:lnTo>
                  <a:lnTo>
                    <a:pt x="39" y="209"/>
                  </a:lnTo>
                  <a:lnTo>
                    <a:pt x="40" y="230"/>
                  </a:lnTo>
                  <a:lnTo>
                    <a:pt x="43" y="252"/>
                  </a:lnTo>
                  <a:lnTo>
                    <a:pt x="46" y="276"/>
                  </a:lnTo>
                  <a:lnTo>
                    <a:pt x="51" y="300"/>
                  </a:lnTo>
                  <a:lnTo>
                    <a:pt x="59" y="331"/>
                  </a:lnTo>
                  <a:lnTo>
                    <a:pt x="68" y="363"/>
                  </a:lnTo>
                  <a:lnTo>
                    <a:pt x="78" y="394"/>
                  </a:lnTo>
                  <a:lnTo>
                    <a:pt x="89" y="424"/>
                  </a:lnTo>
                  <a:lnTo>
                    <a:pt x="101" y="455"/>
                  </a:lnTo>
                  <a:lnTo>
                    <a:pt x="114" y="483"/>
                  </a:lnTo>
                  <a:lnTo>
                    <a:pt x="128" y="513"/>
                  </a:lnTo>
                  <a:lnTo>
                    <a:pt x="141" y="542"/>
                  </a:lnTo>
                  <a:lnTo>
                    <a:pt x="157" y="569"/>
                  </a:lnTo>
                  <a:lnTo>
                    <a:pt x="174" y="598"/>
                  </a:lnTo>
                  <a:lnTo>
                    <a:pt x="191" y="626"/>
                  </a:lnTo>
                  <a:lnTo>
                    <a:pt x="209" y="652"/>
                  </a:lnTo>
                  <a:lnTo>
                    <a:pt x="229" y="678"/>
                  </a:lnTo>
                  <a:lnTo>
                    <a:pt x="249" y="704"/>
                  </a:lnTo>
                  <a:lnTo>
                    <a:pt x="270" y="730"/>
                  </a:lnTo>
                  <a:lnTo>
                    <a:pt x="292" y="754"/>
                  </a:lnTo>
                  <a:lnTo>
                    <a:pt x="320" y="786"/>
                  </a:lnTo>
                  <a:lnTo>
                    <a:pt x="350" y="816"/>
                  </a:lnTo>
                  <a:lnTo>
                    <a:pt x="379" y="845"/>
                  </a:lnTo>
                  <a:lnTo>
                    <a:pt x="408" y="872"/>
                  </a:lnTo>
                  <a:lnTo>
                    <a:pt x="436" y="899"/>
                  </a:lnTo>
                  <a:lnTo>
                    <a:pt x="464" y="924"/>
                  </a:lnTo>
                  <a:lnTo>
                    <a:pt x="492" y="947"/>
                  </a:lnTo>
                  <a:lnTo>
                    <a:pt x="521" y="970"/>
                  </a:lnTo>
                  <a:lnTo>
                    <a:pt x="549" y="990"/>
                  </a:lnTo>
                  <a:lnTo>
                    <a:pt x="577" y="1011"/>
                  </a:lnTo>
                  <a:lnTo>
                    <a:pt x="606" y="1029"/>
                  </a:lnTo>
                  <a:lnTo>
                    <a:pt x="634" y="1046"/>
                  </a:lnTo>
                  <a:lnTo>
                    <a:pt x="662" y="1064"/>
                  </a:lnTo>
                  <a:lnTo>
                    <a:pt x="691" y="1079"/>
                  </a:lnTo>
                  <a:lnTo>
                    <a:pt x="720" y="1093"/>
                  </a:lnTo>
                  <a:lnTo>
                    <a:pt x="749" y="1107"/>
                  </a:lnTo>
                  <a:lnTo>
                    <a:pt x="771" y="1115"/>
                  </a:lnTo>
                  <a:lnTo>
                    <a:pt x="794" y="1124"/>
                  </a:lnTo>
                  <a:lnTo>
                    <a:pt x="818" y="1131"/>
                  </a:lnTo>
                  <a:lnTo>
                    <a:pt x="843" y="1137"/>
                  </a:lnTo>
                  <a:lnTo>
                    <a:pt x="869" y="1143"/>
                  </a:lnTo>
                  <a:lnTo>
                    <a:pt x="895" y="1146"/>
                  </a:lnTo>
                  <a:lnTo>
                    <a:pt x="923" y="1150"/>
                  </a:lnTo>
                  <a:lnTo>
                    <a:pt x="950" y="1152"/>
                  </a:lnTo>
                  <a:lnTo>
                    <a:pt x="966" y="1153"/>
                  </a:lnTo>
                  <a:lnTo>
                    <a:pt x="982" y="1152"/>
                  </a:lnTo>
                  <a:lnTo>
                    <a:pt x="997" y="1150"/>
                  </a:lnTo>
                  <a:lnTo>
                    <a:pt x="1011" y="1146"/>
                  </a:lnTo>
                  <a:lnTo>
                    <a:pt x="1024" y="1141"/>
                  </a:lnTo>
                  <a:lnTo>
                    <a:pt x="1036" y="1135"/>
                  </a:lnTo>
                  <a:lnTo>
                    <a:pt x="1046" y="1127"/>
                  </a:lnTo>
                  <a:lnTo>
                    <a:pt x="1056" y="1118"/>
                  </a:lnTo>
                  <a:lnTo>
                    <a:pt x="1060" y="1112"/>
                  </a:lnTo>
                  <a:lnTo>
                    <a:pt x="1065" y="1105"/>
                  </a:lnTo>
                  <a:lnTo>
                    <a:pt x="1069" y="1099"/>
                  </a:lnTo>
                  <a:lnTo>
                    <a:pt x="1073" y="1091"/>
                  </a:lnTo>
                  <a:lnTo>
                    <a:pt x="1079" y="1076"/>
                  </a:lnTo>
                  <a:lnTo>
                    <a:pt x="1082" y="1059"/>
                  </a:lnTo>
                  <a:lnTo>
                    <a:pt x="1085" y="1041"/>
                  </a:lnTo>
                  <a:lnTo>
                    <a:pt x="1085" y="1021"/>
                  </a:lnTo>
                  <a:lnTo>
                    <a:pt x="1084" y="1001"/>
                  </a:lnTo>
                  <a:lnTo>
                    <a:pt x="1082" y="979"/>
                  </a:lnTo>
                  <a:lnTo>
                    <a:pt x="1075" y="947"/>
                  </a:lnTo>
                  <a:lnTo>
                    <a:pt x="1068" y="915"/>
                  </a:lnTo>
                  <a:lnTo>
                    <a:pt x="1059" y="884"/>
                  </a:lnTo>
                  <a:lnTo>
                    <a:pt x="1049" y="853"/>
                  </a:lnTo>
                  <a:lnTo>
                    <a:pt x="1036" y="822"/>
                  </a:lnTo>
                  <a:lnTo>
                    <a:pt x="1024" y="791"/>
                  </a:lnTo>
                  <a:lnTo>
                    <a:pt x="1009" y="761"/>
                  </a:lnTo>
                  <a:lnTo>
                    <a:pt x="993" y="731"/>
                  </a:lnTo>
                  <a:lnTo>
                    <a:pt x="974" y="701"/>
                  </a:lnTo>
                  <a:lnTo>
                    <a:pt x="956" y="671"/>
                  </a:lnTo>
                  <a:lnTo>
                    <a:pt x="935" y="643"/>
                  </a:lnTo>
                  <a:lnTo>
                    <a:pt x="913" y="614"/>
                  </a:lnTo>
                  <a:lnTo>
                    <a:pt x="889" y="585"/>
                  </a:lnTo>
                  <a:lnTo>
                    <a:pt x="864" y="557"/>
                  </a:lnTo>
                  <a:lnTo>
                    <a:pt x="838" y="528"/>
                  </a:lnTo>
                  <a:lnTo>
                    <a:pt x="810" y="501"/>
                  </a:lnTo>
                  <a:lnTo>
                    <a:pt x="765" y="457"/>
                  </a:lnTo>
                  <a:lnTo>
                    <a:pt x="720" y="416"/>
                  </a:lnTo>
                  <a:lnTo>
                    <a:pt x="673" y="374"/>
                  </a:lnTo>
                  <a:lnTo>
                    <a:pt x="625" y="334"/>
                  </a:lnTo>
                  <a:lnTo>
                    <a:pt x="578" y="294"/>
                  </a:lnTo>
                  <a:lnTo>
                    <a:pt x="530" y="255"/>
                  </a:lnTo>
                  <a:lnTo>
                    <a:pt x="482" y="216"/>
                  </a:lnTo>
                  <a:lnTo>
                    <a:pt x="435" y="178"/>
                  </a:lnTo>
                  <a:lnTo>
                    <a:pt x="378" y="131"/>
                  </a:lnTo>
                  <a:lnTo>
                    <a:pt x="363" y="120"/>
                  </a:lnTo>
                  <a:lnTo>
                    <a:pt x="348" y="109"/>
                  </a:lnTo>
                  <a:lnTo>
                    <a:pt x="333" y="99"/>
                  </a:lnTo>
                  <a:lnTo>
                    <a:pt x="319" y="90"/>
                  </a:lnTo>
                  <a:lnTo>
                    <a:pt x="304" y="82"/>
                  </a:lnTo>
                  <a:lnTo>
                    <a:pt x="291" y="74"/>
                  </a:lnTo>
                  <a:lnTo>
                    <a:pt x="276" y="67"/>
                  </a:lnTo>
                  <a:lnTo>
                    <a:pt x="261" y="61"/>
                  </a:lnTo>
                  <a:lnTo>
                    <a:pt x="247" y="57"/>
                  </a:lnTo>
                  <a:lnTo>
                    <a:pt x="232" y="52"/>
                  </a:lnTo>
                  <a:lnTo>
                    <a:pt x="217" y="47"/>
                  </a:lnTo>
                  <a:lnTo>
                    <a:pt x="203" y="45"/>
                  </a:lnTo>
                  <a:lnTo>
                    <a:pt x="188" y="43"/>
                  </a:lnTo>
                  <a:lnTo>
                    <a:pt x="175" y="41"/>
                  </a:lnTo>
                  <a:lnTo>
                    <a:pt x="160" y="41"/>
                  </a:lnTo>
                  <a:lnTo>
                    <a:pt x="145" y="41"/>
                  </a:lnTo>
                  <a:lnTo>
                    <a:pt x="140" y="39"/>
                  </a:lnTo>
                  <a:close/>
                  <a:moveTo>
                    <a:pt x="963" y="1192"/>
                  </a:moveTo>
                  <a:lnTo>
                    <a:pt x="956" y="1192"/>
                  </a:lnTo>
                  <a:lnTo>
                    <a:pt x="948" y="1192"/>
                  </a:lnTo>
                  <a:lnTo>
                    <a:pt x="918" y="1189"/>
                  </a:lnTo>
                  <a:lnTo>
                    <a:pt x="889" y="1185"/>
                  </a:lnTo>
                  <a:lnTo>
                    <a:pt x="861" y="1181"/>
                  </a:lnTo>
                  <a:lnTo>
                    <a:pt x="834" y="1176"/>
                  </a:lnTo>
                  <a:lnTo>
                    <a:pt x="807" y="1169"/>
                  </a:lnTo>
                  <a:lnTo>
                    <a:pt x="782" y="1161"/>
                  </a:lnTo>
                  <a:lnTo>
                    <a:pt x="757" y="1152"/>
                  </a:lnTo>
                  <a:lnTo>
                    <a:pt x="733" y="1143"/>
                  </a:lnTo>
                  <a:lnTo>
                    <a:pt x="703" y="1129"/>
                  </a:lnTo>
                  <a:lnTo>
                    <a:pt x="674" y="1114"/>
                  </a:lnTo>
                  <a:lnTo>
                    <a:pt x="644" y="1098"/>
                  </a:lnTo>
                  <a:lnTo>
                    <a:pt x="614" y="1081"/>
                  </a:lnTo>
                  <a:lnTo>
                    <a:pt x="585" y="1063"/>
                  </a:lnTo>
                  <a:lnTo>
                    <a:pt x="556" y="1043"/>
                  </a:lnTo>
                  <a:lnTo>
                    <a:pt x="527" y="1022"/>
                  </a:lnTo>
                  <a:lnTo>
                    <a:pt x="497" y="1002"/>
                  </a:lnTo>
                  <a:lnTo>
                    <a:pt x="468" y="978"/>
                  </a:lnTo>
                  <a:lnTo>
                    <a:pt x="440" y="954"/>
                  </a:lnTo>
                  <a:lnTo>
                    <a:pt x="410" y="928"/>
                  </a:lnTo>
                  <a:lnTo>
                    <a:pt x="381" y="902"/>
                  </a:lnTo>
                  <a:lnTo>
                    <a:pt x="351" y="873"/>
                  </a:lnTo>
                  <a:lnTo>
                    <a:pt x="323" y="843"/>
                  </a:lnTo>
                  <a:lnTo>
                    <a:pt x="293" y="814"/>
                  </a:lnTo>
                  <a:lnTo>
                    <a:pt x="263" y="780"/>
                  </a:lnTo>
                  <a:lnTo>
                    <a:pt x="240" y="755"/>
                  </a:lnTo>
                  <a:lnTo>
                    <a:pt x="218" y="729"/>
                  </a:lnTo>
                  <a:lnTo>
                    <a:pt x="196" y="701"/>
                  </a:lnTo>
                  <a:lnTo>
                    <a:pt x="177" y="675"/>
                  </a:lnTo>
                  <a:lnTo>
                    <a:pt x="159" y="646"/>
                  </a:lnTo>
                  <a:lnTo>
                    <a:pt x="140" y="619"/>
                  </a:lnTo>
                  <a:lnTo>
                    <a:pt x="123" y="589"/>
                  </a:lnTo>
                  <a:lnTo>
                    <a:pt x="107" y="560"/>
                  </a:lnTo>
                  <a:lnTo>
                    <a:pt x="92" y="530"/>
                  </a:lnTo>
                  <a:lnTo>
                    <a:pt x="77" y="499"/>
                  </a:lnTo>
                  <a:lnTo>
                    <a:pt x="65" y="470"/>
                  </a:lnTo>
                  <a:lnTo>
                    <a:pt x="52" y="437"/>
                  </a:lnTo>
                  <a:lnTo>
                    <a:pt x="40" y="406"/>
                  </a:lnTo>
                  <a:lnTo>
                    <a:pt x="30" y="374"/>
                  </a:lnTo>
                  <a:lnTo>
                    <a:pt x="21" y="341"/>
                  </a:lnTo>
                  <a:lnTo>
                    <a:pt x="13" y="309"/>
                  </a:lnTo>
                  <a:lnTo>
                    <a:pt x="7" y="280"/>
                  </a:lnTo>
                  <a:lnTo>
                    <a:pt x="3" y="254"/>
                  </a:lnTo>
                  <a:lnTo>
                    <a:pt x="0" y="229"/>
                  </a:lnTo>
                  <a:lnTo>
                    <a:pt x="0" y="205"/>
                  </a:lnTo>
                  <a:lnTo>
                    <a:pt x="1" y="181"/>
                  </a:lnTo>
                  <a:lnTo>
                    <a:pt x="4" y="159"/>
                  </a:lnTo>
                  <a:lnTo>
                    <a:pt x="8" y="138"/>
                  </a:lnTo>
                  <a:lnTo>
                    <a:pt x="15" y="119"/>
                  </a:lnTo>
                  <a:lnTo>
                    <a:pt x="23" y="100"/>
                  </a:lnTo>
                  <a:lnTo>
                    <a:pt x="32" y="82"/>
                  </a:lnTo>
                  <a:lnTo>
                    <a:pt x="44" y="66"/>
                  </a:lnTo>
                  <a:lnTo>
                    <a:pt x="58" y="51"/>
                  </a:lnTo>
                  <a:lnTo>
                    <a:pt x="73" y="37"/>
                  </a:lnTo>
                  <a:lnTo>
                    <a:pt x="89" y="25"/>
                  </a:lnTo>
                  <a:lnTo>
                    <a:pt x="107" y="13"/>
                  </a:lnTo>
                  <a:lnTo>
                    <a:pt x="126" y="3"/>
                  </a:lnTo>
                  <a:lnTo>
                    <a:pt x="133" y="0"/>
                  </a:lnTo>
                  <a:lnTo>
                    <a:pt x="140" y="2"/>
                  </a:lnTo>
                  <a:lnTo>
                    <a:pt x="144" y="0"/>
                  </a:lnTo>
                  <a:lnTo>
                    <a:pt x="161" y="0"/>
                  </a:lnTo>
                  <a:lnTo>
                    <a:pt x="177" y="2"/>
                  </a:lnTo>
                  <a:lnTo>
                    <a:pt x="193" y="4"/>
                  </a:lnTo>
                  <a:lnTo>
                    <a:pt x="210" y="6"/>
                  </a:lnTo>
                  <a:lnTo>
                    <a:pt x="226" y="10"/>
                  </a:lnTo>
                  <a:lnTo>
                    <a:pt x="242" y="13"/>
                  </a:lnTo>
                  <a:lnTo>
                    <a:pt x="258" y="19"/>
                  </a:lnTo>
                  <a:lnTo>
                    <a:pt x="274" y="25"/>
                  </a:lnTo>
                  <a:lnTo>
                    <a:pt x="291" y="31"/>
                  </a:lnTo>
                  <a:lnTo>
                    <a:pt x="307" y="38"/>
                  </a:lnTo>
                  <a:lnTo>
                    <a:pt x="323" y="46"/>
                  </a:lnTo>
                  <a:lnTo>
                    <a:pt x="339" y="55"/>
                  </a:lnTo>
                  <a:lnTo>
                    <a:pt x="354" y="66"/>
                  </a:lnTo>
                  <a:lnTo>
                    <a:pt x="370" y="76"/>
                  </a:lnTo>
                  <a:lnTo>
                    <a:pt x="386" y="89"/>
                  </a:lnTo>
                  <a:lnTo>
                    <a:pt x="402" y="101"/>
                  </a:lnTo>
                  <a:lnTo>
                    <a:pt x="459" y="147"/>
                  </a:lnTo>
                  <a:lnTo>
                    <a:pt x="507" y="186"/>
                  </a:lnTo>
                  <a:lnTo>
                    <a:pt x="556" y="225"/>
                  </a:lnTo>
                  <a:lnTo>
                    <a:pt x="604" y="264"/>
                  </a:lnTo>
                  <a:lnTo>
                    <a:pt x="652" y="304"/>
                  </a:lnTo>
                  <a:lnTo>
                    <a:pt x="699" y="346"/>
                  </a:lnTo>
                  <a:lnTo>
                    <a:pt x="746" y="387"/>
                  </a:lnTo>
                  <a:lnTo>
                    <a:pt x="792" y="429"/>
                  </a:lnTo>
                  <a:lnTo>
                    <a:pt x="838" y="472"/>
                  </a:lnTo>
                  <a:lnTo>
                    <a:pt x="866" y="502"/>
                  </a:lnTo>
                  <a:lnTo>
                    <a:pt x="894" y="530"/>
                  </a:lnTo>
                  <a:lnTo>
                    <a:pt x="920" y="560"/>
                  </a:lnTo>
                  <a:lnTo>
                    <a:pt x="944" y="590"/>
                  </a:lnTo>
                  <a:lnTo>
                    <a:pt x="967" y="621"/>
                  </a:lnTo>
                  <a:lnTo>
                    <a:pt x="989" y="651"/>
                  </a:lnTo>
                  <a:lnTo>
                    <a:pt x="1009" y="682"/>
                  </a:lnTo>
                  <a:lnTo>
                    <a:pt x="1027" y="713"/>
                  </a:lnTo>
                  <a:lnTo>
                    <a:pt x="1044" y="744"/>
                  </a:lnTo>
                  <a:lnTo>
                    <a:pt x="1059" y="776"/>
                  </a:lnTo>
                  <a:lnTo>
                    <a:pt x="1073" y="807"/>
                  </a:lnTo>
                  <a:lnTo>
                    <a:pt x="1085" y="840"/>
                  </a:lnTo>
                  <a:lnTo>
                    <a:pt x="1097" y="872"/>
                  </a:lnTo>
                  <a:lnTo>
                    <a:pt x="1106" y="905"/>
                  </a:lnTo>
                  <a:lnTo>
                    <a:pt x="1114" y="939"/>
                  </a:lnTo>
                  <a:lnTo>
                    <a:pt x="1121" y="972"/>
                  </a:lnTo>
                  <a:lnTo>
                    <a:pt x="1124" y="998"/>
                  </a:lnTo>
                  <a:lnTo>
                    <a:pt x="1126" y="1024"/>
                  </a:lnTo>
                  <a:lnTo>
                    <a:pt x="1124" y="1036"/>
                  </a:lnTo>
                  <a:lnTo>
                    <a:pt x="1123" y="1048"/>
                  </a:lnTo>
                  <a:lnTo>
                    <a:pt x="1122" y="1059"/>
                  </a:lnTo>
                  <a:lnTo>
                    <a:pt x="1121" y="1071"/>
                  </a:lnTo>
                  <a:lnTo>
                    <a:pt x="1118" y="1081"/>
                  </a:lnTo>
                  <a:lnTo>
                    <a:pt x="1115" y="1091"/>
                  </a:lnTo>
                  <a:lnTo>
                    <a:pt x="1111" y="1102"/>
                  </a:lnTo>
                  <a:lnTo>
                    <a:pt x="1107" y="1111"/>
                  </a:lnTo>
                  <a:lnTo>
                    <a:pt x="1103" y="1120"/>
                  </a:lnTo>
                  <a:lnTo>
                    <a:pt x="1097" y="1128"/>
                  </a:lnTo>
                  <a:lnTo>
                    <a:pt x="1091" y="1136"/>
                  </a:lnTo>
                  <a:lnTo>
                    <a:pt x="1084" y="1144"/>
                  </a:lnTo>
                  <a:lnTo>
                    <a:pt x="1074" y="1155"/>
                  </a:lnTo>
                  <a:lnTo>
                    <a:pt x="1061" y="1165"/>
                  </a:lnTo>
                  <a:lnTo>
                    <a:pt x="1048" y="1173"/>
                  </a:lnTo>
                  <a:lnTo>
                    <a:pt x="1033" y="1180"/>
                  </a:lnTo>
                  <a:lnTo>
                    <a:pt x="1017" y="1185"/>
                  </a:lnTo>
                  <a:lnTo>
                    <a:pt x="999" y="1189"/>
                  </a:lnTo>
                  <a:lnTo>
                    <a:pt x="982" y="1191"/>
                  </a:lnTo>
                  <a:lnTo>
                    <a:pt x="963" y="11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1" name="Freeform 34">
              <a:extLst>
                <a:ext uri="{FF2B5EF4-FFF2-40B4-BE49-F238E27FC236}">
                  <a16:creationId xmlns:a16="http://schemas.microsoft.com/office/drawing/2014/main" id="{AEE8F35C-42CA-45AB-B8D3-E6A97F8730F3}"/>
                </a:ext>
              </a:extLst>
            </p:cNvPr>
            <p:cNvSpPr>
              <a:spLocks noEditPoints="1"/>
            </p:cNvSpPr>
            <p:nvPr userDrawn="1"/>
          </p:nvSpPr>
          <p:spPr bwMode="auto">
            <a:xfrm>
              <a:off x="8366491" y="1400449"/>
              <a:ext cx="2009942" cy="2489165"/>
            </a:xfrm>
            <a:custGeom>
              <a:avLst/>
              <a:gdLst>
                <a:gd name="T0" fmla="*/ 1227 w 3021"/>
                <a:gd name="T1" fmla="*/ 173 h 3747"/>
                <a:gd name="T2" fmla="*/ 1024 w 3021"/>
                <a:gd name="T3" fmla="*/ 461 h 3747"/>
                <a:gd name="T4" fmla="*/ 982 w 3021"/>
                <a:gd name="T5" fmla="*/ 845 h 3747"/>
                <a:gd name="T6" fmla="*/ 1054 w 3021"/>
                <a:gd name="T7" fmla="*/ 1401 h 3747"/>
                <a:gd name="T8" fmla="*/ 1073 w 3021"/>
                <a:gd name="T9" fmla="*/ 1726 h 3747"/>
                <a:gd name="T10" fmla="*/ 1042 w 3021"/>
                <a:gd name="T11" fmla="*/ 2064 h 3747"/>
                <a:gd name="T12" fmla="*/ 892 w 3021"/>
                <a:gd name="T13" fmla="*/ 2347 h 3747"/>
                <a:gd name="T14" fmla="*/ 601 w 3021"/>
                <a:gd name="T15" fmla="*/ 2589 h 3747"/>
                <a:gd name="T16" fmla="*/ 176 w 3021"/>
                <a:gd name="T17" fmla="*/ 2936 h 3747"/>
                <a:gd name="T18" fmla="*/ 50 w 3021"/>
                <a:gd name="T19" fmla="*/ 3162 h 3747"/>
                <a:gd name="T20" fmla="*/ 54 w 3021"/>
                <a:gd name="T21" fmla="*/ 3332 h 3747"/>
                <a:gd name="T22" fmla="*/ 159 w 3021"/>
                <a:gd name="T23" fmla="*/ 3482 h 3747"/>
                <a:gd name="T24" fmla="*/ 463 w 3021"/>
                <a:gd name="T25" fmla="*/ 3658 h 3747"/>
                <a:gd name="T26" fmla="*/ 817 w 3021"/>
                <a:gd name="T27" fmla="*/ 3704 h 3747"/>
                <a:gd name="T28" fmla="*/ 1001 w 3021"/>
                <a:gd name="T29" fmla="*/ 3644 h 3747"/>
                <a:gd name="T30" fmla="*/ 1147 w 3021"/>
                <a:gd name="T31" fmla="*/ 3478 h 3747"/>
                <a:gd name="T32" fmla="*/ 1262 w 3021"/>
                <a:gd name="T33" fmla="*/ 3201 h 3747"/>
                <a:gd name="T34" fmla="*/ 1377 w 3021"/>
                <a:gd name="T35" fmla="*/ 2921 h 3747"/>
                <a:gd name="T36" fmla="*/ 1536 w 3021"/>
                <a:gd name="T37" fmla="*/ 2743 h 3747"/>
                <a:gd name="T38" fmla="*/ 1774 w 3021"/>
                <a:gd name="T39" fmla="*/ 2628 h 3747"/>
                <a:gd name="T40" fmla="*/ 2165 w 3021"/>
                <a:gd name="T41" fmla="*/ 2542 h 3747"/>
                <a:gd name="T42" fmla="*/ 2500 w 3021"/>
                <a:gd name="T43" fmla="*/ 2372 h 3747"/>
                <a:gd name="T44" fmla="*/ 2732 w 3021"/>
                <a:gd name="T45" fmla="*/ 2120 h 3747"/>
                <a:gd name="T46" fmla="*/ 2891 w 3021"/>
                <a:gd name="T47" fmla="*/ 1810 h 3747"/>
                <a:gd name="T48" fmla="*/ 2981 w 3021"/>
                <a:gd name="T49" fmla="*/ 1399 h 3747"/>
                <a:gd name="T50" fmla="*/ 2954 w 3021"/>
                <a:gd name="T51" fmla="*/ 1132 h 3747"/>
                <a:gd name="T52" fmla="*/ 2860 w 3021"/>
                <a:gd name="T53" fmla="*/ 916 h 3747"/>
                <a:gd name="T54" fmla="*/ 2561 w 3021"/>
                <a:gd name="T55" fmla="*/ 590 h 3747"/>
                <a:gd name="T56" fmla="*/ 2186 w 3021"/>
                <a:gd name="T57" fmla="*/ 281 h 3747"/>
                <a:gd name="T58" fmla="*/ 1800 w 3021"/>
                <a:gd name="T59" fmla="*/ 63 h 3747"/>
                <a:gd name="T60" fmla="*/ 728 w 3021"/>
                <a:gd name="T61" fmla="*/ 3747 h 3747"/>
                <a:gd name="T62" fmla="*/ 382 w 3021"/>
                <a:gd name="T63" fmla="*/ 3669 h 3747"/>
                <a:gd name="T64" fmla="*/ 102 w 3021"/>
                <a:gd name="T65" fmla="*/ 3482 h 3747"/>
                <a:gd name="T66" fmla="*/ 8 w 3021"/>
                <a:gd name="T67" fmla="*/ 3311 h 3747"/>
                <a:gd name="T68" fmla="*/ 22 w 3021"/>
                <a:gd name="T69" fmla="*/ 3117 h 3747"/>
                <a:gd name="T70" fmla="*/ 198 w 3021"/>
                <a:gd name="T71" fmla="*/ 2856 h 3747"/>
                <a:gd name="T72" fmla="*/ 654 w 3021"/>
                <a:gd name="T73" fmla="*/ 2507 h 3747"/>
                <a:gd name="T74" fmla="*/ 894 w 3021"/>
                <a:gd name="T75" fmla="*/ 2278 h 3747"/>
                <a:gd name="T76" fmla="*/ 1018 w 3021"/>
                <a:gd name="T77" fmla="*/ 1998 h 3747"/>
                <a:gd name="T78" fmla="*/ 1029 w 3021"/>
                <a:gd name="T79" fmla="*/ 1654 h 3747"/>
                <a:gd name="T80" fmla="*/ 1007 w 3021"/>
                <a:gd name="T81" fmla="*/ 1331 h 3747"/>
                <a:gd name="T82" fmla="*/ 937 w 3021"/>
                <a:gd name="T83" fmla="*/ 770 h 3747"/>
                <a:gd name="T84" fmla="*/ 1014 w 3021"/>
                <a:gd name="T85" fmla="*/ 382 h 3747"/>
                <a:gd name="T86" fmla="*/ 1258 w 3021"/>
                <a:gd name="T87" fmla="*/ 103 h 3747"/>
                <a:gd name="T88" fmla="*/ 1594 w 3021"/>
                <a:gd name="T89" fmla="*/ 0 h 3747"/>
                <a:gd name="T90" fmla="*/ 1831 w 3021"/>
                <a:gd name="T91" fmla="*/ 29 h 3747"/>
                <a:gd name="T92" fmla="*/ 2094 w 3021"/>
                <a:gd name="T93" fmla="*/ 158 h 3747"/>
                <a:gd name="T94" fmla="*/ 2491 w 3021"/>
                <a:gd name="T95" fmla="*/ 478 h 3747"/>
                <a:gd name="T96" fmla="*/ 2853 w 3021"/>
                <a:gd name="T97" fmla="*/ 838 h 3747"/>
                <a:gd name="T98" fmla="*/ 2972 w 3021"/>
                <a:gd name="T99" fmla="*/ 1056 h 3747"/>
                <a:gd name="T100" fmla="*/ 3021 w 3021"/>
                <a:gd name="T101" fmla="*/ 1304 h 3747"/>
                <a:gd name="T102" fmla="*/ 2978 w 3021"/>
                <a:gd name="T103" fmla="*/ 1658 h 3747"/>
                <a:gd name="T104" fmla="*/ 2847 w 3021"/>
                <a:gd name="T105" fmla="*/ 2007 h 3747"/>
                <a:gd name="T106" fmla="*/ 2643 w 3021"/>
                <a:gd name="T107" fmla="*/ 2292 h 3747"/>
                <a:gd name="T108" fmla="*/ 2347 w 3021"/>
                <a:gd name="T109" fmla="*/ 2518 h 3747"/>
                <a:gd name="T110" fmla="*/ 1917 w 3021"/>
                <a:gd name="T111" fmla="*/ 2634 h 3747"/>
                <a:gd name="T112" fmla="*/ 1653 w 3021"/>
                <a:gd name="T113" fmla="*/ 2717 h 3747"/>
                <a:gd name="T114" fmla="*/ 1470 w 3021"/>
                <a:gd name="T115" fmla="*/ 2856 h 3747"/>
                <a:gd name="T116" fmla="*/ 1353 w 3021"/>
                <a:gd name="T117" fmla="*/ 3070 h 3747"/>
                <a:gd name="T118" fmla="*/ 1241 w 3021"/>
                <a:gd name="T119" fmla="*/ 3371 h 3747"/>
                <a:gd name="T120" fmla="*/ 1100 w 3021"/>
                <a:gd name="T121" fmla="*/ 3611 h 3747"/>
                <a:gd name="T122" fmla="*/ 924 w 3021"/>
                <a:gd name="T123" fmla="*/ 3723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21" h="3747">
                  <a:moveTo>
                    <a:pt x="1502" y="44"/>
                  </a:moveTo>
                  <a:lnTo>
                    <a:pt x="1502" y="44"/>
                  </a:lnTo>
                  <a:lnTo>
                    <a:pt x="1466" y="54"/>
                  </a:lnTo>
                  <a:lnTo>
                    <a:pt x="1432" y="65"/>
                  </a:lnTo>
                  <a:lnTo>
                    <a:pt x="1399" y="77"/>
                  </a:lnTo>
                  <a:lnTo>
                    <a:pt x="1368" y="89"/>
                  </a:lnTo>
                  <a:lnTo>
                    <a:pt x="1337" y="104"/>
                  </a:lnTo>
                  <a:lnTo>
                    <a:pt x="1307" y="119"/>
                  </a:lnTo>
                  <a:lnTo>
                    <a:pt x="1279" y="135"/>
                  </a:lnTo>
                  <a:lnTo>
                    <a:pt x="1252" y="153"/>
                  </a:lnTo>
                  <a:lnTo>
                    <a:pt x="1227" y="173"/>
                  </a:lnTo>
                  <a:lnTo>
                    <a:pt x="1202" y="192"/>
                  </a:lnTo>
                  <a:lnTo>
                    <a:pt x="1178" y="214"/>
                  </a:lnTo>
                  <a:lnTo>
                    <a:pt x="1157" y="237"/>
                  </a:lnTo>
                  <a:lnTo>
                    <a:pt x="1136" y="260"/>
                  </a:lnTo>
                  <a:lnTo>
                    <a:pt x="1116" y="285"/>
                  </a:lnTo>
                  <a:lnTo>
                    <a:pt x="1098" y="312"/>
                  </a:lnTo>
                  <a:lnTo>
                    <a:pt x="1081" y="339"/>
                  </a:lnTo>
                  <a:lnTo>
                    <a:pt x="1065" y="369"/>
                  </a:lnTo>
                  <a:lnTo>
                    <a:pt x="1050" y="399"/>
                  </a:lnTo>
                  <a:lnTo>
                    <a:pt x="1036" y="430"/>
                  </a:lnTo>
                  <a:lnTo>
                    <a:pt x="1024" y="461"/>
                  </a:lnTo>
                  <a:lnTo>
                    <a:pt x="1013" y="493"/>
                  </a:lnTo>
                  <a:lnTo>
                    <a:pt x="1004" y="526"/>
                  </a:lnTo>
                  <a:lnTo>
                    <a:pt x="996" y="559"/>
                  </a:lnTo>
                  <a:lnTo>
                    <a:pt x="989" y="593"/>
                  </a:lnTo>
                  <a:lnTo>
                    <a:pt x="983" y="627"/>
                  </a:lnTo>
                  <a:lnTo>
                    <a:pt x="980" y="661"/>
                  </a:lnTo>
                  <a:lnTo>
                    <a:pt x="978" y="697"/>
                  </a:lnTo>
                  <a:lnTo>
                    <a:pt x="976" y="734"/>
                  </a:lnTo>
                  <a:lnTo>
                    <a:pt x="978" y="770"/>
                  </a:lnTo>
                  <a:lnTo>
                    <a:pt x="979" y="807"/>
                  </a:lnTo>
                  <a:lnTo>
                    <a:pt x="982" y="845"/>
                  </a:lnTo>
                  <a:lnTo>
                    <a:pt x="987" y="883"/>
                  </a:lnTo>
                  <a:lnTo>
                    <a:pt x="1002" y="984"/>
                  </a:lnTo>
                  <a:lnTo>
                    <a:pt x="1009" y="1032"/>
                  </a:lnTo>
                  <a:lnTo>
                    <a:pt x="1015" y="1081"/>
                  </a:lnTo>
                  <a:lnTo>
                    <a:pt x="1022" y="1129"/>
                  </a:lnTo>
                  <a:lnTo>
                    <a:pt x="1028" y="1179"/>
                  </a:lnTo>
                  <a:lnTo>
                    <a:pt x="1035" y="1228"/>
                  </a:lnTo>
                  <a:lnTo>
                    <a:pt x="1041" y="1277"/>
                  </a:lnTo>
                  <a:lnTo>
                    <a:pt x="1046" y="1327"/>
                  </a:lnTo>
                  <a:lnTo>
                    <a:pt x="1052" y="1376"/>
                  </a:lnTo>
                  <a:lnTo>
                    <a:pt x="1054" y="1401"/>
                  </a:lnTo>
                  <a:lnTo>
                    <a:pt x="1057" y="1426"/>
                  </a:lnTo>
                  <a:lnTo>
                    <a:pt x="1059" y="1452"/>
                  </a:lnTo>
                  <a:lnTo>
                    <a:pt x="1060" y="1477"/>
                  </a:lnTo>
                  <a:lnTo>
                    <a:pt x="1061" y="1502"/>
                  </a:lnTo>
                  <a:lnTo>
                    <a:pt x="1063" y="1527"/>
                  </a:lnTo>
                  <a:lnTo>
                    <a:pt x="1064" y="1551"/>
                  </a:lnTo>
                  <a:lnTo>
                    <a:pt x="1065" y="1577"/>
                  </a:lnTo>
                  <a:lnTo>
                    <a:pt x="1067" y="1615"/>
                  </a:lnTo>
                  <a:lnTo>
                    <a:pt x="1068" y="1651"/>
                  </a:lnTo>
                  <a:lnTo>
                    <a:pt x="1071" y="1689"/>
                  </a:lnTo>
                  <a:lnTo>
                    <a:pt x="1073" y="1726"/>
                  </a:lnTo>
                  <a:lnTo>
                    <a:pt x="1075" y="1759"/>
                  </a:lnTo>
                  <a:lnTo>
                    <a:pt x="1076" y="1791"/>
                  </a:lnTo>
                  <a:lnTo>
                    <a:pt x="1076" y="1824"/>
                  </a:lnTo>
                  <a:lnTo>
                    <a:pt x="1075" y="1855"/>
                  </a:lnTo>
                  <a:lnTo>
                    <a:pt x="1074" y="1888"/>
                  </a:lnTo>
                  <a:lnTo>
                    <a:pt x="1071" y="1917"/>
                  </a:lnTo>
                  <a:lnTo>
                    <a:pt x="1067" y="1948"/>
                  </a:lnTo>
                  <a:lnTo>
                    <a:pt x="1063" y="1978"/>
                  </a:lnTo>
                  <a:lnTo>
                    <a:pt x="1057" y="2007"/>
                  </a:lnTo>
                  <a:lnTo>
                    <a:pt x="1050" y="2037"/>
                  </a:lnTo>
                  <a:lnTo>
                    <a:pt x="1042" y="2064"/>
                  </a:lnTo>
                  <a:lnTo>
                    <a:pt x="1033" y="2093"/>
                  </a:lnTo>
                  <a:lnTo>
                    <a:pt x="1024" y="2120"/>
                  </a:lnTo>
                  <a:lnTo>
                    <a:pt x="1013" y="2147"/>
                  </a:lnTo>
                  <a:lnTo>
                    <a:pt x="1001" y="2173"/>
                  </a:lnTo>
                  <a:lnTo>
                    <a:pt x="988" y="2200"/>
                  </a:lnTo>
                  <a:lnTo>
                    <a:pt x="974" y="2226"/>
                  </a:lnTo>
                  <a:lnTo>
                    <a:pt x="960" y="2251"/>
                  </a:lnTo>
                  <a:lnTo>
                    <a:pt x="944" y="2275"/>
                  </a:lnTo>
                  <a:lnTo>
                    <a:pt x="927" y="2299"/>
                  </a:lnTo>
                  <a:lnTo>
                    <a:pt x="910" y="2323"/>
                  </a:lnTo>
                  <a:lnTo>
                    <a:pt x="892" y="2347"/>
                  </a:lnTo>
                  <a:lnTo>
                    <a:pt x="871" y="2370"/>
                  </a:lnTo>
                  <a:lnTo>
                    <a:pt x="850" y="2392"/>
                  </a:lnTo>
                  <a:lnTo>
                    <a:pt x="829" y="2415"/>
                  </a:lnTo>
                  <a:lnTo>
                    <a:pt x="807" y="2437"/>
                  </a:lnTo>
                  <a:lnTo>
                    <a:pt x="783" y="2458"/>
                  </a:lnTo>
                  <a:lnTo>
                    <a:pt x="757" y="2479"/>
                  </a:lnTo>
                  <a:lnTo>
                    <a:pt x="732" y="2499"/>
                  </a:lnTo>
                  <a:lnTo>
                    <a:pt x="705" y="2520"/>
                  </a:lnTo>
                  <a:lnTo>
                    <a:pt x="677" y="2539"/>
                  </a:lnTo>
                  <a:lnTo>
                    <a:pt x="648" y="2559"/>
                  </a:lnTo>
                  <a:lnTo>
                    <a:pt x="601" y="2589"/>
                  </a:lnTo>
                  <a:lnTo>
                    <a:pt x="555" y="2622"/>
                  </a:lnTo>
                  <a:lnTo>
                    <a:pt x="510" y="2654"/>
                  </a:lnTo>
                  <a:lnTo>
                    <a:pt x="463" y="2688"/>
                  </a:lnTo>
                  <a:lnTo>
                    <a:pt x="418" y="2723"/>
                  </a:lnTo>
                  <a:lnTo>
                    <a:pt x="372" y="2758"/>
                  </a:lnTo>
                  <a:lnTo>
                    <a:pt x="327" y="2795"/>
                  </a:lnTo>
                  <a:lnTo>
                    <a:pt x="282" y="2831"/>
                  </a:lnTo>
                  <a:lnTo>
                    <a:pt x="253" y="2858"/>
                  </a:lnTo>
                  <a:lnTo>
                    <a:pt x="225" y="2884"/>
                  </a:lnTo>
                  <a:lnTo>
                    <a:pt x="200" y="2909"/>
                  </a:lnTo>
                  <a:lnTo>
                    <a:pt x="176" y="2936"/>
                  </a:lnTo>
                  <a:lnTo>
                    <a:pt x="154" y="2963"/>
                  </a:lnTo>
                  <a:lnTo>
                    <a:pt x="133" y="2990"/>
                  </a:lnTo>
                  <a:lnTo>
                    <a:pt x="115" y="3016"/>
                  </a:lnTo>
                  <a:lnTo>
                    <a:pt x="99" y="3044"/>
                  </a:lnTo>
                  <a:lnTo>
                    <a:pt x="89" y="3061"/>
                  </a:lnTo>
                  <a:lnTo>
                    <a:pt x="81" y="3078"/>
                  </a:lnTo>
                  <a:lnTo>
                    <a:pt x="73" y="3095"/>
                  </a:lnTo>
                  <a:lnTo>
                    <a:pt x="66" y="3111"/>
                  </a:lnTo>
                  <a:lnTo>
                    <a:pt x="60" y="3129"/>
                  </a:lnTo>
                  <a:lnTo>
                    <a:pt x="54" y="3145"/>
                  </a:lnTo>
                  <a:lnTo>
                    <a:pt x="50" y="3162"/>
                  </a:lnTo>
                  <a:lnTo>
                    <a:pt x="46" y="3178"/>
                  </a:lnTo>
                  <a:lnTo>
                    <a:pt x="43" y="3194"/>
                  </a:lnTo>
                  <a:lnTo>
                    <a:pt x="42" y="3210"/>
                  </a:lnTo>
                  <a:lnTo>
                    <a:pt x="39" y="3226"/>
                  </a:lnTo>
                  <a:lnTo>
                    <a:pt x="39" y="3241"/>
                  </a:lnTo>
                  <a:lnTo>
                    <a:pt x="40" y="3257"/>
                  </a:lnTo>
                  <a:lnTo>
                    <a:pt x="42" y="3272"/>
                  </a:lnTo>
                  <a:lnTo>
                    <a:pt x="43" y="3288"/>
                  </a:lnTo>
                  <a:lnTo>
                    <a:pt x="46" y="3303"/>
                  </a:lnTo>
                  <a:lnTo>
                    <a:pt x="50" y="3318"/>
                  </a:lnTo>
                  <a:lnTo>
                    <a:pt x="54" y="3332"/>
                  </a:lnTo>
                  <a:lnTo>
                    <a:pt x="60" y="3346"/>
                  </a:lnTo>
                  <a:lnTo>
                    <a:pt x="66" y="3361"/>
                  </a:lnTo>
                  <a:lnTo>
                    <a:pt x="73" y="3375"/>
                  </a:lnTo>
                  <a:lnTo>
                    <a:pt x="81" y="3389"/>
                  </a:lnTo>
                  <a:lnTo>
                    <a:pt x="90" y="3403"/>
                  </a:lnTo>
                  <a:lnTo>
                    <a:pt x="99" y="3416"/>
                  </a:lnTo>
                  <a:lnTo>
                    <a:pt x="109" y="3430"/>
                  </a:lnTo>
                  <a:lnTo>
                    <a:pt x="120" y="3443"/>
                  </a:lnTo>
                  <a:lnTo>
                    <a:pt x="132" y="3457"/>
                  </a:lnTo>
                  <a:lnTo>
                    <a:pt x="145" y="3469"/>
                  </a:lnTo>
                  <a:lnTo>
                    <a:pt x="159" y="3482"/>
                  </a:lnTo>
                  <a:lnTo>
                    <a:pt x="172" y="3493"/>
                  </a:lnTo>
                  <a:lnTo>
                    <a:pt x="187" y="3506"/>
                  </a:lnTo>
                  <a:lnTo>
                    <a:pt x="203" y="3517"/>
                  </a:lnTo>
                  <a:lnTo>
                    <a:pt x="235" y="3540"/>
                  </a:lnTo>
                  <a:lnTo>
                    <a:pt x="268" y="3562"/>
                  </a:lnTo>
                  <a:lnTo>
                    <a:pt x="300" y="3582"/>
                  </a:lnTo>
                  <a:lnTo>
                    <a:pt x="333" y="3600"/>
                  </a:lnTo>
                  <a:lnTo>
                    <a:pt x="365" y="3616"/>
                  </a:lnTo>
                  <a:lnTo>
                    <a:pt x="397" y="3632"/>
                  </a:lnTo>
                  <a:lnTo>
                    <a:pt x="429" y="3646"/>
                  </a:lnTo>
                  <a:lnTo>
                    <a:pt x="463" y="3658"/>
                  </a:lnTo>
                  <a:lnTo>
                    <a:pt x="495" y="3670"/>
                  </a:lnTo>
                  <a:lnTo>
                    <a:pt x="527" y="3679"/>
                  </a:lnTo>
                  <a:lnTo>
                    <a:pt x="560" y="3688"/>
                  </a:lnTo>
                  <a:lnTo>
                    <a:pt x="592" y="3695"/>
                  </a:lnTo>
                  <a:lnTo>
                    <a:pt x="624" y="3700"/>
                  </a:lnTo>
                  <a:lnTo>
                    <a:pt x="658" y="3704"/>
                  </a:lnTo>
                  <a:lnTo>
                    <a:pt x="690" y="3707"/>
                  </a:lnTo>
                  <a:lnTo>
                    <a:pt x="722" y="3708"/>
                  </a:lnTo>
                  <a:lnTo>
                    <a:pt x="761" y="3708"/>
                  </a:lnTo>
                  <a:lnTo>
                    <a:pt x="799" y="3705"/>
                  </a:lnTo>
                  <a:lnTo>
                    <a:pt x="817" y="3704"/>
                  </a:lnTo>
                  <a:lnTo>
                    <a:pt x="835" y="3702"/>
                  </a:lnTo>
                  <a:lnTo>
                    <a:pt x="854" y="3699"/>
                  </a:lnTo>
                  <a:lnTo>
                    <a:pt x="871" y="3695"/>
                  </a:lnTo>
                  <a:lnTo>
                    <a:pt x="888" y="3692"/>
                  </a:lnTo>
                  <a:lnTo>
                    <a:pt x="905" y="3687"/>
                  </a:lnTo>
                  <a:lnTo>
                    <a:pt x="921" y="3681"/>
                  </a:lnTo>
                  <a:lnTo>
                    <a:pt x="937" y="3676"/>
                  </a:lnTo>
                  <a:lnTo>
                    <a:pt x="954" y="3669"/>
                  </a:lnTo>
                  <a:lnTo>
                    <a:pt x="970" y="3662"/>
                  </a:lnTo>
                  <a:lnTo>
                    <a:pt x="985" y="3653"/>
                  </a:lnTo>
                  <a:lnTo>
                    <a:pt x="1001" y="3644"/>
                  </a:lnTo>
                  <a:lnTo>
                    <a:pt x="1015" y="3634"/>
                  </a:lnTo>
                  <a:lnTo>
                    <a:pt x="1029" y="3623"/>
                  </a:lnTo>
                  <a:lnTo>
                    <a:pt x="1044" y="3611"/>
                  </a:lnTo>
                  <a:lnTo>
                    <a:pt x="1058" y="3598"/>
                  </a:lnTo>
                  <a:lnTo>
                    <a:pt x="1072" y="3584"/>
                  </a:lnTo>
                  <a:lnTo>
                    <a:pt x="1084" y="3569"/>
                  </a:lnTo>
                  <a:lnTo>
                    <a:pt x="1098" y="3553"/>
                  </a:lnTo>
                  <a:lnTo>
                    <a:pt x="1111" y="3536"/>
                  </a:lnTo>
                  <a:lnTo>
                    <a:pt x="1123" y="3519"/>
                  </a:lnTo>
                  <a:lnTo>
                    <a:pt x="1136" y="3499"/>
                  </a:lnTo>
                  <a:lnTo>
                    <a:pt x="1147" y="3478"/>
                  </a:lnTo>
                  <a:lnTo>
                    <a:pt x="1160" y="3457"/>
                  </a:lnTo>
                  <a:lnTo>
                    <a:pt x="1172" y="3434"/>
                  </a:lnTo>
                  <a:lnTo>
                    <a:pt x="1183" y="3408"/>
                  </a:lnTo>
                  <a:lnTo>
                    <a:pt x="1193" y="3383"/>
                  </a:lnTo>
                  <a:lnTo>
                    <a:pt x="1205" y="3356"/>
                  </a:lnTo>
                  <a:lnTo>
                    <a:pt x="1214" y="3330"/>
                  </a:lnTo>
                  <a:lnTo>
                    <a:pt x="1224" y="3304"/>
                  </a:lnTo>
                  <a:lnTo>
                    <a:pt x="1233" y="3279"/>
                  </a:lnTo>
                  <a:lnTo>
                    <a:pt x="1244" y="3252"/>
                  </a:lnTo>
                  <a:lnTo>
                    <a:pt x="1253" y="3227"/>
                  </a:lnTo>
                  <a:lnTo>
                    <a:pt x="1262" y="3201"/>
                  </a:lnTo>
                  <a:lnTo>
                    <a:pt x="1272" y="3176"/>
                  </a:lnTo>
                  <a:lnTo>
                    <a:pt x="1282" y="3149"/>
                  </a:lnTo>
                  <a:lnTo>
                    <a:pt x="1293" y="3118"/>
                  </a:lnTo>
                  <a:lnTo>
                    <a:pt x="1305" y="3087"/>
                  </a:lnTo>
                  <a:lnTo>
                    <a:pt x="1316" y="3056"/>
                  </a:lnTo>
                  <a:lnTo>
                    <a:pt x="1328" y="3025"/>
                  </a:lnTo>
                  <a:lnTo>
                    <a:pt x="1337" y="3004"/>
                  </a:lnTo>
                  <a:lnTo>
                    <a:pt x="1346" y="2982"/>
                  </a:lnTo>
                  <a:lnTo>
                    <a:pt x="1355" y="2961"/>
                  </a:lnTo>
                  <a:lnTo>
                    <a:pt x="1365" y="2942"/>
                  </a:lnTo>
                  <a:lnTo>
                    <a:pt x="1377" y="2921"/>
                  </a:lnTo>
                  <a:lnTo>
                    <a:pt x="1388" y="2903"/>
                  </a:lnTo>
                  <a:lnTo>
                    <a:pt x="1400" y="2884"/>
                  </a:lnTo>
                  <a:lnTo>
                    <a:pt x="1412" y="2866"/>
                  </a:lnTo>
                  <a:lnTo>
                    <a:pt x="1426" y="2849"/>
                  </a:lnTo>
                  <a:lnTo>
                    <a:pt x="1440" y="2831"/>
                  </a:lnTo>
                  <a:lnTo>
                    <a:pt x="1455" y="2815"/>
                  </a:lnTo>
                  <a:lnTo>
                    <a:pt x="1470" y="2801"/>
                  </a:lnTo>
                  <a:lnTo>
                    <a:pt x="1485" y="2784"/>
                  </a:lnTo>
                  <a:lnTo>
                    <a:pt x="1502" y="2771"/>
                  </a:lnTo>
                  <a:lnTo>
                    <a:pt x="1519" y="2756"/>
                  </a:lnTo>
                  <a:lnTo>
                    <a:pt x="1536" y="2743"/>
                  </a:lnTo>
                  <a:lnTo>
                    <a:pt x="1555" y="2729"/>
                  </a:lnTo>
                  <a:lnTo>
                    <a:pt x="1573" y="2717"/>
                  </a:lnTo>
                  <a:lnTo>
                    <a:pt x="1594" y="2705"/>
                  </a:lnTo>
                  <a:lnTo>
                    <a:pt x="1613" y="2694"/>
                  </a:lnTo>
                  <a:lnTo>
                    <a:pt x="1634" y="2682"/>
                  </a:lnTo>
                  <a:lnTo>
                    <a:pt x="1656" y="2672"/>
                  </a:lnTo>
                  <a:lnTo>
                    <a:pt x="1679" y="2663"/>
                  </a:lnTo>
                  <a:lnTo>
                    <a:pt x="1701" y="2654"/>
                  </a:lnTo>
                  <a:lnTo>
                    <a:pt x="1724" y="2645"/>
                  </a:lnTo>
                  <a:lnTo>
                    <a:pt x="1749" y="2637"/>
                  </a:lnTo>
                  <a:lnTo>
                    <a:pt x="1774" y="2628"/>
                  </a:lnTo>
                  <a:lnTo>
                    <a:pt x="1800" y="2620"/>
                  </a:lnTo>
                  <a:lnTo>
                    <a:pt x="1827" y="2614"/>
                  </a:lnTo>
                  <a:lnTo>
                    <a:pt x="1853" y="2608"/>
                  </a:lnTo>
                  <a:lnTo>
                    <a:pt x="1882" y="2601"/>
                  </a:lnTo>
                  <a:lnTo>
                    <a:pt x="1909" y="2596"/>
                  </a:lnTo>
                  <a:lnTo>
                    <a:pt x="1926" y="2593"/>
                  </a:lnTo>
                  <a:lnTo>
                    <a:pt x="1994" y="2580"/>
                  </a:lnTo>
                  <a:lnTo>
                    <a:pt x="2063" y="2567"/>
                  </a:lnTo>
                  <a:lnTo>
                    <a:pt x="2097" y="2560"/>
                  </a:lnTo>
                  <a:lnTo>
                    <a:pt x="2132" y="2552"/>
                  </a:lnTo>
                  <a:lnTo>
                    <a:pt x="2165" y="2542"/>
                  </a:lnTo>
                  <a:lnTo>
                    <a:pt x="2198" y="2533"/>
                  </a:lnTo>
                  <a:lnTo>
                    <a:pt x="2231" y="2522"/>
                  </a:lnTo>
                  <a:lnTo>
                    <a:pt x="2265" y="2510"/>
                  </a:lnTo>
                  <a:lnTo>
                    <a:pt x="2297" y="2498"/>
                  </a:lnTo>
                  <a:lnTo>
                    <a:pt x="2329" y="2484"/>
                  </a:lnTo>
                  <a:lnTo>
                    <a:pt x="2360" y="2468"/>
                  </a:lnTo>
                  <a:lnTo>
                    <a:pt x="2391" y="2451"/>
                  </a:lnTo>
                  <a:lnTo>
                    <a:pt x="2421" y="2431"/>
                  </a:lnTo>
                  <a:lnTo>
                    <a:pt x="2449" y="2411"/>
                  </a:lnTo>
                  <a:lnTo>
                    <a:pt x="2475" y="2391"/>
                  </a:lnTo>
                  <a:lnTo>
                    <a:pt x="2500" y="2372"/>
                  </a:lnTo>
                  <a:lnTo>
                    <a:pt x="2524" y="2351"/>
                  </a:lnTo>
                  <a:lnTo>
                    <a:pt x="2548" y="2330"/>
                  </a:lnTo>
                  <a:lnTo>
                    <a:pt x="2570" y="2308"/>
                  </a:lnTo>
                  <a:lnTo>
                    <a:pt x="2593" y="2287"/>
                  </a:lnTo>
                  <a:lnTo>
                    <a:pt x="2615" y="2265"/>
                  </a:lnTo>
                  <a:lnTo>
                    <a:pt x="2635" y="2242"/>
                  </a:lnTo>
                  <a:lnTo>
                    <a:pt x="2656" y="2219"/>
                  </a:lnTo>
                  <a:lnTo>
                    <a:pt x="2675" y="2195"/>
                  </a:lnTo>
                  <a:lnTo>
                    <a:pt x="2695" y="2171"/>
                  </a:lnTo>
                  <a:lnTo>
                    <a:pt x="2713" y="2146"/>
                  </a:lnTo>
                  <a:lnTo>
                    <a:pt x="2732" y="2120"/>
                  </a:lnTo>
                  <a:lnTo>
                    <a:pt x="2749" y="2095"/>
                  </a:lnTo>
                  <a:lnTo>
                    <a:pt x="2766" y="2069"/>
                  </a:lnTo>
                  <a:lnTo>
                    <a:pt x="2782" y="2042"/>
                  </a:lnTo>
                  <a:lnTo>
                    <a:pt x="2798" y="2015"/>
                  </a:lnTo>
                  <a:lnTo>
                    <a:pt x="2813" y="1987"/>
                  </a:lnTo>
                  <a:lnTo>
                    <a:pt x="2828" y="1959"/>
                  </a:lnTo>
                  <a:lnTo>
                    <a:pt x="2842" y="1930"/>
                  </a:lnTo>
                  <a:lnTo>
                    <a:pt x="2854" y="1901"/>
                  </a:lnTo>
                  <a:lnTo>
                    <a:pt x="2867" y="1871"/>
                  </a:lnTo>
                  <a:lnTo>
                    <a:pt x="2880" y="1841"/>
                  </a:lnTo>
                  <a:lnTo>
                    <a:pt x="2891" y="1810"/>
                  </a:lnTo>
                  <a:lnTo>
                    <a:pt x="2903" y="1779"/>
                  </a:lnTo>
                  <a:lnTo>
                    <a:pt x="2913" y="1746"/>
                  </a:lnTo>
                  <a:lnTo>
                    <a:pt x="2922" y="1714"/>
                  </a:lnTo>
                  <a:lnTo>
                    <a:pt x="2931" y="1681"/>
                  </a:lnTo>
                  <a:lnTo>
                    <a:pt x="2940" y="1648"/>
                  </a:lnTo>
                  <a:lnTo>
                    <a:pt x="2948" y="1613"/>
                  </a:lnTo>
                  <a:lnTo>
                    <a:pt x="2955" y="1579"/>
                  </a:lnTo>
                  <a:lnTo>
                    <a:pt x="2962" y="1543"/>
                  </a:lnTo>
                  <a:lnTo>
                    <a:pt x="2970" y="1495"/>
                  </a:lnTo>
                  <a:lnTo>
                    <a:pt x="2977" y="1447"/>
                  </a:lnTo>
                  <a:lnTo>
                    <a:pt x="2981" y="1399"/>
                  </a:lnTo>
                  <a:lnTo>
                    <a:pt x="2982" y="1352"/>
                  </a:lnTo>
                  <a:lnTo>
                    <a:pt x="2982" y="1329"/>
                  </a:lnTo>
                  <a:lnTo>
                    <a:pt x="2981" y="1306"/>
                  </a:lnTo>
                  <a:lnTo>
                    <a:pt x="2979" y="1284"/>
                  </a:lnTo>
                  <a:lnTo>
                    <a:pt x="2978" y="1261"/>
                  </a:lnTo>
                  <a:lnTo>
                    <a:pt x="2975" y="1240"/>
                  </a:lnTo>
                  <a:lnTo>
                    <a:pt x="2972" y="1218"/>
                  </a:lnTo>
                  <a:lnTo>
                    <a:pt x="2969" y="1196"/>
                  </a:lnTo>
                  <a:lnTo>
                    <a:pt x="2964" y="1174"/>
                  </a:lnTo>
                  <a:lnTo>
                    <a:pt x="2960" y="1153"/>
                  </a:lnTo>
                  <a:lnTo>
                    <a:pt x="2954" y="1132"/>
                  </a:lnTo>
                  <a:lnTo>
                    <a:pt x="2948" y="1111"/>
                  </a:lnTo>
                  <a:lnTo>
                    <a:pt x="2943" y="1090"/>
                  </a:lnTo>
                  <a:lnTo>
                    <a:pt x="2936" y="1070"/>
                  </a:lnTo>
                  <a:lnTo>
                    <a:pt x="2928" y="1050"/>
                  </a:lnTo>
                  <a:lnTo>
                    <a:pt x="2920" y="1030"/>
                  </a:lnTo>
                  <a:lnTo>
                    <a:pt x="2912" y="1010"/>
                  </a:lnTo>
                  <a:lnTo>
                    <a:pt x="2903" y="991"/>
                  </a:lnTo>
                  <a:lnTo>
                    <a:pt x="2892" y="972"/>
                  </a:lnTo>
                  <a:lnTo>
                    <a:pt x="2882" y="953"/>
                  </a:lnTo>
                  <a:lnTo>
                    <a:pt x="2872" y="934"/>
                  </a:lnTo>
                  <a:lnTo>
                    <a:pt x="2860" y="916"/>
                  </a:lnTo>
                  <a:lnTo>
                    <a:pt x="2847" y="898"/>
                  </a:lnTo>
                  <a:lnTo>
                    <a:pt x="2835" y="879"/>
                  </a:lnTo>
                  <a:lnTo>
                    <a:pt x="2822" y="861"/>
                  </a:lnTo>
                  <a:lnTo>
                    <a:pt x="2791" y="822"/>
                  </a:lnTo>
                  <a:lnTo>
                    <a:pt x="2758" y="784"/>
                  </a:lnTo>
                  <a:lnTo>
                    <a:pt x="2725" y="747"/>
                  </a:lnTo>
                  <a:lnTo>
                    <a:pt x="2690" y="712"/>
                  </a:lnTo>
                  <a:lnTo>
                    <a:pt x="2657" y="679"/>
                  </a:lnTo>
                  <a:lnTo>
                    <a:pt x="2624" y="647"/>
                  </a:lnTo>
                  <a:lnTo>
                    <a:pt x="2592" y="618"/>
                  </a:lnTo>
                  <a:lnTo>
                    <a:pt x="2561" y="590"/>
                  </a:lnTo>
                  <a:lnTo>
                    <a:pt x="2530" y="562"/>
                  </a:lnTo>
                  <a:lnTo>
                    <a:pt x="2498" y="534"/>
                  </a:lnTo>
                  <a:lnTo>
                    <a:pt x="2465" y="508"/>
                  </a:lnTo>
                  <a:lnTo>
                    <a:pt x="2432" y="480"/>
                  </a:lnTo>
                  <a:lnTo>
                    <a:pt x="2400" y="454"/>
                  </a:lnTo>
                  <a:lnTo>
                    <a:pt x="2367" y="427"/>
                  </a:lnTo>
                  <a:lnTo>
                    <a:pt x="2335" y="401"/>
                  </a:lnTo>
                  <a:lnTo>
                    <a:pt x="2303" y="375"/>
                  </a:lnTo>
                  <a:lnTo>
                    <a:pt x="2264" y="344"/>
                  </a:lnTo>
                  <a:lnTo>
                    <a:pt x="2225" y="312"/>
                  </a:lnTo>
                  <a:lnTo>
                    <a:pt x="2186" y="281"/>
                  </a:lnTo>
                  <a:lnTo>
                    <a:pt x="2147" y="249"/>
                  </a:lnTo>
                  <a:lnTo>
                    <a:pt x="2110" y="219"/>
                  </a:lnTo>
                  <a:lnTo>
                    <a:pt x="2072" y="191"/>
                  </a:lnTo>
                  <a:lnTo>
                    <a:pt x="2034" y="166"/>
                  </a:lnTo>
                  <a:lnTo>
                    <a:pt x="1996" y="143"/>
                  </a:lnTo>
                  <a:lnTo>
                    <a:pt x="1957" y="122"/>
                  </a:lnTo>
                  <a:lnTo>
                    <a:pt x="1919" y="104"/>
                  </a:lnTo>
                  <a:lnTo>
                    <a:pt x="1879" y="88"/>
                  </a:lnTo>
                  <a:lnTo>
                    <a:pt x="1840" y="74"/>
                  </a:lnTo>
                  <a:lnTo>
                    <a:pt x="1821" y="68"/>
                  </a:lnTo>
                  <a:lnTo>
                    <a:pt x="1800" y="63"/>
                  </a:lnTo>
                  <a:lnTo>
                    <a:pt x="1781" y="58"/>
                  </a:lnTo>
                  <a:lnTo>
                    <a:pt x="1760" y="54"/>
                  </a:lnTo>
                  <a:lnTo>
                    <a:pt x="1720" y="47"/>
                  </a:lnTo>
                  <a:lnTo>
                    <a:pt x="1679" y="42"/>
                  </a:lnTo>
                  <a:lnTo>
                    <a:pt x="1637" y="40"/>
                  </a:lnTo>
                  <a:lnTo>
                    <a:pt x="1595" y="39"/>
                  </a:lnTo>
                  <a:lnTo>
                    <a:pt x="1552" y="41"/>
                  </a:lnTo>
                  <a:lnTo>
                    <a:pt x="1509" y="46"/>
                  </a:lnTo>
                  <a:lnTo>
                    <a:pt x="1502" y="44"/>
                  </a:lnTo>
                  <a:close/>
                  <a:moveTo>
                    <a:pt x="734" y="3747"/>
                  </a:moveTo>
                  <a:lnTo>
                    <a:pt x="728" y="3747"/>
                  </a:lnTo>
                  <a:lnTo>
                    <a:pt x="722" y="3747"/>
                  </a:lnTo>
                  <a:lnTo>
                    <a:pt x="687" y="3746"/>
                  </a:lnTo>
                  <a:lnTo>
                    <a:pt x="654" y="3743"/>
                  </a:lnTo>
                  <a:lnTo>
                    <a:pt x="620" y="3739"/>
                  </a:lnTo>
                  <a:lnTo>
                    <a:pt x="585" y="3733"/>
                  </a:lnTo>
                  <a:lnTo>
                    <a:pt x="552" y="3726"/>
                  </a:lnTo>
                  <a:lnTo>
                    <a:pt x="518" y="3718"/>
                  </a:lnTo>
                  <a:lnTo>
                    <a:pt x="483" y="3708"/>
                  </a:lnTo>
                  <a:lnTo>
                    <a:pt x="450" y="3696"/>
                  </a:lnTo>
                  <a:lnTo>
                    <a:pt x="416" y="3683"/>
                  </a:lnTo>
                  <a:lnTo>
                    <a:pt x="382" y="3669"/>
                  </a:lnTo>
                  <a:lnTo>
                    <a:pt x="348" y="3653"/>
                  </a:lnTo>
                  <a:lnTo>
                    <a:pt x="315" y="3634"/>
                  </a:lnTo>
                  <a:lnTo>
                    <a:pt x="281" y="3616"/>
                  </a:lnTo>
                  <a:lnTo>
                    <a:pt x="247" y="3595"/>
                  </a:lnTo>
                  <a:lnTo>
                    <a:pt x="214" y="3574"/>
                  </a:lnTo>
                  <a:lnTo>
                    <a:pt x="180" y="3549"/>
                  </a:lnTo>
                  <a:lnTo>
                    <a:pt x="163" y="3537"/>
                  </a:lnTo>
                  <a:lnTo>
                    <a:pt x="146" y="3523"/>
                  </a:lnTo>
                  <a:lnTo>
                    <a:pt x="131" y="3509"/>
                  </a:lnTo>
                  <a:lnTo>
                    <a:pt x="116" y="3496"/>
                  </a:lnTo>
                  <a:lnTo>
                    <a:pt x="102" y="3482"/>
                  </a:lnTo>
                  <a:lnTo>
                    <a:pt x="89" y="3467"/>
                  </a:lnTo>
                  <a:lnTo>
                    <a:pt x="77" y="3453"/>
                  </a:lnTo>
                  <a:lnTo>
                    <a:pt x="66" y="3438"/>
                  </a:lnTo>
                  <a:lnTo>
                    <a:pt x="55" y="3423"/>
                  </a:lnTo>
                  <a:lnTo>
                    <a:pt x="46" y="3407"/>
                  </a:lnTo>
                  <a:lnTo>
                    <a:pt x="37" y="3392"/>
                  </a:lnTo>
                  <a:lnTo>
                    <a:pt x="30" y="3376"/>
                  </a:lnTo>
                  <a:lnTo>
                    <a:pt x="23" y="3360"/>
                  </a:lnTo>
                  <a:lnTo>
                    <a:pt x="17" y="3344"/>
                  </a:lnTo>
                  <a:lnTo>
                    <a:pt x="12" y="3327"/>
                  </a:lnTo>
                  <a:lnTo>
                    <a:pt x="8" y="3311"/>
                  </a:lnTo>
                  <a:lnTo>
                    <a:pt x="5" y="3294"/>
                  </a:lnTo>
                  <a:lnTo>
                    <a:pt x="3" y="3277"/>
                  </a:lnTo>
                  <a:lnTo>
                    <a:pt x="0" y="3260"/>
                  </a:lnTo>
                  <a:lnTo>
                    <a:pt x="0" y="3242"/>
                  </a:lnTo>
                  <a:lnTo>
                    <a:pt x="0" y="3225"/>
                  </a:lnTo>
                  <a:lnTo>
                    <a:pt x="1" y="3208"/>
                  </a:lnTo>
                  <a:lnTo>
                    <a:pt x="4" y="3189"/>
                  </a:lnTo>
                  <a:lnTo>
                    <a:pt x="7" y="3172"/>
                  </a:lnTo>
                  <a:lnTo>
                    <a:pt x="11" y="3154"/>
                  </a:lnTo>
                  <a:lnTo>
                    <a:pt x="16" y="3135"/>
                  </a:lnTo>
                  <a:lnTo>
                    <a:pt x="22" y="3117"/>
                  </a:lnTo>
                  <a:lnTo>
                    <a:pt x="29" y="3099"/>
                  </a:lnTo>
                  <a:lnTo>
                    <a:pt x="36" y="3080"/>
                  </a:lnTo>
                  <a:lnTo>
                    <a:pt x="45" y="3062"/>
                  </a:lnTo>
                  <a:lnTo>
                    <a:pt x="54" y="3043"/>
                  </a:lnTo>
                  <a:lnTo>
                    <a:pt x="65" y="3024"/>
                  </a:lnTo>
                  <a:lnTo>
                    <a:pt x="82" y="2996"/>
                  </a:lnTo>
                  <a:lnTo>
                    <a:pt x="101" y="2967"/>
                  </a:lnTo>
                  <a:lnTo>
                    <a:pt x="122" y="2939"/>
                  </a:lnTo>
                  <a:lnTo>
                    <a:pt x="145" y="2912"/>
                  </a:lnTo>
                  <a:lnTo>
                    <a:pt x="170" y="2883"/>
                  </a:lnTo>
                  <a:lnTo>
                    <a:pt x="198" y="2856"/>
                  </a:lnTo>
                  <a:lnTo>
                    <a:pt x="226" y="2829"/>
                  </a:lnTo>
                  <a:lnTo>
                    <a:pt x="257" y="2802"/>
                  </a:lnTo>
                  <a:lnTo>
                    <a:pt x="302" y="2764"/>
                  </a:lnTo>
                  <a:lnTo>
                    <a:pt x="348" y="2727"/>
                  </a:lnTo>
                  <a:lnTo>
                    <a:pt x="394" y="2692"/>
                  </a:lnTo>
                  <a:lnTo>
                    <a:pt x="440" y="2656"/>
                  </a:lnTo>
                  <a:lnTo>
                    <a:pt x="486" y="2622"/>
                  </a:lnTo>
                  <a:lnTo>
                    <a:pt x="533" y="2588"/>
                  </a:lnTo>
                  <a:lnTo>
                    <a:pt x="580" y="2556"/>
                  </a:lnTo>
                  <a:lnTo>
                    <a:pt x="627" y="2525"/>
                  </a:lnTo>
                  <a:lnTo>
                    <a:pt x="654" y="2507"/>
                  </a:lnTo>
                  <a:lnTo>
                    <a:pt x="682" y="2489"/>
                  </a:lnTo>
                  <a:lnTo>
                    <a:pt x="707" y="2469"/>
                  </a:lnTo>
                  <a:lnTo>
                    <a:pt x="731" y="2450"/>
                  </a:lnTo>
                  <a:lnTo>
                    <a:pt x="755" y="2429"/>
                  </a:lnTo>
                  <a:lnTo>
                    <a:pt x="778" y="2408"/>
                  </a:lnTo>
                  <a:lnTo>
                    <a:pt x="800" y="2388"/>
                  </a:lnTo>
                  <a:lnTo>
                    <a:pt x="820" y="2367"/>
                  </a:lnTo>
                  <a:lnTo>
                    <a:pt x="840" y="2345"/>
                  </a:lnTo>
                  <a:lnTo>
                    <a:pt x="859" y="2323"/>
                  </a:lnTo>
                  <a:lnTo>
                    <a:pt x="878" y="2300"/>
                  </a:lnTo>
                  <a:lnTo>
                    <a:pt x="894" y="2278"/>
                  </a:lnTo>
                  <a:lnTo>
                    <a:pt x="910" y="2255"/>
                  </a:lnTo>
                  <a:lnTo>
                    <a:pt x="925" y="2230"/>
                  </a:lnTo>
                  <a:lnTo>
                    <a:pt x="940" y="2206"/>
                  </a:lnTo>
                  <a:lnTo>
                    <a:pt x="952" y="2182"/>
                  </a:lnTo>
                  <a:lnTo>
                    <a:pt x="965" y="2157"/>
                  </a:lnTo>
                  <a:lnTo>
                    <a:pt x="976" y="2132"/>
                  </a:lnTo>
                  <a:lnTo>
                    <a:pt x="986" y="2105"/>
                  </a:lnTo>
                  <a:lnTo>
                    <a:pt x="996" y="2079"/>
                  </a:lnTo>
                  <a:lnTo>
                    <a:pt x="1004" y="2053"/>
                  </a:lnTo>
                  <a:lnTo>
                    <a:pt x="1011" y="2025"/>
                  </a:lnTo>
                  <a:lnTo>
                    <a:pt x="1018" y="1998"/>
                  </a:lnTo>
                  <a:lnTo>
                    <a:pt x="1024" y="1970"/>
                  </a:lnTo>
                  <a:lnTo>
                    <a:pt x="1028" y="1941"/>
                  </a:lnTo>
                  <a:lnTo>
                    <a:pt x="1032" y="1913"/>
                  </a:lnTo>
                  <a:lnTo>
                    <a:pt x="1034" y="1883"/>
                  </a:lnTo>
                  <a:lnTo>
                    <a:pt x="1036" y="1853"/>
                  </a:lnTo>
                  <a:lnTo>
                    <a:pt x="1037" y="1822"/>
                  </a:lnTo>
                  <a:lnTo>
                    <a:pt x="1036" y="1792"/>
                  </a:lnTo>
                  <a:lnTo>
                    <a:pt x="1036" y="1760"/>
                  </a:lnTo>
                  <a:lnTo>
                    <a:pt x="1034" y="1729"/>
                  </a:lnTo>
                  <a:lnTo>
                    <a:pt x="1032" y="1691"/>
                  </a:lnTo>
                  <a:lnTo>
                    <a:pt x="1029" y="1654"/>
                  </a:lnTo>
                  <a:lnTo>
                    <a:pt x="1027" y="1616"/>
                  </a:lnTo>
                  <a:lnTo>
                    <a:pt x="1026" y="1579"/>
                  </a:lnTo>
                  <a:lnTo>
                    <a:pt x="1025" y="1554"/>
                  </a:lnTo>
                  <a:lnTo>
                    <a:pt x="1024" y="1529"/>
                  </a:lnTo>
                  <a:lnTo>
                    <a:pt x="1022" y="1504"/>
                  </a:lnTo>
                  <a:lnTo>
                    <a:pt x="1021" y="1479"/>
                  </a:lnTo>
                  <a:lnTo>
                    <a:pt x="1019" y="1454"/>
                  </a:lnTo>
                  <a:lnTo>
                    <a:pt x="1018" y="1430"/>
                  </a:lnTo>
                  <a:lnTo>
                    <a:pt x="1015" y="1405"/>
                  </a:lnTo>
                  <a:lnTo>
                    <a:pt x="1013" y="1379"/>
                  </a:lnTo>
                  <a:lnTo>
                    <a:pt x="1007" y="1331"/>
                  </a:lnTo>
                  <a:lnTo>
                    <a:pt x="1002" y="1282"/>
                  </a:lnTo>
                  <a:lnTo>
                    <a:pt x="996" y="1233"/>
                  </a:lnTo>
                  <a:lnTo>
                    <a:pt x="989" y="1183"/>
                  </a:lnTo>
                  <a:lnTo>
                    <a:pt x="982" y="1135"/>
                  </a:lnTo>
                  <a:lnTo>
                    <a:pt x="976" y="1086"/>
                  </a:lnTo>
                  <a:lnTo>
                    <a:pt x="970" y="1038"/>
                  </a:lnTo>
                  <a:lnTo>
                    <a:pt x="963" y="989"/>
                  </a:lnTo>
                  <a:lnTo>
                    <a:pt x="948" y="889"/>
                  </a:lnTo>
                  <a:lnTo>
                    <a:pt x="943" y="848"/>
                  </a:lnTo>
                  <a:lnTo>
                    <a:pt x="940" y="809"/>
                  </a:lnTo>
                  <a:lnTo>
                    <a:pt x="937" y="770"/>
                  </a:lnTo>
                  <a:lnTo>
                    <a:pt x="937" y="733"/>
                  </a:lnTo>
                  <a:lnTo>
                    <a:pt x="939" y="695"/>
                  </a:lnTo>
                  <a:lnTo>
                    <a:pt x="941" y="658"/>
                  </a:lnTo>
                  <a:lnTo>
                    <a:pt x="944" y="621"/>
                  </a:lnTo>
                  <a:lnTo>
                    <a:pt x="950" y="585"/>
                  </a:lnTo>
                  <a:lnTo>
                    <a:pt x="957" y="549"/>
                  </a:lnTo>
                  <a:lnTo>
                    <a:pt x="966" y="515"/>
                  </a:lnTo>
                  <a:lnTo>
                    <a:pt x="975" y="480"/>
                  </a:lnTo>
                  <a:lnTo>
                    <a:pt x="987" y="447"/>
                  </a:lnTo>
                  <a:lnTo>
                    <a:pt x="999" y="414"/>
                  </a:lnTo>
                  <a:lnTo>
                    <a:pt x="1014" y="382"/>
                  </a:lnTo>
                  <a:lnTo>
                    <a:pt x="1030" y="351"/>
                  </a:lnTo>
                  <a:lnTo>
                    <a:pt x="1048" y="320"/>
                  </a:lnTo>
                  <a:lnTo>
                    <a:pt x="1065" y="290"/>
                  </a:lnTo>
                  <a:lnTo>
                    <a:pt x="1084" y="262"/>
                  </a:lnTo>
                  <a:lnTo>
                    <a:pt x="1105" y="236"/>
                  </a:lnTo>
                  <a:lnTo>
                    <a:pt x="1128" y="211"/>
                  </a:lnTo>
                  <a:lnTo>
                    <a:pt x="1151" y="187"/>
                  </a:lnTo>
                  <a:lnTo>
                    <a:pt x="1175" y="164"/>
                  </a:lnTo>
                  <a:lnTo>
                    <a:pt x="1201" y="142"/>
                  </a:lnTo>
                  <a:lnTo>
                    <a:pt x="1229" y="121"/>
                  </a:lnTo>
                  <a:lnTo>
                    <a:pt x="1258" y="103"/>
                  </a:lnTo>
                  <a:lnTo>
                    <a:pt x="1287" y="85"/>
                  </a:lnTo>
                  <a:lnTo>
                    <a:pt x="1318" y="68"/>
                  </a:lnTo>
                  <a:lnTo>
                    <a:pt x="1350" y="54"/>
                  </a:lnTo>
                  <a:lnTo>
                    <a:pt x="1384" y="40"/>
                  </a:lnTo>
                  <a:lnTo>
                    <a:pt x="1419" y="27"/>
                  </a:lnTo>
                  <a:lnTo>
                    <a:pt x="1455" y="16"/>
                  </a:lnTo>
                  <a:lnTo>
                    <a:pt x="1493" y="7"/>
                  </a:lnTo>
                  <a:lnTo>
                    <a:pt x="1502" y="7"/>
                  </a:lnTo>
                  <a:lnTo>
                    <a:pt x="1504" y="7"/>
                  </a:lnTo>
                  <a:lnTo>
                    <a:pt x="1549" y="2"/>
                  </a:lnTo>
                  <a:lnTo>
                    <a:pt x="1594" y="0"/>
                  </a:lnTo>
                  <a:lnTo>
                    <a:pt x="1617" y="0"/>
                  </a:lnTo>
                  <a:lnTo>
                    <a:pt x="1638" y="0"/>
                  </a:lnTo>
                  <a:lnTo>
                    <a:pt x="1660" y="1"/>
                  </a:lnTo>
                  <a:lnTo>
                    <a:pt x="1682" y="2"/>
                  </a:lnTo>
                  <a:lnTo>
                    <a:pt x="1704" y="4"/>
                  </a:lnTo>
                  <a:lnTo>
                    <a:pt x="1724" y="8"/>
                  </a:lnTo>
                  <a:lnTo>
                    <a:pt x="1746" y="11"/>
                  </a:lnTo>
                  <a:lnTo>
                    <a:pt x="1768" y="15"/>
                  </a:lnTo>
                  <a:lnTo>
                    <a:pt x="1789" y="19"/>
                  </a:lnTo>
                  <a:lnTo>
                    <a:pt x="1809" y="25"/>
                  </a:lnTo>
                  <a:lnTo>
                    <a:pt x="1831" y="29"/>
                  </a:lnTo>
                  <a:lnTo>
                    <a:pt x="1852" y="36"/>
                  </a:lnTo>
                  <a:lnTo>
                    <a:pt x="1872" y="43"/>
                  </a:lnTo>
                  <a:lnTo>
                    <a:pt x="1893" y="51"/>
                  </a:lnTo>
                  <a:lnTo>
                    <a:pt x="1914" y="59"/>
                  </a:lnTo>
                  <a:lnTo>
                    <a:pt x="1933" y="67"/>
                  </a:lnTo>
                  <a:lnTo>
                    <a:pt x="1954" y="77"/>
                  </a:lnTo>
                  <a:lnTo>
                    <a:pt x="1974" y="87"/>
                  </a:lnTo>
                  <a:lnTo>
                    <a:pt x="1994" y="97"/>
                  </a:lnTo>
                  <a:lnTo>
                    <a:pt x="2015" y="109"/>
                  </a:lnTo>
                  <a:lnTo>
                    <a:pt x="2055" y="132"/>
                  </a:lnTo>
                  <a:lnTo>
                    <a:pt x="2094" y="158"/>
                  </a:lnTo>
                  <a:lnTo>
                    <a:pt x="2133" y="187"/>
                  </a:lnTo>
                  <a:lnTo>
                    <a:pt x="2172" y="218"/>
                  </a:lnTo>
                  <a:lnTo>
                    <a:pt x="2211" y="250"/>
                  </a:lnTo>
                  <a:lnTo>
                    <a:pt x="2250" y="282"/>
                  </a:lnTo>
                  <a:lnTo>
                    <a:pt x="2288" y="313"/>
                  </a:lnTo>
                  <a:lnTo>
                    <a:pt x="2327" y="344"/>
                  </a:lnTo>
                  <a:lnTo>
                    <a:pt x="2360" y="370"/>
                  </a:lnTo>
                  <a:lnTo>
                    <a:pt x="2392" y="397"/>
                  </a:lnTo>
                  <a:lnTo>
                    <a:pt x="2425" y="423"/>
                  </a:lnTo>
                  <a:lnTo>
                    <a:pt x="2457" y="450"/>
                  </a:lnTo>
                  <a:lnTo>
                    <a:pt x="2491" y="478"/>
                  </a:lnTo>
                  <a:lnTo>
                    <a:pt x="2523" y="504"/>
                  </a:lnTo>
                  <a:lnTo>
                    <a:pt x="2555" y="533"/>
                  </a:lnTo>
                  <a:lnTo>
                    <a:pt x="2587" y="561"/>
                  </a:lnTo>
                  <a:lnTo>
                    <a:pt x="2618" y="588"/>
                  </a:lnTo>
                  <a:lnTo>
                    <a:pt x="2651" y="619"/>
                  </a:lnTo>
                  <a:lnTo>
                    <a:pt x="2685" y="651"/>
                  </a:lnTo>
                  <a:lnTo>
                    <a:pt x="2719" y="684"/>
                  </a:lnTo>
                  <a:lnTo>
                    <a:pt x="2755" y="721"/>
                  </a:lnTo>
                  <a:lnTo>
                    <a:pt x="2788" y="758"/>
                  </a:lnTo>
                  <a:lnTo>
                    <a:pt x="2821" y="797"/>
                  </a:lnTo>
                  <a:lnTo>
                    <a:pt x="2853" y="838"/>
                  </a:lnTo>
                  <a:lnTo>
                    <a:pt x="2867" y="856"/>
                  </a:lnTo>
                  <a:lnTo>
                    <a:pt x="2881" y="875"/>
                  </a:lnTo>
                  <a:lnTo>
                    <a:pt x="2893" y="894"/>
                  </a:lnTo>
                  <a:lnTo>
                    <a:pt x="2905" y="914"/>
                  </a:lnTo>
                  <a:lnTo>
                    <a:pt x="2916" y="933"/>
                  </a:lnTo>
                  <a:lnTo>
                    <a:pt x="2928" y="954"/>
                  </a:lnTo>
                  <a:lnTo>
                    <a:pt x="2938" y="973"/>
                  </a:lnTo>
                  <a:lnTo>
                    <a:pt x="2947" y="994"/>
                  </a:lnTo>
                  <a:lnTo>
                    <a:pt x="2956" y="1015"/>
                  </a:lnTo>
                  <a:lnTo>
                    <a:pt x="2964" y="1035"/>
                  </a:lnTo>
                  <a:lnTo>
                    <a:pt x="2972" y="1056"/>
                  </a:lnTo>
                  <a:lnTo>
                    <a:pt x="2979" y="1078"/>
                  </a:lnTo>
                  <a:lnTo>
                    <a:pt x="2986" y="1100"/>
                  </a:lnTo>
                  <a:lnTo>
                    <a:pt x="2993" y="1121"/>
                  </a:lnTo>
                  <a:lnTo>
                    <a:pt x="2998" y="1143"/>
                  </a:lnTo>
                  <a:lnTo>
                    <a:pt x="3003" y="1165"/>
                  </a:lnTo>
                  <a:lnTo>
                    <a:pt x="3007" y="1188"/>
                  </a:lnTo>
                  <a:lnTo>
                    <a:pt x="3011" y="1211"/>
                  </a:lnTo>
                  <a:lnTo>
                    <a:pt x="3014" y="1234"/>
                  </a:lnTo>
                  <a:lnTo>
                    <a:pt x="3017" y="1257"/>
                  </a:lnTo>
                  <a:lnTo>
                    <a:pt x="3018" y="1280"/>
                  </a:lnTo>
                  <a:lnTo>
                    <a:pt x="3021" y="1304"/>
                  </a:lnTo>
                  <a:lnTo>
                    <a:pt x="3021" y="1328"/>
                  </a:lnTo>
                  <a:lnTo>
                    <a:pt x="3021" y="1351"/>
                  </a:lnTo>
                  <a:lnTo>
                    <a:pt x="3021" y="1376"/>
                  </a:lnTo>
                  <a:lnTo>
                    <a:pt x="3020" y="1400"/>
                  </a:lnTo>
                  <a:lnTo>
                    <a:pt x="3018" y="1424"/>
                  </a:lnTo>
                  <a:lnTo>
                    <a:pt x="3016" y="1449"/>
                  </a:lnTo>
                  <a:lnTo>
                    <a:pt x="3010" y="1500"/>
                  </a:lnTo>
                  <a:lnTo>
                    <a:pt x="3001" y="1551"/>
                  </a:lnTo>
                  <a:lnTo>
                    <a:pt x="2994" y="1587"/>
                  </a:lnTo>
                  <a:lnTo>
                    <a:pt x="2986" y="1623"/>
                  </a:lnTo>
                  <a:lnTo>
                    <a:pt x="2978" y="1658"/>
                  </a:lnTo>
                  <a:lnTo>
                    <a:pt x="2969" y="1693"/>
                  </a:lnTo>
                  <a:lnTo>
                    <a:pt x="2960" y="1726"/>
                  </a:lnTo>
                  <a:lnTo>
                    <a:pt x="2950" y="1759"/>
                  </a:lnTo>
                  <a:lnTo>
                    <a:pt x="2939" y="1792"/>
                  </a:lnTo>
                  <a:lnTo>
                    <a:pt x="2928" y="1824"/>
                  </a:lnTo>
                  <a:lnTo>
                    <a:pt x="2916" y="1857"/>
                  </a:lnTo>
                  <a:lnTo>
                    <a:pt x="2904" y="1888"/>
                  </a:lnTo>
                  <a:lnTo>
                    <a:pt x="2890" y="1917"/>
                  </a:lnTo>
                  <a:lnTo>
                    <a:pt x="2876" y="1948"/>
                  </a:lnTo>
                  <a:lnTo>
                    <a:pt x="2862" y="1977"/>
                  </a:lnTo>
                  <a:lnTo>
                    <a:pt x="2847" y="2007"/>
                  </a:lnTo>
                  <a:lnTo>
                    <a:pt x="2831" y="2036"/>
                  </a:lnTo>
                  <a:lnTo>
                    <a:pt x="2815" y="2063"/>
                  </a:lnTo>
                  <a:lnTo>
                    <a:pt x="2799" y="2091"/>
                  </a:lnTo>
                  <a:lnTo>
                    <a:pt x="2782" y="2117"/>
                  </a:lnTo>
                  <a:lnTo>
                    <a:pt x="2764" y="2143"/>
                  </a:lnTo>
                  <a:lnTo>
                    <a:pt x="2745" y="2170"/>
                  </a:lnTo>
                  <a:lnTo>
                    <a:pt x="2726" y="2195"/>
                  </a:lnTo>
                  <a:lnTo>
                    <a:pt x="2706" y="2220"/>
                  </a:lnTo>
                  <a:lnTo>
                    <a:pt x="2686" y="2244"/>
                  </a:lnTo>
                  <a:lnTo>
                    <a:pt x="2665" y="2268"/>
                  </a:lnTo>
                  <a:lnTo>
                    <a:pt x="2643" y="2292"/>
                  </a:lnTo>
                  <a:lnTo>
                    <a:pt x="2620" y="2315"/>
                  </a:lnTo>
                  <a:lnTo>
                    <a:pt x="2597" y="2337"/>
                  </a:lnTo>
                  <a:lnTo>
                    <a:pt x="2574" y="2359"/>
                  </a:lnTo>
                  <a:lnTo>
                    <a:pt x="2550" y="2381"/>
                  </a:lnTo>
                  <a:lnTo>
                    <a:pt x="2525" y="2401"/>
                  </a:lnTo>
                  <a:lnTo>
                    <a:pt x="2500" y="2422"/>
                  </a:lnTo>
                  <a:lnTo>
                    <a:pt x="2473" y="2443"/>
                  </a:lnTo>
                  <a:lnTo>
                    <a:pt x="2443" y="2464"/>
                  </a:lnTo>
                  <a:lnTo>
                    <a:pt x="2412" y="2484"/>
                  </a:lnTo>
                  <a:lnTo>
                    <a:pt x="2379" y="2502"/>
                  </a:lnTo>
                  <a:lnTo>
                    <a:pt x="2347" y="2518"/>
                  </a:lnTo>
                  <a:lnTo>
                    <a:pt x="2314" y="2533"/>
                  </a:lnTo>
                  <a:lnTo>
                    <a:pt x="2281" y="2547"/>
                  </a:lnTo>
                  <a:lnTo>
                    <a:pt x="2246" y="2559"/>
                  </a:lnTo>
                  <a:lnTo>
                    <a:pt x="2213" y="2570"/>
                  </a:lnTo>
                  <a:lnTo>
                    <a:pt x="2179" y="2580"/>
                  </a:lnTo>
                  <a:lnTo>
                    <a:pt x="2143" y="2589"/>
                  </a:lnTo>
                  <a:lnTo>
                    <a:pt x="2109" y="2598"/>
                  </a:lnTo>
                  <a:lnTo>
                    <a:pt x="2073" y="2606"/>
                  </a:lnTo>
                  <a:lnTo>
                    <a:pt x="2003" y="2619"/>
                  </a:lnTo>
                  <a:lnTo>
                    <a:pt x="1933" y="2632"/>
                  </a:lnTo>
                  <a:lnTo>
                    <a:pt x="1917" y="2634"/>
                  </a:lnTo>
                  <a:lnTo>
                    <a:pt x="1890" y="2640"/>
                  </a:lnTo>
                  <a:lnTo>
                    <a:pt x="1862" y="2646"/>
                  </a:lnTo>
                  <a:lnTo>
                    <a:pt x="1837" y="2651"/>
                  </a:lnTo>
                  <a:lnTo>
                    <a:pt x="1810" y="2658"/>
                  </a:lnTo>
                  <a:lnTo>
                    <a:pt x="1786" y="2665"/>
                  </a:lnTo>
                  <a:lnTo>
                    <a:pt x="1762" y="2673"/>
                  </a:lnTo>
                  <a:lnTo>
                    <a:pt x="1739" y="2680"/>
                  </a:lnTo>
                  <a:lnTo>
                    <a:pt x="1716" y="2689"/>
                  </a:lnTo>
                  <a:lnTo>
                    <a:pt x="1695" y="2697"/>
                  </a:lnTo>
                  <a:lnTo>
                    <a:pt x="1674" y="2706"/>
                  </a:lnTo>
                  <a:lnTo>
                    <a:pt x="1653" y="2717"/>
                  </a:lnTo>
                  <a:lnTo>
                    <a:pt x="1634" y="2727"/>
                  </a:lnTo>
                  <a:lnTo>
                    <a:pt x="1614" y="2737"/>
                  </a:lnTo>
                  <a:lnTo>
                    <a:pt x="1596" y="2749"/>
                  </a:lnTo>
                  <a:lnTo>
                    <a:pt x="1578" y="2760"/>
                  </a:lnTo>
                  <a:lnTo>
                    <a:pt x="1560" y="2772"/>
                  </a:lnTo>
                  <a:lnTo>
                    <a:pt x="1544" y="2786"/>
                  </a:lnTo>
                  <a:lnTo>
                    <a:pt x="1528" y="2798"/>
                  </a:lnTo>
                  <a:lnTo>
                    <a:pt x="1512" y="2812"/>
                  </a:lnTo>
                  <a:lnTo>
                    <a:pt x="1498" y="2826"/>
                  </a:lnTo>
                  <a:lnTo>
                    <a:pt x="1484" y="2841"/>
                  </a:lnTo>
                  <a:lnTo>
                    <a:pt x="1470" y="2856"/>
                  </a:lnTo>
                  <a:lnTo>
                    <a:pt x="1457" y="2872"/>
                  </a:lnTo>
                  <a:lnTo>
                    <a:pt x="1445" y="2888"/>
                  </a:lnTo>
                  <a:lnTo>
                    <a:pt x="1433" y="2905"/>
                  </a:lnTo>
                  <a:lnTo>
                    <a:pt x="1422" y="2922"/>
                  </a:lnTo>
                  <a:lnTo>
                    <a:pt x="1410" y="2940"/>
                  </a:lnTo>
                  <a:lnTo>
                    <a:pt x="1400" y="2959"/>
                  </a:lnTo>
                  <a:lnTo>
                    <a:pt x="1391" y="2978"/>
                  </a:lnTo>
                  <a:lnTo>
                    <a:pt x="1381" y="2998"/>
                  </a:lnTo>
                  <a:lnTo>
                    <a:pt x="1372" y="3018"/>
                  </a:lnTo>
                  <a:lnTo>
                    <a:pt x="1364" y="3039"/>
                  </a:lnTo>
                  <a:lnTo>
                    <a:pt x="1353" y="3070"/>
                  </a:lnTo>
                  <a:lnTo>
                    <a:pt x="1341" y="3101"/>
                  </a:lnTo>
                  <a:lnTo>
                    <a:pt x="1330" y="3132"/>
                  </a:lnTo>
                  <a:lnTo>
                    <a:pt x="1318" y="3163"/>
                  </a:lnTo>
                  <a:lnTo>
                    <a:pt x="1309" y="3189"/>
                  </a:lnTo>
                  <a:lnTo>
                    <a:pt x="1300" y="3215"/>
                  </a:lnTo>
                  <a:lnTo>
                    <a:pt x="1290" y="3241"/>
                  </a:lnTo>
                  <a:lnTo>
                    <a:pt x="1280" y="3266"/>
                  </a:lnTo>
                  <a:lnTo>
                    <a:pt x="1270" y="3293"/>
                  </a:lnTo>
                  <a:lnTo>
                    <a:pt x="1261" y="3319"/>
                  </a:lnTo>
                  <a:lnTo>
                    <a:pt x="1251" y="3344"/>
                  </a:lnTo>
                  <a:lnTo>
                    <a:pt x="1241" y="3371"/>
                  </a:lnTo>
                  <a:lnTo>
                    <a:pt x="1230" y="3398"/>
                  </a:lnTo>
                  <a:lnTo>
                    <a:pt x="1219" y="3426"/>
                  </a:lnTo>
                  <a:lnTo>
                    <a:pt x="1206" y="3451"/>
                  </a:lnTo>
                  <a:lnTo>
                    <a:pt x="1194" y="3475"/>
                  </a:lnTo>
                  <a:lnTo>
                    <a:pt x="1182" y="3498"/>
                  </a:lnTo>
                  <a:lnTo>
                    <a:pt x="1169" y="3520"/>
                  </a:lnTo>
                  <a:lnTo>
                    <a:pt x="1155" y="3540"/>
                  </a:lnTo>
                  <a:lnTo>
                    <a:pt x="1142" y="3560"/>
                  </a:lnTo>
                  <a:lnTo>
                    <a:pt x="1129" y="3578"/>
                  </a:lnTo>
                  <a:lnTo>
                    <a:pt x="1114" y="3595"/>
                  </a:lnTo>
                  <a:lnTo>
                    <a:pt x="1100" y="3611"/>
                  </a:lnTo>
                  <a:lnTo>
                    <a:pt x="1085" y="3625"/>
                  </a:lnTo>
                  <a:lnTo>
                    <a:pt x="1071" y="3640"/>
                  </a:lnTo>
                  <a:lnTo>
                    <a:pt x="1056" y="3653"/>
                  </a:lnTo>
                  <a:lnTo>
                    <a:pt x="1041" y="3664"/>
                  </a:lnTo>
                  <a:lnTo>
                    <a:pt x="1025" y="3675"/>
                  </a:lnTo>
                  <a:lnTo>
                    <a:pt x="1009" y="3685"/>
                  </a:lnTo>
                  <a:lnTo>
                    <a:pt x="993" y="3694"/>
                  </a:lnTo>
                  <a:lnTo>
                    <a:pt x="975" y="3702"/>
                  </a:lnTo>
                  <a:lnTo>
                    <a:pt x="959" y="3710"/>
                  </a:lnTo>
                  <a:lnTo>
                    <a:pt x="942" y="3716"/>
                  </a:lnTo>
                  <a:lnTo>
                    <a:pt x="924" y="3723"/>
                  </a:lnTo>
                  <a:lnTo>
                    <a:pt x="907" y="3727"/>
                  </a:lnTo>
                  <a:lnTo>
                    <a:pt x="888" y="3732"/>
                  </a:lnTo>
                  <a:lnTo>
                    <a:pt x="870" y="3735"/>
                  </a:lnTo>
                  <a:lnTo>
                    <a:pt x="851" y="3739"/>
                  </a:lnTo>
                  <a:lnTo>
                    <a:pt x="833" y="3741"/>
                  </a:lnTo>
                  <a:lnTo>
                    <a:pt x="814" y="3743"/>
                  </a:lnTo>
                  <a:lnTo>
                    <a:pt x="775" y="3747"/>
                  </a:lnTo>
                  <a:lnTo>
                    <a:pt x="734" y="37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2" name="Freeform 35">
              <a:extLst>
                <a:ext uri="{FF2B5EF4-FFF2-40B4-BE49-F238E27FC236}">
                  <a16:creationId xmlns:a16="http://schemas.microsoft.com/office/drawing/2014/main" id="{09665173-2062-4F01-8E8F-D3B8F5FF3672}"/>
                </a:ext>
              </a:extLst>
            </p:cNvPr>
            <p:cNvSpPr>
              <a:spLocks noEditPoints="1"/>
            </p:cNvSpPr>
            <p:nvPr userDrawn="1"/>
          </p:nvSpPr>
          <p:spPr bwMode="auto">
            <a:xfrm>
              <a:off x="7394087" y="1377184"/>
              <a:ext cx="1260868" cy="1488846"/>
            </a:xfrm>
            <a:custGeom>
              <a:avLst/>
              <a:gdLst>
                <a:gd name="T0" fmla="*/ 739 w 1899"/>
                <a:gd name="T1" fmla="*/ 112 h 2237"/>
                <a:gd name="T2" fmla="*/ 511 w 1899"/>
                <a:gd name="T3" fmla="*/ 215 h 2237"/>
                <a:gd name="T4" fmla="*/ 297 w 1899"/>
                <a:gd name="T5" fmla="*/ 368 h 2237"/>
                <a:gd name="T6" fmla="*/ 142 w 1899"/>
                <a:gd name="T7" fmla="*/ 537 h 2237"/>
                <a:gd name="T8" fmla="*/ 79 w 1899"/>
                <a:gd name="T9" fmla="*/ 662 h 2237"/>
                <a:gd name="T10" fmla="*/ 43 w 1899"/>
                <a:gd name="T11" fmla="*/ 831 h 2237"/>
                <a:gd name="T12" fmla="*/ 48 w 1899"/>
                <a:gd name="T13" fmla="*/ 1020 h 2237"/>
                <a:gd name="T14" fmla="*/ 149 w 1899"/>
                <a:gd name="T15" fmla="*/ 1363 h 2237"/>
                <a:gd name="T16" fmla="*/ 357 w 1899"/>
                <a:gd name="T17" fmla="*/ 1930 h 2237"/>
                <a:gd name="T18" fmla="*/ 446 w 1899"/>
                <a:gd name="T19" fmla="*/ 2085 h 2237"/>
                <a:gd name="T20" fmla="*/ 532 w 1899"/>
                <a:gd name="T21" fmla="*/ 2157 h 2237"/>
                <a:gd name="T22" fmla="*/ 640 w 1899"/>
                <a:gd name="T23" fmla="*/ 2193 h 2237"/>
                <a:gd name="T24" fmla="*/ 825 w 1899"/>
                <a:gd name="T25" fmla="*/ 2190 h 2237"/>
                <a:gd name="T26" fmla="*/ 1200 w 1899"/>
                <a:gd name="T27" fmla="*/ 2119 h 2237"/>
                <a:gd name="T28" fmla="*/ 1499 w 1899"/>
                <a:gd name="T29" fmla="*/ 1999 h 2237"/>
                <a:gd name="T30" fmla="*/ 1638 w 1899"/>
                <a:gd name="T31" fmla="*/ 1903 h 2237"/>
                <a:gd name="T32" fmla="*/ 1743 w 1899"/>
                <a:gd name="T33" fmla="*/ 1790 h 2237"/>
                <a:gd name="T34" fmla="*/ 1814 w 1899"/>
                <a:gd name="T35" fmla="*/ 1658 h 2237"/>
                <a:gd name="T36" fmla="*/ 1852 w 1899"/>
                <a:gd name="T37" fmla="*/ 1505 h 2237"/>
                <a:gd name="T38" fmla="*/ 1856 w 1899"/>
                <a:gd name="T39" fmla="*/ 1307 h 2237"/>
                <a:gd name="T40" fmla="*/ 1814 w 1899"/>
                <a:gd name="T41" fmla="*/ 1003 h 2237"/>
                <a:gd name="T42" fmla="*/ 1754 w 1899"/>
                <a:gd name="T43" fmla="*/ 711 h 2237"/>
                <a:gd name="T44" fmla="*/ 1691 w 1899"/>
                <a:gd name="T45" fmla="*/ 494 h 2237"/>
                <a:gd name="T46" fmla="*/ 1630 w 1899"/>
                <a:gd name="T47" fmla="*/ 310 h 2237"/>
                <a:gd name="T48" fmla="*/ 1564 w 1899"/>
                <a:gd name="T49" fmla="*/ 199 h 2237"/>
                <a:gd name="T50" fmla="*/ 1471 w 1899"/>
                <a:gd name="T51" fmla="*/ 115 h 2237"/>
                <a:gd name="T52" fmla="*/ 1354 w 1899"/>
                <a:gd name="T53" fmla="*/ 61 h 2237"/>
                <a:gd name="T54" fmla="*/ 1217 w 1899"/>
                <a:gd name="T55" fmla="*/ 40 h 2237"/>
                <a:gd name="T56" fmla="*/ 630 w 1899"/>
                <a:gd name="T57" fmla="*/ 2232 h 2237"/>
                <a:gd name="T58" fmla="*/ 528 w 1899"/>
                <a:gd name="T59" fmla="*/ 2199 h 2237"/>
                <a:gd name="T60" fmla="*/ 443 w 1899"/>
                <a:gd name="T61" fmla="*/ 2140 h 2237"/>
                <a:gd name="T62" fmla="*/ 356 w 1899"/>
                <a:gd name="T63" fmla="*/ 2017 h 2237"/>
                <a:gd name="T64" fmla="*/ 168 w 1899"/>
                <a:gd name="T65" fmla="*/ 1540 h 2237"/>
                <a:gd name="T66" fmla="*/ 20 w 1899"/>
                <a:gd name="T67" fmla="*/ 1083 h 2237"/>
                <a:gd name="T68" fmla="*/ 0 w 1899"/>
                <a:gd name="T69" fmla="*/ 884 h 2237"/>
                <a:gd name="T70" fmla="*/ 29 w 1899"/>
                <a:gd name="T71" fmla="*/ 692 h 2237"/>
                <a:gd name="T72" fmla="*/ 87 w 1899"/>
                <a:gd name="T73" fmla="*/ 552 h 2237"/>
                <a:gd name="T74" fmla="*/ 213 w 1899"/>
                <a:gd name="T75" fmla="*/ 392 h 2237"/>
                <a:gd name="T76" fmla="*/ 429 w 1899"/>
                <a:gd name="T77" fmla="*/ 221 h 2237"/>
                <a:gd name="T78" fmla="*/ 668 w 1899"/>
                <a:gd name="T79" fmla="*/ 97 h 2237"/>
                <a:gd name="T80" fmla="*/ 992 w 1899"/>
                <a:gd name="T81" fmla="*/ 1 h 2237"/>
                <a:gd name="T82" fmla="*/ 1263 w 1899"/>
                <a:gd name="T83" fmla="*/ 3 h 2237"/>
                <a:gd name="T84" fmla="*/ 1405 w 1899"/>
                <a:gd name="T85" fmla="*/ 37 h 2237"/>
                <a:gd name="T86" fmla="*/ 1525 w 1899"/>
                <a:gd name="T87" fmla="*/ 106 h 2237"/>
                <a:gd name="T88" fmla="*/ 1618 w 1899"/>
                <a:gd name="T89" fmla="*/ 205 h 2237"/>
                <a:gd name="T90" fmla="*/ 1682 w 1899"/>
                <a:gd name="T91" fmla="*/ 334 h 2237"/>
                <a:gd name="T92" fmla="*/ 1748 w 1899"/>
                <a:gd name="T93" fmla="*/ 544 h 2237"/>
                <a:gd name="T94" fmla="*/ 1806 w 1899"/>
                <a:gd name="T95" fmla="*/ 767 h 2237"/>
                <a:gd name="T96" fmla="*/ 1877 w 1899"/>
                <a:gd name="T97" fmla="*/ 1133 h 2237"/>
                <a:gd name="T98" fmla="*/ 1899 w 1899"/>
                <a:gd name="T99" fmla="*/ 1375 h 2237"/>
                <a:gd name="T100" fmla="*/ 1883 w 1899"/>
                <a:gd name="T101" fmla="*/ 1559 h 2237"/>
                <a:gd name="T102" fmla="*/ 1833 w 1899"/>
                <a:gd name="T103" fmla="*/ 1714 h 2237"/>
                <a:gd name="T104" fmla="*/ 1748 w 1899"/>
                <a:gd name="T105" fmla="*/ 1848 h 2237"/>
                <a:gd name="T106" fmla="*/ 1627 w 1899"/>
                <a:gd name="T107" fmla="*/ 1963 h 2237"/>
                <a:gd name="T108" fmla="*/ 1432 w 1899"/>
                <a:gd name="T109" fmla="*/ 2077 h 2237"/>
                <a:gd name="T110" fmla="*/ 1124 w 1899"/>
                <a:gd name="T111" fmla="*/ 2180 h 2237"/>
                <a:gd name="T112" fmla="*/ 770 w 1899"/>
                <a:gd name="T113" fmla="*/ 2236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9" h="2237">
                  <a:moveTo>
                    <a:pt x="1002" y="39"/>
                  </a:moveTo>
                  <a:lnTo>
                    <a:pt x="1002" y="39"/>
                  </a:lnTo>
                  <a:lnTo>
                    <a:pt x="922" y="58"/>
                  </a:lnTo>
                  <a:lnTo>
                    <a:pt x="847" y="79"/>
                  </a:lnTo>
                  <a:lnTo>
                    <a:pt x="810" y="89"/>
                  </a:lnTo>
                  <a:lnTo>
                    <a:pt x="774" y="100"/>
                  </a:lnTo>
                  <a:lnTo>
                    <a:pt x="739" y="112"/>
                  </a:lnTo>
                  <a:lnTo>
                    <a:pt x="704" y="125"/>
                  </a:lnTo>
                  <a:lnTo>
                    <a:pt x="671" y="138"/>
                  </a:lnTo>
                  <a:lnTo>
                    <a:pt x="638" y="152"/>
                  </a:lnTo>
                  <a:lnTo>
                    <a:pt x="605" y="166"/>
                  </a:lnTo>
                  <a:lnTo>
                    <a:pt x="574" y="182"/>
                  </a:lnTo>
                  <a:lnTo>
                    <a:pt x="542" y="198"/>
                  </a:lnTo>
                  <a:lnTo>
                    <a:pt x="511" y="215"/>
                  </a:lnTo>
                  <a:lnTo>
                    <a:pt x="481" y="234"/>
                  </a:lnTo>
                  <a:lnTo>
                    <a:pt x="451" y="254"/>
                  </a:lnTo>
                  <a:lnTo>
                    <a:pt x="420" y="275"/>
                  </a:lnTo>
                  <a:lnTo>
                    <a:pt x="389" y="298"/>
                  </a:lnTo>
                  <a:lnTo>
                    <a:pt x="358" y="320"/>
                  </a:lnTo>
                  <a:lnTo>
                    <a:pt x="327" y="344"/>
                  </a:lnTo>
                  <a:lnTo>
                    <a:pt x="297" y="368"/>
                  </a:lnTo>
                  <a:lnTo>
                    <a:pt x="269" y="393"/>
                  </a:lnTo>
                  <a:lnTo>
                    <a:pt x="241" y="419"/>
                  </a:lnTo>
                  <a:lnTo>
                    <a:pt x="215" y="447"/>
                  </a:lnTo>
                  <a:lnTo>
                    <a:pt x="188" y="476"/>
                  </a:lnTo>
                  <a:lnTo>
                    <a:pt x="165" y="507"/>
                  </a:lnTo>
                  <a:lnTo>
                    <a:pt x="154" y="521"/>
                  </a:lnTo>
                  <a:lnTo>
                    <a:pt x="142" y="537"/>
                  </a:lnTo>
                  <a:lnTo>
                    <a:pt x="132" y="555"/>
                  </a:lnTo>
                  <a:lnTo>
                    <a:pt x="122" y="571"/>
                  </a:lnTo>
                  <a:lnTo>
                    <a:pt x="113" y="589"/>
                  </a:lnTo>
                  <a:lnTo>
                    <a:pt x="103" y="606"/>
                  </a:lnTo>
                  <a:lnTo>
                    <a:pt x="95" y="625"/>
                  </a:lnTo>
                  <a:lnTo>
                    <a:pt x="87" y="643"/>
                  </a:lnTo>
                  <a:lnTo>
                    <a:pt x="79" y="662"/>
                  </a:lnTo>
                  <a:lnTo>
                    <a:pt x="72" y="683"/>
                  </a:lnTo>
                  <a:lnTo>
                    <a:pt x="67" y="703"/>
                  </a:lnTo>
                  <a:lnTo>
                    <a:pt x="61" y="724"/>
                  </a:lnTo>
                  <a:lnTo>
                    <a:pt x="55" y="751"/>
                  </a:lnTo>
                  <a:lnTo>
                    <a:pt x="49" y="777"/>
                  </a:lnTo>
                  <a:lnTo>
                    <a:pt x="46" y="804"/>
                  </a:lnTo>
                  <a:lnTo>
                    <a:pt x="43" y="831"/>
                  </a:lnTo>
                  <a:lnTo>
                    <a:pt x="40" y="857"/>
                  </a:lnTo>
                  <a:lnTo>
                    <a:pt x="39" y="885"/>
                  </a:lnTo>
                  <a:lnTo>
                    <a:pt x="39" y="913"/>
                  </a:lnTo>
                  <a:lnTo>
                    <a:pt x="40" y="939"/>
                  </a:lnTo>
                  <a:lnTo>
                    <a:pt x="41" y="966"/>
                  </a:lnTo>
                  <a:lnTo>
                    <a:pt x="44" y="994"/>
                  </a:lnTo>
                  <a:lnTo>
                    <a:pt x="48" y="1020"/>
                  </a:lnTo>
                  <a:lnTo>
                    <a:pt x="53" y="1048"/>
                  </a:lnTo>
                  <a:lnTo>
                    <a:pt x="59" y="1075"/>
                  </a:lnTo>
                  <a:lnTo>
                    <a:pt x="65" y="1103"/>
                  </a:lnTo>
                  <a:lnTo>
                    <a:pt x="72" y="1129"/>
                  </a:lnTo>
                  <a:lnTo>
                    <a:pt x="82" y="1157"/>
                  </a:lnTo>
                  <a:lnTo>
                    <a:pt x="123" y="1283"/>
                  </a:lnTo>
                  <a:lnTo>
                    <a:pt x="149" y="1363"/>
                  </a:lnTo>
                  <a:lnTo>
                    <a:pt x="177" y="1445"/>
                  </a:lnTo>
                  <a:lnTo>
                    <a:pt x="204" y="1526"/>
                  </a:lnTo>
                  <a:lnTo>
                    <a:pt x="233" y="1608"/>
                  </a:lnTo>
                  <a:lnTo>
                    <a:pt x="263" y="1689"/>
                  </a:lnTo>
                  <a:lnTo>
                    <a:pt x="293" y="1770"/>
                  </a:lnTo>
                  <a:lnTo>
                    <a:pt x="325" y="1851"/>
                  </a:lnTo>
                  <a:lnTo>
                    <a:pt x="357" y="1930"/>
                  </a:lnTo>
                  <a:lnTo>
                    <a:pt x="375" y="1970"/>
                  </a:lnTo>
                  <a:lnTo>
                    <a:pt x="395" y="2008"/>
                  </a:lnTo>
                  <a:lnTo>
                    <a:pt x="404" y="2025"/>
                  </a:lnTo>
                  <a:lnTo>
                    <a:pt x="414" y="2041"/>
                  </a:lnTo>
                  <a:lnTo>
                    <a:pt x="425" y="2056"/>
                  </a:lnTo>
                  <a:lnTo>
                    <a:pt x="436" y="2071"/>
                  </a:lnTo>
                  <a:lnTo>
                    <a:pt x="446" y="2085"/>
                  </a:lnTo>
                  <a:lnTo>
                    <a:pt x="458" y="2097"/>
                  </a:lnTo>
                  <a:lnTo>
                    <a:pt x="469" y="2109"/>
                  </a:lnTo>
                  <a:lnTo>
                    <a:pt x="481" y="2120"/>
                  </a:lnTo>
                  <a:lnTo>
                    <a:pt x="493" y="2131"/>
                  </a:lnTo>
                  <a:lnTo>
                    <a:pt x="506" y="2140"/>
                  </a:lnTo>
                  <a:lnTo>
                    <a:pt x="519" y="2149"/>
                  </a:lnTo>
                  <a:lnTo>
                    <a:pt x="532" y="2157"/>
                  </a:lnTo>
                  <a:lnTo>
                    <a:pt x="546" y="2165"/>
                  </a:lnTo>
                  <a:lnTo>
                    <a:pt x="561" y="2171"/>
                  </a:lnTo>
                  <a:lnTo>
                    <a:pt x="576" y="2176"/>
                  </a:lnTo>
                  <a:lnTo>
                    <a:pt x="591" y="2182"/>
                  </a:lnTo>
                  <a:lnTo>
                    <a:pt x="607" y="2187"/>
                  </a:lnTo>
                  <a:lnTo>
                    <a:pt x="624" y="2190"/>
                  </a:lnTo>
                  <a:lnTo>
                    <a:pt x="640" y="2193"/>
                  </a:lnTo>
                  <a:lnTo>
                    <a:pt x="659" y="2195"/>
                  </a:lnTo>
                  <a:lnTo>
                    <a:pt x="677" y="2197"/>
                  </a:lnTo>
                  <a:lnTo>
                    <a:pt x="695" y="2198"/>
                  </a:lnTo>
                  <a:lnTo>
                    <a:pt x="716" y="2198"/>
                  </a:lnTo>
                  <a:lnTo>
                    <a:pt x="735" y="2198"/>
                  </a:lnTo>
                  <a:lnTo>
                    <a:pt x="779" y="2196"/>
                  </a:lnTo>
                  <a:lnTo>
                    <a:pt x="825" y="2190"/>
                  </a:lnTo>
                  <a:lnTo>
                    <a:pt x="904" y="2180"/>
                  </a:lnTo>
                  <a:lnTo>
                    <a:pt x="987" y="2167"/>
                  </a:lnTo>
                  <a:lnTo>
                    <a:pt x="1028" y="2159"/>
                  </a:lnTo>
                  <a:lnTo>
                    <a:pt x="1070" y="2151"/>
                  </a:lnTo>
                  <a:lnTo>
                    <a:pt x="1114" y="2141"/>
                  </a:lnTo>
                  <a:lnTo>
                    <a:pt x="1156" y="2131"/>
                  </a:lnTo>
                  <a:lnTo>
                    <a:pt x="1200" y="2119"/>
                  </a:lnTo>
                  <a:lnTo>
                    <a:pt x="1242" y="2107"/>
                  </a:lnTo>
                  <a:lnTo>
                    <a:pt x="1286" y="2092"/>
                  </a:lnTo>
                  <a:lnTo>
                    <a:pt x="1328" y="2077"/>
                  </a:lnTo>
                  <a:lnTo>
                    <a:pt x="1372" y="2059"/>
                  </a:lnTo>
                  <a:lnTo>
                    <a:pt x="1415" y="2041"/>
                  </a:lnTo>
                  <a:lnTo>
                    <a:pt x="1457" y="2020"/>
                  </a:lnTo>
                  <a:lnTo>
                    <a:pt x="1499" y="1999"/>
                  </a:lnTo>
                  <a:lnTo>
                    <a:pt x="1521" y="1986"/>
                  </a:lnTo>
                  <a:lnTo>
                    <a:pt x="1542" y="1973"/>
                  </a:lnTo>
                  <a:lnTo>
                    <a:pt x="1562" y="1960"/>
                  </a:lnTo>
                  <a:lnTo>
                    <a:pt x="1583" y="1946"/>
                  </a:lnTo>
                  <a:lnTo>
                    <a:pt x="1601" y="1932"/>
                  </a:lnTo>
                  <a:lnTo>
                    <a:pt x="1620" y="1918"/>
                  </a:lnTo>
                  <a:lnTo>
                    <a:pt x="1638" y="1903"/>
                  </a:lnTo>
                  <a:lnTo>
                    <a:pt x="1655" y="1889"/>
                  </a:lnTo>
                  <a:lnTo>
                    <a:pt x="1671" y="1873"/>
                  </a:lnTo>
                  <a:lnTo>
                    <a:pt x="1688" y="1856"/>
                  </a:lnTo>
                  <a:lnTo>
                    <a:pt x="1702" y="1840"/>
                  </a:lnTo>
                  <a:lnTo>
                    <a:pt x="1716" y="1824"/>
                  </a:lnTo>
                  <a:lnTo>
                    <a:pt x="1730" y="1807"/>
                  </a:lnTo>
                  <a:lnTo>
                    <a:pt x="1743" y="1790"/>
                  </a:lnTo>
                  <a:lnTo>
                    <a:pt x="1755" y="1773"/>
                  </a:lnTo>
                  <a:lnTo>
                    <a:pt x="1767" y="1754"/>
                  </a:lnTo>
                  <a:lnTo>
                    <a:pt x="1777" y="1736"/>
                  </a:lnTo>
                  <a:lnTo>
                    <a:pt x="1787" y="1717"/>
                  </a:lnTo>
                  <a:lnTo>
                    <a:pt x="1798" y="1697"/>
                  </a:lnTo>
                  <a:lnTo>
                    <a:pt x="1806" y="1678"/>
                  </a:lnTo>
                  <a:lnTo>
                    <a:pt x="1814" y="1658"/>
                  </a:lnTo>
                  <a:lnTo>
                    <a:pt x="1822" y="1637"/>
                  </a:lnTo>
                  <a:lnTo>
                    <a:pt x="1829" y="1616"/>
                  </a:lnTo>
                  <a:lnTo>
                    <a:pt x="1834" y="1595"/>
                  </a:lnTo>
                  <a:lnTo>
                    <a:pt x="1840" y="1573"/>
                  </a:lnTo>
                  <a:lnTo>
                    <a:pt x="1845" y="1551"/>
                  </a:lnTo>
                  <a:lnTo>
                    <a:pt x="1848" y="1528"/>
                  </a:lnTo>
                  <a:lnTo>
                    <a:pt x="1852" y="1505"/>
                  </a:lnTo>
                  <a:lnTo>
                    <a:pt x="1855" y="1481"/>
                  </a:lnTo>
                  <a:lnTo>
                    <a:pt x="1856" y="1458"/>
                  </a:lnTo>
                  <a:lnTo>
                    <a:pt x="1858" y="1434"/>
                  </a:lnTo>
                  <a:lnTo>
                    <a:pt x="1858" y="1409"/>
                  </a:lnTo>
                  <a:lnTo>
                    <a:pt x="1858" y="1375"/>
                  </a:lnTo>
                  <a:lnTo>
                    <a:pt x="1857" y="1340"/>
                  </a:lnTo>
                  <a:lnTo>
                    <a:pt x="1856" y="1307"/>
                  </a:lnTo>
                  <a:lnTo>
                    <a:pt x="1854" y="1273"/>
                  </a:lnTo>
                  <a:lnTo>
                    <a:pt x="1850" y="1238"/>
                  </a:lnTo>
                  <a:lnTo>
                    <a:pt x="1847" y="1205"/>
                  </a:lnTo>
                  <a:lnTo>
                    <a:pt x="1842" y="1171"/>
                  </a:lnTo>
                  <a:lnTo>
                    <a:pt x="1838" y="1137"/>
                  </a:lnTo>
                  <a:lnTo>
                    <a:pt x="1826" y="1070"/>
                  </a:lnTo>
                  <a:lnTo>
                    <a:pt x="1814" y="1003"/>
                  </a:lnTo>
                  <a:lnTo>
                    <a:pt x="1801" y="937"/>
                  </a:lnTo>
                  <a:lnTo>
                    <a:pt x="1787" y="871"/>
                  </a:lnTo>
                  <a:lnTo>
                    <a:pt x="1780" y="839"/>
                  </a:lnTo>
                  <a:lnTo>
                    <a:pt x="1774" y="807"/>
                  </a:lnTo>
                  <a:lnTo>
                    <a:pt x="1767" y="775"/>
                  </a:lnTo>
                  <a:lnTo>
                    <a:pt x="1761" y="743"/>
                  </a:lnTo>
                  <a:lnTo>
                    <a:pt x="1754" y="711"/>
                  </a:lnTo>
                  <a:lnTo>
                    <a:pt x="1746" y="680"/>
                  </a:lnTo>
                  <a:lnTo>
                    <a:pt x="1738" y="649"/>
                  </a:lnTo>
                  <a:lnTo>
                    <a:pt x="1729" y="618"/>
                  </a:lnTo>
                  <a:lnTo>
                    <a:pt x="1720" y="586"/>
                  </a:lnTo>
                  <a:lnTo>
                    <a:pt x="1710" y="556"/>
                  </a:lnTo>
                  <a:lnTo>
                    <a:pt x="1700" y="525"/>
                  </a:lnTo>
                  <a:lnTo>
                    <a:pt x="1691" y="494"/>
                  </a:lnTo>
                  <a:lnTo>
                    <a:pt x="1680" y="462"/>
                  </a:lnTo>
                  <a:lnTo>
                    <a:pt x="1670" y="430"/>
                  </a:lnTo>
                  <a:lnTo>
                    <a:pt x="1660" y="398"/>
                  </a:lnTo>
                  <a:lnTo>
                    <a:pt x="1650" y="365"/>
                  </a:lnTo>
                  <a:lnTo>
                    <a:pt x="1644" y="347"/>
                  </a:lnTo>
                  <a:lnTo>
                    <a:pt x="1638" y="329"/>
                  </a:lnTo>
                  <a:lnTo>
                    <a:pt x="1630" y="310"/>
                  </a:lnTo>
                  <a:lnTo>
                    <a:pt x="1623" y="293"/>
                  </a:lnTo>
                  <a:lnTo>
                    <a:pt x="1614" y="276"/>
                  </a:lnTo>
                  <a:lnTo>
                    <a:pt x="1605" y="260"/>
                  </a:lnTo>
                  <a:lnTo>
                    <a:pt x="1596" y="244"/>
                  </a:lnTo>
                  <a:lnTo>
                    <a:pt x="1585" y="228"/>
                  </a:lnTo>
                  <a:lnTo>
                    <a:pt x="1575" y="214"/>
                  </a:lnTo>
                  <a:lnTo>
                    <a:pt x="1564" y="199"/>
                  </a:lnTo>
                  <a:lnTo>
                    <a:pt x="1552" y="185"/>
                  </a:lnTo>
                  <a:lnTo>
                    <a:pt x="1540" y="173"/>
                  </a:lnTo>
                  <a:lnTo>
                    <a:pt x="1527" y="160"/>
                  </a:lnTo>
                  <a:lnTo>
                    <a:pt x="1513" y="148"/>
                  </a:lnTo>
                  <a:lnTo>
                    <a:pt x="1499" y="136"/>
                  </a:lnTo>
                  <a:lnTo>
                    <a:pt x="1486" y="126"/>
                  </a:lnTo>
                  <a:lnTo>
                    <a:pt x="1471" y="115"/>
                  </a:lnTo>
                  <a:lnTo>
                    <a:pt x="1455" y="106"/>
                  </a:lnTo>
                  <a:lnTo>
                    <a:pt x="1440" y="97"/>
                  </a:lnTo>
                  <a:lnTo>
                    <a:pt x="1424" y="89"/>
                  </a:lnTo>
                  <a:lnTo>
                    <a:pt x="1406" y="81"/>
                  </a:lnTo>
                  <a:lnTo>
                    <a:pt x="1389" y="74"/>
                  </a:lnTo>
                  <a:lnTo>
                    <a:pt x="1372" y="67"/>
                  </a:lnTo>
                  <a:lnTo>
                    <a:pt x="1354" y="61"/>
                  </a:lnTo>
                  <a:lnTo>
                    <a:pt x="1335" y="57"/>
                  </a:lnTo>
                  <a:lnTo>
                    <a:pt x="1317" y="52"/>
                  </a:lnTo>
                  <a:lnTo>
                    <a:pt x="1298" y="48"/>
                  </a:lnTo>
                  <a:lnTo>
                    <a:pt x="1278" y="45"/>
                  </a:lnTo>
                  <a:lnTo>
                    <a:pt x="1259" y="42"/>
                  </a:lnTo>
                  <a:lnTo>
                    <a:pt x="1238" y="41"/>
                  </a:lnTo>
                  <a:lnTo>
                    <a:pt x="1217" y="40"/>
                  </a:lnTo>
                  <a:lnTo>
                    <a:pt x="1197" y="40"/>
                  </a:lnTo>
                  <a:lnTo>
                    <a:pt x="1007" y="40"/>
                  </a:lnTo>
                  <a:lnTo>
                    <a:pt x="1002" y="39"/>
                  </a:lnTo>
                  <a:close/>
                  <a:moveTo>
                    <a:pt x="716" y="2237"/>
                  </a:moveTo>
                  <a:lnTo>
                    <a:pt x="680" y="2236"/>
                  </a:lnTo>
                  <a:lnTo>
                    <a:pt x="646" y="2234"/>
                  </a:lnTo>
                  <a:lnTo>
                    <a:pt x="630" y="2232"/>
                  </a:lnTo>
                  <a:lnTo>
                    <a:pt x="614" y="2228"/>
                  </a:lnTo>
                  <a:lnTo>
                    <a:pt x="598" y="2225"/>
                  </a:lnTo>
                  <a:lnTo>
                    <a:pt x="583" y="2221"/>
                  </a:lnTo>
                  <a:lnTo>
                    <a:pt x="569" y="2217"/>
                  </a:lnTo>
                  <a:lnTo>
                    <a:pt x="554" y="2212"/>
                  </a:lnTo>
                  <a:lnTo>
                    <a:pt x="540" y="2206"/>
                  </a:lnTo>
                  <a:lnTo>
                    <a:pt x="528" y="2199"/>
                  </a:lnTo>
                  <a:lnTo>
                    <a:pt x="514" y="2193"/>
                  </a:lnTo>
                  <a:lnTo>
                    <a:pt x="501" y="2186"/>
                  </a:lnTo>
                  <a:lnTo>
                    <a:pt x="490" y="2178"/>
                  </a:lnTo>
                  <a:lnTo>
                    <a:pt x="477" y="2170"/>
                  </a:lnTo>
                  <a:lnTo>
                    <a:pt x="466" y="2160"/>
                  </a:lnTo>
                  <a:lnTo>
                    <a:pt x="454" y="2150"/>
                  </a:lnTo>
                  <a:lnTo>
                    <a:pt x="443" y="2140"/>
                  </a:lnTo>
                  <a:lnTo>
                    <a:pt x="433" y="2129"/>
                  </a:lnTo>
                  <a:lnTo>
                    <a:pt x="422" y="2117"/>
                  </a:lnTo>
                  <a:lnTo>
                    <a:pt x="412" y="2105"/>
                  </a:lnTo>
                  <a:lnTo>
                    <a:pt x="402" y="2092"/>
                  </a:lnTo>
                  <a:lnTo>
                    <a:pt x="392" y="2078"/>
                  </a:lnTo>
                  <a:lnTo>
                    <a:pt x="373" y="2049"/>
                  </a:lnTo>
                  <a:lnTo>
                    <a:pt x="356" y="2017"/>
                  </a:lnTo>
                  <a:lnTo>
                    <a:pt x="337" y="1983"/>
                  </a:lnTo>
                  <a:lnTo>
                    <a:pt x="321" y="1945"/>
                  </a:lnTo>
                  <a:lnTo>
                    <a:pt x="288" y="1866"/>
                  </a:lnTo>
                  <a:lnTo>
                    <a:pt x="256" y="1784"/>
                  </a:lnTo>
                  <a:lnTo>
                    <a:pt x="226" y="1703"/>
                  </a:lnTo>
                  <a:lnTo>
                    <a:pt x="196" y="1621"/>
                  </a:lnTo>
                  <a:lnTo>
                    <a:pt x="168" y="1540"/>
                  </a:lnTo>
                  <a:lnTo>
                    <a:pt x="140" y="1457"/>
                  </a:lnTo>
                  <a:lnTo>
                    <a:pt x="113" y="1376"/>
                  </a:lnTo>
                  <a:lnTo>
                    <a:pt x="85" y="1294"/>
                  </a:lnTo>
                  <a:lnTo>
                    <a:pt x="44" y="1169"/>
                  </a:lnTo>
                  <a:lnTo>
                    <a:pt x="35" y="1141"/>
                  </a:lnTo>
                  <a:lnTo>
                    <a:pt x="26" y="1112"/>
                  </a:lnTo>
                  <a:lnTo>
                    <a:pt x="20" y="1083"/>
                  </a:lnTo>
                  <a:lnTo>
                    <a:pt x="14" y="1055"/>
                  </a:lnTo>
                  <a:lnTo>
                    <a:pt x="9" y="1026"/>
                  </a:lnTo>
                  <a:lnTo>
                    <a:pt x="5" y="997"/>
                  </a:lnTo>
                  <a:lnTo>
                    <a:pt x="2" y="970"/>
                  </a:lnTo>
                  <a:lnTo>
                    <a:pt x="0" y="941"/>
                  </a:lnTo>
                  <a:lnTo>
                    <a:pt x="0" y="913"/>
                  </a:lnTo>
                  <a:lnTo>
                    <a:pt x="0" y="884"/>
                  </a:lnTo>
                  <a:lnTo>
                    <a:pt x="1" y="855"/>
                  </a:lnTo>
                  <a:lnTo>
                    <a:pt x="4" y="828"/>
                  </a:lnTo>
                  <a:lnTo>
                    <a:pt x="7" y="799"/>
                  </a:lnTo>
                  <a:lnTo>
                    <a:pt x="10" y="770"/>
                  </a:lnTo>
                  <a:lnTo>
                    <a:pt x="16" y="743"/>
                  </a:lnTo>
                  <a:lnTo>
                    <a:pt x="23" y="714"/>
                  </a:lnTo>
                  <a:lnTo>
                    <a:pt x="29" y="692"/>
                  </a:lnTo>
                  <a:lnTo>
                    <a:pt x="36" y="671"/>
                  </a:lnTo>
                  <a:lnTo>
                    <a:pt x="43" y="650"/>
                  </a:lnTo>
                  <a:lnTo>
                    <a:pt x="51" y="629"/>
                  </a:lnTo>
                  <a:lnTo>
                    <a:pt x="59" y="610"/>
                  </a:lnTo>
                  <a:lnTo>
                    <a:pt x="68" y="590"/>
                  </a:lnTo>
                  <a:lnTo>
                    <a:pt x="77" y="571"/>
                  </a:lnTo>
                  <a:lnTo>
                    <a:pt x="87" y="552"/>
                  </a:lnTo>
                  <a:lnTo>
                    <a:pt x="99" y="534"/>
                  </a:lnTo>
                  <a:lnTo>
                    <a:pt x="109" y="517"/>
                  </a:lnTo>
                  <a:lnTo>
                    <a:pt x="122" y="500"/>
                  </a:lnTo>
                  <a:lnTo>
                    <a:pt x="133" y="484"/>
                  </a:lnTo>
                  <a:lnTo>
                    <a:pt x="158" y="451"/>
                  </a:lnTo>
                  <a:lnTo>
                    <a:pt x="186" y="420"/>
                  </a:lnTo>
                  <a:lnTo>
                    <a:pt x="213" y="392"/>
                  </a:lnTo>
                  <a:lnTo>
                    <a:pt x="243" y="364"/>
                  </a:lnTo>
                  <a:lnTo>
                    <a:pt x="273" y="338"/>
                  </a:lnTo>
                  <a:lnTo>
                    <a:pt x="304" y="313"/>
                  </a:lnTo>
                  <a:lnTo>
                    <a:pt x="335" y="289"/>
                  </a:lnTo>
                  <a:lnTo>
                    <a:pt x="366" y="264"/>
                  </a:lnTo>
                  <a:lnTo>
                    <a:pt x="397" y="243"/>
                  </a:lnTo>
                  <a:lnTo>
                    <a:pt x="429" y="221"/>
                  </a:lnTo>
                  <a:lnTo>
                    <a:pt x="461" y="199"/>
                  </a:lnTo>
                  <a:lnTo>
                    <a:pt x="495" y="180"/>
                  </a:lnTo>
                  <a:lnTo>
                    <a:pt x="529" y="161"/>
                  </a:lnTo>
                  <a:lnTo>
                    <a:pt x="563" y="143"/>
                  </a:lnTo>
                  <a:lnTo>
                    <a:pt x="598" y="127"/>
                  </a:lnTo>
                  <a:lnTo>
                    <a:pt x="632" y="111"/>
                  </a:lnTo>
                  <a:lnTo>
                    <a:pt x="668" y="97"/>
                  </a:lnTo>
                  <a:lnTo>
                    <a:pt x="704" y="83"/>
                  </a:lnTo>
                  <a:lnTo>
                    <a:pt x="740" y="71"/>
                  </a:lnTo>
                  <a:lnTo>
                    <a:pt x="776" y="59"/>
                  </a:lnTo>
                  <a:lnTo>
                    <a:pt x="812" y="48"/>
                  </a:lnTo>
                  <a:lnTo>
                    <a:pt x="849" y="37"/>
                  </a:lnTo>
                  <a:lnTo>
                    <a:pt x="921" y="18"/>
                  </a:lnTo>
                  <a:lnTo>
                    <a:pt x="992" y="1"/>
                  </a:lnTo>
                  <a:lnTo>
                    <a:pt x="1002" y="1"/>
                  </a:lnTo>
                  <a:lnTo>
                    <a:pt x="1007" y="0"/>
                  </a:lnTo>
                  <a:lnTo>
                    <a:pt x="1197" y="0"/>
                  </a:lnTo>
                  <a:lnTo>
                    <a:pt x="1197" y="0"/>
                  </a:lnTo>
                  <a:lnTo>
                    <a:pt x="1220" y="1"/>
                  </a:lnTo>
                  <a:lnTo>
                    <a:pt x="1241" y="2"/>
                  </a:lnTo>
                  <a:lnTo>
                    <a:pt x="1263" y="3"/>
                  </a:lnTo>
                  <a:lnTo>
                    <a:pt x="1285" y="6"/>
                  </a:lnTo>
                  <a:lnTo>
                    <a:pt x="1306" y="10"/>
                  </a:lnTo>
                  <a:lnTo>
                    <a:pt x="1327" y="13"/>
                  </a:lnTo>
                  <a:lnTo>
                    <a:pt x="1347" y="19"/>
                  </a:lnTo>
                  <a:lnTo>
                    <a:pt x="1367" y="24"/>
                  </a:lnTo>
                  <a:lnTo>
                    <a:pt x="1386" y="31"/>
                  </a:lnTo>
                  <a:lnTo>
                    <a:pt x="1405" y="37"/>
                  </a:lnTo>
                  <a:lnTo>
                    <a:pt x="1424" y="45"/>
                  </a:lnTo>
                  <a:lnTo>
                    <a:pt x="1442" y="53"/>
                  </a:lnTo>
                  <a:lnTo>
                    <a:pt x="1459" y="63"/>
                  </a:lnTo>
                  <a:lnTo>
                    <a:pt x="1476" y="73"/>
                  </a:lnTo>
                  <a:lnTo>
                    <a:pt x="1494" y="83"/>
                  </a:lnTo>
                  <a:lnTo>
                    <a:pt x="1510" y="94"/>
                  </a:lnTo>
                  <a:lnTo>
                    <a:pt x="1525" y="106"/>
                  </a:lnTo>
                  <a:lnTo>
                    <a:pt x="1540" y="118"/>
                  </a:lnTo>
                  <a:lnTo>
                    <a:pt x="1554" y="131"/>
                  </a:lnTo>
                  <a:lnTo>
                    <a:pt x="1568" y="145"/>
                  </a:lnTo>
                  <a:lnTo>
                    <a:pt x="1582" y="159"/>
                  </a:lnTo>
                  <a:lnTo>
                    <a:pt x="1595" y="174"/>
                  </a:lnTo>
                  <a:lnTo>
                    <a:pt x="1606" y="189"/>
                  </a:lnTo>
                  <a:lnTo>
                    <a:pt x="1618" y="205"/>
                  </a:lnTo>
                  <a:lnTo>
                    <a:pt x="1629" y="222"/>
                  </a:lnTo>
                  <a:lnTo>
                    <a:pt x="1639" y="239"/>
                  </a:lnTo>
                  <a:lnTo>
                    <a:pt x="1650" y="258"/>
                  </a:lnTo>
                  <a:lnTo>
                    <a:pt x="1658" y="276"/>
                  </a:lnTo>
                  <a:lnTo>
                    <a:pt x="1667" y="294"/>
                  </a:lnTo>
                  <a:lnTo>
                    <a:pt x="1675" y="314"/>
                  </a:lnTo>
                  <a:lnTo>
                    <a:pt x="1682" y="334"/>
                  </a:lnTo>
                  <a:lnTo>
                    <a:pt x="1688" y="354"/>
                  </a:lnTo>
                  <a:lnTo>
                    <a:pt x="1698" y="386"/>
                  </a:lnTo>
                  <a:lnTo>
                    <a:pt x="1707" y="418"/>
                  </a:lnTo>
                  <a:lnTo>
                    <a:pt x="1717" y="450"/>
                  </a:lnTo>
                  <a:lnTo>
                    <a:pt x="1728" y="482"/>
                  </a:lnTo>
                  <a:lnTo>
                    <a:pt x="1738" y="513"/>
                  </a:lnTo>
                  <a:lnTo>
                    <a:pt x="1748" y="544"/>
                  </a:lnTo>
                  <a:lnTo>
                    <a:pt x="1758" y="575"/>
                  </a:lnTo>
                  <a:lnTo>
                    <a:pt x="1768" y="607"/>
                  </a:lnTo>
                  <a:lnTo>
                    <a:pt x="1776" y="638"/>
                  </a:lnTo>
                  <a:lnTo>
                    <a:pt x="1785" y="671"/>
                  </a:lnTo>
                  <a:lnTo>
                    <a:pt x="1792" y="703"/>
                  </a:lnTo>
                  <a:lnTo>
                    <a:pt x="1799" y="735"/>
                  </a:lnTo>
                  <a:lnTo>
                    <a:pt x="1806" y="767"/>
                  </a:lnTo>
                  <a:lnTo>
                    <a:pt x="1813" y="799"/>
                  </a:lnTo>
                  <a:lnTo>
                    <a:pt x="1819" y="831"/>
                  </a:lnTo>
                  <a:lnTo>
                    <a:pt x="1825" y="863"/>
                  </a:lnTo>
                  <a:lnTo>
                    <a:pt x="1839" y="930"/>
                  </a:lnTo>
                  <a:lnTo>
                    <a:pt x="1853" y="996"/>
                  </a:lnTo>
                  <a:lnTo>
                    <a:pt x="1865" y="1064"/>
                  </a:lnTo>
                  <a:lnTo>
                    <a:pt x="1877" y="1133"/>
                  </a:lnTo>
                  <a:lnTo>
                    <a:pt x="1881" y="1167"/>
                  </a:lnTo>
                  <a:lnTo>
                    <a:pt x="1886" y="1202"/>
                  </a:lnTo>
                  <a:lnTo>
                    <a:pt x="1889" y="1236"/>
                  </a:lnTo>
                  <a:lnTo>
                    <a:pt x="1893" y="1270"/>
                  </a:lnTo>
                  <a:lnTo>
                    <a:pt x="1895" y="1305"/>
                  </a:lnTo>
                  <a:lnTo>
                    <a:pt x="1897" y="1340"/>
                  </a:lnTo>
                  <a:lnTo>
                    <a:pt x="1899" y="1375"/>
                  </a:lnTo>
                  <a:lnTo>
                    <a:pt x="1897" y="1410"/>
                  </a:lnTo>
                  <a:lnTo>
                    <a:pt x="1897" y="1436"/>
                  </a:lnTo>
                  <a:lnTo>
                    <a:pt x="1896" y="1462"/>
                  </a:lnTo>
                  <a:lnTo>
                    <a:pt x="1894" y="1487"/>
                  </a:lnTo>
                  <a:lnTo>
                    <a:pt x="1891" y="1511"/>
                  </a:lnTo>
                  <a:lnTo>
                    <a:pt x="1887" y="1535"/>
                  </a:lnTo>
                  <a:lnTo>
                    <a:pt x="1883" y="1559"/>
                  </a:lnTo>
                  <a:lnTo>
                    <a:pt x="1878" y="1583"/>
                  </a:lnTo>
                  <a:lnTo>
                    <a:pt x="1872" y="1606"/>
                  </a:lnTo>
                  <a:lnTo>
                    <a:pt x="1865" y="1628"/>
                  </a:lnTo>
                  <a:lnTo>
                    <a:pt x="1858" y="1651"/>
                  </a:lnTo>
                  <a:lnTo>
                    <a:pt x="1850" y="1673"/>
                  </a:lnTo>
                  <a:lnTo>
                    <a:pt x="1842" y="1694"/>
                  </a:lnTo>
                  <a:lnTo>
                    <a:pt x="1833" y="1714"/>
                  </a:lnTo>
                  <a:lnTo>
                    <a:pt x="1823" y="1735"/>
                  </a:lnTo>
                  <a:lnTo>
                    <a:pt x="1813" y="1756"/>
                  </a:lnTo>
                  <a:lnTo>
                    <a:pt x="1801" y="1775"/>
                  </a:lnTo>
                  <a:lnTo>
                    <a:pt x="1788" y="1793"/>
                  </a:lnTo>
                  <a:lnTo>
                    <a:pt x="1776" y="1813"/>
                  </a:lnTo>
                  <a:lnTo>
                    <a:pt x="1762" y="1831"/>
                  </a:lnTo>
                  <a:lnTo>
                    <a:pt x="1748" y="1848"/>
                  </a:lnTo>
                  <a:lnTo>
                    <a:pt x="1732" y="1867"/>
                  </a:lnTo>
                  <a:lnTo>
                    <a:pt x="1717" y="1884"/>
                  </a:lnTo>
                  <a:lnTo>
                    <a:pt x="1700" y="1900"/>
                  </a:lnTo>
                  <a:lnTo>
                    <a:pt x="1683" y="1916"/>
                  </a:lnTo>
                  <a:lnTo>
                    <a:pt x="1665" y="1932"/>
                  </a:lnTo>
                  <a:lnTo>
                    <a:pt x="1646" y="1948"/>
                  </a:lnTo>
                  <a:lnTo>
                    <a:pt x="1627" y="1963"/>
                  </a:lnTo>
                  <a:lnTo>
                    <a:pt x="1606" y="1978"/>
                  </a:lnTo>
                  <a:lnTo>
                    <a:pt x="1585" y="1992"/>
                  </a:lnTo>
                  <a:lnTo>
                    <a:pt x="1564" y="2006"/>
                  </a:lnTo>
                  <a:lnTo>
                    <a:pt x="1542" y="2019"/>
                  </a:lnTo>
                  <a:lnTo>
                    <a:pt x="1518" y="2033"/>
                  </a:lnTo>
                  <a:lnTo>
                    <a:pt x="1475" y="2056"/>
                  </a:lnTo>
                  <a:lnTo>
                    <a:pt x="1432" y="2077"/>
                  </a:lnTo>
                  <a:lnTo>
                    <a:pt x="1388" y="2095"/>
                  </a:lnTo>
                  <a:lnTo>
                    <a:pt x="1343" y="2113"/>
                  </a:lnTo>
                  <a:lnTo>
                    <a:pt x="1300" y="2129"/>
                  </a:lnTo>
                  <a:lnTo>
                    <a:pt x="1256" y="2143"/>
                  </a:lnTo>
                  <a:lnTo>
                    <a:pt x="1211" y="2157"/>
                  </a:lnTo>
                  <a:lnTo>
                    <a:pt x="1168" y="2168"/>
                  </a:lnTo>
                  <a:lnTo>
                    <a:pt x="1124" y="2180"/>
                  </a:lnTo>
                  <a:lnTo>
                    <a:pt x="1081" y="2189"/>
                  </a:lnTo>
                  <a:lnTo>
                    <a:pt x="1037" y="2198"/>
                  </a:lnTo>
                  <a:lnTo>
                    <a:pt x="995" y="2205"/>
                  </a:lnTo>
                  <a:lnTo>
                    <a:pt x="911" y="2219"/>
                  </a:lnTo>
                  <a:lnTo>
                    <a:pt x="829" y="2229"/>
                  </a:lnTo>
                  <a:lnTo>
                    <a:pt x="800" y="2233"/>
                  </a:lnTo>
                  <a:lnTo>
                    <a:pt x="770" y="2236"/>
                  </a:lnTo>
                  <a:lnTo>
                    <a:pt x="742" y="2237"/>
                  </a:lnTo>
                  <a:lnTo>
                    <a:pt x="716" y="22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3" name="Freeform 36">
              <a:extLst>
                <a:ext uri="{FF2B5EF4-FFF2-40B4-BE49-F238E27FC236}">
                  <a16:creationId xmlns:a16="http://schemas.microsoft.com/office/drawing/2014/main" id="{2118657D-85A0-4B18-A850-2A9979D7C86F}"/>
                </a:ext>
              </a:extLst>
            </p:cNvPr>
            <p:cNvSpPr>
              <a:spLocks noEditPoints="1"/>
            </p:cNvSpPr>
            <p:nvPr userDrawn="1"/>
          </p:nvSpPr>
          <p:spPr bwMode="auto">
            <a:xfrm>
              <a:off x="847820" y="5224921"/>
              <a:ext cx="707202" cy="623454"/>
            </a:xfrm>
            <a:custGeom>
              <a:avLst/>
              <a:gdLst>
                <a:gd name="T0" fmla="*/ 311 w 1066"/>
                <a:gd name="T1" fmla="*/ 63 h 943"/>
                <a:gd name="T2" fmla="*/ 228 w 1066"/>
                <a:gd name="T3" fmla="*/ 103 h 943"/>
                <a:gd name="T4" fmla="*/ 151 w 1066"/>
                <a:gd name="T5" fmla="*/ 166 h 943"/>
                <a:gd name="T6" fmla="*/ 73 w 1066"/>
                <a:gd name="T7" fmla="*/ 286 h 943"/>
                <a:gd name="T8" fmla="*/ 40 w 1066"/>
                <a:gd name="T9" fmla="*/ 423 h 943"/>
                <a:gd name="T10" fmla="*/ 56 w 1066"/>
                <a:gd name="T11" fmla="*/ 572 h 943"/>
                <a:gd name="T12" fmla="*/ 112 w 1066"/>
                <a:gd name="T13" fmla="*/ 708 h 943"/>
                <a:gd name="T14" fmla="*/ 201 w 1066"/>
                <a:gd name="T15" fmla="*/ 801 h 943"/>
                <a:gd name="T16" fmla="*/ 326 w 1066"/>
                <a:gd name="T17" fmla="*/ 865 h 943"/>
                <a:gd name="T18" fmla="*/ 475 w 1066"/>
                <a:gd name="T19" fmla="*/ 899 h 943"/>
                <a:gd name="T20" fmla="*/ 609 w 1066"/>
                <a:gd name="T21" fmla="*/ 901 h 943"/>
                <a:gd name="T22" fmla="*/ 737 w 1066"/>
                <a:gd name="T23" fmla="*/ 884 h 943"/>
                <a:gd name="T24" fmla="*/ 914 w 1066"/>
                <a:gd name="T25" fmla="*/ 835 h 943"/>
                <a:gd name="T26" fmla="*/ 972 w 1066"/>
                <a:gd name="T27" fmla="*/ 796 h 943"/>
                <a:gd name="T28" fmla="*/ 1004 w 1066"/>
                <a:gd name="T29" fmla="*/ 755 h 943"/>
                <a:gd name="T30" fmla="*/ 1022 w 1066"/>
                <a:gd name="T31" fmla="*/ 705 h 943"/>
                <a:gd name="T32" fmla="*/ 1022 w 1066"/>
                <a:gd name="T33" fmla="*/ 610 h 943"/>
                <a:gd name="T34" fmla="*/ 988 w 1066"/>
                <a:gd name="T35" fmla="*/ 477 h 943"/>
                <a:gd name="T36" fmla="*/ 938 w 1066"/>
                <a:gd name="T37" fmla="*/ 360 h 943"/>
                <a:gd name="T38" fmla="*/ 875 w 1066"/>
                <a:gd name="T39" fmla="*/ 261 h 943"/>
                <a:gd name="T40" fmla="*/ 798 w 1066"/>
                <a:gd name="T41" fmla="*/ 180 h 943"/>
                <a:gd name="T42" fmla="*/ 709 w 1066"/>
                <a:gd name="T43" fmla="*/ 116 h 943"/>
                <a:gd name="T44" fmla="*/ 604 w 1066"/>
                <a:gd name="T45" fmla="*/ 70 h 943"/>
                <a:gd name="T46" fmla="*/ 490 w 1066"/>
                <a:gd name="T47" fmla="*/ 44 h 943"/>
                <a:gd name="T48" fmla="*/ 408 w 1066"/>
                <a:gd name="T49" fmla="*/ 40 h 943"/>
                <a:gd name="T50" fmla="*/ 484 w 1066"/>
                <a:gd name="T51" fmla="*/ 939 h 943"/>
                <a:gd name="T52" fmla="*/ 311 w 1066"/>
                <a:gd name="T53" fmla="*/ 901 h 943"/>
                <a:gd name="T54" fmla="*/ 175 w 1066"/>
                <a:gd name="T55" fmla="*/ 830 h 943"/>
                <a:gd name="T56" fmla="*/ 79 w 1066"/>
                <a:gd name="T57" fmla="*/ 728 h 943"/>
                <a:gd name="T58" fmla="*/ 18 w 1066"/>
                <a:gd name="T59" fmla="*/ 583 h 943"/>
                <a:gd name="T60" fmla="*/ 1 w 1066"/>
                <a:gd name="T61" fmla="*/ 420 h 943"/>
                <a:gd name="T62" fmla="*/ 38 w 1066"/>
                <a:gd name="T63" fmla="*/ 269 h 943"/>
                <a:gd name="T64" fmla="*/ 121 w 1066"/>
                <a:gd name="T65" fmla="*/ 140 h 943"/>
                <a:gd name="T66" fmla="*/ 205 w 1066"/>
                <a:gd name="T67" fmla="*/ 70 h 943"/>
                <a:gd name="T68" fmla="*/ 295 w 1066"/>
                <a:gd name="T69" fmla="*/ 27 h 943"/>
                <a:gd name="T70" fmla="*/ 399 w 1066"/>
                <a:gd name="T71" fmla="*/ 0 h 943"/>
                <a:gd name="T72" fmla="*/ 469 w 1066"/>
                <a:gd name="T73" fmla="*/ 3 h 943"/>
                <a:gd name="T74" fmla="*/ 593 w 1066"/>
                <a:gd name="T75" fmla="*/ 24 h 943"/>
                <a:gd name="T76" fmla="*/ 705 w 1066"/>
                <a:gd name="T77" fmla="*/ 70 h 943"/>
                <a:gd name="T78" fmla="*/ 804 w 1066"/>
                <a:gd name="T79" fmla="*/ 135 h 943"/>
                <a:gd name="T80" fmla="*/ 889 w 1066"/>
                <a:gd name="T81" fmla="*/ 218 h 943"/>
                <a:gd name="T82" fmla="*/ 959 w 1066"/>
                <a:gd name="T83" fmla="*/ 319 h 943"/>
                <a:gd name="T84" fmla="*/ 1015 w 1066"/>
                <a:gd name="T85" fmla="*/ 437 h 943"/>
                <a:gd name="T86" fmla="*/ 1055 w 1066"/>
                <a:gd name="T87" fmla="*/ 575 h 943"/>
                <a:gd name="T88" fmla="*/ 1066 w 1066"/>
                <a:gd name="T89" fmla="*/ 649 h 943"/>
                <a:gd name="T90" fmla="*/ 1060 w 1066"/>
                <a:gd name="T91" fmla="*/ 716 h 943"/>
                <a:gd name="T92" fmla="*/ 1038 w 1066"/>
                <a:gd name="T93" fmla="*/ 774 h 943"/>
                <a:gd name="T94" fmla="*/ 1000 w 1066"/>
                <a:gd name="T95" fmla="*/ 822 h 943"/>
                <a:gd name="T96" fmla="*/ 947 w 1066"/>
                <a:gd name="T97" fmla="*/ 861 h 943"/>
                <a:gd name="T98" fmla="*/ 846 w 1066"/>
                <a:gd name="T99" fmla="*/ 900 h 943"/>
                <a:gd name="T100" fmla="*/ 668 w 1066"/>
                <a:gd name="T101" fmla="*/ 936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6" h="943">
                  <a:moveTo>
                    <a:pt x="393" y="39"/>
                  </a:moveTo>
                  <a:lnTo>
                    <a:pt x="392" y="39"/>
                  </a:lnTo>
                  <a:lnTo>
                    <a:pt x="360" y="47"/>
                  </a:lnTo>
                  <a:lnTo>
                    <a:pt x="327" y="57"/>
                  </a:lnTo>
                  <a:lnTo>
                    <a:pt x="311" y="63"/>
                  </a:lnTo>
                  <a:lnTo>
                    <a:pt x="294" y="70"/>
                  </a:lnTo>
                  <a:lnTo>
                    <a:pt x="276" y="77"/>
                  </a:lnTo>
                  <a:lnTo>
                    <a:pt x="260" y="85"/>
                  </a:lnTo>
                  <a:lnTo>
                    <a:pt x="244" y="94"/>
                  </a:lnTo>
                  <a:lnTo>
                    <a:pt x="228" y="103"/>
                  </a:lnTo>
                  <a:lnTo>
                    <a:pt x="212" y="113"/>
                  </a:lnTo>
                  <a:lnTo>
                    <a:pt x="196" y="125"/>
                  </a:lnTo>
                  <a:lnTo>
                    <a:pt x="181" y="138"/>
                  </a:lnTo>
                  <a:lnTo>
                    <a:pt x="166" y="151"/>
                  </a:lnTo>
                  <a:lnTo>
                    <a:pt x="151" y="166"/>
                  </a:lnTo>
                  <a:lnTo>
                    <a:pt x="138" y="182"/>
                  </a:lnTo>
                  <a:lnTo>
                    <a:pt x="118" y="208"/>
                  </a:lnTo>
                  <a:lnTo>
                    <a:pt x="102" y="233"/>
                  </a:lnTo>
                  <a:lnTo>
                    <a:pt x="87" y="259"/>
                  </a:lnTo>
                  <a:lnTo>
                    <a:pt x="73" y="286"/>
                  </a:lnTo>
                  <a:lnTo>
                    <a:pt x="63" y="312"/>
                  </a:lnTo>
                  <a:lnTo>
                    <a:pt x="54" y="338"/>
                  </a:lnTo>
                  <a:lnTo>
                    <a:pt x="47" y="366"/>
                  </a:lnTo>
                  <a:lnTo>
                    <a:pt x="42" y="394"/>
                  </a:lnTo>
                  <a:lnTo>
                    <a:pt x="40" y="423"/>
                  </a:lnTo>
                  <a:lnTo>
                    <a:pt x="39" y="452"/>
                  </a:lnTo>
                  <a:lnTo>
                    <a:pt x="40" y="482"/>
                  </a:lnTo>
                  <a:lnTo>
                    <a:pt x="43" y="511"/>
                  </a:lnTo>
                  <a:lnTo>
                    <a:pt x="49" y="541"/>
                  </a:lnTo>
                  <a:lnTo>
                    <a:pt x="56" y="572"/>
                  </a:lnTo>
                  <a:lnTo>
                    <a:pt x="66" y="604"/>
                  </a:lnTo>
                  <a:lnTo>
                    <a:pt x="77" y="636"/>
                  </a:lnTo>
                  <a:lnTo>
                    <a:pt x="88" y="662"/>
                  </a:lnTo>
                  <a:lnTo>
                    <a:pt x="100" y="685"/>
                  </a:lnTo>
                  <a:lnTo>
                    <a:pt x="112" y="708"/>
                  </a:lnTo>
                  <a:lnTo>
                    <a:pt x="127" y="728"/>
                  </a:lnTo>
                  <a:lnTo>
                    <a:pt x="143" y="748"/>
                  </a:lnTo>
                  <a:lnTo>
                    <a:pt x="160" y="767"/>
                  </a:lnTo>
                  <a:lnTo>
                    <a:pt x="180" y="784"/>
                  </a:lnTo>
                  <a:lnTo>
                    <a:pt x="201" y="801"/>
                  </a:lnTo>
                  <a:lnTo>
                    <a:pt x="222" y="815"/>
                  </a:lnTo>
                  <a:lnTo>
                    <a:pt x="245" y="830"/>
                  </a:lnTo>
                  <a:lnTo>
                    <a:pt x="271" y="843"/>
                  </a:lnTo>
                  <a:lnTo>
                    <a:pt x="297" y="854"/>
                  </a:lnTo>
                  <a:lnTo>
                    <a:pt x="326" y="865"/>
                  </a:lnTo>
                  <a:lnTo>
                    <a:pt x="356" y="875"/>
                  </a:lnTo>
                  <a:lnTo>
                    <a:pt x="386" y="883"/>
                  </a:lnTo>
                  <a:lnTo>
                    <a:pt x="420" y="890"/>
                  </a:lnTo>
                  <a:lnTo>
                    <a:pt x="447" y="896"/>
                  </a:lnTo>
                  <a:lnTo>
                    <a:pt x="475" y="899"/>
                  </a:lnTo>
                  <a:lnTo>
                    <a:pt x="502" y="901"/>
                  </a:lnTo>
                  <a:lnTo>
                    <a:pt x="529" y="904"/>
                  </a:lnTo>
                  <a:lnTo>
                    <a:pt x="556" y="904"/>
                  </a:lnTo>
                  <a:lnTo>
                    <a:pt x="583" y="904"/>
                  </a:lnTo>
                  <a:lnTo>
                    <a:pt x="609" y="901"/>
                  </a:lnTo>
                  <a:lnTo>
                    <a:pt x="635" y="899"/>
                  </a:lnTo>
                  <a:lnTo>
                    <a:pt x="661" y="897"/>
                  </a:lnTo>
                  <a:lnTo>
                    <a:pt x="687" y="893"/>
                  </a:lnTo>
                  <a:lnTo>
                    <a:pt x="712" y="889"/>
                  </a:lnTo>
                  <a:lnTo>
                    <a:pt x="737" y="884"/>
                  </a:lnTo>
                  <a:lnTo>
                    <a:pt x="788" y="874"/>
                  </a:lnTo>
                  <a:lnTo>
                    <a:pt x="837" y="862"/>
                  </a:lnTo>
                  <a:lnTo>
                    <a:pt x="865" y="854"/>
                  </a:lnTo>
                  <a:lnTo>
                    <a:pt x="891" y="845"/>
                  </a:lnTo>
                  <a:lnTo>
                    <a:pt x="914" y="835"/>
                  </a:lnTo>
                  <a:lnTo>
                    <a:pt x="936" y="822"/>
                  </a:lnTo>
                  <a:lnTo>
                    <a:pt x="945" y="817"/>
                  </a:lnTo>
                  <a:lnTo>
                    <a:pt x="954" y="810"/>
                  </a:lnTo>
                  <a:lnTo>
                    <a:pt x="963" y="803"/>
                  </a:lnTo>
                  <a:lnTo>
                    <a:pt x="972" y="796"/>
                  </a:lnTo>
                  <a:lnTo>
                    <a:pt x="980" y="788"/>
                  </a:lnTo>
                  <a:lnTo>
                    <a:pt x="986" y="780"/>
                  </a:lnTo>
                  <a:lnTo>
                    <a:pt x="992" y="772"/>
                  </a:lnTo>
                  <a:lnTo>
                    <a:pt x="998" y="764"/>
                  </a:lnTo>
                  <a:lnTo>
                    <a:pt x="1004" y="755"/>
                  </a:lnTo>
                  <a:lnTo>
                    <a:pt x="1008" y="745"/>
                  </a:lnTo>
                  <a:lnTo>
                    <a:pt x="1013" y="736"/>
                  </a:lnTo>
                  <a:lnTo>
                    <a:pt x="1016" y="726"/>
                  </a:lnTo>
                  <a:lnTo>
                    <a:pt x="1020" y="717"/>
                  </a:lnTo>
                  <a:lnTo>
                    <a:pt x="1022" y="705"/>
                  </a:lnTo>
                  <a:lnTo>
                    <a:pt x="1024" y="695"/>
                  </a:lnTo>
                  <a:lnTo>
                    <a:pt x="1025" y="684"/>
                  </a:lnTo>
                  <a:lnTo>
                    <a:pt x="1027" y="661"/>
                  </a:lnTo>
                  <a:lnTo>
                    <a:pt x="1025" y="636"/>
                  </a:lnTo>
                  <a:lnTo>
                    <a:pt x="1022" y="610"/>
                  </a:lnTo>
                  <a:lnTo>
                    <a:pt x="1017" y="584"/>
                  </a:lnTo>
                  <a:lnTo>
                    <a:pt x="1011" y="555"/>
                  </a:lnTo>
                  <a:lnTo>
                    <a:pt x="1004" y="529"/>
                  </a:lnTo>
                  <a:lnTo>
                    <a:pt x="996" y="502"/>
                  </a:lnTo>
                  <a:lnTo>
                    <a:pt x="988" y="477"/>
                  </a:lnTo>
                  <a:lnTo>
                    <a:pt x="978" y="452"/>
                  </a:lnTo>
                  <a:lnTo>
                    <a:pt x="969" y="428"/>
                  </a:lnTo>
                  <a:lnTo>
                    <a:pt x="959" y="405"/>
                  </a:lnTo>
                  <a:lnTo>
                    <a:pt x="949" y="382"/>
                  </a:lnTo>
                  <a:lnTo>
                    <a:pt x="938" y="360"/>
                  </a:lnTo>
                  <a:lnTo>
                    <a:pt x="927" y="338"/>
                  </a:lnTo>
                  <a:lnTo>
                    <a:pt x="914" y="319"/>
                  </a:lnTo>
                  <a:lnTo>
                    <a:pt x="902" y="298"/>
                  </a:lnTo>
                  <a:lnTo>
                    <a:pt x="889" y="280"/>
                  </a:lnTo>
                  <a:lnTo>
                    <a:pt x="875" y="261"/>
                  </a:lnTo>
                  <a:lnTo>
                    <a:pt x="860" y="243"/>
                  </a:lnTo>
                  <a:lnTo>
                    <a:pt x="846" y="226"/>
                  </a:lnTo>
                  <a:lnTo>
                    <a:pt x="830" y="210"/>
                  </a:lnTo>
                  <a:lnTo>
                    <a:pt x="814" y="195"/>
                  </a:lnTo>
                  <a:lnTo>
                    <a:pt x="798" y="180"/>
                  </a:lnTo>
                  <a:lnTo>
                    <a:pt x="781" y="165"/>
                  </a:lnTo>
                  <a:lnTo>
                    <a:pt x="764" y="152"/>
                  </a:lnTo>
                  <a:lnTo>
                    <a:pt x="746" y="140"/>
                  </a:lnTo>
                  <a:lnTo>
                    <a:pt x="727" y="127"/>
                  </a:lnTo>
                  <a:lnTo>
                    <a:pt x="709" y="116"/>
                  </a:lnTo>
                  <a:lnTo>
                    <a:pt x="688" y="105"/>
                  </a:lnTo>
                  <a:lnTo>
                    <a:pt x="669" y="95"/>
                  </a:lnTo>
                  <a:lnTo>
                    <a:pt x="648" y="86"/>
                  </a:lnTo>
                  <a:lnTo>
                    <a:pt x="626" y="78"/>
                  </a:lnTo>
                  <a:lnTo>
                    <a:pt x="604" y="70"/>
                  </a:lnTo>
                  <a:lnTo>
                    <a:pt x="581" y="62"/>
                  </a:lnTo>
                  <a:lnTo>
                    <a:pt x="559" y="56"/>
                  </a:lnTo>
                  <a:lnTo>
                    <a:pt x="534" y="49"/>
                  </a:lnTo>
                  <a:lnTo>
                    <a:pt x="513" y="46"/>
                  </a:lnTo>
                  <a:lnTo>
                    <a:pt x="490" y="44"/>
                  </a:lnTo>
                  <a:lnTo>
                    <a:pt x="467" y="42"/>
                  </a:lnTo>
                  <a:lnTo>
                    <a:pt x="443" y="41"/>
                  </a:lnTo>
                  <a:lnTo>
                    <a:pt x="431" y="41"/>
                  </a:lnTo>
                  <a:lnTo>
                    <a:pt x="420" y="41"/>
                  </a:lnTo>
                  <a:lnTo>
                    <a:pt x="408" y="40"/>
                  </a:lnTo>
                  <a:lnTo>
                    <a:pt x="396" y="40"/>
                  </a:lnTo>
                  <a:lnTo>
                    <a:pt x="393" y="39"/>
                  </a:lnTo>
                  <a:close/>
                  <a:moveTo>
                    <a:pt x="555" y="943"/>
                  </a:moveTo>
                  <a:lnTo>
                    <a:pt x="520" y="943"/>
                  </a:lnTo>
                  <a:lnTo>
                    <a:pt x="484" y="939"/>
                  </a:lnTo>
                  <a:lnTo>
                    <a:pt x="448" y="936"/>
                  </a:lnTo>
                  <a:lnTo>
                    <a:pt x="413" y="929"/>
                  </a:lnTo>
                  <a:lnTo>
                    <a:pt x="377" y="921"/>
                  </a:lnTo>
                  <a:lnTo>
                    <a:pt x="343" y="912"/>
                  </a:lnTo>
                  <a:lnTo>
                    <a:pt x="311" y="901"/>
                  </a:lnTo>
                  <a:lnTo>
                    <a:pt x="281" y="890"/>
                  </a:lnTo>
                  <a:lnTo>
                    <a:pt x="252" y="877"/>
                  </a:lnTo>
                  <a:lnTo>
                    <a:pt x="225" y="862"/>
                  </a:lnTo>
                  <a:lnTo>
                    <a:pt x="199" y="848"/>
                  </a:lnTo>
                  <a:lnTo>
                    <a:pt x="175" y="830"/>
                  </a:lnTo>
                  <a:lnTo>
                    <a:pt x="152" y="813"/>
                  </a:lnTo>
                  <a:lnTo>
                    <a:pt x="132" y="794"/>
                  </a:lnTo>
                  <a:lnTo>
                    <a:pt x="113" y="773"/>
                  </a:lnTo>
                  <a:lnTo>
                    <a:pt x="95" y="751"/>
                  </a:lnTo>
                  <a:lnTo>
                    <a:pt x="79" y="728"/>
                  </a:lnTo>
                  <a:lnTo>
                    <a:pt x="65" y="703"/>
                  </a:lnTo>
                  <a:lnTo>
                    <a:pt x="52" y="678"/>
                  </a:lnTo>
                  <a:lnTo>
                    <a:pt x="40" y="650"/>
                  </a:lnTo>
                  <a:lnTo>
                    <a:pt x="29" y="616"/>
                  </a:lnTo>
                  <a:lnTo>
                    <a:pt x="18" y="583"/>
                  </a:lnTo>
                  <a:lnTo>
                    <a:pt x="10" y="548"/>
                  </a:lnTo>
                  <a:lnTo>
                    <a:pt x="4" y="516"/>
                  </a:lnTo>
                  <a:lnTo>
                    <a:pt x="1" y="483"/>
                  </a:lnTo>
                  <a:lnTo>
                    <a:pt x="0" y="451"/>
                  </a:lnTo>
                  <a:lnTo>
                    <a:pt x="1" y="420"/>
                  </a:lnTo>
                  <a:lnTo>
                    <a:pt x="4" y="389"/>
                  </a:lnTo>
                  <a:lnTo>
                    <a:pt x="9" y="358"/>
                  </a:lnTo>
                  <a:lnTo>
                    <a:pt x="17" y="328"/>
                  </a:lnTo>
                  <a:lnTo>
                    <a:pt x="26" y="298"/>
                  </a:lnTo>
                  <a:lnTo>
                    <a:pt x="38" y="269"/>
                  </a:lnTo>
                  <a:lnTo>
                    <a:pt x="52" y="241"/>
                  </a:lnTo>
                  <a:lnTo>
                    <a:pt x="68" y="212"/>
                  </a:lnTo>
                  <a:lnTo>
                    <a:pt x="86" y="185"/>
                  </a:lnTo>
                  <a:lnTo>
                    <a:pt x="107" y="158"/>
                  </a:lnTo>
                  <a:lnTo>
                    <a:pt x="121" y="140"/>
                  </a:lnTo>
                  <a:lnTo>
                    <a:pt x="138" y="124"/>
                  </a:lnTo>
                  <a:lnTo>
                    <a:pt x="154" y="109"/>
                  </a:lnTo>
                  <a:lnTo>
                    <a:pt x="171" y="95"/>
                  </a:lnTo>
                  <a:lnTo>
                    <a:pt x="188" y="81"/>
                  </a:lnTo>
                  <a:lnTo>
                    <a:pt x="205" y="70"/>
                  </a:lnTo>
                  <a:lnTo>
                    <a:pt x="222" y="60"/>
                  </a:lnTo>
                  <a:lnTo>
                    <a:pt x="241" y="50"/>
                  </a:lnTo>
                  <a:lnTo>
                    <a:pt x="259" y="41"/>
                  </a:lnTo>
                  <a:lnTo>
                    <a:pt x="276" y="34"/>
                  </a:lnTo>
                  <a:lnTo>
                    <a:pt x="295" y="27"/>
                  </a:lnTo>
                  <a:lnTo>
                    <a:pt x="313" y="21"/>
                  </a:lnTo>
                  <a:lnTo>
                    <a:pt x="349" y="10"/>
                  </a:lnTo>
                  <a:lnTo>
                    <a:pt x="383" y="1"/>
                  </a:lnTo>
                  <a:lnTo>
                    <a:pt x="393" y="1"/>
                  </a:lnTo>
                  <a:lnTo>
                    <a:pt x="399" y="0"/>
                  </a:lnTo>
                  <a:lnTo>
                    <a:pt x="411" y="1"/>
                  </a:lnTo>
                  <a:lnTo>
                    <a:pt x="421" y="1"/>
                  </a:lnTo>
                  <a:lnTo>
                    <a:pt x="432" y="2"/>
                  </a:lnTo>
                  <a:lnTo>
                    <a:pt x="444" y="2"/>
                  </a:lnTo>
                  <a:lnTo>
                    <a:pt x="469" y="3"/>
                  </a:lnTo>
                  <a:lnTo>
                    <a:pt x="493" y="5"/>
                  </a:lnTo>
                  <a:lnTo>
                    <a:pt x="518" y="7"/>
                  </a:lnTo>
                  <a:lnTo>
                    <a:pt x="544" y="11"/>
                  </a:lnTo>
                  <a:lnTo>
                    <a:pt x="569" y="17"/>
                  </a:lnTo>
                  <a:lnTo>
                    <a:pt x="593" y="24"/>
                  </a:lnTo>
                  <a:lnTo>
                    <a:pt x="617" y="32"/>
                  </a:lnTo>
                  <a:lnTo>
                    <a:pt x="640" y="41"/>
                  </a:lnTo>
                  <a:lnTo>
                    <a:pt x="662" y="50"/>
                  </a:lnTo>
                  <a:lnTo>
                    <a:pt x="685" y="60"/>
                  </a:lnTo>
                  <a:lnTo>
                    <a:pt x="705" y="70"/>
                  </a:lnTo>
                  <a:lnTo>
                    <a:pt x="727" y="81"/>
                  </a:lnTo>
                  <a:lnTo>
                    <a:pt x="747" y="94"/>
                  </a:lnTo>
                  <a:lnTo>
                    <a:pt x="766" y="107"/>
                  </a:lnTo>
                  <a:lnTo>
                    <a:pt x="786" y="120"/>
                  </a:lnTo>
                  <a:lnTo>
                    <a:pt x="804" y="135"/>
                  </a:lnTo>
                  <a:lnTo>
                    <a:pt x="822" y="150"/>
                  </a:lnTo>
                  <a:lnTo>
                    <a:pt x="840" y="165"/>
                  </a:lnTo>
                  <a:lnTo>
                    <a:pt x="857" y="182"/>
                  </a:lnTo>
                  <a:lnTo>
                    <a:pt x="873" y="200"/>
                  </a:lnTo>
                  <a:lnTo>
                    <a:pt x="889" y="218"/>
                  </a:lnTo>
                  <a:lnTo>
                    <a:pt x="904" y="236"/>
                  </a:lnTo>
                  <a:lnTo>
                    <a:pt x="919" y="256"/>
                  </a:lnTo>
                  <a:lnTo>
                    <a:pt x="933" y="276"/>
                  </a:lnTo>
                  <a:lnTo>
                    <a:pt x="946" y="297"/>
                  </a:lnTo>
                  <a:lnTo>
                    <a:pt x="959" y="319"/>
                  </a:lnTo>
                  <a:lnTo>
                    <a:pt x="972" y="341"/>
                  </a:lnTo>
                  <a:lnTo>
                    <a:pt x="983" y="364"/>
                  </a:lnTo>
                  <a:lnTo>
                    <a:pt x="994" y="388"/>
                  </a:lnTo>
                  <a:lnTo>
                    <a:pt x="1005" y="412"/>
                  </a:lnTo>
                  <a:lnTo>
                    <a:pt x="1015" y="437"/>
                  </a:lnTo>
                  <a:lnTo>
                    <a:pt x="1024" y="463"/>
                  </a:lnTo>
                  <a:lnTo>
                    <a:pt x="1032" y="490"/>
                  </a:lnTo>
                  <a:lnTo>
                    <a:pt x="1041" y="517"/>
                  </a:lnTo>
                  <a:lnTo>
                    <a:pt x="1048" y="546"/>
                  </a:lnTo>
                  <a:lnTo>
                    <a:pt x="1055" y="575"/>
                  </a:lnTo>
                  <a:lnTo>
                    <a:pt x="1059" y="591"/>
                  </a:lnTo>
                  <a:lnTo>
                    <a:pt x="1062" y="606"/>
                  </a:lnTo>
                  <a:lnTo>
                    <a:pt x="1063" y="620"/>
                  </a:lnTo>
                  <a:lnTo>
                    <a:pt x="1064" y="635"/>
                  </a:lnTo>
                  <a:lnTo>
                    <a:pt x="1066" y="649"/>
                  </a:lnTo>
                  <a:lnTo>
                    <a:pt x="1066" y="664"/>
                  </a:lnTo>
                  <a:lnTo>
                    <a:pt x="1066" y="677"/>
                  </a:lnTo>
                  <a:lnTo>
                    <a:pt x="1064" y="690"/>
                  </a:lnTo>
                  <a:lnTo>
                    <a:pt x="1062" y="703"/>
                  </a:lnTo>
                  <a:lnTo>
                    <a:pt x="1060" y="716"/>
                  </a:lnTo>
                  <a:lnTo>
                    <a:pt x="1056" y="728"/>
                  </a:lnTo>
                  <a:lnTo>
                    <a:pt x="1053" y="740"/>
                  </a:lnTo>
                  <a:lnTo>
                    <a:pt x="1048" y="751"/>
                  </a:lnTo>
                  <a:lnTo>
                    <a:pt x="1044" y="763"/>
                  </a:lnTo>
                  <a:lnTo>
                    <a:pt x="1038" y="774"/>
                  </a:lnTo>
                  <a:lnTo>
                    <a:pt x="1031" y="784"/>
                  </a:lnTo>
                  <a:lnTo>
                    <a:pt x="1024" y="795"/>
                  </a:lnTo>
                  <a:lnTo>
                    <a:pt x="1017" y="804"/>
                  </a:lnTo>
                  <a:lnTo>
                    <a:pt x="1009" y="813"/>
                  </a:lnTo>
                  <a:lnTo>
                    <a:pt x="1000" y="822"/>
                  </a:lnTo>
                  <a:lnTo>
                    <a:pt x="991" y="830"/>
                  </a:lnTo>
                  <a:lnTo>
                    <a:pt x="981" y="840"/>
                  </a:lnTo>
                  <a:lnTo>
                    <a:pt x="970" y="846"/>
                  </a:lnTo>
                  <a:lnTo>
                    <a:pt x="959" y="854"/>
                  </a:lnTo>
                  <a:lnTo>
                    <a:pt x="947" y="861"/>
                  </a:lnTo>
                  <a:lnTo>
                    <a:pt x="935" y="868"/>
                  </a:lnTo>
                  <a:lnTo>
                    <a:pt x="921" y="874"/>
                  </a:lnTo>
                  <a:lnTo>
                    <a:pt x="908" y="881"/>
                  </a:lnTo>
                  <a:lnTo>
                    <a:pt x="879" y="891"/>
                  </a:lnTo>
                  <a:lnTo>
                    <a:pt x="846" y="900"/>
                  </a:lnTo>
                  <a:lnTo>
                    <a:pt x="812" y="908"/>
                  </a:lnTo>
                  <a:lnTo>
                    <a:pt x="777" y="916"/>
                  </a:lnTo>
                  <a:lnTo>
                    <a:pt x="741" y="924"/>
                  </a:lnTo>
                  <a:lnTo>
                    <a:pt x="704" y="930"/>
                  </a:lnTo>
                  <a:lnTo>
                    <a:pt x="668" y="936"/>
                  </a:lnTo>
                  <a:lnTo>
                    <a:pt x="631" y="939"/>
                  </a:lnTo>
                  <a:lnTo>
                    <a:pt x="593" y="943"/>
                  </a:lnTo>
                  <a:lnTo>
                    <a:pt x="555" y="94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4" name="Freeform 37">
              <a:extLst>
                <a:ext uri="{FF2B5EF4-FFF2-40B4-BE49-F238E27FC236}">
                  <a16:creationId xmlns:a16="http://schemas.microsoft.com/office/drawing/2014/main" id="{EBBE074A-CFF1-45A3-85DE-7E4491A78F8D}"/>
                </a:ext>
              </a:extLst>
            </p:cNvPr>
            <p:cNvSpPr>
              <a:spLocks noEditPoints="1"/>
            </p:cNvSpPr>
            <p:nvPr userDrawn="1"/>
          </p:nvSpPr>
          <p:spPr bwMode="auto">
            <a:xfrm>
              <a:off x="7957058" y="1172468"/>
              <a:ext cx="2558953" cy="2977691"/>
            </a:xfrm>
            <a:custGeom>
              <a:avLst/>
              <a:gdLst>
                <a:gd name="T0" fmla="*/ 1797 w 3848"/>
                <a:gd name="T1" fmla="*/ 187 h 4478"/>
                <a:gd name="T2" fmla="*/ 1541 w 3848"/>
                <a:gd name="T3" fmla="*/ 455 h 4478"/>
                <a:gd name="T4" fmla="*/ 1411 w 3848"/>
                <a:gd name="T5" fmla="*/ 762 h 4478"/>
                <a:gd name="T6" fmla="*/ 1395 w 3848"/>
                <a:gd name="T7" fmla="*/ 1099 h 4478"/>
                <a:gd name="T8" fmla="*/ 1466 w 3848"/>
                <a:gd name="T9" fmla="*/ 1758 h 4478"/>
                <a:gd name="T10" fmla="*/ 1442 w 3848"/>
                <a:gd name="T11" fmla="*/ 2188 h 4478"/>
                <a:gd name="T12" fmla="*/ 1339 w 3848"/>
                <a:gd name="T13" fmla="*/ 2421 h 4478"/>
                <a:gd name="T14" fmla="*/ 1112 w 3848"/>
                <a:gd name="T15" fmla="*/ 2649 h 4478"/>
                <a:gd name="T16" fmla="*/ 637 w 3848"/>
                <a:gd name="T17" fmla="*/ 2952 h 4478"/>
                <a:gd name="T18" fmla="*/ 247 w 3848"/>
                <a:gd name="T19" fmla="*/ 3271 h 4478"/>
                <a:gd name="T20" fmla="*/ 49 w 3848"/>
                <a:gd name="T21" fmla="*/ 3671 h 4478"/>
                <a:gd name="T22" fmla="*/ 57 w 3848"/>
                <a:gd name="T23" fmla="*/ 3864 h 4478"/>
                <a:gd name="T24" fmla="*/ 216 w 3848"/>
                <a:gd name="T25" fmla="*/ 4048 h 4478"/>
                <a:gd name="T26" fmla="*/ 683 w 3848"/>
                <a:gd name="T27" fmla="*/ 4252 h 4478"/>
                <a:gd name="T28" fmla="*/ 1370 w 3848"/>
                <a:gd name="T29" fmla="*/ 4424 h 4478"/>
                <a:gd name="T30" fmla="*/ 1854 w 3848"/>
                <a:gd name="T31" fmla="*/ 4403 h 4478"/>
                <a:gd name="T32" fmla="*/ 2084 w 3848"/>
                <a:gd name="T33" fmla="*/ 4288 h 4478"/>
                <a:gd name="T34" fmla="*/ 2189 w 3848"/>
                <a:gd name="T35" fmla="*/ 4128 h 4478"/>
                <a:gd name="T36" fmla="*/ 2268 w 3848"/>
                <a:gd name="T37" fmla="*/ 3760 h 4478"/>
                <a:gd name="T38" fmla="*/ 2354 w 3848"/>
                <a:gd name="T39" fmla="*/ 3507 h 4478"/>
                <a:gd name="T40" fmla="*/ 2530 w 3848"/>
                <a:gd name="T41" fmla="*/ 3331 h 4478"/>
                <a:gd name="T42" fmla="*/ 2905 w 3848"/>
                <a:gd name="T43" fmla="*/ 3175 h 4478"/>
                <a:gd name="T44" fmla="*/ 3222 w 3848"/>
                <a:gd name="T45" fmla="*/ 2987 h 4478"/>
                <a:gd name="T46" fmla="*/ 3516 w 3848"/>
                <a:gd name="T47" fmla="*/ 2615 h 4478"/>
                <a:gd name="T48" fmla="*/ 3784 w 3848"/>
                <a:gd name="T49" fmla="*/ 1922 h 4478"/>
                <a:gd name="T50" fmla="*/ 3789 w 3848"/>
                <a:gd name="T51" fmla="*/ 1392 h 4478"/>
                <a:gd name="T52" fmla="*/ 3693 w 3848"/>
                <a:gd name="T53" fmla="*/ 1091 h 4478"/>
                <a:gd name="T54" fmla="*/ 3514 w 3848"/>
                <a:gd name="T55" fmla="*/ 856 h 4478"/>
                <a:gd name="T56" fmla="*/ 2939 w 3848"/>
                <a:gd name="T57" fmla="*/ 346 h 4478"/>
                <a:gd name="T58" fmla="*/ 2651 w 3848"/>
                <a:gd name="T59" fmla="*/ 134 h 4478"/>
                <a:gd name="T60" fmla="*/ 2349 w 3848"/>
                <a:gd name="T61" fmla="*/ 44 h 4478"/>
                <a:gd name="T62" fmla="*/ 1446 w 3848"/>
                <a:gd name="T63" fmla="*/ 4472 h 4478"/>
                <a:gd name="T64" fmla="*/ 788 w 3848"/>
                <a:gd name="T65" fmla="*/ 4325 h 4478"/>
                <a:gd name="T66" fmla="*/ 249 w 3848"/>
                <a:gd name="T67" fmla="*/ 4118 h 4478"/>
                <a:gd name="T68" fmla="*/ 32 w 3848"/>
                <a:gd name="T69" fmla="*/ 3908 h 4478"/>
                <a:gd name="T70" fmla="*/ 4 w 3848"/>
                <a:gd name="T71" fmla="*/ 3707 h 4478"/>
                <a:gd name="T72" fmla="*/ 161 w 3848"/>
                <a:gd name="T73" fmla="*/ 3323 h 4478"/>
                <a:gd name="T74" fmla="*/ 561 w 3848"/>
                <a:gd name="T75" fmla="*/ 2953 h 4478"/>
                <a:gd name="T76" fmla="*/ 1000 w 3848"/>
                <a:gd name="T77" fmla="*/ 2678 h 4478"/>
                <a:gd name="T78" fmla="*/ 1306 w 3848"/>
                <a:gd name="T79" fmla="*/ 2401 h 4478"/>
                <a:gd name="T80" fmla="*/ 1403 w 3848"/>
                <a:gd name="T81" fmla="*/ 2179 h 4478"/>
                <a:gd name="T82" fmla="*/ 1426 w 3848"/>
                <a:gd name="T83" fmla="*/ 1759 h 4478"/>
                <a:gd name="T84" fmla="*/ 1356 w 3848"/>
                <a:gd name="T85" fmla="*/ 1103 h 4478"/>
                <a:gd name="T86" fmla="*/ 1372 w 3848"/>
                <a:gd name="T87" fmla="*/ 752 h 4478"/>
                <a:gd name="T88" fmla="*/ 1506 w 3848"/>
                <a:gd name="T89" fmla="*/ 435 h 4478"/>
                <a:gd name="T90" fmla="*/ 1743 w 3848"/>
                <a:gd name="T91" fmla="*/ 175 h 4478"/>
                <a:gd name="T92" fmla="*/ 2148 w 3848"/>
                <a:gd name="T93" fmla="*/ 7 h 4478"/>
                <a:gd name="T94" fmla="*/ 2433 w 3848"/>
                <a:gd name="T95" fmla="*/ 16 h 4478"/>
                <a:gd name="T96" fmla="*/ 2742 w 3848"/>
                <a:gd name="T97" fmla="*/ 141 h 4478"/>
                <a:gd name="T98" fmla="*/ 3107 w 3848"/>
                <a:gd name="T99" fmla="*/ 453 h 4478"/>
                <a:gd name="T100" fmla="*/ 3596 w 3848"/>
                <a:gd name="T101" fmla="*/ 882 h 4478"/>
                <a:gd name="T102" fmla="*/ 3760 w 3848"/>
                <a:gd name="T103" fmla="*/ 1142 h 4478"/>
                <a:gd name="T104" fmla="*/ 3840 w 3848"/>
                <a:gd name="T105" fmla="*/ 1475 h 4478"/>
                <a:gd name="T106" fmla="*/ 3786 w 3848"/>
                <a:gd name="T107" fmla="*/ 2096 h 4478"/>
                <a:gd name="T108" fmla="*/ 3524 w 3848"/>
                <a:gd name="T109" fmla="*/ 2679 h 4478"/>
                <a:gd name="T110" fmla="*/ 3227 w 3848"/>
                <a:gd name="T111" fmla="*/ 3034 h 4478"/>
                <a:gd name="T112" fmla="*/ 2862 w 3848"/>
                <a:gd name="T113" fmla="*/ 3234 h 4478"/>
                <a:gd name="T114" fmla="*/ 2535 w 3848"/>
                <a:gd name="T115" fmla="*/ 3374 h 4478"/>
                <a:gd name="T116" fmla="*/ 2378 w 3848"/>
                <a:gd name="T117" fmla="*/ 3545 h 4478"/>
                <a:gd name="T118" fmla="*/ 2301 w 3848"/>
                <a:gd name="T119" fmla="*/ 3798 h 4478"/>
                <a:gd name="T120" fmla="*/ 2231 w 3848"/>
                <a:gd name="T121" fmla="*/ 4124 h 4478"/>
                <a:gd name="T122" fmla="*/ 2123 w 3848"/>
                <a:gd name="T123" fmla="*/ 4306 h 4478"/>
                <a:gd name="T124" fmla="*/ 1940 w 3848"/>
                <a:gd name="T125" fmla="*/ 4419 h 4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8" h="4478">
                  <a:moveTo>
                    <a:pt x="2157" y="45"/>
                  </a:moveTo>
                  <a:lnTo>
                    <a:pt x="2157" y="45"/>
                  </a:lnTo>
                  <a:lnTo>
                    <a:pt x="2113" y="56"/>
                  </a:lnTo>
                  <a:lnTo>
                    <a:pt x="2072" y="68"/>
                  </a:lnTo>
                  <a:lnTo>
                    <a:pt x="2032" y="80"/>
                  </a:lnTo>
                  <a:lnTo>
                    <a:pt x="1994" y="93"/>
                  </a:lnTo>
                  <a:lnTo>
                    <a:pt x="1957" y="107"/>
                  </a:lnTo>
                  <a:lnTo>
                    <a:pt x="1922" y="120"/>
                  </a:lnTo>
                  <a:lnTo>
                    <a:pt x="1888" y="137"/>
                  </a:lnTo>
                  <a:lnTo>
                    <a:pt x="1856" y="153"/>
                  </a:lnTo>
                  <a:lnTo>
                    <a:pt x="1826" y="169"/>
                  </a:lnTo>
                  <a:lnTo>
                    <a:pt x="1797" y="187"/>
                  </a:lnTo>
                  <a:lnTo>
                    <a:pt x="1769" y="205"/>
                  </a:lnTo>
                  <a:lnTo>
                    <a:pt x="1743" y="225"/>
                  </a:lnTo>
                  <a:lnTo>
                    <a:pt x="1717" y="245"/>
                  </a:lnTo>
                  <a:lnTo>
                    <a:pt x="1693" y="267"/>
                  </a:lnTo>
                  <a:lnTo>
                    <a:pt x="1669" y="290"/>
                  </a:lnTo>
                  <a:lnTo>
                    <a:pt x="1647" y="314"/>
                  </a:lnTo>
                  <a:lnTo>
                    <a:pt x="1628" y="337"/>
                  </a:lnTo>
                  <a:lnTo>
                    <a:pt x="1608" y="360"/>
                  </a:lnTo>
                  <a:lnTo>
                    <a:pt x="1590" y="383"/>
                  </a:lnTo>
                  <a:lnTo>
                    <a:pt x="1573" y="407"/>
                  </a:lnTo>
                  <a:lnTo>
                    <a:pt x="1556" y="431"/>
                  </a:lnTo>
                  <a:lnTo>
                    <a:pt x="1541" y="455"/>
                  </a:lnTo>
                  <a:lnTo>
                    <a:pt x="1525" y="479"/>
                  </a:lnTo>
                  <a:lnTo>
                    <a:pt x="1511" y="504"/>
                  </a:lnTo>
                  <a:lnTo>
                    <a:pt x="1497" y="529"/>
                  </a:lnTo>
                  <a:lnTo>
                    <a:pt x="1485" y="554"/>
                  </a:lnTo>
                  <a:lnTo>
                    <a:pt x="1472" y="579"/>
                  </a:lnTo>
                  <a:lnTo>
                    <a:pt x="1462" y="604"/>
                  </a:lnTo>
                  <a:lnTo>
                    <a:pt x="1451" y="630"/>
                  </a:lnTo>
                  <a:lnTo>
                    <a:pt x="1441" y="656"/>
                  </a:lnTo>
                  <a:lnTo>
                    <a:pt x="1433" y="681"/>
                  </a:lnTo>
                  <a:lnTo>
                    <a:pt x="1425" y="708"/>
                  </a:lnTo>
                  <a:lnTo>
                    <a:pt x="1417" y="735"/>
                  </a:lnTo>
                  <a:lnTo>
                    <a:pt x="1411" y="762"/>
                  </a:lnTo>
                  <a:lnTo>
                    <a:pt x="1405" y="788"/>
                  </a:lnTo>
                  <a:lnTo>
                    <a:pt x="1400" y="816"/>
                  </a:lnTo>
                  <a:lnTo>
                    <a:pt x="1396" y="843"/>
                  </a:lnTo>
                  <a:lnTo>
                    <a:pt x="1393" y="871"/>
                  </a:lnTo>
                  <a:lnTo>
                    <a:pt x="1390" y="898"/>
                  </a:lnTo>
                  <a:lnTo>
                    <a:pt x="1388" y="927"/>
                  </a:lnTo>
                  <a:lnTo>
                    <a:pt x="1388" y="954"/>
                  </a:lnTo>
                  <a:lnTo>
                    <a:pt x="1388" y="983"/>
                  </a:lnTo>
                  <a:lnTo>
                    <a:pt x="1388" y="1012"/>
                  </a:lnTo>
                  <a:lnTo>
                    <a:pt x="1389" y="1040"/>
                  </a:lnTo>
                  <a:lnTo>
                    <a:pt x="1392" y="1069"/>
                  </a:lnTo>
                  <a:lnTo>
                    <a:pt x="1395" y="1099"/>
                  </a:lnTo>
                  <a:lnTo>
                    <a:pt x="1400" y="1127"/>
                  </a:lnTo>
                  <a:lnTo>
                    <a:pt x="1404" y="1157"/>
                  </a:lnTo>
                  <a:lnTo>
                    <a:pt x="1413" y="1213"/>
                  </a:lnTo>
                  <a:lnTo>
                    <a:pt x="1421" y="1272"/>
                  </a:lnTo>
                  <a:lnTo>
                    <a:pt x="1429" y="1330"/>
                  </a:lnTo>
                  <a:lnTo>
                    <a:pt x="1436" y="1392"/>
                  </a:lnTo>
                  <a:lnTo>
                    <a:pt x="1443" y="1456"/>
                  </a:lnTo>
                  <a:lnTo>
                    <a:pt x="1450" y="1521"/>
                  </a:lnTo>
                  <a:lnTo>
                    <a:pt x="1456" y="1590"/>
                  </a:lnTo>
                  <a:lnTo>
                    <a:pt x="1460" y="1661"/>
                  </a:lnTo>
                  <a:lnTo>
                    <a:pt x="1464" y="1709"/>
                  </a:lnTo>
                  <a:lnTo>
                    <a:pt x="1466" y="1758"/>
                  </a:lnTo>
                  <a:lnTo>
                    <a:pt x="1467" y="1808"/>
                  </a:lnTo>
                  <a:lnTo>
                    <a:pt x="1467" y="1857"/>
                  </a:lnTo>
                  <a:lnTo>
                    <a:pt x="1467" y="1907"/>
                  </a:lnTo>
                  <a:lnTo>
                    <a:pt x="1466" y="1958"/>
                  </a:lnTo>
                  <a:lnTo>
                    <a:pt x="1464" y="2009"/>
                  </a:lnTo>
                  <a:lnTo>
                    <a:pt x="1462" y="2060"/>
                  </a:lnTo>
                  <a:lnTo>
                    <a:pt x="1459" y="2082"/>
                  </a:lnTo>
                  <a:lnTo>
                    <a:pt x="1457" y="2104"/>
                  </a:lnTo>
                  <a:lnTo>
                    <a:pt x="1455" y="2125"/>
                  </a:lnTo>
                  <a:lnTo>
                    <a:pt x="1451" y="2147"/>
                  </a:lnTo>
                  <a:lnTo>
                    <a:pt x="1447" y="2168"/>
                  </a:lnTo>
                  <a:lnTo>
                    <a:pt x="1442" y="2188"/>
                  </a:lnTo>
                  <a:lnTo>
                    <a:pt x="1436" y="2209"/>
                  </a:lnTo>
                  <a:lnTo>
                    <a:pt x="1431" y="2230"/>
                  </a:lnTo>
                  <a:lnTo>
                    <a:pt x="1425" y="2250"/>
                  </a:lnTo>
                  <a:lnTo>
                    <a:pt x="1417" y="2270"/>
                  </a:lnTo>
                  <a:lnTo>
                    <a:pt x="1410" y="2290"/>
                  </a:lnTo>
                  <a:lnTo>
                    <a:pt x="1401" y="2310"/>
                  </a:lnTo>
                  <a:lnTo>
                    <a:pt x="1393" y="2328"/>
                  </a:lnTo>
                  <a:lnTo>
                    <a:pt x="1384" y="2348"/>
                  </a:lnTo>
                  <a:lnTo>
                    <a:pt x="1373" y="2366"/>
                  </a:lnTo>
                  <a:lnTo>
                    <a:pt x="1363" y="2386"/>
                  </a:lnTo>
                  <a:lnTo>
                    <a:pt x="1351" y="2404"/>
                  </a:lnTo>
                  <a:lnTo>
                    <a:pt x="1339" y="2421"/>
                  </a:lnTo>
                  <a:lnTo>
                    <a:pt x="1327" y="2440"/>
                  </a:lnTo>
                  <a:lnTo>
                    <a:pt x="1314" y="2457"/>
                  </a:lnTo>
                  <a:lnTo>
                    <a:pt x="1300" y="2474"/>
                  </a:lnTo>
                  <a:lnTo>
                    <a:pt x="1286" y="2491"/>
                  </a:lnTo>
                  <a:lnTo>
                    <a:pt x="1271" y="2508"/>
                  </a:lnTo>
                  <a:lnTo>
                    <a:pt x="1256" y="2526"/>
                  </a:lnTo>
                  <a:lnTo>
                    <a:pt x="1240" y="2542"/>
                  </a:lnTo>
                  <a:lnTo>
                    <a:pt x="1224" y="2558"/>
                  </a:lnTo>
                  <a:lnTo>
                    <a:pt x="1207" y="2574"/>
                  </a:lnTo>
                  <a:lnTo>
                    <a:pt x="1189" y="2590"/>
                  </a:lnTo>
                  <a:lnTo>
                    <a:pt x="1152" y="2620"/>
                  </a:lnTo>
                  <a:lnTo>
                    <a:pt x="1112" y="2649"/>
                  </a:lnTo>
                  <a:lnTo>
                    <a:pt x="1068" y="2680"/>
                  </a:lnTo>
                  <a:lnTo>
                    <a:pt x="1022" y="2711"/>
                  </a:lnTo>
                  <a:lnTo>
                    <a:pt x="976" y="2741"/>
                  </a:lnTo>
                  <a:lnTo>
                    <a:pt x="930" y="2771"/>
                  </a:lnTo>
                  <a:lnTo>
                    <a:pt x="885" y="2800"/>
                  </a:lnTo>
                  <a:lnTo>
                    <a:pt x="839" y="2828"/>
                  </a:lnTo>
                  <a:lnTo>
                    <a:pt x="793" y="2857"/>
                  </a:lnTo>
                  <a:lnTo>
                    <a:pt x="747" y="2885"/>
                  </a:lnTo>
                  <a:lnTo>
                    <a:pt x="719" y="2902"/>
                  </a:lnTo>
                  <a:lnTo>
                    <a:pt x="692" y="2918"/>
                  </a:lnTo>
                  <a:lnTo>
                    <a:pt x="664" y="2935"/>
                  </a:lnTo>
                  <a:lnTo>
                    <a:pt x="637" y="2952"/>
                  </a:lnTo>
                  <a:lnTo>
                    <a:pt x="609" y="2969"/>
                  </a:lnTo>
                  <a:lnTo>
                    <a:pt x="582" y="2987"/>
                  </a:lnTo>
                  <a:lnTo>
                    <a:pt x="554" y="3004"/>
                  </a:lnTo>
                  <a:lnTo>
                    <a:pt x="527" y="3021"/>
                  </a:lnTo>
                  <a:lnTo>
                    <a:pt x="487" y="3049"/>
                  </a:lnTo>
                  <a:lnTo>
                    <a:pt x="448" y="3077"/>
                  </a:lnTo>
                  <a:lnTo>
                    <a:pt x="410" y="3107"/>
                  </a:lnTo>
                  <a:lnTo>
                    <a:pt x="374" y="3138"/>
                  </a:lnTo>
                  <a:lnTo>
                    <a:pt x="340" y="3169"/>
                  </a:lnTo>
                  <a:lnTo>
                    <a:pt x="308" y="3202"/>
                  </a:lnTo>
                  <a:lnTo>
                    <a:pt x="277" y="3236"/>
                  </a:lnTo>
                  <a:lnTo>
                    <a:pt x="247" y="3271"/>
                  </a:lnTo>
                  <a:lnTo>
                    <a:pt x="219" y="3307"/>
                  </a:lnTo>
                  <a:lnTo>
                    <a:pt x="194" y="3345"/>
                  </a:lnTo>
                  <a:lnTo>
                    <a:pt x="169" y="3382"/>
                  </a:lnTo>
                  <a:lnTo>
                    <a:pt x="147" y="3421"/>
                  </a:lnTo>
                  <a:lnTo>
                    <a:pt x="125" y="3462"/>
                  </a:lnTo>
                  <a:lnTo>
                    <a:pt x="107" y="3503"/>
                  </a:lnTo>
                  <a:lnTo>
                    <a:pt x="88" y="3545"/>
                  </a:lnTo>
                  <a:lnTo>
                    <a:pt x="74" y="3588"/>
                  </a:lnTo>
                  <a:lnTo>
                    <a:pt x="66" y="3609"/>
                  </a:lnTo>
                  <a:lnTo>
                    <a:pt x="60" y="3631"/>
                  </a:lnTo>
                  <a:lnTo>
                    <a:pt x="54" y="3651"/>
                  </a:lnTo>
                  <a:lnTo>
                    <a:pt x="49" y="3671"/>
                  </a:lnTo>
                  <a:lnTo>
                    <a:pt x="46" y="3690"/>
                  </a:lnTo>
                  <a:lnTo>
                    <a:pt x="43" y="3708"/>
                  </a:lnTo>
                  <a:lnTo>
                    <a:pt x="41" y="3726"/>
                  </a:lnTo>
                  <a:lnTo>
                    <a:pt x="40" y="3744"/>
                  </a:lnTo>
                  <a:lnTo>
                    <a:pt x="39" y="3761"/>
                  </a:lnTo>
                  <a:lnTo>
                    <a:pt x="39" y="3777"/>
                  </a:lnTo>
                  <a:lnTo>
                    <a:pt x="40" y="3792"/>
                  </a:lnTo>
                  <a:lnTo>
                    <a:pt x="43" y="3808"/>
                  </a:lnTo>
                  <a:lnTo>
                    <a:pt x="45" y="3823"/>
                  </a:lnTo>
                  <a:lnTo>
                    <a:pt x="48" y="3837"/>
                  </a:lnTo>
                  <a:lnTo>
                    <a:pt x="53" y="3850"/>
                  </a:lnTo>
                  <a:lnTo>
                    <a:pt x="57" y="3864"/>
                  </a:lnTo>
                  <a:lnTo>
                    <a:pt x="62" y="3878"/>
                  </a:lnTo>
                  <a:lnTo>
                    <a:pt x="69" y="3890"/>
                  </a:lnTo>
                  <a:lnTo>
                    <a:pt x="75" y="3903"/>
                  </a:lnTo>
                  <a:lnTo>
                    <a:pt x="83" y="3915"/>
                  </a:lnTo>
                  <a:lnTo>
                    <a:pt x="91" y="3927"/>
                  </a:lnTo>
                  <a:lnTo>
                    <a:pt x="99" y="3939"/>
                  </a:lnTo>
                  <a:lnTo>
                    <a:pt x="108" y="3950"/>
                  </a:lnTo>
                  <a:lnTo>
                    <a:pt x="118" y="3962"/>
                  </a:lnTo>
                  <a:lnTo>
                    <a:pt x="139" y="3983"/>
                  </a:lnTo>
                  <a:lnTo>
                    <a:pt x="163" y="4005"/>
                  </a:lnTo>
                  <a:lnTo>
                    <a:pt x="188" y="4027"/>
                  </a:lnTo>
                  <a:lnTo>
                    <a:pt x="216" y="4048"/>
                  </a:lnTo>
                  <a:lnTo>
                    <a:pt x="243" y="4067"/>
                  </a:lnTo>
                  <a:lnTo>
                    <a:pt x="271" y="4085"/>
                  </a:lnTo>
                  <a:lnTo>
                    <a:pt x="298" y="4102"/>
                  </a:lnTo>
                  <a:lnTo>
                    <a:pt x="327" y="4118"/>
                  </a:lnTo>
                  <a:lnTo>
                    <a:pt x="357" y="4132"/>
                  </a:lnTo>
                  <a:lnTo>
                    <a:pt x="387" y="4146"/>
                  </a:lnTo>
                  <a:lnTo>
                    <a:pt x="415" y="4160"/>
                  </a:lnTo>
                  <a:lnTo>
                    <a:pt x="446" y="4171"/>
                  </a:lnTo>
                  <a:lnTo>
                    <a:pt x="506" y="4194"/>
                  </a:lnTo>
                  <a:lnTo>
                    <a:pt x="566" y="4215"/>
                  </a:lnTo>
                  <a:lnTo>
                    <a:pt x="625" y="4233"/>
                  </a:lnTo>
                  <a:lnTo>
                    <a:pt x="683" y="4252"/>
                  </a:lnTo>
                  <a:lnTo>
                    <a:pt x="740" y="4269"/>
                  </a:lnTo>
                  <a:lnTo>
                    <a:pt x="800" y="4287"/>
                  </a:lnTo>
                  <a:lnTo>
                    <a:pt x="860" y="4305"/>
                  </a:lnTo>
                  <a:lnTo>
                    <a:pt x="921" y="4323"/>
                  </a:lnTo>
                  <a:lnTo>
                    <a:pt x="983" y="4340"/>
                  </a:lnTo>
                  <a:lnTo>
                    <a:pt x="1044" y="4357"/>
                  </a:lnTo>
                  <a:lnTo>
                    <a:pt x="1106" y="4372"/>
                  </a:lnTo>
                  <a:lnTo>
                    <a:pt x="1168" y="4387"/>
                  </a:lnTo>
                  <a:lnTo>
                    <a:pt x="1230" y="4401"/>
                  </a:lnTo>
                  <a:lnTo>
                    <a:pt x="1278" y="4410"/>
                  </a:lnTo>
                  <a:lnTo>
                    <a:pt x="1324" y="4418"/>
                  </a:lnTo>
                  <a:lnTo>
                    <a:pt x="1370" y="4424"/>
                  </a:lnTo>
                  <a:lnTo>
                    <a:pt x="1415" y="4430"/>
                  </a:lnTo>
                  <a:lnTo>
                    <a:pt x="1458" y="4433"/>
                  </a:lnTo>
                  <a:lnTo>
                    <a:pt x="1501" y="4436"/>
                  </a:lnTo>
                  <a:lnTo>
                    <a:pt x="1543" y="4438"/>
                  </a:lnTo>
                  <a:lnTo>
                    <a:pt x="1584" y="4438"/>
                  </a:lnTo>
                  <a:lnTo>
                    <a:pt x="1624" y="4436"/>
                  </a:lnTo>
                  <a:lnTo>
                    <a:pt x="1665" y="4434"/>
                  </a:lnTo>
                  <a:lnTo>
                    <a:pt x="1704" y="4431"/>
                  </a:lnTo>
                  <a:lnTo>
                    <a:pt x="1743" y="4426"/>
                  </a:lnTo>
                  <a:lnTo>
                    <a:pt x="1780" y="4419"/>
                  </a:lnTo>
                  <a:lnTo>
                    <a:pt x="1817" y="4412"/>
                  </a:lnTo>
                  <a:lnTo>
                    <a:pt x="1854" y="4403"/>
                  </a:lnTo>
                  <a:lnTo>
                    <a:pt x="1891" y="4394"/>
                  </a:lnTo>
                  <a:lnTo>
                    <a:pt x="1926" y="4383"/>
                  </a:lnTo>
                  <a:lnTo>
                    <a:pt x="1959" y="4369"/>
                  </a:lnTo>
                  <a:lnTo>
                    <a:pt x="1975" y="4362"/>
                  </a:lnTo>
                  <a:lnTo>
                    <a:pt x="1990" y="4354"/>
                  </a:lnTo>
                  <a:lnTo>
                    <a:pt x="2005" y="4346"/>
                  </a:lnTo>
                  <a:lnTo>
                    <a:pt x="2020" y="4338"/>
                  </a:lnTo>
                  <a:lnTo>
                    <a:pt x="2034" y="4329"/>
                  </a:lnTo>
                  <a:lnTo>
                    <a:pt x="2047" y="4319"/>
                  </a:lnTo>
                  <a:lnTo>
                    <a:pt x="2060" y="4310"/>
                  </a:lnTo>
                  <a:lnTo>
                    <a:pt x="2072" y="4300"/>
                  </a:lnTo>
                  <a:lnTo>
                    <a:pt x="2084" y="4288"/>
                  </a:lnTo>
                  <a:lnTo>
                    <a:pt x="2096" y="4278"/>
                  </a:lnTo>
                  <a:lnTo>
                    <a:pt x="2106" y="4267"/>
                  </a:lnTo>
                  <a:lnTo>
                    <a:pt x="2117" y="4255"/>
                  </a:lnTo>
                  <a:lnTo>
                    <a:pt x="2127" y="4243"/>
                  </a:lnTo>
                  <a:lnTo>
                    <a:pt x="2136" y="4230"/>
                  </a:lnTo>
                  <a:lnTo>
                    <a:pt x="2145" y="4216"/>
                  </a:lnTo>
                  <a:lnTo>
                    <a:pt x="2154" y="4202"/>
                  </a:lnTo>
                  <a:lnTo>
                    <a:pt x="2162" y="4189"/>
                  </a:lnTo>
                  <a:lnTo>
                    <a:pt x="2169" y="4174"/>
                  </a:lnTo>
                  <a:lnTo>
                    <a:pt x="2176" y="4159"/>
                  </a:lnTo>
                  <a:lnTo>
                    <a:pt x="2183" y="4144"/>
                  </a:lnTo>
                  <a:lnTo>
                    <a:pt x="2189" y="4128"/>
                  </a:lnTo>
                  <a:lnTo>
                    <a:pt x="2195" y="4112"/>
                  </a:lnTo>
                  <a:lnTo>
                    <a:pt x="2200" y="4095"/>
                  </a:lnTo>
                  <a:lnTo>
                    <a:pt x="2205" y="4077"/>
                  </a:lnTo>
                  <a:lnTo>
                    <a:pt x="2213" y="4042"/>
                  </a:lnTo>
                  <a:lnTo>
                    <a:pt x="2219" y="4004"/>
                  </a:lnTo>
                  <a:lnTo>
                    <a:pt x="2224" y="3965"/>
                  </a:lnTo>
                  <a:lnTo>
                    <a:pt x="2232" y="3926"/>
                  </a:lnTo>
                  <a:lnTo>
                    <a:pt x="2240" y="3887"/>
                  </a:lnTo>
                  <a:lnTo>
                    <a:pt x="2248" y="3849"/>
                  </a:lnTo>
                  <a:lnTo>
                    <a:pt x="2255" y="3819"/>
                  </a:lnTo>
                  <a:lnTo>
                    <a:pt x="2262" y="3790"/>
                  </a:lnTo>
                  <a:lnTo>
                    <a:pt x="2268" y="3760"/>
                  </a:lnTo>
                  <a:lnTo>
                    <a:pt x="2274" y="3729"/>
                  </a:lnTo>
                  <a:lnTo>
                    <a:pt x="2278" y="3707"/>
                  </a:lnTo>
                  <a:lnTo>
                    <a:pt x="2283" y="3684"/>
                  </a:lnTo>
                  <a:lnTo>
                    <a:pt x="2289" y="3662"/>
                  </a:lnTo>
                  <a:lnTo>
                    <a:pt x="2294" y="3642"/>
                  </a:lnTo>
                  <a:lnTo>
                    <a:pt x="2301" y="3621"/>
                  </a:lnTo>
                  <a:lnTo>
                    <a:pt x="2308" y="3601"/>
                  </a:lnTo>
                  <a:lnTo>
                    <a:pt x="2316" y="3581"/>
                  </a:lnTo>
                  <a:lnTo>
                    <a:pt x="2324" y="3562"/>
                  </a:lnTo>
                  <a:lnTo>
                    <a:pt x="2333" y="3543"/>
                  </a:lnTo>
                  <a:lnTo>
                    <a:pt x="2344" y="3525"/>
                  </a:lnTo>
                  <a:lnTo>
                    <a:pt x="2354" y="3507"/>
                  </a:lnTo>
                  <a:lnTo>
                    <a:pt x="2366" y="3490"/>
                  </a:lnTo>
                  <a:lnTo>
                    <a:pt x="2377" y="3473"/>
                  </a:lnTo>
                  <a:lnTo>
                    <a:pt x="2390" y="3457"/>
                  </a:lnTo>
                  <a:lnTo>
                    <a:pt x="2402" y="3441"/>
                  </a:lnTo>
                  <a:lnTo>
                    <a:pt x="2416" y="3426"/>
                  </a:lnTo>
                  <a:lnTo>
                    <a:pt x="2430" y="3411"/>
                  </a:lnTo>
                  <a:lnTo>
                    <a:pt x="2445" y="3396"/>
                  </a:lnTo>
                  <a:lnTo>
                    <a:pt x="2461" y="3382"/>
                  </a:lnTo>
                  <a:lnTo>
                    <a:pt x="2477" y="3369"/>
                  </a:lnTo>
                  <a:lnTo>
                    <a:pt x="2494" y="3355"/>
                  </a:lnTo>
                  <a:lnTo>
                    <a:pt x="2511" y="3342"/>
                  </a:lnTo>
                  <a:lnTo>
                    <a:pt x="2530" y="3331"/>
                  </a:lnTo>
                  <a:lnTo>
                    <a:pt x="2548" y="3318"/>
                  </a:lnTo>
                  <a:lnTo>
                    <a:pt x="2567" y="3308"/>
                  </a:lnTo>
                  <a:lnTo>
                    <a:pt x="2588" y="3296"/>
                  </a:lnTo>
                  <a:lnTo>
                    <a:pt x="2609" y="3286"/>
                  </a:lnTo>
                  <a:lnTo>
                    <a:pt x="2630" y="3276"/>
                  </a:lnTo>
                  <a:lnTo>
                    <a:pt x="2652" y="3267"/>
                  </a:lnTo>
                  <a:lnTo>
                    <a:pt x="2675" y="3257"/>
                  </a:lnTo>
                  <a:lnTo>
                    <a:pt x="2698" y="3249"/>
                  </a:lnTo>
                  <a:lnTo>
                    <a:pt x="2722" y="3240"/>
                  </a:lnTo>
                  <a:lnTo>
                    <a:pt x="2786" y="3220"/>
                  </a:lnTo>
                  <a:lnTo>
                    <a:pt x="2847" y="3198"/>
                  </a:lnTo>
                  <a:lnTo>
                    <a:pt x="2905" y="3175"/>
                  </a:lnTo>
                  <a:lnTo>
                    <a:pt x="2961" y="3151"/>
                  </a:lnTo>
                  <a:lnTo>
                    <a:pt x="2987" y="3139"/>
                  </a:lnTo>
                  <a:lnTo>
                    <a:pt x="3014" y="3125"/>
                  </a:lnTo>
                  <a:lnTo>
                    <a:pt x="3040" y="3113"/>
                  </a:lnTo>
                  <a:lnTo>
                    <a:pt x="3065" y="3098"/>
                  </a:lnTo>
                  <a:lnTo>
                    <a:pt x="3089" y="3084"/>
                  </a:lnTo>
                  <a:lnTo>
                    <a:pt x="3115" y="3068"/>
                  </a:lnTo>
                  <a:lnTo>
                    <a:pt x="3138" y="3052"/>
                  </a:lnTo>
                  <a:lnTo>
                    <a:pt x="3162" y="3036"/>
                  </a:lnTo>
                  <a:lnTo>
                    <a:pt x="3182" y="3020"/>
                  </a:lnTo>
                  <a:lnTo>
                    <a:pt x="3203" y="3004"/>
                  </a:lnTo>
                  <a:lnTo>
                    <a:pt x="3222" y="2987"/>
                  </a:lnTo>
                  <a:lnTo>
                    <a:pt x="3242" y="2969"/>
                  </a:lnTo>
                  <a:lnTo>
                    <a:pt x="3261" y="2952"/>
                  </a:lnTo>
                  <a:lnTo>
                    <a:pt x="3280" y="2934"/>
                  </a:lnTo>
                  <a:lnTo>
                    <a:pt x="3297" y="2916"/>
                  </a:lnTo>
                  <a:lnTo>
                    <a:pt x="3314" y="2897"/>
                  </a:lnTo>
                  <a:lnTo>
                    <a:pt x="3349" y="2859"/>
                  </a:lnTo>
                  <a:lnTo>
                    <a:pt x="3380" y="2820"/>
                  </a:lnTo>
                  <a:lnTo>
                    <a:pt x="3411" y="2780"/>
                  </a:lnTo>
                  <a:lnTo>
                    <a:pt x="3438" y="2740"/>
                  </a:lnTo>
                  <a:lnTo>
                    <a:pt x="3466" y="2699"/>
                  </a:lnTo>
                  <a:lnTo>
                    <a:pt x="3492" y="2658"/>
                  </a:lnTo>
                  <a:lnTo>
                    <a:pt x="3516" y="2615"/>
                  </a:lnTo>
                  <a:lnTo>
                    <a:pt x="3540" y="2574"/>
                  </a:lnTo>
                  <a:lnTo>
                    <a:pt x="3584" y="2490"/>
                  </a:lnTo>
                  <a:lnTo>
                    <a:pt x="3625" y="2407"/>
                  </a:lnTo>
                  <a:lnTo>
                    <a:pt x="3650" y="2355"/>
                  </a:lnTo>
                  <a:lnTo>
                    <a:pt x="3673" y="2301"/>
                  </a:lnTo>
                  <a:lnTo>
                    <a:pt x="3695" y="2247"/>
                  </a:lnTo>
                  <a:lnTo>
                    <a:pt x="3715" y="2193"/>
                  </a:lnTo>
                  <a:lnTo>
                    <a:pt x="3732" y="2139"/>
                  </a:lnTo>
                  <a:lnTo>
                    <a:pt x="3748" y="2085"/>
                  </a:lnTo>
                  <a:lnTo>
                    <a:pt x="3762" y="2031"/>
                  </a:lnTo>
                  <a:lnTo>
                    <a:pt x="3774" y="1976"/>
                  </a:lnTo>
                  <a:lnTo>
                    <a:pt x="3784" y="1922"/>
                  </a:lnTo>
                  <a:lnTo>
                    <a:pt x="3794" y="1868"/>
                  </a:lnTo>
                  <a:lnTo>
                    <a:pt x="3799" y="1813"/>
                  </a:lnTo>
                  <a:lnTo>
                    <a:pt x="3805" y="1758"/>
                  </a:lnTo>
                  <a:lnTo>
                    <a:pt x="3807" y="1704"/>
                  </a:lnTo>
                  <a:lnTo>
                    <a:pt x="3809" y="1649"/>
                  </a:lnTo>
                  <a:lnTo>
                    <a:pt x="3807" y="1595"/>
                  </a:lnTo>
                  <a:lnTo>
                    <a:pt x="3805" y="1540"/>
                  </a:lnTo>
                  <a:lnTo>
                    <a:pt x="3803" y="1509"/>
                  </a:lnTo>
                  <a:lnTo>
                    <a:pt x="3801" y="1480"/>
                  </a:lnTo>
                  <a:lnTo>
                    <a:pt x="3797" y="1450"/>
                  </a:lnTo>
                  <a:lnTo>
                    <a:pt x="3793" y="1421"/>
                  </a:lnTo>
                  <a:lnTo>
                    <a:pt x="3789" y="1392"/>
                  </a:lnTo>
                  <a:lnTo>
                    <a:pt x="3783" y="1365"/>
                  </a:lnTo>
                  <a:lnTo>
                    <a:pt x="3778" y="1337"/>
                  </a:lnTo>
                  <a:lnTo>
                    <a:pt x="3772" y="1310"/>
                  </a:lnTo>
                  <a:lnTo>
                    <a:pt x="3765" y="1283"/>
                  </a:lnTo>
                  <a:lnTo>
                    <a:pt x="3758" y="1258"/>
                  </a:lnTo>
                  <a:lnTo>
                    <a:pt x="3751" y="1232"/>
                  </a:lnTo>
                  <a:lnTo>
                    <a:pt x="3742" y="1208"/>
                  </a:lnTo>
                  <a:lnTo>
                    <a:pt x="3734" y="1184"/>
                  </a:lnTo>
                  <a:lnTo>
                    <a:pt x="3724" y="1160"/>
                  </a:lnTo>
                  <a:lnTo>
                    <a:pt x="3715" y="1136"/>
                  </a:lnTo>
                  <a:lnTo>
                    <a:pt x="3704" y="1113"/>
                  </a:lnTo>
                  <a:lnTo>
                    <a:pt x="3693" y="1091"/>
                  </a:lnTo>
                  <a:lnTo>
                    <a:pt x="3681" y="1069"/>
                  </a:lnTo>
                  <a:lnTo>
                    <a:pt x="3669" y="1047"/>
                  </a:lnTo>
                  <a:lnTo>
                    <a:pt x="3656" y="1025"/>
                  </a:lnTo>
                  <a:lnTo>
                    <a:pt x="3642" y="1005"/>
                  </a:lnTo>
                  <a:lnTo>
                    <a:pt x="3628" y="985"/>
                  </a:lnTo>
                  <a:lnTo>
                    <a:pt x="3614" y="966"/>
                  </a:lnTo>
                  <a:lnTo>
                    <a:pt x="3599" y="946"/>
                  </a:lnTo>
                  <a:lnTo>
                    <a:pt x="3583" y="927"/>
                  </a:lnTo>
                  <a:lnTo>
                    <a:pt x="3567" y="908"/>
                  </a:lnTo>
                  <a:lnTo>
                    <a:pt x="3549" y="890"/>
                  </a:lnTo>
                  <a:lnTo>
                    <a:pt x="3532" y="873"/>
                  </a:lnTo>
                  <a:lnTo>
                    <a:pt x="3514" y="856"/>
                  </a:lnTo>
                  <a:lnTo>
                    <a:pt x="3495" y="838"/>
                  </a:lnTo>
                  <a:lnTo>
                    <a:pt x="3476" y="821"/>
                  </a:lnTo>
                  <a:lnTo>
                    <a:pt x="3455" y="805"/>
                  </a:lnTo>
                  <a:lnTo>
                    <a:pt x="3390" y="754"/>
                  </a:lnTo>
                  <a:lnTo>
                    <a:pt x="3326" y="701"/>
                  </a:lnTo>
                  <a:lnTo>
                    <a:pt x="3263" y="647"/>
                  </a:lnTo>
                  <a:lnTo>
                    <a:pt x="3201" y="592"/>
                  </a:lnTo>
                  <a:lnTo>
                    <a:pt x="3139" y="538"/>
                  </a:lnTo>
                  <a:lnTo>
                    <a:pt x="3079" y="482"/>
                  </a:lnTo>
                  <a:lnTo>
                    <a:pt x="3021" y="426"/>
                  </a:lnTo>
                  <a:lnTo>
                    <a:pt x="2962" y="369"/>
                  </a:lnTo>
                  <a:lnTo>
                    <a:pt x="2939" y="346"/>
                  </a:lnTo>
                  <a:lnTo>
                    <a:pt x="2915" y="323"/>
                  </a:lnTo>
                  <a:lnTo>
                    <a:pt x="2891" y="302"/>
                  </a:lnTo>
                  <a:lnTo>
                    <a:pt x="2867" y="281"/>
                  </a:lnTo>
                  <a:lnTo>
                    <a:pt x="2844" y="262"/>
                  </a:lnTo>
                  <a:lnTo>
                    <a:pt x="2820" y="242"/>
                  </a:lnTo>
                  <a:lnTo>
                    <a:pt x="2796" y="225"/>
                  </a:lnTo>
                  <a:lnTo>
                    <a:pt x="2772" y="208"/>
                  </a:lnTo>
                  <a:lnTo>
                    <a:pt x="2747" y="190"/>
                  </a:lnTo>
                  <a:lnTo>
                    <a:pt x="2723" y="175"/>
                  </a:lnTo>
                  <a:lnTo>
                    <a:pt x="2699" y="161"/>
                  </a:lnTo>
                  <a:lnTo>
                    <a:pt x="2675" y="147"/>
                  </a:lnTo>
                  <a:lnTo>
                    <a:pt x="2651" y="134"/>
                  </a:lnTo>
                  <a:lnTo>
                    <a:pt x="2626" y="122"/>
                  </a:lnTo>
                  <a:lnTo>
                    <a:pt x="2602" y="111"/>
                  </a:lnTo>
                  <a:lnTo>
                    <a:pt x="2578" y="100"/>
                  </a:lnTo>
                  <a:lnTo>
                    <a:pt x="2552" y="91"/>
                  </a:lnTo>
                  <a:lnTo>
                    <a:pt x="2527" y="83"/>
                  </a:lnTo>
                  <a:lnTo>
                    <a:pt x="2503" y="75"/>
                  </a:lnTo>
                  <a:lnTo>
                    <a:pt x="2478" y="67"/>
                  </a:lnTo>
                  <a:lnTo>
                    <a:pt x="2453" y="61"/>
                  </a:lnTo>
                  <a:lnTo>
                    <a:pt x="2427" y="55"/>
                  </a:lnTo>
                  <a:lnTo>
                    <a:pt x="2401" y="50"/>
                  </a:lnTo>
                  <a:lnTo>
                    <a:pt x="2376" y="47"/>
                  </a:lnTo>
                  <a:lnTo>
                    <a:pt x="2349" y="44"/>
                  </a:lnTo>
                  <a:lnTo>
                    <a:pt x="2324" y="41"/>
                  </a:lnTo>
                  <a:lnTo>
                    <a:pt x="2298" y="40"/>
                  </a:lnTo>
                  <a:lnTo>
                    <a:pt x="2271" y="40"/>
                  </a:lnTo>
                  <a:lnTo>
                    <a:pt x="2245" y="40"/>
                  </a:lnTo>
                  <a:lnTo>
                    <a:pt x="2218" y="41"/>
                  </a:lnTo>
                  <a:lnTo>
                    <a:pt x="2191" y="44"/>
                  </a:lnTo>
                  <a:lnTo>
                    <a:pt x="2164" y="46"/>
                  </a:lnTo>
                  <a:lnTo>
                    <a:pt x="2157" y="45"/>
                  </a:lnTo>
                  <a:close/>
                  <a:moveTo>
                    <a:pt x="1571" y="4478"/>
                  </a:moveTo>
                  <a:lnTo>
                    <a:pt x="1529" y="4477"/>
                  </a:lnTo>
                  <a:lnTo>
                    <a:pt x="1488" y="4475"/>
                  </a:lnTo>
                  <a:lnTo>
                    <a:pt x="1446" y="4472"/>
                  </a:lnTo>
                  <a:lnTo>
                    <a:pt x="1403" y="4467"/>
                  </a:lnTo>
                  <a:lnTo>
                    <a:pt x="1359" y="4463"/>
                  </a:lnTo>
                  <a:lnTo>
                    <a:pt x="1315" y="4456"/>
                  </a:lnTo>
                  <a:lnTo>
                    <a:pt x="1269" y="4448"/>
                  </a:lnTo>
                  <a:lnTo>
                    <a:pt x="1222" y="4439"/>
                  </a:lnTo>
                  <a:lnTo>
                    <a:pt x="1160" y="4426"/>
                  </a:lnTo>
                  <a:lnTo>
                    <a:pt x="1097" y="4411"/>
                  </a:lnTo>
                  <a:lnTo>
                    <a:pt x="1035" y="4395"/>
                  </a:lnTo>
                  <a:lnTo>
                    <a:pt x="973" y="4378"/>
                  </a:lnTo>
                  <a:lnTo>
                    <a:pt x="911" y="4361"/>
                  </a:lnTo>
                  <a:lnTo>
                    <a:pt x="850" y="4342"/>
                  </a:lnTo>
                  <a:lnTo>
                    <a:pt x="788" y="4325"/>
                  </a:lnTo>
                  <a:lnTo>
                    <a:pt x="729" y="4307"/>
                  </a:lnTo>
                  <a:lnTo>
                    <a:pt x="671" y="4290"/>
                  </a:lnTo>
                  <a:lnTo>
                    <a:pt x="613" y="4271"/>
                  </a:lnTo>
                  <a:lnTo>
                    <a:pt x="552" y="4252"/>
                  </a:lnTo>
                  <a:lnTo>
                    <a:pt x="491" y="4231"/>
                  </a:lnTo>
                  <a:lnTo>
                    <a:pt x="429" y="4208"/>
                  </a:lnTo>
                  <a:lnTo>
                    <a:pt x="398" y="4196"/>
                  </a:lnTo>
                  <a:lnTo>
                    <a:pt x="368" y="4182"/>
                  </a:lnTo>
                  <a:lnTo>
                    <a:pt x="337" y="4167"/>
                  </a:lnTo>
                  <a:lnTo>
                    <a:pt x="308" y="4152"/>
                  </a:lnTo>
                  <a:lnTo>
                    <a:pt x="278" y="4136"/>
                  </a:lnTo>
                  <a:lnTo>
                    <a:pt x="249" y="4118"/>
                  </a:lnTo>
                  <a:lnTo>
                    <a:pt x="220" y="4099"/>
                  </a:lnTo>
                  <a:lnTo>
                    <a:pt x="193" y="4080"/>
                  </a:lnTo>
                  <a:lnTo>
                    <a:pt x="163" y="4057"/>
                  </a:lnTo>
                  <a:lnTo>
                    <a:pt x="135" y="4034"/>
                  </a:lnTo>
                  <a:lnTo>
                    <a:pt x="110" y="4010"/>
                  </a:lnTo>
                  <a:lnTo>
                    <a:pt x="87" y="3986"/>
                  </a:lnTo>
                  <a:lnTo>
                    <a:pt x="76" y="3974"/>
                  </a:lnTo>
                  <a:lnTo>
                    <a:pt x="67" y="3962"/>
                  </a:lnTo>
                  <a:lnTo>
                    <a:pt x="56" y="3948"/>
                  </a:lnTo>
                  <a:lnTo>
                    <a:pt x="48" y="3935"/>
                  </a:lnTo>
                  <a:lnTo>
                    <a:pt x="40" y="3921"/>
                  </a:lnTo>
                  <a:lnTo>
                    <a:pt x="32" y="3908"/>
                  </a:lnTo>
                  <a:lnTo>
                    <a:pt x="27" y="3894"/>
                  </a:lnTo>
                  <a:lnTo>
                    <a:pt x="20" y="3879"/>
                  </a:lnTo>
                  <a:lnTo>
                    <a:pt x="15" y="3864"/>
                  </a:lnTo>
                  <a:lnTo>
                    <a:pt x="10" y="3848"/>
                  </a:lnTo>
                  <a:lnTo>
                    <a:pt x="7" y="3833"/>
                  </a:lnTo>
                  <a:lnTo>
                    <a:pt x="4" y="3816"/>
                  </a:lnTo>
                  <a:lnTo>
                    <a:pt x="1" y="3800"/>
                  </a:lnTo>
                  <a:lnTo>
                    <a:pt x="0" y="3783"/>
                  </a:lnTo>
                  <a:lnTo>
                    <a:pt x="0" y="3764"/>
                  </a:lnTo>
                  <a:lnTo>
                    <a:pt x="0" y="3746"/>
                  </a:lnTo>
                  <a:lnTo>
                    <a:pt x="1" y="3726"/>
                  </a:lnTo>
                  <a:lnTo>
                    <a:pt x="4" y="3707"/>
                  </a:lnTo>
                  <a:lnTo>
                    <a:pt x="7" y="3687"/>
                  </a:lnTo>
                  <a:lnTo>
                    <a:pt x="10" y="3666"/>
                  </a:lnTo>
                  <a:lnTo>
                    <a:pt x="15" y="3644"/>
                  </a:lnTo>
                  <a:lnTo>
                    <a:pt x="21" y="3622"/>
                  </a:lnTo>
                  <a:lnTo>
                    <a:pt x="28" y="3599"/>
                  </a:lnTo>
                  <a:lnTo>
                    <a:pt x="36" y="3575"/>
                  </a:lnTo>
                  <a:lnTo>
                    <a:pt x="52" y="3530"/>
                  </a:lnTo>
                  <a:lnTo>
                    <a:pt x="70" y="3487"/>
                  </a:lnTo>
                  <a:lnTo>
                    <a:pt x="91" y="3444"/>
                  </a:lnTo>
                  <a:lnTo>
                    <a:pt x="113" y="3403"/>
                  </a:lnTo>
                  <a:lnTo>
                    <a:pt x="135" y="3362"/>
                  </a:lnTo>
                  <a:lnTo>
                    <a:pt x="161" y="3323"/>
                  </a:lnTo>
                  <a:lnTo>
                    <a:pt x="187" y="3284"/>
                  </a:lnTo>
                  <a:lnTo>
                    <a:pt x="216" y="3247"/>
                  </a:lnTo>
                  <a:lnTo>
                    <a:pt x="247" y="3210"/>
                  </a:lnTo>
                  <a:lnTo>
                    <a:pt x="279" y="3176"/>
                  </a:lnTo>
                  <a:lnTo>
                    <a:pt x="312" y="3142"/>
                  </a:lnTo>
                  <a:lnTo>
                    <a:pt x="348" y="3108"/>
                  </a:lnTo>
                  <a:lnTo>
                    <a:pt x="384" y="3077"/>
                  </a:lnTo>
                  <a:lnTo>
                    <a:pt x="423" y="3046"/>
                  </a:lnTo>
                  <a:lnTo>
                    <a:pt x="464" y="3017"/>
                  </a:lnTo>
                  <a:lnTo>
                    <a:pt x="506" y="2989"/>
                  </a:lnTo>
                  <a:lnTo>
                    <a:pt x="534" y="2971"/>
                  </a:lnTo>
                  <a:lnTo>
                    <a:pt x="561" y="2953"/>
                  </a:lnTo>
                  <a:lnTo>
                    <a:pt x="589" y="2936"/>
                  </a:lnTo>
                  <a:lnTo>
                    <a:pt x="616" y="2919"/>
                  </a:lnTo>
                  <a:lnTo>
                    <a:pt x="644" y="2902"/>
                  </a:lnTo>
                  <a:lnTo>
                    <a:pt x="671" y="2885"/>
                  </a:lnTo>
                  <a:lnTo>
                    <a:pt x="699" y="2867"/>
                  </a:lnTo>
                  <a:lnTo>
                    <a:pt x="726" y="2851"/>
                  </a:lnTo>
                  <a:lnTo>
                    <a:pt x="772" y="2824"/>
                  </a:lnTo>
                  <a:lnTo>
                    <a:pt x="818" y="2795"/>
                  </a:lnTo>
                  <a:lnTo>
                    <a:pt x="864" y="2766"/>
                  </a:lnTo>
                  <a:lnTo>
                    <a:pt x="910" y="2738"/>
                  </a:lnTo>
                  <a:lnTo>
                    <a:pt x="955" y="2708"/>
                  </a:lnTo>
                  <a:lnTo>
                    <a:pt x="1000" y="2678"/>
                  </a:lnTo>
                  <a:lnTo>
                    <a:pt x="1045" y="2648"/>
                  </a:lnTo>
                  <a:lnTo>
                    <a:pt x="1089" y="2617"/>
                  </a:lnTo>
                  <a:lnTo>
                    <a:pt x="1127" y="2589"/>
                  </a:lnTo>
                  <a:lnTo>
                    <a:pt x="1162" y="2560"/>
                  </a:lnTo>
                  <a:lnTo>
                    <a:pt x="1195" y="2530"/>
                  </a:lnTo>
                  <a:lnTo>
                    <a:pt x="1226" y="2499"/>
                  </a:lnTo>
                  <a:lnTo>
                    <a:pt x="1241" y="2483"/>
                  </a:lnTo>
                  <a:lnTo>
                    <a:pt x="1255" y="2467"/>
                  </a:lnTo>
                  <a:lnTo>
                    <a:pt x="1269" y="2451"/>
                  </a:lnTo>
                  <a:lnTo>
                    <a:pt x="1281" y="2434"/>
                  </a:lnTo>
                  <a:lnTo>
                    <a:pt x="1294" y="2418"/>
                  </a:lnTo>
                  <a:lnTo>
                    <a:pt x="1306" y="2401"/>
                  </a:lnTo>
                  <a:lnTo>
                    <a:pt x="1317" y="2383"/>
                  </a:lnTo>
                  <a:lnTo>
                    <a:pt x="1327" y="2366"/>
                  </a:lnTo>
                  <a:lnTo>
                    <a:pt x="1338" y="2349"/>
                  </a:lnTo>
                  <a:lnTo>
                    <a:pt x="1348" y="2331"/>
                  </a:lnTo>
                  <a:lnTo>
                    <a:pt x="1356" y="2312"/>
                  </a:lnTo>
                  <a:lnTo>
                    <a:pt x="1365" y="2294"/>
                  </a:lnTo>
                  <a:lnTo>
                    <a:pt x="1373" y="2276"/>
                  </a:lnTo>
                  <a:lnTo>
                    <a:pt x="1380" y="2257"/>
                  </a:lnTo>
                  <a:lnTo>
                    <a:pt x="1387" y="2238"/>
                  </a:lnTo>
                  <a:lnTo>
                    <a:pt x="1393" y="2218"/>
                  </a:lnTo>
                  <a:lnTo>
                    <a:pt x="1398" y="2200"/>
                  </a:lnTo>
                  <a:lnTo>
                    <a:pt x="1403" y="2179"/>
                  </a:lnTo>
                  <a:lnTo>
                    <a:pt x="1408" y="2160"/>
                  </a:lnTo>
                  <a:lnTo>
                    <a:pt x="1412" y="2140"/>
                  </a:lnTo>
                  <a:lnTo>
                    <a:pt x="1416" y="2120"/>
                  </a:lnTo>
                  <a:lnTo>
                    <a:pt x="1418" y="2099"/>
                  </a:lnTo>
                  <a:lnTo>
                    <a:pt x="1420" y="2078"/>
                  </a:lnTo>
                  <a:lnTo>
                    <a:pt x="1421" y="2058"/>
                  </a:lnTo>
                  <a:lnTo>
                    <a:pt x="1425" y="2007"/>
                  </a:lnTo>
                  <a:lnTo>
                    <a:pt x="1426" y="1957"/>
                  </a:lnTo>
                  <a:lnTo>
                    <a:pt x="1427" y="1907"/>
                  </a:lnTo>
                  <a:lnTo>
                    <a:pt x="1428" y="1857"/>
                  </a:lnTo>
                  <a:lnTo>
                    <a:pt x="1427" y="1808"/>
                  </a:lnTo>
                  <a:lnTo>
                    <a:pt x="1426" y="1759"/>
                  </a:lnTo>
                  <a:lnTo>
                    <a:pt x="1424" y="1711"/>
                  </a:lnTo>
                  <a:lnTo>
                    <a:pt x="1421" y="1663"/>
                  </a:lnTo>
                  <a:lnTo>
                    <a:pt x="1416" y="1592"/>
                  </a:lnTo>
                  <a:lnTo>
                    <a:pt x="1411" y="1524"/>
                  </a:lnTo>
                  <a:lnTo>
                    <a:pt x="1404" y="1459"/>
                  </a:lnTo>
                  <a:lnTo>
                    <a:pt x="1397" y="1397"/>
                  </a:lnTo>
                  <a:lnTo>
                    <a:pt x="1390" y="1336"/>
                  </a:lnTo>
                  <a:lnTo>
                    <a:pt x="1382" y="1278"/>
                  </a:lnTo>
                  <a:lnTo>
                    <a:pt x="1374" y="1220"/>
                  </a:lnTo>
                  <a:lnTo>
                    <a:pt x="1365" y="1164"/>
                  </a:lnTo>
                  <a:lnTo>
                    <a:pt x="1361" y="1133"/>
                  </a:lnTo>
                  <a:lnTo>
                    <a:pt x="1356" y="1103"/>
                  </a:lnTo>
                  <a:lnTo>
                    <a:pt x="1353" y="1072"/>
                  </a:lnTo>
                  <a:lnTo>
                    <a:pt x="1350" y="1043"/>
                  </a:lnTo>
                  <a:lnTo>
                    <a:pt x="1349" y="1013"/>
                  </a:lnTo>
                  <a:lnTo>
                    <a:pt x="1348" y="983"/>
                  </a:lnTo>
                  <a:lnTo>
                    <a:pt x="1348" y="953"/>
                  </a:lnTo>
                  <a:lnTo>
                    <a:pt x="1349" y="924"/>
                  </a:lnTo>
                  <a:lnTo>
                    <a:pt x="1351" y="895"/>
                  </a:lnTo>
                  <a:lnTo>
                    <a:pt x="1354" y="866"/>
                  </a:lnTo>
                  <a:lnTo>
                    <a:pt x="1357" y="837"/>
                  </a:lnTo>
                  <a:lnTo>
                    <a:pt x="1361" y="809"/>
                  </a:lnTo>
                  <a:lnTo>
                    <a:pt x="1366" y="781"/>
                  </a:lnTo>
                  <a:lnTo>
                    <a:pt x="1372" y="752"/>
                  </a:lnTo>
                  <a:lnTo>
                    <a:pt x="1379" y="725"/>
                  </a:lnTo>
                  <a:lnTo>
                    <a:pt x="1386" y="697"/>
                  </a:lnTo>
                  <a:lnTo>
                    <a:pt x="1395" y="670"/>
                  </a:lnTo>
                  <a:lnTo>
                    <a:pt x="1404" y="642"/>
                  </a:lnTo>
                  <a:lnTo>
                    <a:pt x="1413" y="616"/>
                  </a:lnTo>
                  <a:lnTo>
                    <a:pt x="1425" y="590"/>
                  </a:lnTo>
                  <a:lnTo>
                    <a:pt x="1436" y="563"/>
                  </a:lnTo>
                  <a:lnTo>
                    <a:pt x="1449" y="537"/>
                  </a:lnTo>
                  <a:lnTo>
                    <a:pt x="1462" y="510"/>
                  </a:lnTo>
                  <a:lnTo>
                    <a:pt x="1476" y="485"/>
                  </a:lnTo>
                  <a:lnTo>
                    <a:pt x="1491" y="460"/>
                  </a:lnTo>
                  <a:lnTo>
                    <a:pt x="1506" y="435"/>
                  </a:lnTo>
                  <a:lnTo>
                    <a:pt x="1524" y="409"/>
                  </a:lnTo>
                  <a:lnTo>
                    <a:pt x="1541" y="384"/>
                  </a:lnTo>
                  <a:lnTo>
                    <a:pt x="1559" y="360"/>
                  </a:lnTo>
                  <a:lnTo>
                    <a:pt x="1577" y="336"/>
                  </a:lnTo>
                  <a:lnTo>
                    <a:pt x="1597" y="312"/>
                  </a:lnTo>
                  <a:lnTo>
                    <a:pt x="1618" y="288"/>
                  </a:lnTo>
                  <a:lnTo>
                    <a:pt x="1632" y="272"/>
                  </a:lnTo>
                  <a:lnTo>
                    <a:pt x="1647" y="257"/>
                  </a:lnTo>
                  <a:lnTo>
                    <a:pt x="1663" y="242"/>
                  </a:lnTo>
                  <a:lnTo>
                    <a:pt x="1678" y="227"/>
                  </a:lnTo>
                  <a:lnTo>
                    <a:pt x="1710" y="201"/>
                  </a:lnTo>
                  <a:lnTo>
                    <a:pt x="1743" y="175"/>
                  </a:lnTo>
                  <a:lnTo>
                    <a:pt x="1776" y="154"/>
                  </a:lnTo>
                  <a:lnTo>
                    <a:pt x="1810" y="133"/>
                  </a:lnTo>
                  <a:lnTo>
                    <a:pt x="1845" y="114"/>
                  </a:lnTo>
                  <a:lnTo>
                    <a:pt x="1879" y="96"/>
                  </a:lnTo>
                  <a:lnTo>
                    <a:pt x="1914" y="81"/>
                  </a:lnTo>
                  <a:lnTo>
                    <a:pt x="1948" y="68"/>
                  </a:lnTo>
                  <a:lnTo>
                    <a:pt x="1982" y="54"/>
                  </a:lnTo>
                  <a:lnTo>
                    <a:pt x="2017" y="42"/>
                  </a:lnTo>
                  <a:lnTo>
                    <a:pt x="2050" y="32"/>
                  </a:lnTo>
                  <a:lnTo>
                    <a:pt x="2083" y="23"/>
                  </a:lnTo>
                  <a:lnTo>
                    <a:pt x="2117" y="15"/>
                  </a:lnTo>
                  <a:lnTo>
                    <a:pt x="2148" y="7"/>
                  </a:lnTo>
                  <a:lnTo>
                    <a:pt x="2157" y="7"/>
                  </a:lnTo>
                  <a:lnTo>
                    <a:pt x="2159" y="7"/>
                  </a:lnTo>
                  <a:lnTo>
                    <a:pt x="2188" y="3"/>
                  </a:lnTo>
                  <a:lnTo>
                    <a:pt x="2216" y="2"/>
                  </a:lnTo>
                  <a:lnTo>
                    <a:pt x="2244" y="1"/>
                  </a:lnTo>
                  <a:lnTo>
                    <a:pt x="2271" y="0"/>
                  </a:lnTo>
                  <a:lnTo>
                    <a:pt x="2299" y="1"/>
                  </a:lnTo>
                  <a:lnTo>
                    <a:pt x="2327" y="2"/>
                  </a:lnTo>
                  <a:lnTo>
                    <a:pt x="2353" y="5"/>
                  </a:lnTo>
                  <a:lnTo>
                    <a:pt x="2380" y="8"/>
                  </a:lnTo>
                  <a:lnTo>
                    <a:pt x="2407" y="11"/>
                  </a:lnTo>
                  <a:lnTo>
                    <a:pt x="2433" y="16"/>
                  </a:lnTo>
                  <a:lnTo>
                    <a:pt x="2460" y="22"/>
                  </a:lnTo>
                  <a:lnTo>
                    <a:pt x="2486" y="29"/>
                  </a:lnTo>
                  <a:lnTo>
                    <a:pt x="2512" y="36"/>
                  </a:lnTo>
                  <a:lnTo>
                    <a:pt x="2539" y="44"/>
                  </a:lnTo>
                  <a:lnTo>
                    <a:pt x="2564" y="53"/>
                  </a:lnTo>
                  <a:lnTo>
                    <a:pt x="2590" y="63"/>
                  </a:lnTo>
                  <a:lnTo>
                    <a:pt x="2616" y="73"/>
                  </a:lnTo>
                  <a:lnTo>
                    <a:pt x="2641" y="85"/>
                  </a:lnTo>
                  <a:lnTo>
                    <a:pt x="2667" y="98"/>
                  </a:lnTo>
                  <a:lnTo>
                    <a:pt x="2692" y="111"/>
                  </a:lnTo>
                  <a:lnTo>
                    <a:pt x="2718" y="125"/>
                  </a:lnTo>
                  <a:lnTo>
                    <a:pt x="2742" y="141"/>
                  </a:lnTo>
                  <a:lnTo>
                    <a:pt x="2767" y="157"/>
                  </a:lnTo>
                  <a:lnTo>
                    <a:pt x="2792" y="173"/>
                  </a:lnTo>
                  <a:lnTo>
                    <a:pt x="2817" y="192"/>
                  </a:lnTo>
                  <a:lnTo>
                    <a:pt x="2842" y="210"/>
                  </a:lnTo>
                  <a:lnTo>
                    <a:pt x="2867" y="229"/>
                  </a:lnTo>
                  <a:lnTo>
                    <a:pt x="2892" y="250"/>
                  </a:lnTo>
                  <a:lnTo>
                    <a:pt x="2916" y="272"/>
                  </a:lnTo>
                  <a:lnTo>
                    <a:pt x="2941" y="294"/>
                  </a:lnTo>
                  <a:lnTo>
                    <a:pt x="2965" y="317"/>
                  </a:lnTo>
                  <a:lnTo>
                    <a:pt x="2991" y="342"/>
                  </a:lnTo>
                  <a:lnTo>
                    <a:pt x="3048" y="397"/>
                  </a:lnTo>
                  <a:lnTo>
                    <a:pt x="3107" y="453"/>
                  </a:lnTo>
                  <a:lnTo>
                    <a:pt x="3166" y="508"/>
                  </a:lnTo>
                  <a:lnTo>
                    <a:pt x="3227" y="563"/>
                  </a:lnTo>
                  <a:lnTo>
                    <a:pt x="3288" y="617"/>
                  </a:lnTo>
                  <a:lnTo>
                    <a:pt x="3351" y="670"/>
                  </a:lnTo>
                  <a:lnTo>
                    <a:pt x="3415" y="723"/>
                  </a:lnTo>
                  <a:lnTo>
                    <a:pt x="3481" y="774"/>
                  </a:lnTo>
                  <a:lnTo>
                    <a:pt x="3501" y="791"/>
                  </a:lnTo>
                  <a:lnTo>
                    <a:pt x="3522" y="809"/>
                  </a:lnTo>
                  <a:lnTo>
                    <a:pt x="3541" y="826"/>
                  </a:lnTo>
                  <a:lnTo>
                    <a:pt x="3560" y="844"/>
                  </a:lnTo>
                  <a:lnTo>
                    <a:pt x="3578" y="863"/>
                  </a:lnTo>
                  <a:lnTo>
                    <a:pt x="3596" y="882"/>
                  </a:lnTo>
                  <a:lnTo>
                    <a:pt x="3612" y="902"/>
                  </a:lnTo>
                  <a:lnTo>
                    <a:pt x="3630" y="921"/>
                  </a:lnTo>
                  <a:lnTo>
                    <a:pt x="3646" y="941"/>
                  </a:lnTo>
                  <a:lnTo>
                    <a:pt x="3661" y="961"/>
                  </a:lnTo>
                  <a:lnTo>
                    <a:pt x="3676" y="983"/>
                  </a:lnTo>
                  <a:lnTo>
                    <a:pt x="3689" y="1004"/>
                  </a:lnTo>
                  <a:lnTo>
                    <a:pt x="3702" y="1025"/>
                  </a:lnTo>
                  <a:lnTo>
                    <a:pt x="3716" y="1048"/>
                  </a:lnTo>
                  <a:lnTo>
                    <a:pt x="3727" y="1071"/>
                  </a:lnTo>
                  <a:lnTo>
                    <a:pt x="3739" y="1094"/>
                  </a:lnTo>
                  <a:lnTo>
                    <a:pt x="3750" y="1118"/>
                  </a:lnTo>
                  <a:lnTo>
                    <a:pt x="3760" y="1142"/>
                  </a:lnTo>
                  <a:lnTo>
                    <a:pt x="3770" y="1168"/>
                  </a:lnTo>
                  <a:lnTo>
                    <a:pt x="3779" y="1193"/>
                  </a:lnTo>
                  <a:lnTo>
                    <a:pt x="3788" y="1218"/>
                  </a:lnTo>
                  <a:lnTo>
                    <a:pt x="3796" y="1244"/>
                  </a:lnTo>
                  <a:lnTo>
                    <a:pt x="3803" y="1272"/>
                  </a:lnTo>
                  <a:lnTo>
                    <a:pt x="3810" y="1300"/>
                  </a:lnTo>
                  <a:lnTo>
                    <a:pt x="3817" y="1327"/>
                  </a:lnTo>
                  <a:lnTo>
                    <a:pt x="3822" y="1356"/>
                  </a:lnTo>
                  <a:lnTo>
                    <a:pt x="3827" y="1384"/>
                  </a:lnTo>
                  <a:lnTo>
                    <a:pt x="3832" y="1414"/>
                  </a:lnTo>
                  <a:lnTo>
                    <a:pt x="3836" y="1444"/>
                  </a:lnTo>
                  <a:lnTo>
                    <a:pt x="3840" y="1475"/>
                  </a:lnTo>
                  <a:lnTo>
                    <a:pt x="3842" y="1506"/>
                  </a:lnTo>
                  <a:lnTo>
                    <a:pt x="3844" y="1538"/>
                  </a:lnTo>
                  <a:lnTo>
                    <a:pt x="3848" y="1593"/>
                  </a:lnTo>
                  <a:lnTo>
                    <a:pt x="3848" y="1649"/>
                  </a:lnTo>
                  <a:lnTo>
                    <a:pt x="3846" y="1706"/>
                  </a:lnTo>
                  <a:lnTo>
                    <a:pt x="3844" y="1762"/>
                  </a:lnTo>
                  <a:lnTo>
                    <a:pt x="3840" y="1817"/>
                  </a:lnTo>
                  <a:lnTo>
                    <a:pt x="3833" y="1873"/>
                  </a:lnTo>
                  <a:lnTo>
                    <a:pt x="3823" y="1929"/>
                  </a:lnTo>
                  <a:lnTo>
                    <a:pt x="3813" y="1984"/>
                  </a:lnTo>
                  <a:lnTo>
                    <a:pt x="3801" y="2039"/>
                  </a:lnTo>
                  <a:lnTo>
                    <a:pt x="3786" y="2096"/>
                  </a:lnTo>
                  <a:lnTo>
                    <a:pt x="3770" y="2151"/>
                  </a:lnTo>
                  <a:lnTo>
                    <a:pt x="3751" y="2206"/>
                  </a:lnTo>
                  <a:lnTo>
                    <a:pt x="3732" y="2261"/>
                  </a:lnTo>
                  <a:lnTo>
                    <a:pt x="3710" y="2316"/>
                  </a:lnTo>
                  <a:lnTo>
                    <a:pt x="3686" y="2371"/>
                  </a:lnTo>
                  <a:lnTo>
                    <a:pt x="3661" y="2425"/>
                  </a:lnTo>
                  <a:lnTo>
                    <a:pt x="3640" y="2467"/>
                  </a:lnTo>
                  <a:lnTo>
                    <a:pt x="3618" y="2508"/>
                  </a:lnTo>
                  <a:lnTo>
                    <a:pt x="3596" y="2552"/>
                  </a:lnTo>
                  <a:lnTo>
                    <a:pt x="3573" y="2594"/>
                  </a:lnTo>
                  <a:lnTo>
                    <a:pt x="3549" y="2637"/>
                  </a:lnTo>
                  <a:lnTo>
                    <a:pt x="3524" y="2679"/>
                  </a:lnTo>
                  <a:lnTo>
                    <a:pt x="3498" y="2722"/>
                  </a:lnTo>
                  <a:lnTo>
                    <a:pt x="3470" y="2764"/>
                  </a:lnTo>
                  <a:lnTo>
                    <a:pt x="3440" y="2805"/>
                  </a:lnTo>
                  <a:lnTo>
                    <a:pt x="3409" y="2847"/>
                  </a:lnTo>
                  <a:lnTo>
                    <a:pt x="3377" y="2887"/>
                  </a:lnTo>
                  <a:lnTo>
                    <a:pt x="3343" y="2925"/>
                  </a:lnTo>
                  <a:lnTo>
                    <a:pt x="3325" y="2944"/>
                  </a:lnTo>
                  <a:lnTo>
                    <a:pt x="3306" y="2963"/>
                  </a:lnTo>
                  <a:lnTo>
                    <a:pt x="3288" y="2981"/>
                  </a:lnTo>
                  <a:lnTo>
                    <a:pt x="3268" y="2999"/>
                  </a:lnTo>
                  <a:lnTo>
                    <a:pt x="3248" y="3017"/>
                  </a:lnTo>
                  <a:lnTo>
                    <a:pt x="3227" y="3034"/>
                  </a:lnTo>
                  <a:lnTo>
                    <a:pt x="3206" y="3051"/>
                  </a:lnTo>
                  <a:lnTo>
                    <a:pt x="3185" y="3067"/>
                  </a:lnTo>
                  <a:lnTo>
                    <a:pt x="3160" y="3084"/>
                  </a:lnTo>
                  <a:lnTo>
                    <a:pt x="3136" y="3101"/>
                  </a:lnTo>
                  <a:lnTo>
                    <a:pt x="3111" y="3117"/>
                  </a:lnTo>
                  <a:lnTo>
                    <a:pt x="3085" y="3132"/>
                  </a:lnTo>
                  <a:lnTo>
                    <a:pt x="3060" y="3146"/>
                  </a:lnTo>
                  <a:lnTo>
                    <a:pt x="3033" y="3160"/>
                  </a:lnTo>
                  <a:lnTo>
                    <a:pt x="3006" y="3174"/>
                  </a:lnTo>
                  <a:lnTo>
                    <a:pt x="2978" y="3186"/>
                  </a:lnTo>
                  <a:lnTo>
                    <a:pt x="2921" y="3210"/>
                  </a:lnTo>
                  <a:lnTo>
                    <a:pt x="2862" y="3234"/>
                  </a:lnTo>
                  <a:lnTo>
                    <a:pt x="2800" y="3256"/>
                  </a:lnTo>
                  <a:lnTo>
                    <a:pt x="2735" y="3278"/>
                  </a:lnTo>
                  <a:lnTo>
                    <a:pt x="2712" y="3286"/>
                  </a:lnTo>
                  <a:lnTo>
                    <a:pt x="2690" y="3294"/>
                  </a:lnTo>
                  <a:lnTo>
                    <a:pt x="2668" y="3302"/>
                  </a:lnTo>
                  <a:lnTo>
                    <a:pt x="2648" y="3311"/>
                  </a:lnTo>
                  <a:lnTo>
                    <a:pt x="2627" y="3320"/>
                  </a:lnTo>
                  <a:lnTo>
                    <a:pt x="2608" y="3331"/>
                  </a:lnTo>
                  <a:lnTo>
                    <a:pt x="2589" y="3341"/>
                  </a:lnTo>
                  <a:lnTo>
                    <a:pt x="2571" y="3351"/>
                  </a:lnTo>
                  <a:lnTo>
                    <a:pt x="2552" y="3363"/>
                  </a:lnTo>
                  <a:lnTo>
                    <a:pt x="2535" y="3374"/>
                  </a:lnTo>
                  <a:lnTo>
                    <a:pt x="2519" y="3386"/>
                  </a:lnTo>
                  <a:lnTo>
                    <a:pt x="2503" y="3398"/>
                  </a:lnTo>
                  <a:lnTo>
                    <a:pt x="2488" y="3411"/>
                  </a:lnTo>
                  <a:lnTo>
                    <a:pt x="2473" y="3424"/>
                  </a:lnTo>
                  <a:lnTo>
                    <a:pt x="2460" y="3437"/>
                  </a:lnTo>
                  <a:lnTo>
                    <a:pt x="2446" y="3451"/>
                  </a:lnTo>
                  <a:lnTo>
                    <a:pt x="2433" y="3466"/>
                  </a:lnTo>
                  <a:lnTo>
                    <a:pt x="2421" y="3481"/>
                  </a:lnTo>
                  <a:lnTo>
                    <a:pt x="2409" y="3496"/>
                  </a:lnTo>
                  <a:lnTo>
                    <a:pt x="2399" y="3512"/>
                  </a:lnTo>
                  <a:lnTo>
                    <a:pt x="2388" y="3528"/>
                  </a:lnTo>
                  <a:lnTo>
                    <a:pt x="2378" y="3545"/>
                  </a:lnTo>
                  <a:lnTo>
                    <a:pt x="2369" y="3561"/>
                  </a:lnTo>
                  <a:lnTo>
                    <a:pt x="2360" y="3580"/>
                  </a:lnTo>
                  <a:lnTo>
                    <a:pt x="2353" y="3597"/>
                  </a:lnTo>
                  <a:lnTo>
                    <a:pt x="2345" y="3615"/>
                  </a:lnTo>
                  <a:lnTo>
                    <a:pt x="2338" y="3635"/>
                  </a:lnTo>
                  <a:lnTo>
                    <a:pt x="2332" y="3654"/>
                  </a:lnTo>
                  <a:lnTo>
                    <a:pt x="2327" y="3674"/>
                  </a:lnTo>
                  <a:lnTo>
                    <a:pt x="2321" y="3694"/>
                  </a:lnTo>
                  <a:lnTo>
                    <a:pt x="2316" y="3715"/>
                  </a:lnTo>
                  <a:lnTo>
                    <a:pt x="2313" y="3736"/>
                  </a:lnTo>
                  <a:lnTo>
                    <a:pt x="2307" y="3767"/>
                  </a:lnTo>
                  <a:lnTo>
                    <a:pt x="2301" y="3798"/>
                  </a:lnTo>
                  <a:lnTo>
                    <a:pt x="2294" y="3827"/>
                  </a:lnTo>
                  <a:lnTo>
                    <a:pt x="2287" y="3858"/>
                  </a:lnTo>
                  <a:lnTo>
                    <a:pt x="2279" y="3895"/>
                  </a:lnTo>
                  <a:lnTo>
                    <a:pt x="2271" y="3933"/>
                  </a:lnTo>
                  <a:lnTo>
                    <a:pt x="2263" y="3971"/>
                  </a:lnTo>
                  <a:lnTo>
                    <a:pt x="2258" y="4010"/>
                  </a:lnTo>
                  <a:lnTo>
                    <a:pt x="2254" y="4029"/>
                  </a:lnTo>
                  <a:lnTo>
                    <a:pt x="2251" y="4050"/>
                  </a:lnTo>
                  <a:lnTo>
                    <a:pt x="2247" y="4069"/>
                  </a:lnTo>
                  <a:lnTo>
                    <a:pt x="2243" y="4088"/>
                  </a:lnTo>
                  <a:lnTo>
                    <a:pt x="2237" y="4106"/>
                  </a:lnTo>
                  <a:lnTo>
                    <a:pt x="2231" y="4124"/>
                  </a:lnTo>
                  <a:lnTo>
                    <a:pt x="2226" y="4142"/>
                  </a:lnTo>
                  <a:lnTo>
                    <a:pt x="2219" y="4159"/>
                  </a:lnTo>
                  <a:lnTo>
                    <a:pt x="2212" y="4176"/>
                  </a:lnTo>
                  <a:lnTo>
                    <a:pt x="2204" y="4192"/>
                  </a:lnTo>
                  <a:lnTo>
                    <a:pt x="2196" y="4208"/>
                  </a:lnTo>
                  <a:lnTo>
                    <a:pt x="2187" y="4223"/>
                  </a:lnTo>
                  <a:lnTo>
                    <a:pt x="2177" y="4238"/>
                  </a:lnTo>
                  <a:lnTo>
                    <a:pt x="2168" y="4253"/>
                  </a:lnTo>
                  <a:lnTo>
                    <a:pt x="2158" y="4267"/>
                  </a:lnTo>
                  <a:lnTo>
                    <a:pt x="2146" y="4280"/>
                  </a:lnTo>
                  <a:lnTo>
                    <a:pt x="2135" y="4293"/>
                  </a:lnTo>
                  <a:lnTo>
                    <a:pt x="2123" y="4306"/>
                  </a:lnTo>
                  <a:lnTo>
                    <a:pt x="2111" y="4317"/>
                  </a:lnTo>
                  <a:lnTo>
                    <a:pt x="2098" y="4329"/>
                  </a:lnTo>
                  <a:lnTo>
                    <a:pt x="2084" y="4340"/>
                  </a:lnTo>
                  <a:lnTo>
                    <a:pt x="2071" y="4350"/>
                  </a:lnTo>
                  <a:lnTo>
                    <a:pt x="2056" y="4361"/>
                  </a:lnTo>
                  <a:lnTo>
                    <a:pt x="2041" y="4371"/>
                  </a:lnTo>
                  <a:lnTo>
                    <a:pt x="2025" y="4380"/>
                  </a:lnTo>
                  <a:lnTo>
                    <a:pt x="2009" y="4388"/>
                  </a:lnTo>
                  <a:lnTo>
                    <a:pt x="1993" y="4397"/>
                  </a:lnTo>
                  <a:lnTo>
                    <a:pt x="1975" y="4404"/>
                  </a:lnTo>
                  <a:lnTo>
                    <a:pt x="1958" y="4412"/>
                  </a:lnTo>
                  <a:lnTo>
                    <a:pt x="1940" y="4419"/>
                  </a:lnTo>
                  <a:lnTo>
                    <a:pt x="1922" y="4425"/>
                  </a:lnTo>
                  <a:lnTo>
                    <a:pt x="1902" y="4432"/>
                  </a:lnTo>
                  <a:lnTo>
                    <a:pt x="1863" y="4442"/>
                  </a:lnTo>
                  <a:lnTo>
                    <a:pt x="1823" y="4451"/>
                  </a:lnTo>
                  <a:lnTo>
                    <a:pt x="1782" y="4459"/>
                  </a:lnTo>
                  <a:lnTo>
                    <a:pt x="1741" y="4466"/>
                  </a:lnTo>
                  <a:lnTo>
                    <a:pt x="1699" y="4471"/>
                  </a:lnTo>
                  <a:lnTo>
                    <a:pt x="1658" y="4474"/>
                  </a:lnTo>
                  <a:lnTo>
                    <a:pt x="1614" y="4477"/>
                  </a:lnTo>
                  <a:lnTo>
                    <a:pt x="1571" y="447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5" name="Freeform 38">
              <a:extLst>
                <a:ext uri="{FF2B5EF4-FFF2-40B4-BE49-F238E27FC236}">
                  <a16:creationId xmlns:a16="http://schemas.microsoft.com/office/drawing/2014/main" id="{6DCB663D-DD5B-46B5-9DA4-F8DF05F32C2C}"/>
                </a:ext>
              </a:extLst>
            </p:cNvPr>
            <p:cNvSpPr>
              <a:spLocks noEditPoints="1"/>
            </p:cNvSpPr>
            <p:nvPr userDrawn="1"/>
          </p:nvSpPr>
          <p:spPr bwMode="auto">
            <a:xfrm>
              <a:off x="6035515" y="1153857"/>
              <a:ext cx="172149" cy="139579"/>
            </a:xfrm>
            <a:custGeom>
              <a:avLst/>
              <a:gdLst>
                <a:gd name="T0" fmla="*/ 87 w 262"/>
                <a:gd name="T1" fmla="*/ 51 h 211"/>
                <a:gd name="T2" fmla="*/ 63 w 262"/>
                <a:gd name="T3" fmla="*/ 75 h 211"/>
                <a:gd name="T4" fmla="*/ 46 w 262"/>
                <a:gd name="T5" fmla="*/ 95 h 211"/>
                <a:gd name="T6" fmla="*/ 40 w 262"/>
                <a:gd name="T7" fmla="*/ 107 h 211"/>
                <a:gd name="T8" fmla="*/ 42 w 262"/>
                <a:gd name="T9" fmla="*/ 117 h 211"/>
                <a:gd name="T10" fmla="*/ 54 w 262"/>
                <a:gd name="T11" fmla="*/ 132 h 211"/>
                <a:gd name="T12" fmla="*/ 75 w 262"/>
                <a:gd name="T13" fmla="*/ 148 h 211"/>
                <a:gd name="T14" fmla="*/ 101 w 262"/>
                <a:gd name="T15" fmla="*/ 163 h 211"/>
                <a:gd name="T16" fmla="*/ 122 w 262"/>
                <a:gd name="T17" fmla="*/ 171 h 211"/>
                <a:gd name="T18" fmla="*/ 137 w 262"/>
                <a:gd name="T19" fmla="*/ 171 h 211"/>
                <a:gd name="T20" fmla="*/ 154 w 262"/>
                <a:gd name="T21" fmla="*/ 169 h 211"/>
                <a:gd name="T22" fmla="*/ 170 w 262"/>
                <a:gd name="T23" fmla="*/ 162 h 211"/>
                <a:gd name="T24" fmla="*/ 187 w 262"/>
                <a:gd name="T25" fmla="*/ 153 h 211"/>
                <a:gd name="T26" fmla="*/ 201 w 262"/>
                <a:gd name="T27" fmla="*/ 141 h 211"/>
                <a:gd name="T28" fmla="*/ 212 w 262"/>
                <a:gd name="T29" fmla="*/ 129 h 211"/>
                <a:gd name="T30" fmla="*/ 219 w 262"/>
                <a:gd name="T31" fmla="*/ 116 h 211"/>
                <a:gd name="T32" fmla="*/ 222 w 262"/>
                <a:gd name="T33" fmla="*/ 102 h 211"/>
                <a:gd name="T34" fmla="*/ 218 w 262"/>
                <a:gd name="T35" fmla="*/ 86 h 211"/>
                <a:gd name="T36" fmla="*/ 206 w 262"/>
                <a:gd name="T37" fmla="*/ 71 h 211"/>
                <a:gd name="T38" fmla="*/ 184 w 262"/>
                <a:gd name="T39" fmla="*/ 57 h 211"/>
                <a:gd name="T40" fmla="*/ 155 w 262"/>
                <a:gd name="T41" fmla="*/ 47 h 211"/>
                <a:gd name="T42" fmla="*/ 118 w 262"/>
                <a:gd name="T43" fmla="*/ 40 h 211"/>
                <a:gd name="T44" fmla="*/ 133 w 262"/>
                <a:gd name="T45" fmla="*/ 211 h 211"/>
                <a:gd name="T46" fmla="*/ 117 w 262"/>
                <a:gd name="T47" fmla="*/ 210 h 211"/>
                <a:gd name="T48" fmla="*/ 102 w 262"/>
                <a:gd name="T49" fmla="*/ 205 h 211"/>
                <a:gd name="T50" fmla="*/ 71 w 262"/>
                <a:gd name="T51" fmla="*/ 192 h 211"/>
                <a:gd name="T52" fmla="*/ 39 w 262"/>
                <a:gd name="T53" fmla="*/ 171 h 211"/>
                <a:gd name="T54" fmla="*/ 24 w 262"/>
                <a:gd name="T55" fmla="*/ 158 h 211"/>
                <a:gd name="T56" fmla="*/ 13 w 262"/>
                <a:gd name="T57" fmla="*/ 145 h 211"/>
                <a:gd name="T58" fmla="*/ 5 w 262"/>
                <a:gd name="T59" fmla="*/ 131 h 211"/>
                <a:gd name="T60" fmla="*/ 0 w 262"/>
                <a:gd name="T61" fmla="*/ 115 h 211"/>
                <a:gd name="T62" fmla="*/ 0 w 262"/>
                <a:gd name="T63" fmla="*/ 104 h 211"/>
                <a:gd name="T64" fmla="*/ 3 w 262"/>
                <a:gd name="T65" fmla="*/ 94 h 211"/>
                <a:gd name="T66" fmla="*/ 14 w 262"/>
                <a:gd name="T67" fmla="*/ 73 h 211"/>
                <a:gd name="T68" fmla="*/ 48 w 262"/>
                <a:gd name="T69" fmla="*/ 34 h 211"/>
                <a:gd name="T70" fmla="*/ 74 w 262"/>
                <a:gd name="T71" fmla="*/ 7 h 211"/>
                <a:gd name="T72" fmla="*/ 83 w 262"/>
                <a:gd name="T73" fmla="*/ 0 h 211"/>
                <a:gd name="T74" fmla="*/ 94 w 262"/>
                <a:gd name="T75" fmla="*/ 0 h 211"/>
                <a:gd name="T76" fmla="*/ 125 w 262"/>
                <a:gd name="T77" fmla="*/ 2 h 211"/>
                <a:gd name="T78" fmla="*/ 169 w 262"/>
                <a:gd name="T79" fmla="*/ 10 h 211"/>
                <a:gd name="T80" fmla="*/ 206 w 262"/>
                <a:gd name="T81" fmla="*/ 24 h 211"/>
                <a:gd name="T82" fmla="*/ 229 w 262"/>
                <a:gd name="T83" fmla="*/ 39 h 211"/>
                <a:gd name="T84" fmla="*/ 240 w 262"/>
                <a:gd name="T85" fmla="*/ 49 h 211"/>
                <a:gd name="T86" fmla="*/ 249 w 262"/>
                <a:gd name="T87" fmla="*/ 62 h 211"/>
                <a:gd name="T88" fmla="*/ 257 w 262"/>
                <a:gd name="T89" fmla="*/ 77 h 211"/>
                <a:gd name="T90" fmla="*/ 261 w 262"/>
                <a:gd name="T91" fmla="*/ 93 h 211"/>
                <a:gd name="T92" fmla="*/ 261 w 262"/>
                <a:gd name="T93" fmla="*/ 109 h 211"/>
                <a:gd name="T94" fmla="*/ 257 w 262"/>
                <a:gd name="T95" fmla="*/ 127 h 211"/>
                <a:gd name="T96" fmla="*/ 247 w 262"/>
                <a:gd name="T97" fmla="*/ 148 h 211"/>
                <a:gd name="T98" fmla="*/ 231 w 262"/>
                <a:gd name="T99" fmla="*/ 168 h 211"/>
                <a:gd name="T100" fmla="*/ 210 w 262"/>
                <a:gd name="T101" fmla="*/ 185 h 211"/>
                <a:gd name="T102" fmla="*/ 181 w 262"/>
                <a:gd name="T103" fmla="*/ 200 h 211"/>
                <a:gd name="T104" fmla="*/ 157 w 262"/>
                <a:gd name="T105" fmla="*/ 208 h 211"/>
                <a:gd name="T106" fmla="*/ 141 w 262"/>
                <a:gd name="T107" fmla="*/ 21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2" h="211">
                  <a:moveTo>
                    <a:pt x="98" y="39"/>
                  </a:moveTo>
                  <a:lnTo>
                    <a:pt x="87" y="51"/>
                  </a:lnTo>
                  <a:lnTo>
                    <a:pt x="76" y="62"/>
                  </a:lnTo>
                  <a:lnTo>
                    <a:pt x="63" y="75"/>
                  </a:lnTo>
                  <a:lnTo>
                    <a:pt x="52" y="88"/>
                  </a:lnTo>
                  <a:lnTo>
                    <a:pt x="46" y="95"/>
                  </a:lnTo>
                  <a:lnTo>
                    <a:pt x="43" y="101"/>
                  </a:lnTo>
                  <a:lnTo>
                    <a:pt x="40" y="107"/>
                  </a:lnTo>
                  <a:lnTo>
                    <a:pt x="39" y="111"/>
                  </a:lnTo>
                  <a:lnTo>
                    <a:pt x="42" y="117"/>
                  </a:lnTo>
                  <a:lnTo>
                    <a:pt x="46" y="124"/>
                  </a:lnTo>
                  <a:lnTo>
                    <a:pt x="54" y="132"/>
                  </a:lnTo>
                  <a:lnTo>
                    <a:pt x="63" y="140"/>
                  </a:lnTo>
                  <a:lnTo>
                    <a:pt x="75" y="148"/>
                  </a:lnTo>
                  <a:lnTo>
                    <a:pt x="87" y="156"/>
                  </a:lnTo>
                  <a:lnTo>
                    <a:pt x="101" y="163"/>
                  </a:lnTo>
                  <a:lnTo>
                    <a:pt x="116" y="169"/>
                  </a:lnTo>
                  <a:lnTo>
                    <a:pt x="122" y="171"/>
                  </a:lnTo>
                  <a:lnTo>
                    <a:pt x="130" y="171"/>
                  </a:lnTo>
                  <a:lnTo>
                    <a:pt x="137" y="171"/>
                  </a:lnTo>
                  <a:lnTo>
                    <a:pt x="145" y="170"/>
                  </a:lnTo>
                  <a:lnTo>
                    <a:pt x="154" y="169"/>
                  </a:lnTo>
                  <a:lnTo>
                    <a:pt x="162" y="165"/>
                  </a:lnTo>
                  <a:lnTo>
                    <a:pt x="170" y="162"/>
                  </a:lnTo>
                  <a:lnTo>
                    <a:pt x="179" y="157"/>
                  </a:lnTo>
                  <a:lnTo>
                    <a:pt x="187" y="153"/>
                  </a:lnTo>
                  <a:lnTo>
                    <a:pt x="194" y="147"/>
                  </a:lnTo>
                  <a:lnTo>
                    <a:pt x="201" y="141"/>
                  </a:lnTo>
                  <a:lnTo>
                    <a:pt x="208" y="135"/>
                  </a:lnTo>
                  <a:lnTo>
                    <a:pt x="212" y="129"/>
                  </a:lnTo>
                  <a:lnTo>
                    <a:pt x="216" y="123"/>
                  </a:lnTo>
                  <a:lnTo>
                    <a:pt x="219" y="116"/>
                  </a:lnTo>
                  <a:lnTo>
                    <a:pt x="222" y="110"/>
                  </a:lnTo>
                  <a:lnTo>
                    <a:pt x="222" y="102"/>
                  </a:lnTo>
                  <a:lnTo>
                    <a:pt x="220" y="94"/>
                  </a:lnTo>
                  <a:lnTo>
                    <a:pt x="218" y="86"/>
                  </a:lnTo>
                  <a:lnTo>
                    <a:pt x="214" y="79"/>
                  </a:lnTo>
                  <a:lnTo>
                    <a:pt x="206" y="71"/>
                  </a:lnTo>
                  <a:lnTo>
                    <a:pt x="196" y="64"/>
                  </a:lnTo>
                  <a:lnTo>
                    <a:pt x="184" y="57"/>
                  </a:lnTo>
                  <a:lnTo>
                    <a:pt x="170" y="52"/>
                  </a:lnTo>
                  <a:lnTo>
                    <a:pt x="155" y="47"/>
                  </a:lnTo>
                  <a:lnTo>
                    <a:pt x="138" y="44"/>
                  </a:lnTo>
                  <a:lnTo>
                    <a:pt x="118" y="40"/>
                  </a:lnTo>
                  <a:lnTo>
                    <a:pt x="98" y="39"/>
                  </a:lnTo>
                  <a:close/>
                  <a:moveTo>
                    <a:pt x="133" y="211"/>
                  </a:moveTo>
                  <a:lnTo>
                    <a:pt x="125" y="210"/>
                  </a:lnTo>
                  <a:lnTo>
                    <a:pt x="117" y="210"/>
                  </a:lnTo>
                  <a:lnTo>
                    <a:pt x="109" y="208"/>
                  </a:lnTo>
                  <a:lnTo>
                    <a:pt x="102" y="205"/>
                  </a:lnTo>
                  <a:lnTo>
                    <a:pt x="87" y="200"/>
                  </a:lnTo>
                  <a:lnTo>
                    <a:pt x="71" y="192"/>
                  </a:lnTo>
                  <a:lnTo>
                    <a:pt x="55" y="181"/>
                  </a:lnTo>
                  <a:lnTo>
                    <a:pt x="39" y="171"/>
                  </a:lnTo>
                  <a:lnTo>
                    <a:pt x="31" y="164"/>
                  </a:lnTo>
                  <a:lnTo>
                    <a:pt x="24" y="158"/>
                  </a:lnTo>
                  <a:lnTo>
                    <a:pt x="19" y="151"/>
                  </a:lnTo>
                  <a:lnTo>
                    <a:pt x="13" y="145"/>
                  </a:lnTo>
                  <a:lnTo>
                    <a:pt x="8" y="138"/>
                  </a:lnTo>
                  <a:lnTo>
                    <a:pt x="5" y="131"/>
                  </a:lnTo>
                  <a:lnTo>
                    <a:pt x="1" y="123"/>
                  </a:lnTo>
                  <a:lnTo>
                    <a:pt x="0" y="115"/>
                  </a:lnTo>
                  <a:lnTo>
                    <a:pt x="0" y="110"/>
                  </a:lnTo>
                  <a:lnTo>
                    <a:pt x="0" y="104"/>
                  </a:lnTo>
                  <a:lnTo>
                    <a:pt x="1" y="99"/>
                  </a:lnTo>
                  <a:lnTo>
                    <a:pt x="3" y="94"/>
                  </a:lnTo>
                  <a:lnTo>
                    <a:pt x="7" y="84"/>
                  </a:lnTo>
                  <a:lnTo>
                    <a:pt x="14" y="73"/>
                  </a:lnTo>
                  <a:lnTo>
                    <a:pt x="29" y="54"/>
                  </a:lnTo>
                  <a:lnTo>
                    <a:pt x="48" y="34"/>
                  </a:lnTo>
                  <a:lnTo>
                    <a:pt x="61" y="21"/>
                  </a:lnTo>
                  <a:lnTo>
                    <a:pt x="74" y="7"/>
                  </a:lnTo>
                  <a:lnTo>
                    <a:pt x="78" y="3"/>
                  </a:lnTo>
                  <a:lnTo>
                    <a:pt x="83" y="0"/>
                  </a:lnTo>
                  <a:lnTo>
                    <a:pt x="89" y="0"/>
                  </a:lnTo>
                  <a:lnTo>
                    <a:pt x="94" y="0"/>
                  </a:lnTo>
                  <a:lnTo>
                    <a:pt x="100" y="0"/>
                  </a:lnTo>
                  <a:lnTo>
                    <a:pt x="125" y="2"/>
                  </a:lnTo>
                  <a:lnTo>
                    <a:pt x="148" y="6"/>
                  </a:lnTo>
                  <a:lnTo>
                    <a:pt x="169" y="10"/>
                  </a:lnTo>
                  <a:lnTo>
                    <a:pt x="188" y="17"/>
                  </a:lnTo>
                  <a:lnTo>
                    <a:pt x="206" y="24"/>
                  </a:lnTo>
                  <a:lnTo>
                    <a:pt x="222" y="33"/>
                  </a:lnTo>
                  <a:lnTo>
                    <a:pt x="229" y="39"/>
                  </a:lnTo>
                  <a:lnTo>
                    <a:pt x="234" y="44"/>
                  </a:lnTo>
                  <a:lnTo>
                    <a:pt x="240" y="49"/>
                  </a:lnTo>
                  <a:lnTo>
                    <a:pt x="245" y="55"/>
                  </a:lnTo>
                  <a:lnTo>
                    <a:pt x="249" y="62"/>
                  </a:lnTo>
                  <a:lnTo>
                    <a:pt x="254" y="69"/>
                  </a:lnTo>
                  <a:lnTo>
                    <a:pt x="257" y="77"/>
                  </a:lnTo>
                  <a:lnTo>
                    <a:pt x="259" y="85"/>
                  </a:lnTo>
                  <a:lnTo>
                    <a:pt x="261" y="93"/>
                  </a:lnTo>
                  <a:lnTo>
                    <a:pt x="262" y="101"/>
                  </a:lnTo>
                  <a:lnTo>
                    <a:pt x="261" y="109"/>
                  </a:lnTo>
                  <a:lnTo>
                    <a:pt x="259" y="117"/>
                  </a:lnTo>
                  <a:lnTo>
                    <a:pt x="257" y="127"/>
                  </a:lnTo>
                  <a:lnTo>
                    <a:pt x="253" y="138"/>
                  </a:lnTo>
                  <a:lnTo>
                    <a:pt x="247" y="148"/>
                  </a:lnTo>
                  <a:lnTo>
                    <a:pt x="240" y="158"/>
                  </a:lnTo>
                  <a:lnTo>
                    <a:pt x="231" y="168"/>
                  </a:lnTo>
                  <a:lnTo>
                    <a:pt x="222" y="177"/>
                  </a:lnTo>
                  <a:lnTo>
                    <a:pt x="210" y="185"/>
                  </a:lnTo>
                  <a:lnTo>
                    <a:pt x="199" y="192"/>
                  </a:lnTo>
                  <a:lnTo>
                    <a:pt x="181" y="200"/>
                  </a:lnTo>
                  <a:lnTo>
                    <a:pt x="165" y="206"/>
                  </a:lnTo>
                  <a:lnTo>
                    <a:pt x="157" y="208"/>
                  </a:lnTo>
                  <a:lnTo>
                    <a:pt x="149" y="210"/>
                  </a:lnTo>
                  <a:lnTo>
                    <a:pt x="141" y="210"/>
                  </a:lnTo>
                  <a:lnTo>
                    <a:pt x="133" y="2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6" name="Freeform 39">
              <a:extLst>
                <a:ext uri="{FF2B5EF4-FFF2-40B4-BE49-F238E27FC236}">
                  <a16:creationId xmlns:a16="http://schemas.microsoft.com/office/drawing/2014/main" id="{D8DDE608-79B1-485A-8B78-7177179BB12F}"/>
                </a:ext>
              </a:extLst>
            </p:cNvPr>
            <p:cNvSpPr>
              <a:spLocks/>
            </p:cNvSpPr>
            <p:nvPr userDrawn="1"/>
          </p:nvSpPr>
          <p:spPr bwMode="auto">
            <a:xfrm>
              <a:off x="8352531" y="5801849"/>
              <a:ext cx="1498151" cy="1056151"/>
            </a:xfrm>
            <a:custGeom>
              <a:avLst/>
              <a:gdLst>
                <a:gd name="T0" fmla="*/ 341 w 2255"/>
                <a:gd name="T1" fmla="*/ 50 h 1589"/>
                <a:gd name="T2" fmla="*/ 229 w 2255"/>
                <a:gd name="T3" fmla="*/ 66 h 1589"/>
                <a:gd name="T4" fmla="*/ 148 w 2255"/>
                <a:gd name="T5" fmla="*/ 97 h 1589"/>
                <a:gd name="T6" fmla="*/ 103 w 2255"/>
                <a:gd name="T7" fmla="*/ 132 h 1589"/>
                <a:gd name="T8" fmla="*/ 70 w 2255"/>
                <a:gd name="T9" fmla="*/ 177 h 1589"/>
                <a:gd name="T10" fmla="*/ 44 w 2255"/>
                <a:gd name="T11" fmla="*/ 259 h 1589"/>
                <a:gd name="T12" fmla="*/ 42 w 2255"/>
                <a:gd name="T13" fmla="*/ 420 h 1589"/>
                <a:gd name="T14" fmla="*/ 67 w 2255"/>
                <a:gd name="T15" fmla="*/ 596 h 1589"/>
                <a:gd name="T16" fmla="*/ 156 w 2255"/>
                <a:gd name="T17" fmla="*/ 942 h 1589"/>
                <a:gd name="T18" fmla="*/ 282 w 2255"/>
                <a:gd name="T19" fmla="*/ 1349 h 1589"/>
                <a:gd name="T20" fmla="*/ 376 w 2255"/>
                <a:gd name="T21" fmla="*/ 1589 h 1589"/>
                <a:gd name="T22" fmla="*/ 270 w 2255"/>
                <a:gd name="T23" fmla="*/ 1432 h 1589"/>
                <a:gd name="T24" fmla="*/ 141 w 2255"/>
                <a:gd name="T25" fmla="*/ 1033 h 1589"/>
                <a:gd name="T26" fmla="*/ 42 w 2255"/>
                <a:gd name="T27" fmla="*/ 673 h 1589"/>
                <a:gd name="T28" fmla="*/ 6 w 2255"/>
                <a:gd name="T29" fmla="*/ 459 h 1589"/>
                <a:gd name="T30" fmla="*/ 0 w 2255"/>
                <a:gd name="T31" fmla="*/ 296 h 1589"/>
                <a:gd name="T32" fmla="*/ 12 w 2255"/>
                <a:gd name="T33" fmla="*/ 222 h 1589"/>
                <a:gd name="T34" fmla="*/ 37 w 2255"/>
                <a:gd name="T35" fmla="*/ 158 h 1589"/>
                <a:gd name="T36" fmla="*/ 75 w 2255"/>
                <a:gd name="T37" fmla="*/ 105 h 1589"/>
                <a:gd name="T38" fmla="*/ 126 w 2255"/>
                <a:gd name="T39" fmla="*/ 64 h 1589"/>
                <a:gd name="T40" fmla="*/ 190 w 2255"/>
                <a:gd name="T41" fmla="*/ 35 h 1589"/>
                <a:gd name="T42" fmla="*/ 266 w 2255"/>
                <a:gd name="T43" fmla="*/ 20 h 1589"/>
                <a:gd name="T44" fmla="*/ 351 w 2255"/>
                <a:gd name="T45" fmla="*/ 7 h 1589"/>
                <a:gd name="T46" fmla="*/ 485 w 2255"/>
                <a:gd name="T47" fmla="*/ 6 h 1589"/>
                <a:gd name="T48" fmla="*/ 863 w 2255"/>
                <a:gd name="T49" fmla="*/ 49 h 1589"/>
                <a:gd name="T50" fmla="*/ 1109 w 2255"/>
                <a:gd name="T51" fmla="*/ 99 h 1589"/>
                <a:gd name="T52" fmla="*/ 1363 w 2255"/>
                <a:gd name="T53" fmla="*/ 174 h 1589"/>
                <a:gd name="T54" fmla="*/ 1526 w 2255"/>
                <a:gd name="T55" fmla="*/ 241 h 1589"/>
                <a:gd name="T56" fmla="*/ 1676 w 2255"/>
                <a:gd name="T57" fmla="*/ 335 h 1589"/>
                <a:gd name="T58" fmla="*/ 1864 w 2255"/>
                <a:gd name="T59" fmla="*/ 511 h 1589"/>
                <a:gd name="T60" fmla="*/ 2018 w 2255"/>
                <a:gd name="T61" fmla="*/ 700 h 1589"/>
                <a:gd name="T62" fmla="*/ 2177 w 2255"/>
                <a:gd name="T63" fmla="*/ 946 h 1589"/>
                <a:gd name="T64" fmla="*/ 2236 w 2255"/>
                <a:gd name="T65" fmla="*/ 1082 h 1589"/>
                <a:gd name="T66" fmla="*/ 2255 w 2255"/>
                <a:gd name="T67" fmla="*/ 1214 h 1589"/>
                <a:gd name="T68" fmla="*/ 2238 w 2255"/>
                <a:gd name="T69" fmla="*/ 1338 h 1589"/>
                <a:gd name="T70" fmla="*/ 2198 w 2255"/>
                <a:gd name="T71" fmla="*/ 1427 h 1589"/>
                <a:gd name="T72" fmla="*/ 2135 w 2255"/>
                <a:gd name="T73" fmla="*/ 1506 h 1589"/>
                <a:gd name="T74" fmla="*/ 2052 w 2255"/>
                <a:gd name="T75" fmla="*/ 1576 h 1589"/>
                <a:gd name="T76" fmla="*/ 2021 w 2255"/>
                <a:gd name="T77" fmla="*/ 1550 h 1589"/>
                <a:gd name="T78" fmla="*/ 2112 w 2255"/>
                <a:gd name="T79" fmla="*/ 1473 h 1589"/>
                <a:gd name="T80" fmla="*/ 2176 w 2255"/>
                <a:gd name="T81" fmla="*/ 1385 h 1589"/>
                <a:gd name="T82" fmla="*/ 2211 w 2255"/>
                <a:gd name="T83" fmla="*/ 1282 h 1589"/>
                <a:gd name="T84" fmla="*/ 2213 w 2255"/>
                <a:gd name="T85" fmla="*/ 1165 h 1589"/>
                <a:gd name="T86" fmla="*/ 2180 w 2255"/>
                <a:gd name="T87" fmla="*/ 1041 h 1589"/>
                <a:gd name="T88" fmla="*/ 2086 w 2255"/>
                <a:gd name="T89" fmla="*/ 870 h 1589"/>
                <a:gd name="T90" fmla="*/ 1931 w 2255"/>
                <a:gd name="T91" fmla="*/ 648 h 1589"/>
                <a:gd name="T92" fmla="*/ 1767 w 2255"/>
                <a:gd name="T93" fmla="*/ 466 h 1589"/>
                <a:gd name="T94" fmla="*/ 1595 w 2255"/>
                <a:gd name="T95" fmla="*/ 326 h 1589"/>
                <a:gd name="T96" fmla="*/ 1444 w 2255"/>
                <a:gd name="T97" fmla="*/ 247 h 1589"/>
                <a:gd name="T98" fmla="*/ 1283 w 2255"/>
                <a:gd name="T99" fmla="*/ 189 h 1589"/>
                <a:gd name="T100" fmla="*/ 1003 w 2255"/>
                <a:gd name="T101" fmla="*/ 115 h 1589"/>
                <a:gd name="T102" fmla="*/ 759 w 2255"/>
                <a:gd name="T103" fmla="*/ 74 h 1589"/>
                <a:gd name="T104" fmla="*/ 392 w 2255"/>
                <a:gd name="T105" fmla="*/ 39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5" h="1589">
                  <a:moveTo>
                    <a:pt x="392" y="39"/>
                  </a:moveTo>
                  <a:lnTo>
                    <a:pt x="391" y="39"/>
                  </a:lnTo>
                  <a:lnTo>
                    <a:pt x="375" y="43"/>
                  </a:lnTo>
                  <a:lnTo>
                    <a:pt x="359" y="46"/>
                  </a:lnTo>
                  <a:lnTo>
                    <a:pt x="341" y="50"/>
                  </a:lnTo>
                  <a:lnTo>
                    <a:pt x="322" y="53"/>
                  </a:lnTo>
                  <a:lnTo>
                    <a:pt x="304" y="56"/>
                  </a:lnTo>
                  <a:lnTo>
                    <a:pt x="285" y="58"/>
                  </a:lnTo>
                  <a:lnTo>
                    <a:pt x="256" y="61"/>
                  </a:lnTo>
                  <a:lnTo>
                    <a:pt x="229" y="66"/>
                  </a:lnTo>
                  <a:lnTo>
                    <a:pt x="204" y="73"/>
                  </a:lnTo>
                  <a:lnTo>
                    <a:pt x="180" y="81"/>
                  </a:lnTo>
                  <a:lnTo>
                    <a:pt x="170" y="85"/>
                  </a:lnTo>
                  <a:lnTo>
                    <a:pt x="158" y="91"/>
                  </a:lnTo>
                  <a:lnTo>
                    <a:pt x="148" y="97"/>
                  </a:lnTo>
                  <a:lnTo>
                    <a:pt x="139" y="103"/>
                  </a:lnTo>
                  <a:lnTo>
                    <a:pt x="130" y="109"/>
                  </a:lnTo>
                  <a:lnTo>
                    <a:pt x="120" y="116"/>
                  </a:lnTo>
                  <a:lnTo>
                    <a:pt x="111" y="124"/>
                  </a:lnTo>
                  <a:lnTo>
                    <a:pt x="103" y="132"/>
                  </a:lnTo>
                  <a:lnTo>
                    <a:pt x="96" y="140"/>
                  </a:lnTo>
                  <a:lnTo>
                    <a:pt x="90" y="148"/>
                  </a:lnTo>
                  <a:lnTo>
                    <a:pt x="83" y="158"/>
                  </a:lnTo>
                  <a:lnTo>
                    <a:pt x="76" y="168"/>
                  </a:lnTo>
                  <a:lnTo>
                    <a:pt x="70" y="177"/>
                  </a:lnTo>
                  <a:lnTo>
                    <a:pt x="65" y="189"/>
                  </a:lnTo>
                  <a:lnTo>
                    <a:pt x="61" y="199"/>
                  </a:lnTo>
                  <a:lnTo>
                    <a:pt x="56" y="210"/>
                  </a:lnTo>
                  <a:lnTo>
                    <a:pt x="49" y="233"/>
                  </a:lnTo>
                  <a:lnTo>
                    <a:pt x="44" y="259"/>
                  </a:lnTo>
                  <a:lnTo>
                    <a:pt x="40" y="285"/>
                  </a:lnTo>
                  <a:lnTo>
                    <a:pt x="39" y="314"/>
                  </a:lnTo>
                  <a:lnTo>
                    <a:pt x="39" y="349"/>
                  </a:lnTo>
                  <a:lnTo>
                    <a:pt x="40" y="385"/>
                  </a:lnTo>
                  <a:lnTo>
                    <a:pt x="42" y="420"/>
                  </a:lnTo>
                  <a:lnTo>
                    <a:pt x="46" y="456"/>
                  </a:lnTo>
                  <a:lnTo>
                    <a:pt x="49" y="491"/>
                  </a:lnTo>
                  <a:lnTo>
                    <a:pt x="54" y="526"/>
                  </a:lnTo>
                  <a:lnTo>
                    <a:pt x="60" y="561"/>
                  </a:lnTo>
                  <a:lnTo>
                    <a:pt x="67" y="596"/>
                  </a:lnTo>
                  <a:lnTo>
                    <a:pt x="80" y="665"/>
                  </a:lnTo>
                  <a:lnTo>
                    <a:pt x="98" y="732"/>
                  </a:lnTo>
                  <a:lnTo>
                    <a:pt x="115" y="800"/>
                  </a:lnTo>
                  <a:lnTo>
                    <a:pt x="133" y="865"/>
                  </a:lnTo>
                  <a:lnTo>
                    <a:pt x="156" y="942"/>
                  </a:lnTo>
                  <a:lnTo>
                    <a:pt x="179" y="1024"/>
                  </a:lnTo>
                  <a:lnTo>
                    <a:pt x="203" y="1105"/>
                  </a:lnTo>
                  <a:lnTo>
                    <a:pt x="228" y="1186"/>
                  </a:lnTo>
                  <a:lnTo>
                    <a:pt x="255" y="1268"/>
                  </a:lnTo>
                  <a:lnTo>
                    <a:pt x="282" y="1349"/>
                  </a:lnTo>
                  <a:lnTo>
                    <a:pt x="311" y="1431"/>
                  </a:lnTo>
                  <a:lnTo>
                    <a:pt x="327" y="1470"/>
                  </a:lnTo>
                  <a:lnTo>
                    <a:pt x="343" y="1510"/>
                  </a:lnTo>
                  <a:lnTo>
                    <a:pt x="359" y="1550"/>
                  </a:lnTo>
                  <a:lnTo>
                    <a:pt x="376" y="1589"/>
                  </a:lnTo>
                  <a:lnTo>
                    <a:pt x="334" y="1589"/>
                  </a:lnTo>
                  <a:lnTo>
                    <a:pt x="317" y="1550"/>
                  </a:lnTo>
                  <a:lnTo>
                    <a:pt x="301" y="1511"/>
                  </a:lnTo>
                  <a:lnTo>
                    <a:pt x="285" y="1472"/>
                  </a:lnTo>
                  <a:lnTo>
                    <a:pt x="270" y="1432"/>
                  </a:lnTo>
                  <a:lnTo>
                    <a:pt x="241" y="1353"/>
                  </a:lnTo>
                  <a:lnTo>
                    <a:pt x="215" y="1274"/>
                  </a:lnTo>
                  <a:lnTo>
                    <a:pt x="189" y="1193"/>
                  </a:lnTo>
                  <a:lnTo>
                    <a:pt x="164" y="1113"/>
                  </a:lnTo>
                  <a:lnTo>
                    <a:pt x="141" y="1033"/>
                  </a:lnTo>
                  <a:lnTo>
                    <a:pt x="118" y="954"/>
                  </a:lnTo>
                  <a:lnTo>
                    <a:pt x="95" y="876"/>
                  </a:lnTo>
                  <a:lnTo>
                    <a:pt x="77" y="809"/>
                  </a:lnTo>
                  <a:lnTo>
                    <a:pt x="59" y="741"/>
                  </a:lnTo>
                  <a:lnTo>
                    <a:pt x="42" y="673"/>
                  </a:lnTo>
                  <a:lnTo>
                    <a:pt x="28" y="603"/>
                  </a:lnTo>
                  <a:lnTo>
                    <a:pt x="21" y="567"/>
                  </a:lnTo>
                  <a:lnTo>
                    <a:pt x="15" y="532"/>
                  </a:lnTo>
                  <a:lnTo>
                    <a:pt x="10" y="495"/>
                  </a:lnTo>
                  <a:lnTo>
                    <a:pt x="6" y="459"/>
                  </a:lnTo>
                  <a:lnTo>
                    <a:pt x="3" y="423"/>
                  </a:lnTo>
                  <a:lnTo>
                    <a:pt x="1" y="386"/>
                  </a:lnTo>
                  <a:lnTo>
                    <a:pt x="0" y="349"/>
                  </a:lnTo>
                  <a:lnTo>
                    <a:pt x="0" y="312"/>
                  </a:lnTo>
                  <a:lnTo>
                    <a:pt x="0" y="296"/>
                  </a:lnTo>
                  <a:lnTo>
                    <a:pt x="1" y="280"/>
                  </a:lnTo>
                  <a:lnTo>
                    <a:pt x="2" y="265"/>
                  </a:lnTo>
                  <a:lnTo>
                    <a:pt x="5" y="251"/>
                  </a:lnTo>
                  <a:lnTo>
                    <a:pt x="8" y="236"/>
                  </a:lnTo>
                  <a:lnTo>
                    <a:pt x="12" y="222"/>
                  </a:lnTo>
                  <a:lnTo>
                    <a:pt x="15" y="208"/>
                  </a:lnTo>
                  <a:lnTo>
                    <a:pt x="20" y="194"/>
                  </a:lnTo>
                  <a:lnTo>
                    <a:pt x="24" y="182"/>
                  </a:lnTo>
                  <a:lnTo>
                    <a:pt x="30" y="169"/>
                  </a:lnTo>
                  <a:lnTo>
                    <a:pt x="37" y="158"/>
                  </a:lnTo>
                  <a:lnTo>
                    <a:pt x="44" y="146"/>
                  </a:lnTo>
                  <a:lnTo>
                    <a:pt x="51" y="135"/>
                  </a:lnTo>
                  <a:lnTo>
                    <a:pt x="59" y="124"/>
                  </a:lnTo>
                  <a:lnTo>
                    <a:pt x="67" y="114"/>
                  </a:lnTo>
                  <a:lnTo>
                    <a:pt x="75" y="105"/>
                  </a:lnTo>
                  <a:lnTo>
                    <a:pt x="84" y="96"/>
                  </a:lnTo>
                  <a:lnTo>
                    <a:pt x="94" y="86"/>
                  </a:lnTo>
                  <a:lnTo>
                    <a:pt x="104" y="78"/>
                  </a:lnTo>
                  <a:lnTo>
                    <a:pt x="115" y="70"/>
                  </a:lnTo>
                  <a:lnTo>
                    <a:pt x="126" y="64"/>
                  </a:lnTo>
                  <a:lnTo>
                    <a:pt x="139" y="57"/>
                  </a:lnTo>
                  <a:lnTo>
                    <a:pt x="150" y="51"/>
                  </a:lnTo>
                  <a:lnTo>
                    <a:pt x="163" y="45"/>
                  </a:lnTo>
                  <a:lnTo>
                    <a:pt x="177" y="39"/>
                  </a:lnTo>
                  <a:lnTo>
                    <a:pt x="190" y="35"/>
                  </a:lnTo>
                  <a:lnTo>
                    <a:pt x="204" y="31"/>
                  </a:lnTo>
                  <a:lnTo>
                    <a:pt x="219" y="28"/>
                  </a:lnTo>
                  <a:lnTo>
                    <a:pt x="234" y="25"/>
                  </a:lnTo>
                  <a:lnTo>
                    <a:pt x="250" y="22"/>
                  </a:lnTo>
                  <a:lnTo>
                    <a:pt x="266" y="20"/>
                  </a:lnTo>
                  <a:lnTo>
                    <a:pt x="282" y="19"/>
                  </a:lnTo>
                  <a:lnTo>
                    <a:pt x="299" y="17"/>
                  </a:lnTo>
                  <a:lnTo>
                    <a:pt x="316" y="14"/>
                  </a:lnTo>
                  <a:lnTo>
                    <a:pt x="333" y="11"/>
                  </a:lnTo>
                  <a:lnTo>
                    <a:pt x="351" y="7"/>
                  </a:lnTo>
                  <a:lnTo>
                    <a:pt x="367" y="4"/>
                  </a:lnTo>
                  <a:lnTo>
                    <a:pt x="384" y="0"/>
                  </a:lnTo>
                  <a:lnTo>
                    <a:pt x="392" y="0"/>
                  </a:lnTo>
                  <a:lnTo>
                    <a:pt x="398" y="0"/>
                  </a:lnTo>
                  <a:lnTo>
                    <a:pt x="485" y="6"/>
                  </a:lnTo>
                  <a:lnTo>
                    <a:pt x="577" y="14"/>
                  </a:lnTo>
                  <a:lnTo>
                    <a:pt x="670" y="23"/>
                  </a:lnTo>
                  <a:lnTo>
                    <a:pt x="765" y="35"/>
                  </a:lnTo>
                  <a:lnTo>
                    <a:pt x="815" y="42"/>
                  </a:lnTo>
                  <a:lnTo>
                    <a:pt x="863" y="49"/>
                  </a:lnTo>
                  <a:lnTo>
                    <a:pt x="912" y="58"/>
                  </a:lnTo>
                  <a:lnTo>
                    <a:pt x="961" y="66"/>
                  </a:lnTo>
                  <a:lnTo>
                    <a:pt x="1011" y="76"/>
                  </a:lnTo>
                  <a:lnTo>
                    <a:pt x="1060" y="88"/>
                  </a:lnTo>
                  <a:lnTo>
                    <a:pt x="1109" y="99"/>
                  </a:lnTo>
                  <a:lnTo>
                    <a:pt x="1160" y="112"/>
                  </a:lnTo>
                  <a:lnTo>
                    <a:pt x="1229" y="131"/>
                  </a:lnTo>
                  <a:lnTo>
                    <a:pt x="1296" y="151"/>
                  </a:lnTo>
                  <a:lnTo>
                    <a:pt x="1330" y="162"/>
                  </a:lnTo>
                  <a:lnTo>
                    <a:pt x="1363" y="174"/>
                  </a:lnTo>
                  <a:lnTo>
                    <a:pt x="1396" y="185"/>
                  </a:lnTo>
                  <a:lnTo>
                    <a:pt x="1429" y="198"/>
                  </a:lnTo>
                  <a:lnTo>
                    <a:pt x="1461" y="212"/>
                  </a:lnTo>
                  <a:lnTo>
                    <a:pt x="1494" y="225"/>
                  </a:lnTo>
                  <a:lnTo>
                    <a:pt x="1526" y="241"/>
                  </a:lnTo>
                  <a:lnTo>
                    <a:pt x="1557" y="257"/>
                  </a:lnTo>
                  <a:lnTo>
                    <a:pt x="1587" y="275"/>
                  </a:lnTo>
                  <a:lnTo>
                    <a:pt x="1617" y="294"/>
                  </a:lnTo>
                  <a:lnTo>
                    <a:pt x="1646" y="314"/>
                  </a:lnTo>
                  <a:lnTo>
                    <a:pt x="1676" y="335"/>
                  </a:lnTo>
                  <a:lnTo>
                    <a:pt x="1716" y="369"/>
                  </a:lnTo>
                  <a:lnTo>
                    <a:pt x="1755" y="403"/>
                  </a:lnTo>
                  <a:lnTo>
                    <a:pt x="1793" y="437"/>
                  </a:lnTo>
                  <a:lnTo>
                    <a:pt x="1830" y="474"/>
                  </a:lnTo>
                  <a:lnTo>
                    <a:pt x="1864" y="511"/>
                  </a:lnTo>
                  <a:lnTo>
                    <a:pt x="1897" y="548"/>
                  </a:lnTo>
                  <a:lnTo>
                    <a:pt x="1930" y="585"/>
                  </a:lnTo>
                  <a:lnTo>
                    <a:pt x="1960" y="623"/>
                  </a:lnTo>
                  <a:lnTo>
                    <a:pt x="1990" y="661"/>
                  </a:lnTo>
                  <a:lnTo>
                    <a:pt x="2018" y="700"/>
                  </a:lnTo>
                  <a:lnTo>
                    <a:pt x="2045" y="738"/>
                  </a:lnTo>
                  <a:lnTo>
                    <a:pt x="2071" y="775"/>
                  </a:lnTo>
                  <a:lnTo>
                    <a:pt x="2119" y="848"/>
                  </a:lnTo>
                  <a:lnTo>
                    <a:pt x="2161" y="918"/>
                  </a:lnTo>
                  <a:lnTo>
                    <a:pt x="2177" y="946"/>
                  </a:lnTo>
                  <a:lnTo>
                    <a:pt x="2192" y="973"/>
                  </a:lnTo>
                  <a:lnTo>
                    <a:pt x="2205" y="1001"/>
                  </a:lnTo>
                  <a:lnTo>
                    <a:pt x="2217" y="1028"/>
                  </a:lnTo>
                  <a:lnTo>
                    <a:pt x="2227" y="1056"/>
                  </a:lnTo>
                  <a:lnTo>
                    <a:pt x="2236" y="1082"/>
                  </a:lnTo>
                  <a:lnTo>
                    <a:pt x="2243" y="1110"/>
                  </a:lnTo>
                  <a:lnTo>
                    <a:pt x="2248" y="1136"/>
                  </a:lnTo>
                  <a:lnTo>
                    <a:pt x="2252" y="1162"/>
                  </a:lnTo>
                  <a:lnTo>
                    <a:pt x="2255" y="1188"/>
                  </a:lnTo>
                  <a:lnTo>
                    <a:pt x="2255" y="1214"/>
                  </a:lnTo>
                  <a:lnTo>
                    <a:pt x="2255" y="1239"/>
                  </a:lnTo>
                  <a:lnTo>
                    <a:pt x="2253" y="1264"/>
                  </a:lnTo>
                  <a:lnTo>
                    <a:pt x="2250" y="1290"/>
                  </a:lnTo>
                  <a:lnTo>
                    <a:pt x="2245" y="1314"/>
                  </a:lnTo>
                  <a:lnTo>
                    <a:pt x="2238" y="1338"/>
                  </a:lnTo>
                  <a:lnTo>
                    <a:pt x="2231" y="1356"/>
                  </a:lnTo>
                  <a:lnTo>
                    <a:pt x="2224" y="1375"/>
                  </a:lnTo>
                  <a:lnTo>
                    <a:pt x="2216" y="1393"/>
                  </a:lnTo>
                  <a:lnTo>
                    <a:pt x="2207" y="1410"/>
                  </a:lnTo>
                  <a:lnTo>
                    <a:pt x="2198" y="1427"/>
                  </a:lnTo>
                  <a:lnTo>
                    <a:pt x="2186" y="1443"/>
                  </a:lnTo>
                  <a:lnTo>
                    <a:pt x="2175" y="1459"/>
                  </a:lnTo>
                  <a:lnTo>
                    <a:pt x="2162" y="1475"/>
                  </a:lnTo>
                  <a:lnTo>
                    <a:pt x="2150" y="1492"/>
                  </a:lnTo>
                  <a:lnTo>
                    <a:pt x="2135" y="1506"/>
                  </a:lnTo>
                  <a:lnTo>
                    <a:pt x="2120" y="1521"/>
                  </a:lnTo>
                  <a:lnTo>
                    <a:pt x="2104" y="1536"/>
                  </a:lnTo>
                  <a:lnTo>
                    <a:pt x="2088" y="1550"/>
                  </a:lnTo>
                  <a:lnTo>
                    <a:pt x="2071" y="1564"/>
                  </a:lnTo>
                  <a:lnTo>
                    <a:pt x="2052" y="1576"/>
                  </a:lnTo>
                  <a:lnTo>
                    <a:pt x="2033" y="1589"/>
                  </a:lnTo>
                  <a:lnTo>
                    <a:pt x="1954" y="1589"/>
                  </a:lnTo>
                  <a:lnTo>
                    <a:pt x="1977" y="1576"/>
                  </a:lnTo>
                  <a:lnTo>
                    <a:pt x="1999" y="1564"/>
                  </a:lnTo>
                  <a:lnTo>
                    <a:pt x="2021" y="1550"/>
                  </a:lnTo>
                  <a:lnTo>
                    <a:pt x="2041" y="1535"/>
                  </a:lnTo>
                  <a:lnTo>
                    <a:pt x="2060" y="1521"/>
                  </a:lnTo>
                  <a:lnTo>
                    <a:pt x="2079" y="1505"/>
                  </a:lnTo>
                  <a:lnTo>
                    <a:pt x="2096" y="1489"/>
                  </a:lnTo>
                  <a:lnTo>
                    <a:pt x="2112" y="1473"/>
                  </a:lnTo>
                  <a:lnTo>
                    <a:pt x="2127" y="1457"/>
                  </a:lnTo>
                  <a:lnTo>
                    <a:pt x="2142" y="1440"/>
                  </a:lnTo>
                  <a:lnTo>
                    <a:pt x="2154" y="1422"/>
                  </a:lnTo>
                  <a:lnTo>
                    <a:pt x="2166" y="1403"/>
                  </a:lnTo>
                  <a:lnTo>
                    <a:pt x="2176" y="1385"/>
                  </a:lnTo>
                  <a:lnTo>
                    <a:pt x="2185" y="1365"/>
                  </a:lnTo>
                  <a:lnTo>
                    <a:pt x="2193" y="1346"/>
                  </a:lnTo>
                  <a:lnTo>
                    <a:pt x="2200" y="1326"/>
                  </a:lnTo>
                  <a:lnTo>
                    <a:pt x="2206" y="1305"/>
                  </a:lnTo>
                  <a:lnTo>
                    <a:pt x="2211" y="1282"/>
                  </a:lnTo>
                  <a:lnTo>
                    <a:pt x="2214" y="1259"/>
                  </a:lnTo>
                  <a:lnTo>
                    <a:pt x="2216" y="1236"/>
                  </a:lnTo>
                  <a:lnTo>
                    <a:pt x="2216" y="1213"/>
                  </a:lnTo>
                  <a:lnTo>
                    <a:pt x="2215" y="1189"/>
                  </a:lnTo>
                  <a:lnTo>
                    <a:pt x="2213" y="1165"/>
                  </a:lnTo>
                  <a:lnTo>
                    <a:pt x="2209" y="1141"/>
                  </a:lnTo>
                  <a:lnTo>
                    <a:pt x="2204" y="1116"/>
                  </a:lnTo>
                  <a:lnTo>
                    <a:pt x="2197" y="1091"/>
                  </a:lnTo>
                  <a:lnTo>
                    <a:pt x="2189" y="1066"/>
                  </a:lnTo>
                  <a:lnTo>
                    <a:pt x="2180" y="1041"/>
                  </a:lnTo>
                  <a:lnTo>
                    <a:pt x="2169" y="1016"/>
                  </a:lnTo>
                  <a:lnTo>
                    <a:pt x="2157" y="990"/>
                  </a:lnTo>
                  <a:lnTo>
                    <a:pt x="2143" y="964"/>
                  </a:lnTo>
                  <a:lnTo>
                    <a:pt x="2128" y="939"/>
                  </a:lnTo>
                  <a:lnTo>
                    <a:pt x="2086" y="870"/>
                  </a:lnTo>
                  <a:lnTo>
                    <a:pt x="2038" y="798"/>
                  </a:lnTo>
                  <a:lnTo>
                    <a:pt x="2013" y="761"/>
                  </a:lnTo>
                  <a:lnTo>
                    <a:pt x="1987" y="724"/>
                  </a:lnTo>
                  <a:lnTo>
                    <a:pt x="1959" y="686"/>
                  </a:lnTo>
                  <a:lnTo>
                    <a:pt x="1931" y="648"/>
                  </a:lnTo>
                  <a:lnTo>
                    <a:pt x="1900" y="612"/>
                  </a:lnTo>
                  <a:lnTo>
                    <a:pt x="1869" y="575"/>
                  </a:lnTo>
                  <a:lnTo>
                    <a:pt x="1837" y="538"/>
                  </a:lnTo>
                  <a:lnTo>
                    <a:pt x="1802" y="502"/>
                  </a:lnTo>
                  <a:lnTo>
                    <a:pt x="1767" y="466"/>
                  </a:lnTo>
                  <a:lnTo>
                    <a:pt x="1730" y="433"/>
                  </a:lnTo>
                  <a:lnTo>
                    <a:pt x="1691" y="398"/>
                  </a:lnTo>
                  <a:lnTo>
                    <a:pt x="1652" y="366"/>
                  </a:lnTo>
                  <a:lnTo>
                    <a:pt x="1623" y="346"/>
                  </a:lnTo>
                  <a:lnTo>
                    <a:pt x="1595" y="326"/>
                  </a:lnTo>
                  <a:lnTo>
                    <a:pt x="1566" y="309"/>
                  </a:lnTo>
                  <a:lnTo>
                    <a:pt x="1536" y="292"/>
                  </a:lnTo>
                  <a:lnTo>
                    <a:pt x="1506" y="276"/>
                  </a:lnTo>
                  <a:lnTo>
                    <a:pt x="1475" y="261"/>
                  </a:lnTo>
                  <a:lnTo>
                    <a:pt x="1444" y="247"/>
                  </a:lnTo>
                  <a:lnTo>
                    <a:pt x="1412" y="233"/>
                  </a:lnTo>
                  <a:lnTo>
                    <a:pt x="1381" y="222"/>
                  </a:lnTo>
                  <a:lnTo>
                    <a:pt x="1348" y="209"/>
                  </a:lnTo>
                  <a:lnTo>
                    <a:pt x="1316" y="199"/>
                  </a:lnTo>
                  <a:lnTo>
                    <a:pt x="1283" y="189"/>
                  </a:lnTo>
                  <a:lnTo>
                    <a:pt x="1216" y="168"/>
                  </a:lnTo>
                  <a:lnTo>
                    <a:pt x="1149" y="150"/>
                  </a:lnTo>
                  <a:lnTo>
                    <a:pt x="1100" y="137"/>
                  </a:lnTo>
                  <a:lnTo>
                    <a:pt x="1051" y="125"/>
                  </a:lnTo>
                  <a:lnTo>
                    <a:pt x="1003" y="115"/>
                  </a:lnTo>
                  <a:lnTo>
                    <a:pt x="953" y="105"/>
                  </a:lnTo>
                  <a:lnTo>
                    <a:pt x="905" y="96"/>
                  </a:lnTo>
                  <a:lnTo>
                    <a:pt x="856" y="88"/>
                  </a:lnTo>
                  <a:lnTo>
                    <a:pt x="808" y="81"/>
                  </a:lnTo>
                  <a:lnTo>
                    <a:pt x="759" y="74"/>
                  </a:lnTo>
                  <a:lnTo>
                    <a:pt x="665" y="62"/>
                  </a:lnTo>
                  <a:lnTo>
                    <a:pt x="572" y="53"/>
                  </a:lnTo>
                  <a:lnTo>
                    <a:pt x="483" y="45"/>
                  </a:lnTo>
                  <a:lnTo>
                    <a:pt x="396" y="39"/>
                  </a:lnTo>
                  <a:lnTo>
                    <a:pt x="392"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7" name="Freeform 40">
              <a:extLst>
                <a:ext uri="{FF2B5EF4-FFF2-40B4-BE49-F238E27FC236}">
                  <a16:creationId xmlns:a16="http://schemas.microsoft.com/office/drawing/2014/main" id="{3BD5ED3A-A343-438B-8B72-BFB5986AB18A}"/>
                </a:ext>
              </a:extLst>
            </p:cNvPr>
            <p:cNvSpPr>
              <a:spLocks noEditPoints="1"/>
            </p:cNvSpPr>
            <p:nvPr userDrawn="1"/>
          </p:nvSpPr>
          <p:spPr bwMode="auto">
            <a:xfrm>
              <a:off x="9417988" y="2005292"/>
              <a:ext cx="465264" cy="562971"/>
            </a:xfrm>
            <a:custGeom>
              <a:avLst/>
              <a:gdLst>
                <a:gd name="T0" fmla="*/ 111 w 700"/>
                <a:gd name="T1" fmla="*/ 62 h 847"/>
                <a:gd name="T2" fmla="*/ 77 w 700"/>
                <a:gd name="T3" fmla="*/ 99 h 847"/>
                <a:gd name="T4" fmla="*/ 56 w 700"/>
                <a:gd name="T5" fmla="*/ 148 h 847"/>
                <a:gd name="T6" fmla="*/ 41 w 700"/>
                <a:gd name="T7" fmla="*/ 255 h 847"/>
                <a:gd name="T8" fmla="*/ 42 w 700"/>
                <a:gd name="T9" fmla="*/ 374 h 847"/>
                <a:gd name="T10" fmla="*/ 62 w 700"/>
                <a:gd name="T11" fmla="*/ 488 h 847"/>
                <a:gd name="T12" fmla="*/ 100 w 700"/>
                <a:gd name="T13" fmla="*/ 598 h 847"/>
                <a:gd name="T14" fmla="*/ 146 w 700"/>
                <a:gd name="T15" fmla="*/ 690 h 847"/>
                <a:gd name="T16" fmla="*/ 178 w 700"/>
                <a:gd name="T17" fmla="*/ 729 h 847"/>
                <a:gd name="T18" fmla="*/ 216 w 700"/>
                <a:gd name="T19" fmla="*/ 761 h 847"/>
                <a:gd name="T20" fmla="*/ 270 w 700"/>
                <a:gd name="T21" fmla="*/ 788 h 847"/>
                <a:gd name="T22" fmla="*/ 364 w 700"/>
                <a:gd name="T23" fmla="*/ 807 h 847"/>
                <a:gd name="T24" fmla="*/ 454 w 700"/>
                <a:gd name="T25" fmla="*/ 796 h 847"/>
                <a:gd name="T26" fmla="*/ 513 w 700"/>
                <a:gd name="T27" fmla="*/ 770 h 847"/>
                <a:gd name="T28" fmla="*/ 556 w 700"/>
                <a:gd name="T29" fmla="*/ 737 h 847"/>
                <a:gd name="T30" fmla="*/ 593 w 700"/>
                <a:gd name="T31" fmla="*/ 695 h 847"/>
                <a:gd name="T32" fmla="*/ 638 w 700"/>
                <a:gd name="T33" fmla="*/ 612 h 847"/>
                <a:gd name="T34" fmla="*/ 660 w 700"/>
                <a:gd name="T35" fmla="*/ 508 h 847"/>
                <a:gd name="T36" fmla="*/ 650 w 700"/>
                <a:gd name="T37" fmla="*/ 414 h 847"/>
                <a:gd name="T38" fmla="*/ 616 w 700"/>
                <a:gd name="T39" fmla="*/ 332 h 847"/>
                <a:gd name="T40" fmla="*/ 559 w 700"/>
                <a:gd name="T41" fmla="*/ 248 h 847"/>
                <a:gd name="T42" fmla="*/ 483 w 700"/>
                <a:gd name="T43" fmla="*/ 171 h 847"/>
                <a:gd name="T44" fmla="*/ 399 w 700"/>
                <a:gd name="T45" fmla="*/ 108 h 847"/>
                <a:gd name="T46" fmla="*/ 329 w 700"/>
                <a:gd name="T47" fmla="*/ 71 h 847"/>
                <a:gd name="T48" fmla="*/ 263 w 700"/>
                <a:gd name="T49" fmla="*/ 48 h 847"/>
                <a:gd name="T50" fmla="*/ 200 w 700"/>
                <a:gd name="T51" fmla="*/ 39 h 847"/>
                <a:gd name="T52" fmla="*/ 148 w 700"/>
                <a:gd name="T53" fmla="*/ 44 h 847"/>
                <a:gd name="T54" fmla="*/ 317 w 700"/>
                <a:gd name="T55" fmla="*/ 841 h 847"/>
                <a:gd name="T56" fmla="*/ 241 w 700"/>
                <a:gd name="T57" fmla="*/ 819 h 847"/>
                <a:gd name="T58" fmla="*/ 172 w 700"/>
                <a:gd name="T59" fmla="*/ 777 h 847"/>
                <a:gd name="T60" fmla="*/ 116 w 700"/>
                <a:gd name="T61" fmla="*/ 716 h 847"/>
                <a:gd name="T62" fmla="*/ 63 w 700"/>
                <a:gd name="T63" fmla="*/ 614 h 847"/>
                <a:gd name="T64" fmla="*/ 24 w 700"/>
                <a:gd name="T65" fmla="*/ 498 h 847"/>
                <a:gd name="T66" fmla="*/ 3 w 700"/>
                <a:gd name="T67" fmla="*/ 378 h 847"/>
                <a:gd name="T68" fmla="*/ 1 w 700"/>
                <a:gd name="T69" fmla="*/ 253 h 847"/>
                <a:gd name="T70" fmla="*/ 17 w 700"/>
                <a:gd name="T71" fmla="*/ 140 h 847"/>
                <a:gd name="T72" fmla="*/ 42 w 700"/>
                <a:gd name="T73" fmla="*/ 79 h 847"/>
                <a:gd name="T74" fmla="*/ 87 w 700"/>
                <a:gd name="T75" fmla="*/ 31 h 847"/>
                <a:gd name="T76" fmla="*/ 148 w 700"/>
                <a:gd name="T77" fmla="*/ 5 h 847"/>
                <a:gd name="T78" fmla="*/ 198 w 700"/>
                <a:gd name="T79" fmla="*/ 0 h 847"/>
                <a:gd name="T80" fmla="*/ 268 w 700"/>
                <a:gd name="T81" fmla="*/ 9 h 847"/>
                <a:gd name="T82" fmla="*/ 343 w 700"/>
                <a:gd name="T83" fmla="*/ 33 h 847"/>
                <a:gd name="T84" fmla="*/ 420 w 700"/>
                <a:gd name="T85" fmla="*/ 75 h 847"/>
                <a:gd name="T86" fmla="*/ 509 w 700"/>
                <a:gd name="T87" fmla="*/ 141 h 847"/>
                <a:gd name="T88" fmla="*/ 590 w 700"/>
                <a:gd name="T89" fmla="*/ 225 h 847"/>
                <a:gd name="T90" fmla="*/ 652 w 700"/>
                <a:gd name="T91" fmla="*/ 316 h 847"/>
                <a:gd name="T92" fmla="*/ 689 w 700"/>
                <a:gd name="T93" fmla="*/ 405 h 847"/>
                <a:gd name="T94" fmla="*/ 699 w 700"/>
                <a:gd name="T95" fmla="*/ 468 h 847"/>
                <a:gd name="T96" fmla="*/ 692 w 700"/>
                <a:gd name="T97" fmla="*/ 570 h 847"/>
                <a:gd name="T98" fmla="*/ 669 w 700"/>
                <a:gd name="T99" fmla="*/ 641 h 847"/>
                <a:gd name="T100" fmla="*/ 641 w 700"/>
                <a:gd name="T101" fmla="*/ 695 h 847"/>
                <a:gd name="T102" fmla="*/ 605 w 700"/>
                <a:gd name="T103" fmla="*/ 745 h 847"/>
                <a:gd name="T104" fmla="*/ 560 w 700"/>
                <a:gd name="T105" fmla="*/ 786 h 847"/>
                <a:gd name="T106" fmla="*/ 505 w 700"/>
                <a:gd name="T107" fmla="*/ 818 h 847"/>
                <a:gd name="T108" fmla="*/ 450 w 700"/>
                <a:gd name="T109" fmla="*/ 837 h 847"/>
                <a:gd name="T110" fmla="*/ 390 w 700"/>
                <a:gd name="T111" fmla="*/ 84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847">
                  <a:moveTo>
                    <a:pt x="148" y="44"/>
                  </a:moveTo>
                  <a:lnTo>
                    <a:pt x="134" y="48"/>
                  </a:lnTo>
                  <a:lnTo>
                    <a:pt x="122" y="55"/>
                  </a:lnTo>
                  <a:lnTo>
                    <a:pt x="111" y="62"/>
                  </a:lnTo>
                  <a:lnTo>
                    <a:pt x="101" y="70"/>
                  </a:lnTo>
                  <a:lnTo>
                    <a:pt x="92" y="79"/>
                  </a:lnTo>
                  <a:lnTo>
                    <a:pt x="84" y="89"/>
                  </a:lnTo>
                  <a:lnTo>
                    <a:pt x="77" y="99"/>
                  </a:lnTo>
                  <a:lnTo>
                    <a:pt x="70" y="110"/>
                  </a:lnTo>
                  <a:lnTo>
                    <a:pt x="64" y="123"/>
                  </a:lnTo>
                  <a:lnTo>
                    <a:pt x="60" y="136"/>
                  </a:lnTo>
                  <a:lnTo>
                    <a:pt x="56" y="148"/>
                  </a:lnTo>
                  <a:lnTo>
                    <a:pt x="52" y="162"/>
                  </a:lnTo>
                  <a:lnTo>
                    <a:pt x="47" y="193"/>
                  </a:lnTo>
                  <a:lnTo>
                    <a:pt x="42" y="225"/>
                  </a:lnTo>
                  <a:lnTo>
                    <a:pt x="41" y="255"/>
                  </a:lnTo>
                  <a:lnTo>
                    <a:pt x="39" y="286"/>
                  </a:lnTo>
                  <a:lnTo>
                    <a:pt x="39" y="316"/>
                  </a:lnTo>
                  <a:lnTo>
                    <a:pt x="40" y="345"/>
                  </a:lnTo>
                  <a:lnTo>
                    <a:pt x="42" y="374"/>
                  </a:lnTo>
                  <a:lnTo>
                    <a:pt x="46" y="403"/>
                  </a:lnTo>
                  <a:lnTo>
                    <a:pt x="50" y="431"/>
                  </a:lnTo>
                  <a:lnTo>
                    <a:pt x="55" y="460"/>
                  </a:lnTo>
                  <a:lnTo>
                    <a:pt x="62" y="488"/>
                  </a:lnTo>
                  <a:lnTo>
                    <a:pt x="70" y="516"/>
                  </a:lnTo>
                  <a:lnTo>
                    <a:pt x="78" y="544"/>
                  </a:lnTo>
                  <a:lnTo>
                    <a:pt x="88" y="570"/>
                  </a:lnTo>
                  <a:lnTo>
                    <a:pt x="100" y="598"/>
                  </a:lnTo>
                  <a:lnTo>
                    <a:pt x="111" y="624"/>
                  </a:lnTo>
                  <a:lnTo>
                    <a:pt x="125" y="652"/>
                  </a:lnTo>
                  <a:lnTo>
                    <a:pt x="139" y="678"/>
                  </a:lnTo>
                  <a:lnTo>
                    <a:pt x="146" y="690"/>
                  </a:lnTo>
                  <a:lnTo>
                    <a:pt x="153" y="700"/>
                  </a:lnTo>
                  <a:lnTo>
                    <a:pt x="161" y="710"/>
                  </a:lnTo>
                  <a:lnTo>
                    <a:pt x="169" y="719"/>
                  </a:lnTo>
                  <a:lnTo>
                    <a:pt x="178" y="729"/>
                  </a:lnTo>
                  <a:lnTo>
                    <a:pt x="187" y="738"/>
                  </a:lnTo>
                  <a:lnTo>
                    <a:pt x="196" y="746"/>
                  </a:lnTo>
                  <a:lnTo>
                    <a:pt x="205" y="754"/>
                  </a:lnTo>
                  <a:lnTo>
                    <a:pt x="216" y="761"/>
                  </a:lnTo>
                  <a:lnTo>
                    <a:pt x="226" y="768"/>
                  </a:lnTo>
                  <a:lnTo>
                    <a:pt x="237" y="773"/>
                  </a:lnTo>
                  <a:lnTo>
                    <a:pt x="248" y="779"/>
                  </a:lnTo>
                  <a:lnTo>
                    <a:pt x="270" y="788"/>
                  </a:lnTo>
                  <a:lnTo>
                    <a:pt x="293" y="796"/>
                  </a:lnTo>
                  <a:lnTo>
                    <a:pt x="317" y="802"/>
                  </a:lnTo>
                  <a:lnTo>
                    <a:pt x="340" y="805"/>
                  </a:lnTo>
                  <a:lnTo>
                    <a:pt x="364" y="807"/>
                  </a:lnTo>
                  <a:lnTo>
                    <a:pt x="388" y="807"/>
                  </a:lnTo>
                  <a:lnTo>
                    <a:pt x="411" y="805"/>
                  </a:lnTo>
                  <a:lnTo>
                    <a:pt x="432" y="801"/>
                  </a:lnTo>
                  <a:lnTo>
                    <a:pt x="454" y="796"/>
                  </a:lnTo>
                  <a:lnTo>
                    <a:pt x="475" y="788"/>
                  </a:lnTo>
                  <a:lnTo>
                    <a:pt x="489" y="782"/>
                  </a:lnTo>
                  <a:lnTo>
                    <a:pt x="501" y="777"/>
                  </a:lnTo>
                  <a:lnTo>
                    <a:pt x="513" y="770"/>
                  </a:lnTo>
                  <a:lnTo>
                    <a:pt x="524" y="762"/>
                  </a:lnTo>
                  <a:lnTo>
                    <a:pt x="536" y="754"/>
                  </a:lnTo>
                  <a:lnTo>
                    <a:pt x="546" y="746"/>
                  </a:lnTo>
                  <a:lnTo>
                    <a:pt x="556" y="737"/>
                  </a:lnTo>
                  <a:lnTo>
                    <a:pt x="567" y="726"/>
                  </a:lnTo>
                  <a:lnTo>
                    <a:pt x="576" y="717"/>
                  </a:lnTo>
                  <a:lnTo>
                    <a:pt x="585" y="707"/>
                  </a:lnTo>
                  <a:lnTo>
                    <a:pt x="593" y="695"/>
                  </a:lnTo>
                  <a:lnTo>
                    <a:pt x="601" y="684"/>
                  </a:lnTo>
                  <a:lnTo>
                    <a:pt x="615" y="661"/>
                  </a:lnTo>
                  <a:lnTo>
                    <a:pt x="628" y="637"/>
                  </a:lnTo>
                  <a:lnTo>
                    <a:pt x="638" y="612"/>
                  </a:lnTo>
                  <a:lnTo>
                    <a:pt x="646" y="586"/>
                  </a:lnTo>
                  <a:lnTo>
                    <a:pt x="653" y="560"/>
                  </a:lnTo>
                  <a:lnTo>
                    <a:pt x="657" y="535"/>
                  </a:lnTo>
                  <a:lnTo>
                    <a:pt x="660" y="508"/>
                  </a:lnTo>
                  <a:lnTo>
                    <a:pt x="660" y="483"/>
                  </a:lnTo>
                  <a:lnTo>
                    <a:pt x="658" y="458"/>
                  </a:lnTo>
                  <a:lnTo>
                    <a:pt x="655" y="434"/>
                  </a:lnTo>
                  <a:lnTo>
                    <a:pt x="650" y="414"/>
                  </a:lnTo>
                  <a:lnTo>
                    <a:pt x="645" y="394"/>
                  </a:lnTo>
                  <a:lnTo>
                    <a:pt x="637" y="373"/>
                  </a:lnTo>
                  <a:lnTo>
                    <a:pt x="626" y="352"/>
                  </a:lnTo>
                  <a:lnTo>
                    <a:pt x="616" y="332"/>
                  </a:lnTo>
                  <a:lnTo>
                    <a:pt x="603" y="311"/>
                  </a:lnTo>
                  <a:lnTo>
                    <a:pt x="590" y="289"/>
                  </a:lnTo>
                  <a:lnTo>
                    <a:pt x="575" y="269"/>
                  </a:lnTo>
                  <a:lnTo>
                    <a:pt x="559" y="248"/>
                  </a:lnTo>
                  <a:lnTo>
                    <a:pt x="540" y="228"/>
                  </a:lnTo>
                  <a:lnTo>
                    <a:pt x="522" y="209"/>
                  </a:lnTo>
                  <a:lnTo>
                    <a:pt x="502" y="189"/>
                  </a:lnTo>
                  <a:lnTo>
                    <a:pt x="483" y="171"/>
                  </a:lnTo>
                  <a:lnTo>
                    <a:pt x="461" y="153"/>
                  </a:lnTo>
                  <a:lnTo>
                    <a:pt x="439" y="136"/>
                  </a:lnTo>
                  <a:lnTo>
                    <a:pt x="416" y="119"/>
                  </a:lnTo>
                  <a:lnTo>
                    <a:pt x="399" y="108"/>
                  </a:lnTo>
                  <a:lnTo>
                    <a:pt x="382" y="98"/>
                  </a:lnTo>
                  <a:lnTo>
                    <a:pt x="364" y="87"/>
                  </a:lnTo>
                  <a:lnTo>
                    <a:pt x="346" y="79"/>
                  </a:lnTo>
                  <a:lnTo>
                    <a:pt x="329" y="71"/>
                  </a:lnTo>
                  <a:lnTo>
                    <a:pt x="312" y="64"/>
                  </a:lnTo>
                  <a:lnTo>
                    <a:pt x="296" y="58"/>
                  </a:lnTo>
                  <a:lnTo>
                    <a:pt x="279" y="53"/>
                  </a:lnTo>
                  <a:lnTo>
                    <a:pt x="263" y="48"/>
                  </a:lnTo>
                  <a:lnTo>
                    <a:pt x="247" y="45"/>
                  </a:lnTo>
                  <a:lnTo>
                    <a:pt x="231" y="41"/>
                  </a:lnTo>
                  <a:lnTo>
                    <a:pt x="215" y="40"/>
                  </a:lnTo>
                  <a:lnTo>
                    <a:pt x="200" y="39"/>
                  </a:lnTo>
                  <a:lnTo>
                    <a:pt x="185" y="40"/>
                  </a:lnTo>
                  <a:lnTo>
                    <a:pt x="171" y="41"/>
                  </a:lnTo>
                  <a:lnTo>
                    <a:pt x="156" y="44"/>
                  </a:lnTo>
                  <a:lnTo>
                    <a:pt x="148" y="44"/>
                  </a:lnTo>
                  <a:close/>
                  <a:moveTo>
                    <a:pt x="375" y="847"/>
                  </a:moveTo>
                  <a:lnTo>
                    <a:pt x="356" y="846"/>
                  </a:lnTo>
                  <a:lnTo>
                    <a:pt x="336" y="844"/>
                  </a:lnTo>
                  <a:lnTo>
                    <a:pt x="317" y="841"/>
                  </a:lnTo>
                  <a:lnTo>
                    <a:pt x="298" y="837"/>
                  </a:lnTo>
                  <a:lnTo>
                    <a:pt x="279" y="832"/>
                  </a:lnTo>
                  <a:lnTo>
                    <a:pt x="259" y="826"/>
                  </a:lnTo>
                  <a:lnTo>
                    <a:pt x="241" y="819"/>
                  </a:lnTo>
                  <a:lnTo>
                    <a:pt x="223" y="810"/>
                  </a:lnTo>
                  <a:lnTo>
                    <a:pt x="205" y="801"/>
                  </a:lnTo>
                  <a:lnTo>
                    <a:pt x="188" y="789"/>
                  </a:lnTo>
                  <a:lnTo>
                    <a:pt x="172" y="777"/>
                  </a:lnTo>
                  <a:lnTo>
                    <a:pt x="157" y="764"/>
                  </a:lnTo>
                  <a:lnTo>
                    <a:pt x="142" y="749"/>
                  </a:lnTo>
                  <a:lnTo>
                    <a:pt x="129" y="733"/>
                  </a:lnTo>
                  <a:lnTo>
                    <a:pt x="116" y="716"/>
                  </a:lnTo>
                  <a:lnTo>
                    <a:pt x="104" y="698"/>
                  </a:lnTo>
                  <a:lnTo>
                    <a:pt x="89" y="670"/>
                  </a:lnTo>
                  <a:lnTo>
                    <a:pt x="76" y="641"/>
                  </a:lnTo>
                  <a:lnTo>
                    <a:pt x="63" y="614"/>
                  </a:lnTo>
                  <a:lnTo>
                    <a:pt x="52" y="585"/>
                  </a:lnTo>
                  <a:lnTo>
                    <a:pt x="41" y="556"/>
                  </a:lnTo>
                  <a:lnTo>
                    <a:pt x="32" y="528"/>
                  </a:lnTo>
                  <a:lnTo>
                    <a:pt x="24" y="498"/>
                  </a:lnTo>
                  <a:lnTo>
                    <a:pt x="17" y="468"/>
                  </a:lnTo>
                  <a:lnTo>
                    <a:pt x="11" y="438"/>
                  </a:lnTo>
                  <a:lnTo>
                    <a:pt x="7" y="409"/>
                  </a:lnTo>
                  <a:lnTo>
                    <a:pt x="3" y="378"/>
                  </a:lnTo>
                  <a:lnTo>
                    <a:pt x="1" y="347"/>
                  </a:lnTo>
                  <a:lnTo>
                    <a:pt x="0" y="316"/>
                  </a:lnTo>
                  <a:lnTo>
                    <a:pt x="0" y="285"/>
                  </a:lnTo>
                  <a:lnTo>
                    <a:pt x="1" y="253"/>
                  </a:lnTo>
                  <a:lnTo>
                    <a:pt x="3" y="222"/>
                  </a:lnTo>
                  <a:lnTo>
                    <a:pt x="8" y="188"/>
                  </a:lnTo>
                  <a:lnTo>
                    <a:pt x="14" y="156"/>
                  </a:lnTo>
                  <a:lnTo>
                    <a:pt x="17" y="140"/>
                  </a:lnTo>
                  <a:lnTo>
                    <a:pt x="22" y="124"/>
                  </a:lnTo>
                  <a:lnTo>
                    <a:pt x="28" y="109"/>
                  </a:lnTo>
                  <a:lnTo>
                    <a:pt x="34" y="94"/>
                  </a:lnTo>
                  <a:lnTo>
                    <a:pt x="42" y="79"/>
                  </a:lnTo>
                  <a:lnTo>
                    <a:pt x="52" y="67"/>
                  </a:lnTo>
                  <a:lnTo>
                    <a:pt x="62" y="54"/>
                  </a:lnTo>
                  <a:lnTo>
                    <a:pt x="73" y="41"/>
                  </a:lnTo>
                  <a:lnTo>
                    <a:pt x="87" y="31"/>
                  </a:lnTo>
                  <a:lnTo>
                    <a:pt x="102" y="21"/>
                  </a:lnTo>
                  <a:lnTo>
                    <a:pt x="118" y="13"/>
                  </a:lnTo>
                  <a:lnTo>
                    <a:pt x="137" y="6"/>
                  </a:lnTo>
                  <a:lnTo>
                    <a:pt x="148" y="5"/>
                  </a:lnTo>
                  <a:lnTo>
                    <a:pt x="149" y="5"/>
                  </a:lnTo>
                  <a:lnTo>
                    <a:pt x="165" y="2"/>
                  </a:lnTo>
                  <a:lnTo>
                    <a:pt x="181" y="1"/>
                  </a:lnTo>
                  <a:lnTo>
                    <a:pt x="198" y="0"/>
                  </a:lnTo>
                  <a:lnTo>
                    <a:pt x="216" y="1"/>
                  </a:lnTo>
                  <a:lnTo>
                    <a:pt x="233" y="2"/>
                  </a:lnTo>
                  <a:lnTo>
                    <a:pt x="251" y="5"/>
                  </a:lnTo>
                  <a:lnTo>
                    <a:pt x="268" y="9"/>
                  </a:lnTo>
                  <a:lnTo>
                    <a:pt x="287" y="14"/>
                  </a:lnTo>
                  <a:lnTo>
                    <a:pt x="305" y="20"/>
                  </a:lnTo>
                  <a:lnTo>
                    <a:pt x="325" y="27"/>
                  </a:lnTo>
                  <a:lnTo>
                    <a:pt x="343" y="33"/>
                  </a:lnTo>
                  <a:lnTo>
                    <a:pt x="363" y="43"/>
                  </a:lnTo>
                  <a:lnTo>
                    <a:pt x="381" y="52"/>
                  </a:lnTo>
                  <a:lnTo>
                    <a:pt x="400" y="63"/>
                  </a:lnTo>
                  <a:lnTo>
                    <a:pt x="420" y="75"/>
                  </a:lnTo>
                  <a:lnTo>
                    <a:pt x="438" y="87"/>
                  </a:lnTo>
                  <a:lnTo>
                    <a:pt x="462" y="105"/>
                  </a:lnTo>
                  <a:lnTo>
                    <a:pt x="486" y="123"/>
                  </a:lnTo>
                  <a:lnTo>
                    <a:pt x="509" y="141"/>
                  </a:lnTo>
                  <a:lnTo>
                    <a:pt x="531" y="162"/>
                  </a:lnTo>
                  <a:lnTo>
                    <a:pt x="552" y="183"/>
                  </a:lnTo>
                  <a:lnTo>
                    <a:pt x="571" y="203"/>
                  </a:lnTo>
                  <a:lnTo>
                    <a:pt x="590" y="225"/>
                  </a:lnTo>
                  <a:lnTo>
                    <a:pt x="607" y="248"/>
                  </a:lnTo>
                  <a:lnTo>
                    <a:pt x="623" y="270"/>
                  </a:lnTo>
                  <a:lnTo>
                    <a:pt x="638" y="293"/>
                  </a:lnTo>
                  <a:lnTo>
                    <a:pt x="652" y="316"/>
                  </a:lnTo>
                  <a:lnTo>
                    <a:pt x="663" y="337"/>
                  </a:lnTo>
                  <a:lnTo>
                    <a:pt x="673" y="360"/>
                  </a:lnTo>
                  <a:lnTo>
                    <a:pt x="683" y="383"/>
                  </a:lnTo>
                  <a:lnTo>
                    <a:pt x="689" y="405"/>
                  </a:lnTo>
                  <a:lnTo>
                    <a:pt x="694" y="427"/>
                  </a:lnTo>
                  <a:lnTo>
                    <a:pt x="696" y="441"/>
                  </a:lnTo>
                  <a:lnTo>
                    <a:pt x="697" y="454"/>
                  </a:lnTo>
                  <a:lnTo>
                    <a:pt x="699" y="468"/>
                  </a:lnTo>
                  <a:lnTo>
                    <a:pt x="700" y="483"/>
                  </a:lnTo>
                  <a:lnTo>
                    <a:pt x="699" y="512"/>
                  </a:lnTo>
                  <a:lnTo>
                    <a:pt x="696" y="540"/>
                  </a:lnTo>
                  <a:lnTo>
                    <a:pt x="692" y="570"/>
                  </a:lnTo>
                  <a:lnTo>
                    <a:pt x="684" y="599"/>
                  </a:lnTo>
                  <a:lnTo>
                    <a:pt x="680" y="613"/>
                  </a:lnTo>
                  <a:lnTo>
                    <a:pt x="675" y="628"/>
                  </a:lnTo>
                  <a:lnTo>
                    <a:pt x="669" y="641"/>
                  </a:lnTo>
                  <a:lnTo>
                    <a:pt x="663" y="655"/>
                  </a:lnTo>
                  <a:lnTo>
                    <a:pt x="656" y="669"/>
                  </a:lnTo>
                  <a:lnTo>
                    <a:pt x="649" y="683"/>
                  </a:lnTo>
                  <a:lnTo>
                    <a:pt x="641" y="695"/>
                  </a:lnTo>
                  <a:lnTo>
                    <a:pt x="633" y="708"/>
                  </a:lnTo>
                  <a:lnTo>
                    <a:pt x="624" y="720"/>
                  </a:lnTo>
                  <a:lnTo>
                    <a:pt x="615" y="733"/>
                  </a:lnTo>
                  <a:lnTo>
                    <a:pt x="605" y="745"/>
                  </a:lnTo>
                  <a:lnTo>
                    <a:pt x="594" y="755"/>
                  </a:lnTo>
                  <a:lnTo>
                    <a:pt x="583" y="766"/>
                  </a:lnTo>
                  <a:lnTo>
                    <a:pt x="571" y="777"/>
                  </a:lnTo>
                  <a:lnTo>
                    <a:pt x="560" y="786"/>
                  </a:lnTo>
                  <a:lnTo>
                    <a:pt x="546" y="795"/>
                  </a:lnTo>
                  <a:lnTo>
                    <a:pt x="533" y="803"/>
                  </a:lnTo>
                  <a:lnTo>
                    <a:pt x="520" y="811"/>
                  </a:lnTo>
                  <a:lnTo>
                    <a:pt x="505" y="818"/>
                  </a:lnTo>
                  <a:lnTo>
                    <a:pt x="490" y="825"/>
                  </a:lnTo>
                  <a:lnTo>
                    <a:pt x="477" y="829"/>
                  </a:lnTo>
                  <a:lnTo>
                    <a:pt x="463" y="834"/>
                  </a:lnTo>
                  <a:lnTo>
                    <a:pt x="450" y="837"/>
                  </a:lnTo>
                  <a:lnTo>
                    <a:pt x="435" y="841"/>
                  </a:lnTo>
                  <a:lnTo>
                    <a:pt x="420" y="843"/>
                  </a:lnTo>
                  <a:lnTo>
                    <a:pt x="406" y="844"/>
                  </a:lnTo>
                  <a:lnTo>
                    <a:pt x="390" y="846"/>
                  </a:lnTo>
                  <a:lnTo>
                    <a:pt x="375" y="8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8" name="Freeform 41">
              <a:extLst>
                <a:ext uri="{FF2B5EF4-FFF2-40B4-BE49-F238E27FC236}">
                  <a16:creationId xmlns:a16="http://schemas.microsoft.com/office/drawing/2014/main" id="{07B0862C-8F07-4C02-A293-55BC2FCF2777}"/>
                </a:ext>
              </a:extLst>
            </p:cNvPr>
            <p:cNvSpPr>
              <a:spLocks noEditPoints="1"/>
            </p:cNvSpPr>
            <p:nvPr userDrawn="1"/>
          </p:nvSpPr>
          <p:spPr bwMode="auto">
            <a:xfrm>
              <a:off x="5314357" y="749079"/>
              <a:ext cx="1344615" cy="1000320"/>
            </a:xfrm>
            <a:custGeom>
              <a:avLst/>
              <a:gdLst>
                <a:gd name="T0" fmla="*/ 934 w 2024"/>
                <a:gd name="T1" fmla="*/ 75 h 1506"/>
                <a:gd name="T2" fmla="*/ 757 w 2024"/>
                <a:gd name="T3" fmla="*/ 147 h 1506"/>
                <a:gd name="T4" fmla="*/ 597 w 2024"/>
                <a:gd name="T5" fmla="*/ 241 h 1506"/>
                <a:gd name="T6" fmla="*/ 453 w 2024"/>
                <a:gd name="T7" fmla="*/ 350 h 1506"/>
                <a:gd name="T8" fmla="*/ 249 w 2024"/>
                <a:gd name="T9" fmla="*/ 546 h 1506"/>
                <a:gd name="T10" fmla="*/ 79 w 2024"/>
                <a:gd name="T11" fmla="*/ 748 h 1506"/>
                <a:gd name="T12" fmla="*/ 50 w 2024"/>
                <a:gd name="T13" fmla="*/ 809 h 1506"/>
                <a:gd name="T14" fmla="*/ 39 w 2024"/>
                <a:gd name="T15" fmla="*/ 867 h 1506"/>
                <a:gd name="T16" fmla="*/ 46 w 2024"/>
                <a:gd name="T17" fmla="*/ 922 h 1506"/>
                <a:gd name="T18" fmla="*/ 66 w 2024"/>
                <a:gd name="T19" fmla="*/ 971 h 1506"/>
                <a:gd name="T20" fmla="*/ 180 w 2024"/>
                <a:gd name="T21" fmla="*/ 1084 h 1506"/>
                <a:gd name="T22" fmla="*/ 436 w 2024"/>
                <a:gd name="T23" fmla="*/ 1252 h 1506"/>
                <a:gd name="T24" fmla="*/ 713 w 2024"/>
                <a:gd name="T25" fmla="*/ 1376 h 1506"/>
                <a:gd name="T26" fmla="*/ 1010 w 2024"/>
                <a:gd name="T27" fmla="*/ 1456 h 1506"/>
                <a:gd name="T28" fmla="*/ 1187 w 2024"/>
                <a:gd name="T29" fmla="*/ 1464 h 1506"/>
                <a:gd name="T30" fmla="*/ 1361 w 2024"/>
                <a:gd name="T31" fmla="*/ 1423 h 1506"/>
                <a:gd name="T32" fmla="*/ 1530 w 2024"/>
                <a:gd name="T33" fmla="*/ 1336 h 1506"/>
                <a:gd name="T34" fmla="*/ 1698 w 2024"/>
                <a:gd name="T35" fmla="*/ 1208 h 1506"/>
                <a:gd name="T36" fmla="*/ 1804 w 2024"/>
                <a:gd name="T37" fmla="*/ 1103 h 1506"/>
                <a:gd name="T38" fmla="*/ 1896 w 2024"/>
                <a:gd name="T39" fmla="*/ 977 h 1506"/>
                <a:gd name="T40" fmla="*/ 1964 w 2024"/>
                <a:gd name="T41" fmla="*/ 824 h 1506"/>
                <a:gd name="T42" fmla="*/ 1983 w 2024"/>
                <a:gd name="T43" fmla="*/ 685 h 1506"/>
                <a:gd name="T44" fmla="*/ 1964 w 2024"/>
                <a:gd name="T45" fmla="*/ 561 h 1506"/>
                <a:gd name="T46" fmla="*/ 1914 w 2024"/>
                <a:gd name="T47" fmla="*/ 451 h 1506"/>
                <a:gd name="T48" fmla="*/ 1842 w 2024"/>
                <a:gd name="T49" fmla="*/ 356 h 1506"/>
                <a:gd name="T50" fmla="*/ 1722 w 2024"/>
                <a:gd name="T51" fmla="*/ 248 h 1506"/>
                <a:gd name="T52" fmla="*/ 1521 w 2024"/>
                <a:gd name="T53" fmla="*/ 125 h 1506"/>
                <a:gd name="T54" fmla="*/ 1314 w 2024"/>
                <a:gd name="T55" fmla="*/ 56 h 1506"/>
                <a:gd name="T56" fmla="*/ 1099 w 2024"/>
                <a:gd name="T57" fmla="*/ 40 h 1506"/>
                <a:gd name="T58" fmla="*/ 1065 w 2024"/>
                <a:gd name="T59" fmla="*/ 1503 h 1506"/>
                <a:gd name="T60" fmla="*/ 819 w 2024"/>
                <a:gd name="T61" fmla="*/ 1452 h 1506"/>
                <a:gd name="T62" fmla="*/ 527 w 2024"/>
                <a:gd name="T63" fmla="*/ 1343 h 1506"/>
                <a:gd name="T64" fmla="*/ 258 w 2024"/>
                <a:gd name="T65" fmla="*/ 1189 h 1506"/>
                <a:gd name="T66" fmla="*/ 83 w 2024"/>
                <a:gd name="T67" fmla="*/ 1055 h 1506"/>
                <a:gd name="T68" fmla="*/ 39 w 2024"/>
                <a:gd name="T69" fmla="*/ 1001 h 1506"/>
                <a:gd name="T70" fmla="*/ 10 w 2024"/>
                <a:gd name="T71" fmla="*/ 943 h 1506"/>
                <a:gd name="T72" fmla="*/ 0 w 2024"/>
                <a:gd name="T73" fmla="*/ 881 h 1506"/>
                <a:gd name="T74" fmla="*/ 8 w 2024"/>
                <a:gd name="T75" fmla="*/ 812 h 1506"/>
                <a:gd name="T76" fmla="*/ 36 w 2024"/>
                <a:gd name="T77" fmla="*/ 743 h 1506"/>
                <a:gd name="T78" fmla="*/ 85 w 2024"/>
                <a:gd name="T79" fmla="*/ 673 h 1506"/>
                <a:gd name="T80" fmla="*/ 321 w 2024"/>
                <a:gd name="T81" fmla="*/ 415 h 1506"/>
                <a:gd name="T82" fmla="*/ 487 w 2024"/>
                <a:gd name="T83" fmla="*/ 272 h 1506"/>
                <a:gd name="T84" fmla="*/ 641 w 2024"/>
                <a:gd name="T85" fmla="*/ 166 h 1506"/>
                <a:gd name="T86" fmla="*/ 811 w 2024"/>
                <a:gd name="T87" fmla="*/ 79 h 1506"/>
                <a:gd name="T88" fmla="*/ 999 w 2024"/>
                <a:gd name="T89" fmla="*/ 14 h 1506"/>
                <a:gd name="T90" fmla="*/ 1142 w 2024"/>
                <a:gd name="T91" fmla="*/ 0 h 1506"/>
                <a:gd name="T92" fmla="*/ 1365 w 2024"/>
                <a:gd name="T93" fmla="*/ 29 h 1506"/>
                <a:gd name="T94" fmla="*/ 1579 w 2024"/>
                <a:gd name="T95" fmla="*/ 111 h 1506"/>
                <a:gd name="T96" fmla="*/ 1772 w 2024"/>
                <a:gd name="T97" fmla="*/ 236 h 1506"/>
                <a:gd name="T98" fmla="*/ 1886 w 2024"/>
                <a:gd name="T99" fmla="*/ 344 h 1506"/>
                <a:gd name="T100" fmla="*/ 1966 w 2024"/>
                <a:gd name="T101" fmla="*/ 459 h 1506"/>
                <a:gd name="T102" fmla="*/ 2012 w 2024"/>
                <a:gd name="T103" fmla="*/ 579 h 1506"/>
                <a:gd name="T104" fmla="*/ 2023 w 2024"/>
                <a:gd name="T105" fmla="*/ 705 h 1506"/>
                <a:gd name="T106" fmla="*/ 2001 w 2024"/>
                <a:gd name="T107" fmla="*/ 836 h 1506"/>
                <a:gd name="T108" fmla="*/ 1945 w 2024"/>
                <a:gd name="T109" fmla="*/ 970 h 1506"/>
                <a:gd name="T110" fmla="*/ 1856 w 2024"/>
                <a:gd name="T111" fmla="*/ 1103 h 1506"/>
                <a:gd name="T112" fmla="*/ 1747 w 2024"/>
                <a:gd name="T113" fmla="*/ 1217 h 1506"/>
                <a:gd name="T114" fmla="*/ 1586 w 2024"/>
                <a:gd name="T115" fmla="*/ 1345 h 1506"/>
                <a:gd name="T116" fmla="*/ 1447 w 2024"/>
                <a:gd name="T117" fmla="*/ 1429 h 1506"/>
                <a:gd name="T118" fmla="*/ 1304 w 2024"/>
                <a:gd name="T119" fmla="*/ 1483 h 1506"/>
                <a:gd name="T120" fmla="*/ 1158 w 2024"/>
                <a:gd name="T121" fmla="*/ 1505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4" h="1506">
                  <a:moveTo>
                    <a:pt x="1048" y="42"/>
                  </a:moveTo>
                  <a:lnTo>
                    <a:pt x="1048" y="42"/>
                  </a:lnTo>
                  <a:lnTo>
                    <a:pt x="1009" y="52"/>
                  </a:lnTo>
                  <a:lnTo>
                    <a:pt x="971" y="63"/>
                  </a:lnTo>
                  <a:lnTo>
                    <a:pt x="934" y="75"/>
                  </a:lnTo>
                  <a:lnTo>
                    <a:pt x="897" y="87"/>
                  </a:lnTo>
                  <a:lnTo>
                    <a:pt x="861" y="101"/>
                  </a:lnTo>
                  <a:lnTo>
                    <a:pt x="826" y="116"/>
                  </a:lnTo>
                  <a:lnTo>
                    <a:pt x="791" y="131"/>
                  </a:lnTo>
                  <a:lnTo>
                    <a:pt x="757" y="147"/>
                  </a:lnTo>
                  <a:lnTo>
                    <a:pt x="724" y="164"/>
                  </a:lnTo>
                  <a:lnTo>
                    <a:pt x="691" y="182"/>
                  </a:lnTo>
                  <a:lnTo>
                    <a:pt x="659" y="201"/>
                  </a:lnTo>
                  <a:lnTo>
                    <a:pt x="628" y="220"/>
                  </a:lnTo>
                  <a:lnTo>
                    <a:pt x="597" y="241"/>
                  </a:lnTo>
                  <a:lnTo>
                    <a:pt x="568" y="262"/>
                  </a:lnTo>
                  <a:lnTo>
                    <a:pt x="538" y="283"/>
                  </a:lnTo>
                  <a:lnTo>
                    <a:pt x="509" y="305"/>
                  </a:lnTo>
                  <a:lnTo>
                    <a:pt x="480" y="327"/>
                  </a:lnTo>
                  <a:lnTo>
                    <a:pt x="453" y="350"/>
                  </a:lnTo>
                  <a:lnTo>
                    <a:pt x="425" y="374"/>
                  </a:lnTo>
                  <a:lnTo>
                    <a:pt x="399" y="397"/>
                  </a:lnTo>
                  <a:lnTo>
                    <a:pt x="347" y="446"/>
                  </a:lnTo>
                  <a:lnTo>
                    <a:pt x="297" y="495"/>
                  </a:lnTo>
                  <a:lnTo>
                    <a:pt x="249" y="546"/>
                  </a:lnTo>
                  <a:lnTo>
                    <a:pt x="203" y="596"/>
                  </a:lnTo>
                  <a:lnTo>
                    <a:pt x="158" y="648"/>
                  </a:lnTo>
                  <a:lnTo>
                    <a:pt x="114" y="699"/>
                  </a:lnTo>
                  <a:lnTo>
                    <a:pt x="95" y="724"/>
                  </a:lnTo>
                  <a:lnTo>
                    <a:pt x="79" y="748"/>
                  </a:lnTo>
                  <a:lnTo>
                    <a:pt x="72" y="760"/>
                  </a:lnTo>
                  <a:lnTo>
                    <a:pt x="65" y="772"/>
                  </a:lnTo>
                  <a:lnTo>
                    <a:pt x="59" y="785"/>
                  </a:lnTo>
                  <a:lnTo>
                    <a:pt x="55" y="796"/>
                  </a:lnTo>
                  <a:lnTo>
                    <a:pt x="50" y="809"/>
                  </a:lnTo>
                  <a:lnTo>
                    <a:pt x="47" y="820"/>
                  </a:lnTo>
                  <a:lnTo>
                    <a:pt x="43" y="833"/>
                  </a:lnTo>
                  <a:lnTo>
                    <a:pt x="41" y="844"/>
                  </a:lnTo>
                  <a:lnTo>
                    <a:pt x="40" y="856"/>
                  </a:lnTo>
                  <a:lnTo>
                    <a:pt x="39" y="867"/>
                  </a:lnTo>
                  <a:lnTo>
                    <a:pt x="39" y="880"/>
                  </a:lnTo>
                  <a:lnTo>
                    <a:pt x="40" y="891"/>
                  </a:lnTo>
                  <a:lnTo>
                    <a:pt x="41" y="902"/>
                  </a:lnTo>
                  <a:lnTo>
                    <a:pt x="43" y="912"/>
                  </a:lnTo>
                  <a:lnTo>
                    <a:pt x="46" y="922"/>
                  </a:lnTo>
                  <a:lnTo>
                    <a:pt x="48" y="932"/>
                  </a:lnTo>
                  <a:lnTo>
                    <a:pt x="53" y="942"/>
                  </a:lnTo>
                  <a:lnTo>
                    <a:pt x="56" y="952"/>
                  </a:lnTo>
                  <a:lnTo>
                    <a:pt x="62" y="962"/>
                  </a:lnTo>
                  <a:lnTo>
                    <a:pt x="66" y="971"/>
                  </a:lnTo>
                  <a:lnTo>
                    <a:pt x="79" y="991"/>
                  </a:lnTo>
                  <a:lnTo>
                    <a:pt x="95" y="1009"/>
                  </a:lnTo>
                  <a:lnTo>
                    <a:pt x="112" y="1028"/>
                  </a:lnTo>
                  <a:lnTo>
                    <a:pt x="132" y="1045"/>
                  </a:lnTo>
                  <a:lnTo>
                    <a:pt x="180" y="1084"/>
                  </a:lnTo>
                  <a:lnTo>
                    <a:pt x="229" y="1122"/>
                  </a:lnTo>
                  <a:lnTo>
                    <a:pt x="280" y="1157"/>
                  </a:lnTo>
                  <a:lnTo>
                    <a:pt x="330" y="1191"/>
                  </a:lnTo>
                  <a:lnTo>
                    <a:pt x="383" y="1223"/>
                  </a:lnTo>
                  <a:lnTo>
                    <a:pt x="436" y="1252"/>
                  </a:lnTo>
                  <a:lnTo>
                    <a:pt x="490" y="1281"/>
                  </a:lnTo>
                  <a:lnTo>
                    <a:pt x="543" y="1308"/>
                  </a:lnTo>
                  <a:lnTo>
                    <a:pt x="600" y="1333"/>
                  </a:lnTo>
                  <a:lnTo>
                    <a:pt x="656" y="1356"/>
                  </a:lnTo>
                  <a:lnTo>
                    <a:pt x="713" y="1376"/>
                  </a:lnTo>
                  <a:lnTo>
                    <a:pt x="771" y="1396"/>
                  </a:lnTo>
                  <a:lnTo>
                    <a:pt x="829" y="1414"/>
                  </a:lnTo>
                  <a:lnTo>
                    <a:pt x="889" y="1429"/>
                  </a:lnTo>
                  <a:lnTo>
                    <a:pt x="950" y="1444"/>
                  </a:lnTo>
                  <a:lnTo>
                    <a:pt x="1010" y="1456"/>
                  </a:lnTo>
                  <a:lnTo>
                    <a:pt x="1046" y="1461"/>
                  </a:lnTo>
                  <a:lnTo>
                    <a:pt x="1081" y="1465"/>
                  </a:lnTo>
                  <a:lnTo>
                    <a:pt x="1116" y="1466"/>
                  </a:lnTo>
                  <a:lnTo>
                    <a:pt x="1151" y="1466"/>
                  </a:lnTo>
                  <a:lnTo>
                    <a:pt x="1187" y="1464"/>
                  </a:lnTo>
                  <a:lnTo>
                    <a:pt x="1223" y="1460"/>
                  </a:lnTo>
                  <a:lnTo>
                    <a:pt x="1257" y="1453"/>
                  </a:lnTo>
                  <a:lnTo>
                    <a:pt x="1293" y="1445"/>
                  </a:lnTo>
                  <a:lnTo>
                    <a:pt x="1327" y="1436"/>
                  </a:lnTo>
                  <a:lnTo>
                    <a:pt x="1361" y="1423"/>
                  </a:lnTo>
                  <a:lnTo>
                    <a:pt x="1396" y="1410"/>
                  </a:lnTo>
                  <a:lnTo>
                    <a:pt x="1430" y="1395"/>
                  </a:lnTo>
                  <a:lnTo>
                    <a:pt x="1463" y="1378"/>
                  </a:lnTo>
                  <a:lnTo>
                    <a:pt x="1497" y="1358"/>
                  </a:lnTo>
                  <a:lnTo>
                    <a:pt x="1530" y="1336"/>
                  </a:lnTo>
                  <a:lnTo>
                    <a:pt x="1562" y="1313"/>
                  </a:lnTo>
                  <a:lnTo>
                    <a:pt x="1607" y="1280"/>
                  </a:lnTo>
                  <a:lnTo>
                    <a:pt x="1652" y="1246"/>
                  </a:lnTo>
                  <a:lnTo>
                    <a:pt x="1675" y="1227"/>
                  </a:lnTo>
                  <a:lnTo>
                    <a:pt x="1698" y="1208"/>
                  </a:lnTo>
                  <a:lnTo>
                    <a:pt x="1719" y="1188"/>
                  </a:lnTo>
                  <a:lnTo>
                    <a:pt x="1741" y="1168"/>
                  </a:lnTo>
                  <a:lnTo>
                    <a:pt x="1763" y="1147"/>
                  </a:lnTo>
                  <a:lnTo>
                    <a:pt x="1784" y="1125"/>
                  </a:lnTo>
                  <a:lnTo>
                    <a:pt x="1804" y="1103"/>
                  </a:lnTo>
                  <a:lnTo>
                    <a:pt x="1825" y="1079"/>
                  </a:lnTo>
                  <a:lnTo>
                    <a:pt x="1844" y="1055"/>
                  </a:lnTo>
                  <a:lnTo>
                    <a:pt x="1863" y="1030"/>
                  </a:lnTo>
                  <a:lnTo>
                    <a:pt x="1880" y="1005"/>
                  </a:lnTo>
                  <a:lnTo>
                    <a:pt x="1896" y="977"/>
                  </a:lnTo>
                  <a:lnTo>
                    <a:pt x="1914" y="945"/>
                  </a:lnTo>
                  <a:lnTo>
                    <a:pt x="1929" y="914"/>
                  </a:lnTo>
                  <a:lnTo>
                    <a:pt x="1943" y="883"/>
                  </a:lnTo>
                  <a:lnTo>
                    <a:pt x="1954" y="853"/>
                  </a:lnTo>
                  <a:lnTo>
                    <a:pt x="1964" y="824"/>
                  </a:lnTo>
                  <a:lnTo>
                    <a:pt x="1972" y="795"/>
                  </a:lnTo>
                  <a:lnTo>
                    <a:pt x="1977" y="766"/>
                  </a:lnTo>
                  <a:lnTo>
                    <a:pt x="1981" y="739"/>
                  </a:lnTo>
                  <a:lnTo>
                    <a:pt x="1983" y="711"/>
                  </a:lnTo>
                  <a:lnTo>
                    <a:pt x="1983" y="685"/>
                  </a:lnTo>
                  <a:lnTo>
                    <a:pt x="1982" y="658"/>
                  </a:lnTo>
                  <a:lnTo>
                    <a:pt x="1980" y="633"/>
                  </a:lnTo>
                  <a:lnTo>
                    <a:pt x="1976" y="608"/>
                  </a:lnTo>
                  <a:lnTo>
                    <a:pt x="1971" y="584"/>
                  </a:lnTo>
                  <a:lnTo>
                    <a:pt x="1964" y="561"/>
                  </a:lnTo>
                  <a:lnTo>
                    <a:pt x="1956" y="537"/>
                  </a:lnTo>
                  <a:lnTo>
                    <a:pt x="1948" y="515"/>
                  </a:lnTo>
                  <a:lnTo>
                    <a:pt x="1937" y="493"/>
                  </a:lnTo>
                  <a:lnTo>
                    <a:pt x="1926" y="471"/>
                  </a:lnTo>
                  <a:lnTo>
                    <a:pt x="1914" y="451"/>
                  </a:lnTo>
                  <a:lnTo>
                    <a:pt x="1901" y="430"/>
                  </a:lnTo>
                  <a:lnTo>
                    <a:pt x="1888" y="411"/>
                  </a:lnTo>
                  <a:lnTo>
                    <a:pt x="1873" y="392"/>
                  </a:lnTo>
                  <a:lnTo>
                    <a:pt x="1858" y="374"/>
                  </a:lnTo>
                  <a:lnTo>
                    <a:pt x="1842" y="356"/>
                  </a:lnTo>
                  <a:lnTo>
                    <a:pt x="1826" y="338"/>
                  </a:lnTo>
                  <a:lnTo>
                    <a:pt x="1809" y="322"/>
                  </a:lnTo>
                  <a:lnTo>
                    <a:pt x="1793" y="306"/>
                  </a:lnTo>
                  <a:lnTo>
                    <a:pt x="1757" y="275"/>
                  </a:lnTo>
                  <a:lnTo>
                    <a:pt x="1722" y="248"/>
                  </a:lnTo>
                  <a:lnTo>
                    <a:pt x="1681" y="219"/>
                  </a:lnTo>
                  <a:lnTo>
                    <a:pt x="1642" y="193"/>
                  </a:lnTo>
                  <a:lnTo>
                    <a:pt x="1602" y="167"/>
                  </a:lnTo>
                  <a:lnTo>
                    <a:pt x="1562" y="146"/>
                  </a:lnTo>
                  <a:lnTo>
                    <a:pt x="1521" y="125"/>
                  </a:lnTo>
                  <a:lnTo>
                    <a:pt x="1481" y="108"/>
                  </a:lnTo>
                  <a:lnTo>
                    <a:pt x="1439" y="92"/>
                  </a:lnTo>
                  <a:lnTo>
                    <a:pt x="1398" y="78"/>
                  </a:lnTo>
                  <a:lnTo>
                    <a:pt x="1357" y="65"/>
                  </a:lnTo>
                  <a:lnTo>
                    <a:pt x="1314" y="56"/>
                  </a:lnTo>
                  <a:lnTo>
                    <a:pt x="1272" y="49"/>
                  </a:lnTo>
                  <a:lnTo>
                    <a:pt x="1229" y="44"/>
                  </a:lnTo>
                  <a:lnTo>
                    <a:pt x="1186" y="40"/>
                  </a:lnTo>
                  <a:lnTo>
                    <a:pt x="1143" y="39"/>
                  </a:lnTo>
                  <a:lnTo>
                    <a:pt x="1099" y="40"/>
                  </a:lnTo>
                  <a:lnTo>
                    <a:pt x="1055" y="42"/>
                  </a:lnTo>
                  <a:lnTo>
                    <a:pt x="1048" y="42"/>
                  </a:lnTo>
                  <a:close/>
                  <a:moveTo>
                    <a:pt x="1129" y="1506"/>
                  </a:moveTo>
                  <a:lnTo>
                    <a:pt x="1098" y="1505"/>
                  </a:lnTo>
                  <a:lnTo>
                    <a:pt x="1065" y="1503"/>
                  </a:lnTo>
                  <a:lnTo>
                    <a:pt x="1034" y="1499"/>
                  </a:lnTo>
                  <a:lnTo>
                    <a:pt x="1003" y="1494"/>
                  </a:lnTo>
                  <a:lnTo>
                    <a:pt x="940" y="1482"/>
                  </a:lnTo>
                  <a:lnTo>
                    <a:pt x="880" y="1468"/>
                  </a:lnTo>
                  <a:lnTo>
                    <a:pt x="819" y="1452"/>
                  </a:lnTo>
                  <a:lnTo>
                    <a:pt x="759" y="1434"/>
                  </a:lnTo>
                  <a:lnTo>
                    <a:pt x="700" y="1414"/>
                  </a:lnTo>
                  <a:lnTo>
                    <a:pt x="641" y="1392"/>
                  </a:lnTo>
                  <a:lnTo>
                    <a:pt x="584" y="1368"/>
                  </a:lnTo>
                  <a:lnTo>
                    <a:pt x="527" y="1343"/>
                  </a:lnTo>
                  <a:lnTo>
                    <a:pt x="471" y="1316"/>
                  </a:lnTo>
                  <a:lnTo>
                    <a:pt x="416" y="1287"/>
                  </a:lnTo>
                  <a:lnTo>
                    <a:pt x="362" y="1256"/>
                  </a:lnTo>
                  <a:lnTo>
                    <a:pt x="309" y="1224"/>
                  </a:lnTo>
                  <a:lnTo>
                    <a:pt x="258" y="1189"/>
                  </a:lnTo>
                  <a:lnTo>
                    <a:pt x="206" y="1154"/>
                  </a:lnTo>
                  <a:lnTo>
                    <a:pt x="156" y="1116"/>
                  </a:lnTo>
                  <a:lnTo>
                    <a:pt x="106" y="1076"/>
                  </a:lnTo>
                  <a:lnTo>
                    <a:pt x="95" y="1066"/>
                  </a:lnTo>
                  <a:lnTo>
                    <a:pt x="83" y="1055"/>
                  </a:lnTo>
                  <a:lnTo>
                    <a:pt x="73" y="1045"/>
                  </a:lnTo>
                  <a:lnTo>
                    <a:pt x="64" y="1035"/>
                  </a:lnTo>
                  <a:lnTo>
                    <a:pt x="55" y="1023"/>
                  </a:lnTo>
                  <a:lnTo>
                    <a:pt x="47" y="1013"/>
                  </a:lnTo>
                  <a:lnTo>
                    <a:pt x="39" y="1001"/>
                  </a:lnTo>
                  <a:lnTo>
                    <a:pt x="32" y="990"/>
                  </a:lnTo>
                  <a:lnTo>
                    <a:pt x="25" y="978"/>
                  </a:lnTo>
                  <a:lnTo>
                    <a:pt x="20" y="967"/>
                  </a:lnTo>
                  <a:lnTo>
                    <a:pt x="15" y="955"/>
                  </a:lnTo>
                  <a:lnTo>
                    <a:pt x="10" y="943"/>
                  </a:lnTo>
                  <a:lnTo>
                    <a:pt x="7" y="931"/>
                  </a:lnTo>
                  <a:lnTo>
                    <a:pt x="4" y="919"/>
                  </a:lnTo>
                  <a:lnTo>
                    <a:pt x="2" y="907"/>
                  </a:lnTo>
                  <a:lnTo>
                    <a:pt x="1" y="895"/>
                  </a:lnTo>
                  <a:lnTo>
                    <a:pt x="0" y="881"/>
                  </a:lnTo>
                  <a:lnTo>
                    <a:pt x="0" y="867"/>
                  </a:lnTo>
                  <a:lnTo>
                    <a:pt x="1" y="853"/>
                  </a:lnTo>
                  <a:lnTo>
                    <a:pt x="2" y="840"/>
                  </a:lnTo>
                  <a:lnTo>
                    <a:pt x="4" y="826"/>
                  </a:lnTo>
                  <a:lnTo>
                    <a:pt x="8" y="812"/>
                  </a:lnTo>
                  <a:lnTo>
                    <a:pt x="12" y="798"/>
                  </a:lnTo>
                  <a:lnTo>
                    <a:pt x="17" y="785"/>
                  </a:lnTo>
                  <a:lnTo>
                    <a:pt x="23" y="771"/>
                  </a:lnTo>
                  <a:lnTo>
                    <a:pt x="28" y="757"/>
                  </a:lnTo>
                  <a:lnTo>
                    <a:pt x="36" y="743"/>
                  </a:lnTo>
                  <a:lnTo>
                    <a:pt x="44" y="729"/>
                  </a:lnTo>
                  <a:lnTo>
                    <a:pt x="53" y="716"/>
                  </a:lnTo>
                  <a:lnTo>
                    <a:pt x="63" y="701"/>
                  </a:lnTo>
                  <a:lnTo>
                    <a:pt x="73" y="687"/>
                  </a:lnTo>
                  <a:lnTo>
                    <a:pt x="85" y="673"/>
                  </a:lnTo>
                  <a:lnTo>
                    <a:pt x="128" y="622"/>
                  </a:lnTo>
                  <a:lnTo>
                    <a:pt x="174" y="570"/>
                  </a:lnTo>
                  <a:lnTo>
                    <a:pt x="221" y="517"/>
                  </a:lnTo>
                  <a:lnTo>
                    <a:pt x="270" y="467"/>
                  </a:lnTo>
                  <a:lnTo>
                    <a:pt x="321" y="415"/>
                  </a:lnTo>
                  <a:lnTo>
                    <a:pt x="374" y="366"/>
                  </a:lnTo>
                  <a:lnTo>
                    <a:pt x="401" y="342"/>
                  </a:lnTo>
                  <a:lnTo>
                    <a:pt x="430" y="319"/>
                  </a:lnTo>
                  <a:lnTo>
                    <a:pt x="457" y="295"/>
                  </a:lnTo>
                  <a:lnTo>
                    <a:pt x="487" y="272"/>
                  </a:lnTo>
                  <a:lnTo>
                    <a:pt x="516" y="250"/>
                  </a:lnTo>
                  <a:lnTo>
                    <a:pt x="547" y="228"/>
                  </a:lnTo>
                  <a:lnTo>
                    <a:pt x="577" y="206"/>
                  </a:lnTo>
                  <a:lnTo>
                    <a:pt x="609" y="186"/>
                  </a:lnTo>
                  <a:lnTo>
                    <a:pt x="641" y="166"/>
                  </a:lnTo>
                  <a:lnTo>
                    <a:pt x="673" y="147"/>
                  </a:lnTo>
                  <a:lnTo>
                    <a:pt x="706" y="128"/>
                  </a:lnTo>
                  <a:lnTo>
                    <a:pt x="741" y="111"/>
                  </a:lnTo>
                  <a:lnTo>
                    <a:pt x="775" y="94"/>
                  </a:lnTo>
                  <a:lnTo>
                    <a:pt x="811" y="79"/>
                  </a:lnTo>
                  <a:lnTo>
                    <a:pt x="847" y="64"/>
                  </a:lnTo>
                  <a:lnTo>
                    <a:pt x="884" y="49"/>
                  </a:lnTo>
                  <a:lnTo>
                    <a:pt x="922" y="37"/>
                  </a:lnTo>
                  <a:lnTo>
                    <a:pt x="960" y="24"/>
                  </a:lnTo>
                  <a:lnTo>
                    <a:pt x="999" y="14"/>
                  </a:lnTo>
                  <a:lnTo>
                    <a:pt x="1039" y="3"/>
                  </a:lnTo>
                  <a:lnTo>
                    <a:pt x="1048" y="5"/>
                  </a:lnTo>
                  <a:lnTo>
                    <a:pt x="1052" y="3"/>
                  </a:lnTo>
                  <a:lnTo>
                    <a:pt x="1096" y="0"/>
                  </a:lnTo>
                  <a:lnTo>
                    <a:pt x="1142" y="0"/>
                  </a:lnTo>
                  <a:lnTo>
                    <a:pt x="1187" y="1"/>
                  </a:lnTo>
                  <a:lnTo>
                    <a:pt x="1232" y="5"/>
                  </a:lnTo>
                  <a:lnTo>
                    <a:pt x="1277" y="10"/>
                  </a:lnTo>
                  <a:lnTo>
                    <a:pt x="1321" y="18"/>
                  </a:lnTo>
                  <a:lnTo>
                    <a:pt x="1365" y="29"/>
                  </a:lnTo>
                  <a:lnTo>
                    <a:pt x="1408" y="40"/>
                  </a:lnTo>
                  <a:lnTo>
                    <a:pt x="1452" y="55"/>
                  </a:lnTo>
                  <a:lnTo>
                    <a:pt x="1494" y="71"/>
                  </a:lnTo>
                  <a:lnTo>
                    <a:pt x="1537" y="91"/>
                  </a:lnTo>
                  <a:lnTo>
                    <a:pt x="1579" y="111"/>
                  </a:lnTo>
                  <a:lnTo>
                    <a:pt x="1622" y="134"/>
                  </a:lnTo>
                  <a:lnTo>
                    <a:pt x="1663" y="159"/>
                  </a:lnTo>
                  <a:lnTo>
                    <a:pt x="1704" y="187"/>
                  </a:lnTo>
                  <a:lnTo>
                    <a:pt x="1746" y="216"/>
                  </a:lnTo>
                  <a:lnTo>
                    <a:pt x="1772" y="236"/>
                  </a:lnTo>
                  <a:lnTo>
                    <a:pt x="1797" y="258"/>
                  </a:lnTo>
                  <a:lnTo>
                    <a:pt x="1821" y="279"/>
                  </a:lnTo>
                  <a:lnTo>
                    <a:pt x="1844" y="301"/>
                  </a:lnTo>
                  <a:lnTo>
                    <a:pt x="1866" y="322"/>
                  </a:lnTo>
                  <a:lnTo>
                    <a:pt x="1886" y="344"/>
                  </a:lnTo>
                  <a:lnTo>
                    <a:pt x="1904" y="367"/>
                  </a:lnTo>
                  <a:lnTo>
                    <a:pt x="1921" y="390"/>
                  </a:lnTo>
                  <a:lnTo>
                    <a:pt x="1937" y="413"/>
                  </a:lnTo>
                  <a:lnTo>
                    <a:pt x="1952" y="436"/>
                  </a:lnTo>
                  <a:lnTo>
                    <a:pt x="1966" y="459"/>
                  </a:lnTo>
                  <a:lnTo>
                    <a:pt x="1977" y="483"/>
                  </a:lnTo>
                  <a:lnTo>
                    <a:pt x="1988" y="507"/>
                  </a:lnTo>
                  <a:lnTo>
                    <a:pt x="1997" y="531"/>
                  </a:lnTo>
                  <a:lnTo>
                    <a:pt x="2005" y="555"/>
                  </a:lnTo>
                  <a:lnTo>
                    <a:pt x="2012" y="579"/>
                  </a:lnTo>
                  <a:lnTo>
                    <a:pt x="2016" y="604"/>
                  </a:lnTo>
                  <a:lnTo>
                    <a:pt x="2021" y="630"/>
                  </a:lnTo>
                  <a:lnTo>
                    <a:pt x="2023" y="654"/>
                  </a:lnTo>
                  <a:lnTo>
                    <a:pt x="2024" y="680"/>
                  </a:lnTo>
                  <a:lnTo>
                    <a:pt x="2023" y="705"/>
                  </a:lnTo>
                  <a:lnTo>
                    <a:pt x="2022" y="731"/>
                  </a:lnTo>
                  <a:lnTo>
                    <a:pt x="2019" y="757"/>
                  </a:lnTo>
                  <a:lnTo>
                    <a:pt x="2015" y="783"/>
                  </a:lnTo>
                  <a:lnTo>
                    <a:pt x="2008" y="810"/>
                  </a:lnTo>
                  <a:lnTo>
                    <a:pt x="2001" y="836"/>
                  </a:lnTo>
                  <a:lnTo>
                    <a:pt x="1993" y="863"/>
                  </a:lnTo>
                  <a:lnTo>
                    <a:pt x="1983" y="889"/>
                  </a:lnTo>
                  <a:lnTo>
                    <a:pt x="1973" y="916"/>
                  </a:lnTo>
                  <a:lnTo>
                    <a:pt x="1960" y="943"/>
                  </a:lnTo>
                  <a:lnTo>
                    <a:pt x="1945" y="970"/>
                  </a:lnTo>
                  <a:lnTo>
                    <a:pt x="1930" y="998"/>
                  </a:lnTo>
                  <a:lnTo>
                    <a:pt x="1913" y="1025"/>
                  </a:lnTo>
                  <a:lnTo>
                    <a:pt x="1895" y="1053"/>
                  </a:lnTo>
                  <a:lnTo>
                    <a:pt x="1875" y="1078"/>
                  </a:lnTo>
                  <a:lnTo>
                    <a:pt x="1856" y="1103"/>
                  </a:lnTo>
                  <a:lnTo>
                    <a:pt x="1835" y="1127"/>
                  </a:lnTo>
                  <a:lnTo>
                    <a:pt x="1813" y="1152"/>
                  </a:lnTo>
                  <a:lnTo>
                    <a:pt x="1792" y="1173"/>
                  </a:lnTo>
                  <a:lnTo>
                    <a:pt x="1770" y="1195"/>
                  </a:lnTo>
                  <a:lnTo>
                    <a:pt x="1747" y="1217"/>
                  </a:lnTo>
                  <a:lnTo>
                    <a:pt x="1724" y="1236"/>
                  </a:lnTo>
                  <a:lnTo>
                    <a:pt x="1701" y="1256"/>
                  </a:lnTo>
                  <a:lnTo>
                    <a:pt x="1678" y="1275"/>
                  </a:lnTo>
                  <a:lnTo>
                    <a:pt x="1632" y="1311"/>
                  </a:lnTo>
                  <a:lnTo>
                    <a:pt x="1586" y="1345"/>
                  </a:lnTo>
                  <a:lnTo>
                    <a:pt x="1559" y="1365"/>
                  </a:lnTo>
                  <a:lnTo>
                    <a:pt x="1531" y="1382"/>
                  </a:lnTo>
                  <a:lnTo>
                    <a:pt x="1504" y="1399"/>
                  </a:lnTo>
                  <a:lnTo>
                    <a:pt x="1476" y="1415"/>
                  </a:lnTo>
                  <a:lnTo>
                    <a:pt x="1447" y="1429"/>
                  </a:lnTo>
                  <a:lnTo>
                    <a:pt x="1420" y="1443"/>
                  </a:lnTo>
                  <a:lnTo>
                    <a:pt x="1391" y="1454"/>
                  </a:lnTo>
                  <a:lnTo>
                    <a:pt x="1363" y="1466"/>
                  </a:lnTo>
                  <a:lnTo>
                    <a:pt x="1334" y="1475"/>
                  </a:lnTo>
                  <a:lnTo>
                    <a:pt x="1304" y="1483"/>
                  </a:lnTo>
                  <a:lnTo>
                    <a:pt x="1275" y="1490"/>
                  </a:lnTo>
                  <a:lnTo>
                    <a:pt x="1247" y="1496"/>
                  </a:lnTo>
                  <a:lnTo>
                    <a:pt x="1217" y="1500"/>
                  </a:lnTo>
                  <a:lnTo>
                    <a:pt x="1187" y="1504"/>
                  </a:lnTo>
                  <a:lnTo>
                    <a:pt x="1158" y="1505"/>
                  </a:lnTo>
                  <a:lnTo>
                    <a:pt x="1129" y="150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9" name="Freeform 42">
              <a:extLst>
                <a:ext uri="{FF2B5EF4-FFF2-40B4-BE49-F238E27FC236}">
                  <a16:creationId xmlns:a16="http://schemas.microsoft.com/office/drawing/2014/main" id="{56FA388A-0291-4EB9-B260-DB9BB866FA7C}"/>
                </a:ext>
              </a:extLst>
            </p:cNvPr>
            <p:cNvSpPr>
              <a:spLocks/>
            </p:cNvSpPr>
            <p:nvPr userDrawn="1"/>
          </p:nvSpPr>
          <p:spPr bwMode="auto">
            <a:xfrm>
              <a:off x="2397149" y="6053091"/>
              <a:ext cx="1265519" cy="804909"/>
            </a:xfrm>
            <a:custGeom>
              <a:avLst/>
              <a:gdLst>
                <a:gd name="T0" fmla="*/ 518 w 1903"/>
                <a:gd name="T1" fmla="*/ 64 h 1210"/>
                <a:gd name="T2" fmla="*/ 398 w 1903"/>
                <a:gd name="T3" fmla="*/ 92 h 1210"/>
                <a:gd name="T4" fmla="*/ 315 w 1903"/>
                <a:gd name="T5" fmla="*/ 126 h 1210"/>
                <a:gd name="T6" fmla="*/ 247 w 1903"/>
                <a:gd name="T7" fmla="*/ 174 h 1210"/>
                <a:gd name="T8" fmla="*/ 196 w 1903"/>
                <a:gd name="T9" fmla="*/ 234 h 1210"/>
                <a:gd name="T10" fmla="*/ 160 w 1903"/>
                <a:gd name="T11" fmla="*/ 303 h 1210"/>
                <a:gd name="T12" fmla="*/ 138 w 1903"/>
                <a:gd name="T13" fmla="*/ 377 h 1210"/>
                <a:gd name="T14" fmla="*/ 126 w 1903"/>
                <a:gd name="T15" fmla="*/ 455 h 1210"/>
                <a:gd name="T16" fmla="*/ 128 w 1903"/>
                <a:gd name="T17" fmla="*/ 534 h 1210"/>
                <a:gd name="T18" fmla="*/ 140 w 1903"/>
                <a:gd name="T19" fmla="*/ 635 h 1210"/>
                <a:gd name="T20" fmla="*/ 148 w 1903"/>
                <a:gd name="T21" fmla="*/ 799 h 1210"/>
                <a:gd name="T22" fmla="*/ 132 w 1903"/>
                <a:gd name="T23" fmla="*/ 957 h 1210"/>
                <a:gd name="T24" fmla="*/ 91 w 1903"/>
                <a:gd name="T25" fmla="*/ 1104 h 1210"/>
                <a:gd name="T26" fmla="*/ 0 w 1903"/>
                <a:gd name="T27" fmla="*/ 1210 h 1210"/>
                <a:gd name="T28" fmla="*/ 61 w 1903"/>
                <a:gd name="T29" fmla="*/ 1070 h 1210"/>
                <a:gd name="T30" fmla="*/ 98 w 1903"/>
                <a:gd name="T31" fmla="*/ 922 h 1210"/>
                <a:gd name="T32" fmla="*/ 109 w 1903"/>
                <a:gd name="T33" fmla="*/ 765 h 1210"/>
                <a:gd name="T34" fmla="*/ 96 w 1903"/>
                <a:gd name="T35" fmla="*/ 599 h 1210"/>
                <a:gd name="T36" fmla="*/ 87 w 1903"/>
                <a:gd name="T37" fmla="*/ 517 h 1210"/>
                <a:gd name="T38" fmla="*/ 90 w 1903"/>
                <a:gd name="T39" fmla="*/ 432 h 1210"/>
                <a:gd name="T40" fmla="*/ 105 w 1903"/>
                <a:gd name="T41" fmla="*/ 349 h 1210"/>
                <a:gd name="T42" fmla="*/ 133 w 1903"/>
                <a:gd name="T43" fmla="*/ 268 h 1210"/>
                <a:gd name="T44" fmla="*/ 177 w 1903"/>
                <a:gd name="T45" fmla="*/ 195 h 1210"/>
                <a:gd name="T46" fmla="*/ 238 w 1903"/>
                <a:gd name="T47" fmla="*/ 132 h 1210"/>
                <a:gd name="T48" fmla="*/ 316 w 1903"/>
                <a:gd name="T49" fmla="*/ 81 h 1210"/>
                <a:gd name="T50" fmla="*/ 413 w 1903"/>
                <a:gd name="T51" fmla="*/ 47 h 1210"/>
                <a:gd name="T52" fmla="*/ 541 w 1903"/>
                <a:gd name="T53" fmla="*/ 18 h 1210"/>
                <a:gd name="T54" fmla="*/ 669 w 1903"/>
                <a:gd name="T55" fmla="*/ 2 h 1210"/>
                <a:gd name="T56" fmla="*/ 804 w 1903"/>
                <a:gd name="T57" fmla="*/ 24 h 1210"/>
                <a:gd name="T58" fmla="*/ 944 w 1903"/>
                <a:gd name="T59" fmla="*/ 68 h 1210"/>
                <a:gd name="T60" fmla="*/ 1030 w 1903"/>
                <a:gd name="T61" fmla="*/ 112 h 1210"/>
                <a:gd name="T62" fmla="*/ 1095 w 1903"/>
                <a:gd name="T63" fmla="*/ 158 h 1210"/>
                <a:gd name="T64" fmla="*/ 1155 w 1903"/>
                <a:gd name="T65" fmla="*/ 217 h 1210"/>
                <a:gd name="T66" fmla="*/ 1222 w 1903"/>
                <a:gd name="T67" fmla="*/ 294 h 1210"/>
                <a:gd name="T68" fmla="*/ 1325 w 1903"/>
                <a:gd name="T69" fmla="*/ 416 h 1210"/>
                <a:gd name="T70" fmla="*/ 1438 w 1903"/>
                <a:gd name="T71" fmla="*/ 559 h 1210"/>
                <a:gd name="T72" fmla="*/ 1613 w 1903"/>
                <a:gd name="T73" fmla="*/ 814 h 1210"/>
                <a:gd name="T74" fmla="*/ 1804 w 1903"/>
                <a:gd name="T75" fmla="*/ 1080 h 1210"/>
                <a:gd name="T76" fmla="*/ 1805 w 1903"/>
                <a:gd name="T77" fmla="*/ 1148 h 1210"/>
                <a:gd name="T78" fmla="*/ 1621 w 1903"/>
                <a:gd name="T79" fmla="*/ 895 h 1210"/>
                <a:gd name="T80" fmla="*/ 1431 w 1903"/>
                <a:gd name="T81" fmla="*/ 618 h 1210"/>
                <a:gd name="T82" fmla="*/ 1323 w 1903"/>
                <a:gd name="T83" fmla="*/ 476 h 1210"/>
                <a:gd name="T84" fmla="*/ 1208 w 1903"/>
                <a:gd name="T85" fmla="*/ 339 h 1210"/>
                <a:gd name="T86" fmla="*/ 1141 w 1903"/>
                <a:gd name="T87" fmla="*/ 259 h 1210"/>
                <a:gd name="T88" fmla="*/ 1084 w 1903"/>
                <a:gd name="T89" fmla="*/ 202 h 1210"/>
                <a:gd name="T90" fmla="*/ 1024 w 1903"/>
                <a:gd name="T91" fmla="*/ 155 h 1210"/>
                <a:gd name="T92" fmla="*/ 959 w 1903"/>
                <a:gd name="T93" fmla="*/ 118 h 1210"/>
                <a:gd name="T94" fmla="*/ 827 w 1903"/>
                <a:gd name="T95" fmla="*/ 70 h 1210"/>
                <a:gd name="T96" fmla="*/ 695 w 1903"/>
                <a:gd name="T97" fmla="*/ 4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03" h="1210">
                  <a:moveTo>
                    <a:pt x="631" y="38"/>
                  </a:moveTo>
                  <a:lnTo>
                    <a:pt x="630" y="38"/>
                  </a:lnTo>
                  <a:lnTo>
                    <a:pt x="549" y="57"/>
                  </a:lnTo>
                  <a:lnTo>
                    <a:pt x="518" y="64"/>
                  </a:lnTo>
                  <a:lnTo>
                    <a:pt x="486" y="71"/>
                  </a:lnTo>
                  <a:lnTo>
                    <a:pt x="455" y="78"/>
                  </a:lnTo>
                  <a:lnTo>
                    <a:pt x="422" y="86"/>
                  </a:lnTo>
                  <a:lnTo>
                    <a:pt x="398" y="92"/>
                  </a:lnTo>
                  <a:lnTo>
                    <a:pt x="375" y="99"/>
                  </a:lnTo>
                  <a:lnTo>
                    <a:pt x="354" y="108"/>
                  </a:lnTo>
                  <a:lnTo>
                    <a:pt x="333" y="116"/>
                  </a:lnTo>
                  <a:lnTo>
                    <a:pt x="315" y="126"/>
                  </a:lnTo>
                  <a:lnTo>
                    <a:pt x="296" y="138"/>
                  </a:lnTo>
                  <a:lnTo>
                    <a:pt x="279" y="149"/>
                  </a:lnTo>
                  <a:lnTo>
                    <a:pt x="262" y="162"/>
                  </a:lnTo>
                  <a:lnTo>
                    <a:pt x="247" y="174"/>
                  </a:lnTo>
                  <a:lnTo>
                    <a:pt x="233" y="189"/>
                  </a:lnTo>
                  <a:lnTo>
                    <a:pt x="219" y="203"/>
                  </a:lnTo>
                  <a:lnTo>
                    <a:pt x="208" y="219"/>
                  </a:lnTo>
                  <a:lnTo>
                    <a:pt x="196" y="234"/>
                  </a:lnTo>
                  <a:lnTo>
                    <a:pt x="186" y="251"/>
                  </a:lnTo>
                  <a:lnTo>
                    <a:pt x="176" y="267"/>
                  </a:lnTo>
                  <a:lnTo>
                    <a:pt x="168" y="284"/>
                  </a:lnTo>
                  <a:lnTo>
                    <a:pt x="160" y="303"/>
                  </a:lnTo>
                  <a:lnTo>
                    <a:pt x="153" y="321"/>
                  </a:lnTo>
                  <a:lnTo>
                    <a:pt x="147" y="339"/>
                  </a:lnTo>
                  <a:lnTo>
                    <a:pt x="141" y="358"/>
                  </a:lnTo>
                  <a:lnTo>
                    <a:pt x="138" y="377"/>
                  </a:lnTo>
                  <a:lnTo>
                    <a:pt x="133" y="397"/>
                  </a:lnTo>
                  <a:lnTo>
                    <a:pt x="131" y="416"/>
                  </a:lnTo>
                  <a:lnTo>
                    <a:pt x="129" y="436"/>
                  </a:lnTo>
                  <a:lnTo>
                    <a:pt x="126" y="455"/>
                  </a:lnTo>
                  <a:lnTo>
                    <a:pt x="126" y="475"/>
                  </a:lnTo>
                  <a:lnTo>
                    <a:pt x="126" y="494"/>
                  </a:lnTo>
                  <a:lnTo>
                    <a:pt x="126" y="515"/>
                  </a:lnTo>
                  <a:lnTo>
                    <a:pt x="128" y="534"/>
                  </a:lnTo>
                  <a:lnTo>
                    <a:pt x="129" y="554"/>
                  </a:lnTo>
                  <a:lnTo>
                    <a:pt x="131" y="573"/>
                  </a:lnTo>
                  <a:lnTo>
                    <a:pt x="135" y="593"/>
                  </a:lnTo>
                  <a:lnTo>
                    <a:pt x="140" y="635"/>
                  </a:lnTo>
                  <a:lnTo>
                    <a:pt x="145" y="677"/>
                  </a:lnTo>
                  <a:lnTo>
                    <a:pt x="147" y="718"/>
                  </a:lnTo>
                  <a:lnTo>
                    <a:pt x="148" y="759"/>
                  </a:lnTo>
                  <a:lnTo>
                    <a:pt x="148" y="799"/>
                  </a:lnTo>
                  <a:lnTo>
                    <a:pt x="147" y="840"/>
                  </a:lnTo>
                  <a:lnTo>
                    <a:pt x="144" y="879"/>
                  </a:lnTo>
                  <a:lnTo>
                    <a:pt x="138" y="918"/>
                  </a:lnTo>
                  <a:lnTo>
                    <a:pt x="132" y="957"/>
                  </a:lnTo>
                  <a:lnTo>
                    <a:pt x="124" y="994"/>
                  </a:lnTo>
                  <a:lnTo>
                    <a:pt x="115" y="1031"/>
                  </a:lnTo>
                  <a:lnTo>
                    <a:pt x="104" y="1068"/>
                  </a:lnTo>
                  <a:lnTo>
                    <a:pt x="91" y="1104"/>
                  </a:lnTo>
                  <a:lnTo>
                    <a:pt x="77" y="1140"/>
                  </a:lnTo>
                  <a:lnTo>
                    <a:pt x="62" y="1176"/>
                  </a:lnTo>
                  <a:lnTo>
                    <a:pt x="45" y="1210"/>
                  </a:lnTo>
                  <a:lnTo>
                    <a:pt x="0" y="1210"/>
                  </a:lnTo>
                  <a:lnTo>
                    <a:pt x="18" y="1176"/>
                  </a:lnTo>
                  <a:lnTo>
                    <a:pt x="34" y="1141"/>
                  </a:lnTo>
                  <a:lnTo>
                    <a:pt x="48" y="1106"/>
                  </a:lnTo>
                  <a:lnTo>
                    <a:pt x="61" y="1070"/>
                  </a:lnTo>
                  <a:lnTo>
                    <a:pt x="73" y="1035"/>
                  </a:lnTo>
                  <a:lnTo>
                    <a:pt x="83" y="997"/>
                  </a:lnTo>
                  <a:lnTo>
                    <a:pt x="91" y="960"/>
                  </a:lnTo>
                  <a:lnTo>
                    <a:pt x="98" y="922"/>
                  </a:lnTo>
                  <a:lnTo>
                    <a:pt x="104" y="883"/>
                  </a:lnTo>
                  <a:lnTo>
                    <a:pt x="107" y="844"/>
                  </a:lnTo>
                  <a:lnTo>
                    <a:pt x="109" y="805"/>
                  </a:lnTo>
                  <a:lnTo>
                    <a:pt x="109" y="765"/>
                  </a:lnTo>
                  <a:lnTo>
                    <a:pt x="108" y="724"/>
                  </a:lnTo>
                  <a:lnTo>
                    <a:pt x="106" y="682"/>
                  </a:lnTo>
                  <a:lnTo>
                    <a:pt x="101" y="641"/>
                  </a:lnTo>
                  <a:lnTo>
                    <a:pt x="96" y="599"/>
                  </a:lnTo>
                  <a:lnTo>
                    <a:pt x="92" y="579"/>
                  </a:lnTo>
                  <a:lnTo>
                    <a:pt x="90" y="559"/>
                  </a:lnTo>
                  <a:lnTo>
                    <a:pt x="89" y="538"/>
                  </a:lnTo>
                  <a:lnTo>
                    <a:pt x="87" y="517"/>
                  </a:lnTo>
                  <a:lnTo>
                    <a:pt x="87" y="495"/>
                  </a:lnTo>
                  <a:lnTo>
                    <a:pt x="87" y="475"/>
                  </a:lnTo>
                  <a:lnTo>
                    <a:pt x="89" y="453"/>
                  </a:lnTo>
                  <a:lnTo>
                    <a:pt x="90" y="432"/>
                  </a:lnTo>
                  <a:lnTo>
                    <a:pt x="92" y="412"/>
                  </a:lnTo>
                  <a:lnTo>
                    <a:pt x="96" y="390"/>
                  </a:lnTo>
                  <a:lnTo>
                    <a:pt x="100" y="369"/>
                  </a:lnTo>
                  <a:lnTo>
                    <a:pt x="105" y="349"/>
                  </a:lnTo>
                  <a:lnTo>
                    <a:pt x="110" y="328"/>
                  </a:lnTo>
                  <a:lnTo>
                    <a:pt x="117" y="307"/>
                  </a:lnTo>
                  <a:lnTo>
                    <a:pt x="125" y="288"/>
                  </a:lnTo>
                  <a:lnTo>
                    <a:pt x="133" y="268"/>
                  </a:lnTo>
                  <a:lnTo>
                    <a:pt x="143" y="249"/>
                  </a:lnTo>
                  <a:lnTo>
                    <a:pt x="153" y="231"/>
                  </a:lnTo>
                  <a:lnTo>
                    <a:pt x="164" y="212"/>
                  </a:lnTo>
                  <a:lnTo>
                    <a:pt x="177" y="195"/>
                  </a:lnTo>
                  <a:lnTo>
                    <a:pt x="191" y="178"/>
                  </a:lnTo>
                  <a:lnTo>
                    <a:pt x="204" y="162"/>
                  </a:lnTo>
                  <a:lnTo>
                    <a:pt x="221" y="147"/>
                  </a:lnTo>
                  <a:lnTo>
                    <a:pt x="238" y="132"/>
                  </a:lnTo>
                  <a:lnTo>
                    <a:pt x="255" y="118"/>
                  </a:lnTo>
                  <a:lnTo>
                    <a:pt x="274" y="104"/>
                  </a:lnTo>
                  <a:lnTo>
                    <a:pt x="294" y="93"/>
                  </a:lnTo>
                  <a:lnTo>
                    <a:pt x="316" y="81"/>
                  </a:lnTo>
                  <a:lnTo>
                    <a:pt x="339" y="71"/>
                  </a:lnTo>
                  <a:lnTo>
                    <a:pt x="362" y="62"/>
                  </a:lnTo>
                  <a:lnTo>
                    <a:pt x="387" y="54"/>
                  </a:lnTo>
                  <a:lnTo>
                    <a:pt x="413" y="47"/>
                  </a:lnTo>
                  <a:lnTo>
                    <a:pt x="445" y="40"/>
                  </a:lnTo>
                  <a:lnTo>
                    <a:pt x="478" y="33"/>
                  </a:lnTo>
                  <a:lnTo>
                    <a:pt x="508" y="25"/>
                  </a:lnTo>
                  <a:lnTo>
                    <a:pt x="541" y="18"/>
                  </a:lnTo>
                  <a:lnTo>
                    <a:pt x="622" y="0"/>
                  </a:lnTo>
                  <a:lnTo>
                    <a:pt x="631" y="0"/>
                  </a:lnTo>
                  <a:lnTo>
                    <a:pt x="637" y="0"/>
                  </a:lnTo>
                  <a:lnTo>
                    <a:pt x="669" y="2"/>
                  </a:lnTo>
                  <a:lnTo>
                    <a:pt x="702" y="6"/>
                  </a:lnTo>
                  <a:lnTo>
                    <a:pt x="736" y="10"/>
                  </a:lnTo>
                  <a:lnTo>
                    <a:pt x="770" y="16"/>
                  </a:lnTo>
                  <a:lnTo>
                    <a:pt x="804" y="24"/>
                  </a:lnTo>
                  <a:lnTo>
                    <a:pt x="840" y="32"/>
                  </a:lnTo>
                  <a:lnTo>
                    <a:pt x="874" y="42"/>
                  </a:lnTo>
                  <a:lnTo>
                    <a:pt x="910" y="54"/>
                  </a:lnTo>
                  <a:lnTo>
                    <a:pt x="944" y="68"/>
                  </a:lnTo>
                  <a:lnTo>
                    <a:pt x="979" y="84"/>
                  </a:lnTo>
                  <a:lnTo>
                    <a:pt x="996" y="93"/>
                  </a:lnTo>
                  <a:lnTo>
                    <a:pt x="1013" y="102"/>
                  </a:lnTo>
                  <a:lnTo>
                    <a:pt x="1030" y="112"/>
                  </a:lnTo>
                  <a:lnTo>
                    <a:pt x="1046" y="123"/>
                  </a:lnTo>
                  <a:lnTo>
                    <a:pt x="1063" y="134"/>
                  </a:lnTo>
                  <a:lnTo>
                    <a:pt x="1079" y="146"/>
                  </a:lnTo>
                  <a:lnTo>
                    <a:pt x="1095" y="158"/>
                  </a:lnTo>
                  <a:lnTo>
                    <a:pt x="1111" y="172"/>
                  </a:lnTo>
                  <a:lnTo>
                    <a:pt x="1126" y="187"/>
                  </a:lnTo>
                  <a:lnTo>
                    <a:pt x="1142" y="202"/>
                  </a:lnTo>
                  <a:lnTo>
                    <a:pt x="1155" y="217"/>
                  </a:lnTo>
                  <a:lnTo>
                    <a:pt x="1170" y="234"/>
                  </a:lnTo>
                  <a:lnTo>
                    <a:pt x="1188" y="253"/>
                  </a:lnTo>
                  <a:lnTo>
                    <a:pt x="1205" y="274"/>
                  </a:lnTo>
                  <a:lnTo>
                    <a:pt x="1222" y="294"/>
                  </a:lnTo>
                  <a:lnTo>
                    <a:pt x="1239" y="314"/>
                  </a:lnTo>
                  <a:lnTo>
                    <a:pt x="1268" y="347"/>
                  </a:lnTo>
                  <a:lnTo>
                    <a:pt x="1297" y="382"/>
                  </a:lnTo>
                  <a:lnTo>
                    <a:pt x="1325" y="416"/>
                  </a:lnTo>
                  <a:lnTo>
                    <a:pt x="1354" y="451"/>
                  </a:lnTo>
                  <a:lnTo>
                    <a:pt x="1383" y="486"/>
                  </a:lnTo>
                  <a:lnTo>
                    <a:pt x="1410" y="522"/>
                  </a:lnTo>
                  <a:lnTo>
                    <a:pt x="1438" y="559"/>
                  </a:lnTo>
                  <a:lnTo>
                    <a:pt x="1463" y="595"/>
                  </a:lnTo>
                  <a:lnTo>
                    <a:pt x="1523" y="681"/>
                  </a:lnTo>
                  <a:lnTo>
                    <a:pt x="1567" y="748"/>
                  </a:lnTo>
                  <a:lnTo>
                    <a:pt x="1613" y="814"/>
                  </a:lnTo>
                  <a:lnTo>
                    <a:pt x="1660" y="882"/>
                  </a:lnTo>
                  <a:lnTo>
                    <a:pt x="1707" y="948"/>
                  </a:lnTo>
                  <a:lnTo>
                    <a:pt x="1754" y="1015"/>
                  </a:lnTo>
                  <a:lnTo>
                    <a:pt x="1804" y="1080"/>
                  </a:lnTo>
                  <a:lnTo>
                    <a:pt x="1853" y="1146"/>
                  </a:lnTo>
                  <a:lnTo>
                    <a:pt x="1903" y="1210"/>
                  </a:lnTo>
                  <a:lnTo>
                    <a:pt x="1853" y="1210"/>
                  </a:lnTo>
                  <a:lnTo>
                    <a:pt x="1805" y="1148"/>
                  </a:lnTo>
                  <a:lnTo>
                    <a:pt x="1758" y="1085"/>
                  </a:lnTo>
                  <a:lnTo>
                    <a:pt x="1712" y="1022"/>
                  </a:lnTo>
                  <a:lnTo>
                    <a:pt x="1666" y="959"/>
                  </a:lnTo>
                  <a:lnTo>
                    <a:pt x="1621" y="895"/>
                  </a:lnTo>
                  <a:lnTo>
                    <a:pt x="1576" y="832"/>
                  </a:lnTo>
                  <a:lnTo>
                    <a:pt x="1533" y="767"/>
                  </a:lnTo>
                  <a:lnTo>
                    <a:pt x="1489" y="704"/>
                  </a:lnTo>
                  <a:lnTo>
                    <a:pt x="1431" y="618"/>
                  </a:lnTo>
                  <a:lnTo>
                    <a:pt x="1406" y="581"/>
                  </a:lnTo>
                  <a:lnTo>
                    <a:pt x="1379" y="546"/>
                  </a:lnTo>
                  <a:lnTo>
                    <a:pt x="1352" y="510"/>
                  </a:lnTo>
                  <a:lnTo>
                    <a:pt x="1323" y="476"/>
                  </a:lnTo>
                  <a:lnTo>
                    <a:pt x="1295" y="440"/>
                  </a:lnTo>
                  <a:lnTo>
                    <a:pt x="1267" y="407"/>
                  </a:lnTo>
                  <a:lnTo>
                    <a:pt x="1237" y="373"/>
                  </a:lnTo>
                  <a:lnTo>
                    <a:pt x="1208" y="339"/>
                  </a:lnTo>
                  <a:lnTo>
                    <a:pt x="1191" y="319"/>
                  </a:lnTo>
                  <a:lnTo>
                    <a:pt x="1174" y="299"/>
                  </a:lnTo>
                  <a:lnTo>
                    <a:pt x="1158" y="279"/>
                  </a:lnTo>
                  <a:lnTo>
                    <a:pt x="1141" y="259"/>
                  </a:lnTo>
                  <a:lnTo>
                    <a:pt x="1127" y="243"/>
                  </a:lnTo>
                  <a:lnTo>
                    <a:pt x="1113" y="228"/>
                  </a:lnTo>
                  <a:lnTo>
                    <a:pt x="1098" y="214"/>
                  </a:lnTo>
                  <a:lnTo>
                    <a:pt x="1084" y="202"/>
                  </a:lnTo>
                  <a:lnTo>
                    <a:pt x="1069" y="189"/>
                  </a:lnTo>
                  <a:lnTo>
                    <a:pt x="1055" y="177"/>
                  </a:lnTo>
                  <a:lnTo>
                    <a:pt x="1038" y="165"/>
                  </a:lnTo>
                  <a:lnTo>
                    <a:pt x="1024" y="155"/>
                  </a:lnTo>
                  <a:lnTo>
                    <a:pt x="1007" y="144"/>
                  </a:lnTo>
                  <a:lnTo>
                    <a:pt x="991" y="135"/>
                  </a:lnTo>
                  <a:lnTo>
                    <a:pt x="975" y="126"/>
                  </a:lnTo>
                  <a:lnTo>
                    <a:pt x="959" y="118"/>
                  </a:lnTo>
                  <a:lnTo>
                    <a:pt x="927" y="103"/>
                  </a:lnTo>
                  <a:lnTo>
                    <a:pt x="894" y="91"/>
                  </a:lnTo>
                  <a:lnTo>
                    <a:pt x="861" y="79"/>
                  </a:lnTo>
                  <a:lnTo>
                    <a:pt x="827" y="70"/>
                  </a:lnTo>
                  <a:lnTo>
                    <a:pt x="794" y="62"/>
                  </a:lnTo>
                  <a:lnTo>
                    <a:pt x="761" y="55"/>
                  </a:lnTo>
                  <a:lnTo>
                    <a:pt x="728" y="49"/>
                  </a:lnTo>
                  <a:lnTo>
                    <a:pt x="695" y="45"/>
                  </a:lnTo>
                  <a:lnTo>
                    <a:pt x="664" y="41"/>
                  </a:lnTo>
                  <a:lnTo>
                    <a:pt x="634" y="39"/>
                  </a:lnTo>
                  <a:lnTo>
                    <a:pt x="631" y="3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0" name="Freeform 43">
              <a:extLst>
                <a:ext uri="{FF2B5EF4-FFF2-40B4-BE49-F238E27FC236}">
                  <a16:creationId xmlns:a16="http://schemas.microsoft.com/office/drawing/2014/main" id="{8DD0A9DE-0F98-42B8-B6AC-68A16CA960C2}"/>
                </a:ext>
              </a:extLst>
            </p:cNvPr>
            <p:cNvSpPr>
              <a:spLocks noEditPoints="1"/>
            </p:cNvSpPr>
            <p:nvPr userDrawn="1"/>
          </p:nvSpPr>
          <p:spPr bwMode="auto">
            <a:xfrm>
              <a:off x="8654954" y="6155450"/>
              <a:ext cx="516445" cy="614149"/>
            </a:xfrm>
            <a:custGeom>
              <a:avLst/>
              <a:gdLst>
                <a:gd name="T0" fmla="*/ 123 w 774"/>
                <a:gd name="T1" fmla="*/ 69 h 923"/>
                <a:gd name="T2" fmla="*/ 68 w 774"/>
                <a:gd name="T3" fmla="*/ 108 h 923"/>
                <a:gd name="T4" fmla="*/ 49 w 774"/>
                <a:gd name="T5" fmla="*/ 137 h 923"/>
                <a:gd name="T6" fmla="*/ 39 w 774"/>
                <a:gd name="T7" fmla="*/ 179 h 923"/>
                <a:gd name="T8" fmla="*/ 46 w 774"/>
                <a:gd name="T9" fmla="*/ 278 h 923"/>
                <a:gd name="T10" fmla="*/ 80 w 774"/>
                <a:gd name="T11" fmla="*/ 430 h 923"/>
                <a:gd name="T12" fmla="*/ 134 w 774"/>
                <a:gd name="T13" fmla="*/ 574 h 923"/>
                <a:gd name="T14" fmla="*/ 205 w 774"/>
                <a:gd name="T15" fmla="*/ 698 h 923"/>
                <a:gd name="T16" fmla="*/ 296 w 774"/>
                <a:gd name="T17" fmla="*/ 802 h 923"/>
                <a:gd name="T18" fmla="*/ 367 w 774"/>
                <a:gd name="T19" fmla="*/ 857 h 923"/>
                <a:gd name="T20" fmla="*/ 430 w 774"/>
                <a:gd name="T21" fmla="*/ 880 h 923"/>
                <a:gd name="T22" fmla="*/ 495 w 774"/>
                <a:gd name="T23" fmla="*/ 880 h 923"/>
                <a:gd name="T24" fmla="*/ 564 w 774"/>
                <a:gd name="T25" fmla="*/ 856 h 923"/>
                <a:gd name="T26" fmla="*/ 629 w 774"/>
                <a:gd name="T27" fmla="*/ 816 h 923"/>
                <a:gd name="T28" fmla="*/ 677 w 774"/>
                <a:gd name="T29" fmla="*/ 767 h 923"/>
                <a:gd name="T30" fmla="*/ 710 w 774"/>
                <a:gd name="T31" fmla="*/ 706 h 923"/>
                <a:gd name="T32" fmla="*/ 729 w 774"/>
                <a:gd name="T33" fmla="*/ 633 h 923"/>
                <a:gd name="T34" fmla="*/ 734 w 774"/>
                <a:gd name="T35" fmla="*/ 542 h 923"/>
                <a:gd name="T36" fmla="*/ 712 w 774"/>
                <a:gd name="T37" fmla="*/ 449 h 923"/>
                <a:gd name="T38" fmla="*/ 671 w 774"/>
                <a:gd name="T39" fmla="*/ 361 h 923"/>
                <a:gd name="T40" fmla="*/ 612 w 774"/>
                <a:gd name="T41" fmla="*/ 278 h 923"/>
                <a:gd name="T42" fmla="*/ 541 w 774"/>
                <a:gd name="T43" fmla="*/ 205 h 923"/>
                <a:gd name="T44" fmla="*/ 463 w 774"/>
                <a:gd name="T45" fmla="*/ 143 h 923"/>
                <a:gd name="T46" fmla="*/ 382 w 774"/>
                <a:gd name="T47" fmla="*/ 94 h 923"/>
                <a:gd name="T48" fmla="*/ 303 w 774"/>
                <a:gd name="T49" fmla="*/ 62 h 923"/>
                <a:gd name="T50" fmla="*/ 241 w 774"/>
                <a:gd name="T51" fmla="*/ 49 h 923"/>
                <a:gd name="T52" fmla="*/ 461 w 774"/>
                <a:gd name="T53" fmla="*/ 923 h 923"/>
                <a:gd name="T54" fmla="*/ 376 w 774"/>
                <a:gd name="T55" fmla="*/ 905 h 923"/>
                <a:gd name="T56" fmla="*/ 296 w 774"/>
                <a:gd name="T57" fmla="*/ 855 h 923"/>
                <a:gd name="T58" fmla="*/ 196 w 774"/>
                <a:gd name="T59" fmla="*/ 750 h 923"/>
                <a:gd name="T60" fmla="*/ 116 w 774"/>
                <a:gd name="T61" fmla="*/ 627 h 923"/>
                <a:gd name="T62" fmla="*/ 55 w 774"/>
                <a:gd name="T63" fmla="*/ 482 h 923"/>
                <a:gd name="T64" fmla="*/ 13 w 774"/>
                <a:gd name="T65" fmla="*/ 316 h 923"/>
                <a:gd name="T66" fmla="*/ 0 w 774"/>
                <a:gd name="T67" fmla="*/ 193 h 923"/>
                <a:gd name="T68" fmla="*/ 4 w 774"/>
                <a:gd name="T69" fmla="*/ 147 h 923"/>
                <a:gd name="T70" fmla="*/ 19 w 774"/>
                <a:gd name="T71" fmla="*/ 109 h 923"/>
                <a:gd name="T72" fmla="*/ 43 w 774"/>
                <a:gd name="T73" fmla="*/ 77 h 923"/>
                <a:gd name="T74" fmla="*/ 79 w 774"/>
                <a:gd name="T75" fmla="*/ 50 h 923"/>
                <a:gd name="T76" fmla="*/ 187 w 774"/>
                <a:gd name="T77" fmla="*/ 0 h 923"/>
                <a:gd name="T78" fmla="*/ 250 w 774"/>
                <a:gd name="T79" fmla="*/ 10 h 923"/>
                <a:gd name="T80" fmla="*/ 313 w 774"/>
                <a:gd name="T81" fmla="*/ 24 h 923"/>
                <a:gd name="T82" fmla="*/ 398 w 774"/>
                <a:gd name="T83" fmla="*/ 58 h 923"/>
                <a:gd name="T84" fmla="*/ 484 w 774"/>
                <a:gd name="T85" fmla="*/ 108 h 923"/>
                <a:gd name="T86" fmla="*/ 568 w 774"/>
                <a:gd name="T87" fmla="*/ 174 h 923"/>
                <a:gd name="T88" fmla="*/ 643 w 774"/>
                <a:gd name="T89" fmla="*/ 252 h 923"/>
                <a:gd name="T90" fmla="*/ 707 w 774"/>
                <a:gd name="T91" fmla="*/ 340 h 923"/>
                <a:gd name="T92" fmla="*/ 751 w 774"/>
                <a:gd name="T93" fmla="*/ 436 h 923"/>
                <a:gd name="T94" fmla="*/ 773 w 774"/>
                <a:gd name="T95" fmla="*/ 538 h 923"/>
                <a:gd name="T96" fmla="*/ 768 w 774"/>
                <a:gd name="T97" fmla="*/ 640 h 923"/>
                <a:gd name="T98" fmla="*/ 747 w 774"/>
                <a:gd name="T99" fmla="*/ 722 h 923"/>
                <a:gd name="T100" fmla="*/ 709 w 774"/>
                <a:gd name="T101" fmla="*/ 789 h 923"/>
                <a:gd name="T102" fmla="*/ 654 w 774"/>
                <a:gd name="T103" fmla="*/ 846 h 923"/>
                <a:gd name="T104" fmla="*/ 584 w 774"/>
                <a:gd name="T105" fmla="*/ 890 h 923"/>
                <a:gd name="T106" fmla="*/ 513 w 774"/>
                <a:gd name="T107" fmla="*/ 917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4" h="923">
                  <a:moveTo>
                    <a:pt x="198" y="38"/>
                  </a:moveTo>
                  <a:lnTo>
                    <a:pt x="170" y="49"/>
                  </a:lnTo>
                  <a:lnTo>
                    <a:pt x="146" y="59"/>
                  </a:lnTo>
                  <a:lnTo>
                    <a:pt x="123" y="69"/>
                  </a:lnTo>
                  <a:lnTo>
                    <a:pt x="104" y="80"/>
                  </a:lnTo>
                  <a:lnTo>
                    <a:pt x="87" y="91"/>
                  </a:lnTo>
                  <a:lnTo>
                    <a:pt x="73" y="102"/>
                  </a:lnTo>
                  <a:lnTo>
                    <a:pt x="68" y="108"/>
                  </a:lnTo>
                  <a:lnTo>
                    <a:pt x="62" y="115"/>
                  </a:lnTo>
                  <a:lnTo>
                    <a:pt x="57" y="122"/>
                  </a:lnTo>
                  <a:lnTo>
                    <a:pt x="54" y="129"/>
                  </a:lnTo>
                  <a:lnTo>
                    <a:pt x="49" y="137"/>
                  </a:lnTo>
                  <a:lnTo>
                    <a:pt x="47" y="144"/>
                  </a:lnTo>
                  <a:lnTo>
                    <a:pt x="45" y="153"/>
                  </a:lnTo>
                  <a:lnTo>
                    <a:pt x="42" y="161"/>
                  </a:lnTo>
                  <a:lnTo>
                    <a:pt x="39" y="179"/>
                  </a:lnTo>
                  <a:lnTo>
                    <a:pt x="39" y="200"/>
                  </a:lnTo>
                  <a:lnTo>
                    <a:pt x="40" y="224"/>
                  </a:lnTo>
                  <a:lnTo>
                    <a:pt x="42" y="249"/>
                  </a:lnTo>
                  <a:lnTo>
                    <a:pt x="46" y="278"/>
                  </a:lnTo>
                  <a:lnTo>
                    <a:pt x="52" y="309"/>
                  </a:lnTo>
                  <a:lnTo>
                    <a:pt x="60" y="351"/>
                  </a:lnTo>
                  <a:lnTo>
                    <a:pt x="70" y="391"/>
                  </a:lnTo>
                  <a:lnTo>
                    <a:pt x="80" y="430"/>
                  </a:lnTo>
                  <a:lnTo>
                    <a:pt x="92" y="468"/>
                  </a:lnTo>
                  <a:lnTo>
                    <a:pt x="104" y="505"/>
                  </a:lnTo>
                  <a:lnTo>
                    <a:pt x="118" y="541"/>
                  </a:lnTo>
                  <a:lnTo>
                    <a:pt x="134" y="574"/>
                  </a:lnTo>
                  <a:lnTo>
                    <a:pt x="150" y="607"/>
                  </a:lnTo>
                  <a:lnTo>
                    <a:pt x="167" y="638"/>
                  </a:lnTo>
                  <a:lnTo>
                    <a:pt x="186" y="669"/>
                  </a:lnTo>
                  <a:lnTo>
                    <a:pt x="205" y="698"/>
                  </a:lnTo>
                  <a:lnTo>
                    <a:pt x="226" y="725"/>
                  </a:lnTo>
                  <a:lnTo>
                    <a:pt x="248" y="752"/>
                  </a:lnTo>
                  <a:lnTo>
                    <a:pt x="272" y="778"/>
                  </a:lnTo>
                  <a:lnTo>
                    <a:pt x="296" y="802"/>
                  </a:lnTo>
                  <a:lnTo>
                    <a:pt x="321" y="825"/>
                  </a:lnTo>
                  <a:lnTo>
                    <a:pt x="336" y="838"/>
                  </a:lnTo>
                  <a:lnTo>
                    <a:pt x="352" y="848"/>
                  </a:lnTo>
                  <a:lnTo>
                    <a:pt x="367" y="857"/>
                  </a:lnTo>
                  <a:lnTo>
                    <a:pt x="383" y="865"/>
                  </a:lnTo>
                  <a:lnTo>
                    <a:pt x="398" y="872"/>
                  </a:lnTo>
                  <a:lnTo>
                    <a:pt x="414" y="877"/>
                  </a:lnTo>
                  <a:lnTo>
                    <a:pt x="430" y="880"/>
                  </a:lnTo>
                  <a:lnTo>
                    <a:pt x="446" y="882"/>
                  </a:lnTo>
                  <a:lnTo>
                    <a:pt x="462" y="884"/>
                  </a:lnTo>
                  <a:lnTo>
                    <a:pt x="479" y="882"/>
                  </a:lnTo>
                  <a:lnTo>
                    <a:pt x="495" y="880"/>
                  </a:lnTo>
                  <a:lnTo>
                    <a:pt x="513" y="877"/>
                  </a:lnTo>
                  <a:lnTo>
                    <a:pt x="530" y="871"/>
                  </a:lnTo>
                  <a:lnTo>
                    <a:pt x="547" y="864"/>
                  </a:lnTo>
                  <a:lnTo>
                    <a:pt x="564" y="856"/>
                  </a:lnTo>
                  <a:lnTo>
                    <a:pt x="583" y="847"/>
                  </a:lnTo>
                  <a:lnTo>
                    <a:pt x="599" y="836"/>
                  </a:lnTo>
                  <a:lnTo>
                    <a:pt x="615" y="826"/>
                  </a:lnTo>
                  <a:lnTo>
                    <a:pt x="629" y="816"/>
                  </a:lnTo>
                  <a:lnTo>
                    <a:pt x="642" y="804"/>
                  </a:lnTo>
                  <a:lnTo>
                    <a:pt x="655" y="792"/>
                  </a:lnTo>
                  <a:lnTo>
                    <a:pt x="666" y="779"/>
                  </a:lnTo>
                  <a:lnTo>
                    <a:pt x="677" y="767"/>
                  </a:lnTo>
                  <a:lnTo>
                    <a:pt x="687" y="752"/>
                  </a:lnTo>
                  <a:lnTo>
                    <a:pt x="695" y="738"/>
                  </a:lnTo>
                  <a:lnTo>
                    <a:pt x="703" y="722"/>
                  </a:lnTo>
                  <a:lnTo>
                    <a:pt x="710" y="706"/>
                  </a:lnTo>
                  <a:lnTo>
                    <a:pt x="716" y="690"/>
                  </a:lnTo>
                  <a:lnTo>
                    <a:pt x="721" y="671"/>
                  </a:lnTo>
                  <a:lnTo>
                    <a:pt x="726" y="653"/>
                  </a:lnTo>
                  <a:lnTo>
                    <a:pt x="729" y="633"/>
                  </a:lnTo>
                  <a:lnTo>
                    <a:pt x="733" y="613"/>
                  </a:lnTo>
                  <a:lnTo>
                    <a:pt x="735" y="589"/>
                  </a:lnTo>
                  <a:lnTo>
                    <a:pt x="735" y="566"/>
                  </a:lnTo>
                  <a:lnTo>
                    <a:pt x="734" y="542"/>
                  </a:lnTo>
                  <a:lnTo>
                    <a:pt x="731" y="519"/>
                  </a:lnTo>
                  <a:lnTo>
                    <a:pt x="726" y="495"/>
                  </a:lnTo>
                  <a:lnTo>
                    <a:pt x="720" y="472"/>
                  </a:lnTo>
                  <a:lnTo>
                    <a:pt x="712" y="449"/>
                  </a:lnTo>
                  <a:lnTo>
                    <a:pt x="704" y="426"/>
                  </a:lnTo>
                  <a:lnTo>
                    <a:pt x="694" y="404"/>
                  </a:lnTo>
                  <a:lnTo>
                    <a:pt x="684" y="381"/>
                  </a:lnTo>
                  <a:lnTo>
                    <a:pt x="671" y="361"/>
                  </a:lnTo>
                  <a:lnTo>
                    <a:pt x="657" y="339"/>
                  </a:lnTo>
                  <a:lnTo>
                    <a:pt x="643" y="318"/>
                  </a:lnTo>
                  <a:lnTo>
                    <a:pt x="629" y="297"/>
                  </a:lnTo>
                  <a:lnTo>
                    <a:pt x="612" y="278"/>
                  </a:lnTo>
                  <a:lnTo>
                    <a:pt x="595" y="258"/>
                  </a:lnTo>
                  <a:lnTo>
                    <a:pt x="578" y="240"/>
                  </a:lnTo>
                  <a:lnTo>
                    <a:pt x="560" y="222"/>
                  </a:lnTo>
                  <a:lnTo>
                    <a:pt x="541" y="205"/>
                  </a:lnTo>
                  <a:lnTo>
                    <a:pt x="523" y="187"/>
                  </a:lnTo>
                  <a:lnTo>
                    <a:pt x="503" y="171"/>
                  </a:lnTo>
                  <a:lnTo>
                    <a:pt x="484" y="156"/>
                  </a:lnTo>
                  <a:lnTo>
                    <a:pt x="463" y="143"/>
                  </a:lnTo>
                  <a:lnTo>
                    <a:pt x="444" y="129"/>
                  </a:lnTo>
                  <a:lnTo>
                    <a:pt x="423" y="116"/>
                  </a:lnTo>
                  <a:lnTo>
                    <a:pt x="403" y="105"/>
                  </a:lnTo>
                  <a:lnTo>
                    <a:pt x="382" y="94"/>
                  </a:lnTo>
                  <a:lnTo>
                    <a:pt x="362" y="85"/>
                  </a:lnTo>
                  <a:lnTo>
                    <a:pt x="342" y="76"/>
                  </a:lnTo>
                  <a:lnTo>
                    <a:pt x="322" y="69"/>
                  </a:lnTo>
                  <a:lnTo>
                    <a:pt x="303" y="62"/>
                  </a:lnTo>
                  <a:lnTo>
                    <a:pt x="283" y="58"/>
                  </a:lnTo>
                  <a:lnTo>
                    <a:pt x="269" y="54"/>
                  </a:lnTo>
                  <a:lnTo>
                    <a:pt x="256" y="51"/>
                  </a:lnTo>
                  <a:lnTo>
                    <a:pt x="241" y="49"/>
                  </a:lnTo>
                  <a:lnTo>
                    <a:pt x="227" y="45"/>
                  </a:lnTo>
                  <a:lnTo>
                    <a:pt x="198" y="38"/>
                  </a:lnTo>
                  <a:lnTo>
                    <a:pt x="198" y="38"/>
                  </a:lnTo>
                  <a:close/>
                  <a:moveTo>
                    <a:pt x="461" y="923"/>
                  </a:moveTo>
                  <a:lnTo>
                    <a:pt x="439" y="921"/>
                  </a:lnTo>
                  <a:lnTo>
                    <a:pt x="417" y="918"/>
                  </a:lnTo>
                  <a:lnTo>
                    <a:pt x="397" y="913"/>
                  </a:lnTo>
                  <a:lnTo>
                    <a:pt x="376" y="905"/>
                  </a:lnTo>
                  <a:lnTo>
                    <a:pt x="356" y="896"/>
                  </a:lnTo>
                  <a:lnTo>
                    <a:pt x="335" y="885"/>
                  </a:lnTo>
                  <a:lnTo>
                    <a:pt x="315" y="871"/>
                  </a:lnTo>
                  <a:lnTo>
                    <a:pt x="296" y="855"/>
                  </a:lnTo>
                  <a:lnTo>
                    <a:pt x="268" y="831"/>
                  </a:lnTo>
                  <a:lnTo>
                    <a:pt x="243" y="806"/>
                  </a:lnTo>
                  <a:lnTo>
                    <a:pt x="219" y="778"/>
                  </a:lnTo>
                  <a:lnTo>
                    <a:pt x="196" y="750"/>
                  </a:lnTo>
                  <a:lnTo>
                    <a:pt x="174" y="722"/>
                  </a:lnTo>
                  <a:lnTo>
                    <a:pt x="154" y="691"/>
                  </a:lnTo>
                  <a:lnTo>
                    <a:pt x="134" y="660"/>
                  </a:lnTo>
                  <a:lnTo>
                    <a:pt x="116" y="627"/>
                  </a:lnTo>
                  <a:lnTo>
                    <a:pt x="99" y="592"/>
                  </a:lnTo>
                  <a:lnTo>
                    <a:pt x="82" y="557"/>
                  </a:lnTo>
                  <a:lnTo>
                    <a:pt x="69" y="520"/>
                  </a:lnTo>
                  <a:lnTo>
                    <a:pt x="55" y="482"/>
                  </a:lnTo>
                  <a:lnTo>
                    <a:pt x="42" y="443"/>
                  </a:lnTo>
                  <a:lnTo>
                    <a:pt x="32" y="402"/>
                  </a:lnTo>
                  <a:lnTo>
                    <a:pt x="22" y="359"/>
                  </a:lnTo>
                  <a:lnTo>
                    <a:pt x="13" y="316"/>
                  </a:lnTo>
                  <a:lnTo>
                    <a:pt x="7" y="281"/>
                  </a:lnTo>
                  <a:lnTo>
                    <a:pt x="2" y="249"/>
                  </a:lnTo>
                  <a:lnTo>
                    <a:pt x="0" y="219"/>
                  </a:lnTo>
                  <a:lnTo>
                    <a:pt x="0" y="193"/>
                  </a:lnTo>
                  <a:lnTo>
                    <a:pt x="0" y="180"/>
                  </a:lnTo>
                  <a:lnTo>
                    <a:pt x="1" y="169"/>
                  </a:lnTo>
                  <a:lnTo>
                    <a:pt x="2" y="157"/>
                  </a:lnTo>
                  <a:lnTo>
                    <a:pt x="4" y="147"/>
                  </a:lnTo>
                  <a:lnTo>
                    <a:pt x="8" y="137"/>
                  </a:lnTo>
                  <a:lnTo>
                    <a:pt x="10" y="127"/>
                  </a:lnTo>
                  <a:lnTo>
                    <a:pt x="15" y="117"/>
                  </a:lnTo>
                  <a:lnTo>
                    <a:pt x="19" y="109"/>
                  </a:lnTo>
                  <a:lnTo>
                    <a:pt x="24" y="100"/>
                  </a:lnTo>
                  <a:lnTo>
                    <a:pt x="30" y="92"/>
                  </a:lnTo>
                  <a:lnTo>
                    <a:pt x="37" y="84"/>
                  </a:lnTo>
                  <a:lnTo>
                    <a:pt x="43" y="77"/>
                  </a:lnTo>
                  <a:lnTo>
                    <a:pt x="52" y="69"/>
                  </a:lnTo>
                  <a:lnTo>
                    <a:pt x="60" y="62"/>
                  </a:lnTo>
                  <a:lnTo>
                    <a:pt x="69" y="55"/>
                  </a:lnTo>
                  <a:lnTo>
                    <a:pt x="79" y="50"/>
                  </a:lnTo>
                  <a:lnTo>
                    <a:pt x="101" y="37"/>
                  </a:lnTo>
                  <a:lnTo>
                    <a:pt x="126" y="24"/>
                  </a:lnTo>
                  <a:lnTo>
                    <a:pt x="155" y="13"/>
                  </a:lnTo>
                  <a:lnTo>
                    <a:pt x="187" y="0"/>
                  </a:lnTo>
                  <a:lnTo>
                    <a:pt x="198" y="0"/>
                  </a:lnTo>
                  <a:lnTo>
                    <a:pt x="208" y="0"/>
                  </a:lnTo>
                  <a:lnTo>
                    <a:pt x="236" y="6"/>
                  </a:lnTo>
                  <a:lnTo>
                    <a:pt x="250" y="10"/>
                  </a:lnTo>
                  <a:lnTo>
                    <a:pt x="264" y="13"/>
                  </a:lnTo>
                  <a:lnTo>
                    <a:pt x="279" y="16"/>
                  </a:lnTo>
                  <a:lnTo>
                    <a:pt x="292" y="19"/>
                  </a:lnTo>
                  <a:lnTo>
                    <a:pt x="313" y="24"/>
                  </a:lnTo>
                  <a:lnTo>
                    <a:pt x="334" y="31"/>
                  </a:lnTo>
                  <a:lnTo>
                    <a:pt x="354" y="39"/>
                  </a:lnTo>
                  <a:lnTo>
                    <a:pt x="376" y="47"/>
                  </a:lnTo>
                  <a:lnTo>
                    <a:pt x="398" y="58"/>
                  </a:lnTo>
                  <a:lnTo>
                    <a:pt x="419" y="69"/>
                  </a:lnTo>
                  <a:lnTo>
                    <a:pt x="440" y="81"/>
                  </a:lnTo>
                  <a:lnTo>
                    <a:pt x="462" y="94"/>
                  </a:lnTo>
                  <a:lnTo>
                    <a:pt x="484" y="108"/>
                  </a:lnTo>
                  <a:lnTo>
                    <a:pt x="506" y="123"/>
                  </a:lnTo>
                  <a:lnTo>
                    <a:pt x="526" y="139"/>
                  </a:lnTo>
                  <a:lnTo>
                    <a:pt x="547" y="156"/>
                  </a:lnTo>
                  <a:lnTo>
                    <a:pt x="568" y="174"/>
                  </a:lnTo>
                  <a:lnTo>
                    <a:pt x="587" y="192"/>
                  </a:lnTo>
                  <a:lnTo>
                    <a:pt x="607" y="211"/>
                  </a:lnTo>
                  <a:lnTo>
                    <a:pt x="625" y="231"/>
                  </a:lnTo>
                  <a:lnTo>
                    <a:pt x="643" y="252"/>
                  </a:lnTo>
                  <a:lnTo>
                    <a:pt x="661" y="273"/>
                  </a:lnTo>
                  <a:lnTo>
                    <a:pt x="677" y="295"/>
                  </a:lnTo>
                  <a:lnTo>
                    <a:pt x="692" y="317"/>
                  </a:lnTo>
                  <a:lnTo>
                    <a:pt x="707" y="340"/>
                  </a:lnTo>
                  <a:lnTo>
                    <a:pt x="719" y="364"/>
                  </a:lnTo>
                  <a:lnTo>
                    <a:pt x="731" y="388"/>
                  </a:lnTo>
                  <a:lnTo>
                    <a:pt x="742" y="412"/>
                  </a:lnTo>
                  <a:lnTo>
                    <a:pt x="751" y="436"/>
                  </a:lnTo>
                  <a:lnTo>
                    <a:pt x="759" y="461"/>
                  </a:lnTo>
                  <a:lnTo>
                    <a:pt x="765" y="487"/>
                  </a:lnTo>
                  <a:lnTo>
                    <a:pt x="770" y="513"/>
                  </a:lnTo>
                  <a:lnTo>
                    <a:pt x="773" y="538"/>
                  </a:lnTo>
                  <a:lnTo>
                    <a:pt x="774" y="565"/>
                  </a:lnTo>
                  <a:lnTo>
                    <a:pt x="774" y="591"/>
                  </a:lnTo>
                  <a:lnTo>
                    <a:pt x="772" y="617"/>
                  </a:lnTo>
                  <a:lnTo>
                    <a:pt x="768" y="640"/>
                  </a:lnTo>
                  <a:lnTo>
                    <a:pt x="764" y="662"/>
                  </a:lnTo>
                  <a:lnTo>
                    <a:pt x="759" y="683"/>
                  </a:lnTo>
                  <a:lnTo>
                    <a:pt x="754" y="702"/>
                  </a:lnTo>
                  <a:lnTo>
                    <a:pt x="747" y="722"/>
                  </a:lnTo>
                  <a:lnTo>
                    <a:pt x="739" y="740"/>
                  </a:lnTo>
                  <a:lnTo>
                    <a:pt x="729" y="757"/>
                  </a:lnTo>
                  <a:lnTo>
                    <a:pt x="719" y="773"/>
                  </a:lnTo>
                  <a:lnTo>
                    <a:pt x="709" y="789"/>
                  </a:lnTo>
                  <a:lnTo>
                    <a:pt x="696" y="804"/>
                  </a:lnTo>
                  <a:lnTo>
                    <a:pt x="684" y="819"/>
                  </a:lnTo>
                  <a:lnTo>
                    <a:pt x="670" y="833"/>
                  </a:lnTo>
                  <a:lnTo>
                    <a:pt x="654" y="846"/>
                  </a:lnTo>
                  <a:lnTo>
                    <a:pt x="638" y="858"/>
                  </a:lnTo>
                  <a:lnTo>
                    <a:pt x="620" y="870"/>
                  </a:lnTo>
                  <a:lnTo>
                    <a:pt x="602" y="881"/>
                  </a:lnTo>
                  <a:lnTo>
                    <a:pt x="584" y="890"/>
                  </a:lnTo>
                  <a:lnTo>
                    <a:pt x="565" y="900"/>
                  </a:lnTo>
                  <a:lnTo>
                    <a:pt x="548" y="906"/>
                  </a:lnTo>
                  <a:lnTo>
                    <a:pt x="530" y="912"/>
                  </a:lnTo>
                  <a:lnTo>
                    <a:pt x="513" y="917"/>
                  </a:lnTo>
                  <a:lnTo>
                    <a:pt x="495" y="920"/>
                  </a:lnTo>
                  <a:lnTo>
                    <a:pt x="478" y="923"/>
                  </a:lnTo>
                  <a:lnTo>
                    <a:pt x="461" y="92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1" name="Freeform 44">
              <a:extLst>
                <a:ext uri="{FF2B5EF4-FFF2-40B4-BE49-F238E27FC236}">
                  <a16:creationId xmlns:a16="http://schemas.microsoft.com/office/drawing/2014/main" id="{C14451F2-2BD2-470E-9B84-E529DFC1F095}"/>
                </a:ext>
              </a:extLst>
            </p:cNvPr>
            <p:cNvSpPr>
              <a:spLocks noEditPoints="1"/>
            </p:cNvSpPr>
            <p:nvPr userDrawn="1"/>
          </p:nvSpPr>
          <p:spPr bwMode="auto">
            <a:xfrm>
              <a:off x="4048838" y="493182"/>
              <a:ext cx="2824156" cy="1614468"/>
            </a:xfrm>
            <a:custGeom>
              <a:avLst/>
              <a:gdLst>
                <a:gd name="T0" fmla="*/ 610 w 4251"/>
                <a:gd name="T1" fmla="*/ 421 h 2427"/>
                <a:gd name="T2" fmla="*/ 374 w 4251"/>
                <a:gd name="T3" fmla="*/ 510 h 2427"/>
                <a:gd name="T4" fmla="*/ 181 w 4251"/>
                <a:gd name="T5" fmla="*/ 669 h 2427"/>
                <a:gd name="T6" fmla="*/ 48 w 4251"/>
                <a:gd name="T7" fmla="*/ 885 h 2427"/>
                <a:gd name="T8" fmla="*/ 81 w 4251"/>
                <a:gd name="T9" fmla="*/ 1130 h 2427"/>
                <a:gd name="T10" fmla="*/ 260 w 4251"/>
                <a:gd name="T11" fmla="*/ 1409 h 2427"/>
                <a:gd name="T12" fmla="*/ 489 w 4251"/>
                <a:gd name="T13" fmla="*/ 1651 h 2427"/>
                <a:gd name="T14" fmla="*/ 975 w 4251"/>
                <a:gd name="T15" fmla="*/ 1977 h 2427"/>
                <a:gd name="T16" fmla="*/ 1416 w 4251"/>
                <a:gd name="T17" fmla="*/ 2268 h 2427"/>
                <a:gd name="T18" fmla="*/ 1719 w 4251"/>
                <a:gd name="T19" fmla="*/ 2387 h 2427"/>
                <a:gd name="T20" fmla="*/ 2159 w 4251"/>
                <a:gd name="T21" fmla="*/ 2325 h 2427"/>
                <a:gd name="T22" fmla="*/ 2682 w 4251"/>
                <a:gd name="T23" fmla="*/ 2311 h 2427"/>
                <a:gd name="T24" fmla="*/ 2966 w 4251"/>
                <a:gd name="T25" fmla="*/ 2299 h 2427"/>
                <a:gd name="T26" fmla="*/ 3219 w 4251"/>
                <a:gd name="T27" fmla="*/ 2227 h 2427"/>
                <a:gd name="T28" fmla="*/ 3578 w 4251"/>
                <a:gd name="T29" fmla="*/ 2009 h 2427"/>
                <a:gd name="T30" fmla="*/ 3948 w 4251"/>
                <a:gd name="T31" fmla="*/ 1645 h 2427"/>
                <a:gd name="T32" fmla="*/ 4174 w 4251"/>
                <a:gd name="T33" fmla="*/ 1248 h 2427"/>
                <a:gd name="T34" fmla="*/ 4191 w 4251"/>
                <a:gd name="T35" fmla="*/ 863 h 2427"/>
                <a:gd name="T36" fmla="*/ 4093 w 4251"/>
                <a:gd name="T37" fmla="*/ 639 h 2427"/>
                <a:gd name="T38" fmla="*/ 3918 w 4251"/>
                <a:gd name="T39" fmla="*/ 458 h 2427"/>
                <a:gd name="T40" fmla="*/ 3464 w 4251"/>
                <a:gd name="T41" fmla="*/ 145 h 2427"/>
                <a:gd name="T42" fmla="*/ 3080 w 4251"/>
                <a:gd name="T43" fmla="*/ 42 h 2427"/>
                <a:gd name="T44" fmla="*/ 2702 w 4251"/>
                <a:gd name="T45" fmla="*/ 97 h 2427"/>
                <a:gd name="T46" fmla="*/ 2178 w 4251"/>
                <a:gd name="T47" fmla="*/ 365 h 2427"/>
                <a:gd name="T48" fmla="*/ 1902 w 4251"/>
                <a:gd name="T49" fmla="*/ 495 h 2427"/>
                <a:gd name="T50" fmla="*/ 1601 w 4251"/>
                <a:gd name="T51" fmla="*/ 545 h 2427"/>
                <a:gd name="T52" fmla="*/ 1288 w 4251"/>
                <a:gd name="T53" fmla="*/ 508 h 2427"/>
                <a:gd name="T54" fmla="*/ 923 w 4251"/>
                <a:gd name="T55" fmla="*/ 412 h 2427"/>
                <a:gd name="T56" fmla="*/ 1647 w 4251"/>
                <a:gd name="T57" fmla="*/ 2417 h 2427"/>
                <a:gd name="T58" fmla="*/ 1408 w 4251"/>
                <a:gd name="T59" fmla="*/ 2311 h 2427"/>
                <a:gd name="T60" fmla="*/ 1010 w 4251"/>
                <a:gd name="T61" fmla="*/ 2041 h 2427"/>
                <a:gd name="T62" fmla="*/ 542 w 4251"/>
                <a:gd name="T63" fmla="*/ 1747 h 2427"/>
                <a:gd name="T64" fmla="*/ 294 w 4251"/>
                <a:gd name="T65" fmla="*/ 1511 h 2427"/>
                <a:gd name="T66" fmla="*/ 93 w 4251"/>
                <a:gd name="T67" fmla="*/ 1237 h 2427"/>
                <a:gd name="T68" fmla="*/ 0 w 4251"/>
                <a:gd name="T69" fmla="*/ 948 h 2427"/>
                <a:gd name="T70" fmla="*/ 101 w 4251"/>
                <a:gd name="T71" fmla="*/ 707 h 2427"/>
                <a:gd name="T72" fmla="*/ 289 w 4251"/>
                <a:gd name="T73" fmla="*/ 519 h 2427"/>
                <a:gd name="T74" fmla="*/ 524 w 4251"/>
                <a:gd name="T75" fmla="*/ 403 h 2427"/>
                <a:gd name="T76" fmla="*/ 805 w 4251"/>
                <a:gd name="T77" fmla="*/ 363 h 2427"/>
                <a:gd name="T78" fmla="*/ 1203 w 4251"/>
                <a:gd name="T79" fmla="*/ 443 h 2427"/>
                <a:gd name="T80" fmla="*/ 1510 w 4251"/>
                <a:gd name="T81" fmla="*/ 504 h 2427"/>
                <a:gd name="T82" fmla="*/ 1804 w 4251"/>
                <a:gd name="T83" fmla="*/ 480 h 2427"/>
                <a:gd name="T84" fmla="*/ 2087 w 4251"/>
                <a:gd name="T85" fmla="*/ 372 h 2427"/>
                <a:gd name="T86" fmla="*/ 2551 w 4251"/>
                <a:gd name="T87" fmla="*/ 115 h 2427"/>
                <a:gd name="T88" fmla="*/ 2945 w 4251"/>
                <a:gd name="T89" fmla="*/ 3 h 2427"/>
                <a:gd name="T90" fmla="*/ 3371 w 4251"/>
                <a:gd name="T91" fmla="*/ 60 h 2427"/>
                <a:gd name="T92" fmla="*/ 3802 w 4251"/>
                <a:gd name="T93" fmla="*/ 319 h 2427"/>
                <a:gd name="T94" fmla="*/ 4083 w 4251"/>
                <a:gd name="T95" fmla="*/ 561 h 2427"/>
                <a:gd name="T96" fmla="*/ 4202 w 4251"/>
                <a:gd name="T97" fmla="*/ 768 h 2427"/>
                <a:gd name="T98" fmla="*/ 4250 w 4251"/>
                <a:gd name="T99" fmla="*/ 972 h 2427"/>
                <a:gd name="T100" fmla="*/ 4225 w 4251"/>
                <a:gd name="T101" fmla="*/ 1217 h 2427"/>
                <a:gd name="T102" fmla="*/ 4010 w 4251"/>
                <a:gd name="T103" fmla="*/ 1630 h 2427"/>
                <a:gd name="T104" fmla="*/ 3646 w 4251"/>
                <a:gd name="T105" fmla="*/ 2004 h 2427"/>
                <a:gd name="T106" fmla="*/ 3308 w 4251"/>
                <a:gd name="T107" fmla="*/ 2229 h 2427"/>
                <a:gd name="T108" fmla="*/ 3052 w 4251"/>
                <a:gd name="T109" fmla="*/ 2322 h 2427"/>
                <a:gd name="T110" fmla="*/ 2784 w 4251"/>
                <a:gd name="T111" fmla="*/ 2353 h 2427"/>
                <a:gd name="T112" fmla="*/ 2324 w 4251"/>
                <a:gd name="T113" fmla="*/ 2352 h 2427"/>
                <a:gd name="T114" fmla="*/ 1819 w 4251"/>
                <a:gd name="T115" fmla="*/ 2423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51" h="2427">
                  <a:moveTo>
                    <a:pt x="791" y="402"/>
                  </a:moveTo>
                  <a:lnTo>
                    <a:pt x="780" y="402"/>
                  </a:lnTo>
                  <a:lnTo>
                    <a:pt x="768" y="403"/>
                  </a:lnTo>
                  <a:lnTo>
                    <a:pt x="757" y="403"/>
                  </a:lnTo>
                  <a:lnTo>
                    <a:pt x="744" y="403"/>
                  </a:lnTo>
                  <a:lnTo>
                    <a:pt x="717" y="405"/>
                  </a:lnTo>
                  <a:lnTo>
                    <a:pt x="689" y="409"/>
                  </a:lnTo>
                  <a:lnTo>
                    <a:pt x="663" y="412"/>
                  </a:lnTo>
                  <a:lnTo>
                    <a:pt x="636" y="416"/>
                  </a:lnTo>
                  <a:lnTo>
                    <a:pt x="610" y="421"/>
                  </a:lnTo>
                  <a:lnTo>
                    <a:pt x="585" y="427"/>
                  </a:lnTo>
                  <a:lnTo>
                    <a:pt x="559" y="433"/>
                  </a:lnTo>
                  <a:lnTo>
                    <a:pt x="534" y="440"/>
                  </a:lnTo>
                  <a:lnTo>
                    <a:pt x="510" y="448"/>
                  </a:lnTo>
                  <a:lnTo>
                    <a:pt x="486" y="457"/>
                  </a:lnTo>
                  <a:lnTo>
                    <a:pt x="462" y="466"/>
                  </a:lnTo>
                  <a:lnTo>
                    <a:pt x="439" y="475"/>
                  </a:lnTo>
                  <a:lnTo>
                    <a:pt x="417" y="487"/>
                  </a:lnTo>
                  <a:lnTo>
                    <a:pt x="394" y="497"/>
                  </a:lnTo>
                  <a:lnTo>
                    <a:pt x="374" y="510"/>
                  </a:lnTo>
                  <a:lnTo>
                    <a:pt x="352" y="522"/>
                  </a:lnTo>
                  <a:lnTo>
                    <a:pt x="331" y="536"/>
                  </a:lnTo>
                  <a:lnTo>
                    <a:pt x="311" y="550"/>
                  </a:lnTo>
                  <a:lnTo>
                    <a:pt x="291" y="565"/>
                  </a:lnTo>
                  <a:lnTo>
                    <a:pt x="272" y="581"/>
                  </a:lnTo>
                  <a:lnTo>
                    <a:pt x="252" y="597"/>
                  </a:lnTo>
                  <a:lnTo>
                    <a:pt x="234" y="614"/>
                  </a:lnTo>
                  <a:lnTo>
                    <a:pt x="216" y="631"/>
                  </a:lnTo>
                  <a:lnTo>
                    <a:pt x="198" y="650"/>
                  </a:lnTo>
                  <a:lnTo>
                    <a:pt x="181" y="669"/>
                  </a:lnTo>
                  <a:lnTo>
                    <a:pt x="165" y="689"/>
                  </a:lnTo>
                  <a:lnTo>
                    <a:pt x="149" y="709"/>
                  </a:lnTo>
                  <a:lnTo>
                    <a:pt x="133" y="730"/>
                  </a:lnTo>
                  <a:lnTo>
                    <a:pt x="118" y="752"/>
                  </a:lnTo>
                  <a:lnTo>
                    <a:pt x="103" y="775"/>
                  </a:lnTo>
                  <a:lnTo>
                    <a:pt x="88" y="798"/>
                  </a:lnTo>
                  <a:lnTo>
                    <a:pt x="74" y="822"/>
                  </a:lnTo>
                  <a:lnTo>
                    <a:pt x="64" y="842"/>
                  </a:lnTo>
                  <a:lnTo>
                    <a:pt x="55" y="863"/>
                  </a:lnTo>
                  <a:lnTo>
                    <a:pt x="48" y="885"/>
                  </a:lnTo>
                  <a:lnTo>
                    <a:pt x="43" y="906"/>
                  </a:lnTo>
                  <a:lnTo>
                    <a:pt x="40" y="929"/>
                  </a:lnTo>
                  <a:lnTo>
                    <a:pt x="39" y="952"/>
                  </a:lnTo>
                  <a:lnTo>
                    <a:pt x="40" y="976"/>
                  </a:lnTo>
                  <a:lnTo>
                    <a:pt x="42" y="1001"/>
                  </a:lnTo>
                  <a:lnTo>
                    <a:pt x="46" y="1026"/>
                  </a:lnTo>
                  <a:lnTo>
                    <a:pt x="51" y="1051"/>
                  </a:lnTo>
                  <a:lnTo>
                    <a:pt x="59" y="1076"/>
                  </a:lnTo>
                  <a:lnTo>
                    <a:pt x="70" y="1103"/>
                  </a:lnTo>
                  <a:lnTo>
                    <a:pt x="81" y="1130"/>
                  </a:lnTo>
                  <a:lnTo>
                    <a:pt x="94" y="1158"/>
                  </a:lnTo>
                  <a:lnTo>
                    <a:pt x="110" y="1186"/>
                  </a:lnTo>
                  <a:lnTo>
                    <a:pt x="126" y="1216"/>
                  </a:lnTo>
                  <a:lnTo>
                    <a:pt x="144" y="1245"/>
                  </a:lnTo>
                  <a:lnTo>
                    <a:pt x="163" y="1272"/>
                  </a:lnTo>
                  <a:lnTo>
                    <a:pt x="181" y="1301"/>
                  </a:lnTo>
                  <a:lnTo>
                    <a:pt x="200" y="1329"/>
                  </a:lnTo>
                  <a:lnTo>
                    <a:pt x="220" y="1355"/>
                  </a:lnTo>
                  <a:lnTo>
                    <a:pt x="241" y="1382"/>
                  </a:lnTo>
                  <a:lnTo>
                    <a:pt x="260" y="1409"/>
                  </a:lnTo>
                  <a:lnTo>
                    <a:pt x="282" y="1434"/>
                  </a:lnTo>
                  <a:lnTo>
                    <a:pt x="303" y="1460"/>
                  </a:lnTo>
                  <a:lnTo>
                    <a:pt x="324" y="1486"/>
                  </a:lnTo>
                  <a:lnTo>
                    <a:pt x="347" y="1510"/>
                  </a:lnTo>
                  <a:lnTo>
                    <a:pt x="369" y="1535"/>
                  </a:lnTo>
                  <a:lnTo>
                    <a:pt x="393" y="1559"/>
                  </a:lnTo>
                  <a:lnTo>
                    <a:pt x="416" y="1582"/>
                  </a:lnTo>
                  <a:lnTo>
                    <a:pt x="440" y="1606"/>
                  </a:lnTo>
                  <a:lnTo>
                    <a:pt x="465" y="1629"/>
                  </a:lnTo>
                  <a:lnTo>
                    <a:pt x="489" y="1651"/>
                  </a:lnTo>
                  <a:lnTo>
                    <a:pt x="515" y="1674"/>
                  </a:lnTo>
                  <a:lnTo>
                    <a:pt x="541" y="1696"/>
                  </a:lnTo>
                  <a:lnTo>
                    <a:pt x="568" y="1717"/>
                  </a:lnTo>
                  <a:lnTo>
                    <a:pt x="621" y="1759"/>
                  </a:lnTo>
                  <a:lnTo>
                    <a:pt x="678" y="1799"/>
                  </a:lnTo>
                  <a:lnTo>
                    <a:pt x="736" y="1839"/>
                  </a:lnTo>
                  <a:lnTo>
                    <a:pt x="796" y="1877"/>
                  </a:lnTo>
                  <a:lnTo>
                    <a:pt x="858" y="1912"/>
                  </a:lnTo>
                  <a:lnTo>
                    <a:pt x="922" y="1948"/>
                  </a:lnTo>
                  <a:lnTo>
                    <a:pt x="975" y="1977"/>
                  </a:lnTo>
                  <a:lnTo>
                    <a:pt x="1030" y="2006"/>
                  </a:lnTo>
                  <a:lnTo>
                    <a:pt x="1088" y="2040"/>
                  </a:lnTo>
                  <a:lnTo>
                    <a:pt x="1147" y="2076"/>
                  </a:lnTo>
                  <a:lnTo>
                    <a:pt x="1208" y="2114"/>
                  </a:lnTo>
                  <a:lnTo>
                    <a:pt x="1268" y="2156"/>
                  </a:lnTo>
                  <a:lnTo>
                    <a:pt x="1298" y="2176"/>
                  </a:lnTo>
                  <a:lnTo>
                    <a:pt x="1328" y="2199"/>
                  </a:lnTo>
                  <a:lnTo>
                    <a:pt x="1358" y="2221"/>
                  </a:lnTo>
                  <a:lnTo>
                    <a:pt x="1387" y="2245"/>
                  </a:lnTo>
                  <a:lnTo>
                    <a:pt x="1416" y="2268"/>
                  </a:lnTo>
                  <a:lnTo>
                    <a:pt x="1446" y="2290"/>
                  </a:lnTo>
                  <a:lnTo>
                    <a:pt x="1476" y="2308"/>
                  </a:lnTo>
                  <a:lnTo>
                    <a:pt x="1506" y="2325"/>
                  </a:lnTo>
                  <a:lnTo>
                    <a:pt x="1536" y="2340"/>
                  </a:lnTo>
                  <a:lnTo>
                    <a:pt x="1566" y="2353"/>
                  </a:lnTo>
                  <a:lnTo>
                    <a:pt x="1595" y="2364"/>
                  </a:lnTo>
                  <a:lnTo>
                    <a:pt x="1625" y="2373"/>
                  </a:lnTo>
                  <a:lnTo>
                    <a:pt x="1656" y="2379"/>
                  </a:lnTo>
                  <a:lnTo>
                    <a:pt x="1687" y="2385"/>
                  </a:lnTo>
                  <a:lnTo>
                    <a:pt x="1719" y="2387"/>
                  </a:lnTo>
                  <a:lnTo>
                    <a:pt x="1750" y="2387"/>
                  </a:lnTo>
                  <a:lnTo>
                    <a:pt x="1782" y="2386"/>
                  </a:lnTo>
                  <a:lnTo>
                    <a:pt x="1816" y="2384"/>
                  </a:lnTo>
                  <a:lnTo>
                    <a:pt x="1849" y="2378"/>
                  </a:lnTo>
                  <a:lnTo>
                    <a:pt x="1883" y="2371"/>
                  </a:lnTo>
                  <a:lnTo>
                    <a:pt x="1938" y="2359"/>
                  </a:lnTo>
                  <a:lnTo>
                    <a:pt x="1993" y="2348"/>
                  </a:lnTo>
                  <a:lnTo>
                    <a:pt x="2048" y="2339"/>
                  </a:lnTo>
                  <a:lnTo>
                    <a:pt x="2104" y="2332"/>
                  </a:lnTo>
                  <a:lnTo>
                    <a:pt x="2159" y="2325"/>
                  </a:lnTo>
                  <a:lnTo>
                    <a:pt x="2212" y="2321"/>
                  </a:lnTo>
                  <a:lnTo>
                    <a:pt x="2268" y="2316"/>
                  </a:lnTo>
                  <a:lnTo>
                    <a:pt x="2321" y="2313"/>
                  </a:lnTo>
                  <a:lnTo>
                    <a:pt x="2374" y="2310"/>
                  </a:lnTo>
                  <a:lnTo>
                    <a:pt x="2428" y="2309"/>
                  </a:lnTo>
                  <a:lnTo>
                    <a:pt x="2480" y="2308"/>
                  </a:lnTo>
                  <a:lnTo>
                    <a:pt x="2531" y="2308"/>
                  </a:lnTo>
                  <a:lnTo>
                    <a:pt x="2583" y="2309"/>
                  </a:lnTo>
                  <a:lnTo>
                    <a:pt x="2632" y="2310"/>
                  </a:lnTo>
                  <a:lnTo>
                    <a:pt x="2682" y="2311"/>
                  </a:lnTo>
                  <a:lnTo>
                    <a:pt x="2730" y="2313"/>
                  </a:lnTo>
                  <a:lnTo>
                    <a:pt x="2757" y="2314"/>
                  </a:lnTo>
                  <a:lnTo>
                    <a:pt x="2784" y="2314"/>
                  </a:lnTo>
                  <a:lnTo>
                    <a:pt x="2810" y="2314"/>
                  </a:lnTo>
                  <a:lnTo>
                    <a:pt x="2837" y="2313"/>
                  </a:lnTo>
                  <a:lnTo>
                    <a:pt x="2863" y="2311"/>
                  </a:lnTo>
                  <a:lnTo>
                    <a:pt x="2889" y="2309"/>
                  </a:lnTo>
                  <a:lnTo>
                    <a:pt x="2915" y="2306"/>
                  </a:lnTo>
                  <a:lnTo>
                    <a:pt x="2941" y="2302"/>
                  </a:lnTo>
                  <a:lnTo>
                    <a:pt x="2966" y="2299"/>
                  </a:lnTo>
                  <a:lnTo>
                    <a:pt x="2993" y="2294"/>
                  </a:lnTo>
                  <a:lnTo>
                    <a:pt x="3018" y="2289"/>
                  </a:lnTo>
                  <a:lnTo>
                    <a:pt x="3043" y="2284"/>
                  </a:lnTo>
                  <a:lnTo>
                    <a:pt x="3068" y="2277"/>
                  </a:lnTo>
                  <a:lnTo>
                    <a:pt x="3093" y="2270"/>
                  </a:lnTo>
                  <a:lnTo>
                    <a:pt x="3119" y="2262"/>
                  </a:lnTo>
                  <a:lnTo>
                    <a:pt x="3144" y="2254"/>
                  </a:lnTo>
                  <a:lnTo>
                    <a:pt x="3169" y="2246"/>
                  </a:lnTo>
                  <a:lnTo>
                    <a:pt x="3193" y="2237"/>
                  </a:lnTo>
                  <a:lnTo>
                    <a:pt x="3219" y="2227"/>
                  </a:lnTo>
                  <a:lnTo>
                    <a:pt x="3243" y="2216"/>
                  </a:lnTo>
                  <a:lnTo>
                    <a:pt x="3268" y="2205"/>
                  </a:lnTo>
                  <a:lnTo>
                    <a:pt x="3292" y="2193"/>
                  </a:lnTo>
                  <a:lnTo>
                    <a:pt x="3316" y="2182"/>
                  </a:lnTo>
                  <a:lnTo>
                    <a:pt x="3340" y="2168"/>
                  </a:lnTo>
                  <a:lnTo>
                    <a:pt x="3388" y="2141"/>
                  </a:lnTo>
                  <a:lnTo>
                    <a:pt x="3436" y="2111"/>
                  </a:lnTo>
                  <a:lnTo>
                    <a:pt x="3485" y="2079"/>
                  </a:lnTo>
                  <a:lnTo>
                    <a:pt x="3532" y="2044"/>
                  </a:lnTo>
                  <a:lnTo>
                    <a:pt x="3578" y="2009"/>
                  </a:lnTo>
                  <a:lnTo>
                    <a:pt x="3621" y="1973"/>
                  </a:lnTo>
                  <a:lnTo>
                    <a:pt x="3664" y="1938"/>
                  </a:lnTo>
                  <a:lnTo>
                    <a:pt x="3704" y="1902"/>
                  </a:lnTo>
                  <a:lnTo>
                    <a:pt x="3743" y="1866"/>
                  </a:lnTo>
                  <a:lnTo>
                    <a:pt x="3781" y="1831"/>
                  </a:lnTo>
                  <a:lnTo>
                    <a:pt x="3817" y="1794"/>
                  </a:lnTo>
                  <a:lnTo>
                    <a:pt x="3853" y="1758"/>
                  </a:lnTo>
                  <a:lnTo>
                    <a:pt x="3886" y="1720"/>
                  </a:lnTo>
                  <a:lnTo>
                    <a:pt x="3918" y="1683"/>
                  </a:lnTo>
                  <a:lnTo>
                    <a:pt x="3948" y="1645"/>
                  </a:lnTo>
                  <a:lnTo>
                    <a:pt x="3978" y="1607"/>
                  </a:lnTo>
                  <a:lnTo>
                    <a:pt x="4005" y="1568"/>
                  </a:lnTo>
                  <a:lnTo>
                    <a:pt x="4033" y="1530"/>
                  </a:lnTo>
                  <a:lnTo>
                    <a:pt x="4058" y="1490"/>
                  </a:lnTo>
                  <a:lnTo>
                    <a:pt x="4081" y="1451"/>
                  </a:lnTo>
                  <a:lnTo>
                    <a:pt x="4104" y="1410"/>
                  </a:lnTo>
                  <a:lnTo>
                    <a:pt x="4126" y="1369"/>
                  </a:lnTo>
                  <a:lnTo>
                    <a:pt x="4144" y="1329"/>
                  </a:lnTo>
                  <a:lnTo>
                    <a:pt x="4160" y="1288"/>
                  </a:lnTo>
                  <a:lnTo>
                    <a:pt x="4174" y="1248"/>
                  </a:lnTo>
                  <a:lnTo>
                    <a:pt x="4186" y="1208"/>
                  </a:lnTo>
                  <a:lnTo>
                    <a:pt x="4196" y="1169"/>
                  </a:lnTo>
                  <a:lnTo>
                    <a:pt x="4203" y="1130"/>
                  </a:lnTo>
                  <a:lnTo>
                    <a:pt x="4208" y="1091"/>
                  </a:lnTo>
                  <a:lnTo>
                    <a:pt x="4211" y="1052"/>
                  </a:lnTo>
                  <a:lnTo>
                    <a:pt x="4212" y="1013"/>
                  </a:lnTo>
                  <a:lnTo>
                    <a:pt x="4210" y="975"/>
                  </a:lnTo>
                  <a:lnTo>
                    <a:pt x="4206" y="937"/>
                  </a:lnTo>
                  <a:lnTo>
                    <a:pt x="4200" y="901"/>
                  </a:lnTo>
                  <a:lnTo>
                    <a:pt x="4191" y="863"/>
                  </a:lnTo>
                  <a:lnTo>
                    <a:pt x="4181" y="826"/>
                  </a:lnTo>
                  <a:lnTo>
                    <a:pt x="4174" y="804"/>
                  </a:lnTo>
                  <a:lnTo>
                    <a:pt x="4165" y="783"/>
                  </a:lnTo>
                  <a:lnTo>
                    <a:pt x="4157" y="761"/>
                  </a:lnTo>
                  <a:lnTo>
                    <a:pt x="4148" y="739"/>
                  </a:lnTo>
                  <a:lnTo>
                    <a:pt x="4137" y="718"/>
                  </a:lnTo>
                  <a:lnTo>
                    <a:pt x="4127" y="698"/>
                  </a:lnTo>
                  <a:lnTo>
                    <a:pt x="4116" y="678"/>
                  </a:lnTo>
                  <a:lnTo>
                    <a:pt x="4104" y="659"/>
                  </a:lnTo>
                  <a:lnTo>
                    <a:pt x="4093" y="639"/>
                  </a:lnTo>
                  <a:lnTo>
                    <a:pt x="4080" y="621"/>
                  </a:lnTo>
                  <a:lnTo>
                    <a:pt x="4067" y="604"/>
                  </a:lnTo>
                  <a:lnTo>
                    <a:pt x="4054" y="586"/>
                  </a:lnTo>
                  <a:lnTo>
                    <a:pt x="4040" y="570"/>
                  </a:lnTo>
                  <a:lnTo>
                    <a:pt x="4026" y="554"/>
                  </a:lnTo>
                  <a:lnTo>
                    <a:pt x="4012" y="541"/>
                  </a:lnTo>
                  <a:lnTo>
                    <a:pt x="3997" y="527"/>
                  </a:lnTo>
                  <a:lnTo>
                    <a:pt x="3972" y="503"/>
                  </a:lnTo>
                  <a:lnTo>
                    <a:pt x="3946" y="480"/>
                  </a:lnTo>
                  <a:lnTo>
                    <a:pt x="3918" y="458"/>
                  </a:lnTo>
                  <a:lnTo>
                    <a:pt x="3891" y="436"/>
                  </a:lnTo>
                  <a:lnTo>
                    <a:pt x="3836" y="393"/>
                  </a:lnTo>
                  <a:lnTo>
                    <a:pt x="3778" y="351"/>
                  </a:lnTo>
                  <a:lnTo>
                    <a:pt x="3721" y="311"/>
                  </a:lnTo>
                  <a:lnTo>
                    <a:pt x="3662" y="271"/>
                  </a:lnTo>
                  <a:lnTo>
                    <a:pt x="3603" y="232"/>
                  </a:lnTo>
                  <a:lnTo>
                    <a:pt x="3544" y="194"/>
                  </a:lnTo>
                  <a:lnTo>
                    <a:pt x="3531" y="185"/>
                  </a:lnTo>
                  <a:lnTo>
                    <a:pt x="3497" y="164"/>
                  </a:lnTo>
                  <a:lnTo>
                    <a:pt x="3464" y="145"/>
                  </a:lnTo>
                  <a:lnTo>
                    <a:pt x="3428" y="128"/>
                  </a:lnTo>
                  <a:lnTo>
                    <a:pt x="3393" y="112"/>
                  </a:lnTo>
                  <a:lnTo>
                    <a:pt x="3357" y="97"/>
                  </a:lnTo>
                  <a:lnTo>
                    <a:pt x="3319" y="84"/>
                  </a:lnTo>
                  <a:lnTo>
                    <a:pt x="3282" y="74"/>
                  </a:lnTo>
                  <a:lnTo>
                    <a:pt x="3244" y="63"/>
                  </a:lnTo>
                  <a:lnTo>
                    <a:pt x="3204" y="55"/>
                  </a:lnTo>
                  <a:lnTo>
                    <a:pt x="3163" y="50"/>
                  </a:lnTo>
                  <a:lnTo>
                    <a:pt x="3122" y="45"/>
                  </a:lnTo>
                  <a:lnTo>
                    <a:pt x="3080" y="42"/>
                  </a:lnTo>
                  <a:lnTo>
                    <a:pt x="3036" y="41"/>
                  </a:lnTo>
                  <a:lnTo>
                    <a:pt x="2993" y="41"/>
                  </a:lnTo>
                  <a:lnTo>
                    <a:pt x="2947" y="42"/>
                  </a:lnTo>
                  <a:lnTo>
                    <a:pt x="2901" y="45"/>
                  </a:lnTo>
                  <a:lnTo>
                    <a:pt x="2895" y="44"/>
                  </a:lnTo>
                  <a:lnTo>
                    <a:pt x="2894" y="44"/>
                  </a:lnTo>
                  <a:lnTo>
                    <a:pt x="2845" y="54"/>
                  </a:lnTo>
                  <a:lnTo>
                    <a:pt x="2796" y="67"/>
                  </a:lnTo>
                  <a:lnTo>
                    <a:pt x="2749" y="81"/>
                  </a:lnTo>
                  <a:lnTo>
                    <a:pt x="2702" y="97"/>
                  </a:lnTo>
                  <a:lnTo>
                    <a:pt x="2655" y="114"/>
                  </a:lnTo>
                  <a:lnTo>
                    <a:pt x="2611" y="132"/>
                  </a:lnTo>
                  <a:lnTo>
                    <a:pt x="2565" y="152"/>
                  </a:lnTo>
                  <a:lnTo>
                    <a:pt x="2520" y="174"/>
                  </a:lnTo>
                  <a:lnTo>
                    <a:pt x="2476" y="195"/>
                  </a:lnTo>
                  <a:lnTo>
                    <a:pt x="2433" y="218"/>
                  </a:lnTo>
                  <a:lnTo>
                    <a:pt x="2389" y="241"/>
                  </a:lnTo>
                  <a:lnTo>
                    <a:pt x="2347" y="266"/>
                  </a:lnTo>
                  <a:lnTo>
                    <a:pt x="2262" y="316"/>
                  </a:lnTo>
                  <a:lnTo>
                    <a:pt x="2178" y="365"/>
                  </a:lnTo>
                  <a:lnTo>
                    <a:pt x="2163" y="374"/>
                  </a:lnTo>
                  <a:lnTo>
                    <a:pt x="2134" y="391"/>
                  </a:lnTo>
                  <a:lnTo>
                    <a:pt x="2106" y="406"/>
                  </a:lnTo>
                  <a:lnTo>
                    <a:pt x="2077" y="422"/>
                  </a:lnTo>
                  <a:lnTo>
                    <a:pt x="2047" y="436"/>
                  </a:lnTo>
                  <a:lnTo>
                    <a:pt x="2019" y="450"/>
                  </a:lnTo>
                  <a:lnTo>
                    <a:pt x="1990" y="463"/>
                  </a:lnTo>
                  <a:lnTo>
                    <a:pt x="1960" y="474"/>
                  </a:lnTo>
                  <a:lnTo>
                    <a:pt x="1930" y="484"/>
                  </a:lnTo>
                  <a:lnTo>
                    <a:pt x="1902" y="495"/>
                  </a:lnTo>
                  <a:lnTo>
                    <a:pt x="1872" y="504"/>
                  </a:lnTo>
                  <a:lnTo>
                    <a:pt x="1842" y="512"/>
                  </a:lnTo>
                  <a:lnTo>
                    <a:pt x="1812" y="519"/>
                  </a:lnTo>
                  <a:lnTo>
                    <a:pt x="1782" y="525"/>
                  </a:lnTo>
                  <a:lnTo>
                    <a:pt x="1752" y="530"/>
                  </a:lnTo>
                  <a:lnTo>
                    <a:pt x="1723" y="535"/>
                  </a:lnTo>
                  <a:lnTo>
                    <a:pt x="1692" y="539"/>
                  </a:lnTo>
                  <a:lnTo>
                    <a:pt x="1662" y="542"/>
                  </a:lnTo>
                  <a:lnTo>
                    <a:pt x="1631" y="544"/>
                  </a:lnTo>
                  <a:lnTo>
                    <a:pt x="1601" y="545"/>
                  </a:lnTo>
                  <a:lnTo>
                    <a:pt x="1570" y="545"/>
                  </a:lnTo>
                  <a:lnTo>
                    <a:pt x="1539" y="545"/>
                  </a:lnTo>
                  <a:lnTo>
                    <a:pt x="1508" y="543"/>
                  </a:lnTo>
                  <a:lnTo>
                    <a:pt x="1477" y="541"/>
                  </a:lnTo>
                  <a:lnTo>
                    <a:pt x="1446" y="537"/>
                  </a:lnTo>
                  <a:lnTo>
                    <a:pt x="1414" y="534"/>
                  </a:lnTo>
                  <a:lnTo>
                    <a:pt x="1383" y="529"/>
                  </a:lnTo>
                  <a:lnTo>
                    <a:pt x="1351" y="523"/>
                  </a:lnTo>
                  <a:lnTo>
                    <a:pt x="1320" y="517"/>
                  </a:lnTo>
                  <a:lnTo>
                    <a:pt x="1288" y="508"/>
                  </a:lnTo>
                  <a:lnTo>
                    <a:pt x="1256" y="500"/>
                  </a:lnTo>
                  <a:lnTo>
                    <a:pt x="1223" y="491"/>
                  </a:lnTo>
                  <a:lnTo>
                    <a:pt x="1190" y="481"/>
                  </a:lnTo>
                  <a:lnTo>
                    <a:pt x="1146" y="466"/>
                  </a:lnTo>
                  <a:lnTo>
                    <a:pt x="1099" y="452"/>
                  </a:lnTo>
                  <a:lnTo>
                    <a:pt x="1050" y="439"/>
                  </a:lnTo>
                  <a:lnTo>
                    <a:pt x="1000" y="427"/>
                  </a:lnTo>
                  <a:lnTo>
                    <a:pt x="975" y="421"/>
                  </a:lnTo>
                  <a:lnTo>
                    <a:pt x="949" y="417"/>
                  </a:lnTo>
                  <a:lnTo>
                    <a:pt x="923" y="412"/>
                  </a:lnTo>
                  <a:lnTo>
                    <a:pt x="897" y="409"/>
                  </a:lnTo>
                  <a:lnTo>
                    <a:pt x="871" y="406"/>
                  </a:lnTo>
                  <a:lnTo>
                    <a:pt x="844" y="404"/>
                  </a:lnTo>
                  <a:lnTo>
                    <a:pt x="818" y="403"/>
                  </a:lnTo>
                  <a:lnTo>
                    <a:pt x="791" y="402"/>
                  </a:lnTo>
                  <a:close/>
                  <a:moveTo>
                    <a:pt x="1748" y="2427"/>
                  </a:moveTo>
                  <a:lnTo>
                    <a:pt x="1723" y="2426"/>
                  </a:lnTo>
                  <a:lnTo>
                    <a:pt x="1697" y="2425"/>
                  </a:lnTo>
                  <a:lnTo>
                    <a:pt x="1672" y="2422"/>
                  </a:lnTo>
                  <a:lnTo>
                    <a:pt x="1647" y="2417"/>
                  </a:lnTo>
                  <a:lnTo>
                    <a:pt x="1623" y="2412"/>
                  </a:lnTo>
                  <a:lnTo>
                    <a:pt x="1599" y="2406"/>
                  </a:lnTo>
                  <a:lnTo>
                    <a:pt x="1575" y="2399"/>
                  </a:lnTo>
                  <a:lnTo>
                    <a:pt x="1551" y="2389"/>
                  </a:lnTo>
                  <a:lnTo>
                    <a:pt x="1526" y="2379"/>
                  </a:lnTo>
                  <a:lnTo>
                    <a:pt x="1502" y="2368"/>
                  </a:lnTo>
                  <a:lnTo>
                    <a:pt x="1479" y="2355"/>
                  </a:lnTo>
                  <a:lnTo>
                    <a:pt x="1455" y="2342"/>
                  </a:lnTo>
                  <a:lnTo>
                    <a:pt x="1431" y="2328"/>
                  </a:lnTo>
                  <a:lnTo>
                    <a:pt x="1408" y="2311"/>
                  </a:lnTo>
                  <a:lnTo>
                    <a:pt x="1385" y="2294"/>
                  </a:lnTo>
                  <a:lnTo>
                    <a:pt x="1361" y="2275"/>
                  </a:lnTo>
                  <a:lnTo>
                    <a:pt x="1333" y="2252"/>
                  </a:lnTo>
                  <a:lnTo>
                    <a:pt x="1304" y="2230"/>
                  </a:lnTo>
                  <a:lnTo>
                    <a:pt x="1274" y="2208"/>
                  </a:lnTo>
                  <a:lnTo>
                    <a:pt x="1245" y="2188"/>
                  </a:lnTo>
                  <a:lnTo>
                    <a:pt x="1186" y="2146"/>
                  </a:lnTo>
                  <a:lnTo>
                    <a:pt x="1126" y="2108"/>
                  </a:lnTo>
                  <a:lnTo>
                    <a:pt x="1068" y="2074"/>
                  </a:lnTo>
                  <a:lnTo>
                    <a:pt x="1010" y="2041"/>
                  </a:lnTo>
                  <a:lnTo>
                    <a:pt x="955" y="2011"/>
                  </a:lnTo>
                  <a:lnTo>
                    <a:pt x="904" y="1982"/>
                  </a:lnTo>
                  <a:lnTo>
                    <a:pt x="838" y="1947"/>
                  </a:lnTo>
                  <a:lnTo>
                    <a:pt x="775" y="1910"/>
                  </a:lnTo>
                  <a:lnTo>
                    <a:pt x="714" y="1871"/>
                  </a:lnTo>
                  <a:lnTo>
                    <a:pt x="655" y="1831"/>
                  </a:lnTo>
                  <a:lnTo>
                    <a:pt x="626" y="1811"/>
                  </a:lnTo>
                  <a:lnTo>
                    <a:pt x="597" y="1790"/>
                  </a:lnTo>
                  <a:lnTo>
                    <a:pt x="570" y="1769"/>
                  </a:lnTo>
                  <a:lnTo>
                    <a:pt x="542" y="1747"/>
                  </a:lnTo>
                  <a:lnTo>
                    <a:pt x="516" y="1725"/>
                  </a:lnTo>
                  <a:lnTo>
                    <a:pt x="489" y="1704"/>
                  </a:lnTo>
                  <a:lnTo>
                    <a:pt x="463" y="1681"/>
                  </a:lnTo>
                  <a:lnTo>
                    <a:pt x="438" y="1658"/>
                  </a:lnTo>
                  <a:lnTo>
                    <a:pt x="413" y="1634"/>
                  </a:lnTo>
                  <a:lnTo>
                    <a:pt x="389" y="1611"/>
                  </a:lnTo>
                  <a:lnTo>
                    <a:pt x="364" y="1587"/>
                  </a:lnTo>
                  <a:lnTo>
                    <a:pt x="340" y="1561"/>
                  </a:lnTo>
                  <a:lnTo>
                    <a:pt x="317" y="1536"/>
                  </a:lnTo>
                  <a:lnTo>
                    <a:pt x="294" y="1511"/>
                  </a:lnTo>
                  <a:lnTo>
                    <a:pt x="273" y="1486"/>
                  </a:lnTo>
                  <a:lnTo>
                    <a:pt x="251" y="1459"/>
                  </a:lnTo>
                  <a:lnTo>
                    <a:pt x="229" y="1433"/>
                  </a:lnTo>
                  <a:lnTo>
                    <a:pt x="208" y="1407"/>
                  </a:lnTo>
                  <a:lnTo>
                    <a:pt x="188" y="1379"/>
                  </a:lnTo>
                  <a:lnTo>
                    <a:pt x="168" y="1351"/>
                  </a:lnTo>
                  <a:lnTo>
                    <a:pt x="149" y="1323"/>
                  </a:lnTo>
                  <a:lnTo>
                    <a:pt x="129" y="1294"/>
                  </a:lnTo>
                  <a:lnTo>
                    <a:pt x="111" y="1265"/>
                  </a:lnTo>
                  <a:lnTo>
                    <a:pt x="93" y="1237"/>
                  </a:lnTo>
                  <a:lnTo>
                    <a:pt x="74" y="1205"/>
                  </a:lnTo>
                  <a:lnTo>
                    <a:pt x="58" y="1174"/>
                  </a:lnTo>
                  <a:lnTo>
                    <a:pt x="43" y="1144"/>
                  </a:lnTo>
                  <a:lnTo>
                    <a:pt x="31" y="1114"/>
                  </a:lnTo>
                  <a:lnTo>
                    <a:pt x="20" y="1084"/>
                  </a:lnTo>
                  <a:lnTo>
                    <a:pt x="12" y="1057"/>
                  </a:lnTo>
                  <a:lnTo>
                    <a:pt x="7" y="1028"/>
                  </a:lnTo>
                  <a:lnTo>
                    <a:pt x="2" y="1002"/>
                  </a:lnTo>
                  <a:lnTo>
                    <a:pt x="0" y="974"/>
                  </a:lnTo>
                  <a:lnTo>
                    <a:pt x="0" y="948"/>
                  </a:lnTo>
                  <a:lnTo>
                    <a:pt x="1" y="923"/>
                  </a:lnTo>
                  <a:lnTo>
                    <a:pt x="4" y="897"/>
                  </a:lnTo>
                  <a:lnTo>
                    <a:pt x="11" y="873"/>
                  </a:lnTo>
                  <a:lnTo>
                    <a:pt x="18" y="849"/>
                  </a:lnTo>
                  <a:lnTo>
                    <a:pt x="28" y="825"/>
                  </a:lnTo>
                  <a:lnTo>
                    <a:pt x="40" y="802"/>
                  </a:lnTo>
                  <a:lnTo>
                    <a:pt x="55" y="778"/>
                  </a:lnTo>
                  <a:lnTo>
                    <a:pt x="70" y="754"/>
                  </a:lnTo>
                  <a:lnTo>
                    <a:pt x="85" y="730"/>
                  </a:lnTo>
                  <a:lnTo>
                    <a:pt x="101" y="707"/>
                  </a:lnTo>
                  <a:lnTo>
                    <a:pt x="117" y="685"/>
                  </a:lnTo>
                  <a:lnTo>
                    <a:pt x="134" y="664"/>
                  </a:lnTo>
                  <a:lnTo>
                    <a:pt x="152" y="644"/>
                  </a:lnTo>
                  <a:lnTo>
                    <a:pt x="169" y="623"/>
                  </a:lnTo>
                  <a:lnTo>
                    <a:pt x="188" y="605"/>
                  </a:lnTo>
                  <a:lnTo>
                    <a:pt x="207" y="586"/>
                  </a:lnTo>
                  <a:lnTo>
                    <a:pt x="227" y="568"/>
                  </a:lnTo>
                  <a:lnTo>
                    <a:pt x="246" y="551"/>
                  </a:lnTo>
                  <a:lnTo>
                    <a:pt x="267" y="535"/>
                  </a:lnTo>
                  <a:lnTo>
                    <a:pt x="289" y="519"/>
                  </a:lnTo>
                  <a:lnTo>
                    <a:pt x="309" y="504"/>
                  </a:lnTo>
                  <a:lnTo>
                    <a:pt x="331" y="490"/>
                  </a:lnTo>
                  <a:lnTo>
                    <a:pt x="354" y="476"/>
                  </a:lnTo>
                  <a:lnTo>
                    <a:pt x="377" y="464"/>
                  </a:lnTo>
                  <a:lnTo>
                    <a:pt x="400" y="452"/>
                  </a:lnTo>
                  <a:lnTo>
                    <a:pt x="424" y="441"/>
                  </a:lnTo>
                  <a:lnTo>
                    <a:pt x="448" y="430"/>
                  </a:lnTo>
                  <a:lnTo>
                    <a:pt x="472" y="420"/>
                  </a:lnTo>
                  <a:lnTo>
                    <a:pt x="498" y="411"/>
                  </a:lnTo>
                  <a:lnTo>
                    <a:pt x="524" y="403"/>
                  </a:lnTo>
                  <a:lnTo>
                    <a:pt x="549" y="395"/>
                  </a:lnTo>
                  <a:lnTo>
                    <a:pt x="576" y="389"/>
                  </a:lnTo>
                  <a:lnTo>
                    <a:pt x="602" y="382"/>
                  </a:lnTo>
                  <a:lnTo>
                    <a:pt x="629" y="378"/>
                  </a:lnTo>
                  <a:lnTo>
                    <a:pt x="657" y="373"/>
                  </a:lnTo>
                  <a:lnTo>
                    <a:pt x="686" y="370"/>
                  </a:lnTo>
                  <a:lnTo>
                    <a:pt x="713" y="366"/>
                  </a:lnTo>
                  <a:lnTo>
                    <a:pt x="742" y="364"/>
                  </a:lnTo>
                  <a:lnTo>
                    <a:pt x="774" y="363"/>
                  </a:lnTo>
                  <a:lnTo>
                    <a:pt x="805" y="363"/>
                  </a:lnTo>
                  <a:lnTo>
                    <a:pt x="836" y="364"/>
                  </a:lnTo>
                  <a:lnTo>
                    <a:pt x="866" y="366"/>
                  </a:lnTo>
                  <a:lnTo>
                    <a:pt x="897" y="370"/>
                  </a:lnTo>
                  <a:lnTo>
                    <a:pt x="927" y="373"/>
                  </a:lnTo>
                  <a:lnTo>
                    <a:pt x="956" y="378"/>
                  </a:lnTo>
                  <a:lnTo>
                    <a:pt x="985" y="383"/>
                  </a:lnTo>
                  <a:lnTo>
                    <a:pt x="1042" y="396"/>
                  </a:lnTo>
                  <a:lnTo>
                    <a:pt x="1097" y="411"/>
                  </a:lnTo>
                  <a:lnTo>
                    <a:pt x="1151" y="427"/>
                  </a:lnTo>
                  <a:lnTo>
                    <a:pt x="1203" y="443"/>
                  </a:lnTo>
                  <a:lnTo>
                    <a:pt x="1234" y="453"/>
                  </a:lnTo>
                  <a:lnTo>
                    <a:pt x="1265" y="463"/>
                  </a:lnTo>
                  <a:lnTo>
                    <a:pt x="1297" y="471"/>
                  </a:lnTo>
                  <a:lnTo>
                    <a:pt x="1328" y="478"/>
                  </a:lnTo>
                  <a:lnTo>
                    <a:pt x="1358" y="484"/>
                  </a:lnTo>
                  <a:lnTo>
                    <a:pt x="1389" y="490"/>
                  </a:lnTo>
                  <a:lnTo>
                    <a:pt x="1420" y="495"/>
                  </a:lnTo>
                  <a:lnTo>
                    <a:pt x="1450" y="498"/>
                  </a:lnTo>
                  <a:lnTo>
                    <a:pt x="1479" y="502"/>
                  </a:lnTo>
                  <a:lnTo>
                    <a:pt x="1510" y="504"/>
                  </a:lnTo>
                  <a:lnTo>
                    <a:pt x="1540" y="505"/>
                  </a:lnTo>
                  <a:lnTo>
                    <a:pt x="1570" y="506"/>
                  </a:lnTo>
                  <a:lnTo>
                    <a:pt x="1600" y="505"/>
                  </a:lnTo>
                  <a:lnTo>
                    <a:pt x="1629" y="504"/>
                  </a:lnTo>
                  <a:lnTo>
                    <a:pt x="1658" y="503"/>
                  </a:lnTo>
                  <a:lnTo>
                    <a:pt x="1688" y="499"/>
                  </a:lnTo>
                  <a:lnTo>
                    <a:pt x="1717" y="496"/>
                  </a:lnTo>
                  <a:lnTo>
                    <a:pt x="1746" y="491"/>
                  </a:lnTo>
                  <a:lnTo>
                    <a:pt x="1775" y="487"/>
                  </a:lnTo>
                  <a:lnTo>
                    <a:pt x="1804" y="480"/>
                  </a:lnTo>
                  <a:lnTo>
                    <a:pt x="1833" y="473"/>
                  </a:lnTo>
                  <a:lnTo>
                    <a:pt x="1861" y="465"/>
                  </a:lnTo>
                  <a:lnTo>
                    <a:pt x="1890" y="457"/>
                  </a:lnTo>
                  <a:lnTo>
                    <a:pt x="1919" y="447"/>
                  </a:lnTo>
                  <a:lnTo>
                    <a:pt x="1946" y="436"/>
                  </a:lnTo>
                  <a:lnTo>
                    <a:pt x="1975" y="426"/>
                  </a:lnTo>
                  <a:lnTo>
                    <a:pt x="2004" y="413"/>
                  </a:lnTo>
                  <a:lnTo>
                    <a:pt x="2031" y="401"/>
                  </a:lnTo>
                  <a:lnTo>
                    <a:pt x="2060" y="387"/>
                  </a:lnTo>
                  <a:lnTo>
                    <a:pt x="2087" y="372"/>
                  </a:lnTo>
                  <a:lnTo>
                    <a:pt x="2115" y="357"/>
                  </a:lnTo>
                  <a:lnTo>
                    <a:pt x="2144" y="340"/>
                  </a:lnTo>
                  <a:lnTo>
                    <a:pt x="2157" y="332"/>
                  </a:lnTo>
                  <a:lnTo>
                    <a:pt x="2242" y="281"/>
                  </a:lnTo>
                  <a:lnTo>
                    <a:pt x="2328" y="231"/>
                  </a:lnTo>
                  <a:lnTo>
                    <a:pt x="2372" y="207"/>
                  </a:lnTo>
                  <a:lnTo>
                    <a:pt x="2416" y="183"/>
                  </a:lnTo>
                  <a:lnTo>
                    <a:pt x="2460" y="159"/>
                  </a:lnTo>
                  <a:lnTo>
                    <a:pt x="2505" y="137"/>
                  </a:lnTo>
                  <a:lnTo>
                    <a:pt x="2551" y="115"/>
                  </a:lnTo>
                  <a:lnTo>
                    <a:pt x="2597" y="96"/>
                  </a:lnTo>
                  <a:lnTo>
                    <a:pt x="2643" y="76"/>
                  </a:lnTo>
                  <a:lnTo>
                    <a:pt x="2690" y="59"/>
                  </a:lnTo>
                  <a:lnTo>
                    <a:pt x="2738" y="43"/>
                  </a:lnTo>
                  <a:lnTo>
                    <a:pt x="2787" y="29"/>
                  </a:lnTo>
                  <a:lnTo>
                    <a:pt x="2837" y="16"/>
                  </a:lnTo>
                  <a:lnTo>
                    <a:pt x="2886" y="6"/>
                  </a:lnTo>
                  <a:lnTo>
                    <a:pt x="2895" y="6"/>
                  </a:lnTo>
                  <a:lnTo>
                    <a:pt x="2897" y="5"/>
                  </a:lnTo>
                  <a:lnTo>
                    <a:pt x="2945" y="3"/>
                  </a:lnTo>
                  <a:lnTo>
                    <a:pt x="2993" y="0"/>
                  </a:lnTo>
                  <a:lnTo>
                    <a:pt x="3038" y="0"/>
                  </a:lnTo>
                  <a:lnTo>
                    <a:pt x="3083" y="3"/>
                  </a:lnTo>
                  <a:lnTo>
                    <a:pt x="3127" y="6"/>
                  </a:lnTo>
                  <a:lnTo>
                    <a:pt x="3170" y="11"/>
                  </a:lnTo>
                  <a:lnTo>
                    <a:pt x="3212" y="18"/>
                  </a:lnTo>
                  <a:lnTo>
                    <a:pt x="3253" y="26"/>
                  </a:lnTo>
                  <a:lnTo>
                    <a:pt x="3293" y="36"/>
                  </a:lnTo>
                  <a:lnTo>
                    <a:pt x="3333" y="47"/>
                  </a:lnTo>
                  <a:lnTo>
                    <a:pt x="3371" y="60"/>
                  </a:lnTo>
                  <a:lnTo>
                    <a:pt x="3409" y="75"/>
                  </a:lnTo>
                  <a:lnTo>
                    <a:pt x="3446" y="92"/>
                  </a:lnTo>
                  <a:lnTo>
                    <a:pt x="3482" y="110"/>
                  </a:lnTo>
                  <a:lnTo>
                    <a:pt x="3518" y="130"/>
                  </a:lnTo>
                  <a:lnTo>
                    <a:pt x="3552" y="152"/>
                  </a:lnTo>
                  <a:lnTo>
                    <a:pt x="3566" y="161"/>
                  </a:lnTo>
                  <a:lnTo>
                    <a:pt x="3626" y="200"/>
                  </a:lnTo>
                  <a:lnTo>
                    <a:pt x="3684" y="239"/>
                  </a:lnTo>
                  <a:lnTo>
                    <a:pt x="3744" y="279"/>
                  </a:lnTo>
                  <a:lnTo>
                    <a:pt x="3802" y="319"/>
                  </a:lnTo>
                  <a:lnTo>
                    <a:pt x="3860" y="362"/>
                  </a:lnTo>
                  <a:lnTo>
                    <a:pt x="3916" y="405"/>
                  </a:lnTo>
                  <a:lnTo>
                    <a:pt x="3943" y="427"/>
                  </a:lnTo>
                  <a:lnTo>
                    <a:pt x="3971" y="450"/>
                  </a:lnTo>
                  <a:lnTo>
                    <a:pt x="3999" y="474"/>
                  </a:lnTo>
                  <a:lnTo>
                    <a:pt x="4024" y="497"/>
                  </a:lnTo>
                  <a:lnTo>
                    <a:pt x="4040" y="512"/>
                  </a:lnTo>
                  <a:lnTo>
                    <a:pt x="4055" y="528"/>
                  </a:lnTo>
                  <a:lnTo>
                    <a:pt x="4070" y="544"/>
                  </a:lnTo>
                  <a:lnTo>
                    <a:pt x="4083" y="561"/>
                  </a:lnTo>
                  <a:lnTo>
                    <a:pt x="4098" y="580"/>
                  </a:lnTo>
                  <a:lnTo>
                    <a:pt x="4112" y="598"/>
                  </a:lnTo>
                  <a:lnTo>
                    <a:pt x="4125" y="617"/>
                  </a:lnTo>
                  <a:lnTo>
                    <a:pt x="4137" y="637"/>
                  </a:lnTo>
                  <a:lnTo>
                    <a:pt x="4150" y="658"/>
                  </a:lnTo>
                  <a:lnTo>
                    <a:pt x="4161" y="679"/>
                  </a:lnTo>
                  <a:lnTo>
                    <a:pt x="4172" y="701"/>
                  </a:lnTo>
                  <a:lnTo>
                    <a:pt x="4183" y="723"/>
                  </a:lnTo>
                  <a:lnTo>
                    <a:pt x="4192" y="745"/>
                  </a:lnTo>
                  <a:lnTo>
                    <a:pt x="4202" y="768"/>
                  </a:lnTo>
                  <a:lnTo>
                    <a:pt x="4211" y="791"/>
                  </a:lnTo>
                  <a:lnTo>
                    <a:pt x="4219" y="815"/>
                  </a:lnTo>
                  <a:lnTo>
                    <a:pt x="4225" y="834"/>
                  </a:lnTo>
                  <a:lnTo>
                    <a:pt x="4230" y="854"/>
                  </a:lnTo>
                  <a:lnTo>
                    <a:pt x="4235" y="873"/>
                  </a:lnTo>
                  <a:lnTo>
                    <a:pt x="4238" y="893"/>
                  </a:lnTo>
                  <a:lnTo>
                    <a:pt x="4242" y="912"/>
                  </a:lnTo>
                  <a:lnTo>
                    <a:pt x="4245" y="932"/>
                  </a:lnTo>
                  <a:lnTo>
                    <a:pt x="4247" y="952"/>
                  </a:lnTo>
                  <a:lnTo>
                    <a:pt x="4250" y="972"/>
                  </a:lnTo>
                  <a:lnTo>
                    <a:pt x="4251" y="991"/>
                  </a:lnTo>
                  <a:lnTo>
                    <a:pt x="4251" y="1012"/>
                  </a:lnTo>
                  <a:lnTo>
                    <a:pt x="4251" y="1033"/>
                  </a:lnTo>
                  <a:lnTo>
                    <a:pt x="4251" y="1052"/>
                  </a:lnTo>
                  <a:lnTo>
                    <a:pt x="4250" y="1073"/>
                  </a:lnTo>
                  <a:lnTo>
                    <a:pt x="4247" y="1093"/>
                  </a:lnTo>
                  <a:lnTo>
                    <a:pt x="4245" y="1114"/>
                  </a:lnTo>
                  <a:lnTo>
                    <a:pt x="4242" y="1134"/>
                  </a:lnTo>
                  <a:lnTo>
                    <a:pt x="4235" y="1175"/>
                  </a:lnTo>
                  <a:lnTo>
                    <a:pt x="4225" y="1217"/>
                  </a:lnTo>
                  <a:lnTo>
                    <a:pt x="4212" y="1259"/>
                  </a:lnTo>
                  <a:lnTo>
                    <a:pt x="4198" y="1301"/>
                  </a:lnTo>
                  <a:lnTo>
                    <a:pt x="4181" y="1343"/>
                  </a:lnTo>
                  <a:lnTo>
                    <a:pt x="4161" y="1386"/>
                  </a:lnTo>
                  <a:lnTo>
                    <a:pt x="4140" y="1428"/>
                  </a:lnTo>
                  <a:lnTo>
                    <a:pt x="4116" y="1471"/>
                  </a:lnTo>
                  <a:lnTo>
                    <a:pt x="4091" y="1511"/>
                  </a:lnTo>
                  <a:lnTo>
                    <a:pt x="4065" y="1551"/>
                  </a:lnTo>
                  <a:lnTo>
                    <a:pt x="4039" y="1591"/>
                  </a:lnTo>
                  <a:lnTo>
                    <a:pt x="4010" y="1630"/>
                  </a:lnTo>
                  <a:lnTo>
                    <a:pt x="3980" y="1669"/>
                  </a:lnTo>
                  <a:lnTo>
                    <a:pt x="3948" y="1707"/>
                  </a:lnTo>
                  <a:lnTo>
                    <a:pt x="3916" y="1746"/>
                  </a:lnTo>
                  <a:lnTo>
                    <a:pt x="3882" y="1784"/>
                  </a:lnTo>
                  <a:lnTo>
                    <a:pt x="3846" y="1821"/>
                  </a:lnTo>
                  <a:lnTo>
                    <a:pt x="3809" y="1858"/>
                  </a:lnTo>
                  <a:lnTo>
                    <a:pt x="3770" y="1895"/>
                  </a:lnTo>
                  <a:lnTo>
                    <a:pt x="3731" y="1932"/>
                  </a:lnTo>
                  <a:lnTo>
                    <a:pt x="3689" y="1967"/>
                  </a:lnTo>
                  <a:lnTo>
                    <a:pt x="3646" y="2004"/>
                  </a:lnTo>
                  <a:lnTo>
                    <a:pt x="3602" y="2040"/>
                  </a:lnTo>
                  <a:lnTo>
                    <a:pt x="3556" y="2075"/>
                  </a:lnTo>
                  <a:lnTo>
                    <a:pt x="3506" y="2111"/>
                  </a:lnTo>
                  <a:lnTo>
                    <a:pt x="3458" y="2144"/>
                  </a:lnTo>
                  <a:lnTo>
                    <a:pt x="3433" y="2160"/>
                  </a:lnTo>
                  <a:lnTo>
                    <a:pt x="3408" y="2175"/>
                  </a:lnTo>
                  <a:lnTo>
                    <a:pt x="3384" y="2190"/>
                  </a:lnTo>
                  <a:lnTo>
                    <a:pt x="3358" y="2204"/>
                  </a:lnTo>
                  <a:lnTo>
                    <a:pt x="3333" y="2216"/>
                  </a:lnTo>
                  <a:lnTo>
                    <a:pt x="3308" y="2229"/>
                  </a:lnTo>
                  <a:lnTo>
                    <a:pt x="3283" y="2242"/>
                  </a:lnTo>
                  <a:lnTo>
                    <a:pt x="3258" y="2253"/>
                  </a:lnTo>
                  <a:lnTo>
                    <a:pt x="3232" y="2263"/>
                  </a:lnTo>
                  <a:lnTo>
                    <a:pt x="3207" y="2274"/>
                  </a:lnTo>
                  <a:lnTo>
                    <a:pt x="3182" y="2283"/>
                  </a:lnTo>
                  <a:lnTo>
                    <a:pt x="3155" y="2292"/>
                  </a:lnTo>
                  <a:lnTo>
                    <a:pt x="3130" y="2300"/>
                  </a:lnTo>
                  <a:lnTo>
                    <a:pt x="3104" y="2308"/>
                  </a:lnTo>
                  <a:lnTo>
                    <a:pt x="3079" y="2315"/>
                  </a:lnTo>
                  <a:lnTo>
                    <a:pt x="3052" y="2322"/>
                  </a:lnTo>
                  <a:lnTo>
                    <a:pt x="3026" y="2328"/>
                  </a:lnTo>
                  <a:lnTo>
                    <a:pt x="2999" y="2333"/>
                  </a:lnTo>
                  <a:lnTo>
                    <a:pt x="2973" y="2338"/>
                  </a:lnTo>
                  <a:lnTo>
                    <a:pt x="2947" y="2341"/>
                  </a:lnTo>
                  <a:lnTo>
                    <a:pt x="2919" y="2345"/>
                  </a:lnTo>
                  <a:lnTo>
                    <a:pt x="2893" y="2348"/>
                  </a:lnTo>
                  <a:lnTo>
                    <a:pt x="2865" y="2350"/>
                  </a:lnTo>
                  <a:lnTo>
                    <a:pt x="2839" y="2352"/>
                  </a:lnTo>
                  <a:lnTo>
                    <a:pt x="2811" y="2353"/>
                  </a:lnTo>
                  <a:lnTo>
                    <a:pt x="2784" y="2353"/>
                  </a:lnTo>
                  <a:lnTo>
                    <a:pt x="2756" y="2353"/>
                  </a:lnTo>
                  <a:lnTo>
                    <a:pt x="2729" y="2353"/>
                  </a:lnTo>
                  <a:lnTo>
                    <a:pt x="2681" y="2350"/>
                  </a:lnTo>
                  <a:lnTo>
                    <a:pt x="2632" y="2349"/>
                  </a:lnTo>
                  <a:lnTo>
                    <a:pt x="2583" y="2348"/>
                  </a:lnTo>
                  <a:lnTo>
                    <a:pt x="2533" y="2348"/>
                  </a:lnTo>
                  <a:lnTo>
                    <a:pt x="2481" y="2348"/>
                  </a:lnTo>
                  <a:lnTo>
                    <a:pt x="2429" y="2348"/>
                  </a:lnTo>
                  <a:lnTo>
                    <a:pt x="2377" y="2349"/>
                  </a:lnTo>
                  <a:lnTo>
                    <a:pt x="2324" y="2352"/>
                  </a:lnTo>
                  <a:lnTo>
                    <a:pt x="2271" y="2355"/>
                  </a:lnTo>
                  <a:lnTo>
                    <a:pt x="2217" y="2360"/>
                  </a:lnTo>
                  <a:lnTo>
                    <a:pt x="2163" y="2364"/>
                  </a:lnTo>
                  <a:lnTo>
                    <a:pt x="2109" y="2371"/>
                  </a:lnTo>
                  <a:lnTo>
                    <a:pt x="2055" y="2378"/>
                  </a:lnTo>
                  <a:lnTo>
                    <a:pt x="2000" y="2387"/>
                  </a:lnTo>
                  <a:lnTo>
                    <a:pt x="1946" y="2398"/>
                  </a:lnTo>
                  <a:lnTo>
                    <a:pt x="1892" y="2409"/>
                  </a:lnTo>
                  <a:lnTo>
                    <a:pt x="1856" y="2417"/>
                  </a:lnTo>
                  <a:lnTo>
                    <a:pt x="1819" y="2423"/>
                  </a:lnTo>
                  <a:lnTo>
                    <a:pt x="1783" y="2426"/>
                  </a:lnTo>
                  <a:lnTo>
                    <a:pt x="1748" y="242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2" name="Freeform 45">
              <a:extLst>
                <a:ext uri="{FF2B5EF4-FFF2-40B4-BE49-F238E27FC236}">
                  <a16:creationId xmlns:a16="http://schemas.microsoft.com/office/drawing/2014/main" id="{8C98F1D5-02C0-47FC-BA07-69D309103A82}"/>
                </a:ext>
              </a:extLst>
            </p:cNvPr>
            <p:cNvSpPr>
              <a:spLocks/>
            </p:cNvSpPr>
            <p:nvPr userDrawn="1"/>
          </p:nvSpPr>
          <p:spPr bwMode="auto">
            <a:xfrm>
              <a:off x="2881023" y="6481134"/>
              <a:ext cx="409433" cy="376866"/>
            </a:xfrm>
            <a:custGeom>
              <a:avLst/>
              <a:gdLst>
                <a:gd name="T0" fmla="*/ 119 w 620"/>
                <a:gd name="T1" fmla="*/ 47 h 568"/>
                <a:gd name="T2" fmla="*/ 99 w 620"/>
                <a:gd name="T3" fmla="*/ 62 h 568"/>
                <a:gd name="T4" fmla="*/ 81 w 620"/>
                <a:gd name="T5" fmla="*/ 81 h 568"/>
                <a:gd name="T6" fmla="*/ 66 w 620"/>
                <a:gd name="T7" fmla="*/ 101 h 568"/>
                <a:gd name="T8" fmla="*/ 54 w 620"/>
                <a:gd name="T9" fmla="*/ 123 h 568"/>
                <a:gd name="T10" fmla="*/ 45 w 620"/>
                <a:gd name="T11" fmla="*/ 147 h 568"/>
                <a:gd name="T12" fmla="*/ 41 w 620"/>
                <a:gd name="T13" fmla="*/ 170 h 568"/>
                <a:gd name="T14" fmla="*/ 41 w 620"/>
                <a:gd name="T15" fmla="*/ 194 h 568"/>
                <a:gd name="T16" fmla="*/ 52 w 620"/>
                <a:gd name="T17" fmla="*/ 256 h 568"/>
                <a:gd name="T18" fmla="*/ 64 w 620"/>
                <a:gd name="T19" fmla="*/ 352 h 568"/>
                <a:gd name="T20" fmla="*/ 66 w 620"/>
                <a:gd name="T21" fmla="*/ 420 h 568"/>
                <a:gd name="T22" fmla="*/ 65 w 620"/>
                <a:gd name="T23" fmla="*/ 464 h 568"/>
                <a:gd name="T24" fmla="*/ 61 w 620"/>
                <a:gd name="T25" fmla="*/ 507 h 568"/>
                <a:gd name="T26" fmla="*/ 55 w 620"/>
                <a:gd name="T27" fmla="*/ 547 h 568"/>
                <a:gd name="T28" fmla="*/ 11 w 620"/>
                <a:gd name="T29" fmla="*/ 568 h 568"/>
                <a:gd name="T30" fmla="*/ 19 w 620"/>
                <a:gd name="T31" fmla="*/ 529 h 568"/>
                <a:gd name="T32" fmla="*/ 23 w 620"/>
                <a:gd name="T33" fmla="*/ 488 h 568"/>
                <a:gd name="T34" fmla="*/ 26 w 620"/>
                <a:gd name="T35" fmla="*/ 445 h 568"/>
                <a:gd name="T36" fmla="*/ 26 w 620"/>
                <a:gd name="T37" fmla="*/ 402 h 568"/>
                <a:gd name="T38" fmla="*/ 20 w 620"/>
                <a:gd name="T39" fmla="*/ 311 h 568"/>
                <a:gd name="T40" fmla="*/ 4 w 620"/>
                <a:gd name="T41" fmla="*/ 214 h 568"/>
                <a:gd name="T42" fmla="*/ 0 w 620"/>
                <a:gd name="T43" fmla="*/ 183 h 568"/>
                <a:gd name="T44" fmla="*/ 4 w 620"/>
                <a:gd name="T45" fmla="*/ 152 h 568"/>
                <a:gd name="T46" fmla="*/ 12 w 620"/>
                <a:gd name="T47" fmla="*/ 121 h 568"/>
                <a:gd name="T48" fmla="*/ 26 w 620"/>
                <a:gd name="T49" fmla="*/ 92 h 568"/>
                <a:gd name="T50" fmla="*/ 43 w 620"/>
                <a:gd name="T51" fmla="*/ 64 h 568"/>
                <a:gd name="T52" fmla="*/ 65 w 620"/>
                <a:gd name="T53" fmla="*/ 39 h 568"/>
                <a:gd name="T54" fmla="*/ 90 w 620"/>
                <a:gd name="T55" fmla="*/ 19 h 568"/>
                <a:gd name="T56" fmla="*/ 119 w 620"/>
                <a:gd name="T57" fmla="*/ 3 h 568"/>
                <a:gd name="T58" fmla="*/ 132 w 620"/>
                <a:gd name="T59" fmla="*/ 1 h 568"/>
                <a:gd name="T60" fmla="*/ 142 w 620"/>
                <a:gd name="T61" fmla="*/ 1 h 568"/>
                <a:gd name="T62" fmla="*/ 150 w 620"/>
                <a:gd name="T63" fmla="*/ 5 h 568"/>
                <a:gd name="T64" fmla="*/ 174 w 620"/>
                <a:gd name="T65" fmla="*/ 25 h 568"/>
                <a:gd name="T66" fmla="*/ 199 w 620"/>
                <a:gd name="T67" fmla="*/ 45 h 568"/>
                <a:gd name="T68" fmla="*/ 255 w 620"/>
                <a:gd name="T69" fmla="*/ 90 h 568"/>
                <a:gd name="T70" fmla="*/ 280 w 620"/>
                <a:gd name="T71" fmla="*/ 115 h 568"/>
                <a:gd name="T72" fmla="*/ 302 w 620"/>
                <a:gd name="T73" fmla="*/ 144 h 568"/>
                <a:gd name="T74" fmla="*/ 376 w 620"/>
                <a:gd name="T75" fmla="*/ 254 h 568"/>
                <a:gd name="T76" fmla="*/ 454 w 620"/>
                <a:gd name="T77" fmla="*/ 360 h 568"/>
                <a:gd name="T78" fmla="*/ 534 w 620"/>
                <a:gd name="T79" fmla="*/ 466 h 568"/>
                <a:gd name="T80" fmla="*/ 620 w 620"/>
                <a:gd name="T81" fmla="*/ 568 h 568"/>
                <a:gd name="T82" fmla="*/ 527 w 620"/>
                <a:gd name="T83" fmla="*/ 520 h 568"/>
                <a:gd name="T84" fmla="*/ 449 w 620"/>
                <a:gd name="T85" fmla="*/ 421 h 568"/>
                <a:gd name="T86" fmla="*/ 374 w 620"/>
                <a:gd name="T87" fmla="*/ 320 h 568"/>
                <a:gd name="T88" fmla="*/ 303 w 620"/>
                <a:gd name="T89" fmla="*/ 217 h 568"/>
                <a:gd name="T90" fmla="*/ 260 w 620"/>
                <a:gd name="T91" fmla="*/ 152 h 568"/>
                <a:gd name="T92" fmla="*/ 239 w 620"/>
                <a:gd name="T93" fmla="*/ 129 h 568"/>
                <a:gd name="T94" fmla="*/ 202 w 620"/>
                <a:gd name="T95" fmla="*/ 97 h 568"/>
                <a:gd name="T96" fmla="*/ 163 w 620"/>
                <a:gd name="T97" fmla="*/ 67 h 568"/>
                <a:gd name="T98" fmla="*/ 142 w 620"/>
                <a:gd name="T99" fmla="*/ 5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0" h="568">
                  <a:moveTo>
                    <a:pt x="130" y="40"/>
                  </a:moveTo>
                  <a:lnTo>
                    <a:pt x="119" y="47"/>
                  </a:lnTo>
                  <a:lnTo>
                    <a:pt x="108" y="54"/>
                  </a:lnTo>
                  <a:lnTo>
                    <a:pt x="99" y="62"/>
                  </a:lnTo>
                  <a:lnTo>
                    <a:pt x="90" y="71"/>
                  </a:lnTo>
                  <a:lnTo>
                    <a:pt x="81" y="81"/>
                  </a:lnTo>
                  <a:lnTo>
                    <a:pt x="73" y="91"/>
                  </a:lnTo>
                  <a:lnTo>
                    <a:pt x="66" y="101"/>
                  </a:lnTo>
                  <a:lnTo>
                    <a:pt x="59" y="113"/>
                  </a:lnTo>
                  <a:lnTo>
                    <a:pt x="54" y="123"/>
                  </a:lnTo>
                  <a:lnTo>
                    <a:pt x="49" y="136"/>
                  </a:lnTo>
                  <a:lnTo>
                    <a:pt x="45" y="147"/>
                  </a:lnTo>
                  <a:lnTo>
                    <a:pt x="43" y="159"/>
                  </a:lnTo>
                  <a:lnTo>
                    <a:pt x="41" y="170"/>
                  </a:lnTo>
                  <a:lnTo>
                    <a:pt x="41" y="183"/>
                  </a:lnTo>
                  <a:lnTo>
                    <a:pt x="41" y="194"/>
                  </a:lnTo>
                  <a:lnTo>
                    <a:pt x="43" y="206"/>
                  </a:lnTo>
                  <a:lnTo>
                    <a:pt x="52" y="256"/>
                  </a:lnTo>
                  <a:lnTo>
                    <a:pt x="59" y="304"/>
                  </a:lnTo>
                  <a:lnTo>
                    <a:pt x="64" y="352"/>
                  </a:lnTo>
                  <a:lnTo>
                    <a:pt x="66" y="398"/>
                  </a:lnTo>
                  <a:lnTo>
                    <a:pt x="66" y="420"/>
                  </a:lnTo>
                  <a:lnTo>
                    <a:pt x="66" y="443"/>
                  </a:lnTo>
                  <a:lnTo>
                    <a:pt x="65" y="464"/>
                  </a:lnTo>
                  <a:lnTo>
                    <a:pt x="64" y="485"/>
                  </a:lnTo>
                  <a:lnTo>
                    <a:pt x="61" y="507"/>
                  </a:lnTo>
                  <a:lnTo>
                    <a:pt x="59" y="528"/>
                  </a:lnTo>
                  <a:lnTo>
                    <a:pt x="55" y="547"/>
                  </a:lnTo>
                  <a:lnTo>
                    <a:pt x="52" y="568"/>
                  </a:lnTo>
                  <a:lnTo>
                    <a:pt x="11" y="568"/>
                  </a:lnTo>
                  <a:lnTo>
                    <a:pt x="15" y="549"/>
                  </a:lnTo>
                  <a:lnTo>
                    <a:pt x="19" y="529"/>
                  </a:lnTo>
                  <a:lnTo>
                    <a:pt x="21" y="508"/>
                  </a:lnTo>
                  <a:lnTo>
                    <a:pt x="23" y="488"/>
                  </a:lnTo>
                  <a:lnTo>
                    <a:pt x="25" y="467"/>
                  </a:lnTo>
                  <a:lnTo>
                    <a:pt x="26" y="445"/>
                  </a:lnTo>
                  <a:lnTo>
                    <a:pt x="26" y="423"/>
                  </a:lnTo>
                  <a:lnTo>
                    <a:pt x="26" y="402"/>
                  </a:lnTo>
                  <a:lnTo>
                    <a:pt x="23" y="357"/>
                  </a:lnTo>
                  <a:lnTo>
                    <a:pt x="20" y="311"/>
                  </a:lnTo>
                  <a:lnTo>
                    <a:pt x="13" y="263"/>
                  </a:lnTo>
                  <a:lnTo>
                    <a:pt x="4" y="214"/>
                  </a:lnTo>
                  <a:lnTo>
                    <a:pt x="2" y="198"/>
                  </a:lnTo>
                  <a:lnTo>
                    <a:pt x="0" y="183"/>
                  </a:lnTo>
                  <a:lnTo>
                    <a:pt x="2" y="168"/>
                  </a:lnTo>
                  <a:lnTo>
                    <a:pt x="4" y="152"/>
                  </a:lnTo>
                  <a:lnTo>
                    <a:pt x="7" y="137"/>
                  </a:lnTo>
                  <a:lnTo>
                    <a:pt x="12" y="121"/>
                  </a:lnTo>
                  <a:lnTo>
                    <a:pt x="19" y="106"/>
                  </a:lnTo>
                  <a:lnTo>
                    <a:pt x="26" y="92"/>
                  </a:lnTo>
                  <a:lnTo>
                    <a:pt x="34" y="78"/>
                  </a:lnTo>
                  <a:lnTo>
                    <a:pt x="43" y="64"/>
                  </a:lnTo>
                  <a:lnTo>
                    <a:pt x="53" y="52"/>
                  </a:lnTo>
                  <a:lnTo>
                    <a:pt x="65" y="39"/>
                  </a:lnTo>
                  <a:lnTo>
                    <a:pt x="77" y="29"/>
                  </a:lnTo>
                  <a:lnTo>
                    <a:pt x="90" y="19"/>
                  </a:lnTo>
                  <a:lnTo>
                    <a:pt x="105" y="9"/>
                  </a:lnTo>
                  <a:lnTo>
                    <a:pt x="119" y="3"/>
                  </a:lnTo>
                  <a:lnTo>
                    <a:pt x="125" y="0"/>
                  </a:lnTo>
                  <a:lnTo>
                    <a:pt x="132" y="1"/>
                  </a:lnTo>
                  <a:lnTo>
                    <a:pt x="137" y="0"/>
                  </a:lnTo>
                  <a:lnTo>
                    <a:pt x="142" y="1"/>
                  </a:lnTo>
                  <a:lnTo>
                    <a:pt x="145" y="3"/>
                  </a:lnTo>
                  <a:lnTo>
                    <a:pt x="150" y="5"/>
                  </a:lnTo>
                  <a:lnTo>
                    <a:pt x="161" y="15"/>
                  </a:lnTo>
                  <a:lnTo>
                    <a:pt x="174" y="25"/>
                  </a:lnTo>
                  <a:lnTo>
                    <a:pt x="186" y="35"/>
                  </a:lnTo>
                  <a:lnTo>
                    <a:pt x="199" y="45"/>
                  </a:lnTo>
                  <a:lnTo>
                    <a:pt x="228" y="67"/>
                  </a:lnTo>
                  <a:lnTo>
                    <a:pt x="255" y="90"/>
                  </a:lnTo>
                  <a:lnTo>
                    <a:pt x="268" y="102"/>
                  </a:lnTo>
                  <a:lnTo>
                    <a:pt x="280" y="115"/>
                  </a:lnTo>
                  <a:lnTo>
                    <a:pt x="292" y="129"/>
                  </a:lnTo>
                  <a:lnTo>
                    <a:pt x="302" y="144"/>
                  </a:lnTo>
                  <a:lnTo>
                    <a:pt x="339" y="199"/>
                  </a:lnTo>
                  <a:lnTo>
                    <a:pt x="376" y="254"/>
                  </a:lnTo>
                  <a:lnTo>
                    <a:pt x="415" y="308"/>
                  </a:lnTo>
                  <a:lnTo>
                    <a:pt x="454" y="360"/>
                  </a:lnTo>
                  <a:lnTo>
                    <a:pt x="494" y="413"/>
                  </a:lnTo>
                  <a:lnTo>
                    <a:pt x="534" y="466"/>
                  </a:lnTo>
                  <a:lnTo>
                    <a:pt x="576" y="518"/>
                  </a:lnTo>
                  <a:lnTo>
                    <a:pt x="620" y="568"/>
                  </a:lnTo>
                  <a:lnTo>
                    <a:pt x="568" y="568"/>
                  </a:lnTo>
                  <a:lnTo>
                    <a:pt x="527" y="520"/>
                  </a:lnTo>
                  <a:lnTo>
                    <a:pt x="488" y="471"/>
                  </a:lnTo>
                  <a:lnTo>
                    <a:pt x="449" y="421"/>
                  </a:lnTo>
                  <a:lnTo>
                    <a:pt x="411" y="371"/>
                  </a:lnTo>
                  <a:lnTo>
                    <a:pt x="374" y="320"/>
                  </a:lnTo>
                  <a:lnTo>
                    <a:pt x="339" y="269"/>
                  </a:lnTo>
                  <a:lnTo>
                    <a:pt x="303" y="217"/>
                  </a:lnTo>
                  <a:lnTo>
                    <a:pt x="269" y="164"/>
                  </a:lnTo>
                  <a:lnTo>
                    <a:pt x="260" y="152"/>
                  </a:lnTo>
                  <a:lnTo>
                    <a:pt x="251" y="140"/>
                  </a:lnTo>
                  <a:lnTo>
                    <a:pt x="239" y="129"/>
                  </a:lnTo>
                  <a:lnTo>
                    <a:pt x="228" y="118"/>
                  </a:lnTo>
                  <a:lnTo>
                    <a:pt x="202" y="97"/>
                  </a:lnTo>
                  <a:lnTo>
                    <a:pt x="175" y="76"/>
                  </a:lnTo>
                  <a:lnTo>
                    <a:pt x="163" y="67"/>
                  </a:lnTo>
                  <a:lnTo>
                    <a:pt x="152" y="59"/>
                  </a:lnTo>
                  <a:lnTo>
                    <a:pt x="142" y="50"/>
                  </a:lnTo>
                  <a:lnTo>
                    <a:pt x="130" y="4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3" name="Freeform 46">
              <a:extLst>
                <a:ext uri="{FF2B5EF4-FFF2-40B4-BE49-F238E27FC236}">
                  <a16:creationId xmlns:a16="http://schemas.microsoft.com/office/drawing/2014/main" id="{08F7FBB8-EC85-4A34-A1E5-A3D6ABB5F2F8}"/>
                </a:ext>
              </a:extLst>
            </p:cNvPr>
            <p:cNvSpPr>
              <a:spLocks/>
            </p:cNvSpPr>
            <p:nvPr userDrawn="1"/>
          </p:nvSpPr>
          <p:spPr bwMode="auto">
            <a:xfrm>
              <a:off x="10962665" y="2"/>
              <a:ext cx="595538" cy="432697"/>
            </a:xfrm>
            <a:custGeom>
              <a:avLst/>
              <a:gdLst>
                <a:gd name="T0" fmla="*/ 39 w 899"/>
                <a:gd name="T1" fmla="*/ 41 h 648"/>
                <a:gd name="T2" fmla="*/ 44 w 899"/>
                <a:gd name="T3" fmla="*/ 101 h 648"/>
                <a:gd name="T4" fmla="*/ 54 w 899"/>
                <a:gd name="T5" fmla="*/ 158 h 648"/>
                <a:gd name="T6" fmla="*/ 70 w 899"/>
                <a:gd name="T7" fmla="*/ 213 h 648"/>
                <a:gd name="T8" fmla="*/ 93 w 899"/>
                <a:gd name="T9" fmla="*/ 265 h 648"/>
                <a:gd name="T10" fmla="*/ 123 w 899"/>
                <a:gd name="T11" fmla="*/ 313 h 648"/>
                <a:gd name="T12" fmla="*/ 158 w 899"/>
                <a:gd name="T13" fmla="*/ 359 h 648"/>
                <a:gd name="T14" fmla="*/ 200 w 899"/>
                <a:gd name="T15" fmla="*/ 403 h 648"/>
                <a:gd name="T16" fmla="*/ 248 w 899"/>
                <a:gd name="T17" fmla="*/ 443 h 648"/>
                <a:gd name="T18" fmla="*/ 303 w 899"/>
                <a:gd name="T19" fmla="*/ 479 h 648"/>
                <a:gd name="T20" fmla="*/ 363 w 899"/>
                <a:gd name="T21" fmla="*/ 514 h 648"/>
                <a:gd name="T22" fmla="*/ 435 w 899"/>
                <a:gd name="T23" fmla="*/ 547 h 648"/>
                <a:gd name="T24" fmla="*/ 508 w 899"/>
                <a:gd name="T25" fmla="*/ 575 h 648"/>
                <a:gd name="T26" fmla="*/ 577 w 899"/>
                <a:gd name="T27" fmla="*/ 599 h 648"/>
                <a:gd name="T28" fmla="*/ 617 w 899"/>
                <a:gd name="T29" fmla="*/ 608 h 648"/>
                <a:gd name="T30" fmla="*/ 654 w 899"/>
                <a:gd name="T31" fmla="*/ 606 h 648"/>
                <a:gd name="T32" fmla="*/ 687 w 899"/>
                <a:gd name="T33" fmla="*/ 593 h 648"/>
                <a:gd name="T34" fmla="*/ 717 w 899"/>
                <a:gd name="T35" fmla="*/ 570 h 648"/>
                <a:gd name="T36" fmla="*/ 743 w 899"/>
                <a:gd name="T37" fmla="*/ 537 h 648"/>
                <a:gd name="T38" fmla="*/ 787 w 899"/>
                <a:gd name="T39" fmla="*/ 454 h 648"/>
                <a:gd name="T40" fmla="*/ 827 w 899"/>
                <a:gd name="T41" fmla="*/ 352 h 648"/>
                <a:gd name="T42" fmla="*/ 852 w 899"/>
                <a:gd name="T43" fmla="*/ 251 h 648"/>
                <a:gd name="T44" fmla="*/ 860 w 899"/>
                <a:gd name="T45" fmla="*/ 154 h 648"/>
                <a:gd name="T46" fmla="*/ 852 w 899"/>
                <a:gd name="T47" fmla="*/ 60 h 648"/>
                <a:gd name="T48" fmla="*/ 879 w 899"/>
                <a:gd name="T49" fmla="*/ 0 h 648"/>
                <a:gd name="T50" fmla="*/ 897 w 899"/>
                <a:gd name="T51" fmla="*/ 95 h 648"/>
                <a:gd name="T52" fmla="*/ 898 w 899"/>
                <a:gd name="T53" fmla="*/ 194 h 648"/>
                <a:gd name="T54" fmla="*/ 883 w 899"/>
                <a:gd name="T55" fmla="*/ 296 h 648"/>
                <a:gd name="T56" fmla="*/ 852 w 899"/>
                <a:gd name="T57" fmla="*/ 401 h 648"/>
                <a:gd name="T58" fmla="*/ 805 w 899"/>
                <a:gd name="T59" fmla="*/ 507 h 648"/>
                <a:gd name="T60" fmla="*/ 771 w 899"/>
                <a:gd name="T61" fmla="*/ 567 h 648"/>
                <a:gd name="T62" fmla="*/ 746 w 899"/>
                <a:gd name="T63" fmla="*/ 598 h 648"/>
                <a:gd name="T64" fmla="*/ 717 w 899"/>
                <a:gd name="T65" fmla="*/ 621 h 648"/>
                <a:gd name="T66" fmla="*/ 687 w 899"/>
                <a:gd name="T67" fmla="*/ 638 h 648"/>
                <a:gd name="T68" fmla="*/ 654 w 899"/>
                <a:gd name="T69" fmla="*/ 646 h 648"/>
                <a:gd name="T70" fmla="*/ 615 w 899"/>
                <a:gd name="T71" fmla="*/ 647 h 648"/>
                <a:gd name="T72" fmla="*/ 564 w 899"/>
                <a:gd name="T73" fmla="*/ 635 h 648"/>
                <a:gd name="T74" fmla="*/ 495 w 899"/>
                <a:gd name="T75" fmla="*/ 611 h 648"/>
                <a:gd name="T76" fmla="*/ 419 w 899"/>
                <a:gd name="T77" fmla="*/ 583 h 648"/>
                <a:gd name="T78" fmla="*/ 345 w 899"/>
                <a:gd name="T79" fmla="*/ 549 h 648"/>
                <a:gd name="T80" fmla="*/ 280 w 899"/>
                <a:gd name="T81" fmla="*/ 513 h 648"/>
                <a:gd name="T82" fmla="*/ 223 w 899"/>
                <a:gd name="T83" fmla="*/ 473 h 648"/>
                <a:gd name="T84" fmla="*/ 171 w 899"/>
                <a:gd name="T85" fmla="*/ 430 h 648"/>
                <a:gd name="T86" fmla="*/ 126 w 899"/>
                <a:gd name="T87" fmla="*/ 384 h 648"/>
                <a:gd name="T88" fmla="*/ 88 w 899"/>
                <a:gd name="T89" fmla="*/ 335 h 648"/>
                <a:gd name="T90" fmla="*/ 57 w 899"/>
                <a:gd name="T91" fmla="*/ 282 h 648"/>
                <a:gd name="T92" fmla="*/ 33 w 899"/>
                <a:gd name="T93" fmla="*/ 227 h 648"/>
                <a:gd name="T94" fmla="*/ 15 w 899"/>
                <a:gd name="T95" fmla="*/ 170 h 648"/>
                <a:gd name="T96" fmla="*/ 4 w 899"/>
                <a:gd name="T97" fmla="*/ 109 h 648"/>
                <a:gd name="T98" fmla="*/ 0 w 899"/>
                <a:gd name="T99" fmla="*/ 45 h 648"/>
                <a:gd name="T100" fmla="*/ 40 w 899"/>
                <a:gd name="T101"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9" h="648">
                  <a:moveTo>
                    <a:pt x="40" y="0"/>
                  </a:moveTo>
                  <a:lnTo>
                    <a:pt x="39" y="21"/>
                  </a:lnTo>
                  <a:lnTo>
                    <a:pt x="39" y="41"/>
                  </a:lnTo>
                  <a:lnTo>
                    <a:pt x="40" y="62"/>
                  </a:lnTo>
                  <a:lnTo>
                    <a:pt x="41" y="81"/>
                  </a:lnTo>
                  <a:lnTo>
                    <a:pt x="44" y="101"/>
                  </a:lnTo>
                  <a:lnTo>
                    <a:pt x="46" y="120"/>
                  </a:lnTo>
                  <a:lnTo>
                    <a:pt x="49" y="140"/>
                  </a:lnTo>
                  <a:lnTo>
                    <a:pt x="54" y="158"/>
                  </a:lnTo>
                  <a:lnTo>
                    <a:pt x="59" y="177"/>
                  </a:lnTo>
                  <a:lnTo>
                    <a:pt x="64" y="195"/>
                  </a:lnTo>
                  <a:lnTo>
                    <a:pt x="70" y="213"/>
                  </a:lnTo>
                  <a:lnTo>
                    <a:pt x="77" y="231"/>
                  </a:lnTo>
                  <a:lnTo>
                    <a:pt x="85" y="248"/>
                  </a:lnTo>
                  <a:lnTo>
                    <a:pt x="93" y="265"/>
                  </a:lnTo>
                  <a:lnTo>
                    <a:pt x="102" y="281"/>
                  </a:lnTo>
                  <a:lnTo>
                    <a:pt x="113" y="297"/>
                  </a:lnTo>
                  <a:lnTo>
                    <a:pt x="123" y="313"/>
                  </a:lnTo>
                  <a:lnTo>
                    <a:pt x="133" y="329"/>
                  </a:lnTo>
                  <a:lnTo>
                    <a:pt x="146" y="344"/>
                  </a:lnTo>
                  <a:lnTo>
                    <a:pt x="158" y="359"/>
                  </a:lnTo>
                  <a:lnTo>
                    <a:pt x="171" y="374"/>
                  </a:lnTo>
                  <a:lnTo>
                    <a:pt x="185" y="388"/>
                  </a:lnTo>
                  <a:lnTo>
                    <a:pt x="200" y="403"/>
                  </a:lnTo>
                  <a:lnTo>
                    <a:pt x="216" y="416"/>
                  </a:lnTo>
                  <a:lnTo>
                    <a:pt x="232" y="429"/>
                  </a:lnTo>
                  <a:lnTo>
                    <a:pt x="248" y="443"/>
                  </a:lnTo>
                  <a:lnTo>
                    <a:pt x="265" y="455"/>
                  </a:lnTo>
                  <a:lnTo>
                    <a:pt x="283" y="468"/>
                  </a:lnTo>
                  <a:lnTo>
                    <a:pt x="303" y="479"/>
                  </a:lnTo>
                  <a:lnTo>
                    <a:pt x="322" y="491"/>
                  </a:lnTo>
                  <a:lnTo>
                    <a:pt x="342" y="502"/>
                  </a:lnTo>
                  <a:lnTo>
                    <a:pt x="363" y="514"/>
                  </a:lnTo>
                  <a:lnTo>
                    <a:pt x="387" y="525"/>
                  </a:lnTo>
                  <a:lnTo>
                    <a:pt x="411" y="537"/>
                  </a:lnTo>
                  <a:lnTo>
                    <a:pt x="435" y="547"/>
                  </a:lnTo>
                  <a:lnTo>
                    <a:pt x="459" y="556"/>
                  </a:lnTo>
                  <a:lnTo>
                    <a:pt x="484" y="565"/>
                  </a:lnTo>
                  <a:lnTo>
                    <a:pt x="508" y="575"/>
                  </a:lnTo>
                  <a:lnTo>
                    <a:pt x="534" y="584"/>
                  </a:lnTo>
                  <a:lnTo>
                    <a:pt x="559" y="592"/>
                  </a:lnTo>
                  <a:lnTo>
                    <a:pt x="577" y="599"/>
                  </a:lnTo>
                  <a:lnTo>
                    <a:pt x="591" y="602"/>
                  </a:lnTo>
                  <a:lnTo>
                    <a:pt x="605" y="606"/>
                  </a:lnTo>
                  <a:lnTo>
                    <a:pt x="617" y="608"/>
                  </a:lnTo>
                  <a:lnTo>
                    <a:pt x="630" y="608"/>
                  </a:lnTo>
                  <a:lnTo>
                    <a:pt x="642" y="608"/>
                  </a:lnTo>
                  <a:lnTo>
                    <a:pt x="654" y="606"/>
                  </a:lnTo>
                  <a:lnTo>
                    <a:pt x="665" y="603"/>
                  </a:lnTo>
                  <a:lnTo>
                    <a:pt x="676" y="599"/>
                  </a:lnTo>
                  <a:lnTo>
                    <a:pt x="687" y="593"/>
                  </a:lnTo>
                  <a:lnTo>
                    <a:pt x="698" y="587"/>
                  </a:lnTo>
                  <a:lnTo>
                    <a:pt x="707" y="579"/>
                  </a:lnTo>
                  <a:lnTo>
                    <a:pt x="717" y="570"/>
                  </a:lnTo>
                  <a:lnTo>
                    <a:pt x="726" y="560"/>
                  </a:lnTo>
                  <a:lnTo>
                    <a:pt x="735" y="549"/>
                  </a:lnTo>
                  <a:lnTo>
                    <a:pt x="743" y="537"/>
                  </a:lnTo>
                  <a:lnTo>
                    <a:pt x="751" y="523"/>
                  </a:lnTo>
                  <a:lnTo>
                    <a:pt x="771" y="489"/>
                  </a:lnTo>
                  <a:lnTo>
                    <a:pt x="787" y="454"/>
                  </a:lnTo>
                  <a:lnTo>
                    <a:pt x="803" y="420"/>
                  </a:lnTo>
                  <a:lnTo>
                    <a:pt x="816" y="385"/>
                  </a:lnTo>
                  <a:lnTo>
                    <a:pt x="827" y="352"/>
                  </a:lnTo>
                  <a:lnTo>
                    <a:pt x="838" y="318"/>
                  </a:lnTo>
                  <a:lnTo>
                    <a:pt x="846" y="284"/>
                  </a:lnTo>
                  <a:lnTo>
                    <a:pt x="852" y="251"/>
                  </a:lnTo>
                  <a:lnTo>
                    <a:pt x="856" y="218"/>
                  </a:lnTo>
                  <a:lnTo>
                    <a:pt x="859" y="186"/>
                  </a:lnTo>
                  <a:lnTo>
                    <a:pt x="860" y="154"/>
                  </a:lnTo>
                  <a:lnTo>
                    <a:pt x="859" y="122"/>
                  </a:lnTo>
                  <a:lnTo>
                    <a:pt x="857" y="91"/>
                  </a:lnTo>
                  <a:lnTo>
                    <a:pt x="852" y="60"/>
                  </a:lnTo>
                  <a:lnTo>
                    <a:pt x="846" y="30"/>
                  </a:lnTo>
                  <a:lnTo>
                    <a:pt x="838" y="0"/>
                  </a:lnTo>
                  <a:lnTo>
                    <a:pt x="879" y="0"/>
                  </a:lnTo>
                  <a:lnTo>
                    <a:pt x="887" y="31"/>
                  </a:lnTo>
                  <a:lnTo>
                    <a:pt x="893" y="63"/>
                  </a:lnTo>
                  <a:lnTo>
                    <a:pt x="897" y="95"/>
                  </a:lnTo>
                  <a:lnTo>
                    <a:pt x="899" y="127"/>
                  </a:lnTo>
                  <a:lnTo>
                    <a:pt x="899" y="161"/>
                  </a:lnTo>
                  <a:lnTo>
                    <a:pt x="898" y="194"/>
                  </a:lnTo>
                  <a:lnTo>
                    <a:pt x="895" y="227"/>
                  </a:lnTo>
                  <a:lnTo>
                    <a:pt x="890" y="262"/>
                  </a:lnTo>
                  <a:lnTo>
                    <a:pt x="883" y="296"/>
                  </a:lnTo>
                  <a:lnTo>
                    <a:pt x="874" y="331"/>
                  </a:lnTo>
                  <a:lnTo>
                    <a:pt x="864" y="366"/>
                  </a:lnTo>
                  <a:lnTo>
                    <a:pt x="852" y="401"/>
                  </a:lnTo>
                  <a:lnTo>
                    <a:pt x="839" y="436"/>
                  </a:lnTo>
                  <a:lnTo>
                    <a:pt x="823" y="471"/>
                  </a:lnTo>
                  <a:lnTo>
                    <a:pt x="805" y="507"/>
                  </a:lnTo>
                  <a:lnTo>
                    <a:pt x="786" y="543"/>
                  </a:lnTo>
                  <a:lnTo>
                    <a:pt x="779" y="555"/>
                  </a:lnTo>
                  <a:lnTo>
                    <a:pt x="771" y="567"/>
                  </a:lnTo>
                  <a:lnTo>
                    <a:pt x="763" y="578"/>
                  </a:lnTo>
                  <a:lnTo>
                    <a:pt x="754" y="588"/>
                  </a:lnTo>
                  <a:lnTo>
                    <a:pt x="746" y="598"/>
                  </a:lnTo>
                  <a:lnTo>
                    <a:pt x="737" y="606"/>
                  </a:lnTo>
                  <a:lnTo>
                    <a:pt x="727" y="614"/>
                  </a:lnTo>
                  <a:lnTo>
                    <a:pt x="717" y="621"/>
                  </a:lnTo>
                  <a:lnTo>
                    <a:pt x="708" y="627"/>
                  </a:lnTo>
                  <a:lnTo>
                    <a:pt x="698" y="633"/>
                  </a:lnTo>
                  <a:lnTo>
                    <a:pt x="687" y="638"/>
                  </a:lnTo>
                  <a:lnTo>
                    <a:pt x="676" y="641"/>
                  </a:lnTo>
                  <a:lnTo>
                    <a:pt x="665" y="643"/>
                  </a:lnTo>
                  <a:lnTo>
                    <a:pt x="654" y="646"/>
                  </a:lnTo>
                  <a:lnTo>
                    <a:pt x="642" y="647"/>
                  </a:lnTo>
                  <a:lnTo>
                    <a:pt x="631" y="648"/>
                  </a:lnTo>
                  <a:lnTo>
                    <a:pt x="615" y="647"/>
                  </a:lnTo>
                  <a:lnTo>
                    <a:pt x="599" y="645"/>
                  </a:lnTo>
                  <a:lnTo>
                    <a:pt x="582" y="641"/>
                  </a:lnTo>
                  <a:lnTo>
                    <a:pt x="564" y="635"/>
                  </a:lnTo>
                  <a:lnTo>
                    <a:pt x="545" y="629"/>
                  </a:lnTo>
                  <a:lnTo>
                    <a:pt x="520" y="621"/>
                  </a:lnTo>
                  <a:lnTo>
                    <a:pt x="495" y="611"/>
                  </a:lnTo>
                  <a:lnTo>
                    <a:pt x="469" y="602"/>
                  </a:lnTo>
                  <a:lnTo>
                    <a:pt x="444" y="593"/>
                  </a:lnTo>
                  <a:lnTo>
                    <a:pt x="419" y="583"/>
                  </a:lnTo>
                  <a:lnTo>
                    <a:pt x="394" y="572"/>
                  </a:lnTo>
                  <a:lnTo>
                    <a:pt x="369" y="561"/>
                  </a:lnTo>
                  <a:lnTo>
                    <a:pt x="345" y="549"/>
                  </a:lnTo>
                  <a:lnTo>
                    <a:pt x="322" y="537"/>
                  </a:lnTo>
                  <a:lnTo>
                    <a:pt x="301" y="525"/>
                  </a:lnTo>
                  <a:lnTo>
                    <a:pt x="280" y="513"/>
                  </a:lnTo>
                  <a:lnTo>
                    <a:pt x="260" y="499"/>
                  </a:lnTo>
                  <a:lnTo>
                    <a:pt x="241" y="486"/>
                  </a:lnTo>
                  <a:lnTo>
                    <a:pt x="223" y="473"/>
                  </a:lnTo>
                  <a:lnTo>
                    <a:pt x="204" y="459"/>
                  </a:lnTo>
                  <a:lnTo>
                    <a:pt x="187" y="444"/>
                  </a:lnTo>
                  <a:lnTo>
                    <a:pt x="171" y="430"/>
                  </a:lnTo>
                  <a:lnTo>
                    <a:pt x="156" y="415"/>
                  </a:lnTo>
                  <a:lnTo>
                    <a:pt x="141" y="399"/>
                  </a:lnTo>
                  <a:lnTo>
                    <a:pt x="126" y="384"/>
                  </a:lnTo>
                  <a:lnTo>
                    <a:pt x="114" y="368"/>
                  </a:lnTo>
                  <a:lnTo>
                    <a:pt x="101" y="351"/>
                  </a:lnTo>
                  <a:lnTo>
                    <a:pt x="88" y="335"/>
                  </a:lnTo>
                  <a:lnTo>
                    <a:pt x="78" y="318"/>
                  </a:lnTo>
                  <a:lnTo>
                    <a:pt x="67" y="301"/>
                  </a:lnTo>
                  <a:lnTo>
                    <a:pt x="57" y="282"/>
                  </a:lnTo>
                  <a:lnTo>
                    <a:pt x="48" y="265"/>
                  </a:lnTo>
                  <a:lnTo>
                    <a:pt x="40" y="247"/>
                  </a:lnTo>
                  <a:lnTo>
                    <a:pt x="33" y="227"/>
                  </a:lnTo>
                  <a:lnTo>
                    <a:pt x="26" y="209"/>
                  </a:lnTo>
                  <a:lnTo>
                    <a:pt x="21" y="189"/>
                  </a:lnTo>
                  <a:lnTo>
                    <a:pt x="15" y="170"/>
                  </a:lnTo>
                  <a:lnTo>
                    <a:pt x="10" y="149"/>
                  </a:lnTo>
                  <a:lnTo>
                    <a:pt x="7" y="130"/>
                  </a:lnTo>
                  <a:lnTo>
                    <a:pt x="4" y="109"/>
                  </a:lnTo>
                  <a:lnTo>
                    <a:pt x="2" y="87"/>
                  </a:lnTo>
                  <a:lnTo>
                    <a:pt x="0" y="67"/>
                  </a:lnTo>
                  <a:lnTo>
                    <a:pt x="0" y="45"/>
                  </a:lnTo>
                  <a:lnTo>
                    <a:pt x="0" y="22"/>
                  </a:lnTo>
                  <a:lnTo>
                    <a:pt x="0" y="0"/>
                  </a:lnTo>
                  <a:lnTo>
                    <a:pt x="4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4" name="Freeform 47">
              <a:extLst>
                <a:ext uri="{FF2B5EF4-FFF2-40B4-BE49-F238E27FC236}">
                  <a16:creationId xmlns:a16="http://schemas.microsoft.com/office/drawing/2014/main" id="{B928DB69-7074-4692-8637-D2F62A81DC10}"/>
                </a:ext>
              </a:extLst>
            </p:cNvPr>
            <p:cNvSpPr>
              <a:spLocks/>
            </p:cNvSpPr>
            <p:nvPr userDrawn="1"/>
          </p:nvSpPr>
          <p:spPr bwMode="auto">
            <a:xfrm>
              <a:off x="187145" y="6555577"/>
              <a:ext cx="888656" cy="302423"/>
            </a:xfrm>
            <a:custGeom>
              <a:avLst/>
              <a:gdLst>
                <a:gd name="T0" fmla="*/ 572 w 1334"/>
                <a:gd name="T1" fmla="*/ 46 h 454"/>
                <a:gd name="T2" fmla="*/ 478 w 1334"/>
                <a:gd name="T3" fmla="*/ 71 h 454"/>
                <a:gd name="T4" fmla="*/ 396 w 1334"/>
                <a:gd name="T5" fmla="*/ 102 h 454"/>
                <a:gd name="T6" fmla="*/ 322 w 1334"/>
                <a:gd name="T7" fmla="*/ 140 h 454"/>
                <a:gd name="T8" fmla="*/ 258 w 1334"/>
                <a:gd name="T9" fmla="*/ 187 h 454"/>
                <a:gd name="T10" fmla="*/ 202 w 1334"/>
                <a:gd name="T11" fmla="*/ 241 h 454"/>
                <a:gd name="T12" fmla="*/ 134 w 1334"/>
                <a:gd name="T13" fmla="*/ 321 h 454"/>
                <a:gd name="T14" fmla="*/ 78 w 1334"/>
                <a:gd name="T15" fmla="*/ 400 h 454"/>
                <a:gd name="T16" fmla="*/ 0 w 1334"/>
                <a:gd name="T17" fmla="*/ 454 h 454"/>
                <a:gd name="T18" fmla="*/ 55 w 1334"/>
                <a:gd name="T19" fmla="*/ 363 h 454"/>
                <a:gd name="T20" fmla="*/ 120 w 1334"/>
                <a:gd name="T21" fmla="*/ 274 h 454"/>
                <a:gd name="T22" fmla="*/ 191 w 1334"/>
                <a:gd name="T23" fmla="*/ 195 h 454"/>
                <a:gd name="T24" fmla="*/ 253 w 1334"/>
                <a:gd name="T25" fmla="*/ 140 h 454"/>
                <a:gd name="T26" fmla="*/ 326 w 1334"/>
                <a:gd name="T27" fmla="*/ 94 h 454"/>
                <a:gd name="T28" fmla="*/ 406 w 1334"/>
                <a:gd name="T29" fmla="*/ 55 h 454"/>
                <a:gd name="T30" fmla="*/ 497 w 1334"/>
                <a:gd name="T31" fmla="*/ 24 h 454"/>
                <a:gd name="T32" fmla="*/ 599 w 1334"/>
                <a:gd name="T33" fmla="*/ 0 h 454"/>
                <a:gd name="T34" fmla="*/ 662 w 1334"/>
                <a:gd name="T35" fmla="*/ 6 h 454"/>
                <a:gd name="T36" fmla="*/ 740 w 1334"/>
                <a:gd name="T37" fmla="*/ 16 h 454"/>
                <a:gd name="T38" fmla="*/ 832 w 1334"/>
                <a:gd name="T39" fmla="*/ 30 h 454"/>
                <a:gd name="T40" fmla="*/ 925 w 1334"/>
                <a:gd name="T41" fmla="*/ 50 h 454"/>
                <a:gd name="T42" fmla="*/ 1012 w 1334"/>
                <a:gd name="T43" fmla="*/ 77 h 454"/>
                <a:gd name="T44" fmla="*/ 1093 w 1334"/>
                <a:gd name="T45" fmla="*/ 111 h 454"/>
                <a:gd name="T46" fmla="*/ 1171 w 1334"/>
                <a:gd name="T47" fmla="*/ 151 h 454"/>
                <a:gd name="T48" fmla="*/ 1238 w 1334"/>
                <a:gd name="T49" fmla="*/ 194 h 454"/>
                <a:gd name="T50" fmla="*/ 1282 w 1334"/>
                <a:gd name="T51" fmla="*/ 236 h 454"/>
                <a:gd name="T52" fmla="*/ 1313 w 1334"/>
                <a:gd name="T53" fmla="*/ 284 h 454"/>
                <a:gd name="T54" fmla="*/ 1331 w 1334"/>
                <a:gd name="T55" fmla="*/ 338 h 454"/>
                <a:gd name="T56" fmla="*/ 1334 w 1334"/>
                <a:gd name="T57" fmla="*/ 394 h 454"/>
                <a:gd name="T58" fmla="*/ 1324 w 1334"/>
                <a:gd name="T59" fmla="*/ 454 h 454"/>
                <a:gd name="T60" fmla="*/ 1292 w 1334"/>
                <a:gd name="T61" fmla="*/ 418 h 454"/>
                <a:gd name="T62" fmla="*/ 1295 w 1334"/>
                <a:gd name="T63" fmla="*/ 368 h 454"/>
                <a:gd name="T64" fmla="*/ 1285 w 1334"/>
                <a:gd name="T65" fmla="*/ 320 h 454"/>
                <a:gd name="T66" fmla="*/ 1263 w 1334"/>
                <a:gd name="T67" fmla="*/ 276 h 454"/>
                <a:gd name="T68" fmla="*/ 1228 w 1334"/>
                <a:gd name="T69" fmla="*/ 237 h 454"/>
                <a:gd name="T70" fmla="*/ 1175 w 1334"/>
                <a:gd name="T71" fmla="*/ 199 h 454"/>
                <a:gd name="T72" fmla="*/ 1102 w 1334"/>
                <a:gd name="T73" fmla="*/ 158 h 454"/>
                <a:gd name="T74" fmla="*/ 1024 w 1334"/>
                <a:gd name="T75" fmla="*/ 124 h 454"/>
                <a:gd name="T76" fmla="*/ 942 w 1334"/>
                <a:gd name="T77" fmla="*/ 96 h 454"/>
                <a:gd name="T78" fmla="*/ 855 w 1334"/>
                <a:gd name="T79" fmla="*/ 74 h 454"/>
                <a:gd name="T80" fmla="*/ 760 w 1334"/>
                <a:gd name="T81" fmla="*/ 58 h 454"/>
                <a:gd name="T82" fmla="*/ 684 w 1334"/>
                <a:gd name="T83" fmla="*/ 48 h 454"/>
                <a:gd name="T84" fmla="*/ 608 w 1334"/>
                <a:gd name="T85" fmla="*/ 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4" h="454">
                  <a:moveTo>
                    <a:pt x="608" y="39"/>
                  </a:moveTo>
                  <a:lnTo>
                    <a:pt x="607" y="39"/>
                  </a:lnTo>
                  <a:lnTo>
                    <a:pt x="572" y="46"/>
                  </a:lnTo>
                  <a:lnTo>
                    <a:pt x="540" y="54"/>
                  </a:lnTo>
                  <a:lnTo>
                    <a:pt x="508" y="62"/>
                  </a:lnTo>
                  <a:lnTo>
                    <a:pt x="478" y="71"/>
                  </a:lnTo>
                  <a:lnTo>
                    <a:pt x="450" y="80"/>
                  </a:lnTo>
                  <a:lnTo>
                    <a:pt x="422" y="90"/>
                  </a:lnTo>
                  <a:lnTo>
                    <a:pt x="396" y="102"/>
                  </a:lnTo>
                  <a:lnTo>
                    <a:pt x="370" y="113"/>
                  </a:lnTo>
                  <a:lnTo>
                    <a:pt x="345" y="126"/>
                  </a:lnTo>
                  <a:lnTo>
                    <a:pt x="322" y="140"/>
                  </a:lnTo>
                  <a:lnTo>
                    <a:pt x="300" y="155"/>
                  </a:lnTo>
                  <a:lnTo>
                    <a:pt x="279" y="170"/>
                  </a:lnTo>
                  <a:lnTo>
                    <a:pt x="258" y="187"/>
                  </a:lnTo>
                  <a:lnTo>
                    <a:pt x="239" y="204"/>
                  </a:lnTo>
                  <a:lnTo>
                    <a:pt x="219" y="221"/>
                  </a:lnTo>
                  <a:lnTo>
                    <a:pt x="202" y="241"/>
                  </a:lnTo>
                  <a:lnTo>
                    <a:pt x="178" y="267"/>
                  </a:lnTo>
                  <a:lnTo>
                    <a:pt x="156" y="293"/>
                  </a:lnTo>
                  <a:lnTo>
                    <a:pt x="134" y="321"/>
                  </a:lnTo>
                  <a:lnTo>
                    <a:pt x="115" y="347"/>
                  </a:lnTo>
                  <a:lnTo>
                    <a:pt x="95" y="374"/>
                  </a:lnTo>
                  <a:lnTo>
                    <a:pt x="78" y="400"/>
                  </a:lnTo>
                  <a:lnTo>
                    <a:pt x="61" y="428"/>
                  </a:lnTo>
                  <a:lnTo>
                    <a:pt x="46" y="454"/>
                  </a:lnTo>
                  <a:lnTo>
                    <a:pt x="0" y="454"/>
                  </a:lnTo>
                  <a:lnTo>
                    <a:pt x="17" y="424"/>
                  </a:lnTo>
                  <a:lnTo>
                    <a:pt x="35" y="393"/>
                  </a:lnTo>
                  <a:lnTo>
                    <a:pt x="55" y="363"/>
                  </a:lnTo>
                  <a:lnTo>
                    <a:pt x="76" y="334"/>
                  </a:lnTo>
                  <a:lnTo>
                    <a:pt x="97" y="304"/>
                  </a:lnTo>
                  <a:lnTo>
                    <a:pt x="120" y="274"/>
                  </a:lnTo>
                  <a:lnTo>
                    <a:pt x="146" y="244"/>
                  </a:lnTo>
                  <a:lnTo>
                    <a:pt x="172" y="214"/>
                  </a:lnTo>
                  <a:lnTo>
                    <a:pt x="191" y="195"/>
                  </a:lnTo>
                  <a:lnTo>
                    <a:pt x="211" y="175"/>
                  </a:lnTo>
                  <a:lnTo>
                    <a:pt x="232" y="157"/>
                  </a:lnTo>
                  <a:lnTo>
                    <a:pt x="253" y="140"/>
                  </a:lnTo>
                  <a:lnTo>
                    <a:pt x="276" y="124"/>
                  </a:lnTo>
                  <a:lnTo>
                    <a:pt x="300" y="108"/>
                  </a:lnTo>
                  <a:lnTo>
                    <a:pt x="326" y="94"/>
                  </a:lnTo>
                  <a:lnTo>
                    <a:pt x="351" y="80"/>
                  </a:lnTo>
                  <a:lnTo>
                    <a:pt x="378" y="66"/>
                  </a:lnTo>
                  <a:lnTo>
                    <a:pt x="406" y="55"/>
                  </a:lnTo>
                  <a:lnTo>
                    <a:pt x="435" y="43"/>
                  </a:lnTo>
                  <a:lnTo>
                    <a:pt x="466" y="33"/>
                  </a:lnTo>
                  <a:lnTo>
                    <a:pt x="497" y="24"/>
                  </a:lnTo>
                  <a:lnTo>
                    <a:pt x="530" y="15"/>
                  </a:lnTo>
                  <a:lnTo>
                    <a:pt x="564" y="8"/>
                  </a:lnTo>
                  <a:lnTo>
                    <a:pt x="599" y="0"/>
                  </a:lnTo>
                  <a:lnTo>
                    <a:pt x="608" y="1"/>
                  </a:lnTo>
                  <a:lnTo>
                    <a:pt x="615" y="0"/>
                  </a:lnTo>
                  <a:lnTo>
                    <a:pt x="662" y="6"/>
                  </a:lnTo>
                  <a:lnTo>
                    <a:pt x="688" y="9"/>
                  </a:lnTo>
                  <a:lnTo>
                    <a:pt x="715" y="12"/>
                  </a:lnTo>
                  <a:lnTo>
                    <a:pt x="740" y="16"/>
                  </a:lnTo>
                  <a:lnTo>
                    <a:pt x="766" y="19"/>
                  </a:lnTo>
                  <a:lnTo>
                    <a:pt x="799" y="24"/>
                  </a:lnTo>
                  <a:lnTo>
                    <a:pt x="832" y="30"/>
                  </a:lnTo>
                  <a:lnTo>
                    <a:pt x="863" y="35"/>
                  </a:lnTo>
                  <a:lnTo>
                    <a:pt x="894" y="42"/>
                  </a:lnTo>
                  <a:lnTo>
                    <a:pt x="925" y="50"/>
                  </a:lnTo>
                  <a:lnTo>
                    <a:pt x="953" y="58"/>
                  </a:lnTo>
                  <a:lnTo>
                    <a:pt x="983" y="67"/>
                  </a:lnTo>
                  <a:lnTo>
                    <a:pt x="1012" y="77"/>
                  </a:lnTo>
                  <a:lnTo>
                    <a:pt x="1039" y="88"/>
                  </a:lnTo>
                  <a:lnTo>
                    <a:pt x="1067" y="98"/>
                  </a:lnTo>
                  <a:lnTo>
                    <a:pt x="1093" y="111"/>
                  </a:lnTo>
                  <a:lnTo>
                    <a:pt x="1120" y="124"/>
                  </a:lnTo>
                  <a:lnTo>
                    <a:pt x="1146" y="136"/>
                  </a:lnTo>
                  <a:lnTo>
                    <a:pt x="1171" y="151"/>
                  </a:lnTo>
                  <a:lnTo>
                    <a:pt x="1195" y="165"/>
                  </a:lnTo>
                  <a:lnTo>
                    <a:pt x="1219" y="181"/>
                  </a:lnTo>
                  <a:lnTo>
                    <a:pt x="1238" y="194"/>
                  </a:lnTo>
                  <a:lnTo>
                    <a:pt x="1254" y="207"/>
                  </a:lnTo>
                  <a:lnTo>
                    <a:pt x="1269" y="221"/>
                  </a:lnTo>
                  <a:lnTo>
                    <a:pt x="1282" y="236"/>
                  </a:lnTo>
                  <a:lnTo>
                    <a:pt x="1294" y="252"/>
                  </a:lnTo>
                  <a:lnTo>
                    <a:pt x="1304" y="268"/>
                  </a:lnTo>
                  <a:lnTo>
                    <a:pt x="1313" y="284"/>
                  </a:lnTo>
                  <a:lnTo>
                    <a:pt x="1320" y="301"/>
                  </a:lnTo>
                  <a:lnTo>
                    <a:pt x="1326" y="320"/>
                  </a:lnTo>
                  <a:lnTo>
                    <a:pt x="1331" y="338"/>
                  </a:lnTo>
                  <a:lnTo>
                    <a:pt x="1333" y="357"/>
                  </a:lnTo>
                  <a:lnTo>
                    <a:pt x="1334" y="375"/>
                  </a:lnTo>
                  <a:lnTo>
                    <a:pt x="1334" y="394"/>
                  </a:lnTo>
                  <a:lnTo>
                    <a:pt x="1332" y="414"/>
                  </a:lnTo>
                  <a:lnTo>
                    <a:pt x="1328" y="435"/>
                  </a:lnTo>
                  <a:lnTo>
                    <a:pt x="1324" y="454"/>
                  </a:lnTo>
                  <a:lnTo>
                    <a:pt x="1282" y="454"/>
                  </a:lnTo>
                  <a:lnTo>
                    <a:pt x="1287" y="436"/>
                  </a:lnTo>
                  <a:lnTo>
                    <a:pt x="1292" y="418"/>
                  </a:lnTo>
                  <a:lnTo>
                    <a:pt x="1294" y="401"/>
                  </a:lnTo>
                  <a:lnTo>
                    <a:pt x="1295" y="384"/>
                  </a:lnTo>
                  <a:lnTo>
                    <a:pt x="1295" y="368"/>
                  </a:lnTo>
                  <a:lnTo>
                    <a:pt x="1293" y="351"/>
                  </a:lnTo>
                  <a:lnTo>
                    <a:pt x="1289" y="336"/>
                  </a:lnTo>
                  <a:lnTo>
                    <a:pt x="1285" y="320"/>
                  </a:lnTo>
                  <a:lnTo>
                    <a:pt x="1279" y="305"/>
                  </a:lnTo>
                  <a:lnTo>
                    <a:pt x="1271" y="290"/>
                  </a:lnTo>
                  <a:lnTo>
                    <a:pt x="1263" y="276"/>
                  </a:lnTo>
                  <a:lnTo>
                    <a:pt x="1253" y="262"/>
                  </a:lnTo>
                  <a:lnTo>
                    <a:pt x="1241" y="250"/>
                  </a:lnTo>
                  <a:lnTo>
                    <a:pt x="1228" y="237"/>
                  </a:lnTo>
                  <a:lnTo>
                    <a:pt x="1214" y="225"/>
                  </a:lnTo>
                  <a:lnTo>
                    <a:pt x="1199" y="214"/>
                  </a:lnTo>
                  <a:lnTo>
                    <a:pt x="1175" y="199"/>
                  </a:lnTo>
                  <a:lnTo>
                    <a:pt x="1150" y="184"/>
                  </a:lnTo>
                  <a:lnTo>
                    <a:pt x="1126" y="171"/>
                  </a:lnTo>
                  <a:lnTo>
                    <a:pt x="1102" y="158"/>
                  </a:lnTo>
                  <a:lnTo>
                    <a:pt x="1077" y="147"/>
                  </a:lnTo>
                  <a:lnTo>
                    <a:pt x="1051" y="135"/>
                  </a:lnTo>
                  <a:lnTo>
                    <a:pt x="1024" y="124"/>
                  </a:lnTo>
                  <a:lnTo>
                    <a:pt x="998" y="115"/>
                  </a:lnTo>
                  <a:lnTo>
                    <a:pt x="970" y="104"/>
                  </a:lnTo>
                  <a:lnTo>
                    <a:pt x="942" y="96"/>
                  </a:lnTo>
                  <a:lnTo>
                    <a:pt x="913" y="88"/>
                  </a:lnTo>
                  <a:lnTo>
                    <a:pt x="884" y="81"/>
                  </a:lnTo>
                  <a:lnTo>
                    <a:pt x="855" y="74"/>
                  </a:lnTo>
                  <a:lnTo>
                    <a:pt x="824" y="69"/>
                  </a:lnTo>
                  <a:lnTo>
                    <a:pt x="793" y="63"/>
                  </a:lnTo>
                  <a:lnTo>
                    <a:pt x="760" y="58"/>
                  </a:lnTo>
                  <a:lnTo>
                    <a:pt x="735" y="55"/>
                  </a:lnTo>
                  <a:lnTo>
                    <a:pt x="709" y="51"/>
                  </a:lnTo>
                  <a:lnTo>
                    <a:pt x="684" y="48"/>
                  </a:lnTo>
                  <a:lnTo>
                    <a:pt x="657" y="45"/>
                  </a:lnTo>
                  <a:lnTo>
                    <a:pt x="610" y="39"/>
                  </a:lnTo>
                  <a:lnTo>
                    <a:pt x="608"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5" name="Freeform 48">
              <a:extLst>
                <a:ext uri="{FF2B5EF4-FFF2-40B4-BE49-F238E27FC236}">
                  <a16:creationId xmlns:a16="http://schemas.microsoft.com/office/drawing/2014/main" id="{CE383CB9-95A4-4FDF-8965-1C80A1500618}"/>
                </a:ext>
              </a:extLst>
            </p:cNvPr>
            <p:cNvSpPr>
              <a:spLocks/>
            </p:cNvSpPr>
            <p:nvPr userDrawn="1"/>
          </p:nvSpPr>
          <p:spPr bwMode="auto">
            <a:xfrm>
              <a:off x="512830" y="2"/>
              <a:ext cx="2554302" cy="637413"/>
            </a:xfrm>
            <a:custGeom>
              <a:avLst/>
              <a:gdLst>
                <a:gd name="T0" fmla="*/ 2449 w 3847"/>
                <a:gd name="T1" fmla="*/ 551 h 961"/>
                <a:gd name="T2" fmla="*/ 2618 w 3847"/>
                <a:gd name="T3" fmla="*/ 624 h 961"/>
                <a:gd name="T4" fmla="*/ 2789 w 3847"/>
                <a:gd name="T5" fmla="*/ 720 h 961"/>
                <a:gd name="T6" fmla="*/ 3046 w 3847"/>
                <a:gd name="T7" fmla="*/ 851 h 961"/>
                <a:gd name="T8" fmla="*/ 3236 w 3847"/>
                <a:gd name="T9" fmla="*/ 911 h 961"/>
                <a:gd name="T10" fmla="*/ 3437 w 3847"/>
                <a:gd name="T11" fmla="*/ 915 h 961"/>
                <a:gd name="T12" fmla="*/ 3608 w 3847"/>
                <a:gd name="T13" fmla="*/ 857 h 961"/>
                <a:gd name="T14" fmla="*/ 3691 w 3847"/>
                <a:gd name="T15" fmla="*/ 797 h 961"/>
                <a:gd name="T16" fmla="*/ 3757 w 3847"/>
                <a:gd name="T17" fmla="*/ 719 h 961"/>
                <a:gd name="T18" fmla="*/ 3798 w 3847"/>
                <a:gd name="T19" fmla="*/ 622 h 961"/>
                <a:gd name="T20" fmla="*/ 3804 w 3847"/>
                <a:gd name="T21" fmla="*/ 525 h 961"/>
                <a:gd name="T22" fmla="*/ 3771 w 3847"/>
                <a:gd name="T23" fmla="*/ 430 h 961"/>
                <a:gd name="T24" fmla="*/ 3673 w 3847"/>
                <a:gd name="T25" fmla="*/ 304 h 961"/>
                <a:gd name="T26" fmla="*/ 3427 w 3847"/>
                <a:gd name="T27" fmla="*/ 44 h 961"/>
                <a:gd name="T28" fmla="*/ 3594 w 3847"/>
                <a:gd name="T29" fmla="*/ 161 h 961"/>
                <a:gd name="T30" fmla="*/ 3772 w 3847"/>
                <a:gd name="T31" fmla="*/ 359 h 961"/>
                <a:gd name="T32" fmla="*/ 3832 w 3847"/>
                <a:gd name="T33" fmla="*/ 468 h 961"/>
                <a:gd name="T34" fmla="*/ 3847 w 3847"/>
                <a:gd name="T35" fmla="*/ 576 h 961"/>
                <a:gd name="T36" fmla="*/ 3818 w 3847"/>
                <a:gd name="T37" fmla="*/ 688 h 961"/>
                <a:gd name="T38" fmla="*/ 3758 w 3847"/>
                <a:gd name="T39" fmla="*/ 785 h 961"/>
                <a:gd name="T40" fmla="*/ 3676 w 3847"/>
                <a:gd name="T41" fmla="*/ 859 h 961"/>
                <a:gd name="T42" fmla="*/ 3579 w 3847"/>
                <a:gd name="T43" fmla="*/ 914 h 961"/>
                <a:gd name="T44" fmla="*/ 3410 w 3847"/>
                <a:gd name="T45" fmla="*/ 959 h 961"/>
                <a:gd name="T46" fmla="*/ 3287 w 3847"/>
                <a:gd name="T47" fmla="*/ 958 h 961"/>
                <a:gd name="T48" fmla="*/ 3103 w 3847"/>
                <a:gd name="T49" fmla="*/ 916 h 961"/>
                <a:gd name="T50" fmla="*/ 2878 w 3847"/>
                <a:gd name="T51" fmla="*/ 814 h 961"/>
                <a:gd name="T52" fmla="*/ 2681 w 3847"/>
                <a:gd name="T53" fmla="*/ 704 h 961"/>
                <a:gd name="T54" fmla="*/ 2518 w 3847"/>
                <a:gd name="T55" fmla="*/ 619 h 961"/>
                <a:gd name="T56" fmla="*/ 2408 w 3847"/>
                <a:gd name="T57" fmla="*/ 579 h 961"/>
                <a:gd name="T58" fmla="*/ 2306 w 3847"/>
                <a:gd name="T59" fmla="*/ 569 h 961"/>
                <a:gd name="T60" fmla="*/ 2200 w 3847"/>
                <a:gd name="T61" fmla="*/ 585 h 961"/>
                <a:gd name="T62" fmla="*/ 2024 w 3847"/>
                <a:gd name="T63" fmla="*/ 655 h 961"/>
                <a:gd name="T64" fmla="*/ 1876 w 3847"/>
                <a:gd name="T65" fmla="*/ 732 h 961"/>
                <a:gd name="T66" fmla="*/ 1690 w 3847"/>
                <a:gd name="T67" fmla="*/ 799 h 961"/>
                <a:gd name="T68" fmla="*/ 1493 w 3847"/>
                <a:gd name="T69" fmla="*/ 828 h 961"/>
                <a:gd name="T70" fmla="*/ 1294 w 3847"/>
                <a:gd name="T71" fmla="*/ 819 h 961"/>
                <a:gd name="T72" fmla="*/ 1116 w 3847"/>
                <a:gd name="T73" fmla="*/ 796 h 961"/>
                <a:gd name="T74" fmla="*/ 962 w 3847"/>
                <a:gd name="T75" fmla="*/ 776 h 961"/>
                <a:gd name="T76" fmla="*/ 771 w 3847"/>
                <a:gd name="T77" fmla="*/ 759 h 961"/>
                <a:gd name="T78" fmla="*/ 569 w 3847"/>
                <a:gd name="T79" fmla="*/ 747 h 961"/>
                <a:gd name="T80" fmla="*/ 371 w 3847"/>
                <a:gd name="T81" fmla="*/ 731 h 961"/>
                <a:gd name="T82" fmla="*/ 246 w 3847"/>
                <a:gd name="T83" fmla="*/ 701 h 961"/>
                <a:gd name="T84" fmla="*/ 94 w 3847"/>
                <a:gd name="T85" fmla="*/ 599 h 961"/>
                <a:gd name="T86" fmla="*/ 43 w 3847"/>
                <a:gd name="T87" fmla="*/ 529 h 961"/>
                <a:gd name="T88" fmla="*/ 13 w 3847"/>
                <a:gd name="T89" fmla="*/ 452 h 961"/>
                <a:gd name="T90" fmla="*/ 7 w 3847"/>
                <a:gd name="T91" fmla="*/ 240 h 961"/>
                <a:gd name="T92" fmla="*/ 69 w 3847"/>
                <a:gd name="T93" fmla="*/ 0 h 961"/>
                <a:gd name="T94" fmla="*/ 52 w 3847"/>
                <a:gd name="T95" fmla="*/ 206 h 961"/>
                <a:gd name="T96" fmla="*/ 45 w 3847"/>
                <a:gd name="T97" fmla="*/ 412 h 961"/>
                <a:gd name="T98" fmla="*/ 73 w 3847"/>
                <a:gd name="T99" fmla="*/ 501 h 961"/>
                <a:gd name="T100" fmla="*/ 144 w 3847"/>
                <a:gd name="T101" fmla="*/ 593 h 961"/>
                <a:gd name="T102" fmla="*/ 288 w 3847"/>
                <a:gd name="T103" fmla="*/ 674 h 961"/>
                <a:gd name="T104" fmla="*/ 473 w 3847"/>
                <a:gd name="T105" fmla="*/ 700 h 961"/>
                <a:gd name="T106" fmla="*/ 671 w 3847"/>
                <a:gd name="T107" fmla="*/ 713 h 961"/>
                <a:gd name="T108" fmla="*/ 878 w 3847"/>
                <a:gd name="T109" fmla="*/ 728 h 961"/>
                <a:gd name="T110" fmla="*/ 1044 w 3847"/>
                <a:gd name="T111" fmla="*/ 747 h 961"/>
                <a:gd name="T112" fmla="*/ 1209 w 3847"/>
                <a:gd name="T113" fmla="*/ 770 h 961"/>
                <a:gd name="T114" fmla="*/ 1392 w 3847"/>
                <a:gd name="T115" fmla="*/ 788 h 961"/>
                <a:gd name="T116" fmla="*/ 1588 w 3847"/>
                <a:gd name="T117" fmla="*/ 780 h 961"/>
                <a:gd name="T118" fmla="*/ 1770 w 3847"/>
                <a:gd name="T119" fmla="*/ 734 h 961"/>
                <a:gd name="T120" fmla="*/ 1918 w 3847"/>
                <a:gd name="T121" fmla="*/ 665 h 961"/>
                <a:gd name="T122" fmla="*/ 2114 w 3847"/>
                <a:gd name="T123" fmla="*/ 571 h 961"/>
                <a:gd name="T124" fmla="*/ 2252 w 3847"/>
                <a:gd name="T125" fmla="*/ 533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7" h="961">
                  <a:moveTo>
                    <a:pt x="2315" y="529"/>
                  </a:moveTo>
                  <a:lnTo>
                    <a:pt x="2342" y="530"/>
                  </a:lnTo>
                  <a:lnTo>
                    <a:pt x="2368" y="532"/>
                  </a:lnTo>
                  <a:lnTo>
                    <a:pt x="2394" y="537"/>
                  </a:lnTo>
                  <a:lnTo>
                    <a:pt x="2422" y="543"/>
                  </a:lnTo>
                  <a:lnTo>
                    <a:pt x="2449" y="551"/>
                  </a:lnTo>
                  <a:lnTo>
                    <a:pt x="2477" y="560"/>
                  </a:lnTo>
                  <a:lnTo>
                    <a:pt x="2506" y="570"/>
                  </a:lnTo>
                  <a:lnTo>
                    <a:pt x="2535" y="583"/>
                  </a:lnTo>
                  <a:lnTo>
                    <a:pt x="2563" y="596"/>
                  </a:lnTo>
                  <a:lnTo>
                    <a:pt x="2591" y="610"/>
                  </a:lnTo>
                  <a:lnTo>
                    <a:pt x="2618" y="624"/>
                  </a:lnTo>
                  <a:lnTo>
                    <a:pt x="2646" y="639"/>
                  </a:lnTo>
                  <a:lnTo>
                    <a:pt x="2673" y="654"/>
                  </a:lnTo>
                  <a:lnTo>
                    <a:pt x="2701" y="670"/>
                  </a:lnTo>
                  <a:lnTo>
                    <a:pt x="2727" y="685"/>
                  </a:lnTo>
                  <a:lnTo>
                    <a:pt x="2753" y="700"/>
                  </a:lnTo>
                  <a:lnTo>
                    <a:pt x="2789" y="720"/>
                  </a:lnTo>
                  <a:lnTo>
                    <a:pt x="2825" y="740"/>
                  </a:lnTo>
                  <a:lnTo>
                    <a:pt x="2860" y="760"/>
                  </a:lnTo>
                  <a:lnTo>
                    <a:pt x="2897" y="779"/>
                  </a:lnTo>
                  <a:lnTo>
                    <a:pt x="2955" y="809"/>
                  </a:lnTo>
                  <a:lnTo>
                    <a:pt x="3015" y="837"/>
                  </a:lnTo>
                  <a:lnTo>
                    <a:pt x="3046" y="851"/>
                  </a:lnTo>
                  <a:lnTo>
                    <a:pt x="3077" y="864"/>
                  </a:lnTo>
                  <a:lnTo>
                    <a:pt x="3108" y="875"/>
                  </a:lnTo>
                  <a:lnTo>
                    <a:pt x="3139" y="887"/>
                  </a:lnTo>
                  <a:lnTo>
                    <a:pt x="3171" y="896"/>
                  </a:lnTo>
                  <a:lnTo>
                    <a:pt x="3203" y="904"/>
                  </a:lnTo>
                  <a:lnTo>
                    <a:pt x="3236" y="911"/>
                  </a:lnTo>
                  <a:lnTo>
                    <a:pt x="3268" y="916"/>
                  </a:lnTo>
                  <a:lnTo>
                    <a:pt x="3303" y="920"/>
                  </a:lnTo>
                  <a:lnTo>
                    <a:pt x="3336" y="922"/>
                  </a:lnTo>
                  <a:lnTo>
                    <a:pt x="3371" y="922"/>
                  </a:lnTo>
                  <a:lnTo>
                    <a:pt x="3406" y="920"/>
                  </a:lnTo>
                  <a:lnTo>
                    <a:pt x="3437" y="915"/>
                  </a:lnTo>
                  <a:lnTo>
                    <a:pt x="3468" y="910"/>
                  </a:lnTo>
                  <a:lnTo>
                    <a:pt x="3500" y="902"/>
                  </a:lnTo>
                  <a:lnTo>
                    <a:pt x="3531" y="891"/>
                  </a:lnTo>
                  <a:lnTo>
                    <a:pt x="3562" y="879"/>
                  </a:lnTo>
                  <a:lnTo>
                    <a:pt x="3593" y="865"/>
                  </a:lnTo>
                  <a:lnTo>
                    <a:pt x="3608" y="857"/>
                  </a:lnTo>
                  <a:lnTo>
                    <a:pt x="3623" y="848"/>
                  </a:lnTo>
                  <a:lnTo>
                    <a:pt x="3637" y="838"/>
                  </a:lnTo>
                  <a:lnTo>
                    <a:pt x="3652" y="829"/>
                  </a:lnTo>
                  <a:lnTo>
                    <a:pt x="3665" y="819"/>
                  </a:lnTo>
                  <a:lnTo>
                    <a:pt x="3678" y="809"/>
                  </a:lnTo>
                  <a:lnTo>
                    <a:pt x="3691" y="797"/>
                  </a:lnTo>
                  <a:lnTo>
                    <a:pt x="3703" y="786"/>
                  </a:lnTo>
                  <a:lnTo>
                    <a:pt x="3715" y="773"/>
                  </a:lnTo>
                  <a:lnTo>
                    <a:pt x="3726" y="760"/>
                  </a:lnTo>
                  <a:lnTo>
                    <a:pt x="3738" y="748"/>
                  </a:lnTo>
                  <a:lnTo>
                    <a:pt x="3747" y="734"/>
                  </a:lnTo>
                  <a:lnTo>
                    <a:pt x="3757" y="719"/>
                  </a:lnTo>
                  <a:lnTo>
                    <a:pt x="3765" y="704"/>
                  </a:lnTo>
                  <a:lnTo>
                    <a:pt x="3774" y="689"/>
                  </a:lnTo>
                  <a:lnTo>
                    <a:pt x="3781" y="673"/>
                  </a:lnTo>
                  <a:lnTo>
                    <a:pt x="3788" y="656"/>
                  </a:lnTo>
                  <a:lnTo>
                    <a:pt x="3794" y="640"/>
                  </a:lnTo>
                  <a:lnTo>
                    <a:pt x="3798" y="622"/>
                  </a:lnTo>
                  <a:lnTo>
                    <a:pt x="3803" y="604"/>
                  </a:lnTo>
                  <a:lnTo>
                    <a:pt x="3805" y="588"/>
                  </a:lnTo>
                  <a:lnTo>
                    <a:pt x="3806" y="572"/>
                  </a:lnTo>
                  <a:lnTo>
                    <a:pt x="3808" y="557"/>
                  </a:lnTo>
                  <a:lnTo>
                    <a:pt x="3806" y="541"/>
                  </a:lnTo>
                  <a:lnTo>
                    <a:pt x="3804" y="525"/>
                  </a:lnTo>
                  <a:lnTo>
                    <a:pt x="3802" y="510"/>
                  </a:lnTo>
                  <a:lnTo>
                    <a:pt x="3797" y="494"/>
                  </a:lnTo>
                  <a:lnTo>
                    <a:pt x="3793" y="478"/>
                  </a:lnTo>
                  <a:lnTo>
                    <a:pt x="3787" y="462"/>
                  </a:lnTo>
                  <a:lnTo>
                    <a:pt x="3779" y="446"/>
                  </a:lnTo>
                  <a:lnTo>
                    <a:pt x="3771" y="430"/>
                  </a:lnTo>
                  <a:lnTo>
                    <a:pt x="3762" y="414"/>
                  </a:lnTo>
                  <a:lnTo>
                    <a:pt x="3751" y="398"/>
                  </a:lnTo>
                  <a:lnTo>
                    <a:pt x="3739" y="381"/>
                  </a:lnTo>
                  <a:lnTo>
                    <a:pt x="3726" y="365"/>
                  </a:lnTo>
                  <a:lnTo>
                    <a:pt x="3712" y="349"/>
                  </a:lnTo>
                  <a:lnTo>
                    <a:pt x="3673" y="304"/>
                  </a:lnTo>
                  <a:lnTo>
                    <a:pt x="3634" y="260"/>
                  </a:lnTo>
                  <a:lnTo>
                    <a:pt x="3594" y="217"/>
                  </a:lnTo>
                  <a:lnTo>
                    <a:pt x="3553" y="173"/>
                  </a:lnTo>
                  <a:lnTo>
                    <a:pt x="3512" y="130"/>
                  </a:lnTo>
                  <a:lnTo>
                    <a:pt x="3469" y="87"/>
                  </a:lnTo>
                  <a:lnTo>
                    <a:pt x="3427" y="44"/>
                  </a:lnTo>
                  <a:lnTo>
                    <a:pt x="3384" y="0"/>
                  </a:lnTo>
                  <a:lnTo>
                    <a:pt x="3439" y="0"/>
                  </a:lnTo>
                  <a:lnTo>
                    <a:pt x="3480" y="40"/>
                  </a:lnTo>
                  <a:lnTo>
                    <a:pt x="3519" y="80"/>
                  </a:lnTo>
                  <a:lnTo>
                    <a:pt x="3556" y="120"/>
                  </a:lnTo>
                  <a:lnTo>
                    <a:pt x="3594" y="161"/>
                  </a:lnTo>
                  <a:lnTo>
                    <a:pt x="3632" y="201"/>
                  </a:lnTo>
                  <a:lnTo>
                    <a:pt x="3670" y="241"/>
                  </a:lnTo>
                  <a:lnTo>
                    <a:pt x="3707" y="281"/>
                  </a:lnTo>
                  <a:lnTo>
                    <a:pt x="3742" y="322"/>
                  </a:lnTo>
                  <a:lnTo>
                    <a:pt x="3757" y="341"/>
                  </a:lnTo>
                  <a:lnTo>
                    <a:pt x="3772" y="359"/>
                  </a:lnTo>
                  <a:lnTo>
                    <a:pt x="3785" y="377"/>
                  </a:lnTo>
                  <a:lnTo>
                    <a:pt x="3796" y="396"/>
                  </a:lnTo>
                  <a:lnTo>
                    <a:pt x="3808" y="414"/>
                  </a:lnTo>
                  <a:lnTo>
                    <a:pt x="3817" y="432"/>
                  </a:lnTo>
                  <a:lnTo>
                    <a:pt x="3825" y="450"/>
                  </a:lnTo>
                  <a:lnTo>
                    <a:pt x="3832" y="468"/>
                  </a:lnTo>
                  <a:lnTo>
                    <a:pt x="3836" y="486"/>
                  </a:lnTo>
                  <a:lnTo>
                    <a:pt x="3841" y="504"/>
                  </a:lnTo>
                  <a:lnTo>
                    <a:pt x="3844" y="522"/>
                  </a:lnTo>
                  <a:lnTo>
                    <a:pt x="3845" y="540"/>
                  </a:lnTo>
                  <a:lnTo>
                    <a:pt x="3847" y="557"/>
                  </a:lnTo>
                  <a:lnTo>
                    <a:pt x="3847" y="576"/>
                  </a:lnTo>
                  <a:lnTo>
                    <a:pt x="3844" y="594"/>
                  </a:lnTo>
                  <a:lnTo>
                    <a:pt x="3841" y="611"/>
                  </a:lnTo>
                  <a:lnTo>
                    <a:pt x="3836" y="632"/>
                  </a:lnTo>
                  <a:lnTo>
                    <a:pt x="3832" y="650"/>
                  </a:lnTo>
                  <a:lnTo>
                    <a:pt x="3825" y="670"/>
                  </a:lnTo>
                  <a:lnTo>
                    <a:pt x="3818" y="688"/>
                  </a:lnTo>
                  <a:lnTo>
                    <a:pt x="3810" y="705"/>
                  </a:lnTo>
                  <a:lnTo>
                    <a:pt x="3801" y="723"/>
                  </a:lnTo>
                  <a:lnTo>
                    <a:pt x="3792" y="739"/>
                  </a:lnTo>
                  <a:lnTo>
                    <a:pt x="3781" y="755"/>
                  </a:lnTo>
                  <a:lnTo>
                    <a:pt x="3770" y="770"/>
                  </a:lnTo>
                  <a:lnTo>
                    <a:pt x="3758" y="785"/>
                  </a:lnTo>
                  <a:lnTo>
                    <a:pt x="3746" y="798"/>
                  </a:lnTo>
                  <a:lnTo>
                    <a:pt x="3733" y="812"/>
                  </a:lnTo>
                  <a:lnTo>
                    <a:pt x="3719" y="825"/>
                  </a:lnTo>
                  <a:lnTo>
                    <a:pt x="3706" y="837"/>
                  </a:lnTo>
                  <a:lnTo>
                    <a:pt x="3691" y="849"/>
                  </a:lnTo>
                  <a:lnTo>
                    <a:pt x="3676" y="859"/>
                  </a:lnTo>
                  <a:lnTo>
                    <a:pt x="3661" y="871"/>
                  </a:lnTo>
                  <a:lnTo>
                    <a:pt x="3645" y="880"/>
                  </a:lnTo>
                  <a:lnTo>
                    <a:pt x="3630" y="890"/>
                  </a:lnTo>
                  <a:lnTo>
                    <a:pt x="3613" y="898"/>
                  </a:lnTo>
                  <a:lnTo>
                    <a:pt x="3597" y="906"/>
                  </a:lnTo>
                  <a:lnTo>
                    <a:pt x="3579" y="914"/>
                  </a:lnTo>
                  <a:lnTo>
                    <a:pt x="3563" y="921"/>
                  </a:lnTo>
                  <a:lnTo>
                    <a:pt x="3546" y="928"/>
                  </a:lnTo>
                  <a:lnTo>
                    <a:pt x="3512" y="939"/>
                  </a:lnTo>
                  <a:lnTo>
                    <a:pt x="3477" y="947"/>
                  </a:lnTo>
                  <a:lnTo>
                    <a:pt x="3443" y="954"/>
                  </a:lnTo>
                  <a:lnTo>
                    <a:pt x="3410" y="959"/>
                  </a:lnTo>
                  <a:lnTo>
                    <a:pt x="3395" y="960"/>
                  </a:lnTo>
                  <a:lnTo>
                    <a:pt x="3380" y="961"/>
                  </a:lnTo>
                  <a:lnTo>
                    <a:pt x="3366" y="961"/>
                  </a:lnTo>
                  <a:lnTo>
                    <a:pt x="3351" y="961"/>
                  </a:lnTo>
                  <a:lnTo>
                    <a:pt x="3319" y="961"/>
                  </a:lnTo>
                  <a:lnTo>
                    <a:pt x="3287" y="958"/>
                  </a:lnTo>
                  <a:lnTo>
                    <a:pt x="3256" y="954"/>
                  </a:lnTo>
                  <a:lnTo>
                    <a:pt x="3225" y="949"/>
                  </a:lnTo>
                  <a:lnTo>
                    <a:pt x="3194" y="943"/>
                  </a:lnTo>
                  <a:lnTo>
                    <a:pt x="3163" y="935"/>
                  </a:lnTo>
                  <a:lnTo>
                    <a:pt x="3133" y="926"/>
                  </a:lnTo>
                  <a:lnTo>
                    <a:pt x="3103" y="916"/>
                  </a:lnTo>
                  <a:lnTo>
                    <a:pt x="3075" y="905"/>
                  </a:lnTo>
                  <a:lnTo>
                    <a:pt x="3046" y="893"/>
                  </a:lnTo>
                  <a:lnTo>
                    <a:pt x="3017" y="882"/>
                  </a:lnTo>
                  <a:lnTo>
                    <a:pt x="2989" y="869"/>
                  </a:lnTo>
                  <a:lnTo>
                    <a:pt x="2934" y="842"/>
                  </a:lnTo>
                  <a:lnTo>
                    <a:pt x="2878" y="814"/>
                  </a:lnTo>
                  <a:lnTo>
                    <a:pt x="2842" y="795"/>
                  </a:lnTo>
                  <a:lnTo>
                    <a:pt x="2805" y="774"/>
                  </a:lnTo>
                  <a:lnTo>
                    <a:pt x="2769" y="755"/>
                  </a:lnTo>
                  <a:lnTo>
                    <a:pt x="2734" y="734"/>
                  </a:lnTo>
                  <a:lnTo>
                    <a:pt x="2708" y="719"/>
                  </a:lnTo>
                  <a:lnTo>
                    <a:pt x="2681" y="704"/>
                  </a:lnTo>
                  <a:lnTo>
                    <a:pt x="2655" y="689"/>
                  </a:lnTo>
                  <a:lnTo>
                    <a:pt x="2627" y="674"/>
                  </a:lnTo>
                  <a:lnTo>
                    <a:pt x="2601" y="659"/>
                  </a:lnTo>
                  <a:lnTo>
                    <a:pt x="2573" y="646"/>
                  </a:lnTo>
                  <a:lnTo>
                    <a:pt x="2546" y="632"/>
                  </a:lnTo>
                  <a:lnTo>
                    <a:pt x="2518" y="619"/>
                  </a:lnTo>
                  <a:lnTo>
                    <a:pt x="2500" y="610"/>
                  </a:lnTo>
                  <a:lnTo>
                    <a:pt x="2480" y="602"/>
                  </a:lnTo>
                  <a:lnTo>
                    <a:pt x="2462" y="595"/>
                  </a:lnTo>
                  <a:lnTo>
                    <a:pt x="2444" y="590"/>
                  </a:lnTo>
                  <a:lnTo>
                    <a:pt x="2426" y="584"/>
                  </a:lnTo>
                  <a:lnTo>
                    <a:pt x="2408" y="579"/>
                  </a:lnTo>
                  <a:lnTo>
                    <a:pt x="2391" y="576"/>
                  </a:lnTo>
                  <a:lnTo>
                    <a:pt x="2374" y="573"/>
                  </a:lnTo>
                  <a:lnTo>
                    <a:pt x="2357" y="571"/>
                  </a:lnTo>
                  <a:lnTo>
                    <a:pt x="2339" y="569"/>
                  </a:lnTo>
                  <a:lnTo>
                    <a:pt x="2322" y="569"/>
                  </a:lnTo>
                  <a:lnTo>
                    <a:pt x="2306" y="569"/>
                  </a:lnTo>
                  <a:lnTo>
                    <a:pt x="2289" y="569"/>
                  </a:lnTo>
                  <a:lnTo>
                    <a:pt x="2272" y="571"/>
                  </a:lnTo>
                  <a:lnTo>
                    <a:pt x="2254" y="573"/>
                  </a:lnTo>
                  <a:lnTo>
                    <a:pt x="2238" y="576"/>
                  </a:lnTo>
                  <a:lnTo>
                    <a:pt x="2219" y="580"/>
                  </a:lnTo>
                  <a:lnTo>
                    <a:pt x="2200" y="585"/>
                  </a:lnTo>
                  <a:lnTo>
                    <a:pt x="2181" y="591"/>
                  </a:lnTo>
                  <a:lnTo>
                    <a:pt x="2163" y="596"/>
                  </a:lnTo>
                  <a:lnTo>
                    <a:pt x="2127" y="609"/>
                  </a:lnTo>
                  <a:lnTo>
                    <a:pt x="2092" y="623"/>
                  </a:lnTo>
                  <a:lnTo>
                    <a:pt x="2057" y="639"/>
                  </a:lnTo>
                  <a:lnTo>
                    <a:pt x="2024" y="655"/>
                  </a:lnTo>
                  <a:lnTo>
                    <a:pt x="1989" y="672"/>
                  </a:lnTo>
                  <a:lnTo>
                    <a:pt x="1956" y="689"/>
                  </a:lnTo>
                  <a:lnTo>
                    <a:pt x="1937" y="701"/>
                  </a:lnTo>
                  <a:lnTo>
                    <a:pt x="1916" y="711"/>
                  </a:lnTo>
                  <a:lnTo>
                    <a:pt x="1895" y="721"/>
                  </a:lnTo>
                  <a:lnTo>
                    <a:pt x="1876" y="732"/>
                  </a:lnTo>
                  <a:lnTo>
                    <a:pt x="1846" y="746"/>
                  </a:lnTo>
                  <a:lnTo>
                    <a:pt x="1815" y="758"/>
                  </a:lnTo>
                  <a:lnTo>
                    <a:pt x="1785" y="770"/>
                  </a:lnTo>
                  <a:lnTo>
                    <a:pt x="1754" y="781"/>
                  </a:lnTo>
                  <a:lnTo>
                    <a:pt x="1722" y="790"/>
                  </a:lnTo>
                  <a:lnTo>
                    <a:pt x="1690" y="799"/>
                  </a:lnTo>
                  <a:lnTo>
                    <a:pt x="1658" y="806"/>
                  </a:lnTo>
                  <a:lnTo>
                    <a:pt x="1626" y="813"/>
                  </a:lnTo>
                  <a:lnTo>
                    <a:pt x="1594" y="818"/>
                  </a:lnTo>
                  <a:lnTo>
                    <a:pt x="1560" y="822"/>
                  </a:lnTo>
                  <a:lnTo>
                    <a:pt x="1526" y="826"/>
                  </a:lnTo>
                  <a:lnTo>
                    <a:pt x="1493" y="828"/>
                  </a:lnTo>
                  <a:lnTo>
                    <a:pt x="1458" y="829"/>
                  </a:lnTo>
                  <a:lnTo>
                    <a:pt x="1424" y="828"/>
                  </a:lnTo>
                  <a:lnTo>
                    <a:pt x="1389" y="827"/>
                  </a:lnTo>
                  <a:lnTo>
                    <a:pt x="1354" y="825"/>
                  </a:lnTo>
                  <a:lnTo>
                    <a:pt x="1324" y="822"/>
                  </a:lnTo>
                  <a:lnTo>
                    <a:pt x="1294" y="819"/>
                  </a:lnTo>
                  <a:lnTo>
                    <a:pt x="1264" y="815"/>
                  </a:lnTo>
                  <a:lnTo>
                    <a:pt x="1235" y="812"/>
                  </a:lnTo>
                  <a:lnTo>
                    <a:pt x="1205" y="809"/>
                  </a:lnTo>
                  <a:lnTo>
                    <a:pt x="1175" y="805"/>
                  </a:lnTo>
                  <a:lnTo>
                    <a:pt x="1146" y="801"/>
                  </a:lnTo>
                  <a:lnTo>
                    <a:pt x="1116" y="796"/>
                  </a:lnTo>
                  <a:lnTo>
                    <a:pt x="1091" y="793"/>
                  </a:lnTo>
                  <a:lnTo>
                    <a:pt x="1065" y="789"/>
                  </a:lnTo>
                  <a:lnTo>
                    <a:pt x="1040" y="786"/>
                  </a:lnTo>
                  <a:lnTo>
                    <a:pt x="1013" y="782"/>
                  </a:lnTo>
                  <a:lnTo>
                    <a:pt x="987" y="779"/>
                  </a:lnTo>
                  <a:lnTo>
                    <a:pt x="962" y="776"/>
                  </a:lnTo>
                  <a:lnTo>
                    <a:pt x="935" y="773"/>
                  </a:lnTo>
                  <a:lnTo>
                    <a:pt x="909" y="771"/>
                  </a:lnTo>
                  <a:lnTo>
                    <a:pt x="874" y="767"/>
                  </a:lnTo>
                  <a:lnTo>
                    <a:pt x="840" y="765"/>
                  </a:lnTo>
                  <a:lnTo>
                    <a:pt x="806" y="762"/>
                  </a:lnTo>
                  <a:lnTo>
                    <a:pt x="771" y="759"/>
                  </a:lnTo>
                  <a:lnTo>
                    <a:pt x="738" y="757"/>
                  </a:lnTo>
                  <a:lnTo>
                    <a:pt x="703" y="755"/>
                  </a:lnTo>
                  <a:lnTo>
                    <a:pt x="669" y="752"/>
                  </a:lnTo>
                  <a:lnTo>
                    <a:pt x="635" y="750"/>
                  </a:lnTo>
                  <a:lnTo>
                    <a:pt x="603" y="748"/>
                  </a:lnTo>
                  <a:lnTo>
                    <a:pt x="569" y="747"/>
                  </a:lnTo>
                  <a:lnTo>
                    <a:pt x="536" y="744"/>
                  </a:lnTo>
                  <a:lnTo>
                    <a:pt x="503" y="742"/>
                  </a:lnTo>
                  <a:lnTo>
                    <a:pt x="469" y="739"/>
                  </a:lnTo>
                  <a:lnTo>
                    <a:pt x="436" y="736"/>
                  </a:lnTo>
                  <a:lnTo>
                    <a:pt x="403" y="734"/>
                  </a:lnTo>
                  <a:lnTo>
                    <a:pt x="371" y="731"/>
                  </a:lnTo>
                  <a:lnTo>
                    <a:pt x="354" y="729"/>
                  </a:lnTo>
                  <a:lnTo>
                    <a:pt x="339" y="727"/>
                  </a:lnTo>
                  <a:lnTo>
                    <a:pt x="323" y="724"/>
                  </a:lnTo>
                  <a:lnTo>
                    <a:pt x="307" y="720"/>
                  </a:lnTo>
                  <a:lnTo>
                    <a:pt x="276" y="711"/>
                  </a:lnTo>
                  <a:lnTo>
                    <a:pt x="246" y="701"/>
                  </a:lnTo>
                  <a:lnTo>
                    <a:pt x="217" y="688"/>
                  </a:lnTo>
                  <a:lnTo>
                    <a:pt x="190" y="673"/>
                  </a:lnTo>
                  <a:lnTo>
                    <a:pt x="163" y="657"/>
                  </a:lnTo>
                  <a:lnTo>
                    <a:pt x="139" y="639"/>
                  </a:lnTo>
                  <a:lnTo>
                    <a:pt x="115" y="619"/>
                  </a:lnTo>
                  <a:lnTo>
                    <a:pt x="94" y="599"/>
                  </a:lnTo>
                  <a:lnTo>
                    <a:pt x="84" y="588"/>
                  </a:lnTo>
                  <a:lnTo>
                    <a:pt x="75" y="577"/>
                  </a:lnTo>
                  <a:lnTo>
                    <a:pt x="66" y="565"/>
                  </a:lnTo>
                  <a:lnTo>
                    <a:pt x="58" y="554"/>
                  </a:lnTo>
                  <a:lnTo>
                    <a:pt x="50" y="541"/>
                  </a:lnTo>
                  <a:lnTo>
                    <a:pt x="43" y="529"/>
                  </a:lnTo>
                  <a:lnTo>
                    <a:pt x="36" y="517"/>
                  </a:lnTo>
                  <a:lnTo>
                    <a:pt x="30" y="505"/>
                  </a:lnTo>
                  <a:lnTo>
                    <a:pt x="24" y="491"/>
                  </a:lnTo>
                  <a:lnTo>
                    <a:pt x="20" y="478"/>
                  </a:lnTo>
                  <a:lnTo>
                    <a:pt x="16" y="465"/>
                  </a:lnTo>
                  <a:lnTo>
                    <a:pt x="13" y="452"/>
                  </a:lnTo>
                  <a:lnTo>
                    <a:pt x="7" y="419"/>
                  </a:lnTo>
                  <a:lnTo>
                    <a:pt x="3" y="385"/>
                  </a:lnTo>
                  <a:lnTo>
                    <a:pt x="0" y="350"/>
                  </a:lnTo>
                  <a:lnTo>
                    <a:pt x="0" y="314"/>
                  </a:lnTo>
                  <a:lnTo>
                    <a:pt x="3" y="278"/>
                  </a:lnTo>
                  <a:lnTo>
                    <a:pt x="7" y="240"/>
                  </a:lnTo>
                  <a:lnTo>
                    <a:pt x="13" y="201"/>
                  </a:lnTo>
                  <a:lnTo>
                    <a:pt x="21" y="159"/>
                  </a:lnTo>
                  <a:lnTo>
                    <a:pt x="31" y="118"/>
                  </a:lnTo>
                  <a:lnTo>
                    <a:pt x="43" y="78"/>
                  </a:lnTo>
                  <a:lnTo>
                    <a:pt x="55" y="39"/>
                  </a:lnTo>
                  <a:lnTo>
                    <a:pt x="69" y="0"/>
                  </a:lnTo>
                  <a:lnTo>
                    <a:pt x="112" y="0"/>
                  </a:lnTo>
                  <a:lnTo>
                    <a:pt x="96" y="41"/>
                  </a:lnTo>
                  <a:lnTo>
                    <a:pt x="82" y="83"/>
                  </a:lnTo>
                  <a:lnTo>
                    <a:pt x="70" y="125"/>
                  </a:lnTo>
                  <a:lnTo>
                    <a:pt x="60" y="167"/>
                  </a:lnTo>
                  <a:lnTo>
                    <a:pt x="52" y="206"/>
                  </a:lnTo>
                  <a:lnTo>
                    <a:pt x="46" y="244"/>
                  </a:lnTo>
                  <a:lnTo>
                    <a:pt x="42" y="280"/>
                  </a:lnTo>
                  <a:lnTo>
                    <a:pt x="40" y="314"/>
                  </a:lnTo>
                  <a:lnTo>
                    <a:pt x="40" y="349"/>
                  </a:lnTo>
                  <a:lnTo>
                    <a:pt x="42" y="381"/>
                  </a:lnTo>
                  <a:lnTo>
                    <a:pt x="45" y="412"/>
                  </a:lnTo>
                  <a:lnTo>
                    <a:pt x="51" y="443"/>
                  </a:lnTo>
                  <a:lnTo>
                    <a:pt x="54" y="455"/>
                  </a:lnTo>
                  <a:lnTo>
                    <a:pt x="58" y="467"/>
                  </a:lnTo>
                  <a:lnTo>
                    <a:pt x="62" y="478"/>
                  </a:lnTo>
                  <a:lnTo>
                    <a:pt x="67" y="490"/>
                  </a:lnTo>
                  <a:lnTo>
                    <a:pt x="73" y="501"/>
                  </a:lnTo>
                  <a:lnTo>
                    <a:pt x="78" y="513"/>
                  </a:lnTo>
                  <a:lnTo>
                    <a:pt x="84" y="523"/>
                  </a:lnTo>
                  <a:lnTo>
                    <a:pt x="91" y="533"/>
                  </a:lnTo>
                  <a:lnTo>
                    <a:pt x="107" y="554"/>
                  </a:lnTo>
                  <a:lnTo>
                    <a:pt x="124" y="573"/>
                  </a:lnTo>
                  <a:lnTo>
                    <a:pt x="144" y="593"/>
                  </a:lnTo>
                  <a:lnTo>
                    <a:pt x="164" y="610"/>
                  </a:lnTo>
                  <a:lnTo>
                    <a:pt x="187" y="626"/>
                  </a:lnTo>
                  <a:lnTo>
                    <a:pt x="210" y="640"/>
                  </a:lnTo>
                  <a:lnTo>
                    <a:pt x="235" y="654"/>
                  </a:lnTo>
                  <a:lnTo>
                    <a:pt x="262" y="665"/>
                  </a:lnTo>
                  <a:lnTo>
                    <a:pt x="288" y="674"/>
                  </a:lnTo>
                  <a:lnTo>
                    <a:pt x="317" y="682"/>
                  </a:lnTo>
                  <a:lnTo>
                    <a:pt x="344" y="688"/>
                  </a:lnTo>
                  <a:lnTo>
                    <a:pt x="374" y="692"/>
                  </a:lnTo>
                  <a:lnTo>
                    <a:pt x="406" y="695"/>
                  </a:lnTo>
                  <a:lnTo>
                    <a:pt x="440" y="697"/>
                  </a:lnTo>
                  <a:lnTo>
                    <a:pt x="473" y="700"/>
                  </a:lnTo>
                  <a:lnTo>
                    <a:pt x="506" y="702"/>
                  </a:lnTo>
                  <a:lnTo>
                    <a:pt x="539" y="704"/>
                  </a:lnTo>
                  <a:lnTo>
                    <a:pt x="573" y="707"/>
                  </a:lnTo>
                  <a:lnTo>
                    <a:pt x="605" y="709"/>
                  </a:lnTo>
                  <a:lnTo>
                    <a:pt x="638" y="711"/>
                  </a:lnTo>
                  <a:lnTo>
                    <a:pt x="671" y="713"/>
                  </a:lnTo>
                  <a:lnTo>
                    <a:pt x="706" y="716"/>
                  </a:lnTo>
                  <a:lnTo>
                    <a:pt x="740" y="718"/>
                  </a:lnTo>
                  <a:lnTo>
                    <a:pt x="775" y="720"/>
                  </a:lnTo>
                  <a:lnTo>
                    <a:pt x="809" y="723"/>
                  </a:lnTo>
                  <a:lnTo>
                    <a:pt x="843" y="725"/>
                  </a:lnTo>
                  <a:lnTo>
                    <a:pt x="878" y="728"/>
                  </a:lnTo>
                  <a:lnTo>
                    <a:pt x="912" y="732"/>
                  </a:lnTo>
                  <a:lnTo>
                    <a:pt x="939" y="734"/>
                  </a:lnTo>
                  <a:lnTo>
                    <a:pt x="965" y="737"/>
                  </a:lnTo>
                  <a:lnTo>
                    <a:pt x="991" y="740"/>
                  </a:lnTo>
                  <a:lnTo>
                    <a:pt x="1018" y="743"/>
                  </a:lnTo>
                  <a:lnTo>
                    <a:pt x="1044" y="747"/>
                  </a:lnTo>
                  <a:lnTo>
                    <a:pt x="1071" y="750"/>
                  </a:lnTo>
                  <a:lnTo>
                    <a:pt x="1097" y="754"/>
                  </a:lnTo>
                  <a:lnTo>
                    <a:pt x="1122" y="757"/>
                  </a:lnTo>
                  <a:lnTo>
                    <a:pt x="1151" y="762"/>
                  </a:lnTo>
                  <a:lnTo>
                    <a:pt x="1181" y="765"/>
                  </a:lnTo>
                  <a:lnTo>
                    <a:pt x="1209" y="770"/>
                  </a:lnTo>
                  <a:lnTo>
                    <a:pt x="1239" y="773"/>
                  </a:lnTo>
                  <a:lnTo>
                    <a:pt x="1269" y="776"/>
                  </a:lnTo>
                  <a:lnTo>
                    <a:pt x="1298" y="780"/>
                  </a:lnTo>
                  <a:lnTo>
                    <a:pt x="1328" y="783"/>
                  </a:lnTo>
                  <a:lnTo>
                    <a:pt x="1357" y="786"/>
                  </a:lnTo>
                  <a:lnTo>
                    <a:pt x="1392" y="788"/>
                  </a:lnTo>
                  <a:lnTo>
                    <a:pt x="1425" y="789"/>
                  </a:lnTo>
                  <a:lnTo>
                    <a:pt x="1458" y="789"/>
                  </a:lnTo>
                  <a:lnTo>
                    <a:pt x="1492" y="789"/>
                  </a:lnTo>
                  <a:lnTo>
                    <a:pt x="1524" y="787"/>
                  </a:lnTo>
                  <a:lnTo>
                    <a:pt x="1556" y="783"/>
                  </a:lnTo>
                  <a:lnTo>
                    <a:pt x="1588" y="780"/>
                  </a:lnTo>
                  <a:lnTo>
                    <a:pt x="1619" y="774"/>
                  </a:lnTo>
                  <a:lnTo>
                    <a:pt x="1650" y="768"/>
                  </a:lnTo>
                  <a:lnTo>
                    <a:pt x="1681" y="762"/>
                  </a:lnTo>
                  <a:lnTo>
                    <a:pt x="1711" y="754"/>
                  </a:lnTo>
                  <a:lnTo>
                    <a:pt x="1740" y="744"/>
                  </a:lnTo>
                  <a:lnTo>
                    <a:pt x="1770" y="734"/>
                  </a:lnTo>
                  <a:lnTo>
                    <a:pt x="1800" y="723"/>
                  </a:lnTo>
                  <a:lnTo>
                    <a:pt x="1829" y="710"/>
                  </a:lnTo>
                  <a:lnTo>
                    <a:pt x="1859" y="696"/>
                  </a:lnTo>
                  <a:lnTo>
                    <a:pt x="1878" y="686"/>
                  </a:lnTo>
                  <a:lnTo>
                    <a:pt x="1899" y="676"/>
                  </a:lnTo>
                  <a:lnTo>
                    <a:pt x="1918" y="665"/>
                  </a:lnTo>
                  <a:lnTo>
                    <a:pt x="1939" y="655"/>
                  </a:lnTo>
                  <a:lnTo>
                    <a:pt x="1972" y="637"/>
                  </a:lnTo>
                  <a:lnTo>
                    <a:pt x="2007" y="619"/>
                  </a:lnTo>
                  <a:lnTo>
                    <a:pt x="2042" y="602"/>
                  </a:lnTo>
                  <a:lnTo>
                    <a:pt x="2078" y="586"/>
                  </a:lnTo>
                  <a:lnTo>
                    <a:pt x="2114" y="571"/>
                  </a:lnTo>
                  <a:lnTo>
                    <a:pt x="2152" y="559"/>
                  </a:lnTo>
                  <a:lnTo>
                    <a:pt x="2171" y="552"/>
                  </a:lnTo>
                  <a:lnTo>
                    <a:pt x="2190" y="547"/>
                  </a:lnTo>
                  <a:lnTo>
                    <a:pt x="2210" y="541"/>
                  </a:lnTo>
                  <a:lnTo>
                    <a:pt x="2230" y="538"/>
                  </a:lnTo>
                  <a:lnTo>
                    <a:pt x="2252" y="533"/>
                  </a:lnTo>
                  <a:lnTo>
                    <a:pt x="2273" y="531"/>
                  </a:lnTo>
                  <a:lnTo>
                    <a:pt x="2295" y="530"/>
                  </a:lnTo>
                  <a:lnTo>
                    <a:pt x="2315" y="5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6" name="Freeform 49">
              <a:extLst>
                <a:ext uri="{FF2B5EF4-FFF2-40B4-BE49-F238E27FC236}">
                  <a16:creationId xmlns:a16="http://schemas.microsoft.com/office/drawing/2014/main" id="{A33F8A88-8C6C-4819-8ED9-55440DED18AF}"/>
                </a:ext>
              </a:extLst>
            </p:cNvPr>
            <p:cNvSpPr>
              <a:spLocks/>
            </p:cNvSpPr>
            <p:nvPr userDrawn="1"/>
          </p:nvSpPr>
          <p:spPr bwMode="auto">
            <a:xfrm>
              <a:off x="4132586" y="2"/>
              <a:ext cx="902613" cy="204716"/>
            </a:xfrm>
            <a:custGeom>
              <a:avLst/>
              <a:gdLst>
                <a:gd name="T0" fmla="*/ 115 w 1360"/>
                <a:gd name="T1" fmla="*/ 31 h 306"/>
                <a:gd name="T2" fmla="*/ 209 w 1360"/>
                <a:gd name="T3" fmla="*/ 88 h 306"/>
                <a:gd name="T4" fmla="*/ 308 w 1360"/>
                <a:gd name="T5" fmla="*/ 142 h 306"/>
                <a:gd name="T6" fmla="*/ 409 w 1360"/>
                <a:gd name="T7" fmla="*/ 192 h 306"/>
                <a:gd name="T8" fmla="*/ 495 w 1360"/>
                <a:gd name="T9" fmla="*/ 229 h 306"/>
                <a:gd name="T10" fmla="*/ 564 w 1360"/>
                <a:gd name="T11" fmla="*/ 250 h 306"/>
                <a:gd name="T12" fmla="*/ 632 w 1360"/>
                <a:gd name="T13" fmla="*/ 263 h 306"/>
                <a:gd name="T14" fmla="*/ 701 w 1360"/>
                <a:gd name="T15" fmla="*/ 267 h 306"/>
                <a:gd name="T16" fmla="*/ 770 w 1360"/>
                <a:gd name="T17" fmla="*/ 262 h 306"/>
                <a:gd name="T18" fmla="*/ 840 w 1360"/>
                <a:gd name="T19" fmla="*/ 248 h 306"/>
                <a:gd name="T20" fmla="*/ 911 w 1360"/>
                <a:gd name="T21" fmla="*/ 225 h 306"/>
                <a:gd name="T22" fmla="*/ 983 w 1360"/>
                <a:gd name="T23" fmla="*/ 193 h 306"/>
                <a:gd name="T24" fmla="*/ 1057 w 1360"/>
                <a:gd name="T25" fmla="*/ 154 h 306"/>
                <a:gd name="T26" fmla="*/ 1127 w 1360"/>
                <a:gd name="T27" fmla="*/ 112 h 306"/>
                <a:gd name="T28" fmla="*/ 1196 w 1360"/>
                <a:gd name="T29" fmla="*/ 69 h 306"/>
                <a:gd name="T30" fmla="*/ 1262 w 1360"/>
                <a:gd name="T31" fmla="*/ 23 h 306"/>
                <a:gd name="T32" fmla="*/ 1360 w 1360"/>
                <a:gd name="T33" fmla="*/ 0 h 306"/>
                <a:gd name="T34" fmla="*/ 1284 w 1360"/>
                <a:gd name="T35" fmla="*/ 56 h 306"/>
                <a:gd name="T36" fmla="*/ 1206 w 1360"/>
                <a:gd name="T37" fmla="*/ 109 h 306"/>
                <a:gd name="T38" fmla="*/ 1123 w 1360"/>
                <a:gd name="T39" fmla="*/ 159 h 306"/>
                <a:gd name="T40" fmla="*/ 1040 w 1360"/>
                <a:gd name="T41" fmla="*/ 209 h 306"/>
                <a:gd name="T42" fmla="*/ 995 w 1360"/>
                <a:gd name="T43" fmla="*/ 232 h 306"/>
                <a:gd name="T44" fmla="*/ 951 w 1360"/>
                <a:gd name="T45" fmla="*/ 251 h 306"/>
                <a:gd name="T46" fmla="*/ 908 w 1360"/>
                <a:gd name="T47" fmla="*/ 268 h 306"/>
                <a:gd name="T48" fmla="*/ 865 w 1360"/>
                <a:gd name="T49" fmla="*/ 282 h 306"/>
                <a:gd name="T50" fmla="*/ 823 w 1360"/>
                <a:gd name="T51" fmla="*/ 292 h 306"/>
                <a:gd name="T52" fmla="*/ 780 w 1360"/>
                <a:gd name="T53" fmla="*/ 301 h 306"/>
                <a:gd name="T54" fmla="*/ 738 w 1360"/>
                <a:gd name="T55" fmla="*/ 305 h 306"/>
                <a:gd name="T56" fmla="*/ 697 w 1360"/>
                <a:gd name="T57" fmla="*/ 306 h 306"/>
                <a:gd name="T58" fmla="*/ 634 w 1360"/>
                <a:gd name="T59" fmla="*/ 303 h 306"/>
                <a:gd name="T60" fmla="*/ 570 w 1360"/>
                <a:gd name="T61" fmla="*/ 292 h 306"/>
                <a:gd name="T62" fmla="*/ 507 w 1360"/>
                <a:gd name="T63" fmla="*/ 275 h 306"/>
                <a:gd name="T64" fmla="*/ 444 w 1360"/>
                <a:gd name="T65" fmla="*/ 251 h 306"/>
                <a:gd name="T66" fmla="*/ 327 w 1360"/>
                <a:gd name="T67" fmla="*/ 197 h 306"/>
                <a:gd name="T68" fmla="*/ 214 w 1360"/>
                <a:gd name="T69" fmla="*/ 136 h 306"/>
                <a:gd name="T70" fmla="*/ 105 w 1360"/>
                <a:gd name="T71" fmla="*/ 71 h 306"/>
                <a:gd name="T72" fmla="*/ 0 w 1360"/>
                <a:gd name="T7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0" h="306">
                  <a:moveTo>
                    <a:pt x="69" y="0"/>
                  </a:moveTo>
                  <a:lnTo>
                    <a:pt x="115" y="31"/>
                  </a:lnTo>
                  <a:lnTo>
                    <a:pt x="162" y="60"/>
                  </a:lnTo>
                  <a:lnTo>
                    <a:pt x="209" y="88"/>
                  </a:lnTo>
                  <a:lnTo>
                    <a:pt x="258" y="116"/>
                  </a:lnTo>
                  <a:lnTo>
                    <a:pt x="308" y="142"/>
                  </a:lnTo>
                  <a:lnTo>
                    <a:pt x="357" y="167"/>
                  </a:lnTo>
                  <a:lnTo>
                    <a:pt x="409" y="192"/>
                  </a:lnTo>
                  <a:lnTo>
                    <a:pt x="460" y="216"/>
                  </a:lnTo>
                  <a:lnTo>
                    <a:pt x="495" y="229"/>
                  </a:lnTo>
                  <a:lnTo>
                    <a:pt x="529" y="241"/>
                  </a:lnTo>
                  <a:lnTo>
                    <a:pt x="564" y="250"/>
                  </a:lnTo>
                  <a:lnTo>
                    <a:pt x="598" y="258"/>
                  </a:lnTo>
                  <a:lnTo>
                    <a:pt x="632" y="263"/>
                  </a:lnTo>
                  <a:lnTo>
                    <a:pt x="667" y="266"/>
                  </a:lnTo>
                  <a:lnTo>
                    <a:pt x="701" y="267"/>
                  </a:lnTo>
                  <a:lnTo>
                    <a:pt x="736" y="265"/>
                  </a:lnTo>
                  <a:lnTo>
                    <a:pt x="770" y="262"/>
                  </a:lnTo>
                  <a:lnTo>
                    <a:pt x="806" y="256"/>
                  </a:lnTo>
                  <a:lnTo>
                    <a:pt x="840" y="248"/>
                  </a:lnTo>
                  <a:lnTo>
                    <a:pt x="876" y="237"/>
                  </a:lnTo>
                  <a:lnTo>
                    <a:pt x="911" y="225"/>
                  </a:lnTo>
                  <a:lnTo>
                    <a:pt x="948" y="210"/>
                  </a:lnTo>
                  <a:lnTo>
                    <a:pt x="983" y="193"/>
                  </a:lnTo>
                  <a:lnTo>
                    <a:pt x="1020" y="173"/>
                  </a:lnTo>
                  <a:lnTo>
                    <a:pt x="1057" y="154"/>
                  </a:lnTo>
                  <a:lnTo>
                    <a:pt x="1092" y="133"/>
                  </a:lnTo>
                  <a:lnTo>
                    <a:pt x="1127" y="112"/>
                  </a:lnTo>
                  <a:lnTo>
                    <a:pt x="1161" y="91"/>
                  </a:lnTo>
                  <a:lnTo>
                    <a:pt x="1196" y="69"/>
                  </a:lnTo>
                  <a:lnTo>
                    <a:pt x="1229" y="46"/>
                  </a:lnTo>
                  <a:lnTo>
                    <a:pt x="1262" y="23"/>
                  </a:lnTo>
                  <a:lnTo>
                    <a:pt x="1294" y="0"/>
                  </a:lnTo>
                  <a:lnTo>
                    <a:pt x="1360" y="0"/>
                  </a:lnTo>
                  <a:lnTo>
                    <a:pt x="1323" y="29"/>
                  </a:lnTo>
                  <a:lnTo>
                    <a:pt x="1284" y="56"/>
                  </a:lnTo>
                  <a:lnTo>
                    <a:pt x="1245" y="83"/>
                  </a:lnTo>
                  <a:lnTo>
                    <a:pt x="1206" y="109"/>
                  </a:lnTo>
                  <a:lnTo>
                    <a:pt x="1165" y="134"/>
                  </a:lnTo>
                  <a:lnTo>
                    <a:pt x="1123" y="159"/>
                  </a:lnTo>
                  <a:lnTo>
                    <a:pt x="1082" y="185"/>
                  </a:lnTo>
                  <a:lnTo>
                    <a:pt x="1040" y="209"/>
                  </a:lnTo>
                  <a:lnTo>
                    <a:pt x="1018" y="220"/>
                  </a:lnTo>
                  <a:lnTo>
                    <a:pt x="995" y="232"/>
                  </a:lnTo>
                  <a:lnTo>
                    <a:pt x="973" y="242"/>
                  </a:lnTo>
                  <a:lnTo>
                    <a:pt x="951" y="251"/>
                  </a:lnTo>
                  <a:lnTo>
                    <a:pt x="929" y="260"/>
                  </a:lnTo>
                  <a:lnTo>
                    <a:pt x="908" y="268"/>
                  </a:lnTo>
                  <a:lnTo>
                    <a:pt x="886" y="275"/>
                  </a:lnTo>
                  <a:lnTo>
                    <a:pt x="865" y="282"/>
                  </a:lnTo>
                  <a:lnTo>
                    <a:pt x="843" y="288"/>
                  </a:lnTo>
                  <a:lnTo>
                    <a:pt x="823" y="292"/>
                  </a:lnTo>
                  <a:lnTo>
                    <a:pt x="801" y="297"/>
                  </a:lnTo>
                  <a:lnTo>
                    <a:pt x="780" y="301"/>
                  </a:lnTo>
                  <a:lnTo>
                    <a:pt x="759" y="303"/>
                  </a:lnTo>
                  <a:lnTo>
                    <a:pt x="738" y="305"/>
                  </a:lnTo>
                  <a:lnTo>
                    <a:pt x="717" y="306"/>
                  </a:lnTo>
                  <a:lnTo>
                    <a:pt x="697" y="306"/>
                  </a:lnTo>
                  <a:lnTo>
                    <a:pt x="664" y="305"/>
                  </a:lnTo>
                  <a:lnTo>
                    <a:pt x="634" y="303"/>
                  </a:lnTo>
                  <a:lnTo>
                    <a:pt x="603" y="298"/>
                  </a:lnTo>
                  <a:lnTo>
                    <a:pt x="570" y="292"/>
                  </a:lnTo>
                  <a:lnTo>
                    <a:pt x="539" y="284"/>
                  </a:lnTo>
                  <a:lnTo>
                    <a:pt x="507" y="275"/>
                  </a:lnTo>
                  <a:lnTo>
                    <a:pt x="476" y="264"/>
                  </a:lnTo>
                  <a:lnTo>
                    <a:pt x="444" y="251"/>
                  </a:lnTo>
                  <a:lnTo>
                    <a:pt x="386" y="225"/>
                  </a:lnTo>
                  <a:lnTo>
                    <a:pt x="327" y="197"/>
                  </a:lnTo>
                  <a:lnTo>
                    <a:pt x="270" y="167"/>
                  </a:lnTo>
                  <a:lnTo>
                    <a:pt x="214" y="136"/>
                  </a:lnTo>
                  <a:lnTo>
                    <a:pt x="159" y="104"/>
                  </a:lnTo>
                  <a:lnTo>
                    <a:pt x="105" y="71"/>
                  </a:lnTo>
                  <a:lnTo>
                    <a:pt x="52" y="37"/>
                  </a:lnTo>
                  <a:lnTo>
                    <a:pt x="0" y="0"/>
                  </a:lnTo>
                  <a:lnTo>
                    <a:pt x="69"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7" name="Freeform 50">
              <a:extLst>
                <a:ext uri="{FF2B5EF4-FFF2-40B4-BE49-F238E27FC236}">
                  <a16:creationId xmlns:a16="http://schemas.microsoft.com/office/drawing/2014/main" id="{4228345B-F83A-4F75-8916-C564E4A08B3C}"/>
                </a:ext>
              </a:extLst>
            </p:cNvPr>
            <p:cNvSpPr>
              <a:spLocks noEditPoints="1"/>
            </p:cNvSpPr>
            <p:nvPr userDrawn="1"/>
          </p:nvSpPr>
          <p:spPr bwMode="auto">
            <a:xfrm>
              <a:off x="-3615" y="2"/>
              <a:ext cx="3456915" cy="1279478"/>
            </a:xfrm>
            <a:custGeom>
              <a:avLst/>
              <a:gdLst>
                <a:gd name="T0" fmla="*/ 1619 w 5198"/>
                <a:gd name="T1" fmla="*/ 1203 h 1925"/>
                <a:gd name="T2" fmla="*/ 1840 w 5198"/>
                <a:gd name="T3" fmla="*/ 1318 h 1925"/>
                <a:gd name="T4" fmla="*/ 1986 w 5198"/>
                <a:gd name="T5" fmla="*/ 1513 h 1925"/>
                <a:gd name="T6" fmla="*/ 2100 w 5198"/>
                <a:gd name="T7" fmla="*/ 1711 h 1925"/>
                <a:gd name="T8" fmla="*/ 2225 w 5198"/>
                <a:gd name="T9" fmla="*/ 1813 h 1925"/>
                <a:gd name="T10" fmla="*/ 2384 w 5198"/>
                <a:gd name="T11" fmla="*/ 1845 h 1925"/>
                <a:gd name="T12" fmla="*/ 2544 w 5198"/>
                <a:gd name="T13" fmla="*/ 1817 h 1925"/>
                <a:gd name="T14" fmla="*/ 2729 w 5198"/>
                <a:gd name="T15" fmla="*/ 1716 h 1925"/>
                <a:gd name="T16" fmla="*/ 2914 w 5198"/>
                <a:gd name="T17" fmla="*/ 1538 h 1925"/>
                <a:gd name="T18" fmla="*/ 3105 w 5198"/>
                <a:gd name="T19" fmla="*/ 1343 h 1925"/>
                <a:gd name="T20" fmla="*/ 3246 w 5198"/>
                <a:gd name="T21" fmla="*/ 1272 h 1925"/>
                <a:gd name="T22" fmla="*/ 3406 w 5198"/>
                <a:gd name="T23" fmla="*/ 1257 h 1925"/>
                <a:gd name="T24" fmla="*/ 3733 w 5198"/>
                <a:gd name="T25" fmla="*/ 1363 h 1925"/>
                <a:gd name="T26" fmla="*/ 3986 w 5198"/>
                <a:gd name="T27" fmla="*/ 1461 h 1925"/>
                <a:gd name="T28" fmla="*/ 4311 w 5198"/>
                <a:gd name="T29" fmla="*/ 1468 h 1925"/>
                <a:gd name="T30" fmla="*/ 4639 w 5198"/>
                <a:gd name="T31" fmla="*/ 1282 h 1925"/>
                <a:gd name="T32" fmla="*/ 4944 w 5198"/>
                <a:gd name="T33" fmla="*/ 953 h 1925"/>
                <a:gd name="T34" fmla="*/ 5096 w 5198"/>
                <a:gd name="T35" fmla="*/ 680 h 1925"/>
                <a:gd name="T36" fmla="*/ 5118 w 5198"/>
                <a:gd name="T37" fmla="*/ 510 h 1925"/>
                <a:gd name="T38" fmla="*/ 5071 w 5198"/>
                <a:gd name="T39" fmla="*/ 344 h 1925"/>
                <a:gd name="T40" fmla="*/ 4956 w 5198"/>
                <a:gd name="T41" fmla="*/ 181 h 1925"/>
                <a:gd name="T42" fmla="*/ 4983 w 5198"/>
                <a:gd name="T43" fmla="*/ 95 h 1925"/>
                <a:gd name="T44" fmla="*/ 5133 w 5198"/>
                <a:gd name="T45" fmla="*/ 292 h 1925"/>
                <a:gd name="T46" fmla="*/ 5195 w 5198"/>
                <a:gd name="T47" fmla="*/ 484 h 1925"/>
                <a:gd name="T48" fmla="*/ 5178 w 5198"/>
                <a:gd name="T49" fmla="*/ 681 h 1925"/>
                <a:gd name="T50" fmla="*/ 5039 w 5198"/>
                <a:gd name="T51" fmla="*/ 955 h 1925"/>
                <a:gd name="T52" fmla="*/ 4728 w 5198"/>
                <a:gd name="T53" fmla="*/ 1310 h 1925"/>
                <a:gd name="T54" fmla="*/ 4467 w 5198"/>
                <a:gd name="T55" fmla="*/ 1492 h 1925"/>
                <a:gd name="T56" fmla="*/ 4290 w 5198"/>
                <a:gd name="T57" fmla="*/ 1554 h 1925"/>
                <a:gd name="T58" fmla="*/ 4108 w 5198"/>
                <a:gd name="T59" fmla="*/ 1564 h 1925"/>
                <a:gd name="T60" fmla="*/ 3923 w 5198"/>
                <a:gd name="T61" fmla="*/ 1523 h 1925"/>
                <a:gd name="T62" fmla="*/ 3665 w 5198"/>
                <a:gd name="T63" fmla="*/ 1420 h 1925"/>
                <a:gd name="T64" fmla="*/ 3375 w 5198"/>
                <a:gd name="T65" fmla="*/ 1334 h 1925"/>
                <a:gd name="T66" fmla="*/ 3152 w 5198"/>
                <a:gd name="T67" fmla="*/ 1406 h 1925"/>
                <a:gd name="T68" fmla="*/ 2929 w 5198"/>
                <a:gd name="T69" fmla="*/ 1639 h 1925"/>
                <a:gd name="T70" fmla="*/ 2729 w 5198"/>
                <a:gd name="T71" fmla="*/ 1811 h 1925"/>
                <a:gd name="T72" fmla="*/ 2497 w 5198"/>
                <a:gd name="T73" fmla="*/ 1913 h 1925"/>
                <a:gd name="T74" fmla="*/ 2236 w 5198"/>
                <a:gd name="T75" fmla="*/ 1902 h 1925"/>
                <a:gd name="T76" fmla="*/ 2029 w 5198"/>
                <a:gd name="T77" fmla="*/ 1747 h 1925"/>
                <a:gd name="T78" fmla="*/ 1907 w 5198"/>
                <a:gd name="T79" fmla="*/ 1533 h 1925"/>
                <a:gd name="T80" fmla="*/ 1770 w 5198"/>
                <a:gd name="T81" fmla="*/ 1363 h 1925"/>
                <a:gd name="T82" fmla="*/ 1554 w 5198"/>
                <a:gd name="T83" fmla="*/ 1270 h 1925"/>
                <a:gd name="T84" fmla="*/ 1139 w 5198"/>
                <a:gd name="T85" fmla="*/ 1255 h 1925"/>
                <a:gd name="T86" fmla="*/ 694 w 5198"/>
                <a:gd name="T87" fmla="*/ 1333 h 1925"/>
                <a:gd name="T88" fmla="*/ 424 w 5198"/>
                <a:gd name="T89" fmla="*/ 1407 h 1925"/>
                <a:gd name="T90" fmla="*/ 161 w 5198"/>
                <a:gd name="T91" fmla="*/ 1433 h 1925"/>
                <a:gd name="T92" fmla="*/ 0 w 5198"/>
                <a:gd name="T93" fmla="*/ 1365 h 1925"/>
                <a:gd name="T94" fmla="*/ 39 w 5198"/>
                <a:gd name="T95" fmla="*/ 1289 h 1925"/>
                <a:gd name="T96" fmla="*/ 166 w 5198"/>
                <a:gd name="T97" fmla="*/ 1355 h 1925"/>
                <a:gd name="T98" fmla="*/ 406 w 5198"/>
                <a:gd name="T99" fmla="*/ 1330 h 1925"/>
                <a:gd name="T100" fmla="*/ 675 w 5198"/>
                <a:gd name="T101" fmla="*/ 1257 h 1925"/>
                <a:gd name="T102" fmla="*/ 1076 w 5198"/>
                <a:gd name="T103" fmla="*/ 1181 h 1925"/>
                <a:gd name="T104" fmla="*/ 256 w 5198"/>
                <a:gd name="T105" fmla="*/ 103 h 1925"/>
                <a:gd name="T106" fmla="*/ 130 w 5198"/>
                <a:gd name="T107" fmla="*/ 462 h 1925"/>
                <a:gd name="T108" fmla="*/ 54 w 5198"/>
                <a:gd name="T109" fmla="*/ 840 h 1925"/>
                <a:gd name="T110" fmla="*/ 0 w 5198"/>
                <a:gd name="T111" fmla="*/ 1119 h 1925"/>
                <a:gd name="T112" fmla="*/ 85 w 5198"/>
                <a:gd name="T113" fmla="*/ 328 h 1925"/>
                <a:gd name="T114" fmla="*/ 220 w 5198"/>
                <a:gd name="T115"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8" h="1925">
                  <a:moveTo>
                    <a:pt x="1303" y="1168"/>
                  </a:moveTo>
                  <a:lnTo>
                    <a:pt x="1342" y="1168"/>
                  </a:lnTo>
                  <a:lnTo>
                    <a:pt x="1382" y="1170"/>
                  </a:lnTo>
                  <a:lnTo>
                    <a:pt x="1421" y="1172"/>
                  </a:lnTo>
                  <a:lnTo>
                    <a:pt x="1460" y="1176"/>
                  </a:lnTo>
                  <a:lnTo>
                    <a:pt x="1500" y="1181"/>
                  </a:lnTo>
                  <a:lnTo>
                    <a:pt x="1539" y="1187"/>
                  </a:lnTo>
                  <a:lnTo>
                    <a:pt x="1580" y="1195"/>
                  </a:lnTo>
                  <a:lnTo>
                    <a:pt x="1619" y="1203"/>
                  </a:lnTo>
                  <a:lnTo>
                    <a:pt x="1646" y="1211"/>
                  </a:lnTo>
                  <a:lnTo>
                    <a:pt x="1674" y="1220"/>
                  </a:lnTo>
                  <a:lnTo>
                    <a:pt x="1700" y="1230"/>
                  </a:lnTo>
                  <a:lnTo>
                    <a:pt x="1725" y="1241"/>
                  </a:lnTo>
                  <a:lnTo>
                    <a:pt x="1749" y="1254"/>
                  </a:lnTo>
                  <a:lnTo>
                    <a:pt x="1773" y="1269"/>
                  </a:lnTo>
                  <a:lnTo>
                    <a:pt x="1796" y="1283"/>
                  </a:lnTo>
                  <a:lnTo>
                    <a:pt x="1818" y="1299"/>
                  </a:lnTo>
                  <a:lnTo>
                    <a:pt x="1840" y="1318"/>
                  </a:lnTo>
                  <a:lnTo>
                    <a:pt x="1861" y="1337"/>
                  </a:lnTo>
                  <a:lnTo>
                    <a:pt x="1880" y="1357"/>
                  </a:lnTo>
                  <a:lnTo>
                    <a:pt x="1898" y="1379"/>
                  </a:lnTo>
                  <a:lnTo>
                    <a:pt x="1917" y="1402"/>
                  </a:lnTo>
                  <a:lnTo>
                    <a:pt x="1934" y="1426"/>
                  </a:lnTo>
                  <a:lnTo>
                    <a:pt x="1950" y="1451"/>
                  </a:lnTo>
                  <a:lnTo>
                    <a:pt x="1965" y="1477"/>
                  </a:lnTo>
                  <a:lnTo>
                    <a:pt x="1975" y="1496"/>
                  </a:lnTo>
                  <a:lnTo>
                    <a:pt x="1986" y="1513"/>
                  </a:lnTo>
                  <a:lnTo>
                    <a:pt x="1996" y="1529"/>
                  </a:lnTo>
                  <a:lnTo>
                    <a:pt x="2006" y="1546"/>
                  </a:lnTo>
                  <a:lnTo>
                    <a:pt x="2022" y="1574"/>
                  </a:lnTo>
                  <a:lnTo>
                    <a:pt x="2038" y="1602"/>
                  </a:lnTo>
                  <a:lnTo>
                    <a:pt x="2055" y="1631"/>
                  </a:lnTo>
                  <a:lnTo>
                    <a:pt x="2069" y="1660"/>
                  </a:lnTo>
                  <a:lnTo>
                    <a:pt x="2079" y="1678"/>
                  </a:lnTo>
                  <a:lnTo>
                    <a:pt x="2089" y="1695"/>
                  </a:lnTo>
                  <a:lnTo>
                    <a:pt x="2100" y="1711"/>
                  </a:lnTo>
                  <a:lnTo>
                    <a:pt x="2112" y="1726"/>
                  </a:lnTo>
                  <a:lnTo>
                    <a:pt x="2123" y="1740"/>
                  </a:lnTo>
                  <a:lnTo>
                    <a:pt x="2137" y="1754"/>
                  </a:lnTo>
                  <a:lnTo>
                    <a:pt x="2151" y="1765"/>
                  </a:lnTo>
                  <a:lnTo>
                    <a:pt x="2165" y="1777"/>
                  </a:lnTo>
                  <a:lnTo>
                    <a:pt x="2180" y="1787"/>
                  </a:lnTo>
                  <a:lnTo>
                    <a:pt x="2194" y="1796"/>
                  </a:lnTo>
                  <a:lnTo>
                    <a:pt x="2211" y="1805"/>
                  </a:lnTo>
                  <a:lnTo>
                    <a:pt x="2225" y="1813"/>
                  </a:lnTo>
                  <a:lnTo>
                    <a:pt x="2243" y="1820"/>
                  </a:lnTo>
                  <a:lnTo>
                    <a:pt x="2259" y="1826"/>
                  </a:lnTo>
                  <a:lnTo>
                    <a:pt x="2276" y="1831"/>
                  </a:lnTo>
                  <a:lnTo>
                    <a:pt x="2293" y="1835"/>
                  </a:lnTo>
                  <a:lnTo>
                    <a:pt x="2311" y="1839"/>
                  </a:lnTo>
                  <a:lnTo>
                    <a:pt x="2329" y="1842"/>
                  </a:lnTo>
                  <a:lnTo>
                    <a:pt x="2347" y="1843"/>
                  </a:lnTo>
                  <a:lnTo>
                    <a:pt x="2365" y="1844"/>
                  </a:lnTo>
                  <a:lnTo>
                    <a:pt x="2384" y="1845"/>
                  </a:lnTo>
                  <a:lnTo>
                    <a:pt x="2401" y="1844"/>
                  </a:lnTo>
                  <a:lnTo>
                    <a:pt x="2419" y="1844"/>
                  </a:lnTo>
                  <a:lnTo>
                    <a:pt x="2438" y="1842"/>
                  </a:lnTo>
                  <a:lnTo>
                    <a:pt x="2456" y="1840"/>
                  </a:lnTo>
                  <a:lnTo>
                    <a:pt x="2474" y="1836"/>
                  </a:lnTo>
                  <a:lnTo>
                    <a:pt x="2492" y="1833"/>
                  </a:lnTo>
                  <a:lnTo>
                    <a:pt x="2510" y="1828"/>
                  </a:lnTo>
                  <a:lnTo>
                    <a:pt x="2527" y="1823"/>
                  </a:lnTo>
                  <a:lnTo>
                    <a:pt x="2544" y="1817"/>
                  </a:lnTo>
                  <a:lnTo>
                    <a:pt x="2562" y="1811"/>
                  </a:lnTo>
                  <a:lnTo>
                    <a:pt x="2578" y="1804"/>
                  </a:lnTo>
                  <a:lnTo>
                    <a:pt x="2601" y="1794"/>
                  </a:lnTo>
                  <a:lnTo>
                    <a:pt x="2622" y="1782"/>
                  </a:lnTo>
                  <a:lnTo>
                    <a:pt x="2644" y="1771"/>
                  </a:lnTo>
                  <a:lnTo>
                    <a:pt x="2666" y="1758"/>
                  </a:lnTo>
                  <a:lnTo>
                    <a:pt x="2688" y="1745"/>
                  </a:lnTo>
                  <a:lnTo>
                    <a:pt x="2708" y="1731"/>
                  </a:lnTo>
                  <a:lnTo>
                    <a:pt x="2729" y="1716"/>
                  </a:lnTo>
                  <a:lnTo>
                    <a:pt x="2750" y="1700"/>
                  </a:lnTo>
                  <a:lnTo>
                    <a:pt x="2770" y="1683"/>
                  </a:lnTo>
                  <a:lnTo>
                    <a:pt x="2791" y="1665"/>
                  </a:lnTo>
                  <a:lnTo>
                    <a:pt x="2812" y="1647"/>
                  </a:lnTo>
                  <a:lnTo>
                    <a:pt x="2831" y="1626"/>
                  </a:lnTo>
                  <a:lnTo>
                    <a:pt x="2852" y="1606"/>
                  </a:lnTo>
                  <a:lnTo>
                    <a:pt x="2872" y="1585"/>
                  </a:lnTo>
                  <a:lnTo>
                    <a:pt x="2893" y="1562"/>
                  </a:lnTo>
                  <a:lnTo>
                    <a:pt x="2914" y="1538"/>
                  </a:lnTo>
                  <a:lnTo>
                    <a:pt x="2933" y="1515"/>
                  </a:lnTo>
                  <a:lnTo>
                    <a:pt x="2953" y="1492"/>
                  </a:lnTo>
                  <a:lnTo>
                    <a:pt x="2972" y="1469"/>
                  </a:lnTo>
                  <a:lnTo>
                    <a:pt x="2993" y="1447"/>
                  </a:lnTo>
                  <a:lnTo>
                    <a:pt x="3013" y="1426"/>
                  </a:lnTo>
                  <a:lnTo>
                    <a:pt x="3034" y="1405"/>
                  </a:lnTo>
                  <a:lnTo>
                    <a:pt x="3056" y="1384"/>
                  </a:lnTo>
                  <a:lnTo>
                    <a:pt x="3079" y="1364"/>
                  </a:lnTo>
                  <a:lnTo>
                    <a:pt x="3105" y="1343"/>
                  </a:lnTo>
                  <a:lnTo>
                    <a:pt x="3132" y="1325"/>
                  </a:lnTo>
                  <a:lnTo>
                    <a:pt x="3145" y="1316"/>
                  </a:lnTo>
                  <a:lnTo>
                    <a:pt x="3159" y="1308"/>
                  </a:lnTo>
                  <a:lnTo>
                    <a:pt x="3174" y="1301"/>
                  </a:lnTo>
                  <a:lnTo>
                    <a:pt x="3188" y="1294"/>
                  </a:lnTo>
                  <a:lnTo>
                    <a:pt x="3203" y="1287"/>
                  </a:lnTo>
                  <a:lnTo>
                    <a:pt x="3217" y="1281"/>
                  </a:lnTo>
                  <a:lnTo>
                    <a:pt x="3231" y="1277"/>
                  </a:lnTo>
                  <a:lnTo>
                    <a:pt x="3246" y="1272"/>
                  </a:lnTo>
                  <a:lnTo>
                    <a:pt x="3262" y="1267"/>
                  </a:lnTo>
                  <a:lnTo>
                    <a:pt x="3277" y="1264"/>
                  </a:lnTo>
                  <a:lnTo>
                    <a:pt x="3292" y="1262"/>
                  </a:lnTo>
                  <a:lnTo>
                    <a:pt x="3308" y="1259"/>
                  </a:lnTo>
                  <a:lnTo>
                    <a:pt x="3324" y="1257"/>
                  </a:lnTo>
                  <a:lnTo>
                    <a:pt x="3340" y="1256"/>
                  </a:lnTo>
                  <a:lnTo>
                    <a:pt x="3356" y="1256"/>
                  </a:lnTo>
                  <a:lnTo>
                    <a:pt x="3373" y="1256"/>
                  </a:lnTo>
                  <a:lnTo>
                    <a:pt x="3406" y="1257"/>
                  </a:lnTo>
                  <a:lnTo>
                    <a:pt x="3439" y="1262"/>
                  </a:lnTo>
                  <a:lnTo>
                    <a:pt x="3473" y="1267"/>
                  </a:lnTo>
                  <a:lnTo>
                    <a:pt x="3509" y="1277"/>
                  </a:lnTo>
                  <a:lnTo>
                    <a:pt x="3545" y="1287"/>
                  </a:lnTo>
                  <a:lnTo>
                    <a:pt x="3581" y="1299"/>
                  </a:lnTo>
                  <a:lnTo>
                    <a:pt x="3619" y="1316"/>
                  </a:lnTo>
                  <a:lnTo>
                    <a:pt x="3657" y="1330"/>
                  </a:lnTo>
                  <a:lnTo>
                    <a:pt x="3695" y="1347"/>
                  </a:lnTo>
                  <a:lnTo>
                    <a:pt x="3733" y="1363"/>
                  </a:lnTo>
                  <a:lnTo>
                    <a:pt x="3759" y="1374"/>
                  </a:lnTo>
                  <a:lnTo>
                    <a:pt x="3787" y="1386"/>
                  </a:lnTo>
                  <a:lnTo>
                    <a:pt x="3813" y="1397"/>
                  </a:lnTo>
                  <a:lnTo>
                    <a:pt x="3841" y="1407"/>
                  </a:lnTo>
                  <a:lnTo>
                    <a:pt x="3867" y="1419"/>
                  </a:lnTo>
                  <a:lnTo>
                    <a:pt x="3894" y="1429"/>
                  </a:lnTo>
                  <a:lnTo>
                    <a:pt x="3922" y="1439"/>
                  </a:lnTo>
                  <a:lnTo>
                    <a:pt x="3950" y="1450"/>
                  </a:lnTo>
                  <a:lnTo>
                    <a:pt x="3986" y="1461"/>
                  </a:lnTo>
                  <a:lnTo>
                    <a:pt x="4023" y="1472"/>
                  </a:lnTo>
                  <a:lnTo>
                    <a:pt x="4060" y="1478"/>
                  </a:lnTo>
                  <a:lnTo>
                    <a:pt x="4096" y="1484"/>
                  </a:lnTo>
                  <a:lnTo>
                    <a:pt x="4133" y="1488"/>
                  </a:lnTo>
                  <a:lnTo>
                    <a:pt x="4169" y="1488"/>
                  </a:lnTo>
                  <a:lnTo>
                    <a:pt x="4204" y="1486"/>
                  </a:lnTo>
                  <a:lnTo>
                    <a:pt x="4240" y="1483"/>
                  </a:lnTo>
                  <a:lnTo>
                    <a:pt x="4275" y="1477"/>
                  </a:lnTo>
                  <a:lnTo>
                    <a:pt x="4311" y="1468"/>
                  </a:lnTo>
                  <a:lnTo>
                    <a:pt x="4345" y="1458"/>
                  </a:lnTo>
                  <a:lnTo>
                    <a:pt x="4381" y="1445"/>
                  </a:lnTo>
                  <a:lnTo>
                    <a:pt x="4415" y="1430"/>
                  </a:lnTo>
                  <a:lnTo>
                    <a:pt x="4451" y="1413"/>
                  </a:lnTo>
                  <a:lnTo>
                    <a:pt x="4485" y="1392"/>
                  </a:lnTo>
                  <a:lnTo>
                    <a:pt x="4520" y="1371"/>
                  </a:lnTo>
                  <a:lnTo>
                    <a:pt x="4561" y="1343"/>
                  </a:lnTo>
                  <a:lnTo>
                    <a:pt x="4601" y="1313"/>
                  </a:lnTo>
                  <a:lnTo>
                    <a:pt x="4639" y="1282"/>
                  </a:lnTo>
                  <a:lnTo>
                    <a:pt x="4678" y="1250"/>
                  </a:lnTo>
                  <a:lnTo>
                    <a:pt x="4715" y="1218"/>
                  </a:lnTo>
                  <a:lnTo>
                    <a:pt x="4750" y="1184"/>
                  </a:lnTo>
                  <a:lnTo>
                    <a:pt x="4786" y="1148"/>
                  </a:lnTo>
                  <a:lnTo>
                    <a:pt x="4819" y="1111"/>
                  </a:lnTo>
                  <a:lnTo>
                    <a:pt x="4852" y="1074"/>
                  </a:lnTo>
                  <a:lnTo>
                    <a:pt x="4884" y="1035"/>
                  </a:lnTo>
                  <a:lnTo>
                    <a:pt x="4914" y="994"/>
                  </a:lnTo>
                  <a:lnTo>
                    <a:pt x="4944" y="953"/>
                  </a:lnTo>
                  <a:lnTo>
                    <a:pt x="4973" y="911"/>
                  </a:lnTo>
                  <a:lnTo>
                    <a:pt x="5001" y="868"/>
                  </a:lnTo>
                  <a:lnTo>
                    <a:pt x="5028" y="824"/>
                  </a:lnTo>
                  <a:lnTo>
                    <a:pt x="5053" y="778"/>
                  </a:lnTo>
                  <a:lnTo>
                    <a:pt x="5063" y="758"/>
                  </a:lnTo>
                  <a:lnTo>
                    <a:pt x="5073" y="739"/>
                  </a:lnTo>
                  <a:lnTo>
                    <a:pt x="5081" y="719"/>
                  </a:lnTo>
                  <a:lnTo>
                    <a:pt x="5089" y="700"/>
                  </a:lnTo>
                  <a:lnTo>
                    <a:pt x="5096" y="680"/>
                  </a:lnTo>
                  <a:lnTo>
                    <a:pt x="5101" y="662"/>
                  </a:lnTo>
                  <a:lnTo>
                    <a:pt x="5106" y="642"/>
                  </a:lnTo>
                  <a:lnTo>
                    <a:pt x="5110" y="623"/>
                  </a:lnTo>
                  <a:lnTo>
                    <a:pt x="5114" y="604"/>
                  </a:lnTo>
                  <a:lnTo>
                    <a:pt x="5116" y="585"/>
                  </a:lnTo>
                  <a:lnTo>
                    <a:pt x="5118" y="567"/>
                  </a:lnTo>
                  <a:lnTo>
                    <a:pt x="5118" y="547"/>
                  </a:lnTo>
                  <a:lnTo>
                    <a:pt x="5118" y="529"/>
                  </a:lnTo>
                  <a:lnTo>
                    <a:pt x="5118" y="510"/>
                  </a:lnTo>
                  <a:lnTo>
                    <a:pt x="5116" y="492"/>
                  </a:lnTo>
                  <a:lnTo>
                    <a:pt x="5114" y="473"/>
                  </a:lnTo>
                  <a:lnTo>
                    <a:pt x="5110" y="454"/>
                  </a:lnTo>
                  <a:lnTo>
                    <a:pt x="5106" y="436"/>
                  </a:lnTo>
                  <a:lnTo>
                    <a:pt x="5101" y="417"/>
                  </a:lnTo>
                  <a:lnTo>
                    <a:pt x="5094" y="399"/>
                  </a:lnTo>
                  <a:lnTo>
                    <a:pt x="5087" y="381"/>
                  </a:lnTo>
                  <a:lnTo>
                    <a:pt x="5081" y="362"/>
                  </a:lnTo>
                  <a:lnTo>
                    <a:pt x="5071" y="344"/>
                  </a:lnTo>
                  <a:lnTo>
                    <a:pt x="5062" y="326"/>
                  </a:lnTo>
                  <a:lnTo>
                    <a:pt x="5052" y="307"/>
                  </a:lnTo>
                  <a:lnTo>
                    <a:pt x="5040" y="290"/>
                  </a:lnTo>
                  <a:lnTo>
                    <a:pt x="5029" y="272"/>
                  </a:lnTo>
                  <a:lnTo>
                    <a:pt x="5016" y="253"/>
                  </a:lnTo>
                  <a:lnTo>
                    <a:pt x="5003" y="235"/>
                  </a:lnTo>
                  <a:lnTo>
                    <a:pt x="4988" y="218"/>
                  </a:lnTo>
                  <a:lnTo>
                    <a:pt x="4973" y="200"/>
                  </a:lnTo>
                  <a:lnTo>
                    <a:pt x="4956" y="181"/>
                  </a:lnTo>
                  <a:lnTo>
                    <a:pt x="4921" y="145"/>
                  </a:lnTo>
                  <a:lnTo>
                    <a:pt x="4886" y="108"/>
                  </a:lnTo>
                  <a:lnTo>
                    <a:pt x="4850" y="72"/>
                  </a:lnTo>
                  <a:lnTo>
                    <a:pt x="4814" y="36"/>
                  </a:lnTo>
                  <a:lnTo>
                    <a:pt x="4780" y="0"/>
                  </a:lnTo>
                  <a:lnTo>
                    <a:pt x="4890" y="0"/>
                  </a:lnTo>
                  <a:lnTo>
                    <a:pt x="4921" y="32"/>
                  </a:lnTo>
                  <a:lnTo>
                    <a:pt x="4952" y="63"/>
                  </a:lnTo>
                  <a:lnTo>
                    <a:pt x="4983" y="95"/>
                  </a:lnTo>
                  <a:lnTo>
                    <a:pt x="5014" y="127"/>
                  </a:lnTo>
                  <a:lnTo>
                    <a:pt x="5032" y="148"/>
                  </a:lnTo>
                  <a:lnTo>
                    <a:pt x="5050" y="169"/>
                  </a:lnTo>
                  <a:lnTo>
                    <a:pt x="5066" y="189"/>
                  </a:lnTo>
                  <a:lnTo>
                    <a:pt x="5082" y="210"/>
                  </a:lnTo>
                  <a:lnTo>
                    <a:pt x="5096" y="231"/>
                  </a:lnTo>
                  <a:lnTo>
                    <a:pt x="5109" y="251"/>
                  </a:lnTo>
                  <a:lnTo>
                    <a:pt x="5122" y="272"/>
                  </a:lnTo>
                  <a:lnTo>
                    <a:pt x="5133" y="292"/>
                  </a:lnTo>
                  <a:lnTo>
                    <a:pt x="5145" y="314"/>
                  </a:lnTo>
                  <a:lnTo>
                    <a:pt x="5154" y="335"/>
                  </a:lnTo>
                  <a:lnTo>
                    <a:pt x="5163" y="356"/>
                  </a:lnTo>
                  <a:lnTo>
                    <a:pt x="5171" y="377"/>
                  </a:lnTo>
                  <a:lnTo>
                    <a:pt x="5177" y="398"/>
                  </a:lnTo>
                  <a:lnTo>
                    <a:pt x="5184" y="420"/>
                  </a:lnTo>
                  <a:lnTo>
                    <a:pt x="5188" y="442"/>
                  </a:lnTo>
                  <a:lnTo>
                    <a:pt x="5192" y="463"/>
                  </a:lnTo>
                  <a:lnTo>
                    <a:pt x="5195" y="484"/>
                  </a:lnTo>
                  <a:lnTo>
                    <a:pt x="5196" y="506"/>
                  </a:lnTo>
                  <a:lnTo>
                    <a:pt x="5198" y="528"/>
                  </a:lnTo>
                  <a:lnTo>
                    <a:pt x="5198" y="549"/>
                  </a:lnTo>
                  <a:lnTo>
                    <a:pt x="5196" y="571"/>
                  </a:lnTo>
                  <a:lnTo>
                    <a:pt x="5195" y="593"/>
                  </a:lnTo>
                  <a:lnTo>
                    <a:pt x="5192" y="615"/>
                  </a:lnTo>
                  <a:lnTo>
                    <a:pt x="5188" y="637"/>
                  </a:lnTo>
                  <a:lnTo>
                    <a:pt x="5184" y="659"/>
                  </a:lnTo>
                  <a:lnTo>
                    <a:pt x="5178" y="681"/>
                  </a:lnTo>
                  <a:lnTo>
                    <a:pt x="5171" y="703"/>
                  </a:lnTo>
                  <a:lnTo>
                    <a:pt x="5163" y="726"/>
                  </a:lnTo>
                  <a:lnTo>
                    <a:pt x="5154" y="748"/>
                  </a:lnTo>
                  <a:lnTo>
                    <a:pt x="5145" y="771"/>
                  </a:lnTo>
                  <a:lnTo>
                    <a:pt x="5133" y="793"/>
                  </a:lnTo>
                  <a:lnTo>
                    <a:pt x="5122" y="815"/>
                  </a:lnTo>
                  <a:lnTo>
                    <a:pt x="5096" y="863"/>
                  </a:lnTo>
                  <a:lnTo>
                    <a:pt x="5068" y="910"/>
                  </a:lnTo>
                  <a:lnTo>
                    <a:pt x="5039" y="955"/>
                  </a:lnTo>
                  <a:lnTo>
                    <a:pt x="5008" y="999"/>
                  </a:lnTo>
                  <a:lnTo>
                    <a:pt x="4977" y="1043"/>
                  </a:lnTo>
                  <a:lnTo>
                    <a:pt x="4945" y="1084"/>
                  </a:lnTo>
                  <a:lnTo>
                    <a:pt x="4912" y="1125"/>
                  </a:lnTo>
                  <a:lnTo>
                    <a:pt x="4878" y="1164"/>
                  </a:lnTo>
                  <a:lnTo>
                    <a:pt x="4842" y="1203"/>
                  </a:lnTo>
                  <a:lnTo>
                    <a:pt x="4805" y="1240"/>
                  </a:lnTo>
                  <a:lnTo>
                    <a:pt x="4767" y="1275"/>
                  </a:lnTo>
                  <a:lnTo>
                    <a:pt x="4728" y="1310"/>
                  </a:lnTo>
                  <a:lnTo>
                    <a:pt x="4689" y="1344"/>
                  </a:lnTo>
                  <a:lnTo>
                    <a:pt x="4648" y="1376"/>
                  </a:lnTo>
                  <a:lnTo>
                    <a:pt x="4607" y="1407"/>
                  </a:lnTo>
                  <a:lnTo>
                    <a:pt x="4563" y="1436"/>
                  </a:lnTo>
                  <a:lnTo>
                    <a:pt x="4545" y="1449"/>
                  </a:lnTo>
                  <a:lnTo>
                    <a:pt x="4525" y="1461"/>
                  </a:lnTo>
                  <a:lnTo>
                    <a:pt x="4506" y="1472"/>
                  </a:lnTo>
                  <a:lnTo>
                    <a:pt x="4486" y="1483"/>
                  </a:lnTo>
                  <a:lnTo>
                    <a:pt x="4467" y="1492"/>
                  </a:lnTo>
                  <a:lnTo>
                    <a:pt x="4447" y="1501"/>
                  </a:lnTo>
                  <a:lnTo>
                    <a:pt x="4428" y="1511"/>
                  </a:lnTo>
                  <a:lnTo>
                    <a:pt x="4408" y="1519"/>
                  </a:lnTo>
                  <a:lnTo>
                    <a:pt x="4389" y="1525"/>
                  </a:lnTo>
                  <a:lnTo>
                    <a:pt x="4369" y="1532"/>
                  </a:lnTo>
                  <a:lnTo>
                    <a:pt x="4350" y="1539"/>
                  </a:lnTo>
                  <a:lnTo>
                    <a:pt x="4329" y="1545"/>
                  </a:lnTo>
                  <a:lnTo>
                    <a:pt x="4310" y="1550"/>
                  </a:lnTo>
                  <a:lnTo>
                    <a:pt x="4290" y="1554"/>
                  </a:lnTo>
                  <a:lnTo>
                    <a:pt x="4270" y="1558"/>
                  </a:lnTo>
                  <a:lnTo>
                    <a:pt x="4250" y="1560"/>
                  </a:lnTo>
                  <a:lnTo>
                    <a:pt x="4229" y="1563"/>
                  </a:lnTo>
                  <a:lnTo>
                    <a:pt x="4210" y="1564"/>
                  </a:lnTo>
                  <a:lnTo>
                    <a:pt x="4189" y="1566"/>
                  </a:lnTo>
                  <a:lnTo>
                    <a:pt x="4169" y="1567"/>
                  </a:lnTo>
                  <a:lnTo>
                    <a:pt x="4149" y="1567"/>
                  </a:lnTo>
                  <a:lnTo>
                    <a:pt x="4129" y="1566"/>
                  </a:lnTo>
                  <a:lnTo>
                    <a:pt x="4108" y="1564"/>
                  </a:lnTo>
                  <a:lnTo>
                    <a:pt x="4087" y="1562"/>
                  </a:lnTo>
                  <a:lnTo>
                    <a:pt x="4068" y="1560"/>
                  </a:lnTo>
                  <a:lnTo>
                    <a:pt x="4047" y="1556"/>
                  </a:lnTo>
                  <a:lnTo>
                    <a:pt x="4026" y="1552"/>
                  </a:lnTo>
                  <a:lnTo>
                    <a:pt x="4006" y="1548"/>
                  </a:lnTo>
                  <a:lnTo>
                    <a:pt x="3985" y="1543"/>
                  </a:lnTo>
                  <a:lnTo>
                    <a:pt x="3964" y="1537"/>
                  </a:lnTo>
                  <a:lnTo>
                    <a:pt x="3944" y="1530"/>
                  </a:lnTo>
                  <a:lnTo>
                    <a:pt x="3923" y="1523"/>
                  </a:lnTo>
                  <a:lnTo>
                    <a:pt x="3894" y="1513"/>
                  </a:lnTo>
                  <a:lnTo>
                    <a:pt x="3867" y="1503"/>
                  </a:lnTo>
                  <a:lnTo>
                    <a:pt x="3839" y="1492"/>
                  </a:lnTo>
                  <a:lnTo>
                    <a:pt x="3811" y="1481"/>
                  </a:lnTo>
                  <a:lnTo>
                    <a:pt x="3783" y="1469"/>
                  </a:lnTo>
                  <a:lnTo>
                    <a:pt x="3757" y="1458"/>
                  </a:lnTo>
                  <a:lnTo>
                    <a:pt x="3729" y="1446"/>
                  </a:lnTo>
                  <a:lnTo>
                    <a:pt x="3703" y="1435"/>
                  </a:lnTo>
                  <a:lnTo>
                    <a:pt x="3665" y="1420"/>
                  </a:lnTo>
                  <a:lnTo>
                    <a:pt x="3627" y="1404"/>
                  </a:lnTo>
                  <a:lnTo>
                    <a:pt x="3591" y="1388"/>
                  </a:lnTo>
                  <a:lnTo>
                    <a:pt x="3553" y="1373"/>
                  </a:lnTo>
                  <a:lnTo>
                    <a:pt x="3521" y="1363"/>
                  </a:lnTo>
                  <a:lnTo>
                    <a:pt x="3491" y="1352"/>
                  </a:lnTo>
                  <a:lnTo>
                    <a:pt x="3461" y="1345"/>
                  </a:lnTo>
                  <a:lnTo>
                    <a:pt x="3431" y="1340"/>
                  </a:lnTo>
                  <a:lnTo>
                    <a:pt x="3404" y="1336"/>
                  </a:lnTo>
                  <a:lnTo>
                    <a:pt x="3375" y="1334"/>
                  </a:lnTo>
                  <a:lnTo>
                    <a:pt x="3348" y="1335"/>
                  </a:lnTo>
                  <a:lnTo>
                    <a:pt x="3321" y="1336"/>
                  </a:lnTo>
                  <a:lnTo>
                    <a:pt x="3296" y="1341"/>
                  </a:lnTo>
                  <a:lnTo>
                    <a:pt x="3270" y="1347"/>
                  </a:lnTo>
                  <a:lnTo>
                    <a:pt x="3245" y="1355"/>
                  </a:lnTo>
                  <a:lnTo>
                    <a:pt x="3221" y="1365"/>
                  </a:lnTo>
                  <a:lnTo>
                    <a:pt x="3197" y="1376"/>
                  </a:lnTo>
                  <a:lnTo>
                    <a:pt x="3174" y="1390"/>
                  </a:lnTo>
                  <a:lnTo>
                    <a:pt x="3152" y="1406"/>
                  </a:lnTo>
                  <a:lnTo>
                    <a:pt x="3131" y="1423"/>
                  </a:lnTo>
                  <a:lnTo>
                    <a:pt x="3109" y="1443"/>
                  </a:lnTo>
                  <a:lnTo>
                    <a:pt x="3089" y="1461"/>
                  </a:lnTo>
                  <a:lnTo>
                    <a:pt x="3069" y="1482"/>
                  </a:lnTo>
                  <a:lnTo>
                    <a:pt x="3049" y="1503"/>
                  </a:lnTo>
                  <a:lnTo>
                    <a:pt x="3011" y="1545"/>
                  </a:lnTo>
                  <a:lnTo>
                    <a:pt x="2973" y="1589"/>
                  </a:lnTo>
                  <a:lnTo>
                    <a:pt x="2952" y="1615"/>
                  </a:lnTo>
                  <a:lnTo>
                    <a:pt x="2929" y="1639"/>
                  </a:lnTo>
                  <a:lnTo>
                    <a:pt x="2907" y="1662"/>
                  </a:lnTo>
                  <a:lnTo>
                    <a:pt x="2885" y="1685"/>
                  </a:lnTo>
                  <a:lnTo>
                    <a:pt x="2863" y="1706"/>
                  </a:lnTo>
                  <a:lnTo>
                    <a:pt x="2841" y="1725"/>
                  </a:lnTo>
                  <a:lnTo>
                    <a:pt x="2820" y="1745"/>
                  </a:lnTo>
                  <a:lnTo>
                    <a:pt x="2797" y="1763"/>
                  </a:lnTo>
                  <a:lnTo>
                    <a:pt x="2775" y="1780"/>
                  </a:lnTo>
                  <a:lnTo>
                    <a:pt x="2752" y="1796"/>
                  </a:lnTo>
                  <a:lnTo>
                    <a:pt x="2729" y="1811"/>
                  </a:lnTo>
                  <a:lnTo>
                    <a:pt x="2706" y="1826"/>
                  </a:lnTo>
                  <a:lnTo>
                    <a:pt x="2683" y="1840"/>
                  </a:lnTo>
                  <a:lnTo>
                    <a:pt x="2659" y="1852"/>
                  </a:lnTo>
                  <a:lnTo>
                    <a:pt x="2635" y="1865"/>
                  </a:lnTo>
                  <a:lnTo>
                    <a:pt x="2610" y="1876"/>
                  </a:lnTo>
                  <a:lnTo>
                    <a:pt x="2582" y="1888"/>
                  </a:lnTo>
                  <a:lnTo>
                    <a:pt x="2554" y="1897"/>
                  </a:lnTo>
                  <a:lnTo>
                    <a:pt x="2525" y="1906"/>
                  </a:lnTo>
                  <a:lnTo>
                    <a:pt x="2497" y="1913"/>
                  </a:lnTo>
                  <a:lnTo>
                    <a:pt x="2469" y="1918"/>
                  </a:lnTo>
                  <a:lnTo>
                    <a:pt x="2441" y="1922"/>
                  </a:lnTo>
                  <a:lnTo>
                    <a:pt x="2412" y="1925"/>
                  </a:lnTo>
                  <a:lnTo>
                    <a:pt x="2385" y="1925"/>
                  </a:lnTo>
                  <a:lnTo>
                    <a:pt x="2354" y="1925"/>
                  </a:lnTo>
                  <a:lnTo>
                    <a:pt x="2324" y="1921"/>
                  </a:lnTo>
                  <a:lnTo>
                    <a:pt x="2294" y="1917"/>
                  </a:lnTo>
                  <a:lnTo>
                    <a:pt x="2264" y="1910"/>
                  </a:lnTo>
                  <a:lnTo>
                    <a:pt x="2236" y="1902"/>
                  </a:lnTo>
                  <a:lnTo>
                    <a:pt x="2208" y="1891"/>
                  </a:lnTo>
                  <a:lnTo>
                    <a:pt x="2182" y="1879"/>
                  </a:lnTo>
                  <a:lnTo>
                    <a:pt x="2157" y="1865"/>
                  </a:lnTo>
                  <a:lnTo>
                    <a:pt x="2131" y="1849"/>
                  </a:lnTo>
                  <a:lnTo>
                    <a:pt x="2108" y="1832"/>
                  </a:lnTo>
                  <a:lnTo>
                    <a:pt x="2087" y="1813"/>
                  </a:lnTo>
                  <a:lnTo>
                    <a:pt x="2066" y="1793"/>
                  </a:lnTo>
                  <a:lnTo>
                    <a:pt x="2046" y="1771"/>
                  </a:lnTo>
                  <a:lnTo>
                    <a:pt x="2029" y="1747"/>
                  </a:lnTo>
                  <a:lnTo>
                    <a:pt x="2013" y="1722"/>
                  </a:lnTo>
                  <a:lnTo>
                    <a:pt x="1998" y="1694"/>
                  </a:lnTo>
                  <a:lnTo>
                    <a:pt x="1985" y="1668"/>
                  </a:lnTo>
                  <a:lnTo>
                    <a:pt x="1971" y="1640"/>
                  </a:lnTo>
                  <a:lnTo>
                    <a:pt x="1955" y="1614"/>
                  </a:lnTo>
                  <a:lnTo>
                    <a:pt x="1939" y="1587"/>
                  </a:lnTo>
                  <a:lnTo>
                    <a:pt x="1928" y="1569"/>
                  </a:lnTo>
                  <a:lnTo>
                    <a:pt x="1917" y="1552"/>
                  </a:lnTo>
                  <a:lnTo>
                    <a:pt x="1907" y="1533"/>
                  </a:lnTo>
                  <a:lnTo>
                    <a:pt x="1896" y="1516"/>
                  </a:lnTo>
                  <a:lnTo>
                    <a:pt x="1884" y="1492"/>
                  </a:lnTo>
                  <a:lnTo>
                    <a:pt x="1869" y="1470"/>
                  </a:lnTo>
                  <a:lnTo>
                    <a:pt x="1854" y="1450"/>
                  </a:lnTo>
                  <a:lnTo>
                    <a:pt x="1839" y="1430"/>
                  </a:lnTo>
                  <a:lnTo>
                    <a:pt x="1823" y="1412"/>
                  </a:lnTo>
                  <a:lnTo>
                    <a:pt x="1806" y="1394"/>
                  </a:lnTo>
                  <a:lnTo>
                    <a:pt x="1788" y="1377"/>
                  </a:lnTo>
                  <a:lnTo>
                    <a:pt x="1770" y="1363"/>
                  </a:lnTo>
                  <a:lnTo>
                    <a:pt x="1752" y="1348"/>
                  </a:lnTo>
                  <a:lnTo>
                    <a:pt x="1732" y="1335"/>
                  </a:lnTo>
                  <a:lnTo>
                    <a:pt x="1712" y="1324"/>
                  </a:lnTo>
                  <a:lnTo>
                    <a:pt x="1691" y="1312"/>
                  </a:lnTo>
                  <a:lnTo>
                    <a:pt x="1669" y="1303"/>
                  </a:lnTo>
                  <a:lnTo>
                    <a:pt x="1647" y="1294"/>
                  </a:lnTo>
                  <a:lnTo>
                    <a:pt x="1624" y="1287"/>
                  </a:lnTo>
                  <a:lnTo>
                    <a:pt x="1600" y="1280"/>
                  </a:lnTo>
                  <a:lnTo>
                    <a:pt x="1554" y="1270"/>
                  </a:lnTo>
                  <a:lnTo>
                    <a:pt x="1508" y="1262"/>
                  </a:lnTo>
                  <a:lnTo>
                    <a:pt x="1461" y="1256"/>
                  </a:lnTo>
                  <a:lnTo>
                    <a:pt x="1416" y="1251"/>
                  </a:lnTo>
                  <a:lnTo>
                    <a:pt x="1370" y="1248"/>
                  </a:lnTo>
                  <a:lnTo>
                    <a:pt x="1324" y="1247"/>
                  </a:lnTo>
                  <a:lnTo>
                    <a:pt x="1277" y="1247"/>
                  </a:lnTo>
                  <a:lnTo>
                    <a:pt x="1231" y="1248"/>
                  </a:lnTo>
                  <a:lnTo>
                    <a:pt x="1185" y="1250"/>
                  </a:lnTo>
                  <a:lnTo>
                    <a:pt x="1139" y="1255"/>
                  </a:lnTo>
                  <a:lnTo>
                    <a:pt x="1094" y="1259"/>
                  </a:lnTo>
                  <a:lnTo>
                    <a:pt x="1048" y="1264"/>
                  </a:lnTo>
                  <a:lnTo>
                    <a:pt x="959" y="1278"/>
                  </a:lnTo>
                  <a:lnTo>
                    <a:pt x="870" y="1293"/>
                  </a:lnTo>
                  <a:lnTo>
                    <a:pt x="834" y="1299"/>
                  </a:lnTo>
                  <a:lnTo>
                    <a:pt x="800" y="1306"/>
                  </a:lnTo>
                  <a:lnTo>
                    <a:pt x="764" y="1316"/>
                  </a:lnTo>
                  <a:lnTo>
                    <a:pt x="728" y="1324"/>
                  </a:lnTo>
                  <a:lnTo>
                    <a:pt x="694" y="1333"/>
                  </a:lnTo>
                  <a:lnTo>
                    <a:pt x="658" y="1343"/>
                  </a:lnTo>
                  <a:lnTo>
                    <a:pt x="624" y="1352"/>
                  </a:lnTo>
                  <a:lnTo>
                    <a:pt x="590" y="1363"/>
                  </a:lnTo>
                  <a:lnTo>
                    <a:pt x="562" y="1369"/>
                  </a:lnTo>
                  <a:lnTo>
                    <a:pt x="535" y="1377"/>
                  </a:lnTo>
                  <a:lnTo>
                    <a:pt x="508" y="1386"/>
                  </a:lnTo>
                  <a:lnTo>
                    <a:pt x="481" y="1392"/>
                  </a:lnTo>
                  <a:lnTo>
                    <a:pt x="453" y="1399"/>
                  </a:lnTo>
                  <a:lnTo>
                    <a:pt x="424" y="1407"/>
                  </a:lnTo>
                  <a:lnTo>
                    <a:pt x="397" y="1413"/>
                  </a:lnTo>
                  <a:lnTo>
                    <a:pt x="369" y="1420"/>
                  </a:lnTo>
                  <a:lnTo>
                    <a:pt x="341" y="1426"/>
                  </a:lnTo>
                  <a:lnTo>
                    <a:pt x="312" y="1429"/>
                  </a:lnTo>
                  <a:lnTo>
                    <a:pt x="283" y="1433"/>
                  </a:lnTo>
                  <a:lnTo>
                    <a:pt x="254" y="1435"/>
                  </a:lnTo>
                  <a:lnTo>
                    <a:pt x="223" y="1435"/>
                  </a:lnTo>
                  <a:lnTo>
                    <a:pt x="192" y="1435"/>
                  </a:lnTo>
                  <a:lnTo>
                    <a:pt x="161" y="1433"/>
                  </a:lnTo>
                  <a:lnTo>
                    <a:pt x="130" y="1430"/>
                  </a:lnTo>
                  <a:lnTo>
                    <a:pt x="112" y="1427"/>
                  </a:lnTo>
                  <a:lnTo>
                    <a:pt x="94" y="1422"/>
                  </a:lnTo>
                  <a:lnTo>
                    <a:pt x="77" y="1416"/>
                  </a:lnTo>
                  <a:lnTo>
                    <a:pt x="61" y="1408"/>
                  </a:lnTo>
                  <a:lnTo>
                    <a:pt x="45" y="1400"/>
                  </a:lnTo>
                  <a:lnTo>
                    <a:pt x="29" y="1389"/>
                  </a:lnTo>
                  <a:lnTo>
                    <a:pt x="14" y="1377"/>
                  </a:lnTo>
                  <a:lnTo>
                    <a:pt x="0" y="1365"/>
                  </a:lnTo>
                  <a:lnTo>
                    <a:pt x="0" y="1191"/>
                  </a:lnTo>
                  <a:lnTo>
                    <a:pt x="2" y="1204"/>
                  </a:lnTo>
                  <a:lnTo>
                    <a:pt x="6" y="1217"/>
                  </a:lnTo>
                  <a:lnTo>
                    <a:pt x="9" y="1231"/>
                  </a:lnTo>
                  <a:lnTo>
                    <a:pt x="14" y="1243"/>
                  </a:lnTo>
                  <a:lnTo>
                    <a:pt x="20" y="1255"/>
                  </a:lnTo>
                  <a:lnTo>
                    <a:pt x="25" y="1267"/>
                  </a:lnTo>
                  <a:lnTo>
                    <a:pt x="32" y="1278"/>
                  </a:lnTo>
                  <a:lnTo>
                    <a:pt x="39" y="1289"/>
                  </a:lnTo>
                  <a:lnTo>
                    <a:pt x="49" y="1302"/>
                  </a:lnTo>
                  <a:lnTo>
                    <a:pt x="61" y="1313"/>
                  </a:lnTo>
                  <a:lnTo>
                    <a:pt x="72" y="1324"/>
                  </a:lnTo>
                  <a:lnTo>
                    <a:pt x="85" y="1332"/>
                  </a:lnTo>
                  <a:lnTo>
                    <a:pt x="98" y="1340"/>
                  </a:lnTo>
                  <a:lnTo>
                    <a:pt x="111" y="1345"/>
                  </a:lnTo>
                  <a:lnTo>
                    <a:pt x="125" y="1349"/>
                  </a:lnTo>
                  <a:lnTo>
                    <a:pt x="139" y="1351"/>
                  </a:lnTo>
                  <a:lnTo>
                    <a:pt x="166" y="1355"/>
                  </a:lnTo>
                  <a:lnTo>
                    <a:pt x="195" y="1356"/>
                  </a:lnTo>
                  <a:lnTo>
                    <a:pt x="223" y="1357"/>
                  </a:lnTo>
                  <a:lnTo>
                    <a:pt x="249" y="1356"/>
                  </a:lnTo>
                  <a:lnTo>
                    <a:pt x="275" y="1355"/>
                  </a:lnTo>
                  <a:lnTo>
                    <a:pt x="302" y="1351"/>
                  </a:lnTo>
                  <a:lnTo>
                    <a:pt x="327" y="1348"/>
                  </a:lnTo>
                  <a:lnTo>
                    <a:pt x="352" y="1343"/>
                  </a:lnTo>
                  <a:lnTo>
                    <a:pt x="380" y="1336"/>
                  </a:lnTo>
                  <a:lnTo>
                    <a:pt x="406" y="1330"/>
                  </a:lnTo>
                  <a:lnTo>
                    <a:pt x="434" y="1324"/>
                  </a:lnTo>
                  <a:lnTo>
                    <a:pt x="460" y="1317"/>
                  </a:lnTo>
                  <a:lnTo>
                    <a:pt x="488" y="1309"/>
                  </a:lnTo>
                  <a:lnTo>
                    <a:pt x="515" y="1302"/>
                  </a:lnTo>
                  <a:lnTo>
                    <a:pt x="541" y="1294"/>
                  </a:lnTo>
                  <a:lnTo>
                    <a:pt x="568" y="1287"/>
                  </a:lnTo>
                  <a:lnTo>
                    <a:pt x="603" y="1277"/>
                  </a:lnTo>
                  <a:lnTo>
                    <a:pt x="639" y="1266"/>
                  </a:lnTo>
                  <a:lnTo>
                    <a:pt x="675" y="1257"/>
                  </a:lnTo>
                  <a:lnTo>
                    <a:pt x="710" y="1248"/>
                  </a:lnTo>
                  <a:lnTo>
                    <a:pt x="747" y="1239"/>
                  </a:lnTo>
                  <a:lnTo>
                    <a:pt x="782" y="1230"/>
                  </a:lnTo>
                  <a:lnTo>
                    <a:pt x="819" y="1222"/>
                  </a:lnTo>
                  <a:lnTo>
                    <a:pt x="856" y="1215"/>
                  </a:lnTo>
                  <a:lnTo>
                    <a:pt x="911" y="1205"/>
                  </a:lnTo>
                  <a:lnTo>
                    <a:pt x="965" y="1196"/>
                  </a:lnTo>
                  <a:lnTo>
                    <a:pt x="1021" y="1188"/>
                  </a:lnTo>
                  <a:lnTo>
                    <a:pt x="1076" y="1181"/>
                  </a:lnTo>
                  <a:lnTo>
                    <a:pt x="1132" y="1176"/>
                  </a:lnTo>
                  <a:lnTo>
                    <a:pt x="1190" y="1171"/>
                  </a:lnTo>
                  <a:lnTo>
                    <a:pt x="1246" y="1169"/>
                  </a:lnTo>
                  <a:lnTo>
                    <a:pt x="1303" y="1168"/>
                  </a:lnTo>
                  <a:close/>
                  <a:moveTo>
                    <a:pt x="220" y="0"/>
                  </a:moveTo>
                  <a:lnTo>
                    <a:pt x="310" y="0"/>
                  </a:lnTo>
                  <a:lnTo>
                    <a:pt x="291" y="33"/>
                  </a:lnTo>
                  <a:lnTo>
                    <a:pt x="273" y="68"/>
                  </a:lnTo>
                  <a:lnTo>
                    <a:pt x="256" y="103"/>
                  </a:lnTo>
                  <a:lnTo>
                    <a:pt x="240" y="139"/>
                  </a:lnTo>
                  <a:lnTo>
                    <a:pt x="224" y="175"/>
                  </a:lnTo>
                  <a:lnTo>
                    <a:pt x="209" y="213"/>
                  </a:lnTo>
                  <a:lnTo>
                    <a:pt x="194" y="252"/>
                  </a:lnTo>
                  <a:lnTo>
                    <a:pt x="180" y="292"/>
                  </a:lnTo>
                  <a:lnTo>
                    <a:pt x="166" y="333"/>
                  </a:lnTo>
                  <a:lnTo>
                    <a:pt x="154" y="375"/>
                  </a:lnTo>
                  <a:lnTo>
                    <a:pt x="141" y="419"/>
                  </a:lnTo>
                  <a:lnTo>
                    <a:pt x="130" y="462"/>
                  </a:lnTo>
                  <a:lnTo>
                    <a:pt x="118" y="508"/>
                  </a:lnTo>
                  <a:lnTo>
                    <a:pt x="108" y="555"/>
                  </a:lnTo>
                  <a:lnTo>
                    <a:pt x="98" y="603"/>
                  </a:lnTo>
                  <a:lnTo>
                    <a:pt x="88" y="654"/>
                  </a:lnTo>
                  <a:lnTo>
                    <a:pt x="81" y="690"/>
                  </a:lnTo>
                  <a:lnTo>
                    <a:pt x="75" y="727"/>
                  </a:lnTo>
                  <a:lnTo>
                    <a:pt x="68" y="764"/>
                  </a:lnTo>
                  <a:lnTo>
                    <a:pt x="61" y="802"/>
                  </a:lnTo>
                  <a:lnTo>
                    <a:pt x="54" y="840"/>
                  </a:lnTo>
                  <a:lnTo>
                    <a:pt x="46" y="877"/>
                  </a:lnTo>
                  <a:lnTo>
                    <a:pt x="39" y="916"/>
                  </a:lnTo>
                  <a:lnTo>
                    <a:pt x="32" y="954"/>
                  </a:lnTo>
                  <a:lnTo>
                    <a:pt x="25" y="993"/>
                  </a:lnTo>
                  <a:lnTo>
                    <a:pt x="17" y="1031"/>
                  </a:lnTo>
                  <a:lnTo>
                    <a:pt x="10" y="1069"/>
                  </a:lnTo>
                  <a:lnTo>
                    <a:pt x="2" y="1108"/>
                  </a:lnTo>
                  <a:lnTo>
                    <a:pt x="1" y="1114"/>
                  </a:lnTo>
                  <a:lnTo>
                    <a:pt x="0" y="1119"/>
                  </a:lnTo>
                  <a:lnTo>
                    <a:pt x="0" y="695"/>
                  </a:lnTo>
                  <a:lnTo>
                    <a:pt x="10" y="639"/>
                  </a:lnTo>
                  <a:lnTo>
                    <a:pt x="20" y="591"/>
                  </a:lnTo>
                  <a:lnTo>
                    <a:pt x="30" y="545"/>
                  </a:lnTo>
                  <a:lnTo>
                    <a:pt x="40" y="499"/>
                  </a:lnTo>
                  <a:lnTo>
                    <a:pt x="50" y="454"/>
                  </a:lnTo>
                  <a:lnTo>
                    <a:pt x="62" y="412"/>
                  </a:lnTo>
                  <a:lnTo>
                    <a:pt x="73" y="369"/>
                  </a:lnTo>
                  <a:lnTo>
                    <a:pt x="85" y="328"/>
                  </a:lnTo>
                  <a:lnTo>
                    <a:pt x="98" y="288"/>
                  </a:lnTo>
                  <a:lnTo>
                    <a:pt x="111" y="249"/>
                  </a:lnTo>
                  <a:lnTo>
                    <a:pt x="125" y="211"/>
                  </a:lnTo>
                  <a:lnTo>
                    <a:pt x="139" y="174"/>
                  </a:lnTo>
                  <a:lnTo>
                    <a:pt x="154" y="138"/>
                  </a:lnTo>
                  <a:lnTo>
                    <a:pt x="170" y="102"/>
                  </a:lnTo>
                  <a:lnTo>
                    <a:pt x="186" y="68"/>
                  </a:lnTo>
                  <a:lnTo>
                    <a:pt x="202" y="33"/>
                  </a:lnTo>
                  <a:lnTo>
                    <a:pt x="22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8" name="Freeform 51">
              <a:extLst>
                <a:ext uri="{FF2B5EF4-FFF2-40B4-BE49-F238E27FC236}">
                  <a16:creationId xmlns:a16="http://schemas.microsoft.com/office/drawing/2014/main" id="{CA8DD787-3126-42A4-85C3-5E0E06FC8EF4}"/>
                </a:ext>
              </a:extLst>
            </p:cNvPr>
            <p:cNvSpPr>
              <a:spLocks noEditPoints="1"/>
            </p:cNvSpPr>
            <p:nvPr userDrawn="1"/>
          </p:nvSpPr>
          <p:spPr bwMode="auto">
            <a:xfrm>
              <a:off x="4476881" y="1139901"/>
              <a:ext cx="404781" cy="288464"/>
            </a:xfrm>
            <a:custGeom>
              <a:avLst/>
              <a:gdLst>
                <a:gd name="T0" fmla="*/ 141 w 608"/>
                <a:gd name="T1" fmla="*/ 48 h 437"/>
                <a:gd name="T2" fmla="*/ 97 w 608"/>
                <a:gd name="T3" fmla="*/ 66 h 437"/>
                <a:gd name="T4" fmla="*/ 71 w 608"/>
                <a:gd name="T5" fmla="*/ 84 h 437"/>
                <a:gd name="T6" fmla="*/ 52 w 608"/>
                <a:gd name="T7" fmla="*/ 109 h 437"/>
                <a:gd name="T8" fmla="*/ 41 w 608"/>
                <a:gd name="T9" fmla="*/ 139 h 437"/>
                <a:gd name="T10" fmla="*/ 40 w 608"/>
                <a:gd name="T11" fmla="*/ 178 h 437"/>
                <a:gd name="T12" fmla="*/ 48 w 608"/>
                <a:gd name="T13" fmla="*/ 215 h 437"/>
                <a:gd name="T14" fmla="*/ 64 w 608"/>
                <a:gd name="T15" fmla="*/ 250 h 437"/>
                <a:gd name="T16" fmla="*/ 89 w 608"/>
                <a:gd name="T17" fmla="*/ 282 h 437"/>
                <a:gd name="T18" fmla="*/ 124 w 608"/>
                <a:gd name="T19" fmla="*/ 314 h 437"/>
                <a:gd name="T20" fmla="*/ 174 w 608"/>
                <a:gd name="T21" fmla="*/ 347 h 437"/>
                <a:gd name="T22" fmla="*/ 239 w 608"/>
                <a:gd name="T23" fmla="*/ 378 h 437"/>
                <a:gd name="T24" fmla="*/ 303 w 608"/>
                <a:gd name="T25" fmla="*/ 394 h 437"/>
                <a:gd name="T26" fmla="*/ 366 w 608"/>
                <a:gd name="T27" fmla="*/ 395 h 437"/>
                <a:gd name="T28" fmla="*/ 429 w 608"/>
                <a:gd name="T29" fmla="*/ 381 h 437"/>
                <a:gd name="T30" fmla="*/ 492 w 608"/>
                <a:gd name="T31" fmla="*/ 353 h 437"/>
                <a:gd name="T32" fmla="*/ 536 w 608"/>
                <a:gd name="T33" fmla="*/ 322 h 437"/>
                <a:gd name="T34" fmla="*/ 561 w 608"/>
                <a:gd name="T35" fmla="*/ 287 h 437"/>
                <a:gd name="T36" fmla="*/ 569 w 608"/>
                <a:gd name="T37" fmla="*/ 253 h 437"/>
                <a:gd name="T38" fmla="*/ 560 w 608"/>
                <a:gd name="T39" fmla="*/ 221 h 437"/>
                <a:gd name="T40" fmla="*/ 536 w 608"/>
                <a:gd name="T41" fmla="*/ 188 h 437"/>
                <a:gd name="T42" fmla="*/ 485 w 608"/>
                <a:gd name="T43" fmla="*/ 142 h 437"/>
                <a:gd name="T44" fmla="*/ 423 w 608"/>
                <a:gd name="T45" fmla="*/ 100 h 437"/>
                <a:gd name="T46" fmla="*/ 358 w 608"/>
                <a:gd name="T47" fmla="*/ 68 h 437"/>
                <a:gd name="T48" fmla="*/ 290 w 608"/>
                <a:gd name="T49" fmla="*/ 49 h 437"/>
                <a:gd name="T50" fmla="*/ 219 w 608"/>
                <a:gd name="T51" fmla="*/ 40 h 437"/>
                <a:gd name="T52" fmla="*/ 165 w 608"/>
                <a:gd name="T53" fmla="*/ 39 h 437"/>
                <a:gd name="T54" fmla="*/ 287 w 608"/>
                <a:gd name="T55" fmla="*/ 433 h 437"/>
                <a:gd name="T56" fmla="*/ 210 w 608"/>
                <a:gd name="T57" fmla="*/ 409 h 437"/>
                <a:gd name="T58" fmla="*/ 131 w 608"/>
                <a:gd name="T59" fmla="*/ 367 h 437"/>
                <a:gd name="T60" fmla="*/ 73 w 608"/>
                <a:gd name="T61" fmla="*/ 322 h 437"/>
                <a:gd name="T62" fmla="*/ 41 w 608"/>
                <a:gd name="T63" fmla="*/ 286 h 437"/>
                <a:gd name="T64" fmla="*/ 16 w 608"/>
                <a:gd name="T65" fmla="*/ 243 h 437"/>
                <a:gd name="T66" fmla="*/ 2 w 608"/>
                <a:gd name="T67" fmla="*/ 190 h 437"/>
                <a:gd name="T68" fmla="*/ 2 w 608"/>
                <a:gd name="T69" fmla="*/ 134 h 437"/>
                <a:gd name="T70" fmla="*/ 17 w 608"/>
                <a:gd name="T71" fmla="*/ 89 h 437"/>
                <a:gd name="T72" fmla="*/ 42 w 608"/>
                <a:gd name="T73" fmla="*/ 57 h 437"/>
                <a:gd name="T74" fmla="*/ 77 w 608"/>
                <a:gd name="T75" fmla="*/ 33 h 437"/>
                <a:gd name="T76" fmla="*/ 127 w 608"/>
                <a:gd name="T77" fmla="*/ 11 h 437"/>
                <a:gd name="T78" fmla="*/ 170 w 608"/>
                <a:gd name="T79" fmla="*/ 0 h 437"/>
                <a:gd name="T80" fmla="*/ 248 w 608"/>
                <a:gd name="T81" fmla="*/ 2 h 437"/>
                <a:gd name="T82" fmla="*/ 322 w 608"/>
                <a:gd name="T83" fmla="*/ 16 h 437"/>
                <a:gd name="T84" fmla="*/ 395 w 608"/>
                <a:gd name="T85" fmla="*/ 42 h 437"/>
                <a:gd name="T86" fmla="*/ 465 w 608"/>
                <a:gd name="T87" fmla="*/ 79 h 437"/>
                <a:gd name="T88" fmla="*/ 530 w 608"/>
                <a:gd name="T89" fmla="*/ 128 h 437"/>
                <a:gd name="T90" fmla="*/ 569 w 608"/>
                <a:gd name="T91" fmla="*/ 166 h 437"/>
                <a:gd name="T92" fmla="*/ 593 w 608"/>
                <a:gd name="T93" fmla="*/ 199 h 437"/>
                <a:gd name="T94" fmla="*/ 607 w 608"/>
                <a:gd name="T95" fmla="*/ 244 h 437"/>
                <a:gd name="T96" fmla="*/ 606 w 608"/>
                <a:gd name="T97" fmla="*/ 277 h 437"/>
                <a:gd name="T98" fmla="*/ 599 w 608"/>
                <a:gd name="T99" fmla="*/ 301 h 437"/>
                <a:gd name="T100" fmla="*/ 585 w 608"/>
                <a:gd name="T101" fmla="*/ 324 h 437"/>
                <a:gd name="T102" fmla="*/ 549 w 608"/>
                <a:gd name="T103" fmla="*/ 361 h 437"/>
                <a:gd name="T104" fmla="*/ 490 w 608"/>
                <a:gd name="T105" fmla="*/ 399 h 437"/>
                <a:gd name="T106" fmla="*/ 424 w 608"/>
                <a:gd name="T107" fmla="*/ 425 h 437"/>
                <a:gd name="T108" fmla="*/ 360 w 608"/>
                <a:gd name="T109"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8" h="437">
                  <a:moveTo>
                    <a:pt x="165" y="39"/>
                  </a:moveTo>
                  <a:lnTo>
                    <a:pt x="165" y="39"/>
                  </a:lnTo>
                  <a:lnTo>
                    <a:pt x="141" y="48"/>
                  </a:lnTo>
                  <a:lnTo>
                    <a:pt x="118" y="56"/>
                  </a:lnTo>
                  <a:lnTo>
                    <a:pt x="108" y="61"/>
                  </a:lnTo>
                  <a:lnTo>
                    <a:pt x="97" y="66"/>
                  </a:lnTo>
                  <a:lnTo>
                    <a:pt x="88" y="72"/>
                  </a:lnTo>
                  <a:lnTo>
                    <a:pt x="79" y="78"/>
                  </a:lnTo>
                  <a:lnTo>
                    <a:pt x="71" y="84"/>
                  </a:lnTo>
                  <a:lnTo>
                    <a:pt x="63" y="91"/>
                  </a:lnTo>
                  <a:lnTo>
                    <a:pt x="57" y="99"/>
                  </a:lnTo>
                  <a:lnTo>
                    <a:pt x="52" y="109"/>
                  </a:lnTo>
                  <a:lnTo>
                    <a:pt x="47" y="118"/>
                  </a:lnTo>
                  <a:lnTo>
                    <a:pt x="44" y="128"/>
                  </a:lnTo>
                  <a:lnTo>
                    <a:pt x="41" y="139"/>
                  </a:lnTo>
                  <a:lnTo>
                    <a:pt x="40" y="153"/>
                  </a:lnTo>
                  <a:lnTo>
                    <a:pt x="39" y="166"/>
                  </a:lnTo>
                  <a:lnTo>
                    <a:pt x="40" y="178"/>
                  </a:lnTo>
                  <a:lnTo>
                    <a:pt x="41" y="191"/>
                  </a:lnTo>
                  <a:lnTo>
                    <a:pt x="45" y="204"/>
                  </a:lnTo>
                  <a:lnTo>
                    <a:pt x="48" y="215"/>
                  </a:lnTo>
                  <a:lnTo>
                    <a:pt x="53" y="227"/>
                  </a:lnTo>
                  <a:lnTo>
                    <a:pt x="57" y="238"/>
                  </a:lnTo>
                  <a:lnTo>
                    <a:pt x="64" y="250"/>
                  </a:lnTo>
                  <a:lnTo>
                    <a:pt x="71" y="260"/>
                  </a:lnTo>
                  <a:lnTo>
                    <a:pt x="80" y="271"/>
                  </a:lnTo>
                  <a:lnTo>
                    <a:pt x="89" y="282"/>
                  </a:lnTo>
                  <a:lnTo>
                    <a:pt x="100" y="292"/>
                  </a:lnTo>
                  <a:lnTo>
                    <a:pt x="111" y="303"/>
                  </a:lnTo>
                  <a:lnTo>
                    <a:pt x="124" y="314"/>
                  </a:lnTo>
                  <a:lnTo>
                    <a:pt x="138" y="324"/>
                  </a:lnTo>
                  <a:lnTo>
                    <a:pt x="153" y="334"/>
                  </a:lnTo>
                  <a:lnTo>
                    <a:pt x="174" y="347"/>
                  </a:lnTo>
                  <a:lnTo>
                    <a:pt x="196" y="360"/>
                  </a:lnTo>
                  <a:lnTo>
                    <a:pt x="218" y="370"/>
                  </a:lnTo>
                  <a:lnTo>
                    <a:pt x="239" y="378"/>
                  </a:lnTo>
                  <a:lnTo>
                    <a:pt x="260" y="386"/>
                  </a:lnTo>
                  <a:lnTo>
                    <a:pt x="281" y="391"/>
                  </a:lnTo>
                  <a:lnTo>
                    <a:pt x="303" y="394"/>
                  </a:lnTo>
                  <a:lnTo>
                    <a:pt x="323" y="396"/>
                  </a:lnTo>
                  <a:lnTo>
                    <a:pt x="345" y="398"/>
                  </a:lnTo>
                  <a:lnTo>
                    <a:pt x="366" y="395"/>
                  </a:lnTo>
                  <a:lnTo>
                    <a:pt x="387" y="393"/>
                  </a:lnTo>
                  <a:lnTo>
                    <a:pt x="408" y="388"/>
                  </a:lnTo>
                  <a:lnTo>
                    <a:pt x="429" y="381"/>
                  </a:lnTo>
                  <a:lnTo>
                    <a:pt x="450" y="373"/>
                  </a:lnTo>
                  <a:lnTo>
                    <a:pt x="470" y="364"/>
                  </a:lnTo>
                  <a:lnTo>
                    <a:pt x="492" y="353"/>
                  </a:lnTo>
                  <a:lnTo>
                    <a:pt x="508" y="342"/>
                  </a:lnTo>
                  <a:lnTo>
                    <a:pt x="523" y="332"/>
                  </a:lnTo>
                  <a:lnTo>
                    <a:pt x="536" y="322"/>
                  </a:lnTo>
                  <a:lnTo>
                    <a:pt x="546" y="310"/>
                  </a:lnTo>
                  <a:lnTo>
                    <a:pt x="555" y="299"/>
                  </a:lnTo>
                  <a:lnTo>
                    <a:pt x="561" y="287"/>
                  </a:lnTo>
                  <a:lnTo>
                    <a:pt x="565" y="276"/>
                  </a:lnTo>
                  <a:lnTo>
                    <a:pt x="568" y="264"/>
                  </a:lnTo>
                  <a:lnTo>
                    <a:pt x="569" y="253"/>
                  </a:lnTo>
                  <a:lnTo>
                    <a:pt x="568" y="243"/>
                  </a:lnTo>
                  <a:lnTo>
                    <a:pt x="564" y="231"/>
                  </a:lnTo>
                  <a:lnTo>
                    <a:pt x="560" y="221"/>
                  </a:lnTo>
                  <a:lnTo>
                    <a:pt x="553" y="209"/>
                  </a:lnTo>
                  <a:lnTo>
                    <a:pt x="546" y="199"/>
                  </a:lnTo>
                  <a:lnTo>
                    <a:pt x="536" y="188"/>
                  </a:lnTo>
                  <a:lnTo>
                    <a:pt x="524" y="176"/>
                  </a:lnTo>
                  <a:lnTo>
                    <a:pt x="505" y="159"/>
                  </a:lnTo>
                  <a:lnTo>
                    <a:pt x="485" y="142"/>
                  </a:lnTo>
                  <a:lnTo>
                    <a:pt x="465" y="127"/>
                  </a:lnTo>
                  <a:lnTo>
                    <a:pt x="444" y="113"/>
                  </a:lnTo>
                  <a:lnTo>
                    <a:pt x="423" y="100"/>
                  </a:lnTo>
                  <a:lnTo>
                    <a:pt x="401" y="89"/>
                  </a:lnTo>
                  <a:lnTo>
                    <a:pt x="380" y="78"/>
                  </a:lnTo>
                  <a:lnTo>
                    <a:pt x="358" y="68"/>
                  </a:lnTo>
                  <a:lnTo>
                    <a:pt x="336" y="60"/>
                  </a:lnTo>
                  <a:lnTo>
                    <a:pt x="313" y="55"/>
                  </a:lnTo>
                  <a:lnTo>
                    <a:pt x="290" y="49"/>
                  </a:lnTo>
                  <a:lnTo>
                    <a:pt x="267" y="44"/>
                  </a:lnTo>
                  <a:lnTo>
                    <a:pt x="243" y="41"/>
                  </a:lnTo>
                  <a:lnTo>
                    <a:pt x="219" y="40"/>
                  </a:lnTo>
                  <a:lnTo>
                    <a:pt x="195" y="39"/>
                  </a:lnTo>
                  <a:lnTo>
                    <a:pt x="171" y="39"/>
                  </a:lnTo>
                  <a:lnTo>
                    <a:pt x="165" y="39"/>
                  </a:lnTo>
                  <a:close/>
                  <a:moveTo>
                    <a:pt x="338" y="437"/>
                  </a:moveTo>
                  <a:lnTo>
                    <a:pt x="313" y="435"/>
                  </a:lnTo>
                  <a:lnTo>
                    <a:pt x="287" y="433"/>
                  </a:lnTo>
                  <a:lnTo>
                    <a:pt x="261" y="427"/>
                  </a:lnTo>
                  <a:lnTo>
                    <a:pt x="235" y="419"/>
                  </a:lnTo>
                  <a:lnTo>
                    <a:pt x="210" y="409"/>
                  </a:lnTo>
                  <a:lnTo>
                    <a:pt x="183" y="398"/>
                  </a:lnTo>
                  <a:lnTo>
                    <a:pt x="157" y="383"/>
                  </a:lnTo>
                  <a:lnTo>
                    <a:pt x="131" y="367"/>
                  </a:lnTo>
                  <a:lnTo>
                    <a:pt x="108" y="351"/>
                  </a:lnTo>
                  <a:lnTo>
                    <a:pt x="85" y="332"/>
                  </a:lnTo>
                  <a:lnTo>
                    <a:pt x="73" y="322"/>
                  </a:lnTo>
                  <a:lnTo>
                    <a:pt x="62" y="310"/>
                  </a:lnTo>
                  <a:lnTo>
                    <a:pt x="52" y="299"/>
                  </a:lnTo>
                  <a:lnTo>
                    <a:pt x="41" y="286"/>
                  </a:lnTo>
                  <a:lnTo>
                    <a:pt x="32" y="273"/>
                  </a:lnTo>
                  <a:lnTo>
                    <a:pt x="24" y="258"/>
                  </a:lnTo>
                  <a:lnTo>
                    <a:pt x="16" y="243"/>
                  </a:lnTo>
                  <a:lnTo>
                    <a:pt x="10" y="227"/>
                  </a:lnTo>
                  <a:lnTo>
                    <a:pt x="6" y="208"/>
                  </a:lnTo>
                  <a:lnTo>
                    <a:pt x="2" y="190"/>
                  </a:lnTo>
                  <a:lnTo>
                    <a:pt x="0" y="172"/>
                  </a:lnTo>
                  <a:lnTo>
                    <a:pt x="0" y="151"/>
                  </a:lnTo>
                  <a:lnTo>
                    <a:pt x="2" y="134"/>
                  </a:lnTo>
                  <a:lnTo>
                    <a:pt x="6" y="118"/>
                  </a:lnTo>
                  <a:lnTo>
                    <a:pt x="10" y="103"/>
                  </a:lnTo>
                  <a:lnTo>
                    <a:pt x="17" y="89"/>
                  </a:lnTo>
                  <a:lnTo>
                    <a:pt x="24" y="78"/>
                  </a:lnTo>
                  <a:lnTo>
                    <a:pt x="33" y="67"/>
                  </a:lnTo>
                  <a:lnTo>
                    <a:pt x="42" y="57"/>
                  </a:lnTo>
                  <a:lnTo>
                    <a:pt x="54" y="48"/>
                  </a:lnTo>
                  <a:lnTo>
                    <a:pt x="64" y="40"/>
                  </a:lnTo>
                  <a:lnTo>
                    <a:pt x="77" y="33"/>
                  </a:lnTo>
                  <a:lnTo>
                    <a:pt x="88" y="27"/>
                  </a:lnTo>
                  <a:lnTo>
                    <a:pt x="101" y="21"/>
                  </a:lnTo>
                  <a:lnTo>
                    <a:pt x="127" y="11"/>
                  </a:lnTo>
                  <a:lnTo>
                    <a:pt x="151" y="2"/>
                  </a:lnTo>
                  <a:lnTo>
                    <a:pt x="163" y="1"/>
                  </a:lnTo>
                  <a:lnTo>
                    <a:pt x="170" y="0"/>
                  </a:lnTo>
                  <a:lnTo>
                    <a:pt x="196" y="0"/>
                  </a:lnTo>
                  <a:lnTo>
                    <a:pt x="221" y="0"/>
                  </a:lnTo>
                  <a:lnTo>
                    <a:pt x="248" y="2"/>
                  </a:lnTo>
                  <a:lnTo>
                    <a:pt x="273" y="5"/>
                  </a:lnTo>
                  <a:lnTo>
                    <a:pt x="298" y="10"/>
                  </a:lnTo>
                  <a:lnTo>
                    <a:pt x="322" y="16"/>
                  </a:lnTo>
                  <a:lnTo>
                    <a:pt x="348" y="22"/>
                  </a:lnTo>
                  <a:lnTo>
                    <a:pt x="372" y="32"/>
                  </a:lnTo>
                  <a:lnTo>
                    <a:pt x="395" y="42"/>
                  </a:lnTo>
                  <a:lnTo>
                    <a:pt x="419" y="52"/>
                  </a:lnTo>
                  <a:lnTo>
                    <a:pt x="442" y="65"/>
                  </a:lnTo>
                  <a:lnTo>
                    <a:pt x="465" y="79"/>
                  </a:lnTo>
                  <a:lnTo>
                    <a:pt x="486" y="95"/>
                  </a:lnTo>
                  <a:lnTo>
                    <a:pt x="508" y="111"/>
                  </a:lnTo>
                  <a:lnTo>
                    <a:pt x="530" y="128"/>
                  </a:lnTo>
                  <a:lnTo>
                    <a:pt x="552" y="148"/>
                  </a:lnTo>
                  <a:lnTo>
                    <a:pt x="561" y="157"/>
                  </a:lnTo>
                  <a:lnTo>
                    <a:pt x="569" y="166"/>
                  </a:lnTo>
                  <a:lnTo>
                    <a:pt x="576" y="174"/>
                  </a:lnTo>
                  <a:lnTo>
                    <a:pt x="583" y="183"/>
                  </a:lnTo>
                  <a:lnTo>
                    <a:pt x="593" y="199"/>
                  </a:lnTo>
                  <a:lnTo>
                    <a:pt x="600" y="215"/>
                  </a:lnTo>
                  <a:lnTo>
                    <a:pt x="604" y="230"/>
                  </a:lnTo>
                  <a:lnTo>
                    <a:pt x="607" y="244"/>
                  </a:lnTo>
                  <a:lnTo>
                    <a:pt x="608" y="258"/>
                  </a:lnTo>
                  <a:lnTo>
                    <a:pt x="607" y="268"/>
                  </a:lnTo>
                  <a:lnTo>
                    <a:pt x="606" y="277"/>
                  </a:lnTo>
                  <a:lnTo>
                    <a:pt x="604" y="285"/>
                  </a:lnTo>
                  <a:lnTo>
                    <a:pt x="601" y="293"/>
                  </a:lnTo>
                  <a:lnTo>
                    <a:pt x="599" y="301"/>
                  </a:lnTo>
                  <a:lnTo>
                    <a:pt x="594" y="309"/>
                  </a:lnTo>
                  <a:lnTo>
                    <a:pt x="590" y="317"/>
                  </a:lnTo>
                  <a:lnTo>
                    <a:pt x="585" y="324"/>
                  </a:lnTo>
                  <a:lnTo>
                    <a:pt x="579" y="332"/>
                  </a:lnTo>
                  <a:lnTo>
                    <a:pt x="565" y="347"/>
                  </a:lnTo>
                  <a:lnTo>
                    <a:pt x="549" y="361"/>
                  </a:lnTo>
                  <a:lnTo>
                    <a:pt x="532" y="375"/>
                  </a:lnTo>
                  <a:lnTo>
                    <a:pt x="512" y="387"/>
                  </a:lnTo>
                  <a:lnTo>
                    <a:pt x="490" y="399"/>
                  </a:lnTo>
                  <a:lnTo>
                    <a:pt x="468" y="409"/>
                  </a:lnTo>
                  <a:lnTo>
                    <a:pt x="446" y="417"/>
                  </a:lnTo>
                  <a:lnTo>
                    <a:pt x="424" y="425"/>
                  </a:lnTo>
                  <a:lnTo>
                    <a:pt x="404" y="430"/>
                  </a:lnTo>
                  <a:lnTo>
                    <a:pt x="382" y="434"/>
                  </a:lnTo>
                  <a:lnTo>
                    <a:pt x="360" y="437"/>
                  </a:lnTo>
                  <a:lnTo>
                    <a:pt x="338" y="4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9" name="Freeform 52">
              <a:extLst>
                <a:ext uri="{FF2B5EF4-FFF2-40B4-BE49-F238E27FC236}">
                  <a16:creationId xmlns:a16="http://schemas.microsoft.com/office/drawing/2014/main" id="{7A0A2B56-F067-4A63-9361-DF045B14B481}"/>
                </a:ext>
              </a:extLst>
            </p:cNvPr>
            <p:cNvSpPr>
              <a:spLocks/>
            </p:cNvSpPr>
            <p:nvPr userDrawn="1"/>
          </p:nvSpPr>
          <p:spPr bwMode="auto">
            <a:xfrm>
              <a:off x="7012570" y="2"/>
              <a:ext cx="181455" cy="9305"/>
            </a:xfrm>
            <a:custGeom>
              <a:avLst/>
              <a:gdLst>
                <a:gd name="T0" fmla="*/ 271 w 271"/>
                <a:gd name="T1" fmla="*/ 0 h 13"/>
                <a:gd name="T2" fmla="*/ 238 w 271"/>
                <a:gd name="T3" fmla="*/ 6 h 13"/>
                <a:gd name="T4" fmla="*/ 204 w 271"/>
                <a:gd name="T5" fmla="*/ 9 h 13"/>
                <a:gd name="T6" fmla="*/ 170 w 271"/>
                <a:gd name="T7" fmla="*/ 11 h 13"/>
                <a:gd name="T8" fmla="*/ 137 w 271"/>
                <a:gd name="T9" fmla="*/ 13 h 13"/>
                <a:gd name="T10" fmla="*/ 102 w 271"/>
                <a:gd name="T11" fmla="*/ 11 h 13"/>
                <a:gd name="T12" fmla="*/ 68 w 271"/>
                <a:gd name="T13" fmla="*/ 9 h 13"/>
                <a:gd name="T14" fmla="*/ 35 w 271"/>
                <a:gd name="T15" fmla="*/ 6 h 13"/>
                <a:gd name="T16" fmla="*/ 0 w 271"/>
                <a:gd name="T17" fmla="*/ 0 h 13"/>
                <a:gd name="T18" fmla="*/ 271 w 27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13">
                  <a:moveTo>
                    <a:pt x="271" y="0"/>
                  </a:moveTo>
                  <a:lnTo>
                    <a:pt x="238" y="6"/>
                  </a:lnTo>
                  <a:lnTo>
                    <a:pt x="204" y="9"/>
                  </a:lnTo>
                  <a:lnTo>
                    <a:pt x="170" y="11"/>
                  </a:lnTo>
                  <a:lnTo>
                    <a:pt x="137" y="13"/>
                  </a:lnTo>
                  <a:lnTo>
                    <a:pt x="102" y="11"/>
                  </a:lnTo>
                  <a:lnTo>
                    <a:pt x="68" y="9"/>
                  </a:lnTo>
                  <a:lnTo>
                    <a:pt x="35" y="6"/>
                  </a:lnTo>
                  <a:lnTo>
                    <a:pt x="0" y="0"/>
                  </a:lnTo>
                  <a:lnTo>
                    <a:pt x="271"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0" name="Freeform 53">
              <a:extLst>
                <a:ext uri="{FF2B5EF4-FFF2-40B4-BE49-F238E27FC236}">
                  <a16:creationId xmlns:a16="http://schemas.microsoft.com/office/drawing/2014/main" id="{8C3175DE-E59D-40E6-878F-911205950D67}"/>
                </a:ext>
              </a:extLst>
            </p:cNvPr>
            <p:cNvSpPr>
              <a:spLocks noEditPoints="1"/>
            </p:cNvSpPr>
            <p:nvPr userDrawn="1"/>
          </p:nvSpPr>
          <p:spPr bwMode="auto">
            <a:xfrm>
              <a:off x="3709194" y="2293756"/>
              <a:ext cx="2005290" cy="2200701"/>
            </a:xfrm>
            <a:custGeom>
              <a:avLst/>
              <a:gdLst>
                <a:gd name="T0" fmla="*/ 1280 w 3014"/>
                <a:gd name="T1" fmla="*/ 85 h 3312"/>
                <a:gd name="T2" fmla="*/ 839 w 3014"/>
                <a:gd name="T3" fmla="*/ 270 h 3312"/>
                <a:gd name="T4" fmla="*/ 387 w 3014"/>
                <a:gd name="T5" fmla="*/ 591 h 3312"/>
                <a:gd name="T6" fmla="*/ 201 w 3014"/>
                <a:gd name="T7" fmla="*/ 768 h 3312"/>
                <a:gd name="T8" fmla="*/ 90 w 3014"/>
                <a:gd name="T9" fmla="*/ 934 h 3312"/>
                <a:gd name="T10" fmla="*/ 42 w 3014"/>
                <a:gd name="T11" fmla="*/ 1123 h 3312"/>
                <a:gd name="T12" fmla="*/ 59 w 3014"/>
                <a:gd name="T13" fmla="*/ 1337 h 3312"/>
                <a:gd name="T14" fmla="*/ 162 w 3014"/>
                <a:gd name="T15" fmla="*/ 1625 h 3312"/>
                <a:gd name="T16" fmla="*/ 346 w 3014"/>
                <a:gd name="T17" fmla="*/ 1906 h 3312"/>
                <a:gd name="T18" fmla="*/ 690 w 3014"/>
                <a:gd name="T19" fmla="*/ 2249 h 3312"/>
                <a:gd name="T20" fmla="*/ 1015 w 3014"/>
                <a:gd name="T21" fmla="*/ 2468 h 3312"/>
                <a:gd name="T22" fmla="*/ 1504 w 3014"/>
                <a:gd name="T23" fmla="*/ 2689 h 3312"/>
                <a:gd name="T24" fmla="*/ 1940 w 3014"/>
                <a:gd name="T25" fmla="*/ 2930 h 3312"/>
                <a:gd name="T26" fmla="*/ 2218 w 3014"/>
                <a:gd name="T27" fmla="*/ 3104 h 3312"/>
                <a:gd name="T28" fmla="*/ 2526 w 3014"/>
                <a:gd name="T29" fmla="*/ 3252 h 3312"/>
                <a:gd name="T30" fmla="*/ 2666 w 3014"/>
                <a:gd name="T31" fmla="*/ 3272 h 3312"/>
                <a:gd name="T32" fmla="*/ 2799 w 3014"/>
                <a:gd name="T33" fmla="*/ 3218 h 3312"/>
                <a:gd name="T34" fmla="*/ 2919 w 3014"/>
                <a:gd name="T35" fmla="*/ 3072 h 3312"/>
                <a:gd name="T36" fmla="*/ 2973 w 3014"/>
                <a:gd name="T37" fmla="*/ 2831 h 3312"/>
                <a:gd name="T38" fmla="*/ 2945 w 3014"/>
                <a:gd name="T39" fmla="*/ 2500 h 3312"/>
                <a:gd name="T40" fmla="*/ 2866 w 3014"/>
                <a:gd name="T41" fmla="*/ 2050 h 3312"/>
                <a:gd name="T42" fmla="*/ 2752 w 3014"/>
                <a:gd name="T43" fmla="*/ 1637 h 3312"/>
                <a:gd name="T44" fmla="*/ 2583 w 3014"/>
                <a:gd name="T45" fmla="*/ 1371 h 3312"/>
                <a:gd name="T46" fmla="*/ 2291 w 3014"/>
                <a:gd name="T47" fmla="*/ 1032 h 3312"/>
                <a:gd name="T48" fmla="*/ 2091 w 3014"/>
                <a:gd name="T49" fmla="*/ 574 h 3312"/>
                <a:gd name="T50" fmla="*/ 1952 w 3014"/>
                <a:gd name="T51" fmla="*/ 224 h 3312"/>
                <a:gd name="T52" fmla="*/ 1868 w 3014"/>
                <a:gd name="T53" fmla="*/ 87 h 3312"/>
                <a:gd name="T54" fmla="*/ 1719 w 3014"/>
                <a:gd name="T55" fmla="*/ 41 h 3312"/>
                <a:gd name="T56" fmla="*/ 2621 w 3014"/>
                <a:gd name="T57" fmla="*/ 3312 h 3312"/>
                <a:gd name="T58" fmla="*/ 2439 w 3014"/>
                <a:gd name="T59" fmla="*/ 3261 h 3312"/>
                <a:gd name="T60" fmla="*/ 2140 w 3014"/>
                <a:gd name="T61" fmla="*/ 3103 h 3312"/>
                <a:gd name="T62" fmla="*/ 1839 w 3014"/>
                <a:gd name="T63" fmla="*/ 2914 h 3312"/>
                <a:gd name="T64" fmla="*/ 1358 w 3014"/>
                <a:gd name="T65" fmla="*/ 2665 h 3312"/>
                <a:gd name="T66" fmla="*/ 941 w 3014"/>
                <a:gd name="T67" fmla="*/ 2473 h 3312"/>
                <a:gd name="T68" fmla="*/ 578 w 3014"/>
                <a:gd name="T69" fmla="*/ 2201 h 3312"/>
                <a:gd name="T70" fmla="*/ 268 w 3014"/>
                <a:gd name="T71" fmla="*/ 1870 h 3312"/>
                <a:gd name="T72" fmla="*/ 95 w 3014"/>
                <a:gd name="T73" fmla="*/ 1572 h 3312"/>
                <a:gd name="T74" fmla="*/ 11 w 3014"/>
                <a:gd name="T75" fmla="*/ 1292 h 3312"/>
                <a:gd name="T76" fmla="*/ 9 w 3014"/>
                <a:gd name="T77" fmla="*/ 1072 h 3312"/>
                <a:gd name="T78" fmla="*/ 74 w 3014"/>
                <a:gd name="T79" fmla="*/ 877 h 3312"/>
                <a:gd name="T80" fmla="*/ 208 w 3014"/>
                <a:gd name="T81" fmla="*/ 706 h 3312"/>
                <a:gd name="T82" fmla="*/ 362 w 3014"/>
                <a:gd name="T83" fmla="*/ 561 h 3312"/>
                <a:gd name="T84" fmla="*/ 724 w 3014"/>
                <a:gd name="T85" fmla="*/ 295 h 3312"/>
                <a:gd name="T86" fmla="*/ 1174 w 3014"/>
                <a:gd name="T87" fmla="*/ 74 h 3312"/>
                <a:gd name="T88" fmla="*/ 1465 w 3014"/>
                <a:gd name="T89" fmla="*/ 0 h 3312"/>
                <a:gd name="T90" fmla="*/ 1730 w 3014"/>
                <a:gd name="T91" fmla="*/ 2 h 3312"/>
                <a:gd name="T92" fmla="*/ 1891 w 3014"/>
                <a:gd name="T93" fmla="*/ 54 h 3312"/>
                <a:gd name="T94" fmla="*/ 1978 w 3014"/>
                <a:gd name="T95" fmla="*/ 187 h 3312"/>
                <a:gd name="T96" fmla="*/ 2116 w 3014"/>
                <a:gd name="T97" fmla="*/ 521 h 3312"/>
                <a:gd name="T98" fmla="*/ 2297 w 3014"/>
                <a:gd name="T99" fmla="*/ 965 h 3312"/>
                <a:gd name="T100" fmla="*/ 2586 w 3014"/>
                <a:gd name="T101" fmla="*/ 1318 h 3312"/>
                <a:gd name="T102" fmla="*/ 2773 w 3014"/>
                <a:gd name="T103" fmla="*/ 1587 h 3312"/>
                <a:gd name="T104" fmla="*/ 2891 w 3014"/>
                <a:gd name="T105" fmla="*/ 1979 h 3312"/>
                <a:gd name="T106" fmla="*/ 2974 w 3014"/>
                <a:gd name="T107" fmla="*/ 2429 h 3312"/>
                <a:gd name="T108" fmla="*/ 3014 w 3014"/>
                <a:gd name="T109" fmla="*/ 2800 h 3312"/>
                <a:gd name="T110" fmla="*/ 2964 w 3014"/>
                <a:gd name="T111" fmla="*/ 3067 h 3312"/>
                <a:gd name="T112" fmla="*/ 2840 w 3014"/>
                <a:gd name="T113" fmla="*/ 3236 h 3312"/>
                <a:gd name="T114" fmla="*/ 2674 w 3014"/>
                <a:gd name="T115" fmla="*/ 3309 h 3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4" h="3312">
                  <a:moveTo>
                    <a:pt x="1475" y="39"/>
                  </a:moveTo>
                  <a:lnTo>
                    <a:pt x="1475" y="39"/>
                  </a:lnTo>
                  <a:lnTo>
                    <a:pt x="1456" y="44"/>
                  </a:lnTo>
                  <a:lnTo>
                    <a:pt x="1438" y="48"/>
                  </a:lnTo>
                  <a:lnTo>
                    <a:pt x="1418" y="52"/>
                  </a:lnTo>
                  <a:lnTo>
                    <a:pt x="1400" y="57"/>
                  </a:lnTo>
                  <a:lnTo>
                    <a:pt x="1360" y="66"/>
                  </a:lnTo>
                  <a:lnTo>
                    <a:pt x="1320" y="76"/>
                  </a:lnTo>
                  <a:lnTo>
                    <a:pt x="1280" y="85"/>
                  </a:lnTo>
                  <a:lnTo>
                    <a:pt x="1239" y="96"/>
                  </a:lnTo>
                  <a:lnTo>
                    <a:pt x="1185" y="112"/>
                  </a:lnTo>
                  <a:lnTo>
                    <a:pt x="1134" y="129"/>
                  </a:lnTo>
                  <a:lnTo>
                    <a:pt x="1083" y="148"/>
                  </a:lnTo>
                  <a:lnTo>
                    <a:pt x="1033" y="169"/>
                  </a:lnTo>
                  <a:lnTo>
                    <a:pt x="984" y="192"/>
                  </a:lnTo>
                  <a:lnTo>
                    <a:pt x="935" y="216"/>
                  </a:lnTo>
                  <a:lnTo>
                    <a:pt x="887" y="242"/>
                  </a:lnTo>
                  <a:lnTo>
                    <a:pt x="839" y="270"/>
                  </a:lnTo>
                  <a:lnTo>
                    <a:pt x="792" y="299"/>
                  </a:lnTo>
                  <a:lnTo>
                    <a:pt x="745" y="330"/>
                  </a:lnTo>
                  <a:lnTo>
                    <a:pt x="697" y="362"/>
                  </a:lnTo>
                  <a:lnTo>
                    <a:pt x="649" y="394"/>
                  </a:lnTo>
                  <a:lnTo>
                    <a:pt x="552" y="464"/>
                  </a:lnTo>
                  <a:lnTo>
                    <a:pt x="452" y="538"/>
                  </a:lnTo>
                  <a:lnTo>
                    <a:pt x="430" y="556"/>
                  </a:lnTo>
                  <a:lnTo>
                    <a:pt x="408" y="573"/>
                  </a:lnTo>
                  <a:lnTo>
                    <a:pt x="387" y="591"/>
                  </a:lnTo>
                  <a:lnTo>
                    <a:pt x="365" y="611"/>
                  </a:lnTo>
                  <a:lnTo>
                    <a:pt x="324" y="649"/>
                  </a:lnTo>
                  <a:lnTo>
                    <a:pt x="284" y="688"/>
                  </a:lnTo>
                  <a:lnTo>
                    <a:pt x="272" y="699"/>
                  </a:lnTo>
                  <a:lnTo>
                    <a:pt x="260" y="712"/>
                  </a:lnTo>
                  <a:lnTo>
                    <a:pt x="247" y="723"/>
                  </a:lnTo>
                  <a:lnTo>
                    <a:pt x="236" y="735"/>
                  </a:lnTo>
                  <a:lnTo>
                    <a:pt x="218" y="751"/>
                  </a:lnTo>
                  <a:lnTo>
                    <a:pt x="201" y="768"/>
                  </a:lnTo>
                  <a:lnTo>
                    <a:pt x="186" y="786"/>
                  </a:lnTo>
                  <a:lnTo>
                    <a:pt x="171" y="803"/>
                  </a:lnTo>
                  <a:lnTo>
                    <a:pt x="158" y="822"/>
                  </a:lnTo>
                  <a:lnTo>
                    <a:pt x="144" y="839"/>
                  </a:lnTo>
                  <a:lnTo>
                    <a:pt x="131" y="858"/>
                  </a:lnTo>
                  <a:lnTo>
                    <a:pt x="120" y="877"/>
                  </a:lnTo>
                  <a:lnTo>
                    <a:pt x="108" y="896"/>
                  </a:lnTo>
                  <a:lnTo>
                    <a:pt x="99" y="915"/>
                  </a:lnTo>
                  <a:lnTo>
                    <a:pt x="90" y="934"/>
                  </a:lnTo>
                  <a:lnTo>
                    <a:pt x="81" y="955"/>
                  </a:lnTo>
                  <a:lnTo>
                    <a:pt x="74" y="974"/>
                  </a:lnTo>
                  <a:lnTo>
                    <a:pt x="67" y="995"/>
                  </a:lnTo>
                  <a:lnTo>
                    <a:pt x="60" y="1016"/>
                  </a:lnTo>
                  <a:lnTo>
                    <a:pt x="56" y="1036"/>
                  </a:lnTo>
                  <a:lnTo>
                    <a:pt x="51" y="1058"/>
                  </a:lnTo>
                  <a:lnTo>
                    <a:pt x="48" y="1080"/>
                  </a:lnTo>
                  <a:lnTo>
                    <a:pt x="44" y="1102"/>
                  </a:lnTo>
                  <a:lnTo>
                    <a:pt x="42" y="1123"/>
                  </a:lnTo>
                  <a:lnTo>
                    <a:pt x="41" y="1146"/>
                  </a:lnTo>
                  <a:lnTo>
                    <a:pt x="41" y="1169"/>
                  </a:lnTo>
                  <a:lnTo>
                    <a:pt x="41" y="1192"/>
                  </a:lnTo>
                  <a:lnTo>
                    <a:pt x="42" y="1215"/>
                  </a:lnTo>
                  <a:lnTo>
                    <a:pt x="44" y="1239"/>
                  </a:lnTo>
                  <a:lnTo>
                    <a:pt x="46" y="1263"/>
                  </a:lnTo>
                  <a:lnTo>
                    <a:pt x="50" y="1287"/>
                  </a:lnTo>
                  <a:lnTo>
                    <a:pt x="54" y="1311"/>
                  </a:lnTo>
                  <a:lnTo>
                    <a:pt x="59" y="1337"/>
                  </a:lnTo>
                  <a:lnTo>
                    <a:pt x="66" y="1362"/>
                  </a:lnTo>
                  <a:lnTo>
                    <a:pt x="72" y="1388"/>
                  </a:lnTo>
                  <a:lnTo>
                    <a:pt x="80" y="1414"/>
                  </a:lnTo>
                  <a:lnTo>
                    <a:pt x="91" y="1450"/>
                  </a:lnTo>
                  <a:lnTo>
                    <a:pt x="104" y="1486"/>
                  </a:lnTo>
                  <a:lnTo>
                    <a:pt x="116" y="1521"/>
                  </a:lnTo>
                  <a:lnTo>
                    <a:pt x="131" y="1556"/>
                  </a:lnTo>
                  <a:lnTo>
                    <a:pt x="146" y="1590"/>
                  </a:lnTo>
                  <a:lnTo>
                    <a:pt x="162" y="1625"/>
                  </a:lnTo>
                  <a:lnTo>
                    <a:pt x="178" y="1658"/>
                  </a:lnTo>
                  <a:lnTo>
                    <a:pt x="197" y="1691"/>
                  </a:lnTo>
                  <a:lnTo>
                    <a:pt x="215" y="1723"/>
                  </a:lnTo>
                  <a:lnTo>
                    <a:pt x="235" y="1754"/>
                  </a:lnTo>
                  <a:lnTo>
                    <a:pt x="255" y="1786"/>
                  </a:lnTo>
                  <a:lnTo>
                    <a:pt x="277" y="1816"/>
                  </a:lnTo>
                  <a:lnTo>
                    <a:pt x="299" y="1847"/>
                  </a:lnTo>
                  <a:lnTo>
                    <a:pt x="322" y="1876"/>
                  </a:lnTo>
                  <a:lnTo>
                    <a:pt x="346" y="1906"/>
                  </a:lnTo>
                  <a:lnTo>
                    <a:pt x="371" y="1934"/>
                  </a:lnTo>
                  <a:lnTo>
                    <a:pt x="407" y="1973"/>
                  </a:lnTo>
                  <a:lnTo>
                    <a:pt x="443" y="2012"/>
                  </a:lnTo>
                  <a:lnTo>
                    <a:pt x="481" y="2052"/>
                  </a:lnTo>
                  <a:lnTo>
                    <a:pt x="520" y="2093"/>
                  </a:lnTo>
                  <a:lnTo>
                    <a:pt x="561" y="2133"/>
                  </a:lnTo>
                  <a:lnTo>
                    <a:pt x="603" y="2172"/>
                  </a:lnTo>
                  <a:lnTo>
                    <a:pt x="645" y="2211"/>
                  </a:lnTo>
                  <a:lnTo>
                    <a:pt x="690" y="2249"/>
                  </a:lnTo>
                  <a:lnTo>
                    <a:pt x="736" y="2286"/>
                  </a:lnTo>
                  <a:lnTo>
                    <a:pt x="783" y="2322"/>
                  </a:lnTo>
                  <a:lnTo>
                    <a:pt x="832" y="2357"/>
                  </a:lnTo>
                  <a:lnTo>
                    <a:pt x="881" y="2391"/>
                  </a:lnTo>
                  <a:lnTo>
                    <a:pt x="908" y="2407"/>
                  </a:lnTo>
                  <a:lnTo>
                    <a:pt x="934" y="2423"/>
                  </a:lnTo>
                  <a:lnTo>
                    <a:pt x="961" y="2439"/>
                  </a:lnTo>
                  <a:lnTo>
                    <a:pt x="987" y="2454"/>
                  </a:lnTo>
                  <a:lnTo>
                    <a:pt x="1015" y="2468"/>
                  </a:lnTo>
                  <a:lnTo>
                    <a:pt x="1042" y="2481"/>
                  </a:lnTo>
                  <a:lnTo>
                    <a:pt x="1071" y="2495"/>
                  </a:lnTo>
                  <a:lnTo>
                    <a:pt x="1099" y="2508"/>
                  </a:lnTo>
                  <a:lnTo>
                    <a:pt x="1180" y="2543"/>
                  </a:lnTo>
                  <a:lnTo>
                    <a:pt x="1244" y="2572"/>
                  </a:lnTo>
                  <a:lnTo>
                    <a:pt x="1309" y="2599"/>
                  </a:lnTo>
                  <a:lnTo>
                    <a:pt x="1374" y="2629"/>
                  </a:lnTo>
                  <a:lnTo>
                    <a:pt x="1439" y="2659"/>
                  </a:lnTo>
                  <a:lnTo>
                    <a:pt x="1504" y="2689"/>
                  </a:lnTo>
                  <a:lnTo>
                    <a:pt x="1569" y="2720"/>
                  </a:lnTo>
                  <a:lnTo>
                    <a:pt x="1632" y="2752"/>
                  </a:lnTo>
                  <a:lnTo>
                    <a:pt x="1696" y="2785"/>
                  </a:lnTo>
                  <a:lnTo>
                    <a:pt x="1737" y="2808"/>
                  </a:lnTo>
                  <a:lnTo>
                    <a:pt x="1779" y="2831"/>
                  </a:lnTo>
                  <a:lnTo>
                    <a:pt x="1819" y="2855"/>
                  </a:lnTo>
                  <a:lnTo>
                    <a:pt x="1860" y="2880"/>
                  </a:lnTo>
                  <a:lnTo>
                    <a:pt x="1900" y="2905"/>
                  </a:lnTo>
                  <a:lnTo>
                    <a:pt x="1940" y="2930"/>
                  </a:lnTo>
                  <a:lnTo>
                    <a:pt x="1979" y="2955"/>
                  </a:lnTo>
                  <a:lnTo>
                    <a:pt x="2018" y="2980"/>
                  </a:lnTo>
                  <a:lnTo>
                    <a:pt x="2047" y="2999"/>
                  </a:lnTo>
                  <a:lnTo>
                    <a:pt x="2075" y="3016"/>
                  </a:lnTo>
                  <a:lnTo>
                    <a:pt x="2103" y="3034"/>
                  </a:lnTo>
                  <a:lnTo>
                    <a:pt x="2132" y="3051"/>
                  </a:lnTo>
                  <a:lnTo>
                    <a:pt x="2161" y="3070"/>
                  </a:lnTo>
                  <a:lnTo>
                    <a:pt x="2189" y="3087"/>
                  </a:lnTo>
                  <a:lnTo>
                    <a:pt x="2218" y="3104"/>
                  </a:lnTo>
                  <a:lnTo>
                    <a:pt x="2247" y="3121"/>
                  </a:lnTo>
                  <a:lnTo>
                    <a:pt x="2280" y="3141"/>
                  </a:lnTo>
                  <a:lnTo>
                    <a:pt x="2314" y="3159"/>
                  </a:lnTo>
                  <a:lnTo>
                    <a:pt x="2349" y="3176"/>
                  </a:lnTo>
                  <a:lnTo>
                    <a:pt x="2383" y="3194"/>
                  </a:lnTo>
                  <a:lnTo>
                    <a:pt x="2419" y="3210"/>
                  </a:lnTo>
                  <a:lnTo>
                    <a:pt x="2454" y="3225"/>
                  </a:lnTo>
                  <a:lnTo>
                    <a:pt x="2491" y="3239"/>
                  </a:lnTo>
                  <a:lnTo>
                    <a:pt x="2526" y="3252"/>
                  </a:lnTo>
                  <a:lnTo>
                    <a:pt x="2543" y="3258"/>
                  </a:lnTo>
                  <a:lnTo>
                    <a:pt x="2559" y="3262"/>
                  </a:lnTo>
                  <a:lnTo>
                    <a:pt x="2575" y="3266"/>
                  </a:lnTo>
                  <a:lnTo>
                    <a:pt x="2591" y="3269"/>
                  </a:lnTo>
                  <a:lnTo>
                    <a:pt x="2606" y="3272"/>
                  </a:lnTo>
                  <a:lnTo>
                    <a:pt x="2622" y="3273"/>
                  </a:lnTo>
                  <a:lnTo>
                    <a:pt x="2637" y="3273"/>
                  </a:lnTo>
                  <a:lnTo>
                    <a:pt x="2652" y="3273"/>
                  </a:lnTo>
                  <a:lnTo>
                    <a:pt x="2666" y="3272"/>
                  </a:lnTo>
                  <a:lnTo>
                    <a:pt x="2681" y="3269"/>
                  </a:lnTo>
                  <a:lnTo>
                    <a:pt x="2696" y="3266"/>
                  </a:lnTo>
                  <a:lnTo>
                    <a:pt x="2711" y="3262"/>
                  </a:lnTo>
                  <a:lnTo>
                    <a:pt x="2725" y="3258"/>
                  </a:lnTo>
                  <a:lnTo>
                    <a:pt x="2740" y="3252"/>
                  </a:lnTo>
                  <a:lnTo>
                    <a:pt x="2754" y="3246"/>
                  </a:lnTo>
                  <a:lnTo>
                    <a:pt x="2767" y="3238"/>
                  </a:lnTo>
                  <a:lnTo>
                    <a:pt x="2783" y="3229"/>
                  </a:lnTo>
                  <a:lnTo>
                    <a:pt x="2799" y="3218"/>
                  </a:lnTo>
                  <a:lnTo>
                    <a:pt x="2816" y="3205"/>
                  </a:lnTo>
                  <a:lnTo>
                    <a:pt x="2830" y="3191"/>
                  </a:lnTo>
                  <a:lnTo>
                    <a:pt x="2845" y="3178"/>
                  </a:lnTo>
                  <a:lnTo>
                    <a:pt x="2859" y="3161"/>
                  </a:lnTo>
                  <a:lnTo>
                    <a:pt x="2873" y="3145"/>
                  </a:lnTo>
                  <a:lnTo>
                    <a:pt x="2886" y="3128"/>
                  </a:lnTo>
                  <a:lnTo>
                    <a:pt x="2897" y="3110"/>
                  </a:lnTo>
                  <a:lnTo>
                    <a:pt x="2908" y="3092"/>
                  </a:lnTo>
                  <a:lnTo>
                    <a:pt x="2919" y="3072"/>
                  </a:lnTo>
                  <a:lnTo>
                    <a:pt x="2928" y="3051"/>
                  </a:lnTo>
                  <a:lnTo>
                    <a:pt x="2936" y="3031"/>
                  </a:lnTo>
                  <a:lnTo>
                    <a:pt x="2944" y="3010"/>
                  </a:lnTo>
                  <a:lnTo>
                    <a:pt x="2950" y="2988"/>
                  </a:lnTo>
                  <a:lnTo>
                    <a:pt x="2955" y="2967"/>
                  </a:lnTo>
                  <a:lnTo>
                    <a:pt x="2962" y="2932"/>
                  </a:lnTo>
                  <a:lnTo>
                    <a:pt x="2967" y="2899"/>
                  </a:lnTo>
                  <a:lnTo>
                    <a:pt x="2970" y="2866"/>
                  </a:lnTo>
                  <a:lnTo>
                    <a:pt x="2973" y="2831"/>
                  </a:lnTo>
                  <a:lnTo>
                    <a:pt x="2974" y="2798"/>
                  </a:lnTo>
                  <a:lnTo>
                    <a:pt x="2974" y="2765"/>
                  </a:lnTo>
                  <a:lnTo>
                    <a:pt x="2973" y="2731"/>
                  </a:lnTo>
                  <a:lnTo>
                    <a:pt x="2970" y="2698"/>
                  </a:lnTo>
                  <a:lnTo>
                    <a:pt x="2968" y="2665"/>
                  </a:lnTo>
                  <a:lnTo>
                    <a:pt x="2965" y="2632"/>
                  </a:lnTo>
                  <a:lnTo>
                    <a:pt x="2960" y="2598"/>
                  </a:lnTo>
                  <a:lnTo>
                    <a:pt x="2955" y="2565"/>
                  </a:lnTo>
                  <a:lnTo>
                    <a:pt x="2945" y="2500"/>
                  </a:lnTo>
                  <a:lnTo>
                    <a:pt x="2935" y="2434"/>
                  </a:lnTo>
                  <a:lnTo>
                    <a:pt x="2929" y="2403"/>
                  </a:lnTo>
                  <a:lnTo>
                    <a:pt x="2925" y="2374"/>
                  </a:lnTo>
                  <a:lnTo>
                    <a:pt x="2919" y="2343"/>
                  </a:lnTo>
                  <a:lnTo>
                    <a:pt x="2914" y="2312"/>
                  </a:lnTo>
                  <a:lnTo>
                    <a:pt x="2904" y="2245"/>
                  </a:lnTo>
                  <a:lnTo>
                    <a:pt x="2892" y="2179"/>
                  </a:lnTo>
                  <a:lnTo>
                    <a:pt x="2880" y="2113"/>
                  </a:lnTo>
                  <a:lnTo>
                    <a:pt x="2866" y="2050"/>
                  </a:lnTo>
                  <a:lnTo>
                    <a:pt x="2852" y="1987"/>
                  </a:lnTo>
                  <a:lnTo>
                    <a:pt x="2838" y="1927"/>
                  </a:lnTo>
                  <a:lnTo>
                    <a:pt x="2825" y="1868"/>
                  </a:lnTo>
                  <a:lnTo>
                    <a:pt x="2811" y="1812"/>
                  </a:lnTo>
                  <a:lnTo>
                    <a:pt x="2802" y="1776"/>
                  </a:lnTo>
                  <a:lnTo>
                    <a:pt x="2791" y="1739"/>
                  </a:lnTo>
                  <a:lnTo>
                    <a:pt x="2780" y="1705"/>
                  </a:lnTo>
                  <a:lnTo>
                    <a:pt x="2766" y="1670"/>
                  </a:lnTo>
                  <a:lnTo>
                    <a:pt x="2752" y="1637"/>
                  </a:lnTo>
                  <a:lnTo>
                    <a:pt x="2738" y="1604"/>
                  </a:lnTo>
                  <a:lnTo>
                    <a:pt x="2723" y="1573"/>
                  </a:lnTo>
                  <a:lnTo>
                    <a:pt x="2705" y="1541"/>
                  </a:lnTo>
                  <a:lnTo>
                    <a:pt x="2687" y="1511"/>
                  </a:lnTo>
                  <a:lnTo>
                    <a:pt x="2669" y="1481"/>
                  </a:lnTo>
                  <a:lnTo>
                    <a:pt x="2648" y="1453"/>
                  </a:lnTo>
                  <a:lnTo>
                    <a:pt x="2627" y="1425"/>
                  </a:lnTo>
                  <a:lnTo>
                    <a:pt x="2606" y="1397"/>
                  </a:lnTo>
                  <a:lnTo>
                    <a:pt x="2583" y="1371"/>
                  </a:lnTo>
                  <a:lnTo>
                    <a:pt x="2559" y="1346"/>
                  </a:lnTo>
                  <a:lnTo>
                    <a:pt x="2533" y="1322"/>
                  </a:lnTo>
                  <a:lnTo>
                    <a:pt x="2493" y="1284"/>
                  </a:lnTo>
                  <a:lnTo>
                    <a:pt x="2456" y="1244"/>
                  </a:lnTo>
                  <a:lnTo>
                    <a:pt x="2420" y="1204"/>
                  </a:lnTo>
                  <a:lnTo>
                    <a:pt x="2385" y="1162"/>
                  </a:lnTo>
                  <a:lnTo>
                    <a:pt x="2352" y="1120"/>
                  </a:lnTo>
                  <a:lnTo>
                    <a:pt x="2321" y="1076"/>
                  </a:lnTo>
                  <a:lnTo>
                    <a:pt x="2291" y="1032"/>
                  </a:lnTo>
                  <a:lnTo>
                    <a:pt x="2263" y="986"/>
                  </a:lnTo>
                  <a:lnTo>
                    <a:pt x="2236" y="939"/>
                  </a:lnTo>
                  <a:lnTo>
                    <a:pt x="2211" y="891"/>
                  </a:lnTo>
                  <a:lnTo>
                    <a:pt x="2187" y="840"/>
                  </a:lnTo>
                  <a:lnTo>
                    <a:pt x="2165" y="790"/>
                  </a:lnTo>
                  <a:lnTo>
                    <a:pt x="2144" y="738"/>
                  </a:lnTo>
                  <a:lnTo>
                    <a:pt x="2125" y="685"/>
                  </a:lnTo>
                  <a:lnTo>
                    <a:pt x="2108" y="630"/>
                  </a:lnTo>
                  <a:lnTo>
                    <a:pt x="2091" y="574"/>
                  </a:lnTo>
                  <a:lnTo>
                    <a:pt x="2079" y="533"/>
                  </a:lnTo>
                  <a:lnTo>
                    <a:pt x="2064" y="490"/>
                  </a:lnTo>
                  <a:lnTo>
                    <a:pt x="2049" y="449"/>
                  </a:lnTo>
                  <a:lnTo>
                    <a:pt x="2033" y="408"/>
                  </a:lnTo>
                  <a:lnTo>
                    <a:pt x="2016" y="366"/>
                  </a:lnTo>
                  <a:lnTo>
                    <a:pt x="1998" y="326"/>
                  </a:lnTo>
                  <a:lnTo>
                    <a:pt x="1980" y="285"/>
                  </a:lnTo>
                  <a:lnTo>
                    <a:pt x="1962" y="245"/>
                  </a:lnTo>
                  <a:lnTo>
                    <a:pt x="1952" y="224"/>
                  </a:lnTo>
                  <a:lnTo>
                    <a:pt x="1943" y="203"/>
                  </a:lnTo>
                  <a:lnTo>
                    <a:pt x="1933" y="182"/>
                  </a:lnTo>
                  <a:lnTo>
                    <a:pt x="1924" y="161"/>
                  </a:lnTo>
                  <a:lnTo>
                    <a:pt x="1916" y="146"/>
                  </a:lnTo>
                  <a:lnTo>
                    <a:pt x="1908" y="131"/>
                  </a:lnTo>
                  <a:lnTo>
                    <a:pt x="1900" y="119"/>
                  </a:lnTo>
                  <a:lnTo>
                    <a:pt x="1890" y="107"/>
                  </a:lnTo>
                  <a:lnTo>
                    <a:pt x="1879" y="96"/>
                  </a:lnTo>
                  <a:lnTo>
                    <a:pt x="1868" y="87"/>
                  </a:lnTo>
                  <a:lnTo>
                    <a:pt x="1855" y="77"/>
                  </a:lnTo>
                  <a:lnTo>
                    <a:pt x="1842" y="69"/>
                  </a:lnTo>
                  <a:lnTo>
                    <a:pt x="1828" y="62"/>
                  </a:lnTo>
                  <a:lnTo>
                    <a:pt x="1812" y="57"/>
                  </a:lnTo>
                  <a:lnTo>
                    <a:pt x="1796" y="51"/>
                  </a:lnTo>
                  <a:lnTo>
                    <a:pt x="1777" y="48"/>
                  </a:lnTo>
                  <a:lnTo>
                    <a:pt x="1759" y="44"/>
                  </a:lnTo>
                  <a:lnTo>
                    <a:pt x="1740" y="42"/>
                  </a:lnTo>
                  <a:lnTo>
                    <a:pt x="1719" y="41"/>
                  </a:lnTo>
                  <a:lnTo>
                    <a:pt x="1697" y="39"/>
                  </a:lnTo>
                  <a:lnTo>
                    <a:pt x="1659" y="39"/>
                  </a:lnTo>
                  <a:lnTo>
                    <a:pt x="1621" y="39"/>
                  </a:lnTo>
                  <a:lnTo>
                    <a:pt x="1584" y="39"/>
                  </a:lnTo>
                  <a:lnTo>
                    <a:pt x="1546" y="39"/>
                  </a:lnTo>
                  <a:lnTo>
                    <a:pt x="1479" y="39"/>
                  </a:lnTo>
                  <a:lnTo>
                    <a:pt x="1475" y="39"/>
                  </a:lnTo>
                  <a:close/>
                  <a:moveTo>
                    <a:pt x="2635" y="3312"/>
                  </a:moveTo>
                  <a:lnTo>
                    <a:pt x="2621" y="3312"/>
                  </a:lnTo>
                  <a:lnTo>
                    <a:pt x="2606" y="3311"/>
                  </a:lnTo>
                  <a:lnTo>
                    <a:pt x="2591" y="3308"/>
                  </a:lnTo>
                  <a:lnTo>
                    <a:pt x="2576" y="3306"/>
                  </a:lnTo>
                  <a:lnTo>
                    <a:pt x="2560" y="3304"/>
                  </a:lnTo>
                  <a:lnTo>
                    <a:pt x="2545" y="3299"/>
                  </a:lnTo>
                  <a:lnTo>
                    <a:pt x="2529" y="3295"/>
                  </a:lnTo>
                  <a:lnTo>
                    <a:pt x="2514" y="3290"/>
                  </a:lnTo>
                  <a:lnTo>
                    <a:pt x="2476" y="3276"/>
                  </a:lnTo>
                  <a:lnTo>
                    <a:pt x="2439" y="3261"/>
                  </a:lnTo>
                  <a:lnTo>
                    <a:pt x="2403" y="3245"/>
                  </a:lnTo>
                  <a:lnTo>
                    <a:pt x="2367" y="3229"/>
                  </a:lnTo>
                  <a:lnTo>
                    <a:pt x="2330" y="3212"/>
                  </a:lnTo>
                  <a:lnTo>
                    <a:pt x="2296" y="3194"/>
                  </a:lnTo>
                  <a:lnTo>
                    <a:pt x="2261" y="3175"/>
                  </a:lnTo>
                  <a:lnTo>
                    <a:pt x="2227" y="3156"/>
                  </a:lnTo>
                  <a:lnTo>
                    <a:pt x="2197" y="3139"/>
                  </a:lnTo>
                  <a:lnTo>
                    <a:pt x="2169" y="3121"/>
                  </a:lnTo>
                  <a:lnTo>
                    <a:pt x="2140" y="3103"/>
                  </a:lnTo>
                  <a:lnTo>
                    <a:pt x="2111" y="3086"/>
                  </a:lnTo>
                  <a:lnTo>
                    <a:pt x="2083" y="3067"/>
                  </a:lnTo>
                  <a:lnTo>
                    <a:pt x="2054" y="3049"/>
                  </a:lnTo>
                  <a:lnTo>
                    <a:pt x="2025" y="3032"/>
                  </a:lnTo>
                  <a:lnTo>
                    <a:pt x="1998" y="3014"/>
                  </a:lnTo>
                  <a:lnTo>
                    <a:pt x="1959" y="2988"/>
                  </a:lnTo>
                  <a:lnTo>
                    <a:pt x="1920" y="2963"/>
                  </a:lnTo>
                  <a:lnTo>
                    <a:pt x="1879" y="2939"/>
                  </a:lnTo>
                  <a:lnTo>
                    <a:pt x="1839" y="2914"/>
                  </a:lnTo>
                  <a:lnTo>
                    <a:pt x="1799" y="2890"/>
                  </a:lnTo>
                  <a:lnTo>
                    <a:pt x="1759" y="2866"/>
                  </a:lnTo>
                  <a:lnTo>
                    <a:pt x="1718" y="2843"/>
                  </a:lnTo>
                  <a:lnTo>
                    <a:pt x="1676" y="2820"/>
                  </a:lnTo>
                  <a:lnTo>
                    <a:pt x="1615" y="2786"/>
                  </a:lnTo>
                  <a:lnTo>
                    <a:pt x="1550" y="2755"/>
                  </a:lnTo>
                  <a:lnTo>
                    <a:pt x="1487" y="2724"/>
                  </a:lnTo>
                  <a:lnTo>
                    <a:pt x="1422" y="2695"/>
                  </a:lnTo>
                  <a:lnTo>
                    <a:pt x="1358" y="2665"/>
                  </a:lnTo>
                  <a:lnTo>
                    <a:pt x="1293" y="2636"/>
                  </a:lnTo>
                  <a:lnTo>
                    <a:pt x="1228" y="2608"/>
                  </a:lnTo>
                  <a:lnTo>
                    <a:pt x="1164" y="2580"/>
                  </a:lnTo>
                  <a:lnTo>
                    <a:pt x="1083" y="2544"/>
                  </a:lnTo>
                  <a:lnTo>
                    <a:pt x="1055" y="2531"/>
                  </a:lnTo>
                  <a:lnTo>
                    <a:pt x="1025" y="2517"/>
                  </a:lnTo>
                  <a:lnTo>
                    <a:pt x="997" y="2503"/>
                  </a:lnTo>
                  <a:lnTo>
                    <a:pt x="969" y="2488"/>
                  </a:lnTo>
                  <a:lnTo>
                    <a:pt x="941" y="2473"/>
                  </a:lnTo>
                  <a:lnTo>
                    <a:pt x="915" y="2457"/>
                  </a:lnTo>
                  <a:lnTo>
                    <a:pt x="888" y="2441"/>
                  </a:lnTo>
                  <a:lnTo>
                    <a:pt x="862" y="2425"/>
                  </a:lnTo>
                  <a:lnTo>
                    <a:pt x="810" y="2391"/>
                  </a:lnTo>
                  <a:lnTo>
                    <a:pt x="761" y="2355"/>
                  </a:lnTo>
                  <a:lnTo>
                    <a:pt x="713" y="2317"/>
                  </a:lnTo>
                  <a:lnTo>
                    <a:pt x="666" y="2279"/>
                  </a:lnTo>
                  <a:lnTo>
                    <a:pt x="621" y="2240"/>
                  </a:lnTo>
                  <a:lnTo>
                    <a:pt x="578" y="2201"/>
                  </a:lnTo>
                  <a:lnTo>
                    <a:pt x="535" y="2161"/>
                  </a:lnTo>
                  <a:lnTo>
                    <a:pt x="494" y="2121"/>
                  </a:lnTo>
                  <a:lnTo>
                    <a:pt x="454" y="2081"/>
                  </a:lnTo>
                  <a:lnTo>
                    <a:pt x="416" y="2040"/>
                  </a:lnTo>
                  <a:lnTo>
                    <a:pt x="378" y="2000"/>
                  </a:lnTo>
                  <a:lnTo>
                    <a:pt x="341" y="1959"/>
                  </a:lnTo>
                  <a:lnTo>
                    <a:pt x="316" y="1931"/>
                  </a:lnTo>
                  <a:lnTo>
                    <a:pt x="292" y="1901"/>
                  </a:lnTo>
                  <a:lnTo>
                    <a:pt x="268" y="1870"/>
                  </a:lnTo>
                  <a:lnTo>
                    <a:pt x="245" y="1839"/>
                  </a:lnTo>
                  <a:lnTo>
                    <a:pt x="223" y="1808"/>
                  </a:lnTo>
                  <a:lnTo>
                    <a:pt x="201" y="1776"/>
                  </a:lnTo>
                  <a:lnTo>
                    <a:pt x="182" y="1743"/>
                  </a:lnTo>
                  <a:lnTo>
                    <a:pt x="162" y="1709"/>
                  </a:lnTo>
                  <a:lnTo>
                    <a:pt x="144" y="1676"/>
                  </a:lnTo>
                  <a:lnTo>
                    <a:pt x="127" y="1642"/>
                  </a:lnTo>
                  <a:lnTo>
                    <a:pt x="109" y="1607"/>
                  </a:lnTo>
                  <a:lnTo>
                    <a:pt x="95" y="1572"/>
                  </a:lnTo>
                  <a:lnTo>
                    <a:pt x="80" y="1536"/>
                  </a:lnTo>
                  <a:lnTo>
                    <a:pt x="66" y="1500"/>
                  </a:lnTo>
                  <a:lnTo>
                    <a:pt x="53" y="1463"/>
                  </a:lnTo>
                  <a:lnTo>
                    <a:pt x="42" y="1425"/>
                  </a:lnTo>
                  <a:lnTo>
                    <a:pt x="34" y="1397"/>
                  </a:lnTo>
                  <a:lnTo>
                    <a:pt x="27" y="1371"/>
                  </a:lnTo>
                  <a:lnTo>
                    <a:pt x="21" y="1344"/>
                  </a:lnTo>
                  <a:lnTo>
                    <a:pt x="15" y="1317"/>
                  </a:lnTo>
                  <a:lnTo>
                    <a:pt x="11" y="1292"/>
                  </a:lnTo>
                  <a:lnTo>
                    <a:pt x="7" y="1266"/>
                  </a:lnTo>
                  <a:lnTo>
                    <a:pt x="4" y="1240"/>
                  </a:lnTo>
                  <a:lnTo>
                    <a:pt x="2" y="1215"/>
                  </a:lnTo>
                  <a:lnTo>
                    <a:pt x="2" y="1191"/>
                  </a:lnTo>
                  <a:lnTo>
                    <a:pt x="0" y="1166"/>
                  </a:lnTo>
                  <a:lnTo>
                    <a:pt x="2" y="1142"/>
                  </a:lnTo>
                  <a:lnTo>
                    <a:pt x="3" y="1119"/>
                  </a:lnTo>
                  <a:lnTo>
                    <a:pt x="5" y="1095"/>
                  </a:lnTo>
                  <a:lnTo>
                    <a:pt x="9" y="1072"/>
                  </a:lnTo>
                  <a:lnTo>
                    <a:pt x="12" y="1049"/>
                  </a:lnTo>
                  <a:lnTo>
                    <a:pt x="17" y="1026"/>
                  </a:lnTo>
                  <a:lnTo>
                    <a:pt x="22" y="1004"/>
                  </a:lnTo>
                  <a:lnTo>
                    <a:pt x="29" y="982"/>
                  </a:lnTo>
                  <a:lnTo>
                    <a:pt x="36" y="960"/>
                  </a:lnTo>
                  <a:lnTo>
                    <a:pt x="44" y="939"/>
                  </a:lnTo>
                  <a:lnTo>
                    <a:pt x="53" y="918"/>
                  </a:lnTo>
                  <a:lnTo>
                    <a:pt x="64" y="897"/>
                  </a:lnTo>
                  <a:lnTo>
                    <a:pt x="74" y="877"/>
                  </a:lnTo>
                  <a:lnTo>
                    <a:pt x="85" y="857"/>
                  </a:lnTo>
                  <a:lnTo>
                    <a:pt x="98" y="837"/>
                  </a:lnTo>
                  <a:lnTo>
                    <a:pt x="111" y="817"/>
                  </a:lnTo>
                  <a:lnTo>
                    <a:pt x="126" y="798"/>
                  </a:lnTo>
                  <a:lnTo>
                    <a:pt x="140" y="779"/>
                  </a:lnTo>
                  <a:lnTo>
                    <a:pt x="155" y="760"/>
                  </a:lnTo>
                  <a:lnTo>
                    <a:pt x="173" y="741"/>
                  </a:lnTo>
                  <a:lnTo>
                    <a:pt x="190" y="723"/>
                  </a:lnTo>
                  <a:lnTo>
                    <a:pt x="208" y="706"/>
                  </a:lnTo>
                  <a:lnTo>
                    <a:pt x="221" y="694"/>
                  </a:lnTo>
                  <a:lnTo>
                    <a:pt x="232" y="683"/>
                  </a:lnTo>
                  <a:lnTo>
                    <a:pt x="245" y="671"/>
                  </a:lnTo>
                  <a:lnTo>
                    <a:pt x="256" y="660"/>
                  </a:lnTo>
                  <a:lnTo>
                    <a:pt x="277" y="639"/>
                  </a:lnTo>
                  <a:lnTo>
                    <a:pt x="298" y="620"/>
                  </a:lnTo>
                  <a:lnTo>
                    <a:pt x="318" y="600"/>
                  </a:lnTo>
                  <a:lnTo>
                    <a:pt x="340" y="581"/>
                  </a:lnTo>
                  <a:lnTo>
                    <a:pt x="362" y="561"/>
                  </a:lnTo>
                  <a:lnTo>
                    <a:pt x="384" y="543"/>
                  </a:lnTo>
                  <a:lnTo>
                    <a:pt x="405" y="525"/>
                  </a:lnTo>
                  <a:lnTo>
                    <a:pt x="428" y="506"/>
                  </a:lnTo>
                  <a:lnTo>
                    <a:pt x="479" y="468"/>
                  </a:lnTo>
                  <a:lnTo>
                    <a:pt x="529" y="432"/>
                  </a:lnTo>
                  <a:lnTo>
                    <a:pt x="579" y="396"/>
                  </a:lnTo>
                  <a:lnTo>
                    <a:pt x="628" y="361"/>
                  </a:lnTo>
                  <a:lnTo>
                    <a:pt x="676" y="327"/>
                  </a:lnTo>
                  <a:lnTo>
                    <a:pt x="724" y="295"/>
                  </a:lnTo>
                  <a:lnTo>
                    <a:pt x="773" y="264"/>
                  </a:lnTo>
                  <a:lnTo>
                    <a:pt x="822" y="236"/>
                  </a:lnTo>
                  <a:lnTo>
                    <a:pt x="870" y="207"/>
                  </a:lnTo>
                  <a:lnTo>
                    <a:pt x="919" y="181"/>
                  </a:lnTo>
                  <a:lnTo>
                    <a:pt x="969" y="156"/>
                  </a:lnTo>
                  <a:lnTo>
                    <a:pt x="1018" y="132"/>
                  </a:lnTo>
                  <a:lnTo>
                    <a:pt x="1070" y="112"/>
                  </a:lnTo>
                  <a:lnTo>
                    <a:pt x="1121" y="92"/>
                  </a:lnTo>
                  <a:lnTo>
                    <a:pt x="1174" y="74"/>
                  </a:lnTo>
                  <a:lnTo>
                    <a:pt x="1229" y="58"/>
                  </a:lnTo>
                  <a:lnTo>
                    <a:pt x="1269" y="48"/>
                  </a:lnTo>
                  <a:lnTo>
                    <a:pt x="1309" y="37"/>
                  </a:lnTo>
                  <a:lnTo>
                    <a:pt x="1351" y="28"/>
                  </a:lnTo>
                  <a:lnTo>
                    <a:pt x="1391" y="19"/>
                  </a:lnTo>
                  <a:lnTo>
                    <a:pt x="1410" y="14"/>
                  </a:lnTo>
                  <a:lnTo>
                    <a:pt x="1429" y="10"/>
                  </a:lnTo>
                  <a:lnTo>
                    <a:pt x="1447" y="5"/>
                  </a:lnTo>
                  <a:lnTo>
                    <a:pt x="1465" y="0"/>
                  </a:lnTo>
                  <a:lnTo>
                    <a:pt x="1475" y="0"/>
                  </a:lnTo>
                  <a:lnTo>
                    <a:pt x="1479" y="0"/>
                  </a:lnTo>
                  <a:lnTo>
                    <a:pt x="1546" y="0"/>
                  </a:lnTo>
                  <a:lnTo>
                    <a:pt x="1584" y="0"/>
                  </a:lnTo>
                  <a:lnTo>
                    <a:pt x="1621" y="0"/>
                  </a:lnTo>
                  <a:lnTo>
                    <a:pt x="1659" y="0"/>
                  </a:lnTo>
                  <a:lnTo>
                    <a:pt x="1697" y="0"/>
                  </a:lnTo>
                  <a:lnTo>
                    <a:pt x="1713" y="0"/>
                  </a:lnTo>
                  <a:lnTo>
                    <a:pt x="1730" y="2"/>
                  </a:lnTo>
                  <a:lnTo>
                    <a:pt x="1749" y="3"/>
                  </a:lnTo>
                  <a:lnTo>
                    <a:pt x="1766" y="5"/>
                  </a:lnTo>
                  <a:lnTo>
                    <a:pt x="1784" y="9"/>
                  </a:lnTo>
                  <a:lnTo>
                    <a:pt x="1803" y="12"/>
                  </a:lnTo>
                  <a:lnTo>
                    <a:pt x="1821" y="18"/>
                  </a:lnTo>
                  <a:lnTo>
                    <a:pt x="1839" y="25"/>
                  </a:lnTo>
                  <a:lnTo>
                    <a:pt x="1857" y="33"/>
                  </a:lnTo>
                  <a:lnTo>
                    <a:pt x="1875" y="43"/>
                  </a:lnTo>
                  <a:lnTo>
                    <a:pt x="1891" y="54"/>
                  </a:lnTo>
                  <a:lnTo>
                    <a:pt x="1907" y="68"/>
                  </a:lnTo>
                  <a:lnTo>
                    <a:pt x="1922" y="84"/>
                  </a:lnTo>
                  <a:lnTo>
                    <a:pt x="1936" y="101"/>
                  </a:lnTo>
                  <a:lnTo>
                    <a:pt x="1943" y="112"/>
                  </a:lnTo>
                  <a:lnTo>
                    <a:pt x="1948" y="122"/>
                  </a:lnTo>
                  <a:lnTo>
                    <a:pt x="1954" y="134"/>
                  </a:lnTo>
                  <a:lnTo>
                    <a:pt x="1960" y="145"/>
                  </a:lnTo>
                  <a:lnTo>
                    <a:pt x="1969" y="166"/>
                  </a:lnTo>
                  <a:lnTo>
                    <a:pt x="1978" y="187"/>
                  </a:lnTo>
                  <a:lnTo>
                    <a:pt x="1988" y="208"/>
                  </a:lnTo>
                  <a:lnTo>
                    <a:pt x="1998" y="229"/>
                  </a:lnTo>
                  <a:lnTo>
                    <a:pt x="2016" y="270"/>
                  </a:lnTo>
                  <a:lnTo>
                    <a:pt x="2034" y="310"/>
                  </a:lnTo>
                  <a:lnTo>
                    <a:pt x="2053" y="351"/>
                  </a:lnTo>
                  <a:lnTo>
                    <a:pt x="2070" y="394"/>
                  </a:lnTo>
                  <a:lnTo>
                    <a:pt x="2086" y="435"/>
                  </a:lnTo>
                  <a:lnTo>
                    <a:pt x="2102" y="478"/>
                  </a:lnTo>
                  <a:lnTo>
                    <a:pt x="2116" y="521"/>
                  </a:lnTo>
                  <a:lnTo>
                    <a:pt x="2130" y="564"/>
                  </a:lnTo>
                  <a:lnTo>
                    <a:pt x="2144" y="619"/>
                  </a:lnTo>
                  <a:lnTo>
                    <a:pt x="2163" y="671"/>
                  </a:lnTo>
                  <a:lnTo>
                    <a:pt x="2181" y="723"/>
                  </a:lnTo>
                  <a:lnTo>
                    <a:pt x="2202" y="775"/>
                  </a:lnTo>
                  <a:lnTo>
                    <a:pt x="2222" y="824"/>
                  </a:lnTo>
                  <a:lnTo>
                    <a:pt x="2247" y="872"/>
                  </a:lnTo>
                  <a:lnTo>
                    <a:pt x="2271" y="919"/>
                  </a:lnTo>
                  <a:lnTo>
                    <a:pt x="2297" y="965"/>
                  </a:lnTo>
                  <a:lnTo>
                    <a:pt x="2325" y="1010"/>
                  </a:lnTo>
                  <a:lnTo>
                    <a:pt x="2353" y="1053"/>
                  </a:lnTo>
                  <a:lnTo>
                    <a:pt x="2384" y="1096"/>
                  </a:lnTo>
                  <a:lnTo>
                    <a:pt x="2416" y="1137"/>
                  </a:lnTo>
                  <a:lnTo>
                    <a:pt x="2450" y="1178"/>
                  </a:lnTo>
                  <a:lnTo>
                    <a:pt x="2485" y="1217"/>
                  </a:lnTo>
                  <a:lnTo>
                    <a:pt x="2522" y="1255"/>
                  </a:lnTo>
                  <a:lnTo>
                    <a:pt x="2560" y="1293"/>
                  </a:lnTo>
                  <a:lnTo>
                    <a:pt x="2586" y="1318"/>
                  </a:lnTo>
                  <a:lnTo>
                    <a:pt x="2611" y="1345"/>
                  </a:lnTo>
                  <a:lnTo>
                    <a:pt x="2635" y="1372"/>
                  </a:lnTo>
                  <a:lnTo>
                    <a:pt x="2658" y="1401"/>
                  </a:lnTo>
                  <a:lnTo>
                    <a:pt x="2680" y="1430"/>
                  </a:lnTo>
                  <a:lnTo>
                    <a:pt x="2701" y="1459"/>
                  </a:lnTo>
                  <a:lnTo>
                    <a:pt x="2720" y="1490"/>
                  </a:lnTo>
                  <a:lnTo>
                    <a:pt x="2740" y="1521"/>
                  </a:lnTo>
                  <a:lnTo>
                    <a:pt x="2757" y="1553"/>
                  </a:lnTo>
                  <a:lnTo>
                    <a:pt x="2773" y="1587"/>
                  </a:lnTo>
                  <a:lnTo>
                    <a:pt x="2789" y="1621"/>
                  </a:lnTo>
                  <a:lnTo>
                    <a:pt x="2803" y="1656"/>
                  </a:lnTo>
                  <a:lnTo>
                    <a:pt x="2817" y="1691"/>
                  </a:lnTo>
                  <a:lnTo>
                    <a:pt x="2828" y="1728"/>
                  </a:lnTo>
                  <a:lnTo>
                    <a:pt x="2840" y="1764"/>
                  </a:lnTo>
                  <a:lnTo>
                    <a:pt x="2850" y="1802"/>
                  </a:lnTo>
                  <a:lnTo>
                    <a:pt x="2864" y="1860"/>
                  </a:lnTo>
                  <a:lnTo>
                    <a:pt x="2877" y="1918"/>
                  </a:lnTo>
                  <a:lnTo>
                    <a:pt x="2891" y="1979"/>
                  </a:lnTo>
                  <a:lnTo>
                    <a:pt x="2905" y="2042"/>
                  </a:lnTo>
                  <a:lnTo>
                    <a:pt x="2918" y="2106"/>
                  </a:lnTo>
                  <a:lnTo>
                    <a:pt x="2930" y="2172"/>
                  </a:lnTo>
                  <a:lnTo>
                    <a:pt x="2943" y="2238"/>
                  </a:lnTo>
                  <a:lnTo>
                    <a:pt x="2953" y="2306"/>
                  </a:lnTo>
                  <a:lnTo>
                    <a:pt x="2958" y="2336"/>
                  </a:lnTo>
                  <a:lnTo>
                    <a:pt x="2964" y="2367"/>
                  </a:lnTo>
                  <a:lnTo>
                    <a:pt x="2968" y="2398"/>
                  </a:lnTo>
                  <a:lnTo>
                    <a:pt x="2974" y="2429"/>
                  </a:lnTo>
                  <a:lnTo>
                    <a:pt x="2984" y="2495"/>
                  </a:lnTo>
                  <a:lnTo>
                    <a:pt x="2996" y="2562"/>
                  </a:lnTo>
                  <a:lnTo>
                    <a:pt x="3000" y="2595"/>
                  </a:lnTo>
                  <a:lnTo>
                    <a:pt x="3004" y="2629"/>
                  </a:lnTo>
                  <a:lnTo>
                    <a:pt x="3007" y="2664"/>
                  </a:lnTo>
                  <a:lnTo>
                    <a:pt x="3011" y="2697"/>
                  </a:lnTo>
                  <a:lnTo>
                    <a:pt x="3013" y="2731"/>
                  </a:lnTo>
                  <a:lnTo>
                    <a:pt x="3014" y="2766"/>
                  </a:lnTo>
                  <a:lnTo>
                    <a:pt x="3014" y="2800"/>
                  </a:lnTo>
                  <a:lnTo>
                    <a:pt x="3013" y="2835"/>
                  </a:lnTo>
                  <a:lnTo>
                    <a:pt x="3009" y="2870"/>
                  </a:lnTo>
                  <a:lnTo>
                    <a:pt x="3006" y="2905"/>
                  </a:lnTo>
                  <a:lnTo>
                    <a:pt x="3000" y="2939"/>
                  </a:lnTo>
                  <a:lnTo>
                    <a:pt x="2993" y="2975"/>
                  </a:lnTo>
                  <a:lnTo>
                    <a:pt x="2988" y="2999"/>
                  </a:lnTo>
                  <a:lnTo>
                    <a:pt x="2981" y="3023"/>
                  </a:lnTo>
                  <a:lnTo>
                    <a:pt x="2973" y="3046"/>
                  </a:lnTo>
                  <a:lnTo>
                    <a:pt x="2964" y="3067"/>
                  </a:lnTo>
                  <a:lnTo>
                    <a:pt x="2953" y="3090"/>
                  </a:lnTo>
                  <a:lnTo>
                    <a:pt x="2942" y="3111"/>
                  </a:lnTo>
                  <a:lnTo>
                    <a:pt x="2930" y="3132"/>
                  </a:lnTo>
                  <a:lnTo>
                    <a:pt x="2916" y="3151"/>
                  </a:lnTo>
                  <a:lnTo>
                    <a:pt x="2903" y="3171"/>
                  </a:lnTo>
                  <a:lnTo>
                    <a:pt x="2888" y="3189"/>
                  </a:lnTo>
                  <a:lnTo>
                    <a:pt x="2873" y="3205"/>
                  </a:lnTo>
                  <a:lnTo>
                    <a:pt x="2857" y="3221"/>
                  </a:lnTo>
                  <a:lnTo>
                    <a:pt x="2840" y="3236"/>
                  </a:lnTo>
                  <a:lnTo>
                    <a:pt x="2822" y="3250"/>
                  </a:lnTo>
                  <a:lnTo>
                    <a:pt x="2804" y="3262"/>
                  </a:lnTo>
                  <a:lnTo>
                    <a:pt x="2786" y="3273"/>
                  </a:lnTo>
                  <a:lnTo>
                    <a:pt x="2769" y="3282"/>
                  </a:lnTo>
                  <a:lnTo>
                    <a:pt x="2750" y="3290"/>
                  </a:lnTo>
                  <a:lnTo>
                    <a:pt x="2732" y="3297"/>
                  </a:lnTo>
                  <a:lnTo>
                    <a:pt x="2713" y="3303"/>
                  </a:lnTo>
                  <a:lnTo>
                    <a:pt x="2694" y="3306"/>
                  </a:lnTo>
                  <a:lnTo>
                    <a:pt x="2674" y="3309"/>
                  </a:lnTo>
                  <a:lnTo>
                    <a:pt x="2656" y="3312"/>
                  </a:lnTo>
                  <a:lnTo>
                    <a:pt x="2635" y="33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1" name="Freeform 54">
              <a:extLst>
                <a:ext uri="{FF2B5EF4-FFF2-40B4-BE49-F238E27FC236}">
                  <a16:creationId xmlns:a16="http://schemas.microsoft.com/office/drawing/2014/main" id="{AE5BA178-9AD6-43E3-92F5-B68E9BBBD812}"/>
                </a:ext>
              </a:extLst>
            </p:cNvPr>
            <p:cNvSpPr>
              <a:spLocks noEditPoints="1"/>
            </p:cNvSpPr>
            <p:nvPr userDrawn="1"/>
          </p:nvSpPr>
          <p:spPr bwMode="auto">
            <a:xfrm>
              <a:off x="3885994" y="2582220"/>
              <a:ext cx="1563288" cy="1521416"/>
            </a:xfrm>
            <a:custGeom>
              <a:avLst/>
              <a:gdLst>
                <a:gd name="T0" fmla="*/ 799 w 2355"/>
                <a:gd name="T1" fmla="*/ 77 h 2287"/>
                <a:gd name="T2" fmla="*/ 498 w 2355"/>
                <a:gd name="T3" fmla="*/ 221 h 2287"/>
                <a:gd name="T4" fmla="*/ 257 w 2355"/>
                <a:gd name="T5" fmla="*/ 397 h 2287"/>
                <a:gd name="T6" fmla="*/ 122 w 2355"/>
                <a:gd name="T7" fmla="*/ 547 h 2287"/>
                <a:gd name="T8" fmla="*/ 51 w 2355"/>
                <a:gd name="T9" fmla="*/ 715 h 2287"/>
                <a:gd name="T10" fmla="*/ 43 w 2355"/>
                <a:gd name="T11" fmla="*/ 895 h 2287"/>
                <a:gd name="T12" fmla="*/ 101 w 2355"/>
                <a:gd name="T13" fmla="*/ 1082 h 2287"/>
                <a:gd name="T14" fmla="*/ 245 w 2355"/>
                <a:gd name="T15" fmla="*/ 1295 h 2287"/>
                <a:gd name="T16" fmla="*/ 464 w 2355"/>
                <a:gd name="T17" fmla="*/ 1492 h 2287"/>
                <a:gd name="T18" fmla="*/ 801 w 2355"/>
                <a:gd name="T19" fmla="*/ 1709 h 2287"/>
                <a:gd name="T20" fmla="*/ 1323 w 2355"/>
                <a:gd name="T21" fmla="*/ 1972 h 2287"/>
                <a:gd name="T22" fmla="*/ 1858 w 2355"/>
                <a:gd name="T23" fmla="*/ 2195 h 2287"/>
                <a:gd name="T24" fmla="*/ 1976 w 2355"/>
                <a:gd name="T25" fmla="*/ 2230 h 2287"/>
                <a:gd name="T26" fmla="*/ 2081 w 2355"/>
                <a:gd name="T27" fmla="*/ 2247 h 2287"/>
                <a:gd name="T28" fmla="*/ 2179 w 2355"/>
                <a:gd name="T29" fmla="*/ 2235 h 2287"/>
                <a:gd name="T30" fmla="*/ 2250 w 2355"/>
                <a:gd name="T31" fmla="*/ 2190 h 2287"/>
                <a:gd name="T32" fmla="*/ 2293 w 2355"/>
                <a:gd name="T33" fmla="*/ 2114 h 2287"/>
                <a:gd name="T34" fmla="*/ 2313 w 2355"/>
                <a:gd name="T35" fmla="*/ 1984 h 2287"/>
                <a:gd name="T36" fmla="*/ 2306 w 2355"/>
                <a:gd name="T37" fmla="*/ 1724 h 2287"/>
                <a:gd name="T38" fmla="*/ 2249 w 2355"/>
                <a:gd name="T39" fmla="*/ 1493 h 2287"/>
                <a:gd name="T40" fmla="*/ 2143 w 2355"/>
                <a:gd name="T41" fmla="*/ 1289 h 2287"/>
                <a:gd name="T42" fmla="*/ 1988 w 2355"/>
                <a:gd name="T43" fmla="*/ 1113 h 2287"/>
                <a:gd name="T44" fmla="*/ 1820 w 2355"/>
                <a:gd name="T45" fmla="*/ 967 h 2287"/>
                <a:gd name="T46" fmla="*/ 1689 w 2355"/>
                <a:gd name="T47" fmla="*/ 787 h 2287"/>
                <a:gd name="T48" fmla="*/ 1585 w 2355"/>
                <a:gd name="T49" fmla="*/ 556 h 2287"/>
                <a:gd name="T50" fmla="*/ 1479 w 2355"/>
                <a:gd name="T51" fmla="*/ 331 h 2287"/>
                <a:gd name="T52" fmla="*/ 1390 w 2355"/>
                <a:gd name="T53" fmla="*/ 209 h 2287"/>
                <a:gd name="T54" fmla="*/ 1283 w 2355"/>
                <a:gd name="T55" fmla="*/ 118 h 2287"/>
                <a:gd name="T56" fmla="*/ 1158 w 2355"/>
                <a:gd name="T57" fmla="*/ 62 h 2287"/>
                <a:gd name="T58" fmla="*/ 1018 w 2355"/>
                <a:gd name="T59" fmla="*/ 40 h 2287"/>
                <a:gd name="T60" fmla="*/ 2046 w 2355"/>
                <a:gd name="T61" fmla="*/ 2284 h 2287"/>
                <a:gd name="T62" fmla="*/ 1936 w 2355"/>
                <a:gd name="T63" fmla="*/ 2263 h 2287"/>
                <a:gd name="T64" fmla="*/ 1613 w 2355"/>
                <a:gd name="T65" fmla="*/ 2138 h 2287"/>
                <a:gd name="T66" fmla="*/ 1079 w 2355"/>
                <a:gd name="T67" fmla="*/ 1901 h 2287"/>
                <a:gd name="T68" fmla="*/ 567 w 2355"/>
                <a:gd name="T69" fmla="*/ 1613 h 2287"/>
                <a:gd name="T70" fmla="*/ 289 w 2355"/>
                <a:gd name="T71" fmla="*/ 1398 h 2287"/>
                <a:gd name="T72" fmla="*/ 96 w 2355"/>
                <a:gd name="T73" fmla="*/ 1156 h 2287"/>
                <a:gd name="T74" fmla="*/ 15 w 2355"/>
                <a:gd name="T75" fmla="*/ 955 h 2287"/>
                <a:gd name="T76" fmla="*/ 4 w 2355"/>
                <a:gd name="T77" fmla="*/ 760 h 2287"/>
                <a:gd name="T78" fmla="*/ 61 w 2355"/>
                <a:gd name="T79" fmla="*/ 577 h 2287"/>
                <a:gd name="T80" fmla="*/ 184 w 2355"/>
                <a:gd name="T81" fmla="*/ 409 h 2287"/>
                <a:gd name="T82" fmla="*/ 401 w 2355"/>
                <a:gd name="T83" fmla="*/ 239 h 2287"/>
                <a:gd name="T84" fmla="*/ 693 w 2355"/>
                <a:gd name="T85" fmla="*/ 75 h 2287"/>
                <a:gd name="T86" fmla="*/ 938 w 2355"/>
                <a:gd name="T87" fmla="*/ 1 h 2287"/>
                <a:gd name="T88" fmla="*/ 1065 w 2355"/>
                <a:gd name="T89" fmla="*/ 3 h 2287"/>
                <a:gd name="T90" fmla="*/ 1211 w 2355"/>
                <a:gd name="T91" fmla="*/ 38 h 2287"/>
                <a:gd name="T92" fmla="*/ 1338 w 2355"/>
                <a:gd name="T93" fmla="*/ 108 h 2287"/>
                <a:gd name="T94" fmla="*/ 1447 w 2355"/>
                <a:gd name="T95" fmla="*/ 215 h 2287"/>
                <a:gd name="T96" fmla="*/ 1542 w 2355"/>
                <a:gd name="T97" fmla="*/ 367 h 2287"/>
                <a:gd name="T98" fmla="*/ 1649 w 2355"/>
                <a:gd name="T99" fmla="*/ 610 h 2287"/>
                <a:gd name="T100" fmla="*/ 1757 w 2355"/>
                <a:gd name="T101" fmla="*/ 820 h 2287"/>
                <a:gd name="T102" fmla="*/ 1889 w 2355"/>
                <a:gd name="T103" fmla="*/ 978 h 2287"/>
                <a:gd name="T104" fmla="*/ 2066 w 2355"/>
                <a:gd name="T105" fmla="*/ 1133 h 2287"/>
                <a:gd name="T106" fmla="*/ 2213 w 2355"/>
                <a:gd name="T107" fmla="*/ 1325 h 2287"/>
                <a:gd name="T108" fmla="*/ 2308 w 2355"/>
                <a:gd name="T109" fmla="*/ 1544 h 2287"/>
                <a:gd name="T110" fmla="*/ 2352 w 2355"/>
                <a:gd name="T111" fmla="*/ 1792 h 2287"/>
                <a:gd name="T112" fmla="*/ 2349 w 2355"/>
                <a:gd name="T113" fmla="*/ 2046 h 2287"/>
                <a:gd name="T114" fmla="*/ 2318 w 2355"/>
                <a:gd name="T115" fmla="*/ 2157 h 2287"/>
                <a:gd name="T116" fmla="*/ 2258 w 2355"/>
                <a:gd name="T117" fmla="*/ 2237 h 2287"/>
                <a:gd name="T118" fmla="*/ 2142 w 2355"/>
                <a:gd name="T119" fmla="*/ 2285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5" h="2287">
                  <a:moveTo>
                    <a:pt x="946" y="40"/>
                  </a:moveTo>
                  <a:lnTo>
                    <a:pt x="944" y="40"/>
                  </a:lnTo>
                  <a:lnTo>
                    <a:pt x="919" y="45"/>
                  </a:lnTo>
                  <a:lnTo>
                    <a:pt x="895" y="50"/>
                  </a:lnTo>
                  <a:lnTo>
                    <a:pt x="871" y="56"/>
                  </a:lnTo>
                  <a:lnTo>
                    <a:pt x="847" y="63"/>
                  </a:lnTo>
                  <a:lnTo>
                    <a:pt x="799" y="77"/>
                  </a:lnTo>
                  <a:lnTo>
                    <a:pt x="753" y="93"/>
                  </a:lnTo>
                  <a:lnTo>
                    <a:pt x="708" y="111"/>
                  </a:lnTo>
                  <a:lnTo>
                    <a:pt x="663" y="131"/>
                  </a:lnTo>
                  <a:lnTo>
                    <a:pt x="621" y="151"/>
                  </a:lnTo>
                  <a:lnTo>
                    <a:pt x="578" y="174"/>
                  </a:lnTo>
                  <a:lnTo>
                    <a:pt x="538" y="197"/>
                  </a:lnTo>
                  <a:lnTo>
                    <a:pt x="498" y="221"/>
                  </a:lnTo>
                  <a:lnTo>
                    <a:pt x="460" y="247"/>
                  </a:lnTo>
                  <a:lnTo>
                    <a:pt x="422" y="272"/>
                  </a:lnTo>
                  <a:lnTo>
                    <a:pt x="386" y="298"/>
                  </a:lnTo>
                  <a:lnTo>
                    <a:pt x="350" y="323"/>
                  </a:lnTo>
                  <a:lnTo>
                    <a:pt x="316" y="350"/>
                  </a:lnTo>
                  <a:lnTo>
                    <a:pt x="281" y="376"/>
                  </a:lnTo>
                  <a:lnTo>
                    <a:pt x="257" y="397"/>
                  </a:lnTo>
                  <a:lnTo>
                    <a:pt x="234" y="416"/>
                  </a:lnTo>
                  <a:lnTo>
                    <a:pt x="213" y="437"/>
                  </a:lnTo>
                  <a:lnTo>
                    <a:pt x="192" y="459"/>
                  </a:lnTo>
                  <a:lnTo>
                    <a:pt x="172" y="481"/>
                  </a:lnTo>
                  <a:lnTo>
                    <a:pt x="154" y="502"/>
                  </a:lnTo>
                  <a:lnTo>
                    <a:pt x="138" y="524"/>
                  </a:lnTo>
                  <a:lnTo>
                    <a:pt x="122" y="547"/>
                  </a:lnTo>
                  <a:lnTo>
                    <a:pt x="108" y="570"/>
                  </a:lnTo>
                  <a:lnTo>
                    <a:pt x="96" y="594"/>
                  </a:lnTo>
                  <a:lnTo>
                    <a:pt x="83" y="617"/>
                  </a:lnTo>
                  <a:lnTo>
                    <a:pt x="74" y="641"/>
                  </a:lnTo>
                  <a:lnTo>
                    <a:pt x="65" y="665"/>
                  </a:lnTo>
                  <a:lnTo>
                    <a:pt x="57" y="690"/>
                  </a:lnTo>
                  <a:lnTo>
                    <a:pt x="51" y="715"/>
                  </a:lnTo>
                  <a:lnTo>
                    <a:pt x="45" y="740"/>
                  </a:lnTo>
                  <a:lnTo>
                    <a:pt x="42" y="765"/>
                  </a:lnTo>
                  <a:lnTo>
                    <a:pt x="39" y="791"/>
                  </a:lnTo>
                  <a:lnTo>
                    <a:pt x="38" y="817"/>
                  </a:lnTo>
                  <a:lnTo>
                    <a:pt x="38" y="843"/>
                  </a:lnTo>
                  <a:lnTo>
                    <a:pt x="40" y="868"/>
                  </a:lnTo>
                  <a:lnTo>
                    <a:pt x="43" y="895"/>
                  </a:lnTo>
                  <a:lnTo>
                    <a:pt x="47" y="921"/>
                  </a:lnTo>
                  <a:lnTo>
                    <a:pt x="53" y="947"/>
                  </a:lnTo>
                  <a:lnTo>
                    <a:pt x="60" y="975"/>
                  </a:lnTo>
                  <a:lnTo>
                    <a:pt x="68" y="1001"/>
                  </a:lnTo>
                  <a:lnTo>
                    <a:pt x="77" y="1028"/>
                  </a:lnTo>
                  <a:lnTo>
                    <a:pt x="89" y="1055"/>
                  </a:lnTo>
                  <a:lnTo>
                    <a:pt x="101" y="1082"/>
                  </a:lnTo>
                  <a:lnTo>
                    <a:pt x="115" y="1109"/>
                  </a:lnTo>
                  <a:lnTo>
                    <a:pt x="130" y="1137"/>
                  </a:lnTo>
                  <a:lnTo>
                    <a:pt x="146" y="1163"/>
                  </a:lnTo>
                  <a:lnTo>
                    <a:pt x="169" y="1199"/>
                  </a:lnTo>
                  <a:lnTo>
                    <a:pt x="193" y="1232"/>
                  </a:lnTo>
                  <a:lnTo>
                    <a:pt x="218" y="1264"/>
                  </a:lnTo>
                  <a:lnTo>
                    <a:pt x="245" y="1295"/>
                  </a:lnTo>
                  <a:lnTo>
                    <a:pt x="272" y="1326"/>
                  </a:lnTo>
                  <a:lnTo>
                    <a:pt x="301" y="1355"/>
                  </a:lnTo>
                  <a:lnTo>
                    <a:pt x="332" y="1383"/>
                  </a:lnTo>
                  <a:lnTo>
                    <a:pt x="363" y="1412"/>
                  </a:lnTo>
                  <a:lnTo>
                    <a:pt x="395" y="1439"/>
                  </a:lnTo>
                  <a:lnTo>
                    <a:pt x="429" y="1466"/>
                  </a:lnTo>
                  <a:lnTo>
                    <a:pt x="464" y="1492"/>
                  </a:lnTo>
                  <a:lnTo>
                    <a:pt x="500" y="1519"/>
                  </a:lnTo>
                  <a:lnTo>
                    <a:pt x="538" y="1545"/>
                  </a:lnTo>
                  <a:lnTo>
                    <a:pt x="576" y="1571"/>
                  </a:lnTo>
                  <a:lnTo>
                    <a:pt x="616" y="1597"/>
                  </a:lnTo>
                  <a:lnTo>
                    <a:pt x="658" y="1623"/>
                  </a:lnTo>
                  <a:lnTo>
                    <a:pt x="729" y="1667"/>
                  </a:lnTo>
                  <a:lnTo>
                    <a:pt x="801" y="1709"/>
                  </a:lnTo>
                  <a:lnTo>
                    <a:pt x="873" y="1750"/>
                  </a:lnTo>
                  <a:lnTo>
                    <a:pt x="948" y="1789"/>
                  </a:lnTo>
                  <a:lnTo>
                    <a:pt x="1021" y="1828"/>
                  </a:lnTo>
                  <a:lnTo>
                    <a:pt x="1097" y="1865"/>
                  </a:lnTo>
                  <a:lnTo>
                    <a:pt x="1172" y="1902"/>
                  </a:lnTo>
                  <a:lnTo>
                    <a:pt x="1247" y="1937"/>
                  </a:lnTo>
                  <a:lnTo>
                    <a:pt x="1323" y="1972"/>
                  </a:lnTo>
                  <a:lnTo>
                    <a:pt x="1400" y="2005"/>
                  </a:lnTo>
                  <a:lnTo>
                    <a:pt x="1476" y="2038"/>
                  </a:lnTo>
                  <a:lnTo>
                    <a:pt x="1552" y="2070"/>
                  </a:lnTo>
                  <a:lnTo>
                    <a:pt x="1629" y="2102"/>
                  </a:lnTo>
                  <a:lnTo>
                    <a:pt x="1705" y="2133"/>
                  </a:lnTo>
                  <a:lnTo>
                    <a:pt x="1782" y="2164"/>
                  </a:lnTo>
                  <a:lnTo>
                    <a:pt x="1858" y="2195"/>
                  </a:lnTo>
                  <a:lnTo>
                    <a:pt x="1905" y="2215"/>
                  </a:lnTo>
                  <a:lnTo>
                    <a:pt x="1916" y="2218"/>
                  </a:lnTo>
                  <a:lnTo>
                    <a:pt x="1929" y="2222"/>
                  </a:lnTo>
                  <a:lnTo>
                    <a:pt x="1942" y="2224"/>
                  </a:lnTo>
                  <a:lnTo>
                    <a:pt x="1956" y="2226"/>
                  </a:lnTo>
                  <a:lnTo>
                    <a:pt x="1967" y="2227"/>
                  </a:lnTo>
                  <a:lnTo>
                    <a:pt x="1976" y="2230"/>
                  </a:lnTo>
                  <a:lnTo>
                    <a:pt x="1986" y="2231"/>
                  </a:lnTo>
                  <a:lnTo>
                    <a:pt x="1995" y="2233"/>
                  </a:lnTo>
                  <a:lnTo>
                    <a:pt x="2014" y="2238"/>
                  </a:lnTo>
                  <a:lnTo>
                    <a:pt x="2031" y="2241"/>
                  </a:lnTo>
                  <a:lnTo>
                    <a:pt x="2048" y="2243"/>
                  </a:lnTo>
                  <a:lnTo>
                    <a:pt x="2065" y="2246"/>
                  </a:lnTo>
                  <a:lnTo>
                    <a:pt x="2081" y="2247"/>
                  </a:lnTo>
                  <a:lnTo>
                    <a:pt x="2096" y="2248"/>
                  </a:lnTo>
                  <a:lnTo>
                    <a:pt x="2111" y="2248"/>
                  </a:lnTo>
                  <a:lnTo>
                    <a:pt x="2126" y="2247"/>
                  </a:lnTo>
                  <a:lnTo>
                    <a:pt x="2140" y="2245"/>
                  </a:lnTo>
                  <a:lnTo>
                    <a:pt x="2153" y="2242"/>
                  </a:lnTo>
                  <a:lnTo>
                    <a:pt x="2166" y="2240"/>
                  </a:lnTo>
                  <a:lnTo>
                    <a:pt x="2179" y="2235"/>
                  </a:lnTo>
                  <a:lnTo>
                    <a:pt x="2191" y="2231"/>
                  </a:lnTo>
                  <a:lnTo>
                    <a:pt x="2203" y="2225"/>
                  </a:lnTo>
                  <a:lnTo>
                    <a:pt x="2213" y="2219"/>
                  </a:lnTo>
                  <a:lnTo>
                    <a:pt x="2223" y="2213"/>
                  </a:lnTo>
                  <a:lnTo>
                    <a:pt x="2233" y="2206"/>
                  </a:lnTo>
                  <a:lnTo>
                    <a:pt x="2242" y="2198"/>
                  </a:lnTo>
                  <a:lnTo>
                    <a:pt x="2250" y="2190"/>
                  </a:lnTo>
                  <a:lnTo>
                    <a:pt x="2257" y="2180"/>
                  </a:lnTo>
                  <a:lnTo>
                    <a:pt x="2265" y="2171"/>
                  </a:lnTo>
                  <a:lnTo>
                    <a:pt x="2272" y="2161"/>
                  </a:lnTo>
                  <a:lnTo>
                    <a:pt x="2277" y="2149"/>
                  </a:lnTo>
                  <a:lnTo>
                    <a:pt x="2283" y="2138"/>
                  </a:lnTo>
                  <a:lnTo>
                    <a:pt x="2289" y="2126"/>
                  </a:lnTo>
                  <a:lnTo>
                    <a:pt x="2293" y="2114"/>
                  </a:lnTo>
                  <a:lnTo>
                    <a:pt x="2297" y="2100"/>
                  </a:lnTo>
                  <a:lnTo>
                    <a:pt x="2301" y="2086"/>
                  </a:lnTo>
                  <a:lnTo>
                    <a:pt x="2304" y="2071"/>
                  </a:lnTo>
                  <a:lnTo>
                    <a:pt x="2307" y="2057"/>
                  </a:lnTo>
                  <a:lnTo>
                    <a:pt x="2310" y="2040"/>
                  </a:lnTo>
                  <a:lnTo>
                    <a:pt x="2311" y="2023"/>
                  </a:lnTo>
                  <a:lnTo>
                    <a:pt x="2313" y="1984"/>
                  </a:lnTo>
                  <a:lnTo>
                    <a:pt x="2315" y="1945"/>
                  </a:lnTo>
                  <a:lnTo>
                    <a:pt x="2316" y="1907"/>
                  </a:lnTo>
                  <a:lnTo>
                    <a:pt x="2316" y="1870"/>
                  </a:lnTo>
                  <a:lnTo>
                    <a:pt x="2315" y="1832"/>
                  </a:lnTo>
                  <a:lnTo>
                    <a:pt x="2313" y="1795"/>
                  </a:lnTo>
                  <a:lnTo>
                    <a:pt x="2310" y="1759"/>
                  </a:lnTo>
                  <a:lnTo>
                    <a:pt x="2306" y="1724"/>
                  </a:lnTo>
                  <a:lnTo>
                    <a:pt x="2300" y="1689"/>
                  </a:lnTo>
                  <a:lnTo>
                    <a:pt x="2295" y="1655"/>
                  </a:lnTo>
                  <a:lnTo>
                    <a:pt x="2288" y="1622"/>
                  </a:lnTo>
                  <a:lnTo>
                    <a:pt x="2280" y="1589"/>
                  </a:lnTo>
                  <a:lnTo>
                    <a:pt x="2270" y="1556"/>
                  </a:lnTo>
                  <a:lnTo>
                    <a:pt x="2260" y="1524"/>
                  </a:lnTo>
                  <a:lnTo>
                    <a:pt x="2249" y="1493"/>
                  </a:lnTo>
                  <a:lnTo>
                    <a:pt x="2237" y="1462"/>
                  </a:lnTo>
                  <a:lnTo>
                    <a:pt x="2223" y="1433"/>
                  </a:lnTo>
                  <a:lnTo>
                    <a:pt x="2210" y="1403"/>
                  </a:lnTo>
                  <a:lnTo>
                    <a:pt x="2195" y="1374"/>
                  </a:lnTo>
                  <a:lnTo>
                    <a:pt x="2179" y="1345"/>
                  </a:lnTo>
                  <a:lnTo>
                    <a:pt x="2162" y="1317"/>
                  </a:lnTo>
                  <a:lnTo>
                    <a:pt x="2143" y="1289"/>
                  </a:lnTo>
                  <a:lnTo>
                    <a:pt x="2125" y="1263"/>
                  </a:lnTo>
                  <a:lnTo>
                    <a:pt x="2104" y="1236"/>
                  </a:lnTo>
                  <a:lnTo>
                    <a:pt x="2084" y="1210"/>
                  </a:lnTo>
                  <a:lnTo>
                    <a:pt x="2061" y="1185"/>
                  </a:lnTo>
                  <a:lnTo>
                    <a:pt x="2038" y="1161"/>
                  </a:lnTo>
                  <a:lnTo>
                    <a:pt x="2014" y="1137"/>
                  </a:lnTo>
                  <a:lnTo>
                    <a:pt x="1988" y="1113"/>
                  </a:lnTo>
                  <a:lnTo>
                    <a:pt x="1962" y="1090"/>
                  </a:lnTo>
                  <a:lnTo>
                    <a:pt x="1934" y="1067"/>
                  </a:lnTo>
                  <a:lnTo>
                    <a:pt x="1906" y="1045"/>
                  </a:lnTo>
                  <a:lnTo>
                    <a:pt x="1884" y="1027"/>
                  </a:lnTo>
                  <a:lnTo>
                    <a:pt x="1862" y="1008"/>
                  </a:lnTo>
                  <a:lnTo>
                    <a:pt x="1840" y="988"/>
                  </a:lnTo>
                  <a:lnTo>
                    <a:pt x="1820" y="967"/>
                  </a:lnTo>
                  <a:lnTo>
                    <a:pt x="1800" y="944"/>
                  </a:lnTo>
                  <a:lnTo>
                    <a:pt x="1780" y="921"/>
                  </a:lnTo>
                  <a:lnTo>
                    <a:pt x="1761" y="896"/>
                  </a:lnTo>
                  <a:lnTo>
                    <a:pt x="1742" y="871"/>
                  </a:lnTo>
                  <a:lnTo>
                    <a:pt x="1724" y="843"/>
                  </a:lnTo>
                  <a:lnTo>
                    <a:pt x="1706" y="816"/>
                  </a:lnTo>
                  <a:lnTo>
                    <a:pt x="1689" y="787"/>
                  </a:lnTo>
                  <a:lnTo>
                    <a:pt x="1673" y="756"/>
                  </a:lnTo>
                  <a:lnTo>
                    <a:pt x="1657" y="725"/>
                  </a:lnTo>
                  <a:lnTo>
                    <a:pt x="1642" y="693"/>
                  </a:lnTo>
                  <a:lnTo>
                    <a:pt x="1627" y="658"/>
                  </a:lnTo>
                  <a:lnTo>
                    <a:pt x="1612" y="624"/>
                  </a:lnTo>
                  <a:lnTo>
                    <a:pt x="1599" y="591"/>
                  </a:lnTo>
                  <a:lnTo>
                    <a:pt x="1585" y="556"/>
                  </a:lnTo>
                  <a:lnTo>
                    <a:pt x="1571" y="522"/>
                  </a:lnTo>
                  <a:lnTo>
                    <a:pt x="1556" y="487"/>
                  </a:lnTo>
                  <a:lnTo>
                    <a:pt x="1541" y="453"/>
                  </a:lnTo>
                  <a:lnTo>
                    <a:pt x="1525" y="420"/>
                  </a:lnTo>
                  <a:lnTo>
                    <a:pt x="1508" y="385"/>
                  </a:lnTo>
                  <a:lnTo>
                    <a:pt x="1490" y="352"/>
                  </a:lnTo>
                  <a:lnTo>
                    <a:pt x="1479" y="331"/>
                  </a:lnTo>
                  <a:lnTo>
                    <a:pt x="1468" y="312"/>
                  </a:lnTo>
                  <a:lnTo>
                    <a:pt x="1455" y="294"/>
                  </a:lnTo>
                  <a:lnTo>
                    <a:pt x="1442" y="275"/>
                  </a:lnTo>
                  <a:lnTo>
                    <a:pt x="1430" y="257"/>
                  </a:lnTo>
                  <a:lnTo>
                    <a:pt x="1417" y="241"/>
                  </a:lnTo>
                  <a:lnTo>
                    <a:pt x="1403" y="225"/>
                  </a:lnTo>
                  <a:lnTo>
                    <a:pt x="1390" y="209"/>
                  </a:lnTo>
                  <a:lnTo>
                    <a:pt x="1376" y="194"/>
                  </a:lnTo>
                  <a:lnTo>
                    <a:pt x="1361" y="180"/>
                  </a:lnTo>
                  <a:lnTo>
                    <a:pt x="1346" y="166"/>
                  </a:lnTo>
                  <a:lnTo>
                    <a:pt x="1331" y="154"/>
                  </a:lnTo>
                  <a:lnTo>
                    <a:pt x="1315" y="141"/>
                  </a:lnTo>
                  <a:lnTo>
                    <a:pt x="1299" y="130"/>
                  </a:lnTo>
                  <a:lnTo>
                    <a:pt x="1283" y="118"/>
                  </a:lnTo>
                  <a:lnTo>
                    <a:pt x="1266" y="109"/>
                  </a:lnTo>
                  <a:lnTo>
                    <a:pt x="1248" y="99"/>
                  </a:lnTo>
                  <a:lnTo>
                    <a:pt x="1231" y="91"/>
                  </a:lnTo>
                  <a:lnTo>
                    <a:pt x="1214" y="83"/>
                  </a:lnTo>
                  <a:lnTo>
                    <a:pt x="1196" y="75"/>
                  </a:lnTo>
                  <a:lnTo>
                    <a:pt x="1177" y="69"/>
                  </a:lnTo>
                  <a:lnTo>
                    <a:pt x="1158" y="62"/>
                  </a:lnTo>
                  <a:lnTo>
                    <a:pt x="1139" y="57"/>
                  </a:lnTo>
                  <a:lnTo>
                    <a:pt x="1120" y="53"/>
                  </a:lnTo>
                  <a:lnTo>
                    <a:pt x="1100" y="48"/>
                  </a:lnTo>
                  <a:lnTo>
                    <a:pt x="1080" y="46"/>
                  </a:lnTo>
                  <a:lnTo>
                    <a:pt x="1059" y="42"/>
                  </a:lnTo>
                  <a:lnTo>
                    <a:pt x="1038" y="41"/>
                  </a:lnTo>
                  <a:lnTo>
                    <a:pt x="1018" y="40"/>
                  </a:lnTo>
                  <a:lnTo>
                    <a:pt x="996" y="39"/>
                  </a:lnTo>
                  <a:lnTo>
                    <a:pt x="974" y="40"/>
                  </a:lnTo>
                  <a:lnTo>
                    <a:pt x="951" y="40"/>
                  </a:lnTo>
                  <a:lnTo>
                    <a:pt x="946" y="40"/>
                  </a:lnTo>
                  <a:close/>
                  <a:moveTo>
                    <a:pt x="2101" y="2287"/>
                  </a:moveTo>
                  <a:lnTo>
                    <a:pt x="2073" y="2286"/>
                  </a:lnTo>
                  <a:lnTo>
                    <a:pt x="2046" y="2284"/>
                  </a:lnTo>
                  <a:lnTo>
                    <a:pt x="2016" y="2278"/>
                  </a:lnTo>
                  <a:lnTo>
                    <a:pt x="1986" y="2272"/>
                  </a:lnTo>
                  <a:lnTo>
                    <a:pt x="1977" y="2270"/>
                  </a:lnTo>
                  <a:lnTo>
                    <a:pt x="1969" y="2268"/>
                  </a:lnTo>
                  <a:lnTo>
                    <a:pt x="1960" y="2266"/>
                  </a:lnTo>
                  <a:lnTo>
                    <a:pt x="1950" y="2265"/>
                  </a:lnTo>
                  <a:lnTo>
                    <a:pt x="1936" y="2263"/>
                  </a:lnTo>
                  <a:lnTo>
                    <a:pt x="1919" y="2260"/>
                  </a:lnTo>
                  <a:lnTo>
                    <a:pt x="1905" y="2256"/>
                  </a:lnTo>
                  <a:lnTo>
                    <a:pt x="1890" y="2251"/>
                  </a:lnTo>
                  <a:lnTo>
                    <a:pt x="1843" y="2232"/>
                  </a:lnTo>
                  <a:lnTo>
                    <a:pt x="1766" y="2201"/>
                  </a:lnTo>
                  <a:lnTo>
                    <a:pt x="1690" y="2170"/>
                  </a:lnTo>
                  <a:lnTo>
                    <a:pt x="1613" y="2138"/>
                  </a:lnTo>
                  <a:lnTo>
                    <a:pt x="1536" y="2106"/>
                  </a:lnTo>
                  <a:lnTo>
                    <a:pt x="1459" y="2074"/>
                  </a:lnTo>
                  <a:lnTo>
                    <a:pt x="1383" y="2040"/>
                  </a:lnTo>
                  <a:lnTo>
                    <a:pt x="1307" y="2007"/>
                  </a:lnTo>
                  <a:lnTo>
                    <a:pt x="1230" y="1972"/>
                  </a:lnTo>
                  <a:lnTo>
                    <a:pt x="1154" y="1937"/>
                  </a:lnTo>
                  <a:lnTo>
                    <a:pt x="1079" y="1901"/>
                  </a:lnTo>
                  <a:lnTo>
                    <a:pt x="1003" y="1863"/>
                  </a:lnTo>
                  <a:lnTo>
                    <a:pt x="928" y="1825"/>
                  </a:lnTo>
                  <a:lnTo>
                    <a:pt x="854" y="1785"/>
                  </a:lnTo>
                  <a:lnTo>
                    <a:pt x="780" y="1743"/>
                  </a:lnTo>
                  <a:lnTo>
                    <a:pt x="708" y="1701"/>
                  </a:lnTo>
                  <a:lnTo>
                    <a:pt x="636" y="1656"/>
                  </a:lnTo>
                  <a:lnTo>
                    <a:pt x="567" y="1613"/>
                  </a:lnTo>
                  <a:lnTo>
                    <a:pt x="497" y="1564"/>
                  </a:lnTo>
                  <a:lnTo>
                    <a:pt x="461" y="1539"/>
                  </a:lnTo>
                  <a:lnTo>
                    <a:pt x="426" y="1514"/>
                  </a:lnTo>
                  <a:lnTo>
                    <a:pt x="392" y="1486"/>
                  </a:lnTo>
                  <a:lnTo>
                    <a:pt x="357" y="1459"/>
                  </a:lnTo>
                  <a:lnTo>
                    <a:pt x="323" y="1429"/>
                  </a:lnTo>
                  <a:lnTo>
                    <a:pt x="289" y="1398"/>
                  </a:lnTo>
                  <a:lnTo>
                    <a:pt x="257" y="1367"/>
                  </a:lnTo>
                  <a:lnTo>
                    <a:pt x="226" y="1333"/>
                  </a:lnTo>
                  <a:lnTo>
                    <a:pt x="195" y="1298"/>
                  </a:lnTo>
                  <a:lnTo>
                    <a:pt x="167" y="1262"/>
                  </a:lnTo>
                  <a:lnTo>
                    <a:pt x="139" y="1224"/>
                  </a:lnTo>
                  <a:lnTo>
                    <a:pt x="113" y="1184"/>
                  </a:lnTo>
                  <a:lnTo>
                    <a:pt x="96" y="1156"/>
                  </a:lnTo>
                  <a:lnTo>
                    <a:pt x="79" y="1127"/>
                  </a:lnTo>
                  <a:lnTo>
                    <a:pt x="66" y="1099"/>
                  </a:lnTo>
                  <a:lnTo>
                    <a:pt x="52" y="1070"/>
                  </a:lnTo>
                  <a:lnTo>
                    <a:pt x="40" y="1041"/>
                  </a:lnTo>
                  <a:lnTo>
                    <a:pt x="31" y="1013"/>
                  </a:lnTo>
                  <a:lnTo>
                    <a:pt x="22" y="984"/>
                  </a:lnTo>
                  <a:lnTo>
                    <a:pt x="15" y="955"/>
                  </a:lnTo>
                  <a:lnTo>
                    <a:pt x="10" y="928"/>
                  </a:lnTo>
                  <a:lnTo>
                    <a:pt x="5" y="899"/>
                  </a:lnTo>
                  <a:lnTo>
                    <a:pt x="1" y="872"/>
                  </a:lnTo>
                  <a:lnTo>
                    <a:pt x="0" y="843"/>
                  </a:lnTo>
                  <a:lnTo>
                    <a:pt x="0" y="816"/>
                  </a:lnTo>
                  <a:lnTo>
                    <a:pt x="1" y="788"/>
                  </a:lnTo>
                  <a:lnTo>
                    <a:pt x="4" y="760"/>
                  </a:lnTo>
                  <a:lnTo>
                    <a:pt x="8" y="734"/>
                  </a:lnTo>
                  <a:lnTo>
                    <a:pt x="13" y="707"/>
                  </a:lnTo>
                  <a:lnTo>
                    <a:pt x="20" y="680"/>
                  </a:lnTo>
                  <a:lnTo>
                    <a:pt x="28" y="654"/>
                  </a:lnTo>
                  <a:lnTo>
                    <a:pt x="38" y="627"/>
                  </a:lnTo>
                  <a:lnTo>
                    <a:pt x="49" y="602"/>
                  </a:lnTo>
                  <a:lnTo>
                    <a:pt x="61" y="577"/>
                  </a:lnTo>
                  <a:lnTo>
                    <a:pt x="74" y="552"/>
                  </a:lnTo>
                  <a:lnTo>
                    <a:pt x="90" y="526"/>
                  </a:lnTo>
                  <a:lnTo>
                    <a:pt x="106" y="502"/>
                  </a:lnTo>
                  <a:lnTo>
                    <a:pt x="123" y="478"/>
                  </a:lnTo>
                  <a:lnTo>
                    <a:pt x="143" y="455"/>
                  </a:lnTo>
                  <a:lnTo>
                    <a:pt x="162" y="432"/>
                  </a:lnTo>
                  <a:lnTo>
                    <a:pt x="184" y="409"/>
                  </a:lnTo>
                  <a:lnTo>
                    <a:pt x="207" y="388"/>
                  </a:lnTo>
                  <a:lnTo>
                    <a:pt x="232" y="366"/>
                  </a:lnTo>
                  <a:lnTo>
                    <a:pt x="257" y="345"/>
                  </a:lnTo>
                  <a:lnTo>
                    <a:pt x="292" y="319"/>
                  </a:lnTo>
                  <a:lnTo>
                    <a:pt x="327" y="291"/>
                  </a:lnTo>
                  <a:lnTo>
                    <a:pt x="364" y="265"/>
                  </a:lnTo>
                  <a:lnTo>
                    <a:pt x="401" y="239"/>
                  </a:lnTo>
                  <a:lnTo>
                    <a:pt x="440" y="212"/>
                  </a:lnTo>
                  <a:lnTo>
                    <a:pt x="479" y="187"/>
                  </a:lnTo>
                  <a:lnTo>
                    <a:pt x="520" y="162"/>
                  </a:lnTo>
                  <a:lnTo>
                    <a:pt x="561" y="139"/>
                  </a:lnTo>
                  <a:lnTo>
                    <a:pt x="605" y="116"/>
                  </a:lnTo>
                  <a:lnTo>
                    <a:pt x="648" y="94"/>
                  </a:lnTo>
                  <a:lnTo>
                    <a:pt x="693" y="75"/>
                  </a:lnTo>
                  <a:lnTo>
                    <a:pt x="740" y="56"/>
                  </a:lnTo>
                  <a:lnTo>
                    <a:pt x="787" y="39"/>
                  </a:lnTo>
                  <a:lnTo>
                    <a:pt x="837" y="24"/>
                  </a:lnTo>
                  <a:lnTo>
                    <a:pt x="862" y="18"/>
                  </a:lnTo>
                  <a:lnTo>
                    <a:pt x="887" y="11"/>
                  </a:lnTo>
                  <a:lnTo>
                    <a:pt x="912" y="7"/>
                  </a:lnTo>
                  <a:lnTo>
                    <a:pt x="938" y="1"/>
                  </a:lnTo>
                  <a:lnTo>
                    <a:pt x="946" y="2"/>
                  </a:lnTo>
                  <a:lnTo>
                    <a:pt x="949" y="1"/>
                  </a:lnTo>
                  <a:lnTo>
                    <a:pt x="973" y="0"/>
                  </a:lnTo>
                  <a:lnTo>
                    <a:pt x="997" y="0"/>
                  </a:lnTo>
                  <a:lnTo>
                    <a:pt x="1020" y="0"/>
                  </a:lnTo>
                  <a:lnTo>
                    <a:pt x="1042" y="1"/>
                  </a:lnTo>
                  <a:lnTo>
                    <a:pt x="1065" y="3"/>
                  </a:lnTo>
                  <a:lnTo>
                    <a:pt x="1087" y="6"/>
                  </a:lnTo>
                  <a:lnTo>
                    <a:pt x="1108" y="9"/>
                  </a:lnTo>
                  <a:lnTo>
                    <a:pt x="1129" y="14"/>
                  </a:lnTo>
                  <a:lnTo>
                    <a:pt x="1150" y="18"/>
                  </a:lnTo>
                  <a:lnTo>
                    <a:pt x="1170" y="24"/>
                  </a:lnTo>
                  <a:lnTo>
                    <a:pt x="1191" y="31"/>
                  </a:lnTo>
                  <a:lnTo>
                    <a:pt x="1211" y="38"/>
                  </a:lnTo>
                  <a:lnTo>
                    <a:pt x="1230" y="46"/>
                  </a:lnTo>
                  <a:lnTo>
                    <a:pt x="1248" y="54"/>
                  </a:lnTo>
                  <a:lnTo>
                    <a:pt x="1267" y="63"/>
                  </a:lnTo>
                  <a:lnTo>
                    <a:pt x="1285" y="73"/>
                  </a:lnTo>
                  <a:lnTo>
                    <a:pt x="1303" y="85"/>
                  </a:lnTo>
                  <a:lnTo>
                    <a:pt x="1321" y="96"/>
                  </a:lnTo>
                  <a:lnTo>
                    <a:pt x="1338" y="108"/>
                  </a:lnTo>
                  <a:lnTo>
                    <a:pt x="1354" y="122"/>
                  </a:lnTo>
                  <a:lnTo>
                    <a:pt x="1371" y="135"/>
                  </a:lnTo>
                  <a:lnTo>
                    <a:pt x="1387" y="149"/>
                  </a:lnTo>
                  <a:lnTo>
                    <a:pt x="1402" y="164"/>
                  </a:lnTo>
                  <a:lnTo>
                    <a:pt x="1417" y="180"/>
                  </a:lnTo>
                  <a:lnTo>
                    <a:pt x="1432" y="197"/>
                  </a:lnTo>
                  <a:lnTo>
                    <a:pt x="1447" y="215"/>
                  </a:lnTo>
                  <a:lnTo>
                    <a:pt x="1461" y="233"/>
                  </a:lnTo>
                  <a:lnTo>
                    <a:pt x="1474" y="251"/>
                  </a:lnTo>
                  <a:lnTo>
                    <a:pt x="1487" y="271"/>
                  </a:lnTo>
                  <a:lnTo>
                    <a:pt x="1501" y="291"/>
                  </a:lnTo>
                  <a:lnTo>
                    <a:pt x="1512" y="312"/>
                  </a:lnTo>
                  <a:lnTo>
                    <a:pt x="1525" y="334"/>
                  </a:lnTo>
                  <a:lnTo>
                    <a:pt x="1542" y="367"/>
                  </a:lnTo>
                  <a:lnTo>
                    <a:pt x="1559" y="401"/>
                  </a:lnTo>
                  <a:lnTo>
                    <a:pt x="1576" y="437"/>
                  </a:lnTo>
                  <a:lnTo>
                    <a:pt x="1591" y="471"/>
                  </a:lnTo>
                  <a:lnTo>
                    <a:pt x="1606" y="506"/>
                  </a:lnTo>
                  <a:lnTo>
                    <a:pt x="1621" y="541"/>
                  </a:lnTo>
                  <a:lnTo>
                    <a:pt x="1635" y="576"/>
                  </a:lnTo>
                  <a:lnTo>
                    <a:pt x="1649" y="610"/>
                  </a:lnTo>
                  <a:lnTo>
                    <a:pt x="1663" y="643"/>
                  </a:lnTo>
                  <a:lnTo>
                    <a:pt x="1677" y="676"/>
                  </a:lnTo>
                  <a:lnTo>
                    <a:pt x="1692" y="707"/>
                  </a:lnTo>
                  <a:lnTo>
                    <a:pt x="1707" y="736"/>
                  </a:lnTo>
                  <a:lnTo>
                    <a:pt x="1723" y="766"/>
                  </a:lnTo>
                  <a:lnTo>
                    <a:pt x="1739" y="794"/>
                  </a:lnTo>
                  <a:lnTo>
                    <a:pt x="1757" y="820"/>
                  </a:lnTo>
                  <a:lnTo>
                    <a:pt x="1774" y="846"/>
                  </a:lnTo>
                  <a:lnTo>
                    <a:pt x="1791" y="872"/>
                  </a:lnTo>
                  <a:lnTo>
                    <a:pt x="1809" y="895"/>
                  </a:lnTo>
                  <a:lnTo>
                    <a:pt x="1829" y="918"/>
                  </a:lnTo>
                  <a:lnTo>
                    <a:pt x="1848" y="938"/>
                  </a:lnTo>
                  <a:lnTo>
                    <a:pt x="1868" y="959"/>
                  </a:lnTo>
                  <a:lnTo>
                    <a:pt x="1889" y="978"/>
                  </a:lnTo>
                  <a:lnTo>
                    <a:pt x="1909" y="997"/>
                  </a:lnTo>
                  <a:lnTo>
                    <a:pt x="1930" y="1013"/>
                  </a:lnTo>
                  <a:lnTo>
                    <a:pt x="1960" y="1036"/>
                  </a:lnTo>
                  <a:lnTo>
                    <a:pt x="1988" y="1060"/>
                  </a:lnTo>
                  <a:lnTo>
                    <a:pt x="2015" y="1084"/>
                  </a:lnTo>
                  <a:lnTo>
                    <a:pt x="2041" y="1108"/>
                  </a:lnTo>
                  <a:lnTo>
                    <a:pt x="2066" y="1133"/>
                  </a:lnTo>
                  <a:lnTo>
                    <a:pt x="2090" y="1160"/>
                  </a:lnTo>
                  <a:lnTo>
                    <a:pt x="2113" y="1185"/>
                  </a:lnTo>
                  <a:lnTo>
                    <a:pt x="2135" y="1212"/>
                  </a:lnTo>
                  <a:lnTo>
                    <a:pt x="2156" y="1240"/>
                  </a:lnTo>
                  <a:lnTo>
                    <a:pt x="2176" y="1267"/>
                  </a:lnTo>
                  <a:lnTo>
                    <a:pt x="2195" y="1296"/>
                  </a:lnTo>
                  <a:lnTo>
                    <a:pt x="2213" y="1325"/>
                  </a:lnTo>
                  <a:lnTo>
                    <a:pt x="2229" y="1355"/>
                  </a:lnTo>
                  <a:lnTo>
                    <a:pt x="2245" y="1384"/>
                  </a:lnTo>
                  <a:lnTo>
                    <a:pt x="2260" y="1415"/>
                  </a:lnTo>
                  <a:lnTo>
                    <a:pt x="2273" y="1446"/>
                  </a:lnTo>
                  <a:lnTo>
                    <a:pt x="2285" y="1478"/>
                  </a:lnTo>
                  <a:lnTo>
                    <a:pt x="2297" y="1511"/>
                  </a:lnTo>
                  <a:lnTo>
                    <a:pt x="2308" y="1544"/>
                  </a:lnTo>
                  <a:lnTo>
                    <a:pt x="2318" y="1577"/>
                  </a:lnTo>
                  <a:lnTo>
                    <a:pt x="2326" y="1611"/>
                  </a:lnTo>
                  <a:lnTo>
                    <a:pt x="2332" y="1646"/>
                  </a:lnTo>
                  <a:lnTo>
                    <a:pt x="2339" y="1681"/>
                  </a:lnTo>
                  <a:lnTo>
                    <a:pt x="2345" y="1717"/>
                  </a:lnTo>
                  <a:lnTo>
                    <a:pt x="2349" y="1754"/>
                  </a:lnTo>
                  <a:lnTo>
                    <a:pt x="2352" y="1792"/>
                  </a:lnTo>
                  <a:lnTo>
                    <a:pt x="2354" y="1828"/>
                  </a:lnTo>
                  <a:lnTo>
                    <a:pt x="2355" y="1867"/>
                  </a:lnTo>
                  <a:lnTo>
                    <a:pt x="2355" y="1906"/>
                  </a:lnTo>
                  <a:lnTo>
                    <a:pt x="2354" y="1945"/>
                  </a:lnTo>
                  <a:lnTo>
                    <a:pt x="2353" y="1987"/>
                  </a:lnTo>
                  <a:lnTo>
                    <a:pt x="2350" y="2027"/>
                  </a:lnTo>
                  <a:lnTo>
                    <a:pt x="2349" y="2046"/>
                  </a:lnTo>
                  <a:lnTo>
                    <a:pt x="2345" y="2063"/>
                  </a:lnTo>
                  <a:lnTo>
                    <a:pt x="2343" y="2081"/>
                  </a:lnTo>
                  <a:lnTo>
                    <a:pt x="2338" y="2098"/>
                  </a:lnTo>
                  <a:lnTo>
                    <a:pt x="2335" y="2114"/>
                  </a:lnTo>
                  <a:lnTo>
                    <a:pt x="2329" y="2129"/>
                  </a:lnTo>
                  <a:lnTo>
                    <a:pt x="2323" y="2144"/>
                  </a:lnTo>
                  <a:lnTo>
                    <a:pt x="2318" y="2157"/>
                  </a:lnTo>
                  <a:lnTo>
                    <a:pt x="2311" y="2171"/>
                  </a:lnTo>
                  <a:lnTo>
                    <a:pt x="2304" y="2184"/>
                  </a:lnTo>
                  <a:lnTo>
                    <a:pt x="2296" y="2195"/>
                  </a:lnTo>
                  <a:lnTo>
                    <a:pt x="2287" y="2207"/>
                  </a:lnTo>
                  <a:lnTo>
                    <a:pt x="2277" y="2217"/>
                  </a:lnTo>
                  <a:lnTo>
                    <a:pt x="2268" y="2227"/>
                  </a:lnTo>
                  <a:lnTo>
                    <a:pt x="2258" y="2237"/>
                  </a:lnTo>
                  <a:lnTo>
                    <a:pt x="2246" y="2245"/>
                  </a:lnTo>
                  <a:lnTo>
                    <a:pt x="2231" y="2255"/>
                  </a:lnTo>
                  <a:lnTo>
                    <a:pt x="2215" y="2263"/>
                  </a:lnTo>
                  <a:lnTo>
                    <a:pt x="2198" y="2271"/>
                  </a:lnTo>
                  <a:lnTo>
                    <a:pt x="2180" y="2277"/>
                  </a:lnTo>
                  <a:lnTo>
                    <a:pt x="2162" y="2281"/>
                  </a:lnTo>
                  <a:lnTo>
                    <a:pt x="2142" y="2285"/>
                  </a:lnTo>
                  <a:lnTo>
                    <a:pt x="2121" y="2287"/>
                  </a:lnTo>
                  <a:lnTo>
                    <a:pt x="2101" y="22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2" name="Freeform 55">
              <a:extLst>
                <a:ext uri="{FF2B5EF4-FFF2-40B4-BE49-F238E27FC236}">
                  <a16:creationId xmlns:a16="http://schemas.microsoft.com/office/drawing/2014/main" id="{93D2D0C4-8478-437E-A223-7324459D14A9}"/>
                </a:ext>
              </a:extLst>
            </p:cNvPr>
            <p:cNvSpPr>
              <a:spLocks noEditPoints="1"/>
            </p:cNvSpPr>
            <p:nvPr userDrawn="1"/>
          </p:nvSpPr>
          <p:spPr bwMode="auto">
            <a:xfrm>
              <a:off x="7663940" y="1740090"/>
              <a:ext cx="800255" cy="856086"/>
            </a:xfrm>
            <a:custGeom>
              <a:avLst/>
              <a:gdLst>
                <a:gd name="T0" fmla="*/ 398 w 1204"/>
                <a:gd name="T1" fmla="*/ 89 h 1292"/>
                <a:gd name="T2" fmla="*/ 251 w 1204"/>
                <a:gd name="T3" fmla="*/ 154 h 1292"/>
                <a:gd name="T4" fmla="*/ 164 w 1204"/>
                <a:gd name="T5" fmla="*/ 218 h 1292"/>
                <a:gd name="T6" fmla="*/ 104 w 1204"/>
                <a:gd name="T7" fmla="*/ 290 h 1292"/>
                <a:gd name="T8" fmla="*/ 63 w 1204"/>
                <a:gd name="T9" fmla="*/ 374 h 1292"/>
                <a:gd name="T10" fmla="*/ 42 w 1204"/>
                <a:gd name="T11" fmla="*/ 468 h 1292"/>
                <a:gd name="T12" fmla="*/ 45 w 1204"/>
                <a:gd name="T13" fmla="*/ 590 h 1292"/>
                <a:gd name="T14" fmla="*/ 116 w 1204"/>
                <a:gd name="T15" fmla="*/ 851 h 1292"/>
                <a:gd name="T16" fmla="*/ 185 w 1204"/>
                <a:gd name="T17" fmla="*/ 981 h 1292"/>
                <a:gd name="T18" fmla="*/ 258 w 1204"/>
                <a:gd name="T19" fmla="*/ 1073 h 1292"/>
                <a:gd name="T20" fmla="*/ 348 w 1204"/>
                <a:gd name="T21" fmla="*/ 1148 h 1292"/>
                <a:gd name="T22" fmla="*/ 467 w 1204"/>
                <a:gd name="T23" fmla="*/ 1213 h 1292"/>
                <a:gd name="T24" fmla="*/ 610 w 1204"/>
                <a:gd name="T25" fmla="*/ 1249 h 1292"/>
                <a:gd name="T26" fmla="*/ 755 w 1204"/>
                <a:gd name="T27" fmla="*/ 1247 h 1292"/>
                <a:gd name="T28" fmla="*/ 890 w 1204"/>
                <a:gd name="T29" fmla="*/ 1207 h 1292"/>
                <a:gd name="T30" fmla="*/ 1008 w 1204"/>
                <a:gd name="T31" fmla="*/ 1132 h 1292"/>
                <a:gd name="T32" fmla="*/ 1100 w 1204"/>
                <a:gd name="T33" fmla="*/ 1026 h 1292"/>
                <a:gd name="T34" fmla="*/ 1149 w 1204"/>
                <a:gd name="T35" fmla="*/ 910 h 1292"/>
                <a:gd name="T36" fmla="*/ 1164 w 1204"/>
                <a:gd name="T37" fmla="*/ 779 h 1292"/>
                <a:gd name="T38" fmla="*/ 1134 w 1204"/>
                <a:gd name="T39" fmla="*/ 573 h 1292"/>
                <a:gd name="T40" fmla="*/ 1064 w 1204"/>
                <a:gd name="T41" fmla="*/ 360 h 1292"/>
                <a:gd name="T42" fmla="*/ 993 w 1204"/>
                <a:gd name="T43" fmla="*/ 236 h 1292"/>
                <a:gd name="T44" fmla="*/ 905 w 1204"/>
                <a:gd name="T45" fmla="*/ 142 h 1292"/>
                <a:gd name="T46" fmla="*/ 802 w 1204"/>
                <a:gd name="T47" fmla="*/ 78 h 1292"/>
                <a:gd name="T48" fmla="*/ 681 w 1204"/>
                <a:gd name="T49" fmla="*/ 45 h 1292"/>
                <a:gd name="T50" fmla="*/ 546 w 1204"/>
                <a:gd name="T51" fmla="*/ 43 h 1292"/>
                <a:gd name="T52" fmla="*/ 617 w 1204"/>
                <a:gd name="T53" fmla="*/ 1289 h 1292"/>
                <a:gd name="T54" fmla="*/ 505 w 1204"/>
                <a:gd name="T55" fmla="*/ 1268 h 1292"/>
                <a:gd name="T56" fmla="*/ 396 w 1204"/>
                <a:gd name="T57" fmla="*/ 1223 h 1292"/>
                <a:gd name="T58" fmla="*/ 291 w 1204"/>
                <a:gd name="T59" fmla="*/ 1155 h 1292"/>
                <a:gd name="T60" fmla="*/ 203 w 1204"/>
                <a:gd name="T61" fmla="*/ 1070 h 1292"/>
                <a:gd name="T62" fmla="*/ 130 w 1204"/>
                <a:gd name="T63" fmla="*/ 968 h 1292"/>
                <a:gd name="T64" fmla="*/ 71 w 1204"/>
                <a:gd name="T65" fmla="*/ 848 h 1292"/>
                <a:gd name="T66" fmla="*/ 8 w 1204"/>
                <a:gd name="T67" fmla="*/ 614 h 1292"/>
                <a:gd name="T68" fmla="*/ 1 w 1204"/>
                <a:gd name="T69" fmla="*/ 498 h 1292"/>
                <a:gd name="T70" fmla="*/ 16 w 1204"/>
                <a:gd name="T71" fmla="*/ 392 h 1292"/>
                <a:gd name="T72" fmla="*/ 54 w 1204"/>
                <a:gd name="T73" fmla="*/ 298 h 1292"/>
                <a:gd name="T74" fmla="*/ 112 w 1204"/>
                <a:gd name="T75" fmla="*/ 215 h 1292"/>
                <a:gd name="T76" fmla="*/ 193 w 1204"/>
                <a:gd name="T77" fmla="*/ 145 h 1292"/>
                <a:gd name="T78" fmla="*/ 333 w 1204"/>
                <a:gd name="T79" fmla="*/ 71 h 1292"/>
                <a:gd name="T80" fmla="*/ 479 w 1204"/>
                <a:gd name="T81" fmla="*/ 16 h 1292"/>
                <a:gd name="T82" fmla="*/ 593 w 1204"/>
                <a:gd name="T83" fmla="*/ 0 h 1292"/>
                <a:gd name="T84" fmla="*/ 734 w 1204"/>
                <a:gd name="T85" fmla="*/ 14 h 1292"/>
                <a:gd name="T86" fmla="*/ 857 w 1204"/>
                <a:gd name="T87" fmla="*/ 61 h 1292"/>
                <a:gd name="T88" fmla="*/ 962 w 1204"/>
                <a:gd name="T89" fmla="*/ 139 h 1292"/>
                <a:gd name="T90" fmla="*/ 1052 w 1204"/>
                <a:gd name="T91" fmla="*/ 251 h 1292"/>
                <a:gd name="T92" fmla="*/ 1125 w 1204"/>
                <a:gd name="T93" fmla="*/ 404 h 1292"/>
                <a:gd name="T94" fmla="*/ 1191 w 1204"/>
                <a:gd name="T95" fmla="*/ 655 h 1292"/>
                <a:gd name="T96" fmla="*/ 1203 w 1204"/>
                <a:gd name="T97" fmla="*/ 827 h 1292"/>
                <a:gd name="T98" fmla="*/ 1173 w 1204"/>
                <a:gd name="T99" fmla="*/ 965 h 1292"/>
                <a:gd name="T100" fmla="*/ 1101 w 1204"/>
                <a:gd name="T101" fmla="*/ 1093 h 1292"/>
                <a:gd name="T102" fmla="*/ 953 w 1204"/>
                <a:gd name="T103" fmla="*/ 1219 h 1292"/>
                <a:gd name="T104" fmla="*/ 772 w 1204"/>
                <a:gd name="T105" fmla="*/ 128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4" h="1292">
                  <a:moveTo>
                    <a:pt x="515" y="44"/>
                  </a:moveTo>
                  <a:lnTo>
                    <a:pt x="492" y="53"/>
                  </a:lnTo>
                  <a:lnTo>
                    <a:pt x="469" y="62"/>
                  </a:lnTo>
                  <a:lnTo>
                    <a:pt x="446" y="71"/>
                  </a:lnTo>
                  <a:lnTo>
                    <a:pt x="423" y="79"/>
                  </a:lnTo>
                  <a:lnTo>
                    <a:pt x="398" y="89"/>
                  </a:lnTo>
                  <a:lnTo>
                    <a:pt x="373" y="98"/>
                  </a:lnTo>
                  <a:lnTo>
                    <a:pt x="349" y="108"/>
                  </a:lnTo>
                  <a:lnTo>
                    <a:pt x="323" y="118"/>
                  </a:lnTo>
                  <a:lnTo>
                    <a:pt x="298" y="129"/>
                  </a:lnTo>
                  <a:lnTo>
                    <a:pt x="275" y="141"/>
                  </a:lnTo>
                  <a:lnTo>
                    <a:pt x="251" y="154"/>
                  </a:lnTo>
                  <a:lnTo>
                    <a:pt x="229" y="168"/>
                  </a:lnTo>
                  <a:lnTo>
                    <a:pt x="216" y="177"/>
                  </a:lnTo>
                  <a:lnTo>
                    <a:pt x="202" y="186"/>
                  </a:lnTo>
                  <a:lnTo>
                    <a:pt x="189" y="196"/>
                  </a:lnTo>
                  <a:lnTo>
                    <a:pt x="177" y="208"/>
                  </a:lnTo>
                  <a:lnTo>
                    <a:pt x="164" y="218"/>
                  </a:lnTo>
                  <a:lnTo>
                    <a:pt x="152" y="230"/>
                  </a:lnTo>
                  <a:lnTo>
                    <a:pt x="142" y="241"/>
                  </a:lnTo>
                  <a:lnTo>
                    <a:pt x="132" y="253"/>
                  </a:lnTo>
                  <a:lnTo>
                    <a:pt x="122" y="265"/>
                  </a:lnTo>
                  <a:lnTo>
                    <a:pt x="112" y="278"/>
                  </a:lnTo>
                  <a:lnTo>
                    <a:pt x="104" y="290"/>
                  </a:lnTo>
                  <a:lnTo>
                    <a:pt x="96" y="304"/>
                  </a:lnTo>
                  <a:lnTo>
                    <a:pt x="88" y="318"/>
                  </a:lnTo>
                  <a:lnTo>
                    <a:pt x="81" y="332"/>
                  </a:lnTo>
                  <a:lnTo>
                    <a:pt x="74" y="345"/>
                  </a:lnTo>
                  <a:lnTo>
                    <a:pt x="69" y="360"/>
                  </a:lnTo>
                  <a:lnTo>
                    <a:pt x="63" y="374"/>
                  </a:lnTo>
                  <a:lnTo>
                    <a:pt x="58" y="389"/>
                  </a:lnTo>
                  <a:lnTo>
                    <a:pt x="54" y="405"/>
                  </a:lnTo>
                  <a:lnTo>
                    <a:pt x="50" y="420"/>
                  </a:lnTo>
                  <a:lnTo>
                    <a:pt x="47" y="436"/>
                  </a:lnTo>
                  <a:lnTo>
                    <a:pt x="45" y="452"/>
                  </a:lnTo>
                  <a:lnTo>
                    <a:pt x="42" y="468"/>
                  </a:lnTo>
                  <a:lnTo>
                    <a:pt x="41" y="485"/>
                  </a:lnTo>
                  <a:lnTo>
                    <a:pt x="40" y="501"/>
                  </a:lnTo>
                  <a:lnTo>
                    <a:pt x="40" y="519"/>
                  </a:lnTo>
                  <a:lnTo>
                    <a:pt x="40" y="536"/>
                  </a:lnTo>
                  <a:lnTo>
                    <a:pt x="41" y="554"/>
                  </a:lnTo>
                  <a:lnTo>
                    <a:pt x="45" y="590"/>
                  </a:lnTo>
                  <a:lnTo>
                    <a:pt x="50" y="626"/>
                  </a:lnTo>
                  <a:lnTo>
                    <a:pt x="60" y="675"/>
                  </a:lnTo>
                  <a:lnTo>
                    <a:pt x="71" y="723"/>
                  </a:lnTo>
                  <a:lnTo>
                    <a:pt x="85" y="768"/>
                  </a:lnTo>
                  <a:lnTo>
                    <a:pt x="100" y="810"/>
                  </a:lnTo>
                  <a:lnTo>
                    <a:pt x="116" y="851"/>
                  </a:lnTo>
                  <a:lnTo>
                    <a:pt x="133" y="891"/>
                  </a:lnTo>
                  <a:lnTo>
                    <a:pt x="142" y="910"/>
                  </a:lnTo>
                  <a:lnTo>
                    <a:pt x="152" y="928"/>
                  </a:lnTo>
                  <a:lnTo>
                    <a:pt x="163" y="946"/>
                  </a:lnTo>
                  <a:lnTo>
                    <a:pt x="173" y="964"/>
                  </a:lnTo>
                  <a:lnTo>
                    <a:pt x="185" y="981"/>
                  </a:lnTo>
                  <a:lnTo>
                    <a:pt x="196" y="997"/>
                  </a:lnTo>
                  <a:lnTo>
                    <a:pt x="208" y="1013"/>
                  </a:lnTo>
                  <a:lnTo>
                    <a:pt x="219" y="1029"/>
                  </a:lnTo>
                  <a:lnTo>
                    <a:pt x="232" y="1044"/>
                  </a:lnTo>
                  <a:lnTo>
                    <a:pt x="245" y="1059"/>
                  </a:lnTo>
                  <a:lnTo>
                    <a:pt x="258" y="1073"/>
                  </a:lnTo>
                  <a:lnTo>
                    <a:pt x="272" y="1086"/>
                  </a:lnTo>
                  <a:lnTo>
                    <a:pt x="287" y="1099"/>
                  </a:lnTo>
                  <a:lnTo>
                    <a:pt x="302" y="1113"/>
                  </a:lnTo>
                  <a:lnTo>
                    <a:pt x="317" y="1124"/>
                  </a:lnTo>
                  <a:lnTo>
                    <a:pt x="331" y="1137"/>
                  </a:lnTo>
                  <a:lnTo>
                    <a:pt x="348" y="1148"/>
                  </a:lnTo>
                  <a:lnTo>
                    <a:pt x="364" y="1159"/>
                  </a:lnTo>
                  <a:lnTo>
                    <a:pt x="380" y="1169"/>
                  </a:lnTo>
                  <a:lnTo>
                    <a:pt x="397" y="1179"/>
                  </a:lnTo>
                  <a:lnTo>
                    <a:pt x="420" y="1192"/>
                  </a:lnTo>
                  <a:lnTo>
                    <a:pt x="443" y="1202"/>
                  </a:lnTo>
                  <a:lnTo>
                    <a:pt x="467" y="1213"/>
                  </a:lnTo>
                  <a:lnTo>
                    <a:pt x="490" y="1222"/>
                  </a:lnTo>
                  <a:lnTo>
                    <a:pt x="514" y="1230"/>
                  </a:lnTo>
                  <a:lnTo>
                    <a:pt x="538" y="1235"/>
                  </a:lnTo>
                  <a:lnTo>
                    <a:pt x="562" y="1241"/>
                  </a:lnTo>
                  <a:lnTo>
                    <a:pt x="586" y="1246"/>
                  </a:lnTo>
                  <a:lnTo>
                    <a:pt x="610" y="1249"/>
                  </a:lnTo>
                  <a:lnTo>
                    <a:pt x="634" y="1252"/>
                  </a:lnTo>
                  <a:lnTo>
                    <a:pt x="658" y="1253"/>
                  </a:lnTo>
                  <a:lnTo>
                    <a:pt x="682" y="1253"/>
                  </a:lnTo>
                  <a:lnTo>
                    <a:pt x="707" y="1252"/>
                  </a:lnTo>
                  <a:lnTo>
                    <a:pt x="731" y="1250"/>
                  </a:lnTo>
                  <a:lnTo>
                    <a:pt x="755" y="1247"/>
                  </a:lnTo>
                  <a:lnTo>
                    <a:pt x="778" y="1242"/>
                  </a:lnTo>
                  <a:lnTo>
                    <a:pt x="801" y="1238"/>
                  </a:lnTo>
                  <a:lnTo>
                    <a:pt x="824" y="1232"/>
                  </a:lnTo>
                  <a:lnTo>
                    <a:pt x="847" y="1224"/>
                  </a:lnTo>
                  <a:lnTo>
                    <a:pt x="868" y="1216"/>
                  </a:lnTo>
                  <a:lnTo>
                    <a:pt x="890" y="1207"/>
                  </a:lnTo>
                  <a:lnTo>
                    <a:pt x="911" y="1198"/>
                  </a:lnTo>
                  <a:lnTo>
                    <a:pt x="931" y="1186"/>
                  </a:lnTo>
                  <a:lnTo>
                    <a:pt x="952" y="1174"/>
                  </a:lnTo>
                  <a:lnTo>
                    <a:pt x="972" y="1161"/>
                  </a:lnTo>
                  <a:lnTo>
                    <a:pt x="991" y="1147"/>
                  </a:lnTo>
                  <a:lnTo>
                    <a:pt x="1008" y="1132"/>
                  </a:lnTo>
                  <a:lnTo>
                    <a:pt x="1027" y="1116"/>
                  </a:lnTo>
                  <a:lnTo>
                    <a:pt x="1043" y="1100"/>
                  </a:lnTo>
                  <a:lnTo>
                    <a:pt x="1059" y="1082"/>
                  </a:lnTo>
                  <a:lnTo>
                    <a:pt x="1074" y="1063"/>
                  </a:lnTo>
                  <a:lnTo>
                    <a:pt x="1089" y="1044"/>
                  </a:lnTo>
                  <a:lnTo>
                    <a:pt x="1100" y="1026"/>
                  </a:lnTo>
                  <a:lnTo>
                    <a:pt x="1110" y="1008"/>
                  </a:lnTo>
                  <a:lnTo>
                    <a:pt x="1121" y="989"/>
                  </a:lnTo>
                  <a:lnTo>
                    <a:pt x="1129" y="971"/>
                  </a:lnTo>
                  <a:lnTo>
                    <a:pt x="1137" y="950"/>
                  </a:lnTo>
                  <a:lnTo>
                    <a:pt x="1144" y="930"/>
                  </a:lnTo>
                  <a:lnTo>
                    <a:pt x="1149" y="910"/>
                  </a:lnTo>
                  <a:lnTo>
                    <a:pt x="1155" y="889"/>
                  </a:lnTo>
                  <a:lnTo>
                    <a:pt x="1159" y="867"/>
                  </a:lnTo>
                  <a:lnTo>
                    <a:pt x="1162" y="846"/>
                  </a:lnTo>
                  <a:lnTo>
                    <a:pt x="1163" y="824"/>
                  </a:lnTo>
                  <a:lnTo>
                    <a:pt x="1164" y="802"/>
                  </a:lnTo>
                  <a:lnTo>
                    <a:pt x="1164" y="779"/>
                  </a:lnTo>
                  <a:lnTo>
                    <a:pt x="1164" y="756"/>
                  </a:lnTo>
                  <a:lnTo>
                    <a:pt x="1162" y="732"/>
                  </a:lnTo>
                  <a:lnTo>
                    <a:pt x="1159" y="709"/>
                  </a:lnTo>
                  <a:lnTo>
                    <a:pt x="1152" y="662"/>
                  </a:lnTo>
                  <a:lnTo>
                    <a:pt x="1144" y="616"/>
                  </a:lnTo>
                  <a:lnTo>
                    <a:pt x="1134" y="573"/>
                  </a:lnTo>
                  <a:lnTo>
                    <a:pt x="1124" y="531"/>
                  </a:lnTo>
                  <a:lnTo>
                    <a:pt x="1114" y="492"/>
                  </a:lnTo>
                  <a:lnTo>
                    <a:pt x="1102" y="454"/>
                  </a:lnTo>
                  <a:lnTo>
                    <a:pt x="1089" y="418"/>
                  </a:lnTo>
                  <a:lnTo>
                    <a:pt x="1075" y="383"/>
                  </a:lnTo>
                  <a:lnTo>
                    <a:pt x="1064" y="360"/>
                  </a:lnTo>
                  <a:lnTo>
                    <a:pt x="1054" y="337"/>
                  </a:lnTo>
                  <a:lnTo>
                    <a:pt x="1043" y="316"/>
                  </a:lnTo>
                  <a:lnTo>
                    <a:pt x="1031" y="294"/>
                  </a:lnTo>
                  <a:lnTo>
                    <a:pt x="1019" y="274"/>
                  </a:lnTo>
                  <a:lnTo>
                    <a:pt x="1006" y="255"/>
                  </a:lnTo>
                  <a:lnTo>
                    <a:pt x="993" y="236"/>
                  </a:lnTo>
                  <a:lnTo>
                    <a:pt x="980" y="218"/>
                  </a:lnTo>
                  <a:lnTo>
                    <a:pt x="966" y="201"/>
                  </a:lnTo>
                  <a:lnTo>
                    <a:pt x="951" y="185"/>
                  </a:lnTo>
                  <a:lnTo>
                    <a:pt x="936" y="170"/>
                  </a:lnTo>
                  <a:lnTo>
                    <a:pt x="921" y="155"/>
                  </a:lnTo>
                  <a:lnTo>
                    <a:pt x="905" y="142"/>
                  </a:lnTo>
                  <a:lnTo>
                    <a:pt x="889" y="130"/>
                  </a:lnTo>
                  <a:lnTo>
                    <a:pt x="873" y="117"/>
                  </a:lnTo>
                  <a:lnTo>
                    <a:pt x="856" y="107"/>
                  </a:lnTo>
                  <a:lnTo>
                    <a:pt x="837" y="97"/>
                  </a:lnTo>
                  <a:lnTo>
                    <a:pt x="820" y="86"/>
                  </a:lnTo>
                  <a:lnTo>
                    <a:pt x="802" y="78"/>
                  </a:lnTo>
                  <a:lnTo>
                    <a:pt x="782" y="70"/>
                  </a:lnTo>
                  <a:lnTo>
                    <a:pt x="763" y="63"/>
                  </a:lnTo>
                  <a:lnTo>
                    <a:pt x="743" y="58"/>
                  </a:lnTo>
                  <a:lnTo>
                    <a:pt x="723" y="53"/>
                  </a:lnTo>
                  <a:lnTo>
                    <a:pt x="702" y="48"/>
                  </a:lnTo>
                  <a:lnTo>
                    <a:pt x="681" y="45"/>
                  </a:lnTo>
                  <a:lnTo>
                    <a:pt x="660" y="43"/>
                  </a:lnTo>
                  <a:lnTo>
                    <a:pt x="638" y="40"/>
                  </a:lnTo>
                  <a:lnTo>
                    <a:pt x="616" y="39"/>
                  </a:lnTo>
                  <a:lnTo>
                    <a:pt x="593" y="39"/>
                  </a:lnTo>
                  <a:lnTo>
                    <a:pt x="569" y="40"/>
                  </a:lnTo>
                  <a:lnTo>
                    <a:pt x="546" y="43"/>
                  </a:lnTo>
                  <a:lnTo>
                    <a:pt x="522" y="45"/>
                  </a:lnTo>
                  <a:lnTo>
                    <a:pt x="515" y="44"/>
                  </a:lnTo>
                  <a:close/>
                  <a:moveTo>
                    <a:pt x="673" y="1292"/>
                  </a:moveTo>
                  <a:lnTo>
                    <a:pt x="655" y="1292"/>
                  </a:lnTo>
                  <a:lnTo>
                    <a:pt x="635" y="1291"/>
                  </a:lnTo>
                  <a:lnTo>
                    <a:pt x="617" y="1289"/>
                  </a:lnTo>
                  <a:lnTo>
                    <a:pt x="598" y="1287"/>
                  </a:lnTo>
                  <a:lnTo>
                    <a:pt x="579" y="1285"/>
                  </a:lnTo>
                  <a:lnTo>
                    <a:pt x="561" y="1281"/>
                  </a:lnTo>
                  <a:lnTo>
                    <a:pt x="541" y="1278"/>
                  </a:lnTo>
                  <a:lnTo>
                    <a:pt x="523" y="1273"/>
                  </a:lnTo>
                  <a:lnTo>
                    <a:pt x="505" y="1268"/>
                  </a:lnTo>
                  <a:lnTo>
                    <a:pt x="486" y="1262"/>
                  </a:lnTo>
                  <a:lnTo>
                    <a:pt x="468" y="1255"/>
                  </a:lnTo>
                  <a:lnTo>
                    <a:pt x="450" y="1248"/>
                  </a:lnTo>
                  <a:lnTo>
                    <a:pt x="431" y="1240"/>
                  </a:lnTo>
                  <a:lnTo>
                    <a:pt x="413" y="1232"/>
                  </a:lnTo>
                  <a:lnTo>
                    <a:pt x="396" y="1223"/>
                  </a:lnTo>
                  <a:lnTo>
                    <a:pt x="377" y="1214"/>
                  </a:lnTo>
                  <a:lnTo>
                    <a:pt x="360" y="1203"/>
                  </a:lnTo>
                  <a:lnTo>
                    <a:pt x="342" y="1192"/>
                  </a:lnTo>
                  <a:lnTo>
                    <a:pt x="325" y="1180"/>
                  </a:lnTo>
                  <a:lnTo>
                    <a:pt x="309" y="1168"/>
                  </a:lnTo>
                  <a:lnTo>
                    <a:pt x="291" y="1155"/>
                  </a:lnTo>
                  <a:lnTo>
                    <a:pt x="276" y="1143"/>
                  </a:lnTo>
                  <a:lnTo>
                    <a:pt x="260" y="1129"/>
                  </a:lnTo>
                  <a:lnTo>
                    <a:pt x="245" y="1115"/>
                  </a:lnTo>
                  <a:lnTo>
                    <a:pt x="231" y="1101"/>
                  </a:lnTo>
                  <a:lnTo>
                    <a:pt x="217" y="1086"/>
                  </a:lnTo>
                  <a:lnTo>
                    <a:pt x="203" y="1070"/>
                  </a:lnTo>
                  <a:lnTo>
                    <a:pt x="190" y="1054"/>
                  </a:lnTo>
                  <a:lnTo>
                    <a:pt x="177" y="1038"/>
                  </a:lnTo>
                  <a:lnTo>
                    <a:pt x="165" y="1022"/>
                  </a:lnTo>
                  <a:lnTo>
                    <a:pt x="152" y="1004"/>
                  </a:lnTo>
                  <a:lnTo>
                    <a:pt x="141" y="987"/>
                  </a:lnTo>
                  <a:lnTo>
                    <a:pt x="130" y="968"/>
                  </a:lnTo>
                  <a:lnTo>
                    <a:pt x="119" y="950"/>
                  </a:lnTo>
                  <a:lnTo>
                    <a:pt x="109" y="930"/>
                  </a:lnTo>
                  <a:lnTo>
                    <a:pt x="99" y="911"/>
                  </a:lnTo>
                  <a:lnTo>
                    <a:pt x="89" y="890"/>
                  </a:lnTo>
                  <a:lnTo>
                    <a:pt x="80" y="870"/>
                  </a:lnTo>
                  <a:lnTo>
                    <a:pt x="71" y="848"/>
                  </a:lnTo>
                  <a:lnTo>
                    <a:pt x="63" y="826"/>
                  </a:lnTo>
                  <a:lnTo>
                    <a:pt x="48" y="781"/>
                  </a:lnTo>
                  <a:lnTo>
                    <a:pt x="34" y="734"/>
                  </a:lnTo>
                  <a:lnTo>
                    <a:pt x="22" y="685"/>
                  </a:lnTo>
                  <a:lnTo>
                    <a:pt x="11" y="633"/>
                  </a:lnTo>
                  <a:lnTo>
                    <a:pt x="8" y="614"/>
                  </a:lnTo>
                  <a:lnTo>
                    <a:pt x="5" y="593"/>
                  </a:lnTo>
                  <a:lnTo>
                    <a:pt x="3" y="574"/>
                  </a:lnTo>
                  <a:lnTo>
                    <a:pt x="1" y="555"/>
                  </a:lnTo>
                  <a:lnTo>
                    <a:pt x="1" y="536"/>
                  </a:lnTo>
                  <a:lnTo>
                    <a:pt x="0" y="517"/>
                  </a:lnTo>
                  <a:lnTo>
                    <a:pt x="1" y="498"/>
                  </a:lnTo>
                  <a:lnTo>
                    <a:pt x="2" y="481"/>
                  </a:lnTo>
                  <a:lnTo>
                    <a:pt x="3" y="462"/>
                  </a:lnTo>
                  <a:lnTo>
                    <a:pt x="6" y="444"/>
                  </a:lnTo>
                  <a:lnTo>
                    <a:pt x="9" y="427"/>
                  </a:lnTo>
                  <a:lnTo>
                    <a:pt x="13" y="410"/>
                  </a:lnTo>
                  <a:lnTo>
                    <a:pt x="16" y="392"/>
                  </a:lnTo>
                  <a:lnTo>
                    <a:pt x="21" y="376"/>
                  </a:lnTo>
                  <a:lnTo>
                    <a:pt x="26" y="360"/>
                  </a:lnTo>
                  <a:lnTo>
                    <a:pt x="32" y="344"/>
                  </a:lnTo>
                  <a:lnTo>
                    <a:pt x="39" y="328"/>
                  </a:lnTo>
                  <a:lnTo>
                    <a:pt x="46" y="313"/>
                  </a:lnTo>
                  <a:lnTo>
                    <a:pt x="54" y="298"/>
                  </a:lnTo>
                  <a:lnTo>
                    <a:pt x="62" y="284"/>
                  </a:lnTo>
                  <a:lnTo>
                    <a:pt x="71" y="269"/>
                  </a:lnTo>
                  <a:lnTo>
                    <a:pt x="80" y="255"/>
                  </a:lnTo>
                  <a:lnTo>
                    <a:pt x="91" y="241"/>
                  </a:lnTo>
                  <a:lnTo>
                    <a:pt x="101" y="227"/>
                  </a:lnTo>
                  <a:lnTo>
                    <a:pt x="112" y="215"/>
                  </a:lnTo>
                  <a:lnTo>
                    <a:pt x="125" y="202"/>
                  </a:lnTo>
                  <a:lnTo>
                    <a:pt x="136" y="189"/>
                  </a:lnTo>
                  <a:lnTo>
                    <a:pt x="150" y="178"/>
                  </a:lnTo>
                  <a:lnTo>
                    <a:pt x="164" y="167"/>
                  </a:lnTo>
                  <a:lnTo>
                    <a:pt x="178" y="155"/>
                  </a:lnTo>
                  <a:lnTo>
                    <a:pt x="193" y="145"/>
                  </a:lnTo>
                  <a:lnTo>
                    <a:pt x="208" y="134"/>
                  </a:lnTo>
                  <a:lnTo>
                    <a:pt x="232" y="119"/>
                  </a:lnTo>
                  <a:lnTo>
                    <a:pt x="256" y="107"/>
                  </a:lnTo>
                  <a:lnTo>
                    <a:pt x="281" y="94"/>
                  </a:lnTo>
                  <a:lnTo>
                    <a:pt x="306" y="83"/>
                  </a:lnTo>
                  <a:lnTo>
                    <a:pt x="333" y="71"/>
                  </a:lnTo>
                  <a:lnTo>
                    <a:pt x="358" y="62"/>
                  </a:lnTo>
                  <a:lnTo>
                    <a:pt x="384" y="52"/>
                  </a:lnTo>
                  <a:lnTo>
                    <a:pt x="411" y="43"/>
                  </a:lnTo>
                  <a:lnTo>
                    <a:pt x="434" y="33"/>
                  </a:lnTo>
                  <a:lnTo>
                    <a:pt x="456" y="25"/>
                  </a:lnTo>
                  <a:lnTo>
                    <a:pt x="479" y="16"/>
                  </a:lnTo>
                  <a:lnTo>
                    <a:pt x="502" y="7"/>
                  </a:lnTo>
                  <a:lnTo>
                    <a:pt x="515" y="6"/>
                  </a:lnTo>
                  <a:lnTo>
                    <a:pt x="517" y="6"/>
                  </a:lnTo>
                  <a:lnTo>
                    <a:pt x="543" y="2"/>
                  </a:lnTo>
                  <a:lnTo>
                    <a:pt x="568" y="1"/>
                  </a:lnTo>
                  <a:lnTo>
                    <a:pt x="593" y="0"/>
                  </a:lnTo>
                  <a:lnTo>
                    <a:pt x="618" y="0"/>
                  </a:lnTo>
                  <a:lnTo>
                    <a:pt x="642" y="1"/>
                  </a:lnTo>
                  <a:lnTo>
                    <a:pt x="665" y="2"/>
                  </a:lnTo>
                  <a:lnTo>
                    <a:pt x="688" y="6"/>
                  </a:lnTo>
                  <a:lnTo>
                    <a:pt x="711" y="9"/>
                  </a:lnTo>
                  <a:lnTo>
                    <a:pt x="734" y="14"/>
                  </a:lnTo>
                  <a:lnTo>
                    <a:pt x="755" y="20"/>
                  </a:lnTo>
                  <a:lnTo>
                    <a:pt x="777" y="25"/>
                  </a:lnTo>
                  <a:lnTo>
                    <a:pt x="797" y="33"/>
                  </a:lnTo>
                  <a:lnTo>
                    <a:pt x="818" y="41"/>
                  </a:lnTo>
                  <a:lnTo>
                    <a:pt x="837" y="51"/>
                  </a:lnTo>
                  <a:lnTo>
                    <a:pt x="857" y="61"/>
                  </a:lnTo>
                  <a:lnTo>
                    <a:pt x="875" y="71"/>
                  </a:lnTo>
                  <a:lnTo>
                    <a:pt x="894" y="83"/>
                  </a:lnTo>
                  <a:lnTo>
                    <a:pt x="912" y="95"/>
                  </a:lnTo>
                  <a:lnTo>
                    <a:pt x="929" y="109"/>
                  </a:lnTo>
                  <a:lnTo>
                    <a:pt x="946" y="124"/>
                  </a:lnTo>
                  <a:lnTo>
                    <a:pt x="962" y="139"/>
                  </a:lnTo>
                  <a:lnTo>
                    <a:pt x="978" y="156"/>
                  </a:lnTo>
                  <a:lnTo>
                    <a:pt x="994" y="173"/>
                  </a:lnTo>
                  <a:lnTo>
                    <a:pt x="1009" y="191"/>
                  </a:lnTo>
                  <a:lnTo>
                    <a:pt x="1024" y="210"/>
                  </a:lnTo>
                  <a:lnTo>
                    <a:pt x="1038" y="230"/>
                  </a:lnTo>
                  <a:lnTo>
                    <a:pt x="1052" y="251"/>
                  </a:lnTo>
                  <a:lnTo>
                    <a:pt x="1064" y="272"/>
                  </a:lnTo>
                  <a:lnTo>
                    <a:pt x="1077" y="295"/>
                  </a:lnTo>
                  <a:lnTo>
                    <a:pt x="1089" y="319"/>
                  </a:lnTo>
                  <a:lnTo>
                    <a:pt x="1100" y="343"/>
                  </a:lnTo>
                  <a:lnTo>
                    <a:pt x="1111" y="368"/>
                  </a:lnTo>
                  <a:lnTo>
                    <a:pt x="1125" y="404"/>
                  </a:lnTo>
                  <a:lnTo>
                    <a:pt x="1139" y="442"/>
                  </a:lnTo>
                  <a:lnTo>
                    <a:pt x="1152" y="481"/>
                  </a:lnTo>
                  <a:lnTo>
                    <a:pt x="1162" y="521"/>
                  </a:lnTo>
                  <a:lnTo>
                    <a:pt x="1172" y="563"/>
                  </a:lnTo>
                  <a:lnTo>
                    <a:pt x="1181" y="608"/>
                  </a:lnTo>
                  <a:lnTo>
                    <a:pt x="1191" y="655"/>
                  </a:lnTo>
                  <a:lnTo>
                    <a:pt x="1198" y="703"/>
                  </a:lnTo>
                  <a:lnTo>
                    <a:pt x="1201" y="729"/>
                  </a:lnTo>
                  <a:lnTo>
                    <a:pt x="1203" y="754"/>
                  </a:lnTo>
                  <a:lnTo>
                    <a:pt x="1204" y="779"/>
                  </a:lnTo>
                  <a:lnTo>
                    <a:pt x="1204" y="803"/>
                  </a:lnTo>
                  <a:lnTo>
                    <a:pt x="1203" y="827"/>
                  </a:lnTo>
                  <a:lnTo>
                    <a:pt x="1201" y="851"/>
                  </a:lnTo>
                  <a:lnTo>
                    <a:pt x="1198" y="875"/>
                  </a:lnTo>
                  <a:lnTo>
                    <a:pt x="1193" y="898"/>
                  </a:lnTo>
                  <a:lnTo>
                    <a:pt x="1187" y="920"/>
                  </a:lnTo>
                  <a:lnTo>
                    <a:pt x="1181" y="943"/>
                  </a:lnTo>
                  <a:lnTo>
                    <a:pt x="1173" y="965"/>
                  </a:lnTo>
                  <a:lnTo>
                    <a:pt x="1165" y="985"/>
                  </a:lnTo>
                  <a:lnTo>
                    <a:pt x="1155" y="1007"/>
                  </a:lnTo>
                  <a:lnTo>
                    <a:pt x="1145" y="1027"/>
                  </a:lnTo>
                  <a:lnTo>
                    <a:pt x="1133" y="1047"/>
                  </a:lnTo>
                  <a:lnTo>
                    <a:pt x="1121" y="1066"/>
                  </a:lnTo>
                  <a:lnTo>
                    <a:pt x="1101" y="1093"/>
                  </a:lnTo>
                  <a:lnTo>
                    <a:pt x="1079" y="1118"/>
                  </a:lnTo>
                  <a:lnTo>
                    <a:pt x="1058" y="1141"/>
                  </a:lnTo>
                  <a:lnTo>
                    <a:pt x="1033" y="1163"/>
                  </a:lnTo>
                  <a:lnTo>
                    <a:pt x="1007" y="1184"/>
                  </a:lnTo>
                  <a:lnTo>
                    <a:pt x="981" y="1202"/>
                  </a:lnTo>
                  <a:lnTo>
                    <a:pt x="953" y="1219"/>
                  </a:lnTo>
                  <a:lnTo>
                    <a:pt x="926" y="1234"/>
                  </a:lnTo>
                  <a:lnTo>
                    <a:pt x="896" y="1248"/>
                  </a:lnTo>
                  <a:lnTo>
                    <a:pt x="866" y="1260"/>
                  </a:lnTo>
                  <a:lnTo>
                    <a:pt x="835" y="1269"/>
                  </a:lnTo>
                  <a:lnTo>
                    <a:pt x="803" y="1278"/>
                  </a:lnTo>
                  <a:lnTo>
                    <a:pt x="772" y="1284"/>
                  </a:lnTo>
                  <a:lnTo>
                    <a:pt x="739" y="1288"/>
                  </a:lnTo>
                  <a:lnTo>
                    <a:pt x="707" y="1292"/>
                  </a:lnTo>
                  <a:lnTo>
                    <a:pt x="673" y="12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3" name="Freeform 56">
              <a:extLst>
                <a:ext uri="{FF2B5EF4-FFF2-40B4-BE49-F238E27FC236}">
                  <a16:creationId xmlns:a16="http://schemas.microsoft.com/office/drawing/2014/main" id="{A1738024-3990-468B-A5DA-CF265F4F2095}"/>
                </a:ext>
              </a:extLst>
            </p:cNvPr>
            <p:cNvSpPr>
              <a:spLocks noEditPoints="1"/>
            </p:cNvSpPr>
            <p:nvPr userDrawn="1"/>
          </p:nvSpPr>
          <p:spPr bwMode="auto">
            <a:xfrm>
              <a:off x="1024620" y="2833463"/>
              <a:ext cx="3466220" cy="3121925"/>
            </a:xfrm>
            <a:custGeom>
              <a:avLst/>
              <a:gdLst>
                <a:gd name="T0" fmla="*/ 3875 w 5217"/>
                <a:gd name="T1" fmla="*/ 3876 h 4698"/>
                <a:gd name="T2" fmla="*/ 4272 w 5217"/>
                <a:gd name="T3" fmla="*/ 4394 h 4698"/>
                <a:gd name="T4" fmla="*/ 4691 w 5217"/>
                <a:gd name="T5" fmla="*/ 4643 h 4698"/>
                <a:gd name="T6" fmla="*/ 5011 w 5217"/>
                <a:gd name="T7" fmla="*/ 4608 h 4698"/>
                <a:gd name="T8" fmla="*/ 5169 w 5217"/>
                <a:gd name="T9" fmla="*/ 4347 h 4698"/>
                <a:gd name="T10" fmla="*/ 5138 w 5217"/>
                <a:gd name="T11" fmla="*/ 3999 h 4698"/>
                <a:gd name="T12" fmla="*/ 4934 w 5217"/>
                <a:gd name="T13" fmla="*/ 3720 h 4698"/>
                <a:gd name="T14" fmla="*/ 4514 w 5217"/>
                <a:gd name="T15" fmla="*/ 3495 h 4698"/>
                <a:gd name="T16" fmla="*/ 4046 w 5217"/>
                <a:gd name="T17" fmla="*/ 3370 h 4698"/>
                <a:gd name="T18" fmla="*/ 3875 w 5217"/>
                <a:gd name="T19" fmla="*/ 3214 h 4698"/>
                <a:gd name="T20" fmla="*/ 3805 w 5217"/>
                <a:gd name="T21" fmla="*/ 2837 h 4698"/>
                <a:gd name="T22" fmla="*/ 3774 w 5217"/>
                <a:gd name="T23" fmla="*/ 2198 h 4698"/>
                <a:gd name="T24" fmla="*/ 3605 w 5217"/>
                <a:gd name="T25" fmla="*/ 1484 h 4698"/>
                <a:gd name="T26" fmla="*/ 3132 w 5217"/>
                <a:gd name="T27" fmla="*/ 700 h 4698"/>
                <a:gd name="T28" fmla="*/ 2702 w 5217"/>
                <a:gd name="T29" fmla="*/ 304 h 4698"/>
                <a:gd name="T30" fmla="*/ 2348 w 5217"/>
                <a:gd name="T31" fmla="*/ 66 h 4698"/>
                <a:gd name="T32" fmla="*/ 2057 w 5217"/>
                <a:gd name="T33" fmla="*/ 68 h 4698"/>
                <a:gd name="T34" fmla="*/ 1667 w 5217"/>
                <a:gd name="T35" fmla="*/ 404 h 4698"/>
                <a:gd name="T36" fmla="*/ 1270 w 5217"/>
                <a:gd name="T37" fmla="*/ 711 h 4698"/>
                <a:gd name="T38" fmla="*/ 548 w 5217"/>
                <a:gd name="T39" fmla="*/ 840 h 4698"/>
                <a:gd name="T40" fmla="*/ 233 w 5217"/>
                <a:gd name="T41" fmla="*/ 959 h 4698"/>
                <a:gd name="T42" fmla="*/ 84 w 5217"/>
                <a:gd name="T43" fmla="*/ 1156 h 4698"/>
                <a:gd name="T44" fmla="*/ 51 w 5217"/>
                <a:gd name="T45" fmla="*/ 1546 h 4698"/>
                <a:gd name="T46" fmla="*/ 271 w 5217"/>
                <a:gd name="T47" fmla="*/ 2144 h 4698"/>
                <a:gd name="T48" fmla="*/ 733 w 5217"/>
                <a:gd name="T49" fmla="*/ 2611 h 4698"/>
                <a:gd name="T50" fmla="*/ 1214 w 5217"/>
                <a:gd name="T51" fmla="*/ 2869 h 4698"/>
                <a:gd name="T52" fmla="*/ 1720 w 5217"/>
                <a:gd name="T53" fmla="*/ 3316 h 4698"/>
                <a:gd name="T54" fmla="*/ 2117 w 5217"/>
                <a:gd name="T55" fmla="*/ 3618 h 4698"/>
                <a:gd name="T56" fmla="*/ 2742 w 5217"/>
                <a:gd name="T57" fmla="*/ 3813 h 4698"/>
                <a:gd name="T58" fmla="*/ 3445 w 5217"/>
                <a:gd name="T59" fmla="*/ 3752 h 4698"/>
                <a:gd name="T60" fmla="*/ 4584 w 5217"/>
                <a:gd name="T61" fmla="*/ 4651 h 4698"/>
                <a:gd name="T62" fmla="*/ 4162 w 5217"/>
                <a:gd name="T63" fmla="*/ 4328 h 4698"/>
                <a:gd name="T64" fmla="*/ 3832 w 5217"/>
                <a:gd name="T65" fmla="*/ 3888 h 4698"/>
                <a:gd name="T66" fmla="*/ 3637 w 5217"/>
                <a:gd name="T67" fmla="*/ 3790 h 4698"/>
                <a:gd name="T68" fmla="*/ 3095 w 5217"/>
                <a:gd name="T69" fmla="*/ 3848 h 4698"/>
                <a:gd name="T70" fmla="*/ 2478 w 5217"/>
                <a:gd name="T71" fmla="*/ 3797 h 4698"/>
                <a:gd name="T72" fmla="*/ 1939 w 5217"/>
                <a:gd name="T73" fmla="*/ 3559 h 4698"/>
                <a:gd name="T74" fmla="*/ 1451 w 5217"/>
                <a:gd name="T75" fmla="*/ 3106 h 4698"/>
                <a:gd name="T76" fmla="*/ 916 w 5217"/>
                <a:gd name="T77" fmla="*/ 2756 h 4698"/>
                <a:gd name="T78" fmla="*/ 412 w 5217"/>
                <a:gd name="T79" fmla="*/ 2407 h 4698"/>
                <a:gd name="T80" fmla="*/ 83 w 5217"/>
                <a:gd name="T81" fmla="*/ 1817 h 4698"/>
                <a:gd name="T82" fmla="*/ 7 w 5217"/>
                <a:gd name="T83" fmla="*/ 1307 h 4698"/>
                <a:gd name="T84" fmla="*/ 114 w 5217"/>
                <a:gd name="T85" fmla="*/ 1022 h 4698"/>
                <a:gd name="T86" fmla="*/ 331 w 5217"/>
                <a:gd name="T87" fmla="*/ 858 h 4698"/>
                <a:gd name="T88" fmla="*/ 1036 w 5217"/>
                <a:gd name="T89" fmla="*/ 725 h 4698"/>
                <a:gd name="T90" fmla="*/ 1555 w 5217"/>
                <a:gd name="T91" fmla="*/ 470 h 4698"/>
                <a:gd name="T92" fmla="*/ 1989 w 5217"/>
                <a:gd name="T93" fmla="*/ 56 h 4698"/>
                <a:gd name="T94" fmla="*/ 2261 w 5217"/>
                <a:gd name="T95" fmla="*/ 5 h 4698"/>
                <a:gd name="T96" fmla="*/ 2597 w 5217"/>
                <a:gd name="T97" fmla="*/ 177 h 4698"/>
                <a:gd name="T98" fmla="*/ 3020 w 5217"/>
                <a:gd name="T99" fmla="*/ 524 h 4698"/>
                <a:gd name="T100" fmla="*/ 3496 w 5217"/>
                <a:gd name="T101" fmla="*/ 1176 h 4698"/>
                <a:gd name="T102" fmla="*/ 3787 w 5217"/>
                <a:gd name="T103" fmla="*/ 1968 h 4698"/>
                <a:gd name="T104" fmla="*/ 3833 w 5217"/>
                <a:gd name="T105" fmla="*/ 2589 h 4698"/>
                <a:gd name="T106" fmla="*/ 3884 w 5217"/>
                <a:gd name="T107" fmla="*/ 3136 h 4698"/>
                <a:gd name="T108" fmla="*/ 4011 w 5217"/>
                <a:gd name="T109" fmla="*/ 3305 h 4698"/>
                <a:gd name="T110" fmla="*/ 4375 w 5217"/>
                <a:gd name="T111" fmla="*/ 3415 h 4698"/>
                <a:gd name="T112" fmla="*/ 4864 w 5217"/>
                <a:gd name="T113" fmla="*/ 3619 h 4698"/>
                <a:gd name="T114" fmla="*/ 5131 w 5217"/>
                <a:gd name="T115" fmla="*/ 3894 h 4698"/>
                <a:gd name="T116" fmla="*/ 5217 w 5217"/>
                <a:gd name="T117" fmla="*/ 4242 h 4698"/>
                <a:gd name="T118" fmla="*/ 5104 w 5217"/>
                <a:gd name="T119" fmla="*/ 4581 h 4698"/>
                <a:gd name="T120" fmla="*/ 4899 w 5217"/>
                <a:gd name="T121" fmla="*/ 4691 h 4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7" h="4698">
                  <a:moveTo>
                    <a:pt x="3553" y="3743"/>
                  </a:moveTo>
                  <a:lnTo>
                    <a:pt x="3583" y="3744"/>
                  </a:lnTo>
                  <a:lnTo>
                    <a:pt x="3611" y="3746"/>
                  </a:lnTo>
                  <a:lnTo>
                    <a:pt x="3640" y="3750"/>
                  </a:lnTo>
                  <a:lnTo>
                    <a:pt x="3668" y="3755"/>
                  </a:lnTo>
                  <a:lnTo>
                    <a:pt x="3694" y="3762"/>
                  </a:lnTo>
                  <a:lnTo>
                    <a:pt x="3719" y="3771"/>
                  </a:lnTo>
                  <a:lnTo>
                    <a:pt x="3745" y="3782"/>
                  </a:lnTo>
                  <a:lnTo>
                    <a:pt x="3769" y="3793"/>
                  </a:lnTo>
                  <a:lnTo>
                    <a:pt x="3792" y="3806"/>
                  </a:lnTo>
                  <a:lnTo>
                    <a:pt x="3813" y="3821"/>
                  </a:lnTo>
                  <a:lnTo>
                    <a:pt x="3834" y="3838"/>
                  </a:lnTo>
                  <a:lnTo>
                    <a:pt x="3855" y="3856"/>
                  </a:lnTo>
                  <a:lnTo>
                    <a:pt x="3875" y="3876"/>
                  </a:lnTo>
                  <a:lnTo>
                    <a:pt x="3894" y="3898"/>
                  </a:lnTo>
                  <a:lnTo>
                    <a:pt x="3912" y="3921"/>
                  </a:lnTo>
                  <a:lnTo>
                    <a:pt x="3929" y="3945"/>
                  </a:lnTo>
                  <a:lnTo>
                    <a:pt x="3958" y="3986"/>
                  </a:lnTo>
                  <a:lnTo>
                    <a:pt x="3987" y="4028"/>
                  </a:lnTo>
                  <a:lnTo>
                    <a:pt x="4018" y="4071"/>
                  </a:lnTo>
                  <a:lnTo>
                    <a:pt x="4049" y="4114"/>
                  </a:lnTo>
                  <a:lnTo>
                    <a:pt x="4082" y="4159"/>
                  </a:lnTo>
                  <a:lnTo>
                    <a:pt x="4117" y="4206"/>
                  </a:lnTo>
                  <a:lnTo>
                    <a:pt x="4154" y="4253"/>
                  </a:lnTo>
                  <a:lnTo>
                    <a:pt x="4193" y="4302"/>
                  </a:lnTo>
                  <a:lnTo>
                    <a:pt x="4218" y="4335"/>
                  </a:lnTo>
                  <a:lnTo>
                    <a:pt x="4245" y="4366"/>
                  </a:lnTo>
                  <a:lnTo>
                    <a:pt x="4272" y="4394"/>
                  </a:lnTo>
                  <a:lnTo>
                    <a:pt x="4299" y="4421"/>
                  </a:lnTo>
                  <a:lnTo>
                    <a:pt x="4326" y="4447"/>
                  </a:lnTo>
                  <a:lnTo>
                    <a:pt x="4355" y="4471"/>
                  </a:lnTo>
                  <a:lnTo>
                    <a:pt x="4383" y="4494"/>
                  </a:lnTo>
                  <a:lnTo>
                    <a:pt x="4412" y="4516"/>
                  </a:lnTo>
                  <a:lnTo>
                    <a:pt x="4442" y="4535"/>
                  </a:lnTo>
                  <a:lnTo>
                    <a:pt x="4472" y="4555"/>
                  </a:lnTo>
                  <a:lnTo>
                    <a:pt x="4503" y="4572"/>
                  </a:lnTo>
                  <a:lnTo>
                    <a:pt x="4534" y="4587"/>
                  </a:lnTo>
                  <a:lnTo>
                    <a:pt x="4566" y="4602"/>
                  </a:lnTo>
                  <a:lnTo>
                    <a:pt x="4598" y="4614"/>
                  </a:lnTo>
                  <a:lnTo>
                    <a:pt x="4631" y="4626"/>
                  </a:lnTo>
                  <a:lnTo>
                    <a:pt x="4665" y="4636"/>
                  </a:lnTo>
                  <a:lnTo>
                    <a:pt x="4691" y="4643"/>
                  </a:lnTo>
                  <a:lnTo>
                    <a:pt x="4717" y="4649"/>
                  </a:lnTo>
                  <a:lnTo>
                    <a:pt x="4744" y="4653"/>
                  </a:lnTo>
                  <a:lnTo>
                    <a:pt x="4769" y="4657"/>
                  </a:lnTo>
                  <a:lnTo>
                    <a:pt x="4794" y="4658"/>
                  </a:lnTo>
                  <a:lnTo>
                    <a:pt x="4818" y="4659"/>
                  </a:lnTo>
                  <a:lnTo>
                    <a:pt x="4842" y="4658"/>
                  </a:lnTo>
                  <a:lnTo>
                    <a:pt x="4865" y="4656"/>
                  </a:lnTo>
                  <a:lnTo>
                    <a:pt x="4888" y="4653"/>
                  </a:lnTo>
                  <a:lnTo>
                    <a:pt x="4910" y="4649"/>
                  </a:lnTo>
                  <a:lnTo>
                    <a:pt x="4932" y="4643"/>
                  </a:lnTo>
                  <a:lnTo>
                    <a:pt x="4952" y="4636"/>
                  </a:lnTo>
                  <a:lnTo>
                    <a:pt x="4973" y="4628"/>
                  </a:lnTo>
                  <a:lnTo>
                    <a:pt x="4991" y="4619"/>
                  </a:lnTo>
                  <a:lnTo>
                    <a:pt x="5011" y="4608"/>
                  </a:lnTo>
                  <a:lnTo>
                    <a:pt x="5028" y="4596"/>
                  </a:lnTo>
                  <a:lnTo>
                    <a:pt x="5044" y="4583"/>
                  </a:lnTo>
                  <a:lnTo>
                    <a:pt x="5060" y="4569"/>
                  </a:lnTo>
                  <a:lnTo>
                    <a:pt x="5075" y="4554"/>
                  </a:lnTo>
                  <a:lnTo>
                    <a:pt x="5089" y="4538"/>
                  </a:lnTo>
                  <a:lnTo>
                    <a:pt x="5102" y="4520"/>
                  </a:lnTo>
                  <a:lnTo>
                    <a:pt x="5114" y="4502"/>
                  </a:lnTo>
                  <a:lnTo>
                    <a:pt x="5125" y="4483"/>
                  </a:lnTo>
                  <a:lnTo>
                    <a:pt x="5135" y="4463"/>
                  </a:lnTo>
                  <a:lnTo>
                    <a:pt x="5143" y="4441"/>
                  </a:lnTo>
                  <a:lnTo>
                    <a:pt x="5151" y="4419"/>
                  </a:lnTo>
                  <a:lnTo>
                    <a:pt x="5158" y="4397"/>
                  </a:lnTo>
                  <a:lnTo>
                    <a:pt x="5164" y="4372"/>
                  </a:lnTo>
                  <a:lnTo>
                    <a:pt x="5169" y="4347"/>
                  </a:lnTo>
                  <a:lnTo>
                    <a:pt x="5173" y="4322"/>
                  </a:lnTo>
                  <a:lnTo>
                    <a:pt x="5175" y="4296"/>
                  </a:lnTo>
                  <a:lnTo>
                    <a:pt x="5177" y="4268"/>
                  </a:lnTo>
                  <a:lnTo>
                    <a:pt x="5178" y="4241"/>
                  </a:lnTo>
                  <a:lnTo>
                    <a:pt x="5177" y="4215"/>
                  </a:lnTo>
                  <a:lnTo>
                    <a:pt x="5177" y="4189"/>
                  </a:lnTo>
                  <a:lnTo>
                    <a:pt x="5175" y="4164"/>
                  </a:lnTo>
                  <a:lnTo>
                    <a:pt x="5173" y="4140"/>
                  </a:lnTo>
                  <a:lnTo>
                    <a:pt x="5168" y="4114"/>
                  </a:lnTo>
                  <a:lnTo>
                    <a:pt x="5165" y="4090"/>
                  </a:lnTo>
                  <a:lnTo>
                    <a:pt x="5159" y="4067"/>
                  </a:lnTo>
                  <a:lnTo>
                    <a:pt x="5153" y="4043"/>
                  </a:lnTo>
                  <a:lnTo>
                    <a:pt x="5146" y="4021"/>
                  </a:lnTo>
                  <a:lnTo>
                    <a:pt x="5138" y="3999"/>
                  </a:lnTo>
                  <a:lnTo>
                    <a:pt x="5129" y="3977"/>
                  </a:lnTo>
                  <a:lnTo>
                    <a:pt x="5120" y="3955"/>
                  </a:lnTo>
                  <a:lnTo>
                    <a:pt x="5108" y="3933"/>
                  </a:lnTo>
                  <a:lnTo>
                    <a:pt x="5097" y="3912"/>
                  </a:lnTo>
                  <a:lnTo>
                    <a:pt x="5086" y="3892"/>
                  </a:lnTo>
                  <a:lnTo>
                    <a:pt x="5072" y="3871"/>
                  </a:lnTo>
                  <a:lnTo>
                    <a:pt x="5058" y="3851"/>
                  </a:lnTo>
                  <a:lnTo>
                    <a:pt x="5043" y="3831"/>
                  </a:lnTo>
                  <a:lnTo>
                    <a:pt x="5027" y="3812"/>
                  </a:lnTo>
                  <a:lnTo>
                    <a:pt x="5010" y="3793"/>
                  </a:lnTo>
                  <a:lnTo>
                    <a:pt x="4993" y="3774"/>
                  </a:lnTo>
                  <a:lnTo>
                    <a:pt x="4974" y="3755"/>
                  </a:lnTo>
                  <a:lnTo>
                    <a:pt x="4954" y="3737"/>
                  </a:lnTo>
                  <a:lnTo>
                    <a:pt x="4934" y="3720"/>
                  </a:lnTo>
                  <a:lnTo>
                    <a:pt x="4912" y="3703"/>
                  </a:lnTo>
                  <a:lnTo>
                    <a:pt x="4889" y="3685"/>
                  </a:lnTo>
                  <a:lnTo>
                    <a:pt x="4866" y="3668"/>
                  </a:lnTo>
                  <a:lnTo>
                    <a:pt x="4842" y="3651"/>
                  </a:lnTo>
                  <a:lnTo>
                    <a:pt x="4817" y="3635"/>
                  </a:lnTo>
                  <a:lnTo>
                    <a:pt x="4791" y="3619"/>
                  </a:lnTo>
                  <a:lnTo>
                    <a:pt x="4764" y="3603"/>
                  </a:lnTo>
                  <a:lnTo>
                    <a:pt x="4730" y="3583"/>
                  </a:lnTo>
                  <a:lnTo>
                    <a:pt x="4694" y="3566"/>
                  </a:lnTo>
                  <a:lnTo>
                    <a:pt x="4659" y="3550"/>
                  </a:lnTo>
                  <a:lnTo>
                    <a:pt x="4623" y="3534"/>
                  </a:lnTo>
                  <a:lnTo>
                    <a:pt x="4588" y="3520"/>
                  </a:lnTo>
                  <a:lnTo>
                    <a:pt x="4551" y="3506"/>
                  </a:lnTo>
                  <a:lnTo>
                    <a:pt x="4514" y="3495"/>
                  </a:lnTo>
                  <a:lnTo>
                    <a:pt x="4478" y="3484"/>
                  </a:lnTo>
                  <a:lnTo>
                    <a:pt x="4440" y="3472"/>
                  </a:lnTo>
                  <a:lnTo>
                    <a:pt x="4403" y="3462"/>
                  </a:lnTo>
                  <a:lnTo>
                    <a:pt x="4365" y="3453"/>
                  </a:lnTo>
                  <a:lnTo>
                    <a:pt x="4326" y="3443"/>
                  </a:lnTo>
                  <a:lnTo>
                    <a:pt x="4250" y="3426"/>
                  </a:lnTo>
                  <a:lnTo>
                    <a:pt x="4172" y="3411"/>
                  </a:lnTo>
                  <a:lnTo>
                    <a:pt x="4153" y="3407"/>
                  </a:lnTo>
                  <a:lnTo>
                    <a:pt x="4133" y="3402"/>
                  </a:lnTo>
                  <a:lnTo>
                    <a:pt x="4115" y="3396"/>
                  </a:lnTo>
                  <a:lnTo>
                    <a:pt x="4097" y="3391"/>
                  </a:lnTo>
                  <a:lnTo>
                    <a:pt x="4080" y="3385"/>
                  </a:lnTo>
                  <a:lnTo>
                    <a:pt x="4062" y="3378"/>
                  </a:lnTo>
                  <a:lnTo>
                    <a:pt x="4046" y="3370"/>
                  </a:lnTo>
                  <a:lnTo>
                    <a:pt x="4030" y="3363"/>
                  </a:lnTo>
                  <a:lnTo>
                    <a:pt x="4015" y="3354"/>
                  </a:lnTo>
                  <a:lnTo>
                    <a:pt x="4000" y="3346"/>
                  </a:lnTo>
                  <a:lnTo>
                    <a:pt x="3987" y="3336"/>
                  </a:lnTo>
                  <a:lnTo>
                    <a:pt x="3973" y="3326"/>
                  </a:lnTo>
                  <a:lnTo>
                    <a:pt x="3959" y="3316"/>
                  </a:lnTo>
                  <a:lnTo>
                    <a:pt x="3948" y="3305"/>
                  </a:lnTo>
                  <a:lnTo>
                    <a:pt x="3935" y="3293"/>
                  </a:lnTo>
                  <a:lnTo>
                    <a:pt x="3923" y="3282"/>
                  </a:lnTo>
                  <a:lnTo>
                    <a:pt x="3913" y="3269"/>
                  </a:lnTo>
                  <a:lnTo>
                    <a:pt x="3903" y="3256"/>
                  </a:lnTo>
                  <a:lnTo>
                    <a:pt x="3894" y="3243"/>
                  </a:lnTo>
                  <a:lnTo>
                    <a:pt x="3884" y="3229"/>
                  </a:lnTo>
                  <a:lnTo>
                    <a:pt x="3875" y="3214"/>
                  </a:lnTo>
                  <a:lnTo>
                    <a:pt x="3867" y="3199"/>
                  </a:lnTo>
                  <a:lnTo>
                    <a:pt x="3860" y="3184"/>
                  </a:lnTo>
                  <a:lnTo>
                    <a:pt x="3854" y="3168"/>
                  </a:lnTo>
                  <a:lnTo>
                    <a:pt x="3848" y="3151"/>
                  </a:lnTo>
                  <a:lnTo>
                    <a:pt x="3842" y="3135"/>
                  </a:lnTo>
                  <a:lnTo>
                    <a:pt x="3836" y="3117"/>
                  </a:lnTo>
                  <a:lnTo>
                    <a:pt x="3832" y="3099"/>
                  </a:lnTo>
                  <a:lnTo>
                    <a:pt x="3828" y="3081"/>
                  </a:lnTo>
                  <a:lnTo>
                    <a:pt x="3825" y="3061"/>
                  </a:lnTo>
                  <a:lnTo>
                    <a:pt x="3821" y="3042"/>
                  </a:lnTo>
                  <a:lnTo>
                    <a:pt x="3819" y="3022"/>
                  </a:lnTo>
                  <a:lnTo>
                    <a:pt x="3815" y="2961"/>
                  </a:lnTo>
                  <a:lnTo>
                    <a:pt x="3809" y="2899"/>
                  </a:lnTo>
                  <a:lnTo>
                    <a:pt x="3805" y="2837"/>
                  </a:lnTo>
                  <a:lnTo>
                    <a:pt x="3802" y="2775"/>
                  </a:lnTo>
                  <a:lnTo>
                    <a:pt x="3798" y="2714"/>
                  </a:lnTo>
                  <a:lnTo>
                    <a:pt x="3796" y="2652"/>
                  </a:lnTo>
                  <a:lnTo>
                    <a:pt x="3793" y="2591"/>
                  </a:lnTo>
                  <a:lnTo>
                    <a:pt x="3790" y="2530"/>
                  </a:lnTo>
                  <a:lnTo>
                    <a:pt x="3789" y="2496"/>
                  </a:lnTo>
                  <a:lnTo>
                    <a:pt x="3788" y="2462"/>
                  </a:lnTo>
                  <a:lnTo>
                    <a:pt x="3787" y="2427"/>
                  </a:lnTo>
                  <a:lnTo>
                    <a:pt x="3785" y="2393"/>
                  </a:lnTo>
                  <a:lnTo>
                    <a:pt x="3784" y="2358"/>
                  </a:lnTo>
                  <a:lnTo>
                    <a:pt x="3782" y="2324"/>
                  </a:lnTo>
                  <a:lnTo>
                    <a:pt x="3780" y="2290"/>
                  </a:lnTo>
                  <a:lnTo>
                    <a:pt x="3779" y="2255"/>
                  </a:lnTo>
                  <a:lnTo>
                    <a:pt x="3774" y="2198"/>
                  </a:lnTo>
                  <a:lnTo>
                    <a:pt x="3770" y="2140"/>
                  </a:lnTo>
                  <a:lnTo>
                    <a:pt x="3764" y="2084"/>
                  </a:lnTo>
                  <a:lnTo>
                    <a:pt x="3756" y="2029"/>
                  </a:lnTo>
                  <a:lnTo>
                    <a:pt x="3748" y="1975"/>
                  </a:lnTo>
                  <a:lnTo>
                    <a:pt x="3739" y="1923"/>
                  </a:lnTo>
                  <a:lnTo>
                    <a:pt x="3728" y="1870"/>
                  </a:lnTo>
                  <a:lnTo>
                    <a:pt x="3717" y="1819"/>
                  </a:lnTo>
                  <a:lnTo>
                    <a:pt x="3704" y="1769"/>
                  </a:lnTo>
                  <a:lnTo>
                    <a:pt x="3691" y="1720"/>
                  </a:lnTo>
                  <a:lnTo>
                    <a:pt x="3676" y="1670"/>
                  </a:lnTo>
                  <a:lnTo>
                    <a:pt x="3660" y="1623"/>
                  </a:lnTo>
                  <a:lnTo>
                    <a:pt x="3642" y="1576"/>
                  </a:lnTo>
                  <a:lnTo>
                    <a:pt x="3624" y="1529"/>
                  </a:lnTo>
                  <a:lnTo>
                    <a:pt x="3605" y="1484"/>
                  </a:lnTo>
                  <a:lnTo>
                    <a:pt x="3584" y="1440"/>
                  </a:lnTo>
                  <a:lnTo>
                    <a:pt x="3538" y="1343"/>
                  </a:lnTo>
                  <a:lnTo>
                    <a:pt x="3488" y="1246"/>
                  </a:lnTo>
                  <a:lnTo>
                    <a:pt x="3461" y="1195"/>
                  </a:lnTo>
                  <a:lnTo>
                    <a:pt x="3434" y="1145"/>
                  </a:lnTo>
                  <a:lnTo>
                    <a:pt x="3405" y="1094"/>
                  </a:lnTo>
                  <a:lnTo>
                    <a:pt x="3375" y="1044"/>
                  </a:lnTo>
                  <a:lnTo>
                    <a:pt x="3344" y="993"/>
                  </a:lnTo>
                  <a:lnTo>
                    <a:pt x="3312" y="944"/>
                  </a:lnTo>
                  <a:lnTo>
                    <a:pt x="3279" y="894"/>
                  </a:lnTo>
                  <a:lnTo>
                    <a:pt x="3244" y="844"/>
                  </a:lnTo>
                  <a:lnTo>
                    <a:pt x="3209" y="795"/>
                  </a:lnTo>
                  <a:lnTo>
                    <a:pt x="3171" y="747"/>
                  </a:lnTo>
                  <a:lnTo>
                    <a:pt x="3132" y="700"/>
                  </a:lnTo>
                  <a:lnTo>
                    <a:pt x="3091" y="653"/>
                  </a:lnTo>
                  <a:lnTo>
                    <a:pt x="3060" y="618"/>
                  </a:lnTo>
                  <a:lnTo>
                    <a:pt x="3026" y="585"/>
                  </a:lnTo>
                  <a:lnTo>
                    <a:pt x="2992" y="552"/>
                  </a:lnTo>
                  <a:lnTo>
                    <a:pt x="2956" y="520"/>
                  </a:lnTo>
                  <a:lnTo>
                    <a:pt x="2921" y="489"/>
                  </a:lnTo>
                  <a:lnTo>
                    <a:pt x="2885" y="458"/>
                  </a:lnTo>
                  <a:lnTo>
                    <a:pt x="2849" y="428"/>
                  </a:lnTo>
                  <a:lnTo>
                    <a:pt x="2813" y="397"/>
                  </a:lnTo>
                  <a:lnTo>
                    <a:pt x="2794" y="381"/>
                  </a:lnTo>
                  <a:lnTo>
                    <a:pt x="2774" y="365"/>
                  </a:lnTo>
                  <a:lnTo>
                    <a:pt x="2755" y="349"/>
                  </a:lnTo>
                  <a:lnTo>
                    <a:pt x="2735" y="332"/>
                  </a:lnTo>
                  <a:lnTo>
                    <a:pt x="2702" y="304"/>
                  </a:lnTo>
                  <a:lnTo>
                    <a:pt x="2667" y="278"/>
                  </a:lnTo>
                  <a:lnTo>
                    <a:pt x="2633" y="251"/>
                  </a:lnTo>
                  <a:lnTo>
                    <a:pt x="2599" y="226"/>
                  </a:lnTo>
                  <a:lnTo>
                    <a:pt x="2574" y="208"/>
                  </a:lnTo>
                  <a:lnTo>
                    <a:pt x="2549" y="189"/>
                  </a:lnTo>
                  <a:lnTo>
                    <a:pt x="2525" y="171"/>
                  </a:lnTo>
                  <a:lnTo>
                    <a:pt x="2500" y="152"/>
                  </a:lnTo>
                  <a:lnTo>
                    <a:pt x="2479" y="136"/>
                  </a:lnTo>
                  <a:lnTo>
                    <a:pt x="2457" y="121"/>
                  </a:lnTo>
                  <a:lnTo>
                    <a:pt x="2437" y="107"/>
                  </a:lnTo>
                  <a:lnTo>
                    <a:pt x="2415" y="95"/>
                  </a:lnTo>
                  <a:lnTo>
                    <a:pt x="2393" y="84"/>
                  </a:lnTo>
                  <a:lnTo>
                    <a:pt x="2371" y="74"/>
                  </a:lnTo>
                  <a:lnTo>
                    <a:pt x="2348" y="66"/>
                  </a:lnTo>
                  <a:lnTo>
                    <a:pt x="2327" y="58"/>
                  </a:lnTo>
                  <a:lnTo>
                    <a:pt x="2304" y="52"/>
                  </a:lnTo>
                  <a:lnTo>
                    <a:pt x="2281" y="47"/>
                  </a:lnTo>
                  <a:lnTo>
                    <a:pt x="2257" y="43"/>
                  </a:lnTo>
                  <a:lnTo>
                    <a:pt x="2234" y="40"/>
                  </a:lnTo>
                  <a:lnTo>
                    <a:pt x="2210" y="39"/>
                  </a:lnTo>
                  <a:lnTo>
                    <a:pt x="2186" y="39"/>
                  </a:lnTo>
                  <a:lnTo>
                    <a:pt x="2162" y="40"/>
                  </a:lnTo>
                  <a:lnTo>
                    <a:pt x="2136" y="43"/>
                  </a:lnTo>
                  <a:lnTo>
                    <a:pt x="2129" y="43"/>
                  </a:lnTo>
                  <a:lnTo>
                    <a:pt x="2111" y="48"/>
                  </a:lnTo>
                  <a:lnTo>
                    <a:pt x="2093" y="54"/>
                  </a:lnTo>
                  <a:lnTo>
                    <a:pt x="2074" y="61"/>
                  </a:lnTo>
                  <a:lnTo>
                    <a:pt x="2057" y="68"/>
                  </a:lnTo>
                  <a:lnTo>
                    <a:pt x="2040" y="76"/>
                  </a:lnTo>
                  <a:lnTo>
                    <a:pt x="2023" y="84"/>
                  </a:lnTo>
                  <a:lnTo>
                    <a:pt x="2005" y="92"/>
                  </a:lnTo>
                  <a:lnTo>
                    <a:pt x="1989" y="101"/>
                  </a:lnTo>
                  <a:lnTo>
                    <a:pt x="1958" y="121"/>
                  </a:lnTo>
                  <a:lnTo>
                    <a:pt x="1927" y="142"/>
                  </a:lnTo>
                  <a:lnTo>
                    <a:pt x="1899" y="164"/>
                  </a:lnTo>
                  <a:lnTo>
                    <a:pt x="1870" y="188"/>
                  </a:lnTo>
                  <a:lnTo>
                    <a:pt x="1843" y="212"/>
                  </a:lnTo>
                  <a:lnTo>
                    <a:pt x="1816" y="239"/>
                  </a:lnTo>
                  <a:lnTo>
                    <a:pt x="1790" y="265"/>
                  </a:lnTo>
                  <a:lnTo>
                    <a:pt x="1765" y="293"/>
                  </a:lnTo>
                  <a:lnTo>
                    <a:pt x="1715" y="348"/>
                  </a:lnTo>
                  <a:lnTo>
                    <a:pt x="1667" y="404"/>
                  </a:lnTo>
                  <a:lnTo>
                    <a:pt x="1650" y="425"/>
                  </a:lnTo>
                  <a:lnTo>
                    <a:pt x="1615" y="464"/>
                  </a:lnTo>
                  <a:lnTo>
                    <a:pt x="1582" y="499"/>
                  </a:lnTo>
                  <a:lnTo>
                    <a:pt x="1547" y="532"/>
                  </a:lnTo>
                  <a:lnTo>
                    <a:pt x="1512" y="565"/>
                  </a:lnTo>
                  <a:lnTo>
                    <a:pt x="1477" y="593"/>
                  </a:lnTo>
                  <a:lnTo>
                    <a:pt x="1440" y="620"/>
                  </a:lnTo>
                  <a:lnTo>
                    <a:pt x="1403" y="644"/>
                  </a:lnTo>
                  <a:lnTo>
                    <a:pt x="1367" y="667"/>
                  </a:lnTo>
                  <a:lnTo>
                    <a:pt x="1347" y="676"/>
                  </a:lnTo>
                  <a:lnTo>
                    <a:pt x="1329" y="686"/>
                  </a:lnTo>
                  <a:lnTo>
                    <a:pt x="1309" y="695"/>
                  </a:lnTo>
                  <a:lnTo>
                    <a:pt x="1290" y="703"/>
                  </a:lnTo>
                  <a:lnTo>
                    <a:pt x="1270" y="711"/>
                  </a:lnTo>
                  <a:lnTo>
                    <a:pt x="1250" y="719"/>
                  </a:lnTo>
                  <a:lnTo>
                    <a:pt x="1230" y="726"/>
                  </a:lnTo>
                  <a:lnTo>
                    <a:pt x="1209" y="732"/>
                  </a:lnTo>
                  <a:lnTo>
                    <a:pt x="1168" y="743"/>
                  </a:lnTo>
                  <a:lnTo>
                    <a:pt x="1127" y="753"/>
                  </a:lnTo>
                  <a:lnTo>
                    <a:pt x="1083" y="760"/>
                  </a:lnTo>
                  <a:lnTo>
                    <a:pt x="1040" y="764"/>
                  </a:lnTo>
                  <a:lnTo>
                    <a:pt x="975" y="771"/>
                  </a:lnTo>
                  <a:lnTo>
                    <a:pt x="911" y="778"/>
                  </a:lnTo>
                  <a:lnTo>
                    <a:pt x="843" y="787"/>
                  </a:lnTo>
                  <a:lnTo>
                    <a:pt x="773" y="799"/>
                  </a:lnTo>
                  <a:lnTo>
                    <a:pt x="701" y="810"/>
                  </a:lnTo>
                  <a:lnTo>
                    <a:pt x="627" y="825"/>
                  </a:lnTo>
                  <a:lnTo>
                    <a:pt x="548" y="840"/>
                  </a:lnTo>
                  <a:lnTo>
                    <a:pt x="465" y="858"/>
                  </a:lnTo>
                  <a:lnTo>
                    <a:pt x="444" y="863"/>
                  </a:lnTo>
                  <a:lnTo>
                    <a:pt x="424" y="867"/>
                  </a:lnTo>
                  <a:lnTo>
                    <a:pt x="404" y="874"/>
                  </a:lnTo>
                  <a:lnTo>
                    <a:pt x="385" y="880"/>
                  </a:lnTo>
                  <a:lnTo>
                    <a:pt x="366" y="887"/>
                  </a:lnTo>
                  <a:lnTo>
                    <a:pt x="348" y="894"/>
                  </a:lnTo>
                  <a:lnTo>
                    <a:pt x="330" y="902"/>
                  </a:lnTo>
                  <a:lnTo>
                    <a:pt x="312" y="911"/>
                  </a:lnTo>
                  <a:lnTo>
                    <a:pt x="296" y="919"/>
                  </a:lnTo>
                  <a:lnTo>
                    <a:pt x="279" y="928"/>
                  </a:lnTo>
                  <a:lnTo>
                    <a:pt x="264" y="938"/>
                  </a:lnTo>
                  <a:lnTo>
                    <a:pt x="248" y="949"/>
                  </a:lnTo>
                  <a:lnTo>
                    <a:pt x="233" y="959"/>
                  </a:lnTo>
                  <a:lnTo>
                    <a:pt x="219" y="971"/>
                  </a:lnTo>
                  <a:lnTo>
                    <a:pt x="206" y="982"/>
                  </a:lnTo>
                  <a:lnTo>
                    <a:pt x="193" y="993"/>
                  </a:lnTo>
                  <a:lnTo>
                    <a:pt x="180" y="1006"/>
                  </a:lnTo>
                  <a:lnTo>
                    <a:pt x="168" y="1019"/>
                  </a:lnTo>
                  <a:lnTo>
                    <a:pt x="156" y="1032"/>
                  </a:lnTo>
                  <a:lnTo>
                    <a:pt x="145" y="1046"/>
                  </a:lnTo>
                  <a:lnTo>
                    <a:pt x="135" y="1061"/>
                  </a:lnTo>
                  <a:lnTo>
                    <a:pt x="125" y="1076"/>
                  </a:lnTo>
                  <a:lnTo>
                    <a:pt x="115" y="1091"/>
                  </a:lnTo>
                  <a:lnTo>
                    <a:pt x="107" y="1107"/>
                  </a:lnTo>
                  <a:lnTo>
                    <a:pt x="99" y="1123"/>
                  </a:lnTo>
                  <a:lnTo>
                    <a:pt x="91" y="1139"/>
                  </a:lnTo>
                  <a:lnTo>
                    <a:pt x="84" y="1156"/>
                  </a:lnTo>
                  <a:lnTo>
                    <a:pt x="77" y="1174"/>
                  </a:lnTo>
                  <a:lnTo>
                    <a:pt x="71" y="1192"/>
                  </a:lnTo>
                  <a:lnTo>
                    <a:pt x="66" y="1209"/>
                  </a:lnTo>
                  <a:lnTo>
                    <a:pt x="61" y="1229"/>
                  </a:lnTo>
                  <a:lnTo>
                    <a:pt x="57" y="1247"/>
                  </a:lnTo>
                  <a:lnTo>
                    <a:pt x="51" y="1279"/>
                  </a:lnTo>
                  <a:lnTo>
                    <a:pt x="46" y="1311"/>
                  </a:lnTo>
                  <a:lnTo>
                    <a:pt x="43" y="1344"/>
                  </a:lnTo>
                  <a:lnTo>
                    <a:pt x="40" y="1377"/>
                  </a:lnTo>
                  <a:lnTo>
                    <a:pt x="40" y="1410"/>
                  </a:lnTo>
                  <a:lnTo>
                    <a:pt x="40" y="1443"/>
                  </a:lnTo>
                  <a:lnTo>
                    <a:pt x="43" y="1478"/>
                  </a:lnTo>
                  <a:lnTo>
                    <a:pt x="46" y="1512"/>
                  </a:lnTo>
                  <a:lnTo>
                    <a:pt x="51" y="1546"/>
                  </a:lnTo>
                  <a:lnTo>
                    <a:pt x="57" y="1582"/>
                  </a:lnTo>
                  <a:lnTo>
                    <a:pt x="63" y="1617"/>
                  </a:lnTo>
                  <a:lnTo>
                    <a:pt x="73" y="1654"/>
                  </a:lnTo>
                  <a:lnTo>
                    <a:pt x="82" y="1690"/>
                  </a:lnTo>
                  <a:lnTo>
                    <a:pt x="93" y="1728"/>
                  </a:lnTo>
                  <a:lnTo>
                    <a:pt x="106" y="1765"/>
                  </a:lnTo>
                  <a:lnTo>
                    <a:pt x="120" y="1803"/>
                  </a:lnTo>
                  <a:lnTo>
                    <a:pt x="149" y="1880"/>
                  </a:lnTo>
                  <a:lnTo>
                    <a:pt x="180" y="1956"/>
                  </a:lnTo>
                  <a:lnTo>
                    <a:pt x="198" y="1995"/>
                  </a:lnTo>
                  <a:lnTo>
                    <a:pt x="215" y="2033"/>
                  </a:lnTo>
                  <a:lnTo>
                    <a:pt x="232" y="2069"/>
                  </a:lnTo>
                  <a:lnTo>
                    <a:pt x="250" y="2107"/>
                  </a:lnTo>
                  <a:lnTo>
                    <a:pt x="271" y="2144"/>
                  </a:lnTo>
                  <a:lnTo>
                    <a:pt x="291" y="2179"/>
                  </a:lnTo>
                  <a:lnTo>
                    <a:pt x="312" y="2215"/>
                  </a:lnTo>
                  <a:lnTo>
                    <a:pt x="335" y="2251"/>
                  </a:lnTo>
                  <a:lnTo>
                    <a:pt x="359" y="2284"/>
                  </a:lnTo>
                  <a:lnTo>
                    <a:pt x="385" y="2317"/>
                  </a:lnTo>
                  <a:lnTo>
                    <a:pt x="412" y="2349"/>
                  </a:lnTo>
                  <a:lnTo>
                    <a:pt x="440" y="2380"/>
                  </a:lnTo>
                  <a:lnTo>
                    <a:pt x="474" y="2415"/>
                  </a:lnTo>
                  <a:lnTo>
                    <a:pt x="512" y="2448"/>
                  </a:lnTo>
                  <a:lnTo>
                    <a:pt x="551" y="2482"/>
                  </a:lnTo>
                  <a:lnTo>
                    <a:pt x="593" y="2514"/>
                  </a:lnTo>
                  <a:lnTo>
                    <a:pt x="637" y="2548"/>
                  </a:lnTo>
                  <a:lnTo>
                    <a:pt x="684" y="2580"/>
                  </a:lnTo>
                  <a:lnTo>
                    <a:pt x="733" y="2611"/>
                  </a:lnTo>
                  <a:lnTo>
                    <a:pt x="784" y="2642"/>
                  </a:lnTo>
                  <a:lnTo>
                    <a:pt x="809" y="2655"/>
                  </a:lnTo>
                  <a:lnTo>
                    <a:pt x="833" y="2669"/>
                  </a:lnTo>
                  <a:lnTo>
                    <a:pt x="858" y="2682"/>
                  </a:lnTo>
                  <a:lnTo>
                    <a:pt x="884" y="2696"/>
                  </a:lnTo>
                  <a:lnTo>
                    <a:pt x="909" y="2708"/>
                  </a:lnTo>
                  <a:lnTo>
                    <a:pt x="934" y="2721"/>
                  </a:lnTo>
                  <a:lnTo>
                    <a:pt x="959" y="2733"/>
                  </a:lnTo>
                  <a:lnTo>
                    <a:pt x="985" y="2746"/>
                  </a:lnTo>
                  <a:lnTo>
                    <a:pt x="1035" y="2772"/>
                  </a:lnTo>
                  <a:lnTo>
                    <a:pt x="1087" y="2798"/>
                  </a:lnTo>
                  <a:lnTo>
                    <a:pt x="1138" y="2825"/>
                  </a:lnTo>
                  <a:lnTo>
                    <a:pt x="1189" y="2854"/>
                  </a:lnTo>
                  <a:lnTo>
                    <a:pt x="1214" y="2869"/>
                  </a:lnTo>
                  <a:lnTo>
                    <a:pt x="1238" y="2884"/>
                  </a:lnTo>
                  <a:lnTo>
                    <a:pt x="1263" y="2900"/>
                  </a:lnTo>
                  <a:lnTo>
                    <a:pt x="1287" y="2916"/>
                  </a:lnTo>
                  <a:lnTo>
                    <a:pt x="1311" y="2933"/>
                  </a:lnTo>
                  <a:lnTo>
                    <a:pt x="1334" y="2950"/>
                  </a:lnTo>
                  <a:lnTo>
                    <a:pt x="1357" y="2969"/>
                  </a:lnTo>
                  <a:lnTo>
                    <a:pt x="1380" y="2988"/>
                  </a:lnTo>
                  <a:lnTo>
                    <a:pt x="1430" y="3033"/>
                  </a:lnTo>
                  <a:lnTo>
                    <a:pt x="1479" y="3078"/>
                  </a:lnTo>
                  <a:lnTo>
                    <a:pt x="1527" y="3123"/>
                  </a:lnTo>
                  <a:lnTo>
                    <a:pt x="1574" y="3169"/>
                  </a:lnTo>
                  <a:lnTo>
                    <a:pt x="1622" y="3217"/>
                  </a:lnTo>
                  <a:lnTo>
                    <a:pt x="1671" y="3266"/>
                  </a:lnTo>
                  <a:lnTo>
                    <a:pt x="1720" y="3316"/>
                  </a:lnTo>
                  <a:lnTo>
                    <a:pt x="1769" y="3367"/>
                  </a:lnTo>
                  <a:lnTo>
                    <a:pt x="1792" y="3389"/>
                  </a:lnTo>
                  <a:lnTo>
                    <a:pt x="1815" y="3411"/>
                  </a:lnTo>
                  <a:lnTo>
                    <a:pt x="1839" y="3433"/>
                  </a:lnTo>
                  <a:lnTo>
                    <a:pt x="1863" y="3453"/>
                  </a:lnTo>
                  <a:lnTo>
                    <a:pt x="1887" y="3472"/>
                  </a:lnTo>
                  <a:lnTo>
                    <a:pt x="1911" y="3492"/>
                  </a:lnTo>
                  <a:lnTo>
                    <a:pt x="1937" y="3510"/>
                  </a:lnTo>
                  <a:lnTo>
                    <a:pt x="1962" y="3527"/>
                  </a:lnTo>
                  <a:lnTo>
                    <a:pt x="1987" y="3544"/>
                  </a:lnTo>
                  <a:lnTo>
                    <a:pt x="2012" y="3560"/>
                  </a:lnTo>
                  <a:lnTo>
                    <a:pt x="2039" y="3575"/>
                  </a:lnTo>
                  <a:lnTo>
                    <a:pt x="2064" y="3590"/>
                  </a:lnTo>
                  <a:lnTo>
                    <a:pt x="2117" y="3618"/>
                  </a:lnTo>
                  <a:lnTo>
                    <a:pt x="2170" y="3644"/>
                  </a:lnTo>
                  <a:lnTo>
                    <a:pt x="2223" y="3667"/>
                  </a:lnTo>
                  <a:lnTo>
                    <a:pt x="2276" y="3689"/>
                  </a:lnTo>
                  <a:lnTo>
                    <a:pt x="2330" y="3708"/>
                  </a:lnTo>
                  <a:lnTo>
                    <a:pt x="2383" y="3727"/>
                  </a:lnTo>
                  <a:lnTo>
                    <a:pt x="2437" y="3743"/>
                  </a:lnTo>
                  <a:lnTo>
                    <a:pt x="2490" y="3759"/>
                  </a:lnTo>
                  <a:lnTo>
                    <a:pt x="2541" y="3773"/>
                  </a:lnTo>
                  <a:lnTo>
                    <a:pt x="2593" y="3786"/>
                  </a:lnTo>
                  <a:lnTo>
                    <a:pt x="2618" y="3792"/>
                  </a:lnTo>
                  <a:lnTo>
                    <a:pt x="2642" y="3798"/>
                  </a:lnTo>
                  <a:lnTo>
                    <a:pt x="2667" y="3802"/>
                  </a:lnTo>
                  <a:lnTo>
                    <a:pt x="2693" y="3806"/>
                  </a:lnTo>
                  <a:lnTo>
                    <a:pt x="2742" y="3813"/>
                  </a:lnTo>
                  <a:lnTo>
                    <a:pt x="2791" y="3817"/>
                  </a:lnTo>
                  <a:lnTo>
                    <a:pt x="2842" y="3821"/>
                  </a:lnTo>
                  <a:lnTo>
                    <a:pt x="2891" y="3821"/>
                  </a:lnTo>
                  <a:lnTo>
                    <a:pt x="2942" y="3821"/>
                  </a:lnTo>
                  <a:lnTo>
                    <a:pt x="2992" y="3817"/>
                  </a:lnTo>
                  <a:lnTo>
                    <a:pt x="3043" y="3814"/>
                  </a:lnTo>
                  <a:lnTo>
                    <a:pt x="3093" y="3808"/>
                  </a:lnTo>
                  <a:lnTo>
                    <a:pt x="3145" y="3802"/>
                  </a:lnTo>
                  <a:lnTo>
                    <a:pt x="3196" y="3796"/>
                  </a:lnTo>
                  <a:lnTo>
                    <a:pt x="3248" y="3786"/>
                  </a:lnTo>
                  <a:lnTo>
                    <a:pt x="3301" y="3777"/>
                  </a:lnTo>
                  <a:lnTo>
                    <a:pt x="3353" y="3768"/>
                  </a:lnTo>
                  <a:lnTo>
                    <a:pt x="3407" y="3758"/>
                  </a:lnTo>
                  <a:lnTo>
                    <a:pt x="3445" y="3752"/>
                  </a:lnTo>
                  <a:lnTo>
                    <a:pt x="3482" y="3747"/>
                  </a:lnTo>
                  <a:lnTo>
                    <a:pt x="3517" y="3744"/>
                  </a:lnTo>
                  <a:lnTo>
                    <a:pt x="3553" y="3743"/>
                  </a:lnTo>
                  <a:close/>
                  <a:moveTo>
                    <a:pt x="4817" y="4698"/>
                  </a:moveTo>
                  <a:lnTo>
                    <a:pt x="4798" y="4698"/>
                  </a:lnTo>
                  <a:lnTo>
                    <a:pt x="4778" y="4697"/>
                  </a:lnTo>
                  <a:lnTo>
                    <a:pt x="4757" y="4695"/>
                  </a:lnTo>
                  <a:lnTo>
                    <a:pt x="4737" y="4692"/>
                  </a:lnTo>
                  <a:lnTo>
                    <a:pt x="4717" y="4689"/>
                  </a:lnTo>
                  <a:lnTo>
                    <a:pt x="4696" y="4684"/>
                  </a:lnTo>
                  <a:lnTo>
                    <a:pt x="4675" y="4680"/>
                  </a:lnTo>
                  <a:lnTo>
                    <a:pt x="4654" y="4674"/>
                  </a:lnTo>
                  <a:lnTo>
                    <a:pt x="4619" y="4664"/>
                  </a:lnTo>
                  <a:lnTo>
                    <a:pt x="4584" y="4651"/>
                  </a:lnTo>
                  <a:lnTo>
                    <a:pt x="4551" y="4639"/>
                  </a:lnTo>
                  <a:lnTo>
                    <a:pt x="4518" y="4624"/>
                  </a:lnTo>
                  <a:lnTo>
                    <a:pt x="4484" y="4606"/>
                  </a:lnTo>
                  <a:lnTo>
                    <a:pt x="4452" y="4589"/>
                  </a:lnTo>
                  <a:lnTo>
                    <a:pt x="4421" y="4570"/>
                  </a:lnTo>
                  <a:lnTo>
                    <a:pt x="4390" y="4549"/>
                  </a:lnTo>
                  <a:lnTo>
                    <a:pt x="4361" y="4526"/>
                  </a:lnTo>
                  <a:lnTo>
                    <a:pt x="4331" y="4502"/>
                  </a:lnTo>
                  <a:lnTo>
                    <a:pt x="4301" y="4477"/>
                  </a:lnTo>
                  <a:lnTo>
                    <a:pt x="4272" y="4450"/>
                  </a:lnTo>
                  <a:lnTo>
                    <a:pt x="4244" y="4422"/>
                  </a:lnTo>
                  <a:lnTo>
                    <a:pt x="4216" y="4392"/>
                  </a:lnTo>
                  <a:lnTo>
                    <a:pt x="4188" y="4361"/>
                  </a:lnTo>
                  <a:lnTo>
                    <a:pt x="4162" y="4328"/>
                  </a:lnTo>
                  <a:lnTo>
                    <a:pt x="4123" y="4277"/>
                  </a:lnTo>
                  <a:lnTo>
                    <a:pt x="4086" y="4229"/>
                  </a:lnTo>
                  <a:lnTo>
                    <a:pt x="4051" y="4183"/>
                  </a:lnTo>
                  <a:lnTo>
                    <a:pt x="4018" y="4138"/>
                  </a:lnTo>
                  <a:lnTo>
                    <a:pt x="3985" y="4094"/>
                  </a:lnTo>
                  <a:lnTo>
                    <a:pt x="3954" y="4051"/>
                  </a:lnTo>
                  <a:lnTo>
                    <a:pt x="3925" y="4009"/>
                  </a:lnTo>
                  <a:lnTo>
                    <a:pt x="3897" y="3966"/>
                  </a:lnTo>
                  <a:lnTo>
                    <a:pt x="3887" y="3953"/>
                  </a:lnTo>
                  <a:lnTo>
                    <a:pt x="3876" y="3938"/>
                  </a:lnTo>
                  <a:lnTo>
                    <a:pt x="3865" y="3925"/>
                  </a:lnTo>
                  <a:lnTo>
                    <a:pt x="3855" y="3912"/>
                  </a:lnTo>
                  <a:lnTo>
                    <a:pt x="3843" y="3900"/>
                  </a:lnTo>
                  <a:lnTo>
                    <a:pt x="3832" y="3888"/>
                  </a:lnTo>
                  <a:lnTo>
                    <a:pt x="3820" y="3878"/>
                  </a:lnTo>
                  <a:lnTo>
                    <a:pt x="3808" y="3868"/>
                  </a:lnTo>
                  <a:lnTo>
                    <a:pt x="3795" y="3857"/>
                  </a:lnTo>
                  <a:lnTo>
                    <a:pt x="3782" y="3848"/>
                  </a:lnTo>
                  <a:lnTo>
                    <a:pt x="3770" y="3840"/>
                  </a:lnTo>
                  <a:lnTo>
                    <a:pt x="3756" y="3832"/>
                  </a:lnTo>
                  <a:lnTo>
                    <a:pt x="3742" y="3825"/>
                  </a:lnTo>
                  <a:lnTo>
                    <a:pt x="3728" y="3818"/>
                  </a:lnTo>
                  <a:lnTo>
                    <a:pt x="3714" y="3812"/>
                  </a:lnTo>
                  <a:lnTo>
                    <a:pt x="3699" y="3806"/>
                  </a:lnTo>
                  <a:lnTo>
                    <a:pt x="3684" y="3801"/>
                  </a:lnTo>
                  <a:lnTo>
                    <a:pt x="3669" y="3797"/>
                  </a:lnTo>
                  <a:lnTo>
                    <a:pt x="3653" y="3793"/>
                  </a:lnTo>
                  <a:lnTo>
                    <a:pt x="3637" y="3790"/>
                  </a:lnTo>
                  <a:lnTo>
                    <a:pt x="3621" y="3787"/>
                  </a:lnTo>
                  <a:lnTo>
                    <a:pt x="3603" y="3785"/>
                  </a:lnTo>
                  <a:lnTo>
                    <a:pt x="3586" y="3784"/>
                  </a:lnTo>
                  <a:lnTo>
                    <a:pt x="3569" y="3783"/>
                  </a:lnTo>
                  <a:lnTo>
                    <a:pt x="3532" y="3783"/>
                  </a:lnTo>
                  <a:lnTo>
                    <a:pt x="3494" y="3785"/>
                  </a:lnTo>
                  <a:lnTo>
                    <a:pt x="3455" y="3790"/>
                  </a:lnTo>
                  <a:lnTo>
                    <a:pt x="3414" y="3797"/>
                  </a:lnTo>
                  <a:lnTo>
                    <a:pt x="3360" y="3807"/>
                  </a:lnTo>
                  <a:lnTo>
                    <a:pt x="3306" y="3816"/>
                  </a:lnTo>
                  <a:lnTo>
                    <a:pt x="3252" y="3825"/>
                  </a:lnTo>
                  <a:lnTo>
                    <a:pt x="3200" y="3834"/>
                  </a:lnTo>
                  <a:lnTo>
                    <a:pt x="3147" y="3841"/>
                  </a:lnTo>
                  <a:lnTo>
                    <a:pt x="3095" y="3848"/>
                  </a:lnTo>
                  <a:lnTo>
                    <a:pt x="3044" y="3853"/>
                  </a:lnTo>
                  <a:lnTo>
                    <a:pt x="2992" y="3857"/>
                  </a:lnTo>
                  <a:lnTo>
                    <a:pt x="2940" y="3860"/>
                  </a:lnTo>
                  <a:lnTo>
                    <a:pt x="2890" y="3861"/>
                  </a:lnTo>
                  <a:lnTo>
                    <a:pt x="2838" y="3860"/>
                  </a:lnTo>
                  <a:lnTo>
                    <a:pt x="2788" y="3857"/>
                  </a:lnTo>
                  <a:lnTo>
                    <a:pt x="2736" y="3852"/>
                  </a:lnTo>
                  <a:lnTo>
                    <a:pt x="2686" y="3845"/>
                  </a:lnTo>
                  <a:lnTo>
                    <a:pt x="2661" y="3841"/>
                  </a:lnTo>
                  <a:lnTo>
                    <a:pt x="2634" y="3836"/>
                  </a:lnTo>
                  <a:lnTo>
                    <a:pt x="2609" y="3831"/>
                  </a:lnTo>
                  <a:lnTo>
                    <a:pt x="2584" y="3824"/>
                  </a:lnTo>
                  <a:lnTo>
                    <a:pt x="2531" y="3810"/>
                  </a:lnTo>
                  <a:lnTo>
                    <a:pt x="2478" y="3797"/>
                  </a:lnTo>
                  <a:lnTo>
                    <a:pt x="2424" y="3781"/>
                  </a:lnTo>
                  <a:lnTo>
                    <a:pt x="2369" y="3763"/>
                  </a:lnTo>
                  <a:lnTo>
                    <a:pt x="2315" y="3745"/>
                  </a:lnTo>
                  <a:lnTo>
                    <a:pt x="2260" y="3724"/>
                  </a:lnTo>
                  <a:lnTo>
                    <a:pt x="2206" y="3703"/>
                  </a:lnTo>
                  <a:lnTo>
                    <a:pt x="2151" y="3679"/>
                  </a:lnTo>
                  <a:lnTo>
                    <a:pt x="2124" y="3666"/>
                  </a:lnTo>
                  <a:lnTo>
                    <a:pt x="2097" y="3652"/>
                  </a:lnTo>
                  <a:lnTo>
                    <a:pt x="2070" y="3638"/>
                  </a:lnTo>
                  <a:lnTo>
                    <a:pt x="2043" y="3623"/>
                  </a:lnTo>
                  <a:lnTo>
                    <a:pt x="2017" y="3609"/>
                  </a:lnTo>
                  <a:lnTo>
                    <a:pt x="1991" y="3592"/>
                  </a:lnTo>
                  <a:lnTo>
                    <a:pt x="1964" y="3576"/>
                  </a:lnTo>
                  <a:lnTo>
                    <a:pt x="1939" y="3559"/>
                  </a:lnTo>
                  <a:lnTo>
                    <a:pt x="1913" y="3541"/>
                  </a:lnTo>
                  <a:lnTo>
                    <a:pt x="1887" y="3523"/>
                  </a:lnTo>
                  <a:lnTo>
                    <a:pt x="1862" y="3503"/>
                  </a:lnTo>
                  <a:lnTo>
                    <a:pt x="1837" y="3482"/>
                  </a:lnTo>
                  <a:lnTo>
                    <a:pt x="1813" y="3462"/>
                  </a:lnTo>
                  <a:lnTo>
                    <a:pt x="1789" y="3440"/>
                  </a:lnTo>
                  <a:lnTo>
                    <a:pt x="1765" y="3417"/>
                  </a:lnTo>
                  <a:lnTo>
                    <a:pt x="1742" y="3394"/>
                  </a:lnTo>
                  <a:lnTo>
                    <a:pt x="1692" y="3344"/>
                  </a:lnTo>
                  <a:lnTo>
                    <a:pt x="1643" y="3294"/>
                  </a:lnTo>
                  <a:lnTo>
                    <a:pt x="1595" y="3245"/>
                  </a:lnTo>
                  <a:lnTo>
                    <a:pt x="1548" y="3198"/>
                  </a:lnTo>
                  <a:lnTo>
                    <a:pt x="1500" y="3152"/>
                  </a:lnTo>
                  <a:lnTo>
                    <a:pt x="1451" y="3106"/>
                  </a:lnTo>
                  <a:lnTo>
                    <a:pt x="1403" y="3061"/>
                  </a:lnTo>
                  <a:lnTo>
                    <a:pt x="1354" y="3018"/>
                  </a:lnTo>
                  <a:lnTo>
                    <a:pt x="1332" y="3000"/>
                  </a:lnTo>
                  <a:lnTo>
                    <a:pt x="1310" y="2981"/>
                  </a:lnTo>
                  <a:lnTo>
                    <a:pt x="1287" y="2964"/>
                  </a:lnTo>
                  <a:lnTo>
                    <a:pt x="1264" y="2948"/>
                  </a:lnTo>
                  <a:lnTo>
                    <a:pt x="1216" y="2917"/>
                  </a:lnTo>
                  <a:lnTo>
                    <a:pt x="1168" y="2887"/>
                  </a:lnTo>
                  <a:lnTo>
                    <a:pt x="1118" y="2860"/>
                  </a:lnTo>
                  <a:lnTo>
                    <a:pt x="1067" y="2832"/>
                  </a:lnTo>
                  <a:lnTo>
                    <a:pt x="1017" y="2807"/>
                  </a:lnTo>
                  <a:lnTo>
                    <a:pt x="966" y="2782"/>
                  </a:lnTo>
                  <a:lnTo>
                    <a:pt x="941" y="2769"/>
                  </a:lnTo>
                  <a:lnTo>
                    <a:pt x="916" y="2756"/>
                  </a:lnTo>
                  <a:lnTo>
                    <a:pt x="890" y="2744"/>
                  </a:lnTo>
                  <a:lnTo>
                    <a:pt x="865" y="2730"/>
                  </a:lnTo>
                  <a:lnTo>
                    <a:pt x="840" y="2717"/>
                  </a:lnTo>
                  <a:lnTo>
                    <a:pt x="815" y="2704"/>
                  </a:lnTo>
                  <a:lnTo>
                    <a:pt x="790" y="2690"/>
                  </a:lnTo>
                  <a:lnTo>
                    <a:pt x="764" y="2675"/>
                  </a:lnTo>
                  <a:lnTo>
                    <a:pt x="712" y="2644"/>
                  </a:lnTo>
                  <a:lnTo>
                    <a:pt x="662" y="2612"/>
                  </a:lnTo>
                  <a:lnTo>
                    <a:pt x="614" y="2579"/>
                  </a:lnTo>
                  <a:lnTo>
                    <a:pt x="568" y="2545"/>
                  </a:lnTo>
                  <a:lnTo>
                    <a:pt x="526" y="2512"/>
                  </a:lnTo>
                  <a:lnTo>
                    <a:pt x="486" y="2478"/>
                  </a:lnTo>
                  <a:lnTo>
                    <a:pt x="447" y="2442"/>
                  </a:lnTo>
                  <a:lnTo>
                    <a:pt x="412" y="2407"/>
                  </a:lnTo>
                  <a:lnTo>
                    <a:pt x="382" y="2376"/>
                  </a:lnTo>
                  <a:lnTo>
                    <a:pt x="355" y="2342"/>
                  </a:lnTo>
                  <a:lnTo>
                    <a:pt x="328" y="2308"/>
                  </a:lnTo>
                  <a:lnTo>
                    <a:pt x="304" y="2273"/>
                  </a:lnTo>
                  <a:lnTo>
                    <a:pt x="280" y="2238"/>
                  </a:lnTo>
                  <a:lnTo>
                    <a:pt x="258" y="2201"/>
                  </a:lnTo>
                  <a:lnTo>
                    <a:pt x="237" y="2165"/>
                  </a:lnTo>
                  <a:lnTo>
                    <a:pt x="217" y="2127"/>
                  </a:lnTo>
                  <a:lnTo>
                    <a:pt x="198" y="2089"/>
                  </a:lnTo>
                  <a:lnTo>
                    <a:pt x="179" y="2051"/>
                  </a:lnTo>
                  <a:lnTo>
                    <a:pt x="162" y="2012"/>
                  </a:lnTo>
                  <a:lnTo>
                    <a:pt x="145" y="1973"/>
                  </a:lnTo>
                  <a:lnTo>
                    <a:pt x="113" y="1895"/>
                  </a:lnTo>
                  <a:lnTo>
                    <a:pt x="83" y="1817"/>
                  </a:lnTo>
                  <a:lnTo>
                    <a:pt x="69" y="1778"/>
                  </a:lnTo>
                  <a:lnTo>
                    <a:pt x="55" y="1739"/>
                  </a:lnTo>
                  <a:lnTo>
                    <a:pt x="44" y="1700"/>
                  </a:lnTo>
                  <a:lnTo>
                    <a:pt x="34" y="1662"/>
                  </a:lnTo>
                  <a:lnTo>
                    <a:pt x="24" y="1624"/>
                  </a:lnTo>
                  <a:lnTo>
                    <a:pt x="18" y="1588"/>
                  </a:lnTo>
                  <a:lnTo>
                    <a:pt x="12" y="1551"/>
                  </a:lnTo>
                  <a:lnTo>
                    <a:pt x="7" y="1515"/>
                  </a:lnTo>
                  <a:lnTo>
                    <a:pt x="4" y="1480"/>
                  </a:lnTo>
                  <a:lnTo>
                    <a:pt x="1" y="1444"/>
                  </a:lnTo>
                  <a:lnTo>
                    <a:pt x="0" y="1409"/>
                  </a:lnTo>
                  <a:lnTo>
                    <a:pt x="1" y="1374"/>
                  </a:lnTo>
                  <a:lnTo>
                    <a:pt x="4" y="1340"/>
                  </a:lnTo>
                  <a:lnTo>
                    <a:pt x="7" y="1307"/>
                  </a:lnTo>
                  <a:lnTo>
                    <a:pt x="12" y="1272"/>
                  </a:lnTo>
                  <a:lnTo>
                    <a:pt x="18" y="1239"/>
                  </a:lnTo>
                  <a:lnTo>
                    <a:pt x="22" y="1218"/>
                  </a:lnTo>
                  <a:lnTo>
                    <a:pt x="28" y="1199"/>
                  </a:lnTo>
                  <a:lnTo>
                    <a:pt x="34" y="1179"/>
                  </a:lnTo>
                  <a:lnTo>
                    <a:pt x="40" y="1160"/>
                  </a:lnTo>
                  <a:lnTo>
                    <a:pt x="47" y="1141"/>
                  </a:lnTo>
                  <a:lnTo>
                    <a:pt x="55" y="1123"/>
                  </a:lnTo>
                  <a:lnTo>
                    <a:pt x="63" y="1105"/>
                  </a:lnTo>
                  <a:lnTo>
                    <a:pt x="73" y="1088"/>
                  </a:lnTo>
                  <a:lnTo>
                    <a:pt x="82" y="1070"/>
                  </a:lnTo>
                  <a:lnTo>
                    <a:pt x="92" y="1054"/>
                  </a:lnTo>
                  <a:lnTo>
                    <a:pt x="102" y="1038"/>
                  </a:lnTo>
                  <a:lnTo>
                    <a:pt x="114" y="1022"/>
                  </a:lnTo>
                  <a:lnTo>
                    <a:pt x="125" y="1007"/>
                  </a:lnTo>
                  <a:lnTo>
                    <a:pt x="138" y="993"/>
                  </a:lnTo>
                  <a:lnTo>
                    <a:pt x="151" y="980"/>
                  </a:lnTo>
                  <a:lnTo>
                    <a:pt x="164" y="966"/>
                  </a:lnTo>
                  <a:lnTo>
                    <a:pt x="178" y="952"/>
                  </a:lnTo>
                  <a:lnTo>
                    <a:pt x="193" y="941"/>
                  </a:lnTo>
                  <a:lnTo>
                    <a:pt x="208" y="928"/>
                  </a:lnTo>
                  <a:lnTo>
                    <a:pt x="224" y="917"/>
                  </a:lnTo>
                  <a:lnTo>
                    <a:pt x="240" y="906"/>
                  </a:lnTo>
                  <a:lnTo>
                    <a:pt x="257" y="895"/>
                  </a:lnTo>
                  <a:lnTo>
                    <a:pt x="274" y="886"/>
                  </a:lnTo>
                  <a:lnTo>
                    <a:pt x="293" y="875"/>
                  </a:lnTo>
                  <a:lnTo>
                    <a:pt x="311" y="867"/>
                  </a:lnTo>
                  <a:lnTo>
                    <a:pt x="331" y="858"/>
                  </a:lnTo>
                  <a:lnTo>
                    <a:pt x="350" y="850"/>
                  </a:lnTo>
                  <a:lnTo>
                    <a:pt x="371" y="843"/>
                  </a:lnTo>
                  <a:lnTo>
                    <a:pt x="391" y="836"/>
                  </a:lnTo>
                  <a:lnTo>
                    <a:pt x="412" y="831"/>
                  </a:lnTo>
                  <a:lnTo>
                    <a:pt x="434" y="825"/>
                  </a:lnTo>
                  <a:lnTo>
                    <a:pt x="457" y="819"/>
                  </a:lnTo>
                  <a:lnTo>
                    <a:pt x="539" y="802"/>
                  </a:lnTo>
                  <a:lnTo>
                    <a:pt x="619" y="786"/>
                  </a:lnTo>
                  <a:lnTo>
                    <a:pt x="695" y="771"/>
                  </a:lnTo>
                  <a:lnTo>
                    <a:pt x="768" y="760"/>
                  </a:lnTo>
                  <a:lnTo>
                    <a:pt x="838" y="748"/>
                  </a:lnTo>
                  <a:lnTo>
                    <a:pt x="907" y="739"/>
                  </a:lnTo>
                  <a:lnTo>
                    <a:pt x="972" y="731"/>
                  </a:lnTo>
                  <a:lnTo>
                    <a:pt x="1036" y="725"/>
                  </a:lnTo>
                  <a:lnTo>
                    <a:pt x="1077" y="721"/>
                  </a:lnTo>
                  <a:lnTo>
                    <a:pt x="1119" y="714"/>
                  </a:lnTo>
                  <a:lnTo>
                    <a:pt x="1159" y="706"/>
                  </a:lnTo>
                  <a:lnTo>
                    <a:pt x="1198" y="694"/>
                  </a:lnTo>
                  <a:lnTo>
                    <a:pt x="1237" y="682"/>
                  </a:lnTo>
                  <a:lnTo>
                    <a:pt x="1275" y="667"/>
                  </a:lnTo>
                  <a:lnTo>
                    <a:pt x="1311" y="649"/>
                  </a:lnTo>
                  <a:lnTo>
                    <a:pt x="1348" y="631"/>
                  </a:lnTo>
                  <a:lnTo>
                    <a:pt x="1384" y="609"/>
                  </a:lnTo>
                  <a:lnTo>
                    <a:pt x="1419" y="586"/>
                  </a:lnTo>
                  <a:lnTo>
                    <a:pt x="1454" y="561"/>
                  </a:lnTo>
                  <a:lnTo>
                    <a:pt x="1488" y="534"/>
                  </a:lnTo>
                  <a:lnTo>
                    <a:pt x="1521" y="503"/>
                  </a:lnTo>
                  <a:lnTo>
                    <a:pt x="1555" y="470"/>
                  </a:lnTo>
                  <a:lnTo>
                    <a:pt x="1587" y="436"/>
                  </a:lnTo>
                  <a:lnTo>
                    <a:pt x="1620" y="399"/>
                  </a:lnTo>
                  <a:lnTo>
                    <a:pt x="1637" y="379"/>
                  </a:lnTo>
                  <a:lnTo>
                    <a:pt x="1687" y="320"/>
                  </a:lnTo>
                  <a:lnTo>
                    <a:pt x="1738" y="263"/>
                  </a:lnTo>
                  <a:lnTo>
                    <a:pt x="1765" y="235"/>
                  </a:lnTo>
                  <a:lnTo>
                    <a:pt x="1791" y="208"/>
                  </a:lnTo>
                  <a:lnTo>
                    <a:pt x="1819" y="181"/>
                  </a:lnTo>
                  <a:lnTo>
                    <a:pt x="1847" y="156"/>
                  </a:lnTo>
                  <a:lnTo>
                    <a:pt x="1877" y="131"/>
                  </a:lnTo>
                  <a:lnTo>
                    <a:pt x="1907" y="108"/>
                  </a:lnTo>
                  <a:lnTo>
                    <a:pt x="1939" y="86"/>
                  </a:lnTo>
                  <a:lnTo>
                    <a:pt x="1972" y="66"/>
                  </a:lnTo>
                  <a:lnTo>
                    <a:pt x="1989" y="56"/>
                  </a:lnTo>
                  <a:lnTo>
                    <a:pt x="2007" y="47"/>
                  </a:lnTo>
                  <a:lnTo>
                    <a:pt x="2024" y="39"/>
                  </a:lnTo>
                  <a:lnTo>
                    <a:pt x="2042" y="31"/>
                  </a:lnTo>
                  <a:lnTo>
                    <a:pt x="2061" y="23"/>
                  </a:lnTo>
                  <a:lnTo>
                    <a:pt x="2080" y="16"/>
                  </a:lnTo>
                  <a:lnTo>
                    <a:pt x="2100" y="11"/>
                  </a:lnTo>
                  <a:lnTo>
                    <a:pt x="2119" y="4"/>
                  </a:lnTo>
                  <a:lnTo>
                    <a:pt x="2129" y="4"/>
                  </a:lnTo>
                  <a:lnTo>
                    <a:pt x="2132" y="4"/>
                  </a:lnTo>
                  <a:lnTo>
                    <a:pt x="2158" y="1"/>
                  </a:lnTo>
                  <a:lnTo>
                    <a:pt x="2184" y="0"/>
                  </a:lnTo>
                  <a:lnTo>
                    <a:pt x="2211" y="0"/>
                  </a:lnTo>
                  <a:lnTo>
                    <a:pt x="2236" y="1"/>
                  </a:lnTo>
                  <a:lnTo>
                    <a:pt x="2261" y="5"/>
                  </a:lnTo>
                  <a:lnTo>
                    <a:pt x="2287" y="8"/>
                  </a:lnTo>
                  <a:lnTo>
                    <a:pt x="2312" y="14"/>
                  </a:lnTo>
                  <a:lnTo>
                    <a:pt x="2337" y="21"/>
                  </a:lnTo>
                  <a:lnTo>
                    <a:pt x="2361" y="29"/>
                  </a:lnTo>
                  <a:lnTo>
                    <a:pt x="2385" y="38"/>
                  </a:lnTo>
                  <a:lnTo>
                    <a:pt x="2409" y="48"/>
                  </a:lnTo>
                  <a:lnTo>
                    <a:pt x="2433" y="60"/>
                  </a:lnTo>
                  <a:lnTo>
                    <a:pt x="2456" y="74"/>
                  </a:lnTo>
                  <a:lnTo>
                    <a:pt x="2479" y="87"/>
                  </a:lnTo>
                  <a:lnTo>
                    <a:pt x="2502" y="103"/>
                  </a:lnTo>
                  <a:lnTo>
                    <a:pt x="2525" y="121"/>
                  </a:lnTo>
                  <a:lnTo>
                    <a:pt x="2549" y="140"/>
                  </a:lnTo>
                  <a:lnTo>
                    <a:pt x="2573" y="159"/>
                  </a:lnTo>
                  <a:lnTo>
                    <a:pt x="2597" y="177"/>
                  </a:lnTo>
                  <a:lnTo>
                    <a:pt x="2623" y="194"/>
                  </a:lnTo>
                  <a:lnTo>
                    <a:pt x="2657" y="220"/>
                  </a:lnTo>
                  <a:lnTo>
                    <a:pt x="2693" y="247"/>
                  </a:lnTo>
                  <a:lnTo>
                    <a:pt x="2727" y="274"/>
                  </a:lnTo>
                  <a:lnTo>
                    <a:pt x="2761" y="302"/>
                  </a:lnTo>
                  <a:lnTo>
                    <a:pt x="2780" y="318"/>
                  </a:lnTo>
                  <a:lnTo>
                    <a:pt x="2799" y="335"/>
                  </a:lnTo>
                  <a:lnTo>
                    <a:pt x="2819" y="351"/>
                  </a:lnTo>
                  <a:lnTo>
                    <a:pt x="2838" y="367"/>
                  </a:lnTo>
                  <a:lnTo>
                    <a:pt x="2875" y="397"/>
                  </a:lnTo>
                  <a:lnTo>
                    <a:pt x="2912" y="428"/>
                  </a:lnTo>
                  <a:lnTo>
                    <a:pt x="2947" y="460"/>
                  </a:lnTo>
                  <a:lnTo>
                    <a:pt x="2984" y="491"/>
                  </a:lnTo>
                  <a:lnTo>
                    <a:pt x="3020" y="524"/>
                  </a:lnTo>
                  <a:lnTo>
                    <a:pt x="3054" y="558"/>
                  </a:lnTo>
                  <a:lnTo>
                    <a:pt x="3088" y="592"/>
                  </a:lnTo>
                  <a:lnTo>
                    <a:pt x="3121" y="626"/>
                  </a:lnTo>
                  <a:lnTo>
                    <a:pt x="3162" y="673"/>
                  </a:lnTo>
                  <a:lnTo>
                    <a:pt x="3201" y="722"/>
                  </a:lnTo>
                  <a:lnTo>
                    <a:pt x="3240" y="771"/>
                  </a:lnTo>
                  <a:lnTo>
                    <a:pt x="3277" y="820"/>
                  </a:lnTo>
                  <a:lnTo>
                    <a:pt x="3311" y="871"/>
                  </a:lnTo>
                  <a:lnTo>
                    <a:pt x="3345" y="921"/>
                  </a:lnTo>
                  <a:lnTo>
                    <a:pt x="3377" y="972"/>
                  </a:lnTo>
                  <a:lnTo>
                    <a:pt x="3408" y="1023"/>
                  </a:lnTo>
                  <a:lnTo>
                    <a:pt x="3438" y="1074"/>
                  </a:lnTo>
                  <a:lnTo>
                    <a:pt x="3468" y="1125"/>
                  </a:lnTo>
                  <a:lnTo>
                    <a:pt x="3496" y="1176"/>
                  </a:lnTo>
                  <a:lnTo>
                    <a:pt x="3522" y="1226"/>
                  </a:lnTo>
                  <a:lnTo>
                    <a:pt x="3572" y="1326"/>
                  </a:lnTo>
                  <a:lnTo>
                    <a:pt x="3620" y="1422"/>
                  </a:lnTo>
                  <a:lnTo>
                    <a:pt x="3640" y="1468"/>
                  </a:lnTo>
                  <a:lnTo>
                    <a:pt x="3661" y="1514"/>
                  </a:lnTo>
                  <a:lnTo>
                    <a:pt x="3679" y="1561"/>
                  </a:lnTo>
                  <a:lnTo>
                    <a:pt x="3696" y="1609"/>
                  </a:lnTo>
                  <a:lnTo>
                    <a:pt x="3714" y="1658"/>
                  </a:lnTo>
                  <a:lnTo>
                    <a:pt x="3728" y="1707"/>
                  </a:lnTo>
                  <a:lnTo>
                    <a:pt x="3742" y="1757"/>
                  </a:lnTo>
                  <a:lnTo>
                    <a:pt x="3755" y="1809"/>
                  </a:lnTo>
                  <a:lnTo>
                    <a:pt x="3766" y="1861"/>
                  </a:lnTo>
                  <a:lnTo>
                    <a:pt x="3778" y="1914"/>
                  </a:lnTo>
                  <a:lnTo>
                    <a:pt x="3787" y="1968"/>
                  </a:lnTo>
                  <a:lnTo>
                    <a:pt x="3795" y="2023"/>
                  </a:lnTo>
                  <a:lnTo>
                    <a:pt x="3803" y="2080"/>
                  </a:lnTo>
                  <a:lnTo>
                    <a:pt x="3809" y="2136"/>
                  </a:lnTo>
                  <a:lnTo>
                    <a:pt x="3813" y="2194"/>
                  </a:lnTo>
                  <a:lnTo>
                    <a:pt x="3818" y="2254"/>
                  </a:lnTo>
                  <a:lnTo>
                    <a:pt x="3819" y="2287"/>
                  </a:lnTo>
                  <a:lnTo>
                    <a:pt x="3821" y="2322"/>
                  </a:lnTo>
                  <a:lnTo>
                    <a:pt x="3823" y="2356"/>
                  </a:lnTo>
                  <a:lnTo>
                    <a:pt x="3825" y="2390"/>
                  </a:lnTo>
                  <a:lnTo>
                    <a:pt x="3826" y="2425"/>
                  </a:lnTo>
                  <a:lnTo>
                    <a:pt x="3827" y="2459"/>
                  </a:lnTo>
                  <a:lnTo>
                    <a:pt x="3828" y="2494"/>
                  </a:lnTo>
                  <a:lnTo>
                    <a:pt x="3831" y="2528"/>
                  </a:lnTo>
                  <a:lnTo>
                    <a:pt x="3833" y="2589"/>
                  </a:lnTo>
                  <a:lnTo>
                    <a:pt x="3835" y="2650"/>
                  </a:lnTo>
                  <a:lnTo>
                    <a:pt x="3837" y="2712"/>
                  </a:lnTo>
                  <a:lnTo>
                    <a:pt x="3841" y="2772"/>
                  </a:lnTo>
                  <a:lnTo>
                    <a:pt x="3844" y="2834"/>
                  </a:lnTo>
                  <a:lnTo>
                    <a:pt x="3849" y="2896"/>
                  </a:lnTo>
                  <a:lnTo>
                    <a:pt x="3854" y="2957"/>
                  </a:lnTo>
                  <a:lnTo>
                    <a:pt x="3859" y="3018"/>
                  </a:lnTo>
                  <a:lnTo>
                    <a:pt x="3860" y="3036"/>
                  </a:lnTo>
                  <a:lnTo>
                    <a:pt x="3864" y="3055"/>
                  </a:lnTo>
                  <a:lnTo>
                    <a:pt x="3866" y="3072"/>
                  </a:lnTo>
                  <a:lnTo>
                    <a:pt x="3870" y="3088"/>
                  </a:lnTo>
                  <a:lnTo>
                    <a:pt x="3874" y="3105"/>
                  </a:lnTo>
                  <a:lnTo>
                    <a:pt x="3879" y="3121"/>
                  </a:lnTo>
                  <a:lnTo>
                    <a:pt x="3884" y="3136"/>
                  </a:lnTo>
                  <a:lnTo>
                    <a:pt x="3889" y="3151"/>
                  </a:lnTo>
                  <a:lnTo>
                    <a:pt x="3896" y="3166"/>
                  </a:lnTo>
                  <a:lnTo>
                    <a:pt x="3903" y="3180"/>
                  </a:lnTo>
                  <a:lnTo>
                    <a:pt x="3910" y="3193"/>
                  </a:lnTo>
                  <a:lnTo>
                    <a:pt x="3918" y="3206"/>
                  </a:lnTo>
                  <a:lnTo>
                    <a:pt x="3926" y="3219"/>
                  </a:lnTo>
                  <a:lnTo>
                    <a:pt x="3935" y="3231"/>
                  </a:lnTo>
                  <a:lnTo>
                    <a:pt x="3944" y="3243"/>
                  </a:lnTo>
                  <a:lnTo>
                    <a:pt x="3953" y="3254"/>
                  </a:lnTo>
                  <a:lnTo>
                    <a:pt x="3964" y="3266"/>
                  </a:lnTo>
                  <a:lnTo>
                    <a:pt x="3975" y="3276"/>
                  </a:lnTo>
                  <a:lnTo>
                    <a:pt x="3987" y="3285"/>
                  </a:lnTo>
                  <a:lnTo>
                    <a:pt x="3998" y="3295"/>
                  </a:lnTo>
                  <a:lnTo>
                    <a:pt x="4011" y="3305"/>
                  </a:lnTo>
                  <a:lnTo>
                    <a:pt x="4023" y="3313"/>
                  </a:lnTo>
                  <a:lnTo>
                    <a:pt x="4037" y="3321"/>
                  </a:lnTo>
                  <a:lnTo>
                    <a:pt x="4051" y="3329"/>
                  </a:lnTo>
                  <a:lnTo>
                    <a:pt x="4065" y="3336"/>
                  </a:lnTo>
                  <a:lnTo>
                    <a:pt x="4080" y="3342"/>
                  </a:lnTo>
                  <a:lnTo>
                    <a:pt x="4096" y="3348"/>
                  </a:lnTo>
                  <a:lnTo>
                    <a:pt x="4112" y="3354"/>
                  </a:lnTo>
                  <a:lnTo>
                    <a:pt x="4128" y="3360"/>
                  </a:lnTo>
                  <a:lnTo>
                    <a:pt x="4145" y="3364"/>
                  </a:lnTo>
                  <a:lnTo>
                    <a:pt x="4162" y="3369"/>
                  </a:lnTo>
                  <a:lnTo>
                    <a:pt x="4180" y="3372"/>
                  </a:lnTo>
                  <a:lnTo>
                    <a:pt x="4258" y="3388"/>
                  </a:lnTo>
                  <a:lnTo>
                    <a:pt x="4336" y="3406"/>
                  </a:lnTo>
                  <a:lnTo>
                    <a:pt x="4375" y="3415"/>
                  </a:lnTo>
                  <a:lnTo>
                    <a:pt x="4414" y="3424"/>
                  </a:lnTo>
                  <a:lnTo>
                    <a:pt x="4452" y="3434"/>
                  </a:lnTo>
                  <a:lnTo>
                    <a:pt x="4490" y="3446"/>
                  </a:lnTo>
                  <a:lnTo>
                    <a:pt x="4528" y="3457"/>
                  </a:lnTo>
                  <a:lnTo>
                    <a:pt x="4566" y="3470"/>
                  </a:lnTo>
                  <a:lnTo>
                    <a:pt x="4603" y="3484"/>
                  </a:lnTo>
                  <a:lnTo>
                    <a:pt x="4639" y="3498"/>
                  </a:lnTo>
                  <a:lnTo>
                    <a:pt x="4676" y="3514"/>
                  </a:lnTo>
                  <a:lnTo>
                    <a:pt x="4713" y="3531"/>
                  </a:lnTo>
                  <a:lnTo>
                    <a:pt x="4748" y="3549"/>
                  </a:lnTo>
                  <a:lnTo>
                    <a:pt x="4784" y="3568"/>
                  </a:lnTo>
                  <a:lnTo>
                    <a:pt x="4811" y="3584"/>
                  </a:lnTo>
                  <a:lnTo>
                    <a:pt x="4839" y="3602"/>
                  </a:lnTo>
                  <a:lnTo>
                    <a:pt x="4864" y="3619"/>
                  </a:lnTo>
                  <a:lnTo>
                    <a:pt x="4889" y="3636"/>
                  </a:lnTo>
                  <a:lnTo>
                    <a:pt x="4915" y="3654"/>
                  </a:lnTo>
                  <a:lnTo>
                    <a:pt x="4938" y="3673"/>
                  </a:lnTo>
                  <a:lnTo>
                    <a:pt x="4959" y="3691"/>
                  </a:lnTo>
                  <a:lnTo>
                    <a:pt x="4981" y="3709"/>
                  </a:lnTo>
                  <a:lnTo>
                    <a:pt x="5002" y="3729"/>
                  </a:lnTo>
                  <a:lnTo>
                    <a:pt x="5021" y="3748"/>
                  </a:lnTo>
                  <a:lnTo>
                    <a:pt x="5040" y="3768"/>
                  </a:lnTo>
                  <a:lnTo>
                    <a:pt x="5057" y="3789"/>
                  </a:lnTo>
                  <a:lnTo>
                    <a:pt x="5074" y="3809"/>
                  </a:lnTo>
                  <a:lnTo>
                    <a:pt x="5090" y="3830"/>
                  </a:lnTo>
                  <a:lnTo>
                    <a:pt x="5105" y="3851"/>
                  </a:lnTo>
                  <a:lnTo>
                    <a:pt x="5119" y="3872"/>
                  </a:lnTo>
                  <a:lnTo>
                    <a:pt x="5131" y="3894"/>
                  </a:lnTo>
                  <a:lnTo>
                    <a:pt x="5144" y="3917"/>
                  </a:lnTo>
                  <a:lnTo>
                    <a:pt x="5154" y="3940"/>
                  </a:lnTo>
                  <a:lnTo>
                    <a:pt x="5165" y="3963"/>
                  </a:lnTo>
                  <a:lnTo>
                    <a:pt x="5174" y="3986"/>
                  </a:lnTo>
                  <a:lnTo>
                    <a:pt x="5183" y="4010"/>
                  </a:lnTo>
                  <a:lnTo>
                    <a:pt x="5190" y="4034"/>
                  </a:lnTo>
                  <a:lnTo>
                    <a:pt x="5197" y="4058"/>
                  </a:lnTo>
                  <a:lnTo>
                    <a:pt x="5203" y="4083"/>
                  </a:lnTo>
                  <a:lnTo>
                    <a:pt x="5207" y="4109"/>
                  </a:lnTo>
                  <a:lnTo>
                    <a:pt x="5211" y="4135"/>
                  </a:lnTo>
                  <a:lnTo>
                    <a:pt x="5214" y="4161"/>
                  </a:lnTo>
                  <a:lnTo>
                    <a:pt x="5216" y="4188"/>
                  </a:lnTo>
                  <a:lnTo>
                    <a:pt x="5217" y="4214"/>
                  </a:lnTo>
                  <a:lnTo>
                    <a:pt x="5217" y="4242"/>
                  </a:lnTo>
                  <a:lnTo>
                    <a:pt x="5216" y="4269"/>
                  </a:lnTo>
                  <a:lnTo>
                    <a:pt x="5215" y="4299"/>
                  </a:lnTo>
                  <a:lnTo>
                    <a:pt x="5212" y="4328"/>
                  </a:lnTo>
                  <a:lnTo>
                    <a:pt x="5207" y="4356"/>
                  </a:lnTo>
                  <a:lnTo>
                    <a:pt x="5203" y="4383"/>
                  </a:lnTo>
                  <a:lnTo>
                    <a:pt x="5196" y="4409"/>
                  </a:lnTo>
                  <a:lnTo>
                    <a:pt x="5188" y="4434"/>
                  </a:lnTo>
                  <a:lnTo>
                    <a:pt x="5180" y="4458"/>
                  </a:lnTo>
                  <a:lnTo>
                    <a:pt x="5169" y="4481"/>
                  </a:lnTo>
                  <a:lnTo>
                    <a:pt x="5158" y="4503"/>
                  </a:lnTo>
                  <a:lnTo>
                    <a:pt x="5146" y="4525"/>
                  </a:lnTo>
                  <a:lnTo>
                    <a:pt x="5133" y="4544"/>
                  </a:lnTo>
                  <a:lnTo>
                    <a:pt x="5119" y="4564"/>
                  </a:lnTo>
                  <a:lnTo>
                    <a:pt x="5104" y="4581"/>
                  </a:lnTo>
                  <a:lnTo>
                    <a:pt x="5087" y="4598"/>
                  </a:lnTo>
                  <a:lnTo>
                    <a:pt x="5069" y="4613"/>
                  </a:lnTo>
                  <a:lnTo>
                    <a:pt x="5051" y="4628"/>
                  </a:lnTo>
                  <a:lnTo>
                    <a:pt x="5038" y="4636"/>
                  </a:lnTo>
                  <a:lnTo>
                    <a:pt x="5026" y="4644"/>
                  </a:lnTo>
                  <a:lnTo>
                    <a:pt x="5013" y="4652"/>
                  </a:lnTo>
                  <a:lnTo>
                    <a:pt x="4999" y="4658"/>
                  </a:lnTo>
                  <a:lnTo>
                    <a:pt x="4987" y="4665"/>
                  </a:lnTo>
                  <a:lnTo>
                    <a:pt x="4972" y="4671"/>
                  </a:lnTo>
                  <a:lnTo>
                    <a:pt x="4958" y="4676"/>
                  </a:lnTo>
                  <a:lnTo>
                    <a:pt x="4943" y="4681"/>
                  </a:lnTo>
                  <a:lnTo>
                    <a:pt x="4928" y="4684"/>
                  </a:lnTo>
                  <a:lnTo>
                    <a:pt x="4913" y="4688"/>
                  </a:lnTo>
                  <a:lnTo>
                    <a:pt x="4899" y="4691"/>
                  </a:lnTo>
                  <a:lnTo>
                    <a:pt x="4882" y="4694"/>
                  </a:lnTo>
                  <a:lnTo>
                    <a:pt x="4850" y="4697"/>
                  </a:lnTo>
                  <a:lnTo>
                    <a:pt x="4817" y="469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4" name="Freeform 57">
              <a:extLst>
                <a:ext uri="{FF2B5EF4-FFF2-40B4-BE49-F238E27FC236}">
                  <a16:creationId xmlns:a16="http://schemas.microsoft.com/office/drawing/2014/main" id="{E32824CF-BA9A-461F-880B-7A14E4834373}"/>
                </a:ext>
              </a:extLst>
            </p:cNvPr>
            <p:cNvSpPr>
              <a:spLocks noEditPoints="1"/>
            </p:cNvSpPr>
            <p:nvPr userDrawn="1"/>
          </p:nvSpPr>
          <p:spPr bwMode="auto">
            <a:xfrm>
              <a:off x="4141891" y="2875335"/>
              <a:ext cx="600192" cy="600192"/>
            </a:xfrm>
            <a:custGeom>
              <a:avLst/>
              <a:gdLst>
                <a:gd name="T0" fmla="*/ 407 w 902"/>
                <a:gd name="T1" fmla="*/ 54 h 909"/>
                <a:gd name="T2" fmla="*/ 309 w 902"/>
                <a:gd name="T3" fmla="*/ 92 h 909"/>
                <a:gd name="T4" fmla="*/ 225 w 902"/>
                <a:gd name="T5" fmla="*/ 139 h 909"/>
                <a:gd name="T6" fmla="*/ 154 w 902"/>
                <a:gd name="T7" fmla="*/ 197 h 909"/>
                <a:gd name="T8" fmla="*/ 86 w 902"/>
                <a:gd name="T9" fmla="*/ 281 h 909"/>
                <a:gd name="T10" fmla="*/ 60 w 902"/>
                <a:gd name="T11" fmla="*/ 330 h 909"/>
                <a:gd name="T12" fmla="*/ 44 w 902"/>
                <a:gd name="T13" fmla="*/ 381 h 909"/>
                <a:gd name="T14" fmla="*/ 39 w 902"/>
                <a:gd name="T15" fmla="*/ 430 h 909"/>
                <a:gd name="T16" fmla="*/ 44 w 902"/>
                <a:gd name="T17" fmla="*/ 479 h 909"/>
                <a:gd name="T18" fmla="*/ 60 w 902"/>
                <a:gd name="T19" fmla="*/ 527 h 909"/>
                <a:gd name="T20" fmla="*/ 86 w 902"/>
                <a:gd name="T21" fmla="*/ 574 h 909"/>
                <a:gd name="T22" fmla="*/ 123 w 902"/>
                <a:gd name="T23" fmla="*/ 620 h 909"/>
                <a:gd name="T24" fmla="*/ 250 w 902"/>
                <a:gd name="T25" fmla="*/ 729 h 909"/>
                <a:gd name="T26" fmla="*/ 396 w 902"/>
                <a:gd name="T27" fmla="*/ 807 h 909"/>
                <a:gd name="T28" fmla="*/ 561 w 902"/>
                <a:gd name="T29" fmla="*/ 853 h 909"/>
                <a:gd name="T30" fmla="*/ 745 w 902"/>
                <a:gd name="T31" fmla="*/ 869 h 909"/>
                <a:gd name="T32" fmla="*/ 786 w 902"/>
                <a:gd name="T33" fmla="*/ 864 h 909"/>
                <a:gd name="T34" fmla="*/ 826 w 902"/>
                <a:gd name="T35" fmla="*/ 838 h 909"/>
                <a:gd name="T36" fmla="*/ 855 w 902"/>
                <a:gd name="T37" fmla="*/ 796 h 909"/>
                <a:gd name="T38" fmla="*/ 863 w 902"/>
                <a:gd name="T39" fmla="*/ 745 h 909"/>
                <a:gd name="T40" fmla="*/ 830 w 902"/>
                <a:gd name="T41" fmla="*/ 541 h 909"/>
                <a:gd name="T42" fmla="*/ 775 w 902"/>
                <a:gd name="T43" fmla="*/ 295 h 909"/>
                <a:gd name="T44" fmla="*/ 727 w 902"/>
                <a:gd name="T45" fmla="*/ 167 h 909"/>
                <a:gd name="T46" fmla="*/ 669 w 902"/>
                <a:gd name="T47" fmla="*/ 100 h 909"/>
                <a:gd name="T48" fmla="*/ 591 w 902"/>
                <a:gd name="T49" fmla="*/ 56 h 909"/>
                <a:gd name="T50" fmla="*/ 495 w 902"/>
                <a:gd name="T51" fmla="*/ 39 h 909"/>
                <a:gd name="T52" fmla="*/ 695 w 902"/>
                <a:gd name="T53" fmla="*/ 908 h 909"/>
                <a:gd name="T54" fmla="*/ 508 w 902"/>
                <a:gd name="T55" fmla="*/ 883 h 909"/>
                <a:gd name="T56" fmla="*/ 401 w 902"/>
                <a:gd name="T57" fmla="*/ 851 h 909"/>
                <a:gd name="T58" fmla="*/ 320 w 902"/>
                <a:gd name="T59" fmla="*/ 817 h 909"/>
                <a:gd name="T60" fmla="*/ 246 w 902"/>
                <a:gd name="T61" fmla="*/ 773 h 909"/>
                <a:gd name="T62" fmla="*/ 175 w 902"/>
                <a:gd name="T63" fmla="*/ 722 h 909"/>
                <a:gd name="T64" fmla="*/ 110 w 902"/>
                <a:gd name="T65" fmla="*/ 663 h 909"/>
                <a:gd name="T66" fmla="*/ 62 w 902"/>
                <a:gd name="T67" fmla="*/ 609 h 909"/>
                <a:gd name="T68" fmla="*/ 30 w 902"/>
                <a:gd name="T69" fmla="*/ 556 h 909"/>
                <a:gd name="T70" fmla="*/ 9 w 902"/>
                <a:gd name="T71" fmla="*/ 501 h 909"/>
                <a:gd name="T72" fmla="*/ 0 w 902"/>
                <a:gd name="T73" fmla="*/ 445 h 909"/>
                <a:gd name="T74" fmla="*/ 3 w 902"/>
                <a:gd name="T75" fmla="*/ 389 h 909"/>
                <a:gd name="T76" fmla="*/ 17 w 902"/>
                <a:gd name="T77" fmla="*/ 331 h 909"/>
                <a:gd name="T78" fmla="*/ 44 w 902"/>
                <a:gd name="T79" fmla="*/ 275 h 909"/>
                <a:gd name="T80" fmla="*/ 82 w 902"/>
                <a:gd name="T81" fmla="*/ 219 h 909"/>
                <a:gd name="T82" fmla="*/ 144 w 902"/>
                <a:gd name="T83" fmla="*/ 152 h 909"/>
                <a:gd name="T84" fmla="*/ 223 w 902"/>
                <a:gd name="T85" fmla="*/ 93 h 909"/>
                <a:gd name="T86" fmla="*/ 316 w 902"/>
                <a:gd name="T87" fmla="*/ 46 h 909"/>
                <a:gd name="T88" fmla="*/ 424 w 902"/>
                <a:gd name="T89" fmla="*/ 8 h 909"/>
                <a:gd name="T90" fmla="*/ 496 w 902"/>
                <a:gd name="T91" fmla="*/ 0 h 909"/>
                <a:gd name="T92" fmla="*/ 605 w 902"/>
                <a:gd name="T93" fmla="*/ 19 h 909"/>
                <a:gd name="T94" fmla="*/ 694 w 902"/>
                <a:gd name="T95" fmla="*/ 70 h 909"/>
                <a:gd name="T96" fmla="*/ 761 w 902"/>
                <a:gd name="T97" fmla="*/ 148 h 909"/>
                <a:gd name="T98" fmla="*/ 812 w 902"/>
                <a:gd name="T99" fmla="*/ 284 h 909"/>
                <a:gd name="T100" fmla="*/ 867 w 902"/>
                <a:gd name="T101" fmla="*/ 533 h 909"/>
                <a:gd name="T102" fmla="*/ 902 w 902"/>
                <a:gd name="T103" fmla="*/ 744 h 909"/>
                <a:gd name="T104" fmla="*/ 892 w 902"/>
                <a:gd name="T105" fmla="*/ 811 h 909"/>
                <a:gd name="T106" fmla="*/ 854 w 902"/>
                <a:gd name="T107" fmla="*/ 867 h 909"/>
                <a:gd name="T108" fmla="*/ 799 w 902"/>
                <a:gd name="T109" fmla="*/ 900 h 909"/>
                <a:gd name="T110" fmla="*/ 745 w 902"/>
                <a:gd name="T111"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909">
                  <a:moveTo>
                    <a:pt x="463" y="39"/>
                  </a:moveTo>
                  <a:lnTo>
                    <a:pt x="463" y="39"/>
                  </a:lnTo>
                  <a:lnTo>
                    <a:pt x="434" y="46"/>
                  </a:lnTo>
                  <a:lnTo>
                    <a:pt x="407" y="54"/>
                  </a:lnTo>
                  <a:lnTo>
                    <a:pt x="381" y="63"/>
                  </a:lnTo>
                  <a:lnTo>
                    <a:pt x="356" y="71"/>
                  </a:lnTo>
                  <a:lnTo>
                    <a:pt x="332" y="81"/>
                  </a:lnTo>
                  <a:lnTo>
                    <a:pt x="309" y="92"/>
                  </a:lnTo>
                  <a:lnTo>
                    <a:pt x="287" y="102"/>
                  </a:lnTo>
                  <a:lnTo>
                    <a:pt x="265" y="113"/>
                  </a:lnTo>
                  <a:lnTo>
                    <a:pt x="245" y="126"/>
                  </a:lnTo>
                  <a:lnTo>
                    <a:pt x="225" y="139"/>
                  </a:lnTo>
                  <a:lnTo>
                    <a:pt x="206" y="152"/>
                  </a:lnTo>
                  <a:lnTo>
                    <a:pt x="188" y="166"/>
                  </a:lnTo>
                  <a:lnTo>
                    <a:pt x="170" y="181"/>
                  </a:lnTo>
                  <a:lnTo>
                    <a:pt x="154" y="197"/>
                  </a:lnTo>
                  <a:lnTo>
                    <a:pt x="138" y="214"/>
                  </a:lnTo>
                  <a:lnTo>
                    <a:pt x="123" y="232"/>
                  </a:lnTo>
                  <a:lnTo>
                    <a:pt x="103" y="256"/>
                  </a:lnTo>
                  <a:lnTo>
                    <a:pt x="86" y="281"/>
                  </a:lnTo>
                  <a:lnTo>
                    <a:pt x="78" y="293"/>
                  </a:lnTo>
                  <a:lnTo>
                    <a:pt x="71" y="305"/>
                  </a:lnTo>
                  <a:lnTo>
                    <a:pt x="66" y="318"/>
                  </a:lnTo>
                  <a:lnTo>
                    <a:pt x="60" y="330"/>
                  </a:lnTo>
                  <a:lnTo>
                    <a:pt x="55" y="343"/>
                  </a:lnTo>
                  <a:lnTo>
                    <a:pt x="51" y="355"/>
                  </a:lnTo>
                  <a:lnTo>
                    <a:pt x="47" y="368"/>
                  </a:lnTo>
                  <a:lnTo>
                    <a:pt x="44" y="381"/>
                  </a:lnTo>
                  <a:lnTo>
                    <a:pt x="42" y="393"/>
                  </a:lnTo>
                  <a:lnTo>
                    <a:pt x="40" y="406"/>
                  </a:lnTo>
                  <a:lnTo>
                    <a:pt x="39" y="417"/>
                  </a:lnTo>
                  <a:lnTo>
                    <a:pt x="39" y="430"/>
                  </a:lnTo>
                  <a:lnTo>
                    <a:pt x="39" y="443"/>
                  </a:lnTo>
                  <a:lnTo>
                    <a:pt x="40" y="455"/>
                  </a:lnTo>
                  <a:lnTo>
                    <a:pt x="42" y="467"/>
                  </a:lnTo>
                  <a:lnTo>
                    <a:pt x="44" y="479"/>
                  </a:lnTo>
                  <a:lnTo>
                    <a:pt x="47" y="491"/>
                  </a:lnTo>
                  <a:lnTo>
                    <a:pt x="51" y="503"/>
                  </a:lnTo>
                  <a:lnTo>
                    <a:pt x="55" y="516"/>
                  </a:lnTo>
                  <a:lnTo>
                    <a:pt x="60" y="527"/>
                  </a:lnTo>
                  <a:lnTo>
                    <a:pt x="66" y="539"/>
                  </a:lnTo>
                  <a:lnTo>
                    <a:pt x="72" y="552"/>
                  </a:lnTo>
                  <a:lnTo>
                    <a:pt x="79" y="563"/>
                  </a:lnTo>
                  <a:lnTo>
                    <a:pt x="86" y="574"/>
                  </a:lnTo>
                  <a:lnTo>
                    <a:pt x="94" y="586"/>
                  </a:lnTo>
                  <a:lnTo>
                    <a:pt x="103" y="597"/>
                  </a:lnTo>
                  <a:lnTo>
                    <a:pt x="113" y="609"/>
                  </a:lnTo>
                  <a:lnTo>
                    <a:pt x="123" y="620"/>
                  </a:lnTo>
                  <a:lnTo>
                    <a:pt x="153" y="650"/>
                  </a:lnTo>
                  <a:lnTo>
                    <a:pt x="184" y="678"/>
                  </a:lnTo>
                  <a:lnTo>
                    <a:pt x="216" y="704"/>
                  </a:lnTo>
                  <a:lnTo>
                    <a:pt x="250" y="729"/>
                  </a:lnTo>
                  <a:lnTo>
                    <a:pt x="285" y="751"/>
                  </a:lnTo>
                  <a:lnTo>
                    <a:pt x="320" y="772"/>
                  </a:lnTo>
                  <a:lnTo>
                    <a:pt x="358" y="790"/>
                  </a:lnTo>
                  <a:lnTo>
                    <a:pt x="396" y="807"/>
                  </a:lnTo>
                  <a:lnTo>
                    <a:pt x="435" y="821"/>
                  </a:lnTo>
                  <a:lnTo>
                    <a:pt x="476" y="834"/>
                  </a:lnTo>
                  <a:lnTo>
                    <a:pt x="518" y="845"/>
                  </a:lnTo>
                  <a:lnTo>
                    <a:pt x="561" y="853"/>
                  </a:lnTo>
                  <a:lnTo>
                    <a:pt x="605" y="860"/>
                  </a:lnTo>
                  <a:lnTo>
                    <a:pt x="651" y="866"/>
                  </a:lnTo>
                  <a:lnTo>
                    <a:pt x="698" y="868"/>
                  </a:lnTo>
                  <a:lnTo>
                    <a:pt x="745" y="869"/>
                  </a:lnTo>
                  <a:lnTo>
                    <a:pt x="750" y="869"/>
                  </a:lnTo>
                  <a:lnTo>
                    <a:pt x="763" y="869"/>
                  </a:lnTo>
                  <a:lnTo>
                    <a:pt x="775" y="867"/>
                  </a:lnTo>
                  <a:lnTo>
                    <a:pt x="786" y="864"/>
                  </a:lnTo>
                  <a:lnTo>
                    <a:pt x="796" y="859"/>
                  </a:lnTo>
                  <a:lnTo>
                    <a:pt x="807" y="853"/>
                  </a:lnTo>
                  <a:lnTo>
                    <a:pt x="817" y="846"/>
                  </a:lnTo>
                  <a:lnTo>
                    <a:pt x="826" y="838"/>
                  </a:lnTo>
                  <a:lnTo>
                    <a:pt x="834" y="829"/>
                  </a:lnTo>
                  <a:lnTo>
                    <a:pt x="842" y="819"/>
                  </a:lnTo>
                  <a:lnTo>
                    <a:pt x="849" y="807"/>
                  </a:lnTo>
                  <a:lnTo>
                    <a:pt x="855" y="796"/>
                  </a:lnTo>
                  <a:lnTo>
                    <a:pt x="858" y="784"/>
                  </a:lnTo>
                  <a:lnTo>
                    <a:pt x="862" y="772"/>
                  </a:lnTo>
                  <a:lnTo>
                    <a:pt x="863" y="759"/>
                  </a:lnTo>
                  <a:lnTo>
                    <a:pt x="863" y="745"/>
                  </a:lnTo>
                  <a:lnTo>
                    <a:pt x="862" y="733"/>
                  </a:lnTo>
                  <a:lnTo>
                    <a:pt x="851" y="669"/>
                  </a:lnTo>
                  <a:lnTo>
                    <a:pt x="841" y="604"/>
                  </a:lnTo>
                  <a:lnTo>
                    <a:pt x="830" y="541"/>
                  </a:lnTo>
                  <a:lnTo>
                    <a:pt x="817" y="478"/>
                  </a:lnTo>
                  <a:lnTo>
                    <a:pt x="804" y="416"/>
                  </a:lnTo>
                  <a:lnTo>
                    <a:pt x="791" y="355"/>
                  </a:lnTo>
                  <a:lnTo>
                    <a:pt x="775" y="295"/>
                  </a:lnTo>
                  <a:lnTo>
                    <a:pt x="756" y="235"/>
                  </a:lnTo>
                  <a:lnTo>
                    <a:pt x="748" y="211"/>
                  </a:lnTo>
                  <a:lnTo>
                    <a:pt x="739" y="189"/>
                  </a:lnTo>
                  <a:lnTo>
                    <a:pt x="727" y="167"/>
                  </a:lnTo>
                  <a:lnTo>
                    <a:pt x="715" y="148"/>
                  </a:lnTo>
                  <a:lnTo>
                    <a:pt x="701" y="131"/>
                  </a:lnTo>
                  <a:lnTo>
                    <a:pt x="686" y="113"/>
                  </a:lnTo>
                  <a:lnTo>
                    <a:pt x="669" y="100"/>
                  </a:lnTo>
                  <a:lnTo>
                    <a:pt x="652" y="86"/>
                  </a:lnTo>
                  <a:lnTo>
                    <a:pt x="632" y="74"/>
                  </a:lnTo>
                  <a:lnTo>
                    <a:pt x="613" y="64"/>
                  </a:lnTo>
                  <a:lnTo>
                    <a:pt x="591" y="56"/>
                  </a:lnTo>
                  <a:lnTo>
                    <a:pt x="568" y="49"/>
                  </a:lnTo>
                  <a:lnTo>
                    <a:pt x="545" y="45"/>
                  </a:lnTo>
                  <a:lnTo>
                    <a:pt x="520" y="41"/>
                  </a:lnTo>
                  <a:lnTo>
                    <a:pt x="495" y="39"/>
                  </a:lnTo>
                  <a:lnTo>
                    <a:pt x="468" y="40"/>
                  </a:lnTo>
                  <a:lnTo>
                    <a:pt x="463" y="39"/>
                  </a:lnTo>
                  <a:close/>
                  <a:moveTo>
                    <a:pt x="745" y="909"/>
                  </a:moveTo>
                  <a:lnTo>
                    <a:pt x="695" y="908"/>
                  </a:lnTo>
                  <a:lnTo>
                    <a:pt x="646" y="905"/>
                  </a:lnTo>
                  <a:lnTo>
                    <a:pt x="599" y="899"/>
                  </a:lnTo>
                  <a:lnTo>
                    <a:pt x="553" y="892"/>
                  </a:lnTo>
                  <a:lnTo>
                    <a:pt x="508" y="883"/>
                  </a:lnTo>
                  <a:lnTo>
                    <a:pt x="464" y="872"/>
                  </a:lnTo>
                  <a:lnTo>
                    <a:pt x="443" y="866"/>
                  </a:lnTo>
                  <a:lnTo>
                    <a:pt x="421" y="859"/>
                  </a:lnTo>
                  <a:lnTo>
                    <a:pt x="401" y="851"/>
                  </a:lnTo>
                  <a:lnTo>
                    <a:pt x="380" y="843"/>
                  </a:lnTo>
                  <a:lnTo>
                    <a:pt x="360" y="835"/>
                  </a:lnTo>
                  <a:lnTo>
                    <a:pt x="340" y="826"/>
                  </a:lnTo>
                  <a:lnTo>
                    <a:pt x="320" y="817"/>
                  </a:lnTo>
                  <a:lnTo>
                    <a:pt x="301" y="806"/>
                  </a:lnTo>
                  <a:lnTo>
                    <a:pt x="282" y="796"/>
                  </a:lnTo>
                  <a:lnTo>
                    <a:pt x="264" y="784"/>
                  </a:lnTo>
                  <a:lnTo>
                    <a:pt x="246" y="773"/>
                  </a:lnTo>
                  <a:lnTo>
                    <a:pt x="227" y="761"/>
                  </a:lnTo>
                  <a:lnTo>
                    <a:pt x="209" y="749"/>
                  </a:lnTo>
                  <a:lnTo>
                    <a:pt x="192" y="736"/>
                  </a:lnTo>
                  <a:lnTo>
                    <a:pt x="175" y="722"/>
                  </a:lnTo>
                  <a:lnTo>
                    <a:pt x="159" y="709"/>
                  </a:lnTo>
                  <a:lnTo>
                    <a:pt x="141" y="694"/>
                  </a:lnTo>
                  <a:lnTo>
                    <a:pt x="125" y="679"/>
                  </a:lnTo>
                  <a:lnTo>
                    <a:pt x="110" y="663"/>
                  </a:lnTo>
                  <a:lnTo>
                    <a:pt x="94" y="647"/>
                  </a:lnTo>
                  <a:lnTo>
                    <a:pt x="83" y="634"/>
                  </a:lnTo>
                  <a:lnTo>
                    <a:pt x="72" y="622"/>
                  </a:lnTo>
                  <a:lnTo>
                    <a:pt x="62" y="609"/>
                  </a:lnTo>
                  <a:lnTo>
                    <a:pt x="53" y="595"/>
                  </a:lnTo>
                  <a:lnTo>
                    <a:pt x="45" y="583"/>
                  </a:lnTo>
                  <a:lnTo>
                    <a:pt x="37" y="569"/>
                  </a:lnTo>
                  <a:lnTo>
                    <a:pt x="30" y="556"/>
                  </a:lnTo>
                  <a:lnTo>
                    <a:pt x="23" y="542"/>
                  </a:lnTo>
                  <a:lnTo>
                    <a:pt x="19" y="529"/>
                  </a:lnTo>
                  <a:lnTo>
                    <a:pt x="13" y="515"/>
                  </a:lnTo>
                  <a:lnTo>
                    <a:pt x="9" y="501"/>
                  </a:lnTo>
                  <a:lnTo>
                    <a:pt x="6" y="487"/>
                  </a:lnTo>
                  <a:lnTo>
                    <a:pt x="4" y="474"/>
                  </a:lnTo>
                  <a:lnTo>
                    <a:pt x="1" y="459"/>
                  </a:lnTo>
                  <a:lnTo>
                    <a:pt x="0" y="445"/>
                  </a:lnTo>
                  <a:lnTo>
                    <a:pt x="0" y="431"/>
                  </a:lnTo>
                  <a:lnTo>
                    <a:pt x="0" y="417"/>
                  </a:lnTo>
                  <a:lnTo>
                    <a:pt x="1" y="402"/>
                  </a:lnTo>
                  <a:lnTo>
                    <a:pt x="3" y="389"/>
                  </a:lnTo>
                  <a:lnTo>
                    <a:pt x="5" y="375"/>
                  </a:lnTo>
                  <a:lnTo>
                    <a:pt x="8" y="360"/>
                  </a:lnTo>
                  <a:lnTo>
                    <a:pt x="13" y="346"/>
                  </a:lnTo>
                  <a:lnTo>
                    <a:pt x="17" y="331"/>
                  </a:lnTo>
                  <a:lnTo>
                    <a:pt x="23" y="318"/>
                  </a:lnTo>
                  <a:lnTo>
                    <a:pt x="29" y="304"/>
                  </a:lnTo>
                  <a:lnTo>
                    <a:pt x="36" y="289"/>
                  </a:lnTo>
                  <a:lnTo>
                    <a:pt x="44" y="275"/>
                  </a:lnTo>
                  <a:lnTo>
                    <a:pt x="52" y="261"/>
                  </a:lnTo>
                  <a:lnTo>
                    <a:pt x="61" y="248"/>
                  </a:lnTo>
                  <a:lnTo>
                    <a:pt x="70" y="233"/>
                  </a:lnTo>
                  <a:lnTo>
                    <a:pt x="82" y="219"/>
                  </a:lnTo>
                  <a:lnTo>
                    <a:pt x="92" y="205"/>
                  </a:lnTo>
                  <a:lnTo>
                    <a:pt x="109" y="187"/>
                  </a:lnTo>
                  <a:lnTo>
                    <a:pt x="126" y="170"/>
                  </a:lnTo>
                  <a:lnTo>
                    <a:pt x="144" y="152"/>
                  </a:lnTo>
                  <a:lnTo>
                    <a:pt x="162" y="136"/>
                  </a:lnTo>
                  <a:lnTo>
                    <a:pt x="181" y="121"/>
                  </a:lnTo>
                  <a:lnTo>
                    <a:pt x="202" y="107"/>
                  </a:lnTo>
                  <a:lnTo>
                    <a:pt x="223" y="93"/>
                  </a:lnTo>
                  <a:lnTo>
                    <a:pt x="245" y="80"/>
                  </a:lnTo>
                  <a:lnTo>
                    <a:pt x="267" y="68"/>
                  </a:lnTo>
                  <a:lnTo>
                    <a:pt x="290" y="56"/>
                  </a:lnTo>
                  <a:lnTo>
                    <a:pt x="316" y="46"/>
                  </a:lnTo>
                  <a:lnTo>
                    <a:pt x="341" y="35"/>
                  </a:lnTo>
                  <a:lnTo>
                    <a:pt x="367" y="25"/>
                  </a:lnTo>
                  <a:lnTo>
                    <a:pt x="395" y="17"/>
                  </a:lnTo>
                  <a:lnTo>
                    <a:pt x="424" y="8"/>
                  </a:lnTo>
                  <a:lnTo>
                    <a:pt x="453" y="1"/>
                  </a:lnTo>
                  <a:lnTo>
                    <a:pt x="463" y="1"/>
                  </a:lnTo>
                  <a:lnTo>
                    <a:pt x="466" y="0"/>
                  </a:lnTo>
                  <a:lnTo>
                    <a:pt x="496" y="0"/>
                  </a:lnTo>
                  <a:lnTo>
                    <a:pt x="526" y="2"/>
                  </a:lnTo>
                  <a:lnTo>
                    <a:pt x="553" y="6"/>
                  </a:lnTo>
                  <a:lnTo>
                    <a:pt x="580" y="11"/>
                  </a:lnTo>
                  <a:lnTo>
                    <a:pt x="605" y="19"/>
                  </a:lnTo>
                  <a:lnTo>
                    <a:pt x="629" y="30"/>
                  </a:lnTo>
                  <a:lnTo>
                    <a:pt x="652" y="41"/>
                  </a:lnTo>
                  <a:lnTo>
                    <a:pt x="674" y="54"/>
                  </a:lnTo>
                  <a:lnTo>
                    <a:pt x="694" y="70"/>
                  </a:lnTo>
                  <a:lnTo>
                    <a:pt x="713" y="86"/>
                  </a:lnTo>
                  <a:lnTo>
                    <a:pt x="731" y="105"/>
                  </a:lnTo>
                  <a:lnTo>
                    <a:pt x="746" y="125"/>
                  </a:lnTo>
                  <a:lnTo>
                    <a:pt x="761" y="148"/>
                  </a:lnTo>
                  <a:lnTo>
                    <a:pt x="773" y="171"/>
                  </a:lnTo>
                  <a:lnTo>
                    <a:pt x="785" y="196"/>
                  </a:lnTo>
                  <a:lnTo>
                    <a:pt x="794" y="224"/>
                  </a:lnTo>
                  <a:lnTo>
                    <a:pt x="812" y="284"/>
                  </a:lnTo>
                  <a:lnTo>
                    <a:pt x="828" y="345"/>
                  </a:lnTo>
                  <a:lnTo>
                    <a:pt x="842" y="407"/>
                  </a:lnTo>
                  <a:lnTo>
                    <a:pt x="856" y="470"/>
                  </a:lnTo>
                  <a:lnTo>
                    <a:pt x="867" y="533"/>
                  </a:lnTo>
                  <a:lnTo>
                    <a:pt x="879" y="597"/>
                  </a:lnTo>
                  <a:lnTo>
                    <a:pt x="890" y="662"/>
                  </a:lnTo>
                  <a:lnTo>
                    <a:pt x="901" y="726"/>
                  </a:lnTo>
                  <a:lnTo>
                    <a:pt x="902" y="744"/>
                  </a:lnTo>
                  <a:lnTo>
                    <a:pt x="902" y="761"/>
                  </a:lnTo>
                  <a:lnTo>
                    <a:pt x="900" y="779"/>
                  </a:lnTo>
                  <a:lnTo>
                    <a:pt x="896" y="795"/>
                  </a:lnTo>
                  <a:lnTo>
                    <a:pt x="892" y="811"/>
                  </a:lnTo>
                  <a:lnTo>
                    <a:pt x="883" y="827"/>
                  </a:lnTo>
                  <a:lnTo>
                    <a:pt x="875" y="841"/>
                  </a:lnTo>
                  <a:lnTo>
                    <a:pt x="865" y="854"/>
                  </a:lnTo>
                  <a:lnTo>
                    <a:pt x="854" y="867"/>
                  </a:lnTo>
                  <a:lnTo>
                    <a:pt x="841" y="877"/>
                  </a:lnTo>
                  <a:lnTo>
                    <a:pt x="827" y="886"/>
                  </a:lnTo>
                  <a:lnTo>
                    <a:pt x="814" y="894"/>
                  </a:lnTo>
                  <a:lnTo>
                    <a:pt x="799" y="900"/>
                  </a:lnTo>
                  <a:lnTo>
                    <a:pt x="783" y="905"/>
                  </a:lnTo>
                  <a:lnTo>
                    <a:pt x="766" y="908"/>
                  </a:lnTo>
                  <a:lnTo>
                    <a:pt x="750" y="908"/>
                  </a:lnTo>
                  <a:lnTo>
                    <a:pt x="745" y="90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5" name="Freeform 58">
              <a:extLst>
                <a:ext uri="{FF2B5EF4-FFF2-40B4-BE49-F238E27FC236}">
                  <a16:creationId xmlns:a16="http://schemas.microsoft.com/office/drawing/2014/main" id="{2838417B-BF87-4F48-955D-4FBAF2D26502}"/>
                </a:ext>
              </a:extLst>
            </p:cNvPr>
            <p:cNvSpPr>
              <a:spLocks/>
            </p:cNvSpPr>
            <p:nvPr userDrawn="1"/>
          </p:nvSpPr>
          <p:spPr bwMode="auto">
            <a:xfrm>
              <a:off x="6109957" y="3247546"/>
              <a:ext cx="4192033" cy="3610451"/>
            </a:xfrm>
            <a:custGeom>
              <a:avLst/>
              <a:gdLst>
                <a:gd name="T0" fmla="*/ 358 w 6307"/>
                <a:gd name="T1" fmla="*/ 153 h 5429"/>
                <a:gd name="T2" fmla="*/ 188 w 6307"/>
                <a:gd name="T3" fmla="*/ 285 h 5429"/>
                <a:gd name="T4" fmla="*/ 93 w 6307"/>
                <a:gd name="T5" fmla="*/ 495 h 5429"/>
                <a:gd name="T6" fmla="*/ 91 w 6307"/>
                <a:gd name="T7" fmla="*/ 871 h 5429"/>
                <a:gd name="T8" fmla="*/ 192 w 6307"/>
                <a:gd name="T9" fmla="*/ 1495 h 5429"/>
                <a:gd name="T10" fmla="*/ 299 w 6307"/>
                <a:gd name="T11" fmla="*/ 1879 h 5429"/>
                <a:gd name="T12" fmla="*/ 645 w 6307"/>
                <a:gd name="T13" fmla="*/ 2235 h 5429"/>
                <a:gd name="T14" fmla="*/ 1310 w 6307"/>
                <a:gd name="T15" fmla="*/ 2941 h 5429"/>
                <a:gd name="T16" fmla="*/ 1889 w 6307"/>
                <a:gd name="T17" fmla="*/ 3574 h 5429"/>
                <a:gd name="T18" fmla="*/ 2313 w 6307"/>
                <a:gd name="T19" fmla="*/ 3945 h 5429"/>
                <a:gd name="T20" fmla="*/ 2856 w 6307"/>
                <a:gd name="T21" fmla="*/ 4328 h 5429"/>
                <a:gd name="T22" fmla="*/ 3072 w 6307"/>
                <a:gd name="T23" fmla="*/ 4666 h 5429"/>
                <a:gd name="T24" fmla="*/ 3215 w 6307"/>
                <a:gd name="T25" fmla="*/ 5205 h 5429"/>
                <a:gd name="T26" fmla="*/ 3112 w 6307"/>
                <a:gd name="T27" fmla="*/ 5062 h 5429"/>
                <a:gd name="T28" fmla="*/ 2979 w 6307"/>
                <a:gd name="T29" fmla="*/ 4651 h 5429"/>
                <a:gd name="T30" fmla="*/ 2782 w 6307"/>
                <a:gd name="T31" fmla="*/ 4362 h 5429"/>
                <a:gd name="T32" fmla="*/ 2341 w 6307"/>
                <a:gd name="T33" fmla="*/ 4058 h 5429"/>
                <a:gd name="T34" fmla="*/ 1873 w 6307"/>
                <a:gd name="T35" fmla="*/ 3670 h 5429"/>
                <a:gd name="T36" fmla="*/ 1294 w 6307"/>
                <a:gd name="T37" fmla="*/ 3049 h 5429"/>
                <a:gd name="T38" fmla="*/ 657 w 6307"/>
                <a:gd name="T39" fmla="*/ 2351 h 5429"/>
                <a:gd name="T40" fmla="*/ 248 w 6307"/>
                <a:gd name="T41" fmla="*/ 1947 h 5429"/>
                <a:gd name="T42" fmla="*/ 120 w 6307"/>
                <a:gd name="T43" fmla="*/ 1543 h 5429"/>
                <a:gd name="T44" fmla="*/ 17 w 6307"/>
                <a:gd name="T45" fmla="*/ 916 h 5429"/>
                <a:gd name="T46" fmla="*/ 13 w 6307"/>
                <a:gd name="T47" fmla="*/ 499 h 5429"/>
                <a:gd name="T48" fmla="*/ 116 w 6307"/>
                <a:gd name="T49" fmla="*/ 251 h 5429"/>
                <a:gd name="T50" fmla="*/ 309 w 6307"/>
                <a:gd name="T51" fmla="*/ 89 h 5429"/>
                <a:gd name="T52" fmla="*/ 627 w 6307"/>
                <a:gd name="T53" fmla="*/ 2 h 5429"/>
                <a:gd name="T54" fmla="*/ 896 w 6307"/>
                <a:gd name="T55" fmla="*/ 12 h 5429"/>
                <a:gd name="T56" fmla="*/ 1301 w 6307"/>
                <a:gd name="T57" fmla="*/ 117 h 5429"/>
                <a:gd name="T58" fmla="*/ 1624 w 6307"/>
                <a:gd name="T59" fmla="*/ 361 h 5429"/>
                <a:gd name="T60" fmla="*/ 1841 w 6307"/>
                <a:gd name="T61" fmla="*/ 753 h 5429"/>
                <a:gd name="T62" fmla="*/ 2082 w 6307"/>
                <a:gd name="T63" fmla="*/ 1150 h 5429"/>
                <a:gd name="T64" fmla="*/ 2317 w 6307"/>
                <a:gd name="T65" fmla="*/ 1346 h 5429"/>
                <a:gd name="T66" fmla="*/ 2867 w 6307"/>
                <a:gd name="T67" fmla="*/ 1684 h 5429"/>
                <a:gd name="T68" fmla="*/ 3561 w 6307"/>
                <a:gd name="T69" fmla="*/ 2034 h 5429"/>
                <a:gd name="T70" fmla="*/ 4262 w 6307"/>
                <a:gd name="T71" fmla="*/ 2168 h 5429"/>
                <a:gd name="T72" fmla="*/ 4931 w 6307"/>
                <a:gd name="T73" fmla="*/ 2378 h 5429"/>
                <a:gd name="T74" fmla="*/ 5367 w 6307"/>
                <a:gd name="T75" fmla="*/ 2549 h 5429"/>
                <a:gd name="T76" fmla="*/ 5642 w 6307"/>
                <a:gd name="T77" fmla="*/ 2812 h 5429"/>
                <a:gd name="T78" fmla="*/ 6003 w 6307"/>
                <a:gd name="T79" fmla="*/ 3486 h 5429"/>
                <a:gd name="T80" fmla="*/ 6255 w 6307"/>
                <a:gd name="T81" fmla="*/ 4251 h 5429"/>
                <a:gd name="T82" fmla="*/ 6306 w 6307"/>
                <a:gd name="T83" fmla="*/ 4731 h 5429"/>
                <a:gd name="T84" fmla="*/ 6271 w 6307"/>
                <a:gd name="T85" fmla="*/ 5163 h 5429"/>
                <a:gd name="T86" fmla="*/ 6118 w 6307"/>
                <a:gd name="T87" fmla="*/ 5373 h 5429"/>
                <a:gd name="T88" fmla="*/ 6217 w 6307"/>
                <a:gd name="T89" fmla="*/ 4997 h 5429"/>
                <a:gd name="T90" fmla="*/ 6185 w 6307"/>
                <a:gd name="T91" fmla="*/ 4305 h 5429"/>
                <a:gd name="T92" fmla="*/ 5906 w 6307"/>
                <a:gd name="T93" fmla="*/ 3465 h 5429"/>
                <a:gd name="T94" fmla="*/ 5537 w 6307"/>
                <a:gd name="T95" fmla="*/ 2794 h 5429"/>
                <a:gd name="T96" fmla="*/ 5307 w 6307"/>
                <a:gd name="T97" fmla="*/ 2607 h 5429"/>
                <a:gd name="T98" fmla="*/ 4852 w 6307"/>
                <a:gd name="T99" fmla="*/ 2432 h 5429"/>
                <a:gd name="T100" fmla="*/ 4187 w 6307"/>
                <a:gd name="T101" fmla="*/ 2236 h 5429"/>
                <a:gd name="T102" fmla="*/ 3481 w 6307"/>
                <a:gd name="T103" fmla="*/ 2089 h 5429"/>
                <a:gd name="T104" fmla="*/ 2759 w 6307"/>
                <a:gd name="T105" fmla="*/ 1709 h 5429"/>
                <a:gd name="T106" fmla="*/ 2252 w 6307"/>
                <a:gd name="T107" fmla="*/ 1397 h 5429"/>
                <a:gd name="T108" fmla="*/ 2007 w 6307"/>
                <a:gd name="T109" fmla="*/ 1183 h 5429"/>
                <a:gd name="T110" fmla="*/ 1793 w 6307"/>
                <a:gd name="T111" fmla="*/ 841 h 5429"/>
                <a:gd name="T112" fmla="*/ 1585 w 6307"/>
                <a:gd name="T113" fmla="*/ 435 h 5429"/>
                <a:gd name="T114" fmla="*/ 1296 w 6307"/>
                <a:gd name="T115" fmla="*/ 202 h 5429"/>
                <a:gd name="T116" fmla="*/ 915 w 6307"/>
                <a:gd name="T117" fmla="*/ 92 h 5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07" h="5429">
                  <a:moveTo>
                    <a:pt x="641" y="80"/>
                  </a:moveTo>
                  <a:lnTo>
                    <a:pt x="624" y="83"/>
                  </a:lnTo>
                  <a:lnTo>
                    <a:pt x="606" y="88"/>
                  </a:lnTo>
                  <a:lnTo>
                    <a:pt x="588" y="92"/>
                  </a:lnTo>
                  <a:lnTo>
                    <a:pt x="570" y="96"/>
                  </a:lnTo>
                  <a:lnTo>
                    <a:pt x="530" y="105"/>
                  </a:lnTo>
                  <a:lnTo>
                    <a:pt x="490" y="115"/>
                  </a:lnTo>
                  <a:lnTo>
                    <a:pt x="450" y="124"/>
                  </a:lnTo>
                  <a:lnTo>
                    <a:pt x="409" y="135"/>
                  </a:lnTo>
                  <a:lnTo>
                    <a:pt x="392" y="140"/>
                  </a:lnTo>
                  <a:lnTo>
                    <a:pt x="375" y="146"/>
                  </a:lnTo>
                  <a:lnTo>
                    <a:pt x="358" y="153"/>
                  </a:lnTo>
                  <a:lnTo>
                    <a:pt x="341" y="161"/>
                  </a:lnTo>
                  <a:lnTo>
                    <a:pt x="325" y="169"/>
                  </a:lnTo>
                  <a:lnTo>
                    <a:pt x="309" y="177"/>
                  </a:lnTo>
                  <a:lnTo>
                    <a:pt x="294" y="187"/>
                  </a:lnTo>
                  <a:lnTo>
                    <a:pt x="279" y="197"/>
                  </a:lnTo>
                  <a:lnTo>
                    <a:pt x="264" y="208"/>
                  </a:lnTo>
                  <a:lnTo>
                    <a:pt x="250" y="220"/>
                  </a:lnTo>
                  <a:lnTo>
                    <a:pt x="236" y="231"/>
                  </a:lnTo>
                  <a:lnTo>
                    <a:pt x="224" y="244"/>
                  </a:lnTo>
                  <a:lnTo>
                    <a:pt x="211" y="256"/>
                  </a:lnTo>
                  <a:lnTo>
                    <a:pt x="200" y="270"/>
                  </a:lnTo>
                  <a:lnTo>
                    <a:pt x="188" y="285"/>
                  </a:lnTo>
                  <a:lnTo>
                    <a:pt x="177" y="300"/>
                  </a:lnTo>
                  <a:lnTo>
                    <a:pt x="166" y="315"/>
                  </a:lnTo>
                  <a:lnTo>
                    <a:pt x="156" y="331"/>
                  </a:lnTo>
                  <a:lnTo>
                    <a:pt x="147" y="347"/>
                  </a:lnTo>
                  <a:lnTo>
                    <a:pt x="139" y="364"/>
                  </a:lnTo>
                  <a:lnTo>
                    <a:pt x="130" y="381"/>
                  </a:lnTo>
                  <a:lnTo>
                    <a:pt x="123" y="398"/>
                  </a:lnTo>
                  <a:lnTo>
                    <a:pt x="116" y="417"/>
                  </a:lnTo>
                  <a:lnTo>
                    <a:pt x="109" y="436"/>
                  </a:lnTo>
                  <a:lnTo>
                    <a:pt x="103" y="455"/>
                  </a:lnTo>
                  <a:lnTo>
                    <a:pt x="97" y="474"/>
                  </a:lnTo>
                  <a:lnTo>
                    <a:pt x="93" y="495"/>
                  </a:lnTo>
                  <a:lnTo>
                    <a:pt x="89" y="514"/>
                  </a:lnTo>
                  <a:lnTo>
                    <a:pt x="86" y="535"/>
                  </a:lnTo>
                  <a:lnTo>
                    <a:pt x="84" y="557"/>
                  </a:lnTo>
                  <a:lnTo>
                    <a:pt x="81" y="579"/>
                  </a:lnTo>
                  <a:lnTo>
                    <a:pt x="80" y="600"/>
                  </a:lnTo>
                  <a:lnTo>
                    <a:pt x="79" y="638"/>
                  </a:lnTo>
                  <a:lnTo>
                    <a:pt x="79" y="677"/>
                  </a:lnTo>
                  <a:lnTo>
                    <a:pt x="79" y="716"/>
                  </a:lnTo>
                  <a:lnTo>
                    <a:pt x="81" y="755"/>
                  </a:lnTo>
                  <a:lnTo>
                    <a:pt x="84" y="793"/>
                  </a:lnTo>
                  <a:lnTo>
                    <a:pt x="87" y="832"/>
                  </a:lnTo>
                  <a:lnTo>
                    <a:pt x="91" y="871"/>
                  </a:lnTo>
                  <a:lnTo>
                    <a:pt x="95" y="909"/>
                  </a:lnTo>
                  <a:lnTo>
                    <a:pt x="107" y="986"/>
                  </a:lnTo>
                  <a:lnTo>
                    <a:pt x="118" y="1063"/>
                  </a:lnTo>
                  <a:lnTo>
                    <a:pt x="132" y="1138"/>
                  </a:lnTo>
                  <a:lnTo>
                    <a:pt x="146" y="1214"/>
                  </a:lnTo>
                  <a:lnTo>
                    <a:pt x="155" y="1262"/>
                  </a:lnTo>
                  <a:lnTo>
                    <a:pt x="162" y="1303"/>
                  </a:lnTo>
                  <a:lnTo>
                    <a:pt x="169" y="1344"/>
                  </a:lnTo>
                  <a:lnTo>
                    <a:pt x="174" y="1385"/>
                  </a:lnTo>
                  <a:lnTo>
                    <a:pt x="181" y="1425"/>
                  </a:lnTo>
                  <a:lnTo>
                    <a:pt x="187" y="1459"/>
                  </a:lnTo>
                  <a:lnTo>
                    <a:pt x="192" y="1495"/>
                  </a:lnTo>
                  <a:lnTo>
                    <a:pt x="197" y="1529"/>
                  </a:lnTo>
                  <a:lnTo>
                    <a:pt x="204" y="1565"/>
                  </a:lnTo>
                  <a:lnTo>
                    <a:pt x="210" y="1600"/>
                  </a:lnTo>
                  <a:lnTo>
                    <a:pt x="217" y="1635"/>
                  </a:lnTo>
                  <a:lnTo>
                    <a:pt x="224" y="1669"/>
                  </a:lnTo>
                  <a:lnTo>
                    <a:pt x="232" y="1704"/>
                  </a:lnTo>
                  <a:lnTo>
                    <a:pt x="240" y="1735"/>
                  </a:lnTo>
                  <a:lnTo>
                    <a:pt x="249" y="1764"/>
                  </a:lnTo>
                  <a:lnTo>
                    <a:pt x="260" y="1794"/>
                  </a:lnTo>
                  <a:lnTo>
                    <a:pt x="272" y="1823"/>
                  </a:lnTo>
                  <a:lnTo>
                    <a:pt x="286" y="1852"/>
                  </a:lnTo>
                  <a:lnTo>
                    <a:pt x="299" y="1879"/>
                  </a:lnTo>
                  <a:lnTo>
                    <a:pt x="315" y="1907"/>
                  </a:lnTo>
                  <a:lnTo>
                    <a:pt x="333" y="1934"/>
                  </a:lnTo>
                  <a:lnTo>
                    <a:pt x="351" y="1959"/>
                  </a:lnTo>
                  <a:lnTo>
                    <a:pt x="370" y="1986"/>
                  </a:lnTo>
                  <a:lnTo>
                    <a:pt x="391" y="2010"/>
                  </a:lnTo>
                  <a:lnTo>
                    <a:pt x="412" y="2035"/>
                  </a:lnTo>
                  <a:lnTo>
                    <a:pt x="435" y="2058"/>
                  </a:lnTo>
                  <a:lnTo>
                    <a:pt x="459" y="2081"/>
                  </a:lnTo>
                  <a:lnTo>
                    <a:pt x="484" y="2103"/>
                  </a:lnTo>
                  <a:lnTo>
                    <a:pt x="510" y="2125"/>
                  </a:lnTo>
                  <a:lnTo>
                    <a:pt x="579" y="2179"/>
                  </a:lnTo>
                  <a:lnTo>
                    <a:pt x="645" y="2235"/>
                  </a:lnTo>
                  <a:lnTo>
                    <a:pt x="709" y="2291"/>
                  </a:lnTo>
                  <a:lnTo>
                    <a:pt x="772" y="2348"/>
                  </a:lnTo>
                  <a:lnTo>
                    <a:pt x="833" y="2407"/>
                  </a:lnTo>
                  <a:lnTo>
                    <a:pt x="892" y="2465"/>
                  </a:lnTo>
                  <a:lnTo>
                    <a:pt x="950" y="2525"/>
                  </a:lnTo>
                  <a:lnTo>
                    <a:pt x="1006" y="2585"/>
                  </a:lnTo>
                  <a:lnTo>
                    <a:pt x="1060" y="2645"/>
                  </a:lnTo>
                  <a:lnTo>
                    <a:pt x="1113" y="2705"/>
                  </a:lnTo>
                  <a:lnTo>
                    <a:pt x="1164" y="2765"/>
                  </a:lnTo>
                  <a:lnTo>
                    <a:pt x="1215" y="2824"/>
                  </a:lnTo>
                  <a:lnTo>
                    <a:pt x="1263" y="2883"/>
                  </a:lnTo>
                  <a:lnTo>
                    <a:pt x="1310" y="2941"/>
                  </a:lnTo>
                  <a:lnTo>
                    <a:pt x="1356" y="3000"/>
                  </a:lnTo>
                  <a:lnTo>
                    <a:pt x="1401" y="3056"/>
                  </a:lnTo>
                  <a:lnTo>
                    <a:pt x="1428" y="3092"/>
                  </a:lnTo>
                  <a:lnTo>
                    <a:pt x="1456" y="3125"/>
                  </a:lnTo>
                  <a:lnTo>
                    <a:pt x="1484" y="3159"/>
                  </a:lnTo>
                  <a:lnTo>
                    <a:pt x="1514" y="3192"/>
                  </a:lnTo>
                  <a:lnTo>
                    <a:pt x="1574" y="3259"/>
                  </a:lnTo>
                  <a:lnTo>
                    <a:pt x="1636" y="3324"/>
                  </a:lnTo>
                  <a:lnTo>
                    <a:pt x="1699" y="3387"/>
                  </a:lnTo>
                  <a:lnTo>
                    <a:pt x="1762" y="3451"/>
                  </a:lnTo>
                  <a:lnTo>
                    <a:pt x="1826" y="3514"/>
                  </a:lnTo>
                  <a:lnTo>
                    <a:pt x="1889" y="3574"/>
                  </a:lnTo>
                  <a:lnTo>
                    <a:pt x="1928" y="3612"/>
                  </a:lnTo>
                  <a:lnTo>
                    <a:pt x="1967" y="3651"/>
                  </a:lnTo>
                  <a:lnTo>
                    <a:pt x="2006" y="3689"/>
                  </a:lnTo>
                  <a:lnTo>
                    <a:pt x="2045" y="3727"/>
                  </a:lnTo>
                  <a:lnTo>
                    <a:pt x="2076" y="3757"/>
                  </a:lnTo>
                  <a:lnTo>
                    <a:pt x="2108" y="3785"/>
                  </a:lnTo>
                  <a:lnTo>
                    <a:pt x="2140" y="3814"/>
                  </a:lnTo>
                  <a:lnTo>
                    <a:pt x="2174" y="3840"/>
                  </a:lnTo>
                  <a:lnTo>
                    <a:pt x="2207" y="3868"/>
                  </a:lnTo>
                  <a:lnTo>
                    <a:pt x="2241" y="3894"/>
                  </a:lnTo>
                  <a:lnTo>
                    <a:pt x="2277" y="3920"/>
                  </a:lnTo>
                  <a:lnTo>
                    <a:pt x="2313" y="3945"/>
                  </a:lnTo>
                  <a:lnTo>
                    <a:pt x="2386" y="3994"/>
                  </a:lnTo>
                  <a:lnTo>
                    <a:pt x="2463" y="4042"/>
                  </a:lnTo>
                  <a:lnTo>
                    <a:pt x="2541" y="4091"/>
                  </a:lnTo>
                  <a:lnTo>
                    <a:pt x="2622" y="4139"/>
                  </a:lnTo>
                  <a:lnTo>
                    <a:pt x="2657" y="4159"/>
                  </a:lnTo>
                  <a:lnTo>
                    <a:pt x="2689" y="4181"/>
                  </a:lnTo>
                  <a:lnTo>
                    <a:pt x="2720" y="4204"/>
                  </a:lnTo>
                  <a:lnTo>
                    <a:pt x="2750" y="4227"/>
                  </a:lnTo>
                  <a:lnTo>
                    <a:pt x="2778" y="4251"/>
                  </a:lnTo>
                  <a:lnTo>
                    <a:pt x="2806" y="4276"/>
                  </a:lnTo>
                  <a:lnTo>
                    <a:pt x="2831" y="4302"/>
                  </a:lnTo>
                  <a:lnTo>
                    <a:pt x="2856" y="4328"/>
                  </a:lnTo>
                  <a:lnTo>
                    <a:pt x="2879" y="4354"/>
                  </a:lnTo>
                  <a:lnTo>
                    <a:pt x="2902" y="4381"/>
                  </a:lnTo>
                  <a:lnTo>
                    <a:pt x="2924" y="4408"/>
                  </a:lnTo>
                  <a:lnTo>
                    <a:pt x="2943" y="4436"/>
                  </a:lnTo>
                  <a:lnTo>
                    <a:pt x="2963" y="4464"/>
                  </a:lnTo>
                  <a:lnTo>
                    <a:pt x="2981" y="4493"/>
                  </a:lnTo>
                  <a:lnTo>
                    <a:pt x="2999" y="4522"/>
                  </a:lnTo>
                  <a:lnTo>
                    <a:pt x="3015" y="4550"/>
                  </a:lnTo>
                  <a:lnTo>
                    <a:pt x="3031" y="4579"/>
                  </a:lnTo>
                  <a:lnTo>
                    <a:pt x="3046" y="4608"/>
                  </a:lnTo>
                  <a:lnTo>
                    <a:pt x="3059" y="4638"/>
                  </a:lnTo>
                  <a:lnTo>
                    <a:pt x="3072" y="4666"/>
                  </a:lnTo>
                  <a:lnTo>
                    <a:pt x="3085" y="4695"/>
                  </a:lnTo>
                  <a:lnTo>
                    <a:pt x="3096" y="4724"/>
                  </a:lnTo>
                  <a:lnTo>
                    <a:pt x="3106" y="4752"/>
                  </a:lnTo>
                  <a:lnTo>
                    <a:pt x="3117" y="4781"/>
                  </a:lnTo>
                  <a:lnTo>
                    <a:pt x="3135" y="4837"/>
                  </a:lnTo>
                  <a:lnTo>
                    <a:pt x="3151" y="4892"/>
                  </a:lnTo>
                  <a:lnTo>
                    <a:pt x="3165" y="4945"/>
                  </a:lnTo>
                  <a:lnTo>
                    <a:pt x="3177" y="4995"/>
                  </a:lnTo>
                  <a:lnTo>
                    <a:pt x="3189" y="5047"/>
                  </a:lnTo>
                  <a:lnTo>
                    <a:pt x="3199" y="5099"/>
                  </a:lnTo>
                  <a:lnTo>
                    <a:pt x="3208" y="5151"/>
                  </a:lnTo>
                  <a:lnTo>
                    <a:pt x="3215" y="5205"/>
                  </a:lnTo>
                  <a:lnTo>
                    <a:pt x="3222" y="5260"/>
                  </a:lnTo>
                  <a:lnTo>
                    <a:pt x="3228" y="5315"/>
                  </a:lnTo>
                  <a:lnTo>
                    <a:pt x="3233" y="5372"/>
                  </a:lnTo>
                  <a:lnTo>
                    <a:pt x="3235" y="5429"/>
                  </a:lnTo>
                  <a:lnTo>
                    <a:pt x="3156" y="5429"/>
                  </a:lnTo>
                  <a:lnTo>
                    <a:pt x="3153" y="5374"/>
                  </a:lnTo>
                  <a:lnTo>
                    <a:pt x="3149" y="5320"/>
                  </a:lnTo>
                  <a:lnTo>
                    <a:pt x="3144" y="5267"/>
                  </a:lnTo>
                  <a:lnTo>
                    <a:pt x="3137" y="5215"/>
                  </a:lnTo>
                  <a:lnTo>
                    <a:pt x="3130" y="5163"/>
                  </a:lnTo>
                  <a:lnTo>
                    <a:pt x="3121" y="5112"/>
                  </a:lnTo>
                  <a:lnTo>
                    <a:pt x="3112" y="5062"/>
                  </a:lnTo>
                  <a:lnTo>
                    <a:pt x="3101" y="5014"/>
                  </a:lnTo>
                  <a:lnTo>
                    <a:pt x="3091" y="4976"/>
                  </a:lnTo>
                  <a:lnTo>
                    <a:pt x="3082" y="4940"/>
                  </a:lnTo>
                  <a:lnTo>
                    <a:pt x="3073" y="4905"/>
                  </a:lnTo>
                  <a:lnTo>
                    <a:pt x="3063" y="4870"/>
                  </a:lnTo>
                  <a:lnTo>
                    <a:pt x="3051" y="4836"/>
                  </a:lnTo>
                  <a:lnTo>
                    <a:pt x="3041" y="4804"/>
                  </a:lnTo>
                  <a:lnTo>
                    <a:pt x="3029" y="4772"/>
                  </a:lnTo>
                  <a:lnTo>
                    <a:pt x="3017" y="4740"/>
                  </a:lnTo>
                  <a:lnTo>
                    <a:pt x="3005" y="4710"/>
                  </a:lnTo>
                  <a:lnTo>
                    <a:pt x="2992" y="4680"/>
                  </a:lnTo>
                  <a:lnTo>
                    <a:pt x="2979" y="4651"/>
                  </a:lnTo>
                  <a:lnTo>
                    <a:pt x="2965" y="4623"/>
                  </a:lnTo>
                  <a:lnTo>
                    <a:pt x="2950" y="4595"/>
                  </a:lnTo>
                  <a:lnTo>
                    <a:pt x="2937" y="4569"/>
                  </a:lnTo>
                  <a:lnTo>
                    <a:pt x="2921" y="4544"/>
                  </a:lnTo>
                  <a:lnTo>
                    <a:pt x="2906" y="4518"/>
                  </a:lnTo>
                  <a:lnTo>
                    <a:pt x="2890" y="4494"/>
                  </a:lnTo>
                  <a:lnTo>
                    <a:pt x="2872" y="4470"/>
                  </a:lnTo>
                  <a:lnTo>
                    <a:pt x="2855" y="4447"/>
                  </a:lnTo>
                  <a:lnTo>
                    <a:pt x="2838" y="4424"/>
                  </a:lnTo>
                  <a:lnTo>
                    <a:pt x="2820" y="4404"/>
                  </a:lnTo>
                  <a:lnTo>
                    <a:pt x="2801" y="4382"/>
                  </a:lnTo>
                  <a:lnTo>
                    <a:pt x="2782" y="4362"/>
                  </a:lnTo>
                  <a:lnTo>
                    <a:pt x="2761" y="4342"/>
                  </a:lnTo>
                  <a:lnTo>
                    <a:pt x="2742" y="4323"/>
                  </a:lnTo>
                  <a:lnTo>
                    <a:pt x="2720" y="4305"/>
                  </a:lnTo>
                  <a:lnTo>
                    <a:pt x="2699" y="4287"/>
                  </a:lnTo>
                  <a:lnTo>
                    <a:pt x="2676" y="4269"/>
                  </a:lnTo>
                  <a:lnTo>
                    <a:pt x="2654" y="4253"/>
                  </a:lnTo>
                  <a:lnTo>
                    <a:pt x="2630" y="4237"/>
                  </a:lnTo>
                  <a:lnTo>
                    <a:pt x="2607" y="4221"/>
                  </a:lnTo>
                  <a:lnTo>
                    <a:pt x="2582" y="4206"/>
                  </a:lnTo>
                  <a:lnTo>
                    <a:pt x="2500" y="4157"/>
                  </a:lnTo>
                  <a:lnTo>
                    <a:pt x="2419" y="4108"/>
                  </a:lnTo>
                  <a:lnTo>
                    <a:pt x="2341" y="4058"/>
                  </a:lnTo>
                  <a:lnTo>
                    <a:pt x="2266" y="4008"/>
                  </a:lnTo>
                  <a:lnTo>
                    <a:pt x="2229" y="3982"/>
                  </a:lnTo>
                  <a:lnTo>
                    <a:pt x="2192" y="3955"/>
                  </a:lnTo>
                  <a:lnTo>
                    <a:pt x="2157" y="3929"/>
                  </a:lnTo>
                  <a:lnTo>
                    <a:pt x="2122" y="3901"/>
                  </a:lnTo>
                  <a:lnTo>
                    <a:pt x="2088" y="3873"/>
                  </a:lnTo>
                  <a:lnTo>
                    <a:pt x="2054" y="3844"/>
                  </a:lnTo>
                  <a:lnTo>
                    <a:pt x="2022" y="3814"/>
                  </a:lnTo>
                  <a:lnTo>
                    <a:pt x="1990" y="3783"/>
                  </a:lnTo>
                  <a:lnTo>
                    <a:pt x="1951" y="3745"/>
                  </a:lnTo>
                  <a:lnTo>
                    <a:pt x="1912" y="3707"/>
                  </a:lnTo>
                  <a:lnTo>
                    <a:pt x="1873" y="3670"/>
                  </a:lnTo>
                  <a:lnTo>
                    <a:pt x="1834" y="3632"/>
                  </a:lnTo>
                  <a:lnTo>
                    <a:pt x="1770" y="3570"/>
                  </a:lnTo>
                  <a:lnTo>
                    <a:pt x="1706" y="3507"/>
                  </a:lnTo>
                  <a:lnTo>
                    <a:pt x="1641" y="3442"/>
                  </a:lnTo>
                  <a:lnTo>
                    <a:pt x="1578" y="3377"/>
                  </a:lnTo>
                  <a:lnTo>
                    <a:pt x="1515" y="3312"/>
                  </a:lnTo>
                  <a:lnTo>
                    <a:pt x="1454" y="3244"/>
                  </a:lnTo>
                  <a:lnTo>
                    <a:pt x="1425" y="3210"/>
                  </a:lnTo>
                  <a:lnTo>
                    <a:pt x="1395" y="3175"/>
                  </a:lnTo>
                  <a:lnTo>
                    <a:pt x="1366" y="3140"/>
                  </a:lnTo>
                  <a:lnTo>
                    <a:pt x="1339" y="3105"/>
                  </a:lnTo>
                  <a:lnTo>
                    <a:pt x="1294" y="3049"/>
                  </a:lnTo>
                  <a:lnTo>
                    <a:pt x="1249" y="2992"/>
                  </a:lnTo>
                  <a:lnTo>
                    <a:pt x="1202" y="2934"/>
                  </a:lnTo>
                  <a:lnTo>
                    <a:pt x="1155" y="2876"/>
                  </a:lnTo>
                  <a:lnTo>
                    <a:pt x="1106" y="2816"/>
                  </a:lnTo>
                  <a:lnTo>
                    <a:pt x="1054" y="2758"/>
                  </a:lnTo>
                  <a:lnTo>
                    <a:pt x="1003" y="2698"/>
                  </a:lnTo>
                  <a:lnTo>
                    <a:pt x="949" y="2640"/>
                  </a:lnTo>
                  <a:lnTo>
                    <a:pt x="894" y="2581"/>
                  </a:lnTo>
                  <a:lnTo>
                    <a:pt x="837" y="2523"/>
                  </a:lnTo>
                  <a:lnTo>
                    <a:pt x="779" y="2464"/>
                  </a:lnTo>
                  <a:lnTo>
                    <a:pt x="719" y="2407"/>
                  </a:lnTo>
                  <a:lnTo>
                    <a:pt x="657" y="2351"/>
                  </a:lnTo>
                  <a:lnTo>
                    <a:pt x="594" y="2294"/>
                  </a:lnTo>
                  <a:lnTo>
                    <a:pt x="529" y="2240"/>
                  </a:lnTo>
                  <a:lnTo>
                    <a:pt x="462" y="2187"/>
                  </a:lnTo>
                  <a:lnTo>
                    <a:pt x="434" y="2164"/>
                  </a:lnTo>
                  <a:lnTo>
                    <a:pt x="406" y="2140"/>
                  </a:lnTo>
                  <a:lnTo>
                    <a:pt x="380" y="2114"/>
                  </a:lnTo>
                  <a:lnTo>
                    <a:pt x="354" y="2088"/>
                  </a:lnTo>
                  <a:lnTo>
                    <a:pt x="330" y="2062"/>
                  </a:lnTo>
                  <a:lnTo>
                    <a:pt x="307" y="2034"/>
                  </a:lnTo>
                  <a:lnTo>
                    <a:pt x="286" y="2005"/>
                  </a:lnTo>
                  <a:lnTo>
                    <a:pt x="266" y="1977"/>
                  </a:lnTo>
                  <a:lnTo>
                    <a:pt x="248" y="1947"/>
                  </a:lnTo>
                  <a:lnTo>
                    <a:pt x="229" y="1917"/>
                  </a:lnTo>
                  <a:lnTo>
                    <a:pt x="214" y="1886"/>
                  </a:lnTo>
                  <a:lnTo>
                    <a:pt x="200" y="1854"/>
                  </a:lnTo>
                  <a:lnTo>
                    <a:pt x="186" y="1822"/>
                  </a:lnTo>
                  <a:lnTo>
                    <a:pt x="174" y="1790"/>
                  </a:lnTo>
                  <a:lnTo>
                    <a:pt x="164" y="1756"/>
                  </a:lnTo>
                  <a:lnTo>
                    <a:pt x="155" y="1722"/>
                  </a:lnTo>
                  <a:lnTo>
                    <a:pt x="147" y="1686"/>
                  </a:lnTo>
                  <a:lnTo>
                    <a:pt x="140" y="1651"/>
                  </a:lnTo>
                  <a:lnTo>
                    <a:pt x="133" y="1615"/>
                  </a:lnTo>
                  <a:lnTo>
                    <a:pt x="126" y="1580"/>
                  </a:lnTo>
                  <a:lnTo>
                    <a:pt x="120" y="1543"/>
                  </a:lnTo>
                  <a:lnTo>
                    <a:pt x="115" y="1508"/>
                  </a:lnTo>
                  <a:lnTo>
                    <a:pt x="109" y="1472"/>
                  </a:lnTo>
                  <a:lnTo>
                    <a:pt x="103" y="1438"/>
                  </a:lnTo>
                  <a:lnTo>
                    <a:pt x="97" y="1396"/>
                  </a:lnTo>
                  <a:lnTo>
                    <a:pt x="91" y="1356"/>
                  </a:lnTo>
                  <a:lnTo>
                    <a:pt x="84" y="1316"/>
                  </a:lnTo>
                  <a:lnTo>
                    <a:pt x="77" y="1276"/>
                  </a:lnTo>
                  <a:lnTo>
                    <a:pt x="68" y="1228"/>
                  </a:lnTo>
                  <a:lnTo>
                    <a:pt x="54" y="1151"/>
                  </a:lnTo>
                  <a:lnTo>
                    <a:pt x="40" y="1073"/>
                  </a:lnTo>
                  <a:lnTo>
                    <a:pt x="27" y="995"/>
                  </a:lnTo>
                  <a:lnTo>
                    <a:pt x="17" y="916"/>
                  </a:lnTo>
                  <a:lnTo>
                    <a:pt x="13" y="877"/>
                  </a:lnTo>
                  <a:lnTo>
                    <a:pt x="8" y="837"/>
                  </a:lnTo>
                  <a:lnTo>
                    <a:pt x="5" y="796"/>
                  </a:lnTo>
                  <a:lnTo>
                    <a:pt x="2" y="757"/>
                  </a:lnTo>
                  <a:lnTo>
                    <a:pt x="1" y="717"/>
                  </a:lnTo>
                  <a:lnTo>
                    <a:pt x="0" y="677"/>
                  </a:lnTo>
                  <a:lnTo>
                    <a:pt x="0" y="637"/>
                  </a:lnTo>
                  <a:lnTo>
                    <a:pt x="1" y="596"/>
                  </a:lnTo>
                  <a:lnTo>
                    <a:pt x="3" y="572"/>
                  </a:lnTo>
                  <a:lnTo>
                    <a:pt x="6" y="548"/>
                  </a:lnTo>
                  <a:lnTo>
                    <a:pt x="8" y="523"/>
                  </a:lnTo>
                  <a:lnTo>
                    <a:pt x="13" y="499"/>
                  </a:lnTo>
                  <a:lnTo>
                    <a:pt x="17" y="476"/>
                  </a:lnTo>
                  <a:lnTo>
                    <a:pt x="23" y="454"/>
                  </a:lnTo>
                  <a:lnTo>
                    <a:pt x="29" y="431"/>
                  </a:lnTo>
                  <a:lnTo>
                    <a:pt x="36" y="409"/>
                  </a:lnTo>
                  <a:lnTo>
                    <a:pt x="44" y="387"/>
                  </a:lnTo>
                  <a:lnTo>
                    <a:pt x="52" y="366"/>
                  </a:lnTo>
                  <a:lnTo>
                    <a:pt x="61" y="346"/>
                  </a:lnTo>
                  <a:lnTo>
                    <a:pt x="70" y="326"/>
                  </a:lnTo>
                  <a:lnTo>
                    <a:pt x="81" y="306"/>
                  </a:lnTo>
                  <a:lnTo>
                    <a:pt x="92" y="287"/>
                  </a:lnTo>
                  <a:lnTo>
                    <a:pt x="103" y="269"/>
                  </a:lnTo>
                  <a:lnTo>
                    <a:pt x="116" y="251"/>
                  </a:lnTo>
                  <a:lnTo>
                    <a:pt x="128" y="233"/>
                  </a:lnTo>
                  <a:lnTo>
                    <a:pt x="142" y="217"/>
                  </a:lnTo>
                  <a:lnTo>
                    <a:pt x="157" y="201"/>
                  </a:lnTo>
                  <a:lnTo>
                    <a:pt x="172" y="186"/>
                  </a:lnTo>
                  <a:lnTo>
                    <a:pt x="187" y="171"/>
                  </a:lnTo>
                  <a:lnTo>
                    <a:pt x="203" y="158"/>
                  </a:lnTo>
                  <a:lnTo>
                    <a:pt x="219" y="144"/>
                  </a:lnTo>
                  <a:lnTo>
                    <a:pt x="236" y="131"/>
                  </a:lnTo>
                  <a:lnTo>
                    <a:pt x="253" y="120"/>
                  </a:lnTo>
                  <a:lnTo>
                    <a:pt x="272" y="108"/>
                  </a:lnTo>
                  <a:lnTo>
                    <a:pt x="290" y="98"/>
                  </a:lnTo>
                  <a:lnTo>
                    <a:pt x="309" y="89"/>
                  </a:lnTo>
                  <a:lnTo>
                    <a:pt x="328" y="81"/>
                  </a:lnTo>
                  <a:lnTo>
                    <a:pt x="349" y="73"/>
                  </a:lnTo>
                  <a:lnTo>
                    <a:pt x="368" y="66"/>
                  </a:lnTo>
                  <a:lnTo>
                    <a:pt x="389" y="59"/>
                  </a:lnTo>
                  <a:lnTo>
                    <a:pt x="430" y="49"/>
                  </a:lnTo>
                  <a:lnTo>
                    <a:pt x="471" y="38"/>
                  </a:lnTo>
                  <a:lnTo>
                    <a:pt x="512" y="29"/>
                  </a:lnTo>
                  <a:lnTo>
                    <a:pt x="553" y="19"/>
                  </a:lnTo>
                  <a:lnTo>
                    <a:pt x="571" y="15"/>
                  </a:lnTo>
                  <a:lnTo>
                    <a:pt x="590" y="11"/>
                  </a:lnTo>
                  <a:lnTo>
                    <a:pt x="608" y="6"/>
                  </a:lnTo>
                  <a:lnTo>
                    <a:pt x="627" y="2"/>
                  </a:lnTo>
                  <a:lnTo>
                    <a:pt x="634" y="0"/>
                  </a:lnTo>
                  <a:lnTo>
                    <a:pt x="641" y="0"/>
                  </a:lnTo>
                  <a:lnTo>
                    <a:pt x="648" y="0"/>
                  </a:lnTo>
                  <a:lnTo>
                    <a:pt x="673" y="2"/>
                  </a:lnTo>
                  <a:lnTo>
                    <a:pt x="700" y="3"/>
                  </a:lnTo>
                  <a:lnTo>
                    <a:pt x="725" y="4"/>
                  </a:lnTo>
                  <a:lnTo>
                    <a:pt x="751" y="5"/>
                  </a:lnTo>
                  <a:lnTo>
                    <a:pt x="780" y="5"/>
                  </a:lnTo>
                  <a:lnTo>
                    <a:pt x="809" y="6"/>
                  </a:lnTo>
                  <a:lnTo>
                    <a:pt x="837" y="7"/>
                  </a:lnTo>
                  <a:lnTo>
                    <a:pt x="866" y="10"/>
                  </a:lnTo>
                  <a:lnTo>
                    <a:pt x="896" y="12"/>
                  </a:lnTo>
                  <a:lnTo>
                    <a:pt x="925" y="14"/>
                  </a:lnTo>
                  <a:lnTo>
                    <a:pt x="953" y="18"/>
                  </a:lnTo>
                  <a:lnTo>
                    <a:pt x="983" y="22"/>
                  </a:lnTo>
                  <a:lnTo>
                    <a:pt x="1021" y="29"/>
                  </a:lnTo>
                  <a:lnTo>
                    <a:pt x="1059" y="37"/>
                  </a:lnTo>
                  <a:lnTo>
                    <a:pt x="1095" y="45"/>
                  </a:lnTo>
                  <a:lnTo>
                    <a:pt x="1132" y="56"/>
                  </a:lnTo>
                  <a:lnTo>
                    <a:pt x="1168" y="66"/>
                  </a:lnTo>
                  <a:lnTo>
                    <a:pt x="1202" y="77"/>
                  </a:lnTo>
                  <a:lnTo>
                    <a:pt x="1235" y="90"/>
                  </a:lnTo>
                  <a:lnTo>
                    <a:pt x="1269" y="104"/>
                  </a:lnTo>
                  <a:lnTo>
                    <a:pt x="1301" y="117"/>
                  </a:lnTo>
                  <a:lnTo>
                    <a:pt x="1332" y="134"/>
                  </a:lnTo>
                  <a:lnTo>
                    <a:pt x="1363" y="150"/>
                  </a:lnTo>
                  <a:lnTo>
                    <a:pt x="1393" y="167"/>
                  </a:lnTo>
                  <a:lnTo>
                    <a:pt x="1421" y="184"/>
                  </a:lnTo>
                  <a:lnTo>
                    <a:pt x="1450" y="203"/>
                  </a:lnTo>
                  <a:lnTo>
                    <a:pt x="1477" y="223"/>
                  </a:lnTo>
                  <a:lnTo>
                    <a:pt x="1504" y="244"/>
                  </a:lnTo>
                  <a:lnTo>
                    <a:pt x="1529" y="265"/>
                  </a:lnTo>
                  <a:lnTo>
                    <a:pt x="1554" y="287"/>
                  </a:lnTo>
                  <a:lnTo>
                    <a:pt x="1578" y="311"/>
                  </a:lnTo>
                  <a:lnTo>
                    <a:pt x="1602" y="335"/>
                  </a:lnTo>
                  <a:lnTo>
                    <a:pt x="1624" y="361"/>
                  </a:lnTo>
                  <a:lnTo>
                    <a:pt x="1646" y="387"/>
                  </a:lnTo>
                  <a:lnTo>
                    <a:pt x="1668" y="413"/>
                  </a:lnTo>
                  <a:lnTo>
                    <a:pt x="1687" y="442"/>
                  </a:lnTo>
                  <a:lnTo>
                    <a:pt x="1707" y="471"/>
                  </a:lnTo>
                  <a:lnTo>
                    <a:pt x="1725" y="501"/>
                  </a:lnTo>
                  <a:lnTo>
                    <a:pt x="1742" y="530"/>
                  </a:lnTo>
                  <a:lnTo>
                    <a:pt x="1760" y="562"/>
                  </a:lnTo>
                  <a:lnTo>
                    <a:pt x="1776" y="595"/>
                  </a:lnTo>
                  <a:lnTo>
                    <a:pt x="1791" y="628"/>
                  </a:lnTo>
                  <a:lnTo>
                    <a:pt x="1806" y="662"/>
                  </a:lnTo>
                  <a:lnTo>
                    <a:pt x="1819" y="697"/>
                  </a:lnTo>
                  <a:lnTo>
                    <a:pt x="1841" y="753"/>
                  </a:lnTo>
                  <a:lnTo>
                    <a:pt x="1864" y="807"/>
                  </a:lnTo>
                  <a:lnTo>
                    <a:pt x="1888" y="860"/>
                  </a:lnTo>
                  <a:lnTo>
                    <a:pt x="1914" y="909"/>
                  </a:lnTo>
                  <a:lnTo>
                    <a:pt x="1942" y="957"/>
                  </a:lnTo>
                  <a:lnTo>
                    <a:pt x="1971" y="1003"/>
                  </a:lnTo>
                  <a:lnTo>
                    <a:pt x="1986" y="1026"/>
                  </a:lnTo>
                  <a:lnTo>
                    <a:pt x="2001" y="1048"/>
                  </a:lnTo>
                  <a:lnTo>
                    <a:pt x="2017" y="1068"/>
                  </a:lnTo>
                  <a:lnTo>
                    <a:pt x="2033" y="1090"/>
                  </a:lnTo>
                  <a:lnTo>
                    <a:pt x="2049" y="1110"/>
                  </a:lnTo>
                  <a:lnTo>
                    <a:pt x="2066" y="1130"/>
                  </a:lnTo>
                  <a:lnTo>
                    <a:pt x="2082" y="1150"/>
                  </a:lnTo>
                  <a:lnTo>
                    <a:pt x="2100" y="1168"/>
                  </a:lnTo>
                  <a:lnTo>
                    <a:pt x="2118" y="1186"/>
                  </a:lnTo>
                  <a:lnTo>
                    <a:pt x="2136" y="1205"/>
                  </a:lnTo>
                  <a:lnTo>
                    <a:pt x="2154" y="1222"/>
                  </a:lnTo>
                  <a:lnTo>
                    <a:pt x="2174" y="1239"/>
                  </a:lnTo>
                  <a:lnTo>
                    <a:pt x="2193" y="1255"/>
                  </a:lnTo>
                  <a:lnTo>
                    <a:pt x="2213" y="1271"/>
                  </a:lnTo>
                  <a:lnTo>
                    <a:pt x="2232" y="1287"/>
                  </a:lnTo>
                  <a:lnTo>
                    <a:pt x="2253" y="1302"/>
                  </a:lnTo>
                  <a:lnTo>
                    <a:pt x="2274" y="1317"/>
                  </a:lnTo>
                  <a:lnTo>
                    <a:pt x="2295" y="1332"/>
                  </a:lnTo>
                  <a:lnTo>
                    <a:pt x="2317" y="1346"/>
                  </a:lnTo>
                  <a:lnTo>
                    <a:pt x="2339" y="1358"/>
                  </a:lnTo>
                  <a:lnTo>
                    <a:pt x="2380" y="1384"/>
                  </a:lnTo>
                  <a:lnTo>
                    <a:pt x="2422" y="1409"/>
                  </a:lnTo>
                  <a:lnTo>
                    <a:pt x="2463" y="1434"/>
                  </a:lnTo>
                  <a:lnTo>
                    <a:pt x="2504" y="1459"/>
                  </a:lnTo>
                  <a:lnTo>
                    <a:pt x="2544" y="1485"/>
                  </a:lnTo>
                  <a:lnTo>
                    <a:pt x="2586" y="1510"/>
                  </a:lnTo>
                  <a:lnTo>
                    <a:pt x="2626" y="1534"/>
                  </a:lnTo>
                  <a:lnTo>
                    <a:pt x="2666" y="1559"/>
                  </a:lnTo>
                  <a:lnTo>
                    <a:pt x="2732" y="1600"/>
                  </a:lnTo>
                  <a:lnTo>
                    <a:pt x="2799" y="1643"/>
                  </a:lnTo>
                  <a:lnTo>
                    <a:pt x="2867" y="1684"/>
                  </a:lnTo>
                  <a:lnTo>
                    <a:pt x="2934" y="1725"/>
                  </a:lnTo>
                  <a:lnTo>
                    <a:pt x="3003" y="1766"/>
                  </a:lnTo>
                  <a:lnTo>
                    <a:pt x="3072" y="1806"/>
                  </a:lnTo>
                  <a:lnTo>
                    <a:pt x="3141" y="1846"/>
                  </a:lnTo>
                  <a:lnTo>
                    <a:pt x="3210" y="1884"/>
                  </a:lnTo>
                  <a:lnTo>
                    <a:pt x="3258" y="1909"/>
                  </a:lnTo>
                  <a:lnTo>
                    <a:pt x="3306" y="1932"/>
                  </a:lnTo>
                  <a:lnTo>
                    <a:pt x="3355" y="1955"/>
                  </a:lnTo>
                  <a:lnTo>
                    <a:pt x="3405" y="1977"/>
                  </a:lnTo>
                  <a:lnTo>
                    <a:pt x="3456" y="1996"/>
                  </a:lnTo>
                  <a:lnTo>
                    <a:pt x="3508" y="2016"/>
                  </a:lnTo>
                  <a:lnTo>
                    <a:pt x="3561" y="2034"/>
                  </a:lnTo>
                  <a:lnTo>
                    <a:pt x="3615" y="2050"/>
                  </a:lnTo>
                  <a:lnTo>
                    <a:pt x="3668" y="2066"/>
                  </a:lnTo>
                  <a:lnTo>
                    <a:pt x="3725" y="2080"/>
                  </a:lnTo>
                  <a:lnTo>
                    <a:pt x="3781" y="2094"/>
                  </a:lnTo>
                  <a:lnTo>
                    <a:pt x="3837" y="2105"/>
                  </a:lnTo>
                  <a:lnTo>
                    <a:pt x="3894" y="2115"/>
                  </a:lnTo>
                  <a:lnTo>
                    <a:pt x="3953" y="2126"/>
                  </a:lnTo>
                  <a:lnTo>
                    <a:pt x="4013" y="2134"/>
                  </a:lnTo>
                  <a:lnTo>
                    <a:pt x="4072" y="2141"/>
                  </a:lnTo>
                  <a:lnTo>
                    <a:pt x="4135" y="2149"/>
                  </a:lnTo>
                  <a:lnTo>
                    <a:pt x="4198" y="2158"/>
                  </a:lnTo>
                  <a:lnTo>
                    <a:pt x="4262" y="2168"/>
                  </a:lnTo>
                  <a:lnTo>
                    <a:pt x="4325" y="2181"/>
                  </a:lnTo>
                  <a:lnTo>
                    <a:pt x="4387" y="2195"/>
                  </a:lnTo>
                  <a:lnTo>
                    <a:pt x="4448" y="2211"/>
                  </a:lnTo>
                  <a:lnTo>
                    <a:pt x="4510" y="2228"/>
                  </a:lnTo>
                  <a:lnTo>
                    <a:pt x="4571" y="2246"/>
                  </a:lnTo>
                  <a:lnTo>
                    <a:pt x="4623" y="2263"/>
                  </a:lnTo>
                  <a:lnTo>
                    <a:pt x="4676" y="2282"/>
                  </a:lnTo>
                  <a:lnTo>
                    <a:pt x="4727" y="2300"/>
                  </a:lnTo>
                  <a:lnTo>
                    <a:pt x="4779" y="2318"/>
                  </a:lnTo>
                  <a:lnTo>
                    <a:pt x="4829" y="2338"/>
                  </a:lnTo>
                  <a:lnTo>
                    <a:pt x="4881" y="2357"/>
                  </a:lnTo>
                  <a:lnTo>
                    <a:pt x="4931" y="2378"/>
                  </a:lnTo>
                  <a:lnTo>
                    <a:pt x="4982" y="2398"/>
                  </a:lnTo>
                  <a:lnTo>
                    <a:pt x="5014" y="2410"/>
                  </a:lnTo>
                  <a:lnTo>
                    <a:pt x="5046" y="2423"/>
                  </a:lnTo>
                  <a:lnTo>
                    <a:pt x="5079" y="2435"/>
                  </a:lnTo>
                  <a:lnTo>
                    <a:pt x="5113" y="2448"/>
                  </a:lnTo>
                  <a:lnTo>
                    <a:pt x="5146" y="2461"/>
                  </a:lnTo>
                  <a:lnTo>
                    <a:pt x="5179" y="2473"/>
                  </a:lnTo>
                  <a:lnTo>
                    <a:pt x="5212" y="2486"/>
                  </a:lnTo>
                  <a:lnTo>
                    <a:pt x="5246" y="2499"/>
                  </a:lnTo>
                  <a:lnTo>
                    <a:pt x="5294" y="2517"/>
                  </a:lnTo>
                  <a:lnTo>
                    <a:pt x="5343" y="2538"/>
                  </a:lnTo>
                  <a:lnTo>
                    <a:pt x="5367" y="2549"/>
                  </a:lnTo>
                  <a:lnTo>
                    <a:pt x="5391" y="2562"/>
                  </a:lnTo>
                  <a:lnTo>
                    <a:pt x="5416" y="2575"/>
                  </a:lnTo>
                  <a:lnTo>
                    <a:pt x="5440" y="2589"/>
                  </a:lnTo>
                  <a:lnTo>
                    <a:pt x="5463" y="2605"/>
                  </a:lnTo>
                  <a:lnTo>
                    <a:pt x="5485" y="2622"/>
                  </a:lnTo>
                  <a:lnTo>
                    <a:pt x="5507" y="2640"/>
                  </a:lnTo>
                  <a:lnTo>
                    <a:pt x="5529" y="2659"/>
                  </a:lnTo>
                  <a:lnTo>
                    <a:pt x="5550" y="2681"/>
                  </a:lnTo>
                  <a:lnTo>
                    <a:pt x="5569" y="2703"/>
                  </a:lnTo>
                  <a:lnTo>
                    <a:pt x="5588" y="2727"/>
                  </a:lnTo>
                  <a:lnTo>
                    <a:pt x="5605" y="2752"/>
                  </a:lnTo>
                  <a:lnTo>
                    <a:pt x="5642" y="2812"/>
                  </a:lnTo>
                  <a:lnTo>
                    <a:pt x="5677" y="2870"/>
                  </a:lnTo>
                  <a:lnTo>
                    <a:pt x="5711" y="2929"/>
                  </a:lnTo>
                  <a:lnTo>
                    <a:pt x="5745" y="2987"/>
                  </a:lnTo>
                  <a:lnTo>
                    <a:pt x="5777" y="3043"/>
                  </a:lnTo>
                  <a:lnTo>
                    <a:pt x="5809" y="3101"/>
                  </a:lnTo>
                  <a:lnTo>
                    <a:pt x="5839" y="3157"/>
                  </a:lnTo>
                  <a:lnTo>
                    <a:pt x="5869" y="3213"/>
                  </a:lnTo>
                  <a:lnTo>
                    <a:pt x="5897" y="3268"/>
                  </a:lnTo>
                  <a:lnTo>
                    <a:pt x="5925" y="3323"/>
                  </a:lnTo>
                  <a:lnTo>
                    <a:pt x="5952" y="3378"/>
                  </a:lnTo>
                  <a:lnTo>
                    <a:pt x="5978" y="3432"/>
                  </a:lnTo>
                  <a:lnTo>
                    <a:pt x="6003" y="3486"/>
                  </a:lnTo>
                  <a:lnTo>
                    <a:pt x="6027" y="3540"/>
                  </a:lnTo>
                  <a:lnTo>
                    <a:pt x="6050" y="3593"/>
                  </a:lnTo>
                  <a:lnTo>
                    <a:pt x="6072" y="3647"/>
                  </a:lnTo>
                  <a:lnTo>
                    <a:pt x="6104" y="3728"/>
                  </a:lnTo>
                  <a:lnTo>
                    <a:pt x="6134" y="3810"/>
                  </a:lnTo>
                  <a:lnTo>
                    <a:pt x="6161" y="3890"/>
                  </a:lnTo>
                  <a:lnTo>
                    <a:pt x="6186" y="3971"/>
                  </a:lnTo>
                  <a:lnTo>
                    <a:pt x="6209" y="4052"/>
                  </a:lnTo>
                  <a:lnTo>
                    <a:pt x="6230" y="4132"/>
                  </a:lnTo>
                  <a:lnTo>
                    <a:pt x="6239" y="4172"/>
                  </a:lnTo>
                  <a:lnTo>
                    <a:pt x="6247" y="4211"/>
                  </a:lnTo>
                  <a:lnTo>
                    <a:pt x="6255" y="4251"/>
                  </a:lnTo>
                  <a:lnTo>
                    <a:pt x="6263" y="4291"/>
                  </a:lnTo>
                  <a:lnTo>
                    <a:pt x="6270" y="4331"/>
                  </a:lnTo>
                  <a:lnTo>
                    <a:pt x="6276" y="4372"/>
                  </a:lnTo>
                  <a:lnTo>
                    <a:pt x="6282" y="4412"/>
                  </a:lnTo>
                  <a:lnTo>
                    <a:pt x="6287" y="4451"/>
                  </a:lnTo>
                  <a:lnTo>
                    <a:pt x="6291" y="4491"/>
                  </a:lnTo>
                  <a:lnTo>
                    <a:pt x="6295" y="4531"/>
                  </a:lnTo>
                  <a:lnTo>
                    <a:pt x="6299" y="4571"/>
                  </a:lnTo>
                  <a:lnTo>
                    <a:pt x="6301" y="4610"/>
                  </a:lnTo>
                  <a:lnTo>
                    <a:pt x="6303" y="4650"/>
                  </a:lnTo>
                  <a:lnTo>
                    <a:pt x="6305" y="4690"/>
                  </a:lnTo>
                  <a:lnTo>
                    <a:pt x="6306" y="4731"/>
                  </a:lnTo>
                  <a:lnTo>
                    <a:pt x="6307" y="4771"/>
                  </a:lnTo>
                  <a:lnTo>
                    <a:pt x="6306" y="4811"/>
                  </a:lnTo>
                  <a:lnTo>
                    <a:pt x="6306" y="4851"/>
                  </a:lnTo>
                  <a:lnTo>
                    <a:pt x="6305" y="4890"/>
                  </a:lnTo>
                  <a:lnTo>
                    <a:pt x="6302" y="4930"/>
                  </a:lnTo>
                  <a:lnTo>
                    <a:pt x="6300" y="4966"/>
                  </a:lnTo>
                  <a:lnTo>
                    <a:pt x="6297" y="5000"/>
                  </a:lnTo>
                  <a:lnTo>
                    <a:pt x="6293" y="5033"/>
                  </a:lnTo>
                  <a:lnTo>
                    <a:pt x="6288" y="5067"/>
                  </a:lnTo>
                  <a:lnTo>
                    <a:pt x="6284" y="5099"/>
                  </a:lnTo>
                  <a:lnTo>
                    <a:pt x="6278" y="5132"/>
                  </a:lnTo>
                  <a:lnTo>
                    <a:pt x="6271" y="5163"/>
                  </a:lnTo>
                  <a:lnTo>
                    <a:pt x="6263" y="5194"/>
                  </a:lnTo>
                  <a:lnTo>
                    <a:pt x="6255" y="5225"/>
                  </a:lnTo>
                  <a:lnTo>
                    <a:pt x="6247" y="5256"/>
                  </a:lnTo>
                  <a:lnTo>
                    <a:pt x="6237" y="5286"/>
                  </a:lnTo>
                  <a:lnTo>
                    <a:pt x="6228" y="5315"/>
                  </a:lnTo>
                  <a:lnTo>
                    <a:pt x="6216" y="5344"/>
                  </a:lnTo>
                  <a:lnTo>
                    <a:pt x="6205" y="5373"/>
                  </a:lnTo>
                  <a:lnTo>
                    <a:pt x="6192" y="5401"/>
                  </a:lnTo>
                  <a:lnTo>
                    <a:pt x="6178" y="5429"/>
                  </a:lnTo>
                  <a:lnTo>
                    <a:pt x="6090" y="5429"/>
                  </a:lnTo>
                  <a:lnTo>
                    <a:pt x="6105" y="5401"/>
                  </a:lnTo>
                  <a:lnTo>
                    <a:pt x="6118" y="5373"/>
                  </a:lnTo>
                  <a:lnTo>
                    <a:pt x="6131" y="5344"/>
                  </a:lnTo>
                  <a:lnTo>
                    <a:pt x="6143" y="5315"/>
                  </a:lnTo>
                  <a:lnTo>
                    <a:pt x="6154" y="5286"/>
                  </a:lnTo>
                  <a:lnTo>
                    <a:pt x="6165" y="5256"/>
                  </a:lnTo>
                  <a:lnTo>
                    <a:pt x="6174" y="5225"/>
                  </a:lnTo>
                  <a:lnTo>
                    <a:pt x="6183" y="5194"/>
                  </a:lnTo>
                  <a:lnTo>
                    <a:pt x="6190" y="5163"/>
                  </a:lnTo>
                  <a:lnTo>
                    <a:pt x="6198" y="5131"/>
                  </a:lnTo>
                  <a:lnTo>
                    <a:pt x="6204" y="5098"/>
                  </a:lnTo>
                  <a:lnTo>
                    <a:pt x="6209" y="5064"/>
                  </a:lnTo>
                  <a:lnTo>
                    <a:pt x="6214" y="5031"/>
                  </a:lnTo>
                  <a:lnTo>
                    <a:pt x="6217" y="4997"/>
                  </a:lnTo>
                  <a:lnTo>
                    <a:pt x="6221" y="4962"/>
                  </a:lnTo>
                  <a:lnTo>
                    <a:pt x="6223" y="4927"/>
                  </a:lnTo>
                  <a:lnTo>
                    <a:pt x="6227" y="4849"/>
                  </a:lnTo>
                  <a:lnTo>
                    <a:pt x="6228" y="4771"/>
                  </a:lnTo>
                  <a:lnTo>
                    <a:pt x="6227" y="4693"/>
                  </a:lnTo>
                  <a:lnTo>
                    <a:pt x="6223" y="4615"/>
                  </a:lnTo>
                  <a:lnTo>
                    <a:pt x="6220" y="4577"/>
                  </a:lnTo>
                  <a:lnTo>
                    <a:pt x="6216" y="4538"/>
                  </a:lnTo>
                  <a:lnTo>
                    <a:pt x="6213" y="4499"/>
                  </a:lnTo>
                  <a:lnTo>
                    <a:pt x="6208" y="4460"/>
                  </a:lnTo>
                  <a:lnTo>
                    <a:pt x="6198" y="4382"/>
                  </a:lnTo>
                  <a:lnTo>
                    <a:pt x="6185" y="4305"/>
                  </a:lnTo>
                  <a:lnTo>
                    <a:pt x="6170" y="4227"/>
                  </a:lnTo>
                  <a:lnTo>
                    <a:pt x="6153" y="4149"/>
                  </a:lnTo>
                  <a:lnTo>
                    <a:pt x="6132" y="4071"/>
                  </a:lnTo>
                  <a:lnTo>
                    <a:pt x="6111" y="3992"/>
                  </a:lnTo>
                  <a:lnTo>
                    <a:pt x="6087" y="3914"/>
                  </a:lnTo>
                  <a:lnTo>
                    <a:pt x="6059" y="3835"/>
                  </a:lnTo>
                  <a:lnTo>
                    <a:pt x="6030" y="3756"/>
                  </a:lnTo>
                  <a:lnTo>
                    <a:pt x="5999" y="3676"/>
                  </a:lnTo>
                  <a:lnTo>
                    <a:pt x="5976" y="3624"/>
                  </a:lnTo>
                  <a:lnTo>
                    <a:pt x="5955" y="3571"/>
                  </a:lnTo>
                  <a:lnTo>
                    <a:pt x="5931" y="3518"/>
                  </a:lnTo>
                  <a:lnTo>
                    <a:pt x="5906" y="3465"/>
                  </a:lnTo>
                  <a:lnTo>
                    <a:pt x="5880" y="3412"/>
                  </a:lnTo>
                  <a:lnTo>
                    <a:pt x="5855" y="3358"/>
                  </a:lnTo>
                  <a:lnTo>
                    <a:pt x="5827" y="3304"/>
                  </a:lnTo>
                  <a:lnTo>
                    <a:pt x="5799" y="3249"/>
                  </a:lnTo>
                  <a:lnTo>
                    <a:pt x="5770" y="3194"/>
                  </a:lnTo>
                  <a:lnTo>
                    <a:pt x="5739" y="3137"/>
                  </a:lnTo>
                  <a:lnTo>
                    <a:pt x="5708" y="3082"/>
                  </a:lnTo>
                  <a:lnTo>
                    <a:pt x="5676" y="3025"/>
                  </a:lnTo>
                  <a:lnTo>
                    <a:pt x="5643" y="2969"/>
                  </a:lnTo>
                  <a:lnTo>
                    <a:pt x="5609" y="2911"/>
                  </a:lnTo>
                  <a:lnTo>
                    <a:pt x="5574" y="2853"/>
                  </a:lnTo>
                  <a:lnTo>
                    <a:pt x="5537" y="2794"/>
                  </a:lnTo>
                  <a:lnTo>
                    <a:pt x="5522" y="2773"/>
                  </a:lnTo>
                  <a:lnTo>
                    <a:pt x="5507" y="2752"/>
                  </a:lnTo>
                  <a:lnTo>
                    <a:pt x="5490" y="2733"/>
                  </a:lnTo>
                  <a:lnTo>
                    <a:pt x="5472" y="2714"/>
                  </a:lnTo>
                  <a:lnTo>
                    <a:pt x="5453" y="2697"/>
                  </a:lnTo>
                  <a:lnTo>
                    <a:pt x="5434" y="2682"/>
                  </a:lnTo>
                  <a:lnTo>
                    <a:pt x="5413" y="2667"/>
                  </a:lnTo>
                  <a:lnTo>
                    <a:pt x="5393" y="2653"/>
                  </a:lnTo>
                  <a:lnTo>
                    <a:pt x="5372" y="2641"/>
                  </a:lnTo>
                  <a:lnTo>
                    <a:pt x="5350" y="2629"/>
                  </a:lnTo>
                  <a:lnTo>
                    <a:pt x="5328" y="2618"/>
                  </a:lnTo>
                  <a:lnTo>
                    <a:pt x="5307" y="2607"/>
                  </a:lnTo>
                  <a:lnTo>
                    <a:pt x="5262" y="2589"/>
                  </a:lnTo>
                  <a:lnTo>
                    <a:pt x="5218" y="2572"/>
                  </a:lnTo>
                  <a:lnTo>
                    <a:pt x="5185" y="2560"/>
                  </a:lnTo>
                  <a:lnTo>
                    <a:pt x="5152" y="2548"/>
                  </a:lnTo>
                  <a:lnTo>
                    <a:pt x="5118" y="2535"/>
                  </a:lnTo>
                  <a:lnTo>
                    <a:pt x="5085" y="2523"/>
                  </a:lnTo>
                  <a:lnTo>
                    <a:pt x="5052" y="2509"/>
                  </a:lnTo>
                  <a:lnTo>
                    <a:pt x="5019" y="2496"/>
                  </a:lnTo>
                  <a:lnTo>
                    <a:pt x="4985" y="2484"/>
                  </a:lnTo>
                  <a:lnTo>
                    <a:pt x="4953" y="2471"/>
                  </a:lnTo>
                  <a:lnTo>
                    <a:pt x="4903" y="2452"/>
                  </a:lnTo>
                  <a:lnTo>
                    <a:pt x="4852" y="2432"/>
                  </a:lnTo>
                  <a:lnTo>
                    <a:pt x="4802" y="2413"/>
                  </a:lnTo>
                  <a:lnTo>
                    <a:pt x="4751" y="2393"/>
                  </a:lnTo>
                  <a:lnTo>
                    <a:pt x="4701" y="2375"/>
                  </a:lnTo>
                  <a:lnTo>
                    <a:pt x="4649" y="2356"/>
                  </a:lnTo>
                  <a:lnTo>
                    <a:pt x="4599" y="2338"/>
                  </a:lnTo>
                  <a:lnTo>
                    <a:pt x="4547" y="2322"/>
                  </a:lnTo>
                  <a:lnTo>
                    <a:pt x="4489" y="2304"/>
                  </a:lnTo>
                  <a:lnTo>
                    <a:pt x="4429" y="2286"/>
                  </a:lnTo>
                  <a:lnTo>
                    <a:pt x="4368" y="2271"/>
                  </a:lnTo>
                  <a:lnTo>
                    <a:pt x="4309" y="2258"/>
                  </a:lnTo>
                  <a:lnTo>
                    <a:pt x="4248" y="2246"/>
                  </a:lnTo>
                  <a:lnTo>
                    <a:pt x="4187" y="2236"/>
                  </a:lnTo>
                  <a:lnTo>
                    <a:pt x="4125" y="2227"/>
                  </a:lnTo>
                  <a:lnTo>
                    <a:pt x="4064" y="2219"/>
                  </a:lnTo>
                  <a:lnTo>
                    <a:pt x="4002" y="2212"/>
                  </a:lnTo>
                  <a:lnTo>
                    <a:pt x="3941" y="2204"/>
                  </a:lnTo>
                  <a:lnTo>
                    <a:pt x="3881" y="2193"/>
                  </a:lnTo>
                  <a:lnTo>
                    <a:pt x="3821" y="2182"/>
                  </a:lnTo>
                  <a:lnTo>
                    <a:pt x="3763" y="2169"/>
                  </a:lnTo>
                  <a:lnTo>
                    <a:pt x="3704" y="2157"/>
                  </a:lnTo>
                  <a:lnTo>
                    <a:pt x="3648" y="2142"/>
                  </a:lnTo>
                  <a:lnTo>
                    <a:pt x="3592" y="2126"/>
                  </a:lnTo>
                  <a:lnTo>
                    <a:pt x="3535" y="2109"/>
                  </a:lnTo>
                  <a:lnTo>
                    <a:pt x="3481" y="2089"/>
                  </a:lnTo>
                  <a:lnTo>
                    <a:pt x="3428" y="2070"/>
                  </a:lnTo>
                  <a:lnTo>
                    <a:pt x="3375" y="2049"/>
                  </a:lnTo>
                  <a:lnTo>
                    <a:pt x="3322" y="2027"/>
                  </a:lnTo>
                  <a:lnTo>
                    <a:pt x="3272" y="2003"/>
                  </a:lnTo>
                  <a:lnTo>
                    <a:pt x="3221" y="1979"/>
                  </a:lnTo>
                  <a:lnTo>
                    <a:pt x="3172" y="1953"/>
                  </a:lnTo>
                  <a:lnTo>
                    <a:pt x="3102" y="1915"/>
                  </a:lnTo>
                  <a:lnTo>
                    <a:pt x="3033" y="1875"/>
                  </a:lnTo>
                  <a:lnTo>
                    <a:pt x="2963" y="1834"/>
                  </a:lnTo>
                  <a:lnTo>
                    <a:pt x="2894" y="1793"/>
                  </a:lnTo>
                  <a:lnTo>
                    <a:pt x="2826" y="1752"/>
                  </a:lnTo>
                  <a:lnTo>
                    <a:pt x="2759" y="1709"/>
                  </a:lnTo>
                  <a:lnTo>
                    <a:pt x="2691" y="1668"/>
                  </a:lnTo>
                  <a:lnTo>
                    <a:pt x="2625" y="1627"/>
                  </a:lnTo>
                  <a:lnTo>
                    <a:pt x="2584" y="1602"/>
                  </a:lnTo>
                  <a:lnTo>
                    <a:pt x="2544" y="1576"/>
                  </a:lnTo>
                  <a:lnTo>
                    <a:pt x="2503" y="1551"/>
                  </a:lnTo>
                  <a:lnTo>
                    <a:pt x="2463" y="1526"/>
                  </a:lnTo>
                  <a:lnTo>
                    <a:pt x="2422" y="1501"/>
                  </a:lnTo>
                  <a:lnTo>
                    <a:pt x="2380" y="1475"/>
                  </a:lnTo>
                  <a:lnTo>
                    <a:pt x="2340" y="1451"/>
                  </a:lnTo>
                  <a:lnTo>
                    <a:pt x="2299" y="1427"/>
                  </a:lnTo>
                  <a:lnTo>
                    <a:pt x="2275" y="1412"/>
                  </a:lnTo>
                  <a:lnTo>
                    <a:pt x="2252" y="1397"/>
                  </a:lnTo>
                  <a:lnTo>
                    <a:pt x="2229" y="1383"/>
                  </a:lnTo>
                  <a:lnTo>
                    <a:pt x="2207" y="1366"/>
                  </a:lnTo>
                  <a:lnTo>
                    <a:pt x="2185" y="1350"/>
                  </a:lnTo>
                  <a:lnTo>
                    <a:pt x="2163" y="1333"/>
                  </a:lnTo>
                  <a:lnTo>
                    <a:pt x="2143" y="1316"/>
                  </a:lnTo>
                  <a:lnTo>
                    <a:pt x="2122" y="1299"/>
                  </a:lnTo>
                  <a:lnTo>
                    <a:pt x="2101" y="1280"/>
                  </a:lnTo>
                  <a:lnTo>
                    <a:pt x="2082" y="1262"/>
                  </a:lnTo>
                  <a:lnTo>
                    <a:pt x="2062" y="1243"/>
                  </a:lnTo>
                  <a:lnTo>
                    <a:pt x="2044" y="1223"/>
                  </a:lnTo>
                  <a:lnTo>
                    <a:pt x="2025" y="1204"/>
                  </a:lnTo>
                  <a:lnTo>
                    <a:pt x="2007" y="1183"/>
                  </a:lnTo>
                  <a:lnTo>
                    <a:pt x="1989" y="1161"/>
                  </a:lnTo>
                  <a:lnTo>
                    <a:pt x="1972" y="1141"/>
                  </a:lnTo>
                  <a:lnTo>
                    <a:pt x="1955" y="1118"/>
                  </a:lnTo>
                  <a:lnTo>
                    <a:pt x="1937" y="1096"/>
                  </a:lnTo>
                  <a:lnTo>
                    <a:pt x="1921" y="1072"/>
                  </a:lnTo>
                  <a:lnTo>
                    <a:pt x="1905" y="1049"/>
                  </a:lnTo>
                  <a:lnTo>
                    <a:pt x="1890" y="1025"/>
                  </a:lnTo>
                  <a:lnTo>
                    <a:pt x="1875" y="999"/>
                  </a:lnTo>
                  <a:lnTo>
                    <a:pt x="1861" y="974"/>
                  </a:lnTo>
                  <a:lnTo>
                    <a:pt x="1847" y="949"/>
                  </a:lnTo>
                  <a:lnTo>
                    <a:pt x="1819" y="896"/>
                  </a:lnTo>
                  <a:lnTo>
                    <a:pt x="1793" y="841"/>
                  </a:lnTo>
                  <a:lnTo>
                    <a:pt x="1768" y="784"/>
                  </a:lnTo>
                  <a:lnTo>
                    <a:pt x="1745" y="724"/>
                  </a:lnTo>
                  <a:lnTo>
                    <a:pt x="1732" y="692"/>
                  </a:lnTo>
                  <a:lnTo>
                    <a:pt x="1719" y="660"/>
                  </a:lnTo>
                  <a:lnTo>
                    <a:pt x="1705" y="629"/>
                  </a:lnTo>
                  <a:lnTo>
                    <a:pt x="1690" y="598"/>
                  </a:lnTo>
                  <a:lnTo>
                    <a:pt x="1675" y="569"/>
                  </a:lnTo>
                  <a:lnTo>
                    <a:pt x="1659" y="541"/>
                  </a:lnTo>
                  <a:lnTo>
                    <a:pt x="1641" y="513"/>
                  </a:lnTo>
                  <a:lnTo>
                    <a:pt x="1623" y="487"/>
                  </a:lnTo>
                  <a:lnTo>
                    <a:pt x="1605" y="460"/>
                  </a:lnTo>
                  <a:lnTo>
                    <a:pt x="1585" y="435"/>
                  </a:lnTo>
                  <a:lnTo>
                    <a:pt x="1566" y="411"/>
                  </a:lnTo>
                  <a:lnTo>
                    <a:pt x="1545" y="388"/>
                  </a:lnTo>
                  <a:lnTo>
                    <a:pt x="1523" y="365"/>
                  </a:lnTo>
                  <a:lnTo>
                    <a:pt x="1502" y="343"/>
                  </a:lnTo>
                  <a:lnTo>
                    <a:pt x="1479" y="323"/>
                  </a:lnTo>
                  <a:lnTo>
                    <a:pt x="1454" y="303"/>
                  </a:lnTo>
                  <a:lnTo>
                    <a:pt x="1430" y="285"/>
                  </a:lnTo>
                  <a:lnTo>
                    <a:pt x="1405" y="267"/>
                  </a:lnTo>
                  <a:lnTo>
                    <a:pt x="1379" y="249"/>
                  </a:lnTo>
                  <a:lnTo>
                    <a:pt x="1352" y="232"/>
                  </a:lnTo>
                  <a:lnTo>
                    <a:pt x="1324" y="217"/>
                  </a:lnTo>
                  <a:lnTo>
                    <a:pt x="1296" y="202"/>
                  </a:lnTo>
                  <a:lnTo>
                    <a:pt x="1266" y="189"/>
                  </a:lnTo>
                  <a:lnTo>
                    <a:pt x="1237" y="175"/>
                  </a:lnTo>
                  <a:lnTo>
                    <a:pt x="1207" y="162"/>
                  </a:lnTo>
                  <a:lnTo>
                    <a:pt x="1175" y="151"/>
                  </a:lnTo>
                  <a:lnTo>
                    <a:pt x="1142" y="140"/>
                  </a:lnTo>
                  <a:lnTo>
                    <a:pt x="1109" y="131"/>
                  </a:lnTo>
                  <a:lnTo>
                    <a:pt x="1076" y="122"/>
                  </a:lnTo>
                  <a:lnTo>
                    <a:pt x="1042" y="114"/>
                  </a:lnTo>
                  <a:lnTo>
                    <a:pt x="1006" y="106"/>
                  </a:lnTo>
                  <a:lnTo>
                    <a:pt x="969" y="99"/>
                  </a:lnTo>
                  <a:lnTo>
                    <a:pt x="943" y="96"/>
                  </a:lnTo>
                  <a:lnTo>
                    <a:pt x="915" y="92"/>
                  </a:lnTo>
                  <a:lnTo>
                    <a:pt x="888" y="90"/>
                  </a:lnTo>
                  <a:lnTo>
                    <a:pt x="860" y="88"/>
                  </a:lnTo>
                  <a:lnTo>
                    <a:pt x="832" y="86"/>
                  </a:lnTo>
                  <a:lnTo>
                    <a:pt x="804" y="85"/>
                  </a:lnTo>
                  <a:lnTo>
                    <a:pt x="777" y="84"/>
                  </a:lnTo>
                  <a:lnTo>
                    <a:pt x="749" y="83"/>
                  </a:lnTo>
                  <a:lnTo>
                    <a:pt x="723" y="83"/>
                  </a:lnTo>
                  <a:lnTo>
                    <a:pt x="696" y="82"/>
                  </a:lnTo>
                  <a:lnTo>
                    <a:pt x="670" y="81"/>
                  </a:lnTo>
                  <a:lnTo>
                    <a:pt x="643" y="80"/>
                  </a:lnTo>
                  <a:lnTo>
                    <a:pt x="641" y="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6" name="Freeform 59">
              <a:extLst>
                <a:ext uri="{FF2B5EF4-FFF2-40B4-BE49-F238E27FC236}">
                  <a16:creationId xmlns:a16="http://schemas.microsoft.com/office/drawing/2014/main" id="{00FABD72-8F66-43E7-B0EE-8B0238DFD1F7}"/>
                </a:ext>
              </a:extLst>
            </p:cNvPr>
            <p:cNvSpPr>
              <a:spLocks noEditPoints="1"/>
            </p:cNvSpPr>
            <p:nvPr userDrawn="1"/>
          </p:nvSpPr>
          <p:spPr bwMode="auto">
            <a:xfrm>
              <a:off x="1299125" y="3312683"/>
              <a:ext cx="2033206" cy="1847101"/>
            </a:xfrm>
            <a:custGeom>
              <a:avLst/>
              <a:gdLst>
                <a:gd name="T0" fmla="*/ 170 w 3060"/>
                <a:gd name="T1" fmla="*/ 699 h 2780"/>
                <a:gd name="T2" fmla="*/ 53 w 3060"/>
                <a:gd name="T3" fmla="*/ 830 h 2780"/>
                <a:gd name="T4" fmla="*/ 49 w 3060"/>
                <a:gd name="T5" fmla="*/ 1066 h 2780"/>
                <a:gd name="T6" fmla="*/ 137 w 3060"/>
                <a:gd name="T7" fmla="*/ 1316 h 2780"/>
                <a:gd name="T8" fmla="*/ 311 w 3060"/>
                <a:gd name="T9" fmla="*/ 1529 h 2780"/>
                <a:gd name="T10" fmla="*/ 577 w 3060"/>
                <a:gd name="T11" fmla="*/ 1709 h 2780"/>
                <a:gd name="T12" fmla="*/ 849 w 3060"/>
                <a:gd name="T13" fmla="*/ 1847 h 2780"/>
                <a:gd name="T14" fmla="*/ 1142 w 3060"/>
                <a:gd name="T15" fmla="*/ 2033 h 2780"/>
                <a:gd name="T16" fmla="*/ 1428 w 3060"/>
                <a:gd name="T17" fmla="*/ 2318 h 2780"/>
                <a:gd name="T18" fmla="*/ 1750 w 3060"/>
                <a:gd name="T19" fmla="*/ 2580 h 2780"/>
                <a:gd name="T20" fmla="*/ 1993 w 3060"/>
                <a:gd name="T21" fmla="*/ 2689 h 2780"/>
                <a:gd name="T22" fmla="*/ 2284 w 3060"/>
                <a:gd name="T23" fmla="*/ 2741 h 2780"/>
                <a:gd name="T24" fmla="*/ 2559 w 3060"/>
                <a:gd name="T25" fmla="*/ 2673 h 2780"/>
                <a:gd name="T26" fmla="*/ 2769 w 3060"/>
                <a:gd name="T27" fmla="*/ 2471 h 2780"/>
                <a:gd name="T28" fmla="*/ 2915 w 3060"/>
                <a:gd name="T29" fmla="*/ 2128 h 2780"/>
                <a:gd name="T30" fmla="*/ 3016 w 3060"/>
                <a:gd name="T31" fmla="*/ 1534 h 2780"/>
                <a:gd name="T32" fmla="*/ 2955 w 3060"/>
                <a:gd name="T33" fmla="*/ 1015 h 2780"/>
                <a:gd name="T34" fmla="*/ 2699 w 3060"/>
                <a:gd name="T35" fmla="*/ 495 h 2780"/>
                <a:gd name="T36" fmla="*/ 2395 w 3060"/>
                <a:gd name="T37" fmla="*/ 166 h 2780"/>
                <a:gd name="T38" fmla="*/ 2129 w 3060"/>
                <a:gd name="T39" fmla="*/ 49 h 2780"/>
                <a:gd name="T40" fmla="*/ 1932 w 3060"/>
                <a:gd name="T41" fmla="*/ 52 h 2780"/>
                <a:gd name="T42" fmla="*/ 1793 w 3060"/>
                <a:gd name="T43" fmla="*/ 144 h 2780"/>
                <a:gd name="T44" fmla="*/ 1652 w 3060"/>
                <a:gd name="T45" fmla="*/ 413 h 2780"/>
                <a:gd name="T46" fmla="*/ 1551 w 3060"/>
                <a:gd name="T47" fmla="*/ 702 h 2780"/>
                <a:gd name="T48" fmla="*/ 1401 w 3060"/>
                <a:gd name="T49" fmla="*/ 906 h 2780"/>
                <a:gd name="T50" fmla="*/ 1171 w 3060"/>
                <a:gd name="T51" fmla="*/ 984 h 2780"/>
                <a:gd name="T52" fmla="*/ 969 w 3060"/>
                <a:gd name="T53" fmla="*/ 938 h 2780"/>
                <a:gd name="T54" fmla="*/ 717 w 3060"/>
                <a:gd name="T55" fmla="*/ 797 h 2780"/>
                <a:gd name="T56" fmla="*/ 371 w 3060"/>
                <a:gd name="T57" fmla="*/ 658 h 2780"/>
                <a:gd name="T58" fmla="*/ 2008 w 3060"/>
                <a:gd name="T59" fmla="*/ 2735 h 2780"/>
                <a:gd name="T60" fmla="*/ 1754 w 3060"/>
                <a:gd name="T61" fmla="*/ 2628 h 2780"/>
                <a:gd name="T62" fmla="*/ 1525 w 3060"/>
                <a:gd name="T63" fmla="*/ 2468 h 2780"/>
                <a:gd name="T64" fmla="*/ 1202 w 3060"/>
                <a:gd name="T65" fmla="*/ 2136 h 2780"/>
                <a:gd name="T66" fmla="*/ 899 w 3060"/>
                <a:gd name="T67" fmla="*/ 1920 h 2780"/>
                <a:gd name="T68" fmla="*/ 653 w 3060"/>
                <a:gd name="T69" fmla="*/ 1792 h 2780"/>
                <a:gd name="T70" fmla="*/ 355 w 3060"/>
                <a:gd name="T71" fmla="*/ 1616 h 2780"/>
                <a:gd name="T72" fmla="*/ 146 w 3060"/>
                <a:gd name="T73" fmla="*/ 1405 h 2780"/>
                <a:gd name="T74" fmla="*/ 29 w 3060"/>
                <a:gd name="T75" fmla="*/ 1156 h 2780"/>
                <a:gd name="T76" fmla="*/ 2 w 3060"/>
                <a:gd name="T77" fmla="*/ 879 h 2780"/>
                <a:gd name="T78" fmla="*/ 97 w 3060"/>
                <a:gd name="T79" fmla="*/ 700 h 2780"/>
                <a:gd name="T80" fmla="*/ 270 w 3060"/>
                <a:gd name="T81" fmla="*/ 625 h 2780"/>
                <a:gd name="T82" fmla="*/ 526 w 3060"/>
                <a:gd name="T83" fmla="*/ 655 h 2780"/>
                <a:gd name="T84" fmla="*/ 820 w 3060"/>
                <a:gd name="T85" fmla="*/ 813 h 2780"/>
                <a:gd name="T86" fmla="*/ 1049 w 3060"/>
                <a:gd name="T87" fmla="*/ 925 h 2780"/>
                <a:gd name="T88" fmla="*/ 1226 w 3060"/>
                <a:gd name="T89" fmla="*/ 938 h 2780"/>
                <a:gd name="T90" fmla="*/ 1428 w 3060"/>
                <a:gd name="T91" fmla="*/ 830 h 2780"/>
                <a:gd name="T92" fmla="*/ 1543 w 3060"/>
                <a:gd name="T93" fmla="*/ 611 h 2780"/>
                <a:gd name="T94" fmla="*/ 1652 w 3060"/>
                <a:gd name="T95" fmla="*/ 305 h 2780"/>
                <a:gd name="T96" fmla="*/ 1789 w 3060"/>
                <a:gd name="T97" fmla="*/ 94 h 2780"/>
                <a:gd name="T98" fmla="*/ 1936 w 3060"/>
                <a:gd name="T99" fmla="*/ 10 h 2780"/>
                <a:gd name="T100" fmla="*/ 2166 w 3060"/>
                <a:gd name="T101" fmla="*/ 16 h 2780"/>
                <a:gd name="T102" fmla="*/ 2445 w 3060"/>
                <a:gd name="T103" fmla="*/ 155 h 2780"/>
                <a:gd name="T104" fmla="*/ 2756 w 3060"/>
                <a:gd name="T105" fmla="*/ 511 h 2780"/>
                <a:gd name="T106" fmla="*/ 3009 w 3060"/>
                <a:gd name="T107" fmla="*/ 1056 h 2780"/>
                <a:gd name="T108" fmla="*/ 3050 w 3060"/>
                <a:gd name="T109" fmla="*/ 1592 h 2780"/>
                <a:gd name="T110" fmla="*/ 2940 w 3060"/>
                <a:gd name="T111" fmla="*/ 2181 h 2780"/>
                <a:gd name="T112" fmla="*/ 2805 w 3060"/>
                <a:gd name="T113" fmla="*/ 2489 h 2780"/>
                <a:gd name="T114" fmla="*/ 2621 w 3060"/>
                <a:gd name="T115" fmla="*/ 2679 h 2780"/>
                <a:gd name="T116" fmla="*/ 2387 w 3060"/>
                <a:gd name="T117" fmla="*/ 2771 h 2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0" h="2780">
                  <a:moveTo>
                    <a:pt x="342" y="657"/>
                  </a:moveTo>
                  <a:lnTo>
                    <a:pt x="322" y="658"/>
                  </a:lnTo>
                  <a:lnTo>
                    <a:pt x="303" y="659"/>
                  </a:lnTo>
                  <a:lnTo>
                    <a:pt x="283" y="661"/>
                  </a:lnTo>
                  <a:lnTo>
                    <a:pt x="264" y="665"/>
                  </a:lnTo>
                  <a:lnTo>
                    <a:pt x="246" y="671"/>
                  </a:lnTo>
                  <a:lnTo>
                    <a:pt x="226" y="676"/>
                  </a:lnTo>
                  <a:lnTo>
                    <a:pt x="208" y="682"/>
                  </a:lnTo>
                  <a:lnTo>
                    <a:pt x="189" y="690"/>
                  </a:lnTo>
                  <a:lnTo>
                    <a:pt x="170" y="699"/>
                  </a:lnTo>
                  <a:lnTo>
                    <a:pt x="153" y="708"/>
                  </a:lnTo>
                  <a:lnTo>
                    <a:pt x="137" y="719"/>
                  </a:lnTo>
                  <a:lnTo>
                    <a:pt x="122" y="730"/>
                  </a:lnTo>
                  <a:lnTo>
                    <a:pt x="109" y="742"/>
                  </a:lnTo>
                  <a:lnTo>
                    <a:pt x="97" y="754"/>
                  </a:lnTo>
                  <a:lnTo>
                    <a:pt x="85" y="768"/>
                  </a:lnTo>
                  <a:lnTo>
                    <a:pt x="76" y="782"/>
                  </a:lnTo>
                  <a:lnTo>
                    <a:pt x="67" y="797"/>
                  </a:lnTo>
                  <a:lnTo>
                    <a:pt x="60" y="813"/>
                  </a:lnTo>
                  <a:lnTo>
                    <a:pt x="53" y="830"/>
                  </a:lnTo>
                  <a:lnTo>
                    <a:pt x="48" y="847"/>
                  </a:lnTo>
                  <a:lnTo>
                    <a:pt x="44" y="866"/>
                  </a:lnTo>
                  <a:lnTo>
                    <a:pt x="41" y="885"/>
                  </a:lnTo>
                  <a:lnTo>
                    <a:pt x="39" y="906"/>
                  </a:lnTo>
                  <a:lnTo>
                    <a:pt x="39" y="928"/>
                  </a:lnTo>
                  <a:lnTo>
                    <a:pt x="39" y="956"/>
                  </a:lnTo>
                  <a:lnTo>
                    <a:pt x="41" y="985"/>
                  </a:lnTo>
                  <a:lnTo>
                    <a:pt x="43" y="1012"/>
                  </a:lnTo>
                  <a:lnTo>
                    <a:pt x="46" y="1040"/>
                  </a:lnTo>
                  <a:lnTo>
                    <a:pt x="49" y="1066"/>
                  </a:lnTo>
                  <a:lnTo>
                    <a:pt x="55" y="1094"/>
                  </a:lnTo>
                  <a:lnTo>
                    <a:pt x="60" y="1119"/>
                  </a:lnTo>
                  <a:lnTo>
                    <a:pt x="67" y="1145"/>
                  </a:lnTo>
                  <a:lnTo>
                    <a:pt x="75" y="1171"/>
                  </a:lnTo>
                  <a:lnTo>
                    <a:pt x="83" y="1196"/>
                  </a:lnTo>
                  <a:lnTo>
                    <a:pt x="92" y="1221"/>
                  </a:lnTo>
                  <a:lnTo>
                    <a:pt x="101" y="1245"/>
                  </a:lnTo>
                  <a:lnTo>
                    <a:pt x="113" y="1269"/>
                  </a:lnTo>
                  <a:lnTo>
                    <a:pt x="124" y="1292"/>
                  </a:lnTo>
                  <a:lnTo>
                    <a:pt x="137" y="1316"/>
                  </a:lnTo>
                  <a:lnTo>
                    <a:pt x="150" y="1339"/>
                  </a:lnTo>
                  <a:lnTo>
                    <a:pt x="164" y="1361"/>
                  </a:lnTo>
                  <a:lnTo>
                    <a:pt x="179" y="1383"/>
                  </a:lnTo>
                  <a:lnTo>
                    <a:pt x="195" y="1405"/>
                  </a:lnTo>
                  <a:lnTo>
                    <a:pt x="212" y="1426"/>
                  </a:lnTo>
                  <a:lnTo>
                    <a:pt x="231" y="1447"/>
                  </a:lnTo>
                  <a:lnTo>
                    <a:pt x="249" y="1468"/>
                  </a:lnTo>
                  <a:lnTo>
                    <a:pt x="269" y="1488"/>
                  </a:lnTo>
                  <a:lnTo>
                    <a:pt x="289" y="1508"/>
                  </a:lnTo>
                  <a:lnTo>
                    <a:pt x="311" y="1529"/>
                  </a:lnTo>
                  <a:lnTo>
                    <a:pt x="333" y="1547"/>
                  </a:lnTo>
                  <a:lnTo>
                    <a:pt x="356" y="1566"/>
                  </a:lnTo>
                  <a:lnTo>
                    <a:pt x="380" y="1585"/>
                  </a:lnTo>
                  <a:lnTo>
                    <a:pt x="405" y="1603"/>
                  </a:lnTo>
                  <a:lnTo>
                    <a:pt x="430" y="1621"/>
                  </a:lnTo>
                  <a:lnTo>
                    <a:pt x="458" y="1639"/>
                  </a:lnTo>
                  <a:lnTo>
                    <a:pt x="485" y="1656"/>
                  </a:lnTo>
                  <a:lnTo>
                    <a:pt x="515" y="1674"/>
                  </a:lnTo>
                  <a:lnTo>
                    <a:pt x="546" y="1691"/>
                  </a:lnTo>
                  <a:lnTo>
                    <a:pt x="577" y="1709"/>
                  </a:lnTo>
                  <a:lnTo>
                    <a:pt x="608" y="1725"/>
                  </a:lnTo>
                  <a:lnTo>
                    <a:pt x="639" y="1742"/>
                  </a:lnTo>
                  <a:lnTo>
                    <a:pt x="671" y="1758"/>
                  </a:lnTo>
                  <a:lnTo>
                    <a:pt x="702" y="1773"/>
                  </a:lnTo>
                  <a:lnTo>
                    <a:pt x="733" y="1789"/>
                  </a:lnTo>
                  <a:lnTo>
                    <a:pt x="756" y="1800"/>
                  </a:lnTo>
                  <a:lnTo>
                    <a:pt x="779" y="1812"/>
                  </a:lnTo>
                  <a:lnTo>
                    <a:pt x="803" y="1823"/>
                  </a:lnTo>
                  <a:lnTo>
                    <a:pt x="826" y="1836"/>
                  </a:lnTo>
                  <a:lnTo>
                    <a:pt x="849" y="1847"/>
                  </a:lnTo>
                  <a:lnTo>
                    <a:pt x="872" y="1860"/>
                  </a:lnTo>
                  <a:lnTo>
                    <a:pt x="895" y="1873"/>
                  </a:lnTo>
                  <a:lnTo>
                    <a:pt x="918" y="1885"/>
                  </a:lnTo>
                  <a:lnTo>
                    <a:pt x="952" y="1904"/>
                  </a:lnTo>
                  <a:lnTo>
                    <a:pt x="986" y="1924"/>
                  </a:lnTo>
                  <a:lnTo>
                    <a:pt x="1018" y="1945"/>
                  </a:lnTo>
                  <a:lnTo>
                    <a:pt x="1050" y="1966"/>
                  </a:lnTo>
                  <a:lnTo>
                    <a:pt x="1081" y="1987"/>
                  </a:lnTo>
                  <a:lnTo>
                    <a:pt x="1112" y="2010"/>
                  </a:lnTo>
                  <a:lnTo>
                    <a:pt x="1142" y="2033"/>
                  </a:lnTo>
                  <a:lnTo>
                    <a:pt x="1171" y="2057"/>
                  </a:lnTo>
                  <a:lnTo>
                    <a:pt x="1200" y="2081"/>
                  </a:lnTo>
                  <a:lnTo>
                    <a:pt x="1229" y="2107"/>
                  </a:lnTo>
                  <a:lnTo>
                    <a:pt x="1256" y="2133"/>
                  </a:lnTo>
                  <a:lnTo>
                    <a:pt x="1284" y="2159"/>
                  </a:lnTo>
                  <a:lnTo>
                    <a:pt x="1311" y="2187"/>
                  </a:lnTo>
                  <a:lnTo>
                    <a:pt x="1338" y="2216"/>
                  </a:lnTo>
                  <a:lnTo>
                    <a:pt x="1364" y="2244"/>
                  </a:lnTo>
                  <a:lnTo>
                    <a:pt x="1389" y="2274"/>
                  </a:lnTo>
                  <a:lnTo>
                    <a:pt x="1428" y="2318"/>
                  </a:lnTo>
                  <a:lnTo>
                    <a:pt x="1467" y="2360"/>
                  </a:lnTo>
                  <a:lnTo>
                    <a:pt x="1509" y="2400"/>
                  </a:lnTo>
                  <a:lnTo>
                    <a:pt x="1550" y="2437"/>
                  </a:lnTo>
                  <a:lnTo>
                    <a:pt x="1592" y="2472"/>
                  </a:lnTo>
                  <a:lnTo>
                    <a:pt x="1636" y="2507"/>
                  </a:lnTo>
                  <a:lnTo>
                    <a:pt x="1658" y="2522"/>
                  </a:lnTo>
                  <a:lnTo>
                    <a:pt x="1681" y="2538"/>
                  </a:lnTo>
                  <a:lnTo>
                    <a:pt x="1704" y="2553"/>
                  </a:lnTo>
                  <a:lnTo>
                    <a:pt x="1727" y="2567"/>
                  </a:lnTo>
                  <a:lnTo>
                    <a:pt x="1750" y="2580"/>
                  </a:lnTo>
                  <a:lnTo>
                    <a:pt x="1772" y="2594"/>
                  </a:lnTo>
                  <a:lnTo>
                    <a:pt x="1797" y="2607"/>
                  </a:lnTo>
                  <a:lnTo>
                    <a:pt x="1819" y="2619"/>
                  </a:lnTo>
                  <a:lnTo>
                    <a:pt x="1844" y="2631"/>
                  </a:lnTo>
                  <a:lnTo>
                    <a:pt x="1869" y="2641"/>
                  </a:lnTo>
                  <a:lnTo>
                    <a:pt x="1893" y="2653"/>
                  </a:lnTo>
                  <a:lnTo>
                    <a:pt x="1917" y="2662"/>
                  </a:lnTo>
                  <a:lnTo>
                    <a:pt x="1942" y="2672"/>
                  </a:lnTo>
                  <a:lnTo>
                    <a:pt x="1967" y="2681"/>
                  </a:lnTo>
                  <a:lnTo>
                    <a:pt x="1993" y="2689"/>
                  </a:lnTo>
                  <a:lnTo>
                    <a:pt x="2019" y="2697"/>
                  </a:lnTo>
                  <a:lnTo>
                    <a:pt x="2044" y="2704"/>
                  </a:lnTo>
                  <a:lnTo>
                    <a:pt x="2071" y="2711"/>
                  </a:lnTo>
                  <a:lnTo>
                    <a:pt x="2097" y="2718"/>
                  </a:lnTo>
                  <a:lnTo>
                    <a:pt x="2123" y="2724"/>
                  </a:lnTo>
                  <a:lnTo>
                    <a:pt x="2157" y="2729"/>
                  </a:lnTo>
                  <a:lnTo>
                    <a:pt x="2189" y="2734"/>
                  </a:lnTo>
                  <a:lnTo>
                    <a:pt x="2221" y="2737"/>
                  </a:lnTo>
                  <a:lnTo>
                    <a:pt x="2253" y="2740"/>
                  </a:lnTo>
                  <a:lnTo>
                    <a:pt x="2284" y="2741"/>
                  </a:lnTo>
                  <a:lnTo>
                    <a:pt x="2314" y="2740"/>
                  </a:lnTo>
                  <a:lnTo>
                    <a:pt x="2344" y="2737"/>
                  </a:lnTo>
                  <a:lnTo>
                    <a:pt x="2372" y="2734"/>
                  </a:lnTo>
                  <a:lnTo>
                    <a:pt x="2401" y="2729"/>
                  </a:lnTo>
                  <a:lnTo>
                    <a:pt x="2429" y="2724"/>
                  </a:lnTo>
                  <a:lnTo>
                    <a:pt x="2456" y="2716"/>
                  </a:lnTo>
                  <a:lnTo>
                    <a:pt x="2483" y="2708"/>
                  </a:lnTo>
                  <a:lnTo>
                    <a:pt x="2509" y="2697"/>
                  </a:lnTo>
                  <a:lnTo>
                    <a:pt x="2534" y="2686"/>
                  </a:lnTo>
                  <a:lnTo>
                    <a:pt x="2559" y="2673"/>
                  </a:lnTo>
                  <a:lnTo>
                    <a:pt x="2583" y="2658"/>
                  </a:lnTo>
                  <a:lnTo>
                    <a:pt x="2606" y="2643"/>
                  </a:lnTo>
                  <a:lnTo>
                    <a:pt x="2629" y="2626"/>
                  </a:lnTo>
                  <a:lnTo>
                    <a:pt x="2651" y="2608"/>
                  </a:lnTo>
                  <a:lnTo>
                    <a:pt x="2673" y="2588"/>
                  </a:lnTo>
                  <a:lnTo>
                    <a:pt x="2694" y="2568"/>
                  </a:lnTo>
                  <a:lnTo>
                    <a:pt x="2713" y="2546"/>
                  </a:lnTo>
                  <a:lnTo>
                    <a:pt x="2733" y="2523"/>
                  </a:lnTo>
                  <a:lnTo>
                    <a:pt x="2752" y="2498"/>
                  </a:lnTo>
                  <a:lnTo>
                    <a:pt x="2769" y="2471"/>
                  </a:lnTo>
                  <a:lnTo>
                    <a:pt x="2787" y="2445"/>
                  </a:lnTo>
                  <a:lnTo>
                    <a:pt x="2804" y="2416"/>
                  </a:lnTo>
                  <a:lnTo>
                    <a:pt x="2820" y="2386"/>
                  </a:lnTo>
                  <a:lnTo>
                    <a:pt x="2835" y="2356"/>
                  </a:lnTo>
                  <a:lnTo>
                    <a:pt x="2848" y="2322"/>
                  </a:lnTo>
                  <a:lnTo>
                    <a:pt x="2862" y="2289"/>
                  </a:lnTo>
                  <a:lnTo>
                    <a:pt x="2876" y="2253"/>
                  </a:lnTo>
                  <a:lnTo>
                    <a:pt x="2890" y="2212"/>
                  </a:lnTo>
                  <a:lnTo>
                    <a:pt x="2904" y="2170"/>
                  </a:lnTo>
                  <a:lnTo>
                    <a:pt x="2915" y="2128"/>
                  </a:lnTo>
                  <a:lnTo>
                    <a:pt x="2926" y="2086"/>
                  </a:lnTo>
                  <a:lnTo>
                    <a:pt x="2937" y="2044"/>
                  </a:lnTo>
                  <a:lnTo>
                    <a:pt x="2947" y="2001"/>
                  </a:lnTo>
                  <a:lnTo>
                    <a:pt x="2956" y="1960"/>
                  </a:lnTo>
                  <a:lnTo>
                    <a:pt x="2964" y="1917"/>
                  </a:lnTo>
                  <a:lnTo>
                    <a:pt x="2979" y="1834"/>
                  </a:lnTo>
                  <a:lnTo>
                    <a:pt x="2991" y="1751"/>
                  </a:lnTo>
                  <a:lnTo>
                    <a:pt x="3002" y="1668"/>
                  </a:lnTo>
                  <a:lnTo>
                    <a:pt x="3011" y="1587"/>
                  </a:lnTo>
                  <a:lnTo>
                    <a:pt x="3016" y="1534"/>
                  </a:lnTo>
                  <a:lnTo>
                    <a:pt x="3019" y="1482"/>
                  </a:lnTo>
                  <a:lnTo>
                    <a:pt x="3021" y="1429"/>
                  </a:lnTo>
                  <a:lnTo>
                    <a:pt x="3019" y="1377"/>
                  </a:lnTo>
                  <a:lnTo>
                    <a:pt x="3016" y="1324"/>
                  </a:lnTo>
                  <a:lnTo>
                    <a:pt x="3011" y="1273"/>
                  </a:lnTo>
                  <a:lnTo>
                    <a:pt x="3003" y="1221"/>
                  </a:lnTo>
                  <a:lnTo>
                    <a:pt x="2994" y="1168"/>
                  </a:lnTo>
                  <a:lnTo>
                    <a:pt x="2984" y="1118"/>
                  </a:lnTo>
                  <a:lnTo>
                    <a:pt x="2970" y="1066"/>
                  </a:lnTo>
                  <a:lnTo>
                    <a:pt x="2955" y="1015"/>
                  </a:lnTo>
                  <a:lnTo>
                    <a:pt x="2938" y="963"/>
                  </a:lnTo>
                  <a:lnTo>
                    <a:pt x="2918" y="911"/>
                  </a:lnTo>
                  <a:lnTo>
                    <a:pt x="2897" y="860"/>
                  </a:lnTo>
                  <a:lnTo>
                    <a:pt x="2874" y="808"/>
                  </a:lnTo>
                  <a:lnTo>
                    <a:pt x="2848" y="758"/>
                  </a:lnTo>
                  <a:lnTo>
                    <a:pt x="2809" y="683"/>
                  </a:lnTo>
                  <a:lnTo>
                    <a:pt x="2768" y="609"/>
                  </a:lnTo>
                  <a:lnTo>
                    <a:pt x="2746" y="571"/>
                  </a:lnTo>
                  <a:lnTo>
                    <a:pt x="2723" y="533"/>
                  </a:lnTo>
                  <a:lnTo>
                    <a:pt x="2699" y="495"/>
                  </a:lnTo>
                  <a:lnTo>
                    <a:pt x="2674" y="458"/>
                  </a:lnTo>
                  <a:lnTo>
                    <a:pt x="2647" y="422"/>
                  </a:lnTo>
                  <a:lnTo>
                    <a:pt x="2619" y="385"/>
                  </a:lnTo>
                  <a:lnTo>
                    <a:pt x="2590" y="349"/>
                  </a:lnTo>
                  <a:lnTo>
                    <a:pt x="2559" y="314"/>
                  </a:lnTo>
                  <a:lnTo>
                    <a:pt x="2527" y="281"/>
                  </a:lnTo>
                  <a:lnTo>
                    <a:pt x="2494" y="247"/>
                  </a:lnTo>
                  <a:lnTo>
                    <a:pt x="2458" y="215"/>
                  </a:lnTo>
                  <a:lnTo>
                    <a:pt x="2421" y="185"/>
                  </a:lnTo>
                  <a:lnTo>
                    <a:pt x="2395" y="166"/>
                  </a:lnTo>
                  <a:lnTo>
                    <a:pt x="2369" y="148"/>
                  </a:lnTo>
                  <a:lnTo>
                    <a:pt x="2344" y="132"/>
                  </a:lnTo>
                  <a:lnTo>
                    <a:pt x="2317" y="117"/>
                  </a:lnTo>
                  <a:lnTo>
                    <a:pt x="2291" y="103"/>
                  </a:lnTo>
                  <a:lnTo>
                    <a:pt x="2265" y="90"/>
                  </a:lnTo>
                  <a:lnTo>
                    <a:pt x="2238" y="80"/>
                  </a:lnTo>
                  <a:lnTo>
                    <a:pt x="2212" y="70"/>
                  </a:lnTo>
                  <a:lnTo>
                    <a:pt x="2184" y="62"/>
                  </a:lnTo>
                  <a:lnTo>
                    <a:pt x="2157" y="55"/>
                  </a:lnTo>
                  <a:lnTo>
                    <a:pt x="2129" y="49"/>
                  </a:lnTo>
                  <a:lnTo>
                    <a:pt x="2102" y="44"/>
                  </a:lnTo>
                  <a:lnTo>
                    <a:pt x="2074" y="41"/>
                  </a:lnTo>
                  <a:lnTo>
                    <a:pt x="2045" y="39"/>
                  </a:lnTo>
                  <a:lnTo>
                    <a:pt x="2017" y="39"/>
                  </a:lnTo>
                  <a:lnTo>
                    <a:pt x="1988" y="40"/>
                  </a:lnTo>
                  <a:lnTo>
                    <a:pt x="1982" y="39"/>
                  </a:lnTo>
                  <a:lnTo>
                    <a:pt x="1981" y="39"/>
                  </a:lnTo>
                  <a:lnTo>
                    <a:pt x="1964" y="43"/>
                  </a:lnTo>
                  <a:lnTo>
                    <a:pt x="1948" y="48"/>
                  </a:lnTo>
                  <a:lnTo>
                    <a:pt x="1932" y="52"/>
                  </a:lnTo>
                  <a:lnTo>
                    <a:pt x="1916" y="58"/>
                  </a:lnTo>
                  <a:lnTo>
                    <a:pt x="1902" y="65"/>
                  </a:lnTo>
                  <a:lnTo>
                    <a:pt x="1887" y="72"/>
                  </a:lnTo>
                  <a:lnTo>
                    <a:pt x="1873" y="79"/>
                  </a:lnTo>
                  <a:lnTo>
                    <a:pt x="1861" y="87"/>
                  </a:lnTo>
                  <a:lnTo>
                    <a:pt x="1848" y="96"/>
                  </a:lnTo>
                  <a:lnTo>
                    <a:pt x="1837" y="104"/>
                  </a:lnTo>
                  <a:lnTo>
                    <a:pt x="1825" y="113"/>
                  </a:lnTo>
                  <a:lnTo>
                    <a:pt x="1814" y="124"/>
                  </a:lnTo>
                  <a:lnTo>
                    <a:pt x="1793" y="144"/>
                  </a:lnTo>
                  <a:lnTo>
                    <a:pt x="1775" y="166"/>
                  </a:lnTo>
                  <a:lnTo>
                    <a:pt x="1756" y="190"/>
                  </a:lnTo>
                  <a:lnTo>
                    <a:pt x="1740" y="214"/>
                  </a:lnTo>
                  <a:lnTo>
                    <a:pt x="1727" y="239"/>
                  </a:lnTo>
                  <a:lnTo>
                    <a:pt x="1713" y="267"/>
                  </a:lnTo>
                  <a:lnTo>
                    <a:pt x="1700" y="293"/>
                  </a:lnTo>
                  <a:lnTo>
                    <a:pt x="1688" y="321"/>
                  </a:lnTo>
                  <a:lnTo>
                    <a:pt x="1676" y="348"/>
                  </a:lnTo>
                  <a:lnTo>
                    <a:pt x="1666" y="377"/>
                  </a:lnTo>
                  <a:lnTo>
                    <a:pt x="1652" y="413"/>
                  </a:lnTo>
                  <a:lnTo>
                    <a:pt x="1639" y="449"/>
                  </a:lnTo>
                  <a:lnTo>
                    <a:pt x="1627" y="486"/>
                  </a:lnTo>
                  <a:lnTo>
                    <a:pt x="1614" y="523"/>
                  </a:lnTo>
                  <a:lnTo>
                    <a:pt x="1606" y="548"/>
                  </a:lnTo>
                  <a:lnTo>
                    <a:pt x="1597" y="573"/>
                  </a:lnTo>
                  <a:lnTo>
                    <a:pt x="1589" y="598"/>
                  </a:lnTo>
                  <a:lnTo>
                    <a:pt x="1580" y="625"/>
                  </a:lnTo>
                  <a:lnTo>
                    <a:pt x="1571" y="650"/>
                  </a:lnTo>
                  <a:lnTo>
                    <a:pt x="1560" y="675"/>
                  </a:lnTo>
                  <a:lnTo>
                    <a:pt x="1551" y="702"/>
                  </a:lnTo>
                  <a:lnTo>
                    <a:pt x="1541" y="727"/>
                  </a:lnTo>
                  <a:lnTo>
                    <a:pt x="1529" y="751"/>
                  </a:lnTo>
                  <a:lnTo>
                    <a:pt x="1517" y="775"/>
                  </a:lnTo>
                  <a:lnTo>
                    <a:pt x="1503" y="797"/>
                  </a:lnTo>
                  <a:lnTo>
                    <a:pt x="1489" y="819"/>
                  </a:lnTo>
                  <a:lnTo>
                    <a:pt x="1473" y="838"/>
                  </a:lnTo>
                  <a:lnTo>
                    <a:pt x="1457" y="858"/>
                  </a:lnTo>
                  <a:lnTo>
                    <a:pt x="1440" y="875"/>
                  </a:lnTo>
                  <a:lnTo>
                    <a:pt x="1420" y="891"/>
                  </a:lnTo>
                  <a:lnTo>
                    <a:pt x="1401" y="906"/>
                  </a:lnTo>
                  <a:lnTo>
                    <a:pt x="1380" y="920"/>
                  </a:lnTo>
                  <a:lnTo>
                    <a:pt x="1358" y="932"/>
                  </a:lnTo>
                  <a:lnTo>
                    <a:pt x="1335" y="944"/>
                  </a:lnTo>
                  <a:lnTo>
                    <a:pt x="1312" y="954"/>
                  </a:lnTo>
                  <a:lnTo>
                    <a:pt x="1287" y="962"/>
                  </a:lnTo>
                  <a:lnTo>
                    <a:pt x="1262" y="970"/>
                  </a:lnTo>
                  <a:lnTo>
                    <a:pt x="1234" y="976"/>
                  </a:lnTo>
                  <a:lnTo>
                    <a:pt x="1214" y="980"/>
                  </a:lnTo>
                  <a:lnTo>
                    <a:pt x="1192" y="983"/>
                  </a:lnTo>
                  <a:lnTo>
                    <a:pt x="1171" y="984"/>
                  </a:lnTo>
                  <a:lnTo>
                    <a:pt x="1151" y="984"/>
                  </a:lnTo>
                  <a:lnTo>
                    <a:pt x="1131" y="981"/>
                  </a:lnTo>
                  <a:lnTo>
                    <a:pt x="1111" y="980"/>
                  </a:lnTo>
                  <a:lnTo>
                    <a:pt x="1091" y="977"/>
                  </a:lnTo>
                  <a:lnTo>
                    <a:pt x="1073" y="972"/>
                  </a:lnTo>
                  <a:lnTo>
                    <a:pt x="1054" y="968"/>
                  </a:lnTo>
                  <a:lnTo>
                    <a:pt x="1036" y="963"/>
                  </a:lnTo>
                  <a:lnTo>
                    <a:pt x="1019" y="957"/>
                  </a:lnTo>
                  <a:lnTo>
                    <a:pt x="1002" y="950"/>
                  </a:lnTo>
                  <a:lnTo>
                    <a:pt x="969" y="938"/>
                  </a:lnTo>
                  <a:lnTo>
                    <a:pt x="940" y="924"/>
                  </a:lnTo>
                  <a:lnTo>
                    <a:pt x="916" y="913"/>
                  </a:lnTo>
                  <a:lnTo>
                    <a:pt x="893" y="900"/>
                  </a:lnTo>
                  <a:lnTo>
                    <a:pt x="869" y="887"/>
                  </a:lnTo>
                  <a:lnTo>
                    <a:pt x="846" y="874"/>
                  </a:lnTo>
                  <a:lnTo>
                    <a:pt x="823" y="861"/>
                  </a:lnTo>
                  <a:lnTo>
                    <a:pt x="801" y="847"/>
                  </a:lnTo>
                  <a:lnTo>
                    <a:pt x="778" y="833"/>
                  </a:lnTo>
                  <a:lnTo>
                    <a:pt x="756" y="820"/>
                  </a:lnTo>
                  <a:lnTo>
                    <a:pt x="717" y="797"/>
                  </a:lnTo>
                  <a:lnTo>
                    <a:pt x="677" y="773"/>
                  </a:lnTo>
                  <a:lnTo>
                    <a:pt x="637" y="751"/>
                  </a:lnTo>
                  <a:lnTo>
                    <a:pt x="597" y="729"/>
                  </a:lnTo>
                  <a:lnTo>
                    <a:pt x="562" y="712"/>
                  </a:lnTo>
                  <a:lnTo>
                    <a:pt x="528" y="697"/>
                  </a:lnTo>
                  <a:lnTo>
                    <a:pt x="495" y="686"/>
                  </a:lnTo>
                  <a:lnTo>
                    <a:pt x="462" y="675"/>
                  </a:lnTo>
                  <a:lnTo>
                    <a:pt x="431" y="667"/>
                  </a:lnTo>
                  <a:lnTo>
                    <a:pt x="400" y="661"/>
                  </a:lnTo>
                  <a:lnTo>
                    <a:pt x="371" y="658"/>
                  </a:lnTo>
                  <a:lnTo>
                    <a:pt x="342" y="657"/>
                  </a:lnTo>
                  <a:close/>
                  <a:moveTo>
                    <a:pt x="2281" y="2780"/>
                  </a:moveTo>
                  <a:lnTo>
                    <a:pt x="2240" y="2779"/>
                  </a:lnTo>
                  <a:lnTo>
                    <a:pt x="2200" y="2775"/>
                  </a:lnTo>
                  <a:lnTo>
                    <a:pt x="2158" y="2770"/>
                  </a:lnTo>
                  <a:lnTo>
                    <a:pt x="2115" y="2762"/>
                  </a:lnTo>
                  <a:lnTo>
                    <a:pt x="2088" y="2756"/>
                  </a:lnTo>
                  <a:lnTo>
                    <a:pt x="2062" y="2749"/>
                  </a:lnTo>
                  <a:lnTo>
                    <a:pt x="2034" y="2742"/>
                  </a:lnTo>
                  <a:lnTo>
                    <a:pt x="2008" y="2735"/>
                  </a:lnTo>
                  <a:lnTo>
                    <a:pt x="1981" y="2727"/>
                  </a:lnTo>
                  <a:lnTo>
                    <a:pt x="1955" y="2718"/>
                  </a:lnTo>
                  <a:lnTo>
                    <a:pt x="1928" y="2709"/>
                  </a:lnTo>
                  <a:lnTo>
                    <a:pt x="1903" y="2700"/>
                  </a:lnTo>
                  <a:lnTo>
                    <a:pt x="1878" y="2688"/>
                  </a:lnTo>
                  <a:lnTo>
                    <a:pt x="1853" y="2678"/>
                  </a:lnTo>
                  <a:lnTo>
                    <a:pt x="1828" y="2666"/>
                  </a:lnTo>
                  <a:lnTo>
                    <a:pt x="1802" y="2655"/>
                  </a:lnTo>
                  <a:lnTo>
                    <a:pt x="1778" y="2642"/>
                  </a:lnTo>
                  <a:lnTo>
                    <a:pt x="1754" y="2628"/>
                  </a:lnTo>
                  <a:lnTo>
                    <a:pt x="1730" y="2615"/>
                  </a:lnTo>
                  <a:lnTo>
                    <a:pt x="1706" y="2601"/>
                  </a:lnTo>
                  <a:lnTo>
                    <a:pt x="1683" y="2586"/>
                  </a:lnTo>
                  <a:lnTo>
                    <a:pt x="1659" y="2571"/>
                  </a:lnTo>
                  <a:lnTo>
                    <a:pt x="1636" y="2555"/>
                  </a:lnTo>
                  <a:lnTo>
                    <a:pt x="1613" y="2539"/>
                  </a:lnTo>
                  <a:lnTo>
                    <a:pt x="1591" y="2522"/>
                  </a:lnTo>
                  <a:lnTo>
                    <a:pt x="1568" y="2505"/>
                  </a:lnTo>
                  <a:lnTo>
                    <a:pt x="1546" y="2486"/>
                  </a:lnTo>
                  <a:lnTo>
                    <a:pt x="1525" y="2468"/>
                  </a:lnTo>
                  <a:lnTo>
                    <a:pt x="1482" y="2429"/>
                  </a:lnTo>
                  <a:lnTo>
                    <a:pt x="1440" y="2388"/>
                  </a:lnTo>
                  <a:lnTo>
                    <a:pt x="1400" y="2345"/>
                  </a:lnTo>
                  <a:lnTo>
                    <a:pt x="1359" y="2299"/>
                  </a:lnTo>
                  <a:lnTo>
                    <a:pt x="1334" y="2271"/>
                  </a:lnTo>
                  <a:lnTo>
                    <a:pt x="1309" y="2242"/>
                  </a:lnTo>
                  <a:lnTo>
                    <a:pt x="1283" y="2214"/>
                  </a:lnTo>
                  <a:lnTo>
                    <a:pt x="1256" y="2188"/>
                  </a:lnTo>
                  <a:lnTo>
                    <a:pt x="1230" y="2162"/>
                  </a:lnTo>
                  <a:lnTo>
                    <a:pt x="1202" y="2136"/>
                  </a:lnTo>
                  <a:lnTo>
                    <a:pt x="1175" y="2111"/>
                  </a:lnTo>
                  <a:lnTo>
                    <a:pt x="1146" y="2087"/>
                  </a:lnTo>
                  <a:lnTo>
                    <a:pt x="1117" y="2064"/>
                  </a:lnTo>
                  <a:lnTo>
                    <a:pt x="1088" y="2041"/>
                  </a:lnTo>
                  <a:lnTo>
                    <a:pt x="1058" y="2019"/>
                  </a:lnTo>
                  <a:lnTo>
                    <a:pt x="1027" y="1999"/>
                  </a:lnTo>
                  <a:lnTo>
                    <a:pt x="996" y="1978"/>
                  </a:lnTo>
                  <a:lnTo>
                    <a:pt x="964" y="1958"/>
                  </a:lnTo>
                  <a:lnTo>
                    <a:pt x="932" y="1938"/>
                  </a:lnTo>
                  <a:lnTo>
                    <a:pt x="899" y="1920"/>
                  </a:lnTo>
                  <a:lnTo>
                    <a:pt x="877" y="1907"/>
                  </a:lnTo>
                  <a:lnTo>
                    <a:pt x="854" y="1894"/>
                  </a:lnTo>
                  <a:lnTo>
                    <a:pt x="831" y="1883"/>
                  </a:lnTo>
                  <a:lnTo>
                    <a:pt x="808" y="1870"/>
                  </a:lnTo>
                  <a:lnTo>
                    <a:pt x="785" y="1859"/>
                  </a:lnTo>
                  <a:lnTo>
                    <a:pt x="762" y="1847"/>
                  </a:lnTo>
                  <a:lnTo>
                    <a:pt x="739" y="1836"/>
                  </a:lnTo>
                  <a:lnTo>
                    <a:pt x="716" y="1824"/>
                  </a:lnTo>
                  <a:lnTo>
                    <a:pt x="684" y="1808"/>
                  </a:lnTo>
                  <a:lnTo>
                    <a:pt x="653" y="1792"/>
                  </a:lnTo>
                  <a:lnTo>
                    <a:pt x="621" y="1776"/>
                  </a:lnTo>
                  <a:lnTo>
                    <a:pt x="590" y="1759"/>
                  </a:lnTo>
                  <a:lnTo>
                    <a:pt x="558" y="1743"/>
                  </a:lnTo>
                  <a:lnTo>
                    <a:pt x="527" y="1726"/>
                  </a:lnTo>
                  <a:lnTo>
                    <a:pt x="496" y="1707"/>
                  </a:lnTo>
                  <a:lnTo>
                    <a:pt x="465" y="1689"/>
                  </a:lnTo>
                  <a:lnTo>
                    <a:pt x="436" y="1672"/>
                  </a:lnTo>
                  <a:lnTo>
                    <a:pt x="409" y="1654"/>
                  </a:lnTo>
                  <a:lnTo>
                    <a:pt x="381" y="1634"/>
                  </a:lnTo>
                  <a:lnTo>
                    <a:pt x="355" y="1616"/>
                  </a:lnTo>
                  <a:lnTo>
                    <a:pt x="331" y="1596"/>
                  </a:lnTo>
                  <a:lnTo>
                    <a:pt x="305" y="1577"/>
                  </a:lnTo>
                  <a:lnTo>
                    <a:pt x="282" y="1556"/>
                  </a:lnTo>
                  <a:lnTo>
                    <a:pt x="261" y="1535"/>
                  </a:lnTo>
                  <a:lnTo>
                    <a:pt x="239" y="1515"/>
                  </a:lnTo>
                  <a:lnTo>
                    <a:pt x="218" y="1494"/>
                  </a:lnTo>
                  <a:lnTo>
                    <a:pt x="199" y="1472"/>
                  </a:lnTo>
                  <a:lnTo>
                    <a:pt x="180" y="1451"/>
                  </a:lnTo>
                  <a:lnTo>
                    <a:pt x="163" y="1428"/>
                  </a:lnTo>
                  <a:lnTo>
                    <a:pt x="146" y="1405"/>
                  </a:lnTo>
                  <a:lnTo>
                    <a:pt x="130" y="1382"/>
                  </a:lnTo>
                  <a:lnTo>
                    <a:pt x="115" y="1359"/>
                  </a:lnTo>
                  <a:lnTo>
                    <a:pt x="101" y="1335"/>
                  </a:lnTo>
                  <a:lnTo>
                    <a:pt x="88" y="1311"/>
                  </a:lnTo>
                  <a:lnTo>
                    <a:pt x="76" y="1285"/>
                  </a:lnTo>
                  <a:lnTo>
                    <a:pt x="64" y="1260"/>
                  </a:lnTo>
                  <a:lnTo>
                    <a:pt x="54" y="1235"/>
                  </a:lnTo>
                  <a:lnTo>
                    <a:pt x="45" y="1209"/>
                  </a:lnTo>
                  <a:lnTo>
                    <a:pt x="36" y="1182"/>
                  </a:lnTo>
                  <a:lnTo>
                    <a:pt x="29" y="1156"/>
                  </a:lnTo>
                  <a:lnTo>
                    <a:pt x="22" y="1129"/>
                  </a:lnTo>
                  <a:lnTo>
                    <a:pt x="16" y="1102"/>
                  </a:lnTo>
                  <a:lnTo>
                    <a:pt x="12" y="1073"/>
                  </a:lnTo>
                  <a:lnTo>
                    <a:pt x="7" y="1045"/>
                  </a:lnTo>
                  <a:lnTo>
                    <a:pt x="4" y="1016"/>
                  </a:lnTo>
                  <a:lnTo>
                    <a:pt x="1" y="987"/>
                  </a:lnTo>
                  <a:lnTo>
                    <a:pt x="0" y="957"/>
                  </a:lnTo>
                  <a:lnTo>
                    <a:pt x="0" y="928"/>
                  </a:lnTo>
                  <a:lnTo>
                    <a:pt x="0" y="903"/>
                  </a:lnTo>
                  <a:lnTo>
                    <a:pt x="2" y="879"/>
                  </a:lnTo>
                  <a:lnTo>
                    <a:pt x="6" y="858"/>
                  </a:lnTo>
                  <a:lnTo>
                    <a:pt x="10" y="836"/>
                  </a:lnTo>
                  <a:lnTo>
                    <a:pt x="16" y="816"/>
                  </a:lnTo>
                  <a:lnTo>
                    <a:pt x="24" y="797"/>
                  </a:lnTo>
                  <a:lnTo>
                    <a:pt x="32" y="778"/>
                  </a:lnTo>
                  <a:lnTo>
                    <a:pt x="43" y="760"/>
                  </a:lnTo>
                  <a:lnTo>
                    <a:pt x="54" y="744"/>
                  </a:lnTo>
                  <a:lnTo>
                    <a:pt x="67" y="728"/>
                  </a:lnTo>
                  <a:lnTo>
                    <a:pt x="82" y="714"/>
                  </a:lnTo>
                  <a:lnTo>
                    <a:pt x="97" y="700"/>
                  </a:lnTo>
                  <a:lnTo>
                    <a:pt x="114" y="687"/>
                  </a:lnTo>
                  <a:lnTo>
                    <a:pt x="132" y="675"/>
                  </a:lnTo>
                  <a:lnTo>
                    <a:pt x="152" y="664"/>
                  </a:lnTo>
                  <a:lnTo>
                    <a:pt x="173" y="655"/>
                  </a:lnTo>
                  <a:lnTo>
                    <a:pt x="189" y="648"/>
                  </a:lnTo>
                  <a:lnTo>
                    <a:pt x="205" y="641"/>
                  </a:lnTo>
                  <a:lnTo>
                    <a:pt x="222" y="636"/>
                  </a:lnTo>
                  <a:lnTo>
                    <a:pt x="238" y="632"/>
                  </a:lnTo>
                  <a:lnTo>
                    <a:pt x="254" y="628"/>
                  </a:lnTo>
                  <a:lnTo>
                    <a:pt x="270" y="625"/>
                  </a:lnTo>
                  <a:lnTo>
                    <a:pt x="285" y="622"/>
                  </a:lnTo>
                  <a:lnTo>
                    <a:pt x="301" y="620"/>
                  </a:lnTo>
                  <a:lnTo>
                    <a:pt x="331" y="619"/>
                  </a:lnTo>
                  <a:lnTo>
                    <a:pt x="361" y="619"/>
                  </a:lnTo>
                  <a:lnTo>
                    <a:pt x="390" y="621"/>
                  </a:lnTo>
                  <a:lnTo>
                    <a:pt x="419" y="625"/>
                  </a:lnTo>
                  <a:lnTo>
                    <a:pt x="448" y="630"/>
                  </a:lnTo>
                  <a:lnTo>
                    <a:pt x="474" y="637"/>
                  </a:lnTo>
                  <a:lnTo>
                    <a:pt x="500" y="645"/>
                  </a:lnTo>
                  <a:lnTo>
                    <a:pt x="526" y="655"/>
                  </a:lnTo>
                  <a:lnTo>
                    <a:pt x="550" y="664"/>
                  </a:lnTo>
                  <a:lnTo>
                    <a:pt x="573" y="674"/>
                  </a:lnTo>
                  <a:lnTo>
                    <a:pt x="594" y="683"/>
                  </a:lnTo>
                  <a:lnTo>
                    <a:pt x="615" y="694"/>
                  </a:lnTo>
                  <a:lnTo>
                    <a:pt x="656" y="715"/>
                  </a:lnTo>
                  <a:lnTo>
                    <a:pt x="696" y="738"/>
                  </a:lnTo>
                  <a:lnTo>
                    <a:pt x="737" y="762"/>
                  </a:lnTo>
                  <a:lnTo>
                    <a:pt x="776" y="786"/>
                  </a:lnTo>
                  <a:lnTo>
                    <a:pt x="799" y="800"/>
                  </a:lnTo>
                  <a:lnTo>
                    <a:pt x="820" y="813"/>
                  </a:lnTo>
                  <a:lnTo>
                    <a:pt x="842" y="827"/>
                  </a:lnTo>
                  <a:lnTo>
                    <a:pt x="865" y="839"/>
                  </a:lnTo>
                  <a:lnTo>
                    <a:pt x="888" y="853"/>
                  </a:lnTo>
                  <a:lnTo>
                    <a:pt x="911" y="864"/>
                  </a:lnTo>
                  <a:lnTo>
                    <a:pt x="934" y="877"/>
                  </a:lnTo>
                  <a:lnTo>
                    <a:pt x="957" y="889"/>
                  </a:lnTo>
                  <a:lnTo>
                    <a:pt x="986" y="901"/>
                  </a:lnTo>
                  <a:lnTo>
                    <a:pt x="1016" y="914"/>
                  </a:lnTo>
                  <a:lnTo>
                    <a:pt x="1033" y="921"/>
                  </a:lnTo>
                  <a:lnTo>
                    <a:pt x="1049" y="925"/>
                  </a:lnTo>
                  <a:lnTo>
                    <a:pt x="1065" y="930"/>
                  </a:lnTo>
                  <a:lnTo>
                    <a:pt x="1082" y="934"/>
                  </a:lnTo>
                  <a:lnTo>
                    <a:pt x="1099" y="938"/>
                  </a:lnTo>
                  <a:lnTo>
                    <a:pt x="1116" y="941"/>
                  </a:lnTo>
                  <a:lnTo>
                    <a:pt x="1134" y="942"/>
                  </a:lnTo>
                  <a:lnTo>
                    <a:pt x="1152" y="944"/>
                  </a:lnTo>
                  <a:lnTo>
                    <a:pt x="1170" y="944"/>
                  </a:lnTo>
                  <a:lnTo>
                    <a:pt x="1189" y="944"/>
                  </a:lnTo>
                  <a:lnTo>
                    <a:pt x="1208" y="941"/>
                  </a:lnTo>
                  <a:lnTo>
                    <a:pt x="1226" y="938"/>
                  </a:lnTo>
                  <a:lnTo>
                    <a:pt x="1252" y="932"/>
                  </a:lnTo>
                  <a:lnTo>
                    <a:pt x="1275" y="925"/>
                  </a:lnTo>
                  <a:lnTo>
                    <a:pt x="1298" y="917"/>
                  </a:lnTo>
                  <a:lnTo>
                    <a:pt x="1318" y="908"/>
                  </a:lnTo>
                  <a:lnTo>
                    <a:pt x="1339" y="898"/>
                  </a:lnTo>
                  <a:lnTo>
                    <a:pt x="1359" y="886"/>
                  </a:lnTo>
                  <a:lnTo>
                    <a:pt x="1378" y="874"/>
                  </a:lnTo>
                  <a:lnTo>
                    <a:pt x="1395" y="860"/>
                  </a:lnTo>
                  <a:lnTo>
                    <a:pt x="1412" y="846"/>
                  </a:lnTo>
                  <a:lnTo>
                    <a:pt x="1428" y="830"/>
                  </a:lnTo>
                  <a:lnTo>
                    <a:pt x="1443" y="813"/>
                  </a:lnTo>
                  <a:lnTo>
                    <a:pt x="1457" y="795"/>
                  </a:lnTo>
                  <a:lnTo>
                    <a:pt x="1471" y="775"/>
                  </a:lnTo>
                  <a:lnTo>
                    <a:pt x="1482" y="756"/>
                  </a:lnTo>
                  <a:lnTo>
                    <a:pt x="1494" y="734"/>
                  </a:lnTo>
                  <a:lnTo>
                    <a:pt x="1504" y="711"/>
                  </a:lnTo>
                  <a:lnTo>
                    <a:pt x="1514" y="687"/>
                  </a:lnTo>
                  <a:lnTo>
                    <a:pt x="1524" y="661"/>
                  </a:lnTo>
                  <a:lnTo>
                    <a:pt x="1534" y="636"/>
                  </a:lnTo>
                  <a:lnTo>
                    <a:pt x="1543" y="611"/>
                  </a:lnTo>
                  <a:lnTo>
                    <a:pt x="1551" y="586"/>
                  </a:lnTo>
                  <a:lnTo>
                    <a:pt x="1560" y="561"/>
                  </a:lnTo>
                  <a:lnTo>
                    <a:pt x="1569" y="535"/>
                  </a:lnTo>
                  <a:lnTo>
                    <a:pt x="1577" y="510"/>
                  </a:lnTo>
                  <a:lnTo>
                    <a:pt x="1590" y="472"/>
                  </a:lnTo>
                  <a:lnTo>
                    <a:pt x="1603" y="436"/>
                  </a:lnTo>
                  <a:lnTo>
                    <a:pt x="1615" y="399"/>
                  </a:lnTo>
                  <a:lnTo>
                    <a:pt x="1629" y="363"/>
                  </a:lnTo>
                  <a:lnTo>
                    <a:pt x="1639" y="335"/>
                  </a:lnTo>
                  <a:lnTo>
                    <a:pt x="1652" y="305"/>
                  </a:lnTo>
                  <a:lnTo>
                    <a:pt x="1665" y="276"/>
                  </a:lnTo>
                  <a:lnTo>
                    <a:pt x="1677" y="247"/>
                  </a:lnTo>
                  <a:lnTo>
                    <a:pt x="1692" y="220"/>
                  </a:lnTo>
                  <a:lnTo>
                    <a:pt x="1708" y="192"/>
                  </a:lnTo>
                  <a:lnTo>
                    <a:pt x="1725" y="166"/>
                  </a:lnTo>
                  <a:lnTo>
                    <a:pt x="1745" y="141"/>
                  </a:lnTo>
                  <a:lnTo>
                    <a:pt x="1755" y="128"/>
                  </a:lnTo>
                  <a:lnTo>
                    <a:pt x="1766" y="117"/>
                  </a:lnTo>
                  <a:lnTo>
                    <a:pt x="1777" y="105"/>
                  </a:lnTo>
                  <a:lnTo>
                    <a:pt x="1789" y="94"/>
                  </a:lnTo>
                  <a:lnTo>
                    <a:pt x="1800" y="83"/>
                  </a:lnTo>
                  <a:lnTo>
                    <a:pt x="1814" y="73"/>
                  </a:lnTo>
                  <a:lnTo>
                    <a:pt x="1826" y="63"/>
                  </a:lnTo>
                  <a:lnTo>
                    <a:pt x="1840" y="54"/>
                  </a:lnTo>
                  <a:lnTo>
                    <a:pt x="1855" y="44"/>
                  </a:lnTo>
                  <a:lnTo>
                    <a:pt x="1870" y="36"/>
                  </a:lnTo>
                  <a:lnTo>
                    <a:pt x="1885" y="29"/>
                  </a:lnTo>
                  <a:lnTo>
                    <a:pt x="1901" y="23"/>
                  </a:lnTo>
                  <a:lnTo>
                    <a:pt x="1918" y="16"/>
                  </a:lnTo>
                  <a:lnTo>
                    <a:pt x="1936" y="10"/>
                  </a:lnTo>
                  <a:lnTo>
                    <a:pt x="1955" y="4"/>
                  </a:lnTo>
                  <a:lnTo>
                    <a:pt x="1973" y="1"/>
                  </a:lnTo>
                  <a:lnTo>
                    <a:pt x="1982" y="1"/>
                  </a:lnTo>
                  <a:lnTo>
                    <a:pt x="1986" y="0"/>
                  </a:lnTo>
                  <a:lnTo>
                    <a:pt x="2017" y="0"/>
                  </a:lnTo>
                  <a:lnTo>
                    <a:pt x="2047" y="0"/>
                  </a:lnTo>
                  <a:lnTo>
                    <a:pt x="2078" y="2"/>
                  </a:lnTo>
                  <a:lnTo>
                    <a:pt x="2107" y="5"/>
                  </a:lnTo>
                  <a:lnTo>
                    <a:pt x="2136" y="10"/>
                  </a:lnTo>
                  <a:lnTo>
                    <a:pt x="2166" y="16"/>
                  </a:lnTo>
                  <a:lnTo>
                    <a:pt x="2195" y="23"/>
                  </a:lnTo>
                  <a:lnTo>
                    <a:pt x="2223" y="32"/>
                  </a:lnTo>
                  <a:lnTo>
                    <a:pt x="2252" y="42"/>
                  </a:lnTo>
                  <a:lnTo>
                    <a:pt x="2279" y="54"/>
                  </a:lnTo>
                  <a:lnTo>
                    <a:pt x="2308" y="67"/>
                  </a:lnTo>
                  <a:lnTo>
                    <a:pt x="2336" y="81"/>
                  </a:lnTo>
                  <a:lnTo>
                    <a:pt x="2363" y="97"/>
                  </a:lnTo>
                  <a:lnTo>
                    <a:pt x="2391" y="116"/>
                  </a:lnTo>
                  <a:lnTo>
                    <a:pt x="2417" y="134"/>
                  </a:lnTo>
                  <a:lnTo>
                    <a:pt x="2445" y="155"/>
                  </a:lnTo>
                  <a:lnTo>
                    <a:pt x="2484" y="185"/>
                  </a:lnTo>
                  <a:lnTo>
                    <a:pt x="2520" y="219"/>
                  </a:lnTo>
                  <a:lnTo>
                    <a:pt x="2555" y="252"/>
                  </a:lnTo>
                  <a:lnTo>
                    <a:pt x="2588" y="286"/>
                  </a:lnTo>
                  <a:lnTo>
                    <a:pt x="2619" y="323"/>
                  </a:lnTo>
                  <a:lnTo>
                    <a:pt x="2649" y="360"/>
                  </a:lnTo>
                  <a:lnTo>
                    <a:pt x="2678" y="397"/>
                  </a:lnTo>
                  <a:lnTo>
                    <a:pt x="2705" y="434"/>
                  </a:lnTo>
                  <a:lnTo>
                    <a:pt x="2730" y="472"/>
                  </a:lnTo>
                  <a:lnTo>
                    <a:pt x="2756" y="511"/>
                  </a:lnTo>
                  <a:lnTo>
                    <a:pt x="2778" y="549"/>
                  </a:lnTo>
                  <a:lnTo>
                    <a:pt x="2801" y="588"/>
                  </a:lnTo>
                  <a:lnTo>
                    <a:pt x="2844" y="664"/>
                  </a:lnTo>
                  <a:lnTo>
                    <a:pt x="2883" y="739"/>
                  </a:lnTo>
                  <a:lnTo>
                    <a:pt x="2909" y="792"/>
                  </a:lnTo>
                  <a:lnTo>
                    <a:pt x="2933" y="845"/>
                  </a:lnTo>
                  <a:lnTo>
                    <a:pt x="2955" y="898"/>
                  </a:lnTo>
                  <a:lnTo>
                    <a:pt x="2975" y="950"/>
                  </a:lnTo>
                  <a:lnTo>
                    <a:pt x="2993" y="1003"/>
                  </a:lnTo>
                  <a:lnTo>
                    <a:pt x="3009" y="1056"/>
                  </a:lnTo>
                  <a:lnTo>
                    <a:pt x="3022" y="1109"/>
                  </a:lnTo>
                  <a:lnTo>
                    <a:pt x="3033" y="1162"/>
                  </a:lnTo>
                  <a:lnTo>
                    <a:pt x="3042" y="1215"/>
                  </a:lnTo>
                  <a:lnTo>
                    <a:pt x="3050" y="1268"/>
                  </a:lnTo>
                  <a:lnTo>
                    <a:pt x="3055" y="1322"/>
                  </a:lnTo>
                  <a:lnTo>
                    <a:pt x="3058" y="1375"/>
                  </a:lnTo>
                  <a:lnTo>
                    <a:pt x="3060" y="1429"/>
                  </a:lnTo>
                  <a:lnTo>
                    <a:pt x="3058" y="1483"/>
                  </a:lnTo>
                  <a:lnTo>
                    <a:pt x="3056" y="1538"/>
                  </a:lnTo>
                  <a:lnTo>
                    <a:pt x="3050" y="1592"/>
                  </a:lnTo>
                  <a:lnTo>
                    <a:pt x="3041" y="1674"/>
                  </a:lnTo>
                  <a:lnTo>
                    <a:pt x="3030" y="1757"/>
                  </a:lnTo>
                  <a:lnTo>
                    <a:pt x="3017" y="1841"/>
                  </a:lnTo>
                  <a:lnTo>
                    <a:pt x="3002" y="1925"/>
                  </a:lnTo>
                  <a:lnTo>
                    <a:pt x="2994" y="1968"/>
                  </a:lnTo>
                  <a:lnTo>
                    <a:pt x="2985" y="2010"/>
                  </a:lnTo>
                  <a:lnTo>
                    <a:pt x="2976" y="2054"/>
                  </a:lnTo>
                  <a:lnTo>
                    <a:pt x="2964" y="2096"/>
                  </a:lnTo>
                  <a:lnTo>
                    <a:pt x="2953" y="2139"/>
                  </a:lnTo>
                  <a:lnTo>
                    <a:pt x="2940" y="2181"/>
                  </a:lnTo>
                  <a:lnTo>
                    <a:pt x="2928" y="2225"/>
                  </a:lnTo>
                  <a:lnTo>
                    <a:pt x="2913" y="2267"/>
                  </a:lnTo>
                  <a:lnTo>
                    <a:pt x="2901" y="2298"/>
                  </a:lnTo>
                  <a:lnTo>
                    <a:pt x="2890" y="2328"/>
                  </a:lnTo>
                  <a:lnTo>
                    <a:pt x="2877" y="2357"/>
                  </a:lnTo>
                  <a:lnTo>
                    <a:pt x="2863" y="2385"/>
                  </a:lnTo>
                  <a:lnTo>
                    <a:pt x="2850" y="2413"/>
                  </a:lnTo>
                  <a:lnTo>
                    <a:pt x="2836" y="2439"/>
                  </a:lnTo>
                  <a:lnTo>
                    <a:pt x="2821" y="2464"/>
                  </a:lnTo>
                  <a:lnTo>
                    <a:pt x="2805" y="2489"/>
                  </a:lnTo>
                  <a:lnTo>
                    <a:pt x="2789" y="2511"/>
                  </a:lnTo>
                  <a:lnTo>
                    <a:pt x="2773" y="2534"/>
                  </a:lnTo>
                  <a:lnTo>
                    <a:pt x="2756" y="2556"/>
                  </a:lnTo>
                  <a:lnTo>
                    <a:pt x="2738" y="2577"/>
                  </a:lnTo>
                  <a:lnTo>
                    <a:pt x="2720" y="2596"/>
                  </a:lnTo>
                  <a:lnTo>
                    <a:pt x="2700" y="2615"/>
                  </a:lnTo>
                  <a:lnTo>
                    <a:pt x="2682" y="2632"/>
                  </a:lnTo>
                  <a:lnTo>
                    <a:pt x="2661" y="2649"/>
                  </a:lnTo>
                  <a:lnTo>
                    <a:pt x="2642" y="2664"/>
                  </a:lnTo>
                  <a:lnTo>
                    <a:pt x="2621" y="2679"/>
                  </a:lnTo>
                  <a:lnTo>
                    <a:pt x="2600" y="2693"/>
                  </a:lnTo>
                  <a:lnTo>
                    <a:pt x="2578" y="2705"/>
                  </a:lnTo>
                  <a:lnTo>
                    <a:pt x="2556" y="2717"/>
                  </a:lnTo>
                  <a:lnTo>
                    <a:pt x="2533" y="2728"/>
                  </a:lnTo>
                  <a:lnTo>
                    <a:pt x="2510" y="2737"/>
                  </a:lnTo>
                  <a:lnTo>
                    <a:pt x="2486" y="2747"/>
                  </a:lnTo>
                  <a:lnTo>
                    <a:pt x="2462" y="2755"/>
                  </a:lnTo>
                  <a:lnTo>
                    <a:pt x="2438" y="2760"/>
                  </a:lnTo>
                  <a:lnTo>
                    <a:pt x="2413" y="2766"/>
                  </a:lnTo>
                  <a:lnTo>
                    <a:pt x="2387" y="2771"/>
                  </a:lnTo>
                  <a:lnTo>
                    <a:pt x="2361" y="2775"/>
                  </a:lnTo>
                  <a:lnTo>
                    <a:pt x="2335" y="2778"/>
                  </a:lnTo>
                  <a:lnTo>
                    <a:pt x="2308" y="2779"/>
                  </a:lnTo>
                  <a:lnTo>
                    <a:pt x="2281" y="27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7" name="Freeform 60">
              <a:extLst>
                <a:ext uri="{FF2B5EF4-FFF2-40B4-BE49-F238E27FC236}">
                  <a16:creationId xmlns:a16="http://schemas.microsoft.com/office/drawing/2014/main" id="{4FF839F5-875A-4C09-84B0-398824FE29E6}"/>
                </a:ext>
              </a:extLst>
            </p:cNvPr>
            <p:cNvSpPr>
              <a:spLocks/>
            </p:cNvSpPr>
            <p:nvPr userDrawn="1"/>
          </p:nvSpPr>
          <p:spPr bwMode="auto">
            <a:xfrm>
              <a:off x="6351895" y="3563926"/>
              <a:ext cx="3773295" cy="3294071"/>
            </a:xfrm>
            <a:custGeom>
              <a:avLst/>
              <a:gdLst>
                <a:gd name="T0" fmla="*/ 122 w 5679"/>
                <a:gd name="T1" fmla="*/ 141 h 4955"/>
                <a:gd name="T2" fmla="*/ 40 w 5679"/>
                <a:gd name="T3" fmla="*/ 429 h 4955"/>
                <a:gd name="T4" fmla="*/ 87 w 5679"/>
                <a:gd name="T5" fmla="*/ 866 h 4955"/>
                <a:gd name="T6" fmla="*/ 200 w 5679"/>
                <a:gd name="T7" fmla="*/ 1178 h 4955"/>
                <a:gd name="T8" fmla="*/ 405 w 5679"/>
                <a:gd name="T9" fmla="*/ 1432 h 4955"/>
                <a:gd name="T10" fmla="*/ 927 w 5679"/>
                <a:gd name="T11" fmla="*/ 1999 h 4955"/>
                <a:gd name="T12" fmla="*/ 1153 w 5679"/>
                <a:gd name="T13" fmla="*/ 2346 h 4955"/>
                <a:gd name="T14" fmla="*/ 1636 w 5679"/>
                <a:gd name="T15" fmla="*/ 2903 h 4955"/>
                <a:gd name="T16" fmla="*/ 2335 w 5679"/>
                <a:gd name="T17" fmla="*/ 3408 h 4955"/>
                <a:gd name="T18" fmla="*/ 2586 w 5679"/>
                <a:gd name="T19" fmla="*/ 3614 h 4955"/>
                <a:gd name="T20" fmla="*/ 2772 w 5679"/>
                <a:gd name="T21" fmla="*/ 3869 h 4955"/>
                <a:gd name="T22" fmla="*/ 2915 w 5679"/>
                <a:gd name="T23" fmla="*/ 4242 h 4955"/>
                <a:gd name="T24" fmla="*/ 3069 w 5679"/>
                <a:gd name="T25" fmla="*/ 4839 h 4955"/>
                <a:gd name="T26" fmla="*/ 2951 w 5679"/>
                <a:gd name="T27" fmla="*/ 4512 h 4955"/>
                <a:gd name="T28" fmla="*/ 2798 w 5679"/>
                <a:gd name="T29" fmla="*/ 4018 h 4955"/>
                <a:gd name="T30" fmla="*/ 2647 w 5679"/>
                <a:gd name="T31" fmla="*/ 3747 h 4955"/>
                <a:gd name="T32" fmla="*/ 2432 w 5679"/>
                <a:gd name="T33" fmla="*/ 3526 h 4955"/>
                <a:gd name="T34" fmla="*/ 1956 w 5679"/>
                <a:gd name="T35" fmla="*/ 3213 h 4955"/>
                <a:gd name="T36" fmla="*/ 1251 w 5679"/>
                <a:gd name="T37" fmla="*/ 2549 h 4955"/>
                <a:gd name="T38" fmla="*/ 1007 w 5679"/>
                <a:gd name="T39" fmla="*/ 2187 h 4955"/>
                <a:gd name="T40" fmla="*/ 609 w 5679"/>
                <a:gd name="T41" fmla="*/ 1700 h 4955"/>
                <a:gd name="T42" fmla="*/ 237 w 5679"/>
                <a:gd name="T43" fmla="*/ 1304 h 4955"/>
                <a:gd name="T44" fmla="*/ 102 w 5679"/>
                <a:gd name="T45" fmla="*/ 1062 h 4955"/>
                <a:gd name="T46" fmla="*/ 9 w 5679"/>
                <a:gd name="T47" fmla="*/ 631 h 4955"/>
                <a:gd name="T48" fmla="*/ 28 w 5679"/>
                <a:gd name="T49" fmla="*/ 234 h 4955"/>
                <a:gd name="T50" fmla="*/ 113 w 5679"/>
                <a:gd name="T51" fmla="*/ 93 h 4955"/>
                <a:gd name="T52" fmla="*/ 254 w 5679"/>
                <a:gd name="T53" fmla="*/ 6 h 4955"/>
                <a:gd name="T54" fmla="*/ 531 w 5679"/>
                <a:gd name="T55" fmla="*/ 25 h 4955"/>
                <a:gd name="T56" fmla="*/ 839 w 5679"/>
                <a:gd name="T57" fmla="*/ 202 h 4955"/>
                <a:gd name="T58" fmla="*/ 1145 w 5679"/>
                <a:gd name="T59" fmla="*/ 592 h 4955"/>
                <a:gd name="T60" fmla="*/ 1640 w 5679"/>
                <a:gd name="T61" fmla="*/ 1105 h 4955"/>
                <a:gd name="T62" fmla="*/ 2093 w 5679"/>
                <a:gd name="T63" fmla="*/ 1437 h 4955"/>
                <a:gd name="T64" fmla="*/ 2543 w 5679"/>
                <a:gd name="T65" fmla="*/ 1972 h 4955"/>
                <a:gd name="T66" fmla="*/ 2946 w 5679"/>
                <a:gd name="T67" fmla="*/ 2545 h 4955"/>
                <a:gd name="T68" fmla="*/ 3140 w 5679"/>
                <a:gd name="T69" fmla="*/ 2812 h 4955"/>
                <a:gd name="T70" fmla="*/ 3383 w 5679"/>
                <a:gd name="T71" fmla="*/ 2949 h 4955"/>
                <a:gd name="T72" fmla="*/ 3697 w 5679"/>
                <a:gd name="T73" fmla="*/ 2987 h 4955"/>
                <a:gd name="T74" fmla="*/ 4252 w 5679"/>
                <a:gd name="T75" fmla="*/ 2962 h 4955"/>
                <a:gd name="T76" fmla="*/ 4702 w 5679"/>
                <a:gd name="T77" fmla="*/ 2960 h 4955"/>
                <a:gd name="T78" fmla="*/ 4934 w 5679"/>
                <a:gd name="T79" fmla="*/ 3029 h 4955"/>
                <a:gd name="T80" fmla="*/ 5131 w 5679"/>
                <a:gd name="T81" fmla="*/ 3167 h 4955"/>
                <a:gd name="T82" fmla="*/ 5398 w 5679"/>
                <a:gd name="T83" fmla="*/ 3534 h 4955"/>
                <a:gd name="T84" fmla="*/ 5635 w 5679"/>
                <a:gd name="T85" fmla="*/ 4112 h 4955"/>
                <a:gd name="T86" fmla="*/ 5673 w 5679"/>
                <a:gd name="T87" fmla="*/ 4534 h 4955"/>
                <a:gd name="T88" fmla="*/ 5545 w 5679"/>
                <a:gd name="T89" fmla="*/ 4924 h 4955"/>
                <a:gd name="T90" fmla="*/ 5617 w 5679"/>
                <a:gd name="T91" fmla="*/ 4633 h 4955"/>
                <a:gd name="T92" fmla="*/ 5622 w 5679"/>
                <a:gd name="T93" fmla="*/ 4236 h 4955"/>
                <a:gd name="T94" fmla="*/ 5442 w 5679"/>
                <a:gd name="T95" fmla="*/ 3704 h 4955"/>
                <a:gd name="T96" fmla="*/ 5149 w 5679"/>
                <a:gd name="T97" fmla="*/ 3241 h 4955"/>
                <a:gd name="T98" fmla="*/ 4972 w 5679"/>
                <a:gd name="T99" fmla="*/ 3095 h 4955"/>
                <a:gd name="T100" fmla="*/ 4760 w 5679"/>
                <a:gd name="T101" fmla="*/ 3011 h 4955"/>
                <a:gd name="T102" fmla="*/ 4451 w 5679"/>
                <a:gd name="T103" fmla="*/ 2994 h 4955"/>
                <a:gd name="T104" fmla="*/ 3834 w 5679"/>
                <a:gd name="T105" fmla="*/ 3021 h 4955"/>
                <a:gd name="T106" fmla="*/ 3452 w 5679"/>
                <a:gd name="T107" fmla="*/ 3007 h 4955"/>
                <a:gd name="T108" fmla="*/ 3177 w 5679"/>
                <a:gd name="T109" fmla="*/ 2892 h 4955"/>
                <a:gd name="T110" fmla="*/ 2972 w 5679"/>
                <a:gd name="T111" fmla="*/ 2671 h 4955"/>
                <a:gd name="T112" fmla="*/ 2629 w 5679"/>
                <a:gd name="T113" fmla="*/ 2145 h 4955"/>
                <a:gd name="T114" fmla="*/ 2157 w 5679"/>
                <a:gd name="T115" fmla="*/ 1565 h 4955"/>
                <a:gd name="T116" fmla="*/ 1778 w 5679"/>
                <a:gd name="T117" fmla="*/ 1239 h 4955"/>
                <a:gd name="T118" fmla="*/ 1238 w 5679"/>
                <a:gd name="T119" fmla="*/ 781 h 4955"/>
                <a:gd name="T120" fmla="*/ 893 w 5679"/>
                <a:gd name="T121" fmla="*/ 309 h 4955"/>
                <a:gd name="T122" fmla="*/ 580 w 5679"/>
                <a:gd name="T123" fmla="*/ 84 h 4955"/>
                <a:gd name="T124" fmla="*/ 285 w 5679"/>
                <a:gd name="T125" fmla="*/ 39 h 4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9" h="4955">
                  <a:moveTo>
                    <a:pt x="280" y="39"/>
                  </a:moveTo>
                  <a:lnTo>
                    <a:pt x="252" y="49"/>
                  </a:lnTo>
                  <a:lnTo>
                    <a:pt x="226" y="61"/>
                  </a:lnTo>
                  <a:lnTo>
                    <a:pt x="201" y="74"/>
                  </a:lnTo>
                  <a:lnTo>
                    <a:pt x="179" y="88"/>
                  </a:lnTo>
                  <a:lnTo>
                    <a:pt x="169" y="95"/>
                  </a:lnTo>
                  <a:lnTo>
                    <a:pt x="159" y="105"/>
                  </a:lnTo>
                  <a:lnTo>
                    <a:pt x="148" y="113"/>
                  </a:lnTo>
                  <a:lnTo>
                    <a:pt x="139" y="122"/>
                  </a:lnTo>
                  <a:lnTo>
                    <a:pt x="130" y="131"/>
                  </a:lnTo>
                  <a:lnTo>
                    <a:pt x="122" y="141"/>
                  </a:lnTo>
                  <a:lnTo>
                    <a:pt x="114" y="152"/>
                  </a:lnTo>
                  <a:lnTo>
                    <a:pt x="106" y="162"/>
                  </a:lnTo>
                  <a:lnTo>
                    <a:pt x="92" y="185"/>
                  </a:lnTo>
                  <a:lnTo>
                    <a:pt x="79" y="209"/>
                  </a:lnTo>
                  <a:lnTo>
                    <a:pt x="69" y="235"/>
                  </a:lnTo>
                  <a:lnTo>
                    <a:pt x="60" y="263"/>
                  </a:lnTo>
                  <a:lnTo>
                    <a:pt x="53" y="291"/>
                  </a:lnTo>
                  <a:lnTo>
                    <a:pt x="47" y="322"/>
                  </a:lnTo>
                  <a:lnTo>
                    <a:pt x="44" y="356"/>
                  </a:lnTo>
                  <a:lnTo>
                    <a:pt x="42" y="390"/>
                  </a:lnTo>
                  <a:lnTo>
                    <a:pt x="40" y="429"/>
                  </a:lnTo>
                  <a:lnTo>
                    <a:pt x="40" y="468"/>
                  </a:lnTo>
                  <a:lnTo>
                    <a:pt x="40" y="508"/>
                  </a:lnTo>
                  <a:lnTo>
                    <a:pt x="43" y="547"/>
                  </a:lnTo>
                  <a:lnTo>
                    <a:pt x="45" y="587"/>
                  </a:lnTo>
                  <a:lnTo>
                    <a:pt x="48" y="628"/>
                  </a:lnTo>
                  <a:lnTo>
                    <a:pt x="53" y="667"/>
                  </a:lnTo>
                  <a:lnTo>
                    <a:pt x="58" y="707"/>
                  </a:lnTo>
                  <a:lnTo>
                    <a:pt x="65" y="747"/>
                  </a:lnTo>
                  <a:lnTo>
                    <a:pt x="71" y="787"/>
                  </a:lnTo>
                  <a:lnTo>
                    <a:pt x="79" y="827"/>
                  </a:lnTo>
                  <a:lnTo>
                    <a:pt x="87" y="866"/>
                  </a:lnTo>
                  <a:lnTo>
                    <a:pt x="98" y="906"/>
                  </a:lnTo>
                  <a:lnTo>
                    <a:pt x="108" y="946"/>
                  </a:lnTo>
                  <a:lnTo>
                    <a:pt x="120" y="987"/>
                  </a:lnTo>
                  <a:lnTo>
                    <a:pt x="132" y="1026"/>
                  </a:lnTo>
                  <a:lnTo>
                    <a:pt x="140" y="1048"/>
                  </a:lnTo>
                  <a:lnTo>
                    <a:pt x="148" y="1070"/>
                  </a:lnTo>
                  <a:lnTo>
                    <a:pt x="157" y="1093"/>
                  </a:lnTo>
                  <a:lnTo>
                    <a:pt x="167" y="1115"/>
                  </a:lnTo>
                  <a:lnTo>
                    <a:pt x="177" y="1136"/>
                  </a:lnTo>
                  <a:lnTo>
                    <a:pt x="188" y="1157"/>
                  </a:lnTo>
                  <a:lnTo>
                    <a:pt x="200" y="1178"/>
                  </a:lnTo>
                  <a:lnTo>
                    <a:pt x="213" y="1200"/>
                  </a:lnTo>
                  <a:lnTo>
                    <a:pt x="225" y="1219"/>
                  </a:lnTo>
                  <a:lnTo>
                    <a:pt x="239" y="1240"/>
                  </a:lnTo>
                  <a:lnTo>
                    <a:pt x="254" y="1261"/>
                  </a:lnTo>
                  <a:lnTo>
                    <a:pt x="269" y="1280"/>
                  </a:lnTo>
                  <a:lnTo>
                    <a:pt x="285" y="1301"/>
                  </a:lnTo>
                  <a:lnTo>
                    <a:pt x="301" y="1320"/>
                  </a:lnTo>
                  <a:lnTo>
                    <a:pt x="318" y="1340"/>
                  </a:lnTo>
                  <a:lnTo>
                    <a:pt x="336" y="1359"/>
                  </a:lnTo>
                  <a:lnTo>
                    <a:pt x="371" y="1395"/>
                  </a:lnTo>
                  <a:lnTo>
                    <a:pt x="405" y="1432"/>
                  </a:lnTo>
                  <a:lnTo>
                    <a:pt x="441" y="1467"/>
                  </a:lnTo>
                  <a:lnTo>
                    <a:pt x="475" y="1504"/>
                  </a:lnTo>
                  <a:lnTo>
                    <a:pt x="529" y="1560"/>
                  </a:lnTo>
                  <a:lnTo>
                    <a:pt x="584" y="1616"/>
                  </a:lnTo>
                  <a:lnTo>
                    <a:pt x="638" y="1672"/>
                  </a:lnTo>
                  <a:lnTo>
                    <a:pt x="692" y="1731"/>
                  </a:lnTo>
                  <a:lnTo>
                    <a:pt x="746" y="1788"/>
                  </a:lnTo>
                  <a:lnTo>
                    <a:pt x="799" y="1848"/>
                  </a:lnTo>
                  <a:lnTo>
                    <a:pt x="850" y="1908"/>
                  </a:lnTo>
                  <a:lnTo>
                    <a:pt x="902" y="1967"/>
                  </a:lnTo>
                  <a:lnTo>
                    <a:pt x="927" y="1999"/>
                  </a:lnTo>
                  <a:lnTo>
                    <a:pt x="951" y="2031"/>
                  </a:lnTo>
                  <a:lnTo>
                    <a:pt x="974" y="2064"/>
                  </a:lnTo>
                  <a:lnTo>
                    <a:pt x="997" y="2098"/>
                  </a:lnTo>
                  <a:lnTo>
                    <a:pt x="1019" y="2131"/>
                  </a:lnTo>
                  <a:lnTo>
                    <a:pt x="1041" y="2166"/>
                  </a:lnTo>
                  <a:lnTo>
                    <a:pt x="1061" y="2200"/>
                  </a:lnTo>
                  <a:lnTo>
                    <a:pt x="1082" y="2233"/>
                  </a:lnTo>
                  <a:lnTo>
                    <a:pt x="1099" y="2262"/>
                  </a:lnTo>
                  <a:lnTo>
                    <a:pt x="1118" y="2289"/>
                  </a:lnTo>
                  <a:lnTo>
                    <a:pt x="1135" y="2318"/>
                  </a:lnTo>
                  <a:lnTo>
                    <a:pt x="1153" y="2346"/>
                  </a:lnTo>
                  <a:lnTo>
                    <a:pt x="1172" y="2374"/>
                  </a:lnTo>
                  <a:lnTo>
                    <a:pt x="1190" y="2402"/>
                  </a:lnTo>
                  <a:lnTo>
                    <a:pt x="1209" y="2429"/>
                  </a:lnTo>
                  <a:lnTo>
                    <a:pt x="1229" y="2456"/>
                  </a:lnTo>
                  <a:lnTo>
                    <a:pt x="1282" y="2523"/>
                  </a:lnTo>
                  <a:lnTo>
                    <a:pt x="1337" y="2590"/>
                  </a:lnTo>
                  <a:lnTo>
                    <a:pt x="1393" y="2655"/>
                  </a:lnTo>
                  <a:lnTo>
                    <a:pt x="1451" y="2720"/>
                  </a:lnTo>
                  <a:lnTo>
                    <a:pt x="1511" y="2783"/>
                  </a:lnTo>
                  <a:lnTo>
                    <a:pt x="1573" y="2843"/>
                  </a:lnTo>
                  <a:lnTo>
                    <a:pt x="1636" y="2903"/>
                  </a:lnTo>
                  <a:lnTo>
                    <a:pt x="1701" y="2962"/>
                  </a:lnTo>
                  <a:lnTo>
                    <a:pt x="1768" y="3019"/>
                  </a:lnTo>
                  <a:lnTo>
                    <a:pt x="1837" y="3074"/>
                  </a:lnTo>
                  <a:lnTo>
                    <a:pt x="1907" y="3128"/>
                  </a:lnTo>
                  <a:lnTo>
                    <a:pt x="1979" y="3181"/>
                  </a:lnTo>
                  <a:lnTo>
                    <a:pt x="2052" y="3232"/>
                  </a:lnTo>
                  <a:lnTo>
                    <a:pt x="2127" y="3282"/>
                  </a:lnTo>
                  <a:lnTo>
                    <a:pt x="2204" y="3330"/>
                  </a:lnTo>
                  <a:lnTo>
                    <a:pt x="2282" y="3376"/>
                  </a:lnTo>
                  <a:lnTo>
                    <a:pt x="2308" y="3392"/>
                  </a:lnTo>
                  <a:lnTo>
                    <a:pt x="2335" y="3408"/>
                  </a:lnTo>
                  <a:lnTo>
                    <a:pt x="2360" y="3425"/>
                  </a:lnTo>
                  <a:lnTo>
                    <a:pt x="2385" y="3442"/>
                  </a:lnTo>
                  <a:lnTo>
                    <a:pt x="2410" y="3459"/>
                  </a:lnTo>
                  <a:lnTo>
                    <a:pt x="2434" y="3478"/>
                  </a:lnTo>
                  <a:lnTo>
                    <a:pt x="2457" y="3496"/>
                  </a:lnTo>
                  <a:lnTo>
                    <a:pt x="2480" y="3514"/>
                  </a:lnTo>
                  <a:lnTo>
                    <a:pt x="2502" y="3533"/>
                  </a:lnTo>
                  <a:lnTo>
                    <a:pt x="2524" y="3552"/>
                  </a:lnTo>
                  <a:lnTo>
                    <a:pt x="2546" y="3573"/>
                  </a:lnTo>
                  <a:lnTo>
                    <a:pt x="2566" y="3594"/>
                  </a:lnTo>
                  <a:lnTo>
                    <a:pt x="2586" y="3614"/>
                  </a:lnTo>
                  <a:lnTo>
                    <a:pt x="2605" y="3635"/>
                  </a:lnTo>
                  <a:lnTo>
                    <a:pt x="2625" y="3657"/>
                  </a:lnTo>
                  <a:lnTo>
                    <a:pt x="2643" y="3678"/>
                  </a:lnTo>
                  <a:lnTo>
                    <a:pt x="2662" y="3700"/>
                  </a:lnTo>
                  <a:lnTo>
                    <a:pt x="2679" y="3723"/>
                  </a:lnTo>
                  <a:lnTo>
                    <a:pt x="2696" y="3747"/>
                  </a:lnTo>
                  <a:lnTo>
                    <a:pt x="2712" y="3770"/>
                  </a:lnTo>
                  <a:lnTo>
                    <a:pt x="2728" y="3794"/>
                  </a:lnTo>
                  <a:lnTo>
                    <a:pt x="2743" y="3820"/>
                  </a:lnTo>
                  <a:lnTo>
                    <a:pt x="2758" y="3844"/>
                  </a:lnTo>
                  <a:lnTo>
                    <a:pt x="2772" y="3869"/>
                  </a:lnTo>
                  <a:lnTo>
                    <a:pt x="2786" y="3895"/>
                  </a:lnTo>
                  <a:lnTo>
                    <a:pt x="2798" y="3922"/>
                  </a:lnTo>
                  <a:lnTo>
                    <a:pt x="2811" y="3948"/>
                  </a:lnTo>
                  <a:lnTo>
                    <a:pt x="2823" y="3976"/>
                  </a:lnTo>
                  <a:lnTo>
                    <a:pt x="2835" y="4003"/>
                  </a:lnTo>
                  <a:lnTo>
                    <a:pt x="2846" y="4031"/>
                  </a:lnTo>
                  <a:lnTo>
                    <a:pt x="2857" y="4059"/>
                  </a:lnTo>
                  <a:lnTo>
                    <a:pt x="2866" y="4089"/>
                  </a:lnTo>
                  <a:lnTo>
                    <a:pt x="2883" y="4140"/>
                  </a:lnTo>
                  <a:lnTo>
                    <a:pt x="2899" y="4190"/>
                  </a:lnTo>
                  <a:lnTo>
                    <a:pt x="2915" y="4242"/>
                  </a:lnTo>
                  <a:lnTo>
                    <a:pt x="2931" y="4293"/>
                  </a:lnTo>
                  <a:lnTo>
                    <a:pt x="2946" y="4346"/>
                  </a:lnTo>
                  <a:lnTo>
                    <a:pt x="2961" y="4399"/>
                  </a:lnTo>
                  <a:lnTo>
                    <a:pt x="2976" y="4451"/>
                  </a:lnTo>
                  <a:lnTo>
                    <a:pt x="2990" y="4505"/>
                  </a:lnTo>
                  <a:lnTo>
                    <a:pt x="3005" y="4560"/>
                  </a:lnTo>
                  <a:lnTo>
                    <a:pt x="3017" y="4614"/>
                  </a:lnTo>
                  <a:lnTo>
                    <a:pt x="3031" y="4669"/>
                  </a:lnTo>
                  <a:lnTo>
                    <a:pt x="3044" y="4726"/>
                  </a:lnTo>
                  <a:lnTo>
                    <a:pt x="3057" y="4782"/>
                  </a:lnTo>
                  <a:lnTo>
                    <a:pt x="3069" y="4839"/>
                  </a:lnTo>
                  <a:lnTo>
                    <a:pt x="3081" y="4897"/>
                  </a:lnTo>
                  <a:lnTo>
                    <a:pt x="3093" y="4955"/>
                  </a:lnTo>
                  <a:lnTo>
                    <a:pt x="3053" y="4955"/>
                  </a:lnTo>
                  <a:lnTo>
                    <a:pt x="3041" y="4898"/>
                  </a:lnTo>
                  <a:lnTo>
                    <a:pt x="3030" y="4841"/>
                  </a:lnTo>
                  <a:lnTo>
                    <a:pt x="3017" y="4785"/>
                  </a:lnTo>
                  <a:lnTo>
                    <a:pt x="3005" y="4729"/>
                  </a:lnTo>
                  <a:lnTo>
                    <a:pt x="2992" y="4674"/>
                  </a:lnTo>
                  <a:lnTo>
                    <a:pt x="2978" y="4620"/>
                  </a:lnTo>
                  <a:lnTo>
                    <a:pt x="2964" y="4566"/>
                  </a:lnTo>
                  <a:lnTo>
                    <a:pt x="2951" y="4512"/>
                  </a:lnTo>
                  <a:lnTo>
                    <a:pt x="2937" y="4460"/>
                  </a:lnTo>
                  <a:lnTo>
                    <a:pt x="2922" y="4407"/>
                  </a:lnTo>
                  <a:lnTo>
                    <a:pt x="2908" y="4355"/>
                  </a:lnTo>
                  <a:lnTo>
                    <a:pt x="2892" y="4304"/>
                  </a:lnTo>
                  <a:lnTo>
                    <a:pt x="2877" y="4252"/>
                  </a:lnTo>
                  <a:lnTo>
                    <a:pt x="2861" y="4201"/>
                  </a:lnTo>
                  <a:lnTo>
                    <a:pt x="2845" y="4151"/>
                  </a:lnTo>
                  <a:lnTo>
                    <a:pt x="2829" y="4102"/>
                  </a:lnTo>
                  <a:lnTo>
                    <a:pt x="2819" y="4073"/>
                  </a:lnTo>
                  <a:lnTo>
                    <a:pt x="2808" y="4045"/>
                  </a:lnTo>
                  <a:lnTo>
                    <a:pt x="2798" y="4018"/>
                  </a:lnTo>
                  <a:lnTo>
                    <a:pt x="2787" y="3992"/>
                  </a:lnTo>
                  <a:lnTo>
                    <a:pt x="2775" y="3965"/>
                  </a:lnTo>
                  <a:lnTo>
                    <a:pt x="2764" y="3939"/>
                  </a:lnTo>
                  <a:lnTo>
                    <a:pt x="2750" y="3914"/>
                  </a:lnTo>
                  <a:lnTo>
                    <a:pt x="2737" y="3888"/>
                  </a:lnTo>
                  <a:lnTo>
                    <a:pt x="2724" y="3864"/>
                  </a:lnTo>
                  <a:lnTo>
                    <a:pt x="2709" y="3840"/>
                  </a:lnTo>
                  <a:lnTo>
                    <a:pt x="2695" y="3816"/>
                  </a:lnTo>
                  <a:lnTo>
                    <a:pt x="2679" y="3793"/>
                  </a:lnTo>
                  <a:lnTo>
                    <a:pt x="2663" y="3770"/>
                  </a:lnTo>
                  <a:lnTo>
                    <a:pt x="2647" y="3747"/>
                  </a:lnTo>
                  <a:lnTo>
                    <a:pt x="2631" y="3725"/>
                  </a:lnTo>
                  <a:lnTo>
                    <a:pt x="2612" y="3704"/>
                  </a:lnTo>
                  <a:lnTo>
                    <a:pt x="2595" y="3682"/>
                  </a:lnTo>
                  <a:lnTo>
                    <a:pt x="2577" y="3661"/>
                  </a:lnTo>
                  <a:lnTo>
                    <a:pt x="2557" y="3641"/>
                  </a:lnTo>
                  <a:lnTo>
                    <a:pt x="2538" y="3621"/>
                  </a:lnTo>
                  <a:lnTo>
                    <a:pt x="2518" y="3600"/>
                  </a:lnTo>
                  <a:lnTo>
                    <a:pt x="2498" y="3582"/>
                  </a:lnTo>
                  <a:lnTo>
                    <a:pt x="2476" y="3563"/>
                  </a:lnTo>
                  <a:lnTo>
                    <a:pt x="2455" y="3544"/>
                  </a:lnTo>
                  <a:lnTo>
                    <a:pt x="2432" y="3526"/>
                  </a:lnTo>
                  <a:lnTo>
                    <a:pt x="2409" y="3509"/>
                  </a:lnTo>
                  <a:lnTo>
                    <a:pt x="2386" y="3491"/>
                  </a:lnTo>
                  <a:lnTo>
                    <a:pt x="2362" y="3474"/>
                  </a:lnTo>
                  <a:lnTo>
                    <a:pt x="2338" y="3457"/>
                  </a:lnTo>
                  <a:lnTo>
                    <a:pt x="2313" y="3441"/>
                  </a:lnTo>
                  <a:lnTo>
                    <a:pt x="2288" y="3425"/>
                  </a:lnTo>
                  <a:lnTo>
                    <a:pt x="2261" y="3410"/>
                  </a:lnTo>
                  <a:lnTo>
                    <a:pt x="2183" y="3363"/>
                  </a:lnTo>
                  <a:lnTo>
                    <a:pt x="2105" y="3315"/>
                  </a:lnTo>
                  <a:lnTo>
                    <a:pt x="2030" y="3264"/>
                  </a:lnTo>
                  <a:lnTo>
                    <a:pt x="1956" y="3213"/>
                  </a:lnTo>
                  <a:lnTo>
                    <a:pt x="1883" y="3160"/>
                  </a:lnTo>
                  <a:lnTo>
                    <a:pt x="1813" y="3105"/>
                  </a:lnTo>
                  <a:lnTo>
                    <a:pt x="1743" y="3049"/>
                  </a:lnTo>
                  <a:lnTo>
                    <a:pt x="1675" y="2991"/>
                  </a:lnTo>
                  <a:lnTo>
                    <a:pt x="1610" y="2932"/>
                  </a:lnTo>
                  <a:lnTo>
                    <a:pt x="1545" y="2872"/>
                  </a:lnTo>
                  <a:lnTo>
                    <a:pt x="1484" y="2810"/>
                  </a:lnTo>
                  <a:lnTo>
                    <a:pt x="1423" y="2746"/>
                  </a:lnTo>
                  <a:lnTo>
                    <a:pt x="1363" y="2682"/>
                  </a:lnTo>
                  <a:lnTo>
                    <a:pt x="1307" y="2615"/>
                  </a:lnTo>
                  <a:lnTo>
                    <a:pt x="1251" y="2549"/>
                  </a:lnTo>
                  <a:lnTo>
                    <a:pt x="1197" y="2479"/>
                  </a:lnTo>
                  <a:lnTo>
                    <a:pt x="1177" y="2452"/>
                  </a:lnTo>
                  <a:lnTo>
                    <a:pt x="1158" y="2425"/>
                  </a:lnTo>
                  <a:lnTo>
                    <a:pt x="1138" y="2396"/>
                  </a:lnTo>
                  <a:lnTo>
                    <a:pt x="1120" y="2369"/>
                  </a:lnTo>
                  <a:lnTo>
                    <a:pt x="1102" y="2340"/>
                  </a:lnTo>
                  <a:lnTo>
                    <a:pt x="1084" y="2311"/>
                  </a:lnTo>
                  <a:lnTo>
                    <a:pt x="1066" y="2283"/>
                  </a:lnTo>
                  <a:lnTo>
                    <a:pt x="1049" y="2254"/>
                  </a:lnTo>
                  <a:lnTo>
                    <a:pt x="1028" y="2221"/>
                  </a:lnTo>
                  <a:lnTo>
                    <a:pt x="1007" y="2187"/>
                  </a:lnTo>
                  <a:lnTo>
                    <a:pt x="987" y="2153"/>
                  </a:lnTo>
                  <a:lnTo>
                    <a:pt x="965" y="2120"/>
                  </a:lnTo>
                  <a:lnTo>
                    <a:pt x="942" y="2088"/>
                  </a:lnTo>
                  <a:lnTo>
                    <a:pt x="919" y="2054"/>
                  </a:lnTo>
                  <a:lnTo>
                    <a:pt x="896" y="2023"/>
                  </a:lnTo>
                  <a:lnTo>
                    <a:pt x="871" y="1992"/>
                  </a:lnTo>
                  <a:lnTo>
                    <a:pt x="820" y="1933"/>
                  </a:lnTo>
                  <a:lnTo>
                    <a:pt x="769" y="1873"/>
                  </a:lnTo>
                  <a:lnTo>
                    <a:pt x="716" y="1815"/>
                  </a:lnTo>
                  <a:lnTo>
                    <a:pt x="663" y="1757"/>
                  </a:lnTo>
                  <a:lnTo>
                    <a:pt x="609" y="1700"/>
                  </a:lnTo>
                  <a:lnTo>
                    <a:pt x="555" y="1643"/>
                  </a:lnTo>
                  <a:lnTo>
                    <a:pt x="500" y="1586"/>
                  </a:lnTo>
                  <a:lnTo>
                    <a:pt x="447" y="1531"/>
                  </a:lnTo>
                  <a:lnTo>
                    <a:pt x="412" y="1495"/>
                  </a:lnTo>
                  <a:lnTo>
                    <a:pt x="378" y="1459"/>
                  </a:lnTo>
                  <a:lnTo>
                    <a:pt x="342" y="1422"/>
                  </a:lnTo>
                  <a:lnTo>
                    <a:pt x="308" y="1386"/>
                  </a:lnTo>
                  <a:lnTo>
                    <a:pt x="289" y="1366"/>
                  </a:lnTo>
                  <a:lnTo>
                    <a:pt x="271" y="1346"/>
                  </a:lnTo>
                  <a:lnTo>
                    <a:pt x="254" y="1325"/>
                  </a:lnTo>
                  <a:lnTo>
                    <a:pt x="237" y="1304"/>
                  </a:lnTo>
                  <a:lnTo>
                    <a:pt x="222" y="1284"/>
                  </a:lnTo>
                  <a:lnTo>
                    <a:pt x="207" y="1262"/>
                  </a:lnTo>
                  <a:lnTo>
                    <a:pt x="192" y="1241"/>
                  </a:lnTo>
                  <a:lnTo>
                    <a:pt x="178" y="1219"/>
                  </a:lnTo>
                  <a:lnTo>
                    <a:pt x="165" y="1198"/>
                  </a:lnTo>
                  <a:lnTo>
                    <a:pt x="153" y="1176"/>
                  </a:lnTo>
                  <a:lnTo>
                    <a:pt x="141" y="1154"/>
                  </a:lnTo>
                  <a:lnTo>
                    <a:pt x="131" y="1131"/>
                  </a:lnTo>
                  <a:lnTo>
                    <a:pt x="121" y="1108"/>
                  </a:lnTo>
                  <a:lnTo>
                    <a:pt x="112" y="1085"/>
                  </a:lnTo>
                  <a:lnTo>
                    <a:pt x="102" y="1062"/>
                  </a:lnTo>
                  <a:lnTo>
                    <a:pt x="94" y="1038"/>
                  </a:lnTo>
                  <a:lnTo>
                    <a:pt x="82" y="997"/>
                  </a:lnTo>
                  <a:lnTo>
                    <a:pt x="70" y="957"/>
                  </a:lnTo>
                  <a:lnTo>
                    <a:pt x="60" y="915"/>
                  </a:lnTo>
                  <a:lnTo>
                    <a:pt x="50" y="875"/>
                  </a:lnTo>
                  <a:lnTo>
                    <a:pt x="40" y="834"/>
                  </a:lnTo>
                  <a:lnTo>
                    <a:pt x="32" y="794"/>
                  </a:lnTo>
                  <a:lnTo>
                    <a:pt x="26" y="753"/>
                  </a:lnTo>
                  <a:lnTo>
                    <a:pt x="19" y="712"/>
                  </a:lnTo>
                  <a:lnTo>
                    <a:pt x="14" y="671"/>
                  </a:lnTo>
                  <a:lnTo>
                    <a:pt x="9" y="631"/>
                  </a:lnTo>
                  <a:lnTo>
                    <a:pt x="6" y="591"/>
                  </a:lnTo>
                  <a:lnTo>
                    <a:pt x="3" y="550"/>
                  </a:lnTo>
                  <a:lnTo>
                    <a:pt x="1" y="509"/>
                  </a:lnTo>
                  <a:lnTo>
                    <a:pt x="0" y="469"/>
                  </a:lnTo>
                  <a:lnTo>
                    <a:pt x="0" y="428"/>
                  </a:lnTo>
                  <a:lnTo>
                    <a:pt x="1" y="388"/>
                  </a:lnTo>
                  <a:lnTo>
                    <a:pt x="5" y="351"/>
                  </a:lnTo>
                  <a:lnTo>
                    <a:pt x="8" y="316"/>
                  </a:lnTo>
                  <a:lnTo>
                    <a:pt x="15" y="281"/>
                  </a:lnTo>
                  <a:lnTo>
                    <a:pt x="23" y="249"/>
                  </a:lnTo>
                  <a:lnTo>
                    <a:pt x="28" y="234"/>
                  </a:lnTo>
                  <a:lnTo>
                    <a:pt x="34" y="219"/>
                  </a:lnTo>
                  <a:lnTo>
                    <a:pt x="39" y="204"/>
                  </a:lnTo>
                  <a:lnTo>
                    <a:pt x="45" y="191"/>
                  </a:lnTo>
                  <a:lnTo>
                    <a:pt x="52" y="177"/>
                  </a:lnTo>
                  <a:lnTo>
                    <a:pt x="59" y="163"/>
                  </a:lnTo>
                  <a:lnTo>
                    <a:pt x="67" y="150"/>
                  </a:lnTo>
                  <a:lnTo>
                    <a:pt x="75" y="138"/>
                  </a:lnTo>
                  <a:lnTo>
                    <a:pt x="84" y="126"/>
                  </a:lnTo>
                  <a:lnTo>
                    <a:pt x="93" y="115"/>
                  </a:lnTo>
                  <a:lnTo>
                    <a:pt x="102" y="103"/>
                  </a:lnTo>
                  <a:lnTo>
                    <a:pt x="113" y="93"/>
                  </a:lnTo>
                  <a:lnTo>
                    <a:pt x="123" y="83"/>
                  </a:lnTo>
                  <a:lnTo>
                    <a:pt x="133" y="74"/>
                  </a:lnTo>
                  <a:lnTo>
                    <a:pt x="145" y="64"/>
                  </a:lnTo>
                  <a:lnTo>
                    <a:pt x="157" y="55"/>
                  </a:lnTo>
                  <a:lnTo>
                    <a:pt x="169" y="47"/>
                  </a:lnTo>
                  <a:lnTo>
                    <a:pt x="183" y="39"/>
                  </a:lnTo>
                  <a:lnTo>
                    <a:pt x="195" y="31"/>
                  </a:lnTo>
                  <a:lnTo>
                    <a:pt x="209" y="24"/>
                  </a:lnTo>
                  <a:lnTo>
                    <a:pt x="224" y="19"/>
                  </a:lnTo>
                  <a:lnTo>
                    <a:pt x="238" y="12"/>
                  </a:lnTo>
                  <a:lnTo>
                    <a:pt x="254" y="6"/>
                  </a:lnTo>
                  <a:lnTo>
                    <a:pt x="269" y="1"/>
                  </a:lnTo>
                  <a:lnTo>
                    <a:pt x="280" y="1"/>
                  </a:lnTo>
                  <a:lnTo>
                    <a:pt x="284" y="0"/>
                  </a:lnTo>
                  <a:lnTo>
                    <a:pt x="324" y="0"/>
                  </a:lnTo>
                  <a:lnTo>
                    <a:pt x="365" y="0"/>
                  </a:lnTo>
                  <a:lnTo>
                    <a:pt x="406" y="2"/>
                  </a:lnTo>
                  <a:lnTo>
                    <a:pt x="448" y="7"/>
                  </a:lnTo>
                  <a:lnTo>
                    <a:pt x="468" y="10"/>
                  </a:lnTo>
                  <a:lnTo>
                    <a:pt x="490" y="15"/>
                  </a:lnTo>
                  <a:lnTo>
                    <a:pt x="511" y="20"/>
                  </a:lnTo>
                  <a:lnTo>
                    <a:pt x="531" y="25"/>
                  </a:lnTo>
                  <a:lnTo>
                    <a:pt x="553" y="31"/>
                  </a:lnTo>
                  <a:lnTo>
                    <a:pt x="574" y="39"/>
                  </a:lnTo>
                  <a:lnTo>
                    <a:pt x="594" y="47"/>
                  </a:lnTo>
                  <a:lnTo>
                    <a:pt x="615" y="58"/>
                  </a:lnTo>
                  <a:lnTo>
                    <a:pt x="650" y="75"/>
                  </a:lnTo>
                  <a:lnTo>
                    <a:pt x="684" y="93"/>
                  </a:lnTo>
                  <a:lnTo>
                    <a:pt x="716" y="113"/>
                  </a:lnTo>
                  <a:lnTo>
                    <a:pt x="748" y="133"/>
                  </a:lnTo>
                  <a:lnTo>
                    <a:pt x="779" y="155"/>
                  </a:lnTo>
                  <a:lnTo>
                    <a:pt x="809" y="178"/>
                  </a:lnTo>
                  <a:lnTo>
                    <a:pt x="839" y="202"/>
                  </a:lnTo>
                  <a:lnTo>
                    <a:pt x="868" y="227"/>
                  </a:lnTo>
                  <a:lnTo>
                    <a:pt x="895" y="254"/>
                  </a:lnTo>
                  <a:lnTo>
                    <a:pt x="921" y="281"/>
                  </a:lnTo>
                  <a:lnTo>
                    <a:pt x="948" y="311"/>
                  </a:lnTo>
                  <a:lnTo>
                    <a:pt x="973" y="341"/>
                  </a:lnTo>
                  <a:lnTo>
                    <a:pt x="997" y="372"/>
                  </a:lnTo>
                  <a:lnTo>
                    <a:pt x="1021" y="404"/>
                  </a:lnTo>
                  <a:lnTo>
                    <a:pt x="1044" y="438"/>
                  </a:lnTo>
                  <a:lnTo>
                    <a:pt x="1067" y="473"/>
                  </a:lnTo>
                  <a:lnTo>
                    <a:pt x="1105" y="533"/>
                  </a:lnTo>
                  <a:lnTo>
                    <a:pt x="1145" y="592"/>
                  </a:lnTo>
                  <a:lnTo>
                    <a:pt x="1185" y="648"/>
                  </a:lnTo>
                  <a:lnTo>
                    <a:pt x="1225" y="703"/>
                  </a:lnTo>
                  <a:lnTo>
                    <a:pt x="1268" y="755"/>
                  </a:lnTo>
                  <a:lnTo>
                    <a:pt x="1311" y="805"/>
                  </a:lnTo>
                  <a:lnTo>
                    <a:pt x="1355" y="855"/>
                  </a:lnTo>
                  <a:lnTo>
                    <a:pt x="1400" y="901"/>
                  </a:lnTo>
                  <a:lnTo>
                    <a:pt x="1446" y="945"/>
                  </a:lnTo>
                  <a:lnTo>
                    <a:pt x="1493" y="988"/>
                  </a:lnTo>
                  <a:lnTo>
                    <a:pt x="1541" y="1029"/>
                  </a:lnTo>
                  <a:lnTo>
                    <a:pt x="1590" y="1067"/>
                  </a:lnTo>
                  <a:lnTo>
                    <a:pt x="1640" y="1105"/>
                  </a:lnTo>
                  <a:lnTo>
                    <a:pt x="1691" y="1139"/>
                  </a:lnTo>
                  <a:lnTo>
                    <a:pt x="1744" y="1172"/>
                  </a:lnTo>
                  <a:lnTo>
                    <a:pt x="1798" y="1204"/>
                  </a:lnTo>
                  <a:lnTo>
                    <a:pt x="1838" y="1229"/>
                  </a:lnTo>
                  <a:lnTo>
                    <a:pt x="1878" y="1255"/>
                  </a:lnTo>
                  <a:lnTo>
                    <a:pt x="1917" y="1282"/>
                  </a:lnTo>
                  <a:lnTo>
                    <a:pt x="1954" y="1311"/>
                  </a:lnTo>
                  <a:lnTo>
                    <a:pt x="1991" y="1342"/>
                  </a:lnTo>
                  <a:lnTo>
                    <a:pt x="2026" y="1373"/>
                  </a:lnTo>
                  <a:lnTo>
                    <a:pt x="2059" y="1405"/>
                  </a:lnTo>
                  <a:lnTo>
                    <a:pt x="2093" y="1437"/>
                  </a:lnTo>
                  <a:lnTo>
                    <a:pt x="2126" y="1472"/>
                  </a:lnTo>
                  <a:lnTo>
                    <a:pt x="2157" y="1506"/>
                  </a:lnTo>
                  <a:lnTo>
                    <a:pt x="2188" y="1541"/>
                  </a:lnTo>
                  <a:lnTo>
                    <a:pt x="2219" y="1576"/>
                  </a:lnTo>
                  <a:lnTo>
                    <a:pt x="2278" y="1647"/>
                  </a:lnTo>
                  <a:lnTo>
                    <a:pt x="2337" y="1718"/>
                  </a:lnTo>
                  <a:lnTo>
                    <a:pt x="2384" y="1777"/>
                  </a:lnTo>
                  <a:lnTo>
                    <a:pt x="2424" y="1825"/>
                  </a:lnTo>
                  <a:lnTo>
                    <a:pt x="2464" y="1873"/>
                  </a:lnTo>
                  <a:lnTo>
                    <a:pt x="2504" y="1922"/>
                  </a:lnTo>
                  <a:lnTo>
                    <a:pt x="2543" y="1972"/>
                  </a:lnTo>
                  <a:lnTo>
                    <a:pt x="2584" y="2021"/>
                  </a:lnTo>
                  <a:lnTo>
                    <a:pt x="2623" y="2072"/>
                  </a:lnTo>
                  <a:lnTo>
                    <a:pt x="2662" y="2122"/>
                  </a:lnTo>
                  <a:lnTo>
                    <a:pt x="2699" y="2172"/>
                  </a:lnTo>
                  <a:lnTo>
                    <a:pt x="2737" y="2224"/>
                  </a:lnTo>
                  <a:lnTo>
                    <a:pt x="2774" y="2277"/>
                  </a:lnTo>
                  <a:lnTo>
                    <a:pt x="2811" y="2328"/>
                  </a:lnTo>
                  <a:lnTo>
                    <a:pt x="2846" y="2382"/>
                  </a:lnTo>
                  <a:lnTo>
                    <a:pt x="2881" y="2436"/>
                  </a:lnTo>
                  <a:lnTo>
                    <a:pt x="2914" y="2490"/>
                  </a:lnTo>
                  <a:lnTo>
                    <a:pt x="2946" y="2545"/>
                  </a:lnTo>
                  <a:lnTo>
                    <a:pt x="2977" y="2601"/>
                  </a:lnTo>
                  <a:lnTo>
                    <a:pt x="2991" y="2627"/>
                  </a:lnTo>
                  <a:lnTo>
                    <a:pt x="3006" y="2651"/>
                  </a:lnTo>
                  <a:lnTo>
                    <a:pt x="3021" y="2674"/>
                  </a:lnTo>
                  <a:lnTo>
                    <a:pt x="3036" y="2696"/>
                  </a:lnTo>
                  <a:lnTo>
                    <a:pt x="3052" y="2717"/>
                  </a:lnTo>
                  <a:lnTo>
                    <a:pt x="3068" y="2738"/>
                  </a:lnTo>
                  <a:lnTo>
                    <a:pt x="3085" y="2757"/>
                  </a:lnTo>
                  <a:lnTo>
                    <a:pt x="3103" y="2777"/>
                  </a:lnTo>
                  <a:lnTo>
                    <a:pt x="3122" y="2795"/>
                  </a:lnTo>
                  <a:lnTo>
                    <a:pt x="3140" y="2812"/>
                  </a:lnTo>
                  <a:lnTo>
                    <a:pt x="3159" y="2829"/>
                  </a:lnTo>
                  <a:lnTo>
                    <a:pt x="3179" y="2845"/>
                  </a:lnTo>
                  <a:lnTo>
                    <a:pt x="3200" y="2860"/>
                  </a:lnTo>
                  <a:lnTo>
                    <a:pt x="3220" y="2873"/>
                  </a:lnTo>
                  <a:lnTo>
                    <a:pt x="3242" y="2887"/>
                  </a:lnTo>
                  <a:lnTo>
                    <a:pt x="3264" y="2899"/>
                  </a:lnTo>
                  <a:lnTo>
                    <a:pt x="3287" y="2910"/>
                  </a:lnTo>
                  <a:lnTo>
                    <a:pt x="3310" y="2921"/>
                  </a:lnTo>
                  <a:lnTo>
                    <a:pt x="3334" y="2932"/>
                  </a:lnTo>
                  <a:lnTo>
                    <a:pt x="3358" y="2941"/>
                  </a:lnTo>
                  <a:lnTo>
                    <a:pt x="3383" y="2949"/>
                  </a:lnTo>
                  <a:lnTo>
                    <a:pt x="3410" y="2956"/>
                  </a:lnTo>
                  <a:lnTo>
                    <a:pt x="3435" y="2963"/>
                  </a:lnTo>
                  <a:lnTo>
                    <a:pt x="3462" y="2968"/>
                  </a:lnTo>
                  <a:lnTo>
                    <a:pt x="3490" y="2974"/>
                  </a:lnTo>
                  <a:lnTo>
                    <a:pt x="3517" y="2979"/>
                  </a:lnTo>
                  <a:lnTo>
                    <a:pt x="3546" y="2982"/>
                  </a:lnTo>
                  <a:lnTo>
                    <a:pt x="3575" y="2985"/>
                  </a:lnTo>
                  <a:lnTo>
                    <a:pt x="3605" y="2987"/>
                  </a:lnTo>
                  <a:lnTo>
                    <a:pt x="3636" y="2987"/>
                  </a:lnTo>
                  <a:lnTo>
                    <a:pt x="3666" y="2988"/>
                  </a:lnTo>
                  <a:lnTo>
                    <a:pt x="3697" y="2987"/>
                  </a:lnTo>
                  <a:lnTo>
                    <a:pt x="3742" y="2986"/>
                  </a:lnTo>
                  <a:lnTo>
                    <a:pt x="3787" y="2985"/>
                  </a:lnTo>
                  <a:lnTo>
                    <a:pt x="3833" y="2982"/>
                  </a:lnTo>
                  <a:lnTo>
                    <a:pt x="3878" y="2980"/>
                  </a:lnTo>
                  <a:lnTo>
                    <a:pt x="3922" y="2978"/>
                  </a:lnTo>
                  <a:lnTo>
                    <a:pt x="3967" y="2977"/>
                  </a:lnTo>
                  <a:lnTo>
                    <a:pt x="4012" y="2974"/>
                  </a:lnTo>
                  <a:lnTo>
                    <a:pt x="4055" y="2972"/>
                  </a:lnTo>
                  <a:lnTo>
                    <a:pt x="4121" y="2968"/>
                  </a:lnTo>
                  <a:lnTo>
                    <a:pt x="4186" y="2965"/>
                  </a:lnTo>
                  <a:lnTo>
                    <a:pt x="4252" y="2962"/>
                  </a:lnTo>
                  <a:lnTo>
                    <a:pt x="4318" y="2959"/>
                  </a:lnTo>
                  <a:lnTo>
                    <a:pt x="4385" y="2957"/>
                  </a:lnTo>
                  <a:lnTo>
                    <a:pt x="4451" y="2955"/>
                  </a:lnTo>
                  <a:lnTo>
                    <a:pt x="4517" y="2954"/>
                  </a:lnTo>
                  <a:lnTo>
                    <a:pt x="4583" y="2954"/>
                  </a:lnTo>
                  <a:lnTo>
                    <a:pt x="4586" y="2954"/>
                  </a:lnTo>
                  <a:lnTo>
                    <a:pt x="4611" y="2954"/>
                  </a:lnTo>
                  <a:lnTo>
                    <a:pt x="4634" y="2955"/>
                  </a:lnTo>
                  <a:lnTo>
                    <a:pt x="4656" y="2956"/>
                  </a:lnTo>
                  <a:lnTo>
                    <a:pt x="4679" y="2958"/>
                  </a:lnTo>
                  <a:lnTo>
                    <a:pt x="4702" y="2960"/>
                  </a:lnTo>
                  <a:lnTo>
                    <a:pt x="4725" y="2964"/>
                  </a:lnTo>
                  <a:lnTo>
                    <a:pt x="4747" y="2968"/>
                  </a:lnTo>
                  <a:lnTo>
                    <a:pt x="4769" y="2973"/>
                  </a:lnTo>
                  <a:lnTo>
                    <a:pt x="4791" y="2978"/>
                  </a:lnTo>
                  <a:lnTo>
                    <a:pt x="4811" y="2983"/>
                  </a:lnTo>
                  <a:lnTo>
                    <a:pt x="4833" y="2989"/>
                  </a:lnTo>
                  <a:lnTo>
                    <a:pt x="4854" y="2996"/>
                  </a:lnTo>
                  <a:lnTo>
                    <a:pt x="4874" y="3004"/>
                  </a:lnTo>
                  <a:lnTo>
                    <a:pt x="4894" y="3012"/>
                  </a:lnTo>
                  <a:lnTo>
                    <a:pt x="4915" y="3020"/>
                  </a:lnTo>
                  <a:lnTo>
                    <a:pt x="4934" y="3029"/>
                  </a:lnTo>
                  <a:lnTo>
                    <a:pt x="4954" y="3040"/>
                  </a:lnTo>
                  <a:lnTo>
                    <a:pt x="4973" y="3049"/>
                  </a:lnTo>
                  <a:lnTo>
                    <a:pt x="4991" y="3060"/>
                  </a:lnTo>
                  <a:lnTo>
                    <a:pt x="5010" y="3072"/>
                  </a:lnTo>
                  <a:lnTo>
                    <a:pt x="5028" y="3083"/>
                  </a:lnTo>
                  <a:lnTo>
                    <a:pt x="5046" y="3096"/>
                  </a:lnTo>
                  <a:lnTo>
                    <a:pt x="5064" y="3110"/>
                  </a:lnTo>
                  <a:lnTo>
                    <a:pt x="5081" y="3122"/>
                  </a:lnTo>
                  <a:lnTo>
                    <a:pt x="5098" y="3137"/>
                  </a:lnTo>
                  <a:lnTo>
                    <a:pt x="5114" y="3152"/>
                  </a:lnTo>
                  <a:lnTo>
                    <a:pt x="5131" y="3167"/>
                  </a:lnTo>
                  <a:lnTo>
                    <a:pt x="5146" y="3183"/>
                  </a:lnTo>
                  <a:lnTo>
                    <a:pt x="5162" y="3199"/>
                  </a:lnTo>
                  <a:lnTo>
                    <a:pt x="5177" y="3216"/>
                  </a:lnTo>
                  <a:lnTo>
                    <a:pt x="5192" y="3233"/>
                  </a:lnTo>
                  <a:lnTo>
                    <a:pt x="5207" y="3252"/>
                  </a:lnTo>
                  <a:lnTo>
                    <a:pt x="5242" y="3297"/>
                  </a:lnTo>
                  <a:lnTo>
                    <a:pt x="5275" y="3342"/>
                  </a:lnTo>
                  <a:lnTo>
                    <a:pt x="5307" y="3388"/>
                  </a:lnTo>
                  <a:lnTo>
                    <a:pt x="5338" y="3436"/>
                  </a:lnTo>
                  <a:lnTo>
                    <a:pt x="5368" y="3485"/>
                  </a:lnTo>
                  <a:lnTo>
                    <a:pt x="5398" y="3534"/>
                  </a:lnTo>
                  <a:lnTo>
                    <a:pt x="5425" y="3584"/>
                  </a:lnTo>
                  <a:lnTo>
                    <a:pt x="5451" y="3635"/>
                  </a:lnTo>
                  <a:lnTo>
                    <a:pt x="5477" y="3686"/>
                  </a:lnTo>
                  <a:lnTo>
                    <a:pt x="5502" y="3739"/>
                  </a:lnTo>
                  <a:lnTo>
                    <a:pt x="5525" y="3793"/>
                  </a:lnTo>
                  <a:lnTo>
                    <a:pt x="5547" y="3847"/>
                  </a:lnTo>
                  <a:lnTo>
                    <a:pt x="5568" y="3902"/>
                  </a:lnTo>
                  <a:lnTo>
                    <a:pt x="5588" y="3957"/>
                  </a:lnTo>
                  <a:lnTo>
                    <a:pt x="5606" y="4014"/>
                  </a:lnTo>
                  <a:lnTo>
                    <a:pt x="5625" y="4072"/>
                  </a:lnTo>
                  <a:lnTo>
                    <a:pt x="5635" y="4112"/>
                  </a:lnTo>
                  <a:lnTo>
                    <a:pt x="5645" y="4151"/>
                  </a:lnTo>
                  <a:lnTo>
                    <a:pt x="5654" y="4191"/>
                  </a:lnTo>
                  <a:lnTo>
                    <a:pt x="5661" y="4230"/>
                  </a:lnTo>
                  <a:lnTo>
                    <a:pt x="5667" y="4269"/>
                  </a:lnTo>
                  <a:lnTo>
                    <a:pt x="5672" y="4308"/>
                  </a:lnTo>
                  <a:lnTo>
                    <a:pt x="5675" y="4347"/>
                  </a:lnTo>
                  <a:lnTo>
                    <a:pt x="5677" y="4385"/>
                  </a:lnTo>
                  <a:lnTo>
                    <a:pt x="5679" y="4423"/>
                  </a:lnTo>
                  <a:lnTo>
                    <a:pt x="5677" y="4460"/>
                  </a:lnTo>
                  <a:lnTo>
                    <a:pt x="5675" y="4497"/>
                  </a:lnTo>
                  <a:lnTo>
                    <a:pt x="5673" y="4534"/>
                  </a:lnTo>
                  <a:lnTo>
                    <a:pt x="5668" y="4570"/>
                  </a:lnTo>
                  <a:lnTo>
                    <a:pt x="5662" y="4606"/>
                  </a:lnTo>
                  <a:lnTo>
                    <a:pt x="5654" y="4642"/>
                  </a:lnTo>
                  <a:lnTo>
                    <a:pt x="5646" y="4676"/>
                  </a:lnTo>
                  <a:lnTo>
                    <a:pt x="5636" y="4715"/>
                  </a:lnTo>
                  <a:lnTo>
                    <a:pt x="5623" y="4752"/>
                  </a:lnTo>
                  <a:lnTo>
                    <a:pt x="5611" y="4789"/>
                  </a:lnTo>
                  <a:lnTo>
                    <a:pt x="5596" y="4824"/>
                  </a:lnTo>
                  <a:lnTo>
                    <a:pt x="5581" y="4859"/>
                  </a:lnTo>
                  <a:lnTo>
                    <a:pt x="5564" y="4892"/>
                  </a:lnTo>
                  <a:lnTo>
                    <a:pt x="5545" y="4924"/>
                  </a:lnTo>
                  <a:lnTo>
                    <a:pt x="5527" y="4955"/>
                  </a:lnTo>
                  <a:lnTo>
                    <a:pt x="5479" y="4955"/>
                  </a:lnTo>
                  <a:lnTo>
                    <a:pt x="5500" y="4923"/>
                  </a:lnTo>
                  <a:lnTo>
                    <a:pt x="5519" y="4890"/>
                  </a:lnTo>
                  <a:lnTo>
                    <a:pt x="5537" y="4855"/>
                  </a:lnTo>
                  <a:lnTo>
                    <a:pt x="5555" y="4820"/>
                  </a:lnTo>
                  <a:lnTo>
                    <a:pt x="5571" y="4783"/>
                  </a:lnTo>
                  <a:lnTo>
                    <a:pt x="5584" y="4746"/>
                  </a:lnTo>
                  <a:lnTo>
                    <a:pt x="5597" y="4707"/>
                  </a:lnTo>
                  <a:lnTo>
                    <a:pt x="5609" y="4667"/>
                  </a:lnTo>
                  <a:lnTo>
                    <a:pt x="5617" y="4633"/>
                  </a:lnTo>
                  <a:lnTo>
                    <a:pt x="5623" y="4598"/>
                  </a:lnTo>
                  <a:lnTo>
                    <a:pt x="5629" y="4564"/>
                  </a:lnTo>
                  <a:lnTo>
                    <a:pt x="5634" y="4529"/>
                  </a:lnTo>
                  <a:lnTo>
                    <a:pt x="5636" y="4494"/>
                  </a:lnTo>
                  <a:lnTo>
                    <a:pt x="5638" y="4458"/>
                  </a:lnTo>
                  <a:lnTo>
                    <a:pt x="5638" y="4422"/>
                  </a:lnTo>
                  <a:lnTo>
                    <a:pt x="5638" y="4385"/>
                  </a:lnTo>
                  <a:lnTo>
                    <a:pt x="5636" y="4348"/>
                  </a:lnTo>
                  <a:lnTo>
                    <a:pt x="5633" y="4312"/>
                  </a:lnTo>
                  <a:lnTo>
                    <a:pt x="5628" y="4274"/>
                  </a:lnTo>
                  <a:lnTo>
                    <a:pt x="5622" y="4236"/>
                  </a:lnTo>
                  <a:lnTo>
                    <a:pt x="5615" y="4198"/>
                  </a:lnTo>
                  <a:lnTo>
                    <a:pt x="5607" y="4160"/>
                  </a:lnTo>
                  <a:lnTo>
                    <a:pt x="5597" y="4121"/>
                  </a:lnTo>
                  <a:lnTo>
                    <a:pt x="5587" y="4082"/>
                  </a:lnTo>
                  <a:lnTo>
                    <a:pt x="5570" y="4026"/>
                  </a:lnTo>
                  <a:lnTo>
                    <a:pt x="5551" y="3971"/>
                  </a:lnTo>
                  <a:lnTo>
                    <a:pt x="5532" y="3916"/>
                  </a:lnTo>
                  <a:lnTo>
                    <a:pt x="5511" y="3862"/>
                  </a:lnTo>
                  <a:lnTo>
                    <a:pt x="5489" y="3808"/>
                  </a:lnTo>
                  <a:lnTo>
                    <a:pt x="5466" y="3755"/>
                  </a:lnTo>
                  <a:lnTo>
                    <a:pt x="5442" y="3704"/>
                  </a:lnTo>
                  <a:lnTo>
                    <a:pt x="5417" y="3653"/>
                  </a:lnTo>
                  <a:lnTo>
                    <a:pt x="5391" y="3603"/>
                  </a:lnTo>
                  <a:lnTo>
                    <a:pt x="5363" y="3553"/>
                  </a:lnTo>
                  <a:lnTo>
                    <a:pt x="5334" y="3505"/>
                  </a:lnTo>
                  <a:lnTo>
                    <a:pt x="5305" y="3457"/>
                  </a:lnTo>
                  <a:lnTo>
                    <a:pt x="5275" y="3410"/>
                  </a:lnTo>
                  <a:lnTo>
                    <a:pt x="5243" y="3364"/>
                  </a:lnTo>
                  <a:lnTo>
                    <a:pt x="5209" y="3319"/>
                  </a:lnTo>
                  <a:lnTo>
                    <a:pt x="5176" y="3276"/>
                  </a:lnTo>
                  <a:lnTo>
                    <a:pt x="5162" y="3259"/>
                  </a:lnTo>
                  <a:lnTo>
                    <a:pt x="5149" y="3241"/>
                  </a:lnTo>
                  <a:lnTo>
                    <a:pt x="5134" y="3225"/>
                  </a:lnTo>
                  <a:lnTo>
                    <a:pt x="5119" y="3210"/>
                  </a:lnTo>
                  <a:lnTo>
                    <a:pt x="5104" y="3196"/>
                  </a:lnTo>
                  <a:lnTo>
                    <a:pt x="5088" y="3181"/>
                  </a:lnTo>
                  <a:lnTo>
                    <a:pt x="5073" y="3167"/>
                  </a:lnTo>
                  <a:lnTo>
                    <a:pt x="5057" y="3153"/>
                  </a:lnTo>
                  <a:lnTo>
                    <a:pt x="5040" y="3141"/>
                  </a:lnTo>
                  <a:lnTo>
                    <a:pt x="5024" y="3128"/>
                  </a:lnTo>
                  <a:lnTo>
                    <a:pt x="5006" y="3116"/>
                  </a:lnTo>
                  <a:lnTo>
                    <a:pt x="4989" y="3105"/>
                  </a:lnTo>
                  <a:lnTo>
                    <a:pt x="4972" y="3095"/>
                  </a:lnTo>
                  <a:lnTo>
                    <a:pt x="4954" y="3084"/>
                  </a:lnTo>
                  <a:lnTo>
                    <a:pt x="4935" y="3074"/>
                  </a:lnTo>
                  <a:lnTo>
                    <a:pt x="4917" y="3065"/>
                  </a:lnTo>
                  <a:lnTo>
                    <a:pt x="4899" y="3057"/>
                  </a:lnTo>
                  <a:lnTo>
                    <a:pt x="4879" y="3048"/>
                  </a:lnTo>
                  <a:lnTo>
                    <a:pt x="4860" y="3041"/>
                  </a:lnTo>
                  <a:lnTo>
                    <a:pt x="4840" y="3034"/>
                  </a:lnTo>
                  <a:lnTo>
                    <a:pt x="4821" y="3027"/>
                  </a:lnTo>
                  <a:lnTo>
                    <a:pt x="4801" y="3021"/>
                  </a:lnTo>
                  <a:lnTo>
                    <a:pt x="4780" y="3016"/>
                  </a:lnTo>
                  <a:lnTo>
                    <a:pt x="4760" y="3011"/>
                  </a:lnTo>
                  <a:lnTo>
                    <a:pt x="4739" y="3006"/>
                  </a:lnTo>
                  <a:lnTo>
                    <a:pt x="4718" y="3003"/>
                  </a:lnTo>
                  <a:lnTo>
                    <a:pt x="4697" y="2999"/>
                  </a:lnTo>
                  <a:lnTo>
                    <a:pt x="4675" y="2997"/>
                  </a:lnTo>
                  <a:lnTo>
                    <a:pt x="4653" y="2995"/>
                  </a:lnTo>
                  <a:lnTo>
                    <a:pt x="4631" y="2994"/>
                  </a:lnTo>
                  <a:lnTo>
                    <a:pt x="4609" y="2993"/>
                  </a:lnTo>
                  <a:lnTo>
                    <a:pt x="4586" y="2993"/>
                  </a:lnTo>
                  <a:lnTo>
                    <a:pt x="4583" y="2993"/>
                  </a:lnTo>
                  <a:lnTo>
                    <a:pt x="4518" y="2993"/>
                  </a:lnTo>
                  <a:lnTo>
                    <a:pt x="4451" y="2994"/>
                  </a:lnTo>
                  <a:lnTo>
                    <a:pt x="4386" y="2996"/>
                  </a:lnTo>
                  <a:lnTo>
                    <a:pt x="4319" y="2998"/>
                  </a:lnTo>
                  <a:lnTo>
                    <a:pt x="4254" y="3001"/>
                  </a:lnTo>
                  <a:lnTo>
                    <a:pt x="4187" y="3004"/>
                  </a:lnTo>
                  <a:lnTo>
                    <a:pt x="4123" y="3007"/>
                  </a:lnTo>
                  <a:lnTo>
                    <a:pt x="4058" y="3011"/>
                  </a:lnTo>
                  <a:lnTo>
                    <a:pt x="4013" y="3013"/>
                  </a:lnTo>
                  <a:lnTo>
                    <a:pt x="3968" y="3016"/>
                  </a:lnTo>
                  <a:lnTo>
                    <a:pt x="3923" y="3018"/>
                  </a:lnTo>
                  <a:lnTo>
                    <a:pt x="3879" y="3020"/>
                  </a:lnTo>
                  <a:lnTo>
                    <a:pt x="3834" y="3021"/>
                  </a:lnTo>
                  <a:lnTo>
                    <a:pt x="3789" y="3024"/>
                  </a:lnTo>
                  <a:lnTo>
                    <a:pt x="3743" y="3025"/>
                  </a:lnTo>
                  <a:lnTo>
                    <a:pt x="3699" y="3027"/>
                  </a:lnTo>
                  <a:lnTo>
                    <a:pt x="3665" y="3027"/>
                  </a:lnTo>
                  <a:lnTo>
                    <a:pt x="3633" y="3027"/>
                  </a:lnTo>
                  <a:lnTo>
                    <a:pt x="3601" y="3026"/>
                  </a:lnTo>
                  <a:lnTo>
                    <a:pt x="3570" y="3024"/>
                  </a:lnTo>
                  <a:lnTo>
                    <a:pt x="3539" y="3020"/>
                  </a:lnTo>
                  <a:lnTo>
                    <a:pt x="3509" y="3017"/>
                  </a:lnTo>
                  <a:lnTo>
                    <a:pt x="3481" y="3012"/>
                  </a:lnTo>
                  <a:lnTo>
                    <a:pt x="3452" y="3007"/>
                  </a:lnTo>
                  <a:lnTo>
                    <a:pt x="3423" y="3001"/>
                  </a:lnTo>
                  <a:lnTo>
                    <a:pt x="3396" y="2994"/>
                  </a:lnTo>
                  <a:lnTo>
                    <a:pt x="3369" y="2986"/>
                  </a:lnTo>
                  <a:lnTo>
                    <a:pt x="3343" y="2977"/>
                  </a:lnTo>
                  <a:lnTo>
                    <a:pt x="3318" y="2967"/>
                  </a:lnTo>
                  <a:lnTo>
                    <a:pt x="3293" y="2957"/>
                  </a:lnTo>
                  <a:lnTo>
                    <a:pt x="3268" y="2946"/>
                  </a:lnTo>
                  <a:lnTo>
                    <a:pt x="3244" y="2933"/>
                  </a:lnTo>
                  <a:lnTo>
                    <a:pt x="3221" y="2920"/>
                  </a:lnTo>
                  <a:lnTo>
                    <a:pt x="3198" y="2907"/>
                  </a:lnTo>
                  <a:lnTo>
                    <a:pt x="3177" y="2892"/>
                  </a:lnTo>
                  <a:lnTo>
                    <a:pt x="3155" y="2876"/>
                  </a:lnTo>
                  <a:lnTo>
                    <a:pt x="3134" y="2860"/>
                  </a:lnTo>
                  <a:lnTo>
                    <a:pt x="3114" y="2842"/>
                  </a:lnTo>
                  <a:lnTo>
                    <a:pt x="3094" y="2824"/>
                  </a:lnTo>
                  <a:lnTo>
                    <a:pt x="3075" y="2804"/>
                  </a:lnTo>
                  <a:lnTo>
                    <a:pt x="3056" y="2785"/>
                  </a:lnTo>
                  <a:lnTo>
                    <a:pt x="3038" y="2764"/>
                  </a:lnTo>
                  <a:lnTo>
                    <a:pt x="3021" y="2743"/>
                  </a:lnTo>
                  <a:lnTo>
                    <a:pt x="3005" y="2720"/>
                  </a:lnTo>
                  <a:lnTo>
                    <a:pt x="2987" y="2697"/>
                  </a:lnTo>
                  <a:lnTo>
                    <a:pt x="2972" y="2671"/>
                  </a:lnTo>
                  <a:lnTo>
                    <a:pt x="2958" y="2646"/>
                  </a:lnTo>
                  <a:lnTo>
                    <a:pt x="2943" y="2621"/>
                  </a:lnTo>
                  <a:lnTo>
                    <a:pt x="2912" y="2565"/>
                  </a:lnTo>
                  <a:lnTo>
                    <a:pt x="2880" y="2511"/>
                  </a:lnTo>
                  <a:lnTo>
                    <a:pt x="2846" y="2456"/>
                  </a:lnTo>
                  <a:lnTo>
                    <a:pt x="2813" y="2403"/>
                  </a:lnTo>
                  <a:lnTo>
                    <a:pt x="2777" y="2350"/>
                  </a:lnTo>
                  <a:lnTo>
                    <a:pt x="2741" y="2298"/>
                  </a:lnTo>
                  <a:lnTo>
                    <a:pt x="2704" y="2247"/>
                  </a:lnTo>
                  <a:lnTo>
                    <a:pt x="2667" y="2195"/>
                  </a:lnTo>
                  <a:lnTo>
                    <a:pt x="2629" y="2145"/>
                  </a:lnTo>
                  <a:lnTo>
                    <a:pt x="2590" y="2094"/>
                  </a:lnTo>
                  <a:lnTo>
                    <a:pt x="2551" y="2045"/>
                  </a:lnTo>
                  <a:lnTo>
                    <a:pt x="2512" y="1996"/>
                  </a:lnTo>
                  <a:lnTo>
                    <a:pt x="2472" y="1947"/>
                  </a:lnTo>
                  <a:lnTo>
                    <a:pt x="2433" y="1898"/>
                  </a:lnTo>
                  <a:lnTo>
                    <a:pt x="2393" y="1849"/>
                  </a:lnTo>
                  <a:lnTo>
                    <a:pt x="2354" y="1801"/>
                  </a:lnTo>
                  <a:lnTo>
                    <a:pt x="2307" y="1744"/>
                  </a:lnTo>
                  <a:lnTo>
                    <a:pt x="2248" y="1670"/>
                  </a:lnTo>
                  <a:lnTo>
                    <a:pt x="2187" y="1599"/>
                  </a:lnTo>
                  <a:lnTo>
                    <a:pt x="2157" y="1565"/>
                  </a:lnTo>
                  <a:lnTo>
                    <a:pt x="2126" y="1530"/>
                  </a:lnTo>
                  <a:lnTo>
                    <a:pt x="2095" y="1497"/>
                  </a:lnTo>
                  <a:lnTo>
                    <a:pt x="2064" y="1464"/>
                  </a:lnTo>
                  <a:lnTo>
                    <a:pt x="2032" y="1432"/>
                  </a:lnTo>
                  <a:lnTo>
                    <a:pt x="1999" y="1401"/>
                  </a:lnTo>
                  <a:lnTo>
                    <a:pt x="1964" y="1371"/>
                  </a:lnTo>
                  <a:lnTo>
                    <a:pt x="1930" y="1342"/>
                  </a:lnTo>
                  <a:lnTo>
                    <a:pt x="1894" y="1315"/>
                  </a:lnTo>
                  <a:lnTo>
                    <a:pt x="1856" y="1288"/>
                  </a:lnTo>
                  <a:lnTo>
                    <a:pt x="1817" y="1263"/>
                  </a:lnTo>
                  <a:lnTo>
                    <a:pt x="1778" y="1239"/>
                  </a:lnTo>
                  <a:lnTo>
                    <a:pt x="1723" y="1207"/>
                  </a:lnTo>
                  <a:lnTo>
                    <a:pt x="1669" y="1172"/>
                  </a:lnTo>
                  <a:lnTo>
                    <a:pt x="1618" y="1137"/>
                  </a:lnTo>
                  <a:lnTo>
                    <a:pt x="1566" y="1099"/>
                  </a:lnTo>
                  <a:lnTo>
                    <a:pt x="1516" y="1059"/>
                  </a:lnTo>
                  <a:lnTo>
                    <a:pt x="1467" y="1018"/>
                  </a:lnTo>
                  <a:lnTo>
                    <a:pt x="1419" y="974"/>
                  </a:lnTo>
                  <a:lnTo>
                    <a:pt x="1372" y="929"/>
                  </a:lnTo>
                  <a:lnTo>
                    <a:pt x="1326" y="882"/>
                  </a:lnTo>
                  <a:lnTo>
                    <a:pt x="1282" y="833"/>
                  </a:lnTo>
                  <a:lnTo>
                    <a:pt x="1238" y="781"/>
                  </a:lnTo>
                  <a:lnTo>
                    <a:pt x="1196" y="727"/>
                  </a:lnTo>
                  <a:lnTo>
                    <a:pt x="1153" y="672"/>
                  </a:lnTo>
                  <a:lnTo>
                    <a:pt x="1113" y="615"/>
                  </a:lnTo>
                  <a:lnTo>
                    <a:pt x="1073" y="555"/>
                  </a:lnTo>
                  <a:lnTo>
                    <a:pt x="1034" y="493"/>
                  </a:lnTo>
                  <a:lnTo>
                    <a:pt x="1012" y="460"/>
                  </a:lnTo>
                  <a:lnTo>
                    <a:pt x="989" y="428"/>
                  </a:lnTo>
                  <a:lnTo>
                    <a:pt x="966" y="396"/>
                  </a:lnTo>
                  <a:lnTo>
                    <a:pt x="943" y="366"/>
                  </a:lnTo>
                  <a:lnTo>
                    <a:pt x="918" y="337"/>
                  </a:lnTo>
                  <a:lnTo>
                    <a:pt x="893" y="309"/>
                  </a:lnTo>
                  <a:lnTo>
                    <a:pt x="868" y="282"/>
                  </a:lnTo>
                  <a:lnTo>
                    <a:pt x="841" y="257"/>
                  </a:lnTo>
                  <a:lnTo>
                    <a:pt x="814" y="233"/>
                  </a:lnTo>
                  <a:lnTo>
                    <a:pt x="785" y="209"/>
                  </a:lnTo>
                  <a:lnTo>
                    <a:pt x="756" y="187"/>
                  </a:lnTo>
                  <a:lnTo>
                    <a:pt x="726" y="166"/>
                  </a:lnTo>
                  <a:lnTo>
                    <a:pt x="695" y="146"/>
                  </a:lnTo>
                  <a:lnTo>
                    <a:pt x="664" y="127"/>
                  </a:lnTo>
                  <a:lnTo>
                    <a:pt x="631" y="109"/>
                  </a:lnTo>
                  <a:lnTo>
                    <a:pt x="598" y="92"/>
                  </a:lnTo>
                  <a:lnTo>
                    <a:pt x="580" y="84"/>
                  </a:lnTo>
                  <a:lnTo>
                    <a:pt x="561" y="77"/>
                  </a:lnTo>
                  <a:lnTo>
                    <a:pt x="543" y="70"/>
                  </a:lnTo>
                  <a:lnTo>
                    <a:pt x="525" y="64"/>
                  </a:lnTo>
                  <a:lnTo>
                    <a:pt x="506" y="59"/>
                  </a:lnTo>
                  <a:lnTo>
                    <a:pt x="487" y="54"/>
                  </a:lnTo>
                  <a:lnTo>
                    <a:pt x="468" y="51"/>
                  </a:lnTo>
                  <a:lnTo>
                    <a:pt x="449" y="47"/>
                  </a:lnTo>
                  <a:lnTo>
                    <a:pt x="410" y="43"/>
                  </a:lnTo>
                  <a:lnTo>
                    <a:pt x="370" y="40"/>
                  </a:lnTo>
                  <a:lnTo>
                    <a:pt x="328" y="39"/>
                  </a:lnTo>
                  <a:lnTo>
                    <a:pt x="285" y="39"/>
                  </a:lnTo>
                  <a:lnTo>
                    <a:pt x="280"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8" name="Freeform 61">
              <a:extLst>
                <a:ext uri="{FF2B5EF4-FFF2-40B4-BE49-F238E27FC236}">
                  <a16:creationId xmlns:a16="http://schemas.microsoft.com/office/drawing/2014/main" id="{32A21681-118F-4C83-9747-1B3C29C9E7E9}"/>
                </a:ext>
              </a:extLst>
            </p:cNvPr>
            <p:cNvSpPr>
              <a:spLocks noEditPoints="1"/>
            </p:cNvSpPr>
            <p:nvPr userDrawn="1"/>
          </p:nvSpPr>
          <p:spPr bwMode="auto">
            <a:xfrm>
              <a:off x="2415759" y="4154813"/>
              <a:ext cx="567622" cy="656024"/>
            </a:xfrm>
            <a:custGeom>
              <a:avLst/>
              <a:gdLst>
                <a:gd name="T0" fmla="*/ 510 w 852"/>
                <a:gd name="T1" fmla="*/ 93 h 985"/>
                <a:gd name="T2" fmla="*/ 393 w 852"/>
                <a:gd name="T3" fmla="*/ 177 h 985"/>
                <a:gd name="T4" fmla="*/ 272 w 852"/>
                <a:gd name="T5" fmla="*/ 268 h 985"/>
                <a:gd name="T6" fmla="*/ 175 w 852"/>
                <a:gd name="T7" fmla="*/ 350 h 985"/>
                <a:gd name="T8" fmla="*/ 94 w 852"/>
                <a:gd name="T9" fmla="*/ 436 h 985"/>
                <a:gd name="T10" fmla="*/ 57 w 852"/>
                <a:gd name="T11" fmla="*/ 485 h 985"/>
                <a:gd name="T12" fmla="*/ 44 w 852"/>
                <a:gd name="T13" fmla="*/ 525 h 985"/>
                <a:gd name="T14" fmla="*/ 39 w 852"/>
                <a:gd name="T15" fmla="*/ 569 h 985"/>
                <a:gd name="T16" fmla="*/ 45 w 852"/>
                <a:gd name="T17" fmla="*/ 617 h 985"/>
                <a:gd name="T18" fmla="*/ 78 w 852"/>
                <a:gd name="T19" fmla="*/ 715 h 985"/>
                <a:gd name="T20" fmla="*/ 138 w 852"/>
                <a:gd name="T21" fmla="*/ 809 h 985"/>
                <a:gd name="T22" fmla="*/ 220 w 852"/>
                <a:gd name="T23" fmla="*/ 880 h 985"/>
                <a:gd name="T24" fmla="*/ 326 w 852"/>
                <a:gd name="T25" fmla="*/ 929 h 985"/>
                <a:gd name="T26" fmla="*/ 401 w 852"/>
                <a:gd name="T27" fmla="*/ 945 h 985"/>
                <a:gd name="T28" fmla="*/ 462 w 852"/>
                <a:gd name="T29" fmla="*/ 942 h 985"/>
                <a:gd name="T30" fmla="*/ 524 w 852"/>
                <a:gd name="T31" fmla="*/ 921 h 985"/>
                <a:gd name="T32" fmla="*/ 587 w 852"/>
                <a:gd name="T33" fmla="*/ 884 h 985"/>
                <a:gd name="T34" fmla="*/ 648 w 852"/>
                <a:gd name="T35" fmla="*/ 832 h 985"/>
                <a:gd name="T36" fmla="*/ 701 w 852"/>
                <a:gd name="T37" fmla="*/ 762 h 985"/>
                <a:gd name="T38" fmla="*/ 747 w 852"/>
                <a:gd name="T39" fmla="*/ 677 h 985"/>
                <a:gd name="T40" fmla="*/ 781 w 852"/>
                <a:gd name="T41" fmla="*/ 583 h 985"/>
                <a:gd name="T42" fmla="*/ 804 w 852"/>
                <a:gd name="T43" fmla="*/ 483 h 985"/>
                <a:gd name="T44" fmla="*/ 812 w 852"/>
                <a:gd name="T45" fmla="*/ 381 h 985"/>
                <a:gd name="T46" fmla="*/ 804 w 852"/>
                <a:gd name="T47" fmla="*/ 282 h 985"/>
                <a:gd name="T48" fmla="*/ 779 w 852"/>
                <a:gd name="T49" fmla="*/ 192 h 985"/>
                <a:gd name="T50" fmla="*/ 742 w 852"/>
                <a:gd name="T51" fmla="*/ 122 h 985"/>
                <a:gd name="T52" fmla="*/ 702 w 852"/>
                <a:gd name="T53" fmla="*/ 76 h 985"/>
                <a:gd name="T54" fmla="*/ 657 w 852"/>
                <a:gd name="T55" fmla="*/ 49 h 985"/>
                <a:gd name="T56" fmla="*/ 603 w 852"/>
                <a:gd name="T57" fmla="*/ 39 h 985"/>
                <a:gd name="T58" fmla="*/ 400 w 852"/>
                <a:gd name="T59" fmla="*/ 984 h 985"/>
                <a:gd name="T60" fmla="*/ 313 w 852"/>
                <a:gd name="T61" fmla="*/ 966 h 985"/>
                <a:gd name="T62" fmla="*/ 198 w 852"/>
                <a:gd name="T63" fmla="*/ 913 h 985"/>
                <a:gd name="T64" fmla="*/ 108 w 852"/>
                <a:gd name="T65" fmla="*/ 835 h 985"/>
                <a:gd name="T66" fmla="*/ 42 w 852"/>
                <a:gd name="T67" fmla="*/ 733 h 985"/>
                <a:gd name="T68" fmla="*/ 6 w 852"/>
                <a:gd name="T69" fmla="*/ 625 h 985"/>
                <a:gd name="T70" fmla="*/ 0 w 852"/>
                <a:gd name="T71" fmla="*/ 568 h 985"/>
                <a:gd name="T72" fmla="*/ 6 w 852"/>
                <a:gd name="T73" fmla="*/ 515 h 985"/>
                <a:gd name="T74" fmla="*/ 23 w 852"/>
                <a:gd name="T75" fmla="*/ 467 h 985"/>
                <a:gd name="T76" fmla="*/ 64 w 852"/>
                <a:gd name="T77" fmla="*/ 411 h 985"/>
                <a:gd name="T78" fmla="*/ 148 w 852"/>
                <a:gd name="T79" fmla="*/ 321 h 985"/>
                <a:gd name="T80" fmla="*/ 248 w 852"/>
                <a:gd name="T81" fmla="*/ 237 h 985"/>
                <a:gd name="T82" fmla="*/ 370 w 852"/>
                <a:gd name="T83" fmla="*/ 145 h 985"/>
                <a:gd name="T84" fmla="*/ 489 w 852"/>
                <a:gd name="T85" fmla="*/ 60 h 985"/>
                <a:gd name="T86" fmla="*/ 570 w 852"/>
                <a:gd name="T87" fmla="*/ 1 h 985"/>
                <a:gd name="T88" fmla="*/ 587 w 852"/>
                <a:gd name="T89" fmla="*/ 0 h 985"/>
                <a:gd name="T90" fmla="*/ 668 w 852"/>
                <a:gd name="T91" fmla="*/ 12 h 985"/>
                <a:gd name="T92" fmla="*/ 728 w 852"/>
                <a:gd name="T93" fmla="*/ 47 h 985"/>
                <a:gd name="T94" fmla="*/ 773 w 852"/>
                <a:gd name="T95" fmla="*/ 98 h 985"/>
                <a:gd name="T96" fmla="*/ 804 w 852"/>
                <a:gd name="T97" fmla="*/ 153 h 985"/>
                <a:gd name="T98" fmla="*/ 839 w 852"/>
                <a:gd name="T99" fmla="*/ 249 h 985"/>
                <a:gd name="T100" fmla="*/ 852 w 852"/>
                <a:gd name="T101" fmla="*/ 353 h 985"/>
                <a:gd name="T102" fmla="*/ 848 w 852"/>
                <a:gd name="T103" fmla="*/ 461 h 985"/>
                <a:gd name="T104" fmla="*/ 827 w 852"/>
                <a:gd name="T105" fmla="*/ 568 h 985"/>
                <a:gd name="T106" fmla="*/ 793 w 852"/>
                <a:gd name="T107" fmla="*/ 670 h 985"/>
                <a:gd name="T108" fmla="*/ 747 w 852"/>
                <a:gd name="T109" fmla="*/ 763 h 985"/>
                <a:gd name="T110" fmla="*/ 691 w 852"/>
                <a:gd name="T111" fmla="*/ 842 h 985"/>
                <a:gd name="T112" fmla="*/ 626 w 852"/>
                <a:gd name="T113" fmla="*/ 904 h 985"/>
                <a:gd name="T114" fmla="*/ 538 w 852"/>
                <a:gd name="T115" fmla="*/ 959 h 985"/>
                <a:gd name="T116" fmla="*/ 482 w 852"/>
                <a:gd name="T117" fmla="*/ 977 h 985"/>
                <a:gd name="T118" fmla="*/ 419 w 852"/>
                <a:gd name="T119"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2" h="985">
                  <a:moveTo>
                    <a:pt x="585" y="39"/>
                  </a:moveTo>
                  <a:lnTo>
                    <a:pt x="560" y="57"/>
                  </a:lnTo>
                  <a:lnTo>
                    <a:pt x="536" y="75"/>
                  </a:lnTo>
                  <a:lnTo>
                    <a:pt x="510" y="93"/>
                  </a:lnTo>
                  <a:lnTo>
                    <a:pt x="486" y="110"/>
                  </a:lnTo>
                  <a:lnTo>
                    <a:pt x="455" y="132"/>
                  </a:lnTo>
                  <a:lnTo>
                    <a:pt x="424" y="155"/>
                  </a:lnTo>
                  <a:lnTo>
                    <a:pt x="393" y="177"/>
                  </a:lnTo>
                  <a:lnTo>
                    <a:pt x="364" y="200"/>
                  </a:lnTo>
                  <a:lnTo>
                    <a:pt x="333" y="223"/>
                  </a:lnTo>
                  <a:lnTo>
                    <a:pt x="302" y="245"/>
                  </a:lnTo>
                  <a:lnTo>
                    <a:pt x="272" y="268"/>
                  </a:lnTo>
                  <a:lnTo>
                    <a:pt x="242" y="291"/>
                  </a:lnTo>
                  <a:lnTo>
                    <a:pt x="219" y="310"/>
                  </a:lnTo>
                  <a:lnTo>
                    <a:pt x="197" y="329"/>
                  </a:lnTo>
                  <a:lnTo>
                    <a:pt x="175" y="350"/>
                  </a:lnTo>
                  <a:lnTo>
                    <a:pt x="154" y="371"/>
                  </a:lnTo>
                  <a:lnTo>
                    <a:pt x="133" y="391"/>
                  </a:lnTo>
                  <a:lnTo>
                    <a:pt x="114" y="413"/>
                  </a:lnTo>
                  <a:lnTo>
                    <a:pt x="94" y="436"/>
                  </a:lnTo>
                  <a:lnTo>
                    <a:pt x="76" y="459"/>
                  </a:lnTo>
                  <a:lnTo>
                    <a:pt x="69" y="468"/>
                  </a:lnTo>
                  <a:lnTo>
                    <a:pt x="63" y="476"/>
                  </a:lnTo>
                  <a:lnTo>
                    <a:pt x="57" y="485"/>
                  </a:lnTo>
                  <a:lnTo>
                    <a:pt x="54" y="496"/>
                  </a:lnTo>
                  <a:lnTo>
                    <a:pt x="49" y="505"/>
                  </a:lnTo>
                  <a:lnTo>
                    <a:pt x="46" y="515"/>
                  </a:lnTo>
                  <a:lnTo>
                    <a:pt x="44" y="525"/>
                  </a:lnTo>
                  <a:lnTo>
                    <a:pt x="41" y="536"/>
                  </a:lnTo>
                  <a:lnTo>
                    <a:pt x="40" y="547"/>
                  </a:lnTo>
                  <a:lnTo>
                    <a:pt x="39" y="557"/>
                  </a:lnTo>
                  <a:lnTo>
                    <a:pt x="39" y="569"/>
                  </a:lnTo>
                  <a:lnTo>
                    <a:pt x="39" y="580"/>
                  </a:lnTo>
                  <a:lnTo>
                    <a:pt x="40" y="593"/>
                  </a:lnTo>
                  <a:lnTo>
                    <a:pt x="42" y="604"/>
                  </a:lnTo>
                  <a:lnTo>
                    <a:pt x="45" y="617"/>
                  </a:lnTo>
                  <a:lnTo>
                    <a:pt x="48" y="630"/>
                  </a:lnTo>
                  <a:lnTo>
                    <a:pt x="56" y="660"/>
                  </a:lnTo>
                  <a:lnTo>
                    <a:pt x="67" y="688"/>
                  </a:lnTo>
                  <a:lnTo>
                    <a:pt x="78" y="715"/>
                  </a:lnTo>
                  <a:lnTo>
                    <a:pt x="91" y="741"/>
                  </a:lnTo>
                  <a:lnTo>
                    <a:pt x="106" y="765"/>
                  </a:lnTo>
                  <a:lnTo>
                    <a:pt x="122" y="788"/>
                  </a:lnTo>
                  <a:lnTo>
                    <a:pt x="138" y="809"/>
                  </a:lnTo>
                  <a:lnTo>
                    <a:pt x="157" y="829"/>
                  </a:lnTo>
                  <a:lnTo>
                    <a:pt x="177" y="848"/>
                  </a:lnTo>
                  <a:lnTo>
                    <a:pt x="197" y="865"/>
                  </a:lnTo>
                  <a:lnTo>
                    <a:pt x="220" y="880"/>
                  </a:lnTo>
                  <a:lnTo>
                    <a:pt x="244" y="895"/>
                  </a:lnTo>
                  <a:lnTo>
                    <a:pt x="271" y="907"/>
                  </a:lnTo>
                  <a:lnTo>
                    <a:pt x="297" y="919"/>
                  </a:lnTo>
                  <a:lnTo>
                    <a:pt x="326" y="929"/>
                  </a:lnTo>
                  <a:lnTo>
                    <a:pt x="356" y="937"/>
                  </a:lnTo>
                  <a:lnTo>
                    <a:pt x="372" y="941"/>
                  </a:lnTo>
                  <a:lnTo>
                    <a:pt x="387" y="944"/>
                  </a:lnTo>
                  <a:lnTo>
                    <a:pt x="401" y="945"/>
                  </a:lnTo>
                  <a:lnTo>
                    <a:pt x="416" y="946"/>
                  </a:lnTo>
                  <a:lnTo>
                    <a:pt x="432" y="945"/>
                  </a:lnTo>
                  <a:lnTo>
                    <a:pt x="447" y="944"/>
                  </a:lnTo>
                  <a:lnTo>
                    <a:pt x="462" y="942"/>
                  </a:lnTo>
                  <a:lnTo>
                    <a:pt x="477" y="938"/>
                  </a:lnTo>
                  <a:lnTo>
                    <a:pt x="493" y="934"/>
                  </a:lnTo>
                  <a:lnTo>
                    <a:pt x="508" y="928"/>
                  </a:lnTo>
                  <a:lnTo>
                    <a:pt x="524" y="921"/>
                  </a:lnTo>
                  <a:lnTo>
                    <a:pt x="539" y="913"/>
                  </a:lnTo>
                  <a:lnTo>
                    <a:pt x="555" y="905"/>
                  </a:lnTo>
                  <a:lnTo>
                    <a:pt x="571" y="895"/>
                  </a:lnTo>
                  <a:lnTo>
                    <a:pt x="587" y="884"/>
                  </a:lnTo>
                  <a:lnTo>
                    <a:pt x="603" y="873"/>
                  </a:lnTo>
                  <a:lnTo>
                    <a:pt x="618" y="860"/>
                  </a:lnTo>
                  <a:lnTo>
                    <a:pt x="633" y="846"/>
                  </a:lnTo>
                  <a:lnTo>
                    <a:pt x="648" y="832"/>
                  </a:lnTo>
                  <a:lnTo>
                    <a:pt x="662" y="816"/>
                  </a:lnTo>
                  <a:lnTo>
                    <a:pt x="676" y="798"/>
                  </a:lnTo>
                  <a:lnTo>
                    <a:pt x="688" y="780"/>
                  </a:lnTo>
                  <a:lnTo>
                    <a:pt x="701" y="762"/>
                  </a:lnTo>
                  <a:lnTo>
                    <a:pt x="713" y="741"/>
                  </a:lnTo>
                  <a:lnTo>
                    <a:pt x="725" y="720"/>
                  </a:lnTo>
                  <a:lnTo>
                    <a:pt x="736" y="700"/>
                  </a:lnTo>
                  <a:lnTo>
                    <a:pt x="747" y="677"/>
                  </a:lnTo>
                  <a:lnTo>
                    <a:pt x="756" y="654"/>
                  </a:lnTo>
                  <a:lnTo>
                    <a:pt x="765" y="631"/>
                  </a:lnTo>
                  <a:lnTo>
                    <a:pt x="773" y="607"/>
                  </a:lnTo>
                  <a:lnTo>
                    <a:pt x="781" y="583"/>
                  </a:lnTo>
                  <a:lnTo>
                    <a:pt x="788" y="557"/>
                  </a:lnTo>
                  <a:lnTo>
                    <a:pt x="794" y="533"/>
                  </a:lnTo>
                  <a:lnTo>
                    <a:pt x="800" y="508"/>
                  </a:lnTo>
                  <a:lnTo>
                    <a:pt x="804" y="483"/>
                  </a:lnTo>
                  <a:lnTo>
                    <a:pt x="808" y="458"/>
                  </a:lnTo>
                  <a:lnTo>
                    <a:pt x="810" y="431"/>
                  </a:lnTo>
                  <a:lnTo>
                    <a:pt x="812" y="406"/>
                  </a:lnTo>
                  <a:lnTo>
                    <a:pt x="812" y="381"/>
                  </a:lnTo>
                  <a:lnTo>
                    <a:pt x="812" y="356"/>
                  </a:lnTo>
                  <a:lnTo>
                    <a:pt x="811" y="332"/>
                  </a:lnTo>
                  <a:lnTo>
                    <a:pt x="809" y="306"/>
                  </a:lnTo>
                  <a:lnTo>
                    <a:pt x="804" y="282"/>
                  </a:lnTo>
                  <a:lnTo>
                    <a:pt x="800" y="259"/>
                  </a:lnTo>
                  <a:lnTo>
                    <a:pt x="794" y="235"/>
                  </a:lnTo>
                  <a:lnTo>
                    <a:pt x="787" y="213"/>
                  </a:lnTo>
                  <a:lnTo>
                    <a:pt x="779" y="192"/>
                  </a:lnTo>
                  <a:lnTo>
                    <a:pt x="769" y="170"/>
                  </a:lnTo>
                  <a:lnTo>
                    <a:pt x="761" y="153"/>
                  </a:lnTo>
                  <a:lnTo>
                    <a:pt x="751" y="137"/>
                  </a:lnTo>
                  <a:lnTo>
                    <a:pt x="742" y="122"/>
                  </a:lnTo>
                  <a:lnTo>
                    <a:pt x="733" y="109"/>
                  </a:lnTo>
                  <a:lnTo>
                    <a:pt x="723" y="96"/>
                  </a:lnTo>
                  <a:lnTo>
                    <a:pt x="712" y="86"/>
                  </a:lnTo>
                  <a:lnTo>
                    <a:pt x="702" y="76"/>
                  </a:lnTo>
                  <a:lnTo>
                    <a:pt x="692" y="68"/>
                  </a:lnTo>
                  <a:lnTo>
                    <a:pt x="680" y="60"/>
                  </a:lnTo>
                  <a:lnTo>
                    <a:pt x="669" y="54"/>
                  </a:lnTo>
                  <a:lnTo>
                    <a:pt x="657" y="49"/>
                  </a:lnTo>
                  <a:lnTo>
                    <a:pt x="645" y="45"/>
                  </a:lnTo>
                  <a:lnTo>
                    <a:pt x="631" y="42"/>
                  </a:lnTo>
                  <a:lnTo>
                    <a:pt x="618" y="40"/>
                  </a:lnTo>
                  <a:lnTo>
                    <a:pt x="603" y="39"/>
                  </a:lnTo>
                  <a:lnTo>
                    <a:pt x="588" y="39"/>
                  </a:lnTo>
                  <a:lnTo>
                    <a:pt x="585" y="39"/>
                  </a:lnTo>
                  <a:close/>
                  <a:moveTo>
                    <a:pt x="419" y="985"/>
                  </a:moveTo>
                  <a:lnTo>
                    <a:pt x="400" y="984"/>
                  </a:lnTo>
                  <a:lnTo>
                    <a:pt x="383" y="983"/>
                  </a:lnTo>
                  <a:lnTo>
                    <a:pt x="365" y="980"/>
                  </a:lnTo>
                  <a:lnTo>
                    <a:pt x="346" y="976"/>
                  </a:lnTo>
                  <a:lnTo>
                    <a:pt x="313" y="966"/>
                  </a:lnTo>
                  <a:lnTo>
                    <a:pt x="282" y="955"/>
                  </a:lnTo>
                  <a:lnTo>
                    <a:pt x="252" y="943"/>
                  </a:lnTo>
                  <a:lnTo>
                    <a:pt x="225" y="928"/>
                  </a:lnTo>
                  <a:lnTo>
                    <a:pt x="198" y="913"/>
                  </a:lnTo>
                  <a:lnTo>
                    <a:pt x="173" y="896"/>
                  </a:lnTo>
                  <a:lnTo>
                    <a:pt x="150" y="877"/>
                  </a:lnTo>
                  <a:lnTo>
                    <a:pt x="128" y="857"/>
                  </a:lnTo>
                  <a:lnTo>
                    <a:pt x="108" y="835"/>
                  </a:lnTo>
                  <a:lnTo>
                    <a:pt x="89" y="812"/>
                  </a:lnTo>
                  <a:lnTo>
                    <a:pt x="72" y="787"/>
                  </a:lnTo>
                  <a:lnTo>
                    <a:pt x="57" y="760"/>
                  </a:lnTo>
                  <a:lnTo>
                    <a:pt x="42" y="733"/>
                  </a:lnTo>
                  <a:lnTo>
                    <a:pt x="31" y="703"/>
                  </a:lnTo>
                  <a:lnTo>
                    <a:pt x="19" y="672"/>
                  </a:lnTo>
                  <a:lnTo>
                    <a:pt x="9" y="640"/>
                  </a:lnTo>
                  <a:lnTo>
                    <a:pt x="6" y="625"/>
                  </a:lnTo>
                  <a:lnTo>
                    <a:pt x="3" y="610"/>
                  </a:lnTo>
                  <a:lnTo>
                    <a:pt x="1" y="596"/>
                  </a:lnTo>
                  <a:lnTo>
                    <a:pt x="0" y="582"/>
                  </a:lnTo>
                  <a:lnTo>
                    <a:pt x="0" y="568"/>
                  </a:lnTo>
                  <a:lnTo>
                    <a:pt x="0" y="554"/>
                  </a:lnTo>
                  <a:lnTo>
                    <a:pt x="1" y="541"/>
                  </a:lnTo>
                  <a:lnTo>
                    <a:pt x="3" y="528"/>
                  </a:lnTo>
                  <a:lnTo>
                    <a:pt x="6" y="515"/>
                  </a:lnTo>
                  <a:lnTo>
                    <a:pt x="9" y="502"/>
                  </a:lnTo>
                  <a:lnTo>
                    <a:pt x="13" y="491"/>
                  </a:lnTo>
                  <a:lnTo>
                    <a:pt x="17" y="478"/>
                  </a:lnTo>
                  <a:lnTo>
                    <a:pt x="23" y="467"/>
                  </a:lnTo>
                  <a:lnTo>
                    <a:pt x="30" y="455"/>
                  </a:lnTo>
                  <a:lnTo>
                    <a:pt x="37" y="445"/>
                  </a:lnTo>
                  <a:lnTo>
                    <a:pt x="45" y="435"/>
                  </a:lnTo>
                  <a:lnTo>
                    <a:pt x="64" y="411"/>
                  </a:lnTo>
                  <a:lnTo>
                    <a:pt x="84" y="388"/>
                  </a:lnTo>
                  <a:lnTo>
                    <a:pt x="104" y="365"/>
                  </a:lnTo>
                  <a:lnTo>
                    <a:pt x="126" y="342"/>
                  </a:lnTo>
                  <a:lnTo>
                    <a:pt x="148" y="321"/>
                  </a:lnTo>
                  <a:lnTo>
                    <a:pt x="171" y="301"/>
                  </a:lnTo>
                  <a:lnTo>
                    <a:pt x="194" y="280"/>
                  </a:lnTo>
                  <a:lnTo>
                    <a:pt x="217" y="260"/>
                  </a:lnTo>
                  <a:lnTo>
                    <a:pt x="248" y="237"/>
                  </a:lnTo>
                  <a:lnTo>
                    <a:pt x="278" y="213"/>
                  </a:lnTo>
                  <a:lnTo>
                    <a:pt x="309" y="190"/>
                  </a:lnTo>
                  <a:lnTo>
                    <a:pt x="340" y="168"/>
                  </a:lnTo>
                  <a:lnTo>
                    <a:pt x="370" y="145"/>
                  </a:lnTo>
                  <a:lnTo>
                    <a:pt x="401" y="123"/>
                  </a:lnTo>
                  <a:lnTo>
                    <a:pt x="432" y="101"/>
                  </a:lnTo>
                  <a:lnTo>
                    <a:pt x="463" y="78"/>
                  </a:lnTo>
                  <a:lnTo>
                    <a:pt x="489" y="60"/>
                  </a:lnTo>
                  <a:lnTo>
                    <a:pt x="515" y="41"/>
                  </a:lnTo>
                  <a:lnTo>
                    <a:pt x="540" y="23"/>
                  </a:lnTo>
                  <a:lnTo>
                    <a:pt x="567" y="3"/>
                  </a:lnTo>
                  <a:lnTo>
                    <a:pt x="570" y="1"/>
                  </a:lnTo>
                  <a:lnTo>
                    <a:pt x="575" y="0"/>
                  </a:lnTo>
                  <a:lnTo>
                    <a:pt x="579" y="0"/>
                  </a:lnTo>
                  <a:lnTo>
                    <a:pt x="583" y="1"/>
                  </a:lnTo>
                  <a:lnTo>
                    <a:pt x="587" y="0"/>
                  </a:lnTo>
                  <a:lnTo>
                    <a:pt x="609" y="0"/>
                  </a:lnTo>
                  <a:lnTo>
                    <a:pt x="630" y="2"/>
                  </a:lnTo>
                  <a:lnTo>
                    <a:pt x="649" y="6"/>
                  </a:lnTo>
                  <a:lnTo>
                    <a:pt x="668" y="12"/>
                  </a:lnTo>
                  <a:lnTo>
                    <a:pt x="685" y="18"/>
                  </a:lnTo>
                  <a:lnTo>
                    <a:pt x="701" y="26"/>
                  </a:lnTo>
                  <a:lnTo>
                    <a:pt x="715" y="37"/>
                  </a:lnTo>
                  <a:lnTo>
                    <a:pt x="728" y="47"/>
                  </a:lnTo>
                  <a:lnTo>
                    <a:pt x="741" y="59"/>
                  </a:lnTo>
                  <a:lnTo>
                    <a:pt x="752" y="71"/>
                  </a:lnTo>
                  <a:lnTo>
                    <a:pt x="763" y="84"/>
                  </a:lnTo>
                  <a:lnTo>
                    <a:pt x="773" y="98"/>
                  </a:lnTo>
                  <a:lnTo>
                    <a:pt x="781" y="110"/>
                  </a:lnTo>
                  <a:lnTo>
                    <a:pt x="790" y="125"/>
                  </a:lnTo>
                  <a:lnTo>
                    <a:pt x="797" y="139"/>
                  </a:lnTo>
                  <a:lnTo>
                    <a:pt x="804" y="153"/>
                  </a:lnTo>
                  <a:lnTo>
                    <a:pt x="814" y="176"/>
                  </a:lnTo>
                  <a:lnTo>
                    <a:pt x="824" y="200"/>
                  </a:lnTo>
                  <a:lnTo>
                    <a:pt x="832" y="224"/>
                  </a:lnTo>
                  <a:lnTo>
                    <a:pt x="839" y="249"/>
                  </a:lnTo>
                  <a:lnTo>
                    <a:pt x="843" y="274"/>
                  </a:lnTo>
                  <a:lnTo>
                    <a:pt x="848" y="301"/>
                  </a:lnTo>
                  <a:lnTo>
                    <a:pt x="850" y="327"/>
                  </a:lnTo>
                  <a:lnTo>
                    <a:pt x="852" y="353"/>
                  </a:lnTo>
                  <a:lnTo>
                    <a:pt x="852" y="380"/>
                  </a:lnTo>
                  <a:lnTo>
                    <a:pt x="851" y="407"/>
                  </a:lnTo>
                  <a:lnTo>
                    <a:pt x="850" y="434"/>
                  </a:lnTo>
                  <a:lnTo>
                    <a:pt x="848" y="461"/>
                  </a:lnTo>
                  <a:lnTo>
                    <a:pt x="843" y="488"/>
                  </a:lnTo>
                  <a:lnTo>
                    <a:pt x="839" y="515"/>
                  </a:lnTo>
                  <a:lnTo>
                    <a:pt x="834" y="541"/>
                  </a:lnTo>
                  <a:lnTo>
                    <a:pt x="827" y="568"/>
                  </a:lnTo>
                  <a:lnTo>
                    <a:pt x="820" y="594"/>
                  </a:lnTo>
                  <a:lnTo>
                    <a:pt x="811" y="621"/>
                  </a:lnTo>
                  <a:lnTo>
                    <a:pt x="803" y="646"/>
                  </a:lnTo>
                  <a:lnTo>
                    <a:pt x="793" y="670"/>
                  </a:lnTo>
                  <a:lnTo>
                    <a:pt x="782" y="695"/>
                  </a:lnTo>
                  <a:lnTo>
                    <a:pt x="771" y="718"/>
                  </a:lnTo>
                  <a:lnTo>
                    <a:pt x="759" y="741"/>
                  </a:lnTo>
                  <a:lnTo>
                    <a:pt x="747" y="763"/>
                  </a:lnTo>
                  <a:lnTo>
                    <a:pt x="733" y="785"/>
                  </a:lnTo>
                  <a:lnTo>
                    <a:pt x="719" y="805"/>
                  </a:lnTo>
                  <a:lnTo>
                    <a:pt x="705" y="825"/>
                  </a:lnTo>
                  <a:lnTo>
                    <a:pt x="691" y="842"/>
                  </a:lnTo>
                  <a:lnTo>
                    <a:pt x="676" y="859"/>
                  </a:lnTo>
                  <a:lnTo>
                    <a:pt x="660" y="875"/>
                  </a:lnTo>
                  <a:lnTo>
                    <a:pt x="644" y="890"/>
                  </a:lnTo>
                  <a:lnTo>
                    <a:pt x="626" y="904"/>
                  </a:lnTo>
                  <a:lnTo>
                    <a:pt x="608" y="918"/>
                  </a:lnTo>
                  <a:lnTo>
                    <a:pt x="586" y="933"/>
                  </a:lnTo>
                  <a:lnTo>
                    <a:pt x="563" y="946"/>
                  </a:lnTo>
                  <a:lnTo>
                    <a:pt x="538" y="959"/>
                  </a:lnTo>
                  <a:lnTo>
                    <a:pt x="524" y="965"/>
                  </a:lnTo>
                  <a:lnTo>
                    <a:pt x="510" y="969"/>
                  </a:lnTo>
                  <a:lnTo>
                    <a:pt x="497" y="974"/>
                  </a:lnTo>
                  <a:lnTo>
                    <a:pt x="482" y="977"/>
                  </a:lnTo>
                  <a:lnTo>
                    <a:pt x="467" y="981"/>
                  </a:lnTo>
                  <a:lnTo>
                    <a:pt x="451" y="983"/>
                  </a:lnTo>
                  <a:lnTo>
                    <a:pt x="435" y="985"/>
                  </a:lnTo>
                  <a:lnTo>
                    <a:pt x="419" y="98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9" name="Freeform 62">
              <a:extLst>
                <a:ext uri="{FF2B5EF4-FFF2-40B4-BE49-F238E27FC236}">
                  <a16:creationId xmlns:a16="http://schemas.microsoft.com/office/drawing/2014/main" id="{C9F2C1CA-2B4A-499A-8FD1-1E6C5E1477BA}"/>
                </a:ext>
              </a:extLst>
            </p:cNvPr>
            <p:cNvSpPr>
              <a:spLocks noEditPoints="1"/>
            </p:cNvSpPr>
            <p:nvPr userDrawn="1"/>
          </p:nvSpPr>
          <p:spPr bwMode="auto">
            <a:xfrm>
              <a:off x="7440613" y="6541617"/>
              <a:ext cx="260548" cy="246592"/>
            </a:xfrm>
            <a:custGeom>
              <a:avLst/>
              <a:gdLst>
                <a:gd name="T0" fmla="*/ 124 w 389"/>
                <a:gd name="T1" fmla="*/ 56 h 370"/>
                <a:gd name="T2" fmla="*/ 80 w 389"/>
                <a:gd name="T3" fmla="*/ 82 h 370"/>
                <a:gd name="T4" fmla="*/ 61 w 389"/>
                <a:gd name="T5" fmla="*/ 103 h 370"/>
                <a:gd name="T6" fmla="*/ 46 w 389"/>
                <a:gd name="T7" fmla="*/ 129 h 370"/>
                <a:gd name="T8" fmla="*/ 40 w 389"/>
                <a:gd name="T9" fmla="*/ 163 h 370"/>
                <a:gd name="T10" fmla="*/ 47 w 389"/>
                <a:gd name="T11" fmla="*/ 203 h 370"/>
                <a:gd name="T12" fmla="*/ 65 w 389"/>
                <a:gd name="T13" fmla="*/ 245 h 370"/>
                <a:gd name="T14" fmla="*/ 94 w 389"/>
                <a:gd name="T15" fmla="*/ 281 h 370"/>
                <a:gd name="T16" fmla="*/ 127 w 389"/>
                <a:gd name="T17" fmla="*/ 310 h 370"/>
                <a:gd name="T18" fmla="*/ 167 w 389"/>
                <a:gd name="T19" fmla="*/ 326 h 370"/>
                <a:gd name="T20" fmla="*/ 212 w 389"/>
                <a:gd name="T21" fmla="*/ 331 h 370"/>
                <a:gd name="T22" fmla="*/ 254 w 389"/>
                <a:gd name="T23" fmla="*/ 322 h 370"/>
                <a:gd name="T24" fmla="*/ 293 w 389"/>
                <a:gd name="T25" fmla="*/ 303 h 370"/>
                <a:gd name="T26" fmla="*/ 324 w 389"/>
                <a:gd name="T27" fmla="*/ 276 h 370"/>
                <a:gd name="T28" fmla="*/ 345 w 389"/>
                <a:gd name="T29" fmla="*/ 240 h 370"/>
                <a:gd name="T30" fmla="*/ 350 w 389"/>
                <a:gd name="T31" fmla="*/ 202 h 370"/>
                <a:gd name="T32" fmla="*/ 341 w 389"/>
                <a:gd name="T33" fmla="*/ 162 h 370"/>
                <a:gd name="T34" fmla="*/ 321 w 389"/>
                <a:gd name="T35" fmla="*/ 123 h 370"/>
                <a:gd name="T36" fmla="*/ 291 w 389"/>
                <a:gd name="T37" fmla="*/ 89 h 370"/>
                <a:gd name="T38" fmla="*/ 256 w 389"/>
                <a:gd name="T39" fmla="*/ 64 h 370"/>
                <a:gd name="T40" fmla="*/ 219 w 389"/>
                <a:gd name="T41" fmla="*/ 50 h 370"/>
                <a:gd name="T42" fmla="*/ 182 w 389"/>
                <a:gd name="T43" fmla="*/ 42 h 370"/>
                <a:gd name="T44" fmla="*/ 186 w 389"/>
                <a:gd name="T45" fmla="*/ 369 h 370"/>
                <a:gd name="T46" fmla="*/ 140 w 389"/>
                <a:gd name="T47" fmla="*/ 359 h 370"/>
                <a:gd name="T48" fmla="*/ 93 w 389"/>
                <a:gd name="T49" fmla="*/ 334 h 370"/>
                <a:gd name="T50" fmla="*/ 53 w 389"/>
                <a:gd name="T51" fmla="*/ 294 h 370"/>
                <a:gd name="T52" fmla="*/ 22 w 389"/>
                <a:gd name="T53" fmla="*/ 246 h 370"/>
                <a:gd name="T54" fmla="*/ 3 w 389"/>
                <a:gd name="T55" fmla="*/ 193 h 370"/>
                <a:gd name="T56" fmla="*/ 1 w 389"/>
                <a:gd name="T57" fmla="*/ 143 h 370"/>
                <a:gd name="T58" fmla="*/ 15 w 389"/>
                <a:gd name="T59" fmla="*/ 101 h 370"/>
                <a:gd name="T60" fmla="*/ 38 w 389"/>
                <a:gd name="T61" fmla="*/ 68 h 370"/>
                <a:gd name="T62" fmla="*/ 65 w 389"/>
                <a:gd name="T63" fmla="*/ 43 h 370"/>
                <a:gd name="T64" fmla="*/ 98 w 389"/>
                <a:gd name="T65" fmla="*/ 23 h 370"/>
                <a:gd name="T66" fmla="*/ 159 w 389"/>
                <a:gd name="T67" fmla="*/ 0 h 370"/>
                <a:gd name="T68" fmla="*/ 191 w 389"/>
                <a:gd name="T69" fmla="*/ 4 h 370"/>
                <a:gd name="T70" fmla="*/ 230 w 389"/>
                <a:gd name="T71" fmla="*/ 12 h 370"/>
                <a:gd name="T72" fmla="*/ 274 w 389"/>
                <a:gd name="T73" fmla="*/ 28 h 370"/>
                <a:gd name="T74" fmla="*/ 319 w 389"/>
                <a:gd name="T75" fmla="*/ 60 h 370"/>
                <a:gd name="T76" fmla="*/ 355 w 389"/>
                <a:gd name="T77" fmla="*/ 103 h 370"/>
                <a:gd name="T78" fmla="*/ 380 w 389"/>
                <a:gd name="T79" fmla="*/ 152 h 370"/>
                <a:gd name="T80" fmla="*/ 389 w 389"/>
                <a:gd name="T81" fmla="*/ 203 h 370"/>
                <a:gd name="T82" fmla="*/ 382 w 389"/>
                <a:gd name="T83" fmla="*/ 253 h 370"/>
                <a:gd name="T84" fmla="*/ 363 w 389"/>
                <a:gd name="T85" fmla="*/ 289 h 370"/>
                <a:gd name="T86" fmla="*/ 335 w 389"/>
                <a:gd name="T87" fmla="*/ 320 h 370"/>
                <a:gd name="T88" fmla="*/ 300 w 389"/>
                <a:gd name="T89" fmla="*/ 345 h 370"/>
                <a:gd name="T90" fmla="*/ 260 w 389"/>
                <a:gd name="T91" fmla="*/ 362 h 370"/>
                <a:gd name="T92" fmla="*/ 217 w 389"/>
                <a:gd name="T93" fmla="*/ 36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9" h="370">
                  <a:moveTo>
                    <a:pt x="170" y="38"/>
                  </a:moveTo>
                  <a:lnTo>
                    <a:pt x="146" y="46"/>
                  </a:lnTo>
                  <a:lnTo>
                    <a:pt x="124" y="56"/>
                  </a:lnTo>
                  <a:lnTo>
                    <a:pt x="104" y="65"/>
                  </a:lnTo>
                  <a:lnTo>
                    <a:pt x="87" y="75"/>
                  </a:lnTo>
                  <a:lnTo>
                    <a:pt x="80" y="82"/>
                  </a:lnTo>
                  <a:lnTo>
                    <a:pt x="72" y="88"/>
                  </a:lnTo>
                  <a:lnTo>
                    <a:pt x="66" y="95"/>
                  </a:lnTo>
                  <a:lnTo>
                    <a:pt x="61" y="103"/>
                  </a:lnTo>
                  <a:lnTo>
                    <a:pt x="55" y="111"/>
                  </a:lnTo>
                  <a:lnTo>
                    <a:pt x="50" y="120"/>
                  </a:lnTo>
                  <a:lnTo>
                    <a:pt x="46" y="129"/>
                  </a:lnTo>
                  <a:lnTo>
                    <a:pt x="42" y="139"/>
                  </a:lnTo>
                  <a:lnTo>
                    <a:pt x="40" y="151"/>
                  </a:lnTo>
                  <a:lnTo>
                    <a:pt x="40" y="163"/>
                  </a:lnTo>
                  <a:lnTo>
                    <a:pt x="40" y="176"/>
                  </a:lnTo>
                  <a:lnTo>
                    <a:pt x="42" y="190"/>
                  </a:lnTo>
                  <a:lnTo>
                    <a:pt x="47" y="203"/>
                  </a:lnTo>
                  <a:lnTo>
                    <a:pt x="51" y="217"/>
                  </a:lnTo>
                  <a:lnTo>
                    <a:pt x="58" y="231"/>
                  </a:lnTo>
                  <a:lnTo>
                    <a:pt x="65" y="245"/>
                  </a:lnTo>
                  <a:lnTo>
                    <a:pt x="74" y="257"/>
                  </a:lnTo>
                  <a:lnTo>
                    <a:pt x="84" y="270"/>
                  </a:lnTo>
                  <a:lnTo>
                    <a:pt x="94" y="281"/>
                  </a:lnTo>
                  <a:lnTo>
                    <a:pt x="104" y="293"/>
                  </a:lnTo>
                  <a:lnTo>
                    <a:pt x="116" y="302"/>
                  </a:lnTo>
                  <a:lnTo>
                    <a:pt x="127" y="310"/>
                  </a:lnTo>
                  <a:lnTo>
                    <a:pt x="140" y="317"/>
                  </a:lnTo>
                  <a:lnTo>
                    <a:pt x="152" y="323"/>
                  </a:lnTo>
                  <a:lnTo>
                    <a:pt x="167" y="326"/>
                  </a:lnTo>
                  <a:lnTo>
                    <a:pt x="182" y="330"/>
                  </a:lnTo>
                  <a:lnTo>
                    <a:pt x="197" y="331"/>
                  </a:lnTo>
                  <a:lnTo>
                    <a:pt x="212" y="331"/>
                  </a:lnTo>
                  <a:lnTo>
                    <a:pt x="226" y="328"/>
                  </a:lnTo>
                  <a:lnTo>
                    <a:pt x="241" y="326"/>
                  </a:lnTo>
                  <a:lnTo>
                    <a:pt x="254" y="322"/>
                  </a:lnTo>
                  <a:lnTo>
                    <a:pt x="268" y="317"/>
                  </a:lnTo>
                  <a:lnTo>
                    <a:pt x="282" y="311"/>
                  </a:lnTo>
                  <a:lnTo>
                    <a:pt x="293" y="303"/>
                  </a:lnTo>
                  <a:lnTo>
                    <a:pt x="305" y="295"/>
                  </a:lnTo>
                  <a:lnTo>
                    <a:pt x="315" y="286"/>
                  </a:lnTo>
                  <a:lnTo>
                    <a:pt x="324" y="276"/>
                  </a:lnTo>
                  <a:lnTo>
                    <a:pt x="332" y="264"/>
                  </a:lnTo>
                  <a:lnTo>
                    <a:pt x="339" y="253"/>
                  </a:lnTo>
                  <a:lnTo>
                    <a:pt x="345" y="240"/>
                  </a:lnTo>
                  <a:lnTo>
                    <a:pt x="347" y="229"/>
                  </a:lnTo>
                  <a:lnTo>
                    <a:pt x="350" y="216"/>
                  </a:lnTo>
                  <a:lnTo>
                    <a:pt x="350" y="202"/>
                  </a:lnTo>
                  <a:lnTo>
                    <a:pt x="347" y="189"/>
                  </a:lnTo>
                  <a:lnTo>
                    <a:pt x="345" y="176"/>
                  </a:lnTo>
                  <a:lnTo>
                    <a:pt x="341" y="162"/>
                  </a:lnTo>
                  <a:lnTo>
                    <a:pt x="335" y="148"/>
                  </a:lnTo>
                  <a:lnTo>
                    <a:pt x="328" y="136"/>
                  </a:lnTo>
                  <a:lnTo>
                    <a:pt x="321" y="123"/>
                  </a:lnTo>
                  <a:lnTo>
                    <a:pt x="312" y="111"/>
                  </a:lnTo>
                  <a:lnTo>
                    <a:pt x="303" y="99"/>
                  </a:lnTo>
                  <a:lnTo>
                    <a:pt x="291" y="89"/>
                  </a:lnTo>
                  <a:lnTo>
                    <a:pt x="281" y="78"/>
                  </a:lnTo>
                  <a:lnTo>
                    <a:pt x="268" y="70"/>
                  </a:lnTo>
                  <a:lnTo>
                    <a:pt x="256" y="64"/>
                  </a:lnTo>
                  <a:lnTo>
                    <a:pt x="243" y="58"/>
                  </a:lnTo>
                  <a:lnTo>
                    <a:pt x="232" y="53"/>
                  </a:lnTo>
                  <a:lnTo>
                    <a:pt x="219" y="50"/>
                  </a:lnTo>
                  <a:lnTo>
                    <a:pt x="207" y="47"/>
                  </a:lnTo>
                  <a:lnTo>
                    <a:pt x="195" y="44"/>
                  </a:lnTo>
                  <a:lnTo>
                    <a:pt x="182" y="42"/>
                  </a:lnTo>
                  <a:lnTo>
                    <a:pt x="170" y="38"/>
                  </a:lnTo>
                  <a:close/>
                  <a:moveTo>
                    <a:pt x="202" y="370"/>
                  </a:moveTo>
                  <a:lnTo>
                    <a:pt x="186" y="369"/>
                  </a:lnTo>
                  <a:lnTo>
                    <a:pt x="171" y="367"/>
                  </a:lnTo>
                  <a:lnTo>
                    <a:pt x="155" y="364"/>
                  </a:lnTo>
                  <a:lnTo>
                    <a:pt x="140" y="359"/>
                  </a:lnTo>
                  <a:lnTo>
                    <a:pt x="124" y="354"/>
                  </a:lnTo>
                  <a:lnTo>
                    <a:pt x="108" y="345"/>
                  </a:lnTo>
                  <a:lnTo>
                    <a:pt x="93" y="334"/>
                  </a:lnTo>
                  <a:lnTo>
                    <a:pt x="79" y="323"/>
                  </a:lnTo>
                  <a:lnTo>
                    <a:pt x="65" y="309"/>
                  </a:lnTo>
                  <a:lnTo>
                    <a:pt x="53" y="294"/>
                  </a:lnTo>
                  <a:lnTo>
                    <a:pt x="41" y="279"/>
                  </a:lnTo>
                  <a:lnTo>
                    <a:pt x="31" y="262"/>
                  </a:lnTo>
                  <a:lnTo>
                    <a:pt x="22" y="246"/>
                  </a:lnTo>
                  <a:lnTo>
                    <a:pt x="15" y="228"/>
                  </a:lnTo>
                  <a:lnTo>
                    <a:pt x="8" y="210"/>
                  </a:lnTo>
                  <a:lnTo>
                    <a:pt x="3" y="193"/>
                  </a:lnTo>
                  <a:lnTo>
                    <a:pt x="1" y="176"/>
                  </a:lnTo>
                  <a:lnTo>
                    <a:pt x="0" y="159"/>
                  </a:lnTo>
                  <a:lnTo>
                    <a:pt x="1" y="143"/>
                  </a:lnTo>
                  <a:lnTo>
                    <a:pt x="4" y="128"/>
                  </a:lnTo>
                  <a:lnTo>
                    <a:pt x="9" y="114"/>
                  </a:lnTo>
                  <a:lnTo>
                    <a:pt x="15" y="101"/>
                  </a:lnTo>
                  <a:lnTo>
                    <a:pt x="22" y="89"/>
                  </a:lnTo>
                  <a:lnTo>
                    <a:pt x="30" y="78"/>
                  </a:lnTo>
                  <a:lnTo>
                    <a:pt x="38" y="68"/>
                  </a:lnTo>
                  <a:lnTo>
                    <a:pt x="46" y="59"/>
                  </a:lnTo>
                  <a:lnTo>
                    <a:pt x="56" y="51"/>
                  </a:lnTo>
                  <a:lnTo>
                    <a:pt x="65" y="43"/>
                  </a:lnTo>
                  <a:lnTo>
                    <a:pt x="77" y="36"/>
                  </a:lnTo>
                  <a:lnTo>
                    <a:pt x="87" y="29"/>
                  </a:lnTo>
                  <a:lnTo>
                    <a:pt x="98" y="23"/>
                  </a:lnTo>
                  <a:lnTo>
                    <a:pt x="110" y="19"/>
                  </a:lnTo>
                  <a:lnTo>
                    <a:pt x="134" y="8"/>
                  </a:lnTo>
                  <a:lnTo>
                    <a:pt x="159" y="0"/>
                  </a:lnTo>
                  <a:lnTo>
                    <a:pt x="170" y="0"/>
                  </a:lnTo>
                  <a:lnTo>
                    <a:pt x="179" y="0"/>
                  </a:lnTo>
                  <a:lnTo>
                    <a:pt x="191" y="4"/>
                  </a:lnTo>
                  <a:lnTo>
                    <a:pt x="203" y="6"/>
                  </a:lnTo>
                  <a:lnTo>
                    <a:pt x="217" y="8"/>
                  </a:lnTo>
                  <a:lnTo>
                    <a:pt x="230" y="12"/>
                  </a:lnTo>
                  <a:lnTo>
                    <a:pt x="243" y="17"/>
                  </a:lnTo>
                  <a:lnTo>
                    <a:pt x="257" y="21"/>
                  </a:lnTo>
                  <a:lnTo>
                    <a:pt x="274" y="28"/>
                  </a:lnTo>
                  <a:lnTo>
                    <a:pt x="290" y="37"/>
                  </a:lnTo>
                  <a:lnTo>
                    <a:pt x="305" y="47"/>
                  </a:lnTo>
                  <a:lnTo>
                    <a:pt x="319" y="60"/>
                  </a:lnTo>
                  <a:lnTo>
                    <a:pt x="332" y="73"/>
                  </a:lnTo>
                  <a:lnTo>
                    <a:pt x="344" y="88"/>
                  </a:lnTo>
                  <a:lnTo>
                    <a:pt x="355" y="103"/>
                  </a:lnTo>
                  <a:lnTo>
                    <a:pt x="365" y="119"/>
                  </a:lnTo>
                  <a:lnTo>
                    <a:pt x="373" y="135"/>
                  </a:lnTo>
                  <a:lnTo>
                    <a:pt x="380" y="152"/>
                  </a:lnTo>
                  <a:lnTo>
                    <a:pt x="384" y="169"/>
                  </a:lnTo>
                  <a:lnTo>
                    <a:pt x="388" y="186"/>
                  </a:lnTo>
                  <a:lnTo>
                    <a:pt x="389" y="203"/>
                  </a:lnTo>
                  <a:lnTo>
                    <a:pt x="389" y="221"/>
                  </a:lnTo>
                  <a:lnTo>
                    <a:pt x="386" y="237"/>
                  </a:lnTo>
                  <a:lnTo>
                    <a:pt x="382" y="253"/>
                  </a:lnTo>
                  <a:lnTo>
                    <a:pt x="377" y="265"/>
                  </a:lnTo>
                  <a:lnTo>
                    <a:pt x="370" y="278"/>
                  </a:lnTo>
                  <a:lnTo>
                    <a:pt x="363" y="289"/>
                  </a:lnTo>
                  <a:lnTo>
                    <a:pt x="355" y="301"/>
                  </a:lnTo>
                  <a:lnTo>
                    <a:pt x="345" y="311"/>
                  </a:lnTo>
                  <a:lnTo>
                    <a:pt x="335" y="320"/>
                  </a:lnTo>
                  <a:lnTo>
                    <a:pt x="324" y="330"/>
                  </a:lnTo>
                  <a:lnTo>
                    <a:pt x="313" y="338"/>
                  </a:lnTo>
                  <a:lnTo>
                    <a:pt x="300" y="345"/>
                  </a:lnTo>
                  <a:lnTo>
                    <a:pt x="287" y="351"/>
                  </a:lnTo>
                  <a:lnTo>
                    <a:pt x="274" y="357"/>
                  </a:lnTo>
                  <a:lnTo>
                    <a:pt x="260" y="362"/>
                  </a:lnTo>
                  <a:lnTo>
                    <a:pt x="245" y="365"/>
                  </a:lnTo>
                  <a:lnTo>
                    <a:pt x="230" y="367"/>
                  </a:lnTo>
                  <a:lnTo>
                    <a:pt x="217" y="369"/>
                  </a:lnTo>
                  <a:lnTo>
                    <a:pt x="202" y="37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0" name="Freeform 63">
              <a:extLst>
                <a:ext uri="{FF2B5EF4-FFF2-40B4-BE49-F238E27FC236}">
                  <a16:creationId xmlns:a16="http://schemas.microsoft.com/office/drawing/2014/main" id="{EF8051F0-1288-41BF-A36D-521A5C323E5C}"/>
                </a:ext>
              </a:extLst>
            </p:cNvPr>
            <p:cNvSpPr>
              <a:spLocks noEditPoints="1"/>
            </p:cNvSpPr>
            <p:nvPr userDrawn="1"/>
          </p:nvSpPr>
          <p:spPr bwMode="auto">
            <a:xfrm>
              <a:off x="-3615" y="6453219"/>
              <a:ext cx="12199229" cy="4654"/>
            </a:xfrm>
            <a:custGeom>
              <a:avLst/>
              <a:gdLst>
                <a:gd name="T0" fmla="*/ 0 w 18354"/>
                <a:gd name="T1" fmla="*/ 0 h 11"/>
                <a:gd name="T2" fmla="*/ 241 w 18354"/>
                <a:gd name="T3" fmla="*/ 0 h 11"/>
                <a:gd name="T4" fmla="*/ 657 w 18354"/>
                <a:gd name="T5" fmla="*/ 0 h 11"/>
                <a:gd name="T6" fmla="*/ 942 w 18354"/>
                <a:gd name="T7" fmla="*/ 5 h 11"/>
                <a:gd name="T8" fmla="*/ 1214 w 18354"/>
                <a:gd name="T9" fmla="*/ 11 h 11"/>
                <a:gd name="T10" fmla="*/ 1770 w 18354"/>
                <a:gd name="T11" fmla="*/ 11 h 11"/>
                <a:gd name="T12" fmla="*/ 1909 w 18354"/>
                <a:gd name="T13" fmla="*/ 11 h 11"/>
                <a:gd name="T14" fmla="*/ 2182 w 18354"/>
                <a:gd name="T15" fmla="*/ 5 h 11"/>
                <a:gd name="T16" fmla="*/ 2465 w 18354"/>
                <a:gd name="T17" fmla="*/ 0 h 11"/>
                <a:gd name="T18" fmla="*/ 2883 w 18354"/>
                <a:gd name="T19" fmla="*/ 0 h 11"/>
                <a:gd name="T20" fmla="*/ 3166 w 18354"/>
                <a:gd name="T21" fmla="*/ 5 h 11"/>
                <a:gd name="T22" fmla="*/ 3439 w 18354"/>
                <a:gd name="T23" fmla="*/ 11 h 11"/>
                <a:gd name="T24" fmla="*/ 3994 w 18354"/>
                <a:gd name="T25" fmla="*/ 11 h 11"/>
                <a:gd name="T26" fmla="*/ 4134 w 18354"/>
                <a:gd name="T27" fmla="*/ 11 h 11"/>
                <a:gd name="T28" fmla="*/ 4406 w 18354"/>
                <a:gd name="T29" fmla="*/ 5 h 11"/>
                <a:gd name="T30" fmla="*/ 4691 w 18354"/>
                <a:gd name="T31" fmla="*/ 0 h 11"/>
                <a:gd name="T32" fmla="*/ 5107 w 18354"/>
                <a:gd name="T33" fmla="*/ 0 h 11"/>
                <a:gd name="T34" fmla="*/ 5391 w 18354"/>
                <a:gd name="T35" fmla="*/ 5 h 11"/>
                <a:gd name="T36" fmla="*/ 5663 w 18354"/>
                <a:gd name="T37" fmla="*/ 11 h 11"/>
                <a:gd name="T38" fmla="*/ 6220 w 18354"/>
                <a:gd name="T39" fmla="*/ 11 h 11"/>
                <a:gd name="T40" fmla="*/ 6359 w 18354"/>
                <a:gd name="T41" fmla="*/ 11 h 11"/>
                <a:gd name="T42" fmla="*/ 6630 w 18354"/>
                <a:gd name="T43" fmla="*/ 5 h 11"/>
                <a:gd name="T44" fmla="*/ 6915 w 18354"/>
                <a:gd name="T45" fmla="*/ 0 h 11"/>
                <a:gd name="T46" fmla="*/ 7332 w 18354"/>
                <a:gd name="T47" fmla="*/ 0 h 11"/>
                <a:gd name="T48" fmla="*/ 7616 w 18354"/>
                <a:gd name="T49" fmla="*/ 5 h 11"/>
                <a:gd name="T50" fmla="*/ 7888 w 18354"/>
                <a:gd name="T51" fmla="*/ 11 h 11"/>
                <a:gd name="T52" fmla="*/ 8444 w 18354"/>
                <a:gd name="T53" fmla="*/ 11 h 11"/>
                <a:gd name="T54" fmla="*/ 8583 w 18354"/>
                <a:gd name="T55" fmla="*/ 11 h 11"/>
                <a:gd name="T56" fmla="*/ 8856 w 18354"/>
                <a:gd name="T57" fmla="*/ 5 h 11"/>
                <a:gd name="T58" fmla="*/ 9139 w 18354"/>
                <a:gd name="T59" fmla="*/ 0 h 11"/>
                <a:gd name="T60" fmla="*/ 9557 w 18354"/>
                <a:gd name="T61" fmla="*/ 0 h 11"/>
                <a:gd name="T62" fmla="*/ 9840 w 18354"/>
                <a:gd name="T63" fmla="*/ 5 h 11"/>
                <a:gd name="T64" fmla="*/ 10113 w 18354"/>
                <a:gd name="T65" fmla="*/ 11 h 11"/>
                <a:gd name="T66" fmla="*/ 10669 w 18354"/>
                <a:gd name="T67" fmla="*/ 11 h 11"/>
                <a:gd name="T68" fmla="*/ 10808 w 18354"/>
                <a:gd name="T69" fmla="*/ 11 h 11"/>
                <a:gd name="T70" fmla="*/ 11080 w 18354"/>
                <a:gd name="T71" fmla="*/ 5 h 11"/>
                <a:gd name="T72" fmla="*/ 11365 w 18354"/>
                <a:gd name="T73" fmla="*/ 0 h 11"/>
                <a:gd name="T74" fmla="*/ 11781 w 18354"/>
                <a:gd name="T75" fmla="*/ 0 h 11"/>
                <a:gd name="T76" fmla="*/ 12065 w 18354"/>
                <a:gd name="T77" fmla="*/ 5 h 11"/>
                <a:gd name="T78" fmla="*/ 12337 w 18354"/>
                <a:gd name="T79" fmla="*/ 11 h 11"/>
                <a:gd name="T80" fmla="*/ 12894 w 18354"/>
                <a:gd name="T81" fmla="*/ 11 h 11"/>
                <a:gd name="T82" fmla="*/ 13032 w 18354"/>
                <a:gd name="T83" fmla="*/ 11 h 11"/>
                <a:gd name="T84" fmla="*/ 13306 w 18354"/>
                <a:gd name="T85" fmla="*/ 5 h 11"/>
                <a:gd name="T86" fmla="*/ 13589 w 18354"/>
                <a:gd name="T87" fmla="*/ 0 h 11"/>
                <a:gd name="T88" fmla="*/ 14006 w 18354"/>
                <a:gd name="T89" fmla="*/ 0 h 11"/>
                <a:gd name="T90" fmla="*/ 14290 w 18354"/>
                <a:gd name="T91" fmla="*/ 5 h 11"/>
                <a:gd name="T92" fmla="*/ 14563 w 18354"/>
                <a:gd name="T93" fmla="*/ 11 h 11"/>
                <a:gd name="T94" fmla="*/ 15118 w 18354"/>
                <a:gd name="T95" fmla="*/ 11 h 11"/>
                <a:gd name="T96" fmla="*/ 15258 w 18354"/>
                <a:gd name="T97" fmla="*/ 11 h 11"/>
                <a:gd name="T98" fmla="*/ 15530 w 18354"/>
                <a:gd name="T99" fmla="*/ 5 h 11"/>
                <a:gd name="T100" fmla="*/ 15813 w 18354"/>
                <a:gd name="T101" fmla="*/ 0 h 11"/>
                <a:gd name="T102" fmla="*/ 16231 w 18354"/>
                <a:gd name="T103" fmla="*/ 0 h 11"/>
                <a:gd name="T104" fmla="*/ 16515 w 18354"/>
                <a:gd name="T105" fmla="*/ 5 h 11"/>
                <a:gd name="T106" fmla="*/ 16787 w 18354"/>
                <a:gd name="T107" fmla="*/ 11 h 11"/>
                <a:gd name="T108" fmla="*/ 17343 w 18354"/>
                <a:gd name="T109" fmla="*/ 11 h 11"/>
                <a:gd name="T110" fmla="*/ 17482 w 18354"/>
                <a:gd name="T111" fmla="*/ 11 h 11"/>
                <a:gd name="T112" fmla="*/ 17754 w 18354"/>
                <a:gd name="T113" fmla="*/ 5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5"/>
                  </a:lnTo>
                  <a:lnTo>
                    <a:pt x="18316" y="11"/>
                  </a:lnTo>
                  <a:lnTo>
                    <a:pt x="18354" y="11"/>
                  </a:lnTo>
                  <a:lnTo>
                    <a:pt x="18354" y="0"/>
                  </a:lnTo>
                  <a:close/>
                  <a:moveTo>
                    <a:pt x="0" y="11"/>
                  </a:moveTo>
                  <a:lnTo>
                    <a:pt x="0" y="0"/>
                  </a:lnTo>
                  <a:lnTo>
                    <a:pt x="102" y="0"/>
                  </a:lnTo>
                  <a:lnTo>
                    <a:pt x="108" y="5"/>
                  </a:lnTo>
                  <a:lnTo>
                    <a:pt x="102" y="11"/>
                  </a:lnTo>
                  <a:lnTo>
                    <a:pt x="0" y="11"/>
                  </a:lnTo>
                  <a:close/>
                  <a:moveTo>
                    <a:pt x="380" y="11"/>
                  </a:moveTo>
                  <a:lnTo>
                    <a:pt x="241" y="11"/>
                  </a:lnTo>
                  <a:lnTo>
                    <a:pt x="235" y="5"/>
                  </a:lnTo>
                  <a:lnTo>
                    <a:pt x="241" y="0"/>
                  </a:lnTo>
                  <a:lnTo>
                    <a:pt x="380" y="0"/>
                  </a:lnTo>
                  <a:lnTo>
                    <a:pt x="385" y="5"/>
                  </a:lnTo>
                  <a:lnTo>
                    <a:pt x="380" y="11"/>
                  </a:lnTo>
                  <a:close/>
                  <a:moveTo>
                    <a:pt x="657" y="11"/>
                  </a:moveTo>
                  <a:lnTo>
                    <a:pt x="519" y="11"/>
                  </a:lnTo>
                  <a:lnTo>
                    <a:pt x="513" y="5"/>
                  </a:lnTo>
                  <a:lnTo>
                    <a:pt x="519" y="0"/>
                  </a:lnTo>
                  <a:lnTo>
                    <a:pt x="657" y="0"/>
                  </a:lnTo>
                  <a:lnTo>
                    <a:pt x="663" y="5"/>
                  </a:lnTo>
                  <a:lnTo>
                    <a:pt x="657" y="11"/>
                  </a:lnTo>
                  <a:close/>
                  <a:moveTo>
                    <a:pt x="936" y="11"/>
                  </a:moveTo>
                  <a:lnTo>
                    <a:pt x="797" y="11"/>
                  </a:lnTo>
                  <a:lnTo>
                    <a:pt x="792" y="5"/>
                  </a:lnTo>
                  <a:lnTo>
                    <a:pt x="797" y="0"/>
                  </a:lnTo>
                  <a:lnTo>
                    <a:pt x="936" y="0"/>
                  </a:lnTo>
                  <a:lnTo>
                    <a:pt x="942" y="5"/>
                  </a:lnTo>
                  <a:lnTo>
                    <a:pt x="936" y="11"/>
                  </a:lnTo>
                  <a:close/>
                  <a:moveTo>
                    <a:pt x="1214" y="11"/>
                  </a:moveTo>
                  <a:lnTo>
                    <a:pt x="1075" y="11"/>
                  </a:lnTo>
                  <a:lnTo>
                    <a:pt x="1069" y="5"/>
                  </a:lnTo>
                  <a:lnTo>
                    <a:pt x="1075" y="0"/>
                  </a:lnTo>
                  <a:lnTo>
                    <a:pt x="1214" y="0"/>
                  </a:lnTo>
                  <a:lnTo>
                    <a:pt x="1219" y="5"/>
                  </a:lnTo>
                  <a:lnTo>
                    <a:pt x="1214" y="11"/>
                  </a:lnTo>
                  <a:close/>
                  <a:moveTo>
                    <a:pt x="1492" y="11"/>
                  </a:moveTo>
                  <a:lnTo>
                    <a:pt x="1352" y="11"/>
                  </a:lnTo>
                  <a:lnTo>
                    <a:pt x="1347" y="5"/>
                  </a:lnTo>
                  <a:lnTo>
                    <a:pt x="1352" y="0"/>
                  </a:lnTo>
                  <a:lnTo>
                    <a:pt x="1492" y="0"/>
                  </a:lnTo>
                  <a:lnTo>
                    <a:pt x="1498" y="5"/>
                  </a:lnTo>
                  <a:lnTo>
                    <a:pt x="1492" y="11"/>
                  </a:lnTo>
                  <a:close/>
                  <a:moveTo>
                    <a:pt x="1770" y="11"/>
                  </a:moveTo>
                  <a:lnTo>
                    <a:pt x="1631" y="11"/>
                  </a:lnTo>
                  <a:lnTo>
                    <a:pt x="1625" y="5"/>
                  </a:lnTo>
                  <a:lnTo>
                    <a:pt x="1631" y="0"/>
                  </a:lnTo>
                  <a:lnTo>
                    <a:pt x="1770" y="0"/>
                  </a:lnTo>
                  <a:lnTo>
                    <a:pt x="1776" y="5"/>
                  </a:lnTo>
                  <a:lnTo>
                    <a:pt x="1770" y="11"/>
                  </a:lnTo>
                  <a:close/>
                  <a:moveTo>
                    <a:pt x="2048" y="11"/>
                  </a:moveTo>
                  <a:lnTo>
                    <a:pt x="1909" y="11"/>
                  </a:lnTo>
                  <a:lnTo>
                    <a:pt x="1903" y="5"/>
                  </a:lnTo>
                  <a:lnTo>
                    <a:pt x="1909" y="0"/>
                  </a:lnTo>
                  <a:lnTo>
                    <a:pt x="2048" y="0"/>
                  </a:lnTo>
                  <a:lnTo>
                    <a:pt x="2055" y="5"/>
                  </a:lnTo>
                  <a:lnTo>
                    <a:pt x="2048" y="11"/>
                  </a:lnTo>
                  <a:close/>
                  <a:moveTo>
                    <a:pt x="2326" y="11"/>
                  </a:moveTo>
                  <a:lnTo>
                    <a:pt x="2188" y="11"/>
                  </a:lnTo>
                  <a:lnTo>
                    <a:pt x="2182" y="5"/>
                  </a:lnTo>
                  <a:lnTo>
                    <a:pt x="2188" y="0"/>
                  </a:lnTo>
                  <a:lnTo>
                    <a:pt x="2326" y="0"/>
                  </a:lnTo>
                  <a:lnTo>
                    <a:pt x="2332" y="5"/>
                  </a:lnTo>
                  <a:lnTo>
                    <a:pt x="2326" y="11"/>
                  </a:lnTo>
                  <a:close/>
                  <a:moveTo>
                    <a:pt x="2604" y="11"/>
                  </a:moveTo>
                  <a:lnTo>
                    <a:pt x="2465" y="11"/>
                  </a:lnTo>
                  <a:lnTo>
                    <a:pt x="2459" y="5"/>
                  </a:lnTo>
                  <a:lnTo>
                    <a:pt x="2465" y="0"/>
                  </a:lnTo>
                  <a:lnTo>
                    <a:pt x="2604" y="0"/>
                  </a:lnTo>
                  <a:lnTo>
                    <a:pt x="2610" y="5"/>
                  </a:lnTo>
                  <a:lnTo>
                    <a:pt x="2604" y="11"/>
                  </a:lnTo>
                  <a:close/>
                  <a:moveTo>
                    <a:pt x="2883" y="11"/>
                  </a:moveTo>
                  <a:lnTo>
                    <a:pt x="2744" y="11"/>
                  </a:lnTo>
                  <a:lnTo>
                    <a:pt x="2738" y="5"/>
                  </a:lnTo>
                  <a:lnTo>
                    <a:pt x="2744" y="0"/>
                  </a:lnTo>
                  <a:lnTo>
                    <a:pt x="2883" y="0"/>
                  </a:lnTo>
                  <a:lnTo>
                    <a:pt x="2888" y="5"/>
                  </a:lnTo>
                  <a:lnTo>
                    <a:pt x="2883" y="11"/>
                  </a:lnTo>
                  <a:close/>
                  <a:moveTo>
                    <a:pt x="3160" y="11"/>
                  </a:moveTo>
                  <a:lnTo>
                    <a:pt x="3022" y="11"/>
                  </a:lnTo>
                  <a:lnTo>
                    <a:pt x="3016" y="5"/>
                  </a:lnTo>
                  <a:lnTo>
                    <a:pt x="3022" y="0"/>
                  </a:lnTo>
                  <a:lnTo>
                    <a:pt x="3160" y="0"/>
                  </a:lnTo>
                  <a:lnTo>
                    <a:pt x="3166" y="5"/>
                  </a:lnTo>
                  <a:lnTo>
                    <a:pt x="3160" y="11"/>
                  </a:lnTo>
                  <a:close/>
                  <a:moveTo>
                    <a:pt x="3439" y="11"/>
                  </a:moveTo>
                  <a:lnTo>
                    <a:pt x="3299" y="11"/>
                  </a:lnTo>
                  <a:lnTo>
                    <a:pt x="3293" y="5"/>
                  </a:lnTo>
                  <a:lnTo>
                    <a:pt x="3299" y="0"/>
                  </a:lnTo>
                  <a:lnTo>
                    <a:pt x="3439" y="0"/>
                  </a:lnTo>
                  <a:lnTo>
                    <a:pt x="3445" y="5"/>
                  </a:lnTo>
                  <a:lnTo>
                    <a:pt x="3439" y="11"/>
                  </a:lnTo>
                  <a:close/>
                  <a:moveTo>
                    <a:pt x="3717" y="11"/>
                  </a:moveTo>
                  <a:lnTo>
                    <a:pt x="3578" y="11"/>
                  </a:lnTo>
                  <a:lnTo>
                    <a:pt x="3572" y="5"/>
                  </a:lnTo>
                  <a:lnTo>
                    <a:pt x="3578" y="0"/>
                  </a:lnTo>
                  <a:lnTo>
                    <a:pt x="3717" y="0"/>
                  </a:lnTo>
                  <a:lnTo>
                    <a:pt x="3722" y="5"/>
                  </a:lnTo>
                  <a:lnTo>
                    <a:pt x="3717" y="11"/>
                  </a:lnTo>
                  <a:close/>
                  <a:moveTo>
                    <a:pt x="3994" y="11"/>
                  </a:moveTo>
                  <a:lnTo>
                    <a:pt x="3855" y="11"/>
                  </a:lnTo>
                  <a:lnTo>
                    <a:pt x="3850" y="5"/>
                  </a:lnTo>
                  <a:lnTo>
                    <a:pt x="3855" y="0"/>
                  </a:lnTo>
                  <a:lnTo>
                    <a:pt x="3994" y="0"/>
                  </a:lnTo>
                  <a:lnTo>
                    <a:pt x="4001" y="5"/>
                  </a:lnTo>
                  <a:lnTo>
                    <a:pt x="3994" y="11"/>
                  </a:lnTo>
                  <a:close/>
                  <a:moveTo>
                    <a:pt x="4273" y="11"/>
                  </a:moveTo>
                  <a:lnTo>
                    <a:pt x="4134" y="11"/>
                  </a:lnTo>
                  <a:lnTo>
                    <a:pt x="4129" y="5"/>
                  </a:lnTo>
                  <a:lnTo>
                    <a:pt x="4134" y="0"/>
                  </a:lnTo>
                  <a:lnTo>
                    <a:pt x="4273" y="0"/>
                  </a:lnTo>
                  <a:lnTo>
                    <a:pt x="4279" y="5"/>
                  </a:lnTo>
                  <a:lnTo>
                    <a:pt x="4273" y="11"/>
                  </a:lnTo>
                  <a:close/>
                  <a:moveTo>
                    <a:pt x="4551" y="11"/>
                  </a:moveTo>
                  <a:lnTo>
                    <a:pt x="4412" y="11"/>
                  </a:lnTo>
                  <a:lnTo>
                    <a:pt x="4406" y="5"/>
                  </a:lnTo>
                  <a:lnTo>
                    <a:pt x="4412" y="0"/>
                  </a:lnTo>
                  <a:lnTo>
                    <a:pt x="4551" y="0"/>
                  </a:lnTo>
                  <a:lnTo>
                    <a:pt x="4556" y="5"/>
                  </a:lnTo>
                  <a:lnTo>
                    <a:pt x="4551" y="11"/>
                  </a:lnTo>
                  <a:close/>
                  <a:moveTo>
                    <a:pt x="4829" y="11"/>
                  </a:moveTo>
                  <a:lnTo>
                    <a:pt x="4691" y="11"/>
                  </a:lnTo>
                  <a:lnTo>
                    <a:pt x="4684" y="5"/>
                  </a:lnTo>
                  <a:lnTo>
                    <a:pt x="4691" y="0"/>
                  </a:lnTo>
                  <a:lnTo>
                    <a:pt x="4829" y="0"/>
                  </a:lnTo>
                  <a:lnTo>
                    <a:pt x="4835" y="5"/>
                  </a:lnTo>
                  <a:lnTo>
                    <a:pt x="4829" y="11"/>
                  </a:lnTo>
                  <a:close/>
                  <a:moveTo>
                    <a:pt x="5107" y="11"/>
                  </a:moveTo>
                  <a:lnTo>
                    <a:pt x="4968" y="11"/>
                  </a:lnTo>
                  <a:lnTo>
                    <a:pt x="4962" y="5"/>
                  </a:lnTo>
                  <a:lnTo>
                    <a:pt x="4968" y="0"/>
                  </a:lnTo>
                  <a:lnTo>
                    <a:pt x="5107" y="0"/>
                  </a:lnTo>
                  <a:lnTo>
                    <a:pt x="5113" y="5"/>
                  </a:lnTo>
                  <a:lnTo>
                    <a:pt x="5107" y="11"/>
                  </a:lnTo>
                  <a:close/>
                  <a:moveTo>
                    <a:pt x="5386" y="11"/>
                  </a:moveTo>
                  <a:lnTo>
                    <a:pt x="5246" y="11"/>
                  </a:lnTo>
                  <a:lnTo>
                    <a:pt x="5240" y="5"/>
                  </a:lnTo>
                  <a:lnTo>
                    <a:pt x="5246" y="0"/>
                  </a:lnTo>
                  <a:lnTo>
                    <a:pt x="5386" y="0"/>
                  </a:lnTo>
                  <a:lnTo>
                    <a:pt x="5391" y="5"/>
                  </a:lnTo>
                  <a:lnTo>
                    <a:pt x="5386" y="11"/>
                  </a:lnTo>
                  <a:close/>
                  <a:moveTo>
                    <a:pt x="5663" y="11"/>
                  </a:moveTo>
                  <a:lnTo>
                    <a:pt x="5525" y="11"/>
                  </a:lnTo>
                  <a:lnTo>
                    <a:pt x="5519" y="5"/>
                  </a:lnTo>
                  <a:lnTo>
                    <a:pt x="5525" y="0"/>
                  </a:lnTo>
                  <a:lnTo>
                    <a:pt x="5663" y="0"/>
                  </a:lnTo>
                  <a:lnTo>
                    <a:pt x="5669" y="5"/>
                  </a:lnTo>
                  <a:lnTo>
                    <a:pt x="5663" y="11"/>
                  </a:lnTo>
                  <a:close/>
                  <a:moveTo>
                    <a:pt x="5941" y="11"/>
                  </a:moveTo>
                  <a:lnTo>
                    <a:pt x="5802" y="11"/>
                  </a:lnTo>
                  <a:lnTo>
                    <a:pt x="5796" y="5"/>
                  </a:lnTo>
                  <a:lnTo>
                    <a:pt x="5802" y="0"/>
                  </a:lnTo>
                  <a:lnTo>
                    <a:pt x="5941" y="0"/>
                  </a:lnTo>
                  <a:lnTo>
                    <a:pt x="5947" y="5"/>
                  </a:lnTo>
                  <a:lnTo>
                    <a:pt x="5941" y="11"/>
                  </a:lnTo>
                  <a:close/>
                  <a:moveTo>
                    <a:pt x="6220" y="11"/>
                  </a:moveTo>
                  <a:lnTo>
                    <a:pt x="6081" y="11"/>
                  </a:lnTo>
                  <a:lnTo>
                    <a:pt x="6075" y="5"/>
                  </a:lnTo>
                  <a:lnTo>
                    <a:pt x="6081" y="0"/>
                  </a:lnTo>
                  <a:lnTo>
                    <a:pt x="6220" y="0"/>
                  </a:lnTo>
                  <a:lnTo>
                    <a:pt x="6225" y="5"/>
                  </a:lnTo>
                  <a:lnTo>
                    <a:pt x="6220" y="11"/>
                  </a:lnTo>
                  <a:close/>
                  <a:moveTo>
                    <a:pt x="6497" y="11"/>
                  </a:moveTo>
                  <a:lnTo>
                    <a:pt x="6359" y="11"/>
                  </a:lnTo>
                  <a:lnTo>
                    <a:pt x="6353" y="5"/>
                  </a:lnTo>
                  <a:lnTo>
                    <a:pt x="6359" y="0"/>
                  </a:lnTo>
                  <a:lnTo>
                    <a:pt x="6497" y="0"/>
                  </a:lnTo>
                  <a:lnTo>
                    <a:pt x="6503" y="5"/>
                  </a:lnTo>
                  <a:lnTo>
                    <a:pt x="6497" y="11"/>
                  </a:lnTo>
                  <a:close/>
                  <a:moveTo>
                    <a:pt x="6776" y="11"/>
                  </a:moveTo>
                  <a:lnTo>
                    <a:pt x="6636" y="11"/>
                  </a:lnTo>
                  <a:lnTo>
                    <a:pt x="6630" y="5"/>
                  </a:lnTo>
                  <a:lnTo>
                    <a:pt x="6636" y="0"/>
                  </a:lnTo>
                  <a:lnTo>
                    <a:pt x="6776" y="0"/>
                  </a:lnTo>
                  <a:lnTo>
                    <a:pt x="6782" y="5"/>
                  </a:lnTo>
                  <a:lnTo>
                    <a:pt x="6776" y="11"/>
                  </a:lnTo>
                  <a:close/>
                  <a:moveTo>
                    <a:pt x="7054" y="11"/>
                  </a:moveTo>
                  <a:lnTo>
                    <a:pt x="6915" y="11"/>
                  </a:lnTo>
                  <a:lnTo>
                    <a:pt x="6909" y="5"/>
                  </a:lnTo>
                  <a:lnTo>
                    <a:pt x="6915" y="0"/>
                  </a:lnTo>
                  <a:lnTo>
                    <a:pt x="7054" y="0"/>
                  </a:lnTo>
                  <a:lnTo>
                    <a:pt x="7059" y="5"/>
                  </a:lnTo>
                  <a:lnTo>
                    <a:pt x="7054" y="11"/>
                  </a:lnTo>
                  <a:close/>
                  <a:moveTo>
                    <a:pt x="7332" y="11"/>
                  </a:moveTo>
                  <a:lnTo>
                    <a:pt x="7192" y="11"/>
                  </a:lnTo>
                  <a:lnTo>
                    <a:pt x="7187" y="5"/>
                  </a:lnTo>
                  <a:lnTo>
                    <a:pt x="7192" y="0"/>
                  </a:lnTo>
                  <a:lnTo>
                    <a:pt x="7332" y="0"/>
                  </a:lnTo>
                  <a:lnTo>
                    <a:pt x="7338" y="5"/>
                  </a:lnTo>
                  <a:lnTo>
                    <a:pt x="7332" y="11"/>
                  </a:lnTo>
                  <a:close/>
                  <a:moveTo>
                    <a:pt x="7610" y="11"/>
                  </a:moveTo>
                  <a:lnTo>
                    <a:pt x="7471" y="11"/>
                  </a:lnTo>
                  <a:lnTo>
                    <a:pt x="7465" y="5"/>
                  </a:lnTo>
                  <a:lnTo>
                    <a:pt x="7471" y="0"/>
                  </a:lnTo>
                  <a:lnTo>
                    <a:pt x="7610" y="0"/>
                  </a:lnTo>
                  <a:lnTo>
                    <a:pt x="7616" y="5"/>
                  </a:lnTo>
                  <a:lnTo>
                    <a:pt x="7610" y="11"/>
                  </a:lnTo>
                  <a:close/>
                  <a:moveTo>
                    <a:pt x="7888" y="11"/>
                  </a:moveTo>
                  <a:lnTo>
                    <a:pt x="7749" y="11"/>
                  </a:lnTo>
                  <a:lnTo>
                    <a:pt x="7743" y="5"/>
                  </a:lnTo>
                  <a:lnTo>
                    <a:pt x="7749" y="0"/>
                  </a:lnTo>
                  <a:lnTo>
                    <a:pt x="7888" y="0"/>
                  </a:lnTo>
                  <a:lnTo>
                    <a:pt x="7893" y="5"/>
                  </a:lnTo>
                  <a:lnTo>
                    <a:pt x="7888" y="11"/>
                  </a:lnTo>
                  <a:close/>
                  <a:moveTo>
                    <a:pt x="8166" y="11"/>
                  </a:moveTo>
                  <a:lnTo>
                    <a:pt x="8028" y="11"/>
                  </a:lnTo>
                  <a:lnTo>
                    <a:pt x="8022" y="5"/>
                  </a:lnTo>
                  <a:lnTo>
                    <a:pt x="8028" y="0"/>
                  </a:lnTo>
                  <a:lnTo>
                    <a:pt x="8166" y="0"/>
                  </a:lnTo>
                  <a:lnTo>
                    <a:pt x="8172" y="5"/>
                  </a:lnTo>
                  <a:lnTo>
                    <a:pt x="8166" y="11"/>
                  </a:lnTo>
                  <a:close/>
                  <a:moveTo>
                    <a:pt x="8444" y="11"/>
                  </a:moveTo>
                  <a:lnTo>
                    <a:pt x="8305" y="11"/>
                  </a:lnTo>
                  <a:lnTo>
                    <a:pt x="8299" y="5"/>
                  </a:lnTo>
                  <a:lnTo>
                    <a:pt x="8305" y="0"/>
                  </a:lnTo>
                  <a:lnTo>
                    <a:pt x="8444" y="0"/>
                  </a:lnTo>
                  <a:lnTo>
                    <a:pt x="8450" y="5"/>
                  </a:lnTo>
                  <a:lnTo>
                    <a:pt x="8444" y="11"/>
                  </a:lnTo>
                  <a:close/>
                  <a:moveTo>
                    <a:pt x="8723" y="11"/>
                  </a:moveTo>
                  <a:lnTo>
                    <a:pt x="8583" y="11"/>
                  </a:lnTo>
                  <a:lnTo>
                    <a:pt x="8577" y="5"/>
                  </a:lnTo>
                  <a:lnTo>
                    <a:pt x="8583" y="0"/>
                  </a:lnTo>
                  <a:lnTo>
                    <a:pt x="8723" y="0"/>
                  </a:lnTo>
                  <a:lnTo>
                    <a:pt x="8728" y="5"/>
                  </a:lnTo>
                  <a:lnTo>
                    <a:pt x="8723" y="11"/>
                  </a:lnTo>
                  <a:close/>
                  <a:moveTo>
                    <a:pt x="9000" y="11"/>
                  </a:moveTo>
                  <a:lnTo>
                    <a:pt x="8862" y="11"/>
                  </a:lnTo>
                  <a:lnTo>
                    <a:pt x="8856" y="5"/>
                  </a:lnTo>
                  <a:lnTo>
                    <a:pt x="8862" y="0"/>
                  </a:lnTo>
                  <a:lnTo>
                    <a:pt x="9000" y="0"/>
                  </a:lnTo>
                  <a:lnTo>
                    <a:pt x="9006" y="5"/>
                  </a:lnTo>
                  <a:lnTo>
                    <a:pt x="9000" y="11"/>
                  </a:lnTo>
                  <a:close/>
                  <a:moveTo>
                    <a:pt x="9279" y="11"/>
                  </a:moveTo>
                  <a:lnTo>
                    <a:pt x="9139" y="11"/>
                  </a:lnTo>
                  <a:lnTo>
                    <a:pt x="9133" y="5"/>
                  </a:lnTo>
                  <a:lnTo>
                    <a:pt x="9139" y="0"/>
                  </a:lnTo>
                  <a:lnTo>
                    <a:pt x="9279" y="0"/>
                  </a:lnTo>
                  <a:lnTo>
                    <a:pt x="9285" y="5"/>
                  </a:lnTo>
                  <a:lnTo>
                    <a:pt x="9279" y="11"/>
                  </a:lnTo>
                  <a:close/>
                  <a:moveTo>
                    <a:pt x="9557" y="11"/>
                  </a:moveTo>
                  <a:lnTo>
                    <a:pt x="9418" y="11"/>
                  </a:lnTo>
                  <a:lnTo>
                    <a:pt x="9412" y="5"/>
                  </a:lnTo>
                  <a:lnTo>
                    <a:pt x="9418" y="0"/>
                  </a:lnTo>
                  <a:lnTo>
                    <a:pt x="9557" y="0"/>
                  </a:lnTo>
                  <a:lnTo>
                    <a:pt x="9562" y="5"/>
                  </a:lnTo>
                  <a:lnTo>
                    <a:pt x="9557" y="11"/>
                  </a:lnTo>
                  <a:close/>
                  <a:moveTo>
                    <a:pt x="9834" y="11"/>
                  </a:moveTo>
                  <a:lnTo>
                    <a:pt x="9696" y="11"/>
                  </a:lnTo>
                  <a:lnTo>
                    <a:pt x="9690" y="5"/>
                  </a:lnTo>
                  <a:lnTo>
                    <a:pt x="9696" y="0"/>
                  </a:lnTo>
                  <a:lnTo>
                    <a:pt x="9834" y="0"/>
                  </a:lnTo>
                  <a:lnTo>
                    <a:pt x="9840" y="5"/>
                  </a:lnTo>
                  <a:lnTo>
                    <a:pt x="9834" y="11"/>
                  </a:lnTo>
                  <a:close/>
                  <a:moveTo>
                    <a:pt x="10113" y="11"/>
                  </a:moveTo>
                  <a:lnTo>
                    <a:pt x="9974" y="11"/>
                  </a:lnTo>
                  <a:lnTo>
                    <a:pt x="9969" y="5"/>
                  </a:lnTo>
                  <a:lnTo>
                    <a:pt x="9974" y="0"/>
                  </a:lnTo>
                  <a:lnTo>
                    <a:pt x="10113" y="0"/>
                  </a:lnTo>
                  <a:lnTo>
                    <a:pt x="10119" y="5"/>
                  </a:lnTo>
                  <a:lnTo>
                    <a:pt x="10113" y="11"/>
                  </a:lnTo>
                  <a:close/>
                  <a:moveTo>
                    <a:pt x="10391" y="11"/>
                  </a:moveTo>
                  <a:lnTo>
                    <a:pt x="10252" y="11"/>
                  </a:lnTo>
                  <a:lnTo>
                    <a:pt x="10246" y="5"/>
                  </a:lnTo>
                  <a:lnTo>
                    <a:pt x="10252" y="0"/>
                  </a:lnTo>
                  <a:lnTo>
                    <a:pt x="10391" y="0"/>
                  </a:lnTo>
                  <a:lnTo>
                    <a:pt x="10396" y="5"/>
                  </a:lnTo>
                  <a:lnTo>
                    <a:pt x="10391" y="11"/>
                  </a:lnTo>
                  <a:close/>
                  <a:moveTo>
                    <a:pt x="10669" y="11"/>
                  </a:moveTo>
                  <a:lnTo>
                    <a:pt x="10529" y="11"/>
                  </a:lnTo>
                  <a:lnTo>
                    <a:pt x="10524" y="5"/>
                  </a:lnTo>
                  <a:lnTo>
                    <a:pt x="10529" y="0"/>
                  </a:lnTo>
                  <a:lnTo>
                    <a:pt x="10669" y="0"/>
                  </a:lnTo>
                  <a:lnTo>
                    <a:pt x="10675" y="5"/>
                  </a:lnTo>
                  <a:lnTo>
                    <a:pt x="10669" y="11"/>
                  </a:lnTo>
                  <a:close/>
                  <a:moveTo>
                    <a:pt x="10947" y="11"/>
                  </a:moveTo>
                  <a:lnTo>
                    <a:pt x="10808" y="11"/>
                  </a:lnTo>
                  <a:lnTo>
                    <a:pt x="10802" y="5"/>
                  </a:lnTo>
                  <a:lnTo>
                    <a:pt x="10808" y="0"/>
                  </a:lnTo>
                  <a:lnTo>
                    <a:pt x="10947" y="0"/>
                  </a:lnTo>
                  <a:lnTo>
                    <a:pt x="10953" y="5"/>
                  </a:lnTo>
                  <a:lnTo>
                    <a:pt x="10947" y="11"/>
                  </a:lnTo>
                  <a:close/>
                  <a:moveTo>
                    <a:pt x="11225" y="11"/>
                  </a:moveTo>
                  <a:lnTo>
                    <a:pt x="11086" y="11"/>
                  </a:lnTo>
                  <a:lnTo>
                    <a:pt x="11080" y="5"/>
                  </a:lnTo>
                  <a:lnTo>
                    <a:pt x="11086" y="0"/>
                  </a:lnTo>
                  <a:lnTo>
                    <a:pt x="11225" y="0"/>
                  </a:lnTo>
                  <a:lnTo>
                    <a:pt x="11232" y="5"/>
                  </a:lnTo>
                  <a:lnTo>
                    <a:pt x="11225" y="11"/>
                  </a:lnTo>
                  <a:close/>
                  <a:moveTo>
                    <a:pt x="11503" y="11"/>
                  </a:moveTo>
                  <a:lnTo>
                    <a:pt x="11365" y="11"/>
                  </a:lnTo>
                  <a:lnTo>
                    <a:pt x="11359" y="5"/>
                  </a:lnTo>
                  <a:lnTo>
                    <a:pt x="11365" y="0"/>
                  </a:lnTo>
                  <a:lnTo>
                    <a:pt x="11503" y="0"/>
                  </a:lnTo>
                  <a:lnTo>
                    <a:pt x="11509" y="5"/>
                  </a:lnTo>
                  <a:lnTo>
                    <a:pt x="11503" y="11"/>
                  </a:lnTo>
                  <a:close/>
                  <a:moveTo>
                    <a:pt x="11781" y="11"/>
                  </a:moveTo>
                  <a:lnTo>
                    <a:pt x="11642" y="11"/>
                  </a:lnTo>
                  <a:lnTo>
                    <a:pt x="11636" y="5"/>
                  </a:lnTo>
                  <a:lnTo>
                    <a:pt x="11642" y="0"/>
                  </a:lnTo>
                  <a:lnTo>
                    <a:pt x="11781" y="0"/>
                  </a:lnTo>
                  <a:lnTo>
                    <a:pt x="11787" y="5"/>
                  </a:lnTo>
                  <a:lnTo>
                    <a:pt x="11781" y="11"/>
                  </a:lnTo>
                  <a:close/>
                  <a:moveTo>
                    <a:pt x="12060" y="11"/>
                  </a:moveTo>
                  <a:lnTo>
                    <a:pt x="11921" y="11"/>
                  </a:lnTo>
                  <a:lnTo>
                    <a:pt x="11915" y="5"/>
                  </a:lnTo>
                  <a:lnTo>
                    <a:pt x="11921" y="0"/>
                  </a:lnTo>
                  <a:lnTo>
                    <a:pt x="12060" y="0"/>
                  </a:lnTo>
                  <a:lnTo>
                    <a:pt x="12065" y="5"/>
                  </a:lnTo>
                  <a:lnTo>
                    <a:pt x="12060" y="11"/>
                  </a:lnTo>
                  <a:close/>
                  <a:moveTo>
                    <a:pt x="12337" y="11"/>
                  </a:moveTo>
                  <a:lnTo>
                    <a:pt x="12199" y="11"/>
                  </a:lnTo>
                  <a:lnTo>
                    <a:pt x="12193" y="5"/>
                  </a:lnTo>
                  <a:lnTo>
                    <a:pt x="12199" y="0"/>
                  </a:lnTo>
                  <a:lnTo>
                    <a:pt x="12337" y="0"/>
                  </a:lnTo>
                  <a:lnTo>
                    <a:pt x="12343" y="5"/>
                  </a:lnTo>
                  <a:lnTo>
                    <a:pt x="12337" y="11"/>
                  </a:lnTo>
                  <a:close/>
                  <a:moveTo>
                    <a:pt x="12616" y="11"/>
                  </a:moveTo>
                  <a:lnTo>
                    <a:pt x="12476" y="11"/>
                  </a:lnTo>
                  <a:lnTo>
                    <a:pt x="12470" y="5"/>
                  </a:lnTo>
                  <a:lnTo>
                    <a:pt x="12476" y="0"/>
                  </a:lnTo>
                  <a:lnTo>
                    <a:pt x="12616" y="0"/>
                  </a:lnTo>
                  <a:lnTo>
                    <a:pt x="12622" y="5"/>
                  </a:lnTo>
                  <a:lnTo>
                    <a:pt x="12616" y="11"/>
                  </a:lnTo>
                  <a:close/>
                  <a:moveTo>
                    <a:pt x="12894" y="11"/>
                  </a:moveTo>
                  <a:lnTo>
                    <a:pt x="12755" y="11"/>
                  </a:lnTo>
                  <a:lnTo>
                    <a:pt x="12749" y="5"/>
                  </a:lnTo>
                  <a:lnTo>
                    <a:pt x="12755" y="0"/>
                  </a:lnTo>
                  <a:lnTo>
                    <a:pt x="12894" y="0"/>
                  </a:lnTo>
                  <a:lnTo>
                    <a:pt x="12899" y="5"/>
                  </a:lnTo>
                  <a:lnTo>
                    <a:pt x="12894" y="11"/>
                  </a:lnTo>
                  <a:close/>
                  <a:moveTo>
                    <a:pt x="13171" y="11"/>
                  </a:moveTo>
                  <a:lnTo>
                    <a:pt x="13032" y="11"/>
                  </a:lnTo>
                  <a:lnTo>
                    <a:pt x="13027" y="5"/>
                  </a:lnTo>
                  <a:lnTo>
                    <a:pt x="13032" y="0"/>
                  </a:lnTo>
                  <a:lnTo>
                    <a:pt x="13171" y="0"/>
                  </a:lnTo>
                  <a:lnTo>
                    <a:pt x="13178" y="5"/>
                  </a:lnTo>
                  <a:lnTo>
                    <a:pt x="13171" y="11"/>
                  </a:lnTo>
                  <a:close/>
                  <a:moveTo>
                    <a:pt x="13450" y="11"/>
                  </a:moveTo>
                  <a:lnTo>
                    <a:pt x="13311" y="11"/>
                  </a:lnTo>
                  <a:lnTo>
                    <a:pt x="13306" y="5"/>
                  </a:lnTo>
                  <a:lnTo>
                    <a:pt x="13311" y="0"/>
                  </a:lnTo>
                  <a:lnTo>
                    <a:pt x="13450" y="0"/>
                  </a:lnTo>
                  <a:lnTo>
                    <a:pt x="13456" y="5"/>
                  </a:lnTo>
                  <a:lnTo>
                    <a:pt x="13450" y="11"/>
                  </a:lnTo>
                  <a:close/>
                  <a:moveTo>
                    <a:pt x="13728" y="11"/>
                  </a:moveTo>
                  <a:lnTo>
                    <a:pt x="13589" y="11"/>
                  </a:lnTo>
                  <a:lnTo>
                    <a:pt x="13583" y="5"/>
                  </a:lnTo>
                  <a:lnTo>
                    <a:pt x="13589" y="0"/>
                  </a:lnTo>
                  <a:lnTo>
                    <a:pt x="13728" y="0"/>
                  </a:lnTo>
                  <a:lnTo>
                    <a:pt x="13733" y="5"/>
                  </a:lnTo>
                  <a:lnTo>
                    <a:pt x="13728" y="11"/>
                  </a:lnTo>
                  <a:close/>
                  <a:moveTo>
                    <a:pt x="14006" y="11"/>
                  </a:moveTo>
                  <a:lnTo>
                    <a:pt x="13868" y="11"/>
                  </a:lnTo>
                  <a:lnTo>
                    <a:pt x="13861" y="5"/>
                  </a:lnTo>
                  <a:lnTo>
                    <a:pt x="13868" y="0"/>
                  </a:lnTo>
                  <a:lnTo>
                    <a:pt x="14006" y="0"/>
                  </a:lnTo>
                  <a:lnTo>
                    <a:pt x="14012" y="5"/>
                  </a:lnTo>
                  <a:lnTo>
                    <a:pt x="14006" y="11"/>
                  </a:lnTo>
                  <a:close/>
                  <a:moveTo>
                    <a:pt x="14284" y="11"/>
                  </a:moveTo>
                  <a:lnTo>
                    <a:pt x="14145" y="11"/>
                  </a:lnTo>
                  <a:lnTo>
                    <a:pt x="14139" y="5"/>
                  </a:lnTo>
                  <a:lnTo>
                    <a:pt x="14145" y="0"/>
                  </a:lnTo>
                  <a:lnTo>
                    <a:pt x="14284" y="0"/>
                  </a:lnTo>
                  <a:lnTo>
                    <a:pt x="14290" y="5"/>
                  </a:lnTo>
                  <a:lnTo>
                    <a:pt x="14284" y="11"/>
                  </a:lnTo>
                  <a:close/>
                  <a:moveTo>
                    <a:pt x="14563" y="11"/>
                  </a:moveTo>
                  <a:lnTo>
                    <a:pt x="14423" y="11"/>
                  </a:lnTo>
                  <a:lnTo>
                    <a:pt x="14417" y="5"/>
                  </a:lnTo>
                  <a:lnTo>
                    <a:pt x="14423" y="0"/>
                  </a:lnTo>
                  <a:lnTo>
                    <a:pt x="14563" y="0"/>
                  </a:lnTo>
                  <a:lnTo>
                    <a:pt x="14568" y="5"/>
                  </a:lnTo>
                  <a:lnTo>
                    <a:pt x="14563" y="11"/>
                  </a:lnTo>
                  <a:close/>
                  <a:moveTo>
                    <a:pt x="14840" y="11"/>
                  </a:moveTo>
                  <a:lnTo>
                    <a:pt x="14702" y="11"/>
                  </a:lnTo>
                  <a:lnTo>
                    <a:pt x="14696" y="5"/>
                  </a:lnTo>
                  <a:lnTo>
                    <a:pt x="14702" y="0"/>
                  </a:lnTo>
                  <a:lnTo>
                    <a:pt x="14840" y="0"/>
                  </a:lnTo>
                  <a:lnTo>
                    <a:pt x="14846" y="5"/>
                  </a:lnTo>
                  <a:lnTo>
                    <a:pt x="14840" y="11"/>
                  </a:lnTo>
                  <a:close/>
                  <a:moveTo>
                    <a:pt x="15118" y="11"/>
                  </a:moveTo>
                  <a:lnTo>
                    <a:pt x="14979" y="11"/>
                  </a:lnTo>
                  <a:lnTo>
                    <a:pt x="14973" y="5"/>
                  </a:lnTo>
                  <a:lnTo>
                    <a:pt x="14979" y="0"/>
                  </a:lnTo>
                  <a:lnTo>
                    <a:pt x="15118" y="0"/>
                  </a:lnTo>
                  <a:lnTo>
                    <a:pt x="15124" y="5"/>
                  </a:lnTo>
                  <a:lnTo>
                    <a:pt x="15118" y="11"/>
                  </a:lnTo>
                  <a:close/>
                  <a:moveTo>
                    <a:pt x="15397" y="11"/>
                  </a:moveTo>
                  <a:lnTo>
                    <a:pt x="15258" y="11"/>
                  </a:lnTo>
                  <a:lnTo>
                    <a:pt x="15252" y="5"/>
                  </a:lnTo>
                  <a:lnTo>
                    <a:pt x="15258" y="0"/>
                  </a:lnTo>
                  <a:lnTo>
                    <a:pt x="15397" y="0"/>
                  </a:lnTo>
                  <a:lnTo>
                    <a:pt x="15402" y="5"/>
                  </a:lnTo>
                  <a:lnTo>
                    <a:pt x="15397" y="11"/>
                  </a:lnTo>
                  <a:close/>
                  <a:moveTo>
                    <a:pt x="15674" y="11"/>
                  </a:moveTo>
                  <a:lnTo>
                    <a:pt x="15536" y="11"/>
                  </a:lnTo>
                  <a:lnTo>
                    <a:pt x="15530" y="5"/>
                  </a:lnTo>
                  <a:lnTo>
                    <a:pt x="15536" y="0"/>
                  </a:lnTo>
                  <a:lnTo>
                    <a:pt x="15674" y="0"/>
                  </a:lnTo>
                  <a:lnTo>
                    <a:pt x="15680" y="5"/>
                  </a:lnTo>
                  <a:lnTo>
                    <a:pt x="15674" y="11"/>
                  </a:lnTo>
                  <a:close/>
                  <a:moveTo>
                    <a:pt x="15953" y="11"/>
                  </a:moveTo>
                  <a:lnTo>
                    <a:pt x="15813" y="11"/>
                  </a:lnTo>
                  <a:lnTo>
                    <a:pt x="15807" y="5"/>
                  </a:lnTo>
                  <a:lnTo>
                    <a:pt x="15813" y="0"/>
                  </a:lnTo>
                  <a:lnTo>
                    <a:pt x="15953" y="0"/>
                  </a:lnTo>
                  <a:lnTo>
                    <a:pt x="15959" y="5"/>
                  </a:lnTo>
                  <a:lnTo>
                    <a:pt x="15953" y="11"/>
                  </a:lnTo>
                  <a:close/>
                  <a:moveTo>
                    <a:pt x="16231" y="11"/>
                  </a:moveTo>
                  <a:lnTo>
                    <a:pt x="16092" y="11"/>
                  </a:lnTo>
                  <a:lnTo>
                    <a:pt x="16086" y="5"/>
                  </a:lnTo>
                  <a:lnTo>
                    <a:pt x="16092" y="0"/>
                  </a:lnTo>
                  <a:lnTo>
                    <a:pt x="16231" y="0"/>
                  </a:lnTo>
                  <a:lnTo>
                    <a:pt x="16236" y="5"/>
                  </a:lnTo>
                  <a:lnTo>
                    <a:pt x="16231" y="11"/>
                  </a:lnTo>
                  <a:close/>
                  <a:moveTo>
                    <a:pt x="16509" y="11"/>
                  </a:moveTo>
                  <a:lnTo>
                    <a:pt x="16369" y="11"/>
                  </a:lnTo>
                  <a:lnTo>
                    <a:pt x="16364" y="5"/>
                  </a:lnTo>
                  <a:lnTo>
                    <a:pt x="16369" y="0"/>
                  </a:lnTo>
                  <a:lnTo>
                    <a:pt x="16509" y="0"/>
                  </a:lnTo>
                  <a:lnTo>
                    <a:pt x="16515" y="5"/>
                  </a:lnTo>
                  <a:lnTo>
                    <a:pt x="16509" y="11"/>
                  </a:lnTo>
                  <a:close/>
                  <a:moveTo>
                    <a:pt x="16787" y="11"/>
                  </a:moveTo>
                  <a:lnTo>
                    <a:pt x="16648" y="11"/>
                  </a:lnTo>
                  <a:lnTo>
                    <a:pt x="16642" y="5"/>
                  </a:lnTo>
                  <a:lnTo>
                    <a:pt x="16648" y="0"/>
                  </a:lnTo>
                  <a:lnTo>
                    <a:pt x="16787" y="0"/>
                  </a:lnTo>
                  <a:lnTo>
                    <a:pt x="16793" y="5"/>
                  </a:lnTo>
                  <a:lnTo>
                    <a:pt x="16787" y="11"/>
                  </a:lnTo>
                  <a:close/>
                  <a:moveTo>
                    <a:pt x="17065" y="11"/>
                  </a:moveTo>
                  <a:lnTo>
                    <a:pt x="16926" y="11"/>
                  </a:lnTo>
                  <a:lnTo>
                    <a:pt x="16920" y="5"/>
                  </a:lnTo>
                  <a:lnTo>
                    <a:pt x="16926" y="0"/>
                  </a:lnTo>
                  <a:lnTo>
                    <a:pt x="17065" y="0"/>
                  </a:lnTo>
                  <a:lnTo>
                    <a:pt x="17070" y="5"/>
                  </a:lnTo>
                  <a:lnTo>
                    <a:pt x="17065" y="11"/>
                  </a:lnTo>
                  <a:close/>
                  <a:moveTo>
                    <a:pt x="17343" y="11"/>
                  </a:moveTo>
                  <a:lnTo>
                    <a:pt x="17205" y="11"/>
                  </a:lnTo>
                  <a:lnTo>
                    <a:pt x="17199" y="5"/>
                  </a:lnTo>
                  <a:lnTo>
                    <a:pt x="17205" y="0"/>
                  </a:lnTo>
                  <a:lnTo>
                    <a:pt x="17343" y="0"/>
                  </a:lnTo>
                  <a:lnTo>
                    <a:pt x="17349" y="5"/>
                  </a:lnTo>
                  <a:lnTo>
                    <a:pt x="17343" y="11"/>
                  </a:lnTo>
                  <a:close/>
                  <a:moveTo>
                    <a:pt x="17621" y="11"/>
                  </a:moveTo>
                  <a:lnTo>
                    <a:pt x="17482" y="11"/>
                  </a:lnTo>
                  <a:lnTo>
                    <a:pt x="17476" y="5"/>
                  </a:lnTo>
                  <a:lnTo>
                    <a:pt x="17482" y="0"/>
                  </a:lnTo>
                  <a:lnTo>
                    <a:pt x="17621" y="0"/>
                  </a:lnTo>
                  <a:lnTo>
                    <a:pt x="17627" y="5"/>
                  </a:lnTo>
                  <a:lnTo>
                    <a:pt x="17621" y="11"/>
                  </a:lnTo>
                  <a:close/>
                  <a:moveTo>
                    <a:pt x="17900" y="11"/>
                  </a:moveTo>
                  <a:lnTo>
                    <a:pt x="17760" y="11"/>
                  </a:lnTo>
                  <a:lnTo>
                    <a:pt x="17754" y="5"/>
                  </a:lnTo>
                  <a:lnTo>
                    <a:pt x="17760" y="0"/>
                  </a:lnTo>
                  <a:lnTo>
                    <a:pt x="17900" y="0"/>
                  </a:lnTo>
                  <a:lnTo>
                    <a:pt x="17905" y="5"/>
                  </a:lnTo>
                  <a:lnTo>
                    <a:pt x="17900" y="11"/>
                  </a:lnTo>
                  <a:close/>
                  <a:moveTo>
                    <a:pt x="18177" y="11"/>
                  </a:moveTo>
                  <a:lnTo>
                    <a:pt x="18039" y="11"/>
                  </a:lnTo>
                  <a:lnTo>
                    <a:pt x="18033" y="5"/>
                  </a:lnTo>
                  <a:lnTo>
                    <a:pt x="18039" y="0"/>
                  </a:lnTo>
                  <a:lnTo>
                    <a:pt x="18177" y="0"/>
                  </a:lnTo>
                  <a:lnTo>
                    <a:pt x="18183" y="5"/>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1" name="Freeform 64">
              <a:extLst>
                <a:ext uri="{FF2B5EF4-FFF2-40B4-BE49-F238E27FC236}">
                  <a16:creationId xmlns:a16="http://schemas.microsoft.com/office/drawing/2014/main" id="{51632410-2B74-43A6-B25C-533AEE72763A}"/>
                </a:ext>
              </a:extLst>
            </p:cNvPr>
            <p:cNvSpPr>
              <a:spLocks noEditPoints="1"/>
            </p:cNvSpPr>
            <p:nvPr userDrawn="1"/>
          </p:nvSpPr>
          <p:spPr bwMode="auto">
            <a:xfrm>
              <a:off x="-3615" y="4945762"/>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2" name="Freeform 65">
              <a:extLst>
                <a:ext uri="{FF2B5EF4-FFF2-40B4-BE49-F238E27FC236}">
                  <a16:creationId xmlns:a16="http://schemas.microsoft.com/office/drawing/2014/main" id="{51C80AF4-D972-40A9-AA0F-432220822B5F}"/>
                </a:ext>
              </a:extLst>
            </p:cNvPr>
            <p:cNvSpPr>
              <a:spLocks noEditPoints="1"/>
            </p:cNvSpPr>
            <p:nvPr userDrawn="1"/>
          </p:nvSpPr>
          <p:spPr bwMode="auto">
            <a:xfrm>
              <a:off x="-3615" y="3433652"/>
              <a:ext cx="12199229" cy="9305"/>
            </a:xfrm>
            <a:custGeom>
              <a:avLst/>
              <a:gdLst>
                <a:gd name="T0" fmla="*/ 0 w 18354"/>
                <a:gd name="T1" fmla="*/ 0 h 12"/>
                <a:gd name="T2" fmla="*/ 241 w 18354"/>
                <a:gd name="T3" fmla="*/ 0 h 12"/>
                <a:gd name="T4" fmla="*/ 657 w 18354"/>
                <a:gd name="T5" fmla="*/ 0 h 12"/>
                <a:gd name="T6" fmla="*/ 942 w 18354"/>
                <a:gd name="T7" fmla="*/ 6 h 12"/>
                <a:gd name="T8" fmla="*/ 1214 w 18354"/>
                <a:gd name="T9" fmla="*/ 12 h 12"/>
                <a:gd name="T10" fmla="*/ 1770 w 18354"/>
                <a:gd name="T11" fmla="*/ 12 h 12"/>
                <a:gd name="T12" fmla="*/ 1909 w 18354"/>
                <a:gd name="T13" fmla="*/ 12 h 12"/>
                <a:gd name="T14" fmla="*/ 2182 w 18354"/>
                <a:gd name="T15" fmla="*/ 6 h 12"/>
                <a:gd name="T16" fmla="*/ 2465 w 18354"/>
                <a:gd name="T17" fmla="*/ 0 h 12"/>
                <a:gd name="T18" fmla="*/ 2883 w 18354"/>
                <a:gd name="T19" fmla="*/ 0 h 12"/>
                <a:gd name="T20" fmla="*/ 3166 w 18354"/>
                <a:gd name="T21" fmla="*/ 6 h 12"/>
                <a:gd name="T22" fmla="*/ 3439 w 18354"/>
                <a:gd name="T23" fmla="*/ 12 h 12"/>
                <a:gd name="T24" fmla="*/ 3994 w 18354"/>
                <a:gd name="T25" fmla="*/ 12 h 12"/>
                <a:gd name="T26" fmla="*/ 4134 w 18354"/>
                <a:gd name="T27" fmla="*/ 12 h 12"/>
                <a:gd name="T28" fmla="*/ 4406 w 18354"/>
                <a:gd name="T29" fmla="*/ 6 h 12"/>
                <a:gd name="T30" fmla="*/ 4691 w 18354"/>
                <a:gd name="T31" fmla="*/ 0 h 12"/>
                <a:gd name="T32" fmla="*/ 5107 w 18354"/>
                <a:gd name="T33" fmla="*/ 0 h 12"/>
                <a:gd name="T34" fmla="*/ 5391 w 18354"/>
                <a:gd name="T35" fmla="*/ 6 h 12"/>
                <a:gd name="T36" fmla="*/ 5663 w 18354"/>
                <a:gd name="T37" fmla="*/ 12 h 12"/>
                <a:gd name="T38" fmla="*/ 6220 w 18354"/>
                <a:gd name="T39" fmla="*/ 12 h 12"/>
                <a:gd name="T40" fmla="*/ 6359 w 18354"/>
                <a:gd name="T41" fmla="*/ 12 h 12"/>
                <a:gd name="T42" fmla="*/ 6630 w 18354"/>
                <a:gd name="T43" fmla="*/ 6 h 12"/>
                <a:gd name="T44" fmla="*/ 6915 w 18354"/>
                <a:gd name="T45" fmla="*/ 0 h 12"/>
                <a:gd name="T46" fmla="*/ 7332 w 18354"/>
                <a:gd name="T47" fmla="*/ 0 h 12"/>
                <a:gd name="T48" fmla="*/ 7616 w 18354"/>
                <a:gd name="T49" fmla="*/ 6 h 12"/>
                <a:gd name="T50" fmla="*/ 7888 w 18354"/>
                <a:gd name="T51" fmla="*/ 12 h 12"/>
                <a:gd name="T52" fmla="*/ 8444 w 18354"/>
                <a:gd name="T53" fmla="*/ 12 h 12"/>
                <a:gd name="T54" fmla="*/ 8583 w 18354"/>
                <a:gd name="T55" fmla="*/ 12 h 12"/>
                <a:gd name="T56" fmla="*/ 8856 w 18354"/>
                <a:gd name="T57" fmla="*/ 6 h 12"/>
                <a:gd name="T58" fmla="*/ 9139 w 18354"/>
                <a:gd name="T59" fmla="*/ 0 h 12"/>
                <a:gd name="T60" fmla="*/ 9557 w 18354"/>
                <a:gd name="T61" fmla="*/ 0 h 12"/>
                <a:gd name="T62" fmla="*/ 9840 w 18354"/>
                <a:gd name="T63" fmla="*/ 6 h 12"/>
                <a:gd name="T64" fmla="*/ 10113 w 18354"/>
                <a:gd name="T65" fmla="*/ 12 h 12"/>
                <a:gd name="T66" fmla="*/ 10669 w 18354"/>
                <a:gd name="T67" fmla="*/ 12 h 12"/>
                <a:gd name="T68" fmla="*/ 10808 w 18354"/>
                <a:gd name="T69" fmla="*/ 12 h 12"/>
                <a:gd name="T70" fmla="*/ 11080 w 18354"/>
                <a:gd name="T71" fmla="*/ 6 h 12"/>
                <a:gd name="T72" fmla="*/ 11365 w 18354"/>
                <a:gd name="T73" fmla="*/ 0 h 12"/>
                <a:gd name="T74" fmla="*/ 11781 w 18354"/>
                <a:gd name="T75" fmla="*/ 0 h 12"/>
                <a:gd name="T76" fmla="*/ 12065 w 18354"/>
                <a:gd name="T77" fmla="*/ 6 h 12"/>
                <a:gd name="T78" fmla="*/ 12337 w 18354"/>
                <a:gd name="T79" fmla="*/ 12 h 12"/>
                <a:gd name="T80" fmla="*/ 12894 w 18354"/>
                <a:gd name="T81" fmla="*/ 12 h 12"/>
                <a:gd name="T82" fmla="*/ 13032 w 18354"/>
                <a:gd name="T83" fmla="*/ 12 h 12"/>
                <a:gd name="T84" fmla="*/ 13306 w 18354"/>
                <a:gd name="T85" fmla="*/ 6 h 12"/>
                <a:gd name="T86" fmla="*/ 13589 w 18354"/>
                <a:gd name="T87" fmla="*/ 0 h 12"/>
                <a:gd name="T88" fmla="*/ 14006 w 18354"/>
                <a:gd name="T89" fmla="*/ 0 h 12"/>
                <a:gd name="T90" fmla="*/ 14290 w 18354"/>
                <a:gd name="T91" fmla="*/ 6 h 12"/>
                <a:gd name="T92" fmla="*/ 14563 w 18354"/>
                <a:gd name="T93" fmla="*/ 12 h 12"/>
                <a:gd name="T94" fmla="*/ 15118 w 18354"/>
                <a:gd name="T95" fmla="*/ 12 h 12"/>
                <a:gd name="T96" fmla="*/ 15258 w 18354"/>
                <a:gd name="T97" fmla="*/ 12 h 12"/>
                <a:gd name="T98" fmla="*/ 15530 w 18354"/>
                <a:gd name="T99" fmla="*/ 6 h 12"/>
                <a:gd name="T100" fmla="*/ 15813 w 18354"/>
                <a:gd name="T101" fmla="*/ 0 h 12"/>
                <a:gd name="T102" fmla="*/ 16231 w 18354"/>
                <a:gd name="T103" fmla="*/ 0 h 12"/>
                <a:gd name="T104" fmla="*/ 16515 w 18354"/>
                <a:gd name="T105" fmla="*/ 6 h 12"/>
                <a:gd name="T106" fmla="*/ 16787 w 18354"/>
                <a:gd name="T107" fmla="*/ 12 h 12"/>
                <a:gd name="T108" fmla="*/ 17343 w 18354"/>
                <a:gd name="T109" fmla="*/ 12 h 12"/>
                <a:gd name="T110" fmla="*/ 17482 w 18354"/>
                <a:gd name="T111" fmla="*/ 12 h 12"/>
                <a:gd name="T112" fmla="*/ 17754 w 18354"/>
                <a:gd name="T113" fmla="*/ 6 h 12"/>
                <a:gd name="T114" fmla="*/ 18039 w 18354"/>
                <a:gd name="T11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2">
                  <a:moveTo>
                    <a:pt x="18354" y="0"/>
                  </a:moveTo>
                  <a:lnTo>
                    <a:pt x="18316" y="0"/>
                  </a:lnTo>
                  <a:lnTo>
                    <a:pt x="18310" y="6"/>
                  </a:lnTo>
                  <a:lnTo>
                    <a:pt x="18316" y="12"/>
                  </a:lnTo>
                  <a:lnTo>
                    <a:pt x="18354" y="12"/>
                  </a:lnTo>
                  <a:lnTo>
                    <a:pt x="18354" y="0"/>
                  </a:lnTo>
                  <a:close/>
                  <a:moveTo>
                    <a:pt x="0" y="12"/>
                  </a:moveTo>
                  <a:lnTo>
                    <a:pt x="0" y="0"/>
                  </a:lnTo>
                  <a:lnTo>
                    <a:pt x="102" y="0"/>
                  </a:lnTo>
                  <a:lnTo>
                    <a:pt x="108" y="6"/>
                  </a:lnTo>
                  <a:lnTo>
                    <a:pt x="102" y="12"/>
                  </a:lnTo>
                  <a:lnTo>
                    <a:pt x="0" y="12"/>
                  </a:lnTo>
                  <a:close/>
                  <a:moveTo>
                    <a:pt x="380" y="12"/>
                  </a:moveTo>
                  <a:lnTo>
                    <a:pt x="241" y="12"/>
                  </a:lnTo>
                  <a:lnTo>
                    <a:pt x="235" y="6"/>
                  </a:lnTo>
                  <a:lnTo>
                    <a:pt x="241" y="0"/>
                  </a:lnTo>
                  <a:lnTo>
                    <a:pt x="380" y="0"/>
                  </a:lnTo>
                  <a:lnTo>
                    <a:pt x="385" y="6"/>
                  </a:lnTo>
                  <a:lnTo>
                    <a:pt x="380" y="12"/>
                  </a:lnTo>
                  <a:close/>
                  <a:moveTo>
                    <a:pt x="657" y="12"/>
                  </a:moveTo>
                  <a:lnTo>
                    <a:pt x="519" y="12"/>
                  </a:lnTo>
                  <a:lnTo>
                    <a:pt x="513" y="6"/>
                  </a:lnTo>
                  <a:lnTo>
                    <a:pt x="519" y="0"/>
                  </a:lnTo>
                  <a:lnTo>
                    <a:pt x="657" y="0"/>
                  </a:lnTo>
                  <a:lnTo>
                    <a:pt x="663" y="6"/>
                  </a:lnTo>
                  <a:lnTo>
                    <a:pt x="657" y="12"/>
                  </a:lnTo>
                  <a:close/>
                  <a:moveTo>
                    <a:pt x="936" y="12"/>
                  </a:moveTo>
                  <a:lnTo>
                    <a:pt x="797" y="12"/>
                  </a:lnTo>
                  <a:lnTo>
                    <a:pt x="792" y="6"/>
                  </a:lnTo>
                  <a:lnTo>
                    <a:pt x="797" y="0"/>
                  </a:lnTo>
                  <a:lnTo>
                    <a:pt x="936" y="0"/>
                  </a:lnTo>
                  <a:lnTo>
                    <a:pt x="942" y="6"/>
                  </a:lnTo>
                  <a:lnTo>
                    <a:pt x="936" y="12"/>
                  </a:lnTo>
                  <a:close/>
                  <a:moveTo>
                    <a:pt x="1214" y="12"/>
                  </a:moveTo>
                  <a:lnTo>
                    <a:pt x="1075" y="12"/>
                  </a:lnTo>
                  <a:lnTo>
                    <a:pt x="1069" y="6"/>
                  </a:lnTo>
                  <a:lnTo>
                    <a:pt x="1075" y="0"/>
                  </a:lnTo>
                  <a:lnTo>
                    <a:pt x="1214" y="0"/>
                  </a:lnTo>
                  <a:lnTo>
                    <a:pt x="1219" y="6"/>
                  </a:lnTo>
                  <a:lnTo>
                    <a:pt x="1214" y="12"/>
                  </a:lnTo>
                  <a:close/>
                  <a:moveTo>
                    <a:pt x="1492" y="12"/>
                  </a:moveTo>
                  <a:lnTo>
                    <a:pt x="1352" y="12"/>
                  </a:lnTo>
                  <a:lnTo>
                    <a:pt x="1347" y="6"/>
                  </a:lnTo>
                  <a:lnTo>
                    <a:pt x="1352" y="0"/>
                  </a:lnTo>
                  <a:lnTo>
                    <a:pt x="1492" y="0"/>
                  </a:lnTo>
                  <a:lnTo>
                    <a:pt x="1498" y="6"/>
                  </a:lnTo>
                  <a:lnTo>
                    <a:pt x="1492" y="12"/>
                  </a:lnTo>
                  <a:close/>
                  <a:moveTo>
                    <a:pt x="1770" y="12"/>
                  </a:moveTo>
                  <a:lnTo>
                    <a:pt x="1631" y="12"/>
                  </a:lnTo>
                  <a:lnTo>
                    <a:pt x="1625" y="6"/>
                  </a:lnTo>
                  <a:lnTo>
                    <a:pt x="1631" y="0"/>
                  </a:lnTo>
                  <a:lnTo>
                    <a:pt x="1770" y="0"/>
                  </a:lnTo>
                  <a:lnTo>
                    <a:pt x="1776" y="6"/>
                  </a:lnTo>
                  <a:lnTo>
                    <a:pt x="1770" y="12"/>
                  </a:lnTo>
                  <a:close/>
                  <a:moveTo>
                    <a:pt x="2048" y="12"/>
                  </a:moveTo>
                  <a:lnTo>
                    <a:pt x="1909" y="12"/>
                  </a:lnTo>
                  <a:lnTo>
                    <a:pt x="1903" y="6"/>
                  </a:lnTo>
                  <a:lnTo>
                    <a:pt x="1909" y="0"/>
                  </a:lnTo>
                  <a:lnTo>
                    <a:pt x="2048" y="0"/>
                  </a:lnTo>
                  <a:lnTo>
                    <a:pt x="2055" y="6"/>
                  </a:lnTo>
                  <a:lnTo>
                    <a:pt x="2048" y="12"/>
                  </a:lnTo>
                  <a:close/>
                  <a:moveTo>
                    <a:pt x="2326" y="12"/>
                  </a:moveTo>
                  <a:lnTo>
                    <a:pt x="2188" y="12"/>
                  </a:lnTo>
                  <a:lnTo>
                    <a:pt x="2182" y="6"/>
                  </a:lnTo>
                  <a:lnTo>
                    <a:pt x="2188" y="0"/>
                  </a:lnTo>
                  <a:lnTo>
                    <a:pt x="2326" y="0"/>
                  </a:lnTo>
                  <a:lnTo>
                    <a:pt x="2332" y="6"/>
                  </a:lnTo>
                  <a:lnTo>
                    <a:pt x="2326" y="12"/>
                  </a:lnTo>
                  <a:close/>
                  <a:moveTo>
                    <a:pt x="2604" y="12"/>
                  </a:moveTo>
                  <a:lnTo>
                    <a:pt x="2465" y="12"/>
                  </a:lnTo>
                  <a:lnTo>
                    <a:pt x="2459" y="6"/>
                  </a:lnTo>
                  <a:lnTo>
                    <a:pt x="2465" y="0"/>
                  </a:lnTo>
                  <a:lnTo>
                    <a:pt x="2604" y="0"/>
                  </a:lnTo>
                  <a:lnTo>
                    <a:pt x="2610" y="6"/>
                  </a:lnTo>
                  <a:lnTo>
                    <a:pt x="2604" y="12"/>
                  </a:lnTo>
                  <a:close/>
                  <a:moveTo>
                    <a:pt x="2883" y="12"/>
                  </a:moveTo>
                  <a:lnTo>
                    <a:pt x="2744" y="12"/>
                  </a:lnTo>
                  <a:lnTo>
                    <a:pt x="2738" y="6"/>
                  </a:lnTo>
                  <a:lnTo>
                    <a:pt x="2744" y="0"/>
                  </a:lnTo>
                  <a:lnTo>
                    <a:pt x="2883" y="0"/>
                  </a:lnTo>
                  <a:lnTo>
                    <a:pt x="2888" y="6"/>
                  </a:lnTo>
                  <a:lnTo>
                    <a:pt x="2883" y="12"/>
                  </a:lnTo>
                  <a:close/>
                  <a:moveTo>
                    <a:pt x="3160" y="12"/>
                  </a:moveTo>
                  <a:lnTo>
                    <a:pt x="3022" y="12"/>
                  </a:lnTo>
                  <a:lnTo>
                    <a:pt x="3016" y="6"/>
                  </a:lnTo>
                  <a:lnTo>
                    <a:pt x="3022" y="0"/>
                  </a:lnTo>
                  <a:lnTo>
                    <a:pt x="3160" y="0"/>
                  </a:lnTo>
                  <a:lnTo>
                    <a:pt x="3166" y="6"/>
                  </a:lnTo>
                  <a:lnTo>
                    <a:pt x="3160" y="12"/>
                  </a:lnTo>
                  <a:close/>
                  <a:moveTo>
                    <a:pt x="3439" y="12"/>
                  </a:moveTo>
                  <a:lnTo>
                    <a:pt x="3299" y="12"/>
                  </a:lnTo>
                  <a:lnTo>
                    <a:pt x="3293" y="6"/>
                  </a:lnTo>
                  <a:lnTo>
                    <a:pt x="3299" y="0"/>
                  </a:lnTo>
                  <a:lnTo>
                    <a:pt x="3439" y="0"/>
                  </a:lnTo>
                  <a:lnTo>
                    <a:pt x="3445" y="6"/>
                  </a:lnTo>
                  <a:lnTo>
                    <a:pt x="3439" y="12"/>
                  </a:lnTo>
                  <a:close/>
                  <a:moveTo>
                    <a:pt x="3717" y="12"/>
                  </a:moveTo>
                  <a:lnTo>
                    <a:pt x="3578" y="12"/>
                  </a:lnTo>
                  <a:lnTo>
                    <a:pt x="3572" y="6"/>
                  </a:lnTo>
                  <a:lnTo>
                    <a:pt x="3578" y="0"/>
                  </a:lnTo>
                  <a:lnTo>
                    <a:pt x="3717" y="0"/>
                  </a:lnTo>
                  <a:lnTo>
                    <a:pt x="3722" y="6"/>
                  </a:lnTo>
                  <a:lnTo>
                    <a:pt x="3717" y="12"/>
                  </a:lnTo>
                  <a:close/>
                  <a:moveTo>
                    <a:pt x="3994" y="12"/>
                  </a:moveTo>
                  <a:lnTo>
                    <a:pt x="3855" y="12"/>
                  </a:lnTo>
                  <a:lnTo>
                    <a:pt x="3850" y="6"/>
                  </a:lnTo>
                  <a:lnTo>
                    <a:pt x="3855" y="0"/>
                  </a:lnTo>
                  <a:lnTo>
                    <a:pt x="3994" y="0"/>
                  </a:lnTo>
                  <a:lnTo>
                    <a:pt x="4001" y="6"/>
                  </a:lnTo>
                  <a:lnTo>
                    <a:pt x="3994" y="12"/>
                  </a:lnTo>
                  <a:close/>
                  <a:moveTo>
                    <a:pt x="4273" y="12"/>
                  </a:moveTo>
                  <a:lnTo>
                    <a:pt x="4134" y="12"/>
                  </a:lnTo>
                  <a:lnTo>
                    <a:pt x="4129" y="6"/>
                  </a:lnTo>
                  <a:lnTo>
                    <a:pt x="4134" y="0"/>
                  </a:lnTo>
                  <a:lnTo>
                    <a:pt x="4273" y="0"/>
                  </a:lnTo>
                  <a:lnTo>
                    <a:pt x="4279" y="6"/>
                  </a:lnTo>
                  <a:lnTo>
                    <a:pt x="4273" y="12"/>
                  </a:lnTo>
                  <a:close/>
                  <a:moveTo>
                    <a:pt x="4551" y="12"/>
                  </a:moveTo>
                  <a:lnTo>
                    <a:pt x="4412" y="12"/>
                  </a:lnTo>
                  <a:lnTo>
                    <a:pt x="4406" y="6"/>
                  </a:lnTo>
                  <a:lnTo>
                    <a:pt x="4412" y="0"/>
                  </a:lnTo>
                  <a:lnTo>
                    <a:pt x="4551" y="0"/>
                  </a:lnTo>
                  <a:lnTo>
                    <a:pt x="4556" y="6"/>
                  </a:lnTo>
                  <a:lnTo>
                    <a:pt x="4551" y="12"/>
                  </a:lnTo>
                  <a:close/>
                  <a:moveTo>
                    <a:pt x="4829" y="12"/>
                  </a:moveTo>
                  <a:lnTo>
                    <a:pt x="4691" y="12"/>
                  </a:lnTo>
                  <a:lnTo>
                    <a:pt x="4684" y="6"/>
                  </a:lnTo>
                  <a:lnTo>
                    <a:pt x="4691" y="0"/>
                  </a:lnTo>
                  <a:lnTo>
                    <a:pt x="4829" y="0"/>
                  </a:lnTo>
                  <a:lnTo>
                    <a:pt x="4835" y="6"/>
                  </a:lnTo>
                  <a:lnTo>
                    <a:pt x="4829" y="12"/>
                  </a:lnTo>
                  <a:close/>
                  <a:moveTo>
                    <a:pt x="5107" y="12"/>
                  </a:moveTo>
                  <a:lnTo>
                    <a:pt x="4968" y="12"/>
                  </a:lnTo>
                  <a:lnTo>
                    <a:pt x="4962" y="6"/>
                  </a:lnTo>
                  <a:lnTo>
                    <a:pt x="4968" y="0"/>
                  </a:lnTo>
                  <a:lnTo>
                    <a:pt x="5107" y="0"/>
                  </a:lnTo>
                  <a:lnTo>
                    <a:pt x="5113" y="6"/>
                  </a:lnTo>
                  <a:lnTo>
                    <a:pt x="5107" y="12"/>
                  </a:lnTo>
                  <a:close/>
                  <a:moveTo>
                    <a:pt x="5386" y="12"/>
                  </a:moveTo>
                  <a:lnTo>
                    <a:pt x="5246" y="12"/>
                  </a:lnTo>
                  <a:lnTo>
                    <a:pt x="5240" y="6"/>
                  </a:lnTo>
                  <a:lnTo>
                    <a:pt x="5246" y="0"/>
                  </a:lnTo>
                  <a:lnTo>
                    <a:pt x="5386" y="0"/>
                  </a:lnTo>
                  <a:lnTo>
                    <a:pt x="5391" y="6"/>
                  </a:lnTo>
                  <a:lnTo>
                    <a:pt x="5386" y="12"/>
                  </a:lnTo>
                  <a:close/>
                  <a:moveTo>
                    <a:pt x="5663" y="12"/>
                  </a:moveTo>
                  <a:lnTo>
                    <a:pt x="5525" y="12"/>
                  </a:lnTo>
                  <a:lnTo>
                    <a:pt x="5519" y="6"/>
                  </a:lnTo>
                  <a:lnTo>
                    <a:pt x="5525" y="0"/>
                  </a:lnTo>
                  <a:lnTo>
                    <a:pt x="5663" y="0"/>
                  </a:lnTo>
                  <a:lnTo>
                    <a:pt x="5669" y="6"/>
                  </a:lnTo>
                  <a:lnTo>
                    <a:pt x="5663" y="12"/>
                  </a:lnTo>
                  <a:close/>
                  <a:moveTo>
                    <a:pt x="5941" y="12"/>
                  </a:moveTo>
                  <a:lnTo>
                    <a:pt x="5802" y="12"/>
                  </a:lnTo>
                  <a:lnTo>
                    <a:pt x="5796" y="6"/>
                  </a:lnTo>
                  <a:lnTo>
                    <a:pt x="5802" y="0"/>
                  </a:lnTo>
                  <a:lnTo>
                    <a:pt x="5941" y="0"/>
                  </a:lnTo>
                  <a:lnTo>
                    <a:pt x="5947" y="6"/>
                  </a:lnTo>
                  <a:lnTo>
                    <a:pt x="5941" y="12"/>
                  </a:lnTo>
                  <a:close/>
                  <a:moveTo>
                    <a:pt x="6220" y="12"/>
                  </a:moveTo>
                  <a:lnTo>
                    <a:pt x="6081" y="12"/>
                  </a:lnTo>
                  <a:lnTo>
                    <a:pt x="6075" y="6"/>
                  </a:lnTo>
                  <a:lnTo>
                    <a:pt x="6081" y="0"/>
                  </a:lnTo>
                  <a:lnTo>
                    <a:pt x="6220" y="0"/>
                  </a:lnTo>
                  <a:lnTo>
                    <a:pt x="6225" y="6"/>
                  </a:lnTo>
                  <a:lnTo>
                    <a:pt x="6220" y="12"/>
                  </a:lnTo>
                  <a:close/>
                  <a:moveTo>
                    <a:pt x="6497" y="12"/>
                  </a:moveTo>
                  <a:lnTo>
                    <a:pt x="6359" y="12"/>
                  </a:lnTo>
                  <a:lnTo>
                    <a:pt x="6353" y="6"/>
                  </a:lnTo>
                  <a:lnTo>
                    <a:pt x="6359" y="0"/>
                  </a:lnTo>
                  <a:lnTo>
                    <a:pt x="6497" y="0"/>
                  </a:lnTo>
                  <a:lnTo>
                    <a:pt x="6503" y="6"/>
                  </a:lnTo>
                  <a:lnTo>
                    <a:pt x="6497" y="12"/>
                  </a:lnTo>
                  <a:close/>
                  <a:moveTo>
                    <a:pt x="6776" y="12"/>
                  </a:moveTo>
                  <a:lnTo>
                    <a:pt x="6636" y="12"/>
                  </a:lnTo>
                  <a:lnTo>
                    <a:pt x="6630" y="6"/>
                  </a:lnTo>
                  <a:lnTo>
                    <a:pt x="6636" y="0"/>
                  </a:lnTo>
                  <a:lnTo>
                    <a:pt x="6776" y="0"/>
                  </a:lnTo>
                  <a:lnTo>
                    <a:pt x="6782" y="6"/>
                  </a:lnTo>
                  <a:lnTo>
                    <a:pt x="6776" y="12"/>
                  </a:lnTo>
                  <a:close/>
                  <a:moveTo>
                    <a:pt x="7054" y="12"/>
                  </a:moveTo>
                  <a:lnTo>
                    <a:pt x="6915" y="12"/>
                  </a:lnTo>
                  <a:lnTo>
                    <a:pt x="6909" y="6"/>
                  </a:lnTo>
                  <a:lnTo>
                    <a:pt x="6915" y="0"/>
                  </a:lnTo>
                  <a:lnTo>
                    <a:pt x="7054" y="0"/>
                  </a:lnTo>
                  <a:lnTo>
                    <a:pt x="7059" y="6"/>
                  </a:lnTo>
                  <a:lnTo>
                    <a:pt x="7054" y="12"/>
                  </a:lnTo>
                  <a:close/>
                  <a:moveTo>
                    <a:pt x="7332" y="12"/>
                  </a:moveTo>
                  <a:lnTo>
                    <a:pt x="7192" y="12"/>
                  </a:lnTo>
                  <a:lnTo>
                    <a:pt x="7187" y="6"/>
                  </a:lnTo>
                  <a:lnTo>
                    <a:pt x="7192" y="0"/>
                  </a:lnTo>
                  <a:lnTo>
                    <a:pt x="7332" y="0"/>
                  </a:lnTo>
                  <a:lnTo>
                    <a:pt x="7338" y="6"/>
                  </a:lnTo>
                  <a:lnTo>
                    <a:pt x="7332" y="12"/>
                  </a:lnTo>
                  <a:close/>
                  <a:moveTo>
                    <a:pt x="7610" y="12"/>
                  </a:moveTo>
                  <a:lnTo>
                    <a:pt x="7471" y="12"/>
                  </a:lnTo>
                  <a:lnTo>
                    <a:pt x="7465" y="6"/>
                  </a:lnTo>
                  <a:lnTo>
                    <a:pt x="7471" y="0"/>
                  </a:lnTo>
                  <a:lnTo>
                    <a:pt x="7610" y="0"/>
                  </a:lnTo>
                  <a:lnTo>
                    <a:pt x="7616" y="6"/>
                  </a:lnTo>
                  <a:lnTo>
                    <a:pt x="7610" y="12"/>
                  </a:lnTo>
                  <a:close/>
                  <a:moveTo>
                    <a:pt x="7888" y="12"/>
                  </a:moveTo>
                  <a:lnTo>
                    <a:pt x="7749" y="12"/>
                  </a:lnTo>
                  <a:lnTo>
                    <a:pt x="7743" y="6"/>
                  </a:lnTo>
                  <a:lnTo>
                    <a:pt x="7749" y="0"/>
                  </a:lnTo>
                  <a:lnTo>
                    <a:pt x="7888" y="0"/>
                  </a:lnTo>
                  <a:lnTo>
                    <a:pt x="7893" y="6"/>
                  </a:lnTo>
                  <a:lnTo>
                    <a:pt x="7888" y="12"/>
                  </a:lnTo>
                  <a:close/>
                  <a:moveTo>
                    <a:pt x="8166" y="12"/>
                  </a:moveTo>
                  <a:lnTo>
                    <a:pt x="8028" y="12"/>
                  </a:lnTo>
                  <a:lnTo>
                    <a:pt x="8022" y="6"/>
                  </a:lnTo>
                  <a:lnTo>
                    <a:pt x="8028" y="0"/>
                  </a:lnTo>
                  <a:lnTo>
                    <a:pt x="8166" y="0"/>
                  </a:lnTo>
                  <a:lnTo>
                    <a:pt x="8172" y="6"/>
                  </a:lnTo>
                  <a:lnTo>
                    <a:pt x="8166" y="12"/>
                  </a:lnTo>
                  <a:close/>
                  <a:moveTo>
                    <a:pt x="8444" y="12"/>
                  </a:moveTo>
                  <a:lnTo>
                    <a:pt x="8305" y="12"/>
                  </a:lnTo>
                  <a:lnTo>
                    <a:pt x="8299" y="6"/>
                  </a:lnTo>
                  <a:lnTo>
                    <a:pt x="8305" y="0"/>
                  </a:lnTo>
                  <a:lnTo>
                    <a:pt x="8444" y="0"/>
                  </a:lnTo>
                  <a:lnTo>
                    <a:pt x="8450" y="6"/>
                  </a:lnTo>
                  <a:lnTo>
                    <a:pt x="8444" y="12"/>
                  </a:lnTo>
                  <a:close/>
                  <a:moveTo>
                    <a:pt x="8723" y="12"/>
                  </a:moveTo>
                  <a:lnTo>
                    <a:pt x="8583" y="12"/>
                  </a:lnTo>
                  <a:lnTo>
                    <a:pt x="8577" y="6"/>
                  </a:lnTo>
                  <a:lnTo>
                    <a:pt x="8583" y="0"/>
                  </a:lnTo>
                  <a:lnTo>
                    <a:pt x="8723" y="0"/>
                  </a:lnTo>
                  <a:lnTo>
                    <a:pt x="8728" y="6"/>
                  </a:lnTo>
                  <a:lnTo>
                    <a:pt x="8723" y="12"/>
                  </a:lnTo>
                  <a:close/>
                  <a:moveTo>
                    <a:pt x="9000" y="12"/>
                  </a:moveTo>
                  <a:lnTo>
                    <a:pt x="8862" y="12"/>
                  </a:lnTo>
                  <a:lnTo>
                    <a:pt x="8856" y="6"/>
                  </a:lnTo>
                  <a:lnTo>
                    <a:pt x="8862" y="0"/>
                  </a:lnTo>
                  <a:lnTo>
                    <a:pt x="9000" y="0"/>
                  </a:lnTo>
                  <a:lnTo>
                    <a:pt x="9006" y="6"/>
                  </a:lnTo>
                  <a:lnTo>
                    <a:pt x="9000" y="12"/>
                  </a:lnTo>
                  <a:close/>
                  <a:moveTo>
                    <a:pt x="9279" y="12"/>
                  </a:moveTo>
                  <a:lnTo>
                    <a:pt x="9139" y="12"/>
                  </a:lnTo>
                  <a:lnTo>
                    <a:pt x="9133" y="6"/>
                  </a:lnTo>
                  <a:lnTo>
                    <a:pt x="9139" y="0"/>
                  </a:lnTo>
                  <a:lnTo>
                    <a:pt x="9279" y="0"/>
                  </a:lnTo>
                  <a:lnTo>
                    <a:pt x="9285" y="6"/>
                  </a:lnTo>
                  <a:lnTo>
                    <a:pt x="9279" y="12"/>
                  </a:lnTo>
                  <a:close/>
                  <a:moveTo>
                    <a:pt x="9557" y="12"/>
                  </a:moveTo>
                  <a:lnTo>
                    <a:pt x="9418" y="12"/>
                  </a:lnTo>
                  <a:lnTo>
                    <a:pt x="9412" y="6"/>
                  </a:lnTo>
                  <a:lnTo>
                    <a:pt x="9418" y="0"/>
                  </a:lnTo>
                  <a:lnTo>
                    <a:pt x="9557" y="0"/>
                  </a:lnTo>
                  <a:lnTo>
                    <a:pt x="9562" y="6"/>
                  </a:lnTo>
                  <a:lnTo>
                    <a:pt x="9557" y="12"/>
                  </a:lnTo>
                  <a:close/>
                  <a:moveTo>
                    <a:pt x="9834" y="12"/>
                  </a:moveTo>
                  <a:lnTo>
                    <a:pt x="9696" y="12"/>
                  </a:lnTo>
                  <a:lnTo>
                    <a:pt x="9690" y="6"/>
                  </a:lnTo>
                  <a:lnTo>
                    <a:pt x="9696" y="0"/>
                  </a:lnTo>
                  <a:lnTo>
                    <a:pt x="9834" y="0"/>
                  </a:lnTo>
                  <a:lnTo>
                    <a:pt x="9840" y="6"/>
                  </a:lnTo>
                  <a:lnTo>
                    <a:pt x="9834" y="12"/>
                  </a:lnTo>
                  <a:close/>
                  <a:moveTo>
                    <a:pt x="10113" y="12"/>
                  </a:moveTo>
                  <a:lnTo>
                    <a:pt x="9974" y="12"/>
                  </a:lnTo>
                  <a:lnTo>
                    <a:pt x="9969" y="6"/>
                  </a:lnTo>
                  <a:lnTo>
                    <a:pt x="9974" y="0"/>
                  </a:lnTo>
                  <a:lnTo>
                    <a:pt x="10113" y="0"/>
                  </a:lnTo>
                  <a:lnTo>
                    <a:pt x="10119" y="6"/>
                  </a:lnTo>
                  <a:lnTo>
                    <a:pt x="10113" y="12"/>
                  </a:lnTo>
                  <a:close/>
                  <a:moveTo>
                    <a:pt x="10391" y="12"/>
                  </a:moveTo>
                  <a:lnTo>
                    <a:pt x="10252" y="12"/>
                  </a:lnTo>
                  <a:lnTo>
                    <a:pt x="10246" y="6"/>
                  </a:lnTo>
                  <a:lnTo>
                    <a:pt x="10252" y="0"/>
                  </a:lnTo>
                  <a:lnTo>
                    <a:pt x="10391" y="0"/>
                  </a:lnTo>
                  <a:lnTo>
                    <a:pt x="10396" y="6"/>
                  </a:lnTo>
                  <a:lnTo>
                    <a:pt x="10391" y="12"/>
                  </a:lnTo>
                  <a:close/>
                  <a:moveTo>
                    <a:pt x="10669" y="12"/>
                  </a:moveTo>
                  <a:lnTo>
                    <a:pt x="10529" y="12"/>
                  </a:lnTo>
                  <a:lnTo>
                    <a:pt x="10524" y="6"/>
                  </a:lnTo>
                  <a:lnTo>
                    <a:pt x="10529" y="0"/>
                  </a:lnTo>
                  <a:lnTo>
                    <a:pt x="10669" y="0"/>
                  </a:lnTo>
                  <a:lnTo>
                    <a:pt x="10675" y="6"/>
                  </a:lnTo>
                  <a:lnTo>
                    <a:pt x="10669" y="12"/>
                  </a:lnTo>
                  <a:close/>
                  <a:moveTo>
                    <a:pt x="10947" y="12"/>
                  </a:moveTo>
                  <a:lnTo>
                    <a:pt x="10808" y="12"/>
                  </a:lnTo>
                  <a:lnTo>
                    <a:pt x="10802" y="6"/>
                  </a:lnTo>
                  <a:lnTo>
                    <a:pt x="10808" y="0"/>
                  </a:lnTo>
                  <a:lnTo>
                    <a:pt x="10947" y="0"/>
                  </a:lnTo>
                  <a:lnTo>
                    <a:pt x="10953" y="6"/>
                  </a:lnTo>
                  <a:lnTo>
                    <a:pt x="10947" y="12"/>
                  </a:lnTo>
                  <a:close/>
                  <a:moveTo>
                    <a:pt x="11225" y="12"/>
                  </a:moveTo>
                  <a:lnTo>
                    <a:pt x="11086" y="12"/>
                  </a:lnTo>
                  <a:lnTo>
                    <a:pt x="11080" y="6"/>
                  </a:lnTo>
                  <a:lnTo>
                    <a:pt x="11086" y="0"/>
                  </a:lnTo>
                  <a:lnTo>
                    <a:pt x="11225" y="0"/>
                  </a:lnTo>
                  <a:lnTo>
                    <a:pt x="11232" y="6"/>
                  </a:lnTo>
                  <a:lnTo>
                    <a:pt x="11225" y="12"/>
                  </a:lnTo>
                  <a:close/>
                  <a:moveTo>
                    <a:pt x="11503" y="12"/>
                  </a:moveTo>
                  <a:lnTo>
                    <a:pt x="11365" y="12"/>
                  </a:lnTo>
                  <a:lnTo>
                    <a:pt x="11359" y="6"/>
                  </a:lnTo>
                  <a:lnTo>
                    <a:pt x="11365" y="0"/>
                  </a:lnTo>
                  <a:lnTo>
                    <a:pt x="11503" y="0"/>
                  </a:lnTo>
                  <a:lnTo>
                    <a:pt x="11509" y="6"/>
                  </a:lnTo>
                  <a:lnTo>
                    <a:pt x="11503" y="12"/>
                  </a:lnTo>
                  <a:close/>
                  <a:moveTo>
                    <a:pt x="11781" y="12"/>
                  </a:moveTo>
                  <a:lnTo>
                    <a:pt x="11642" y="12"/>
                  </a:lnTo>
                  <a:lnTo>
                    <a:pt x="11636" y="6"/>
                  </a:lnTo>
                  <a:lnTo>
                    <a:pt x="11642" y="0"/>
                  </a:lnTo>
                  <a:lnTo>
                    <a:pt x="11781" y="0"/>
                  </a:lnTo>
                  <a:lnTo>
                    <a:pt x="11787" y="6"/>
                  </a:lnTo>
                  <a:lnTo>
                    <a:pt x="11781" y="12"/>
                  </a:lnTo>
                  <a:close/>
                  <a:moveTo>
                    <a:pt x="12060" y="12"/>
                  </a:moveTo>
                  <a:lnTo>
                    <a:pt x="11921" y="12"/>
                  </a:lnTo>
                  <a:lnTo>
                    <a:pt x="11915" y="6"/>
                  </a:lnTo>
                  <a:lnTo>
                    <a:pt x="11921" y="0"/>
                  </a:lnTo>
                  <a:lnTo>
                    <a:pt x="12060" y="0"/>
                  </a:lnTo>
                  <a:lnTo>
                    <a:pt x="12065" y="6"/>
                  </a:lnTo>
                  <a:lnTo>
                    <a:pt x="12060" y="12"/>
                  </a:lnTo>
                  <a:close/>
                  <a:moveTo>
                    <a:pt x="12337" y="12"/>
                  </a:moveTo>
                  <a:lnTo>
                    <a:pt x="12199" y="12"/>
                  </a:lnTo>
                  <a:lnTo>
                    <a:pt x="12193" y="6"/>
                  </a:lnTo>
                  <a:lnTo>
                    <a:pt x="12199" y="0"/>
                  </a:lnTo>
                  <a:lnTo>
                    <a:pt x="12337" y="0"/>
                  </a:lnTo>
                  <a:lnTo>
                    <a:pt x="12343" y="6"/>
                  </a:lnTo>
                  <a:lnTo>
                    <a:pt x="12337" y="12"/>
                  </a:lnTo>
                  <a:close/>
                  <a:moveTo>
                    <a:pt x="12616" y="12"/>
                  </a:moveTo>
                  <a:lnTo>
                    <a:pt x="12476" y="12"/>
                  </a:lnTo>
                  <a:lnTo>
                    <a:pt x="12470" y="6"/>
                  </a:lnTo>
                  <a:lnTo>
                    <a:pt x="12476" y="0"/>
                  </a:lnTo>
                  <a:lnTo>
                    <a:pt x="12616" y="0"/>
                  </a:lnTo>
                  <a:lnTo>
                    <a:pt x="12622" y="6"/>
                  </a:lnTo>
                  <a:lnTo>
                    <a:pt x="12616" y="12"/>
                  </a:lnTo>
                  <a:close/>
                  <a:moveTo>
                    <a:pt x="12894" y="12"/>
                  </a:moveTo>
                  <a:lnTo>
                    <a:pt x="12755" y="12"/>
                  </a:lnTo>
                  <a:lnTo>
                    <a:pt x="12749" y="6"/>
                  </a:lnTo>
                  <a:lnTo>
                    <a:pt x="12755" y="0"/>
                  </a:lnTo>
                  <a:lnTo>
                    <a:pt x="12894" y="0"/>
                  </a:lnTo>
                  <a:lnTo>
                    <a:pt x="12899" y="6"/>
                  </a:lnTo>
                  <a:lnTo>
                    <a:pt x="12894" y="12"/>
                  </a:lnTo>
                  <a:close/>
                  <a:moveTo>
                    <a:pt x="13171" y="12"/>
                  </a:moveTo>
                  <a:lnTo>
                    <a:pt x="13032" y="12"/>
                  </a:lnTo>
                  <a:lnTo>
                    <a:pt x="13027" y="6"/>
                  </a:lnTo>
                  <a:lnTo>
                    <a:pt x="13032" y="0"/>
                  </a:lnTo>
                  <a:lnTo>
                    <a:pt x="13171" y="0"/>
                  </a:lnTo>
                  <a:lnTo>
                    <a:pt x="13178" y="6"/>
                  </a:lnTo>
                  <a:lnTo>
                    <a:pt x="13171" y="12"/>
                  </a:lnTo>
                  <a:close/>
                  <a:moveTo>
                    <a:pt x="13450" y="12"/>
                  </a:moveTo>
                  <a:lnTo>
                    <a:pt x="13311" y="12"/>
                  </a:lnTo>
                  <a:lnTo>
                    <a:pt x="13306" y="6"/>
                  </a:lnTo>
                  <a:lnTo>
                    <a:pt x="13311" y="0"/>
                  </a:lnTo>
                  <a:lnTo>
                    <a:pt x="13450" y="0"/>
                  </a:lnTo>
                  <a:lnTo>
                    <a:pt x="13456" y="6"/>
                  </a:lnTo>
                  <a:lnTo>
                    <a:pt x="13450" y="12"/>
                  </a:lnTo>
                  <a:close/>
                  <a:moveTo>
                    <a:pt x="13728" y="12"/>
                  </a:moveTo>
                  <a:lnTo>
                    <a:pt x="13589" y="12"/>
                  </a:lnTo>
                  <a:lnTo>
                    <a:pt x="13583" y="6"/>
                  </a:lnTo>
                  <a:lnTo>
                    <a:pt x="13589" y="0"/>
                  </a:lnTo>
                  <a:lnTo>
                    <a:pt x="13728" y="0"/>
                  </a:lnTo>
                  <a:lnTo>
                    <a:pt x="13733" y="6"/>
                  </a:lnTo>
                  <a:lnTo>
                    <a:pt x="13728" y="12"/>
                  </a:lnTo>
                  <a:close/>
                  <a:moveTo>
                    <a:pt x="14006" y="12"/>
                  </a:moveTo>
                  <a:lnTo>
                    <a:pt x="13868" y="12"/>
                  </a:lnTo>
                  <a:lnTo>
                    <a:pt x="13861" y="6"/>
                  </a:lnTo>
                  <a:lnTo>
                    <a:pt x="13868" y="0"/>
                  </a:lnTo>
                  <a:lnTo>
                    <a:pt x="14006" y="0"/>
                  </a:lnTo>
                  <a:lnTo>
                    <a:pt x="14012" y="6"/>
                  </a:lnTo>
                  <a:lnTo>
                    <a:pt x="14006" y="12"/>
                  </a:lnTo>
                  <a:close/>
                  <a:moveTo>
                    <a:pt x="14284" y="12"/>
                  </a:moveTo>
                  <a:lnTo>
                    <a:pt x="14145" y="12"/>
                  </a:lnTo>
                  <a:lnTo>
                    <a:pt x="14139" y="6"/>
                  </a:lnTo>
                  <a:lnTo>
                    <a:pt x="14145" y="0"/>
                  </a:lnTo>
                  <a:lnTo>
                    <a:pt x="14284" y="0"/>
                  </a:lnTo>
                  <a:lnTo>
                    <a:pt x="14290" y="6"/>
                  </a:lnTo>
                  <a:lnTo>
                    <a:pt x="14284" y="12"/>
                  </a:lnTo>
                  <a:close/>
                  <a:moveTo>
                    <a:pt x="14563" y="12"/>
                  </a:moveTo>
                  <a:lnTo>
                    <a:pt x="14423" y="12"/>
                  </a:lnTo>
                  <a:lnTo>
                    <a:pt x="14417" y="6"/>
                  </a:lnTo>
                  <a:lnTo>
                    <a:pt x="14423" y="0"/>
                  </a:lnTo>
                  <a:lnTo>
                    <a:pt x="14563" y="0"/>
                  </a:lnTo>
                  <a:lnTo>
                    <a:pt x="14568" y="6"/>
                  </a:lnTo>
                  <a:lnTo>
                    <a:pt x="14563" y="12"/>
                  </a:lnTo>
                  <a:close/>
                  <a:moveTo>
                    <a:pt x="14840" y="12"/>
                  </a:moveTo>
                  <a:lnTo>
                    <a:pt x="14702" y="12"/>
                  </a:lnTo>
                  <a:lnTo>
                    <a:pt x="14696" y="6"/>
                  </a:lnTo>
                  <a:lnTo>
                    <a:pt x="14702" y="0"/>
                  </a:lnTo>
                  <a:lnTo>
                    <a:pt x="14840" y="0"/>
                  </a:lnTo>
                  <a:lnTo>
                    <a:pt x="14846" y="6"/>
                  </a:lnTo>
                  <a:lnTo>
                    <a:pt x="14840" y="12"/>
                  </a:lnTo>
                  <a:close/>
                  <a:moveTo>
                    <a:pt x="15118" y="12"/>
                  </a:moveTo>
                  <a:lnTo>
                    <a:pt x="14979" y="12"/>
                  </a:lnTo>
                  <a:lnTo>
                    <a:pt x="14973" y="6"/>
                  </a:lnTo>
                  <a:lnTo>
                    <a:pt x="14979" y="0"/>
                  </a:lnTo>
                  <a:lnTo>
                    <a:pt x="15118" y="0"/>
                  </a:lnTo>
                  <a:lnTo>
                    <a:pt x="15124" y="6"/>
                  </a:lnTo>
                  <a:lnTo>
                    <a:pt x="15118" y="12"/>
                  </a:lnTo>
                  <a:close/>
                  <a:moveTo>
                    <a:pt x="15397" y="12"/>
                  </a:moveTo>
                  <a:lnTo>
                    <a:pt x="15258" y="12"/>
                  </a:lnTo>
                  <a:lnTo>
                    <a:pt x="15252" y="6"/>
                  </a:lnTo>
                  <a:lnTo>
                    <a:pt x="15258" y="0"/>
                  </a:lnTo>
                  <a:lnTo>
                    <a:pt x="15397" y="0"/>
                  </a:lnTo>
                  <a:lnTo>
                    <a:pt x="15402" y="6"/>
                  </a:lnTo>
                  <a:lnTo>
                    <a:pt x="15397" y="12"/>
                  </a:lnTo>
                  <a:close/>
                  <a:moveTo>
                    <a:pt x="15674" y="12"/>
                  </a:moveTo>
                  <a:lnTo>
                    <a:pt x="15536" y="12"/>
                  </a:lnTo>
                  <a:lnTo>
                    <a:pt x="15530" y="6"/>
                  </a:lnTo>
                  <a:lnTo>
                    <a:pt x="15536" y="0"/>
                  </a:lnTo>
                  <a:lnTo>
                    <a:pt x="15674" y="0"/>
                  </a:lnTo>
                  <a:lnTo>
                    <a:pt x="15680" y="6"/>
                  </a:lnTo>
                  <a:lnTo>
                    <a:pt x="15674" y="12"/>
                  </a:lnTo>
                  <a:close/>
                  <a:moveTo>
                    <a:pt x="15953" y="12"/>
                  </a:moveTo>
                  <a:lnTo>
                    <a:pt x="15813" y="12"/>
                  </a:lnTo>
                  <a:lnTo>
                    <a:pt x="15807" y="6"/>
                  </a:lnTo>
                  <a:lnTo>
                    <a:pt x="15813" y="0"/>
                  </a:lnTo>
                  <a:lnTo>
                    <a:pt x="15953" y="0"/>
                  </a:lnTo>
                  <a:lnTo>
                    <a:pt x="15959" y="6"/>
                  </a:lnTo>
                  <a:lnTo>
                    <a:pt x="15953" y="12"/>
                  </a:lnTo>
                  <a:close/>
                  <a:moveTo>
                    <a:pt x="16231" y="12"/>
                  </a:moveTo>
                  <a:lnTo>
                    <a:pt x="16092" y="12"/>
                  </a:lnTo>
                  <a:lnTo>
                    <a:pt x="16086" y="6"/>
                  </a:lnTo>
                  <a:lnTo>
                    <a:pt x="16092" y="0"/>
                  </a:lnTo>
                  <a:lnTo>
                    <a:pt x="16231" y="0"/>
                  </a:lnTo>
                  <a:lnTo>
                    <a:pt x="16236" y="6"/>
                  </a:lnTo>
                  <a:lnTo>
                    <a:pt x="16231" y="12"/>
                  </a:lnTo>
                  <a:close/>
                  <a:moveTo>
                    <a:pt x="16509" y="12"/>
                  </a:moveTo>
                  <a:lnTo>
                    <a:pt x="16369" y="12"/>
                  </a:lnTo>
                  <a:lnTo>
                    <a:pt x="16364" y="6"/>
                  </a:lnTo>
                  <a:lnTo>
                    <a:pt x="16369" y="0"/>
                  </a:lnTo>
                  <a:lnTo>
                    <a:pt x="16509" y="0"/>
                  </a:lnTo>
                  <a:lnTo>
                    <a:pt x="16515" y="6"/>
                  </a:lnTo>
                  <a:lnTo>
                    <a:pt x="16509" y="12"/>
                  </a:lnTo>
                  <a:close/>
                  <a:moveTo>
                    <a:pt x="16787" y="12"/>
                  </a:moveTo>
                  <a:lnTo>
                    <a:pt x="16648" y="12"/>
                  </a:lnTo>
                  <a:lnTo>
                    <a:pt x="16642" y="6"/>
                  </a:lnTo>
                  <a:lnTo>
                    <a:pt x="16648" y="0"/>
                  </a:lnTo>
                  <a:lnTo>
                    <a:pt x="16787" y="0"/>
                  </a:lnTo>
                  <a:lnTo>
                    <a:pt x="16793" y="6"/>
                  </a:lnTo>
                  <a:lnTo>
                    <a:pt x="16787" y="12"/>
                  </a:lnTo>
                  <a:close/>
                  <a:moveTo>
                    <a:pt x="17065" y="12"/>
                  </a:moveTo>
                  <a:lnTo>
                    <a:pt x="16926" y="12"/>
                  </a:lnTo>
                  <a:lnTo>
                    <a:pt x="16920" y="6"/>
                  </a:lnTo>
                  <a:lnTo>
                    <a:pt x="16926" y="0"/>
                  </a:lnTo>
                  <a:lnTo>
                    <a:pt x="17065" y="0"/>
                  </a:lnTo>
                  <a:lnTo>
                    <a:pt x="17070" y="6"/>
                  </a:lnTo>
                  <a:lnTo>
                    <a:pt x="17065" y="12"/>
                  </a:lnTo>
                  <a:close/>
                  <a:moveTo>
                    <a:pt x="17343" y="12"/>
                  </a:moveTo>
                  <a:lnTo>
                    <a:pt x="17205" y="12"/>
                  </a:lnTo>
                  <a:lnTo>
                    <a:pt x="17199" y="6"/>
                  </a:lnTo>
                  <a:lnTo>
                    <a:pt x="17205" y="0"/>
                  </a:lnTo>
                  <a:lnTo>
                    <a:pt x="17343" y="0"/>
                  </a:lnTo>
                  <a:lnTo>
                    <a:pt x="17349" y="6"/>
                  </a:lnTo>
                  <a:lnTo>
                    <a:pt x="17343" y="12"/>
                  </a:lnTo>
                  <a:close/>
                  <a:moveTo>
                    <a:pt x="17621" y="12"/>
                  </a:moveTo>
                  <a:lnTo>
                    <a:pt x="17482" y="12"/>
                  </a:lnTo>
                  <a:lnTo>
                    <a:pt x="17476" y="6"/>
                  </a:lnTo>
                  <a:lnTo>
                    <a:pt x="17482" y="0"/>
                  </a:lnTo>
                  <a:lnTo>
                    <a:pt x="17621" y="0"/>
                  </a:lnTo>
                  <a:lnTo>
                    <a:pt x="17627" y="6"/>
                  </a:lnTo>
                  <a:lnTo>
                    <a:pt x="17621" y="12"/>
                  </a:lnTo>
                  <a:close/>
                  <a:moveTo>
                    <a:pt x="17900" y="12"/>
                  </a:moveTo>
                  <a:lnTo>
                    <a:pt x="17760" y="12"/>
                  </a:lnTo>
                  <a:lnTo>
                    <a:pt x="17754" y="6"/>
                  </a:lnTo>
                  <a:lnTo>
                    <a:pt x="17760" y="0"/>
                  </a:lnTo>
                  <a:lnTo>
                    <a:pt x="17900" y="0"/>
                  </a:lnTo>
                  <a:lnTo>
                    <a:pt x="17905" y="6"/>
                  </a:lnTo>
                  <a:lnTo>
                    <a:pt x="17900" y="12"/>
                  </a:lnTo>
                  <a:close/>
                  <a:moveTo>
                    <a:pt x="18177" y="12"/>
                  </a:moveTo>
                  <a:lnTo>
                    <a:pt x="18039" y="12"/>
                  </a:lnTo>
                  <a:lnTo>
                    <a:pt x="18033" y="6"/>
                  </a:lnTo>
                  <a:lnTo>
                    <a:pt x="18039" y="0"/>
                  </a:lnTo>
                  <a:lnTo>
                    <a:pt x="18177" y="0"/>
                  </a:lnTo>
                  <a:lnTo>
                    <a:pt x="18183" y="6"/>
                  </a:lnTo>
                  <a:lnTo>
                    <a:pt x="18177" y="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3" name="Freeform 66">
              <a:extLst>
                <a:ext uri="{FF2B5EF4-FFF2-40B4-BE49-F238E27FC236}">
                  <a16:creationId xmlns:a16="http://schemas.microsoft.com/office/drawing/2014/main" id="{7B4BD9DF-C2C5-4C4E-B87B-E67FA15DC8D8}"/>
                </a:ext>
              </a:extLst>
            </p:cNvPr>
            <p:cNvSpPr>
              <a:spLocks noEditPoints="1"/>
            </p:cNvSpPr>
            <p:nvPr userDrawn="1"/>
          </p:nvSpPr>
          <p:spPr bwMode="auto">
            <a:xfrm>
              <a:off x="-3615" y="1926196"/>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4" name="Freeform 67">
              <a:extLst>
                <a:ext uri="{FF2B5EF4-FFF2-40B4-BE49-F238E27FC236}">
                  <a16:creationId xmlns:a16="http://schemas.microsoft.com/office/drawing/2014/main" id="{FA6C234F-6E00-404B-811F-475D478D7142}"/>
                </a:ext>
              </a:extLst>
            </p:cNvPr>
            <p:cNvSpPr>
              <a:spLocks noEditPoints="1"/>
            </p:cNvSpPr>
            <p:nvPr userDrawn="1"/>
          </p:nvSpPr>
          <p:spPr bwMode="auto">
            <a:xfrm>
              <a:off x="11562855"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5" name="Freeform 68">
              <a:extLst>
                <a:ext uri="{FF2B5EF4-FFF2-40B4-BE49-F238E27FC236}">
                  <a16:creationId xmlns:a16="http://schemas.microsoft.com/office/drawing/2014/main" id="{A7A4B0CE-A99E-4E46-A06B-47601964C642}"/>
                </a:ext>
              </a:extLst>
            </p:cNvPr>
            <p:cNvSpPr>
              <a:spLocks noEditPoints="1"/>
            </p:cNvSpPr>
            <p:nvPr userDrawn="1"/>
          </p:nvSpPr>
          <p:spPr bwMode="auto">
            <a:xfrm>
              <a:off x="10022831" y="13961"/>
              <a:ext cx="9305"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6" name="Freeform 69">
              <a:extLst>
                <a:ext uri="{FF2B5EF4-FFF2-40B4-BE49-F238E27FC236}">
                  <a16:creationId xmlns:a16="http://schemas.microsoft.com/office/drawing/2014/main" id="{A4079557-9E28-4E93-83B1-E537011AE381}"/>
                </a:ext>
              </a:extLst>
            </p:cNvPr>
            <p:cNvSpPr>
              <a:spLocks noEditPoints="1"/>
            </p:cNvSpPr>
            <p:nvPr userDrawn="1"/>
          </p:nvSpPr>
          <p:spPr bwMode="auto">
            <a:xfrm>
              <a:off x="8492111" y="13961"/>
              <a:ext cx="4654"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7" name="Freeform 70">
              <a:extLst>
                <a:ext uri="{FF2B5EF4-FFF2-40B4-BE49-F238E27FC236}">
                  <a16:creationId xmlns:a16="http://schemas.microsoft.com/office/drawing/2014/main" id="{EEDEE2ED-3F0E-463D-A994-619483E9ABE0}"/>
                </a:ext>
              </a:extLst>
            </p:cNvPr>
            <p:cNvSpPr>
              <a:spLocks noEditPoints="1"/>
            </p:cNvSpPr>
            <p:nvPr userDrawn="1"/>
          </p:nvSpPr>
          <p:spPr bwMode="auto">
            <a:xfrm>
              <a:off x="6956738"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8" name="Freeform 71">
              <a:extLst>
                <a:ext uri="{FF2B5EF4-FFF2-40B4-BE49-F238E27FC236}">
                  <a16:creationId xmlns:a16="http://schemas.microsoft.com/office/drawing/2014/main" id="{932E3F70-4A4E-403E-962B-1CF593C7D449}"/>
                </a:ext>
              </a:extLst>
            </p:cNvPr>
            <p:cNvSpPr>
              <a:spLocks noEditPoints="1"/>
            </p:cNvSpPr>
            <p:nvPr userDrawn="1"/>
          </p:nvSpPr>
          <p:spPr bwMode="auto">
            <a:xfrm>
              <a:off x="5421366" y="13961"/>
              <a:ext cx="9305" cy="6844039"/>
            </a:xfrm>
            <a:custGeom>
              <a:avLst/>
              <a:gdLst>
                <a:gd name="T0" fmla="*/ 13 w 13"/>
                <a:gd name="T1" fmla="*/ 10295 h 10296"/>
                <a:gd name="T2" fmla="*/ 7 w 13"/>
                <a:gd name="T3" fmla="*/ 0 h 10296"/>
                <a:gd name="T4" fmla="*/ 0 w 13"/>
                <a:gd name="T5" fmla="*/ 423 h 10296"/>
                <a:gd name="T6" fmla="*/ 7 w 13"/>
                <a:gd name="T7" fmla="*/ 429 h 10296"/>
                <a:gd name="T8" fmla="*/ 13 w 13"/>
                <a:gd name="T9" fmla="*/ 562 h 10296"/>
                <a:gd name="T10" fmla="*/ 0 w 13"/>
                <a:gd name="T11" fmla="*/ 841 h 10296"/>
                <a:gd name="T12" fmla="*/ 7 w 13"/>
                <a:gd name="T13" fmla="*/ 1263 h 10296"/>
                <a:gd name="T14" fmla="*/ 13 w 13"/>
                <a:gd name="T15" fmla="*/ 1257 h 10296"/>
                <a:gd name="T16" fmla="*/ 7 w 13"/>
                <a:gd name="T17" fmla="*/ 1391 h 10296"/>
                <a:gd name="T18" fmla="*/ 0 w 13"/>
                <a:gd name="T19" fmla="*/ 1813 h 10296"/>
                <a:gd name="T20" fmla="*/ 7 w 13"/>
                <a:gd name="T21" fmla="*/ 1819 h 10296"/>
                <a:gd name="T22" fmla="*/ 13 w 13"/>
                <a:gd name="T23" fmla="*/ 1952 h 10296"/>
                <a:gd name="T24" fmla="*/ 0 w 13"/>
                <a:gd name="T25" fmla="*/ 2231 h 10296"/>
                <a:gd name="T26" fmla="*/ 7 w 13"/>
                <a:gd name="T27" fmla="*/ 2654 h 10296"/>
                <a:gd name="T28" fmla="*/ 13 w 13"/>
                <a:gd name="T29" fmla="*/ 2648 h 10296"/>
                <a:gd name="T30" fmla="*/ 7 w 13"/>
                <a:gd name="T31" fmla="*/ 2781 h 10296"/>
                <a:gd name="T32" fmla="*/ 0 w 13"/>
                <a:gd name="T33" fmla="*/ 3203 h 10296"/>
                <a:gd name="T34" fmla="*/ 7 w 13"/>
                <a:gd name="T35" fmla="*/ 3209 h 10296"/>
                <a:gd name="T36" fmla="*/ 13 w 13"/>
                <a:gd name="T37" fmla="*/ 3343 h 10296"/>
                <a:gd name="T38" fmla="*/ 0 w 13"/>
                <a:gd name="T39" fmla="*/ 3621 h 10296"/>
                <a:gd name="T40" fmla="*/ 7 w 13"/>
                <a:gd name="T41" fmla="*/ 4044 h 10296"/>
                <a:gd name="T42" fmla="*/ 13 w 13"/>
                <a:gd name="T43" fmla="*/ 4038 h 10296"/>
                <a:gd name="T44" fmla="*/ 7 w 13"/>
                <a:gd name="T45" fmla="*/ 4171 h 10296"/>
                <a:gd name="T46" fmla="*/ 0 w 13"/>
                <a:gd name="T47" fmla="*/ 4594 h 10296"/>
                <a:gd name="T48" fmla="*/ 7 w 13"/>
                <a:gd name="T49" fmla="*/ 4600 h 10296"/>
                <a:gd name="T50" fmla="*/ 13 w 13"/>
                <a:gd name="T51" fmla="*/ 4733 h 10296"/>
                <a:gd name="T52" fmla="*/ 0 w 13"/>
                <a:gd name="T53" fmla="*/ 5011 h 10296"/>
                <a:gd name="T54" fmla="*/ 7 w 13"/>
                <a:gd name="T55" fmla="*/ 5434 h 10296"/>
                <a:gd name="T56" fmla="*/ 13 w 13"/>
                <a:gd name="T57" fmla="*/ 5428 h 10296"/>
                <a:gd name="T58" fmla="*/ 7 w 13"/>
                <a:gd name="T59" fmla="*/ 5561 h 10296"/>
                <a:gd name="T60" fmla="*/ 0 w 13"/>
                <a:gd name="T61" fmla="*/ 5985 h 10296"/>
                <a:gd name="T62" fmla="*/ 7 w 13"/>
                <a:gd name="T63" fmla="*/ 5990 h 10296"/>
                <a:gd name="T64" fmla="*/ 13 w 13"/>
                <a:gd name="T65" fmla="*/ 6123 h 10296"/>
                <a:gd name="T66" fmla="*/ 0 w 13"/>
                <a:gd name="T67" fmla="*/ 6401 h 10296"/>
                <a:gd name="T68" fmla="*/ 7 w 13"/>
                <a:gd name="T69" fmla="*/ 6824 h 10296"/>
                <a:gd name="T70" fmla="*/ 13 w 13"/>
                <a:gd name="T71" fmla="*/ 6818 h 10296"/>
                <a:gd name="T72" fmla="*/ 7 w 13"/>
                <a:gd name="T73" fmla="*/ 6951 h 10296"/>
                <a:gd name="T74" fmla="*/ 0 w 13"/>
                <a:gd name="T75" fmla="*/ 7375 h 10296"/>
                <a:gd name="T76" fmla="*/ 7 w 13"/>
                <a:gd name="T77" fmla="*/ 7380 h 10296"/>
                <a:gd name="T78" fmla="*/ 13 w 13"/>
                <a:gd name="T79" fmla="*/ 7513 h 10296"/>
                <a:gd name="T80" fmla="*/ 0 w 13"/>
                <a:gd name="T81" fmla="*/ 7792 h 10296"/>
                <a:gd name="T82" fmla="*/ 7 w 13"/>
                <a:gd name="T83" fmla="*/ 8214 h 10296"/>
                <a:gd name="T84" fmla="*/ 13 w 13"/>
                <a:gd name="T85" fmla="*/ 8209 h 10296"/>
                <a:gd name="T86" fmla="*/ 7 w 13"/>
                <a:gd name="T87" fmla="*/ 8342 h 10296"/>
                <a:gd name="T88" fmla="*/ 0 w 13"/>
                <a:gd name="T89" fmla="*/ 8765 h 10296"/>
                <a:gd name="T90" fmla="*/ 7 w 13"/>
                <a:gd name="T91" fmla="*/ 8771 h 10296"/>
                <a:gd name="T92" fmla="*/ 13 w 13"/>
                <a:gd name="T93" fmla="*/ 8904 h 10296"/>
                <a:gd name="T94" fmla="*/ 0 w 13"/>
                <a:gd name="T95" fmla="*/ 9182 h 10296"/>
                <a:gd name="T96" fmla="*/ 7 w 13"/>
                <a:gd name="T97" fmla="*/ 9604 h 10296"/>
                <a:gd name="T98" fmla="*/ 13 w 13"/>
                <a:gd name="T99" fmla="*/ 9599 h 10296"/>
                <a:gd name="T100" fmla="*/ 7 w 13"/>
                <a:gd name="T101" fmla="*/ 9733 h 10296"/>
                <a:gd name="T102" fmla="*/ 0 w 13"/>
                <a:gd name="T103" fmla="*/ 10155 h 10296"/>
                <a:gd name="T104" fmla="*/ 7 w 13"/>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0296">
                  <a:moveTo>
                    <a:pt x="13" y="10296"/>
                  </a:moveTo>
                  <a:lnTo>
                    <a:pt x="0" y="10296"/>
                  </a:lnTo>
                  <a:lnTo>
                    <a:pt x="0" y="10295"/>
                  </a:lnTo>
                  <a:lnTo>
                    <a:pt x="7" y="10288"/>
                  </a:lnTo>
                  <a:lnTo>
                    <a:pt x="13" y="10295"/>
                  </a:lnTo>
                  <a:lnTo>
                    <a:pt x="13" y="10296"/>
                  </a:lnTo>
                  <a:close/>
                  <a:moveTo>
                    <a:pt x="7" y="151"/>
                  </a:moveTo>
                  <a:lnTo>
                    <a:pt x="0" y="145"/>
                  </a:lnTo>
                  <a:lnTo>
                    <a:pt x="0" y="6"/>
                  </a:lnTo>
                  <a:lnTo>
                    <a:pt x="7" y="0"/>
                  </a:lnTo>
                  <a:lnTo>
                    <a:pt x="13" y="6"/>
                  </a:lnTo>
                  <a:lnTo>
                    <a:pt x="13" y="145"/>
                  </a:lnTo>
                  <a:lnTo>
                    <a:pt x="7" y="151"/>
                  </a:lnTo>
                  <a:close/>
                  <a:moveTo>
                    <a:pt x="7" y="429"/>
                  </a:moveTo>
                  <a:lnTo>
                    <a:pt x="0" y="423"/>
                  </a:lnTo>
                  <a:lnTo>
                    <a:pt x="0" y="284"/>
                  </a:lnTo>
                  <a:lnTo>
                    <a:pt x="7" y="279"/>
                  </a:lnTo>
                  <a:lnTo>
                    <a:pt x="13" y="284"/>
                  </a:lnTo>
                  <a:lnTo>
                    <a:pt x="13" y="423"/>
                  </a:lnTo>
                  <a:lnTo>
                    <a:pt x="7" y="429"/>
                  </a:lnTo>
                  <a:close/>
                  <a:moveTo>
                    <a:pt x="7" y="707"/>
                  </a:moveTo>
                  <a:lnTo>
                    <a:pt x="0" y="702"/>
                  </a:lnTo>
                  <a:lnTo>
                    <a:pt x="0" y="562"/>
                  </a:lnTo>
                  <a:lnTo>
                    <a:pt x="7" y="556"/>
                  </a:lnTo>
                  <a:lnTo>
                    <a:pt x="13" y="562"/>
                  </a:lnTo>
                  <a:lnTo>
                    <a:pt x="13" y="702"/>
                  </a:lnTo>
                  <a:lnTo>
                    <a:pt x="7" y="707"/>
                  </a:lnTo>
                  <a:close/>
                  <a:moveTo>
                    <a:pt x="7" y="985"/>
                  </a:moveTo>
                  <a:lnTo>
                    <a:pt x="0" y="979"/>
                  </a:lnTo>
                  <a:lnTo>
                    <a:pt x="0" y="841"/>
                  </a:lnTo>
                  <a:lnTo>
                    <a:pt x="7" y="835"/>
                  </a:lnTo>
                  <a:lnTo>
                    <a:pt x="13" y="841"/>
                  </a:lnTo>
                  <a:lnTo>
                    <a:pt x="13" y="979"/>
                  </a:lnTo>
                  <a:lnTo>
                    <a:pt x="7" y="985"/>
                  </a:lnTo>
                  <a:close/>
                  <a:moveTo>
                    <a:pt x="7" y="1263"/>
                  </a:moveTo>
                  <a:lnTo>
                    <a:pt x="0" y="1257"/>
                  </a:lnTo>
                  <a:lnTo>
                    <a:pt x="0" y="1118"/>
                  </a:lnTo>
                  <a:lnTo>
                    <a:pt x="7" y="1112"/>
                  </a:lnTo>
                  <a:lnTo>
                    <a:pt x="13" y="1118"/>
                  </a:lnTo>
                  <a:lnTo>
                    <a:pt x="13" y="1257"/>
                  </a:lnTo>
                  <a:lnTo>
                    <a:pt x="7" y="1263"/>
                  </a:lnTo>
                  <a:close/>
                  <a:moveTo>
                    <a:pt x="7" y="1541"/>
                  </a:moveTo>
                  <a:lnTo>
                    <a:pt x="0" y="1536"/>
                  </a:lnTo>
                  <a:lnTo>
                    <a:pt x="0" y="1397"/>
                  </a:lnTo>
                  <a:lnTo>
                    <a:pt x="7" y="1391"/>
                  </a:lnTo>
                  <a:lnTo>
                    <a:pt x="13" y="1397"/>
                  </a:lnTo>
                  <a:lnTo>
                    <a:pt x="13" y="1536"/>
                  </a:lnTo>
                  <a:lnTo>
                    <a:pt x="7" y="1541"/>
                  </a:lnTo>
                  <a:close/>
                  <a:moveTo>
                    <a:pt x="7" y="1819"/>
                  </a:moveTo>
                  <a:lnTo>
                    <a:pt x="0" y="1813"/>
                  </a:lnTo>
                  <a:lnTo>
                    <a:pt x="0" y="1674"/>
                  </a:lnTo>
                  <a:lnTo>
                    <a:pt x="7" y="1669"/>
                  </a:lnTo>
                  <a:lnTo>
                    <a:pt x="13" y="1674"/>
                  </a:lnTo>
                  <a:lnTo>
                    <a:pt x="13" y="1813"/>
                  </a:lnTo>
                  <a:lnTo>
                    <a:pt x="7" y="1819"/>
                  </a:lnTo>
                  <a:close/>
                  <a:moveTo>
                    <a:pt x="7" y="2098"/>
                  </a:moveTo>
                  <a:lnTo>
                    <a:pt x="0" y="2092"/>
                  </a:lnTo>
                  <a:lnTo>
                    <a:pt x="0" y="1952"/>
                  </a:lnTo>
                  <a:lnTo>
                    <a:pt x="7" y="1946"/>
                  </a:lnTo>
                  <a:lnTo>
                    <a:pt x="13" y="1952"/>
                  </a:lnTo>
                  <a:lnTo>
                    <a:pt x="13" y="2092"/>
                  </a:lnTo>
                  <a:lnTo>
                    <a:pt x="7" y="2098"/>
                  </a:lnTo>
                  <a:close/>
                  <a:moveTo>
                    <a:pt x="7" y="2375"/>
                  </a:moveTo>
                  <a:lnTo>
                    <a:pt x="0" y="2369"/>
                  </a:lnTo>
                  <a:lnTo>
                    <a:pt x="0" y="2231"/>
                  </a:lnTo>
                  <a:lnTo>
                    <a:pt x="7" y="2225"/>
                  </a:lnTo>
                  <a:lnTo>
                    <a:pt x="13" y="2231"/>
                  </a:lnTo>
                  <a:lnTo>
                    <a:pt x="13" y="2369"/>
                  </a:lnTo>
                  <a:lnTo>
                    <a:pt x="7" y="2375"/>
                  </a:lnTo>
                  <a:close/>
                  <a:moveTo>
                    <a:pt x="7" y="2654"/>
                  </a:moveTo>
                  <a:lnTo>
                    <a:pt x="0" y="2648"/>
                  </a:lnTo>
                  <a:lnTo>
                    <a:pt x="0" y="2508"/>
                  </a:lnTo>
                  <a:lnTo>
                    <a:pt x="7" y="2502"/>
                  </a:lnTo>
                  <a:lnTo>
                    <a:pt x="13" y="2508"/>
                  </a:lnTo>
                  <a:lnTo>
                    <a:pt x="13" y="2648"/>
                  </a:lnTo>
                  <a:lnTo>
                    <a:pt x="7" y="2654"/>
                  </a:lnTo>
                  <a:close/>
                  <a:moveTo>
                    <a:pt x="7" y="2931"/>
                  </a:moveTo>
                  <a:lnTo>
                    <a:pt x="0" y="2926"/>
                  </a:lnTo>
                  <a:lnTo>
                    <a:pt x="0" y="2787"/>
                  </a:lnTo>
                  <a:lnTo>
                    <a:pt x="7" y="2781"/>
                  </a:lnTo>
                  <a:lnTo>
                    <a:pt x="13" y="2787"/>
                  </a:lnTo>
                  <a:lnTo>
                    <a:pt x="13" y="2926"/>
                  </a:lnTo>
                  <a:lnTo>
                    <a:pt x="7" y="2931"/>
                  </a:lnTo>
                  <a:close/>
                  <a:moveTo>
                    <a:pt x="7" y="3209"/>
                  </a:moveTo>
                  <a:lnTo>
                    <a:pt x="0" y="3203"/>
                  </a:lnTo>
                  <a:lnTo>
                    <a:pt x="0" y="3064"/>
                  </a:lnTo>
                  <a:lnTo>
                    <a:pt x="7" y="3059"/>
                  </a:lnTo>
                  <a:lnTo>
                    <a:pt x="13" y="3064"/>
                  </a:lnTo>
                  <a:lnTo>
                    <a:pt x="13" y="3203"/>
                  </a:lnTo>
                  <a:lnTo>
                    <a:pt x="7" y="3209"/>
                  </a:lnTo>
                  <a:close/>
                  <a:moveTo>
                    <a:pt x="7" y="3488"/>
                  </a:moveTo>
                  <a:lnTo>
                    <a:pt x="0" y="3482"/>
                  </a:lnTo>
                  <a:lnTo>
                    <a:pt x="0" y="3343"/>
                  </a:lnTo>
                  <a:lnTo>
                    <a:pt x="7" y="3337"/>
                  </a:lnTo>
                  <a:lnTo>
                    <a:pt x="13" y="3343"/>
                  </a:lnTo>
                  <a:lnTo>
                    <a:pt x="13" y="3482"/>
                  </a:lnTo>
                  <a:lnTo>
                    <a:pt x="7" y="3488"/>
                  </a:lnTo>
                  <a:close/>
                  <a:moveTo>
                    <a:pt x="7" y="3765"/>
                  </a:moveTo>
                  <a:lnTo>
                    <a:pt x="0" y="3760"/>
                  </a:lnTo>
                  <a:lnTo>
                    <a:pt x="0" y="3621"/>
                  </a:lnTo>
                  <a:lnTo>
                    <a:pt x="7" y="3615"/>
                  </a:lnTo>
                  <a:lnTo>
                    <a:pt x="13" y="3621"/>
                  </a:lnTo>
                  <a:lnTo>
                    <a:pt x="13" y="3760"/>
                  </a:lnTo>
                  <a:lnTo>
                    <a:pt x="7" y="3765"/>
                  </a:lnTo>
                  <a:close/>
                  <a:moveTo>
                    <a:pt x="7" y="4044"/>
                  </a:moveTo>
                  <a:lnTo>
                    <a:pt x="0" y="4038"/>
                  </a:lnTo>
                  <a:lnTo>
                    <a:pt x="0" y="3899"/>
                  </a:lnTo>
                  <a:lnTo>
                    <a:pt x="7" y="3893"/>
                  </a:lnTo>
                  <a:lnTo>
                    <a:pt x="13" y="3899"/>
                  </a:lnTo>
                  <a:lnTo>
                    <a:pt x="13" y="4038"/>
                  </a:lnTo>
                  <a:lnTo>
                    <a:pt x="7" y="4044"/>
                  </a:lnTo>
                  <a:close/>
                  <a:moveTo>
                    <a:pt x="7" y="4322"/>
                  </a:moveTo>
                  <a:lnTo>
                    <a:pt x="0" y="4316"/>
                  </a:lnTo>
                  <a:lnTo>
                    <a:pt x="0" y="4177"/>
                  </a:lnTo>
                  <a:lnTo>
                    <a:pt x="7" y="4171"/>
                  </a:lnTo>
                  <a:lnTo>
                    <a:pt x="13" y="4177"/>
                  </a:lnTo>
                  <a:lnTo>
                    <a:pt x="13" y="4316"/>
                  </a:lnTo>
                  <a:lnTo>
                    <a:pt x="7" y="4322"/>
                  </a:lnTo>
                  <a:close/>
                  <a:moveTo>
                    <a:pt x="7" y="4600"/>
                  </a:moveTo>
                  <a:lnTo>
                    <a:pt x="0" y="4594"/>
                  </a:lnTo>
                  <a:lnTo>
                    <a:pt x="0" y="4455"/>
                  </a:lnTo>
                  <a:lnTo>
                    <a:pt x="7" y="4449"/>
                  </a:lnTo>
                  <a:lnTo>
                    <a:pt x="13" y="4455"/>
                  </a:lnTo>
                  <a:lnTo>
                    <a:pt x="13" y="4594"/>
                  </a:lnTo>
                  <a:lnTo>
                    <a:pt x="7" y="4600"/>
                  </a:lnTo>
                  <a:close/>
                  <a:moveTo>
                    <a:pt x="7" y="4878"/>
                  </a:moveTo>
                  <a:lnTo>
                    <a:pt x="0" y="4872"/>
                  </a:lnTo>
                  <a:lnTo>
                    <a:pt x="0" y="4733"/>
                  </a:lnTo>
                  <a:lnTo>
                    <a:pt x="7" y="4728"/>
                  </a:lnTo>
                  <a:lnTo>
                    <a:pt x="13" y="4733"/>
                  </a:lnTo>
                  <a:lnTo>
                    <a:pt x="13" y="4872"/>
                  </a:lnTo>
                  <a:lnTo>
                    <a:pt x="7" y="4878"/>
                  </a:lnTo>
                  <a:close/>
                  <a:moveTo>
                    <a:pt x="7" y="5156"/>
                  </a:moveTo>
                  <a:lnTo>
                    <a:pt x="0" y="5150"/>
                  </a:lnTo>
                  <a:lnTo>
                    <a:pt x="0" y="5011"/>
                  </a:lnTo>
                  <a:lnTo>
                    <a:pt x="7" y="5005"/>
                  </a:lnTo>
                  <a:lnTo>
                    <a:pt x="13" y="5011"/>
                  </a:lnTo>
                  <a:lnTo>
                    <a:pt x="13" y="5150"/>
                  </a:lnTo>
                  <a:lnTo>
                    <a:pt x="7" y="5156"/>
                  </a:lnTo>
                  <a:close/>
                  <a:moveTo>
                    <a:pt x="7" y="5434"/>
                  </a:moveTo>
                  <a:lnTo>
                    <a:pt x="0" y="5428"/>
                  </a:lnTo>
                  <a:lnTo>
                    <a:pt x="0" y="5290"/>
                  </a:lnTo>
                  <a:lnTo>
                    <a:pt x="7" y="5284"/>
                  </a:lnTo>
                  <a:lnTo>
                    <a:pt x="13" y="5290"/>
                  </a:lnTo>
                  <a:lnTo>
                    <a:pt x="13" y="5428"/>
                  </a:lnTo>
                  <a:lnTo>
                    <a:pt x="7" y="5434"/>
                  </a:lnTo>
                  <a:close/>
                  <a:moveTo>
                    <a:pt x="7" y="5712"/>
                  </a:moveTo>
                  <a:lnTo>
                    <a:pt x="0" y="5706"/>
                  </a:lnTo>
                  <a:lnTo>
                    <a:pt x="0" y="5567"/>
                  </a:lnTo>
                  <a:lnTo>
                    <a:pt x="7" y="5561"/>
                  </a:lnTo>
                  <a:lnTo>
                    <a:pt x="13" y="5567"/>
                  </a:lnTo>
                  <a:lnTo>
                    <a:pt x="13" y="5706"/>
                  </a:lnTo>
                  <a:lnTo>
                    <a:pt x="7" y="5712"/>
                  </a:lnTo>
                  <a:close/>
                  <a:moveTo>
                    <a:pt x="7" y="5990"/>
                  </a:moveTo>
                  <a:lnTo>
                    <a:pt x="0" y="5985"/>
                  </a:lnTo>
                  <a:lnTo>
                    <a:pt x="0" y="5846"/>
                  </a:lnTo>
                  <a:lnTo>
                    <a:pt x="7" y="5840"/>
                  </a:lnTo>
                  <a:lnTo>
                    <a:pt x="13" y="5846"/>
                  </a:lnTo>
                  <a:lnTo>
                    <a:pt x="13" y="5985"/>
                  </a:lnTo>
                  <a:lnTo>
                    <a:pt x="7" y="5990"/>
                  </a:lnTo>
                  <a:close/>
                  <a:moveTo>
                    <a:pt x="7" y="6268"/>
                  </a:moveTo>
                  <a:lnTo>
                    <a:pt x="0" y="6262"/>
                  </a:lnTo>
                  <a:lnTo>
                    <a:pt x="0" y="6123"/>
                  </a:lnTo>
                  <a:lnTo>
                    <a:pt x="7" y="6118"/>
                  </a:lnTo>
                  <a:lnTo>
                    <a:pt x="13" y="6123"/>
                  </a:lnTo>
                  <a:lnTo>
                    <a:pt x="13" y="6262"/>
                  </a:lnTo>
                  <a:lnTo>
                    <a:pt x="7" y="6268"/>
                  </a:lnTo>
                  <a:close/>
                  <a:moveTo>
                    <a:pt x="7" y="6547"/>
                  </a:moveTo>
                  <a:lnTo>
                    <a:pt x="0" y="6541"/>
                  </a:lnTo>
                  <a:lnTo>
                    <a:pt x="0" y="6401"/>
                  </a:lnTo>
                  <a:lnTo>
                    <a:pt x="7" y="6395"/>
                  </a:lnTo>
                  <a:lnTo>
                    <a:pt x="13" y="6401"/>
                  </a:lnTo>
                  <a:lnTo>
                    <a:pt x="13" y="6541"/>
                  </a:lnTo>
                  <a:lnTo>
                    <a:pt x="7" y="6547"/>
                  </a:lnTo>
                  <a:close/>
                  <a:moveTo>
                    <a:pt x="7" y="6824"/>
                  </a:moveTo>
                  <a:lnTo>
                    <a:pt x="0" y="6818"/>
                  </a:lnTo>
                  <a:lnTo>
                    <a:pt x="0" y="6680"/>
                  </a:lnTo>
                  <a:lnTo>
                    <a:pt x="7" y="6674"/>
                  </a:lnTo>
                  <a:lnTo>
                    <a:pt x="13" y="6680"/>
                  </a:lnTo>
                  <a:lnTo>
                    <a:pt x="13" y="6818"/>
                  </a:lnTo>
                  <a:lnTo>
                    <a:pt x="7" y="6824"/>
                  </a:lnTo>
                  <a:close/>
                  <a:moveTo>
                    <a:pt x="7" y="7103"/>
                  </a:moveTo>
                  <a:lnTo>
                    <a:pt x="0" y="7097"/>
                  </a:lnTo>
                  <a:lnTo>
                    <a:pt x="0" y="6957"/>
                  </a:lnTo>
                  <a:lnTo>
                    <a:pt x="7" y="6951"/>
                  </a:lnTo>
                  <a:lnTo>
                    <a:pt x="13" y="6957"/>
                  </a:lnTo>
                  <a:lnTo>
                    <a:pt x="13" y="7097"/>
                  </a:lnTo>
                  <a:lnTo>
                    <a:pt x="7" y="7103"/>
                  </a:lnTo>
                  <a:close/>
                  <a:moveTo>
                    <a:pt x="7" y="7380"/>
                  </a:moveTo>
                  <a:lnTo>
                    <a:pt x="0" y="7375"/>
                  </a:lnTo>
                  <a:lnTo>
                    <a:pt x="0" y="7236"/>
                  </a:lnTo>
                  <a:lnTo>
                    <a:pt x="7" y="7230"/>
                  </a:lnTo>
                  <a:lnTo>
                    <a:pt x="13" y="7236"/>
                  </a:lnTo>
                  <a:lnTo>
                    <a:pt x="13" y="7375"/>
                  </a:lnTo>
                  <a:lnTo>
                    <a:pt x="7" y="7380"/>
                  </a:lnTo>
                  <a:close/>
                  <a:moveTo>
                    <a:pt x="7" y="7658"/>
                  </a:moveTo>
                  <a:lnTo>
                    <a:pt x="0" y="7652"/>
                  </a:lnTo>
                  <a:lnTo>
                    <a:pt x="0" y="7513"/>
                  </a:lnTo>
                  <a:lnTo>
                    <a:pt x="7" y="7508"/>
                  </a:lnTo>
                  <a:lnTo>
                    <a:pt x="13" y="7513"/>
                  </a:lnTo>
                  <a:lnTo>
                    <a:pt x="13" y="7652"/>
                  </a:lnTo>
                  <a:lnTo>
                    <a:pt x="7" y="7658"/>
                  </a:lnTo>
                  <a:close/>
                  <a:moveTo>
                    <a:pt x="7" y="7937"/>
                  </a:moveTo>
                  <a:lnTo>
                    <a:pt x="0" y="7931"/>
                  </a:lnTo>
                  <a:lnTo>
                    <a:pt x="0" y="7792"/>
                  </a:lnTo>
                  <a:lnTo>
                    <a:pt x="7" y="7786"/>
                  </a:lnTo>
                  <a:lnTo>
                    <a:pt x="13" y="7792"/>
                  </a:lnTo>
                  <a:lnTo>
                    <a:pt x="13" y="7931"/>
                  </a:lnTo>
                  <a:lnTo>
                    <a:pt x="7" y="7937"/>
                  </a:lnTo>
                  <a:close/>
                  <a:moveTo>
                    <a:pt x="7" y="8214"/>
                  </a:moveTo>
                  <a:lnTo>
                    <a:pt x="0" y="8209"/>
                  </a:lnTo>
                  <a:lnTo>
                    <a:pt x="0" y="8070"/>
                  </a:lnTo>
                  <a:lnTo>
                    <a:pt x="7" y="8064"/>
                  </a:lnTo>
                  <a:lnTo>
                    <a:pt x="13" y="8070"/>
                  </a:lnTo>
                  <a:lnTo>
                    <a:pt x="13" y="8209"/>
                  </a:lnTo>
                  <a:lnTo>
                    <a:pt x="7" y="8214"/>
                  </a:lnTo>
                  <a:close/>
                  <a:moveTo>
                    <a:pt x="7" y="8493"/>
                  </a:moveTo>
                  <a:lnTo>
                    <a:pt x="0" y="8487"/>
                  </a:lnTo>
                  <a:lnTo>
                    <a:pt x="0" y="8347"/>
                  </a:lnTo>
                  <a:lnTo>
                    <a:pt x="7" y="8342"/>
                  </a:lnTo>
                  <a:lnTo>
                    <a:pt x="13" y="8347"/>
                  </a:lnTo>
                  <a:lnTo>
                    <a:pt x="13" y="8487"/>
                  </a:lnTo>
                  <a:lnTo>
                    <a:pt x="7" y="8493"/>
                  </a:lnTo>
                  <a:close/>
                  <a:moveTo>
                    <a:pt x="7" y="8771"/>
                  </a:moveTo>
                  <a:lnTo>
                    <a:pt x="0" y="8765"/>
                  </a:lnTo>
                  <a:lnTo>
                    <a:pt x="0" y="8626"/>
                  </a:lnTo>
                  <a:lnTo>
                    <a:pt x="7" y="8620"/>
                  </a:lnTo>
                  <a:lnTo>
                    <a:pt x="13" y="8626"/>
                  </a:lnTo>
                  <a:lnTo>
                    <a:pt x="13" y="8765"/>
                  </a:lnTo>
                  <a:lnTo>
                    <a:pt x="7" y="8771"/>
                  </a:lnTo>
                  <a:close/>
                  <a:moveTo>
                    <a:pt x="7" y="9049"/>
                  </a:moveTo>
                  <a:lnTo>
                    <a:pt x="0" y="9044"/>
                  </a:lnTo>
                  <a:lnTo>
                    <a:pt x="0" y="8904"/>
                  </a:lnTo>
                  <a:lnTo>
                    <a:pt x="7" y="8898"/>
                  </a:lnTo>
                  <a:lnTo>
                    <a:pt x="13" y="8904"/>
                  </a:lnTo>
                  <a:lnTo>
                    <a:pt x="13" y="9044"/>
                  </a:lnTo>
                  <a:lnTo>
                    <a:pt x="7" y="9049"/>
                  </a:lnTo>
                  <a:close/>
                  <a:moveTo>
                    <a:pt x="7" y="9327"/>
                  </a:moveTo>
                  <a:lnTo>
                    <a:pt x="0" y="9321"/>
                  </a:lnTo>
                  <a:lnTo>
                    <a:pt x="0" y="9182"/>
                  </a:lnTo>
                  <a:lnTo>
                    <a:pt x="7" y="9177"/>
                  </a:lnTo>
                  <a:lnTo>
                    <a:pt x="13" y="9182"/>
                  </a:lnTo>
                  <a:lnTo>
                    <a:pt x="13" y="9321"/>
                  </a:lnTo>
                  <a:lnTo>
                    <a:pt x="7" y="9327"/>
                  </a:lnTo>
                  <a:close/>
                  <a:moveTo>
                    <a:pt x="7" y="9604"/>
                  </a:moveTo>
                  <a:lnTo>
                    <a:pt x="0" y="9599"/>
                  </a:lnTo>
                  <a:lnTo>
                    <a:pt x="0" y="9460"/>
                  </a:lnTo>
                  <a:lnTo>
                    <a:pt x="7" y="9454"/>
                  </a:lnTo>
                  <a:lnTo>
                    <a:pt x="13" y="9460"/>
                  </a:lnTo>
                  <a:lnTo>
                    <a:pt x="13" y="9599"/>
                  </a:lnTo>
                  <a:lnTo>
                    <a:pt x="7" y="9604"/>
                  </a:lnTo>
                  <a:close/>
                  <a:moveTo>
                    <a:pt x="7" y="9883"/>
                  </a:moveTo>
                  <a:lnTo>
                    <a:pt x="0" y="9877"/>
                  </a:lnTo>
                  <a:lnTo>
                    <a:pt x="0" y="9739"/>
                  </a:lnTo>
                  <a:lnTo>
                    <a:pt x="7" y="9733"/>
                  </a:lnTo>
                  <a:lnTo>
                    <a:pt x="13" y="9739"/>
                  </a:lnTo>
                  <a:lnTo>
                    <a:pt x="13" y="9877"/>
                  </a:lnTo>
                  <a:lnTo>
                    <a:pt x="7" y="9883"/>
                  </a:lnTo>
                  <a:close/>
                  <a:moveTo>
                    <a:pt x="7" y="10161"/>
                  </a:moveTo>
                  <a:lnTo>
                    <a:pt x="0" y="10155"/>
                  </a:lnTo>
                  <a:lnTo>
                    <a:pt x="0" y="10016"/>
                  </a:lnTo>
                  <a:lnTo>
                    <a:pt x="7" y="10010"/>
                  </a:lnTo>
                  <a:lnTo>
                    <a:pt x="13" y="10016"/>
                  </a:lnTo>
                  <a:lnTo>
                    <a:pt x="13" y="10155"/>
                  </a:lnTo>
                  <a:lnTo>
                    <a:pt x="7"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9" name="Freeform 72">
              <a:extLst>
                <a:ext uri="{FF2B5EF4-FFF2-40B4-BE49-F238E27FC236}">
                  <a16:creationId xmlns:a16="http://schemas.microsoft.com/office/drawing/2014/main" id="{61B9039E-B03C-45CB-A267-357654AF4F71}"/>
                </a:ext>
              </a:extLst>
            </p:cNvPr>
            <p:cNvSpPr>
              <a:spLocks noEditPoints="1"/>
            </p:cNvSpPr>
            <p:nvPr userDrawn="1"/>
          </p:nvSpPr>
          <p:spPr bwMode="auto">
            <a:xfrm>
              <a:off x="3890648" y="13961"/>
              <a:ext cx="9305"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0" name="Freeform 73">
              <a:extLst>
                <a:ext uri="{FF2B5EF4-FFF2-40B4-BE49-F238E27FC236}">
                  <a16:creationId xmlns:a16="http://schemas.microsoft.com/office/drawing/2014/main" id="{1A85565C-C335-4418-9836-029E5CAB275F}"/>
                </a:ext>
              </a:extLst>
            </p:cNvPr>
            <p:cNvSpPr>
              <a:spLocks noEditPoints="1"/>
            </p:cNvSpPr>
            <p:nvPr userDrawn="1"/>
          </p:nvSpPr>
          <p:spPr bwMode="auto">
            <a:xfrm>
              <a:off x="2359927" y="13961"/>
              <a:ext cx="4654"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1" name="Freeform 74">
              <a:extLst>
                <a:ext uri="{FF2B5EF4-FFF2-40B4-BE49-F238E27FC236}">
                  <a16:creationId xmlns:a16="http://schemas.microsoft.com/office/drawing/2014/main" id="{A82A46F2-EEE5-455C-9EA3-88B2F2664DD9}"/>
                </a:ext>
              </a:extLst>
            </p:cNvPr>
            <p:cNvSpPr>
              <a:spLocks noEditPoints="1"/>
            </p:cNvSpPr>
            <p:nvPr userDrawn="1"/>
          </p:nvSpPr>
          <p:spPr bwMode="auto">
            <a:xfrm>
              <a:off x="815250"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grpSp>
    </p:spTree>
    <p:extLst>
      <p:ext uri="{BB962C8B-B14F-4D97-AF65-F5344CB8AC3E}">
        <p14:creationId xmlns:p14="http://schemas.microsoft.com/office/powerpoint/2010/main" val="3456865151"/>
      </p:ext>
    </p:extLst>
  </p:cSld>
  <p:clrMap bg1="lt1" tx1="dk1" bg2="lt2" tx2="dk2" accent1="accent1" accent2="accent2" accent3="accent3" accent4="accent4" accent5="accent5" accent6="accent6" hlink="hlink" folHlink="folHlink"/>
  <p:sldLayoutIdLst>
    <p:sldLayoutId id="2147483650" r:id="rId1"/>
    <p:sldLayoutId id="2147483652" r:id="rId2"/>
    <p:sldLayoutId id="2147483653" r:id="rId3"/>
    <p:sldLayoutId id="2147483655" r:id="rId4"/>
    <p:sldLayoutId id="2147483658" r:id="rId5"/>
    <p:sldLayoutId id="2147483663" r:id="rId6"/>
    <p:sldLayoutId id="2147483664" r:id="rId7"/>
    <p:sldLayoutId id="2147483666" r:id="rId8"/>
    <p:sldLayoutId id="2147483670" r:id="rId9"/>
    <p:sldLayoutId id="2147483671" r:id="rId10"/>
    <p:sldLayoutId id="2147483672" r:id="rId11"/>
    <p:sldLayoutId id="2147483673" r:id="rId12"/>
    <p:sldLayoutId id="2147483674" r:id="rId13"/>
    <p:sldLayoutId id="2147483675" r:id="rId14"/>
    <p:sldLayoutId id="2147483679" r:id="rId15"/>
    <p:sldLayoutId id="2147483681"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g"/><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6.jpg"/><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g"/><Relationship Id="rId1" Type="http://schemas.openxmlformats.org/officeDocument/2006/relationships/slideLayout" Target="../slideLayouts/slideLayout5.xml"/><Relationship Id="rId5" Type="http://schemas.openxmlformats.org/officeDocument/2006/relationships/image" Target="../media/image10.jpg"/><Relationship Id="rId4" Type="http://schemas.openxmlformats.org/officeDocument/2006/relationships/image" Target="../media/image9.jpg"/></Relationships>
</file>

<file path=ppt/slides/_rels/slide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6.xml"/><Relationship Id="rId6" Type="http://schemas.openxmlformats.org/officeDocument/2006/relationships/image" Target="../media/image6.jpg"/><Relationship Id="rId5" Type="http://schemas.openxmlformats.org/officeDocument/2006/relationships/image" Target="../media/image7.jpg"/><Relationship Id="rId4" Type="http://schemas.openxmlformats.org/officeDocument/2006/relationships/image" Target="../media/image2.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92C1597F-2C54-48EA-8F96-B8F904E30456}"/>
              </a:ext>
            </a:extLst>
          </p:cNvPr>
          <p:cNvPicPr>
            <a:picLocks noGrp="1" noChangeAspect="1"/>
          </p:cNvPicPr>
          <p:nvPr>
            <p:ph type="pic" sz="quarter" idx="4294967295"/>
          </p:nvPr>
        </p:nvPicPr>
        <p:blipFill>
          <a:blip r:embed="rId2">
            <a:extLst>
              <a:ext uri="{28A0092B-C50C-407E-A947-70E740481C1C}">
                <a14:useLocalDpi xmlns:a14="http://schemas.microsoft.com/office/drawing/2010/main" val="0"/>
              </a:ext>
            </a:extLst>
          </a:blip>
          <a:srcRect t="4116" b="4116"/>
          <a:stretch>
            <a:fillRect/>
          </a:stretch>
        </p:blipFill>
        <p:spPr>
          <a:xfrm>
            <a:off x="0" y="0"/>
            <a:ext cx="12192000" cy="6858000"/>
          </a:xfrm>
          <a:prstGeom prst="rect">
            <a:avLst/>
          </a:prstGeom>
        </p:spPr>
      </p:pic>
      <p:sp>
        <p:nvSpPr>
          <p:cNvPr id="3" name="Rectangle 2">
            <a:extLst>
              <a:ext uri="{FF2B5EF4-FFF2-40B4-BE49-F238E27FC236}">
                <a16:creationId xmlns:a16="http://schemas.microsoft.com/office/drawing/2014/main" id="{4557AB26-350C-4867-A7E1-C4D7C0822E26}"/>
              </a:ext>
            </a:extLst>
          </p:cNvPr>
          <p:cNvSpPr/>
          <p:nvPr/>
        </p:nvSpPr>
        <p:spPr>
          <a:xfrm>
            <a:off x="0" y="0"/>
            <a:ext cx="12191999" cy="6857999"/>
          </a:xfrm>
          <a:prstGeom prst="rect">
            <a:avLst/>
          </a:prstGeom>
          <a:solidFill>
            <a:schemeClr val="accent3">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DE366F10-B039-4FD1-B21F-DC9C55CF14C3}"/>
              </a:ext>
            </a:extLst>
          </p:cNvPr>
          <p:cNvSpPr txBox="1"/>
          <p:nvPr/>
        </p:nvSpPr>
        <p:spPr>
          <a:xfrm>
            <a:off x="2608685" y="2635338"/>
            <a:ext cx="4566815" cy="307777"/>
          </a:xfrm>
          <a:prstGeom prst="rect">
            <a:avLst/>
          </a:prstGeom>
          <a:noFill/>
        </p:spPr>
        <p:txBody>
          <a:bodyPr wrap="square" rtlCol="0">
            <a:spAutoFit/>
          </a:bodyPr>
          <a:lstStyle>
            <a:defPPr>
              <a:defRPr lang="en-US"/>
            </a:defPPr>
            <a:lvl1pPr>
              <a:defRPr sz="3200" b="1">
                <a:latin typeface="Roboto Slab" pitchFamily="2" charset="0"/>
                <a:ea typeface="Roboto Slab" pitchFamily="2" charset="0"/>
              </a:defRPr>
            </a:lvl1pPr>
          </a:lstStyle>
          <a:p>
            <a:r>
              <a:rPr lang="en-US" sz="1400" b="0" dirty="0">
                <a:solidFill>
                  <a:schemeClr val="bg1"/>
                </a:solidFill>
                <a:latin typeface="+mn-lt"/>
              </a:rPr>
              <a:t>PowerPoint Template Presentation</a:t>
            </a:r>
          </a:p>
        </p:txBody>
      </p:sp>
      <p:grpSp>
        <p:nvGrpSpPr>
          <p:cNvPr id="25" name="Group 24">
            <a:extLst>
              <a:ext uri="{FF2B5EF4-FFF2-40B4-BE49-F238E27FC236}">
                <a16:creationId xmlns:a16="http://schemas.microsoft.com/office/drawing/2014/main" id="{C2ACF9F8-4ACE-49B2-8DD7-EED784D40EB8}"/>
              </a:ext>
            </a:extLst>
          </p:cNvPr>
          <p:cNvGrpSpPr/>
          <p:nvPr/>
        </p:nvGrpSpPr>
        <p:grpSpPr>
          <a:xfrm>
            <a:off x="2675871" y="4488397"/>
            <a:ext cx="2467629" cy="400110"/>
            <a:chOff x="6409671" y="4763607"/>
            <a:chExt cx="2467629" cy="400110"/>
          </a:xfrm>
        </p:grpSpPr>
        <p:sp>
          <p:nvSpPr>
            <p:cNvPr id="18" name="TextBox 17">
              <a:extLst>
                <a:ext uri="{FF2B5EF4-FFF2-40B4-BE49-F238E27FC236}">
                  <a16:creationId xmlns:a16="http://schemas.microsoft.com/office/drawing/2014/main" id="{F7BBB511-C601-42D4-B6AF-B4AD6F66BE87}"/>
                </a:ext>
              </a:extLst>
            </p:cNvPr>
            <p:cNvSpPr txBox="1"/>
            <p:nvPr/>
          </p:nvSpPr>
          <p:spPr>
            <a:xfrm>
              <a:off x="6409671" y="4763607"/>
              <a:ext cx="2063769" cy="400110"/>
            </a:xfrm>
            <a:prstGeom prst="rect">
              <a:avLst/>
            </a:prstGeom>
            <a:solidFill>
              <a:schemeClr val="accent2"/>
            </a:solidFill>
          </p:spPr>
          <p:txBody>
            <a:bodyPr wrap="square" lIns="91440" tIns="91440" rIns="91440" bIns="91440" rtlCol="0" anchor="ctr">
              <a:spAutoFit/>
            </a:bodyPr>
            <a:lstStyle>
              <a:defPPr>
                <a:defRPr lang="en-US"/>
              </a:defPPr>
              <a:lvl1pPr>
                <a:defRPr sz="3200" b="1">
                  <a:latin typeface="Roboto Slab" pitchFamily="2" charset="0"/>
                  <a:ea typeface="Roboto Slab" pitchFamily="2" charset="0"/>
                </a:defRPr>
              </a:lvl1pPr>
            </a:lstStyle>
            <a:p>
              <a:pPr algn="ctr"/>
              <a:r>
                <a:rPr lang="en-US" sz="1400" dirty="0">
                  <a:solidFill>
                    <a:schemeClr val="bg1"/>
                  </a:solidFill>
                  <a:latin typeface="+mn-lt"/>
                </a:rPr>
                <a:t>Feel the experience</a:t>
              </a:r>
            </a:p>
          </p:txBody>
        </p:sp>
        <p:sp>
          <p:nvSpPr>
            <p:cNvPr id="17" name="Rectangle 16">
              <a:extLst>
                <a:ext uri="{FF2B5EF4-FFF2-40B4-BE49-F238E27FC236}">
                  <a16:creationId xmlns:a16="http://schemas.microsoft.com/office/drawing/2014/main" id="{D1A018D0-E402-4CC9-98F7-0FF97415C2CA}"/>
                </a:ext>
              </a:extLst>
            </p:cNvPr>
            <p:cNvSpPr/>
            <p:nvPr/>
          </p:nvSpPr>
          <p:spPr>
            <a:xfrm>
              <a:off x="8477190" y="4763607"/>
              <a:ext cx="400110" cy="4001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4549">
              <a:extLst>
                <a:ext uri="{FF2B5EF4-FFF2-40B4-BE49-F238E27FC236}">
                  <a16:creationId xmlns:a16="http://schemas.microsoft.com/office/drawing/2014/main" id="{40B718EE-5D73-43AB-B758-2F3021C1FD5B}"/>
                </a:ext>
              </a:extLst>
            </p:cNvPr>
            <p:cNvSpPr>
              <a:spLocks/>
            </p:cNvSpPr>
            <p:nvPr/>
          </p:nvSpPr>
          <p:spPr bwMode="auto">
            <a:xfrm>
              <a:off x="8630899" y="4873317"/>
              <a:ext cx="92692" cy="180690"/>
            </a:xfrm>
            <a:custGeom>
              <a:avLst/>
              <a:gdLst>
                <a:gd name="T0" fmla="*/ 106 w 107"/>
                <a:gd name="T1" fmla="*/ 101 h 208"/>
                <a:gd name="T2" fmla="*/ 7 w 107"/>
                <a:gd name="T3" fmla="*/ 1 h 208"/>
                <a:gd name="T4" fmla="*/ 1 w 107"/>
                <a:gd name="T5" fmla="*/ 1 h 208"/>
                <a:gd name="T6" fmla="*/ 1 w 107"/>
                <a:gd name="T7" fmla="*/ 7 h 208"/>
                <a:gd name="T8" fmla="*/ 98 w 107"/>
                <a:gd name="T9" fmla="*/ 104 h 208"/>
                <a:gd name="T10" fmla="*/ 1 w 107"/>
                <a:gd name="T11" fmla="*/ 201 h 208"/>
                <a:gd name="T12" fmla="*/ 1 w 107"/>
                <a:gd name="T13" fmla="*/ 206 h 208"/>
                <a:gd name="T14" fmla="*/ 4 w 107"/>
                <a:gd name="T15" fmla="*/ 208 h 208"/>
                <a:gd name="T16" fmla="*/ 7 w 107"/>
                <a:gd name="T17" fmla="*/ 206 h 208"/>
                <a:gd name="T18" fmla="*/ 106 w 107"/>
                <a:gd name="T19" fmla="*/ 107 h 208"/>
                <a:gd name="T20" fmla="*/ 107 w 107"/>
                <a:gd name="T21" fmla="*/ 104 h 208"/>
                <a:gd name="T22" fmla="*/ 106 w 107"/>
                <a:gd name="T23" fmla="*/ 10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208">
                  <a:moveTo>
                    <a:pt x="106" y="101"/>
                  </a:moveTo>
                  <a:cubicBezTo>
                    <a:pt x="7" y="1"/>
                    <a:pt x="7" y="1"/>
                    <a:pt x="7" y="1"/>
                  </a:cubicBezTo>
                  <a:cubicBezTo>
                    <a:pt x="5" y="0"/>
                    <a:pt x="3" y="0"/>
                    <a:pt x="1" y="1"/>
                  </a:cubicBezTo>
                  <a:cubicBezTo>
                    <a:pt x="0" y="3"/>
                    <a:pt x="0" y="5"/>
                    <a:pt x="1" y="7"/>
                  </a:cubicBezTo>
                  <a:cubicBezTo>
                    <a:pt x="98" y="104"/>
                    <a:pt x="98" y="104"/>
                    <a:pt x="98" y="104"/>
                  </a:cubicBezTo>
                  <a:cubicBezTo>
                    <a:pt x="1" y="201"/>
                    <a:pt x="1" y="201"/>
                    <a:pt x="1" y="201"/>
                  </a:cubicBezTo>
                  <a:cubicBezTo>
                    <a:pt x="0" y="202"/>
                    <a:pt x="0" y="205"/>
                    <a:pt x="1" y="206"/>
                  </a:cubicBezTo>
                  <a:cubicBezTo>
                    <a:pt x="2" y="207"/>
                    <a:pt x="3" y="208"/>
                    <a:pt x="4" y="208"/>
                  </a:cubicBezTo>
                  <a:cubicBezTo>
                    <a:pt x="5" y="208"/>
                    <a:pt x="6" y="207"/>
                    <a:pt x="7" y="206"/>
                  </a:cubicBezTo>
                  <a:cubicBezTo>
                    <a:pt x="106" y="107"/>
                    <a:pt x="106" y="107"/>
                    <a:pt x="106" y="107"/>
                  </a:cubicBezTo>
                  <a:cubicBezTo>
                    <a:pt x="107" y="106"/>
                    <a:pt x="107" y="105"/>
                    <a:pt x="107" y="104"/>
                  </a:cubicBezTo>
                  <a:cubicBezTo>
                    <a:pt x="107" y="103"/>
                    <a:pt x="107" y="102"/>
                    <a:pt x="106" y="10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9" name="TextBox 28">
            <a:extLst>
              <a:ext uri="{FF2B5EF4-FFF2-40B4-BE49-F238E27FC236}">
                <a16:creationId xmlns:a16="http://schemas.microsoft.com/office/drawing/2014/main" id="{F8AAE6E2-5C5C-47DE-9B6A-77C6D5D344F8}"/>
              </a:ext>
            </a:extLst>
          </p:cNvPr>
          <p:cNvSpPr txBox="1"/>
          <p:nvPr/>
        </p:nvSpPr>
        <p:spPr>
          <a:xfrm>
            <a:off x="2564236" y="5936759"/>
            <a:ext cx="2184410" cy="261610"/>
          </a:xfrm>
          <a:prstGeom prst="rect">
            <a:avLst/>
          </a:prstGeom>
          <a:noFill/>
        </p:spPr>
        <p:txBody>
          <a:bodyPr wrap="square" rtlCol="0">
            <a:spAutoFit/>
          </a:bodyPr>
          <a:lstStyle>
            <a:defPPr>
              <a:defRPr lang="en-US"/>
            </a:defPPr>
            <a:lvl1pPr>
              <a:defRPr sz="3200" b="1">
                <a:latin typeface="Roboto Slab" pitchFamily="2" charset="0"/>
                <a:ea typeface="Roboto Slab" pitchFamily="2" charset="0"/>
              </a:defRPr>
            </a:lvl1pPr>
          </a:lstStyle>
          <a:p>
            <a:r>
              <a:rPr lang="en-US" sz="1100" b="0" dirty="0">
                <a:solidFill>
                  <a:schemeClr val="bg1"/>
                </a:solidFill>
                <a:latin typeface="+mn-lt"/>
              </a:rPr>
              <a:t>www.objectives.com</a:t>
            </a:r>
          </a:p>
        </p:txBody>
      </p:sp>
      <p:cxnSp>
        <p:nvCxnSpPr>
          <p:cNvPr id="4" name="Straight Connector 3">
            <a:extLst>
              <a:ext uri="{FF2B5EF4-FFF2-40B4-BE49-F238E27FC236}">
                <a16:creationId xmlns:a16="http://schemas.microsoft.com/office/drawing/2014/main" id="{6733818B-3593-46E6-B3F0-9A55D1865556}"/>
              </a:ext>
            </a:extLst>
          </p:cNvPr>
          <p:cNvCxnSpPr>
            <a:cxnSpLocks/>
          </p:cNvCxnSpPr>
          <p:nvPr/>
        </p:nvCxnSpPr>
        <p:spPr>
          <a:xfrm>
            <a:off x="1847850" y="0"/>
            <a:ext cx="0" cy="6857999"/>
          </a:xfrm>
          <a:prstGeom prst="line">
            <a:avLst/>
          </a:prstGeom>
          <a:ln>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E93121E-C2E4-4433-AF47-61247BCD5A3C}"/>
              </a:ext>
            </a:extLst>
          </p:cNvPr>
          <p:cNvCxnSpPr>
            <a:cxnSpLocks/>
          </p:cNvCxnSpPr>
          <p:nvPr/>
        </p:nvCxnSpPr>
        <p:spPr>
          <a:xfrm>
            <a:off x="0" y="2038350"/>
            <a:ext cx="12191999" cy="0"/>
          </a:xfrm>
          <a:prstGeom prst="line">
            <a:avLst/>
          </a:prstGeom>
          <a:ln>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6B927961-BDB0-4BD9-98FB-E7FC92824710}"/>
              </a:ext>
            </a:extLst>
          </p:cNvPr>
          <p:cNvGrpSpPr/>
          <p:nvPr/>
        </p:nvGrpSpPr>
        <p:grpSpPr>
          <a:xfrm>
            <a:off x="2675871" y="3183805"/>
            <a:ext cx="4927016" cy="975666"/>
            <a:chOff x="2675871" y="3183805"/>
            <a:chExt cx="4927016" cy="975666"/>
          </a:xfrm>
        </p:grpSpPr>
        <p:sp>
          <p:nvSpPr>
            <p:cNvPr id="21" name="Freeform: Shape 20">
              <a:extLst>
                <a:ext uri="{FF2B5EF4-FFF2-40B4-BE49-F238E27FC236}">
                  <a16:creationId xmlns:a16="http://schemas.microsoft.com/office/drawing/2014/main" id="{C83032DB-EE08-41EB-938C-2D3FA24EA7F8}"/>
                </a:ext>
              </a:extLst>
            </p:cNvPr>
            <p:cNvSpPr/>
            <p:nvPr/>
          </p:nvSpPr>
          <p:spPr>
            <a:xfrm>
              <a:off x="2675871" y="3183805"/>
              <a:ext cx="4927016" cy="975666"/>
            </a:xfrm>
            <a:custGeom>
              <a:avLst/>
              <a:gdLst/>
              <a:ahLst/>
              <a:cxnLst/>
              <a:rect l="l" t="t" r="r" b="b"/>
              <a:pathLst>
                <a:path w="4927016" h="975666">
                  <a:moveTo>
                    <a:pt x="1007898" y="351130"/>
                  </a:moveTo>
                  <a:cubicBezTo>
                    <a:pt x="976808" y="351130"/>
                    <a:pt x="950443" y="362408"/>
                    <a:pt x="928802" y="384963"/>
                  </a:cubicBezTo>
                  <a:cubicBezTo>
                    <a:pt x="907161" y="407518"/>
                    <a:pt x="896341" y="438303"/>
                    <a:pt x="896341" y="477318"/>
                  </a:cubicBezTo>
                  <a:cubicBezTo>
                    <a:pt x="896341" y="516332"/>
                    <a:pt x="907161" y="547117"/>
                    <a:pt x="928802" y="569672"/>
                  </a:cubicBezTo>
                  <a:cubicBezTo>
                    <a:pt x="950443" y="592227"/>
                    <a:pt x="976808" y="603505"/>
                    <a:pt x="1007898" y="603505"/>
                  </a:cubicBezTo>
                  <a:cubicBezTo>
                    <a:pt x="1038987" y="603505"/>
                    <a:pt x="1065505" y="592075"/>
                    <a:pt x="1087451" y="569215"/>
                  </a:cubicBezTo>
                  <a:cubicBezTo>
                    <a:pt x="1109396" y="546355"/>
                    <a:pt x="1120369" y="515418"/>
                    <a:pt x="1120369" y="476403"/>
                  </a:cubicBezTo>
                  <a:cubicBezTo>
                    <a:pt x="1120369" y="437389"/>
                    <a:pt x="1109549" y="406756"/>
                    <a:pt x="1087908" y="384506"/>
                  </a:cubicBezTo>
                  <a:cubicBezTo>
                    <a:pt x="1066267" y="362256"/>
                    <a:pt x="1039597" y="351130"/>
                    <a:pt x="1007898" y="351130"/>
                  </a:cubicBezTo>
                  <a:close/>
                  <a:moveTo>
                    <a:pt x="4175760" y="340158"/>
                  </a:moveTo>
                  <a:cubicBezTo>
                    <a:pt x="4149547" y="340158"/>
                    <a:pt x="4127449" y="347778"/>
                    <a:pt x="4109466" y="363018"/>
                  </a:cubicBezTo>
                  <a:cubicBezTo>
                    <a:pt x="4091483" y="378258"/>
                    <a:pt x="4080358" y="399898"/>
                    <a:pt x="4076091" y="427940"/>
                  </a:cubicBezTo>
                  <a:lnTo>
                    <a:pt x="4271772" y="427940"/>
                  </a:lnTo>
                  <a:cubicBezTo>
                    <a:pt x="4271772" y="401118"/>
                    <a:pt x="4262628" y="379782"/>
                    <a:pt x="4244340" y="363932"/>
                  </a:cubicBezTo>
                  <a:cubicBezTo>
                    <a:pt x="4226052" y="348082"/>
                    <a:pt x="4203192" y="340158"/>
                    <a:pt x="4175760" y="340158"/>
                  </a:cubicBezTo>
                  <a:close/>
                  <a:moveTo>
                    <a:pt x="1851660" y="340158"/>
                  </a:moveTo>
                  <a:cubicBezTo>
                    <a:pt x="1825448" y="340158"/>
                    <a:pt x="1803350" y="347778"/>
                    <a:pt x="1785366" y="363018"/>
                  </a:cubicBezTo>
                  <a:cubicBezTo>
                    <a:pt x="1767383" y="378258"/>
                    <a:pt x="1756258" y="399898"/>
                    <a:pt x="1751991" y="427940"/>
                  </a:cubicBezTo>
                  <a:lnTo>
                    <a:pt x="1947672" y="427940"/>
                  </a:lnTo>
                  <a:cubicBezTo>
                    <a:pt x="1947672" y="401118"/>
                    <a:pt x="1938528" y="379782"/>
                    <a:pt x="1920240" y="363932"/>
                  </a:cubicBezTo>
                  <a:cubicBezTo>
                    <a:pt x="1901953" y="348082"/>
                    <a:pt x="1879092" y="340158"/>
                    <a:pt x="1851660" y="340158"/>
                  </a:cubicBezTo>
                  <a:close/>
                  <a:moveTo>
                    <a:pt x="3330855" y="222200"/>
                  </a:moveTo>
                  <a:lnTo>
                    <a:pt x="3498190" y="222200"/>
                  </a:lnTo>
                  <a:lnTo>
                    <a:pt x="3608832" y="586131"/>
                  </a:lnTo>
                  <a:lnTo>
                    <a:pt x="3719475" y="222200"/>
                  </a:lnTo>
                  <a:lnTo>
                    <a:pt x="3885895" y="222200"/>
                  </a:lnTo>
                  <a:lnTo>
                    <a:pt x="3704845" y="732435"/>
                  </a:lnTo>
                  <a:lnTo>
                    <a:pt x="3511906" y="732435"/>
                  </a:lnTo>
                  <a:close/>
                  <a:moveTo>
                    <a:pt x="3112618" y="222200"/>
                  </a:moveTo>
                  <a:lnTo>
                    <a:pt x="3268980" y="222200"/>
                  </a:lnTo>
                  <a:lnTo>
                    <a:pt x="3268980" y="732435"/>
                  </a:lnTo>
                  <a:lnTo>
                    <a:pt x="3112618" y="732435"/>
                  </a:lnTo>
                  <a:close/>
                  <a:moveTo>
                    <a:pt x="1360018" y="222200"/>
                  </a:moveTo>
                  <a:lnTo>
                    <a:pt x="1516380" y="222200"/>
                  </a:lnTo>
                  <a:lnTo>
                    <a:pt x="1516380" y="798272"/>
                  </a:lnTo>
                  <a:cubicBezTo>
                    <a:pt x="1516380" y="861061"/>
                    <a:pt x="1500531" y="906324"/>
                    <a:pt x="1468832" y="934060"/>
                  </a:cubicBezTo>
                  <a:cubicBezTo>
                    <a:pt x="1437132" y="961797"/>
                    <a:pt x="1392936" y="975666"/>
                    <a:pt x="1336243" y="975666"/>
                  </a:cubicBezTo>
                  <a:lnTo>
                    <a:pt x="1274979" y="975666"/>
                  </a:lnTo>
                  <a:lnTo>
                    <a:pt x="1274979" y="843078"/>
                  </a:lnTo>
                  <a:lnTo>
                    <a:pt x="1312469" y="843078"/>
                  </a:lnTo>
                  <a:cubicBezTo>
                    <a:pt x="1329538" y="843078"/>
                    <a:pt x="1341730" y="839725"/>
                    <a:pt x="1349045" y="833019"/>
                  </a:cubicBezTo>
                  <a:cubicBezTo>
                    <a:pt x="1356361" y="826314"/>
                    <a:pt x="1360018" y="815341"/>
                    <a:pt x="1360018" y="800101"/>
                  </a:cubicBezTo>
                  <a:close/>
                  <a:moveTo>
                    <a:pt x="4709389" y="214885"/>
                  </a:moveTo>
                  <a:cubicBezTo>
                    <a:pt x="4773397" y="214885"/>
                    <a:pt x="4823841" y="230734"/>
                    <a:pt x="4860721" y="262434"/>
                  </a:cubicBezTo>
                  <a:cubicBezTo>
                    <a:pt x="4897603" y="294133"/>
                    <a:pt x="4918786" y="336195"/>
                    <a:pt x="4924273" y="388621"/>
                  </a:cubicBezTo>
                  <a:lnTo>
                    <a:pt x="4779797" y="388621"/>
                  </a:lnTo>
                  <a:cubicBezTo>
                    <a:pt x="4777359" y="370942"/>
                    <a:pt x="4769587" y="356922"/>
                    <a:pt x="4756481" y="346558"/>
                  </a:cubicBezTo>
                  <a:cubicBezTo>
                    <a:pt x="4743374" y="336195"/>
                    <a:pt x="4726153" y="331014"/>
                    <a:pt x="4704817" y="331014"/>
                  </a:cubicBezTo>
                  <a:cubicBezTo>
                    <a:pt x="4686529" y="331014"/>
                    <a:pt x="4672508" y="334519"/>
                    <a:pt x="4662755" y="341529"/>
                  </a:cubicBezTo>
                  <a:cubicBezTo>
                    <a:pt x="4653001" y="348540"/>
                    <a:pt x="4648124" y="358141"/>
                    <a:pt x="4648124" y="370333"/>
                  </a:cubicBezTo>
                  <a:cubicBezTo>
                    <a:pt x="4648124" y="384963"/>
                    <a:pt x="4655897" y="395936"/>
                    <a:pt x="4671441" y="403251"/>
                  </a:cubicBezTo>
                  <a:cubicBezTo>
                    <a:pt x="4686986" y="410566"/>
                    <a:pt x="4711217" y="417882"/>
                    <a:pt x="4744136" y="425197"/>
                  </a:cubicBezTo>
                  <a:cubicBezTo>
                    <a:pt x="4781931" y="434950"/>
                    <a:pt x="4812716" y="444552"/>
                    <a:pt x="4836491" y="454000"/>
                  </a:cubicBezTo>
                  <a:cubicBezTo>
                    <a:pt x="4860265" y="463449"/>
                    <a:pt x="4881143" y="478689"/>
                    <a:pt x="4899127" y="499720"/>
                  </a:cubicBezTo>
                  <a:cubicBezTo>
                    <a:pt x="4917109" y="520752"/>
                    <a:pt x="4926407" y="548946"/>
                    <a:pt x="4927016" y="584302"/>
                  </a:cubicBezTo>
                  <a:cubicBezTo>
                    <a:pt x="4927016" y="614173"/>
                    <a:pt x="4918633" y="640843"/>
                    <a:pt x="4901869" y="664312"/>
                  </a:cubicBezTo>
                  <a:cubicBezTo>
                    <a:pt x="4885105" y="687782"/>
                    <a:pt x="4861027" y="706222"/>
                    <a:pt x="4829632" y="719634"/>
                  </a:cubicBezTo>
                  <a:cubicBezTo>
                    <a:pt x="4798237" y="733045"/>
                    <a:pt x="4761814" y="739750"/>
                    <a:pt x="4720361" y="739750"/>
                  </a:cubicBezTo>
                  <a:cubicBezTo>
                    <a:pt x="4675861" y="739750"/>
                    <a:pt x="4636237" y="732130"/>
                    <a:pt x="4601489" y="716890"/>
                  </a:cubicBezTo>
                  <a:cubicBezTo>
                    <a:pt x="4566743" y="701650"/>
                    <a:pt x="4539311" y="680772"/>
                    <a:pt x="4519193" y="654254"/>
                  </a:cubicBezTo>
                  <a:cubicBezTo>
                    <a:pt x="4499077" y="627736"/>
                    <a:pt x="4487799" y="598018"/>
                    <a:pt x="4485361" y="565100"/>
                  </a:cubicBezTo>
                  <a:lnTo>
                    <a:pt x="4639895" y="565100"/>
                  </a:lnTo>
                  <a:cubicBezTo>
                    <a:pt x="4641723" y="582778"/>
                    <a:pt x="4649953" y="597104"/>
                    <a:pt x="4664583" y="608077"/>
                  </a:cubicBezTo>
                  <a:cubicBezTo>
                    <a:pt x="4679214" y="619050"/>
                    <a:pt x="4697197" y="624536"/>
                    <a:pt x="4718533" y="624536"/>
                  </a:cubicBezTo>
                  <a:cubicBezTo>
                    <a:pt x="4738040" y="624536"/>
                    <a:pt x="4753128" y="620726"/>
                    <a:pt x="4763795" y="613106"/>
                  </a:cubicBezTo>
                  <a:cubicBezTo>
                    <a:pt x="4774463" y="605486"/>
                    <a:pt x="4779797" y="595580"/>
                    <a:pt x="4779797" y="583388"/>
                  </a:cubicBezTo>
                  <a:cubicBezTo>
                    <a:pt x="4779797" y="568758"/>
                    <a:pt x="4772177" y="557937"/>
                    <a:pt x="4756938" y="550927"/>
                  </a:cubicBezTo>
                  <a:cubicBezTo>
                    <a:pt x="4741697" y="543916"/>
                    <a:pt x="4717009" y="536144"/>
                    <a:pt x="4682871" y="527610"/>
                  </a:cubicBezTo>
                  <a:cubicBezTo>
                    <a:pt x="4646295" y="519075"/>
                    <a:pt x="4615815" y="510084"/>
                    <a:pt x="4591431" y="500635"/>
                  </a:cubicBezTo>
                  <a:cubicBezTo>
                    <a:pt x="4567047" y="491186"/>
                    <a:pt x="4546016" y="476251"/>
                    <a:pt x="4528338" y="455829"/>
                  </a:cubicBezTo>
                  <a:cubicBezTo>
                    <a:pt x="4510659" y="435408"/>
                    <a:pt x="4501820" y="407823"/>
                    <a:pt x="4501820" y="373076"/>
                  </a:cubicBezTo>
                  <a:cubicBezTo>
                    <a:pt x="4501820" y="343815"/>
                    <a:pt x="4509897" y="317145"/>
                    <a:pt x="4526051" y="293066"/>
                  </a:cubicBezTo>
                  <a:cubicBezTo>
                    <a:pt x="4542206" y="268987"/>
                    <a:pt x="4565981" y="249937"/>
                    <a:pt x="4597375" y="235916"/>
                  </a:cubicBezTo>
                  <a:cubicBezTo>
                    <a:pt x="4628769" y="221895"/>
                    <a:pt x="4666107" y="214885"/>
                    <a:pt x="4709389" y="214885"/>
                  </a:cubicBezTo>
                  <a:close/>
                  <a:moveTo>
                    <a:pt x="4177589" y="214885"/>
                  </a:moveTo>
                  <a:cubicBezTo>
                    <a:pt x="4226967" y="214885"/>
                    <a:pt x="4270857" y="225248"/>
                    <a:pt x="4309263" y="245974"/>
                  </a:cubicBezTo>
                  <a:cubicBezTo>
                    <a:pt x="4347667" y="266701"/>
                    <a:pt x="4377691" y="296266"/>
                    <a:pt x="4399331" y="334671"/>
                  </a:cubicBezTo>
                  <a:cubicBezTo>
                    <a:pt x="4420972" y="373076"/>
                    <a:pt x="4431792" y="417882"/>
                    <a:pt x="4431792" y="469088"/>
                  </a:cubicBezTo>
                  <a:cubicBezTo>
                    <a:pt x="4431792" y="483718"/>
                    <a:pt x="4430878" y="498958"/>
                    <a:pt x="4429049" y="514808"/>
                  </a:cubicBezTo>
                  <a:lnTo>
                    <a:pt x="4075176" y="514808"/>
                  </a:lnTo>
                  <a:cubicBezTo>
                    <a:pt x="4077615" y="546507"/>
                    <a:pt x="4087825" y="570739"/>
                    <a:pt x="4105809" y="587503"/>
                  </a:cubicBezTo>
                  <a:cubicBezTo>
                    <a:pt x="4123792" y="604267"/>
                    <a:pt x="4145890" y="612649"/>
                    <a:pt x="4172103" y="612649"/>
                  </a:cubicBezTo>
                  <a:cubicBezTo>
                    <a:pt x="4211117" y="612649"/>
                    <a:pt x="4238244" y="596190"/>
                    <a:pt x="4253484" y="563271"/>
                  </a:cubicBezTo>
                  <a:lnTo>
                    <a:pt x="4419905" y="563271"/>
                  </a:lnTo>
                  <a:cubicBezTo>
                    <a:pt x="4411371" y="596799"/>
                    <a:pt x="4395978" y="626974"/>
                    <a:pt x="4373728" y="653797"/>
                  </a:cubicBezTo>
                  <a:cubicBezTo>
                    <a:pt x="4351477" y="680619"/>
                    <a:pt x="4323589" y="701650"/>
                    <a:pt x="4290060" y="716890"/>
                  </a:cubicBezTo>
                  <a:cubicBezTo>
                    <a:pt x="4256533" y="732130"/>
                    <a:pt x="4219042" y="739750"/>
                    <a:pt x="4177589" y="739750"/>
                  </a:cubicBezTo>
                  <a:cubicBezTo>
                    <a:pt x="4127602" y="739750"/>
                    <a:pt x="4083101" y="729082"/>
                    <a:pt x="4044087" y="707746"/>
                  </a:cubicBezTo>
                  <a:cubicBezTo>
                    <a:pt x="4005072" y="686410"/>
                    <a:pt x="3974592" y="655930"/>
                    <a:pt x="3952647" y="616306"/>
                  </a:cubicBezTo>
                  <a:cubicBezTo>
                    <a:pt x="3930701" y="576682"/>
                    <a:pt x="3919728" y="530353"/>
                    <a:pt x="3919728" y="477318"/>
                  </a:cubicBezTo>
                  <a:cubicBezTo>
                    <a:pt x="3919728" y="424282"/>
                    <a:pt x="3930549" y="377953"/>
                    <a:pt x="3952189" y="338329"/>
                  </a:cubicBezTo>
                  <a:cubicBezTo>
                    <a:pt x="3973830" y="298705"/>
                    <a:pt x="4004158" y="268225"/>
                    <a:pt x="4043172" y="246889"/>
                  </a:cubicBezTo>
                  <a:cubicBezTo>
                    <a:pt x="4082187" y="225553"/>
                    <a:pt x="4126993" y="214885"/>
                    <a:pt x="4177589" y="214885"/>
                  </a:cubicBezTo>
                  <a:close/>
                  <a:moveTo>
                    <a:pt x="2413635" y="214885"/>
                  </a:moveTo>
                  <a:cubicBezTo>
                    <a:pt x="2477643" y="214885"/>
                    <a:pt x="2531135" y="231649"/>
                    <a:pt x="2574112" y="265177"/>
                  </a:cubicBezTo>
                  <a:cubicBezTo>
                    <a:pt x="2617089" y="298705"/>
                    <a:pt x="2645283" y="345949"/>
                    <a:pt x="2658694" y="406909"/>
                  </a:cubicBezTo>
                  <a:lnTo>
                    <a:pt x="2492274" y="406909"/>
                  </a:lnTo>
                  <a:cubicBezTo>
                    <a:pt x="2478253" y="367894"/>
                    <a:pt x="2451126" y="348387"/>
                    <a:pt x="2410892" y="348387"/>
                  </a:cubicBezTo>
                  <a:cubicBezTo>
                    <a:pt x="2382241" y="348387"/>
                    <a:pt x="2359381" y="359512"/>
                    <a:pt x="2342312" y="381763"/>
                  </a:cubicBezTo>
                  <a:cubicBezTo>
                    <a:pt x="2325243" y="404013"/>
                    <a:pt x="2316709" y="435865"/>
                    <a:pt x="2316709" y="477318"/>
                  </a:cubicBezTo>
                  <a:cubicBezTo>
                    <a:pt x="2316709" y="518770"/>
                    <a:pt x="2325243" y="550622"/>
                    <a:pt x="2342312" y="572872"/>
                  </a:cubicBezTo>
                  <a:cubicBezTo>
                    <a:pt x="2359381" y="595123"/>
                    <a:pt x="2382241" y="606248"/>
                    <a:pt x="2410892" y="606248"/>
                  </a:cubicBezTo>
                  <a:cubicBezTo>
                    <a:pt x="2451126" y="606248"/>
                    <a:pt x="2478253" y="586741"/>
                    <a:pt x="2492274" y="547726"/>
                  </a:cubicBezTo>
                  <a:lnTo>
                    <a:pt x="2658694" y="547726"/>
                  </a:lnTo>
                  <a:cubicBezTo>
                    <a:pt x="2645283" y="607467"/>
                    <a:pt x="2616937" y="654406"/>
                    <a:pt x="2573655" y="688544"/>
                  </a:cubicBezTo>
                  <a:cubicBezTo>
                    <a:pt x="2530374" y="722682"/>
                    <a:pt x="2477034" y="739750"/>
                    <a:pt x="2413635" y="739750"/>
                  </a:cubicBezTo>
                  <a:cubicBezTo>
                    <a:pt x="2363648" y="739750"/>
                    <a:pt x="2319300" y="729082"/>
                    <a:pt x="2280590" y="707746"/>
                  </a:cubicBezTo>
                  <a:cubicBezTo>
                    <a:pt x="2241881" y="686410"/>
                    <a:pt x="2211705" y="655930"/>
                    <a:pt x="2190065" y="616306"/>
                  </a:cubicBezTo>
                  <a:cubicBezTo>
                    <a:pt x="2168424" y="576682"/>
                    <a:pt x="2157603" y="530353"/>
                    <a:pt x="2157603" y="477318"/>
                  </a:cubicBezTo>
                  <a:cubicBezTo>
                    <a:pt x="2157603" y="424282"/>
                    <a:pt x="2168424" y="377953"/>
                    <a:pt x="2190065" y="338329"/>
                  </a:cubicBezTo>
                  <a:cubicBezTo>
                    <a:pt x="2211705" y="298705"/>
                    <a:pt x="2241881" y="268225"/>
                    <a:pt x="2280590" y="246889"/>
                  </a:cubicBezTo>
                  <a:cubicBezTo>
                    <a:pt x="2319300" y="225553"/>
                    <a:pt x="2363648" y="214885"/>
                    <a:pt x="2413635" y="214885"/>
                  </a:cubicBezTo>
                  <a:close/>
                  <a:moveTo>
                    <a:pt x="1853489" y="214885"/>
                  </a:moveTo>
                  <a:cubicBezTo>
                    <a:pt x="1902867" y="214885"/>
                    <a:pt x="1946758" y="225248"/>
                    <a:pt x="1985163" y="245974"/>
                  </a:cubicBezTo>
                  <a:cubicBezTo>
                    <a:pt x="2023567" y="266701"/>
                    <a:pt x="2053590" y="296266"/>
                    <a:pt x="2075231" y="334671"/>
                  </a:cubicBezTo>
                  <a:cubicBezTo>
                    <a:pt x="2096872" y="373076"/>
                    <a:pt x="2107692" y="417882"/>
                    <a:pt x="2107692" y="469088"/>
                  </a:cubicBezTo>
                  <a:cubicBezTo>
                    <a:pt x="2107692" y="483718"/>
                    <a:pt x="2106778" y="498958"/>
                    <a:pt x="2104949" y="514808"/>
                  </a:cubicBezTo>
                  <a:lnTo>
                    <a:pt x="1751076" y="514808"/>
                  </a:lnTo>
                  <a:cubicBezTo>
                    <a:pt x="1753515" y="546507"/>
                    <a:pt x="1763725" y="570739"/>
                    <a:pt x="1781709" y="587503"/>
                  </a:cubicBezTo>
                  <a:cubicBezTo>
                    <a:pt x="1799692" y="604267"/>
                    <a:pt x="1821790" y="612649"/>
                    <a:pt x="1848003" y="612649"/>
                  </a:cubicBezTo>
                  <a:cubicBezTo>
                    <a:pt x="1887017" y="612649"/>
                    <a:pt x="1914144" y="596190"/>
                    <a:pt x="1929384" y="563271"/>
                  </a:cubicBezTo>
                  <a:lnTo>
                    <a:pt x="2095805" y="563271"/>
                  </a:lnTo>
                  <a:cubicBezTo>
                    <a:pt x="2087271" y="596799"/>
                    <a:pt x="2071878" y="626974"/>
                    <a:pt x="2049628" y="653797"/>
                  </a:cubicBezTo>
                  <a:cubicBezTo>
                    <a:pt x="2027377" y="680619"/>
                    <a:pt x="1999489" y="701650"/>
                    <a:pt x="1965960" y="716890"/>
                  </a:cubicBezTo>
                  <a:cubicBezTo>
                    <a:pt x="1932432" y="732130"/>
                    <a:pt x="1894942" y="739750"/>
                    <a:pt x="1853489" y="739750"/>
                  </a:cubicBezTo>
                  <a:cubicBezTo>
                    <a:pt x="1803502" y="739750"/>
                    <a:pt x="1759001" y="729082"/>
                    <a:pt x="1719987" y="707746"/>
                  </a:cubicBezTo>
                  <a:cubicBezTo>
                    <a:pt x="1680972" y="686410"/>
                    <a:pt x="1650492" y="655930"/>
                    <a:pt x="1628547" y="616306"/>
                  </a:cubicBezTo>
                  <a:cubicBezTo>
                    <a:pt x="1606601" y="576682"/>
                    <a:pt x="1595628" y="530353"/>
                    <a:pt x="1595628" y="477318"/>
                  </a:cubicBezTo>
                  <a:cubicBezTo>
                    <a:pt x="1595628" y="424282"/>
                    <a:pt x="1606449" y="377953"/>
                    <a:pt x="1628089" y="338329"/>
                  </a:cubicBezTo>
                  <a:cubicBezTo>
                    <a:pt x="1649730" y="298705"/>
                    <a:pt x="1680058" y="268225"/>
                    <a:pt x="1719072" y="246889"/>
                  </a:cubicBezTo>
                  <a:cubicBezTo>
                    <a:pt x="1758087" y="225553"/>
                    <a:pt x="1802892" y="214885"/>
                    <a:pt x="1853489" y="214885"/>
                  </a:cubicBezTo>
                  <a:close/>
                  <a:moveTo>
                    <a:pt x="2765832" y="97841"/>
                  </a:moveTo>
                  <a:lnTo>
                    <a:pt x="2922194" y="97841"/>
                  </a:lnTo>
                  <a:lnTo>
                    <a:pt x="2922194" y="222200"/>
                  </a:lnTo>
                  <a:lnTo>
                    <a:pt x="3024607" y="222200"/>
                  </a:lnTo>
                  <a:lnTo>
                    <a:pt x="3024607" y="352045"/>
                  </a:lnTo>
                  <a:lnTo>
                    <a:pt x="2922194" y="352045"/>
                  </a:lnTo>
                  <a:lnTo>
                    <a:pt x="2922194" y="556870"/>
                  </a:lnTo>
                  <a:cubicBezTo>
                    <a:pt x="2922194" y="572110"/>
                    <a:pt x="2925851" y="583083"/>
                    <a:pt x="2933167" y="589789"/>
                  </a:cubicBezTo>
                  <a:cubicBezTo>
                    <a:pt x="2940482" y="596494"/>
                    <a:pt x="2952674" y="599847"/>
                    <a:pt x="2969743" y="599847"/>
                  </a:cubicBezTo>
                  <a:lnTo>
                    <a:pt x="3025521" y="599847"/>
                  </a:lnTo>
                  <a:lnTo>
                    <a:pt x="3025521" y="732435"/>
                  </a:lnTo>
                  <a:lnTo>
                    <a:pt x="2945969" y="732435"/>
                  </a:lnTo>
                  <a:cubicBezTo>
                    <a:pt x="2889276" y="732435"/>
                    <a:pt x="2845080" y="718567"/>
                    <a:pt x="2813381" y="690830"/>
                  </a:cubicBezTo>
                  <a:cubicBezTo>
                    <a:pt x="2781681" y="663093"/>
                    <a:pt x="2765832" y="617830"/>
                    <a:pt x="2765832" y="555042"/>
                  </a:cubicBezTo>
                  <a:lnTo>
                    <a:pt x="2765832" y="352045"/>
                  </a:lnTo>
                  <a:lnTo>
                    <a:pt x="2703652" y="352045"/>
                  </a:lnTo>
                  <a:lnTo>
                    <a:pt x="2703652" y="222200"/>
                  </a:lnTo>
                  <a:lnTo>
                    <a:pt x="2765832" y="222200"/>
                  </a:lnTo>
                  <a:close/>
                  <a:moveTo>
                    <a:pt x="330099" y="81382"/>
                  </a:moveTo>
                  <a:cubicBezTo>
                    <a:pt x="390449" y="81382"/>
                    <a:pt x="445770" y="95403"/>
                    <a:pt x="496062" y="123444"/>
                  </a:cubicBezTo>
                  <a:cubicBezTo>
                    <a:pt x="546354" y="151486"/>
                    <a:pt x="585978" y="190500"/>
                    <a:pt x="614934" y="240488"/>
                  </a:cubicBezTo>
                  <a:cubicBezTo>
                    <a:pt x="643890" y="290475"/>
                    <a:pt x="658368" y="346863"/>
                    <a:pt x="658368" y="409652"/>
                  </a:cubicBezTo>
                  <a:cubicBezTo>
                    <a:pt x="658368" y="472441"/>
                    <a:pt x="643738" y="528981"/>
                    <a:pt x="614477" y="579273"/>
                  </a:cubicBezTo>
                  <a:cubicBezTo>
                    <a:pt x="585216" y="629565"/>
                    <a:pt x="545592" y="668732"/>
                    <a:pt x="495605" y="696774"/>
                  </a:cubicBezTo>
                  <a:cubicBezTo>
                    <a:pt x="445618" y="724815"/>
                    <a:pt x="390449" y="738836"/>
                    <a:pt x="330099" y="738836"/>
                  </a:cubicBezTo>
                  <a:cubicBezTo>
                    <a:pt x="269748" y="738836"/>
                    <a:pt x="214427" y="724815"/>
                    <a:pt x="164135" y="696774"/>
                  </a:cubicBezTo>
                  <a:cubicBezTo>
                    <a:pt x="113843" y="668732"/>
                    <a:pt x="73914" y="629565"/>
                    <a:pt x="44349" y="579273"/>
                  </a:cubicBezTo>
                  <a:cubicBezTo>
                    <a:pt x="14783" y="528981"/>
                    <a:pt x="0" y="472441"/>
                    <a:pt x="0" y="409652"/>
                  </a:cubicBezTo>
                  <a:cubicBezTo>
                    <a:pt x="0" y="346863"/>
                    <a:pt x="14783" y="290475"/>
                    <a:pt x="44349" y="240488"/>
                  </a:cubicBezTo>
                  <a:cubicBezTo>
                    <a:pt x="73914" y="190500"/>
                    <a:pt x="113843" y="151486"/>
                    <a:pt x="164135" y="123444"/>
                  </a:cubicBezTo>
                  <a:cubicBezTo>
                    <a:pt x="214427" y="95403"/>
                    <a:pt x="269748" y="81382"/>
                    <a:pt x="330099" y="81382"/>
                  </a:cubicBezTo>
                  <a:close/>
                  <a:moveTo>
                    <a:pt x="740893" y="55779"/>
                  </a:moveTo>
                  <a:lnTo>
                    <a:pt x="897255" y="55779"/>
                  </a:lnTo>
                  <a:lnTo>
                    <a:pt x="897255" y="294438"/>
                  </a:lnTo>
                  <a:cubicBezTo>
                    <a:pt x="911886" y="270663"/>
                    <a:pt x="932917" y="251461"/>
                    <a:pt x="960349" y="236830"/>
                  </a:cubicBezTo>
                  <a:cubicBezTo>
                    <a:pt x="987781" y="222200"/>
                    <a:pt x="1019175" y="214885"/>
                    <a:pt x="1054532" y="214885"/>
                  </a:cubicBezTo>
                  <a:cubicBezTo>
                    <a:pt x="1096594" y="214885"/>
                    <a:pt x="1134695" y="225553"/>
                    <a:pt x="1168832" y="246889"/>
                  </a:cubicBezTo>
                  <a:cubicBezTo>
                    <a:pt x="1202970" y="268225"/>
                    <a:pt x="1229945" y="298705"/>
                    <a:pt x="1249757" y="338329"/>
                  </a:cubicBezTo>
                  <a:cubicBezTo>
                    <a:pt x="1269569" y="377953"/>
                    <a:pt x="1279475" y="423978"/>
                    <a:pt x="1279475" y="476403"/>
                  </a:cubicBezTo>
                  <a:cubicBezTo>
                    <a:pt x="1279475" y="528829"/>
                    <a:pt x="1269569" y="575006"/>
                    <a:pt x="1249757" y="614935"/>
                  </a:cubicBezTo>
                  <a:cubicBezTo>
                    <a:pt x="1229945" y="654864"/>
                    <a:pt x="1202970" y="685648"/>
                    <a:pt x="1168832" y="707289"/>
                  </a:cubicBezTo>
                  <a:cubicBezTo>
                    <a:pt x="1134695" y="728930"/>
                    <a:pt x="1096594" y="739750"/>
                    <a:pt x="1054532" y="739750"/>
                  </a:cubicBezTo>
                  <a:cubicBezTo>
                    <a:pt x="1018566" y="739750"/>
                    <a:pt x="987171" y="732588"/>
                    <a:pt x="960349" y="718262"/>
                  </a:cubicBezTo>
                  <a:cubicBezTo>
                    <a:pt x="933526" y="703936"/>
                    <a:pt x="912495" y="684886"/>
                    <a:pt x="897255" y="661112"/>
                  </a:cubicBezTo>
                  <a:lnTo>
                    <a:pt x="897255" y="732435"/>
                  </a:lnTo>
                  <a:lnTo>
                    <a:pt x="740893" y="732435"/>
                  </a:lnTo>
                  <a:close/>
                  <a:moveTo>
                    <a:pt x="3191256" y="0"/>
                  </a:moveTo>
                  <a:cubicBezTo>
                    <a:pt x="3218079" y="0"/>
                    <a:pt x="3240177" y="8078"/>
                    <a:pt x="3257550" y="24232"/>
                  </a:cubicBezTo>
                  <a:cubicBezTo>
                    <a:pt x="3274924" y="40386"/>
                    <a:pt x="3283611" y="60656"/>
                    <a:pt x="3283611" y="85040"/>
                  </a:cubicBezTo>
                  <a:cubicBezTo>
                    <a:pt x="3283611" y="108814"/>
                    <a:pt x="3274924" y="128778"/>
                    <a:pt x="3257550" y="144933"/>
                  </a:cubicBezTo>
                  <a:cubicBezTo>
                    <a:pt x="3240177" y="161087"/>
                    <a:pt x="3218079" y="169164"/>
                    <a:pt x="3191256" y="169164"/>
                  </a:cubicBezTo>
                  <a:cubicBezTo>
                    <a:pt x="3163824" y="169164"/>
                    <a:pt x="3141421" y="161087"/>
                    <a:pt x="3124048" y="144933"/>
                  </a:cubicBezTo>
                  <a:cubicBezTo>
                    <a:pt x="3106674" y="128778"/>
                    <a:pt x="3097987" y="108814"/>
                    <a:pt x="3097987" y="85040"/>
                  </a:cubicBezTo>
                  <a:cubicBezTo>
                    <a:pt x="3097987" y="60656"/>
                    <a:pt x="3106674" y="40386"/>
                    <a:pt x="3124048" y="24232"/>
                  </a:cubicBezTo>
                  <a:cubicBezTo>
                    <a:pt x="3141421" y="8078"/>
                    <a:pt x="3163824" y="0"/>
                    <a:pt x="3191256" y="0"/>
                  </a:cubicBezTo>
                  <a:close/>
                  <a:moveTo>
                    <a:pt x="1437742" y="0"/>
                  </a:moveTo>
                  <a:cubicBezTo>
                    <a:pt x="1464564" y="0"/>
                    <a:pt x="1486662" y="8078"/>
                    <a:pt x="1504036" y="24232"/>
                  </a:cubicBezTo>
                  <a:cubicBezTo>
                    <a:pt x="1521410" y="40386"/>
                    <a:pt x="1530096" y="60656"/>
                    <a:pt x="1530096" y="85040"/>
                  </a:cubicBezTo>
                  <a:cubicBezTo>
                    <a:pt x="1530096" y="108814"/>
                    <a:pt x="1521410" y="128778"/>
                    <a:pt x="1504036" y="144933"/>
                  </a:cubicBezTo>
                  <a:cubicBezTo>
                    <a:pt x="1486662" y="161087"/>
                    <a:pt x="1464564" y="169164"/>
                    <a:pt x="1437742" y="169164"/>
                  </a:cubicBezTo>
                  <a:cubicBezTo>
                    <a:pt x="1410310" y="169164"/>
                    <a:pt x="1387907" y="161087"/>
                    <a:pt x="1370533" y="144933"/>
                  </a:cubicBezTo>
                  <a:cubicBezTo>
                    <a:pt x="1353160" y="128778"/>
                    <a:pt x="1344473" y="108814"/>
                    <a:pt x="1344473" y="85040"/>
                  </a:cubicBezTo>
                  <a:cubicBezTo>
                    <a:pt x="1344473" y="60656"/>
                    <a:pt x="1353160" y="40386"/>
                    <a:pt x="1370533" y="24232"/>
                  </a:cubicBezTo>
                  <a:cubicBezTo>
                    <a:pt x="1387907" y="8078"/>
                    <a:pt x="1410310" y="0"/>
                    <a:pt x="143774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Oval 7">
              <a:extLst>
                <a:ext uri="{FF2B5EF4-FFF2-40B4-BE49-F238E27FC236}">
                  <a16:creationId xmlns:a16="http://schemas.microsoft.com/office/drawing/2014/main" id="{013FCD0A-DB65-4D46-8546-8B1059C836BA}"/>
                </a:ext>
              </a:extLst>
            </p:cNvPr>
            <p:cNvSpPr/>
            <p:nvPr/>
          </p:nvSpPr>
          <p:spPr>
            <a:xfrm>
              <a:off x="2825909" y="3422650"/>
              <a:ext cx="357824" cy="3578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64758780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E959D73-1F64-4CAF-91F7-F3FC15B6F272}"/>
              </a:ext>
            </a:extLst>
          </p:cNvPr>
          <p:cNvGrpSpPr/>
          <p:nvPr/>
        </p:nvGrpSpPr>
        <p:grpSpPr>
          <a:xfrm>
            <a:off x="3541486" y="794106"/>
            <a:ext cx="5109028" cy="1034694"/>
            <a:chOff x="4034971" y="748043"/>
            <a:chExt cx="4122058" cy="1034694"/>
          </a:xfrm>
        </p:grpSpPr>
        <p:sp>
          <p:nvSpPr>
            <p:cNvPr id="11" name="TextBox 10">
              <a:extLst>
                <a:ext uri="{FF2B5EF4-FFF2-40B4-BE49-F238E27FC236}">
                  <a16:creationId xmlns:a16="http://schemas.microsoft.com/office/drawing/2014/main" id="{DFDA4822-662C-454E-9EBC-1CF65F58B12A}"/>
                </a:ext>
              </a:extLst>
            </p:cNvPr>
            <p:cNvSpPr txBox="1"/>
            <p:nvPr/>
          </p:nvSpPr>
          <p:spPr>
            <a:xfrm>
              <a:off x="4034971" y="942225"/>
              <a:ext cx="4122058" cy="646331"/>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4000" dirty="0">
                  <a:solidFill>
                    <a:schemeClr val="tx1">
                      <a:lumMod val="75000"/>
                      <a:lumOff val="25000"/>
                    </a:schemeClr>
                  </a:solidFill>
                  <a:latin typeface="+mn-lt"/>
                </a:rPr>
                <a:t>Our Latest Projects</a:t>
              </a:r>
            </a:p>
          </p:txBody>
        </p:sp>
        <p:grpSp>
          <p:nvGrpSpPr>
            <p:cNvPr id="12" name="Group 11">
              <a:extLst>
                <a:ext uri="{FF2B5EF4-FFF2-40B4-BE49-F238E27FC236}">
                  <a16:creationId xmlns:a16="http://schemas.microsoft.com/office/drawing/2014/main" id="{39EC314D-DF48-4467-8FD1-4B773576AFCB}"/>
                </a:ext>
              </a:extLst>
            </p:cNvPr>
            <p:cNvGrpSpPr/>
            <p:nvPr/>
          </p:nvGrpSpPr>
          <p:grpSpPr>
            <a:xfrm>
              <a:off x="4034971" y="748043"/>
              <a:ext cx="4122058" cy="1034694"/>
              <a:chOff x="1900084" y="1063727"/>
              <a:chExt cx="8391832" cy="1034694"/>
            </a:xfrm>
          </p:grpSpPr>
          <p:cxnSp>
            <p:nvCxnSpPr>
              <p:cNvPr id="13" name="Straight Connector 12">
                <a:extLst>
                  <a:ext uri="{FF2B5EF4-FFF2-40B4-BE49-F238E27FC236}">
                    <a16:creationId xmlns:a16="http://schemas.microsoft.com/office/drawing/2014/main" id="{6B95C919-C19C-4CB3-A112-C34F6ADE945B}"/>
                  </a:ext>
                </a:extLst>
              </p:cNvPr>
              <p:cNvCxnSpPr/>
              <p:nvPr/>
            </p:nvCxnSpPr>
            <p:spPr>
              <a:xfrm>
                <a:off x="1900084" y="1063727"/>
                <a:ext cx="839183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CE3A4C2-FC44-4689-8341-7C5A9F8A6E41}"/>
                  </a:ext>
                </a:extLst>
              </p:cNvPr>
              <p:cNvCxnSpPr/>
              <p:nvPr/>
            </p:nvCxnSpPr>
            <p:spPr>
              <a:xfrm>
                <a:off x="1900084" y="2098421"/>
                <a:ext cx="839183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grpSp>
      <p:pic>
        <p:nvPicPr>
          <p:cNvPr id="7" name="Picture Placeholder 6">
            <a:extLst>
              <a:ext uri="{FF2B5EF4-FFF2-40B4-BE49-F238E27FC236}">
                <a16:creationId xmlns:a16="http://schemas.microsoft.com/office/drawing/2014/main" id="{E79D136B-4056-4FA1-B046-871EE6C0841D}"/>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671" r="2671"/>
          <a:stretch>
            <a:fillRect/>
          </a:stretch>
        </p:blipFill>
        <p:spPr/>
      </p:pic>
      <p:pic>
        <p:nvPicPr>
          <p:cNvPr id="15" name="Picture Placeholder 14">
            <a:extLst>
              <a:ext uri="{FF2B5EF4-FFF2-40B4-BE49-F238E27FC236}">
                <a16:creationId xmlns:a16="http://schemas.microsoft.com/office/drawing/2014/main" id="{7ECF05F2-ABBA-445C-A83E-F38F24C9FAF1}"/>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l="2647" r="2647"/>
          <a:stretch>
            <a:fillRect/>
          </a:stretch>
        </p:blipFill>
        <p:spPr/>
      </p:pic>
      <p:grpSp>
        <p:nvGrpSpPr>
          <p:cNvPr id="2" name="Group 1">
            <a:extLst>
              <a:ext uri="{FF2B5EF4-FFF2-40B4-BE49-F238E27FC236}">
                <a16:creationId xmlns:a16="http://schemas.microsoft.com/office/drawing/2014/main" id="{2B58A7A0-5DED-4448-8183-6A54F46E7564}"/>
              </a:ext>
            </a:extLst>
          </p:cNvPr>
          <p:cNvGrpSpPr/>
          <p:nvPr/>
        </p:nvGrpSpPr>
        <p:grpSpPr>
          <a:xfrm>
            <a:off x="1487941" y="4733925"/>
            <a:ext cx="3076439" cy="1135787"/>
            <a:chOff x="1487941" y="4733925"/>
            <a:chExt cx="3076439" cy="1135787"/>
          </a:xfrm>
        </p:grpSpPr>
        <p:sp>
          <p:nvSpPr>
            <p:cNvPr id="9" name="Rectangle 8">
              <a:extLst>
                <a:ext uri="{FF2B5EF4-FFF2-40B4-BE49-F238E27FC236}">
                  <a16:creationId xmlns:a16="http://schemas.microsoft.com/office/drawing/2014/main" id="{12A35233-4D07-4493-A04C-A242FBBE5138}"/>
                </a:ext>
              </a:extLst>
            </p:cNvPr>
            <p:cNvSpPr/>
            <p:nvPr/>
          </p:nvSpPr>
          <p:spPr>
            <a:xfrm>
              <a:off x="1487941" y="4733925"/>
              <a:ext cx="3076439" cy="1135787"/>
            </a:xfrm>
            <a:prstGeom prst="rect">
              <a:avLst/>
            </a:prstGeom>
            <a:ln>
              <a:noFill/>
            </a:ln>
            <a:effectLst>
              <a:outerShdw blurRad="508000" dist="355600" dir="5400000" sx="79000" sy="79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21A3F227-6B93-4951-B9D1-4392A581749E}"/>
                </a:ext>
              </a:extLst>
            </p:cNvPr>
            <p:cNvGrpSpPr/>
            <p:nvPr/>
          </p:nvGrpSpPr>
          <p:grpSpPr>
            <a:xfrm>
              <a:off x="1750755" y="4926267"/>
              <a:ext cx="2550810" cy="755591"/>
              <a:chOff x="1710040" y="4934890"/>
              <a:chExt cx="2550810" cy="755591"/>
            </a:xfrm>
          </p:grpSpPr>
          <p:sp>
            <p:nvSpPr>
              <p:cNvPr id="21" name="TextBox 20">
                <a:extLst>
                  <a:ext uri="{FF2B5EF4-FFF2-40B4-BE49-F238E27FC236}">
                    <a16:creationId xmlns:a16="http://schemas.microsoft.com/office/drawing/2014/main" id="{1277D1D2-4598-46F3-884C-0906EF09781F}"/>
                  </a:ext>
                </a:extLst>
              </p:cNvPr>
              <p:cNvSpPr txBox="1"/>
              <p:nvPr/>
            </p:nvSpPr>
            <p:spPr>
              <a:xfrm>
                <a:off x="1710040" y="5221122"/>
                <a:ext cx="2550810" cy="469359"/>
              </a:xfrm>
              <a:prstGeom prst="rect">
                <a:avLst/>
              </a:prstGeom>
              <a:noFill/>
            </p:spPr>
            <p:txBody>
              <a:bodyPr wrap="square" rtlCol="0">
                <a:spAutoFit/>
              </a:bodyPr>
              <a:lstStyle/>
              <a:p>
                <a:pP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a:t>
                </a:r>
              </a:p>
            </p:txBody>
          </p:sp>
          <p:sp>
            <p:nvSpPr>
              <p:cNvPr id="23" name="TextBox 22">
                <a:extLst>
                  <a:ext uri="{FF2B5EF4-FFF2-40B4-BE49-F238E27FC236}">
                    <a16:creationId xmlns:a16="http://schemas.microsoft.com/office/drawing/2014/main" id="{B57FCD9E-0F4B-46E5-A90A-C61E81798843}"/>
                  </a:ext>
                </a:extLst>
              </p:cNvPr>
              <p:cNvSpPr txBox="1"/>
              <p:nvPr/>
            </p:nvSpPr>
            <p:spPr>
              <a:xfrm>
                <a:off x="1710040" y="4934890"/>
                <a:ext cx="2550810" cy="2862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1400" dirty="0">
                    <a:solidFill>
                      <a:schemeClr val="bg1"/>
                    </a:solidFill>
                    <a:latin typeface="+mn-lt"/>
                  </a:rPr>
                  <a:t>01 Point one</a:t>
                </a:r>
              </a:p>
            </p:txBody>
          </p:sp>
        </p:grpSp>
      </p:grpSp>
      <p:grpSp>
        <p:nvGrpSpPr>
          <p:cNvPr id="3" name="Group 2">
            <a:extLst>
              <a:ext uri="{FF2B5EF4-FFF2-40B4-BE49-F238E27FC236}">
                <a16:creationId xmlns:a16="http://schemas.microsoft.com/office/drawing/2014/main" id="{F451AD99-52C5-4B70-8579-B8E52E138DAB}"/>
              </a:ext>
            </a:extLst>
          </p:cNvPr>
          <p:cNvGrpSpPr/>
          <p:nvPr/>
        </p:nvGrpSpPr>
        <p:grpSpPr>
          <a:xfrm>
            <a:off x="6596969" y="4733925"/>
            <a:ext cx="3076439" cy="1135787"/>
            <a:chOff x="6596969" y="4733925"/>
            <a:chExt cx="3076439" cy="1135787"/>
          </a:xfrm>
        </p:grpSpPr>
        <p:sp>
          <p:nvSpPr>
            <p:cNvPr id="27" name="Rectangle 26">
              <a:extLst>
                <a:ext uri="{FF2B5EF4-FFF2-40B4-BE49-F238E27FC236}">
                  <a16:creationId xmlns:a16="http://schemas.microsoft.com/office/drawing/2014/main" id="{D337BBA5-0F4E-4143-B0A7-F20B06CE75F1}"/>
                </a:ext>
              </a:extLst>
            </p:cNvPr>
            <p:cNvSpPr/>
            <p:nvPr/>
          </p:nvSpPr>
          <p:spPr>
            <a:xfrm>
              <a:off x="6596969" y="4733925"/>
              <a:ext cx="3076439" cy="1135787"/>
            </a:xfrm>
            <a:prstGeom prst="rect">
              <a:avLst/>
            </a:prstGeom>
            <a:solidFill>
              <a:schemeClr val="accent3"/>
            </a:solidFill>
            <a:ln>
              <a:noFill/>
            </a:ln>
            <a:effectLst>
              <a:outerShdw blurRad="508000" dist="355600" dir="5400000" sx="79000" sy="79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51C32FF6-3674-4CFF-9DB8-E7C101CE9AE3}"/>
                </a:ext>
              </a:extLst>
            </p:cNvPr>
            <p:cNvGrpSpPr/>
            <p:nvPr/>
          </p:nvGrpSpPr>
          <p:grpSpPr>
            <a:xfrm>
              <a:off x="6859783" y="4926267"/>
              <a:ext cx="2550810" cy="755591"/>
              <a:chOff x="1710040" y="4934890"/>
              <a:chExt cx="2550810" cy="755591"/>
            </a:xfrm>
          </p:grpSpPr>
          <p:sp>
            <p:nvSpPr>
              <p:cNvPr id="30" name="TextBox 29">
                <a:extLst>
                  <a:ext uri="{FF2B5EF4-FFF2-40B4-BE49-F238E27FC236}">
                    <a16:creationId xmlns:a16="http://schemas.microsoft.com/office/drawing/2014/main" id="{F67513BB-8862-4BBB-9892-80AA73379657}"/>
                  </a:ext>
                </a:extLst>
              </p:cNvPr>
              <p:cNvSpPr txBox="1"/>
              <p:nvPr/>
            </p:nvSpPr>
            <p:spPr>
              <a:xfrm>
                <a:off x="1710040" y="5221122"/>
                <a:ext cx="2550810" cy="469359"/>
              </a:xfrm>
              <a:prstGeom prst="rect">
                <a:avLst/>
              </a:prstGeom>
              <a:noFill/>
            </p:spPr>
            <p:txBody>
              <a:bodyPr wrap="square" rtlCol="0">
                <a:spAutoFit/>
              </a:bodyPr>
              <a:lstStyle/>
              <a:p>
                <a:pP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a:t>
                </a:r>
              </a:p>
            </p:txBody>
          </p:sp>
          <p:sp>
            <p:nvSpPr>
              <p:cNvPr id="31" name="TextBox 30">
                <a:extLst>
                  <a:ext uri="{FF2B5EF4-FFF2-40B4-BE49-F238E27FC236}">
                    <a16:creationId xmlns:a16="http://schemas.microsoft.com/office/drawing/2014/main" id="{B8DE890E-56BC-44D2-9925-2D848A9222C8}"/>
                  </a:ext>
                </a:extLst>
              </p:cNvPr>
              <p:cNvSpPr txBox="1"/>
              <p:nvPr/>
            </p:nvSpPr>
            <p:spPr>
              <a:xfrm>
                <a:off x="1710040" y="4934890"/>
                <a:ext cx="2550810" cy="2862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1400" dirty="0">
                    <a:solidFill>
                      <a:schemeClr val="bg1"/>
                    </a:solidFill>
                    <a:latin typeface="+mn-lt"/>
                  </a:rPr>
                  <a:t>02 Point two</a:t>
                </a:r>
              </a:p>
            </p:txBody>
          </p:sp>
        </p:grpSp>
      </p:grpSp>
      <p:sp>
        <p:nvSpPr>
          <p:cNvPr id="22" name="TextBox 21">
            <a:extLst>
              <a:ext uri="{FF2B5EF4-FFF2-40B4-BE49-F238E27FC236}">
                <a16:creationId xmlns:a16="http://schemas.microsoft.com/office/drawing/2014/main" id="{4BAC64A4-C563-4942-B828-F78163CE37A6}"/>
              </a:ext>
            </a:extLst>
          </p:cNvPr>
          <p:cNvSpPr txBox="1"/>
          <p:nvPr/>
        </p:nvSpPr>
        <p:spPr>
          <a:xfrm>
            <a:off x="1750755" y="2869178"/>
            <a:ext cx="2938160" cy="3693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dirty="0">
                <a:solidFill>
                  <a:schemeClr val="bg1"/>
                </a:solidFill>
                <a:effectLst>
                  <a:outerShdw blurRad="177800" dist="38100" dir="5400000" algn="t" rotWithShape="0">
                    <a:prstClr val="black">
                      <a:alpha val="73000"/>
                    </a:prstClr>
                  </a:outerShdw>
                </a:effectLst>
                <a:latin typeface="+mn-lt"/>
              </a:rPr>
              <a:t>Leather imitation</a:t>
            </a:r>
          </a:p>
        </p:txBody>
      </p:sp>
      <p:sp>
        <p:nvSpPr>
          <p:cNvPr id="28" name="TextBox 27">
            <a:extLst>
              <a:ext uri="{FF2B5EF4-FFF2-40B4-BE49-F238E27FC236}">
                <a16:creationId xmlns:a16="http://schemas.microsoft.com/office/drawing/2014/main" id="{85B445C9-925F-4E02-BCC3-A033E696D418}"/>
              </a:ext>
            </a:extLst>
          </p:cNvPr>
          <p:cNvSpPr txBox="1"/>
          <p:nvPr/>
        </p:nvSpPr>
        <p:spPr>
          <a:xfrm>
            <a:off x="6859783" y="2869178"/>
            <a:ext cx="2938160" cy="3693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dirty="0">
                <a:solidFill>
                  <a:schemeClr val="bg1"/>
                </a:solidFill>
                <a:effectLst>
                  <a:outerShdw blurRad="177800" dist="38100" dir="5400000" algn="t" rotWithShape="0">
                    <a:prstClr val="black">
                      <a:alpha val="73000"/>
                    </a:prstClr>
                  </a:outerShdw>
                </a:effectLst>
                <a:latin typeface="+mn-lt"/>
              </a:rPr>
              <a:t>Jacket fabric </a:t>
            </a:r>
          </a:p>
        </p:txBody>
      </p:sp>
    </p:spTree>
    <p:extLst>
      <p:ext uri="{BB962C8B-B14F-4D97-AF65-F5344CB8AC3E}">
        <p14:creationId xmlns:p14="http://schemas.microsoft.com/office/powerpoint/2010/main" val="400712183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a:extLst>
              <a:ext uri="{FF2B5EF4-FFF2-40B4-BE49-F238E27FC236}">
                <a16:creationId xmlns:a16="http://schemas.microsoft.com/office/drawing/2014/main" id="{217AB79A-B35E-4685-8EE8-CE8DDAFCCDC8}"/>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5914" b="5914"/>
          <a:stretch>
            <a:fillRect/>
          </a:stretch>
        </p:blipFill>
        <p:spPr/>
      </p:pic>
      <p:pic>
        <p:nvPicPr>
          <p:cNvPr id="13" name="Picture Placeholder 12">
            <a:extLst>
              <a:ext uri="{FF2B5EF4-FFF2-40B4-BE49-F238E27FC236}">
                <a16:creationId xmlns:a16="http://schemas.microsoft.com/office/drawing/2014/main" id="{1CB56A9C-5F5B-4A26-982D-C0F9FCD77851}"/>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18499" r="18499"/>
          <a:stretch>
            <a:fillRect/>
          </a:stretch>
        </p:blipFill>
        <p:spPr/>
      </p:pic>
      <p:sp>
        <p:nvSpPr>
          <p:cNvPr id="11" name="TextBox 10">
            <a:extLst>
              <a:ext uri="{FF2B5EF4-FFF2-40B4-BE49-F238E27FC236}">
                <a16:creationId xmlns:a16="http://schemas.microsoft.com/office/drawing/2014/main" id="{D4AE9EB2-E446-43B4-9578-9A0EA69796E8}"/>
              </a:ext>
            </a:extLst>
          </p:cNvPr>
          <p:cNvSpPr txBox="1"/>
          <p:nvPr/>
        </p:nvSpPr>
        <p:spPr>
          <a:xfrm>
            <a:off x="914502" y="4307607"/>
            <a:ext cx="2465539" cy="2003625"/>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13800" dirty="0">
                <a:solidFill>
                  <a:schemeClr val="tx1">
                    <a:lumMod val="75000"/>
                    <a:lumOff val="25000"/>
                    <a:alpha val="20000"/>
                  </a:schemeClr>
                </a:solidFill>
                <a:latin typeface="+mn-lt"/>
              </a:rPr>
              <a:t>02</a:t>
            </a:r>
          </a:p>
        </p:txBody>
      </p:sp>
      <p:sp>
        <p:nvSpPr>
          <p:cNvPr id="3" name="Rectangle 2">
            <a:extLst>
              <a:ext uri="{FF2B5EF4-FFF2-40B4-BE49-F238E27FC236}">
                <a16:creationId xmlns:a16="http://schemas.microsoft.com/office/drawing/2014/main" id="{E89825F4-45A3-46AB-AE33-8E4A886D2B6F}"/>
              </a:ext>
            </a:extLst>
          </p:cNvPr>
          <p:cNvSpPr/>
          <p:nvPr/>
        </p:nvSpPr>
        <p:spPr>
          <a:xfrm>
            <a:off x="2569029" y="1592826"/>
            <a:ext cx="5425769" cy="3716594"/>
          </a:xfrm>
          <a:prstGeom prst="rect">
            <a:avLst/>
          </a:prstGeom>
          <a:ln>
            <a:noFill/>
          </a:ln>
          <a:effectLst>
            <a:outerShdw blurRad="533400" dist="38100" dir="5400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23D3AE4C-F7DC-4F5A-8309-B98E1CC380E1}"/>
              </a:ext>
            </a:extLst>
          </p:cNvPr>
          <p:cNvSpPr txBox="1"/>
          <p:nvPr/>
        </p:nvSpPr>
        <p:spPr>
          <a:xfrm>
            <a:off x="3712564" y="2143335"/>
            <a:ext cx="6258750" cy="1685077"/>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1500" dirty="0">
                <a:solidFill>
                  <a:schemeClr val="tx1">
                    <a:alpha val="10000"/>
                  </a:schemeClr>
                </a:solidFill>
                <a:latin typeface="+mn-lt"/>
              </a:rPr>
              <a:t>Boots</a:t>
            </a:r>
          </a:p>
        </p:txBody>
      </p:sp>
      <p:grpSp>
        <p:nvGrpSpPr>
          <p:cNvPr id="10" name="Group 9">
            <a:extLst>
              <a:ext uri="{FF2B5EF4-FFF2-40B4-BE49-F238E27FC236}">
                <a16:creationId xmlns:a16="http://schemas.microsoft.com/office/drawing/2014/main" id="{FBF37BCE-ADF3-4DD7-B3F6-EFE5CA8E0AAA}"/>
              </a:ext>
            </a:extLst>
          </p:cNvPr>
          <p:cNvGrpSpPr/>
          <p:nvPr/>
        </p:nvGrpSpPr>
        <p:grpSpPr>
          <a:xfrm>
            <a:off x="914502" y="3068213"/>
            <a:ext cx="93413" cy="721575"/>
            <a:chOff x="558902" y="3150763"/>
            <a:chExt cx="93413" cy="721575"/>
          </a:xfrm>
        </p:grpSpPr>
        <p:sp>
          <p:nvSpPr>
            <p:cNvPr id="5" name="Rectangle 4">
              <a:extLst>
                <a:ext uri="{FF2B5EF4-FFF2-40B4-BE49-F238E27FC236}">
                  <a16:creationId xmlns:a16="http://schemas.microsoft.com/office/drawing/2014/main" id="{D86044AC-C4B6-4D38-A2C3-8C78CBDC4B1B}"/>
                </a:ext>
              </a:extLst>
            </p:cNvPr>
            <p:cNvSpPr/>
            <p:nvPr/>
          </p:nvSpPr>
          <p:spPr>
            <a:xfrm>
              <a:off x="558902" y="3360150"/>
              <a:ext cx="93413" cy="934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5E315FF9-AC83-4E27-8857-DE63D03FD2CE}"/>
                </a:ext>
              </a:extLst>
            </p:cNvPr>
            <p:cNvSpPr/>
            <p:nvPr/>
          </p:nvSpPr>
          <p:spPr>
            <a:xfrm>
              <a:off x="577303" y="3150763"/>
              <a:ext cx="56611" cy="56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F23644B5-8598-49C7-A60D-DA6B12383F21}"/>
                </a:ext>
              </a:extLst>
            </p:cNvPr>
            <p:cNvSpPr/>
            <p:nvPr/>
          </p:nvSpPr>
          <p:spPr>
            <a:xfrm>
              <a:off x="577303" y="3606338"/>
              <a:ext cx="56611" cy="56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A08438C-6212-4B5C-B1DB-F61E2C68C107}"/>
                </a:ext>
              </a:extLst>
            </p:cNvPr>
            <p:cNvSpPr/>
            <p:nvPr/>
          </p:nvSpPr>
          <p:spPr>
            <a:xfrm>
              <a:off x="577303" y="3815726"/>
              <a:ext cx="56611" cy="5661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1B6EA34C-9901-4C77-8F72-D07435348EE5}"/>
              </a:ext>
            </a:extLst>
          </p:cNvPr>
          <p:cNvGrpSpPr/>
          <p:nvPr/>
        </p:nvGrpSpPr>
        <p:grpSpPr>
          <a:xfrm>
            <a:off x="4943211" y="1812107"/>
            <a:ext cx="2557322" cy="2358765"/>
            <a:chOff x="4943211" y="1812107"/>
            <a:chExt cx="2557322" cy="2358765"/>
          </a:xfrm>
        </p:grpSpPr>
        <p:sp>
          <p:nvSpPr>
            <p:cNvPr id="21" name="TextBox 20">
              <a:extLst>
                <a:ext uri="{FF2B5EF4-FFF2-40B4-BE49-F238E27FC236}">
                  <a16:creationId xmlns:a16="http://schemas.microsoft.com/office/drawing/2014/main" id="{C34440B6-7B91-4F39-958A-09543D7C02E8}"/>
                </a:ext>
              </a:extLst>
            </p:cNvPr>
            <p:cNvSpPr txBox="1"/>
            <p:nvPr/>
          </p:nvSpPr>
          <p:spPr>
            <a:xfrm>
              <a:off x="4943211" y="2732017"/>
              <a:ext cx="2557322" cy="1438855"/>
            </a:xfrm>
            <a:prstGeom prst="rect">
              <a:avLst/>
            </a:prstGeom>
            <a:noFill/>
          </p:spPr>
          <p:txBody>
            <a:bodyPr wrap="square" rtlCol="0">
              <a:spAutoFit/>
            </a:bodyPr>
            <a:lstStyle/>
            <a:p>
              <a:pPr>
                <a:lnSpc>
                  <a:spcPct val="120000"/>
                </a:lnSpc>
              </a:pPr>
              <a:r>
                <a:rPr lang="en-US" sz="1050" spc="100" dirty="0">
                  <a:solidFill>
                    <a:schemeClr val="bg1"/>
                  </a:solidFill>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a:t>
              </a:r>
            </a:p>
          </p:txBody>
        </p:sp>
        <p:sp>
          <p:nvSpPr>
            <p:cNvPr id="22" name="TextBox 21">
              <a:extLst>
                <a:ext uri="{FF2B5EF4-FFF2-40B4-BE49-F238E27FC236}">
                  <a16:creationId xmlns:a16="http://schemas.microsoft.com/office/drawing/2014/main" id="{D27A711B-8A08-4CCD-8440-E239FFC9C7DC}"/>
                </a:ext>
              </a:extLst>
            </p:cNvPr>
            <p:cNvSpPr txBox="1"/>
            <p:nvPr/>
          </p:nvSpPr>
          <p:spPr>
            <a:xfrm>
              <a:off x="4943212" y="1812107"/>
              <a:ext cx="2197818" cy="760208"/>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2400" dirty="0" err="1">
                  <a:solidFill>
                    <a:schemeClr val="bg1"/>
                  </a:solidFill>
                  <a:latin typeface="+mn-lt"/>
                </a:rPr>
                <a:t>Buthak</a:t>
              </a:r>
              <a:r>
                <a:rPr lang="en-US" sz="2400" dirty="0">
                  <a:solidFill>
                    <a:schemeClr val="bg1"/>
                  </a:solidFill>
                  <a:latin typeface="+mn-lt"/>
                </a:rPr>
                <a:t> Series</a:t>
              </a:r>
            </a:p>
          </p:txBody>
        </p:sp>
      </p:grpSp>
      <p:sp>
        <p:nvSpPr>
          <p:cNvPr id="25" name="TextBox 24">
            <a:extLst>
              <a:ext uri="{FF2B5EF4-FFF2-40B4-BE49-F238E27FC236}">
                <a16:creationId xmlns:a16="http://schemas.microsoft.com/office/drawing/2014/main" id="{70931999-029D-40CE-A958-2D68306C3C2D}"/>
              </a:ext>
            </a:extLst>
          </p:cNvPr>
          <p:cNvSpPr txBox="1"/>
          <p:nvPr/>
        </p:nvSpPr>
        <p:spPr>
          <a:xfrm>
            <a:off x="2998129" y="4512547"/>
            <a:ext cx="1693029" cy="590931"/>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3600" baseline="30000" dirty="0">
                <a:solidFill>
                  <a:schemeClr val="bg1"/>
                </a:solidFill>
                <a:latin typeface="+mn-lt"/>
              </a:rPr>
              <a:t>$</a:t>
            </a:r>
            <a:r>
              <a:rPr lang="en-US" sz="3600" dirty="0">
                <a:solidFill>
                  <a:schemeClr val="bg1"/>
                </a:solidFill>
                <a:latin typeface="+mn-lt"/>
              </a:rPr>
              <a:t>562</a:t>
            </a:r>
          </a:p>
        </p:txBody>
      </p:sp>
      <p:grpSp>
        <p:nvGrpSpPr>
          <p:cNvPr id="26" name="Group 25">
            <a:extLst>
              <a:ext uri="{FF2B5EF4-FFF2-40B4-BE49-F238E27FC236}">
                <a16:creationId xmlns:a16="http://schemas.microsoft.com/office/drawing/2014/main" id="{848062D5-478E-4B18-8AE6-E939DB9E2057}"/>
              </a:ext>
            </a:extLst>
          </p:cNvPr>
          <p:cNvGrpSpPr/>
          <p:nvPr/>
        </p:nvGrpSpPr>
        <p:grpSpPr>
          <a:xfrm>
            <a:off x="5034568" y="4457032"/>
            <a:ext cx="1605269" cy="400110"/>
            <a:chOff x="7180591" y="4763607"/>
            <a:chExt cx="1605269" cy="400110"/>
          </a:xfrm>
        </p:grpSpPr>
        <p:sp>
          <p:nvSpPr>
            <p:cNvPr id="27" name="TextBox 26">
              <a:extLst>
                <a:ext uri="{FF2B5EF4-FFF2-40B4-BE49-F238E27FC236}">
                  <a16:creationId xmlns:a16="http://schemas.microsoft.com/office/drawing/2014/main" id="{37796A6D-FE20-4F1D-9A53-ADB5DAD8BC75}"/>
                </a:ext>
              </a:extLst>
            </p:cNvPr>
            <p:cNvSpPr txBox="1"/>
            <p:nvPr/>
          </p:nvSpPr>
          <p:spPr>
            <a:xfrm>
              <a:off x="7180591" y="4763607"/>
              <a:ext cx="1205159" cy="400110"/>
            </a:xfrm>
            <a:prstGeom prst="rect">
              <a:avLst/>
            </a:prstGeom>
            <a:solidFill>
              <a:schemeClr val="accent3"/>
            </a:solidFill>
          </p:spPr>
          <p:txBody>
            <a:bodyPr wrap="square" lIns="91440" tIns="91440" rIns="91440" bIns="91440" rtlCol="0" anchor="ctr">
              <a:spAutoFit/>
            </a:bodyPr>
            <a:lstStyle>
              <a:defPPr>
                <a:defRPr lang="en-US"/>
              </a:defPPr>
              <a:lvl1pPr>
                <a:defRPr sz="3200" b="1">
                  <a:latin typeface="Roboto Slab" pitchFamily="2" charset="0"/>
                  <a:ea typeface="Roboto Slab" pitchFamily="2" charset="0"/>
                </a:defRPr>
              </a:lvl1pPr>
            </a:lstStyle>
            <a:p>
              <a:pPr algn="ctr"/>
              <a:r>
                <a:rPr lang="en-US" sz="1400" dirty="0">
                  <a:solidFill>
                    <a:schemeClr val="bg1"/>
                  </a:solidFill>
                  <a:latin typeface="+mn-lt"/>
                </a:rPr>
                <a:t>Shop now</a:t>
              </a:r>
            </a:p>
          </p:txBody>
        </p:sp>
        <p:sp>
          <p:nvSpPr>
            <p:cNvPr id="28" name="Rectangle 27">
              <a:extLst>
                <a:ext uri="{FF2B5EF4-FFF2-40B4-BE49-F238E27FC236}">
                  <a16:creationId xmlns:a16="http://schemas.microsoft.com/office/drawing/2014/main" id="{70B7F0B7-893A-4C7E-94E5-BEA0D8B490FE}"/>
                </a:ext>
              </a:extLst>
            </p:cNvPr>
            <p:cNvSpPr/>
            <p:nvPr/>
          </p:nvSpPr>
          <p:spPr>
            <a:xfrm>
              <a:off x="8385750" y="4763607"/>
              <a:ext cx="400110" cy="4001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4549">
              <a:extLst>
                <a:ext uri="{FF2B5EF4-FFF2-40B4-BE49-F238E27FC236}">
                  <a16:creationId xmlns:a16="http://schemas.microsoft.com/office/drawing/2014/main" id="{BEEB8E05-0F94-4763-9AFD-BF4F305378BA}"/>
                </a:ext>
              </a:extLst>
            </p:cNvPr>
            <p:cNvSpPr>
              <a:spLocks/>
            </p:cNvSpPr>
            <p:nvPr/>
          </p:nvSpPr>
          <p:spPr bwMode="auto">
            <a:xfrm>
              <a:off x="8539459" y="4873317"/>
              <a:ext cx="92692" cy="180690"/>
            </a:xfrm>
            <a:custGeom>
              <a:avLst/>
              <a:gdLst>
                <a:gd name="T0" fmla="*/ 106 w 107"/>
                <a:gd name="T1" fmla="*/ 101 h 208"/>
                <a:gd name="T2" fmla="*/ 7 w 107"/>
                <a:gd name="T3" fmla="*/ 1 h 208"/>
                <a:gd name="T4" fmla="*/ 1 w 107"/>
                <a:gd name="T5" fmla="*/ 1 h 208"/>
                <a:gd name="T6" fmla="*/ 1 w 107"/>
                <a:gd name="T7" fmla="*/ 7 h 208"/>
                <a:gd name="T8" fmla="*/ 98 w 107"/>
                <a:gd name="T9" fmla="*/ 104 h 208"/>
                <a:gd name="T10" fmla="*/ 1 w 107"/>
                <a:gd name="T11" fmla="*/ 201 h 208"/>
                <a:gd name="T12" fmla="*/ 1 w 107"/>
                <a:gd name="T13" fmla="*/ 206 h 208"/>
                <a:gd name="T14" fmla="*/ 4 w 107"/>
                <a:gd name="T15" fmla="*/ 208 h 208"/>
                <a:gd name="T16" fmla="*/ 7 w 107"/>
                <a:gd name="T17" fmla="*/ 206 h 208"/>
                <a:gd name="T18" fmla="*/ 106 w 107"/>
                <a:gd name="T19" fmla="*/ 107 h 208"/>
                <a:gd name="T20" fmla="*/ 107 w 107"/>
                <a:gd name="T21" fmla="*/ 104 h 208"/>
                <a:gd name="T22" fmla="*/ 106 w 107"/>
                <a:gd name="T23" fmla="*/ 10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208">
                  <a:moveTo>
                    <a:pt x="106" y="101"/>
                  </a:moveTo>
                  <a:cubicBezTo>
                    <a:pt x="7" y="1"/>
                    <a:pt x="7" y="1"/>
                    <a:pt x="7" y="1"/>
                  </a:cubicBezTo>
                  <a:cubicBezTo>
                    <a:pt x="5" y="0"/>
                    <a:pt x="3" y="0"/>
                    <a:pt x="1" y="1"/>
                  </a:cubicBezTo>
                  <a:cubicBezTo>
                    <a:pt x="0" y="3"/>
                    <a:pt x="0" y="5"/>
                    <a:pt x="1" y="7"/>
                  </a:cubicBezTo>
                  <a:cubicBezTo>
                    <a:pt x="98" y="104"/>
                    <a:pt x="98" y="104"/>
                    <a:pt x="98" y="104"/>
                  </a:cubicBezTo>
                  <a:cubicBezTo>
                    <a:pt x="1" y="201"/>
                    <a:pt x="1" y="201"/>
                    <a:pt x="1" y="201"/>
                  </a:cubicBezTo>
                  <a:cubicBezTo>
                    <a:pt x="0" y="202"/>
                    <a:pt x="0" y="205"/>
                    <a:pt x="1" y="206"/>
                  </a:cubicBezTo>
                  <a:cubicBezTo>
                    <a:pt x="2" y="207"/>
                    <a:pt x="3" y="208"/>
                    <a:pt x="4" y="208"/>
                  </a:cubicBezTo>
                  <a:cubicBezTo>
                    <a:pt x="5" y="208"/>
                    <a:pt x="6" y="207"/>
                    <a:pt x="7" y="206"/>
                  </a:cubicBezTo>
                  <a:cubicBezTo>
                    <a:pt x="106" y="107"/>
                    <a:pt x="106" y="107"/>
                    <a:pt x="106" y="107"/>
                  </a:cubicBezTo>
                  <a:cubicBezTo>
                    <a:pt x="107" y="106"/>
                    <a:pt x="107" y="105"/>
                    <a:pt x="107" y="104"/>
                  </a:cubicBezTo>
                  <a:cubicBezTo>
                    <a:pt x="107" y="103"/>
                    <a:pt x="107" y="102"/>
                    <a:pt x="106" y="10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758889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 name="Picture Placeholder 72">
            <a:extLst>
              <a:ext uri="{FF2B5EF4-FFF2-40B4-BE49-F238E27FC236}">
                <a16:creationId xmlns:a16="http://schemas.microsoft.com/office/drawing/2014/main" id="{FFD09D65-7188-4141-BD60-39075C0DC01C}"/>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t="7813" b="7813"/>
          <a:stretch>
            <a:fillRect/>
          </a:stretch>
        </p:blipFill>
        <p:spPr>
          <a:xfrm>
            <a:off x="0" y="0"/>
            <a:ext cx="12192000" cy="6858000"/>
          </a:xfrm>
        </p:spPr>
      </p:pic>
      <p:sp>
        <p:nvSpPr>
          <p:cNvPr id="85" name="Rectangle 84">
            <a:extLst>
              <a:ext uri="{FF2B5EF4-FFF2-40B4-BE49-F238E27FC236}">
                <a16:creationId xmlns:a16="http://schemas.microsoft.com/office/drawing/2014/main" id="{61A12C66-66F5-4580-868F-9DAC7A2503D5}"/>
              </a:ext>
            </a:extLst>
          </p:cNvPr>
          <p:cNvSpPr/>
          <p:nvPr/>
        </p:nvSpPr>
        <p:spPr>
          <a:xfrm>
            <a:off x="0" y="0"/>
            <a:ext cx="12192000" cy="6858000"/>
          </a:xfrm>
          <a:prstGeom prst="rect">
            <a:avLst/>
          </a:prstGeom>
          <a:solidFill>
            <a:schemeClr val="accent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Rectangle 96">
            <a:extLst>
              <a:ext uri="{FF2B5EF4-FFF2-40B4-BE49-F238E27FC236}">
                <a16:creationId xmlns:a16="http://schemas.microsoft.com/office/drawing/2014/main" id="{838B742D-C72D-4C4F-B9D7-CED409CA26B6}"/>
              </a:ext>
            </a:extLst>
          </p:cNvPr>
          <p:cNvSpPr/>
          <p:nvPr/>
        </p:nvSpPr>
        <p:spPr>
          <a:xfrm>
            <a:off x="4340792" y="3507094"/>
            <a:ext cx="3510416" cy="2229241"/>
          </a:xfrm>
          <a:prstGeom prst="rect">
            <a:avLst/>
          </a:prstGeom>
          <a:gradFill>
            <a:gsLst>
              <a:gs pos="3000">
                <a:schemeClr val="bg1">
                  <a:alpha val="7000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 name="Group 97">
            <a:extLst>
              <a:ext uri="{FF2B5EF4-FFF2-40B4-BE49-F238E27FC236}">
                <a16:creationId xmlns:a16="http://schemas.microsoft.com/office/drawing/2014/main" id="{12382279-9C4D-432E-AA10-BD5CF4299564}"/>
              </a:ext>
            </a:extLst>
          </p:cNvPr>
          <p:cNvGrpSpPr/>
          <p:nvPr/>
        </p:nvGrpSpPr>
        <p:grpSpPr>
          <a:xfrm>
            <a:off x="4692108" y="3881298"/>
            <a:ext cx="2807784" cy="1286932"/>
            <a:chOff x="7653841" y="1638048"/>
            <a:chExt cx="2807784" cy="1286932"/>
          </a:xfrm>
        </p:grpSpPr>
        <p:sp>
          <p:nvSpPr>
            <p:cNvPr id="99" name="TextBox 98">
              <a:extLst>
                <a:ext uri="{FF2B5EF4-FFF2-40B4-BE49-F238E27FC236}">
                  <a16:creationId xmlns:a16="http://schemas.microsoft.com/office/drawing/2014/main" id="{E53140C9-2925-4A61-9077-B5B34A796F07}"/>
                </a:ext>
              </a:extLst>
            </p:cNvPr>
            <p:cNvSpPr txBox="1"/>
            <p:nvPr/>
          </p:nvSpPr>
          <p:spPr>
            <a:xfrm>
              <a:off x="7653841" y="2072311"/>
              <a:ext cx="2807784" cy="852669"/>
            </a:xfrm>
            <a:prstGeom prst="rect">
              <a:avLst/>
            </a:prstGeom>
            <a:noFill/>
          </p:spPr>
          <p:txBody>
            <a:bodyPr wrap="square" rtlCol="0">
              <a:spAutoFit/>
            </a:bodyPr>
            <a:lstStyle/>
            <a:p>
              <a:pPr>
                <a:lnSpc>
                  <a:spcPct val="120000"/>
                </a:lnSpc>
              </a:pPr>
              <a:r>
                <a:rPr lang="en-US" sz="1050" spc="100" dirty="0">
                  <a:solidFill>
                    <a:schemeClr val="tx1">
                      <a:lumMod val="75000"/>
                      <a:lumOff val="25000"/>
                    </a:schemeClr>
                  </a:solidFill>
                  <a:latin typeface="Roboto Slab" pitchFamily="2" charset="0"/>
                  <a:ea typeface="Roboto Slab" pitchFamily="2" charset="0"/>
                  <a:cs typeface="Open Sans Light" panose="020B0306030504020204" pitchFamily="34" charset="0"/>
                </a:rPr>
                <a:t>A wonderful serenity has taken possession of my entire soul, like these sweet mornings of spring which I enjoy with my whole heart. </a:t>
              </a:r>
            </a:p>
          </p:txBody>
        </p:sp>
        <p:sp>
          <p:nvSpPr>
            <p:cNvPr id="100" name="TextBox 99">
              <a:extLst>
                <a:ext uri="{FF2B5EF4-FFF2-40B4-BE49-F238E27FC236}">
                  <a16:creationId xmlns:a16="http://schemas.microsoft.com/office/drawing/2014/main" id="{A8F33DD6-6440-4E34-B42B-406DBDCB9E66}"/>
                </a:ext>
              </a:extLst>
            </p:cNvPr>
            <p:cNvSpPr txBox="1"/>
            <p:nvPr/>
          </p:nvSpPr>
          <p:spPr>
            <a:xfrm>
              <a:off x="7653841" y="1638048"/>
              <a:ext cx="1731459" cy="3693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dirty="0">
                  <a:solidFill>
                    <a:schemeClr val="tx1">
                      <a:lumMod val="75000"/>
                      <a:lumOff val="25000"/>
                    </a:schemeClr>
                  </a:solidFill>
                </a:rPr>
                <a:t>02. Ipsum</a:t>
              </a:r>
            </a:p>
          </p:txBody>
        </p:sp>
      </p:grpSp>
      <p:grpSp>
        <p:nvGrpSpPr>
          <p:cNvPr id="3" name="Group 2">
            <a:extLst>
              <a:ext uri="{FF2B5EF4-FFF2-40B4-BE49-F238E27FC236}">
                <a16:creationId xmlns:a16="http://schemas.microsoft.com/office/drawing/2014/main" id="{B0A4F313-4671-40C5-9044-6665FA09C81E}"/>
              </a:ext>
            </a:extLst>
          </p:cNvPr>
          <p:cNvGrpSpPr/>
          <p:nvPr/>
        </p:nvGrpSpPr>
        <p:grpSpPr>
          <a:xfrm flipH="1" flipV="1">
            <a:off x="-3615" y="2"/>
            <a:ext cx="12199232" cy="6857998"/>
            <a:chOff x="-3615" y="2"/>
            <a:chExt cx="12199232" cy="6857998"/>
          </a:xfrm>
          <a:solidFill>
            <a:schemeClr val="bg1">
              <a:alpha val="5000"/>
            </a:schemeClr>
          </a:solidFill>
        </p:grpSpPr>
        <p:sp>
          <p:nvSpPr>
            <p:cNvPr id="4" name="Freeform 6">
              <a:extLst>
                <a:ext uri="{FF2B5EF4-FFF2-40B4-BE49-F238E27FC236}">
                  <a16:creationId xmlns:a16="http://schemas.microsoft.com/office/drawing/2014/main" id="{A904888F-1A9C-460B-8CE3-375AF63D76DF}"/>
                </a:ext>
              </a:extLst>
            </p:cNvPr>
            <p:cNvSpPr>
              <a:spLocks noEditPoints="1"/>
            </p:cNvSpPr>
            <p:nvPr userDrawn="1"/>
          </p:nvSpPr>
          <p:spPr bwMode="auto">
            <a:xfrm>
              <a:off x="-3615" y="4475844"/>
              <a:ext cx="7960673" cy="2382153"/>
            </a:xfrm>
            <a:custGeom>
              <a:avLst/>
              <a:gdLst>
                <a:gd name="T0" fmla="*/ 11908 w 11979"/>
                <a:gd name="T1" fmla="*/ 3183 h 3587"/>
                <a:gd name="T2" fmla="*/ 11704 w 11979"/>
                <a:gd name="T3" fmla="*/ 2872 h 3587"/>
                <a:gd name="T4" fmla="*/ 11311 w 11979"/>
                <a:gd name="T5" fmla="*/ 2697 h 3587"/>
                <a:gd name="T6" fmla="*/ 10684 w 11979"/>
                <a:gd name="T7" fmla="*/ 2473 h 3587"/>
                <a:gd name="T8" fmla="*/ 10263 w 11979"/>
                <a:gd name="T9" fmla="*/ 2102 h 3587"/>
                <a:gd name="T10" fmla="*/ 10012 w 11979"/>
                <a:gd name="T11" fmla="*/ 1553 h 3587"/>
                <a:gd name="T12" fmla="*/ 9663 w 11979"/>
                <a:gd name="T13" fmla="*/ 1036 h 3587"/>
                <a:gd name="T14" fmla="*/ 9160 w 11979"/>
                <a:gd name="T15" fmla="*/ 809 h 3587"/>
                <a:gd name="T16" fmla="*/ 8950 w 11979"/>
                <a:gd name="T17" fmla="*/ 942 h 3587"/>
                <a:gd name="T18" fmla="*/ 8886 w 11979"/>
                <a:gd name="T19" fmla="*/ 1592 h 3587"/>
                <a:gd name="T20" fmla="*/ 9037 w 11979"/>
                <a:gd name="T21" fmla="*/ 1892 h 3587"/>
                <a:gd name="T22" fmla="*/ 9533 w 11979"/>
                <a:gd name="T23" fmla="*/ 2028 h 3587"/>
                <a:gd name="T24" fmla="*/ 9917 w 11979"/>
                <a:gd name="T25" fmla="*/ 2215 h 3587"/>
                <a:gd name="T26" fmla="*/ 9952 w 11979"/>
                <a:gd name="T27" fmla="*/ 2449 h 3587"/>
                <a:gd name="T28" fmla="*/ 9678 w 11979"/>
                <a:gd name="T29" fmla="*/ 2746 h 3587"/>
                <a:gd name="T30" fmla="*/ 9152 w 11979"/>
                <a:gd name="T31" fmla="*/ 3088 h 3587"/>
                <a:gd name="T32" fmla="*/ 8942 w 11979"/>
                <a:gd name="T33" fmla="*/ 3587 h 3587"/>
                <a:gd name="T34" fmla="*/ 9146 w 11979"/>
                <a:gd name="T35" fmla="*/ 3040 h 3587"/>
                <a:gd name="T36" fmla="*/ 9690 w 11979"/>
                <a:gd name="T37" fmla="*/ 2690 h 3587"/>
                <a:gd name="T38" fmla="*/ 9923 w 11979"/>
                <a:gd name="T39" fmla="*/ 2335 h 3587"/>
                <a:gd name="T40" fmla="*/ 9767 w 11979"/>
                <a:gd name="T41" fmla="*/ 2142 h 3587"/>
                <a:gd name="T42" fmla="*/ 9162 w 11979"/>
                <a:gd name="T43" fmla="*/ 1976 h 3587"/>
                <a:gd name="T44" fmla="*/ 8888 w 11979"/>
                <a:gd name="T45" fmla="*/ 1771 h 3587"/>
                <a:gd name="T46" fmla="*/ 8856 w 11979"/>
                <a:gd name="T47" fmla="*/ 1191 h 3587"/>
                <a:gd name="T48" fmla="*/ 8979 w 11979"/>
                <a:gd name="T49" fmla="*/ 830 h 3587"/>
                <a:gd name="T50" fmla="*/ 9363 w 11979"/>
                <a:gd name="T51" fmla="*/ 819 h 3587"/>
                <a:gd name="T52" fmla="*/ 9853 w 11979"/>
                <a:gd name="T53" fmla="*/ 1180 h 3587"/>
                <a:gd name="T54" fmla="*/ 10136 w 11979"/>
                <a:gd name="T55" fmla="*/ 1778 h 3587"/>
                <a:gd name="T56" fmla="*/ 10432 w 11979"/>
                <a:gd name="T57" fmla="*/ 2238 h 3587"/>
                <a:gd name="T58" fmla="*/ 10913 w 11979"/>
                <a:gd name="T59" fmla="*/ 2536 h 3587"/>
                <a:gd name="T60" fmla="*/ 11507 w 11979"/>
                <a:gd name="T61" fmla="*/ 2716 h 3587"/>
                <a:gd name="T62" fmla="*/ 11836 w 11979"/>
                <a:gd name="T63" fmla="*/ 2953 h 3587"/>
                <a:gd name="T64" fmla="*/ 11978 w 11979"/>
                <a:gd name="T65" fmla="*/ 3356 h 3587"/>
                <a:gd name="T66" fmla="*/ 7124 w 11979"/>
                <a:gd name="T67" fmla="*/ 3533 h 3587"/>
                <a:gd name="T68" fmla="*/ 6910 w 11979"/>
                <a:gd name="T69" fmla="*/ 3342 h 3587"/>
                <a:gd name="T70" fmla="*/ 6524 w 11979"/>
                <a:gd name="T71" fmla="*/ 3355 h 3587"/>
                <a:gd name="T72" fmla="*/ 5882 w 11979"/>
                <a:gd name="T73" fmla="*/ 3393 h 3587"/>
                <a:gd name="T74" fmla="*/ 5257 w 11979"/>
                <a:gd name="T75" fmla="*/ 2788 h 3587"/>
                <a:gd name="T76" fmla="*/ 4644 w 11979"/>
                <a:gd name="T77" fmla="*/ 2213 h 3587"/>
                <a:gd name="T78" fmla="*/ 4109 w 11979"/>
                <a:gd name="T79" fmla="*/ 2136 h 3587"/>
                <a:gd name="T80" fmla="*/ 3226 w 11979"/>
                <a:gd name="T81" fmla="*/ 2001 h 3587"/>
                <a:gd name="T82" fmla="*/ 2736 w 11979"/>
                <a:gd name="T83" fmla="*/ 1630 h 3587"/>
                <a:gd name="T84" fmla="*/ 2276 w 11979"/>
                <a:gd name="T85" fmla="*/ 1048 h 3587"/>
                <a:gd name="T86" fmla="*/ 1661 w 11979"/>
                <a:gd name="T87" fmla="*/ 786 h 3587"/>
                <a:gd name="T88" fmla="*/ 1168 w 11979"/>
                <a:gd name="T89" fmla="*/ 528 h 3587"/>
                <a:gd name="T90" fmla="*/ 898 w 11979"/>
                <a:gd name="T91" fmla="*/ 90 h 3587"/>
                <a:gd name="T92" fmla="*/ 538 w 11979"/>
                <a:gd name="T93" fmla="*/ 158 h 3587"/>
                <a:gd name="T94" fmla="*/ 31 w 11979"/>
                <a:gd name="T95" fmla="*/ 546 h 3587"/>
                <a:gd name="T96" fmla="*/ 491 w 11979"/>
                <a:gd name="T97" fmla="*/ 146 h 3587"/>
                <a:gd name="T98" fmla="*/ 828 w 11979"/>
                <a:gd name="T99" fmla="*/ 9 h 3587"/>
                <a:gd name="T100" fmla="*/ 1112 w 11979"/>
                <a:gd name="T101" fmla="*/ 339 h 3587"/>
                <a:gd name="T102" fmla="*/ 1408 w 11979"/>
                <a:gd name="T103" fmla="*/ 678 h 3587"/>
                <a:gd name="T104" fmla="*/ 2129 w 11979"/>
                <a:gd name="T105" fmla="*/ 903 h 3587"/>
                <a:gd name="T106" fmla="*/ 2579 w 11979"/>
                <a:gd name="T107" fmla="*/ 1337 h 3587"/>
                <a:gd name="T108" fmla="*/ 3010 w 11979"/>
                <a:gd name="T109" fmla="*/ 1845 h 3587"/>
                <a:gd name="T110" fmla="*/ 3758 w 11979"/>
                <a:gd name="T111" fmla="*/ 2073 h 3587"/>
                <a:gd name="T112" fmla="*/ 4443 w 11979"/>
                <a:gd name="T113" fmla="*/ 2119 h 3587"/>
                <a:gd name="T114" fmla="*/ 5013 w 11979"/>
                <a:gd name="T115" fmla="*/ 2466 h 3587"/>
                <a:gd name="T116" fmla="*/ 5686 w 11979"/>
                <a:gd name="T117" fmla="*/ 3190 h 3587"/>
                <a:gd name="T118" fmla="*/ 6229 w 11979"/>
                <a:gd name="T119" fmla="*/ 3382 h 3587"/>
                <a:gd name="T120" fmla="*/ 6796 w 11979"/>
                <a:gd name="T121" fmla="*/ 3277 h 3587"/>
                <a:gd name="T122" fmla="*/ 7092 w 11979"/>
                <a:gd name="T123" fmla="*/ 3416 h 3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79" h="3587">
                  <a:moveTo>
                    <a:pt x="11889" y="3587"/>
                  </a:moveTo>
                  <a:lnTo>
                    <a:pt x="11899" y="3568"/>
                  </a:lnTo>
                  <a:lnTo>
                    <a:pt x="11908" y="3547"/>
                  </a:lnTo>
                  <a:lnTo>
                    <a:pt x="11916" y="3525"/>
                  </a:lnTo>
                  <a:lnTo>
                    <a:pt x="11922" y="3504"/>
                  </a:lnTo>
                  <a:lnTo>
                    <a:pt x="11928" y="3481"/>
                  </a:lnTo>
                  <a:lnTo>
                    <a:pt x="11932" y="3459"/>
                  </a:lnTo>
                  <a:lnTo>
                    <a:pt x="11936" y="3436"/>
                  </a:lnTo>
                  <a:lnTo>
                    <a:pt x="11938" y="3413"/>
                  </a:lnTo>
                  <a:lnTo>
                    <a:pt x="11939" y="3387"/>
                  </a:lnTo>
                  <a:lnTo>
                    <a:pt x="11939" y="3363"/>
                  </a:lnTo>
                  <a:lnTo>
                    <a:pt x="11938" y="3338"/>
                  </a:lnTo>
                  <a:lnTo>
                    <a:pt x="11936" y="3313"/>
                  </a:lnTo>
                  <a:lnTo>
                    <a:pt x="11932" y="3286"/>
                  </a:lnTo>
                  <a:lnTo>
                    <a:pt x="11928" y="3260"/>
                  </a:lnTo>
                  <a:lnTo>
                    <a:pt x="11922" y="3233"/>
                  </a:lnTo>
                  <a:lnTo>
                    <a:pt x="11915" y="3205"/>
                  </a:lnTo>
                  <a:lnTo>
                    <a:pt x="11908" y="3183"/>
                  </a:lnTo>
                  <a:lnTo>
                    <a:pt x="11903" y="3163"/>
                  </a:lnTo>
                  <a:lnTo>
                    <a:pt x="11895" y="3142"/>
                  </a:lnTo>
                  <a:lnTo>
                    <a:pt x="11887" y="3121"/>
                  </a:lnTo>
                  <a:lnTo>
                    <a:pt x="11878" y="3102"/>
                  </a:lnTo>
                  <a:lnTo>
                    <a:pt x="11869" y="3082"/>
                  </a:lnTo>
                  <a:lnTo>
                    <a:pt x="11860" y="3064"/>
                  </a:lnTo>
                  <a:lnTo>
                    <a:pt x="11850" y="3046"/>
                  </a:lnTo>
                  <a:lnTo>
                    <a:pt x="11839" y="3027"/>
                  </a:lnTo>
                  <a:lnTo>
                    <a:pt x="11828" y="3010"/>
                  </a:lnTo>
                  <a:lnTo>
                    <a:pt x="11817" y="2993"/>
                  </a:lnTo>
                  <a:lnTo>
                    <a:pt x="11805" y="2976"/>
                  </a:lnTo>
                  <a:lnTo>
                    <a:pt x="11792" y="2960"/>
                  </a:lnTo>
                  <a:lnTo>
                    <a:pt x="11779" y="2944"/>
                  </a:lnTo>
                  <a:lnTo>
                    <a:pt x="11765" y="2929"/>
                  </a:lnTo>
                  <a:lnTo>
                    <a:pt x="11750" y="2914"/>
                  </a:lnTo>
                  <a:lnTo>
                    <a:pt x="11735" y="2900"/>
                  </a:lnTo>
                  <a:lnTo>
                    <a:pt x="11720" y="2885"/>
                  </a:lnTo>
                  <a:lnTo>
                    <a:pt x="11704" y="2872"/>
                  </a:lnTo>
                  <a:lnTo>
                    <a:pt x="11687" y="2859"/>
                  </a:lnTo>
                  <a:lnTo>
                    <a:pt x="11671" y="2846"/>
                  </a:lnTo>
                  <a:lnTo>
                    <a:pt x="11652" y="2833"/>
                  </a:lnTo>
                  <a:lnTo>
                    <a:pt x="11634" y="2822"/>
                  </a:lnTo>
                  <a:lnTo>
                    <a:pt x="11616" y="2811"/>
                  </a:lnTo>
                  <a:lnTo>
                    <a:pt x="11596" y="2800"/>
                  </a:lnTo>
                  <a:lnTo>
                    <a:pt x="11577" y="2790"/>
                  </a:lnTo>
                  <a:lnTo>
                    <a:pt x="11556" y="2780"/>
                  </a:lnTo>
                  <a:lnTo>
                    <a:pt x="11535" y="2770"/>
                  </a:lnTo>
                  <a:lnTo>
                    <a:pt x="11514" y="2761"/>
                  </a:lnTo>
                  <a:lnTo>
                    <a:pt x="11492" y="2753"/>
                  </a:lnTo>
                  <a:lnTo>
                    <a:pt x="11470" y="2745"/>
                  </a:lnTo>
                  <a:lnTo>
                    <a:pt x="11447" y="2737"/>
                  </a:lnTo>
                  <a:lnTo>
                    <a:pt x="11420" y="2729"/>
                  </a:lnTo>
                  <a:lnTo>
                    <a:pt x="11393" y="2721"/>
                  </a:lnTo>
                  <a:lnTo>
                    <a:pt x="11366" y="2713"/>
                  </a:lnTo>
                  <a:lnTo>
                    <a:pt x="11338" y="2705"/>
                  </a:lnTo>
                  <a:lnTo>
                    <a:pt x="11311" y="2697"/>
                  </a:lnTo>
                  <a:lnTo>
                    <a:pt x="11284" y="2690"/>
                  </a:lnTo>
                  <a:lnTo>
                    <a:pt x="11257" y="2682"/>
                  </a:lnTo>
                  <a:lnTo>
                    <a:pt x="11229" y="2675"/>
                  </a:lnTo>
                  <a:lnTo>
                    <a:pt x="11188" y="2664"/>
                  </a:lnTo>
                  <a:lnTo>
                    <a:pt x="11147" y="2652"/>
                  </a:lnTo>
                  <a:lnTo>
                    <a:pt x="11105" y="2640"/>
                  </a:lnTo>
                  <a:lnTo>
                    <a:pt x="11064" y="2628"/>
                  </a:lnTo>
                  <a:lnTo>
                    <a:pt x="11022" y="2616"/>
                  </a:lnTo>
                  <a:lnTo>
                    <a:pt x="10980" y="2602"/>
                  </a:lnTo>
                  <a:lnTo>
                    <a:pt x="10939" y="2588"/>
                  </a:lnTo>
                  <a:lnTo>
                    <a:pt x="10899" y="2573"/>
                  </a:lnTo>
                  <a:lnTo>
                    <a:pt x="10867" y="2560"/>
                  </a:lnTo>
                  <a:lnTo>
                    <a:pt x="10835" y="2547"/>
                  </a:lnTo>
                  <a:lnTo>
                    <a:pt x="10804" y="2533"/>
                  </a:lnTo>
                  <a:lnTo>
                    <a:pt x="10773" y="2519"/>
                  </a:lnTo>
                  <a:lnTo>
                    <a:pt x="10743" y="2504"/>
                  </a:lnTo>
                  <a:lnTo>
                    <a:pt x="10713" y="2489"/>
                  </a:lnTo>
                  <a:lnTo>
                    <a:pt x="10684" y="2473"/>
                  </a:lnTo>
                  <a:lnTo>
                    <a:pt x="10656" y="2457"/>
                  </a:lnTo>
                  <a:lnTo>
                    <a:pt x="10628" y="2440"/>
                  </a:lnTo>
                  <a:lnTo>
                    <a:pt x="10601" y="2423"/>
                  </a:lnTo>
                  <a:lnTo>
                    <a:pt x="10574" y="2406"/>
                  </a:lnTo>
                  <a:lnTo>
                    <a:pt x="10548" y="2387"/>
                  </a:lnTo>
                  <a:lnTo>
                    <a:pt x="10523" y="2368"/>
                  </a:lnTo>
                  <a:lnTo>
                    <a:pt x="10497" y="2348"/>
                  </a:lnTo>
                  <a:lnTo>
                    <a:pt x="10473" y="2329"/>
                  </a:lnTo>
                  <a:lnTo>
                    <a:pt x="10450" y="2308"/>
                  </a:lnTo>
                  <a:lnTo>
                    <a:pt x="10426" y="2288"/>
                  </a:lnTo>
                  <a:lnTo>
                    <a:pt x="10404" y="2266"/>
                  </a:lnTo>
                  <a:lnTo>
                    <a:pt x="10383" y="2244"/>
                  </a:lnTo>
                  <a:lnTo>
                    <a:pt x="10361" y="2221"/>
                  </a:lnTo>
                  <a:lnTo>
                    <a:pt x="10340" y="2198"/>
                  </a:lnTo>
                  <a:lnTo>
                    <a:pt x="10320" y="2175"/>
                  </a:lnTo>
                  <a:lnTo>
                    <a:pt x="10300" y="2151"/>
                  </a:lnTo>
                  <a:lnTo>
                    <a:pt x="10282" y="2126"/>
                  </a:lnTo>
                  <a:lnTo>
                    <a:pt x="10263" y="2102"/>
                  </a:lnTo>
                  <a:lnTo>
                    <a:pt x="10245" y="2075"/>
                  </a:lnTo>
                  <a:lnTo>
                    <a:pt x="10228" y="2050"/>
                  </a:lnTo>
                  <a:lnTo>
                    <a:pt x="10212" y="2024"/>
                  </a:lnTo>
                  <a:lnTo>
                    <a:pt x="10196" y="1996"/>
                  </a:lnTo>
                  <a:lnTo>
                    <a:pt x="10180" y="1969"/>
                  </a:lnTo>
                  <a:lnTo>
                    <a:pt x="10166" y="1941"/>
                  </a:lnTo>
                  <a:lnTo>
                    <a:pt x="10151" y="1912"/>
                  </a:lnTo>
                  <a:lnTo>
                    <a:pt x="10137" y="1883"/>
                  </a:lnTo>
                  <a:lnTo>
                    <a:pt x="10125" y="1853"/>
                  </a:lnTo>
                  <a:lnTo>
                    <a:pt x="10112" y="1823"/>
                  </a:lnTo>
                  <a:lnTo>
                    <a:pt x="10099" y="1792"/>
                  </a:lnTo>
                  <a:lnTo>
                    <a:pt x="10088" y="1762"/>
                  </a:lnTo>
                  <a:lnTo>
                    <a:pt x="10077" y="1731"/>
                  </a:lnTo>
                  <a:lnTo>
                    <a:pt x="10066" y="1701"/>
                  </a:lnTo>
                  <a:lnTo>
                    <a:pt x="10056" y="1672"/>
                  </a:lnTo>
                  <a:lnTo>
                    <a:pt x="10042" y="1633"/>
                  </a:lnTo>
                  <a:lnTo>
                    <a:pt x="10027" y="1592"/>
                  </a:lnTo>
                  <a:lnTo>
                    <a:pt x="10012" y="1553"/>
                  </a:lnTo>
                  <a:lnTo>
                    <a:pt x="9997" y="1514"/>
                  </a:lnTo>
                  <a:lnTo>
                    <a:pt x="9982" y="1480"/>
                  </a:lnTo>
                  <a:lnTo>
                    <a:pt x="9966" y="1446"/>
                  </a:lnTo>
                  <a:lnTo>
                    <a:pt x="9950" y="1412"/>
                  </a:lnTo>
                  <a:lnTo>
                    <a:pt x="9934" y="1379"/>
                  </a:lnTo>
                  <a:lnTo>
                    <a:pt x="9917" y="1348"/>
                  </a:lnTo>
                  <a:lnTo>
                    <a:pt x="9899" y="1317"/>
                  </a:lnTo>
                  <a:lnTo>
                    <a:pt x="9880" y="1287"/>
                  </a:lnTo>
                  <a:lnTo>
                    <a:pt x="9862" y="1259"/>
                  </a:lnTo>
                  <a:lnTo>
                    <a:pt x="9842" y="1230"/>
                  </a:lnTo>
                  <a:lnTo>
                    <a:pt x="9822" y="1202"/>
                  </a:lnTo>
                  <a:lnTo>
                    <a:pt x="9801" y="1176"/>
                  </a:lnTo>
                  <a:lnTo>
                    <a:pt x="9779" y="1151"/>
                  </a:lnTo>
                  <a:lnTo>
                    <a:pt x="9757" y="1127"/>
                  </a:lnTo>
                  <a:lnTo>
                    <a:pt x="9735" y="1103"/>
                  </a:lnTo>
                  <a:lnTo>
                    <a:pt x="9712" y="1080"/>
                  </a:lnTo>
                  <a:lnTo>
                    <a:pt x="9687" y="1057"/>
                  </a:lnTo>
                  <a:lnTo>
                    <a:pt x="9663" y="1036"/>
                  </a:lnTo>
                  <a:lnTo>
                    <a:pt x="9638" y="1016"/>
                  </a:lnTo>
                  <a:lnTo>
                    <a:pt x="9612" y="996"/>
                  </a:lnTo>
                  <a:lnTo>
                    <a:pt x="9585" y="978"/>
                  </a:lnTo>
                  <a:lnTo>
                    <a:pt x="9558" y="959"/>
                  </a:lnTo>
                  <a:lnTo>
                    <a:pt x="9530" y="942"/>
                  </a:lnTo>
                  <a:lnTo>
                    <a:pt x="9502" y="926"/>
                  </a:lnTo>
                  <a:lnTo>
                    <a:pt x="9473" y="910"/>
                  </a:lnTo>
                  <a:lnTo>
                    <a:pt x="9443" y="896"/>
                  </a:lnTo>
                  <a:lnTo>
                    <a:pt x="9413" y="882"/>
                  </a:lnTo>
                  <a:lnTo>
                    <a:pt x="9382" y="869"/>
                  </a:lnTo>
                  <a:lnTo>
                    <a:pt x="9350" y="857"/>
                  </a:lnTo>
                  <a:lnTo>
                    <a:pt x="9318" y="846"/>
                  </a:lnTo>
                  <a:lnTo>
                    <a:pt x="9285" y="835"/>
                  </a:lnTo>
                  <a:lnTo>
                    <a:pt x="9252" y="825"/>
                  </a:lnTo>
                  <a:lnTo>
                    <a:pt x="9217" y="817"/>
                  </a:lnTo>
                  <a:lnTo>
                    <a:pt x="9199" y="813"/>
                  </a:lnTo>
                  <a:lnTo>
                    <a:pt x="9179" y="810"/>
                  </a:lnTo>
                  <a:lnTo>
                    <a:pt x="9160" y="809"/>
                  </a:lnTo>
                  <a:lnTo>
                    <a:pt x="9140" y="809"/>
                  </a:lnTo>
                  <a:lnTo>
                    <a:pt x="9120" y="810"/>
                  </a:lnTo>
                  <a:lnTo>
                    <a:pt x="9100" y="813"/>
                  </a:lnTo>
                  <a:lnTo>
                    <a:pt x="9081" y="818"/>
                  </a:lnTo>
                  <a:lnTo>
                    <a:pt x="9061" y="824"/>
                  </a:lnTo>
                  <a:lnTo>
                    <a:pt x="9043" y="833"/>
                  </a:lnTo>
                  <a:lnTo>
                    <a:pt x="9026" y="843"/>
                  </a:lnTo>
                  <a:lnTo>
                    <a:pt x="9016" y="849"/>
                  </a:lnTo>
                  <a:lnTo>
                    <a:pt x="9008" y="856"/>
                  </a:lnTo>
                  <a:lnTo>
                    <a:pt x="9000" y="863"/>
                  </a:lnTo>
                  <a:lnTo>
                    <a:pt x="8993" y="871"/>
                  </a:lnTo>
                  <a:lnTo>
                    <a:pt x="8985" y="879"/>
                  </a:lnTo>
                  <a:lnTo>
                    <a:pt x="8979" y="888"/>
                  </a:lnTo>
                  <a:lnTo>
                    <a:pt x="8973" y="897"/>
                  </a:lnTo>
                  <a:lnTo>
                    <a:pt x="8966" y="908"/>
                  </a:lnTo>
                  <a:lnTo>
                    <a:pt x="8960" y="919"/>
                  </a:lnTo>
                  <a:lnTo>
                    <a:pt x="8956" y="931"/>
                  </a:lnTo>
                  <a:lnTo>
                    <a:pt x="8950" y="942"/>
                  </a:lnTo>
                  <a:lnTo>
                    <a:pt x="8945" y="955"/>
                  </a:lnTo>
                  <a:lnTo>
                    <a:pt x="8937" y="983"/>
                  </a:lnTo>
                  <a:lnTo>
                    <a:pt x="8929" y="1012"/>
                  </a:lnTo>
                  <a:lnTo>
                    <a:pt x="8922" y="1042"/>
                  </a:lnTo>
                  <a:lnTo>
                    <a:pt x="8915" y="1072"/>
                  </a:lnTo>
                  <a:lnTo>
                    <a:pt x="8909" y="1102"/>
                  </a:lnTo>
                  <a:lnTo>
                    <a:pt x="8904" y="1133"/>
                  </a:lnTo>
                  <a:lnTo>
                    <a:pt x="8898" y="1163"/>
                  </a:lnTo>
                  <a:lnTo>
                    <a:pt x="8895" y="1197"/>
                  </a:lnTo>
                  <a:lnTo>
                    <a:pt x="8891" y="1229"/>
                  </a:lnTo>
                  <a:lnTo>
                    <a:pt x="8888" y="1263"/>
                  </a:lnTo>
                  <a:lnTo>
                    <a:pt x="8886" y="1298"/>
                  </a:lnTo>
                  <a:lnTo>
                    <a:pt x="8883" y="1334"/>
                  </a:lnTo>
                  <a:lnTo>
                    <a:pt x="8881" y="1409"/>
                  </a:lnTo>
                  <a:lnTo>
                    <a:pt x="8881" y="1488"/>
                  </a:lnTo>
                  <a:lnTo>
                    <a:pt x="8882" y="1524"/>
                  </a:lnTo>
                  <a:lnTo>
                    <a:pt x="8883" y="1558"/>
                  </a:lnTo>
                  <a:lnTo>
                    <a:pt x="8886" y="1592"/>
                  </a:lnTo>
                  <a:lnTo>
                    <a:pt x="8889" y="1626"/>
                  </a:lnTo>
                  <a:lnTo>
                    <a:pt x="8895" y="1659"/>
                  </a:lnTo>
                  <a:lnTo>
                    <a:pt x="8902" y="1691"/>
                  </a:lnTo>
                  <a:lnTo>
                    <a:pt x="8906" y="1707"/>
                  </a:lnTo>
                  <a:lnTo>
                    <a:pt x="8912" y="1724"/>
                  </a:lnTo>
                  <a:lnTo>
                    <a:pt x="8918" y="1740"/>
                  </a:lnTo>
                  <a:lnTo>
                    <a:pt x="8925" y="1756"/>
                  </a:lnTo>
                  <a:lnTo>
                    <a:pt x="8932" y="1773"/>
                  </a:lnTo>
                  <a:lnTo>
                    <a:pt x="8940" y="1789"/>
                  </a:lnTo>
                  <a:lnTo>
                    <a:pt x="8949" y="1802"/>
                  </a:lnTo>
                  <a:lnTo>
                    <a:pt x="8958" y="1817"/>
                  </a:lnTo>
                  <a:lnTo>
                    <a:pt x="8967" y="1830"/>
                  </a:lnTo>
                  <a:lnTo>
                    <a:pt x="8977" y="1842"/>
                  </a:lnTo>
                  <a:lnTo>
                    <a:pt x="8988" y="1854"/>
                  </a:lnTo>
                  <a:lnTo>
                    <a:pt x="8999" y="1864"/>
                  </a:lnTo>
                  <a:lnTo>
                    <a:pt x="9012" y="1875"/>
                  </a:lnTo>
                  <a:lnTo>
                    <a:pt x="9024" y="1884"/>
                  </a:lnTo>
                  <a:lnTo>
                    <a:pt x="9037" y="1892"/>
                  </a:lnTo>
                  <a:lnTo>
                    <a:pt x="9051" y="1900"/>
                  </a:lnTo>
                  <a:lnTo>
                    <a:pt x="9066" y="1907"/>
                  </a:lnTo>
                  <a:lnTo>
                    <a:pt x="9081" y="1912"/>
                  </a:lnTo>
                  <a:lnTo>
                    <a:pt x="9097" y="1918"/>
                  </a:lnTo>
                  <a:lnTo>
                    <a:pt x="9113" y="1923"/>
                  </a:lnTo>
                  <a:lnTo>
                    <a:pt x="9143" y="1931"/>
                  </a:lnTo>
                  <a:lnTo>
                    <a:pt x="9172" y="1938"/>
                  </a:lnTo>
                  <a:lnTo>
                    <a:pt x="9202" y="1946"/>
                  </a:lnTo>
                  <a:lnTo>
                    <a:pt x="9232" y="1953"/>
                  </a:lnTo>
                  <a:lnTo>
                    <a:pt x="9262" y="1961"/>
                  </a:lnTo>
                  <a:lnTo>
                    <a:pt x="9291" y="1968"/>
                  </a:lnTo>
                  <a:lnTo>
                    <a:pt x="9320" y="1976"/>
                  </a:lnTo>
                  <a:lnTo>
                    <a:pt x="9350" y="1982"/>
                  </a:lnTo>
                  <a:lnTo>
                    <a:pt x="9387" y="1992"/>
                  </a:lnTo>
                  <a:lnTo>
                    <a:pt x="9422" y="2000"/>
                  </a:lnTo>
                  <a:lnTo>
                    <a:pt x="9459" y="2009"/>
                  </a:lnTo>
                  <a:lnTo>
                    <a:pt x="9496" y="2018"/>
                  </a:lnTo>
                  <a:lnTo>
                    <a:pt x="9533" y="2028"/>
                  </a:lnTo>
                  <a:lnTo>
                    <a:pt x="9569" y="2037"/>
                  </a:lnTo>
                  <a:lnTo>
                    <a:pt x="9606" y="2047"/>
                  </a:lnTo>
                  <a:lnTo>
                    <a:pt x="9643" y="2057"/>
                  </a:lnTo>
                  <a:lnTo>
                    <a:pt x="9679" y="2067"/>
                  </a:lnTo>
                  <a:lnTo>
                    <a:pt x="9717" y="2079"/>
                  </a:lnTo>
                  <a:lnTo>
                    <a:pt x="9735" y="2086"/>
                  </a:lnTo>
                  <a:lnTo>
                    <a:pt x="9753" y="2093"/>
                  </a:lnTo>
                  <a:lnTo>
                    <a:pt x="9770" y="2099"/>
                  </a:lnTo>
                  <a:lnTo>
                    <a:pt x="9787" y="2107"/>
                  </a:lnTo>
                  <a:lnTo>
                    <a:pt x="9804" y="2117"/>
                  </a:lnTo>
                  <a:lnTo>
                    <a:pt x="9821" y="2126"/>
                  </a:lnTo>
                  <a:lnTo>
                    <a:pt x="9837" y="2136"/>
                  </a:lnTo>
                  <a:lnTo>
                    <a:pt x="9853" y="2148"/>
                  </a:lnTo>
                  <a:lnTo>
                    <a:pt x="9868" y="2160"/>
                  </a:lnTo>
                  <a:lnTo>
                    <a:pt x="9881" y="2174"/>
                  </a:lnTo>
                  <a:lnTo>
                    <a:pt x="9895" y="2188"/>
                  </a:lnTo>
                  <a:lnTo>
                    <a:pt x="9909" y="2204"/>
                  </a:lnTo>
                  <a:lnTo>
                    <a:pt x="9917" y="2215"/>
                  </a:lnTo>
                  <a:lnTo>
                    <a:pt x="9925" y="2227"/>
                  </a:lnTo>
                  <a:lnTo>
                    <a:pt x="9932" y="2238"/>
                  </a:lnTo>
                  <a:lnTo>
                    <a:pt x="9938" y="2251"/>
                  </a:lnTo>
                  <a:lnTo>
                    <a:pt x="9943" y="2263"/>
                  </a:lnTo>
                  <a:lnTo>
                    <a:pt x="9949" y="2276"/>
                  </a:lnTo>
                  <a:lnTo>
                    <a:pt x="9952" y="2289"/>
                  </a:lnTo>
                  <a:lnTo>
                    <a:pt x="9957" y="2301"/>
                  </a:lnTo>
                  <a:lnTo>
                    <a:pt x="9959" y="2314"/>
                  </a:lnTo>
                  <a:lnTo>
                    <a:pt x="9962" y="2328"/>
                  </a:lnTo>
                  <a:lnTo>
                    <a:pt x="9964" y="2340"/>
                  </a:lnTo>
                  <a:lnTo>
                    <a:pt x="9964" y="2354"/>
                  </a:lnTo>
                  <a:lnTo>
                    <a:pt x="9965" y="2368"/>
                  </a:lnTo>
                  <a:lnTo>
                    <a:pt x="9964" y="2380"/>
                  </a:lnTo>
                  <a:lnTo>
                    <a:pt x="9963" y="2394"/>
                  </a:lnTo>
                  <a:lnTo>
                    <a:pt x="9962" y="2408"/>
                  </a:lnTo>
                  <a:lnTo>
                    <a:pt x="9959" y="2422"/>
                  </a:lnTo>
                  <a:lnTo>
                    <a:pt x="9956" y="2435"/>
                  </a:lnTo>
                  <a:lnTo>
                    <a:pt x="9952" y="2449"/>
                  </a:lnTo>
                  <a:lnTo>
                    <a:pt x="9948" y="2462"/>
                  </a:lnTo>
                  <a:lnTo>
                    <a:pt x="9943" y="2476"/>
                  </a:lnTo>
                  <a:lnTo>
                    <a:pt x="9938" y="2489"/>
                  </a:lnTo>
                  <a:lnTo>
                    <a:pt x="9931" y="2502"/>
                  </a:lnTo>
                  <a:lnTo>
                    <a:pt x="9924" y="2516"/>
                  </a:lnTo>
                  <a:lnTo>
                    <a:pt x="9917" y="2528"/>
                  </a:lnTo>
                  <a:lnTo>
                    <a:pt x="9909" y="2542"/>
                  </a:lnTo>
                  <a:lnTo>
                    <a:pt x="9900" y="2555"/>
                  </a:lnTo>
                  <a:lnTo>
                    <a:pt x="9891" y="2567"/>
                  </a:lnTo>
                  <a:lnTo>
                    <a:pt x="9880" y="2579"/>
                  </a:lnTo>
                  <a:lnTo>
                    <a:pt x="9870" y="2591"/>
                  </a:lnTo>
                  <a:lnTo>
                    <a:pt x="9858" y="2603"/>
                  </a:lnTo>
                  <a:lnTo>
                    <a:pt x="9847" y="2616"/>
                  </a:lnTo>
                  <a:lnTo>
                    <a:pt x="9815" y="2643"/>
                  </a:lnTo>
                  <a:lnTo>
                    <a:pt x="9783" y="2671"/>
                  </a:lnTo>
                  <a:lnTo>
                    <a:pt x="9748" y="2697"/>
                  </a:lnTo>
                  <a:lnTo>
                    <a:pt x="9714" y="2722"/>
                  </a:lnTo>
                  <a:lnTo>
                    <a:pt x="9678" y="2746"/>
                  </a:lnTo>
                  <a:lnTo>
                    <a:pt x="9643" y="2769"/>
                  </a:lnTo>
                  <a:lnTo>
                    <a:pt x="9607" y="2792"/>
                  </a:lnTo>
                  <a:lnTo>
                    <a:pt x="9572" y="2815"/>
                  </a:lnTo>
                  <a:lnTo>
                    <a:pt x="9548" y="2830"/>
                  </a:lnTo>
                  <a:lnTo>
                    <a:pt x="9525" y="2845"/>
                  </a:lnTo>
                  <a:lnTo>
                    <a:pt x="9500" y="2860"/>
                  </a:lnTo>
                  <a:lnTo>
                    <a:pt x="9478" y="2875"/>
                  </a:lnTo>
                  <a:lnTo>
                    <a:pt x="9447" y="2895"/>
                  </a:lnTo>
                  <a:lnTo>
                    <a:pt x="9414" y="2915"/>
                  </a:lnTo>
                  <a:lnTo>
                    <a:pt x="9382" y="2934"/>
                  </a:lnTo>
                  <a:lnTo>
                    <a:pt x="9351" y="2953"/>
                  </a:lnTo>
                  <a:lnTo>
                    <a:pt x="9317" y="2973"/>
                  </a:lnTo>
                  <a:lnTo>
                    <a:pt x="9283" y="2994"/>
                  </a:lnTo>
                  <a:lnTo>
                    <a:pt x="9248" y="3015"/>
                  </a:lnTo>
                  <a:lnTo>
                    <a:pt x="9214" y="3038"/>
                  </a:lnTo>
                  <a:lnTo>
                    <a:pt x="9192" y="3053"/>
                  </a:lnTo>
                  <a:lnTo>
                    <a:pt x="9171" y="3070"/>
                  </a:lnTo>
                  <a:lnTo>
                    <a:pt x="9152" y="3088"/>
                  </a:lnTo>
                  <a:lnTo>
                    <a:pt x="9133" y="3108"/>
                  </a:lnTo>
                  <a:lnTo>
                    <a:pt x="9116" y="3127"/>
                  </a:lnTo>
                  <a:lnTo>
                    <a:pt x="9100" y="3149"/>
                  </a:lnTo>
                  <a:lnTo>
                    <a:pt x="9085" y="3172"/>
                  </a:lnTo>
                  <a:lnTo>
                    <a:pt x="9071" y="3196"/>
                  </a:lnTo>
                  <a:lnTo>
                    <a:pt x="9059" y="3221"/>
                  </a:lnTo>
                  <a:lnTo>
                    <a:pt x="9047" y="3249"/>
                  </a:lnTo>
                  <a:lnTo>
                    <a:pt x="9036" y="3276"/>
                  </a:lnTo>
                  <a:lnTo>
                    <a:pt x="9027" y="3306"/>
                  </a:lnTo>
                  <a:lnTo>
                    <a:pt x="9018" y="3337"/>
                  </a:lnTo>
                  <a:lnTo>
                    <a:pt x="9010" y="3370"/>
                  </a:lnTo>
                  <a:lnTo>
                    <a:pt x="9003" y="3403"/>
                  </a:lnTo>
                  <a:lnTo>
                    <a:pt x="8997" y="3439"/>
                  </a:lnTo>
                  <a:lnTo>
                    <a:pt x="8992" y="3476"/>
                  </a:lnTo>
                  <a:lnTo>
                    <a:pt x="8988" y="3512"/>
                  </a:lnTo>
                  <a:lnTo>
                    <a:pt x="8984" y="3550"/>
                  </a:lnTo>
                  <a:lnTo>
                    <a:pt x="8981" y="3587"/>
                  </a:lnTo>
                  <a:lnTo>
                    <a:pt x="8942" y="3587"/>
                  </a:lnTo>
                  <a:lnTo>
                    <a:pt x="8945" y="3549"/>
                  </a:lnTo>
                  <a:lnTo>
                    <a:pt x="8949" y="3510"/>
                  </a:lnTo>
                  <a:lnTo>
                    <a:pt x="8953" y="3472"/>
                  </a:lnTo>
                  <a:lnTo>
                    <a:pt x="8958" y="3433"/>
                  </a:lnTo>
                  <a:lnTo>
                    <a:pt x="8965" y="3395"/>
                  </a:lnTo>
                  <a:lnTo>
                    <a:pt x="8972" y="3360"/>
                  </a:lnTo>
                  <a:lnTo>
                    <a:pt x="8980" y="3325"/>
                  </a:lnTo>
                  <a:lnTo>
                    <a:pt x="8989" y="3292"/>
                  </a:lnTo>
                  <a:lnTo>
                    <a:pt x="9000" y="3261"/>
                  </a:lnTo>
                  <a:lnTo>
                    <a:pt x="9012" y="3231"/>
                  </a:lnTo>
                  <a:lnTo>
                    <a:pt x="9024" y="3203"/>
                  </a:lnTo>
                  <a:lnTo>
                    <a:pt x="9038" y="3175"/>
                  </a:lnTo>
                  <a:lnTo>
                    <a:pt x="9053" y="3149"/>
                  </a:lnTo>
                  <a:lnTo>
                    <a:pt x="9069" y="3125"/>
                  </a:lnTo>
                  <a:lnTo>
                    <a:pt x="9086" y="3102"/>
                  </a:lnTo>
                  <a:lnTo>
                    <a:pt x="9105" y="3080"/>
                  </a:lnTo>
                  <a:lnTo>
                    <a:pt x="9125" y="3059"/>
                  </a:lnTo>
                  <a:lnTo>
                    <a:pt x="9146" y="3040"/>
                  </a:lnTo>
                  <a:lnTo>
                    <a:pt x="9168" y="3022"/>
                  </a:lnTo>
                  <a:lnTo>
                    <a:pt x="9192" y="3004"/>
                  </a:lnTo>
                  <a:lnTo>
                    <a:pt x="9226" y="2983"/>
                  </a:lnTo>
                  <a:lnTo>
                    <a:pt x="9261" y="2961"/>
                  </a:lnTo>
                  <a:lnTo>
                    <a:pt x="9296" y="2939"/>
                  </a:lnTo>
                  <a:lnTo>
                    <a:pt x="9331" y="2918"/>
                  </a:lnTo>
                  <a:lnTo>
                    <a:pt x="9363" y="2900"/>
                  </a:lnTo>
                  <a:lnTo>
                    <a:pt x="9394" y="2882"/>
                  </a:lnTo>
                  <a:lnTo>
                    <a:pt x="9425" y="2862"/>
                  </a:lnTo>
                  <a:lnTo>
                    <a:pt x="9456" y="2843"/>
                  </a:lnTo>
                  <a:lnTo>
                    <a:pt x="9480" y="2827"/>
                  </a:lnTo>
                  <a:lnTo>
                    <a:pt x="9503" y="2812"/>
                  </a:lnTo>
                  <a:lnTo>
                    <a:pt x="9527" y="2797"/>
                  </a:lnTo>
                  <a:lnTo>
                    <a:pt x="9550" y="2782"/>
                  </a:lnTo>
                  <a:lnTo>
                    <a:pt x="9585" y="2759"/>
                  </a:lnTo>
                  <a:lnTo>
                    <a:pt x="9621" y="2737"/>
                  </a:lnTo>
                  <a:lnTo>
                    <a:pt x="9655" y="2714"/>
                  </a:lnTo>
                  <a:lnTo>
                    <a:pt x="9690" y="2690"/>
                  </a:lnTo>
                  <a:lnTo>
                    <a:pt x="9724" y="2666"/>
                  </a:lnTo>
                  <a:lnTo>
                    <a:pt x="9757" y="2641"/>
                  </a:lnTo>
                  <a:lnTo>
                    <a:pt x="9788" y="2614"/>
                  </a:lnTo>
                  <a:lnTo>
                    <a:pt x="9819" y="2587"/>
                  </a:lnTo>
                  <a:lnTo>
                    <a:pt x="9840" y="2566"/>
                  </a:lnTo>
                  <a:lnTo>
                    <a:pt x="9858" y="2544"/>
                  </a:lnTo>
                  <a:lnTo>
                    <a:pt x="9874" y="2521"/>
                  </a:lnTo>
                  <a:lnTo>
                    <a:pt x="9888" y="2499"/>
                  </a:lnTo>
                  <a:lnTo>
                    <a:pt x="9900" y="2476"/>
                  </a:lnTo>
                  <a:lnTo>
                    <a:pt x="9909" y="2453"/>
                  </a:lnTo>
                  <a:lnTo>
                    <a:pt x="9917" y="2429"/>
                  </a:lnTo>
                  <a:lnTo>
                    <a:pt x="9921" y="2404"/>
                  </a:lnTo>
                  <a:lnTo>
                    <a:pt x="9924" y="2393"/>
                  </a:lnTo>
                  <a:lnTo>
                    <a:pt x="9924" y="2382"/>
                  </a:lnTo>
                  <a:lnTo>
                    <a:pt x="9925" y="2370"/>
                  </a:lnTo>
                  <a:lnTo>
                    <a:pt x="9925" y="2357"/>
                  </a:lnTo>
                  <a:lnTo>
                    <a:pt x="9924" y="2346"/>
                  </a:lnTo>
                  <a:lnTo>
                    <a:pt x="9923" y="2335"/>
                  </a:lnTo>
                  <a:lnTo>
                    <a:pt x="9921" y="2323"/>
                  </a:lnTo>
                  <a:lnTo>
                    <a:pt x="9918" y="2313"/>
                  </a:lnTo>
                  <a:lnTo>
                    <a:pt x="9916" y="2301"/>
                  </a:lnTo>
                  <a:lnTo>
                    <a:pt x="9912" y="2290"/>
                  </a:lnTo>
                  <a:lnTo>
                    <a:pt x="9908" y="2279"/>
                  </a:lnTo>
                  <a:lnTo>
                    <a:pt x="9903" y="2269"/>
                  </a:lnTo>
                  <a:lnTo>
                    <a:pt x="9897" y="2258"/>
                  </a:lnTo>
                  <a:lnTo>
                    <a:pt x="9892" y="2249"/>
                  </a:lnTo>
                  <a:lnTo>
                    <a:pt x="9885" y="2238"/>
                  </a:lnTo>
                  <a:lnTo>
                    <a:pt x="9878" y="2228"/>
                  </a:lnTo>
                  <a:lnTo>
                    <a:pt x="9865" y="2214"/>
                  </a:lnTo>
                  <a:lnTo>
                    <a:pt x="9854" y="2201"/>
                  </a:lnTo>
                  <a:lnTo>
                    <a:pt x="9840" y="2189"/>
                  </a:lnTo>
                  <a:lnTo>
                    <a:pt x="9826" y="2179"/>
                  </a:lnTo>
                  <a:lnTo>
                    <a:pt x="9813" y="2168"/>
                  </a:lnTo>
                  <a:lnTo>
                    <a:pt x="9798" y="2158"/>
                  </a:lnTo>
                  <a:lnTo>
                    <a:pt x="9783" y="2150"/>
                  </a:lnTo>
                  <a:lnTo>
                    <a:pt x="9767" y="2142"/>
                  </a:lnTo>
                  <a:lnTo>
                    <a:pt x="9735" y="2128"/>
                  </a:lnTo>
                  <a:lnTo>
                    <a:pt x="9701" y="2115"/>
                  </a:lnTo>
                  <a:lnTo>
                    <a:pt x="9667" y="2105"/>
                  </a:lnTo>
                  <a:lnTo>
                    <a:pt x="9632" y="2095"/>
                  </a:lnTo>
                  <a:lnTo>
                    <a:pt x="9596" y="2084"/>
                  </a:lnTo>
                  <a:lnTo>
                    <a:pt x="9559" y="2075"/>
                  </a:lnTo>
                  <a:lnTo>
                    <a:pt x="9522" y="2066"/>
                  </a:lnTo>
                  <a:lnTo>
                    <a:pt x="9487" y="2057"/>
                  </a:lnTo>
                  <a:lnTo>
                    <a:pt x="9450" y="2048"/>
                  </a:lnTo>
                  <a:lnTo>
                    <a:pt x="9413" y="2039"/>
                  </a:lnTo>
                  <a:lnTo>
                    <a:pt x="9377" y="2029"/>
                  </a:lnTo>
                  <a:lnTo>
                    <a:pt x="9341" y="2020"/>
                  </a:lnTo>
                  <a:lnTo>
                    <a:pt x="9311" y="2013"/>
                  </a:lnTo>
                  <a:lnTo>
                    <a:pt x="9281" y="2005"/>
                  </a:lnTo>
                  <a:lnTo>
                    <a:pt x="9252" y="1998"/>
                  </a:lnTo>
                  <a:lnTo>
                    <a:pt x="9222" y="1992"/>
                  </a:lnTo>
                  <a:lnTo>
                    <a:pt x="9192" y="1984"/>
                  </a:lnTo>
                  <a:lnTo>
                    <a:pt x="9162" y="1976"/>
                  </a:lnTo>
                  <a:lnTo>
                    <a:pt x="9132" y="1969"/>
                  </a:lnTo>
                  <a:lnTo>
                    <a:pt x="9104" y="1961"/>
                  </a:lnTo>
                  <a:lnTo>
                    <a:pt x="9084" y="1955"/>
                  </a:lnTo>
                  <a:lnTo>
                    <a:pt x="9066" y="1949"/>
                  </a:lnTo>
                  <a:lnTo>
                    <a:pt x="9049" y="1942"/>
                  </a:lnTo>
                  <a:lnTo>
                    <a:pt x="9032" y="1934"/>
                  </a:lnTo>
                  <a:lnTo>
                    <a:pt x="9016" y="1925"/>
                  </a:lnTo>
                  <a:lnTo>
                    <a:pt x="9001" y="1916"/>
                  </a:lnTo>
                  <a:lnTo>
                    <a:pt x="8988" y="1906"/>
                  </a:lnTo>
                  <a:lnTo>
                    <a:pt x="8974" y="1894"/>
                  </a:lnTo>
                  <a:lnTo>
                    <a:pt x="8961" y="1883"/>
                  </a:lnTo>
                  <a:lnTo>
                    <a:pt x="8949" y="1869"/>
                  </a:lnTo>
                  <a:lnTo>
                    <a:pt x="8937" y="1855"/>
                  </a:lnTo>
                  <a:lnTo>
                    <a:pt x="8926" y="1840"/>
                  </a:lnTo>
                  <a:lnTo>
                    <a:pt x="8915" y="1825"/>
                  </a:lnTo>
                  <a:lnTo>
                    <a:pt x="8906" y="1808"/>
                  </a:lnTo>
                  <a:lnTo>
                    <a:pt x="8897" y="1791"/>
                  </a:lnTo>
                  <a:lnTo>
                    <a:pt x="8888" y="1771"/>
                  </a:lnTo>
                  <a:lnTo>
                    <a:pt x="8881" y="1754"/>
                  </a:lnTo>
                  <a:lnTo>
                    <a:pt x="8874" y="1737"/>
                  </a:lnTo>
                  <a:lnTo>
                    <a:pt x="8870" y="1720"/>
                  </a:lnTo>
                  <a:lnTo>
                    <a:pt x="8864" y="1703"/>
                  </a:lnTo>
                  <a:lnTo>
                    <a:pt x="8856" y="1668"/>
                  </a:lnTo>
                  <a:lnTo>
                    <a:pt x="8850" y="1633"/>
                  </a:lnTo>
                  <a:lnTo>
                    <a:pt x="8847" y="1598"/>
                  </a:lnTo>
                  <a:lnTo>
                    <a:pt x="8844" y="1563"/>
                  </a:lnTo>
                  <a:lnTo>
                    <a:pt x="8843" y="1526"/>
                  </a:lnTo>
                  <a:lnTo>
                    <a:pt x="8842" y="1489"/>
                  </a:lnTo>
                  <a:lnTo>
                    <a:pt x="8842" y="1448"/>
                  </a:lnTo>
                  <a:lnTo>
                    <a:pt x="8842" y="1408"/>
                  </a:lnTo>
                  <a:lnTo>
                    <a:pt x="8843" y="1369"/>
                  </a:lnTo>
                  <a:lnTo>
                    <a:pt x="8844" y="1331"/>
                  </a:lnTo>
                  <a:lnTo>
                    <a:pt x="8847" y="1294"/>
                  </a:lnTo>
                  <a:lnTo>
                    <a:pt x="8849" y="1259"/>
                  </a:lnTo>
                  <a:lnTo>
                    <a:pt x="8852" y="1224"/>
                  </a:lnTo>
                  <a:lnTo>
                    <a:pt x="8856" y="1191"/>
                  </a:lnTo>
                  <a:lnTo>
                    <a:pt x="8860" y="1158"/>
                  </a:lnTo>
                  <a:lnTo>
                    <a:pt x="8865" y="1126"/>
                  </a:lnTo>
                  <a:lnTo>
                    <a:pt x="8871" y="1094"/>
                  </a:lnTo>
                  <a:lnTo>
                    <a:pt x="8876" y="1063"/>
                  </a:lnTo>
                  <a:lnTo>
                    <a:pt x="8883" y="1032"/>
                  </a:lnTo>
                  <a:lnTo>
                    <a:pt x="8891" y="1002"/>
                  </a:lnTo>
                  <a:lnTo>
                    <a:pt x="8899" y="972"/>
                  </a:lnTo>
                  <a:lnTo>
                    <a:pt x="8909" y="943"/>
                  </a:lnTo>
                  <a:lnTo>
                    <a:pt x="8913" y="930"/>
                  </a:lnTo>
                  <a:lnTo>
                    <a:pt x="8919" y="916"/>
                  </a:lnTo>
                  <a:lnTo>
                    <a:pt x="8925" y="902"/>
                  </a:lnTo>
                  <a:lnTo>
                    <a:pt x="8930" y="891"/>
                  </a:lnTo>
                  <a:lnTo>
                    <a:pt x="8938" y="879"/>
                  </a:lnTo>
                  <a:lnTo>
                    <a:pt x="8945" y="868"/>
                  </a:lnTo>
                  <a:lnTo>
                    <a:pt x="8953" y="857"/>
                  </a:lnTo>
                  <a:lnTo>
                    <a:pt x="8961" y="848"/>
                  </a:lnTo>
                  <a:lnTo>
                    <a:pt x="8971" y="839"/>
                  </a:lnTo>
                  <a:lnTo>
                    <a:pt x="8979" y="830"/>
                  </a:lnTo>
                  <a:lnTo>
                    <a:pt x="8989" y="822"/>
                  </a:lnTo>
                  <a:lnTo>
                    <a:pt x="8998" y="815"/>
                  </a:lnTo>
                  <a:lnTo>
                    <a:pt x="9008" y="808"/>
                  </a:lnTo>
                  <a:lnTo>
                    <a:pt x="9019" y="802"/>
                  </a:lnTo>
                  <a:lnTo>
                    <a:pt x="9029" y="796"/>
                  </a:lnTo>
                  <a:lnTo>
                    <a:pt x="9039" y="791"/>
                  </a:lnTo>
                  <a:lnTo>
                    <a:pt x="9062" y="783"/>
                  </a:lnTo>
                  <a:lnTo>
                    <a:pt x="9084" y="776"/>
                  </a:lnTo>
                  <a:lnTo>
                    <a:pt x="9108" y="772"/>
                  </a:lnTo>
                  <a:lnTo>
                    <a:pt x="9132" y="770"/>
                  </a:lnTo>
                  <a:lnTo>
                    <a:pt x="9155" y="769"/>
                  </a:lnTo>
                  <a:lnTo>
                    <a:pt x="9179" y="770"/>
                  </a:lnTo>
                  <a:lnTo>
                    <a:pt x="9203" y="774"/>
                  </a:lnTo>
                  <a:lnTo>
                    <a:pt x="9226" y="778"/>
                  </a:lnTo>
                  <a:lnTo>
                    <a:pt x="9262" y="787"/>
                  </a:lnTo>
                  <a:lnTo>
                    <a:pt x="9296" y="798"/>
                  </a:lnTo>
                  <a:lnTo>
                    <a:pt x="9330" y="808"/>
                  </a:lnTo>
                  <a:lnTo>
                    <a:pt x="9363" y="819"/>
                  </a:lnTo>
                  <a:lnTo>
                    <a:pt x="9395" y="832"/>
                  </a:lnTo>
                  <a:lnTo>
                    <a:pt x="9427" y="846"/>
                  </a:lnTo>
                  <a:lnTo>
                    <a:pt x="9459" y="861"/>
                  </a:lnTo>
                  <a:lnTo>
                    <a:pt x="9489" y="876"/>
                  </a:lnTo>
                  <a:lnTo>
                    <a:pt x="9520" y="892"/>
                  </a:lnTo>
                  <a:lnTo>
                    <a:pt x="9549" y="909"/>
                  </a:lnTo>
                  <a:lnTo>
                    <a:pt x="9577" y="926"/>
                  </a:lnTo>
                  <a:lnTo>
                    <a:pt x="9606" y="946"/>
                  </a:lnTo>
                  <a:lnTo>
                    <a:pt x="9634" y="965"/>
                  </a:lnTo>
                  <a:lnTo>
                    <a:pt x="9660" y="986"/>
                  </a:lnTo>
                  <a:lnTo>
                    <a:pt x="9686" y="1006"/>
                  </a:lnTo>
                  <a:lnTo>
                    <a:pt x="9713" y="1028"/>
                  </a:lnTo>
                  <a:lnTo>
                    <a:pt x="9737" y="1052"/>
                  </a:lnTo>
                  <a:lnTo>
                    <a:pt x="9762" y="1075"/>
                  </a:lnTo>
                  <a:lnTo>
                    <a:pt x="9785" y="1100"/>
                  </a:lnTo>
                  <a:lnTo>
                    <a:pt x="9808" y="1126"/>
                  </a:lnTo>
                  <a:lnTo>
                    <a:pt x="9831" y="1152"/>
                  </a:lnTo>
                  <a:lnTo>
                    <a:pt x="9853" y="1180"/>
                  </a:lnTo>
                  <a:lnTo>
                    <a:pt x="9873" y="1208"/>
                  </a:lnTo>
                  <a:lnTo>
                    <a:pt x="9894" y="1237"/>
                  </a:lnTo>
                  <a:lnTo>
                    <a:pt x="9913" y="1267"/>
                  </a:lnTo>
                  <a:lnTo>
                    <a:pt x="9933" y="1298"/>
                  </a:lnTo>
                  <a:lnTo>
                    <a:pt x="9951" y="1330"/>
                  </a:lnTo>
                  <a:lnTo>
                    <a:pt x="9969" y="1362"/>
                  </a:lnTo>
                  <a:lnTo>
                    <a:pt x="9986" y="1395"/>
                  </a:lnTo>
                  <a:lnTo>
                    <a:pt x="10003" y="1430"/>
                  </a:lnTo>
                  <a:lnTo>
                    <a:pt x="10018" y="1464"/>
                  </a:lnTo>
                  <a:lnTo>
                    <a:pt x="10034" y="1500"/>
                  </a:lnTo>
                  <a:lnTo>
                    <a:pt x="10049" y="1540"/>
                  </a:lnTo>
                  <a:lnTo>
                    <a:pt x="10064" y="1579"/>
                  </a:lnTo>
                  <a:lnTo>
                    <a:pt x="10079" y="1619"/>
                  </a:lnTo>
                  <a:lnTo>
                    <a:pt x="10092" y="1658"/>
                  </a:lnTo>
                  <a:lnTo>
                    <a:pt x="10103" y="1688"/>
                  </a:lnTo>
                  <a:lnTo>
                    <a:pt x="10114" y="1717"/>
                  </a:lnTo>
                  <a:lnTo>
                    <a:pt x="10125" y="1747"/>
                  </a:lnTo>
                  <a:lnTo>
                    <a:pt x="10136" y="1778"/>
                  </a:lnTo>
                  <a:lnTo>
                    <a:pt x="10149" y="1808"/>
                  </a:lnTo>
                  <a:lnTo>
                    <a:pt x="10160" y="1837"/>
                  </a:lnTo>
                  <a:lnTo>
                    <a:pt x="10173" y="1867"/>
                  </a:lnTo>
                  <a:lnTo>
                    <a:pt x="10186" y="1895"/>
                  </a:lnTo>
                  <a:lnTo>
                    <a:pt x="10200" y="1923"/>
                  </a:lnTo>
                  <a:lnTo>
                    <a:pt x="10215" y="1950"/>
                  </a:lnTo>
                  <a:lnTo>
                    <a:pt x="10230" y="1977"/>
                  </a:lnTo>
                  <a:lnTo>
                    <a:pt x="10245" y="2003"/>
                  </a:lnTo>
                  <a:lnTo>
                    <a:pt x="10261" y="2028"/>
                  </a:lnTo>
                  <a:lnTo>
                    <a:pt x="10278" y="2054"/>
                  </a:lnTo>
                  <a:lnTo>
                    <a:pt x="10295" y="2079"/>
                  </a:lnTo>
                  <a:lnTo>
                    <a:pt x="10313" y="2103"/>
                  </a:lnTo>
                  <a:lnTo>
                    <a:pt x="10331" y="2127"/>
                  </a:lnTo>
                  <a:lnTo>
                    <a:pt x="10351" y="2150"/>
                  </a:lnTo>
                  <a:lnTo>
                    <a:pt x="10370" y="2173"/>
                  </a:lnTo>
                  <a:lnTo>
                    <a:pt x="10391" y="2195"/>
                  </a:lnTo>
                  <a:lnTo>
                    <a:pt x="10411" y="2216"/>
                  </a:lnTo>
                  <a:lnTo>
                    <a:pt x="10432" y="2238"/>
                  </a:lnTo>
                  <a:lnTo>
                    <a:pt x="10454" y="2259"/>
                  </a:lnTo>
                  <a:lnTo>
                    <a:pt x="10477" y="2279"/>
                  </a:lnTo>
                  <a:lnTo>
                    <a:pt x="10500" y="2299"/>
                  </a:lnTo>
                  <a:lnTo>
                    <a:pt x="10524" y="2318"/>
                  </a:lnTo>
                  <a:lnTo>
                    <a:pt x="10548" y="2337"/>
                  </a:lnTo>
                  <a:lnTo>
                    <a:pt x="10572" y="2355"/>
                  </a:lnTo>
                  <a:lnTo>
                    <a:pt x="10597" y="2374"/>
                  </a:lnTo>
                  <a:lnTo>
                    <a:pt x="10624" y="2391"/>
                  </a:lnTo>
                  <a:lnTo>
                    <a:pt x="10650" y="2408"/>
                  </a:lnTo>
                  <a:lnTo>
                    <a:pt x="10676" y="2424"/>
                  </a:lnTo>
                  <a:lnTo>
                    <a:pt x="10704" y="2440"/>
                  </a:lnTo>
                  <a:lnTo>
                    <a:pt x="10733" y="2455"/>
                  </a:lnTo>
                  <a:lnTo>
                    <a:pt x="10761" y="2470"/>
                  </a:lnTo>
                  <a:lnTo>
                    <a:pt x="10790" y="2484"/>
                  </a:lnTo>
                  <a:lnTo>
                    <a:pt x="10820" y="2497"/>
                  </a:lnTo>
                  <a:lnTo>
                    <a:pt x="10851" y="2511"/>
                  </a:lnTo>
                  <a:lnTo>
                    <a:pt x="10880" y="2524"/>
                  </a:lnTo>
                  <a:lnTo>
                    <a:pt x="10913" y="2536"/>
                  </a:lnTo>
                  <a:lnTo>
                    <a:pt x="10953" y="2550"/>
                  </a:lnTo>
                  <a:lnTo>
                    <a:pt x="10993" y="2565"/>
                  </a:lnTo>
                  <a:lnTo>
                    <a:pt x="11034" y="2578"/>
                  </a:lnTo>
                  <a:lnTo>
                    <a:pt x="11075" y="2590"/>
                  </a:lnTo>
                  <a:lnTo>
                    <a:pt x="11117" y="2603"/>
                  </a:lnTo>
                  <a:lnTo>
                    <a:pt x="11158" y="2614"/>
                  </a:lnTo>
                  <a:lnTo>
                    <a:pt x="11199" y="2626"/>
                  </a:lnTo>
                  <a:lnTo>
                    <a:pt x="11240" y="2636"/>
                  </a:lnTo>
                  <a:lnTo>
                    <a:pt x="11267" y="2644"/>
                  </a:lnTo>
                  <a:lnTo>
                    <a:pt x="11295" y="2651"/>
                  </a:lnTo>
                  <a:lnTo>
                    <a:pt x="11322" y="2659"/>
                  </a:lnTo>
                  <a:lnTo>
                    <a:pt x="11350" y="2667"/>
                  </a:lnTo>
                  <a:lnTo>
                    <a:pt x="11377" y="2675"/>
                  </a:lnTo>
                  <a:lnTo>
                    <a:pt x="11405" y="2683"/>
                  </a:lnTo>
                  <a:lnTo>
                    <a:pt x="11431" y="2691"/>
                  </a:lnTo>
                  <a:lnTo>
                    <a:pt x="11459" y="2699"/>
                  </a:lnTo>
                  <a:lnTo>
                    <a:pt x="11483" y="2707"/>
                  </a:lnTo>
                  <a:lnTo>
                    <a:pt x="11507" y="2716"/>
                  </a:lnTo>
                  <a:lnTo>
                    <a:pt x="11530" y="2726"/>
                  </a:lnTo>
                  <a:lnTo>
                    <a:pt x="11553" y="2735"/>
                  </a:lnTo>
                  <a:lnTo>
                    <a:pt x="11574" y="2745"/>
                  </a:lnTo>
                  <a:lnTo>
                    <a:pt x="11596" y="2755"/>
                  </a:lnTo>
                  <a:lnTo>
                    <a:pt x="11617" y="2766"/>
                  </a:lnTo>
                  <a:lnTo>
                    <a:pt x="11636" y="2777"/>
                  </a:lnTo>
                  <a:lnTo>
                    <a:pt x="11657" y="2790"/>
                  </a:lnTo>
                  <a:lnTo>
                    <a:pt x="11675" y="2802"/>
                  </a:lnTo>
                  <a:lnTo>
                    <a:pt x="11695" y="2815"/>
                  </a:lnTo>
                  <a:lnTo>
                    <a:pt x="11712" y="2828"/>
                  </a:lnTo>
                  <a:lnTo>
                    <a:pt x="11731" y="2841"/>
                  </a:lnTo>
                  <a:lnTo>
                    <a:pt x="11747" y="2856"/>
                  </a:lnTo>
                  <a:lnTo>
                    <a:pt x="11764" y="2871"/>
                  </a:lnTo>
                  <a:lnTo>
                    <a:pt x="11779" y="2886"/>
                  </a:lnTo>
                  <a:lnTo>
                    <a:pt x="11795" y="2902"/>
                  </a:lnTo>
                  <a:lnTo>
                    <a:pt x="11809" y="2918"/>
                  </a:lnTo>
                  <a:lnTo>
                    <a:pt x="11823" y="2936"/>
                  </a:lnTo>
                  <a:lnTo>
                    <a:pt x="11836" y="2953"/>
                  </a:lnTo>
                  <a:lnTo>
                    <a:pt x="11850" y="2970"/>
                  </a:lnTo>
                  <a:lnTo>
                    <a:pt x="11861" y="2988"/>
                  </a:lnTo>
                  <a:lnTo>
                    <a:pt x="11874" y="3007"/>
                  </a:lnTo>
                  <a:lnTo>
                    <a:pt x="11884" y="3026"/>
                  </a:lnTo>
                  <a:lnTo>
                    <a:pt x="11896" y="3046"/>
                  </a:lnTo>
                  <a:lnTo>
                    <a:pt x="11905" y="3065"/>
                  </a:lnTo>
                  <a:lnTo>
                    <a:pt x="11914" y="3086"/>
                  </a:lnTo>
                  <a:lnTo>
                    <a:pt x="11923" y="3106"/>
                  </a:lnTo>
                  <a:lnTo>
                    <a:pt x="11931" y="3128"/>
                  </a:lnTo>
                  <a:lnTo>
                    <a:pt x="11939" y="3150"/>
                  </a:lnTo>
                  <a:lnTo>
                    <a:pt x="11946" y="3172"/>
                  </a:lnTo>
                  <a:lnTo>
                    <a:pt x="11953" y="3195"/>
                  </a:lnTo>
                  <a:lnTo>
                    <a:pt x="11960" y="3223"/>
                  </a:lnTo>
                  <a:lnTo>
                    <a:pt x="11966" y="3251"/>
                  </a:lnTo>
                  <a:lnTo>
                    <a:pt x="11970" y="3277"/>
                  </a:lnTo>
                  <a:lnTo>
                    <a:pt x="11975" y="3304"/>
                  </a:lnTo>
                  <a:lnTo>
                    <a:pt x="11977" y="3330"/>
                  </a:lnTo>
                  <a:lnTo>
                    <a:pt x="11978" y="3356"/>
                  </a:lnTo>
                  <a:lnTo>
                    <a:pt x="11979" y="3382"/>
                  </a:lnTo>
                  <a:lnTo>
                    <a:pt x="11978" y="3406"/>
                  </a:lnTo>
                  <a:lnTo>
                    <a:pt x="11977" y="3431"/>
                  </a:lnTo>
                  <a:lnTo>
                    <a:pt x="11974" y="3454"/>
                  </a:lnTo>
                  <a:lnTo>
                    <a:pt x="11970" y="3478"/>
                  </a:lnTo>
                  <a:lnTo>
                    <a:pt x="11965" y="3501"/>
                  </a:lnTo>
                  <a:lnTo>
                    <a:pt x="11959" y="3523"/>
                  </a:lnTo>
                  <a:lnTo>
                    <a:pt x="11952" y="3545"/>
                  </a:lnTo>
                  <a:lnTo>
                    <a:pt x="11944" y="3566"/>
                  </a:lnTo>
                  <a:lnTo>
                    <a:pt x="11935" y="3587"/>
                  </a:lnTo>
                  <a:lnTo>
                    <a:pt x="11889" y="3587"/>
                  </a:lnTo>
                  <a:close/>
                  <a:moveTo>
                    <a:pt x="7181" y="3587"/>
                  </a:moveTo>
                  <a:lnTo>
                    <a:pt x="7141" y="3587"/>
                  </a:lnTo>
                  <a:lnTo>
                    <a:pt x="7139" y="3577"/>
                  </a:lnTo>
                  <a:lnTo>
                    <a:pt x="7135" y="3568"/>
                  </a:lnTo>
                  <a:lnTo>
                    <a:pt x="7133" y="3557"/>
                  </a:lnTo>
                  <a:lnTo>
                    <a:pt x="7129" y="3548"/>
                  </a:lnTo>
                  <a:lnTo>
                    <a:pt x="7124" y="3533"/>
                  </a:lnTo>
                  <a:lnTo>
                    <a:pt x="7117" y="3519"/>
                  </a:lnTo>
                  <a:lnTo>
                    <a:pt x="7109" y="3506"/>
                  </a:lnTo>
                  <a:lnTo>
                    <a:pt x="7101" y="3492"/>
                  </a:lnTo>
                  <a:lnTo>
                    <a:pt x="7093" y="3478"/>
                  </a:lnTo>
                  <a:lnTo>
                    <a:pt x="7082" y="3465"/>
                  </a:lnTo>
                  <a:lnTo>
                    <a:pt x="7072" y="3453"/>
                  </a:lnTo>
                  <a:lnTo>
                    <a:pt x="7062" y="3441"/>
                  </a:lnTo>
                  <a:lnTo>
                    <a:pt x="7050" y="3430"/>
                  </a:lnTo>
                  <a:lnTo>
                    <a:pt x="7039" y="3418"/>
                  </a:lnTo>
                  <a:lnTo>
                    <a:pt x="7026" y="3408"/>
                  </a:lnTo>
                  <a:lnTo>
                    <a:pt x="7012" y="3398"/>
                  </a:lnTo>
                  <a:lnTo>
                    <a:pt x="7000" y="3389"/>
                  </a:lnTo>
                  <a:lnTo>
                    <a:pt x="6985" y="3379"/>
                  </a:lnTo>
                  <a:lnTo>
                    <a:pt x="6971" y="3370"/>
                  </a:lnTo>
                  <a:lnTo>
                    <a:pt x="6956" y="3362"/>
                  </a:lnTo>
                  <a:lnTo>
                    <a:pt x="6941" y="3355"/>
                  </a:lnTo>
                  <a:lnTo>
                    <a:pt x="6925" y="3348"/>
                  </a:lnTo>
                  <a:lnTo>
                    <a:pt x="6910" y="3342"/>
                  </a:lnTo>
                  <a:lnTo>
                    <a:pt x="6894" y="3337"/>
                  </a:lnTo>
                  <a:lnTo>
                    <a:pt x="6877" y="3331"/>
                  </a:lnTo>
                  <a:lnTo>
                    <a:pt x="6861" y="3328"/>
                  </a:lnTo>
                  <a:lnTo>
                    <a:pt x="6845" y="3323"/>
                  </a:lnTo>
                  <a:lnTo>
                    <a:pt x="6828" y="3321"/>
                  </a:lnTo>
                  <a:lnTo>
                    <a:pt x="6810" y="3319"/>
                  </a:lnTo>
                  <a:lnTo>
                    <a:pt x="6793" y="3316"/>
                  </a:lnTo>
                  <a:lnTo>
                    <a:pt x="6776" y="3316"/>
                  </a:lnTo>
                  <a:lnTo>
                    <a:pt x="6759" y="3316"/>
                  </a:lnTo>
                  <a:lnTo>
                    <a:pt x="6743" y="3316"/>
                  </a:lnTo>
                  <a:lnTo>
                    <a:pt x="6726" y="3317"/>
                  </a:lnTo>
                  <a:lnTo>
                    <a:pt x="6708" y="3320"/>
                  </a:lnTo>
                  <a:lnTo>
                    <a:pt x="6691" y="3323"/>
                  </a:lnTo>
                  <a:lnTo>
                    <a:pt x="6659" y="3330"/>
                  </a:lnTo>
                  <a:lnTo>
                    <a:pt x="6628" y="3336"/>
                  </a:lnTo>
                  <a:lnTo>
                    <a:pt x="6596" y="3342"/>
                  </a:lnTo>
                  <a:lnTo>
                    <a:pt x="6564" y="3348"/>
                  </a:lnTo>
                  <a:lnTo>
                    <a:pt x="6524" y="3355"/>
                  </a:lnTo>
                  <a:lnTo>
                    <a:pt x="6484" y="3363"/>
                  </a:lnTo>
                  <a:lnTo>
                    <a:pt x="6442" y="3371"/>
                  </a:lnTo>
                  <a:lnTo>
                    <a:pt x="6401" y="3381"/>
                  </a:lnTo>
                  <a:lnTo>
                    <a:pt x="6361" y="3390"/>
                  </a:lnTo>
                  <a:lnTo>
                    <a:pt x="6320" y="3399"/>
                  </a:lnTo>
                  <a:lnTo>
                    <a:pt x="6279" y="3408"/>
                  </a:lnTo>
                  <a:lnTo>
                    <a:pt x="6239" y="3420"/>
                  </a:lnTo>
                  <a:lnTo>
                    <a:pt x="6205" y="3428"/>
                  </a:lnTo>
                  <a:lnTo>
                    <a:pt x="6170" y="3433"/>
                  </a:lnTo>
                  <a:lnTo>
                    <a:pt x="6137" y="3438"/>
                  </a:lnTo>
                  <a:lnTo>
                    <a:pt x="6104" y="3440"/>
                  </a:lnTo>
                  <a:lnTo>
                    <a:pt x="6071" y="3439"/>
                  </a:lnTo>
                  <a:lnTo>
                    <a:pt x="6038" y="3437"/>
                  </a:lnTo>
                  <a:lnTo>
                    <a:pt x="6006" y="3432"/>
                  </a:lnTo>
                  <a:lnTo>
                    <a:pt x="5974" y="3425"/>
                  </a:lnTo>
                  <a:lnTo>
                    <a:pt x="5943" y="3417"/>
                  </a:lnTo>
                  <a:lnTo>
                    <a:pt x="5912" y="3406"/>
                  </a:lnTo>
                  <a:lnTo>
                    <a:pt x="5882" y="3393"/>
                  </a:lnTo>
                  <a:lnTo>
                    <a:pt x="5853" y="3378"/>
                  </a:lnTo>
                  <a:lnTo>
                    <a:pt x="5824" y="3361"/>
                  </a:lnTo>
                  <a:lnTo>
                    <a:pt x="5795" y="3342"/>
                  </a:lnTo>
                  <a:lnTo>
                    <a:pt x="5768" y="3320"/>
                  </a:lnTo>
                  <a:lnTo>
                    <a:pt x="5740" y="3297"/>
                  </a:lnTo>
                  <a:lnTo>
                    <a:pt x="5699" y="3258"/>
                  </a:lnTo>
                  <a:lnTo>
                    <a:pt x="5659" y="3219"/>
                  </a:lnTo>
                  <a:lnTo>
                    <a:pt x="5619" y="3179"/>
                  </a:lnTo>
                  <a:lnTo>
                    <a:pt x="5580" y="3137"/>
                  </a:lnTo>
                  <a:lnTo>
                    <a:pt x="5541" y="3096"/>
                  </a:lnTo>
                  <a:lnTo>
                    <a:pt x="5503" y="3055"/>
                  </a:lnTo>
                  <a:lnTo>
                    <a:pt x="5465" y="3014"/>
                  </a:lnTo>
                  <a:lnTo>
                    <a:pt x="5427" y="2972"/>
                  </a:lnTo>
                  <a:lnTo>
                    <a:pt x="5394" y="2936"/>
                  </a:lnTo>
                  <a:lnTo>
                    <a:pt x="5361" y="2899"/>
                  </a:lnTo>
                  <a:lnTo>
                    <a:pt x="5326" y="2862"/>
                  </a:lnTo>
                  <a:lnTo>
                    <a:pt x="5293" y="2825"/>
                  </a:lnTo>
                  <a:lnTo>
                    <a:pt x="5257" y="2788"/>
                  </a:lnTo>
                  <a:lnTo>
                    <a:pt x="5222" y="2750"/>
                  </a:lnTo>
                  <a:lnTo>
                    <a:pt x="5187" y="2712"/>
                  </a:lnTo>
                  <a:lnTo>
                    <a:pt x="5153" y="2674"/>
                  </a:lnTo>
                  <a:lnTo>
                    <a:pt x="5112" y="2629"/>
                  </a:lnTo>
                  <a:lnTo>
                    <a:pt x="5069" y="2583"/>
                  </a:lnTo>
                  <a:lnTo>
                    <a:pt x="5027" y="2539"/>
                  </a:lnTo>
                  <a:lnTo>
                    <a:pt x="4984" y="2494"/>
                  </a:lnTo>
                  <a:lnTo>
                    <a:pt x="4942" y="2449"/>
                  </a:lnTo>
                  <a:lnTo>
                    <a:pt x="4897" y="2404"/>
                  </a:lnTo>
                  <a:lnTo>
                    <a:pt x="4853" y="2361"/>
                  </a:lnTo>
                  <a:lnTo>
                    <a:pt x="4809" y="2320"/>
                  </a:lnTo>
                  <a:lnTo>
                    <a:pt x="4788" y="2301"/>
                  </a:lnTo>
                  <a:lnTo>
                    <a:pt x="4766" y="2284"/>
                  </a:lnTo>
                  <a:lnTo>
                    <a:pt x="4743" y="2268"/>
                  </a:lnTo>
                  <a:lnTo>
                    <a:pt x="4720" y="2253"/>
                  </a:lnTo>
                  <a:lnTo>
                    <a:pt x="4695" y="2238"/>
                  </a:lnTo>
                  <a:lnTo>
                    <a:pt x="4670" y="2226"/>
                  </a:lnTo>
                  <a:lnTo>
                    <a:pt x="4644" y="2213"/>
                  </a:lnTo>
                  <a:lnTo>
                    <a:pt x="4617" y="2203"/>
                  </a:lnTo>
                  <a:lnTo>
                    <a:pt x="4590" y="2192"/>
                  </a:lnTo>
                  <a:lnTo>
                    <a:pt x="4560" y="2183"/>
                  </a:lnTo>
                  <a:lnTo>
                    <a:pt x="4530" y="2175"/>
                  </a:lnTo>
                  <a:lnTo>
                    <a:pt x="4500" y="2168"/>
                  </a:lnTo>
                  <a:lnTo>
                    <a:pt x="4468" y="2162"/>
                  </a:lnTo>
                  <a:lnTo>
                    <a:pt x="4436" y="2158"/>
                  </a:lnTo>
                  <a:lnTo>
                    <a:pt x="4403" y="2154"/>
                  </a:lnTo>
                  <a:lnTo>
                    <a:pt x="4369" y="2151"/>
                  </a:lnTo>
                  <a:lnTo>
                    <a:pt x="4343" y="2150"/>
                  </a:lnTo>
                  <a:lnTo>
                    <a:pt x="4317" y="2148"/>
                  </a:lnTo>
                  <a:lnTo>
                    <a:pt x="4290" y="2146"/>
                  </a:lnTo>
                  <a:lnTo>
                    <a:pt x="4264" y="2145"/>
                  </a:lnTo>
                  <a:lnTo>
                    <a:pt x="4237" y="2143"/>
                  </a:lnTo>
                  <a:lnTo>
                    <a:pt x="4211" y="2142"/>
                  </a:lnTo>
                  <a:lnTo>
                    <a:pt x="4185" y="2141"/>
                  </a:lnTo>
                  <a:lnTo>
                    <a:pt x="4158" y="2140"/>
                  </a:lnTo>
                  <a:lnTo>
                    <a:pt x="4109" y="2136"/>
                  </a:lnTo>
                  <a:lnTo>
                    <a:pt x="4059" y="2134"/>
                  </a:lnTo>
                  <a:lnTo>
                    <a:pt x="4008" y="2130"/>
                  </a:lnTo>
                  <a:lnTo>
                    <a:pt x="3958" y="2127"/>
                  </a:lnTo>
                  <a:lnTo>
                    <a:pt x="3906" y="2123"/>
                  </a:lnTo>
                  <a:lnTo>
                    <a:pt x="3855" y="2120"/>
                  </a:lnTo>
                  <a:lnTo>
                    <a:pt x="3805" y="2117"/>
                  </a:lnTo>
                  <a:lnTo>
                    <a:pt x="3755" y="2112"/>
                  </a:lnTo>
                  <a:lnTo>
                    <a:pt x="3698" y="2106"/>
                  </a:lnTo>
                  <a:lnTo>
                    <a:pt x="3643" y="2099"/>
                  </a:lnTo>
                  <a:lnTo>
                    <a:pt x="3591" y="2093"/>
                  </a:lnTo>
                  <a:lnTo>
                    <a:pt x="3540" y="2084"/>
                  </a:lnTo>
                  <a:lnTo>
                    <a:pt x="3491" y="2075"/>
                  </a:lnTo>
                  <a:lnTo>
                    <a:pt x="3443" y="2065"/>
                  </a:lnTo>
                  <a:lnTo>
                    <a:pt x="3397" y="2055"/>
                  </a:lnTo>
                  <a:lnTo>
                    <a:pt x="3352" y="2042"/>
                  </a:lnTo>
                  <a:lnTo>
                    <a:pt x="3309" y="2029"/>
                  </a:lnTo>
                  <a:lnTo>
                    <a:pt x="3267" y="2016"/>
                  </a:lnTo>
                  <a:lnTo>
                    <a:pt x="3226" y="2001"/>
                  </a:lnTo>
                  <a:lnTo>
                    <a:pt x="3187" y="1985"/>
                  </a:lnTo>
                  <a:lnTo>
                    <a:pt x="3148" y="1968"/>
                  </a:lnTo>
                  <a:lnTo>
                    <a:pt x="3111" y="1949"/>
                  </a:lnTo>
                  <a:lnTo>
                    <a:pt x="3074" y="1930"/>
                  </a:lnTo>
                  <a:lnTo>
                    <a:pt x="3038" y="1910"/>
                  </a:lnTo>
                  <a:lnTo>
                    <a:pt x="3012" y="1894"/>
                  </a:lnTo>
                  <a:lnTo>
                    <a:pt x="2988" y="1878"/>
                  </a:lnTo>
                  <a:lnTo>
                    <a:pt x="2964" y="1861"/>
                  </a:lnTo>
                  <a:lnTo>
                    <a:pt x="2940" y="1842"/>
                  </a:lnTo>
                  <a:lnTo>
                    <a:pt x="2916" y="1823"/>
                  </a:lnTo>
                  <a:lnTo>
                    <a:pt x="2893" y="1802"/>
                  </a:lnTo>
                  <a:lnTo>
                    <a:pt x="2870" y="1782"/>
                  </a:lnTo>
                  <a:lnTo>
                    <a:pt x="2847" y="1759"/>
                  </a:lnTo>
                  <a:lnTo>
                    <a:pt x="2824" y="1736"/>
                  </a:lnTo>
                  <a:lnTo>
                    <a:pt x="2802" y="1711"/>
                  </a:lnTo>
                  <a:lnTo>
                    <a:pt x="2779" y="1685"/>
                  </a:lnTo>
                  <a:lnTo>
                    <a:pt x="2758" y="1658"/>
                  </a:lnTo>
                  <a:lnTo>
                    <a:pt x="2736" y="1630"/>
                  </a:lnTo>
                  <a:lnTo>
                    <a:pt x="2714" y="1600"/>
                  </a:lnTo>
                  <a:lnTo>
                    <a:pt x="2692" y="1570"/>
                  </a:lnTo>
                  <a:lnTo>
                    <a:pt x="2671" y="1537"/>
                  </a:lnTo>
                  <a:lnTo>
                    <a:pt x="2638" y="1492"/>
                  </a:lnTo>
                  <a:lnTo>
                    <a:pt x="2609" y="1447"/>
                  </a:lnTo>
                  <a:lnTo>
                    <a:pt x="2578" y="1402"/>
                  </a:lnTo>
                  <a:lnTo>
                    <a:pt x="2547" y="1360"/>
                  </a:lnTo>
                  <a:lnTo>
                    <a:pt x="2517" y="1318"/>
                  </a:lnTo>
                  <a:lnTo>
                    <a:pt x="2486" y="1277"/>
                  </a:lnTo>
                  <a:lnTo>
                    <a:pt x="2456" y="1238"/>
                  </a:lnTo>
                  <a:lnTo>
                    <a:pt x="2425" y="1199"/>
                  </a:lnTo>
                  <a:lnTo>
                    <a:pt x="2406" y="1174"/>
                  </a:lnTo>
                  <a:lnTo>
                    <a:pt x="2385" y="1151"/>
                  </a:lnTo>
                  <a:lnTo>
                    <a:pt x="2364" y="1128"/>
                  </a:lnTo>
                  <a:lnTo>
                    <a:pt x="2342" y="1106"/>
                  </a:lnTo>
                  <a:lnTo>
                    <a:pt x="2321" y="1085"/>
                  </a:lnTo>
                  <a:lnTo>
                    <a:pt x="2298" y="1066"/>
                  </a:lnTo>
                  <a:lnTo>
                    <a:pt x="2276" y="1048"/>
                  </a:lnTo>
                  <a:lnTo>
                    <a:pt x="2253" y="1029"/>
                  </a:lnTo>
                  <a:lnTo>
                    <a:pt x="2229" y="1012"/>
                  </a:lnTo>
                  <a:lnTo>
                    <a:pt x="2206" y="995"/>
                  </a:lnTo>
                  <a:lnTo>
                    <a:pt x="2182" y="980"/>
                  </a:lnTo>
                  <a:lnTo>
                    <a:pt x="2158" y="965"/>
                  </a:lnTo>
                  <a:lnTo>
                    <a:pt x="2134" y="951"/>
                  </a:lnTo>
                  <a:lnTo>
                    <a:pt x="2108" y="938"/>
                  </a:lnTo>
                  <a:lnTo>
                    <a:pt x="2084" y="925"/>
                  </a:lnTo>
                  <a:lnTo>
                    <a:pt x="2059" y="912"/>
                  </a:lnTo>
                  <a:lnTo>
                    <a:pt x="2010" y="891"/>
                  </a:lnTo>
                  <a:lnTo>
                    <a:pt x="1960" y="870"/>
                  </a:lnTo>
                  <a:lnTo>
                    <a:pt x="1910" y="853"/>
                  </a:lnTo>
                  <a:lnTo>
                    <a:pt x="1861" y="837"/>
                  </a:lnTo>
                  <a:lnTo>
                    <a:pt x="1812" y="822"/>
                  </a:lnTo>
                  <a:lnTo>
                    <a:pt x="1764" y="809"/>
                  </a:lnTo>
                  <a:lnTo>
                    <a:pt x="1717" y="799"/>
                  </a:lnTo>
                  <a:lnTo>
                    <a:pt x="1671" y="788"/>
                  </a:lnTo>
                  <a:lnTo>
                    <a:pt x="1661" y="786"/>
                  </a:lnTo>
                  <a:lnTo>
                    <a:pt x="1622" y="778"/>
                  </a:lnTo>
                  <a:lnTo>
                    <a:pt x="1584" y="769"/>
                  </a:lnTo>
                  <a:lnTo>
                    <a:pt x="1545" y="760"/>
                  </a:lnTo>
                  <a:lnTo>
                    <a:pt x="1506" y="751"/>
                  </a:lnTo>
                  <a:lnTo>
                    <a:pt x="1468" y="740"/>
                  </a:lnTo>
                  <a:lnTo>
                    <a:pt x="1430" y="728"/>
                  </a:lnTo>
                  <a:lnTo>
                    <a:pt x="1394" y="715"/>
                  </a:lnTo>
                  <a:lnTo>
                    <a:pt x="1357" y="700"/>
                  </a:lnTo>
                  <a:lnTo>
                    <a:pt x="1332" y="689"/>
                  </a:lnTo>
                  <a:lnTo>
                    <a:pt x="1309" y="675"/>
                  </a:lnTo>
                  <a:lnTo>
                    <a:pt x="1286" y="660"/>
                  </a:lnTo>
                  <a:lnTo>
                    <a:pt x="1266" y="644"/>
                  </a:lnTo>
                  <a:lnTo>
                    <a:pt x="1247" y="627"/>
                  </a:lnTo>
                  <a:lnTo>
                    <a:pt x="1229" y="608"/>
                  </a:lnTo>
                  <a:lnTo>
                    <a:pt x="1213" y="590"/>
                  </a:lnTo>
                  <a:lnTo>
                    <a:pt x="1196" y="569"/>
                  </a:lnTo>
                  <a:lnTo>
                    <a:pt x="1182" y="549"/>
                  </a:lnTo>
                  <a:lnTo>
                    <a:pt x="1168" y="528"/>
                  </a:lnTo>
                  <a:lnTo>
                    <a:pt x="1154" y="506"/>
                  </a:lnTo>
                  <a:lnTo>
                    <a:pt x="1141" y="483"/>
                  </a:lnTo>
                  <a:lnTo>
                    <a:pt x="1117" y="439"/>
                  </a:lnTo>
                  <a:lnTo>
                    <a:pt x="1094" y="393"/>
                  </a:lnTo>
                  <a:lnTo>
                    <a:pt x="1089" y="380"/>
                  </a:lnTo>
                  <a:lnTo>
                    <a:pt x="1083" y="369"/>
                  </a:lnTo>
                  <a:lnTo>
                    <a:pt x="1077" y="356"/>
                  </a:lnTo>
                  <a:lnTo>
                    <a:pt x="1070" y="345"/>
                  </a:lnTo>
                  <a:lnTo>
                    <a:pt x="1055" y="316"/>
                  </a:lnTo>
                  <a:lnTo>
                    <a:pt x="1040" y="287"/>
                  </a:lnTo>
                  <a:lnTo>
                    <a:pt x="1024" y="259"/>
                  </a:lnTo>
                  <a:lnTo>
                    <a:pt x="1007" y="230"/>
                  </a:lnTo>
                  <a:lnTo>
                    <a:pt x="990" y="201"/>
                  </a:lnTo>
                  <a:lnTo>
                    <a:pt x="972" y="175"/>
                  </a:lnTo>
                  <a:lnTo>
                    <a:pt x="952" y="148"/>
                  </a:lnTo>
                  <a:lnTo>
                    <a:pt x="930" y="123"/>
                  </a:lnTo>
                  <a:lnTo>
                    <a:pt x="914" y="106"/>
                  </a:lnTo>
                  <a:lnTo>
                    <a:pt x="898" y="90"/>
                  </a:lnTo>
                  <a:lnTo>
                    <a:pt x="881" y="77"/>
                  </a:lnTo>
                  <a:lnTo>
                    <a:pt x="863" y="66"/>
                  </a:lnTo>
                  <a:lnTo>
                    <a:pt x="845" y="57"/>
                  </a:lnTo>
                  <a:lnTo>
                    <a:pt x="827" y="50"/>
                  </a:lnTo>
                  <a:lnTo>
                    <a:pt x="809" y="44"/>
                  </a:lnTo>
                  <a:lnTo>
                    <a:pt x="789" y="41"/>
                  </a:lnTo>
                  <a:lnTo>
                    <a:pt x="771" y="39"/>
                  </a:lnTo>
                  <a:lnTo>
                    <a:pt x="751" y="41"/>
                  </a:lnTo>
                  <a:lnTo>
                    <a:pt x="731" y="44"/>
                  </a:lnTo>
                  <a:lnTo>
                    <a:pt x="711" y="49"/>
                  </a:lnTo>
                  <a:lnTo>
                    <a:pt x="691" y="56"/>
                  </a:lnTo>
                  <a:lnTo>
                    <a:pt x="670" y="65"/>
                  </a:lnTo>
                  <a:lnTo>
                    <a:pt x="649" y="75"/>
                  </a:lnTo>
                  <a:lnTo>
                    <a:pt x="629" y="89"/>
                  </a:lnTo>
                  <a:lnTo>
                    <a:pt x="606" y="105"/>
                  </a:lnTo>
                  <a:lnTo>
                    <a:pt x="583" y="121"/>
                  </a:lnTo>
                  <a:lnTo>
                    <a:pt x="561" y="139"/>
                  </a:lnTo>
                  <a:lnTo>
                    <a:pt x="538" y="158"/>
                  </a:lnTo>
                  <a:lnTo>
                    <a:pt x="517" y="177"/>
                  </a:lnTo>
                  <a:lnTo>
                    <a:pt x="496" y="195"/>
                  </a:lnTo>
                  <a:lnTo>
                    <a:pt x="475" y="215"/>
                  </a:lnTo>
                  <a:lnTo>
                    <a:pt x="454" y="234"/>
                  </a:lnTo>
                  <a:lnTo>
                    <a:pt x="431" y="255"/>
                  </a:lnTo>
                  <a:lnTo>
                    <a:pt x="382" y="301"/>
                  </a:lnTo>
                  <a:lnTo>
                    <a:pt x="332" y="346"/>
                  </a:lnTo>
                  <a:lnTo>
                    <a:pt x="306" y="367"/>
                  </a:lnTo>
                  <a:lnTo>
                    <a:pt x="281" y="388"/>
                  </a:lnTo>
                  <a:lnTo>
                    <a:pt x="255" y="409"/>
                  </a:lnTo>
                  <a:lnTo>
                    <a:pt x="228" y="429"/>
                  </a:lnTo>
                  <a:lnTo>
                    <a:pt x="202" y="449"/>
                  </a:lnTo>
                  <a:lnTo>
                    <a:pt x="174" y="467"/>
                  </a:lnTo>
                  <a:lnTo>
                    <a:pt x="147" y="484"/>
                  </a:lnTo>
                  <a:lnTo>
                    <a:pt x="119" y="502"/>
                  </a:lnTo>
                  <a:lnTo>
                    <a:pt x="91" y="518"/>
                  </a:lnTo>
                  <a:lnTo>
                    <a:pt x="61" y="533"/>
                  </a:lnTo>
                  <a:lnTo>
                    <a:pt x="31" y="546"/>
                  </a:lnTo>
                  <a:lnTo>
                    <a:pt x="0" y="560"/>
                  </a:lnTo>
                  <a:lnTo>
                    <a:pt x="0" y="518"/>
                  </a:lnTo>
                  <a:lnTo>
                    <a:pt x="29" y="505"/>
                  </a:lnTo>
                  <a:lnTo>
                    <a:pt x="56" y="491"/>
                  </a:lnTo>
                  <a:lnTo>
                    <a:pt x="84" y="476"/>
                  </a:lnTo>
                  <a:lnTo>
                    <a:pt x="110" y="462"/>
                  </a:lnTo>
                  <a:lnTo>
                    <a:pt x="137" y="444"/>
                  </a:lnTo>
                  <a:lnTo>
                    <a:pt x="163" y="427"/>
                  </a:lnTo>
                  <a:lnTo>
                    <a:pt x="188" y="410"/>
                  </a:lnTo>
                  <a:lnTo>
                    <a:pt x="213" y="392"/>
                  </a:lnTo>
                  <a:lnTo>
                    <a:pt x="262" y="353"/>
                  </a:lnTo>
                  <a:lnTo>
                    <a:pt x="310" y="312"/>
                  </a:lnTo>
                  <a:lnTo>
                    <a:pt x="358" y="270"/>
                  </a:lnTo>
                  <a:lnTo>
                    <a:pt x="405" y="226"/>
                  </a:lnTo>
                  <a:lnTo>
                    <a:pt x="427" y="206"/>
                  </a:lnTo>
                  <a:lnTo>
                    <a:pt x="449" y="186"/>
                  </a:lnTo>
                  <a:lnTo>
                    <a:pt x="469" y="167"/>
                  </a:lnTo>
                  <a:lnTo>
                    <a:pt x="491" y="146"/>
                  </a:lnTo>
                  <a:lnTo>
                    <a:pt x="514" y="127"/>
                  </a:lnTo>
                  <a:lnTo>
                    <a:pt x="536" y="108"/>
                  </a:lnTo>
                  <a:lnTo>
                    <a:pt x="559" y="90"/>
                  </a:lnTo>
                  <a:lnTo>
                    <a:pt x="583" y="72"/>
                  </a:lnTo>
                  <a:lnTo>
                    <a:pt x="607" y="56"/>
                  </a:lnTo>
                  <a:lnTo>
                    <a:pt x="631" y="41"/>
                  </a:lnTo>
                  <a:lnTo>
                    <a:pt x="655" y="28"/>
                  </a:lnTo>
                  <a:lnTo>
                    <a:pt x="679" y="18"/>
                  </a:lnTo>
                  <a:lnTo>
                    <a:pt x="702" y="10"/>
                  </a:lnTo>
                  <a:lnTo>
                    <a:pt x="726" y="4"/>
                  </a:lnTo>
                  <a:lnTo>
                    <a:pt x="749" y="2"/>
                  </a:lnTo>
                  <a:lnTo>
                    <a:pt x="761" y="0"/>
                  </a:lnTo>
                  <a:lnTo>
                    <a:pt x="772" y="0"/>
                  </a:lnTo>
                  <a:lnTo>
                    <a:pt x="783" y="0"/>
                  </a:lnTo>
                  <a:lnTo>
                    <a:pt x="795" y="2"/>
                  </a:lnTo>
                  <a:lnTo>
                    <a:pt x="806" y="4"/>
                  </a:lnTo>
                  <a:lnTo>
                    <a:pt x="817" y="5"/>
                  </a:lnTo>
                  <a:lnTo>
                    <a:pt x="828" y="9"/>
                  </a:lnTo>
                  <a:lnTo>
                    <a:pt x="839" y="12"/>
                  </a:lnTo>
                  <a:lnTo>
                    <a:pt x="850" y="15"/>
                  </a:lnTo>
                  <a:lnTo>
                    <a:pt x="860" y="20"/>
                  </a:lnTo>
                  <a:lnTo>
                    <a:pt x="871" y="26"/>
                  </a:lnTo>
                  <a:lnTo>
                    <a:pt x="881" y="30"/>
                  </a:lnTo>
                  <a:lnTo>
                    <a:pt x="902" y="44"/>
                  </a:lnTo>
                  <a:lnTo>
                    <a:pt x="922" y="59"/>
                  </a:lnTo>
                  <a:lnTo>
                    <a:pt x="942" y="77"/>
                  </a:lnTo>
                  <a:lnTo>
                    <a:pt x="960" y="97"/>
                  </a:lnTo>
                  <a:lnTo>
                    <a:pt x="982" y="123"/>
                  </a:lnTo>
                  <a:lnTo>
                    <a:pt x="1003" y="151"/>
                  </a:lnTo>
                  <a:lnTo>
                    <a:pt x="1022" y="179"/>
                  </a:lnTo>
                  <a:lnTo>
                    <a:pt x="1040" y="208"/>
                  </a:lnTo>
                  <a:lnTo>
                    <a:pt x="1058" y="238"/>
                  </a:lnTo>
                  <a:lnTo>
                    <a:pt x="1075" y="268"/>
                  </a:lnTo>
                  <a:lnTo>
                    <a:pt x="1090" y="298"/>
                  </a:lnTo>
                  <a:lnTo>
                    <a:pt x="1106" y="326"/>
                  </a:lnTo>
                  <a:lnTo>
                    <a:pt x="1112" y="339"/>
                  </a:lnTo>
                  <a:lnTo>
                    <a:pt x="1117" y="350"/>
                  </a:lnTo>
                  <a:lnTo>
                    <a:pt x="1124" y="363"/>
                  </a:lnTo>
                  <a:lnTo>
                    <a:pt x="1130" y="374"/>
                  </a:lnTo>
                  <a:lnTo>
                    <a:pt x="1153" y="420"/>
                  </a:lnTo>
                  <a:lnTo>
                    <a:pt x="1176" y="464"/>
                  </a:lnTo>
                  <a:lnTo>
                    <a:pt x="1187" y="484"/>
                  </a:lnTo>
                  <a:lnTo>
                    <a:pt x="1200" y="505"/>
                  </a:lnTo>
                  <a:lnTo>
                    <a:pt x="1214" y="526"/>
                  </a:lnTo>
                  <a:lnTo>
                    <a:pt x="1227" y="544"/>
                  </a:lnTo>
                  <a:lnTo>
                    <a:pt x="1241" y="562"/>
                  </a:lnTo>
                  <a:lnTo>
                    <a:pt x="1256" y="581"/>
                  </a:lnTo>
                  <a:lnTo>
                    <a:pt x="1273" y="597"/>
                  </a:lnTo>
                  <a:lnTo>
                    <a:pt x="1291" y="613"/>
                  </a:lnTo>
                  <a:lnTo>
                    <a:pt x="1309" y="628"/>
                  </a:lnTo>
                  <a:lnTo>
                    <a:pt x="1328" y="642"/>
                  </a:lnTo>
                  <a:lnTo>
                    <a:pt x="1350" y="653"/>
                  </a:lnTo>
                  <a:lnTo>
                    <a:pt x="1372" y="665"/>
                  </a:lnTo>
                  <a:lnTo>
                    <a:pt x="1408" y="678"/>
                  </a:lnTo>
                  <a:lnTo>
                    <a:pt x="1444" y="691"/>
                  </a:lnTo>
                  <a:lnTo>
                    <a:pt x="1481" y="702"/>
                  </a:lnTo>
                  <a:lnTo>
                    <a:pt x="1518" y="713"/>
                  </a:lnTo>
                  <a:lnTo>
                    <a:pt x="1556" y="722"/>
                  </a:lnTo>
                  <a:lnTo>
                    <a:pt x="1593" y="731"/>
                  </a:lnTo>
                  <a:lnTo>
                    <a:pt x="1631" y="739"/>
                  </a:lnTo>
                  <a:lnTo>
                    <a:pt x="1669" y="747"/>
                  </a:lnTo>
                  <a:lnTo>
                    <a:pt x="1679" y="749"/>
                  </a:lnTo>
                  <a:lnTo>
                    <a:pt x="1726" y="760"/>
                  </a:lnTo>
                  <a:lnTo>
                    <a:pt x="1775" y="771"/>
                  </a:lnTo>
                  <a:lnTo>
                    <a:pt x="1824" y="785"/>
                  </a:lnTo>
                  <a:lnTo>
                    <a:pt x="1874" y="799"/>
                  </a:lnTo>
                  <a:lnTo>
                    <a:pt x="1925" y="816"/>
                  </a:lnTo>
                  <a:lnTo>
                    <a:pt x="1976" y="834"/>
                  </a:lnTo>
                  <a:lnTo>
                    <a:pt x="2027" y="855"/>
                  </a:lnTo>
                  <a:lnTo>
                    <a:pt x="2079" y="878"/>
                  </a:lnTo>
                  <a:lnTo>
                    <a:pt x="2104" y="891"/>
                  </a:lnTo>
                  <a:lnTo>
                    <a:pt x="2129" y="903"/>
                  </a:lnTo>
                  <a:lnTo>
                    <a:pt x="2154" y="917"/>
                  </a:lnTo>
                  <a:lnTo>
                    <a:pt x="2180" y="932"/>
                  </a:lnTo>
                  <a:lnTo>
                    <a:pt x="2205" y="948"/>
                  </a:lnTo>
                  <a:lnTo>
                    <a:pt x="2229" y="964"/>
                  </a:lnTo>
                  <a:lnTo>
                    <a:pt x="2253" y="981"/>
                  </a:lnTo>
                  <a:lnTo>
                    <a:pt x="2277" y="998"/>
                  </a:lnTo>
                  <a:lnTo>
                    <a:pt x="2301" y="1017"/>
                  </a:lnTo>
                  <a:lnTo>
                    <a:pt x="2324" y="1037"/>
                  </a:lnTo>
                  <a:lnTo>
                    <a:pt x="2347" y="1057"/>
                  </a:lnTo>
                  <a:lnTo>
                    <a:pt x="2370" y="1079"/>
                  </a:lnTo>
                  <a:lnTo>
                    <a:pt x="2393" y="1102"/>
                  </a:lnTo>
                  <a:lnTo>
                    <a:pt x="2415" y="1124"/>
                  </a:lnTo>
                  <a:lnTo>
                    <a:pt x="2435" y="1149"/>
                  </a:lnTo>
                  <a:lnTo>
                    <a:pt x="2456" y="1174"/>
                  </a:lnTo>
                  <a:lnTo>
                    <a:pt x="2487" y="1214"/>
                  </a:lnTo>
                  <a:lnTo>
                    <a:pt x="2518" y="1254"/>
                  </a:lnTo>
                  <a:lnTo>
                    <a:pt x="2548" y="1294"/>
                  </a:lnTo>
                  <a:lnTo>
                    <a:pt x="2579" y="1337"/>
                  </a:lnTo>
                  <a:lnTo>
                    <a:pt x="2610" y="1380"/>
                  </a:lnTo>
                  <a:lnTo>
                    <a:pt x="2641" y="1424"/>
                  </a:lnTo>
                  <a:lnTo>
                    <a:pt x="2672" y="1470"/>
                  </a:lnTo>
                  <a:lnTo>
                    <a:pt x="2703" y="1516"/>
                  </a:lnTo>
                  <a:lnTo>
                    <a:pt x="2724" y="1547"/>
                  </a:lnTo>
                  <a:lnTo>
                    <a:pt x="2745" y="1576"/>
                  </a:lnTo>
                  <a:lnTo>
                    <a:pt x="2767" y="1605"/>
                  </a:lnTo>
                  <a:lnTo>
                    <a:pt x="2788" y="1633"/>
                  </a:lnTo>
                  <a:lnTo>
                    <a:pt x="2809" y="1659"/>
                  </a:lnTo>
                  <a:lnTo>
                    <a:pt x="2831" y="1684"/>
                  </a:lnTo>
                  <a:lnTo>
                    <a:pt x="2852" y="1707"/>
                  </a:lnTo>
                  <a:lnTo>
                    <a:pt x="2874" y="1730"/>
                  </a:lnTo>
                  <a:lnTo>
                    <a:pt x="2896" y="1752"/>
                  </a:lnTo>
                  <a:lnTo>
                    <a:pt x="2918" y="1773"/>
                  </a:lnTo>
                  <a:lnTo>
                    <a:pt x="2941" y="1792"/>
                  </a:lnTo>
                  <a:lnTo>
                    <a:pt x="2964" y="1812"/>
                  </a:lnTo>
                  <a:lnTo>
                    <a:pt x="2987" y="1829"/>
                  </a:lnTo>
                  <a:lnTo>
                    <a:pt x="3010" y="1845"/>
                  </a:lnTo>
                  <a:lnTo>
                    <a:pt x="3034" y="1861"/>
                  </a:lnTo>
                  <a:lnTo>
                    <a:pt x="3058" y="1876"/>
                  </a:lnTo>
                  <a:lnTo>
                    <a:pt x="3093" y="1895"/>
                  </a:lnTo>
                  <a:lnTo>
                    <a:pt x="3128" y="1915"/>
                  </a:lnTo>
                  <a:lnTo>
                    <a:pt x="3165" y="1932"/>
                  </a:lnTo>
                  <a:lnTo>
                    <a:pt x="3203" y="1949"/>
                  </a:lnTo>
                  <a:lnTo>
                    <a:pt x="3242" y="1964"/>
                  </a:lnTo>
                  <a:lnTo>
                    <a:pt x="3281" y="1979"/>
                  </a:lnTo>
                  <a:lnTo>
                    <a:pt x="3322" y="1993"/>
                  </a:lnTo>
                  <a:lnTo>
                    <a:pt x="3365" y="2005"/>
                  </a:lnTo>
                  <a:lnTo>
                    <a:pt x="3408" y="2017"/>
                  </a:lnTo>
                  <a:lnTo>
                    <a:pt x="3453" y="2027"/>
                  </a:lnTo>
                  <a:lnTo>
                    <a:pt x="3500" y="2036"/>
                  </a:lnTo>
                  <a:lnTo>
                    <a:pt x="3548" y="2045"/>
                  </a:lnTo>
                  <a:lnTo>
                    <a:pt x="3597" y="2054"/>
                  </a:lnTo>
                  <a:lnTo>
                    <a:pt x="3649" y="2060"/>
                  </a:lnTo>
                  <a:lnTo>
                    <a:pt x="3703" y="2067"/>
                  </a:lnTo>
                  <a:lnTo>
                    <a:pt x="3758" y="2073"/>
                  </a:lnTo>
                  <a:lnTo>
                    <a:pt x="3808" y="2078"/>
                  </a:lnTo>
                  <a:lnTo>
                    <a:pt x="3859" y="2081"/>
                  </a:lnTo>
                  <a:lnTo>
                    <a:pt x="3909" y="2084"/>
                  </a:lnTo>
                  <a:lnTo>
                    <a:pt x="3960" y="2088"/>
                  </a:lnTo>
                  <a:lnTo>
                    <a:pt x="4010" y="2091"/>
                  </a:lnTo>
                  <a:lnTo>
                    <a:pt x="4061" y="2094"/>
                  </a:lnTo>
                  <a:lnTo>
                    <a:pt x="4111" y="2097"/>
                  </a:lnTo>
                  <a:lnTo>
                    <a:pt x="4161" y="2099"/>
                  </a:lnTo>
                  <a:lnTo>
                    <a:pt x="4187" y="2101"/>
                  </a:lnTo>
                  <a:lnTo>
                    <a:pt x="4213" y="2103"/>
                  </a:lnTo>
                  <a:lnTo>
                    <a:pt x="4240" y="2104"/>
                  </a:lnTo>
                  <a:lnTo>
                    <a:pt x="4266" y="2105"/>
                  </a:lnTo>
                  <a:lnTo>
                    <a:pt x="4293" y="2107"/>
                  </a:lnTo>
                  <a:lnTo>
                    <a:pt x="4319" y="2109"/>
                  </a:lnTo>
                  <a:lnTo>
                    <a:pt x="4345" y="2110"/>
                  </a:lnTo>
                  <a:lnTo>
                    <a:pt x="4372" y="2112"/>
                  </a:lnTo>
                  <a:lnTo>
                    <a:pt x="4407" y="2114"/>
                  </a:lnTo>
                  <a:lnTo>
                    <a:pt x="4443" y="2119"/>
                  </a:lnTo>
                  <a:lnTo>
                    <a:pt x="4476" y="2123"/>
                  </a:lnTo>
                  <a:lnTo>
                    <a:pt x="4509" y="2130"/>
                  </a:lnTo>
                  <a:lnTo>
                    <a:pt x="4541" y="2137"/>
                  </a:lnTo>
                  <a:lnTo>
                    <a:pt x="4572" y="2146"/>
                  </a:lnTo>
                  <a:lnTo>
                    <a:pt x="4603" y="2156"/>
                  </a:lnTo>
                  <a:lnTo>
                    <a:pt x="4632" y="2166"/>
                  </a:lnTo>
                  <a:lnTo>
                    <a:pt x="4661" y="2177"/>
                  </a:lnTo>
                  <a:lnTo>
                    <a:pt x="4688" y="2190"/>
                  </a:lnTo>
                  <a:lnTo>
                    <a:pt x="4716" y="2205"/>
                  </a:lnTo>
                  <a:lnTo>
                    <a:pt x="4741" y="2220"/>
                  </a:lnTo>
                  <a:lnTo>
                    <a:pt x="4766" y="2236"/>
                  </a:lnTo>
                  <a:lnTo>
                    <a:pt x="4790" y="2253"/>
                  </a:lnTo>
                  <a:lnTo>
                    <a:pt x="4813" y="2270"/>
                  </a:lnTo>
                  <a:lnTo>
                    <a:pt x="4835" y="2290"/>
                  </a:lnTo>
                  <a:lnTo>
                    <a:pt x="4880" y="2333"/>
                  </a:lnTo>
                  <a:lnTo>
                    <a:pt x="4925" y="2377"/>
                  </a:lnTo>
                  <a:lnTo>
                    <a:pt x="4969" y="2421"/>
                  </a:lnTo>
                  <a:lnTo>
                    <a:pt x="5013" y="2466"/>
                  </a:lnTo>
                  <a:lnTo>
                    <a:pt x="5055" y="2511"/>
                  </a:lnTo>
                  <a:lnTo>
                    <a:pt x="5098" y="2557"/>
                  </a:lnTo>
                  <a:lnTo>
                    <a:pt x="5140" y="2603"/>
                  </a:lnTo>
                  <a:lnTo>
                    <a:pt x="5182" y="2648"/>
                  </a:lnTo>
                  <a:lnTo>
                    <a:pt x="5216" y="2685"/>
                  </a:lnTo>
                  <a:lnTo>
                    <a:pt x="5252" y="2723"/>
                  </a:lnTo>
                  <a:lnTo>
                    <a:pt x="5286" y="2761"/>
                  </a:lnTo>
                  <a:lnTo>
                    <a:pt x="5322" y="2799"/>
                  </a:lnTo>
                  <a:lnTo>
                    <a:pt x="5355" y="2836"/>
                  </a:lnTo>
                  <a:lnTo>
                    <a:pt x="5389" y="2872"/>
                  </a:lnTo>
                  <a:lnTo>
                    <a:pt x="5422" y="2909"/>
                  </a:lnTo>
                  <a:lnTo>
                    <a:pt x="5457" y="2946"/>
                  </a:lnTo>
                  <a:lnTo>
                    <a:pt x="5494" y="2987"/>
                  </a:lnTo>
                  <a:lnTo>
                    <a:pt x="5531" y="3028"/>
                  </a:lnTo>
                  <a:lnTo>
                    <a:pt x="5569" y="3070"/>
                  </a:lnTo>
                  <a:lnTo>
                    <a:pt x="5608" y="3110"/>
                  </a:lnTo>
                  <a:lnTo>
                    <a:pt x="5647" y="3150"/>
                  </a:lnTo>
                  <a:lnTo>
                    <a:pt x="5686" y="3190"/>
                  </a:lnTo>
                  <a:lnTo>
                    <a:pt x="5726" y="3229"/>
                  </a:lnTo>
                  <a:lnTo>
                    <a:pt x="5767" y="3268"/>
                  </a:lnTo>
                  <a:lnTo>
                    <a:pt x="5792" y="3290"/>
                  </a:lnTo>
                  <a:lnTo>
                    <a:pt x="5818" y="3309"/>
                  </a:lnTo>
                  <a:lnTo>
                    <a:pt x="5845" y="3328"/>
                  </a:lnTo>
                  <a:lnTo>
                    <a:pt x="5871" y="3344"/>
                  </a:lnTo>
                  <a:lnTo>
                    <a:pt x="5899" y="3358"/>
                  </a:lnTo>
                  <a:lnTo>
                    <a:pt x="5926" y="3370"/>
                  </a:lnTo>
                  <a:lnTo>
                    <a:pt x="5955" y="3381"/>
                  </a:lnTo>
                  <a:lnTo>
                    <a:pt x="5983" y="3389"/>
                  </a:lnTo>
                  <a:lnTo>
                    <a:pt x="6012" y="3394"/>
                  </a:lnTo>
                  <a:lnTo>
                    <a:pt x="6042" y="3399"/>
                  </a:lnTo>
                  <a:lnTo>
                    <a:pt x="6072" y="3400"/>
                  </a:lnTo>
                  <a:lnTo>
                    <a:pt x="6103" y="3401"/>
                  </a:lnTo>
                  <a:lnTo>
                    <a:pt x="6134" y="3399"/>
                  </a:lnTo>
                  <a:lnTo>
                    <a:pt x="6165" y="3395"/>
                  </a:lnTo>
                  <a:lnTo>
                    <a:pt x="6197" y="3389"/>
                  </a:lnTo>
                  <a:lnTo>
                    <a:pt x="6229" y="3382"/>
                  </a:lnTo>
                  <a:lnTo>
                    <a:pt x="6269" y="3370"/>
                  </a:lnTo>
                  <a:lnTo>
                    <a:pt x="6310" y="3360"/>
                  </a:lnTo>
                  <a:lnTo>
                    <a:pt x="6352" y="3351"/>
                  </a:lnTo>
                  <a:lnTo>
                    <a:pt x="6393" y="3342"/>
                  </a:lnTo>
                  <a:lnTo>
                    <a:pt x="6434" y="3334"/>
                  </a:lnTo>
                  <a:lnTo>
                    <a:pt x="6476" y="3325"/>
                  </a:lnTo>
                  <a:lnTo>
                    <a:pt x="6517" y="3317"/>
                  </a:lnTo>
                  <a:lnTo>
                    <a:pt x="6557" y="3309"/>
                  </a:lnTo>
                  <a:lnTo>
                    <a:pt x="6589" y="3304"/>
                  </a:lnTo>
                  <a:lnTo>
                    <a:pt x="6620" y="3297"/>
                  </a:lnTo>
                  <a:lnTo>
                    <a:pt x="6652" y="3291"/>
                  </a:lnTo>
                  <a:lnTo>
                    <a:pt x="6683" y="3284"/>
                  </a:lnTo>
                  <a:lnTo>
                    <a:pt x="6702" y="3281"/>
                  </a:lnTo>
                  <a:lnTo>
                    <a:pt x="6721" y="3278"/>
                  </a:lnTo>
                  <a:lnTo>
                    <a:pt x="6739" y="3277"/>
                  </a:lnTo>
                  <a:lnTo>
                    <a:pt x="6759" y="3276"/>
                  </a:lnTo>
                  <a:lnTo>
                    <a:pt x="6777" y="3276"/>
                  </a:lnTo>
                  <a:lnTo>
                    <a:pt x="6796" y="3277"/>
                  </a:lnTo>
                  <a:lnTo>
                    <a:pt x="6815" y="3280"/>
                  </a:lnTo>
                  <a:lnTo>
                    <a:pt x="6833" y="3282"/>
                  </a:lnTo>
                  <a:lnTo>
                    <a:pt x="6852" y="3285"/>
                  </a:lnTo>
                  <a:lnTo>
                    <a:pt x="6870" y="3289"/>
                  </a:lnTo>
                  <a:lnTo>
                    <a:pt x="6888" y="3295"/>
                  </a:lnTo>
                  <a:lnTo>
                    <a:pt x="6907" y="3299"/>
                  </a:lnTo>
                  <a:lnTo>
                    <a:pt x="6924" y="3306"/>
                  </a:lnTo>
                  <a:lnTo>
                    <a:pt x="6941" y="3313"/>
                  </a:lnTo>
                  <a:lnTo>
                    <a:pt x="6958" y="3320"/>
                  </a:lnTo>
                  <a:lnTo>
                    <a:pt x="6976" y="3329"/>
                  </a:lnTo>
                  <a:lnTo>
                    <a:pt x="6992" y="3337"/>
                  </a:lnTo>
                  <a:lnTo>
                    <a:pt x="7008" y="3347"/>
                  </a:lnTo>
                  <a:lnTo>
                    <a:pt x="7023" y="3356"/>
                  </a:lnTo>
                  <a:lnTo>
                    <a:pt x="7038" y="3368"/>
                  </a:lnTo>
                  <a:lnTo>
                    <a:pt x="7053" y="3378"/>
                  </a:lnTo>
                  <a:lnTo>
                    <a:pt x="7066" y="3391"/>
                  </a:lnTo>
                  <a:lnTo>
                    <a:pt x="7079" y="3402"/>
                  </a:lnTo>
                  <a:lnTo>
                    <a:pt x="7092" y="3416"/>
                  </a:lnTo>
                  <a:lnTo>
                    <a:pt x="7104" y="3429"/>
                  </a:lnTo>
                  <a:lnTo>
                    <a:pt x="7114" y="3442"/>
                  </a:lnTo>
                  <a:lnTo>
                    <a:pt x="7126" y="3457"/>
                  </a:lnTo>
                  <a:lnTo>
                    <a:pt x="7135" y="3471"/>
                  </a:lnTo>
                  <a:lnTo>
                    <a:pt x="7144" y="3487"/>
                  </a:lnTo>
                  <a:lnTo>
                    <a:pt x="7152" y="3502"/>
                  </a:lnTo>
                  <a:lnTo>
                    <a:pt x="7159" y="3518"/>
                  </a:lnTo>
                  <a:lnTo>
                    <a:pt x="7166" y="3534"/>
                  </a:lnTo>
                  <a:lnTo>
                    <a:pt x="7171" y="3547"/>
                  </a:lnTo>
                  <a:lnTo>
                    <a:pt x="7174" y="3561"/>
                  </a:lnTo>
                  <a:lnTo>
                    <a:pt x="7178" y="3573"/>
                  </a:lnTo>
                  <a:lnTo>
                    <a:pt x="7181" y="35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 name="Freeform 7">
              <a:extLst>
                <a:ext uri="{FF2B5EF4-FFF2-40B4-BE49-F238E27FC236}">
                  <a16:creationId xmlns:a16="http://schemas.microsoft.com/office/drawing/2014/main" id="{4C40C04B-CF39-4704-B222-C94506DD30D0}"/>
                </a:ext>
              </a:extLst>
            </p:cNvPr>
            <p:cNvSpPr>
              <a:spLocks noEditPoints="1"/>
            </p:cNvSpPr>
            <p:nvPr userDrawn="1"/>
          </p:nvSpPr>
          <p:spPr bwMode="auto">
            <a:xfrm>
              <a:off x="-3615" y="2"/>
              <a:ext cx="5676224" cy="6857995"/>
            </a:xfrm>
            <a:custGeom>
              <a:avLst/>
              <a:gdLst>
                <a:gd name="T0" fmla="*/ 7488 w 8538"/>
                <a:gd name="T1" fmla="*/ 9809 h 10318"/>
                <a:gd name="T2" fmla="*/ 7304 w 8538"/>
                <a:gd name="T3" fmla="*/ 9642 h 10318"/>
                <a:gd name="T4" fmla="*/ 6497 w 8538"/>
                <a:gd name="T5" fmla="*/ 9734 h 10318"/>
                <a:gd name="T6" fmla="*/ 5855 w 8538"/>
                <a:gd name="T7" fmla="*/ 9606 h 10318"/>
                <a:gd name="T8" fmla="*/ 5128 w 8538"/>
                <a:gd name="T9" fmla="*/ 8980 h 10318"/>
                <a:gd name="T10" fmla="*/ 4500 w 8538"/>
                <a:gd name="T11" fmla="*/ 8656 h 10318"/>
                <a:gd name="T12" fmla="*/ 3376 w 8538"/>
                <a:gd name="T13" fmla="*/ 8421 h 10318"/>
                <a:gd name="T14" fmla="*/ 2879 w 8538"/>
                <a:gd name="T15" fmla="*/ 8050 h 10318"/>
                <a:gd name="T16" fmla="*/ 2295 w 8538"/>
                <a:gd name="T17" fmla="*/ 7467 h 10318"/>
                <a:gd name="T18" fmla="*/ 1529 w 8538"/>
                <a:gd name="T19" fmla="*/ 7010 h 10318"/>
                <a:gd name="T20" fmla="*/ 993 w 8538"/>
                <a:gd name="T21" fmla="*/ 6137 h 10318"/>
                <a:gd name="T22" fmla="*/ 670 w 8538"/>
                <a:gd name="T23" fmla="*/ 5910 h 10318"/>
                <a:gd name="T24" fmla="*/ 161 w 8538"/>
                <a:gd name="T25" fmla="*/ 6382 h 10318"/>
                <a:gd name="T26" fmla="*/ 244 w 8538"/>
                <a:gd name="T27" fmla="*/ 6203 h 10318"/>
                <a:gd name="T28" fmla="*/ 679 w 8538"/>
                <a:gd name="T29" fmla="*/ 5869 h 10318"/>
                <a:gd name="T30" fmla="*/ 953 w 8538"/>
                <a:gd name="T31" fmla="*/ 6026 h 10318"/>
                <a:gd name="T32" fmla="*/ 1497 w 8538"/>
                <a:gd name="T33" fmla="*/ 6890 h 10318"/>
                <a:gd name="T34" fmla="*/ 2188 w 8538"/>
                <a:gd name="T35" fmla="*/ 7368 h 10318"/>
                <a:gd name="T36" fmla="*/ 2813 w 8538"/>
                <a:gd name="T37" fmla="*/ 7893 h 10318"/>
                <a:gd name="T38" fmla="*/ 3342 w 8538"/>
                <a:gd name="T39" fmla="*/ 8362 h 10318"/>
                <a:gd name="T40" fmla="*/ 4438 w 8538"/>
                <a:gd name="T41" fmla="*/ 8608 h 10318"/>
                <a:gd name="T42" fmla="*/ 5121 w 8538"/>
                <a:gd name="T43" fmla="*/ 8918 h 10318"/>
                <a:gd name="T44" fmla="*/ 5826 w 8538"/>
                <a:gd name="T45" fmla="*/ 9540 h 10318"/>
                <a:gd name="T46" fmla="*/ 6445 w 8538"/>
                <a:gd name="T47" fmla="*/ 9697 h 10318"/>
                <a:gd name="T48" fmla="*/ 7270 w 8538"/>
                <a:gd name="T49" fmla="*/ 9606 h 10318"/>
                <a:gd name="T50" fmla="*/ 7522 w 8538"/>
                <a:gd name="T51" fmla="*/ 9781 h 10318"/>
                <a:gd name="T52" fmla="*/ 7591 w 8538"/>
                <a:gd name="T53" fmla="*/ 10318 h 10318"/>
                <a:gd name="T54" fmla="*/ 8358 w 8538"/>
                <a:gd name="T55" fmla="*/ 9668 h 10318"/>
                <a:gd name="T56" fmla="*/ 7807 w 8538"/>
                <a:gd name="T57" fmla="*/ 9347 h 10318"/>
                <a:gd name="T58" fmla="*/ 7786 w 8538"/>
                <a:gd name="T59" fmla="*/ 9056 h 10318"/>
                <a:gd name="T60" fmla="*/ 8293 w 8538"/>
                <a:gd name="T61" fmla="*/ 8420 h 10318"/>
                <a:gd name="T62" fmla="*/ 8449 w 8538"/>
                <a:gd name="T63" fmla="*/ 7822 h 10318"/>
                <a:gd name="T64" fmla="*/ 8246 w 8538"/>
                <a:gd name="T65" fmla="*/ 7518 h 10318"/>
                <a:gd name="T66" fmla="*/ 7439 w 8538"/>
                <a:gd name="T67" fmla="*/ 7061 h 10318"/>
                <a:gd name="T68" fmla="*/ 6610 w 8538"/>
                <a:gd name="T69" fmla="*/ 6737 h 10318"/>
                <a:gd name="T70" fmla="*/ 6067 w 8538"/>
                <a:gd name="T71" fmla="*/ 6467 h 10318"/>
                <a:gd name="T72" fmla="*/ 5513 w 8538"/>
                <a:gd name="T73" fmla="*/ 5511 h 10318"/>
                <a:gd name="T74" fmla="*/ 5084 w 8538"/>
                <a:gd name="T75" fmla="*/ 4493 h 10318"/>
                <a:gd name="T76" fmla="*/ 5342 w 8538"/>
                <a:gd name="T77" fmla="*/ 3834 h 10318"/>
                <a:gd name="T78" fmla="*/ 5833 w 8538"/>
                <a:gd name="T79" fmla="*/ 3127 h 10318"/>
                <a:gd name="T80" fmla="*/ 5530 w 8538"/>
                <a:gd name="T81" fmla="*/ 2586 h 10318"/>
                <a:gd name="T82" fmla="*/ 5192 w 8538"/>
                <a:gd name="T83" fmla="*/ 1975 h 10318"/>
                <a:gd name="T84" fmla="*/ 5551 w 8538"/>
                <a:gd name="T85" fmla="*/ 1126 h 10318"/>
                <a:gd name="T86" fmla="*/ 5783 w 8538"/>
                <a:gd name="T87" fmla="*/ 500 h 10318"/>
                <a:gd name="T88" fmla="*/ 5585 w 8538"/>
                <a:gd name="T89" fmla="*/ 0 h 10318"/>
                <a:gd name="T90" fmla="*/ 5823 w 8538"/>
                <a:gd name="T91" fmla="*/ 525 h 10318"/>
                <a:gd name="T92" fmla="*/ 5560 w 8538"/>
                <a:gd name="T93" fmla="*/ 1185 h 10318"/>
                <a:gd name="T94" fmla="*/ 5231 w 8538"/>
                <a:gd name="T95" fmla="*/ 2008 h 10318"/>
                <a:gd name="T96" fmla="*/ 5517 w 8538"/>
                <a:gd name="T97" fmla="*/ 2523 h 10318"/>
                <a:gd name="T98" fmla="*/ 5878 w 8538"/>
                <a:gd name="T99" fmla="*/ 3105 h 10318"/>
                <a:gd name="T100" fmla="*/ 5403 w 8538"/>
                <a:gd name="T101" fmla="*/ 3825 h 10318"/>
                <a:gd name="T102" fmla="*/ 5117 w 8538"/>
                <a:gd name="T103" fmla="*/ 4449 h 10318"/>
                <a:gd name="T104" fmla="*/ 5527 w 8538"/>
                <a:gd name="T105" fmla="*/ 5456 h 10318"/>
                <a:gd name="T106" fmla="*/ 6080 w 8538"/>
                <a:gd name="T107" fmla="*/ 6421 h 10318"/>
                <a:gd name="T108" fmla="*/ 6570 w 8538"/>
                <a:gd name="T109" fmla="*/ 6687 h 10318"/>
                <a:gd name="T110" fmla="*/ 7438 w 8538"/>
                <a:gd name="T111" fmla="*/ 7014 h 10318"/>
                <a:gd name="T112" fmla="*/ 8254 w 8538"/>
                <a:gd name="T113" fmla="*/ 7475 h 10318"/>
                <a:gd name="T114" fmla="*/ 8483 w 8538"/>
                <a:gd name="T115" fmla="*/ 7795 h 10318"/>
                <a:gd name="T116" fmla="*/ 8348 w 8538"/>
                <a:gd name="T117" fmla="*/ 8412 h 10318"/>
                <a:gd name="T118" fmla="*/ 7836 w 8538"/>
                <a:gd name="T119" fmla="*/ 9039 h 10318"/>
                <a:gd name="T120" fmla="*/ 7943 w 8538"/>
                <a:gd name="T121" fmla="*/ 9366 h 10318"/>
                <a:gd name="T122" fmla="*/ 8499 w 8538"/>
                <a:gd name="T123" fmla="*/ 986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8" h="10318">
                  <a:moveTo>
                    <a:pt x="7550" y="10318"/>
                  </a:moveTo>
                  <a:lnTo>
                    <a:pt x="7543" y="10284"/>
                  </a:lnTo>
                  <a:lnTo>
                    <a:pt x="7539" y="10249"/>
                  </a:lnTo>
                  <a:lnTo>
                    <a:pt x="7534" y="10215"/>
                  </a:lnTo>
                  <a:lnTo>
                    <a:pt x="7530" y="10180"/>
                  </a:lnTo>
                  <a:lnTo>
                    <a:pt x="7526" y="10146"/>
                  </a:lnTo>
                  <a:lnTo>
                    <a:pt x="7523" y="10112"/>
                  </a:lnTo>
                  <a:lnTo>
                    <a:pt x="7519" y="10077"/>
                  </a:lnTo>
                  <a:lnTo>
                    <a:pt x="7517" y="10044"/>
                  </a:lnTo>
                  <a:lnTo>
                    <a:pt x="7515" y="10022"/>
                  </a:lnTo>
                  <a:lnTo>
                    <a:pt x="7513" y="10000"/>
                  </a:lnTo>
                  <a:lnTo>
                    <a:pt x="7511" y="9977"/>
                  </a:lnTo>
                  <a:lnTo>
                    <a:pt x="7509" y="9956"/>
                  </a:lnTo>
                  <a:lnTo>
                    <a:pt x="7507" y="9934"/>
                  </a:lnTo>
                  <a:lnTo>
                    <a:pt x="7504" y="9911"/>
                  </a:lnTo>
                  <a:lnTo>
                    <a:pt x="7501" y="9889"/>
                  </a:lnTo>
                  <a:lnTo>
                    <a:pt x="7499" y="9867"/>
                  </a:lnTo>
                  <a:lnTo>
                    <a:pt x="7496" y="9848"/>
                  </a:lnTo>
                  <a:lnTo>
                    <a:pt x="7492" y="9828"/>
                  </a:lnTo>
                  <a:lnTo>
                    <a:pt x="7488" y="9809"/>
                  </a:lnTo>
                  <a:lnTo>
                    <a:pt x="7484" y="9790"/>
                  </a:lnTo>
                  <a:lnTo>
                    <a:pt x="7474" y="9754"/>
                  </a:lnTo>
                  <a:lnTo>
                    <a:pt x="7462" y="9719"/>
                  </a:lnTo>
                  <a:lnTo>
                    <a:pt x="7459" y="9709"/>
                  </a:lnTo>
                  <a:lnTo>
                    <a:pt x="7453" y="9699"/>
                  </a:lnTo>
                  <a:lnTo>
                    <a:pt x="7448" y="9688"/>
                  </a:lnTo>
                  <a:lnTo>
                    <a:pt x="7443" y="9680"/>
                  </a:lnTo>
                  <a:lnTo>
                    <a:pt x="7437" y="9672"/>
                  </a:lnTo>
                  <a:lnTo>
                    <a:pt x="7430" y="9665"/>
                  </a:lnTo>
                  <a:lnTo>
                    <a:pt x="7422" y="9659"/>
                  </a:lnTo>
                  <a:lnTo>
                    <a:pt x="7414" y="9653"/>
                  </a:lnTo>
                  <a:lnTo>
                    <a:pt x="7406" y="9648"/>
                  </a:lnTo>
                  <a:lnTo>
                    <a:pt x="7397" y="9645"/>
                  </a:lnTo>
                  <a:lnTo>
                    <a:pt x="7387" y="9641"/>
                  </a:lnTo>
                  <a:lnTo>
                    <a:pt x="7377" y="9639"/>
                  </a:lnTo>
                  <a:lnTo>
                    <a:pt x="7367" y="9638"/>
                  </a:lnTo>
                  <a:lnTo>
                    <a:pt x="7357" y="9638"/>
                  </a:lnTo>
                  <a:lnTo>
                    <a:pt x="7345" y="9638"/>
                  </a:lnTo>
                  <a:lnTo>
                    <a:pt x="7332" y="9639"/>
                  </a:lnTo>
                  <a:lnTo>
                    <a:pt x="7304" y="9642"/>
                  </a:lnTo>
                  <a:lnTo>
                    <a:pt x="7275" y="9646"/>
                  </a:lnTo>
                  <a:lnTo>
                    <a:pt x="7246" y="9649"/>
                  </a:lnTo>
                  <a:lnTo>
                    <a:pt x="7218" y="9653"/>
                  </a:lnTo>
                  <a:lnTo>
                    <a:pt x="7189" y="9656"/>
                  </a:lnTo>
                  <a:lnTo>
                    <a:pt x="7160" y="9660"/>
                  </a:lnTo>
                  <a:lnTo>
                    <a:pt x="7132" y="9663"/>
                  </a:lnTo>
                  <a:lnTo>
                    <a:pt x="7102" y="9667"/>
                  </a:lnTo>
                  <a:lnTo>
                    <a:pt x="7063" y="9671"/>
                  </a:lnTo>
                  <a:lnTo>
                    <a:pt x="7023" y="9676"/>
                  </a:lnTo>
                  <a:lnTo>
                    <a:pt x="6983" y="9681"/>
                  </a:lnTo>
                  <a:lnTo>
                    <a:pt x="6944" y="9686"/>
                  </a:lnTo>
                  <a:lnTo>
                    <a:pt x="6903" y="9691"/>
                  </a:lnTo>
                  <a:lnTo>
                    <a:pt x="6863" y="9695"/>
                  </a:lnTo>
                  <a:lnTo>
                    <a:pt x="6824" y="9700"/>
                  </a:lnTo>
                  <a:lnTo>
                    <a:pt x="6784" y="9704"/>
                  </a:lnTo>
                  <a:lnTo>
                    <a:pt x="6715" y="9712"/>
                  </a:lnTo>
                  <a:lnTo>
                    <a:pt x="6661" y="9718"/>
                  </a:lnTo>
                  <a:lnTo>
                    <a:pt x="6606" y="9724"/>
                  </a:lnTo>
                  <a:lnTo>
                    <a:pt x="6552" y="9730"/>
                  </a:lnTo>
                  <a:lnTo>
                    <a:pt x="6497" y="9734"/>
                  </a:lnTo>
                  <a:lnTo>
                    <a:pt x="6442" y="9736"/>
                  </a:lnTo>
                  <a:lnTo>
                    <a:pt x="6388" y="9739"/>
                  </a:lnTo>
                  <a:lnTo>
                    <a:pt x="6333" y="9739"/>
                  </a:lnTo>
                  <a:lnTo>
                    <a:pt x="6279" y="9736"/>
                  </a:lnTo>
                  <a:lnTo>
                    <a:pt x="6252" y="9734"/>
                  </a:lnTo>
                  <a:lnTo>
                    <a:pt x="6224" y="9732"/>
                  </a:lnTo>
                  <a:lnTo>
                    <a:pt x="6198" y="9728"/>
                  </a:lnTo>
                  <a:lnTo>
                    <a:pt x="6170" y="9724"/>
                  </a:lnTo>
                  <a:lnTo>
                    <a:pt x="6144" y="9719"/>
                  </a:lnTo>
                  <a:lnTo>
                    <a:pt x="6118" y="9714"/>
                  </a:lnTo>
                  <a:lnTo>
                    <a:pt x="6090" y="9708"/>
                  </a:lnTo>
                  <a:lnTo>
                    <a:pt x="6064" y="9700"/>
                  </a:lnTo>
                  <a:lnTo>
                    <a:pt x="6037" y="9692"/>
                  </a:lnTo>
                  <a:lnTo>
                    <a:pt x="6011" y="9683"/>
                  </a:lnTo>
                  <a:lnTo>
                    <a:pt x="5985" y="9672"/>
                  </a:lnTo>
                  <a:lnTo>
                    <a:pt x="5958" y="9662"/>
                  </a:lnTo>
                  <a:lnTo>
                    <a:pt x="5932" y="9649"/>
                  </a:lnTo>
                  <a:lnTo>
                    <a:pt x="5907" y="9636"/>
                  </a:lnTo>
                  <a:lnTo>
                    <a:pt x="5880" y="9622"/>
                  </a:lnTo>
                  <a:lnTo>
                    <a:pt x="5855" y="9606"/>
                  </a:lnTo>
                  <a:lnTo>
                    <a:pt x="5804" y="9574"/>
                  </a:lnTo>
                  <a:lnTo>
                    <a:pt x="5759" y="9543"/>
                  </a:lnTo>
                  <a:lnTo>
                    <a:pt x="5715" y="9512"/>
                  </a:lnTo>
                  <a:lnTo>
                    <a:pt x="5674" y="9483"/>
                  </a:lnTo>
                  <a:lnTo>
                    <a:pt x="5635" y="9453"/>
                  </a:lnTo>
                  <a:lnTo>
                    <a:pt x="5599" y="9425"/>
                  </a:lnTo>
                  <a:lnTo>
                    <a:pt x="5565" y="9396"/>
                  </a:lnTo>
                  <a:lnTo>
                    <a:pt x="5531" y="9367"/>
                  </a:lnTo>
                  <a:lnTo>
                    <a:pt x="5497" y="9335"/>
                  </a:lnTo>
                  <a:lnTo>
                    <a:pt x="5463" y="9304"/>
                  </a:lnTo>
                  <a:lnTo>
                    <a:pt x="5429" y="9272"/>
                  </a:lnTo>
                  <a:lnTo>
                    <a:pt x="5395" y="9240"/>
                  </a:lnTo>
                  <a:lnTo>
                    <a:pt x="5362" y="9207"/>
                  </a:lnTo>
                  <a:lnTo>
                    <a:pt x="5328" y="9174"/>
                  </a:lnTo>
                  <a:lnTo>
                    <a:pt x="5295" y="9142"/>
                  </a:lnTo>
                  <a:lnTo>
                    <a:pt x="5263" y="9110"/>
                  </a:lnTo>
                  <a:lnTo>
                    <a:pt x="5230" y="9078"/>
                  </a:lnTo>
                  <a:lnTo>
                    <a:pt x="5195" y="9045"/>
                  </a:lnTo>
                  <a:lnTo>
                    <a:pt x="5162" y="9013"/>
                  </a:lnTo>
                  <a:lnTo>
                    <a:pt x="5128" y="8980"/>
                  </a:lnTo>
                  <a:lnTo>
                    <a:pt x="5093" y="8946"/>
                  </a:lnTo>
                  <a:lnTo>
                    <a:pt x="5059" y="8914"/>
                  </a:lnTo>
                  <a:lnTo>
                    <a:pt x="5024" y="8882"/>
                  </a:lnTo>
                  <a:lnTo>
                    <a:pt x="4990" y="8850"/>
                  </a:lnTo>
                  <a:lnTo>
                    <a:pt x="4967" y="8832"/>
                  </a:lnTo>
                  <a:lnTo>
                    <a:pt x="4944" y="8813"/>
                  </a:lnTo>
                  <a:lnTo>
                    <a:pt x="4920" y="8796"/>
                  </a:lnTo>
                  <a:lnTo>
                    <a:pt x="4895" y="8780"/>
                  </a:lnTo>
                  <a:lnTo>
                    <a:pt x="4868" y="8764"/>
                  </a:lnTo>
                  <a:lnTo>
                    <a:pt x="4841" y="8750"/>
                  </a:lnTo>
                  <a:lnTo>
                    <a:pt x="4812" y="8736"/>
                  </a:lnTo>
                  <a:lnTo>
                    <a:pt x="4782" y="8724"/>
                  </a:lnTo>
                  <a:lnTo>
                    <a:pt x="4753" y="8712"/>
                  </a:lnTo>
                  <a:lnTo>
                    <a:pt x="4720" y="8702"/>
                  </a:lnTo>
                  <a:lnTo>
                    <a:pt x="4687" y="8692"/>
                  </a:lnTo>
                  <a:lnTo>
                    <a:pt x="4652" y="8684"/>
                  </a:lnTo>
                  <a:lnTo>
                    <a:pt x="4616" y="8676"/>
                  </a:lnTo>
                  <a:lnTo>
                    <a:pt x="4579" y="8668"/>
                  </a:lnTo>
                  <a:lnTo>
                    <a:pt x="4540" y="8662"/>
                  </a:lnTo>
                  <a:lnTo>
                    <a:pt x="4500" y="8656"/>
                  </a:lnTo>
                  <a:lnTo>
                    <a:pt x="4434" y="8647"/>
                  </a:lnTo>
                  <a:lnTo>
                    <a:pt x="4379" y="8640"/>
                  </a:lnTo>
                  <a:lnTo>
                    <a:pt x="4322" y="8633"/>
                  </a:lnTo>
                  <a:lnTo>
                    <a:pt x="4267" y="8625"/>
                  </a:lnTo>
                  <a:lnTo>
                    <a:pt x="4211" y="8618"/>
                  </a:lnTo>
                  <a:lnTo>
                    <a:pt x="4155" y="8610"/>
                  </a:lnTo>
                  <a:lnTo>
                    <a:pt x="4099" y="8602"/>
                  </a:lnTo>
                  <a:lnTo>
                    <a:pt x="4042" y="8593"/>
                  </a:lnTo>
                  <a:lnTo>
                    <a:pt x="3986" y="8584"/>
                  </a:lnTo>
                  <a:lnTo>
                    <a:pt x="3930" y="8573"/>
                  </a:lnTo>
                  <a:lnTo>
                    <a:pt x="3875" y="8563"/>
                  </a:lnTo>
                  <a:lnTo>
                    <a:pt x="3819" y="8552"/>
                  </a:lnTo>
                  <a:lnTo>
                    <a:pt x="3763" y="8540"/>
                  </a:lnTo>
                  <a:lnTo>
                    <a:pt x="3708" y="8526"/>
                  </a:lnTo>
                  <a:lnTo>
                    <a:pt x="3652" y="8513"/>
                  </a:lnTo>
                  <a:lnTo>
                    <a:pt x="3597" y="8498"/>
                  </a:lnTo>
                  <a:lnTo>
                    <a:pt x="3542" y="8482"/>
                  </a:lnTo>
                  <a:lnTo>
                    <a:pt x="3485" y="8463"/>
                  </a:lnTo>
                  <a:lnTo>
                    <a:pt x="3430" y="8443"/>
                  </a:lnTo>
                  <a:lnTo>
                    <a:pt x="3376" y="8421"/>
                  </a:lnTo>
                  <a:lnTo>
                    <a:pt x="3323" y="8398"/>
                  </a:lnTo>
                  <a:lnTo>
                    <a:pt x="3274" y="8373"/>
                  </a:lnTo>
                  <a:lnTo>
                    <a:pt x="3225" y="8346"/>
                  </a:lnTo>
                  <a:lnTo>
                    <a:pt x="3202" y="8333"/>
                  </a:lnTo>
                  <a:lnTo>
                    <a:pt x="3178" y="8318"/>
                  </a:lnTo>
                  <a:lnTo>
                    <a:pt x="3156" y="8303"/>
                  </a:lnTo>
                  <a:lnTo>
                    <a:pt x="3133" y="8288"/>
                  </a:lnTo>
                  <a:lnTo>
                    <a:pt x="3111" y="8272"/>
                  </a:lnTo>
                  <a:lnTo>
                    <a:pt x="3089" y="8256"/>
                  </a:lnTo>
                  <a:lnTo>
                    <a:pt x="3069" y="8240"/>
                  </a:lnTo>
                  <a:lnTo>
                    <a:pt x="3048" y="8223"/>
                  </a:lnTo>
                  <a:lnTo>
                    <a:pt x="3027" y="8205"/>
                  </a:lnTo>
                  <a:lnTo>
                    <a:pt x="3008" y="8188"/>
                  </a:lnTo>
                  <a:lnTo>
                    <a:pt x="2988" y="8170"/>
                  </a:lnTo>
                  <a:lnTo>
                    <a:pt x="2969" y="8150"/>
                  </a:lnTo>
                  <a:lnTo>
                    <a:pt x="2950" y="8132"/>
                  </a:lnTo>
                  <a:lnTo>
                    <a:pt x="2932" y="8112"/>
                  </a:lnTo>
                  <a:lnTo>
                    <a:pt x="2914" y="8092"/>
                  </a:lnTo>
                  <a:lnTo>
                    <a:pt x="2896" y="8072"/>
                  </a:lnTo>
                  <a:lnTo>
                    <a:pt x="2879" y="8050"/>
                  </a:lnTo>
                  <a:lnTo>
                    <a:pt x="2863" y="8030"/>
                  </a:lnTo>
                  <a:lnTo>
                    <a:pt x="2847" y="8008"/>
                  </a:lnTo>
                  <a:lnTo>
                    <a:pt x="2831" y="7986"/>
                  </a:lnTo>
                  <a:lnTo>
                    <a:pt x="2807" y="7952"/>
                  </a:lnTo>
                  <a:lnTo>
                    <a:pt x="2782" y="7917"/>
                  </a:lnTo>
                  <a:lnTo>
                    <a:pt x="2755" y="7882"/>
                  </a:lnTo>
                  <a:lnTo>
                    <a:pt x="2728" y="7846"/>
                  </a:lnTo>
                  <a:lnTo>
                    <a:pt x="2698" y="7811"/>
                  </a:lnTo>
                  <a:lnTo>
                    <a:pt x="2667" y="7775"/>
                  </a:lnTo>
                  <a:lnTo>
                    <a:pt x="2635" y="7739"/>
                  </a:lnTo>
                  <a:lnTo>
                    <a:pt x="2602" y="7703"/>
                  </a:lnTo>
                  <a:lnTo>
                    <a:pt x="2566" y="7669"/>
                  </a:lnTo>
                  <a:lnTo>
                    <a:pt x="2529" y="7634"/>
                  </a:lnTo>
                  <a:lnTo>
                    <a:pt x="2490" y="7601"/>
                  </a:lnTo>
                  <a:lnTo>
                    <a:pt x="2450" y="7569"/>
                  </a:lnTo>
                  <a:lnTo>
                    <a:pt x="2408" y="7538"/>
                  </a:lnTo>
                  <a:lnTo>
                    <a:pt x="2364" y="7508"/>
                  </a:lnTo>
                  <a:lnTo>
                    <a:pt x="2341" y="7493"/>
                  </a:lnTo>
                  <a:lnTo>
                    <a:pt x="2318" y="7479"/>
                  </a:lnTo>
                  <a:lnTo>
                    <a:pt x="2295" y="7467"/>
                  </a:lnTo>
                  <a:lnTo>
                    <a:pt x="2271" y="7453"/>
                  </a:lnTo>
                  <a:lnTo>
                    <a:pt x="2221" y="7428"/>
                  </a:lnTo>
                  <a:lnTo>
                    <a:pt x="2170" y="7404"/>
                  </a:lnTo>
                  <a:lnTo>
                    <a:pt x="2119" y="7380"/>
                  </a:lnTo>
                  <a:lnTo>
                    <a:pt x="2067" y="7355"/>
                  </a:lnTo>
                  <a:lnTo>
                    <a:pt x="2015" y="7332"/>
                  </a:lnTo>
                  <a:lnTo>
                    <a:pt x="1963" y="7310"/>
                  </a:lnTo>
                  <a:lnTo>
                    <a:pt x="1910" y="7287"/>
                  </a:lnTo>
                  <a:lnTo>
                    <a:pt x="1857" y="7265"/>
                  </a:lnTo>
                  <a:lnTo>
                    <a:pt x="1822" y="7249"/>
                  </a:lnTo>
                  <a:lnTo>
                    <a:pt x="1787" y="7232"/>
                  </a:lnTo>
                  <a:lnTo>
                    <a:pt x="1755" y="7212"/>
                  </a:lnTo>
                  <a:lnTo>
                    <a:pt x="1723" y="7193"/>
                  </a:lnTo>
                  <a:lnTo>
                    <a:pt x="1692" y="7171"/>
                  </a:lnTo>
                  <a:lnTo>
                    <a:pt x="1662" y="7148"/>
                  </a:lnTo>
                  <a:lnTo>
                    <a:pt x="1634" y="7123"/>
                  </a:lnTo>
                  <a:lnTo>
                    <a:pt x="1606" y="7097"/>
                  </a:lnTo>
                  <a:lnTo>
                    <a:pt x="1580" y="7070"/>
                  </a:lnTo>
                  <a:lnTo>
                    <a:pt x="1554" y="7040"/>
                  </a:lnTo>
                  <a:lnTo>
                    <a:pt x="1529" y="7010"/>
                  </a:lnTo>
                  <a:lnTo>
                    <a:pt x="1506" y="6978"/>
                  </a:lnTo>
                  <a:lnTo>
                    <a:pt x="1484" y="6945"/>
                  </a:lnTo>
                  <a:lnTo>
                    <a:pt x="1463" y="6910"/>
                  </a:lnTo>
                  <a:lnTo>
                    <a:pt x="1443" y="6874"/>
                  </a:lnTo>
                  <a:lnTo>
                    <a:pt x="1424" y="6837"/>
                  </a:lnTo>
                  <a:lnTo>
                    <a:pt x="1399" y="6787"/>
                  </a:lnTo>
                  <a:lnTo>
                    <a:pt x="1375" y="6737"/>
                  </a:lnTo>
                  <a:lnTo>
                    <a:pt x="1349" y="6689"/>
                  </a:lnTo>
                  <a:lnTo>
                    <a:pt x="1324" y="6641"/>
                  </a:lnTo>
                  <a:lnTo>
                    <a:pt x="1296" y="6593"/>
                  </a:lnTo>
                  <a:lnTo>
                    <a:pt x="1269" y="6545"/>
                  </a:lnTo>
                  <a:lnTo>
                    <a:pt x="1241" y="6497"/>
                  </a:lnTo>
                  <a:lnTo>
                    <a:pt x="1213" y="6450"/>
                  </a:lnTo>
                  <a:lnTo>
                    <a:pt x="1183" y="6405"/>
                  </a:lnTo>
                  <a:lnTo>
                    <a:pt x="1153" y="6359"/>
                  </a:lnTo>
                  <a:lnTo>
                    <a:pt x="1122" y="6314"/>
                  </a:lnTo>
                  <a:lnTo>
                    <a:pt x="1091" y="6269"/>
                  </a:lnTo>
                  <a:lnTo>
                    <a:pt x="1059" y="6225"/>
                  </a:lnTo>
                  <a:lnTo>
                    <a:pt x="1027" y="6181"/>
                  </a:lnTo>
                  <a:lnTo>
                    <a:pt x="993" y="6137"/>
                  </a:lnTo>
                  <a:lnTo>
                    <a:pt x="960" y="6095"/>
                  </a:lnTo>
                  <a:lnTo>
                    <a:pt x="942" y="6073"/>
                  </a:lnTo>
                  <a:lnTo>
                    <a:pt x="923" y="6052"/>
                  </a:lnTo>
                  <a:lnTo>
                    <a:pt x="904" y="6032"/>
                  </a:lnTo>
                  <a:lnTo>
                    <a:pt x="884" y="6011"/>
                  </a:lnTo>
                  <a:lnTo>
                    <a:pt x="876" y="6002"/>
                  </a:lnTo>
                  <a:lnTo>
                    <a:pt x="856" y="5981"/>
                  </a:lnTo>
                  <a:lnTo>
                    <a:pt x="836" y="5964"/>
                  </a:lnTo>
                  <a:lnTo>
                    <a:pt x="816" y="5949"/>
                  </a:lnTo>
                  <a:lnTo>
                    <a:pt x="796" y="5937"/>
                  </a:lnTo>
                  <a:lnTo>
                    <a:pt x="775" y="5926"/>
                  </a:lnTo>
                  <a:lnTo>
                    <a:pt x="755" y="5918"/>
                  </a:lnTo>
                  <a:lnTo>
                    <a:pt x="744" y="5915"/>
                  </a:lnTo>
                  <a:lnTo>
                    <a:pt x="734" y="5913"/>
                  </a:lnTo>
                  <a:lnTo>
                    <a:pt x="723" y="5910"/>
                  </a:lnTo>
                  <a:lnTo>
                    <a:pt x="712" y="5909"/>
                  </a:lnTo>
                  <a:lnTo>
                    <a:pt x="702" y="5908"/>
                  </a:lnTo>
                  <a:lnTo>
                    <a:pt x="692" y="5908"/>
                  </a:lnTo>
                  <a:lnTo>
                    <a:pt x="680" y="5909"/>
                  </a:lnTo>
                  <a:lnTo>
                    <a:pt x="670" y="5910"/>
                  </a:lnTo>
                  <a:lnTo>
                    <a:pt x="648" y="5914"/>
                  </a:lnTo>
                  <a:lnTo>
                    <a:pt x="626" y="5921"/>
                  </a:lnTo>
                  <a:lnTo>
                    <a:pt x="603" y="5929"/>
                  </a:lnTo>
                  <a:lnTo>
                    <a:pt x="582" y="5940"/>
                  </a:lnTo>
                  <a:lnTo>
                    <a:pt x="559" y="5953"/>
                  </a:lnTo>
                  <a:lnTo>
                    <a:pt x="536" y="5969"/>
                  </a:lnTo>
                  <a:lnTo>
                    <a:pt x="501" y="5996"/>
                  </a:lnTo>
                  <a:lnTo>
                    <a:pt x="467" y="6025"/>
                  </a:lnTo>
                  <a:lnTo>
                    <a:pt x="435" y="6056"/>
                  </a:lnTo>
                  <a:lnTo>
                    <a:pt x="403" y="6087"/>
                  </a:lnTo>
                  <a:lnTo>
                    <a:pt x="372" y="6120"/>
                  </a:lnTo>
                  <a:lnTo>
                    <a:pt x="341" y="6153"/>
                  </a:lnTo>
                  <a:lnTo>
                    <a:pt x="311" y="6187"/>
                  </a:lnTo>
                  <a:lnTo>
                    <a:pt x="281" y="6220"/>
                  </a:lnTo>
                  <a:lnTo>
                    <a:pt x="273" y="6229"/>
                  </a:lnTo>
                  <a:lnTo>
                    <a:pt x="249" y="6258"/>
                  </a:lnTo>
                  <a:lnTo>
                    <a:pt x="226" y="6289"/>
                  </a:lnTo>
                  <a:lnTo>
                    <a:pt x="204" y="6320"/>
                  </a:lnTo>
                  <a:lnTo>
                    <a:pt x="182" y="6351"/>
                  </a:lnTo>
                  <a:lnTo>
                    <a:pt x="161" y="6382"/>
                  </a:lnTo>
                  <a:lnTo>
                    <a:pt x="139" y="6413"/>
                  </a:lnTo>
                  <a:lnTo>
                    <a:pt x="116" y="6444"/>
                  </a:lnTo>
                  <a:lnTo>
                    <a:pt x="92" y="6472"/>
                  </a:lnTo>
                  <a:lnTo>
                    <a:pt x="69" y="6499"/>
                  </a:lnTo>
                  <a:lnTo>
                    <a:pt x="46" y="6524"/>
                  </a:lnTo>
                  <a:lnTo>
                    <a:pt x="23" y="6547"/>
                  </a:lnTo>
                  <a:lnTo>
                    <a:pt x="0" y="6570"/>
                  </a:lnTo>
                  <a:lnTo>
                    <a:pt x="0" y="6514"/>
                  </a:lnTo>
                  <a:lnTo>
                    <a:pt x="15" y="6497"/>
                  </a:lnTo>
                  <a:lnTo>
                    <a:pt x="31" y="6481"/>
                  </a:lnTo>
                  <a:lnTo>
                    <a:pt x="46" y="6464"/>
                  </a:lnTo>
                  <a:lnTo>
                    <a:pt x="62" y="6447"/>
                  </a:lnTo>
                  <a:lnTo>
                    <a:pt x="85" y="6418"/>
                  </a:lnTo>
                  <a:lnTo>
                    <a:pt x="107" y="6389"/>
                  </a:lnTo>
                  <a:lnTo>
                    <a:pt x="128" y="6359"/>
                  </a:lnTo>
                  <a:lnTo>
                    <a:pt x="149" y="6329"/>
                  </a:lnTo>
                  <a:lnTo>
                    <a:pt x="172" y="6297"/>
                  </a:lnTo>
                  <a:lnTo>
                    <a:pt x="195" y="6265"/>
                  </a:lnTo>
                  <a:lnTo>
                    <a:pt x="219" y="6234"/>
                  </a:lnTo>
                  <a:lnTo>
                    <a:pt x="244" y="6203"/>
                  </a:lnTo>
                  <a:lnTo>
                    <a:pt x="251" y="6195"/>
                  </a:lnTo>
                  <a:lnTo>
                    <a:pt x="282" y="6160"/>
                  </a:lnTo>
                  <a:lnTo>
                    <a:pt x="312" y="6126"/>
                  </a:lnTo>
                  <a:lnTo>
                    <a:pt x="344" y="6091"/>
                  </a:lnTo>
                  <a:lnTo>
                    <a:pt x="375" y="6058"/>
                  </a:lnTo>
                  <a:lnTo>
                    <a:pt x="408" y="6026"/>
                  </a:lnTo>
                  <a:lnTo>
                    <a:pt x="442" y="5995"/>
                  </a:lnTo>
                  <a:lnTo>
                    <a:pt x="476" y="5965"/>
                  </a:lnTo>
                  <a:lnTo>
                    <a:pt x="513" y="5938"/>
                  </a:lnTo>
                  <a:lnTo>
                    <a:pt x="539" y="5919"/>
                  </a:lnTo>
                  <a:lnTo>
                    <a:pt x="564" y="5905"/>
                  </a:lnTo>
                  <a:lnTo>
                    <a:pt x="577" y="5898"/>
                  </a:lnTo>
                  <a:lnTo>
                    <a:pt x="591" y="5892"/>
                  </a:lnTo>
                  <a:lnTo>
                    <a:pt x="603" y="5886"/>
                  </a:lnTo>
                  <a:lnTo>
                    <a:pt x="616" y="5882"/>
                  </a:lnTo>
                  <a:lnTo>
                    <a:pt x="629" y="5878"/>
                  </a:lnTo>
                  <a:lnTo>
                    <a:pt x="641" y="5875"/>
                  </a:lnTo>
                  <a:lnTo>
                    <a:pt x="654" y="5872"/>
                  </a:lnTo>
                  <a:lnTo>
                    <a:pt x="666" y="5870"/>
                  </a:lnTo>
                  <a:lnTo>
                    <a:pt x="679" y="5869"/>
                  </a:lnTo>
                  <a:lnTo>
                    <a:pt x="692" y="5868"/>
                  </a:lnTo>
                  <a:lnTo>
                    <a:pt x="704" y="5869"/>
                  </a:lnTo>
                  <a:lnTo>
                    <a:pt x="716" y="5869"/>
                  </a:lnTo>
                  <a:lnTo>
                    <a:pt x="728" y="5871"/>
                  </a:lnTo>
                  <a:lnTo>
                    <a:pt x="741" y="5874"/>
                  </a:lnTo>
                  <a:lnTo>
                    <a:pt x="753" y="5876"/>
                  </a:lnTo>
                  <a:lnTo>
                    <a:pt x="765" y="5879"/>
                  </a:lnTo>
                  <a:lnTo>
                    <a:pt x="777" y="5884"/>
                  </a:lnTo>
                  <a:lnTo>
                    <a:pt x="789" y="5888"/>
                  </a:lnTo>
                  <a:lnTo>
                    <a:pt x="801" y="5894"/>
                  </a:lnTo>
                  <a:lnTo>
                    <a:pt x="812" y="5900"/>
                  </a:lnTo>
                  <a:lnTo>
                    <a:pt x="825" y="5907"/>
                  </a:lnTo>
                  <a:lnTo>
                    <a:pt x="836" y="5915"/>
                  </a:lnTo>
                  <a:lnTo>
                    <a:pt x="848" y="5923"/>
                  </a:lnTo>
                  <a:lnTo>
                    <a:pt x="859" y="5932"/>
                  </a:lnTo>
                  <a:lnTo>
                    <a:pt x="882" y="5952"/>
                  </a:lnTo>
                  <a:lnTo>
                    <a:pt x="905" y="5974"/>
                  </a:lnTo>
                  <a:lnTo>
                    <a:pt x="913" y="5984"/>
                  </a:lnTo>
                  <a:lnTo>
                    <a:pt x="933" y="6004"/>
                  </a:lnTo>
                  <a:lnTo>
                    <a:pt x="953" y="6026"/>
                  </a:lnTo>
                  <a:lnTo>
                    <a:pt x="973" y="6048"/>
                  </a:lnTo>
                  <a:lnTo>
                    <a:pt x="991" y="6071"/>
                  </a:lnTo>
                  <a:lnTo>
                    <a:pt x="1024" y="6113"/>
                  </a:lnTo>
                  <a:lnTo>
                    <a:pt x="1058" y="6157"/>
                  </a:lnTo>
                  <a:lnTo>
                    <a:pt x="1091" y="6202"/>
                  </a:lnTo>
                  <a:lnTo>
                    <a:pt x="1123" y="6246"/>
                  </a:lnTo>
                  <a:lnTo>
                    <a:pt x="1154" y="6291"/>
                  </a:lnTo>
                  <a:lnTo>
                    <a:pt x="1185" y="6337"/>
                  </a:lnTo>
                  <a:lnTo>
                    <a:pt x="1216" y="6383"/>
                  </a:lnTo>
                  <a:lnTo>
                    <a:pt x="1246" y="6430"/>
                  </a:lnTo>
                  <a:lnTo>
                    <a:pt x="1274" y="6477"/>
                  </a:lnTo>
                  <a:lnTo>
                    <a:pt x="1303" y="6525"/>
                  </a:lnTo>
                  <a:lnTo>
                    <a:pt x="1331" y="6573"/>
                  </a:lnTo>
                  <a:lnTo>
                    <a:pt x="1358" y="6621"/>
                  </a:lnTo>
                  <a:lnTo>
                    <a:pt x="1385" y="6671"/>
                  </a:lnTo>
                  <a:lnTo>
                    <a:pt x="1410" y="6720"/>
                  </a:lnTo>
                  <a:lnTo>
                    <a:pt x="1435" y="6769"/>
                  </a:lnTo>
                  <a:lnTo>
                    <a:pt x="1460" y="6820"/>
                  </a:lnTo>
                  <a:lnTo>
                    <a:pt x="1477" y="6855"/>
                  </a:lnTo>
                  <a:lnTo>
                    <a:pt x="1497" y="6890"/>
                  </a:lnTo>
                  <a:lnTo>
                    <a:pt x="1516" y="6923"/>
                  </a:lnTo>
                  <a:lnTo>
                    <a:pt x="1538" y="6955"/>
                  </a:lnTo>
                  <a:lnTo>
                    <a:pt x="1560" y="6985"/>
                  </a:lnTo>
                  <a:lnTo>
                    <a:pt x="1584" y="7015"/>
                  </a:lnTo>
                  <a:lnTo>
                    <a:pt x="1608" y="7042"/>
                  </a:lnTo>
                  <a:lnTo>
                    <a:pt x="1634" y="7069"/>
                  </a:lnTo>
                  <a:lnTo>
                    <a:pt x="1660" y="7093"/>
                  </a:lnTo>
                  <a:lnTo>
                    <a:pt x="1687" y="7117"/>
                  </a:lnTo>
                  <a:lnTo>
                    <a:pt x="1715" y="7139"/>
                  </a:lnTo>
                  <a:lnTo>
                    <a:pt x="1745" y="7159"/>
                  </a:lnTo>
                  <a:lnTo>
                    <a:pt x="1775" y="7179"/>
                  </a:lnTo>
                  <a:lnTo>
                    <a:pt x="1807" y="7197"/>
                  </a:lnTo>
                  <a:lnTo>
                    <a:pt x="1839" y="7213"/>
                  </a:lnTo>
                  <a:lnTo>
                    <a:pt x="1872" y="7228"/>
                  </a:lnTo>
                  <a:lnTo>
                    <a:pt x="1926" y="7251"/>
                  </a:lnTo>
                  <a:lnTo>
                    <a:pt x="1979" y="7274"/>
                  </a:lnTo>
                  <a:lnTo>
                    <a:pt x="2032" y="7297"/>
                  </a:lnTo>
                  <a:lnTo>
                    <a:pt x="2084" y="7320"/>
                  </a:lnTo>
                  <a:lnTo>
                    <a:pt x="2136" y="7344"/>
                  </a:lnTo>
                  <a:lnTo>
                    <a:pt x="2188" y="7368"/>
                  </a:lnTo>
                  <a:lnTo>
                    <a:pt x="2238" y="7393"/>
                  </a:lnTo>
                  <a:lnTo>
                    <a:pt x="2290" y="7418"/>
                  </a:lnTo>
                  <a:lnTo>
                    <a:pt x="2314" y="7432"/>
                  </a:lnTo>
                  <a:lnTo>
                    <a:pt x="2338" y="7445"/>
                  </a:lnTo>
                  <a:lnTo>
                    <a:pt x="2362" y="7460"/>
                  </a:lnTo>
                  <a:lnTo>
                    <a:pt x="2385" y="7474"/>
                  </a:lnTo>
                  <a:lnTo>
                    <a:pt x="2408" y="7490"/>
                  </a:lnTo>
                  <a:lnTo>
                    <a:pt x="2431" y="7505"/>
                  </a:lnTo>
                  <a:lnTo>
                    <a:pt x="2453" y="7521"/>
                  </a:lnTo>
                  <a:lnTo>
                    <a:pt x="2473" y="7537"/>
                  </a:lnTo>
                  <a:lnTo>
                    <a:pt x="2514" y="7570"/>
                  </a:lnTo>
                  <a:lnTo>
                    <a:pt x="2555" y="7604"/>
                  </a:lnTo>
                  <a:lnTo>
                    <a:pt x="2593" y="7639"/>
                  </a:lnTo>
                  <a:lnTo>
                    <a:pt x="2628" y="7674"/>
                  </a:lnTo>
                  <a:lnTo>
                    <a:pt x="2662" y="7711"/>
                  </a:lnTo>
                  <a:lnTo>
                    <a:pt x="2696" y="7748"/>
                  </a:lnTo>
                  <a:lnTo>
                    <a:pt x="2728" y="7784"/>
                  </a:lnTo>
                  <a:lnTo>
                    <a:pt x="2758" y="7821"/>
                  </a:lnTo>
                  <a:lnTo>
                    <a:pt x="2785" y="7858"/>
                  </a:lnTo>
                  <a:lnTo>
                    <a:pt x="2813" y="7893"/>
                  </a:lnTo>
                  <a:lnTo>
                    <a:pt x="2839" y="7929"/>
                  </a:lnTo>
                  <a:lnTo>
                    <a:pt x="2863" y="7963"/>
                  </a:lnTo>
                  <a:lnTo>
                    <a:pt x="2894" y="8006"/>
                  </a:lnTo>
                  <a:lnTo>
                    <a:pt x="2927" y="8047"/>
                  </a:lnTo>
                  <a:lnTo>
                    <a:pt x="2944" y="8067"/>
                  </a:lnTo>
                  <a:lnTo>
                    <a:pt x="2961" y="8086"/>
                  </a:lnTo>
                  <a:lnTo>
                    <a:pt x="2979" y="8104"/>
                  </a:lnTo>
                  <a:lnTo>
                    <a:pt x="2997" y="8123"/>
                  </a:lnTo>
                  <a:lnTo>
                    <a:pt x="3016" y="8141"/>
                  </a:lnTo>
                  <a:lnTo>
                    <a:pt x="3034" y="8158"/>
                  </a:lnTo>
                  <a:lnTo>
                    <a:pt x="3054" y="8175"/>
                  </a:lnTo>
                  <a:lnTo>
                    <a:pt x="3073" y="8193"/>
                  </a:lnTo>
                  <a:lnTo>
                    <a:pt x="3094" y="8209"/>
                  </a:lnTo>
                  <a:lnTo>
                    <a:pt x="3114" y="8225"/>
                  </a:lnTo>
                  <a:lnTo>
                    <a:pt x="3135" y="8241"/>
                  </a:lnTo>
                  <a:lnTo>
                    <a:pt x="3156" y="8256"/>
                  </a:lnTo>
                  <a:lnTo>
                    <a:pt x="3200" y="8286"/>
                  </a:lnTo>
                  <a:lnTo>
                    <a:pt x="3245" y="8312"/>
                  </a:lnTo>
                  <a:lnTo>
                    <a:pt x="3292" y="8338"/>
                  </a:lnTo>
                  <a:lnTo>
                    <a:pt x="3342" y="8362"/>
                  </a:lnTo>
                  <a:lnTo>
                    <a:pt x="3392" y="8385"/>
                  </a:lnTo>
                  <a:lnTo>
                    <a:pt x="3445" y="8406"/>
                  </a:lnTo>
                  <a:lnTo>
                    <a:pt x="3499" y="8427"/>
                  </a:lnTo>
                  <a:lnTo>
                    <a:pt x="3554" y="8444"/>
                  </a:lnTo>
                  <a:lnTo>
                    <a:pt x="3609" y="8460"/>
                  </a:lnTo>
                  <a:lnTo>
                    <a:pt x="3663" y="8475"/>
                  </a:lnTo>
                  <a:lnTo>
                    <a:pt x="3718" y="8489"/>
                  </a:lnTo>
                  <a:lnTo>
                    <a:pt x="3773" y="8501"/>
                  </a:lnTo>
                  <a:lnTo>
                    <a:pt x="3828" y="8514"/>
                  </a:lnTo>
                  <a:lnTo>
                    <a:pt x="3883" y="8524"/>
                  </a:lnTo>
                  <a:lnTo>
                    <a:pt x="3938" y="8534"/>
                  </a:lnTo>
                  <a:lnTo>
                    <a:pt x="3994" y="8545"/>
                  </a:lnTo>
                  <a:lnTo>
                    <a:pt x="4049" y="8554"/>
                  </a:lnTo>
                  <a:lnTo>
                    <a:pt x="4106" y="8563"/>
                  </a:lnTo>
                  <a:lnTo>
                    <a:pt x="4162" y="8571"/>
                  </a:lnTo>
                  <a:lnTo>
                    <a:pt x="4217" y="8579"/>
                  </a:lnTo>
                  <a:lnTo>
                    <a:pt x="4273" y="8586"/>
                  </a:lnTo>
                  <a:lnTo>
                    <a:pt x="4328" y="8594"/>
                  </a:lnTo>
                  <a:lnTo>
                    <a:pt x="4383" y="8601"/>
                  </a:lnTo>
                  <a:lnTo>
                    <a:pt x="4438" y="8608"/>
                  </a:lnTo>
                  <a:lnTo>
                    <a:pt x="4505" y="8617"/>
                  </a:lnTo>
                  <a:lnTo>
                    <a:pt x="4547" y="8623"/>
                  </a:lnTo>
                  <a:lnTo>
                    <a:pt x="4587" y="8630"/>
                  </a:lnTo>
                  <a:lnTo>
                    <a:pt x="4626" y="8637"/>
                  </a:lnTo>
                  <a:lnTo>
                    <a:pt x="4663" y="8646"/>
                  </a:lnTo>
                  <a:lnTo>
                    <a:pt x="4699" y="8655"/>
                  </a:lnTo>
                  <a:lnTo>
                    <a:pt x="4734" y="8665"/>
                  </a:lnTo>
                  <a:lnTo>
                    <a:pt x="4767" y="8677"/>
                  </a:lnTo>
                  <a:lnTo>
                    <a:pt x="4800" y="8688"/>
                  </a:lnTo>
                  <a:lnTo>
                    <a:pt x="4831" y="8702"/>
                  </a:lnTo>
                  <a:lnTo>
                    <a:pt x="4860" y="8716"/>
                  </a:lnTo>
                  <a:lnTo>
                    <a:pt x="4889" y="8731"/>
                  </a:lnTo>
                  <a:lnTo>
                    <a:pt x="4917" y="8747"/>
                  </a:lnTo>
                  <a:lnTo>
                    <a:pt x="4943" y="8764"/>
                  </a:lnTo>
                  <a:lnTo>
                    <a:pt x="4968" y="8782"/>
                  </a:lnTo>
                  <a:lnTo>
                    <a:pt x="4992" y="8801"/>
                  </a:lnTo>
                  <a:lnTo>
                    <a:pt x="5016" y="8821"/>
                  </a:lnTo>
                  <a:lnTo>
                    <a:pt x="5051" y="8853"/>
                  </a:lnTo>
                  <a:lnTo>
                    <a:pt x="5086" y="8885"/>
                  </a:lnTo>
                  <a:lnTo>
                    <a:pt x="5121" y="8918"/>
                  </a:lnTo>
                  <a:lnTo>
                    <a:pt x="5155" y="8951"/>
                  </a:lnTo>
                  <a:lnTo>
                    <a:pt x="5190" y="8984"/>
                  </a:lnTo>
                  <a:lnTo>
                    <a:pt x="5223" y="9016"/>
                  </a:lnTo>
                  <a:lnTo>
                    <a:pt x="5257" y="9049"/>
                  </a:lnTo>
                  <a:lnTo>
                    <a:pt x="5291" y="9083"/>
                  </a:lnTo>
                  <a:lnTo>
                    <a:pt x="5323" y="9115"/>
                  </a:lnTo>
                  <a:lnTo>
                    <a:pt x="5356" y="9147"/>
                  </a:lnTo>
                  <a:lnTo>
                    <a:pt x="5389" y="9179"/>
                  </a:lnTo>
                  <a:lnTo>
                    <a:pt x="5422" y="9211"/>
                  </a:lnTo>
                  <a:lnTo>
                    <a:pt x="5456" y="9243"/>
                  </a:lnTo>
                  <a:lnTo>
                    <a:pt x="5490" y="9275"/>
                  </a:lnTo>
                  <a:lnTo>
                    <a:pt x="5523" y="9306"/>
                  </a:lnTo>
                  <a:lnTo>
                    <a:pt x="5558" y="9337"/>
                  </a:lnTo>
                  <a:lnTo>
                    <a:pt x="5590" y="9366"/>
                  </a:lnTo>
                  <a:lnTo>
                    <a:pt x="5624" y="9395"/>
                  </a:lnTo>
                  <a:lnTo>
                    <a:pt x="5660" y="9422"/>
                  </a:lnTo>
                  <a:lnTo>
                    <a:pt x="5698" y="9451"/>
                  </a:lnTo>
                  <a:lnTo>
                    <a:pt x="5738" y="9481"/>
                  </a:lnTo>
                  <a:lnTo>
                    <a:pt x="5780" y="9511"/>
                  </a:lnTo>
                  <a:lnTo>
                    <a:pt x="5826" y="9540"/>
                  </a:lnTo>
                  <a:lnTo>
                    <a:pt x="5876" y="9572"/>
                  </a:lnTo>
                  <a:lnTo>
                    <a:pt x="5901" y="9587"/>
                  </a:lnTo>
                  <a:lnTo>
                    <a:pt x="5925" y="9601"/>
                  </a:lnTo>
                  <a:lnTo>
                    <a:pt x="5950" y="9614"/>
                  </a:lnTo>
                  <a:lnTo>
                    <a:pt x="5975" y="9626"/>
                  </a:lnTo>
                  <a:lnTo>
                    <a:pt x="6001" y="9637"/>
                  </a:lnTo>
                  <a:lnTo>
                    <a:pt x="6026" y="9646"/>
                  </a:lnTo>
                  <a:lnTo>
                    <a:pt x="6051" y="9655"/>
                  </a:lnTo>
                  <a:lnTo>
                    <a:pt x="6076" y="9663"/>
                  </a:lnTo>
                  <a:lnTo>
                    <a:pt x="6103" y="9670"/>
                  </a:lnTo>
                  <a:lnTo>
                    <a:pt x="6128" y="9676"/>
                  </a:lnTo>
                  <a:lnTo>
                    <a:pt x="6154" y="9681"/>
                  </a:lnTo>
                  <a:lnTo>
                    <a:pt x="6181" y="9686"/>
                  </a:lnTo>
                  <a:lnTo>
                    <a:pt x="6207" y="9689"/>
                  </a:lnTo>
                  <a:lnTo>
                    <a:pt x="6232" y="9693"/>
                  </a:lnTo>
                  <a:lnTo>
                    <a:pt x="6259" y="9695"/>
                  </a:lnTo>
                  <a:lnTo>
                    <a:pt x="6285" y="9697"/>
                  </a:lnTo>
                  <a:lnTo>
                    <a:pt x="6338" y="9699"/>
                  </a:lnTo>
                  <a:lnTo>
                    <a:pt x="6392" y="9699"/>
                  </a:lnTo>
                  <a:lnTo>
                    <a:pt x="6445" y="9697"/>
                  </a:lnTo>
                  <a:lnTo>
                    <a:pt x="6498" y="9694"/>
                  </a:lnTo>
                  <a:lnTo>
                    <a:pt x="6551" y="9689"/>
                  </a:lnTo>
                  <a:lnTo>
                    <a:pt x="6604" y="9685"/>
                  </a:lnTo>
                  <a:lnTo>
                    <a:pt x="6658" y="9679"/>
                  </a:lnTo>
                  <a:lnTo>
                    <a:pt x="6711" y="9672"/>
                  </a:lnTo>
                  <a:lnTo>
                    <a:pt x="6780" y="9665"/>
                  </a:lnTo>
                  <a:lnTo>
                    <a:pt x="6820" y="9661"/>
                  </a:lnTo>
                  <a:lnTo>
                    <a:pt x="6859" y="9656"/>
                  </a:lnTo>
                  <a:lnTo>
                    <a:pt x="6899" y="9652"/>
                  </a:lnTo>
                  <a:lnTo>
                    <a:pt x="6939" y="9647"/>
                  </a:lnTo>
                  <a:lnTo>
                    <a:pt x="6978" y="9642"/>
                  </a:lnTo>
                  <a:lnTo>
                    <a:pt x="7018" y="9637"/>
                  </a:lnTo>
                  <a:lnTo>
                    <a:pt x="7058" y="9632"/>
                  </a:lnTo>
                  <a:lnTo>
                    <a:pt x="7097" y="9628"/>
                  </a:lnTo>
                  <a:lnTo>
                    <a:pt x="7126" y="9624"/>
                  </a:lnTo>
                  <a:lnTo>
                    <a:pt x="7155" y="9621"/>
                  </a:lnTo>
                  <a:lnTo>
                    <a:pt x="7184" y="9617"/>
                  </a:lnTo>
                  <a:lnTo>
                    <a:pt x="7213" y="9614"/>
                  </a:lnTo>
                  <a:lnTo>
                    <a:pt x="7242" y="9609"/>
                  </a:lnTo>
                  <a:lnTo>
                    <a:pt x="7270" y="9606"/>
                  </a:lnTo>
                  <a:lnTo>
                    <a:pt x="7299" y="9602"/>
                  </a:lnTo>
                  <a:lnTo>
                    <a:pt x="7328" y="9600"/>
                  </a:lnTo>
                  <a:lnTo>
                    <a:pt x="7344" y="9598"/>
                  </a:lnTo>
                  <a:lnTo>
                    <a:pt x="7359" y="9598"/>
                  </a:lnTo>
                  <a:lnTo>
                    <a:pt x="7373" y="9599"/>
                  </a:lnTo>
                  <a:lnTo>
                    <a:pt x="7386" y="9601"/>
                  </a:lnTo>
                  <a:lnTo>
                    <a:pt x="7400" y="9605"/>
                  </a:lnTo>
                  <a:lnTo>
                    <a:pt x="7413" y="9608"/>
                  </a:lnTo>
                  <a:lnTo>
                    <a:pt x="7424" y="9614"/>
                  </a:lnTo>
                  <a:lnTo>
                    <a:pt x="7436" y="9620"/>
                  </a:lnTo>
                  <a:lnTo>
                    <a:pt x="7446" y="9628"/>
                  </a:lnTo>
                  <a:lnTo>
                    <a:pt x="7456" y="9636"/>
                  </a:lnTo>
                  <a:lnTo>
                    <a:pt x="7465" y="9645"/>
                  </a:lnTo>
                  <a:lnTo>
                    <a:pt x="7474" y="9656"/>
                  </a:lnTo>
                  <a:lnTo>
                    <a:pt x="7482" y="9668"/>
                  </a:lnTo>
                  <a:lnTo>
                    <a:pt x="7488" y="9679"/>
                  </a:lnTo>
                  <a:lnTo>
                    <a:pt x="7494" y="9693"/>
                  </a:lnTo>
                  <a:lnTo>
                    <a:pt x="7500" y="9708"/>
                  </a:lnTo>
                  <a:lnTo>
                    <a:pt x="7511" y="9743"/>
                  </a:lnTo>
                  <a:lnTo>
                    <a:pt x="7522" y="9781"/>
                  </a:lnTo>
                  <a:lnTo>
                    <a:pt x="7526" y="9801"/>
                  </a:lnTo>
                  <a:lnTo>
                    <a:pt x="7531" y="9821"/>
                  </a:lnTo>
                  <a:lnTo>
                    <a:pt x="7534" y="9842"/>
                  </a:lnTo>
                  <a:lnTo>
                    <a:pt x="7538" y="9863"/>
                  </a:lnTo>
                  <a:lnTo>
                    <a:pt x="7541" y="9884"/>
                  </a:lnTo>
                  <a:lnTo>
                    <a:pt x="7543" y="9906"/>
                  </a:lnTo>
                  <a:lnTo>
                    <a:pt x="7546" y="9929"/>
                  </a:lnTo>
                  <a:lnTo>
                    <a:pt x="7548" y="9951"/>
                  </a:lnTo>
                  <a:lnTo>
                    <a:pt x="7550" y="9974"/>
                  </a:lnTo>
                  <a:lnTo>
                    <a:pt x="7553" y="9996"/>
                  </a:lnTo>
                  <a:lnTo>
                    <a:pt x="7554" y="10019"/>
                  </a:lnTo>
                  <a:lnTo>
                    <a:pt x="7556" y="10040"/>
                  </a:lnTo>
                  <a:lnTo>
                    <a:pt x="7560" y="10075"/>
                  </a:lnTo>
                  <a:lnTo>
                    <a:pt x="7562" y="10109"/>
                  </a:lnTo>
                  <a:lnTo>
                    <a:pt x="7565" y="10145"/>
                  </a:lnTo>
                  <a:lnTo>
                    <a:pt x="7570" y="10179"/>
                  </a:lnTo>
                  <a:lnTo>
                    <a:pt x="7573" y="10214"/>
                  </a:lnTo>
                  <a:lnTo>
                    <a:pt x="7579" y="10249"/>
                  </a:lnTo>
                  <a:lnTo>
                    <a:pt x="7584" y="10284"/>
                  </a:lnTo>
                  <a:lnTo>
                    <a:pt x="7591" y="10318"/>
                  </a:lnTo>
                  <a:lnTo>
                    <a:pt x="7550" y="10318"/>
                  </a:lnTo>
                  <a:close/>
                  <a:moveTo>
                    <a:pt x="8477" y="10318"/>
                  </a:moveTo>
                  <a:lnTo>
                    <a:pt x="8486" y="10279"/>
                  </a:lnTo>
                  <a:lnTo>
                    <a:pt x="8492" y="10240"/>
                  </a:lnTo>
                  <a:lnTo>
                    <a:pt x="8497" y="10200"/>
                  </a:lnTo>
                  <a:lnTo>
                    <a:pt x="8499" y="10159"/>
                  </a:lnTo>
                  <a:lnTo>
                    <a:pt x="8499" y="10117"/>
                  </a:lnTo>
                  <a:lnTo>
                    <a:pt x="8497" y="10076"/>
                  </a:lnTo>
                  <a:lnTo>
                    <a:pt x="8493" y="10034"/>
                  </a:lnTo>
                  <a:lnTo>
                    <a:pt x="8486" y="9990"/>
                  </a:lnTo>
                  <a:lnTo>
                    <a:pt x="8480" y="9951"/>
                  </a:lnTo>
                  <a:lnTo>
                    <a:pt x="8472" y="9913"/>
                  </a:lnTo>
                  <a:lnTo>
                    <a:pt x="8461" y="9878"/>
                  </a:lnTo>
                  <a:lnTo>
                    <a:pt x="8451" y="9842"/>
                  </a:lnTo>
                  <a:lnTo>
                    <a:pt x="8438" y="9810"/>
                  </a:lnTo>
                  <a:lnTo>
                    <a:pt x="8424" y="9778"/>
                  </a:lnTo>
                  <a:lnTo>
                    <a:pt x="8411" y="9748"/>
                  </a:lnTo>
                  <a:lnTo>
                    <a:pt x="8395" y="9720"/>
                  </a:lnTo>
                  <a:lnTo>
                    <a:pt x="8377" y="9693"/>
                  </a:lnTo>
                  <a:lnTo>
                    <a:pt x="8358" y="9668"/>
                  </a:lnTo>
                  <a:lnTo>
                    <a:pt x="8338" y="9644"/>
                  </a:lnTo>
                  <a:lnTo>
                    <a:pt x="8317" y="9621"/>
                  </a:lnTo>
                  <a:lnTo>
                    <a:pt x="8294" y="9600"/>
                  </a:lnTo>
                  <a:lnTo>
                    <a:pt x="8270" y="9579"/>
                  </a:lnTo>
                  <a:lnTo>
                    <a:pt x="8244" y="9561"/>
                  </a:lnTo>
                  <a:lnTo>
                    <a:pt x="8217" y="9543"/>
                  </a:lnTo>
                  <a:lnTo>
                    <a:pt x="8180" y="9521"/>
                  </a:lnTo>
                  <a:lnTo>
                    <a:pt x="8142" y="9500"/>
                  </a:lnTo>
                  <a:lnTo>
                    <a:pt x="8102" y="9480"/>
                  </a:lnTo>
                  <a:lnTo>
                    <a:pt x="8061" y="9460"/>
                  </a:lnTo>
                  <a:lnTo>
                    <a:pt x="8018" y="9441"/>
                  </a:lnTo>
                  <a:lnTo>
                    <a:pt x="7974" y="9421"/>
                  </a:lnTo>
                  <a:lnTo>
                    <a:pt x="7928" y="9403"/>
                  </a:lnTo>
                  <a:lnTo>
                    <a:pt x="7881" y="9384"/>
                  </a:lnTo>
                  <a:lnTo>
                    <a:pt x="7866" y="9379"/>
                  </a:lnTo>
                  <a:lnTo>
                    <a:pt x="7852" y="9373"/>
                  </a:lnTo>
                  <a:lnTo>
                    <a:pt x="7839" y="9366"/>
                  </a:lnTo>
                  <a:lnTo>
                    <a:pt x="7828" y="9360"/>
                  </a:lnTo>
                  <a:lnTo>
                    <a:pt x="7817" y="9353"/>
                  </a:lnTo>
                  <a:lnTo>
                    <a:pt x="7807" y="9347"/>
                  </a:lnTo>
                  <a:lnTo>
                    <a:pt x="7798" y="9340"/>
                  </a:lnTo>
                  <a:lnTo>
                    <a:pt x="7789" y="9332"/>
                  </a:lnTo>
                  <a:lnTo>
                    <a:pt x="7782" y="9325"/>
                  </a:lnTo>
                  <a:lnTo>
                    <a:pt x="7775" y="9318"/>
                  </a:lnTo>
                  <a:lnTo>
                    <a:pt x="7768" y="9310"/>
                  </a:lnTo>
                  <a:lnTo>
                    <a:pt x="7764" y="9302"/>
                  </a:lnTo>
                  <a:lnTo>
                    <a:pt x="7758" y="9294"/>
                  </a:lnTo>
                  <a:lnTo>
                    <a:pt x="7755" y="9286"/>
                  </a:lnTo>
                  <a:lnTo>
                    <a:pt x="7751" y="9278"/>
                  </a:lnTo>
                  <a:lnTo>
                    <a:pt x="7748" y="9270"/>
                  </a:lnTo>
                  <a:lnTo>
                    <a:pt x="7743" y="9252"/>
                  </a:lnTo>
                  <a:lnTo>
                    <a:pt x="7742" y="9235"/>
                  </a:lnTo>
                  <a:lnTo>
                    <a:pt x="7741" y="9218"/>
                  </a:lnTo>
                  <a:lnTo>
                    <a:pt x="7742" y="9201"/>
                  </a:lnTo>
                  <a:lnTo>
                    <a:pt x="7745" y="9184"/>
                  </a:lnTo>
                  <a:lnTo>
                    <a:pt x="7749" y="9166"/>
                  </a:lnTo>
                  <a:lnTo>
                    <a:pt x="7753" y="9148"/>
                  </a:lnTo>
                  <a:lnTo>
                    <a:pt x="7759" y="9131"/>
                  </a:lnTo>
                  <a:lnTo>
                    <a:pt x="7772" y="9093"/>
                  </a:lnTo>
                  <a:lnTo>
                    <a:pt x="7786" y="9056"/>
                  </a:lnTo>
                  <a:lnTo>
                    <a:pt x="7800" y="9022"/>
                  </a:lnTo>
                  <a:lnTo>
                    <a:pt x="7817" y="8990"/>
                  </a:lnTo>
                  <a:lnTo>
                    <a:pt x="7833" y="8959"/>
                  </a:lnTo>
                  <a:lnTo>
                    <a:pt x="7849" y="8931"/>
                  </a:lnTo>
                  <a:lnTo>
                    <a:pt x="7867" y="8905"/>
                  </a:lnTo>
                  <a:lnTo>
                    <a:pt x="7885" y="8881"/>
                  </a:lnTo>
                  <a:lnTo>
                    <a:pt x="7914" y="8844"/>
                  </a:lnTo>
                  <a:lnTo>
                    <a:pt x="7944" y="8809"/>
                  </a:lnTo>
                  <a:lnTo>
                    <a:pt x="7975" y="8773"/>
                  </a:lnTo>
                  <a:lnTo>
                    <a:pt x="8006" y="8737"/>
                  </a:lnTo>
                  <a:lnTo>
                    <a:pt x="8037" y="8703"/>
                  </a:lnTo>
                  <a:lnTo>
                    <a:pt x="8069" y="8669"/>
                  </a:lnTo>
                  <a:lnTo>
                    <a:pt x="8100" y="8635"/>
                  </a:lnTo>
                  <a:lnTo>
                    <a:pt x="8131" y="8601"/>
                  </a:lnTo>
                  <a:lnTo>
                    <a:pt x="8160" y="8571"/>
                  </a:lnTo>
                  <a:lnTo>
                    <a:pt x="8187" y="8541"/>
                  </a:lnTo>
                  <a:lnTo>
                    <a:pt x="8215" y="8510"/>
                  </a:lnTo>
                  <a:lnTo>
                    <a:pt x="8242" y="8481"/>
                  </a:lnTo>
                  <a:lnTo>
                    <a:pt x="8268" y="8451"/>
                  </a:lnTo>
                  <a:lnTo>
                    <a:pt x="8293" y="8420"/>
                  </a:lnTo>
                  <a:lnTo>
                    <a:pt x="8314" y="8389"/>
                  </a:lnTo>
                  <a:lnTo>
                    <a:pt x="8335" y="8358"/>
                  </a:lnTo>
                  <a:lnTo>
                    <a:pt x="8355" y="8325"/>
                  </a:lnTo>
                  <a:lnTo>
                    <a:pt x="8373" y="8292"/>
                  </a:lnTo>
                  <a:lnTo>
                    <a:pt x="8389" y="8258"/>
                  </a:lnTo>
                  <a:lnTo>
                    <a:pt x="8403" y="8225"/>
                  </a:lnTo>
                  <a:lnTo>
                    <a:pt x="8416" y="8189"/>
                  </a:lnTo>
                  <a:lnTo>
                    <a:pt x="8427" y="8155"/>
                  </a:lnTo>
                  <a:lnTo>
                    <a:pt x="8437" y="8119"/>
                  </a:lnTo>
                  <a:lnTo>
                    <a:pt x="8445" y="8083"/>
                  </a:lnTo>
                  <a:lnTo>
                    <a:pt x="8451" y="8047"/>
                  </a:lnTo>
                  <a:lnTo>
                    <a:pt x="8455" y="8010"/>
                  </a:lnTo>
                  <a:lnTo>
                    <a:pt x="8458" y="7972"/>
                  </a:lnTo>
                  <a:lnTo>
                    <a:pt x="8459" y="7936"/>
                  </a:lnTo>
                  <a:lnTo>
                    <a:pt x="8459" y="7916"/>
                  </a:lnTo>
                  <a:lnTo>
                    <a:pt x="8458" y="7897"/>
                  </a:lnTo>
                  <a:lnTo>
                    <a:pt x="8457" y="7877"/>
                  </a:lnTo>
                  <a:lnTo>
                    <a:pt x="8454" y="7859"/>
                  </a:lnTo>
                  <a:lnTo>
                    <a:pt x="8452" y="7841"/>
                  </a:lnTo>
                  <a:lnTo>
                    <a:pt x="8449" y="7822"/>
                  </a:lnTo>
                  <a:lnTo>
                    <a:pt x="8444" y="7804"/>
                  </a:lnTo>
                  <a:lnTo>
                    <a:pt x="8439" y="7787"/>
                  </a:lnTo>
                  <a:lnTo>
                    <a:pt x="8434" y="7768"/>
                  </a:lnTo>
                  <a:lnTo>
                    <a:pt x="8428" y="7752"/>
                  </a:lnTo>
                  <a:lnTo>
                    <a:pt x="8421" y="7735"/>
                  </a:lnTo>
                  <a:lnTo>
                    <a:pt x="8414" y="7718"/>
                  </a:lnTo>
                  <a:lnTo>
                    <a:pt x="8406" y="7702"/>
                  </a:lnTo>
                  <a:lnTo>
                    <a:pt x="8398" y="7686"/>
                  </a:lnTo>
                  <a:lnTo>
                    <a:pt x="8389" y="7671"/>
                  </a:lnTo>
                  <a:lnTo>
                    <a:pt x="8379" y="7655"/>
                  </a:lnTo>
                  <a:lnTo>
                    <a:pt x="8368" y="7640"/>
                  </a:lnTo>
                  <a:lnTo>
                    <a:pt x="8357" y="7625"/>
                  </a:lnTo>
                  <a:lnTo>
                    <a:pt x="8345" y="7611"/>
                  </a:lnTo>
                  <a:lnTo>
                    <a:pt x="8333" y="7596"/>
                  </a:lnTo>
                  <a:lnTo>
                    <a:pt x="8320" y="7583"/>
                  </a:lnTo>
                  <a:lnTo>
                    <a:pt x="8306" y="7569"/>
                  </a:lnTo>
                  <a:lnTo>
                    <a:pt x="8293" y="7556"/>
                  </a:lnTo>
                  <a:lnTo>
                    <a:pt x="8278" y="7542"/>
                  </a:lnTo>
                  <a:lnTo>
                    <a:pt x="8262" y="7530"/>
                  </a:lnTo>
                  <a:lnTo>
                    <a:pt x="8246" y="7518"/>
                  </a:lnTo>
                  <a:lnTo>
                    <a:pt x="8229" y="7506"/>
                  </a:lnTo>
                  <a:lnTo>
                    <a:pt x="8211" y="7494"/>
                  </a:lnTo>
                  <a:lnTo>
                    <a:pt x="8194" y="7483"/>
                  </a:lnTo>
                  <a:lnTo>
                    <a:pt x="8174" y="7471"/>
                  </a:lnTo>
                  <a:lnTo>
                    <a:pt x="8156" y="7461"/>
                  </a:lnTo>
                  <a:lnTo>
                    <a:pt x="8135" y="7449"/>
                  </a:lnTo>
                  <a:lnTo>
                    <a:pt x="8063" y="7413"/>
                  </a:lnTo>
                  <a:lnTo>
                    <a:pt x="7992" y="7374"/>
                  </a:lnTo>
                  <a:lnTo>
                    <a:pt x="7921" y="7335"/>
                  </a:lnTo>
                  <a:lnTo>
                    <a:pt x="7850" y="7296"/>
                  </a:lnTo>
                  <a:lnTo>
                    <a:pt x="7779" y="7256"/>
                  </a:lnTo>
                  <a:lnTo>
                    <a:pt x="7709" y="7215"/>
                  </a:lnTo>
                  <a:lnTo>
                    <a:pt x="7639" y="7175"/>
                  </a:lnTo>
                  <a:lnTo>
                    <a:pt x="7570" y="7135"/>
                  </a:lnTo>
                  <a:lnTo>
                    <a:pt x="7548" y="7123"/>
                  </a:lnTo>
                  <a:lnTo>
                    <a:pt x="7526" y="7110"/>
                  </a:lnTo>
                  <a:lnTo>
                    <a:pt x="7504" y="7097"/>
                  </a:lnTo>
                  <a:lnTo>
                    <a:pt x="7483" y="7085"/>
                  </a:lnTo>
                  <a:lnTo>
                    <a:pt x="7461" y="7073"/>
                  </a:lnTo>
                  <a:lnTo>
                    <a:pt x="7439" y="7061"/>
                  </a:lnTo>
                  <a:lnTo>
                    <a:pt x="7418" y="7048"/>
                  </a:lnTo>
                  <a:lnTo>
                    <a:pt x="7397" y="7035"/>
                  </a:lnTo>
                  <a:lnTo>
                    <a:pt x="7324" y="6995"/>
                  </a:lnTo>
                  <a:lnTo>
                    <a:pt x="7252" y="6956"/>
                  </a:lnTo>
                  <a:lnTo>
                    <a:pt x="7214" y="6937"/>
                  </a:lnTo>
                  <a:lnTo>
                    <a:pt x="7176" y="6918"/>
                  </a:lnTo>
                  <a:lnTo>
                    <a:pt x="7139" y="6900"/>
                  </a:lnTo>
                  <a:lnTo>
                    <a:pt x="7100" y="6882"/>
                  </a:lnTo>
                  <a:lnTo>
                    <a:pt x="7061" y="6866"/>
                  </a:lnTo>
                  <a:lnTo>
                    <a:pt x="7020" y="6848"/>
                  </a:lnTo>
                  <a:lnTo>
                    <a:pt x="6980" y="6834"/>
                  </a:lnTo>
                  <a:lnTo>
                    <a:pt x="6939" y="6819"/>
                  </a:lnTo>
                  <a:lnTo>
                    <a:pt x="6898" y="6806"/>
                  </a:lnTo>
                  <a:lnTo>
                    <a:pt x="6855" y="6793"/>
                  </a:lnTo>
                  <a:lnTo>
                    <a:pt x="6812" y="6782"/>
                  </a:lnTo>
                  <a:lnTo>
                    <a:pt x="6768" y="6772"/>
                  </a:lnTo>
                  <a:lnTo>
                    <a:pt x="6760" y="6770"/>
                  </a:lnTo>
                  <a:lnTo>
                    <a:pt x="6711" y="6760"/>
                  </a:lnTo>
                  <a:lnTo>
                    <a:pt x="6660" y="6749"/>
                  </a:lnTo>
                  <a:lnTo>
                    <a:pt x="6610" y="6737"/>
                  </a:lnTo>
                  <a:lnTo>
                    <a:pt x="6559" y="6726"/>
                  </a:lnTo>
                  <a:lnTo>
                    <a:pt x="6509" y="6712"/>
                  </a:lnTo>
                  <a:lnTo>
                    <a:pt x="6458" y="6698"/>
                  </a:lnTo>
                  <a:lnTo>
                    <a:pt x="6409" y="6683"/>
                  </a:lnTo>
                  <a:lnTo>
                    <a:pt x="6360" y="6666"/>
                  </a:lnTo>
                  <a:lnTo>
                    <a:pt x="6336" y="6657"/>
                  </a:lnTo>
                  <a:lnTo>
                    <a:pt x="6313" y="6648"/>
                  </a:lnTo>
                  <a:lnTo>
                    <a:pt x="6291" y="6637"/>
                  </a:lnTo>
                  <a:lnTo>
                    <a:pt x="6268" y="6626"/>
                  </a:lnTo>
                  <a:lnTo>
                    <a:pt x="6247" y="6614"/>
                  </a:lnTo>
                  <a:lnTo>
                    <a:pt x="6227" y="6602"/>
                  </a:lnTo>
                  <a:lnTo>
                    <a:pt x="6207" y="6589"/>
                  </a:lnTo>
                  <a:lnTo>
                    <a:pt x="6188" y="6575"/>
                  </a:lnTo>
                  <a:lnTo>
                    <a:pt x="6169" y="6562"/>
                  </a:lnTo>
                  <a:lnTo>
                    <a:pt x="6151" y="6547"/>
                  </a:lnTo>
                  <a:lnTo>
                    <a:pt x="6134" y="6532"/>
                  </a:lnTo>
                  <a:lnTo>
                    <a:pt x="6116" y="6516"/>
                  </a:lnTo>
                  <a:lnTo>
                    <a:pt x="6099" y="6500"/>
                  </a:lnTo>
                  <a:lnTo>
                    <a:pt x="6083" y="6484"/>
                  </a:lnTo>
                  <a:lnTo>
                    <a:pt x="6067" y="6467"/>
                  </a:lnTo>
                  <a:lnTo>
                    <a:pt x="6052" y="6449"/>
                  </a:lnTo>
                  <a:lnTo>
                    <a:pt x="6022" y="6414"/>
                  </a:lnTo>
                  <a:lnTo>
                    <a:pt x="5995" y="6376"/>
                  </a:lnTo>
                  <a:lnTo>
                    <a:pt x="5968" y="6337"/>
                  </a:lnTo>
                  <a:lnTo>
                    <a:pt x="5942" y="6298"/>
                  </a:lnTo>
                  <a:lnTo>
                    <a:pt x="5918" y="6257"/>
                  </a:lnTo>
                  <a:lnTo>
                    <a:pt x="5894" y="6215"/>
                  </a:lnTo>
                  <a:lnTo>
                    <a:pt x="5870" y="6173"/>
                  </a:lnTo>
                  <a:lnTo>
                    <a:pt x="5847" y="6129"/>
                  </a:lnTo>
                  <a:lnTo>
                    <a:pt x="5812" y="6066"/>
                  </a:lnTo>
                  <a:lnTo>
                    <a:pt x="5779" y="6003"/>
                  </a:lnTo>
                  <a:lnTo>
                    <a:pt x="5745" y="5940"/>
                  </a:lnTo>
                  <a:lnTo>
                    <a:pt x="5710" y="5876"/>
                  </a:lnTo>
                  <a:lnTo>
                    <a:pt x="5676" y="5813"/>
                  </a:lnTo>
                  <a:lnTo>
                    <a:pt x="5642" y="5750"/>
                  </a:lnTo>
                  <a:lnTo>
                    <a:pt x="5607" y="5687"/>
                  </a:lnTo>
                  <a:lnTo>
                    <a:pt x="5573" y="5622"/>
                  </a:lnTo>
                  <a:lnTo>
                    <a:pt x="5553" y="5586"/>
                  </a:lnTo>
                  <a:lnTo>
                    <a:pt x="5533" y="5549"/>
                  </a:lnTo>
                  <a:lnTo>
                    <a:pt x="5513" y="5511"/>
                  </a:lnTo>
                  <a:lnTo>
                    <a:pt x="5492" y="5474"/>
                  </a:lnTo>
                  <a:lnTo>
                    <a:pt x="5473" y="5438"/>
                  </a:lnTo>
                  <a:lnTo>
                    <a:pt x="5452" y="5400"/>
                  </a:lnTo>
                  <a:lnTo>
                    <a:pt x="5433" y="5363"/>
                  </a:lnTo>
                  <a:lnTo>
                    <a:pt x="5412" y="5326"/>
                  </a:lnTo>
                  <a:lnTo>
                    <a:pt x="5363" y="5235"/>
                  </a:lnTo>
                  <a:lnTo>
                    <a:pt x="5315" y="5141"/>
                  </a:lnTo>
                  <a:lnTo>
                    <a:pt x="5292" y="5092"/>
                  </a:lnTo>
                  <a:lnTo>
                    <a:pt x="5269" y="5044"/>
                  </a:lnTo>
                  <a:lnTo>
                    <a:pt x="5246" y="4996"/>
                  </a:lnTo>
                  <a:lnTo>
                    <a:pt x="5224" y="4947"/>
                  </a:lnTo>
                  <a:lnTo>
                    <a:pt x="5203" y="4897"/>
                  </a:lnTo>
                  <a:lnTo>
                    <a:pt x="5184" y="4848"/>
                  </a:lnTo>
                  <a:lnTo>
                    <a:pt x="5164" y="4797"/>
                  </a:lnTo>
                  <a:lnTo>
                    <a:pt x="5147" y="4746"/>
                  </a:lnTo>
                  <a:lnTo>
                    <a:pt x="5131" y="4694"/>
                  </a:lnTo>
                  <a:lnTo>
                    <a:pt x="5116" y="4642"/>
                  </a:lnTo>
                  <a:lnTo>
                    <a:pt x="5104" y="4589"/>
                  </a:lnTo>
                  <a:lnTo>
                    <a:pt x="5092" y="4535"/>
                  </a:lnTo>
                  <a:lnTo>
                    <a:pt x="5084" y="4493"/>
                  </a:lnTo>
                  <a:lnTo>
                    <a:pt x="5078" y="4452"/>
                  </a:lnTo>
                  <a:lnTo>
                    <a:pt x="5074" y="4412"/>
                  </a:lnTo>
                  <a:lnTo>
                    <a:pt x="5073" y="4374"/>
                  </a:lnTo>
                  <a:lnTo>
                    <a:pt x="5073" y="4337"/>
                  </a:lnTo>
                  <a:lnTo>
                    <a:pt x="5074" y="4301"/>
                  </a:lnTo>
                  <a:lnTo>
                    <a:pt x="5077" y="4267"/>
                  </a:lnTo>
                  <a:lnTo>
                    <a:pt x="5083" y="4232"/>
                  </a:lnTo>
                  <a:lnTo>
                    <a:pt x="5091" y="4200"/>
                  </a:lnTo>
                  <a:lnTo>
                    <a:pt x="5100" y="4168"/>
                  </a:lnTo>
                  <a:lnTo>
                    <a:pt x="5112" y="4138"/>
                  </a:lnTo>
                  <a:lnTo>
                    <a:pt x="5124" y="4108"/>
                  </a:lnTo>
                  <a:lnTo>
                    <a:pt x="5140" y="4080"/>
                  </a:lnTo>
                  <a:lnTo>
                    <a:pt x="5157" y="4052"/>
                  </a:lnTo>
                  <a:lnTo>
                    <a:pt x="5176" y="4025"/>
                  </a:lnTo>
                  <a:lnTo>
                    <a:pt x="5198" y="3999"/>
                  </a:lnTo>
                  <a:lnTo>
                    <a:pt x="5225" y="3966"/>
                  </a:lnTo>
                  <a:lnTo>
                    <a:pt x="5254" y="3934"/>
                  </a:lnTo>
                  <a:lnTo>
                    <a:pt x="5283" y="3902"/>
                  </a:lnTo>
                  <a:lnTo>
                    <a:pt x="5311" y="3869"/>
                  </a:lnTo>
                  <a:lnTo>
                    <a:pt x="5342" y="3834"/>
                  </a:lnTo>
                  <a:lnTo>
                    <a:pt x="5373" y="3799"/>
                  </a:lnTo>
                  <a:lnTo>
                    <a:pt x="5404" y="3764"/>
                  </a:lnTo>
                  <a:lnTo>
                    <a:pt x="5434" y="3728"/>
                  </a:lnTo>
                  <a:lnTo>
                    <a:pt x="5465" y="3692"/>
                  </a:lnTo>
                  <a:lnTo>
                    <a:pt x="5495" y="3655"/>
                  </a:lnTo>
                  <a:lnTo>
                    <a:pt x="5525" y="3620"/>
                  </a:lnTo>
                  <a:lnTo>
                    <a:pt x="5554" y="3582"/>
                  </a:lnTo>
                  <a:lnTo>
                    <a:pt x="5588" y="3540"/>
                  </a:lnTo>
                  <a:lnTo>
                    <a:pt x="5621" y="3496"/>
                  </a:lnTo>
                  <a:lnTo>
                    <a:pt x="5655" y="3450"/>
                  </a:lnTo>
                  <a:lnTo>
                    <a:pt x="5689" y="3404"/>
                  </a:lnTo>
                  <a:lnTo>
                    <a:pt x="5721" y="3356"/>
                  </a:lnTo>
                  <a:lnTo>
                    <a:pt x="5751" y="3308"/>
                  </a:lnTo>
                  <a:lnTo>
                    <a:pt x="5765" y="3283"/>
                  </a:lnTo>
                  <a:lnTo>
                    <a:pt x="5779" y="3257"/>
                  </a:lnTo>
                  <a:lnTo>
                    <a:pt x="5792" y="3233"/>
                  </a:lnTo>
                  <a:lnTo>
                    <a:pt x="5804" y="3207"/>
                  </a:lnTo>
                  <a:lnTo>
                    <a:pt x="5816" y="3181"/>
                  </a:lnTo>
                  <a:lnTo>
                    <a:pt x="5825" y="3153"/>
                  </a:lnTo>
                  <a:lnTo>
                    <a:pt x="5833" y="3127"/>
                  </a:lnTo>
                  <a:lnTo>
                    <a:pt x="5838" y="3100"/>
                  </a:lnTo>
                  <a:lnTo>
                    <a:pt x="5842" y="3073"/>
                  </a:lnTo>
                  <a:lnTo>
                    <a:pt x="5843" y="3046"/>
                  </a:lnTo>
                  <a:lnTo>
                    <a:pt x="5843" y="3021"/>
                  </a:lnTo>
                  <a:lnTo>
                    <a:pt x="5841" y="2995"/>
                  </a:lnTo>
                  <a:lnTo>
                    <a:pt x="5837" y="2969"/>
                  </a:lnTo>
                  <a:lnTo>
                    <a:pt x="5831" y="2944"/>
                  </a:lnTo>
                  <a:lnTo>
                    <a:pt x="5823" y="2920"/>
                  </a:lnTo>
                  <a:lnTo>
                    <a:pt x="5812" y="2896"/>
                  </a:lnTo>
                  <a:lnTo>
                    <a:pt x="5801" y="2872"/>
                  </a:lnTo>
                  <a:lnTo>
                    <a:pt x="5787" y="2850"/>
                  </a:lnTo>
                  <a:lnTo>
                    <a:pt x="5771" y="2828"/>
                  </a:lnTo>
                  <a:lnTo>
                    <a:pt x="5754" y="2807"/>
                  </a:lnTo>
                  <a:lnTo>
                    <a:pt x="5726" y="2777"/>
                  </a:lnTo>
                  <a:lnTo>
                    <a:pt x="5698" y="2746"/>
                  </a:lnTo>
                  <a:lnTo>
                    <a:pt x="5667" y="2715"/>
                  </a:lnTo>
                  <a:lnTo>
                    <a:pt x="5635" y="2683"/>
                  </a:lnTo>
                  <a:lnTo>
                    <a:pt x="5601" y="2652"/>
                  </a:lnTo>
                  <a:lnTo>
                    <a:pt x="5567" y="2620"/>
                  </a:lnTo>
                  <a:lnTo>
                    <a:pt x="5530" y="2586"/>
                  </a:lnTo>
                  <a:lnTo>
                    <a:pt x="5491" y="2553"/>
                  </a:lnTo>
                  <a:lnTo>
                    <a:pt x="5449" y="2515"/>
                  </a:lnTo>
                  <a:lnTo>
                    <a:pt x="5405" y="2475"/>
                  </a:lnTo>
                  <a:lnTo>
                    <a:pt x="5385" y="2454"/>
                  </a:lnTo>
                  <a:lnTo>
                    <a:pt x="5364" y="2432"/>
                  </a:lnTo>
                  <a:lnTo>
                    <a:pt x="5343" y="2409"/>
                  </a:lnTo>
                  <a:lnTo>
                    <a:pt x="5324" y="2386"/>
                  </a:lnTo>
                  <a:lnTo>
                    <a:pt x="5305" y="2360"/>
                  </a:lnTo>
                  <a:lnTo>
                    <a:pt x="5288" y="2334"/>
                  </a:lnTo>
                  <a:lnTo>
                    <a:pt x="5271" y="2308"/>
                  </a:lnTo>
                  <a:lnTo>
                    <a:pt x="5256" y="2279"/>
                  </a:lnTo>
                  <a:lnTo>
                    <a:pt x="5242" y="2250"/>
                  </a:lnTo>
                  <a:lnTo>
                    <a:pt x="5230" y="2219"/>
                  </a:lnTo>
                  <a:lnTo>
                    <a:pt x="5219" y="2187"/>
                  </a:lnTo>
                  <a:lnTo>
                    <a:pt x="5210" y="2154"/>
                  </a:lnTo>
                  <a:lnTo>
                    <a:pt x="5203" y="2118"/>
                  </a:lnTo>
                  <a:lnTo>
                    <a:pt x="5198" y="2083"/>
                  </a:lnTo>
                  <a:lnTo>
                    <a:pt x="5194" y="2047"/>
                  </a:lnTo>
                  <a:lnTo>
                    <a:pt x="5192" y="2011"/>
                  </a:lnTo>
                  <a:lnTo>
                    <a:pt x="5192" y="1975"/>
                  </a:lnTo>
                  <a:lnTo>
                    <a:pt x="5193" y="1937"/>
                  </a:lnTo>
                  <a:lnTo>
                    <a:pt x="5196" y="1901"/>
                  </a:lnTo>
                  <a:lnTo>
                    <a:pt x="5201" y="1863"/>
                  </a:lnTo>
                  <a:lnTo>
                    <a:pt x="5208" y="1825"/>
                  </a:lnTo>
                  <a:lnTo>
                    <a:pt x="5216" y="1787"/>
                  </a:lnTo>
                  <a:lnTo>
                    <a:pt x="5226" y="1748"/>
                  </a:lnTo>
                  <a:lnTo>
                    <a:pt x="5238" y="1709"/>
                  </a:lnTo>
                  <a:lnTo>
                    <a:pt x="5252" y="1669"/>
                  </a:lnTo>
                  <a:lnTo>
                    <a:pt x="5266" y="1629"/>
                  </a:lnTo>
                  <a:lnTo>
                    <a:pt x="5284" y="1589"/>
                  </a:lnTo>
                  <a:lnTo>
                    <a:pt x="5302" y="1547"/>
                  </a:lnTo>
                  <a:lnTo>
                    <a:pt x="5327" y="1498"/>
                  </a:lnTo>
                  <a:lnTo>
                    <a:pt x="5354" y="1449"/>
                  </a:lnTo>
                  <a:lnTo>
                    <a:pt x="5381" y="1399"/>
                  </a:lnTo>
                  <a:lnTo>
                    <a:pt x="5409" y="1351"/>
                  </a:lnTo>
                  <a:lnTo>
                    <a:pt x="5437" y="1303"/>
                  </a:lnTo>
                  <a:lnTo>
                    <a:pt x="5467" y="1256"/>
                  </a:lnTo>
                  <a:lnTo>
                    <a:pt x="5497" y="1209"/>
                  </a:lnTo>
                  <a:lnTo>
                    <a:pt x="5527" y="1163"/>
                  </a:lnTo>
                  <a:lnTo>
                    <a:pt x="5551" y="1126"/>
                  </a:lnTo>
                  <a:lnTo>
                    <a:pt x="5574" y="1088"/>
                  </a:lnTo>
                  <a:lnTo>
                    <a:pt x="5598" y="1052"/>
                  </a:lnTo>
                  <a:lnTo>
                    <a:pt x="5621" y="1014"/>
                  </a:lnTo>
                  <a:lnTo>
                    <a:pt x="5642" y="979"/>
                  </a:lnTo>
                  <a:lnTo>
                    <a:pt x="5661" y="946"/>
                  </a:lnTo>
                  <a:lnTo>
                    <a:pt x="5678" y="913"/>
                  </a:lnTo>
                  <a:lnTo>
                    <a:pt x="5694" y="881"/>
                  </a:lnTo>
                  <a:lnTo>
                    <a:pt x="5709" y="850"/>
                  </a:lnTo>
                  <a:lnTo>
                    <a:pt x="5723" y="819"/>
                  </a:lnTo>
                  <a:lnTo>
                    <a:pt x="5736" y="788"/>
                  </a:lnTo>
                  <a:lnTo>
                    <a:pt x="5747" y="757"/>
                  </a:lnTo>
                  <a:lnTo>
                    <a:pt x="5756" y="727"/>
                  </a:lnTo>
                  <a:lnTo>
                    <a:pt x="5764" y="698"/>
                  </a:lnTo>
                  <a:lnTo>
                    <a:pt x="5771" y="669"/>
                  </a:lnTo>
                  <a:lnTo>
                    <a:pt x="5777" y="640"/>
                  </a:lnTo>
                  <a:lnTo>
                    <a:pt x="5780" y="612"/>
                  </a:lnTo>
                  <a:lnTo>
                    <a:pt x="5783" y="584"/>
                  </a:lnTo>
                  <a:lnTo>
                    <a:pt x="5784" y="555"/>
                  </a:lnTo>
                  <a:lnTo>
                    <a:pt x="5784" y="528"/>
                  </a:lnTo>
                  <a:lnTo>
                    <a:pt x="5783" y="500"/>
                  </a:lnTo>
                  <a:lnTo>
                    <a:pt x="5779" y="473"/>
                  </a:lnTo>
                  <a:lnTo>
                    <a:pt x="5776" y="445"/>
                  </a:lnTo>
                  <a:lnTo>
                    <a:pt x="5770" y="416"/>
                  </a:lnTo>
                  <a:lnTo>
                    <a:pt x="5763" y="389"/>
                  </a:lnTo>
                  <a:lnTo>
                    <a:pt x="5754" y="361"/>
                  </a:lnTo>
                  <a:lnTo>
                    <a:pt x="5745" y="334"/>
                  </a:lnTo>
                  <a:lnTo>
                    <a:pt x="5733" y="306"/>
                  </a:lnTo>
                  <a:lnTo>
                    <a:pt x="5721" y="278"/>
                  </a:lnTo>
                  <a:lnTo>
                    <a:pt x="5706" y="249"/>
                  </a:lnTo>
                  <a:lnTo>
                    <a:pt x="5691" y="220"/>
                  </a:lnTo>
                  <a:lnTo>
                    <a:pt x="5674" y="192"/>
                  </a:lnTo>
                  <a:lnTo>
                    <a:pt x="5655" y="163"/>
                  </a:lnTo>
                  <a:lnTo>
                    <a:pt x="5636" y="133"/>
                  </a:lnTo>
                  <a:lnTo>
                    <a:pt x="5615" y="103"/>
                  </a:lnTo>
                  <a:lnTo>
                    <a:pt x="5592" y="72"/>
                  </a:lnTo>
                  <a:lnTo>
                    <a:pt x="5578" y="54"/>
                  </a:lnTo>
                  <a:lnTo>
                    <a:pt x="5565" y="37"/>
                  </a:lnTo>
                  <a:lnTo>
                    <a:pt x="5550" y="18"/>
                  </a:lnTo>
                  <a:lnTo>
                    <a:pt x="5535" y="0"/>
                  </a:lnTo>
                  <a:lnTo>
                    <a:pt x="5585" y="0"/>
                  </a:lnTo>
                  <a:lnTo>
                    <a:pt x="5596" y="13"/>
                  </a:lnTo>
                  <a:lnTo>
                    <a:pt x="5605" y="24"/>
                  </a:lnTo>
                  <a:lnTo>
                    <a:pt x="5614" y="37"/>
                  </a:lnTo>
                  <a:lnTo>
                    <a:pt x="5624" y="49"/>
                  </a:lnTo>
                  <a:lnTo>
                    <a:pt x="5647" y="80"/>
                  </a:lnTo>
                  <a:lnTo>
                    <a:pt x="5669" y="111"/>
                  </a:lnTo>
                  <a:lnTo>
                    <a:pt x="5690" y="142"/>
                  </a:lnTo>
                  <a:lnTo>
                    <a:pt x="5708" y="173"/>
                  </a:lnTo>
                  <a:lnTo>
                    <a:pt x="5725" y="203"/>
                  </a:lnTo>
                  <a:lnTo>
                    <a:pt x="5741" y="233"/>
                  </a:lnTo>
                  <a:lnTo>
                    <a:pt x="5756" y="263"/>
                  </a:lnTo>
                  <a:lnTo>
                    <a:pt x="5769" y="292"/>
                  </a:lnTo>
                  <a:lnTo>
                    <a:pt x="5782" y="321"/>
                  </a:lnTo>
                  <a:lnTo>
                    <a:pt x="5792" y="351"/>
                  </a:lnTo>
                  <a:lnTo>
                    <a:pt x="5800" y="380"/>
                  </a:lnTo>
                  <a:lnTo>
                    <a:pt x="5808" y="409"/>
                  </a:lnTo>
                  <a:lnTo>
                    <a:pt x="5814" y="438"/>
                  </a:lnTo>
                  <a:lnTo>
                    <a:pt x="5818" y="467"/>
                  </a:lnTo>
                  <a:lnTo>
                    <a:pt x="5822" y="497"/>
                  </a:lnTo>
                  <a:lnTo>
                    <a:pt x="5823" y="525"/>
                  </a:lnTo>
                  <a:lnTo>
                    <a:pt x="5823" y="555"/>
                  </a:lnTo>
                  <a:lnTo>
                    <a:pt x="5822" y="585"/>
                  </a:lnTo>
                  <a:lnTo>
                    <a:pt x="5819" y="615"/>
                  </a:lnTo>
                  <a:lnTo>
                    <a:pt x="5815" y="645"/>
                  </a:lnTo>
                  <a:lnTo>
                    <a:pt x="5809" y="674"/>
                  </a:lnTo>
                  <a:lnTo>
                    <a:pt x="5802" y="705"/>
                  </a:lnTo>
                  <a:lnTo>
                    <a:pt x="5794" y="736"/>
                  </a:lnTo>
                  <a:lnTo>
                    <a:pt x="5784" y="767"/>
                  </a:lnTo>
                  <a:lnTo>
                    <a:pt x="5773" y="799"/>
                  </a:lnTo>
                  <a:lnTo>
                    <a:pt x="5761" y="832"/>
                  </a:lnTo>
                  <a:lnTo>
                    <a:pt x="5746" y="864"/>
                  </a:lnTo>
                  <a:lnTo>
                    <a:pt x="5731" y="897"/>
                  </a:lnTo>
                  <a:lnTo>
                    <a:pt x="5714" y="930"/>
                  </a:lnTo>
                  <a:lnTo>
                    <a:pt x="5695" y="965"/>
                  </a:lnTo>
                  <a:lnTo>
                    <a:pt x="5676" y="999"/>
                  </a:lnTo>
                  <a:lnTo>
                    <a:pt x="5654" y="1035"/>
                  </a:lnTo>
                  <a:lnTo>
                    <a:pt x="5631" y="1072"/>
                  </a:lnTo>
                  <a:lnTo>
                    <a:pt x="5607" y="1110"/>
                  </a:lnTo>
                  <a:lnTo>
                    <a:pt x="5584" y="1147"/>
                  </a:lnTo>
                  <a:lnTo>
                    <a:pt x="5560" y="1185"/>
                  </a:lnTo>
                  <a:lnTo>
                    <a:pt x="5530" y="1231"/>
                  </a:lnTo>
                  <a:lnTo>
                    <a:pt x="5500" y="1277"/>
                  </a:lnTo>
                  <a:lnTo>
                    <a:pt x="5472" y="1324"/>
                  </a:lnTo>
                  <a:lnTo>
                    <a:pt x="5443" y="1371"/>
                  </a:lnTo>
                  <a:lnTo>
                    <a:pt x="5416" y="1419"/>
                  </a:lnTo>
                  <a:lnTo>
                    <a:pt x="5388" y="1467"/>
                  </a:lnTo>
                  <a:lnTo>
                    <a:pt x="5363" y="1515"/>
                  </a:lnTo>
                  <a:lnTo>
                    <a:pt x="5338" y="1564"/>
                  </a:lnTo>
                  <a:lnTo>
                    <a:pt x="5319" y="1605"/>
                  </a:lnTo>
                  <a:lnTo>
                    <a:pt x="5303" y="1644"/>
                  </a:lnTo>
                  <a:lnTo>
                    <a:pt x="5288" y="1683"/>
                  </a:lnTo>
                  <a:lnTo>
                    <a:pt x="5274" y="1720"/>
                  </a:lnTo>
                  <a:lnTo>
                    <a:pt x="5263" y="1758"/>
                  </a:lnTo>
                  <a:lnTo>
                    <a:pt x="5254" y="1795"/>
                  </a:lnTo>
                  <a:lnTo>
                    <a:pt x="5246" y="1832"/>
                  </a:lnTo>
                  <a:lnTo>
                    <a:pt x="5239" y="1867"/>
                  </a:lnTo>
                  <a:lnTo>
                    <a:pt x="5234" y="1903"/>
                  </a:lnTo>
                  <a:lnTo>
                    <a:pt x="5232" y="1938"/>
                  </a:lnTo>
                  <a:lnTo>
                    <a:pt x="5231" y="1974"/>
                  </a:lnTo>
                  <a:lnTo>
                    <a:pt x="5231" y="2008"/>
                  </a:lnTo>
                  <a:lnTo>
                    <a:pt x="5233" y="2043"/>
                  </a:lnTo>
                  <a:lnTo>
                    <a:pt x="5237" y="2077"/>
                  </a:lnTo>
                  <a:lnTo>
                    <a:pt x="5242" y="2112"/>
                  </a:lnTo>
                  <a:lnTo>
                    <a:pt x="5249" y="2145"/>
                  </a:lnTo>
                  <a:lnTo>
                    <a:pt x="5256" y="2173"/>
                  </a:lnTo>
                  <a:lnTo>
                    <a:pt x="5265" y="2201"/>
                  </a:lnTo>
                  <a:lnTo>
                    <a:pt x="5274" y="2227"/>
                  </a:lnTo>
                  <a:lnTo>
                    <a:pt x="5286" y="2253"/>
                  </a:lnTo>
                  <a:lnTo>
                    <a:pt x="5299" y="2277"/>
                  </a:lnTo>
                  <a:lnTo>
                    <a:pt x="5312" y="2301"/>
                  </a:lnTo>
                  <a:lnTo>
                    <a:pt x="5327" y="2324"/>
                  </a:lnTo>
                  <a:lnTo>
                    <a:pt x="5344" y="2347"/>
                  </a:lnTo>
                  <a:lnTo>
                    <a:pt x="5362" y="2370"/>
                  </a:lnTo>
                  <a:lnTo>
                    <a:pt x="5380" y="2391"/>
                  </a:lnTo>
                  <a:lnTo>
                    <a:pt x="5401" y="2413"/>
                  </a:lnTo>
                  <a:lnTo>
                    <a:pt x="5421" y="2435"/>
                  </a:lnTo>
                  <a:lnTo>
                    <a:pt x="5443" y="2457"/>
                  </a:lnTo>
                  <a:lnTo>
                    <a:pt x="5467" y="2479"/>
                  </a:lnTo>
                  <a:lnTo>
                    <a:pt x="5491" y="2500"/>
                  </a:lnTo>
                  <a:lnTo>
                    <a:pt x="5517" y="2523"/>
                  </a:lnTo>
                  <a:lnTo>
                    <a:pt x="5556" y="2557"/>
                  </a:lnTo>
                  <a:lnTo>
                    <a:pt x="5593" y="2590"/>
                  </a:lnTo>
                  <a:lnTo>
                    <a:pt x="5629" y="2623"/>
                  </a:lnTo>
                  <a:lnTo>
                    <a:pt x="5662" y="2655"/>
                  </a:lnTo>
                  <a:lnTo>
                    <a:pt x="5695" y="2687"/>
                  </a:lnTo>
                  <a:lnTo>
                    <a:pt x="5726" y="2718"/>
                  </a:lnTo>
                  <a:lnTo>
                    <a:pt x="5755" y="2749"/>
                  </a:lnTo>
                  <a:lnTo>
                    <a:pt x="5784" y="2780"/>
                  </a:lnTo>
                  <a:lnTo>
                    <a:pt x="5803" y="2804"/>
                  </a:lnTo>
                  <a:lnTo>
                    <a:pt x="5821" y="2828"/>
                  </a:lnTo>
                  <a:lnTo>
                    <a:pt x="5835" y="2854"/>
                  </a:lnTo>
                  <a:lnTo>
                    <a:pt x="5849" y="2880"/>
                  </a:lnTo>
                  <a:lnTo>
                    <a:pt x="5860" y="2906"/>
                  </a:lnTo>
                  <a:lnTo>
                    <a:pt x="5869" y="2933"/>
                  </a:lnTo>
                  <a:lnTo>
                    <a:pt x="5876" y="2960"/>
                  </a:lnTo>
                  <a:lnTo>
                    <a:pt x="5880" y="2989"/>
                  </a:lnTo>
                  <a:lnTo>
                    <a:pt x="5882" y="3018"/>
                  </a:lnTo>
                  <a:lnTo>
                    <a:pt x="5884" y="3046"/>
                  </a:lnTo>
                  <a:lnTo>
                    <a:pt x="5881" y="3076"/>
                  </a:lnTo>
                  <a:lnTo>
                    <a:pt x="5878" y="3105"/>
                  </a:lnTo>
                  <a:lnTo>
                    <a:pt x="5871" y="3135"/>
                  </a:lnTo>
                  <a:lnTo>
                    <a:pt x="5863" y="3164"/>
                  </a:lnTo>
                  <a:lnTo>
                    <a:pt x="5853" y="3194"/>
                  </a:lnTo>
                  <a:lnTo>
                    <a:pt x="5840" y="3224"/>
                  </a:lnTo>
                  <a:lnTo>
                    <a:pt x="5827" y="3250"/>
                  </a:lnTo>
                  <a:lnTo>
                    <a:pt x="5814" y="3276"/>
                  </a:lnTo>
                  <a:lnTo>
                    <a:pt x="5800" y="3302"/>
                  </a:lnTo>
                  <a:lnTo>
                    <a:pt x="5785" y="3327"/>
                  </a:lnTo>
                  <a:lnTo>
                    <a:pt x="5754" y="3377"/>
                  </a:lnTo>
                  <a:lnTo>
                    <a:pt x="5722" y="3425"/>
                  </a:lnTo>
                  <a:lnTo>
                    <a:pt x="5687" y="3473"/>
                  </a:lnTo>
                  <a:lnTo>
                    <a:pt x="5653" y="3519"/>
                  </a:lnTo>
                  <a:lnTo>
                    <a:pt x="5619" y="3564"/>
                  </a:lnTo>
                  <a:lnTo>
                    <a:pt x="5585" y="3607"/>
                  </a:lnTo>
                  <a:lnTo>
                    <a:pt x="5556" y="3644"/>
                  </a:lnTo>
                  <a:lnTo>
                    <a:pt x="5526" y="3681"/>
                  </a:lnTo>
                  <a:lnTo>
                    <a:pt x="5496" y="3717"/>
                  </a:lnTo>
                  <a:lnTo>
                    <a:pt x="5465" y="3754"/>
                  </a:lnTo>
                  <a:lnTo>
                    <a:pt x="5434" y="3790"/>
                  </a:lnTo>
                  <a:lnTo>
                    <a:pt x="5403" y="3825"/>
                  </a:lnTo>
                  <a:lnTo>
                    <a:pt x="5372" y="3861"/>
                  </a:lnTo>
                  <a:lnTo>
                    <a:pt x="5341" y="3895"/>
                  </a:lnTo>
                  <a:lnTo>
                    <a:pt x="5312" y="3927"/>
                  </a:lnTo>
                  <a:lnTo>
                    <a:pt x="5284" y="3959"/>
                  </a:lnTo>
                  <a:lnTo>
                    <a:pt x="5255" y="3993"/>
                  </a:lnTo>
                  <a:lnTo>
                    <a:pt x="5227" y="4025"/>
                  </a:lnTo>
                  <a:lnTo>
                    <a:pt x="5208" y="4049"/>
                  </a:lnTo>
                  <a:lnTo>
                    <a:pt x="5190" y="4074"/>
                  </a:lnTo>
                  <a:lnTo>
                    <a:pt x="5174" y="4099"/>
                  </a:lnTo>
                  <a:lnTo>
                    <a:pt x="5160" y="4127"/>
                  </a:lnTo>
                  <a:lnTo>
                    <a:pt x="5147" y="4154"/>
                  </a:lnTo>
                  <a:lnTo>
                    <a:pt x="5137" y="4183"/>
                  </a:lnTo>
                  <a:lnTo>
                    <a:pt x="5129" y="4212"/>
                  </a:lnTo>
                  <a:lnTo>
                    <a:pt x="5122" y="4243"/>
                  </a:lnTo>
                  <a:lnTo>
                    <a:pt x="5116" y="4275"/>
                  </a:lnTo>
                  <a:lnTo>
                    <a:pt x="5113" y="4307"/>
                  </a:lnTo>
                  <a:lnTo>
                    <a:pt x="5112" y="4341"/>
                  </a:lnTo>
                  <a:lnTo>
                    <a:pt x="5112" y="4376"/>
                  </a:lnTo>
                  <a:lnTo>
                    <a:pt x="5114" y="4412"/>
                  </a:lnTo>
                  <a:lnTo>
                    <a:pt x="5117" y="4449"/>
                  </a:lnTo>
                  <a:lnTo>
                    <a:pt x="5123" y="4488"/>
                  </a:lnTo>
                  <a:lnTo>
                    <a:pt x="5130" y="4528"/>
                  </a:lnTo>
                  <a:lnTo>
                    <a:pt x="5141" y="4580"/>
                  </a:lnTo>
                  <a:lnTo>
                    <a:pt x="5154" y="4633"/>
                  </a:lnTo>
                  <a:lnTo>
                    <a:pt x="5169" y="4683"/>
                  </a:lnTo>
                  <a:lnTo>
                    <a:pt x="5185" y="4735"/>
                  </a:lnTo>
                  <a:lnTo>
                    <a:pt x="5202" y="4785"/>
                  </a:lnTo>
                  <a:lnTo>
                    <a:pt x="5221" y="4834"/>
                  </a:lnTo>
                  <a:lnTo>
                    <a:pt x="5240" y="4884"/>
                  </a:lnTo>
                  <a:lnTo>
                    <a:pt x="5261" y="4933"/>
                  </a:lnTo>
                  <a:lnTo>
                    <a:pt x="5283" y="4981"/>
                  </a:lnTo>
                  <a:lnTo>
                    <a:pt x="5304" y="5029"/>
                  </a:lnTo>
                  <a:lnTo>
                    <a:pt x="5327" y="5076"/>
                  </a:lnTo>
                  <a:lnTo>
                    <a:pt x="5350" y="5123"/>
                  </a:lnTo>
                  <a:lnTo>
                    <a:pt x="5398" y="5216"/>
                  </a:lnTo>
                  <a:lnTo>
                    <a:pt x="5447" y="5307"/>
                  </a:lnTo>
                  <a:lnTo>
                    <a:pt x="5467" y="5345"/>
                  </a:lnTo>
                  <a:lnTo>
                    <a:pt x="5487" y="5382"/>
                  </a:lnTo>
                  <a:lnTo>
                    <a:pt x="5507" y="5418"/>
                  </a:lnTo>
                  <a:lnTo>
                    <a:pt x="5527" y="5456"/>
                  </a:lnTo>
                  <a:lnTo>
                    <a:pt x="5547" y="5493"/>
                  </a:lnTo>
                  <a:lnTo>
                    <a:pt x="5567" y="5529"/>
                  </a:lnTo>
                  <a:lnTo>
                    <a:pt x="5588" y="5567"/>
                  </a:lnTo>
                  <a:lnTo>
                    <a:pt x="5608" y="5604"/>
                  </a:lnTo>
                  <a:lnTo>
                    <a:pt x="5642" y="5667"/>
                  </a:lnTo>
                  <a:lnTo>
                    <a:pt x="5676" y="5731"/>
                  </a:lnTo>
                  <a:lnTo>
                    <a:pt x="5710" y="5794"/>
                  </a:lnTo>
                  <a:lnTo>
                    <a:pt x="5745" y="5857"/>
                  </a:lnTo>
                  <a:lnTo>
                    <a:pt x="5779" y="5921"/>
                  </a:lnTo>
                  <a:lnTo>
                    <a:pt x="5814" y="5985"/>
                  </a:lnTo>
                  <a:lnTo>
                    <a:pt x="5848" y="6048"/>
                  </a:lnTo>
                  <a:lnTo>
                    <a:pt x="5881" y="6111"/>
                  </a:lnTo>
                  <a:lnTo>
                    <a:pt x="5904" y="6153"/>
                  </a:lnTo>
                  <a:lnTo>
                    <a:pt x="5927" y="6194"/>
                  </a:lnTo>
                  <a:lnTo>
                    <a:pt x="5950" y="6234"/>
                  </a:lnTo>
                  <a:lnTo>
                    <a:pt x="5974" y="6274"/>
                  </a:lnTo>
                  <a:lnTo>
                    <a:pt x="5998" y="6313"/>
                  </a:lnTo>
                  <a:lnTo>
                    <a:pt x="6025" y="6350"/>
                  </a:lnTo>
                  <a:lnTo>
                    <a:pt x="6051" y="6386"/>
                  </a:lnTo>
                  <a:lnTo>
                    <a:pt x="6080" y="6421"/>
                  </a:lnTo>
                  <a:lnTo>
                    <a:pt x="6095" y="6438"/>
                  </a:lnTo>
                  <a:lnTo>
                    <a:pt x="6110" y="6454"/>
                  </a:lnTo>
                  <a:lnTo>
                    <a:pt x="6125" y="6470"/>
                  </a:lnTo>
                  <a:lnTo>
                    <a:pt x="6141" y="6485"/>
                  </a:lnTo>
                  <a:lnTo>
                    <a:pt x="6158" y="6500"/>
                  </a:lnTo>
                  <a:lnTo>
                    <a:pt x="6174" y="6515"/>
                  </a:lnTo>
                  <a:lnTo>
                    <a:pt x="6191" y="6528"/>
                  </a:lnTo>
                  <a:lnTo>
                    <a:pt x="6209" y="6542"/>
                  </a:lnTo>
                  <a:lnTo>
                    <a:pt x="6228" y="6555"/>
                  </a:lnTo>
                  <a:lnTo>
                    <a:pt x="6247" y="6567"/>
                  </a:lnTo>
                  <a:lnTo>
                    <a:pt x="6267" y="6580"/>
                  </a:lnTo>
                  <a:lnTo>
                    <a:pt x="6286" y="6590"/>
                  </a:lnTo>
                  <a:lnTo>
                    <a:pt x="6307" y="6602"/>
                  </a:lnTo>
                  <a:lnTo>
                    <a:pt x="6329" y="6611"/>
                  </a:lnTo>
                  <a:lnTo>
                    <a:pt x="6350" y="6620"/>
                  </a:lnTo>
                  <a:lnTo>
                    <a:pt x="6373" y="6629"/>
                  </a:lnTo>
                  <a:lnTo>
                    <a:pt x="6422" y="6645"/>
                  </a:lnTo>
                  <a:lnTo>
                    <a:pt x="6470" y="6660"/>
                  </a:lnTo>
                  <a:lnTo>
                    <a:pt x="6519" y="6674"/>
                  </a:lnTo>
                  <a:lnTo>
                    <a:pt x="6570" y="6687"/>
                  </a:lnTo>
                  <a:lnTo>
                    <a:pt x="6619" y="6699"/>
                  </a:lnTo>
                  <a:lnTo>
                    <a:pt x="6669" y="6711"/>
                  </a:lnTo>
                  <a:lnTo>
                    <a:pt x="6719" y="6721"/>
                  </a:lnTo>
                  <a:lnTo>
                    <a:pt x="6769" y="6731"/>
                  </a:lnTo>
                  <a:lnTo>
                    <a:pt x="6777" y="6734"/>
                  </a:lnTo>
                  <a:lnTo>
                    <a:pt x="6821" y="6744"/>
                  </a:lnTo>
                  <a:lnTo>
                    <a:pt x="6864" y="6756"/>
                  </a:lnTo>
                  <a:lnTo>
                    <a:pt x="6908" y="6768"/>
                  </a:lnTo>
                  <a:lnTo>
                    <a:pt x="6950" y="6782"/>
                  </a:lnTo>
                  <a:lnTo>
                    <a:pt x="6993" y="6797"/>
                  </a:lnTo>
                  <a:lnTo>
                    <a:pt x="7034" y="6812"/>
                  </a:lnTo>
                  <a:lnTo>
                    <a:pt x="7074" y="6829"/>
                  </a:lnTo>
                  <a:lnTo>
                    <a:pt x="7114" y="6846"/>
                  </a:lnTo>
                  <a:lnTo>
                    <a:pt x="7153" y="6863"/>
                  </a:lnTo>
                  <a:lnTo>
                    <a:pt x="7192" y="6882"/>
                  </a:lnTo>
                  <a:lnTo>
                    <a:pt x="7231" y="6901"/>
                  </a:lnTo>
                  <a:lnTo>
                    <a:pt x="7269" y="6921"/>
                  </a:lnTo>
                  <a:lnTo>
                    <a:pt x="7344" y="6961"/>
                  </a:lnTo>
                  <a:lnTo>
                    <a:pt x="7416" y="7001"/>
                  </a:lnTo>
                  <a:lnTo>
                    <a:pt x="7438" y="7014"/>
                  </a:lnTo>
                  <a:lnTo>
                    <a:pt x="7460" y="7026"/>
                  </a:lnTo>
                  <a:lnTo>
                    <a:pt x="7480" y="7039"/>
                  </a:lnTo>
                  <a:lnTo>
                    <a:pt x="7502" y="7051"/>
                  </a:lnTo>
                  <a:lnTo>
                    <a:pt x="7524" y="7063"/>
                  </a:lnTo>
                  <a:lnTo>
                    <a:pt x="7546" y="7076"/>
                  </a:lnTo>
                  <a:lnTo>
                    <a:pt x="7568" y="7088"/>
                  </a:lnTo>
                  <a:lnTo>
                    <a:pt x="7589" y="7101"/>
                  </a:lnTo>
                  <a:lnTo>
                    <a:pt x="7658" y="7141"/>
                  </a:lnTo>
                  <a:lnTo>
                    <a:pt x="7728" y="7181"/>
                  </a:lnTo>
                  <a:lnTo>
                    <a:pt x="7798" y="7221"/>
                  </a:lnTo>
                  <a:lnTo>
                    <a:pt x="7868" y="7261"/>
                  </a:lnTo>
                  <a:lnTo>
                    <a:pt x="7939" y="7300"/>
                  </a:lnTo>
                  <a:lnTo>
                    <a:pt x="8010" y="7339"/>
                  </a:lnTo>
                  <a:lnTo>
                    <a:pt x="8081" y="7377"/>
                  </a:lnTo>
                  <a:lnTo>
                    <a:pt x="8154" y="7415"/>
                  </a:lnTo>
                  <a:lnTo>
                    <a:pt x="8174" y="7427"/>
                  </a:lnTo>
                  <a:lnTo>
                    <a:pt x="8195" y="7438"/>
                  </a:lnTo>
                  <a:lnTo>
                    <a:pt x="8216" y="7449"/>
                  </a:lnTo>
                  <a:lnTo>
                    <a:pt x="8234" y="7462"/>
                  </a:lnTo>
                  <a:lnTo>
                    <a:pt x="8254" y="7475"/>
                  </a:lnTo>
                  <a:lnTo>
                    <a:pt x="8271" y="7487"/>
                  </a:lnTo>
                  <a:lnTo>
                    <a:pt x="8288" y="7501"/>
                  </a:lnTo>
                  <a:lnTo>
                    <a:pt x="8305" y="7514"/>
                  </a:lnTo>
                  <a:lnTo>
                    <a:pt x="8321" y="7529"/>
                  </a:lnTo>
                  <a:lnTo>
                    <a:pt x="8336" y="7542"/>
                  </a:lnTo>
                  <a:lnTo>
                    <a:pt x="8350" y="7557"/>
                  </a:lnTo>
                  <a:lnTo>
                    <a:pt x="8365" y="7572"/>
                  </a:lnTo>
                  <a:lnTo>
                    <a:pt x="8377" y="7587"/>
                  </a:lnTo>
                  <a:lnTo>
                    <a:pt x="8390" y="7602"/>
                  </a:lnTo>
                  <a:lnTo>
                    <a:pt x="8402" y="7618"/>
                  </a:lnTo>
                  <a:lnTo>
                    <a:pt x="8413" y="7634"/>
                  </a:lnTo>
                  <a:lnTo>
                    <a:pt x="8423" y="7651"/>
                  </a:lnTo>
                  <a:lnTo>
                    <a:pt x="8434" y="7667"/>
                  </a:lnTo>
                  <a:lnTo>
                    <a:pt x="8443" y="7685"/>
                  </a:lnTo>
                  <a:lnTo>
                    <a:pt x="8451" y="7702"/>
                  </a:lnTo>
                  <a:lnTo>
                    <a:pt x="8459" y="7720"/>
                  </a:lnTo>
                  <a:lnTo>
                    <a:pt x="8466" y="7739"/>
                  </a:lnTo>
                  <a:lnTo>
                    <a:pt x="8472" y="7757"/>
                  </a:lnTo>
                  <a:lnTo>
                    <a:pt x="8477" y="7775"/>
                  </a:lnTo>
                  <a:lnTo>
                    <a:pt x="8483" y="7795"/>
                  </a:lnTo>
                  <a:lnTo>
                    <a:pt x="8486" y="7813"/>
                  </a:lnTo>
                  <a:lnTo>
                    <a:pt x="8491" y="7834"/>
                  </a:lnTo>
                  <a:lnTo>
                    <a:pt x="8493" y="7853"/>
                  </a:lnTo>
                  <a:lnTo>
                    <a:pt x="8496" y="7874"/>
                  </a:lnTo>
                  <a:lnTo>
                    <a:pt x="8498" y="7893"/>
                  </a:lnTo>
                  <a:lnTo>
                    <a:pt x="8498" y="7915"/>
                  </a:lnTo>
                  <a:lnTo>
                    <a:pt x="8499" y="7936"/>
                  </a:lnTo>
                  <a:lnTo>
                    <a:pt x="8498" y="7975"/>
                  </a:lnTo>
                  <a:lnTo>
                    <a:pt x="8494" y="8014"/>
                  </a:lnTo>
                  <a:lnTo>
                    <a:pt x="8490" y="8053"/>
                  </a:lnTo>
                  <a:lnTo>
                    <a:pt x="8483" y="8091"/>
                  </a:lnTo>
                  <a:lnTo>
                    <a:pt x="8475" y="8128"/>
                  </a:lnTo>
                  <a:lnTo>
                    <a:pt x="8465" y="8165"/>
                  </a:lnTo>
                  <a:lnTo>
                    <a:pt x="8453" y="8202"/>
                  </a:lnTo>
                  <a:lnTo>
                    <a:pt x="8441" y="8239"/>
                  </a:lnTo>
                  <a:lnTo>
                    <a:pt x="8424" y="8274"/>
                  </a:lnTo>
                  <a:lnTo>
                    <a:pt x="8408" y="8310"/>
                  </a:lnTo>
                  <a:lnTo>
                    <a:pt x="8389" y="8344"/>
                  </a:lnTo>
                  <a:lnTo>
                    <a:pt x="8369" y="8379"/>
                  </a:lnTo>
                  <a:lnTo>
                    <a:pt x="8348" y="8412"/>
                  </a:lnTo>
                  <a:lnTo>
                    <a:pt x="8324" y="8444"/>
                  </a:lnTo>
                  <a:lnTo>
                    <a:pt x="8298" y="8476"/>
                  </a:lnTo>
                  <a:lnTo>
                    <a:pt x="8272" y="8507"/>
                  </a:lnTo>
                  <a:lnTo>
                    <a:pt x="8244" y="8537"/>
                  </a:lnTo>
                  <a:lnTo>
                    <a:pt x="8216" y="8568"/>
                  </a:lnTo>
                  <a:lnTo>
                    <a:pt x="8188" y="8598"/>
                  </a:lnTo>
                  <a:lnTo>
                    <a:pt x="8161" y="8629"/>
                  </a:lnTo>
                  <a:lnTo>
                    <a:pt x="8129" y="8662"/>
                  </a:lnTo>
                  <a:lnTo>
                    <a:pt x="8098" y="8695"/>
                  </a:lnTo>
                  <a:lnTo>
                    <a:pt x="8067" y="8729"/>
                  </a:lnTo>
                  <a:lnTo>
                    <a:pt x="8036" y="8764"/>
                  </a:lnTo>
                  <a:lnTo>
                    <a:pt x="8005" y="8798"/>
                  </a:lnTo>
                  <a:lnTo>
                    <a:pt x="7975" y="8834"/>
                  </a:lnTo>
                  <a:lnTo>
                    <a:pt x="7945" y="8869"/>
                  </a:lnTo>
                  <a:lnTo>
                    <a:pt x="7915" y="8905"/>
                  </a:lnTo>
                  <a:lnTo>
                    <a:pt x="7898" y="8928"/>
                  </a:lnTo>
                  <a:lnTo>
                    <a:pt x="7882" y="8953"/>
                  </a:lnTo>
                  <a:lnTo>
                    <a:pt x="7866" y="8980"/>
                  </a:lnTo>
                  <a:lnTo>
                    <a:pt x="7851" y="9008"/>
                  </a:lnTo>
                  <a:lnTo>
                    <a:pt x="7836" y="9039"/>
                  </a:lnTo>
                  <a:lnTo>
                    <a:pt x="7822" y="9071"/>
                  </a:lnTo>
                  <a:lnTo>
                    <a:pt x="7808" y="9107"/>
                  </a:lnTo>
                  <a:lnTo>
                    <a:pt x="7796" y="9144"/>
                  </a:lnTo>
                  <a:lnTo>
                    <a:pt x="7790" y="9161"/>
                  </a:lnTo>
                  <a:lnTo>
                    <a:pt x="7787" y="9178"/>
                  </a:lnTo>
                  <a:lnTo>
                    <a:pt x="7783" y="9194"/>
                  </a:lnTo>
                  <a:lnTo>
                    <a:pt x="7781" y="9209"/>
                  </a:lnTo>
                  <a:lnTo>
                    <a:pt x="7780" y="9224"/>
                  </a:lnTo>
                  <a:lnTo>
                    <a:pt x="7781" y="9238"/>
                  </a:lnTo>
                  <a:lnTo>
                    <a:pt x="7783" y="9251"/>
                  </a:lnTo>
                  <a:lnTo>
                    <a:pt x="7788" y="9264"/>
                  </a:lnTo>
                  <a:lnTo>
                    <a:pt x="7794" y="9275"/>
                  </a:lnTo>
                  <a:lnTo>
                    <a:pt x="7800" y="9288"/>
                  </a:lnTo>
                  <a:lnTo>
                    <a:pt x="7811" y="9298"/>
                  </a:lnTo>
                  <a:lnTo>
                    <a:pt x="7822" y="9310"/>
                  </a:lnTo>
                  <a:lnTo>
                    <a:pt x="7837" y="9319"/>
                  </a:lnTo>
                  <a:lnTo>
                    <a:pt x="7853" y="9329"/>
                  </a:lnTo>
                  <a:lnTo>
                    <a:pt x="7873" y="9339"/>
                  </a:lnTo>
                  <a:lnTo>
                    <a:pt x="7895" y="9348"/>
                  </a:lnTo>
                  <a:lnTo>
                    <a:pt x="7943" y="9366"/>
                  </a:lnTo>
                  <a:lnTo>
                    <a:pt x="7990" y="9384"/>
                  </a:lnTo>
                  <a:lnTo>
                    <a:pt x="8034" y="9404"/>
                  </a:lnTo>
                  <a:lnTo>
                    <a:pt x="8078" y="9425"/>
                  </a:lnTo>
                  <a:lnTo>
                    <a:pt x="8120" y="9445"/>
                  </a:lnTo>
                  <a:lnTo>
                    <a:pt x="8161" y="9466"/>
                  </a:lnTo>
                  <a:lnTo>
                    <a:pt x="8200" y="9488"/>
                  </a:lnTo>
                  <a:lnTo>
                    <a:pt x="8238" y="9509"/>
                  </a:lnTo>
                  <a:lnTo>
                    <a:pt x="8266" y="9528"/>
                  </a:lnTo>
                  <a:lnTo>
                    <a:pt x="8294" y="9548"/>
                  </a:lnTo>
                  <a:lnTo>
                    <a:pt x="8320" y="9570"/>
                  </a:lnTo>
                  <a:lnTo>
                    <a:pt x="8344" y="9593"/>
                  </a:lnTo>
                  <a:lnTo>
                    <a:pt x="8367" y="9617"/>
                  </a:lnTo>
                  <a:lnTo>
                    <a:pt x="8389" y="9642"/>
                  </a:lnTo>
                  <a:lnTo>
                    <a:pt x="8408" y="9669"/>
                  </a:lnTo>
                  <a:lnTo>
                    <a:pt x="8427" y="9697"/>
                  </a:lnTo>
                  <a:lnTo>
                    <a:pt x="8444" y="9728"/>
                  </a:lnTo>
                  <a:lnTo>
                    <a:pt x="8460" y="9759"/>
                  </a:lnTo>
                  <a:lnTo>
                    <a:pt x="8474" y="9793"/>
                  </a:lnTo>
                  <a:lnTo>
                    <a:pt x="8488" y="9827"/>
                  </a:lnTo>
                  <a:lnTo>
                    <a:pt x="8499" y="9864"/>
                  </a:lnTo>
                  <a:lnTo>
                    <a:pt x="8509" y="9902"/>
                  </a:lnTo>
                  <a:lnTo>
                    <a:pt x="8519" y="9942"/>
                  </a:lnTo>
                  <a:lnTo>
                    <a:pt x="8525" y="9984"/>
                  </a:lnTo>
                  <a:lnTo>
                    <a:pt x="8532" y="10028"/>
                  </a:lnTo>
                  <a:lnTo>
                    <a:pt x="8537" y="10070"/>
                  </a:lnTo>
                  <a:lnTo>
                    <a:pt x="8538" y="10114"/>
                  </a:lnTo>
                  <a:lnTo>
                    <a:pt x="8538" y="10155"/>
                  </a:lnTo>
                  <a:lnTo>
                    <a:pt x="8537" y="10198"/>
                  </a:lnTo>
                  <a:lnTo>
                    <a:pt x="8532" y="10238"/>
                  </a:lnTo>
                  <a:lnTo>
                    <a:pt x="8527" y="10278"/>
                  </a:lnTo>
                  <a:lnTo>
                    <a:pt x="8519" y="10318"/>
                  </a:lnTo>
                  <a:lnTo>
                    <a:pt x="8477"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 name="Freeform 8">
              <a:extLst>
                <a:ext uri="{FF2B5EF4-FFF2-40B4-BE49-F238E27FC236}">
                  <a16:creationId xmlns:a16="http://schemas.microsoft.com/office/drawing/2014/main" id="{85262ED3-63C2-4932-9E0B-E67FFA42CD0F}"/>
                </a:ext>
              </a:extLst>
            </p:cNvPr>
            <p:cNvSpPr>
              <a:spLocks noEditPoints="1"/>
            </p:cNvSpPr>
            <p:nvPr userDrawn="1"/>
          </p:nvSpPr>
          <p:spPr bwMode="auto">
            <a:xfrm>
              <a:off x="7598803" y="32572"/>
              <a:ext cx="4596811" cy="4513063"/>
            </a:xfrm>
            <a:custGeom>
              <a:avLst/>
              <a:gdLst>
                <a:gd name="T0" fmla="*/ 3749 w 6916"/>
                <a:gd name="T1" fmla="*/ 222 h 6789"/>
                <a:gd name="T2" fmla="*/ 3783 w 6916"/>
                <a:gd name="T3" fmla="*/ 241 h 6789"/>
                <a:gd name="T4" fmla="*/ 3725 w 6916"/>
                <a:gd name="T5" fmla="*/ 448 h 6789"/>
                <a:gd name="T6" fmla="*/ 3899 w 6916"/>
                <a:gd name="T7" fmla="*/ 1029 h 6789"/>
                <a:gd name="T8" fmla="*/ 3994 w 6916"/>
                <a:gd name="T9" fmla="*/ 1089 h 6789"/>
                <a:gd name="T10" fmla="*/ 2970 w 6916"/>
                <a:gd name="T11" fmla="*/ 1230 h 6789"/>
                <a:gd name="T12" fmla="*/ 2495 w 6916"/>
                <a:gd name="T13" fmla="*/ 1279 h 6789"/>
                <a:gd name="T14" fmla="*/ 2516 w 6916"/>
                <a:gd name="T15" fmla="*/ 1315 h 6789"/>
                <a:gd name="T16" fmla="*/ 4173 w 6916"/>
                <a:gd name="T17" fmla="*/ 1313 h 6789"/>
                <a:gd name="T18" fmla="*/ 2196 w 6916"/>
                <a:gd name="T19" fmla="*/ 1415 h 6789"/>
                <a:gd name="T20" fmla="*/ 3592 w 6916"/>
                <a:gd name="T21" fmla="*/ 1565 h 6789"/>
                <a:gd name="T22" fmla="*/ 3561 w 6916"/>
                <a:gd name="T23" fmla="*/ 1488 h 6789"/>
                <a:gd name="T24" fmla="*/ 6455 w 6916"/>
                <a:gd name="T25" fmla="*/ 1619 h 6789"/>
                <a:gd name="T26" fmla="*/ 3753 w 6916"/>
                <a:gd name="T27" fmla="*/ 1713 h 6789"/>
                <a:gd name="T28" fmla="*/ 3966 w 6916"/>
                <a:gd name="T29" fmla="*/ 1864 h 6789"/>
                <a:gd name="T30" fmla="*/ 6028 w 6916"/>
                <a:gd name="T31" fmla="*/ 1794 h 6789"/>
                <a:gd name="T32" fmla="*/ 1929 w 6916"/>
                <a:gd name="T33" fmla="*/ 1695 h 6789"/>
                <a:gd name="T34" fmla="*/ 4157 w 6916"/>
                <a:gd name="T35" fmla="*/ 1917 h 6789"/>
                <a:gd name="T36" fmla="*/ 4258 w 6916"/>
                <a:gd name="T37" fmla="*/ 1696 h 6789"/>
                <a:gd name="T38" fmla="*/ 5338 w 6916"/>
                <a:gd name="T39" fmla="*/ 2064 h 6789"/>
                <a:gd name="T40" fmla="*/ 5577 w 6916"/>
                <a:gd name="T41" fmla="*/ 1972 h 6789"/>
                <a:gd name="T42" fmla="*/ 5132 w 6916"/>
                <a:gd name="T43" fmla="*/ 2122 h 6789"/>
                <a:gd name="T44" fmla="*/ 1685 w 6916"/>
                <a:gd name="T45" fmla="*/ 2367 h 6789"/>
                <a:gd name="T46" fmla="*/ 1723 w 6916"/>
                <a:gd name="T47" fmla="*/ 2375 h 6789"/>
                <a:gd name="T48" fmla="*/ 4686 w 6916"/>
                <a:gd name="T49" fmla="*/ 2344 h 6789"/>
                <a:gd name="T50" fmla="*/ 4630 w 6916"/>
                <a:gd name="T51" fmla="*/ 2582 h 6789"/>
                <a:gd name="T52" fmla="*/ 1714 w 6916"/>
                <a:gd name="T53" fmla="*/ 2601 h 6789"/>
                <a:gd name="T54" fmla="*/ 4594 w 6916"/>
                <a:gd name="T55" fmla="*/ 2783 h 6789"/>
                <a:gd name="T56" fmla="*/ 1750 w 6916"/>
                <a:gd name="T57" fmla="*/ 3220 h 6789"/>
                <a:gd name="T58" fmla="*/ 4552 w 6916"/>
                <a:gd name="T59" fmla="*/ 3525 h 6789"/>
                <a:gd name="T60" fmla="*/ 4588 w 6916"/>
                <a:gd name="T61" fmla="*/ 3270 h 6789"/>
                <a:gd name="T62" fmla="*/ 1768 w 6916"/>
                <a:gd name="T63" fmla="*/ 3623 h 6789"/>
                <a:gd name="T64" fmla="*/ 1756 w 6916"/>
                <a:gd name="T65" fmla="*/ 3796 h 6789"/>
                <a:gd name="T66" fmla="*/ 4535 w 6916"/>
                <a:gd name="T67" fmla="*/ 3738 h 6789"/>
                <a:gd name="T68" fmla="*/ 1620 w 6916"/>
                <a:gd name="T69" fmla="*/ 3998 h 6789"/>
                <a:gd name="T70" fmla="*/ 1056 w 6916"/>
                <a:gd name="T71" fmla="*/ 4389 h 6789"/>
                <a:gd name="T72" fmla="*/ 1243 w 6916"/>
                <a:gd name="T73" fmla="*/ 4324 h 6789"/>
                <a:gd name="T74" fmla="*/ 4375 w 6916"/>
                <a:gd name="T75" fmla="*/ 4168 h 6789"/>
                <a:gd name="T76" fmla="*/ 646 w 6916"/>
                <a:gd name="T77" fmla="*/ 4586 h 6789"/>
                <a:gd name="T78" fmla="*/ 689 w 6916"/>
                <a:gd name="T79" fmla="*/ 4607 h 6789"/>
                <a:gd name="T80" fmla="*/ 4176 w 6916"/>
                <a:gd name="T81" fmla="*/ 4620 h 6789"/>
                <a:gd name="T82" fmla="*/ 462 w 6916"/>
                <a:gd name="T83" fmla="*/ 4720 h 6789"/>
                <a:gd name="T84" fmla="*/ 3710 w 6916"/>
                <a:gd name="T85" fmla="*/ 5159 h 6789"/>
                <a:gd name="T86" fmla="*/ 3740 w 6916"/>
                <a:gd name="T87" fmla="*/ 5184 h 6789"/>
                <a:gd name="T88" fmla="*/ 156 w 6916"/>
                <a:gd name="T89" fmla="*/ 5071 h 6789"/>
                <a:gd name="T90" fmla="*/ 3420 w 6916"/>
                <a:gd name="T91" fmla="*/ 5541 h 6789"/>
                <a:gd name="T92" fmla="*/ 3502 w 6916"/>
                <a:gd name="T93" fmla="*/ 5457 h 6789"/>
                <a:gd name="T94" fmla="*/ 29 w 6916"/>
                <a:gd name="T95" fmla="*/ 5517 h 6789"/>
                <a:gd name="T96" fmla="*/ 3418 w 6916"/>
                <a:gd name="T97" fmla="*/ 5855 h 6789"/>
                <a:gd name="T98" fmla="*/ 3500 w 6916"/>
                <a:gd name="T99" fmla="*/ 6013 h 6789"/>
                <a:gd name="T100" fmla="*/ 345 w 6916"/>
                <a:gd name="T101" fmla="*/ 5986 h 6789"/>
                <a:gd name="T102" fmla="*/ 635 w 6916"/>
                <a:gd name="T103" fmla="*/ 6172 h 6789"/>
                <a:gd name="T104" fmla="*/ 1311 w 6916"/>
                <a:gd name="T105" fmla="*/ 6371 h 6789"/>
                <a:gd name="T106" fmla="*/ 1343 w 6916"/>
                <a:gd name="T107" fmla="*/ 6337 h 6789"/>
                <a:gd name="T108" fmla="*/ 3550 w 6916"/>
                <a:gd name="T109" fmla="*/ 6209 h 6789"/>
                <a:gd name="T110" fmla="*/ 1681 w 6916"/>
                <a:gd name="T111" fmla="*/ 6451 h 6789"/>
                <a:gd name="T112" fmla="*/ 1819 w 6916"/>
                <a:gd name="T113" fmla="*/ 6449 h 6789"/>
                <a:gd name="T114" fmla="*/ 2025 w 6916"/>
                <a:gd name="T115" fmla="*/ 6484 h 6789"/>
                <a:gd name="T116" fmla="*/ 2634 w 6916"/>
                <a:gd name="T117" fmla="*/ 6615 h 6789"/>
                <a:gd name="T118" fmla="*/ 2748 w 6916"/>
                <a:gd name="T119" fmla="*/ 6605 h 6789"/>
                <a:gd name="T120" fmla="*/ 2963 w 6916"/>
                <a:gd name="T121" fmla="*/ 6648 h 6789"/>
                <a:gd name="T122" fmla="*/ 3405 w 6916"/>
                <a:gd name="T123" fmla="*/ 6761 h 6789"/>
                <a:gd name="T124" fmla="*/ 3644 w 6916"/>
                <a:gd name="T125" fmla="*/ 6669 h 6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16" h="6789">
                  <a:moveTo>
                    <a:pt x="6916" y="1475"/>
                  </a:moveTo>
                  <a:lnTo>
                    <a:pt x="6913" y="1474"/>
                  </a:lnTo>
                  <a:lnTo>
                    <a:pt x="6909" y="1473"/>
                  </a:lnTo>
                  <a:lnTo>
                    <a:pt x="6905" y="1473"/>
                  </a:lnTo>
                  <a:lnTo>
                    <a:pt x="6901" y="1474"/>
                  </a:lnTo>
                  <a:lnTo>
                    <a:pt x="6676" y="1547"/>
                  </a:lnTo>
                  <a:lnTo>
                    <a:pt x="6672" y="1548"/>
                  </a:lnTo>
                  <a:lnTo>
                    <a:pt x="6669" y="1550"/>
                  </a:lnTo>
                  <a:lnTo>
                    <a:pt x="6666" y="1553"/>
                  </a:lnTo>
                  <a:lnTo>
                    <a:pt x="6665" y="1557"/>
                  </a:lnTo>
                  <a:lnTo>
                    <a:pt x="6662" y="1560"/>
                  </a:lnTo>
                  <a:lnTo>
                    <a:pt x="6662" y="1564"/>
                  </a:lnTo>
                  <a:lnTo>
                    <a:pt x="6662" y="1567"/>
                  </a:lnTo>
                  <a:lnTo>
                    <a:pt x="6664" y="1572"/>
                  </a:lnTo>
                  <a:lnTo>
                    <a:pt x="6666" y="1578"/>
                  </a:lnTo>
                  <a:lnTo>
                    <a:pt x="6671" y="1581"/>
                  </a:lnTo>
                  <a:lnTo>
                    <a:pt x="6676" y="1584"/>
                  </a:lnTo>
                  <a:lnTo>
                    <a:pt x="6682" y="1586"/>
                  </a:lnTo>
                  <a:lnTo>
                    <a:pt x="6688" y="1584"/>
                  </a:lnTo>
                  <a:lnTo>
                    <a:pt x="6913" y="1512"/>
                  </a:lnTo>
                  <a:lnTo>
                    <a:pt x="6915" y="1511"/>
                  </a:lnTo>
                  <a:lnTo>
                    <a:pt x="6916" y="1510"/>
                  </a:lnTo>
                  <a:lnTo>
                    <a:pt x="6916" y="1475"/>
                  </a:lnTo>
                  <a:close/>
                  <a:moveTo>
                    <a:pt x="3767" y="249"/>
                  </a:moveTo>
                  <a:lnTo>
                    <a:pt x="3760" y="247"/>
                  </a:lnTo>
                  <a:lnTo>
                    <a:pt x="3757" y="246"/>
                  </a:lnTo>
                  <a:lnTo>
                    <a:pt x="3753" y="244"/>
                  </a:lnTo>
                  <a:lnTo>
                    <a:pt x="3751" y="240"/>
                  </a:lnTo>
                  <a:lnTo>
                    <a:pt x="3750" y="237"/>
                  </a:lnTo>
                  <a:lnTo>
                    <a:pt x="3749" y="233"/>
                  </a:lnTo>
                  <a:lnTo>
                    <a:pt x="3748" y="230"/>
                  </a:lnTo>
                  <a:lnTo>
                    <a:pt x="3748" y="225"/>
                  </a:lnTo>
                  <a:lnTo>
                    <a:pt x="3749" y="222"/>
                  </a:lnTo>
                  <a:lnTo>
                    <a:pt x="3760" y="195"/>
                  </a:lnTo>
                  <a:lnTo>
                    <a:pt x="3772" y="169"/>
                  </a:lnTo>
                  <a:lnTo>
                    <a:pt x="3784" y="142"/>
                  </a:lnTo>
                  <a:lnTo>
                    <a:pt x="3798" y="115"/>
                  </a:lnTo>
                  <a:lnTo>
                    <a:pt x="3813" y="89"/>
                  </a:lnTo>
                  <a:lnTo>
                    <a:pt x="3828" y="62"/>
                  </a:lnTo>
                  <a:lnTo>
                    <a:pt x="3844" y="36"/>
                  </a:lnTo>
                  <a:lnTo>
                    <a:pt x="3861" y="10"/>
                  </a:lnTo>
                  <a:lnTo>
                    <a:pt x="3864" y="6"/>
                  </a:lnTo>
                  <a:lnTo>
                    <a:pt x="3867" y="4"/>
                  </a:lnTo>
                  <a:lnTo>
                    <a:pt x="3870" y="3"/>
                  </a:lnTo>
                  <a:lnTo>
                    <a:pt x="3874" y="2"/>
                  </a:lnTo>
                  <a:lnTo>
                    <a:pt x="3877" y="0"/>
                  </a:lnTo>
                  <a:lnTo>
                    <a:pt x="3881" y="2"/>
                  </a:lnTo>
                  <a:lnTo>
                    <a:pt x="3885" y="3"/>
                  </a:lnTo>
                  <a:lnTo>
                    <a:pt x="3889" y="4"/>
                  </a:lnTo>
                  <a:lnTo>
                    <a:pt x="3891" y="6"/>
                  </a:lnTo>
                  <a:lnTo>
                    <a:pt x="3894" y="10"/>
                  </a:lnTo>
                  <a:lnTo>
                    <a:pt x="3896" y="13"/>
                  </a:lnTo>
                  <a:lnTo>
                    <a:pt x="3897" y="17"/>
                  </a:lnTo>
                  <a:lnTo>
                    <a:pt x="3897" y="20"/>
                  </a:lnTo>
                  <a:lnTo>
                    <a:pt x="3897" y="25"/>
                  </a:lnTo>
                  <a:lnTo>
                    <a:pt x="3896" y="28"/>
                  </a:lnTo>
                  <a:lnTo>
                    <a:pt x="3894" y="31"/>
                  </a:lnTo>
                  <a:lnTo>
                    <a:pt x="3877" y="57"/>
                  </a:lnTo>
                  <a:lnTo>
                    <a:pt x="3862" y="83"/>
                  </a:lnTo>
                  <a:lnTo>
                    <a:pt x="3847" y="108"/>
                  </a:lnTo>
                  <a:lnTo>
                    <a:pt x="3834" y="134"/>
                  </a:lnTo>
                  <a:lnTo>
                    <a:pt x="3820" y="160"/>
                  </a:lnTo>
                  <a:lnTo>
                    <a:pt x="3808" y="185"/>
                  </a:lnTo>
                  <a:lnTo>
                    <a:pt x="3797" y="210"/>
                  </a:lnTo>
                  <a:lnTo>
                    <a:pt x="3785" y="237"/>
                  </a:lnTo>
                  <a:lnTo>
                    <a:pt x="3783" y="241"/>
                  </a:lnTo>
                  <a:lnTo>
                    <a:pt x="3779" y="246"/>
                  </a:lnTo>
                  <a:lnTo>
                    <a:pt x="3773" y="248"/>
                  </a:lnTo>
                  <a:lnTo>
                    <a:pt x="3767" y="249"/>
                  </a:lnTo>
                  <a:close/>
                  <a:moveTo>
                    <a:pt x="3721" y="712"/>
                  </a:moveTo>
                  <a:lnTo>
                    <a:pt x="3716" y="710"/>
                  </a:lnTo>
                  <a:lnTo>
                    <a:pt x="3710" y="707"/>
                  </a:lnTo>
                  <a:lnTo>
                    <a:pt x="3705" y="702"/>
                  </a:lnTo>
                  <a:lnTo>
                    <a:pt x="3703" y="697"/>
                  </a:lnTo>
                  <a:lnTo>
                    <a:pt x="3698" y="677"/>
                  </a:lnTo>
                  <a:lnTo>
                    <a:pt x="3694" y="658"/>
                  </a:lnTo>
                  <a:lnTo>
                    <a:pt x="3690" y="638"/>
                  </a:lnTo>
                  <a:lnTo>
                    <a:pt x="3687" y="619"/>
                  </a:lnTo>
                  <a:lnTo>
                    <a:pt x="3685" y="599"/>
                  </a:lnTo>
                  <a:lnTo>
                    <a:pt x="3683" y="579"/>
                  </a:lnTo>
                  <a:lnTo>
                    <a:pt x="3682" y="559"/>
                  </a:lnTo>
                  <a:lnTo>
                    <a:pt x="3682" y="538"/>
                  </a:lnTo>
                  <a:lnTo>
                    <a:pt x="3682" y="518"/>
                  </a:lnTo>
                  <a:lnTo>
                    <a:pt x="3683" y="497"/>
                  </a:lnTo>
                  <a:lnTo>
                    <a:pt x="3686" y="475"/>
                  </a:lnTo>
                  <a:lnTo>
                    <a:pt x="3688" y="455"/>
                  </a:lnTo>
                  <a:lnTo>
                    <a:pt x="3689" y="451"/>
                  </a:lnTo>
                  <a:lnTo>
                    <a:pt x="3690" y="448"/>
                  </a:lnTo>
                  <a:lnTo>
                    <a:pt x="3693" y="444"/>
                  </a:lnTo>
                  <a:lnTo>
                    <a:pt x="3695" y="442"/>
                  </a:lnTo>
                  <a:lnTo>
                    <a:pt x="3698" y="440"/>
                  </a:lnTo>
                  <a:lnTo>
                    <a:pt x="3702" y="439"/>
                  </a:lnTo>
                  <a:lnTo>
                    <a:pt x="3706" y="437"/>
                  </a:lnTo>
                  <a:lnTo>
                    <a:pt x="3710" y="437"/>
                  </a:lnTo>
                  <a:lnTo>
                    <a:pt x="3713" y="439"/>
                  </a:lnTo>
                  <a:lnTo>
                    <a:pt x="3717" y="440"/>
                  </a:lnTo>
                  <a:lnTo>
                    <a:pt x="3720" y="442"/>
                  </a:lnTo>
                  <a:lnTo>
                    <a:pt x="3722" y="445"/>
                  </a:lnTo>
                  <a:lnTo>
                    <a:pt x="3725" y="448"/>
                  </a:lnTo>
                  <a:lnTo>
                    <a:pt x="3726" y="451"/>
                  </a:lnTo>
                  <a:lnTo>
                    <a:pt x="3727" y="456"/>
                  </a:lnTo>
                  <a:lnTo>
                    <a:pt x="3727" y="459"/>
                  </a:lnTo>
                  <a:lnTo>
                    <a:pt x="3725" y="480"/>
                  </a:lnTo>
                  <a:lnTo>
                    <a:pt x="3722" y="499"/>
                  </a:lnTo>
                  <a:lnTo>
                    <a:pt x="3722" y="519"/>
                  </a:lnTo>
                  <a:lnTo>
                    <a:pt x="3721" y="538"/>
                  </a:lnTo>
                  <a:lnTo>
                    <a:pt x="3722" y="558"/>
                  </a:lnTo>
                  <a:lnTo>
                    <a:pt x="3722" y="576"/>
                  </a:lnTo>
                  <a:lnTo>
                    <a:pt x="3725" y="595"/>
                  </a:lnTo>
                  <a:lnTo>
                    <a:pt x="3727" y="613"/>
                  </a:lnTo>
                  <a:lnTo>
                    <a:pt x="3729" y="632"/>
                  </a:lnTo>
                  <a:lnTo>
                    <a:pt x="3733" y="651"/>
                  </a:lnTo>
                  <a:lnTo>
                    <a:pt x="3736" y="668"/>
                  </a:lnTo>
                  <a:lnTo>
                    <a:pt x="3741" y="686"/>
                  </a:lnTo>
                  <a:lnTo>
                    <a:pt x="3742" y="690"/>
                  </a:lnTo>
                  <a:lnTo>
                    <a:pt x="3741" y="694"/>
                  </a:lnTo>
                  <a:lnTo>
                    <a:pt x="3741" y="698"/>
                  </a:lnTo>
                  <a:lnTo>
                    <a:pt x="3738" y="701"/>
                  </a:lnTo>
                  <a:lnTo>
                    <a:pt x="3736" y="705"/>
                  </a:lnTo>
                  <a:lnTo>
                    <a:pt x="3734" y="707"/>
                  </a:lnTo>
                  <a:lnTo>
                    <a:pt x="3730" y="709"/>
                  </a:lnTo>
                  <a:lnTo>
                    <a:pt x="3727" y="710"/>
                  </a:lnTo>
                  <a:lnTo>
                    <a:pt x="3721" y="712"/>
                  </a:lnTo>
                  <a:close/>
                  <a:moveTo>
                    <a:pt x="3976" y="1104"/>
                  </a:moveTo>
                  <a:lnTo>
                    <a:pt x="3971" y="1103"/>
                  </a:lnTo>
                  <a:lnTo>
                    <a:pt x="3968" y="1102"/>
                  </a:lnTo>
                  <a:lnTo>
                    <a:pt x="3964" y="1100"/>
                  </a:lnTo>
                  <a:lnTo>
                    <a:pt x="3961" y="1097"/>
                  </a:lnTo>
                  <a:lnTo>
                    <a:pt x="3945" y="1080"/>
                  </a:lnTo>
                  <a:lnTo>
                    <a:pt x="3930" y="1063"/>
                  </a:lnTo>
                  <a:lnTo>
                    <a:pt x="3914" y="1046"/>
                  </a:lnTo>
                  <a:lnTo>
                    <a:pt x="3899" y="1029"/>
                  </a:lnTo>
                  <a:lnTo>
                    <a:pt x="3873" y="999"/>
                  </a:lnTo>
                  <a:lnTo>
                    <a:pt x="3849" y="971"/>
                  </a:lnTo>
                  <a:lnTo>
                    <a:pt x="3827" y="943"/>
                  </a:lnTo>
                  <a:lnTo>
                    <a:pt x="3806" y="915"/>
                  </a:lnTo>
                  <a:lnTo>
                    <a:pt x="3805" y="911"/>
                  </a:lnTo>
                  <a:lnTo>
                    <a:pt x="3804" y="908"/>
                  </a:lnTo>
                  <a:lnTo>
                    <a:pt x="3803" y="904"/>
                  </a:lnTo>
                  <a:lnTo>
                    <a:pt x="3803" y="901"/>
                  </a:lnTo>
                  <a:lnTo>
                    <a:pt x="3804" y="896"/>
                  </a:lnTo>
                  <a:lnTo>
                    <a:pt x="3806" y="893"/>
                  </a:lnTo>
                  <a:lnTo>
                    <a:pt x="3808" y="891"/>
                  </a:lnTo>
                  <a:lnTo>
                    <a:pt x="3812" y="888"/>
                  </a:lnTo>
                  <a:lnTo>
                    <a:pt x="3815" y="886"/>
                  </a:lnTo>
                  <a:lnTo>
                    <a:pt x="3819" y="885"/>
                  </a:lnTo>
                  <a:lnTo>
                    <a:pt x="3822" y="885"/>
                  </a:lnTo>
                  <a:lnTo>
                    <a:pt x="3826" y="885"/>
                  </a:lnTo>
                  <a:lnTo>
                    <a:pt x="3830" y="886"/>
                  </a:lnTo>
                  <a:lnTo>
                    <a:pt x="3834" y="887"/>
                  </a:lnTo>
                  <a:lnTo>
                    <a:pt x="3836" y="889"/>
                  </a:lnTo>
                  <a:lnTo>
                    <a:pt x="3839" y="893"/>
                  </a:lnTo>
                  <a:lnTo>
                    <a:pt x="3858" y="919"/>
                  </a:lnTo>
                  <a:lnTo>
                    <a:pt x="3878" y="946"/>
                  </a:lnTo>
                  <a:lnTo>
                    <a:pt x="3901" y="973"/>
                  </a:lnTo>
                  <a:lnTo>
                    <a:pt x="3924" y="999"/>
                  </a:lnTo>
                  <a:lnTo>
                    <a:pt x="3943" y="1018"/>
                  </a:lnTo>
                  <a:lnTo>
                    <a:pt x="3959" y="1036"/>
                  </a:lnTo>
                  <a:lnTo>
                    <a:pt x="3975" y="1053"/>
                  </a:lnTo>
                  <a:lnTo>
                    <a:pt x="3990" y="1071"/>
                  </a:lnTo>
                  <a:lnTo>
                    <a:pt x="3993" y="1074"/>
                  </a:lnTo>
                  <a:lnTo>
                    <a:pt x="3994" y="1077"/>
                  </a:lnTo>
                  <a:lnTo>
                    <a:pt x="3995" y="1081"/>
                  </a:lnTo>
                  <a:lnTo>
                    <a:pt x="3995" y="1084"/>
                  </a:lnTo>
                  <a:lnTo>
                    <a:pt x="3994" y="1089"/>
                  </a:lnTo>
                  <a:lnTo>
                    <a:pt x="3993" y="1092"/>
                  </a:lnTo>
                  <a:lnTo>
                    <a:pt x="3992" y="1096"/>
                  </a:lnTo>
                  <a:lnTo>
                    <a:pt x="3989" y="1098"/>
                  </a:lnTo>
                  <a:lnTo>
                    <a:pt x="3986" y="1100"/>
                  </a:lnTo>
                  <a:lnTo>
                    <a:pt x="3983" y="1103"/>
                  </a:lnTo>
                  <a:lnTo>
                    <a:pt x="3979" y="1103"/>
                  </a:lnTo>
                  <a:lnTo>
                    <a:pt x="3976" y="1104"/>
                  </a:lnTo>
                  <a:close/>
                  <a:moveTo>
                    <a:pt x="3199" y="1314"/>
                  </a:moveTo>
                  <a:lnTo>
                    <a:pt x="3194" y="1313"/>
                  </a:lnTo>
                  <a:lnTo>
                    <a:pt x="3156" y="1301"/>
                  </a:lnTo>
                  <a:lnTo>
                    <a:pt x="3117" y="1291"/>
                  </a:lnTo>
                  <a:lnTo>
                    <a:pt x="3078" y="1283"/>
                  </a:lnTo>
                  <a:lnTo>
                    <a:pt x="3039" y="1276"/>
                  </a:lnTo>
                  <a:lnTo>
                    <a:pt x="3020" y="1275"/>
                  </a:lnTo>
                  <a:lnTo>
                    <a:pt x="3003" y="1272"/>
                  </a:lnTo>
                  <a:lnTo>
                    <a:pt x="2985" y="1270"/>
                  </a:lnTo>
                  <a:lnTo>
                    <a:pt x="2966" y="1269"/>
                  </a:lnTo>
                  <a:lnTo>
                    <a:pt x="2963" y="1269"/>
                  </a:lnTo>
                  <a:lnTo>
                    <a:pt x="2960" y="1268"/>
                  </a:lnTo>
                  <a:lnTo>
                    <a:pt x="2956" y="1266"/>
                  </a:lnTo>
                  <a:lnTo>
                    <a:pt x="2954" y="1263"/>
                  </a:lnTo>
                  <a:lnTo>
                    <a:pt x="2952" y="1260"/>
                  </a:lnTo>
                  <a:lnTo>
                    <a:pt x="2949" y="1256"/>
                  </a:lnTo>
                  <a:lnTo>
                    <a:pt x="2949" y="1253"/>
                  </a:lnTo>
                  <a:lnTo>
                    <a:pt x="2948" y="1248"/>
                  </a:lnTo>
                  <a:lnTo>
                    <a:pt x="2949" y="1245"/>
                  </a:lnTo>
                  <a:lnTo>
                    <a:pt x="2950" y="1241"/>
                  </a:lnTo>
                  <a:lnTo>
                    <a:pt x="2953" y="1238"/>
                  </a:lnTo>
                  <a:lnTo>
                    <a:pt x="2955" y="1235"/>
                  </a:lnTo>
                  <a:lnTo>
                    <a:pt x="2958" y="1233"/>
                  </a:lnTo>
                  <a:lnTo>
                    <a:pt x="2962" y="1231"/>
                  </a:lnTo>
                  <a:lnTo>
                    <a:pt x="2965" y="1230"/>
                  </a:lnTo>
                  <a:lnTo>
                    <a:pt x="2970" y="1230"/>
                  </a:lnTo>
                  <a:lnTo>
                    <a:pt x="2988" y="1231"/>
                  </a:lnTo>
                  <a:lnTo>
                    <a:pt x="3007" y="1233"/>
                  </a:lnTo>
                  <a:lnTo>
                    <a:pt x="3025" y="1235"/>
                  </a:lnTo>
                  <a:lnTo>
                    <a:pt x="3043" y="1237"/>
                  </a:lnTo>
                  <a:lnTo>
                    <a:pt x="3085" y="1244"/>
                  </a:lnTo>
                  <a:lnTo>
                    <a:pt x="3126" y="1253"/>
                  </a:lnTo>
                  <a:lnTo>
                    <a:pt x="3166" y="1263"/>
                  </a:lnTo>
                  <a:lnTo>
                    <a:pt x="3206" y="1275"/>
                  </a:lnTo>
                  <a:lnTo>
                    <a:pt x="3210" y="1277"/>
                  </a:lnTo>
                  <a:lnTo>
                    <a:pt x="3213" y="1279"/>
                  </a:lnTo>
                  <a:lnTo>
                    <a:pt x="3215" y="1282"/>
                  </a:lnTo>
                  <a:lnTo>
                    <a:pt x="3218" y="1285"/>
                  </a:lnTo>
                  <a:lnTo>
                    <a:pt x="3219" y="1288"/>
                  </a:lnTo>
                  <a:lnTo>
                    <a:pt x="3219" y="1292"/>
                  </a:lnTo>
                  <a:lnTo>
                    <a:pt x="3219" y="1297"/>
                  </a:lnTo>
                  <a:lnTo>
                    <a:pt x="3219" y="1300"/>
                  </a:lnTo>
                  <a:lnTo>
                    <a:pt x="3215" y="1306"/>
                  </a:lnTo>
                  <a:lnTo>
                    <a:pt x="3211" y="1310"/>
                  </a:lnTo>
                  <a:lnTo>
                    <a:pt x="3205" y="1313"/>
                  </a:lnTo>
                  <a:lnTo>
                    <a:pt x="3199" y="1314"/>
                  </a:lnTo>
                  <a:close/>
                  <a:moveTo>
                    <a:pt x="2500" y="1318"/>
                  </a:moveTo>
                  <a:lnTo>
                    <a:pt x="2493" y="1317"/>
                  </a:lnTo>
                  <a:lnTo>
                    <a:pt x="2487" y="1314"/>
                  </a:lnTo>
                  <a:lnTo>
                    <a:pt x="2484" y="1309"/>
                  </a:lnTo>
                  <a:lnTo>
                    <a:pt x="2480" y="1303"/>
                  </a:lnTo>
                  <a:lnTo>
                    <a:pt x="2480" y="1300"/>
                  </a:lnTo>
                  <a:lnTo>
                    <a:pt x="2480" y="1295"/>
                  </a:lnTo>
                  <a:lnTo>
                    <a:pt x="2481" y="1292"/>
                  </a:lnTo>
                  <a:lnTo>
                    <a:pt x="2482" y="1288"/>
                  </a:lnTo>
                  <a:lnTo>
                    <a:pt x="2485" y="1285"/>
                  </a:lnTo>
                  <a:lnTo>
                    <a:pt x="2488" y="1283"/>
                  </a:lnTo>
                  <a:lnTo>
                    <a:pt x="2492" y="1280"/>
                  </a:lnTo>
                  <a:lnTo>
                    <a:pt x="2495" y="1279"/>
                  </a:lnTo>
                  <a:lnTo>
                    <a:pt x="2508" y="1277"/>
                  </a:lnTo>
                  <a:lnTo>
                    <a:pt x="2537" y="1270"/>
                  </a:lnTo>
                  <a:lnTo>
                    <a:pt x="2567" y="1264"/>
                  </a:lnTo>
                  <a:lnTo>
                    <a:pt x="2596" y="1259"/>
                  </a:lnTo>
                  <a:lnTo>
                    <a:pt x="2623" y="1253"/>
                  </a:lnTo>
                  <a:lnTo>
                    <a:pt x="2651" y="1248"/>
                  </a:lnTo>
                  <a:lnTo>
                    <a:pt x="2679" y="1244"/>
                  </a:lnTo>
                  <a:lnTo>
                    <a:pt x="2704" y="1240"/>
                  </a:lnTo>
                  <a:lnTo>
                    <a:pt x="2730" y="1237"/>
                  </a:lnTo>
                  <a:lnTo>
                    <a:pt x="2734" y="1237"/>
                  </a:lnTo>
                  <a:lnTo>
                    <a:pt x="2738" y="1238"/>
                  </a:lnTo>
                  <a:lnTo>
                    <a:pt x="2742" y="1239"/>
                  </a:lnTo>
                  <a:lnTo>
                    <a:pt x="2744" y="1241"/>
                  </a:lnTo>
                  <a:lnTo>
                    <a:pt x="2747" y="1244"/>
                  </a:lnTo>
                  <a:lnTo>
                    <a:pt x="2750" y="1247"/>
                  </a:lnTo>
                  <a:lnTo>
                    <a:pt x="2751" y="1251"/>
                  </a:lnTo>
                  <a:lnTo>
                    <a:pt x="2752" y="1255"/>
                  </a:lnTo>
                  <a:lnTo>
                    <a:pt x="2752" y="1259"/>
                  </a:lnTo>
                  <a:lnTo>
                    <a:pt x="2751" y="1262"/>
                  </a:lnTo>
                  <a:lnTo>
                    <a:pt x="2750" y="1266"/>
                  </a:lnTo>
                  <a:lnTo>
                    <a:pt x="2747" y="1269"/>
                  </a:lnTo>
                  <a:lnTo>
                    <a:pt x="2745" y="1272"/>
                  </a:lnTo>
                  <a:lnTo>
                    <a:pt x="2742" y="1274"/>
                  </a:lnTo>
                  <a:lnTo>
                    <a:pt x="2738" y="1276"/>
                  </a:lnTo>
                  <a:lnTo>
                    <a:pt x="2735" y="1277"/>
                  </a:lnTo>
                  <a:lnTo>
                    <a:pt x="2709" y="1279"/>
                  </a:lnTo>
                  <a:lnTo>
                    <a:pt x="2683" y="1283"/>
                  </a:lnTo>
                  <a:lnTo>
                    <a:pt x="2658" y="1287"/>
                  </a:lnTo>
                  <a:lnTo>
                    <a:pt x="2630" y="1292"/>
                  </a:lnTo>
                  <a:lnTo>
                    <a:pt x="2603" y="1297"/>
                  </a:lnTo>
                  <a:lnTo>
                    <a:pt x="2574" y="1302"/>
                  </a:lnTo>
                  <a:lnTo>
                    <a:pt x="2545" y="1309"/>
                  </a:lnTo>
                  <a:lnTo>
                    <a:pt x="2516" y="1315"/>
                  </a:lnTo>
                  <a:lnTo>
                    <a:pt x="2504" y="1318"/>
                  </a:lnTo>
                  <a:lnTo>
                    <a:pt x="2500" y="1318"/>
                  </a:lnTo>
                  <a:close/>
                  <a:moveTo>
                    <a:pt x="4224" y="1501"/>
                  </a:moveTo>
                  <a:lnTo>
                    <a:pt x="4217" y="1500"/>
                  </a:lnTo>
                  <a:lnTo>
                    <a:pt x="4211" y="1497"/>
                  </a:lnTo>
                  <a:lnTo>
                    <a:pt x="4208" y="1493"/>
                  </a:lnTo>
                  <a:lnTo>
                    <a:pt x="4204" y="1487"/>
                  </a:lnTo>
                  <a:lnTo>
                    <a:pt x="4196" y="1461"/>
                  </a:lnTo>
                  <a:lnTo>
                    <a:pt x="4187" y="1434"/>
                  </a:lnTo>
                  <a:lnTo>
                    <a:pt x="4177" y="1409"/>
                  </a:lnTo>
                  <a:lnTo>
                    <a:pt x="4165" y="1383"/>
                  </a:lnTo>
                  <a:lnTo>
                    <a:pt x="4153" y="1357"/>
                  </a:lnTo>
                  <a:lnTo>
                    <a:pt x="4139" y="1331"/>
                  </a:lnTo>
                  <a:lnTo>
                    <a:pt x="4123" y="1306"/>
                  </a:lnTo>
                  <a:lnTo>
                    <a:pt x="4107" y="1279"/>
                  </a:lnTo>
                  <a:lnTo>
                    <a:pt x="4104" y="1276"/>
                  </a:lnTo>
                  <a:lnTo>
                    <a:pt x="4103" y="1272"/>
                  </a:lnTo>
                  <a:lnTo>
                    <a:pt x="4103" y="1268"/>
                  </a:lnTo>
                  <a:lnTo>
                    <a:pt x="4103" y="1264"/>
                  </a:lnTo>
                  <a:lnTo>
                    <a:pt x="4104" y="1261"/>
                  </a:lnTo>
                  <a:lnTo>
                    <a:pt x="4107" y="1258"/>
                  </a:lnTo>
                  <a:lnTo>
                    <a:pt x="4109" y="1254"/>
                  </a:lnTo>
                  <a:lnTo>
                    <a:pt x="4112" y="1252"/>
                  </a:lnTo>
                  <a:lnTo>
                    <a:pt x="4116" y="1251"/>
                  </a:lnTo>
                  <a:lnTo>
                    <a:pt x="4119" y="1249"/>
                  </a:lnTo>
                  <a:lnTo>
                    <a:pt x="4123" y="1248"/>
                  </a:lnTo>
                  <a:lnTo>
                    <a:pt x="4127" y="1249"/>
                  </a:lnTo>
                  <a:lnTo>
                    <a:pt x="4131" y="1251"/>
                  </a:lnTo>
                  <a:lnTo>
                    <a:pt x="4134" y="1252"/>
                  </a:lnTo>
                  <a:lnTo>
                    <a:pt x="4137" y="1254"/>
                  </a:lnTo>
                  <a:lnTo>
                    <a:pt x="4139" y="1258"/>
                  </a:lnTo>
                  <a:lnTo>
                    <a:pt x="4157" y="1285"/>
                  </a:lnTo>
                  <a:lnTo>
                    <a:pt x="4173" y="1313"/>
                  </a:lnTo>
                  <a:lnTo>
                    <a:pt x="4188" y="1339"/>
                  </a:lnTo>
                  <a:lnTo>
                    <a:pt x="4201" y="1366"/>
                  </a:lnTo>
                  <a:lnTo>
                    <a:pt x="4213" y="1394"/>
                  </a:lnTo>
                  <a:lnTo>
                    <a:pt x="4225" y="1420"/>
                  </a:lnTo>
                  <a:lnTo>
                    <a:pt x="4234" y="1448"/>
                  </a:lnTo>
                  <a:lnTo>
                    <a:pt x="4242" y="1475"/>
                  </a:lnTo>
                  <a:lnTo>
                    <a:pt x="4243" y="1480"/>
                  </a:lnTo>
                  <a:lnTo>
                    <a:pt x="4243" y="1483"/>
                  </a:lnTo>
                  <a:lnTo>
                    <a:pt x="4242" y="1487"/>
                  </a:lnTo>
                  <a:lnTo>
                    <a:pt x="4241" y="1490"/>
                  </a:lnTo>
                  <a:lnTo>
                    <a:pt x="4239" y="1494"/>
                  </a:lnTo>
                  <a:lnTo>
                    <a:pt x="4235" y="1496"/>
                  </a:lnTo>
                  <a:lnTo>
                    <a:pt x="4233" y="1498"/>
                  </a:lnTo>
                  <a:lnTo>
                    <a:pt x="4228" y="1501"/>
                  </a:lnTo>
                  <a:lnTo>
                    <a:pt x="4224" y="1501"/>
                  </a:lnTo>
                  <a:close/>
                  <a:moveTo>
                    <a:pt x="2092" y="1547"/>
                  </a:moveTo>
                  <a:lnTo>
                    <a:pt x="2089" y="1547"/>
                  </a:lnTo>
                  <a:lnTo>
                    <a:pt x="2085" y="1545"/>
                  </a:lnTo>
                  <a:lnTo>
                    <a:pt x="2082" y="1543"/>
                  </a:lnTo>
                  <a:lnTo>
                    <a:pt x="2079" y="1541"/>
                  </a:lnTo>
                  <a:lnTo>
                    <a:pt x="2076" y="1537"/>
                  </a:lnTo>
                  <a:lnTo>
                    <a:pt x="2074" y="1534"/>
                  </a:lnTo>
                  <a:lnTo>
                    <a:pt x="2073" y="1531"/>
                  </a:lnTo>
                  <a:lnTo>
                    <a:pt x="2073" y="1527"/>
                  </a:lnTo>
                  <a:lnTo>
                    <a:pt x="2073" y="1524"/>
                  </a:lnTo>
                  <a:lnTo>
                    <a:pt x="2074" y="1519"/>
                  </a:lnTo>
                  <a:lnTo>
                    <a:pt x="2076" y="1516"/>
                  </a:lnTo>
                  <a:lnTo>
                    <a:pt x="2079" y="1513"/>
                  </a:lnTo>
                  <a:lnTo>
                    <a:pt x="2102" y="1492"/>
                  </a:lnTo>
                  <a:lnTo>
                    <a:pt x="2124" y="1471"/>
                  </a:lnTo>
                  <a:lnTo>
                    <a:pt x="2147" y="1451"/>
                  </a:lnTo>
                  <a:lnTo>
                    <a:pt x="2171" y="1432"/>
                  </a:lnTo>
                  <a:lnTo>
                    <a:pt x="2196" y="1415"/>
                  </a:lnTo>
                  <a:lnTo>
                    <a:pt x="2220" y="1397"/>
                  </a:lnTo>
                  <a:lnTo>
                    <a:pt x="2245" y="1383"/>
                  </a:lnTo>
                  <a:lnTo>
                    <a:pt x="2270" y="1368"/>
                  </a:lnTo>
                  <a:lnTo>
                    <a:pt x="2274" y="1365"/>
                  </a:lnTo>
                  <a:lnTo>
                    <a:pt x="2278" y="1364"/>
                  </a:lnTo>
                  <a:lnTo>
                    <a:pt x="2282" y="1364"/>
                  </a:lnTo>
                  <a:lnTo>
                    <a:pt x="2285" y="1365"/>
                  </a:lnTo>
                  <a:lnTo>
                    <a:pt x="2288" y="1366"/>
                  </a:lnTo>
                  <a:lnTo>
                    <a:pt x="2292" y="1369"/>
                  </a:lnTo>
                  <a:lnTo>
                    <a:pt x="2295" y="1371"/>
                  </a:lnTo>
                  <a:lnTo>
                    <a:pt x="2298" y="1375"/>
                  </a:lnTo>
                  <a:lnTo>
                    <a:pt x="2299" y="1378"/>
                  </a:lnTo>
                  <a:lnTo>
                    <a:pt x="2300" y="1383"/>
                  </a:lnTo>
                  <a:lnTo>
                    <a:pt x="2300" y="1386"/>
                  </a:lnTo>
                  <a:lnTo>
                    <a:pt x="2299" y="1389"/>
                  </a:lnTo>
                  <a:lnTo>
                    <a:pt x="2298" y="1393"/>
                  </a:lnTo>
                  <a:lnTo>
                    <a:pt x="2295" y="1396"/>
                  </a:lnTo>
                  <a:lnTo>
                    <a:pt x="2293" y="1399"/>
                  </a:lnTo>
                  <a:lnTo>
                    <a:pt x="2290" y="1401"/>
                  </a:lnTo>
                  <a:lnTo>
                    <a:pt x="2266" y="1416"/>
                  </a:lnTo>
                  <a:lnTo>
                    <a:pt x="2241" y="1431"/>
                  </a:lnTo>
                  <a:lnTo>
                    <a:pt x="2219" y="1447"/>
                  </a:lnTo>
                  <a:lnTo>
                    <a:pt x="2196" y="1464"/>
                  </a:lnTo>
                  <a:lnTo>
                    <a:pt x="2173" y="1481"/>
                  </a:lnTo>
                  <a:lnTo>
                    <a:pt x="2150" y="1501"/>
                  </a:lnTo>
                  <a:lnTo>
                    <a:pt x="2128" y="1520"/>
                  </a:lnTo>
                  <a:lnTo>
                    <a:pt x="2106" y="1541"/>
                  </a:lnTo>
                  <a:lnTo>
                    <a:pt x="2104" y="1543"/>
                  </a:lnTo>
                  <a:lnTo>
                    <a:pt x="2100" y="1545"/>
                  </a:lnTo>
                  <a:lnTo>
                    <a:pt x="2097" y="1547"/>
                  </a:lnTo>
                  <a:lnTo>
                    <a:pt x="2092" y="1547"/>
                  </a:lnTo>
                  <a:close/>
                  <a:moveTo>
                    <a:pt x="3596" y="1565"/>
                  </a:moveTo>
                  <a:lnTo>
                    <a:pt x="3592" y="1565"/>
                  </a:lnTo>
                  <a:lnTo>
                    <a:pt x="3588" y="1564"/>
                  </a:lnTo>
                  <a:lnTo>
                    <a:pt x="3586" y="1563"/>
                  </a:lnTo>
                  <a:lnTo>
                    <a:pt x="3582" y="1560"/>
                  </a:lnTo>
                  <a:lnTo>
                    <a:pt x="3558" y="1539"/>
                  </a:lnTo>
                  <a:lnTo>
                    <a:pt x="3535" y="1518"/>
                  </a:lnTo>
                  <a:lnTo>
                    <a:pt x="3512" y="1498"/>
                  </a:lnTo>
                  <a:lnTo>
                    <a:pt x="3490" y="1480"/>
                  </a:lnTo>
                  <a:lnTo>
                    <a:pt x="3467" y="1463"/>
                  </a:lnTo>
                  <a:lnTo>
                    <a:pt x="3445" y="1446"/>
                  </a:lnTo>
                  <a:lnTo>
                    <a:pt x="3422" y="1430"/>
                  </a:lnTo>
                  <a:lnTo>
                    <a:pt x="3400" y="1415"/>
                  </a:lnTo>
                  <a:lnTo>
                    <a:pt x="3397" y="1412"/>
                  </a:lnTo>
                  <a:lnTo>
                    <a:pt x="3394" y="1410"/>
                  </a:lnTo>
                  <a:lnTo>
                    <a:pt x="3393" y="1407"/>
                  </a:lnTo>
                  <a:lnTo>
                    <a:pt x="3392" y="1402"/>
                  </a:lnTo>
                  <a:lnTo>
                    <a:pt x="3391" y="1399"/>
                  </a:lnTo>
                  <a:lnTo>
                    <a:pt x="3391" y="1395"/>
                  </a:lnTo>
                  <a:lnTo>
                    <a:pt x="3392" y="1392"/>
                  </a:lnTo>
                  <a:lnTo>
                    <a:pt x="3394" y="1388"/>
                  </a:lnTo>
                  <a:lnTo>
                    <a:pt x="3397" y="1385"/>
                  </a:lnTo>
                  <a:lnTo>
                    <a:pt x="3400" y="1383"/>
                  </a:lnTo>
                  <a:lnTo>
                    <a:pt x="3404" y="1380"/>
                  </a:lnTo>
                  <a:lnTo>
                    <a:pt x="3407" y="1379"/>
                  </a:lnTo>
                  <a:lnTo>
                    <a:pt x="3410" y="1379"/>
                  </a:lnTo>
                  <a:lnTo>
                    <a:pt x="3414" y="1379"/>
                  </a:lnTo>
                  <a:lnTo>
                    <a:pt x="3418" y="1380"/>
                  </a:lnTo>
                  <a:lnTo>
                    <a:pt x="3422" y="1383"/>
                  </a:lnTo>
                  <a:lnTo>
                    <a:pt x="3445" y="1397"/>
                  </a:lnTo>
                  <a:lnTo>
                    <a:pt x="3468" y="1414"/>
                  </a:lnTo>
                  <a:lnTo>
                    <a:pt x="3491" y="1431"/>
                  </a:lnTo>
                  <a:lnTo>
                    <a:pt x="3514" y="1449"/>
                  </a:lnTo>
                  <a:lnTo>
                    <a:pt x="3538" y="1469"/>
                  </a:lnTo>
                  <a:lnTo>
                    <a:pt x="3561" y="1488"/>
                  </a:lnTo>
                  <a:lnTo>
                    <a:pt x="3585" y="1509"/>
                  </a:lnTo>
                  <a:lnTo>
                    <a:pt x="3609" y="1531"/>
                  </a:lnTo>
                  <a:lnTo>
                    <a:pt x="3612" y="1534"/>
                  </a:lnTo>
                  <a:lnTo>
                    <a:pt x="3613" y="1537"/>
                  </a:lnTo>
                  <a:lnTo>
                    <a:pt x="3615" y="1541"/>
                  </a:lnTo>
                  <a:lnTo>
                    <a:pt x="3616" y="1544"/>
                  </a:lnTo>
                  <a:lnTo>
                    <a:pt x="3616" y="1549"/>
                  </a:lnTo>
                  <a:lnTo>
                    <a:pt x="3615" y="1552"/>
                  </a:lnTo>
                  <a:lnTo>
                    <a:pt x="3612" y="1556"/>
                  </a:lnTo>
                  <a:lnTo>
                    <a:pt x="3610" y="1559"/>
                  </a:lnTo>
                  <a:lnTo>
                    <a:pt x="3607" y="1561"/>
                  </a:lnTo>
                  <a:lnTo>
                    <a:pt x="3603" y="1564"/>
                  </a:lnTo>
                  <a:lnTo>
                    <a:pt x="3600" y="1565"/>
                  </a:lnTo>
                  <a:lnTo>
                    <a:pt x="3596" y="1565"/>
                  </a:lnTo>
                  <a:close/>
                  <a:moveTo>
                    <a:pt x="6233" y="1734"/>
                  </a:moveTo>
                  <a:lnTo>
                    <a:pt x="6227" y="1732"/>
                  </a:lnTo>
                  <a:lnTo>
                    <a:pt x="6222" y="1730"/>
                  </a:lnTo>
                  <a:lnTo>
                    <a:pt x="6217" y="1725"/>
                  </a:lnTo>
                  <a:lnTo>
                    <a:pt x="6214" y="1720"/>
                  </a:lnTo>
                  <a:lnTo>
                    <a:pt x="6213" y="1716"/>
                  </a:lnTo>
                  <a:lnTo>
                    <a:pt x="6213" y="1712"/>
                  </a:lnTo>
                  <a:lnTo>
                    <a:pt x="6214" y="1708"/>
                  </a:lnTo>
                  <a:lnTo>
                    <a:pt x="6215" y="1705"/>
                  </a:lnTo>
                  <a:lnTo>
                    <a:pt x="6217" y="1701"/>
                  </a:lnTo>
                  <a:lnTo>
                    <a:pt x="6220" y="1699"/>
                  </a:lnTo>
                  <a:lnTo>
                    <a:pt x="6223" y="1697"/>
                  </a:lnTo>
                  <a:lnTo>
                    <a:pt x="6227" y="1695"/>
                  </a:lnTo>
                  <a:lnTo>
                    <a:pt x="6263" y="1683"/>
                  </a:lnTo>
                  <a:lnTo>
                    <a:pt x="6300" y="1670"/>
                  </a:lnTo>
                  <a:lnTo>
                    <a:pt x="6337" y="1659"/>
                  </a:lnTo>
                  <a:lnTo>
                    <a:pt x="6372" y="1646"/>
                  </a:lnTo>
                  <a:lnTo>
                    <a:pt x="6451" y="1620"/>
                  </a:lnTo>
                  <a:lnTo>
                    <a:pt x="6455" y="1619"/>
                  </a:lnTo>
                  <a:lnTo>
                    <a:pt x="6459" y="1619"/>
                  </a:lnTo>
                  <a:lnTo>
                    <a:pt x="6463" y="1620"/>
                  </a:lnTo>
                  <a:lnTo>
                    <a:pt x="6466" y="1621"/>
                  </a:lnTo>
                  <a:lnTo>
                    <a:pt x="6470" y="1623"/>
                  </a:lnTo>
                  <a:lnTo>
                    <a:pt x="6472" y="1626"/>
                  </a:lnTo>
                  <a:lnTo>
                    <a:pt x="6474" y="1629"/>
                  </a:lnTo>
                  <a:lnTo>
                    <a:pt x="6476" y="1633"/>
                  </a:lnTo>
                  <a:lnTo>
                    <a:pt x="6477" y="1637"/>
                  </a:lnTo>
                  <a:lnTo>
                    <a:pt x="6477" y="1641"/>
                  </a:lnTo>
                  <a:lnTo>
                    <a:pt x="6477" y="1644"/>
                  </a:lnTo>
                  <a:lnTo>
                    <a:pt x="6474" y="1647"/>
                  </a:lnTo>
                  <a:lnTo>
                    <a:pt x="6473" y="1651"/>
                  </a:lnTo>
                  <a:lnTo>
                    <a:pt x="6470" y="1653"/>
                  </a:lnTo>
                  <a:lnTo>
                    <a:pt x="6467" y="1656"/>
                  </a:lnTo>
                  <a:lnTo>
                    <a:pt x="6463" y="1658"/>
                  </a:lnTo>
                  <a:lnTo>
                    <a:pt x="6385" y="1683"/>
                  </a:lnTo>
                  <a:lnTo>
                    <a:pt x="6349" y="1696"/>
                  </a:lnTo>
                  <a:lnTo>
                    <a:pt x="6313" y="1708"/>
                  </a:lnTo>
                  <a:lnTo>
                    <a:pt x="6276" y="1720"/>
                  </a:lnTo>
                  <a:lnTo>
                    <a:pt x="6239" y="1732"/>
                  </a:lnTo>
                  <a:lnTo>
                    <a:pt x="6233" y="1734"/>
                  </a:lnTo>
                  <a:close/>
                  <a:moveTo>
                    <a:pt x="3960" y="1865"/>
                  </a:moveTo>
                  <a:lnTo>
                    <a:pt x="3950" y="1862"/>
                  </a:lnTo>
                  <a:lnTo>
                    <a:pt x="3924" y="1845"/>
                  </a:lnTo>
                  <a:lnTo>
                    <a:pt x="3900" y="1828"/>
                  </a:lnTo>
                  <a:lnTo>
                    <a:pt x="3875" y="1810"/>
                  </a:lnTo>
                  <a:lnTo>
                    <a:pt x="3851" y="1792"/>
                  </a:lnTo>
                  <a:lnTo>
                    <a:pt x="3828" y="1775"/>
                  </a:lnTo>
                  <a:lnTo>
                    <a:pt x="3804" y="1756"/>
                  </a:lnTo>
                  <a:lnTo>
                    <a:pt x="3781" y="1738"/>
                  </a:lnTo>
                  <a:lnTo>
                    <a:pt x="3758" y="1720"/>
                  </a:lnTo>
                  <a:lnTo>
                    <a:pt x="3756" y="1716"/>
                  </a:lnTo>
                  <a:lnTo>
                    <a:pt x="3753" y="1713"/>
                  </a:lnTo>
                  <a:lnTo>
                    <a:pt x="3752" y="1709"/>
                  </a:lnTo>
                  <a:lnTo>
                    <a:pt x="3751" y="1706"/>
                  </a:lnTo>
                  <a:lnTo>
                    <a:pt x="3751" y="1703"/>
                  </a:lnTo>
                  <a:lnTo>
                    <a:pt x="3752" y="1699"/>
                  </a:lnTo>
                  <a:lnTo>
                    <a:pt x="3753" y="1695"/>
                  </a:lnTo>
                  <a:lnTo>
                    <a:pt x="3756" y="1692"/>
                  </a:lnTo>
                  <a:lnTo>
                    <a:pt x="3758" y="1689"/>
                  </a:lnTo>
                  <a:lnTo>
                    <a:pt x="3761" y="1686"/>
                  </a:lnTo>
                  <a:lnTo>
                    <a:pt x="3765" y="1685"/>
                  </a:lnTo>
                  <a:lnTo>
                    <a:pt x="3769" y="1684"/>
                  </a:lnTo>
                  <a:lnTo>
                    <a:pt x="3773" y="1684"/>
                  </a:lnTo>
                  <a:lnTo>
                    <a:pt x="3776" y="1685"/>
                  </a:lnTo>
                  <a:lnTo>
                    <a:pt x="3780" y="1686"/>
                  </a:lnTo>
                  <a:lnTo>
                    <a:pt x="3783" y="1689"/>
                  </a:lnTo>
                  <a:lnTo>
                    <a:pt x="3806" y="1707"/>
                  </a:lnTo>
                  <a:lnTo>
                    <a:pt x="3828" y="1725"/>
                  </a:lnTo>
                  <a:lnTo>
                    <a:pt x="3852" y="1743"/>
                  </a:lnTo>
                  <a:lnTo>
                    <a:pt x="3875" y="1761"/>
                  </a:lnTo>
                  <a:lnTo>
                    <a:pt x="3899" y="1778"/>
                  </a:lnTo>
                  <a:lnTo>
                    <a:pt x="3923" y="1795"/>
                  </a:lnTo>
                  <a:lnTo>
                    <a:pt x="3947" y="1813"/>
                  </a:lnTo>
                  <a:lnTo>
                    <a:pt x="3971" y="1829"/>
                  </a:lnTo>
                  <a:lnTo>
                    <a:pt x="3975" y="1831"/>
                  </a:lnTo>
                  <a:lnTo>
                    <a:pt x="3977" y="1834"/>
                  </a:lnTo>
                  <a:lnTo>
                    <a:pt x="3978" y="1838"/>
                  </a:lnTo>
                  <a:lnTo>
                    <a:pt x="3979" y="1841"/>
                  </a:lnTo>
                  <a:lnTo>
                    <a:pt x="3981" y="1845"/>
                  </a:lnTo>
                  <a:lnTo>
                    <a:pt x="3979" y="1849"/>
                  </a:lnTo>
                  <a:lnTo>
                    <a:pt x="3978" y="1853"/>
                  </a:lnTo>
                  <a:lnTo>
                    <a:pt x="3977" y="1856"/>
                  </a:lnTo>
                  <a:lnTo>
                    <a:pt x="3974" y="1860"/>
                  </a:lnTo>
                  <a:lnTo>
                    <a:pt x="3969" y="1863"/>
                  </a:lnTo>
                  <a:lnTo>
                    <a:pt x="3966" y="1864"/>
                  </a:lnTo>
                  <a:lnTo>
                    <a:pt x="3960" y="1865"/>
                  </a:lnTo>
                  <a:close/>
                  <a:moveTo>
                    <a:pt x="5786" y="1888"/>
                  </a:moveTo>
                  <a:lnTo>
                    <a:pt x="5780" y="1887"/>
                  </a:lnTo>
                  <a:lnTo>
                    <a:pt x="5776" y="1885"/>
                  </a:lnTo>
                  <a:lnTo>
                    <a:pt x="5771" y="1881"/>
                  </a:lnTo>
                  <a:lnTo>
                    <a:pt x="5768" y="1876"/>
                  </a:lnTo>
                  <a:lnTo>
                    <a:pt x="5767" y="1872"/>
                  </a:lnTo>
                  <a:lnTo>
                    <a:pt x="5767" y="1868"/>
                  </a:lnTo>
                  <a:lnTo>
                    <a:pt x="5768" y="1864"/>
                  </a:lnTo>
                  <a:lnTo>
                    <a:pt x="5769" y="1861"/>
                  </a:lnTo>
                  <a:lnTo>
                    <a:pt x="5770" y="1857"/>
                  </a:lnTo>
                  <a:lnTo>
                    <a:pt x="5772" y="1855"/>
                  </a:lnTo>
                  <a:lnTo>
                    <a:pt x="5776" y="1852"/>
                  </a:lnTo>
                  <a:lnTo>
                    <a:pt x="5779" y="1851"/>
                  </a:lnTo>
                  <a:lnTo>
                    <a:pt x="5804" y="1841"/>
                  </a:lnTo>
                  <a:lnTo>
                    <a:pt x="5831" y="1831"/>
                  </a:lnTo>
                  <a:lnTo>
                    <a:pt x="5857" y="1822"/>
                  </a:lnTo>
                  <a:lnTo>
                    <a:pt x="5885" y="1812"/>
                  </a:lnTo>
                  <a:lnTo>
                    <a:pt x="5912" y="1801"/>
                  </a:lnTo>
                  <a:lnTo>
                    <a:pt x="5942" y="1791"/>
                  </a:lnTo>
                  <a:lnTo>
                    <a:pt x="5972" y="1781"/>
                  </a:lnTo>
                  <a:lnTo>
                    <a:pt x="6003" y="1770"/>
                  </a:lnTo>
                  <a:lnTo>
                    <a:pt x="6006" y="1769"/>
                  </a:lnTo>
                  <a:lnTo>
                    <a:pt x="6010" y="1769"/>
                  </a:lnTo>
                  <a:lnTo>
                    <a:pt x="6014" y="1770"/>
                  </a:lnTo>
                  <a:lnTo>
                    <a:pt x="6018" y="1771"/>
                  </a:lnTo>
                  <a:lnTo>
                    <a:pt x="6021" y="1774"/>
                  </a:lnTo>
                  <a:lnTo>
                    <a:pt x="6024" y="1776"/>
                  </a:lnTo>
                  <a:lnTo>
                    <a:pt x="6026" y="1779"/>
                  </a:lnTo>
                  <a:lnTo>
                    <a:pt x="6028" y="1783"/>
                  </a:lnTo>
                  <a:lnTo>
                    <a:pt x="6028" y="1786"/>
                  </a:lnTo>
                  <a:lnTo>
                    <a:pt x="6028" y="1790"/>
                  </a:lnTo>
                  <a:lnTo>
                    <a:pt x="6028" y="1794"/>
                  </a:lnTo>
                  <a:lnTo>
                    <a:pt x="6027" y="1798"/>
                  </a:lnTo>
                  <a:lnTo>
                    <a:pt x="6025" y="1801"/>
                  </a:lnTo>
                  <a:lnTo>
                    <a:pt x="6022" y="1803"/>
                  </a:lnTo>
                  <a:lnTo>
                    <a:pt x="6019" y="1806"/>
                  </a:lnTo>
                  <a:lnTo>
                    <a:pt x="6016" y="1807"/>
                  </a:lnTo>
                  <a:lnTo>
                    <a:pt x="5985" y="1818"/>
                  </a:lnTo>
                  <a:lnTo>
                    <a:pt x="5955" y="1829"/>
                  </a:lnTo>
                  <a:lnTo>
                    <a:pt x="5926" y="1839"/>
                  </a:lnTo>
                  <a:lnTo>
                    <a:pt x="5897" y="1848"/>
                  </a:lnTo>
                  <a:lnTo>
                    <a:pt x="5871" y="1859"/>
                  </a:lnTo>
                  <a:lnTo>
                    <a:pt x="5845" y="1869"/>
                  </a:lnTo>
                  <a:lnTo>
                    <a:pt x="5818" y="1878"/>
                  </a:lnTo>
                  <a:lnTo>
                    <a:pt x="5793" y="1887"/>
                  </a:lnTo>
                  <a:lnTo>
                    <a:pt x="5786" y="1888"/>
                  </a:lnTo>
                  <a:close/>
                  <a:moveTo>
                    <a:pt x="1825" y="1934"/>
                  </a:moveTo>
                  <a:lnTo>
                    <a:pt x="1817" y="1932"/>
                  </a:lnTo>
                  <a:lnTo>
                    <a:pt x="1814" y="1930"/>
                  </a:lnTo>
                  <a:lnTo>
                    <a:pt x="1810" y="1927"/>
                  </a:lnTo>
                  <a:lnTo>
                    <a:pt x="1808" y="1924"/>
                  </a:lnTo>
                  <a:lnTo>
                    <a:pt x="1807" y="1920"/>
                  </a:lnTo>
                  <a:lnTo>
                    <a:pt x="1806" y="1917"/>
                  </a:lnTo>
                  <a:lnTo>
                    <a:pt x="1806" y="1914"/>
                  </a:lnTo>
                  <a:lnTo>
                    <a:pt x="1806" y="1909"/>
                  </a:lnTo>
                  <a:lnTo>
                    <a:pt x="1808" y="1906"/>
                  </a:lnTo>
                  <a:lnTo>
                    <a:pt x="1823" y="1872"/>
                  </a:lnTo>
                  <a:lnTo>
                    <a:pt x="1840" y="1840"/>
                  </a:lnTo>
                  <a:lnTo>
                    <a:pt x="1858" y="1807"/>
                  </a:lnTo>
                  <a:lnTo>
                    <a:pt x="1877" y="1775"/>
                  </a:lnTo>
                  <a:lnTo>
                    <a:pt x="1889" y="1755"/>
                  </a:lnTo>
                  <a:lnTo>
                    <a:pt x="1901" y="1736"/>
                  </a:lnTo>
                  <a:lnTo>
                    <a:pt x="1913" y="1717"/>
                  </a:lnTo>
                  <a:lnTo>
                    <a:pt x="1926" y="1698"/>
                  </a:lnTo>
                  <a:lnTo>
                    <a:pt x="1929" y="1695"/>
                  </a:lnTo>
                  <a:lnTo>
                    <a:pt x="1932" y="1692"/>
                  </a:lnTo>
                  <a:lnTo>
                    <a:pt x="1935" y="1691"/>
                  </a:lnTo>
                  <a:lnTo>
                    <a:pt x="1939" y="1690"/>
                  </a:lnTo>
                  <a:lnTo>
                    <a:pt x="1943" y="1690"/>
                  </a:lnTo>
                  <a:lnTo>
                    <a:pt x="1947" y="1690"/>
                  </a:lnTo>
                  <a:lnTo>
                    <a:pt x="1950" y="1691"/>
                  </a:lnTo>
                  <a:lnTo>
                    <a:pt x="1954" y="1693"/>
                  </a:lnTo>
                  <a:lnTo>
                    <a:pt x="1957" y="1696"/>
                  </a:lnTo>
                  <a:lnTo>
                    <a:pt x="1959" y="1699"/>
                  </a:lnTo>
                  <a:lnTo>
                    <a:pt x="1962" y="1701"/>
                  </a:lnTo>
                  <a:lnTo>
                    <a:pt x="1962" y="1706"/>
                  </a:lnTo>
                  <a:lnTo>
                    <a:pt x="1963" y="1709"/>
                  </a:lnTo>
                  <a:lnTo>
                    <a:pt x="1962" y="1713"/>
                  </a:lnTo>
                  <a:lnTo>
                    <a:pt x="1960" y="1716"/>
                  </a:lnTo>
                  <a:lnTo>
                    <a:pt x="1959" y="1720"/>
                  </a:lnTo>
                  <a:lnTo>
                    <a:pt x="1947" y="1739"/>
                  </a:lnTo>
                  <a:lnTo>
                    <a:pt x="1934" y="1758"/>
                  </a:lnTo>
                  <a:lnTo>
                    <a:pt x="1923" y="1776"/>
                  </a:lnTo>
                  <a:lnTo>
                    <a:pt x="1911" y="1795"/>
                  </a:lnTo>
                  <a:lnTo>
                    <a:pt x="1893" y="1826"/>
                  </a:lnTo>
                  <a:lnTo>
                    <a:pt x="1876" y="1859"/>
                  </a:lnTo>
                  <a:lnTo>
                    <a:pt x="1858" y="1891"/>
                  </a:lnTo>
                  <a:lnTo>
                    <a:pt x="1843" y="1923"/>
                  </a:lnTo>
                  <a:lnTo>
                    <a:pt x="1840" y="1927"/>
                  </a:lnTo>
                  <a:lnTo>
                    <a:pt x="1835" y="1931"/>
                  </a:lnTo>
                  <a:lnTo>
                    <a:pt x="1831" y="1933"/>
                  </a:lnTo>
                  <a:lnTo>
                    <a:pt x="1825" y="1934"/>
                  </a:lnTo>
                  <a:close/>
                  <a:moveTo>
                    <a:pt x="4177" y="1934"/>
                  </a:moveTo>
                  <a:lnTo>
                    <a:pt x="4171" y="1933"/>
                  </a:lnTo>
                  <a:lnTo>
                    <a:pt x="4165" y="1931"/>
                  </a:lnTo>
                  <a:lnTo>
                    <a:pt x="4161" y="1926"/>
                  </a:lnTo>
                  <a:lnTo>
                    <a:pt x="4158" y="1922"/>
                  </a:lnTo>
                  <a:lnTo>
                    <a:pt x="4157" y="1917"/>
                  </a:lnTo>
                  <a:lnTo>
                    <a:pt x="4156" y="1914"/>
                  </a:lnTo>
                  <a:lnTo>
                    <a:pt x="4157" y="1909"/>
                  </a:lnTo>
                  <a:lnTo>
                    <a:pt x="4158" y="1906"/>
                  </a:lnTo>
                  <a:lnTo>
                    <a:pt x="4161" y="1902"/>
                  </a:lnTo>
                  <a:lnTo>
                    <a:pt x="4163" y="1900"/>
                  </a:lnTo>
                  <a:lnTo>
                    <a:pt x="4165" y="1898"/>
                  </a:lnTo>
                  <a:lnTo>
                    <a:pt x="4169" y="1895"/>
                  </a:lnTo>
                  <a:lnTo>
                    <a:pt x="4178" y="1892"/>
                  </a:lnTo>
                  <a:lnTo>
                    <a:pt x="4186" y="1887"/>
                  </a:lnTo>
                  <a:lnTo>
                    <a:pt x="4194" y="1881"/>
                  </a:lnTo>
                  <a:lnTo>
                    <a:pt x="4202" y="1876"/>
                  </a:lnTo>
                  <a:lnTo>
                    <a:pt x="4209" y="1869"/>
                  </a:lnTo>
                  <a:lnTo>
                    <a:pt x="4215" y="1861"/>
                  </a:lnTo>
                  <a:lnTo>
                    <a:pt x="4220" y="1852"/>
                  </a:lnTo>
                  <a:lnTo>
                    <a:pt x="4226" y="1842"/>
                  </a:lnTo>
                  <a:lnTo>
                    <a:pt x="4231" y="1833"/>
                  </a:lnTo>
                  <a:lnTo>
                    <a:pt x="4235" y="1823"/>
                  </a:lnTo>
                  <a:lnTo>
                    <a:pt x="4239" y="1812"/>
                  </a:lnTo>
                  <a:lnTo>
                    <a:pt x="4242" y="1800"/>
                  </a:lnTo>
                  <a:lnTo>
                    <a:pt x="4244" y="1789"/>
                  </a:lnTo>
                  <a:lnTo>
                    <a:pt x="4247" y="1776"/>
                  </a:lnTo>
                  <a:lnTo>
                    <a:pt x="4248" y="1762"/>
                  </a:lnTo>
                  <a:lnTo>
                    <a:pt x="4248" y="1750"/>
                  </a:lnTo>
                  <a:lnTo>
                    <a:pt x="4267" y="1742"/>
                  </a:lnTo>
                  <a:lnTo>
                    <a:pt x="4248" y="1742"/>
                  </a:lnTo>
                  <a:lnTo>
                    <a:pt x="4248" y="1728"/>
                  </a:lnTo>
                  <a:lnTo>
                    <a:pt x="4248" y="1714"/>
                  </a:lnTo>
                  <a:lnTo>
                    <a:pt x="4248" y="1711"/>
                  </a:lnTo>
                  <a:lnTo>
                    <a:pt x="4249" y="1707"/>
                  </a:lnTo>
                  <a:lnTo>
                    <a:pt x="4250" y="1704"/>
                  </a:lnTo>
                  <a:lnTo>
                    <a:pt x="4252" y="1700"/>
                  </a:lnTo>
                  <a:lnTo>
                    <a:pt x="4255" y="1698"/>
                  </a:lnTo>
                  <a:lnTo>
                    <a:pt x="4258" y="1696"/>
                  </a:lnTo>
                  <a:lnTo>
                    <a:pt x="4262" y="1695"/>
                  </a:lnTo>
                  <a:lnTo>
                    <a:pt x="4266" y="1693"/>
                  </a:lnTo>
                  <a:lnTo>
                    <a:pt x="4270" y="1693"/>
                  </a:lnTo>
                  <a:lnTo>
                    <a:pt x="4273" y="1695"/>
                  </a:lnTo>
                  <a:lnTo>
                    <a:pt x="4276" y="1697"/>
                  </a:lnTo>
                  <a:lnTo>
                    <a:pt x="4280" y="1699"/>
                  </a:lnTo>
                  <a:lnTo>
                    <a:pt x="4282" y="1701"/>
                  </a:lnTo>
                  <a:lnTo>
                    <a:pt x="4284" y="1705"/>
                  </a:lnTo>
                  <a:lnTo>
                    <a:pt x="4286" y="1708"/>
                  </a:lnTo>
                  <a:lnTo>
                    <a:pt x="4287" y="1712"/>
                  </a:lnTo>
                  <a:lnTo>
                    <a:pt x="4287" y="1727"/>
                  </a:lnTo>
                  <a:lnTo>
                    <a:pt x="4288" y="1742"/>
                  </a:lnTo>
                  <a:lnTo>
                    <a:pt x="4288" y="1750"/>
                  </a:lnTo>
                  <a:lnTo>
                    <a:pt x="4287" y="1767"/>
                  </a:lnTo>
                  <a:lnTo>
                    <a:pt x="4284" y="1783"/>
                  </a:lnTo>
                  <a:lnTo>
                    <a:pt x="4282" y="1798"/>
                  </a:lnTo>
                  <a:lnTo>
                    <a:pt x="4280" y="1813"/>
                  </a:lnTo>
                  <a:lnTo>
                    <a:pt x="4275" y="1828"/>
                  </a:lnTo>
                  <a:lnTo>
                    <a:pt x="4271" y="1841"/>
                  </a:lnTo>
                  <a:lnTo>
                    <a:pt x="4265" y="1854"/>
                  </a:lnTo>
                  <a:lnTo>
                    <a:pt x="4258" y="1865"/>
                  </a:lnTo>
                  <a:lnTo>
                    <a:pt x="4251" y="1877"/>
                  </a:lnTo>
                  <a:lnTo>
                    <a:pt x="4243" y="1887"/>
                  </a:lnTo>
                  <a:lnTo>
                    <a:pt x="4235" y="1898"/>
                  </a:lnTo>
                  <a:lnTo>
                    <a:pt x="4226" y="1907"/>
                  </a:lnTo>
                  <a:lnTo>
                    <a:pt x="4217" y="1915"/>
                  </a:lnTo>
                  <a:lnTo>
                    <a:pt x="4205" y="1922"/>
                  </a:lnTo>
                  <a:lnTo>
                    <a:pt x="4195" y="1927"/>
                  </a:lnTo>
                  <a:lnTo>
                    <a:pt x="4184" y="1932"/>
                  </a:lnTo>
                  <a:lnTo>
                    <a:pt x="4177" y="1934"/>
                  </a:lnTo>
                  <a:close/>
                  <a:moveTo>
                    <a:pt x="5349" y="2067"/>
                  </a:moveTo>
                  <a:lnTo>
                    <a:pt x="5343" y="2066"/>
                  </a:lnTo>
                  <a:lnTo>
                    <a:pt x="5338" y="2064"/>
                  </a:lnTo>
                  <a:lnTo>
                    <a:pt x="5334" y="2060"/>
                  </a:lnTo>
                  <a:lnTo>
                    <a:pt x="5331" y="2056"/>
                  </a:lnTo>
                  <a:lnTo>
                    <a:pt x="5330" y="2051"/>
                  </a:lnTo>
                  <a:lnTo>
                    <a:pt x="5330" y="2048"/>
                  </a:lnTo>
                  <a:lnTo>
                    <a:pt x="5330" y="2044"/>
                  </a:lnTo>
                  <a:lnTo>
                    <a:pt x="5331" y="2041"/>
                  </a:lnTo>
                  <a:lnTo>
                    <a:pt x="5332" y="2037"/>
                  </a:lnTo>
                  <a:lnTo>
                    <a:pt x="5334" y="2034"/>
                  </a:lnTo>
                  <a:lnTo>
                    <a:pt x="5338" y="2032"/>
                  </a:lnTo>
                  <a:lnTo>
                    <a:pt x="5341" y="2029"/>
                  </a:lnTo>
                  <a:lnTo>
                    <a:pt x="5369" y="2018"/>
                  </a:lnTo>
                  <a:lnTo>
                    <a:pt x="5396" y="2006"/>
                  </a:lnTo>
                  <a:lnTo>
                    <a:pt x="5422" y="1995"/>
                  </a:lnTo>
                  <a:lnTo>
                    <a:pt x="5450" y="1984"/>
                  </a:lnTo>
                  <a:lnTo>
                    <a:pt x="5478" y="1972"/>
                  </a:lnTo>
                  <a:lnTo>
                    <a:pt x="5505" y="1961"/>
                  </a:lnTo>
                  <a:lnTo>
                    <a:pt x="5531" y="1949"/>
                  </a:lnTo>
                  <a:lnTo>
                    <a:pt x="5559" y="1938"/>
                  </a:lnTo>
                  <a:lnTo>
                    <a:pt x="5564" y="1937"/>
                  </a:lnTo>
                  <a:lnTo>
                    <a:pt x="5567" y="1937"/>
                  </a:lnTo>
                  <a:lnTo>
                    <a:pt x="5570" y="1937"/>
                  </a:lnTo>
                  <a:lnTo>
                    <a:pt x="5575" y="1938"/>
                  </a:lnTo>
                  <a:lnTo>
                    <a:pt x="5577" y="1940"/>
                  </a:lnTo>
                  <a:lnTo>
                    <a:pt x="5581" y="1942"/>
                  </a:lnTo>
                  <a:lnTo>
                    <a:pt x="5583" y="1946"/>
                  </a:lnTo>
                  <a:lnTo>
                    <a:pt x="5585" y="1949"/>
                  </a:lnTo>
                  <a:lnTo>
                    <a:pt x="5586" y="1953"/>
                  </a:lnTo>
                  <a:lnTo>
                    <a:pt x="5586" y="1956"/>
                  </a:lnTo>
                  <a:lnTo>
                    <a:pt x="5586" y="1961"/>
                  </a:lnTo>
                  <a:lnTo>
                    <a:pt x="5585" y="1964"/>
                  </a:lnTo>
                  <a:lnTo>
                    <a:pt x="5583" y="1967"/>
                  </a:lnTo>
                  <a:lnTo>
                    <a:pt x="5581" y="1970"/>
                  </a:lnTo>
                  <a:lnTo>
                    <a:pt x="5577" y="1972"/>
                  </a:lnTo>
                  <a:lnTo>
                    <a:pt x="5574" y="1974"/>
                  </a:lnTo>
                  <a:lnTo>
                    <a:pt x="5547" y="1986"/>
                  </a:lnTo>
                  <a:lnTo>
                    <a:pt x="5520" y="1997"/>
                  </a:lnTo>
                  <a:lnTo>
                    <a:pt x="5492" y="2009"/>
                  </a:lnTo>
                  <a:lnTo>
                    <a:pt x="5465" y="2020"/>
                  </a:lnTo>
                  <a:lnTo>
                    <a:pt x="5439" y="2032"/>
                  </a:lnTo>
                  <a:lnTo>
                    <a:pt x="5411" y="2043"/>
                  </a:lnTo>
                  <a:lnTo>
                    <a:pt x="5383" y="2055"/>
                  </a:lnTo>
                  <a:lnTo>
                    <a:pt x="5357" y="2066"/>
                  </a:lnTo>
                  <a:lnTo>
                    <a:pt x="5349" y="2067"/>
                  </a:lnTo>
                  <a:close/>
                  <a:moveTo>
                    <a:pt x="4915" y="2257"/>
                  </a:moveTo>
                  <a:lnTo>
                    <a:pt x="4910" y="2257"/>
                  </a:lnTo>
                  <a:lnTo>
                    <a:pt x="4905" y="2254"/>
                  </a:lnTo>
                  <a:lnTo>
                    <a:pt x="4901" y="2251"/>
                  </a:lnTo>
                  <a:lnTo>
                    <a:pt x="4898" y="2245"/>
                  </a:lnTo>
                  <a:lnTo>
                    <a:pt x="4896" y="2242"/>
                  </a:lnTo>
                  <a:lnTo>
                    <a:pt x="4896" y="2238"/>
                  </a:lnTo>
                  <a:lnTo>
                    <a:pt x="4896" y="2234"/>
                  </a:lnTo>
                  <a:lnTo>
                    <a:pt x="4897" y="2230"/>
                  </a:lnTo>
                  <a:lnTo>
                    <a:pt x="4899" y="2227"/>
                  </a:lnTo>
                  <a:lnTo>
                    <a:pt x="4902" y="2224"/>
                  </a:lnTo>
                  <a:lnTo>
                    <a:pt x="4904" y="2221"/>
                  </a:lnTo>
                  <a:lnTo>
                    <a:pt x="4907" y="2220"/>
                  </a:lnTo>
                  <a:lnTo>
                    <a:pt x="4935" y="2207"/>
                  </a:lnTo>
                  <a:lnTo>
                    <a:pt x="4961" y="2196"/>
                  </a:lnTo>
                  <a:lnTo>
                    <a:pt x="4989" y="2183"/>
                  </a:lnTo>
                  <a:lnTo>
                    <a:pt x="5016" y="2172"/>
                  </a:lnTo>
                  <a:lnTo>
                    <a:pt x="5043" y="2159"/>
                  </a:lnTo>
                  <a:lnTo>
                    <a:pt x="5070" y="2148"/>
                  </a:lnTo>
                  <a:lnTo>
                    <a:pt x="5097" y="2136"/>
                  </a:lnTo>
                  <a:lnTo>
                    <a:pt x="5124" y="2123"/>
                  </a:lnTo>
                  <a:lnTo>
                    <a:pt x="5128" y="2122"/>
                  </a:lnTo>
                  <a:lnTo>
                    <a:pt x="5132" y="2122"/>
                  </a:lnTo>
                  <a:lnTo>
                    <a:pt x="5136" y="2122"/>
                  </a:lnTo>
                  <a:lnTo>
                    <a:pt x="5139" y="2123"/>
                  </a:lnTo>
                  <a:lnTo>
                    <a:pt x="5143" y="2125"/>
                  </a:lnTo>
                  <a:lnTo>
                    <a:pt x="5146" y="2127"/>
                  </a:lnTo>
                  <a:lnTo>
                    <a:pt x="5148" y="2130"/>
                  </a:lnTo>
                  <a:lnTo>
                    <a:pt x="5149" y="2134"/>
                  </a:lnTo>
                  <a:lnTo>
                    <a:pt x="5152" y="2137"/>
                  </a:lnTo>
                  <a:lnTo>
                    <a:pt x="5152" y="2142"/>
                  </a:lnTo>
                  <a:lnTo>
                    <a:pt x="5152" y="2145"/>
                  </a:lnTo>
                  <a:lnTo>
                    <a:pt x="5151" y="2149"/>
                  </a:lnTo>
                  <a:lnTo>
                    <a:pt x="5148" y="2152"/>
                  </a:lnTo>
                  <a:lnTo>
                    <a:pt x="5146" y="2156"/>
                  </a:lnTo>
                  <a:lnTo>
                    <a:pt x="5144" y="2158"/>
                  </a:lnTo>
                  <a:lnTo>
                    <a:pt x="5140" y="2160"/>
                  </a:lnTo>
                  <a:lnTo>
                    <a:pt x="5113" y="2172"/>
                  </a:lnTo>
                  <a:lnTo>
                    <a:pt x="5086" y="2183"/>
                  </a:lnTo>
                  <a:lnTo>
                    <a:pt x="5059" y="2196"/>
                  </a:lnTo>
                  <a:lnTo>
                    <a:pt x="5031" y="2207"/>
                  </a:lnTo>
                  <a:lnTo>
                    <a:pt x="5005" y="2220"/>
                  </a:lnTo>
                  <a:lnTo>
                    <a:pt x="4977" y="2231"/>
                  </a:lnTo>
                  <a:lnTo>
                    <a:pt x="4951" y="2244"/>
                  </a:lnTo>
                  <a:lnTo>
                    <a:pt x="4923" y="2255"/>
                  </a:lnTo>
                  <a:lnTo>
                    <a:pt x="4915" y="2257"/>
                  </a:lnTo>
                  <a:close/>
                  <a:moveTo>
                    <a:pt x="1705" y="2388"/>
                  </a:moveTo>
                  <a:lnTo>
                    <a:pt x="1702" y="2388"/>
                  </a:lnTo>
                  <a:lnTo>
                    <a:pt x="1699" y="2387"/>
                  </a:lnTo>
                  <a:lnTo>
                    <a:pt x="1695" y="2386"/>
                  </a:lnTo>
                  <a:lnTo>
                    <a:pt x="1692" y="2384"/>
                  </a:lnTo>
                  <a:lnTo>
                    <a:pt x="1689" y="2382"/>
                  </a:lnTo>
                  <a:lnTo>
                    <a:pt x="1687" y="2378"/>
                  </a:lnTo>
                  <a:lnTo>
                    <a:pt x="1685" y="2375"/>
                  </a:lnTo>
                  <a:lnTo>
                    <a:pt x="1685" y="2370"/>
                  </a:lnTo>
                  <a:lnTo>
                    <a:pt x="1685" y="2367"/>
                  </a:lnTo>
                  <a:lnTo>
                    <a:pt x="1689" y="2336"/>
                  </a:lnTo>
                  <a:lnTo>
                    <a:pt x="1692" y="2306"/>
                  </a:lnTo>
                  <a:lnTo>
                    <a:pt x="1697" y="2276"/>
                  </a:lnTo>
                  <a:lnTo>
                    <a:pt x="1701" y="2246"/>
                  </a:lnTo>
                  <a:lnTo>
                    <a:pt x="1707" y="2216"/>
                  </a:lnTo>
                  <a:lnTo>
                    <a:pt x="1713" y="2188"/>
                  </a:lnTo>
                  <a:lnTo>
                    <a:pt x="1720" y="2159"/>
                  </a:lnTo>
                  <a:lnTo>
                    <a:pt x="1726" y="2132"/>
                  </a:lnTo>
                  <a:lnTo>
                    <a:pt x="1728" y="2127"/>
                  </a:lnTo>
                  <a:lnTo>
                    <a:pt x="1730" y="2125"/>
                  </a:lnTo>
                  <a:lnTo>
                    <a:pt x="1732" y="2121"/>
                  </a:lnTo>
                  <a:lnTo>
                    <a:pt x="1736" y="2119"/>
                  </a:lnTo>
                  <a:lnTo>
                    <a:pt x="1739" y="2118"/>
                  </a:lnTo>
                  <a:lnTo>
                    <a:pt x="1742" y="2117"/>
                  </a:lnTo>
                  <a:lnTo>
                    <a:pt x="1747" y="2117"/>
                  </a:lnTo>
                  <a:lnTo>
                    <a:pt x="1750" y="2117"/>
                  </a:lnTo>
                  <a:lnTo>
                    <a:pt x="1754" y="2119"/>
                  </a:lnTo>
                  <a:lnTo>
                    <a:pt x="1757" y="2120"/>
                  </a:lnTo>
                  <a:lnTo>
                    <a:pt x="1761" y="2123"/>
                  </a:lnTo>
                  <a:lnTo>
                    <a:pt x="1763" y="2126"/>
                  </a:lnTo>
                  <a:lnTo>
                    <a:pt x="1764" y="2129"/>
                  </a:lnTo>
                  <a:lnTo>
                    <a:pt x="1765" y="2134"/>
                  </a:lnTo>
                  <a:lnTo>
                    <a:pt x="1765" y="2137"/>
                  </a:lnTo>
                  <a:lnTo>
                    <a:pt x="1764" y="2141"/>
                  </a:lnTo>
                  <a:lnTo>
                    <a:pt x="1757" y="2168"/>
                  </a:lnTo>
                  <a:lnTo>
                    <a:pt x="1752" y="2197"/>
                  </a:lnTo>
                  <a:lnTo>
                    <a:pt x="1746" y="2224"/>
                  </a:lnTo>
                  <a:lnTo>
                    <a:pt x="1740" y="2253"/>
                  </a:lnTo>
                  <a:lnTo>
                    <a:pt x="1736" y="2282"/>
                  </a:lnTo>
                  <a:lnTo>
                    <a:pt x="1731" y="2312"/>
                  </a:lnTo>
                  <a:lnTo>
                    <a:pt x="1728" y="2340"/>
                  </a:lnTo>
                  <a:lnTo>
                    <a:pt x="1724" y="2370"/>
                  </a:lnTo>
                  <a:lnTo>
                    <a:pt x="1723" y="2375"/>
                  </a:lnTo>
                  <a:lnTo>
                    <a:pt x="1722" y="2378"/>
                  </a:lnTo>
                  <a:lnTo>
                    <a:pt x="1720" y="2380"/>
                  </a:lnTo>
                  <a:lnTo>
                    <a:pt x="1717" y="2383"/>
                  </a:lnTo>
                  <a:lnTo>
                    <a:pt x="1715" y="2385"/>
                  </a:lnTo>
                  <a:lnTo>
                    <a:pt x="1711" y="2387"/>
                  </a:lnTo>
                  <a:lnTo>
                    <a:pt x="1708" y="2388"/>
                  </a:lnTo>
                  <a:lnTo>
                    <a:pt x="1705" y="2388"/>
                  </a:lnTo>
                  <a:close/>
                  <a:moveTo>
                    <a:pt x="4625" y="2582"/>
                  </a:moveTo>
                  <a:lnTo>
                    <a:pt x="4624" y="2582"/>
                  </a:lnTo>
                  <a:lnTo>
                    <a:pt x="4621" y="2581"/>
                  </a:lnTo>
                  <a:lnTo>
                    <a:pt x="4616" y="2580"/>
                  </a:lnTo>
                  <a:lnTo>
                    <a:pt x="4614" y="2578"/>
                  </a:lnTo>
                  <a:lnTo>
                    <a:pt x="4610" y="2575"/>
                  </a:lnTo>
                  <a:lnTo>
                    <a:pt x="4608" y="2572"/>
                  </a:lnTo>
                  <a:lnTo>
                    <a:pt x="4607" y="2568"/>
                  </a:lnTo>
                  <a:lnTo>
                    <a:pt x="4606" y="2565"/>
                  </a:lnTo>
                  <a:lnTo>
                    <a:pt x="4606" y="2560"/>
                  </a:lnTo>
                  <a:lnTo>
                    <a:pt x="4609" y="2513"/>
                  </a:lnTo>
                  <a:lnTo>
                    <a:pt x="4610" y="2501"/>
                  </a:lnTo>
                  <a:lnTo>
                    <a:pt x="4613" y="2488"/>
                  </a:lnTo>
                  <a:lnTo>
                    <a:pt x="4615" y="2474"/>
                  </a:lnTo>
                  <a:lnTo>
                    <a:pt x="4618" y="2463"/>
                  </a:lnTo>
                  <a:lnTo>
                    <a:pt x="4622" y="2450"/>
                  </a:lnTo>
                  <a:lnTo>
                    <a:pt x="4625" y="2439"/>
                  </a:lnTo>
                  <a:lnTo>
                    <a:pt x="4630" y="2426"/>
                  </a:lnTo>
                  <a:lnTo>
                    <a:pt x="4636" y="2415"/>
                  </a:lnTo>
                  <a:lnTo>
                    <a:pt x="4640" y="2404"/>
                  </a:lnTo>
                  <a:lnTo>
                    <a:pt x="4647" y="2393"/>
                  </a:lnTo>
                  <a:lnTo>
                    <a:pt x="4654" y="2383"/>
                  </a:lnTo>
                  <a:lnTo>
                    <a:pt x="4661" y="2372"/>
                  </a:lnTo>
                  <a:lnTo>
                    <a:pt x="4669" y="2363"/>
                  </a:lnTo>
                  <a:lnTo>
                    <a:pt x="4677" y="2353"/>
                  </a:lnTo>
                  <a:lnTo>
                    <a:pt x="4686" y="2344"/>
                  </a:lnTo>
                  <a:lnTo>
                    <a:pt x="4695" y="2335"/>
                  </a:lnTo>
                  <a:lnTo>
                    <a:pt x="4699" y="2332"/>
                  </a:lnTo>
                  <a:lnTo>
                    <a:pt x="4702" y="2331"/>
                  </a:lnTo>
                  <a:lnTo>
                    <a:pt x="4705" y="2330"/>
                  </a:lnTo>
                  <a:lnTo>
                    <a:pt x="4710" y="2330"/>
                  </a:lnTo>
                  <a:lnTo>
                    <a:pt x="4714" y="2330"/>
                  </a:lnTo>
                  <a:lnTo>
                    <a:pt x="4717" y="2331"/>
                  </a:lnTo>
                  <a:lnTo>
                    <a:pt x="4720" y="2333"/>
                  </a:lnTo>
                  <a:lnTo>
                    <a:pt x="4724" y="2336"/>
                  </a:lnTo>
                  <a:lnTo>
                    <a:pt x="4726" y="2339"/>
                  </a:lnTo>
                  <a:lnTo>
                    <a:pt x="4727" y="2343"/>
                  </a:lnTo>
                  <a:lnTo>
                    <a:pt x="4728" y="2346"/>
                  </a:lnTo>
                  <a:lnTo>
                    <a:pt x="4728" y="2351"/>
                  </a:lnTo>
                  <a:lnTo>
                    <a:pt x="4728" y="2354"/>
                  </a:lnTo>
                  <a:lnTo>
                    <a:pt x="4727" y="2357"/>
                  </a:lnTo>
                  <a:lnTo>
                    <a:pt x="4725" y="2361"/>
                  </a:lnTo>
                  <a:lnTo>
                    <a:pt x="4722" y="2364"/>
                  </a:lnTo>
                  <a:lnTo>
                    <a:pt x="4707" y="2379"/>
                  </a:lnTo>
                  <a:lnTo>
                    <a:pt x="4693" y="2396"/>
                  </a:lnTo>
                  <a:lnTo>
                    <a:pt x="4680" y="2414"/>
                  </a:lnTo>
                  <a:lnTo>
                    <a:pt x="4670" y="2432"/>
                  </a:lnTo>
                  <a:lnTo>
                    <a:pt x="4662" y="2452"/>
                  </a:lnTo>
                  <a:lnTo>
                    <a:pt x="4656" y="2472"/>
                  </a:lnTo>
                  <a:lnTo>
                    <a:pt x="4652" y="2494"/>
                  </a:lnTo>
                  <a:lnTo>
                    <a:pt x="4648" y="2517"/>
                  </a:lnTo>
                  <a:lnTo>
                    <a:pt x="4645" y="2564"/>
                  </a:lnTo>
                  <a:lnTo>
                    <a:pt x="4645" y="2567"/>
                  </a:lnTo>
                  <a:lnTo>
                    <a:pt x="4644" y="2571"/>
                  </a:lnTo>
                  <a:lnTo>
                    <a:pt x="4641" y="2574"/>
                  </a:lnTo>
                  <a:lnTo>
                    <a:pt x="4639" y="2577"/>
                  </a:lnTo>
                  <a:lnTo>
                    <a:pt x="4636" y="2579"/>
                  </a:lnTo>
                  <a:lnTo>
                    <a:pt x="4633" y="2581"/>
                  </a:lnTo>
                  <a:lnTo>
                    <a:pt x="4630" y="2582"/>
                  </a:lnTo>
                  <a:lnTo>
                    <a:pt x="4625" y="2582"/>
                  </a:lnTo>
                  <a:close/>
                  <a:moveTo>
                    <a:pt x="1710" y="2860"/>
                  </a:moveTo>
                  <a:lnTo>
                    <a:pt x="1707" y="2860"/>
                  </a:lnTo>
                  <a:lnTo>
                    <a:pt x="1703" y="2859"/>
                  </a:lnTo>
                  <a:lnTo>
                    <a:pt x="1700" y="2858"/>
                  </a:lnTo>
                  <a:lnTo>
                    <a:pt x="1698" y="2855"/>
                  </a:lnTo>
                  <a:lnTo>
                    <a:pt x="1694" y="2853"/>
                  </a:lnTo>
                  <a:lnTo>
                    <a:pt x="1693" y="2850"/>
                  </a:lnTo>
                  <a:lnTo>
                    <a:pt x="1692" y="2846"/>
                  </a:lnTo>
                  <a:lnTo>
                    <a:pt x="1691" y="2843"/>
                  </a:lnTo>
                  <a:lnTo>
                    <a:pt x="1687" y="2815"/>
                  </a:lnTo>
                  <a:lnTo>
                    <a:pt x="1685" y="2789"/>
                  </a:lnTo>
                  <a:lnTo>
                    <a:pt x="1683" y="2761"/>
                  </a:lnTo>
                  <a:lnTo>
                    <a:pt x="1681" y="2734"/>
                  </a:lnTo>
                  <a:lnTo>
                    <a:pt x="1678" y="2700"/>
                  </a:lnTo>
                  <a:lnTo>
                    <a:pt x="1677" y="2668"/>
                  </a:lnTo>
                  <a:lnTo>
                    <a:pt x="1676" y="2636"/>
                  </a:lnTo>
                  <a:lnTo>
                    <a:pt x="1676" y="2605"/>
                  </a:lnTo>
                  <a:lnTo>
                    <a:pt x="1676" y="2601"/>
                  </a:lnTo>
                  <a:lnTo>
                    <a:pt x="1677" y="2597"/>
                  </a:lnTo>
                  <a:lnTo>
                    <a:pt x="1678" y="2594"/>
                  </a:lnTo>
                  <a:lnTo>
                    <a:pt x="1681" y="2591"/>
                  </a:lnTo>
                  <a:lnTo>
                    <a:pt x="1684" y="2588"/>
                  </a:lnTo>
                  <a:lnTo>
                    <a:pt x="1687" y="2587"/>
                  </a:lnTo>
                  <a:lnTo>
                    <a:pt x="1691" y="2586"/>
                  </a:lnTo>
                  <a:lnTo>
                    <a:pt x="1694" y="2585"/>
                  </a:lnTo>
                  <a:lnTo>
                    <a:pt x="1699" y="2585"/>
                  </a:lnTo>
                  <a:lnTo>
                    <a:pt x="1702" y="2586"/>
                  </a:lnTo>
                  <a:lnTo>
                    <a:pt x="1706" y="2588"/>
                  </a:lnTo>
                  <a:lnTo>
                    <a:pt x="1708" y="2590"/>
                  </a:lnTo>
                  <a:lnTo>
                    <a:pt x="1711" y="2593"/>
                  </a:lnTo>
                  <a:lnTo>
                    <a:pt x="1713" y="2596"/>
                  </a:lnTo>
                  <a:lnTo>
                    <a:pt x="1714" y="2601"/>
                  </a:lnTo>
                  <a:lnTo>
                    <a:pt x="1715" y="2604"/>
                  </a:lnTo>
                  <a:lnTo>
                    <a:pt x="1715" y="2635"/>
                  </a:lnTo>
                  <a:lnTo>
                    <a:pt x="1716" y="2667"/>
                  </a:lnTo>
                  <a:lnTo>
                    <a:pt x="1718" y="2699"/>
                  </a:lnTo>
                  <a:lnTo>
                    <a:pt x="1720" y="2731"/>
                  </a:lnTo>
                  <a:lnTo>
                    <a:pt x="1722" y="2758"/>
                  </a:lnTo>
                  <a:lnTo>
                    <a:pt x="1724" y="2785"/>
                  </a:lnTo>
                  <a:lnTo>
                    <a:pt x="1726" y="2812"/>
                  </a:lnTo>
                  <a:lnTo>
                    <a:pt x="1730" y="2838"/>
                  </a:lnTo>
                  <a:lnTo>
                    <a:pt x="1730" y="2843"/>
                  </a:lnTo>
                  <a:lnTo>
                    <a:pt x="1729" y="2846"/>
                  </a:lnTo>
                  <a:lnTo>
                    <a:pt x="1728" y="2850"/>
                  </a:lnTo>
                  <a:lnTo>
                    <a:pt x="1725" y="2853"/>
                  </a:lnTo>
                  <a:lnTo>
                    <a:pt x="1723" y="2855"/>
                  </a:lnTo>
                  <a:lnTo>
                    <a:pt x="1720" y="2858"/>
                  </a:lnTo>
                  <a:lnTo>
                    <a:pt x="1716" y="2859"/>
                  </a:lnTo>
                  <a:lnTo>
                    <a:pt x="1713" y="2860"/>
                  </a:lnTo>
                  <a:lnTo>
                    <a:pt x="1710" y="2860"/>
                  </a:lnTo>
                  <a:close/>
                  <a:moveTo>
                    <a:pt x="4587" y="3054"/>
                  </a:moveTo>
                  <a:lnTo>
                    <a:pt x="4586" y="3054"/>
                  </a:lnTo>
                  <a:lnTo>
                    <a:pt x="4583" y="3053"/>
                  </a:lnTo>
                  <a:lnTo>
                    <a:pt x="4578" y="3051"/>
                  </a:lnTo>
                  <a:lnTo>
                    <a:pt x="4576" y="3049"/>
                  </a:lnTo>
                  <a:lnTo>
                    <a:pt x="4572" y="3047"/>
                  </a:lnTo>
                  <a:lnTo>
                    <a:pt x="4570" y="3043"/>
                  </a:lnTo>
                  <a:lnTo>
                    <a:pt x="4569" y="3040"/>
                  </a:lnTo>
                  <a:lnTo>
                    <a:pt x="4568" y="3036"/>
                  </a:lnTo>
                  <a:lnTo>
                    <a:pt x="4568" y="3032"/>
                  </a:lnTo>
                  <a:lnTo>
                    <a:pt x="4587" y="2797"/>
                  </a:lnTo>
                  <a:lnTo>
                    <a:pt x="4588" y="2792"/>
                  </a:lnTo>
                  <a:lnTo>
                    <a:pt x="4590" y="2789"/>
                  </a:lnTo>
                  <a:lnTo>
                    <a:pt x="4592" y="2785"/>
                  </a:lnTo>
                  <a:lnTo>
                    <a:pt x="4594" y="2783"/>
                  </a:lnTo>
                  <a:lnTo>
                    <a:pt x="4598" y="2781"/>
                  </a:lnTo>
                  <a:lnTo>
                    <a:pt x="4601" y="2780"/>
                  </a:lnTo>
                  <a:lnTo>
                    <a:pt x="4605" y="2778"/>
                  </a:lnTo>
                  <a:lnTo>
                    <a:pt x="4609" y="2778"/>
                  </a:lnTo>
                  <a:lnTo>
                    <a:pt x="4613" y="2780"/>
                  </a:lnTo>
                  <a:lnTo>
                    <a:pt x="4616" y="2781"/>
                  </a:lnTo>
                  <a:lnTo>
                    <a:pt x="4619" y="2783"/>
                  </a:lnTo>
                  <a:lnTo>
                    <a:pt x="4622" y="2785"/>
                  </a:lnTo>
                  <a:lnTo>
                    <a:pt x="4624" y="2789"/>
                  </a:lnTo>
                  <a:lnTo>
                    <a:pt x="4626" y="2792"/>
                  </a:lnTo>
                  <a:lnTo>
                    <a:pt x="4626" y="2796"/>
                  </a:lnTo>
                  <a:lnTo>
                    <a:pt x="4626" y="2800"/>
                  </a:lnTo>
                  <a:lnTo>
                    <a:pt x="4607" y="3035"/>
                  </a:lnTo>
                  <a:lnTo>
                    <a:pt x="4607" y="3039"/>
                  </a:lnTo>
                  <a:lnTo>
                    <a:pt x="4606" y="3042"/>
                  </a:lnTo>
                  <a:lnTo>
                    <a:pt x="4603" y="3046"/>
                  </a:lnTo>
                  <a:lnTo>
                    <a:pt x="4601" y="3048"/>
                  </a:lnTo>
                  <a:lnTo>
                    <a:pt x="4599" y="3050"/>
                  </a:lnTo>
                  <a:lnTo>
                    <a:pt x="4595" y="3053"/>
                  </a:lnTo>
                  <a:lnTo>
                    <a:pt x="4592" y="3053"/>
                  </a:lnTo>
                  <a:lnTo>
                    <a:pt x="4587" y="3054"/>
                  </a:lnTo>
                  <a:close/>
                  <a:moveTo>
                    <a:pt x="1783" y="3328"/>
                  </a:moveTo>
                  <a:lnTo>
                    <a:pt x="1779" y="3327"/>
                  </a:lnTo>
                  <a:lnTo>
                    <a:pt x="1776" y="3325"/>
                  </a:lnTo>
                  <a:lnTo>
                    <a:pt x="1772" y="3324"/>
                  </a:lnTo>
                  <a:lnTo>
                    <a:pt x="1770" y="3322"/>
                  </a:lnTo>
                  <a:lnTo>
                    <a:pt x="1768" y="3320"/>
                  </a:lnTo>
                  <a:lnTo>
                    <a:pt x="1765" y="3316"/>
                  </a:lnTo>
                  <a:lnTo>
                    <a:pt x="1764" y="3314"/>
                  </a:lnTo>
                  <a:lnTo>
                    <a:pt x="1763" y="3309"/>
                  </a:lnTo>
                  <a:lnTo>
                    <a:pt x="1760" y="3280"/>
                  </a:lnTo>
                  <a:lnTo>
                    <a:pt x="1755" y="3250"/>
                  </a:lnTo>
                  <a:lnTo>
                    <a:pt x="1750" y="3220"/>
                  </a:lnTo>
                  <a:lnTo>
                    <a:pt x="1746" y="3190"/>
                  </a:lnTo>
                  <a:lnTo>
                    <a:pt x="1726" y="3078"/>
                  </a:lnTo>
                  <a:lnTo>
                    <a:pt x="1726" y="3073"/>
                  </a:lnTo>
                  <a:lnTo>
                    <a:pt x="1726" y="3070"/>
                  </a:lnTo>
                  <a:lnTo>
                    <a:pt x="1728" y="3066"/>
                  </a:lnTo>
                  <a:lnTo>
                    <a:pt x="1730" y="3063"/>
                  </a:lnTo>
                  <a:lnTo>
                    <a:pt x="1732" y="3059"/>
                  </a:lnTo>
                  <a:lnTo>
                    <a:pt x="1736" y="3057"/>
                  </a:lnTo>
                  <a:lnTo>
                    <a:pt x="1739" y="3056"/>
                  </a:lnTo>
                  <a:lnTo>
                    <a:pt x="1742" y="3055"/>
                  </a:lnTo>
                  <a:lnTo>
                    <a:pt x="1746" y="3055"/>
                  </a:lnTo>
                  <a:lnTo>
                    <a:pt x="1750" y="3055"/>
                  </a:lnTo>
                  <a:lnTo>
                    <a:pt x="1754" y="3056"/>
                  </a:lnTo>
                  <a:lnTo>
                    <a:pt x="1757" y="3058"/>
                  </a:lnTo>
                  <a:lnTo>
                    <a:pt x="1760" y="3061"/>
                  </a:lnTo>
                  <a:lnTo>
                    <a:pt x="1762" y="3064"/>
                  </a:lnTo>
                  <a:lnTo>
                    <a:pt x="1764" y="3067"/>
                  </a:lnTo>
                  <a:lnTo>
                    <a:pt x="1765" y="3071"/>
                  </a:lnTo>
                  <a:lnTo>
                    <a:pt x="1785" y="3183"/>
                  </a:lnTo>
                  <a:lnTo>
                    <a:pt x="1789" y="3214"/>
                  </a:lnTo>
                  <a:lnTo>
                    <a:pt x="1794" y="3244"/>
                  </a:lnTo>
                  <a:lnTo>
                    <a:pt x="1799" y="3275"/>
                  </a:lnTo>
                  <a:lnTo>
                    <a:pt x="1802" y="3305"/>
                  </a:lnTo>
                  <a:lnTo>
                    <a:pt x="1802" y="3309"/>
                  </a:lnTo>
                  <a:lnTo>
                    <a:pt x="1802" y="3313"/>
                  </a:lnTo>
                  <a:lnTo>
                    <a:pt x="1800" y="3316"/>
                  </a:lnTo>
                  <a:lnTo>
                    <a:pt x="1799" y="3320"/>
                  </a:lnTo>
                  <a:lnTo>
                    <a:pt x="1795" y="3322"/>
                  </a:lnTo>
                  <a:lnTo>
                    <a:pt x="1793" y="3324"/>
                  </a:lnTo>
                  <a:lnTo>
                    <a:pt x="1789" y="3327"/>
                  </a:lnTo>
                  <a:lnTo>
                    <a:pt x="1785" y="3327"/>
                  </a:lnTo>
                  <a:lnTo>
                    <a:pt x="1783" y="3328"/>
                  </a:lnTo>
                  <a:close/>
                  <a:moveTo>
                    <a:pt x="4552" y="3525"/>
                  </a:moveTo>
                  <a:lnTo>
                    <a:pt x="4551" y="3525"/>
                  </a:lnTo>
                  <a:lnTo>
                    <a:pt x="4546" y="3524"/>
                  </a:lnTo>
                  <a:lnTo>
                    <a:pt x="4543" y="3523"/>
                  </a:lnTo>
                  <a:lnTo>
                    <a:pt x="4540" y="3520"/>
                  </a:lnTo>
                  <a:lnTo>
                    <a:pt x="4537" y="3517"/>
                  </a:lnTo>
                  <a:lnTo>
                    <a:pt x="4535" y="3515"/>
                  </a:lnTo>
                  <a:lnTo>
                    <a:pt x="4533" y="3511"/>
                  </a:lnTo>
                  <a:lnTo>
                    <a:pt x="4532" y="3507"/>
                  </a:lnTo>
                  <a:lnTo>
                    <a:pt x="4532" y="3503"/>
                  </a:lnTo>
                  <a:lnTo>
                    <a:pt x="4536" y="3463"/>
                  </a:lnTo>
                  <a:lnTo>
                    <a:pt x="4539" y="3423"/>
                  </a:lnTo>
                  <a:lnTo>
                    <a:pt x="4541" y="3384"/>
                  </a:lnTo>
                  <a:lnTo>
                    <a:pt x="4544" y="3344"/>
                  </a:lnTo>
                  <a:lnTo>
                    <a:pt x="4545" y="3324"/>
                  </a:lnTo>
                  <a:lnTo>
                    <a:pt x="4546" y="3306"/>
                  </a:lnTo>
                  <a:lnTo>
                    <a:pt x="4547" y="3286"/>
                  </a:lnTo>
                  <a:lnTo>
                    <a:pt x="4549" y="3268"/>
                  </a:lnTo>
                  <a:lnTo>
                    <a:pt x="4549" y="3264"/>
                  </a:lnTo>
                  <a:lnTo>
                    <a:pt x="4551" y="3260"/>
                  </a:lnTo>
                  <a:lnTo>
                    <a:pt x="4553" y="3257"/>
                  </a:lnTo>
                  <a:lnTo>
                    <a:pt x="4555" y="3254"/>
                  </a:lnTo>
                  <a:lnTo>
                    <a:pt x="4559" y="3252"/>
                  </a:lnTo>
                  <a:lnTo>
                    <a:pt x="4562" y="3251"/>
                  </a:lnTo>
                  <a:lnTo>
                    <a:pt x="4566" y="3250"/>
                  </a:lnTo>
                  <a:lnTo>
                    <a:pt x="4570" y="3250"/>
                  </a:lnTo>
                  <a:lnTo>
                    <a:pt x="4574" y="3250"/>
                  </a:lnTo>
                  <a:lnTo>
                    <a:pt x="4577" y="3252"/>
                  </a:lnTo>
                  <a:lnTo>
                    <a:pt x="4580" y="3253"/>
                  </a:lnTo>
                  <a:lnTo>
                    <a:pt x="4584" y="3257"/>
                  </a:lnTo>
                  <a:lnTo>
                    <a:pt x="4586" y="3259"/>
                  </a:lnTo>
                  <a:lnTo>
                    <a:pt x="4587" y="3262"/>
                  </a:lnTo>
                  <a:lnTo>
                    <a:pt x="4588" y="3267"/>
                  </a:lnTo>
                  <a:lnTo>
                    <a:pt x="4588" y="3270"/>
                  </a:lnTo>
                  <a:lnTo>
                    <a:pt x="4587" y="3290"/>
                  </a:lnTo>
                  <a:lnTo>
                    <a:pt x="4586" y="3308"/>
                  </a:lnTo>
                  <a:lnTo>
                    <a:pt x="4585" y="3327"/>
                  </a:lnTo>
                  <a:lnTo>
                    <a:pt x="4584" y="3346"/>
                  </a:lnTo>
                  <a:lnTo>
                    <a:pt x="4580" y="3386"/>
                  </a:lnTo>
                  <a:lnTo>
                    <a:pt x="4578" y="3426"/>
                  </a:lnTo>
                  <a:lnTo>
                    <a:pt x="4576" y="3467"/>
                  </a:lnTo>
                  <a:lnTo>
                    <a:pt x="4571" y="3507"/>
                  </a:lnTo>
                  <a:lnTo>
                    <a:pt x="4571" y="3510"/>
                  </a:lnTo>
                  <a:lnTo>
                    <a:pt x="4570" y="3514"/>
                  </a:lnTo>
                  <a:lnTo>
                    <a:pt x="4568" y="3517"/>
                  </a:lnTo>
                  <a:lnTo>
                    <a:pt x="4566" y="3519"/>
                  </a:lnTo>
                  <a:lnTo>
                    <a:pt x="4562" y="3522"/>
                  </a:lnTo>
                  <a:lnTo>
                    <a:pt x="4560" y="3524"/>
                  </a:lnTo>
                  <a:lnTo>
                    <a:pt x="4556" y="3524"/>
                  </a:lnTo>
                  <a:lnTo>
                    <a:pt x="4552" y="3525"/>
                  </a:lnTo>
                  <a:close/>
                  <a:moveTo>
                    <a:pt x="1756" y="3796"/>
                  </a:moveTo>
                  <a:lnTo>
                    <a:pt x="1750" y="3795"/>
                  </a:lnTo>
                  <a:lnTo>
                    <a:pt x="1747" y="3793"/>
                  </a:lnTo>
                  <a:lnTo>
                    <a:pt x="1744" y="3791"/>
                  </a:lnTo>
                  <a:lnTo>
                    <a:pt x="1741" y="3789"/>
                  </a:lnTo>
                  <a:lnTo>
                    <a:pt x="1739" y="3785"/>
                  </a:lnTo>
                  <a:lnTo>
                    <a:pt x="1737" y="3782"/>
                  </a:lnTo>
                  <a:lnTo>
                    <a:pt x="1737" y="3779"/>
                  </a:lnTo>
                  <a:lnTo>
                    <a:pt x="1737" y="3774"/>
                  </a:lnTo>
                  <a:lnTo>
                    <a:pt x="1737" y="3771"/>
                  </a:lnTo>
                  <a:lnTo>
                    <a:pt x="1740" y="3759"/>
                  </a:lnTo>
                  <a:lnTo>
                    <a:pt x="1744" y="3749"/>
                  </a:lnTo>
                  <a:lnTo>
                    <a:pt x="1749" y="3723"/>
                  </a:lnTo>
                  <a:lnTo>
                    <a:pt x="1755" y="3699"/>
                  </a:lnTo>
                  <a:lnTo>
                    <a:pt x="1761" y="3674"/>
                  </a:lnTo>
                  <a:lnTo>
                    <a:pt x="1764" y="3649"/>
                  </a:lnTo>
                  <a:lnTo>
                    <a:pt x="1768" y="3623"/>
                  </a:lnTo>
                  <a:lnTo>
                    <a:pt x="1771" y="3596"/>
                  </a:lnTo>
                  <a:lnTo>
                    <a:pt x="1773" y="3570"/>
                  </a:lnTo>
                  <a:lnTo>
                    <a:pt x="1775" y="3542"/>
                  </a:lnTo>
                  <a:lnTo>
                    <a:pt x="1775" y="3539"/>
                  </a:lnTo>
                  <a:lnTo>
                    <a:pt x="1777" y="3535"/>
                  </a:lnTo>
                  <a:lnTo>
                    <a:pt x="1778" y="3532"/>
                  </a:lnTo>
                  <a:lnTo>
                    <a:pt x="1781" y="3530"/>
                  </a:lnTo>
                  <a:lnTo>
                    <a:pt x="1784" y="3527"/>
                  </a:lnTo>
                  <a:lnTo>
                    <a:pt x="1787" y="3525"/>
                  </a:lnTo>
                  <a:lnTo>
                    <a:pt x="1791" y="3524"/>
                  </a:lnTo>
                  <a:lnTo>
                    <a:pt x="1795" y="3524"/>
                  </a:lnTo>
                  <a:lnTo>
                    <a:pt x="1799" y="3524"/>
                  </a:lnTo>
                  <a:lnTo>
                    <a:pt x="1802" y="3525"/>
                  </a:lnTo>
                  <a:lnTo>
                    <a:pt x="1806" y="3527"/>
                  </a:lnTo>
                  <a:lnTo>
                    <a:pt x="1809" y="3530"/>
                  </a:lnTo>
                  <a:lnTo>
                    <a:pt x="1811" y="3533"/>
                  </a:lnTo>
                  <a:lnTo>
                    <a:pt x="1812" y="3537"/>
                  </a:lnTo>
                  <a:lnTo>
                    <a:pt x="1814" y="3540"/>
                  </a:lnTo>
                  <a:lnTo>
                    <a:pt x="1814" y="3545"/>
                  </a:lnTo>
                  <a:lnTo>
                    <a:pt x="1812" y="3572"/>
                  </a:lnTo>
                  <a:lnTo>
                    <a:pt x="1810" y="3601"/>
                  </a:lnTo>
                  <a:lnTo>
                    <a:pt x="1807" y="3628"/>
                  </a:lnTo>
                  <a:lnTo>
                    <a:pt x="1803" y="3655"/>
                  </a:lnTo>
                  <a:lnTo>
                    <a:pt x="1799" y="3681"/>
                  </a:lnTo>
                  <a:lnTo>
                    <a:pt x="1794" y="3707"/>
                  </a:lnTo>
                  <a:lnTo>
                    <a:pt x="1788" y="3733"/>
                  </a:lnTo>
                  <a:lnTo>
                    <a:pt x="1781" y="3759"/>
                  </a:lnTo>
                  <a:lnTo>
                    <a:pt x="1778" y="3771"/>
                  </a:lnTo>
                  <a:lnTo>
                    <a:pt x="1775" y="3782"/>
                  </a:lnTo>
                  <a:lnTo>
                    <a:pt x="1772" y="3788"/>
                  </a:lnTo>
                  <a:lnTo>
                    <a:pt x="1768" y="3792"/>
                  </a:lnTo>
                  <a:lnTo>
                    <a:pt x="1762" y="3795"/>
                  </a:lnTo>
                  <a:lnTo>
                    <a:pt x="1756" y="3796"/>
                  </a:lnTo>
                  <a:close/>
                  <a:moveTo>
                    <a:pt x="4451" y="3985"/>
                  </a:moveTo>
                  <a:lnTo>
                    <a:pt x="4445" y="3985"/>
                  </a:lnTo>
                  <a:lnTo>
                    <a:pt x="4442" y="3983"/>
                  </a:lnTo>
                  <a:lnTo>
                    <a:pt x="4438" y="3980"/>
                  </a:lnTo>
                  <a:lnTo>
                    <a:pt x="4436" y="3978"/>
                  </a:lnTo>
                  <a:lnTo>
                    <a:pt x="4434" y="3975"/>
                  </a:lnTo>
                  <a:lnTo>
                    <a:pt x="4432" y="3971"/>
                  </a:lnTo>
                  <a:lnTo>
                    <a:pt x="4431" y="3968"/>
                  </a:lnTo>
                  <a:lnTo>
                    <a:pt x="4431" y="3963"/>
                  </a:lnTo>
                  <a:lnTo>
                    <a:pt x="4432" y="3960"/>
                  </a:lnTo>
                  <a:lnTo>
                    <a:pt x="4442" y="3931"/>
                  </a:lnTo>
                  <a:lnTo>
                    <a:pt x="4451" y="3902"/>
                  </a:lnTo>
                  <a:lnTo>
                    <a:pt x="4459" y="3875"/>
                  </a:lnTo>
                  <a:lnTo>
                    <a:pt x="4467" y="3846"/>
                  </a:lnTo>
                  <a:lnTo>
                    <a:pt x="4475" y="3818"/>
                  </a:lnTo>
                  <a:lnTo>
                    <a:pt x="4482" y="3790"/>
                  </a:lnTo>
                  <a:lnTo>
                    <a:pt x="4489" y="3761"/>
                  </a:lnTo>
                  <a:lnTo>
                    <a:pt x="4496" y="3734"/>
                  </a:lnTo>
                  <a:lnTo>
                    <a:pt x="4497" y="3730"/>
                  </a:lnTo>
                  <a:lnTo>
                    <a:pt x="4498" y="3727"/>
                  </a:lnTo>
                  <a:lnTo>
                    <a:pt x="4501" y="3723"/>
                  </a:lnTo>
                  <a:lnTo>
                    <a:pt x="4504" y="3721"/>
                  </a:lnTo>
                  <a:lnTo>
                    <a:pt x="4507" y="3720"/>
                  </a:lnTo>
                  <a:lnTo>
                    <a:pt x="4510" y="3719"/>
                  </a:lnTo>
                  <a:lnTo>
                    <a:pt x="4515" y="3719"/>
                  </a:lnTo>
                  <a:lnTo>
                    <a:pt x="4519" y="3719"/>
                  </a:lnTo>
                  <a:lnTo>
                    <a:pt x="4522" y="3720"/>
                  </a:lnTo>
                  <a:lnTo>
                    <a:pt x="4525" y="3722"/>
                  </a:lnTo>
                  <a:lnTo>
                    <a:pt x="4529" y="3725"/>
                  </a:lnTo>
                  <a:lnTo>
                    <a:pt x="4531" y="3728"/>
                  </a:lnTo>
                  <a:lnTo>
                    <a:pt x="4532" y="3732"/>
                  </a:lnTo>
                  <a:lnTo>
                    <a:pt x="4533" y="3735"/>
                  </a:lnTo>
                  <a:lnTo>
                    <a:pt x="4535" y="3738"/>
                  </a:lnTo>
                  <a:lnTo>
                    <a:pt x="4533" y="3743"/>
                  </a:lnTo>
                  <a:lnTo>
                    <a:pt x="4527" y="3771"/>
                  </a:lnTo>
                  <a:lnTo>
                    <a:pt x="4520" y="3799"/>
                  </a:lnTo>
                  <a:lnTo>
                    <a:pt x="4513" y="3828"/>
                  </a:lnTo>
                  <a:lnTo>
                    <a:pt x="4505" y="3857"/>
                  </a:lnTo>
                  <a:lnTo>
                    <a:pt x="4497" y="3885"/>
                  </a:lnTo>
                  <a:lnTo>
                    <a:pt x="4488" y="3914"/>
                  </a:lnTo>
                  <a:lnTo>
                    <a:pt x="4480" y="3943"/>
                  </a:lnTo>
                  <a:lnTo>
                    <a:pt x="4470" y="3972"/>
                  </a:lnTo>
                  <a:lnTo>
                    <a:pt x="4467" y="3977"/>
                  </a:lnTo>
                  <a:lnTo>
                    <a:pt x="4462" y="3982"/>
                  </a:lnTo>
                  <a:lnTo>
                    <a:pt x="4457" y="3985"/>
                  </a:lnTo>
                  <a:lnTo>
                    <a:pt x="4451" y="3985"/>
                  </a:lnTo>
                  <a:close/>
                  <a:moveTo>
                    <a:pt x="1489" y="4177"/>
                  </a:moveTo>
                  <a:lnTo>
                    <a:pt x="1484" y="4175"/>
                  </a:lnTo>
                  <a:lnTo>
                    <a:pt x="1480" y="4174"/>
                  </a:lnTo>
                  <a:lnTo>
                    <a:pt x="1476" y="4172"/>
                  </a:lnTo>
                  <a:lnTo>
                    <a:pt x="1473" y="4168"/>
                  </a:lnTo>
                  <a:lnTo>
                    <a:pt x="1471" y="4165"/>
                  </a:lnTo>
                  <a:lnTo>
                    <a:pt x="1469" y="4162"/>
                  </a:lnTo>
                  <a:lnTo>
                    <a:pt x="1468" y="4158"/>
                  </a:lnTo>
                  <a:lnTo>
                    <a:pt x="1469" y="4154"/>
                  </a:lnTo>
                  <a:lnTo>
                    <a:pt x="1469" y="4150"/>
                  </a:lnTo>
                  <a:lnTo>
                    <a:pt x="1472" y="4147"/>
                  </a:lnTo>
                  <a:lnTo>
                    <a:pt x="1474" y="4143"/>
                  </a:lnTo>
                  <a:lnTo>
                    <a:pt x="1476" y="4141"/>
                  </a:lnTo>
                  <a:lnTo>
                    <a:pt x="1499" y="4121"/>
                  </a:lnTo>
                  <a:lnTo>
                    <a:pt x="1522" y="4103"/>
                  </a:lnTo>
                  <a:lnTo>
                    <a:pt x="1544" y="4082"/>
                  </a:lnTo>
                  <a:lnTo>
                    <a:pt x="1565" y="4062"/>
                  </a:lnTo>
                  <a:lnTo>
                    <a:pt x="1584" y="4041"/>
                  </a:lnTo>
                  <a:lnTo>
                    <a:pt x="1603" y="4021"/>
                  </a:lnTo>
                  <a:lnTo>
                    <a:pt x="1620" y="3998"/>
                  </a:lnTo>
                  <a:lnTo>
                    <a:pt x="1637" y="3976"/>
                  </a:lnTo>
                  <a:lnTo>
                    <a:pt x="1639" y="3972"/>
                  </a:lnTo>
                  <a:lnTo>
                    <a:pt x="1643" y="3970"/>
                  </a:lnTo>
                  <a:lnTo>
                    <a:pt x="1646" y="3969"/>
                  </a:lnTo>
                  <a:lnTo>
                    <a:pt x="1650" y="3968"/>
                  </a:lnTo>
                  <a:lnTo>
                    <a:pt x="1653" y="3968"/>
                  </a:lnTo>
                  <a:lnTo>
                    <a:pt x="1656" y="3968"/>
                  </a:lnTo>
                  <a:lnTo>
                    <a:pt x="1661" y="3969"/>
                  </a:lnTo>
                  <a:lnTo>
                    <a:pt x="1664" y="3971"/>
                  </a:lnTo>
                  <a:lnTo>
                    <a:pt x="1667" y="3974"/>
                  </a:lnTo>
                  <a:lnTo>
                    <a:pt x="1669" y="3977"/>
                  </a:lnTo>
                  <a:lnTo>
                    <a:pt x="1671" y="3980"/>
                  </a:lnTo>
                  <a:lnTo>
                    <a:pt x="1671" y="3984"/>
                  </a:lnTo>
                  <a:lnTo>
                    <a:pt x="1672" y="3987"/>
                  </a:lnTo>
                  <a:lnTo>
                    <a:pt x="1671" y="3992"/>
                  </a:lnTo>
                  <a:lnTo>
                    <a:pt x="1670" y="3995"/>
                  </a:lnTo>
                  <a:lnTo>
                    <a:pt x="1669" y="3999"/>
                  </a:lnTo>
                  <a:lnTo>
                    <a:pt x="1651" y="4022"/>
                  </a:lnTo>
                  <a:lnTo>
                    <a:pt x="1632" y="4045"/>
                  </a:lnTo>
                  <a:lnTo>
                    <a:pt x="1613" y="4068"/>
                  </a:lnTo>
                  <a:lnTo>
                    <a:pt x="1592" y="4089"/>
                  </a:lnTo>
                  <a:lnTo>
                    <a:pt x="1572" y="4111"/>
                  </a:lnTo>
                  <a:lnTo>
                    <a:pt x="1549" y="4132"/>
                  </a:lnTo>
                  <a:lnTo>
                    <a:pt x="1525" y="4152"/>
                  </a:lnTo>
                  <a:lnTo>
                    <a:pt x="1500" y="4172"/>
                  </a:lnTo>
                  <a:lnTo>
                    <a:pt x="1495" y="4175"/>
                  </a:lnTo>
                  <a:lnTo>
                    <a:pt x="1489" y="4177"/>
                  </a:lnTo>
                  <a:close/>
                  <a:moveTo>
                    <a:pt x="1075" y="4404"/>
                  </a:moveTo>
                  <a:lnTo>
                    <a:pt x="1070" y="4404"/>
                  </a:lnTo>
                  <a:lnTo>
                    <a:pt x="1065" y="4401"/>
                  </a:lnTo>
                  <a:lnTo>
                    <a:pt x="1061" y="4398"/>
                  </a:lnTo>
                  <a:lnTo>
                    <a:pt x="1058" y="4392"/>
                  </a:lnTo>
                  <a:lnTo>
                    <a:pt x="1056" y="4389"/>
                  </a:lnTo>
                  <a:lnTo>
                    <a:pt x="1055" y="4385"/>
                  </a:lnTo>
                  <a:lnTo>
                    <a:pt x="1056" y="4382"/>
                  </a:lnTo>
                  <a:lnTo>
                    <a:pt x="1056" y="4377"/>
                  </a:lnTo>
                  <a:lnTo>
                    <a:pt x="1059" y="4374"/>
                  </a:lnTo>
                  <a:lnTo>
                    <a:pt x="1061" y="4372"/>
                  </a:lnTo>
                  <a:lnTo>
                    <a:pt x="1063" y="4368"/>
                  </a:lnTo>
                  <a:lnTo>
                    <a:pt x="1067" y="4367"/>
                  </a:lnTo>
                  <a:lnTo>
                    <a:pt x="1093" y="4353"/>
                  </a:lnTo>
                  <a:lnTo>
                    <a:pt x="1120" y="4341"/>
                  </a:lnTo>
                  <a:lnTo>
                    <a:pt x="1147" y="4328"/>
                  </a:lnTo>
                  <a:lnTo>
                    <a:pt x="1173" y="4315"/>
                  </a:lnTo>
                  <a:lnTo>
                    <a:pt x="1200" y="4303"/>
                  </a:lnTo>
                  <a:lnTo>
                    <a:pt x="1226" y="4289"/>
                  </a:lnTo>
                  <a:lnTo>
                    <a:pt x="1253" y="4276"/>
                  </a:lnTo>
                  <a:lnTo>
                    <a:pt x="1279" y="4263"/>
                  </a:lnTo>
                  <a:lnTo>
                    <a:pt x="1282" y="4261"/>
                  </a:lnTo>
                  <a:lnTo>
                    <a:pt x="1286" y="4260"/>
                  </a:lnTo>
                  <a:lnTo>
                    <a:pt x="1290" y="4260"/>
                  </a:lnTo>
                  <a:lnTo>
                    <a:pt x="1294" y="4261"/>
                  </a:lnTo>
                  <a:lnTo>
                    <a:pt x="1297" y="4263"/>
                  </a:lnTo>
                  <a:lnTo>
                    <a:pt x="1301" y="4265"/>
                  </a:lnTo>
                  <a:lnTo>
                    <a:pt x="1303" y="4268"/>
                  </a:lnTo>
                  <a:lnTo>
                    <a:pt x="1305" y="4272"/>
                  </a:lnTo>
                  <a:lnTo>
                    <a:pt x="1307" y="4275"/>
                  </a:lnTo>
                  <a:lnTo>
                    <a:pt x="1308" y="4279"/>
                  </a:lnTo>
                  <a:lnTo>
                    <a:pt x="1308" y="4282"/>
                  </a:lnTo>
                  <a:lnTo>
                    <a:pt x="1307" y="4287"/>
                  </a:lnTo>
                  <a:lnTo>
                    <a:pt x="1305" y="4290"/>
                  </a:lnTo>
                  <a:lnTo>
                    <a:pt x="1303" y="4292"/>
                  </a:lnTo>
                  <a:lnTo>
                    <a:pt x="1300" y="4296"/>
                  </a:lnTo>
                  <a:lnTo>
                    <a:pt x="1296" y="4298"/>
                  </a:lnTo>
                  <a:lnTo>
                    <a:pt x="1270" y="4311"/>
                  </a:lnTo>
                  <a:lnTo>
                    <a:pt x="1243" y="4324"/>
                  </a:lnTo>
                  <a:lnTo>
                    <a:pt x="1217" y="4337"/>
                  </a:lnTo>
                  <a:lnTo>
                    <a:pt x="1191" y="4351"/>
                  </a:lnTo>
                  <a:lnTo>
                    <a:pt x="1164" y="4363"/>
                  </a:lnTo>
                  <a:lnTo>
                    <a:pt x="1137" y="4376"/>
                  </a:lnTo>
                  <a:lnTo>
                    <a:pt x="1110" y="4389"/>
                  </a:lnTo>
                  <a:lnTo>
                    <a:pt x="1084" y="4402"/>
                  </a:lnTo>
                  <a:lnTo>
                    <a:pt x="1075" y="4404"/>
                  </a:lnTo>
                  <a:close/>
                  <a:moveTo>
                    <a:pt x="4270" y="4421"/>
                  </a:moveTo>
                  <a:lnTo>
                    <a:pt x="4260" y="4420"/>
                  </a:lnTo>
                  <a:lnTo>
                    <a:pt x="4257" y="4417"/>
                  </a:lnTo>
                  <a:lnTo>
                    <a:pt x="4254" y="4414"/>
                  </a:lnTo>
                  <a:lnTo>
                    <a:pt x="4252" y="4412"/>
                  </a:lnTo>
                  <a:lnTo>
                    <a:pt x="4250" y="4408"/>
                  </a:lnTo>
                  <a:lnTo>
                    <a:pt x="4249" y="4404"/>
                  </a:lnTo>
                  <a:lnTo>
                    <a:pt x="4249" y="4400"/>
                  </a:lnTo>
                  <a:lnTo>
                    <a:pt x="4250" y="4397"/>
                  </a:lnTo>
                  <a:lnTo>
                    <a:pt x="4251" y="4393"/>
                  </a:lnTo>
                  <a:lnTo>
                    <a:pt x="4265" y="4366"/>
                  </a:lnTo>
                  <a:lnTo>
                    <a:pt x="4278" y="4338"/>
                  </a:lnTo>
                  <a:lnTo>
                    <a:pt x="4291" y="4312"/>
                  </a:lnTo>
                  <a:lnTo>
                    <a:pt x="4303" y="4284"/>
                  </a:lnTo>
                  <a:lnTo>
                    <a:pt x="4315" y="4258"/>
                  </a:lnTo>
                  <a:lnTo>
                    <a:pt x="4327" y="4232"/>
                  </a:lnTo>
                  <a:lnTo>
                    <a:pt x="4338" y="4205"/>
                  </a:lnTo>
                  <a:lnTo>
                    <a:pt x="4350" y="4179"/>
                  </a:lnTo>
                  <a:lnTo>
                    <a:pt x="4352" y="4175"/>
                  </a:lnTo>
                  <a:lnTo>
                    <a:pt x="4354" y="4173"/>
                  </a:lnTo>
                  <a:lnTo>
                    <a:pt x="4357" y="4171"/>
                  </a:lnTo>
                  <a:lnTo>
                    <a:pt x="4360" y="4168"/>
                  </a:lnTo>
                  <a:lnTo>
                    <a:pt x="4365" y="4167"/>
                  </a:lnTo>
                  <a:lnTo>
                    <a:pt x="4368" y="4167"/>
                  </a:lnTo>
                  <a:lnTo>
                    <a:pt x="4372" y="4167"/>
                  </a:lnTo>
                  <a:lnTo>
                    <a:pt x="4375" y="4168"/>
                  </a:lnTo>
                  <a:lnTo>
                    <a:pt x="4380" y="4171"/>
                  </a:lnTo>
                  <a:lnTo>
                    <a:pt x="4382" y="4173"/>
                  </a:lnTo>
                  <a:lnTo>
                    <a:pt x="4384" y="4177"/>
                  </a:lnTo>
                  <a:lnTo>
                    <a:pt x="4387" y="4180"/>
                  </a:lnTo>
                  <a:lnTo>
                    <a:pt x="4388" y="4183"/>
                  </a:lnTo>
                  <a:lnTo>
                    <a:pt x="4388" y="4187"/>
                  </a:lnTo>
                  <a:lnTo>
                    <a:pt x="4388" y="4190"/>
                  </a:lnTo>
                  <a:lnTo>
                    <a:pt x="4387" y="4195"/>
                  </a:lnTo>
                  <a:lnTo>
                    <a:pt x="4375" y="4221"/>
                  </a:lnTo>
                  <a:lnTo>
                    <a:pt x="4364" y="4248"/>
                  </a:lnTo>
                  <a:lnTo>
                    <a:pt x="4351" y="4274"/>
                  </a:lnTo>
                  <a:lnTo>
                    <a:pt x="4340" y="4302"/>
                  </a:lnTo>
                  <a:lnTo>
                    <a:pt x="4327" y="4328"/>
                  </a:lnTo>
                  <a:lnTo>
                    <a:pt x="4313" y="4355"/>
                  </a:lnTo>
                  <a:lnTo>
                    <a:pt x="4301" y="4383"/>
                  </a:lnTo>
                  <a:lnTo>
                    <a:pt x="4287" y="4411"/>
                  </a:lnTo>
                  <a:lnTo>
                    <a:pt x="4283" y="4415"/>
                  </a:lnTo>
                  <a:lnTo>
                    <a:pt x="4279" y="4419"/>
                  </a:lnTo>
                  <a:lnTo>
                    <a:pt x="4274" y="4421"/>
                  </a:lnTo>
                  <a:lnTo>
                    <a:pt x="4270" y="4421"/>
                  </a:lnTo>
                  <a:close/>
                  <a:moveTo>
                    <a:pt x="656" y="4623"/>
                  </a:moveTo>
                  <a:lnTo>
                    <a:pt x="652" y="4622"/>
                  </a:lnTo>
                  <a:lnTo>
                    <a:pt x="647" y="4620"/>
                  </a:lnTo>
                  <a:lnTo>
                    <a:pt x="642" y="4617"/>
                  </a:lnTo>
                  <a:lnTo>
                    <a:pt x="640" y="4614"/>
                  </a:lnTo>
                  <a:lnTo>
                    <a:pt x="638" y="4609"/>
                  </a:lnTo>
                  <a:lnTo>
                    <a:pt x="637" y="4605"/>
                  </a:lnTo>
                  <a:lnTo>
                    <a:pt x="637" y="4602"/>
                  </a:lnTo>
                  <a:lnTo>
                    <a:pt x="638" y="4599"/>
                  </a:lnTo>
                  <a:lnTo>
                    <a:pt x="639" y="4595"/>
                  </a:lnTo>
                  <a:lnTo>
                    <a:pt x="640" y="4592"/>
                  </a:lnTo>
                  <a:lnTo>
                    <a:pt x="642" y="4588"/>
                  </a:lnTo>
                  <a:lnTo>
                    <a:pt x="646" y="4586"/>
                  </a:lnTo>
                  <a:lnTo>
                    <a:pt x="669" y="4572"/>
                  </a:lnTo>
                  <a:lnTo>
                    <a:pt x="689" y="4560"/>
                  </a:lnTo>
                  <a:lnTo>
                    <a:pt x="711" y="4548"/>
                  </a:lnTo>
                  <a:lnTo>
                    <a:pt x="733" y="4536"/>
                  </a:lnTo>
                  <a:lnTo>
                    <a:pt x="756" y="4523"/>
                  </a:lnTo>
                  <a:lnTo>
                    <a:pt x="779" y="4510"/>
                  </a:lnTo>
                  <a:lnTo>
                    <a:pt x="804" y="4497"/>
                  </a:lnTo>
                  <a:lnTo>
                    <a:pt x="828" y="4484"/>
                  </a:lnTo>
                  <a:lnTo>
                    <a:pt x="855" y="4470"/>
                  </a:lnTo>
                  <a:lnTo>
                    <a:pt x="858" y="4469"/>
                  </a:lnTo>
                  <a:lnTo>
                    <a:pt x="861" y="4469"/>
                  </a:lnTo>
                  <a:lnTo>
                    <a:pt x="865" y="4469"/>
                  </a:lnTo>
                  <a:lnTo>
                    <a:pt x="870" y="4469"/>
                  </a:lnTo>
                  <a:lnTo>
                    <a:pt x="873" y="4471"/>
                  </a:lnTo>
                  <a:lnTo>
                    <a:pt x="875" y="4474"/>
                  </a:lnTo>
                  <a:lnTo>
                    <a:pt x="879" y="4476"/>
                  </a:lnTo>
                  <a:lnTo>
                    <a:pt x="881" y="4479"/>
                  </a:lnTo>
                  <a:lnTo>
                    <a:pt x="882" y="4483"/>
                  </a:lnTo>
                  <a:lnTo>
                    <a:pt x="883" y="4487"/>
                  </a:lnTo>
                  <a:lnTo>
                    <a:pt x="883" y="4491"/>
                  </a:lnTo>
                  <a:lnTo>
                    <a:pt x="882" y="4494"/>
                  </a:lnTo>
                  <a:lnTo>
                    <a:pt x="880" y="4498"/>
                  </a:lnTo>
                  <a:lnTo>
                    <a:pt x="879" y="4501"/>
                  </a:lnTo>
                  <a:lnTo>
                    <a:pt x="875" y="4503"/>
                  </a:lnTo>
                  <a:lnTo>
                    <a:pt x="872" y="4506"/>
                  </a:lnTo>
                  <a:lnTo>
                    <a:pt x="847" y="4518"/>
                  </a:lnTo>
                  <a:lnTo>
                    <a:pt x="822" y="4532"/>
                  </a:lnTo>
                  <a:lnTo>
                    <a:pt x="798" y="4545"/>
                  </a:lnTo>
                  <a:lnTo>
                    <a:pt x="775" y="4557"/>
                  </a:lnTo>
                  <a:lnTo>
                    <a:pt x="752" y="4570"/>
                  </a:lnTo>
                  <a:lnTo>
                    <a:pt x="731" y="4581"/>
                  </a:lnTo>
                  <a:lnTo>
                    <a:pt x="710" y="4594"/>
                  </a:lnTo>
                  <a:lnTo>
                    <a:pt x="689" y="4607"/>
                  </a:lnTo>
                  <a:lnTo>
                    <a:pt x="666" y="4619"/>
                  </a:lnTo>
                  <a:lnTo>
                    <a:pt x="656" y="4623"/>
                  </a:lnTo>
                  <a:close/>
                  <a:moveTo>
                    <a:pt x="4032" y="4830"/>
                  </a:moveTo>
                  <a:lnTo>
                    <a:pt x="4021" y="4826"/>
                  </a:lnTo>
                  <a:lnTo>
                    <a:pt x="4018" y="4823"/>
                  </a:lnTo>
                  <a:lnTo>
                    <a:pt x="4015" y="4821"/>
                  </a:lnTo>
                  <a:lnTo>
                    <a:pt x="4014" y="4818"/>
                  </a:lnTo>
                  <a:lnTo>
                    <a:pt x="4013" y="4813"/>
                  </a:lnTo>
                  <a:lnTo>
                    <a:pt x="4013" y="4810"/>
                  </a:lnTo>
                  <a:lnTo>
                    <a:pt x="4013" y="4806"/>
                  </a:lnTo>
                  <a:lnTo>
                    <a:pt x="4014" y="4803"/>
                  </a:lnTo>
                  <a:lnTo>
                    <a:pt x="4016" y="4799"/>
                  </a:lnTo>
                  <a:lnTo>
                    <a:pt x="4045" y="4758"/>
                  </a:lnTo>
                  <a:lnTo>
                    <a:pt x="4072" y="4717"/>
                  </a:lnTo>
                  <a:lnTo>
                    <a:pt x="4098" y="4675"/>
                  </a:lnTo>
                  <a:lnTo>
                    <a:pt x="4122" y="4634"/>
                  </a:lnTo>
                  <a:lnTo>
                    <a:pt x="4141" y="4601"/>
                  </a:lnTo>
                  <a:lnTo>
                    <a:pt x="4143" y="4597"/>
                  </a:lnTo>
                  <a:lnTo>
                    <a:pt x="4146" y="4595"/>
                  </a:lnTo>
                  <a:lnTo>
                    <a:pt x="4149" y="4593"/>
                  </a:lnTo>
                  <a:lnTo>
                    <a:pt x="4153" y="4592"/>
                  </a:lnTo>
                  <a:lnTo>
                    <a:pt x="4156" y="4591"/>
                  </a:lnTo>
                  <a:lnTo>
                    <a:pt x="4161" y="4591"/>
                  </a:lnTo>
                  <a:lnTo>
                    <a:pt x="4164" y="4592"/>
                  </a:lnTo>
                  <a:lnTo>
                    <a:pt x="4167" y="4593"/>
                  </a:lnTo>
                  <a:lnTo>
                    <a:pt x="4171" y="4595"/>
                  </a:lnTo>
                  <a:lnTo>
                    <a:pt x="4173" y="4599"/>
                  </a:lnTo>
                  <a:lnTo>
                    <a:pt x="4176" y="4601"/>
                  </a:lnTo>
                  <a:lnTo>
                    <a:pt x="4177" y="4605"/>
                  </a:lnTo>
                  <a:lnTo>
                    <a:pt x="4178" y="4609"/>
                  </a:lnTo>
                  <a:lnTo>
                    <a:pt x="4178" y="4612"/>
                  </a:lnTo>
                  <a:lnTo>
                    <a:pt x="4177" y="4616"/>
                  </a:lnTo>
                  <a:lnTo>
                    <a:pt x="4176" y="4620"/>
                  </a:lnTo>
                  <a:lnTo>
                    <a:pt x="4156" y="4654"/>
                  </a:lnTo>
                  <a:lnTo>
                    <a:pt x="4132" y="4695"/>
                  </a:lnTo>
                  <a:lnTo>
                    <a:pt x="4106" y="4737"/>
                  </a:lnTo>
                  <a:lnTo>
                    <a:pt x="4078" y="4780"/>
                  </a:lnTo>
                  <a:lnTo>
                    <a:pt x="4048" y="4821"/>
                  </a:lnTo>
                  <a:lnTo>
                    <a:pt x="4045" y="4826"/>
                  </a:lnTo>
                  <a:lnTo>
                    <a:pt x="4041" y="4828"/>
                  </a:lnTo>
                  <a:lnTo>
                    <a:pt x="4037" y="4829"/>
                  </a:lnTo>
                  <a:lnTo>
                    <a:pt x="4032" y="4830"/>
                  </a:lnTo>
                  <a:close/>
                  <a:moveTo>
                    <a:pt x="293" y="4922"/>
                  </a:moveTo>
                  <a:lnTo>
                    <a:pt x="289" y="4922"/>
                  </a:lnTo>
                  <a:lnTo>
                    <a:pt x="286" y="4921"/>
                  </a:lnTo>
                  <a:lnTo>
                    <a:pt x="283" y="4920"/>
                  </a:lnTo>
                  <a:lnTo>
                    <a:pt x="280" y="4917"/>
                  </a:lnTo>
                  <a:lnTo>
                    <a:pt x="278" y="4914"/>
                  </a:lnTo>
                  <a:lnTo>
                    <a:pt x="275" y="4911"/>
                  </a:lnTo>
                  <a:lnTo>
                    <a:pt x="274" y="4907"/>
                  </a:lnTo>
                  <a:lnTo>
                    <a:pt x="273" y="4904"/>
                  </a:lnTo>
                  <a:lnTo>
                    <a:pt x="273" y="4900"/>
                  </a:lnTo>
                  <a:lnTo>
                    <a:pt x="274" y="4896"/>
                  </a:lnTo>
                  <a:lnTo>
                    <a:pt x="276" y="4892"/>
                  </a:lnTo>
                  <a:lnTo>
                    <a:pt x="279" y="4890"/>
                  </a:lnTo>
                  <a:lnTo>
                    <a:pt x="298" y="4868"/>
                  </a:lnTo>
                  <a:lnTo>
                    <a:pt x="319" y="4846"/>
                  </a:lnTo>
                  <a:lnTo>
                    <a:pt x="340" y="4826"/>
                  </a:lnTo>
                  <a:lnTo>
                    <a:pt x="361" y="4804"/>
                  </a:lnTo>
                  <a:lnTo>
                    <a:pt x="383" y="4783"/>
                  </a:lnTo>
                  <a:lnTo>
                    <a:pt x="406" y="4764"/>
                  </a:lnTo>
                  <a:lnTo>
                    <a:pt x="428" y="4744"/>
                  </a:lnTo>
                  <a:lnTo>
                    <a:pt x="452" y="4725"/>
                  </a:lnTo>
                  <a:lnTo>
                    <a:pt x="454" y="4722"/>
                  </a:lnTo>
                  <a:lnTo>
                    <a:pt x="459" y="4721"/>
                  </a:lnTo>
                  <a:lnTo>
                    <a:pt x="462" y="4720"/>
                  </a:lnTo>
                  <a:lnTo>
                    <a:pt x="466" y="4720"/>
                  </a:lnTo>
                  <a:lnTo>
                    <a:pt x="469" y="4721"/>
                  </a:lnTo>
                  <a:lnTo>
                    <a:pt x="473" y="4722"/>
                  </a:lnTo>
                  <a:lnTo>
                    <a:pt x="476" y="4725"/>
                  </a:lnTo>
                  <a:lnTo>
                    <a:pt x="479" y="4727"/>
                  </a:lnTo>
                  <a:lnTo>
                    <a:pt x="482" y="4731"/>
                  </a:lnTo>
                  <a:lnTo>
                    <a:pt x="483" y="4734"/>
                  </a:lnTo>
                  <a:lnTo>
                    <a:pt x="484" y="4737"/>
                  </a:lnTo>
                  <a:lnTo>
                    <a:pt x="484" y="4742"/>
                  </a:lnTo>
                  <a:lnTo>
                    <a:pt x="483" y="4745"/>
                  </a:lnTo>
                  <a:lnTo>
                    <a:pt x="482" y="4749"/>
                  </a:lnTo>
                  <a:lnTo>
                    <a:pt x="479" y="4752"/>
                  </a:lnTo>
                  <a:lnTo>
                    <a:pt x="476" y="4755"/>
                  </a:lnTo>
                  <a:lnTo>
                    <a:pt x="431" y="4794"/>
                  </a:lnTo>
                  <a:lnTo>
                    <a:pt x="389" y="4833"/>
                  </a:lnTo>
                  <a:lnTo>
                    <a:pt x="348" y="4874"/>
                  </a:lnTo>
                  <a:lnTo>
                    <a:pt x="307" y="4916"/>
                  </a:lnTo>
                  <a:lnTo>
                    <a:pt x="304" y="4919"/>
                  </a:lnTo>
                  <a:lnTo>
                    <a:pt x="301" y="4921"/>
                  </a:lnTo>
                  <a:lnTo>
                    <a:pt x="297" y="4922"/>
                  </a:lnTo>
                  <a:lnTo>
                    <a:pt x="293" y="4922"/>
                  </a:lnTo>
                  <a:close/>
                  <a:moveTo>
                    <a:pt x="3726" y="5189"/>
                  </a:moveTo>
                  <a:lnTo>
                    <a:pt x="3722" y="5189"/>
                  </a:lnTo>
                  <a:lnTo>
                    <a:pt x="3719" y="5188"/>
                  </a:lnTo>
                  <a:lnTo>
                    <a:pt x="3716" y="5186"/>
                  </a:lnTo>
                  <a:lnTo>
                    <a:pt x="3712" y="5184"/>
                  </a:lnTo>
                  <a:lnTo>
                    <a:pt x="3710" y="5181"/>
                  </a:lnTo>
                  <a:lnTo>
                    <a:pt x="3707" y="5178"/>
                  </a:lnTo>
                  <a:lnTo>
                    <a:pt x="3706" y="5174"/>
                  </a:lnTo>
                  <a:lnTo>
                    <a:pt x="3706" y="5170"/>
                  </a:lnTo>
                  <a:lnTo>
                    <a:pt x="3706" y="5166"/>
                  </a:lnTo>
                  <a:lnTo>
                    <a:pt x="3707" y="5163"/>
                  </a:lnTo>
                  <a:lnTo>
                    <a:pt x="3710" y="5159"/>
                  </a:lnTo>
                  <a:lnTo>
                    <a:pt x="3712" y="5156"/>
                  </a:lnTo>
                  <a:lnTo>
                    <a:pt x="3734" y="5133"/>
                  </a:lnTo>
                  <a:lnTo>
                    <a:pt x="3756" y="5110"/>
                  </a:lnTo>
                  <a:lnTo>
                    <a:pt x="3776" y="5087"/>
                  </a:lnTo>
                  <a:lnTo>
                    <a:pt x="3797" y="5065"/>
                  </a:lnTo>
                  <a:lnTo>
                    <a:pt x="3816" y="5044"/>
                  </a:lnTo>
                  <a:lnTo>
                    <a:pt x="3835" y="5023"/>
                  </a:lnTo>
                  <a:lnTo>
                    <a:pt x="3853" y="5002"/>
                  </a:lnTo>
                  <a:lnTo>
                    <a:pt x="3870" y="4983"/>
                  </a:lnTo>
                  <a:lnTo>
                    <a:pt x="3874" y="4981"/>
                  </a:lnTo>
                  <a:lnTo>
                    <a:pt x="3877" y="4978"/>
                  </a:lnTo>
                  <a:lnTo>
                    <a:pt x="3881" y="4977"/>
                  </a:lnTo>
                  <a:lnTo>
                    <a:pt x="3884" y="4976"/>
                  </a:lnTo>
                  <a:lnTo>
                    <a:pt x="3888" y="4976"/>
                  </a:lnTo>
                  <a:lnTo>
                    <a:pt x="3892" y="4977"/>
                  </a:lnTo>
                  <a:lnTo>
                    <a:pt x="3896" y="4978"/>
                  </a:lnTo>
                  <a:lnTo>
                    <a:pt x="3899" y="4981"/>
                  </a:lnTo>
                  <a:lnTo>
                    <a:pt x="3901" y="4984"/>
                  </a:lnTo>
                  <a:lnTo>
                    <a:pt x="3904" y="4987"/>
                  </a:lnTo>
                  <a:lnTo>
                    <a:pt x="3905" y="4991"/>
                  </a:lnTo>
                  <a:lnTo>
                    <a:pt x="3905" y="4994"/>
                  </a:lnTo>
                  <a:lnTo>
                    <a:pt x="3905" y="4998"/>
                  </a:lnTo>
                  <a:lnTo>
                    <a:pt x="3905" y="5001"/>
                  </a:lnTo>
                  <a:lnTo>
                    <a:pt x="3903" y="5006"/>
                  </a:lnTo>
                  <a:lnTo>
                    <a:pt x="3900" y="5008"/>
                  </a:lnTo>
                  <a:lnTo>
                    <a:pt x="3883" y="5029"/>
                  </a:lnTo>
                  <a:lnTo>
                    <a:pt x="3865" y="5049"/>
                  </a:lnTo>
                  <a:lnTo>
                    <a:pt x="3846" y="5070"/>
                  </a:lnTo>
                  <a:lnTo>
                    <a:pt x="3826" y="5092"/>
                  </a:lnTo>
                  <a:lnTo>
                    <a:pt x="3806" y="5114"/>
                  </a:lnTo>
                  <a:lnTo>
                    <a:pt x="3784" y="5137"/>
                  </a:lnTo>
                  <a:lnTo>
                    <a:pt x="3763" y="5159"/>
                  </a:lnTo>
                  <a:lnTo>
                    <a:pt x="3740" y="5184"/>
                  </a:lnTo>
                  <a:lnTo>
                    <a:pt x="3737" y="5186"/>
                  </a:lnTo>
                  <a:lnTo>
                    <a:pt x="3734" y="5188"/>
                  </a:lnTo>
                  <a:lnTo>
                    <a:pt x="3729" y="5189"/>
                  </a:lnTo>
                  <a:lnTo>
                    <a:pt x="3726" y="5189"/>
                  </a:lnTo>
                  <a:close/>
                  <a:moveTo>
                    <a:pt x="46" y="5321"/>
                  </a:moveTo>
                  <a:lnTo>
                    <a:pt x="39" y="5320"/>
                  </a:lnTo>
                  <a:lnTo>
                    <a:pt x="36" y="5319"/>
                  </a:lnTo>
                  <a:lnTo>
                    <a:pt x="32" y="5317"/>
                  </a:lnTo>
                  <a:lnTo>
                    <a:pt x="30" y="5314"/>
                  </a:lnTo>
                  <a:lnTo>
                    <a:pt x="28" y="5311"/>
                  </a:lnTo>
                  <a:lnTo>
                    <a:pt x="26" y="5307"/>
                  </a:lnTo>
                  <a:lnTo>
                    <a:pt x="25" y="5303"/>
                  </a:lnTo>
                  <a:lnTo>
                    <a:pt x="25" y="5299"/>
                  </a:lnTo>
                  <a:lnTo>
                    <a:pt x="26" y="5296"/>
                  </a:lnTo>
                  <a:lnTo>
                    <a:pt x="33" y="5274"/>
                  </a:lnTo>
                  <a:lnTo>
                    <a:pt x="41" y="5254"/>
                  </a:lnTo>
                  <a:lnTo>
                    <a:pt x="50" y="5232"/>
                  </a:lnTo>
                  <a:lnTo>
                    <a:pt x="60" y="5210"/>
                  </a:lnTo>
                  <a:lnTo>
                    <a:pt x="70" y="5189"/>
                  </a:lnTo>
                  <a:lnTo>
                    <a:pt x="80" y="5167"/>
                  </a:lnTo>
                  <a:lnTo>
                    <a:pt x="92" y="5147"/>
                  </a:lnTo>
                  <a:lnTo>
                    <a:pt x="104" y="5125"/>
                  </a:lnTo>
                  <a:lnTo>
                    <a:pt x="111" y="5114"/>
                  </a:lnTo>
                  <a:lnTo>
                    <a:pt x="118" y="5102"/>
                  </a:lnTo>
                  <a:lnTo>
                    <a:pt x="125" y="5091"/>
                  </a:lnTo>
                  <a:lnTo>
                    <a:pt x="133" y="5079"/>
                  </a:lnTo>
                  <a:lnTo>
                    <a:pt x="135" y="5076"/>
                  </a:lnTo>
                  <a:lnTo>
                    <a:pt x="138" y="5073"/>
                  </a:lnTo>
                  <a:lnTo>
                    <a:pt x="141" y="5072"/>
                  </a:lnTo>
                  <a:lnTo>
                    <a:pt x="146" y="5071"/>
                  </a:lnTo>
                  <a:lnTo>
                    <a:pt x="149" y="5070"/>
                  </a:lnTo>
                  <a:lnTo>
                    <a:pt x="153" y="5070"/>
                  </a:lnTo>
                  <a:lnTo>
                    <a:pt x="156" y="5071"/>
                  </a:lnTo>
                  <a:lnTo>
                    <a:pt x="159" y="5073"/>
                  </a:lnTo>
                  <a:lnTo>
                    <a:pt x="163" y="5076"/>
                  </a:lnTo>
                  <a:lnTo>
                    <a:pt x="165" y="5079"/>
                  </a:lnTo>
                  <a:lnTo>
                    <a:pt x="167" y="5083"/>
                  </a:lnTo>
                  <a:lnTo>
                    <a:pt x="169" y="5086"/>
                  </a:lnTo>
                  <a:lnTo>
                    <a:pt x="169" y="5090"/>
                  </a:lnTo>
                  <a:lnTo>
                    <a:pt x="169" y="5093"/>
                  </a:lnTo>
                  <a:lnTo>
                    <a:pt x="167" y="5098"/>
                  </a:lnTo>
                  <a:lnTo>
                    <a:pt x="166" y="5101"/>
                  </a:lnTo>
                  <a:lnTo>
                    <a:pt x="158" y="5111"/>
                  </a:lnTo>
                  <a:lnTo>
                    <a:pt x="151" y="5123"/>
                  </a:lnTo>
                  <a:lnTo>
                    <a:pt x="145" y="5134"/>
                  </a:lnTo>
                  <a:lnTo>
                    <a:pt x="138" y="5146"/>
                  </a:lnTo>
                  <a:lnTo>
                    <a:pt x="126" y="5166"/>
                  </a:lnTo>
                  <a:lnTo>
                    <a:pt x="115" y="5186"/>
                  </a:lnTo>
                  <a:lnTo>
                    <a:pt x="104" y="5206"/>
                  </a:lnTo>
                  <a:lnTo>
                    <a:pt x="95" y="5226"/>
                  </a:lnTo>
                  <a:lnTo>
                    <a:pt x="86" y="5247"/>
                  </a:lnTo>
                  <a:lnTo>
                    <a:pt x="78" y="5267"/>
                  </a:lnTo>
                  <a:lnTo>
                    <a:pt x="71" y="5287"/>
                  </a:lnTo>
                  <a:lnTo>
                    <a:pt x="64" y="5307"/>
                  </a:lnTo>
                  <a:lnTo>
                    <a:pt x="61" y="5313"/>
                  </a:lnTo>
                  <a:lnTo>
                    <a:pt x="57" y="5318"/>
                  </a:lnTo>
                  <a:lnTo>
                    <a:pt x="52" y="5320"/>
                  </a:lnTo>
                  <a:lnTo>
                    <a:pt x="46" y="5321"/>
                  </a:lnTo>
                  <a:close/>
                  <a:moveTo>
                    <a:pt x="3439" y="5561"/>
                  </a:moveTo>
                  <a:lnTo>
                    <a:pt x="3432" y="5559"/>
                  </a:lnTo>
                  <a:lnTo>
                    <a:pt x="3429" y="5557"/>
                  </a:lnTo>
                  <a:lnTo>
                    <a:pt x="3425" y="5555"/>
                  </a:lnTo>
                  <a:lnTo>
                    <a:pt x="3423" y="5552"/>
                  </a:lnTo>
                  <a:lnTo>
                    <a:pt x="3421" y="5548"/>
                  </a:lnTo>
                  <a:lnTo>
                    <a:pt x="3420" y="5545"/>
                  </a:lnTo>
                  <a:lnTo>
                    <a:pt x="3420" y="5541"/>
                  </a:lnTo>
                  <a:lnTo>
                    <a:pt x="3420" y="5538"/>
                  </a:lnTo>
                  <a:lnTo>
                    <a:pt x="3421" y="5533"/>
                  </a:lnTo>
                  <a:lnTo>
                    <a:pt x="3426" y="5520"/>
                  </a:lnTo>
                  <a:lnTo>
                    <a:pt x="3432" y="5506"/>
                  </a:lnTo>
                  <a:lnTo>
                    <a:pt x="3444" y="5483"/>
                  </a:lnTo>
                  <a:lnTo>
                    <a:pt x="3455" y="5460"/>
                  </a:lnTo>
                  <a:lnTo>
                    <a:pt x="3469" y="5437"/>
                  </a:lnTo>
                  <a:lnTo>
                    <a:pt x="3483" y="5414"/>
                  </a:lnTo>
                  <a:lnTo>
                    <a:pt x="3498" y="5392"/>
                  </a:lnTo>
                  <a:lnTo>
                    <a:pt x="3514" y="5369"/>
                  </a:lnTo>
                  <a:lnTo>
                    <a:pt x="3530" y="5349"/>
                  </a:lnTo>
                  <a:lnTo>
                    <a:pt x="3547" y="5327"/>
                  </a:lnTo>
                  <a:lnTo>
                    <a:pt x="3549" y="5325"/>
                  </a:lnTo>
                  <a:lnTo>
                    <a:pt x="3553" y="5322"/>
                  </a:lnTo>
                  <a:lnTo>
                    <a:pt x="3556" y="5321"/>
                  </a:lnTo>
                  <a:lnTo>
                    <a:pt x="3561" y="5320"/>
                  </a:lnTo>
                  <a:lnTo>
                    <a:pt x="3564" y="5320"/>
                  </a:lnTo>
                  <a:lnTo>
                    <a:pt x="3568" y="5321"/>
                  </a:lnTo>
                  <a:lnTo>
                    <a:pt x="3571" y="5322"/>
                  </a:lnTo>
                  <a:lnTo>
                    <a:pt x="3574" y="5325"/>
                  </a:lnTo>
                  <a:lnTo>
                    <a:pt x="3578" y="5328"/>
                  </a:lnTo>
                  <a:lnTo>
                    <a:pt x="3579" y="5332"/>
                  </a:lnTo>
                  <a:lnTo>
                    <a:pt x="3581" y="5335"/>
                  </a:lnTo>
                  <a:lnTo>
                    <a:pt x="3581" y="5338"/>
                  </a:lnTo>
                  <a:lnTo>
                    <a:pt x="3581" y="5342"/>
                  </a:lnTo>
                  <a:lnTo>
                    <a:pt x="3581" y="5345"/>
                  </a:lnTo>
                  <a:lnTo>
                    <a:pt x="3579" y="5350"/>
                  </a:lnTo>
                  <a:lnTo>
                    <a:pt x="3577" y="5352"/>
                  </a:lnTo>
                  <a:lnTo>
                    <a:pt x="3561" y="5373"/>
                  </a:lnTo>
                  <a:lnTo>
                    <a:pt x="3545" y="5393"/>
                  </a:lnTo>
                  <a:lnTo>
                    <a:pt x="3530" y="5414"/>
                  </a:lnTo>
                  <a:lnTo>
                    <a:pt x="3516" y="5436"/>
                  </a:lnTo>
                  <a:lnTo>
                    <a:pt x="3502" y="5457"/>
                  </a:lnTo>
                  <a:lnTo>
                    <a:pt x="3491" y="5478"/>
                  </a:lnTo>
                  <a:lnTo>
                    <a:pt x="3479" y="5500"/>
                  </a:lnTo>
                  <a:lnTo>
                    <a:pt x="3468" y="5522"/>
                  </a:lnTo>
                  <a:lnTo>
                    <a:pt x="3462" y="5535"/>
                  </a:lnTo>
                  <a:lnTo>
                    <a:pt x="3457" y="5547"/>
                  </a:lnTo>
                  <a:lnTo>
                    <a:pt x="3454" y="5553"/>
                  </a:lnTo>
                  <a:lnTo>
                    <a:pt x="3451" y="5557"/>
                  </a:lnTo>
                  <a:lnTo>
                    <a:pt x="3445" y="5560"/>
                  </a:lnTo>
                  <a:lnTo>
                    <a:pt x="3439" y="5561"/>
                  </a:lnTo>
                  <a:close/>
                  <a:moveTo>
                    <a:pt x="95" y="5777"/>
                  </a:moveTo>
                  <a:lnTo>
                    <a:pt x="89" y="5777"/>
                  </a:lnTo>
                  <a:lnTo>
                    <a:pt x="85" y="5774"/>
                  </a:lnTo>
                  <a:lnTo>
                    <a:pt x="81" y="5771"/>
                  </a:lnTo>
                  <a:lnTo>
                    <a:pt x="78" y="5767"/>
                  </a:lnTo>
                  <a:lnTo>
                    <a:pt x="62" y="5740"/>
                  </a:lnTo>
                  <a:lnTo>
                    <a:pt x="49" y="5711"/>
                  </a:lnTo>
                  <a:lnTo>
                    <a:pt x="37" y="5684"/>
                  </a:lnTo>
                  <a:lnTo>
                    <a:pt x="26" y="5655"/>
                  </a:lnTo>
                  <a:lnTo>
                    <a:pt x="17" y="5626"/>
                  </a:lnTo>
                  <a:lnTo>
                    <a:pt x="10" y="5596"/>
                  </a:lnTo>
                  <a:lnTo>
                    <a:pt x="5" y="5567"/>
                  </a:lnTo>
                  <a:lnTo>
                    <a:pt x="0" y="5537"/>
                  </a:lnTo>
                  <a:lnTo>
                    <a:pt x="0" y="5533"/>
                  </a:lnTo>
                  <a:lnTo>
                    <a:pt x="1" y="5529"/>
                  </a:lnTo>
                  <a:lnTo>
                    <a:pt x="2" y="5525"/>
                  </a:lnTo>
                  <a:lnTo>
                    <a:pt x="5" y="5522"/>
                  </a:lnTo>
                  <a:lnTo>
                    <a:pt x="7" y="5520"/>
                  </a:lnTo>
                  <a:lnTo>
                    <a:pt x="10" y="5517"/>
                  </a:lnTo>
                  <a:lnTo>
                    <a:pt x="14" y="5516"/>
                  </a:lnTo>
                  <a:lnTo>
                    <a:pt x="18" y="5515"/>
                  </a:lnTo>
                  <a:lnTo>
                    <a:pt x="22" y="5515"/>
                  </a:lnTo>
                  <a:lnTo>
                    <a:pt x="25" y="5516"/>
                  </a:lnTo>
                  <a:lnTo>
                    <a:pt x="29" y="5517"/>
                  </a:lnTo>
                  <a:lnTo>
                    <a:pt x="32" y="5520"/>
                  </a:lnTo>
                  <a:lnTo>
                    <a:pt x="34" y="5522"/>
                  </a:lnTo>
                  <a:lnTo>
                    <a:pt x="37" y="5525"/>
                  </a:lnTo>
                  <a:lnTo>
                    <a:pt x="39" y="5529"/>
                  </a:lnTo>
                  <a:lnTo>
                    <a:pt x="40" y="5532"/>
                  </a:lnTo>
                  <a:lnTo>
                    <a:pt x="44" y="5561"/>
                  </a:lnTo>
                  <a:lnTo>
                    <a:pt x="48" y="5588"/>
                  </a:lnTo>
                  <a:lnTo>
                    <a:pt x="55" y="5616"/>
                  </a:lnTo>
                  <a:lnTo>
                    <a:pt x="63" y="5642"/>
                  </a:lnTo>
                  <a:lnTo>
                    <a:pt x="73" y="5669"/>
                  </a:lnTo>
                  <a:lnTo>
                    <a:pt x="85" y="5695"/>
                  </a:lnTo>
                  <a:lnTo>
                    <a:pt x="97" y="5721"/>
                  </a:lnTo>
                  <a:lnTo>
                    <a:pt x="111" y="5747"/>
                  </a:lnTo>
                  <a:lnTo>
                    <a:pt x="114" y="5750"/>
                  </a:lnTo>
                  <a:lnTo>
                    <a:pt x="115" y="5755"/>
                  </a:lnTo>
                  <a:lnTo>
                    <a:pt x="115" y="5758"/>
                  </a:lnTo>
                  <a:lnTo>
                    <a:pt x="114" y="5762"/>
                  </a:lnTo>
                  <a:lnTo>
                    <a:pt x="112" y="5765"/>
                  </a:lnTo>
                  <a:lnTo>
                    <a:pt x="110" y="5768"/>
                  </a:lnTo>
                  <a:lnTo>
                    <a:pt x="108" y="5772"/>
                  </a:lnTo>
                  <a:lnTo>
                    <a:pt x="104" y="5774"/>
                  </a:lnTo>
                  <a:lnTo>
                    <a:pt x="95" y="5777"/>
                  </a:lnTo>
                  <a:close/>
                  <a:moveTo>
                    <a:pt x="3485" y="6021"/>
                  </a:moveTo>
                  <a:lnTo>
                    <a:pt x="3478" y="6020"/>
                  </a:lnTo>
                  <a:lnTo>
                    <a:pt x="3473" y="6017"/>
                  </a:lnTo>
                  <a:lnTo>
                    <a:pt x="3469" y="6013"/>
                  </a:lnTo>
                  <a:lnTo>
                    <a:pt x="3465" y="6007"/>
                  </a:lnTo>
                  <a:lnTo>
                    <a:pt x="3457" y="5982"/>
                  </a:lnTo>
                  <a:lnTo>
                    <a:pt x="3448" y="5957"/>
                  </a:lnTo>
                  <a:lnTo>
                    <a:pt x="3440" y="5930"/>
                  </a:lnTo>
                  <a:lnTo>
                    <a:pt x="3432" y="5905"/>
                  </a:lnTo>
                  <a:lnTo>
                    <a:pt x="3425" y="5880"/>
                  </a:lnTo>
                  <a:lnTo>
                    <a:pt x="3418" y="5855"/>
                  </a:lnTo>
                  <a:lnTo>
                    <a:pt x="3412" y="5828"/>
                  </a:lnTo>
                  <a:lnTo>
                    <a:pt x="3407" y="5803"/>
                  </a:lnTo>
                  <a:lnTo>
                    <a:pt x="3401" y="5777"/>
                  </a:lnTo>
                  <a:lnTo>
                    <a:pt x="3401" y="5773"/>
                  </a:lnTo>
                  <a:lnTo>
                    <a:pt x="3402" y="5768"/>
                  </a:lnTo>
                  <a:lnTo>
                    <a:pt x="3404" y="5765"/>
                  </a:lnTo>
                  <a:lnTo>
                    <a:pt x="3406" y="5762"/>
                  </a:lnTo>
                  <a:lnTo>
                    <a:pt x="3408" y="5759"/>
                  </a:lnTo>
                  <a:lnTo>
                    <a:pt x="3410" y="5757"/>
                  </a:lnTo>
                  <a:lnTo>
                    <a:pt x="3414" y="5755"/>
                  </a:lnTo>
                  <a:lnTo>
                    <a:pt x="3418" y="5754"/>
                  </a:lnTo>
                  <a:lnTo>
                    <a:pt x="3422" y="5754"/>
                  </a:lnTo>
                  <a:lnTo>
                    <a:pt x="3425" y="5755"/>
                  </a:lnTo>
                  <a:lnTo>
                    <a:pt x="3429" y="5756"/>
                  </a:lnTo>
                  <a:lnTo>
                    <a:pt x="3432" y="5757"/>
                  </a:lnTo>
                  <a:lnTo>
                    <a:pt x="3436" y="5760"/>
                  </a:lnTo>
                  <a:lnTo>
                    <a:pt x="3438" y="5763"/>
                  </a:lnTo>
                  <a:lnTo>
                    <a:pt x="3440" y="5766"/>
                  </a:lnTo>
                  <a:lnTo>
                    <a:pt x="3440" y="5771"/>
                  </a:lnTo>
                  <a:lnTo>
                    <a:pt x="3445" y="5795"/>
                  </a:lnTo>
                  <a:lnTo>
                    <a:pt x="3451" y="5820"/>
                  </a:lnTo>
                  <a:lnTo>
                    <a:pt x="3456" y="5845"/>
                  </a:lnTo>
                  <a:lnTo>
                    <a:pt x="3463" y="5869"/>
                  </a:lnTo>
                  <a:lnTo>
                    <a:pt x="3470" y="5895"/>
                  </a:lnTo>
                  <a:lnTo>
                    <a:pt x="3478" y="5920"/>
                  </a:lnTo>
                  <a:lnTo>
                    <a:pt x="3486" y="5945"/>
                  </a:lnTo>
                  <a:lnTo>
                    <a:pt x="3495" y="5969"/>
                  </a:lnTo>
                  <a:lnTo>
                    <a:pt x="3503" y="5994"/>
                  </a:lnTo>
                  <a:lnTo>
                    <a:pt x="3504" y="5999"/>
                  </a:lnTo>
                  <a:lnTo>
                    <a:pt x="3504" y="6002"/>
                  </a:lnTo>
                  <a:lnTo>
                    <a:pt x="3503" y="6006"/>
                  </a:lnTo>
                  <a:lnTo>
                    <a:pt x="3502" y="6009"/>
                  </a:lnTo>
                  <a:lnTo>
                    <a:pt x="3500" y="6013"/>
                  </a:lnTo>
                  <a:lnTo>
                    <a:pt x="3498" y="6016"/>
                  </a:lnTo>
                  <a:lnTo>
                    <a:pt x="3494" y="6019"/>
                  </a:lnTo>
                  <a:lnTo>
                    <a:pt x="3491" y="6020"/>
                  </a:lnTo>
                  <a:lnTo>
                    <a:pt x="3485" y="6021"/>
                  </a:lnTo>
                  <a:close/>
                  <a:moveTo>
                    <a:pt x="442" y="6090"/>
                  </a:moveTo>
                  <a:lnTo>
                    <a:pt x="432" y="6086"/>
                  </a:lnTo>
                  <a:lnTo>
                    <a:pt x="413" y="6076"/>
                  </a:lnTo>
                  <a:lnTo>
                    <a:pt x="393" y="6063"/>
                  </a:lnTo>
                  <a:lnTo>
                    <a:pt x="374" y="6052"/>
                  </a:lnTo>
                  <a:lnTo>
                    <a:pt x="354" y="6039"/>
                  </a:lnTo>
                  <a:lnTo>
                    <a:pt x="322" y="6019"/>
                  </a:lnTo>
                  <a:lnTo>
                    <a:pt x="291" y="5997"/>
                  </a:lnTo>
                  <a:lnTo>
                    <a:pt x="263" y="5974"/>
                  </a:lnTo>
                  <a:lnTo>
                    <a:pt x="235" y="5951"/>
                  </a:lnTo>
                  <a:lnTo>
                    <a:pt x="232" y="5947"/>
                  </a:lnTo>
                  <a:lnTo>
                    <a:pt x="229" y="5945"/>
                  </a:lnTo>
                  <a:lnTo>
                    <a:pt x="228" y="5941"/>
                  </a:lnTo>
                  <a:lnTo>
                    <a:pt x="228" y="5937"/>
                  </a:lnTo>
                  <a:lnTo>
                    <a:pt x="228" y="5934"/>
                  </a:lnTo>
                  <a:lnTo>
                    <a:pt x="228" y="5930"/>
                  </a:lnTo>
                  <a:lnTo>
                    <a:pt x="231" y="5927"/>
                  </a:lnTo>
                  <a:lnTo>
                    <a:pt x="233" y="5923"/>
                  </a:lnTo>
                  <a:lnTo>
                    <a:pt x="235" y="5920"/>
                  </a:lnTo>
                  <a:lnTo>
                    <a:pt x="239" y="5919"/>
                  </a:lnTo>
                  <a:lnTo>
                    <a:pt x="242" y="5916"/>
                  </a:lnTo>
                  <a:lnTo>
                    <a:pt x="245" y="5916"/>
                  </a:lnTo>
                  <a:lnTo>
                    <a:pt x="250" y="5916"/>
                  </a:lnTo>
                  <a:lnTo>
                    <a:pt x="253" y="5918"/>
                  </a:lnTo>
                  <a:lnTo>
                    <a:pt x="257" y="5919"/>
                  </a:lnTo>
                  <a:lnTo>
                    <a:pt x="260" y="5921"/>
                  </a:lnTo>
                  <a:lnTo>
                    <a:pt x="287" y="5943"/>
                  </a:lnTo>
                  <a:lnTo>
                    <a:pt x="315" y="5965"/>
                  </a:lnTo>
                  <a:lnTo>
                    <a:pt x="345" y="5986"/>
                  </a:lnTo>
                  <a:lnTo>
                    <a:pt x="375" y="6007"/>
                  </a:lnTo>
                  <a:lnTo>
                    <a:pt x="395" y="6019"/>
                  </a:lnTo>
                  <a:lnTo>
                    <a:pt x="413" y="6030"/>
                  </a:lnTo>
                  <a:lnTo>
                    <a:pt x="432" y="6041"/>
                  </a:lnTo>
                  <a:lnTo>
                    <a:pt x="452" y="6052"/>
                  </a:lnTo>
                  <a:lnTo>
                    <a:pt x="455" y="6054"/>
                  </a:lnTo>
                  <a:lnTo>
                    <a:pt x="458" y="6058"/>
                  </a:lnTo>
                  <a:lnTo>
                    <a:pt x="460" y="6061"/>
                  </a:lnTo>
                  <a:lnTo>
                    <a:pt x="461" y="6064"/>
                  </a:lnTo>
                  <a:lnTo>
                    <a:pt x="461" y="6068"/>
                  </a:lnTo>
                  <a:lnTo>
                    <a:pt x="461" y="6071"/>
                  </a:lnTo>
                  <a:lnTo>
                    <a:pt x="461" y="6076"/>
                  </a:lnTo>
                  <a:lnTo>
                    <a:pt x="459" y="6079"/>
                  </a:lnTo>
                  <a:lnTo>
                    <a:pt x="455" y="6084"/>
                  </a:lnTo>
                  <a:lnTo>
                    <a:pt x="452" y="6086"/>
                  </a:lnTo>
                  <a:lnTo>
                    <a:pt x="447" y="6088"/>
                  </a:lnTo>
                  <a:lnTo>
                    <a:pt x="442" y="6090"/>
                  </a:lnTo>
                  <a:close/>
                  <a:moveTo>
                    <a:pt x="879" y="6269"/>
                  </a:moveTo>
                  <a:lnTo>
                    <a:pt x="873" y="6267"/>
                  </a:lnTo>
                  <a:lnTo>
                    <a:pt x="843" y="6258"/>
                  </a:lnTo>
                  <a:lnTo>
                    <a:pt x="813" y="6249"/>
                  </a:lnTo>
                  <a:lnTo>
                    <a:pt x="785" y="6240"/>
                  </a:lnTo>
                  <a:lnTo>
                    <a:pt x="756" y="6231"/>
                  </a:lnTo>
                  <a:lnTo>
                    <a:pt x="728" y="6220"/>
                  </a:lnTo>
                  <a:lnTo>
                    <a:pt x="701" y="6211"/>
                  </a:lnTo>
                  <a:lnTo>
                    <a:pt x="674" y="6201"/>
                  </a:lnTo>
                  <a:lnTo>
                    <a:pt x="648" y="6189"/>
                  </a:lnTo>
                  <a:lnTo>
                    <a:pt x="644" y="6188"/>
                  </a:lnTo>
                  <a:lnTo>
                    <a:pt x="641" y="6186"/>
                  </a:lnTo>
                  <a:lnTo>
                    <a:pt x="639" y="6183"/>
                  </a:lnTo>
                  <a:lnTo>
                    <a:pt x="637" y="6179"/>
                  </a:lnTo>
                  <a:lnTo>
                    <a:pt x="635" y="6176"/>
                  </a:lnTo>
                  <a:lnTo>
                    <a:pt x="635" y="6172"/>
                  </a:lnTo>
                  <a:lnTo>
                    <a:pt x="635" y="6168"/>
                  </a:lnTo>
                  <a:lnTo>
                    <a:pt x="637" y="6164"/>
                  </a:lnTo>
                  <a:lnTo>
                    <a:pt x="639" y="6161"/>
                  </a:lnTo>
                  <a:lnTo>
                    <a:pt x="641" y="6157"/>
                  </a:lnTo>
                  <a:lnTo>
                    <a:pt x="644" y="6155"/>
                  </a:lnTo>
                  <a:lnTo>
                    <a:pt x="647" y="6154"/>
                  </a:lnTo>
                  <a:lnTo>
                    <a:pt x="650" y="6153"/>
                  </a:lnTo>
                  <a:lnTo>
                    <a:pt x="655" y="6152"/>
                  </a:lnTo>
                  <a:lnTo>
                    <a:pt x="658" y="6153"/>
                  </a:lnTo>
                  <a:lnTo>
                    <a:pt x="662" y="6154"/>
                  </a:lnTo>
                  <a:lnTo>
                    <a:pt x="688" y="6164"/>
                  </a:lnTo>
                  <a:lnTo>
                    <a:pt x="715" y="6173"/>
                  </a:lnTo>
                  <a:lnTo>
                    <a:pt x="742" y="6184"/>
                  </a:lnTo>
                  <a:lnTo>
                    <a:pt x="770" y="6193"/>
                  </a:lnTo>
                  <a:lnTo>
                    <a:pt x="797" y="6203"/>
                  </a:lnTo>
                  <a:lnTo>
                    <a:pt x="826" y="6212"/>
                  </a:lnTo>
                  <a:lnTo>
                    <a:pt x="855" y="6222"/>
                  </a:lnTo>
                  <a:lnTo>
                    <a:pt x="884" y="6230"/>
                  </a:lnTo>
                  <a:lnTo>
                    <a:pt x="888" y="6232"/>
                  </a:lnTo>
                  <a:lnTo>
                    <a:pt x="891" y="6234"/>
                  </a:lnTo>
                  <a:lnTo>
                    <a:pt x="894" y="6236"/>
                  </a:lnTo>
                  <a:lnTo>
                    <a:pt x="896" y="6240"/>
                  </a:lnTo>
                  <a:lnTo>
                    <a:pt x="897" y="6243"/>
                  </a:lnTo>
                  <a:lnTo>
                    <a:pt x="898" y="6247"/>
                  </a:lnTo>
                  <a:lnTo>
                    <a:pt x="898" y="6250"/>
                  </a:lnTo>
                  <a:lnTo>
                    <a:pt x="897" y="6255"/>
                  </a:lnTo>
                  <a:lnTo>
                    <a:pt x="895" y="6261"/>
                  </a:lnTo>
                  <a:lnTo>
                    <a:pt x="890" y="6265"/>
                  </a:lnTo>
                  <a:lnTo>
                    <a:pt x="884" y="6267"/>
                  </a:lnTo>
                  <a:lnTo>
                    <a:pt x="879" y="6269"/>
                  </a:lnTo>
                  <a:close/>
                  <a:moveTo>
                    <a:pt x="1339" y="6376"/>
                  </a:moveTo>
                  <a:lnTo>
                    <a:pt x="1334" y="6376"/>
                  </a:lnTo>
                  <a:lnTo>
                    <a:pt x="1311" y="6371"/>
                  </a:lnTo>
                  <a:lnTo>
                    <a:pt x="1287" y="6366"/>
                  </a:lnTo>
                  <a:lnTo>
                    <a:pt x="1264" y="6360"/>
                  </a:lnTo>
                  <a:lnTo>
                    <a:pt x="1240" y="6356"/>
                  </a:lnTo>
                  <a:lnTo>
                    <a:pt x="1216" y="6351"/>
                  </a:lnTo>
                  <a:lnTo>
                    <a:pt x="1193" y="6345"/>
                  </a:lnTo>
                  <a:lnTo>
                    <a:pt x="1169" y="6341"/>
                  </a:lnTo>
                  <a:lnTo>
                    <a:pt x="1146" y="6335"/>
                  </a:lnTo>
                  <a:lnTo>
                    <a:pt x="1104" y="6326"/>
                  </a:lnTo>
                  <a:lnTo>
                    <a:pt x="1099" y="6325"/>
                  </a:lnTo>
                  <a:lnTo>
                    <a:pt x="1095" y="6324"/>
                  </a:lnTo>
                  <a:lnTo>
                    <a:pt x="1093" y="6320"/>
                  </a:lnTo>
                  <a:lnTo>
                    <a:pt x="1091" y="6318"/>
                  </a:lnTo>
                  <a:lnTo>
                    <a:pt x="1089" y="6314"/>
                  </a:lnTo>
                  <a:lnTo>
                    <a:pt x="1087" y="6311"/>
                  </a:lnTo>
                  <a:lnTo>
                    <a:pt x="1087" y="6306"/>
                  </a:lnTo>
                  <a:lnTo>
                    <a:pt x="1089" y="6303"/>
                  </a:lnTo>
                  <a:lnTo>
                    <a:pt x="1090" y="6300"/>
                  </a:lnTo>
                  <a:lnTo>
                    <a:pt x="1091" y="6296"/>
                  </a:lnTo>
                  <a:lnTo>
                    <a:pt x="1094" y="6293"/>
                  </a:lnTo>
                  <a:lnTo>
                    <a:pt x="1097" y="6290"/>
                  </a:lnTo>
                  <a:lnTo>
                    <a:pt x="1100" y="6289"/>
                  </a:lnTo>
                  <a:lnTo>
                    <a:pt x="1104" y="6288"/>
                  </a:lnTo>
                  <a:lnTo>
                    <a:pt x="1108" y="6287"/>
                  </a:lnTo>
                  <a:lnTo>
                    <a:pt x="1112" y="6288"/>
                  </a:lnTo>
                  <a:lnTo>
                    <a:pt x="1154" y="6297"/>
                  </a:lnTo>
                  <a:lnTo>
                    <a:pt x="1177" y="6302"/>
                  </a:lnTo>
                  <a:lnTo>
                    <a:pt x="1201" y="6308"/>
                  </a:lnTo>
                  <a:lnTo>
                    <a:pt x="1225" y="6312"/>
                  </a:lnTo>
                  <a:lnTo>
                    <a:pt x="1248" y="6317"/>
                  </a:lnTo>
                  <a:lnTo>
                    <a:pt x="1272" y="6322"/>
                  </a:lnTo>
                  <a:lnTo>
                    <a:pt x="1295" y="6327"/>
                  </a:lnTo>
                  <a:lnTo>
                    <a:pt x="1319" y="6333"/>
                  </a:lnTo>
                  <a:lnTo>
                    <a:pt x="1343" y="6337"/>
                  </a:lnTo>
                  <a:lnTo>
                    <a:pt x="1347" y="6339"/>
                  </a:lnTo>
                  <a:lnTo>
                    <a:pt x="1350" y="6341"/>
                  </a:lnTo>
                  <a:lnTo>
                    <a:pt x="1352" y="6343"/>
                  </a:lnTo>
                  <a:lnTo>
                    <a:pt x="1355" y="6347"/>
                  </a:lnTo>
                  <a:lnTo>
                    <a:pt x="1357" y="6350"/>
                  </a:lnTo>
                  <a:lnTo>
                    <a:pt x="1358" y="6353"/>
                  </a:lnTo>
                  <a:lnTo>
                    <a:pt x="1358" y="6357"/>
                  </a:lnTo>
                  <a:lnTo>
                    <a:pt x="1358" y="6361"/>
                  </a:lnTo>
                  <a:lnTo>
                    <a:pt x="1357" y="6365"/>
                  </a:lnTo>
                  <a:lnTo>
                    <a:pt x="1355" y="6367"/>
                  </a:lnTo>
                  <a:lnTo>
                    <a:pt x="1354" y="6371"/>
                  </a:lnTo>
                  <a:lnTo>
                    <a:pt x="1351" y="6373"/>
                  </a:lnTo>
                  <a:lnTo>
                    <a:pt x="1346" y="6375"/>
                  </a:lnTo>
                  <a:lnTo>
                    <a:pt x="1339" y="6376"/>
                  </a:lnTo>
                  <a:close/>
                  <a:moveTo>
                    <a:pt x="3632" y="6469"/>
                  </a:moveTo>
                  <a:lnTo>
                    <a:pt x="3625" y="6468"/>
                  </a:lnTo>
                  <a:lnTo>
                    <a:pt x="3619" y="6466"/>
                  </a:lnTo>
                  <a:lnTo>
                    <a:pt x="3615" y="6461"/>
                  </a:lnTo>
                  <a:lnTo>
                    <a:pt x="3612" y="6454"/>
                  </a:lnTo>
                  <a:lnTo>
                    <a:pt x="3604" y="6423"/>
                  </a:lnTo>
                  <a:lnTo>
                    <a:pt x="3596" y="6394"/>
                  </a:lnTo>
                  <a:lnTo>
                    <a:pt x="3588" y="6364"/>
                  </a:lnTo>
                  <a:lnTo>
                    <a:pt x="3579" y="6334"/>
                  </a:lnTo>
                  <a:lnTo>
                    <a:pt x="3570" y="6306"/>
                  </a:lnTo>
                  <a:lnTo>
                    <a:pt x="3562" y="6280"/>
                  </a:lnTo>
                  <a:lnTo>
                    <a:pt x="3553" y="6254"/>
                  </a:lnTo>
                  <a:lnTo>
                    <a:pt x="3545" y="6231"/>
                  </a:lnTo>
                  <a:lnTo>
                    <a:pt x="3543" y="6226"/>
                  </a:lnTo>
                  <a:lnTo>
                    <a:pt x="3543" y="6223"/>
                  </a:lnTo>
                  <a:lnTo>
                    <a:pt x="3545" y="6219"/>
                  </a:lnTo>
                  <a:lnTo>
                    <a:pt x="3546" y="6216"/>
                  </a:lnTo>
                  <a:lnTo>
                    <a:pt x="3547" y="6212"/>
                  </a:lnTo>
                  <a:lnTo>
                    <a:pt x="3550" y="6209"/>
                  </a:lnTo>
                  <a:lnTo>
                    <a:pt x="3553" y="6207"/>
                  </a:lnTo>
                  <a:lnTo>
                    <a:pt x="3557" y="6205"/>
                  </a:lnTo>
                  <a:lnTo>
                    <a:pt x="3561" y="6204"/>
                  </a:lnTo>
                  <a:lnTo>
                    <a:pt x="3564" y="6204"/>
                  </a:lnTo>
                  <a:lnTo>
                    <a:pt x="3569" y="6204"/>
                  </a:lnTo>
                  <a:lnTo>
                    <a:pt x="3572" y="6207"/>
                  </a:lnTo>
                  <a:lnTo>
                    <a:pt x="3576" y="6208"/>
                  </a:lnTo>
                  <a:lnTo>
                    <a:pt x="3578" y="6211"/>
                  </a:lnTo>
                  <a:lnTo>
                    <a:pt x="3580" y="6214"/>
                  </a:lnTo>
                  <a:lnTo>
                    <a:pt x="3581" y="6217"/>
                  </a:lnTo>
                  <a:lnTo>
                    <a:pt x="3590" y="6241"/>
                  </a:lnTo>
                  <a:lnTo>
                    <a:pt x="3599" y="6267"/>
                  </a:lnTo>
                  <a:lnTo>
                    <a:pt x="3608" y="6295"/>
                  </a:lnTo>
                  <a:lnTo>
                    <a:pt x="3617" y="6324"/>
                  </a:lnTo>
                  <a:lnTo>
                    <a:pt x="3626" y="6352"/>
                  </a:lnTo>
                  <a:lnTo>
                    <a:pt x="3634" y="6383"/>
                  </a:lnTo>
                  <a:lnTo>
                    <a:pt x="3643" y="6414"/>
                  </a:lnTo>
                  <a:lnTo>
                    <a:pt x="3651" y="6445"/>
                  </a:lnTo>
                  <a:lnTo>
                    <a:pt x="3651" y="6450"/>
                  </a:lnTo>
                  <a:lnTo>
                    <a:pt x="3651" y="6453"/>
                  </a:lnTo>
                  <a:lnTo>
                    <a:pt x="3650" y="6457"/>
                  </a:lnTo>
                  <a:lnTo>
                    <a:pt x="3648" y="6460"/>
                  </a:lnTo>
                  <a:lnTo>
                    <a:pt x="3646" y="6464"/>
                  </a:lnTo>
                  <a:lnTo>
                    <a:pt x="3643" y="6466"/>
                  </a:lnTo>
                  <a:lnTo>
                    <a:pt x="3640" y="6468"/>
                  </a:lnTo>
                  <a:lnTo>
                    <a:pt x="3636" y="6469"/>
                  </a:lnTo>
                  <a:lnTo>
                    <a:pt x="3632" y="6469"/>
                  </a:lnTo>
                  <a:close/>
                  <a:moveTo>
                    <a:pt x="1801" y="6476"/>
                  </a:moveTo>
                  <a:lnTo>
                    <a:pt x="1796" y="6475"/>
                  </a:lnTo>
                  <a:lnTo>
                    <a:pt x="1768" y="6469"/>
                  </a:lnTo>
                  <a:lnTo>
                    <a:pt x="1739" y="6464"/>
                  </a:lnTo>
                  <a:lnTo>
                    <a:pt x="1710" y="6458"/>
                  </a:lnTo>
                  <a:lnTo>
                    <a:pt x="1681" y="6451"/>
                  </a:lnTo>
                  <a:lnTo>
                    <a:pt x="1652" y="6445"/>
                  </a:lnTo>
                  <a:lnTo>
                    <a:pt x="1623" y="6438"/>
                  </a:lnTo>
                  <a:lnTo>
                    <a:pt x="1594" y="6433"/>
                  </a:lnTo>
                  <a:lnTo>
                    <a:pt x="1566" y="6427"/>
                  </a:lnTo>
                  <a:lnTo>
                    <a:pt x="1561" y="6426"/>
                  </a:lnTo>
                  <a:lnTo>
                    <a:pt x="1558" y="6423"/>
                  </a:lnTo>
                  <a:lnTo>
                    <a:pt x="1555" y="6421"/>
                  </a:lnTo>
                  <a:lnTo>
                    <a:pt x="1553" y="6418"/>
                  </a:lnTo>
                  <a:lnTo>
                    <a:pt x="1551" y="6414"/>
                  </a:lnTo>
                  <a:lnTo>
                    <a:pt x="1550" y="6411"/>
                  </a:lnTo>
                  <a:lnTo>
                    <a:pt x="1550" y="6407"/>
                  </a:lnTo>
                  <a:lnTo>
                    <a:pt x="1550" y="6403"/>
                  </a:lnTo>
                  <a:lnTo>
                    <a:pt x="1551" y="6399"/>
                  </a:lnTo>
                  <a:lnTo>
                    <a:pt x="1553" y="6396"/>
                  </a:lnTo>
                  <a:lnTo>
                    <a:pt x="1555" y="6392"/>
                  </a:lnTo>
                  <a:lnTo>
                    <a:pt x="1559" y="6390"/>
                  </a:lnTo>
                  <a:lnTo>
                    <a:pt x="1562" y="6389"/>
                  </a:lnTo>
                  <a:lnTo>
                    <a:pt x="1566" y="6388"/>
                  </a:lnTo>
                  <a:lnTo>
                    <a:pt x="1569" y="6388"/>
                  </a:lnTo>
                  <a:lnTo>
                    <a:pt x="1574" y="6388"/>
                  </a:lnTo>
                  <a:lnTo>
                    <a:pt x="1603" y="6394"/>
                  </a:lnTo>
                  <a:lnTo>
                    <a:pt x="1631" y="6400"/>
                  </a:lnTo>
                  <a:lnTo>
                    <a:pt x="1660" y="6406"/>
                  </a:lnTo>
                  <a:lnTo>
                    <a:pt x="1690" y="6413"/>
                  </a:lnTo>
                  <a:lnTo>
                    <a:pt x="1718" y="6419"/>
                  </a:lnTo>
                  <a:lnTo>
                    <a:pt x="1747" y="6425"/>
                  </a:lnTo>
                  <a:lnTo>
                    <a:pt x="1776" y="6431"/>
                  </a:lnTo>
                  <a:lnTo>
                    <a:pt x="1804" y="6437"/>
                  </a:lnTo>
                  <a:lnTo>
                    <a:pt x="1809" y="6438"/>
                  </a:lnTo>
                  <a:lnTo>
                    <a:pt x="1812" y="6439"/>
                  </a:lnTo>
                  <a:lnTo>
                    <a:pt x="1815" y="6443"/>
                  </a:lnTo>
                  <a:lnTo>
                    <a:pt x="1817" y="6445"/>
                  </a:lnTo>
                  <a:lnTo>
                    <a:pt x="1819" y="6449"/>
                  </a:lnTo>
                  <a:lnTo>
                    <a:pt x="1820" y="6452"/>
                  </a:lnTo>
                  <a:lnTo>
                    <a:pt x="1820" y="6457"/>
                  </a:lnTo>
                  <a:lnTo>
                    <a:pt x="1820" y="6460"/>
                  </a:lnTo>
                  <a:lnTo>
                    <a:pt x="1819" y="6464"/>
                  </a:lnTo>
                  <a:lnTo>
                    <a:pt x="1817" y="6467"/>
                  </a:lnTo>
                  <a:lnTo>
                    <a:pt x="1816" y="6469"/>
                  </a:lnTo>
                  <a:lnTo>
                    <a:pt x="1814" y="6472"/>
                  </a:lnTo>
                  <a:lnTo>
                    <a:pt x="1808" y="6475"/>
                  </a:lnTo>
                  <a:lnTo>
                    <a:pt x="1801" y="6476"/>
                  </a:lnTo>
                  <a:close/>
                  <a:moveTo>
                    <a:pt x="2267" y="6554"/>
                  </a:moveTo>
                  <a:lnTo>
                    <a:pt x="2264" y="6554"/>
                  </a:lnTo>
                  <a:lnTo>
                    <a:pt x="2246" y="6552"/>
                  </a:lnTo>
                  <a:lnTo>
                    <a:pt x="2220" y="6548"/>
                  </a:lnTo>
                  <a:lnTo>
                    <a:pt x="2192" y="6545"/>
                  </a:lnTo>
                  <a:lnTo>
                    <a:pt x="2166" y="6542"/>
                  </a:lnTo>
                  <a:lnTo>
                    <a:pt x="2138" y="6538"/>
                  </a:lnTo>
                  <a:lnTo>
                    <a:pt x="2111" y="6534"/>
                  </a:lnTo>
                  <a:lnTo>
                    <a:pt x="2083" y="6530"/>
                  </a:lnTo>
                  <a:lnTo>
                    <a:pt x="2057" y="6525"/>
                  </a:lnTo>
                  <a:lnTo>
                    <a:pt x="2029" y="6521"/>
                  </a:lnTo>
                  <a:lnTo>
                    <a:pt x="2026" y="6520"/>
                  </a:lnTo>
                  <a:lnTo>
                    <a:pt x="2022" y="6519"/>
                  </a:lnTo>
                  <a:lnTo>
                    <a:pt x="2019" y="6516"/>
                  </a:lnTo>
                  <a:lnTo>
                    <a:pt x="2017" y="6513"/>
                  </a:lnTo>
                  <a:lnTo>
                    <a:pt x="2014" y="6509"/>
                  </a:lnTo>
                  <a:lnTo>
                    <a:pt x="2013" y="6506"/>
                  </a:lnTo>
                  <a:lnTo>
                    <a:pt x="2013" y="6503"/>
                  </a:lnTo>
                  <a:lnTo>
                    <a:pt x="2013" y="6498"/>
                  </a:lnTo>
                  <a:lnTo>
                    <a:pt x="2014" y="6495"/>
                  </a:lnTo>
                  <a:lnTo>
                    <a:pt x="2017" y="6491"/>
                  </a:lnTo>
                  <a:lnTo>
                    <a:pt x="2019" y="6489"/>
                  </a:lnTo>
                  <a:lnTo>
                    <a:pt x="2021" y="6485"/>
                  </a:lnTo>
                  <a:lnTo>
                    <a:pt x="2025" y="6484"/>
                  </a:lnTo>
                  <a:lnTo>
                    <a:pt x="2028" y="6483"/>
                  </a:lnTo>
                  <a:lnTo>
                    <a:pt x="2032" y="6482"/>
                  </a:lnTo>
                  <a:lnTo>
                    <a:pt x="2036" y="6482"/>
                  </a:lnTo>
                  <a:lnTo>
                    <a:pt x="2063" y="6486"/>
                  </a:lnTo>
                  <a:lnTo>
                    <a:pt x="2090" y="6491"/>
                  </a:lnTo>
                  <a:lnTo>
                    <a:pt x="2116" y="6495"/>
                  </a:lnTo>
                  <a:lnTo>
                    <a:pt x="2144" y="6499"/>
                  </a:lnTo>
                  <a:lnTo>
                    <a:pt x="2170" y="6503"/>
                  </a:lnTo>
                  <a:lnTo>
                    <a:pt x="2198" y="6506"/>
                  </a:lnTo>
                  <a:lnTo>
                    <a:pt x="2224" y="6509"/>
                  </a:lnTo>
                  <a:lnTo>
                    <a:pt x="2252" y="6513"/>
                  </a:lnTo>
                  <a:lnTo>
                    <a:pt x="2269" y="6514"/>
                  </a:lnTo>
                  <a:lnTo>
                    <a:pt x="2274" y="6515"/>
                  </a:lnTo>
                  <a:lnTo>
                    <a:pt x="2277" y="6517"/>
                  </a:lnTo>
                  <a:lnTo>
                    <a:pt x="2279" y="6520"/>
                  </a:lnTo>
                  <a:lnTo>
                    <a:pt x="2283" y="6522"/>
                  </a:lnTo>
                  <a:lnTo>
                    <a:pt x="2284" y="6525"/>
                  </a:lnTo>
                  <a:lnTo>
                    <a:pt x="2286" y="6529"/>
                  </a:lnTo>
                  <a:lnTo>
                    <a:pt x="2286" y="6532"/>
                  </a:lnTo>
                  <a:lnTo>
                    <a:pt x="2286" y="6537"/>
                  </a:lnTo>
                  <a:lnTo>
                    <a:pt x="2286" y="6540"/>
                  </a:lnTo>
                  <a:lnTo>
                    <a:pt x="2284" y="6544"/>
                  </a:lnTo>
                  <a:lnTo>
                    <a:pt x="2283" y="6546"/>
                  </a:lnTo>
                  <a:lnTo>
                    <a:pt x="2280" y="6548"/>
                  </a:lnTo>
                  <a:lnTo>
                    <a:pt x="2277" y="6551"/>
                  </a:lnTo>
                  <a:lnTo>
                    <a:pt x="2274" y="6553"/>
                  </a:lnTo>
                  <a:lnTo>
                    <a:pt x="2270" y="6553"/>
                  </a:lnTo>
                  <a:lnTo>
                    <a:pt x="2267" y="6554"/>
                  </a:lnTo>
                  <a:close/>
                  <a:moveTo>
                    <a:pt x="2732" y="6636"/>
                  </a:moveTo>
                  <a:lnTo>
                    <a:pt x="2728" y="6634"/>
                  </a:lnTo>
                  <a:lnTo>
                    <a:pt x="2696" y="6628"/>
                  </a:lnTo>
                  <a:lnTo>
                    <a:pt x="2665" y="6621"/>
                  </a:lnTo>
                  <a:lnTo>
                    <a:pt x="2634" y="6615"/>
                  </a:lnTo>
                  <a:lnTo>
                    <a:pt x="2605" y="6609"/>
                  </a:lnTo>
                  <a:lnTo>
                    <a:pt x="2578" y="6603"/>
                  </a:lnTo>
                  <a:lnTo>
                    <a:pt x="2550" y="6598"/>
                  </a:lnTo>
                  <a:lnTo>
                    <a:pt x="2524" y="6593"/>
                  </a:lnTo>
                  <a:lnTo>
                    <a:pt x="2497" y="6587"/>
                  </a:lnTo>
                  <a:lnTo>
                    <a:pt x="2494" y="6586"/>
                  </a:lnTo>
                  <a:lnTo>
                    <a:pt x="2490" y="6585"/>
                  </a:lnTo>
                  <a:lnTo>
                    <a:pt x="2487" y="6583"/>
                  </a:lnTo>
                  <a:lnTo>
                    <a:pt x="2485" y="6579"/>
                  </a:lnTo>
                  <a:lnTo>
                    <a:pt x="2482" y="6576"/>
                  </a:lnTo>
                  <a:lnTo>
                    <a:pt x="2481" y="6573"/>
                  </a:lnTo>
                  <a:lnTo>
                    <a:pt x="2481" y="6569"/>
                  </a:lnTo>
                  <a:lnTo>
                    <a:pt x="2481" y="6564"/>
                  </a:lnTo>
                  <a:lnTo>
                    <a:pt x="2482" y="6561"/>
                  </a:lnTo>
                  <a:lnTo>
                    <a:pt x="2485" y="6558"/>
                  </a:lnTo>
                  <a:lnTo>
                    <a:pt x="2487" y="6554"/>
                  </a:lnTo>
                  <a:lnTo>
                    <a:pt x="2489" y="6552"/>
                  </a:lnTo>
                  <a:lnTo>
                    <a:pt x="2493" y="6551"/>
                  </a:lnTo>
                  <a:lnTo>
                    <a:pt x="2496" y="6550"/>
                  </a:lnTo>
                  <a:lnTo>
                    <a:pt x="2501" y="6548"/>
                  </a:lnTo>
                  <a:lnTo>
                    <a:pt x="2504" y="6550"/>
                  </a:lnTo>
                  <a:lnTo>
                    <a:pt x="2531" y="6554"/>
                  </a:lnTo>
                  <a:lnTo>
                    <a:pt x="2557" y="6559"/>
                  </a:lnTo>
                  <a:lnTo>
                    <a:pt x="2584" y="6564"/>
                  </a:lnTo>
                  <a:lnTo>
                    <a:pt x="2613" y="6570"/>
                  </a:lnTo>
                  <a:lnTo>
                    <a:pt x="2642" y="6576"/>
                  </a:lnTo>
                  <a:lnTo>
                    <a:pt x="2673" y="6583"/>
                  </a:lnTo>
                  <a:lnTo>
                    <a:pt x="2704" y="6590"/>
                  </a:lnTo>
                  <a:lnTo>
                    <a:pt x="2737" y="6597"/>
                  </a:lnTo>
                  <a:lnTo>
                    <a:pt x="2740" y="6598"/>
                  </a:lnTo>
                  <a:lnTo>
                    <a:pt x="2744" y="6600"/>
                  </a:lnTo>
                  <a:lnTo>
                    <a:pt x="2746" y="6602"/>
                  </a:lnTo>
                  <a:lnTo>
                    <a:pt x="2748" y="6605"/>
                  </a:lnTo>
                  <a:lnTo>
                    <a:pt x="2751" y="6608"/>
                  </a:lnTo>
                  <a:lnTo>
                    <a:pt x="2752" y="6613"/>
                  </a:lnTo>
                  <a:lnTo>
                    <a:pt x="2752" y="6616"/>
                  </a:lnTo>
                  <a:lnTo>
                    <a:pt x="2752" y="6620"/>
                  </a:lnTo>
                  <a:lnTo>
                    <a:pt x="2748" y="6626"/>
                  </a:lnTo>
                  <a:lnTo>
                    <a:pt x="2745" y="6631"/>
                  </a:lnTo>
                  <a:lnTo>
                    <a:pt x="2739" y="6634"/>
                  </a:lnTo>
                  <a:lnTo>
                    <a:pt x="2732" y="6636"/>
                  </a:lnTo>
                  <a:close/>
                  <a:moveTo>
                    <a:pt x="3191" y="6750"/>
                  </a:moveTo>
                  <a:lnTo>
                    <a:pt x="3186" y="6750"/>
                  </a:lnTo>
                  <a:lnTo>
                    <a:pt x="3164" y="6743"/>
                  </a:lnTo>
                  <a:lnTo>
                    <a:pt x="3141" y="6738"/>
                  </a:lnTo>
                  <a:lnTo>
                    <a:pt x="3119" y="6731"/>
                  </a:lnTo>
                  <a:lnTo>
                    <a:pt x="3096" y="6725"/>
                  </a:lnTo>
                  <a:lnTo>
                    <a:pt x="3062" y="6715"/>
                  </a:lnTo>
                  <a:lnTo>
                    <a:pt x="3027" y="6706"/>
                  </a:lnTo>
                  <a:lnTo>
                    <a:pt x="2993" y="6696"/>
                  </a:lnTo>
                  <a:lnTo>
                    <a:pt x="2958" y="6687"/>
                  </a:lnTo>
                  <a:lnTo>
                    <a:pt x="2955" y="6686"/>
                  </a:lnTo>
                  <a:lnTo>
                    <a:pt x="2952" y="6684"/>
                  </a:lnTo>
                  <a:lnTo>
                    <a:pt x="2948" y="6681"/>
                  </a:lnTo>
                  <a:lnTo>
                    <a:pt x="2946" y="6679"/>
                  </a:lnTo>
                  <a:lnTo>
                    <a:pt x="2945" y="6676"/>
                  </a:lnTo>
                  <a:lnTo>
                    <a:pt x="2944" y="6671"/>
                  </a:lnTo>
                  <a:lnTo>
                    <a:pt x="2944" y="6668"/>
                  </a:lnTo>
                  <a:lnTo>
                    <a:pt x="2944" y="6664"/>
                  </a:lnTo>
                  <a:lnTo>
                    <a:pt x="2945" y="6660"/>
                  </a:lnTo>
                  <a:lnTo>
                    <a:pt x="2947" y="6656"/>
                  </a:lnTo>
                  <a:lnTo>
                    <a:pt x="2949" y="6654"/>
                  </a:lnTo>
                  <a:lnTo>
                    <a:pt x="2953" y="6652"/>
                  </a:lnTo>
                  <a:lnTo>
                    <a:pt x="2956" y="6649"/>
                  </a:lnTo>
                  <a:lnTo>
                    <a:pt x="2960" y="6649"/>
                  </a:lnTo>
                  <a:lnTo>
                    <a:pt x="2963" y="6648"/>
                  </a:lnTo>
                  <a:lnTo>
                    <a:pt x="2968" y="6649"/>
                  </a:lnTo>
                  <a:lnTo>
                    <a:pt x="3002" y="6657"/>
                  </a:lnTo>
                  <a:lnTo>
                    <a:pt x="3038" y="6668"/>
                  </a:lnTo>
                  <a:lnTo>
                    <a:pt x="3072" y="6677"/>
                  </a:lnTo>
                  <a:lnTo>
                    <a:pt x="3108" y="6687"/>
                  </a:lnTo>
                  <a:lnTo>
                    <a:pt x="3129" y="6693"/>
                  </a:lnTo>
                  <a:lnTo>
                    <a:pt x="3151" y="6700"/>
                  </a:lnTo>
                  <a:lnTo>
                    <a:pt x="3174" y="6706"/>
                  </a:lnTo>
                  <a:lnTo>
                    <a:pt x="3196" y="6712"/>
                  </a:lnTo>
                  <a:lnTo>
                    <a:pt x="3199" y="6714"/>
                  </a:lnTo>
                  <a:lnTo>
                    <a:pt x="3203" y="6716"/>
                  </a:lnTo>
                  <a:lnTo>
                    <a:pt x="3205" y="6718"/>
                  </a:lnTo>
                  <a:lnTo>
                    <a:pt x="3207" y="6722"/>
                  </a:lnTo>
                  <a:lnTo>
                    <a:pt x="3210" y="6725"/>
                  </a:lnTo>
                  <a:lnTo>
                    <a:pt x="3211" y="6728"/>
                  </a:lnTo>
                  <a:lnTo>
                    <a:pt x="3211" y="6732"/>
                  </a:lnTo>
                  <a:lnTo>
                    <a:pt x="3210" y="6737"/>
                  </a:lnTo>
                  <a:lnTo>
                    <a:pt x="3207" y="6742"/>
                  </a:lnTo>
                  <a:lnTo>
                    <a:pt x="3203" y="6747"/>
                  </a:lnTo>
                  <a:lnTo>
                    <a:pt x="3197" y="6749"/>
                  </a:lnTo>
                  <a:lnTo>
                    <a:pt x="3191" y="6750"/>
                  </a:lnTo>
                  <a:close/>
                  <a:moveTo>
                    <a:pt x="3433" y="6789"/>
                  </a:moveTo>
                  <a:lnTo>
                    <a:pt x="3423" y="6789"/>
                  </a:lnTo>
                  <a:lnTo>
                    <a:pt x="3420" y="6788"/>
                  </a:lnTo>
                  <a:lnTo>
                    <a:pt x="3415" y="6787"/>
                  </a:lnTo>
                  <a:lnTo>
                    <a:pt x="3413" y="6785"/>
                  </a:lnTo>
                  <a:lnTo>
                    <a:pt x="3409" y="6782"/>
                  </a:lnTo>
                  <a:lnTo>
                    <a:pt x="3407" y="6780"/>
                  </a:lnTo>
                  <a:lnTo>
                    <a:pt x="3405" y="6777"/>
                  </a:lnTo>
                  <a:lnTo>
                    <a:pt x="3404" y="6773"/>
                  </a:lnTo>
                  <a:lnTo>
                    <a:pt x="3404" y="6769"/>
                  </a:lnTo>
                  <a:lnTo>
                    <a:pt x="3405" y="6765"/>
                  </a:lnTo>
                  <a:lnTo>
                    <a:pt x="3405" y="6761"/>
                  </a:lnTo>
                  <a:lnTo>
                    <a:pt x="3407" y="6757"/>
                  </a:lnTo>
                  <a:lnTo>
                    <a:pt x="3409" y="6755"/>
                  </a:lnTo>
                  <a:lnTo>
                    <a:pt x="3412" y="6753"/>
                  </a:lnTo>
                  <a:lnTo>
                    <a:pt x="3415" y="6750"/>
                  </a:lnTo>
                  <a:lnTo>
                    <a:pt x="3420" y="6749"/>
                  </a:lnTo>
                  <a:lnTo>
                    <a:pt x="3424" y="6749"/>
                  </a:lnTo>
                  <a:lnTo>
                    <a:pt x="3433" y="6749"/>
                  </a:lnTo>
                  <a:lnTo>
                    <a:pt x="3451" y="6749"/>
                  </a:lnTo>
                  <a:lnTo>
                    <a:pt x="3467" y="6748"/>
                  </a:lnTo>
                  <a:lnTo>
                    <a:pt x="3482" y="6747"/>
                  </a:lnTo>
                  <a:lnTo>
                    <a:pt x="3496" y="6745"/>
                  </a:lnTo>
                  <a:lnTo>
                    <a:pt x="3510" y="6742"/>
                  </a:lnTo>
                  <a:lnTo>
                    <a:pt x="3524" y="6739"/>
                  </a:lnTo>
                  <a:lnTo>
                    <a:pt x="3535" y="6735"/>
                  </a:lnTo>
                  <a:lnTo>
                    <a:pt x="3547" y="6731"/>
                  </a:lnTo>
                  <a:lnTo>
                    <a:pt x="3558" y="6725"/>
                  </a:lnTo>
                  <a:lnTo>
                    <a:pt x="3568" y="6719"/>
                  </a:lnTo>
                  <a:lnTo>
                    <a:pt x="3577" y="6714"/>
                  </a:lnTo>
                  <a:lnTo>
                    <a:pt x="3586" y="6707"/>
                  </a:lnTo>
                  <a:lnTo>
                    <a:pt x="3593" y="6699"/>
                  </a:lnTo>
                  <a:lnTo>
                    <a:pt x="3600" y="6691"/>
                  </a:lnTo>
                  <a:lnTo>
                    <a:pt x="3607" y="6683"/>
                  </a:lnTo>
                  <a:lnTo>
                    <a:pt x="3611" y="6672"/>
                  </a:lnTo>
                  <a:lnTo>
                    <a:pt x="3613" y="6669"/>
                  </a:lnTo>
                  <a:lnTo>
                    <a:pt x="3617" y="6667"/>
                  </a:lnTo>
                  <a:lnTo>
                    <a:pt x="3619" y="6664"/>
                  </a:lnTo>
                  <a:lnTo>
                    <a:pt x="3624" y="6663"/>
                  </a:lnTo>
                  <a:lnTo>
                    <a:pt x="3627" y="6662"/>
                  </a:lnTo>
                  <a:lnTo>
                    <a:pt x="3631" y="6662"/>
                  </a:lnTo>
                  <a:lnTo>
                    <a:pt x="3634" y="6663"/>
                  </a:lnTo>
                  <a:lnTo>
                    <a:pt x="3639" y="6664"/>
                  </a:lnTo>
                  <a:lnTo>
                    <a:pt x="3642" y="6667"/>
                  </a:lnTo>
                  <a:lnTo>
                    <a:pt x="3644" y="6669"/>
                  </a:lnTo>
                  <a:lnTo>
                    <a:pt x="3647" y="6672"/>
                  </a:lnTo>
                  <a:lnTo>
                    <a:pt x="3648" y="6676"/>
                  </a:lnTo>
                  <a:lnTo>
                    <a:pt x="3649" y="6679"/>
                  </a:lnTo>
                  <a:lnTo>
                    <a:pt x="3649" y="6684"/>
                  </a:lnTo>
                  <a:lnTo>
                    <a:pt x="3648" y="6687"/>
                  </a:lnTo>
                  <a:lnTo>
                    <a:pt x="3647" y="6691"/>
                  </a:lnTo>
                  <a:lnTo>
                    <a:pt x="3640" y="6703"/>
                  </a:lnTo>
                  <a:lnTo>
                    <a:pt x="3632" y="6714"/>
                  </a:lnTo>
                  <a:lnTo>
                    <a:pt x="3624" y="6724"/>
                  </a:lnTo>
                  <a:lnTo>
                    <a:pt x="3615" y="6734"/>
                  </a:lnTo>
                  <a:lnTo>
                    <a:pt x="3604" y="6742"/>
                  </a:lnTo>
                  <a:lnTo>
                    <a:pt x="3593" y="6750"/>
                  </a:lnTo>
                  <a:lnTo>
                    <a:pt x="3581" y="6758"/>
                  </a:lnTo>
                  <a:lnTo>
                    <a:pt x="3569" y="6764"/>
                  </a:lnTo>
                  <a:lnTo>
                    <a:pt x="3555" y="6770"/>
                  </a:lnTo>
                  <a:lnTo>
                    <a:pt x="3540" y="6776"/>
                  </a:lnTo>
                  <a:lnTo>
                    <a:pt x="3524" y="6779"/>
                  </a:lnTo>
                  <a:lnTo>
                    <a:pt x="3508" y="6782"/>
                  </a:lnTo>
                  <a:lnTo>
                    <a:pt x="3491" y="6786"/>
                  </a:lnTo>
                  <a:lnTo>
                    <a:pt x="3472" y="6787"/>
                  </a:lnTo>
                  <a:lnTo>
                    <a:pt x="3453" y="6788"/>
                  </a:lnTo>
                  <a:lnTo>
                    <a:pt x="3433" y="678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 name="Freeform 9">
              <a:extLst>
                <a:ext uri="{FF2B5EF4-FFF2-40B4-BE49-F238E27FC236}">
                  <a16:creationId xmlns:a16="http://schemas.microsoft.com/office/drawing/2014/main" id="{45AB0FC6-C12F-4A3C-9183-3F13AB484D3E}"/>
                </a:ext>
              </a:extLst>
            </p:cNvPr>
            <p:cNvSpPr>
              <a:spLocks noEditPoints="1"/>
            </p:cNvSpPr>
            <p:nvPr userDrawn="1"/>
          </p:nvSpPr>
          <p:spPr bwMode="auto">
            <a:xfrm>
              <a:off x="3546353" y="2"/>
              <a:ext cx="3559273" cy="4773611"/>
            </a:xfrm>
            <a:custGeom>
              <a:avLst/>
              <a:gdLst>
                <a:gd name="T0" fmla="*/ 653 w 5351"/>
                <a:gd name="T1" fmla="*/ 178 h 7183"/>
                <a:gd name="T2" fmla="*/ 793 w 5351"/>
                <a:gd name="T3" fmla="*/ 333 h 7183"/>
                <a:gd name="T4" fmla="*/ 3970 w 5351"/>
                <a:gd name="T5" fmla="*/ 206 h 7183"/>
                <a:gd name="T6" fmla="*/ 4267 w 5351"/>
                <a:gd name="T7" fmla="*/ 479 h 7183"/>
                <a:gd name="T8" fmla="*/ 4483 w 5351"/>
                <a:gd name="T9" fmla="*/ 631 h 7183"/>
                <a:gd name="T10" fmla="*/ 855 w 5351"/>
                <a:gd name="T11" fmla="*/ 522 h 7183"/>
                <a:gd name="T12" fmla="*/ 4827 w 5351"/>
                <a:gd name="T13" fmla="*/ 927 h 7183"/>
                <a:gd name="T14" fmla="*/ 4828 w 5351"/>
                <a:gd name="T15" fmla="*/ 877 h 7183"/>
                <a:gd name="T16" fmla="*/ 696 w 5351"/>
                <a:gd name="T17" fmla="*/ 961 h 7183"/>
                <a:gd name="T18" fmla="*/ 5181 w 5351"/>
                <a:gd name="T19" fmla="*/ 1246 h 7183"/>
                <a:gd name="T20" fmla="*/ 5129 w 5351"/>
                <a:gd name="T21" fmla="*/ 1133 h 7183"/>
                <a:gd name="T22" fmla="*/ 421 w 5351"/>
                <a:gd name="T23" fmla="*/ 1344 h 7183"/>
                <a:gd name="T24" fmla="*/ 5326 w 5351"/>
                <a:gd name="T25" fmla="*/ 1687 h 7183"/>
                <a:gd name="T26" fmla="*/ 5316 w 5351"/>
                <a:gd name="T27" fmla="*/ 1422 h 7183"/>
                <a:gd name="T28" fmla="*/ 296 w 5351"/>
                <a:gd name="T29" fmla="*/ 1897 h 7183"/>
                <a:gd name="T30" fmla="*/ 392 w 5351"/>
                <a:gd name="T31" fmla="*/ 2009 h 7183"/>
                <a:gd name="T32" fmla="*/ 5283 w 5351"/>
                <a:gd name="T33" fmla="*/ 1881 h 7183"/>
                <a:gd name="T34" fmla="*/ 599 w 5351"/>
                <a:gd name="T35" fmla="*/ 2289 h 7183"/>
                <a:gd name="T36" fmla="*/ 711 w 5351"/>
                <a:gd name="T37" fmla="*/ 2375 h 7183"/>
                <a:gd name="T38" fmla="*/ 5116 w 5351"/>
                <a:gd name="T39" fmla="*/ 2319 h 7183"/>
                <a:gd name="T40" fmla="*/ 863 w 5351"/>
                <a:gd name="T41" fmla="*/ 2571 h 7183"/>
                <a:gd name="T42" fmla="*/ 1015 w 5351"/>
                <a:gd name="T43" fmla="*/ 2734 h 7183"/>
                <a:gd name="T44" fmla="*/ 4903 w 5351"/>
                <a:gd name="T45" fmla="*/ 2742 h 7183"/>
                <a:gd name="T46" fmla="*/ 1091 w 5351"/>
                <a:gd name="T47" fmla="*/ 3109 h 7183"/>
                <a:gd name="T48" fmla="*/ 1139 w 5351"/>
                <a:gd name="T49" fmla="*/ 3069 h 7183"/>
                <a:gd name="T50" fmla="*/ 4639 w 5351"/>
                <a:gd name="T51" fmla="*/ 3155 h 7183"/>
                <a:gd name="T52" fmla="*/ 761 w 5351"/>
                <a:gd name="T53" fmla="*/ 3525 h 7183"/>
                <a:gd name="T54" fmla="*/ 791 w 5351"/>
                <a:gd name="T55" fmla="*/ 3528 h 7183"/>
                <a:gd name="T56" fmla="*/ 4311 w 5351"/>
                <a:gd name="T57" fmla="*/ 3457 h 7183"/>
                <a:gd name="T58" fmla="*/ 3791 w 5351"/>
                <a:gd name="T59" fmla="*/ 3717 h 7183"/>
                <a:gd name="T60" fmla="*/ 425 w 5351"/>
                <a:gd name="T61" fmla="*/ 3856 h 7183"/>
                <a:gd name="T62" fmla="*/ 618 w 5351"/>
                <a:gd name="T63" fmla="*/ 3691 h 7183"/>
                <a:gd name="T64" fmla="*/ 3439 w 5351"/>
                <a:gd name="T65" fmla="*/ 3846 h 7183"/>
                <a:gd name="T66" fmla="*/ 94 w 5351"/>
                <a:gd name="T67" fmla="*/ 4186 h 7183"/>
                <a:gd name="T68" fmla="*/ 225 w 5351"/>
                <a:gd name="T69" fmla="*/ 4067 h 7183"/>
                <a:gd name="T70" fmla="*/ 3039 w 5351"/>
                <a:gd name="T71" fmla="*/ 4077 h 7183"/>
                <a:gd name="T72" fmla="*/ 3092 w 5351"/>
                <a:gd name="T73" fmla="*/ 4341 h 7183"/>
                <a:gd name="T74" fmla="*/ 33 w 5351"/>
                <a:gd name="T75" fmla="*/ 4385 h 7183"/>
                <a:gd name="T76" fmla="*/ 3275 w 5351"/>
                <a:gd name="T77" fmla="*/ 4769 h 7183"/>
                <a:gd name="T78" fmla="*/ 3263 w 5351"/>
                <a:gd name="T79" fmla="*/ 4629 h 7183"/>
                <a:gd name="T80" fmla="*/ 68 w 5351"/>
                <a:gd name="T81" fmla="*/ 4857 h 7183"/>
                <a:gd name="T82" fmla="*/ 3347 w 5351"/>
                <a:gd name="T83" fmla="*/ 5236 h 7183"/>
                <a:gd name="T84" fmla="*/ 3349 w 5351"/>
                <a:gd name="T85" fmla="*/ 4979 h 7183"/>
                <a:gd name="T86" fmla="*/ 270 w 5351"/>
                <a:gd name="T87" fmla="*/ 5306 h 7183"/>
                <a:gd name="T88" fmla="*/ 426 w 5351"/>
                <a:gd name="T89" fmla="*/ 5510 h 7183"/>
                <a:gd name="T90" fmla="*/ 3393 w 5351"/>
                <a:gd name="T91" fmla="*/ 5437 h 7183"/>
                <a:gd name="T92" fmla="*/ 584 w 5351"/>
                <a:gd name="T93" fmla="*/ 5771 h 7183"/>
                <a:gd name="T94" fmla="*/ 711 w 5351"/>
                <a:gd name="T95" fmla="*/ 5878 h 7183"/>
                <a:gd name="T96" fmla="*/ 3440 w 5351"/>
                <a:gd name="T97" fmla="*/ 5905 h 7183"/>
                <a:gd name="T98" fmla="*/ 1027 w 5351"/>
                <a:gd name="T99" fmla="*/ 6212 h 7183"/>
                <a:gd name="T100" fmla="*/ 1022 w 5351"/>
                <a:gd name="T101" fmla="*/ 6163 h 7183"/>
                <a:gd name="T102" fmla="*/ 1233 w 5351"/>
                <a:gd name="T103" fmla="*/ 6288 h 7183"/>
                <a:gd name="T104" fmla="*/ 1871 w 5351"/>
                <a:gd name="T105" fmla="*/ 6564 h 7183"/>
                <a:gd name="T106" fmla="*/ 1916 w 5351"/>
                <a:gd name="T107" fmla="*/ 6543 h 7183"/>
                <a:gd name="T108" fmla="*/ 3499 w 5351"/>
                <a:gd name="T109" fmla="*/ 6417 h 7183"/>
                <a:gd name="T110" fmla="*/ 3525 w 5351"/>
                <a:gd name="T111" fmla="*/ 6625 h 7183"/>
                <a:gd name="T112" fmla="*/ 2107 w 5351"/>
                <a:gd name="T113" fmla="*/ 6665 h 7183"/>
                <a:gd name="T114" fmla="*/ 2538 w 5351"/>
                <a:gd name="T115" fmla="*/ 7003 h 7183"/>
                <a:gd name="T116" fmla="*/ 2726 w 5351"/>
                <a:gd name="T117" fmla="*/ 7057 h 7183"/>
                <a:gd name="T118" fmla="*/ 3439 w 5351"/>
                <a:gd name="T119" fmla="*/ 6866 h 7183"/>
                <a:gd name="T120" fmla="*/ 3383 w 5351"/>
                <a:gd name="T121" fmla="*/ 7090 h 7183"/>
                <a:gd name="T122" fmla="*/ 3078 w 5351"/>
                <a:gd name="T123" fmla="*/ 7139 h 7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51" h="7183">
                  <a:moveTo>
                    <a:pt x="3603" y="0"/>
                  </a:moveTo>
                  <a:lnTo>
                    <a:pt x="3673" y="0"/>
                  </a:lnTo>
                  <a:lnTo>
                    <a:pt x="3681" y="6"/>
                  </a:lnTo>
                  <a:lnTo>
                    <a:pt x="3724" y="34"/>
                  </a:lnTo>
                  <a:lnTo>
                    <a:pt x="3727" y="37"/>
                  </a:lnTo>
                  <a:lnTo>
                    <a:pt x="3729" y="40"/>
                  </a:lnTo>
                  <a:lnTo>
                    <a:pt x="3731" y="44"/>
                  </a:lnTo>
                  <a:lnTo>
                    <a:pt x="3732" y="47"/>
                  </a:lnTo>
                  <a:lnTo>
                    <a:pt x="3733" y="50"/>
                  </a:lnTo>
                  <a:lnTo>
                    <a:pt x="3732" y="55"/>
                  </a:lnTo>
                  <a:lnTo>
                    <a:pt x="3731" y="58"/>
                  </a:lnTo>
                  <a:lnTo>
                    <a:pt x="3729" y="62"/>
                  </a:lnTo>
                  <a:lnTo>
                    <a:pt x="3726" y="65"/>
                  </a:lnTo>
                  <a:lnTo>
                    <a:pt x="3721" y="68"/>
                  </a:lnTo>
                  <a:lnTo>
                    <a:pt x="3717" y="70"/>
                  </a:lnTo>
                  <a:lnTo>
                    <a:pt x="3712" y="70"/>
                  </a:lnTo>
                  <a:lnTo>
                    <a:pt x="3702" y="67"/>
                  </a:lnTo>
                  <a:lnTo>
                    <a:pt x="3659" y="38"/>
                  </a:lnTo>
                  <a:lnTo>
                    <a:pt x="3603" y="0"/>
                  </a:lnTo>
                  <a:close/>
                  <a:moveTo>
                    <a:pt x="778" y="341"/>
                  </a:moveTo>
                  <a:lnTo>
                    <a:pt x="772" y="339"/>
                  </a:lnTo>
                  <a:lnTo>
                    <a:pt x="768" y="338"/>
                  </a:lnTo>
                  <a:lnTo>
                    <a:pt x="764" y="335"/>
                  </a:lnTo>
                  <a:lnTo>
                    <a:pt x="761" y="330"/>
                  </a:lnTo>
                  <a:lnTo>
                    <a:pt x="752" y="317"/>
                  </a:lnTo>
                  <a:lnTo>
                    <a:pt x="742" y="302"/>
                  </a:lnTo>
                  <a:lnTo>
                    <a:pt x="732" y="286"/>
                  </a:lnTo>
                  <a:lnTo>
                    <a:pt x="722" y="271"/>
                  </a:lnTo>
                  <a:lnTo>
                    <a:pt x="701" y="241"/>
                  </a:lnTo>
                  <a:lnTo>
                    <a:pt x="678" y="210"/>
                  </a:lnTo>
                  <a:lnTo>
                    <a:pt x="653" y="178"/>
                  </a:lnTo>
                  <a:lnTo>
                    <a:pt x="623" y="142"/>
                  </a:lnTo>
                  <a:lnTo>
                    <a:pt x="621" y="140"/>
                  </a:lnTo>
                  <a:lnTo>
                    <a:pt x="620" y="135"/>
                  </a:lnTo>
                  <a:lnTo>
                    <a:pt x="618" y="132"/>
                  </a:lnTo>
                  <a:lnTo>
                    <a:pt x="618" y="128"/>
                  </a:lnTo>
                  <a:lnTo>
                    <a:pt x="620" y="125"/>
                  </a:lnTo>
                  <a:lnTo>
                    <a:pt x="621" y="122"/>
                  </a:lnTo>
                  <a:lnTo>
                    <a:pt x="623" y="118"/>
                  </a:lnTo>
                  <a:lnTo>
                    <a:pt x="625" y="115"/>
                  </a:lnTo>
                  <a:lnTo>
                    <a:pt x="629" y="112"/>
                  </a:lnTo>
                  <a:lnTo>
                    <a:pt x="632" y="111"/>
                  </a:lnTo>
                  <a:lnTo>
                    <a:pt x="637" y="110"/>
                  </a:lnTo>
                  <a:lnTo>
                    <a:pt x="640" y="110"/>
                  </a:lnTo>
                  <a:lnTo>
                    <a:pt x="644" y="111"/>
                  </a:lnTo>
                  <a:lnTo>
                    <a:pt x="647" y="112"/>
                  </a:lnTo>
                  <a:lnTo>
                    <a:pt x="651" y="115"/>
                  </a:lnTo>
                  <a:lnTo>
                    <a:pt x="654" y="117"/>
                  </a:lnTo>
                  <a:lnTo>
                    <a:pt x="684" y="153"/>
                  </a:lnTo>
                  <a:lnTo>
                    <a:pt x="710" y="187"/>
                  </a:lnTo>
                  <a:lnTo>
                    <a:pt x="733" y="218"/>
                  </a:lnTo>
                  <a:lnTo>
                    <a:pt x="755" y="249"/>
                  </a:lnTo>
                  <a:lnTo>
                    <a:pt x="765" y="264"/>
                  </a:lnTo>
                  <a:lnTo>
                    <a:pt x="776" y="280"/>
                  </a:lnTo>
                  <a:lnTo>
                    <a:pt x="785" y="296"/>
                  </a:lnTo>
                  <a:lnTo>
                    <a:pt x="794" y="311"/>
                  </a:lnTo>
                  <a:lnTo>
                    <a:pt x="796" y="314"/>
                  </a:lnTo>
                  <a:lnTo>
                    <a:pt x="797" y="318"/>
                  </a:lnTo>
                  <a:lnTo>
                    <a:pt x="797" y="322"/>
                  </a:lnTo>
                  <a:lnTo>
                    <a:pt x="796" y="326"/>
                  </a:lnTo>
                  <a:lnTo>
                    <a:pt x="795" y="329"/>
                  </a:lnTo>
                  <a:lnTo>
                    <a:pt x="793" y="333"/>
                  </a:lnTo>
                  <a:lnTo>
                    <a:pt x="791" y="335"/>
                  </a:lnTo>
                  <a:lnTo>
                    <a:pt x="787" y="337"/>
                  </a:lnTo>
                  <a:lnTo>
                    <a:pt x="778" y="341"/>
                  </a:lnTo>
                  <a:close/>
                  <a:moveTo>
                    <a:pt x="4098" y="345"/>
                  </a:moveTo>
                  <a:lnTo>
                    <a:pt x="4086" y="341"/>
                  </a:lnTo>
                  <a:lnTo>
                    <a:pt x="4064" y="325"/>
                  </a:lnTo>
                  <a:lnTo>
                    <a:pt x="4041" y="307"/>
                  </a:lnTo>
                  <a:lnTo>
                    <a:pt x="4019" y="290"/>
                  </a:lnTo>
                  <a:lnTo>
                    <a:pt x="3996" y="273"/>
                  </a:lnTo>
                  <a:lnTo>
                    <a:pt x="3972" y="256"/>
                  </a:lnTo>
                  <a:lnTo>
                    <a:pt x="3947" y="239"/>
                  </a:lnTo>
                  <a:lnTo>
                    <a:pt x="3922" y="220"/>
                  </a:lnTo>
                  <a:lnTo>
                    <a:pt x="3896" y="202"/>
                  </a:lnTo>
                  <a:lnTo>
                    <a:pt x="3892" y="198"/>
                  </a:lnTo>
                  <a:lnTo>
                    <a:pt x="3890" y="196"/>
                  </a:lnTo>
                  <a:lnTo>
                    <a:pt x="3889" y="193"/>
                  </a:lnTo>
                  <a:lnTo>
                    <a:pt x="3888" y="188"/>
                  </a:lnTo>
                  <a:lnTo>
                    <a:pt x="3888" y="185"/>
                  </a:lnTo>
                  <a:lnTo>
                    <a:pt x="3888" y="181"/>
                  </a:lnTo>
                  <a:lnTo>
                    <a:pt x="3889" y="178"/>
                  </a:lnTo>
                  <a:lnTo>
                    <a:pt x="3891" y="174"/>
                  </a:lnTo>
                  <a:lnTo>
                    <a:pt x="3894" y="171"/>
                  </a:lnTo>
                  <a:lnTo>
                    <a:pt x="3897" y="169"/>
                  </a:lnTo>
                  <a:lnTo>
                    <a:pt x="3900" y="167"/>
                  </a:lnTo>
                  <a:lnTo>
                    <a:pt x="3904" y="166"/>
                  </a:lnTo>
                  <a:lnTo>
                    <a:pt x="3907" y="165"/>
                  </a:lnTo>
                  <a:lnTo>
                    <a:pt x="3911" y="166"/>
                  </a:lnTo>
                  <a:lnTo>
                    <a:pt x="3915" y="167"/>
                  </a:lnTo>
                  <a:lnTo>
                    <a:pt x="3919" y="170"/>
                  </a:lnTo>
                  <a:lnTo>
                    <a:pt x="3945" y="188"/>
                  </a:lnTo>
                  <a:lnTo>
                    <a:pt x="3970" y="206"/>
                  </a:lnTo>
                  <a:lnTo>
                    <a:pt x="3994" y="224"/>
                  </a:lnTo>
                  <a:lnTo>
                    <a:pt x="4019" y="242"/>
                  </a:lnTo>
                  <a:lnTo>
                    <a:pt x="4043" y="259"/>
                  </a:lnTo>
                  <a:lnTo>
                    <a:pt x="4066" y="276"/>
                  </a:lnTo>
                  <a:lnTo>
                    <a:pt x="4087" y="292"/>
                  </a:lnTo>
                  <a:lnTo>
                    <a:pt x="4109" y="310"/>
                  </a:lnTo>
                  <a:lnTo>
                    <a:pt x="4113" y="312"/>
                  </a:lnTo>
                  <a:lnTo>
                    <a:pt x="4115" y="315"/>
                  </a:lnTo>
                  <a:lnTo>
                    <a:pt x="4116" y="319"/>
                  </a:lnTo>
                  <a:lnTo>
                    <a:pt x="4117" y="322"/>
                  </a:lnTo>
                  <a:lnTo>
                    <a:pt x="4117" y="326"/>
                  </a:lnTo>
                  <a:lnTo>
                    <a:pt x="4117" y="330"/>
                  </a:lnTo>
                  <a:lnTo>
                    <a:pt x="4116" y="334"/>
                  </a:lnTo>
                  <a:lnTo>
                    <a:pt x="4114" y="337"/>
                  </a:lnTo>
                  <a:lnTo>
                    <a:pt x="4110" y="341"/>
                  </a:lnTo>
                  <a:lnTo>
                    <a:pt x="4107" y="343"/>
                  </a:lnTo>
                  <a:lnTo>
                    <a:pt x="4102" y="344"/>
                  </a:lnTo>
                  <a:lnTo>
                    <a:pt x="4098" y="345"/>
                  </a:lnTo>
                  <a:close/>
                  <a:moveTo>
                    <a:pt x="4471" y="635"/>
                  </a:moveTo>
                  <a:lnTo>
                    <a:pt x="4465" y="634"/>
                  </a:lnTo>
                  <a:lnTo>
                    <a:pt x="4459" y="631"/>
                  </a:lnTo>
                  <a:lnTo>
                    <a:pt x="4436" y="612"/>
                  </a:lnTo>
                  <a:lnTo>
                    <a:pt x="4412" y="594"/>
                  </a:lnTo>
                  <a:lnTo>
                    <a:pt x="4389" y="576"/>
                  </a:lnTo>
                  <a:lnTo>
                    <a:pt x="4366" y="557"/>
                  </a:lnTo>
                  <a:lnTo>
                    <a:pt x="4342" y="540"/>
                  </a:lnTo>
                  <a:lnTo>
                    <a:pt x="4319" y="522"/>
                  </a:lnTo>
                  <a:lnTo>
                    <a:pt x="4296" y="504"/>
                  </a:lnTo>
                  <a:lnTo>
                    <a:pt x="4272" y="485"/>
                  </a:lnTo>
                  <a:lnTo>
                    <a:pt x="4270" y="483"/>
                  </a:lnTo>
                  <a:lnTo>
                    <a:pt x="4267" y="479"/>
                  </a:lnTo>
                  <a:lnTo>
                    <a:pt x="4266" y="476"/>
                  </a:lnTo>
                  <a:lnTo>
                    <a:pt x="4265" y="473"/>
                  </a:lnTo>
                  <a:lnTo>
                    <a:pt x="4265" y="468"/>
                  </a:lnTo>
                  <a:lnTo>
                    <a:pt x="4265" y="465"/>
                  </a:lnTo>
                  <a:lnTo>
                    <a:pt x="4267" y="461"/>
                  </a:lnTo>
                  <a:lnTo>
                    <a:pt x="4269" y="458"/>
                  </a:lnTo>
                  <a:lnTo>
                    <a:pt x="4272" y="454"/>
                  </a:lnTo>
                  <a:lnTo>
                    <a:pt x="4275" y="453"/>
                  </a:lnTo>
                  <a:lnTo>
                    <a:pt x="4279" y="451"/>
                  </a:lnTo>
                  <a:lnTo>
                    <a:pt x="4282" y="450"/>
                  </a:lnTo>
                  <a:lnTo>
                    <a:pt x="4286" y="450"/>
                  </a:lnTo>
                  <a:lnTo>
                    <a:pt x="4289" y="451"/>
                  </a:lnTo>
                  <a:lnTo>
                    <a:pt x="4294" y="452"/>
                  </a:lnTo>
                  <a:lnTo>
                    <a:pt x="4297" y="454"/>
                  </a:lnTo>
                  <a:lnTo>
                    <a:pt x="4320" y="473"/>
                  </a:lnTo>
                  <a:lnTo>
                    <a:pt x="4343" y="491"/>
                  </a:lnTo>
                  <a:lnTo>
                    <a:pt x="4367" y="508"/>
                  </a:lnTo>
                  <a:lnTo>
                    <a:pt x="4390" y="526"/>
                  </a:lnTo>
                  <a:lnTo>
                    <a:pt x="4413" y="545"/>
                  </a:lnTo>
                  <a:lnTo>
                    <a:pt x="4436" y="563"/>
                  </a:lnTo>
                  <a:lnTo>
                    <a:pt x="4460" y="582"/>
                  </a:lnTo>
                  <a:lnTo>
                    <a:pt x="4483" y="600"/>
                  </a:lnTo>
                  <a:lnTo>
                    <a:pt x="4485" y="602"/>
                  </a:lnTo>
                  <a:lnTo>
                    <a:pt x="4488" y="606"/>
                  </a:lnTo>
                  <a:lnTo>
                    <a:pt x="4490" y="609"/>
                  </a:lnTo>
                  <a:lnTo>
                    <a:pt x="4490" y="612"/>
                  </a:lnTo>
                  <a:lnTo>
                    <a:pt x="4491" y="617"/>
                  </a:lnTo>
                  <a:lnTo>
                    <a:pt x="4490" y="621"/>
                  </a:lnTo>
                  <a:lnTo>
                    <a:pt x="4489" y="624"/>
                  </a:lnTo>
                  <a:lnTo>
                    <a:pt x="4487" y="627"/>
                  </a:lnTo>
                  <a:lnTo>
                    <a:pt x="4483" y="631"/>
                  </a:lnTo>
                  <a:lnTo>
                    <a:pt x="4480" y="633"/>
                  </a:lnTo>
                  <a:lnTo>
                    <a:pt x="4475" y="634"/>
                  </a:lnTo>
                  <a:lnTo>
                    <a:pt x="4471" y="635"/>
                  </a:lnTo>
                  <a:close/>
                  <a:moveTo>
                    <a:pt x="834" y="789"/>
                  </a:moveTo>
                  <a:lnTo>
                    <a:pt x="826" y="788"/>
                  </a:lnTo>
                  <a:lnTo>
                    <a:pt x="823" y="786"/>
                  </a:lnTo>
                  <a:lnTo>
                    <a:pt x="820" y="783"/>
                  </a:lnTo>
                  <a:lnTo>
                    <a:pt x="818" y="780"/>
                  </a:lnTo>
                  <a:lnTo>
                    <a:pt x="816" y="778"/>
                  </a:lnTo>
                  <a:lnTo>
                    <a:pt x="815" y="773"/>
                  </a:lnTo>
                  <a:lnTo>
                    <a:pt x="815" y="770"/>
                  </a:lnTo>
                  <a:lnTo>
                    <a:pt x="815" y="766"/>
                  </a:lnTo>
                  <a:lnTo>
                    <a:pt x="816" y="762"/>
                  </a:lnTo>
                  <a:lnTo>
                    <a:pt x="824" y="741"/>
                  </a:lnTo>
                  <a:lnTo>
                    <a:pt x="831" y="720"/>
                  </a:lnTo>
                  <a:lnTo>
                    <a:pt x="838" y="701"/>
                  </a:lnTo>
                  <a:lnTo>
                    <a:pt x="842" y="680"/>
                  </a:lnTo>
                  <a:lnTo>
                    <a:pt x="846" y="661"/>
                  </a:lnTo>
                  <a:lnTo>
                    <a:pt x="848" y="641"/>
                  </a:lnTo>
                  <a:lnTo>
                    <a:pt x="850" y="621"/>
                  </a:lnTo>
                  <a:lnTo>
                    <a:pt x="850" y="601"/>
                  </a:lnTo>
                  <a:lnTo>
                    <a:pt x="850" y="586"/>
                  </a:lnTo>
                  <a:lnTo>
                    <a:pt x="849" y="571"/>
                  </a:lnTo>
                  <a:lnTo>
                    <a:pt x="848" y="556"/>
                  </a:lnTo>
                  <a:lnTo>
                    <a:pt x="846" y="541"/>
                  </a:lnTo>
                  <a:lnTo>
                    <a:pt x="846" y="538"/>
                  </a:lnTo>
                  <a:lnTo>
                    <a:pt x="846" y="534"/>
                  </a:lnTo>
                  <a:lnTo>
                    <a:pt x="848" y="530"/>
                  </a:lnTo>
                  <a:lnTo>
                    <a:pt x="849" y="528"/>
                  </a:lnTo>
                  <a:lnTo>
                    <a:pt x="851" y="524"/>
                  </a:lnTo>
                  <a:lnTo>
                    <a:pt x="855" y="522"/>
                  </a:lnTo>
                  <a:lnTo>
                    <a:pt x="858" y="521"/>
                  </a:lnTo>
                  <a:lnTo>
                    <a:pt x="862" y="520"/>
                  </a:lnTo>
                  <a:lnTo>
                    <a:pt x="866" y="520"/>
                  </a:lnTo>
                  <a:lnTo>
                    <a:pt x="870" y="520"/>
                  </a:lnTo>
                  <a:lnTo>
                    <a:pt x="873" y="521"/>
                  </a:lnTo>
                  <a:lnTo>
                    <a:pt x="877" y="523"/>
                  </a:lnTo>
                  <a:lnTo>
                    <a:pt x="880" y="525"/>
                  </a:lnTo>
                  <a:lnTo>
                    <a:pt x="882" y="529"/>
                  </a:lnTo>
                  <a:lnTo>
                    <a:pt x="883" y="532"/>
                  </a:lnTo>
                  <a:lnTo>
                    <a:pt x="885" y="536"/>
                  </a:lnTo>
                  <a:lnTo>
                    <a:pt x="887" y="552"/>
                  </a:lnTo>
                  <a:lnTo>
                    <a:pt x="889" y="569"/>
                  </a:lnTo>
                  <a:lnTo>
                    <a:pt x="889" y="585"/>
                  </a:lnTo>
                  <a:lnTo>
                    <a:pt x="890" y="601"/>
                  </a:lnTo>
                  <a:lnTo>
                    <a:pt x="889" y="623"/>
                  </a:lnTo>
                  <a:lnTo>
                    <a:pt x="888" y="645"/>
                  </a:lnTo>
                  <a:lnTo>
                    <a:pt x="885" y="666"/>
                  </a:lnTo>
                  <a:lnTo>
                    <a:pt x="881" y="688"/>
                  </a:lnTo>
                  <a:lnTo>
                    <a:pt x="875" y="710"/>
                  </a:lnTo>
                  <a:lnTo>
                    <a:pt x="869" y="732"/>
                  </a:lnTo>
                  <a:lnTo>
                    <a:pt x="862" y="755"/>
                  </a:lnTo>
                  <a:lnTo>
                    <a:pt x="852" y="778"/>
                  </a:lnTo>
                  <a:lnTo>
                    <a:pt x="849" y="782"/>
                  </a:lnTo>
                  <a:lnTo>
                    <a:pt x="844" y="786"/>
                  </a:lnTo>
                  <a:lnTo>
                    <a:pt x="840" y="788"/>
                  </a:lnTo>
                  <a:lnTo>
                    <a:pt x="834" y="789"/>
                  </a:lnTo>
                  <a:close/>
                  <a:moveTo>
                    <a:pt x="4839" y="931"/>
                  </a:moveTo>
                  <a:lnTo>
                    <a:pt x="4836" y="931"/>
                  </a:lnTo>
                  <a:lnTo>
                    <a:pt x="4833" y="930"/>
                  </a:lnTo>
                  <a:lnTo>
                    <a:pt x="4830" y="929"/>
                  </a:lnTo>
                  <a:lnTo>
                    <a:pt x="4827" y="927"/>
                  </a:lnTo>
                  <a:lnTo>
                    <a:pt x="4804" y="908"/>
                  </a:lnTo>
                  <a:lnTo>
                    <a:pt x="4781" y="889"/>
                  </a:lnTo>
                  <a:lnTo>
                    <a:pt x="4758" y="871"/>
                  </a:lnTo>
                  <a:lnTo>
                    <a:pt x="4735" y="852"/>
                  </a:lnTo>
                  <a:lnTo>
                    <a:pt x="4713" y="834"/>
                  </a:lnTo>
                  <a:lnTo>
                    <a:pt x="4690" y="814"/>
                  </a:lnTo>
                  <a:lnTo>
                    <a:pt x="4667" y="796"/>
                  </a:lnTo>
                  <a:lnTo>
                    <a:pt x="4644" y="778"/>
                  </a:lnTo>
                  <a:lnTo>
                    <a:pt x="4640" y="775"/>
                  </a:lnTo>
                  <a:lnTo>
                    <a:pt x="4639" y="772"/>
                  </a:lnTo>
                  <a:lnTo>
                    <a:pt x="4637" y="768"/>
                  </a:lnTo>
                  <a:lnTo>
                    <a:pt x="4637" y="765"/>
                  </a:lnTo>
                  <a:lnTo>
                    <a:pt x="4637" y="760"/>
                  </a:lnTo>
                  <a:lnTo>
                    <a:pt x="4637" y="757"/>
                  </a:lnTo>
                  <a:lnTo>
                    <a:pt x="4638" y="754"/>
                  </a:lnTo>
                  <a:lnTo>
                    <a:pt x="4640" y="750"/>
                  </a:lnTo>
                  <a:lnTo>
                    <a:pt x="4644" y="747"/>
                  </a:lnTo>
                  <a:lnTo>
                    <a:pt x="4647" y="746"/>
                  </a:lnTo>
                  <a:lnTo>
                    <a:pt x="4651" y="743"/>
                  </a:lnTo>
                  <a:lnTo>
                    <a:pt x="4654" y="743"/>
                  </a:lnTo>
                  <a:lnTo>
                    <a:pt x="4657" y="743"/>
                  </a:lnTo>
                  <a:lnTo>
                    <a:pt x="4661" y="743"/>
                  </a:lnTo>
                  <a:lnTo>
                    <a:pt x="4666" y="744"/>
                  </a:lnTo>
                  <a:lnTo>
                    <a:pt x="4668" y="747"/>
                  </a:lnTo>
                  <a:lnTo>
                    <a:pt x="4692" y="765"/>
                  </a:lnTo>
                  <a:lnTo>
                    <a:pt x="4715" y="785"/>
                  </a:lnTo>
                  <a:lnTo>
                    <a:pt x="4738" y="803"/>
                  </a:lnTo>
                  <a:lnTo>
                    <a:pt x="4761" y="821"/>
                  </a:lnTo>
                  <a:lnTo>
                    <a:pt x="4784" y="840"/>
                  </a:lnTo>
                  <a:lnTo>
                    <a:pt x="4807" y="859"/>
                  </a:lnTo>
                  <a:lnTo>
                    <a:pt x="4828" y="877"/>
                  </a:lnTo>
                  <a:lnTo>
                    <a:pt x="4851" y="897"/>
                  </a:lnTo>
                  <a:lnTo>
                    <a:pt x="4855" y="899"/>
                  </a:lnTo>
                  <a:lnTo>
                    <a:pt x="4857" y="903"/>
                  </a:lnTo>
                  <a:lnTo>
                    <a:pt x="4858" y="906"/>
                  </a:lnTo>
                  <a:lnTo>
                    <a:pt x="4859" y="910"/>
                  </a:lnTo>
                  <a:lnTo>
                    <a:pt x="4859" y="913"/>
                  </a:lnTo>
                  <a:lnTo>
                    <a:pt x="4858" y="918"/>
                  </a:lnTo>
                  <a:lnTo>
                    <a:pt x="4857" y="921"/>
                  </a:lnTo>
                  <a:lnTo>
                    <a:pt x="4855" y="924"/>
                  </a:lnTo>
                  <a:lnTo>
                    <a:pt x="4851" y="927"/>
                  </a:lnTo>
                  <a:lnTo>
                    <a:pt x="4848" y="929"/>
                  </a:lnTo>
                  <a:lnTo>
                    <a:pt x="4843" y="931"/>
                  </a:lnTo>
                  <a:lnTo>
                    <a:pt x="4839" y="931"/>
                  </a:lnTo>
                  <a:close/>
                  <a:moveTo>
                    <a:pt x="577" y="1186"/>
                  </a:moveTo>
                  <a:lnTo>
                    <a:pt x="566" y="1181"/>
                  </a:lnTo>
                  <a:lnTo>
                    <a:pt x="563" y="1179"/>
                  </a:lnTo>
                  <a:lnTo>
                    <a:pt x="561" y="1176"/>
                  </a:lnTo>
                  <a:lnTo>
                    <a:pt x="559" y="1172"/>
                  </a:lnTo>
                  <a:lnTo>
                    <a:pt x="558" y="1169"/>
                  </a:lnTo>
                  <a:lnTo>
                    <a:pt x="558" y="1165"/>
                  </a:lnTo>
                  <a:lnTo>
                    <a:pt x="559" y="1162"/>
                  </a:lnTo>
                  <a:lnTo>
                    <a:pt x="560" y="1157"/>
                  </a:lnTo>
                  <a:lnTo>
                    <a:pt x="561" y="1154"/>
                  </a:lnTo>
                  <a:lnTo>
                    <a:pt x="578" y="1131"/>
                  </a:lnTo>
                  <a:lnTo>
                    <a:pt x="596" y="1106"/>
                  </a:lnTo>
                  <a:lnTo>
                    <a:pt x="613" y="1082"/>
                  </a:lnTo>
                  <a:lnTo>
                    <a:pt x="630" y="1057"/>
                  </a:lnTo>
                  <a:lnTo>
                    <a:pt x="646" y="1033"/>
                  </a:lnTo>
                  <a:lnTo>
                    <a:pt x="663" y="1009"/>
                  </a:lnTo>
                  <a:lnTo>
                    <a:pt x="680" y="985"/>
                  </a:lnTo>
                  <a:lnTo>
                    <a:pt x="696" y="961"/>
                  </a:lnTo>
                  <a:lnTo>
                    <a:pt x="700" y="958"/>
                  </a:lnTo>
                  <a:lnTo>
                    <a:pt x="702" y="955"/>
                  </a:lnTo>
                  <a:lnTo>
                    <a:pt x="706" y="954"/>
                  </a:lnTo>
                  <a:lnTo>
                    <a:pt x="709" y="953"/>
                  </a:lnTo>
                  <a:lnTo>
                    <a:pt x="714" y="952"/>
                  </a:lnTo>
                  <a:lnTo>
                    <a:pt x="717" y="953"/>
                  </a:lnTo>
                  <a:lnTo>
                    <a:pt x="721" y="954"/>
                  </a:lnTo>
                  <a:lnTo>
                    <a:pt x="724" y="955"/>
                  </a:lnTo>
                  <a:lnTo>
                    <a:pt x="727" y="959"/>
                  </a:lnTo>
                  <a:lnTo>
                    <a:pt x="730" y="961"/>
                  </a:lnTo>
                  <a:lnTo>
                    <a:pt x="731" y="965"/>
                  </a:lnTo>
                  <a:lnTo>
                    <a:pt x="732" y="968"/>
                  </a:lnTo>
                  <a:lnTo>
                    <a:pt x="733" y="973"/>
                  </a:lnTo>
                  <a:lnTo>
                    <a:pt x="732" y="976"/>
                  </a:lnTo>
                  <a:lnTo>
                    <a:pt x="731" y="979"/>
                  </a:lnTo>
                  <a:lnTo>
                    <a:pt x="730" y="983"/>
                  </a:lnTo>
                  <a:lnTo>
                    <a:pt x="713" y="1008"/>
                  </a:lnTo>
                  <a:lnTo>
                    <a:pt x="695" y="1032"/>
                  </a:lnTo>
                  <a:lnTo>
                    <a:pt x="678" y="1056"/>
                  </a:lnTo>
                  <a:lnTo>
                    <a:pt x="662" y="1080"/>
                  </a:lnTo>
                  <a:lnTo>
                    <a:pt x="645" y="1105"/>
                  </a:lnTo>
                  <a:lnTo>
                    <a:pt x="628" y="1129"/>
                  </a:lnTo>
                  <a:lnTo>
                    <a:pt x="610" y="1153"/>
                  </a:lnTo>
                  <a:lnTo>
                    <a:pt x="593" y="1177"/>
                  </a:lnTo>
                  <a:lnTo>
                    <a:pt x="590" y="1181"/>
                  </a:lnTo>
                  <a:lnTo>
                    <a:pt x="586" y="1184"/>
                  </a:lnTo>
                  <a:lnTo>
                    <a:pt x="582" y="1185"/>
                  </a:lnTo>
                  <a:lnTo>
                    <a:pt x="577" y="1186"/>
                  </a:lnTo>
                  <a:close/>
                  <a:moveTo>
                    <a:pt x="5190" y="1248"/>
                  </a:moveTo>
                  <a:lnTo>
                    <a:pt x="5185" y="1247"/>
                  </a:lnTo>
                  <a:lnTo>
                    <a:pt x="5181" y="1246"/>
                  </a:lnTo>
                  <a:lnTo>
                    <a:pt x="5177" y="1243"/>
                  </a:lnTo>
                  <a:lnTo>
                    <a:pt x="5174" y="1240"/>
                  </a:lnTo>
                  <a:lnTo>
                    <a:pt x="5152" y="1213"/>
                  </a:lnTo>
                  <a:lnTo>
                    <a:pt x="5128" y="1187"/>
                  </a:lnTo>
                  <a:lnTo>
                    <a:pt x="5101" y="1162"/>
                  </a:lnTo>
                  <a:lnTo>
                    <a:pt x="5074" y="1137"/>
                  </a:lnTo>
                  <a:lnTo>
                    <a:pt x="5058" y="1122"/>
                  </a:lnTo>
                  <a:lnTo>
                    <a:pt x="5041" y="1108"/>
                  </a:lnTo>
                  <a:lnTo>
                    <a:pt x="5025" y="1093"/>
                  </a:lnTo>
                  <a:lnTo>
                    <a:pt x="5007" y="1078"/>
                  </a:lnTo>
                  <a:lnTo>
                    <a:pt x="5005" y="1076"/>
                  </a:lnTo>
                  <a:lnTo>
                    <a:pt x="5003" y="1072"/>
                  </a:lnTo>
                  <a:lnTo>
                    <a:pt x="5002" y="1069"/>
                  </a:lnTo>
                  <a:lnTo>
                    <a:pt x="5000" y="1066"/>
                  </a:lnTo>
                  <a:lnTo>
                    <a:pt x="5000" y="1061"/>
                  </a:lnTo>
                  <a:lnTo>
                    <a:pt x="5002" y="1057"/>
                  </a:lnTo>
                  <a:lnTo>
                    <a:pt x="5003" y="1054"/>
                  </a:lnTo>
                  <a:lnTo>
                    <a:pt x="5005" y="1051"/>
                  </a:lnTo>
                  <a:lnTo>
                    <a:pt x="5009" y="1048"/>
                  </a:lnTo>
                  <a:lnTo>
                    <a:pt x="5011" y="1046"/>
                  </a:lnTo>
                  <a:lnTo>
                    <a:pt x="5015" y="1045"/>
                  </a:lnTo>
                  <a:lnTo>
                    <a:pt x="5019" y="1044"/>
                  </a:lnTo>
                  <a:lnTo>
                    <a:pt x="5022" y="1044"/>
                  </a:lnTo>
                  <a:lnTo>
                    <a:pt x="5026" y="1045"/>
                  </a:lnTo>
                  <a:lnTo>
                    <a:pt x="5030" y="1046"/>
                  </a:lnTo>
                  <a:lnTo>
                    <a:pt x="5033" y="1048"/>
                  </a:lnTo>
                  <a:lnTo>
                    <a:pt x="5050" y="1063"/>
                  </a:lnTo>
                  <a:lnTo>
                    <a:pt x="5067" y="1078"/>
                  </a:lnTo>
                  <a:lnTo>
                    <a:pt x="5083" y="1092"/>
                  </a:lnTo>
                  <a:lnTo>
                    <a:pt x="5100" y="1107"/>
                  </a:lnTo>
                  <a:lnTo>
                    <a:pt x="5129" y="1133"/>
                  </a:lnTo>
                  <a:lnTo>
                    <a:pt x="5156" y="1160"/>
                  </a:lnTo>
                  <a:lnTo>
                    <a:pt x="5182" y="1187"/>
                  </a:lnTo>
                  <a:lnTo>
                    <a:pt x="5205" y="1216"/>
                  </a:lnTo>
                  <a:lnTo>
                    <a:pt x="5207" y="1219"/>
                  </a:lnTo>
                  <a:lnTo>
                    <a:pt x="5208" y="1223"/>
                  </a:lnTo>
                  <a:lnTo>
                    <a:pt x="5209" y="1226"/>
                  </a:lnTo>
                  <a:lnTo>
                    <a:pt x="5209" y="1231"/>
                  </a:lnTo>
                  <a:lnTo>
                    <a:pt x="5208" y="1234"/>
                  </a:lnTo>
                  <a:lnTo>
                    <a:pt x="5207" y="1238"/>
                  </a:lnTo>
                  <a:lnTo>
                    <a:pt x="5205" y="1241"/>
                  </a:lnTo>
                  <a:lnTo>
                    <a:pt x="5201" y="1243"/>
                  </a:lnTo>
                  <a:lnTo>
                    <a:pt x="5195" y="1247"/>
                  </a:lnTo>
                  <a:lnTo>
                    <a:pt x="5190" y="1248"/>
                  </a:lnTo>
                  <a:close/>
                  <a:moveTo>
                    <a:pt x="328" y="1584"/>
                  </a:moveTo>
                  <a:lnTo>
                    <a:pt x="321" y="1583"/>
                  </a:lnTo>
                  <a:lnTo>
                    <a:pt x="318" y="1582"/>
                  </a:lnTo>
                  <a:lnTo>
                    <a:pt x="314" y="1579"/>
                  </a:lnTo>
                  <a:lnTo>
                    <a:pt x="312" y="1576"/>
                  </a:lnTo>
                  <a:lnTo>
                    <a:pt x="310" y="1574"/>
                  </a:lnTo>
                  <a:lnTo>
                    <a:pt x="309" y="1570"/>
                  </a:lnTo>
                  <a:lnTo>
                    <a:pt x="309" y="1566"/>
                  </a:lnTo>
                  <a:lnTo>
                    <a:pt x="309" y="1562"/>
                  </a:lnTo>
                  <a:lnTo>
                    <a:pt x="309" y="1559"/>
                  </a:lnTo>
                  <a:lnTo>
                    <a:pt x="319" y="1530"/>
                  </a:lnTo>
                  <a:lnTo>
                    <a:pt x="331" y="1501"/>
                  </a:lnTo>
                  <a:lnTo>
                    <a:pt x="343" y="1474"/>
                  </a:lnTo>
                  <a:lnTo>
                    <a:pt x="357" y="1447"/>
                  </a:lnTo>
                  <a:lnTo>
                    <a:pt x="372" y="1421"/>
                  </a:lnTo>
                  <a:lnTo>
                    <a:pt x="387" y="1395"/>
                  </a:lnTo>
                  <a:lnTo>
                    <a:pt x="404" y="1369"/>
                  </a:lnTo>
                  <a:lnTo>
                    <a:pt x="421" y="1344"/>
                  </a:lnTo>
                  <a:lnTo>
                    <a:pt x="425" y="1342"/>
                  </a:lnTo>
                  <a:lnTo>
                    <a:pt x="427" y="1340"/>
                  </a:lnTo>
                  <a:lnTo>
                    <a:pt x="430" y="1337"/>
                  </a:lnTo>
                  <a:lnTo>
                    <a:pt x="435" y="1336"/>
                  </a:lnTo>
                  <a:lnTo>
                    <a:pt x="438" y="1336"/>
                  </a:lnTo>
                  <a:lnTo>
                    <a:pt x="442" y="1337"/>
                  </a:lnTo>
                  <a:lnTo>
                    <a:pt x="445" y="1338"/>
                  </a:lnTo>
                  <a:lnTo>
                    <a:pt x="449" y="1340"/>
                  </a:lnTo>
                  <a:lnTo>
                    <a:pt x="452" y="1343"/>
                  </a:lnTo>
                  <a:lnTo>
                    <a:pt x="454" y="1347"/>
                  </a:lnTo>
                  <a:lnTo>
                    <a:pt x="456" y="1350"/>
                  </a:lnTo>
                  <a:lnTo>
                    <a:pt x="457" y="1353"/>
                  </a:lnTo>
                  <a:lnTo>
                    <a:pt x="457" y="1357"/>
                  </a:lnTo>
                  <a:lnTo>
                    <a:pt x="457" y="1360"/>
                  </a:lnTo>
                  <a:lnTo>
                    <a:pt x="456" y="1365"/>
                  </a:lnTo>
                  <a:lnTo>
                    <a:pt x="453" y="1368"/>
                  </a:lnTo>
                  <a:lnTo>
                    <a:pt x="436" y="1391"/>
                  </a:lnTo>
                  <a:lnTo>
                    <a:pt x="421" y="1415"/>
                  </a:lnTo>
                  <a:lnTo>
                    <a:pt x="406" y="1441"/>
                  </a:lnTo>
                  <a:lnTo>
                    <a:pt x="392" y="1466"/>
                  </a:lnTo>
                  <a:lnTo>
                    <a:pt x="379" y="1491"/>
                  </a:lnTo>
                  <a:lnTo>
                    <a:pt x="367" y="1517"/>
                  </a:lnTo>
                  <a:lnTo>
                    <a:pt x="357" y="1544"/>
                  </a:lnTo>
                  <a:lnTo>
                    <a:pt x="347" y="1571"/>
                  </a:lnTo>
                  <a:lnTo>
                    <a:pt x="343" y="1576"/>
                  </a:lnTo>
                  <a:lnTo>
                    <a:pt x="340" y="1581"/>
                  </a:lnTo>
                  <a:lnTo>
                    <a:pt x="334" y="1583"/>
                  </a:lnTo>
                  <a:lnTo>
                    <a:pt x="328" y="1584"/>
                  </a:lnTo>
                  <a:close/>
                  <a:moveTo>
                    <a:pt x="5331" y="1687"/>
                  </a:moveTo>
                  <a:lnTo>
                    <a:pt x="5331" y="1687"/>
                  </a:lnTo>
                  <a:lnTo>
                    <a:pt x="5326" y="1687"/>
                  </a:lnTo>
                  <a:lnTo>
                    <a:pt x="5323" y="1686"/>
                  </a:lnTo>
                  <a:lnTo>
                    <a:pt x="5319" y="1684"/>
                  </a:lnTo>
                  <a:lnTo>
                    <a:pt x="5317" y="1681"/>
                  </a:lnTo>
                  <a:lnTo>
                    <a:pt x="5315" y="1678"/>
                  </a:lnTo>
                  <a:lnTo>
                    <a:pt x="5312" y="1675"/>
                  </a:lnTo>
                  <a:lnTo>
                    <a:pt x="5312" y="1671"/>
                  </a:lnTo>
                  <a:lnTo>
                    <a:pt x="5311" y="1668"/>
                  </a:lnTo>
                  <a:lnTo>
                    <a:pt x="5312" y="1652"/>
                  </a:lnTo>
                  <a:lnTo>
                    <a:pt x="5312" y="1637"/>
                  </a:lnTo>
                  <a:lnTo>
                    <a:pt x="5311" y="1611"/>
                  </a:lnTo>
                  <a:lnTo>
                    <a:pt x="5310" y="1586"/>
                  </a:lnTo>
                  <a:lnTo>
                    <a:pt x="5308" y="1561"/>
                  </a:lnTo>
                  <a:lnTo>
                    <a:pt x="5304" y="1537"/>
                  </a:lnTo>
                  <a:lnTo>
                    <a:pt x="5301" y="1512"/>
                  </a:lnTo>
                  <a:lnTo>
                    <a:pt x="5295" y="1488"/>
                  </a:lnTo>
                  <a:lnTo>
                    <a:pt x="5290" y="1465"/>
                  </a:lnTo>
                  <a:lnTo>
                    <a:pt x="5283" y="1441"/>
                  </a:lnTo>
                  <a:lnTo>
                    <a:pt x="5282" y="1437"/>
                  </a:lnTo>
                  <a:lnTo>
                    <a:pt x="5282" y="1433"/>
                  </a:lnTo>
                  <a:lnTo>
                    <a:pt x="5283" y="1429"/>
                  </a:lnTo>
                  <a:lnTo>
                    <a:pt x="5284" y="1426"/>
                  </a:lnTo>
                  <a:lnTo>
                    <a:pt x="5286" y="1422"/>
                  </a:lnTo>
                  <a:lnTo>
                    <a:pt x="5288" y="1420"/>
                  </a:lnTo>
                  <a:lnTo>
                    <a:pt x="5292" y="1418"/>
                  </a:lnTo>
                  <a:lnTo>
                    <a:pt x="5295" y="1416"/>
                  </a:lnTo>
                  <a:lnTo>
                    <a:pt x="5299" y="1415"/>
                  </a:lnTo>
                  <a:lnTo>
                    <a:pt x="5303" y="1415"/>
                  </a:lnTo>
                  <a:lnTo>
                    <a:pt x="5307" y="1415"/>
                  </a:lnTo>
                  <a:lnTo>
                    <a:pt x="5310" y="1418"/>
                  </a:lnTo>
                  <a:lnTo>
                    <a:pt x="5314" y="1419"/>
                  </a:lnTo>
                  <a:lnTo>
                    <a:pt x="5316" y="1422"/>
                  </a:lnTo>
                  <a:lnTo>
                    <a:pt x="5318" y="1426"/>
                  </a:lnTo>
                  <a:lnTo>
                    <a:pt x="5319" y="1429"/>
                  </a:lnTo>
                  <a:lnTo>
                    <a:pt x="5327" y="1453"/>
                  </a:lnTo>
                  <a:lnTo>
                    <a:pt x="5334" y="1478"/>
                  </a:lnTo>
                  <a:lnTo>
                    <a:pt x="5339" y="1505"/>
                  </a:lnTo>
                  <a:lnTo>
                    <a:pt x="5343" y="1530"/>
                  </a:lnTo>
                  <a:lnTo>
                    <a:pt x="5347" y="1556"/>
                  </a:lnTo>
                  <a:lnTo>
                    <a:pt x="5349" y="1583"/>
                  </a:lnTo>
                  <a:lnTo>
                    <a:pt x="5351" y="1610"/>
                  </a:lnTo>
                  <a:lnTo>
                    <a:pt x="5351" y="1637"/>
                  </a:lnTo>
                  <a:lnTo>
                    <a:pt x="5351" y="1653"/>
                  </a:lnTo>
                  <a:lnTo>
                    <a:pt x="5351" y="1669"/>
                  </a:lnTo>
                  <a:lnTo>
                    <a:pt x="5350" y="1672"/>
                  </a:lnTo>
                  <a:lnTo>
                    <a:pt x="5349" y="1676"/>
                  </a:lnTo>
                  <a:lnTo>
                    <a:pt x="5347" y="1679"/>
                  </a:lnTo>
                  <a:lnTo>
                    <a:pt x="5345" y="1683"/>
                  </a:lnTo>
                  <a:lnTo>
                    <a:pt x="5342" y="1685"/>
                  </a:lnTo>
                  <a:lnTo>
                    <a:pt x="5339" y="1686"/>
                  </a:lnTo>
                  <a:lnTo>
                    <a:pt x="5335" y="1687"/>
                  </a:lnTo>
                  <a:lnTo>
                    <a:pt x="5331" y="1687"/>
                  </a:lnTo>
                  <a:close/>
                  <a:moveTo>
                    <a:pt x="374" y="2036"/>
                  </a:moveTo>
                  <a:lnTo>
                    <a:pt x="370" y="2036"/>
                  </a:lnTo>
                  <a:lnTo>
                    <a:pt x="365" y="2034"/>
                  </a:lnTo>
                  <a:lnTo>
                    <a:pt x="362" y="2031"/>
                  </a:lnTo>
                  <a:lnTo>
                    <a:pt x="358" y="2027"/>
                  </a:lnTo>
                  <a:lnTo>
                    <a:pt x="349" y="2012"/>
                  </a:lnTo>
                  <a:lnTo>
                    <a:pt x="340" y="1996"/>
                  </a:lnTo>
                  <a:lnTo>
                    <a:pt x="327" y="1972"/>
                  </a:lnTo>
                  <a:lnTo>
                    <a:pt x="316" y="1946"/>
                  </a:lnTo>
                  <a:lnTo>
                    <a:pt x="305" y="1921"/>
                  </a:lnTo>
                  <a:lnTo>
                    <a:pt x="296" y="1897"/>
                  </a:lnTo>
                  <a:lnTo>
                    <a:pt x="289" y="1872"/>
                  </a:lnTo>
                  <a:lnTo>
                    <a:pt x="282" y="1847"/>
                  </a:lnTo>
                  <a:lnTo>
                    <a:pt x="278" y="1823"/>
                  </a:lnTo>
                  <a:lnTo>
                    <a:pt x="273" y="1798"/>
                  </a:lnTo>
                  <a:lnTo>
                    <a:pt x="273" y="1795"/>
                  </a:lnTo>
                  <a:lnTo>
                    <a:pt x="274" y="1792"/>
                  </a:lnTo>
                  <a:lnTo>
                    <a:pt x="275" y="1787"/>
                  </a:lnTo>
                  <a:lnTo>
                    <a:pt x="278" y="1785"/>
                  </a:lnTo>
                  <a:lnTo>
                    <a:pt x="280" y="1781"/>
                  </a:lnTo>
                  <a:lnTo>
                    <a:pt x="284" y="1779"/>
                  </a:lnTo>
                  <a:lnTo>
                    <a:pt x="287" y="1778"/>
                  </a:lnTo>
                  <a:lnTo>
                    <a:pt x="290" y="1777"/>
                  </a:lnTo>
                  <a:lnTo>
                    <a:pt x="295" y="1777"/>
                  </a:lnTo>
                  <a:lnTo>
                    <a:pt x="298" y="1778"/>
                  </a:lnTo>
                  <a:lnTo>
                    <a:pt x="302" y="1779"/>
                  </a:lnTo>
                  <a:lnTo>
                    <a:pt x="305" y="1781"/>
                  </a:lnTo>
                  <a:lnTo>
                    <a:pt x="308" y="1784"/>
                  </a:lnTo>
                  <a:lnTo>
                    <a:pt x="310" y="1787"/>
                  </a:lnTo>
                  <a:lnTo>
                    <a:pt x="312" y="1790"/>
                  </a:lnTo>
                  <a:lnTo>
                    <a:pt x="312" y="1794"/>
                  </a:lnTo>
                  <a:lnTo>
                    <a:pt x="316" y="1816"/>
                  </a:lnTo>
                  <a:lnTo>
                    <a:pt x="321" y="1839"/>
                  </a:lnTo>
                  <a:lnTo>
                    <a:pt x="327" y="1862"/>
                  </a:lnTo>
                  <a:lnTo>
                    <a:pt x="334" y="1884"/>
                  </a:lnTo>
                  <a:lnTo>
                    <a:pt x="342" y="1907"/>
                  </a:lnTo>
                  <a:lnTo>
                    <a:pt x="352" y="1931"/>
                  </a:lnTo>
                  <a:lnTo>
                    <a:pt x="363" y="1954"/>
                  </a:lnTo>
                  <a:lnTo>
                    <a:pt x="374" y="1977"/>
                  </a:lnTo>
                  <a:lnTo>
                    <a:pt x="382" y="1991"/>
                  </a:lnTo>
                  <a:lnTo>
                    <a:pt x="391" y="2006"/>
                  </a:lnTo>
                  <a:lnTo>
                    <a:pt x="392" y="2009"/>
                  </a:lnTo>
                  <a:lnTo>
                    <a:pt x="394" y="2013"/>
                  </a:lnTo>
                  <a:lnTo>
                    <a:pt x="395" y="2016"/>
                  </a:lnTo>
                  <a:lnTo>
                    <a:pt x="394" y="2021"/>
                  </a:lnTo>
                  <a:lnTo>
                    <a:pt x="392" y="2024"/>
                  </a:lnTo>
                  <a:lnTo>
                    <a:pt x="391" y="2028"/>
                  </a:lnTo>
                  <a:lnTo>
                    <a:pt x="388" y="2030"/>
                  </a:lnTo>
                  <a:lnTo>
                    <a:pt x="386" y="2032"/>
                  </a:lnTo>
                  <a:lnTo>
                    <a:pt x="374" y="2036"/>
                  </a:lnTo>
                  <a:close/>
                  <a:moveTo>
                    <a:pt x="5202" y="2139"/>
                  </a:moveTo>
                  <a:lnTo>
                    <a:pt x="5194" y="2138"/>
                  </a:lnTo>
                  <a:lnTo>
                    <a:pt x="5191" y="2136"/>
                  </a:lnTo>
                  <a:lnTo>
                    <a:pt x="5189" y="2133"/>
                  </a:lnTo>
                  <a:lnTo>
                    <a:pt x="5186" y="2131"/>
                  </a:lnTo>
                  <a:lnTo>
                    <a:pt x="5184" y="2128"/>
                  </a:lnTo>
                  <a:lnTo>
                    <a:pt x="5183" y="2123"/>
                  </a:lnTo>
                  <a:lnTo>
                    <a:pt x="5183" y="2120"/>
                  </a:lnTo>
                  <a:lnTo>
                    <a:pt x="5183" y="2116"/>
                  </a:lnTo>
                  <a:lnTo>
                    <a:pt x="5184" y="2112"/>
                  </a:lnTo>
                  <a:lnTo>
                    <a:pt x="5201" y="2071"/>
                  </a:lnTo>
                  <a:lnTo>
                    <a:pt x="5217" y="2031"/>
                  </a:lnTo>
                  <a:lnTo>
                    <a:pt x="5233" y="1992"/>
                  </a:lnTo>
                  <a:lnTo>
                    <a:pt x="5249" y="1952"/>
                  </a:lnTo>
                  <a:lnTo>
                    <a:pt x="5255" y="1937"/>
                  </a:lnTo>
                  <a:lnTo>
                    <a:pt x="5260" y="1923"/>
                  </a:lnTo>
                  <a:lnTo>
                    <a:pt x="5265" y="1909"/>
                  </a:lnTo>
                  <a:lnTo>
                    <a:pt x="5270" y="1894"/>
                  </a:lnTo>
                  <a:lnTo>
                    <a:pt x="5271" y="1890"/>
                  </a:lnTo>
                  <a:lnTo>
                    <a:pt x="5273" y="1887"/>
                  </a:lnTo>
                  <a:lnTo>
                    <a:pt x="5276" y="1884"/>
                  </a:lnTo>
                  <a:lnTo>
                    <a:pt x="5279" y="1882"/>
                  </a:lnTo>
                  <a:lnTo>
                    <a:pt x="5283" y="1881"/>
                  </a:lnTo>
                  <a:lnTo>
                    <a:pt x="5287" y="1880"/>
                  </a:lnTo>
                  <a:lnTo>
                    <a:pt x="5291" y="1880"/>
                  </a:lnTo>
                  <a:lnTo>
                    <a:pt x="5294" y="1881"/>
                  </a:lnTo>
                  <a:lnTo>
                    <a:pt x="5299" y="1882"/>
                  </a:lnTo>
                  <a:lnTo>
                    <a:pt x="5301" y="1884"/>
                  </a:lnTo>
                  <a:lnTo>
                    <a:pt x="5304" y="1888"/>
                  </a:lnTo>
                  <a:lnTo>
                    <a:pt x="5306" y="1890"/>
                  </a:lnTo>
                  <a:lnTo>
                    <a:pt x="5308" y="1894"/>
                  </a:lnTo>
                  <a:lnTo>
                    <a:pt x="5308" y="1898"/>
                  </a:lnTo>
                  <a:lnTo>
                    <a:pt x="5308" y="1902"/>
                  </a:lnTo>
                  <a:lnTo>
                    <a:pt x="5307" y="1906"/>
                  </a:lnTo>
                  <a:lnTo>
                    <a:pt x="5302" y="1921"/>
                  </a:lnTo>
                  <a:lnTo>
                    <a:pt x="5298" y="1936"/>
                  </a:lnTo>
                  <a:lnTo>
                    <a:pt x="5292" y="1951"/>
                  </a:lnTo>
                  <a:lnTo>
                    <a:pt x="5286" y="1967"/>
                  </a:lnTo>
                  <a:lnTo>
                    <a:pt x="5270" y="2006"/>
                  </a:lnTo>
                  <a:lnTo>
                    <a:pt x="5254" y="2046"/>
                  </a:lnTo>
                  <a:lnTo>
                    <a:pt x="5238" y="2087"/>
                  </a:lnTo>
                  <a:lnTo>
                    <a:pt x="5221" y="2128"/>
                  </a:lnTo>
                  <a:lnTo>
                    <a:pt x="5217" y="2132"/>
                  </a:lnTo>
                  <a:lnTo>
                    <a:pt x="5214" y="2137"/>
                  </a:lnTo>
                  <a:lnTo>
                    <a:pt x="5208" y="2139"/>
                  </a:lnTo>
                  <a:lnTo>
                    <a:pt x="5202" y="2139"/>
                  </a:lnTo>
                  <a:close/>
                  <a:moveTo>
                    <a:pt x="698" y="2380"/>
                  </a:moveTo>
                  <a:lnTo>
                    <a:pt x="694" y="2380"/>
                  </a:lnTo>
                  <a:lnTo>
                    <a:pt x="690" y="2379"/>
                  </a:lnTo>
                  <a:lnTo>
                    <a:pt x="686" y="2378"/>
                  </a:lnTo>
                  <a:lnTo>
                    <a:pt x="684" y="2374"/>
                  </a:lnTo>
                  <a:lnTo>
                    <a:pt x="655" y="2347"/>
                  </a:lnTo>
                  <a:lnTo>
                    <a:pt x="628" y="2318"/>
                  </a:lnTo>
                  <a:lnTo>
                    <a:pt x="599" y="2289"/>
                  </a:lnTo>
                  <a:lnTo>
                    <a:pt x="571" y="2262"/>
                  </a:lnTo>
                  <a:lnTo>
                    <a:pt x="516" y="2208"/>
                  </a:lnTo>
                  <a:lnTo>
                    <a:pt x="514" y="2204"/>
                  </a:lnTo>
                  <a:lnTo>
                    <a:pt x="512" y="2201"/>
                  </a:lnTo>
                  <a:lnTo>
                    <a:pt x="511" y="2198"/>
                  </a:lnTo>
                  <a:lnTo>
                    <a:pt x="511" y="2194"/>
                  </a:lnTo>
                  <a:lnTo>
                    <a:pt x="511" y="2190"/>
                  </a:lnTo>
                  <a:lnTo>
                    <a:pt x="512" y="2186"/>
                  </a:lnTo>
                  <a:lnTo>
                    <a:pt x="514" y="2183"/>
                  </a:lnTo>
                  <a:lnTo>
                    <a:pt x="516" y="2180"/>
                  </a:lnTo>
                  <a:lnTo>
                    <a:pt x="520" y="2177"/>
                  </a:lnTo>
                  <a:lnTo>
                    <a:pt x="523" y="2176"/>
                  </a:lnTo>
                  <a:lnTo>
                    <a:pt x="527" y="2175"/>
                  </a:lnTo>
                  <a:lnTo>
                    <a:pt x="530" y="2173"/>
                  </a:lnTo>
                  <a:lnTo>
                    <a:pt x="534" y="2175"/>
                  </a:lnTo>
                  <a:lnTo>
                    <a:pt x="538" y="2176"/>
                  </a:lnTo>
                  <a:lnTo>
                    <a:pt x="542" y="2177"/>
                  </a:lnTo>
                  <a:lnTo>
                    <a:pt x="544" y="2179"/>
                  </a:lnTo>
                  <a:lnTo>
                    <a:pt x="599" y="2234"/>
                  </a:lnTo>
                  <a:lnTo>
                    <a:pt x="628" y="2262"/>
                  </a:lnTo>
                  <a:lnTo>
                    <a:pt x="655" y="2290"/>
                  </a:lnTo>
                  <a:lnTo>
                    <a:pt x="684" y="2318"/>
                  </a:lnTo>
                  <a:lnTo>
                    <a:pt x="711" y="2347"/>
                  </a:lnTo>
                  <a:lnTo>
                    <a:pt x="714" y="2350"/>
                  </a:lnTo>
                  <a:lnTo>
                    <a:pt x="716" y="2354"/>
                  </a:lnTo>
                  <a:lnTo>
                    <a:pt x="717" y="2357"/>
                  </a:lnTo>
                  <a:lnTo>
                    <a:pt x="717" y="2360"/>
                  </a:lnTo>
                  <a:lnTo>
                    <a:pt x="717" y="2365"/>
                  </a:lnTo>
                  <a:lnTo>
                    <a:pt x="716" y="2368"/>
                  </a:lnTo>
                  <a:lnTo>
                    <a:pt x="714" y="2372"/>
                  </a:lnTo>
                  <a:lnTo>
                    <a:pt x="711" y="2375"/>
                  </a:lnTo>
                  <a:lnTo>
                    <a:pt x="708" y="2378"/>
                  </a:lnTo>
                  <a:lnTo>
                    <a:pt x="704" y="2379"/>
                  </a:lnTo>
                  <a:lnTo>
                    <a:pt x="701" y="2380"/>
                  </a:lnTo>
                  <a:lnTo>
                    <a:pt x="698" y="2380"/>
                  </a:lnTo>
                  <a:close/>
                  <a:moveTo>
                    <a:pt x="4999" y="2566"/>
                  </a:moveTo>
                  <a:lnTo>
                    <a:pt x="4990" y="2565"/>
                  </a:lnTo>
                  <a:lnTo>
                    <a:pt x="4987" y="2562"/>
                  </a:lnTo>
                  <a:lnTo>
                    <a:pt x="4984" y="2559"/>
                  </a:lnTo>
                  <a:lnTo>
                    <a:pt x="4982" y="2555"/>
                  </a:lnTo>
                  <a:lnTo>
                    <a:pt x="4981" y="2552"/>
                  </a:lnTo>
                  <a:lnTo>
                    <a:pt x="4980" y="2549"/>
                  </a:lnTo>
                  <a:lnTo>
                    <a:pt x="4980" y="2545"/>
                  </a:lnTo>
                  <a:lnTo>
                    <a:pt x="4980" y="2542"/>
                  </a:lnTo>
                  <a:lnTo>
                    <a:pt x="4982" y="2537"/>
                  </a:lnTo>
                  <a:lnTo>
                    <a:pt x="4996" y="2510"/>
                  </a:lnTo>
                  <a:lnTo>
                    <a:pt x="5010" y="2482"/>
                  </a:lnTo>
                  <a:lnTo>
                    <a:pt x="5023" y="2456"/>
                  </a:lnTo>
                  <a:lnTo>
                    <a:pt x="5037" y="2429"/>
                  </a:lnTo>
                  <a:lnTo>
                    <a:pt x="5050" y="2403"/>
                  </a:lnTo>
                  <a:lnTo>
                    <a:pt x="5062" y="2378"/>
                  </a:lnTo>
                  <a:lnTo>
                    <a:pt x="5075" y="2352"/>
                  </a:lnTo>
                  <a:lnTo>
                    <a:pt x="5088" y="2326"/>
                  </a:lnTo>
                  <a:lnTo>
                    <a:pt x="5089" y="2323"/>
                  </a:lnTo>
                  <a:lnTo>
                    <a:pt x="5092" y="2320"/>
                  </a:lnTo>
                  <a:lnTo>
                    <a:pt x="5095" y="2318"/>
                  </a:lnTo>
                  <a:lnTo>
                    <a:pt x="5098" y="2317"/>
                  </a:lnTo>
                  <a:lnTo>
                    <a:pt x="5103" y="2316"/>
                  </a:lnTo>
                  <a:lnTo>
                    <a:pt x="5106" y="2316"/>
                  </a:lnTo>
                  <a:lnTo>
                    <a:pt x="5109" y="2316"/>
                  </a:lnTo>
                  <a:lnTo>
                    <a:pt x="5113" y="2317"/>
                  </a:lnTo>
                  <a:lnTo>
                    <a:pt x="5116" y="2319"/>
                  </a:lnTo>
                  <a:lnTo>
                    <a:pt x="5120" y="2323"/>
                  </a:lnTo>
                  <a:lnTo>
                    <a:pt x="5122" y="2325"/>
                  </a:lnTo>
                  <a:lnTo>
                    <a:pt x="5123" y="2328"/>
                  </a:lnTo>
                  <a:lnTo>
                    <a:pt x="5124" y="2332"/>
                  </a:lnTo>
                  <a:lnTo>
                    <a:pt x="5124" y="2336"/>
                  </a:lnTo>
                  <a:lnTo>
                    <a:pt x="5124" y="2340"/>
                  </a:lnTo>
                  <a:lnTo>
                    <a:pt x="5123" y="2343"/>
                  </a:lnTo>
                  <a:lnTo>
                    <a:pt x="5111" y="2370"/>
                  </a:lnTo>
                  <a:lnTo>
                    <a:pt x="5098" y="2395"/>
                  </a:lnTo>
                  <a:lnTo>
                    <a:pt x="5085" y="2421"/>
                  </a:lnTo>
                  <a:lnTo>
                    <a:pt x="5073" y="2446"/>
                  </a:lnTo>
                  <a:lnTo>
                    <a:pt x="5059" y="2474"/>
                  </a:lnTo>
                  <a:lnTo>
                    <a:pt x="5045" y="2500"/>
                  </a:lnTo>
                  <a:lnTo>
                    <a:pt x="5031" y="2528"/>
                  </a:lnTo>
                  <a:lnTo>
                    <a:pt x="5017" y="2555"/>
                  </a:lnTo>
                  <a:lnTo>
                    <a:pt x="5013" y="2560"/>
                  </a:lnTo>
                  <a:lnTo>
                    <a:pt x="5010" y="2563"/>
                  </a:lnTo>
                  <a:lnTo>
                    <a:pt x="5005" y="2566"/>
                  </a:lnTo>
                  <a:lnTo>
                    <a:pt x="4999" y="2566"/>
                  </a:lnTo>
                  <a:close/>
                  <a:moveTo>
                    <a:pt x="999" y="2744"/>
                  </a:moveTo>
                  <a:lnTo>
                    <a:pt x="995" y="2742"/>
                  </a:lnTo>
                  <a:lnTo>
                    <a:pt x="990" y="2741"/>
                  </a:lnTo>
                  <a:lnTo>
                    <a:pt x="987" y="2738"/>
                  </a:lnTo>
                  <a:lnTo>
                    <a:pt x="983" y="2734"/>
                  </a:lnTo>
                  <a:lnTo>
                    <a:pt x="968" y="2711"/>
                  </a:lnTo>
                  <a:lnTo>
                    <a:pt x="952" y="2688"/>
                  </a:lnTo>
                  <a:lnTo>
                    <a:pt x="936" y="2666"/>
                  </a:lnTo>
                  <a:lnTo>
                    <a:pt x="919" y="2641"/>
                  </a:lnTo>
                  <a:lnTo>
                    <a:pt x="901" y="2618"/>
                  </a:lnTo>
                  <a:lnTo>
                    <a:pt x="882" y="2596"/>
                  </a:lnTo>
                  <a:lnTo>
                    <a:pt x="863" y="2571"/>
                  </a:lnTo>
                  <a:lnTo>
                    <a:pt x="842" y="2547"/>
                  </a:lnTo>
                  <a:lnTo>
                    <a:pt x="841" y="2544"/>
                  </a:lnTo>
                  <a:lnTo>
                    <a:pt x="839" y="2541"/>
                  </a:lnTo>
                  <a:lnTo>
                    <a:pt x="839" y="2537"/>
                  </a:lnTo>
                  <a:lnTo>
                    <a:pt x="838" y="2532"/>
                  </a:lnTo>
                  <a:lnTo>
                    <a:pt x="839" y="2529"/>
                  </a:lnTo>
                  <a:lnTo>
                    <a:pt x="840" y="2526"/>
                  </a:lnTo>
                  <a:lnTo>
                    <a:pt x="842" y="2522"/>
                  </a:lnTo>
                  <a:lnTo>
                    <a:pt x="844" y="2520"/>
                  </a:lnTo>
                  <a:lnTo>
                    <a:pt x="848" y="2518"/>
                  </a:lnTo>
                  <a:lnTo>
                    <a:pt x="851" y="2515"/>
                  </a:lnTo>
                  <a:lnTo>
                    <a:pt x="856" y="2515"/>
                  </a:lnTo>
                  <a:lnTo>
                    <a:pt x="859" y="2515"/>
                  </a:lnTo>
                  <a:lnTo>
                    <a:pt x="863" y="2515"/>
                  </a:lnTo>
                  <a:lnTo>
                    <a:pt x="866" y="2516"/>
                  </a:lnTo>
                  <a:lnTo>
                    <a:pt x="870" y="2519"/>
                  </a:lnTo>
                  <a:lnTo>
                    <a:pt x="873" y="2522"/>
                  </a:lnTo>
                  <a:lnTo>
                    <a:pt x="894" y="2546"/>
                  </a:lnTo>
                  <a:lnTo>
                    <a:pt x="913" y="2570"/>
                  </a:lnTo>
                  <a:lnTo>
                    <a:pt x="932" y="2594"/>
                  </a:lnTo>
                  <a:lnTo>
                    <a:pt x="950" y="2618"/>
                  </a:lnTo>
                  <a:lnTo>
                    <a:pt x="967" y="2643"/>
                  </a:lnTo>
                  <a:lnTo>
                    <a:pt x="984" y="2666"/>
                  </a:lnTo>
                  <a:lnTo>
                    <a:pt x="1000" y="2690"/>
                  </a:lnTo>
                  <a:lnTo>
                    <a:pt x="1017" y="2713"/>
                  </a:lnTo>
                  <a:lnTo>
                    <a:pt x="1018" y="2716"/>
                  </a:lnTo>
                  <a:lnTo>
                    <a:pt x="1019" y="2719"/>
                  </a:lnTo>
                  <a:lnTo>
                    <a:pt x="1019" y="2724"/>
                  </a:lnTo>
                  <a:lnTo>
                    <a:pt x="1019" y="2727"/>
                  </a:lnTo>
                  <a:lnTo>
                    <a:pt x="1018" y="2731"/>
                  </a:lnTo>
                  <a:lnTo>
                    <a:pt x="1015" y="2734"/>
                  </a:lnTo>
                  <a:lnTo>
                    <a:pt x="1013" y="2738"/>
                  </a:lnTo>
                  <a:lnTo>
                    <a:pt x="1011" y="2740"/>
                  </a:lnTo>
                  <a:lnTo>
                    <a:pt x="999" y="2744"/>
                  </a:lnTo>
                  <a:close/>
                  <a:moveTo>
                    <a:pt x="4773" y="2981"/>
                  </a:moveTo>
                  <a:lnTo>
                    <a:pt x="4763" y="2979"/>
                  </a:lnTo>
                  <a:lnTo>
                    <a:pt x="4761" y="2976"/>
                  </a:lnTo>
                  <a:lnTo>
                    <a:pt x="4757" y="2974"/>
                  </a:lnTo>
                  <a:lnTo>
                    <a:pt x="4755" y="2971"/>
                  </a:lnTo>
                  <a:lnTo>
                    <a:pt x="4754" y="2967"/>
                  </a:lnTo>
                  <a:lnTo>
                    <a:pt x="4754" y="2964"/>
                  </a:lnTo>
                  <a:lnTo>
                    <a:pt x="4754" y="2959"/>
                  </a:lnTo>
                  <a:lnTo>
                    <a:pt x="4754" y="2956"/>
                  </a:lnTo>
                  <a:lnTo>
                    <a:pt x="4756" y="2952"/>
                  </a:lnTo>
                  <a:lnTo>
                    <a:pt x="4770" y="2926"/>
                  </a:lnTo>
                  <a:lnTo>
                    <a:pt x="4785" y="2901"/>
                  </a:lnTo>
                  <a:lnTo>
                    <a:pt x="4800" y="2874"/>
                  </a:lnTo>
                  <a:lnTo>
                    <a:pt x="4813" y="2849"/>
                  </a:lnTo>
                  <a:lnTo>
                    <a:pt x="4828" y="2823"/>
                  </a:lnTo>
                  <a:lnTo>
                    <a:pt x="4842" y="2797"/>
                  </a:lnTo>
                  <a:lnTo>
                    <a:pt x="4856" y="2771"/>
                  </a:lnTo>
                  <a:lnTo>
                    <a:pt x="4871" y="2746"/>
                  </a:lnTo>
                  <a:lnTo>
                    <a:pt x="4873" y="2742"/>
                  </a:lnTo>
                  <a:lnTo>
                    <a:pt x="4875" y="2740"/>
                  </a:lnTo>
                  <a:lnTo>
                    <a:pt x="4879" y="2738"/>
                  </a:lnTo>
                  <a:lnTo>
                    <a:pt x="4882" y="2737"/>
                  </a:lnTo>
                  <a:lnTo>
                    <a:pt x="4886" y="2735"/>
                  </a:lnTo>
                  <a:lnTo>
                    <a:pt x="4890" y="2735"/>
                  </a:lnTo>
                  <a:lnTo>
                    <a:pt x="4894" y="2737"/>
                  </a:lnTo>
                  <a:lnTo>
                    <a:pt x="4897" y="2738"/>
                  </a:lnTo>
                  <a:lnTo>
                    <a:pt x="4901" y="2740"/>
                  </a:lnTo>
                  <a:lnTo>
                    <a:pt x="4903" y="2742"/>
                  </a:lnTo>
                  <a:lnTo>
                    <a:pt x="4905" y="2746"/>
                  </a:lnTo>
                  <a:lnTo>
                    <a:pt x="4906" y="2749"/>
                  </a:lnTo>
                  <a:lnTo>
                    <a:pt x="4908" y="2753"/>
                  </a:lnTo>
                  <a:lnTo>
                    <a:pt x="4908" y="2757"/>
                  </a:lnTo>
                  <a:lnTo>
                    <a:pt x="4906" y="2761"/>
                  </a:lnTo>
                  <a:lnTo>
                    <a:pt x="4905" y="2764"/>
                  </a:lnTo>
                  <a:lnTo>
                    <a:pt x="4892" y="2791"/>
                  </a:lnTo>
                  <a:lnTo>
                    <a:pt x="4877" y="2816"/>
                  </a:lnTo>
                  <a:lnTo>
                    <a:pt x="4863" y="2842"/>
                  </a:lnTo>
                  <a:lnTo>
                    <a:pt x="4848" y="2869"/>
                  </a:lnTo>
                  <a:lnTo>
                    <a:pt x="4834" y="2894"/>
                  </a:lnTo>
                  <a:lnTo>
                    <a:pt x="4819" y="2920"/>
                  </a:lnTo>
                  <a:lnTo>
                    <a:pt x="4804" y="2945"/>
                  </a:lnTo>
                  <a:lnTo>
                    <a:pt x="4791" y="2972"/>
                  </a:lnTo>
                  <a:lnTo>
                    <a:pt x="4787" y="2975"/>
                  </a:lnTo>
                  <a:lnTo>
                    <a:pt x="4783" y="2979"/>
                  </a:lnTo>
                  <a:lnTo>
                    <a:pt x="4778" y="2981"/>
                  </a:lnTo>
                  <a:lnTo>
                    <a:pt x="4773" y="2981"/>
                  </a:lnTo>
                  <a:close/>
                  <a:moveTo>
                    <a:pt x="1091" y="3183"/>
                  </a:moveTo>
                  <a:lnTo>
                    <a:pt x="1082" y="3181"/>
                  </a:lnTo>
                  <a:lnTo>
                    <a:pt x="1078" y="3179"/>
                  </a:lnTo>
                  <a:lnTo>
                    <a:pt x="1076" y="3176"/>
                  </a:lnTo>
                  <a:lnTo>
                    <a:pt x="1074" y="3174"/>
                  </a:lnTo>
                  <a:lnTo>
                    <a:pt x="1072" y="3170"/>
                  </a:lnTo>
                  <a:lnTo>
                    <a:pt x="1072" y="3166"/>
                  </a:lnTo>
                  <a:lnTo>
                    <a:pt x="1072" y="3162"/>
                  </a:lnTo>
                  <a:lnTo>
                    <a:pt x="1072" y="3159"/>
                  </a:lnTo>
                  <a:lnTo>
                    <a:pt x="1073" y="3154"/>
                  </a:lnTo>
                  <a:lnTo>
                    <a:pt x="1080" y="3139"/>
                  </a:lnTo>
                  <a:lnTo>
                    <a:pt x="1086" y="3124"/>
                  </a:lnTo>
                  <a:lnTo>
                    <a:pt x="1091" y="3109"/>
                  </a:lnTo>
                  <a:lnTo>
                    <a:pt x="1096" y="3094"/>
                  </a:lnTo>
                  <a:lnTo>
                    <a:pt x="1098" y="3080"/>
                  </a:lnTo>
                  <a:lnTo>
                    <a:pt x="1100" y="3065"/>
                  </a:lnTo>
                  <a:lnTo>
                    <a:pt x="1103" y="3050"/>
                  </a:lnTo>
                  <a:lnTo>
                    <a:pt x="1103" y="3035"/>
                  </a:lnTo>
                  <a:lnTo>
                    <a:pt x="1101" y="3012"/>
                  </a:lnTo>
                  <a:lnTo>
                    <a:pt x="1099" y="2988"/>
                  </a:lnTo>
                  <a:lnTo>
                    <a:pt x="1093" y="2965"/>
                  </a:lnTo>
                  <a:lnTo>
                    <a:pt x="1086" y="2940"/>
                  </a:lnTo>
                  <a:lnTo>
                    <a:pt x="1086" y="2936"/>
                  </a:lnTo>
                  <a:lnTo>
                    <a:pt x="1086" y="2932"/>
                  </a:lnTo>
                  <a:lnTo>
                    <a:pt x="1086" y="2928"/>
                  </a:lnTo>
                  <a:lnTo>
                    <a:pt x="1089" y="2925"/>
                  </a:lnTo>
                  <a:lnTo>
                    <a:pt x="1090" y="2921"/>
                  </a:lnTo>
                  <a:lnTo>
                    <a:pt x="1093" y="2919"/>
                  </a:lnTo>
                  <a:lnTo>
                    <a:pt x="1097" y="2917"/>
                  </a:lnTo>
                  <a:lnTo>
                    <a:pt x="1100" y="2914"/>
                  </a:lnTo>
                  <a:lnTo>
                    <a:pt x="1104" y="2914"/>
                  </a:lnTo>
                  <a:lnTo>
                    <a:pt x="1107" y="2914"/>
                  </a:lnTo>
                  <a:lnTo>
                    <a:pt x="1112" y="2914"/>
                  </a:lnTo>
                  <a:lnTo>
                    <a:pt x="1115" y="2917"/>
                  </a:lnTo>
                  <a:lnTo>
                    <a:pt x="1119" y="2919"/>
                  </a:lnTo>
                  <a:lnTo>
                    <a:pt x="1121" y="2921"/>
                  </a:lnTo>
                  <a:lnTo>
                    <a:pt x="1123" y="2925"/>
                  </a:lnTo>
                  <a:lnTo>
                    <a:pt x="1124" y="2928"/>
                  </a:lnTo>
                  <a:lnTo>
                    <a:pt x="1132" y="2956"/>
                  </a:lnTo>
                  <a:lnTo>
                    <a:pt x="1137" y="2982"/>
                  </a:lnTo>
                  <a:lnTo>
                    <a:pt x="1140" y="3008"/>
                  </a:lnTo>
                  <a:lnTo>
                    <a:pt x="1142" y="3035"/>
                  </a:lnTo>
                  <a:lnTo>
                    <a:pt x="1142" y="3052"/>
                  </a:lnTo>
                  <a:lnTo>
                    <a:pt x="1139" y="3069"/>
                  </a:lnTo>
                  <a:lnTo>
                    <a:pt x="1137" y="3086"/>
                  </a:lnTo>
                  <a:lnTo>
                    <a:pt x="1134" y="3104"/>
                  </a:lnTo>
                  <a:lnTo>
                    <a:pt x="1129" y="3121"/>
                  </a:lnTo>
                  <a:lnTo>
                    <a:pt x="1123" y="3138"/>
                  </a:lnTo>
                  <a:lnTo>
                    <a:pt x="1116" y="3155"/>
                  </a:lnTo>
                  <a:lnTo>
                    <a:pt x="1108" y="3172"/>
                  </a:lnTo>
                  <a:lnTo>
                    <a:pt x="1105" y="3177"/>
                  </a:lnTo>
                  <a:lnTo>
                    <a:pt x="1101" y="3181"/>
                  </a:lnTo>
                  <a:lnTo>
                    <a:pt x="1096" y="3183"/>
                  </a:lnTo>
                  <a:lnTo>
                    <a:pt x="1091" y="3183"/>
                  </a:lnTo>
                  <a:close/>
                  <a:moveTo>
                    <a:pt x="4490" y="3354"/>
                  </a:moveTo>
                  <a:lnTo>
                    <a:pt x="4485" y="3353"/>
                  </a:lnTo>
                  <a:lnTo>
                    <a:pt x="4481" y="3351"/>
                  </a:lnTo>
                  <a:lnTo>
                    <a:pt x="4477" y="3349"/>
                  </a:lnTo>
                  <a:lnTo>
                    <a:pt x="4474" y="3346"/>
                  </a:lnTo>
                  <a:lnTo>
                    <a:pt x="4472" y="3342"/>
                  </a:lnTo>
                  <a:lnTo>
                    <a:pt x="4471" y="3339"/>
                  </a:lnTo>
                  <a:lnTo>
                    <a:pt x="4469" y="3334"/>
                  </a:lnTo>
                  <a:lnTo>
                    <a:pt x="4471" y="3331"/>
                  </a:lnTo>
                  <a:lnTo>
                    <a:pt x="4471" y="3327"/>
                  </a:lnTo>
                  <a:lnTo>
                    <a:pt x="4473" y="3324"/>
                  </a:lnTo>
                  <a:lnTo>
                    <a:pt x="4475" y="3320"/>
                  </a:lnTo>
                  <a:lnTo>
                    <a:pt x="4477" y="3318"/>
                  </a:lnTo>
                  <a:lnTo>
                    <a:pt x="4503" y="3299"/>
                  </a:lnTo>
                  <a:lnTo>
                    <a:pt x="4527" y="3278"/>
                  </a:lnTo>
                  <a:lnTo>
                    <a:pt x="4549" y="3258"/>
                  </a:lnTo>
                  <a:lnTo>
                    <a:pt x="4569" y="3238"/>
                  </a:lnTo>
                  <a:lnTo>
                    <a:pt x="4589" y="3218"/>
                  </a:lnTo>
                  <a:lnTo>
                    <a:pt x="4606" y="3198"/>
                  </a:lnTo>
                  <a:lnTo>
                    <a:pt x="4623" y="3177"/>
                  </a:lnTo>
                  <a:lnTo>
                    <a:pt x="4639" y="3155"/>
                  </a:lnTo>
                  <a:lnTo>
                    <a:pt x="4641" y="3152"/>
                  </a:lnTo>
                  <a:lnTo>
                    <a:pt x="4644" y="3150"/>
                  </a:lnTo>
                  <a:lnTo>
                    <a:pt x="4647" y="3147"/>
                  </a:lnTo>
                  <a:lnTo>
                    <a:pt x="4652" y="3147"/>
                  </a:lnTo>
                  <a:lnTo>
                    <a:pt x="4655" y="3146"/>
                  </a:lnTo>
                  <a:lnTo>
                    <a:pt x="4659" y="3147"/>
                  </a:lnTo>
                  <a:lnTo>
                    <a:pt x="4662" y="3148"/>
                  </a:lnTo>
                  <a:lnTo>
                    <a:pt x="4666" y="3150"/>
                  </a:lnTo>
                  <a:lnTo>
                    <a:pt x="4669" y="3153"/>
                  </a:lnTo>
                  <a:lnTo>
                    <a:pt x="4671" y="3155"/>
                  </a:lnTo>
                  <a:lnTo>
                    <a:pt x="4674" y="3159"/>
                  </a:lnTo>
                  <a:lnTo>
                    <a:pt x="4675" y="3162"/>
                  </a:lnTo>
                  <a:lnTo>
                    <a:pt x="4675" y="3167"/>
                  </a:lnTo>
                  <a:lnTo>
                    <a:pt x="4675" y="3170"/>
                  </a:lnTo>
                  <a:lnTo>
                    <a:pt x="4674" y="3174"/>
                  </a:lnTo>
                  <a:lnTo>
                    <a:pt x="4671" y="3177"/>
                  </a:lnTo>
                  <a:lnTo>
                    <a:pt x="4654" y="3200"/>
                  </a:lnTo>
                  <a:lnTo>
                    <a:pt x="4637" y="3223"/>
                  </a:lnTo>
                  <a:lnTo>
                    <a:pt x="4618" y="3245"/>
                  </a:lnTo>
                  <a:lnTo>
                    <a:pt x="4598" y="3265"/>
                  </a:lnTo>
                  <a:lnTo>
                    <a:pt x="4576" y="3287"/>
                  </a:lnTo>
                  <a:lnTo>
                    <a:pt x="4553" y="3308"/>
                  </a:lnTo>
                  <a:lnTo>
                    <a:pt x="4528" y="3328"/>
                  </a:lnTo>
                  <a:lnTo>
                    <a:pt x="4501" y="3349"/>
                  </a:lnTo>
                  <a:lnTo>
                    <a:pt x="4490" y="3354"/>
                  </a:lnTo>
                  <a:close/>
                  <a:moveTo>
                    <a:pt x="777" y="3534"/>
                  </a:moveTo>
                  <a:lnTo>
                    <a:pt x="773" y="3534"/>
                  </a:lnTo>
                  <a:lnTo>
                    <a:pt x="770" y="3533"/>
                  </a:lnTo>
                  <a:lnTo>
                    <a:pt x="766" y="3530"/>
                  </a:lnTo>
                  <a:lnTo>
                    <a:pt x="763" y="3528"/>
                  </a:lnTo>
                  <a:lnTo>
                    <a:pt x="761" y="3525"/>
                  </a:lnTo>
                  <a:lnTo>
                    <a:pt x="758" y="3521"/>
                  </a:lnTo>
                  <a:lnTo>
                    <a:pt x="757" y="3518"/>
                  </a:lnTo>
                  <a:lnTo>
                    <a:pt x="757" y="3514"/>
                  </a:lnTo>
                  <a:lnTo>
                    <a:pt x="757" y="3510"/>
                  </a:lnTo>
                  <a:lnTo>
                    <a:pt x="758" y="3506"/>
                  </a:lnTo>
                  <a:lnTo>
                    <a:pt x="761" y="3503"/>
                  </a:lnTo>
                  <a:lnTo>
                    <a:pt x="763" y="3501"/>
                  </a:lnTo>
                  <a:lnTo>
                    <a:pt x="809" y="3456"/>
                  </a:lnTo>
                  <a:lnTo>
                    <a:pt x="852" y="3414"/>
                  </a:lnTo>
                  <a:lnTo>
                    <a:pt x="893" y="3373"/>
                  </a:lnTo>
                  <a:lnTo>
                    <a:pt x="932" y="3334"/>
                  </a:lnTo>
                  <a:lnTo>
                    <a:pt x="935" y="3332"/>
                  </a:lnTo>
                  <a:lnTo>
                    <a:pt x="939" y="3331"/>
                  </a:lnTo>
                  <a:lnTo>
                    <a:pt x="942" y="3330"/>
                  </a:lnTo>
                  <a:lnTo>
                    <a:pt x="945" y="3328"/>
                  </a:lnTo>
                  <a:lnTo>
                    <a:pt x="949" y="3330"/>
                  </a:lnTo>
                  <a:lnTo>
                    <a:pt x="952" y="3330"/>
                  </a:lnTo>
                  <a:lnTo>
                    <a:pt x="956" y="3332"/>
                  </a:lnTo>
                  <a:lnTo>
                    <a:pt x="959" y="3334"/>
                  </a:lnTo>
                  <a:lnTo>
                    <a:pt x="961" y="3338"/>
                  </a:lnTo>
                  <a:lnTo>
                    <a:pt x="964" y="3341"/>
                  </a:lnTo>
                  <a:lnTo>
                    <a:pt x="965" y="3345"/>
                  </a:lnTo>
                  <a:lnTo>
                    <a:pt x="965" y="3348"/>
                  </a:lnTo>
                  <a:lnTo>
                    <a:pt x="965" y="3353"/>
                  </a:lnTo>
                  <a:lnTo>
                    <a:pt x="964" y="3356"/>
                  </a:lnTo>
                  <a:lnTo>
                    <a:pt x="963" y="3359"/>
                  </a:lnTo>
                  <a:lnTo>
                    <a:pt x="959" y="3362"/>
                  </a:lnTo>
                  <a:lnTo>
                    <a:pt x="920" y="3402"/>
                  </a:lnTo>
                  <a:lnTo>
                    <a:pt x="880" y="3442"/>
                  </a:lnTo>
                  <a:lnTo>
                    <a:pt x="836" y="3484"/>
                  </a:lnTo>
                  <a:lnTo>
                    <a:pt x="791" y="3528"/>
                  </a:lnTo>
                  <a:lnTo>
                    <a:pt x="787" y="3530"/>
                  </a:lnTo>
                  <a:lnTo>
                    <a:pt x="785" y="3533"/>
                  </a:lnTo>
                  <a:lnTo>
                    <a:pt x="780" y="3534"/>
                  </a:lnTo>
                  <a:lnTo>
                    <a:pt x="777" y="3534"/>
                  </a:lnTo>
                  <a:close/>
                  <a:moveTo>
                    <a:pt x="4090" y="3606"/>
                  </a:moveTo>
                  <a:lnTo>
                    <a:pt x="4085" y="3605"/>
                  </a:lnTo>
                  <a:lnTo>
                    <a:pt x="4080" y="3604"/>
                  </a:lnTo>
                  <a:lnTo>
                    <a:pt x="4076" y="3600"/>
                  </a:lnTo>
                  <a:lnTo>
                    <a:pt x="4072" y="3596"/>
                  </a:lnTo>
                  <a:lnTo>
                    <a:pt x="4071" y="3592"/>
                  </a:lnTo>
                  <a:lnTo>
                    <a:pt x="4070" y="3589"/>
                  </a:lnTo>
                  <a:lnTo>
                    <a:pt x="4070" y="3584"/>
                  </a:lnTo>
                  <a:lnTo>
                    <a:pt x="4071" y="3581"/>
                  </a:lnTo>
                  <a:lnTo>
                    <a:pt x="4072" y="3577"/>
                  </a:lnTo>
                  <a:lnTo>
                    <a:pt x="4075" y="3574"/>
                  </a:lnTo>
                  <a:lnTo>
                    <a:pt x="4077" y="3572"/>
                  </a:lnTo>
                  <a:lnTo>
                    <a:pt x="4080" y="3569"/>
                  </a:lnTo>
                  <a:lnTo>
                    <a:pt x="4122" y="3545"/>
                  </a:lnTo>
                  <a:lnTo>
                    <a:pt x="4163" y="3521"/>
                  </a:lnTo>
                  <a:lnTo>
                    <a:pt x="4206" y="3495"/>
                  </a:lnTo>
                  <a:lnTo>
                    <a:pt x="4249" y="3468"/>
                  </a:lnTo>
                  <a:lnTo>
                    <a:pt x="4282" y="3448"/>
                  </a:lnTo>
                  <a:lnTo>
                    <a:pt x="4286" y="3445"/>
                  </a:lnTo>
                  <a:lnTo>
                    <a:pt x="4289" y="3444"/>
                  </a:lnTo>
                  <a:lnTo>
                    <a:pt x="4293" y="3444"/>
                  </a:lnTo>
                  <a:lnTo>
                    <a:pt x="4297" y="3444"/>
                  </a:lnTo>
                  <a:lnTo>
                    <a:pt x="4301" y="3447"/>
                  </a:lnTo>
                  <a:lnTo>
                    <a:pt x="4304" y="3448"/>
                  </a:lnTo>
                  <a:lnTo>
                    <a:pt x="4306" y="3450"/>
                  </a:lnTo>
                  <a:lnTo>
                    <a:pt x="4309" y="3453"/>
                  </a:lnTo>
                  <a:lnTo>
                    <a:pt x="4311" y="3457"/>
                  </a:lnTo>
                  <a:lnTo>
                    <a:pt x="4312" y="3462"/>
                  </a:lnTo>
                  <a:lnTo>
                    <a:pt x="4312" y="3465"/>
                  </a:lnTo>
                  <a:lnTo>
                    <a:pt x="4311" y="3468"/>
                  </a:lnTo>
                  <a:lnTo>
                    <a:pt x="4310" y="3472"/>
                  </a:lnTo>
                  <a:lnTo>
                    <a:pt x="4309" y="3475"/>
                  </a:lnTo>
                  <a:lnTo>
                    <a:pt x="4306" y="3479"/>
                  </a:lnTo>
                  <a:lnTo>
                    <a:pt x="4303" y="3481"/>
                  </a:lnTo>
                  <a:lnTo>
                    <a:pt x="4270" y="3502"/>
                  </a:lnTo>
                  <a:lnTo>
                    <a:pt x="4226" y="3528"/>
                  </a:lnTo>
                  <a:lnTo>
                    <a:pt x="4183" y="3554"/>
                  </a:lnTo>
                  <a:lnTo>
                    <a:pt x="4141" y="3580"/>
                  </a:lnTo>
                  <a:lnTo>
                    <a:pt x="4100" y="3604"/>
                  </a:lnTo>
                  <a:lnTo>
                    <a:pt x="4090" y="3606"/>
                  </a:lnTo>
                  <a:close/>
                  <a:moveTo>
                    <a:pt x="3664" y="3811"/>
                  </a:moveTo>
                  <a:lnTo>
                    <a:pt x="3658" y="3810"/>
                  </a:lnTo>
                  <a:lnTo>
                    <a:pt x="3654" y="3808"/>
                  </a:lnTo>
                  <a:lnTo>
                    <a:pt x="3649" y="3803"/>
                  </a:lnTo>
                  <a:lnTo>
                    <a:pt x="3646" y="3799"/>
                  </a:lnTo>
                  <a:lnTo>
                    <a:pt x="3645" y="3794"/>
                  </a:lnTo>
                  <a:lnTo>
                    <a:pt x="3645" y="3791"/>
                  </a:lnTo>
                  <a:lnTo>
                    <a:pt x="3646" y="3787"/>
                  </a:lnTo>
                  <a:lnTo>
                    <a:pt x="3647" y="3783"/>
                  </a:lnTo>
                  <a:lnTo>
                    <a:pt x="3648" y="3780"/>
                  </a:lnTo>
                  <a:lnTo>
                    <a:pt x="3650" y="3777"/>
                  </a:lnTo>
                  <a:lnTo>
                    <a:pt x="3654" y="3775"/>
                  </a:lnTo>
                  <a:lnTo>
                    <a:pt x="3657" y="3772"/>
                  </a:lnTo>
                  <a:lnTo>
                    <a:pt x="3684" y="3762"/>
                  </a:lnTo>
                  <a:lnTo>
                    <a:pt x="3711" y="3752"/>
                  </a:lnTo>
                  <a:lnTo>
                    <a:pt x="3737" y="3740"/>
                  </a:lnTo>
                  <a:lnTo>
                    <a:pt x="3764" y="3729"/>
                  </a:lnTo>
                  <a:lnTo>
                    <a:pt x="3791" y="3717"/>
                  </a:lnTo>
                  <a:lnTo>
                    <a:pt x="3818" y="3705"/>
                  </a:lnTo>
                  <a:lnTo>
                    <a:pt x="3845" y="3692"/>
                  </a:lnTo>
                  <a:lnTo>
                    <a:pt x="3873" y="3679"/>
                  </a:lnTo>
                  <a:lnTo>
                    <a:pt x="3876" y="3677"/>
                  </a:lnTo>
                  <a:lnTo>
                    <a:pt x="3880" y="3677"/>
                  </a:lnTo>
                  <a:lnTo>
                    <a:pt x="3884" y="3677"/>
                  </a:lnTo>
                  <a:lnTo>
                    <a:pt x="3888" y="3678"/>
                  </a:lnTo>
                  <a:lnTo>
                    <a:pt x="3891" y="3679"/>
                  </a:lnTo>
                  <a:lnTo>
                    <a:pt x="3894" y="3682"/>
                  </a:lnTo>
                  <a:lnTo>
                    <a:pt x="3897" y="3685"/>
                  </a:lnTo>
                  <a:lnTo>
                    <a:pt x="3899" y="3689"/>
                  </a:lnTo>
                  <a:lnTo>
                    <a:pt x="3900" y="3692"/>
                  </a:lnTo>
                  <a:lnTo>
                    <a:pt x="3900" y="3695"/>
                  </a:lnTo>
                  <a:lnTo>
                    <a:pt x="3900" y="3699"/>
                  </a:lnTo>
                  <a:lnTo>
                    <a:pt x="3899" y="3704"/>
                  </a:lnTo>
                  <a:lnTo>
                    <a:pt x="3898" y="3707"/>
                  </a:lnTo>
                  <a:lnTo>
                    <a:pt x="3896" y="3709"/>
                  </a:lnTo>
                  <a:lnTo>
                    <a:pt x="3894" y="3713"/>
                  </a:lnTo>
                  <a:lnTo>
                    <a:pt x="3890" y="3714"/>
                  </a:lnTo>
                  <a:lnTo>
                    <a:pt x="3863" y="3728"/>
                  </a:lnTo>
                  <a:lnTo>
                    <a:pt x="3835" y="3740"/>
                  </a:lnTo>
                  <a:lnTo>
                    <a:pt x="3807" y="3753"/>
                  </a:lnTo>
                  <a:lnTo>
                    <a:pt x="3780" y="3765"/>
                  </a:lnTo>
                  <a:lnTo>
                    <a:pt x="3752" y="3777"/>
                  </a:lnTo>
                  <a:lnTo>
                    <a:pt x="3726" y="3788"/>
                  </a:lnTo>
                  <a:lnTo>
                    <a:pt x="3698" y="3799"/>
                  </a:lnTo>
                  <a:lnTo>
                    <a:pt x="3672" y="3809"/>
                  </a:lnTo>
                  <a:lnTo>
                    <a:pt x="3664" y="3811"/>
                  </a:lnTo>
                  <a:close/>
                  <a:moveTo>
                    <a:pt x="433" y="3857"/>
                  </a:moveTo>
                  <a:lnTo>
                    <a:pt x="428" y="3857"/>
                  </a:lnTo>
                  <a:lnTo>
                    <a:pt x="425" y="3856"/>
                  </a:lnTo>
                  <a:lnTo>
                    <a:pt x="421" y="3854"/>
                  </a:lnTo>
                  <a:lnTo>
                    <a:pt x="418" y="3851"/>
                  </a:lnTo>
                  <a:lnTo>
                    <a:pt x="415" y="3848"/>
                  </a:lnTo>
                  <a:lnTo>
                    <a:pt x="414" y="3845"/>
                  </a:lnTo>
                  <a:lnTo>
                    <a:pt x="413" y="3841"/>
                  </a:lnTo>
                  <a:lnTo>
                    <a:pt x="412" y="3837"/>
                  </a:lnTo>
                  <a:lnTo>
                    <a:pt x="413" y="3833"/>
                  </a:lnTo>
                  <a:lnTo>
                    <a:pt x="414" y="3830"/>
                  </a:lnTo>
                  <a:lnTo>
                    <a:pt x="417" y="3826"/>
                  </a:lnTo>
                  <a:lnTo>
                    <a:pt x="419" y="3824"/>
                  </a:lnTo>
                  <a:lnTo>
                    <a:pt x="451" y="3793"/>
                  </a:lnTo>
                  <a:lnTo>
                    <a:pt x="483" y="3763"/>
                  </a:lnTo>
                  <a:lnTo>
                    <a:pt x="516" y="3732"/>
                  </a:lnTo>
                  <a:lnTo>
                    <a:pt x="548" y="3702"/>
                  </a:lnTo>
                  <a:lnTo>
                    <a:pt x="592" y="3662"/>
                  </a:lnTo>
                  <a:lnTo>
                    <a:pt x="594" y="3660"/>
                  </a:lnTo>
                  <a:lnTo>
                    <a:pt x="598" y="3658"/>
                  </a:lnTo>
                  <a:lnTo>
                    <a:pt x="602" y="3656"/>
                  </a:lnTo>
                  <a:lnTo>
                    <a:pt x="606" y="3656"/>
                  </a:lnTo>
                  <a:lnTo>
                    <a:pt x="609" y="3658"/>
                  </a:lnTo>
                  <a:lnTo>
                    <a:pt x="613" y="3659"/>
                  </a:lnTo>
                  <a:lnTo>
                    <a:pt x="616" y="3660"/>
                  </a:lnTo>
                  <a:lnTo>
                    <a:pt x="620" y="3663"/>
                  </a:lnTo>
                  <a:lnTo>
                    <a:pt x="622" y="3666"/>
                  </a:lnTo>
                  <a:lnTo>
                    <a:pt x="623" y="3669"/>
                  </a:lnTo>
                  <a:lnTo>
                    <a:pt x="624" y="3674"/>
                  </a:lnTo>
                  <a:lnTo>
                    <a:pt x="624" y="3677"/>
                  </a:lnTo>
                  <a:lnTo>
                    <a:pt x="624" y="3681"/>
                  </a:lnTo>
                  <a:lnTo>
                    <a:pt x="623" y="3684"/>
                  </a:lnTo>
                  <a:lnTo>
                    <a:pt x="621" y="3687"/>
                  </a:lnTo>
                  <a:lnTo>
                    <a:pt x="618" y="3691"/>
                  </a:lnTo>
                  <a:lnTo>
                    <a:pt x="575" y="3731"/>
                  </a:lnTo>
                  <a:lnTo>
                    <a:pt x="543" y="3761"/>
                  </a:lnTo>
                  <a:lnTo>
                    <a:pt x="511" y="3792"/>
                  </a:lnTo>
                  <a:lnTo>
                    <a:pt x="479" y="3822"/>
                  </a:lnTo>
                  <a:lnTo>
                    <a:pt x="445" y="3853"/>
                  </a:lnTo>
                  <a:lnTo>
                    <a:pt x="443" y="3855"/>
                  </a:lnTo>
                  <a:lnTo>
                    <a:pt x="440" y="3856"/>
                  </a:lnTo>
                  <a:lnTo>
                    <a:pt x="436" y="3857"/>
                  </a:lnTo>
                  <a:lnTo>
                    <a:pt x="433" y="3857"/>
                  </a:lnTo>
                  <a:close/>
                  <a:moveTo>
                    <a:pt x="3217" y="3960"/>
                  </a:moveTo>
                  <a:lnTo>
                    <a:pt x="3211" y="3959"/>
                  </a:lnTo>
                  <a:lnTo>
                    <a:pt x="3205" y="3957"/>
                  </a:lnTo>
                  <a:lnTo>
                    <a:pt x="3202" y="3954"/>
                  </a:lnTo>
                  <a:lnTo>
                    <a:pt x="3198" y="3949"/>
                  </a:lnTo>
                  <a:lnTo>
                    <a:pt x="3197" y="3944"/>
                  </a:lnTo>
                  <a:lnTo>
                    <a:pt x="3197" y="3941"/>
                  </a:lnTo>
                  <a:lnTo>
                    <a:pt x="3197" y="3937"/>
                  </a:lnTo>
                  <a:lnTo>
                    <a:pt x="3198" y="3934"/>
                  </a:lnTo>
                  <a:lnTo>
                    <a:pt x="3199" y="3931"/>
                  </a:lnTo>
                  <a:lnTo>
                    <a:pt x="3202" y="3927"/>
                  </a:lnTo>
                  <a:lnTo>
                    <a:pt x="3205" y="3925"/>
                  </a:lnTo>
                  <a:lnTo>
                    <a:pt x="3209" y="3923"/>
                  </a:lnTo>
                  <a:lnTo>
                    <a:pt x="3236" y="3911"/>
                  </a:lnTo>
                  <a:lnTo>
                    <a:pt x="3265" y="3901"/>
                  </a:lnTo>
                  <a:lnTo>
                    <a:pt x="3294" y="3890"/>
                  </a:lnTo>
                  <a:lnTo>
                    <a:pt x="3322" y="3880"/>
                  </a:lnTo>
                  <a:lnTo>
                    <a:pt x="3350" y="3871"/>
                  </a:lnTo>
                  <a:lnTo>
                    <a:pt x="3378" y="3863"/>
                  </a:lnTo>
                  <a:lnTo>
                    <a:pt x="3407" y="3855"/>
                  </a:lnTo>
                  <a:lnTo>
                    <a:pt x="3435" y="3847"/>
                  </a:lnTo>
                  <a:lnTo>
                    <a:pt x="3439" y="3846"/>
                  </a:lnTo>
                  <a:lnTo>
                    <a:pt x="3443" y="3846"/>
                  </a:lnTo>
                  <a:lnTo>
                    <a:pt x="3446" y="3847"/>
                  </a:lnTo>
                  <a:lnTo>
                    <a:pt x="3450" y="3848"/>
                  </a:lnTo>
                  <a:lnTo>
                    <a:pt x="3453" y="3850"/>
                  </a:lnTo>
                  <a:lnTo>
                    <a:pt x="3455" y="3853"/>
                  </a:lnTo>
                  <a:lnTo>
                    <a:pt x="3458" y="3856"/>
                  </a:lnTo>
                  <a:lnTo>
                    <a:pt x="3459" y="3861"/>
                  </a:lnTo>
                  <a:lnTo>
                    <a:pt x="3460" y="3864"/>
                  </a:lnTo>
                  <a:lnTo>
                    <a:pt x="3460" y="3868"/>
                  </a:lnTo>
                  <a:lnTo>
                    <a:pt x="3459" y="3872"/>
                  </a:lnTo>
                  <a:lnTo>
                    <a:pt x="3458" y="3876"/>
                  </a:lnTo>
                  <a:lnTo>
                    <a:pt x="3455" y="3878"/>
                  </a:lnTo>
                  <a:lnTo>
                    <a:pt x="3453" y="3881"/>
                  </a:lnTo>
                  <a:lnTo>
                    <a:pt x="3450" y="3882"/>
                  </a:lnTo>
                  <a:lnTo>
                    <a:pt x="3446" y="3885"/>
                  </a:lnTo>
                  <a:lnTo>
                    <a:pt x="3419" y="3893"/>
                  </a:lnTo>
                  <a:lnTo>
                    <a:pt x="3391" y="3901"/>
                  </a:lnTo>
                  <a:lnTo>
                    <a:pt x="3362" y="3909"/>
                  </a:lnTo>
                  <a:lnTo>
                    <a:pt x="3335" y="3918"/>
                  </a:lnTo>
                  <a:lnTo>
                    <a:pt x="3306" y="3927"/>
                  </a:lnTo>
                  <a:lnTo>
                    <a:pt x="3279" y="3937"/>
                  </a:lnTo>
                  <a:lnTo>
                    <a:pt x="3251" y="3948"/>
                  </a:lnTo>
                  <a:lnTo>
                    <a:pt x="3225" y="3959"/>
                  </a:lnTo>
                  <a:lnTo>
                    <a:pt x="3217" y="3960"/>
                  </a:lnTo>
                  <a:close/>
                  <a:moveTo>
                    <a:pt x="114" y="4205"/>
                  </a:moveTo>
                  <a:lnTo>
                    <a:pt x="103" y="4201"/>
                  </a:lnTo>
                  <a:lnTo>
                    <a:pt x="100" y="4199"/>
                  </a:lnTo>
                  <a:lnTo>
                    <a:pt x="98" y="4197"/>
                  </a:lnTo>
                  <a:lnTo>
                    <a:pt x="97" y="4193"/>
                  </a:lnTo>
                  <a:lnTo>
                    <a:pt x="94" y="4190"/>
                  </a:lnTo>
                  <a:lnTo>
                    <a:pt x="94" y="4186"/>
                  </a:lnTo>
                  <a:lnTo>
                    <a:pt x="94" y="4182"/>
                  </a:lnTo>
                  <a:lnTo>
                    <a:pt x="95" y="4178"/>
                  </a:lnTo>
                  <a:lnTo>
                    <a:pt x="97" y="4175"/>
                  </a:lnTo>
                  <a:lnTo>
                    <a:pt x="111" y="4152"/>
                  </a:lnTo>
                  <a:lnTo>
                    <a:pt x="126" y="4129"/>
                  </a:lnTo>
                  <a:lnTo>
                    <a:pt x="142" y="4107"/>
                  </a:lnTo>
                  <a:lnTo>
                    <a:pt x="158" y="4084"/>
                  </a:lnTo>
                  <a:lnTo>
                    <a:pt x="177" y="4063"/>
                  </a:lnTo>
                  <a:lnTo>
                    <a:pt x="195" y="4042"/>
                  </a:lnTo>
                  <a:lnTo>
                    <a:pt x="216" y="4020"/>
                  </a:lnTo>
                  <a:lnTo>
                    <a:pt x="235" y="3999"/>
                  </a:lnTo>
                  <a:lnTo>
                    <a:pt x="248" y="3988"/>
                  </a:lnTo>
                  <a:lnTo>
                    <a:pt x="251" y="3985"/>
                  </a:lnTo>
                  <a:lnTo>
                    <a:pt x="255" y="3983"/>
                  </a:lnTo>
                  <a:lnTo>
                    <a:pt x="258" y="3982"/>
                  </a:lnTo>
                  <a:lnTo>
                    <a:pt x="262" y="3982"/>
                  </a:lnTo>
                  <a:lnTo>
                    <a:pt x="265" y="3982"/>
                  </a:lnTo>
                  <a:lnTo>
                    <a:pt x="270" y="3983"/>
                  </a:lnTo>
                  <a:lnTo>
                    <a:pt x="273" y="3986"/>
                  </a:lnTo>
                  <a:lnTo>
                    <a:pt x="275" y="3988"/>
                  </a:lnTo>
                  <a:lnTo>
                    <a:pt x="278" y="3990"/>
                  </a:lnTo>
                  <a:lnTo>
                    <a:pt x="280" y="3994"/>
                  </a:lnTo>
                  <a:lnTo>
                    <a:pt x="281" y="3998"/>
                  </a:lnTo>
                  <a:lnTo>
                    <a:pt x="281" y="4002"/>
                  </a:lnTo>
                  <a:lnTo>
                    <a:pt x="281" y="4005"/>
                  </a:lnTo>
                  <a:lnTo>
                    <a:pt x="280" y="4009"/>
                  </a:lnTo>
                  <a:lnTo>
                    <a:pt x="278" y="4012"/>
                  </a:lnTo>
                  <a:lnTo>
                    <a:pt x="275" y="4015"/>
                  </a:lnTo>
                  <a:lnTo>
                    <a:pt x="264" y="4027"/>
                  </a:lnTo>
                  <a:lnTo>
                    <a:pt x="243" y="4048"/>
                  </a:lnTo>
                  <a:lnTo>
                    <a:pt x="225" y="4067"/>
                  </a:lnTo>
                  <a:lnTo>
                    <a:pt x="207" y="4088"/>
                  </a:lnTo>
                  <a:lnTo>
                    <a:pt x="191" y="4110"/>
                  </a:lnTo>
                  <a:lnTo>
                    <a:pt x="173" y="4130"/>
                  </a:lnTo>
                  <a:lnTo>
                    <a:pt x="158" y="4152"/>
                  </a:lnTo>
                  <a:lnTo>
                    <a:pt x="145" y="4173"/>
                  </a:lnTo>
                  <a:lnTo>
                    <a:pt x="131" y="4194"/>
                  </a:lnTo>
                  <a:lnTo>
                    <a:pt x="127" y="4199"/>
                  </a:lnTo>
                  <a:lnTo>
                    <a:pt x="123" y="4202"/>
                  </a:lnTo>
                  <a:lnTo>
                    <a:pt x="118" y="4204"/>
                  </a:lnTo>
                  <a:lnTo>
                    <a:pt x="114" y="4205"/>
                  </a:lnTo>
                  <a:close/>
                  <a:moveTo>
                    <a:pt x="3081" y="4345"/>
                  </a:moveTo>
                  <a:lnTo>
                    <a:pt x="3076" y="4344"/>
                  </a:lnTo>
                  <a:lnTo>
                    <a:pt x="3070" y="4341"/>
                  </a:lnTo>
                  <a:lnTo>
                    <a:pt x="3065" y="4338"/>
                  </a:lnTo>
                  <a:lnTo>
                    <a:pt x="3063" y="4332"/>
                  </a:lnTo>
                  <a:lnTo>
                    <a:pt x="3056" y="4315"/>
                  </a:lnTo>
                  <a:lnTo>
                    <a:pt x="3050" y="4298"/>
                  </a:lnTo>
                  <a:lnTo>
                    <a:pt x="3045" y="4280"/>
                  </a:lnTo>
                  <a:lnTo>
                    <a:pt x="3039" y="4263"/>
                  </a:lnTo>
                  <a:lnTo>
                    <a:pt x="3031" y="4235"/>
                  </a:lnTo>
                  <a:lnTo>
                    <a:pt x="3025" y="4207"/>
                  </a:lnTo>
                  <a:lnTo>
                    <a:pt x="3022" y="4181"/>
                  </a:lnTo>
                  <a:lnTo>
                    <a:pt x="3021" y="4155"/>
                  </a:lnTo>
                  <a:lnTo>
                    <a:pt x="3022" y="4138"/>
                  </a:lnTo>
                  <a:lnTo>
                    <a:pt x="3023" y="4121"/>
                  </a:lnTo>
                  <a:lnTo>
                    <a:pt x="3026" y="4105"/>
                  </a:lnTo>
                  <a:lnTo>
                    <a:pt x="3030" y="4090"/>
                  </a:lnTo>
                  <a:lnTo>
                    <a:pt x="3031" y="4087"/>
                  </a:lnTo>
                  <a:lnTo>
                    <a:pt x="3033" y="4083"/>
                  </a:lnTo>
                  <a:lnTo>
                    <a:pt x="3037" y="4080"/>
                  </a:lnTo>
                  <a:lnTo>
                    <a:pt x="3039" y="4077"/>
                  </a:lnTo>
                  <a:lnTo>
                    <a:pt x="3042" y="4076"/>
                  </a:lnTo>
                  <a:lnTo>
                    <a:pt x="3047" y="4075"/>
                  </a:lnTo>
                  <a:lnTo>
                    <a:pt x="3050" y="4075"/>
                  </a:lnTo>
                  <a:lnTo>
                    <a:pt x="3054" y="4076"/>
                  </a:lnTo>
                  <a:lnTo>
                    <a:pt x="3058" y="4077"/>
                  </a:lnTo>
                  <a:lnTo>
                    <a:pt x="3061" y="4080"/>
                  </a:lnTo>
                  <a:lnTo>
                    <a:pt x="3064" y="4083"/>
                  </a:lnTo>
                  <a:lnTo>
                    <a:pt x="3066" y="4085"/>
                  </a:lnTo>
                  <a:lnTo>
                    <a:pt x="3068" y="4089"/>
                  </a:lnTo>
                  <a:lnTo>
                    <a:pt x="3069" y="4093"/>
                  </a:lnTo>
                  <a:lnTo>
                    <a:pt x="3069" y="4097"/>
                  </a:lnTo>
                  <a:lnTo>
                    <a:pt x="3068" y="4100"/>
                  </a:lnTo>
                  <a:lnTo>
                    <a:pt x="3064" y="4114"/>
                  </a:lnTo>
                  <a:lnTo>
                    <a:pt x="3062" y="4127"/>
                  </a:lnTo>
                  <a:lnTo>
                    <a:pt x="3061" y="4141"/>
                  </a:lnTo>
                  <a:lnTo>
                    <a:pt x="3061" y="4155"/>
                  </a:lnTo>
                  <a:lnTo>
                    <a:pt x="3061" y="4177"/>
                  </a:lnTo>
                  <a:lnTo>
                    <a:pt x="3064" y="4201"/>
                  </a:lnTo>
                  <a:lnTo>
                    <a:pt x="3070" y="4225"/>
                  </a:lnTo>
                  <a:lnTo>
                    <a:pt x="3077" y="4252"/>
                  </a:lnTo>
                  <a:lnTo>
                    <a:pt x="3081" y="4268"/>
                  </a:lnTo>
                  <a:lnTo>
                    <a:pt x="3087" y="4285"/>
                  </a:lnTo>
                  <a:lnTo>
                    <a:pt x="3093" y="4301"/>
                  </a:lnTo>
                  <a:lnTo>
                    <a:pt x="3100" y="4318"/>
                  </a:lnTo>
                  <a:lnTo>
                    <a:pt x="3101" y="4322"/>
                  </a:lnTo>
                  <a:lnTo>
                    <a:pt x="3101" y="4325"/>
                  </a:lnTo>
                  <a:lnTo>
                    <a:pt x="3101" y="4330"/>
                  </a:lnTo>
                  <a:lnTo>
                    <a:pt x="3100" y="4333"/>
                  </a:lnTo>
                  <a:lnTo>
                    <a:pt x="3097" y="4337"/>
                  </a:lnTo>
                  <a:lnTo>
                    <a:pt x="3095" y="4339"/>
                  </a:lnTo>
                  <a:lnTo>
                    <a:pt x="3092" y="4341"/>
                  </a:lnTo>
                  <a:lnTo>
                    <a:pt x="3088" y="4344"/>
                  </a:lnTo>
                  <a:lnTo>
                    <a:pt x="3081" y="4345"/>
                  </a:lnTo>
                  <a:close/>
                  <a:moveTo>
                    <a:pt x="29" y="4659"/>
                  </a:moveTo>
                  <a:lnTo>
                    <a:pt x="25" y="4659"/>
                  </a:lnTo>
                  <a:lnTo>
                    <a:pt x="22" y="4658"/>
                  </a:lnTo>
                  <a:lnTo>
                    <a:pt x="20" y="4657"/>
                  </a:lnTo>
                  <a:lnTo>
                    <a:pt x="16" y="4654"/>
                  </a:lnTo>
                  <a:lnTo>
                    <a:pt x="14" y="4652"/>
                  </a:lnTo>
                  <a:lnTo>
                    <a:pt x="12" y="4650"/>
                  </a:lnTo>
                  <a:lnTo>
                    <a:pt x="10" y="4646"/>
                  </a:lnTo>
                  <a:lnTo>
                    <a:pt x="9" y="4643"/>
                  </a:lnTo>
                  <a:lnTo>
                    <a:pt x="8" y="4633"/>
                  </a:lnTo>
                  <a:lnTo>
                    <a:pt x="7" y="4621"/>
                  </a:lnTo>
                  <a:lnTo>
                    <a:pt x="6" y="4611"/>
                  </a:lnTo>
                  <a:lnTo>
                    <a:pt x="5" y="4600"/>
                  </a:lnTo>
                  <a:lnTo>
                    <a:pt x="2" y="4580"/>
                  </a:lnTo>
                  <a:lnTo>
                    <a:pt x="1" y="4560"/>
                  </a:lnTo>
                  <a:lnTo>
                    <a:pt x="0" y="4541"/>
                  </a:lnTo>
                  <a:lnTo>
                    <a:pt x="0" y="4521"/>
                  </a:lnTo>
                  <a:lnTo>
                    <a:pt x="0" y="4490"/>
                  </a:lnTo>
                  <a:lnTo>
                    <a:pt x="2" y="4461"/>
                  </a:lnTo>
                  <a:lnTo>
                    <a:pt x="6" y="4431"/>
                  </a:lnTo>
                  <a:lnTo>
                    <a:pt x="10" y="4401"/>
                  </a:lnTo>
                  <a:lnTo>
                    <a:pt x="12" y="4397"/>
                  </a:lnTo>
                  <a:lnTo>
                    <a:pt x="14" y="4394"/>
                  </a:lnTo>
                  <a:lnTo>
                    <a:pt x="16" y="4391"/>
                  </a:lnTo>
                  <a:lnTo>
                    <a:pt x="19" y="4388"/>
                  </a:lnTo>
                  <a:lnTo>
                    <a:pt x="22" y="4386"/>
                  </a:lnTo>
                  <a:lnTo>
                    <a:pt x="25" y="4385"/>
                  </a:lnTo>
                  <a:lnTo>
                    <a:pt x="30" y="4385"/>
                  </a:lnTo>
                  <a:lnTo>
                    <a:pt x="33" y="4385"/>
                  </a:lnTo>
                  <a:lnTo>
                    <a:pt x="37" y="4386"/>
                  </a:lnTo>
                  <a:lnTo>
                    <a:pt x="40" y="4388"/>
                  </a:lnTo>
                  <a:lnTo>
                    <a:pt x="44" y="4391"/>
                  </a:lnTo>
                  <a:lnTo>
                    <a:pt x="46" y="4393"/>
                  </a:lnTo>
                  <a:lnTo>
                    <a:pt x="48" y="4396"/>
                  </a:lnTo>
                  <a:lnTo>
                    <a:pt x="49" y="4400"/>
                  </a:lnTo>
                  <a:lnTo>
                    <a:pt x="49" y="4404"/>
                  </a:lnTo>
                  <a:lnTo>
                    <a:pt x="49" y="4408"/>
                  </a:lnTo>
                  <a:lnTo>
                    <a:pt x="45" y="4436"/>
                  </a:lnTo>
                  <a:lnTo>
                    <a:pt x="41" y="4464"/>
                  </a:lnTo>
                  <a:lnTo>
                    <a:pt x="40" y="4493"/>
                  </a:lnTo>
                  <a:lnTo>
                    <a:pt x="39" y="4521"/>
                  </a:lnTo>
                  <a:lnTo>
                    <a:pt x="39" y="4540"/>
                  </a:lnTo>
                  <a:lnTo>
                    <a:pt x="40" y="4558"/>
                  </a:lnTo>
                  <a:lnTo>
                    <a:pt x="41" y="4577"/>
                  </a:lnTo>
                  <a:lnTo>
                    <a:pt x="44" y="4596"/>
                  </a:lnTo>
                  <a:lnTo>
                    <a:pt x="45" y="4606"/>
                  </a:lnTo>
                  <a:lnTo>
                    <a:pt x="46" y="4616"/>
                  </a:lnTo>
                  <a:lnTo>
                    <a:pt x="47" y="4627"/>
                  </a:lnTo>
                  <a:lnTo>
                    <a:pt x="48" y="4637"/>
                  </a:lnTo>
                  <a:lnTo>
                    <a:pt x="49" y="4641"/>
                  </a:lnTo>
                  <a:lnTo>
                    <a:pt x="48" y="4644"/>
                  </a:lnTo>
                  <a:lnTo>
                    <a:pt x="47" y="4649"/>
                  </a:lnTo>
                  <a:lnTo>
                    <a:pt x="45" y="4651"/>
                  </a:lnTo>
                  <a:lnTo>
                    <a:pt x="43" y="4654"/>
                  </a:lnTo>
                  <a:lnTo>
                    <a:pt x="39" y="4657"/>
                  </a:lnTo>
                  <a:lnTo>
                    <a:pt x="36" y="4658"/>
                  </a:lnTo>
                  <a:lnTo>
                    <a:pt x="32" y="4659"/>
                  </a:lnTo>
                  <a:lnTo>
                    <a:pt x="29" y="4659"/>
                  </a:lnTo>
                  <a:close/>
                  <a:moveTo>
                    <a:pt x="3282" y="4770"/>
                  </a:moveTo>
                  <a:lnTo>
                    <a:pt x="3275" y="4769"/>
                  </a:lnTo>
                  <a:lnTo>
                    <a:pt x="3269" y="4767"/>
                  </a:lnTo>
                  <a:lnTo>
                    <a:pt x="3265" y="4762"/>
                  </a:lnTo>
                  <a:lnTo>
                    <a:pt x="3263" y="4756"/>
                  </a:lnTo>
                  <a:lnTo>
                    <a:pt x="3255" y="4727"/>
                  </a:lnTo>
                  <a:lnTo>
                    <a:pt x="3245" y="4698"/>
                  </a:lnTo>
                  <a:lnTo>
                    <a:pt x="3235" y="4670"/>
                  </a:lnTo>
                  <a:lnTo>
                    <a:pt x="3226" y="4643"/>
                  </a:lnTo>
                  <a:lnTo>
                    <a:pt x="3214" y="4616"/>
                  </a:lnTo>
                  <a:lnTo>
                    <a:pt x="3204" y="4590"/>
                  </a:lnTo>
                  <a:lnTo>
                    <a:pt x="3191" y="4565"/>
                  </a:lnTo>
                  <a:lnTo>
                    <a:pt x="3180" y="4540"/>
                  </a:lnTo>
                  <a:lnTo>
                    <a:pt x="3178" y="4536"/>
                  </a:lnTo>
                  <a:lnTo>
                    <a:pt x="3178" y="4532"/>
                  </a:lnTo>
                  <a:lnTo>
                    <a:pt x="3178" y="4528"/>
                  </a:lnTo>
                  <a:lnTo>
                    <a:pt x="3179" y="4525"/>
                  </a:lnTo>
                  <a:lnTo>
                    <a:pt x="3180" y="4521"/>
                  </a:lnTo>
                  <a:lnTo>
                    <a:pt x="3182" y="4518"/>
                  </a:lnTo>
                  <a:lnTo>
                    <a:pt x="3185" y="4516"/>
                  </a:lnTo>
                  <a:lnTo>
                    <a:pt x="3188" y="4513"/>
                  </a:lnTo>
                  <a:lnTo>
                    <a:pt x="3191" y="4512"/>
                  </a:lnTo>
                  <a:lnTo>
                    <a:pt x="3196" y="4511"/>
                  </a:lnTo>
                  <a:lnTo>
                    <a:pt x="3199" y="4511"/>
                  </a:lnTo>
                  <a:lnTo>
                    <a:pt x="3203" y="4512"/>
                  </a:lnTo>
                  <a:lnTo>
                    <a:pt x="3206" y="4513"/>
                  </a:lnTo>
                  <a:lnTo>
                    <a:pt x="3210" y="4516"/>
                  </a:lnTo>
                  <a:lnTo>
                    <a:pt x="3212" y="4518"/>
                  </a:lnTo>
                  <a:lnTo>
                    <a:pt x="3214" y="4521"/>
                  </a:lnTo>
                  <a:lnTo>
                    <a:pt x="3227" y="4548"/>
                  </a:lnTo>
                  <a:lnTo>
                    <a:pt x="3240" y="4574"/>
                  </a:lnTo>
                  <a:lnTo>
                    <a:pt x="3251" y="4602"/>
                  </a:lnTo>
                  <a:lnTo>
                    <a:pt x="3263" y="4629"/>
                  </a:lnTo>
                  <a:lnTo>
                    <a:pt x="3273" y="4657"/>
                  </a:lnTo>
                  <a:lnTo>
                    <a:pt x="3282" y="4685"/>
                  </a:lnTo>
                  <a:lnTo>
                    <a:pt x="3291" y="4715"/>
                  </a:lnTo>
                  <a:lnTo>
                    <a:pt x="3300" y="4745"/>
                  </a:lnTo>
                  <a:lnTo>
                    <a:pt x="3302" y="4750"/>
                  </a:lnTo>
                  <a:lnTo>
                    <a:pt x="3302" y="4753"/>
                  </a:lnTo>
                  <a:lnTo>
                    <a:pt x="3300" y="4756"/>
                  </a:lnTo>
                  <a:lnTo>
                    <a:pt x="3299" y="4760"/>
                  </a:lnTo>
                  <a:lnTo>
                    <a:pt x="3297" y="4763"/>
                  </a:lnTo>
                  <a:lnTo>
                    <a:pt x="3294" y="4767"/>
                  </a:lnTo>
                  <a:lnTo>
                    <a:pt x="3290" y="4768"/>
                  </a:lnTo>
                  <a:lnTo>
                    <a:pt x="3287" y="4770"/>
                  </a:lnTo>
                  <a:lnTo>
                    <a:pt x="3282" y="4770"/>
                  </a:lnTo>
                  <a:close/>
                  <a:moveTo>
                    <a:pt x="172" y="5107"/>
                  </a:moveTo>
                  <a:lnTo>
                    <a:pt x="168" y="5107"/>
                  </a:lnTo>
                  <a:lnTo>
                    <a:pt x="162" y="5105"/>
                  </a:lnTo>
                  <a:lnTo>
                    <a:pt x="158" y="5102"/>
                  </a:lnTo>
                  <a:lnTo>
                    <a:pt x="155" y="5097"/>
                  </a:lnTo>
                  <a:lnTo>
                    <a:pt x="141" y="5070"/>
                  </a:lnTo>
                  <a:lnTo>
                    <a:pt x="129" y="5042"/>
                  </a:lnTo>
                  <a:lnTo>
                    <a:pt x="117" y="5014"/>
                  </a:lnTo>
                  <a:lnTo>
                    <a:pt x="105" y="4986"/>
                  </a:lnTo>
                  <a:lnTo>
                    <a:pt x="94" y="4958"/>
                  </a:lnTo>
                  <a:lnTo>
                    <a:pt x="84" y="4931"/>
                  </a:lnTo>
                  <a:lnTo>
                    <a:pt x="74" y="4903"/>
                  </a:lnTo>
                  <a:lnTo>
                    <a:pt x="64" y="4876"/>
                  </a:lnTo>
                  <a:lnTo>
                    <a:pt x="63" y="4871"/>
                  </a:lnTo>
                  <a:lnTo>
                    <a:pt x="63" y="4868"/>
                  </a:lnTo>
                  <a:lnTo>
                    <a:pt x="64" y="4864"/>
                  </a:lnTo>
                  <a:lnTo>
                    <a:pt x="66" y="4861"/>
                  </a:lnTo>
                  <a:lnTo>
                    <a:pt x="68" y="4857"/>
                  </a:lnTo>
                  <a:lnTo>
                    <a:pt x="70" y="4855"/>
                  </a:lnTo>
                  <a:lnTo>
                    <a:pt x="74" y="4853"/>
                  </a:lnTo>
                  <a:lnTo>
                    <a:pt x="77" y="4850"/>
                  </a:lnTo>
                  <a:lnTo>
                    <a:pt x="82" y="4850"/>
                  </a:lnTo>
                  <a:lnTo>
                    <a:pt x="85" y="4849"/>
                  </a:lnTo>
                  <a:lnTo>
                    <a:pt x="88" y="4850"/>
                  </a:lnTo>
                  <a:lnTo>
                    <a:pt x="92" y="4852"/>
                  </a:lnTo>
                  <a:lnTo>
                    <a:pt x="95" y="4854"/>
                  </a:lnTo>
                  <a:lnTo>
                    <a:pt x="99" y="4856"/>
                  </a:lnTo>
                  <a:lnTo>
                    <a:pt x="100" y="4860"/>
                  </a:lnTo>
                  <a:lnTo>
                    <a:pt x="102" y="4863"/>
                  </a:lnTo>
                  <a:lnTo>
                    <a:pt x="111" y="4891"/>
                  </a:lnTo>
                  <a:lnTo>
                    <a:pt x="121" y="4917"/>
                  </a:lnTo>
                  <a:lnTo>
                    <a:pt x="131" y="4945"/>
                  </a:lnTo>
                  <a:lnTo>
                    <a:pt x="141" y="4972"/>
                  </a:lnTo>
                  <a:lnTo>
                    <a:pt x="153" y="4998"/>
                  </a:lnTo>
                  <a:lnTo>
                    <a:pt x="165" y="5026"/>
                  </a:lnTo>
                  <a:lnTo>
                    <a:pt x="177" y="5052"/>
                  </a:lnTo>
                  <a:lnTo>
                    <a:pt x="191" y="5080"/>
                  </a:lnTo>
                  <a:lnTo>
                    <a:pt x="192" y="5083"/>
                  </a:lnTo>
                  <a:lnTo>
                    <a:pt x="192" y="5087"/>
                  </a:lnTo>
                  <a:lnTo>
                    <a:pt x="192" y="5091"/>
                  </a:lnTo>
                  <a:lnTo>
                    <a:pt x="191" y="5095"/>
                  </a:lnTo>
                  <a:lnTo>
                    <a:pt x="189" y="5098"/>
                  </a:lnTo>
                  <a:lnTo>
                    <a:pt x="187" y="5102"/>
                  </a:lnTo>
                  <a:lnTo>
                    <a:pt x="185" y="5104"/>
                  </a:lnTo>
                  <a:lnTo>
                    <a:pt x="181" y="5106"/>
                  </a:lnTo>
                  <a:lnTo>
                    <a:pt x="172" y="5107"/>
                  </a:lnTo>
                  <a:close/>
                  <a:moveTo>
                    <a:pt x="3356" y="5237"/>
                  </a:moveTo>
                  <a:lnTo>
                    <a:pt x="3351" y="5237"/>
                  </a:lnTo>
                  <a:lnTo>
                    <a:pt x="3347" y="5236"/>
                  </a:lnTo>
                  <a:lnTo>
                    <a:pt x="3345" y="5234"/>
                  </a:lnTo>
                  <a:lnTo>
                    <a:pt x="3342" y="5231"/>
                  </a:lnTo>
                  <a:lnTo>
                    <a:pt x="3339" y="5229"/>
                  </a:lnTo>
                  <a:lnTo>
                    <a:pt x="3337" y="5226"/>
                  </a:lnTo>
                  <a:lnTo>
                    <a:pt x="3336" y="5223"/>
                  </a:lnTo>
                  <a:lnTo>
                    <a:pt x="3336" y="5219"/>
                  </a:lnTo>
                  <a:lnTo>
                    <a:pt x="3331" y="5176"/>
                  </a:lnTo>
                  <a:lnTo>
                    <a:pt x="3329" y="5150"/>
                  </a:lnTo>
                  <a:lnTo>
                    <a:pt x="3327" y="5123"/>
                  </a:lnTo>
                  <a:lnTo>
                    <a:pt x="3323" y="5098"/>
                  </a:lnTo>
                  <a:lnTo>
                    <a:pt x="3321" y="5074"/>
                  </a:lnTo>
                  <a:lnTo>
                    <a:pt x="3319" y="5050"/>
                  </a:lnTo>
                  <a:lnTo>
                    <a:pt x="3315" y="5028"/>
                  </a:lnTo>
                  <a:lnTo>
                    <a:pt x="3313" y="5006"/>
                  </a:lnTo>
                  <a:lnTo>
                    <a:pt x="3310" y="4985"/>
                  </a:lnTo>
                  <a:lnTo>
                    <a:pt x="3310" y="4981"/>
                  </a:lnTo>
                  <a:lnTo>
                    <a:pt x="3310" y="4977"/>
                  </a:lnTo>
                  <a:lnTo>
                    <a:pt x="3311" y="4973"/>
                  </a:lnTo>
                  <a:lnTo>
                    <a:pt x="3313" y="4971"/>
                  </a:lnTo>
                  <a:lnTo>
                    <a:pt x="3315" y="4967"/>
                  </a:lnTo>
                  <a:lnTo>
                    <a:pt x="3319" y="4965"/>
                  </a:lnTo>
                  <a:lnTo>
                    <a:pt x="3322" y="4964"/>
                  </a:lnTo>
                  <a:lnTo>
                    <a:pt x="3326" y="4963"/>
                  </a:lnTo>
                  <a:lnTo>
                    <a:pt x="3330" y="4963"/>
                  </a:lnTo>
                  <a:lnTo>
                    <a:pt x="3334" y="4963"/>
                  </a:lnTo>
                  <a:lnTo>
                    <a:pt x="3338" y="4964"/>
                  </a:lnTo>
                  <a:lnTo>
                    <a:pt x="3341" y="4966"/>
                  </a:lnTo>
                  <a:lnTo>
                    <a:pt x="3344" y="4969"/>
                  </a:lnTo>
                  <a:lnTo>
                    <a:pt x="3346" y="4972"/>
                  </a:lnTo>
                  <a:lnTo>
                    <a:pt x="3347" y="4975"/>
                  </a:lnTo>
                  <a:lnTo>
                    <a:pt x="3349" y="4979"/>
                  </a:lnTo>
                  <a:lnTo>
                    <a:pt x="3352" y="5001"/>
                  </a:lnTo>
                  <a:lnTo>
                    <a:pt x="3354" y="5023"/>
                  </a:lnTo>
                  <a:lnTo>
                    <a:pt x="3358" y="5045"/>
                  </a:lnTo>
                  <a:lnTo>
                    <a:pt x="3360" y="5070"/>
                  </a:lnTo>
                  <a:lnTo>
                    <a:pt x="3362" y="5094"/>
                  </a:lnTo>
                  <a:lnTo>
                    <a:pt x="3366" y="5119"/>
                  </a:lnTo>
                  <a:lnTo>
                    <a:pt x="3368" y="5145"/>
                  </a:lnTo>
                  <a:lnTo>
                    <a:pt x="3370" y="5173"/>
                  </a:lnTo>
                  <a:lnTo>
                    <a:pt x="3375" y="5215"/>
                  </a:lnTo>
                  <a:lnTo>
                    <a:pt x="3375" y="5219"/>
                  </a:lnTo>
                  <a:lnTo>
                    <a:pt x="3374" y="5223"/>
                  </a:lnTo>
                  <a:lnTo>
                    <a:pt x="3373" y="5227"/>
                  </a:lnTo>
                  <a:lnTo>
                    <a:pt x="3370" y="5230"/>
                  </a:lnTo>
                  <a:lnTo>
                    <a:pt x="3368" y="5232"/>
                  </a:lnTo>
                  <a:lnTo>
                    <a:pt x="3365" y="5235"/>
                  </a:lnTo>
                  <a:lnTo>
                    <a:pt x="3361" y="5236"/>
                  </a:lnTo>
                  <a:lnTo>
                    <a:pt x="3357" y="5237"/>
                  </a:lnTo>
                  <a:lnTo>
                    <a:pt x="3356" y="5237"/>
                  </a:lnTo>
                  <a:close/>
                  <a:moveTo>
                    <a:pt x="412" y="5516"/>
                  </a:moveTo>
                  <a:lnTo>
                    <a:pt x="406" y="5515"/>
                  </a:lnTo>
                  <a:lnTo>
                    <a:pt x="403" y="5513"/>
                  </a:lnTo>
                  <a:lnTo>
                    <a:pt x="398" y="5510"/>
                  </a:lnTo>
                  <a:lnTo>
                    <a:pt x="395" y="5507"/>
                  </a:lnTo>
                  <a:lnTo>
                    <a:pt x="379" y="5482"/>
                  </a:lnTo>
                  <a:lnTo>
                    <a:pt x="363" y="5457"/>
                  </a:lnTo>
                  <a:lnTo>
                    <a:pt x="347" y="5432"/>
                  </a:lnTo>
                  <a:lnTo>
                    <a:pt x="331" y="5407"/>
                  </a:lnTo>
                  <a:lnTo>
                    <a:pt x="314" y="5382"/>
                  </a:lnTo>
                  <a:lnTo>
                    <a:pt x="300" y="5356"/>
                  </a:lnTo>
                  <a:lnTo>
                    <a:pt x="285" y="5331"/>
                  </a:lnTo>
                  <a:lnTo>
                    <a:pt x="270" y="5306"/>
                  </a:lnTo>
                  <a:lnTo>
                    <a:pt x="267" y="5301"/>
                  </a:lnTo>
                  <a:lnTo>
                    <a:pt x="266" y="5298"/>
                  </a:lnTo>
                  <a:lnTo>
                    <a:pt x="266" y="5294"/>
                  </a:lnTo>
                  <a:lnTo>
                    <a:pt x="267" y="5291"/>
                  </a:lnTo>
                  <a:lnTo>
                    <a:pt x="269" y="5287"/>
                  </a:lnTo>
                  <a:lnTo>
                    <a:pt x="271" y="5284"/>
                  </a:lnTo>
                  <a:lnTo>
                    <a:pt x="273" y="5281"/>
                  </a:lnTo>
                  <a:lnTo>
                    <a:pt x="277" y="5278"/>
                  </a:lnTo>
                  <a:lnTo>
                    <a:pt x="280" y="5277"/>
                  </a:lnTo>
                  <a:lnTo>
                    <a:pt x="284" y="5276"/>
                  </a:lnTo>
                  <a:lnTo>
                    <a:pt x="287" y="5276"/>
                  </a:lnTo>
                  <a:lnTo>
                    <a:pt x="292" y="5276"/>
                  </a:lnTo>
                  <a:lnTo>
                    <a:pt x="295" y="5277"/>
                  </a:lnTo>
                  <a:lnTo>
                    <a:pt x="298" y="5279"/>
                  </a:lnTo>
                  <a:lnTo>
                    <a:pt x="301" y="5282"/>
                  </a:lnTo>
                  <a:lnTo>
                    <a:pt x="303" y="5285"/>
                  </a:lnTo>
                  <a:lnTo>
                    <a:pt x="318" y="5310"/>
                  </a:lnTo>
                  <a:lnTo>
                    <a:pt x="333" y="5336"/>
                  </a:lnTo>
                  <a:lnTo>
                    <a:pt x="349" y="5361"/>
                  </a:lnTo>
                  <a:lnTo>
                    <a:pt x="364" y="5386"/>
                  </a:lnTo>
                  <a:lnTo>
                    <a:pt x="380" y="5411"/>
                  </a:lnTo>
                  <a:lnTo>
                    <a:pt x="396" y="5435"/>
                  </a:lnTo>
                  <a:lnTo>
                    <a:pt x="412" y="5461"/>
                  </a:lnTo>
                  <a:lnTo>
                    <a:pt x="428" y="5485"/>
                  </a:lnTo>
                  <a:lnTo>
                    <a:pt x="429" y="5488"/>
                  </a:lnTo>
                  <a:lnTo>
                    <a:pt x="430" y="5492"/>
                  </a:lnTo>
                  <a:lnTo>
                    <a:pt x="431" y="5496"/>
                  </a:lnTo>
                  <a:lnTo>
                    <a:pt x="430" y="5500"/>
                  </a:lnTo>
                  <a:lnTo>
                    <a:pt x="429" y="5503"/>
                  </a:lnTo>
                  <a:lnTo>
                    <a:pt x="428" y="5507"/>
                  </a:lnTo>
                  <a:lnTo>
                    <a:pt x="426" y="5510"/>
                  </a:lnTo>
                  <a:lnTo>
                    <a:pt x="422" y="5512"/>
                  </a:lnTo>
                  <a:lnTo>
                    <a:pt x="412" y="5516"/>
                  </a:lnTo>
                  <a:close/>
                  <a:moveTo>
                    <a:pt x="3414" y="5706"/>
                  </a:moveTo>
                  <a:lnTo>
                    <a:pt x="3411" y="5705"/>
                  </a:lnTo>
                  <a:lnTo>
                    <a:pt x="3407" y="5705"/>
                  </a:lnTo>
                  <a:lnTo>
                    <a:pt x="3404" y="5703"/>
                  </a:lnTo>
                  <a:lnTo>
                    <a:pt x="3401" y="5702"/>
                  </a:lnTo>
                  <a:lnTo>
                    <a:pt x="3399" y="5698"/>
                  </a:lnTo>
                  <a:lnTo>
                    <a:pt x="3397" y="5696"/>
                  </a:lnTo>
                  <a:lnTo>
                    <a:pt x="3396" y="5692"/>
                  </a:lnTo>
                  <a:lnTo>
                    <a:pt x="3395" y="5689"/>
                  </a:lnTo>
                  <a:lnTo>
                    <a:pt x="3390" y="5660"/>
                  </a:lnTo>
                  <a:lnTo>
                    <a:pt x="3386" y="5630"/>
                  </a:lnTo>
                  <a:lnTo>
                    <a:pt x="3382" y="5601"/>
                  </a:lnTo>
                  <a:lnTo>
                    <a:pt x="3378" y="5572"/>
                  </a:lnTo>
                  <a:lnTo>
                    <a:pt x="3374" y="5542"/>
                  </a:lnTo>
                  <a:lnTo>
                    <a:pt x="3370" y="5513"/>
                  </a:lnTo>
                  <a:lnTo>
                    <a:pt x="3366" y="5484"/>
                  </a:lnTo>
                  <a:lnTo>
                    <a:pt x="3362" y="5455"/>
                  </a:lnTo>
                  <a:lnTo>
                    <a:pt x="3362" y="5450"/>
                  </a:lnTo>
                  <a:lnTo>
                    <a:pt x="3362" y="5447"/>
                  </a:lnTo>
                  <a:lnTo>
                    <a:pt x="3365" y="5443"/>
                  </a:lnTo>
                  <a:lnTo>
                    <a:pt x="3366" y="5440"/>
                  </a:lnTo>
                  <a:lnTo>
                    <a:pt x="3369" y="5438"/>
                  </a:lnTo>
                  <a:lnTo>
                    <a:pt x="3372" y="5435"/>
                  </a:lnTo>
                  <a:lnTo>
                    <a:pt x="3375" y="5433"/>
                  </a:lnTo>
                  <a:lnTo>
                    <a:pt x="3380" y="5432"/>
                  </a:lnTo>
                  <a:lnTo>
                    <a:pt x="3383" y="5432"/>
                  </a:lnTo>
                  <a:lnTo>
                    <a:pt x="3386" y="5433"/>
                  </a:lnTo>
                  <a:lnTo>
                    <a:pt x="3390" y="5434"/>
                  </a:lnTo>
                  <a:lnTo>
                    <a:pt x="3393" y="5437"/>
                  </a:lnTo>
                  <a:lnTo>
                    <a:pt x="3397" y="5439"/>
                  </a:lnTo>
                  <a:lnTo>
                    <a:pt x="3399" y="5442"/>
                  </a:lnTo>
                  <a:lnTo>
                    <a:pt x="3400" y="5446"/>
                  </a:lnTo>
                  <a:lnTo>
                    <a:pt x="3401" y="5449"/>
                  </a:lnTo>
                  <a:lnTo>
                    <a:pt x="3405" y="5479"/>
                  </a:lnTo>
                  <a:lnTo>
                    <a:pt x="3409" y="5508"/>
                  </a:lnTo>
                  <a:lnTo>
                    <a:pt x="3413" y="5537"/>
                  </a:lnTo>
                  <a:lnTo>
                    <a:pt x="3417" y="5566"/>
                  </a:lnTo>
                  <a:lnTo>
                    <a:pt x="3421" y="5596"/>
                  </a:lnTo>
                  <a:lnTo>
                    <a:pt x="3425" y="5625"/>
                  </a:lnTo>
                  <a:lnTo>
                    <a:pt x="3429" y="5654"/>
                  </a:lnTo>
                  <a:lnTo>
                    <a:pt x="3434" y="5683"/>
                  </a:lnTo>
                  <a:lnTo>
                    <a:pt x="3434" y="5687"/>
                  </a:lnTo>
                  <a:lnTo>
                    <a:pt x="3434" y="5691"/>
                  </a:lnTo>
                  <a:lnTo>
                    <a:pt x="3432" y="5695"/>
                  </a:lnTo>
                  <a:lnTo>
                    <a:pt x="3430" y="5698"/>
                  </a:lnTo>
                  <a:lnTo>
                    <a:pt x="3428" y="5700"/>
                  </a:lnTo>
                  <a:lnTo>
                    <a:pt x="3424" y="5703"/>
                  </a:lnTo>
                  <a:lnTo>
                    <a:pt x="3421" y="5705"/>
                  </a:lnTo>
                  <a:lnTo>
                    <a:pt x="3417" y="5706"/>
                  </a:lnTo>
                  <a:lnTo>
                    <a:pt x="3414" y="5706"/>
                  </a:lnTo>
                  <a:close/>
                  <a:moveTo>
                    <a:pt x="692" y="5895"/>
                  </a:moveTo>
                  <a:lnTo>
                    <a:pt x="688" y="5895"/>
                  </a:lnTo>
                  <a:lnTo>
                    <a:pt x="684" y="5894"/>
                  </a:lnTo>
                  <a:lnTo>
                    <a:pt x="680" y="5892"/>
                  </a:lnTo>
                  <a:lnTo>
                    <a:pt x="677" y="5888"/>
                  </a:lnTo>
                  <a:lnTo>
                    <a:pt x="659" y="5866"/>
                  </a:lnTo>
                  <a:lnTo>
                    <a:pt x="639" y="5841"/>
                  </a:lnTo>
                  <a:lnTo>
                    <a:pt x="621" y="5818"/>
                  </a:lnTo>
                  <a:lnTo>
                    <a:pt x="602" y="5796"/>
                  </a:lnTo>
                  <a:lnTo>
                    <a:pt x="584" y="5771"/>
                  </a:lnTo>
                  <a:lnTo>
                    <a:pt x="567" y="5749"/>
                  </a:lnTo>
                  <a:lnTo>
                    <a:pt x="548" y="5724"/>
                  </a:lnTo>
                  <a:lnTo>
                    <a:pt x="531" y="5702"/>
                  </a:lnTo>
                  <a:lnTo>
                    <a:pt x="529" y="5698"/>
                  </a:lnTo>
                  <a:lnTo>
                    <a:pt x="528" y="5693"/>
                  </a:lnTo>
                  <a:lnTo>
                    <a:pt x="528" y="5690"/>
                  </a:lnTo>
                  <a:lnTo>
                    <a:pt x="528" y="5687"/>
                  </a:lnTo>
                  <a:lnTo>
                    <a:pt x="529" y="5683"/>
                  </a:lnTo>
                  <a:lnTo>
                    <a:pt x="530" y="5680"/>
                  </a:lnTo>
                  <a:lnTo>
                    <a:pt x="532" y="5676"/>
                  </a:lnTo>
                  <a:lnTo>
                    <a:pt x="536" y="5674"/>
                  </a:lnTo>
                  <a:lnTo>
                    <a:pt x="539" y="5672"/>
                  </a:lnTo>
                  <a:lnTo>
                    <a:pt x="543" y="5671"/>
                  </a:lnTo>
                  <a:lnTo>
                    <a:pt x="546" y="5669"/>
                  </a:lnTo>
                  <a:lnTo>
                    <a:pt x="550" y="5669"/>
                  </a:lnTo>
                  <a:lnTo>
                    <a:pt x="553" y="5671"/>
                  </a:lnTo>
                  <a:lnTo>
                    <a:pt x="557" y="5673"/>
                  </a:lnTo>
                  <a:lnTo>
                    <a:pt x="560" y="5675"/>
                  </a:lnTo>
                  <a:lnTo>
                    <a:pt x="563" y="5677"/>
                  </a:lnTo>
                  <a:lnTo>
                    <a:pt x="581" y="5702"/>
                  </a:lnTo>
                  <a:lnTo>
                    <a:pt x="598" y="5724"/>
                  </a:lnTo>
                  <a:lnTo>
                    <a:pt x="616" y="5747"/>
                  </a:lnTo>
                  <a:lnTo>
                    <a:pt x="633" y="5771"/>
                  </a:lnTo>
                  <a:lnTo>
                    <a:pt x="652" y="5794"/>
                  </a:lnTo>
                  <a:lnTo>
                    <a:pt x="670" y="5817"/>
                  </a:lnTo>
                  <a:lnTo>
                    <a:pt x="688" y="5840"/>
                  </a:lnTo>
                  <a:lnTo>
                    <a:pt x="708" y="5863"/>
                  </a:lnTo>
                  <a:lnTo>
                    <a:pt x="710" y="5867"/>
                  </a:lnTo>
                  <a:lnTo>
                    <a:pt x="711" y="5870"/>
                  </a:lnTo>
                  <a:lnTo>
                    <a:pt x="711" y="5874"/>
                  </a:lnTo>
                  <a:lnTo>
                    <a:pt x="711" y="5878"/>
                  </a:lnTo>
                  <a:lnTo>
                    <a:pt x="711" y="5882"/>
                  </a:lnTo>
                  <a:lnTo>
                    <a:pt x="710" y="5885"/>
                  </a:lnTo>
                  <a:lnTo>
                    <a:pt x="708" y="5888"/>
                  </a:lnTo>
                  <a:lnTo>
                    <a:pt x="704" y="5891"/>
                  </a:lnTo>
                  <a:lnTo>
                    <a:pt x="702" y="5893"/>
                  </a:lnTo>
                  <a:lnTo>
                    <a:pt x="699" y="5894"/>
                  </a:lnTo>
                  <a:lnTo>
                    <a:pt x="695" y="5895"/>
                  </a:lnTo>
                  <a:lnTo>
                    <a:pt x="692" y="5895"/>
                  </a:lnTo>
                  <a:close/>
                  <a:moveTo>
                    <a:pt x="3494" y="6172"/>
                  </a:moveTo>
                  <a:lnTo>
                    <a:pt x="3491" y="6172"/>
                  </a:lnTo>
                  <a:lnTo>
                    <a:pt x="3487" y="6171"/>
                  </a:lnTo>
                  <a:lnTo>
                    <a:pt x="3484" y="6169"/>
                  </a:lnTo>
                  <a:lnTo>
                    <a:pt x="3482" y="6167"/>
                  </a:lnTo>
                  <a:lnTo>
                    <a:pt x="3479" y="6165"/>
                  </a:lnTo>
                  <a:lnTo>
                    <a:pt x="3477" y="6161"/>
                  </a:lnTo>
                  <a:lnTo>
                    <a:pt x="3476" y="6158"/>
                  </a:lnTo>
                  <a:lnTo>
                    <a:pt x="3475" y="6155"/>
                  </a:lnTo>
                  <a:lnTo>
                    <a:pt x="3470" y="6128"/>
                  </a:lnTo>
                  <a:lnTo>
                    <a:pt x="3466" y="6101"/>
                  </a:lnTo>
                  <a:lnTo>
                    <a:pt x="3461" y="6073"/>
                  </a:lnTo>
                  <a:lnTo>
                    <a:pt x="3456" y="6046"/>
                  </a:lnTo>
                  <a:lnTo>
                    <a:pt x="3452" y="6018"/>
                  </a:lnTo>
                  <a:lnTo>
                    <a:pt x="3447" y="5991"/>
                  </a:lnTo>
                  <a:lnTo>
                    <a:pt x="3442" y="5964"/>
                  </a:lnTo>
                  <a:lnTo>
                    <a:pt x="3437" y="5937"/>
                  </a:lnTo>
                  <a:lnTo>
                    <a:pt x="3435" y="5923"/>
                  </a:lnTo>
                  <a:lnTo>
                    <a:pt x="3434" y="5918"/>
                  </a:lnTo>
                  <a:lnTo>
                    <a:pt x="3435" y="5915"/>
                  </a:lnTo>
                  <a:lnTo>
                    <a:pt x="3436" y="5911"/>
                  </a:lnTo>
                  <a:lnTo>
                    <a:pt x="3437" y="5908"/>
                  </a:lnTo>
                  <a:lnTo>
                    <a:pt x="3440" y="5905"/>
                  </a:lnTo>
                  <a:lnTo>
                    <a:pt x="3443" y="5902"/>
                  </a:lnTo>
                  <a:lnTo>
                    <a:pt x="3446" y="5901"/>
                  </a:lnTo>
                  <a:lnTo>
                    <a:pt x="3450" y="5900"/>
                  </a:lnTo>
                  <a:lnTo>
                    <a:pt x="3454" y="5900"/>
                  </a:lnTo>
                  <a:lnTo>
                    <a:pt x="3458" y="5900"/>
                  </a:lnTo>
                  <a:lnTo>
                    <a:pt x="3461" y="5901"/>
                  </a:lnTo>
                  <a:lnTo>
                    <a:pt x="3464" y="5903"/>
                  </a:lnTo>
                  <a:lnTo>
                    <a:pt x="3468" y="5906"/>
                  </a:lnTo>
                  <a:lnTo>
                    <a:pt x="3470" y="5908"/>
                  </a:lnTo>
                  <a:lnTo>
                    <a:pt x="3471" y="5911"/>
                  </a:lnTo>
                  <a:lnTo>
                    <a:pt x="3473" y="5916"/>
                  </a:lnTo>
                  <a:lnTo>
                    <a:pt x="3476" y="5930"/>
                  </a:lnTo>
                  <a:lnTo>
                    <a:pt x="3481" y="5957"/>
                  </a:lnTo>
                  <a:lnTo>
                    <a:pt x="3485" y="5984"/>
                  </a:lnTo>
                  <a:lnTo>
                    <a:pt x="3491" y="6011"/>
                  </a:lnTo>
                  <a:lnTo>
                    <a:pt x="3495" y="6039"/>
                  </a:lnTo>
                  <a:lnTo>
                    <a:pt x="3500" y="6066"/>
                  </a:lnTo>
                  <a:lnTo>
                    <a:pt x="3505" y="6094"/>
                  </a:lnTo>
                  <a:lnTo>
                    <a:pt x="3509" y="6121"/>
                  </a:lnTo>
                  <a:lnTo>
                    <a:pt x="3514" y="6149"/>
                  </a:lnTo>
                  <a:lnTo>
                    <a:pt x="3514" y="6153"/>
                  </a:lnTo>
                  <a:lnTo>
                    <a:pt x="3514" y="6157"/>
                  </a:lnTo>
                  <a:lnTo>
                    <a:pt x="3512" y="6160"/>
                  </a:lnTo>
                  <a:lnTo>
                    <a:pt x="3510" y="6164"/>
                  </a:lnTo>
                  <a:lnTo>
                    <a:pt x="3508" y="6166"/>
                  </a:lnTo>
                  <a:lnTo>
                    <a:pt x="3505" y="6168"/>
                  </a:lnTo>
                  <a:lnTo>
                    <a:pt x="3501" y="6171"/>
                  </a:lnTo>
                  <a:lnTo>
                    <a:pt x="3497" y="6172"/>
                  </a:lnTo>
                  <a:lnTo>
                    <a:pt x="3494" y="6172"/>
                  </a:lnTo>
                  <a:close/>
                  <a:moveTo>
                    <a:pt x="1037" y="6214"/>
                  </a:moveTo>
                  <a:lnTo>
                    <a:pt x="1027" y="6212"/>
                  </a:lnTo>
                  <a:lnTo>
                    <a:pt x="1002" y="6196"/>
                  </a:lnTo>
                  <a:lnTo>
                    <a:pt x="976" y="6179"/>
                  </a:lnTo>
                  <a:lnTo>
                    <a:pt x="951" y="6163"/>
                  </a:lnTo>
                  <a:lnTo>
                    <a:pt x="927" y="6144"/>
                  </a:lnTo>
                  <a:lnTo>
                    <a:pt x="903" y="6126"/>
                  </a:lnTo>
                  <a:lnTo>
                    <a:pt x="880" y="6106"/>
                  </a:lnTo>
                  <a:lnTo>
                    <a:pt x="858" y="6087"/>
                  </a:lnTo>
                  <a:lnTo>
                    <a:pt x="835" y="6066"/>
                  </a:lnTo>
                  <a:lnTo>
                    <a:pt x="833" y="6064"/>
                  </a:lnTo>
                  <a:lnTo>
                    <a:pt x="831" y="6061"/>
                  </a:lnTo>
                  <a:lnTo>
                    <a:pt x="830" y="6057"/>
                  </a:lnTo>
                  <a:lnTo>
                    <a:pt x="830" y="6052"/>
                  </a:lnTo>
                  <a:lnTo>
                    <a:pt x="830" y="6049"/>
                  </a:lnTo>
                  <a:lnTo>
                    <a:pt x="831" y="6046"/>
                  </a:lnTo>
                  <a:lnTo>
                    <a:pt x="833" y="6042"/>
                  </a:lnTo>
                  <a:lnTo>
                    <a:pt x="835" y="6039"/>
                  </a:lnTo>
                  <a:lnTo>
                    <a:pt x="838" y="6036"/>
                  </a:lnTo>
                  <a:lnTo>
                    <a:pt x="841" y="6034"/>
                  </a:lnTo>
                  <a:lnTo>
                    <a:pt x="846" y="6033"/>
                  </a:lnTo>
                  <a:lnTo>
                    <a:pt x="849" y="6033"/>
                  </a:lnTo>
                  <a:lnTo>
                    <a:pt x="852" y="6033"/>
                  </a:lnTo>
                  <a:lnTo>
                    <a:pt x="856" y="6034"/>
                  </a:lnTo>
                  <a:lnTo>
                    <a:pt x="859" y="6035"/>
                  </a:lnTo>
                  <a:lnTo>
                    <a:pt x="863" y="6038"/>
                  </a:lnTo>
                  <a:lnTo>
                    <a:pt x="883" y="6058"/>
                  </a:lnTo>
                  <a:lnTo>
                    <a:pt x="905" y="6077"/>
                  </a:lnTo>
                  <a:lnTo>
                    <a:pt x="928" y="6095"/>
                  </a:lnTo>
                  <a:lnTo>
                    <a:pt x="951" y="6113"/>
                  </a:lnTo>
                  <a:lnTo>
                    <a:pt x="974" y="6130"/>
                  </a:lnTo>
                  <a:lnTo>
                    <a:pt x="998" y="6147"/>
                  </a:lnTo>
                  <a:lnTo>
                    <a:pt x="1022" y="6163"/>
                  </a:lnTo>
                  <a:lnTo>
                    <a:pt x="1047" y="6177"/>
                  </a:lnTo>
                  <a:lnTo>
                    <a:pt x="1051" y="6180"/>
                  </a:lnTo>
                  <a:lnTo>
                    <a:pt x="1053" y="6183"/>
                  </a:lnTo>
                  <a:lnTo>
                    <a:pt x="1056" y="6187"/>
                  </a:lnTo>
                  <a:lnTo>
                    <a:pt x="1057" y="6190"/>
                  </a:lnTo>
                  <a:lnTo>
                    <a:pt x="1057" y="6194"/>
                  </a:lnTo>
                  <a:lnTo>
                    <a:pt x="1057" y="6197"/>
                  </a:lnTo>
                  <a:lnTo>
                    <a:pt x="1056" y="6202"/>
                  </a:lnTo>
                  <a:lnTo>
                    <a:pt x="1054" y="6205"/>
                  </a:lnTo>
                  <a:lnTo>
                    <a:pt x="1051" y="6208"/>
                  </a:lnTo>
                  <a:lnTo>
                    <a:pt x="1047" y="6212"/>
                  </a:lnTo>
                  <a:lnTo>
                    <a:pt x="1043" y="6214"/>
                  </a:lnTo>
                  <a:lnTo>
                    <a:pt x="1037" y="6214"/>
                  </a:lnTo>
                  <a:close/>
                  <a:moveTo>
                    <a:pt x="1477" y="6384"/>
                  </a:moveTo>
                  <a:lnTo>
                    <a:pt x="1471" y="6383"/>
                  </a:lnTo>
                  <a:lnTo>
                    <a:pt x="1434" y="6370"/>
                  </a:lnTo>
                  <a:lnTo>
                    <a:pt x="1396" y="6359"/>
                  </a:lnTo>
                  <a:lnTo>
                    <a:pt x="1360" y="6347"/>
                  </a:lnTo>
                  <a:lnTo>
                    <a:pt x="1322" y="6336"/>
                  </a:lnTo>
                  <a:lnTo>
                    <a:pt x="1302" y="6331"/>
                  </a:lnTo>
                  <a:lnTo>
                    <a:pt x="1283" y="6324"/>
                  </a:lnTo>
                  <a:lnTo>
                    <a:pt x="1264" y="6319"/>
                  </a:lnTo>
                  <a:lnTo>
                    <a:pt x="1245" y="6313"/>
                  </a:lnTo>
                  <a:lnTo>
                    <a:pt x="1241" y="6311"/>
                  </a:lnTo>
                  <a:lnTo>
                    <a:pt x="1238" y="6308"/>
                  </a:lnTo>
                  <a:lnTo>
                    <a:pt x="1236" y="6306"/>
                  </a:lnTo>
                  <a:lnTo>
                    <a:pt x="1233" y="6303"/>
                  </a:lnTo>
                  <a:lnTo>
                    <a:pt x="1232" y="6299"/>
                  </a:lnTo>
                  <a:lnTo>
                    <a:pt x="1232" y="6294"/>
                  </a:lnTo>
                  <a:lnTo>
                    <a:pt x="1232" y="6291"/>
                  </a:lnTo>
                  <a:lnTo>
                    <a:pt x="1233" y="6288"/>
                  </a:lnTo>
                  <a:lnTo>
                    <a:pt x="1234" y="6284"/>
                  </a:lnTo>
                  <a:lnTo>
                    <a:pt x="1237" y="6281"/>
                  </a:lnTo>
                  <a:lnTo>
                    <a:pt x="1240" y="6278"/>
                  </a:lnTo>
                  <a:lnTo>
                    <a:pt x="1242" y="6276"/>
                  </a:lnTo>
                  <a:lnTo>
                    <a:pt x="1247" y="6275"/>
                  </a:lnTo>
                  <a:lnTo>
                    <a:pt x="1251" y="6274"/>
                  </a:lnTo>
                  <a:lnTo>
                    <a:pt x="1254" y="6274"/>
                  </a:lnTo>
                  <a:lnTo>
                    <a:pt x="1259" y="6275"/>
                  </a:lnTo>
                  <a:lnTo>
                    <a:pt x="1277" y="6282"/>
                  </a:lnTo>
                  <a:lnTo>
                    <a:pt x="1295" y="6288"/>
                  </a:lnTo>
                  <a:lnTo>
                    <a:pt x="1314" y="6293"/>
                  </a:lnTo>
                  <a:lnTo>
                    <a:pt x="1332" y="6298"/>
                  </a:lnTo>
                  <a:lnTo>
                    <a:pt x="1370" y="6309"/>
                  </a:lnTo>
                  <a:lnTo>
                    <a:pt x="1408" y="6321"/>
                  </a:lnTo>
                  <a:lnTo>
                    <a:pt x="1446" y="6333"/>
                  </a:lnTo>
                  <a:lnTo>
                    <a:pt x="1483" y="6346"/>
                  </a:lnTo>
                  <a:lnTo>
                    <a:pt x="1487" y="6348"/>
                  </a:lnTo>
                  <a:lnTo>
                    <a:pt x="1490" y="6351"/>
                  </a:lnTo>
                  <a:lnTo>
                    <a:pt x="1493" y="6353"/>
                  </a:lnTo>
                  <a:lnTo>
                    <a:pt x="1495" y="6356"/>
                  </a:lnTo>
                  <a:lnTo>
                    <a:pt x="1496" y="6360"/>
                  </a:lnTo>
                  <a:lnTo>
                    <a:pt x="1497" y="6363"/>
                  </a:lnTo>
                  <a:lnTo>
                    <a:pt x="1496" y="6368"/>
                  </a:lnTo>
                  <a:lnTo>
                    <a:pt x="1496" y="6371"/>
                  </a:lnTo>
                  <a:lnTo>
                    <a:pt x="1493" y="6377"/>
                  </a:lnTo>
                  <a:lnTo>
                    <a:pt x="1488" y="6381"/>
                  </a:lnTo>
                  <a:lnTo>
                    <a:pt x="1483" y="6384"/>
                  </a:lnTo>
                  <a:lnTo>
                    <a:pt x="1477" y="6384"/>
                  </a:lnTo>
                  <a:close/>
                  <a:moveTo>
                    <a:pt x="1907" y="6580"/>
                  </a:moveTo>
                  <a:lnTo>
                    <a:pt x="1896" y="6578"/>
                  </a:lnTo>
                  <a:lnTo>
                    <a:pt x="1871" y="6564"/>
                  </a:lnTo>
                  <a:lnTo>
                    <a:pt x="1845" y="6549"/>
                  </a:lnTo>
                  <a:lnTo>
                    <a:pt x="1818" y="6535"/>
                  </a:lnTo>
                  <a:lnTo>
                    <a:pt x="1793" y="6522"/>
                  </a:lnTo>
                  <a:lnTo>
                    <a:pt x="1767" y="6509"/>
                  </a:lnTo>
                  <a:lnTo>
                    <a:pt x="1740" y="6496"/>
                  </a:lnTo>
                  <a:lnTo>
                    <a:pt x="1714" y="6484"/>
                  </a:lnTo>
                  <a:lnTo>
                    <a:pt x="1688" y="6471"/>
                  </a:lnTo>
                  <a:lnTo>
                    <a:pt x="1684" y="6469"/>
                  </a:lnTo>
                  <a:lnTo>
                    <a:pt x="1682" y="6467"/>
                  </a:lnTo>
                  <a:lnTo>
                    <a:pt x="1680" y="6463"/>
                  </a:lnTo>
                  <a:lnTo>
                    <a:pt x="1677" y="6461"/>
                  </a:lnTo>
                  <a:lnTo>
                    <a:pt x="1677" y="6456"/>
                  </a:lnTo>
                  <a:lnTo>
                    <a:pt x="1676" y="6453"/>
                  </a:lnTo>
                  <a:lnTo>
                    <a:pt x="1677" y="6449"/>
                  </a:lnTo>
                  <a:lnTo>
                    <a:pt x="1678" y="6445"/>
                  </a:lnTo>
                  <a:lnTo>
                    <a:pt x="1681" y="6441"/>
                  </a:lnTo>
                  <a:lnTo>
                    <a:pt x="1683" y="6439"/>
                  </a:lnTo>
                  <a:lnTo>
                    <a:pt x="1686" y="6437"/>
                  </a:lnTo>
                  <a:lnTo>
                    <a:pt x="1689" y="6434"/>
                  </a:lnTo>
                  <a:lnTo>
                    <a:pt x="1693" y="6434"/>
                  </a:lnTo>
                  <a:lnTo>
                    <a:pt x="1697" y="6433"/>
                  </a:lnTo>
                  <a:lnTo>
                    <a:pt x="1700" y="6434"/>
                  </a:lnTo>
                  <a:lnTo>
                    <a:pt x="1705" y="6436"/>
                  </a:lnTo>
                  <a:lnTo>
                    <a:pt x="1731" y="6448"/>
                  </a:lnTo>
                  <a:lnTo>
                    <a:pt x="1758" y="6461"/>
                  </a:lnTo>
                  <a:lnTo>
                    <a:pt x="1784" y="6473"/>
                  </a:lnTo>
                  <a:lnTo>
                    <a:pt x="1810" y="6487"/>
                  </a:lnTo>
                  <a:lnTo>
                    <a:pt x="1837" y="6501"/>
                  </a:lnTo>
                  <a:lnTo>
                    <a:pt x="1863" y="6515"/>
                  </a:lnTo>
                  <a:lnTo>
                    <a:pt x="1889" y="6530"/>
                  </a:lnTo>
                  <a:lnTo>
                    <a:pt x="1916" y="6543"/>
                  </a:lnTo>
                  <a:lnTo>
                    <a:pt x="1919" y="6546"/>
                  </a:lnTo>
                  <a:lnTo>
                    <a:pt x="1922" y="6549"/>
                  </a:lnTo>
                  <a:lnTo>
                    <a:pt x="1924" y="6553"/>
                  </a:lnTo>
                  <a:lnTo>
                    <a:pt x="1925" y="6556"/>
                  </a:lnTo>
                  <a:lnTo>
                    <a:pt x="1926" y="6559"/>
                  </a:lnTo>
                  <a:lnTo>
                    <a:pt x="1926" y="6563"/>
                  </a:lnTo>
                  <a:lnTo>
                    <a:pt x="1925" y="6567"/>
                  </a:lnTo>
                  <a:lnTo>
                    <a:pt x="1924" y="6571"/>
                  </a:lnTo>
                  <a:lnTo>
                    <a:pt x="1920" y="6574"/>
                  </a:lnTo>
                  <a:lnTo>
                    <a:pt x="1916" y="6578"/>
                  </a:lnTo>
                  <a:lnTo>
                    <a:pt x="1911" y="6580"/>
                  </a:lnTo>
                  <a:lnTo>
                    <a:pt x="1907" y="6580"/>
                  </a:lnTo>
                  <a:close/>
                  <a:moveTo>
                    <a:pt x="3506" y="6642"/>
                  </a:moveTo>
                  <a:lnTo>
                    <a:pt x="3502" y="6642"/>
                  </a:lnTo>
                  <a:lnTo>
                    <a:pt x="3499" y="6641"/>
                  </a:lnTo>
                  <a:lnTo>
                    <a:pt x="3495" y="6640"/>
                  </a:lnTo>
                  <a:lnTo>
                    <a:pt x="3492" y="6637"/>
                  </a:lnTo>
                  <a:lnTo>
                    <a:pt x="3490" y="6635"/>
                  </a:lnTo>
                  <a:lnTo>
                    <a:pt x="3487" y="6632"/>
                  </a:lnTo>
                  <a:lnTo>
                    <a:pt x="3486" y="6628"/>
                  </a:lnTo>
                  <a:lnTo>
                    <a:pt x="3485" y="6625"/>
                  </a:lnTo>
                  <a:lnTo>
                    <a:pt x="3486" y="6620"/>
                  </a:lnTo>
                  <a:lnTo>
                    <a:pt x="3489" y="6595"/>
                  </a:lnTo>
                  <a:lnTo>
                    <a:pt x="3492" y="6570"/>
                  </a:lnTo>
                  <a:lnTo>
                    <a:pt x="3494" y="6546"/>
                  </a:lnTo>
                  <a:lnTo>
                    <a:pt x="3495" y="6522"/>
                  </a:lnTo>
                  <a:lnTo>
                    <a:pt x="3497" y="6497"/>
                  </a:lnTo>
                  <a:lnTo>
                    <a:pt x="3498" y="6473"/>
                  </a:lnTo>
                  <a:lnTo>
                    <a:pt x="3499" y="6450"/>
                  </a:lnTo>
                  <a:lnTo>
                    <a:pt x="3499" y="6426"/>
                  </a:lnTo>
                  <a:lnTo>
                    <a:pt x="3499" y="6417"/>
                  </a:lnTo>
                  <a:lnTo>
                    <a:pt x="3499" y="6407"/>
                  </a:lnTo>
                  <a:lnTo>
                    <a:pt x="3499" y="6398"/>
                  </a:lnTo>
                  <a:lnTo>
                    <a:pt x="3499" y="6387"/>
                  </a:lnTo>
                  <a:lnTo>
                    <a:pt x="3499" y="6384"/>
                  </a:lnTo>
                  <a:lnTo>
                    <a:pt x="3500" y="6379"/>
                  </a:lnTo>
                  <a:lnTo>
                    <a:pt x="3501" y="6376"/>
                  </a:lnTo>
                  <a:lnTo>
                    <a:pt x="3503" y="6374"/>
                  </a:lnTo>
                  <a:lnTo>
                    <a:pt x="3507" y="6371"/>
                  </a:lnTo>
                  <a:lnTo>
                    <a:pt x="3510" y="6369"/>
                  </a:lnTo>
                  <a:lnTo>
                    <a:pt x="3514" y="6368"/>
                  </a:lnTo>
                  <a:lnTo>
                    <a:pt x="3517" y="6367"/>
                  </a:lnTo>
                  <a:lnTo>
                    <a:pt x="3522" y="6368"/>
                  </a:lnTo>
                  <a:lnTo>
                    <a:pt x="3525" y="6369"/>
                  </a:lnTo>
                  <a:lnTo>
                    <a:pt x="3529" y="6370"/>
                  </a:lnTo>
                  <a:lnTo>
                    <a:pt x="3532" y="6372"/>
                  </a:lnTo>
                  <a:lnTo>
                    <a:pt x="3534" y="6376"/>
                  </a:lnTo>
                  <a:lnTo>
                    <a:pt x="3536" y="6379"/>
                  </a:lnTo>
                  <a:lnTo>
                    <a:pt x="3537" y="6383"/>
                  </a:lnTo>
                  <a:lnTo>
                    <a:pt x="3538" y="6386"/>
                  </a:lnTo>
                  <a:lnTo>
                    <a:pt x="3538" y="6397"/>
                  </a:lnTo>
                  <a:lnTo>
                    <a:pt x="3538" y="6407"/>
                  </a:lnTo>
                  <a:lnTo>
                    <a:pt x="3538" y="6417"/>
                  </a:lnTo>
                  <a:lnTo>
                    <a:pt x="3538" y="6426"/>
                  </a:lnTo>
                  <a:lnTo>
                    <a:pt x="3538" y="6450"/>
                  </a:lnTo>
                  <a:lnTo>
                    <a:pt x="3538" y="6475"/>
                  </a:lnTo>
                  <a:lnTo>
                    <a:pt x="3537" y="6499"/>
                  </a:lnTo>
                  <a:lnTo>
                    <a:pt x="3536" y="6524"/>
                  </a:lnTo>
                  <a:lnTo>
                    <a:pt x="3533" y="6548"/>
                  </a:lnTo>
                  <a:lnTo>
                    <a:pt x="3531" y="6573"/>
                  </a:lnTo>
                  <a:lnTo>
                    <a:pt x="3528" y="6600"/>
                  </a:lnTo>
                  <a:lnTo>
                    <a:pt x="3525" y="6625"/>
                  </a:lnTo>
                  <a:lnTo>
                    <a:pt x="3524" y="6629"/>
                  </a:lnTo>
                  <a:lnTo>
                    <a:pt x="3523" y="6632"/>
                  </a:lnTo>
                  <a:lnTo>
                    <a:pt x="3521" y="6635"/>
                  </a:lnTo>
                  <a:lnTo>
                    <a:pt x="3518" y="6637"/>
                  </a:lnTo>
                  <a:lnTo>
                    <a:pt x="3515" y="6640"/>
                  </a:lnTo>
                  <a:lnTo>
                    <a:pt x="3513" y="6641"/>
                  </a:lnTo>
                  <a:lnTo>
                    <a:pt x="3509" y="6642"/>
                  </a:lnTo>
                  <a:lnTo>
                    <a:pt x="3506" y="6642"/>
                  </a:lnTo>
                  <a:close/>
                  <a:moveTo>
                    <a:pt x="2300" y="6842"/>
                  </a:moveTo>
                  <a:lnTo>
                    <a:pt x="2289" y="6838"/>
                  </a:lnTo>
                  <a:lnTo>
                    <a:pt x="2265" y="6820"/>
                  </a:lnTo>
                  <a:lnTo>
                    <a:pt x="2240" y="6801"/>
                  </a:lnTo>
                  <a:lnTo>
                    <a:pt x="2216" y="6784"/>
                  </a:lnTo>
                  <a:lnTo>
                    <a:pt x="2192" y="6767"/>
                  </a:lnTo>
                  <a:lnTo>
                    <a:pt x="2168" y="6750"/>
                  </a:lnTo>
                  <a:lnTo>
                    <a:pt x="2144" y="6734"/>
                  </a:lnTo>
                  <a:lnTo>
                    <a:pt x="2120" y="6717"/>
                  </a:lnTo>
                  <a:lnTo>
                    <a:pt x="2097" y="6702"/>
                  </a:lnTo>
                  <a:lnTo>
                    <a:pt x="2094" y="6698"/>
                  </a:lnTo>
                  <a:lnTo>
                    <a:pt x="2091" y="6696"/>
                  </a:lnTo>
                  <a:lnTo>
                    <a:pt x="2089" y="6692"/>
                  </a:lnTo>
                  <a:lnTo>
                    <a:pt x="2089" y="6689"/>
                  </a:lnTo>
                  <a:lnTo>
                    <a:pt x="2088" y="6684"/>
                  </a:lnTo>
                  <a:lnTo>
                    <a:pt x="2088" y="6681"/>
                  </a:lnTo>
                  <a:lnTo>
                    <a:pt x="2089" y="6678"/>
                  </a:lnTo>
                  <a:lnTo>
                    <a:pt x="2091" y="6674"/>
                  </a:lnTo>
                  <a:lnTo>
                    <a:pt x="2094" y="6671"/>
                  </a:lnTo>
                  <a:lnTo>
                    <a:pt x="2097" y="6668"/>
                  </a:lnTo>
                  <a:lnTo>
                    <a:pt x="2101" y="6666"/>
                  </a:lnTo>
                  <a:lnTo>
                    <a:pt x="2104" y="6665"/>
                  </a:lnTo>
                  <a:lnTo>
                    <a:pt x="2107" y="6665"/>
                  </a:lnTo>
                  <a:lnTo>
                    <a:pt x="2112" y="6665"/>
                  </a:lnTo>
                  <a:lnTo>
                    <a:pt x="2115" y="6666"/>
                  </a:lnTo>
                  <a:lnTo>
                    <a:pt x="2119" y="6668"/>
                  </a:lnTo>
                  <a:lnTo>
                    <a:pt x="2143" y="6684"/>
                  </a:lnTo>
                  <a:lnTo>
                    <a:pt x="2167" y="6701"/>
                  </a:lnTo>
                  <a:lnTo>
                    <a:pt x="2191" y="6718"/>
                  </a:lnTo>
                  <a:lnTo>
                    <a:pt x="2215" y="6735"/>
                  </a:lnTo>
                  <a:lnTo>
                    <a:pt x="2239" y="6752"/>
                  </a:lnTo>
                  <a:lnTo>
                    <a:pt x="2263" y="6770"/>
                  </a:lnTo>
                  <a:lnTo>
                    <a:pt x="2288" y="6788"/>
                  </a:lnTo>
                  <a:lnTo>
                    <a:pt x="2312" y="6806"/>
                  </a:lnTo>
                  <a:lnTo>
                    <a:pt x="2315" y="6809"/>
                  </a:lnTo>
                  <a:lnTo>
                    <a:pt x="2317" y="6812"/>
                  </a:lnTo>
                  <a:lnTo>
                    <a:pt x="2319" y="6815"/>
                  </a:lnTo>
                  <a:lnTo>
                    <a:pt x="2320" y="6820"/>
                  </a:lnTo>
                  <a:lnTo>
                    <a:pt x="2320" y="6823"/>
                  </a:lnTo>
                  <a:lnTo>
                    <a:pt x="2320" y="6827"/>
                  </a:lnTo>
                  <a:lnTo>
                    <a:pt x="2319" y="6830"/>
                  </a:lnTo>
                  <a:lnTo>
                    <a:pt x="2316" y="6834"/>
                  </a:lnTo>
                  <a:lnTo>
                    <a:pt x="2313" y="6837"/>
                  </a:lnTo>
                  <a:lnTo>
                    <a:pt x="2309" y="6839"/>
                  </a:lnTo>
                  <a:lnTo>
                    <a:pt x="2305" y="6842"/>
                  </a:lnTo>
                  <a:lnTo>
                    <a:pt x="2300" y="6842"/>
                  </a:lnTo>
                  <a:close/>
                  <a:moveTo>
                    <a:pt x="2706" y="7081"/>
                  </a:moveTo>
                  <a:lnTo>
                    <a:pt x="2698" y="7079"/>
                  </a:lnTo>
                  <a:lnTo>
                    <a:pt x="2672" y="7069"/>
                  </a:lnTo>
                  <a:lnTo>
                    <a:pt x="2644" y="7056"/>
                  </a:lnTo>
                  <a:lnTo>
                    <a:pt x="2617" y="7043"/>
                  </a:lnTo>
                  <a:lnTo>
                    <a:pt x="2590" y="7031"/>
                  </a:lnTo>
                  <a:lnTo>
                    <a:pt x="2564" y="7017"/>
                  </a:lnTo>
                  <a:lnTo>
                    <a:pt x="2538" y="7003"/>
                  </a:lnTo>
                  <a:lnTo>
                    <a:pt x="2511" y="6988"/>
                  </a:lnTo>
                  <a:lnTo>
                    <a:pt x="2485" y="6973"/>
                  </a:lnTo>
                  <a:lnTo>
                    <a:pt x="2481" y="6971"/>
                  </a:lnTo>
                  <a:lnTo>
                    <a:pt x="2479" y="6968"/>
                  </a:lnTo>
                  <a:lnTo>
                    <a:pt x="2477" y="6964"/>
                  </a:lnTo>
                  <a:lnTo>
                    <a:pt x="2476" y="6961"/>
                  </a:lnTo>
                  <a:lnTo>
                    <a:pt x="2475" y="6957"/>
                  </a:lnTo>
                  <a:lnTo>
                    <a:pt x="2476" y="6953"/>
                  </a:lnTo>
                  <a:lnTo>
                    <a:pt x="2476" y="6949"/>
                  </a:lnTo>
                  <a:lnTo>
                    <a:pt x="2478" y="6946"/>
                  </a:lnTo>
                  <a:lnTo>
                    <a:pt x="2480" y="6943"/>
                  </a:lnTo>
                  <a:lnTo>
                    <a:pt x="2483" y="6940"/>
                  </a:lnTo>
                  <a:lnTo>
                    <a:pt x="2486" y="6938"/>
                  </a:lnTo>
                  <a:lnTo>
                    <a:pt x="2489" y="6937"/>
                  </a:lnTo>
                  <a:lnTo>
                    <a:pt x="2494" y="6937"/>
                  </a:lnTo>
                  <a:lnTo>
                    <a:pt x="2497" y="6937"/>
                  </a:lnTo>
                  <a:lnTo>
                    <a:pt x="2501" y="6938"/>
                  </a:lnTo>
                  <a:lnTo>
                    <a:pt x="2504" y="6939"/>
                  </a:lnTo>
                  <a:lnTo>
                    <a:pt x="2531" y="6954"/>
                  </a:lnTo>
                  <a:lnTo>
                    <a:pt x="2556" y="6968"/>
                  </a:lnTo>
                  <a:lnTo>
                    <a:pt x="2582" y="6982"/>
                  </a:lnTo>
                  <a:lnTo>
                    <a:pt x="2608" y="6995"/>
                  </a:lnTo>
                  <a:lnTo>
                    <a:pt x="2634" y="7008"/>
                  </a:lnTo>
                  <a:lnTo>
                    <a:pt x="2660" y="7021"/>
                  </a:lnTo>
                  <a:lnTo>
                    <a:pt x="2687" y="7032"/>
                  </a:lnTo>
                  <a:lnTo>
                    <a:pt x="2713" y="7043"/>
                  </a:lnTo>
                  <a:lnTo>
                    <a:pt x="2717" y="7045"/>
                  </a:lnTo>
                  <a:lnTo>
                    <a:pt x="2720" y="7047"/>
                  </a:lnTo>
                  <a:lnTo>
                    <a:pt x="2722" y="7050"/>
                  </a:lnTo>
                  <a:lnTo>
                    <a:pt x="2725" y="7054"/>
                  </a:lnTo>
                  <a:lnTo>
                    <a:pt x="2726" y="7057"/>
                  </a:lnTo>
                  <a:lnTo>
                    <a:pt x="2726" y="7061"/>
                  </a:lnTo>
                  <a:lnTo>
                    <a:pt x="2726" y="7065"/>
                  </a:lnTo>
                  <a:lnTo>
                    <a:pt x="2725" y="7069"/>
                  </a:lnTo>
                  <a:lnTo>
                    <a:pt x="2721" y="7073"/>
                  </a:lnTo>
                  <a:lnTo>
                    <a:pt x="2717" y="7078"/>
                  </a:lnTo>
                  <a:lnTo>
                    <a:pt x="2712" y="7080"/>
                  </a:lnTo>
                  <a:lnTo>
                    <a:pt x="2706" y="7081"/>
                  </a:lnTo>
                  <a:close/>
                  <a:moveTo>
                    <a:pt x="3374" y="7092"/>
                  </a:moveTo>
                  <a:lnTo>
                    <a:pt x="3372" y="7092"/>
                  </a:lnTo>
                  <a:lnTo>
                    <a:pt x="3368" y="7090"/>
                  </a:lnTo>
                  <a:lnTo>
                    <a:pt x="3365" y="7089"/>
                  </a:lnTo>
                  <a:lnTo>
                    <a:pt x="3362" y="7087"/>
                  </a:lnTo>
                  <a:lnTo>
                    <a:pt x="3359" y="7085"/>
                  </a:lnTo>
                  <a:lnTo>
                    <a:pt x="3357" y="7081"/>
                  </a:lnTo>
                  <a:lnTo>
                    <a:pt x="3356" y="7078"/>
                  </a:lnTo>
                  <a:lnTo>
                    <a:pt x="3354" y="7074"/>
                  </a:lnTo>
                  <a:lnTo>
                    <a:pt x="3354" y="7070"/>
                  </a:lnTo>
                  <a:lnTo>
                    <a:pt x="3356" y="7066"/>
                  </a:lnTo>
                  <a:lnTo>
                    <a:pt x="3357" y="7063"/>
                  </a:lnTo>
                  <a:lnTo>
                    <a:pt x="3359" y="7060"/>
                  </a:lnTo>
                  <a:lnTo>
                    <a:pt x="3370" y="7046"/>
                  </a:lnTo>
                  <a:lnTo>
                    <a:pt x="3381" y="7030"/>
                  </a:lnTo>
                  <a:lnTo>
                    <a:pt x="3390" y="7014"/>
                  </a:lnTo>
                  <a:lnTo>
                    <a:pt x="3399" y="6995"/>
                  </a:lnTo>
                  <a:lnTo>
                    <a:pt x="3407" y="6976"/>
                  </a:lnTo>
                  <a:lnTo>
                    <a:pt x="3414" y="6955"/>
                  </a:lnTo>
                  <a:lnTo>
                    <a:pt x="3421" y="6933"/>
                  </a:lnTo>
                  <a:lnTo>
                    <a:pt x="3428" y="6910"/>
                  </a:lnTo>
                  <a:lnTo>
                    <a:pt x="3431" y="6895"/>
                  </a:lnTo>
                  <a:lnTo>
                    <a:pt x="3436" y="6881"/>
                  </a:lnTo>
                  <a:lnTo>
                    <a:pt x="3439" y="6866"/>
                  </a:lnTo>
                  <a:lnTo>
                    <a:pt x="3443" y="6851"/>
                  </a:lnTo>
                  <a:lnTo>
                    <a:pt x="3444" y="6846"/>
                  </a:lnTo>
                  <a:lnTo>
                    <a:pt x="3446" y="6844"/>
                  </a:lnTo>
                  <a:lnTo>
                    <a:pt x="3448" y="6840"/>
                  </a:lnTo>
                  <a:lnTo>
                    <a:pt x="3452" y="6838"/>
                  </a:lnTo>
                  <a:lnTo>
                    <a:pt x="3454" y="6837"/>
                  </a:lnTo>
                  <a:lnTo>
                    <a:pt x="3459" y="6836"/>
                  </a:lnTo>
                  <a:lnTo>
                    <a:pt x="3462" y="6836"/>
                  </a:lnTo>
                  <a:lnTo>
                    <a:pt x="3467" y="6836"/>
                  </a:lnTo>
                  <a:lnTo>
                    <a:pt x="3470" y="6837"/>
                  </a:lnTo>
                  <a:lnTo>
                    <a:pt x="3474" y="6839"/>
                  </a:lnTo>
                  <a:lnTo>
                    <a:pt x="3476" y="6842"/>
                  </a:lnTo>
                  <a:lnTo>
                    <a:pt x="3478" y="6845"/>
                  </a:lnTo>
                  <a:lnTo>
                    <a:pt x="3481" y="6848"/>
                  </a:lnTo>
                  <a:lnTo>
                    <a:pt x="3482" y="6852"/>
                  </a:lnTo>
                  <a:lnTo>
                    <a:pt x="3482" y="6855"/>
                  </a:lnTo>
                  <a:lnTo>
                    <a:pt x="3481" y="6860"/>
                  </a:lnTo>
                  <a:lnTo>
                    <a:pt x="3477" y="6875"/>
                  </a:lnTo>
                  <a:lnTo>
                    <a:pt x="3474" y="6890"/>
                  </a:lnTo>
                  <a:lnTo>
                    <a:pt x="3470" y="6905"/>
                  </a:lnTo>
                  <a:lnTo>
                    <a:pt x="3466" y="6921"/>
                  </a:lnTo>
                  <a:lnTo>
                    <a:pt x="3459" y="6946"/>
                  </a:lnTo>
                  <a:lnTo>
                    <a:pt x="3452" y="6969"/>
                  </a:lnTo>
                  <a:lnTo>
                    <a:pt x="3443" y="6992"/>
                  </a:lnTo>
                  <a:lnTo>
                    <a:pt x="3434" y="7012"/>
                  </a:lnTo>
                  <a:lnTo>
                    <a:pt x="3424" y="7033"/>
                  </a:lnTo>
                  <a:lnTo>
                    <a:pt x="3413" y="7051"/>
                  </a:lnTo>
                  <a:lnTo>
                    <a:pt x="3401" y="7069"/>
                  </a:lnTo>
                  <a:lnTo>
                    <a:pt x="3390" y="7085"/>
                  </a:lnTo>
                  <a:lnTo>
                    <a:pt x="3386" y="7088"/>
                  </a:lnTo>
                  <a:lnTo>
                    <a:pt x="3383" y="7090"/>
                  </a:lnTo>
                  <a:lnTo>
                    <a:pt x="3378" y="7092"/>
                  </a:lnTo>
                  <a:lnTo>
                    <a:pt x="3374" y="7092"/>
                  </a:lnTo>
                  <a:close/>
                  <a:moveTo>
                    <a:pt x="3155" y="7183"/>
                  </a:moveTo>
                  <a:lnTo>
                    <a:pt x="3135" y="7183"/>
                  </a:lnTo>
                  <a:lnTo>
                    <a:pt x="3116" y="7182"/>
                  </a:lnTo>
                  <a:lnTo>
                    <a:pt x="3095" y="7180"/>
                  </a:lnTo>
                  <a:lnTo>
                    <a:pt x="3073" y="7178"/>
                  </a:lnTo>
                  <a:lnTo>
                    <a:pt x="3037" y="7173"/>
                  </a:lnTo>
                  <a:lnTo>
                    <a:pt x="3000" y="7166"/>
                  </a:lnTo>
                  <a:lnTo>
                    <a:pt x="2963" y="7159"/>
                  </a:lnTo>
                  <a:lnTo>
                    <a:pt x="2926" y="7151"/>
                  </a:lnTo>
                  <a:lnTo>
                    <a:pt x="2923" y="7150"/>
                  </a:lnTo>
                  <a:lnTo>
                    <a:pt x="2920" y="7148"/>
                  </a:lnTo>
                  <a:lnTo>
                    <a:pt x="2917" y="7146"/>
                  </a:lnTo>
                  <a:lnTo>
                    <a:pt x="2915" y="7143"/>
                  </a:lnTo>
                  <a:lnTo>
                    <a:pt x="2913" y="7140"/>
                  </a:lnTo>
                  <a:lnTo>
                    <a:pt x="2912" y="7136"/>
                  </a:lnTo>
                  <a:lnTo>
                    <a:pt x="2912" y="7132"/>
                  </a:lnTo>
                  <a:lnTo>
                    <a:pt x="2912" y="7128"/>
                  </a:lnTo>
                  <a:lnTo>
                    <a:pt x="2914" y="7124"/>
                  </a:lnTo>
                  <a:lnTo>
                    <a:pt x="2915" y="7121"/>
                  </a:lnTo>
                  <a:lnTo>
                    <a:pt x="2917" y="7118"/>
                  </a:lnTo>
                  <a:lnTo>
                    <a:pt x="2921" y="7116"/>
                  </a:lnTo>
                  <a:lnTo>
                    <a:pt x="2924" y="7115"/>
                  </a:lnTo>
                  <a:lnTo>
                    <a:pt x="2928" y="7113"/>
                  </a:lnTo>
                  <a:lnTo>
                    <a:pt x="2932" y="7112"/>
                  </a:lnTo>
                  <a:lnTo>
                    <a:pt x="2936" y="7113"/>
                  </a:lnTo>
                  <a:lnTo>
                    <a:pt x="2971" y="7121"/>
                  </a:lnTo>
                  <a:lnTo>
                    <a:pt x="3007" y="7127"/>
                  </a:lnTo>
                  <a:lnTo>
                    <a:pt x="3042" y="7134"/>
                  </a:lnTo>
                  <a:lnTo>
                    <a:pt x="3078" y="7139"/>
                  </a:lnTo>
                  <a:lnTo>
                    <a:pt x="3099" y="7141"/>
                  </a:lnTo>
                  <a:lnTo>
                    <a:pt x="3118" y="7142"/>
                  </a:lnTo>
                  <a:lnTo>
                    <a:pt x="3136" y="7143"/>
                  </a:lnTo>
                  <a:lnTo>
                    <a:pt x="3155" y="7143"/>
                  </a:lnTo>
                  <a:lnTo>
                    <a:pt x="3165" y="7143"/>
                  </a:lnTo>
                  <a:lnTo>
                    <a:pt x="3165" y="7143"/>
                  </a:lnTo>
                  <a:lnTo>
                    <a:pt x="3169" y="7144"/>
                  </a:lnTo>
                  <a:lnTo>
                    <a:pt x="3173" y="7146"/>
                  </a:lnTo>
                  <a:lnTo>
                    <a:pt x="3175" y="7147"/>
                  </a:lnTo>
                  <a:lnTo>
                    <a:pt x="3179" y="7149"/>
                  </a:lnTo>
                  <a:lnTo>
                    <a:pt x="3181" y="7152"/>
                  </a:lnTo>
                  <a:lnTo>
                    <a:pt x="3183" y="7156"/>
                  </a:lnTo>
                  <a:lnTo>
                    <a:pt x="3185" y="7159"/>
                  </a:lnTo>
                  <a:lnTo>
                    <a:pt x="3185" y="7163"/>
                  </a:lnTo>
                  <a:lnTo>
                    <a:pt x="3185" y="7167"/>
                  </a:lnTo>
                  <a:lnTo>
                    <a:pt x="3183" y="7171"/>
                  </a:lnTo>
                  <a:lnTo>
                    <a:pt x="3181" y="7174"/>
                  </a:lnTo>
                  <a:lnTo>
                    <a:pt x="3179" y="7176"/>
                  </a:lnTo>
                  <a:lnTo>
                    <a:pt x="3177" y="7180"/>
                  </a:lnTo>
                  <a:lnTo>
                    <a:pt x="3173" y="7181"/>
                  </a:lnTo>
                  <a:lnTo>
                    <a:pt x="3170" y="7182"/>
                  </a:lnTo>
                  <a:lnTo>
                    <a:pt x="3165" y="7183"/>
                  </a:lnTo>
                  <a:lnTo>
                    <a:pt x="3155" y="718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8" name="Freeform 10">
              <a:extLst>
                <a:ext uri="{FF2B5EF4-FFF2-40B4-BE49-F238E27FC236}">
                  <a16:creationId xmlns:a16="http://schemas.microsoft.com/office/drawing/2014/main" id="{BB654309-53DD-49CC-BADC-C339B46E2AB3}"/>
                </a:ext>
              </a:extLst>
            </p:cNvPr>
            <p:cNvSpPr>
              <a:spLocks/>
            </p:cNvSpPr>
            <p:nvPr userDrawn="1"/>
          </p:nvSpPr>
          <p:spPr bwMode="auto">
            <a:xfrm>
              <a:off x="-3615" y="1791271"/>
              <a:ext cx="5290056" cy="4475842"/>
            </a:xfrm>
            <a:custGeom>
              <a:avLst/>
              <a:gdLst>
                <a:gd name="T0" fmla="*/ 5843 w 7959"/>
                <a:gd name="T1" fmla="*/ 6528 h 6729"/>
                <a:gd name="T2" fmla="*/ 5180 w 7959"/>
                <a:gd name="T3" fmla="*/ 5937 h 6729"/>
                <a:gd name="T4" fmla="*/ 4400 w 7959"/>
                <a:gd name="T5" fmla="*/ 5718 h 6729"/>
                <a:gd name="T6" fmla="*/ 3389 w 7959"/>
                <a:gd name="T7" fmla="*/ 5420 h 6729"/>
                <a:gd name="T8" fmla="*/ 2672 w 7959"/>
                <a:gd name="T9" fmla="*/ 4747 h 6729"/>
                <a:gd name="T10" fmla="*/ 1915 w 7959"/>
                <a:gd name="T11" fmla="*/ 4317 h 6729"/>
                <a:gd name="T12" fmla="*/ 1549 w 7959"/>
                <a:gd name="T13" fmla="*/ 3832 h 6729"/>
                <a:gd name="T14" fmla="*/ 1154 w 7959"/>
                <a:gd name="T15" fmla="*/ 2906 h 6729"/>
                <a:gd name="T16" fmla="*/ 926 w 7959"/>
                <a:gd name="T17" fmla="*/ 2362 h 6729"/>
                <a:gd name="T18" fmla="*/ 287 w 7959"/>
                <a:gd name="T19" fmla="*/ 2859 h 6729"/>
                <a:gd name="T20" fmla="*/ 235 w 7959"/>
                <a:gd name="T21" fmla="*/ 2799 h 6729"/>
                <a:gd name="T22" fmla="*/ 905 w 7959"/>
                <a:gd name="T23" fmla="*/ 2287 h 6729"/>
                <a:gd name="T24" fmla="*/ 1086 w 7959"/>
                <a:gd name="T25" fmla="*/ 2470 h 6729"/>
                <a:gd name="T26" fmla="*/ 1471 w 7959"/>
                <a:gd name="T27" fmla="*/ 3514 h 6729"/>
                <a:gd name="T28" fmla="*/ 1850 w 7959"/>
                <a:gd name="T29" fmla="*/ 4154 h 6729"/>
                <a:gd name="T30" fmla="*/ 2461 w 7959"/>
                <a:gd name="T31" fmla="*/ 4527 h 6729"/>
                <a:gd name="T32" fmla="*/ 3139 w 7959"/>
                <a:gd name="T33" fmla="*/ 5117 h 6729"/>
                <a:gd name="T34" fmla="*/ 3966 w 7959"/>
                <a:gd name="T35" fmla="*/ 5559 h 6729"/>
                <a:gd name="T36" fmla="*/ 4961 w 7959"/>
                <a:gd name="T37" fmla="*/ 5715 h 6729"/>
                <a:gd name="T38" fmla="*/ 5448 w 7959"/>
                <a:gd name="T39" fmla="*/ 6089 h 6729"/>
                <a:gd name="T40" fmla="*/ 6084 w 7959"/>
                <a:gd name="T41" fmla="*/ 6565 h 6729"/>
                <a:gd name="T42" fmla="*/ 6713 w 7959"/>
                <a:gd name="T43" fmla="*/ 6611 h 6729"/>
                <a:gd name="T44" fmla="*/ 7180 w 7959"/>
                <a:gd name="T45" fmla="*/ 6184 h 6729"/>
                <a:gd name="T46" fmla="*/ 7558 w 7959"/>
                <a:gd name="T47" fmla="*/ 5627 h 6729"/>
                <a:gd name="T48" fmla="*/ 7877 w 7959"/>
                <a:gd name="T49" fmla="*/ 5292 h 6729"/>
                <a:gd name="T50" fmla="*/ 7781 w 7959"/>
                <a:gd name="T51" fmla="*/ 5090 h 6729"/>
                <a:gd name="T52" fmla="*/ 6991 w 7959"/>
                <a:gd name="T53" fmla="*/ 4808 h 6729"/>
                <a:gd name="T54" fmla="*/ 5936 w 7959"/>
                <a:gd name="T55" fmla="*/ 4358 h 6729"/>
                <a:gd name="T56" fmla="*/ 5661 w 7959"/>
                <a:gd name="T57" fmla="*/ 3876 h 6729"/>
                <a:gd name="T58" fmla="*/ 5208 w 7959"/>
                <a:gd name="T59" fmla="*/ 2692 h 6729"/>
                <a:gd name="T60" fmla="*/ 4568 w 7959"/>
                <a:gd name="T61" fmla="*/ 1433 h 6729"/>
                <a:gd name="T62" fmla="*/ 4665 w 7959"/>
                <a:gd name="T63" fmla="*/ 1039 h 6729"/>
                <a:gd name="T64" fmla="*/ 4910 w 7959"/>
                <a:gd name="T65" fmla="*/ 655 h 6729"/>
                <a:gd name="T66" fmla="*/ 4633 w 7959"/>
                <a:gd name="T67" fmla="*/ 323 h 6729"/>
                <a:gd name="T68" fmla="*/ 4156 w 7959"/>
                <a:gd name="T69" fmla="*/ 95 h 6729"/>
                <a:gd name="T70" fmla="*/ 3904 w 7959"/>
                <a:gd name="T71" fmla="*/ 655 h 6729"/>
                <a:gd name="T72" fmla="*/ 2991 w 7959"/>
                <a:gd name="T73" fmla="*/ 1538 h 6729"/>
                <a:gd name="T74" fmla="*/ 2097 w 7959"/>
                <a:gd name="T75" fmla="*/ 1941 h 6729"/>
                <a:gd name="T76" fmla="*/ 1147 w 7959"/>
                <a:gd name="T77" fmla="*/ 2133 h 6729"/>
                <a:gd name="T78" fmla="*/ 805 w 7959"/>
                <a:gd name="T79" fmla="*/ 1800 h 6729"/>
                <a:gd name="T80" fmla="*/ 223 w 7959"/>
                <a:gd name="T81" fmla="*/ 848 h 6729"/>
                <a:gd name="T82" fmla="*/ 274 w 7959"/>
                <a:gd name="T83" fmla="*/ 790 h 6729"/>
                <a:gd name="T84" fmla="*/ 878 w 7959"/>
                <a:gd name="T85" fmla="*/ 1769 h 6729"/>
                <a:gd name="T86" fmla="*/ 1129 w 7959"/>
                <a:gd name="T87" fmla="*/ 2056 h 6729"/>
                <a:gd name="T88" fmla="*/ 2089 w 7959"/>
                <a:gd name="T89" fmla="*/ 1863 h 6729"/>
                <a:gd name="T90" fmla="*/ 2938 w 7959"/>
                <a:gd name="T91" fmla="*/ 1479 h 6729"/>
                <a:gd name="T92" fmla="*/ 3833 w 7959"/>
                <a:gd name="T93" fmla="*/ 619 h 6729"/>
                <a:gd name="T94" fmla="*/ 4094 w 7959"/>
                <a:gd name="T95" fmla="*/ 46 h 6729"/>
                <a:gd name="T96" fmla="*/ 4344 w 7959"/>
                <a:gd name="T97" fmla="*/ 44 h 6729"/>
                <a:gd name="T98" fmla="*/ 4975 w 7959"/>
                <a:gd name="T99" fmla="*/ 558 h 6729"/>
                <a:gd name="T100" fmla="*/ 4872 w 7959"/>
                <a:gd name="T101" fmla="*/ 914 h 6729"/>
                <a:gd name="T102" fmla="*/ 4646 w 7959"/>
                <a:gd name="T103" fmla="*/ 1274 h 6729"/>
                <a:gd name="T104" fmla="*/ 4814 w 7959"/>
                <a:gd name="T105" fmla="*/ 1806 h 6729"/>
                <a:gd name="T106" fmla="*/ 5611 w 7959"/>
                <a:gd name="T107" fmla="*/ 3414 h 6729"/>
                <a:gd name="T108" fmla="*/ 5935 w 7959"/>
                <a:gd name="T109" fmla="*/ 4248 h 6729"/>
                <a:gd name="T110" fmla="*/ 6888 w 7959"/>
                <a:gd name="T111" fmla="*/ 4691 h 6729"/>
                <a:gd name="T112" fmla="*/ 7763 w 7959"/>
                <a:gd name="T113" fmla="*/ 4984 h 6729"/>
                <a:gd name="T114" fmla="*/ 7959 w 7959"/>
                <a:gd name="T115" fmla="*/ 5246 h 6729"/>
                <a:gd name="T116" fmla="*/ 7779 w 7959"/>
                <a:gd name="T117" fmla="*/ 5551 h 6729"/>
                <a:gd name="T118" fmla="*/ 7416 w 7959"/>
                <a:gd name="T119" fmla="*/ 5940 h 6729"/>
                <a:gd name="T120" fmla="*/ 7042 w 7959"/>
                <a:gd name="T121" fmla="*/ 6501 h 6729"/>
                <a:gd name="T122" fmla="*/ 6606 w 7959"/>
                <a:gd name="T123" fmla="*/ 6718 h 6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9" h="6729">
                  <a:moveTo>
                    <a:pt x="6474" y="6729"/>
                  </a:moveTo>
                  <a:lnTo>
                    <a:pt x="6435" y="6729"/>
                  </a:lnTo>
                  <a:lnTo>
                    <a:pt x="6396" y="6725"/>
                  </a:lnTo>
                  <a:lnTo>
                    <a:pt x="6356" y="6722"/>
                  </a:lnTo>
                  <a:lnTo>
                    <a:pt x="6317" y="6716"/>
                  </a:lnTo>
                  <a:lnTo>
                    <a:pt x="6277" y="6708"/>
                  </a:lnTo>
                  <a:lnTo>
                    <a:pt x="6236" y="6699"/>
                  </a:lnTo>
                  <a:lnTo>
                    <a:pt x="6196" y="6688"/>
                  </a:lnTo>
                  <a:lnTo>
                    <a:pt x="6154" y="6675"/>
                  </a:lnTo>
                  <a:lnTo>
                    <a:pt x="6121" y="6663"/>
                  </a:lnTo>
                  <a:lnTo>
                    <a:pt x="6088" y="6651"/>
                  </a:lnTo>
                  <a:lnTo>
                    <a:pt x="6056" y="6638"/>
                  </a:lnTo>
                  <a:lnTo>
                    <a:pt x="6024" y="6624"/>
                  </a:lnTo>
                  <a:lnTo>
                    <a:pt x="5993" y="6610"/>
                  </a:lnTo>
                  <a:lnTo>
                    <a:pt x="5962" y="6595"/>
                  </a:lnTo>
                  <a:lnTo>
                    <a:pt x="5931" y="6579"/>
                  </a:lnTo>
                  <a:lnTo>
                    <a:pt x="5901" y="6563"/>
                  </a:lnTo>
                  <a:lnTo>
                    <a:pt x="5872" y="6545"/>
                  </a:lnTo>
                  <a:lnTo>
                    <a:pt x="5843" y="6528"/>
                  </a:lnTo>
                  <a:lnTo>
                    <a:pt x="5815" y="6510"/>
                  </a:lnTo>
                  <a:lnTo>
                    <a:pt x="5787" y="6491"/>
                  </a:lnTo>
                  <a:lnTo>
                    <a:pt x="5760" y="6473"/>
                  </a:lnTo>
                  <a:lnTo>
                    <a:pt x="5732" y="6454"/>
                  </a:lnTo>
                  <a:lnTo>
                    <a:pt x="5706" y="6433"/>
                  </a:lnTo>
                  <a:lnTo>
                    <a:pt x="5679" y="6413"/>
                  </a:lnTo>
                  <a:lnTo>
                    <a:pt x="5628" y="6371"/>
                  </a:lnTo>
                  <a:lnTo>
                    <a:pt x="5578" y="6327"/>
                  </a:lnTo>
                  <a:lnTo>
                    <a:pt x="5530" y="6284"/>
                  </a:lnTo>
                  <a:lnTo>
                    <a:pt x="5482" y="6238"/>
                  </a:lnTo>
                  <a:lnTo>
                    <a:pt x="5436" y="6192"/>
                  </a:lnTo>
                  <a:lnTo>
                    <a:pt x="5391" y="6145"/>
                  </a:lnTo>
                  <a:lnTo>
                    <a:pt x="5348" y="6098"/>
                  </a:lnTo>
                  <a:lnTo>
                    <a:pt x="5304" y="6050"/>
                  </a:lnTo>
                  <a:lnTo>
                    <a:pt x="5286" y="6030"/>
                  </a:lnTo>
                  <a:lnTo>
                    <a:pt x="5265" y="6011"/>
                  </a:lnTo>
                  <a:lnTo>
                    <a:pt x="5245" y="5991"/>
                  </a:lnTo>
                  <a:lnTo>
                    <a:pt x="5224" y="5973"/>
                  </a:lnTo>
                  <a:lnTo>
                    <a:pt x="5180" y="5937"/>
                  </a:lnTo>
                  <a:lnTo>
                    <a:pt x="5136" y="5903"/>
                  </a:lnTo>
                  <a:lnTo>
                    <a:pt x="5112" y="5884"/>
                  </a:lnTo>
                  <a:lnTo>
                    <a:pt x="5083" y="5863"/>
                  </a:lnTo>
                  <a:lnTo>
                    <a:pt x="5054" y="5845"/>
                  </a:lnTo>
                  <a:lnTo>
                    <a:pt x="5024" y="5827"/>
                  </a:lnTo>
                  <a:lnTo>
                    <a:pt x="4993" y="5812"/>
                  </a:lnTo>
                  <a:lnTo>
                    <a:pt x="4962" y="5800"/>
                  </a:lnTo>
                  <a:lnTo>
                    <a:pt x="4930" y="5788"/>
                  </a:lnTo>
                  <a:lnTo>
                    <a:pt x="4898" y="5778"/>
                  </a:lnTo>
                  <a:lnTo>
                    <a:pt x="4865" y="5770"/>
                  </a:lnTo>
                  <a:lnTo>
                    <a:pt x="4831" y="5762"/>
                  </a:lnTo>
                  <a:lnTo>
                    <a:pt x="4796" y="5756"/>
                  </a:lnTo>
                  <a:lnTo>
                    <a:pt x="4761" y="5750"/>
                  </a:lnTo>
                  <a:lnTo>
                    <a:pt x="4725" y="5746"/>
                  </a:lnTo>
                  <a:lnTo>
                    <a:pt x="4652" y="5739"/>
                  </a:lnTo>
                  <a:lnTo>
                    <a:pt x="4576" y="5734"/>
                  </a:lnTo>
                  <a:lnTo>
                    <a:pt x="4517" y="5730"/>
                  </a:lnTo>
                  <a:lnTo>
                    <a:pt x="4459" y="5725"/>
                  </a:lnTo>
                  <a:lnTo>
                    <a:pt x="4400" y="5718"/>
                  </a:lnTo>
                  <a:lnTo>
                    <a:pt x="4343" y="5711"/>
                  </a:lnTo>
                  <a:lnTo>
                    <a:pt x="4286" y="5703"/>
                  </a:lnTo>
                  <a:lnTo>
                    <a:pt x="4228" y="5694"/>
                  </a:lnTo>
                  <a:lnTo>
                    <a:pt x="4171" y="5685"/>
                  </a:lnTo>
                  <a:lnTo>
                    <a:pt x="4115" y="5674"/>
                  </a:lnTo>
                  <a:lnTo>
                    <a:pt x="4059" y="5662"/>
                  </a:lnTo>
                  <a:lnTo>
                    <a:pt x="4001" y="5648"/>
                  </a:lnTo>
                  <a:lnTo>
                    <a:pt x="3946" y="5635"/>
                  </a:lnTo>
                  <a:lnTo>
                    <a:pt x="3890" y="5620"/>
                  </a:lnTo>
                  <a:lnTo>
                    <a:pt x="3834" y="5604"/>
                  </a:lnTo>
                  <a:lnTo>
                    <a:pt x="3779" y="5586"/>
                  </a:lnTo>
                  <a:lnTo>
                    <a:pt x="3722" y="5569"/>
                  </a:lnTo>
                  <a:lnTo>
                    <a:pt x="3667" y="5550"/>
                  </a:lnTo>
                  <a:lnTo>
                    <a:pt x="3618" y="5531"/>
                  </a:lnTo>
                  <a:lnTo>
                    <a:pt x="3570" y="5512"/>
                  </a:lnTo>
                  <a:lnTo>
                    <a:pt x="3523" y="5491"/>
                  </a:lnTo>
                  <a:lnTo>
                    <a:pt x="3477" y="5469"/>
                  </a:lnTo>
                  <a:lnTo>
                    <a:pt x="3432" y="5445"/>
                  </a:lnTo>
                  <a:lnTo>
                    <a:pt x="3389" y="5420"/>
                  </a:lnTo>
                  <a:lnTo>
                    <a:pt x="3346" y="5395"/>
                  </a:lnTo>
                  <a:lnTo>
                    <a:pt x="3305" y="5366"/>
                  </a:lnTo>
                  <a:lnTo>
                    <a:pt x="3265" y="5338"/>
                  </a:lnTo>
                  <a:lnTo>
                    <a:pt x="3226" y="5308"/>
                  </a:lnTo>
                  <a:lnTo>
                    <a:pt x="3188" y="5276"/>
                  </a:lnTo>
                  <a:lnTo>
                    <a:pt x="3151" y="5242"/>
                  </a:lnTo>
                  <a:lnTo>
                    <a:pt x="3116" y="5208"/>
                  </a:lnTo>
                  <a:lnTo>
                    <a:pt x="3080" y="5171"/>
                  </a:lnTo>
                  <a:lnTo>
                    <a:pt x="3047" y="5133"/>
                  </a:lnTo>
                  <a:lnTo>
                    <a:pt x="3013" y="5094"/>
                  </a:lnTo>
                  <a:lnTo>
                    <a:pt x="2960" y="5030"/>
                  </a:lnTo>
                  <a:lnTo>
                    <a:pt x="2903" y="4965"/>
                  </a:lnTo>
                  <a:lnTo>
                    <a:pt x="2872" y="4932"/>
                  </a:lnTo>
                  <a:lnTo>
                    <a:pt x="2841" y="4899"/>
                  </a:lnTo>
                  <a:lnTo>
                    <a:pt x="2810" y="4867"/>
                  </a:lnTo>
                  <a:lnTo>
                    <a:pt x="2777" y="4836"/>
                  </a:lnTo>
                  <a:lnTo>
                    <a:pt x="2743" y="4805"/>
                  </a:lnTo>
                  <a:lnTo>
                    <a:pt x="2708" y="4776"/>
                  </a:lnTo>
                  <a:lnTo>
                    <a:pt x="2672" y="4747"/>
                  </a:lnTo>
                  <a:lnTo>
                    <a:pt x="2634" y="4718"/>
                  </a:lnTo>
                  <a:lnTo>
                    <a:pt x="2595" y="4692"/>
                  </a:lnTo>
                  <a:lnTo>
                    <a:pt x="2556" y="4667"/>
                  </a:lnTo>
                  <a:lnTo>
                    <a:pt x="2514" y="4643"/>
                  </a:lnTo>
                  <a:lnTo>
                    <a:pt x="2472" y="4620"/>
                  </a:lnTo>
                  <a:lnTo>
                    <a:pt x="2425" y="4597"/>
                  </a:lnTo>
                  <a:lnTo>
                    <a:pt x="2378" y="4573"/>
                  </a:lnTo>
                  <a:lnTo>
                    <a:pt x="2332" y="4550"/>
                  </a:lnTo>
                  <a:lnTo>
                    <a:pt x="2285" y="4524"/>
                  </a:lnTo>
                  <a:lnTo>
                    <a:pt x="2239" y="4500"/>
                  </a:lnTo>
                  <a:lnTo>
                    <a:pt x="2193" y="4476"/>
                  </a:lnTo>
                  <a:lnTo>
                    <a:pt x="2149" y="4452"/>
                  </a:lnTo>
                  <a:lnTo>
                    <a:pt x="2103" y="4428"/>
                  </a:lnTo>
                  <a:lnTo>
                    <a:pt x="2073" y="4412"/>
                  </a:lnTo>
                  <a:lnTo>
                    <a:pt x="2028" y="4388"/>
                  </a:lnTo>
                  <a:lnTo>
                    <a:pt x="1982" y="4360"/>
                  </a:lnTo>
                  <a:lnTo>
                    <a:pt x="1960" y="4347"/>
                  </a:lnTo>
                  <a:lnTo>
                    <a:pt x="1937" y="4332"/>
                  </a:lnTo>
                  <a:lnTo>
                    <a:pt x="1915" y="4317"/>
                  </a:lnTo>
                  <a:lnTo>
                    <a:pt x="1893" y="4301"/>
                  </a:lnTo>
                  <a:lnTo>
                    <a:pt x="1871" y="4284"/>
                  </a:lnTo>
                  <a:lnTo>
                    <a:pt x="1849" y="4265"/>
                  </a:lnTo>
                  <a:lnTo>
                    <a:pt x="1829" y="4246"/>
                  </a:lnTo>
                  <a:lnTo>
                    <a:pt x="1809" y="4226"/>
                  </a:lnTo>
                  <a:lnTo>
                    <a:pt x="1790" y="4204"/>
                  </a:lnTo>
                  <a:lnTo>
                    <a:pt x="1771" y="4181"/>
                  </a:lnTo>
                  <a:lnTo>
                    <a:pt x="1753" y="4158"/>
                  </a:lnTo>
                  <a:lnTo>
                    <a:pt x="1737" y="4133"/>
                  </a:lnTo>
                  <a:lnTo>
                    <a:pt x="1721" y="4108"/>
                  </a:lnTo>
                  <a:lnTo>
                    <a:pt x="1706" y="4084"/>
                  </a:lnTo>
                  <a:lnTo>
                    <a:pt x="1690" y="4059"/>
                  </a:lnTo>
                  <a:lnTo>
                    <a:pt x="1674" y="4033"/>
                  </a:lnTo>
                  <a:lnTo>
                    <a:pt x="1653" y="4000"/>
                  </a:lnTo>
                  <a:lnTo>
                    <a:pt x="1631" y="3967"/>
                  </a:lnTo>
                  <a:lnTo>
                    <a:pt x="1611" y="3934"/>
                  </a:lnTo>
                  <a:lnTo>
                    <a:pt x="1590" y="3900"/>
                  </a:lnTo>
                  <a:lnTo>
                    <a:pt x="1569" y="3866"/>
                  </a:lnTo>
                  <a:lnTo>
                    <a:pt x="1549" y="3832"/>
                  </a:lnTo>
                  <a:lnTo>
                    <a:pt x="1529" y="3797"/>
                  </a:lnTo>
                  <a:lnTo>
                    <a:pt x="1510" y="3762"/>
                  </a:lnTo>
                  <a:lnTo>
                    <a:pt x="1481" y="3707"/>
                  </a:lnTo>
                  <a:lnTo>
                    <a:pt x="1452" y="3653"/>
                  </a:lnTo>
                  <a:lnTo>
                    <a:pt x="1425" y="3600"/>
                  </a:lnTo>
                  <a:lnTo>
                    <a:pt x="1399" y="3547"/>
                  </a:lnTo>
                  <a:lnTo>
                    <a:pt x="1374" y="3496"/>
                  </a:lnTo>
                  <a:lnTo>
                    <a:pt x="1351" y="3445"/>
                  </a:lnTo>
                  <a:lnTo>
                    <a:pt x="1328" y="3396"/>
                  </a:lnTo>
                  <a:lnTo>
                    <a:pt x="1308" y="3346"/>
                  </a:lnTo>
                  <a:lnTo>
                    <a:pt x="1287" y="3297"/>
                  </a:lnTo>
                  <a:lnTo>
                    <a:pt x="1268" y="3249"/>
                  </a:lnTo>
                  <a:lnTo>
                    <a:pt x="1249" y="3202"/>
                  </a:lnTo>
                  <a:lnTo>
                    <a:pt x="1232" y="3155"/>
                  </a:lnTo>
                  <a:lnTo>
                    <a:pt x="1216" y="3108"/>
                  </a:lnTo>
                  <a:lnTo>
                    <a:pt x="1201" y="3062"/>
                  </a:lnTo>
                  <a:lnTo>
                    <a:pt x="1186" y="3016"/>
                  </a:lnTo>
                  <a:lnTo>
                    <a:pt x="1172" y="2970"/>
                  </a:lnTo>
                  <a:lnTo>
                    <a:pt x="1154" y="2906"/>
                  </a:lnTo>
                  <a:lnTo>
                    <a:pt x="1133" y="2841"/>
                  </a:lnTo>
                  <a:lnTo>
                    <a:pt x="1112" y="2775"/>
                  </a:lnTo>
                  <a:lnTo>
                    <a:pt x="1089" y="2708"/>
                  </a:lnTo>
                  <a:lnTo>
                    <a:pt x="1065" y="2640"/>
                  </a:lnTo>
                  <a:lnTo>
                    <a:pt x="1039" y="2570"/>
                  </a:lnTo>
                  <a:lnTo>
                    <a:pt x="1013" y="2499"/>
                  </a:lnTo>
                  <a:lnTo>
                    <a:pt x="984" y="2427"/>
                  </a:lnTo>
                  <a:lnTo>
                    <a:pt x="976" y="2408"/>
                  </a:lnTo>
                  <a:lnTo>
                    <a:pt x="969" y="2393"/>
                  </a:lnTo>
                  <a:lnTo>
                    <a:pt x="964" y="2382"/>
                  </a:lnTo>
                  <a:lnTo>
                    <a:pt x="959" y="2374"/>
                  </a:lnTo>
                  <a:lnTo>
                    <a:pt x="954" y="2367"/>
                  </a:lnTo>
                  <a:lnTo>
                    <a:pt x="950" y="2364"/>
                  </a:lnTo>
                  <a:lnTo>
                    <a:pt x="948" y="2361"/>
                  </a:lnTo>
                  <a:lnTo>
                    <a:pt x="945" y="2359"/>
                  </a:lnTo>
                  <a:lnTo>
                    <a:pt x="942" y="2359"/>
                  </a:lnTo>
                  <a:lnTo>
                    <a:pt x="938" y="2359"/>
                  </a:lnTo>
                  <a:lnTo>
                    <a:pt x="933" y="2360"/>
                  </a:lnTo>
                  <a:lnTo>
                    <a:pt x="926" y="2362"/>
                  </a:lnTo>
                  <a:lnTo>
                    <a:pt x="917" y="2366"/>
                  </a:lnTo>
                  <a:lnTo>
                    <a:pt x="905" y="2372"/>
                  </a:lnTo>
                  <a:lnTo>
                    <a:pt x="892" y="2380"/>
                  </a:lnTo>
                  <a:lnTo>
                    <a:pt x="875" y="2390"/>
                  </a:lnTo>
                  <a:lnTo>
                    <a:pt x="835" y="2416"/>
                  </a:lnTo>
                  <a:lnTo>
                    <a:pt x="795" y="2444"/>
                  </a:lnTo>
                  <a:lnTo>
                    <a:pt x="754" y="2472"/>
                  </a:lnTo>
                  <a:lnTo>
                    <a:pt x="712" y="2502"/>
                  </a:lnTo>
                  <a:lnTo>
                    <a:pt x="670" y="2534"/>
                  </a:lnTo>
                  <a:lnTo>
                    <a:pt x="626" y="2569"/>
                  </a:lnTo>
                  <a:lnTo>
                    <a:pt x="583" y="2603"/>
                  </a:lnTo>
                  <a:lnTo>
                    <a:pt x="539" y="2641"/>
                  </a:lnTo>
                  <a:lnTo>
                    <a:pt x="502" y="2671"/>
                  </a:lnTo>
                  <a:lnTo>
                    <a:pt x="466" y="2702"/>
                  </a:lnTo>
                  <a:lnTo>
                    <a:pt x="430" y="2734"/>
                  </a:lnTo>
                  <a:lnTo>
                    <a:pt x="393" y="2765"/>
                  </a:lnTo>
                  <a:lnTo>
                    <a:pt x="358" y="2796"/>
                  </a:lnTo>
                  <a:lnTo>
                    <a:pt x="322" y="2828"/>
                  </a:lnTo>
                  <a:lnTo>
                    <a:pt x="287" y="2859"/>
                  </a:lnTo>
                  <a:lnTo>
                    <a:pt x="251" y="2890"/>
                  </a:lnTo>
                  <a:lnTo>
                    <a:pt x="220" y="2917"/>
                  </a:lnTo>
                  <a:lnTo>
                    <a:pt x="189" y="2945"/>
                  </a:lnTo>
                  <a:lnTo>
                    <a:pt x="158" y="2973"/>
                  </a:lnTo>
                  <a:lnTo>
                    <a:pt x="127" y="3000"/>
                  </a:lnTo>
                  <a:lnTo>
                    <a:pt x="95" y="3028"/>
                  </a:lnTo>
                  <a:lnTo>
                    <a:pt x="64" y="3055"/>
                  </a:lnTo>
                  <a:lnTo>
                    <a:pt x="32" y="3083"/>
                  </a:lnTo>
                  <a:lnTo>
                    <a:pt x="0" y="3109"/>
                  </a:lnTo>
                  <a:lnTo>
                    <a:pt x="0" y="3006"/>
                  </a:lnTo>
                  <a:lnTo>
                    <a:pt x="25" y="2984"/>
                  </a:lnTo>
                  <a:lnTo>
                    <a:pt x="50" y="2962"/>
                  </a:lnTo>
                  <a:lnTo>
                    <a:pt x="76" y="2940"/>
                  </a:lnTo>
                  <a:lnTo>
                    <a:pt x="101" y="2919"/>
                  </a:lnTo>
                  <a:lnTo>
                    <a:pt x="125" y="2896"/>
                  </a:lnTo>
                  <a:lnTo>
                    <a:pt x="150" y="2874"/>
                  </a:lnTo>
                  <a:lnTo>
                    <a:pt x="176" y="2852"/>
                  </a:lnTo>
                  <a:lnTo>
                    <a:pt x="200" y="2830"/>
                  </a:lnTo>
                  <a:lnTo>
                    <a:pt x="235" y="2799"/>
                  </a:lnTo>
                  <a:lnTo>
                    <a:pt x="271" y="2768"/>
                  </a:lnTo>
                  <a:lnTo>
                    <a:pt x="306" y="2737"/>
                  </a:lnTo>
                  <a:lnTo>
                    <a:pt x="343" y="2705"/>
                  </a:lnTo>
                  <a:lnTo>
                    <a:pt x="379" y="2674"/>
                  </a:lnTo>
                  <a:lnTo>
                    <a:pt x="415" y="2642"/>
                  </a:lnTo>
                  <a:lnTo>
                    <a:pt x="452" y="2611"/>
                  </a:lnTo>
                  <a:lnTo>
                    <a:pt x="488" y="2580"/>
                  </a:lnTo>
                  <a:lnTo>
                    <a:pt x="533" y="2542"/>
                  </a:lnTo>
                  <a:lnTo>
                    <a:pt x="578" y="2507"/>
                  </a:lnTo>
                  <a:lnTo>
                    <a:pt x="622" y="2472"/>
                  </a:lnTo>
                  <a:lnTo>
                    <a:pt x="665" y="2439"/>
                  </a:lnTo>
                  <a:lnTo>
                    <a:pt x="708" y="2408"/>
                  </a:lnTo>
                  <a:lnTo>
                    <a:pt x="750" y="2378"/>
                  </a:lnTo>
                  <a:lnTo>
                    <a:pt x="792" y="2350"/>
                  </a:lnTo>
                  <a:lnTo>
                    <a:pt x="833" y="2323"/>
                  </a:lnTo>
                  <a:lnTo>
                    <a:pt x="852" y="2312"/>
                  </a:lnTo>
                  <a:lnTo>
                    <a:pt x="871" y="2302"/>
                  </a:lnTo>
                  <a:lnTo>
                    <a:pt x="888" y="2292"/>
                  </a:lnTo>
                  <a:lnTo>
                    <a:pt x="905" y="2287"/>
                  </a:lnTo>
                  <a:lnTo>
                    <a:pt x="921" y="2282"/>
                  </a:lnTo>
                  <a:lnTo>
                    <a:pt x="937" y="2280"/>
                  </a:lnTo>
                  <a:lnTo>
                    <a:pt x="945" y="2280"/>
                  </a:lnTo>
                  <a:lnTo>
                    <a:pt x="953" y="2281"/>
                  </a:lnTo>
                  <a:lnTo>
                    <a:pt x="961" y="2282"/>
                  </a:lnTo>
                  <a:lnTo>
                    <a:pt x="969" y="2284"/>
                  </a:lnTo>
                  <a:lnTo>
                    <a:pt x="976" y="2288"/>
                  </a:lnTo>
                  <a:lnTo>
                    <a:pt x="984" y="2291"/>
                  </a:lnTo>
                  <a:lnTo>
                    <a:pt x="991" y="2295"/>
                  </a:lnTo>
                  <a:lnTo>
                    <a:pt x="997" y="2299"/>
                  </a:lnTo>
                  <a:lnTo>
                    <a:pt x="1004" y="2305"/>
                  </a:lnTo>
                  <a:lnTo>
                    <a:pt x="1009" y="2311"/>
                  </a:lnTo>
                  <a:lnTo>
                    <a:pt x="1015" y="2318"/>
                  </a:lnTo>
                  <a:lnTo>
                    <a:pt x="1020" y="2325"/>
                  </a:lnTo>
                  <a:lnTo>
                    <a:pt x="1030" y="2339"/>
                  </a:lnTo>
                  <a:lnTo>
                    <a:pt x="1039" y="2357"/>
                  </a:lnTo>
                  <a:lnTo>
                    <a:pt x="1048" y="2376"/>
                  </a:lnTo>
                  <a:lnTo>
                    <a:pt x="1058" y="2397"/>
                  </a:lnTo>
                  <a:lnTo>
                    <a:pt x="1086" y="2470"/>
                  </a:lnTo>
                  <a:lnTo>
                    <a:pt x="1114" y="2542"/>
                  </a:lnTo>
                  <a:lnTo>
                    <a:pt x="1139" y="2614"/>
                  </a:lnTo>
                  <a:lnTo>
                    <a:pt x="1163" y="2682"/>
                  </a:lnTo>
                  <a:lnTo>
                    <a:pt x="1187" y="2750"/>
                  </a:lnTo>
                  <a:lnTo>
                    <a:pt x="1208" y="2818"/>
                  </a:lnTo>
                  <a:lnTo>
                    <a:pt x="1229" y="2883"/>
                  </a:lnTo>
                  <a:lnTo>
                    <a:pt x="1248" y="2948"/>
                  </a:lnTo>
                  <a:lnTo>
                    <a:pt x="1262" y="2993"/>
                  </a:lnTo>
                  <a:lnTo>
                    <a:pt x="1276" y="3038"/>
                  </a:lnTo>
                  <a:lnTo>
                    <a:pt x="1291" y="3084"/>
                  </a:lnTo>
                  <a:lnTo>
                    <a:pt x="1307" y="3130"/>
                  </a:lnTo>
                  <a:lnTo>
                    <a:pt x="1324" y="3176"/>
                  </a:lnTo>
                  <a:lnTo>
                    <a:pt x="1341" y="3221"/>
                  </a:lnTo>
                  <a:lnTo>
                    <a:pt x="1360" y="3268"/>
                  </a:lnTo>
                  <a:lnTo>
                    <a:pt x="1380" y="3317"/>
                  </a:lnTo>
                  <a:lnTo>
                    <a:pt x="1402" y="3365"/>
                  </a:lnTo>
                  <a:lnTo>
                    <a:pt x="1424" y="3413"/>
                  </a:lnTo>
                  <a:lnTo>
                    <a:pt x="1447" y="3463"/>
                  </a:lnTo>
                  <a:lnTo>
                    <a:pt x="1471" y="3514"/>
                  </a:lnTo>
                  <a:lnTo>
                    <a:pt x="1496" y="3564"/>
                  </a:lnTo>
                  <a:lnTo>
                    <a:pt x="1522" y="3617"/>
                  </a:lnTo>
                  <a:lnTo>
                    <a:pt x="1550" y="3670"/>
                  </a:lnTo>
                  <a:lnTo>
                    <a:pt x="1580" y="3725"/>
                  </a:lnTo>
                  <a:lnTo>
                    <a:pt x="1598" y="3758"/>
                  </a:lnTo>
                  <a:lnTo>
                    <a:pt x="1617" y="3793"/>
                  </a:lnTo>
                  <a:lnTo>
                    <a:pt x="1637" y="3826"/>
                  </a:lnTo>
                  <a:lnTo>
                    <a:pt x="1658" y="3859"/>
                  </a:lnTo>
                  <a:lnTo>
                    <a:pt x="1678" y="3892"/>
                  </a:lnTo>
                  <a:lnTo>
                    <a:pt x="1699" y="3926"/>
                  </a:lnTo>
                  <a:lnTo>
                    <a:pt x="1720" y="3959"/>
                  </a:lnTo>
                  <a:lnTo>
                    <a:pt x="1740" y="3991"/>
                  </a:lnTo>
                  <a:lnTo>
                    <a:pt x="1756" y="4016"/>
                  </a:lnTo>
                  <a:lnTo>
                    <a:pt x="1772" y="4042"/>
                  </a:lnTo>
                  <a:lnTo>
                    <a:pt x="1788" y="4067"/>
                  </a:lnTo>
                  <a:lnTo>
                    <a:pt x="1803" y="4092"/>
                  </a:lnTo>
                  <a:lnTo>
                    <a:pt x="1818" y="4114"/>
                  </a:lnTo>
                  <a:lnTo>
                    <a:pt x="1833" y="4134"/>
                  </a:lnTo>
                  <a:lnTo>
                    <a:pt x="1850" y="4154"/>
                  </a:lnTo>
                  <a:lnTo>
                    <a:pt x="1868" y="4173"/>
                  </a:lnTo>
                  <a:lnTo>
                    <a:pt x="1885" y="4191"/>
                  </a:lnTo>
                  <a:lnTo>
                    <a:pt x="1903" y="4208"/>
                  </a:lnTo>
                  <a:lnTo>
                    <a:pt x="1923" y="4224"/>
                  </a:lnTo>
                  <a:lnTo>
                    <a:pt x="1942" y="4239"/>
                  </a:lnTo>
                  <a:lnTo>
                    <a:pt x="1963" y="4254"/>
                  </a:lnTo>
                  <a:lnTo>
                    <a:pt x="1983" y="4267"/>
                  </a:lnTo>
                  <a:lnTo>
                    <a:pt x="2004" y="4281"/>
                  </a:lnTo>
                  <a:lnTo>
                    <a:pt x="2025" y="4294"/>
                  </a:lnTo>
                  <a:lnTo>
                    <a:pt x="2067" y="4319"/>
                  </a:lnTo>
                  <a:lnTo>
                    <a:pt x="2111" y="4342"/>
                  </a:lnTo>
                  <a:lnTo>
                    <a:pt x="2141" y="4358"/>
                  </a:lnTo>
                  <a:lnTo>
                    <a:pt x="2185" y="4382"/>
                  </a:lnTo>
                  <a:lnTo>
                    <a:pt x="2230" y="4406"/>
                  </a:lnTo>
                  <a:lnTo>
                    <a:pt x="2276" y="4430"/>
                  </a:lnTo>
                  <a:lnTo>
                    <a:pt x="2322" y="4454"/>
                  </a:lnTo>
                  <a:lnTo>
                    <a:pt x="2368" y="4478"/>
                  </a:lnTo>
                  <a:lnTo>
                    <a:pt x="2415" y="4503"/>
                  </a:lnTo>
                  <a:lnTo>
                    <a:pt x="2461" y="4527"/>
                  </a:lnTo>
                  <a:lnTo>
                    <a:pt x="2506" y="4550"/>
                  </a:lnTo>
                  <a:lnTo>
                    <a:pt x="2551" y="4574"/>
                  </a:lnTo>
                  <a:lnTo>
                    <a:pt x="2595" y="4599"/>
                  </a:lnTo>
                  <a:lnTo>
                    <a:pt x="2637" y="4625"/>
                  </a:lnTo>
                  <a:lnTo>
                    <a:pt x="2679" y="4653"/>
                  </a:lnTo>
                  <a:lnTo>
                    <a:pt x="2718" y="4683"/>
                  </a:lnTo>
                  <a:lnTo>
                    <a:pt x="2755" y="4712"/>
                  </a:lnTo>
                  <a:lnTo>
                    <a:pt x="2792" y="4745"/>
                  </a:lnTo>
                  <a:lnTo>
                    <a:pt x="2828" y="4777"/>
                  </a:lnTo>
                  <a:lnTo>
                    <a:pt x="2862" y="4809"/>
                  </a:lnTo>
                  <a:lnTo>
                    <a:pt x="2896" y="4842"/>
                  </a:lnTo>
                  <a:lnTo>
                    <a:pt x="2929" y="4875"/>
                  </a:lnTo>
                  <a:lnTo>
                    <a:pt x="2960" y="4910"/>
                  </a:lnTo>
                  <a:lnTo>
                    <a:pt x="2989" y="4944"/>
                  </a:lnTo>
                  <a:lnTo>
                    <a:pt x="3019" y="4977"/>
                  </a:lnTo>
                  <a:lnTo>
                    <a:pt x="3048" y="5012"/>
                  </a:lnTo>
                  <a:lnTo>
                    <a:pt x="3074" y="5045"/>
                  </a:lnTo>
                  <a:lnTo>
                    <a:pt x="3106" y="5082"/>
                  </a:lnTo>
                  <a:lnTo>
                    <a:pt x="3139" y="5117"/>
                  </a:lnTo>
                  <a:lnTo>
                    <a:pt x="3171" y="5152"/>
                  </a:lnTo>
                  <a:lnTo>
                    <a:pt x="3205" y="5184"/>
                  </a:lnTo>
                  <a:lnTo>
                    <a:pt x="3239" y="5216"/>
                  </a:lnTo>
                  <a:lnTo>
                    <a:pt x="3276" y="5246"/>
                  </a:lnTo>
                  <a:lnTo>
                    <a:pt x="3313" y="5274"/>
                  </a:lnTo>
                  <a:lnTo>
                    <a:pt x="3351" y="5302"/>
                  </a:lnTo>
                  <a:lnTo>
                    <a:pt x="3390" y="5328"/>
                  </a:lnTo>
                  <a:lnTo>
                    <a:pt x="3430" y="5354"/>
                  </a:lnTo>
                  <a:lnTo>
                    <a:pt x="3471" y="5377"/>
                  </a:lnTo>
                  <a:lnTo>
                    <a:pt x="3512" y="5399"/>
                  </a:lnTo>
                  <a:lnTo>
                    <a:pt x="3556" y="5420"/>
                  </a:lnTo>
                  <a:lnTo>
                    <a:pt x="3601" y="5440"/>
                  </a:lnTo>
                  <a:lnTo>
                    <a:pt x="3647" y="5458"/>
                  </a:lnTo>
                  <a:lnTo>
                    <a:pt x="3693" y="5475"/>
                  </a:lnTo>
                  <a:lnTo>
                    <a:pt x="3748" y="5494"/>
                  </a:lnTo>
                  <a:lnTo>
                    <a:pt x="3802" y="5512"/>
                  </a:lnTo>
                  <a:lnTo>
                    <a:pt x="3857" y="5528"/>
                  </a:lnTo>
                  <a:lnTo>
                    <a:pt x="3911" y="5544"/>
                  </a:lnTo>
                  <a:lnTo>
                    <a:pt x="3966" y="5559"/>
                  </a:lnTo>
                  <a:lnTo>
                    <a:pt x="4020" y="5573"/>
                  </a:lnTo>
                  <a:lnTo>
                    <a:pt x="4075" y="5585"/>
                  </a:lnTo>
                  <a:lnTo>
                    <a:pt x="4130" y="5597"/>
                  </a:lnTo>
                  <a:lnTo>
                    <a:pt x="4186" y="5607"/>
                  </a:lnTo>
                  <a:lnTo>
                    <a:pt x="4241" y="5617"/>
                  </a:lnTo>
                  <a:lnTo>
                    <a:pt x="4297" y="5625"/>
                  </a:lnTo>
                  <a:lnTo>
                    <a:pt x="4353" y="5633"/>
                  </a:lnTo>
                  <a:lnTo>
                    <a:pt x="4410" y="5640"/>
                  </a:lnTo>
                  <a:lnTo>
                    <a:pt x="4466" y="5646"/>
                  </a:lnTo>
                  <a:lnTo>
                    <a:pt x="4523" y="5652"/>
                  </a:lnTo>
                  <a:lnTo>
                    <a:pt x="4580" y="5655"/>
                  </a:lnTo>
                  <a:lnTo>
                    <a:pt x="4662" y="5661"/>
                  </a:lnTo>
                  <a:lnTo>
                    <a:pt x="4740" y="5669"/>
                  </a:lnTo>
                  <a:lnTo>
                    <a:pt x="4778" y="5674"/>
                  </a:lnTo>
                  <a:lnTo>
                    <a:pt x="4816" y="5679"/>
                  </a:lnTo>
                  <a:lnTo>
                    <a:pt x="4853" y="5686"/>
                  </a:lnTo>
                  <a:lnTo>
                    <a:pt x="4889" y="5694"/>
                  </a:lnTo>
                  <a:lnTo>
                    <a:pt x="4926" y="5705"/>
                  </a:lnTo>
                  <a:lnTo>
                    <a:pt x="4961" y="5715"/>
                  </a:lnTo>
                  <a:lnTo>
                    <a:pt x="4996" y="5728"/>
                  </a:lnTo>
                  <a:lnTo>
                    <a:pt x="5030" y="5742"/>
                  </a:lnTo>
                  <a:lnTo>
                    <a:pt x="5063" y="5758"/>
                  </a:lnTo>
                  <a:lnTo>
                    <a:pt x="5097" y="5778"/>
                  </a:lnTo>
                  <a:lnTo>
                    <a:pt x="5113" y="5788"/>
                  </a:lnTo>
                  <a:lnTo>
                    <a:pt x="5129" y="5799"/>
                  </a:lnTo>
                  <a:lnTo>
                    <a:pt x="5145" y="5810"/>
                  </a:lnTo>
                  <a:lnTo>
                    <a:pt x="5160" y="5822"/>
                  </a:lnTo>
                  <a:lnTo>
                    <a:pt x="5184" y="5840"/>
                  </a:lnTo>
                  <a:lnTo>
                    <a:pt x="5207" y="5858"/>
                  </a:lnTo>
                  <a:lnTo>
                    <a:pt x="5231" y="5877"/>
                  </a:lnTo>
                  <a:lnTo>
                    <a:pt x="5254" y="5895"/>
                  </a:lnTo>
                  <a:lnTo>
                    <a:pt x="5277" y="5914"/>
                  </a:lnTo>
                  <a:lnTo>
                    <a:pt x="5300" y="5934"/>
                  </a:lnTo>
                  <a:lnTo>
                    <a:pt x="5322" y="5955"/>
                  </a:lnTo>
                  <a:lnTo>
                    <a:pt x="5342" y="5975"/>
                  </a:lnTo>
                  <a:lnTo>
                    <a:pt x="5363" y="5997"/>
                  </a:lnTo>
                  <a:lnTo>
                    <a:pt x="5405" y="6043"/>
                  </a:lnTo>
                  <a:lnTo>
                    <a:pt x="5448" y="6089"/>
                  </a:lnTo>
                  <a:lnTo>
                    <a:pt x="5491" y="6135"/>
                  </a:lnTo>
                  <a:lnTo>
                    <a:pt x="5535" y="6179"/>
                  </a:lnTo>
                  <a:lnTo>
                    <a:pt x="5581" y="6223"/>
                  </a:lnTo>
                  <a:lnTo>
                    <a:pt x="5628" y="6267"/>
                  </a:lnTo>
                  <a:lnTo>
                    <a:pt x="5676" y="6308"/>
                  </a:lnTo>
                  <a:lnTo>
                    <a:pt x="5725" y="6348"/>
                  </a:lnTo>
                  <a:lnTo>
                    <a:pt x="5751" y="6368"/>
                  </a:lnTo>
                  <a:lnTo>
                    <a:pt x="5776" y="6387"/>
                  </a:lnTo>
                  <a:lnTo>
                    <a:pt x="5802" y="6407"/>
                  </a:lnTo>
                  <a:lnTo>
                    <a:pt x="5829" y="6425"/>
                  </a:lnTo>
                  <a:lnTo>
                    <a:pt x="5855" y="6442"/>
                  </a:lnTo>
                  <a:lnTo>
                    <a:pt x="5882" y="6459"/>
                  </a:lnTo>
                  <a:lnTo>
                    <a:pt x="5910" y="6476"/>
                  </a:lnTo>
                  <a:lnTo>
                    <a:pt x="5938" y="6493"/>
                  </a:lnTo>
                  <a:lnTo>
                    <a:pt x="5966" y="6509"/>
                  </a:lnTo>
                  <a:lnTo>
                    <a:pt x="5995" y="6524"/>
                  </a:lnTo>
                  <a:lnTo>
                    <a:pt x="6025" y="6538"/>
                  </a:lnTo>
                  <a:lnTo>
                    <a:pt x="6055" y="6552"/>
                  </a:lnTo>
                  <a:lnTo>
                    <a:pt x="6084" y="6565"/>
                  </a:lnTo>
                  <a:lnTo>
                    <a:pt x="6115" y="6577"/>
                  </a:lnTo>
                  <a:lnTo>
                    <a:pt x="6147" y="6589"/>
                  </a:lnTo>
                  <a:lnTo>
                    <a:pt x="6180" y="6600"/>
                  </a:lnTo>
                  <a:lnTo>
                    <a:pt x="6215" y="6612"/>
                  </a:lnTo>
                  <a:lnTo>
                    <a:pt x="6251" y="6621"/>
                  </a:lnTo>
                  <a:lnTo>
                    <a:pt x="6285" y="6629"/>
                  </a:lnTo>
                  <a:lnTo>
                    <a:pt x="6321" y="6636"/>
                  </a:lnTo>
                  <a:lnTo>
                    <a:pt x="6355" y="6642"/>
                  </a:lnTo>
                  <a:lnTo>
                    <a:pt x="6389" y="6645"/>
                  </a:lnTo>
                  <a:lnTo>
                    <a:pt x="6424" y="6649"/>
                  </a:lnTo>
                  <a:lnTo>
                    <a:pt x="6457" y="6650"/>
                  </a:lnTo>
                  <a:lnTo>
                    <a:pt x="6490" y="6650"/>
                  </a:lnTo>
                  <a:lnTo>
                    <a:pt x="6524" y="6649"/>
                  </a:lnTo>
                  <a:lnTo>
                    <a:pt x="6556" y="6645"/>
                  </a:lnTo>
                  <a:lnTo>
                    <a:pt x="6589" y="6641"/>
                  </a:lnTo>
                  <a:lnTo>
                    <a:pt x="6620" y="6636"/>
                  </a:lnTo>
                  <a:lnTo>
                    <a:pt x="6652" y="6629"/>
                  </a:lnTo>
                  <a:lnTo>
                    <a:pt x="6683" y="6621"/>
                  </a:lnTo>
                  <a:lnTo>
                    <a:pt x="6713" y="6611"/>
                  </a:lnTo>
                  <a:lnTo>
                    <a:pt x="6743" y="6600"/>
                  </a:lnTo>
                  <a:lnTo>
                    <a:pt x="6773" y="6588"/>
                  </a:lnTo>
                  <a:lnTo>
                    <a:pt x="6801" y="6575"/>
                  </a:lnTo>
                  <a:lnTo>
                    <a:pt x="6830" y="6560"/>
                  </a:lnTo>
                  <a:lnTo>
                    <a:pt x="6858" y="6544"/>
                  </a:lnTo>
                  <a:lnTo>
                    <a:pt x="6884" y="6527"/>
                  </a:lnTo>
                  <a:lnTo>
                    <a:pt x="6911" y="6507"/>
                  </a:lnTo>
                  <a:lnTo>
                    <a:pt x="6937" y="6488"/>
                  </a:lnTo>
                  <a:lnTo>
                    <a:pt x="6962" y="6467"/>
                  </a:lnTo>
                  <a:lnTo>
                    <a:pt x="6986" y="6444"/>
                  </a:lnTo>
                  <a:lnTo>
                    <a:pt x="7010" y="6421"/>
                  </a:lnTo>
                  <a:lnTo>
                    <a:pt x="7033" y="6396"/>
                  </a:lnTo>
                  <a:lnTo>
                    <a:pt x="7055" y="6370"/>
                  </a:lnTo>
                  <a:lnTo>
                    <a:pt x="7077" y="6343"/>
                  </a:lnTo>
                  <a:lnTo>
                    <a:pt x="7097" y="6315"/>
                  </a:lnTo>
                  <a:lnTo>
                    <a:pt x="7117" y="6285"/>
                  </a:lnTo>
                  <a:lnTo>
                    <a:pt x="7137" y="6252"/>
                  </a:lnTo>
                  <a:lnTo>
                    <a:pt x="7158" y="6217"/>
                  </a:lnTo>
                  <a:lnTo>
                    <a:pt x="7180" y="6184"/>
                  </a:lnTo>
                  <a:lnTo>
                    <a:pt x="7199" y="6151"/>
                  </a:lnTo>
                  <a:lnTo>
                    <a:pt x="7220" y="6116"/>
                  </a:lnTo>
                  <a:lnTo>
                    <a:pt x="7241" y="6082"/>
                  </a:lnTo>
                  <a:lnTo>
                    <a:pt x="7260" y="6049"/>
                  </a:lnTo>
                  <a:lnTo>
                    <a:pt x="7280" y="6015"/>
                  </a:lnTo>
                  <a:lnTo>
                    <a:pt x="7303" y="5976"/>
                  </a:lnTo>
                  <a:lnTo>
                    <a:pt x="7326" y="5937"/>
                  </a:lnTo>
                  <a:lnTo>
                    <a:pt x="7350" y="5898"/>
                  </a:lnTo>
                  <a:lnTo>
                    <a:pt x="7373" y="5861"/>
                  </a:lnTo>
                  <a:lnTo>
                    <a:pt x="7389" y="5834"/>
                  </a:lnTo>
                  <a:lnTo>
                    <a:pt x="7405" y="5809"/>
                  </a:lnTo>
                  <a:lnTo>
                    <a:pt x="7423" y="5784"/>
                  </a:lnTo>
                  <a:lnTo>
                    <a:pt x="7440" y="5760"/>
                  </a:lnTo>
                  <a:lnTo>
                    <a:pt x="7459" y="5737"/>
                  </a:lnTo>
                  <a:lnTo>
                    <a:pt x="7477" y="5714"/>
                  </a:lnTo>
                  <a:lnTo>
                    <a:pt x="7496" y="5691"/>
                  </a:lnTo>
                  <a:lnTo>
                    <a:pt x="7517" y="5669"/>
                  </a:lnTo>
                  <a:lnTo>
                    <a:pt x="7538" y="5647"/>
                  </a:lnTo>
                  <a:lnTo>
                    <a:pt x="7558" y="5627"/>
                  </a:lnTo>
                  <a:lnTo>
                    <a:pt x="7580" y="5607"/>
                  </a:lnTo>
                  <a:lnTo>
                    <a:pt x="7602" y="5588"/>
                  </a:lnTo>
                  <a:lnTo>
                    <a:pt x="7624" y="5569"/>
                  </a:lnTo>
                  <a:lnTo>
                    <a:pt x="7647" y="5551"/>
                  </a:lnTo>
                  <a:lnTo>
                    <a:pt x="7671" y="5533"/>
                  </a:lnTo>
                  <a:lnTo>
                    <a:pt x="7695" y="5516"/>
                  </a:lnTo>
                  <a:lnTo>
                    <a:pt x="7712" y="5504"/>
                  </a:lnTo>
                  <a:lnTo>
                    <a:pt x="7729" y="5490"/>
                  </a:lnTo>
                  <a:lnTo>
                    <a:pt x="7747" y="5475"/>
                  </a:lnTo>
                  <a:lnTo>
                    <a:pt x="7763" y="5460"/>
                  </a:lnTo>
                  <a:lnTo>
                    <a:pt x="7792" y="5430"/>
                  </a:lnTo>
                  <a:lnTo>
                    <a:pt x="7820" y="5399"/>
                  </a:lnTo>
                  <a:lnTo>
                    <a:pt x="7836" y="5381"/>
                  </a:lnTo>
                  <a:lnTo>
                    <a:pt x="7850" y="5362"/>
                  </a:lnTo>
                  <a:lnTo>
                    <a:pt x="7860" y="5342"/>
                  </a:lnTo>
                  <a:lnTo>
                    <a:pt x="7869" y="5323"/>
                  </a:lnTo>
                  <a:lnTo>
                    <a:pt x="7872" y="5312"/>
                  </a:lnTo>
                  <a:lnTo>
                    <a:pt x="7875" y="5302"/>
                  </a:lnTo>
                  <a:lnTo>
                    <a:pt x="7877" y="5292"/>
                  </a:lnTo>
                  <a:lnTo>
                    <a:pt x="7878" y="5281"/>
                  </a:lnTo>
                  <a:lnTo>
                    <a:pt x="7880" y="5271"/>
                  </a:lnTo>
                  <a:lnTo>
                    <a:pt x="7880" y="5261"/>
                  </a:lnTo>
                  <a:lnTo>
                    <a:pt x="7880" y="5250"/>
                  </a:lnTo>
                  <a:lnTo>
                    <a:pt x="7880" y="5240"/>
                  </a:lnTo>
                  <a:lnTo>
                    <a:pt x="7877" y="5230"/>
                  </a:lnTo>
                  <a:lnTo>
                    <a:pt x="7875" y="5219"/>
                  </a:lnTo>
                  <a:lnTo>
                    <a:pt x="7873" y="5209"/>
                  </a:lnTo>
                  <a:lnTo>
                    <a:pt x="7869" y="5199"/>
                  </a:lnTo>
                  <a:lnTo>
                    <a:pt x="7865" y="5188"/>
                  </a:lnTo>
                  <a:lnTo>
                    <a:pt x="7860" y="5178"/>
                  </a:lnTo>
                  <a:lnTo>
                    <a:pt x="7854" y="5169"/>
                  </a:lnTo>
                  <a:lnTo>
                    <a:pt x="7849" y="5159"/>
                  </a:lnTo>
                  <a:lnTo>
                    <a:pt x="7843" y="5149"/>
                  </a:lnTo>
                  <a:lnTo>
                    <a:pt x="7835" y="5140"/>
                  </a:lnTo>
                  <a:lnTo>
                    <a:pt x="7828" y="5131"/>
                  </a:lnTo>
                  <a:lnTo>
                    <a:pt x="7819" y="5122"/>
                  </a:lnTo>
                  <a:lnTo>
                    <a:pt x="7802" y="5106"/>
                  </a:lnTo>
                  <a:lnTo>
                    <a:pt x="7781" y="5090"/>
                  </a:lnTo>
                  <a:lnTo>
                    <a:pt x="7751" y="5070"/>
                  </a:lnTo>
                  <a:lnTo>
                    <a:pt x="7721" y="5052"/>
                  </a:lnTo>
                  <a:lnTo>
                    <a:pt x="7691" y="5035"/>
                  </a:lnTo>
                  <a:lnTo>
                    <a:pt x="7661" y="5019"/>
                  </a:lnTo>
                  <a:lnTo>
                    <a:pt x="7628" y="5004"/>
                  </a:lnTo>
                  <a:lnTo>
                    <a:pt x="7596" y="4990"/>
                  </a:lnTo>
                  <a:lnTo>
                    <a:pt x="7564" y="4977"/>
                  </a:lnTo>
                  <a:lnTo>
                    <a:pt x="7532" y="4965"/>
                  </a:lnTo>
                  <a:lnTo>
                    <a:pt x="7499" y="4953"/>
                  </a:lnTo>
                  <a:lnTo>
                    <a:pt x="7465" y="4943"/>
                  </a:lnTo>
                  <a:lnTo>
                    <a:pt x="7432" y="4933"/>
                  </a:lnTo>
                  <a:lnTo>
                    <a:pt x="7399" y="4924"/>
                  </a:lnTo>
                  <a:lnTo>
                    <a:pt x="7332" y="4904"/>
                  </a:lnTo>
                  <a:lnTo>
                    <a:pt x="7265" y="4887"/>
                  </a:lnTo>
                  <a:lnTo>
                    <a:pt x="7244" y="4881"/>
                  </a:lnTo>
                  <a:lnTo>
                    <a:pt x="7180" y="4864"/>
                  </a:lnTo>
                  <a:lnTo>
                    <a:pt x="7117" y="4846"/>
                  </a:lnTo>
                  <a:lnTo>
                    <a:pt x="7054" y="4827"/>
                  </a:lnTo>
                  <a:lnTo>
                    <a:pt x="6991" y="4808"/>
                  </a:lnTo>
                  <a:lnTo>
                    <a:pt x="6927" y="4787"/>
                  </a:lnTo>
                  <a:lnTo>
                    <a:pt x="6864" y="4765"/>
                  </a:lnTo>
                  <a:lnTo>
                    <a:pt x="6801" y="4743"/>
                  </a:lnTo>
                  <a:lnTo>
                    <a:pt x="6738" y="4722"/>
                  </a:lnTo>
                  <a:lnTo>
                    <a:pt x="6674" y="4698"/>
                  </a:lnTo>
                  <a:lnTo>
                    <a:pt x="6611" y="4675"/>
                  </a:lnTo>
                  <a:lnTo>
                    <a:pt x="6547" y="4649"/>
                  </a:lnTo>
                  <a:lnTo>
                    <a:pt x="6482" y="4624"/>
                  </a:lnTo>
                  <a:lnTo>
                    <a:pt x="6417" y="4599"/>
                  </a:lnTo>
                  <a:lnTo>
                    <a:pt x="6352" y="4573"/>
                  </a:lnTo>
                  <a:lnTo>
                    <a:pt x="6285" y="4546"/>
                  </a:lnTo>
                  <a:lnTo>
                    <a:pt x="6219" y="4520"/>
                  </a:lnTo>
                  <a:lnTo>
                    <a:pt x="6172" y="4499"/>
                  </a:lnTo>
                  <a:lnTo>
                    <a:pt x="6127" y="4478"/>
                  </a:lnTo>
                  <a:lnTo>
                    <a:pt x="6084" y="4457"/>
                  </a:lnTo>
                  <a:lnTo>
                    <a:pt x="6044" y="4434"/>
                  </a:lnTo>
                  <a:lnTo>
                    <a:pt x="6006" y="4410"/>
                  </a:lnTo>
                  <a:lnTo>
                    <a:pt x="5971" y="4384"/>
                  </a:lnTo>
                  <a:lnTo>
                    <a:pt x="5936" y="4358"/>
                  </a:lnTo>
                  <a:lnTo>
                    <a:pt x="5905" y="4329"/>
                  </a:lnTo>
                  <a:lnTo>
                    <a:pt x="5890" y="4316"/>
                  </a:lnTo>
                  <a:lnTo>
                    <a:pt x="5876" y="4301"/>
                  </a:lnTo>
                  <a:lnTo>
                    <a:pt x="5862" y="4286"/>
                  </a:lnTo>
                  <a:lnTo>
                    <a:pt x="5848" y="4271"/>
                  </a:lnTo>
                  <a:lnTo>
                    <a:pt x="5835" y="4255"/>
                  </a:lnTo>
                  <a:lnTo>
                    <a:pt x="5823" y="4239"/>
                  </a:lnTo>
                  <a:lnTo>
                    <a:pt x="5811" y="4223"/>
                  </a:lnTo>
                  <a:lnTo>
                    <a:pt x="5800" y="4206"/>
                  </a:lnTo>
                  <a:lnTo>
                    <a:pt x="5788" y="4189"/>
                  </a:lnTo>
                  <a:lnTo>
                    <a:pt x="5778" y="4171"/>
                  </a:lnTo>
                  <a:lnTo>
                    <a:pt x="5768" y="4154"/>
                  </a:lnTo>
                  <a:lnTo>
                    <a:pt x="5759" y="4136"/>
                  </a:lnTo>
                  <a:lnTo>
                    <a:pt x="5741" y="4099"/>
                  </a:lnTo>
                  <a:lnTo>
                    <a:pt x="5725" y="4060"/>
                  </a:lnTo>
                  <a:lnTo>
                    <a:pt x="5708" y="4014"/>
                  </a:lnTo>
                  <a:lnTo>
                    <a:pt x="5691" y="3968"/>
                  </a:lnTo>
                  <a:lnTo>
                    <a:pt x="5676" y="3921"/>
                  </a:lnTo>
                  <a:lnTo>
                    <a:pt x="5661" y="3876"/>
                  </a:lnTo>
                  <a:lnTo>
                    <a:pt x="5647" y="3830"/>
                  </a:lnTo>
                  <a:lnTo>
                    <a:pt x="5634" y="3786"/>
                  </a:lnTo>
                  <a:lnTo>
                    <a:pt x="5621" y="3741"/>
                  </a:lnTo>
                  <a:lnTo>
                    <a:pt x="5609" y="3696"/>
                  </a:lnTo>
                  <a:lnTo>
                    <a:pt x="5593" y="3632"/>
                  </a:lnTo>
                  <a:lnTo>
                    <a:pt x="5575" y="3568"/>
                  </a:lnTo>
                  <a:lnTo>
                    <a:pt x="5556" y="3504"/>
                  </a:lnTo>
                  <a:lnTo>
                    <a:pt x="5535" y="3438"/>
                  </a:lnTo>
                  <a:lnTo>
                    <a:pt x="5513" y="3373"/>
                  </a:lnTo>
                  <a:lnTo>
                    <a:pt x="5490" y="3307"/>
                  </a:lnTo>
                  <a:lnTo>
                    <a:pt x="5465" y="3242"/>
                  </a:lnTo>
                  <a:lnTo>
                    <a:pt x="5439" y="3176"/>
                  </a:lnTo>
                  <a:lnTo>
                    <a:pt x="5410" y="3109"/>
                  </a:lnTo>
                  <a:lnTo>
                    <a:pt x="5381" y="3041"/>
                  </a:lnTo>
                  <a:lnTo>
                    <a:pt x="5349" y="2974"/>
                  </a:lnTo>
                  <a:lnTo>
                    <a:pt x="5317" y="2904"/>
                  </a:lnTo>
                  <a:lnTo>
                    <a:pt x="5283" y="2834"/>
                  </a:lnTo>
                  <a:lnTo>
                    <a:pt x="5246" y="2764"/>
                  </a:lnTo>
                  <a:lnTo>
                    <a:pt x="5208" y="2692"/>
                  </a:lnTo>
                  <a:lnTo>
                    <a:pt x="5169" y="2618"/>
                  </a:lnTo>
                  <a:lnTo>
                    <a:pt x="5067" y="2435"/>
                  </a:lnTo>
                  <a:lnTo>
                    <a:pt x="5013" y="2337"/>
                  </a:lnTo>
                  <a:lnTo>
                    <a:pt x="4959" y="2240"/>
                  </a:lnTo>
                  <a:lnTo>
                    <a:pt x="4905" y="2141"/>
                  </a:lnTo>
                  <a:lnTo>
                    <a:pt x="4851" y="2042"/>
                  </a:lnTo>
                  <a:lnTo>
                    <a:pt x="4797" y="1943"/>
                  </a:lnTo>
                  <a:lnTo>
                    <a:pt x="4745" y="1843"/>
                  </a:lnTo>
                  <a:lnTo>
                    <a:pt x="4692" y="1743"/>
                  </a:lnTo>
                  <a:lnTo>
                    <a:pt x="4640" y="1643"/>
                  </a:lnTo>
                  <a:lnTo>
                    <a:pt x="4629" y="1619"/>
                  </a:lnTo>
                  <a:lnTo>
                    <a:pt x="4617" y="1595"/>
                  </a:lnTo>
                  <a:lnTo>
                    <a:pt x="4608" y="1572"/>
                  </a:lnTo>
                  <a:lnTo>
                    <a:pt x="4599" y="1548"/>
                  </a:lnTo>
                  <a:lnTo>
                    <a:pt x="4591" y="1525"/>
                  </a:lnTo>
                  <a:lnTo>
                    <a:pt x="4584" y="1502"/>
                  </a:lnTo>
                  <a:lnTo>
                    <a:pt x="4577" y="1479"/>
                  </a:lnTo>
                  <a:lnTo>
                    <a:pt x="4572" y="1456"/>
                  </a:lnTo>
                  <a:lnTo>
                    <a:pt x="4568" y="1433"/>
                  </a:lnTo>
                  <a:lnTo>
                    <a:pt x="4564" y="1412"/>
                  </a:lnTo>
                  <a:lnTo>
                    <a:pt x="4562" y="1389"/>
                  </a:lnTo>
                  <a:lnTo>
                    <a:pt x="4561" y="1367"/>
                  </a:lnTo>
                  <a:lnTo>
                    <a:pt x="4561" y="1345"/>
                  </a:lnTo>
                  <a:lnTo>
                    <a:pt x="4561" y="1323"/>
                  </a:lnTo>
                  <a:lnTo>
                    <a:pt x="4562" y="1301"/>
                  </a:lnTo>
                  <a:lnTo>
                    <a:pt x="4564" y="1281"/>
                  </a:lnTo>
                  <a:lnTo>
                    <a:pt x="4568" y="1259"/>
                  </a:lnTo>
                  <a:lnTo>
                    <a:pt x="4572" y="1238"/>
                  </a:lnTo>
                  <a:lnTo>
                    <a:pt x="4577" y="1218"/>
                  </a:lnTo>
                  <a:lnTo>
                    <a:pt x="4584" y="1197"/>
                  </a:lnTo>
                  <a:lnTo>
                    <a:pt x="4591" y="1176"/>
                  </a:lnTo>
                  <a:lnTo>
                    <a:pt x="4599" y="1157"/>
                  </a:lnTo>
                  <a:lnTo>
                    <a:pt x="4607" y="1136"/>
                  </a:lnTo>
                  <a:lnTo>
                    <a:pt x="4617" y="1117"/>
                  </a:lnTo>
                  <a:lnTo>
                    <a:pt x="4628" y="1097"/>
                  </a:lnTo>
                  <a:lnTo>
                    <a:pt x="4639" y="1078"/>
                  </a:lnTo>
                  <a:lnTo>
                    <a:pt x="4652" y="1058"/>
                  </a:lnTo>
                  <a:lnTo>
                    <a:pt x="4665" y="1039"/>
                  </a:lnTo>
                  <a:lnTo>
                    <a:pt x="4680" y="1020"/>
                  </a:lnTo>
                  <a:lnTo>
                    <a:pt x="4695" y="1001"/>
                  </a:lnTo>
                  <a:lnTo>
                    <a:pt x="4712" y="983"/>
                  </a:lnTo>
                  <a:lnTo>
                    <a:pt x="4730" y="964"/>
                  </a:lnTo>
                  <a:lnTo>
                    <a:pt x="4750" y="942"/>
                  </a:lnTo>
                  <a:lnTo>
                    <a:pt x="4770" y="918"/>
                  </a:lnTo>
                  <a:lnTo>
                    <a:pt x="4789" y="893"/>
                  </a:lnTo>
                  <a:lnTo>
                    <a:pt x="4808" y="867"/>
                  </a:lnTo>
                  <a:lnTo>
                    <a:pt x="4831" y="837"/>
                  </a:lnTo>
                  <a:lnTo>
                    <a:pt x="4850" y="808"/>
                  </a:lnTo>
                  <a:lnTo>
                    <a:pt x="4867" y="781"/>
                  </a:lnTo>
                  <a:lnTo>
                    <a:pt x="4882" y="754"/>
                  </a:lnTo>
                  <a:lnTo>
                    <a:pt x="4894" y="729"/>
                  </a:lnTo>
                  <a:lnTo>
                    <a:pt x="4898" y="715"/>
                  </a:lnTo>
                  <a:lnTo>
                    <a:pt x="4902" y="703"/>
                  </a:lnTo>
                  <a:lnTo>
                    <a:pt x="4905" y="691"/>
                  </a:lnTo>
                  <a:lnTo>
                    <a:pt x="4907" y="679"/>
                  </a:lnTo>
                  <a:lnTo>
                    <a:pt x="4909" y="666"/>
                  </a:lnTo>
                  <a:lnTo>
                    <a:pt x="4910" y="655"/>
                  </a:lnTo>
                  <a:lnTo>
                    <a:pt x="4911" y="642"/>
                  </a:lnTo>
                  <a:lnTo>
                    <a:pt x="4910" y="630"/>
                  </a:lnTo>
                  <a:lnTo>
                    <a:pt x="4909" y="619"/>
                  </a:lnTo>
                  <a:lnTo>
                    <a:pt x="4907" y="608"/>
                  </a:lnTo>
                  <a:lnTo>
                    <a:pt x="4905" y="596"/>
                  </a:lnTo>
                  <a:lnTo>
                    <a:pt x="4902" y="585"/>
                  </a:lnTo>
                  <a:lnTo>
                    <a:pt x="4897" y="574"/>
                  </a:lnTo>
                  <a:lnTo>
                    <a:pt x="4892" y="563"/>
                  </a:lnTo>
                  <a:lnTo>
                    <a:pt x="4888" y="551"/>
                  </a:lnTo>
                  <a:lnTo>
                    <a:pt x="4881" y="541"/>
                  </a:lnTo>
                  <a:lnTo>
                    <a:pt x="4874" y="531"/>
                  </a:lnTo>
                  <a:lnTo>
                    <a:pt x="4867" y="520"/>
                  </a:lnTo>
                  <a:lnTo>
                    <a:pt x="4859" y="509"/>
                  </a:lnTo>
                  <a:lnTo>
                    <a:pt x="4850" y="499"/>
                  </a:lnTo>
                  <a:lnTo>
                    <a:pt x="4829" y="478"/>
                  </a:lnTo>
                  <a:lnTo>
                    <a:pt x="4806" y="458"/>
                  </a:lnTo>
                  <a:lnTo>
                    <a:pt x="4749" y="411"/>
                  </a:lnTo>
                  <a:lnTo>
                    <a:pt x="4691" y="367"/>
                  </a:lnTo>
                  <a:lnTo>
                    <a:pt x="4633" y="323"/>
                  </a:lnTo>
                  <a:lnTo>
                    <a:pt x="4575" y="282"/>
                  </a:lnTo>
                  <a:lnTo>
                    <a:pt x="4516" y="242"/>
                  </a:lnTo>
                  <a:lnTo>
                    <a:pt x="4457" y="203"/>
                  </a:lnTo>
                  <a:lnTo>
                    <a:pt x="4398" y="166"/>
                  </a:lnTo>
                  <a:lnTo>
                    <a:pt x="4340" y="132"/>
                  </a:lnTo>
                  <a:lnTo>
                    <a:pt x="4312" y="117"/>
                  </a:lnTo>
                  <a:lnTo>
                    <a:pt x="4288" y="104"/>
                  </a:lnTo>
                  <a:lnTo>
                    <a:pt x="4266" y="94"/>
                  </a:lnTo>
                  <a:lnTo>
                    <a:pt x="4246" y="87"/>
                  </a:lnTo>
                  <a:lnTo>
                    <a:pt x="4227" y="81"/>
                  </a:lnTo>
                  <a:lnTo>
                    <a:pt x="4211" y="79"/>
                  </a:lnTo>
                  <a:lnTo>
                    <a:pt x="4204" y="79"/>
                  </a:lnTo>
                  <a:lnTo>
                    <a:pt x="4197" y="79"/>
                  </a:lnTo>
                  <a:lnTo>
                    <a:pt x="4190" y="79"/>
                  </a:lnTo>
                  <a:lnTo>
                    <a:pt x="4184" y="81"/>
                  </a:lnTo>
                  <a:lnTo>
                    <a:pt x="4177" y="83"/>
                  </a:lnTo>
                  <a:lnTo>
                    <a:pt x="4170" y="86"/>
                  </a:lnTo>
                  <a:lnTo>
                    <a:pt x="4163" y="90"/>
                  </a:lnTo>
                  <a:lnTo>
                    <a:pt x="4156" y="95"/>
                  </a:lnTo>
                  <a:lnTo>
                    <a:pt x="4142" y="107"/>
                  </a:lnTo>
                  <a:lnTo>
                    <a:pt x="4129" y="124"/>
                  </a:lnTo>
                  <a:lnTo>
                    <a:pt x="4114" y="143"/>
                  </a:lnTo>
                  <a:lnTo>
                    <a:pt x="4099" y="165"/>
                  </a:lnTo>
                  <a:lnTo>
                    <a:pt x="4083" y="191"/>
                  </a:lnTo>
                  <a:lnTo>
                    <a:pt x="4067" y="219"/>
                  </a:lnTo>
                  <a:lnTo>
                    <a:pt x="4052" y="246"/>
                  </a:lnTo>
                  <a:lnTo>
                    <a:pt x="4039" y="274"/>
                  </a:lnTo>
                  <a:lnTo>
                    <a:pt x="4028" y="302"/>
                  </a:lnTo>
                  <a:lnTo>
                    <a:pt x="4017" y="332"/>
                  </a:lnTo>
                  <a:lnTo>
                    <a:pt x="4008" y="361"/>
                  </a:lnTo>
                  <a:lnTo>
                    <a:pt x="3999" y="391"/>
                  </a:lnTo>
                  <a:lnTo>
                    <a:pt x="3991" y="418"/>
                  </a:lnTo>
                  <a:lnTo>
                    <a:pt x="3984" y="445"/>
                  </a:lnTo>
                  <a:lnTo>
                    <a:pt x="3971" y="489"/>
                  </a:lnTo>
                  <a:lnTo>
                    <a:pt x="3956" y="532"/>
                  </a:lnTo>
                  <a:lnTo>
                    <a:pt x="3940" y="573"/>
                  </a:lnTo>
                  <a:lnTo>
                    <a:pt x="3923" y="614"/>
                  </a:lnTo>
                  <a:lnTo>
                    <a:pt x="3904" y="655"/>
                  </a:lnTo>
                  <a:lnTo>
                    <a:pt x="3882" y="694"/>
                  </a:lnTo>
                  <a:lnTo>
                    <a:pt x="3859" y="731"/>
                  </a:lnTo>
                  <a:lnTo>
                    <a:pt x="3834" y="769"/>
                  </a:lnTo>
                  <a:lnTo>
                    <a:pt x="3807" y="806"/>
                  </a:lnTo>
                  <a:lnTo>
                    <a:pt x="3779" y="842"/>
                  </a:lnTo>
                  <a:lnTo>
                    <a:pt x="3748" y="877"/>
                  </a:lnTo>
                  <a:lnTo>
                    <a:pt x="3716" y="911"/>
                  </a:lnTo>
                  <a:lnTo>
                    <a:pt x="3681" y="946"/>
                  </a:lnTo>
                  <a:lnTo>
                    <a:pt x="3644" y="979"/>
                  </a:lnTo>
                  <a:lnTo>
                    <a:pt x="3605" y="1012"/>
                  </a:lnTo>
                  <a:lnTo>
                    <a:pt x="3565" y="1046"/>
                  </a:lnTo>
                  <a:lnTo>
                    <a:pt x="3491" y="1104"/>
                  </a:lnTo>
                  <a:lnTo>
                    <a:pt x="3417" y="1164"/>
                  </a:lnTo>
                  <a:lnTo>
                    <a:pt x="3344" y="1226"/>
                  </a:lnTo>
                  <a:lnTo>
                    <a:pt x="3273" y="1288"/>
                  </a:lnTo>
                  <a:lnTo>
                    <a:pt x="3200" y="1350"/>
                  </a:lnTo>
                  <a:lnTo>
                    <a:pt x="3131" y="1413"/>
                  </a:lnTo>
                  <a:lnTo>
                    <a:pt x="3059" y="1476"/>
                  </a:lnTo>
                  <a:lnTo>
                    <a:pt x="2991" y="1538"/>
                  </a:lnTo>
                  <a:lnTo>
                    <a:pt x="2923" y="1600"/>
                  </a:lnTo>
                  <a:lnTo>
                    <a:pt x="2883" y="1634"/>
                  </a:lnTo>
                  <a:lnTo>
                    <a:pt x="2843" y="1666"/>
                  </a:lnTo>
                  <a:lnTo>
                    <a:pt x="2801" y="1697"/>
                  </a:lnTo>
                  <a:lnTo>
                    <a:pt x="2759" y="1726"/>
                  </a:lnTo>
                  <a:lnTo>
                    <a:pt x="2715" y="1753"/>
                  </a:lnTo>
                  <a:lnTo>
                    <a:pt x="2672" y="1779"/>
                  </a:lnTo>
                  <a:lnTo>
                    <a:pt x="2627" y="1802"/>
                  </a:lnTo>
                  <a:lnTo>
                    <a:pt x="2581" y="1823"/>
                  </a:lnTo>
                  <a:lnTo>
                    <a:pt x="2535" y="1843"/>
                  </a:lnTo>
                  <a:lnTo>
                    <a:pt x="2488" y="1861"/>
                  </a:lnTo>
                  <a:lnTo>
                    <a:pt x="2439" y="1877"/>
                  </a:lnTo>
                  <a:lnTo>
                    <a:pt x="2389" y="1892"/>
                  </a:lnTo>
                  <a:lnTo>
                    <a:pt x="2339" y="1905"/>
                  </a:lnTo>
                  <a:lnTo>
                    <a:pt x="2287" y="1915"/>
                  </a:lnTo>
                  <a:lnTo>
                    <a:pt x="2236" y="1924"/>
                  </a:lnTo>
                  <a:lnTo>
                    <a:pt x="2182" y="1932"/>
                  </a:lnTo>
                  <a:lnTo>
                    <a:pt x="2139" y="1937"/>
                  </a:lnTo>
                  <a:lnTo>
                    <a:pt x="2097" y="1941"/>
                  </a:lnTo>
                  <a:lnTo>
                    <a:pt x="2056" y="1946"/>
                  </a:lnTo>
                  <a:lnTo>
                    <a:pt x="2013" y="1951"/>
                  </a:lnTo>
                  <a:lnTo>
                    <a:pt x="1960" y="1956"/>
                  </a:lnTo>
                  <a:lnTo>
                    <a:pt x="1907" y="1963"/>
                  </a:lnTo>
                  <a:lnTo>
                    <a:pt x="1854" y="1969"/>
                  </a:lnTo>
                  <a:lnTo>
                    <a:pt x="1800" y="1976"/>
                  </a:lnTo>
                  <a:lnTo>
                    <a:pt x="1747" y="1983"/>
                  </a:lnTo>
                  <a:lnTo>
                    <a:pt x="1693" y="1991"/>
                  </a:lnTo>
                  <a:lnTo>
                    <a:pt x="1640" y="1999"/>
                  </a:lnTo>
                  <a:lnTo>
                    <a:pt x="1586" y="2008"/>
                  </a:lnTo>
                  <a:lnTo>
                    <a:pt x="1534" y="2018"/>
                  </a:lnTo>
                  <a:lnTo>
                    <a:pt x="1481" y="2030"/>
                  </a:lnTo>
                  <a:lnTo>
                    <a:pt x="1428" y="2041"/>
                  </a:lnTo>
                  <a:lnTo>
                    <a:pt x="1375" y="2055"/>
                  </a:lnTo>
                  <a:lnTo>
                    <a:pt x="1324" y="2070"/>
                  </a:lnTo>
                  <a:lnTo>
                    <a:pt x="1272" y="2087"/>
                  </a:lnTo>
                  <a:lnTo>
                    <a:pt x="1221" y="2104"/>
                  </a:lnTo>
                  <a:lnTo>
                    <a:pt x="1170" y="2125"/>
                  </a:lnTo>
                  <a:lnTo>
                    <a:pt x="1147" y="2133"/>
                  </a:lnTo>
                  <a:lnTo>
                    <a:pt x="1126" y="2139"/>
                  </a:lnTo>
                  <a:lnTo>
                    <a:pt x="1105" y="2142"/>
                  </a:lnTo>
                  <a:lnTo>
                    <a:pt x="1085" y="2144"/>
                  </a:lnTo>
                  <a:lnTo>
                    <a:pt x="1066" y="2144"/>
                  </a:lnTo>
                  <a:lnTo>
                    <a:pt x="1046" y="2142"/>
                  </a:lnTo>
                  <a:lnTo>
                    <a:pt x="1028" y="2138"/>
                  </a:lnTo>
                  <a:lnTo>
                    <a:pt x="1011" y="2131"/>
                  </a:lnTo>
                  <a:lnTo>
                    <a:pt x="993" y="2122"/>
                  </a:lnTo>
                  <a:lnTo>
                    <a:pt x="977" y="2111"/>
                  </a:lnTo>
                  <a:lnTo>
                    <a:pt x="961" y="2097"/>
                  </a:lnTo>
                  <a:lnTo>
                    <a:pt x="946" y="2083"/>
                  </a:lnTo>
                  <a:lnTo>
                    <a:pt x="933" y="2065"/>
                  </a:lnTo>
                  <a:lnTo>
                    <a:pt x="919" y="2047"/>
                  </a:lnTo>
                  <a:lnTo>
                    <a:pt x="906" y="2025"/>
                  </a:lnTo>
                  <a:lnTo>
                    <a:pt x="895" y="2001"/>
                  </a:lnTo>
                  <a:lnTo>
                    <a:pt x="871" y="1952"/>
                  </a:lnTo>
                  <a:lnTo>
                    <a:pt x="849" y="1901"/>
                  </a:lnTo>
                  <a:lnTo>
                    <a:pt x="827" y="1851"/>
                  </a:lnTo>
                  <a:lnTo>
                    <a:pt x="805" y="1800"/>
                  </a:lnTo>
                  <a:lnTo>
                    <a:pt x="785" y="1749"/>
                  </a:lnTo>
                  <a:lnTo>
                    <a:pt x="763" y="1697"/>
                  </a:lnTo>
                  <a:lnTo>
                    <a:pt x="742" y="1646"/>
                  </a:lnTo>
                  <a:lnTo>
                    <a:pt x="723" y="1593"/>
                  </a:lnTo>
                  <a:lnTo>
                    <a:pt x="697" y="1532"/>
                  </a:lnTo>
                  <a:lnTo>
                    <a:pt x="671" y="1472"/>
                  </a:lnTo>
                  <a:lnTo>
                    <a:pt x="645" y="1415"/>
                  </a:lnTo>
                  <a:lnTo>
                    <a:pt x="616" y="1359"/>
                  </a:lnTo>
                  <a:lnTo>
                    <a:pt x="586" y="1305"/>
                  </a:lnTo>
                  <a:lnTo>
                    <a:pt x="555" y="1252"/>
                  </a:lnTo>
                  <a:lnTo>
                    <a:pt x="523" y="1202"/>
                  </a:lnTo>
                  <a:lnTo>
                    <a:pt x="490" y="1151"/>
                  </a:lnTo>
                  <a:lnTo>
                    <a:pt x="455" y="1104"/>
                  </a:lnTo>
                  <a:lnTo>
                    <a:pt x="420" y="1057"/>
                  </a:lnTo>
                  <a:lnTo>
                    <a:pt x="383" y="1012"/>
                  </a:lnTo>
                  <a:lnTo>
                    <a:pt x="345" y="970"/>
                  </a:lnTo>
                  <a:lnTo>
                    <a:pt x="305" y="928"/>
                  </a:lnTo>
                  <a:lnTo>
                    <a:pt x="264" y="887"/>
                  </a:lnTo>
                  <a:lnTo>
                    <a:pt x="223" y="848"/>
                  </a:lnTo>
                  <a:lnTo>
                    <a:pt x="178" y="812"/>
                  </a:lnTo>
                  <a:lnTo>
                    <a:pt x="156" y="792"/>
                  </a:lnTo>
                  <a:lnTo>
                    <a:pt x="133" y="773"/>
                  </a:lnTo>
                  <a:lnTo>
                    <a:pt x="110" y="753"/>
                  </a:lnTo>
                  <a:lnTo>
                    <a:pt x="88" y="733"/>
                  </a:lnTo>
                  <a:lnTo>
                    <a:pt x="67" y="712"/>
                  </a:lnTo>
                  <a:lnTo>
                    <a:pt x="44" y="691"/>
                  </a:lnTo>
                  <a:lnTo>
                    <a:pt x="22" y="671"/>
                  </a:lnTo>
                  <a:lnTo>
                    <a:pt x="0" y="649"/>
                  </a:lnTo>
                  <a:lnTo>
                    <a:pt x="0" y="535"/>
                  </a:lnTo>
                  <a:lnTo>
                    <a:pt x="28" y="565"/>
                  </a:lnTo>
                  <a:lnTo>
                    <a:pt x="56" y="594"/>
                  </a:lnTo>
                  <a:lnTo>
                    <a:pt x="85" y="621"/>
                  </a:lnTo>
                  <a:lnTo>
                    <a:pt x="114" y="649"/>
                  </a:lnTo>
                  <a:lnTo>
                    <a:pt x="141" y="675"/>
                  </a:lnTo>
                  <a:lnTo>
                    <a:pt x="171" y="700"/>
                  </a:lnTo>
                  <a:lnTo>
                    <a:pt x="200" y="726"/>
                  </a:lnTo>
                  <a:lnTo>
                    <a:pt x="228" y="751"/>
                  </a:lnTo>
                  <a:lnTo>
                    <a:pt x="274" y="790"/>
                  </a:lnTo>
                  <a:lnTo>
                    <a:pt x="319" y="830"/>
                  </a:lnTo>
                  <a:lnTo>
                    <a:pt x="361" y="872"/>
                  </a:lnTo>
                  <a:lnTo>
                    <a:pt x="403" y="916"/>
                  </a:lnTo>
                  <a:lnTo>
                    <a:pt x="443" y="961"/>
                  </a:lnTo>
                  <a:lnTo>
                    <a:pt x="481" y="1008"/>
                  </a:lnTo>
                  <a:lnTo>
                    <a:pt x="519" y="1056"/>
                  </a:lnTo>
                  <a:lnTo>
                    <a:pt x="554" y="1105"/>
                  </a:lnTo>
                  <a:lnTo>
                    <a:pt x="588" y="1157"/>
                  </a:lnTo>
                  <a:lnTo>
                    <a:pt x="622" y="1210"/>
                  </a:lnTo>
                  <a:lnTo>
                    <a:pt x="654" y="1265"/>
                  </a:lnTo>
                  <a:lnTo>
                    <a:pt x="685" y="1321"/>
                  </a:lnTo>
                  <a:lnTo>
                    <a:pt x="715" y="1379"/>
                  </a:lnTo>
                  <a:lnTo>
                    <a:pt x="742" y="1439"/>
                  </a:lnTo>
                  <a:lnTo>
                    <a:pt x="770" y="1501"/>
                  </a:lnTo>
                  <a:lnTo>
                    <a:pt x="795" y="1564"/>
                  </a:lnTo>
                  <a:lnTo>
                    <a:pt x="816" y="1616"/>
                  </a:lnTo>
                  <a:lnTo>
                    <a:pt x="836" y="1667"/>
                  </a:lnTo>
                  <a:lnTo>
                    <a:pt x="857" y="1719"/>
                  </a:lnTo>
                  <a:lnTo>
                    <a:pt x="878" y="1769"/>
                  </a:lnTo>
                  <a:lnTo>
                    <a:pt x="899" y="1820"/>
                  </a:lnTo>
                  <a:lnTo>
                    <a:pt x="920" y="1869"/>
                  </a:lnTo>
                  <a:lnTo>
                    <a:pt x="943" y="1918"/>
                  </a:lnTo>
                  <a:lnTo>
                    <a:pt x="966" y="1968"/>
                  </a:lnTo>
                  <a:lnTo>
                    <a:pt x="976" y="1987"/>
                  </a:lnTo>
                  <a:lnTo>
                    <a:pt x="987" y="2005"/>
                  </a:lnTo>
                  <a:lnTo>
                    <a:pt x="997" y="2019"/>
                  </a:lnTo>
                  <a:lnTo>
                    <a:pt x="1007" y="2032"/>
                  </a:lnTo>
                  <a:lnTo>
                    <a:pt x="1019" y="2042"/>
                  </a:lnTo>
                  <a:lnTo>
                    <a:pt x="1029" y="2050"/>
                  </a:lnTo>
                  <a:lnTo>
                    <a:pt x="1040" y="2057"/>
                  </a:lnTo>
                  <a:lnTo>
                    <a:pt x="1051" y="2062"/>
                  </a:lnTo>
                  <a:lnTo>
                    <a:pt x="1062" y="2064"/>
                  </a:lnTo>
                  <a:lnTo>
                    <a:pt x="1074" y="2065"/>
                  </a:lnTo>
                  <a:lnTo>
                    <a:pt x="1084" y="2065"/>
                  </a:lnTo>
                  <a:lnTo>
                    <a:pt x="1096" y="2064"/>
                  </a:lnTo>
                  <a:lnTo>
                    <a:pt x="1107" y="2062"/>
                  </a:lnTo>
                  <a:lnTo>
                    <a:pt x="1118" y="2060"/>
                  </a:lnTo>
                  <a:lnTo>
                    <a:pt x="1129" y="2056"/>
                  </a:lnTo>
                  <a:lnTo>
                    <a:pt x="1140" y="2052"/>
                  </a:lnTo>
                  <a:lnTo>
                    <a:pt x="1193" y="2031"/>
                  </a:lnTo>
                  <a:lnTo>
                    <a:pt x="1246" y="2013"/>
                  </a:lnTo>
                  <a:lnTo>
                    <a:pt x="1299" y="1995"/>
                  </a:lnTo>
                  <a:lnTo>
                    <a:pt x="1352" y="1979"/>
                  </a:lnTo>
                  <a:lnTo>
                    <a:pt x="1406" y="1966"/>
                  </a:lnTo>
                  <a:lnTo>
                    <a:pt x="1460" y="1953"/>
                  </a:lnTo>
                  <a:lnTo>
                    <a:pt x="1515" y="1941"/>
                  </a:lnTo>
                  <a:lnTo>
                    <a:pt x="1569" y="1931"/>
                  </a:lnTo>
                  <a:lnTo>
                    <a:pt x="1624" y="1922"/>
                  </a:lnTo>
                  <a:lnTo>
                    <a:pt x="1678" y="1913"/>
                  </a:lnTo>
                  <a:lnTo>
                    <a:pt x="1733" y="1905"/>
                  </a:lnTo>
                  <a:lnTo>
                    <a:pt x="1787" y="1898"/>
                  </a:lnTo>
                  <a:lnTo>
                    <a:pt x="1842" y="1891"/>
                  </a:lnTo>
                  <a:lnTo>
                    <a:pt x="1896" y="1885"/>
                  </a:lnTo>
                  <a:lnTo>
                    <a:pt x="1950" y="1878"/>
                  </a:lnTo>
                  <a:lnTo>
                    <a:pt x="2005" y="1873"/>
                  </a:lnTo>
                  <a:lnTo>
                    <a:pt x="2046" y="1868"/>
                  </a:lnTo>
                  <a:lnTo>
                    <a:pt x="2089" y="1863"/>
                  </a:lnTo>
                  <a:lnTo>
                    <a:pt x="2130" y="1859"/>
                  </a:lnTo>
                  <a:lnTo>
                    <a:pt x="2173" y="1853"/>
                  </a:lnTo>
                  <a:lnTo>
                    <a:pt x="2223" y="1846"/>
                  </a:lnTo>
                  <a:lnTo>
                    <a:pt x="2272" y="1838"/>
                  </a:lnTo>
                  <a:lnTo>
                    <a:pt x="2321" y="1828"/>
                  </a:lnTo>
                  <a:lnTo>
                    <a:pt x="2368" y="1816"/>
                  </a:lnTo>
                  <a:lnTo>
                    <a:pt x="2415" y="1803"/>
                  </a:lnTo>
                  <a:lnTo>
                    <a:pt x="2461" y="1787"/>
                  </a:lnTo>
                  <a:lnTo>
                    <a:pt x="2505" y="1771"/>
                  </a:lnTo>
                  <a:lnTo>
                    <a:pt x="2549" y="1751"/>
                  </a:lnTo>
                  <a:lnTo>
                    <a:pt x="2591" y="1732"/>
                  </a:lnTo>
                  <a:lnTo>
                    <a:pt x="2634" y="1710"/>
                  </a:lnTo>
                  <a:lnTo>
                    <a:pt x="2675" y="1686"/>
                  </a:lnTo>
                  <a:lnTo>
                    <a:pt x="2715" y="1660"/>
                  </a:lnTo>
                  <a:lnTo>
                    <a:pt x="2755" y="1633"/>
                  </a:lnTo>
                  <a:lnTo>
                    <a:pt x="2794" y="1604"/>
                  </a:lnTo>
                  <a:lnTo>
                    <a:pt x="2832" y="1573"/>
                  </a:lnTo>
                  <a:lnTo>
                    <a:pt x="2870" y="1541"/>
                  </a:lnTo>
                  <a:lnTo>
                    <a:pt x="2938" y="1479"/>
                  </a:lnTo>
                  <a:lnTo>
                    <a:pt x="3008" y="1417"/>
                  </a:lnTo>
                  <a:lnTo>
                    <a:pt x="3078" y="1353"/>
                  </a:lnTo>
                  <a:lnTo>
                    <a:pt x="3149" y="1290"/>
                  </a:lnTo>
                  <a:lnTo>
                    <a:pt x="3221" y="1227"/>
                  </a:lnTo>
                  <a:lnTo>
                    <a:pt x="3293" y="1165"/>
                  </a:lnTo>
                  <a:lnTo>
                    <a:pt x="3367" y="1103"/>
                  </a:lnTo>
                  <a:lnTo>
                    <a:pt x="3441" y="1042"/>
                  </a:lnTo>
                  <a:lnTo>
                    <a:pt x="3516" y="983"/>
                  </a:lnTo>
                  <a:lnTo>
                    <a:pt x="3555" y="953"/>
                  </a:lnTo>
                  <a:lnTo>
                    <a:pt x="3591" y="922"/>
                  </a:lnTo>
                  <a:lnTo>
                    <a:pt x="3625" y="890"/>
                  </a:lnTo>
                  <a:lnTo>
                    <a:pt x="3657" y="859"/>
                  </a:lnTo>
                  <a:lnTo>
                    <a:pt x="3688" y="825"/>
                  </a:lnTo>
                  <a:lnTo>
                    <a:pt x="3717" y="793"/>
                  </a:lnTo>
                  <a:lnTo>
                    <a:pt x="3743" y="760"/>
                  </a:lnTo>
                  <a:lnTo>
                    <a:pt x="3768" y="726"/>
                  </a:lnTo>
                  <a:lnTo>
                    <a:pt x="3791" y="690"/>
                  </a:lnTo>
                  <a:lnTo>
                    <a:pt x="3813" y="655"/>
                  </a:lnTo>
                  <a:lnTo>
                    <a:pt x="3833" y="619"/>
                  </a:lnTo>
                  <a:lnTo>
                    <a:pt x="3851" y="581"/>
                  </a:lnTo>
                  <a:lnTo>
                    <a:pt x="3868" y="543"/>
                  </a:lnTo>
                  <a:lnTo>
                    <a:pt x="3883" y="505"/>
                  </a:lnTo>
                  <a:lnTo>
                    <a:pt x="3896" y="465"/>
                  </a:lnTo>
                  <a:lnTo>
                    <a:pt x="3908" y="425"/>
                  </a:lnTo>
                  <a:lnTo>
                    <a:pt x="3917" y="391"/>
                  </a:lnTo>
                  <a:lnTo>
                    <a:pt x="3927" y="359"/>
                  </a:lnTo>
                  <a:lnTo>
                    <a:pt x="3936" y="327"/>
                  </a:lnTo>
                  <a:lnTo>
                    <a:pt x="3946" y="296"/>
                  </a:lnTo>
                  <a:lnTo>
                    <a:pt x="3958" y="266"/>
                  </a:lnTo>
                  <a:lnTo>
                    <a:pt x="3970" y="236"/>
                  </a:lnTo>
                  <a:lnTo>
                    <a:pt x="3983" y="207"/>
                  </a:lnTo>
                  <a:lnTo>
                    <a:pt x="3998" y="180"/>
                  </a:lnTo>
                  <a:lnTo>
                    <a:pt x="4017" y="148"/>
                  </a:lnTo>
                  <a:lnTo>
                    <a:pt x="4036" y="118"/>
                  </a:lnTo>
                  <a:lnTo>
                    <a:pt x="4054" y="90"/>
                  </a:lnTo>
                  <a:lnTo>
                    <a:pt x="4073" y="66"/>
                  </a:lnTo>
                  <a:lnTo>
                    <a:pt x="4084" y="55"/>
                  </a:lnTo>
                  <a:lnTo>
                    <a:pt x="4094" y="46"/>
                  </a:lnTo>
                  <a:lnTo>
                    <a:pt x="4104" y="35"/>
                  </a:lnTo>
                  <a:lnTo>
                    <a:pt x="4115" y="27"/>
                  </a:lnTo>
                  <a:lnTo>
                    <a:pt x="4126" y="20"/>
                  </a:lnTo>
                  <a:lnTo>
                    <a:pt x="4139" y="13"/>
                  </a:lnTo>
                  <a:lnTo>
                    <a:pt x="4150" y="9"/>
                  </a:lnTo>
                  <a:lnTo>
                    <a:pt x="4164" y="4"/>
                  </a:lnTo>
                  <a:lnTo>
                    <a:pt x="4174" y="2"/>
                  </a:lnTo>
                  <a:lnTo>
                    <a:pt x="4185" y="1"/>
                  </a:lnTo>
                  <a:lnTo>
                    <a:pt x="4196" y="0"/>
                  </a:lnTo>
                  <a:lnTo>
                    <a:pt x="4208" y="0"/>
                  </a:lnTo>
                  <a:lnTo>
                    <a:pt x="4219" y="0"/>
                  </a:lnTo>
                  <a:lnTo>
                    <a:pt x="4231" y="2"/>
                  </a:lnTo>
                  <a:lnTo>
                    <a:pt x="4243" y="4"/>
                  </a:lnTo>
                  <a:lnTo>
                    <a:pt x="4256" y="8"/>
                  </a:lnTo>
                  <a:lnTo>
                    <a:pt x="4268" y="11"/>
                  </a:lnTo>
                  <a:lnTo>
                    <a:pt x="4282" y="16"/>
                  </a:lnTo>
                  <a:lnTo>
                    <a:pt x="4297" y="21"/>
                  </a:lnTo>
                  <a:lnTo>
                    <a:pt x="4312" y="28"/>
                  </a:lnTo>
                  <a:lnTo>
                    <a:pt x="4344" y="44"/>
                  </a:lnTo>
                  <a:lnTo>
                    <a:pt x="4379" y="63"/>
                  </a:lnTo>
                  <a:lnTo>
                    <a:pt x="4439" y="99"/>
                  </a:lnTo>
                  <a:lnTo>
                    <a:pt x="4499" y="136"/>
                  </a:lnTo>
                  <a:lnTo>
                    <a:pt x="4560" y="176"/>
                  </a:lnTo>
                  <a:lnTo>
                    <a:pt x="4619" y="216"/>
                  </a:lnTo>
                  <a:lnTo>
                    <a:pt x="4679" y="260"/>
                  </a:lnTo>
                  <a:lnTo>
                    <a:pt x="4739" y="304"/>
                  </a:lnTo>
                  <a:lnTo>
                    <a:pt x="4798" y="349"/>
                  </a:lnTo>
                  <a:lnTo>
                    <a:pt x="4857" y="398"/>
                  </a:lnTo>
                  <a:lnTo>
                    <a:pt x="4878" y="416"/>
                  </a:lnTo>
                  <a:lnTo>
                    <a:pt x="4898" y="435"/>
                  </a:lnTo>
                  <a:lnTo>
                    <a:pt x="4918" y="457"/>
                  </a:lnTo>
                  <a:lnTo>
                    <a:pt x="4935" y="480"/>
                  </a:lnTo>
                  <a:lnTo>
                    <a:pt x="4943" y="492"/>
                  </a:lnTo>
                  <a:lnTo>
                    <a:pt x="4951" y="504"/>
                  </a:lnTo>
                  <a:lnTo>
                    <a:pt x="4958" y="517"/>
                  </a:lnTo>
                  <a:lnTo>
                    <a:pt x="4965" y="531"/>
                  </a:lnTo>
                  <a:lnTo>
                    <a:pt x="4970" y="544"/>
                  </a:lnTo>
                  <a:lnTo>
                    <a:pt x="4975" y="558"/>
                  </a:lnTo>
                  <a:lnTo>
                    <a:pt x="4980" y="573"/>
                  </a:lnTo>
                  <a:lnTo>
                    <a:pt x="4983" y="588"/>
                  </a:lnTo>
                  <a:lnTo>
                    <a:pt x="4987" y="603"/>
                  </a:lnTo>
                  <a:lnTo>
                    <a:pt x="4988" y="619"/>
                  </a:lnTo>
                  <a:lnTo>
                    <a:pt x="4989" y="635"/>
                  </a:lnTo>
                  <a:lnTo>
                    <a:pt x="4989" y="652"/>
                  </a:lnTo>
                  <a:lnTo>
                    <a:pt x="4988" y="669"/>
                  </a:lnTo>
                  <a:lnTo>
                    <a:pt x="4985" y="687"/>
                  </a:lnTo>
                  <a:lnTo>
                    <a:pt x="4982" y="704"/>
                  </a:lnTo>
                  <a:lnTo>
                    <a:pt x="4977" y="722"/>
                  </a:lnTo>
                  <a:lnTo>
                    <a:pt x="4972" y="742"/>
                  </a:lnTo>
                  <a:lnTo>
                    <a:pt x="4965" y="760"/>
                  </a:lnTo>
                  <a:lnTo>
                    <a:pt x="4957" y="780"/>
                  </a:lnTo>
                  <a:lnTo>
                    <a:pt x="4946" y="800"/>
                  </a:lnTo>
                  <a:lnTo>
                    <a:pt x="4936" y="820"/>
                  </a:lnTo>
                  <a:lnTo>
                    <a:pt x="4923" y="840"/>
                  </a:lnTo>
                  <a:lnTo>
                    <a:pt x="4910" y="862"/>
                  </a:lnTo>
                  <a:lnTo>
                    <a:pt x="4894" y="884"/>
                  </a:lnTo>
                  <a:lnTo>
                    <a:pt x="4872" y="914"/>
                  </a:lnTo>
                  <a:lnTo>
                    <a:pt x="4851" y="940"/>
                  </a:lnTo>
                  <a:lnTo>
                    <a:pt x="4831" y="968"/>
                  </a:lnTo>
                  <a:lnTo>
                    <a:pt x="4809" y="994"/>
                  </a:lnTo>
                  <a:lnTo>
                    <a:pt x="4786" y="1019"/>
                  </a:lnTo>
                  <a:lnTo>
                    <a:pt x="4771" y="1035"/>
                  </a:lnTo>
                  <a:lnTo>
                    <a:pt x="4756" y="1051"/>
                  </a:lnTo>
                  <a:lnTo>
                    <a:pt x="4743" y="1067"/>
                  </a:lnTo>
                  <a:lnTo>
                    <a:pt x="4731" y="1085"/>
                  </a:lnTo>
                  <a:lnTo>
                    <a:pt x="4718" y="1101"/>
                  </a:lnTo>
                  <a:lnTo>
                    <a:pt x="4708" y="1118"/>
                  </a:lnTo>
                  <a:lnTo>
                    <a:pt x="4697" y="1134"/>
                  </a:lnTo>
                  <a:lnTo>
                    <a:pt x="4688" y="1151"/>
                  </a:lnTo>
                  <a:lnTo>
                    <a:pt x="4679" y="1168"/>
                  </a:lnTo>
                  <a:lnTo>
                    <a:pt x="4671" y="1186"/>
                  </a:lnTo>
                  <a:lnTo>
                    <a:pt x="4664" y="1203"/>
                  </a:lnTo>
                  <a:lnTo>
                    <a:pt x="4658" y="1221"/>
                  </a:lnTo>
                  <a:lnTo>
                    <a:pt x="4654" y="1238"/>
                  </a:lnTo>
                  <a:lnTo>
                    <a:pt x="4649" y="1257"/>
                  </a:lnTo>
                  <a:lnTo>
                    <a:pt x="4646" y="1274"/>
                  </a:lnTo>
                  <a:lnTo>
                    <a:pt x="4642" y="1292"/>
                  </a:lnTo>
                  <a:lnTo>
                    <a:pt x="4641" y="1311"/>
                  </a:lnTo>
                  <a:lnTo>
                    <a:pt x="4640" y="1329"/>
                  </a:lnTo>
                  <a:lnTo>
                    <a:pt x="4639" y="1348"/>
                  </a:lnTo>
                  <a:lnTo>
                    <a:pt x="4640" y="1367"/>
                  </a:lnTo>
                  <a:lnTo>
                    <a:pt x="4641" y="1386"/>
                  </a:lnTo>
                  <a:lnTo>
                    <a:pt x="4644" y="1405"/>
                  </a:lnTo>
                  <a:lnTo>
                    <a:pt x="4647" y="1424"/>
                  </a:lnTo>
                  <a:lnTo>
                    <a:pt x="4650" y="1444"/>
                  </a:lnTo>
                  <a:lnTo>
                    <a:pt x="4655" y="1463"/>
                  </a:lnTo>
                  <a:lnTo>
                    <a:pt x="4661" y="1484"/>
                  </a:lnTo>
                  <a:lnTo>
                    <a:pt x="4667" y="1503"/>
                  </a:lnTo>
                  <a:lnTo>
                    <a:pt x="4673" y="1524"/>
                  </a:lnTo>
                  <a:lnTo>
                    <a:pt x="4681" y="1545"/>
                  </a:lnTo>
                  <a:lnTo>
                    <a:pt x="4691" y="1565"/>
                  </a:lnTo>
                  <a:lnTo>
                    <a:pt x="4700" y="1586"/>
                  </a:lnTo>
                  <a:lnTo>
                    <a:pt x="4710" y="1607"/>
                  </a:lnTo>
                  <a:lnTo>
                    <a:pt x="4762" y="1706"/>
                  </a:lnTo>
                  <a:lnTo>
                    <a:pt x="4814" y="1806"/>
                  </a:lnTo>
                  <a:lnTo>
                    <a:pt x="4867" y="1906"/>
                  </a:lnTo>
                  <a:lnTo>
                    <a:pt x="4920" y="2005"/>
                  </a:lnTo>
                  <a:lnTo>
                    <a:pt x="4974" y="2103"/>
                  </a:lnTo>
                  <a:lnTo>
                    <a:pt x="5028" y="2202"/>
                  </a:lnTo>
                  <a:lnTo>
                    <a:pt x="5082" y="2299"/>
                  </a:lnTo>
                  <a:lnTo>
                    <a:pt x="5136" y="2397"/>
                  </a:lnTo>
                  <a:lnTo>
                    <a:pt x="5238" y="2580"/>
                  </a:lnTo>
                  <a:lnTo>
                    <a:pt x="5278" y="2655"/>
                  </a:lnTo>
                  <a:lnTo>
                    <a:pt x="5316" y="2728"/>
                  </a:lnTo>
                  <a:lnTo>
                    <a:pt x="5352" y="2799"/>
                  </a:lnTo>
                  <a:lnTo>
                    <a:pt x="5388" y="2870"/>
                  </a:lnTo>
                  <a:lnTo>
                    <a:pt x="5421" y="2940"/>
                  </a:lnTo>
                  <a:lnTo>
                    <a:pt x="5453" y="3010"/>
                  </a:lnTo>
                  <a:lnTo>
                    <a:pt x="5483" y="3079"/>
                  </a:lnTo>
                  <a:lnTo>
                    <a:pt x="5512" y="3147"/>
                  </a:lnTo>
                  <a:lnTo>
                    <a:pt x="5538" y="3215"/>
                  </a:lnTo>
                  <a:lnTo>
                    <a:pt x="5564" y="3281"/>
                  </a:lnTo>
                  <a:lnTo>
                    <a:pt x="5588" y="3348"/>
                  </a:lnTo>
                  <a:lnTo>
                    <a:pt x="5611" y="3414"/>
                  </a:lnTo>
                  <a:lnTo>
                    <a:pt x="5631" y="3481"/>
                  </a:lnTo>
                  <a:lnTo>
                    <a:pt x="5651" y="3546"/>
                  </a:lnTo>
                  <a:lnTo>
                    <a:pt x="5669" y="3611"/>
                  </a:lnTo>
                  <a:lnTo>
                    <a:pt x="5686" y="3678"/>
                  </a:lnTo>
                  <a:lnTo>
                    <a:pt x="5698" y="3720"/>
                  </a:lnTo>
                  <a:lnTo>
                    <a:pt x="5709" y="3764"/>
                  </a:lnTo>
                  <a:lnTo>
                    <a:pt x="5722" y="3808"/>
                  </a:lnTo>
                  <a:lnTo>
                    <a:pt x="5736" y="3852"/>
                  </a:lnTo>
                  <a:lnTo>
                    <a:pt x="5751" y="3897"/>
                  </a:lnTo>
                  <a:lnTo>
                    <a:pt x="5765" y="3942"/>
                  </a:lnTo>
                  <a:lnTo>
                    <a:pt x="5782" y="3986"/>
                  </a:lnTo>
                  <a:lnTo>
                    <a:pt x="5799" y="4032"/>
                  </a:lnTo>
                  <a:lnTo>
                    <a:pt x="5812" y="4067"/>
                  </a:lnTo>
                  <a:lnTo>
                    <a:pt x="5829" y="4100"/>
                  </a:lnTo>
                  <a:lnTo>
                    <a:pt x="5847" y="4132"/>
                  </a:lnTo>
                  <a:lnTo>
                    <a:pt x="5866" y="4163"/>
                  </a:lnTo>
                  <a:lnTo>
                    <a:pt x="5887" y="4193"/>
                  </a:lnTo>
                  <a:lnTo>
                    <a:pt x="5910" y="4220"/>
                  </a:lnTo>
                  <a:lnTo>
                    <a:pt x="5935" y="4248"/>
                  </a:lnTo>
                  <a:lnTo>
                    <a:pt x="5962" y="4274"/>
                  </a:lnTo>
                  <a:lnTo>
                    <a:pt x="5990" y="4300"/>
                  </a:lnTo>
                  <a:lnTo>
                    <a:pt x="6021" y="4324"/>
                  </a:lnTo>
                  <a:lnTo>
                    <a:pt x="6053" y="4347"/>
                  </a:lnTo>
                  <a:lnTo>
                    <a:pt x="6089" y="4368"/>
                  </a:lnTo>
                  <a:lnTo>
                    <a:pt x="6125" y="4389"/>
                  </a:lnTo>
                  <a:lnTo>
                    <a:pt x="6164" y="4410"/>
                  </a:lnTo>
                  <a:lnTo>
                    <a:pt x="6205" y="4428"/>
                  </a:lnTo>
                  <a:lnTo>
                    <a:pt x="6247" y="4446"/>
                  </a:lnTo>
                  <a:lnTo>
                    <a:pt x="6314" y="4473"/>
                  </a:lnTo>
                  <a:lnTo>
                    <a:pt x="6380" y="4499"/>
                  </a:lnTo>
                  <a:lnTo>
                    <a:pt x="6445" y="4526"/>
                  </a:lnTo>
                  <a:lnTo>
                    <a:pt x="6510" y="4551"/>
                  </a:lnTo>
                  <a:lnTo>
                    <a:pt x="6574" y="4576"/>
                  </a:lnTo>
                  <a:lnTo>
                    <a:pt x="6637" y="4600"/>
                  </a:lnTo>
                  <a:lnTo>
                    <a:pt x="6700" y="4623"/>
                  </a:lnTo>
                  <a:lnTo>
                    <a:pt x="6763" y="4647"/>
                  </a:lnTo>
                  <a:lnTo>
                    <a:pt x="6827" y="4669"/>
                  </a:lnTo>
                  <a:lnTo>
                    <a:pt x="6888" y="4691"/>
                  </a:lnTo>
                  <a:lnTo>
                    <a:pt x="6952" y="4711"/>
                  </a:lnTo>
                  <a:lnTo>
                    <a:pt x="7014" y="4732"/>
                  </a:lnTo>
                  <a:lnTo>
                    <a:pt x="7075" y="4751"/>
                  </a:lnTo>
                  <a:lnTo>
                    <a:pt x="7139" y="4770"/>
                  </a:lnTo>
                  <a:lnTo>
                    <a:pt x="7201" y="4788"/>
                  </a:lnTo>
                  <a:lnTo>
                    <a:pt x="7264" y="4805"/>
                  </a:lnTo>
                  <a:lnTo>
                    <a:pt x="7285" y="4811"/>
                  </a:lnTo>
                  <a:lnTo>
                    <a:pt x="7354" y="4829"/>
                  </a:lnTo>
                  <a:lnTo>
                    <a:pt x="7424" y="4848"/>
                  </a:lnTo>
                  <a:lnTo>
                    <a:pt x="7459" y="4858"/>
                  </a:lnTo>
                  <a:lnTo>
                    <a:pt x="7494" y="4870"/>
                  </a:lnTo>
                  <a:lnTo>
                    <a:pt x="7529" y="4881"/>
                  </a:lnTo>
                  <a:lnTo>
                    <a:pt x="7563" y="4893"/>
                  </a:lnTo>
                  <a:lnTo>
                    <a:pt x="7597" y="4905"/>
                  </a:lnTo>
                  <a:lnTo>
                    <a:pt x="7631" y="4919"/>
                  </a:lnTo>
                  <a:lnTo>
                    <a:pt x="7664" y="4934"/>
                  </a:lnTo>
                  <a:lnTo>
                    <a:pt x="7697" y="4950"/>
                  </a:lnTo>
                  <a:lnTo>
                    <a:pt x="7730" y="4967"/>
                  </a:lnTo>
                  <a:lnTo>
                    <a:pt x="7763" y="4984"/>
                  </a:lnTo>
                  <a:lnTo>
                    <a:pt x="7795" y="5005"/>
                  </a:lnTo>
                  <a:lnTo>
                    <a:pt x="7826" y="5026"/>
                  </a:lnTo>
                  <a:lnTo>
                    <a:pt x="7839" y="5036"/>
                  </a:lnTo>
                  <a:lnTo>
                    <a:pt x="7853" y="5046"/>
                  </a:lnTo>
                  <a:lnTo>
                    <a:pt x="7866" y="5058"/>
                  </a:lnTo>
                  <a:lnTo>
                    <a:pt x="7877" y="5069"/>
                  </a:lnTo>
                  <a:lnTo>
                    <a:pt x="7889" y="5081"/>
                  </a:lnTo>
                  <a:lnTo>
                    <a:pt x="7899" y="5093"/>
                  </a:lnTo>
                  <a:lnTo>
                    <a:pt x="7908" y="5106"/>
                  </a:lnTo>
                  <a:lnTo>
                    <a:pt x="7916" y="5118"/>
                  </a:lnTo>
                  <a:lnTo>
                    <a:pt x="7924" y="5132"/>
                  </a:lnTo>
                  <a:lnTo>
                    <a:pt x="7932" y="5146"/>
                  </a:lnTo>
                  <a:lnTo>
                    <a:pt x="7938" y="5160"/>
                  </a:lnTo>
                  <a:lnTo>
                    <a:pt x="7944" y="5174"/>
                  </a:lnTo>
                  <a:lnTo>
                    <a:pt x="7948" y="5187"/>
                  </a:lnTo>
                  <a:lnTo>
                    <a:pt x="7952" y="5202"/>
                  </a:lnTo>
                  <a:lnTo>
                    <a:pt x="7955" y="5217"/>
                  </a:lnTo>
                  <a:lnTo>
                    <a:pt x="7958" y="5232"/>
                  </a:lnTo>
                  <a:lnTo>
                    <a:pt x="7959" y="5246"/>
                  </a:lnTo>
                  <a:lnTo>
                    <a:pt x="7959" y="5261"/>
                  </a:lnTo>
                  <a:lnTo>
                    <a:pt x="7959" y="5276"/>
                  </a:lnTo>
                  <a:lnTo>
                    <a:pt x="7958" y="5289"/>
                  </a:lnTo>
                  <a:lnTo>
                    <a:pt x="7955" y="5304"/>
                  </a:lnTo>
                  <a:lnTo>
                    <a:pt x="7952" y="5318"/>
                  </a:lnTo>
                  <a:lnTo>
                    <a:pt x="7948" y="5333"/>
                  </a:lnTo>
                  <a:lnTo>
                    <a:pt x="7944" y="5347"/>
                  </a:lnTo>
                  <a:lnTo>
                    <a:pt x="7938" y="5361"/>
                  </a:lnTo>
                  <a:lnTo>
                    <a:pt x="7932" y="5374"/>
                  </a:lnTo>
                  <a:lnTo>
                    <a:pt x="7925" y="5388"/>
                  </a:lnTo>
                  <a:lnTo>
                    <a:pt x="7917" y="5402"/>
                  </a:lnTo>
                  <a:lnTo>
                    <a:pt x="7908" y="5414"/>
                  </a:lnTo>
                  <a:lnTo>
                    <a:pt x="7899" y="5428"/>
                  </a:lnTo>
                  <a:lnTo>
                    <a:pt x="7890" y="5441"/>
                  </a:lnTo>
                  <a:lnTo>
                    <a:pt x="7878" y="5452"/>
                  </a:lnTo>
                  <a:lnTo>
                    <a:pt x="7849" y="5486"/>
                  </a:lnTo>
                  <a:lnTo>
                    <a:pt x="7815" y="5519"/>
                  </a:lnTo>
                  <a:lnTo>
                    <a:pt x="7797" y="5536"/>
                  </a:lnTo>
                  <a:lnTo>
                    <a:pt x="7779" y="5551"/>
                  </a:lnTo>
                  <a:lnTo>
                    <a:pt x="7759" y="5567"/>
                  </a:lnTo>
                  <a:lnTo>
                    <a:pt x="7740" y="5581"/>
                  </a:lnTo>
                  <a:lnTo>
                    <a:pt x="7717" y="5597"/>
                  </a:lnTo>
                  <a:lnTo>
                    <a:pt x="7695" y="5614"/>
                  </a:lnTo>
                  <a:lnTo>
                    <a:pt x="7673" y="5630"/>
                  </a:lnTo>
                  <a:lnTo>
                    <a:pt x="7652" y="5647"/>
                  </a:lnTo>
                  <a:lnTo>
                    <a:pt x="7632" y="5666"/>
                  </a:lnTo>
                  <a:lnTo>
                    <a:pt x="7612" y="5684"/>
                  </a:lnTo>
                  <a:lnTo>
                    <a:pt x="7593" y="5703"/>
                  </a:lnTo>
                  <a:lnTo>
                    <a:pt x="7574" y="5723"/>
                  </a:lnTo>
                  <a:lnTo>
                    <a:pt x="7555" y="5744"/>
                  </a:lnTo>
                  <a:lnTo>
                    <a:pt x="7538" y="5764"/>
                  </a:lnTo>
                  <a:lnTo>
                    <a:pt x="7521" y="5785"/>
                  </a:lnTo>
                  <a:lnTo>
                    <a:pt x="7503" y="5807"/>
                  </a:lnTo>
                  <a:lnTo>
                    <a:pt x="7486" y="5830"/>
                  </a:lnTo>
                  <a:lnTo>
                    <a:pt x="7470" y="5853"/>
                  </a:lnTo>
                  <a:lnTo>
                    <a:pt x="7455" y="5877"/>
                  </a:lnTo>
                  <a:lnTo>
                    <a:pt x="7440" y="5901"/>
                  </a:lnTo>
                  <a:lnTo>
                    <a:pt x="7416" y="5940"/>
                  </a:lnTo>
                  <a:lnTo>
                    <a:pt x="7393" y="5978"/>
                  </a:lnTo>
                  <a:lnTo>
                    <a:pt x="7370" y="6017"/>
                  </a:lnTo>
                  <a:lnTo>
                    <a:pt x="7347" y="6056"/>
                  </a:lnTo>
                  <a:lnTo>
                    <a:pt x="7328" y="6089"/>
                  </a:lnTo>
                  <a:lnTo>
                    <a:pt x="7308" y="6123"/>
                  </a:lnTo>
                  <a:lnTo>
                    <a:pt x="7288" y="6156"/>
                  </a:lnTo>
                  <a:lnTo>
                    <a:pt x="7267" y="6191"/>
                  </a:lnTo>
                  <a:lnTo>
                    <a:pt x="7246" y="6225"/>
                  </a:lnTo>
                  <a:lnTo>
                    <a:pt x="7226" y="6260"/>
                  </a:lnTo>
                  <a:lnTo>
                    <a:pt x="7204" y="6293"/>
                  </a:lnTo>
                  <a:lnTo>
                    <a:pt x="7183" y="6327"/>
                  </a:lnTo>
                  <a:lnTo>
                    <a:pt x="7167" y="6351"/>
                  </a:lnTo>
                  <a:lnTo>
                    <a:pt x="7151" y="6374"/>
                  </a:lnTo>
                  <a:lnTo>
                    <a:pt x="7134" y="6397"/>
                  </a:lnTo>
                  <a:lnTo>
                    <a:pt x="7117" y="6419"/>
                  </a:lnTo>
                  <a:lnTo>
                    <a:pt x="7098" y="6441"/>
                  </a:lnTo>
                  <a:lnTo>
                    <a:pt x="7080" y="6462"/>
                  </a:lnTo>
                  <a:lnTo>
                    <a:pt x="7062" y="6481"/>
                  </a:lnTo>
                  <a:lnTo>
                    <a:pt x="7042" y="6501"/>
                  </a:lnTo>
                  <a:lnTo>
                    <a:pt x="7023" y="6519"/>
                  </a:lnTo>
                  <a:lnTo>
                    <a:pt x="7002" y="6536"/>
                  </a:lnTo>
                  <a:lnTo>
                    <a:pt x="6983" y="6553"/>
                  </a:lnTo>
                  <a:lnTo>
                    <a:pt x="6961" y="6569"/>
                  </a:lnTo>
                  <a:lnTo>
                    <a:pt x="6940" y="6585"/>
                  </a:lnTo>
                  <a:lnTo>
                    <a:pt x="6918" y="6599"/>
                  </a:lnTo>
                  <a:lnTo>
                    <a:pt x="6897" y="6613"/>
                  </a:lnTo>
                  <a:lnTo>
                    <a:pt x="6874" y="6627"/>
                  </a:lnTo>
                  <a:lnTo>
                    <a:pt x="6852" y="6638"/>
                  </a:lnTo>
                  <a:lnTo>
                    <a:pt x="6828" y="6651"/>
                  </a:lnTo>
                  <a:lnTo>
                    <a:pt x="6805" y="6661"/>
                  </a:lnTo>
                  <a:lnTo>
                    <a:pt x="6781" y="6671"/>
                  </a:lnTo>
                  <a:lnTo>
                    <a:pt x="6757" y="6681"/>
                  </a:lnTo>
                  <a:lnTo>
                    <a:pt x="6732" y="6689"/>
                  </a:lnTo>
                  <a:lnTo>
                    <a:pt x="6708" y="6697"/>
                  </a:lnTo>
                  <a:lnTo>
                    <a:pt x="6683" y="6704"/>
                  </a:lnTo>
                  <a:lnTo>
                    <a:pt x="6658" y="6709"/>
                  </a:lnTo>
                  <a:lnTo>
                    <a:pt x="6633" y="6714"/>
                  </a:lnTo>
                  <a:lnTo>
                    <a:pt x="6606" y="6718"/>
                  </a:lnTo>
                  <a:lnTo>
                    <a:pt x="6581" y="6723"/>
                  </a:lnTo>
                  <a:lnTo>
                    <a:pt x="6555" y="6725"/>
                  </a:lnTo>
                  <a:lnTo>
                    <a:pt x="6528" y="6728"/>
                  </a:lnTo>
                  <a:lnTo>
                    <a:pt x="6501" y="6729"/>
                  </a:lnTo>
                  <a:lnTo>
                    <a:pt x="6474" y="67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9" name="Freeform 11">
              <a:extLst>
                <a:ext uri="{FF2B5EF4-FFF2-40B4-BE49-F238E27FC236}">
                  <a16:creationId xmlns:a16="http://schemas.microsoft.com/office/drawing/2014/main" id="{2579FE25-A15C-4C1B-B0E2-BE6AAE9CA77B}"/>
                </a:ext>
              </a:extLst>
            </p:cNvPr>
            <p:cNvSpPr>
              <a:spLocks/>
            </p:cNvSpPr>
            <p:nvPr userDrawn="1"/>
          </p:nvSpPr>
          <p:spPr bwMode="auto">
            <a:xfrm>
              <a:off x="5942462" y="2"/>
              <a:ext cx="2163480" cy="6857995"/>
            </a:xfrm>
            <a:custGeom>
              <a:avLst/>
              <a:gdLst>
                <a:gd name="T0" fmla="*/ 3196 w 3256"/>
                <a:gd name="T1" fmla="*/ 9974 h 10318"/>
                <a:gd name="T2" fmla="*/ 3058 w 3256"/>
                <a:gd name="T3" fmla="*/ 9602 h 10318"/>
                <a:gd name="T4" fmla="*/ 2798 w 3256"/>
                <a:gd name="T5" fmla="*/ 9332 h 10318"/>
                <a:gd name="T6" fmla="*/ 2327 w 3256"/>
                <a:gd name="T7" fmla="*/ 9069 h 10318"/>
                <a:gd name="T8" fmla="*/ 1685 w 3256"/>
                <a:gd name="T9" fmla="*/ 8492 h 10318"/>
                <a:gd name="T10" fmla="*/ 1107 w 3256"/>
                <a:gd name="T11" fmla="*/ 7758 h 10318"/>
                <a:gd name="T12" fmla="*/ 559 w 3256"/>
                <a:gd name="T13" fmla="*/ 7289 h 10318"/>
                <a:gd name="T14" fmla="*/ 281 w 3256"/>
                <a:gd name="T15" fmla="*/ 7027 h 10318"/>
                <a:gd name="T16" fmla="*/ 162 w 3256"/>
                <a:gd name="T17" fmla="*/ 6692 h 10318"/>
                <a:gd name="T18" fmla="*/ 106 w 3256"/>
                <a:gd name="T19" fmla="*/ 6142 h 10318"/>
                <a:gd name="T20" fmla="*/ 13 w 3256"/>
                <a:gd name="T21" fmla="*/ 5571 h 10318"/>
                <a:gd name="T22" fmla="*/ 35 w 3256"/>
                <a:gd name="T23" fmla="*/ 5096 h 10318"/>
                <a:gd name="T24" fmla="*/ 176 w 3256"/>
                <a:gd name="T25" fmla="*/ 4785 h 10318"/>
                <a:gd name="T26" fmla="*/ 409 w 3256"/>
                <a:gd name="T27" fmla="*/ 4607 h 10318"/>
                <a:gd name="T28" fmla="*/ 836 w 3256"/>
                <a:gd name="T29" fmla="*/ 4530 h 10318"/>
                <a:gd name="T30" fmla="*/ 1520 w 3256"/>
                <a:gd name="T31" fmla="*/ 4517 h 10318"/>
                <a:gd name="T32" fmla="*/ 1823 w 3256"/>
                <a:gd name="T33" fmla="*/ 4478 h 10318"/>
                <a:gd name="T34" fmla="*/ 1962 w 3256"/>
                <a:gd name="T35" fmla="*/ 4364 h 10318"/>
                <a:gd name="T36" fmla="*/ 2042 w 3256"/>
                <a:gd name="T37" fmla="*/ 4162 h 10318"/>
                <a:gd name="T38" fmla="*/ 2047 w 3256"/>
                <a:gd name="T39" fmla="*/ 3770 h 10318"/>
                <a:gd name="T40" fmla="*/ 1886 w 3256"/>
                <a:gd name="T41" fmla="*/ 3278 h 10318"/>
                <a:gd name="T42" fmla="*/ 1769 w 3256"/>
                <a:gd name="T43" fmla="*/ 2886 h 10318"/>
                <a:gd name="T44" fmla="*/ 1829 w 3256"/>
                <a:gd name="T45" fmla="*/ 2484 h 10318"/>
                <a:gd name="T46" fmla="*/ 2042 w 3256"/>
                <a:gd name="T47" fmla="*/ 2087 h 10318"/>
                <a:gd name="T48" fmla="*/ 2199 w 3256"/>
                <a:gd name="T49" fmla="*/ 1762 h 10318"/>
                <a:gd name="T50" fmla="*/ 2179 w 3256"/>
                <a:gd name="T51" fmla="*/ 1475 h 10318"/>
                <a:gd name="T52" fmla="*/ 2051 w 3256"/>
                <a:gd name="T53" fmla="*/ 1201 h 10318"/>
                <a:gd name="T54" fmla="*/ 1785 w 3256"/>
                <a:gd name="T55" fmla="*/ 918 h 10318"/>
                <a:gd name="T56" fmla="*/ 1045 w 3256"/>
                <a:gd name="T57" fmla="*/ 362 h 10318"/>
                <a:gd name="T58" fmla="*/ 709 w 3256"/>
                <a:gd name="T59" fmla="*/ 0 h 10318"/>
                <a:gd name="T60" fmla="*/ 1107 w 3256"/>
                <a:gd name="T61" fmla="*/ 360 h 10318"/>
                <a:gd name="T62" fmla="*/ 1868 w 3256"/>
                <a:gd name="T63" fmla="*/ 937 h 10318"/>
                <a:gd name="T64" fmla="*/ 2101 w 3256"/>
                <a:gd name="T65" fmla="*/ 1203 h 10318"/>
                <a:gd name="T66" fmla="*/ 2223 w 3256"/>
                <a:gd name="T67" fmla="*/ 1491 h 10318"/>
                <a:gd name="T68" fmla="*/ 2234 w 3256"/>
                <a:gd name="T69" fmla="*/ 1790 h 10318"/>
                <a:gd name="T70" fmla="*/ 2090 w 3256"/>
                <a:gd name="T71" fmla="*/ 2083 h 10318"/>
                <a:gd name="T72" fmla="*/ 1881 w 3256"/>
                <a:gd name="T73" fmla="*/ 2464 h 10318"/>
                <a:gd name="T74" fmla="*/ 1805 w 3256"/>
                <a:gd name="T75" fmla="*/ 2849 h 10318"/>
                <a:gd name="T76" fmla="*/ 1912 w 3256"/>
                <a:gd name="T77" fmla="*/ 3234 h 10318"/>
                <a:gd name="T78" fmla="*/ 2079 w 3256"/>
                <a:gd name="T79" fmla="*/ 3731 h 10318"/>
                <a:gd name="T80" fmla="*/ 2087 w 3256"/>
                <a:gd name="T81" fmla="*/ 4135 h 10318"/>
                <a:gd name="T82" fmla="*/ 2003 w 3256"/>
                <a:gd name="T83" fmla="*/ 4373 h 10318"/>
                <a:gd name="T84" fmla="*/ 1853 w 3256"/>
                <a:gd name="T85" fmla="*/ 4506 h 10318"/>
                <a:gd name="T86" fmla="*/ 1576 w 3256"/>
                <a:gd name="T87" fmla="*/ 4553 h 10318"/>
                <a:gd name="T88" fmla="*/ 896 w 3256"/>
                <a:gd name="T89" fmla="*/ 4568 h 10318"/>
                <a:gd name="T90" fmla="*/ 443 w 3256"/>
                <a:gd name="T91" fmla="*/ 4635 h 10318"/>
                <a:gd name="T92" fmla="*/ 223 w 3256"/>
                <a:gd name="T93" fmla="*/ 4791 h 10318"/>
                <a:gd name="T94" fmla="*/ 84 w 3256"/>
                <a:gd name="T95" fmla="*/ 5060 h 10318"/>
                <a:gd name="T96" fmla="*/ 48 w 3256"/>
                <a:gd name="T97" fmla="*/ 5532 h 10318"/>
                <a:gd name="T98" fmla="*/ 150 w 3256"/>
                <a:gd name="T99" fmla="*/ 6188 h 10318"/>
                <a:gd name="T100" fmla="*/ 209 w 3256"/>
                <a:gd name="T101" fmla="*/ 6733 h 10318"/>
                <a:gd name="T102" fmla="*/ 327 w 3256"/>
                <a:gd name="T103" fmla="*/ 7027 h 10318"/>
                <a:gd name="T104" fmla="*/ 654 w 3256"/>
                <a:gd name="T105" fmla="*/ 7308 h 10318"/>
                <a:gd name="T106" fmla="*/ 1177 w 3256"/>
                <a:gd name="T107" fmla="*/ 7781 h 10318"/>
                <a:gd name="T108" fmla="*/ 1772 w 3256"/>
                <a:gd name="T109" fmla="*/ 8529 h 10318"/>
                <a:gd name="T110" fmla="*/ 2374 w 3256"/>
                <a:gd name="T111" fmla="*/ 9053 h 10318"/>
                <a:gd name="T112" fmla="*/ 2848 w 3256"/>
                <a:gd name="T113" fmla="*/ 9319 h 10318"/>
                <a:gd name="T114" fmla="*/ 3109 w 3256"/>
                <a:gd name="T115" fmla="*/ 9609 h 10318"/>
                <a:gd name="T116" fmla="*/ 3241 w 3256"/>
                <a:gd name="T117" fmla="*/ 1000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6" h="10318">
                  <a:moveTo>
                    <a:pt x="3206" y="10318"/>
                  </a:moveTo>
                  <a:lnTo>
                    <a:pt x="3210" y="10290"/>
                  </a:lnTo>
                  <a:lnTo>
                    <a:pt x="3213" y="10263"/>
                  </a:lnTo>
                  <a:lnTo>
                    <a:pt x="3216" y="10235"/>
                  </a:lnTo>
                  <a:lnTo>
                    <a:pt x="3217" y="10207"/>
                  </a:lnTo>
                  <a:lnTo>
                    <a:pt x="3217" y="10177"/>
                  </a:lnTo>
                  <a:lnTo>
                    <a:pt x="3216" y="10147"/>
                  </a:lnTo>
                  <a:lnTo>
                    <a:pt x="3214" y="10116"/>
                  </a:lnTo>
                  <a:lnTo>
                    <a:pt x="3211" y="10084"/>
                  </a:lnTo>
                  <a:lnTo>
                    <a:pt x="3207" y="10046"/>
                  </a:lnTo>
                  <a:lnTo>
                    <a:pt x="3202" y="10011"/>
                  </a:lnTo>
                  <a:lnTo>
                    <a:pt x="3196" y="9974"/>
                  </a:lnTo>
                  <a:lnTo>
                    <a:pt x="3189" y="9940"/>
                  </a:lnTo>
                  <a:lnTo>
                    <a:pt x="3181" y="9905"/>
                  </a:lnTo>
                  <a:lnTo>
                    <a:pt x="3173" y="9872"/>
                  </a:lnTo>
                  <a:lnTo>
                    <a:pt x="3164" y="9839"/>
                  </a:lnTo>
                  <a:lnTo>
                    <a:pt x="3154" y="9806"/>
                  </a:lnTo>
                  <a:lnTo>
                    <a:pt x="3142" y="9775"/>
                  </a:lnTo>
                  <a:lnTo>
                    <a:pt x="3131" y="9745"/>
                  </a:lnTo>
                  <a:lnTo>
                    <a:pt x="3118" y="9715"/>
                  </a:lnTo>
                  <a:lnTo>
                    <a:pt x="3104" y="9686"/>
                  </a:lnTo>
                  <a:lnTo>
                    <a:pt x="3090" y="9657"/>
                  </a:lnTo>
                  <a:lnTo>
                    <a:pt x="3074" y="9630"/>
                  </a:lnTo>
                  <a:lnTo>
                    <a:pt x="3058" y="9602"/>
                  </a:lnTo>
                  <a:lnTo>
                    <a:pt x="3042" y="9576"/>
                  </a:lnTo>
                  <a:lnTo>
                    <a:pt x="3024" y="9551"/>
                  </a:lnTo>
                  <a:lnTo>
                    <a:pt x="3006" y="9525"/>
                  </a:lnTo>
                  <a:lnTo>
                    <a:pt x="2986" y="9501"/>
                  </a:lnTo>
                  <a:lnTo>
                    <a:pt x="2965" y="9477"/>
                  </a:lnTo>
                  <a:lnTo>
                    <a:pt x="2945" y="9454"/>
                  </a:lnTo>
                  <a:lnTo>
                    <a:pt x="2922" y="9433"/>
                  </a:lnTo>
                  <a:lnTo>
                    <a:pt x="2899" y="9411"/>
                  </a:lnTo>
                  <a:lnTo>
                    <a:pt x="2875" y="9390"/>
                  </a:lnTo>
                  <a:lnTo>
                    <a:pt x="2851" y="9371"/>
                  </a:lnTo>
                  <a:lnTo>
                    <a:pt x="2824" y="9350"/>
                  </a:lnTo>
                  <a:lnTo>
                    <a:pt x="2798" y="9332"/>
                  </a:lnTo>
                  <a:lnTo>
                    <a:pt x="2770" y="9313"/>
                  </a:lnTo>
                  <a:lnTo>
                    <a:pt x="2743" y="9296"/>
                  </a:lnTo>
                  <a:lnTo>
                    <a:pt x="2713" y="9279"/>
                  </a:lnTo>
                  <a:lnTo>
                    <a:pt x="2683" y="9263"/>
                  </a:lnTo>
                  <a:lnTo>
                    <a:pt x="2652" y="9248"/>
                  </a:lnTo>
                  <a:lnTo>
                    <a:pt x="2605" y="9225"/>
                  </a:lnTo>
                  <a:lnTo>
                    <a:pt x="2556" y="9200"/>
                  </a:lnTo>
                  <a:lnTo>
                    <a:pt x="2505" y="9174"/>
                  </a:lnTo>
                  <a:lnTo>
                    <a:pt x="2454" y="9147"/>
                  </a:lnTo>
                  <a:lnTo>
                    <a:pt x="2402" y="9117"/>
                  </a:lnTo>
                  <a:lnTo>
                    <a:pt x="2352" y="9086"/>
                  </a:lnTo>
                  <a:lnTo>
                    <a:pt x="2327" y="9069"/>
                  </a:lnTo>
                  <a:lnTo>
                    <a:pt x="2301" y="9053"/>
                  </a:lnTo>
                  <a:lnTo>
                    <a:pt x="2277" y="9035"/>
                  </a:lnTo>
                  <a:lnTo>
                    <a:pt x="2253" y="9017"/>
                  </a:lnTo>
                  <a:lnTo>
                    <a:pt x="2187" y="8965"/>
                  </a:lnTo>
                  <a:lnTo>
                    <a:pt x="2120" y="8910"/>
                  </a:lnTo>
                  <a:lnTo>
                    <a:pt x="2055" y="8854"/>
                  </a:lnTo>
                  <a:lnTo>
                    <a:pt x="1992" y="8797"/>
                  </a:lnTo>
                  <a:lnTo>
                    <a:pt x="1927" y="8739"/>
                  </a:lnTo>
                  <a:lnTo>
                    <a:pt x="1865" y="8679"/>
                  </a:lnTo>
                  <a:lnTo>
                    <a:pt x="1805" y="8618"/>
                  </a:lnTo>
                  <a:lnTo>
                    <a:pt x="1744" y="8556"/>
                  </a:lnTo>
                  <a:lnTo>
                    <a:pt x="1685" y="8492"/>
                  </a:lnTo>
                  <a:lnTo>
                    <a:pt x="1627" y="8428"/>
                  </a:lnTo>
                  <a:lnTo>
                    <a:pt x="1569" y="8362"/>
                  </a:lnTo>
                  <a:lnTo>
                    <a:pt x="1513" y="8295"/>
                  </a:lnTo>
                  <a:lnTo>
                    <a:pt x="1458" y="8226"/>
                  </a:lnTo>
                  <a:lnTo>
                    <a:pt x="1404" y="8157"/>
                  </a:lnTo>
                  <a:lnTo>
                    <a:pt x="1351" y="8086"/>
                  </a:lnTo>
                  <a:lnTo>
                    <a:pt x="1300" y="8015"/>
                  </a:lnTo>
                  <a:lnTo>
                    <a:pt x="1262" y="7961"/>
                  </a:lnTo>
                  <a:lnTo>
                    <a:pt x="1224" y="7908"/>
                  </a:lnTo>
                  <a:lnTo>
                    <a:pt x="1186" y="7857"/>
                  </a:lnTo>
                  <a:lnTo>
                    <a:pt x="1146" y="7807"/>
                  </a:lnTo>
                  <a:lnTo>
                    <a:pt x="1107" y="7758"/>
                  </a:lnTo>
                  <a:lnTo>
                    <a:pt x="1066" y="7711"/>
                  </a:lnTo>
                  <a:lnTo>
                    <a:pt x="1045" y="7688"/>
                  </a:lnTo>
                  <a:lnTo>
                    <a:pt x="1023" y="7666"/>
                  </a:lnTo>
                  <a:lnTo>
                    <a:pt x="1002" y="7644"/>
                  </a:lnTo>
                  <a:lnTo>
                    <a:pt x="980" y="7623"/>
                  </a:lnTo>
                  <a:lnTo>
                    <a:pt x="929" y="7577"/>
                  </a:lnTo>
                  <a:lnTo>
                    <a:pt x="875" y="7531"/>
                  </a:lnTo>
                  <a:lnTo>
                    <a:pt x="820" y="7484"/>
                  </a:lnTo>
                  <a:lnTo>
                    <a:pt x="761" y="7437"/>
                  </a:lnTo>
                  <a:lnTo>
                    <a:pt x="698" y="7389"/>
                  </a:lnTo>
                  <a:lnTo>
                    <a:pt x="631" y="7339"/>
                  </a:lnTo>
                  <a:lnTo>
                    <a:pt x="559" y="7289"/>
                  </a:lnTo>
                  <a:lnTo>
                    <a:pt x="482" y="7235"/>
                  </a:lnTo>
                  <a:lnTo>
                    <a:pt x="459" y="7219"/>
                  </a:lnTo>
                  <a:lnTo>
                    <a:pt x="436" y="7202"/>
                  </a:lnTo>
                  <a:lnTo>
                    <a:pt x="415" y="7183"/>
                  </a:lnTo>
                  <a:lnTo>
                    <a:pt x="395" y="7166"/>
                  </a:lnTo>
                  <a:lnTo>
                    <a:pt x="375" y="7147"/>
                  </a:lnTo>
                  <a:lnTo>
                    <a:pt x="358" y="7128"/>
                  </a:lnTo>
                  <a:lnTo>
                    <a:pt x="341" y="7109"/>
                  </a:lnTo>
                  <a:lnTo>
                    <a:pt x="325" y="7089"/>
                  </a:lnTo>
                  <a:lnTo>
                    <a:pt x="309" y="7069"/>
                  </a:lnTo>
                  <a:lnTo>
                    <a:pt x="295" y="7048"/>
                  </a:lnTo>
                  <a:lnTo>
                    <a:pt x="281" y="7027"/>
                  </a:lnTo>
                  <a:lnTo>
                    <a:pt x="269" y="7007"/>
                  </a:lnTo>
                  <a:lnTo>
                    <a:pt x="257" y="6985"/>
                  </a:lnTo>
                  <a:lnTo>
                    <a:pt x="246" y="6963"/>
                  </a:lnTo>
                  <a:lnTo>
                    <a:pt x="235" y="6941"/>
                  </a:lnTo>
                  <a:lnTo>
                    <a:pt x="225" y="6920"/>
                  </a:lnTo>
                  <a:lnTo>
                    <a:pt x="217" y="6898"/>
                  </a:lnTo>
                  <a:lnTo>
                    <a:pt x="208" y="6875"/>
                  </a:lnTo>
                  <a:lnTo>
                    <a:pt x="201" y="6853"/>
                  </a:lnTo>
                  <a:lnTo>
                    <a:pt x="194" y="6830"/>
                  </a:lnTo>
                  <a:lnTo>
                    <a:pt x="181" y="6784"/>
                  </a:lnTo>
                  <a:lnTo>
                    <a:pt x="171" y="6738"/>
                  </a:lnTo>
                  <a:lnTo>
                    <a:pt x="162" y="6692"/>
                  </a:lnTo>
                  <a:lnTo>
                    <a:pt x="155" y="6648"/>
                  </a:lnTo>
                  <a:lnTo>
                    <a:pt x="149" y="6602"/>
                  </a:lnTo>
                  <a:lnTo>
                    <a:pt x="145" y="6557"/>
                  </a:lnTo>
                  <a:lnTo>
                    <a:pt x="140" y="6516"/>
                  </a:lnTo>
                  <a:lnTo>
                    <a:pt x="137" y="6476"/>
                  </a:lnTo>
                  <a:lnTo>
                    <a:pt x="133" y="6434"/>
                  </a:lnTo>
                  <a:lnTo>
                    <a:pt x="130" y="6393"/>
                  </a:lnTo>
                  <a:lnTo>
                    <a:pt x="125" y="6344"/>
                  </a:lnTo>
                  <a:lnTo>
                    <a:pt x="122" y="6293"/>
                  </a:lnTo>
                  <a:lnTo>
                    <a:pt x="116" y="6243"/>
                  </a:lnTo>
                  <a:lnTo>
                    <a:pt x="111" y="6192"/>
                  </a:lnTo>
                  <a:lnTo>
                    <a:pt x="106" y="6142"/>
                  </a:lnTo>
                  <a:lnTo>
                    <a:pt x="100" y="6091"/>
                  </a:lnTo>
                  <a:lnTo>
                    <a:pt x="93" y="6041"/>
                  </a:lnTo>
                  <a:lnTo>
                    <a:pt x="85" y="5992"/>
                  </a:lnTo>
                  <a:lnTo>
                    <a:pt x="78" y="5950"/>
                  </a:lnTo>
                  <a:lnTo>
                    <a:pt x="71" y="5910"/>
                  </a:lnTo>
                  <a:lnTo>
                    <a:pt x="63" y="5870"/>
                  </a:lnTo>
                  <a:lnTo>
                    <a:pt x="56" y="5829"/>
                  </a:lnTo>
                  <a:lnTo>
                    <a:pt x="43" y="5757"/>
                  </a:lnTo>
                  <a:lnTo>
                    <a:pt x="29" y="5683"/>
                  </a:lnTo>
                  <a:lnTo>
                    <a:pt x="23" y="5645"/>
                  </a:lnTo>
                  <a:lnTo>
                    <a:pt x="17" y="5609"/>
                  </a:lnTo>
                  <a:lnTo>
                    <a:pt x="13" y="5571"/>
                  </a:lnTo>
                  <a:lnTo>
                    <a:pt x="8" y="5534"/>
                  </a:lnTo>
                  <a:lnTo>
                    <a:pt x="5" y="5496"/>
                  </a:lnTo>
                  <a:lnTo>
                    <a:pt x="2" y="5458"/>
                  </a:lnTo>
                  <a:lnTo>
                    <a:pt x="0" y="5421"/>
                  </a:lnTo>
                  <a:lnTo>
                    <a:pt x="0" y="5383"/>
                  </a:lnTo>
                  <a:lnTo>
                    <a:pt x="0" y="5344"/>
                  </a:lnTo>
                  <a:lnTo>
                    <a:pt x="2" y="5306"/>
                  </a:lnTo>
                  <a:lnTo>
                    <a:pt x="6" y="5267"/>
                  </a:lnTo>
                  <a:lnTo>
                    <a:pt x="10" y="5229"/>
                  </a:lnTo>
                  <a:lnTo>
                    <a:pt x="16" y="5187"/>
                  </a:lnTo>
                  <a:lnTo>
                    <a:pt x="24" y="5142"/>
                  </a:lnTo>
                  <a:lnTo>
                    <a:pt x="35" y="5096"/>
                  </a:lnTo>
                  <a:lnTo>
                    <a:pt x="46" y="5048"/>
                  </a:lnTo>
                  <a:lnTo>
                    <a:pt x="54" y="5024"/>
                  </a:lnTo>
                  <a:lnTo>
                    <a:pt x="62" y="5000"/>
                  </a:lnTo>
                  <a:lnTo>
                    <a:pt x="70" y="4974"/>
                  </a:lnTo>
                  <a:lnTo>
                    <a:pt x="80" y="4950"/>
                  </a:lnTo>
                  <a:lnTo>
                    <a:pt x="91" y="4926"/>
                  </a:lnTo>
                  <a:lnTo>
                    <a:pt x="102" y="4901"/>
                  </a:lnTo>
                  <a:lnTo>
                    <a:pt x="115" y="4877"/>
                  </a:lnTo>
                  <a:lnTo>
                    <a:pt x="129" y="4853"/>
                  </a:lnTo>
                  <a:lnTo>
                    <a:pt x="144" y="4829"/>
                  </a:lnTo>
                  <a:lnTo>
                    <a:pt x="160" y="4807"/>
                  </a:lnTo>
                  <a:lnTo>
                    <a:pt x="176" y="4785"/>
                  </a:lnTo>
                  <a:lnTo>
                    <a:pt x="193" y="4764"/>
                  </a:lnTo>
                  <a:lnTo>
                    <a:pt x="210" y="4745"/>
                  </a:lnTo>
                  <a:lnTo>
                    <a:pt x="228" y="4727"/>
                  </a:lnTo>
                  <a:lnTo>
                    <a:pt x="247" y="4711"/>
                  </a:lnTo>
                  <a:lnTo>
                    <a:pt x="266" y="4694"/>
                  </a:lnTo>
                  <a:lnTo>
                    <a:pt x="286" y="4678"/>
                  </a:lnTo>
                  <a:lnTo>
                    <a:pt x="305" y="4665"/>
                  </a:lnTo>
                  <a:lnTo>
                    <a:pt x="325" y="4652"/>
                  </a:lnTo>
                  <a:lnTo>
                    <a:pt x="345" y="4639"/>
                  </a:lnTo>
                  <a:lnTo>
                    <a:pt x="366" y="4628"/>
                  </a:lnTo>
                  <a:lnTo>
                    <a:pt x="388" y="4618"/>
                  </a:lnTo>
                  <a:lnTo>
                    <a:pt x="409" y="4607"/>
                  </a:lnTo>
                  <a:lnTo>
                    <a:pt x="430" y="4599"/>
                  </a:lnTo>
                  <a:lnTo>
                    <a:pt x="452" y="4591"/>
                  </a:lnTo>
                  <a:lnTo>
                    <a:pt x="474" y="4583"/>
                  </a:lnTo>
                  <a:lnTo>
                    <a:pt x="496" y="4576"/>
                  </a:lnTo>
                  <a:lnTo>
                    <a:pt x="517" y="4571"/>
                  </a:lnTo>
                  <a:lnTo>
                    <a:pt x="562" y="4559"/>
                  </a:lnTo>
                  <a:lnTo>
                    <a:pt x="606" y="4551"/>
                  </a:lnTo>
                  <a:lnTo>
                    <a:pt x="649" y="4544"/>
                  </a:lnTo>
                  <a:lnTo>
                    <a:pt x="693" y="4540"/>
                  </a:lnTo>
                  <a:lnTo>
                    <a:pt x="735" y="4536"/>
                  </a:lnTo>
                  <a:lnTo>
                    <a:pt x="778" y="4534"/>
                  </a:lnTo>
                  <a:lnTo>
                    <a:pt x="836" y="4530"/>
                  </a:lnTo>
                  <a:lnTo>
                    <a:pt x="895" y="4528"/>
                  </a:lnTo>
                  <a:lnTo>
                    <a:pt x="953" y="4527"/>
                  </a:lnTo>
                  <a:lnTo>
                    <a:pt x="1012" y="4525"/>
                  </a:lnTo>
                  <a:lnTo>
                    <a:pt x="1070" y="4524"/>
                  </a:lnTo>
                  <a:lnTo>
                    <a:pt x="1129" y="4522"/>
                  </a:lnTo>
                  <a:lnTo>
                    <a:pt x="1187" y="4522"/>
                  </a:lnTo>
                  <a:lnTo>
                    <a:pt x="1245" y="4521"/>
                  </a:lnTo>
                  <a:lnTo>
                    <a:pt x="1299" y="4520"/>
                  </a:lnTo>
                  <a:lnTo>
                    <a:pt x="1354" y="4519"/>
                  </a:lnTo>
                  <a:lnTo>
                    <a:pt x="1409" y="4519"/>
                  </a:lnTo>
                  <a:lnTo>
                    <a:pt x="1464" y="4518"/>
                  </a:lnTo>
                  <a:lnTo>
                    <a:pt x="1520" y="4517"/>
                  </a:lnTo>
                  <a:lnTo>
                    <a:pt x="1575" y="4514"/>
                  </a:lnTo>
                  <a:lnTo>
                    <a:pt x="1630" y="4512"/>
                  </a:lnTo>
                  <a:lnTo>
                    <a:pt x="1685" y="4510"/>
                  </a:lnTo>
                  <a:lnTo>
                    <a:pt x="1701" y="4509"/>
                  </a:lnTo>
                  <a:lnTo>
                    <a:pt x="1719" y="4508"/>
                  </a:lnTo>
                  <a:lnTo>
                    <a:pt x="1733" y="4505"/>
                  </a:lnTo>
                  <a:lnTo>
                    <a:pt x="1749" y="4502"/>
                  </a:lnTo>
                  <a:lnTo>
                    <a:pt x="1764" y="4498"/>
                  </a:lnTo>
                  <a:lnTo>
                    <a:pt x="1779" y="4495"/>
                  </a:lnTo>
                  <a:lnTo>
                    <a:pt x="1794" y="4489"/>
                  </a:lnTo>
                  <a:lnTo>
                    <a:pt x="1809" y="4485"/>
                  </a:lnTo>
                  <a:lnTo>
                    <a:pt x="1823" y="4478"/>
                  </a:lnTo>
                  <a:lnTo>
                    <a:pt x="1837" y="4472"/>
                  </a:lnTo>
                  <a:lnTo>
                    <a:pt x="1849" y="4465"/>
                  </a:lnTo>
                  <a:lnTo>
                    <a:pt x="1863" y="4457"/>
                  </a:lnTo>
                  <a:lnTo>
                    <a:pt x="1876" y="4449"/>
                  </a:lnTo>
                  <a:lnTo>
                    <a:pt x="1887" y="4440"/>
                  </a:lnTo>
                  <a:lnTo>
                    <a:pt x="1900" y="4431"/>
                  </a:lnTo>
                  <a:lnTo>
                    <a:pt x="1911" y="4420"/>
                  </a:lnTo>
                  <a:lnTo>
                    <a:pt x="1922" y="4410"/>
                  </a:lnTo>
                  <a:lnTo>
                    <a:pt x="1932" y="4400"/>
                  </a:lnTo>
                  <a:lnTo>
                    <a:pt x="1942" y="4388"/>
                  </a:lnTo>
                  <a:lnTo>
                    <a:pt x="1953" y="4377"/>
                  </a:lnTo>
                  <a:lnTo>
                    <a:pt x="1962" y="4364"/>
                  </a:lnTo>
                  <a:lnTo>
                    <a:pt x="1971" y="4352"/>
                  </a:lnTo>
                  <a:lnTo>
                    <a:pt x="1979" y="4338"/>
                  </a:lnTo>
                  <a:lnTo>
                    <a:pt x="1987" y="4324"/>
                  </a:lnTo>
                  <a:lnTo>
                    <a:pt x="1995" y="4309"/>
                  </a:lnTo>
                  <a:lnTo>
                    <a:pt x="2002" y="4294"/>
                  </a:lnTo>
                  <a:lnTo>
                    <a:pt x="2009" y="4279"/>
                  </a:lnTo>
                  <a:lnTo>
                    <a:pt x="2014" y="4263"/>
                  </a:lnTo>
                  <a:lnTo>
                    <a:pt x="2020" y="4247"/>
                  </a:lnTo>
                  <a:lnTo>
                    <a:pt x="2026" y="4231"/>
                  </a:lnTo>
                  <a:lnTo>
                    <a:pt x="2031" y="4214"/>
                  </a:lnTo>
                  <a:lnTo>
                    <a:pt x="2035" y="4197"/>
                  </a:lnTo>
                  <a:lnTo>
                    <a:pt x="2042" y="4162"/>
                  </a:lnTo>
                  <a:lnTo>
                    <a:pt x="2048" y="4129"/>
                  </a:lnTo>
                  <a:lnTo>
                    <a:pt x="2052" y="4095"/>
                  </a:lnTo>
                  <a:lnTo>
                    <a:pt x="2057" y="4061"/>
                  </a:lnTo>
                  <a:lnTo>
                    <a:pt x="2059" y="4028"/>
                  </a:lnTo>
                  <a:lnTo>
                    <a:pt x="2062" y="3996"/>
                  </a:lnTo>
                  <a:lnTo>
                    <a:pt x="2063" y="3963"/>
                  </a:lnTo>
                  <a:lnTo>
                    <a:pt x="2063" y="3929"/>
                  </a:lnTo>
                  <a:lnTo>
                    <a:pt x="2062" y="3897"/>
                  </a:lnTo>
                  <a:lnTo>
                    <a:pt x="2059" y="3865"/>
                  </a:lnTo>
                  <a:lnTo>
                    <a:pt x="2056" y="3833"/>
                  </a:lnTo>
                  <a:lnTo>
                    <a:pt x="2051" y="3802"/>
                  </a:lnTo>
                  <a:lnTo>
                    <a:pt x="2047" y="3770"/>
                  </a:lnTo>
                  <a:lnTo>
                    <a:pt x="2040" y="3739"/>
                  </a:lnTo>
                  <a:lnTo>
                    <a:pt x="2033" y="3708"/>
                  </a:lnTo>
                  <a:lnTo>
                    <a:pt x="2024" y="3678"/>
                  </a:lnTo>
                  <a:lnTo>
                    <a:pt x="2010" y="3631"/>
                  </a:lnTo>
                  <a:lnTo>
                    <a:pt x="1995" y="3584"/>
                  </a:lnTo>
                  <a:lnTo>
                    <a:pt x="1980" y="3538"/>
                  </a:lnTo>
                  <a:lnTo>
                    <a:pt x="1964" y="3491"/>
                  </a:lnTo>
                  <a:lnTo>
                    <a:pt x="1948" y="3445"/>
                  </a:lnTo>
                  <a:lnTo>
                    <a:pt x="1931" y="3400"/>
                  </a:lnTo>
                  <a:lnTo>
                    <a:pt x="1915" y="3354"/>
                  </a:lnTo>
                  <a:lnTo>
                    <a:pt x="1897" y="3308"/>
                  </a:lnTo>
                  <a:lnTo>
                    <a:pt x="1886" y="3278"/>
                  </a:lnTo>
                  <a:lnTo>
                    <a:pt x="1876" y="3248"/>
                  </a:lnTo>
                  <a:lnTo>
                    <a:pt x="1864" y="3217"/>
                  </a:lnTo>
                  <a:lnTo>
                    <a:pt x="1854" y="3186"/>
                  </a:lnTo>
                  <a:lnTo>
                    <a:pt x="1842" y="3155"/>
                  </a:lnTo>
                  <a:lnTo>
                    <a:pt x="1831" y="3124"/>
                  </a:lnTo>
                  <a:lnTo>
                    <a:pt x="1821" y="3093"/>
                  </a:lnTo>
                  <a:lnTo>
                    <a:pt x="1810" y="3064"/>
                  </a:lnTo>
                  <a:lnTo>
                    <a:pt x="1799" y="3027"/>
                  </a:lnTo>
                  <a:lnTo>
                    <a:pt x="1790" y="2991"/>
                  </a:lnTo>
                  <a:lnTo>
                    <a:pt x="1780" y="2956"/>
                  </a:lnTo>
                  <a:lnTo>
                    <a:pt x="1775" y="2920"/>
                  </a:lnTo>
                  <a:lnTo>
                    <a:pt x="1769" y="2886"/>
                  </a:lnTo>
                  <a:lnTo>
                    <a:pt x="1766" y="2850"/>
                  </a:lnTo>
                  <a:lnTo>
                    <a:pt x="1763" y="2817"/>
                  </a:lnTo>
                  <a:lnTo>
                    <a:pt x="1763" y="2783"/>
                  </a:lnTo>
                  <a:lnTo>
                    <a:pt x="1763" y="2748"/>
                  </a:lnTo>
                  <a:lnTo>
                    <a:pt x="1766" y="2715"/>
                  </a:lnTo>
                  <a:lnTo>
                    <a:pt x="1770" y="2682"/>
                  </a:lnTo>
                  <a:lnTo>
                    <a:pt x="1776" y="2649"/>
                  </a:lnTo>
                  <a:lnTo>
                    <a:pt x="1783" y="2616"/>
                  </a:lnTo>
                  <a:lnTo>
                    <a:pt x="1792" y="2584"/>
                  </a:lnTo>
                  <a:lnTo>
                    <a:pt x="1801" y="2553"/>
                  </a:lnTo>
                  <a:lnTo>
                    <a:pt x="1814" y="2521"/>
                  </a:lnTo>
                  <a:lnTo>
                    <a:pt x="1829" y="2484"/>
                  </a:lnTo>
                  <a:lnTo>
                    <a:pt x="1846" y="2448"/>
                  </a:lnTo>
                  <a:lnTo>
                    <a:pt x="1863" y="2412"/>
                  </a:lnTo>
                  <a:lnTo>
                    <a:pt x="1881" y="2375"/>
                  </a:lnTo>
                  <a:lnTo>
                    <a:pt x="1901" y="2340"/>
                  </a:lnTo>
                  <a:lnTo>
                    <a:pt x="1919" y="2305"/>
                  </a:lnTo>
                  <a:lnTo>
                    <a:pt x="1940" y="2270"/>
                  </a:lnTo>
                  <a:lnTo>
                    <a:pt x="1959" y="2235"/>
                  </a:lnTo>
                  <a:lnTo>
                    <a:pt x="1977" y="2204"/>
                  </a:lnTo>
                  <a:lnTo>
                    <a:pt x="1994" y="2173"/>
                  </a:lnTo>
                  <a:lnTo>
                    <a:pt x="2011" y="2143"/>
                  </a:lnTo>
                  <a:lnTo>
                    <a:pt x="2028" y="2112"/>
                  </a:lnTo>
                  <a:lnTo>
                    <a:pt x="2042" y="2087"/>
                  </a:lnTo>
                  <a:lnTo>
                    <a:pt x="2056" y="2063"/>
                  </a:lnTo>
                  <a:lnTo>
                    <a:pt x="2070" y="2039"/>
                  </a:lnTo>
                  <a:lnTo>
                    <a:pt x="2084" y="2015"/>
                  </a:lnTo>
                  <a:lnTo>
                    <a:pt x="2107" y="1977"/>
                  </a:lnTo>
                  <a:lnTo>
                    <a:pt x="2129" y="1939"/>
                  </a:lnTo>
                  <a:lnTo>
                    <a:pt x="2150" y="1902"/>
                  </a:lnTo>
                  <a:lnTo>
                    <a:pt x="2167" y="1863"/>
                  </a:lnTo>
                  <a:lnTo>
                    <a:pt x="2176" y="1843"/>
                  </a:lnTo>
                  <a:lnTo>
                    <a:pt x="2183" y="1823"/>
                  </a:lnTo>
                  <a:lnTo>
                    <a:pt x="2189" y="1803"/>
                  </a:lnTo>
                  <a:lnTo>
                    <a:pt x="2195" y="1782"/>
                  </a:lnTo>
                  <a:lnTo>
                    <a:pt x="2199" y="1762"/>
                  </a:lnTo>
                  <a:lnTo>
                    <a:pt x="2203" y="1740"/>
                  </a:lnTo>
                  <a:lnTo>
                    <a:pt x="2205" y="1718"/>
                  </a:lnTo>
                  <a:lnTo>
                    <a:pt x="2206" y="1695"/>
                  </a:lnTo>
                  <a:lnTo>
                    <a:pt x="2205" y="1670"/>
                  </a:lnTo>
                  <a:lnTo>
                    <a:pt x="2205" y="1645"/>
                  </a:lnTo>
                  <a:lnTo>
                    <a:pt x="2203" y="1621"/>
                  </a:lnTo>
                  <a:lnTo>
                    <a:pt x="2200" y="1595"/>
                  </a:lnTo>
                  <a:lnTo>
                    <a:pt x="2198" y="1571"/>
                  </a:lnTo>
                  <a:lnTo>
                    <a:pt x="2195" y="1547"/>
                  </a:lnTo>
                  <a:lnTo>
                    <a:pt x="2190" y="1523"/>
                  </a:lnTo>
                  <a:lnTo>
                    <a:pt x="2184" y="1499"/>
                  </a:lnTo>
                  <a:lnTo>
                    <a:pt x="2179" y="1475"/>
                  </a:lnTo>
                  <a:lnTo>
                    <a:pt x="2172" y="1451"/>
                  </a:lnTo>
                  <a:lnTo>
                    <a:pt x="2165" y="1428"/>
                  </a:lnTo>
                  <a:lnTo>
                    <a:pt x="2157" y="1405"/>
                  </a:lnTo>
                  <a:lnTo>
                    <a:pt x="2148" y="1381"/>
                  </a:lnTo>
                  <a:lnTo>
                    <a:pt x="2138" y="1358"/>
                  </a:lnTo>
                  <a:lnTo>
                    <a:pt x="2128" y="1335"/>
                  </a:lnTo>
                  <a:lnTo>
                    <a:pt x="2118" y="1312"/>
                  </a:lnTo>
                  <a:lnTo>
                    <a:pt x="2105" y="1290"/>
                  </a:lnTo>
                  <a:lnTo>
                    <a:pt x="2094" y="1267"/>
                  </a:lnTo>
                  <a:lnTo>
                    <a:pt x="2080" y="1246"/>
                  </a:lnTo>
                  <a:lnTo>
                    <a:pt x="2066" y="1223"/>
                  </a:lnTo>
                  <a:lnTo>
                    <a:pt x="2051" y="1201"/>
                  </a:lnTo>
                  <a:lnTo>
                    <a:pt x="2036" y="1179"/>
                  </a:lnTo>
                  <a:lnTo>
                    <a:pt x="2020" y="1157"/>
                  </a:lnTo>
                  <a:lnTo>
                    <a:pt x="2003" y="1135"/>
                  </a:lnTo>
                  <a:lnTo>
                    <a:pt x="1986" y="1114"/>
                  </a:lnTo>
                  <a:lnTo>
                    <a:pt x="1967" y="1092"/>
                  </a:lnTo>
                  <a:lnTo>
                    <a:pt x="1948" y="1071"/>
                  </a:lnTo>
                  <a:lnTo>
                    <a:pt x="1928" y="1049"/>
                  </a:lnTo>
                  <a:lnTo>
                    <a:pt x="1908" y="1029"/>
                  </a:lnTo>
                  <a:lnTo>
                    <a:pt x="1886" y="1008"/>
                  </a:lnTo>
                  <a:lnTo>
                    <a:pt x="1864" y="986"/>
                  </a:lnTo>
                  <a:lnTo>
                    <a:pt x="1841" y="966"/>
                  </a:lnTo>
                  <a:lnTo>
                    <a:pt x="1785" y="918"/>
                  </a:lnTo>
                  <a:lnTo>
                    <a:pt x="1729" y="871"/>
                  </a:lnTo>
                  <a:lnTo>
                    <a:pt x="1671" y="825"/>
                  </a:lnTo>
                  <a:lnTo>
                    <a:pt x="1613" y="780"/>
                  </a:lnTo>
                  <a:lnTo>
                    <a:pt x="1553" y="736"/>
                  </a:lnTo>
                  <a:lnTo>
                    <a:pt x="1494" y="693"/>
                  </a:lnTo>
                  <a:lnTo>
                    <a:pt x="1435" y="650"/>
                  </a:lnTo>
                  <a:lnTo>
                    <a:pt x="1376" y="608"/>
                  </a:lnTo>
                  <a:lnTo>
                    <a:pt x="1302" y="555"/>
                  </a:lnTo>
                  <a:lnTo>
                    <a:pt x="1229" y="501"/>
                  </a:lnTo>
                  <a:lnTo>
                    <a:pt x="1154" y="447"/>
                  </a:lnTo>
                  <a:lnTo>
                    <a:pt x="1082" y="391"/>
                  </a:lnTo>
                  <a:lnTo>
                    <a:pt x="1045" y="362"/>
                  </a:lnTo>
                  <a:lnTo>
                    <a:pt x="1010" y="334"/>
                  </a:lnTo>
                  <a:lnTo>
                    <a:pt x="974" y="304"/>
                  </a:lnTo>
                  <a:lnTo>
                    <a:pt x="938" y="274"/>
                  </a:lnTo>
                  <a:lnTo>
                    <a:pt x="904" y="243"/>
                  </a:lnTo>
                  <a:lnTo>
                    <a:pt x="870" y="212"/>
                  </a:lnTo>
                  <a:lnTo>
                    <a:pt x="836" y="181"/>
                  </a:lnTo>
                  <a:lnTo>
                    <a:pt x="803" y="149"/>
                  </a:lnTo>
                  <a:lnTo>
                    <a:pt x="765" y="111"/>
                  </a:lnTo>
                  <a:lnTo>
                    <a:pt x="727" y="75"/>
                  </a:lnTo>
                  <a:lnTo>
                    <a:pt x="691" y="37"/>
                  </a:lnTo>
                  <a:lnTo>
                    <a:pt x="653" y="0"/>
                  </a:lnTo>
                  <a:lnTo>
                    <a:pt x="709" y="0"/>
                  </a:lnTo>
                  <a:lnTo>
                    <a:pt x="739" y="30"/>
                  </a:lnTo>
                  <a:lnTo>
                    <a:pt x="770" y="61"/>
                  </a:lnTo>
                  <a:lnTo>
                    <a:pt x="801" y="91"/>
                  </a:lnTo>
                  <a:lnTo>
                    <a:pt x="831" y="120"/>
                  </a:lnTo>
                  <a:lnTo>
                    <a:pt x="864" y="153"/>
                  </a:lnTo>
                  <a:lnTo>
                    <a:pt x="897" y="184"/>
                  </a:lnTo>
                  <a:lnTo>
                    <a:pt x="930" y="214"/>
                  </a:lnTo>
                  <a:lnTo>
                    <a:pt x="965" y="244"/>
                  </a:lnTo>
                  <a:lnTo>
                    <a:pt x="1000" y="274"/>
                  </a:lnTo>
                  <a:lnTo>
                    <a:pt x="1035" y="304"/>
                  </a:lnTo>
                  <a:lnTo>
                    <a:pt x="1070" y="333"/>
                  </a:lnTo>
                  <a:lnTo>
                    <a:pt x="1107" y="360"/>
                  </a:lnTo>
                  <a:lnTo>
                    <a:pt x="1179" y="416"/>
                  </a:lnTo>
                  <a:lnTo>
                    <a:pt x="1252" y="470"/>
                  </a:lnTo>
                  <a:lnTo>
                    <a:pt x="1325" y="523"/>
                  </a:lnTo>
                  <a:lnTo>
                    <a:pt x="1398" y="576"/>
                  </a:lnTo>
                  <a:lnTo>
                    <a:pt x="1458" y="618"/>
                  </a:lnTo>
                  <a:lnTo>
                    <a:pt x="1518" y="661"/>
                  </a:lnTo>
                  <a:lnTo>
                    <a:pt x="1577" y="705"/>
                  </a:lnTo>
                  <a:lnTo>
                    <a:pt x="1637" y="749"/>
                  </a:lnTo>
                  <a:lnTo>
                    <a:pt x="1696" y="795"/>
                  </a:lnTo>
                  <a:lnTo>
                    <a:pt x="1754" y="841"/>
                  </a:lnTo>
                  <a:lnTo>
                    <a:pt x="1811" y="888"/>
                  </a:lnTo>
                  <a:lnTo>
                    <a:pt x="1868" y="937"/>
                  </a:lnTo>
                  <a:lnTo>
                    <a:pt x="1891" y="958"/>
                  </a:lnTo>
                  <a:lnTo>
                    <a:pt x="1914" y="979"/>
                  </a:lnTo>
                  <a:lnTo>
                    <a:pt x="1936" y="1001"/>
                  </a:lnTo>
                  <a:lnTo>
                    <a:pt x="1957" y="1023"/>
                  </a:lnTo>
                  <a:lnTo>
                    <a:pt x="1978" y="1046"/>
                  </a:lnTo>
                  <a:lnTo>
                    <a:pt x="1997" y="1068"/>
                  </a:lnTo>
                  <a:lnTo>
                    <a:pt x="2017" y="1090"/>
                  </a:lnTo>
                  <a:lnTo>
                    <a:pt x="2035" y="1113"/>
                  </a:lnTo>
                  <a:lnTo>
                    <a:pt x="2052" y="1134"/>
                  </a:lnTo>
                  <a:lnTo>
                    <a:pt x="2070" y="1157"/>
                  </a:lnTo>
                  <a:lnTo>
                    <a:pt x="2086" y="1180"/>
                  </a:lnTo>
                  <a:lnTo>
                    <a:pt x="2101" y="1203"/>
                  </a:lnTo>
                  <a:lnTo>
                    <a:pt x="2114" y="1226"/>
                  </a:lnTo>
                  <a:lnTo>
                    <a:pt x="2128" y="1250"/>
                  </a:lnTo>
                  <a:lnTo>
                    <a:pt x="2142" y="1273"/>
                  </a:lnTo>
                  <a:lnTo>
                    <a:pt x="2153" y="1296"/>
                  </a:lnTo>
                  <a:lnTo>
                    <a:pt x="2165" y="1320"/>
                  </a:lnTo>
                  <a:lnTo>
                    <a:pt x="2175" y="1344"/>
                  </a:lnTo>
                  <a:lnTo>
                    <a:pt x="2185" y="1368"/>
                  </a:lnTo>
                  <a:lnTo>
                    <a:pt x="2195" y="1392"/>
                  </a:lnTo>
                  <a:lnTo>
                    <a:pt x="2203" y="1416"/>
                  </a:lnTo>
                  <a:lnTo>
                    <a:pt x="2211" y="1441"/>
                  </a:lnTo>
                  <a:lnTo>
                    <a:pt x="2218" y="1466"/>
                  </a:lnTo>
                  <a:lnTo>
                    <a:pt x="2223" y="1491"/>
                  </a:lnTo>
                  <a:lnTo>
                    <a:pt x="2229" y="1515"/>
                  </a:lnTo>
                  <a:lnTo>
                    <a:pt x="2234" y="1540"/>
                  </a:lnTo>
                  <a:lnTo>
                    <a:pt x="2237" y="1566"/>
                  </a:lnTo>
                  <a:lnTo>
                    <a:pt x="2240" y="1592"/>
                  </a:lnTo>
                  <a:lnTo>
                    <a:pt x="2243" y="1617"/>
                  </a:lnTo>
                  <a:lnTo>
                    <a:pt x="2244" y="1644"/>
                  </a:lnTo>
                  <a:lnTo>
                    <a:pt x="2245" y="1670"/>
                  </a:lnTo>
                  <a:lnTo>
                    <a:pt x="2245" y="1695"/>
                  </a:lnTo>
                  <a:lnTo>
                    <a:pt x="2244" y="1720"/>
                  </a:lnTo>
                  <a:lnTo>
                    <a:pt x="2242" y="1745"/>
                  </a:lnTo>
                  <a:lnTo>
                    <a:pt x="2238" y="1767"/>
                  </a:lnTo>
                  <a:lnTo>
                    <a:pt x="2234" y="1790"/>
                  </a:lnTo>
                  <a:lnTo>
                    <a:pt x="2228" y="1812"/>
                  </a:lnTo>
                  <a:lnTo>
                    <a:pt x="2221" y="1834"/>
                  </a:lnTo>
                  <a:lnTo>
                    <a:pt x="2213" y="1856"/>
                  </a:lnTo>
                  <a:lnTo>
                    <a:pt x="2204" y="1876"/>
                  </a:lnTo>
                  <a:lnTo>
                    <a:pt x="2195" y="1897"/>
                  </a:lnTo>
                  <a:lnTo>
                    <a:pt x="2185" y="1918"/>
                  </a:lnTo>
                  <a:lnTo>
                    <a:pt x="2175" y="1938"/>
                  </a:lnTo>
                  <a:lnTo>
                    <a:pt x="2164" y="1958"/>
                  </a:lnTo>
                  <a:lnTo>
                    <a:pt x="2141" y="1997"/>
                  </a:lnTo>
                  <a:lnTo>
                    <a:pt x="2118" y="2036"/>
                  </a:lnTo>
                  <a:lnTo>
                    <a:pt x="2104" y="2059"/>
                  </a:lnTo>
                  <a:lnTo>
                    <a:pt x="2090" y="2083"/>
                  </a:lnTo>
                  <a:lnTo>
                    <a:pt x="2076" y="2106"/>
                  </a:lnTo>
                  <a:lnTo>
                    <a:pt x="2063" y="2130"/>
                  </a:lnTo>
                  <a:lnTo>
                    <a:pt x="2045" y="2162"/>
                  </a:lnTo>
                  <a:lnTo>
                    <a:pt x="2028" y="2193"/>
                  </a:lnTo>
                  <a:lnTo>
                    <a:pt x="2011" y="2224"/>
                  </a:lnTo>
                  <a:lnTo>
                    <a:pt x="1994" y="2255"/>
                  </a:lnTo>
                  <a:lnTo>
                    <a:pt x="1974" y="2289"/>
                  </a:lnTo>
                  <a:lnTo>
                    <a:pt x="1955" y="2324"/>
                  </a:lnTo>
                  <a:lnTo>
                    <a:pt x="1935" y="2358"/>
                  </a:lnTo>
                  <a:lnTo>
                    <a:pt x="1917" y="2394"/>
                  </a:lnTo>
                  <a:lnTo>
                    <a:pt x="1899" y="2428"/>
                  </a:lnTo>
                  <a:lnTo>
                    <a:pt x="1881" y="2464"/>
                  </a:lnTo>
                  <a:lnTo>
                    <a:pt x="1865" y="2500"/>
                  </a:lnTo>
                  <a:lnTo>
                    <a:pt x="1849" y="2536"/>
                  </a:lnTo>
                  <a:lnTo>
                    <a:pt x="1839" y="2566"/>
                  </a:lnTo>
                  <a:lnTo>
                    <a:pt x="1829" y="2596"/>
                  </a:lnTo>
                  <a:lnTo>
                    <a:pt x="1821" y="2627"/>
                  </a:lnTo>
                  <a:lnTo>
                    <a:pt x="1814" y="2657"/>
                  </a:lnTo>
                  <a:lnTo>
                    <a:pt x="1809" y="2688"/>
                  </a:lnTo>
                  <a:lnTo>
                    <a:pt x="1806" y="2719"/>
                  </a:lnTo>
                  <a:lnTo>
                    <a:pt x="1803" y="2752"/>
                  </a:lnTo>
                  <a:lnTo>
                    <a:pt x="1802" y="2784"/>
                  </a:lnTo>
                  <a:lnTo>
                    <a:pt x="1802" y="2816"/>
                  </a:lnTo>
                  <a:lnTo>
                    <a:pt x="1805" y="2849"/>
                  </a:lnTo>
                  <a:lnTo>
                    <a:pt x="1808" y="2881"/>
                  </a:lnTo>
                  <a:lnTo>
                    <a:pt x="1814" y="2914"/>
                  </a:lnTo>
                  <a:lnTo>
                    <a:pt x="1819" y="2949"/>
                  </a:lnTo>
                  <a:lnTo>
                    <a:pt x="1828" y="2982"/>
                  </a:lnTo>
                  <a:lnTo>
                    <a:pt x="1837" y="3016"/>
                  </a:lnTo>
                  <a:lnTo>
                    <a:pt x="1848" y="3051"/>
                  </a:lnTo>
                  <a:lnTo>
                    <a:pt x="1858" y="3081"/>
                  </a:lnTo>
                  <a:lnTo>
                    <a:pt x="1869" y="3112"/>
                  </a:lnTo>
                  <a:lnTo>
                    <a:pt x="1879" y="3143"/>
                  </a:lnTo>
                  <a:lnTo>
                    <a:pt x="1891" y="3174"/>
                  </a:lnTo>
                  <a:lnTo>
                    <a:pt x="1901" y="3203"/>
                  </a:lnTo>
                  <a:lnTo>
                    <a:pt x="1912" y="3234"/>
                  </a:lnTo>
                  <a:lnTo>
                    <a:pt x="1924" y="3264"/>
                  </a:lnTo>
                  <a:lnTo>
                    <a:pt x="1934" y="3294"/>
                  </a:lnTo>
                  <a:lnTo>
                    <a:pt x="1951" y="3340"/>
                  </a:lnTo>
                  <a:lnTo>
                    <a:pt x="1969" y="3386"/>
                  </a:lnTo>
                  <a:lnTo>
                    <a:pt x="1985" y="3433"/>
                  </a:lnTo>
                  <a:lnTo>
                    <a:pt x="2001" y="3479"/>
                  </a:lnTo>
                  <a:lnTo>
                    <a:pt x="2017" y="3526"/>
                  </a:lnTo>
                  <a:lnTo>
                    <a:pt x="2033" y="3573"/>
                  </a:lnTo>
                  <a:lnTo>
                    <a:pt x="2048" y="3620"/>
                  </a:lnTo>
                  <a:lnTo>
                    <a:pt x="2062" y="3667"/>
                  </a:lnTo>
                  <a:lnTo>
                    <a:pt x="2071" y="3699"/>
                  </a:lnTo>
                  <a:lnTo>
                    <a:pt x="2079" y="3731"/>
                  </a:lnTo>
                  <a:lnTo>
                    <a:pt x="2084" y="3763"/>
                  </a:lnTo>
                  <a:lnTo>
                    <a:pt x="2090" y="3795"/>
                  </a:lnTo>
                  <a:lnTo>
                    <a:pt x="2095" y="3829"/>
                  </a:lnTo>
                  <a:lnTo>
                    <a:pt x="2098" y="3862"/>
                  </a:lnTo>
                  <a:lnTo>
                    <a:pt x="2101" y="3895"/>
                  </a:lnTo>
                  <a:lnTo>
                    <a:pt x="2102" y="3928"/>
                  </a:lnTo>
                  <a:lnTo>
                    <a:pt x="2102" y="3963"/>
                  </a:lnTo>
                  <a:lnTo>
                    <a:pt x="2101" y="3996"/>
                  </a:lnTo>
                  <a:lnTo>
                    <a:pt x="2099" y="4030"/>
                  </a:lnTo>
                  <a:lnTo>
                    <a:pt x="2096" y="4065"/>
                  </a:lnTo>
                  <a:lnTo>
                    <a:pt x="2092" y="4100"/>
                  </a:lnTo>
                  <a:lnTo>
                    <a:pt x="2087" y="4135"/>
                  </a:lnTo>
                  <a:lnTo>
                    <a:pt x="2081" y="4170"/>
                  </a:lnTo>
                  <a:lnTo>
                    <a:pt x="2073" y="4205"/>
                  </a:lnTo>
                  <a:lnTo>
                    <a:pt x="2068" y="4224"/>
                  </a:lnTo>
                  <a:lnTo>
                    <a:pt x="2064" y="4243"/>
                  </a:lnTo>
                  <a:lnTo>
                    <a:pt x="2058" y="4261"/>
                  </a:lnTo>
                  <a:lnTo>
                    <a:pt x="2051" y="4278"/>
                  </a:lnTo>
                  <a:lnTo>
                    <a:pt x="2044" y="4295"/>
                  </a:lnTo>
                  <a:lnTo>
                    <a:pt x="2037" y="4311"/>
                  </a:lnTo>
                  <a:lnTo>
                    <a:pt x="2029" y="4327"/>
                  </a:lnTo>
                  <a:lnTo>
                    <a:pt x="2021" y="4344"/>
                  </a:lnTo>
                  <a:lnTo>
                    <a:pt x="2012" y="4358"/>
                  </a:lnTo>
                  <a:lnTo>
                    <a:pt x="2003" y="4373"/>
                  </a:lnTo>
                  <a:lnTo>
                    <a:pt x="1993" y="4387"/>
                  </a:lnTo>
                  <a:lnTo>
                    <a:pt x="1982" y="4401"/>
                  </a:lnTo>
                  <a:lnTo>
                    <a:pt x="1971" y="4415"/>
                  </a:lnTo>
                  <a:lnTo>
                    <a:pt x="1959" y="4427"/>
                  </a:lnTo>
                  <a:lnTo>
                    <a:pt x="1948" y="4439"/>
                  </a:lnTo>
                  <a:lnTo>
                    <a:pt x="1935" y="4450"/>
                  </a:lnTo>
                  <a:lnTo>
                    <a:pt x="1923" y="4462"/>
                  </a:lnTo>
                  <a:lnTo>
                    <a:pt x="1910" y="4472"/>
                  </a:lnTo>
                  <a:lnTo>
                    <a:pt x="1896" y="4481"/>
                  </a:lnTo>
                  <a:lnTo>
                    <a:pt x="1883" y="4490"/>
                  </a:lnTo>
                  <a:lnTo>
                    <a:pt x="1868" y="4498"/>
                  </a:lnTo>
                  <a:lnTo>
                    <a:pt x="1853" y="4506"/>
                  </a:lnTo>
                  <a:lnTo>
                    <a:pt x="1838" y="4514"/>
                  </a:lnTo>
                  <a:lnTo>
                    <a:pt x="1823" y="4520"/>
                  </a:lnTo>
                  <a:lnTo>
                    <a:pt x="1807" y="4527"/>
                  </a:lnTo>
                  <a:lnTo>
                    <a:pt x="1791" y="4532"/>
                  </a:lnTo>
                  <a:lnTo>
                    <a:pt x="1774" y="4536"/>
                  </a:lnTo>
                  <a:lnTo>
                    <a:pt x="1758" y="4541"/>
                  </a:lnTo>
                  <a:lnTo>
                    <a:pt x="1740" y="4544"/>
                  </a:lnTo>
                  <a:lnTo>
                    <a:pt x="1723" y="4547"/>
                  </a:lnTo>
                  <a:lnTo>
                    <a:pt x="1705" y="4549"/>
                  </a:lnTo>
                  <a:lnTo>
                    <a:pt x="1688" y="4550"/>
                  </a:lnTo>
                  <a:lnTo>
                    <a:pt x="1631" y="4552"/>
                  </a:lnTo>
                  <a:lnTo>
                    <a:pt x="1576" y="4553"/>
                  </a:lnTo>
                  <a:lnTo>
                    <a:pt x="1521" y="4556"/>
                  </a:lnTo>
                  <a:lnTo>
                    <a:pt x="1465" y="4557"/>
                  </a:lnTo>
                  <a:lnTo>
                    <a:pt x="1410" y="4558"/>
                  </a:lnTo>
                  <a:lnTo>
                    <a:pt x="1355" y="4559"/>
                  </a:lnTo>
                  <a:lnTo>
                    <a:pt x="1300" y="4560"/>
                  </a:lnTo>
                  <a:lnTo>
                    <a:pt x="1245" y="4560"/>
                  </a:lnTo>
                  <a:lnTo>
                    <a:pt x="1187" y="4561"/>
                  </a:lnTo>
                  <a:lnTo>
                    <a:pt x="1130" y="4563"/>
                  </a:lnTo>
                  <a:lnTo>
                    <a:pt x="1072" y="4564"/>
                  </a:lnTo>
                  <a:lnTo>
                    <a:pt x="1013" y="4565"/>
                  </a:lnTo>
                  <a:lnTo>
                    <a:pt x="955" y="4566"/>
                  </a:lnTo>
                  <a:lnTo>
                    <a:pt x="896" y="4568"/>
                  </a:lnTo>
                  <a:lnTo>
                    <a:pt x="838" y="4571"/>
                  </a:lnTo>
                  <a:lnTo>
                    <a:pt x="780" y="4573"/>
                  </a:lnTo>
                  <a:lnTo>
                    <a:pt x="738" y="4575"/>
                  </a:lnTo>
                  <a:lnTo>
                    <a:pt x="695" y="4579"/>
                  </a:lnTo>
                  <a:lnTo>
                    <a:pt x="653" y="4583"/>
                  </a:lnTo>
                  <a:lnTo>
                    <a:pt x="610" y="4590"/>
                  </a:lnTo>
                  <a:lnTo>
                    <a:pt x="568" y="4598"/>
                  </a:lnTo>
                  <a:lnTo>
                    <a:pt x="526" y="4608"/>
                  </a:lnTo>
                  <a:lnTo>
                    <a:pt x="505" y="4614"/>
                  </a:lnTo>
                  <a:lnTo>
                    <a:pt x="484" y="4620"/>
                  </a:lnTo>
                  <a:lnTo>
                    <a:pt x="464" y="4628"/>
                  </a:lnTo>
                  <a:lnTo>
                    <a:pt x="443" y="4635"/>
                  </a:lnTo>
                  <a:lnTo>
                    <a:pt x="422" y="4644"/>
                  </a:lnTo>
                  <a:lnTo>
                    <a:pt x="403" y="4653"/>
                  </a:lnTo>
                  <a:lnTo>
                    <a:pt x="383" y="4662"/>
                  </a:lnTo>
                  <a:lnTo>
                    <a:pt x="364" y="4674"/>
                  </a:lnTo>
                  <a:lnTo>
                    <a:pt x="345" y="4685"/>
                  </a:lnTo>
                  <a:lnTo>
                    <a:pt x="326" y="4697"/>
                  </a:lnTo>
                  <a:lnTo>
                    <a:pt x="308" y="4711"/>
                  </a:lnTo>
                  <a:lnTo>
                    <a:pt x="290" y="4724"/>
                  </a:lnTo>
                  <a:lnTo>
                    <a:pt x="272" y="4739"/>
                  </a:lnTo>
                  <a:lnTo>
                    <a:pt x="255" y="4755"/>
                  </a:lnTo>
                  <a:lnTo>
                    <a:pt x="239" y="4772"/>
                  </a:lnTo>
                  <a:lnTo>
                    <a:pt x="223" y="4791"/>
                  </a:lnTo>
                  <a:lnTo>
                    <a:pt x="207" y="4809"/>
                  </a:lnTo>
                  <a:lnTo>
                    <a:pt x="192" y="4830"/>
                  </a:lnTo>
                  <a:lnTo>
                    <a:pt x="177" y="4850"/>
                  </a:lnTo>
                  <a:lnTo>
                    <a:pt x="163" y="4873"/>
                  </a:lnTo>
                  <a:lnTo>
                    <a:pt x="149" y="4896"/>
                  </a:lnTo>
                  <a:lnTo>
                    <a:pt x="138" y="4919"/>
                  </a:lnTo>
                  <a:lnTo>
                    <a:pt x="126" y="4942"/>
                  </a:lnTo>
                  <a:lnTo>
                    <a:pt x="116" y="4966"/>
                  </a:lnTo>
                  <a:lnTo>
                    <a:pt x="107" y="4989"/>
                  </a:lnTo>
                  <a:lnTo>
                    <a:pt x="99" y="5013"/>
                  </a:lnTo>
                  <a:lnTo>
                    <a:pt x="91" y="5036"/>
                  </a:lnTo>
                  <a:lnTo>
                    <a:pt x="84" y="5060"/>
                  </a:lnTo>
                  <a:lnTo>
                    <a:pt x="72" y="5106"/>
                  </a:lnTo>
                  <a:lnTo>
                    <a:pt x="63" y="5151"/>
                  </a:lnTo>
                  <a:lnTo>
                    <a:pt x="55" y="5193"/>
                  </a:lnTo>
                  <a:lnTo>
                    <a:pt x="49" y="5234"/>
                  </a:lnTo>
                  <a:lnTo>
                    <a:pt x="45" y="5271"/>
                  </a:lnTo>
                  <a:lnTo>
                    <a:pt x="41" y="5309"/>
                  </a:lnTo>
                  <a:lnTo>
                    <a:pt x="40" y="5346"/>
                  </a:lnTo>
                  <a:lnTo>
                    <a:pt x="39" y="5384"/>
                  </a:lnTo>
                  <a:lnTo>
                    <a:pt x="40" y="5421"/>
                  </a:lnTo>
                  <a:lnTo>
                    <a:pt x="41" y="5458"/>
                  </a:lnTo>
                  <a:lnTo>
                    <a:pt x="45" y="5495"/>
                  </a:lnTo>
                  <a:lnTo>
                    <a:pt x="48" y="5532"/>
                  </a:lnTo>
                  <a:lnTo>
                    <a:pt x="57" y="5605"/>
                  </a:lnTo>
                  <a:lnTo>
                    <a:pt x="69" y="5677"/>
                  </a:lnTo>
                  <a:lnTo>
                    <a:pt x="82" y="5750"/>
                  </a:lnTo>
                  <a:lnTo>
                    <a:pt x="95" y="5822"/>
                  </a:lnTo>
                  <a:lnTo>
                    <a:pt x="102" y="5863"/>
                  </a:lnTo>
                  <a:lnTo>
                    <a:pt x="110" y="5903"/>
                  </a:lnTo>
                  <a:lnTo>
                    <a:pt x="117" y="5945"/>
                  </a:lnTo>
                  <a:lnTo>
                    <a:pt x="124" y="5985"/>
                  </a:lnTo>
                  <a:lnTo>
                    <a:pt x="132" y="6035"/>
                  </a:lnTo>
                  <a:lnTo>
                    <a:pt x="139" y="6087"/>
                  </a:lnTo>
                  <a:lnTo>
                    <a:pt x="145" y="6137"/>
                  </a:lnTo>
                  <a:lnTo>
                    <a:pt x="150" y="6188"/>
                  </a:lnTo>
                  <a:lnTo>
                    <a:pt x="156" y="6239"/>
                  </a:lnTo>
                  <a:lnTo>
                    <a:pt x="161" y="6290"/>
                  </a:lnTo>
                  <a:lnTo>
                    <a:pt x="165" y="6340"/>
                  </a:lnTo>
                  <a:lnTo>
                    <a:pt x="169" y="6390"/>
                  </a:lnTo>
                  <a:lnTo>
                    <a:pt x="172" y="6431"/>
                  </a:lnTo>
                  <a:lnTo>
                    <a:pt x="176" y="6472"/>
                  </a:lnTo>
                  <a:lnTo>
                    <a:pt x="179" y="6512"/>
                  </a:lnTo>
                  <a:lnTo>
                    <a:pt x="184" y="6554"/>
                  </a:lnTo>
                  <a:lnTo>
                    <a:pt x="188" y="6598"/>
                  </a:lnTo>
                  <a:lnTo>
                    <a:pt x="194" y="6643"/>
                  </a:lnTo>
                  <a:lnTo>
                    <a:pt x="201" y="6688"/>
                  </a:lnTo>
                  <a:lnTo>
                    <a:pt x="209" y="6733"/>
                  </a:lnTo>
                  <a:lnTo>
                    <a:pt x="219" y="6777"/>
                  </a:lnTo>
                  <a:lnTo>
                    <a:pt x="231" y="6821"/>
                  </a:lnTo>
                  <a:lnTo>
                    <a:pt x="238" y="6843"/>
                  </a:lnTo>
                  <a:lnTo>
                    <a:pt x="246" y="6863"/>
                  </a:lnTo>
                  <a:lnTo>
                    <a:pt x="253" y="6885"/>
                  </a:lnTo>
                  <a:lnTo>
                    <a:pt x="262" y="6906"/>
                  </a:lnTo>
                  <a:lnTo>
                    <a:pt x="271" y="6926"/>
                  </a:lnTo>
                  <a:lnTo>
                    <a:pt x="280" y="6947"/>
                  </a:lnTo>
                  <a:lnTo>
                    <a:pt x="292" y="6968"/>
                  </a:lnTo>
                  <a:lnTo>
                    <a:pt x="302" y="6987"/>
                  </a:lnTo>
                  <a:lnTo>
                    <a:pt x="314" y="7008"/>
                  </a:lnTo>
                  <a:lnTo>
                    <a:pt x="327" y="7027"/>
                  </a:lnTo>
                  <a:lnTo>
                    <a:pt x="341" y="7047"/>
                  </a:lnTo>
                  <a:lnTo>
                    <a:pt x="355" y="7065"/>
                  </a:lnTo>
                  <a:lnTo>
                    <a:pt x="371" y="7084"/>
                  </a:lnTo>
                  <a:lnTo>
                    <a:pt x="387" y="7102"/>
                  </a:lnTo>
                  <a:lnTo>
                    <a:pt x="404" y="7120"/>
                  </a:lnTo>
                  <a:lnTo>
                    <a:pt x="422" y="7137"/>
                  </a:lnTo>
                  <a:lnTo>
                    <a:pt x="441" y="7155"/>
                  </a:lnTo>
                  <a:lnTo>
                    <a:pt x="461" y="7171"/>
                  </a:lnTo>
                  <a:lnTo>
                    <a:pt x="482" y="7187"/>
                  </a:lnTo>
                  <a:lnTo>
                    <a:pt x="505" y="7203"/>
                  </a:lnTo>
                  <a:lnTo>
                    <a:pt x="582" y="7257"/>
                  </a:lnTo>
                  <a:lnTo>
                    <a:pt x="654" y="7308"/>
                  </a:lnTo>
                  <a:lnTo>
                    <a:pt x="722" y="7358"/>
                  </a:lnTo>
                  <a:lnTo>
                    <a:pt x="786" y="7406"/>
                  </a:lnTo>
                  <a:lnTo>
                    <a:pt x="846" y="7454"/>
                  </a:lnTo>
                  <a:lnTo>
                    <a:pt x="902" y="7501"/>
                  </a:lnTo>
                  <a:lnTo>
                    <a:pt x="956" y="7547"/>
                  </a:lnTo>
                  <a:lnTo>
                    <a:pt x="1006" y="7594"/>
                  </a:lnTo>
                  <a:lnTo>
                    <a:pt x="1029" y="7616"/>
                  </a:lnTo>
                  <a:lnTo>
                    <a:pt x="1051" y="7638"/>
                  </a:lnTo>
                  <a:lnTo>
                    <a:pt x="1073" y="7661"/>
                  </a:lnTo>
                  <a:lnTo>
                    <a:pt x="1094" y="7683"/>
                  </a:lnTo>
                  <a:lnTo>
                    <a:pt x="1136" y="7732"/>
                  </a:lnTo>
                  <a:lnTo>
                    <a:pt x="1177" y="7781"/>
                  </a:lnTo>
                  <a:lnTo>
                    <a:pt x="1216" y="7833"/>
                  </a:lnTo>
                  <a:lnTo>
                    <a:pt x="1255" y="7884"/>
                  </a:lnTo>
                  <a:lnTo>
                    <a:pt x="1294" y="7938"/>
                  </a:lnTo>
                  <a:lnTo>
                    <a:pt x="1332" y="7992"/>
                  </a:lnTo>
                  <a:lnTo>
                    <a:pt x="1384" y="8063"/>
                  </a:lnTo>
                  <a:lnTo>
                    <a:pt x="1436" y="8133"/>
                  </a:lnTo>
                  <a:lnTo>
                    <a:pt x="1489" y="8202"/>
                  </a:lnTo>
                  <a:lnTo>
                    <a:pt x="1544" y="8270"/>
                  </a:lnTo>
                  <a:lnTo>
                    <a:pt x="1599" y="8336"/>
                  </a:lnTo>
                  <a:lnTo>
                    <a:pt x="1657" y="8401"/>
                  </a:lnTo>
                  <a:lnTo>
                    <a:pt x="1714" y="8466"/>
                  </a:lnTo>
                  <a:lnTo>
                    <a:pt x="1772" y="8529"/>
                  </a:lnTo>
                  <a:lnTo>
                    <a:pt x="1832" y="8591"/>
                  </a:lnTo>
                  <a:lnTo>
                    <a:pt x="1893" y="8650"/>
                  </a:lnTo>
                  <a:lnTo>
                    <a:pt x="1955" y="8710"/>
                  </a:lnTo>
                  <a:lnTo>
                    <a:pt x="2018" y="8767"/>
                  </a:lnTo>
                  <a:lnTo>
                    <a:pt x="2081" y="8825"/>
                  </a:lnTo>
                  <a:lnTo>
                    <a:pt x="2145" y="8880"/>
                  </a:lnTo>
                  <a:lnTo>
                    <a:pt x="2211" y="8934"/>
                  </a:lnTo>
                  <a:lnTo>
                    <a:pt x="2277" y="8986"/>
                  </a:lnTo>
                  <a:lnTo>
                    <a:pt x="2300" y="9004"/>
                  </a:lnTo>
                  <a:lnTo>
                    <a:pt x="2324" y="9021"/>
                  </a:lnTo>
                  <a:lnTo>
                    <a:pt x="2348" y="9037"/>
                  </a:lnTo>
                  <a:lnTo>
                    <a:pt x="2374" y="9053"/>
                  </a:lnTo>
                  <a:lnTo>
                    <a:pt x="2424" y="9084"/>
                  </a:lnTo>
                  <a:lnTo>
                    <a:pt x="2474" y="9113"/>
                  </a:lnTo>
                  <a:lnTo>
                    <a:pt x="2525" y="9140"/>
                  </a:lnTo>
                  <a:lnTo>
                    <a:pt x="2574" y="9165"/>
                  </a:lnTo>
                  <a:lnTo>
                    <a:pt x="2624" y="9189"/>
                  </a:lnTo>
                  <a:lnTo>
                    <a:pt x="2669" y="9212"/>
                  </a:lnTo>
                  <a:lnTo>
                    <a:pt x="2702" y="9228"/>
                  </a:lnTo>
                  <a:lnTo>
                    <a:pt x="2733" y="9244"/>
                  </a:lnTo>
                  <a:lnTo>
                    <a:pt x="2764" y="9263"/>
                  </a:lnTo>
                  <a:lnTo>
                    <a:pt x="2793" y="9281"/>
                  </a:lnTo>
                  <a:lnTo>
                    <a:pt x="2821" y="9300"/>
                  </a:lnTo>
                  <a:lnTo>
                    <a:pt x="2848" y="9319"/>
                  </a:lnTo>
                  <a:lnTo>
                    <a:pt x="2876" y="9340"/>
                  </a:lnTo>
                  <a:lnTo>
                    <a:pt x="2901" y="9360"/>
                  </a:lnTo>
                  <a:lnTo>
                    <a:pt x="2926" y="9382"/>
                  </a:lnTo>
                  <a:lnTo>
                    <a:pt x="2951" y="9404"/>
                  </a:lnTo>
                  <a:lnTo>
                    <a:pt x="2973" y="9428"/>
                  </a:lnTo>
                  <a:lnTo>
                    <a:pt x="2995" y="9451"/>
                  </a:lnTo>
                  <a:lnTo>
                    <a:pt x="3016" y="9476"/>
                  </a:lnTo>
                  <a:lnTo>
                    <a:pt x="3037" y="9501"/>
                  </a:lnTo>
                  <a:lnTo>
                    <a:pt x="3056" y="9527"/>
                  </a:lnTo>
                  <a:lnTo>
                    <a:pt x="3074" y="9553"/>
                  </a:lnTo>
                  <a:lnTo>
                    <a:pt x="3092" y="9581"/>
                  </a:lnTo>
                  <a:lnTo>
                    <a:pt x="3109" y="9609"/>
                  </a:lnTo>
                  <a:lnTo>
                    <a:pt x="3125" y="9638"/>
                  </a:lnTo>
                  <a:lnTo>
                    <a:pt x="3140" y="9668"/>
                  </a:lnTo>
                  <a:lnTo>
                    <a:pt x="3154" y="9697"/>
                  </a:lnTo>
                  <a:lnTo>
                    <a:pt x="3167" y="9728"/>
                  </a:lnTo>
                  <a:lnTo>
                    <a:pt x="3179" y="9761"/>
                  </a:lnTo>
                  <a:lnTo>
                    <a:pt x="3190" y="9793"/>
                  </a:lnTo>
                  <a:lnTo>
                    <a:pt x="3201" y="9826"/>
                  </a:lnTo>
                  <a:lnTo>
                    <a:pt x="3211" y="9860"/>
                  </a:lnTo>
                  <a:lnTo>
                    <a:pt x="3220" y="9895"/>
                  </a:lnTo>
                  <a:lnTo>
                    <a:pt x="3227" y="9930"/>
                  </a:lnTo>
                  <a:lnTo>
                    <a:pt x="3235" y="9966"/>
                  </a:lnTo>
                  <a:lnTo>
                    <a:pt x="3241" y="10004"/>
                  </a:lnTo>
                  <a:lnTo>
                    <a:pt x="3246" y="10042"/>
                  </a:lnTo>
                  <a:lnTo>
                    <a:pt x="3250" y="10079"/>
                  </a:lnTo>
                  <a:lnTo>
                    <a:pt x="3253" y="10112"/>
                  </a:lnTo>
                  <a:lnTo>
                    <a:pt x="3256" y="10144"/>
                  </a:lnTo>
                  <a:lnTo>
                    <a:pt x="3256" y="10175"/>
                  </a:lnTo>
                  <a:lnTo>
                    <a:pt x="3256" y="10204"/>
                  </a:lnTo>
                  <a:lnTo>
                    <a:pt x="3255" y="10233"/>
                  </a:lnTo>
                  <a:lnTo>
                    <a:pt x="3253" y="10262"/>
                  </a:lnTo>
                  <a:lnTo>
                    <a:pt x="3250" y="10290"/>
                  </a:lnTo>
                  <a:lnTo>
                    <a:pt x="3246" y="10318"/>
                  </a:lnTo>
                  <a:lnTo>
                    <a:pt x="3206"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0" name="Freeform 12">
              <a:extLst>
                <a:ext uri="{FF2B5EF4-FFF2-40B4-BE49-F238E27FC236}">
                  <a16:creationId xmlns:a16="http://schemas.microsoft.com/office/drawing/2014/main" id="{18CBC4BF-0E56-4D98-8F35-43D860C9CF3A}"/>
                </a:ext>
              </a:extLst>
            </p:cNvPr>
            <p:cNvSpPr>
              <a:spLocks/>
            </p:cNvSpPr>
            <p:nvPr userDrawn="1"/>
          </p:nvSpPr>
          <p:spPr bwMode="auto">
            <a:xfrm>
              <a:off x="6617097" y="2"/>
              <a:ext cx="3382473" cy="916572"/>
            </a:xfrm>
            <a:custGeom>
              <a:avLst/>
              <a:gdLst>
                <a:gd name="T0" fmla="*/ 2272 w 5087"/>
                <a:gd name="T1" fmla="*/ 1360 h 1377"/>
                <a:gd name="T2" fmla="*/ 2108 w 5087"/>
                <a:gd name="T3" fmla="*/ 1297 h 1377"/>
                <a:gd name="T4" fmla="*/ 1942 w 5087"/>
                <a:gd name="T5" fmla="*/ 1172 h 1377"/>
                <a:gd name="T6" fmla="*/ 1740 w 5087"/>
                <a:gd name="T7" fmla="*/ 942 h 1377"/>
                <a:gd name="T8" fmla="*/ 1638 w 5087"/>
                <a:gd name="T9" fmla="*/ 799 h 1377"/>
                <a:gd name="T10" fmla="*/ 1535 w 5087"/>
                <a:gd name="T11" fmla="*/ 697 h 1377"/>
                <a:gd name="T12" fmla="*/ 1414 w 5087"/>
                <a:gd name="T13" fmla="*/ 614 h 1377"/>
                <a:gd name="T14" fmla="*/ 1279 w 5087"/>
                <a:gd name="T15" fmla="*/ 549 h 1377"/>
                <a:gd name="T16" fmla="*/ 1125 w 5087"/>
                <a:gd name="T17" fmla="*/ 504 h 1377"/>
                <a:gd name="T18" fmla="*/ 936 w 5087"/>
                <a:gd name="T19" fmla="*/ 468 h 1377"/>
                <a:gd name="T20" fmla="*/ 729 w 5087"/>
                <a:gd name="T21" fmla="*/ 413 h 1377"/>
                <a:gd name="T22" fmla="*/ 531 w 5087"/>
                <a:gd name="T23" fmla="*/ 337 h 1377"/>
                <a:gd name="T24" fmla="*/ 338 w 5087"/>
                <a:gd name="T25" fmla="*/ 239 h 1377"/>
                <a:gd name="T26" fmla="*/ 151 w 5087"/>
                <a:gd name="T27" fmla="*/ 118 h 1377"/>
                <a:gd name="T28" fmla="*/ 62 w 5087"/>
                <a:gd name="T29" fmla="*/ 0 h 1377"/>
                <a:gd name="T30" fmla="*/ 413 w 5087"/>
                <a:gd name="T31" fmla="*/ 235 h 1377"/>
                <a:gd name="T32" fmla="*/ 658 w 5087"/>
                <a:gd name="T33" fmla="*/ 346 h 1377"/>
                <a:gd name="T34" fmla="*/ 915 w 5087"/>
                <a:gd name="T35" fmla="*/ 423 h 1377"/>
                <a:gd name="T36" fmla="*/ 1162 w 5087"/>
                <a:gd name="T37" fmla="*/ 471 h 1377"/>
                <a:gd name="T38" fmla="*/ 1319 w 5087"/>
                <a:gd name="T39" fmla="*/ 522 h 1377"/>
                <a:gd name="T40" fmla="*/ 1458 w 5087"/>
                <a:gd name="T41" fmla="*/ 593 h 1377"/>
                <a:gd name="T42" fmla="*/ 1579 w 5087"/>
                <a:gd name="T43" fmla="*/ 684 h 1377"/>
                <a:gd name="T44" fmla="*/ 1685 w 5087"/>
                <a:gd name="T45" fmla="*/ 794 h 1377"/>
                <a:gd name="T46" fmla="*/ 1802 w 5087"/>
                <a:gd name="T47" fmla="*/ 959 h 1377"/>
                <a:gd name="T48" fmla="*/ 2006 w 5087"/>
                <a:gd name="T49" fmla="*/ 1177 h 1377"/>
                <a:gd name="T50" fmla="*/ 2135 w 5087"/>
                <a:gd name="T51" fmla="*/ 1266 h 1377"/>
                <a:gd name="T52" fmla="*/ 2270 w 5087"/>
                <a:gd name="T53" fmla="*/ 1320 h 1377"/>
                <a:gd name="T54" fmla="*/ 2414 w 5087"/>
                <a:gd name="T55" fmla="*/ 1338 h 1377"/>
                <a:gd name="T56" fmla="*/ 2567 w 5087"/>
                <a:gd name="T57" fmla="*/ 1321 h 1377"/>
                <a:gd name="T58" fmla="*/ 2730 w 5087"/>
                <a:gd name="T59" fmla="*/ 1269 h 1377"/>
                <a:gd name="T60" fmla="*/ 2876 w 5087"/>
                <a:gd name="T61" fmla="*/ 1199 h 1377"/>
                <a:gd name="T62" fmla="*/ 3104 w 5087"/>
                <a:gd name="T63" fmla="*/ 1083 h 1377"/>
                <a:gd name="T64" fmla="*/ 3395 w 5087"/>
                <a:gd name="T65" fmla="*/ 953 h 1377"/>
                <a:gd name="T66" fmla="*/ 3679 w 5087"/>
                <a:gd name="T67" fmla="*/ 867 h 1377"/>
                <a:gd name="T68" fmla="*/ 4078 w 5087"/>
                <a:gd name="T69" fmla="*/ 774 h 1377"/>
                <a:gd name="T70" fmla="*/ 4338 w 5087"/>
                <a:gd name="T71" fmla="*/ 702 h 1377"/>
                <a:gd name="T72" fmla="*/ 4484 w 5087"/>
                <a:gd name="T73" fmla="*/ 635 h 1377"/>
                <a:gd name="T74" fmla="*/ 4611 w 5087"/>
                <a:gd name="T75" fmla="*/ 552 h 1377"/>
                <a:gd name="T76" fmla="*/ 4722 w 5087"/>
                <a:gd name="T77" fmla="*/ 450 h 1377"/>
                <a:gd name="T78" fmla="*/ 4818 w 5087"/>
                <a:gd name="T79" fmla="*/ 328 h 1377"/>
                <a:gd name="T80" fmla="*/ 4960 w 5087"/>
                <a:gd name="T81" fmla="*/ 114 h 1377"/>
                <a:gd name="T82" fmla="*/ 5031 w 5087"/>
                <a:gd name="T83" fmla="*/ 80 h 1377"/>
                <a:gd name="T84" fmla="*/ 4866 w 5087"/>
                <a:gd name="T85" fmla="*/ 327 h 1377"/>
                <a:gd name="T86" fmla="*/ 4770 w 5087"/>
                <a:gd name="T87" fmla="*/ 456 h 1377"/>
                <a:gd name="T88" fmla="*/ 4657 w 5087"/>
                <a:gd name="T89" fmla="*/ 565 h 1377"/>
                <a:gd name="T90" fmla="*/ 4527 w 5087"/>
                <a:gd name="T91" fmla="*/ 656 h 1377"/>
                <a:gd name="T92" fmla="*/ 4380 w 5087"/>
                <a:gd name="T93" fmla="*/ 728 h 1377"/>
                <a:gd name="T94" fmla="*/ 4212 w 5087"/>
                <a:gd name="T95" fmla="*/ 783 h 1377"/>
                <a:gd name="T96" fmla="*/ 3889 w 5087"/>
                <a:gd name="T97" fmla="*/ 857 h 1377"/>
                <a:gd name="T98" fmla="*/ 3519 w 5087"/>
                <a:gd name="T99" fmla="*/ 952 h 1377"/>
                <a:gd name="T100" fmla="*/ 3299 w 5087"/>
                <a:gd name="T101" fmla="*/ 1035 h 1377"/>
                <a:gd name="T102" fmla="*/ 2959 w 5087"/>
                <a:gd name="T103" fmla="*/ 1200 h 1377"/>
                <a:gd name="T104" fmla="*/ 2826 w 5087"/>
                <a:gd name="T105" fmla="*/ 1267 h 1377"/>
                <a:gd name="T106" fmla="*/ 2678 w 5087"/>
                <a:gd name="T107" fmla="*/ 1330 h 1377"/>
                <a:gd name="T108" fmla="*/ 2533 w 5087"/>
                <a:gd name="T109" fmla="*/ 1367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87" h="1377">
                  <a:moveTo>
                    <a:pt x="2417" y="1377"/>
                  </a:moveTo>
                  <a:lnTo>
                    <a:pt x="2387" y="1376"/>
                  </a:lnTo>
                  <a:lnTo>
                    <a:pt x="2358" y="1374"/>
                  </a:lnTo>
                  <a:lnTo>
                    <a:pt x="2328" y="1371"/>
                  </a:lnTo>
                  <a:lnTo>
                    <a:pt x="2300" y="1366"/>
                  </a:lnTo>
                  <a:lnTo>
                    <a:pt x="2272" y="1360"/>
                  </a:lnTo>
                  <a:lnTo>
                    <a:pt x="2244" y="1353"/>
                  </a:lnTo>
                  <a:lnTo>
                    <a:pt x="2216" y="1344"/>
                  </a:lnTo>
                  <a:lnTo>
                    <a:pt x="2188" y="1335"/>
                  </a:lnTo>
                  <a:lnTo>
                    <a:pt x="2161" y="1324"/>
                  </a:lnTo>
                  <a:lnTo>
                    <a:pt x="2135" y="1311"/>
                  </a:lnTo>
                  <a:lnTo>
                    <a:pt x="2108" y="1297"/>
                  </a:lnTo>
                  <a:lnTo>
                    <a:pt x="2082" y="1281"/>
                  </a:lnTo>
                  <a:lnTo>
                    <a:pt x="2055" y="1265"/>
                  </a:lnTo>
                  <a:lnTo>
                    <a:pt x="2030" y="1247"/>
                  </a:lnTo>
                  <a:lnTo>
                    <a:pt x="2005" y="1227"/>
                  </a:lnTo>
                  <a:lnTo>
                    <a:pt x="1981" y="1207"/>
                  </a:lnTo>
                  <a:lnTo>
                    <a:pt x="1942" y="1172"/>
                  </a:lnTo>
                  <a:lnTo>
                    <a:pt x="1905" y="1137"/>
                  </a:lnTo>
                  <a:lnTo>
                    <a:pt x="1868" y="1100"/>
                  </a:lnTo>
                  <a:lnTo>
                    <a:pt x="1834" y="1062"/>
                  </a:lnTo>
                  <a:lnTo>
                    <a:pt x="1801" y="1023"/>
                  </a:lnTo>
                  <a:lnTo>
                    <a:pt x="1770" y="983"/>
                  </a:lnTo>
                  <a:lnTo>
                    <a:pt x="1740" y="942"/>
                  </a:lnTo>
                  <a:lnTo>
                    <a:pt x="1712" y="900"/>
                  </a:lnTo>
                  <a:lnTo>
                    <a:pt x="1699" y="880"/>
                  </a:lnTo>
                  <a:lnTo>
                    <a:pt x="1684" y="859"/>
                  </a:lnTo>
                  <a:lnTo>
                    <a:pt x="1669" y="838"/>
                  </a:lnTo>
                  <a:lnTo>
                    <a:pt x="1654" y="819"/>
                  </a:lnTo>
                  <a:lnTo>
                    <a:pt x="1638" y="799"/>
                  </a:lnTo>
                  <a:lnTo>
                    <a:pt x="1622" y="781"/>
                  </a:lnTo>
                  <a:lnTo>
                    <a:pt x="1605" y="763"/>
                  </a:lnTo>
                  <a:lnTo>
                    <a:pt x="1589" y="746"/>
                  </a:lnTo>
                  <a:lnTo>
                    <a:pt x="1570" y="729"/>
                  </a:lnTo>
                  <a:lnTo>
                    <a:pt x="1553" y="712"/>
                  </a:lnTo>
                  <a:lnTo>
                    <a:pt x="1535" y="697"/>
                  </a:lnTo>
                  <a:lnTo>
                    <a:pt x="1515" y="681"/>
                  </a:lnTo>
                  <a:lnTo>
                    <a:pt x="1496" y="666"/>
                  </a:lnTo>
                  <a:lnTo>
                    <a:pt x="1476" y="653"/>
                  </a:lnTo>
                  <a:lnTo>
                    <a:pt x="1457" y="639"/>
                  </a:lnTo>
                  <a:lnTo>
                    <a:pt x="1436" y="626"/>
                  </a:lnTo>
                  <a:lnTo>
                    <a:pt x="1414" y="614"/>
                  </a:lnTo>
                  <a:lnTo>
                    <a:pt x="1394" y="601"/>
                  </a:lnTo>
                  <a:lnTo>
                    <a:pt x="1371" y="590"/>
                  </a:lnTo>
                  <a:lnTo>
                    <a:pt x="1349" y="579"/>
                  </a:lnTo>
                  <a:lnTo>
                    <a:pt x="1326" y="569"/>
                  </a:lnTo>
                  <a:lnTo>
                    <a:pt x="1302" y="559"/>
                  </a:lnTo>
                  <a:lnTo>
                    <a:pt x="1279" y="549"/>
                  </a:lnTo>
                  <a:lnTo>
                    <a:pt x="1254" y="540"/>
                  </a:lnTo>
                  <a:lnTo>
                    <a:pt x="1229" y="532"/>
                  </a:lnTo>
                  <a:lnTo>
                    <a:pt x="1204" y="524"/>
                  </a:lnTo>
                  <a:lnTo>
                    <a:pt x="1178" y="516"/>
                  </a:lnTo>
                  <a:lnTo>
                    <a:pt x="1151" y="510"/>
                  </a:lnTo>
                  <a:lnTo>
                    <a:pt x="1125" y="504"/>
                  </a:lnTo>
                  <a:lnTo>
                    <a:pt x="1098" y="498"/>
                  </a:lnTo>
                  <a:lnTo>
                    <a:pt x="1070" y="493"/>
                  </a:lnTo>
                  <a:lnTo>
                    <a:pt x="1043" y="487"/>
                  </a:lnTo>
                  <a:lnTo>
                    <a:pt x="1007" y="482"/>
                  </a:lnTo>
                  <a:lnTo>
                    <a:pt x="971" y="476"/>
                  </a:lnTo>
                  <a:lnTo>
                    <a:pt x="936" y="468"/>
                  </a:lnTo>
                  <a:lnTo>
                    <a:pt x="901" y="461"/>
                  </a:lnTo>
                  <a:lnTo>
                    <a:pt x="867" y="453"/>
                  </a:lnTo>
                  <a:lnTo>
                    <a:pt x="831" y="444"/>
                  </a:lnTo>
                  <a:lnTo>
                    <a:pt x="798" y="435"/>
                  </a:lnTo>
                  <a:lnTo>
                    <a:pt x="764" y="424"/>
                  </a:lnTo>
                  <a:lnTo>
                    <a:pt x="729" y="413"/>
                  </a:lnTo>
                  <a:lnTo>
                    <a:pt x="696" y="403"/>
                  </a:lnTo>
                  <a:lnTo>
                    <a:pt x="663" y="390"/>
                  </a:lnTo>
                  <a:lnTo>
                    <a:pt x="630" y="377"/>
                  </a:lnTo>
                  <a:lnTo>
                    <a:pt x="596" y="365"/>
                  </a:lnTo>
                  <a:lnTo>
                    <a:pt x="563" y="351"/>
                  </a:lnTo>
                  <a:lnTo>
                    <a:pt x="531" y="337"/>
                  </a:lnTo>
                  <a:lnTo>
                    <a:pt x="498" y="322"/>
                  </a:lnTo>
                  <a:lnTo>
                    <a:pt x="466" y="306"/>
                  </a:lnTo>
                  <a:lnTo>
                    <a:pt x="433" y="290"/>
                  </a:lnTo>
                  <a:lnTo>
                    <a:pt x="401" y="274"/>
                  </a:lnTo>
                  <a:lnTo>
                    <a:pt x="369" y="257"/>
                  </a:lnTo>
                  <a:lnTo>
                    <a:pt x="338" y="239"/>
                  </a:lnTo>
                  <a:lnTo>
                    <a:pt x="306" y="220"/>
                  </a:lnTo>
                  <a:lnTo>
                    <a:pt x="275" y="201"/>
                  </a:lnTo>
                  <a:lnTo>
                    <a:pt x="244" y="181"/>
                  </a:lnTo>
                  <a:lnTo>
                    <a:pt x="213" y="161"/>
                  </a:lnTo>
                  <a:lnTo>
                    <a:pt x="182" y="140"/>
                  </a:lnTo>
                  <a:lnTo>
                    <a:pt x="151" y="118"/>
                  </a:lnTo>
                  <a:lnTo>
                    <a:pt x="120" y="95"/>
                  </a:lnTo>
                  <a:lnTo>
                    <a:pt x="90" y="72"/>
                  </a:lnTo>
                  <a:lnTo>
                    <a:pt x="59" y="49"/>
                  </a:lnTo>
                  <a:lnTo>
                    <a:pt x="30" y="25"/>
                  </a:lnTo>
                  <a:lnTo>
                    <a:pt x="0" y="0"/>
                  </a:lnTo>
                  <a:lnTo>
                    <a:pt x="62" y="0"/>
                  </a:lnTo>
                  <a:lnTo>
                    <a:pt x="119" y="45"/>
                  </a:lnTo>
                  <a:lnTo>
                    <a:pt x="176" y="87"/>
                  </a:lnTo>
                  <a:lnTo>
                    <a:pt x="235" y="127"/>
                  </a:lnTo>
                  <a:lnTo>
                    <a:pt x="293" y="165"/>
                  </a:lnTo>
                  <a:lnTo>
                    <a:pt x="353" y="202"/>
                  </a:lnTo>
                  <a:lnTo>
                    <a:pt x="413" y="235"/>
                  </a:lnTo>
                  <a:lnTo>
                    <a:pt x="474" y="266"/>
                  </a:lnTo>
                  <a:lnTo>
                    <a:pt x="534" y="295"/>
                  </a:lnTo>
                  <a:lnTo>
                    <a:pt x="565" y="309"/>
                  </a:lnTo>
                  <a:lnTo>
                    <a:pt x="596" y="322"/>
                  </a:lnTo>
                  <a:lnTo>
                    <a:pt x="627" y="335"/>
                  </a:lnTo>
                  <a:lnTo>
                    <a:pt x="658" y="346"/>
                  </a:lnTo>
                  <a:lnTo>
                    <a:pt x="690" y="358"/>
                  </a:lnTo>
                  <a:lnTo>
                    <a:pt x="721" y="369"/>
                  </a:lnTo>
                  <a:lnTo>
                    <a:pt x="753" y="380"/>
                  </a:lnTo>
                  <a:lnTo>
                    <a:pt x="786" y="390"/>
                  </a:lnTo>
                  <a:lnTo>
                    <a:pt x="850" y="407"/>
                  </a:lnTo>
                  <a:lnTo>
                    <a:pt x="915" y="423"/>
                  </a:lnTo>
                  <a:lnTo>
                    <a:pt x="982" y="437"/>
                  </a:lnTo>
                  <a:lnTo>
                    <a:pt x="1048" y="448"/>
                  </a:lnTo>
                  <a:lnTo>
                    <a:pt x="1078" y="454"/>
                  </a:lnTo>
                  <a:lnTo>
                    <a:pt x="1107" y="459"/>
                  </a:lnTo>
                  <a:lnTo>
                    <a:pt x="1134" y="466"/>
                  </a:lnTo>
                  <a:lnTo>
                    <a:pt x="1162" y="471"/>
                  </a:lnTo>
                  <a:lnTo>
                    <a:pt x="1189" y="479"/>
                  </a:lnTo>
                  <a:lnTo>
                    <a:pt x="1217" y="486"/>
                  </a:lnTo>
                  <a:lnTo>
                    <a:pt x="1242" y="494"/>
                  </a:lnTo>
                  <a:lnTo>
                    <a:pt x="1269" y="504"/>
                  </a:lnTo>
                  <a:lnTo>
                    <a:pt x="1294" y="513"/>
                  </a:lnTo>
                  <a:lnTo>
                    <a:pt x="1319" y="522"/>
                  </a:lnTo>
                  <a:lnTo>
                    <a:pt x="1343" y="532"/>
                  </a:lnTo>
                  <a:lnTo>
                    <a:pt x="1367" y="544"/>
                  </a:lnTo>
                  <a:lnTo>
                    <a:pt x="1390" y="555"/>
                  </a:lnTo>
                  <a:lnTo>
                    <a:pt x="1413" y="567"/>
                  </a:lnTo>
                  <a:lnTo>
                    <a:pt x="1435" y="579"/>
                  </a:lnTo>
                  <a:lnTo>
                    <a:pt x="1458" y="593"/>
                  </a:lnTo>
                  <a:lnTo>
                    <a:pt x="1478" y="607"/>
                  </a:lnTo>
                  <a:lnTo>
                    <a:pt x="1500" y="621"/>
                  </a:lnTo>
                  <a:lnTo>
                    <a:pt x="1520" y="635"/>
                  </a:lnTo>
                  <a:lnTo>
                    <a:pt x="1540" y="650"/>
                  </a:lnTo>
                  <a:lnTo>
                    <a:pt x="1560" y="666"/>
                  </a:lnTo>
                  <a:lnTo>
                    <a:pt x="1579" y="684"/>
                  </a:lnTo>
                  <a:lnTo>
                    <a:pt x="1598" y="700"/>
                  </a:lnTo>
                  <a:lnTo>
                    <a:pt x="1616" y="718"/>
                  </a:lnTo>
                  <a:lnTo>
                    <a:pt x="1633" y="736"/>
                  </a:lnTo>
                  <a:lnTo>
                    <a:pt x="1650" y="755"/>
                  </a:lnTo>
                  <a:lnTo>
                    <a:pt x="1668" y="774"/>
                  </a:lnTo>
                  <a:lnTo>
                    <a:pt x="1685" y="794"/>
                  </a:lnTo>
                  <a:lnTo>
                    <a:pt x="1701" y="814"/>
                  </a:lnTo>
                  <a:lnTo>
                    <a:pt x="1716" y="835"/>
                  </a:lnTo>
                  <a:lnTo>
                    <a:pt x="1731" y="857"/>
                  </a:lnTo>
                  <a:lnTo>
                    <a:pt x="1746" y="880"/>
                  </a:lnTo>
                  <a:lnTo>
                    <a:pt x="1773" y="920"/>
                  </a:lnTo>
                  <a:lnTo>
                    <a:pt x="1802" y="959"/>
                  </a:lnTo>
                  <a:lnTo>
                    <a:pt x="1832" y="998"/>
                  </a:lnTo>
                  <a:lnTo>
                    <a:pt x="1864" y="1036"/>
                  </a:lnTo>
                  <a:lnTo>
                    <a:pt x="1897" y="1074"/>
                  </a:lnTo>
                  <a:lnTo>
                    <a:pt x="1933" y="1109"/>
                  </a:lnTo>
                  <a:lnTo>
                    <a:pt x="1968" y="1144"/>
                  </a:lnTo>
                  <a:lnTo>
                    <a:pt x="2006" y="1177"/>
                  </a:lnTo>
                  <a:lnTo>
                    <a:pt x="2027" y="1195"/>
                  </a:lnTo>
                  <a:lnTo>
                    <a:pt x="2049" y="1211"/>
                  </a:lnTo>
                  <a:lnTo>
                    <a:pt x="2069" y="1226"/>
                  </a:lnTo>
                  <a:lnTo>
                    <a:pt x="2091" y="1241"/>
                  </a:lnTo>
                  <a:lnTo>
                    <a:pt x="2113" y="1255"/>
                  </a:lnTo>
                  <a:lnTo>
                    <a:pt x="2135" y="1266"/>
                  </a:lnTo>
                  <a:lnTo>
                    <a:pt x="2156" y="1278"/>
                  </a:lnTo>
                  <a:lnTo>
                    <a:pt x="2179" y="1289"/>
                  </a:lnTo>
                  <a:lnTo>
                    <a:pt x="2201" y="1298"/>
                  </a:lnTo>
                  <a:lnTo>
                    <a:pt x="2224" y="1306"/>
                  </a:lnTo>
                  <a:lnTo>
                    <a:pt x="2247" y="1314"/>
                  </a:lnTo>
                  <a:lnTo>
                    <a:pt x="2270" y="1320"/>
                  </a:lnTo>
                  <a:lnTo>
                    <a:pt x="2294" y="1326"/>
                  </a:lnTo>
                  <a:lnTo>
                    <a:pt x="2318" y="1330"/>
                  </a:lnTo>
                  <a:lnTo>
                    <a:pt x="2341" y="1334"/>
                  </a:lnTo>
                  <a:lnTo>
                    <a:pt x="2365" y="1336"/>
                  </a:lnTo>
                  <a:lnTo>
                    <a:pt x="2390" y="1338"/>
                  </a:lnTo>
                  <a:lnTo>
                    <a:pt x="2414" y="1338"/>
                  </a:lnTo>
                  <a:lnTo>
                    <a:pt x="2440" y="1338"/>
                  </a:lnTo>
                  <a:lnTo>
                    <a:pt x="2465" y="1337"/>
                  </a:lnTo>
                  <a:lnTo>
                    <a:pt x="2490" y="1335"/>
                  </a:lnTo>
                  <a:lnTo>
                    <a:pt x="2515" y="1332"/>
                  </a:lnTo>
                  <a:lnTo>
                    <a:pt x="2542" y="1327"/>
                  </a:lnTo>
                  <a:lnTo>
                    <a:pt x="2567" y="1321"/>
                  </a:lnTo>
                  <a:lnTo>
                    <a:pt x="2593" y="1314"/>
                  </a:lnTo>
                  <a:lnTo>
                    <a:pt x="2621" y="1308"/>
                  </a:lnTo>
                  <a:lnTo>
                    <a:pt x="2647" y="1299"/>
                  </a:lnTo>
                  <a:lnTo>
                    <a:pt x="2675" y="1290"/>
                  </a:lnTo>
                  <a:lnTo>
                    <a:pt x="2702" y="1280"/>
                  </a:lnTo>
                  <a:lnTo>
                    <a:pt x="2730" y="1269"/>
                  </a:lnTo>
                  <a:lnTo>
                    <a:pt x="2757" y="1256"/>
                  </a:lnTo>
                  <a:lnTo>
                    <a:pt x="2786" y="1242"/>
                  </a:lnTo>
                  <a:lnTo>
                    <a:pt x="2808" y="1232"/>
                  </a:lnTo>
                  <a:lnTo>
                    <a:pt x="2831" y="1220"/>
                  </a:lnTo>
                  <a:lnTo>
                    <a:pt x="2853" y="1210"/>
                  </a:lnTo>
                  <a:lnTo>
                    <a:pt x="2876" y="1199"/>
                  </a:lnTo>
                  <a:lnTo>
                    <a:pt x="2897" y="1187"/>
                  </a:lnTo>
                  <a:lnTo>
                    <a:pt x="2919" y="1176"/>
                  </a:lnTo>
                  <a:lnTo>
                    <a:pt x="2941" y="1164"/>
                  </a:lnTo>
                  <a:lnTo>
                    <a:pt x="2964" y="1154"/>
                  </a:lnTo>
                  <a:lnTo>
                    <a:pt x="3034" y="1118"/>
                  </a:lnTo>
                  <a:lnTo>
                    <a:pt x="3104" y="1083"/>
                  </a:lnTo>
                  <a:lnTo>
                    <a:pt x="3175" y="1048"/>
                  </a:lnTo>
                  <a:lnTo>
                    <a:pt x="3247" y="1014"/>
                  </a:lnTo>
                  <a:lnTo>
                    <a:pt x="3284" y="998"/>
                  </a:lnTo>
                  <a:lnTo>
                    <a:pt x="3321" y="983"/>
                  </a:lnTo>
                  <a:lnTo>
                    <a:pt x="3357" y="968"/>
                  </a:lnTo>
                  <a:lnTo>
                    <a:pt x="3395" y="953"/>
                  </a:lnTo>
                  <a:lnTo>
                    <a:pt x="3432" y="939"/>
                  </a:lnTo>
                  <a:lnTo>
                    <a:pt x="3470" y="927"/>
                  </a:lnTo>
                  <a:lnTo>
                    <a:pt x="3508" y="914"/>
                  </a:lnTo>
                  <a:lnTo>
                    <a:pt x="3547" y="903"/>
                  </a:lnTo>
                  <a:lnTo>
                    <a:pt x="3612" y="884"/>
                  </a:lnTo>
                  <a:lnTo>
                    <a:pt x="3679" y="867"/>
                  </a:lnTo>
                  <a:lnTo>
                    <a:pt x="3745" y="851"/>
                  </a:lnTo>
                  <a:lnTo>
                    <a:pt x="3813" y="835"/>
                  </a:lnTo>
                  <a:lnTo>
                    <a:pt x="3879" y="819"/>
                  </a:lnTo>
                  <a:lnTo>
                    <a:pt x="3946" y="804"/>
                  </a:lnTo>
                  <a:lnTo>
                    <a:pt x="4012" y="789"/>
                  </a:lnTo>
                  <a:lnTo>
                    <a:pt x="4078" y="774"/>
                  </a:lnTo>
                  <a:lnTo>
                    <a:pt x="4143" y="759"/>
                  </a:lnTo>
                  <a:lnTo>
                    <a:pt x="4202" y="746"/>
                  </a:lnTo>
                  <a:lnTo>
                    <a:pt x="4258" y="729"/>
                  </a:lnTo>
                  <a:lnTo>
                    <a:pt x="4285" y="721"/>
                  </a:lnTo>
                  <a:lnTo>
                    <a:pt x="4312" y="712"/>
                  </a:lnTo>
                  <a:lnTo>
                    <a:pt x="4338" y="702"/>
                  </a:lnTo>
                  <a:lnTo>
                    <a:pt x="4363" y="693"/>
                  </a:lnTo>
                  <a:lnTo>
                    <a:pt x="4389" y="682"/>
                  </a:lnTo>
                  <a:lnTo>
                    <a:pt x="4413" y="671"/>
                  </a:lnTo>
                  <a:lnTo>
                    <a:pt x="4437" y="659"/>
                  </a:lnTo>
                  <a:lnTo>
                    <a:pt x="4461" y="648"/>
                  </a:lnTo>
                  <a:lnTo>
                    <a:pt x="4484" y="635"/>
                  </a:lnTo>
                  <a:lnTo>
                    <a:pt x="4507" y="623"/>
                  </a:lnTo>
                  <a:lnTo>
                    <a:pt x="4529" y="609"/>
                  </a:lnTo>
                  <a:lnTo>
                    <a:pt x="4550" y="595"/>
                  </a:lnTo>
                  <a:lnTo>
                    <a:pt x="4571" y="582"/>
                  </a:lnTo>
                  <a:lnTo>
                    <a:pt x="4592" y="567"/>
                  </a:lnTo>
                  <a:lnTo>
                    <a:pt x="4611" y="552"/>
                  </a:lnTo>
                  <a:lnTo>
                    <a:pt x="4632" y="536"/>
                  </a:lnTo>
                  <a:lnTo>
                    <a:pt x="4650" y="520"/>
                  </a:lnTo>
                  <a:lnTo>
                    <a:pt x="4670" y="502"/>
                  </a:lnTo>
                  <a:lnTo>
                    <a:pt x="4687" y="485"/>
                  </a:lnTo>
                  <a:lnTo>
                    <a:pt x="4705" y="468"/>
                  </a:lnTo>
                  <a:lnTo>
                    <a:pt x="4722" y="450"/>
                  </a:lnTo>
                  <a:lnTo>
                    <a:pt x="4740" y="430"/>
                  </a:lnTo>
                  <a:lnTo>
                    <a:pt x="4756" y="411"/>
                  </a:lnTo>
                  <a:lnTo>
                    <a:pt x="4772" y="391"/>
                  </a:lnTo>
                  <a:lnTo>
                    <a:pt x="4788" y="370"/>
                  </a:lnTo>
                  <a:lnTo>
                    <a:pt x="4803" y="350"/>
                  </a:lnTo>
                  <a:lnTo>
                    <a:pt x="4818" y="328"/>
                  </a:lnTo>
                  <a:lnTo>
                    <a:pt x="4833" y="306"/>
                  </a:lnTo>
                  <a:lnTo>
                    <a:pt x="4858" y="267"/>
                  </a:lnTo>
                  <a:lnTo>
                    <a:pt x="4883" y="228"/>
                  </a:lnTo>
                  <a:lnTo>
                    <a:pt x="4908" y="190"/>
                  </a:lnTo>
                  <a:lnTo>
                    <a:pt x="4934" y="151"/>
                  </a:lnTo>
                  <a:lnTo>
                    <a:pt x="4960" y="114"/>
                  </a:lnTo>
                  <a:lnTo>
                    <a:pt x="4986" y="76"/>
                  </a:lnTo>
                  <a:lnTo>
                    <a:pt x="5013" y="38"/>
                  </a:lnTo>
                  <a:lnTo>
                    <a:pt x="5039" y="0"/>
                  </a:lnTo>
                  <a:lnTo>
                    <a:pt x="5087" y="0"/>
                  </a:lnTo>
                  <a:lnTo>
                    <a:pt x="5059" y="40"/>
                  </a:lnTo>
                  <a:lnTo>
                    <a:pt x="5031" y="80"/>
                  </a:lnTo>
                  <a:lnTo>
                    <a:pt x="5002" y="122"/>
                  </a:lnTo>
                  <a:lnTo>
                    <a:pt x="4975" y="162"/>
                  </a:lnTo>
                  <a:lnTo>
                    <a:pt x="4947" y="203"/>
                  </a:lnTo>
                  <a:lnTo>
                    <a:pt x="4920" y="244"/>
                  </a:lnTo>
                  <a:lnTo>
                    <a:pt x="4892" y="286"/>
                  </a:lnTo>
                  <a:lnTo>
                    <a:pt x="4866" y="327"/>
                  </a:lnTo>
                  <a:lnTo>
                    <a:pt x="4851" y="350"/>
                  </a:lnTo>
                  <a:lnTo>
                    <a:pt x="4835" y="373"/>
                  </a:lnTo>
                  <a:lnTo>
                    <a:pt x="4819" y="395"/>
                  </a:lnTo>
                  <a:lnTo>
                    <a:pt x="4803" y="415"/>
                  </a:lnTo>
                  <a:lnTo>
                    <a:pt x="4787" y="436"/>
                  </a:lnTo>
                  <a:lnTo>
                    <a:pt x="4770" y="456"/>
                  </a:lnTo>
                  <a:lnTo>
                    <a:pt x="4751" y="476"/>
                  </a:lnTo>
                  <a:lnTo>
                    <a:pt x="4734" y="495"/>
                  </a:lnTo>
                  <a:lnTo>
                    <a:pt x="4716" y="514"/>
                  </a:lnTo>
                  <a:lnTo>
                    <a:pt x="4696" y="531"/>
                  </a:lnTo>
                  <a:lnTo>
                    <a:pt x="4677" y="549"/>
                  </a:lnTo>
                  <a:lnTo>
                    <a:pt x="4657" y="565"/>
                  </a:lnTo>
                  <a:lnTo>
                    <a:pt x="4636" y="583"/>
                  </a:lnTo>
                  <a:lnTo>
                    <a:pt x="4616" y="598"/>
                  </a:lnTo>
                  <a:lnTo>
                    <a:pt x="4594" y="614"/>
                  </a:lnTo>
                  <a:lnTo>
                    <a:pt x="4572" y="629"/>
                  </a:lnTo>
                  <a:lnTo>
                    <a:pt x="4550" y="642"/>
                  </a:lnTo>
                  <a:lnTo>
                    <a:pt x="4527" y="656"/>
                  </a:lnTo>
                  <a:lnTo>
                    <a:pt x="4505" y="670"/>
                  </a:lnTo>
                  <a:lnTo>
                    <a:pt x="4480" y="682"/>
                  </a:lnTo>
                  <a:lnTo>
                    <a:pt x="4456" y="695"/>
                  </a:lnTo>
                  <a:lnTo>
                    <a:pt x="4431" y="707"/>
                  </a:lnTo>
                  <a:lnTo>
                    <a:pt x="4406" y="718"/>
                  </a:lnTo>
                  <a:lnTo>
                    <a:pt x="4380" y="728"/>
                  </a:lnTo>
                  <a:lnTo>
                    <a:pt x="4353" y="739"/>
                  </a:lnTo>
                  <a:lnTo>
                    <a:pt x="4326" y="749"/>
                  </a:lnTo>
                  <a:lnTo>
                    <a:pt x="4298" y="758"/>
                  </a:lnTo>
                  <a:lnTo>
                    <a:pt x="4271" y="767"/>
                  </a:lnTo>
                  <a:lnTo>
                    <a:pt x="4242" y="775"/>
                  </a:lnTo>
                  <a:lnTo>
                    <a:pt x="4212" y="783"/>
                  </a:lnTo>
                  <a:lnTo>
                    <a:pt x="4182" y="791"/>
                  </a:lnTo>
                  <a:lnTo>
                    <a:pt x="4151" y="798"/>
                  </a:lnTo>
                  <a:lnTo>
                    <a:pt x="4087" y="812"/>
                  </a:lnTo>
                  <a:lnTo>
                    <a:pt x="4020" y="827"/>
                  </a:lnTo>
                  <a:lnTo>
                    <a:pt x="3955" y="842"/>
                  </a:lnTo>
                  <a:lnTo>
                    <a:pt x="3889" y="857"/>
                  </a:lnTo>
                  <a:lnTo>
                    <a:pt x="3822" y="873"/>
                  </a:lnTo>
                  <a:lnTo>
                    <a:pt x="3755" y="889"/>
                  </a:lnTo>
                  <a:lnTo>
                    <a:pt x="3689" y="905"/>
                  </a:lnTo>
                  <a:lnTo>
                    <a:pt x="3622" y="922"/>
                  </a:lnTo>
                  <a:lnTo>
                    <a:pt x="3557" y="941"/>
                  </a:lnTo>
                  <a:lnTo>
                    <a:pt x="3519" y="952"/>
                  </a:lnTo>
                  <a:lnTo>
                    <a:pt x="3482" y="963"/>
                  </a:lnTo>
                  <a:lnTo>
                    <a:pt x="3445" y="977"/>
                  </a:lnTo>
                  <a:lnTo>
                    <a:pt x="3408" y="990"/>
                  </a:lnTo>
                  <a:lnTo>
                    <a:pt x="3371" y="1005"/>
                  </a:lnTo>
                  <a:lnTo>
                    <a:pt x="3334" y="1020"/>
                  </a:lnTo>
                  <a:lnTo>
                    <a:pt x="3299" y="1035"/>
                  </a:lnTo>
                  <a:lnTo>
                    <a:pt x="3262" y="1051"/>
                  </a:lnTo>
                  <a:lnTo>
                    <a:pt x="3191" y="1084"/>
                  </a:lnTo>
                  <a:lnTo>
                    <a:pt x="3121" y="1118"/>
                  </a:lnTo>
                  <a:lnTo>
                    <a:pt x="3051" y="1154"/>
                  </a:lnTo>
                  <a:lnTo>
                    <a:pt x="2981" y="1188"/>
                  </a:lnTo>
                  <a:lnTo>
                    <a:pt x="2959" y="1200"/>
                  </a:lnTo>
                  <a:lnTo>
                    <a:pt x="2938" y="1211"/>
                  </a:lnTo>
                  <a:lnTo>
                    <a:pt x="2915" y="1223"/>
                  </a:lnTo>
                  <a:lnTo>
                    <a:pt x="2893" y="1234"/>
                  </a:lnTo>
                  <a:lnTo>
                    <a:pt x="2870" y="1244"/>
                  </a:lnTo>
                  <a:lnTo>
                    <a:pt x="2848" y="1256"/>
                  </a:lnTo>
                  <a:lnTo>
                    <a:pt x="2826" y="1267"/>
                  </a:lnTo>
                  <a:lnTo>
                    <a:pt x="2803" y="1278"/>
                  </a:lnTo>
                  <a:lnTo>
                    <a:pt x="2778" y="1290"/>
                  </a:lnTo>
                  <a:lnTo>
                    <a:pt x="2753" y="1302"/>
                  </a:lnTo>
                  <a:lnTo>
                    <a:pt x="2728" y="1312"/>
                  </a:lnTo>
                  <a:lnTo>
                    <a:pt x="2702" y="1321"/>
                  </a:lnTo>
                  <a:lnTo>
                    <a:pt x="2678" y="1330"/>
                  </a:lnTo>
                  <a:lnTo>
                    <a:pt x="2653" y="1338"/>
                  </a:lnTo>
                  <a:lnTo>
                    <a:pt x="2629" y="1345"/>
                  </a:lnTo>
                  <a:lnTo>
                    <a:pt x="2605" y="1352"/>
                  </a:lnTo>
                  <a:lnTo>
                    <a:pt x="2581" y="1358"/>
                  </a:lnTo>
                  <a:lnTo>
                    <a:pt x="2557" y="1363"/>
                  </a:lnTo>
                  <a:lnTo>
                    <a:pt x="2533" y="1367"/>
                  </a:lnTo>
                  <a:lnTo>
                    <a:pt x="2510" y="1371"/>
                  </a:lnTo>
                  <a:lnTo>
                    <a:pt x="2486" y="1374"/>
                  </a:lnTo>
                  <a:lnTo>
                    <a:pt x="2463" y="1375"/>
                  </a:lnTo>
                  <a:lnTo>
                    <a:pt x="2440" y="1376"/>
                  </a:lnTo>
                  <a:lnTo>
                    <a:pt x="2417" y="137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1" name="Freeform 13">
              <a:extLst>
                <a:ext uri="{FF2B5EF4-FFF2-40B4-BE49-F238E27FC236}">
                  <a16:creationId xmlns:a16="http://schemas.microsoft.com/office/drawing/2014/main" id="{D48F0C0C-1E93-431C-983E-256F2AF31A25}"/>
                </a:ext>
              </a:extLst>
            </p:cNvPr>
            <p:cNvSpPr>
              <a:spLocks/>
            </p:cNvSpPr>
            <p:nvPr userDrawn="1"/>
          </p:nvSpPr>
          <p:spPr bwMode="auto">
            <a:xfrm>
              <a:off x="10367127" y="4643339"/>
              <a:ext cx="1828490" cy="2214658"/>
            </a:xfrm>
            <a:custGeom>
              <a:avLst/>
              <a:gdLst>
                <a:gd name="T0" fmla="*/ 177 w 2749"/>
                <a:gd name="T1" fmla="*/ 3290 h 3332"/>
                <a:gd name="T2" fmla="*/ 212 w 2749"/>
                <a:gd name="T3" fmla="*/ 3101 h 3332"/>
                <a:gd name="T4" fmla="*/ 241 w 2749"/>
                <a:gd name="T5" fmla="*/ 2865 h 3332"/>
                <a:gd name="T6" fmla="*/ 259 w 2749"/>
                <a:gd name="T7" fmla="*/ 2580 h 3332"/>
                <a:gd name="T8" fmla="*/ 247 w 2749"/>
                <a:gd name="T9" fmla="*/ 2299 h 3332"/>
                <a:gd name="T10" fmla="*/ 206 w 2749"/>
                <a:gd name="T11" fmla="*/ 2022 h 3332"/>
                <a:gd name="T12" fmla="*/ 158 w 2749"/>
                <a:gd name="T13" fmla="*/ 1801 h 3332"/>
                <a:gd name="T14" fmla="*/ 99 w 2749"/>
                <a:gd name="T15" fmla="*/ 1546 h 3332"/>
                <a:gd name="T16" fmla="*/ 33 w 2749"/>
                <a:gd name="T17" fmla="*/ 1233 h 3332"/>
                <a:gd name="T18" fmla="*/ 2 w 2749"/>
                <a:gd name="T19" fmla="*/ 1004 h 3332"/>
                <a:gd name="T20" fmla="*/ 13 w 2749"/>
                <a:gd name="T21" fmla="*/ 814 h 3332"/>
                <a:gd name="T22" fmla="*/ 64 w 2749"/>
                <a:gd name="T23" fmla="*/ 644 h 3332"/>
                <a:gd name="T24" fmla="*/ 161 w 2749"/>
                <a:gd name="T25" fmla="*/ 482 h 3332"/>
                <a:gd name="T26" fmla="*/ 293 w 2749"/>
                <a:gd name="T27" fmla="*/ 346 h 3332"/>
                <a:gd name="T28" fmla="*/ 471 w 2749"/>
                <a:gd name="T29" fmla="*/ 223 h 3332"/>
                <a:gd name="T30" fmla="*/ 636 w 2749"/>
                <a:gd name="T31" fmla="*/ 131 h 3332"/>
                <a:gd name="T32" fmla="*/ 773 w 2749"/>
                <a:gd name="T33" fmla="*/ 74 h 3332"/>
                <a:gd name="T34" fmla="*/ 912 w 2749"/>
                <a:gd name="T35" fmla="*/ 33 h 3332"/>
                <a:gd name="T36" fmla="*/ 1056 w 2749"/>
                <a:gd name="T37" fmla="*/ 9 h 3332"/>
                <a:gd name="T38" fmla="*/ 1202 w 2749"/>
                <a:gd name="T39" fmla="*/ 0 h 3332"/>
                <a:gd name="T40" fmla="*/ 1350 w 2749"/>
                <a:gd name="T41" fmla="*/ 8 h 3332"/>
                <a:gd name="T42" fmla="*/ 1528 w 2749"/>
                <a:gd name="T43" fmla="*/ 39 h 3332"/>
                <a:gd name="T44" fmla="*/ 1742 w 2749"/>
                <a:gd name="T45" fmla="*/ 109 h 3332"/>
                <a:gd name="T46" fmla="*/ 1953 w 2749"/>
                <a:gd name="T47" fmla="*/ 210 h 3332"/>
                <a:gd name="T48" fmla="*/ 2165 w 2749"/>
                <a:gd name="T49" fmla="*/ 332 h 3332"/>
                <a:gd name="T50" fmla="*/ 2357 w 2749"/>
                <a:gd name="T51" fmla="*/ 424 h 3332"/>
                <a:gd name="T52" fmla="*/ 2551 w 2749"/>
                <a:gd name="T53" fmla="*/ 490 h 3332"/>
                <a:gd name="T54" fmla="*/ 2749 w 2749"/>
                <a:gd name="T55" fmla="*/ 525 h 3332"/>
                <a:gd name="T56" fmla="*/ 2585 w 2749"/>
                <a:gd name="T57" fmla="*/ 538 h 3332"/>
                <a:gd name="T58" fmla="*/ 2383 w 2749"/>
                <a:gd name="T59" fmla="*/ 478 h 3332"/>
                <a:gd name="T60" fmla="*/ 2186 w 2749"/>
                <a:gd name="T61" fmla="*/ 388 h 3332"/>
                <a:gd name="T62" fmla="*/ 1977 w 2749"/>
                <a:gd name="T63" fmla="*/ 268 h 3332"/>
                <a:gd name="T64" fmla="*/ 1769 w 2749"/>
                <a:gd name="T65" fmla="*/ 163 h 3332"/>
                <a:gd name="T66" fmla="*/ 1562 w 2749"/>
                <a:gd name="T67" fmla="*/ 88 h 3332"/>
                <a:gd name="T68" fmla="*/ 1375 w 2749"/>
                <a:gd name="T69" fmla="*/ 51 h 3332"/>
                <a:gd name="T70" fmla="*/ 1230 w 2749"/>
                <a:gd name="T71" fmla="*/ 40 h 3332"/>
                <a:gd name="T72" fmla="*/ 1088 w 2749"/>
                <a:gd name="T73" fmla="*/ 45 h 3332"/>
                <a:gd name="T74" fmla="*/ 949 w 2749"/>
                <a:gd name="T75" fmla="*/ 65 h 3332"/>
                <a:gd name="T76" fmla="*/ 813 w 2749"/>
                <a:gd name="T77" fmla="*/ 102 h 3332"/>
                <a:gd name="T78" fmla="*/ 680 w 2749"/>
                <a:gd name="T79" fmla="*/ 154 h 3332"/>
                <a:gd name="T80" fmla="*/ 549 w 2749"/>
                <a:gd name="T81" fmla="*/ 221 h 3332"/>
                <a:gd name="T82" fmla="*/ 348 w 2749"/>
                <a:gd name="T83" fmla="*/ 353 h 3332"/>
                <a:gd name="T84" fmla="*/ 216 w 2749"/>
                <a:gd name="T85" fmla="*/ 476 h 3332"/>
                <a:gd name="T86" fmla="*/ 114 w 2749"/>
                <a:gd name="T87" fmla="*/ 630 h 3332"/>
                <a:gd name="T88" fmla="*/ 59 w 2749"/>
                <a:gd name="T89" fmla="*/ 788 h 3332"/>
                <a:gd name="T90" fmla="*/ 41 w 2749"/>
                <a:gd name="T91" fmla="*/ 966 h 3332"/>
                <a:gd name="T92" fmla="*/ 59 w 2749"/>
                <a:gd name="T93" fmla="*/ 1163 h 3332"/>
                <a:gd name="T94" fmla="*/ 123 w 2749"/>
                <a:gd name="T95" fmla="*/ 1476 h 3332"/>
                <a:gd name="T96" fmla="*/ 186 w 2749"/>
                <a:gd name="T97" fmla="*/ 1748 h 3332"/>
                <a:gd name="T98" fmla="*/ 236 w 2749"/>
                <a:gd name="T99" fmla="*/ 1971 h 3332"/>
                <a:gd name="T100" fmla="*/ 280 w 2749"/>
                <a:gd name="T101" fmla="*/ 2238 h 3332"/>
                <a:gd name="T102" fmla="*/ 299 w 2749"/>
                <a:gd name="T103" fmla="*/ 2522 h 3332"/>
                <a:gd name="T104" fmla="*/ 286 w 2749"/>
                <a:gd name="T105" fmla="*/ 2811 h 3332"/>
                <a:gd name="T106" fmla="*/ 255 w 2749"/>
                <a:gd name="T107" fmla="*/ 3069 h 3332"/>
                <a:gd name="T108" fmla="*/ 224 w 2749"/>
                <a:gd name="T109" fmla="*/ 3261 h 3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49" h="3332">
                  <a:moveTo>
                    <a:pt x="166" y="3332"/>
                  </a:moveTo>
                  <a:lnTo>
                    <a:pt x="169" y="3322"/>
                  </a:lnTo>
                  <a:lnTo>
                    <a:pt x="171" y="3311"/>
                  </a:lnTo>
                  <a:lnTo>
                    <a:pt x="175" y="3300"/>
                  </a:lnTo>
                  <a:lnTo>
                    <a:pt x="177" y="3290"/>
                  </a:lnTo>
                  <a:lnTo>
                    <a:pt x="185" y="3253"/>
                  </a:lnTo>
                  <a:lnTo>
                    <a:pt x="193" y="3215"/>
                  </a:lnTo>
                  <a:lnTo>
                    <a:pt x="200" y="3177"/>
                  </a:lnTo>
                  <a:lnTo>
                    <a:pt x="206" y="3139"/>
                  </a:lnTo>
                  <a:lnTo>
                    <a:pt x="212" y="3101"/>
                  </a:lnTo>
                  <a:lnTo>
                    <a:pt x="216" y="3064"/>
                  </a:lnTo>
                  <a:lnTo>
                    <a:pt x="222" y="3026"/>
                  </a:lnTo>
                  <a:lnTo>
                    <a:pt x="226" y="2988"/>
                  </a:lnTo>
                  <a:lnTo>
                    <a:pt x="235" y="2924"/>
                  </a:lnTo>
                  <a:lnTo>
                    <a:pt x="241" y="2865"/>
                  </a:lnTo>
                  <a:lnTo>
                    <a:pt x="247" y="2808"/>
                  </a:lnTo>
                  <a:lnTo>
                    <a:pt x="252" y="2750"/>
                  </a:lnTo>
                  <a:lnTo>
                    <a:pt x="255" y="2693"/>
                  </a:lnTo>
                  <a:lnTo>
                    <a:pt x="257" y="2637"/>
                  </a:lnTo>
                  <a:lnTo>
                    <a:pt x="259" y="2580"/>
                  </a:lnTo>
                  <a:lnTo>
                    <a:pt x="259" y="2523"/>
                  </a:lnTo>
                  <a:lnTo>
                    <a:pt x="257" y="2466"/>
                  </a:lnTo>
                  <a:lnTo>
                    <a:pt x="255" y="2410"/>
                  </a:lnTo>
                  <a:lnTo>
                    <a:pt x="252" y="2354"/>
                  </a:lnTo>
                  <a:lnTo>
                    <a:pt x="247" y="2299"/>
                  </a:lnTo>
                  <a:lnTo>
                    <a:pt x="241" y="2242"/>
                  </a:lnTo>
                  <a:lnTo>
                    <a:pt x="235" y="2187"/>
                  </a:lnTo>
                  <a:lnTo>
                    <a:pt x="225" y="2132"/>
                  </a:lnTo>
                  <a:lnTo>
                    <a:pt x="216" y="2077"/>
                  </a:lnTo>
                  <a:lnTo>
                    <a:pt x="206" y="2022"/>
                  </a:lnTo>
                  <a:lnTo>
                    <a:pt x="197" y="1979"/>
                  </a:lnTo>
                  <a:lnTo>
                    <a:pt x="187" y="1934"/>
                  </a:lnTo>
                  <a:lnTo>
                    <a:pt x="177" y="1889"/>
                  </a:lnTo>
                  <a:lnTo>
                    <a:pt x="168" y="1846"/>
                  </a:lnTo>
                  <a:lnTo>
                    <a:pt x="158" y="1801"/>
                  </a:lnTo>
                  <a:lnTo>
                    <a:pt x="147" y="1757"/>
                  </a:lnTo>
                  <a:lnTo>
                    <a:pt x="137" y="1714"/>
                  </a:lnTo>
                  <a:lnTo>
                    <a:pt x="128" y="1670"/>
                  </a:lnTo>
                  <a:lnTo>
                    <a:pt x="113" y="1608"/>
                  </a:lnTo>
                  <a:lnTo>
                    <a:pt x="99" y="1546"/>
                  </a:lnTo>
                  <a:lnTo>
                    <a:pt x="85" y="1484"/>
                  </a:lnTo>
                  <a:lnTo>
                    <a:pt x="72" y="1421"/>
                  </a:lnTo>
                  <a:lnTo>
                    <a:pt x="58" y="1359"/>
                  </a:lnTo>
                  <a:lnTo>
                    <a:pt x="45" y="1296"/>
                  </a:lnTo>
                  <a:lnTo>
                    <a:pt x="33" y="1233"/>
                  </a:lnTo>
                  <a:lnTo>
                    <a:pt x="21" y="1170"/>
                  </a:lnTo>
                  <a:lnTo>
                    <a:pt x="13" y="1128"/>
                  </a:lnTo>
                  <a:lnTo>
                    <a:pt x="9" y="1085"/>
                  </a:lnTo>
                  <a:lnTo>
                    <a:pt x="4" y="1044"/>
                  </a:lnTo>
                  <a:lnTo>
                    <a:pt x="2" y="1004"/>
                  </a:lnTo>
                  <a:lnTo>
                    <a:pt x="0" y="964"/>
                  </a:lnTo>
                  <a:lnTo>
                    <a:pt x="2" y="926"/>
                  </a:lnTo>
                  <a:lnTo>
                    <a:pt x="4" y="888"/>
                  </a:lnTo>
                  <a:lnTo>
                    <a:pt x="7" y="850"/>
                  </a:lnTo>
                  <a:lnTo>
                    <a:pt x="13" y="814"/>
                  </a:lnTo>
                  <a:lnTo>
                    <a:pt x="20" y="779"/>
                  </a:lnTo>
                  <a:lnTo>
                    <a:pt x="29" y="743"/>
                  </a:lnTo>
                  <a:lnTo>
                    <a:pt x="38" y="710"/>
                  </a:lnTo>
                  <a:lnTo>
                    <a:pt x="51" y="677"/>
                  </a:lnTo>
                  <a:lnTo>
                    <a:pt x="64" y="644"/>
                  </a:lnTo>
                  <a:lnTo>
                    <a:pt x="78" y="611"/>
                  </a:lnTo>
                  <a:lnTo>
                    <a:pt x="95" y="580"/>
                  </a:lnTo>
                  <a:lnTo>
                    <a:pt x="115" y="546"/>
                  </a:lnTo>
                  <a:lnTo>
                    <a:pt x="137" y="513"/>
                  </a:lnTo>
                  <a:lnTo>
                    <a:pt x="161" y="482"/>
                  </a:lnTo>
                  <a:lnTo>
                    <a:pt x="185" y="452"/>
                  </a:lnTo>
                  <a:lnTo>
                    <a:pt x="212" y="423"/>
                  </a:lnTo>
                  <a:lnTo>
                    <a:pt x="238" y="396"/>
                  </a:lnTo>
                  <a:lnTo>
                    <a:pt x="265" y="371"/>
                  </a:lnTo>
                  <a:lnTo>
                    <a:pt x="293" y="346"/>
                  </a:lnTo>
                  <a:lnTo>
                    <a:pt x="323" y="324"/>
                  </a:lnTo>
                  <a:lnTo>
                    <a:pt x="352" y="302"/>
                  </a:lnTo>
                  <a:lnTo>
                    <a:pt x="381" y="280"/>
                  </a:lnTo>
                  <a:lnTo>
                    <a:pt x="411" y="260"/>
                  </a:lnTo>
                  <a:lnTo>
                    <a:pt x="471" y="223"/>
                  </a:lnTo>
                  <a:lnTo>
                    <a:pt x="529" y="187"/>
                  </a:lnTo>
                  <a:lnTo>
                    <a:pt x="556" y="172"/>
                  </a:lnTo>
                  <a:lnTo>
                    <a:pt x="582" y="157"/>
                  </a:lnTo>
                  <a:lnTo>
                    <a:pt x="608" y="143"/>
                  </a:lnTo>
                  <a:lnTo>
                    <a:pt x="636" y="131"/>
                  </a:lnTo>
                  <a:lnTo>
                    <a:pt x="664" y="118"/>
                  </a:lnTo>
                  <a:lnTo>
                    <a:pt x="690" y="106"/>
                  </a:lnTo>
                  <a:lnTo>
                    <a:pt x="717" y="94"/>
                  </a:lnTo>
                  <a:lnTo>
                    <a:pt x="745" y="84"/>
                  </a:lnTo>
                  <a:lnTo>
                    <a:pt x="773" y="74"/>
                  </a:lnTo>
                  <a:lnTo>
                    <a:pt x="800" y="64"/>
                  </a:lnTo>
                  <a:lnTo>
                    <a:pt x="829" y="55"/>
                  </a:lnTo>
                  <a:lnTo>
                    <a:pt x="856" y="47"/>
                  </a:lnTo>
                  <a:lnTo>
                    <a:pt x="885" y="40"/>
                  </a:lnTo>
                  <a:lnTo>
                    <a:pt x="912" y="33"/>
                  </a:lnTo>
                  <a:lnTo>
                    <a:pt x="941" y="28"/>
                  </a:lnTo>
                  <a:lnTo>
                    <a:pt x="970" y="22"/>
                  </a:lnTo>
                  <a:lnTo>
                    <a:pt x="998" y="16"/>
                  </a:lnTo>
                  <a:lnTo>
                    <a:pt x="1027" y="13"/>
                  </a:lnTo>
                  <a:lnTo>
                    <a:pt x="1056" y="9"/>
                  </a:lnTo>
                  <a:lnTo>
                    <a:pt x="1085" y="6"/>
                  </a:lnTo>
                  <a:lnTo>
                    <a:pt x="1114" y="4"/>
                  </a:lnTo>
                  <a:lnTo>
                    <a:pt x="1143" y="2"/>
                  </a:lnTo>
                  <a:lnTo>
                    <a:pt x="1172" y="1"/>
                  </a:lnTo>
                  <a:lnTo>
                    <a:pt x="1202" y="0"/>
                  </a:lnTo>
                  <a:lnTo>
                    <a:pt x="1231" y="1"/>
                  </a:lnTo>
                  <a:lnTo>
                    <a:pt x="1261" y="1"/>
                  </a:lnTo>
                  <a:lnTo>
                    <a:pt x="1290" y="4"/>
                  </a:lnTo>
                  <a:lnTo>
                    <a:pt x="1320" y="6"/>
                  </a:lnTo>
                  <a:lnTo>
                    <a:pt x="1350" y="8"/>
                  </a:lnTo>
                  <a:lnTo>
                    <a:pt x="1379" y="12"/>
                  </a:lnTo>
                  <a:lnTo>
                    <a:pt x="1410" y="16"/>
                  </a:lnTo>
                  <a:lnTo>
                    <a:pt x="1440" y="21"/>
                  </a:lnTo>
                  <a:lnTo>
                    <a:pt x="1485" y="30"/>
                  </a:lnTo>
                  <a:lnTo>
                    <a:pt x="1528" y="39"/>
                  </a:lnTo>
                  <a:lnTo>
                    <a:pt x="1572" y="51"/>
                  </a:lnTo>
                  <a:lnTo>
                    <a:pt x="1614" y="63"/>
                  </a:lnTo>
                  <a:lnTo>
                    <a:pt x="1657" y="77"/>
                  </a:lnTo>
                  <a:lnTo>
                    <a:pt x="1699" y="92"/>
                  </a:lnTo>
                  <a:lnTo>
                    <a:pt x="1742" y="109"/>
                  </a:lnTo>
                  <a:lnTo>
                    <a:pt x="1784" y="126"/>
                  </a:lnTo>
                  <a:lnTo>
                    <a:pt x="1826" y="146"/>
                  </a:lnTo>
                  <a:lnTo>
                    <a:pt x="1868" y="166"/>
                  </a:lnTo>
                  <a:lnTo>
                    <a:pt x="1910" y="187"/>
                  </a:lnTo>
                  <a:lnTo>
                    <a:pt x="1953" y="210"/>
                  </a:lnTo>
                  <a:lnTo>
                    <a:pt x="1995" y="233"/>
                  </a:lnTo>
                  <a:lnTo>
                    <a:pt x="2039" y="257"/>
                  </a:lnTo>
                  <a:lnTo>
                    <a:pt x="2083" y="283"/>
                  </a:lnTo>
                  <a:lnTo>
                    <a:pt x="2127" y="310"/>
                  </a:lnTo>
                  <a:lnTo>
                    <a:pt x="2165" y="332"/>
                  </a:lnTo>
                  <a:lnTo>
                    <a:pt x="2203" y="352"/>
                  </a:lnTo>
                  <a:lnTo>
                    <a:pt x="2241" y="373"/>
                  </a:lnTo>
                  <a:lnTo>
                    <a:pt x="2280" y="391"/>
                  </a:lnTo>
                  <a:lnTo>
                    <a:pt x="2318" y="408"/>
                  </a:lnTo>
                  <a:lnTo>
                    <a:pt x="2357" y="424"/>
                  </a:lnTo>
                  <a:lnTo>
                    <a:pt x="2395" y="441"/>
                  </a:lnTo>
                  <a:lnTo>
                    <a:pt x="2434" y="454"/>
                  </a:lnTo>
                  <a:lnTo>
                    <a:pt x="2473" y="467"/>
                  </a:lnTo>
                  <a:lnTo>
                    <a:pt x="2512" y="478"/>
                  </a:lnTo>
                  <a:lnTo>
                    <a:pt x="2551" y="490"/>
                  </a:lnTo>
                  <a:lnTo>
                    <a:pt x="2590" y="499"/>
                  </a:lnTo>
                  <a:lnTo>
                    <a:pt x="2630" y="507"/>
                  </a:lnTo>
                  <a:lnTo>
                    <a:pt x="2669" y="514"/>
                  </a:lnTo>
                  <a:lnTo>
                    <a:pt x="2709" y="520"/>
                  </a:lnTo>
                  <a:lnTo>
                    <a:pt x="2749" y="525"/>
                  </a:lnTo>
                  <a:lnTo>
                    <a:pt x="2749" y="564"/>
                  </a:lnTo>
                  <a:lnTo>
                    <a:pt x="2708" y="560"/>
                  </a:lnTo>
                  <a:lnTo>
                    <a:pt x="2666" y="554"/>
                  </a:lnTo>
                  <a:lnTo>
                    <a:pt x="2625" y="546"/>
                  </a:lnTo>
                  <a:lnTo>
                    <a:pt x="2585" y="538"/>
                  </a:lnTo>
                  <a:lnTo>
                    <a:pt x="2544" y="529"/>
                  </a:lnTo>
                  <a:lnTo>
                    <a:pt x="2504" y="517"/>
                  </a:lnTo>
                  <a:lnTo>
                    <a:pt x="2463" y="506"/>
                  </a:lnTo>
                  <a:lnTo>
                    <a:pt x="2423" y="492"/>
                  </a:lnTo>
                  <a:lnTo>
                    <a:pt x="2383" y="478"/>
                  </a:lnTo>
                  <a:lnTo>
                    <a:pt x="2343" y="462"/>
                  </a:lnTo>
                  <a:lnTo>
                    <a:pt x="2304" y="445"/>
                  </a:lnTo>
                  <a:lnTo>
                    <a:pt x="2264" y="428"/>
                  </a:lnTo>
                  <a:lnTo>
                    <a:pt x="2225" y="408"/>
                  </a:lnTo>
                  <a:lnTo>
                    <a:pt x="2186" y="388"/>
                  </a:lnTo>
                  <a:lnTo>
                    <a:pt x="2146" y="366"/>
                  </a:lnTo>
                  <a:lnTo>
                    <a:pt x="2107" y="343"/>
                  </a:lnTo>
                  <a:lnTo>
                    <a:pt x="2063" y="317"/>
                  </a:lnTo>
                  <a:lnTo>
                    <a:pt x="2019" y="293"/>
                  </a:lnTo>
                  <a:lnTo>
                    <a:pt x="1977" y="268"/>
                  </a:lnTo>
                  <a:lnTo>
                    <a:pt x="1936" y="244"/>
                  </a:lnTo>
                  <a:lnTo>
                    <a:pt x="1893" y="223"/>
                  </a:lnTo>
                  <a:lnTo>
                    <a:pt x="1852" y="202"/>
                  </a:lnTo>
                  <a:lnTo>
                    <a:pt x="1811" y="182"/>
                  </a:lnTo>
                  <a:lnTo>
                    <a:pt x="1769" y="163"/>
                  </a:lnTo>
                  <a:lnTo>
                    <a:pt x="1728" y="146"/>
                  </a:lnTo>
                  <a:lnTo>
                    <a:pt x="1687" y="130"/>
                  </a:lnTo>
                  <a:lnTo>
                    <a:pt x="1645" y="115"/>
                  </a:lnTo>
                  <a:lnTo>
                    <a:pt x="1604" y="101"/>
                  </a:lnTo>
                  <a:lnTo>
                    <a:pt x="1562" y="88"/>
                  </a:lnTo>
                  <a:lnTo>
                    <a:pt x="1519" y="78"/>
                  </a:lnTo>
                  <a:lnTo>
                    <a:pt x="1477" y="68"/>
                  </a:lnTo>
                  <a:lnTo>
                    <a:pt x="1433" y="60"/>
                  </a:lnTo>
                  <a:lnTo>
                    <a:pt x="1405" y="55"/>
                  </a:lnTo>
                  <a:lnTo>
                    <a:pt x="1375" y="51"/>
                  </a:lnTo>
                  <a:lnTo>
                    <a:pt x="1346" y="48"/>
                  </a:lnTo>
                  <a:lnTo>
                    <a:pt x="1317" y="45"/>
                  </a:lnTo>
                  <a:lnTo>
                    <a:pt x="1288" y="43"/>
                  </a:lnTo>
                  <a:lnTo>
                    <a:pt x="1259" y="41"/>
                  </a:lnTo>
                  <a:lnTo>
                    <a:pt x="1230" y="40"/>
                  </a:lnTo>
                  <a:lnTo>
                    <a:pt x="1202" y="40"/>
                  </a:lnTo>
                  <a:lnTo>
                    <a:pt x="1173" y="40"/>
                  </a:lnTo>
                  <a:lnTo>
                    <a:pt x="1145" y="41"/>
                  </a:lnTo>
                  <a:lnTo>
                    <a:pt x="1117" y="43"/>
                  </a:lnTo>
                  <a:lnTo>
                    <a:pt x="1088" y="45"/>
                  </a:lnTo>
                  <a:lnTo>
                    <a:pt x="1060" y="48"/>
                  </a:lnTo>
                  <a:lnTo>
                    <a:pt x="1033" y="52"/>
                  </a:lnTo>
                  <a:lnTo>
                    <a:pt x="1004" y="55"/>
                  </a:lnTo>
                  <a:lnTo>
                    <a:pt x="977" y="61"/>
                  </a:lnTo>
                  <a:lnTo>
                    <a:pt x="949" y="65"/>
                  </a:lnTo>
                  <a:lnTo>
                    <a:pt x="922" y="71"/>
                  </a:lnTo>
                  <a:lnTo>
                    <a:pt x="894" y="78"/>
                  </a:lnTo>
                  <a:lnTo>
                    <a:pt x="867" y="86"/>
                  </a:lnTo>
                  <a:lnTo>
                    <a:pt x="839" y="93"/>
                  </a:lnTo>
                  <a:lnTo>
                    <a:pt x="813" y="102"/>
                  </a:lnTo>
                  <a:lnTo>
                    <a:pt x="785" y="111"/>
                  </a:lnTo>
                  <a:lnTo>
                    <a:pt x="759" y="121"/>
                  </a:lnTo>
                  <a:lnTo>
                    <a:pt x="732" y="131"/>
                  </a:lnTo>
                  <a:lnTo>
                    <a:pt x="706" y="142"/>
                  </a:lnTo>
                  <a:lnTo>
                    <a:pt x="680" y="154"/>
                  </a:lnTo>
                  <a:lnTo>
                    <a:pt x="653" y="166"/>
                  </a:lnTo>
                  <a:lnTo>
                    <a:pt x="627" y="179"/>
                  </a:lnTo>
                  <a:lnTo>
                    <a:pt x="600" y="193"/>
                  </a:lnTo>
                  <a:lnTo>
                    <a:pt x="574" y="207"/>
                  </a:lnTo>
                  <a:lnTo>
                    <a:pt x="549" y="221"/>
                  </a:lnTo>
                  <a:lnTo>
                    <a:pt x="491" y="255"/>
                  </a:lnTo>
                  <a:lnTo>
                    <a:pt x="434" y="291"/>
                  </a:lnTo>
                  <a:lnTo>
                    <a:pt x="405" y="311"/>
                  </a:lnTo>
                  <a:lnTo>
                    <a:pt x="377" y="332"/>
                  </a:lnTo>
                  <a:lnTo>
                    <a:pt x="348" y="353"/>
                  </a:lnTo>
                  <a:lnTo>
                    <a:pt x="321" y="375"/>
                  </a:lnTo>
                  <a:lnTo>
                    <a:pt x="293" y="398"/>
                  </a:lnTo>
                  <a:lnTo>
                    <a:pt x="267" y="423"/>
                  </a:lnTo>
                  <a:lnTo>
                    <a:pt x="241" y="449"/>
                  </a:lnTo>
                  <a:lnTo>
                    <a:pt x="216" y="476"/>
                  </a:lnTo>
                  <a:lnTo>
                    <a:pt x="192" y="505"/>
                  </a:lnTo>
                  <a:lnTo>
                    <a:pt x="170" y="535"/>
                  </a:lnTo>
                  <a:lnTo>
                    <a:pt x="148" y="567"/>
                  </a:lnTo>
                  <a:lnTo>
                    <a:pt x="129" y="600"/>
                  </a:lnTo>
                  <a:lnTo>
                    <a:pt x="114" y="630"/>
                  </a:lnTo>
                  <a:lnTo>
                    <a:pt x="99" y="660"/>
                  </a:lnTo>
                  <a:lnTo>
                    <a:pt x="88" y="691"/>
                  </a:lnTo>
                  <a:lnTo>
                    <a:pt x="76" y="723"/>
                  </a:lnTo>
                  <a:lnTo>
                    <a:pt x="67" y="755"/>
                  </a:lnTo>
                  <a:lnTo>
                    <a:pt x="59" y="788"/>
                  </a:lnTo>
                  <a:lnTo>
                    <a:pt x="52" y="822"/>
                  </a:lnTo>
                  <a:lnTo>
                    <a:pt x="46" y="857"/>
                  </a:lnTo>
                  <a:lnTo>
                    <a:pt x="43" y="892"/>
                  </a:lnTo>
                  <a:lnTo>
                    <a:pt x="41" y="928"/>
                  </a:lnTo>
                  <a:lnTo>
                    <a:pt x="41" y="966"/>
                  </a:lnTo>
                  <a:lnTo>
                    <a:pt x="42" y="1004"/>
                  </a:lnTo>
                  <a:lnTo>
                    <a:pt x="44" y="1042"/>
                  </a:lnTo>
                  <a:lnTo>
                    <a:pt x="48" y="1082"/>
                  </a:lnTo>
                  <a:lnTo>
                    <a:pt x="52" y="1122"/>
                  </a:lnTo>
                  <a:lnTo>
                    <a:pt x="59" y="1163"/>
                  </a:lnTo>
                  <a:lnTo>
                    <a:pt x="70" y="1226"/>
                  </a:lnTo>
                  <a:lnTo>
                    <a:pt x="83" y="1288"/>
                  </a:lnTo>
                  <a:lnTo>
                    <a:pt x="97" y="1351"/>
                  </a:lnTo>
                  <a:lnTo>
                    <a:pt x="109" y="1413"/>
                  </a:lnTo>
                  <a:lnTo>
                    <a:pt x="123" y="1476"/>
                  </a:lnTo>
                  <a:lnTo>
                    <a:pt x="137" y="1538"/>
                  </a:lnTo>
                  <a:lnTo>
                    <a:pt x="152" y="1600"/>
                  </a:lnTo>
                  <a:lnTo>
                    <a:pt x="166" y="1661"/>
                  </a:lnTo>
                  <a:lnTo>
                    <a:pt x="176" y="1704"/>
                  </a:lnTo>
                  <a:lnTo>
                    <a:pt x="186" y="1748"/>
                  </a:lnTo>
                  <a:lnTo>
                    <a:pt x="195" y="1793"/>
                  </a:lnTo>
                  <a:lnTo>
                    <a:pt x="206" y="1836"/>
                  </a:lnTo>
                  <a:lnTo>
                    <a:pt x="216" y="1881"/>
                  </a:lnTo>
                  <a:lnTo>
                    <a:pt x="225" y="1926"/>
                  </a:lnTo>
                  <a:lnTo>
                    <a:pt x="236" y="1971"/>
                  </a:lnTo>
                  <a:lnTo>
                    <a:pt x="245" y="2014"/>
                  </a:lnTo>
                  <a:lnTo>
                    <a:pt x="255" y="2070"/>
                  </a:lnTo>
                  <a:lnTo>
                    <a:pt x="264" y="2125"/>
                  </a:lnTo>
                  <a:lnTo>
                    <a:pt x="274" y="2182"/>
                  </a:lnTo>
                  <a:lnTo>
                    <a:pt x="280" y="2238"/>
                  </a:lnTo>
                  <a:lnTo>
                    <a:pt x="286" y="2294"/>
                  </a:lnTo>
                  <a:lnTo>
                    <a:pt x="291" y="2351"/>
                  </a:lnTo>
                  <a:lnTo>
                    <a:pt x="294" y="2408"/>
                  </a:lnTo>
                  <a:lnTo>
                    <a:pt x="296" y="2465"/>
                  </a:lnTo>
                  <a:lnTo>
                    <a:pt x="299" y="2522"/>
                  </a:lnTo>
                  <a:lnTo>
                    <a:pt x="299" y="2580"/>
                  </a:lnTo>
                  <a:lnTo>
                    <a:pt x="298" y="2638"/>
                  </a:lnTo>
                  <a:lnTo>
                    <a:pt x="295" y="2695"/>
                  </a:lnTo>
                  <a:lnTo>
                    <a:pt x="291" y="2754"/>
                  </a:lnTo>
                  <a:lnTo>
                    <a:pt x="286" y="2811"/>
                  </a:lnTo>
                  <a:lnTo>
                    <a:pt x="280" y="2870"/>
                  </a:lnTo>
                  <a:lnTo>
                    <a:pt x="274" y="2928"/>
                  </a:lnTo>
                  <a:lnTo>
                    <a:pt x="265" y="2994"/>
                  </a:lnTo>
                  <a:lnTo>
                    <a:pt x="261" y="3031"/>
                  </a:lnTo>
                  <a:lnTo>
                    <a:pt x="255" y="3069"/>
                  </a:lnTo>
                  <a:lnTo>
                    <a:pt x="251" y="3108"/>
                  </a:lnTo>
                  <a:lnTo>
                    <a:pt x="245" y="3146"/>
                  </a:lnTo>
                  <a:lnTo>
                    <a:pt x="238" y="3185"/>
                  </a:lnTo>
                  <a:lnTo>
                    <a:pt x="231" y="3223"/>
                  </a:lnTo>
                  <a:lnTo>
                    <a:pt x="224" y="3261"/>
                  </a:lnTo>
                  <a:lnTo>
                    <a:pt x="215" y="3299"/>
                  </a:lnTo>
                  <a:lnTo>
                    <a:pt x="212" y="3316"/>
                  </a:lnTo>
                  <a:lnTo>
                    <a:pt x="207" y="3332"/>
                  </a:lnTo>
                  <a:lnTo>
                    <a:pt x="166" y="333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2" name="Freeform 14">
              <a:extLst>
                <a:ext uri="{FF2B5EF4-FFF2-40B4-BE49-F238E27FC236}">
                  <a16:creationId xmlns:a16="http://schemas.microsoft.com/office/drawing/2014/main" id="{F3360F84-890A-4AED-8738-199419628330}"/>
                </a:ext>
              </a:extLst>
            </p:cNvPr>
            <p:cNvSpPr>
              <a:spLocks/>
            </p:cNvSpPr>
            <p:nvPr userDrawn="1"/>
          </p:nvSpPr>
          <p:spPr bwMode="auto">
            <a:xfrm>
              <a:off x="10529968" y="4824794"/>
              <a:ext cx="1665646" cy="2033206"/>
            </a:xfrm>
            <a:custGeom>
              <a:avLst/>
              <a:gdLst>
                <a:gd name="T0" fmla="*/ 193 w 2503"/>
                <a:gd name="T1" fmla="*/ 2903 h 3061"/>
                <a:gd name="T2" fmla="*/ 211 w 2503"/>
                <a:gd name="T3" fmla="*/ 2710 h 3061"/>
                <a:gd name="T4" fmla="*/ 228 w 2503"/>
                <a:gd name="T5" fmla="*/ 2521 h 3061"/>
                <a:gd name="T6" fmla="*/ 233 w 2503"/>
                <a:gd name="T7" fmla="*/ 2302 h 3061"/>
                <a:gd name="T8" fmla="*/ 216 w 2503"/>
                <a:gd name="T9" fmla="*/ 2075 h 3061"/>
                <a:gd name="T10" fmla="*/ 177 w 2503"/>
                <a:gd name="T11" fmla="*/ 1837 h 3061"/>
                <a:gd name="T12" fmla="*/ 127 w 2503"/>
                <a:gd name="T13" fmla="*/ 1608 h 3061"/>
                <a:gd name="T14" fmla="*/ 72 w 2503"/>
                <a:gd name="T15" fmla="*/ 1365 h 3061"/>
                <a:gd name="T16" fmla="*/ 21 w 2503"/>
                <a:gd name="T17" fmla="*/ 1107 h 3061"/>
                <a:gd name="T18" fmla="*/ 1 w 2503"/>
                <a:gd name="T19" fmla="*/ 935 h 3061"/>
                <a:gd name="T20" fmla="*/ 7 w 2503"/>
                <a:gd name="T21" fmla="*/ 781 h 3061"/>
                <a:gd name="T22" fmla="*/ 37 w 2503"/>
                <a:gd name="T23" fmla="*/ 641 h 3061"/>
                <a:gd name="T24" fmla="*/ 119 w 2503"/>
                <a:gd name="T25" fmla="*/ 465 h 3061"/>
                <a:gd name="T26" fmla="*/ 251 w 2503"/>
                <a:gd name="T27" fmla="*/ 305 h 3061"/>
                <a:gd name="T28" fmla="*/ 432 w 2503"/>
                <a:gd name="T29" fmla="*/ 170 h 3061"/>
                <a:gd name="T30" fmla="*/ 640 w 2503"/>
                <a:gd name="T31" fmla="*/ 67 h 3061"/>
                <a:gd name="T32" fmla="*/ 836 w 2503"/>
                <a:gd name="T33" fmla="*/ 12 h 3061"/>
                <a:gd name="T34" fmla="*/ 1030 w 2503"/>
                <a:gd name="T35" fmla="*/ 1 h 3061"/>
                <a:gd name="T36" fmla="*/ 1216 w 2503"/>
                <a:gd name="T37" fmla="*/ 28 h 3061"/>
                <a:gd name="T38" fmla="*/ 1387 w 2503"/>
                <a:gd name="T39" fmla="*/ 87 h 3061"/>
                <a:gd name="T40" fmla="*/ 1562 w 2503"/>
                <a:gd name="T41" fmla="*/ 179 h 3061"/>
                <a:gd name="T42" fmla="*/ 1734 w 2503"/>
                <a:gd name="T43" fmla="*/ 296 h 3061"/>
                <a:gd name="T44" fmla="*/ 1856 w 2503"/>
                <a:gd name="T45" fmla="*/ 370 h 3061"/>
                <a:gd name="T46" fmla="*/ 2054 w 2503"/>
                <a:gd name="T47" fmla="*/ 460 h 3061"/>
                <a:gd name="T48" fmla="*/ 2306 w 2503"/>
                <a:gd name="T49" fmla="*/ 526 h 3061"/>
                <a:gd name="T50" fmla="*/ 2503 w 2503"/>
                <a:gd name="T51" fmla="*/ 593 h 3061"/>
                <a:gd name="T52" fmla="*/ 2249 w 2503"/>
                <a:gd name="T53" fmla="*/ 555 h 3061"/>
                <a:gd name="T54" fmla="*/ 1991 w 2503"/>
                <a:gd name="T55" fmla="*/ 477 h 3061"/>
                <a:gd name="T56" fmla="*/ 1812 w 2503"/>
                <a:gd name="T57" fmla="*/ 391 h 3061"/>
                <a:gd name="T58" fmla="*/ 1687 w 2503"/>
                <a:gd name="T59" fmla="*/ 311 h 3061"/>
                <a:gd name="T60" fmla="*/ 1508 w 2503"/>
                <a:gd name="T61" fmla="*/ 192 h 3061"/>
                <a:gd name="T62" fmla="*/ 1339 w 2503"/>
                <a:gd name="T63" fmla="*/ 110 h 3061"/>
                <a:gd name="T64" fmla="*/ 1173 w 2503"/>
                <a:gd name="T65" fmla="*/ 59 h 3061"/>
                <a:gd name="T66" fmla="*/ 991 w 2503"/>
                <a:gd name="T67" fmla="*/ 39 h 3061"/>
                <a:gd name="T68" fmla="*/ 805 w 2503"/>
                <a:gd name="T69" fmla="*/ 58 h 3061"/>
                <a:gd name="T70" fmla="*/ 615 w 2503"/>
                <a:gd name="T71" fmla="*/ 120 h 3061"/>
                <a:gd name="T72" fmla="*/ 415 w 2503"/>
                <a:gd name="T73" fmla="*/ 227 h 3061"/>
                <a:gd name="T74" fmla="*/ 251 w 2503"/>
                <a:gd name="T75" fmla="*/ 361 h 3061"/>
                <a:gd name="T76" fmla="*/ 133 w 2503"/>
                <a:gd name="T77" fmla="*/ 520 h 3061"/>
                <a:gd name="T78" fmla="*/ 67 w 2503"/>
                <a:gd name="T79" fmla="*/ 680 h 3061"/>
                <a:gd name="T80" fmla="*/ 42 w 2503"/>
                <a:gd name="T81" fmla="*/ 815 h 3061"/>
                <a:gd name="T82" fmla="*/ 42 w 2503"/>
                <a:gd name="T83" fmla="*/ 966 h 3061"/>
                <a:gd name="T84" fmla="*/ 69 w 2503"/>
                <a:gd name="T85" fmla="*/ 1151 h 3061"/>
                <a:gd name="T86" fmla="*/ 123 w 2503"/>
                <a:gd name="T87" fmla="*/ 1407 h 3061"/>
                <a:gd name="T88" fmla="*/ 177 w 2503"/>
                <a:gd name="T89" fmla="*/ 1646 h 3061"/>
                <a:gd name="T90" fmla="*/ 225 w 2503"/>
                <a:gd name="T91" fmla="*/ 1876 h 3061"/>
                <a:gd name="T92" fmla="*/ 259 w 2503"/>
                <a:gd name="T93" fmla="*/ 2117 h 3061"/>
                <a:gd name="T94" fmla="*/ 273 w 2503"/>
                <a:gd name="T95" fmla="*/ 2346 h 3061"/>
                <a:gd name="T96" fmla="*/ 264 w 2503"/>
                <a:gd name="T97" fmla="*/ 2567 h 3061"/>
                <a:gd name="T98" fmla="*/ 248 w 2503"/>
                <a:gd name="T99" fmla="*/ 2748 h 3061"/>
                <a:gd name="T100" fmla="*/ 227 w 2503"/>
                <a:gd name="T101" fmla="*/ 2943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3" h="3061">
                  <a:moveTo>
                    <a:pt x="167" y="3061"/>
                  </a:moveTo>
                  <a:lnTo>
                    <a:pt x="175" y="3022"/>
                  </a:lnTo>
                  <a:lnTo>
                    <a:pt x="182" y="2982"/>
                  </a:lnTo>
                  <a:lnTo>
                    <a:pt x="188" y="2943"/>
                  </a:lnTo>
                  <a:lnTo>
                    <a:pt x="193" y="2903"/>
                  </a:lnTo>
                  <a:lnTo>
                    <a:pt x="197" y="2863"/>
                  </a:lnTo>
                  <a:lnTo>
                    <a:pt x="201" y="2824"/>
                  </a:lnTo>
                  <a:lnTo>
                    <a:pt x="204" y="2783"/>
                  </a:lnTo>
                  <a:lnTo>
                    <a:pt x="208" y="2744"/>
                  </a:lnTo>
                  <a:lnTo>
                    <a:pt x="211" y="2710"/>
                  </a:lnTo>
                  <a:lnTo>
                    <a:pt x="214" y="2674"/>
                  </a:lnTo>
                  <a:lnTo>
                    <a:pt x="217" y="2640"/>
                  </a:lnTo>
                  <a:lnTo>
                    <a:pt x="220" y="2606"/>
                  </a:lnTo>
                  <a:lnTo>
                    <a:pt x="225" y="2563"/>
                  </a:lnTo>
                  <a:lnTo>
                    <a:pt x="228" y="2521"/>
                  </a:lnTo>
                  <a:lnTo>
                    <a:pt x="231" y="2477"/>
                  </a:lnTo>
                  <a:lnTo>
                    <a:pt x="233" y="2435"/>
                  </a:lnTo>
                  <a:lnTo>
                    <a:pt x="233" y="2391"/>
                  </a:lnTo>
                  <a:lnTo>
                    <a:pt x="233" y="2346"/>
                  </a:lnTo>
                  <a:lnTo>
                    <a:pt x="233" y="2302"/>
                  </a:lnTo>
                  <a:lnTo>
                    <a:pt x="231" y="2257"/>
                  </a:lnTo>
                  <a:lnTo>
                    <a:pt x="228" y="2212"/>
                  </a:lnTo>
                  <a:lnTo>
                    <a:pt x="225" y="2166"/>
                  </a:lnTo>
                  <a:lnTo>
                    <a:pt x="220" y="2120"/>
                  </a:lnTo>
                  <a:lnTo>
                    <a:pt x="216" y="2075"/>
                  </a:lnTo>
                  <a:lnTo>
                    <a:pt x="209" y="2028"/>
                  </a:lnTo>
                  <a:lnTo>
                    <a:pt x="202" y="1979"/>
                  </a:lnTo>
                  <a:lnTo>
                    <a:pt x="194" y="1932"/>
                  </a:lnTo>
                  <a:lnTo>
                    <a:pt x="186" y="1883"/>
                  </a:lnTo>
                  <a:lnTo>
                    <a:pt x="177" y="1837"/>
                  </a:lnTo>
                  <a:lnTo>
                    <a:pt x="167" y="1791"/>
                  </a:lnTo>
                  <a:lnTo>
                    <a:pt x="158" y="1745"/>
                  </a:lnTo>
                  <a:lnTo>
                    <a:pt x="148" y="1700"/>
                  </a:lnTo>
                  <a:lnTo>
                    <a:pt x="138" y="1654"/>
                  </a:lnTo>
                  <a:lnTo>
                    <a:pt x="127" y="1608"/>
                  </a:lnTo>
                  <a:lnTo>
                    <a:pt x="117" y="1562"/>
                  </a:lnTo>
                  <a:lnTo>
                    <a:pt x="107" y="1517"/>
                  </a:lnTo>
                  <a:lnTo>
                    <a:pt x="95" y="1467"/>
                  </a:lnTo>
                  <a:lnTo>
                    <a:pt x="84" y="1416"/>
                  </a:lnTo>
                  <a:lnTo>
                    <a:pt x="72" y="1365"/>
                  </a:lnTo>
                  <a:lnTo>
                    <a:pt x="61" y="1314"/>
                  </a:lnTo>
                  <a:lnTo>
                    <a:pt x="50" y="1263"/>
                  </a:lnTo>
                  <a:lnTo>
                    <a:pt x="40" y="1211"/>
                  </a:lnTo>
                  <a:lnTo>
                    <a:pt x="30" y="1159"/>
                  </a:lnTo>
                  <a:lnTo>
                    <a:pt x="21" y="1107"/>
                  </a:lnTo>
                  <a:lnTo>
                    <a:pt x="15" y="1071"/>
                  </a:lnTo>
                  <a:lnTo>
                    <a:pt x="9" y="1035"/>
                  </a:lnTo>
                  <a:lnTo>
                    <a:pt x="6" y="1001"/>
                  </a:lnTo>
                  <a:lnTo>
                    <a:pt x="3" y="967"/>
                  </a:lnTo>
                  <a:lnTo>
                    <a:pt x="1" y="935"/>
                  </a:lnTo>
                  <a:lnTo>
                    <a:pt x="0" y="902"/>
                  </a:lnTo>
                  <a:lnTo>
                    <a:pt x="0" y="870"/>
                  </a:lnTo>
                  <a:lnTo>
                    <a:pt x="1" y="840"/>
                  </a:lnTo>
                  <a:lnTo>
                    <a:pt x="3" y="810"/>
                  </a:lnTo>
                  <a:lnTo>
                    <a:pt x="7" y="781"/>
                  </a:lnTo>
                  <a:lnTo>
                    <a:pt x="10" y="752"/>
                  </a:lnTo>
                  <a:lnTo>
                    <a:pt x="16" y="724"/>
                  </a:lnTo>
                  <a:lnTo>
                    <a:pt x="22" y="696"/>
                  </a:lnTo>
                  <a:lnTo>
                    <a:pt x="29" y="668"/>
                  </a:lnTo>
                  <a:lnTo>
                    <a:pt x="37" y="641"/>
                  </a:lnTo>
                  <a:lnTo>
                    <a:pt x="47" y="615"/>
                  </a:lnTo>
                  <a:lnTo>
                    <a:pt x="62" y="576"/>
                  </a:lnTo>
                  <a:lnTo>
                    <a:pt x="79" y="538"/>
                  </a:lnTo>
                  <a:lnTo>
                    <a:pt x="99" y="501"/>
                  </a:lnTo>
                  <a:lnTo>
                    <a:pt x="119" y="465"/>
                  </a:lnTo>
                  <a:lnTo>
                    <a:pt x="142" y="431"/>
                  </a:lnTo>
                  <a:lnTo>
                    <a:pt x="166" y="398"/>
                  </a:lnTo>
                  <a:lnTo>
                    <a:pt x="193" y="366"/>
                  </a:lnTo>
                  <a:lnTo>
                    <a:pt x="221" y="335"/>
                  </a:lnTo>
                  <a:lnTo>
                    <a:pt x="251" y="305"/>
                  </a:lnTo>
                  <a:lnTo>
                    <a:pt x="283" y="276"/>
                  </a:lnTo>
                  <a:lnTo>
                    <a:pt x="318" y="248"/>
                  </a:lnTo>
                  <a:lnTo>
                    <a:pt x="353" y="221"/>
                  </a:lnTo>
                  <a:lnTo>
                    <a:pt x="392" y="195"/>
                  </a:lnTo>
                  <a:lnTo>
                    <a:pt x="432" y="170"/>
                  </a:lnTo>
                  <a:lnTo>
                    <a:pt x="475" y="145"/>
                  </a:lnTo>
                  <a:lnTo>
                    <a:pt x="520" y="121"/>
                  </a:lnTo>
                  <a:lnTo>
                    <a:pt x="560" y="102"/>
                  </a:lnTo>
                  <a:lnTo>
                    <a:pt x="600" y="84"/>
                  </a:lnTo>
                  <a:lnTo>
                    <a:pt x="640" y="67"/>
                  </a:lnTo>
                  <a:lnTo>
                    <a:pt x="680" y="53"/>
                  </a:lnTo>
                  <a:lnTo>
                    <a:pt x="719" y="40"/>
                  </a:lnTo>
                  <a:lnTo>
                    <a:pt x="758" y="28"/>
                  </a:lnTo>
                  <a:lnTo>
                    <a:pt x="797" y="19"/>
                  </a:lnTo>
                  <a:lnTo>
                    <a:pt x="836" y="12"/>
                  </a:lnTo>
                  <a:lnTo>
                    <a:pt x="875" y="7"/>
                  </a:lnTo>
                  <a:lnTo>
                    <a:pt x="914" y="2"/>
                  </a:lnTo>
                  <a:lnTo>
                    <a:pt x="952" y="0"/>
                  </a:lnTo>
                  <a:lnTo>
                    <a:pt x="991" y="0"/>
                  </a:lnTo>
                  <a:lnTo>
                    <a:pt x="1030" y="1"/>
                  </a:lnTo>
                  <a:lnTo>
                    <a:pt x="1069" y="3"/>
                  </a:lnTo>
                  <a:lnTo>
                    <a:pt x="1108" y="8"/>
                  </a:lnTo>
                  <a:lnTo>
                    <a:pt x="1147" y="14"/>
                  </a:lnTo>
                  <a:lnTo>
                    <a:pt x="1182" y="20"/>
                  </a:lnTo>
                  <a:lnTo>
                    <a:pt x="1216" y="28"/>
                  </a:lnTo>
                  <a:lnTo>
                    <a:pt x="1250" y="38"/>
                  </a:lnTo>
                  <a:lnTo>
                    <a:pt x="1285" y="48"/>
                  </a:lnTo>
                  <a:lnTo>
                    <a:pt x="1318" y="61"/>
                  </a:lnTo>
                  <a:lnTo>
                    <a:pt x="1352" y="73"/>
                  </a:lnTo>
                  <a:lnTo>
                    <a:pt x="1387" y="87"/>
                  </a:lnTo>
                  <a:lnTo>
                    <a:pt x="1421" y="103"/>
                  </a:lnTo>
                  <a:lnTo>
                    <a:pt x="1456" y="119"/>
                  </a:lnTo>
                  <a:lnTo>
                    <a:pt x="1491" y="137"/>
                  </a:lnTo>
                  <a:lnTo>
                    <a:pt x="1527" y="158"/>
                  </a:lnTo>
                  <a:lnTo>
                    <a:pt x="1562" y="179"/>
                  </a:lnTo>
                  <a:lnTo>
                    <a:pt x="1598" y="202"/>
                  </a:lnTo>
                  <a:lnTo>
                    <a:pt x="1635" y="226"/>
                  </a:lnTo>
                  <a:lnTo>
                    <a:pt x="1672" y="251"/>
                  </a:lnTo>
                  <a:lnTo>
                    <a:pt x="1710" y="278"/>
                  </a:lnTo>
                  <a:lnTo>
                    <a:pt x="1734" y="296"/>
                  </a:lnTo>
                  <a:lnTo>
                    <a:pt x="1759" y="312"/>
                  </a:lnTo>
                  <a:lnTo>
                    <a:pt x="1783" y="328"/>
                  </a:lnTo>
                  <a:lnTo>
                    <a:pt x="1807" y="343"/>
                  </a:lnTo>
                  <a:lnTo>
                    <a:pt x="1831" y="356"/>
                  </a:lnTo>
                  <a:lnTo>
                    <a:pt x="1856" y="370"/>
                  </a:lnTo>
                  <a:lnTo>
                    <a:pt x="1880" y="384"/>
                  </a:lnTo>
                  <a:lnTo>
                    <a:pt x="1905" y="397"/>
                  </a:lnTo>
                  <a:lnTo>
                    <a:pt x="1955" y="420"/>
                  </a:lnTo>
                  <a:lnTo>
                    <a:pt x="2005" y="440"/>
                  </a:lnTo>
                  <a:lnTo>
                    <a:pt x="2054" y="460"/>
                  </a:lnTo>
                  <a:lnTo>
                    <a:pt x="2105" y="476"/>
                  </a:lnTo>
                  <a:lnTo>
                    <a:pt x="2155" y="491"/>
                  </a:lnTo>
                  <a:lnTo>
                    <a:pt x="2206" y="504"/>
                  </a:lnTo>
                  <a:lnTo>
                    <a:pt x="2256" y="516"/>
                  </a:lnTo>
                  <a:lnTo>
                    <a:pt x="2306" y="526"/>
                  </a:lnTo>
                  <a:lnTo>
                    <a:pt x="2356" y="534"/>
                  </a:lnTo>
                  <a:lnTo>
                    <a:pt x="2405" y="541"/>
                  </a:lnTo>
                  <a:lnTo>
                    <a:pt x="2455" y="548"/>
                  </a:lnTo>
                  <a:lnTo>
                    <a:pt x="2503" y="553"/>
                  </a:lnTo>
                  <a:lnTo>
                    <a:pt x="2503" y="593"/>
                  </a:lnTo>
                  <a:lnTo>
                    <a:pt x="2454" y="587"/>
                  </a:lnTo>
                  <a:lnTo>
                    <a:pt x="2403" y="581"/>
                  </a:lnTo>
                  <a:lnTo>
                    <a:pt x="2352" y="573"/>
                  </a:lnTo>
                  <a:lnTo>
                    <a:pt x="2301" y="565"/>
                  </a:lnTo>
                  <a:lnTo>
                    <a:pt x="2249" y="555"/>
                  </a:lnTo>
                  <a:lnTo>
                    <a:pt x="2198" y="542"/>
                  </a:lnTo>
                  <a:lnTo>
                    <a:pt x="2146" y="530"/>
                  </a:lnTo>
                  <a:lnTo>
                    <a:pt x="2095" y="514"/>
                  </a:lnTo>
                  <a:lnTo>
                    <a:pt x="2043" y="496"/>
                  </a:lnTo>
                  <a:lnTo>
                    <a:pt x="1991" y="477"/>
                  </a:lnTo>
                  <a:lnTo>
                    <a:pt x="1940" y="456"/>
                  </a:lnTo>
                  <a:lnTo>
                    <a:pt x="1888" y="432"/>
                  </a:lnTo>
                  <a:lnTo>
                    <a:pt x="1863" y="418"/>
                  </a:lnTo>
                  <a:lnTo>
                    <a:pt x="1838" y="406"/>
                  </a:lnTo>
                  <a:lnTo>
                    <a:pt x="1812" y="391"/>
                  </a:lnTo>
                  <a:lnTo>
                    <a:pt x="1787" y="376"/>
                  </a:lnTo>
                  <a:lnTo>
                    <a:pt x="1762" y="361"/>
                  </a:lnTo>
                  <a:lnTo>
                    <a:pt x="1737" y="345"/>
                  </a:lnTo>
                  <a:lnTo>
                    <a:pt x="1711" y="328"/>
                  </a:lnTo>
                  <a:lnTo>
                    <a:pt x="1687" y="311"/>
                  </a:lnTo>
                  <a:lnTo>
                    <a:pt x="1651" y="283"/>
                  </a:lnTo>
                  <a:lnTo>
                    <a:pt x="1614" y="259"/>
                  </a:lnTo>
                  <a:lnTo>
                    <a:pt x="1578" y="235"/>
                  </a:lnTo>
                  <a:lnTo>
                    <a:pt x="1543" y="213"/>
                  </a:lnTo>
                  <a:lnTo>
                    <a:pt x="1508" y="192"/>
                  </a:lnTo>
                  <a:lnTo>
                    <a:pt x="1474" y="173"/>
                  </a:lnTo>
                  <a:lnTo>
                    <a:pt x="1440" y="156"/>
                  </a:lnTo>
                  <a:lnTo>
                    <a:pt x="1406" y="139"/>
                  </a:lnTo>
                  <a:lnTo>
                    <a:pt x="1372" y="124"/>
                  </a:lnTo>
                  <a:lnTo>
                    <a:pt x="1339" y="110"/>
                  </a:lnTo>
                  <a:lnTo>
                    <a:pt x="1307" y="97"/>
                  </a:lnTo>
                  <a:lnTo>
                    <a:pt x="1273" y="86"/>
                  </a:lnTo>
                  <a:lnTo>
                    <a:pt x="1240" y="75"/>
                  </a:lnTo>
                  <a:lnTo>
                    <a:pt x="1207" y="67"/>
                  </a:lnTo>
                  <a:lnTo>
                    <a:pt x="1173" y="59"/>
                  </a:lnTo>
                  <a:lnTo>
                    <a:pt x="1140" y="53"/>
                  </a:lnTo>
                  <a:lnTo>
                    <a:pt x="1102" y="47"/>
                  </a:lnTo>
                  <a:lnTo>
                    <a:pt x="1066" y="42"/>
                  </a:lnTo>
                  <a:lnTo>
                    <a:pt x="1028" y="40"/>
                  </a:lnTo>
                  <a:lnTo>
                    <a:pt x="991" y="39"/>
                  </a:lnTo>
                  <a:lnTo>
                    <a:pt x="953" y="39"/>
                  </a:lnTo>
                  <a:lnTo>
                    <a:pt x="917" y="41"/>
                  </a:lnTo>
                  <a:lnTo>
                    <a:pt x="880" y="46"/>
                  </a:lnTo>
                  <a:lnTo>
                    <a:pt x="842" y="51"/>
                  </a:lnTo>
                  <a:lnTo>
                    <a:pt x="805" y="58"/>
                  </a:lnTo>
                  <a:lnTo>
                    <a:pt x="767" y="67"/>
                  </a:lnTo>
                  <a:lnTo>
                    <a:pt x="730" y="78"/>
                  </a:lnTo>
                  <a:lnTo>
                    <a:pt x="692" y="90"/>
                  </a:lnTo>
                  <a:lnTo>
                    <a:pt x="654" y="104"/>
                  </a:lnTo>
                  <a:lnTo>
                    <a:pt x="615" y="120"/>
                  </a:lnTo>
                  <a:lnTo>
                    <a:pt x="576" y="137"/>
                  </a:lnTo>
                  <a:lnTo>
                    <a:pt x="537" y="157"/>
                  </a:lnTo>
                  <a:lnTo>
                    <a:pt x="494" y="179"/>
                  </a:lnTo>
                  <a:lnTo>
                    <a:pt x="453" y="203"/>
                  </a:lnTo>
                  <a:lnTo>
                    <a:pt x="415" y="227"/>
                  </a:lnTo>
                  <a:lnTo>
                    <a:pt x="379" y="252"/>
                  </a:lnTo>
                  <a:lnTo>
                    <a:pt x="343" y="277"/>
                  </a:lnTo>
                  <a:lnTo>
                    <a:pt x="311" y="305"/>
                  </a:lnTo>
                  <a:lnTo>
                    <a:pt x="280" y="332"/>
                  </a:lnTo>
                  <a:lnTo>
                    <a:pt x="251" y="361"/>
                  </a:lnTo>
                  <a:lnTo>
                    <a:pt x="224" y="391"/>
                  </a:lnTo>
                  <a:lnTo>
                    <a:pt x="198" y="422"/>
                  </a:lnTo>
                  <a:lnTo>
                    <a:pt x="174" y="453"/>
                  </a:lnTo>
                  <a:lnTo>
                    <a:pt x="154" y="486"/>
                  </a:lnTo>
                  <a:lnTo>
                    <a:pt x="133" y="520"/>
                  </a:lnTo>
                  <a:lnTo>
                    <a:pt x="115" y="555"/>
                  </a:lnTo>
                  <a:lnTo>
                    <a:pt x="99" y="592"/>
                  </a:lnTo>
                  <a:lnTo>
                    <a:pt x="84" y="628"/>
                  </a:lnTo>
                  <a:lnTo>
                    <a:pt x="75" y="654"/>
                  </a:lnTo>
                  <a:lnTo>
                    <a:pt x="67" y="680"/>
                  </a:lnTo>
                  <a:lnTo>
                    <a:pt x="60" y="705"/>
                  </a:lnTo>
                  <a:lnTo>
                    <a:pt x="54" y="732"/>
                  </a:lnTo>
                  <a:lnTo>
                    <a:pt x="49" y="759"/>
                  </a:lnTo>
                  <a:lnTo>
                    <a:pt x="46" y="787"/>
                  </a:lnTo>
                  <a:lnTo>
                    <a:pt x="42" y="815"/>
                  </a:lnTo>
                  <a:lnTo>
                    <a:pt x="40" y="844"/>
                  </a:lnTo>
                  <a:lnTo>
                    <a:pt x="39" y="873"/>
                  </a:lnTo>
                  <a:lnTo>
                    <a:pt x="39" y="904"/>
                  </a:lnTo>
                  <a:lnTo>
                    <a:pt x="40" y="935"/>
                  </a:lnTo>
                  <a:lnTo>
                    <a:pt x="42" y="966"/>
                  </a:lnTo>
                  <a:lnTo>
                    <a:pt x="45" y="998"/>
                  </a:lnTo>
                  <a:lnTo>
                    <a:pt x="49" y="1031"/>
                  </a:lnTo>
                  <a:lnTo>
                    <a:pt x="54" y="1065"/>
                  </a:lnTo>
                  <a:lnTo>
                    <a:pt x="60" y="1101"/>
                  </a:lnTo>
                  <a:lnTo>
                    <a:pt x="69" y="1151"/>
                  </a:lnTo>
                  <a:lnTo>
                    <a:pt x="78" y="1203"/>
                  </a:lnTo>
                  <a:lnTo>
                    <a:pt x="89" y="1255"/>
                  </a:lnTo>
                  <a:lnTo>
                    <a:pt x="100" y="1306"/>
                  </a:lnTo>
                  <a:lnTo>
                    <a:pt x="111" y="1357"/>
                  </a:lnTo>
                  <a:lnTo>
                    <a:pt x="123" y="1407"/>
                  </a:lnTo>
                  <a:lnTo>
                    <a:pt x="134" y="1459"/>
                  </a:lnTo>
                  <a:lnTo>
                    <a:pt x="146" y="1508"/>
                  </a:lnTo>
                  <a:lnTo>
                    <a:pt x="156" y="1554"/>
                  </a:lnTo>
                  <a:lnTo>
                    <a:pt x="166" y="1600"/>
                  </a:lnTo>
                  <a:lnTo>
                    <a:pt x="177" y="1646"/>
                  </a:lnTo>
                  <a:lnTo>
                    <a:pt x="187" y="1692"/>
                  </a:lnTo>
                  <a:lnTo>
                    <a:pt x="196" y="1737"/>
                  </a:lnTo>
                  <a:lnTo>
                    <a:pt x="206" y="1783"/>
                  </a:lnTo>
                  <a:lnTo>
                    <a:pt x="216" y="1830"/>
                  </a:lnTo>
                  <a:lnTo>
                    <a:pt x="225" y="1876"/>
                  </a:lnTo>
                  <a:lnTo>
                    <a:pt x="233" y="1926"/>
                  </a:lnTo>
                  <a:lnTo>
                    <a:pt x="241" y="1974"/>
                  </a:lnTo>
                  <a:lnTo>
                    <a:pt x="248" y="2022"/>
                  </a:lnTo>
                  <a:lnTo>
                    <a:pt x="255" y="2070"/>
                  </a:lnTo>
                  <a:lnTo>
                    <a:pt x="259" y="2117"/>
                  </a:lnTo>
                  <a:lnTo>
                    <a:pt x="264" y="2164"/>
                  </a:lnTo>
                  <a:lnTo>
                    <a:pt x="267" y="2210"/>
                  </a:lnTo>
                  <a:lnTo>
                    <a:pt x="270" y="2256"/>
                  </a:lnTo>
                  <a:lnTo>
                    <a:pt x="272" y="2302"/>
                  </a:lnTo>
                  <a:lnTo>
                    <a:pt x="273" y="2346"/>
                  </a:lnTo>
                  <a:lnTo>
                    <a:pt x="273" y="2391"/>
                  </a:lnTo>
                  <a:lnTo>
                    <a:pt x="272" y="2436"/>
                  </a:lnTo>
                  <a:lnTo>
                    <a:pt x="271" y="2479"/>
                  </a:lnTo>
                  <a:lnTo>
                    <a:pt x="267" y="2523"/>
                  </a:lnTo>
                  <a:lnTo>
                    <a:pt x="264" y="2567"/>
                  </a:lnTo>
                  <a:lnTo>
                    <a:pt x="260" y="2610"/>
                  </a:lnTo>
                  <a:lnTo>
                    <a:pt x="257" y="2645"/>
                  </a:lnTo>
                  <a:lnTo>
                    <a:pt x="253" y="2679"/>
                  </a:lnTo>
                  <a:lnTo>
                    <a:pt x="250" y="2713"/>
                  </a:lnTo>
                  <a:lnTo>
                    <a:pt x="248" y="2748"/>
                  </a:lnTo>
                  <a:lnTo>
                    <a:pt x="244" y="2786"/>
                  </a:lnTo>
                  <a:lnTo>
                    <a:pt x="241" y="2825"/>
                  </a:lnTo>
                  <a:lnTo>
                    <a:pt x="236" y="2865"/>
                  </a:lnTo>
                  <a:lnTo>
                    <a:pt x="233" y="2904"/>
                  </a:lnTo>
                  <a:lnTo>
                    <a:pt x="227" y="2943"/>
                  </a:lnTo>
                  <a:lnTo>
                    <a:pt x="221" y="2983"/>
                  </a:lnTo>
                  <a:lnTo>
                    <a:pt x="214" y="3022"/>
                  </a:lnTo>
                  <a:lnTo>
                    <a:pt x="208" y="3061"/>
                  </a:lnTo>
                  <a:lnTo>
                    <a:pt x="167" y="30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3" name="Freeform 15">
              <a:extLst>
                <a:ext uri="{FF2B5EF4-FFF2-40B4-BE49-F238E27FC236}">
                  <a16:creationId xmlns:a16="http://schemas.microsoft.com/office/drawing/2014/main" id="{5E715275-0257-4CAE-96B3-8A09CAA37067}"/>
                </a:ext>
              </a:extLst>
            </p:cNvPr>
            <p:cNvSpPr>
              <a:spLocks/>
            </p:cNvSpPr>
            <p:nvPr userDrawn="1"/>
          </p:nvSpPr>
          <p:spPr bwMode="auto">
            <a:xfrm>
              <a:off x="10153105" y="4466539"/>
              <a:ext cx="2042512" cy="2391458"/>
            </a:xfrm>
            <a:custGeom>
              <a:avLst/>
              <a:gdLst>
                <a:gd name="T0" fmla="*/ 307 w 3075"/>
                <a:gd name="T1" fmla="*/ 3474 h 3596"/>
                <a:gd name="T2" fmla="*/ 346 w 3075"/>
                <a:gd name="T3" fmla="*/ 3313 h 3596"/>
                <a:gd name="T4" fmla="*/ 368 w 3075"/>
                <a:gd name="T5" fmla="*/ 3140 h 3596"/>
                <a:gd name="T6" fmla="*/ 374 w 3075"/>
                <a:gd name="T7" fmla="*/ 2899 h 3596"/>
                <a:gd name="T8" fmla="*/ 370 w 3075"/>
                <a:gd name="T9" fmla="*/ 2614 h 3596"/>
                <a:gd name="T10" fmla="*/ 359 w 3075"/>
                <a:gd name="T11" fmla="*/ 2473 h 3596"/>
                <a:gd name="T12" fmla="*/ 324 w 3075"/>
                <a:gd name="T13" fmla="*/ 2275 h 3596"/>
                <a:gd name="T14" fmla="*/ 228 w 3075"/>
                <a:gd name="T15" fmla="*/ 1894 h 3596"/>
                <a:gd name="T16" fmla="*/ 127 w 3075"/>
                <a:gd name="T17" fmla="*/ 1566 h 3596"/>
                <a:gd name="T18" fmla="*/ 89 w 3075"/>
                <a:gd name="T19" fmla="*/ 1442 h 3596"/>
                <a:gd name="T20" fmla="*/ 25 w 3075"/>
                <a:gd name="T21" fmla="*/ 1183 h 3596"/>
                <a:gd name="T22" fmla="*/ 0 w 3075"/>
                <a:gd name="T23" fmla="*/ 903 h 3596"/>
                <a:gd name="T24" fmla="*/ 24 w 3075"/>
                <a:gd name="T25" fmla="*/ 632 h 3596"/>
                <a:gd name="T26" fmla="*/ 71 w 3075"/>
                <a:gd name="T27" fmla="*/ 459 h 3596"/>
                <a:gd name="T28" fmla="*/ 127 w 3075"/>
                <a:gd name="T29" fmla="*/ 371 h 3596"/>
                <a:gd name="T30" fmla="*/ 208 w 3075"/>
                <a:gd name="T31" fmla="*/ 311 h 3596"/>
                <a:gd name="T32" fmla="*/ 352 w 3075"/>
                <a:gd name="T33" fmla="*/ 262 h 3596"/>
                <a:gd name="T34" fmla="*/ 550 w 3075"/>
                <a:gd name="T35" fmla="*/ 199 h 3596"/>
                <a:gd name="T36" fmla="*/ 710 w 3075"/>
                <a:gd name="T37" fmla="*/ 146 h 3596"/>
                <a:gd name="T38" fmla="*/ 892 w 3075"/>
                <a:gd name="T39" fmla="*/ 90 h 3596"/>
                <a:gd name="T40" fmla="*/ 1188 w 3075"/>
                <a:gd name="T41" fmla="*/ 23 h 3596"/>
                <a:gd name="T42" fmla="*/ 1460 w 3075"/>
                <a:gd name="T43" fmla="*/ 0 h 3596"/>
                <a:gd name="T44" fmla="*/ 1718 w 3075"/>
                <a:gd name="T45" fmla="*/ 22 h 3596"/>
                <a:gd name="T46" fmla="*/ 2001 w 3075"/>
                <a:gd name="T47" fmla="*/ 79 h 3596"/>
                <a:gd name="T48" fmla="*/ 2290 w 3075"/>
                <a:gd name="T49" fmla="*/ 160 h 3596"/>
                <a:gd name="T50" fmla="*/ 2589 w 3075"/>
                <a:gd name="T51" fmla="*/ 263 h 3596"/>
                <a:gd name="T52" fmla="*/ 2817 w 3075"/>
                <a:gd name="T53" fmla="*/ 350 h 3596"/>
                <a:gd name="T54" fmla="*/ 3022 w 3075"/>
                <a:gd name="T55" fmla="*/ 412 h 3596"/>
                <a:gd name="T56" fmla="*/ 3020 w 3075"/>
                <a:gd name="T57" fmla="*/ 451 h 3596"/>
                <a:gd name="T58" fmla="*/ 2808 w 3075"/>
                <a:gd name="T59" fmla="*/ 388 h 3596"/>
                <a:gd name="T60" fmla="*/ 2575 w 3075"/>
                <a:gd name="T61" fmla="*/ 300 h 3596"/>
                <a:gd name="T62" fmla="*/ 2279 w 3075"/>
                <a:gd name="T63" fmla="*/ 198 h 3596"/>
                <a:gd name="T64" fmla="*/ 1992 w 3075"/>
                <a:gd name="T65" fmla="*/ 118 h 3596"/>
                <a:gd name="T66" fmla="*/ 1712 w 3075"/>
                <a:gd name="T67" fmla="*/ 61 h 3596"/>
                <a:gd name="T68" fmla="*/ 1460 w 3075"/>
                <a:gd name="T69" fmla="*/ 40 h 3596"/>
                <a:gd name="T70" fmla="*/ 1193 w 3075"/>
                <a:gd name="T71" fmla="*/ 62 h 3596"/>
                <a:gd name="T72" fmla="*/ 902 w 3075"/>
                <a:gd name="T73" fmla="*/ 128 h 3596"/>
                <a:gd name="T74" fmla="*/ 721 w 3075"/>
                <a:gd name="T75" fmla="*/ 184 h 3596"/>
                <a:gd name="T76" fmla="*/ 563 w 3075"/>
                <a:gd name="T77" fmla="*/ 235 h 3596"/>
                <a:gd name="T78" fmla="*/ 363 w 3075"/>
                <a:gd name="T79" fmla="*/ 300 h 3596"/>
                <a:gd name="T80" fmla="*/ 228 w 3075"/>
                <a:gd name="T81" fmla="*/ 346 h 3596"/>
                <a:gd name="T82" fmla="*/ 156 w 3075"/>
                <a:gd name="T83" fmla="*/ 398 h 3596"/>
                <a:gd name="T84" fmla="*/ 106 w 3075"/>
                <a:gd name="T85" fmla="*/ 476 h 3596"/>
                <a:gd name="T86" fmla="*/ 63 w 3075"/>
                <a:gd name="T87" fmla="*/ 640 h 3596"/>
                <a:gd name="T88" fmla="*/ 39 w 3075"/>
                <a:gd name="T89" fmla="*/ 903 h 3596"/>
                <a:gd name="T90" fmla="*/ 64 w 3075"/>
                <a:gd name="T91" fmla="*/ 1177 h 3596"/>
                <a:gd name="T92" fmla="*/ 127 w 3075"/>
                <a:gd name="T93" fmla="*/ 1431 h 3596"/>
                <a:gd name="T94" fmla="*/ 165 w 3075"/>
                <a:gd name="T95" fmla="*/ 1554 h 3596"/>
                <a:gd name="T96" fmla="*/ 266 w 3075"/>
                <a:gd name="T97" fmla="*/ 1884 h 3596"/>
                <a:gd name="T98" fmla="*/ 363 w 3075"/>
                <a:gd name="T99" fmla="*/ 2267 h 3596"/>
                <a:gd name="T100" fmla="*/ 398 w 3075"/>
                <a:gd name="T101" fmla="*/ 2469 h 3596"/>
                <a:gd name="T102" fmla="*/ 410 w 3075"/>
                <a:gd name="T103" fmla="*/ 2613 h 3596"/>
                <a:gd name="T104" fmla="*/ 414 w 3075"/>
                <a:gd name="T105" fmla="*/ 2899 h 3596"/>
                <a:gd name="T106" fmla="*/ 407 w 3075"/>
                <a:gd name="T107" fmla="*/ 3140 h 3596"/>
                <a:gd name="T108" fmla="*/ 386 w 3075"/>
                <a:gd name="T109" fmla="*/ 3313 h 3596"/>
                <a:gd name="T110" fmla="*/ 348 w 3075"/>
                <a:gd name="T111" fmla="*/ 3474 h 3596"/>
                <a:gd name="T112" fmla="*/ 262 w 3075"/>
                <a:gd name="T113" fmla="*/ 3596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5" h="3596">
                  <a:moveTo>
                    <a:pt x="262" y="3596"/>
                  </a:moveTo>
                  <a:lnTo>
                    <a:pt x="275" y="3566"/>
                  </a:lnTo>
                  <a:lnTo>
                    <a:pt x="286" y="3536"/>
                  </a:lnTo>
                  <a:lnTo>
                    <a:pt x="297" y="3505"/>
                  </a:lnTo>
                  <a:lnTo>
                    <a:pt x="307" y="3474"/>
                  </a:lnTo>
                  <a:lnTo>
                    <a:pt x="316" y="3443"/>
                  </a:lnTo>
                  <a:lnTo>
                    <a:pt x="325" y="3411"/>
                  </a:lnTo>
                  <a:lnTo>
                    <a:pt x="332" y="3379"/>
                  </a:lnTo>
                  <a:lnTo>
                    <a:pt x="340" y="3346"/>
                  </a:lnTo>
                  <a:lnTo>
                    <a:pt x="346" y="3313"/>
                  </a:lnTo>
                  <a:lnTo>
                    <a:pt x="352" y="3279"/>
                  </a:lnTo>
                  <a:lnTo>
                    <a:pt x="357" y="3245"/>
                  </a:lnTo>
                  <a:lnTo>
                    <a:pt x="361" y="3209"/>
                  </a:lnTo>
                  <a:lnTo>
                    <a:pt x="364" y="3175"/>
                  </a:lnTo>
                  <a:lnTo>
                    <a:pt x="368" y="3140"/>
                  </a:lnTo>
                  <a:lnTo>
                    <a:pt x="370" y="3103"/>
                  </a:lnTo>
                  <a:lnTo>
                    <a:pt x="371" y="3066"/>
                  </a:lnTo>
                  <a:lnTo>
                    <a:pt x="372" y="3011"/>
                  </a:lnTo>
                  <a:lnTo>
                    <a:pt x="374" y="2955"/>
                  </a:lnTo>
                  <a:lnTo>
                    <a:pt x="374" y="2899"/>
                  </a:lnTo>
                  <a:lnTo>
                    <a:pt x="374" y="2841"/>
                  </a:lnTo>
                  <a:lnTo>
                    <a:pt x="374" y="2785"/>
                  </a:lnTo>
                  <a:lnTo>
                    <a:pt x="374" y="2728"/>
                  </a:lnTo>
                  <a:lnTo>
                    <a:pt x="372" y="2670"/>
                  </a:lnTo>
                  <a:lnTo>
                    <a:pt x="370" y="2614"/>
                  </a:lnTo>
                  <a:lnTo>
                    <a:pt x="369" y="2588"/>
                  </a:lnTo>
                  <a:lnTo>
                    <a:pt x="368" y="2560"/>
                  </a:lnTo>
                  <a:lnTo>
                    <a:pt x="365" y="2533"/>
                  </a:lnTo>
                  <a:lnTo>
                    <a:pt x="362" y="2503"/>
                  </a:lnTo>
                  <a:lnTo>
                    <a:pt x="359" y="2473"/>
                  </a:lnTo>
                  <a:lnTo>
                    <a:pt x="354" y="2441"/>
                  </a:lnTo>
                  <a:lnTo>
                    <a:pt x="349" y="2407"/>
                  </a:lnTo>
                  <a:lnTo>
                    <a:pt x="343" y="2371"/>
                  </a:lnTo>
                  <a:lnTo>
                    <a:pt x="335" y="2323"/>
                  </a:lnTo>
                  <a:lnTo>
                    <a:pt x="324" y="2275"/>
                  </a:lnTo>
                  <a:lnTo>
                    <a:pt x="315" y="2227"/>
                  </a:lnTo>
                  <a:lnTo>
                    <a:pt x="304" y="2178"/>
                  </a:lnTo>
                  <a:lnTo>
                    <a:pt x="281" y="2083"/>
                  </a:lnTo>
                  <a:lnTo>
                    <a:pt x="255" y="1988"/>
                  </a:lnTo>
                  <a:lnTo>
                    <a:pt x="228" y="1894"/>
                  </a:lnTo>
                  <a:lnTo>
                    <a:pt x="200" y="1801"/>
                  </a:lnTo>
                  <a:lnTo>
                    <a:pt x="172" y="1708"/>
                  </a:lnTo>
                  <a:lnTo>
                    <a:pt x="143" y="1615"/>
                  </a:lnTo>
                  <a:lnTo>
                    <a:pt x="135" y="1591"/>
                  </a:lnTo>
                  <a:lnTo>
                    <a:pt x="127" y="1566"/>
                  </a:lnTo>
                  <a:lnTo>
                    <a:pt x="120" y="1542"/>
                  </a:lnTo>
                  <a:lnTo>
                    <a:pt x="112" y="1517"/>
                  </a:lnTo>
                  <a:lnTo>
                    <a:pt x="104" y="1491"/>
                  </a:lnTo>
                  <a:lnTo>
                    <a:pt x="97" y="1467"/>
                  </a:lnTo>
                  <a:lnTo>
                    <a:pt x="89" y="1442"/>
                  </a:lnTo>
                  <a:lnTo>
                    <a:pt x="81" y="1418"/>
                  </a:lnTo>
                  <a:lnTo>
                    <a:pt x="64" y="1358"/>
                  </a:lnTo>
                  <a:lnTo>
                    <a:pt x="49" y="1299"/>
                  </a:lnTo>
                  <a:lnTo>
                    <a:pt x="36" y="1241"/>
                  </a:lnTo>
                  <a:lnTo>
                    <a:pt x="25" y="1183"/>
                  </a:lnTo>
                  <a:lnTo>
                    <a:pt x="16" y="1125"/>
                  </a:lnTo>
                  <a:lnTo>
                    <a:pt x="9" y="1069"/>
                  </a:lnTo>
                  <a:lnTo>
                    <a:pt x="4" y="1013"/>
                  </a:lnTo>
                  <a:lnTo>
                    <a:pt x="1" y="958"/>
                  </a:lnTo>
                  <a:lnTo>
                    <a:pt x="0" y="903"/>
                  </a:lnTo>
                  <a:lnTo>
                    <a:pt x="1" y="848"/>
                  </a:lnTo>
                  <a:lnTo>
                    <a:pt x="3" y="794"/>
                  </a:lnTo>
                  <a:lnTo>
                    <a:pt x="9" y="740"/>
                  </a:lnTo>
                  <a:lnTo>
                    <a:pt x="16" y="686"/>
                  </a:lnTo>
                  <a:lnTo>
                    <a:pt x="24" y="632"/>
                  </a:lnTo>
                  <a:lnTo>
                    <a:pt x="35" y="580"/>
                  </a:lnTo>
                  <a:lnTo>
                    <a:pt x="48" y="527"/>
                  </a:lnTo>
                  <a:lnTo>
                    <a:pt x="55" y="503"/>
                  </a:lnTo>
                  <a:lnTo>
                    <a:pt x="63" y="481"/>
                  </a:lnTo>
                  <a:lnTo>
                    <a:pt x="71" y="459"/>
                  </a:lnTo>
                  <a:lnTo>
                    <a:pt x="80" y="438"/>
                  </a:lnTo>
                  <a:lnTo>
                    <a:pt x="90" y="420"/>
                  </a:lnTo>
                  <a:lnTo>
                    <a:pt x="102" y="403"/>
                  </a:lnTo>
                  <a:lnTo>
                    <a:pt x="114" y="386"/>
                  </a:lnTo>
                  <a:lnTo>
                    <a:pt x="127" y="371"/>
                  </a:lnTo>
                  <a:lnTo>
                    <a:pt x="141" y="357"/>
                  </a:lnTo>
                  <a:lnTo>
                    <a:pt x="157" y="343"/>
                  </a:lnTo>
                  <a:lnTo>
                    <a:pt x="173" y="332"/>
                  </a:lnTo>
                  <a:lnTo>
                    <a:pt x="190" y="320"/>
                  </a:lnTo>
                  <a:lnTo>
                    <a:pt x="208" y="311"/>
                  </a:lnTo>
                  <a:lnTo>
                    <a:pt x="229" y="302"/>
                  </a:lnTo>
                  <a:lnTo>
                    <a:pt x="250" y="294"/>
                  </a:lnTo>
                  <a:lnTo>
                    <a:pt x="271" y="286"/>
                  </a:lnTo>
                  <a:lnTo>
                    <a:pt x="312" y="274"/>
                  </a:lnTo>
                  <a:lnTo>
                    <a:pt x="352" y="262"/>
                  </a:lnTo>
                  <a:lnTo>
                    <a:pt x="392" y="249"/>
                  </a:lnTo>
                  <a:lnTo>
                    <a:pt x="432" y="237"/>
                  </a:lnTo>
                  <a:lnTo>
                    <a:pt x="471" y="224"/>
                  </a:lnTo>
                  <a:lnTo>
                    <a:pt x="511" y="211"/>
                  </a:lnTo>
                  <a:lnTo>
                    <a:pt x="550" y="199"/>
                  </a:lnTo>
                  <a:lnTo>
                    <a:pt x="589" y="185"/>
                  </a:lnTo>
                  <a:lnTo>
                    <a:pt x="619" y="176"/>
                  </a:lnTo>
                  <a:lnTo>
                    <a:pt x="649" y="165"/>
                  </a:lnTo>
                  <a:lnTo>
                    <a:pt x="680" y="156"/>
                  </a:lnTo>
                  <a:lnTo>
                    <a:pt x="710" y="146"/>
                  </a:lnTo>
                  <a:lnTo>
                    <a:pt x="739" y="137"/>
                  </a:lnTo>
                  <a:lnTo>
                    <a:pt x="769" y="126"/>
                  </a:lnTo>
                  <a:lnTo>
                    <a:pt x="800" y="117"/>
                  </a:lnTo>
                  <a:lnTo>
                    <a:pt x="830" y="108"/>
                  </a:lnTo>
                  <a:lnTo>
                    <a:pt x="892" y="90"/>
                  </a:lnTo>
                  <a:lnTo>
                    <a:pt x="954" y="73"/>
                  </a:lnTo>
                  <a:lnTo>
                    <a:pt x="1014" y="58"/>
                  </a:lnTo>
                  <a:lnTo>
                    <a:pt x="1072" y="44"/>
                  </a:lnTo>
                  <a:lnTo>
                    <a:pt x="1131" y="32"/>
                  </a:lnTo>
                  <a:lnTo>
                    <a:pt x="1188" y="23"/>
                  </a:lnTo>
                  <a:lnTo>
                    <a:pt x="1243" y="15"/>
                  </a:lnTo>
                  <a:lnTo>
                    <a:pt x="1299" y="8"/>
                  </a:lnTo>
                  <a:lnTo>
                    <a:pt x="1353" y="4"/>
                  </a:lnTo>
                  <a:lnTo>
                    <a:pt x="1407" y="1"/>
                  </a:lnTo>
                  <a:lnTo>
                    <a:pt x="1460" y="0"/>
                  </a:lnTo>
                  <a:lnTo>
                    <a:pt x="1513" y="1"/>
                  </a:lnTo>
                  <a:lnTo>
                    <a:pt x="1565" y="4"/>
                  </a:lnTo>
                  <a:lnTo>
                    <a:pt x="1617" y="8"/>
                  </a:lnTo>
                  <a:lnTo>
                    <a:pt x="1667" y="14"/>
                  </a:lnTo>
                  <a:lnTo>
                    <a:pt x="1718" y="22"/>
                  </a:lnTo>
                  <a:lnTo>
                    <a:pt x="1775" y="31"/>
                  </a:lnTo>
                  <a:lnTo>
                    <a:pt x="1832" y="43"/>
                  </a:lnTo>
                  <a:lnTo>
                    <a:pt x="1888" y="54"/>
                  </a:lnTo>
                  <a:lnTo>
                    <a:pt x="1944" y="67"/>
                  </a:lnTo>
                  <a:lnTo>
                    <a:pt x="2001" y="79"/>
                  </a:lnTo>
                  <a:lnTo>
                    <a:pt x="2059" y="94"/>
                  </a:lnTo>
                  <a:lnTo>
                    <a:pt x="2116" y="109"/>
                  </a:lnTo>
                  <a:lnTo>
                    <a:pt x="2175" y="125"/>
                  </a:lnTo>
                  <a:lnTo>
                    <a:pt x="2232" y="143"/>
                  </a:lnTo>
                  <a:lnTo>
                    <a:pt x="2290" y="160"/>
                  </a:lnTo>
                  <a:lnTo>
                    <a:pt x="2349" y="178"/>
                  </a:lnTo>
                  <a:lnTo>
                    <a:pt x="2409" y="198"/>
                  </a:lnTo>
                  <a:lnTo>
                    <a:pt x="2468" y="218"/>
                  </a:lnTo>
                  <a:lnTo>
                    <a:pt x="2528" y="240"/>
                  </a:lnTo>
                  <a:lnTo>
                    <a:pt x="2589" y="263"/>
                  </a:lnTo>
                  <a:lnTo>
                    <a:pt x="2649" y="286"/>
                  </a:lnTo>
                  <a:lnTo>
                    <a:pt x="2667" y="293"/>
                  </a:lnTo>
                  <a:lnTo>
                    <a:pt x="2717" y="312"/>
                  </a:lnTo>
                  <a:lnTo>
                    <a:pt x="2766" y="332"/>
                  </a:lnTo>
                  <a:lnTo>
                    <a:pt x="2817" y="350"/>
                  </a:lnTo>
                  <a:lnTo>
                    <a:pt x="2867" y="367"/>
                  </a:lnTo>
                  <a:lnTo>
                    <a:pt x="2919" y="383"/>
                  </a:lnTo>
                  <a:lnTo>
                    <a:pt x="2971" y="398"/>
                  </a:lnTo>
                  <a:lnTo>
                    <a:pt x="2996" y="405"/>
                  </a:lnTo>
                  <a:lnTo>
                    <a:pt x="3022" y="412"/>
                  </a:lnTo>
                  <a:lnTo>
                    <a:pt x="3049" y="418"/>
                  </a:lnTo>
                  <a:lnTo>
                    <a:pt x="3075" y="422"/>
                  </a:lnTo>
                  <a:lnTo>
                    <a:pt x="3075" y="463"/>
                  </a:lnTo>
                  <a:lnTo>
                    <a:pt x="3047" y="457"/>
                  </a:lnTo>
                  <a:lnTo>
                    <a:pt x="3020" y="451"/>
                  </a:lnTo>
                  <a:lnTo>
                    <a:pt x="2994" y="445"/>
                  </a:lnTo>
                  <a:lnTo>
                    <a:pt x="2966" y="438"/>
                  </a:lnTo>
                  <a:lnTo>
                    <a:pt x="2912" y="424"/>
                  </a:lnTo>
                  <a:lnTo>
                    <a:pt x="2859" y="406"/>
                  </a:lnTo>
                  <a:lnTo>
                    <a:pt x="2808" y="388"/>
                  </a:lnTo>
                  <a:lnTo>
                    <a:pt x="2755" y="370"/>
                  </a:lnTo>
                  <a:lnTo>
                    <a:pt x="2704" y="349"/>
                  </a:lnTo>
                  <a:lnTo>
                    <a:pt x="2653" y="329"/>
                  </a:lnTo>
                  <a:lnTo>
                    <a:pt x="2636" y="323"/>
                  </a:lnTo>
                  <a:lnTo>
                    <a:pt x="2575" y="300"/>
                  </a:lnTo>
                  <a:lnTo>
                    <a:pt x="2515" y="278"/>
                  </a:lnTo>
                  <a:lnTo>
                    <a:pt x="2456" y="256"/>
                  </a:lnTo>
                  <a:lnTo>
                    <a:pt x="2396" y="235"/>
                  </a:lnTo>
                  <a:lnTo>
                    <a:pt x="2337" y="216"/>
                  </a:lnTo>
                  <a:lnTo>
                    <a:pt x="2279" y="198"/>
                  </a:lnTo>
                  <a:lnTo>
                    <a:pt x="2222" y="180"/>
                  </a:lnTo>
                  <a:lnTo>
                    <a:pt x="2163" y="163"/>
                  </a:lnTo>
                  <a:lnTo>
                    <a:pt x="2106" y="147"/>
                  </a:lnTo>
                  <a:lnTo>
                    <a:pt x="2049" y="132"/>
                  </a:lnTo>
                  <a:lnTo>
                    <a:pt x="1992" y="118"/>
                  </a:lnTo>
                  <a:lnTo>
                    <a:pt x="1936" y="105"/>
                  </a:lnTo>
                  <a:lnTo>
                    <a:pt x="1880" y="92"/>
                  </a:lnTo>
                  <a:lnTo>
                    <a:pt x="1823" y="81"/>
                  </a:lnTo>
                  <a:lnTo>
                    <a:pt x="1767" y="70"/>
                  </a:lnTo>
                  <a:lnTo>
                    <a:pt x="1712" y="61"/>
                  </a:lnTo>
                  <a:lnTo>
                    <a:pt x="1662" y="53"/>
                  </a:lnTo>
                  <a:lnTo>
                    <a:pt x="1612" y="47"/>
                  </a:lnTo>
                  <a:lnTo>
                    <a:pt x="1562" y="43"/>
                  </a:lnTo>
                  <a:lnTo>
                    <a:pt x="1511" y="40"/>
                  </a:lnTo>
                  <a:lnTo>
                    <a:pt x="1460" y="40"/>
                  </a:lnTo>
                  <a:lnTo>
                    <a:pt x="1407" y="40"/>
                  </a:lnTo>
                  <a:lnTo>
                    <a:pt x="1354" y="44"/>
                  </a:lnTo>
                  <a:lnTo>
                    <a:pt x="1302" y="48"/>
                  </a:lnTo>
                  <a:lnTo>
                    <a:pt x="1248" y="54"/>
                  </a:lnTo>
                  <a:lnTo>
                    <a:pt x="1193" y="62"/>
                  </a:lnTo>
                  <a:lnTo>
                    <a:pt x="1136" y="71"/>
                  </a:lnTo>
                  <a:lnTo>
                    <a:pt x="1080" y="83"/>
                  </a:lnTo>
                  <a:lnTo>
                    <a:pt x="1022" y="95"/>
                  </a:lnTo>
                  <a:lnTo>
                    <a:pt x="963" y="110"/>
                  </a:lnTo>
                  <a:lnTo>
                    <a:pt x="902" y="128"/>
                  </a:lnTo>
                  <a:lnTo>
                    <a:pt x="842" y="146"/>
                  </a:lnTo>
                  <a:lnTo>
                    <a:pt x="812" y="155"/>
                  </a:lnTo>
                  <a:lnTo>
                    <a:pt x="782" y="164"/>
                  </a:lnTo>
                  <a:lnTo>
                    <a:pt x="751" y="175"/>
                  </a:lnTo>
                  <a:lnTo>
                    <a:pt x="721" y="184"/>
                  </a:lnTo>
                  <a:lnTo>
                    <a:pt x="691" y="194"/>
                  </a:lnTo>
                  <a:lnTo>
                    <a:pt x="661" y="203"/>
                  </a:lnTo>
                  <a:lnTo>
                    <a:pt x="632" y="214"/>
                  </a:lnTo>
                  <a:lnTo>
                    <a:pt x="602" y="223"/>
                  </a:lnTo>
                  <a:lnTo>
                    <a:pt x="563" y="235"/>
                  </a:lnTo>
                  <a:lnTo>
                    <a:pt x="523" y="248"/>
                  </a:lnTo>
                  <a:lnTo>
                    <a:pt x="484" y="262"/>
                  </a:lnTo>
                  <a:lnTo>
                    <a:pt x="443" y="274"/>
                  </a:lnTo>
                  <a:lnTo>
                    <a:pt x="403" y="287"/>
                  </a:lnTo>
                  <a:lnTo>
                    <a:pt x="363" y="300"/>
                  </a:lnTo>
                  <a:lnTo>
                    <a:pt x="323" y="312"/>
                  </a:lnTo>
                  <a:lnTo>
                    <a:pt x="283" y="324"/>
                  </a:lnTo>
                  <a:lnTo>
                    <a:pt x="263" y="331"/>
                  </a:lnTo>
                  <a:lnTo>
                    <a:pt x="245" y="338"/>
                  </a:lnTo>
                  <a:lnTo>
                    <a:pt x="228" y="346"/>
                  </a:lnTo>
                  <a:lnTo>
                    <a:pt x="211" y="355"/>
                  </a:lnTo>
                  <a:lnTo>
                    <a:pt x="196" y="364"/>
                  </a:lnTo>
                  <a:lnTo>
                    <a:pt x="181" y="374"/>
                  </a:lnTo>
                  <a:lnTo>
                    <a:pt x="168" y="386"/>
                  </a:lnTo>
                  <a:lnTo>
                    <a:pt x="156" y="398"/>
                  </a:lnTo>
                  <a:lnTo>
                    <a:pt x="144" y="412"/>
                  </a:lnTo>
                  <a:lnTo>
                    <a:pt x="134" y="426"/>
                  </a:lnTo>
                  <a:lnTo>
                    <a:pt x="123" y="442"/>
                  </a:lnTo>
                  <a:lnTo>
                    <a:pt x="114" y="458"/>
                  </a:lnTo>
                  <a:lnTo>
                    <a:pt x="106" y="476"/>
                  </a:lnTo>
                  <a:lnTo>
                    <a:pt x="99" y="496"/>
                  </a:lnTo>
                  <a:lnTo>
                    <a:pt x="92" y="515"/>
                  </a:lnTo>
                  <a:lnTo>
                    <a:pt x="86" y="537"/>
                  </a:lnTo>
                  <a:lnTo>
                    <a:pt x="73" y="589"/>
                  </a:lnTo>
                  <a:lnTo>
                    <a:pt x="63" y="640"/>
                  </a:lnTo>
                  <a:lnTo>
                    <a:pt x="55" y="692"/>
                  </a:lnTo>
                  <a:lnTo>
                    <a:pt x="48" y="745"/>
                  </a:lnTo>
                  <a:lnTo>
                    <a:pt x="43" y="796"/>
                  </a:lnTo>
                  <a:lnTo>
                    <a:pt x="40" y="850"/>
                  </a:lnTo>
                  <a:lnTo>
                    <a:pt x="39" y="903"/>
                  </a:lnTo>
                  <a:lnTo>
                    <a:pt x="40" y="957"/>
                  </a:lnTo>
                  <a:lnTo>
                    <a:pt x="43" y="1011"/>
                  </a:lnTo>
                  <a:lnTo>
                    <a:pt x="48" y="1066"/>
                  </a:lnTo>
                  <a:lnTo>
                    <a:pt x="55" y="1121"/>
                  </a:lnTo>
                  <a:lnTo>
                    <a:pt x="64" y="1177"/>
                  </a:lnTo>
                  <a:lnTo>
                    <a:pt x="75" y="1233"/>
                  </a:lnTo>
                  <a:lnTo>
                    <a:pt x="88" y="1291"/>
                  </a:lnTo>
                  <a:lnTo>
                    <a:pt x="103" y="1348"/>
                  </a:lnTo>
                  <a:lnTo>
                    <a:pt x="119" y="1406"/>
                  </a:lnTo>
                  <a:lnTo>
                    <a:pt x="127" y="1431"/>
                  </a:lnTo>
                  <a:lnTo>
                    <a:pt x="134" y="1456"/>
                  </a:lnTo>
                  <a:lnTo>
                    <a:pt x="142" y="1480"/>
                  </a:lnTo>
                  <a:lnTo>
                    <a:pt x="150" y="1505"/>
                  </a:lnTo>
                  <a:lnTo>
                    <a:pt x="157" y="1529"/>
                  </a:lnTo>
                  <a:lnTo>
                    <a:pt x="165" y="1554"/>
                  </a:lnTo>
                  <a:lnTo>
                    <a:pt x="173" y="1579"/>
                  </a:lnTo>
                  <a:lnTo>
                    <a:pt x="181" y="1604"/>
                  </a:lnTo>
                  <a:lnTo>
                    <a:pt x="209" y="1697"/>
                  </a:lnTo>
                  <a:lnTo>
                    <a:pt x="238" y="1790"/>
                  </a:lnTo>
                  <a:lnTo>
                    <a:pt x="266" y="1884"/>
                  </a:lnTo>
                  <a:lnTo>
                    <a:pt x="293" y="1979"/>
                  </a:lnTo>
                  <a:lnTo>
                    <a:pt x="318" y="2074"/>
                  </a:lnTo>
                  <a:lnTo>
                    <a:pt x="343" y="2170"/>
                  </a:lnTo>
                  <a:lnTo>
                    <a:pt x="353" y="2219"/>
                  </a:lnTo>
                  <a:lnTo>
                    <a:pt x="363" y="2267"/>
                  </a:lnTo>
                  <a:lnTo>
                    <a:pt x="374" y="2315"/>
                  </a:lnTo>
                  <a:lnTo>
                    <a:pt x="382" y="2364"/>
                  </a:lnTo>
                  <a:lnTo>
                    <a:pt x="388" y="2401"/>
                  </a:lnTo>
                  <a:lnTo>
                    <a:pt x="393" y="2435"/>
                  </a:lnTo>
                  <a:lnTo>
                    <a:pt x="398" y="2469"/>
                  </a:lnTo>
                  <a:lnTo>
                    <a:pt x="401" y="2500"/>
                  </a:lnTo>
                  <a:lnTo>
                    <a:pt x="404" y="2529"/>
                  </a:lnTo>
                  <a:lnTo>
                    <a:pt x="407" y="2558"/>
                  </a:lnTo>
                  <a:lnTo>
                    <a:pt x="409" y="2586"/>
                  </a:lnTo>
                  <a:lnTo>
                    <a:pt x="410" y="2613"/>
                  </a:lnTo>
                  <a:lnTo>
                    <a:pt x="411" y="2670"/>
                  </a:lnTo>
                  <a:lnTo>
                    <a:pt x="413" y="2727"/>
                  </a:lnTo>
                  <a:lnTo>
                    <a:pt x="413" y="2784"/>
                  </a:lnTo>
                  <a:lnTo>
                    <a:pt x="414" y="2841"/>
                  </a:lnTo>
                  <a:lnTo>
                    <a:pt x="414" y="2899"/>
                  </a:lnTo>
                  <a:lnTo>
                    <a:pt x="413" y="2955"/>
                  </a:lnTo>
                  <a:lnTo>
                    <a:pt x="411" y="3011"/>
                  </a:lnTo>
                  <a:lnTo>
                    <a:pt x="410" y="3067"/>
                  </a:lnTo>
                  <a:lnTo>
                    <a:pt x="409" y="3104"/>
                  </a:lnTo>
                  <a:lnTo>
                    <a:pt x="407" y="3140"/>
                  </a:lnTo>
                  <a:lnTo>
                    <a:pt x="404" y="3175"/>
                  </a:lnTo>
                  <a:lnTo>
                    <a:pt x="401" y="3211"/>
                  </a:lnTo>
                  <a:lnTo>
                    <a:pt x="396" y="3245"/>
                  </a:lnTo>
                  <a:lnTo>
                    <a:pt x="392" y="3279"/>
                  </a:lnTo>
                  <a:lnTo>
                    <a:pt x="386" y="3313"/>
                  </a:lnTo>
                  <a:lnTo>
                    <a:pt x="380" y="3346"/>
                  </a:lnTo>
                  <a:lnTo>
                    <a:pt x="374" y="3379"/>
                  </a:lnTo>
                  <a:lnTo>
                    <a:pt x="365" y="3411"/>
                  </a:lnTo>
                  <a:lnTo>
                    <a:pt x="357" y="3443"/>
                  </a:lnTo>
                  <a:lnTo>
                    <a:pt x="348" y="3474"/>
                  </a:lnTo>
                  <a:lnTo>
                    <a:pt x="339" y="3505"/>
                  </a:lnTo>
                  <a:lnTo>
                    <a:pt x="329" y="3536"/>
                  </a:lnTo>
                  <a:lnTo>
                    <a:pt x="317" y="3566"/>
                  </a:lnTo>
                  <a:lnTo>
                    <a:pt x="306" y="3596"/>
                  </a:lnTo>
                  <a:lnTo>
                    <a:pt x="262" y="359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4" name="Freeform 16">
              <a:extLst>
                <a:ext uri="{FF2B5EF4-FFF2-40B4-BE49-F238E27FC236}">
                  <a16:creationId xmlns:a16="http://schemas.microsoft.com/office/drawing/2014/main" id="{21A250CF-6787-4A92-A9B4-44C08C6DEBBF}"/>
                </a:ext>
              </a:extLst>
            </p:cNvPr>
            <p:cNvSpPr>
              <a:spLocks/>
            </p:cNvSpPr>
            <p:nvPr userDrawn="1"/>
          </p:nvSpPr>
          <p:spPr bwMode="auto">
            <a:xfrm>
              <a:off x="-3615" y="2"/>
              <a:ext cx="3666282" cy="1595858"/>
            </a:xfrm>
            <a:custGeom>
              <a:avLst/>
              <a:gdLst>
                <a:gd name="T0" fmla="*/ 3940 w 5514"/>
                <a:gd name="T1" fmla="*/ 2365 h 2401"/>
                <a:gd name="T2" fmla="*/ 3759 w 5514"/>
                <a:gd name="T3" fmla="*/ 2269 h 2401"/>
                <a:gd name="T4" fmla="*/ 3533 w 5514"/>
                <a:gd name="T5" fmla="*/ 2148 h 2401"/>
                <a:gd name="T6" fmla="*/ 3282 w 5514"/>
                <a:gd name="T7" fmla="*/ 2118 h 2401"/>
                <a:gd name="T8" fmla="*/ 2914 w 5514"/>
                <a:gd name="T9" fmla="*/ 2204 h 2401"/>
                <a:gd name="T10" fmla="*/ 2531 w 5514"/>
                <a:gd name="T11" fmla="*/ 2309 h 2401"/>
                <a:gd name="T12" fmla="*/ 2293 w 5514"/>
                <a:gd name="T13" fmla="*/ 2347 h 2401"/>
                <a:gd name="T14" fmla="*/ 2053 w 5514"/>
                <a:gd name="T15" fmla="*/ 2344 h 2401"/>
                <a:gd name="T16" fmla="*/ 1822 w 5514"/>
                <a:gd name="T17" fmla="*/ 2290 h 2401"/>
                <a:gd name="T18" fmla="*/ 1627 w 5514"/>
                <a:gd name="T19" fmla="*/ 2151 h 2401"/>
                <a:gd name="T20" fmla="*/ 1443 w 5514"/>
                <a:gd name="T21" fmla="*/ 1910 h 2401"/>
                <a:gd name="T22" fmla="*/ 1316 w 5514"/>
                <a:gd name="T23" fmla="*/ 1787 h 2401"/>
                <a:gd name="T24" fmla="*/ 1193 w 5514"/>
                <a:gd name="T25" fmla="*/ 1717 h 2401"/>
                <a:gd name="T26" fmla="*/ 1065 w 5514"/>
                <a:gd name="T27" fmla="*/ 1693 h 2401"/>
                <a:gd name="T28" fmla="*/ 882 w 5514"/>
                <a:gd name="T29" fmla="*/ 1717 h 2401"/>
                <a:gd name="T30" fmla="*/ 654 w 5514"/>
                <a:gd name="T31" fmla="*/ 1802 h 2401"/>
                <a:gd name="T32" fmla="*/ 279 w 5514"/>
                <a:gd name="T33" fmla="*/ 1956 h 2401"/>
                <a:gd name="T34" fmla="*/ 0 w 5514"/>
                <a:gd name="T35" fmla="*/ 2040 h 2401"/>
                <a:gd name="T36" fmla="*/ 201 w 5514"/>
                <a:gd name="T37" fmla="*/ 1942 h 2401"/>
                <a:gd name="T38" fmla="*/ 610 w 5514"/>
                <a:gd name="T39" fmla="*/ 1778 h 2401"/>
                <a:gd name="T40" fmla="*/ 839 w 5514"/>
                <a:gd name="T41" fmla="*/ 1688 h 2401"/>
                <a:gd name="T42" fmla="*/ 1051 w 5514"/>
                <a:gd name="T43" fmla="*/ 1653 h 2401"/>
                <a:gd name="T44" fmla="*/ 1188 w 5514"/>
                <a:gd name="T45" fmla="*/ 1673 h 2401"/>
                <a:gd name="T46" fmla="*/ 1323 w 5514"/>
                <a:gd name="T47" fmla="*/ 1742 h 2401"/>
                <a:gd name="T48" fmla="*/ 1441 w 5514"/>
                <a:gd name="T49" fmla="*/ 1847 h 2401"/>
                <a:gd name="T50" fmla="*/ 1631 w 5514"/>
                <a:gd name="T51" fmla="*/ 2097 h 2401"/>
                <a:gd name="T52" fmla="*/ 1809 w 5514"/>
                <a:gd name="T53" fmla="*/ 2240 h 2401"/>
                <a:gd name="T54" fmla="*/ 2024 w 5514"/>
                <a:gd name="T55" fmla="*/ 2302 h 2401"/>
                <a:gd name="T56" fmla="*/ 2256 w 5514"/>
                <a:gd name="T57" fmla="*/ 2310 h 2401"/>
                <a:gd name="T58" fmla="*/ 2488 w 5514"/>
                <a:gd name="T59" fmla="*/ 2278 h 2401"/>
                <a:gd name="T60" fmla="*/ 2848 w 5514"/>
                <a:gd name="T61" fmla="*/ 2183 h 2401"/>
                <a:gd name="T62" fmla="*/ 3241 w 5514"/>
                <a:gd name="T63" fmla="*/ 2083 h 2401"/>
                <a:gd name="T64" fmla="*/ 3457 w 5514"/>
                <a:gd name="T65" fmla="*/ 2087 h 2401"/>
                <a:gd name="T66" fmla="*/ 3581 w 5514"/>
                <a:gd name="T67" fmla="*/ 2125 h 2401"/>
                <a:gd name="T68" fmla="*/ 3779 w 5514"/>
                <a:gd name="T69" fmla="*/ 2234 h 2401"/>
                <a:gd name="T70" fmla="*/ 3950 w 5514"/>
                <a:gd name="T71" fmla="*/ 2326 h 2401"/>
                <a:gd name="T72" fmla="*/ 4087 w 5514"/>
                <a:gd name="T73" fmla="*/ 2360 h 2401"/>
                <a:gd name="T74" fmla="*/ 4208 w 5514"/>
                <a:gd name="T75" fmla="*/ 2328 h 2401"/>
                <a:gd name="T76" fmla="*/ 4507 w 5514"/>
                <a:gd name="T77" fmla="*/ 2121 h 2401"/>
                <a:gd name="T78" fmla="*/ 4711 w 5514"/>
                <a:gd name="T79" fmla="*/ 1901 h 2401"/>
                <a:gd name="T80" fmla="*/ 4991 w 5514"/>
                <a:gd name="T81" fmla="*/ 1486 h 2401"/>
                <a:gd name="T82" fmla="*/ 5254 w 5514"/>
                <a:gd name="T83" fmla="*/ 1079 h 2401"/>
                <a:gd name="T84" fmla="*/ 5404 w 5514"/>
                <a:gd name="T85" fmla="*/ 826 h 2401"/>
                <a:gd name="T86" fmla="*/ 5464 w 5514"/>
                <a:gd name="T87" fmla="*/ 648 h 2401"/>
                <a:gd name="T88" fmla="*/ 5473 w 5514"/>
                <a:gd name="T89" fmla="*/ 489 h 2401"/>
                <a:gd name="T90" fmla="*/ 5445 w 5514"/>
                <a:gd name="T91" fmla="*/ 354 h 2401"/>
                <a:gd name="T92" fmla="*/ 5346 w 5514"/>
                <a:gd name="T93" fmla="*/ 156 h 2401"/>
                <a:gd name="T94" fmla="*/ 5273 w 5514"/>
                <a:gd name="T95" fmla="*/ 0 h 2401"/>
                <a:gd name="T96" fmla="*/ 5425 w 5514"/>
                <a:gd name="T97" fmla="*/ 208 h 2401"/>
                <a:gd name="T98" fmla="*/ 5496 w 5514"/>
                <a:gd name="T99" fmla="*/ 387 h 2401"/>
                <a:gd name="T100" fmla="*/ 5514 w 5514"/>
                <a:gd name="T101" fmla="*/ 530 h 2401"/>
                <a:gd name="T102" fmla="*/ 5491 w 5514"/>
                <a:gd name="T103" fmla="*/ 707 h 2401"/>
                <a:gd name="T104" fmla="*/ 5412 w 5514"/>
                <a:gd name="T105" fmla="*/ 897 h 2401"/>
                <a:gd name="T106" fmla="*/ 5214 w 5514"/>
                <a:gd name="T107" fmla="*/ 1216 h 2401"/>
                <a:gd name="T108" fmla="*/ 4945 w 5514"/>
                <a:gd name="T109" fmla="*/ 1626 h 2401"/>
                <a:gd name="T110" fmla="*/ 4689 w 5514"/>
                <a:gd name="T111" fmla="*/ 1995 h 2401"/>
                <a:gd name="T112" fmla="*/ 4467 w 5514"/>
                <a:gd name="T113" fmla="*/ 2203 h 2401"/>
                <a:gd name="T114" fmla="*/ 4195 w 5514"/>
                <a:gd name="T115" fmla="*/ 2379 h 2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4" h="2401">
                  <a:moveTo>
                    <a:pt x="4091" y="2401"/>
                  </a:moveTo>
                  <a:lnTo>
                    <a:pt x="4067" y="2399"/>
                  </a:lnTo>
                  <a:lnTo>
                    <a:pt x="4042" y="2396"/>
                  </a:lnTo>
                  <a:lnTo>
                    <a:pt x="4017" y="2391"/>
                  </a:lnTo>
                  <a:lnTo>
                    <a:pt x="3992" y="2385"/>
                  </a:lnTo>
                  <a:lnTo>
                    <a:pt x="3967" y="2375"/>
                  </a:lnTo>
                  <a:lnTo>
                    <a:pt x="3940" y="2365"/>
                  </a:lnTo>
                  <a:lnTo>
                    <a:pt x="3914" y="2352"/>
                  </a:lnTo>
                  <a:lnTo>
                    <a:pt x="3888" y="2337"/>
                  </a:lnTo>
                  <a:lnTo>
                    <a:pt x="3864" y="2324"/>
                  </a:lnTo>
                  <a:lnTo>
                    <a:pt x="3841" y="2311"/>
                  </a:lnTo>
                  <a:lnTo>
                    <a:pt x="3816" y="2298"/>
                  </a:lnTo>
                  <a:lnTo>
                    <a:pt x="3792" y="2286"/>
                  </a:lnTo>
                  <a:lnTo>
                    <a:pt x="3759" y="2269"/>
                  </a:lnTo>
                  <a:lnTo>
                    <a:pt x="3726" y="2251"/>
                  </a:lnTo>
                  <a:lnTo>
                    <a:pt x="3693" y="2232"/>
                  </a:lnTo>
                  <a:lnTo>
                    <a:pt x="3660" y="2212"/>
                  </a:lnTo>
                  <a:lnTo>
                    <a:pt x="3630" y="2193"/>
                  </a:lnTo>
                  <a:lnTo>
                    <a:pt x="3599" y="2176"/>
                  </a:lnTo>
                  <a:lnTo>
                    <a:pt x="3566" y="2161"/>
                  </a:lnTo>
                  <a:lnTo>
                    <a:pt x="3533" y="2148"/>
                  </a:lnTo>
                  <a:lnTo>
                    <a:pt x="3500" y="2138"/>
                  </a:lnTo>
                  <a:lnTo>
                    <a:pt x="3465" y="2130"/>
                  </a:lnTo>
                  <a:lnTo>
                    <a:pt x="3431" y="2123"/>
                  </a:lnTo>
                  <a:lnTo>
                    <a:pt x="3395" y="2118"/>
                  </a:lnTo>
                  <a:lnTo>
                    <a:pt x="3359" y="2116"/>
                  </a:lnTo>
                  <a:lnTo>
                    <a:pt x="3321" y="2116"/>
                  </a:lnTo>
                  <a:lnTo>
                    <a:pt x="3282" y="2118"/>
                  </a:lnTo>
                  <a:lnTo>
                    <a:pt x="3243" y="2122"/>
                  </a:lnTo>
                  <a:lnTo>
                    <a:pt x="3202" y="2129"/>
                  </a:lnTo>
                  <a:lnTo>
                    <a:pt x="3159" y="2137"/>
                  </a:lnTo>
                  <a:lnTo>
                    <a:pt x="3116" y="2146"/>
                  </a:lnTo>
                  <a:lnTo>
                    <a:pt x="3071" y="2159"/>
                  </a:lnTo>
                  <a:lnTo>
                    <a:pt x="2966" y="2188"/>
                  </a:lnTo>
                  <a:lnTo>
                    <a:pt x="2914" y="2204"/>
                  </a:lnTo>
                  <a:lnTo>
                    <a:pt x="2859" y="2221"/>
                  </a:lnTo>
                  <a:lnTo>
                    <a:pt x="2805" y="2235"/>
                  </a:lnTo>
                  <a:lnTo>
                    <a:pt x="2751" y="2251"/>
                  </a:lnTo>
                  <a:lnTo>
                    <a:pt x="2696" y="2266"/>
                  </a:lnTo>
                  <a:lnTo>
                    <a:pt x="2641" y="2281"/>
                  </a:lnTo>
                  <a:lnTo>
                    <a:pt x="2586" y="2295"/>
                  </a:lnTo>
                  <a:lnTo>
                    <a:pt x="2531" y="2309"/>
                  </a:lnTo>
                  <a:lnTo>
                    <a:pt x="2497" y="2317"/>
                  </a:lnTo>
                  <a:lnTo>
                    <a:pt x="2463" y="2324"/>
                  </a:lnTo>
                  <a:lnTo>
                    <a:pt x="2428" y="2329"/>
                  </a:lnTo>
                  <a:lnTo>
                    <a:pt x="2395" y="2335"/>
                  </a:lnTo>
                  <a:lnTo>
                    <a:pt x="2361" y="2340"/>
                  </a:lnTo>
                  <a:lnTo>
                    <a:pt x="2326" y="2343"/>
                  </a:lnTo>
                  <a:lnTo>
                    <a:pt x="2293" y="2347"/>
                  </a:lnTo>
                  <a:lnTo>
                    <a:pt x="2259" y="2349"/>
                  </a:lnTo>
                  <a:lnTo>
                    <a:pt x="2224" y="2350"/>
                  </a:lnTo>
                  <a:lnTo>
                    <a:pt x="2190" y="2350"/>
                  </a:lnTo>
                  <a:lnTo>
                    <a:pt x="2155" y="2350"/>
                  </a:lnTo>
                  <a:lnTo>
                    <a:pt x="2122" y="2349"/>
                  </a:lnTo>
                  <a:lnTo>
                    <a:pt x="2088" y="2348"/>
                  </a:lnTo>
                  <a:lnTo>
                    <a:pt x="2053" y="2344"/>
                  </a:lnTo>
                  <a:lnTo>
                    <a:pt x="2019" y="2341"/>
                  </a:lnTo>
                  <a:lnTo>
                    <a:pt x="1986" y="2336"/>
                  </a:lnTo>
                  <a:lnTo>
                    <a:pt x="1951" y="2331"/>
                  </a:lnTo>
                  <a:lnTo>
                    <a:pt x="1917" y="2324"/>
                  </a:lnTo>
                  <a:lnTo>
                    <a:pt x="1885" y="2315"/>
                  </a:lnTo>
                  <a:lnTo>
                    <a:pt x="1853" y="2303"/>
                  </a:lnTo>
                  <a:lnTo>
                    <a:pt x="1822" y="2290"/>
                  </a:lnTo>
                  <a:lnTo>
                    <a:pt x="1791" y="2276"/>
                  </a:lnTo>
                  <a:lnTo>
                    <a:pt x="1762" y="2259"/>
                  </a:lnTo>
                  <a:lnTo>
                    <a:pt x="1733" y="2241"/>
                  </a:lnTo>
                  <a:lnTo>
                    <a:pt x="1706" y="2222"/>
                  </a:lnTo>
                  <a:lnTo>
                    <a:pt x="1678" y="2200"/>
                  </a:lnTo>
                  <a:lnTo>
                    <a:pt x="1652" y="2176"/>
                  </a:lnTo>
                  <a:lnTo>
                    <a:pt x="1627" y="2151"/>
                  </a:lnTo>
                  <a:lnTo>
                    <a:pt x="1603" y="2123"/>
                  </a:lnTo>
                  <a:lnTo>
                    <a:pt x="1578" y="2094"/>
                  </a:lnTo>
                  <a:lnTo>
                    <a:pt x="1556" y="2063"/>
                  </a:lnTo>
                  <a:lnTo>
                    <a:pt x="1533" y="2030"/>
                  </a:lnTo>
                  <a:lnTo>
                    <a:pt x="1504" y="1988"/>
                  </a:lnTo>
                  <a:lnTo>
                    <a:pt x="1474" y="1948"/>
                  </a:lnTo>
                  <a:lnTo>
                    <a:pt x="1443" y="1910"/>
                  </a:lnTo>
                  <a:lnTo>
                    <a:pt x="1412" y="1875"/>
                  </a:lnTo>
                  <a:lnTo>
                    <a:pt x="1396" y="1858"/>
                  </a:lnTo>
                  <a:lnTo>
                    <a:pt x="1381" y="1842"/>
                  </a:lnTo>
                  <a:lnTo>
                    <a:pt x="1365" y="1827"/>
                  </a:lnTo>
                  <a:lnTo>
                    <a:pt x="1349" y="1813"/>
                  </a:lnTo>
                  <a:lnTo>
                    <a:pt x="1332" y="1800"/>
                  </a:lnTo>
                  <a:lnTo>
                    <a:pt x="1316" y="1787"/>
                  </a:lnTo>
                  <a:lnTo>
                    <a:pt x="1300" y="1774"/>
                  </a:lnTo>
                  <a:lnTo>
                    <a:pt x="1284" y="1763"/>
                  </a:lnTo>
                  <a:lnTo>
                    <a:pt x="1265" y="1753"/>
                  </a:lnTo>
                  <a:lnTo>
                    <a:pt x="1248" y="1742"/>
                  </a:lnTo>
                  <a:lnTo>
                    <a:pt x="1230" y="1733"/>
                  </a:lnTo>
                  <a:lnTo>
                    <a:pt x="1211" y="1725"/>
                  </a:lnTo>
                  <a:lnTo>
                    <a:pt x="1193" y="1717"/>
                  </a:lnTo>
                  <a:lnTo>
                    <a:pt x="1175" y="1711"/>
                  </a:lnTo>
                  <a:lnTo>
                    <a:pt x="1156" y="1706"/>
                  </a:lnTo>
                  <a:lnTo>
                    <a:pt x="1138" y="1702"/>
                  </a:lnTo>
                  <a:lnTo>
                    <a:pt x="1120" y="1699"/>
                  </a:lnTo>
                  <a:lnTo>
                    <a:pt x="1101" y="1695"/>
                  </a:lnTo>
                  <a:lnTo>
                    <a:pt x="1083" y="1694"/>
                  </a:lnTo>
                  <a:lnTo>
                    <a:pt x="1065" y="1693"/>
                  </a:lnTo>
                  <a:lnTo>
                    <a:pt x="1046" y="1693"/>
                  </a:lnTo>
                  <a:lnTo>
                    <a:pt x="1028" y="1693"/>
                  </a:lnTo>
                  <a:lnTo>
                    <a:pt x="1009" y="1694"/>
                  </a:lnTo>
                  <a:lnTo>
                    <a:pt x="991" y="1695"/>
                  </a:lnTo>
                  <a:lnTo>
                    <a:pt x="954" y="1701"/>
                  </a:lnTo>
                  <a:lnTo>
                    <a:pt x="919" y="1708"/>
                  </a:lnTo>
                  <a:lnTo>
                    <a:pt x="882" y="1717"/>
                  </a:lnTo>
                  <a:lnTo>
                    <a:pt x="847" y="1727"/>
                  </a:lnTo>
                  <a:lnTo>
                    <a:pt x="811" y="1739"/>
                  </a:lnTo>
                  <a:lnTo>
                    <a:pt x="777" y="1751"/>
                  </a:lnTo>
                  <a:lnTo>
                    <a:pt x="742" y="1765"/>
                  </a:lnTo>
                  <a:lnTo>
                    <a:pt x="709" y="1779"/>
                  </a:lnTo>
                  <a:lnTo>
                    <a:pt x="681" y="1790"/>
                  </a:lnTo>
                  <a:lnTo>
                    <a:pt x="654" y="1802"/>
                  </a:lnTo>
                  <a:lnTo>
                    <a:pt x="626" y="1813"/>
                  </a:lnTo>
                  <a:lnTo>
                    <a:pt x="599" y="1826"/>
                  </a:lnTo>
                  <a:lnTo>
                    <a:pt x="536" y="1852"/>
                  </a:lnTo>
                  <a:lnTo>
                    <a:pt x="471" y="1879"/>
                  </a:lnTo>
                  <a:lnTo>
                    <a:pt x="408" y="1905"/>
                  </a:lnTo>
                  <a:lnTo>
                    <a:pt x="343" y="1930"/>
                  </a:lnTo>
                  <a:lnTo>
                    <a:pt x="279" y="1956"/>
                  </a:lnTo>
                  <a:lnTo>
                    <a:pt x="213" y="1978"/>
                  </a:lnTo>
                  <a:lnTo>
                    <a:pt x="148" y="2001"/>
                  </a:lnTo>
                  <a:lnTo>
                    <a:pt x="81" y="2021"/>
                  </a:lnTo>
                  <a:lnTo>
                    <a:pt x="62" y="2027"/>
                  </a:lnTo>
                  <a:lnTo>
                    <a:pt x="41" y="2032"/>
                  </a:lnTo>
                  <a:lnTo>
                    <a:pt x="21" y="2037"/>
                  </a:lnTo>
                  <a:lnTo>
                    <a:pt x="0" y="2040"/>
                  </a:lnTo>
                  <a:lnTo>
                    <a:pt x="0" y="2000"/>
                  </a:lnTo>
                  <a:lnTo>
                    <a:pt x="18" y="1997"/>
                  </a:lnTo>
                  <a:lnTo>
                    <a:pt x="36" y="1992"/>
                  </a:lnTo>
                  <a:lnTo>
                    <a:pt x="53" y="1989"/>
                  </a:lnTo>
                  <a:lnTo>
                    <a:pt x="70" y="1983"/>
                  </a:lnTo>
                  <a:lnTo>
                    <a:pt x="135" y="1964"/>
                  </a:lnTo>
                  <a:lnTo>
                    <a:pt x="201" y="1942"/>
                  </a:lnTo>
                  <a:lnTo>
                    <a:pt x="265" y="1918"/>
                  </a:lnTo>
                  <a:lnTo>
                    <a:pt x="330" y="1894"/>
                  </a:lnTo>
                  <a:lnTo>
                    <a:pt x="393" y="1868"/>
                  </a:lnTo>
                  <a:lnTo>
                    <a:pt x="458" y="1842"/>
                  </a:lnTo>
                  <a:lnTo>
                    <a:pt x="521" y="1816"/>
                  </a:lnTo>
                  <a:lnTo>
                    <a:pt x="583" y="1789"/>
                  </a:lnTo>
                  <a:lnTo>
                    <a:pt x="610" y="1778"/>
                  </a:lnTo>
                  <a:lnTo>
                    <a:pt x="638" y="1766"/>
                  </a:lnTo>
                  <a:lnTo>
                    <a:pt x="666" y="1754"/>
                  </a:lnTo>
                  <a:lnTo>
                    <a:pt x="694" y="1742"/>
                  </a:lnTo>
                  <a:lnTo>
                    <a:pt x="730" y="1728"/>
                  </a:lnTo>
                  <a:lnTo>
                    <a:pt x="765" y="1714"/>
                  </a:lnTo>
                  <a:lnTo>
                    <a:pt x="802" y="1701"/>
                  </a:lnTo>
                  <a:lnTo>
                    <a:pt x="839" y="1688"/>
                  </a:lnTo>
                  <a:lnTo>
                    <a:pt x="876" y="1678"/>
                  </a:lnTo>
                  <a:lnTo>
                    <a:pt x="914" y="1668"/>
                  </a:lnTo>
                  <a:lnTo>
                    <a:pt x="953" y="1661"/>
                  </a:lnTo>
                  <a:lnTo>
                    <a:pt x="992" y="1655"/>
                  </a:lnTo>
                  <a:lnTo>
                    <a:pt x="1012" y="1654"/>
                  </a:lnTo>
                  <a:lnTo>
                    <a:pt x="1031" y="1653"/>
                  </a:lnTo>
                  <a:lnTo>
                    <a:pt x="1051" y="1653"/>
                  </a:lnTo>
                  <a:lnTo>
                    <a:pt x="1070" y="1653"/>
                  </a:lnTo>
                  <a:lnTo>
                    <a:pt x="1090" y="1654"/>
                  </a:lnTo>
                  <a:lnTo>
                    <a:pt x="1109" y="1656"/>
                  </a:lnTo>
                  <a:lnTo>
                    <a:pt x="1129" y="1660"/>
                  </a:lnTo>
                  <a:lnTo>
                    <a:pt x="1148" y="1663"/>
                  </a:lnTo>
                  <a:lnTo>
                    <a:pt x="1168" y="1668"/>
                  </a:lnTo>
                  <a:lnTo>
                    <a:pt x="1188" y="1673"/>
                  </a:lnTo>
                  <a:lnTo>
                    <a:pt x="1208" y="1680"/>
                  </a:lnTo>
                  <a:lnTo>
                    <a:pt x="1227" y="1688"/>
                  </a:lnTo>
                  <a:lnTo>
                    <a:pt x="1247" y="1697"/>
                  </a:lnTo>
                  <a:lnTo>
                    <a:pt x="1266" y="1707"/>
                  </a:lnTo>
                  <a:lnTo>
                    <a:pt x="1286" y="1718"/>
                  </a:lnTo>
                  <a:lnTo>
                    <a:pt x="1305" y="1731"/>
                  </a:lnTo>
                  <a:lnTo>
                    <a:pt x="1323" y="1742"/>
                  </a:lnTo>
                  <a:lnTo>
                    <a:pt x="1340" y="1755"/>
                  </a:lnTo>
                  <a:lnTo>
                    <a:pt x="1357" y="1769"/>
                  </a:lnTo>
                  <a:lnTo>
                    <a:pt x="1373" y="1782"/>
                  </a:lnTo>
                  <a:lnTo>
                    <a:pt x="1390" y="1797"/>
                  </a:lnTo>
                  <a:lnTo>
                    <a:pt x="1408" y="1813"/>
                  </a:lnTo>
                  <a:lnTo>
                    <a:pt x="1424" y="1829"/>
                  </a:lnTo>
                  <a:lnTo>
                    <a:pt x="1441" y="1847"/>
                  </a:lnTo>
                  <a:lnTo>
                    <a:pt x="1473" y="1883"/>
                  </a:lnTo>
                  <a:lnTo>
                    <a:pt x="1505" y="1922"/>
                  </a:lnTo>
                  <a:lnTo>
                    <a:pt x="1536" y="1965"/>
                  </a:lnTo>
                  <a:lnTo>
                    <a:pt x="1566" y="2008"/>
                  </a:lnTo>
                  <a:lnTo>
                    <a:pt x="1586" y="2039"/>
                  </a:lnTo>
                  <a:lnTo>
                    <a:pt x="1608" y="2069"/>
                  </a:lnTo>
                  <a:lnTo>
                    <a:pt x="1631" y="2097"/>
                  </a:lnTo>
                  <a:lnTo>
                    <a:pt x="1654" y="2122"/>
                  </a:lnTo>
                  <a:lnTo>
                    <a:pt x="1678" y="2146"/>
                  </a:lnTo>
                  <a:lnTo>
                    <a:pt x="1703" y="2168"/>
                  </a:lnTo>
                  <a:lnTo>
                    <a:pt x="1729" y="2188"/>
                  </a:lnTo>
                  <a:lnTo>
                    <a:pt x="1754" y="2208"/>
                  </a:lnTo>
                  <a:lnTo>
                    <a:pt x="1781" y="2225"/>
                  </a:lnTo>
                  <a:lnTo>
                    <a:pt x="1809" y="2240"/>
                  </a:lnTo>
                  <a:lnTo>
                    <a:pt x="1838" y="2254"/>
                  </a:lnTo>
                  <a:lnTo>
                    <a:pt x="1866" y="2266"/>
                  </a:lnTo>
                  <a:lnTo>
                    <a:pt x="1896" y="2277"/>
                  </a:lnTo>
                  <a:lnTo>
                    <a:pt x="1927" y="2285"/>
                  </a:lnTo>
                  <a:lnTo>
                    <a:pt x="1958" y="2293"/>
                  </a:lnTo>
                  <a:lnTo>
                    <a:pt x="1990" y="2297"/>
                  </a:lnTo>
                  <a:lnTo>
                    <a:pt x="2024" y="2302"/>
                  </a:lnTo>
                  <a:lnTo>
                    <a:pt x="2057" y="2305"/>
                  </a:lnTo>
                  <a:lnTo>
                    <a:pt x="2090" y="2308"/>
                  </a:lnTo>
                  <a:lnTo>
                    <a:pt x="2123" y="2310"/>
                  </a:lnTo>
                  <a:lnTo>
                    <a:pt x="2157" y="2311"/>
                  </a:lnTo>
                  <a:lnTo>
                    <a:pt x="2190" y="2311"/>
                  </a:lnTo>
                  <a:lnTo>
                    <a:pt x="2223" y="2311"/>
                  </a:lnTo>
                  <a:lnTo>
                    <a:pt x="2256" y="2310"/>
                  </a:lnTo>
                  <a:lnTo>
                    <a:pt x="2290" y="2308"/>
                  </a:lnTo>
                  <a:lnTo>
                    <a:pt x="2323" y="2304"/>
                  </a:lnTo>
                  <a:lnTo>
                    <a:pt x="2356" y="2301"/>
                  </a:lnTo>
                  <a:lnTo>
                    <a:pt x="2389" y="2296"/>
                  </a:lnTo>
                  <a:lnTo>
                    <a:pt x="2423" y="2292"/>
                  </a:lnTo>
                  <a:lnTo>
                    <a:pt x="2456" y="2285"/>
                  </a:lnTo>
                  <a:lnTo>
                    <a:pt x="2488" y="2278"/>
                  </a:lnTo>
                  <a:lnTo>
                    <a:pt x="2521" y="2271"/>
                  </a:lnTo>
                  <a:lnTo>
                    <a:pt x="2576" y="2257"/>
                  </a:lnTo>
                  <a:lnTo>
                    <a:pt x="2632" y="2243"/>
                  </a:lnTo>
                  <a:lnTo>
                    <a:pt x="2685" y="2229"/>
                  </a:lnTo>
                  <a:lnTo>
                    <a:pt x="2740" y="2214"/>
                  </a:lnTo>
                  <a:lnTo>
                    <a:pt x="2794" y="2198"/>
                  </a:lnTo>
                  <a:lnTo>
                    <a:pt x="2848" y="2183"/>
                  </a:lnTo>
                  <a:lnTo>
                    <a:pt x="2902" y="2167"/>
                  </a:lnTo>
                  <a:lnTo>
                    <a:pt x="2956" y="2151"/>
                  </a:lnTo>
                  <a:lnTo>
                    <a:pt x="3061" y="2121"/>
                  </a:lnTo>
                  <a:lnTo>
                    <a:pt x="3108" y="2108"/>
                  </a:lnTo>
                  <a:lnTo>
                    <a:pt x="3153" y="2098"/>
                  </a:lnTo>
                  <a:lnTo>
                    <a:pt x="3197" y="2089"/>
                  </a:lnTo>
                  <a:lnTo>
                    <a:pt x="3241" y="2083"/>
                  </a:lnTo>
                  <a:lnTo>
                    <a:pt x="3282" y="2078"/>
                  </a:lnTo>
                  <a:lnTo>
                    <a:pt x="3323" y="2077"/>
                  </a:lnTo>
                  <a:lnTo>
                    <a:pt x="3362" y="2077"/>
                  </a:lnTo>
                  <a:lnTo>
                    <a:pt x="3401" y="2079"/>
                  </a:lnTo>
                  <a:lnTo>
                    <a:pt x="3421" y="2082"/>
                  </a:lnTo>
                  <a:lnTo>
                    <a:pt x="3439" y="2084"/>
                  </a:lnTo>
                  <a:lnTo>
                    <a:pt x="3457" y="2087"/>
                  </a:lnTo>
                  <a:lnTo>
                    <a:pt x="3476" y="2091"/>
                  </a:lnTo>
                  <a:lnTo>
                    <a:pt x="3494" y="2095"/>
                  </a:lnTo>
                  <a:lnTo>
                    <a:pt x="3511" y="2100"/>
                  </a:lnTo>
                  <a:lnTo>
                    <a:pt x="3530" y="2106"/>
                  </a:lnTo>
                  <a:lnTo>
                    <a:pt x="3547" y="2112"/>
                  </a:lnTo>
                  <a:lnTo>
                    <a:pt x="3564" y="2118"/>
                  </a:lnTo>
                  <a:lnTo>
                    <a:pt x="3581" y="2125"/>
                  </a:lnTo>
                  <a:lnTo>
                    <a:pt x="3599" y="2132"/>
                  </a:lnTo>
                  <a:lnTo>
                    <a:pt x="3616" y="2141"/>
                  </a:lnTo>
                  <a:lnTo>
                    <a:pt x="3649" y="2159"/>
                  </a:lnTo>
                  <a:lnTo>
                    <a:pt x="3682" y="2179"/>
                  </a:lnTo>
                  <a:lnTo>
                    <a:pt x="3713" y="2199"/>
                  </a:lnTo>
                  <a:lnTo>
                    <a:pt x="3745" y="2217"/>
                  </a:lnTo>
                  <a:lnTo>
                    <a:pt x="3779" y="2234"/>
                  </a:lnTo>
                  <a:lnTo>
                    <a:pt x="3811" y="2251"/>
                  </a:lnTo>
                  <a:lnTo>
                    <a:pt x="3835" y="2264"/>
                  </a:lnTo>
                  <a:lnTo>
                    <a:pt x="3859" y="2277"/>
                  </a:lnTo>
                  <a:lnTo>
                    <a:pt x="3883" y="2289"/>
                  </a:lnTo>
                  <a:lnTo>
                    <a:pt x="3907" y="2303"/>
                  </a:lnTo>
                  <a:lnTo>
                    <a:pt x="3929" y="2315"/>
                  </a:lnTo>
                  <a:lnTo>
                    <a:pt x="3950" y="2326"/>
                  </a:lnTo>
                  <a:lnTo>
                    <a:pt x="3970" y="2335"/>
                  </a:lnTo>
                  <a:lnTo>
                    <a:pt x="3991" y="2342"/>
                  </a:lnTo>
                  <a:lnTo>
                    <a:pt x="4010" y="2349"/>
                  </a:lnTo>
                  <a:lnTo>
                    <a:pt x="4031" y="2354"/>
                  </a:lnTo>
                  <a:lnTo>
                    <a:pt x="4049" y="2358"/>
                  </a:lnTo>
                  <a:lnTo>
                    <a:pt x="4069" y="2359"/>
                  </a:lnTo>
                  <a:lnTo>
                    <a:pt x="4087" y="2360"/>
                  </a:lnTo>
                  <a:lnTo>
                    <a:pt x="4106" y="2360"/>
                  </a:lnTo>
                  <a:lnTo>
                    <a:pt x="4124" y="2358"/>
                  </a:lnTo>
                  <a:lnTo>
                    <a:pt x="4141" y="2355"/>
                  </a:lnTo>
                  <a:lnTo>
                    <a:pt x="4158" y="2350"/>
                  </a:lnTo>
                  <a:lnTo>
                    <a:pt x="4176" y="2344"/>
                  </a:lnTo>
                  <a:lnTo>
                    <a:pt x="4192" y="2337"/>
                  </a:lnTo>
                  <a:lnTo>
                    <a:pt x="4208" y="2328"/>
                  </a:lnTo>
                  <a:lnTo>
                    <a:pt x="4274" y="2288"/>
                  </a:lnTo>
                  <a:lnTo>
                    <a:pt x="4341" y="2245"/>
                  </a:lnTo>
                  <a:lnTo>
                    <a:pt x="4375" y="2222"/>
                  </a:lnTo>
                  <a:lnTo>
                    <a:pt x="4408" y="2198"/>
                  </a:lnTo>
                  <a:lnTo>
                    <a:pt x="4442" y="2173"/>
                  </a:lnTo>
                  <a:lnTo>
                    <a:pt x="4475" y="2147"/>
                  </a:lnTo>
                  <a:lnTo>
                    <a:pt x="4507" y="2121"/>
                  </a:lnTo>
                  <a:lnTo>
                    <a:pt x="4539" y="2092"/>
                  </a:lnTo>
                  <a:lnTo>
                    <a:pt x="4570" y="2063"/>
                  </a:lnTo>
                  <a:lnTo>
                    <a:pt x="4601" y="2034"/>
                  </a:lnTo>
                  <a:lnTo>
                    <a:pt x="4630" y="2003"/>
                  </a:lnTo>
                  <a:lnTo>
                    <a:pt x="4658" y="1969"/>
                  </a:lnTo>
                  <a:lnTo>
                    <a:pt x="4686" y="1936"/>
                  </a:lnTo>
                  <a:lnTo>
                    <a:pt x="4711" y="1901"/>
                  </a:lnTo>
                  <a:lnTo>
                    <a:pt x="4753" y="1841"/>
                  </a:lnTo>
                  <a:lnTo>
                    <a:pt x="4793" y="1782"/>
                  </a:lnTo>
                  <a:lnTo>
                    <a:pt x="4833" y="1723"/>
                  </a:lnTo>
                  <a:lnTo>
                    <a:pt x="4873" y="1664"/>
                  </a:lnTo>
                  <a:lnTo>
                    <a:pt x="4912" y="1605"/>
                  </a:lnTo>
                  <a:lnTo>
                    <a:pt x="4952" y="1546"/>
                  </a:lnTo>
                  <a:lnTo>
                    <a:pt x="4991" y="1486"/>
                  </a:lnTo>
                  <a:lnTo>
                    <a:pt x="5029" y="1428"/>
                  </a:lnTo>
                  <a:lnTo>
                    <a:pt x="5068" y="1368"/>
                  </a:lnTo>
                  <a:lnTo>
                    <a:pt x="5106" y="1310"/>
                  </a:lnTo>
                  <a:lnTo>
                    <a:pt x="5144" y="1251"/>
                  </a:lnTo>
                  <a:lnTo>
                    <a:pt x="5180" y="1194"/>
                  </a:lnTo>
                  <a:lnTo>
                    <a:pt x="5217" y="1137"/>
                  </a:lnTo>
                  <a:lnTo>
                    <a:pt x="5254" y="1079"/>
                  </a:lnTo>
                  <a:lnTo>
                    <a:pt x="5291" y="1022"/>
                  </a:lnTo>
                  <a:lnTo>
                    <a:pt x="5326" y="966"/>
                  </a:lnTo>
                  <a:lnTo>
                    <a:pt x="5344" y="936"/>
                  </a:lnTo>
                  <a:lnTo>
                    <a:pt x="5361" y="907"/>
                  </a:lnTo>
                  <a:lnTo>
                    <a:pt x="5377" y="880"/>
                  </a:lnTo>
                  <a:lnTo>
                    <a:pt x="5391" y="852"/>
                  </a:lnTo>
                  <a:lnTo>
                    <a:pt x="5404" y="826"/>
                  </a:lnTo>
                  <a:lnTo>
                    <a:pt x="5417" y="799"/>
                  </a:lnTo>
                  <a:lnTo>
                    <a:pt x="5427" y="773"/>
                  </a:lnTo>
                  <a:lnTo>
                    <a:pt x="5436" y="748"/>
                  </a:lnTo>
                  <a:lnTo>
                    <a:pt x="5445" y="723"/>
                  </a:lnTo>
                  <a:lnTo>
                    <a:pt x="5452" y="697"/>
                  </a:lnTo>
                  <a:lnTo>
                    <a:pt x="5459" y="673"/>
                  </a:lnTo>
                  <a:lnTo>
                    <a:pt x="5464" y="648"/>
                  </a:lnTo>
                  <a:lnTo>
                    <a:pt x="5468" y="624"/>
                  </a:lnTo>
                  <a:lnTo>
                    <a:pt x="5472" y="600"/>
                  </a:lnTo>
                  <a:lnTo>
                    <a:pt x="5474" y="576"/>
                  </a:lnTo>
                  <a:lnTo>
                    <a:pt x="5475" y="551"/>
                  </a:lnTo>
                  <a:lnTo>
                    <a:pt x="5475" y="530"/>
                  </a:lnTo>
                  <a:lnTo>
                    <a:pt x="5474" y="509"/>
                  </a:lnTo>
                  <a:lnTo>
                    <a:pt x="5473" y="489"/>
                  </a:lnTo>
                  <a:lnTo>
                    <a:pt x="5471" y="469"/>
                  </a:lnTo>
                  <a:lnTo>
                    <a:pt x="5468" y="450"/>
                  </a:lnTo>
                  <a:lnTo>
                    <a:pt x="5465" y="430"/>
                  </a:lnTo>
                  <a:lnTo>
                    <a:pt x="5461" y="411"/>
                  </a:lnTo>
                  <a:lnTo>
                    <a:pt x="5457" y="391"/>
                  </a:lnTo>
                  <a:lnTo>
                    <a:pt x="5451" y="373"/>
                  </a:lnTo>
                  <a:lnTo>
                    <a:pt x="5445" y="354"/>
                  </a:lnTo>
                  <a:lnTo>
                    <a:pt x="5440" y="337"/>
                  </a:lnTo>
                  <a:lnTo>
                    <a:pt x="5433" y="319"/>
                  </a:lnTo>
                  <a:lnTo>
                    <a:pt x="5419" y="284"/>
                  </a:lnTo>
                  <a:lnTo>
                    <a:pt x="5403" y="250"/>
                  </a:lnTo>
                  <a:lnTo>
                    <a:pt x="5385" y="218"/>
                  </a:lnTo>
                  <a:lnTo>
                    <a:pt x="5366" y="186"/>
                  </a:lnTo>
                  <a:lnTo>
                    <a:pt x="5346" y="156"/>
                  </a:lnTo>
                  <a:lnTo>
                    <a:pt x="5325" y="126"/>
                  </a:lnTo>
                  <a:lnTo>
                    <a:pt x="5303" y="97"/>
                  </a:lnTo>
                  <a:lnTo>
                    <a:pt x="5280" y="69"/>
                  </a:lnTo>
                  <a:lnTo>
                    <a:pt x="5258" y="42"/>
                  </a:lnTo>
                  <a:lnTo>
                    <a:pt x="5235" y="16"/>
                  </a:lnTo>
                  <a:lnTo>
                    <a:pt x="5222" y="0"/>
                  </a:lnTo>
                  <a:lnTo>
                    <a:pt x="5273" y="0"/>
                  </a:lnTo>
                  <a:lnTo>
                    <a:pt x="5297" y="28"/>
                  </a:lnTo>
                  <a:lnTo>
                    <a:pt x="5319" y="55"/>
                  </a:lnTo>
                  <a:lnTo>
                    <a:pt x="5342" y="84"/>
                  </a:lnTo>
                  <a:lnTo>
                    <a:pt x="5364" y="114"/>
                  </a:lnTo>
                  <a:lnTo>
                    <a:pt x="5386" y="143"/>
                  </a:lnTo>
                  <a:lnTo>
                    <a:pt x="5405" y="175"/>
                  </a:lnTo>
                  <a:lnTo>
                    <a:pt x="5425" y="208"/>
                  </a:lnTo>
                  <a:lnTo>
                    <a:pt x="5442" y="242"/>
                  </a:lnTo>
                  <a:lnTo>
                    <a:pt x="5458" y="276"/>
                  </a:lnTo>
                  <a:lnTo>
                    <a:pt x="5473" y="312"/>
                  </a:lnTo>
                  <a:lnTo>
                    <a:pt x="5480" y="330"/>
                  </a:lnTo>
                  <a:lnTo>
                    <a:pt x="5486" y="349"/>
                  </a:lnTo>
                  <a:lnTo>
                    <a:pt x="5491" y="368"/>
                  </a:lnTo>
                  <a:lnTo>
                    <a:pt x="5496" y="387"/>
                  </a:lnTo>
                  <a:lnTo>
                    <a:pt x="5500" y="406"/>
                  </a:lnTo>
                  <a:lnTo>
                    <a:pt x="5504" y="427"/>
                  </a:lnTo>
                  <a:lnTo>
                    <a:pt x="5507" y="446"/>
                  </a:lnTo>
                  <a:lnTo>
                    <a:pt x="5511" y="467"/>
                  </a:lnTo>
                  <a:lnTo>
                    <a:pt x="5512" y="487"/>
                  </a:lnTo>
                  <a:lnTo>
                    <a:pt x="5513" y="509"/>
                  </a:lnTo>
                  <a:lnTo>
                    <a:pt x="5514" y="530"/>
                  </a:lnTo>
                  <a:lnTo>
                    <a:pt x="5514" y="552"/>
                  </a:lnTo>
                  <a:lnTo>
                    <a:pt x="5513" y="578"/>
                  </a:lnTo>
                  <a:lnTo>
                    <a:pt x="5511" y="603"/>
                  </a:lnTo>
                  <a:lnTo>
                    <a:pt x="5507" y="629"/>
                  </a:lnTo>
                  <a:lnTo>
                    <a:pt x="5503" y="655"/>
                  </a:lnTo>
                  <a:lnTo>
                    <a:pt x="5498" y="680"/>
                  </a:lnTo>
                  <a:lnTo>
                    <a:pt x="5491" y="707"/>
                  </a:lnTo>
                  <a:lnTo>
                    <a:pt x="5483" y="733"/>
                  </a:lnTo>
                  <a:lnTo>
                    <a:pt x="5474" y="759"/>
                  </a:lnTo>
                  <a:lnTo>
                    <a:pt x="5465" y="786"/>
                  </a:lnTo>
                  <a:lnTo>
                    <a:pt x="5453" y="813"/>
                  </a:lnTo>
                  <a:lnTo>
                    <a:pt x="5441" y="841"/>
                  </a:lnTo>
                  <a:lnTo>
                    <a:pt x="5427" y="868"/>
                  </a:lnTo>
                  <a:lnTo>
                    <a:pt x="5412" y="897"/>
                  </a:lnTo>
                  <a:lnTo>
                    <a:pt x="5396" y="927"/>
                  </a:lnTo>
                  <a:lnTo>
                    <a:pt x="5378" y="957"/>
                  </a:lnTo>
                  <a:lnTo>
                    <a:pt x="5359" y="986"/>
                  </a:lnTo>
                  <a:lnTo>
                    <a:pt x="5324" y="1043"/>
                  </a:lnTo>
                  <a:lnTo>
                    <a:pt x="5287" y="1100"/>
                  </a:lnTo>
                  <a:lnTo>
                    <a:pt x="5250" y="1157"/>
                  </a:lnTo>
                  <a:lnTo>
                    <a:pt x="5214" y="1216"/>
                  </a:lnTo>
                  <a:lnTo>
                    <a:pt x="5176" y="1273"/>
                  </a:lnTo>
                  <a:lnTo>
                    <a:pt x="5139" y="1332"/>
                  </a:lnTo>
                  <a:lnTo>
                    <a:pt x="5100" y="1390"/>
                  </a:lnTo>
                  <a:lnTo>
                    <a:pt x="5062" y="1450"/>
                  </a:lnTo>
                  <a:lnTo>
                    <a:pt x="5023" y="1508"/>
                  </a:lnTo>
                  <a:lnTo>
                    <a:pt x="4984" y="1568"/>
                  </a:lnTo>
                  <a:lnTo>
                    <a:pt x="4945" y="1626"/>
                  </a:lnTo>
                  <a:lnTo>
                    <a:pt x="4905" y="1686"/>
                  </a:lnTo>
                  <a:lnTo>
                    <a:pt x="4866" y="1746"/>
                  </a:lnTo>
                  <a:lnTo>
                    <a:pt x="4825" y="1804"/>
                  </a:lnTo>
                  <a:lnTo>
                    <a:pt x="4785" y="1864"/>
                  </a:lnTo>
                  <a:lnTo>
                    <a:pt x="4743" y="1922"/>
                  </a:lnTo>
                  <a:lnTo>
                    <a:pt x="4717" y="1959"/>
                  </a:lnTo>
                  <a:lnTo>
                    <a:pt x="4689" y="1995"/>
                  </a:lnTo>
                  <a:lnTo>
                    <a:pt x="4661" y="2028"/>
                  </a:lnTo>
                  <a:lnTo>
                    <a:pt x="4630" y="2060"/>
                  </a:lnTo>
                  <a:lnTo>
                    <a:pt x="4599" y="2091"/>
                  </a:lnTo>
                  <a:lnTo>
                    <a:pt x="4567" y="2121"/>
                  </a:lnTo>
                  <a:lnTo>
                    <a:pt x="4535" y="2149"/>
                  </a:lnTo>
                  <a:lnTo>
                    <a:pt x="4500" y="2177"/>
                  </a:lnTo>
                  <a:lnTo>
                    <a:pt x="4467" y="2203"/>
                  </a:lnTo>
                  <a:lnTo>
                    <a:pt x="4432" y="2229"/>
                  </a:lnTo>
                  <a:lnTo>
                    <a:pt x="4398" y="2253"/>
                  </a:lnTo>
                  <a:lnTo>
                    <a:pt x="4364" y="2277"/>
                  </a:lnTo>
                  <a:lnTo>
                    <a:pt x="4295" y="2321"/>
                  </a:lnTo>
                  <a:lnTo>
                    <a:pt x="4227" y="2363"/>
                  </a:lnTo>
                  <a:lnTo>
                    <a:pt x="4211" y="2371"/>
                  </a:lnTo>
                  <a:lnTo>
                    <a:pt x="4195" y="2379"/>
                  </a:lnTo>
                  <a:lnTo>
                    <a:pt x="4179" y="2386"/>
                  </a:lnTo>
                  <a:lnTo>
                    <a:pt x="4162" y="2391"/>
                  </a:lnTo>
                  <a:lnTo>
                    <a:pt x="4145" y="2395"/>
                  </a:lnTo>
                  <a:lnTo>
                    <a:pt x="4126" y="2398"/>
                  </a:lnTo>
                  <a:lnTo>
                    <a:pt x="4109" y="2399"/>
                  </a:lnTo>
                  <a:lnTo>
                    <a:pt x="4091" y="240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5" name="Freeform 17">
              <a:extLst>
                <a:ext uri="{FF2B5EF4-FFF2-40B4-BE49-F238E27FC236}">
                  <a16:creationId xmlns:a16="http://schemas.microsoft.com/office/drawing/2014/main" id="{3EF938CD-687B-4724-94EB-111FD784B967}"/>
                </a:ext>
              </a:extLst>
            </p:cNvPr>
            <p:cNvSpPr>
              <a:spLocks/>
            </p:cNvSpPr>
            <p:nvPr userDrawn="1"/>
          </p:nvSpPr>
          <p:spPr bwMode="auto">
            <a:xfrm>
              <a:off x="8087332" y="2"/>
              <a:ext cx="1688911" cy="465264"/>
            </a:xfrm>
            <a:custGeom>
              <a:avLst/>
              <a:gdLst>
                <a:gd name="T0" fmla="*/ 582 w 2544"/>
                <a:gd name="T1" fmla="*/ 696 h 697"/>
                <a:gd name="T2" fmla="*/ 521 w 2544"/>
                <a:gd name="T3" fmla="*/ 689 h 697"/>
                <a:gd name="T4" fmla="*/ 463 w 2544"/>
                <a:gd name="T5" fmla="*/ 677 h 697"/>
                <a:gd name="T6" fmla="*/ 411 w 2544"/>
                <a:gd name="T7" fmla="*/ 659 h 697"/>
                <a:gd name="T8" fmla="*/ 360 w 2544"/>
                <a:gd name="T9" fmla="*/ 635 h 697"/>
                <a:gd name="T10" fmla="*/ 315 w 2544"/>
                <a:gd name="T11" fmla="*/ 607 h 697"/>
                <a:gd name="T12" fmla="*/ 273 w 2544"/>
                <a:gd name="T13" fmla="*/ 572 h 697"/>
                <a:gd name="T14" fmla="*/ 235 w 2544"/>
                <a:gd name="T15" fmla="*/ 532 h 697"/>
                <a:gd name="T16" fmla="*/ 202 w 2544"/>
                <a:gd name="T17" fmla="*/ 486 h 697"/>
                <a:gd name="T18" fmla="*/ 171 w 2544"/>
                <a:gd name="T19" fmla="*/ 435 h 697"/>
                <a:gd name="T20" fmla="*/ 146 w 2544"/>
                <a:gd name="T21" fmla="*/ 378 h 697"/>
                <a:gd name="T22" fmla="*/ 89 w 2544"/>
                <a:gd name="T23" fmla="*/ 236 h 697"/>
                <a:gd name="T24" fmla="*/ 34 w 2544"/>
                <a:gd name="T25" fmla="*/ 94 h 697"/>
                <a:gd name="T26" fmla="*/ 41 w 2544"/>
                <a:gd name="T27" fmla="*/ 0 h 697"/>
                <a:gd name="T28" fmla="*/ 93 w 2544"/>
                <a:gd name="T29" fmla="*/ 135 h 697"/>
                <a:gd name="T30" fmla="*/ 146 w 2544"/>
                <a:gd name="T31" fmla="*/ 272 h 697"/>
                <a:gd name="T32" fmla="*/ 190 w 2544"/>
                <a:gd name="T33" fmla="*/ 382 h 697"/>
                <a:gd name="T34" fmla="*/ 217 w 2544"/>
                <a:gd name="T35" fmla="*/ 435 h 697"/>
                <a:gd name="T36" fmla="*/ 247 w 2544"/>
                <a:gd name="T37" fmla="*/ 482 h 697"/>
                <a:gd name="T38" fmla="*/ 281 w 2544"/>
                <a:gd name="T39" fmla="*/ 524 h 697"/>
                <a:gd name="T40" fmla="*/ 320 w 2544"/>
                <a:gd name="T41" fmla="*/ 560 h 697"/>
                <a:gd name="T42" fmla="*/ 361 w 2544"/>
                <a:gd name="T43" fmla="*/ 590 h 697"/>
                <a:gd name="T44" fmla="*/ 408 w 2544"/>
                <a:gd name="T45" fmla="*/ 615 h 697"/>
                <a:gd name="T46" fmla="*/ 458 w 2544"/>
                <a:gd name="T47" fmla="*/ 634 h 697"/>
                <a:gd name="T48" fmla="*/ 512 w 2544"/>
                <a:gd name="T49" fmla="*/ 648 h 697"/>
                <a:gd name="T50" fmla="*/ 570 w 2544"/>
                <a:gd name="T51" fmla="*/ 656 h 697"/>
                <a:gd name="T52" fmla="*/ 631 w 2544"/>
                <a:gd name="T53" fmla="*/ 658 h 697"/>
                <a:gd name="T54" fmla="*/ 743 w 2544"/>
                <a:gd name="T55" fmla="*/ 651 h 697"/>
                <a:gd name="T56" fmla="*/ 878 w 2544"/>
                <a:gd name="T57" fmla="*/ 635 h 697"/>
                <a:gd name="T58" fmla="*/ 1007 w 2544"/>
                <a:gd name="T59" fmla="*/ 612 h 697"/>
                <a:gd name="T60" fmla="*/ 1252 w 2544"/>
                <a:gd name="T61" fmla="*/ 552 h 697"/>
                <a:gd name="T62" fmla="*/ 1386 w 2544"/>
                <a:gd name="T63" fmla="*/ 514 h 697"/>
                <a:gd name="T64" fmla="*/ 1522 w 2544"/>
                <a:gd name="T65" fmla="*/ 475 h 697"/>
                <a:gd name="T66" fmla="*/ 1761 w 2544"/>
                <a:gd name="T67" fmla="*/ 403 h 697"/>
                <a:gd name="T68" fmla="*/ 1957 w 2544"/>
                <a:gd name="T69" fmla="*/ 331 h 697"/>
                <a:gd name="T70" fmla="*/ 2071 w 2544"/>
                <a:gd name="T71" fmla="*/ 282 h 697"/>
                <a:gd name="T72" fmla="*/ 2159 w 2544"/>
                <a:gd name="T73" fmla="*/ 239 h 697"/>
                <a:gd name="T74" fmla="*/ 2243 w 2544"/>
                <a:gd name="T75" fmla="*/ 190 h 697"/>
                <a:gd name="T76" fmla="*/ 2322 w 2544"/>
                <a:gd name="T77" fmla="*/ 139 h 697"/>
                <a:gd name="T78" fmla="*/ 2397 w 2544"/>
                <a:gd name="T79" fmla="*/ 81 h 697"/>
                <a:gd name="T80" fmla="*/ 2467 w 2544"/>
                <a:gd name="T81" fmla="*/ 21 h 697"/>
                <a:gd name="T82" fmla="*/ 2520 w 2544"/>
                <a:gd name="T83" fmla="*/ 24 h 697"/>
                <a:gd name="T84" fmla="*/ 2443 w 2544"/>
                <a:gd name="T85" fmla="*/ 93 h 697"/>
                <a:gd name="T86" fmla="*/ 2362 w 2544"/>
                <a:gd name="T87" fmla="*/ 157 h 697"/>
                <a:gd name="T88" fmla="*/ 2275 w 2544"/>
                <a:gd name="T89" fmla="*/ 217 h 697"/>
                <a:gd name="T90" fmla="*/ 2183 w 2544"/>
                <a:gd name="T91" fmla="*/ 270 h 697"/>
                <a:gd name="T92" fmla="*/ 2087 w 2544"/>
                <a:gd name="T93" fmla="*/ 319 h 697"/>
                <a:gd name="T94" fmla="*/ 1972 w 2544"/>
                <a:gd name="T95" fmla="*/ 368 h 697"/>
                <a:gd name="T96" fmla="*/ 1775 w 2544"/>
                <a:gd name="T97" fmla="*/ 439 h 697"/>
                <a:gd name="T98" fmla="*/ 1534 w 2544"/>
                <a:gd name="T99" fmla="*/ 513 h 697"/>
                <a:gd name="T100" fmla="*/ 1396 w 2544"/>
                <a:gd name="T101" fmla="*/ 552 h 697"/>
                <a:gd name="T102" fmla="*/ 1262 w 2544"/>
                <a:gd name="T103" fmla="*/ 591 h 697"/>
                <a:gd name="T104" fmla="*/ 1014 w 2544"/>
                <a:gd name="T105" fmla="*/ 651 h 697"/>
                <a:gd name="T106" fmla="*/ 882 w 2544"/>
                <a:gd name="T107" fmla="*/ 674 h 697"/>
                <a:gd name="T108" fmla="*/ 747 w 2544"/>
                <a:gd name="T109" fmla="*/ 690 h 697"/>
                <a:gd name="T110" fmla="*/ 639 w 2544"/>
                <a:gd name="T111"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4" h="697">
                  <a:moveTo>
                    <a:pt x="625" y="697"/>
                  </a:moveTo>
                  <a:lnTo>
                    <a:pt x="603" y="697"/>
                  </a:lnTo>
                  <a:lnTo>
                    <a:pt x="582" y="696"/>
                  </a:lnTo>
                  <a:lnTo>
                    <a:pt x="561" y="694"/>
                  </a:lnTo>
                  <a:lnTo>
                    <a:pt x="540" y="693"/>
                  </a:lnTo>
                  <a:lnTo>
                    <a:pt x="521" y="689"/>
                  </a:lnTo>
                  <a:lnTo>
                    <a:pt x="501" y="686"/>
                  </a:lnTo>
                  <a:lnTo>
                    <a:pt x="482" y="682"/>
                  </a:lnTo>
                  <a:lnTo>
                    <a:pt x="463" y="677"/>
                  </a:lnTo>
                  <a:lnTo>
                    <a:pt x="445" y="672"/>
                  </a:lnTo>
                  <a:lnTo>
                    <a:pt x="428" y="666"/>
                  </a:lnTo>
                  <a:lnTo>
                    <a:pt x="411" y="659"/>
                  </a:lnTo>
                  <a:lnTo>
                    <a:pt x="393" y="653"/>
                  </a:lnTo>
                  <a:lnTo>
                    <a:pt x="376" y="645"/>
                  </a:lnTo>
                  <a:lnTo>
                    <a:pt x="360" y="635"/>
                  </a:lnTo>
                  <a:lnTo>
                    <a:pt x="345" y="627"/>
                  </a:lnTo>
                  <a:lnTo>
                    <a:pt x="330" y="617"/>
                  </a:lnTo>
                  <a:lnTo>
                    <a:pt x="315" y="607"/>
                  </a:lnTo>
                  <a:lnTo>
                    <a:pt x="301" y="596"/>
                  </a:lnTo>
                  <a:lnTo>
                    <a:pt x="287" y="585"/>
                  </a:lnTo>
                  <a:lnTo>
                    <a:pt x="273" y="572"/>
                  </a:lnTo>
                  <a:lnTo>
                    <a:pt x="260" y="560"/>
                  </a:lnTo>
                  <a:lnTo>
                    <a:pt x="248" y="546"/>
                  </a:lnTo>
                  <a:lnTo>
                    <a:pt x="235" y="532"/>
                  </a:lnTo>
                  <a:lnTo>
                    <a:pt x="224" y="517"/>
                  </a:lnTo>
                  <a:lnTo>
                    <a:pt x="212" y="502"/>
                  </a:lnTo>
                  <a:lnTo>
                    <a:pt x="202" y="486"/>
                  </a:lnTo>
                  <a:lnTo>
                    <a:pt x="192" y="470"/>
                  </a:lnTo>
                  <a:lnTo>
                    <a:pt x="181" y="453"/>
                  </a:lnTo>
                  <a:lnTo>
                    <a:pt x="171" y="435"/>
                  </a:lnTo>
                  <a:lnTo>
                    <a:pt x="162" y="416"/>
                  </a:lnTo>
                  <a:lnTo>
                    <a:pt x="154" y="398"/>
                  </a:lnTo>
                  <a:lnTo>
                    <a:pt x="146" y="378"/>
                  </a:lnTo>
                  <a:lnTo>
                    <a:pt x="126" y="330"/>
                  </a:lnTo>
                  <a:lnTo>
                    <a:pt x="108" y="283"/>
                  </a:lnTo>
                  <a:lnTo>
                    <a:pt x="89" y="236"/>
                  </a:lnTo>
                  <a:lnTo>
                    <a:pt x="71" y="188"/>
                  </a:lnTo>
                  <a:lnTo>
                    <a:pt x="53" y="141"/>
                  </a:lnTo>
                  <a:lnTo>
                    <a:pt x="34" y="94"/>
                  </a:lnTo>
                  <a:lnTo>
                    <a:pt x="17" y="47"/>
                  </a:lnTo>
                  <a:lnTo>
                    <a:pt x="0" y="0"/>
                  </a:lnTo>
                  <a:lnTo>
                    <a:pt x="41" y="0"/>
                  </a:lnTo>
                  <a:lnTo>
                    <a:pt x="58" y="45"/>
                  </a:lnTo>
                  <a:lnTo>
                    <a:pt x="76" y="91"/>
                  </a:lnTo>
                  <a:lnTo>
                    <a:pt x="93" y="135"/>
                  </a:lnTo>
                  <a:lnTo>
                    <a:pt x="110" y="181"/>
                  </a:lnTo>
                  <a:lnTo>
                    <a:pt x="127" y="227"/>
                  </a:lnTo>
                  <a:lnTo>
                    <a:pt x="146" y="272"/>
                  </a:lnTo>
                  <a:lnTo>
                    <a:pt x="164" y="318"/>
                  </a:lnTo>
                  <a:lnTo>
                    <a:pt x="182" y="364"/>
                  </a:lnTo>
                  <a:lnTo>
                    <a:pt x="190" y="382"/>
                  </a:lnTo>
                  <a:lnTo>
                    <a:pt x="198" y="400"/>
                  </a:lnTo>
                  <a:lnTo>
                    <a:pt x="208" y="417"/>
                  </a:lnTo>
                  <a:lnTo>
                    <a:pt x="217" y="435"/>
                  </a:lnTo>
                  <a:lnTo>
                    <a:pt x="226" y="451"/>
                  </a:lnTo>
                  <a:lnTo>
                    <a:pt x="236" y="467"/>
                  </a:lnTo>
                  <a:lnTo>
                    <a:pt x="247" y="482"/>
                  </a:lnTo>
                  <a:lnTo>
                    <a:pt x="258" y="497"/>
                  </a:lnTo>
                  <a:lnTo>
                    <a:pt x="270" y="510"/>
                  </a:lnTo>
                  <a:lnTo>
                    <a:pt x="281" y="524"/>
                  </a:lnTo>
                  <a:lnTo>
                    <a:pt x="294" y="537"/>
                  </a:lnTo>
                  <a:lnTo>
                    <a:pt x="306" y="548"/>
                  </a:lnTo>
                  <a:lnTo>
                    <a:pt x="320" y="560"/>
                  </a:lnTo>
                  <a:lnTo>
                    <a:pt x="334" y="570"/>
                  </a:lnTo>
                  <a:lnTo>
                    <a:pt x="348" y="580"/>
                  </a:lnTo>
                  <a:lnTo>
                    <a:pt x="361" y="590"/>
                  </a:lnTo>
                  <a:lnTo>
                    <a:pt x="377" y="599"/>
                  </a:lnTo>
                  <a:lnTo>
                    <a:pt x="392" y="607"/>
                  </a:lnTo>
                  <a:lnTo>
                    <a:pt x="408" y="615"/>
                  </a:lnTo>
                  <a:lnTo>
                    <a:pt x="424" y="622"/>
                  </a:lnTo>
                  <a:lnTo>
                    <a:pt x="440" y="629"/>
                  </a:lnTo>
                  <a:lnTo>
                    <a:pt x="458" y="634"/>
                  </a:lnTo>
                  <a:lnTo>
                    <a:pt x="476" y="639"/>
                  </a:lnTo>
                  <a:lnTo>
                    <a:pt x="493" y="643"/>
                  </a:lnTo>
                  <a:lnTo>
                    <a:pt x="512" y="648"/>
                  </a:lnTo>
                  <a:lnTo>
                    <a:pt x="531" y="651"/>
                  </a:lnTo>
                  <a:lnTo>
                    <a:pt x="551" y="654"/>
                  </a:lnTo>
                  <a:lnTo>
                    <a:pt x="570" y="656"/>
                  </a:lnTo>
                  <a:lnTo>
                    <a:pt x="590" y="657"/>
                  </a:lnTo>
                  <a:lnTo>
                    <a:pt x="610" y="657"/>
                  </a:lnTo>
                  <a:lnTo>
                    <a:pt x="631" y="658"/>
                  </a:lnTo>
                  <a:lnTo>
                    <a:pt x="653" y="657"/>
                  </a:lnTo>
                  <a:lnTo>
                    <a:pt x="697" y="655"/>
                  </a:lnTo>
                  <a:lnTo>
                    <a:pt x="743" y="651"/>
                  </a:lnTo>
                  <a:lnTo>
                    <a:pt x="788" y="647"/>
                  </a:lnTo>
                  <a:lnTo>
                    <a:pt x="833" y="642"/>
                  </a:lnTo>
                  <a:lnTo>
                    <a:pt x="878" y="635"/>
                  </a:lnTo>
                  <a:lnTo>
                    <a:pt x="921" y="629"/>
                  </a:lnTo>
                  <a:lnTo>
                    <a:pt x="965" y="621"/>
                  </a:lnTo>
                  <a:lnTo>
                    <a:pt x="1007" y="612"/>
                  </a:lnTo>
                  <a:lnTo>
                    <a:pt x="1091" y="594"/>
                  </a:lnTo>
                  <a:lnTo>
                    <a:pt x="1174" y="573"/>
                  </a:lnTo>
                  <a:lnTo>
                    <a:pt x="1252" y="552"/>
                  </a:lnTo>
                  <a:lnTo>
                    <a:pt x="1328" y="531"/>
                  </a:lnTo>
                  <a:lnTo>
                    <a:pt x="1356" y="522"/>
                  </a:lnTo>
                  <a:lnTo>
                    <a:pt x="1386" y="514"/>
                  </a:lnTo>
                  <a:lnTo>
                    <a:pt x="1414" y="506"/>
                  </a:lnTo>
                  <a:lnTo>
                    <a:pt x="1443" y="498"/>
                  </a:lnTo>
                  <a:lnTo>
                    <a:pt x="1522" y="475"/>
                  </a:lnTo>
                  <a:lnTo>
                    <a:pt x="1601" y="452"/>
                  </a:lnTo>
                  <a:lnTo>
                    <a:pt x="1682" y="428"/>
                  </a:lnTo>
                  <a:lnTo>
                    <a:pt x="1761" y="403"/>
                  </a:lnTo>
                  <a:lnTo>
                    <a:pt x="1840" y="375"/>
                  </a:lnTo>
                  <a:lnTo>
                    <a:pt x="1918" y="346"/>
                  </a:lnTo>
                  <a:lnTo>
                    <a:pt x="1957" y="331"/>
                  </a:lnTo>
                  <a:lnTo>
                    <a:pt x="1995" y="315"/>
                  </a:lnTo>
                  <a:lnTo>
                    <a:pt x="2033" y="299"/>
                  </a:lnTo>
                  <a:lnTo>
                    <a:pt x="2071" y="282"/>
                  </a:lnTo>
                  <a:lnTo>
                    <a:pt x="2100" y="268"/>
                  </a:lnTo>
                  <a:lnTo>
                    <a:pt x="2130" y="253"/>
                  </a:lnTo>
                  <a:lnTo>
                    <a:pt x="2159" y="239"/>
                  </a:lnTo>
                  <a:lnTo>
                    <a:pt x="2188" y="224"/>
                  </a:lnTo>
                  <a:lnTo>
                    <a:pt x="2215" y="208"/>
                  </a:lnTo>
                  <a:lnTo>
                    <a:pt x="2243" y="190"/>
                  </a:lnTo>
                  <a:lnTo>
                    <a:pt x="2269" y="173"/>
                  </a:lnTo>
                  <a:lnTo>
                    <a:pt x="2297" y="156"/>
                  </a:lnTo>
                  <a:lnTo>
                    <a:pt x="2322" y="139"/>
                  </a:lnTo>
                  <a:lnTo>
                    <a:pt x="2347" y="120"/>
                  </a:lnTo>
                  <a:lnTo>
                    <a:pt x="2372" y="101"/>
                  </a:lnTo>
                  <a:lnTo>
                    <a:pt x="2397" y="81"/>
                  </a:lnTo>
                  <a:lnTo>
                    <a:pt x="2422" y="62"/>
                  </a:lnTo>
                  <a:lnTo>
                    <a:pt x="2445" y="41"/>
                  </a:lnTo>
                  <a:lnTo>
                    <a:pt x="2467" y="21"/>
                  </a:lnTo>
                  <a:lnTo>
                    <a:pt x="2490" y="0"/>
                  </a:lnTo>
                  <a:lnTo>
                    <a:pt x="2544" y="0"/>
                  </a:lnTo>
                  <a:lnTo>
                    <a:pt x="2520" y="24"/>
                  </a:lnTo>
                  <a:lnTo>
                    <a:pt x="2495" y="48"/>
                  </a:lnTo>
                  <a:lnTo>
                    <a:pt x="2470" y="71"/>
                  </a:lnTo>
                  <a:lnTo>
                    <a:pt x="2443" y="93"/>
                  </a:lnTo>
                  <a:lnTo>
                    <a:pt x="2417" y="115"/>
                  </a:lnTo>
                  <a:lnTo>
                    <a:pt x="2389" y="136"/>
                  </a:lnTo>
                  <a:lnTo>
                    <a:pt x="2362" y="157"/>
                  </a:lnTo>
                  <a:lnTo>
                    <a:pt x="2333" y="178"/>
                  </a:lnTo>
                  <a:lnTo>
                    <a:pt x="2305" y="197"/>
                  </a:lnTo>
                  <a:lnTo>
                    <a:pt x="2275" y="217"/>
                  </a:lnTo>
                  <a:lnTo>
                    <a:pt x="2245" y="235"/>
                  </a:lnTo>
                  <a:lnTo>
                    <a:pt x="2214" y="252"/>
                  </a:lnTo>
                  <a:lnTo>
                    <a:pt x="2183" y="270"/>
                  </a:lnTo>
                  <a:lnTo>
                    <a:pt x="2152" y="287"/>
                  </a:lnTo>
                  <a:lnTo>
                    <a:pt x="2120" y="303"/>
                  </a:lnTo>
                  <a:lnTo>
                    <a:pt x="2087" y="319"/>
                  </a:lnTo>
                  <a:lnTo>
                    <a:pt x="2049" y="336"/>
                  </a:lnTo>
                  <a:lnTo>
                    <a:pt x="2011" y="352"/>
                  </a:lnTo>
                  <a:lnTo>
                    <a:pt x="1972" y="368"/>
                  </a:lnTo>
                  <a:lnTo>
                    <a:pt x="1933" y="383"/>
                  </a:lnTo>
                  <a:lnTo>
                    <a:pt x="1854" y="412"/>
                  </a:lnTo>
                  <a:lnTo>
                    <a:pt x="1775" y="439"/>
                  </a:lnTo>
                  <a:lnTo>
                    <a:pt x="1694" y="465"/>
                  </a:lnTo>
                  <a:lnTo>
                    <a:pt x="1614" y="489"/>
                  </a:lnTo>
                  <a:lnTo>
                    <a:pt x="1534" y="513"/>
                  </a:lnTo>
                  <a:lnTo>
                    <a:pt x="1453" y="536"/>
                  </a:lnTo>
                  <a:lnTo>
                    <a:pt x="1425" y="544"/>
                  </a:lnTo>
                  <a:lnTo>
                    <a:pt x="1396" y="552"/>
                  </a:lnTo>
                  <a:lnTo>
                    <a:pt x="1367" y="560"/>
                  </a:lnTo>
                  <a:lnTo>
                    <a:pt x="1339" y="569"/>
                  </a:lnTo>
                  <a:lnTo>
                    <a:pt x="1262" y="591"/>
                  </a:lnTo>
                  <a:lnTo>
                    <a:pt x="1183" y="611"/>
                  </a:lnTo>
                  <a:lnTo>
                    <a:pt x="1100" y="632"/>
                  </a:lnTo>
                  <a:lnTo>
                    <a:pt x="1014" y="651"/>
                  </a:lnTo>
                  <a:lnTo>
                    <a:pt x="970" y="659"/>
                  </a:lnTo>
                  <a:lnTo>
                    <a:pt x="927" y="668"/>
                  </a:lnTo>
                  <a:lnTo>
                    <a:pt x="882" y="674"/>
                  </a:lnTo>
                  <a:lnTo>
                    <a:pt x="837" y="681"/>
                  </a:lnTo>
                  <a:lnTo>
                    <a:pt x="792" y="686"/>
                  </a:lnTo>
                  <a:lnTo>
                    <a:pt x="747" y="690"/>
                  </a:lnTo>
                  <a:lnTo>
                    <a:pt x="700" y="694"/>
                  </a:lnTo>
                  <a:lnTo>
                    <a:pt x="654" y="696"/>
                  </a:lnTo>
                  <a:lnTo>
                    <a:pt x="639" y="697"/>
                  </a:lnTo>
                  <a:lnTo>
                    <a:pt x="625" y="69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6" name="Freeform 18">
              <a:extLst>
                <a:ext uri="{FF2B5EF4-FFF2-40B4-BE49-F238E27FC236}">
                  <a16:creationId xmlns:a16="http://schemas.microsoft.com/office/drawing/2014/main" id="{50A2F1B7-1D06-49CB-A3CE-EF033488A548}"/>
                </a:ext>
              </a:extLst>
            </p:cNvPr>
            <p:cNvSpPr>
              <a:spLocks noEditPoints="1"/>
            </p:cNvSpPr>
            <p:nvPr userDrawn="1"/>
          </p:nvSpPr>
          <p:spPr bwMode="auto">
            <a:xfrm>
              <a:off x="-3615" y="5564562"/>
              <a:ext cx="2144870" cy="1293435"/>
            </a:xfrm>
            <a:custGeom>
              <a:avLst/>
              <a:gdLst>
                <a:gd name="T0" fmla="*/ 275 w 3230"/>
                <a:gd name="T1" fmla="*/ 112 h 1949"/>
                <a:gd name="T2" fmla="*/ 357 w 3230"/>
                <a:gd name="T3" fmla="*/ 44 h 1949"/>
                <a:gd name="T4" fmla="*/ 465 w 3230"/>
                <a:gd name="T5" fmla="*/ 4 h 1949"/>
                <a:gd name="T6" fmla="*/ 523 w 3230"/>
                <a:gd name="T7" fmla="*/ 7 h 1949"/>
                <a:gd name="T8" fmla="*/ 522 w 3230"/>
                <a:gd name="T9" fmla="*/ 35 h 1949"/>
                <a:gd name="T10" fmla="*/ 481 w 3230"/>
                <a:gd name="T11" fmla="*/ 40 h 1949"/>
                <a:gd name="T12" fmla="*/ 361 w 3230"/>
                <a:gd name="T13" fmla="*/ 87 h 1949"/>
                <a:gd name="T14" fmla="*/ 3148 w 3230"/>
                <a:gd name="T15" fmla="*/ 1904 h 1949"/>
                <a:gd name="T16" fmla="*/ 3176 w 3230"/>
                <a:gd name="T17" fmla="*/ 1817 h 1949"/>
                <a:gd name="T18" fmla="*/ 3203 w 3230"/>
                <a:gd name="T19" fmla="*/ 1829 h 1949"/>
                <a:gd name="T20" fmla="*/ 3179 w 3230"/>
                <a:gd name="T21" fmla="*/ 1949 h 1949"/>
                <a:gd name="T22" fmla="*/ 119 w 3230"/>
                <a:gd name="T23" fmla="*/ 260 h 1949"/>
                <a:gd name="T24" fmla="*/ 146 w 3230"/>
                <a:gd name="T25" fmla="*/ 268 h 1949"/>
                <a:gd name="T26" fmla="*/ 110 w 3230"/>
                <a:gd name="T27" fmla="*/ 332 h 1949"/>
                <a:gd name="T28" fmla="*/ 6 w 3230"/>
                <a:gd name="T29" fmla="*/ 487 h 1949"/>
                <a:gd name="T30" fmla="*/ 849 w 3230"/>
                <a:gd name="T31" fmla="*/ 299 h 1949"/>
                <a:gd name="T32" fmla="*/ 697 w 3230"/>
                <a:gd name="T33" fmla="*/ 138 h 1949"/>
                <a:gd name="T34" fmla="*/ 702 w 3230"/>
                <a:gd name="T35" fmla="*/ 110 h 1949"/>
                <a:gd name="T36" fmla="*/ 748 w 3230"/>
                <a:gd name="T37" fmla="*/ 135 h 1949"/>
                <a:gd name="T38" fmla="*/ 892 w 3230"/>
                <a:gd name="T39" fmla="*/ 289 h 1949"/>
                <a:gd name="T40" fmla="*/ 886 w 3230"/>
                <a:gd name="T41" fmla="*/ 316 h 1949"/>
                <a:gd name="T42" fmla="*/ 1154 w 3230"/>
                <a:gd name="T43" fmla="*/ 591 h 1949"/>
                <a:gd name="T44" fmla="*/ 1022 w 3230"/>
                <a:gd name="T45" fmla="*/ 481 h 1949"/>
                <a:gd name="T46" fmla="*/ 1028 w 3230"/>
                <a:gd name="T47" fmla="*/ 453 h 1949"/>
                <a:gd name="T48" fmla="*/ 1069 w 3230"/>
                <a:gd name="T49" fmla="*/ 472 h 1949"/>
                <a:gd name="T50" fmla="*/ 1216 w 3230"/>
                <a:gd name="T51" fmla="*/ 584 h 1949"/>
                <a:gd name="T52" fmla="*/ 1245 w 3230"/>
                <a:gd name="T53" fmla="*/ 619 h 1949"/>
                <a:gd name="T54" fmla="*/ 1644 w 3230"/>
                <a:gd name="T55" fmla="*/ 756 h 1949"/>
                <a:gd name="T56" fmla="*/ 1436 w 3230"/>
                <a:gd name="T57" fmla="*/ 717 h 1949"/>
                <a:gd name="T58" fmla="*/ 1427 w 3230"/>
                <a:gd name="T59" fmla="*/ 691 h 1949"/>
                <a:gd name="T60" fmla="*/ 1476 w 3230"/>
                <a:gd name="T61" fmla="*/ 687 h 1949"/>
                <a:gd name="T62" fmla="*/ 1684 w 3230"/>
                <a:gd name="T63" fmla="*/ 721 h 1949"/>
                <a:gd name="T64" fmla="*/ 1697 w 3230"/>
                <a:gd name="T65" fmla="*/ 746 h 1949"/>
                <a:gd name="T66" fmla="*/ 2147 w 3230"/>
                <a:gd name="T67" fmla="*/ 815 h 1949"/>
                <a:gd name="T68" fmla="*/ 1944 w 3230"/>
                <a:gd name="T69" fmla="*/ 785 h 1949"/>
                <a:gd name="T70" fmla="*/ 1894 w 3230"/>
                <a:gd name="T71" fmla="*/ 764 h 1949"/>
                <a:gd name="T72" fmla="*/ 1911 w 3230"/>
                <a:gd name="T73" fmla="*/ 742 h 1949"/>
                <a:gd name="T74" fmla="*/ 2124 w 3230"/>
                <a:gd name="T75" fmla="*/ 771 h 1949"/>
                <a:gd name="T76" fmla="*/ 2167 w 3230"/>
                <a:gd name="T77" fmla="*/ 795 h 1949"/>
                <a:gd name="T78" fmla="*/ 2151 w 3230"/>
                <a:gd name="T79" fmla="*/ 815 h 1949"/>
                <a:gd name="T80" fmla="*/ 2446 w 3230"/>
                <a:gd name="T81" fmla="*/ 904 h 1949"/>
                <a:gd name="T82" fmla="*/ 2356 w 3230"/>
                <a:gd name="T83" fmla="*/ 861 h 1949"/>
                <a:gd name="T84" fmla="*/ 2371 w 3230"/>
                <a:gd name="T85" fmla="*/ 836 h 1949"/>
                <a:gd name="T86" fmla="*/ 2514 w 3230"/>
                <a:gd name="T87" fmla="*/ 892 h 1949"/>
                <a:gd name="T88" fmla="*/ 2611 w 3230"/>
                <a:gd name="T89" fmla="*/ 949 h 1949"/>
                <a:gd name="T90" fmla="*/ 2993 w 3230"/>
                <a:gd name="T91" fmla="*/ 1220 h 1949"/>
                <a:gd name="T92" fmla="*/ 2821 w 3230"/>
                <a:gd name="T93" fmla="*/ 1104 h 1949"/>
                <a:gd name="T94" fmla="*/ 2778 w 3230"/>
                <a:gd name="T95" fmla="*/ 1060 h 1949"/>
                <a:gd name="T96" fmla="*/ 2804 w 3230"/>
                <a:gd name="T97" fmla="*/ 1049 h 1949"/>
                <a:gd name="T98" fmla="*/ 3010 w 3230"/>
                <a:gd name="T99" fmla="*/ 1191 h 1949"/>
                <a:gd name="T100" fmla="*/ 3001 w 3230"/>
                <a:gd name="T101" fmla="*/ 1217 h 1949"/>
                <a:gd name="T102" fmla="*/ 3195 w 3230"/>
                <a:gd name="T103" fmla="*/ 1613 h 1949"/>
                <a:gd name="T104" fmla="*/ 3166 w 3230"/>
                <a:gd name="T105" fmla="*/ 1460 h 1949"/>
                <a:gd name="T106" fmla="*/ 3131 w 3230"/>
                <a:gd name="T107" fmla="*/ 1367 h 1949"/>
                <a:gd name="T108" fmla="*/ 3157 w 3230"/>
                <a:gd name="T109" fmla="*/ 1358 h 1949"/>
                <a:gd name="T110" fmla="*/ 3220 w 3230"/>
                <a:gd name="T111" fmla="*/ 1506 h 1949"/>
                <a:gd name="T112" fmla="*/ 3222 w 3230"/>
                <a:gd name="T113" fmla="*/ 1618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0" h="1949">
                  <a:moveTo>
                    <a:pt x="295" y="130"/>
                  </a:moveTo>
                  <a:lnTo>
                    <a:pt x="291" y="130"/>
                  </a:lnTo>
                  <a:lnTo>
                    <a:pt x="287" y="128"/>
                  </a:lnTo>
                  <a:lnTo>
                    <a:pt x="283" y="125"/>
                  </a:lnTo>
                  <a:lnTo>
                    <a:pt x="280" y="122"/>
                  </a:lnTo>
                  <a:lnTo>
                    <a:pt x="278" y="118"/>
                  </a:lnTo>
                  <a:lnTo>
                    <a:pt x="276" y="115"/>
                  </a:lnTo>
                  <a:lnTo>
                    <a:pt x="275" y="112"/>
                  </a:lnTo>
                  <a:lnTo>
                    <a:pt x="275" y="108"/>
                  </a:lnTo>
                  <a:lnTo>
                    <a:pt x="276" y="105"/>
                  </a:lnTo>
                  <a:lnTo>
                    <a:pt x="278" y="101"/>
                  </a:lnTo>
                  <a:lnTo>
                    <a:pt x="280" y="98"/>
                  </a:lnTo>
                  <a:lnTo>
                    <a:pt x="283" y="94"/>
                  </a:lnTo>
                  <a:lnTo>
                    <a:pt x="313" y="73"/>
                  </a:lnTo>
                  <a:lnTo>
                    <a:pt x="343" y="53"/>
                  </a:lnTo>
                  <a:lnTo>
                    <a:pt x="357" y="44"/>
                  </a:lnTo>
                  <a:lnTo>
                    <a:pt x="372" y="37"/>
                  </a:lnTo>
                  <a:lnTo>
                    <a:pt x="385" y="30"/>
                  </a:lnTo>
                  <a:lnTo>
                    <a:pt x="399" y="23"/>
                  </a:lnTo>
                  <a:lnTo>
                    <a:pt x="412" y="18"/>
                  </a:lnTo>
                  <a:lnTo>
                    <a:pt x="426" y="13"/>
                  </a:lnTo>
                  <a:lnTo>
                    <a:pt x="438" y="10"/>
                  </a:lnTo>
                  <a:lnTo>
                    <a:pt x="452" y="6"/>
                  </a:lnTo>
                  <a:lnTo>
                    <a:pt x="465" y="4"/>
                  </a:lnTo>
                  <a:lnTo>
                    <a:pt x="477" y="1"/>
                  </a:lnTo>
                  <a:lnTo>
                    <a:pt x="490" y="0"/>
                  </a:lnTo>
                  <a:lnTo>
                    <a:pt x="502" y="0"/>
                  </a:lnTo>
                  <a:lnTo>
                    <a:pt x="509" y="0"/>
                  </a:lnTo>
                  <a:lnTo>
                    <a:pt x="513" y="1"/>
                  </a:lnTo>
                  <a:lnTo>
                    <a:pt x="517" y="3"/>
                  </a:lnTo>
                  <a:lnTo>
                    <a:pt x="521" y="4"/>
                  </a:lnTo>
                  <a:lnTo>
                    <a:pt x="523" y="7"/>
                  </a:lnTo>
                  <a:lnTo>
                    <a:pt x="525" y="10"/>
                  </a:lnTo>
                  <a:lnTo>
                    <a:pt x="527" y="13"/>
                  </a:lnTo>
                  <a:lnTo>
                    <a:pt x="528" y="16"/>
                  </a:lnTo>
                  <a:lnTo>
                    <a:pt x="529" y="21"/>
                  </a:lnTo>
                  <a:lnTo>
                    <a:pt x="528" y="24"/>
                  </a:lnTo>
                  <a:lnTo>
                    <a:pt x="527" y="28"/>
                  </a:lnTo>
                  <a:lnTo>
                    <a:pt x="525" y="31"/>
                  </a:lnTo>
                  <a:lnTo>
                    <a:pt x="522" y="35"/>
                  </a:lnTo>
                  <a:lnTo>
                    <a:pt x="520" y="37"/>
                  </a:lnTo>
                  <a:lnTo>
                    <a:pt x="516" y="38"/>
                  </a:lnTo>
                  <a:lnTo>
                    <a:pt x="513" y="39"/>
                  </a:lnTo>
                  <a:lnTo>
                    <a:pt x="508" y="39"/>
                  </a:lnTo>
                  <a:lnTo>
                    <a:pt x="508" y="39"/>
                  </a:lnTo>
                  <a:lnTo>
                    <a:pt x="502" y="39"/>
                  </a:lnTo>
                  <a:lnTo>
                    <a:pt x="491" y="40"/>
                  </a:lnTo>
                  <a:lnTo>
                    <a:pt x="481" y="40"/>
                  </a:lnTo>
                  <a:lnTo>
                    <a:pt x="469" y="43"/>
                  </a:lnTo>
                  <a:lnTo>
                    <a:pt x="458" y="45"/>
                  </a:lnTo>
                  <a:lnTo>
                    <a:pt x="446" y="47"/>
                  </a:lnTo>
                  <a:lnTo>
                    <a:pt x="435" y="52"/>
                  </a:lnTo>
                  <a:lnTo>
                    <a:pt x="423" y="55"/>
                  </a:lnTo>
                  <a:lnTo>
                    <a:pt x="412" y="61"/>
                  </a:lnTo>
                  <a:lnTo>
                    <a:pt x="387" y="73"/>
                  </a:lnTo>
                  <a:lnTo>
                    <a:pt x="361" y="87"/>
                  </a:lnTo>
                  <a:lnTo>
                    <a:pt x="335" y="105"/>
                  </a:lnTo>
                  <a:lnTo>
                    <a:pt x="307" y="125"/>
                  </a:lnTo>
                  <a:lnTo>
                    <a:pt x="302" y="129"/>
                  </a:lnTo>
                  <a:lnTo>
                    <a:pt x="295" y="130"/>
                  </a:lnTo>
                  <a:close/>
                  <a:moveTo>
                    <a:pt x="3179" y="1949"/>
                  </a:moveTo>
                  <a:lnTo>
                    <a:pt x="3137" y="1949"/>
                  </a:lnTo>
                  <a:lnTo>
                    <a:pt x="3143" y="1927"/>
                  </a:lnTo>
                  <a:lnTo>
                    <a:pt x="3148" y="1904"/>
                  </a:lnTo>
                  <a:lnTo>
                    <a:pt x="3153" y="1882"/>
                  </a:lnTo>
                  <a:lnTo>
                    <a:pt x="3158" y="1860"/>
                  </a:lnTo>
                  <a:lnTo>
                    <a:pt x="3165" y="1831"/>
                  </a:lnTo>
                  <a:lnTo>
                    <a:pt x="3166" y="1827"/>
                  </a:lnTo>
                  <a:lnTo>
                    <a:pt x="3168" y="1824"/>
                  </a:lnTo>
                  <a:lnTo>
                    <a:pt x="3171" y="1822"/>
                  </a:lnTo>
                  <a:lnTo>
                    <a:pt x="3173" y="1818"/>
                  </a:lnTo>
                  <a:lnTo>
                    <a:pt x="3176" y="1817"/>
                  </a:lnTo>
                  <a:lnTo>
                    <a:pt x="3180" y="1816"/>
                  </a:lnTo>
                  <a:lnTo>
                    <a:pt x="3184" y="1816"/>
                  </a:lnTo>
                  <a:lnTo>
                    <a:pt x="3188" y="1816"/>
                  </a:lnTo>
                  <a:lnTo>
                    <a:pt x="3192" y="1817"/>
                  </a:lnTo>
                  <a:lnTo>
                    <a:pt x="3196" y="1819"/>
                  </a:lnTo>
                  <a:lnTo>
                    <a:pt x="3198" y="1822"/>
                  </a:lnTo>
                  <a:lnTo>
                    <a:pt x="3200" y="1825"/>
                  </a:lnTo>
                  <a:lnTo>
                    <a:pt x="3203" y="1829"/>
                  </a:lnTo>
                  <a:lnTo>
                    <a:pt x="3203" y="1832"/>
                  </a:lnTo>
                  <a:lnTo>
                    <a:pt x="3204" y="1835"/>
                  </a:lnTo>
                  <a:lnTo>
                    <a:pt x="3203" y="1840"/>
                  </a:lnTo>
                  <a:lnTo>
                    <a:pt x="3197" y="1869"/>
                  </a:lnTo>
                  <a:lnTo>
                    <a:pt x="3192" y="1888"/>
                  </a:lnTo>
                  <a:lnTo>
                    <a:pt x="3188" y="1909"/>
                  </a:lnTo>
                  <a:lnTo>
                    <a:pt x="3183" y="1928"/>
                  </a:lnTo>
                  <a:lnTo>
                    <a:pt x="3179" y="1949"/>
                  </a:lnTo>
                  <a:close/>
                  <a:moveTo>
                    <a:pt x="0" y="490"/>
                  </a:moveTo>
                  <a:lnTo>
                    <a:pt x="0" y="424"/>
                  </a:lnTo>
                  <a:lnTo>
                    <a:pt x="29" y="380"/>
                  </a:lnTo>
                  <a:lnTo>
                    <a:pt x="56" y="339"/>
                  </a:lnTo>
                  <a:lnTo>
                    <a:pt x="85" y="301"/>
                  </a:lnTo>
                  <a:lnTo>
                    <a:pt x="112" y="264"/>
                  </a:lnTo>
                  <a:lnTo>
                    <a:pt x="116" y="262"/>
                  </a:lnTo>
                  <a:lnTo>
                    <a:pt x="119" y="260"/>
                  </a:lnTo>
                  <a:lnTo>
                    <a:pt x="123" y="257"/>
                  </a:lnTo>
                  <a:lnTo>
                    <a:pt x="126" y="257"/>
                  </a:lnTo>
                  <a:lnTo>
                    <a:pt x="130" y="257"/>
                  </a:lnTo>
                  <a:lnTo>
                    <a:pt x="133" y="257"/>
                  </a:lnTo>
                  <a:lnTo>
                    <a:pt x="138" y="260"/>
                  </a:lnTo>
                  <a:lnTo>
                    <a:pt x="140" y="261"/>
                  </a:lnTo>
                  <a:lnTo>
                    <a:pt x="143" y="264"/>
                  </a:lnTo>
                  <a:lnTo>
                    <a:pt x="146" y="268"/>
                  </a:lnTo>
                  <a:lnTo>
                    <a:pt x="147" y="271"/>
                  </a:lnTo>
                  <a:lnTo>
                    <a:pt x="148" y="274"/>
                  </a:lnTo>
                  <a:lnTo>
                    <a:pt x="148" y="278"/>
                  </a:lnTo>
                  <a:lnTo>
                    <a:pt x="147" y="282"/>
                  </a:lnTo>
                  <a:lnTo>
                    <a:pt x="146" y="286"/>
                  </a:lnTo>
                  <a:lnTo>
                    <a:pt x="143" y="289"/>
                  </a:lnTo>
                  <a:lnTo>
                    <a:pt x="127" y="310"/>
                  </a:lnTo>
                  <a:lnTo>
                    <a:pt x="110" y="332"/>
                  </a:lnTo>
                  <a:lnTo>
                    <a:pt x="94" y="354"/>
                  </a:lnTo>
                  <a:lnTo>
                    <a:pt x="78" y="377"/>
                  </a:lnTo>
                  <a:lnTo>
                    <a:pt x="62" y="401"/>
                  </a:lnTo>
                  <a:lnTo>
                    <a:pt x="45" y="427"/>
                  </a:lnTo>
                  <a:lnTo>
                    <a:pt x="29" y="453"/>
                  </a:lnTo>
                  <a:lnTo>
                    <a:pt x="11" y="481"/>
                  </a:lnTo>
                  <a:lnTo>
                    <a:pt x="9" y="484"/>
                  </a:lnTo>
                  <a:lnTo>
                    <a:pt x="6" y="487"/>
                  </a:lnTo>
                  <a:lnTo>
                    <a:pt x="3" y="489"/>
                  </a:lnTo>
                  <a:lnTo>
                    <a:pt x="0" y="490"/>
                  </a:lnTo>
                  <a:close/>
                  <a:moveTo>
                    <a:pt x="875" y="318"/>
                  </a:moveTo>
                  <a:lnTo>
                    <a:pt x="872" y="318"/>
                  </a:lnTo>
                  <a:lnTo>
                    <a:pt x="867" y="317"/>
                  </a:lnTo>
                  <a:lnTo>
                    <a:pt x="864" y="315"/>
                  </a:lnTo>
                  <a:lnTo>
                    <a:pt x="861" y="312"/>
                  </a:lnTo>
                  <a:lnTo>
                    <a:pt x="849" y="299"/>
                  </a:lnTo>
                  <a:lnTo>
                    <a:pt x="825" y="272"/>
                  </a:lnTo>
                  <a:lnTo>
                    <a:pt x="802" y="247"/>
                  </a:lnTo>
                  <a:lnTo>
                    <a:pt x="778" y="221"/>
                  </a:lnTo>
                  <a:lnTo>
                    <a:pt x="754" y="195"/>
                  </a:lnTo>
                  <a:lnTo>
                    <a:pt x="738" y="178"/>
                  </a:lnTo>
                  <a:lnTo>
                    <a:pt x="720" y="162"/>
                  </a:lnTo>
                  <a:lnTo>
                    <a:pt x="700" y="141"/>
                  </a:lnTo>
                  <a:lnTo>
                    <a:pt x="697" y="138"/>
                  </a:lnTo>
                  <a:lnTo>
                    <a:pt x="695" y="135"/>
                  </a:lnTo>
                  <a:lnTo>
                    <a:pt x="694" y="131"/>
                  </a:lnTo>
                  <a:lnTo>
                    <a:pt x="694" y="128"/>
                  </a:lnTo>
                  <a:lnTo>
                    <a:pt x="694" y="123"/>
                  </a:lnTo>
                  <a:lnTo>
                    <a:pt x="695" y="120"/>
                  </a:lnTo>
                  <a:lnTo>
                    <a:pt x="696" y="116"/>
                  </a:lnTo>
                  <a:lnTo>
                    <a:pt x="700" y="113"/>
                  </a:lnTo>
                  <a:lnTo>
                    <a:pt x="702" y="110"/>
                  </a:lnTo>
                  <a:lnTo>
                    <a:pt x="705" y="109"/>
                  </a:lnTo>
                  <a:lnTo>
                    <a:pt x="709" y="108"/>
                  </a:lnTo>
                  <a:lnTo>
                    <a:pt x="714" y="107"/>
                  </a:lnTo>
                  <a:lnTo>
                    <a:pt x="717" y="108"/>
                  </a:lnTo>
                  <a:lnTo>
                    <a:pt x="720" y="108"/>
                  </a:lnTo>
                  <a:lnTo>
                    <a:pt x="724" y="110"/>
                  </a:lnTo>
                  <a:lnTo>
                    <a:pt x="727" y="113"/>
                  </a:lnTo>
                  <a:lnTo>
                    <a:pt x="748" y="135"/>
                  </a:lnTo>
                  <a:lnTo>
                    <a:pt x="765" y="151"/>
                  </a:lnTo>
                  <a:lnTo>
                    <a:pt x="782" y="168"/>
                  </a:lnTo>
                  <a:lnTo>
                    <a:pt x="806" y="194"/>
                  </a:lnTo>
                  <a:lnTo>
                    <a:pt x="831" y="219"/>
                  </a:lnTo>
                  <a:lnTo>
                    <a:pt x="855" y="246"/>
                  </a:lnTo>
                  <a:lnTo>
                    <a:pt x="878" y="272"/>
                  </a:lnTo>
                  <a:lnTo>
                    <a:pt x="890" y="286"/>
                  </a:lnTo>
                  <a:lnTo>
                    <a:pt x="892" y="289"/>
                  </a:lnTo>
                  <a:lnTo>
                    <a:pt x="894" y="293"/>
                  </a:lnTo>
                  <a:lnTo>
                    <a:pt x="895" y="296"/>
                  </a:lnTo>
                  <a:lnTo>
                    <a:pt x="895" y="300"/>
                  </a:lnTo>
                  <a:lnTo>
                    <a:pt x="895" y="303"/>
                  </a:lnTo>
                  <a:lnTo>
                    <a:pt x="894" y="308"/>
                  </a:lnTo>
                  <a:lnTo>
                    <a:pt x="891" y="310"/>
                  </a:lnTo>
                  <a:lnTo>
                    <a:pt x="889" y="313"/>
                  </a:lnTo>
                  <a:lnTo>
                    <a:pt x="886" y="316"/>
                  </a:lnTo>
                  <a:lnTo>
                    <a:pt x="882" y="317"/>
                  </a:lnTo>
                  <a:lnTo>
                    <a:pt x="879" y="318"/>
                  </a:lnTo>
                  <a:lnTo>
                    <a:pt x="875" y="318"/>
                  </a:lnTo>
                  <a:close/>
                  <a:moveTo>
                    <a:pt x="1226" y="632"/>
                  </a:moveTo>
                  <a:lnTo>
                    <a:pt x="1217" y="630"/>
                  </a:lnTo>
                  <a:lnTo>
                    <a:pt x="1195" y="617"/>
                  </a:lnTo>
                  <a:lnTo>
                    <a:pt x="1175" y="605"/>
                  </a:lnTo>
                  <a:lnTo>
                    <a:pt x="1154" y="591"/>
                  </a:lnTo>
                  <a:lnTo>
                    <a:pt x="1135" y="577"/>
                  </a:lnTo>
                  <a:lnTo>
                    <a:pt x="1115" y="562"/>
                  </a:lnTo>
                  <a:lnTo>
                    <a:pt x="1096" y="547"/>
                  </a:lnTo>
                  <a:lnTo>
                    <a:pt x="1077" y="533"/>
                  </a:lnTo>
                  <a:lnTo>
                    <a:pt x="1059" y="515"/>
                  </a:lnTo>
                  <a:lnTo>
                    <a:pt x="1042" y="500"/>
                  </a:lnTo>
                  <a:lnTo>
                    <a:pt x="1024" y="484"/>
                  </a:lnTo>
                  <a:lnTo>
                    <a:pt x="1022" y="481"/>
                  </a:lnTo>
                  <a:lnTo>
                    <a:pt x="1021" y="477"/>
                  </a:lnTo>
                  <a:lnTo>
                    <a:pt x="1020" y="474"/>
                  </a:lnTo>
                  <a:lnTo>
                    <a:pt x="1019" y="471"/>
                  </a:lnTo>
                  <a:lnTo>
                    <a:pt x="1019" y="467"/>
                  </a:lnTo>
                  <a:lnTo>
                    <a:pt x="1020" y="463"/>
                  </a:lnTo>
                  <a:lnTo>
                    <a:pt x="1022" y="459"/>
                  </a:lnTo>
                  <a:lnTo>
                    <a:pt x="1024" y="457"/>
                  </a:lnTo>
                  <a:lnTo>
                    <a:pt x="1028" y="453"/>
                  </a:lnTo>
                  <a:lnTo>
                    <a:pt x="1031" y="452"/>
                  </a:lnTo>
                  <a:lnTo>
                    <a:pt x="1035" y="451"/>
                  </a:lnTo>
                  <a:lnTo>
                    <a:pt x="1038" y="450"/>
                  </a:lnTo>
                  <a:lnTo>
                    <a:pt x="1042" y="451"/>
                  </a:lnTo>
                  <a:lnTo>
                    <a:pt x="1046" y="452"/>
                  </a:lnTo>
                  <a:lnTo>
                    <a:pt x="1050" y="453"/>
                  </a:lnTo>
                  <a:lnTo>
                    <a:pt x="1052" y="456"/>
                  </a:lnTo>
                  <a:lnTo>
                    <a:pt x="1069" y="472"/>
                  </a:lnTo>
                  <a:lnTo>
                    <a:pt x="1085" y="487"/>
                  </a:lnTo>
                  <a:lnTo>
                    <a:pt x="1102" y="503"/>
                  </a:lnTo>
                  <a:lnTo>
                    <a:pt x="1121" y="518"/>
                  </a:lnTo>
                  <a:lnTo>
                    <a:pt x="1139" y="531"/>
                  </a:lnTo>
                  <a:lnTo>
                    <a:pt x="1157" y="545"/>
                  </a:lnTo>
                  <a:lnTo>
                    <a:pt x="1176" y="559"/>
                  </a:lnTo>
                  <a:lnTo>
                    <a:pt x="1195" y="572"/>
                  </a:lnTo>
                  <a:lnTo>
                    <a:pt x="1216" y="584"/>
                  </a:lnTo>
                  <a:lnTo>
                    <a:pt x="1235" y="596"/>
                  </a:lnTo>
                  <a:lnTo>
                    <a:pt x="1239" y="598"/>
                  </a:lnTo>
                  <a:lnTo>
                    <a:pt x="1241" y="600"/>
                  </a:lnTo>
                  <a:lnTo>
                    <a:pt x="1243" y="604"/>
                  </a:lnTo>
                  <a:lnTo>
                    <a:pt x="1245" y="607"/>
                  </a:lnTo>
                  <a:lnTo>
                    <a:pt x="1246" y="611"/>
                  </a:lnTo>
                  <a:lnTo>
                    <a:pt x="1246" y="615"/>
                  </a:lnTo>
                  <a:lnTo>
                    <a:pt x="1245" y="619"/>
                  </a:lnTo>
                  <a:lnTo>
                    <a:pt x="1243" y="622"/>
                  </a:lnTo>
                  <a:lnTo>
                    <a:pt x="1240" y="627"/>
                  </a:lnTo>
                  <a:lnTo>
                    <a:pt x="1235" y="630"/>
                  </a:lnTo>
                  <a:lnTo>
                    <a:pt x="1231" y="631"/>
                  </a:lnTo>
                  <a:lnTo>
                    <a:pt x="1226" y="632"/>
                  </a:lnTo>
                  <a:close/>
                  <a:moveTo>
                    <a:pt x="1678" y="760"/>
                  </a:moveTo>
                  <a:lnTo>
                    <a:pt x="1676" y="760"/>
                  </a:lnTo>
                  <a:lnTo>
                    <a:pt x="1644" y="756"/>
                  </a:lnTo>
                  <a:lnTo>
                    <a:pt x="1613" y="753"/>
                  </a:lnTo>
                  <a:lnTo>
                    <a:pt x="1582" y="748"/>
                  </a:lnTo>
                  <a:lnTo>
                    <a:pt x="1552" y="744"/>
                  </a:lnTo>
                  <a:lnTo>
                    <a:pt x="1523" y="738"/>
                  </a:lnTo>
                  <a:lnTo>
                    <a:pt x="1495" y="732"/>
                  </a:lnTo>
                  <a:lnTo>
                    <a:pt x="1467" y="726"/>
                  </a:lnTo>
                  <a:lnTo>
                    <a:pt x="1440" y="719"/>
                  </a:lnTo>
                  <a:lnTo>
                    <a:pt x="1436" y="717"/>
                  </a:lnTo>
                  <a:lnTo>
                    <a:pt x="1433" y="715"/>
                  </a:lnTo>
                  <a:lnTo>
                    <a:pt x="1430" y="713"/>
                  </a:lnTo>
                  <a:lnTo>
                    <a:pt x="1428" y="710"/>
                  </a:lnTo>
                  <a:lnTo>
                    <a:pt x="1426" y="707"/>
                  </a:lnTo>
                  <a:lnTo>
                    <a:pt x="1426" y="702"/>
                  </a:lnTo>
                  <a:lnTo>
                    <a:pt x="1426" y="699"/>
                  </a:lnTo>
                  <a:lnTo>
                    <a:pt x="1426" y="694"/>
                  </a:lnTo>
                  <a:lnTo>
                    <a:pt x="1427" y="691"/>
                  </a:lnTo>
                  <a:lnTo>
                    <a:pt x="1429" y="687"/>
                  </a:lnTo>
                  <a:lnTo>
                    <a:pt x="1432" y="685"/>
                  </a:lnTo>
                  <a:lnTo>
                    <a:pt x="1435" y="683"/>
                  </a:lnTo>
                  <a:lnTo>
                    <a:pt x="1438" y="682"/>
                  </a:lnTo>
                  <a:lnTo>
                    <a:pt x="1442" y="680"/>
                  </a:lnTo>
                  <a:lnTo>
                    <a:pt x="1447" y="680"/>
                  </a:lnTo>
                  <a:lnTo>
                    <a:pt x="1450" y="680"/>
                  </a:lnTo>
                  <a:lnTo>
                    <a:pt x="1476" y="687"/>
                  </a:lnTo>
                  <a:lnTo>
                    <a:pt x="1504" y="694"/>
                  </a:lnTo>
                  <a:lnTo>
                    <a:pt x="1531" y="700"/>
                  </a:lnTo>
                  <a:lnTo>
                    <a:pt x="1559" y="705"/>
                  </a:lnTo>
                  <a:lnTo>
                    <a:pt x="1589" y="709"/>
                  </a:lnTo>
                  <a:lnTo>
                    <a:pt x="1617" y="714"/>
                  </a:lnTo>
                  <a:lnTo>
                    <a:pt x="1648" y="717"/>
                  </a:lnTo>
                  <a:lnTo>
                    <a:pt x="1679" y="721"/>
                  </a:lnTo>
                  <a:lnTo>
                    <a:pt x="1684" y="721"/>
                  </a:lnTo>
                  <a:lnTo>
                    <a:pt x="1687" y="723"/>
                  </a:lnTo>
                  <a:lnTo>
                    <a:pt x="1690" y="724"/>
                  </a:lnTo>
                  <a:lnTo>
                    <a:pt x="1693" y="727"/>
                  </a:lnTo>
                  <a:lnTo>
                    <a:pt x="1695" y="731"/>
                  </a:lnTo>
                  <a:lnTo>
                    <a:pt x="1697" y="734"/>
                  </a:lnTo>
                  <a:lnTo>
                    <a:pt x="1698" y="738"/>
                  </a:lnTo>
                  <a:lnTo>
                    <a:pt x="1698" y="741"/>
                  </a:lnTo>
                  <a:lnTo>
                    <a:pt x="1697" y="746"/>
                  </a:lnTo>
                  <a:lnTo>
                    <a:pt x="1695" y="749"/>
                  </a:lnTo>
                  <a:lnTo>
                    <a:pt x="1693" y="752"/>
                  </a:lnTo>
                  <a:lnTo>
                    <a:pt x="1691" y="755"/>
                  </a:lnTo>
                  <a:lnTo>
                    <a:pt x="1689" y="756"/>
                  </a:lnTo>
                  <a:lnTo>
                    <a:pt x="1685" y="758"/>
                  </a:lnTo>
                  <a:lnTo>
                    <a:pt x="1682" y="760"/>
                  </a:lnTo>
                  <a:lnTo>
                    <a:pt x="1678" y="760"/>
                  </a:lnTo>
                  <a:close/>
                  <a:moveTo>
                    <a:pt x="2147" y="815"/>
                  </a:moveTo>
                  <a:lnTo>
                    <a:pt x="2144" y="815"/>
                  </a:lnTo>
                  <a:lnTo>
                    <a:pt x="2118" y="810"/>
                  </a:lnTo>
                  <a:lnTo>
                    <a:pt x="2090" y="805"/>
                  </a:lnTo>
                  <a:lnTo>
                    <a:pt x="2064" y="801"/>
                  </a:lnTo>
                  <a:lnTo>
                    <a:pt x="2035" y="797"/>
                  </a:lnTo>
                  <a:lnTo>
                    <a:pt x="2005" y="793"/>
                  </a:lnTo>
                  <a:lnTo>
                    <a:pt x="1975" y="789"/>
                  </a:lnTo>
                  <a:lnTo>
                    <a:pt x="1944" y="785"/>
                  </a:lnTo>
                  <a:lnTo>
                    <a:pt x="1911" y="781"/>
                  </a:lnTo>
                  <a:lnTo>
                    <a:pt x="1908" y="780"/>
                  </a:lnTo>
                  <a:lnTo>
                    <a:pt x="1903" y="779"/>
                  </a:lnTo>
                  <a:lnTo>
                    <a:pt x="1901" y="777"/>
                  </a:lnTo>
                  <a:lnTo>
                    <a:pt x="1897" y="775"/>
                  </a:lnTo>
                  <a:lnTo>
                    <a:pt x="1896" y="771"/>
                  </a:lnTo>
                  <a:lnTo>
                    <a:pt x="1894" y="768"/>
                  </a:lnTo>
                  <a:lnTo>
                    <a:pt x="1894" y="764"/>
                  </a:lnTo>
                  <a:lnTo>
                    <a:pt x="1894" y="760"/>
                  </a:lnTo>
                  <a:lnTo>
                    <a:pt x="1894" y="756"/>
                  </a:lnTo>
                  <a:lnTo>
                    <a:pt x="1896" y="753"/>
                  </a:lnTo>
                  <a:lnTo>
                    <a:pt x="1898" y="749"/>
                  </a:lnTo>
                  <a:lnTo>
                    <a:pt x="1901" y="747"/>
                  </a:lnTo>
                  <a:lnTo>
                    <a:pt x="1904" y="745"/>
                  </a:lnTo>
                  <a:lnTo>
                    <a:pt x="1908" y="744"/>
                  </a:lnTo>
                  <a:lnTo>
                    <a:pt x="1911" y="742"/>
                  </a:lnTo>
                  <a:lnTo>
                    <a:pt x="1916" y="742"/>
                  </a:lnTo>
                  <a:lnTo>
                    <a:pt x="1949" y="746"/>
                  </a:lnTo>
                  <a:lnTo>
                    <a:pt x="1980" y="750"/>
                  </a:lnTo>
                  <a:lnTo>
                    <a:pt x="2011" y="754"/>
                  </a:lnTo>
                  <a:lnTo>
                    <a:pt x="2041" y="758"/>
                  </a:lnTo>
                  <a:lnTo>
                    <a:pt x="2069" y="762"/>
                  </a:lnTo>
                  <a:lnTo>
                    <a:pt x="2097" y="766"/>
                  </a:lnTo>
                  <a:lnTo>
                    <a:pt x="2124" y="771"/>
                  </a:lnTo>
                  <a:lnTo>
                    <a:pt x="2151" y="776"/>
                  </a:lnTo>
                  <a:lnTo>
                    <a:pt x="2154" y="777"/>
                  </a:lnTo>
                  <a:lnTo>
                    <a:pt x="2158" y="779"/>
                  </a:lnTo>
                  <a:lnTo>
                    <a:pt x="2161" y="781"/>
                  </a:lnTo>
                  <a:lnTo>
                    <a:pt x="2163" y="784"/>
                  </a:lnTo>
                  <a:lnTo>
                    <a:pt x="2166" y="787"/>
                  </a:lnTo>
                  <a:lnTo>
                    <a:pt x="2167" y="791"/>
                  </a:lnTo>
                  <a:lnTo>
                    <a:pt x="2167" y="795"/>
                  </a:lnTo>
                  <a:lnTo>
                    <a:pt x="2167" y="799"/>
                  </a:lnTo>
                  <a:lnTo>
                    <a:pt x="2166" y="802"/>
                  </a:lnTo>
                  <a:lnTo>
                    <a:pt x="2165" y="805"/>
                  </a:lnTo>
                  <a:lnTo>
                    <a:pt x="2162" y="808"/>
                  </a:lnTo>
                  <a:lnTo>
                    <a:pt x="2160" y="810"/>
                  </a:lnTo>
                  <a:lnTo>
                    <a:pt x="2157" y="812"/>
                  </a:lnTo>
                  <a:lnTo>
                    <a:pt x="2154" y="814"/>
                  </a:lnTo>
                  <a:lnTo>
                    <a:pt x="2151" y="815"/>
                  </a:lnTo>
                  <a:lnTo>
                    <a:pt x="2147" y="815"/>
                  </a:lnTo>
                  <a:close/>
                  <a:moveTo>
                    <a:pt x="2591" y="971"/>
                  </a:moveTo>
                  <a:lnTo>
                    <a:pt x="2582" y="968"/>
                  </a:lnTo>
                  <a:lnTo>
                    <a:pt x="2554" y="955"/>
                  </a:lnTo>
                  <a:lnTo>
                    <a:pt x="2526" y="941"/>
                  </a:lnTo>
                  <a:lnTo>
                    <a:pt x="2498" y="928"/>
                  </a:lnTo>
                  <a:lnTo>
                    <a:pt x="2472" y="916"/>
                  </a:lnTo>
                  <a:lnTo>
                    <a:pt x="2446" y="904"/>
                  </a:lnTo>
                  <a:lnTo>
                    <a:pt x="2419" y="894"/>
                  </a:lnTo>
                  <a:lnTo>
                    <a:pt x="2394" y="883"/>
                  </a:lnTo>
                  <a:lnTo>
                    <a:pt x="2369" y="874"/>
                  </a:lnTo>
                  <a:lnTo>
                    <a:pt x="2365" y="872"/>
                  </a:lnTo>
                  <a:lnTo>
                    <a:pt x="2362" y="870"/>
                  </a:lnTo>
                  <a:lnTo>
                    <a:pt x="2360" y="867"/>
                  </a:lnTo>
                  <a:lnTo>
                    <a:pt x="2357" y="864"/>
                  </a:lnTo>
                  <a:lnTo>
                    <a:pt x="2356" y="861"/>
                  </a:lnTo>
                  <a:lnTo>
                    <a:pt x="2356" y="856"/>
                  </a:lnTo>
                  <a:lnTo>
                    <a:pt x="2356" y="853"/>
                  </a:lnTo>
                  <a:lnTo>
                    <a:pt x="2357" y="849"/>
                  </a:lnTo>
                  <a:lnTo>
                    <a:pt x="2358" y="844"/>
                  </a:lnTo>
                  <a:lnTo>
                    <a:pt x="2361" y="842"/>
                  </a:lnTo>
                  <a:lnTo>
                    <a:pt x="2364" y="840"/>
                  </a:lnTo>
                  <a:lnTo>
                    <a:pt x="2368" y="838"/>
                  </a:lnTo>
                  <a:lnTo>
                    <a:pt x="2371" y="836"/>
                  </a:lnTo>
                  <a:lnTo>
                    <a:pt x="2375" y="835"/>
                  </a:lnTo>
                  <a:lnTo>
                    <a:pt x="2378" y="835"/>
                  </a:lnTo>
                  <a:lnTo>
                    <a:pt x="2383" y="836"/>
                  </a:lnTo>
                  <a:lnTo>
                    <a:pt x="2408" y="847"/>
                  </a:lnTo>
                  <a:lnTo>
                    <a:pt x="2434" y="857"/>
                  </a:lnTo>
                  <a:lnTo>
                    <a:pt x="2461" y="867"/>
                  </a:lnTo>
                  <a:lnTo>
                    <a:pt x="2488" y="879"/>
                  </a:lnTo>
                  <a:lnTo>
                    <a:pt x="2514" y="892"/>
                  </a:lnTo>
                  <a:lnTo>
                    <a:pt x="2543" y="905"/>
                  </a:lnTo>
                  <a:lnTo>
                    <a:pt x="2572" y="919"/>
                  </a:lnTo>
                  <a:lnTo>
                    <a:pt x="2601" y="934"/>
                  </a:lnTo>
                  <a:lnTo>
                    <a:pt x="2604" y="936"/>
                  </a:lnTo>
                  <a:lnTo>
                    <a:pt x="2606" y="939"/>
                  </a:lnTo>
                  <a:lnTo>
                    <a:pt x="2609" y="942"/>
                  </a:lnTo>
                  <a:lnTo>
                    <a:pt x="2610" y="945"/>
                  </a:lnTo>
                  <a:lnTo>
                    <a:pt x="2611" y="949"/>
                  </a:lnTo>
                  <a:lnTo>
                    <a:pt x="2611" y="953"/>
                  </a:lnTo>
                  <a:lnTo>
                    <a:pt x="2610" y="957"/>
                  </a:lnTo>
                  <a:lnTo>
                    <a:pt x="2609" y="960"/>
                  </a:lnTo>
                  <a:lnTo>
                    <a:pt x="2605" y="965"/>
                  </a:lnTo>
                  <a:lnTo>
                    <a:pt x="2602" y="968"/>
                  </a:lnTo>
                  <a:lnTo>
                    <a:pt x="2597" y="971"/>
                  </a:lnTo>
                  <a:lnTo>
                    <a:pt x="2591" y="971"/>
                  </a:lnTo>
                  <a:close/>
                  <a:moveTo>
                    <a:pt x="2993" y="1220"/>
                  </a:moveTo>
                  <a:lnTo>
                    <a:pt x="2989" y="1220"/>
                  </a:lnTo>
                  <a:lnTo>
                    <a:pt x="2986" y="1218"/>
                  </a:lnTo>
                  <a:lnTo>
                    <a:pt x="2983" y="1217"/>
                  </a:lnTo>
                  <a:lnTo>
                    <a:pt x="2980" y="1215"/>
                  </a:lnTo>
                  <a:lnTo>
                    <a:pt x="2945" y="1186"/>
                  </a:lnTo>
                  <a:lnTo>
                    <a:pt x="2907" y="1159"/>
                  </a:lnTo>
                  <a:lnTo>
                    <a:pt x="2866" y="1131"/>
                  </a:lnTo>
                  <a:lnTo>
                    <a:pt x="2821" y="1104"/>
                  </a:lnTo>
                  <a:lnTo>
                    <a:pt x="2788" y="1084"/>
                  </a:lnTo>
                  <a:lnTo>
                    <a:pt x="2784" y="1082"/>
                  </a:lnTo>
                  <a:lnTo>
                    <a:pt x="2782" y="1078"/>
                  </a:lnTo>
                  <a:lnTo>
                    <a:pt x="2779" y="1075"/>
                  </a:lnTo>
                  <a:lnTo>
                    <a:pt x="2778" y="1072"/>
                  </a:lnTo>
                  <a:lnTo>
                    <a:pt x="2778" y="1068"/>
                  </a:lnTo>
                  <a:lnTo>
                    <a:pt x="2778" y="1065"/>
                  </a:lnTo>
                  <a:lnTo>
                    <a:pt x="2778" y="1060"/>
                  </a:lnTo>
                  <a:lnTo>
                    <a:pt x="2781" y="1057"/>
                  </a:lnTo>
                  <a:lnTo>
                    <a:pt x="2783" y="1054"/>
                  </a:lnTo>
                  <a:lnTo>
                    <a:pt x="2785" y="1051"/>
                  </a:lnTo>
                  <a:lnTo>
                    <a:pt x="2789" y="1050"/>
                  </a:lnTo>
                  <a:lnTo>
                    <a:pt x="2792" y="1047"/>
                  </a:lnTo>
                  <a:lnTo>
                    <a:pt x="2797" y="1047"/>
                  </a:lnTo>
                  <a:lnTo>
                    <a:pt x="2800" y="1047"/>
                  </a:lnTo>
                  <a:lnTo>
                    <a:pt x="2804" y="1049"/>
                  </a:lnTo>
                  <a:lnTo>
                    <a:pt x="2807" y="1050"/>
                  </a:lnTo>
                  <a:lnTo>
                    <a:pt x="2840" y="1069"/>
                  </a:lnTo>
                  <a:lnTo>
                    <a:pt x="2887" y="1098"/>
                  </a:lnTo>
                  <a:lnTo>
                    <a:pt x="2930" y="1127"/>
                  </a:lnTo>
                  <a:lnTo>
                    <a:pt x="2969" y="1155"/>
                  </a:lnTo>
                  <a:lnTo>
                    <a:pt x="3005" y="1185"/>
                  </a:lnTo>
                  <a:lnTo>
                    <a:pt x="3008" y="1187"/>
                  </a:lnTo>
                  <a:lnTo>
                    <a:pt x="3010" y="1191"/>
                  </a:lnTo>
                  <a:lnTo>
                    <a:pt x="3011" y="1194"/>
                  </a:lnTo>
                  <a:lnTo>
                    <a:pt x="3012" y="1198"/>
                  </a:lnTo>
                  <a:lnTo>
                    <a:pt x="3012" y="1202"/>
                  </a:lnTo>
                  <a:lnTo>
                    <a:pt x="3011" y="1206"/>
                  </a:lnTo>
                  <a:lnTo>
                    <a:pt x="3010" y="1209"/>
                  </a:lnTo>
                  <a:lnTo>
                    <a:pt x="3008" y="1213"/>
                  </a:lnTo>
                  <a:lnTo>
                    <a:pt x="3004" y="1215"/>
                  </a:lnTo>
                  <a:lnTo>
                    <a:pt x="3001" y="1217"/>
                  </a:lnTo>
                  <a:lnTo>
                    <a:pt x="2996" y="1218"/>
                  </a:lnTo>
                  <a:lnTo>
                    <a:pt x="2993" y="1220"/>
                  </a:lnTo>
                  <a:close/>
                  <a:moveTo>
                    <a:pt x="3211" y="1621"/>
                  </a:moveTo>
                  <a:lnTo>
                    <a:pt x="3207" y="1621"/>
                  </a:lnTo>
                  <a:lnTo>
                    <a:pt x="3204" y="1620"/>
                  </a:lnTo>
                  <a:lnTo>
                    <a:pt x="3200" y="1618"/>
                  </a:lnTo>
                  <a:lnTo>
                    <a:pt x="3197" y="1615"/>
                  </a:lnTo>
                  <a:lnTo>
                    <a:pt x="3195" y="1613"/>
                  </a:lnTo>
                  <a:lnTo>
                    <a:pt x="3194" y="1610"/>
                  </a:lnTo>
                  <a:lnTo>
                    <a:pt x="3192" y="1606"/>
                  </a:lnTo>
                  <a:lnTo>
                    <a:pt x="3191" y="1601"/>
                  </a:lnTo>
                  <a:lnTo>
                    <a:pt x="3190" y="1572"/>
                  </a:lnTo>
                  <a:lnTo>
                    <a:pt x="3187" y="1543"/>
                  </a:lnTo>
                  <a:lnTo>
                    <a:pt x="3181" y="1514"/>
                  </a:lnTo>
                  <a:lnTo>
                    <a:pt x="3175" y="1487"/>
                  </a:lnTo>
                  <a:lnTo>
                    <a:pt x="3166" y="1460"/>
                  </a:lnTo>
                  <a:lnTo>
                    <a:pt x="3157" y="1435"/>
                  </a:lnTo>
                  <a:lnTo>
                    <a:pt x="3145" y="1410"/>
                  </a:lnTo>
                  <a:lnTo>
                    <a:pt x="3132" y="1386"/>
                  </a:lnTo>
                  <a:lnTo>
                    <a:pt x="3131" y="1382"/>
                  </a:lnTo>
                  <a:lnTo>
                    <a:pt x="3129" y="1379"/>
                  </a:lnTo>
                  <a:lnTo>
                    <a:pt x="3129" y="1374"/>
                  </a:lnTo>
                  <a:lnTo>
                    <a:pt x="3129" y="1371"/>
                  </a:lnTo>
                  <a:lnTo>
                    <a:pt x="3131" y="1367"/>
                  </a:lnTo>
                  <a:lnTo>
                    <a:pt x="3133" y="1364"/>
                  </a:lnTo>
                  <a:lnTo>
                    <a:pt x="3135" y="1362"/>
                  </a:lnTo>
                  <a:lnTo>
                    <a:pt x="3139" y="1359"/>
                  </a:lnTo>
                  <a:lnTo>
                    <a:pt x="3142" y="1357"/>
                  </a:lnTo>
                  <a:lnTo>
                    <a:pt x="3147" y="1356"/>
                  </a:lnTo>
                  <a:lnTo>
                    <a:pt x="3150" y="1356"/>
                  </a:lnTo>
                  <a:lnTo>
                    <a:pt x="3153" y="1357"/>
                  </a:lnTo>
                  <a:lnTo>
                    <a:pt x="3157" y="1358"/>
                  </a:lnTo>
                  <a:lnTo>
                    <a:pt x="3160" y="1361"/>
                  </a:lnTo>
                  <a:lnTo>
                    <a:pt x="3164" y="1363"/>
                  </a:lnTo>
                  <a:lnTo>
                    <a:pt x="3166" y="1366"/>
                  </a:lnTo>
                  <a:lnTo>
                    <a:pt x="3180" y="1393"/>
                  </a:lnTo>
                  <a:lnTo>
                    <a:pt x="3192" y="1419"/>
                  </a:lnTo>
                  <a:lnTo>
                    <a:pt x="3204" y="1448"/>
                  </a:lnTo>
                  <a:lnTo>
                    <a:pt x="3213" y="1476"/>
                  </a:lnTo>
                  <a:lnTo>
                    <a:pt x="3220" y="1506"/>
                  </a:lnTo>
                  <a:lnTo>
                    <a:pt x="3226" y="1536"/>
                  </a:lnTo>
                  <a:lnTo>
                    <a:pt x="3229" y="1568"/>
                  </a:lnTo>
                  <a:lnTo>
                    <a:pt x="3230" y="1600"/>
                  </a:lnTo>
                  <a:lnTo>
                    <a:pt x="3230" y="1605"/>
                  </a:lnTo>
                  <a:lnTo>
                    <a:pt x="3229" y="1608"/>
                  </a:lnTo>
                  <a:lnTo>
                    <a:pt x="3228" y="1612"/>
                  </a:lnTo>
                  <a:lnTo>
                    <a:pt x="3226" y="1615"/>
                  </a:lnTo>
                  <a:lnTo>
                    <a:pt x="3222" y="1618"/>
                  </a:lnTo>
                  <a:lnTo>
                    <a:pt x="3219" y="1619"/>
                  </a:lnTo>
                  <a:lnTo>
                    <a:pt x="3215" y="1620"/>
                  </a:lnTo>
                  <a:lnTo>
                    <a:pt x="3212" y="1621"/>
                  </a:lnTo>
                  <a:lnTo>
                    <a:pt x="3211" y="162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7" name="Freeform 19">
              <a:extLst>
                <a:ext uri="{FF2B5EF4-FFF2-40B4-BE49-F238E27FC236}">
                  <a16:creationId xmlns:a16="http://schemas.microsoft.com/office/drawing/2014/main" id="{F9EBE9E3-D738-468F-81C9-538487379F6E}"/>
                </a:ext>
              </a:extLst>
            </p:cNvPr>
            <p:cNvSpPr>
              <a:spLocks noEditPoints="1"/>
            </p:cNvSpPr>
            <p:nvPr userDrawn="1"/>
          </p:nvSpPr>
          <p:spPr bwMode="auto">
            <a:xfrm>
              <a:off x="10683507" y="5020205"/>
              <a:ext cx="1512110" cy="1837795"/>
            </a:xfrm>
            <a:custGeom>
              <a:avLst/>
              <a:gdLst>
                <a:gd name="T0" fmla="*/ 268 w 2277"/>
                <a:gd name="T1" fmla="*/ 2672 h 2765"/>
                <a:gd name="T2" fmla="*/ 281 w 2277"/>
                <a:gd name="T3" fmla="*/ 2529 h 2765"/>
                <a:gd name="T4" fmla="*/ 291 w 2277"/>
                <a:gd name="T5" fmla="*/ 2286 h 2765"/>
                <a:gd name="T6" fmla="*/ 282 w 2277"/>
                <a:gd name="T7" fmla="*/ 2025 h 2765"/>
                <a:gd name="T8" fmla="*/ 243 w 2277"/>
                <a:gd name="T9" fmla="*/ 1759 h 2765"/>
                <a:gd name="T10" fmla="*/ 150 w 2277"/>
                <a:gd name="T11" fmla="*/ 1413 h 2765"/>
                <a:gd name="T12" fmla="*/ 54 w 2277"/>
                <a:gd name="T13" fmla="*/ 1109 h 2765"/>
                <a:gd name="T14" fmla="*/ 14 w 2277"/>
                <a:gd name="T15" fmla="*/ 931 h 2765"/>
                <a:gd name="T16" fmla="*/ 0 w 2277"/>
                <a:gd name="T17" fmla="*/ 760 h 2765"/>
                <a:gd name="T18" fmla="*/ 14 w 2277"/>
                <a:gd name="T19" fmla="*/ 597 h 2765"/>
                <a:gd name="T20" fmla="*/ 63 w 2277"/>
                <a:gd name="T21" fmla="*/ 432 h 2765"/>
                <a:gd name="T22" fmla="*/ 151 w 2277"/>
                <a:gd name="T23" fmla="*/ 285 h 2765"/>
                <a:gd name="T24" fmla="*/ 276 w 2277"/>
                <a:gd name="T25" fmla="*/ 163 h 2765"/>
                <a:gd name="T26" fmla="*/ 443 w 2277"/>
                <a:gd name="T27" fmla="*/ 65 h 2765"/>
                <a:gd name="T28" fmla="*/ 630 w 2277"/>
                <a:gd name="T29" fmla="*/ 10 h 2765"/>
                <a:gd name="T30" fmla="*/ 825 w 2277"/>
                <a:gd name="T31" fmla="*/ 3 h 2765"/>
                <a:gd name="T32" fmla="*/ 1001 w 2277"/>
                <a:gd name="T33" fmla="*/ 39 h 2765"/>
                <a:gd name="T34" fmla="*/ 1153 w 2277"/>
                <a:gd name="T35" fmla="*/ 103 h 2765"/>
                <a:gd name="T36" fmla="*/ 1308 w 2277"/>
                <a:gd name="T37" fmla="*/ 196 h 2765"/>
                <a:gd name="T38" fmla="*/ 1555 w 2277"/>
                <a:gd name="T39" fmla="*/ 352 h 2765"/>
                <a:gd name="T40" fmla="*/ 1833 w 2277"/>
                <a:gd name="T41" fmla="*/ 464 h 2765"/>
                <a:gd name="T42" fmla="*/ 2143 w 2277"/>
                <a:gd name="T43" fmla="*/ 531 h 2765"/>
                <a:gd name="T44" fmla="*/ 2139 w 2277"/>
                <a:gd name="T45" fmla="*/ 570 h 2765"/>
                <a:gd name="T46" fmla="*/ 1822 w 2277"/>
                <a:gd name="T47" fmla="*/ 502 h 2765"/>
                <a:gd name="T48" fmla="*/ 1538 w 2277"/>
                <a:gd name="T49" fmla="*/ 386 h 2765"/>
                <a:gd name="T50" fmla="*/ 1286 w 2277"/>
                <a:gd name="T51" fmla="*/ 229 h 2765"/>
                <a:gd name="T52" fmla="*/ 1136 w 2277"/>
                <a:gd name="T53" fmla="*/ 138 h 2765"/>
                <a:gd name="T54" fmla="*/ 990 w 2277"/>
                <a:gd name="T55" fmla="*/ 77 h 2765"/>
                <a:gd name="T56" fmla="*/ 820 w 2277"/>
                <a:gd name="T57" fmla="*/ 42 h 2765"/>
                <a:gd name="T58" fmla="*/ 635 w 2277"/>
                <a:gd name="T59" fmla="*/ 49 h 2765"/>
                <a:gd name="T60" fmla="*/ 458 w 2277"/>
                <a:gd name="T61" fmla="*/ 101 h 2765"/>
                <a:gd name="T62" fmla="*/ 301 w 2277"/>
                <a:gd name="T63" fmla="*/ 194 h 2765"/>
                <a:gd name="T64" fmla="*/ 182 w 2277"/>
                <a:gd name="T65" fmla="*/ 309 h 2765"/>
                <a:gd name="T66" fmla="*/ 99 w 2277"/>
                <a:gd name="T67" fmla="*/ 448 h 2765"/>
                <a:gd name="T68" fmla="*/ 52 w 2277"/>
                <a:gd name="T69" fmla="*/ 604 h 2765"/>
                <a:gd name="T70" fmla="*/ 40 w 2277"/>
                <a:gd name="T71" fmla="*/ 760 h 2765"/>
                <a:gd name="T72" fmla="*/ 53 w 2277"/>
                <a:gd name="T73" fmla="*/ 925 h 2765"/>
                <a:gd name="T74" fmla="*/ 92 w 2277"/>
                <a:gd name="T75" fmla="*/ 1098 h 2765"/>
                <a:gd name="T76" fmla="*/ 188 w 2277"/>
                <a:gd name="T77" fmla="*/ 1402 h 2765"/>
                <a:gd name="T78" fmla="*/ 281 w 2277"/>
                <a:gd name="T79" fmla="*/ 1750 h 2765"/>
                <a:gd name="T80" fmla="*/ 321 w 2277"/>
                <a:gd name="T81" fmla="*/ 2022 h 2765"/>
                <a:gd name="T82" fmla="*/ 330 w 2277"/>
                <a:gd name="T83" fmla="*/ 2284 h 2765"/>
                <a:gd name="T84" fmla="*/ 320 w 2277"/>
                <a:gd name="T85" fmla="*/ 2531 h 2765"/>
                <a:gd name="T86" fmla="*/ 307 w 2277"/>
                <a:gd name="T87" fmla="*/ 2673 h 2765"/>
                <a:gd name="T88" fmla="*/ 252 w 2277"/>
                <a:gd name="T89" fmla="*/ 2765 h 2765"/>
                <a:gd name="T90" fmla="*/ 2018 w 2277"/>
                <a:gd name="T91" fmla="*/ 2366 h 2765"/>
                <a:gd name="T92" fmla="*/ 1609 w 2277"/>
                <a:gd name="T93" fmla="*/ 2596 h 2765"/>
                <a:gd name="T94" fmla="*/ 1472 w 2277"/>
                <a:gd name="T95" fmla="*/ 2695 h 2765"/>
                <a:gd name="T96" fmla="*/ 1368 w 2277"/>
                <a:gd name="T97" fmla="*/ 2750 h 2765"/>
                <a:gd name="T98" fmla="*/ 1430 w 2277"/>
                <a:gd name="T99" fmla="*/ 2679 h 2765"/>
                <a:gd name="T100" fmla="*/ 1554 w 2277"/>
                <a:gd name="T101" fmla="*/ 2583 h 2765"/>
                <a:gd name="T102" fmla="*/ 1924 w 2277"/>
                <a:gd name="T103" fmla="*/ 2375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7" h="2765">
                  <a:moveTo>
                    <a:pt x="252" y="2765"/>
                  </a:moveTo>
                  <a:lnTo>
                    <a:pt x="257" y="2742"/>
                  </a:lnTo>
                  <a:lnTo>
                    <a:pt x="260" y="2719"/>
                  </a:lnTo>
                  <a:lnTo>
                    <a:pt x="265" y="2695"/>
                  </a:lnTo>
                  <a:lnTo>
                    <a:pt x="268" y="2672"/>
                  </a:lnTo>
                  <a:lnTo>
                    <a:pt x="271" y="2648"/>
                  </a:lnTo>
                  <a:lnTo>
                    <a:pt x="274" y="2624"/>
                  </a:lnTo>
                  <a:lnTo>
                    <a:pt x="276" y="2600"/>
                  </a:lnTo>
                  <a:lnTo>
                    <a:pt x="278" y="2576"/>
                  </a:lnTo>
                  <a:lnTo>
                    <a:pt x="281" y="2529"/>
                  </a:lnTo>
                  <a:lnTo>
                    <a:pt x="284" y="2482"/>
                  </a:lnTo>
                  <a:lnTo>
                    <a:pt x="287" y="2434"/>
                  </a:lnTo>
                  <a:lnTo>
                    <a:pt x="289" y="2385"/>
                  </a:lnTo>
                  <a:lnTo>
                    <a:pt x="290" y="2335"/>
                  </a:lnTo>
                  <a:lnTo>
                    <a:pt x="291" y="2286"/>
                  </a:lnTo>
                  <a:lnTo>
                    <a:pt x="291" y="2234"/>
                  </a:lnTo>
                  <a:lnTo>
                    <a:pt x="290" y="2182"/>
                  </a:lnTo>
                  <a:lnTo>
                    <a:pt x="289" y="2131"/>
                  </a:lnTo>
                  <a:lnTo>
                    <a:pt x="286" y="2078"/>
                  </a:lnTo>
                  <a:lnTo>
                    <a:pt x="282" y="2025"/>
                  </a:lnTo>
                  <a:lnTo>
                    <a:pt x="276" y="1972"/>
                  </a:lnTo>
                  <a:lnTo>
                    <a:pt x="271" y="1919"/>
                  </a:lnTo>
                  <a:lnTo>
                    <a:pt x="263" y="1866"/>
                  </a:lnTo>
                  <a:lnTo>
                    <a:pt x="253" y="1812"/>
                  </a:lnTo>
                  <a:lnTo>
                    <a:pt x="243" y="1759"/>
                  </a:lnTo>
                  <a:lnTo>
                    <a:pt x="227" y="1689"/>
                  </a:lnTo>
                  <a:lnTo>
                    <a:pt x="209" y="1619"/>
                  </a:lnTo>
                  <a:lnTo>
                    <a:pt x="190" y="1550"/>
                  </a:lnTo>
                  <a:lnTo>
                    <a:pt x="171" y="1482"/>
                  </a:lnTo>
                  <a:lnTo>
                    <a:pt x="150" y="1413"/>
                  </a:lnTo>
                  <a:lnTo>
                    <a:pt x="128" y="1345"/>
                  </a:lnTo>
                  <a:lnTo>
                    <a:pt x="107" y="1276"/>
                  </a:lnTo>
                  <a:lnTo>
                    <a:pt x="86" y="1210"/>
                  </a:lnTo>
                  <a:lnTo>
                    <a:pt x="65" y="1146"/>
                  </a:lnTo>
                  <a:lnTo>
                    <a:pt x="54" y="1109"/>
                  </a:lnTo>
                  <a:lnTo>
                    <a:pt x="44" y="1073"/>
                  </a:lnTo>
                  <a:lnTo>
                    <a:pt x="34" y="1037"/>
                  </a:lnTo>
                  <a:lnTo>
                    <a:pt x="26" y="1001"/>
                  </a:lnTo>
                  <a:lnTo>
                    <a:pt x="19" y="965"/>
                  </a:lnTo>
                  <a:lnTo>
                    <a:pt x="14" y="931"/>
                  </a:lnTo>
                  <a:lnTo>
                    <a:pt x="9" y="895"/>
                  </a:lnTo>
                  <a:lnTo>
                    <a:pt x="6" y="861"/>
                  </a:lnTo>
                  <a:lnTo>
                    <a:pt x="2" y="828"/>
                  </a:lnTo>
                  <a:lnTo>
                    <a:pt x="1" y="793"/>
                  </a:lnTo>
                  <a:lnTo>
                    <a:pt x="0" y="760"/>
                  </a:lnTo>
                  <a:lnTo>
                    <a:pt x="1" y="727"/>
                  </a:lnTo>
                  <a:lnTo>
                    <a:pt x="2" y="694"/>
                  </a:lnTo>
                  <a:lnTo>
                    <a:pt x="5" y="661"/>
                  </a:lnTo>
                  <a:lnTo>
                    <a:pt x="8" y="629"/>
                  </a:lnTo>
                  <a:lnTo>
                    <a:pt x="14" y="597"/>
                  </a:lnTo>
                  <a:lnTo>
                    <a:pt x="19" y="563"/>
                  </a:lnTo>
                  <a:lnTo>
                    <a:pt x="27" y="530"/>
                  </a:lnTo>
                  <a:lnTo>
                    <a:pt x="38" y="496"/>
                  </a:lnTo>
                  <a:lnTo>
                    <a:pt x="49" y="464"/>
                  </a:lnTo>
                  <a:lnTo>
                    <a:pt x="63" y="432"/>
                  </a:lnTo>
                  <a:lnTo>
                    <a:pt x="77" y="401"/>
                  </a:lnTo>
                  <a:lnTo>
                    <a:pt x="94" y="371"/>
                  </a:lnTo>
                  <a:lnTo>
                    <a:pt x="111" y="341"/>
                  </a:lnTo>
                  <a:lnTo>
                    <a:pt x="131" y="313"/>
                  </a:lnTo>
                  <a:lnTo>
                    <a:pt x="151" y="285"/>
                  </a:lnTo>
                  <a:lnTo>
                    <a:pt x="173" y="259"/>
                  </a:lnTo>
                  <a:lnTo>
                    <a:pt x="197" y="233"/>
                  </a:lnTo>
                  <a:lnTo>
                    <a:pt x="222" y="208"/>
                  </a:lnTo>
                  <a:lnTo>
                    <a:pt x="249" y="184"/>
                  </a:lnTo>
                  <a:lnTo>
                    <a:pt x="276" y="163"/>
                  </a:lnTo>
                  <a:lnTo>
                    <a:pt x="305" y="141"/>
                  </a:lnTo>
                  <a:lnTo>
                    <a:pt x="338" y="119"/>
                  </a:lnTo>
                  <a:lnTo>
                    <a:pt x="372" y="99"/>
                  </a:lnTo>
                  <a:lnTo>
                    <a:pt x="406" y="81"/>
                  </a:lnTo>
                  <a:lnTo>
                    <a:pt x="443" y="65"/>
                  </a:lnTo>
                  <a:lnTo>
                    <a:pt x="478" y="50"/>
                  </a:lnTo>
                  <a:lnTo>
                    <a:pt x="515" y="38"/>
                  </a:lnTo>
                  <a:lnTo>
                    <a:pt x="553" y="26"/>
                  </a:lnTo>
                  <a:lnTo>
                    <a:pt x="591" y="17"/>
                  </a:lnTo>
                  <a:lnTo>
                    <a:pt x="630" y="10"/>
                  </a:lnTo>
                  <a:lnTo>
                    <a:pt x="668" y="4"/>
                  </a:lnTo>
                  <a:lnTo>
                    <a:pt x="707" y="1"/>
                  </a:lnTo>
                  <a:lnTo>
                    <a:pt x="746" y="0"/>
                  </a:lnTo>
                  <a:lnTo>
                    <a:pt x="785" y="0"/>
                  </a:lnTo>
                  <a:lnTo>
                    <a:pt x="825" y="3"/>
                  </a:lnTo>
                  <a:lnTo>
                    <a:pt x="864" y="7"/>
                  </a:lnTo>
                  <a:lnTo>
                    <a:pt x="902" y="13"/>
                  </a:lnTo>
                  <a:lnTo>
                    <a:pt x="936" y="20"/>
                  </a:lnTo>
                  <a:lnTo>
                    <a:pt x="969" y="30"/>
                  </a:lnTo>
                  <a:lnTo>
                    <a:pt x="1001" y="39"/>
                  </a:lnTo>
                  <a:lnTo>
                    <a:pt x="1034" y="50"/>
                  </a:lnTo>
                  <a:lnTo>
                    <a:pt x="1064" y="62"/>
                  </a:lnTo>
                  <a:lnTo>
                    <a:pt x="1094" y="75"/>
                  </a:lnTo>
                  <a:lnTo>
                    <a:pt x="1124" y="89"/>
                  </a:lnTo>
                  <a:lnTo>
                    <a:pt x="1153" y="103"/>
                  </a:lnTo>
                  <a:lnTo>
                    <a:pt x="1180" y="118"/>
                  </a:lnTo>
                  <a:lnTo>
                    <a:pt x="1208" y="133"/>
                  </a:lnTo>
                  <a:lnTo>
                    <a:pt x="1234" y="149"/>
                  </a:lnTo>
                  <a:lnTo>
                    <a:pt x="1260" y="165"/>
                  </a:lnTo>
                  <a:lnTo>
                    <a:pt x="1308" y="196"/>
                  </a:lnTo>
                  <a:lnTo>
                    <a:pt x="1352" y="227"/>
                  </a:lnTo>
                  <a:lnTo>
                    <a:pt x="1402" y="261"/>
                  </a:lnTo>
                  <a:lnTo>
                    <a:pt x="1452" y="293"/>
                  </a:lnTo>
                  <a:lnTo>
                    <a:pt x="1503" y="323"/>
                  </a:lnTo>
                  <a:lnTo>
                    <a:pt x="1555" y="352"/>
                  </a:lnTo>
                  <a:lnTo>
                    <a:pt x="1608" y="377"/>
                  </a:lnTo>
                  <a:lnTo>
                    <a:pt x="1663" y="402"/>
                  </a:lnTo>
                  <a:lnTo>
                    <a:pt x="1718" y="424"/>
                  </a:lnTo>
                  <a:lnTo>
                    <a:pt x="1775" y="445"/>
                  </a:lnTo>
                  <a:lnTo>
                    <a:pt x="1833" y="464"/>
                  </a:lnTo>
                  <a:lnTo>
                    <a:pt x="1892" y="480"/>
                  </a:lnTo>
                  <a:lnTo>
                    <a:pt x="1952" y="495"/>
                  </a:lnTo>
                  <a:lnTo>
                    <a:pt x="2014" y="509"/>
                  </a:lnTo>
                  <a:lnTo>
                    <a:pt x="2077" y="520"/>
                  </a:lnTo>
                  <a:lnTo>
                    <a:pt x="2143" y="531"/>
                  </a:lnTo>
                  <a:lnTo>
                    <a:pt x="2209" y="538"/>
                  </a:lnTo>
                  <a:lnTo>
                    <a:pt x="2277" y="544"/>
                  </a:lnTo>
                  <a:lnTo>
                    <a:pt x="2277" y="583"/>
                  </a:lnTo>
                  <a:lnTo>
                    <a:pt x="2207" y="578"/>
                  </a:lnTo>
                  <a:lnTo>
                    <a:pt x="2139" y="570"/>
                  </a:lnTo>
                  <a:lnTo>
                    <a:pt x="2073" y="559"/>
                  </a:lnTo>
                  <a:lnTo>
                    <a:pt x="2009" y="548"/>
                  </a:lnTo>
                  <a:lnTo>
                    <a:pt x="1944" y="534"/>
                  </a:lnTo>
                  <a:lnTo>
                    <a:pt x="1882" y="519"/>
                  </a:lnTo>
                  <a:lnTo>
                    <a:pt x="1822" y="502"/>
                  </a:lnTo>
                  <a:lnTo>
                    <a:pt x="1763" y="483"/>
                  </a:lnTo>
                  <a:lnTo>
                    <a:pt x="1705" y="462"/>
                  </a:lnTo>
                  <a:lnTo>
                    <a:pt x="1648" y="439"/>
                  </a:lnTo>
                  <a:lnTo>
                    <a:pt x="1592" y="414"/>
                  </a:lnTo>
                  <a:lnTo>
                    <a:pt x="1538" y="386"/>
                  </a:lnTo>
                  <a:lnTo>
                    <a:pt x="1484" y="358"/>
                  </a:lnTo>
                  <a:lnTo>
                    <a:pt x="1432" y="327"/>
                  </a:lnTo>
                  <a:lnTo>
                    <a:pt x="1380" y="294"/>
                  </a:lnTo>
                  <a:lnTo>
                    <a:pt x="1329" y="259"/>
                  </a:lnTo>
                  <a:lnTo>
                    <a:pt x="1286" y="229"/>
                  </a:lnTo>
                  <a:lnTo>
                    <a:pt x="1240" y="198"/>
                  </a:lnTo>
                  <a:lnTo>
                    <a:pt x="1215" y="183"/>
                  </a:lnTo>
                  <a:lnTo>
                    <a:pt x="1190" y="168"/>
                  </a:lnTo>
                  <a:lnTo>
                    <a:pt x="1163" y="153"/>
                  </a:lnTo>
                  <a:lnTo>
                    <a:pt x="1136" y="138"/>
                  </a:lnTo>
                  <a:lnTo>
                    <a:pt x="1108" y="125"/>
                  </a:lnTo>
                  <a:lnTo>
                    <a:pt x="1079" y="112"/>
                  </a:lnTo>
                  <a:lnTo>
                    <a:pt x="1051" y="99"/>
                  </a:lnTo>
                  <a:lnTo>
                    <a:pt x="1021" y="88"/>
                  </a:lnTo>
                  <a:lnTo>
                    <a:pt x="990" y="77"/>
                  </a:lnTo>
                  <a:lnTo>
                    <a:pt x="959" y="67"/>
                  </a:lnTo>
                  <a:lnTo>
                    <a:pt x="927" y="59"/>
                  </a:lnTo>
                  <a:lnTo>
                    <a:pt x="895" y="52"/>
                  </a:lnTo>
                  <a:lnTo>
                    <a:pt x="858" y="46"/>
                  </a:lnTo>
                  <a:lnTo>
                    <a:pt x="820" y="42"/>
                  </a:lnTo>
                  <a:lnTo>
                    <a:pt x="783" y="40"/>
                  </a:lnTo>
                  <a:lnTo>
                    <a:pt x="747" y="39"/>
                  </a:lnTo>
                  <a:lnTo>
                    <a:pt x="709" y="41"/>
                  </a:lnTo>
                  <a:lnTo>
                    <a:pt x="672" y="43"/>
                  </a:lnTo>
                  <a:lnTo>
                    <a:pt x="635" y="49"/>
                  </a:lnTo>
                  <a:lnTo>
                    <a:pt x="599" y="56"/>
                  </a:lnTo>
                  <a:lnTo>
                    <a:pt x="563" y="64"/>
                  </a:lnTo>
                  <a:lnTo>
                    <a:pt x="528" y="74"/>
                  </a:lnTo>
                  <a:lnTo>
                    <a:pt x="492" y="87"/>
                  </a:lnTo>
                  <a:lnTo>
                    <a:pt x="458" y="101"/>
                  </a:lnTo>
                  <a:lnTo>
                    <a:pt x="424" y="117"/>
                  </a:lnTo>
                  <a:lnTo>
                    <a:pt x="391" y="134"/>
                  </a:lnTo>
                  <a:lnTo>
                    <a:pt x="359" y="152"/>
                  </a:lnTo>
                  <a:lnTo>
                    <a:pt x="327" y="173"/>
                  </a:lnTo>
                  <a:lnTo>
                    <a:pt x="301" y="194"/>
                  </a:lnTo>
                  <a:lnTo>
                    <a:pt x="274" y="214"/>
                  </a:lnTo>
                  <a:lnTo>
                    <a:pt x="249" y="237"/>
                  </a:lnTo>
                  <a:lnTo>
                    <a:pt x="226" y="260"/>
                  </a:lnTo>
                  <a:lnTo>
                    <a:pt x="203" y="284"/>
                  </a:lnTo>
                  <a:lnTo>
                    <a:pt x="182" y="309"/>
                  </a:lnTo>
                  <a:lnTo>
                    <a:pt x="163" y="336"/>
                  </a:lnTo>
                  <a:lnTo>
                    <a:pt x="144" y="362"/>
                  </a:lnTo>
                  <a:lnTo>
                    <a:pt x="128" y="390"/>
                  </a:lnTo>
                  <a:lnTo>
                    <a:pt x="112" y="418"/>
                  </a:lnTo>
                  <a:lnTo>
                    <a:pt x="99" y="448"/>
                  </a:lnTo>
                  <a:lnTo>
                    <a:pt x="86" y="478"/>
                  </a:lnTo>
                  <a:lnTo>
                    <a:pt x="76" y="509"/>
                  </a:lnTo>
                  <a:lnTo>
                    <a:pt x="66" y="540"/>
                  </a:lnTo>
                  <a:lnTo>
                    <a:pt x="58" y="572"/>
                  </a:lnTo>
                  <a:lnTo>
                    <a:pt x="52" y="604"/>
                  </a:lnTo>
                  <a:lnTo>
                    <a:pt x="47" y="635"/>
                  </a:lnTo>
                  <a:lnTo>
                    <a:pt x="44" y="666"/>
                  </a:lnTo>
                  <a:lnTo>
                    <a:pt x="41" y="697"/>
                  </a:lnTo>
                  <a:lnTo>
                    <a:pt x="40" y="728"/>
                  </a:lnTo>
                  <a:lnTo>
                    <a:pt x="40" y="760"/>
                  </a:lnTo>
                  <a:lnTo>
                    <a:pt x="40" y="793"/>
                  </a:lnTo>
                  <a:lnTo>
                    <a:pt x="42" y="826"/>
                  </a:lnTo>
                  <a:lnTo>
                    <a:pt x="45" y="859"/>
                  </a:lnTo>
                  <a:lnTo>
                    <a:pt x="48" y="892"/>
                  </a:lnTo>
                  <a:lnTo>
                    <a:pt x="53" y="925"/>
                  </a:lnTo>
                  <a:lnTo>
                    <a:pt x="58" y="960"/>
                  </a:lnTo>
                  <a:lnTo>
                    <a:pt x="65" y="994"/>
                  </a:lnTo>
                  <a:lnTo>
                    <a:pt x="73" y="1029"/>
                  </a:lnTo>
                  <a:lnTo>
                    <a:pt x="83" y="1063"/>
                  </a:lnTo>
                  <a:lnTo>
                    <a:pt x="92" y="1098"/>
                  </a:lnTo>
                  <a:lnTo>
                    <a:pt x="103" y="1134"/>
                  </a:lnTo>
                  <a:lnTo>
                    <a:pt x="123" y="1197"/>
                  </a:lnTo>
                  <a:lnTo>
                    <a:pt x="144" y="1265"/>
                  </a:lnTo>
                  <a:lnTo>
                    <a:pt x="166" y="1334"/>
                  </a:lnTo>
                  <a:lnTo>
                    <a:pt x="188" y="1402"/>
                  </a:lnTo>
                  <a:lnTo>
                    <a:pt x="209" y="1471"/>
                  </a:lnTo>
                  <a:lnTo>
                    <a:pt x="228" y="1540"/>
                  </a:lnTo>
                  <a:lnTo>
                    <a:pt x="248" y="1610"/>
                  </a:lnTo>
                  <a:lnTo>
                    <a:pt x="265" y="1680"/>
                  </a:lnTo>
                  <a:lnTo>
                    <a:pt x="281" y="1750"/>
                  </a:lnTo>
                  <a:lnTo>
                    <a:pt x="292" y="1805"/>
                  </a:lnTo>
                  <a:lnTo>
                    <a:pt x="302" y="1859"/>
                  </a:lnTo>
                  <a:lnTo>
                    <a:pt x="310" y="1913"/>
                  </a:lnTo>
                  <a:lnTo>
                    <a:pt x="315" y="1968"/>
                  </a:lnTo>
                  <a:lnTo>
                    <a:pt x="321" y="2022"/>
                  </a:lnTo>
                  <a:lnTo>
                    <a:pt x="325" y="2075"/>
                  </a:lnTo>
                  <a:lnTo>
                    <a:pt x="328" y="2128"/>
                  </a:lnTo>
                  <a:lnTo>
                    <a:pt x="329" y="2181"/>
                  </a:lnTo>
                  <a:lnTo>
                    <a:pt x="330" y="2233"/>
                  </a:lnTo>
                  <a:lnTo>
                    <a:pt x="330" y="2284"/>
                  </a:lnTo>
                  <a:lnTo>
                    <a:pt x="329" y="2335"/>
                  </a:lnTo>
                  <a:lnTo>
                    <a:pt x="328" y="2385"/>
                  </a:lnTo>
                  <a:lnTo>
                    <a:pt x="326" y="2435"/>
                  </a:lnTo>
                  <a:lnTo>
                    <a:pt x="323" y="2484"/>
                  </a:lnTo>
                  <a:lnTo>
                    <a:pt x="320" y="2531"/>
                  </a:lnTo>
                  <a:lnTo>
                    <a:pt x="318" y="2578"/>
                  </a:lnTo>
                  <a:lnTo>
                    <a:pt x="315" y="2602"/>
                  </a:lnTo>
                  <a:lnTo>
                    <a:pt x="313" y="2626"/>
                  </a:lnTo>
                  <a:lnTo>
                    <a:pt x="311" y="2649"/>
                  </a:lnTo>
                  <a:lnTo>
                    <a:pt x="307" y="2673"/>
                  </a:lnTo>
                  <a:lnTo>
                    <a:pt x="304" y="2696"/>
                  </a:lnTo>
                  <a:lnTo>
                    <a:pt x="301" y="2719"/>
                  </a:lnTo>
                  <a:lnTo>
                    <a:pt x="297" y="2742"/>
                  </a:lnTo>
                  <a:lnTo>
                    <a:pt x="292" y="2765"/>
                  </a:lnTo>
                  <a:lnTo>
                    <a:pt x="252" y="2765"/>
                  </a:lnTo>
                  <a:close/>
                  <a:moveTo>
                    <a:pt x="2277" y="2156"/>
                  </a:moveTo>
                  <a:lnTo>
                    <a:pt x="2277" y="2203"/>
                  </a:lnTo>
                  <a:lnTo>
                    <a:pt x="2190" y="2259"/>
                  </a:lnTo>
                  <a:lnTo>
                    <a:pt x="2104" y="2313"/>
                  </a:lnTo>
                  <a:lnTo>
                    <a:pt x="2018" y="2366"/>
                  </a:lnTo>
                  <a:lnTo>
                    <a:pt x="1933" y="2415"/>
                  </a:lnTo>
                  <a:lnTo>
                    <a:pt x="1849" y="2463"/>
                  </a:lnTo>
                  <a:lnTo>
                    <a:pt x="1767" y="2510"/>
                  </a:lnTo>
                  <a:lnTo>
                    <a:pt x="1687" y="2554"/>
                  </a:lnTo>
                  <a:lnTo>
                    <a:pt x="1609" y="2596"/>
                  </a:lnTo>
                  <a:lnTo>
                    <a:pt x="1578" y="2615"/>
                  </a:lnTo>
                  <a:lnTo>
                    <a:pt x="1550" y="2633"/>
                  </a:lnTo>
                  <a:lnTo>
                    <a:pt x="1522" y="2653"/>
                  </a:lnTo>
                  <a:lnTo>
                    <a:pt x="1496" y="2673"/>
                  </a:lnTo>
                  <a:lnTo>
                    <a:pt x="1472" y="2695"/>
                  </a:lnTo>
                  <a:lnTo>
                    <a:pt x="1449" y="2717"/>
                  </a:lnTo>
                  <a:lnTo>
                    <a:pt x="1427" y="2741"/>
                  </a:lnTo>
                  <a:lnTo>
                    <a:pt x="1407" y="2765"/>
                  </a:lnTo>
                  <a:lnTo>
                    <a:pt x="1358" y="2765"/>
                  </a:lnTo>
                  <a:lnTo>
                    <a:pt x="1368" y="2750"/>
                  </a:lnTo>
                  <a:lnTo>
                    <a:pt x="1380" y="2735"/>
                  </a:lnTo>
                  <a:lnTo>
                    <a:pt x="1391" y="2721"/>
                  </a:lnTo>
                  <a:lnTo>
                    <a:pt x="1404" y="2707"/>
                  </a:lnTo>
                  <a:lnTo>
                    <a:pt x="1417" y="2693"/>
                  </a:lnTo>
                  <a:lnTo>
                    <a:pt x="1430" y="2679"/>
                  </a:lnTo>
                  <a:lnTo>
                    <a:pt x="1444" y="2666"/>
                  </a:lnTo>
                  <a:lnTo>
                    <a:pt x="1458" y="2654"/>
                  </a:lnTo>
                  <a:lnTo>
                    <a:pt x="1488" y="2629"/>
                  </a:lnTo>
                  <a:lnTo>
                    <a:pt x="1520" y="2606"/>
                  </a:lnTo>
                  <a:lnTo>
                    <a:pt x="1554" y="2583"/>
                  </a:lnTo>
                  <a:lnTo>
                    <a:pt x="1590" y="2562"/>
                  </a:lnTo>
                  <a:lnTo>
                    <a:pt x="1670" y="2518"/>
                  </a:lnTo>
                  <a:lnTo>
                    <a:pt x="1753" y="2473"/>
                  </a:lnTo>
                  <a:lnTo>
                    <a:pt x="1838" y="2426"/>
                  </a:lnTo>
                  <a:lnTo>
                    <a:pt x="1924" y="2375"/>
                  </a:lnTo>
                  <a:lnTo>
                    <a:pt x="2011" y="2323"/>
                  </a:lnTo>
                  <a:lnTo>
                    <a:pt x="2099" y="2270"/>
                  </a:lnTo>
                  <a:lnTo>
                    <a:pt x="2188" y="2214"/>
                  </a:lnTo>
                  <a:lnTo>
                    <a:pt x="2277" y="21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8" name="Freeform 20">
              <a:extLst>
                <a:ext uri="{FF2B5EF4-FFF2-40B4-BE49-F238E27FC236}">
                  <a16:creationId xmlns:a16="http://schemas.microsoft.com/office/drawing/2014/main" id="{CC13F981-2E33-4957-A5B0-DBE036DF48C4}"/>
                </a:ext>
              </a:extLst>
            </p:cNvPr>
            <p:cNvSpPr>
              <a:spLocks/>
            </p:cNvSpPr>
            <p:nvPr userDrawn="1"/>
          </p:nvSpPr>
          <p:spPr bwMode="auto">
            <a:xfrm>
              <a:off x="8445584" y="2"/>
              <a:ext cx="1009625" cy="190760"/>
            </a:xfrm>
            <a:custGeom>
              <a:avLst/>
              <a:gdLst>
                <a:gd name="T0" fmla="*/ 480 w 1519"/>
                <a:gd name="T1" fmla="*/ 286 h 286"/>
                <a:gd name="T2" fmla="*/ 413 w 1519"/>
                <a:gd name="T3" fmla="*/ 279 h 286"/>
                <a:gd name="T4" fmla="*/ 350 w 1519"/>
                <a:gd name="T5" fmla="*/ 267 h 286"/>
                <a:gd name="T6" fmla="*/ 288 w 1519"/>
                <a:gd name="T7" fmla="*/ 249 h 286"/>
                <a:gd name="T8" fmla="*/ 235 w 1519"/>
                <a:gd name="T9" fmla="*/ 227 h 286"/>
                <a:gd name="T10" fmla="*/ 192 w 1519"/>
                <a:gd name="T11" fmla="*/ 204 h 286"/>
                <a:gd name="T12" fmla="*/ 153 w 1519"/>
                <a:gd name="T13" fmla="*/ 179 h 286"/>
                <a:gd name="T14" fmla="*/ 117 w 1519"/>
                <a:gd name="T15" fmla="*/ 150 h 286"/>
                <a:gd name="T16" fmla="*/ 85 w 1519"/>
                <a:gd name="T17" fmla="*/ 119 h 286"/>
                <a:gd name="T18" fmla="*/ 58 w 1519"/>
                <a:gd name="T19" fmla="*/ 87 h 286"/>
                <a:gd name="T20" fmla="*/ 32 w 1519"/>
                <a:gd name="T21" fmla="*/ 53 h 286"/>
                <a:gd name="T22" fmla="*/ 9 w 1519"/>
                <a:gd name="T23" fmla="*/ 17 h 286"/>
                <a:gd name="T24" fmla="*/ 92 w 1519"/>
                <a:gd name="T25" fmla="*/ 0 h 286"/>
                <a:gd name="T26" fmla="*/ 113 w 1519"/>
                <a:gd name="T27" fmla="*/ 29 h 286"/>
                <a:gd name="T28" fmla="*/ 133 w 1519"/>
                <a:gd name="T29" fmla="*/ 54 h 286"/>
                <a:gd name="T30" fmla="*/ 156 w 1519"/>
                <a:gd name="T31" fmla="*/ 78 h 286"/>
                <a:gd name="T32" fmla="*/ 179 w 1519"/>
                <a:gd name="T33" fmla="*/ 100 h 286"/>
                <a:gd name="T34" fmla="*/ 204 w 1519"/>
                <a:gd name="T35" fmla="*/ 119 h 286"/>
                <a:gd name="T36" fmla="*/ 231 w 1519"/>
                <a:gd name="T37" fmla="*/ 136 h 286"/>
                <a:gd name="T38" fmla="*/ 260 w 1519"/>
                <a:gd name="T39" fmla="*/ 151 h 286"/>
                <a:gd name="T40" fmla="*/ 289 w 1519"/>
                <a:gd name="T41" fmla="*/ 165 h 286"/>
                <a:gd name="T42" fmla="*/ 327 w 1519"/>
                <a:gd name="T43" fmla="*/ 179 h 286"/>
                <a:gd name="T44" fmla="*/ 367 w 1519"/>
                <a:gd name="T45" fmla="*/ 190 h 286"/>
                <a:gd name="T46" fmla="*/ 409 w 1519"/>
                <a:gd name="T47" fmla="*/ 198 h 286"/>
                <a:gd name="T48" fmla="*/ 452 w 1519"/>
                <a:gd name="T49" fmla="*/ 204 h 286"/>
                <a:gd name="T50" fmla="*/ 496 w 1519"/>
                <a:gd name="T51" fmla="*/ 206 h 286"/>
                <a:gd name="T52" fmla="*/ 542 w 1519"/>
                <a:gd name="T53" fmla="*/ 206 h 286"/>
                <a:gd name="T54" fmla="*/ 589 w 1519"/>
                <a:gd name="T55" fmla="*/ 203 h 286"/>
                <a:gd name="T56" fmla="*/ 636 w 1519"/>
                <a:gd name="T57" fmla="*/ 197 h 286"/>
                <a:gd name="T58" fmla="*/ 729 w 1519"/>
                <a:gd name="T59" fmla="*/ 181 h 286"/>
                <a:gd name="T60" fmla="*/ 820 w 1519"/>
                <a:gd name="T61" fmla="*/ 163 h 286"/>
                <a:gd name="T62" fmla="*/ 910 w 1519"/>
                <a:gd name="T63" fmla="*/ 142 h 286"/>
                <a:gd name="T64" fmla="*/ 998 w 1519"/>
                <a:gd name="T65" fmla="*/ 119 h 286"/>
                <a:gd name="T66" fmla="*/ 1084 w 1519"/>
                <a:gd name="T67" fmla="*/ 93 h 286"/>
                <a:gd name="T68" fmla="*/ 1169 w 1519"/>
                <a:gd name="T69" fmla="*/ 64 h 286"/>
                <a:gd name="T70" fmla="*/ 1252 w 1519"/>
                <a:gd name="T71" fmla="*/ 33 h 286"/>
                <a:gd name="T72" fmla="*/ 1333 w 1519"/>
                <a:gd name="T73" fmla="*/ 0 h 286"/>
                <a:gd name="T74" fmla="*/ 1470 w 1519"/>
                <a:gd name="T75" fmla="*/ 24 h 286"/>
                <a:gd name="T76" fmla="*/ 1369 w 1519"/>
                <a:gd name="T77" fmla="*/ 71 h 286"/>
                <a:gd name="T78" fmla="*/ 1264 w 1519"/>
                <a:gd name="T79" fmla="*/ 114 h 286"/>
                <a:gd name="T80" fmla="*/ 1158 w 1519"/>
                <a:gd name="T81" fmla="*/ 151 h 286"/>
                <a:gd name="T82" fmla="*/ 1049 w 1519"/>
                <a:gd name="T83" fmla="*/ 186 h 286"/>
                <a:gd name="T84" fmla="*/ 937 w 1519"/>
                <a:gd name="T85" fmla="*/ 217 h 286"/>
                <a:gd name="T86" fmla="*/ 824 w 1519"/>
                <a:gd name="T87" fmla="*/ 243 h 286"/>
                <a:gd name="T88" fmla="*/ 707 w 1519"/>
                <a:gd name="T89" fmla="*/ 265 h 286"/>
                <a:gd name="T90" fmla="*/ 614 w 1519"/>
                <a:gd name="T91" fmla="*/ 280 h 286"/>
                <a:gd name="T92" fmla="*/ 546 w 1519"/>
                <a:gd name="T93"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19" h="286">
                  <a:moveTo>
                    <a:pt x="514" y="286"/>
                  </a:moveTo>
                  <a:lnTo>
                    <a:pt x="480" y="286"/>
                  </a:lnTo>
                  <a:lnTo>
                    <a:pt x="447" y="283"/>
                  </a:lnTo>
                  <a:lnTo>
                    <a:pt x="413" y="279"/>
                  </a:lnTo>
                  <a:lnTo>
                    <a:pt x="381" y="274"/>
                  </a:lnTo>
                  <a:lnTo>
                    <a:pt x="350" y="267"/>
                  </a:lnTo>
                  <a:lnTo>
                    <a:pt x="319" y="259"/>
                  </a:lnTo>
                  <a:lnTo>
                    <a:pt x="288" y="249"/>
                  </a:lnTo>
                  <a:lnTo>
                    <a:pt x="258" y="237"/>
                  </a:lnTo>
                  <a:lnTo>
                    <a:pt x="235" y="227"/>
                  </a:lnTo>
                  <a:lnTo>
                    <a:pt x="214" y="217"/>
                  </a:lnTo>
                  <a:lnTo>
                    <a:pt x="192" y="204"/>
                  </a:lnTo>
                  <a:lnTo>
                    <a:pt x="172" y="192"/>
                  </a:lnTo>
                  <a:lnTo>
                    <a:pt x="153" y="179"/>
                  </a:lnTo>
                  <a:lnTo>
                    <a:pt x="135" y="165"/>
                  </a:lnTo>
                  <a:lnTo>
                    <a:pt x="117" y="150"/>
                  </a:lnTo>
                  <a:lnTo>
                    <a:pt x="101" y="135"/>
                  </a:lnTo>
                  <a:lnTo>
                    <a:pt x="85" y="119"/>
                  </a:lnTo>
                  <a:lnTo>
                    <a:pt x="71" y="103"/>
                  </a:lnTo>
                  <a:lnTo>
                    <a:pt x="58" y="87"/>
                  </a:lnTo>
                  <a:lnTo>
                    <a:pt x="44" y="70"/>
                  </a:lnTo>
                  <a:lnTo>
                    <a:pt x="32" y="53"/>
                  </a:lnTo>
                  <a:lnTo>
                    <a:pt x="21" y="36"/>
                  </a:lnTo>
                  <a:lnTo>
                    <a:pt x="9" y="17"/>
                  </a:lnTo>
                  <a:lnTo>
                    <a:pt x="0" y="0"/>
                  </a:lnTo>
                  <a:lnTo>
                    <a:pt x="92" y="0"/>
                  </a:lnTo>
                  <a:lnTo>
                    <a:pt x="102" y="15"/>
                  </a:lnTo>
                  <a:lnTo>
                    <a:pt x="113" y="29"/>
                  </a:lnTo>
                  <a:lnTo>
                    <a:pt x="123" y="41"/>
                  </a:lnTo>
                  <a:lnTo>
                    <a:pt x="133" y="54"/>
                  </a:lnTo>
                  <a:lnTo>
                    <a:pt x="145" y="67"/>
                  </a:lnTo>
                  <a:lnTo>
                    <a:pt x="156" y="78"/>
                  </a:lnTo>
                  <a:lnTo>
                    <a:pt x="168" y="89"/>
                  </a:lnTo>
                  <a:lnTo>
                    <a:pt x="179" y="100"/>
                  </a:lnTo>
                  <a:lnTo>
                    <a:pt x="192" y="110"/>
                  </a:lnTo>
                  <a:lnTo>
                    <a:pt x="204" y="119"/>
                  </a:lnTo>
                  <a:lnTo>
                    <a:pt x="218" y="128"/>
                  </a:lnTo>
                  <a:lnTo>
                    <a:pt x="231" y="136"/>
                  </a:lnTo>
                  <a:lnTo>
                    <a:pt x="245" y="145"/>
                  </a:lnTo>
                  <a:lnTo>
                    <a:pt x="260" y="151"/>
                  </a:lnTo>
                  <a:lnTo>
                    <a:pt x="274" y="158"/>
                  </a:lnTo>
                  <a:lnTo>
                    <a:pt x="289" y="165"/>
                  </a:lnTo>
                  <a:lnTo>
                    <a:pt x="308" y="172"/>
                  </a:lnTo>
                  <a:lnTo>
                    <a:pt x="327" y="179"/>
                  </a:lnTo>
                  <a:lnTo>
                    <a:pt x="348" y="185"/>
                  </a:lnTo>
                  <a:lnTo>
                    <a:pt x="367" y="190"/>
                  </a:lnTo>
                  <a:lnTo>
                    <a:pt x="388" y="195"/>
                  </a:lnTo>
                  <a:lnTo>
                    <a:pt x="409" y="198"/>
                  </a:lnTo>
                  <a:lnTo>
                    <a:pt x="430" y="202"/>
                  </a:lnTo>
                  <a:lnTo>
                    <a:pt x="452" y="204"/>
                  </a:lnTo>
                  <a:lnTo>
                    <a:pt x="474" y="206"/>
                  </a:lnTo>
                  <a:lnTo>
                    <a:pt x="496" y="206"/>
                  </a:lnTo>
                  <a:lnTo>
                    <a:pt x="519" y="208"/>
                  </a:lnTo>
                  <a:lnTo>
                    <a:pt x="542" y="206"/>
                  </a:lnTo>
                  <a:lnTo>
                    <a:pt x="565" y="205"/>
                  </a:lnTo>
                  <a:lnTo>
                    <a:pt x="589" y="203"/>
                  </a:lnTo>
                  <a:lnTo>
                    <a:pt x="612" y="201"/>
                  </a:lnTo>
                  <a:lnTo>
                    <a:pt x="636" y="197"/>
                  </a:lnTo>
                  <a:lnTo>
                    <a:pt x="683" y="190"/>
                  </a:lnTo>
                  <a:lnTo>
                    <a:pt x="729" y="181"/>
                  </a:lnTo>
                  <a:lnTo>
                    <a:pt x="775" y="173"/>
                  </a:lnTo>
                  <a:lnTo>
                    <a:pt x="820" y="163"/>
                  </a:lnTo>
                  <a:lnTo>
                    <a:pt x="865" y="153"/>
                  </a:lnTo>
                  <a:lnTo>
                    <a:pt x="910" y="142"/>
                  </a:lnTo>
                  <a:lnTo>
                    <a:pt x="954" y="131"/>
                  </a:lnTo>
                  <a:lnTo>
                    <a:pt x="998" y="119"/>
                  </a:lnTo>
                  <a:lnTo>
                    <a:pt x="1041" y="107"/>
                  </a:lnTo>
                  <a:lnTo>
                    <a:pt x="1084" y="93"/>
                  </a:lnTo>
                  <a:lnTo>
                    <a:pt x="1127" y="79"/>
                  </a:lnTo>
                  <a:lnTo>
                    <a:pt x="1169" y="64"/>
                  </a:lnTo>
                  <a:lnTo>
                    <a:pt x="1211" y="49"/>
                  </a:lnTo>
                  <a:lnTo>
                    <a:pt x="1252" y="33"/>
                  </a:lnTo>
                  <a:lnTo>
                    <a:pt x="1293" y="17"/>
                  </a:lnTo>
                  <a:lnTo>
                    <a:pt x="1333" y="0"/>
                  </a:lnTo>
                  <a:lnTo>
                    <a:pt x="1519" y="0"/>
                  </a:lnTo>
                  <a:lnTo>
                    <a:pt x="1470" y="24"/>
                  </a:lnTo>
                  <a:lnTo>
                    <a:pt x="1419" y="48"/>
                  </a:lnTo>
                  <a:lnTo>
                    <a:pt x="1369" y="71"/>
                  </a:lnTo>
                  <a:lnTo>
                    <a:pt x="1317" y="93"/>
                  </a:lnTo>
                  <a:lnTo>
                    <a:pt x="1264" y="114"/>
                  </a:lnTo>
                  <a:lnTo>
                    <a:pt x="1212" y="133"/>
                  </a:lnTo>
                  <a:lnTo>
                    <a:pt x="1158" y="151"/>
                  </a:lnTo>
                  <a:lnTo>
                    <a:pt x="1104" y="170"/>
                  </a:lnTo>
                  <a:lnTo>
                    <a:pt x="1049" y="186"/>
                  </a:lnTo>
                  <a:lnTo>
                    <a:pt x="994" y="202"/>
                  </a:lnTo>
                  <a:lnTo>
                    <a:pt x="937" y="217"/>
                  </a:lnTo>
                  <a:lnTo>
                    <a:pt x="881" y="231"/>
                  </a:lnTo>
                  <a:lnTo>
                    <a:pt x="824" y="243"/>
                  </a:lnTo>
                  <a:lnTo>
                    <a:pt x="765" y="255"/>
                  </a:lnTo>
                  <a:lnTo>
                    <a:pt x="707" y="265"/>
                  </a:lnTo>
                  <a:lnTo>
                    <a:pt x="648" y="275"/>
                  </a:lnTo>
                  <a:lnTo>
                    <a:pt x="614" y="280"/>
                  </a:lnTo>
                  <a:lnTo>
                    <a:pt x="580" y="283"/>
                  </a:lnTo>
                  <a:lnTo>
                    <a:pt x="546" y="286"/>
                  </a:lnTo>
                  <a:lnTo>
                    <a:pt x="514" y="28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19" name="Freeform 21">
              <a:extLst>
                <a:ext uri="{FF2B5EF4-FFF2-40B4-BE49-F238E27FC236}">
                  <a16:creationId xmlns:a16="http://schemas.microsoft.com/office/drawing/2014/main" id="{8AA9A9D1-3638-4097-945D-17D860EB30D3}"/>
                </a:ext>
              </a:extLst>
            </p:cNvPr>
            <p:cNvSpPr>
              <a:spLocks/>
            </p:cNvSpPr>
            <p:nvPr userDrawn="1"/>
          </p:nvSpPr>
          <p:spPr bwMode="auto">
            <a:xfrm>
              <a:off x="10353168" y="2"/>
              <a:ext cx="1698216" cy="1130594"/>
            </a:xfrm>
            <a:custGeom>
              <a:avLst/>
              <a:gdLst>
                <a:gd name="T0" fmla="*/ 1000 w 2555"/>
                <a:gd name="T1" fmla="*/ 1693 h 1704"/>
                <a:gd name="T2" fmla="*/ 870 w 2555"/>
                <a:gd name="T3" fmla="*/ 1647 h 1704"/>
                <a:gd name="T4" fmla="*/ 761 w 2555"/>
                <a:gd name="T5" fmla="*/ 1564 h 1704"/>
                <a:gd name="T6" fmla="*/ 668 w 2555"/>
                <a:gd name="T7" fmla="*/ 1452 h 1704"/>
                <a:gd name="T8" fmla="*/ 578 w 2555"/>
                <a:gd name="T9" fmla="*/ 1336 h 1704"/>
                <a:gd name="T10" fmla="*/ 428 w 2555"/>
                <a:gd name="T11" fmla="*/ 1144 h 1704"/>
                <a:gd name="T12" fmla="*/ 277 w 2555"/>
                <a:gd name="T13" fmla="*/ 955 h 1704"/>
                <a:gd name="T14" fmla="*/ 127 w 2555"/>
                <a:gd name="T15" fmla="*/ 764 h 1704"/>
                <a:gd name="T16" fmla="*/ 59 w 2555"/>
                <a:gd name="T17" fmla="*/ 662 h 1704"/>
                <a:gd name="T18" fmla="*/ 23 w 2555"/>
                <a:gd name="T19" fmla="*/ 583 h 1704"/>
                <a:gd name="T20" fmla="*/ 5 w 2555"/>
                <a:gd name="T21" fmla="*/ 501 h 1704"/>
                <a:gd name="T22" fmla="*/ 1 w 2555"/>
                <a:gd name="T23" fmla="*/ 420 h 1704"/>
                <a:gd name="T24" fmla="*/ 14 w 2555"/>
                <a:gd name="T25" fmla="*/ 338 h 1704"/>
                <a:gd name="T26" fmla="*/ 44 w 2555"/>
                <a:gd name="T27" fmla="*/ 258 h 1704"/>
                <a:gd name="T28" fmla="*/ 125 w 2555"/>
                <a:gd name="T29" fmla="*/ 127 h 1704"/>
                <a:gd name="T30" fmla="*/ 212 w 2555"/>
                <a:gd name="T31" fmla="*/ 13 h 1704"/>
                <a:gd name="T32" fmla="*/ 265 w 2555"/>
                <a:gd name="T33" fmla="*/ 72 h 1704"/>
                <a:gd name="T34" fmla="*/ 137 w 2555"/>
                <a:gd name="T35" fmla="*/ 251 h 1704"/>
                <a:gd name="T36" fmla="*/ 85 w 2555"/>
                <a:gd name="T37" fmla="*/ 384 h 1704"/>
                <a:gd name="T38" fmla="*/ 87 w 2555"/>
                <a:gd name="T39" fmla="*/ 518 h 1704"/>
                <a:gd name="T40" fmla="*/ 145 w 2555"/>
                <a:gd name="T41" fmla="*/ 653 h 1704"/>
                <a:gd name="T42" fmla="*/ 279 w 2555"/>
                <a:gd name="T43" fmla="*/ 832 h 1704"/>
                <a:gd name="T44" fmla="*/ 429 w 2555"/>
                <a:gd name="T45" fmla="*/ 1018 h 1704"/>
                <a:gd name="T46" fmla="*/ 581 w 2555"/>
                <a:gd name="T47" fmla="*/ 1210 h 1704"/>
                <a:gd name="T48" fmla="*/ 694 w 2555"/>
                <a:gd name="T49" fmla="*/ 1358 h 1704"/>
                <a:gd name="T50" fmla="*/ 785 w 2555"/>
                <a:gd name="T51" fmla="*/ 1473 h 1704"/>
                <a:gd name="T52" fmla="*/ 895 w 2555"/>
                <a:gd name="T53" fmla="*/ 1569 h 1704"/>
                <a:gd name="T54" fmla="*/ 1036 w 2555"/>
                <a:gd name="T55" fmla="*/ 1618 h 1704"/>
                <a:gd name="T56" fmla="*/ 1209 w 2555"/>
                <a:gd name="T57" fmla="*/ 1619 h 1704"/>
                <a:gd name="T58" fmla="*/ 1583 w 2555"/>
                <a:gd name="T59" fmla="*/ 1544 h 1704"/>
                <a:gd name="T60" fmla="*/ 1918 w 2555"/>
                <a:gd name="T61" fmla="*/ 1450 h 1704"/>
                <a:gd name="T62" fmla="*/ 2080 w 2555"/>
                <a:gd name="T63" fmla="*/ 1382 h 1704"/>
                <a:gd name="T64" fmla="*/ 2312 w 2555"/>
                <a:gd name="T65" fmla="*/ 1240 h 1704"/>
                <a:gd name="T66" fmla="*/ 2399 w 2555"/>
                <a:gd name="T67" fmla="*/ 1152 h 1704"/>
                <a:gd name="T68" fmla="*/ 2437 w 2555"/>
                <a:gd name="T69" fmla="*/ 1087 h 1704"/>
                <a:gd name="T70" fmla="*/ 2462 w 2555"/>
                <a:gd name="T71" fmla="*/ 1016 h 1704"/>
                <a:gd name="T72" fmla="*/ 2476 w 2555"/>
                <a:gd name="T73" fmla="*/ 849 h 1704"/>
                <a:gd name="T74" fmla="*/ 2461 w 2555"/>
                <a:gd name="T75" fmla="*/ 705 h 1704"/>
                <a:gd name="T76" fmla="*/ 2445 w 2555"/>
                <a:gd name="T77" fmla="*/ 563 h 1704"/>
                <a:gd name="T78" fmla="*/ 2424 w 2555"/>
                <a:gd name="T79" fmla="*/ 375 h 1704"/>
                <a:gd name="T80" fmla="*/ 2411 w 2555"/>
                <a:gd name="T81" fmla="*/ 186 h 1704"/>
                <a:gd name="T82" fmla="*/ 2415 w 2555"/>
                <a:gd name="T83" fmla="*/ 0 h 1704"/>
                <a:gd name="T84" fmla="*/ 2489 w 2555"/>
                <a:gd name="T85" fmla="*/ 145 h 1704"/>
                <a:gd name="T86" fmla="*/ 2499 w 2555"/>
                <a:gd name="T87" fmla="*/ 330 h 1704"/>
                <a:gd name="T88" fmla="*/ 2518 w 2555"/>
                <a:gd name="T89" fmla="*/ 517 h 1704"/>
                <a:gd name="T90" fmla="*/ 2536 w 2555"/>
                <a:gd name="T91" fmla="*/ 670 h 1704"/>
                <a:gd name="T92" fmla="*/ 2551 w 2555"/>
                <a:gd name="T93" fmla="*/ 803 h 1704"/>
                <a:gd name="T94" fmla="*/ 2552 w 2555"/>
                <a:gd name="T95" fmla="*/ 949 h 1704"/>
                <a:gd name="T96" fmla="*/ 2538 w 2555"/>
                <a:gd name="T97" fmla="*/ 1040 h 1704"/>
                <a:gd name="T98" fmla="*/ 2507 w 2555"/>
                <a:gd name="T99" fmla="*/ 1123 h 1704"/>
                <a:gd name="T100" fmla="*/ 2463 w 2555"/>
                <a:gd name="T101" fmla="*/ 1199 h 1704"/>
                <a:gd name="T102" fmla="*/ 2403 w 2555"/>
                <a:gd name="T103" fmla="*/ 1265 h 1704"/>
                <a:gd name="T104" fmla="*/ 2329 w 2555"/>
                <a:gd name="T105" fmla="*/ 1325 h 1704"/>
                <a:gd name="T106" fmla="*/ 2088 w 2555"/>
                <a:gd name="T107" fmla="*/ 1466 h 1704"/>
                <a:gd name="T108" fmla="*/ 1966 w 2555"/>
                <a:gd name="T109" fmla="*/ 1516 h 1704"/>
                <a:gd name="T110" fmla="*/ 1684 w 2555"/>
                <a:gd name="T111" fmla="*/ 1599 h 1704"/>
                <a:gd name="T112" fmla="*/ 1260 w 2555"/>
                <a:gd name="T113" fmla="*/ 1693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55" h="1704">
                  <a:moveTo>
                    <a:pt x="1121" y="1704"/>
                  </a:moveTo>
                  <a:lnTo>
                    <a:pt x="1090" y="1703"/>
                  </a:lnTo>
                  <a:lnTo>
                    <a:pt x="1059" y="1701"/>
                  </a:lnTo>
                  <a:lnTo>
                    <a:pt x="1029" y="1697"/>
                  </a:lnTo>
                  <a:lnTo>
                    <a:pt x="1000" y="1693"/>
                  </a:lnTo>
                  <a:lnTo>
                    <a:pt x="973" y="1686"/>
                  </a:lnTo>
                  <a:lnTo>
                    <a:pt x="945" y="1679"/>
                  </a:lnTo>
                  <a:lnTo>
                    <a:pt x="920" y="1670"/>
                  </a:lnTo>
                  <a:lnTo>
                    <a:pt x="895" y="1658"/>
                  </a:lnTo>
                  <a:lnTo>
                    <a:pt x="870" y="1647"/>
                  </a:lnTo>
                  <a:lnTo>
                    <a:pt x="847" y="1633"/>
                  </a:lnTo>
                  <a:lnTo>
                    <a:pt x="824" y="1618"/>
                  </a:lnTo>
                  <a:lnTo>
                    <a:pt x="802" y="1601"/>
                  </a:lnTo>
                  <a:lnTo>
                    <a:pt x="781" y="1584"/>
                  </a:lnTo>
                  <a:lnTo>
                    <a:pt x="761" y="1564"/>
                  </a:lnTo>
                  <a:lnTo>
                    <a:pt x="741" y="1544"/>
                  </a:lnTo>
                  <a:lnTo>
                    <a:pt x="723" y="1521"/>
                  </a:lnTo>
                  <a:lnTo>
                    <a:pt x="704" y="1498"/>
                  </a:lnTo>
                  <a:lnTo>
                    <a:pt x="686" y="1475"/>
                  </a:lnTo>
                  <a:lnTo>
                    <a:pt x="668" y="1452"/>
                  </a:lnTo>
                  <a:lnTo>
                    <a:pt x="651" y="1429"/>
                  </a:lnTo>
                  <a:lnTo>
                    <a:pt x="632" y="1406"/>
                  </a:lnTo>
                  <a:lnTo>
                    <a:pt x="614" y="1383"/>
                  </a:lnTo>
                  <a:lnTo>
                    <a:pt x="597" y="1360"/>
                  </a:lnTo>
                  <a:lnTo>
                    <a:pt x="578" y="1336"/>
                  </a:lnTo>
                  <a:lnTo>
                    <a:pt x="548" y="1297"/>
                  </a:lnTo>
                  <a:lnTo>
                    <a:pt x="519" y="1258"/>
                  </a:lnTo>
                  <a:lnTo>
                    <a:pt x="488" y="1220"/>
                  </a:lnTo>
                  <a:lnTo>
                    <a:pt x="458" y="1181"/>
                  </a:lnTo>
                  <a:lnTo>
                    <a:pt x="428" y="1144"/>
                  </a:lnTo>
                  <a:lnTo>
                    <a:pt x="397" y="1106"/>
                  </a:lnTo>
                  <a:lnTo>
                    <a:pt x="367" y="1068"/>
                  </a:lnTo>
                  <a:lnTo>
                    <a:pt x="337" y="1031"/>
                  </a:lnTo>
                  <a:lnTo>
                    <a:pt x="308" y="993"/>
                  </a:lnTo>
                  <a:lnTo>
                    <a:pt x="277" y="955"/>
                  </a:lnTo>
                  <a:lnTo>
                    <a:pt x="247" y="918"/>
                  </a:lnTo>
                  <a:lnTo>
                    <a:pt x="217" y="880"/>
                  </a:lnTo>
                  <a:lnTo>
                    <a:pt x="187" y="842"/>
                  </a:lnTo>
                  <a:lnTo>
                    <a:pt x="157" y="803"/>
                  </a:lnTo>
                  <a:lnTo>
                    <a:pt x="127" y="764"/>
                  </a:lnTo>
                  <a:lnTo>
                    <a:pt x="99" y="725"/>
                  </a:lnTo>
                  <a:lnTo>
                    <a:pt x="87" y="710"/>
                  </a:lnTo>
                  <a:lnTo>
                    <a:pt x="77" y="694"/>
                  </a:lnTo>
                  <a:lnTo>
                    <a:pt x="68" y="678"/>
                  </a:lnTo>
                  <a:lnTo>
                    <a:pt x="59" y="662"/>
                  </a:lnTo>
                  <a:lnTo>
                    <a:pt x="51" y="647"/>
                  </a:lnTo>
                  <a:lnTo>
                    <a:pt x="43" y="631"/>
                  </a:lnTo>
                  <a:lnTo>
                    <a:pt x="36" y="615"/>
                  </a:lnTo>
                  <a:lnTo>
                    <a:pt x="29" y="599"/>
                  </a:lnTo>
                  <a:lnTo>
                    <a:pt x="23" y="583"/>
                  </a:lnTo>
                  <a:lnTo>
                    <a:pt x="18" y="567"/>
                  </a:lnTo>
                  <a:lnTo>
                    <a:pt x="14" y="551"/>
                  </a:lnTo>
                  <a:lnTo>
                    <a:pt x="10" y="533"/>
                  </a:lnTo>
                  <a:lnTo>
                    <a:pt x="7" y="517"/>
                  </a:lnTo>
                  <a:lnTo>
                    <a:pt x="5" y="501"/>
                  </a:lnTo>
                  <a:lnTo>
                    <a:pt x="2" y="485"/>
                  </a:lnTo>
                  <a:lnTo>
                    <a:pt x="1" y="469"/>
                  </a:lnTo>
                  <a:lnTo>
                    <a:pt x="0" y="452"/>
                  </a:lnTo>
                  <a:lnTo>
                    <a:pt x="0" y="436"/>
                  </a:lnTo>
                  <a:lnTo>
                    <a:pt x="1" y="420"/>
                  </a:lnTo>
                  <a:lnTo>
                    <a:pt x="2" y="404"/>
                  </a:lnTo>
                  <a:lnTo>
                    <a:pt x="5" y="387"/>
                  </a:lnTo>
                  <a:lnTo>
                    <a:pt x="7" y="370"/>
                  </a:lnTo>
                  <a:lnTo>
                    <a:pt x="10" y="354"/>
                  </a:lnTo>
                  <a:lnTo>
                    <a:pt x="14" y="338"/>
                  </a:lnTo>
                  <a:lnTo>
                    <a:pt x="18" y="322"/>
                  </a:lnTo>
                  <a:lnTo>
                    <a:pt x="24" y="306"/>
                  </a:lnTo>
                  <a:lnTo>
                    <a:pt x="30" y="290"/>
                  </a:lnTo>
                  <a:lnTo>
                    <a:pt x="37" y="274"/>
                  </a:lnTo>
                  <a:lnTo>
                    <a:pt x="44" y="258"/>
                  </a:lnTo>
                  <a:lnTo>
                    <a:pt x="52" y="242"/>
                  </a:lnTo>
                  <a:lnTo>
                    <a:pt x="60" y="226"/>
                  </a:lnTo>
                  <a:lnTo>
                    <a:pt x="69" y="211"/>
                  </a:lnTo>
                  <a:lnTo>
                    <a:pt x="96" y="169"/>
                  </a:lnTo>
                  <a:lnTo>
                    <a:pt x="125" y="127"/>
                  </a:lnTo>
                  <a:lnTo>
                    <a:pt x="154" y="87"/>
                  </a:lnTo>
                  <a:lnTo>
                    <a:pt x="185" y="48"/>
                  </a:lnTo>
                  <a:lnTo>
                    <a:pt x="194" y="37"/>
                  </a:lnTo>
                  <a:lnTo>
                    <a:pt x="203" y="24"/>
                  </a:lnTo>
                  <a:lnTo>
                    <a:pt x="212" y="13"/>
                  </a:lnTo>
                  <a:lnTo>
                    <a:pt x="221" y="0"/>
                  </a:lnTo>
                  <a:lnTo>
                    <a:pt x="319" y="0"/>
                  </a:lnTo>
                  <a:lnTo>
                    <a:pt x="301" y="24"/>
                  </a:lnTo>
                  <a:lnTo>
                    <a:pt x="283" y="49"/>
                  </a:lnTo>
                  <a:lnTo>
                    <a:pt x="265" y="72"/>
                  </a:lnTo>
                  <a:lnTo>
                    <a:pt x="247" y="96"/>
                  </a:lnTo>
                  <a:lnTo>
                    <a:pt x="218" y="134"/>
                  </a:lnTo>
                  <a:lnTo>
                    <a:pt x="189" y="172"/>
                  </a:lnTo>
                  <a:lnTo>
                    <a:pt x="162" y="212"/>
                  </a:lnTo>
                  <a:lnTo>
                    <a:pt x="137" y="251"/>
                  </a:lnTo>
                  <a:lnTo>
                    <a:pt x="122" y="278"/>
                  </a:lnTo>
                  <a:lnTo>
                    <a:pt x="109" y="304"/>
                  </a:lnTo>
                  <a:lnTo>
                    <a:pt x="99" y="330"/>
                  </a:lnTo>
                  <a:lnTo>
                    <a:pt x="91" y="358"/>
                  </a:lnTo>
                  <a:lnTo>
                    <a:pt x="85" y="384"/>
                  </a:lnTo>
                  <a:lnTo>
                    <a:pt x="80" y="412"/>
                  </a:lnTo>
                  <a:lnTo>
                    <a:pt x="79" y="438"/>
                  </a:lnTo>
                  <a:lnTo>
                    <a:pt x="79" y="466"/>
                  </a:lnTo>
                  <a:lnTo>
                    <a:pt x="83" y="492"/>
                  </a:lnTo>
                  <a:lnTo>
                    <a:pt x="87" y="518"/>
                  </a:lnTo>
                  <a:lnTo>
                    <a:pt x="94" y="546"/>
                  </a:lnTo>
                  <a:lnTo>
                    <a:pt x="103" y="572"/>
                  </a:lnTo>
                  <a:lnTo>
                    <a:pt x="115" y="600"/>
                  </a:lnTo>
                  <a:lnTo>
                    <a:pt x="129" y="626"/>
                  </a:lnTo>
                  <a:lnTo>
                    <a:pt x="145" y="653"/>
                  </a:lnTo>
                  <a:lnTo>
                    <a:pt x="163" y="679"/>
                  </a:lnTo>
                  <a:lnTo>
                    <a:pt x="191" y="717"/>
                  </a:lnTo>
                  <a:lnTo>
                    <a:pt x="220" y="756"/>
                  </a:lnTo>
                  <a:lnTo>
                    <a:pt x="249" y="794"/>
                  </a:lnTo>
                  <a:lnTo>
                    <a:pt x="279" y="832"/>
                  </a:lnTo>
                  <a:lnTo>
                    <a:pt x="309" y="869"/>
                  </a:lnTo>
                  <a:lnTo>
                    <a:pt x="339" y="907"/>
                  </a:lnTo>
                  <a:lnTo>
                    <a:pt x="368" y="944"/>
                  </a:lnTo>
                  <a:lnTo>
                    <a:pt x="398" y="981"/>
                  </a:lnTo>
                  <a:lnTo>
                    <a:pt x="429" y="1018"/>
                  </a:lnTo>
                  <a:lnTo>
                    <a:pt x="459" y="1056"/>
                  </a:lnTo>
                  <a:lnTo>
                    <a:pt x="490" y="1094"/>
                  </a:lnTo>
                  <a:lnTo>
                    <a:pt x="520" y="1132"/>
                  </a:lnTo>
                  <a:lnTo>
                    <a:pt x="550" y="1171"/>
                  </a:lnTo>
                  <a:lnTo>
                    <a:pt x="581" y="1210"/>
                  </a:lnTo>
                  <a:lnTo>
                    <a:pt x="610" y="1249"/>
                  </a:lnTo>
                  <a:lnTo>
                    <a:pt x="641" y="1288"/>
                  </a:lnTo>
                  <a:lnTo>
                    <a:pt x="659" y="1311"/>
                  </a:lnTo>
                  <a:lnTo>
                    <a:pt x="677" y="1335"/>
                  </a:lnTo>
                  <a:lnTo>
                    <a:pt x="694" y="1358"/>
                  </a:lnTo>
                  <a:lnTo>
                    <a:pt x="712" y="1381"/>
                  </a:lnTo>
                  <a:lnTo>
                    <a:pt x="730" y="1404"/>
                  </a:lnTo>
                  <a:lnTo>
                    <a:pt x="748" y="1427"/>
                  </a:lnTo>
                  <a:lnTo>
                    <a:pt x="766" y="1450"/>
                  </a:lnTo>
                  <a:lnTo>
                    <a:pt x="785" y="1473"/>
                  </a:lnTo>
                  <a:lnTo>
                    <a:pt x="804" y="1496"/>
                  </a:lnTo>
                  <a:lnTo>
                    <a:pt x="825" y="1517"/>
                  </a:lnTo>
                  <a:lnTo>
                    <a:pt x="848" y="1537"/>
                  </a:lnTo>
                  <a:lnTo>
                    <a:pt x="871" y="1554"/>
                  </a:lnTo>
                  <a:lnTo>
                    <a:pt x="895" y="1569"/>
                  </a:lnTo>
                  <a:lnTo>
                    <a:pt x="921" y="1583"/>
                  </a:lnTo>
                  <a:lnTo>
                    <a:pt x="948" y="1595"/>
                  </a:lnTo>
                  <a:lnTo>
                    <a:pt x="976" y="1605"/>
                  </a:lnTo>
                  <a:lnTo>
                    <a:pt x="1006" y="1613"/>
                  </a:lnTo>
                  <a:lnTo>
                    <a:pt x="1036" y="1618"/>
                  </a:lnTo>
                  <a:lnTo>
                    <a:pt x="1068" y="1623"/>
                  </a:lnTo>
                  <a:lnTo>
                    <a:pt x="1101" y="1625"/>
                  </a:lnTo>
                  <a:lnTo>
                    <a:pt x="1136" y="1625"/>
                  </a:lnTo>
                  <a:lnTo>
                    <a:pt x="1171" y="1623"/>
                  </a:lnTo>
                  <a:lnTo>
                    <a:pt x="1209" y="1619"/>
                  </a:lnTo>
                  <a:lnTo>
                    <a:pt x="1247" y="1615"/>
                  </a:lnTo>
                  <a:lnTo>
                    <a:pt x="1332" y="1600"/>
                  </a:lnTo>
                  <a:lnTo>
                    <a:pt x="1417" y="1583"/>
                  </a:lnTo>
                  <a:lnTo>
                    <a:pt x="1501" y="1563"/>
                  </a:lnTo>
                  <a:lnTo>
                    <a:pt x="1583" y="1544"/>
                  </a:lnTo>
                  <a:lnTo>
                    <a:pt x="1665" y="1522"/>
                  </a:lnTo>
                  <a:lnTo>
                    <a:pt x="1744" y="1500"/>
                  </a:lnTo>
                  <a:lnTo>
                    <a:pt x="1821" y="1478"/>
                  </a:lnTo>
                  <a:lnTo>
                    <a:pt x="1895" y="1457"/>
                  </a:lnTo>
                  <a:lnTo>
                    <a:pt x="1918" y="1450"/>
                  </a:lnTo>
                  <a:lnTo>
                    <a:pt x="1941" y="1442"/>
                  </a:lnTo>
                  <a:lnTo>
                    <a:pt x="1963" y="1434"/>
                  </a:lnTo>
                  <a:lnTo>
                    <a:pt x="1986" y="1425"/>
                  </a:lnTo>
                  <a:lnTo>
                    <a:pt x="2033" y="1405"/>
                  </a:lnTo>
                  <a:lnTo>
                    <a:pt x="2080" y="1382"/>
                  </a:lnTo>
                  <a:lnTo>
                    <a:pt x="2128" y="1357"/>
                  </a:lnTo>
                  <a:lnTo>
                    <a:pt x="2178" y="1328"/>
                  </a:lnTo>
                  <a:lnTo>
                    <a:pt x="2230" y="1295"/>
                  </a:lnTo>
                  <a:lnTo>
                    <a:pt x="2284" y="1259"/>
                  </a:lnTo>
                  <a:lnTo>
                    <a:pt x="2312" y="1240"/>
                  </a:lnTo>
                  <a:lnTo>
                    <a:pt x="2337" y="1219"/>
                  </a:lnTo>
                  <a:lnTo>
                    <a:pt x="2360" y="1197"/>
                  </a:lnTo>
                  <a:lnTo>
                    <a:pt x="2380" y="1174"/>
                  </a:lnTo>
                  <a:lnTo>
                    <a:pt x="2390" y="1163"/>
                  </a:lnTo>
                  <a:lnTo>
                    <a:pt x="2399" y="1152"/>
                  </a:lnTo>
                  <a:lnTo>
                    <a:pt x="2407" y="1139"/>
                  </a:lnTo>
                  <a:lnTo>
                    <a:pt x="2416" y="1126"/>
                  </a:lnTo>
                  <a:lnTo>
                    <a:pt x="2423" y="1114"/>
                  </a:lnTo>
                  <a:lnTo>
                    <a:pt x="2430" y="1101"/>
                  </a:lnTo>
                  <a:lnTo>
                    <a:pt x="2437" y="1087"/>
                  </a:lnTo>
                  <a:lnTo>
                    <a:pt x="2442" y="1075"/>
                  </a:lnTo>
                  <a:lnTo>
                    <a:pt x="2448" y="1060"/>
                  </a:lnTo>
                  <a:lnTo>
                    <a:pt x="2453" y="1046"/>
                  </a:lnTo>
                  <a:lnTo>
                    <a:pt x="2457" y="1031"/>
                  </a:lnTo>
                  <a:lnTo>
                    <a:pt x="2462" y="1016"/>
                  </a:lnTo>
                  <a:lnTo>
                    <a:pt x="2469" y="986"/>
                  </a:lnTo>
                  <a:lnTo>
                    <a:pt x="2473" y="954"/>
                  </a:lnTo>
                  <a:lnTo>
                    <a:pt x="2476" y="920"/>
                  </a:lnTo>
                  <a:lnTo>
                    <a:pt x="2477" y="885"/>
                  </a:lnTo>
                  <a:lnTo>
                    <a:pt x="2476" y="849"/>
                  </a:lnTo>
                  <a:lnTo>
                    <a:pt x="2472" y="811"/>
                  </a:lnTo>
                  <a:lnTo>
                    <a:pt x="2470" y="785"/>
                  </a:lnTo>
                  <a:lnTo>
                    <a:pt x="2466" y="758"/>
                  </a:lnTo>
                  <a:lnTo>
                    <a:pt x="2464" y="732"/>
                  </a:lnTo>
                  <a:lnTo>
                    <a:pt x="2461" y="705"/>
                  </a:lnTo>
                  <a:lnTo>
                    <a:pt x="2458" y="679"/>
                  </a:lnTo>
                  <a:lnTo>
                    <a:pt x="2455" y="653"/>
                  </a:lnTo>
                  <a:lnTo>
                    <a:pt x="2452" y="626"/>
                  </a:lnTo>
                  <a:lnTo>
                    <a:pt x="2449" y="600"/>
                  </a:lnTo>
                  <a:lnTo>
                    <a:pt x="2445" y="563"/>
                  </a:lnTo>
                  <a:lnTo>
                    <a:pt x="2440" y="525"/>
                  </a:lnTo>
                  <a:lnTo>
                    <a:pt x="2435" y="487"/>
                  </a:lnTo>
                  <a:lnTo>
                    <a:pt x="2432" y="451"/>
                  </a:lnTo>
                  <a:lnTo>
                    <a:pt x="2427" y="413"/>
                  </a:lnTo>
                  <a:lnTo>
                    <a:pt x="2424" y="375"/>
                  </a:lnTo>
                  <a:lnTo>
                    <a:pt x="2421" y="337"/>
                  </a:lnTo>
                  <a:lnTo>
                    <a:pt x="2417" y="299"/>
                  </a:lnTo>
                  <a:lnTo>
                    <a:pt x="2415" y="262"/>
                  </a:lnTo>
                  <a:lnTo>
                    <a:pt x="2413" y="224"/>
                  </a:lnTo>
                  <a:lnTo>
                    <a:pt x="2411" y="186"/>
                  </a:lnTo>
                  <a:lnTo>
                    <a:pt x="2410" y="148"/>
                  </a:lnTo>
                  <a:lnTo>
                    <a:pt x="2410" y="111"/>
                  </a:lnTo>
                  <a:lnTo>
                    <a:pt x="2411" y="73"/>
                  </a:lnTo>
                  <a:lnTo>
                    <a:pt x="2413" y="37"/>
                  </a:lnTo>
                  <a:lnTo>
                    <a:pt x="2415" y="0"/>
                  </a:lnTo>
                  <a:lnTo>
                    <a:pt x="2494" y="0"/>
                  </a:lnTo>
                  <a:lnTo>
                    <a:pt x="2492" y="36"/>
                  </a:lnTo>
                  <a:lnTo>
                    <a:pt x="2491" y="72"/>
                  </a:lnTo>
                  <a:lnTo>
                    <a:pt x="2489" y="109"/>
                  </a:lnTo>
                  <a:lnTo>
                    <a:pt x="2489" y="145"/>
                  </a:lnTo>
                  <a:lnTo>
                    <a:pt x="2489" y="181"/>
                  </a:lnTo>
                  <a:lnTo>
                    <a:pt x="2491" y="219"/>
                  </a:lnTo>
                  <a:lnTo>
                    <a:pt x="2493" y="256"/>
                  </a:lnTo>
                  <a:lnTo>
                    <a:pt x="2496" y="292"/>
                  </a:lnTo>
                  <a:lnTo>
                    <a:pt x="2499" y="330"/>
                  </a:lnTo>
                  <a:lnTo>
                    <a:pt x="2502" y="367"/>
                  </a:lnTo>
                  <a:lnTo>
                    <a:pt x="2507" y="405"/>
                  </a:lnTo>
                  <a:lnTo>
                    <a:pt x="2510" y="443"/>
                  </a:lnTo>
                  <a:lnTo>
                    <a:pt x="2515" y="479"/>
                  </a:lnTo>
                  <a:lnTo>
                    <a:pt x="2518" y="517"/>
                  </a:lnTo>
                  <a:lnTo>
                    <a:pt x="2523" y="554"/>
                  </a:lnTo>
                  <a:lnTo>
                    <a:pt x="2527" y="591"/>
                  </a:lnTo>
                  <a:lnTo>
                    <a:pt x="2531" y="617"/>
                  </a:lnTo>
                  <a:lnTo>
                    <a:pt x="2533" y="643"/>
                  </a:lnTo>
                  <a:lnTo>
                    <a:pt x="2536" y="670"/>
                  </a:lnTo>
                  <a:lnTo>
                    <a:pt x="2540" y="696"/>
                  </a:lnTo>
                  <a:lnTo>
                    <a:pt x="2542" y="724"/>
                  </a:lnTo>
                  <a:lnTo>
                    <a:pt x="2546" y="750"/>
                  </a:lnTo>
                  <a:lnTo>
                    <a:pt x="2548" y="776"/>
                  </a:lnTo>
                  <a:lnTo>
                    <a:pt x="2551" y="803"/>
                  </a:lnTo>
                  <a:lnTo>
                    <a:pt x="2554" y="846"/>
                  </a:lnTo>
                  <a:lnTo>
                    <a:pt x="2555" y="888"/>
                  </a:lnTo>
                  <a:lnTo>
                    <a:pt x="2555" y="908"/>
                  </a:lnTo>
                  <a:lnTo>
                    <a:pt x="2554" y="929"/>
                  </a:lnTo>
                  <a:lnTo>
                    <a:pt x="2552" y="949"/>
                  </a:lnTo>
                  <a:lnTo>
                    <a:pt x="2550" y="967"/>
                  </a:lnTo>
                  <a:lnTo>
                    <a:pt x="2548" y="986"/>
                  </a:lnTo>
                  <a:lnTo>
                    <a:pt x="2546" y="1005"/>
                  </a:lnTo>
                  <a:lnTo>
                    <a:pt x="2541" y="1022"/>
                  </a:lnTo>
                  <a:lnTo>
                    <a:pt x="2538" y="1040"/>
                  </a:lnTo>
                  <a:lnTo>
                    <a:pt x="2532" y="1057"/>
                  </a:lnTo>
                  <a:lnTo>
                    <a:pt x="2527" y="1075"/>
                  </a:lnTo>
                  <a:lnTo>
                    <a:pt x="2520" y="1091"/>
                  </a:lnTo>
                  <a:lnTo>
                    <a:pt x="2515" y="1108"/>
                  </a:lnTo>
                  <a:lnTo>
                    <a:pt x="2507" y="1123"/>
                  </a:lnTo>
                  <a:lnTo>
                    <a:pt x="2500" y="1139"/>
                  </a:lnTo>
                  <a:lnTo>
                    <a:pt x="2491" y="1154"/>
                  </a:lnTo>
                  <a:lnTo>
                    <a:pt x="2482" y="1169"/>
                  </a:lnTo>
                  <a:lnTo>
                    <a:pt x="2472" y="1184"/>
                  </a:lnTo>
                  <a:lnTo>
                    <a:pt x="2463" y="1199"/>
                  </a:lnTo>
                  <a:lnTo>
                    <a:pt x="2452" y="1212"/>
                  </a:lnTo>
                  <a:lnTo>
                    <a:pt x="2440" y="1226"/>
                  </a:lnTo>
                  <a:lnTo>
                    <a:pt x="2429" y="1239"/>
                  </a:lnTo>
                  <a:lnTo>
                    <a:pt x="2416" y="1252"/>
                  </a:lnTo>
                  <a:lnTo>
                    <a:pt x="2403" y="1265"/>
                  </a:lnTo>
                  <a:lnTo>
                    <a:pt x="2390" y="1278"/>
                  </a:lnTo>
                  <a:lnTo>
                    <a:pt x="2375" y="1289"/>
                  </a:lnTo>
                  <a:lnTo>
                    <a:pt x="2360" y="1302"/>
                  </a:lnTo>
                  <a:lnTo>
                    <a:pt x="2345" y="1313"/>
                  </a:lnTo>
                  <a:lnTo>
                    <a:pt x="2329" y="1325"/>
                  </a:lnTo>
                  <a:lnTo>
                    <a:pt x="2271" y="1363"/>
                  </a:lnTo>
                  <a:lnTo>
                    <a:pt x="2217" y="1396"/>
                  </a:lnTo>
                  <a:lnTo>
                    <a:pt x="2165" y="1427"/>
                  </a:lnTo>
                  <a:lnTo>
                    <a:pt x="2113" y="1453"/>
                  </a:lnTo>
                  <a:lnTo>
                    <a:pt x="2088" y="1466"/>
                  </a:lnTo>
                  <a:lnTo>
                    <a:pt x="2064" y="1477"/>
                  </a:lnTo>
                  <a:lnTo>
                    <a:pt x="2039" y="1489"/>
                  </a:lnTo>
                  <a:lnTo>
                    <a:pt x="2014" y="1499"/>
                  </a:lnTo>
                  <a:lnTo>
                    <a:pt x="1990" y="1508"/>
                  </a:lnTo>
                  <a:lnTo>
                    <a:pt x="1966" y="1516"/>
                  </a:lnTo>
                  <a:lnTo>
                    <a:pt x="1941" y="1524"/>
                  </a:lnTo>
                  <a:lnTo>
                    <a:pt x="1917" y="1532"/>
                  </a:lnTo>
                  <a:lnTo>
                    <a:pt x="1842" y="1554"/>
                  </a:lnTo>
                  <a:lnTo>
                    <a:pt x="1764" y="1576"/>
                  </a:lnTo>
                  <a:lnTo>
                    <a:pt x="1684" y="1599"/>
                  </a:lnTo>
                  <a:lnTo>
                    <a:pt x="1601" y="1619"/>
                  </a:lnTo>
                  <a:lnTo>
                    <a:pt x="1518" y="1640"/>
                  </a:lnTo>
                  <a:lnTo>
                    <a:pt x="1433" y="1660"/>
                  </a:lnTo>
                  <a:lnTo>
                    <a:pt x="1347" y="1677"/>
                  </a:lnTo>
                  <a:lnTo>
                    <a:pt x="1260" y="1693"/>
                  </a:lnTo>
                  <a:lnTo>
                    <a:pt x="1224" y="1697"/>
                  </a:lnTo>
                  <a:lnTo>
                    <a:pt x="1189" y="1701"/>
                  </a:lnTo>
                  <a:lnTo>
                    <a:pt x="1154" y="1703"/>
                  </a:lnTo>
                  <a:lnTo>
                    <a:pt x="1121" y="1704"/>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0" name="Freeform 22">
              <a:extLst>
                <a:ext uri="{FF2B5EF4-FFF2-40B4-BE49-F238E27FC236}">
                  <a16:creationId xmlns:a16="http://schemas.microsoft.com/office/drawing/2014/main" id="{C1976962-4BB1-420B-BEA8-F74B2EBD5A9A}"/>
                </a:ext>
              </a:extLst>
            </p:cNvPr>
            <p:cNvSpPr>
              <a:spLocks/>
            </p:cNvSpPr>
            <p:nvPr userDrawn="1"/>
          </p:nvSpPr>
          <p:spPr bwMode="auto">
            <a:xfrm>
              <a:off x="10204283" y="1242259"/>
              <a:ext cx="1991331" cy="3205672"/>
            </a:xfrm>
            <a:custGeom>
              <a:avLst/>
              <a:gdLst>
                <a:gd name="T0" fmla="*/ 2604 w 2997"/>
                <a:gd name="T1" fmla="*/ 4791 h 4826"/>
                <a:gd name="T2" fmla="*/ 2217 w 2997"/>
                <a:gd name="T3" fmla="*/ 4752 h 4826"/>
                <a:gd name="T4" fmla="*/ 1950 w 2997"/>
                <a:gd name="T5" fmla="*/ 4716 h 4826"/>
                <a:gd name="T6" fmla="*/ 1565 w 2997"/>
                <a:gd name="T7" fmla="*/ 4666 h 4826"/>
                <a:gd name="T8" fmla="*/ 1104 w 2997"/>
                <a:gd name="T9" fmla="*/ 4642 h 4826"/>
                <a:gd name="T10" fmla="*/ 656 w 2997"/>
                <a:gd name="T11" fmla="*/ 4656 h 4826"/>
                <a:gd name="T12" fmla="*/ 508 w 2997"/>
                <a:gd name="T13" fmla="*/ 4646 h 4826"/>
                <a:gd name="T14" fmla="*/ 382 w 2997"/>
                <a:gd name="T15" fmla="*/ 4609 h 4826"/>
                <a:gd name="T16" fmla="*/ 253 w 2997"/>
                <a:gd name="T17" fmla="*/ 4529 h 4826"/>
                <a:gd name="T18" fmla="*/ 140 w 2997"/>
                <a:gd name="T19" fmla="*/ 4392 h 4826"/>
                <a:gd name="T20" fmla="*/ 56 w 2997"/>
                <a:gd name="T21" fmla="*/ 4219 h 4826"/>
                <a:gd name="T22" fmla="*/ 8 w 2997"/>
                <a:gd name="T23" fmla="*/ 4027 h 4826"/>
                <a:gd name="T24" fmla="*/ 4 w 2997"/>
                <a:gd name="T25" fmla="*/ 3836 h 4826"/>
                <a:gd name="T26" fmla="*/ 56 w 2997"/>
                <a:gd name="T27" fmla="*/ 3634 h 4826"/>
                <a:gd name="T28" fmla="*/ 153 w 2997"/>
                <a:gd name="T29" fmla="*/ 3395 h 4826"/>
                <a:gd name="T30" fmla="*/ 384 w 2997"/>
                <a:gd name="T31" fmla="*/ 2943 h 4826"/>
                <a:gd name="T32" fmla="*/ 629 w 2997"/>
                <a:gd name="T33" fmla="*/ 2394 h 4826"/>
                <a:gd name="T34" fmla="*/ 733 w 2997"/>
                <a:gd name="T35" fmla="*/ 2091 h 4826"/>
                <a:gd name="T36" fmla="*/ 812 w 2997"/>
                <a:gd name="T37" fmla="*/ 1770 h 4826"/>
                <a:gd name="T38" fmla="*/ 858 w 2997"/>
                <a:gd name="T39" fmla="*/ 1481 h 4826"/>
                <a:gd name="T40" fmla="*/ 915 w 2997"/>
                <a:gd name="T41" fmla="*/ 1259 h 4826"/>
                <a:gd name="T42" fmla="*/ 990 w 2997"/>
                <a:gd name="T43" fmla="*/ 1106 h 4826"/>
                <a:gd name="T44" fmla="*/ 1071 w 2997"/>
                <a:gd name="T45" fmla="*/ 999 h 4826"/>
                <a:gd name="T46" fmla="*/ 1272 w 2997"/>
                <a:gd name="T47" fmla="*/ 811 h 4826"/>
                <a:gd name="T48" fmla="*/ 1476 w 2997"/>
                <a:gd name="T49" fmla="*/ 640 h 4826"/>
                <a:gd name="T50" fmla="*/ 1698 w 2997"/>
                <a:gd name="T51" fmla="*/ 471 h 4826"/>
                <a:gd name="T52" fmla="*/ 1960 w 2997"/>
                <a:gd name="T53" fmla="*/ 303 h 4826"/>
                <a:gd name="T54" fmla="*/ 2301 w 2997"/>
                <a:gd name="T55" fmla="*/ 159 h 4826"/>
                <a:gd name="T56" fmla="*/ 2680 w 2997"/>
                <a:gd name="T57" fmla="*/ 55 h 4826"/>
                <a:gd name="T58" fmla="*/ 2997 w 2997"/>
                <a:gd name="T59" fmla="*/ 39 h 4826"/>
                <a:gd name="T60" fmla="*/ 2623 w 2997"/>
                <a:gd name="T61" fmla="*/ 108 h 4826"/>
                <a:gd name="T62" fmla="*/ 2250 w 2997"/>
                <a:gd name="T63" fmla="*/ 218 h 4826"/>
                <a:gd name="T64" fmla="*/ 1949 w 2997"/>
                <a:gd name="T65" fmla="*/ 355 h 4826"/>
                <a:gd name="T66" fmla="*/ 1666 w 2997"/>
                <a:gd name="T67" fmla="*/ 544 h 4826"/>
                <a:gd name="T68" fmla="*/ 1481 w 2997"/>
                <a:gd name="T69" fmla="*/ 686 h 4826"/>
                <a:gd name="T70" fmla="*/ 1263 w 2997"/>
                <a:gd name="T71" fmla="*/ 873 h 4826"/>
                <a:gd name="T72" fmla="*/ 1085 w 2997"/>
                <a:gd name="T73" fmla="*/ 1043 h 4826"/>
                <a:gd name="T74" fmla="*/ 1001 w 2997"/>
                <a:gd name="T75" fmla="*/ 1165 h 4826"/>
                <a:gd name="T76" fmla="*/ 917 w 2997"/>
                <a:gd name="T77" fmla="*/ 1385 h 4826"/>
                <a:gd name="T78" fmla="*/ 879 w 2997"/>
                <a:gd name="T79" fmla="*/ 1608 h 4826"/>
                <a:gd name="T80" fmla="*/ 814 w 2997"/>
                <a:gd name="T81" fmla="*/ 1942 h 4826"/>
                <a:gd name="T82" fmla="*/ 721 w 2997"/>
                <a:gd name="T83" fmla="*/ 2256 h 4826"/>
                <a:gd name="T84" fmla="*/ 548 w 2997"/>
                <a:gd name="T85" fmla="*/ 2693 h 4826"/>
                <a:gd name="T86" fmla="*/ 297 w 2997"/>
                <a:gd name="T87" fmla="*/ 3195 h 4826"/>
                <a:gd name="T88" fmla="*/ 138 w 2997"/>
                <a:gd name="T89" fmla="*/ 3527 h 4826"/>
                <a:gd name="T90" fmla="*/ 58 w 2997"/>
                <a:gd name="T91" fmla="*/ 3756 h 4826"/>
                <a:gd name="T92" fmla="*/ 40 w 2997"/>
                <a:gd name="T93" fmla="*/ 3929 h 4826"/>
                <a:gd name="T94" fmla="*/ 66 w 2997"/>
                <a:gd name="T95" fmla="*/ 4113 h 4826"/>
                <a:gd name="T96" fmla="*/ 128 w 2997"/>
                <a:gd name="T97" fmla="*/ 4289 h 4826"/>
                <a:gd name="T98" fmla="*/ 222 w 2997"/>
                <a:gd name="T99" fmla="*/ 4438 h 4826"/>
                <a:gd name="T100" fmla="*/ 339 w 2997"/>
                <a:gd name="T101" fmla="*/ 4543 h 4826"/>
                <a:gd name="T102" fmla="*/ 454 w 2997"/>
                <a:gd name="T103" fmla="*/ 4593 h 4826"/>
                <a:gd name="T104" fmla="*/ 582 w 2997"/>
                <a:gd name="T105" fmla="*/ 4615 h 4826"/>
                <a:gd name="T106" fmla="*/ 815 w 2997"/>
                <a:gd name="T107" fmla="*/ 4610 h 4826"/>
                <a:gd name="T108" fmla="*/ 1360 w 2997"/>
                <a:gd name="T109" fmla="*/ 4610 h 4826"/>
                <a:gd name="T110" fmla="*/ 1764 w 2997"/>
                <a:gd name="T111" fmla="*/ 4650 h 4826"/>
                <a:gd name="T112" fmla="*/ 2087 w 2997"/>
                <a:gd name="T113" fmla="*/ 4695 h 4826"/>
                <a:gd name="T114" fmla="*/ 2384 w 2997"/>
                <a:gd name="T115" fmla="*/ 4732 h 4826"/>
                <a:gd name="T116" fmla="*/ 2827 w 2997"/>
                <a:gd name="T117" fmla="*/ 4772 h 4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7" h="4826">
                  <a:moveTo>
                    <a:pt x="2997" y="4826"/>
                  </a:moveTo>
                  <a:lnTo>
                    <a:pt x="2897" y="4818"/>
                  </a:lnTo>
                  <a:lnTo>
                    <a:pt x="2824" y="4811"/>
                  </a:lnTo>
                  <a:lnTo>
                    <a:pt x="2750" y="4805"/>
                  </a:lnTo>
                  <a:lnTo>
                    <a:pt x="2677" y="4798"/>
                  </a:lnTo>
                  <a:lnTo>
                    <a:pt x="2604" y="4791"/>
                  </a:lnTo>
                  <a:lnTo>
                    <a:pt x="2529" y="4785"/>
                  </a:lnTo>
                  <a:lnTo>
                    <a:pt x="2454" y="4777"/>
                  </a:lnTo>
                  <a:lnTo>
                    <a:pt x="2381" y="4771"/>
                  </a:lnTo>
                  <a:lnTo>
                    <a:pt x="2306" y="4763"/>
                  </a:lnTo>
                  <a:lnTo>
                    <a:pt x="2262" y="4757"/>
                  </a:lnTo>
                  <a:lnTo>
                    <a:pt x="2217" y="4752"/>
                  </a:lnTo>
                  <a:lnTo>
                    <a:pt x="2172" y="4746"/>
                  </a:lnTo>
                  <a:lnTo>
                    <a:pt x="2127" y="4741"/>
                  </a:lnTo>
                  <a:lnTo>
                    <a:pt x="2083" y="4734"/>
                  </a:lnTo>
                  <a:lnTo>
                    <a:pt x="2038" y="4728"/>
                  </a:lnTo>
                  <a:lnTo>
                    <a:pt x="1993" y="4721"/>
                  </a:lnTo>
                  <a:lnTo>
                    <a:pt x="1950" y="4716"/>
                  </a:lnTo>
                  <a:lnTo>
                    <a:pt x="1887" y="4706"/>
                  </a:lnTo>
                  <a:lnTo>
                    <a:pt x="1822" y="4697"/>
                  </a:lnTo>
                  <a:lnTo>
                    <a:pt x="1759" y="4689"/>
                  </a:lnTo>
                  <a:lnTo>
                    <a:pt x="1695" y="4681"/>
                  </a:lnTo>
                  <a:lnTo>
                    <a:pt x="1630" y="4673"/>
                  </a:lnTo>
                  <a:lnTo>
                    <a:pt x="1565" y="4666"/>
                  </a:lnTo>
                  <a:lnTo>
                    <a:pt x="1501" y="4659"/>
                  </a:lnTo>
                  <a:lnTo>
                    <a:pt x="1437" y="4654"/>
                  </a:lnTo>
                  <a:lnTo>
                    <a:pt x="1358" y="4649"/>
                  </a:lnTo>
                  <a:lnTo>
                    <a:pt x="1276" y="4646"/>
                  </a:lnTo>
                  <a:lnTo>
                    <a:pt x="1191" y="4643"/>
                  </a:lnTo>
                  <a:lnTo>
                    <a:pt x="1104" y="4642"/>
                  </a:lnTo>
                  <a:lnTo>
                    <a:pt x="1012" y="4643"/>
                  </a:lnTo>
                  <a:lnTo>
                    <a:pt x="916" y="4646"/>
                  </a:lnTo>
                  <a:lnTo>
                    <a:pt x="816" y="4649"/>
                  </a:lnTo>
                  <a:lnTo>
                    <a:pt x="712" y="4654"/>
                  </a:lnTo>
                  <a:lnTo>
                    <a:pt x="683" y="4656"/>
                  </a:lnTo>
                  <a:lnTo>
                    <a:pt x="656" y="4656"/>
                  </a:lnTo>
                  <a:lnTo>
                    <a:pt x="629" y="4656"/>
                  </a:lnTo>
                  <a:lnTo>
                    <a:pt x="603" y="4655"/>
                  </a:lnTo>
                  <a:lnTo>
                    <a:pt x="578" y="4654"/>
                  </a:lnTo>
                  <a:lnTo>
                    <a:pt x="554" y="4651"/>
                  </a:lnTo>
                  <a:lnTo>
                    <a:pt x="531" y="4649"/>
                  </a:lnTo>
                  <a:lnTo>
                    <a:pt x="508" y="4646"/>
                  </a:lnTo>
                  <a:lnTo>
                    <a:pt x="485" y="4641"/>
                  </a:lnTo>
                  <a:lnTo>
                    <a:pt x="463" y="4636"/>
                  </a:lnTo>
                  <a:lnTo>
                    <a:pt x="442" y="4631"/>
                  </a:lnTo>
                  <a:lnTo>
                    <a:pt x="422" y="4624"/>
                  </a:lnTo>
                  <a:lnTo>
                    <a:pt x="401" y="4617"/>
                  </a:lnTo>
                  <a:lnTo>
                    <a:pt x="382" y="4609"/>
                  </a:lnTo>
                  <a:lnTo>
                    <a:pt x="362" y="4600"/>
                  </a:lnTo>
                  <a:lnTo>
                    <a:pt x="343" y="4590"/>
                  </a:lnTo>
                  <a:lnTo>
                    <a:pt x="320" y="4578"/>
                  </a:lnTo>
                  <a:lnTo>
                    <a:pt x="297" y="4563"/>
                  </a:lnTo>
                  <a:lnTo>
                    <a:pt x="275" y="4547"/>
                  </a:lnTo>
                  <a:lnTo>
                    <a:pt x="253" y="4529"/>
                  </a:lnTo>
                  <a:lnTo>
                    <a:pt x="232" y="4509"/>
                  </a:lnTo>
                  <a:lnTo>
                    <a:pt x="212" y="4488"/>
                  </a:lnTo>
                  <a:lnTo>
                    <a:pt x="192" y="4465"/>
                  </a:lnTo>
                  <a:lnTo>
                    <a:pt x="174" y="4443"/>
                  </a:lnTo>
                  <a:lnTo>
                    <a:pt x="157" y="4417"/>
                  </a:lnTo>
                  <a:lnTo>
                    <a:pt x="140" y="4392"/>
                  </a:lnTo>
                  <a:lnTo>
                    <a:pt x="123" y="4365"/>
                  </a:lnTo>
                  <a:lnTo>
                    <a:pt x="107" y="4337"/>
                  </a:lnTo>
                  <a:lnTo>
                    <a:pt x="94" y="4308"/>
                  </a:lnTo>
                  <a:lnTo>
                    <a:pt x="80" y="4280"/>
                  </a:lnTo>
                  <a:lnTo>
                    <a:pt x="67" y="4249"/>
                  </a:lnTo>
                  <a:lnTo>
                    <a:pt x="56" y="4219"/>
                  </a:lnTo>
                  <a:lnTo>
                    <a:pt x="45" y="4188"/>
                  </a:lnTo>
                  <a:lnTo>
                    <a:pt x="35" y="4156"/>
                  </a:lnTo>
                  <a:lnTo>
                    <a:pt x="27" y="4124"/>
                  </a:lnTo>
                  <a:lnTo>
                    <a:pt x="19" y="4092"/>
                  </a:lnTo>
                  <a:lnTo>
                    <a:pt x="13" y="4059"/>
                  </a:lnTo>
                  <a:lnTo>
                    <a:pt x="8" y="4027"/>
                  </a:lnTo>
                  <a:lnTo>
                    <a:pt x="4" y="3995"/>
                  </a:lnTo>
                  <a:lnTo>
                    <a:pt x="2" y="3963"/>
                  </a:lnTo>
                  <a:lnTo>
                    <a:pt x="0" y="3931"/>
                  </a:lnTo>
                  <a:lnTo>
                    <a:pt x="0" y="3899"/>
                  </a:lnTo>
                  <a:lnTo>
                    <a:pt x="1" y="3867"/>
                  </a:lnTo>
                  <a:lnTo>
                    <a:pt x="4" y="3836"/>
                  </a:lnTo>
                  <a:lnTo>
                    <a:pt x="8" y="3805"/>
                  </a:lnTo>
                  <a:lnTo>
                    <a:pt x="12" y="3775"/>
                  </a:lnTo>
                  <a:lnTo>
                    <a:pt x="19" y="3745"/>
                  </a:lnTo>
                  <a:lnTo>
                    <a:pt x="27" y="3717"/>
                  </a:lnTo>
                  <a:lnTo>
                    <a:pt x="41" y="3675"/>
                  </a:lnTo>
                  <a:lnTo>
                    <a:pt x="56" y="3634"/>
                  </a:lnTo>
                  <a:lnTo>
                    <a:pt x="71" y="3593"/>
                  </a:lnTo>
                  <a:lnTo>
                    <a:pt x="86" y="3553"/>
                  </a:lnTo>
                  <a:lnTo>
                    <a:pt x="102" y="3512"/>
                  </a:lnTo>
                  <a:lnTo>
                    <a:pt x="119" y="3473"/>
                  </a:lnTo>
                  <a:lnTo>
                    <a:pt x="136" y="3434"/>
                  </a:lnTo>
                  <a:lnTo>
                    <a:pt x="153" y="3395"/>
                  </a:lnTo>
                  <a:lnTo>
                    <a:pt x="189" y="3321"/>
                  </a:lnTo>
                  <a:lnTo>
                    <a:pt x="226" y="3247"/>
                  </a:lnTo>
                  <a:lnTo>
                    <a:pt x="261" y="3177"/>
                  </a:lnTo>
                  <a:lnTo>
                    <a:pt x="297" y="3110"/>
                  </a:lnTo>
                  <a:lnTo>
                    <a:pt x="340" y="3027"/>
                  </a:lnTo>
                  <a:lnTo>
                    <a:pt x="384" y="2943"/>
                  </a:lnTo>
                  <a:lnTo>
                    <a:pt x="426" y="2856"/>
                  </a:lnTo>
                  <a:lnTo>
                    <a:pt x="469" y="2768"/>
                  </a:lnTo>
                  <a:lnTo>
                    <a:pt x="511" y="2679"/>
                  </a:lnTo>
                  <a:lnTo>
                    <a:pt x="552" y="2586"/>
                  </a:lnTo>
                  <a:lnTo>
                    <a:pt x="591" y="2490"/>
                  </a:lnTo>
                  <a:lnTo>
                    <a:pt x="629" y="2394"/>
                  </a:lnTo>
                  <a:lnTo>
                    <a:pt x="648" y="2345"/>
                  </a:lnTo>
                  <a:lnTo>
                    <a:pt x="666" y="2295"/>
                  </a:lnTo>
                  <a:lnTo>
                    <a:pt x="683" y="2245"/>
                  </a:lnTo>
                  <a:lnTo>
                    <a:pt x="700" y="2195"/>
                  </a:lnTo>
                  <a:lnTo>
                    <a:pt x="717" y="2143"/>
                  </a:lnTo>
                  <a:lnTo>
                    <a:pt x="733" y="2091"/>
                  </a:lnTo>
                  <a:lnTo>
                    <a:pt x="747" y="2040"/>
                  </a:lnTo>
                  <a:lnTo>
                    <a:pt x="762" y="1987"/>
                  </a:lnTo>
                  <a:lnTo>
                    <a:pt x="775" y="1933"/>
                  </a:lnTo>
                  <a:lnTo>
                    <a:pt x="789" y="1879"/>
                  </a:lnTo>
                  <a:lnTo>
                    <a:pt x="800" y="1825"/>
                  </a:lnTo>
                  <a:lnTo>
                    <a:pt x="812" y="1770"/>
                  </a:lnTo>
                  <a:lnTo>
                    <a:pt x="822" y="1715"/>
                  </a:lnTo>
                  <a:lnTo>
                    <a:pt x="832" y="1660"/>
                  </a:lnTo>
                  <a:lnTo>
                    <a:pt x="840" y="1604"/>
                  </a:lnTo>
                  <a:lnTo>
                    <a:pt x="848" y="1546"/>
                  </a:lnTo>
                  <a:lnTo>
                    <a:pt x="853" y="1514"/>
                  </a:lnTo>
                  <a:lnTo>
                    <a:pt x="858" y="1481"/>
                  </a:lnTo>
                  <a:lnTo>
                    <a:pt x="864" y="1446"/>
                  </a:lnTo>
                  <a:lnTo>
                    <a:pt x="871" y="1410"/>
                  </a:lnTo>
                  <a:lnTo>
                    <a:pt x="879" y="1373"/>
                  </a:lnTo>
                  <a:lnTo>
                    <a:pt x="890" y="1335"/>
                  </a:lnTo>
                  <a:lnTo>
                    <a:pt x="901" y="1296"/>
                  </a:lnTo>
                  <a:lnTo>
                    <a:pt x="915" y="1259"/>
                  </a:lnTo>
                  <a:lnTo>
                    <a:pt x="930" y="1220"/>
                  </a:lnTo>
                  <a:lnTo>
                    <a:pt x="947" y="1182"/>
                  </a:lnTo>
                  <a:lnTo>
                    <a:pt x="957" y="1162"/>
                  </a:lnTo>
                  <a:lnTo>
                    <a:pt x="967" y="1144"/>
                  </a:lnTo>
                  <a:lnTo>
                    <a:pt x="978" y="1124"/>
                  </a:lnTo>
                  <a:lnTo>
                    <a:pt x="990" y="1106"/>
                  </a:lnTo>
                  <a:lnTo>
                    <a:pt x="1001" y="1088"/>
                  </a:lnTo>
                  <a:lnTo>
                    <a:pt x="1014" y="1069"/>
                  </a:lnTo>
                  <a:lnTo>
                    <a:pt x="1027" y="1052"/>
                  </a:lnTo>
                  <a:lnTo>
                    <a:pt x="1041" y="1034"/>
                  </a:lnTo>
                  <a:lnTo>
                    <a:pt x="1056" y="1017"/>
                  </a:lnTo>
                  <a:lnTo>
                    <a:pt x="1071" y="999"/>
                  </a:lnTo>
                  <a:lnTo>
                    <a:pt x="1087" y="983"/>
                  </a:lnTo>
                  <a:lnTo>
                    <a:pt x="1104" y="967"/>
                  </a:lnTo>
                  <a:lnTo>
                    <a:pt x="1166" y="909"/>
                  </a:lnTo>
                  <a:lnTo>
                    <a:pt x="1202" y="877"/>
                  </a:lnTo>
                  <a:lnTo>
                    <a:pt x="1236" y="843"/>
                  </a:lnTo>
                  <a:lnTo>
                    <a:pt x="1272" y="811"/>
                  </a:lnTo>
                  <a:lnTo>
                    <a:pt x="1307" y="779"/>
                  </a:lnTo>
                  <a:lnTo>
                    <a:pt x="1344" y="747"/>
                  </a:lnTo>
                  <a:lnTo>
                    <a:pt x="1381" y="716"/>
                  </a:lnTo>
                  <a:lnTo>
                    <a:pt x="1419" y="685"/>
                  </a:lnTo>
                  <a:lnTo>
                    <a:pt x="1456" y="655"/>
                  </a:lnTo>
                  <a:lnTo>
                    <a:pt x="1476" y="640"/>
                  </a:lnTo>
                  <a:lnTo>
                    <a:pt x="1495" y="625"/>
                  </a:lnTo>
                  <a:lnTo>
                    <a:pt x="1515" y="611"/>
                  </a:lnTo>
                  <a:lnTo>
                    <a:pt x="1534" y="596"/>
                  </a:lnTo>
                  <a:lnTo>
                    <a:pt x="1588" y="554"/>
                  </a:lnTo>
                  <a:lnTo>
                    <a:pt x="1643" y="512"/>
                  </a:lnTo>
                  <a:lnTo>
                    <a:pt x="1698" y="471"/>
                  </a:lnTo>
                  <a:lnTo>
                    <a:pt x="1755" y="430"/>
                  </a:lnTo>
                  <a:lnTo>
                    <a:pt x="1812" y="391"/>
                  </a:lnTo>
                  <a:lnTo>
                    <a:pt x="1871" y="355"/>
                  </a:lnTo>
                  <a:lnTo>
                    <a:pt x="1899" y="336"/>
                  </a:lnTo>
                  <a:lnTo>
                    <a:pt x="1929" y="319"/>
                  </a:lnTo>
                  <a:lnTo>
                    <a:pt x="1960" y="303"/>
                  </a:lnTo>
                  <a:lnTo>
                    <a:pt x="1990" y="287"/>
                  </a:lnTo>
                  <a:lnTo>
                    <a:pt x="2052" y="258"/>
                  </a:lnTo>
                  <a:lnTo>
                    <a:pt x="2113" y="231"/>
                  </a:lnTo>
                  <a:lnTo>
                    <a:pt x="2175" y="205"/>
                  </a:lnTo>
                  <a:lnTo>
                    <a:pt x="2238" y="180"/>
                  </a:lnTo>
                  <a:lnTo>
                    <a:pt x="2301" y="159"/>
                  </a:lnTo>
                  <a:lnTo>
                    <a:pt x="2363" y="138"/>
                  </a:lnTo>
                  <a:lnTo>
                    <a:pt x="2427" y="119"/>
                  </a:lnTo>
                  <a:lnTo>
                    <a:pt x="2490" y="101"/>
                  </a:lnTo>
                  <a:lnTo>
                    <a:pt x="2553" y="84"/>
                  </a:lnTo>
                  <a:lnTo>
                    <a:pt x="2617" y="69"/>
                  </a:lnTo>
                  <a:lnTo>
                    <a:pt x="2680" y="55"/>
                  </a:lnTo>
                  <a:lnTo>
                    <a:pt x="2743" y="43"/>
                  </a:lnTo>
                  <a:lnTo>
                    <a:pt x="2808" y="30"/>
                  </a:lnTo>
                  <a:lnTo>
                    <a:pt x="2871" y="20"/>
                  </a:lnTo>
                  <a:lnTo>
                    <a:pt x="2934" y="10"/>
                  </a:lnTo>
                  <a:lnTo>
                    <a:pt x="2997" y="0"/>
                  </a:lnTo>
                  <a:lnTo>
                    <a:pt x="2997" y="39"/>
                  </a:lnTo>
                  <a:lnTo>
                    <a:pt x="2935" y="50"/>
                  </a:lnTo>
                  <a:lnTo>
                    <a:pt x="2873" y="59"/>
                  </a:lnTo>
                  <a:lnTo>
                    <a:pt x="2810" y="70"/>
                  </a:lnTo>
                  <a:lnTo>
                    <a:pt x="2748" y="82"/>
                  </a:lnTo>
                  <a:lnTo>
                    <a:pt x="2685" y="94"/>
                  </a:lnTo>
                  <a:lnTo>
                    <a:pt x="2623" y="108"/>
                  </a:lnTo>
                  <a:lnTo>
                    <a:pt x="2560" y="123"/>
                  </a:lnTo>
                  <a:lnTo>
                    <a:pt x="2498" y="139"/>
                  </a:lnTo>
                  <a:lnTo>
                    <a:pt x="2436" y="158"/>
                  </a:lnTo>
                  <a:lnTo>
                    <a:pt x="2374" y="176"/>
                  </a:lnTo>
                  <a:lnTo>
                    <a:pt x="2312" y="197"/>
                  </a:lnTo>
                  <a:lnTo>
                    <a:pt x="2250" y="218"/>
                  </a:lnTo>
                  <a:lnTo>
                    <a:pt x="2189" y="241"/>
                  </a:lnTo>
                  <a:lnTo>
                    <a:pt x="2129" y="266"/>
                  </a:lnTo>
                  <a:lnTo>
                    <a:pt x="2068" y="294"/>
                  </a:lnTo>
                  <a:lnTo>
                    <a:pt x="2008" y="323"/>
                  </a:lnTo>
                  <a:lnTo>
                    <a:pt x="1978" y="338"/>
                  </a:lnTo>
                  <a:lnTo>
                    <a:pt x="1949" y="355"/>
                  </a:lnTo>
                  <a:lnTo>
                    <a:pt x="1919" y="371"/>
                  </a:lnTo>
                  <a:lnTo>
                    <a:pt x="1890" y="388"/>
                  </a:lnTo>
                  <a:lnTo>
                    <a:pt x="1833" y="425"/>
                  </a:lnTo>
                  <a:lnTo>
                    <a:pt x="1776" y="464"/>
                  </a:lnTo>
                  <a:lnTo>
                    <a:pt x="1721" y="504"/>
                  </a:lnTo>
                  <a:lnTo>
                    <a:pt x="1666" y="544"/>
                  </a:lnTo>
                  <a:lnTo>
                    <a:pt x="1611" y="585"/>
                  </a:lnTo>
                  <a:lnTo>
                    <a:pt x="1559" y="627"/>
                  </a:lnTo>
                  <a:lnTo>
                    <a:pt x="1539" y="642"/>
                  </a:lnTo>
                  <a:lnTo>
                    <a:pt x="1520" y="656"/>
                  </a:lnTo>
                  <a:lnTo>
                    <a:pt x="1500" y="671"/>
                  </a:lnTo>
                  <a:lnTo>
                    <a:pt x="1481" y="686"/>
                  </a:lnTo>
                  <a:lnTo>
                    <a:pt x="1443" y="716"/>
                  </a:lnTo>
                  <a:lnTo>
                    <a:pt x="1406" y="746"/>
                  </a:lnTo>
                  <a:lnTo>
                    <a:pt x="1369" y="777"/>
                  </a:lnTo>
                  <a:lnTo>
                    <a:pt x="1334" y="809"/>
                  </a:lnTo>
                  <a:lnTo>
                    <a:pt x="1298" y="841"/>
                  </a:lnTo>
                  <a:lnTo>
                    <a:pt x="1263" y="873"/>
                  </a:lnTo>
                  <a:lnTo>
                    <a:pt x="1228" y="905"/>
                  </a:lnTo>
                  <a:lnTo>
                    <a:pt x="1194" y="937"/>
                  </a:lnTo>
                  <a:lnTo>
                    <a:pt x="1131" y="996"/>
                  </a:lnTo>
                  <a:lnTo>
                    <a:pt x="1115" y="1011"/>
                  </a:lnTo>
                  <a:lnTo>
                    <a:pt x="1100" y="1027"/>
                  </a:lnTo>
                  <a:lnTo>
                    <a:pt x="1085" y="1043"/>
                  </a:lnTo>
                  <a:lnTo>
                    <a:pt x="1071" y="1060"/>
                  </a:lnTo>
                  <a:lnTo>
                    <a:pt x="1057" y="1076"/>
                  </a:lnTo>
                  <a:lnTo>
                    <a:pt x="1045" y="1093"/>
                  </a:lnTo>
                  <a:lnTo>
                    <a:pt x="1033" y="1111"/>
                  </a:lnTo>
                  <a:lnTo>
                    <a:pt x="1022" y="1129"/>
                  </a:lnTo>
                  <a:lnTo>
                    <a:pt x="1001" y="1165"/>
                  </a:lnTo>
                  <a:lnTo>
                    <a:pt x="982" y="1201"/>
                  </a:lnTo>
                  <a:lnTo>
                    <a:pt x="965" y="1238"/>
                  </a:lnTo>
                  <a:lnTo>
                    <a:pt x="951" y="1275"/>
                  </a:lnTo>
                  <a:lnTo>
                    <a:pt x="938" y="1311"/>
                  </a:lnTo>
                  <a:lnTo>
                    <a:pt x="928" y="1348"/>
                  </a:lnTo>
                  <a:lnTo>
                    <a:pt x="917" y="1385"/>
                  </a:lnTo>
                  <a:lnTo>
                    <a:pt x="909" y="1420"/>
                  </a:lnTo>
                  <a:lnTo>
                    <a:pt x="902" y="1455"/>
                  </a:lnTo>
                  <a:lnTo>
                    <a:pt x="897" y="1488"/>
                  </a:lnTo>
                  <a:lnTo>
                    <a:pt x="892" y="1520"/>
                  </a:lnTo>
                  <a:lnTo>
                    <a:pt x="887" y="1551"/>
                  </a:lnTo>
                  <a:lnTo>
                    <a:pt x="879" y="1608"/>
                  </a:lnTo>
                  <a:lnTo>
                    <a:pt x="871" y="1666"/>
                  </a:lnTo>
                  <a:lnTo>
                    <a:pt x="861" y="1722"/>
                  </a:lnTo>
                  <a:lnTo>
                    <a:pt x="851" y="1778"/>
                  </a:lnTo>
                  <a:lnTo>
                    <a:pt x="839" y="1833"/>
                  </a:lnTo>
                  <a:lnTo>
                    <a:pt x="827" y="1888"/>
                  </a:lnTo>
                  <a:lnTo>
                    <a:pt x="814" y="1942"/>
                  </a:lnTo>
                  <a:lnTo>
                    <a:pt x="800" y="1996"/>
                  </a:lnTo>
                  <a:lnTo>
                    <a:pt x="785" y="2049"/>
                  </a:lnTo>
                  <a:lnTo>
                    <a:pt x="770" y="2102"/>
                  </a:lnTo>
                  <a:lnTo>
                    <a:pt x="754" y="2153"/>
                  </a:lnTo>
                  <a:lnTo>
                    <a:pt x="738" y="2206"/>
                  </a:lnTo>
                  <a:lnTo>
                    <a:pt x="721" y="2256"/>
                  </a:lnTo>
                  <a:lnTo>
                    <a:pt x="704" y="2307"/>
                  </a:lnTo>
                  <a:lnTo>
                    <a:pt x="686" y="2357"/>
                  </a:lnTo>
                  <a:lnTo>
                    <a:pt x="667" y="2407"/>
                  </a:lnTo>
                  <a:lnTo>
                    <a:pt x="628" y="2504"/>
                  </a:lnTo>
                  <a:lnTo>
                    <a:pt x="589" y="2599"/>
                  </a:lnTo>
                  <a:lnTo>
                    <a:pt x="548" y="2693"/>
                  </a:lnTo>
                  <a:lnTo>
                    <a:pt x="505" y="2784"/>
                  </a:lnTo>
                  <a:lnTo>
                    <a:pt x="462" y="2874"/>
                  </a:lnTo>
                  <a:lnTo>
                    <a:pt x="419" y="2961"/>
                  </a:lnTo>
                  <a:lnTo>
                    <a:pt x="376" y="3046"/>
                  </a:lnTo>
                  <a:lnTo>
                    <a:pt x="332" y="3128"/>
                  </a:lnTo>
                  <a:lnTo>
                    <a:pt x="297" y="3195"/>
                  </a:lnTo>
                  <a:lnTo>
                    <a:pt x="261" y="3265"/>
                  </a:lnTo>
                  <a:lnTo>
                    <a:pt x="224" y="3337"/>
                  </a:lnTo>
                  <a:lnTo>
                    <a:pt x="189" y="3411"/>
                  </a:lnTo>
                  <a:lnTo>
                    <a:pt x="172" y="3449"/>
                  </a:lnTo>
                  <a:lnTo>
                    <a:pt x="156" y="3488"/>
                  </a:lnTo>
                  <a:lnTo>
                    <a:pt x="138" y="3527"/>
                  </a:lnTo>
                  <a:lnTo>
                    <a:pt x="122" y="3566"/>
                  </a:lnTo>
                  <a:lnTo>
                    <a:pt x="107" y="3606"/>
                  </a:lnTo>
                  <a:lnTo>
                    <a:pt x="92" y="3647"/>
                  </a:lnTo>
                  <a:lnTo>
                    <a:pt x="79" y="3687"/>
                  </a:lnTo>
                  <a:lnTo>
                    <a:pt x="65" y="3728"/>
                  </a:lnTo>
                  <a:lnTo>
                    <a:pt x="58" y="3756"/>
                  </a:lnTo>
                  <a:lnTo>
                    <a:pt x="51" y="3783"/>
                  </a:lnTo>
                  <a:lnTo>
                    <a:pt x="47" y="3811"/>
                  </a:lnTo>
                  <a:lnTo>
                    <a:pt x="43" y="3839"/>
                  </a:lnTo>
                  <a:lnTo>
                    <a:pt x="41" y="3869"/>
                  </a:lnTo>
                  <a:lnTo>
                    <a:pt x="40" y="3899"/>
                  </a:lnTo>
                  <a:lnTo>
                    <a:pt x="40" y="3929"/>
                  </a:lnTo>
                  <a:lnTo>
                    <a:pt x="42" y="3960"/>
                  </a:lnTo>
                  <a:lnTo>
                    <a:pt x="44" y="3991"/>
                  </a:lnTo>
                  <a:lnTo>
                    <a:pt x="48" y="4020"/>
                  </a:lnTo>
                  <a:lnTo>
                    <a:pt x="52" y="4051"/>
                  </a:lnTo>
                  <a:lnTo>
                    <a:pt x="59" y="4082"/>
                  </a:lnTo>
                  <a:lnTo>
                    <a:pt x="66" y="4113"/>
                  </a:lnTo>
                  <a:lnTo>
                    <a:pt x="74" y="4143"/>
                  </a:lnTo>
                  <a:lnTo>
                    <a:pt x="83" y="4173"/>
                  </a:lnTo>
                  <a:lnTo>
                    <a:pt x="92" y="4203"/>
                  </a:lnTo>
                  <a:lnTo>
                    <a:pt x="104" y="4232"/>
                  </a:lnTo>
                  <a:lnTo>
                    <a:pt x="115" y="4260"/>
                  </a:lnTo>
                  <a:lnTo>
                    <a:pt x="128" y="4289"/>
                  </a:lnTo>
                  <a:lnTo>
                    <a:pt x="142" y="4315"/>
                  </a:lnTo>
                  <a:lnTo>
                    <a:pt x="157" y="4342"/>
                  </a:lnTo>
                  <a:lnTo>
                    <a:pt x="172" y="4368"/>
                  </a:lnTo>
                  <a:lnTo>
                    <a:pt x="188" y="4392"/>
                  </a:lnTo>
                  <a:lnTo>
                    <a:pt x="204" y="4415"/>
                  </a:lnTo>
                  <a:lnTo>
                    <a:pt x="222" y="4438"/>
                  </a:lnTo>
                  <a:lnTo>
                    <a:pt x="239" y="4459"/>
                  </a:lnTo>
                  <a:lnTo>
                    <a:pt x="259" y="4479"/>
                  </a:lnTo>
                  <a:lnTo>
                    <a:pt x="277" y="4498"/>
                  </a:lnTo>
                  <a:lnTo>
                    <a:pt x="298" y="4515"/>
                  </a:lnTo>
                  <a:lnTo>
                    <a:pt x="318" y="4530"/>
                  </a:lnTo>
                  <a:lnTo>
                    <a:pt x="339" y="4543"/>
                  </a:lnTo>
                  <a:lnTo>
                    <a:pt x="361" y="4556"/>
                  </a:lnTo>
                  <a:lnTo>
                    <a:pt x="378" y="4564"/>
                  </a:lnTo>
                  <a:lnTo>
                    <a:pt x="396" y="4572"/>
                  </a:lnTo>
                  <a:lnTo>
                    <a:pt x="415" y="4580"/>
                  </a:lnTo>
                  <a:lnTo>
                    <a:pt x="434" y="4587"/>
                  </a:lnTo>
                  <a:lnTo>
                    <a:pt x="454" y="4593"/>
                  </a:lnTo>
                  <a:lnTo>
                    <a:pt x="473" y="4599"/>
                  </a:lnTo>
                  <a:lnTo>
                    <a:pt x="494" y="4603"/>
                  </a:lnTo>
                  <a:lnTo>
                    <a:pt x="516" y="4607"/>
                  </a:lnTo>
                  <a:lnTo>
                    <a:pt x="538" y="4610"/>
                  </a:lnTo>
                  <a:lnTo>
                    <a:pt x="559" y="4612"/>
                  </a:lnTo>
                  <a:lnTo>
                    <a:pt x="582" y="4615"/>
                  </a:lnTo>
                  <a:lnTo>
                    <a:pt x="606" y="4616"/>
                  </a:lnTo>
                  <a:lnTo>
                    <a:pt x="630" y="4617"/>
                  </a:lnTo>
                  <a:lnTo>
                    <a:pt x="657" y="4617"/>
                  </a:lnTo>
                  <a:lnTo>
                    <a:pt x="682" y="4616"/>
                  </a:lnTo>
                  <a:lnTo>
                    <a:pt x="710" y="4615"/>
                  </a:lnTo>
                  <a:lnTo>
                    <a:pt x="815" y="4610"/>
                  </a:lnTo>
                  <a:lnTo>
                    <a:pt x="916" y="4605"/>
                  </a:lnTo>
                  <a:lnTo>
                    <a:pt x="1012" y="4603"/>
                  </a:lnTo>
                  <a:lnTo>
                    <a:pt x="1104" y="4603"/>
                  </a:lnTo>
                  <a:lnTo>
                    <a:pt x="1193" y="4603"/>
                  </a:lnTo>
                  <a:lnTo>
                    <a:pt x="1277" y="4605"/>
                  </a:lnTo>
                  <a:lnTo>
                    <a:pt x="1360" y="4610"/>
                  </a:lnTo>
                  <a:lnTo>
                    <a:pt x="1440" y="4615"/>
                  </a:lnTo>
                  <a:lnTo>
                    <a:pt x="1505" y="4620"/>
                  </a:lnTo>
                  <a:lnTo>
                    <a:pt x="1570" y="4626"/>
                  </a:lnTo>
                  <a:lnTo>
                    <a:pt x="1634" y="4634"/>
                  </a:lnTo>
                  <a:lnTo>
                    <a:pt x="1698" y="4641"/>
                  </a:lnTo>
                  <a:lnTo>
                    <a:pt x="1764" y="4650"/>
                  </a:lnTo>
                  <a:lnTo>
                    <a:pt x="1828" y="4658"/>
                  </a:lnTo>
                  <a:lnTo>
                    <a:pt x="1891" y="4667"/>
                  </a:lnTo>
                  <a:lnTo>
                    <a:pt x="1955" y="4677"/>
                  </a:lnTo>
                  <a:lnTo>
                    <a:pt x="1999" y="4682"/>
                  </a:lnTo>
                  <a:lnTo>
                    <a:pt x="2044" y="4689"/>
                  </a:lnTo>
                  <a:lnTo>
                    <a:pt x="2087" y="4695"/>
                  </a:lnTo>
                  <a:lnTo>
                    <a:pt x="2132" y="4702"/>
                  </a:lnTo>
                  <a:lnTo>
                    <a:pt x="2177" y="4707"/>
                  </a:lnTo>
                  <a:lnTo>
                    <a:pt x="2222" y="4713"/>
                  </a:lnTo>
                  <a:lnTo>
                    <a:pt x="2266" y="4718"/>
                  </a:lnTo>
                  <a:lnTo>
                    <a:pt x="2311" y="4724"/>
                  </a:lnTo>
                  <a:lnTo>
                    <a:pt x="2384" y="4732"/>
                  </a:lnTo>
                  <a:lnTo>
                    <a:pt x="2459" y="4738"/>
                  </a:lnTo>
                  <a:lnTo>
                    <a:pt x="2532" y="4745"/>
                  </a:lnTo>
                  <a:lnTo>
                    <a:pt x="2607" y="4752"/>
                  </a:lnTo>
                  <a:lnTo>
                    <a:pt x="2680" y="4759"/>
                  </a:lnTo>
                  <a:lnTo>
                    <a:pt x="2754" y="4766"/>
                  </a:lnTo>
                  <a:lnTo>
                    <a:pt x="2827" y="4772"/>
                  </a:lnTo>
                  <a:lnTo>
                    <a:pt x="2901" y="4777"/>
                  </a:lnTo>
                  <a:lnTo>
                    <a:pt x="2997" y="4785"/>
                  </a:lnTo>
                  <a:lnTo>
                    <a:pt x="2997" y="482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1" name="Freeform 23">
              <a:extLst>
                <a:ext uri="{FF2B5EF4-FFF2-40B4-BE49-F238E27FC236}">
                  <a16:creationId xmlns:a16="http://schemas.microsoft.com/office/drawing/2014/main" id="{D03A4818-76A7-4177-9923-387BEE7BBE87}"/>
                </a:ext>
              </a:extLst>
            </p:cNvPr>
            <p:cNvSpPr>
              <a:spLocks/>
            </p:cNvSpPr>
            <p:nvPr userDrawn="1"/>
          </p:nvSpPr>
          <p:spPr bwMode="auto">
            <a:xfrm>
              <a:off x="10460180" y="1507458"/>
              <a:ext cx="1735437" cy="2707838"/>
            </a:xfrm>
            <a:custGeom>
              <a:avLst/>
              <a:gdLst>
                <a:gd name="T0" fmla="*/ 1421 w 2613"/>
                <a:gd name="T1" fmla="*/ 4048 h 4076"/>
                <a:gd name="T2" fmla="*/ 930 w 2613"/>
                <a:gd name="T3" fmla="*/ 3952 h 4076"/>
                <a:gd name="T4" fmla="*/ 583 w 2613"/>
                <a:gd name="T5" fmla="*/ 3897 h 4076"/>
                <a:gd name="T6" fmla="*/ 429 w 2613"/>
                <a:gd name="T7" fmla="*/ 3876 h 4076"/>
                <a:gd name="T8" fmla="*/ 221 w 2613"/>
                <a:gd name="T9" fmla="*/ 3803 h 4076"/>
                <a:gd name="T10" fmla="*/ 96 w 2613"/>
                <a:gd name="T11" fmla="*/ 3698 h 4076"/>
                <a:gd name="T12" fmla="*/ 30 w 2613"/>
                <a:gd name="T13" fmla="*/ 3582 h 4076"/>
                <a:gd name="T14" fmla="*/ 2 w 2613"/>
                <a:gd name="T15" fmla="*/ 3460 h 4076"/>
                <a:gd name="T16" fmla="*/ 15 w 2613"/>
                <a:gd name="T17" fmla="*/ 3246 h 4076"/>
                <a:gd name="T18" fmla="*/ 116 w 2613"/>
                <a:gd name="T19" fmla="*/ 2884 h 4076"/>
                <a:gd name="T20" fmla="*/ 261 w 2613"/>
                <a:gd name="T21" fmla="*/ 2540 h 4076"/>
                <a:gd name="T22" fmla="*/ 417 w 2613"/>
                <a:gd name="T23" fmla="*/ 2196 h 4076"/>
                <a:gd name="T24" fmla="*/ 572 w 2613"/>
                <a:gd name="T25" fmla="*/ 1783 h 4076"/>
                <a:gd name="T26" fmla="*/ 664 w 2613"/>
                <a:gd name="T27" fmla="*/ 1410 h 4076"/>
                <a:gd name="T28" fmla="*/ 723 w 2613"/>
                <a:gd name="T29" fmla="*/ 1222 h 4076"/>
                <a:gd name="T30" fmla="*/ 805 w 2613"/>
                <a:gd name="T31" fmla="*/ 1059 h 4076"/>
                <a:gd name="T32" fmla="*/ 913 w 2613"/>
                <a:gd name="T33" fmla="*/ 921 h 4076"/>
                <a:gd name="T34" fmla="*/ 1047 w 2613"/>
                <a:gd name="T35" fmla="*/ 809 h 4076"/>
                <a:gd name="T36" fmla="*/ 1251 w 2613"/>
                <a:gd name="T37" fmla="*/ 658 h 4076"/>
                <a:gd name="T38" fmla="*/ 1400 w 2613"/>
                <a:gd name="T39" fmla="*/ 520 h 4076"/>
                <a:gd name="T40" fmla="*/ 1604 w 2613"/>
                <a:gd name="T41" fmla="*/ 322 h 4076"/>
                <a:gd name="T42" fmla="*/ 1786 w 2613"/>
                <a:gd name="T43" fmla="*/ 163 h 4076"/>
                <a:gd name="T44" fmla="*/ 2037 w 2613"/>
                <a:gd name="T45" fmla="*/ 47 h 4076"/>
                <a:gd name="T46" fmla="*/ 2349 w 2613"/>
                <a:gd name="T47" fmla="*/ 2 h 4076"/>
                <a:gd name="T48" fmla="*/ 2581 w 2613"/>
                <a:gd name="T49" fmla="*/ 28 h 4076"/>
                <a:gd name="T50" fmla="*/ 2450 w 2613"/>
                <a:gd name="T51" fmla="*/ 44 h 4076"/>
                <a:gd name="T52" fmla="*/ 2171 w 2613"/>
                <a:gd name="T53" fmla="*/ 58 h 4076"/>
                <a:gd name="T54" fmla="*/ 1904 w 2613"/>
                <a:gd name="T55" fmla="*/ 140 h 4076"/>
                <a:gd name="T56" fmla="*/ 1701 w 2613"/>
                <a:gd name="T57" fmla="*/ 283 h 4076"/>
                <a:gd name="T58" fmla="*/ 1529 w 2613"/>
                <a:gd name="T59" fmla="*/ 451 h 4076"/>
                <a:gd name="T60" fmla="*/ 1368 w 2613"/>
                <a:gd name="T61" fmla="*/ 604 h 4076"/>
                <a:gd name="T62" fmla="*/ 1145 w 2613"/>
                <a:gd name="T63" fmla="*/ 792 h 4076"/>
                <a:gd name="T64" fmla="*/ 993 w 2613"/>
                <a:gd name="T65" fmla="*/ 901 h 4076"/>
                <a:gd name="T66" fmla="*/ 880 w 2613"/>
                <a:gd name="T67" fmla="*/ 1022 h 4076"/>
                <a:gd name="T68" fmla="*/ 789 w 2613"/>
                <a:gd name="T69" fmla="*/ 1168 h 4076"/>
                <a:gd name="T70" fmla="*/ 724 w 2613"/>
                <a:gd name="T71" fmla="*/ 1339 h 4076"/>
                <a:gd name="T72" fmla="*/ 663 w 2613"/>
                <a:gd name="T73" fmla="*/ 1605 h 4076"/>
                <a:gd name="T74" fmla="*/ 526 w 2613"/>
                <a:gd name="T75" fmla="*/ 2036 h 4076"/>
                <a:gd name="T76" fmla="*/ 353 w 2613"/>
                <a:gd name="T77" fmla="*/ 2435 h 4076"/>
                <a:gd name="T78" fmla="*/ 172 w 2613"/>
                <a:gd name="T79" fmla="*/ 2846 h 4076"/>
                <a:gd name="T80" fmla="*/ 64 w 2613"/>
                <a:gd name="T81" fmla="*/ 3200 h 4076"/>
                <a:gd name="T82" fmla="*/ 45 w 2613"/>
                <a:gd name="T83" fmla="*/ 3483 h 4076"/>
                <a:gd name="T84" fmla="*/ 74 w 2613"/>
                <a:gd name="T85" fmla="*/ 3589 h 4076"/>
                <a:gd name="T86" fmla="*/ 129 w 2613"/>
                <a:gd name="T87" fmla="*/ 3678 h 4076"/>
                <a:gd name="T88" fmla="*/ 219 w 2613"/>
                <a:gd name="T89" fmla="*/ 3756 h 4076"/>
                <a:gd name="T90" fmla="*/ 416 w 2613"/>
                <a:gd name="T91" fmla="*/ 3832 h 4076"/>
                <a:gd name="T92" fmla="*/ 685 w 2613"/>
                <a:gd name="T93" fmla="*/ 3869 h 4076"/>
                <a:gd name="T94" fmla="*/ 1163 w 2613"/>
                <a:gd name="T95" fmla="*/ 3956 h 4076"/>
                <a:gd name="T96" fmla="*/ 1636 w 2613"/>
                <a:gd name="T97" fmla="*/ 4032 h 4076"/>
                <a:gd name="T98" fmla="*/ 2083 w 2613"/>
                <a:gd name="T99" fmla="*/ 4011 h 4076"/>
                <a:gd name="T100" fmla="*/ 2440 w 2613"/>
                <a:gd name="T101" fmla="*/ 3926 h 4076"/>
                <a:gd name="T102" fmla="*/ 2580 w 2613"/>
                <a:gd name="T103" fmla="*/ 3922 h 4076"/>
                <a:gd name="T104" fmla="*/ 2346 w 2613"/>
                <a:gd name="T105" fmla="*/ 3995 h 4076"/>
                <a:gd name="T106" fmla="*/ 2093 w 2613"/>
                <a:gd name="T107" fmla="*/ 4050 h 4076"/>
                <a:gd name="T108" fmla="*/ 1839 w 2613"/>
                <a:gd name="T109" fmla="*/ 4074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3" h="4076">
                  <a:moveTo>
                    <a:pt x="1766" y="4076"/>
                  </a:moveTo>
                  <a:lnTo>
                    <a:pt x="1709" y="4074"/>
                  </a:lnTo>
                  <a:lnTo>
                    <a:pt x="1652" y="4072"/>
                  </a:lnTo>
                  <a:lnTo>
                    <a:pt x="1593" y="4069"/>
                  </a:lnTo>
                  <a:lnTo>
                    <a:pt x="1536" y="4063"/>
                  </a:lnTo>
                  <a:lnTo>
                    <a:pt x="1478" y="4056"/>
                  </a:lnTo>
                  <a:lnTo>
                    <a:pt x="1421" y="4048"/>
                  </a:lnTo>
                  <a:lnTo>
                    <a:pt x="1364" y="4038"/>
                  </a:lnTo>
                  <a:lnTo>
                    <a:pt x="1305" y="4026"/>
                  </a:lnTo>
                  <a:lnTo>
                    <a:pt x="1231" y="4010"/>
                  </a:lnTo>
                  <a:lnTo>
                    <a:pt x="1155" y="3995"/>
                  </a:lnTo>
                  <a:lnTo>
                    <a:pt x="1080" y="3980"/>
                  </a:lnTo>
                  <a:lnTo>
                    <a:pt x="1005" y="3965"/>
                  </a:lnTo>
                  <a:lnTo>
                    <a:pt x="930" y="3952"/>
                  </a:lnTo>
                  <a:lnTo>
                    <a:pt x="857" y="3938"/>
                  </a:lnTo>
                  <a:lnTo>
                    <a:pt x="783" y="3925"/>
                  </a:lnTo>
                  <a:lnTo>
                    <a:pt x="711" y="3913"/>
                  </a:lnTo>
                  <a:lnTo>
                    <a:pt x="679" y="3908"/>
                  </a:lnTo>
                  <a:lnTo>
                    <a:pt x="647" y="3903"/>
                  </a:lnTo>
                  <a:lnTo>
                    <a:pt x="615" y="3900"/>
                  </a:lnTo>
                  <a:lnTo>
                    <a:pt x="583" y="3897"/>
                  </a:lnTo>
                  <a:lnTo>
                    <a:pt x="561" y="3894"/>
                  </a:lnTo>
                  <a:lnTo>
                    <a:pt x="539" y="3892"/>
                  </a:lnTo>
                  <a:lnTo>
                    <a:pt x="517" y="3890"/>
                  </a:lnTo>
                  <a:lnTo>
                    <a:pt x="495" y="3886"/>
                  </a:lnTo>
                  <a:lnTo>
                    <a:pt x="474" y="3884"/>
                  </a:lnTo>
                  <a:lnTo>
                    <a:pt x="451" y="3881"/>
                  </a:lnTo>
                  <a:lnTo>
                    <a:pt x="429" y="3876"/>
                  </a:lnTo>
                  <a:lnTo>
                    <a:pt x="407" y="3871"/>
                  </a:lnTo>
                  <a:lnTo>
                    <a:pt x="372" y="3862"/>
                  </a:lnTo>
                  <a:lnTo>
                    <a:pt x="337" y="3852"/>
                  </a:lnTo>
                  <a:lnTo>
                    <a:pt x="305" y="3840"/>
                  </a:lnTo>
                  <a:lnTo>
                    <a:pt x="275" y="3829"/>
                  </a:lnTo>
                  <a:lnTo>
                    <a:pt x="246" y="3816"/>
                  </a:lnTo>
                  <a:lnTo>
                    <a:pt x="221" y="3803"/>
                  </a:lnTo>
                  <a:lnTo>
                    <a:pt x="197" y="3789"/>
                  </a:lnTo>
                  <a:lnTo>
                    <a:pt x="175" y="3773"/>
                  </a:lnTo>
                  <a:lnTo>
                    <a:pt x="157" y="3759"/>
                  </a:lnTo>
                  <a:lnTo>
                    <a:pt x="140" y="3744"/>
                  </a:lnTo>
                  <a:lnTo>
                    <a:pt x="124" y="3729"/>
                  </a:lnTo>
                  <a:lnTo>
                    <a:pt x="110" y="3714"/>
                  </a:lnTo>
                  <a:lnTo>
                    <a:pt x="96" y="3698"/>
                  </a:lnTo>
                  <a:lnTo>
                    <a:pt x="84" y="3683"/>
                  </a:lnTo>
                  <a:lnTo>
                    <a:pt x="72" y="3666"/>
                  </a:lnTo>
                  <a:lnTo>
                    <a:pt x="62" y="3650"/>
                  </a:lnTo>
                  <a:lnTo>
                    <a:pt x="53" y="3634"/>
                  </a:lnTo>
                  <a:lnTo>
                    <a:pt x="43" y="3617"/>
                  </a:lnTo>
                  <a:lnTo>
                    <a:pt x="37" y="3600"/>
                  </a:lnTo>
                  <a:lnTo>
                    <a:pt x="30" y="3582"/>
                  </a:lnTo>
                  <a:lnTo>
                    <a:pt x="24" y="3565"/>
                  </a:lnTo>
                  <a:lnTo>
                    <a:pt x="18" y="3548"/>
                  </a:lnTo>
                  <a:lnTo>
                    <a:pt x="14" y="3530"/>
                  </a:lnTo>
                  <a:lnTo>
                    <a:pt x="10" y="3512"/>
                  </a:lnTo>
                  <a:lnTo>
                    <a:pt x="7" y="3495"/>
                  </a:lnTo>
                  <a:lnTo>
                    <a:pt x="4" y="3477"/>
                  </a:lnTo>
                  <a:lnTo>
                    <a:pt x="2" y="3460"/>
                  </a:lnTo>
                  <a:lnTo>
                    <a:pt x="1" y="3442"/>
                  </a:lnTo>
                  <a:lnTo>
                    <a:pt x="0" y="3407"/>
                  </a:lnTo>
                  <a:lnTo>
                    <a:pt x="1" y="3374"/>
                  </a:lnTo>
                  <a:lnTo>
                    <a:pt x="2" y="3340"/>
                  </a:lnTo>
                  <a:lnTo>
                    <a:pt x="6" y="3307"/>
                  </a:lnTo>
                  <a:lnTo>
                    <a:pt x="10" y="3276"/>
                  </a:lnTo>
                  <a:lnTo>
                    <a:pt x="15" y="3246"/>
                  </a:lnTo>
                  <a:lnTo>
                    <a:pt x="25" y="3194"/>
                  </a:lnTo>
                  <a:lnTo>
                    <a:pt x="37" y="3141"/>
                  </a:lnTo>
                  <a:lnTo>
                    <a:pt x="50" y="3088"/>
                  </a:lnTo>
                  <a:lnTo>
                    <a:pt x="64" y="3036"/>
                  </a:lnTo>
                  <a:lnTo>
                    <a:pt x="80" y="2985"/>
                  </a:lnTo>
                  <a:lnTo>
                    <a:pt x="97" y="2934"/>
                  </a:lnTo>
                  <a:lnTo>
                    <a:pt x="116" y="2884"/>
                  </a:lnTo>
                  <a:lnTo>
                    <a:pt x="134" y="2833"/>
                  </a:lnTo>
                  <a:lnTo>
                    <a:pt x="155" y="2784"/>
                  </a:lnTo>
                  <a:lnTo>
                    <a:pt x="174" y="2734"/>
                  </a:lnTo>
                  <a:lnTo>
                    <a:pt x="196" y="2685"/>
                  </a:lnTo>
                  <a:lnTo>
                    <a:pt x="218" y="2636"/>
                  </a:lnTo>
                  <a:lnTo>
                    <a:pt x="240" y="2588"/>
                  </a:lnTo>
                  <a:lnTo>
                    <a:pt x="261" y="2540"/>
                  </a:lnTo>
                  <a:lnTo>
                    <a:pt x="283" y="2492"/>
                  </a:lnTo>
                  <a:lnTo>
                    <a:pt x="306" y="2443"/>
                  </a:lnTo>
                  <a:lnTo>
                    <a:pt x="318" y="2418"/>
                  </a:lnTo>
                  <a:lnTo>
                    <a:pt x="343" y="2363"/>
                  </a:lnTo>
                  <a:lnTo>
                    <a:pt x="368" y="2308"/>
                  </a:lnTo>
                  <a:lnTo>
                    <a:pt x="393" y="2253"/>
                  </a:lnTo>
                  <a:lnTo>
                    <a:pt x="417" y="2196"/>
                  </a:lnTo>
                  <a:lnTo>
                    <a:pt x="441" y="2138"/>
                  </a:lnTo>
                  <a:lnTo>
                    <a:pt x="466" y="2081"/>
                  </a:lnTo>
                  <a:lnTo>
                    <a:pt x="489" y="2022"/>
                  </a:lnTo>
                  <a:lnTo>
                    <a:pt x="511" y="1964"/>
                  </a:lnTo>
                  <a:lnTo>
                    <a:pt x="532" y="1904"/>
                  </a:lnTo>
                  <a:lnTo>
                    <a:pt x="553" y="1844"/>
                  </a:lnTo>
                  <a:lnTo>
                    <a:pt x="572" y="1783"/>
                  </a:lnTo>
                  <a:lnTo>
                    <a:pt x="591" y="1722"/>
                  </a:lnTo>
                  <a:lnTo>
                    <a:pt x="608" y="1659"/>
                  </a:lnTo>
                  <a:lnTo>
                    <a:pt x="624" y="1597"/>
                  </a:lnTo>
                  <a:lnTo>
                    <a:pt x="639" y="1533"/>
                  </a:lnTo>
                  <a:lnTo>
                    <a:pt x="651" y="1468"/>
                  </a:lnTo>
                  <a:lnTo>
                    <a:pt x="657" y="1440"/>
                  </a:lnTo>
                  <a:lnTo>
                    <a:pt x="664" y="1410"/>
                  </a:lnTo>
                  <a:lnTo>
                    <a:pt x="671" y="1381"/>
                  </a:lnTo>
                  <a:lnTo>
                    <a:pt x="678" y="1354"/>
                  </a:lnTo>
                  <a:lnTo>
                    <a:pt x="686" y="1326"/>
                  </a:lnTo>
                  <a:lnTo>
                    <a:pt x="694" y="1300"/>
                  </a:lnTo>
                  <a:lnTo>
                    <a:pt x="703" y="1274"/>
                  </a:lnTo>
                  <a:lnTo>
                    <a:pt x="712" y="1247"/>
                  </a:lnTo>
                  <a:lnTo>
                    <a:pt x="723" y="1222"/>
                  </a:lnTo>
                  <a:lnTo>
                    <a:pt x="733" y="1197"/>
                  </a:lnTo>
                  <a:lnTo>
                    <a:pt x="743" y="1173"/>
                  </a:lnTo>
                  <a:lnTo>
                    <a:pt x="755" y="1150"/>
                  </a:lnTo>
                  <a:lnTo>
                    <a:pt x="766" y="1126"/>
                  </a:lnTo>
                  <a:lnTo>
                    <a:pt x="779" y="1104"/>
                  </a:lnTo>
                  <a:lnTo>
                    <a:pt x="791" y="1081"/>
                  </a:lnTo>
                  <a:lnTo>
                    <a:pt x="805" y="1059"/>
                  </a:lnTo>
                  <a:lnTo>
                    <a:pt x="819" y="1038"/>
                  </a:lnTo>
                  <a:lnTo>
                    <a:pt x="834" y="1018"/>
                  </a:lnTo>
                  <a:lnTo>
                    <a:pt x="849" y="997"/>
                  </a:lnTo>
                  <a:lnTo>
                    <a:pt x="864" y="978"/>
                  </a:lnTo>
                  <a:lnTo>
                    <a:pt x="880" y="959"/>
                  </a:lnTo>
                  <a:lnTo>
                    <a:pt x="896" y="940"/>
                  </a:lnTo>
                  <a:lnTo>
                    <a:pt x="913" y="921"/>
                  </a:lnTo>
                  <a:lnTo>
                    <a:pt x="930" y="904"/>
                  </a:lnTo>
                  <a:lnTo>
                    <a:pt x="949" y="887"/>
                  </a:lnTo>
                  <a:lnTo>
                    <a:pt x="967" y="871"/>
                  </a:lnTo>
                  <a:lnTo>
                    <a:pt x="986" y="855"/>
                  </a:lnTo>
                  <a:lnTo>
                    <a:pt x="1006" y="839"/>
                  </a:lnTo>
                  <a:lnTo>
                    <a:pt x="1027" y="824"/>
                  </a:lnTo>
                  <a:lnTo>
                    <a:pt x="1047" y="809"/>
                  </a:lnTo>
                  <a:lnTo>
                    <a:pt x="1068" y="794"/>
                  </a:lnTo>
                  <a:lnTo>
                    <a:pt x="1090" y="780"/>
                  </a:lnTo>
                  <a:lnTo>
                    <a:pt x="1123" y="759"/>
                  </a:lnTo>
                  <a:lnTo>
                    <a:pt x="1156" y="736"/>
                  </a:lnTo>
                  <a:lnTo>
                    <a:pt x="1188" y="710"/>
                  </a:lnTo>
                  <a:lnTo>
                    <a:pt x="1220" y="685"/>
                  </a:lnTo>
                  <a:lnTo>
                    <a:pt x="1251" y="658"/>
                  </a:lnTo>
                  <a:lnTo>
                    <a:pt x="1281" y="630"/>
                  </a:lnTo>
                  <a:lnTo>
                    <a:pt x="1311" y="603"/>
                  </a:lnTo>
                  <a:lnTo>
                    <a:pt x="1341" y="575"/>
                  </a:lnTo>
                  <a:lnTo>
                    <a:pt x="1356" y="561"/>
                  </a:lnTo>
                  <a:lnTo>
                    <a:pt x="1371" y="547"/>
                  </a:lnTo>
                  <a:lnTo>
                    <a:pt x="1386" y="534"/>
                  </a:lnTo>
                  <a:lnTo>
                    <a:pt x="1400" y="520"/>
                  </a:lnTo>
                  <a:lnTo>
                    <a:pt x="1434" y="489"/>
                  </a:lnTo>
                  <a:lnTo>
                    <a:pt x="1468" y="456"/>
                  </a:lnTo>
                  <a:lnTo>
                    <a:pt x="1501" y="422"/>
                  </a:lnTo>
                  <a:lnTo>
                    <a:pt x="1534" y="390"/>
                  </a:lnTo>
                  <a:lnTo>
                    <a:pt x="1556" y="367"/>
                  </a:lnTo>
                  <a:lnTo>
                    <a:pt x="1579" y="344"/>
                  </a:lnTo>
                  <a:lnTo>
                    <a:pt x="1604" y="322"/>
                  </a:lnTo>
                  <a:lnTo>
                    <a:pt x="1626" y="299"/>
                  </a:lnTo>
                  <a:lnTo>
                    <a:pt x="1651" y="276"/>
                  </a:lnTo>
                  <a:lnTo>
                    <a:pt x="1675" y="254"/>
                  </a:lnTo>
                  <a:lnTo>
                    <a:pt x="1699" y="232"/>
                  </a:lnTo>
                  <a:lnTo>
                    <a:pt x="1724" y="210"/>
                  </a:lnTo>
                  <a:lnTo>
                    <a:pt x="1754" y="186"/>
                  </a:lnTo>
                  <a:lnTo>
                    <a:pt x="1786" y="163"/>
                  </a:lnTo>
                  <a:lnTo>
                    <a:pt x="1818" y="143"/>
                  </a:lnTo>
                  <a:lnTo>
                    <a:pt x="1851" y="123"/>
                  </a:lnTo>
                  <a:lnTo>
                    <a:pt x="1886" y="105"/>
                  </a:lnTo>
                  <a:lnTo>
                    <a:pt x="1922" y="89"/>
                  </a:lnTo>
                  <a:lnTo>
                    <a:pt x="1959" y="74"/>
                  </a:lnTo>
                  <a:lnTo>
                    <a:pt x="1997" y="60"/>
                  </a:lnTo>
                  <a:lnTo>
                    <a:pt x="2037" y="47"/>
                  </a:lnTo>
                  <a:lnTo>
                    <a:pt x="2077" y="36"/>
                  </a:lnTo>
                  <a:lnTo>
                    <a:pt x="2120" y="27"/>
                  </a:lnTo>
                  <a:lnTo>
                    <a:pt x="2163" y="19"/>
                  </a:lnTo>
                  <a:lnTo>
                    <a:pt x="2208" y="13"/>
                  </a:lnTo>
                  <a:lnTo>
                    <a:pt x="2254" y="7"/>
                  </a:lnTo>
                  <a:lnTo>
                    <a:pt x="2301" y="4"/>
                  </a:lnTo>
                  <a:lnTo>
                    <a:pt x="2349" y="2"/>
                  </a:lnTo>
                  <a:lnTo>
                    <a:pt x="2382" y="0"/>
                  </a:lnTo>
                  <a:lnTo>
                    <a:pt x="2416" y="2"/>
                  </a:lnTo>
                  <a:lnTo>
                    <a:pt x="2449" y="4"/>
                  </a:lnTo>
                  <a:lnTo>
                    <a:pt x="2482" y="8"/>
                  </a:lnTo>
                  <a:lnTo>
                    <a:pt x="2515" y="13"/>
                  </a:lnTo>
                  <a:lnTo>
                    <a:pt x="2548" y="20"/>
                  </a:lnTo>
                  <a:lnTo>
                    <a:pt x="2581" y="28"/>
                  </a:lnTo>
                  <a:lnTo>
                    <a:pt x="2613" y="37"/>
                  </a:lnTo>
                  <a:lnTo>
                    <a:pt x="2613" y="78"/>
                  </a:lnTo>
                  <a:lnTo>
                    <a:pt x="2581" y="68"/>
                  </a:lnTo>
                  <a:lnTo>
                    <a:pt x="2549" y="60"/>
                  </a:lnTo>
                  <a:lnTo>
                    <a:pt x="2515" y="53"/>
                  </a:lnTo>
                  <a:lnTo>
                    <a:pt x="2483" y="47"/>
                  </a:lnTo>
                  <a:lnTo>
                    <a:pt x="2450" y="44"/>
                  </a:lnTo>
                  <a:lnTo>
                    <a:pt x="2417" y="42"/>
                  </a:lnTo>
                  <a:lnTo>
                    <a:pt x="2384" y="41"/>
                  </a:lnTo>
                  <a:lnTo>
                    <a:pt x="2351" y="41"/>
                  </a:lnTo>
                  <a:lnTo>
                    <a:pt x="2304" y="43"/>
                  </a:lnTo>
                  <a:lnTo>
                    <a:pt x="2259" y="46"/>
                  </a:lnTo>
                  <a:lnTo>
                    <a:pt x="2214" y="51"/>
                  </a:lnTo>
                  <a:lnTo>
                    <a:pt x="2171" y="58"/>
                  </a:lnTo>
                  <a:lnTo>
                    <a:pt x="2129" y="66"/>
                  </a:lnTo>
                  <a:lnTo>
                    <a:pt x="2089" y="74"/>
                  </a:lnTo>
                  <a:lnTo>
                    <a:pt x="2050" y="85"/>
                  </a:lnTo>
                  <a:lnTo>
                    <a:pt x="2012" y="97"/>
                  </a:lnTo>
                  <a:lnTo>
                    <a:pt x="1974" y="109"/>
                  </a:lnTo>
                  <a:lnTo>
                    <a:pt x="1938" y="124"/>
                  </a:lnTo>
                  <a:lnTo>
                    <a:pt x="1904" y="140"/>
                  </a:lnTo>
                  <a:lnTo>
                    <a:pt x="1871" y="158"/>
                  </a:lnTo>
                  <a:lnTo>
                    <a:pt x="1839" y="176"/>
                  </a:lnTo>
                  <a:lnTo>
                    <a:pt x="1808" y="197"/>
                  </a:lnTo>
                  <a:lnTo>
                    <a:pt x="1778" y="217"/>
                  </a:lnTo>
                  <a:lnTo>
                    <a:pt x="1749" y="240"/>
                  </a:lnTo>
                  <a:lnTo>
                    <a:pt x="1725" y="262"/>
                  </a:lnTo>
                  <a:lnTo>
                    <a:pt x="1701" y="283"/>
                  </a:lnTo>
                  <a:lnTo>
                    <a:pt x="1677" y="304"/>
                  </a:lnTo>
                  <a:lnTo>
                    <a:pt x="1654" y="327"/>
                  </a:lnTo>
                  <a:lnTo>
                    <a:pt x="1630" y="350"/>
                  </a:lnTo>
                  <a:lnTo>
                    <a:pt x="1607" y="372"/>
                  </a:lnTo>
                  <a:lnTo>
                    <a:pt x="1584" y="395"/>
                  </a:lnTo>
                  <a:lnTo>
                    <a:pt x="1562" y="418"/>
                  </a:lnTo>
                  <a:lnTo>
                    <a:pt x="1529" y="451"/>
                  </a:lnTo>
                  <a:lnTo>
                    <a:pt x="1496" y="484"/>
                  </a:lnTo>
                  <a:lnTo>
                    <a:pt x="1461" y="518"/>
                  </a:lnTo>
                  <a:lnTo>
                    <a:pt x="1427" y="550"/>
                  </a:lnTo>
                  <a:lnTo>
                    <a:pt x="1412" y="564"/>
                  </a:lnTo>
                  <a:lnTo>
                    <a:pt x="1397" y="576"/>
                  </a:lnTo>
                  <a:lnTo>
                    <a:pt x="1382" y="590"/>
                  </a:lnTo>
                  <a:lnTo>
                    <a:pt x="1368" y="604"/>
                  </a:lnTo>
                  <a:lnTo>
                    <a:pt x="1337" y="632"/>
                  </a:lnTo>
                  <a:lnTo>
                    <a:pt x="1308" y="660"/>
                  </a:lnTo>
                  <a:lnTo>
                    <a:pt x="1275" y="689"/>
                  </a:lnTo>
                  <a:lnTo>
                    <a:pt x="1244" y="715"/>
                  </a:lnTo>
                  <a:lnTo>
                    <a:pt x="1212" y="742"/>
                  </a:lnTo>
                  <a:lnTo>
                    <a:pt x="1179" y="768"/>
                  </a:lnTo>
                  <a:lnTo>
                    <a:pt x="1145" y="792"/>
                  </a:lnTo>
                  <a:lnTo>
                    <a:pt x="1110" y="815"/>
                  </a:lnTo>
                  <a:lnTo>
                    <a:pt x="1090" y="827"/>
                  </a:lnTo>
                  <a:lnTo>
                    <a:pt x="1069" y="841"/>
                  </a:lnTo>
                  <a:lnTo>
                    <a:pt x="1049" y="855"/>
                  </a:lnTo>
                  <a:lnTo>
                    <a:pt x="1030" y="870"/>
                  </a:lnTo>
                  <a:lnTo>
                    <a:pt x="1012" y="885"/>
                  </a:lnTo>
                  <a:lnTo>
                    <a:pt x="993" y="901"/>
                  </a:lnTo>
                  <a:lnTo>
                    <a:pt x="975" y="917"/>
                  </a:lnTo>
                  <a:lnTo>
                    <a:pt x="958" y="933"/>
                  </a:lnTo>
                  <a:lnTo>
                    <a:pt x="942" y="950"/>
                  </a:lnTo>
                  <a:lnTo>
                    <a:pt x="924" y="967"/>
                  </a:lnTo>
                  <a:lnTo>
                    <a:pt x="910" y="986"/>
                  </a:lnTo>
                  <a:lnTo>
                    <a:pt x="893" y="1004"/>
                  </a:lnTo>
                  <a:lnTo>
                    <a:pt x="880" y="1022"/>
                  </a:lnTo>
                  <a:lnTo>
                    <a:pt x="865" y="1042"/>
                  </a:lnTo>
                  <a:lnTo>
                    <a:pt x="851" y="1061"/>
                  </a:lnTo>
                  <a:lnTo>
                    <a:pt x="837" y="1082"/>
                  </a:lnTo>
                  <a:lnTo>
                    <a:pt x="825" y="1103"/>
                  </a:lnTo>
                  <a:lnTo>
                    <a:pt x="812" y="1124"/>
                  </a:lnTo>
                  <a:lnTo>
                    <a:pt x="801" y="1146"/>
                  </a:lnTo>
                  <a:lnTo>
                    <a:pt x="789" y="1168"/>
                  </a:lnTo>
                  <a:lnTo>
                    <a:pt x="779" y="1191"/>
                  </a:lnTo>
                  <a:lnTo>
                    <a:pt x="768" y="1214"/>
                  </a:lnTo>
                  <a:lnTo>
                    <a:pt x="758" y="1238"/>
                  </a:lnTo>
                  <a:lnTo>
                    <a:pt x="749" y="1262"/>
                  </a:lnTo>
                  <a:lnTo>
                    <a:pt x="740" y="1287"/>
                  </a:lnTo>
                  <a:lnTo>
                    <a:pt x="732" y="1312"/>
                  </a:lnTo>
                  <a:lnTo>
                    <a:pt x="724" y="1339"/>
                  </a:lnTo>
                  <a:lnTo>
                    <a:pt x="716" y="1365"/>
                  </a:lnTo>
                  <a:lnTo>
                    <a:pt x="709" y="1392"/>
                  </a:lnTo>
                  <a:lnTo>
                    <a:pt x="702" y="1419"/>
                  </a:lnTo>
                  <a:lnTo>
                    <a:pt x="696" y="1448"/>
                  </a:lnTo>
                  <a:lnTo>
                    <a:pt x="690" y="1477"/>
                  </a:lnTo>
                  <a:lnTo>
                    <a:pt x="678" y="1541"/>
                  </a:lnTo>
                  <a:lnTo>
                    <a:pt x="663" y="1605"/>
                  </a:lnTo>
                  <a:lnTo>
                    <a:pt x="647" y="1669"/>
                  </a:lnTo>
                  <a:lnTo>
                    <a:pt x="630" y="1732"/>
                  </a:lnTo>
                  <a:lnTo>
                    <a:pt x="610" y="1794"/>
                  </a:lnTo>
                  <a:lnTo>
                    <a:pt x="591" y="1855"/>
                  </a:lnTo>
                  <a:lnTo>
                    <a:pt x="570" y="1916"/>
                  </a:lnTo>
                  <a:lnTo>
                    <a:pt x="548" y="1977"/>
                  </a:lnTo>
                  <a:lnTo>
                    <a:pt x="526" y="2036"/>
                  </a:lnTo>
                  <a:lnTo>
                    <a:pt x="502" y="2095"/>
                  </a:lnTo>
                  <a:lnTo>
                    <a:pt x="478" y="2153"/>
                  </a:lnTo>
                  <a:lnTo>
                    <a:pt x="454" y="2211"/>
                  </a:lnTo>
                  <a:lnTo>
                    <a:pt x="430" y="2268"/>
                  </a:lnTo>
                  <a:lnTo>
                    <a:pt x="405" y="2324"/>
                  </a:lnTo>
                  <a:lnTo>
                    <a:pt x="378" y="2380"/>
                  </a:lnTo>
                  <a:lnTo>
                    <a:pt x="353" y="2435"/>
                  </a:lnTo>
                  <a:lnTo>
                    <a:pt x="342" y="2461"/>
                  </a:lnTo>
                  <a:lnTo>
                    <a:pt x="297" y="2555"/>
                  </a:lnTo>
                  <a:lnTo>
                    <a:pt x="253" y="2651"/>
                  </a:lnTo>
                  <a:lnTo>
                    <a:pt x="233" y="2699"/>
                  </a:lnTo>
                  <a:lnTo>
                    <a:pt x="212" y="2747"/>
                  </a:lnTo>
                  <a:lnTo>
                    <a:pt x="191" y="2797"/>
                  </a:lnTo>
                  <a:lnTo>
                    <a:pt x="172" y="2846"/>
                  </a:lnTo>
                  <a:lnTo>
                    <a:pt x="154" y="2895"/>
                  </a:lnTo>
                  <a:lnTo>
                    <a:pt x="135" y="2946"/>
                  </a:lnTo>
                  <a:lnTo>
                    <a:pt x="118" y="2996"/>
                  </a:lnTo>
                  <a:lnTo>
                    <a:pt x="103" y="3047"/>
                  </a:lnTo>
                  <a:lnTo>
                    <a:pt x="88" y="3097"/>
                  </a:lnTo>
                  <a:lnTo>
                    <a:pt x="76" y="3149"/>
                  </a:lnTo>
                  <a:lnTo>
                    <a:pt x="64" y="3200"/>
                  </a:lnTo>
                  <a:lnTo>
                    <a:pt x="54" y="3253"/>
                  </a:lnTo>
                  <a:lnTo>
                    <a:pt x="47" y="3296"/>
                  </a:lnTo>
                  <a:lnTo>
                    <a:pt x="42" y="3337"/>
                  </a:lnTo>
                  <a:lnTo>
                    <a:pt x="40" y="3376"/>
                  </a:lnTo>
                  <a:lnTo>
                    <a:pt x="40" y="3414"/>
                  </a:lnTo>
                  <a:lnTo>
                    <a:pt x="41" y="3449"/>
                  </a:lnTo>
                  <a:lnTo>
                    <a:pt x="45" y="3483"/>
                  </a:lnTo>
                  <a:lnTo>
                    <a:pt x="47" y="3499"/>
                  </a:lnTo>
                  <a:lnTo>
                    <a:pt x="50" y="3515"/>
                  </a:lnTo>
                  <a:lnTo>
                    <a:pt x="54" y="3531"/>
                  </a:lnTo>
                  <a:lnTo>
                    <a:pt x="58" y="3546"/>
                  </a:lnTo>
                  <a:lnTo>
                    <a:pt x="63" y="3561"/>
                  </a:lnTo>
                  <a:lnTo>
                    <a:pt x="69" y="3575"/>
                  </a:lnTo>
                  <a:lnTo>
                    <a:pt x="74" y="3589"/>
                  </a:lnTo>
                  <a:lnTo>
                    <a:pt x="80" y="3603"/>
                  </a:lnTo>
                  <a:lnTo>
                    <a:pt x="87" y="3616"/>
                  </a:lnTo>
                  <a:lnTo>
                    <a:pt x="94" y="3629"/>
                  </a:lnTo>
                  <a:lnTo>
                    <a:pt x="102" y="3642"/>
                  </a:lnTo>
                  <a:lnTo>
                    <a:pt x="111" y="3655"/>
                  </a:lnTo>
                  <a:lnTo>
                    <a:pt x="120" y="3666"/>
                  </a:lnTo>
                  <a:lnTo>
                    <a:pt x="129" y="3678"/>
                  </a:lnTo>
                  <a:lnTo>
                    <a:pt x="140" y="3689"/>
                  </a:lnTo>
                  <a:lnTo>
                    <a:pt x="150" y="3700"/>
                  </a:lnTo>
                  <a:lnTo>
                    <a:pt x="162" y="3711"/>
                  </a:lnTo>
                  <a:lnTo>
                    <a:pt x="173" y="3721"/>
                  </a:lnTo>
                  <a:lnTo>
                    <a:pt x="186" y="3731"/>
                  </a:lnTo>
                  <a:lnTo>
                    <a:pt x="198" y="3742"/>
                  </a:lnTo>
                  <a:lnTo>
                    <a:pt x="219" y="3756"/>
                  </a:lnTo>
                  <a:lnTo>
                    <a:pt x="241" y="3769"/>
                  </a:lnTo>
                  <a:lnTo>
                    <a:pt x="266" y="3782"/>
                  </a:lnTo>
                  <a:lnTo>
                    <a:pt x="291" y="3793"/>
                  </a:lnTo>
                  <a:lnTo>
                    <a:pt x="320" y="3804"/>
                  </a:lnTo>
                  <a:lnTo>
                    <a:pt x="350" y="3814"/>
                  </a:lnTo>
                  <a:lnTo>
                    <a:pt x="382" y="3824"/>
                  </a:lnTo>
                  <a:lnTo>
                    <a:pt x="416" y="3832"/>
                  </a:lnTo>
                  <a:lnTo>
                    <a:pt x="459" y="3842"/>
                  </a:lnTo>
                  <a:lnTo>
                    <a:pt x="501" y="3847"/>
                  </a:lnTo>
                  <a:lnTo>
                    <a:pt x="545" y="3853"/>
                  </a:lnTo>
                  <a:lnTo>
                    <a:pt x="587" y="3858"/>
                  </a:lnTo>
                  <a:lnTo>
                    <a:pt x="619" y="3861"/>
                  </a:lnTo>
                  <a:lnTo>
                    <a:pt x="653" y="3864"/>
                  </a:lnTo>
                  <a:lnTo>
                    <a:pt x="685" y="3869"/>
                  </a:lnTo>
                  <a:lnTo>
                    <a:pt x="718" y="3874"/>
                  </a:lnTo>
                  <a:lnTo>
                    <a:pt x="790" y="3886"/>
                  </a:lnTo>
                  <a:lnTo>
                    <a:pt x="864" y="3900"/>
                  </a:lnTo>
                  <a:lnTo>
                    <a:pt x="938" y="3913"/>
                  </a:lnTo>
                  <a:lnTo>
                    <a:pt x="1013" y="3928"/>
                  </a:lnTo>
                  <a:lnTo>
                    <a:pt x="1087" y="3941"/>
                  </a:lnTo>
                  <a:lnTo>
                    <a:pt x="1163" y="3956"/>
                  </a:lnTo>
                  <a:lnTo>
                    <a:pt x="1239" y="3971"/>
                  </a:lnTo>
                  <a:lnTo>
                    <a:pt x="1314" y="3987"/>
                  </a:lnTo>
                  <a:lnTo>
                    <a:pt x="1379" y="4000"/>
                  </a:lnTo>
                  <a:lnTo>
                    <a:pt x="1443" y="4011"/>
                  </a:lnTo>
                  <a:lnTo>
                    <a:pt x="1507" y="4020"/>
                  </a:lnTo>
                  <a:lnTo>
                    <a:pt x="1571" y="4027"/>
                  </a:lnTo>
                  <a:lnTo>
                    <a:pt x="1636" y="4032"/>
                  </a:lnTo>
                  <a:lnTo>
                    <a:pt x="1700" y="4035"/>
                  </a:lnTo>
                  <a:lnTo>
                    <a:pt x="1763" y="4035"/>
                  </a:lnTo>
                  <a:lnTo>
                    <a:pt x="1827" y="4035"/>
                  </a:lnTo>
                  <a:lnTo>
                    <a:pt x="1891" y="4032"/>
                  </a:lnTo>
                  <a:lnTo>
                    <a:pt x="1956" y="4027"/>
                  </a:lnTo>
                  <a:lnTo>
                    <a:pt x="2019" y="4020"/>
                  </a:lnTo>
                  <a:lnTo>
                    <a:pt x="2083" y="4011"/>
                  </a:lnTo>
                  <a:lnTo>
                    <a:pt x="2146" y="4001"/>
                  </a:lnTo>
                  <a:lnTo>
                    <a:pt x="2209" y="3988"/>
                  </a:lnTo>
                  <a:lnTo>
                    <a:pt x="2272" y="3973"/>
                  </a:lnTo>
                  <a:lnTo>
                    <a:pt x="2335" y="3957"/>
                  </a:lnTo>
                  <a:lnTo>
                    <a:pt x="2370" y="3947"/>
                  </a:lnTo>
                  <a:lnTo>
                    <a:pt x="2405" y="3937"/>
                  </a:lnTo>
                  <a:lnTo>
                    <a:pt x="2440" y="3926"/>
                  </a:lnTo>
                  <a:lnTo>
                    <a:pt x="2475" y="3915"/>
                  </a:lnTo>
                  <a:lnTo>
                    <a:pt x="2510" y="3903"/>
                  </a:lnTo>
                  <a:lnTo>
                    <a:pt x="2544" y="3892"/>
                  </a:lnTo>
                  <a:lnTo>
                    <a:pt x="2579" y="3881"/>
                  </a:lnTo>
                  <a:lnTo>
                    <a:pt x="2613" y="3869"/>
                  </a:lnTo>
                  <a:lnTo>
                    <a:pt x="2613" y="3910"/>
                  </a:lnTo>
                  <a:lnTo>
                    <a:pt x="2580" y="3922"/>
                  </a:lnTo>
                  <a:lnTo>
                    <a:pt x="2546" y="3933"/>
                  </a:lnTo>
                  <a:lnTo>
                    <a:pt x="2513" y="3944"/>
                  </a:lnTo>
                  <a:lnTo>
                    <a:pt x="2480" y="3955"/>
                  </a:lnTo>
                  <a:lnTo>
                    <a:pt x="2447" y="3965"/>
                  </a:lnTo>
                  <a:lnTo>
                    <a:pt x="2413" y="3976"/>
                  </a:lnTo>
                  <a:lnTo>
                    <a:pt x="2379" y="3986"/>
                  </a:lnTo>
                  <a:lnTo>
                    <a:pt x="2346" y="3995"/>
                  </a:lnTo>
                  <a:lnTo>
                    <a:pt x="2310" y="4004"/>
                  </a:lnTo>
                  <a:lnTo>
                    <a:pt x="2273" y="4014"/>
                  </a:lnTo>
                  <a:lnTo>
                    <a:pt x="2238" y="4023"/>
                  </a:lnTo>
                  <a:lnTo>
                    <a:pt x="2202" y="4031"/>
                  </a:lnTo>
                  <a:lnTo>
                    <a:pt x="2166" y="4038"/>
                  </a:lnTo>
                  <a:lnTo>
                    <a:pt x="2130" y="4045"/>
                  </a:lnTo>
                  <a:lnTo>
                    <a:pt x="2093" y="4050"/>
                  </a:lnTo>
                  <a:lnTo>
                    <a:pt x="2058" y="4055"/>
                  </a:lnTo>
                  <a:lnTo>
                    <a:pt x="2021" y="4061"/>
                  </a:lnTo>
                  <a:lnTo>
                    <a:pt x="1984" y="4064"/>
                  </a:lnTo>
                  <a:lnTo>
                    <a:pt x="1949" y="4067"/>
                  </a:lnTo>
                  <a:lnTo>
                    <a:pt x="1912" y="4071"/>
                  </a:lnTo>
                  <a:lnTo>
                    <a:pt x="1875" y="4072"/>
                  </a:lnTo>
                  <a:lnTo>
                    <a:pt x="1839" y="4074"/>
                  </a:lnTo>
                  <a:lnTo>
                    <a:pt x="1803" y="4076"/>
                  </a:lnTo>
                  <a:lnTo>
                    <a:pt x="1766" y="407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2" name="Freeform 24">
              <a:extLst>
                <a:ext uri="{FF2B5EF4-FFF2-40B4-BE49-F238E27FC236}">
                  <a16:creationId xmlns:a16="http://schemas.microsoft.com/office/drawing/2014/main" id="{5AD08818-5561-4A3B-9C50-7E629B1125DC}"/>
                </a:ext>
              </a:extLst>
            </p:cNvPr>
            <p:cNvSpPr>
              <a:spLocks/>
            </p:cNvSpPr>
            <p:nvPr userDrawn="1"/>
          </p:nvSpPr>
          <p:spPr bwMode="auto">
            <a:xfrm>
              <a:off x="-3615" y="6043786"/>
              <a:ext cx="1833141" cy="814214"/>
            </a:xfrm>
            <a:custGeom>
              <a:avLst/>
              <a:gdLst>
                <a:gd name="T0" fmla="*/ 2718 w 2757"/>
                <a:gd name="T1" fmla="*/ 1167 h 1228"/>
                <a:gd name="T2" fmla="*/ 2713 w 2757"/>
                <a:gd name="T3" fmla="*/ 1071 h 1228"/>
                <a:gd name="T4" fmla="*/ 2697 w 2757"/>
                <a:gd name="T5" fmla="*/ 979 h 1228"/>
                <a:gd name="T6" fmla="*/ 2667 w 2757"/>
                <a:gd name="T7" fmla="*/ 893 h 1228"/>
                <a:gd name="T8" fmla="*/ 2625 w 2757"/>
                <a:gd name="T9" fmla="*/ 811 h 1228"/>
                <a:gd name="T10" fmla="*/ 2570 w 2757"/>
                <a:gd name="T11" fmla="*/ 733 h 1228"/>
                <a:gd name="T12" fmla="*/ 2502 w 2757"/>
                <a:gd name="T13" fmla="*/ 658 h 1228"/>
                <a:gd name="T14" fmla="*/ 2420 w 2757"/>
                <a:gd name="T15" fmla="*/ 587 h 1228"/>
                <a:gd name="T16" fmla="*/ 2306 w 2757"/>
                <a:gd name="T17" fmla="*/ 507 h 1228"/>
                <a:gd name="T18" fmla="*/ 2162 w 2757"/>
                <a:gd name="T19" fmla="*/ 429 h 1228"/>
                <a:gd name="T20" fmla="*/ 2011 w 2757"/>
                <a:gd name="T21" fmla="*/ 371 h 1228"/>
                <a:gd name="T22" fmla="*/ 1851 w 2757"/>
                <a:gd name="T23" fmla="*/ 333 h 1228"/>
                <a:gd name="T24" fmla="*/ 1645 w 2757"/>
                <a:gd name="T25" fmla="*/ 306 h 1228"/>
                <a:gd name="T26" fmla="*/ 1409 w 2757"/>
                <a:gd name="T27" fmla="*/ 265 h 1228"/>
                <a:gd name="T28" fmla="*/ 1180 w 2757"/>
                <a:gd name="T29" fmla="*/ 208 h 1228"/>
                <a:gd name="T30" fmla="*/ 960 w 2757"/>
                <a:gd name="T31" fmla="*/ 138 h 1228"/>
                <a:gd name="T32" fmla="*/ 757 w 2757"/>
                <a:gd name="T33" fmla="*/ 64 h 1228"/>
                <a:gd name="T34" fmla="*/ 672 w 2757"/>
                <a:gd name="T35" fmla="*/ 44 h 1228"/>
                <a:gd name="T36" fmla="*/ 595 w 2757"/>
                <a:gd name="T37" fmla="*/ 39 h 1228"/>
                <a:gd name="T38" fmla="*/ 524 w 2757"/>
                <a:gd name="T39" fmla="*/ 49 h 1228"/>
                <a:gd name="T40" fmla="*/ 457 w 2757"/>
                <a:gd name="T41" fmla="*/ 75 h 1228"/>
                <a:gd name="T42" fmla="*/ 389 w 2757"/>
                <a:gd name="T43" fmla="*/ 119 h 1228"/>
                <a:gd name="T44" fmla="*/ 320 w 2757"/>
                <a:gd name="T45" fmla="*/ 180 h 1228"/>
                <a:gd name="T46" fmla="*/ 212 w 2757"/>
                <a:gd name="T47" fmla="*/ 298 h 1228"/>
                <a:gd name="T48" fmla="*/ 147 w 2757"/>
                <a:gd name="T49" fmla="*/ 391 h 1228"/>
                <a:gd name="T50" fmla="*/ 87 w 2757"/>
                <a:gd name="T51" fmla="*/ 491 h 1228"/>
                <a:gd name="T52" fmla="*/ 30 w 2757"/>
                <a:gd name="T53" fmla="*/ 581 h 1228"/>
                <a:gd name="T54" fmla="*/ 21 w 2757"/>
                <a:gd name="T55" fmla="*/ 523 h 1228"/>
                <a:gd name="T56" fmla="*/ 98 w 2757"/>
                <a:gd name="T57" fmla="*/ 396 h 1228"/>
                <a:gd name="T58" fmla="*/ 164 w 2757"/>
                <a:gd name="T59" fmla="*/ 296 h 1228"/>
                <a:gd name="T60" fmla="*/ 256 w 2757"/>
                <a:gd name="T61" fmla="*/ 189 h 1228"/>
                <a:gd name="T62" fmla="*/ 351 w 2757"/>
                <a:gd name="T63" fmla="*/ 99 h 1228"/>
                <a:gd name="T64" fmla="*/ 423 w 2757"/>
                <a:gd name="T65" fmla="*/ 48 h 1228"/>
                <a:gd name="T66" fmla="*/ 497 w 2757"/>
                <a:gd name="T67" fmla="*/ 16 h 1228"/>
                <a:gd name="T68" fmla="*/ 571 w 2757"/>
                <a:gd name="T69" fmla="*/ 1 h 1228"/>
                <a:gd name="T70" fmla="*/ 653 w 2757"/>
                <a:gd name="T71" fmla="*/ 2 h 1228"/>
                <a:gd name="T72" fmla="*/ 741 w 2757"/>
                <a:gd name="T73" fmla="*/ 19 h 1228"/>
                <a:gd name="T74" fmla="*/ 841 w 2757"/>
                <a:gd name="T75" fmla="*/ 51 h 1228"/>
                <a:gd name="T76" fmla="*/ 1028 w 2757"/>
                <a:gd name="T77" fmla="*/ 120 h 1228"/>
                <a:gd name="T78" fmla="*/ 1247 w 2757"/>
                <a:gd name="T79" fmla="*/ 185 h 1228"/>
                <a:gd name="T80" fmla="*/ 1474 w 2757"/>
                <a:gd name="T81" fmla="*/ 237 h 1228"/>
                <a:gd name="T82" fmla="*/ 1712 w 2757"/>
                <a:gd name="T83" fmla="*/ 275 h 1228"/>
                <a:gd name="T84" fmla="*/ 1901 w 2757"/>
                <a:gd name="T85" fmla="*/ 302 h 1228"/>
                <a:gd name="T86" fmla="*/ 2063 w 2757"/>
                <a:gd name="T87" fmla="*/ 346 h 1228"/>
                <a:gd name="T88" fmla="*/ 2216 w 2757"/>
                <a:gd name="T89" fmla="*/ 411 h 1228"/>
                <a:gd name="T90" fmla="*/ 2362 w 2757"/>
                <a:gd name="T91" fmla="*/ 496 h 1228"/>
                <a:gd name="T92" fmla="*/ 2467 w 2757"/>
                <a:gd name="T93" fmla="*/ 574 h 1228"/>
                <a:gd name="T94" fmla="*/ 2549 w 2757"/>
                <a:gd name="T95" fmla="*/ 650 h 1228"/>
                <a:gd name="T96" fmla="*/ 2617 w 2757"/>
                <a:gd name="T97" fmla="*/ 729 h 1228"/>
                <a:gd name="T98" fmla="*/ 2671 w 2757"/>
                <a:gd name="T99" fmla="*/ 813 h 1228"/>
                <a:gd name="T100" fmla="*/ 2712 w 2757"/>
                <a:gd name="T101" fmla="*/ 901 h 1228"/>
                <a:gd name="T102" fmla="*/ 2739 w 2757"/>
                <a:gd name="T103" fmla="*/ 994 h 1228"/>
                <a:gd name="T104" fmla="*/ 2754 w 2757"/>
                <a:gd name="T105" fmla="*/ 1092 h 1228"/>
                <a:gd name="T106" fmla="*/ 2757 w 2757"/>
                <a:gd name="T107" fmla="*/ 1195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57" h="1228">
                  <a:moveTo>
                    <a:pt x="2714" y="1228"/>
                  </a:moveTo>
                  <a:lnTo>
                    <a:pt x="2715" y="1218"/>
                  </a:lnTo>
                  <a:lnTo>
                    <a:pt x="2716" y="1192"/>
                  </a:lnTo>
                  <a:lnTo>
                    <a:pt x="2718" y="1167"/>
                  </a:lnTo>
                  <a:lnTo>
                    <a:pt x="2718" y="1143"/>
                  </a:lnTo>
                  <a:lnTo>
                    <a:pt x="2718" y="1118"/>
                  </a:lnTo>
                  <a:lnTo>
                    <a:pt x="2715" y="1095"/>
                  </a:lnTo>
                  <a:lnTo>
                    <a:pt x="2713" y="1071"/>
                  </a:lnTo>
                  <a:lnTo>
                    <a:pt x="2711" y="1048"/>
                  </a:lnTo>
                  <a:lnTo>
                    <a:pt x="2706" y="1025"/>
                  </a:lnTo>
                  <a:lnTo>
                    <a:pt x="2701" y="1002"/>
                  </a:lnTo>
                  <a:lnTo>
                    <a:pt x="2697" y="979"/>
                  </a:lnTo>
                  <a:lnTo>
                    <a:pt x="2690" y="957"/>
                  </a:lnTo>
                  <a:lnTo>
                    <a:pt x="2683" y="936"/>
                  </a:lnTo>
                  <a:lnTo>
                    <a:pt x="2676" y="914"/>
                  </a:lnTo>
                  <a:lnTo>
                    <a:pt x="2667" y="893"/>
                  </a:lnTo>
                  <a:lnTo>
                    <a:pt x="2658" y="872"/>
                  </a:lnTo>
                  <a:lnTo>
                    <a:pt x="2648" y="852"/>
                  </a:lnTo>
                  <a:lnTo>
                    <a:pt x="2637" y="831"/>
                  </a:lnTo>
                  <a:lnTo>
                    <a:pt x="2625" y="811"/>
                  </a:lnTo>
                  <a:lnTo>
                    <a:pt x="2612" y="791"/>
                  </a:lnTo>
                  <a:lnTo>
                    <a:pt x="2599" y="772"/>
                  </a:lnTo>
                  <a:lnTo>
                    <a:pt x="2584" y="752"/>
                  </a:lnTo>
                  <a:lnTo>
                    <a:pt x="2570" y="733"/>
                  </a:lnTo>
                  <a:lnTo>
                    <a:pt x="2555" y="714"/>
                  </a:lnTo>
                  <a:lnTo>
                    <a:pt x="2537" y="695"/>
                  </a:lnTo>
                  <a:lnTo>
                    <a:pt x="2520" y="676"/>
                  </a:lnTo>
                  <a:lnTo>
                    <a:pt x="2502" y="658"/>
                  </a:lnTo>
                  <a:lnTo>
                    <a:pt x="2482" y="640"/>
                  </a:lnTo>
                  <a:lnTo>
                    <a:pt x="2463" y="622"/>
                  </a:lnTo>
                  <a:lnTo>
                    <a:pt x="2442" y="604"/>
                  </a:lnTo>
                  <a:lnTo>
                    <a:pt x="2420" y="587"/>
                  </a:lnTo>
                  <a:lnTo>
                    <a:pt x="2397" y="570"/>
                  </a:lnTo>
                  <a:lnTo>
                    <a:pt x="2375" y="552"/>
                  </a:lnTo>
                  <a:lnTo>
                    <a:pt x="2340" y="528"/>
                  </a:lnTo>
                  <a:lnTo>
                    <a:pt x="2306" y="507"/>
                  </a:lnTo>
                  <a:lnTo>
                    <a:pt x="2270" y="485"/>
                  </a:lnTo>
                  <a:lnTo>
                    <a:pt x="2235" y="465"/>
                  </a:lnTo>
                  <a:lnTo>
                    <a:pt x="2199" y="446"/>
                  </a:lnTo>
                  <a:lnTo>
                    <a:pt x="2162" y="429"/>
                  </a:lnTo>
                  <a:lnTo>
                    <a:pt x="2126" y="413"/>
                  </a:lnTo>
                  <a:lnTo>
                    <a:pt x="2088" y="398"/>
                  </a:lnTo>
                  <a:lnTo>
                    <a:pt x="2050" y="384"/>
                  </a:lnTo>
                  <a:lnTo>
                    <a:pt x="2011" y="371"/>
                  </a:lnTo>
                  <a:lnTo>
                    <a:pt x="1972" y="360"/>
                  </a:lnTo>
                  <a:lnTo>
                    <a:pt x="1933" y="349"/>
                  </a:lnTo>
                  <a:lnTo>
                    <a:pt x="1893" y="340"/>
                  </a:lnTo>
                  <a:lnTo>
                    <a:pt x="1851" y="333"/>
                  </a:lnTo>
                  <a:lnTo>
                    <a:pt x="1810" y="326"/>
                  </a:lnTo>
                  <a:lnTo>
                    <a:pt x="1768" y="321"/>
                  </a:lnTo>
                  <a:lnTo>
                    <a:pt x="1706" y="314"/>
                  </a:lnTo>
                  <a:lnTo>
                    <a:pt x="1645" y="306"/>
                  </a:lnTo>
                  <a:lnTo>
                    <a:pt x="1585" y="297"/>
                  </a:lnTo>
                  <a:lnTo>
                    <a:pt x="1526" y="286"/>
                  </a:lnTo>
                  <a:lnTo>
                    <a:pt x="1467" y="276"/>
                  </a:lnTo>
                  <a:lnTo>
                    <a:pt x="1409" y="265"/>
                  </a:lnTo>
                  <a:lnTo>
                    <a:pt x="1350" y="252"/>
                  </a:lnTo>
                  <a:lnTo>
                    <a:pt x="1294" y="238"/>
                  </a:lnTo>
                  <a:lnTo>
                    <a:pt x="1237" y="224"/>
                  </a:lnTo>
                  <a:lnTo>
                    <a:pt x="1180" y="208"/>
                  </a:lnTo>
                  <a:lnTo>
                    <a:pt x="1125" y="192"/>
                  </a:lnTo>
                  <a:lnTo>
                    <a:pt x="1070" y="175"/>
                  </a:lnTo>
                  <a:lnTo>
                    <a:pt x="1015" y="158"/>
                  </a:lnTo>
                  <a:lnTo>
                    <a:pt x="960" y="138"/>
                  </a:lnTo>
                  <a:lnTo>
                    <a:pt x="906" y="119"/>
                  </a:lnTo>
                  <a:lnTo>
                    <a:pt x="853" y="98"/>
                  </a:lnTo>
                  <a:lnTo>
                    <a:pt x="803" y="80"/>
                  </a:lnTo>
                  <a:lnTo>
                    <a:pt x="757" y="64"/>
                  </a:lnTo>
                  <a:lnTo>
                    <a:pt x="734" y="58"/>
                  </a:lnTo>
                  <a:lnTo>
                    <a:pt x="714" y="52"/>
                  </a:lnTo>
                  <a:lnTo>
                    <a:pt x="692" y="48"/>
                  </a:lnTo>
                  <a:lnTo>
                    <a:pt x="672" y="44"/>
                  </a:lnTo>
                  <a:lnTo>
                    <a:pt x="652" y="42"/>
                  </a:lnTo>
                  <a:lnTo>
                    <a:pt x="632" y="40"/>
                  </a:lnTo>
                  <a:lnTo>
                    <a:pt x="614" y="39"/>
                  </a:lnTo>
                  <a:lnTo>
                    <a:pt x="595" y="39"/>
                  </a:lnTo>
                  <a:lnTo>
                    <a:pt x="577" y="40"/>
                  </a:lnTo>
                  <a:lnTo>
                    <a:pt x="559" y="42"/>
                  </a:lnTo>
                  <a:lnTo>
                    <a:pt x="541" y="45"/>
                  </a:lnTo>
                  <a:lnTo>
                    <a:pt x="524" y="49"/>
                  </a:lnTo>
                  <a:lnTo>
                    <a:pt x="507" y="55"/>
                  </a:lnTo>
                  <a:lnTo>
                    <a:pt x="490" y="60"/>
                  </a:lnTo>
                  <a:lnTo>
                    <a:pt x="474" y="67"/>
                  </a:lnTo>
                  <a:lnTo>
                    <a:pt x="457" y="75"/>
                  </a:lnTo>
                  <a:lnTo>
                    <a:pt x="439" y="84"/>
                  </a:lnTo>
                  <a:lnTo>
                    <a:pt x="423" y="95"/>
                  </a:lnTo>
                  <a:lnTo>
                    <a:pt x="406" y="106"/>
                  </a:lnTo>
                  <a:lnTo>
                    <a:pt x="389" y="119"/>
                  </a:lnTo>
                  <a:lnTo>
                    <a:pt x="372" y="133"/>
                  </a:lnTo>
                  <a:lnTo>
                    <a:pt x="354" y="148"/>
                  </a:lnTo>
                  <a:lnTo>
                    <a:pt x="337" y="162"/>
                  </a:lnTo>
                  <a:lnTo>
                    <a:pt x="320" y="180"/>
                  </a:lnTo>
                  <a:lnTo>
                    <a:pt x="283" y="218"/>
                  </a:lnTo>
                  <a:lnTo>
                    <a:pt x="244" y="259"/>
                  </a:lnTo>
                  <a:lnTo>
                    <a:pt x="228" y="278"/>
                  </a:lnTo>
                  <a:lnTo>
                    <a:pt x="212" y="298"/>
                  </a:lnTo>
                  <a:lnTo>
                    <a:pt x="196" y="320"/>
                  </a:lnTo>
                  <a:lnTo>
                    <a:pt x="180" y="341"/>
                  </a:lnTo>
                  <a:lnTo>
                    <a:pt x="164" y="365"/>
                  </a:lnTo>
                  <a:lnTo>
                    <a:pt x="147" y="391"/>
                  </a:lnTo>
                  <a:lnTo>
                    <a:pt x="131" y="417"/>
                  </a:lnTo>
                  <a:lnTo>
                    <a:pt x="115" y="445"/>
                  </a:lnTo>
                  <a:lnTo>
                    <a:pt x="101" y="468"/>
                  </a:lnTo>
                  <a:lnTo>
                    <a:pt x="87" y="491"/>
                  </a:lnTo>
                  <a:lnTo>
                    <a:pt x="73" y="513"/>
                  </a:lnTo>
                  <a:lnTo>
                    <a:pt x="59" y="536"/>
                  </a:lnTo>
                  <a:lnTo>
                    <a:pt x="45" y="559"/>
                  </a:lnTo>
                  <a:lnTo>
                    <a:pt x="30" y="581"/>
                  </a:lnTo>
                  <a:lnTo>
                    <a:pt x="15" y="604"/>
                  </a:lnTo>
                  <a:lnTo>
                    <a:pt x="0" y="627"/>
                  </a:lnTo>
                  <a:lnTo>
                    <a:pt x="0" y="555"/>
                  </a:lnTo>
                  <a:lnTo>
                    <a:pt x="21" y="523"/>
                  </a:lnTo>
                  <a:lnTo>
                    <a:pt x="41" y="491"/>
                  </a:lnTo>
                  <a:lnTo>
                    <a:pt x="61" y="457"/>
                  </a:lnTo>
                  <a:lnTo>
                    <a:pt x="80" y="425"/>
                  </a:lnTo>
                  <a:lnTo>
                    <a:pt x="98" y="396"/>
                  </a:lnTo>
                  <a:lnTo>
                    <a:pt x="115" y="369"/>
                  </a:lnTo>
                  <a:lnTo>
                    <a:pt x="131" y="343"/>
                  </a:lnTo>
                  <a:lnTo>
                    <a:pt x="148" y="318"/>
                  </a:lnTo>
                  <a:lnTo>
                    <a:pt x="164" y="296"/>
                  </a:lnTo>
                  <a:lnTo>
                    <a:pt x="181" y="274"/>
                  </a:lnTo>
                  <a:lnTo>
                    <a:pt x="198" y="253"/>
                  </a:lnTo>
                  <a:lnTo>
                    <a:pt x="215" y="232"/>
                  </a:lnTo>
                  <a:lnTo>
                    <a:pt x="256" y="189"/>
                  </a:lnTo>
                  <a:lnTo>
                    <a:pt x="295" y="149"/>
                  </a:lnTo>
                  <a:lnTo>
                    <a:pt x="313" y="132"/>
                  </a:lnTo>
                  <a:lnTo>
                    <a:pt x="333" y="114"/>
                  </a:lnTo>
                  <a:lnTo>
                    <a:pt x="351" y="99"/>
                  </a:lnTo>
                  <a:lnTo>
                    <a:pt x="369" y="84"/>
                  </a:lnTo>
                  <a:lnTo>
                    <a:pt x="388" y="72"/>
                  </a:lnTo>
                  <a:lnTo>
                    <a:pt x="406" y="59"/>
                  </a:lnTo>
                  <a:lnTo>
                    <a:pt x="423" y="48"/>
                  </a:lnTo>
                  <a:lnTo>
                    <a:pt x="442" y="39"/>
                  </a:lnTo>
                  <a:lnTo>
                    <a:pt x="460" y="29"/>
                  </a:lnTo>
                  <a:lnTo>
                    <a:pt x="478" y="23"/>
                  </a:lnTo>
                  <a:lnTo>
                    <a:pt x="497" y="16"/>
                  </a:lnTo>
                  <a:lnTo>
                    <a:pt x="515" y="10"/>
                  </a:lnTo>
                  <a:lnTo>
                    <a:pt x="533" y="6"/>
                  </a:lnTo>
                  <a:lnTo>
                    <a:pt x="553" y="3"/>
                  </a:lnTo>
                  <a:lnTo>
                    <a:pt x="571" y="1"/>
                  </a:lnTo>
                  <a:lnTo>
                    <a:pt x="591" y="0"/>
                  </a:lnTo>
                  <a:lnTo>
                    <a:pt x="611" y="0"/>
                  </a:lnTo>
                  <a:lnTo>
                    <a:pt x="632" y="0"/>
                  </a:lnTo>
                  <a:lnTo>
                    <a:pt x="653" y="2"/>
                  </a:lnTo>
                  <a:lnTo>
                    <a:pt x="673" y="4"/>
                  </a:lnTo>
                  <a:lnTo>
                    <a:pt x="695" y="9"/>
                  </a:lnTo>
                  <a:lnTo>
                    <a:pt x="718" y="13"/>
                  </a:lnTo>
                  <a:lnTo>
                    <a:pt x="741" y="19"/>
                  </a:lnTo>
                  <a:lnTo>
                    <a:pt x="765" y="26"/>
                  </a:lnTo>
                  <a:lnTo>
                    <a:pt x="789" y="33"/>
                  </a:lnTo>
                  <a:lnTo>
                    <a:pt x="814" y="42"/>
                  </a:lnTo>
                  <a:lnTo>
                    <a:pt x="841" y="51"/>
                  </a:lnTo>
                  <a:lnTo>
                    <a:pt x="867" y="62"/>
                  </a:lnTo>
                  <a:lnTo>
                    <a:pt x="920" y="82"/>
                  </a:lnTo>
                  <a:lnTo>
                    <a:pt x="974" y="102"/>
                  </a:lnTo>
                  <a:lnTo>
                    <a:pt x="1028" y="120"/>
                  </a:lnTo>
                  <a:lnTo>
                    <a:pt x="1082" y="138"/>
                  </a:lnTo>
                  <a:lnTo>
                    <a:pt x="1137" y="154"/>
                  </a:lnTo>
                  <a:lnTo>
                    <a:pt x="1192" y="171"/>
                  </a:lnTo>
                  <a:lnTo>
                    <a:pt x="1247" y="185"/>
                  </a:lnTo>
                  <a:lnTo>
                    <a:pt x="1303" y="200"/>
                  </a:lnTo>
                  <a:lnTo>
                    <a:pt x="1359" y="213"/>
                  </a:lnTo>
                  <a:lnTo>
                    <a:pt x="1417" y="226"/>
                  </a:lnTo>
                  <a:lnTo>
                    <a:pt x="1474" y="237"/>
                  </a:lnTo>
                  <a:lnTo>
                    <a:pt x="1533" y="247"/>
                  </a:lnTo>
                  <a:lnTo>
                    <a:pt x="1591" y="258"/>
                  </a:lnTo>
                  <a:lnTo>
                    <a:pt x="1651" y="267"/>
                  </a:lnTo>
                  <a:lnTo>
                    <a:pt x="1712" y="275"/>
                  </a:lnTo>
                  <a:lnTo>
                    <a:pt x="1772" y="282"/>
                  </a:lnTo>
                  <a:lnTo>
                    <a:pt x="1816" y="287"/>
                  </a:lnTo>
                  <a:lnTo>
                    <a:pt x="1858" y="294"/>
                  </a:lnTo>
                  <a:lnTo>
                    <a:pt x="1901" y="302"/>
                  </a:lnTo>
                  <a:lnTo>
                    <a:pt x="1942" y="312"/>
                  </a:lnTo>
                  <a:lnTo>
                    <a:pt x="1983" y="322"/>
                  </a:lnTo>
                  <a:lnTo>
                    <a:pt x="2024" y="333"/>
                  </a:lnTo>
                  <a:lnTo>
                    <a:pt x="2063" y="346"/>
                  </a:lnTo>
                  <a:lnTo>
                    <a:pt x="2102" y="361"/>
                  </a:lnTo>
                  <a:lnTo>
                    <a:pt x="2141" y="376"/>
                  </a:lnTo>
                  <a:lnTo>
                    <a:pt x="2178" y="393"/>
                  </a:lnTo>
                  <a:lnTo>
                    <a:pt x="2216" y="411"/>
                  </a:lnTo>
                  <a:lnTo>
                    <a:pt x="2253" y="430"/>
                  </a:lnTo>
                  <a:lnTo>
                    <a:pt x="2290" y="450"/>
                  </a:lnTo>
                  <a:lnTo>
                    <a:pt x="2326" y="473"/>
                  </a:lnTo>
                  <a:lnTo>
                    <a:pt x="2362" y="496"/>
                  </a:lnTo>
                  <a:lnTo>
                    <a:pt x="2397" y="520"/>
                  </a:lnTo>
                  <a:lnTo>
                    <a:pt x="2422" y="539"/>
                  </a:lnTo>
                  <a:lnTo>
                    <a:pt x="2445" y="556"/>
                  </a:lnTo>
                  <a:lnTo>
                    <a:pt x="2467" y="574"/>
                  </a:lnTo>
                  <a:lnTo>
                    <a:pt x="2489" y="593"/>
                  </a:lnTo>
                  <a:lnTo>
                    <a:pt x="2510" y="612"/>
                  </a:lnTo>
                  <a:lnTo>
                    <a:pt x="2529" y="630"/>
                  </a:lnTo>
                  <a:lnTo>
                    <a:pt x="2549" y="650"/>
                  </a:lnTo>
                  <a:lnTo>
                    <a:pt x="2567" y="669"/>
                  </a:lnTo>
                  <a:lnTo>
                    <a:pt x="2584" y="689"/>
                  </a:lnTo>
                  <a:lnTo>
                    <a:pt x="2601" y="710"/>
                  </a:lnTo>
                  <a:lnTo>
                    <a:pt x="2617" y="729"/>
                  </a:lnTo>
                  <a:lnTo>
                    <a:pt x="2632" y="750"/>
                  </a:lnTo>
                  <a:lnTo>
                    <a:pt x="2645" y="770"/>
                  </a:lnTo>
                  <a:lnTo>
                    <a:pt x="2659" y="792"/>
                  </a:lnTo>
                  <a:lnTo>
                    <a:pt x="2671" y="813"/>
                  </a:lnTo>
                  <a:lnTo>
                    <a:pt x="2682" y="835"/>
                  </a:lnTo>
                  <a:lnTo>
                    <a:pt x="2693" y="856"/>
                  </a:lnTo>
                  <a:lnTo>
                    <a:pt x="2703" y="879"/>
                  </a:lnTo>
                  <a:lnTo>
                    <a:pt x="2712" y="901"/>
                  </a:lnTo>
                  <a:lnTo>
                    <a:pt x="2720" y="924"/>
                  </a:lnTo>
                  <a:lnTo>
                    <a:pt x="2728" y="947"/>
                  </a:lnTo>
                  <a:lnTo>
                    <a:pt x="2734" y="971"/>
                  </a:lnTo>
                  <a:lnTo>
                    <a:pt x="2739" y="994"/>
                  </a:lnTo>
                  <a:lnTo>
                    <a:pt x="2745" y="1018"/>
                  </a:lnTo>
                  <a:lnTo>
                    <a:pt x="2749" y="1042"/>
                  </a:lnTo>
                  <a:lnTo>
                    <a:pt x="2752" y="1067"/>
                  </a:lnTo>
                  <a:lnTo>
                    <a:pt x="2754" y="1092"/>
                  </a:lnTo>
                  <a:lnTo>
                    <a:pt x="2757" y="1117"/>
                  </a:lnTo>
                  <a:lnTo>
                    <a:pt x="2757" y="1142"/>
                  </a:lnTo>
                  <a:lnTo>
                    <a:pt x="2757" y="1168"/>
                  </a:lnTo>
                  <a:lnTo>
                    <a:pt x="2757" y="1195"/>
                  </a:lnTo>
                  <a:lnTo>
                    <a:pt x="2754" y="1221"/>
                  </a:lnTo>
                  <a:lnTo>
                    <a:pt x="2754" y="1228"/>
                  </a:lnTo>
                  <a:lnTo>
                    <a:pt x="2714" y="122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3" name="Freeform 25">
              <a:extLst>
                <a:ext uri="{FF2B5EF4-FFF2-40B4-BE49-F238E27FC236}">
                  <a16:creationId xmlns:a16="http://schemas.microsoft.com/office/drawing/2014/main" id="{64EFA9CE-FDC2-4A99-AD14-052FA6519A05}"/>
                </a:ext>
              </a:extLst>
            </p:cNvPr>
            <p:cNvSpPr>
              <a:spLocks/>
            </p:cNvSpPr>
            <p:nvPr userDrawn="1"/>
          </p:nvSpPr>
          <p:spPr bwMode="auto">
            <a:xfrm>
              <a:off x="10776560" y="1991333"/>
              <a:ext cx="1419057" cy="2005290"/>
            </a:xfrm>
            <a:custGeom>
              <a:avLst/>
              <a:gdLst>
                <a:gd name="T0" fmla="*/ 972 w 2136"/>
                <a:gd name="T1" fmla="*/ 2995 h 3013"/>
                <a:gd name="T2" fmla="*/ 634 w 2136"/>
                <a:gd name="T3" fmla="*/ 2880 h 3013"/>
                <a:gd name="T4" fmla="*/ 299 w 2136"/>
                <a:gd name="T5" fmla="*/ 2705 h 3013"/>
                <a:gd name="T6" fmla="*/ 92 w 2136"/>
                <a:gd name="T7" fmla="*/ 2571 h 3013"/>
                <a:gd name="T8" fmla="*/ 1 w 2136"/>
                <a:gd name="T9" fmla="*/ 2335 h 3013"/>
                <a:gd name="T10" fmla="*/ 48 w 2136"/>
                <a:gd name="T11" fmla="*/ 2014 h 3013"/>
                <a:gd name="T12" fmla="*/ 202 w 2136"/>
                <a:gd name="T13" fmla="*/ 1656 h 3013"/>
                <a:gd name="T14" fmla="*/ 321 w 2136"/>
                <a:gd name="T15" fmla="*/ 1452 h 3013"/>
                <a:gd name="T16" fmla="*/ 453 w 2136"/>
                <a:gd name="T17" fmla="*/ 1214 h 3013"/>
                <a:gd name="T18" fmla="*/ 569 w 2136"/>
                <a:gd name="T19" fmla="*/ 966 h 3013"/>
                <a:gd name="T20" fmla="*/ 700 w 2136"/>
                <a:gd name="T21" fmla="*/ 738 h 3013"/>
                <a:gd name="T22" fmla="*/ 903 w 2136"/>
                <a:gd name="T23" fmla="*/ 644 h 3013"/>
                <a:gd name="T24" fmla="*/ 1054 w 2136"/>
                <a:gd name="T25" fmla="*/ 663 h 3013"/>
                <a:gd name="T26" fmla="*/ 1167 w 2136"/>
                <a:gd name="T27" fmla="*/ 779 h 3013"/>
                <a:gd name="T28" fmla="*/ 1285 w 2136"/>
                <a:gd name="T29" fmla="*/ 1026 h 3013"/>
                <a:gd name="T30" fmla="*/ 1394 w 2136"/>
                <a:gd name="T31" fmla="*/ 1120 h 3013"/>
                <a:gd name="T32" fmla="*/ 1465 w 2136"/>
                <a:gd name="T33" fmla="*/ 1068 h 3013"/>
                <a:gd name="T34" fmla="*/ 1527 w 2136"/>
                <a:gd name="T35" fmla="*/ 827 h 3013"/>
                <a:gd name="T36" fmla="*/ 1470 w 2136"/>
                <a:gd name="T37" fmla="*/ 496 h 3013"/>
                <a:gd name="T38" fmla="*/ 1475 w 2136"/>
                <a:gd name="T39" fmla="*/ 249 h 3013"/>
                <a:gd name="T40" fmla="*/ 1570 w 2136"/>
                <a:gd name="T41" fmla="*/ 60 h 3013"/>
                <a:gd name="T42" fmla="*/ 1650 w 2136"/>
                <a:gd name="T43" fmla="*/ 6 h 3013"/>
                <a:gd name="T44" fmla="*/ 1740 w 2136"/>
                <a:gd name="T45" fmla="*/ 7 h 3013"/>
                <a:gd name="T46" fmla="*/ 1915 w 2136"/>
                <a:gd name="T47" fmla="*/ 120 h 3013"/>
                <a:gd name="T48" fmla="*/ 2136 w 2136"/>
                <a:gd name="T49" fmla="*/ 301 h 3013"/>
                <a:gd name="T50" fmla="*/ 1870 w 2136"/>
                <a:gd name="T51" fmla="*/ 132 h 3013"/>
                <a:gd name="T52" fmla="*/ 1715 w 2136"/>
                <a:gd name="T53" fmla="*/ 42 h 3013"/>
                <a:gd name="T54" fmla="*/ 1584 w 2136"/>
                <a:gd name="T55" fmla="*/ 105 h 3013"/>
                <a:gd name="T56" fmla="*/ 1504 w 2136"/>
                <a:gd name="T57" fmla="*/ 309 h 3013"/>
                <a:gd name="T58" fmla="*/ 1521 w 2136"/>
                <a:gd name="T59" fmla="*/ 545 h 3013"/>
                <a:gd name="T60" fmla="*/ 1567 w 2136"/>
                <a:gd name="T61" fmla="*/ 879 h 3013"/>
                <a:gd name="T62" fmla="*/ 1499 w 2136"/>
                <a:gd name="T63" fmla="*/ 1088 h 3013"/>
                <a:gd name="T64" fmla="*/ 1397 w 2136"/>
                <a:gd name="T65" fmla="*/ 1159 h 3013"/>
                <a:gd name="T66" fmla="*/ 1293 w 2136"/>
                <a:gd name="T67" fmla="*/ 1099 h 3013"/>
                <a:gd name="T68" fmla="*/ 1174 w 2136"/>
                <a:gd name="T69" fmla="*/ 903 h 3013"/>
                <a:gd name="T70" fmla="*/ 1099 w 2136"/>
                <a:gd name="T71" fmla="*/ 745 h 3013"/>
                <a:gd name="T72" fmla="*/ 956 w 2136"/>
                <a:gd name="T73" fmla="*/ 682 h 3013"/>
                <a:gd name="T74" fmla="*/ 762 w 2136"/>
                <a:gd name="T75" fmla="*/ 735 h 3013"/>
                <a:gd name="T76" fmla="*/ 631 w 2136"/>
                <a:gd name="T77" fmla="*/ 926 h 3013"/>
                <a:gd name="T78" fmla="*/ 515 w 2136"/>
                <a:gd name="T79" fmla="*/ 1176 h 3013"/>
                <a:gd name="T80" fmla="*/ 387 w 2136"/>
                <a:gd name="T81" fmla="*/ 1420 h 3013"/>
                <a:gd name="T82" fmla="*/ 262 w 2136"/>
                <a:gd name="T83" fmla="*/ 1630 h 3013"/>
                <a:gd name="T84" fmla="*/ 110 w 2136"/>
                <a:gd name="T85" fmla="*/ 1951 h 3013"/>
                <a:gd name="T86" fmla="*/ 41 w 2136"/>
                <a:gd name="T87" fmla="*/ 2272 h 3013"/>
                <a:gd name="T88" fmla="*/ 92 w 2136"/>
                <a:gd name="T89" fmla="*/ 2504 h 3013"/>
                <a:gd name="T90" fmla="*/ 273 w 2136"/>
                <a:gd name="T91" fmla="*/ 2645 h 3013"/>
                <a:gd name="T92" fmla="*/ 579 w 2136"/>
                <a:gd name="T93" fmla="*/ 2810 h 3013"/>
                <a:gd name="T94" fmla="*/ 903 w 2136"/>
                <a:gd name="T95" fmla="*/ 2940 h 3013"/>
                <a:gd name="T96" fmla="*/ 1244 w 2136"/>
                <a:gd name="T97" fmla="*/ 2970 h 3013"/>
                <a:gd name="T98" fmla="*/ 1566 w 2136"/>
                <a:gd name="T99" fmla="*/ 2875 h 3013"/>
                <a:gd name="T100" fmla="*/ 1817 w 2136"/>
                <a:gd name="T101" fmla="*/ 2637 h 3013"/>
                <a:gd name="T102" fmla="*/ 1944 w 2136"/>
                <a:gd name="T103" fmla="*/ 2264 h 3013"/>
                <a:gd name="T104" fmla="*/ 2008 w 2136"/>
                <a:gd name="T105" fmla="*/ 2088 h 3013"/>
                <a:gd name="T106" fmla="*/ 2097 w 2136"/>
                <a:gd name="T107" fmla="*/ 1996 h 3013"/>
                <a:gd name="T108" fmla="*/ 2051 w 2136"/>
                <a:gd name="T109" fmla="*/ 2095 h 3013"/>
                <a:gd name="T110" fmla="*/ 1975 w 2136"/>
                <a:gd name="T111" fmla="*/ 2313 h 3013"/>
                <a:gd name="T112" fmla="*/ 1855 w 2136"/>
                <a:gd name="T113" fmla="*/ 2652 h 3013"/>
                <a:gd name="T114" fmla="*/ 1639 w 2136"/>
                <a:gd name="T115" fmla="*/ 2877 h 3013"/>
                <a:gd name="T116" fmla="*/ 1363 w 2136"/>
                <a:gd name="T117" fmla="*/ 2993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6" h="3013">
                  <a:moveTo>
                    <a:pt x="1162" y="3013"/>
                  </a:moveTo>
                  <a:lnTo>
                    <a:pt x="1139" y="3013"/>
                  </a:lnTo>
                  <a:lnTo>
                    <a:pt x="1115" y="3012"/>
                  </a:lnTo>
                  <a:lnTo>
                    <a:pt x="1091" y="3011"/>
                  </a:lnTo>
                  <a:lnTo>
                    <a:pt x="1067" y="3009"/>
                  </a:lnTo>
                  <a:lnTo>
                    <a:pt x="1043" y="3006"/>
                  </a:lnTo>
                  <a:lnTo>
                    <a:pt x="1019" y="3003"/>
                  </a:lnTo>
                  <a:lnTo>
                    <a:pt x="996" y="3000"/>
                  </a:lnTo>
                  <a:lnTo>
                    <a:pt x="972" y="2995"/>
                  </a:lnTo>
                  <a:lnTo>
                    <a:pt x="933" y="2987"/>
                  </a:lnTo>
                  <a:lnTo>
                    <a:pt x="894" y="2978"/>
                  </a:lnTo>
                  <a:lnTo>
                    <a:pt x="856" y="2967"/>
                  </a:lnTo>
                  <a:lnTo>
                    <a:pt x="818" y="2955"/>
                  </a:lnTo>
                  <a:lnTo>
                    <a:pt x="780" y="2942"/>
                  </a:lnTo>
                  <a:lnTo>
                    <a:pt x="743" y="2928"/>
                  </a:lnTo>
                  <a:lnTo>
                    <a:pt x="707" y="2914"/>
                  </a:lnTo>
                  <a:lnTo>
                    <a:pt x="670" y="2897"/>
                  </a:lnTo>
                  <a:lnTo>
                    <a:pt x="634" y="2880"/>
                  </a:lnTo>
                  <a:lnTo>
                    <a:pt x="599" y="2863"/>
                  </a:lnTo>
                  <a:lnTo>
                    <a:pt x="563" y="2846"/>
                  </a:lnTo>
                  <a:lnTo>
                    <a:pt x="528" y="2828"/>
                  </a:lnTo>
                  <a:lnTo>
                    <a:pt x="459" y="2791"/>
                  </a:lnTo>
                  <a:lnTo>
                    <a:pt x="389" y="2753"/>
                  </a:lnTo>
                  <a:lnTo>
                    <a:pt x="367" y="2742"/>
                  </a:lnTo>
                  <a:lnTo>
                    <a:pt x="345" y="2729"/>
                  </a:lnTo>
                  <a:lnTo>
                    <a:pt x="322" y="2716"/>
                  </a:lnTo>
                  <a:lnTo>
                    <a:pt x="299" y="2705"/>
                  </a:lnTo>
                  <a:lnTo>
                    <a:pt x="278" y="2692"/>
                  </a:lnTo>
                  <a:lnTo>
                    <a:pt x="255" y="2681"/>
                  </a:lnTo>
                  <a:lnTo>
                    <a:pt x="232" y="2668"/>
                  </a:lnTo>
                  <a:lnTo>
                    <a:pt x="209" y="2657"/>
                  </a:lnTo>
                  <a:lnTo>
                    <a:pt x="182" y="2642"/>
                  </a:lnTo>
                  <a:lnTo>
                    <a:pt x="157" y="2626"/>
                  </a:lnTo>
                  <a:lnTo>
                    <a:pt x="133" y="2608"/>
                  </a:lnTo>
                  <a:lnTo>
                    <a:pt x="112" y="2590"/>
                  </a:lnTo>
                  <a:lnTo>
                    <a:pt x="92" y="2571"/>
                  </a:lnTo>
                  <a:lnTo>
                    <a:pt x="75" y="2549"/>
                  </a:lnTo>
                  <a:lnTo>
                    <a:pt x="59" y="2527"/>
                  </a:lnTo>
                  <a:lnTo>
                    <a:pt x="45" y="2503"/>
                  </a:lnTo>
                  <a:lnTo>
                    <a:pt x="32" y="2478"/>
                  </a:lnTo>
                  <a:lnTo>
                    <a:pt x="23" y="2451"/>
                  </a:lnTo>
                  <a:lnTo>
                    <a:pt x="14" y="2425"/>
                  </a:lnTo>
                  <a:lnTo>
                    <a:pt x="8" y="2396"/>
                  </a:lnTo>
                  <a:lnTo>
                    <a:pt x="3" y="2366"/>
                  </a:lnTo>
                  <a:lnTo>
                    <a:pt x="1" y="2335"/>
                  </a:lnTo>
                  <a:lnTo>
                    <a:pt x="0" y="2302"/>
                  </a:lnTo>
                  <a:lnTo>
                    <a:pt x="1" y="2269"/>
                  </a:lnTo>
                  <a:lnTo>
                    <a:pt x="5" y="2233"/>
                  </a:lnTo>
                  <a:lnTo>
                    <a:pt x="8" y="2198"/>
                  </a:lnTo>
                  <a:lnTo>
                    <a:pt x="14" y="2161"/>
                  </a:lnTo>
                  <a:lnTo>
                    <a:pt x="21" y="2126"/>
                  </a:lnTo>
                  <a:lnTo>
                    <a:pt x="29" y="2089"/>
                  </a:lnTo>
                  <a:lnTo>
                    <a:pt x="38" y="2052"/>
                  </a:lnTo>
                  <a:lnTo>
                    <a:pt x="48" y="2014"/>
                  </a:lnTo>
                  <a:lnTo>
                    <a:pt x="60" y="1976"/>
                  </a:lnTo>
                  <a:lnTo>
                    <a:pt x="72" y="1939"/>
                  </a:lnTo>
                  <a:lnTo>
                    <a:pt x="87" y="1901"/>
                  </a:lnTo>
                  <a:lnTo>
                    <a:pt x="103" y="1862"/>
                  </a:lnTo>
                  <a:lnTo>
                    <a:pt x="119" y="1822"/>
                  </a:lnTo>
                  <a:lnTo>
                    <a:pt x="139" y="1782"/>
                  </a:lnTo>
                  <a:lnTo>
                    <a:pt x="158" y="1740"/>
                  </a:lnTo>
                  <a:lnTo>
                    <a:pt x="179" y="1699"/>
                  </a:lnTo>
                  <a:lnTo>
                    <a:pt x="202" y="1656"/>
                  </a:lnTo>
                  <a:lnTo>
                    <a:pt x="215" y="1634"/>
                  </a:lnTo>
                  <a:lnTo>
                    <a:pt x="227" y="1612"/>
                  </a:lnTo>
                  <a:lnTo>
                    <a:pt x="240" y="1589"/>
                  </a:lnTo>
                  <a:lnTo>
                    <a:pt x="252" y="1566"/>
                  </a:lnTo>
                  <a:lnTo>
                    <a:pt x="266" y="1544"/>
                  </a:lnTo>
                  <a:lnTo>
                    <a:pt x="279" y="1522"/>
                  </a:lnTo>
                  <a:lnTo>
                    <a:pt x="293" y="1501"/>
                  </a:lnTo>
                  <a:lnTo>
                    <a:pt x="305" y="1479"/>
                  </a:lnTo>
                  <a:lnTo>
                    <a:pt x="321" y="1452"/>
                  </a:lnTo>
                  <a:lnTo>
                    <a:pt x="336" y="1427"/>
                  </a:lnTo>
                  <a:lnTo>
                    <a:pt x="352" y="1401"/>
                  </a:lnTo>
                  <a:lnTo>
                    <a:pt x="367" y="1374"/>
                  </a:lnTo>
                  <a:lnTo>
                    <a:pt x="383" y="1348"/>
                  </a:lnTo>
                  <a:lnTo>
                    <a:pt x="398" y="1322"/>
                  </a:lnTo>
                  <a:lnTo>
                    <a:pt x="412" y="1295"/>
                  </a:lnTo>
                  <a:lnTo>
                    <a:pt x="427" y="1268"/>
                  </a:lnTo>
                  <a:lnTo>
                    <a:pt x="441" y="1241"/>
                  </a:lnTo>
                  <a:lnTo>
                    <a:pt x="453" y="1214"/>
                  </a:lnTo>
                  <a:lnTo>
                    <a:pt x="467" y="1186"/>
                  </a:lnTo>
                  <a:lnTo>
                    <a:pt x="480" y="1160"/>
                  </a:lnTo>
                  <a:lnTo>
                    <a:pt x="492" y="1132"/>
                  </a:lnTo>
                  <a:lnTo>
                    <a:pt x="505" y="1105"/>
                  </a:lnTo>
                  <a:lnTo>
                    <a:pt x="517" y="1077"/>
                  </a:lnTo>
                  <a:lnTo>
                    <a:pt x="530" y="1050"/>
                  </a:lnTo>
                  <a:lnTo>
                    <a:pt x="543" y="1022"/>
                  </a:lnTo>
                  <a:lnTo>
                    <a:pt x="555" y="994"/>
                  </a:lnTo>
                  <a:lnTo>
                    <a:pt x="569" y="966"/>
                  </a:lnTo>
                  <a:lnTo>
                    <a:pt x="582" y="937"/>
                  </a:lnTo>
                  <a:lnTo>
                    <a:pt x="595" y="909"/>
                  </a:lnTo>
                  <a:lnTo>
                    <a:pt x="609" y="881"/>
                  </a:lnTo>
                  <a:lnTo>
                    <a:pt x="623" y="852"/>
                  </a:lnTo>
                  <a:lnTo>
                    <a:pt x="638" y="825"/>
                  </a:lnTo>
                  <a:lnTo>
                    <a:pt x="652" y="801"/>
                  </a:lnTo>
                  <a:lnTo>
                    <a:pt x="667" y="778"/>
                  </a:lnTo>
                  <a:lnTo>
                    <a:pt x="683" y="757"/>
                  </a:lnTo>
                  <a:lnTo>
                    <a:pt x="700" y="738"/>
                  </a:lnTo>
                  <a:lnTo>
                    <a:pt x="718" y="721"/>
                  </a:lnTo>
                  <a:lnTo>
                    <a:pt x="738" y="705"/>
                  </a:lnTo>
                  <a:lnTo>
                    <a:pt x="758" y="691"/>
                  </a:lnTo>
                  <a:lnTo>
                    <a:pt x="780" y="678"/>
                  </a:lnTo>
                  <a:lnTo>
                    <a:pt x="803" y="668"/>
                  </a:lnTo>
                  <a:lnTo>
                    <a:pt x="826" y="659"/>
                  </a:lnTo>
                  <a:lnTo>
                    <a:pt x="851" y="652"/>
                  </a:lnTo>
                  <a:lnTo>
                    <a:pt x="876" y="647"/>
                  </a:lnTo>
                  <a:lnTo>
                    <a:pt x="903" y="644"/>
                  </a:lnTo>
                  <a:lnTo>
                    <a:pt x="929" y="643"/>
                  </a:lnTo>
                  <a:lnTo>
                    <a:pt x="958" y="643"/>
                  </a:lnTo>
                  <a:lnTo>
                    <a:pt x="987" y="645"/>
                  </a:lnTo>
                  <a:lnTo>
                    <a:pt x="999" y="647"/>
                  </a:lnTo>
                  <a:lnTo>
                    <a:pt x="1011" y="649"/>
                  </a:lnTo>
                  <a:lnTo>
                    <a:pt x="1023" y="652"/>
                  </a:lnTo>
                  <a:lnTo>
                    <a:pt x="1034" y="655"/>
                  </a:lnTo>
                  <a:lnTo>
                    <a:pt x="1045" y="660"/>
                  </a:lnTo>
                  <a:lnTo>
                    <a:pt x="1054" y="663"/>
                  </a:lnTo>
                  <a:lnTo>
                    <a:pt x="1065" y="668"/>
                  </a:lnTo>
                  <a:lnTo>
                    <a:pt x="1074" y="674"/>
                  </a:lnTo>
                  <a:lnTo>
                    <a:pt x="1091" y="685"/>
                  </a:lnTo>
                  <a:lnTo>
                    <a:pt x="1107" y="698"/>
                  </a:lnTo>
                  <a:lnTo>
                    <a:pt x="1122" y="711"/>
                  </a:lnTo>
                  <a:lnTo>
                    <a:pt x="1135" y="727"/>
                  </a:lnTo>
                  <a:lnTo>
                    <a:pt x="1146" y="744"/>
                  </a:lnTo>
                  <a:lnTo>
                    <a:pt x="1158" y="761"/>
                  </a:lnTo>
                  <a:lnTo>
                    <a:pt x="1167" y="779"/>
                  </a:lnTo>
                  <a:lnTo>
                    <a:pt x="1176" y="797"/>
                  </a:lnTo>
                  <a:lnTo>
                    <a:pt x="1191" y="835"/>
                  </a:lnTo>
                  <a:lnTo>
                    <a:pt x="1205" y="873"/>
                  </a:lnTo>
                  <a:lnTo>
                    <a:pt x="1214" y="898"/>
                  </a:lnTo>
                  <a:lnTo>
                    <a:pt x="1225" y="924"/>
                  </a:lnTo>
                  <a:lnTo>
                    <a:pt x="1238" y="950"/>
                  </a:lnTo>
                  <a:lnTo>
                    <a:pt x="1252" y="975"/>
                  </a:lnTo>
                  <a:lnTo>
                    <a:pt x="1268" y="1000"/>
                  </a:lnTo>
                  <a:lnTo>
                    <a:pt x="1285" y="1026"/>
                  </a:lnTo>
                  <a:lnTo>
                    <a:pt x="1303" y="1050"/>
                  </a:lnTo>
                  <a:lnTo>
                    <a:pt x="1323" y="1074"/>
                  </a:lnTo>
                  <a:lnTo>
                    <a:pt x="1333" y="1085"/>
                  </a:lnTo>
                  <a:lnTo>
                    <a:pt x="1343" y="1094"/>
                  </a:lnTo>
                  <a:lnTo>
                    <a:pt x="1354" y="1104"/>
                  </a:lnTo>
                  <a:lnTo>
                    <a:pt x="1364" y="1109"/>
                  </a:lnTo>
                  <a:lnTo>
                    <a:pt x="1374" y="1115"/>
                  </a:lnTo>
                  <a:lnTo>
                    <a:pt x="1385" y="1119"/>
                  </a:lnTo>
                  <a:lnTo>
                    <a:pt x="1394" y="1120"/>
                  </a:lnTo>
                  <a:lnTo>
                    <a:pt x="1404" y="1120"/>
                  </a:lnTo>
                  <a:lnTo>
                    <a:pt x="1414" y="1117"/>
                  </a:lnTo>
                  <a:lnTo>
                    <a:pt x="1424" y="1113"/>
                  </a:lnTo>
                  <a:lnTo>
                    <a:pt x="1433" y="1108"/>
                  </a:lnTo>
                  <a:lnTo>
                    <a:pt x="1441" y="1101"/>
                  </a:lnTo>
                  <a:lnTo>
                    <a:pt x="1448" y="1093"/>
                  </a:lnTo>
                  <a:lnTo>
                    <a:pt x="1455" y="1085"/>
                  </a:lnTo>
                  <a:lnTo>
                    <a:pt x="1460" y="1076"/>
                  </a:lnTo>
                  <a:lnTo>
                    <a:pt x="1465" y="1068"/>
                  </a:lnTo>
                  <a:lnTo>
                    <a:pt x="1480" y="1042"/>
                  </a:lnTo>
                  <a:lnTo>
                    <a:pt x="1491" y="1014"/>
                  </a:lnTo>
                  <a:lnTo>
                    <a:pt x="1503" y="988"/>
                  </a:lnTo>
                  <a:lnTo>
                    <a:pt x="1511" y="961"/>
                  </a:lnTo>
                  <a:lnTo>
                    <a:pt x="1519" y="935"/>
                  </a:lnTo>
                  <a:lnTo>
                    <a:pt x="1523" y="910"/>
                  </a:lnTo>
                  <a:lnTo>
                    <a:pt x="1527" y="886"/>
                  </a:lnTo>
                  <a:lnTo>
                    <a:pt x="1528" y="862"/>
                  </a:lnTo>
                  <a:lnTo>
                    <a:pt x="1527" y="827"/>
                  </a:lnTo>
                  <a:lnTo>
                    <a:pt x="1526" y="791"/>
                  </a:lnTo>
                  <a:lnTo>
                    <a:pt x="1522" y="754"/>
                  </a:lnTo>
                  <a:lnTo>
                    <a:pt x="1517" y="716"/>
                  </a:lnTo>
                  <a:lnTo>
                    <a:pt x="1511" y="677"/>
                  </a:lnTo>
                  <a:lnTo>
                    <a:pt x="1503" y="638"/>
                  </a:lnTo>
                  <a:lnTo>
                    <a:pt x="1494" y="597"/>
                  </a:lnTo>
                  <a:lnTo>
                    <a:pt x="1483" y="555"/>
                  </a:lnTo>
                  <a:lnTo>
                    <a:pt x="1475" y="526"/>
                  </a:lnTo>
                  <a:lnTo>
                    <a:pt x="1470" y="496"/>
                  </a:lnTo>
                  <a:lnTo>
                    <a:pt x="1465" y="467"/>
                  </a:lnTo>
                  <a:lnTo>
                    <a:pt x="1461" y="438"/>
                  </a:lnTo>
                  <a:lnTo>
                    <a:pt x="1459" y="411"/>
                  </a:lnTo>
                  <a:lnTo>
                    <a:pt x="1459" y="383"/>
                  </a:lnTo>
                  <a:lnTo>
                    <a:pt x="1459" y="356"/>
                  </a:lnTo>
                  <a:lnTo>
                    <a:pt x="1461" y="328"/>
                  </a:lnTo>
                  <a:lnTo>
                    <a:pt x="1465" y="302"/>
                  </a:lnTo>
                  <a:lnTo>
                    <a:pt x="1470" y="276"/>
                  </a:lnTo>
                  <a:lnTo>
                    <a:pt x="1475" y="249"/>
                  </a:lnTo>
                  <a:lnTo>
                    <a:pt x="1482" y="224"/>
                  </a:lnTo>
                  <a:lnTo>
                    <a:pt x="1491" y="199"/>
                  </a:lnTo>
                  <a:lnTo>
                    <a:pt x="1500" y="173"/>
                  </a:lnTo>
                  <a:lnTo>
                    <a:pt x="1512" y="148"/>
                  </a:lnTo>
                  <a:lnTo>
                    <a:pt x="1525" y="124"/>
                  </a:lnTo>
                  <a:lnTo>
                    <a:pt x="1539" y="100"/>
                  </a:lnTo>
                  <a:lnTo>
                    <a:pt x="1554" y="78"/>
                  </a:lnTo>
                  <a:lnTo>
                    <a:pt x="1562" y="69"/>
                  </a:lnTo>
                  <a:lnTo>
                    <a:pt x="1570" y="60"/>
                  </a:lnTo>
                  <a:lnTo>
                    <a:pt x="1578" y="51"/>
                  </a:lnTo>
                  <a:lnTo>
                    <a:pt x="1587" y="43"/>
                  </a:lnTo>
                  <a:lnTo>
                    <a:pt x="1595" y="36"/>
                  </a:lnTo>
                  <a:lnTo>
                    <a:pt x="1604" y="29"/>
                  </a:lnTo>
                  <a:lnTo>
                    <a:pt x="1613" y="23"/>
                  </a:lnTo>
                  <a:lnTo>
                    <a:pt x="1622" y="19"/>
                  </a:lnTo>
                  <a:lnTo>
                    <a:pt x="1631" y="14"/>
                  </a:lnTo>
                  <a:lnTo>
                    <a:pt x="1640" y="9"/>
                  </a:lnTo>
                  <a:lnTo>
                    <a:pt x="1650" y="6"/>
                  </a:lnTo>
                  <a:lnTo>
                    <a:pt x="1659" y="4"/>
                  </a:lnTo>
                  <a:lnTo>
                    <a:pt x="1669" y="3"/>
                  </a:lnTo>
                  <a:lnTo>
                    <a:pt x="1678" y="0"/>
                  </a:lnTo>
                  <a:lnTo>
                    <a:pt x="1689" y="0"/>
                  </a:lnTo>
                  <a:lnTo>
                    <a:pt x="1699" y="0"/>
                  </a:lnTo>
                  <a:lnTo>
                    <a:pt x="1709" y="1"/>
                  </a:lnTo>
                  <a:lnTo>
                    <a:pt x="1720" y="3"/>
                  </a:lnTo>
                  <a:lnTo>
                    <a:pt x="1730" y="5"/>
                  </a:lnTo>
                  <a:lnTo>
                    <a:pt x="1740" y="7"/>
                  </a:lnTo>
                  <a:lnTo>
                    <a:pt x="1761" y="14"/>
                  </a:lnTo>
                  <a:lnTo>
                    <a:pt x="1783" y="24"/>
                  </a:lnTo>
                  <a:lnTo>
                    <a:pt x="1806" y="37"/>
                  </a:lnTo>
                  <a:lnTo>
                    <a:pt x="1827" y="52"/>
                  </a:lnTo>
                  <a:lnTo>
                    <a:pt x="1837" y="58"/>
                  </a:lnTo>
                  <a:lnTo>
                    <a:pt x="1857" y="73"/>
                  </a:lnTo>
                  <a:lnTo>
                    <a:pt x="1877" y="87"/>
                  </a:lnTo>
                  <a:lnTo>
                    <a:pt x="1896" y="104"/>
                  </a:lnTo>
                  <a:lnTo>
                    <a:pt x="1915" y="120"/>
                  </a:lnTo>
                  <a:lnTo>
                    <a:pt x="1939" y="143"/>
                  </a:lnTo>
                  <a:lnTo>
                    <a:pt x="1964" y="163"/>
                  </a:lnTo>
                  <a:lnTo>
                    <a:pt x="1989" y="182"/>
                  </a:lnTo>
                  <a:lnTo>
                    <a:pt x="2017" y="200"/>
                  </a:lnTo>
                  <a:lnTo>
                    <a:pt x="2045" y="217"/>
                  </a:lnTo>
                  <a:lnTo>
                    <a:pt x="2074" y="232"/>
                  </a:lnTo>
                  <a:lnTo>
                    <a:pt x="2105" y="247"/>
                  </a:lnTo>
                  <a:lnTo>
                    <a:pt x="2136" y="259"/>
                  </a:lnTo>
                  <a:lnTo>
                    <a:pt x="2136" y="301"/>
                  </a:lnTo>
                  <a:lnTo>
                    <a:pt x="2100" y="287"/>
                  </a:lnTo>
                  <a:lnTo>
                    <a:pt x="2066" y="272"/>
                  </a:lnTo>
                  <a:lnTo>
                    <a:pt x="2033" y="255"/>
                  </a:lnTo>
                  <a:lnTo>
                    <a:pt x="2002" y="237"/>
                  </a:lnTo>
                  <a:lnTo>
                    <a:pt x="1971" y="217"/>
                  </a:lnTo>
                  <a:lnTo>
                    <a:pt x="1942" y="195"/>
                  </a:lnTo>
                  <a:lnTo>
                    <a:pt x="1915" y="172"/>
                  </a:lnTo>
                  <a:lnTo>
                    <a:pt x="1887" y="148"/>
                  </a:lnTo>
                  <a:lnTo>
                    <a:pt x="1870" y="132"/>
                  </a:lnTo>
                  <a:lnTo>
                    <a:pt x="1852" y="118"/>
                  </a:lnTo>
                  <a:lnTo>
                    <a:pt x="1833" y="104"/>
                  </a:lnTo>
                  <a:lnTo>
                    <a:pt x="1814" y="90"/>
                  </a:lnTo>
                  <a:lnTo>
                    <a:pt x="1804" y="84"/>
                  </a:lnTo>
                  <a:lnTo>
                    <a:pt x="1786" y="71"/>
                  </a:lnTo>
                  <a:lnTo>
                    <a:pt x="1768" y="60"/>
                  </a:lnTo>
                  <a:lnTo>
                    <a:pt x="1749" y="52"/>
                  </a:lnTo>
                  <a:lnTo>
                    <a:pt x="1732" y="46"/>
                  </a:lnTo>
                  <a:lnTo>
                    <a:pt x="1715" y="42"/>
                  </a:lnTo>
                  <a:lnTo>
                    <a:pt x="1699" y="39"/>
                  </a:lnTo>
                  <a:lnTo>
                    <a:pt x="1683" y="40"/>
                  </a:lnTo>
                  <a:lnTo>
                    <a:pt x="1668" y="43"/>
                  </a:lnTo>
                  <a:lnTo>
                    <a:pt x="1653" y="47"/>
                  </a:lnTo>
                  <a:lnTo>
                    <a:pt x="1638" y="54"/>
                  </a:lnTo>
                  <a:lnTo>
                    <a:pt x="1624" y="63"/>
                  </a:lnTo>
                  <a:lnTo>
                    <a:pt x="1611" y="75"/>
                  </a:lnTo>
                  <a:lnTo>
                    <a:pt x="1597" y="89"/>
                  </a:lnTo>
                  <a:lnTo>
                    <a:pt x="1584" y="105"/>
                  </a:lnTo>
                  <a:lnTo>
                    <a:pt x="1572" y="123"/>
                  </a:lnTo>
                  <a:lnTo>
                    <a:pt x="1559" y="144"/>
                  </a:lnTo>
                  <a:lnTo>
                    <a:pt x="1548" y="165"/>
                  </a:lnTo>
                  <a:lnTo>
                    <a:pt x="1537" y="188"/>
                  </a:lnTo>
                  <a:lnTo>
                    <a:pt x="1528" y="212"/>
                  </a:lnTo>
                  <a:lnTo>
                    <a:pt x="1520" y="235"/>
                  </a:lnTo>
                  <a:lnTo>
                    <a:pt x="1513" y="259"/>
                  </a:lnTo>
                  <a:lnTo>
                    <a:pt x="1507" y="284"/>
                  </a:lnTo>
                  <a:lnTo>
                    <a:pt x="1504" y="309"/>
                  </a:lnTo>
                  <a:lnTo>
                    <a:pt x="1500" y="333"/>
                  </a:lnTo>
                  <a:lnTo>
                    <a:pt x="1498" y="358"/>
                  </a:lnTo>
                  <a:lnTo>
                    <a:pt x="1498" y="385"/>
                  </a:lnTo>
                  <a:lnTo>
                    <a:pt x="1499" y="410"/>
                  </a:lnTo>
                  <a:lnTo>
                    <a:pt x="1500" y="436"/>
                  </a:lnTo>
                  <a:lnTo>
                    <a:pt x="1504" y="463"/>
                  </a:lnTo>
                  <a:lnTo>
                    <a:pt x="1509" y="490"/>
                  </a:lnTo>
                  <a:lnTo>
                    <a:pt x="1514" y="518"/>
                  </a:lnTo>
                  <a:lnTo>
                    <a:pt x="1521" y="545"/>
                  </a:lnTo>
                  <a:lnTo>
                    <a:pt x="1533" y="588"/>
                  </a:lnTo>
                  <a:lnTo>
                    <a:pt x="1542" y="630"/>
                  </a:lnTo>
                  <a:lnTo>
                    <a:pt x="1550" y="671"/>
                  </a:lnTo>
                  <a:lnTo>
                    <a:pt x="1556" y="711"/>
                  </a:lnTo>
                  <a:lnTo>
                    <a:pt x="1561" y="750"/>
                  </a:lnTo>
                  <a:lnTo>
                    <a:pt x="1565" y="788"/>
                  </a:lnTo>
                  <a:lnTo>
                    <a:pt x="1567" y="826"/>
                  </a:lnTo>
                  <a:lnTo>
                    <a:pt x="1567" y="862"/>
                  </a:lnTo>
                  <a:lnTo>
                    <a:pt x="1567" y="879"/>
                  </a:lnTo>
                  <a:lnTo>
                    <a:pt x="1565" y="896"/>
                  </a:lnTo>
                  <a:lnTo>
                    <a:pt x="1562" y="913"/>
                  </a:lnTo>
                  <a:lnTo>
                    <a:pt x="1560" y="929"/>
                  </a:lnTo>
                  <a:lnTo>
                    <a:pt x="1552" y="963"/>
                  </a:lnTo>
                  <a:lnTo>
                    <a:pt x="1543" y="992"/>
                  </a:lnTo>
                  <a:lnTo>
                    <a:pt x="1531" y="1021"/>
                  </a:lnTo>
                  <a:lnTo>
                    <a:pt x="1521" y="1046"/>
                  </a:lnTo>
                  <a:lnTo>
                    <a:pt x="1510" y="1068"/>
                  </a:lnTo>
                  <a:lnTo>
                    <a:pt x="1499" y="1088"/>
                  </a:lnTo>
                  <a:lnTo>
                    <a:pt x="1488" y="1106"/>
                  </a:lnTo>
                  <a:lnTo>
                    <a:pt x="1476" y="1121"/>
                  </a:lnTo>
                  <a:lnTo>
                    <a:pt x="1464" y="1133"/>
                  </a:lnTo>
                  <a:lnTo>
                    <a:pt x="1451" y="1143"/>
                  </a:lnTo>
                  <a:lnTo>
                    <a:pt x="1440" y="1150"/>
                  </a:lnTo>
                  <a:lnTo>
                    <a:pt x="1428" y="1154"/>
                  </a:lnTo>
                  <a:lnTo>
                    <a:pt x="1418" y="1158"/>
                  </a:lnTo>
                  <a:lnTo>
                    <a:pt x="1408" y="1159"/>
                  </a:lnTo>
                  <a:lnTo>
                    <a:pt x="1397" y="1159"/>
                  </a:lnTo>
                  <a:lnTo>
                    <a:pt x="1385" y="1159"/>
                  </a:lnTo>
                  <a:lnTo>
                    <a:pt x="1372" y="1155"/>
                  </a:lnTo>
                  <a:lnTo>
                    <a:pt x="1357" y="1151"/>
                  </a:lnTo>
                  <a:lnTo>
                    <a:pt x="1342" y="1143"/>
                  </a:lnTo>
                  <a:lnTo>
                    <a:pt x="1327" y="1132"/>
                  </a:lnTo>
                  <a:lnTo>
                    <a:pt x="1318" y="1125"/>
                  </a:lnTo>
                  <a:lnTo>
                    <a:pt x="1310" y="1117"/>
                  </a:lnTo>
                  <a:lnTo>
                    <a:pt x="1302" y="1109"/>
                  </a:lnTo>
                  <a:lnTo>
                    <a:pt x="1293" y="1099"/>
                  </a:lnTo>
                  <a:lnTo>
                    <a:pt x="1277" y="1081"/>
                  </a:lnTo>
                  <a:lnTo>
                    <a:pt x="1261" y="1059"/>
                  </a:lnTo>
                  <a:lnTo>
                    <a:pt x="1244" y="1035"/>
                  </a:lnTo>
                  <a:lnTo>
                    <a:pt x="1226" y="1010"/>
                  </a:lnTo>
                  <a:lnTo>
                    <a:pt x="1209" y="981"/>
                  </a:lnTo>
                  <a:lnTo>
                    <a:pt x="1194" y="951"/>
                  </a:lnTo>
                  <a:lnTo>
                    <a:pt x="1186" y="935"/>
                  </a:lnTo>
                  <a:lnTo>
                    <a:pt x="1179" y="919"/>
                  </a:lnTo>
                  <a:lnTo>
                    <a:pt x="1174" y="903"/>
                  </a:lnTo>
                  <a:lnTo>
                    <a:pt x="1168" y="886"/>
                  </a:lnTo>
                  <a:lnTo>
                    <a:pt x="1160" y="864"/>
                  </a:lnTo>
                  <a:lnTo>
                    <a:pt x="1153" y="843"/>
                  </a:lnTo>
                  <a:lnTo>
                    <a:pt x="1145" y="824"/>
                  </a:lnTo>
                  <a:lnTo>
                    <a:pt x="1137" y="805"/>
                  </a:lnTo>
                  <a:lnTo>
                    <a:pt x="1128" y="789"/>
                  </a:lnTo>
                  <a:lnTo>
                    <a:pt x="1119" y="773"/>
                  </a:lnTo>
                  <a:lnTo>
                    <a:pt x="1109" y="758"/>
                  </a:lnTo>
                  <a:lnTo>
                    <a:pt x="1099" y="745"/>
                  </a:lnTo>
                  <a:lnTo>
                    <a:pt x="1088" y="733"/>
                  </a:lnTo>
                  <a:lnTo>
                    <a:pt x="1076" y="722"/>
                  </a:lnTo>
                  <a:lnTo>
                    <a:pt x="1063" y="713"/>
                  </a:lnTo>
                  <a:lnTo>
                    <a:pt x="1049" y="705"/>
                  </a:lnTo>
                  <a:lnTo>
                    <a:pt x="1034" y="698"/>
                  </a:lnTo>
                  <a:lnTo>
                    <a:pt x="1018" y="692"/>
                  </a:lnTo>
                  <a:lnTo>
                    <a:pt x="1000" y="687"/>
                  </a:lnTo>
                  <a:lnTo>
                    <a:pt x="982" y="684"/>
                  </a:lnTo>
                  <a:lnTo>
                    <a:pt x="956" y="682"/>
                  </a:lnTo>
                  <a:lnTo>
                    <a:pt x="932" y="682"/>
                  </a:lnTo>
                  <a:lnTo>
                    <a:pt x="907" y="683"/>
                  </a:lnTo>
                  <a:lnTo>
                    <a:pt x="883" y="685"/>
                  </a:lnTo>
                  <a:lnTo>
                    <a:pt x="862" y="690"/>
                  </a:lnTo>
                  <a:lnTo>
                    <a:pt x="840" y="695"/>
                  </a:lnTo>
                  <a:lnTo>
                    <a:pt x="819" y="703"/>
                  </a:lnTo>
                  <a:lnTo>
                    <a:pt x="798" y="713"/>
                  </a:lnTo>
                  <a:lnTo>
                    <a:pt x="779" y="723"/>
                  </a:lnTo>
                  <a:lnTo>
                    <a:pt x="762" y="735"/>
                  </a:lnTo>
                  <a:lnTo>
                    <a:pt x="745" y="749"/>
                  </a:lnTo>
                  <a:lnTo>
                    <a:pt x="727" y="765"/>
                  </a:lnTo>
                  <a:lnTo>
                    <a:pt x="712" y="783"/>
                  </a:lnTo>
                  <a:lnTo>
                    <a:pt x="698" y="801"/>
                  </a:lnTo>
                  <a:lnTo>
                    <a:pt x="685" y="822"/>
                  </a:lnTo>
                  <a:lnTo>
                    <a:pt x="672" y="843"/>
                  </a:lnTo>
                  <a:lnTo>
                    <a:pt x="659" y="871"/>
                  </a:lnTo>
                  <a:lnTo>
                    <a:pt x="645" y="898"/>
                  </a:lnTo>
                  <a:lnTo>
                    <a:pt x="631" y="926"/>
                  </a:lnTo>
                  <a:lnTo>
                    <a:pt x="617" y="955"/>
                  </a:lnTo>
                  <a:lnTo>
                    <a:pt x="605" y="982"/>
                  </a:lnTo>
                  <a:lnTo>
                    <a:pt x="591" y="1011"/>
                  </a:lnTo>
                  <a:lnTo>
                    <a:pt x="578" y="1038"/>
                  </a:lnTo>
                  <a:lnTo>
                    <a:pt x="566" y="1066"/>
                  </a:lnTo>
                  <a:lnTo>
                    <a:pt x="553" y="1093"/>
                  </a:lnTo>
                  <a:lnTo>
                    <a:pt x="541" y="1121"/>
                  </a:lnTo>
                  <a:lnTo>
                    <a:pt x="528" y="1148"/>
                  </a:lnTo>
                  <a:lnTo>
                    <a:pt x="515" y="1176"/>
                  </a:lnTo>
                  <a:lnTo>
                    <a:pt x="502" y="1205"/>
                  </a:lnTo>
                  <a:lnTo>
                    <a:pt x="489" y="1232"/>
                  </a:lnTo>
                  <a:lnTo>
                    <a:pt x="475" y="1258"/>
                  </a:lnTo>
                  <a:lnTo>
                    <a:pt x="461" y="1286"/>
                  </a:lnTo>
                  <a:lnTo>
                    <a:pt x="447" y="1314"/>
                  </a:lnTo>
                  <a:lnTo>
                    <a:pt x="433" y="1340"/>
                  </a:lnTo>
                  <a:lnTo>
                    <a:pt x="418" y="1367"/>
                  </a:lnTo>
                  <a:lnTo>
                    <a:pt x="402" y="1394"/>
                  </a:lnTo>
                  <a:lnTo>
                    <a:pt x="387" y="1420"/>
                  </a:lnTo>
                  <a:lnTo>
                    <a:pt x="371" y="1447"/>
                  </a:lnTo>
                  <a:lnTo>
                    <a:pt x="355" y="1473"/>
                  </a:lnTo>
                  <a:lnTo>
                    <a:pt x="340" y="1498"/>
                  </a:lnTo>
                  <a:lnTo>
                    <a:pt x="326" y="1520"/>
                  </a:lnTo>
                  <a:lnTo>
                    <a:pt x="313" y="1542"/>
                  </a:lnTo>
                  <a:lnTo>
                    <a:pt x="301" y="1564"/>
                  </a:lnTo>
                  <a:lnTo>
                    <a:pt x="287" y="1587"/>
                  </a:lnTo>
                  <a:lnTo>
                    <a:pt x="274" y="1608"/>
                  </a:lnTo>
                  <a:lnTo>
                    <a:pt x="262" y="1630"/>
                  </a:lnTo>
                  <a:lnTo>
                    <a:pt x="249" y="1653"/>
                  </a:lnTo>
                  <a:lnTo>
                    <a:pt x="236" y="1675"/>
                  </a:lnTo>
                  <a:lnTo>
                    <a:pt x="215" y="1716"/>
                  </a:lnTo>
                  <a:lnTo>
                    <a:pt x="194" y="1757"/>
                  </a:lnTo>
                  <a:lnTo>
                    <a:pt x="174" y="1798"/>
                  </a:lnTo>
                  <a:lnTo>
                    <a:pt x="156" y="1837"/>
                  </a:lnTo>
                  <a:lnTo>
                    <a:pt x="140" y="1876"/>
                  </a:lnTo>
                  <a:lnTo>
                    <a:pt x="124" y="1913"/>
                  </a:lnTo>
                  <a:lnTo>
                    <a:pt x="110" y="1951"/>
                  </a:lnTo>
                  <a:lnTo>
                    <a:pt x="98" y="1988"/>
                  </a:lnTo>
                  <a:lnTo>
                    <a:pt x="86" y="2025"/>
                  </a:lnTo>
                  <a:lnTo>
                    <a:pt x="76" y="2061"/>
                  </a:lnTo>
                  <a:lnTo>
                    <a:pt x="67" y="2097"/>
                  </a:lnTo>
                  <a:lnTo>
                    <a:pt x="60" y="2132"/>
                  </a:lnTo>
                  <a:lnTo>
                    <a:pt x="53" y="2168"/>
                  </a:lnTo>
                  <a:lnTo>
                    <a:pt x="48" y="2202"/>
                  </a:lnTo>
                  <a:lnTo>
                    <a:pt x="44" y="2237"/>
                  </a:lnTo>
                  <a:lnTo>
                    <a:pt x="41" y="2272"/>
                  </a:lnTo>
                  <a:lnTo>
                    <a:pt x="40" y="2302"/>
                  </a:lnTo>
                  <a:lnTo>
                    <a:pt x="40" y="2331"/>
                  </a:lnTo>
                  <a:lnTo>
                    <a:pt x="42" y="2360"/>
                  </a:lnTo>
                  <a:lnTo>
                    <a:pt x="46" y="2386"/>
                  </a:lnTo>
                  <a:lnTo>
                    <a:pt x="52" y="2412"/>
                  </a:lnTo>
                  <a:lnTo>
                    <a:pt x="60" y="2436"/>
                  </a:lnTo>
                  <a:lnTo>
                    <a:pt x="69" y="2461"/>
                  </a:lnTo>
                  <a:lnTo>
                    <a:pt x="79" y="2483"/>
                  </a:lnTo>
                  <a:lnTo>
                    <a:pt x="92" y="2504"/>
                  </a:lnTo>
                  <a:lnTo>
                    <a:pt x="107" y="2525"/>
                  </a:lnTo>
                  <a:lnTo>
                    <a:pt x="122" y="2544"/>
                  </a:lnTo>
                  <a:lnTo>
                    <a:pt x="140" y="2561"/>
                  </a:lnTo>
                  <a:lnTo>
                    <a:pt x="160" y="2579"/>
                  </a:lnTo>
                  <a:lnTo>
                    <a:pt x="180" y="2594"/>
                  </a:lnTo>
                  <a:lnTo>
                    <a:pt x="203" y="2608"/>
                  </a:lnTo>
                  <a:lnTo>
                    <a:pt x="227" y="2622"/>
                  </a:lnTo>
                  <a:lnTo>
                    <a:pt x="250" y="2634"/>
                  </a:lnTo>
                  <a:lnTo>
                    <a:pt x="273" y="2645"/>
                  </a:lnTo>
                  <a:lnTo>
                    <a:pt x="296" y="2658"/>
                  </a:lnTo>
                  <a:lnTo>
                    <a:pt x="319" y="2669"/>
                  </a:lnTo>
                  <a:lnTo>
                    <a:pt x="341" y="2682"/>
                  </a:lnTo>
                  <a:lnTo>
                    <a:pt x="364" y="2694"/>
                  </a:lnTo>
                  <a:lnTo>
                    <a:pt x="387" y="2706"/>
                  </a:lnTo>
                  <a:lnTo>
                    <a:pt x="408" y="2719"/>
                  </a:lnTo>
                  <a:lnTo>
                    <a:pt x="476" y="2755"/>
                  </a:lnTo>
                  <a:lnTo>
                    <a:pt x="545" y="2792"/>
                  </a:lnTo>
                  <a:lnTo>
                    <a:pt x="579" y="2810"/>
                  </a:lnTo>
                  <a:lnTo>
                    <a:pt x="614" y="2828"/>
                  </a:lnTo>
                  <a:lnTo>
                    <a:pt x="649" y="2845"/>
                  </a:lnTo>
                  <a:lnTo>
                    <a:pt x="685" y="2861"/>
                  </a:lnTo>
                  <a:lnTo>
                    <a:pt x="720" y="2876"/>
                  </a:lnTo>
                  <a:lnTo>
                    <a:pt x="756" y="2891"/>
                  </a:lnTo>
                  <a:lnTo>
                    <a:pt x="793" y="2904"/>
                  </a:lnTo>
                  <a:lnTo>
                    <a:pt x="828" y="2917"/>
                  </a:lnTo>
                  <a:lnTo>
                    <a:pt x="866" y="2930"/>
                  </a:lnTo>
                  <a:lnTo>
                    <a:pt x="903" y="2940"/>
                  </a:lnTo>
                  <a:lnTo>
                    <a:pt x="941" y="2949"/>
                  </a:lnTo>
                  <a:lnTo>
                    <a:pt x="979" y="2957"/>
                  </a:lnTo>
                  <a:lnTo>
                    <a:pt x="1016" y="2963"/>
                  </a:lnTo>
                  <a:lnTo>
                    <a:pt x="1054" y="2967"/>
                  </a:lnTo>
                  <a:lnTo>
                    <a:pt x="1092" y="2971"/>
                  </a:lnTo>
                  <a:lnTo>
                    <a:pt x="1130" y="2973"/>
                  </a:lnTo>
                  <a:lnTo>
                    <a:pt x="1168" y="2973"/>
                  </a:lnTo>
                  <a:lnTo>
                    <a:pt x="1206" y="2972"/>
                  </a:lnTo>
                  <a:lnTo>
                    <a:pt x="1244" y="2970"/>
                  </a:lnTo>
                  <a:lnTo>
                    <a:pt x="1281" y="2966"/>
                  </a:lnTo>
                  <a:lnTo>
                    <a:pt x="1319" y="2961"/>
                  </a:lnTo>
                  <a:lnTo>
                    <a:pt x="1356" y="2953"/>
                  </a:lnTo>
                  <a:lnTo>
                    <a:pt x="1393" y="2945"/>
                  </a:lnTo>
                  <a:lnTo>
                    <a:pt x="1428" y="2934"/>
                  </a:lnTo>
                  <a:lnTo>
                    <a:pt x="1464" y="2922"/>
                  </a:lnTo>
                  <a:lnTo>
                    <a:pt x="1498" y="2908"/>
                  </a:lnTo>
                  <a:lnTo>
                    <a:pt x="1533" y="2892"/>
                  </a:lnTo>
                  <a:lnTo>
                    <a:pt x="1566" y="2875"/>
                  </a:lnTo>
                  <a:lnTo>
                    <a:pt x="1598" y="2856"/>
                  </a:lnTo>
                  <a:lnTo>
                    <a:pt x="1629" y="2834"/>
                  </a:lnTo>
                  <a:lnTo>
                    <a:pt x="1660" y="2813"/>
                  </a:lnTo>
                  <a:lnTo>
                    <a:pt x="1689" y="2787"/>
                  </a:lnTo>
                  <a:lnTo>
                    <a:pt x="1717" y="2761"/>
                  </a:lnTo>
                  <a:lnTo>
                    <a:pt x="1744" y="2733"/>
                  </a:lnTo>
                  <a:lnTo>
                    <a:pt x="1770" y="2704"/>
                  </a:lnTo>
                  <a:lnTo>
                    <a:pt x="1794" y="2672"/>
                  </a:lnTo>
                  <a:lnTo>
                    <a:pt x="1817" y="2637"/>
                  </a:lnTo>
                  <a:lnTo>
                    <a:pt x="1838" y="2602"/>
                  </a:lnTo>
                  <a:lnTo>
                    <a:pt x="1857" y="2563"/>
                  </a:lnTo>
                  <a:lnTo>
                    <a:pt x="1876" y="2524"/>
                  </a:lnTo>
                  <a:lnTo>
                    <a:pt x="1892" y="2481"/>
                  </a:lnTo>
                  <a:lnTo>
                    <a:pt x="1907" y="2438"/>
                  </a:lnTo>
                  <a:lnTo>
                    <a:pt x="1919" y="2391"/>
                  </a:lnTo>
                  <a:lnTo>
                    <a:pt x="1930" y="2342"/>
                  </a:lnTo>
                  <a:lnTo>
                    <a:pt x="1936" y="2306"/>
                  </a:lnTo>
                  <a:lnTo>
                    <a:pt x="1944" y="2264"/>
                  </a:lnTo>
                  <a:lnTo>
                    <a:pt x="1954" y="2222"/>
                  </a:lnTo>
                  <a:lnTo>
                    <a:pt x="1959" y="2201"/>
                  </a:lnTo>
                  <a:lnTo>
                    <a:pt x="1965" y="2181"/>
                  </a:lnTo>
                  <a:lnTo>
                    <a:pt x="1972" y="2160"/>
                  </a:lnTo>
                  <a:lnTo>
                    <a:pt x="1980" y="2141"/>
                  </a:lnTo>
                  <a:lnTo>
                    <a:pt x="1986" y="2127"/>
                  </a:lnTo>
                  <a:lnTo>
                    <a:pt x="1993" y="2113"/>
                  </a:lnTo>
                  <a:lnTo>
                    <a:pt x="1999" y="2100"/>
                  </a:lnTo>
                  <a:lnTo>
                    <a:pt x="2008" y="2088"/>
                  </a:lnTo>
                  <a:lnTo>
                    <a:pt x="2016" y="2075"/>
                  </a:lnTo>
                  <a:lnTo>
                    <a:pt x="2025" y="2064"/>
                  </a:lnTo>
                  <a:lnTo>
                    <a:pt x="2034" y="2053"/>
                  </a:lnTo>
                  <a:lnTo>
                    <a:pt x="2043" y="2042"/>
                  </a:lnTo>
                  <a:lnTo>
                    <a:pt x="2053" y="2032"/>
                  </a:lnTo>
                  <a:lnTo>
                    <a:pt x="2064" y="2022"/>
                  </a:lnTo>
                  <a:lnTo>
                    <a:pt x="2074" y="2013"/>
                  </a:lnTo>
                  <a:lnTo>
                    <a:pt x="2086" y="2004"/>
                  </a:lnTo>
                  <a:lnTo>
                    <a:pt x="2097" y="1996"/>
                  </a:lnTo>
                  <a:lnTo>
                    <a:pt x="2110" y="1988"/>
                  </a:lnTo>
                  <a:lnTo>
                    <a:pt x="2122" y="1981"/>
                  </a:lnTo>
                  <a:lnTo>
                    <a:pt x="2136" y="1974"/>
                  </a:lnTo>
                  <a:lnTo>
                    <a:pt x="2136" y="2019"/>
                  </a:lnTo>
                  <a:lnTo>
                    <a:pt x="2116" y="2032"/>
                  </a:lnTo>
                  <a:lnTo>
                    <a:pt x="2098" y="2045"/>
                  </a:lnTo>
                  <a:lnTo>
                    <a:pt x="2081" y="2060"/>
                  </a:lnTo>
                  <a:lnTo>
                    <a:pt x="2065" y="2076"/>
                  </a:lnTo>
                  <a:lnTo>
                    <a:pt x="2051" y="2095"/>
                  </a:lnTo>
                  <a:lnTo>
                    <a:pt x="2037" y="2114"/>
                  </a:lnTo>
                  <a:lnTo>
                    <a:pt x="2026" y="2135"/>
                  </a:lnTo>
                  <a:lnTo>
                    <a:pt x="2016" y="2157"/>
                  </a:lnTo>
                  <a:lnTo>
                    <a:pt x="2009" y="2175"/>
                  </a:lnTo>
                  <a:lnTo>
                    <a:pt x="2002" y="2193"/>
                  </a:lnTo>
                  <a:lnTo>
                    <a:pt x="1997" y="2213"/>
                  </a:lnTo>
                  <a:lnTo>
                    <a:pt x="1991" y="2232"/>
                  </a:lnTo>
                  <a:lnTo>
                    <a:pt x="1983" y="2272"/>
                  </a:lnTo>
                  <a:lnTo>
                    <a:pt x="1975" y="2313"/>
                  </a:lnTo>
                  <a:lnTo>
                    <a:pt x="1969" y="2350"/>
                  </a:lnTo>
                  <a:lnTo>
                    <a:pt x="1959" y="2393"/>
                  </a:lnTo>
                  <a:lnTo>
                    <a:pt x="1948" y="2435"/>
                  </a:lnTo>
                  <a:lnTo>
                    <a:pt x="1936" y="2475"/>
                  </a:lnTo>
                  <a:lnTo>
                    <a:pt x="1923" y="2513"/>
                  </a:lnTo>
                  <a:lnTo>
                    <a:pt x="1908" y="2550"/>
                  </a:lnTo>
                  <a:lnTo>
                    <a:pt x="1891" y="2586"/>
                  </a:lnTo>
                  <a:lnTo>
                    <a:pt x="1873" y="2620"/>
                  </a:lnTo>
                  <a:lnTo>
                    <a:pt x="1855" y="2652"/>
                  </a:lnTo>
                  <a:lnTo>
                    <a:pt x="1834" y="2683"/>
                  </a:lnTo>
                  <a:lnTo>
                    <a:pt x="1814" y="2712"/>
                  </a:lnTo>
                  <a:lnTo>
                    <a:pt x="1792" y="2740"/>
                  </a:lnTo>
                  <a:lnTo>
                    <a:pt x="1768" y="2767"/>
                  </a:lnTo>
                  <a:lnTo>
                    <a:pt x="1744" y="2791"/>
                  </a:lnTo>
                  <a:lnTo>
                    <a:pt x="1720" y="2815"/>
                  </a:lnTo>
                  <a:lnTo>
                    <a:pt x="1693" y="2837"/>
                  </a:lnTo>
                  <a:lnTo>
                    <a:pt x="1667" y="2857"/>
                  </a:lnTo>
                  <a:lnTo>
                    <a:pt x="1639" y="2877"/>
                  </a:lnTo>
                  <a:lnTo>
                    <a:pt x="1611" y="2895"/>
                  </a:lnTo>
                  <a:lnTo>
                    <a:pt x="1582" y="2912"/>
                  </a:lnTo>
                  <a:lnTo>
                    <a:pt x="1552" y="2927"/>
                  </a:lnTo>
                  <a:lnTo>
                    <a:pt x="1521" y="2941"/>
                  </a:lnTo>
                  <a:lnTo>
                    <a:pt x="1491" y="2954"/>
                  </a:lnTo>
                  <a:lnTo>
                    <a:pt x="1459" y="2965"/>
                  </a:lnTo>
                  <a:lnTo>
                    <a:pt x="1428" y="2975"/>
                  </a:lnTo>
                  <a:lnTo>
                    <a:pt x="1396" y="2985"/>
                  </a:lnTo>
                  <a:lnTo>
                    <a:pt x="1363" y="2993"/>
                  </a:lnTo>
                  <a:lnTo>
                    <a:pt x="1331" y="2998"/>
                  </a:lnTo>
                  <a:lnTo>
                    <a:pt x="1297" y="3004"/>
                  </a:lnTo>
                  <a:lnTo>
                    <a:pt x="1264" y="3008"/>
                  </a:lnTo>
                  <a:lnTo>
                    <a:pt x="1230" y="3011"/>
                  </a:lnTo>
                  <a:lnTo>
                    <a:pt x="1197" y="3012"/>
                  </a:lnTo>
                  <a:lnTo>
                    <a:pt x="1162" y="301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4" name="Freeform 26">
              <a:extLst>
                <a:ext uri="{FF2B5EF4-FFF2-40B4-BE49-F238E27FC236}">
                  <a16:creationId xmlns:a16="http://schemas.microsoft.com/office/drawing/2014/main" id="{153DE562-8579-471D-8763-96A8F0CDD4F5}"/>
                </a:ext>
              </a:extLst>
            </p:cNvPr>
            <p:cNvSpPr>
              <a:spLocks/>
            </p:cNvSpPr>
            <p:nvPr userDrawn="1"/>
          </p:nvSpPr>
          <p:spPr bwMode="auto">
            <a:xfrm>
              <a:off x="-3615" y="6313639"/>
              <a:ext cx="1530721" cy="544361"/>
            </a:xfrm>
            <a:custGeom>
              <a:avLst/>
              <a:gdLst>
                <a:gd name="T0" fmla="*/ 2261 w 2301"/>
                <a:gd name="T1" fmla="*/ 773 h 820"/>
                <a:gd name="T2" fmla="*/ 2259 w 2301"/>
                <a:gd name="T3" fmla="*/ 702 h 820"/>
                <a:gd name="T4" fmla="*/ 2247 w 2301"/>
                <a:gd name="T5" fmla="*/ 632 h 820"/>
                <a:gd name="T6" fmla="*/ 2225 w 2301"/>
                <a:gd name="T7" fmla="*/ 564 h 820"/>
                <a:gd name="T8" fmla="*/ 2194 w 2301"/>
                <a:gd name="T9" fmla="*/ 501 h 820"/>
                <a:gd name="T10" fmla="*/ 2157 w 2301"/>
                <a:gd name="T11" fmla="*/ 446 h 820"/>
                <a:gd name="T12" fmla="*/ 2115 w 2301"/>
                <a:gd name="T13" fmla="*/ 398 h 820"/>
                <a:gd name="T14" fmla="*/ 2071 w 2301"/>
                <a:gd name="T15" fmla="*/ 357 h 820"/>
                <a:gd name="T16" fmla="*/ 2024 w 2301"/>
                <a:gd name="T17" fmla="*/ 320 h 820"/>
                <a:gd name="T18" fmla="*/ 1958 w 2301"/>
                <a:gd name="T19" fmla="*/ 280 h 820"/>
                <a:gd name="T20" fmla="*/ 1854 w 2301"/>
                <a:gd name="T21" fmla="*/ 234 h 820"/>
                <a:gd name="T22" fmla="*/ 1748 w 2301"/>
                <a:gd name="T23" fmla="*/ 201 h 820"/>
                <a:gd name="T24" fmla="*/ 1644 w 2301"/>
                <a:gd name="T25" fmla="*/ 178 h 820"/>
                <a:gd name="T26" fmla="*/ 1568 w 2301"/>
                <a:gd name="T27" fmla="*/ 164 h 820"/>
                <a:gd name="T28" fmla="*/ 1494 w 2301"/>
                <a:gd name="T29" fmla="*/ 149 h 820"/>
                <a:gd name="T30" fmla="*/ 1381 w 2301"/>
                <a:gd name="T31" fmla="*/ 127 h 820"/>
                <a:gd name="T32" fmla="*/ 1191 w 2301"/>
                <a:gd name="T33" fmla="*/ 91 h 820"/>
                <a:gd name="T34" fmla="*/ 999 w 2301"/>
                <a:gd name="T35" fmla="*/ 57 h 820"/>
                <a:gd name="T36" fmla="*/ 890 w 2301"/>
                <a:gd name="T37" fmla="*/ 42 h 820"/>
                <a:gd name="T38" fmla="*/ 826 w 2301"/>
                <a:gd name="T39" fmla="*/ 40 h 820"/>
                <a:gd name="T40" fmla="*/ 763 w 2301"/>
                <a:gd name="T41" fmla="*/ 44 h 820"/>
                <a:gd name="T42" fmla="*/ 701 w 2301"/>
                <a:gd name="T43" fmla="*/ 54 h 820"/>
                <a:gd name="T44" fmla="*/ 641 w 2301"/>
                <a:gd name="T45" fmla="*/ 70 h 820"/>
                <a:gd name="T46" fmla="*/ 583 w 2301"/>
                <a:gd name="T47" fmla="*/ 93 h 820"/>
                <a:gd name="T48" fmla="*/ 527 w 2301"/>
                <a:gd name="T49" fmla="*/ 123 h 820"/>
                <a:gd name="T50" fmla="*/ 473 w 2301"/>
                <a:gd name="T51" fmla="*/ 158 h 820"/>
                <a:gd name="T52" fmla="*/ 420 w 2301"/>
                <a:gd name="T53" fmla="*/ 201 h 820"/>
                <a:gd name="T54" fmla="*/ 369 w 2301"/>
                <a:gd name="T55" fmla="*/ 250 h 820"/>
                <a:gd name="T56" fmla="*/ 321 w 2301"/>
                <a:gd name="T57" fmla="*/ 304 h 820"/>
                <a:gd name="T58" fmla="*/ 188 w 2301"/>
                <a:gd name="T59" fmla="*/ 472 h 820"/>
                <a:gd name="T60" fmla="*/ 70 w 2301"/>
                <a:gd name="T61" fmla="*/ 633 h 820"/>
                <a:gd name="T62" fmla="*/ 0 w 2301"/>
                <a:gd name="T63" fmla="*/ 666 h 820"/>
                <a:gd name="T64" fmla="*/ 99 w 2301"/>
                <a:gd name="T65" fmla="*/ 525 h 820"/>
                <a:gd name="T66" fmla="*/ 210 w 2301"/>
                <a:gd name="T67" fmla="*/ 380 h 820"/>
                <a:gd name="T68" fmla="*/ 307 w 2301"/>
                <a:gd name="T69" fmla="*/ 259 h 820"/>
                <a:gd name="T70" fmla="*/ 359 w 2301"/>
                <a:gd name="T71" fmla="*/ 204 h 820"/>
                <a:gd name="T72" fmla="*/ 413 w 2301"/>
                <a:gd name="T73" fmla="*/ 155 h 820"/>
                <a:gd name="T74" fmla="*/ 469 w 2301"/>
                <a:gd name="T75" fmla="*/ 112 h 820"/>
                <a:gd name="T76" fmla="*/ 528 w 2301"/>
                <a:gd name="T77" fmla="*/ 77 h 820"/>
                <a:gd name="T78" fmla="*/ 587 w 2301"/>
                <a:gd name="T79" fmla="*/ 48 h 820"/>
                <a:gd name="T80" fmla="*/ 649 w 2301"/>
                <a:gd name="T81" fmla="*/ 26 h 820"/>
                <a:gd name="T82" fmla="*/ 714 w 2301"/>
                <a:gd name="T83" fmla="*/ 10 h 820"/>
                <a:gd name="T84" fmla="*/ 780 w 2301"/>
                <a:gd name="T85" fmla="*/ 2 h 820"/>
                <a:gd name="T86" fmla="*/ 848 w 2301"/>
                <a:gd name="T87" fmla="*/ 0 h 820"/>
                <a:gd name="T88" fmla="*/ 917 w 2301"/>
                <a:gd name="T89" fmla="*/ 6 h 820"/>
                <a:gd name="T90" fmla="*/ 1069 w 2301"/>
                <a:gd name="T91" fmla="*/ 30 h 820"/>
                <a:gd name="T92" fmla="*/ 1261 w 2301"/>
                <a:gd name="T93" fmla="*/ 64 h 820"/>
                <a:gd name="T94" fmla="*/ 1451 w 2301"/>
                <a:gd name="T95" fmla="*/ 101 h 820"/>
                <a:gd name="T96" fmla="*/ 1526 w 2301"/>
                <a:gd name="T97" fmla="*/ 116 h 820"/>
                <a:gd name="T98" fmla="*/ 1601 w 2301"/>
                <a:gd name="T99" fmla="*/ 130 h 820"/>
                <a:gd name="T100" fmla="*/ 1687 w 2301"/>
                <a:gd name="T101" fmla="*/ 147 h 820"/>
                <a:gd name="T102" fmla="*/ 1796 w 2301"/>
                <a:gd name="T103" fmla="*/ 173 h 820"/>
                <a:gd name="T104" fmla="*/ 1907 w 2301"/>
                <a:gd name="T105" fmla="*/ 212 h 820"/>
                <a:gd name="T106" fmla="*/ 2013 w 2301"/>
                <a:gd name="T107" fmla="*/ 266 h 820"/>
                <a:gd name="T108" fmla="*/ 2065 w 2301"/>
                <a:gd name="T109" fmla="*/ 300 h 820"/>
                <a:gd name="T110" fmla="*/ 2113 w 2301"/>
                <a:gd name="T111" fmla="*/ 341 h 820"/>
                <a:gd name="T112" fmla="*/ 2159 w 2301"/>
                <a:gd name="T113" fmla="*/ 388 h 820"/>
                <a:gd name="T114" fmla="*/ 2201 w 2301"/>
                <a:gd name="T115" fmla="*/ 440 h 820"/>
                <a:gd name="T116" fmla="*/ 2243 w 2301"/>
                <a:gd name="T117" fmla="*/ 507 h 820"/>
                <a:gd name="T118" fmla="*/ 2274 w 2301"/>
                <a:gd name="T119" fmla="*/ 577 h 820"/>
                <a:gd name="T120" fmla="*/ 2292 w 2301"/>
                <a:gd name="T121" fmla="*/ 650 h 820"/>
                <a:gd name="T122" fmla="*/ 2301 w 2301"/>
                <a:gd name="T123" fmla="*/ 724 h 820"/>
                <a:gd name="T124" fmla="*/ 2298 w 2301"/>
                <a:gd name="T125" fmla="*/ 79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1" h="820">
                  <a:moveTo>
                    <a:pt x="2256" y="820"/>
                  </a:moveTo>
                  <a:lnTo>
                    <a:pt x="2259" y="797"/>
                  </a:lnTo>
                  <a:lnTo>
                    <a:pt x="2261" y="773"/>
                  </a:lnTo>
                  <a:lnTo>
                    <a:pt x="2261" y="749"/>
                  </a:lnTo>
                  <a:lnTo>
                    <a:pt x="2261" y="726"/>
                  </a:lnTo>
                  <a:lnTo>
                    <a:pt x="2259" y="702"/>
                  </a:lnTo>
                  <a:lnTo>
                    <a:pt x="2256" y="678"/>
                  </a:lnTo>
                  <a:lnTo>
                    <a:pt x="2252" y="655"/>
                  </a:lnTo>
                  <a:lnTo>
                    <a:pt x="2247" y="632"/>
                  </a:lnTo>
                  <a:lnTo>
                    <a:pt x="2240" y="609"/>
                  </a:lnTo>
                  <a:lnTo>
                    <a:pt x="2233" y="586"/>
                  </a:lnTo>
                  <a:lnTo>
                    <a:pt x="2225" y="564"/>
                  </a:lnTo>
                  <a:lnTo>
                    <a:pt x="2216" y="542"/>
                  </a:lnTo>
                  <a:lnTo>
                    <a:pt x="2206" y="522"/>
                  </a:lnTo>
                  <a:lnTo>
                    <a:pt x="2194" y="501"/>
                  </a:lnTo>
                  <a:lnTo>
                    <a:pt x="2183" y="482"/>
                  </a:lnTo>
                  <a:lnTo>
                    <a:pt x="2170" y="463"/>
                  </a:lnTo>
                  <a:lnTo>
                    <a:pt x="2157" y="446"/>
                  </a:lnTo>
                  <a:lnTo>
                    <a:pt x="2143" y="429"/>
                  </a:lnTo>
                  <a:lnTo>
                    <a:pt x="2129" y="414"/>
                  </a:lnTo>
                  <a:lnTo>
                    <a:pt x="2115" y="398"/>
                  </a:lnTo>
                  <a:lnTo>
                    <a:pt x="2100" y="383"/>
                  </a:lnTo>
                  <a:lnTo>
                    <a:pt x="2085" y="369"/>
                  </a:lnTo>
                  <a:lnTo>
                    <a:pt x="2071" y="357"/>
                  </a:lnTo>
                  <a:lnTo>
                    <a:pt x="2056" y="344"/>
                  </a:lnTo>
                  <a:lnTo>
                    <a:pt x="2040" y="331"/>
                  </a:lnTo>
                  <a:lnTo>
                    <a:pt x="2024" y="320"/>
                  </a:lnTo>
                  <a:lnTo>
                    <a:pt x="2007" y="310"/>
                  </a:lnTo>
                  <a:lnTo>
                    <a:pt x="1991" y="299"/>
                  </a:lnTo>
                  <a:lnTo>
                    <a:pt x="1958" y="280"/>
                  </a:lnTo>
                  <a:lnTo>
                    <a:pt x="1924" y="263"/>
                  </a:lnTo>
                  <a:lnTo>
                    <a:pt x="1889" y="248"/>
                  </a:lnTo>
                  <a:lnTo>
                    <a:pt x="1854" y="234"/>
                  </a:lnTo>
                  <a:lnTo>
                    <a:pt x="1819" y="221"/>
                  </a:lnTo>
                  <a:lnTo>
                    <a:pt x="1784" y="211"/>
                  </a:lnTo>
                  <a:lnTo>
                    <a:pt x="1748" y="201"/>
                  </a:lnTo>
                  <a:lnTo>
                    <a:pt x="1713" y="193"/>
                  </a:lnTo>
                  <a:lnTo>
                    <a:pt x="1678" y="185"/>
                  </a:lnTo>
                  <a:lnTo>
                    <a:pt x="1644" y="178"/>
                  </a:lnTo>
                  <a:lnTo>
                    <a:pt x="1619" y="173"/>
                  </a:lnTo>
                  <a:lnTo>
                    <a:pt x="1593" y="169"/>
                  </a:lnTo>
                  <a:lnTo>
                    <a:pt x="1568" y="164"/>
                  </a:lnTo>
                  <a:lnTo>
                    <a:pt x="1543" y="159"/>
                  </a:lnTo>
                  <a:lnTo>
                    <a:pt x="1519" y="154"/>
                  </a:lnTo>
                  <a:lnTo>
                    <a:pt x="1494" y="149"/>
                  </a:lnTo>
                  <a:lnTo>
                    <a:pt x="1468" y="144"/>
                  </a:lnTo>
                  <a:lnTo>
                    <a:pt x="1443" y="140"/>
                  </a:lnTo>
                  <a:lnTo>
                    <a:pt x="1381" y="127"/>
                  </a:lnTo>
                  <a:lnTo>
                    <a:pt x="1318" y="115"/>
                  </a:lnTo>
                  <a:lnTo>
                    <a:pt x="1254" y="103"/>
                  </a:lnTo>
                  <a:lnTo>
                    <a:pt x="1191" y="91"/>
                  </a:lnTo>
                  <a:lnTo>
                    <a:pt x="1126" y="79"/>
                  </a:lnTo>
                  <a:lnTo>
                    <a:pt x="1062" y="68"/>
                  </a:lnTo>
                  <a:lnTo>
                    <a:pt x="999" y="57"/>
                  </a:lnTo>
                  <a:lnTo>
                    <a:pt x="935" y="47"/>
                  </a:lnTo>
                  <a:lnTo>
                    <a:pt x="913" y="45"/>
                  </a:lnTo>
                  <a:lnTo>
                    <a:pt x="890" y="42"/>
                  </a:lnTo>
                  <a:lnTo>
                    <a:pt x="868" y="40"/>
                  </a:lnTo>
                  <a:lnTo>
                    <a:pt x="847" y="40"/>
                  </a:lnTo>
                  <a:lnTo>
                    <a:pt x="826" y="40"/>
                  </a:lnTo>
                  <a:lnTo>
                    <a:pt x="804" y="40"/>
                  </a:lnTo>
                  <a:lnTo>
                    <a:pt x="783" y="41"/>
                  </a:lnTo>
                  <a:lnTo>
                    <a:pt x="763" y="44"/>
                  </a:lnTo>
                  <a:lnTo>
                    <a:pt x="742" y="46"/>
                  </a:lnTo>
                  <a:lnTo>
                    <a:pt x="722" y="49"/>
                  </a:lnTo>
                  <a:lnTo>
                    <a:pt x="701" y="54"/>
                  </a:lnTo>
                  <a:lnTo>
                    <a:pt x="680" y="58"/>
                  </a:lnTo>
                  <a:lnTo>
                    <a:pt x="661" y="64"/>
                  </a:lnTo>
                  <a:lnTo>
                    <a:pt x="641" y="70"/>
                  </a:lnTo>
                  <a:lnTo>
                    <a:pt x="622" y="77"/>
                  </a:lnTo>
                  <a:lnTo>
                    <a:pt x="602" y="85"/>
                  </a:lnTo>
                  <a:lnTo>
                    <a:pt x="583" y="93"/>
                  </a:lnTo>
                  <a:lnTo>
                    <a:pt x="564" y="102"/>
                  </a:lnTo>
                  <a:lnTo>
                    <a:pt x="545" y="112"/>
                  </a:lnTo>
                  <a:lnTo>
                    <a:pt x="527" y="123"/>
                  </a:lnTo>
                  <a:lnTo>
                    <a:pt x="508" y="134"/>
                  </a:lnTo>
                  <a:lnTo>
                    <a:pt x="490" y="146"/>
                  </a:lnTo>
                  <a:lnTo>
                    <a:pt x="473" y="158"/>
                  </a:lnTo>
                  <a:lnTo>
                    <a:pt x="454" y="172"/>
                  </a:lnTo>
                  <a:lnTo>
                    <a:pt x="437" y="186"/>
                  </a:lnTo>
                  <a:lnTo>
                    <a:pt x="420" y="201"/>
                  </a:lnTo>
                  <a:lnTo>
                    <a:pt x="403" y="217"/>
                  </a:lnTo>
                  <a:lnTo>
                    <a:pt x="385" y="233"/>
                  </a:lnTo>
                  <a:lnTo>
                    <a:pt x="369" y="250"/>
                  </a:lnTo>
                  <a:lnTo>
                    <a:pt x="353" y="267"/>
                  </a:lnTo>
                  <a:lnTo>
                    <a:pt x="337" y="286"/>
                  </a:lnTo>
                  <a:lnTo>
                    <a:pt x="321" y="304"/>
                  </a:lnTo>
                  <a:lnTo>
                    <a:pt x="275" y="361"/>
                  </a:lnTo>
                  <a:lnTo>
                    <a:pt x="231" y="417"/>
                  </a:lnTo>
                  <a:lnTo>
                    <a:pt x="188" y="472"/>
                  </a:lnTo>
                  <a:lnTo>
                    <a:pt x="147" y="526"/>
                  </a:lnTo>
                  <a:lnTo>
                    <a:pt x="108" y="580"/>
                  </a:lnTo>
                  <a:lnTo>
                    <a:pt x="70" y="633"/>
                  </a:lnTo>
                  <a:lnTo>
                    <a:pt x="34" y="686"/>
                  </a:lnTo>
                  <a:lnTo>
                    <a:pt x="0" y="739"/>
                  </a:lnTo>
                  <a:lnTo>
                    <a:pt x="0" y="666"/>
                  </a:lnTo>
                  <a:lnTo>
                    <a:pt x="32" y="620"/>
                  </a:lnTo>
                  <a:lnTo>
                    <a:pt x="65" y="573"/>
                  </a:lnTo>
                  <a:lnTo>
                    <a:pt x="99" y="525"/>
                  </a:lnTo>
                  <a:lnTo>
                    <a:pt x="135" y="477"/>
                  </a:lnTo>
                  <a:lnTo>
                    <a:pt x="172" y="429"/>
                  </a:lnTo>
                  <a:lnTo>
                    <a:pt x="210" y="380"/>
                  </a:lnTo>
                  <a:lnTo>
                    <a:pt x="249" y="330"/>
                  </a:lnTo>
                  <a:lnTo>
                    <a:pt x="290" y="280"/>
                  </a:lnTo>
                  <a:lnTo>
                    <a:pt x="307" y="259"/>
                  </a:lnTo>
                  <a:lnTo>
                    <a:pt x="325" y="240"/>
                  </a:lnTo>
                  <a:lnTo>
                    <a:pt x="342" y="221"/>
                  </a:lnTo>
                  <a:lnTo>
                    <a:pt x="359" y="204"/>
                  </a:lnTo>
                  <a:lnTo>
                    <a:pt x="377" y="187"/>
                  </a:lnTo>
                  <a:lnTo>
                    <a:pt x="395" y="170"/>
                  </a:lnTo>
                  <a:lnTo>
                    <a:pt x="413" y="155"/>
                  </a:lnTo>
                  <a:lnTo>
                    <a:pt x="431" y="140"/>
                  </a:lnTo>
                  <a:lnTo>
                    <a:pt x="451" y="126"/>
                  </a:lnTo>
                  <a:lnTo>
                    <a:pt x="469" y="112"/>
                  </a:lnTo>
                  <a:lnTo>
                    <a:pt x="489" y="100"/>
                  </a:lnTo>
                  <a:lnTo>
                    <a:pt x="508" y="88"/>
                  </a:lnTo>
                  <a:lnTo>
                    <a:pt x="528" y="77"/>
                  </a:lnTo>
                  <a:lnTo>
                    <a:pt x="547" y="66"/>
                  </a:lnTo>
                  <a:lnTo>
                    <a:pt x="568" y="57"/>
                  </a:lnTo>
                  <a:lnTo>
                    <a:pt x="587" y="48"/>
                  </a:lnTo>
                  <a:lnTo>
                    <a:pt x="608" y="40"/>
                  </a:lnTo>
                  <a:lnTo>
                    <a:pt x="629" y="32"/>
                  </a:lnTo>
                  <a:lnTo>
                    <a:pt x="649" y="26"/>
                  </a:lnTo>
                  <a:lnTo>
                    <a:pt x="671" y="19"/>
                  </a:lnTo>
                  <a:lnTo>
                    <a:pt x="692" y="15"/>
                  </a:lnTo>
                  <a:lnTo>
                    <a:pt x="714" y="10"/>
                  </a:lnTo>
                  <a:lnTo>
                    <a:pt x="735" y="7"/>
                  </a:lnTo>
                  <a:lnTo>
                    <a:pt x="757" y="5"/>
                  </a:lnTo>
                  <a:lnTo>
                    <a:pt x="780" y="2"/>
                  </a:lnTo>
                  <a:lnTo>
                    <a:pt x="802" y="1"/>
                  </a:lnTo>
                  <a:lnTo>
                    <a:pt x="825" y="0"/>
                  </a:lnTo>
                  <a:lnTo>
                    <a:pt x="848" y="0"/>
                  </a:lnTo>
                  <a:lnTo>
                    <a:pt x="871" y="1"/>
                  </a:lnTo>
                  <a:lnTo>
                    <a:pt x="894" y="3"/>
                  </a:lnTo>
                  <a:lnTo>
                    <a:pt x="917" y="6"/>
                  </a:lnTo>
                  <a:lnTo>
                    <a:pt x="941" y="8"/>
                  </a:lnTo>
                  <a:lnTo>
                    <a:pt x="1005" y="18"/>
                  </a:lnTo>
                  <a:lnTo>
                    <a:pt x="1069" y="30"/>
                  </a:lnTo>
                  <a:lnTo>
                    <a:pt x="1133" y="40"/>
                  </a:lnTo>
                  <a:lnTo>
                    <a:pt x="1198" y="52"/>
                  </a:lnTo>
                  <a:lnTo>
                    <a:pt x="1261" y="64"/>
                  </a:lnTo>
                  <a:lnTo>
                    <a:pt x="1325" y="76"/>
                  </a:lnTo>
                  <a:lnTo>
                    <a:pt x="1388" y="88"/>
                  </a:lnTo>
                  <a:lnTo>
                    <a:pt x="1451" y="101"/>
                  </a:lnTo>
                  <a:lnTo>
                    <a:pt x="1476" y="105"/>
                  </a:lnTo>
                  <a:lnTo>
                    <a:pt x="1500" y="110"/>
                  </a:lnTo>
                  <a:lnTo>
                    <a:pt x="1526" y="116"/>
                  </a:lnTo>
                  <a:lnTo>
                    <a:pt x="1551" y="120"/>
                  </a:lnTo>
                  <a:lnTo>
                    <a:pt x="1576" y="125"/>
                  </a:lnTo>
                  <a:lnTo>
                    <a:pt x="1601" y="130"/>
                  </a:lnTo>
                  <a:lnTo>
                    <a:pt x="1625" y="134"/>
                  </a:lnTo>
                  <a:lnTo>
                    <a:pt x="1651" y="140"/>
                  </a:lnTo>
                  <a:lnTo>
                    <a:pt x="1687" y="147"/>
                  </a:lnTo>
                  <a:lnTo>
                    <a:pt x="1723" y="155"/>
                  </a:lnTo>
                  <a:lnTo>
                    <a:pt x="1760" y="163"/>
                  </a:lnTo>
                  <a:lnTo>
                    <a:pt x="1796" y="173"/>
                  </a:lnTo>
                  <a:lnTo>
                    <a:pt x="1833" y="185"/>
                  </a:lnTo>
                  <a:lnTo>
                    <a:pt x="1871" y="197"/>
                  </a:lnTo>
                  <a:lnTo>
                    <a:pt x="1907" y="212"/>
                  </a:lnTo>
                  <a:lnTo>
                    <a:pt x="1943" y="228"/>
                  </a:lnTo>
                  <a:lnTo>
                    <a:pt x="1979" y="247"/>
                  </a:lnTo>
                  <a:lnTo>
                    <a:pt x="2013" y="266"/>
                  </a:lnTo>
                  <a:lnTo>
                    <a:pt x="2030" y="277"/>
                  </a:lnTo>
                  <a:lnTo>
                    <a:pt x="2048" y="289"/>
                  </a:lnTo>
                  <a:lnTo>
                    <a:pt x="2065" y="300"/>
                  </a:lnTo>
                  <a:lnTo>
                    <a:pt x="2081" y="313"/>
                  </a:lnTo>
                  <a:lnTo>
                    <a:pt x="2097" y="327"/>
                  </a:lnTo>
                  <a:lnTo>
                    <a:pt x="2113" y="341"/>
                  </a:lnTo>
                  <a:lnTo>
                    <a:pt x="2129" y="355"/>
                  </a:lnTo>
                  <a:lnTo>
                    <a:pt x="2144" y="372"/>
                  </a:lnTo>
                  <a:lnTo>
                    <a:pt x="2159" y="388"/>
                  </a:lnTo>
                  <a:lnTo>
                    <a:pt x="2174" y="404"/>
                  </a:lnTo>
                  <a:lnTo>
                    <a:pt x="2188" y="422"/>
                  </a:lnTo>
                  <a:lnTo>
                    <a:pt x="2201" y="440"/>
                  </a:lnTo>
                  <a:lnTo>
                    <a:pt x="2216" y="462"/>
                  </a:lnTo>
                  <a:lnTo>
                    <a:pt x="2230" y="484"/>
                  </a:lnTo>
                  <a:lnTo>
                    <a:pt x="2243" y="507"/>
                  </a:lnTo>
                  <a:lnTo>
                    <a:pt x="2254" y="530"/>
                  </a:lnTo>
                  <a:lnTo>
                    <a:pt x="2264" y="554"/>
                  </a:lnTo>
                  <a:lnTo>
                    <a:pt x="2274" y="577"/>
                  </a:lnTo>
                  <a:lnTo>
                    <a:pt x="2280" y="601"/>
                  </a:lnTo>
                  <a:lnTo>
                    <a:pt x="2287" y="626"/>
                  </a:lnTo>
                  <a:lnTo>
                    <a:pt x="2292" y="650"/>
                  </a:lnTo>
                  <a:lnTo>
                    <a:pt x="2297" y="674"/>
                  </a:lnTo>
                  <a:lnTo>
                    <a:pt x="2299" y="698"/>
                  </a:lnTo>
                  <a:lnTo>
                    <a:pt x="2301" y="724"/>
                  </a:lnTo>
                  <a:lnTo>
                    <a:pt x="2301" y="748"/>
                  </a:lnTo>
                  <a:lnTo>
                    <a:pt x="2300" y="772"/>
                  </a:lnTo>
                  <a:lnTo>
                    <a:pt x="2298" y="796"/>
                  </a:lnTo>
                  <a:lnTo>
                    <a:pt x="2295" y="820"/>
                  </a:lnTo>
                  <a:lnTo>
                    <a:pt x="2256" y="82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5" name="Freeform 27">
              <a:extLst>
                <a:ext uri="{FF2B5EF4-FFF2-40B4-BE49-F238E27FC236}">
                  <a16:creationId xmlns:a16="http://schemas.microsoft.com/office/drawing/2014/main" id="{9F224AA9-5725-4876-B3F1-7FC8F65E9DBC}"/>
                </a:ext>
              </a:extLst>
            </p:cNvPr>
            <p:cNvSpPr>
              <a:spLocks/>
            </p:cNvSpPr>
            <p:nvPr userDrawn="1"/>
          </p:nvSpPr>
          <p:spPr bwMode="auto">
            <a:xfrm>
              <a:off x="10855653" y="5238877"/>
              <a:ext cx="1339961" cy="1158509"/>
            </a:xfrm>
            <a:custGeom>
              <a:avLst/>
              <a:gdLst>
                <a:gd name="T0" fmla="*/ 987 w 2017"/>
                <a:gd name="T1" fmla="*/ 1740 h 1741"/>
                <a:gd name="T2" fmla="*/ 792 w 2017"/>
                <a:gd name="T3" fmla="*/ 1710 h 1741"/>
                <a:gd name="T4" fmla="*/ 623 w 2017"/>
                <a:gd name="T5" fmla="*/ 1638 h 1741"/>
                <a:gd name="T6" fmla="*/ 480 w 2017"/>
                <a:gd name="T7" fmla="*/ 1523 h 1741"/>
                <a:gd name="T8" fmla="*/ 351 w 2017"/>
                <a:gd name="T9" fmla="*/ 1365 h 1741"/>
                <a:gd name="T10" fmla="*/ 233 w 2017"/>
                <a:gd name="T11" fmla="*/ 1179 h 1741"/>
                <a:gd name="T12" fmla="*/ 124 w 2017"/>
                <a:gd name="T13" fmla="*/ 967 h 1741"/>
                <a:gd name="T14" fmla="*/ 36 w 2017"/>
                <a:gd name="T15" fmla="*/ 744 h 1741"/>
                <a:gd name="T16" fmla="*/ 4 w 2017"/>
                <a:gd name="T17" fmla="*/ 594 h 1741"/>
                <a:gd name="T18" fmla="*/ 6 w 2017"/>
                <a:gd name="T19" fmla="*/ 426 h 1741"/>
                <a:gd name="T20" fmla="*/ 43 w 2017"/>
                <a:gd name="T21" fmla="*/ 293 h 1741"/>
                <a:gd name="T22" fmla="*/ 107 w 2017"/>
                <a:gd name="T23" fmla="*/ 189 h 1741"/>
                <a:gd name="T24" fmla="*/ 193 w 2017"/>
                <a:gd name="T25" fmla="*/ 106 h 1741"/>
                <a:gd name="T26" fmla="*/ 293 w 2017"/>
                <a:gd name="T27" fmla="*/ 47 h 1741"/>
                <a:gd name="T28" fmla="*/ 402 w 2017"/>
                <a:gd name="T29" fmla="*/ 11 h 1741"/>
                <a:gd name="T30" fmla="*/ 512 w 2017"/>
                <a:gd name="T31" fmla="*/ 0 h 1741"/>
                <a:gd name="T32" fmla="*/ 621 w 2017"/>
                <a:gd name="T33" fmla="*/ 16 h 1741"/>
                <a:gd name="T34" fmla="*/ 737 w 2017"/>
                <a:gd name="T35" fmla="*/ 54 h 1741"/>
                <a:gd name="T36" fmla="*/ 857 w 2017"/>
                <a:gd name="T37" fmla="*/ 110 h 1741"/>
                <a:gd name="T38" fmla="*/ 1080 w 2017"/>
                <a:gd name="T39" fmla="*/ 244 h 1741"/>
                <a:gd name="T40" fmla="*/ 1289 w 2017"/>
                <a:gd name="T41" fmla="*/ 350 h 1741"/>
                <a:gd name="T42" fmla="*/ 1512 w 2017"/>
                <a:gd name="T43" fmla="*/ 438 h 1741"/>
                <a:gd name="T44" fmla="*/ 1746 w 2017"/>
                <a:gd name="T45" fmla="*/ 509 h 1741"/>
                <a:gd name="T46" fmla="*/ 1971 w 2017"/>
                <a:gd name="T47" fmla="*/ 582 h 1741"/>
                <a:gd name="T48" fmla="*/ 1958 w 2017"/>
                <a:gd name="T49" fmla="*/ 619 h 1741"/>
                <a:gd name="T50" fmla="*/ 1735 w 2017"/>
                <a:gd name="T51" fmla="*/ 547 h 1741"/>
                <a:gd name="T52" fmla="*/ 1500 w 2017"/>
                <a:gd name="T53" fmla="*/ 475 h 1741"/>
                <a:gd name="T54" fmla="*/ 1273 w 2017"/>
                <a:gd name="T55" fmla="*/ 386 h 1741"/>
                <a:gd name="T56" fmla="*/ 1060 w 2017"/>
                <a:gd name="T57" fmla="*/ 278 h 1741"/>
                <a:gd name="T58" fmla="*/ 839 w 2017"/>
                <a:gd name="T59" fmla="*/ 145 h 1741"/>
                <a:gd name="T60" fmla="*/ 723 w 2017"/>
                <a:gd name="T61" fmla="*/ 90 h 1741"/>
                <a:gd name="T62" fmla="*/ 613 w 2017"/>
                <a:gd name="T63" fmla="*/ 55 h 1741"/>
                <a:gd name="T64" fmla="*/ 510 w 2017"/>
                <a:gd name="T65" fmla="*/ 40 h 1741"/>
                <a:gd name="T66" fmla="*/ 409 w 2017"/>
                <a:gd name="T67" fmla="*/ 50 h 1741"/>
                <a:gd name="T68" fmla="*/ 309 w 2017"/>
                <a:gd name="T69" fmla="*/ 85 h 1741"/>
                <a:gd name="T70" fmla="*/ 216 w 2017"/>
                <a:gd name="T71" fmla="*/ 141 h 1741"/>
                <a:gd name="T72" fmla="*/ 137 w 2017"/>
                <a:gd name="T73" fmla="*/ 216 h 1741"/>
                <a:gd name="T74" fmla="*/ 78 w 2017"/>
                <a:gd name="T75" fmla="*/ 311 h 1741"/>
                <a:gd name="T76" fmla="*/ 45 w 2017"/>
                <a:gd name="T77" fmla="*/ 432 h 1741"/>
                <a:gd name="T78" fmla="*/ 44 w 2017"/>
                <a:gd name="T79" fmla="*/ 590 h 1741"/>
                <a:gd name="T80" fmla="*/ 74 w 2017"/>
                <a:gd name="T81" fmla="*/ 735 h 1741"/>
                <a:gd name="T82" fmla="*/ 161 w 2017"/>
                <a:gd name="T83" fmla="*/ 951 h 1741"/>
                <a:gd name="T84" fmla="*/ 266 w 2017"/>
                <a:gd name="T85" fmla="*/ 1159 h 1741"/>
                <a:gd name="T86" fmla="*/ 383 w 2017"/>
                <a:gd name="T87" fmla="*/ 1341 h 1741"/>
                <a:gd name="T88" fmla="*/ 507 w 2017"/>
                <a:gd name="T89" fmla="*/ 1495 h 1741"/>
                <a:gd name="T90" fmla="*/ 644 w 2017"/>
                <a:gd name="T91" fmla="*/ 1604 h 1741"/>
                <a:gd name="T92" fmla="*/ 803 w 2017"/>
                <a:gd name="T93" fmla="*/ 1672 h 1741"/>
                <a:gd name="T94" fmla="*/ 989 w 2017"/>
                <a:gd name="T95" fmla="*/ 1701 h 1741"/>
                <a:gd name="T96" fmla="*/ 1123 w 2017"/>
                <a:gd name="T97" fmla="*/ 1698 h 1741"/>
                <a:gd name="T98" fmla="*/ 1254 w 2017"/>
                <a:gd name="T99" fmla="*/ 1681 h 1741"/>
                <a:gd name="T100" fmla="*/ 1384 w 2017"/>
                <a:gd name="T101" fmla="*/ 1649 h 1741"/>
                <a:gd name="T102" fmla="*/ 1512 w 2017"/>
                <a:gd name="T103" fmla="*/ 1602 h 1741"/>
                <a:gd name="T104" fmla="*/ 1767 w 2017"/>
                <a:gd name="T105" fmla="*/ 1462 h 1741"/>
                <a:gd name="T106" fmla="*/ 1918 w 2017"/>
                <a:gd name="T107" fmla="*/ 1349 h 1741"/>
                <a:gd name="T108" fmla="*/ 2017 w 2017"/>
                <a:gd name="T109" fmla="*/ 1318 h 1741"/>
                <a:gd name="T110" fmla="*/ 1908 w 2017"/>
                <a:gd name="T111" fmla="*/ 1408 h 1741"/>
                <a:gd name="T112" fmla="*/ 1742 w 2017"/>
                <a:gd name="T113" fmla="*/ 1525 h 1741"/>
                <a:gd name="T114" fmla="*/ 1495 w 2017"/>
                <a:gd name="T115" fmla="*/ 1652 h 1741"/>
                <a:gd name="T116" fmla="*/ 1244 w 2017"/>
                <a:gd name="T117" fmla="*/ 1724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7" h="1741">
                  <a:moveTo>
                    <a:pt x="1037" y="1741"/>
                  </a:moveTo>
                  <a:lnTo>
                    <a:pt x="1025" y="1741"/>
                  </a:lnTo>
                  <a:lnTo>
                    <a:pt x="1012" y="1741"/>
                  </a:lnTo>
                  <a:lnTo>
                    <a:pt x="1000" y="1740"/>
                  </a:lnTo>
                  <a:lnTo>
                    <a:pt x="987" y="1740"/>
                  </a:lnTo>
                  <a:lnTo>
                    <a:pt x="947" y="1737"/>
                  </a:lnTo>
                  <a:lnTo>
                    <a:pt x="907" y="1733"/>
                  </a:lnTo>
                  <a:lnTo>
                    <a:pt x="868" y="1727"/>
                  </a:lnTo>
                  <a:lnTo>
                    <a:pt x="830" y="1719"/>
                  </a:lnTo>
                  <a:lnTo>
                    <a:pt x="792" y="1710"/>
                  </a:lnTo>
                  <a:lnTo>
                    <a:pt x="756" y="1698"/>
                  </a:lnTo>
                  <a:lnTo>
                    <a:pt x="722" y="1686"/>
                  </a:lnTo>
                  <a:lnTo>
                    <a:pt x="687" y="1672"/>
                  </a:lnTo>
                  <a:lnTo>
                    <a:pt x="654" y="1656"/>
                  </a:lnTo>
                  <a:lnTo>
                    <a:pt x="623" y="1638"/>
                  </a:lnTo>
                  <a:lnTo>
                    <a:pt x="592" y="1618"/>
                  </a:lnTo>
                  <a:lnTo>
                    <a:pt x="562" y="1596"/>
                  </a:lnTo>
                  <a:lnTo>
                    <a:pt x="534" y="1573"/>
                  </a:lnTo>
                  <a:lnTo>
                    <a:pt x="506" y="1549"/>
                  </a:lnTo>
                  <a:lnTo>
                    <a:pt x="480" y="1523"/>
                  </a:lnTo>
                  <a:lnTo>
                    <a:pt x="453" y="1495"/>
                  </a:lnTo>
                  <a:lnTo>
                    <a:pt x="427" y="1463"/>
                  </a:lnTo>
                  <a:lnTo>
                    <a:pt x="402" y="1431"/>
                  </a:lnTo>
                  <a:lnTo>
                    <a:pt x="377" y="1399"/>
                  </a:lnTo>
                  <a:lnTo>
                    <a:pt x="351" y="1365"/>
                  </a:lnTo>
                  <a:lnTo>
                    <a:pt x="327" y="1329"/>
                  </a:lnTo>
                  <a:lnTo>
                    <a:pt x="303" y="1293"/>
                  </a:lnTo>
                  <a:lnTo>
                    <a:pt x="279" y="1257"/>
                  </a:lnTo>
                  <a:lnTo>
                    <a:pt x="256" y="1218"/>
                  </a:lnTo>
                  <a:lnTo>
                    <a:pt x="233" y="1179"/>
                  </a:lnTo>
                  <a:lnTo>
                    <a:pt x="210" y="1139"/>
                  </a:lnTo>
                  <a:lnTo>
                    <a:pt x="188" y="1097"/>
                  </a:lnTo>
                  <a:lnTo>
                    <a:pt x="167" y="1055"/>
                  </a:lnTo>
                  <a:lnTo>
                    <a:pt x="146" y="1011"/>
                  </a:lnTo>
                  <a:lnTo>
                    <a:pt x="124" y="967"/>
                  </a:lnTo>
                  <a:lnTo>
                    <a:pt x="104" y="922"/>
                  </a:lnTo>
                  <a:lnTo>
                    <a:pt x="84" y="875"/>
                  </a:lnTo>
                  <a:lnTo>
                    <a:pt x="63" y="826"/>
                  </a:lnTo>
                  <a:lnTo>
                    <a:pt x="45" y="772"/>
                  </a:lnTo>
                  <a:lnTo>
                    <a:pt x="36" y="744"/>
                  </a:lnTo>
                  <a:lnTo>
                    <a:pt x="28" y="715"/>
                  </a:lnTo>
                  <a:lnTo>
                    <a:pt x="20" y="687"/>
                  </a:lnTo>
                  <a:lnTo>
                    <a:pt x="14" y="656"/>
                  </a:lnTo>
                  <a:lnTo>
                    <a:pt x="8" y="625"/>
                  </a:lnTo>
                  <a:lnTo>
                    <a:pt x="4" y="594"/>
                  </a:lnTo>
                  <a:lnTo>
                    <a:pt x="2" y="562"/>
                  </a:lnTo>
                  <a:lnTo>
                    <a:pt x="0" y="528"/>
                  </a:lnTo>
                  <a:lnTo>
                    <a:pt x="0" y="495"/>
                  </a:lnTo>
                  <a:lnTo>
                    <a:pt x="3" y="461"/>
                  </a:lnTo>
                  <a:lnTo>
                    <a:pt x="6" y="426"/>
                  </a:lnTo>
                  <a:lnTo>
                    <a:pt x="12" y="391"/>
                  </a:lnTo>
                  <a:lnTo>
                    <a:pt x="18" y="366"/>
                  </a:lnTo>
                  <a:lnTo>
                    <a:pt x="26" y="340"/>
                  </a:lnTo>
                  <a:lnTo>
                    <a:pt x="34" y="316"/>
                  </a:lnTo>
                  <a:lnTo>
                    <a:pt x="43" y="293"/>
                  </a:lnTo>
                  <a:lnTo>
                    <a:pt x="54" y="270"/>
                  </a:lnTo>
                  <a:lnTo>
                    <a:pt x="66" y="250"/>
                  </a:lnTo>
                  <a:lnTo>
                    <a:pt x="78" y="229"/>
                  </a:lnTo>
                  <a:lnTo>
                    <a:pt x="92" y="208"/>
                  </a:lnTo>
                  <a:lnTo>
                    <a:pt x="107" y="189"/>
                  </a:lnTo>
                  <a:lnTo>
                    <a:pt x="123" y="171"/>
                  </a:lnTo>
                  <a:lnTo>
                    <a:pt x="139" y="153"/>
                  </a:lnTo>
                  <a:lnTo>
                    <a:pt x="156" y="137"/>
                  </a:lnTo>
                  <a:lnTo>
                    <a:pt x="174" y="121"/>
                  </a:lnTo>
                  <a:lnTo>
                    <a:pt x="193" y="106"/>
                  </a:lnTo>
                  <a:lnTo>
                    <a:pt x="211" y="93"/>
                  </a:lnTo>
                  <a:lnTo>
                    <a:pt x="231" y="80"/>
                  </a:lnTo>
                  <a:lnTo>
                    <a:pt x="252" y="67"/>
                  </a:lnTo>
                  <a:lnTo>
                    <a:pt x="272" y="57"/>
                  </a:lnTo>
                  <a:lnTo>
                    <a:pt x="293" y="47"/>
                  </a:lnTo>
                  <a:lnTo>
                    <a:pt x="315" y="38"/>
                  </a:lnTo>
                  <a:lnTo>
                    <a:pt x="335" y="30"/>
                  </a:lnTo>
                  <a:lnTo>
                    <a:pt x="357" y="23"/>
                  </a:lnTo>
                  <a:lnTo>
                    <a:pt x="380" y="16"/>
                  </a:lnTo>
                  <a:lnTo>
                    <a:pt x="402" y="11"/>
                  </a:lnTo>
                  <a:lnTo>
                    <a:pt x="424" y="7"/>
                  </a:lnTo>
                  <a:lnTo>
                    <a:pt x="445" y="3"/>
                  </a:lnTo>
                  <a:lnTo>
                    <a:pt x="468" y="1"/>
                  </a:lnTo>
                  <a:lnTo>
                    <a:pt x="490" y="0"/>
                  </a:lnTo>
                  <a:lnTo>
                    <a:pt x="512" y="0"/>
                  </a:lnTo>
                  <a:lnTo>
                    <a:pt x="534" y="1"/>
                  </a:lnTo>
                  <a:lnTo>
                    <a:pt x="554" y="3"/>
                  </a:lnTo>
                  <a:lnTo>
                    <a:pt x="576" y="7"/>
                  </a:lnTo>
                  <a:lnTo>
                    <a:pt x="599" y="11"/>
                  </a:lnTo>
                  <a:lnTo>
                    <a:pt x="621" y="16"/>
                  </a:lnTo>
                  <a:lnTo>
                    <a:pt x="644" y="22"/>
                  </a:lnTo>
                  <a:lnTo>
                    <a:pt x="667" y="28"/>
                  </a:lnTo>
                  <a:lnTo>
                    <a:pt x="690" y="36"/>
                  </a:lnTo>
                  <a:lnTo>
                    <a:pt x="714" y="44"/>
                  </a:lnTo>
                  <a:lnTo>
                    <a:pt x="737" y="54"/>
                  </a:lnTo>
                  <a:lnTo>
                    <a:pt x="760" y="63"/>
                  </a:lnTo>
                  <a:lnTo>
                    <a:pt x="784" y="73"/>
                  </a:lnTo>
                  <a:lnTo>
                    <a:pt x="808" y="85"/>
                  </a:lnTo>
                  <a:lnTo>
                    <a:pt x="832" y="97"/>
                  </a:lnTo>
                  <a:lnTo>
                    <a:pt x="857" y="110"/>
                  </a:lnTo>
                  <a:lnTo>
                    <a:pt x="908" y="140"/>
                  </a:lnTo>
                  <a:lnTo>
                    <a:pt x="960" y="172"/>
                  </a:lnTo>
                  <a:lnTo>
                    <a:pt x="1000" y="197"/>
                  </a:lnTo>
                  <a:lnTo>
                    <a:pt x="1040" y="221"/>
                  </a:lnTo>
                  <a:lnTo>
                    <a:pt x="1080" y="244"/>
                  </a:lnTo>
                  <a:lnTo>
                    <a:pt x="1120" y="267"/>
                  </a:lnTo>
                  <a:lnTo>
                    <a:pt x="1161" y="289"/>
                  </a:lnTo>
                  <a:lnTo>
                    <a:pt x="1204" y="309"/>
                  </a:lnTo>
                  <a:lnTo>
                    <a:pt x="1246" y="330"/>
                  </a:lnTo>
                  <a:lnTo>
                    <a:pt x="1289" y="350"/>
                  </a:lnTo>
                  <a:lnTo>
                    <a:pt x="1332" y="369"/>
                  </a:lnTo>
                  <a:lnTo>
                    <a:pt x="1377" y="387"/>
                  </a:lnTo>
                  <a:lnTo>
                    <a:pt x="1422" y="405"/>
                  </a:lnTo>
                  <a:lnTo>
                    <a:pt x="1466" y="421"/>
                  </a:lnTo>
                  <a:lnTo>
                    <a:pt x="1512" y="438"/>
                  </a:lnTo>
                  <a:lnTo>
                    <a:pt x="1559" y="453"/>
                  </a:lnTo>
                  <a:lnTo>
                    <a:pt x="1607" y="468"/>
                  </a:lnTo>
                  <a:lnTo>
                    <a:pt x="1655" y="481"/>
                  </a:lnTo>
                  <a:lnTo>
                    <a:pt x="1700" y="495"/>
                  </a:lnTo>
                  <a:lnTo>
                    <a:pt x="1746" y="509"/>
                  </a:lnTo>
                  <a:lnTo>
                    <a:pt x="1792" y="523"/>
                  </a:lnTo>
                  <a:lnTo>
                    <a:pt x="1837" y="538"/>
                  </a:lnTo>
                  <a:lnTo>
                    <a:pt x="1882" y="553"/>
                  </a:lnTo>
                  <a:lnTo>
                    <a:pt x="1926" y="567"/>
                  </a:lnTo>
                  <a:lnTo>
                    <a:pt x="1971" y="582"/>
                  </a:lnTo>
                  <a:lnTo>
                    <a:pt x="2016" y="597"/>
                  </a:lnTo>
                  <a:lnTo>
                    <a:pt x="2017" y="597"/>
                  </a:lnTo>
                  <a:lnTo>
                    <a:pt x="2017" y="639"/>
                  </a:lnTo>
                  <a:lnTo>
                    <a:pt x="2003" y="634"/>
                  </a:lnTo>
                  <a:lnTo>
                    <a:pt x="1958" y="619"/>
                  </a:lnTo>
                  <a:lnTo>
                    <a:pt x="1915" y="604"/>
                  </a:lnTo>
                  <a:lnTo>
                    <a:pt x="1870" y="589"/>
                  </a:lnTo>
                  <a:lnTo>
                    <a:pt x="1825" y="574"/>
                  </a:lnTo>
                  <a:lnTo>
                    <a:pt x="1780" y="561"/>
                  </a:lnTo>
                  <a:lnTo>
                    <a:pt x="1735" y="547"/>
                  </a:lnTo>
                  <a:lnTo>
                    <a:pt x="1690" y="533"/>
                  </a:lnTo>
                  <a:lnTo>
                    <a:pt x="1644" y="519"/>
                  </a:lnTo>
                  <a:lnTo>
                    <a:pt x="1596" y="506"/>
                  </a:lnTo>
                  <a:lnTo>
                    <a:pt x="1548" y="491"/>
                  </a:lnTo>
                  <a:lnTo>
                    <a:pt x="1500" y="475"/>
                  </a:lnTo>
                  <a:lnTo>
                    <a:pt x="1454" y="459"/>
                  </a:lnTo>
                  <a:lnTo>
                    <a:pt x="1407" y="441"/>
                  </a:lnTo>
                  <a:lnTo>
                    <a:pt x="1362" y="423"/>
                  </a:lnTo>
                  <a:lnTo>
                    <a:pt x="1317" y="405"/>
                  </a:lnTo>
                  <a:lnTo>
                    <a:pt x="1273" y="386"/>
                  </a:lnTo>
                  <a:lnTo>
                    <a:pt x="1229" y="366"/>
                  </a:lnTo>
                  <a:lnTo>
                    <a:pt x="1186" y="345"/>
                  </a:lnTo>
                  <a:lnTo>
                    <a:pt x="1144" y="324"/>
                  </a:lnTo>
                  <a:lnTo>
                    <a:pt x="1102" y="301"/>
                  </a:lnTo>
                  <a:lnTo>
                    <a:pt x="1060" y="278"/>
                  </a:lnTo>
                  <a:lnTo>
                    <a:pt x="1019" y="255"/>
                  </a:lnTo>
                  <a:lnTo>
                    <a:pt x="979" y="230"/>
                  </a:lnTo>
                  <a:lnTo>
                    <a:pt x="939" y="205"/>
                  </a:lnTo>
                  <a:lnTo>
                    <a:pt x="888" y="173"/>
                  </a:lnTo>
                  <a:lnTo>
                    <a:pt x="839" y="145"/>
                  </a:lnTo>
                  <a:lnTo>
                    <a:pt x="815" y="133"/>
                  </a:lnTo>
                  <a:lnTo>
                    <a:pt x="792" y="121"/>
                  </a:lnTo>
                  <a:lnTo>
                    <a:pt x="769" y="110"/>
                  </a:lnTo>
                  <a:lnTo>
                    <a:pt x="746" y="100"/>
                  </a:lnTo>
                  <a:lnTo>
                    <a:pt x="723" y="90"/>
                  </a:lnTo>
                  <a:lnTo>
                    <a:pt x="701" y="81"/>
                  </a:lnTo>
                  <a:lnTo>
                    <a:pt x="678" y="73"/>
                  </a:lnTo>
                  <a:lnTo>
                    <a:pt x="657" y="66"/>
                  </a:lnTo>
                  <a:lnTo>
                    <a:pt x="635" y="61"/>
                  </a:lnTo>
                  <a:lnTo>
                    <a:pt x="613" y="55"/>
                  </a:lnTo>
                  <a:lnTo>
                    <a:pt x="591" y="49"/>
                  </a:lnTo>
                  <a:lnTo>
                    <a:pt x="568" y="46"/>
                  </a:lnTo>
                  <a:lnTo>
                    <a:pt x="550" y="42"/>
                  </a:lnTo>
                  <a:lnTo>
                    <a:pt x="530" y="40"/>
                  </a:lnTo>
                  <a:lnTo>
                    <a:pt x="510" y="40"/>
                  </a:lnTo>
                  <a:lnTo>
                    <a:pt x="490" y="40"/>
                  </a:lnTo>
                  <a:lnTo>
                    <a:pt x="470" y="41"/>
                  </a:lnTo>
                  <a:lnTo>
                    <a:pt x="449" y="43"/>
                  </a:lnTo>
                  <a:lnTo>
                    <a:pt x="429" y="46"/>
                  </a:lnTo>
                  <a:lnTo>
                    <a:pt x="409" y="50"/>
                  </a:lnTo>
                  <a:lnTo>
                    <a:pt x="388" y="55"/>
                  </a:lnTo>
                  <a:lnTo>
                    <a:pt x="369" y="62"/>
                  </a:lnTo>
                  <a:lnTo>
                    <a:pt x="348" y="67"/>
                  </a:lnTo>
                  <a:lnTo>
                    <a:pt x="328" y="75"/>
                  </a:lnTo>
                  <a:lnTo>
                    <a:pt x="309" y="85"/>
                  </a:lnTo>
                  <a:lnTo>
                    <a:pt x="289" y="94"/>
                  </a:lnTo>
                  <a:lnTo>
                    <a:pt x="270" y="104"/>
                  </a:lnTo>
                  <a:lnTo>
                    <a:pt x="252" y="116"/>
                  </a:lnTo>
                  <a:lnTo>
                    <a:pt x="233" y="127"/>
                  </a:lnTo>
                  <a:lnTo>
                    <a:pt x="216" y="141"/>
                  </a:lnTo>
                  <a:lnTo>
                    <a:pt x="199" y="155"/>
                  </a:lnTo>
                  <a:lnTo>
                    <a:pt x="183" y="168"/>
                  </a:lnTo>
                  <a:lnTo>
                    <a:pt x="167" y="184"/>
                  </a:lnTo>
                  <a:lnTo>
                    <a:pt x="152" y="199"/>
                  </a:lnTo>
                  <a:lnTo>
                    <a:pt x="137" y="216"/>
                  </a:lnTo>
                  <a:lnTo>
                    <a:pt x="124" y="234"/>
                  </a:lnTo>
                  <a:lnTo>
                    <a:pt x="112" y="252"/>
                  </a:lnTo>
                  <a:lnTo>
                    <a:pt x="99" y="272"/>
                  </a:lnTo>
                  <a:lnTo>
                    <a:pt x="89" y="291"/>
                  </a:lnTo>
                  <a:lnTo>
                    <a:pt x="78" y="311"/>
                  </a:lnTo>
                  <a:lnTo>
                    <a:pt x="70" y="332"/>
                  </a:lnTo>
                  <a:lnTo>
                    <a:pt x="62" y="354"/>
                  </a:lnTo>
                  <a:lnTo>
                    <a:pt x="57" y="376"/>
                  </a:lnTo>
                  <a:lnTo>
                    <a:pt x="51" y="399"/>
                  </a:lnTo>
                  <a:lnTo>
                    <a:pt x="45" y="432"/>
                  </a:lnTo>
                  <a:lnTo>
                    <a:pt x="42" y="464"/>
                  </a:lnTo>
                  <a:lnTo>
                    <a:pt x="39" y="496"/>
                  </a:lnTo>
                  <a:lnTo>
                    <a:pt x="39" y="528"/>
                  </a:lnTo>
                  <a:lnTo>
                    <a:pt x="41" y="559"/>
                  </a:lnTo>
                  <a:lnTo>
                    <a:pt x="44" y="590"/>
                  </a:lnTo>
                  <a:lnTo>
                    <a:pt x="47" y="621"/>
                  </a:lnTo>
                  <a:lnTo>
                    <a:pt x="53" y="650"/>
                  </a:lnTo>
                  <a:lnTo>
                    <a:pt x="59" y="679"/>
                  </a:lnTo>
                  <a:lnTo>
                    <a:pt x="67" y="707"/>
                  </a:lnTo>
                  <a:lnTo>
                    <a:pt x="74" y="735"/>
                  </a:lnTo>
                  <a:lnTo>
                    <a:pt x="83" y="761"/>
                  </a:lnTo>
                  <a:lnTo>
                    <a:pt x="101" y="812"/>
                  </a:lnTo>
                  <a:lnTo>
                    <a:pt x="120" y="859"/>
                  </a:lnTo>
                  <a:lnTo>
                    <a:pt x="140" y="906"/>
                  </a:lnTo>
                  <a:lnTo>
                    <a:pt x="161" y="951"/>
                  </a:lnTo>
                  <a:lnTo>
                    <a:pt x="182" y="994"/>
                  </a:lnTo>
                  <a:lnTo>
                    <a:pt x="202" y="1038"/>
                  </a:lnTo>
                  <a:lnTo>
                    <a:pt x="223" y="1079"/>
                  </a:lnTo>
                  <a:lnTo>
                    <a:pt x="245" y="1119"/>
                  </a:lnTo>
                  <a:lnTo>
                    <a:pt x="266" y="1159"/>
                  </a:lnTo>
                  <a:lnTo>
                    <a:pt x="289" y="1197"/>
                  </a:lnTo>
                  <a:lnTo>
                    <a:pt x="312" y="1235"/>
                  </a:lnTo>
                  <a:lnTo>
                    <a:pt x="335" y="1272"/>
                  </a:lnTo>
                  <a:lnTo>
                    <a:pt x="359" y="1306"/>
                  </a:lnTo>
                  <a:lnTo>
                    <a:pt x="383" y="1341"/>
                  </a:lnTo>
                  <a:lnTo>
                    <a:pt x="408" y="1375"/>
                  </a:lnTo>
                  <a:lnTo>
                    <a:pt x="433" y="1407"/>
                  </a:lnTo>
                  <a:lnTo>
                    <a:pt x="458" y="1438"/>
                  </a:lnTo>
                  <a:lnTo>
                    <a:pt x="483" y="1469"/>
                  </a:lnTo>
                  <a:lnTo>
                    <a:pt x="507" y="1495"/>
                  </a:lnTo>
                  <a:lnTo>
                    <a:pt x="533" y="1521"/>
                  </a:lnTo>
                  <a:lnTo>
                    <a:pt x="559" y="1545"/>
                  </a:lnTo>
                  <a:lnTo>
                    <a:pt x="587" y="1566"/>
                  </a:lnTo>
                  <a:lnTo>
                    <a:pt x="614" y="1586"/>
                  </a:lnTo>
                  <a:lnTo>
                    <a:pt x="644" y="1604"/>
                  </a:lnTo>
                  <a:lnTo>
                    <a:pt x="674" y="1622"/>
                  </a:lnTo>
                  <a:lnTo>
                    <a:pt x="705" y="1636"/>
                  </a:lnTo>
                  <a:lnTo>
                    <a:pt x="736" y="1650"/>
                  </a:lnTo>
                  <a:lnTo>
                    <a:pt x="769" y="1662"/>
                  </a:lnTo>
                  <a:lnTo>
                    <a:pt x="803" y="1672"/>
                  </a:lnTo>
                  <a:lnTo>
                    <a:pt x="838" y="1681"/>
                  </a:lnTo>
                  <a:lnTo>
                    <a:pt x="874" y="1688"/>
                  </a:lnTo>
                  <a:lnTo>
                    <a:pt x="911" y="1694"/>
                  </a:lnTo>
                  <a:lnTo>
                    <a:pt x="949" y="1698"/>
                  </a:lnTo>
                  <a:lnTo>
                    <a:pt x="989" y="1701"/>
                  </a:lnTo>
                  <a:lnTo>
                    <a:pt x="1016" y="1701"/>
                  </a:lnTo>
                  <a:lnTo>
                    <a:pt x="1043" y="1701"/>
                  </a:lnTo>
                  <a:lnTo>
                    <a:pt x="1069" y="1701"/>
                  </a:lnTo>
                  <a:lnTo>
                    <a:pt x="1096" y="1700"/>
                  </a:lnTo>
                  <a:lnTo>
                    <a:pt x="1123" y="1698"/>
                  </a:lnTo>
                  <a:lnTo>
                    <a:pt x="1150" y="1696"/>
                  </a:lnTo>
                  <a:lnTo>
                    <a:pt x="1176" y="1693"/>
                  </a:lnTo>
                  <a:lnTo>
                    <a:pt x="1203" y="1690"/>
                  </a:lnTo>
                  <a:lnTo>
                    <a:pt x="1228" y="1686"/>
                  </a:lnTo>
                  <a:lnTo>
                    <a:pt x="1254" y="1681"/>
                  </a:lnTo>
                  <a:lnTo>
                    <a:pt x="1281" y="1677"/>
                  </a:lnTo>
                  <a:lnTo>
                    <a:pt x="1307" y="1670"/>
                  </a:lnTo>
                  <a:lnTo>
                    <a:pt x="1332" y="1664"/>
                  </a:lnTo>
                  <a:lnTo>
                    <a:pt x="1359" y="1657"/>
                  </a:lnTo>
                  <a:lnTo>
                    <a:pt x="1384" y="1649"/>
                  </a:lnTo>
                  <a:lnTo>
                    <a:pt x="1410" y="1641"/>
                  </a:lnTo>
                  <a:lnTo>
                    <a:pt x="1435" y="1632"/>
                  </a:lnTo>
                  <a:lnTo>
                    <a:pt x="1462" y="1623"/>
                  </a:lnTo>
                  <a:lnTo>
                    <a:pt x="1487" y="1612"/>
                  </a:lnTo>
                  <a:lnTo>
                    <a:pt x="1512" y="1602"/>
                  </a:lnTo>
                  <a:lnTo>
                    <a:pt x="1564" y="1579"/>
                  </a:lnTo>
                  <a:lnTo>
                    <a:pt x="1614" y="1554"/>
                  </a:lnTo>
                  <a:lnTo>
                    <a:pt x="1665" y="1526"/>
                  </a:lnTo>
                  <a:lnTo>
                    <a:pt x="1716" y="1495"/>
                  </a:lnTo>
                  <a:lnTo>
                    <a:pt x="1767" y="1462"/>
                  </a:lnTo>
                  <a:lnTo>
                    <a:pt x="1817" y="1428"/>
                  </a:lnTo>
                  <a:lnTo>
                    <a:pt x="1843" y="1408"/>
                  </a:lnTo>
                  <a:lnTo>
                    <a:pt x="1868" y="1389"/>
                  </a:lnTo>
                  <a:lnTo>
                    <a:pt x="1894" y="1369"/>
                  </a:lnTo>
                  <a:lnTo>
                    <a:pt x="1918" y="1349"/>
                  </a:lnTo>
                  <a:lnTo>
                    <a:pt x="1944" y="1328"/>
                  </a:lnTo>
                  <a:lnTo>
                    <a:pt x="1969" y="1307"/>
                  </a:lnTo>
                  <a:lnTo>
                    <a:pt x="1993" y="1287"/>
                  </a:lnTo>
                  <a:lnTo>
                    <a:pt x="2017" y="1266"/>
                  </a:lnTo>
                  <a:lnTo>
                    <a:pt x="2017" y="1318"/>
                  </a:lnTo>
                  <a:lnTo>
                    <a:pt x="1995" y="1336"/>
                  </a:lnTo>
                  <a:lnTo>
                    <a:pt x="1973" y="1354"/>
                  </a:lnTo>
                  <a:lnTo>
                    <a:pt x="1952" y="1373"/>
                  </a:lnTo>
                  <a:lnTo>
                    <a:pt x="1930" y="1390"/>
                  </a:lnTo>
                  <a:lnTo>
                    <a:pt x="1908" y="1408"/>
                  </a:lnTo>
                  <a:lnTo>
                    <a:pt x="1885" y="1425"/>
                  </a:lnTo>
                  <a:lnTo>
                    <a:pt x="1863" y="1443"/>
                  </a:lnTo>
                  <a:lnTo>
                    <a:pt x="1840" y="1459"/>
                  </a:lnTo>
                  <a:lnTo>
                    <a:pt x="1791" y="1493"/>
                  </a:lnTo>
                  <a:lnTo>
                    <a:pt x="1742" y="1525"/>
                  </a:lnTo>
                  <a:lnTo>
                    <a:pt x="1692" y="1555"/>
                  </a:lnTo>
                  <a:lnTo>
                    <a:pt x="1643" y="1583"/>
                  </a:lnTo>
                  <a:lnTo>
                    <a:pt x="1594" y="1608"/>
                  </a:lnTo>
                  <a:lnTo>
                    <a:pt x="1544" y="1632"/>
                  </a:lnTo>
                  <a:lnTo>
                    <a:pt x="1495" y="1652"/>
                  </a:lnTo>
                  <a:lnTo>
                    <a:pt x="1445" y="1671"/>
                  </a:lnTo>
                  <a:lnTo>
                    <a:pt x="1395" y="1687"/>
                  </a:lnTo>
                  <a:lnTo>
                    <a:pt x="1345" y="1702"/>
                  </a:lnTo>
                  <a:lnTo>
                    <a:pt x="1294" y="1713"/>
                  </a:lnTo>
                  <a:lnTo>
                    <a:pt x="1244" y="1724"/>
                  </a:lnTo>
                  <a:lnTo>
                    <a:pt x="1192" y="1730"/>
                  </a:lnTo>
                  <a:lnTo>
                    <a:pt x="1141" y="1736"/>
                  </a:lnTo>
                  <a:lnTo>
                    <a:pt x="1089" y="1740"/>
                  </a:lnTo>
                  <a:lnTo>
                    <a:pt x="1037" y="174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6" name="Freeform 28">
              <a:extLst>
                <a:ext uri="{FF2B5EF4-FFF2-40B4-BE49-F238E27FC236}">
                  <a16:creationId xmlns:a16="http://schemas.microsoft.com/office/drawing/2014/main" id="{23ABAB7C-7A33-45BC-A83B-54611623EA93}"/>
                </a:ext>
              </a:extLst>
            </p:cNvPr>
            <p:cNvSpPr>
              <a:spLocks/>
            </p:cNvSpPr>
            <p:nvPr userDrawn="1"/>
          </p:nvSpPr>
          <p:spPr bwMode="auto">
            <a:xfrm>
              <a:off x="-3615" y="2465903"/>
              <a:ext cx="307074" cy="1093372"/>
            </a:xfrm>
            <a:custGeom>
              <a:avLst/>
              <a:gdLst>
                <a:gd name="T0" fmla="*/ 37 w 465"/>
                <a:gd name="T1" fmla="*/ 1565 h 1644"/>
                <a:gd name="T2" fmla="*/ 108 w 465"/>
                <a:gd name="T3" fmla="*/ 1499 h 1644"/>
                <a:gd name="T4" fmla="*/ 176 w 465"/>
                <a:gd name="T5" fmla="*/ 1427 h 1644"/>
                <a:gd name="T6" fmla="*/ 240 w 465"/>
                <a:gd name="T7" fmla="*/ 1347 h 1644"/>
                <a:gd name="T8" fmla="*/ 289 w 465"/>
                <a:gd name="T9" fmla="*/ 1277 h 1644"/>
                <a:gd name="T10" fmla="*/ 322 w 465"/>
                <a:gd name="T11" fmla="*/ 1224 h 1644"/>
                <a:gd name="T12" fmla="*/ 351 w 465"/>
                <a:gd name="T13" fmla="*/ 1171 h 1644"/>
                <a:gd name="T14" fmla="*/ 375 w 465"/>
                <a:gd name="T15" fmla="*/ 1120 h 1644"/>
                <a:gd name="T16" fmla="*/ 395 w 465"/>
                <a:gd name="T17" fmla="*/ 1068 h 1644"/>
                <a:gd name="T18" fmla="*/ 408 w 465"/>
                <a:gd name="T19" fmla="*/ 1018 h 1644"/>
                <a:gd name="T20" fmla="*/ 419 w 465"/>
                <a:gd name="T21" fmla="*/ 966 h 1644"/>
                <a:gd name="T22" fmla="*/ 424 w 465"/>
                <a:gd name="T23" fmla="*/ 914 h 1644"/>
                <a:gd name="T24" fmla="*/ 426 w 465"/>
                <a:gd name="T25" fmla="*/ 858 h 1644"/>
                <a:gd name="T26" fmla="*/ 423 w 465"/>
                <a:gd name="T27" fmla="*/ 797 h 1644"/>
                <a:gd name="T28" fmla="*/ 419 w 465"/>
                <a:gd name="T29" fmla="*/ 739 h 1644"/>
                <a:gd name="T30" fmla="*/ 410 w 465"/>
                <a:gd name="T31" fmla="*/ 680 h 1644"/>
                <a:gd name="T32" fmla="*/ 397 w 465"/>
                <a:gd name="T33" fmla="*/ 624 h 1644"/>
                <a:gd name="T34" fmla="*/ 382 w 465"/>
                <a:gd name="T35" fmla="*/ 568 h 1644"/>
                <a:gd name="T36" fmla="*/ 364 w 465"/>
                <a:gd name="T37" fmla="*/ 514 h 1644"/>
                <a:gd name="T38" fmla="*/ 341 w 465"/>
                <a:gd name="T39" fmla="*/ 461 h 1644"/>
                <a:gd name="T40" fmla="*/ 315 w 465"/>
                <a:gd name="T41" fmla="*/ 410 h 1644"/>
                <a:gd name="T42" fmla="*/ 287 w 465"/>
                <a:gd name="T43" fmla="*/ 359 h 1644"/>
                <a:gd name="T44" fmla="*/ 255 w 465"/>
                <a:gd name="T45" fmla="*/ 310 h 1644"/>
                <a:gd name="T46" fmla="*/ 219 w 465"/>
                <a:gd name="T47" fmla="*/ 262 h 1644"/>
                <a:gd name="T48" fmla="*/ 180 w 465"/>
                <a:gd name="T49" fmla="*/ 216 h 1644"/>
                <a:gd name="T50" fmla="*/ 138 w 465"/>
                <a:gd name="T51" fmla="*/ 171 h 1644"/>
                <a:gd name="T52" fmla="*/ 92 w 465"/>
                <a:gd name="T53" fmla="*/ 126 h 1644"/>
                <a:gd name="T54" fmla="*/ 44 w 465"/>
                <a:gd name="T55" fmla="*/ 85 h 1644"/>
                <a:gd name="T56" fmla="*/ 0 w 465"/>
                <a:gd name="T57" fmla="*/ 51 h 1644"/>
                <a:gd name="T58" fmla="*/ 10 w 465"/>
                <a:gd name="T59" fmla="*/ 8 h 1644"/>
                <a:gd name="T60" fmla="*/ 31 w 465"/>
                <a:gd name="T61" fmla="*/ 24 h 1644"/>
                <a:gd name="T62" fmla="*/ 69 w 465"/>
                <a:gd name="T63" fmla="*/ 54 h 1644"/>
                <a:gd name="T64" fmla="*/ 119 w 465"/>
                <a:gd name="T65" fmla="*/ 98 h 1644"/>
                <a:gd name="T66" fmla="*/ 166 w 465"/>
                <a:gd name="T67" fmla="*/ 144 h 1644"/>
                <a:gd name="T68" fmla="*/ 210 w 465"/>
                <a:gd name="T69" fmla="*/ 191 h 1644"/>
                <a:gd name="T70" fmla="*/ 250 w 465"/>
                <a:gd name="T71" fmla="*/ 239 h 1644"/>
                <a:gd name="T72" fmla="*/ 288 w 465"/>
                <a:gd name="T73" fmla="*/ 288 h 1644"/>
                <a:gd name="T74" fmla="*/ 321 w 465"/>
                <a:gd name="T75" fmla="*/ 339 h 1644"/>
                <a:gd name="T76" fmla="*/ 351 w 465"/>
                <a:gd name="T77" fmla="*/ 391 h 1644"/>
                <a:gd name="T78" fmla="*/ 377 w 465"/>
                <a:gd name="T79" fmla="*/ 445 h 1644"/>
                <a:gd name="T80" fmla="*/ 400 w 465"/>
                <a:gd name="T81" fmla="*/ 500 h 1644"/>
                <a:gd name="T82" fmla="*/ 420 w 465"/>
                <a:gd name="T83" fmla="*/ 557 h 1644"/>
                <a:gd name="T84" fmla="*/ 436 w 465"/>
                <a:gd name="T85" fmla="*/ 614 h 1644"/>
                <a:gd name="T86" fmla="*/ 449 w 465"/>
                <a:gd name="T87" fmla="*/ 674 h 1644"/>
                <a:gd name="T88" fmla="*/ 458 w 465"/>
                <a:gd name="T89" fmla="*/ 733 h 1644"/>
                <a:gd name="T90" fmla="*/ 463 w 465"/>
                <a:gd name="T91" fmla="*/ 795 h 1644"/>
                <a:gd name="T92" fmla="*/ 465 w 465"/>
                <a:gd name="T93" fmla="*/ 858 h 1644"/>
                <a:gd name="T94" fmla="*/ 463 w 465"/>
                <a:gd name="T95" fmla="*/ 917 h 1644"/>
                <a:gd name="T96" fmla="*/ 458 w 465"/>
                <a:gd name="T97" fmla="*/ 972 h 1644"/>
                <a:gd name="T98" fmla="*/ 447 w 465"/>
                <a:gd name="T99" fmla="*/ 1026 h 1644"/>
                <a:gd name="T100" fmla="*/ 432 w 465"/>
                <a:gd name="T101" fmla="*/ 1080 h 1644"/>
                <a:gd name="T102" fmla="*/ 412 w 465"/>
                <a:gd name="T103" fmla="*/ 1133 h 1644"/>
                <a:gd name="T104" fmla="*/ 388 w 465"/>
                <a:gd name="T105" fmla="*/ 1188 h 1644"/>
                <a:gd name="T106" fmla="*/ 358 w 465"/>
                <a:gd name="T107" fmla="*/ 1242 h 1644"/>
                <a:gd name="T108" fmla="*/ 322 w 465"/>
                <a:gd name="T109" fmla="*/ 1299 h 1644"/>
                <a:gd name="T110" fmla="*/ 268 w 465"/>
                <a:gd name="T111" fmla="*/ 1374 h 1644"/>
                <a:gd name="T112" fmla="*/ 197 w 465"/>
                <a:gd name="T113" fmla="*/ 1463 h 1644"/>
                <a:gd name="T114" fmla="*/ 122 w 465"/>
                <a:gd name="T115" fmla="*/ 1542 h 1644"/>
                <a:gd name="T116" fmla="*/ 62 w 465"/>
                <a:gd name="T117" fmla="*/ 1595 h 1644"/>
                <a:gd name="T118" fmla="*/ 21 w 465"/>
                <a:gd name="T119" fmla="*/ 1628 h 1644"/>
                <a:gd name="T120" fmla="*/ 0 w 465"/>
                <a:gd name="T121" fmla="*/ 1595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644">
                  <a:moveTo>
                    <a:pt x="0" y="1595"/>
                  </a:moveTo>
                  <a:lnTo>
                    <a:pt x="37" y="1565"/>
                  </a:lnTo>
                  <a:lnTo>
                    <a:pt x="72" y="1533"/>
                  </a:lnTo>
                  <a:lnTo>
                    <a:pt x="108" y="1499"/>
                  </a:lnTo>
                  <a:lnTo>
                    <a:pt x="142" y="1464"/>
                  </a:lnTo>
                  <a:lnTo>
                    <a:pt x="176" y="1427"/>
                  </a:lnTo>
                  <a:lnTo>
                    <a:pt x="208" y="1388"/>
                  </a:lnTo>
                  <a:lnTo>
                    <a:pt x="240" y="1347"/>
                  </a:lnTo>
                  <a:lnTo>
                    <a:pt x="271" y="1304"/>
                  </a:lnTo>
                  <a:lnTo>
                    <a:pt x="289" y="1277"/>
                  </a:lnTo>
                  <a:lnTo>
                    <a:pt x="306" y="1250"/>
                  </a:lnTo>
                  <a:lnTo>
                    <a:pt x="322" y="1224"/>
                  </a:lnTo>
                  <a:lnTo>
                    <a:pt x="337" y="1198"/>
                  </a:lnTo>
                  <a:lnTo>
                    <a:pt x="351" y="1171"/>
                  </a:lnTo>
                  <a:lnTo>
                    <a:pt x="364" y="1146"/>
                  </a:lnTo>
                  <a:lnTo>
                    <a:pt x="375" y="1120"/>
                  </a:lnTo>
                  <a:lnTo>
                    <a:pt x="385" y="1094"/>
                  </a:lnTo>
                  <a:lnTo>
                    <a:pt x="395" y="1068"/>
                  </a:lnTo>
                  <a:lnTo>
                    <a:pt x="401" y="1043"/>
                  </a:lnTo>
                  <a:lnTo>
                    <a:pt x="408" y="1018"/>
                  </a:lnTo>
                  <a:lnTo>
                    <a:pt x="414" y="991"/>
                  </a:lnTo>
                  <a:lnTo>
                    <a:pt x="419" y="966"/>
                  </a:lnTo>
                  <a:lnTo>
                    <a:pt x="422" y="941"/>
                  </a:lnTo>
                  <a:lnTo>
                    <a:pt x="424" y="914"/>
                  </a:lnTo>
                  <a:lnTo>
                    <a:pt x="426" y="889"/>
                  </a:lnTo>
                  <a:lnTo>
                    <a:pt x="426" y="858"/>
                  </a:lnTo>
                  <a:lnTo>
                    <a:pt x="426" y="827"/>
                  </a:lnTo>
                  <a:lnTo>
                    <a:pt x="423" y="797"/>
                  </a:lnTo>
                  <a:lnTo>
                    <a:pt x="421" y="768"/>
                  </a:lnTo>
                  <a:lnTo>
                    <a:pt x="419" y="739"/>
                  </a:lnTo>
                  <a:lnTo>
                    <a:pt x="414" y="709"/>
                  </a:lnTo>
                  <a:lnTo>
                    <a:pt x="410" y="680"/>
                  </a:lnTo>
                  <a:lnTo>
                    <a:pt x="404" y="652"/>
                  </a:lnTo>
                  <a:lnTo>
                    <a:pt x="397" y="624"/>
                  </a:lnTo>
                  <a:lnTo>
                    <a:pt x="390" y="596"/>
                  </a:lnTo>
                  <a:lnTo>
                    <a:pt x="382" y="568"/>
                  </a:lnTo>
                  <a:lnTo>
                    <a:pt x="373" y="540"/>
                  </a:lnTo>
                  <a:lnTo>
                    <a:pt x="364" y="514"/>
                  </a:lnTo>
                  <a:lnTo>
                    <a:pt x="352" y="488"/>
                  </a:lnTo>
                  <a:lnTo>
                    <a:pt x="341" y="461"/>
                  </a:lnTo>
                  <a:lnTo>
                    <a:pt x="328" y="435"/>
                  </a:lnTo>
                  <a:lnTo>
                    <a:pt x="315" y="410"/>
                  </a:lnTo>
                  <a:lnTo>
                    <a:pt x="302" y="384"/>
                  </a:lnTo>
                  <a:lnTo>
                    <a:pt x="287" y="359"/>
                  </a:lnTo>
                  <a:lnTo>
                    <a:pt x="271" y="334"/>
                  </a:lnTo>
                  <a:lnTo>
                    <a:pt x="255" y="310"/>
                  </a:lnTo>
                  <a:lnTo>
                    <a:pt x="237" y="286"/>
                  </a:lnTo>
                  <a:lnTo>
                    <a:pt x="219" y="262"/>
                  </a:lnTo>
                  <a:lnTo>
                    <a:pt x="200" y="239"/>
                  </a:lnTo>
                  <a:lnTo>
                    <a:pt x="180" y="216"/>
                  </a:lnTo>
                  <a:lnTo>
                    <a:pt x="159" y="193"/>
                  </a:lnTo>
                  <a:lnTo>
                    <a:pt x="138" y="171"/>
                  </a:lnTo>
                  <a:lnTo>
                    <a:pt x="115" y="148"/>
                  </a:lnTo>
                  <a:lnTo>
                    <a:pt x="92" y="126"/>
                  </a:lnTo>
                  <a:lnTo>
                    <a:pt x="68" y="106"/>
                  </a:lnTo>
                  <a:lnTo>
                    <a:pt x="44" y="85"/>
                  </a:lnTo>
                  <a:lnTo>
                    <a:pt x="17" y="63"/>
                  </a:lnTo>
                  <a:lnTo>
                    <a:pt x="0" y="51"/>
                  </a:lnTo>
                  <a:lnTo>
                    <a:pt x="0" y="0"/>
                  </a:lnTo>
                  <a:lnTo>
                    <a:pt x="10" y="8"/>
                  </a:lnTo>
                  <a:lnTo>
                    <a:pt x="21" y="16"/>
                  </a:lnTo>
                  <a:lnTo>
                    <a:pt x="31" y="24"/>
                  </a:lnTo>
                  <a:lnTo>
                    <a:pt x="41" y="34"/>
                  </a:lnTo>
                  <a:lnTo>
                    <a:pt x="69" y="54"/>
                  </a:lnTo>
                  <a:lnTo>
                    <a:pt x="94" y="76"/>
                  </a:lnTo>
                  <a:lnTo>
                    <a:pt x="119" y="98"/>
                  </a:lnTo>
                  <a:lnTo>
                    <a:pt x="143" y="121"/>
                  </a:lnTo>
                  <a:lnTo>
                    <a:pt x="166" y="144"/>
                  </a:lnTo>
                  <a:lnTo>
                    <a:pt x="188" y="167"/>
                  </a:lnTo>
                  <a:lnTo>
                    <a:pt x="210" y="191"/>
                  </a:lnTo>
                  <a:lnTo>
                    <a:pt x="231" y="215"/>
                  </a:lnTo>
                  <a:lnTo>
                    <a:pt x="250" y="239"/>
                  </a:lnTo>
                  <a:lnTo>
                    <a:pt x="270" y="263"/>
                  </a:lnTo>
                  <a:lnTo>
                    <a:pt x="288" y="288"/>
                  </a:lnTo>
                  <a:lnTo>
                    <a:pt x="304" y="313"/>
                  </a:lnTo>
                  <a:lnTo>
                    <a:pt x="321" y="339"/>
                  </a:lnTo>
                  <a:lnTo>
                    <a:pt x="336" y="365"/>
                  </a:lnTo>
                  <a:lnTo>
                    <a:pt x="351" y="391"/>
                  </a:lnTo>
                  <a:lnTo>
                    <a:pt x="365" y="418"/>
                  </a:lnTo>
                  <a:lnTo>
                    <a:pt x="377" y="445"/>
                  </a:lnTo>
                  <a:lnTo>
                    <a:pt x="389" y="473"/>
                  </a:lnTo>
                  <a:lnTo>
                    <a:pt x="400" y="500"/>
                  </a:lnTo>
                  <a:lnTo>
                    <a:pt x="411" y="528"/>
                  </a:lnTo>
                  <a:lnTo>
                    <a:pt x="420" y="557"/>
                  </a:lnTo>
                  <a:lnTo>
                    <a:pt x="428" y="585"/>
                  </a:lnTo>
                  <a:lnTo>
                    <a:pt x="436" y="614"/>
                  </a:lnTo>
                  <a:lnTo>
                    <a:pt x="443" y="644"/>
                  </a:lnTo>
                  <a:lnTo>
                    <a:pt x="449" y="674"/>
                  </a:lnTo>
                  <a:lnTo>
                    <a:pt x="453" y="703"/>
                  </a:lnTo>
                  <a:lnTo>
                    <a:pt x="458" y="733"/>
                  </a:lnTo>
                  <a:lnTo>
                    <a:pt x="461" y="764"/>
                  </a:lnTo>
                  <a:lnTo>
                    <a:pt x="463" y="795"/>
                  </a:lnTo>
                  <a:lnTo>
                    <a:pt x="465" y="826"/>
                  </a:lnTo>
                  <a:lnTo>
                    <a:pt x="465" y="858"/>
                  </a:lnTo>
                  <a:lnTo>
                    <a:pt x="465" y="889"/>
                  </a:lnTo>
                  <a:lnTo>
                    <a:pt x="463" y="917"/>
                  </a:lnTo>
                  <a:lnTo>
                    <a:pt x="461" y="944"/>
                  </a:lnTo>
                  <a:lnTo>
                    <a:pt x="458" y="972"/>
                  </a:lnTo>
                  <a:lnTo>
                    <a:pt x="453" y="998"/>
                  </a:lnTo>
                  <a:lnTo>
                    <a:pt x="447" y="1026"/>
                  </a:lnTo>
                  <a:lnTo>
                    <a:pt x="440" y="1052"/>
                  </a:lnTo>
                  <a:lnTo>
                    <a:pt x="432" y="1080"/>
                  </a:lnTo>
                  <a:lnTo>
                    <a:pt x="422" y="1107"/>
                  </a:lnTo>
                  <a:lnTo>
                    <a:pt x="412" y="1133"/>
                  </a:lnTo>
                  <a:lnTo>
                    <a:pt x="400" y="1161"/>
                  </a:lnTo>
                  <a:lnTo>
                    <a:pt x="388" y="1188"/>
                  </a:lnTo>
                  <a:lnTo>
                    <a:pt x="373" y="1215"/>
                  </a:lnTo>
                  <a:lnTo>
                    <a:pt x="358" y="1242"/>
                  </a:lnTo>
                  <a:lnTo>
                    <a:pt x="341" y="1271"/>
                  </a:lnTo>
                  <a:lnTo>
                    <a:pt x="322" y="1299"/>
                  </a:lnTo>
                  <a:lnTo>
                    <a:pt x="303" y="1327"/>
                  </a:lnTo>
                  <a:lnTo>
                    <a:pt x="268" y="1374"/>
                  </a:lnTo>
                  <a:lnTo>
                    <a:pt x="233" y="1419"/>
                  </a:lnTo>
                  <a:lnTo>
                    <a:pt x="197" y="1463"/>
                  </a:lnTo>
                  <a:lnTo>
                    <a:pt x="159" y="1503"/>
                  </a:lnTo>
                  <a:lnTo>
                    <a:pt x="122" y="1542"/>
                  </a:lnTo>
                  <a:lnTo>
                    <a:pt x="81" y="1577"/>
                  </a:lnTo>
                  <a:lnTo>
                    <a:pt x="62" y="1595"/>
                  </a:lnTo>
                  <a:lnTo>
                    <a:pt x="41" y="1612"/>
                  </a:lnTo>
                  <a:lnTo>
                    <a:pt x="21" y="1628"/>
                  </a:lnTo>
                  <a:lnTo>
                    <a:pt x="0" y="1644"/>
                  </a:lnTo>
                  <a:lnTo>
                    <a:pt x="0" y="1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7" name="Freeform 29">
              <a:extLst>
                <a:ext uri="{FF2B5EF4-FFF2-40B4-BE49-F238E27FC236}">
                  <a16:creationId xmlns:a16="http://schemas.microsoft.com/office/drawing/2014/main" id="{EDD6EEF4-1F04-44D9-AB30-D99F5F504F2C}"/>
                </a:ext>
              </a:extLst>
            </p:cNvPr>
            <p:cNvSpPr>
              <a:spLocks/>
            </p:cNvSpPr>
            <p:nvPr userDrawn="1"/>
          </p:nvSpPr>
          <p:spPr bwMode="auto">
            <a:xfrm>
              <a:off x="-3615" y="2768326"/>
              <a:ext cx="83748" cy="479224"/>
            </a:xfrm>
            <a:custGeom>
              <a:avLst/>
              <a:gdLst>
                <a:gd name="T0" fmla="*/ 9 w 125"/>
                <a:gd name="T1" fmla="*/ 643 h 724"/>
                <a:gd name="T2" fmla="*/ 26 w 125"/>
                <a:gd name="T3" fmla="*/ 612 h 724"/>
                <a:gd name="T4" fmla="*/ 41 w 125"/>
                <a:gd name="T5" fmla="*/ 581 h 724"/>
                <a:gd name="T6" fmla="*/ 54 w 125"/>
                <a:gd name="T7" fmla="*/ 547 h 724"/>
                <a:gd name="T8" fmla="*/ 64 w 125"/>
                <a:gd name="T9" fmla="*/ 514 h 724"/>
                <a:gd name="T10" fmla="*/ 72 w 125"/>
                <a:gd name="T11" fmla="*/ 479 h 724"/>
                <a:gd name="T12" fmla="*/ 81 w 125"/>
                <a:gd name="T13" fmla="*/ 425 h 724"/>
                <a:gd name="T14" fmla="*/ 85 w 125"/>
                <a:gd name="T15" fmla="*/ 365 h 724"/>
                <a:gd name="T16" fmla="*/ 85 w 125"/>
                <a:gd name="T17" fmla="*/ 321 h 724"/>
                <a:gd name="T18" fmla="*/ 80 w 125"/>
                <a:gd name="T19" fmla="*/ 279 h 724"/>
                <a:gd name="T20" fmla="*/ 73 w 125"/>
                <a:gd name="T21" fmla="*/ 238 h 724"/>
                <a:gd name="T22" fmla="*/ 63 w 125"/>
                <a:gd name="T23" fmla="*/ 199 h 724"/>
                <a:gd name="T24" fmla="*/ 49 w 125"/>
                <a:gd name="T25" fmla="*/ 160 h 724"/>
                <a:gd name="T26" fmla="*/ 32 w 125"/>
                <a:gd name="T27" fmla="*/ 122 h 724"/>
                <a:gd name="T28" fmla="*/ 11 w 125"/>
                <a:gd name="T29" fmla="*/ 85 h 724"/>
                <a:gd name="T30" fmla="*/ 0 w 125"/>
                <a:gd name="T31" fmla="*/ 0 h 724"/>
                <a:gd name="T32" fmla="*/ 32 w 125"/>
                <a:gd name="T33" fmla="*/ 44 h 724"/>
                <a:gd name="T34" fmla="*/ 59 w 125"/>
                <a:gd name="T35" fmla="*/ 87 h 724"/>
                <a:gd name="T36" fmla="*/ 81 w 125"/>
                <a:gd name="T37" fmla="*/ 133 h 724"/>
                <a:gd name="T38" fmla="*/ 100 w 125"/>
                <a:gd name="T39" fmla="*/ 182 h 724"/>
                <a:gd name="T40" fmla="*/ 112 w 125"/>
                <a:gd name="T41" fmla="*/ 231 h 724"/>
                <a:gd name="T42" fmla="*/ 120 w 125"/>
                <a:gd name="T43" fmla="*/ 282 h 724"/>
                <a:gd name="T44" fmla="*/ 125 w 125"/>
                <a:gd name="T45" fmla="*/ 335 h 724"/>
                <a:gd name="T46" fmla="*/ 124 w 125"/>
                <a:gd name="T47" fmla="*/ 390 h 724"/>
                <a:gd name="T48" fmla="*/ 119 w 125"/>
                <a:gd name="T49" fmla="*/ 436 h 724"/>
                <a:gd name="T50" fmla="*/ 112 w 125"/>
                <a:gd name="T51" fmla="*/ 482 h 724"/>
                <a:gd name="T52" fmla="*/ 101 w 125"/>
                <a:gd name="T53" fmla="*/ 526 h 724"/>
                <a:gd name="T54" fmla="*/ 87 w 125"/>
                <a:gd name="T55" fmla="*/ 568 h 724"/>
                <a:gd name="T56" fmla="*/ 70 w 125"/>
                <a:gd name="T57" fmla="*/ 609 h 724"/>
                <a:gd name="T58" fmla="*/ 50 w 125"/>
                <a:gd name="T59" fmla="*/ 649 h 724"/>
                <a:gd name="T60" fmla="*/ 26 w 125"/>
                <a:gd name="T61" fmla="*/ 687 h 724"/>
                <a:gd name="T62" fmla="*/ 0 w 125"/>
                <a:gd name="T63" fmla="*/ 72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724">
                  <a:moveTo>
                    <a:pt x="0" y="658"/>
                  </a:moveTo>
                  <a:lnTo>
                    <a:pt x="9" y="643"/>
                  </a:lnTo>
                  <a:lnTo>
                    <a:pt x="18" y="628"/>
                  </a:lnTo>
                  <a:lnTo>
                    <a:pt x="26" y="612"/>
                  </a:lnTo>
                  <a:lnTo>
                    <a:pt x="34" y="597"/>
                  </a:lnTo>
                  <a:lnTo>
                    <a:pt x="41" y="581"/>
                  </a:lnTo>
                  <a:lnTo>
                    <a:pt x="48" y="565"/>
                  </a:lnTo>
                  <a:lnTo>
                    <a:pt x="54" y="547"/>
                  </a:lnTo>
                  <a:lnTo>
                    <a:pt x="60" y="531"/>
                  </a:lnTo>
                  <a:lnTo>
                    <a:pt x="64" y="514"/>
                  </a:lnTo>
                  <a:lnTo>
                    <a:pt x="69" y="497"/>
                  </a:lnTo>
                  <a:lnTo>
                    <a:pt x="72" y="479"/>
                  </a:lnTo>
                  <a:lnTo>
                    <a:pt x="76" y="461"/>
                  </a:lnTo>
                  <a:lnTo>
                    <a:pt x="81" y="425"/>
                  </a:lnTo>
                  <a:lnTo>
                    <a:pt x="85" y="388"/>
                  </a:lnTo>
                  <a:lnTo>
                    <a:pt x="85" y="365"/>
                  </a:lnTo>
                  <a:lnTo>
                    <a:pt x="85" y="343"/>
                  </a:lnTo>
                  <a:lnTo>
                    <a:pt x="85" y="321"/>
                  </a:lnTo>
                  <a:lnTo>
                    <a:pt x="83" y="301"/>
                  </a:lnTo>
                  <a:lnTo>
                    <a:pt x="80" y="279"/>
                  </a:lnTo>
                  <a:lnTo>
                    <a:pt x="77" y="258"/>
                  </a:lnTo>
                  <a:lnTo>
                    <a:pt x="73" y="238"/>
                  </a:lnTo>
                  <a:lnTo>
                    <a:pt x="69" y="218"/>
                  </a:lnTo>
                  <a:lnTo>
                    <a:pt x="63" y="199"/>
                  </a:lnTo>
                  <a:lnTo>
                    <a:pt x="56" y="178"/>
                  </a:lnTo>
                  <a:lnTo>
                    <a:pt x="49" y="160"/>
                  </a:lnTo>
                  <a:lnTo>
                    <a:pt x="41" y="140"/>
                  </a:lnTo>
                  <a:lnTo>
                    <a:pt x="32" y="122"/>
                  </a:lnTo>
                  <a:lnTo>
                    <a:pt x="22" y="104"/>
                  </a:lnTo>
                  <a:lnTo>
                    <a:pt x="11" y="85"/>
                  </a:lnTo>
                  <a:lnTo>
                    <a:pt x="0" y="67"/>
                  </a:lnTo>
                  <a:lnTo>
                    <a:pt x="0" y="0"/>
                  </a:lnTo>
                  <a:lnTo>
                    <a:pt x="16" y="22"/>
                  </a:lnTo>
                  <a:lnTo>
                    <a:pt x="32" y="44"/>
                  </a:lnTo>
                  <a:lnTo>
                    <a:pt x="46" y="66"/>
                  </a:lnTo>
                  <a:lnTo>
                    <a:pt x="59" y="87"/>
                  </a:lnTo>
                  <a:lnTo>
                    <a:pt x="71" y="110"/>
                  </a:lnTo>
                  <a:lnTo>
                    <a:pt x="81" y="133"/>
                  </a:lnTo>
                  <a:lnTo>
                    <a:pt x="91" y="157"/>
                  </a:lnTo>
                  <a:lnTo>
                    <a:pt x="100" y="182"/>
                  </a:lnTo>
                  <a:lnTo>
                    <a:pt x="107" y="206"/>
                  </a:lnTo>
                  <a:lnTo>
                    <a:pt x="112" y="231"/>
                  </a:lnTo>
                  <a:lnTo>
                    <a:pt x="117" y="256"/>
                  </a:lnTo>
                  <a:lnTo>
                    <a:pt x="120" y="282"/>
                  </a:lnTo>
                  <a:lnTo>
                    <a:pt x="123" y="309"/>
                  </a:lnTo>
                  <a:lnTo>
                    <a:pt x="125" y="335"/>
                  </a:lnTo>
                  <a:lnTo>
                    <a:pt x="125" y="363"/>
                  </a:lnTo>
                  <a:lnTo>
                    <a:pt x="124" y="390"/>
                  </a:lnTo>
                  <a:lnTo>
                    <a:pt x="122" y="413"/>
                  </a:lnTo>
                  <a:lnTo>
                    <a:pt x="119" y="436"/>
                  </a:lnTo>
                  <a:lnTo>
                    <a:pt x="116" y="459"/>
                  </a:lnTo>
                  <a:lnTo>
                    <a:pt x="112" y="482"/>
                  </a:lnTo>
                  <a:lnTo>
                    <a:pt x="107" y="504"/>
                  </a:lnTo>
                  <a:lnTo>
                    <a:pt x="101" y="526"/>
                  </a:lnTo>
                  <a:lnTo>
                    <a:pt x="95" y="547"/>
                  </a:lnTo>
                  <a:lnTo>
                    <a:pt x="87" y="568"/>
                  </a:lnTo>
                  <a:lnTo>
                    <a:pt x="79" y="589"/>
                  </a:lnTo>
                  <a:lnTo>
                    <a:pt x="70" y="609"/>
                  </a:lnTo>
                  <a:lnTo>
                    <a:pt x="61" y="630"/>
                  </a:lnTo>
                  <a:lnTo>
                    <a:pt x="50" y="649"/>
                  </a:lnTo>
                  <a:lnTo>
                    <a:pt x="39" y="669"/>
                  </a:lnTo>
                  <a:lnTo>
                    <a:pt x="26" y="687"/>
                  </a:lnTo>
                  <a:lnTo>
                    <a:pt x="14" y="706"/>
                  </a:lnTo>
                  <a:lnTo>
                    <a:pt x="0" y="724"/>
                  </a:lnTo>
                  <a:lnTo>
                    <a:pt x="0" y="65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8" name="Freeform 30">
              <a:extLst>
                <a:ext uri="{FF2B5EF4-FFF2-40B4-BE49-F238E27FC236}">
                  <a16:creationId xmlns:a16="http://schemas.microsoft.com/office/drawing/2014/main" id="{BEA106F5-553A-48CD-9CB1-B3BA738AE395}"/>
                </a:ext>
              </a:extLst>
            </p:cNvPr>
            <p:cNvSpPr>
              <a:spLocks noEditPoints="1"/>
            </p:cNvSpPr>
            <p:nvPr userDrawn="1"/>
          </p:nvSpPr>
          <p:spPr bwMode="auto">
            <a:xfrm>
              <a:off x="303459" y="1740090"/>
              <a:ext cx="1940153" cy="1037541"/>
            </a:xfrm>
            <a:custGeom>
              <a:avLst/>
              <a:gdLst>
                <a:gd name="T0" fmla="*/ 146 w 2918"/>
                <a:gd name="T1" fmla="*/ 126 h 1556"/>
                <a:gd name="T2" fmla="*/ 74 w 2918"/>
                <a:gd name="T3" fmla="*/ 180 h 1556"/>
                <a:gd name="T4" fmla="*/ 39 w 2918"/>
                <a:gd name="T5" fmla="*/ 275 h 1556"/>
                <a:gd name="T6" fmla="*/ 78 w 2918"/>
                <a:gd name="T7" fmla="*/ 376 h 1556"/>
                <a:gd name="T8" fmla="*/ 294 w 2918"/>
                <a:gd name="T9" fmla="*/ 640 h 1556"/>
                <a:gd name="T10" fmla="*/ 434 w 2918"/>
                <a:gd name="T11" fmla="*/ 842 h 1556"/>
                <a:gd name="T12" fmla="*/ 599 w 2918"/>
                <a:gd name="T13" fmla="*/ 1165 h 1556"/>
                <a:gd name="T14" fmla="*/ 745 w 2918"/>
                <a:gd name="T15" fmla="*/ 1375 h 1556"/>
                <a:gd name="T16" fmla="*/ 859 w 2918"/>
                <a:gd name="T17" fmla="*/ 1461 h 1556"/>
                <a:gd name="T18" fmla="*/ 990 w 2918"/>
                <a:gd name="T19" fmla="*/ 1505 h 1556"/>
                <a:gd name="T20" fmla="*/ 1254 w 2918"/>
                <a:gd name="T21" fmla="*/ 1517 h 1556"/>
                <a:gd name="T22" fmla="*/ 1580 w 2918"/>
                <a:gd name="T23" fmla="*/ 1493 h 1556"/>
                <a:gd name="T24" fmla="*/ 1836 w 2918"/>
                <a:gd name="T25" fmla="*/ 1411 h 1556"/>
                <a:gd name="T26" fmla="*/ 2099 w 2918"/>
                <a:gd name="T27" fmla="*/ 1242 h 1556"/>
                <a:gd name="T28" fmla="*/ 2346 w 2918"/>
                <a:gd name="T29" fmla="*/ 1058 h 1556"/>
                <a:gd name="T30" fmla="*/ 2612 w 2918"/>
                <a:gd name="T31" fmla="*/ 855 h 1556"/>
                <a:gd name="T32" fmla="*/ 2792 w 2918"/>
                <a:gd name="T33" fmla="*/ 682 h 1556"/>
                <a:gd name="T34" fmla="*/ 2873 w 2918"/>
                <a:gd name="T35" fmla="*/ 488 h 1556"/>
                <a:gd name="T36" fmla="*/ 2870 w 2918"/>
                <a:gd name="T37" fmla="*/ 327 h 1556"/>
                <a:gd name="T38" fmla="*/ 2809 w 2918"/>
                <a:gd name="T39" fmla="*/ 194 h 1556"/>
                <a:gd name="T40" fmla="*/ 2686 w 2918"/>
                <a:gd name="T41" fmla="*/ 90 h 1556"/>
                <a:gd name="T42" fmla="*/ 2515 w 2918"/>
                <a:gd name="T43" fmla="*/ 42 h 1556"/>
                <a:gd name="T44" fmla="*/ 2375 w 2918"/>
                <a:gd name="T45" fmla="*/ 41 h 1556"/>
                <a:gd name="T46" fmla="*/ 2149 w 2918"/>
                <a:gd name="T47" fmla="*/ 88 h 1556"/>
                <a:gd name="T48" fmla="*/ 1541 w 2918"/>
                <a:gd name="T49" fmla="*/ 226 h 1556"/>
                <a:gd name="T50" fmla="*/ 1135 w 2918"/>
                <a:gd name="T51" fmla="*/ 292 h 1556"/>
                <a:gd name="T52" fmla="*/ 895 w 2918"/>
                <a:gd name="T53" fmla="*/ 306 h 1556"/>
                <a:gd name="T54" fmla="*/ 662 w 2918"/>
                <a:gd name="T55" fmla="*/ 269 h 1556"/>
                <a:gd name="T56" fmla="*/ 412 w 2918"/>
                <a:gd name="T57" fmla="*/ 162 h 1556"/>
                <a:gd name="T58" fmla="*/ 261 w 2918"/>
                <a:gd name="T59" fmla="*/ 114 h 1556"/>
                <a:gd name="T60" fmla="*/ 1142 w 2918"/>
                <a:gd name="T61" fmla="*/ 1554 h 1556"/>
                <a:gd name="T62" fmla="*/ 940 w 2918"/>
                <a:gd name="T63" fmla="*/ 1533 h 1556"/>
                <a:gd name="T64" fmla="*/ 784 w 2918"/>
                <a:gd name="T65" fmla="*/ 1460 h 1556"/>
                <a:gd name="T66" fmla="*/ 656 w 2918"/>
                <a:gd name="T67" fmla="*/ 1335 h 1556"/>
                <a:gd name="T68" fmla="*/ 522 w 2918"/>
                <a:gd name="T69" fmla="*/ 1101 h 1556"/>
                <a:gd name="T70" fmla="*/ 353 w 2918"/>
                <a:gd name="T71" fmla="*/ 785 h 1556"/>
                <a:gd name="T72" fmla="*/ 178 w 2918"/>
                <a:gd name="T73" fmla="*/ 565 h 1556"/>
                <a:gd name="T74" fmla="*/ 22 w 2918"/>
                <a:gd name="T75" fmla="*/ 358 h 1556"/>
                <a:gd name="T76" fmla="*/ 2 w 2918"/>
                <a:gd name="T77" fmla="*/ 246 h 1556"/>
                <a:gd name="T78" fmla="*/ 51 w 2918"/>
                <a:gd name="T79" fmla="*/ 144 h 1556"/>
                <a:gd name="T80" fmla="*/ 144 w 2918"/>
                <a:gd name="T81" fmla="*/ 85 h 1556"/>
                <a:gd name="T82" fmla="*/ 277 w 2918"/>
                <a:gd name="T83" fmla="*/ 77 h 1556"/>
                <a:gd name="T84" fmla="*/ 456 w 2918"/>
                <a:gd name="T85" fmla="*/ 139 h 1556"/>
                <a:gd name="T86" fmla="*/ 701 w 2918"/>
                <a:gd name="T87" fmla="*/ 240 h 1556"/>
                <a:gd name="T88" fmla="*/ 921 w 2918"/>
                <a:gd name="T89" fmla="*/ 266 h 1556"/>
                <a:gd name="T90" fmla="*/ 1168 w 2918"/>
                <a:gd name="T91" fmla="*/ 250 h 1556"/>
                <a:gd name="T92" fmla="*/ 1622 w 2918"/>
                <a:gd name="T93" fmla="*/ 167 h 1556"/>
                <a:gd name="T94" fmla="*/ 2176 w 2918"/>
                <a:gd name="T95" fmla="*/ 41 h 1556"/>
                <a:gd name="T96" fmla="*/ 2378 w 2918"/>
                <a:gd name="T97" fmla="*/ 0 h 1556"/>
                <a:gd name="T98" fmla="*/ 2518 w 2918"/>
                <a:gd name="T99" fmla="*/ 3 h 1556"/>
                <a:gd name="T100" fmla="*/ 2705 w 2918"/>
                <a:gd name="T101" fmla="*/ 57 h 1556"/>
                <a:gd name="T102" fmla="*/ 2840 w 2918"/>
                <a:gd name="T103" fmla="*/ 171 h 1556"/>
                <a:gd name="T104" fmla="*/ 2908 w 2918"/>
                <a:gd name="T105" fmla="*/ 317 h 1556"/>
                <a:gd name="T106" fmla="*/ 2912 w 2918"/>
                <a:gd name="T107" fmla="*/ 494 h 1556"/>
                <a:gd name="T108" fmla="*/ 2826 w 2918"/>
                <a:gd name="T109" fmla="*/ 703 h 1556"/>
                <a:gd name="T110" fmla="*/ 2636 w 2918"/>
                <a:gd name="T111" fmla="*/ 886 h 1556"/>
                <a:gd name="T112" fmla="*/ 2370 w 2918"/>
                <a:gd name="T113" fmla="*/ 1091 h 1556"/>
                <a:gd name="T114" fmla="*/ 2122 w 2918"/>
                <a:gd name="T115" fmla="*/ 1274 h 1556"/>
                <a:gd name="T116" fmla="*/ 1853 w 2918"/>
                <a:gd name="T117" fmla="*/ 1446 h 1556"/>
                <a:gd name="T118" fmla="*/ 1588 w 2918"/>
                <a:gd name="T119" fmla="*/ 1532 h 1556"/>
                <a:gd name="T120" fmla="*/ 1357 w 2918"/>
                <a:gd name="T121" fmla="*/ 155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8" h="1556">
                  <a:moveTo>
                    <a:pt x="226" y="113"/>
                  </a:moveTo>
                  <a:lnTo>
                    <a:pt x="222" y="113"/>
                  </a:lnTo>
                  <a:lnTo>
                    <a:pt x="208" y="113"/>
                  </a:lnTo>
                  <a:lnTo>
                    <a:pt x="194" y="114"/>
                  </a:lnTo>
                  <a:lnTo>
                    <a:pt x="181" y="117"/>
                  </a:lnTo>
                  <a:lnTo>
                    <a:pt x="169" y="119"/>
                  </a:lnTo>
                  <a:lnTo>
                    <a:pt x="156" y="123"/>
                  </a:lnTo>
                  <a:lnTo>
                    <a:pt x="146" y="126"/>
                  </a:lnTo>
                  <a:lnTo>
                    <a:pt x="134" y="131"/>
                  </a:lnTo>
                  <a:lnTo>
                    <a:pt x="124" y="135"/>
                  </a:lnTo>
                  <a:lnTo>
                    <a:pt x="115" y="141"/>
                  </a:lnTo>
                  <a:lnTo>
                    <a:pt x="106" y="147"/>
                  </a:lnTo>
                  <a:lnTo>
                    <a:pt x="97" y="155"/>
                  </a:lnTo>
                  <a:lnTo>
                    <a:pt x="88" y="162"/>
                  </a:lnTo>
                  <a:lnTo>
                    <a:pt x="80" y="171"/>
                  </a:lnTo>
                  <a:lnTo>
                    <a:pt x="74" y="180"/>
                  </a:lnTo>
                  <a:lnTo>
                    <a:pt x="66" y="190"/>
                  </a:lnTo>
                  <a:lnTo>
                    <a:pt x="60" y="201"/>
                  </a:lnTo>
                  <a:lnTo>
                    <a:pt x="53" y="213"/>
                  </a:lnTo>
                  <a:lnTo>
                    <a:pt x="47" y="226"/>
                  </a:lnTo>
                  <a:lnTo>
                    <a:pt x="44" y="238"/>
                  </a:lnTo>
                  <a:lnTo>
                    <a:pt x="41" y="251"/>
                  </a:lnTo>
                  <a:lnTo>
                    <a:pt x="40" y="264"/>
                  </a:lnTo>
                  <a:lnTo>
                    <a:pt x="39" y="275"/>
                  </a:lnTo>
                  <a:lnTo>
                    <a:pt x="40" y="287"/>
                  </a:lnTo>
                  <a:lnTo>
                    <a:pt x="43" y="298"/>
                  </a:lnTo>
                  <a:lnTo>
                    <a:pt x="45" y="309"/>
                  </a:lnTo>
                  <a:lnTo>
                    <a:pt x="48" y="320"/>
                  </a:lnTo>
                  <a:lnTo>
                    <a:pt x="52" y="330"/>
                  </a:lnTo>
                  <a:lnTo>
                    <a:pt x="56" y="340"/>
                  </a:lnTo>
                  <a:lnTo>
                    <a:pt x="67" y="359"/>
                  </a:lnTo>
                  <a:lnTo>
                    <a:pt x="78" y="376"/>
                  </a:lnTo>
                  <a:lnTo>
                    <a:pt x="103" y="409"/>
                  </a:lnTo>
                  <a:lnTo>
                    <a:pt x="129" y="443"/>
                  </a:lnTo>
                  <a:lnTo>
                    <a:pt x="154" y="475"/>
                  </a:lnTo>
                  <a:lnTo>
                    <a:pt x="181" y="508"/>
                  </a:lnTo>
                  <a:lnTo>
                    <a:pt x="208" y="540"/>
                  </a:lnTo>
                  <a:lnTo>
                    <a:pt x="236" y="573"/>
                  </a:lnTo>
                  <a:lnTo>
                    <a:pt x="264" y="607"/>
                  </a:lnTo>
                  <a:lnTo>
                    <a:pt x="294" y="640"/>
                  </a:lnTo>
                  <a:lnTo>
                    <a:pt x="313" y="664"/>
                  </a:lnTo>
                  <a:lnTo>
                    <a:pt x="333" y="688"/>
                  </a:lnTo>
                  <a:lnTo>
                    <a:pt x="351" y="713"/>
                  </a:lnTo>
                  <a:lnTo>
                    <a:pt x="368" y="738"/>
                  </a:lnTo>
                  <a:lnTo>
                    <a:pt x="386" y="764"/>
                  </a:lnTo>
                  <a:lnTo>
                    <a:pt x="403" y="789"/>
                  </a:lnTo>
                  <a:lnTo>
                    <a:pt x="418" y="815"/>
                  </a:lnTo>
                  <a:lnTo>
                    <a:pt x="434" y="842"/>
                  </a:lnTo>
                  <a:lnTo>
                    <a:pt x="462" y="894"/>
                  </a:lnTo>
                  <a:lnTo>
                    <a:pt x="491" y="948"/>
                  </a:lnTo>
                  <a:lnTo>
                    <a:pt x="517" y="1002"/>
                  </a:lnTo>
                  <a:lnTo>
                    <a:pt x="544" y="1056"/>
                  </a:lnTo>
                  <a:lnTo>
                    <a:pt x="558" y="1083"/>
                  </a:lnTo>
                  <a:lnTo>
                    <a:pt x="571" y="1110"/>
                  </a:lnTo>
                  <a:lnTo>
                    <a:pt x="585" y="1138"/>
                  </a:lnTo>
                  <a:lnTo>
                    <a:pt x="599" y="1165"/>
                  </a:lnTo>
                  <a:lnTo>
                    <a:pt x="621" y="1208"/>
                  </a:lnTo>
                  <a:lnTo>
                    <a:pt x="645" y="1247"/>
                  </a:lnTo>
                  <a:lnTo>
                    <a:pt x="668" y="1283"/>
                  </a:lnTo>
                  <a:lnTo>
                    <a:pt x="693" y="1316"/>
                  </a:lnTo>
                  <a:lnTo>
                    <a:pt x="706" y="1333"/>
                  </a:lnTo>
                  <a:lnTo>
                    <a:pt x="718" y="1347"/>
                  </a:lnTo>
                  <a:lnTo>
                    <a:pt x="732" y="1361"/>
                  </a:lnTo>
                  <a:lnTo>
                    <a:pt x="745" y="1375"/>
                  </a:lnTo>
                  <a:lnTo>
                    <a:pt x="758" y="1389"/>
                  </a:lnTo>
                  <a:lnTo>
                    <a:pt x="772" y="1401"/>
                  </a:lnTo>
                  <a:lnTo>
                    <a:pt x="786" y="1413"/>
                  </a:lnTo>
                  <a:lnTo>
                    <a:pt x="800" y="1423"/>
                  </a:lnTo>
                  <a:lnTo>
                    <a:pt x="815" y="1433"/>
                  </a:lnTo>
                  <a:lnTo>
                    <a:pt x="830" y="1444"/>
                  </a:lnTo>
                  <a:lnTo>
                    <a:pt x="843" y="1453"/>
                  </a:lnTo>
                  <a:lnTo>
                    <a:pt x="859" y="1461"/>
                  </a:lnTo>
                  <a:lnTo>
                    <a:pt x="874" y="1469"/>
                  </a:lnTo>
                  <a:lnTo>
                    <a:pt x="890" y="1476"/>
                  </a:lnTo>
                  <a:lnTo>
                    <a:pt x="906" y="1482"/>
                  </a:lnTo>
                  <a:lnTo>
                    <a:pt x="922" y="1489"/>
                  </a:lnTo>
                  <a:lnTo>
                    <a:pt x="938" y="1493"/>
                  </a:lnTo>
                  <a:lnTo>
                    <a:pt x="956" y="1498"/>
                  </a:lnTo>
                  <a:lnTo>
                    <a:pt x="973" y="1501"/>
                  </a:lnTo>
                  <a:lnTo>
                    <a:pt x="990" y="1505"/>
                  </a:lnTo>
                  <a:lnTo>
                    <a:pt x="1008" y="1508"/>
                  </a:lnTo>
                  <a:lnTo>
                    <a:pt x="1027" y="1510"/>
                  </a:lnTo>
                  <a:lnTo>
                    <a:pt x="1045" y="1511"/>
                  </a:lnTo>
                  <a:lnTo>
                    <a:pt x="1064" y="1513"/>
                  </a:lnTo>
                  <a:lnTo>
                    <a:pt x="1112" y="1514"/>
                  </a:lnTo>
                  <a:lnTo>
                    <a:pt x="1160" y="1515"/>
                  </a:lnTo>
                  <a:lnTo>
                    <a:pt x="1207" y="1516"/>
                  </a:lnTo>
                  <a:lnTo>
                    <a:pt x="1254" y="1517"/>
                  </a:lnTo>
                  <a:lnTo>
                    <a:pt x="1301" y="1517"/>
                  </a:lnTo>
                  <a:lnTo>
                    <a:pt x="1348" y="1516"/>
                  </a:lnTo>
                  <a:lnTo>
                    <a:pt x="1394" y="1514"/>
                  </a:lnTo>
                  <a:lnTo>
                    <a:pt x="1440" y="1511"/>
                  </a:lnTo>
                  <a:lnTo>
                    <a:pt x="1475" y="1508"/>
                  </a:lnTo>
                  <a:lnTo>
                    <a:pt x="1511" y="1505"/>
                  </a:lnTo>
                  <a:lnTo>
                    <a:pt x="1545" y="1500"/>
                  </a:lnTo>
                  <a:lnTo>
                    <a:pt x="1580" y="1493"/>
                  </a:lnTo>
                  <a:lnTo>
                    <a:pt x="1613" y="1486"/>
                  </a:lnTo>
                  <a:lnTo>
                    <a:pt x="1646" y="1478"/>
                  </a:lnTo>
                  <a:lnTo>
                    <a:pt x="1680" y="1470"/>
                  </a:lnTo>
                  <a:lnTo>
                    <a:pt x="1712" y="1460"/>
                  </a:lnTo>
                  <a:lnTo>
                    <a:pt x="1744" y="1450"/>
                  </a:lnTo>
                  <a:lnTo>
                    <a:pt x="1775" y="1437"/>
                  </a:lnTo>
                  <a:lnTo>
                    <a:pt x="1805" y="1424"/>
                  </a:lnTo>
                  <a:lnTo>
                    <a:pt x="1836" y="1411"/>
                  </a:lnTo>
                  <a:lnTo>
                    <a:pt x="1864" y="1396"/>
                  </a:lnTo>
                  <a:lnTo>
                    <a:pt x="1894" y="1380"/>
                  </a:lnTo>
                  <a:lnTo>
                    <a:pt x="1923" y="1364"/>
                  </a:lnTo>
                  <a:lnTo>
                    <a:pt x="1950" y="1345"/>
                  </a:lnTo>
                  <a:lnTo>
                    <a:pt x="1988" y="1320"/>
                  </a:lnTo>
                  <a:lnTo>
                    <a:pt x="2026" y="1295"/>
                  </a:lnTo>
                  <a:lnTo>
                    <a:pt x="2063" y="1268"/>
                  </a:lnTo>
                  <a:lnTo>
                    <a:pt x="2099" y="1242"/>
                  </a:lnTo>
                  <a:lnTo>
                    <a:pt x="2136" y="1214"/>
                  </a:lnTo>
                  <a:lnTo>
                    <a:pt x="2173" y="1188"/>
                  </a:lnTo>
                  <a:lnTo>
                    <a:pt x="2210" y="1161"/>
                  </a:lnTo>
                  <a:lnTo>
                    <a:pt x="2245" y="1134"/>
                  </a:lnTo>
                  <a:lnTo>
                    <a:pt x="2252" y="1130"/>
                  </a:lnTo>
                  <a:lnTo>
                    <a:pt x="2283" y="1105"/>
                  </a:lnTo>
                  <a:lnTo>
                    <a:pt x="2315" y="1083"/>
                  </a:lnTo>
                  <a:lnTo>
                    <a:pt x="2346" y="1058"/>
                  </a:lnTo>
                  <a:lnTo>
                    <a:pt x="2377" y="1034"/>
                  </a:lnTo>
                  <a:lnTo>
                    <a:pt x="2408" y="1011"/>
                  </a:lnTo>
                  <a:lnTo>
                    <a:pt x="2439" y="987"/>
                  </a:lnTo>
                  <a:lnTo>
                    <a:pt x="2470" y="963"/>
                  </a:lnTo>
                  <a:lnTo>
                    <a:pt x="2501" y="940"/>
                  </a:lnTo>
                  <a:lnTo>
                    <a:pt x="2539" y="912"/>
                  </a:lnTo>
                  <a:lnTo>
                    <a:pt x="2575" y="883"/>
                  </a:lnTo>
                  <a:lnTo>
                    <a:pt x="2612" y="855"/>
                  </a:lnTo>
                  <a:lnTo>
                    <a:pt x="2650" y="827"/>
                  </a:lnTo>
                  <a:lnTo>
                    <a:pt x="2674" y="807"/>
                  </a:lnTo>
                  <a:lnTo>
                    <a:pt x="2697" y="788"/>
                  </a:lnTo>
                  <a:lnTo>
                    <a:pt x="2719" y="767"/>
                  </a:lnTo>
                  <a:lnTo>
                    <a:pt x="2739" y="746"/>
                  </a:lnTo>
                  <a:lnTo>
                    <a:pt x="2758" y="726"/>
                  </a:lnTo>
                  <a:lnTo>
                    <a:pt x="2776" y="704"/>
                  </a:lnTo>
                  <a:lnTo>
                    <a:pt x="2792" y="682"/>
                  </a:lnTo>
                  <a:lnTo>
                    <a:pt x="2807" y="659"/>
                  </a:lnTo>
                  <a:lnTo>
                    <a:pt x="2821" y="636"/>
                  </a:lnTo>
                  <a:lnTo>
                    <a:pt x="2832" y="612"/>
                  </a:lnTo>
                  <a:lnTo>
                    <a:pt x="2844" y="588"/>
                  </a:lnTo>
                  <a:lnTo>
                    <a:pt x="2853" y="564"/>
                  </a:lnTo>
                  <a:lnTo>
                    <a:pt x="2861" y="539"/>
                  </a:lnTo>
                  <a:lnTo>
                    <a:pt x="2867" y="514"/>
                  </a:lnTo>
                  <a:lnTo>
                    <a:pt x="2873" y="488"/>
                  </a:lnTo>
                  <a:lnTo>
                    <a:pt x="2876" y="462"/>
                  </a:lnTo>
                  <a:lnTo>
                    <a:pt x="2878" y="441"/>
                  </a:lnTo>
                  <a:lnTo>
                    <a:pt x="2879" y="422"/>
                  </a:lnTo>
                  <a:lnTo>
                    <a:pt x="2879" y="402"/>
                  </a:lnTo>
                  <a:lnTo>
                    <a:pt x="2878" y="383"/>
                  </a:lnTo>
                  <a:lnTo>
                    <a:pt x="2876" y="365"/>
                  </a:lnTo>
                  <a:lnTo>
                    <a:pt x="2874" y="345"/>
                  </a:lnTo>
                  <a:lnTo>
                    <a:pt x="2870" y="327"/>
                  </a:lnTo>
                  <a:lnTo>
                    <a:pt x="2866" y="308"/>
                  </a:lnTo>
                  <a:lnTo>
                    <a:pt x="2860" y="291"/>
                  </a:lnTo>
                  <a:lnTo>
                    <a:pt x="2853" y="274"/>
                  </a:lnTo>
                  <a:lnTo>
                    <a:pt x="2846" y="257"/>
                  </a:lnTo>
                  <a:lnTo>
                    <a:pt x="2838" y="241"/>
                  </a:lnTo>
                  <a:lnTo>
                    <a:pt x="2829" y="225"/>
                  </a:lnTo>
                  <a:lnTo>
                    <a:pt x="2820" y="209"/>
                  </a:lnTo>
                  <a:lnTo>
                    <a:pt x="2809" y="194"/>
                  </a:lnTo>
                  <a:lnTo>
                    <a:pt x="2798" y="180"/>
                  </a:lnTo>
                  <a:lnTo>
                    <a:pt x="2784" y="165"/>
                  </a:lnTo>
                  <a:lnTo>
                    <a:pt x="2769" y="150"/>
                  </a:lnTo>
                  <a:lnTo>
                    <a:pt x="2754" y="136"/>
                  </a:lnTo>
                  <a:lnTo>
                    <a:pt x="2738" y="124"/>
                  </a:lnTo>
                  <a:lnTo>
                    <a:pt x="2722" y="112"/>
                  </a:lnTo>
                  <a:lnTo>
                    <a:pt x="2704" y="101"/>
                  </a:lnTo>
                  <a:lnTo>
                    <a:pt x="2686" y="90"/>
                  </a:lnTo>
                  <a:lnTo>
                    <a:pt x="2667" y="81"/>
                  </a:lnTo>
                  <a:lnTo>
                    <a:pt x="2647" y="73"/>
                  </a:lnTo>
                  <a:lnTo>
                    <a:pt x="2627" y="65"/>
                  </a:lnTo>
                  <a:lnTo>
                    <a:pt x="2605" y="59"/>
                  </a:lnTo>
                  <a:lnTo>
                    <a:pt x="2583" y="54"/>
                  </a:lnTo>
                  <a:lnTo>
                    <a:pt x="2561" y="49"/>
                  </a:lnTo>
                  <a:lnTo>
                    <a:pt x="2538" y="45"/>
                  </a:lnTo>
                  <a:lnTo>
                    <a:pt x="2515" y="42"/>
                  </a:lnTo>
                  <a:lnTo>
                    <a:pt x="2489" y="40"/>
                  </a:lnTo>
                  <a:lnTo>
                    <a:pt x="2470" y="39"/>
                  </a:lnTo>
                  <a:lnTo>
                    <a:pt x="2449" y="39"/>
                  </a:lnTo>
                  <a:lnTo>
                    <a:pt x="2427" y="39"/>
                  </a:lnTo>
                  <a:lnTo>
                    <a:pt x="2408" y="39"/>
                  </a:lnTo>
                  <a:lnTo>
                    <a:pt x="2396" y="40"/>
                  </a:lnTo>
                  <a:lnTo>
                    <a:pt x="2385" y="41"/>
                  </a:lnTo>
                  <a:lnTo>
                    <a:pt x="2375" y="41"/>
                  </a:lnTo>
                  <a:lnTo>
                    <a:pt x="2363" y="39"/>
                  </a:lnTo>
                  <a:lnTo>
                    <a:pt x="2363" y="39"/>
                  </a:lnTo>
                  <a:lnTo>
                    <a:pt x="2328" y="47"/>
                  </a:lnTo>
                  <a:lnTo>
                    <a:pt x="2292" y="56"/>
                  </a:lnTo>
                  <a:lnTo>
                    <a:pt x="2257" y="64"/>
                  </a:lnTo>
                  <a:lnTo>
                    <a:pt x="2220" y="72"/>
                  </a:lnTo>
                  <a:lnTo>
                    <a:pt x="2184" y="80"/>
                  </a:lnTo>
                  <a:lnTo>
                    <a:pt x="2149" y="88"/>
                  </a:lnTo>
                  <a:lnTo>
                    <a:pt x="2113" y="96"/>
                  </a:lnTo>
                  <a:lnTo>
                    <a:pt x="2078" y="104"/>
                  </a:lnTo>
                  <a:lnTo>
                    <a:pt x="1989" y="125"/>
                  </a:lnTo>
                  <a:lnTo>
                    <a:pt x="1900" y="145"/>
                  </a:lnTo>
                  <a:lnTo>
                    <a:pt x="1810" y="166"/>
                  </a:lnTo>
                  <a:lnTo>
                    <a:pt x="1721" y="187"/>
                  </a:lnTo>
                  <a:lnTo>
                    <a:pt x="1630" y="206"/>
                  </a:lnTo>
                  <a:lnTo>
                    <a:pt x="1541" y="226"/>
                  </a:lnTo>
                  <a:lnTo>
                    <a:pt x="1450" y="245"/>
                  </a:lnTo>
                  <a:lnTo>
                    <a:pt x="1359" y="264"/>
                  </a:lnTo>
                  <a:lnTo>
                    <a:pt x="1323" y="270"/>
                  </a:lnTo>
                  <a:lnTo>
                    <a:pt x="1285" y="276"/>
                  </a:lnTo>
                  <a:lnTo>
                    <a:pt x="1247" y="282"/>
                  </a:lnTo>
                  <a:lnTo>
                    <a:pt x="1209" y="285"/>
                  </a:lnTo>
                  <a:lnTo>
                    <a:pt x="1171" y="289"/>
                  </a:lnTo>
                  <a:lnTo>
                    <a:pt x="1135" y="292"/>
                  </a:lnTo>
                  <a:lnTo>
                    <a:pt x="1097" y="295"/>
                  </a:lnTo>
                  <a:lnTo>
                    <a:pt x="1059" y="297"/>
                  </a:lnTo>
                  <a:lnTo>
                    <a:pt x="1033" y="298"/>
                  </a:lnTo>
                  <a:lnTo>
                    <a:pt x="1005" y="300"/>
                  </a:lnTo>
                  <a:lnTo>
                    <a:pt x="979" y="301"/>
                  </a:lnTo>
                  <a:lnTo>
                    <a:pt x="951" y="304"/>
                  </a:lnTo>
                  <a:lnTo>
                    <a:pt x="924" y="306"/>
                  </a:lnTo>
                  <a:lnTo>
                    <a:pt x="895" y="306"/>
                  </a:lnTo>
                  <a:lnTo>
                    <a:pt x="866" y="306"/>
                  </a:lnTo>
                  <a:lnTo>
                    <a:pt x="838" y="304"/>
                  </a:lnTo>
                  <a:lnTo>
                    <a:pt x="809" y="301"/>
                  </a:lnTo>
                  <a:lnTo>
                    <a:pt x="780" y="297"/>
                  </a:lnTo>
                  <a:lnTo>
                    <a:pt x="752" y="292"/>
                  </a:lnTo>
                  <a:lnTo>
                    <a:pt x="722" y="285"/>
                  </a:lnTo>
                  <a:lnTo>
                    <a:pt x="692" y="277"/>
                  </a:lnTo>
                  <a:lnTo>
                    <a:pt x="662" y="269"/>
                  </a:lnTo>
                  <a:lnTo>
                    <a:pt x="631" y="259"/>
                  </a:lnTo>
                  <a:lnTo>
                    <a:pt x="600" y="248"/>
                  </a:lnTo>
                  <a:lnTo>
                    <a:pt x="568" y="235"/>
                  </a:lnTo>
                  <a:lnTo>
                    <a:pt x="536" y="221"/>
                  </a:lnTo>
                  <a:lnTo>
                    <a:pt x="503" y="205"/>
                  </a:lnTo>
                  <a:lnTo>
                    <a:pt x="468" y="189"/>
                  </a:lnTo>
                  <a:lnTo>
                    <a:pt x="441" y="175"/>
                  </a:lnTo>
                  <a:lnTo>
                    <a:pt x="412" y="162"/>
                  </a:lnTo>
                  <a:lnTo>
                    <a:pt x="383" y="149"/>
                  </a:lnTo>
                  <a:lnTo>
                    <a:pt x="353" y="137"/>
                  </a:lnTo>
                  <a:lnTo>
                    <a:pt x="339" y="132"/>
                  </a:lnTo>
                  <a:lnTo>
                    <a:pt x="324" y="127"/>
                  </a:lnTo>
                  <a:lnTo>
                    <a:pt x="308" y="124"/>
                  </a:lnTo>
                  <a:lnTo>
                    <a:pt x="293" y="120"/>
                  </a:lnTo>
                  <a:lnTo>
                    <a:pt x="277" y="117"/>
                  </a:lnTo>
                  <a:lnTo>
                    <a:pt x="261" y="114"/>
                  </a:lnTo>
                  <a:lnTo>
                    <a:pt x="243" y="113"/>
                  </a:lnTo>
                  <a:lnTo>
                    <a:pt x="226" y="113"/>
                  </a:lnTo>
                  <a:close/>
                  <a:moveTo>
                    <a:pt x="1270" y="1556"/>
                  </a:moveTo>
                  <a:lnTo>
                    <a:pt x="1245" y="1556"/>
                  </a:lnTo>
                  <a:lnTo>
                    <a:pt x="1220" y="1556"/>
                  </a:lnTo>
                  <a:lnTo>
                    <a:pt x="1193" y="1555"/>
                  </a:lnTo>
                  <a:lnTo>
                    <a:pt x="1167" y="1555"/>
                  </a:lnTo>
                  <a:lnTo>
                    <a:pt x="1142" y="1554"/>
                  </a:lnTo>
                  <a:lnTo>
                    <a:pt x="1115" y="1554"/>
                  </a:lnTo>
                  <a:lnTo>
                    <a:pt x="1089" y="1553"/>
                  </a:lnTo>
                  <a:lnTo>
                    <a:pt x="1062" y="1552"/>
                  </a:lnTo>
                  <a:lnTo>
                    <a:pt x="1036" y="1550"/>
                  </a:lnTo>
                  <a:lnTo>
                    <a:pt x="1011" y="1548"/>
                  </a:lnTo>
                  <a:lnTo>
                    <a:pt x="987" y="1544"/>
                  </a:lnTo>
                  <a:lnTo>
                    <a:pt x="963" y="1539"/>
                  </a:lnTo>
                  <a:lnTo>
                    <a:pt x="940" y="1533"/>
                  </a:lnTo>
                  <a:lnTo>
                    <a:pt x="918" y="1528"/>
                  </a:lnTo>
                  <a:lnTo>
                    <a:pt x="897" y="1520"/>
                  </a:lnTo>
                  <a:lnTo>
                    <a:pt x="877" y="1511"/>
                  </a:lnTo>
                  <a:lnTo>
                    <a:pt x="856" y="1502"/>
                  </a:lnTo>
                  <a:lnTo>
                    <a:pt x="838" y="1493"/>
                  </a:lnTo>
                  <a:lnTo>
                    <a:pt x="818" y="1483"/>
                  </a:lnTo>
                  <a:lnTo>
                    <a:pt x="801" y="1471"/>
                  </a:lnTo>
                  <a:lnTo>
                    <a:pt x="784" y="1460"/>
                  </a:lnTo>
                  <a:lnTo>
                    <a:pt x="768" y="1447"/>
                  </a:lnTo>
                  <a:lnTo>
                    <a:pt x="752" y="1435"/>
                  </a:lnTo>
                  <a:lnTo>
                    <a:pt x="737" y="1421"/>
                  </a:lnTo>
                  <a:lnTo>
                    <a:pt x="722" y="1407"/>
                  </a:lnTo>
                  <a:lnTo>
                    <a:pt x="708" y="1393"/>
                  </a:lnTo>
                  <a:lnTo>
                    <a:pt x="694" y="1380"/>
                  </a:lnTo>
                  <a:lnTo>
                    <a:pt x="682" y="1365"/>
                  </a:lnTo>
                  <a:lnTo>
                    <a:pt x="656" y="1335"/>
                  </a:lnTo>
                  <a:lnTo>
                    <a:pt x="635" y="1304"/>
                  </a:lnTo>
                  <a:lnTo>
                    <a:pt x="614" y="1273"/>
                  </a:lnTo>
                  <a:lnTo>
                    <a:pt x="596" y="1242"/>
                  </a:lnTo>
                  <a:lnTo>
                    <a:pt x="578" y="1212"/>
                  </a:lnTo>
                  <a:lnTo>
                    <a:pt x="563" y="1182"/>
                  </a:lnTo>
                  <a:lnTo>
                    <a:pt x="550" y="1155"/>
                  </a:lnTo>
                  <a:lnTo>
                    <a:pt x="536" y="1128"/>
                  </a:lnTo>
                  <a:lnTo>
                    <a:pt x="522" y="1101"/>
                  </a:lnTo>
                  <a:lnTo>
                    <a:pt x="509" y="1073"/>
                  </a:lnTo>
                  <a:lnTo>
                    <a:pt x="483" y="1021"/>
                  </a:lnTo>
                  <a:lnTo>
                    <a:pt x="457" y="968"/>
                  </a:lnTo>
                  <a:lnTo>
                    <a:pt x="429" y="915"/>
                  </a:lnTo>
                  <a:lnTo>
                    <a:pt x="400" y="862"/>
                  </a:lnTo>
                  <a:lnTo>
                    <a:pt x="386" y="837"/>
                  </a:lnTo>
                  <a:lnTo>
                    <a:pt x="370" y="811"/>
                  </a:lnTo>
                  <a:lnTo>
                    <a:pt x="353" y="785"/>
                  </a:lnTo>
                  <a:lnTo>
                    <a:pt x="337" y="761"/>
                  </a:lnTo>
                  <a:lnTo>
                    <a:pt x="320" y="736"/>
                  </a:lnTo>
                  <a:lnTo>
                    <a:pt x="302" y="713"/>
                  </a:lnTo>
                  <a:lnTo>
                    <a:pt x="283" y="689"/>
                  </a:lnTo>
                  <a:lnTo>
                    <a:pt x="264" y="666"/>
                  </a:lnTo>
                  <a:lnTo>
                    <a:pt x="234" y="632"/>
                  </a:lnTo>
                  <a:lnTo>
                    <a:pt x="205" y="599"/>
                  </a:lnTo>
                  <a:lnTo>
                    <a:pt x="178" y="565"/>
                  </a:lnTo>
                  <a:lnTo>
                    <a:pt x="150" y="532"/>
                  </a:lnTo>
                  <a:lnTo>
                    <a:pt x="123" y="500"/>
                  </a:lnTo>
                  <a:lnTo>
                    <a:pt x="98" y="467"/>
                  </a:lnTo>
                  <a:lnTo>
                    <a:pt x="71" y="433"/>
                  </a:lnTo>
                  <a:lnTo>
                    <a:pt x="46" y="399"/>
                  </a:lnTo>
                  <a:lnTo>
                    <a:pt x="37" y="385"/>
                  </a:lnTo>
                  <a:lnTo>
                    <a:pt x="29" y="371"/>
                  </a:lnTo>
                  <a:lnTo>
                    <a:pt x="22" y="358"/>
                  </a:lnTo>
                  <a:lnTo>
                    <a:pt x="15" y="344"/>
                  </a:lnTo>
                  <a:lnTo>
                    <a:pt x="10" y="330"/>
                  </a:lnTo>
                  <a:lnTo>
                    <a:pt x="6" y="316"/>
                  </a:lnTo>
                  <a:lnTo>
                    <a:pt x="4" y="303"/>
                  </a:lnTo>
                  <a:lnTo>
                    <a:pt x="1" y="288"/>
                  </a:lnTo>
                  <a:lnTo>
                    <a:pt x="0" y="274"/>
                  </a:lnTo>
                  <a:lnTo>
                    <a:pt x="0" y="260"/>
                  </a:lnTo>
                  <a:lnTo>
                    <a:pt x="2" y="246"/>
                  </a:lnTo>
                  <a:lnTo>
                    <a:pt x="5" y="234"/>
                  </a:lnTo>
                  <a:lnTo>
                    <a:pt x="8" y="220"/>
                  </a:lnTo>
                  <a:lnTo>
                    <a:pt x="13" y="206"/>
                  </a:lnTo>
                  <a:lnTo>
                    <a:pt x="18" y="194"/>
                  </a:lnTo>
                  <a:lnTo>
                    <a:pt x="25" y="181"/>
                  </a:lnTo>
                  <a:lnTo>
                    <a:pt x="33" y="167"/>
                  </a:lnTo>
                  <a:lnTo>
                    <a:pt x="41" y="156"/>
                  </a:lnTo>
                  <a:lnTo>
                    <a:pt x="51" y="144"/>
                  </a:lnTo>
                  <a:lnTo>
                    <a:pt x="61" y="134"/>
                  </a:lnTo>
                  <a:lnTo>
                    <a:pt x="70" y="125"/>
                  </a:lnTo>
                  <a:lnTo>
                    <a:pt x="82" y="116"/>
                  </a:lnTo>
                  <a:lnTo>
                    <a:pt x="93" y="108"/>
                  </a:lnTo>
                  <a:lnTo>
                    <a:pt x="105" y="101"/>
                  </a:lnTo>
                  <a:lnTo>
                    <a:pt x="117" y="95"/>
                  </a:lnTo>
                  <a:lnTo>
                    <a:pt x="130" y="89"/>
                  </a:lnTo>
                  <a:lnTo>
                    <a:pt x="144" y="85"/>
                  </a:lnTo>
                  <a:lnTo>
                    <a:pt x="157" y="81"/>
                  </a:lnTo>
                  <a:lnTo>
                    <a:pt x="172" y="78"/>
                  </a:lnTo>
                  <a:lnTo>
                    <a:pt x="188" y="75"/>
                  </a:lnTo>
                  <a:lnTo>
                    <a:pt x="204" y="74"/>
                  </a:lnTo>
                  <a:lnTo>
                    <a:pt x="222" y="74"/>
                  </a:lnTo>
                  <a:lnTo>
                    <a:pt x="240" y="74"/>
                  </a:lnTo>
                  <a:lnTo>
                    <a:pt x="259" y="74"/>
                  </a:lnTo>
                  <a:lnTo>
                    <a:pt x="277" y="77"/>
                  </a:lnTo>
                  <a:lnTo>
                    <a:pt x="295" y="79"/>
                  </a:lnTo>
                  <a:lnTo>
                    <a:pt x="312" y="84"/>
                  </a:lnTo>
                  <a:lnTo>
                    <a:pt x="329" y="87"/>
                  </a:lnTo>
                  <a:lnTo>
                    <a:pt x="345" y="93"/>
                  </a:lnTo>
                  <a:lnTo>
                    <a:pt x="363" y="97"/>
                  </a:lnTo>
                  <a:lnTo>
                    <a:pt x="395" y="110"/>
                  </a:lnTo>
                  <a:lnTo>
                    <a:pt x="426" y="124"/>
                  </a:lnTo>
                  <a:lnTo>
                    <a:pt x="456" y="139"/>
                  </a:lnTo>
                  <a:lnTo>
                    <a:pt x="485" y="153"/>
                  </a:lnTo>
                  <a:lnTo>
                    <a:pt x="519" y="170"/>
                  </a:lnTo>
                  <a:lnTo>
                    <a:pt x="551" y="184"/>
                  </a:lnTo>
                  <a:lnTo>
                    <a:pt x="582" y="198"/>
                  </a:lnTo>
                  <a:lnTo>
                    <a:pt x="613" y="210"/>
                  </a:lnTo>
                  <a:lnTo>
                    <a:pt x="643" y="221"/>
                  </a:lnTo>
                  <a:lnTo>
                    <a:pt x="672" y="230"/>
                  </a:lnTo>
                  <a:lnTo>
                    <a:pt x="701" y="240"/>
                  </a:lnTo>
                  <a:lnTo>
                    <a:pt x="730" y="246"/>
                  </a:lnTo>
                  <a:lnTo>
                    <a:pt x="757" y="253"/>
                  </a:lnTo>
                  <a:lnTo>
                    <a:pt x="786" y="258"/>
                  </a:lnTo>
                  <a:lnTo>
                    <a:pt x="813" y="262"/>
                  </a:lnTo>
                  <a:lnTo>
                    <a:pt x="840" y="265"/>
                  </a:lnTo>
                  <a:lnTo>
                    <a:pt x="867" y="266"/>
                  </a:lnTo>
                  <a:lnTo>
                    <a:pt x="895" y="267"/>
                  </a:lnTo>
                  <a:lnTo>
                    <a:pt x="921" y="266"/>
                  </a:lnTo>
                  <a:lnTo>
                    <a:pt x="948" y="265"/>
                  </a:lnTo>
                  <a:lnTo>
                    <a:pt x="975" y="262"/>
                  </a:lnTo>
                  <a:lnTo>
                    <a:pt x="1003" y="261"/>
                  </a:lnTo>
                  <a:lnTo>
                    <a:pt x="1029" y="259"/>
                  </a:lnTo>
                  <a:lnTo>
                    <a:pt x="1057" y="258"/>
                  </a:lnTo>
                  <a:lnTo>
                    <a:pt x="1093" y="256"/>
                  </a:lnTo>
                  <a:lnTo>
                    <a:pt x="1131" y="252"/>
                  </a:lnTo>
                  <a:lnTo>
                    <a:pt x="1168" y="250"/>
                  </a:lnTo>
                  <a:lnTo>
                    <a:pt x="1205" y="246"/>
                  </a:lnTo>
                  <a:lnTo>
                    <a:pt x="1242" y="243"/>
                  </a:lnTo>
                  <a:lnTo>
                    <a:pt x="1279" y="237"/>
                  </a:lnTo>
                  <a:lnTo>
                    <a:pt x="1316" y="231"/>
                  </a:lnTo>
                  <a:lnTo>
                    <a:pt x="1351" y="226"/>
                  </a:lnTo>
                  <a:lnTo>
                    <a:pt x="1442" y="206"/>
                  </a:lnTo>
                  <a:lnTo>
                    <a:pt x="1532" y="188"/>
                  </a:lnTo>
                  <a:lnTo>
                    <a:pt x="1622" y="167"/>
                  </a:lnTo>
                  <a:lnTo>
                    <a:pt x="1712" y="148"/>
                  </a:lnTo>
                  <a:lnTo>
                    <a:pt x="1802" y="127"/>
                  </a:lnTo>
                  <a:lnTo>
                    <a:pt x="1892" y="108"/>
                  </a:lnTo>
                  <a:lnTo>
                    <a:pt x="1980" y="87"/>
                  </a:lnTo>
                  <a:lnTo>
                    <a:pt x="2068" y="66"/>
                  </a:lnTo>
                  <a:lnTo>
                    <a:pt x="2104" y="58"/>
                  </a:lnTo>
                  <a:lnTo>
                    <a:pt x="2140" y="50"/>
                  </a:lnTo>
                  <a:lnTo>
                    <a:pt x="2176" y="41"/>
                  </a:lnTo>
                  <a:lnTo>
                    <a:pt x="2212" y="33"/>
                  </a:lnTo>
                  <a:lnTo>
                    <a:pt x="2247" y="25"/>
                  </a:lnTo>
                  <a:lnTo>
                    <a:pt x="2283" y="17"/>
                  </a:lnTo>
                  <a:lnTo>
                    <a:pt x="2318" y="9"/>
                  </a:lnTo>
                  <a:lnTo>
                    <a:pt x="2354" y="1"/>
                  </a:lnTo>
                  <a:lnTo>
                    <a:pt x="2363" y="1"/>
                  </a:lnTo>
                  <a:lnTo>
                    <a:pt x="2368" y="0"/>
                  </a:lnTo>
                  <a:lnTo>
                    <a:pt x="2378" y="0"/>
                  </a:lnTo>
                  <a:lnTo>
                    <a:pt x="2387" y="0"/>
                  </a:lnTo>
                  <a:lnTo>
                    <a:pt x="2398" y="0"/>
                  </a:lnTo>
                  <a:lnTo>
                    <a:pt x="2407" y="0"/>
                  </a:lnTo>
                  <a:lnTo>
                    <a:pt x="2427" y="0"/>
                  </a:lnTo>
                  <a:lnTo>
                    <a:pt x="2449" y="0"/>
                  </a:lnTo>
                  <a:lnTo>
                    <a:pt x="2471" y="0"/>
                  </a:lnTo>
                  <a:lnTo>
                    <a:pt x="2492" y="1"/>
                  </a:lnTo>
                  <a:lnTo>
                    <a:pt x="2518" y="3"/>
                  </a:lnTo>
                  <a:lnTo>
                    <a:pt x="2543" y="6"/>
                  </a:lnTo>
                  <a:lnTo>
                    <a:pt x="2569" y="10"/>
                  </a:lnTo>
                  <a:lnTo>
                    <a:pt x="2594" y="16"/>
                  </a:lnTo>
                  <a:lnTo>
                    <a:pt x="2617" y="22"/>
                  </a:lnTo>
                  <a:lnTo>
                    <a:pt x="2640" y="30"/>
                  </a:lnTo>
                  <a:lnTo>
                    <a:pt x="2663" y="38"/>
                  </a:lnTo>
                  <a:lnTo>
                    <a:pt x="2684" y="47"/>
                  </a:lnTo>
                  <a:lnTo>
                    <a:pt x="2705" y="57"/>
                  </a:lnTo>
                  <a:lnTo>
                    <a:pt x="2726" y="69"/>
                  </a:lnTo>
                  <a:lnTo>
                    <a:pt x="2745" y="80"/>
                  </a:lnTo>
                  <a:lnTo>
                    <a:pt x="2764" y="94"/>
                  </a:lnTo>
                  <a:lnTo>
                    <a:pt x="2781" y="108"/>
                  </a:lnTo>
                  <a:lnTo>
                    <a:pt x="2798" y="123"/>
                  </a:lnTo>
                  <a:lnTo>
                    <a:pt x="2813" y="137"/>
                  </a:lnTo>
                  <a:lnTo>
                    <a:pt x="2828" y="155"/>
                  </a:lnTo>
                  <a:lnTo>
                    <a:pt x="2840" y="171"/>
                  </a:lnTo>
                  <a:lnTo>
                    <a:pt x="2852" y="187"/>
                  </a:lnTo>
                  <a:lnTo>
                    <a:pt x="2863" y="204"/>
                  </a:lnTo>
                  <a:lnTo>
                    <a:pt x="2873" y="222"/>
                  </a:lnTo>
                  <a:lnTo>
                    <a:pt x="2882" y="240"/>
                  </a:lnTo>
                  <a:lnTo>
                    <a:pt x="2890" y="259"/>
                  </a:lnTo>
                  <a:lnTo>
                    <a:pt x="2897" y="279"/>
                  </a:lnTo>
                  <a:lnTo>
                    <a:pt x="2904" y="298"/>
                  </a:lnTo>
                  <a:lnTo>
                    <a:pt x="2908" y="317"/>
                  </a:lnTo>
                  <a:lnTo>
                    <a:pt x="2912" y="338"/>
                  </a:lnTo>
                  <a:lnTo>
                    <a:pt x="2915" y="359"/>
                  </a:lnTo>
                  <a:lnTo>
                    <a:pt x="2917" y="379"/>
                  </a:lnTo>
                  <a:lnTo>
                    <a:pt x="2918" y="401"/>
                  </a:lnTo>
                  <a:lnTo>
                    <a:pt x="2918" y="423"/>
                  </a:lnTo>
                  <a:lnTo>
                    <a:pt x="2917" y="445"/>
                  </a:lnTo>
                  <a:lnTo>
                    <a:pt x="2915" y="467"/>
                  </a:lnTo>
                  <a:lnTo>
                    <a:pt x="2912" y="494"/>
                  </a:lnTo>
                  <a:lnTo>
                    <a:pt x="2906" y="523"/>
                  </a:lnTo>
                  <a:lnTo>
                    <a:pt x="2899" y="549"/>
                  </a:lnTo>
                  <a:lnTo>
                    <a:pt x="2890" y="577"/>
                  </a:lnTo>
                  <a:lnTo>
                    <a:pt x="2881" y="603"/>
                  </a:lnTo>
                  <a:lnTo>
                    <a:pt x="2869" y="628"/>
                  </a:lnTo>
                  <a:lnTo>
                    <a:pt x="2855" y="654"/>
                  </a:lnTo>
                  <a:lnTo>
                    <a:pt x="2842" y="679"/>
                  </a:lnTo>
                  <a:lnTo>
                    <a:pt x="2826" y="703"/>
                  </a:lnTo>
                  <a:lnTo>
                    <a:pt x="2808" y="727"/>
                  </a:lnTo>
                  <a:lnTo>
                    <a:pt x="2789" y="750"/>
                  </a:lnTo>
                  <a:lnTo>
                    <a:pt x="2769" y="773"/>
                  </a:lnTo>
                  <a:lnTo>
                    <a:pt x="2748" y="795"/>
                  </a:lnTo>
                  <a:lnTo>
                    <a:pt x="2725" y="816"/>
                  </a:lnTo>
                  <a:lnTo>
                    <a:pt x="2699" y="838"/>
                  </a:lnTo>
                  <a:lnTo>
                    <a:pt x="2673" y="859"/>
                  </a:lnTo>
                  <a:lnTo>
                    <a:pt x="2636" y="886"/>
                  </a:lnTo>
                  <a:lnTo>
                    <a:pt x="2600" y="915"/>
                  </a:lnTo>
                  <a:lnTo>
                    <a:pt x="2563" y="943"/>
                  </a:lnTo>
                  <a:lnTo>
                    <a:pt x="2525" y="971"/>
                  </a:lnTo>
                  <a:lnTo>
                    <a:pt x="2494" y="995"/>
                  </a:lnTo>
                  <a:lnTo>
                    <a:pt x="2463" y="1018"/>
                  </a:lnTo>
                  <a:lnTo>
                    <a:pt x="2432" y="1042"/>
                  </a:lnTo>
                  <a:lnTo>
                    <a:pt x="2401" y="1066"/>
                  </a:lnTo>
                  <a:lnTo>
                    <a:pt x="2370" y="1091"/>
                  </a:lnTo>
                  <a:lnTo>
                    <a:pt x="2338" y="1113"/>
                  </a:lnTo>
                  <a:lnTo>
                    <a:pt x="2307" y="1138"/>
                  </a:lnTo>
                  <a:lnTo>
                    <a:pt x="2276" y="1161"/>
                  </a:lnTo>
                  <a:lnTo>
                    <a:pt x="2269" y="1165"/>
                  </a:lnTo>
                  <a:lnTo>
                    <a:pt x="2232" y="1193"/>
                  </a:lnTo>
                  <a:lnTo>
                    <a:pt x="2196" y="1220"/>
                  </a:lnTo>
                  <a:lnTo>
                    <a:pt x="2159" y="1247"/>
                  </a:lnTo>
                  <a:lnTo>
                    <a:pt x="2122" y="1274"/>
                  </a:lnTo>
                  <a:lnTo>
                    <a:pt x="2086" y="1300"/>
                  </a:lnTo>
                  <a:lnTo>
                    <a:pt x="2048" y="1327"/>
                  </a:lnTo>
                  <a:lnTo>
                    <a:pt x="2010" y="1353"/>
                  </a:lnTo>
                  <a:lnTo>
                    <a:pt x="1972" y="1378"/>
                  </a:lnTo>
                  <a:lnTo>
                    <a:pt x="1943" y="1397"/>
                  </a:lnTo>
                  <a:lnTo>
                    <a:pt x="1914" y="1414"/>
                  </a:lnTo>
                  <a:lnTo>
                    <a:pt x="1883" y="1430"/>
                  </a:lnTo>
                  <a:lnTo>
                    <a:pt x="1853" y="1446"/>
                  </a:lnTo>
                  <a:lnTo>
                    <a:pt x="1821" y="1460"/>
                  </a:lnTo>
                  <a:lnTo>
                    <a:pt x="1790" y="1474"/>
                  </a:lnTo>
                  <a:lnTo>
                    <a:pt x="1758" y="1486"/>
                  </a:lnTo>
                  <a:lnTo>
                    <a:pt x="1724" y="1498"/>
                  </a:lnTo>
                  <a:lnTo>
                    <a:pt x="1691" y="1508"/>
                  </a:lnTo>
                  <a:lnTo>
                    <a:pt x="1657" y="1517"/>
                  </a:lnTo>
                  <a:lnTo>
                    <a:pt x="1622" y="1525"/>
                  </a:lnTo>
                  <a:lnTo>
                    <a:pt x="1588" y="1532"/>
                  </a:lnTo>
                  <a:lnTo>
                    <a:pt x="1552" y="1538"/>
                  </a:lnTo>
                  <a:lnTo>
                    <a:pt x="1515" y="1544"/>
                  </a:lnTo>
                  <a:lnTo>
                    <a:pt x="1480" y="1548"/>
                  </a:lnTo>
                  <a:lnTo>
                    <a:pt x="1443" y="1550"/>
                  </a:lnTo>
                  <a:lnTo>
                    <a:pt x="1421" y="1552"/>
                  </a:lnTo>
                  <a:lnTo>
                    <a:pt x="1400" y="1553"/>
                  </a:lnTo>
                  <a:lnTo>
                    <a:pt x="1379" y="1554"/>
                  </a:lnTo>
                  <a:lnTo>
                    <a:pt x="1357" y="1555"/>
                  </a:lnTo>
                  <a:lnTo>
                    <a:pt x="1335" y="1555"/>
                  </a:lnTo>
                  <a:lnTo>
                    <a:pt x="1314" y="1556"/>
                  </a:lnTo>
                  <a:lnTo>
                    <a:pt x="1292" y="1556"/>
                  </a:lnTo>
                  <a:lnTo>
                    <a:pt x="1270" y="15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29" name="Freeform 31">
              <a:extLst>
                <a:ext uri="{FF2B5EF4-FFF2-40B4-BE49-F238E27FC236}">
                  <a16:creationId xmlns:a16="http://schemas.microsoft.com/office/drawing/2014/main" id="{AD228782-B18A-4BEC-9AB1-F59CECF268A5}"/>
                </a:ext>
              </a:extLst>
            </p:cNvPr>
            <p:cNvSpPr>
              <a:spLocks noEditPoints="1"/>
            </p:cNvSpPr>
            <p:nvPr userDrawn="1"/>
          </p:nvSpPr>
          <p:spPr bwMode="auto">
            <a:xfrm>
              <a:off x="9148135" y="1619122"/>
              <a:ext cx="1051497" cy="1298089"/>
            </a:xfrm>
            <a:custGeom>
              <a:avLst/>
              <a:gdLst>
                <a:gd name="T0" fmla="*/ 287 w 1588"/>
                <a:gd name="T1" fmla="*/ 90 h 1953"/>
                <a:gd name="T2" fmla="*/ 174 w 1588"/>
                <a:gd name="T3" fmla="*/ 179 h 1953"/>
                <a:gd name="T4" fmla="*/ 94 w 1588"/>
                <a:gd name="T5" fmla="*/ 292 h 1953"/>
                <a:gd name="T6" fmla="*/ 49 w 1588"/>
                <a:gd name="T7" fmla="*/ 426 h 1953"/>
                <a:gd name="T8" fmla="*/ 40 w 1588"/>
                <a:gd name="T9" fmla="*/ 578 h 1953"/>
                <a:gd name="T10" fmla="*/ 66 w 1588"/>
                <a:gd name="T11" fmla="*/ 751 h 1953"/>
                <a:gd name="T12" fmla="*/ 92 w 1588"/>
                <a:gd name="T13" fmla="*/ 937 h 1953"/>
                <a:gd name="T14" fmla="*/ 122 w 1588"/>
                <a:gd name="T15" fmla="*/ 1135 h 1953"/>
                <a:gd name="T16" fmla="*/ 201 w 1588"/>
                <a:gd name="T17" fmla="*/ 1496 h 1953"/>
                <a:gd name="T18" fmla="*/ 282 w 1588"/>
                <a:gd name="T19" fmla="*/ 1747 h 1953"/>
                <a:gd name="T20" fmla="*/ 386 w 1588"/>
                <a:gd name="T21" fmla="*/ 1850 h 1953"/>
                <a:gd name="T22" fmla="*/ 550 w 1588"/>
                <a:gd name="T23" fmla="*/ 1902 h 1953"/>
                <a:gd name="T24" fmla="*/ 833 w 1588"/>
                <a:gd name="T25" fmla="*/ 1907 h 1953"/>
                <a:gd name="T26" fmla="*/ 985 w 1588"/>
                <a:gd name="T27" fmla="*/ 1877 h 1953"/>
                <a:gd name="T28" fmla="*/ 1098 w 1588"/>
                <a:gd name="T29" fmla="*/ 1831 h 1953"/>
                <a:gd name="T30" fmla="*/ 1201 w 1588"/>
                <a:gd name="T31" fmla="*/ 1765 h 1953"/>
                <a:gd name="T32" fmla="*/ 1304 w 1588"/>
                <a:gd name="T33" fmla="*/ 1667 h 1953"/>
                <a:gd name="T34" fmla="*/ 1408 w 1588"/>
                <a:gd name="T35" fmla="*/ 1532 h 1953"/>
                <a:gd name="T36" fmla="*/ 1491 w 1588"/>
                <a:gd name="T37" fmla="*/ 1373 h 1953"/>
                <a:gd name="T38" fmla="*/ 1540 w 1588"/>
                <a:gd name="T39" fmla="*/ 1197 h 1953"/>
                <a:gd name="T40" fmla="*/ 1545 w 1588"/>
                <a:gd name="T41" fmla="*/ 1009 h 1953"/>
                <a:gd name="T42" fmla="*/ 1495 w 1588"/>
                <a:gd name="T43" fmla="*/ 824 h 1953"/>
                <a:gd name="T44" fmla="*/ 1404 w 1588"/>
                <a:gd name="T45" fmla="*/ 664 h 1953"/>
                <a:gd name="T46" fmla="*/ 1252 w 1588"/>
                <a:gd name="T47" fmla="*/ 507 h 1953"/>
                <a:gd name="T48" fmla="*/ 1006 w 1588"/>
                <a:gd name="T49" fmla="*/ 302 h 1953"/>
                <a:gd name="T50" fmla="*/ 738 w 1588"/>
                <a:gd name="T51" fmla="*/ 132 h 1953"/>
                <a:gd name="T52" fmla="*/ 578 w 1588"/>
                <a:gd name="T53" fmla="*/ 69 h 1953"/>
                <a:gd name="T54" fmla="*/ 430 w 1588"/>
                <a:gd name="T55" fmla="*/ 43 h 1953"/>
                <a:gd name="T56" fmla="*/ 614 w 1588"/>
                <a:gd name="T57" fmla="*/ 1950 h 1953"/>
                <a:gd name="T58" fmla="*/ 416 w 1588"/>
                <a:gd name="T59" fmla="*/ 1908 h 1953"/>
                <a:gd name="T60" fmla="*/ 307 w 1588"/>
                <a:gd name="T61" fmla="*/ 1842 h 1953"/>
                <a:gd name="T62" fmla="*/ 254 w 1588"/>
                <a:gd name="T63" fmla="*/ 1779 h 1953"/>
                <a:gd name="T64" fmla="*/ 197 w 1588"/>
                <a:gd name="T65" fmla="*/ 1628 h 1953"/>
                <a:gd name="T66" fmla="*/ 104 w 1588"/>
                <a:gd name="T67" fmla="*/ 1245 h 1953"/>
                <a:gd name="T68" fmla="*/ 63 w 1588"/>
                <a:gd name="T69" fmla="*/ 1009 h 1953"/>
                <a:gd name="T70" fmla="*/ 36 w 1588"/>
                <a:gd name="T71" fmla="*/ 819 h 1953"/>
                <a:gd name="T72" fmla="*/ 6 w 1588"/>
                <a:gd name="T73" fmla="*/ 636 h 1953"/>
                <a:gd name="T74" fmla="*/ 2 w 1588"/>
                <a:gd name="T75" fmla="*/ 469 h 1953"/>
                <a:gd name="T76" fmla="*/ 39 w 1588"/>
                <a:gd name="T77" fmla="*/ 317 h 1953"/>
                <a:gd name="T78" fmla="*/ 112 w 1588"/>
                <a:gd name="T79" fmla="*/ 189 h 1953"/>
                <a:gd name="T80" fmla="*/ 223 w 1588"/>
                <a:gd name="T81" fmla="*/ 85 h 1953"/>
                <a:gd name="T82" fmla="*/ 368 w 1588"/>
                <a:gd name="T83" fmla="*/ 10 h 1953"/>
                <a:gd name="T84" fmla="*/ 484 w 1588"/>
                <a:gd name="T85" fmla="*/ 12 h 1953"/>
                <a:gd name="T86" fmla="*/ 637 w 1588"/>
                <a:gd name="T87" fmla="*/ 42 h 1953"/>
                <a:gd name="T88" fmla="*/ 851 w 1588"/>
                <a:gd name="T89" fmla="*/ 151 h 1953"/>
                <a:gd name="T90" fmla="*/ 1115 w 1588"/>
                <a:gd name="T91" fmla="*/ 337 h 1953"/>
                <a:gd name="T92" fmla="*/ 1358 w 1588"/>
                <a:gd name="T93" fmla="*/ 555 h 1953"/>
                <a:gd name="T94" fmla="*/ 1468 w 1588"/>
                <a:gd name="T95" fmla="*/ 686 h 1953"/>
                <a:gd name="T96" fmla="*/ 1554 w 1588"/>
                <a:gd name="T97" fmla="*/ 869 h 1953"/>
                <a:gd name="T98" fmla="*/ 1588 w 1588"/>
                <a:gd name="T99" fmla="*/ 1070 h 1953"/>
                <a:gd name="T100" fmla="*/ 1568 w 1588"/>
                <a:gd name="T101" fmla="*/ 1264 h 1953"/>
                <a:gd name="T102" fmla="*/ 1502 w 1588"/>
                <a:gd name="T103" fmla="*/ 1443 h 1953"/>
                <a:gd name="T104" fmla="*/ 1407 w 1588"/>
                <a:gd name="T105" fmla="*/ 1602 h 1953"/>
                <a:gd name="T106" fmla="*/ 1295 w 1588"/>
                <a:gd name="T107" fmla="*/ 1735 h 1953"/>
                <a:gd name="T108" fmla="*/ 1129 w 1588"/>
                <a:gd name="T109" fmla="*/ 1860 h 1953"/>
                <a:gd name="T110" fmla="*/ 922 w 1588"/>
                <a:gd name="T111" fmla="*/ 1933 h 1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953">
                  <a:moveTo>
                    <a:pt x="406" y="38"/>
                  </a:moveTo>
                  <a:lnTo>
                    <a:pt x="380" y="47"/>
                  </a:lnTo>
                  <a:lnTo>
                    <a:pt x="356" y="57"/>
                  </a:lnTo>
                  <a:lnTo>
                    <a:pt x="332" y="67"/>
                  </a:lnTo>
                  <a:lnTo>
                    <a:pt x="309" y="78"/>
                  </a:lnTo>
                  <a:lnTo>
                    <a:pt x="287" y="90"/>
                  </a:lnTo>
                  <a:lnTo>
                    <a:pt x="267" y="103"/>
                  </a:lnTo>
                  <a:lnTo>
                    <a:pt x="246" y="117"/>
                  </a:lnTo>
                  <a:lnTo>
                    <a:pt x="227" y="132"/>
                  </a:lnTo>
                  <a:lnTo>
                    <a:pt x="208" y="147"/>
                  </a:lnTo>
                  <a:lnTo>
                    <a:pt x="191" y="163"/>
                  </a:lnTo>
                  <a:lnTo>
                    <a:pt x="174" y="179"/>
                  </a:lnTo>
                  <a:lnTo>
                    <a:pt x="159" y="196"/>
                  </a:lnTo>
                  <a:lnTo>
                    <a:pt x="144" y="214"/>
                  </a:lnTo>
                  <a:lnTo>
                    <a:pt x="130" y="233"/>
                  </a:lnTo>
                  <a:lnTo>
                    <a:pt x="117" y="252"/>
                  </a:lnTo>
                  <a:lnTo>
                    <a:pt x="105" y="272"/>
                  </a:lnTo>
                  <a:lnTo>
                    <a:pt x="94" y="292"/>
                  </a:lnTo>
                  <a:lnTo>
                    <a:pt x="83" y="313"/>
                  </a:lnTo>
                  <a:lnTo>
                    <a:pt x="74" y="335"/>
                  </a:lnTo>
                  <a:lnTo>
                    <a:pt x="66" y="356"/>
                  </a:lnTo>
                  <a:lnTo>
                    <a:pt x="59" y="379"/>
                  </a:lnTo>
                  <a:lnTo>
                    <a:pt x="53" y="402"/>
                  </a:lnTo>
                  <a:lnTo>
                    <a:pt x="49" y="426"/>
                  </a:lnTo>
                  <a:lnTo>
                    <a:pt x="44" y="450"/>
                  </a:lnTo>
                  <a:lnTo>
                    <a:pt x="41" y="475"/>
                  </a:lnTo>
                  <a:lnTo>
                    <a:pt x="40" y="500"/>
                  </a:lnTo>
                  <a:lnTo>
                    <a:pt x="39" y="525"/>
                  </a:lnTo>
                  <a:lnTo>
                    <a:pt x="39" y="551"/>
                  </a:lnTo>
                  <a:lnTo>
                    <a:pt x="40" y="578"/>
                  </a:lnTo>
                  <a:lnTo>
                    <a:pt x="42" y="604"/>
                  </a:lnTo>
                  <a:lnTo>
                    <a:pt x="45" y="632"/>
                  </a:lnTo>
                  <a:lnTo>
                    <a:pt x="50" y="658"/>
                  </a:lnTo>
                  <a:lnTo>
                    <a:pt x="56" y="689"/>
                  </a:lnTo>
                  <a:lnTo>
                    <a:pt x="61" y="720"/>
                  </a:lnTo>
                  <a:lnTo>
                    <a:pt x="66" y="751"/>
                  </a:lnTo>
                  <a:lnTo>
                    <a:pt x="71" y="782"/>
                  </a:lnTo>
                  <a:lnTo>
                    <a:pt x="75" y="813"/>
                  </a:lnTo>
                  <a:lnTo>
                    <a:pt x="80" y="843"/>
                  </a:lnTo>
                  <a:lnTo>
                    <a:pt x="83" y="874"/>
                  </a:lnTo>
                  <a:lnTo>
                    <a:pt x="88" y="905"/>
                  </a:lnTo>
                  <a:lnTo>
                    <a:pt x="92" y="937"/>
                  </a:lnTo>
                  <a:lnTo>
                    <a:pt x="97" y="970"/>
                  </a:lnTo>
                  <a:lnTo>
                    <a:pt x="102" y="1003"/>
                  </a:lnTo>
                  <a:lnTo>
                    <a:pt x="106" y="1037"/>
                  </a:lnTo>
                  <a:lnTo>
                    <a:pt x="112" y="1070"/>
                  </a:lnTo>
                  <a:lnTo>
                    <a:pt x="117" y="1103"/>
                  </a:lnTo>
                  <a:lnTo>
                    <a:pt x="122" y="1135"/>
                  </a:lnTo>
                  <a:lnTo>
                    <a:pt x="129" y="1168"/>
                  </a:lnTo>
                  <a:lnTo>
                    <a:pt x="143" y="1237"/>
                  </a:lnTo>
                  <a:lnTo>
                    <a:pt x="157" y="1305"/>
                  </a:lnTo>
                  <a:lnTo>
                    <a:pt x="172" y="1370"/>
                  </a:lnTo>
                  <a:lnTo>
                    <a:pt x="186" y="1435"/>
                  </a:lnTo>
                  <a:lnTo>
                    <a:pt x="201" y="1496"/>
                  </a:lnTo>
                  <a:lnTo>
                    <a:pt x="217" y="1557"/>
                  </a:lnTo>
                  <a:lnTo>
                    <a:pt x="235" y="1618"/>
                  </a:lnTo>
                  <a:lnTo>
                    <a:pt x="252" y="1677"/>
                  </a:lnTo>
                  <a:lnTo>
                    <a:pt x="260" y="1702"/>
                  </a:lnTo>
                  <a:lnTo>
                    <a:pt x="270" y="1725"/>
                  </a:lnTo>
                  <a:lnTo>
                    <a:pt x="282" y="1747"/>
                  </a:lnTo>
                  <a:lnTo>
                    <a:pt x="295" y="1767"/>
                  </a:lnTo>
                  <a:lnTo>
                    <a:pt x="310" y="1787"/>
                  </a:lnTo>
                  <a:lnTo>
                    <a:pt x="326" y="1805"/>
                  </a:lnTo>
                  <a:lnTo>
                    <a:pt x="345" y="1821"/>
                  </a:lnTo>
                  <a:lnTo>
                    <a:pt x="365" y="1836"/>
                  </a:lnTo>
                  <a:lnTo>
                    <a:pt x="386" y="1850"/>
                  </a:lnTo>
                  <a:lnTo>
                    <a:pt x="410" y="1862"/>
                  </a:lnTo>
                  <a:lnTo>
                    <a:pt x="434" y="1874"/>
                  </a:lnTo>
                  <a:lnTo>
                    <a:pt x="461" y="1883"/>
                  </a:lnTo>
                  <a:lnTo>
                    <a:pt x="489" y="1891"/>
                  </a:lnTo>
                  <a:lnTo>
                    <a:pt x="518" y="1898"/>
                  </a:lnTo>
                  <a:lnTo>
                    <a:pt x="550" y="1902"/>
                  </a:lnTo>
                  <a:lnTo>
                    <a:pt x="582" y="1907"/>
                  </a:lnTo>
                  <a:lnTo>
                    <a:pt x="636" y="1911"/>
                  </a:lnTo>
                  <a:lnTo>
                    <a:pt x="689" y="1913"/>
                  </a:lnTo>
                  <a:lnTo>
                    <a:pt x="738" y="1914"/>
                  </a:lnTo>
                  <a:lnTo>
                    <a:pt x="788" y="1912"/>
                  </a:lnTo>
                  <a:lnTo>
                    <a:pt x="833" y="1907"/>
                  </a:lnTo>
                  <a:lnTo>
                    <a:pt x="879" y="1901"/>
                  </a:lnTo>
                  <a:lnTo>
                    <a:pt x="901" y="1898"/>
                  </a:lnTo>
                  <a:lnTo>
                    <a:pt x="923" y="1893"/>
                  </a:lnTo>
                  <a:lnTo>
                    <a:pt x="944" y="1889"/>
                  </a:lnTo>
                  <a:lnTo>
                    <a:pt x="964" y="1883"/>
                  </a:lnTo>
                  <a:lnTo>
                    <a:pt x="985" y="1877"/>
                  </a:lnTo>
                  <a:lnTo>
                    <a:pt x="1004" y="1872"/>
                  </a:lnTo>
                  <a:lnTo>
                    <a:pt x="1024" y="1865"/>
                  </a:lnTo>
                  <a:lnTo>
                    <a:pt x="1043" y="1857"/>
                  </a:lnTo>
                  <a:lnTo>
                    <a:pt x="1062" y="1849"/>
                  </a:lnTo>
                  <a:lnTo>
                    <a:pt x="1081" y="1841"/>
                  </a:lnTo>
                  <a:lnTo>
                    <a:pt x="1098" y="1831"/>
                  </a:lnTo>
                  <a:lnTo>
                    <a:pt x="1117" y="1821"/>
                  </a:lnTo>
                  <a:lnTo>
                    <a:pt x="1134" y="1811"/>
                  </a:lnTo>
                  <a:lnTo>
                    <a:pt x="1151" y="1800"/>
                  </a:lnTo>
                  <a:lnTo>
                    <a:pt x="1168" y="1789"/>
                  </a:lnTo>
                  <a:lnTo>
                    <a:pt x="1184" y="1777"/>
                  </a:lnTo>
                  <a:lnTo>
                    <a:pt x="1201" y="1765"/>
                  </a:lnTo>
                  <a:lnTo>
                    <a:pt x="1217" y="1752"/>
                  </a:lnTo>
                  <a:lnTo>
                    <a:pt x="1233" y="1738"/>
                  </a:lnTo>
                  <a:lnTo>
                    <a:pt x="1248" y="1725"/>
                  </a:lnTo>
                  <a:lnTo>
                    <a:pt x="1266" y="1706"/>
                  </a:lnTo>
                  <a:lnTo>
                    <a:pt x="1285" y="1688"/>
                  </a:lnTo>
                  <a:lnTo>
                    <a:pt x="1304" y="1667"/>
                  </a:lnTo>
                  <a:lnTo>
                    <a:pt x="1322" y="1647"/>
                  </a:lnTo>
                  <a:lnTo>
                    <a:pt x="1339" y="1625"/>
                  </a:lnTo>
                  <a:lnTo>
                    <a:pt x="1358" y="1603"/>
                  </a:lnTo>
                  <a:lnTo>
                    <a:pt x="1375" y="1580"/>
                  </a:lnTo>
                  <a:lnTo>
                    <a:pt x="1391" y="1556"/>
                  </a:lnTo>
                  <a:lnTo>
                    <a:pt x="1408" y="1532"/>
                  </a:lnTo>
                  <a:lnTo>
                    <a:pt x="1423" y="1507"/>
                  </a:lnTo>
                  <a:lnTo>
                    <a:pt x="1438" y="1482"/>
                  </a:lnTo>
                  <a:lnTo>
                    <a:pt x="1453" y="1455"/>
                  </a:lnTo>
                  <a:lnTo>
                    <a:pt x="1466" y="1428"/>
                  </a:lnTo>
                  <a:lnTo>
                    <a:pt x="1479" y="1400"/>
                  </a:lnTo>
                  <a:lnTo>
                    <a:pt x="1491" y="1373"/>
                  </a:lnTo>
                  <a:lnTo>
                    <a:pt x="1501" y="1344"/>
                  </a:lnTo>
                  <a:lnTo>
                    <a:pt x="1511" y="1315"/>
                  </a:lnTo>
                  <a:lnTo>
                    <a:pt x="1521" y="1287"/>
                  </a:lnTo>
                  <a:lnTo>
                    <a:pt x="1529" y="1257"/>
                  </a:lnTo>
                  <a:lnTo>
                    <a:pt x="1536" y="1227"/>
                  </a:lnTo>
                  <a:lnTo>
                    <a:pt x="1540" y="1197"/>
                  </a:lnTo>
                  <a:lnTo>
                    <a:pt x="1545" y="1166"/>
                  </a:lnTo>
                  <a:lnTo>
                    <a:pt x="1548" y="1135"/>
                  </a:lnTo>
                  <a:lnTo>
                    <a:pt x="1549" y="1104"/>
                  </a:lnTo>
                  <a:lnTo>
                    <a:pt x="1549" y="1073"/>
                  </a:lnTo>
                  <a:lnTo>
                    <a:pt x="1548" y="1041"/>
                  </a:lnTo>
                  <a:lnTo>
                    <a:pt x="1545" y="1009"/>
                  </a:lnTo>
                  <a:lnTo>
                    <a:pt x="1540" y="978"/>
                  </a:lnTo>
                  <a:lnTo>
                    <a:pt x="1534" y="946"/>
                  </a:lnTo>
                  <a:lnTo>
                    <a:pt x="1526" y="914"/>
                  </a:lnTo>
                  <a:lnTo>
                    <a:pt x="1517" y="882"/>
                  </a:lnTo>
                  <a:lnTo>
                    <a:pt x="1506" y="850"/>
                  </a:lnTo>
                  <a:lnTo>
                    <a:pt x="1495" y="824"/>
                  </a:lnTo>
                  <a:lnTo>
                    <a:pt x="1483" y="797"/>
                  </a:lnTo>
                  <a:lnTo>
                    <a:pt x="1469" y="768"/>
                  </a:lnTo>
                  <a:lnTo>
                    <a:pt x="1453" y="738"/>
                  </a:lnTo>
                  <a:lnTo>
                    <a:pt x="1435" y="707"/>
                  </a:lnTo>
                  <a:lnTo>
                    <a:pt x="1415" y="678"/>
                  </a:lnTo>
                  <a:lnTo>
                    <a:pt x="1404" y="664"/>
                  </a:lnTo>
                  <a:lnTo>
                    <a:pt x="1392" y="649"/>
                  </a:lnTo>
                  <a:lnTo>
                    <a:pt x="1381" y="635"/>
                  </a:lnTo>
                  <a:lnTo>
                    <a:pt x="1368" y="621"/>
                  </a:lnTo>
                  <a:lnTo>
                    <a:pt x="1330" y="582"/>
                  </a:lnTo>
                  <a:lnTo>
                    <a:pt x="1291" y="544"/>
                  </a:lnTo>
                  <a:lnTo>
                    <a:pt x="1252" y="507"/>
                  </a:lnTo>
                  <a:lnTo>
                    <a:pt x="1213" y="471"/>
                  </a:lnTo>
                  <a:lnTo>
                    <a:pt x="1172" y="436"/>
                  </a:lnTo>
                  <a:lnTo>
                    <a:pt x="1132" y="401"/>
                  </a:lnTo>
                  <a:lnTo>
                    <a:pt x="1090" y="368"/>
                  </a:lnTo>
                  <a:lnTo>
                    <a:pt x="1048" y="335"/>
                  </a:lnTo>
                  <a:lnTo>
                    <a:pt x="1006" y="302"/>
                  </a:lnTo>
                  <a:lnTo>
                    <a:pt x="962" y="272"/>
                  </a:lnTo>
                  <a:lnTo>
                    <a:pt x="918" y="242"/>
                  </a:lnTo>
                  <a:lnTo>
                    <a:pt x="875" y="213"/>
                  </a:lnTo>
                  <a:lnTo>
                    <a:pt x="830" y="184"/>
                  </a:lnTo>
                  <a:lnTo>
                    <a:pt x="784" y="158"/>
                  </a:lnTo>
                  <a:lnTo>
                    <a:pt x="738" y="132"/>
                  </a:lnTo>
                  <a:lnTo>
                    <a:pt x="692" y="106"/>
                  </a:lnTo>
                  <a:lnTo>
                    <a:pt x="671" y="96"/>
                  </a:lnTo>
                  <a:lnTo>
                    <a:pt x="649" y="87"/>
                  </a:lnTo>
                  <a:lnTo>
                    <a:pt x="626" y="80"/>
                  </a:lnTo>
                  <a:lnTo>
                    <a:pt x="602" y="74"/>
                  </a:lnTo>
                  <a:lnTo>
                    <a:pt x="578" y="69"/>
                  </a:lnTo>
                  <a:lnTo>
                    <a:pt x="552" y="64"/>
                  </a:lnTo>
                  <a:lnTo>
                    <a:pt x="527" y="59"/>
                  </a:lnTo>
                  <a:lnTo>
                    <a:pt x="501" y="55"/>
                  </a:lnTo>
                  <a:lnTo>
                    <a:pt x="478" y="51"/>
                  </a:lnTo>
                  <a:lnTo>
                    <a:pt x="454" y="48"/>
                  </a:lnTo>
                  <a:lnTo>
                    <a:pt x="430" y="43"/>
                  </a:lnTo>
                  <a:lnTo>
                    <a:pt x="406" y="38"/>
                  </a:lnTo>
                  <a:lnTo>
                    <a:pt x="406" y="38"/>
                  </a:lnTo>
                  <a:close/>
                  <a:moveTo>
                    <a:pt x="719" y="1953"/>
                  </a:moveTo>
                  <a:lnTo>
                    <a:pt x="684" y="1953"/>
                  </a:lnTo>
                  <a:lnTo>
                    <a:pt x="650" y="1951"/>
                  </a:lnTo>
                  <a:lnTo>
                    <a:pt x="614" y="1950"/>
                  </a:lnTo>
                  <a:lnTo>
                    <a:pt x="579" y="1946"/>
                  </a:lnTo>
                  <a:lnTo>
                    <a:pt x="543" y="1941"/>
                  </a:lnTo>
                  <a:lnTo>
                    <a:pt x="509" y="1936"/>
                  </a:lnTo>
                  <a:lnTo>
                    <a:pt x="476" y="1929"/>
                  </a:lnTo>
                  <a:lnTo>
                    <a:pt x="446" y="1920"/>
                  </a:lnTo>
                  <a:lnTo>
                    <a:pt x="416" y="1908"/>
                  </a:lnTo>
                  <a:lnTo>
                    <a:pt x="388" y="1897"/>
                  </a:lnTo>
                  <a:lnTo>
                    <a:pt x="363" y="1883"/>
                  </a:lnTo>
                  <a:lnTo>
                    <a:pt x="339" y="1867"/>
                  </a:lnTo>
                  <a:lnTo>
                    <a:pt x="329" y="1859"/>
                  </a:lnTo>
                  <a:lnTo>
                    <a:pt x="317" y="1851"/>
                  </a:lnTo>
                  <a:lnTo>
                    <a:pt x="307" y="1842"/>
                  </a:lnTo>
                  <a:lnTo>
                    <a:pt x="298" y="1831"/>
                  </a:lnTo>
                  <a:lnTo>
                    <a:pt x="287" y="1822"/>
                  </a:lnTo>
                  <a:lnTo>
                    <a:pt x="279" y="1812"/>
                  </a:lnTo>
                  <a:lnTo>
                    <a:pt x="270" y="1802"/>
                  </a:lnTo>
                  <a:lnTo>
                    <a:pt x="262" y="1790"/>
                  </a:lnTo>
                  <a:lnTo>
                    <a:pt x="254" y="1779"/>
                  </a:lnTo>
                  <a:lnTo>
                    <a:pt x="247" y="1767"/>
                  </a:lnTo>
                  <a:lnTo>
                    <a:pt x="240" y="1755"/>
                  </a:lnTo>
                  <a:lnTo>
                    <a:pt x="235" y="1742"/>
                  </a:lnTo>
                  <a:lnTo>
                    <a:pt x="223" y="1716"/>
                  </a:lnTo>
                  <a:lnTo>
                    <a:pt x="214" y="1688"/>
                  </a:lnTo>
                  <a:lnTo>
                    <a:pt x="197" y="1628"/>
                  </a:lnTo>
                  <a:lnTo>
                    <a:pt x="180" y="1568"/>
                  </a:lnTo>
                  <a:lnTo>
                    <a:pt x="164" y="1507"/>
                  </a:lnTo>
                  <a:lnTo>
                    <a:pt x="147" y="1444"/>
                  </a:lnTo>
                  <a:lnTo>
                    <a:pt x="133" y="1379"/>
                  </a:lnTo>
                  <a:lnTo>
                    <a:pt x="118" y="1313"/>
                  </a:lnTo>
                  <a:lnTo>
                    <a:pt x="104" y="1245"/>
                  </a:lnTo>
                  <a:lnTo>
                    <a:pt x="90" y="1175"/>
                  </a:lnTo>
                  <a:lnTo>
                    <a:pt x="84" y="1143"/>
                  </a:lnTo>
                  <a:lnTo>
                    <a:pt x="78" y="1109"/>
                  </a:lnTo>
                  <a:lnTo>
                    <a:pt x="73" y="1076"/>
                  </a:lnTo>
                  <a:lnTo>
                    <a:pt x="67" y="1042"/>
                  </a:lnTo>
                  <a:lnTo>
                    <a:pt x="63" y="1009"/>
                  </a:lnTo>
                  <a:lnTo>
                    <a:pt x="58" y="976"/>
                  </a:lnTo>
                  <a:lnTo>
                    <a:pt x="53" y="942"/>
                  </a:lnTo>
                  <a:lnTo>
                    <a:pt x="49" y="909"/>
                  </a:lnTo>
                  <a:lnTo>
                    <a:pt x="44" y="879"/>
                  </a:lnTo>
                  <a:lnTo>
                    <a:pt x="41" y="848"/>
                  </a:lnTo>
                  <a:lnTo>
                    <a:pt x="36" y="819"/>
                  </a:lnTo>
                  <a:lnTo>
                    <a:pt x="32" y="788"/>
                  </a:lnTo>
                  <a:lnTo>
                    <a:pt x="27" y="757"/>
                  </a:lnTo>
                  <a:lnTo>
                    <a:pt x="22" y="727"/>
                  </a:lnTo>
                  <a:lnTo>
                    <a:pt x="17" y="696"/>
                  </a:lnTo>
                  <a:lnTo>
                    <a:pt x="12" y="666"/>
                  </a:lnTo>
                  <a:lnTo>
                    <a:pt x="6" y="636"/>
                  </a:lnTo>
                  <a:lnTo>
                    <a:pt x="3" y="608"/>
                  </a:lnTo>
                  <a:lnTo>
                    <a:pt x="1" y="579"/>
                  </a:lnTo>
                  <a:lnTo>
                    <a:pt x="0" y="550"/>
                  </a:lnTo>
                  <a:lnTo>
                    <a:pt x="0" y="523"/>
                  </a:lnTo>
                  <a:lnTo>
                    <a:pt x="0" y="495"/>
                  </a:lnTo>
                  <a:lnTo>
                    <a:pt x="2" y="469"/>
                  </a:lnTo>
                  <a:lnTo>
                    <a:pt x="5" y="442"/>
                  </a:lnTo>
                  <a:lnTo>
                    <a:pt x="10" y="416"/>
                  </a:lnTo>
                  <a:lnTo>
                    <a:pt x="16" y="391"/>
                  </a:lnTo>
                  <a:lnTo>
                    <a:pt x="21" y="366"/>
                  </a:lnTo>
                  <a:lnTo>
                    <a:pt x="29" y="341"/>
                  </a:lnTo>
                  <a:lnTo>
                    <a:pt x="39" y="317"/>
                  </a:lnTo>
                  <a:lnTo>
                    <a:pt x="48" y="294"/>
                  </a:lnTo>
                  <a:lnTo>
                    <a:pt x="59" y="273"/>
                  </a:lnTo>
                  <a:lnTo>
                    <a:pt x="71" y="251"/>
                  </a:lnTo>
                  <a:lnTo>
                    <a:pt x="83" y="229"/>
                  </a:lnTo>
                  <a:lnTo>
                    <a:pt x="97" y="208"/>
                  </a:lnTo>
                  <a:lnTo>
                    <a:pt x="112" y="189"/>
                  </a:lnTo>
                  <a:lnTo>
                    <a:pt x="128" y="169"/>
                  </a:lnTo>
                  <a:lnTo>
                    <a:pt x="145" y="151"/>
                  </a:lnTo>
                  <a:lnTo>
                    <a:pt x="164" y="133"/>
                  </a:lnTo>
                  <a:lnTo>
                    <a:pt x="182" y="117"/>
                  </a:lnTo>
                  <a:lnTo>
                    <a:pt x="203" y="99"/>
                  </a:lnTo>
                  <a:lnTo>
                    <a:pt x="223" y="85"/>
                  </a:lnTo>
                  <a:lnTo>
                    <a:pt x="245" y="70"/>
                  </a:lnTo>
                  <a:lnTo>
                    <a:pt x="268" y="56"/>
                  </a:lnTo>
                  <a:lnTo>
                    <a:pt x="291" y="43"/>
                  </a:lnTo>
                  <a:lnTo>
                    <a:pt x="316" y="31"/>
                  </a:lnTo>
                  <a:lnTo>
                    <a:pt x="341" y="20"/>
                  </a:lnTo>
                  <a:lnTo>
                    <a:pt x="368" y="10"/>
                  </a:lnTo>
                  <a:lnTo>
                    <a:pt x="395" y="0"/>
                  </a:lnTo>
                  <a:lnTo>
                    <a:pt x="406" y="0"/>
                  </a:lnTo>
                  <a:lnTo>
                    <a:pt x="415" y="0"/>
                  </a:lnTo>
                  <a:lnTo>
                    <a:pt x="438" y="4"/>
                  </a:lnTo>
                  <a:lnTo>
                    <a:pt x="461" y="9"/>
                  </a:lnTo>
                  <a:lnTo>
                    <a:pt x="484" y="12"/>
                  </a:lnTo>
                  <a:lnTo>
                    <a:pt x="508" y="17"/>
                  </a:lnTo>
                  <a:lnTo>
                    <a:pt x="534" y="20"/>
                  </a:lnTo>
                  <a:lnTo>
                    <a:pt x="560" y="25"/>
                  </a:lnTo>
                  <a:lnTo>
                    <a:pt x="586" y="30"/>
                  </a:lnTo>
                  <a:lnTo>
                    <a:pt x="612" y="35"/>
                  </a:lnTo>
                  <a:lnTo>
                    <a:pt x="637" y="42"/>
                  </a:lnTo>
                  <a:lnTo>
                    <a:pt x="663" y="50"/>
                  </a:lnTo>
                  <a:lnTo>
                    <a:pt x="688" y="60"/>
                  </a:lnTo>
                  <a:lnTo>
                    <a:pt x="711" y="72"/>
                  </a:lnTo>
                  <a:lnTo>
                    <a:pt x="758" y="97"/>
                  </a:lnTo>
                  <a:lnTo>
                    <a:pt x="804" y="124"/>
                  </a:lnTo>
                  <a:lnTo>
                    <a:pt x="851" y="151"/>
                  </a:lnTo>
                  <a:lnTo>
                    <a:pt x="895" y="180"/>
                  </a:lnTo>
                  <a:lnTo>
                    <a:pt x="940" y="210"/>
                  </a:lnTo>
                  <a:lnTo>
                    <a:pt x="985" y="239"/>
                  </a:lnTo>
                  <a:lnTo>
                    <a:pt x="1028" y="272"/>
                  </a:lnTo>
                  <a:lnTo>
                    <a:pt x="1072" y="304"/>
                  </a:lnTo>
                  <a:lnTo>
                    <a:pt x="1115" y="337"/>
                  </a:lnTo>
                  <a:lnTo>
                    <a:pt x="1157" y="370"/>
                  </a:lnTo>
                  <a:lnTo>
                    <a:pt x="1198" y="406"/>
                  </a:lnTo>
                  <a:lnTo>
                    <a:pt x="1238" y="441"/>
                  </a:lnTo>
                  <a:lnTo>
                    <a:pt x="1280" y="478"/>
                  </a:lnTo>
                  <a:lnTo>
                    <a:pt x="1319" y="516"/>
                  </a:lnTo>
                  <a:lnTo>
                    <a:pt x="1358" y="555"/>
                  </a:lnTo>
                  <a:lnTo>
                    <a:pt x="1397" y="594"/>
                  </a:lnTo>
                  <a:lnTo>
                    <a:pt x="1409" y="609"/>
                  </a:lnTo>
                  <a:lnTo>
                    <a:pt x="1423" y="624"/>
                  </a:lnTo>
                  <a:lnTo>
                    <a:pt x="1435" y="639"/>
                  </a:lnTo>
                  <a:lnTo>
                    <a:pt x="1446" y="655"/>
                  </a:lnTo>
                  <a:lnTo>
                    <a:pt x="1468" y="686"/>
                  </a:lnTo>
                  <a:lnTo>
                    <a:pt x="1487" y="718"/>
                  </a:lnTo>
                  <a:lnTo>
                    <a:pt x="1505" y="749"/>
                  </a:lnTo>
                  <a:lnTo>
                    <a:pt x="1518" y="780"/>
                  </a:lnTo>
                  <a:lnTo>
                    <a:pt x="1532" y="808"/>
                  </a:lnTo>
                  <a:lnTo>
                    <a:pt x="1542" y="836"/>
                  </a:lnTo>
                  <a:lnTo>
                    <a:pt x="1554" y="869"/>
                  </a:lnTo>
                  <a:lnTo>
                    <a:pt x="1564" y="902"/>
                  </a:lnTo>
                  <a:lnTo>
                    <a:pt x="1573" y="937"/>
                  </a:lnTo>
                  <a:lnTo>
                    <a:pt x="1579" y="970"/>
                  </a:lnTo>
                  <a:lnTo>
                    <a:pt x="1584" y="1003"/>
                  </a:lnTo>
                  <a:lnTo>
                    <a:pt x="1587" y="1037"/>
                  </a:lnTo>
                  <a:lnTo>
                    <a:pt x="1588" y="1070"/>
                  </a:lnTo>
                  <a:lnTo>
                    <a:pt x="1588" y="1103"/>
                  </a:lnTo>
                  <a:lnTo>
                    <a:pt x="1587" y="1135"/>
                  </a:lnTo>
                  <a:lnTo>
                    <a:pt x="1584" y="1168"/>
                  </a:lnTo>
                  <a:lnTo>
                    <a:pt x="1580" y="1201"/>
                  </a:lnTo>
                  <a:lnTo>
                    <a:pt x="1575" y="1232"/>
                  </a:lnTo>
                  <a:lnTo>
                    <a:pt x="1568" y="1264"/>
                  </a:lnTo>
                  <a:lnTo>
                    <a:pt x="1560" y="1295"/>
                  </a:lnTo>
                  <a:lnTo>
                    <a:pt x="1550" y="1326"/>
                  </a:lnTo>
                  <a:lnTo>
                    <a:pt x="1539" y="1355"/>
                  </a:lnTo>
                  <a:lnTo>
                    <a:pt x="1529" y="1385"/>
                  </a:lnTo>
                  <a:lnTo>
                    <a:pt x="1516" y="1414"/>
                  </a:lnTo>
                  <a:lnTo>
                    <a:pt x="1502" y="1443"/>
                  </a:lnTo>
                  <a:lnTo>
                    <a:pt x="1488" y="1471"/>
                  </a:lnTo>
                  <a:lnTo>
                    <a:pt x="1474" y="1499"/>
                  </a:lnTo>
                  <a:lnTo>
                    <a:pt x="1457" y="1525"/>
                  </a:lnTo>
                  <a:lnTo>
                    <a:pt x="1441" y="1552"/>
                  </a:lnTo>
                  <a:lnTo>
                    <a:pt x="1424" y="1577"/>
                  </a:lnTo>
                  <a:lnTo>
                    <a:pt x="1407" y="1602"/>
                  </a:lnTo>
                  <a:lnTo>
                    <a:pt x="1390" y="1626"/>
                  </a:lnTo>
                  <a:lnTo>
                    <a:pt x="1371" y="1649"/>
                  </a:lnTo>
                  <a:lnTo>
                    <a:pt x="1352" y="1672"/>
                  </a:lnTo>
                  <a:lnTo>
                    <a:pt x="1334" y="1694"/>
                  </a:lnTo>
                  <a:lnTo>
                    <a:pt x="1314" y="1714"/>
                  </a:lnTo>
                  <a:lnTo>
                    <a:pt x="1295" y="1735"/>
                  </a:lnTo>
                  <a:lnTo>
                    <a:pt x="1274" y="1753"/>
                  </a:lnTo>
                  <a:lnTo>
                    <a:pt x="1248" y="1779"/>
                  </a:lnTo>
                  <a:lnTo>
                    <a:pt x="1219" y="1800"/>
                  </a:lnTo>
                  <a:lnTo>
                    <a:pt x="1190" y="1822"/>
                  </a:lnTo>
                  <a:lnTo>
                    <a:pt x="1160" y="1842"/>
                  </a:lnTo>
                  <a:lnTo>
                    <a:pt x="1129" y="1860"/>
                  </a:lnTo>
                  <a:lnTo>
                    <a:pt x="1097" y="1876"/>
                  </a:lnTo>
                  <a:lnTo>
                    <a:pt x="1064" y="1891"/>
                  </a:lnTo>
                  <a:lnTo>
                    <a:pt x="1031" y="1904"/>
                  </a:lnTo>
                  <a:lnTo>
                    <a:pt x="995" y="1915"/>
                  </a:lnTo>
                  <a:lnTo>
                    <a:pt x="960" y="1925"/>
                  </a:lnTo>
                  <a:lnTo>
                    <a:pt x="922" y="1933"/>
                  </a:lnTo>
                  <a:lnTo>
                    <a:pt x="884" y="1940"/>
                  </a:lnTo>
                  <a:lnTo>
                    <a:pt x="844" y="1946"/>
                  </a:lnTo>
                  <a:lnTo>
                    <a:pt x="804" y="1950"/>
                  </a:lnTo>
                  <a:lnTo>
                    <a:pt x="761" y="1952"/>
                  </a:lnTo>
                  <a:lnTo>
                    <a:pt x="719" y="195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0" name="Freeform 32">
              <a:extLst>
                <a:ext uri="{FF2B5EF4-FFF2-40B4-BE49-F238E27FC236}">
                  <a16:creationId xmlns:a16="http://schemas.microsoft.com/office/drawing/2014/main" id="{C502291F-A2B5-460A-B2AC-A44C2EEE32C0}"/>
                </a:ext>
              </a:extLst>
            </p:cNvPr>
            <p:cNvSpPr>
              <a:spLocks noEditPoints="1"/>
            </p:cNvSpPr>
            <p:nvPr userDrawn="1"/>
          </p:nvSpPr>
          <p:spPr bwMode="auto">
            <a:xfrm>
              <a:off x="6607792" y="2270492"/>
              <a:ext cx="395476" cy="395476"/>
            </a:xfrm>
            <a:custGeom>
              <a:avLst/>
              <a:gdLst>
                <a:gd name="T0" fmla="*/ 156 w 589"/>
                <a:gd name="T1" fmla="*/ 62 h 595"/>
                <a:gd name="T2" fmla="*/ 119 w 589"/>
                <a:gd name="T3" fmla="*/ 88 h 595"/>
                <a:gd name="T4" fmla="*/ 90 w 589"/>
                <a:gd name="T5" fmla="*/ 121 h 595"/>
                <a:gd name="T6" fmla="*/ 63 w 589"/>
                <a:gd name="T7" fmla="*/ 164 h 595"/>
                <a:gd name="T8" fmla="*/ 45 w 589"/>
                <a:gd name="T9" fmla="*/ 226 h 595"/>
                <a:gd name="T10" fmla="*/ 40 w 589"/>
                <a:gd name="T11" fmla="*/ 288 h 595"/>
                <a:gd name="T12" fmla="*/ 49 w 589"/>
                <a:gd name="T13" fmla="*/ 359 h 595"/>
                <a:gd name="T14" fmla="*/ 70 w 589"/>
                <a:gd name="T15" fmla="*/ 415 h 595"/>
                <a:gd name="T16" fmla="*/ 98 w 589"/>
                <a:gd name="T17" fmla="*/ 452 h 595"/>
                <a:gd name="T18" fmla="*/ 164 w 589"/>
                <a:gd name="T19" fmla="*/ 506 h 595"/>
                <a:gd name="T20" fmla="*/ 258 w 589"/>
                <a:gd name="T21" fmla="*/ 546 h 595"/>
                <a:gd name="T22" fmla="*/ 347 w 589"/>
                <a:gd name="T23" fmla="*/ 556 h 595"/>
                <a:gd name="T24" fmla="*/ 395 w 589"/>
                <a:gd name="T25" fmla="*/ 548 h 595"/>
                <a:gd name="T26" fmla="*/ 437 w 589"/>
                <a:gd name="T27" fmla="*/ 529 h 595"/>
                <a:gd name="T28" fmla="*/ 476 w 589"/>
                <a:gd name="T29" fmla="*/ 501 h 595"/>
                <a:gd name="T30" fmla="*/ 508 w 589"/>
                <a:gd name="T31" fmla="*/ 463 h 595"/>
                <a:gd name="T32" fmla="*/ 532 w 589"/>
                <a:gd name="T33" fmla="*/ 419 h 595"/>
                <a:gd name="T34" fmla="*/ 546 w 589"/>
                <a:gd name="T35" fmla="*/ 372 h 595"/>
                <a:gd name="T36" fmla="*/ 548 w 589"/>
                <a:gd name="T37" fmla="*/ 325 h 595"/>
                <a:gd name="T38" fmla="*/ 542 w 589"/>
                <a:gd name="T39" fmla="*/ 280 h 595"/>
                <a:gd name="T40" fmla="*/ 514 w 589"/>
                <a:gd name="T41" fmla="*/ 222 h 595"/>
                <a:gd name="T42" fmla="*/ 450 w 589"/>
                <a:gd name="T43" fmla="*/ 134 h 595"/>
                <a:gd name="T44" fmla="*/ 375 w 589"/>
                <a:gd name="T45" fmla="*/ 75 h 595"/>
                <a:gd name="T46" fmla="*/ 289 w 589"/>
                <a:gd name="T47" fmla="*/ 45 h 595"/>
                <a:gd name="T48" fmla="*/ 212 w 589"/>
                <a:gd name="T49" fmla="*/ 41 h 595"/>
                <a:gd name="T50" fmla="*/ 256 w 589"/>
                <a:gd name="T51" fmla="*/ 587 h 595"/>
                <a:gd name="T52" fmla="*/ 162 w 589"/>
                <a:gd name="T53" fmla="*/ 551 h 595"/>
                <a:gd name="T54" fmla="*/ 82 w 589"/>
                <a:gd name="T55" fmla="*/ 493 h 595"/>
                <a:gd name="T56" fmla="*/ 32 w 589"/>
                <a:gd name="T57" fmla="*/ 427 h 595"/>
                <a:gd name="T58" fmla="*/ 15 w 589"/>
                <a:gd name="T59" fmla="*/ 382 h 595"/>
                <a:gd name="T60" fmla="*/ 2 w 589"/>
                <a:gd name="T61" fmla="*/ 322 h 595"/>
                <a:gd name="T62" fmla="*/ 1 w 589"/>
                <a:gd name="T63" fmla="*/ 254 h 595"/>
                <a:gd name="T64" fmla="*/ 14 w 589"/>
                <a:gd name="T65" fmla="*/ 183 h 595"/>
                <a:gd name="T66" fmla="*/ 43 w 589"/>
                <a:gd name="T67" fmla="*/ 119 h 595"/>
                <a:gd name="T68" fmla="*/ 75 w 589"/>
                <a:gd name="T69" fmla="*/ 76 h 595"/>
                <a:gd name="T70" fmla="*/ 115 w 589"/>
                <a:gd name="T71" fmla="*/ 42 h 595"/>
                <a:gd name="T72" fmla="*/ 162 w 589"/>
                <a:gd name="T73" fmla="*/ 17 h 595"/>
                <a:gd name="T74" fmla="*/ 212 w 589"/>
                <a:gd name="T75" fmla="*/ 2 h 595"/>
                <a:gd name="T76" fmla="*/ 297 w 589"/>
                <a:gd name="T77" fmla="*/ 6 h 595"/>
                <a:gd name="T78" fmla="*/ 392 w 589"/>
                <a:gd name="T79" fmla="*/ 39 h 595"/>
                <a:gd name="T80" fmla="*/ 476 w 589"/>
                <a:gd name="T81" fmla="*/ 104 h 595"/>
                <a:gd name="T82" fmla="*/ 547 w 589"/>
                <a:gd name="T83" fmla="*/ 201 h 595"/>
                <a:gd name="T84" fmla="*/ 578 w 589"/>
                <a:gd name="T85" fmla="*/ 269 h 595"/>
                <a:gd name="T86" fmla="*/ 589 w 589"/>
                <a:gd name="T87" fmla="*/ 323 h 595"/>
                <a:gd name="T88" fmla="*/ 585 w 589"/>
                <a:gd name="T89" fmla="*/ 378 h 595"/>
                <a:gd name="T90" fmla="*/ 569 w 589"/>
                <a:gd name="T91" fmla="*/ 434 h 595"/>
                <a:gd name="T92" fmla="*/ 540 w 589"/>
                <a:gd name="T93" fmla="*/ 486 h 595"/>
                <a:gd name="T94" fmla="*/ 503 w 589"/>
                <a:gd name="T95" fmla="*/ 530 h 595"/>
                <a:gd name="T96" fmla="*/ 457 w 589"/>
                <a:gd name="T97" fmla="*/ 564 h 595"/>
                <a:gd name="T98" fmla="*/ 405 w 589"/>
                <a:gd name="T99" fmla="*/ 585 h 595"/>
                <a:gd name="T100" fmla="*/ 347 w 589"/>
                <a:gd name="T10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9" h="595">
                  <a:moveTo>
                    <a:pt x="212" y="41"/>
                  </a:moveTo>
                  <a:lnTo>
                    <a:pt x="188" y="48"/>
                  </a:lnTo>
                  <a:lnTo>
                    <a:pt x="166" y="57"/>
                  </a:lnTo>
                  <a:lnTo>
                    <a:pt x="156" y="62"/>
                  </a:lnTo>
                  <a:lnTo>
                    <a:pt x="147" y="68"/>
                  </a:lnTo>
                  <a:lnTo>
                    <a:pt x="138" y="74"/>
                  </a:lnTo>
                  <a:lnTo>
                    <a:pt x="129" y="81"/>
                  </a:lnTo>
                  <a:lnTo>
                    <a:pt x="119" y="88"/>
                  </a:lnTo>
                  <a:lnTo>
                    <a:pt x="111" y="96"/>
                  </a:lnTo>
                  <a:lnTo>
                    <a:pt x="103" y="104"/>
                  </a:lnTo>
                  <a:lnTo>
                    <a:pt x="97" y="112"/>
                  </a:lnTo>
                  <a:lnTo>
                    <a:pt x="90" y="121"/>
                  </a:lnTo>
                  <a:lnTo>
                    <a:pt x="83" y="130"/>
                  </a:lnTo>
                  <a:lnTo>
                    <a:pt x="76" y="139"/>
                  </a:lnTo>
                  <a:lnTo>
                    <a:pt x="70" y="150"/>
                  </a:lnTo>
                  <a:lnTo>
                    <a:pt x="63" y="164"/>
                  </a:lnTo>
                  <a:lnTo>
                    <a:pt x="58" y="179"/>
                  </a:lnTo>
                  <a:lnTo>
                    <a:pt x="52" y="195"/>
                  </a:lnTo>
                  <a:lnTo>
                    <a:pt x="47" y="210"/>
                  </a:lnTo>
                  <a:lnTo>
                    <a:pt x="45" y="226"/>
                  </a:lnTo>
                  <a:lnTo>
                    <a:pt x="43" y="242"/>
                  </a:lnTo>
                  <a:lnTo>
                    <a:pt x="40" y="257"/>
                  </a:lnTo>
                  <a:lnTo>
                    <a:pt x="40" y="273"/>
                  </a:lnTo>
                  <a:lnTo>
                    <a:pt x="40" y="288"/>
                  </a:lnTo>
                  <a:lnTo>
                    <a:pt x="40" y="303"/>
                  </a:lnTo>
                  <a:lnTo>
                    <a:pt x="41" y="318"/>
                  </a:lnTo>
                  <a:lnTo>
                    <a:pt x="44" y="332"/>
                  </a:lnTo>
                  <a:lnTo>
                    <a:pt x="49" y="359"/>
                  </a:lnTo>
                  <a:lnTo>
                    <a:pt x="56" y="384"/>
                  </a:lnTo>
                  <a:lnTo>
                    <a:pt x="60" y="394"/>
                  </a:lnTo>
                  <a:lnTo>
                    <a:pt x="64" y="404"/>
                  </a:lnTo>
                  <a:lnTo>
                    <a:pt x="70" y="415"/>
                  </a:lnTo>
                  <a:lnTo>
                    <a:pt x="76" y="424"/>
                  </a:lnTo>
                  <a:lnTo>
                    <a:pt x="83" y="434"/>
                  </a:lnTo>
                  <a:lnTo>
                    <a:pt x="90" y="443"/>
                  </a:lnTo>
                  <a:lnTo>
                    <a:pt x="98" y="452"/>
                  </a:lnTo>
                  <a:lnTo>
                    <a:pt x="106" y="460"/>
                  </a:lnTo>
                  <a:lnTo>
                    <a:pt x="123" y="478"/>
                  </a:lnTo>
                  <a:lnTo>
                    <a:pt x="142" y="493"/>
                  </a:lnTo>
                  <a:lnTo>
                    <a:pt x="164" y="506"/>
                  </a:lnTo>
                  <a:lnTo>
                    <a:pt x="186" y="519"/>
                  </a:lnTo>
                  <a:lnTo>
                    <a:pt x="210" y="530"/>
                  </a:lnTo>
                  <a:lnTo>
                    <a:pt x="234" y="540"/>
                  </a:lnTo>
                  <a:lnTo>
                    <a:pt x="258" y="546"/>
                  </a:lnTo>
                  <a:lnTo>
                    <a:pt x="284" y="552"/>
                  </a:lnTo>
                  <a:lnTo>
                    <a:pt x="309" y="554"/>
                  </a:lnTo>
                  <a:lnTo>
                    <a:pt x="334" y="556"/>
                  </a:lnTo>
                  <a:lnTo>
                    <a:pt x="347" y="556"/>
                  </a:lnTo>
                  <a:lnTo>
                    <a:pt x="359" y="554"/>
                  </a:lnTo>
                  <a:lnTo>
                    <a:pt x="371" y="552"/>
                  </a:lnTo>
                  <a:lnTo>
                    <a:pt x="383" y="550"/>
                  </a:lnTo>
                  <a:lnTo>
                    <a:pt x="395" y="548"/>
                  </a:lnTo>
                  <a:lnTo>
                    <a:pt x="405" y="544"/>
                  </a:lnTo>
                  <a:lnTo>
                    <a:pt x="417" y="540"/>
                  </a:lnTo>
                  <a:lnTo>
                    <a:pt x="427" y="535"/>
                  </a:lnTo>
                  <a:lnTo>
                    <a:pt x="437" y="529"/>
                  </a:lnTo>
                  <a:lnTo>
                    <a:pt x="448" y="523"/>
                  </a:lnTo>
                  <a:lnTo>
                    <a:pt x="458" y="517"/>
                  </a:lnTo>
                  <a:lnTo>
                    <a:pt x="467" y="509"/>
                  </a:lnTo>
                  <a:lnTo>
                    <a:pt x="476" y="501"/>
                  </a:lnTo>
                  <a:lnTo>
                    <a:pt x="485" y="493"/>
                  </a:lnTo>
                  <a:lnTo>
                    <a:pt x="493" y="483"/>
                  </a:lnTo>
                  <a:lnTo>
                    <a:pt x="501" y="473"/>
                  </a:lnTo>
                  <a:lnTo>
                    <a:pt x="508" y="463"/>
                  </a:lnTo>
                  <a:lnTo>
                    <a:pt x="515" y="452"/>
                  </a:lnTo>
                  <a:lnTo>
                    <a:pt x="522" y="442"/>
                  </a:lnTo>
                  <a:lnTo>
                    <a:pt x="528" y="431"/>
                  </a:lnTo>
                  <a:lnTo>
                    <a:pt x="532" y="419"/>
                  </a:lnTo>
                  <a:lnTo>
                    <a:pt x="537" y="408"/>
                  </a:lnTo>
                  <a:lnTo>
                    <a:pt x="540" y="395"/>
                  </a:lnTo>
                  <a:lnTo>
                    <a:pt x="544" y="384"/>
                  </a:lnTo>
                  <a:lnTo>
                    <a:pt x="546" y="372"/>
                  </a:lnTo>
                  <a:lnTo>
                    <a:pt x="547" y="361"/>
                  </a:lnTo>
                  <a:lnTo>
                    <a:pt x="548" y="349"/>
                  </a:lnTo>
                  <a:lnTo>
                    <a:pt x="550" y="338"/>
                  </a:lnTo>
                  <a:lnTo>
                    <a:pt x="548" y="325"/>
                  </a:lnTo>
                  <a:lnTo>
                    <a:pt x="548" y="314"/>
                  </a:lnTo>
                  <a:lnTo>
                    <a:pt x="546" y="303"/>
                  </a:lnTo>
                  <a:lnTo>
                    <a:pt x="544" y="292"/>
                  </a:lnTo>
                  <a:lnTo>
                    <a:pt x="542" y="280"/>
                  </a:lnTo>
                  <a:lnTo>
                    <a:pt x="537" y="270"/>
                  </a:lnTo>
                  <a:lnTo>
                    <a:pt x="534" y="259"/>
                  </a:lnTo>
                  <a:lnTo>
                    <a:pt x="528" y="248"/>
                  </a:lnTo>
                  <a:lnTo>
                    <a:pt x="514" y="222"/>
                  </a:lnTo>
                  <a:lnTo>
                    <a:pt x="499" y="198"/>
                  </a:lnTo>
                  <a:lnTo>
                    <a:pt x="483" y="175"/>
                  </a:lnTo>
                  <a:lnTo>
                    <a:pt x="467" y="153"/>
                  </a:lnTo>
                  <a:lnTo>
                    <a:pt x="450" y="134"/>
                  </a:lnTo>
                  <a:lnTo>
                    <a:pt x="433" y="116"/>
                  </a:lnTo>
                  <a:lnTo>
                    <a:pt x="414" y="100"/>
                  </a:lnTo>
                  <a:lnTo>
                    <a:pt x="395" y="87"/>
                  </a:lnTo>
                  <a:lnTo>
                    <a:pt x="375" y="75"/>
                  </a:lnTo>
                  <a:lnTo>
                    <a:pt x="355" y="65"/>
                  </a:lnTo>
                  <a:lnTo>
                    <a:pt x="334" y="57"/>
                  </a:lnTo>
                  <a:lnTo>
                    <a:pt x="312" y="50"/>
                  </a:lnTo>
                  <a:lnTo>
                    <a:pt x="289" y="45"/>
                  </a:lnTo>
                  <a:lnTo>
                    <a:pt x="266" y="42"/>
                  </a:lnTo>
                  <a:lnTo>
                    <a:pt x="242" y="41"/>
                  </a:lnTo>
                  <a:lnTo>
                    <a:pt x="218" y="41"/>
                  </a:lnTo>
                  <a:lnTo>
                    <a:pt x="212" y="41"/>
                  </a:lnTo>
                  <a:close/>
                  <a:moveTo>
                    <a:pt x="332" y="595"/>
                  </a:moveTo>
                  <a:lnTo>
                    <a:pt x="306" y="595"/>
                  </a:lnTo>
                  <a:lnTo>
                    <a:pt x="281" y="591"/>
                  </a:lnTo>
                  <a:lnTo>
                    <a:pt x="256" y="587"/>
                  </a:lnTo>
                  <a:lnTo>
                    <a:pt x="232" y="580"/>
                  </a:lnTo>
                  <a:lnTo>
                    <a:pt x="208" y="572"/>
                  </a:lnTo>
                  <a:lnTo>
                    <a:pt x="184" y="562"/>
                  </a:lnTo>
                  <a:lnTo>
                    <a:pt x="162" y="551"/>
                  </a:lnTo>
                  <a:lnTo>
                    <a:pt x="140" y="538"/>
                  </a:lnTo>
                  <a:lnTo>
                    <a:pt x="119" y="525"/>
                  </a:lnTo>
                  <a:lnTo>
                    <a:pt x="100" y="509"/>
                  </a:lnTo>
                  <a:lnTo>
                    <a:pt x="82" y="493"/>
                  </a:lnTo>
                  <a:lnTo>
                    <a:pt x="66" y="475"/>
                  </a:lnTo>
                  <a:lnTo>
                    <a:pt x="51" y="457"/>
                  </a:lnTo>
                  <a:lnTo>
                    <a:pt x="38" y="437"/>
                  </a:lnTo>
                  <a:lnTo>
                    <a:pt x="32" y="427"/>
                  </a:lnTo>
                  <a:lnTo>
                    <a:pt x="28" y="417"/>
                  </a:lnTo>
                  <a:lnTo>
                    <a:pt x="23" y="407"/>
                  </a:lnTo>
                  <a:lnTo>
                    <a:pt x="19" y="396"/>
                  </a:lnTo>
                  <a:lnTo>
                    <a:pt x="15" y="382"/>
                  </a:lnTo>
                  <a:lnTo>
                    <a:pt x="10" y="369"/>
                  </a:lnTo>
                  <a:lnTo>
                    <a:pt x="8" y="354"/>
                  </a:lnTo>
                  <a:lnTo>
                    <a:pt x="5" y="338"/>
                  </a:lnTo>
                  <a:lnTo>
                    <a:pt x="2" y="322"/>
                  </a:lnTo>
                  <a:lnTo>
                    <a:pt x="1" y="306"/>
                  </a:lnTo>
                  <a:lnTo>
                    <a:pt x="0" y="288"/>
                  </a:lnTo>
                  <a:lnTo>
                    <a:pt x="0" y="271"/>
                  </a:lnTo>
                  <a:lnTo>
                    <a:pt x="1" y="254"/>
                  </a:lnTo>
                  <a:lnTo>
                    <a:pt x="4" y="236"/>
                  </a:lnTo>
                  <a:lnTo>
                    <a:pt x="6" y="218"/>
                  </a:lnTo>
                  <a:lnTo>
                    <a:pt x="9" y="200"/>
                  </a:lnTo>
                  <a:lnTo>
                    <a:pt x="14" y="183"/>
                  </a:lnTo>
                  <a:lnTo>
                    <a:pt x="21" y="166"/>
                  </a:lnTo>
                  <a:lnTo>
                    <a:pt x="28" y="148"/>
                  </a:lnTo>
                  <a:lnTo>
                    <a:pt x="36" y="131"/>
                  </a:lnTo>
                  <a:lnTo>
                    <a:pt x="43" y="119"/>
                  </a:lnTo>
                  <a:lnTo>
                    <a:pt x="49" y="108"/>
                  </a:lnTo>
                  <a:lnTo>
                    <a:pt x="58" y="97"/>
                  </a:lnTo>
                  <a:lnTo>
                    <a:pt x="66" y="87"/>
                  </a:lnTo>
                  <a:lnTo>
                    <a:pt x="75" y="76"/>
                  </a:lnTo>
                  <a:lnTo>
                    <a:pt x="84" y="67"/>
                  </a:lnTo>
                  <a:lnTo>
                    <a:pt x="94" y="59"/>
                  </a:lnTo>
                  <a:lnTo>
                    <a:pt x="105" y="50"/>
                  </a:lnTo>
                  <a:lnTo>
                    <a:pt x="115" y="42"/>
                  </a:lnTo>
                  <a:lnTo>
                    <a:pt x="126" y="35"/>
                  </a:lnTo>
                  <a:lnTo>
                    <a:pt x="138" y="28"/>
                  </a:lnTo>
                  <a:lnTo>
                    <a:pt x="149" y="22"/>
                  </a:lnTo>
                  <a:lnTo>
                    <a:pt x="162" y="17"/>
                  </a:lnTo>
                  <a:lnTo>
                    <a:pt x="176" y="11"/>
                  </a:lnTo>
                  <a:lnTo>
                    <a:pt x="188" y="6"/>
                  </a:lnTo>
                  <a:lnTo>
                    <a:pt x="202" y="3"/>
                  </a:lnTo>
                  <a:lnTo>
                    <a:pt x="212" y="2"/>
                  </a:lnTo>
                  <a:lnTo>
                    <a:pt x="216" y="2"/>
                  </a:lnTo>
                  <a:lnTo>
                    <a:pt x="243" y="0"/>
                  </a:lnTo>
                  <a:lnTo>
                    <a:pt x="271" y="3"/>
                  </a:lnTo>
                  <a:lnTo>
                    <a:pt x="297" y="6"/>
                  </a:lnTo>
                  <a:lnTo>
                    <a:pt x="323" y="11"/>
                  </a:lnTo>
                  <a:lnTo>
                    <a:pt x="347" y="19"/>
                  </a:lnTo>
                  <a:lnTo>
                    <a:pt x="370" y="28"/>
                  </a:lnTo>
                  <a:lnTo>
                    <a:pt x="392" y="39"/>
                  </a:lnTo>
                  <a:lnTo>
                    <a:pt x="414" y="52"/>
                  </a:lnTo>
                  <a:lnTo>
                    <a:pt x="436" y="67"/>
                  </a:lnTo>
                  <a:lnTo>
                    <a:pt x="457" y="84"/>
                  </a:lnTo>
                  <a:lnTo>
                    <a:pt x="476" y="104"/>
                  </a:lnTo>
                  <a:lnTo>
                    <a:pt x="495" y="126"/>
                  </a:lnTo>
                  <a:lnTo>
                    <a:pt x="513" y="148"/>
                  </a:lnTo>
                  <a:lnTo>
                    <a:pt x="531" y="174"/>
                  </a:lnTo>
                  <a:lnTo>
                    <a:pt x="547" y="201"/>
                  </a:lnTo>
                  <a:lnTo>
                    <a:pt x="563" y="231"/>
                  </a:lnTo>
                  <a:lnTo>
                    <a:pt x="569" y="244"/>
                  </a:lnTo>
                  <a:lnTo>
                    <a:pt x="575" y="256"/>
                  </a:lnTo>
                  <a:lnTo>
                    <a:pt x="578" y="269"/>
                  </a:lnTo>
                  <a:lnTo>
                    <a:pt x="583" y="283"/>
                  </a:lnTo>
                  <a:lnTo>
                    <a:pt x="585" y="295"/>
                  </a:lnTo>
                  <a:lnTo>
                    <a:pt x="587" y="309"/>
                  </a:lnTo>
                  <a:lnTo>
                    <a:pt x="589" y="323"/>
                  </a:lnTo>
                  <a:lnTo>
                    <a:pt x="589" y="337"/>
                  </a:lnTo>
                  <a:lnTo>
                    <a:pt x="589" y="350"/>
                  </a:lnTo>
                  <a:lnTo>
                    <a:pt x="587" y="364"/>
                  </a:lnTo>
                  <a:lnTo>
                    <a:pt x="585" y="378"/>
                  </a:lnTo>
                  <a:lnTo>
                    <a:pt x="582" y="392"/>
                  </a:lnTo>
                  <a:lnTo>
                    <a:pt x="578" y="407"/>
                  </a:lnTo>
                  <a:lnTo>
                    <a:pt x="574" y="420"/>
                  </a:lnTo>
                  <a:lnTo>
                    <a:pt x="569" y="434"/>
                  </a:lnTo>
                  <a:lnTo>
                    <a:pt x="563" y="447"/>
                  </a:lnTo>
                  <a:lnTo>
                    <a:pt x="557" y="460"/>
                  </a:lnTo>
                  <a:lnTo>
                    <a:pt x="548" y="473"/>
                  </a:lnTo>
                  <a:lnTo>
                    <a:pt x="540" y="486"/>
                  </a:lnTo>
                  <a:lnTo>
                    <a:pt x="531" y="498"/>
                  </a:lnTo>
                  <a:lnTo>
                    <a:pt x="522" y="509"/>
                  </a:lnTo>
                  <a:lnTo>
                    <a:pt x="513" y="520"/>
                  </a:lnTo>
                  <a:lnTo>
                    <a:pt x="503" y="530"/>
                  </a:lnTo>
                  <a:lnTo>
                    <a:pt x="491" y="540"/>
                  </a:lnTo>
                  <a:lnTo>
                    <a:pt x="481" y="549"/>
                  </a:lnTo>
                  <a:lnTo>
                    <a:pt x="468" y="557"/>
                  </a:lnTo>
                  <a:lnTo>
                    <a:pt x="457" y="564"/>
                  </a:lnTo>
                  <a:lnTo>
                    <a:pt x="444" y="571"/>
                  </a:lnTo>
                  <a:lnTo>
                    <a:pt x="431" y="576"/>
                  </a:lnTo>
                  <a:lnTo>
                    <a:pt x="418" y="581"/>
                  </a:lnTo>
                  <a:lnTo>
                    <a:pt x="405" y="585"/>
                  </a:lnTo>
                  <a:lnTo>
                    <a:pt x="391" y="589"/>
                  </a:lnTo>
                  <a:lnTo>
                    <a:pt x="376" y="591"/>
                  </a:lnTo>
                  <a:lnTo>
                    <a:pt x="362" y="593"/>
                  </a:lnTo>
                  <a:lnTo>
                    <a:pt x="347" y="595"/>
                  </a:lnTo>
                  <a:lnTo>
                    <a:pt x="332" y="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1" name="Freeform 33">
              <a:extLst>
                <a:ext uri="{FF2B5EF4-FFF2-40B4-BE49-F238E27FC236}">
                  <a16:creationId xmlns:a16="http://schemas.microsoft.com/office/drawing/2014/main" id="{6BEA9369-C4DA-4A98-8F8D-671C551DD62C}"/>
                </a:ext>
              </a:extLst>
            </p:cNvPr>
            <p:cNvSpPr>
              <a:spLocks noEditPoints="1"/>
            </p:cNvSpPr>
            <p:nvPr userDrawn="1"/>
          </p:nvSpPr>
          <p:spPr bwMode="auto">
            <a:xfrm>
              <a:off x="7273118" y="4731741"/>
              <a:ext cx="749077" cy="795603"/>
            </a:xfrm>
            <a:custGeom>
              <a:avLst/>
              <a:gdLst>
                <a:gd name="T0" fmla="*/ 96 w 1126"/>
                <a:gd name="T1" fmla="*/ 69 h 1192"/>
                <a:gd name="T2" fmla="*/ 57 w 1126"/>
                <a:gd name="T3" fmla="*/ 121 h 1192"/>
                <a:gd name="T4" fmla="*/ 39 w 1126"/>
                <a:gd name="T5" fmla="*/ 190 h 1192"/>
                <a:gd name="T6" fmla="*/ 46 w 1126"/>
                <a:gd name="T7" fmla="*/ 276 h 1192"/>
                <a:gd name="T8" fmla="*/ 78 w 1126"/>
                <a:gd name="T9" fmla="*/ 394 h 1192"/>
                <a:gd name="T10" fmla="*/ 128 w 1126"/>
                <a:gd name="T11" fmla="*/ 513 h 1192"/>
                <a:gd name="T12" fmla="*/ 191 w 1126"/>
                <a:gd name="T13" fmla="*/ 626 h 1192"/>
                <a:gd name="T14" fmla="*/ 270 w 1126"/>
                <a:gd name="T15" fmla="*/ 730 h 1192"/>
                <a:gd name="T16" fmla="*/ 379 w 1126"/>
                <a:gd name="T17" fmla="*/ 845 h 1192"/>
                <a:gd name="T18" fmla="*/ 492 w 1126"/>
                <a:gd name="T19" fmla="*/ 947 h 1192"/>
                <a:gd name="T20" fmla="*/ 606 w 1126"/>
                <a:gd name="T21" fmla="*/ 1029 h 1192"/>
                <a:gd name="T22" fmla="*/ 720 w 1126"/>
                <a:gd name="T23" fmla="*/ 1093 h 1192"/>
                <a:gd name="T24" fmla="*/ 818 w 1126"/>
                <a:gd name="T25" fmla="*/ 1131 h 1192"/>
                <a:gd name="T26" fmla="*/ 923 w 1126"/>
                <a:gd name="T27" fmla="*/ 1150 h 1192"/>
                <a:gd name="T28" fmla="*/ 997 w 1126"/>
                <a:gd name="T29" fmla="*/ 1150 h 1192"/>
                <a:gd name="T30" fmla="*/ 1046 w 1126"/>
                <a:gd name="T31" fmla="*/ 1127 h 1192"/>
                <a:gd name="T32" fmla="*/ 1069 w 1126"/>
                <a:gd name="T33" fmla="*/ 1099 h 1192"/>
                <a:gd name="T34" fmla="*/ 1085 w 1126"/>
                <a:gd name="T35" fmla="*/ 1041 h 1192"/>
                <a:gd name="T36" fmla="*/ 1075 w 1126"/>
                <a:gd name="T37" fmla="*/ 947 h 1192"/>
                <a:gd name="T38" fmla="*/ 1036 w 1126"/>
                <a:gd name="T39" fmla="*/ 822 h 1192"/>
                <a:gd name="T40" fmla="*/ 974 w 1126"/>
                <a:gd name="T41" fmla="*/ 701 h 1192"/>
                <a:gd name="T42" fmla="*/ 889 w 1126"/>
                <a:gd name="T43" fmla="*/ 585 h 1192"/>
                <a:gd name="T44" fmla="*/ 765 w 1126"/>
                <a:gd name="T45" fmla="*/ 457 h 1192"/>
                <a:gd name="T46" fmla="*/ 578 w 1126"/>
                <a:gd name="T47" fmla="*/ 294 h 1192"/>
                <a:gd name="T48" fmla="*/ 378 w 1126"/>
                <a:gd name="T49" fmla="*/ 131 h 1192"/>
                <a:gd name="T50" fmla="*/ 319 w 1126"/>
                <a:gd name="T51" fmla="*/ 90 h 1192"/>
                <a:gd name="T52" fmla="*/ 261 w 1126"/>
                <a:gd name="T53" fmla="*/ 61 h 1192"/>
                <a:gd name="T54" fmla="*/ 203 w 1126"/>
                <a:gd name="T55" fmla="*/ 45 h 1192"/>
                <a:gd name="T56" fmla="*/ 145 w 1126"/>
                <a:gd name="T57" fmla="*/ 41 h 1192"/>
                <a:gd name="T58" fmla="*/ 948 w 1126"/>
                <a:gd name="T59" fmla="*/ 1192 h 1192"/>
                <a:gd name="T60" fmla="*/ 834 w 1126"/>
                <a:gd name="T61" fmla="*/ 1176 h 1192"/>
                <a:gd name="T62" fmla="*/ 733 w 1126"/>
                <a:gd name="T63" fmla="*/ 1143 h 1192"/>
                <a:gd name="T64" fmla="*/ 614 w 1126"/>
                <a:gd name="T65" fmla="*/ 1081 h 1192"/>
                <a:gd name="T66" fmla="*/ 497 w 1126"/>
                <a:gd name="T67" fmla="*/ 1002 h 1192"/>
                <a:gd name="T68" fmla="*/ 381 w 1126"/>
                <a:gd name="T69" fmla="*/ 902 h 1192"/>
                <a:gd name="T70" fmla="*/ 263 w 1126"/>
                <a:gd name="T71" fmla="*/ 780 h 1192"/>
                <a:gd name="T72" fmla="*/ 177 w 1126"/>
                <a:gd name="T73" fmla="*/ 675 h 1192"/>
                <a:gd name="T74" fmla="*/ 107 w 1126"/>
                <a:gd name="T75" fmla="*/ 560 h 1192"/>
                <a:gd name="T76" fmla="*/ 52 w 1126"/>
                <a:gd name="T77" fmla="*/ 437 h 1192"/>
                <a:gd name="T78" fmla="*/ 13 w 1126"/>
                <a:gd name="T79" fmla="*/ 309 h 1192"/>
                <a:gd name="T80" fmla="*/ 0 w 1126"/>
                <a:gd name="T81" fmla="*/ 205 h 1192"/>
                <a:gd name="T82" fmla="*/ 15 w 1126"/>
                <a:gd name="T83" fmla="*/ 119 h 1192"/>
                <a:gd name="T84" fmla="*/ 58 w 1126"/>
                <a:gd name="T85" fmla="*/ 51 h 1192"/>
                <a:gd name="T86" fmla="*/ 126 w 1126"/>
                <a:gd name="T87" fmla="*/ 3 h 1192"/>
                <a:gd name="T88" fmla="*/ 161 w 1126"/>
                <a:gd name="T89" fmla="*/ 0 h 1192"/>
                <a:gd name="T90" fmla="*/ 226 w 1126"/>
                <a:gd name="T91" fmla="*/ 10 h 1192"/>
                <a:gd name="T92" fmla="*/ 291 w 1126"/>
                <a:gd name="T93" fmla="*/ 31 h 1192"/>
                <a:gd name="T94" fmla="*/ 354 w 1126"/>
                <a:gd name="T95" fmla="*/ 66 h 1192"/>
                <a:gd name="T96" fmla="*/ 459 w 1126"/>
                <a:gd name="T97" fmla="*/ 147 h 1192"/>
                <a:gd name="T98" fmla="*/ 652 w 1126"/>
                <a:gd name="T99" fmla="*/ 304 h 1192"/>
                <a:gd name="T100" fmla="*/ 838 w 1126"/>
                <a:gd name="T101" fmla="*/ 472 h 1192"/>
                <a:gd name="T102" fmla="*/ 944 w 1126"/>
                <a:gd name="T103" fmla="*/ 590 h 1192"/>
                <a:gd name="T104" fmla="*/ 1027 w 1126"/>
                <a:gd name="T105" fmla="*/ 713 h 1192"/>
                <a:gd name="T106" fmla="*/ 1085 w 1126"/>
                <a:gd name="T107" fmla="*/ 840 h 1192"/>
                <a:gd name="T108" fmla="*/ 1121 w 1126"/>
                <a:gd name="T109" fmla="*/ 972 h 1192"/>
                <a:gd name="T110" fmla="*/ 1123 w 1126"/>
                <a:gd name="T111" fmla="*/ 1048 h 1192"/>
                <a:gd name="T112" fmla="*/ 1115 w 1126"/>
                <a:gd name="T113" fmla="*/ 1091 h 1192"/>
                <a:gd name="T114" fmla="*/ 1097 w 1126"/>
                <a:gd name="T115" fmla="*/ 1128 h 1192"/>
                <a:gd name="T116" fmla="*/ 1061 w 1126"/>
                <a:gd name="T117" fmla="*/ 1165 h 1192"/>
                <a:gd name="T118" fmla="*/ 999 w 1126"/>
                <a:gd name="T119" fmla="*/ 1189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192">
                  <a:moveTo>
                    <a:pt x="140" y="39"/>
                  </a:moveTo>
                  <a:lnTo>
                    <a:pt x="124" y="49"/>
                  </a:lnTo>
                  <a:lnTo>
                    <a:pt x="109" y="58"/>
                  </a:lnTo>
                  <a:lnTo>
                    <a:pt x="96" y="69"/>
                  </a:lnTo>
                  <a:lnTo>
                    <a:pt x="83" y="81"/>
                  </a:lnTo>
                  <a:lnTo>
                    <a:pt x="73" y="93"/>
                  </a:lnTo>
                  <a:lnTo>
                    <a:pt x="63" y="106"/>
                  </a:lnTo>
                  <a:lnTo>
                    <a:pt x="57" y="121"/>
                  </a:lnTo>
                  <a:lnTo>
                    <a:pt x="50" y="137"/>
                  </a:lnTo>
                  <a:lnTo>
                    <a:pt x="45" y="153"/>
                  </a:lnTo>
                  <a:lnTo>
                    <a:pt x="42" y="170"/>
                  </a:lnTo>
                  <a:lnTo>
                    <a:pt x="39" y="190"/>
                  </a:lnTo>
                  <a:lnTo>
                    <a:pt x="39" y="209"/>
                  </a:lnTo>
                  <a:lnTo>
                    <a:pt x="40" y="230"/>
                  </a:lnTo>
                  <a:lnTo>
                    <a:pt x="43" y="252"/>
                  </a:lnTo>
                  <a:lnTo>
                    <a:pt x="46" y="276"/>
                  </a:lnTo>
                  <a:lnTo>
                    <a:pt x="51" y="300"/>
                  </a:lnTo>
                  <a:lnTo>
                    <a:pt x="59" y="331"/>
                  </a:lnTo>
                  <a:lnTo>
                    <a:pt x="68" y="363"/>
                  </a:lnTo>
                  <a:lnTo>
                    <a:pt x="78" y="394"/>
                  </a:lnTo>
                  <a:lnTo>
                    <a:pt x="89" y="424"/>
                  </a:lnTo>
                  <a:lnTo>
                    <a:pt x="101" y="455"/>
                  </a:lnTo>
                  <a:lnTo>
                    <a:pt x="114" y="483"/>
                  </a:lnTo>
                  <a:lnTo>
                    <a:pt x="128" y="513"/>
                  </a:lnTo>
                  <a:lnTo>
                    <a:pt x="141" y="542"/>
                  </a:lnTo>
                  <a:lnTo>
                    <a:pt x="157" y="569"/>
                  </a:lnTo>
                  <a:lnTo>
                    <a:pt x="174" y="598"/>
                  </a:lnTo>
                  <a:lnTo>
                    <a:pt x="191" y="626"/>
                  </a:lnTo>
                  <a:lnTo>
                    <a:pt x="209" y="652"/>
                  </a:lnTo>
                  <a:lnTo>
                    <a:pt x="229" y="678"/>
                  </a:lnTo>
                  <a:lnTo>
                    <a:pt x="249" y="704"/>
                  </a:lnTo>
                  <a:lnTo>
                    <a:pt x="270" y="730"/>
                  </a:lnTo>
                  <a:lnTo>
                    <a:pt x="292" y="754"/>
                  </a:lnTo>
                  <a:lnTo>
                    <a:pt x="320" y="786"/>
                  </a:lnTo>
                  <a:lnTo>
                    <a:pt x="350" y="816"/>
                  </a:lnTo>
                  <a:lnTo>
                    <a:pt x="379" y="845"/>
                  </a:lnTo>
                  <a:lnTo>
                    <a:pt x="408" y="872"/>
                  </a:lnTo>
                  <a:lnTo>
                    <a:pt x="436" y="899"/>
                  </a:lnTo>
                  <a:lnTo>
                    <a:pt x="464" y="924"/>
                  </a:lnTo>
                  <a:lnTo>
                    <a:pt x="492" y="947"/>
                  </a:lnTo>
                  <a:lnTo>
                    <a:pt x="521" y="970"/>
                  </a:lnTo>
                  <a:lnTo>
                    <a:pt x="549" y="990"/>
                  </a:lnTo>
                  <a:lnTo>
                    <a:pt x="577" y="1011"/>
                  </a:lnTo>
                  <a:lnTo>
                    <a:pt x="606" y="1029"/>
                  </a:lnTo>
                  <a:lnTo>
                    <a:pt x="634" y="1046"/>
                  </a:lnTo>
                  <a:lnTo>
                    <a:pt x="662" y="1064"/>
                  </a:lnTo>
                  <a:lnTo>
                    <a:pt x="691" y="1079"/>
                  </a:lnTo>
                  <a:lnTo>
                    <a:pt x="720" y="1093"/>
                  </a:lnTo>
                  <a:lnTo>
                    <a:pt x="749" y="1107"/>
                  </a:lnTo>
                  <a:lnTo>
                    <a:pt x="771" y="1115"/>
                  </a:lnTo>
                  <a:lnTo>
                    <a:pt x="794" y="1124"/>
                  </a:lnTo>
                  <a:lnTo>
                    <a:pt x="818" y="1131"/>
                  </a:lnTo>
                  <a:lnTo>
                    <a:pt x="843" y="1137"/>
                  </a:lnTo>
                  <a:lnTo>
                    <a:pt x="869" y="1143"/>
                  </a:lnTo>
                  <a:lnTo>
                    <a:pt x="895" y="1146"/>
                  </a:lnTo>
                  <a:lnTo>
                    <a:pt x="923" y="1150"/>
                  </a:lnTo>
                  <a:lnTo>
                    <a:pt x="950" y="1152"/>
                  </a:lnTo>
                  <a:lnTo>
                    <a:pt x="966" y="1153"/>
                  </a:lnTo>
                  <a:lnTo>
                    <a:pt x="982" y="1152"/>
                  </a:lnTo>
                  <a:lnTo>
                    <a:pt x="997" y="1150"/>
                  </a:lnTo>
                  <a:lnTo>
                    <a:pt x="1011" y="1146"/>
                  </a:lnTo>
                  <a:lnTo>
                    <a:pt x="1024" y="1141"/>
                  </a:lnTo>
                  <a:lnTo>
                    <a:pt x="1036" y="1135"/>
                  </a:lnTo>
                  <a:lnTo>
                    <a:pt x="1046" y="1127"/>
                  </a:lnTo>
                  <a:lnTo>
                    <a:pt x="1056" y="1118"/>
                  </a:lnTo>
                  <a:lnTo>
                    <a:pt x="1060" y="1112"/>
                  </a:lnTo>
                  <a:lnTo>
                    <a:pt x="1065" y="1105"/>
                  </a:lnTo>
                  <a:lnTo>
                    <a:pt x="1069" y="1099"/>
                  </a:lnTo>
                  <a:lnTo>
                    <a:pt x="1073" y="1091"/>
                  </a:lnTo>
                  <a:lnTo>
                    <a:pt x="1079" y="1076"/>
                  </a:lnTo>
                  <a:lnTo>
                    <a:pt x="1082" y="1059"/>
                  </a:lnTo>
                  <a:lnTo>
                    <a:pt x="1085" y="1041"/>
                  </a:lnTo>
                  <a:lnTo>
                    <a:pt x="1085" y="1021"/>
                  </a:lnTo>
                  <a:lnTo>
                    <a:pt x="1084" y="1001"/>
                  </a:lnTo>
                  <a:lnTo>
                    <a:pt x="1082" y="979"/>
                  </a:lnTo>
                  <a:lnTo>
                    <a:pt x="1075" y="947"/>
                  </a:lnTo>
                  <a:lnTo>
                    <a:pt x="1068" y="915"/>
                  </a:lnTo>
                  <a:lnTo>
                    <a:pt x="1059" y="884"/>
                  </a:lnTo>
                  <a:lnTo>
                    <a:pt x="1049" y="853"/>
                  </a:lnTo>
                  <a:lnTo>
                    <a:pt x="1036" y="822"/>
                  </a:lnTo>
                  <a:lnTo>
                    <a:pt x="1024" y="791"/>
                  </a:lnTo>
                  <a:lnTo>
                    <a:pt x="1009" y="761"/>
                  </a:lnTo>
                  <a:lnTo>
                    <a:pt x="993" y="731"/>
                  </a:lnTo>
                  <a:lnTo>
                    <a:pt x="974" y="701"/>
                  </a:lnTo>
                  <a:lnTo>
                    <a:pt x="956" y="671"/>
                  </a:lnTo>
                  <a:lnTo>
                    <a:pt x="935" y="643"/>
                  </a:lnTo>
                  <a:lnTo>
                    <a:pt x="913" y="614"/>
                  </a:lnTo>
                  <a:lnTo>
                    <a:pt x="889" y="585"/>
                  </a:lnTo>
                  <a:lnTo>
                    <a:pt x="864" y="557"/>
                  </a:lnTo>
                  <a:lnTo>
                    <a:pt x="838" y="528"/>
                  </a:lnTo>
                  <a:lnTo>
                    <a:pt x="810" y="501"/>
                  </a:lnTo>
                  <a:lnTo>
                    <a:pt x="765" y="457"/>
                  </a:lnTo>
                  <a:lnTo>
                    <a:pt x="720" y="416"/>
                  </a:lnTo>
                  <a:lnTo>
                    <a:pt x="673" y="374"/>
                  </a:lnTo>
                  <a:lnTo>
                    <a:pt x="625" y="334"/>
                  </a:lnTo>
                  <a:lnTo>
                    <a:pt x="578" y="294"/>
                  </a:lnTo>
                  <a:lnTo>
                    <a:pt x="530" y="255"/>
                  </a:lnTo>
                  <a:lnTo>
                    <a:pt x="482" y="216"/>
                  </a:lnTo>
                  <a:lnTo>
                    <a:pt x="435" y="178"/>
                  </a:lnTo>
                  <a:lnTo>
                    <a:pt x="378" y="131"/>
                  </a:lnTo>
                  <a:lnTo>
                    <a:pt x="363" y="120"/>
                  </a:lnTo>
                  <a:lnTo>
                    <a:pt x="348" y="109"/>
                  </a:lnTo>
                  <a:lnTo>
                    <a:pt x="333" y="99"/>
                  </a:lnTo>
                  <a:lnTo>
                    <a:pt x="319" y="90"/>
                  </a:lnTo>
                  <a:lnTo>
                    <a:pt x="304" y="82"/>
                  </a:lnTo>
                  <a:lnTo>
                    <a:pt x="291" y="74"/>
                  </a:lnTo>
                  <a:lnTo>
                    <a:pt x="276" y="67"/>
                  </a:lnTo>
                  <a:lnTo>
                    <a:pt x="261" y="61"/>
                  </a:lnTo>
                  <a:lnTo>
                    <a:pt x="247" y="57"/>
                  </a:lnTo>
                  <a:lnTo>
                    <a:pt x="232" y="52"/>
                  </a:lnTo>
                  <a:lnTo>
                    <a:pt x="217" y="47"/>
                  </a:lnTo>
                  <a:lnTo>
                    <a:pt x="203" y="45"/>
                  </a:lnTo>
                  <a:lnTo>
                    <a:pt x="188" y="43"/>
                  </a:lnTo>
                  <a:lnTo>
                    <a:pt x="175" y="41"/>
                  </a:lnTo>
                  <a:lnTo>
                    <a:pt x="160" y="41"/>
                  </a:lnTo>
                  <a:lnTo>
                    <a:pt x="145" y="41"/>
                  </a:lnTo>
                  <a:lnTo>
                    <a:pt x="140" y="39"/>
                  </a:lnTo>
                  <a:close/>
                  <a:moveTo>
                    <a:pt x="963" y="1192"/>
                  </a:moveTo>
                  <a:lnTo>
                    <a:pt x="956" y="1192"/>
                  </a:lnTo>
                  <a:lnTo>
                    <a:pt x="948" y="1192"/>
                  </a:lnTo>
                  <a:lnTo>
                    <a:pt x="918" y="1189"/>
                  </a:lnTo>
                  <a:lnTo>
                    <a:pt x="889" y="1185"/>
                  </a:lnTo>
                  <a:lnTo>
                    <a:pt x="861" y="1181"/>
                  </a:lnTo>
                  <a:lnTo>
                    <a:pt x="834" y="1176"/>
                  </a:lnTo>
                  <a:lnTo>
                    <a:pt x="807" y="1169"/>
                  </a:lnTo>
                  <a:lnTo>
                    <a:pt x="782" y="1161"/>
                  </a:lnTo>
                  <a:lnTo>
                    <a:pt x="757" y="1152"/>
                  </a:lnTo>
                  <a:lnTo>
                    <a:pt x="733" y="1143"/>
                  </a:lnTo>
                  <a:lnTo>
                    <a:pt x="703" y="1129"/>
                  </a:lnTo>
                  <a:lnTo>
                    <a:pt x="674" y="1114"/>
                  </a:lnTo>
                  <a:lnTo>
                    <a:pt x="644" y="1098"/>
                  </a:lnTo>
                  <a:lnTo>
                    <a:pt x="614" y="1081"/>
                  </a:lnTo>
                  <a:lnTo>
                    <a:pt x="585" y="1063"/>
                  </a:lnTo>
                  <a:lnTo>
                    <a:pt x="556" y="1043"/>
                  </a:lnTo>
                  <a:lnTo>
                    <a:pt x="527" y="1022"/>
                  </a:lnTo>
                  <a:lnTo>
                    <a:pt x="497" y="1002"/>
                  </a:lnTo>
                  <a:lnTo>
                    <a:pt x="468" y="978"/>
                  </a:lnTo>
                  <a:lnTo>
                    <a:pt x="440" y="954"/>
                  </a:lnTo>
                  <a:lnTo>
                    <a:pt x="410" y="928"/>
                  </a:lnTo>
                  <a:lnTo>
                    <a:pt x="381" y="902"/>
                  </a:lnTo>
                  <a:lnTo>
                    <a:pt x="351" y="873"/>
                  </a:lnTo>
                  <a:lnTo>
                    <a:pt x="323" y="843"/>
                  </a:lnTo>
                  <a:lnTo>
                    <a:pt x="293" y="814"/>
                  </a:lnTo>
                  <a:lnTo>
                    <a:pt x="263" y="780"/>
                  </a:lnTo>
                  <a:lnTo>
                    <a:pt x="240" y="755"/>
                  </a:lnTo>
                  <a:lnTo>
                    <a:pt x="218" y="729"/>
                  </a:lnTo>
                  <a:lnTo>
                    <a:pt x="196" y="701"/>
                  </a:lnTo>
                  <a:lnTo>
                    <a:pt x="177" y="675"/>
                  </a:lnTo>
                  <a:lnTo>
                    <a:pt x="159" y="646"/>
                  </a:lnTo>
                  <a:lnTo>
                    <a:pt x="140" y="619"/>
                  </a:lnTo>
                  <a:lnTo>
                    <a:pt x="123" y="589"/>
                  </a:lnTo>
                  <a:lnTo>
                    <a:pt x="107" y="560"/>
                  </a:lnTo>
                  <a:lnTo>
                    <a:pt x="92" y="530"/>
                  </a:lnTo>
                  <a:lnTo>
                    <a:pt x="77" y="499"/>
                  </a:lnTo>
                  <a:lnTo>
                    <a:pt x="65" y="470"/>
                  </a:lnTo>
                  <a:lnTo>
                    <a:pt x="52" y="437"/>
                  </a:lnTo>
                  <a:lnTo>
                    <a:pt x="40" y="406"/>
                  </a:lnTo>
                  <a:lnTo>
                    <a:pt x="30" y="374"/>
                  </a:lnTo>
                  <a:lnTo>
                    <a:pt x="21" y="341"/>
                  </a:lnTo>
                  <a:lnTo>
                    <a:pt x="13" y="309"/>
                  </a:lnTo>
                  <a:lnTo>
                    <a:pt x="7" y="280"/>
                  </a:lnTo>
                  <a:lnTo>
                    <a:pt x="3" y="254"/>
                  </a:lnTo>
                  <a:lnTo>
                    <a:pt x="0" y="229"/>
                  </a:lnTo>
                  <a:lnTo>
                    <a:pt x="0" y="205"/>
                  </a:lnTo>
                  <a:lnTo>
                    <a:pt x="1" y="181"/>
                  </a:lnTo>
                  <a:lnTo>
                    <a:pt x="4" y="159"/>
                  </a:lnTo>
                  <a:lnTo>
                    <a:pt x="8" y="138"/>
                  </a:lnTo>
                  <a:lnTo>
                    <a:pt x="15" y="119"/>
                  </a:lnTo>
                  <a:lnTo>
                    <a:pt x="23" y="100"/>
                  </a:lnTo>
                  <a:lnTo>
                    <a:pt x="32" y="82"/>
                  </a:lnTo>
                  <a:lnTo>
                    <a:pt x="44" y="66"/>
                  </a:lnTo>
                  <a:lnTo>
                    <a:pt x="58" y="51"/>
                  </a:lnTo>
                  <a:lnTo>
                    <a:pt x="73" y="37"/>
                  </a:lnTo>
                  <a:lnTo>
                    <a:pt x="89" y="25"/>
                  </a:lnTo>
                  <a:lnTo>
                    <a:pt x="107" y="13"/>
                  </a:lnTo>
                  <a:lnTo>
                    <a:pt x="126" y="3"/>
                  </a:lnTo>
                  <a:lnTo>
                    <a:pt x="133" y="0"/>
                  </a:lnTo>
                  <a:lnTo>
                    <a:pt x="140" y="2"/>
                  </a:lnTo>
                  <a:lnTo>
                    <a:pt x="144" y="0"/>
                  </a:lnTo>
                  <a:lnTo>
                    <a:pt x="161" y="0"/>
                  </a:lnTo>
                  <a:lnTo>
                    <a:pt x="177" y="2"/>
                  </a:lnTo>
                  <a:lnTo>
                    <a:pt x="193" y="4"/>
                  </a:lnTo>
                  <a:lnTo>
                    <a:pt x="210" y="6"/>
                  </a:lnTo>
                  <a:lnTo>
                    <a:pt x="226" y="10"/>
                  </a:lnTo>
                  <a:lnTo>
                    <a:pt x="242" y="13"/>
                  </a:lnTo>
                  <a:lnTo>
                    <a:pt x="258" y="19"/>
                  </a:lnTo>
                  <a:lnTo>
                    <a:pt x="274" y="25"/>
                  </a:lnTo>
                  <a:lnTo>
                    <a:pt x="291" y="31"/>
                  </a:lnTo>
                  <a:lnTo>
                    <a:pt x="307" y="38"/>
                  </a:lnTo>
                  <a:lnTo>
                    <a:pt x="323" y="46"/>
                  </a:lnTo>
                  <a:lnTo>
                    <a:pt x="339" y="55"/>
                  </a:lnTo>
                  <a:lnTo>
                    <a:pt x="354" y="66"/>
                  </a:lnTo>
                  <a:lnTo>
                    <a:pt x="370" y="76"/>
                  </a:lnTo>
                  <a:lnTo>
                    <a:pt x="386" y="89"/>
                  </a:lnTo>
                  <a:lnTo>
                    <a:pt x="402" y="101"/>
                  </a:lnTo>
                  <a:lnTo>
                    <a:pt x="459" y="147"/>
                  </a:lnTo>
                  <a:lnTo>
                    <a:pt x="507" y="186"/>
                  </a:lnTo>
                  <a:lnTo>
                    <a:pt x="556" y="225"/>
                  </a:lnTo>
                  <a:lnTo>
                    <a:pt x="604" y="264"/>
                  </a:lnTo>
                  <a:lnTo>
                    <a:pt x="652" y="304"/>
                  </a:lnTo>
                  <a:lnTo>
                    <a:pt x="699" y="346"/>
                  </a:lnTo>
                  <a:lnTo>
                    <a:pt x="746" y="387"/>
                  </a:lnTo>
                  <a:lnTo>
                    <a:pt x="792" y="429"/>
                  </a:lnTo>
                  <a:lnTo>
                    <a:pt x="838" y="472"/>
                  </a:lnTo>
                  <a:lnTo>
                    <a:pt x="866" y="502"/>
                  </a:lnTo>
                  <a:lnTo>
                    <a:pt x="894" y="530"/>
                  </a:lnTo>
                  <a:lnTo>
                    <a:pt x="920" y="560"/>
                  </a:lnTo>
                  <a:lnTo>
                    <a:pt x="944" y="590"/>
                  </a:lnTo>
                  <a:lnTo>
                    <a:pt x="967" y="621"/>
                  </a:lnTo>
                  <a:lnTo>
                    <a:pt x="989" y="651"/>
                  </a:lnTo>
                  <a:lnTo>
                    <a:pt x="1009" y="682"/>
                  </a:lnTo>
                  <a:lnTo>
                    <a:pt x="1027" y="713"/>
                  </a:lnTo>
                  <a:lnTo>
                    <a:pt x="1044" y="744"/>
                  </a:lnTo>
                  <a:lnTo>
                    <a:pt x="1059" y="776"/>
                  </a:lnTo>
                  <a:lnTo>
                    <a:pt x="1073" y="807"/>
                  </a:lnTo>
                  <a:lnTo>
                    <a:pt x="1085" y="840"/>
                  </a:lnTo>
                  <a:lnTo>
                    <a:pt x="1097" y="872"/>
                  </a:lnTo>
                  <a:lnTo>
                    <a:pt x="1106" y="905"/>
                  </a:lnTo>
                  <a:lnTo>
                    <a:pt x="1114" y="939"/>
                  </a:lnTo>
                  <a:lnTo>
                    <a:pt x="1121" y="972"/>
                  </a:lnTo>
                  <a:lnTo>
                    <a:pt x="1124" y="998"/>
                  </a:lnTo>
                  <a:lnTo>
                    <a:pt x="1126" y="1024"/>
                  </a:lnTo>
                  <a:lnTo>
                    <a:pt x="1124" y="1036"/>
                  </a:lnTo>
                  <a:lnTo>
                    <a:pt x="1123" y="1048"/>
                  </a:lnTo>
                  <a:lnTo>
                    <a:pt x="1122" y="1059"/>
                  </a:lnTo>
                  <a:lnTo>
                    <a:pt x="1121" y="1071"/>
                  </a:lnTo>
                  <a:lnTo>
                    <a:pt x="1118" y="1081"/>
                  </a:lnTo>
                  <a:lnTo>
                    <a:pt x="1115" y="1091"/>
                  </a:lnTo>
                  <a:lnTo>
                    <a:pt x="1111" y="1102"/>
                  </a:lnTo>
                  <a:lnTo>
                    <a:pt x="1107" y="1111"/>
                  </a:lnTo>
                  <a:lnTo>
                    <a:pt x="1103" y="1120"/>
                  </a:lnTo>
                  <a:lnTo>
                    <a:pt x="1097" y="1128"/>
                  </a:lnTo>
                  <a:lnTo>
                    <a:pt x="1091" y="1136"/>
                  </a:lnTo>
                  <a:lnTo>
                    <a:pt x="1084" y="1144"/>
                  </a:lnTo>
                  <a:lnTo>
                    <a:pt x="1074" y="1155"/>
                  </a:lnTo>
                  <a:lnTo>
                    <a:pt x="1061" y="1165"/>
                  </a:lnTo>
                  <a:lnTo>
                    <a:pt x="1048" y="1173"/>
                  </a:lnTo>
                  <a:lnTo>
                    <a:pt x="1033" y="1180"/>
                  </a:lnTo>
                  <a:lnTo>
                    <a:pt x="1017" y="1185"/>
                  </a:lnTo>
                  <a:lnTo>
                    <a:pt x="999" y="1189"/>
                  </a:lnTo>
                  <a:lnTo>
                    <a:pt x="982" y="1191"/>
                  </a:lnTo>
                  <a:lnTo>
                    <a:pt x="963" y="11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2" name="Freeform 34">
              <a:extLst>
                <a:ext uri="{FF2B5EF4-FFF2-40B4-BE49-F238E27FC236}">
                  <a16:creationId xmlns:a16="http://schemas.microsoft.com/office/drawing/2014/main" id="{E3348A47-73D8-4FBE-80BE-B5230C7C5773}"/>
                </a:ext>
              </a:extLst>
            </p:cNvPr>
            <p:cNvSpPr>
              <a:spLocks noEditPoints="1"/>
            </p:cNvSpPr>
            <p:nvPr userDrawn="1"/>
          </p:nvSpPr>
          <p:spPr bwMode="auto">
            <a:xfrm>
              <a:off x="8366491" y="1400449"/>
              <a:ext cx="2009942" cy="2489165"/>
            </a:xfrm>
            <a:custGeom>
              <a:avLst/>
              <a:gdLst>
                <a:gd name="T0" fmla="*/ 1227 w 3021"/>
                <a:gd name="T1" fmla="*/ 173 h 3747"/>
                <a:gd name="T2" fmla="*/ 1024 w 3021"/>
                <a:gd name="T3" fmla="*/ 461 h 3747"/>
                <a:gd name="T4" fmla="*/ 982 w 3021"/>
                <a:gd name="T5" fmla="*/ 845 h 3747"/>
                <a:gd name="T6" fmla="*/ 1054 w 3021"/>
                <a:gd name="T7" fmla="*/ 1401 h 3747"/>
                <a:gd name="T8" fmla="*/ 1073 w 3021"/>
                <a:gd name="T9" fmla="*/ 1726 h 3747"/>
                <a:gd name="T10" fmla="*/ 1042 w 3021"/>
                <a:gd name="T11" fmla="*/ 2064 h 3747"/>
                <a:gd name="T12" fmla="*/ 892 w 3021"/>
                <a:gd name="T13" fmla="*/ 2347 h 3747"/>
                <a:gd name="T14" fmla="*/ 601 w 3021"/>
                <a:gd name="T15" fmla="*/ 2589 h 3747"/>
                <a:gd name="T16" fmla="*/ 176 w 3021"/>
                <a:gd name="T17" fmla="*/ 2936 h 3747"/>
                <a:gd name="T18" fmla="*/ 50 w 3021"/>
                <a:gd name="T19" fmla="*/ 3162 h 3747"/>
                <a:gd name="T20" fmla="*/ 54 w 3021"/>
                <a:gd name="T21" fmla="*/ 3332 h 3747"/>
                <a:gd name="T22" fmla="*/ 159 w 3021"/>
                <a:gd name="T23" fmla="*/ 3482 h 3747"/>
                <a:gd name="T24" fmla="*/ 463 w 3021"/>
                <a:gd name="T25" fmla="*/ 3658 h 3747"/>
                <a:gd name="T26" fmla="*/ 817 w 3021"/>
                <a:gd name="T27" fmla="*/ 3704 h 3747"/>
                <a:gd name="T28" fmla="*/ 1001 w 3021"/>
                <a:gd name="T29" fmla="*/ 3644 h 3747"/>
                <a:gd name="T30" fmla="*/ 1147 w 3021"/>
                <a:gd name="T31" fmla="*/ 3478 h 3747"/>
                <a:gd name="T32" fmla="*/ 1262 w 3021"/>
                <a:gd name="T33" fmla="*/ 3201 h 3747"/>
                <a:gd name="T34" fmla="*/ 1377 w 3021"/>
                <a:gd name="T35" fmla="*/ 2921 h 3747"/>
                <a:gd name="T36" fmla="*/ 1536 w 3021"/>
                <a:gd name="T37" fmla="*/ 2743 h 3747"/>
                <a:gd name="T38" fmla="*/ 1774 w 3021"/>
                <a:gd name="T39" fmla="*/ 2628 h 3747"/>
                <a:gd name="T40" fmla="*/ 2165 w 3021"/>
                <a:gd name="T41" fmla="*/ 2542 h 3747"/>
                <a:gd name="T42" fmla="*/ 2500 w 3021"/>
                <a:gd name="T43" fmla="*/ 2372 h 3747"/>
                <a:gd name="T44" fmla="*/ 2732 w 3021"/>
                <a:gd name="T45" fmla="*/ 2120 h 3747"/>
                <a:gd name="T46" fmla="*/ 2891 w 3021"/>
                <a:gd name="T47" fmla="*/ 1810 h 3747"/>
                <a:gd name="T48" fmla="*/ 2981 w 3021"/>
                <a:gd name="T49" fmla="*/ 1399 h 3747"/>
                <a:gd name="T50" fmla="*/ 2954 w 3021"/>
                <a:gd name="T51" fmla="*/ 1132 h 3747"/>
                <a:gd name="T52" fmla="*/ 2860 w 3021"/>
                <a:gd name="T53" fmla="*/ 916 h 3747"/>
                <a:gd name="T54" fmla="*/ 2561 w 3021"/>
                <a:gd name="T55" fmla="*/ 590 h 3747"/>
                <a:gd name="T56" fmla="*/ 2186 w 3021"/>
                <a:gd name="T57" fmla="*/ 281 h 3747"/>
                <a:gd name="T58" fmla="*/ 1800 w 3021"/>
                <a:gd name="T59" fmla="*/ 63 h 3747"/>
                <a:gd name="T60" fmla="*/ 728 w 3021"/>
                <a:gd name="T61" fmla="*/ 3747 h 3747"/>
                <a:gd name="T62" fmla="*/ 382 w 3021"/>
                <a:gd name="T63" fmla="*/ 3669 h 3747"/>
                <a:gd name="T64" fmla="*/ 102 w 3021"/>
                <a:gd name="T65" fmla="*/ 3482 h 3747"/>
                <a:gd name="T66" fmla="*/ 8 w 3021"/>
                <a:gd name="T67" fmla="*/ 3311 h 3747"/>
                <a:gd name="T68" fmla="*/ 22 w 3021"/>
                <a:gd name="T69" fmla="*/ 3117 h 3747"/>
                <a:gd name="T70" fmla="*/ 198 w 3021"/>
                <a:gd name="T71" fmla="*/ 2856 h 3747"/>
                <a:gd name="T72" fmla="*/ 654 w 3021"/>
                <a:gd name="T73" fmla="*/ 2507 h 3747"/>
                <a:gd name="T74" fmla="*/ 894 w 3021"/>
                <a:gd name="T75" fmla="*/ 2278 h 3747"/>
                <a:gd name="T76" fmla="*/ 1018 w 3021"/>
                <a:gd name="T77" fmla="*/ 1998 h 3747"/>
                <a:gd name="T78" fmla="*/ 1029 w 3021"/>
                <a:gd name="T79" fmla="*/ 1654 h 3747"/>
                <a:gd name="T80" fmla="*/ 1007 w 3021"/>
                <a:gd name="T81" fmla="*/ 1331 h 3747"/>
                <a:gd name="T82" fmla="*/ 937 w 3021"/>
                <a:gd name="T83" fmla="*/ 770 h 3747"/>
                <a:gd name="T84" fmla="*/ 1014 w 3021"/>
                <a:gd name="T85" fmla="*/ 382 h 3747"/>
                <a:gd name="T86" fmla="*/ 1258 w 3021"/>
                <a:gd name="T87" fmla="*/ 103 h 3747"/>
                <a:gd name="T88" fmla="*/ 1594 w 3021"/>
                <a:gd name="T89" fmla="*/ 0 h 3747"/>
                <a:gd name="T90" fmla="*/ 1831 w 3021"/>
                <a:gd name="T91" fmla="*/ 29 h 3747"/>
                <a:gd name="T92" fmla="*/ 2094 w 3021"/>
                <a:gd name="T93" fmla="*/ 158 h 3747"/>
                <a:gd name="T94" fmla="*/ 2491 w 3021"/>
                <a:gd name="T95" fmla="*/ 478 h 3747"/>
                <a:gd name="T96" fmla="*/ 2853 w 3021"/>
                <a:gd name="T97" fmla="*/ 838 h 3747"/>
                <a:gd name="T98" fmla="*/ 2972 w 3021"/>
                <a:gd name="T99" fmla="*/ 1056 h 3747"/>
                <a:gd name="T100" fmla="*/ 3021 w 3021"/>
                <a:gd name="T101" fmla="*/ 1304 h 3747"/>
                <a:gd name="T102" fmla="*/ 2978 w 3021"/>
                <a:gd name="T103" fmla="*/ 1658 h 3747"/>
                <a:gd name="T104" fmla="*/ 2847 w 3021"/>
                <a:gd name="T105" fmla="*/ 2007 h 3747"/>
                <a:gd name="T106" fmla="*/ 2643 w 3021"/>
                <a:gd name="T107" fmla="*/ 2292 h 3747"/>
                <a:gd name="T108" fmla="*/ 2347 w 3021"/>
                <a:gd name="T109" fmla="*/ 2518 h 3747"/>
                <a:gd name="T110" fmla="*/ 1917 w 3021"/>
                <a:gd name="T111" fmla="*/ 2634 h 3747"/>
                <a:gd name="T112" fmla="*/ 1653 w 3021"/>
                <a:gd name="T113" fmla="*/ 2717 h 3747"/>
                <a:gd name="T114" fmla="*/ 1470 w 3021"/>
                <a:gd name="T115" fmla="*/ 2856 h 3747"/>
                <a:gd name="T116" fmla="*/ 1353 w 3021"/>
                <a:gd name="T117" fmla="*/ 3070 h 3747"/>
                <a:gd name="T118" fmla="*/ 1241 w 3021"/>
                <a:gd name="T119" fmla="*/ 3371 h 3747"/>
                <a:gd name="T120" fmla="*/ 1100 w 3021"/>
                <a:gd name="T121" fmla="*/ 3611 h 3747"/>
                <a:gd name="T122" fmla="*/ 924 w 3021"/>
                <a:gd name="T123" fmla="*/ 3723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21" h="3747">
                  <a:moveTo>
                    <a:pt x="1502" y="44"/>
                  </a:moveTo>
                  <a:lnTo>
                    <a:pt x="1502" y="44"/>
                  </a:lnTo>
                  <a:lnTo>
                    <a:pt x="1466" y="54"/>
                  </a:lnTo>
                  <a:lnTo>
                    <a:pt x="1432" y="65"/>
                  </a:lnTo>
                  <a:lnTo>
                    <a:pt x="1399" y="77"/>
                  </a:lnTo>
                  <a:lnTo>
                    <a:pt x="1368" y="89"/>
                  </a:lnTo>
                  <a:lnTo>
                    <a:pt x="1337" y="104"/>
                  </a:lnTo>
                  <a:lnTo>
                    <a:pt x="1307" y="119"/>
                  </a:lnTo>
                  <a:lnTo>
                    <a:pt x="1279" y="135"/>
                  </a:lnTo>
                  <a:lnTo>
                    <a:pt x="1252" y="153"/>
                  </a:lnTo>
                  <a:lnTo>
                    <a:pt x="1227" y="173"/>
                  </a:lnTo>
                  <a:lnTo>
                    <a:pt x="1202" y="192"/>
                  </a:lnTo>
                  <a:lnTo>
                    <a:pt x="1178" y="214"/>
                  </a:lnTo>
                  <a:lnTo>
                    <a:pt x="1157" y="237"/>
                  </a:lnTo>
                  <a:lnTo>
                    <a:pt x="1136" y="260"/>
                  </a:lnTo>
                  <a:lnTo>
                    <a:pt x="1116" y="285"/>
                  </a:lnTo>
                  <a:lnTo>
                    <a:pt x="1098" y="312"/>
                  </a:lnTo>
                  <a:lnTo>
                    <a:pt x="1081" y="339"/>
                  </a:lnTo>
                  <a:lnTo>
                    <a:pt x="1065" y="369"/>
                  </a:lnTo>
                  <a:lnTo>
                    <a:pt x="1050" y="399"/>
                  </a:lnTo>
                  <a:lnTo>
                    <a:pt x="1036" y="430"/>
                  </a:lnTo>
                  <a:lnTo>
                    <a:pt x="1024" y="461"/>
                  </a:lnTo>
                  <a:lnTo>
                    <a:pt x="1013" y="493"/>
                  </a:lnTo>
                  <a:lnTo>
                    <a:pt x="1004" y="526"/>
                  </a:lnTo>
                  <a:lnTo>
                    <a:pt x="996" y="559"/>
                  </a:lnTo>
                  <a:lnTo>
                    <a:pt x="989" y="593"/>
                  </a:lnTo>
                  <a:lnTo>
                    <a:pt x="983" y="627"/>
                  </a:lnTo>
                  <a:lnTo>
                    <a:pt x="980" y="661"/>
                  </a:lnTo>
                  <a:lnTo>
                    <a:pt x="978" y="697"/>
                  </a:lnTo>
                  <a:lnTo>
                    <a:pt x="976" y="734"/>
                  </a:lnTo>
                  <a:lnTo>
                    <a:pt x="978" y="770"/>
                  </a:lnTo>
                  <a:lnTo>
                    <a:pt x="979" y="807"/>
                  </a:lnTo>
                  <a:lnTo>
                    <a:pt x="982" y="845"/>
                  </a:lnTo>
                  <a:lnTo>
                    <a:pt x="987" y="883"/>
                  </a:lnTo>
                  <a:lnTo>
                    <a:pt x="1002" y="984"/>
                  </a:lnTo>
                  <a:lnTo>
                    <a:pt x="1009" y="1032"/>
                  </a:lnTo>
                  <a:lnTo>
                    <a:pt x="1015" y="1081"/>
                  </a:lnTo>
                  <a:lnTo>
                    <a:pt x="1022" y="1129"/>
                  </a:lnTo>
                  <a:lnTo>
                    <a:pt x="1028" y="1179"/>
                  </a:lnTo>
                  <a:lnTo>
                    <a:pt x="1035" y="1228"/>
                  </a:lnTo>
                  <a:lnTo>
                    <a:pt x="1041" y="1277"/>
                  </a:lnTo>
                  <a:lnTo>
                    <a:pt x="1046" y="1327"/>
                  </a:lnTo>
                  <a:lnTo>
                    <a:pt x="1052" y="1376"/>
                  </a:lnTo>
                  <a:lnTo>
                    <a:pt x="1054" y="1401"/>
                  </a:lnTo>
                  <a:lnTo>
                    <a:pt x="1057" y="1426"/>
                  </a:lnTo>
                  <a:lnTo>
                    <a:pt x="1059" y="1452"/>
                  </a:lnTo>
                  <a:lnTo>
                    <a:pt x="1060" y="1477"/>
                  </a:lnTo>
                  <a:lnTo>
                    <a:pt x="1061" y="1502"/>
                  </a:lnTo>
                  <a:lnTo>
                    <a:pt x="1063" y="1527"/>
                  </a:lnTo>
                  <a:lnTo>
                    <a:pt x="1064" y="1551"/>
                  </a:lnTo>
                  <a:lnTo>
                    <a:pt x="1065" y="1577"/>
                  </a:lnTo>
                  <a:lnTo>
                    <a:pt x="1067" y="1615"/>
                  </a:lnTo>
                  <a:lnTo>
                    <a:pt x="1068" y="1651"/>
                  </a:lnTo>
                  <a:lnTo>
                    <a:pt x="1071" y="1689"/>
                  </a:lnTo>
                  <a:lnTo>
                    <a:pt x="1073" y="1726"/>
                  </a:lnTo>
                  <a:lnTo>
                    <a:pt x="1075" y="1759"/>
                  </a:lnTo>
                  <a:lnTo>
                    <a:pt x="1076" y="1791"/>
                  </a:lnTo>
                  <a:lnTo>
                    <a:pt x="1076" y="1824"/>
                  </a:lnTo>
                  <a:lnTo>
                    <a:pt x="1075" y="1855"/>
                  </a:lnTo>
                  <a:lnTo>
                    <a:pt x="1074" y="1888"/>
                  </a:lnTo>
                  <a:lnTo>
                    <a:pt x="1071" y="1917"/>
                  </a:lnTo>
                  <a:lnTo>
                    <a:pt x="1067" y="1948"/>
                  </a:lnTo>
                  <a:lnTo>
                    <a:pt x="1063" y="1978"/>
                  </a:lnTo>
                  <a:lnTo>
                    <a:pt x="1057" y="2007"/>
                  </a:lnTo>
                  <a:lnTo>
                    <a:pt x="1050" y="2037"/>
                  </a:lnTo>
                  <a:lnTo>
                    <a:pt x="1042" y="2064"/>
                  </a:lnTo>
                  <a:lnTo>
                    <a:pt x="1033" y="2093"/>
                  </a:lnTo>
                  <a:lnTo>
                    <a:pt x="1024" y="2120"/>
                  </a:lnTo>
                  <a:lnTo>
                    <a:pt x="1013" y="2147"/>
                  </a:lnTo>
                  <a:lnTo>
                    <a:pt x="1001" y="2173"/>
                  </a:lnTo>
                  <a:lnTo>
                    <a:pt x="988" y="2200"/>
                  </a:lnTo>
                  <a:lnTo>
                    <a:pt x="974" y="2226"/>
                  </a:lnTo>
                  <a:lnTo>
                    <a:pt x="960" y="2251"/>
                  </a:lnTo>
                  <a:lnTo>
                    <a:pt x="944" y="2275"/>
                  </a:lnTo>
                  <a:lnTo>
                    <a:pt x="927" y="2299"/>
                  </a:lnTo>
                  <a:lnTo>
                    <a:pt x="910" y="2323"/>
                  </a:lnTo>
                  <a:lnTo>
                    <a:pt x="892" y="2347"/>
                  </a:lnTo>
                  <a:lnTo>
                    <a:pt x="871" y="2370"/>
                  </a:lnTo>
                  <a:lnTo>
                    <a:pt x="850" y="2392"/>
                  </a:lnTo>
                  <a:lnTo>
                    <a:pt x="829" y="2415"/>
                  </a:lnTo>
                  <a:lnTo>
                    <a:pt x="807" y="2437"/>
                  </a:lnTo>
                  <a:lnTo>
                    <a:pt x="783" y="2458"/>
                  </a:lnTo>
                  <a:lnTo>
                    <a:pt x="757" y="2479"/>
                  </a:lnTo>
                  <a:lnTo>
                    <a:pt x="732" y="2499"/>
                  </a:lnTo>
                  <a:lnTo>
                    <a:pt x="705" y="2520"/>
                  </a:lnTo>
                  <a:lnTo>
                    <a:pt x="677" y="2539"/>
                  </a:lnTo>
                  <a:lnTo>
                    <a:pt x="648" y="2559"/>
                  </a:lnTo>
                  <a:lnTo>
                    <a:pt x="601" y="2589"/>
                  </a:lnTo>
                  <a:lnTo>
                    <a:pt x="555" y="2622"/>
                  </a:lnTo>
                  <a:lnTo>
                    <a:pt x="510" y="2654"/>
                  </a:lnTo>
                  <a:lnTo>
                    <a:pt x="463" y="2688"/>
                  </a:lnTo>
                  <a:lnTo>
                    <a:pt x="418" y="2723"/>
                  </a:lnTo>
                  <a:lnTo>
                    <a:pt x="372" y="2758"/>
                  </a:lnTo>
                  <a:lnTo>
                    <a:pt x="327" y="2795"/>
                  </a:lnTo>
                  <a:lnTo>
                    <a:pt x="282" y="2831"/>
                  </a:lnTo>
                  <a:lnTo>
                    <a:pt x="253" y="2858"/>
                  </a:lnTo>
                  <a:lnTo>
                    <a:pt x="225" y="2884"/>
                  </a:lnTo>
                  <a:lnTo>
                    <a:pt x="200" y="2909"/>
                  </a:lnTo>
                  <a:lnTo>
                    <a:pt x="176" y="2936"/>
                  </a:lnTo>
                  <a:lnTo>
                    <a:pt x="154" y="2963"/>
                  </a:lnTo>
                  <a:lnTo>
                    <a:pt x="133" y="2990"/>
                  </a:lnTo>
                  <a:lnTo>
                    <a:pt x="115" y="3016"/>
                  </a:lnTo>
                  <a:lnTo>
                    <a:pt x="99" y="3044"/>
                  </a:lnTo>
                  <a:lnTo>
                    <a:pt x="89" y="3061"/>
                  </a:lnTo>
                  <a:lnTo>
                    <a:pt x="81" y="3078"/>
                  </a:lnTo>
                  <a:lnTo>
                    <a:pt x="73" y="3095"/>
                  </a:lnTo>
                  <a:lnTo>
                    <a:pt x="66" y="3111"/>
                  </a:lnTo>
                  <a:lnTo>
                    <a:pt x="60" y="3129"/>
                  </a:lnTo>
                  <a:lnTo>
                    <a:pt x="54" y="3145"/>
                  </a:lnTo>
                  <a:lnTo>
                    <a:pt x="50" y="3162"/>
                  </a:lnTo>
                  <a:lnTo>
                    <a:pt x="46" y="3178"/>
                  </a:lnTo>
                  <a:lnTo>
                    <a:pt x="43" y="3194"/>
                  </a:lnTo>
                  <a:lnTo>
                    <a:pt x="42" y="3210"/>
                  </a:lnTo>
                  <a:lnTo>
                    <a:pt x="39" y="3226"/>
                  </a:lnTo>
                  <a:lnTo>
                    <a:pt x="39" y="3241"/>
                  </a:lnTo>
                  <a:lnTo>
                    <a:pt x="40" y="3257"/>
                  </a:lnTo>
                  <a:lnTo>
                    <a:pt x="42" y="3272"/>
                  </a:lnTo>
                  <a:lnTo>
                    <a:pt x="43" y="3288"/>
                  </a:lnTo>
                  <a:lnTo>
                    <a:pt x="46" y="3303"/>
                  </a:lnTo>
                  <a:lnTo>
                    <a:pt x="50" y="3318"/>
                  </a:lnTo>
                  <a:lnTo>
                    <a:pt x="54" y="3332"/>
                  </a:lnTo>
                  <a:lnTo>
                    <a:pt x="60" y="3346"/>
                  </a:lnTo>
                  <a:lnTo>
                    <a:pt x="66" y="3361"/>
                  </a:lnTo>
                  <a:lnTo>
                    <a:pt x="73" y="3375"/>
                  </a:lnTo>
                  <a:lnTo>
                    <a:pt x="81" y="3389"/>
                  </a:lnTo>
                  <a:lnTo>
                    <a:pt x="90" y="3403"/>
                  </a:lnTo>
                  <a:lnTo>
                    <a:pt x="99" y="3416"/>
                  </a:lnTo>
                  <a:lnTo>
                    <a:pt x="109" y="3430"/>
                  </a:lnTo>
                  <a:lnTo>
                    <a:pt x="120" y="3443"/>
                  </a:lnTo>
                  <a:lnTo>
                    <a:pt x="132" y="3457"/>
                  </a:lnTo>
                  <a:lnTo>
                    <a:pt x="145" y="3469"/>
                  </a:lnTo>
                  <a:lnTo>
                    <a:pt x="159" y="3482"/>
                  </a:lnTo>
                  <a:lnTo>
                    <a:pt x="172" y="3493"/>
                  </a:lnTo>
                  <a:lnTo>
                    <a:pt x="187" y="3506"/>
                  </a:lnTo>
                  <a:lnTo>
                    <a:pt x="203" y="3517"/>
                  </a:lnTo>
                  <a:lnTo>
                    <a:pt x="235" y="3540"/>
                  </a:lnTo>
                  <a:lnTo>
                    <a:pt x="268" y="3562"/>
                  </a:lnTo>
                  <a:lnTo>
                    <a:pt x="300" y="3582"/>
                  </a:lnTo>
                  <a:lnTo>
                    <a:pt x="333" y="3600"/>
                  </a:lnTo>
                  <a:lnTo>
                    <a:pt x="365" y="3616"/>
                  </a:lnTo>
                  <a:lnTo>
                    <a:pt x="397" y="3632"/>
                  </a:lnTo>
                  <a:lnTo>
                    <a:pt x="429" y="3646"/>
                  </a:lnTo>
                  <a:lnTo>
                    <a:pt x="463" y="3658"/>
                  </a:lnTo>
                  <a:lnTo>
                    <a:pt x="495" y="3670"/>
                  </a:lnTo>
                  <a:lnTo>
                    <a:pt x="527" y="3679"/>
                  </a:lnTo>
                  <a:lnTo>
                    <a:pt x="560" y="3688"/>
                  </a:lnTo>
                  <a:lnTo>
                    <a:pt x="592" y="3695"/>
                  </a:lnTo>
                  <a:lnTo>
                    <a:pt x="624" y="3700"/>
                  </a:lnTo>
                  <a:lnTo>
                    <a:pt x="658" y="3704"/>
                  </a:lnTo>
                  <a:lnTo>
                    <a:pt x="690" y="3707"/>
                  </a:lnTo>
                  <a:lnTo>
                    <a:pt x="722" y="3708"/>
                  </a:lnTo>
                  <a:lnTo>
                    <a:pt x="761" y="3708"/>
                  </a:lnTo>
                  <a:lnTo>
                    <a:pt x="799" y="3705"/>
                  </a:lnTo>
                  <a:lnTo>
                    <a:pt x="817" y="3704"/>
                  </a:lnTo>
                  <a:lnTo>
                    <a:pt x="835" y="3702"/>
                  </a:lnTo>
                  <a:lnTo>
                    <a:pt x="854" y="3699"/>
                  </a:lnTo>
                  <a:lnTo>
                    <a:pt x="871" y="3695"/>
                  </a:lnTo>
                  <a:lnTo>
                    <a:pt x="888" y="3692"/>
                  </a:lnTo>
                  <a:lnTo>
                    <a:pt x="905" y="3687"/>
                  </a:lnTo>
                  <a:lnTo>
                    <a:pt x="921" y="3681"/>
                  </a:lnTo>
                  <a:lnTo>
                    <a:pt x="937" y="3676"/>
                  </a:lnTo>
                  <a:lnTo>
                    <a:pt x="954" y="3669"/>
                  </a:lnTo>
                  <a:lnTo>
                    <a:pt x="970" y="3662"/>
                  </a:lnTo>
                  <a:lnTo>
                    <a:pt x="985" y="3653"/>
                  </a:lnTo>
                  <a:lnTo>
                    <a:pt x="1001" y="3644"/>
                  </a:lnTo>
                  <a:lnTo>
                    <a:pt x="1015" y="3634"/>
                  </a:lnTo>
                  <a:lnTo>
                    <a:pt x="1029" y="3623"/>
                  </a:lnTo>
                  <a:lnTo>
                    <a:pt x="1044" y="3611"/>
                  </a:lnTo>
                  <a:lnTo>
                    <a:pt x="1058" y="3598"/>
                  </a:lnTo>
                  <a:lnTo>
                    <a:pt x="1072" y="3584"/>
                  </a:lnTo>
                  <a:lnTo>
                    <a:pt x="1084" y="3569"/>
                  </a:lnTo>
                  <a:lnTo>
                    <a:pt x="1098" y="3553"/>
                  </a:lnTo>
                  <a:lnTo>
                    <a:pt x="1111" y="3536"/>
                  </a:lnTo>
                  <a:lnTo>
                    <a:pt x="1123" y="3519"/>
                  </a:lnTo>
                  <a:lnTo>
                    <a:pt x="1136" y="3499"/>
                  </a:lnTo>
                  <a:lnTo>
                    <a:pt x="1147" y="3478"/>
                  </a:lnTo>
                  <a:lnTo>
                    <a:pt x="1160" y="3457"/>
                  </a:lnTo>
                  <a:lnTo>
                    <a:pt x="1172" y="3434"/>
                  </a:lnTo>
                  <a:lnTo>
                    <a:pt x="1183" y="3408"/>
                  </a:lnTo>
                  <a:lnTo>
                    <a:pt x="1193" y="3383"/>
                  </a:lnTo>
                  <a:lnTo>
                    <a:pt x="1205" y="3356"/>
                  </a:lnTo>
                  <a:lnTo>
                    <a:pt x="1214" y="3330"/>
                  </a:lnTo>
                  <a:lnTo>
                    <a:pt x="1224" y="3304"/>
                  </a:lnTo>
                  <a:lnTo>
                    <a:pt x="1233" y="3279"/>
                  </a:lnTo>
                  <a:lnTo>
                    <a:pt x="1244" y="3252"/>
                  </a:lnTo>
                  <a:lnTo>
                    <a:pt x="1253" y="3227"/>
                  </a:lnTo>
                  <a:lnTo>
                    <a:pt x="1262" y="3201"/>
                  </a:lnTo>
                  <a:lnTo>
                    <a:pt x="1272" y="3176"/>
                  </a:lnTo>
                  <a:lnTo>
                    <a:pt x="1282" y="3149"/>
                  </a:lnTo>
                  <a:lnTo>
                    <a:pt x="1293" y="3118"/>
                  </a:lnTo>
                  <a:lnTo>
                    <a:pt x="1305" y="3087"/>
                  </a:lnTo>
                  <a:lnTo>
                    <a:pt x="1316" y="3056"/>
                  </a:lnTo>
                  <a:lnTo>
                    <a:pt x="1328" y="3025"/>
                  </a:lnTo>
                  <a:lnTo>
                    <a:pt x="1337" y="3004"/>
                  </a:lnTo>
                  <a:lnTo>
                    <a:pt x="1346" y="2982"/>
                  </a:lnTo>
                  <a:lnTo>
                    <a:pt x="1355" y="2961"/>
                  </a:lnTo>
                  <a:lnTo>
                    <a:pt x="1365" y="2942"/>
                  </a:lnTo>
                  <a:lnTo>
                    <a:pt x="1377" y="2921"/>
                  </a:lnTo>
                  <a:lnTo>
                    <a:pt x="1388" y="2903"/>
                  </a:lnTo>
                  <a:lnTo>
                    <a:pt x="1400" y="2884"/>
                  </a:lnTo>
                  <a:lnTo>
                    <a:pt x="1412" y="2866"/>
                  </a:lnTo>
                  <a:lnTo>
                    <a:pt x="1426" y="2849"/>
                  </a:lnTo>
                  <a:lnTo>
                    <a:pt x="1440" y="2831"/>
                  </a:lnTo>
                  <a:lnTo>
                    <a:pt x="1455" y="2815"/>
                  </a:lnTo>
                  <a:lnTo>
                    <a:pt x="1470" y="2801"/>
                  </a:lnTo>
                  <a:lnTo>
                    <a:pt x="1485" y="2784"/>
                  </a:lnTo>
                  <a:lnTo>
                    <a:pt x="1502" y="2771"/>
                  </a:lnTo>
                  <a:lnTo>
                    <a:pt x="1519" y="2756"/>
                  </a:lnTo>
                  <a:lnTo>
                    <a:pt x="1536" y="2743"/>
                  </a:lnTo>
                  <a:lnTo>
                    <a:pt x="1555" y="2729"/>
                  </a:lnTo>
                  <a:lnTo>
                    <a:pt x="1573" y="2717"/>
                  </a:lnTo>
                  <a:lnTo>
                    <a:pt x="1594" y="2705"/>
                  </a:lnTo>
                  <a:lnTo>
                    <a:pt x="1613" y="2694"/>
                  </a:lnTo>
                  <a:lnTo>
                    <a:pt x="1634" y="2682"/>
                  </a:lnTo>
                  <a:lnTo>
                    <a:pt x="1656" y="2672"/>
                  </a:lnTo>
                  <a:lnTo>
                    <a:pt x="1679" y="2663"/>
                  </a:lnTo>
                  <a:lnTo>
                    <a:pt x="1701" y="2654"/>
                  </a:lnTo>
                  <a:lnTo>
                    <a:pt x="1724" y="2645"/>
                  </a:lnTo>
                  <a:lnTo>
                    <a:pt x="1749" y="2637"/>
                  </a:lnTo>
                  <a:lnTo>
                    <a:pt x="1774" y="2628"/>
                  </a:lnTo>
                  <a:lnTo>
                    <a:pt x="1800" y="2620"/>
                  </a:lnTo>
                  <a:lnTo>
                    <a:pt x="1827" y="2614"/>
                  </a:lnTo>
                  <a:lnTo>
                    <a:pt x="1853" y="2608"/>
                  </a:lnTo>
                  <a:lnTo>
                    <a:pt x="1882" y="2601"/>
                  </a:lnTo>
                  <a:lnTo>
                    <a:pt x="1909" y="2596"/>
                  </a:lnTo>
                  <a:lnTo>
                    <a:pt x="1926" y="2593"/>
                  </a:lnTo>
                  <a:lnTo>
                    <a:pt x="1994" y="2580"/>
                  </a:lnTo>
                  <a:lnTo>
                    <a:pt x="2063" y="2567"/>
                  </a:lnTo>
                  <a:lnTo>
                    <a:pt x="2097" y="2560"/>
                  </a:lnTo>
                  <a:lnTo>
                    <a:pt x="2132" y="2552"/>
                  </a:lnTo>
                  <a:lnTo>
                    <a:pt x="2165" y="2542"/>
                  </a:lnTo>
                  <a:lnTo>
                    <a:pt x="2198" y="2533"/>
                  </a:lnTo>
                  <a:lnTo>
                    <a:pt x="2231" y="2522"/>
                  </a:lnTo>
                  <a:lnTo>
                    <a:pt x="2265" y="2510"/>
                  </a:lnTo>
                  <a:lnTo>
                    <a:pt x="2297" y="2498"/>
                  </a:lnTo>
                  <a:lnTo>
                    <a:pt x="2329" y="2484"/>
                  </a:lnTo>
                  <a:lnTo>
                    <a:pt x="2360" y="2468"/>
                  </a:lnTo>
                  <a:lnTo>
                    <a:pt x="2391" y="2451"/>
                  </a:lnTo>
                  <a:lnTo>
                    <a:pt x="2421" y="2431"/>
                  </a:lnTo>
                  <a:lnTo>
                    <a:pt x="2449" y="2411"/>
                  </a:lnTo>
                  <a:lnTo>
                    <a:pt x="2475" y="2391"/>
                  </a:lnTo>
                  <a:lnTo>
                    <a:pt x="2500" y="2372"/>
                  </a:lnTo>
                  <a:lnTo>
                    <a:pt x="2524" y="2351"/>
                  </a:lnTo>
                  <a:lnTo>
                    <a:pt x="2548" y="2330"/>
                  </a:lnTo>
                  <a:lnTo>
                    <a:pt x="2570" y="2308"/>
                  </a:lnTo>
                  <a:lnTo>
                    <a:pt x="2593" y="2287"/>
                  </a:lnTo>
                  <a:lnTo>
                    <a:pt x="2615" y="2265"/>
                  </a:lnTo>
                  <a:lnTo>
                    <a:pt x="2635" y="2242"/>
                  </a:lnTo>
                  <a:lnTo>
                    <a:pt x="2656" y="2219"/>
                  </a:lnTo>
                  <a:lnTo>
                    <a:pt x="2675" y="2195"/>
                  </a:lnTo>
                  <a:lnTo>
                    <a:pt x="2695" y="2171"/>
                  </a:lnTo>
                  <a:lnTo>
                    <a:pt x="2713" y="2146"/>
                  </a:lnTo>
                  <a:lnTo>
                    <a:pt x="2732" y="2120"/>
                  </a:lnTo>
                  <a:lnTo>
                    <a:pt x="2749" y="2095"/>
                  </a:lnTo>
                  <a:lnTo>
                    <a:pt x="2766" y="2069"/>
                  </a:lnTo>
                  <a:lnTo>
                    <a:pt x="2782" y="2042"/>
                  </a:lnTo>
                  <a:lnTo>
                    <a:pt x="2798" y="2015"/>
                  </a:lnTo>
                  <a:lnTo>
                    <a:pt x="2813" y="1987"/>
                  </a:lnTo>
                  <a:lnTo>
                    <a:pt x="2828" y="1959"/>
                  </a:lnTo>
                  <a:lnTo>
                    <a:pt x="2842" y="1930"/>
                  </a:lnTo>
                  <a:lnTo>
                    <a:pt x="2854" y="1901"/>
                  </a:lnTo>
                  <a:lnTo>
                    <a:pt x="2867" y="1871"/>
                  </a:lnTo>
                  <a:lnTo>
                    <a:pt x="2880" y="1841"/>
                  </a:lnTo>
                  <a:lnTo>
                    <a:pt x="2891" y="1810"/>
                  </a:lnTo>
                  <a:lnTo>
                    <a:pt x="2903" y="1779"/>
                  </a:lnTo>
                  <a:lnTo>
                    <a:pt x="2913" y="1746"/>
                  </a:lnTo>
                  <a:lnTo>
                    <a:pt x="2922" y="1714"/>
                  </a:lnTo>
                  <a:lnTo>
                    <a:pt x="2931" y="1681"/>
                  </a:lnTo>
                  <a:lnTo>
                    <a:pt x="2940" y="1648"/>
                  </a:lnTo>
                  <a:lnTo>
                    <a:pt x="2948" y="1613"/>
                  </a:lnTo>
                  <a:lnTo>
                    <a:pt x="2955" y="1579"/>
                  </a:lnTo>
                  <a:lnTo>
                    <a:pt x="2962" y="1543"/>
                  </a:lnTo>
                  <a:lnTo>
                    <a:pt x="2970" y="1495"/>
                  </a:lnTo>
                  <a:lnTo>
                    <a:pt x="2977" y="1447"/>
                  </a:lnTo>
                  <a:lnTo>
                    <a:pt x="2981" y="1399"/>
                  </a:lnTo>
                  <a:lnTo>
                    <a:pt x="2982" y="1352"/>
                  </a:lnTo>
                  <a:lnTo>
                    <a:pt x="2982" y="1329"/>
                  </a:lnTo>
                  <a:lnTo>
                    <a:pt x="2981" y="1306"/>
                  </a:lnTo>
                  <a:lnTo>
                    <a:pt x="2979" y="1284"/>
                  </a:lnTo>
                  <a:lnTo>
                    <a:pt x="2978" y="1261"/>
                  </a:lnTo>
                  <a:lnTo>
                    <a:pt x="2975" y="1240"/>
                  </a:lnTo>
                  <a:lnTo>
                    <a:pt x="2972" y="1218"/>
                  </a:lnTo>
                  <a:lnTo>
                    <a:pt x="2969" y="1196"/>
                  </a:lnTo>
                  <a:lnTo>
                    <a:pt x="2964" y="1174"/>
                  </a:lnTo>
                  <a:lnTo>
                    <a:pt x="2960" y="1153"/>
                  </a:lnTo>
                  <a:lnTo>
                    <a:pt x="2954" y="1132"/>
                  </a:lnTo>
                  <a:lnTo>
                    <a:pt x="2948" y="1111"/>
                  </a:lnTo>
                  <a:lnTo>
                    <a:pt x="2943" y="1090"/>
                  </a:lnTo>
                  <a:lnTo>
                    <a:pt x="2936" y="1070"/>
                  </a:lnTo>
                  <a:lnTo>
                    <a:pt x="2928" y="1050"/>
                  </a:lnTo>
                  <a:lnTo>
                    <a:pt x="2920" y="1030"/>
                  </a:lnTo>
                  <a:lnTo>
                    <a:pt x="2912" y="1010"/>
                  </a:lnTo>
                  <a:lnTo>
                    <a:pt x="2903" y="991"/>
                  </a:lnTo>
                  <a:lnTo>
                    <a:pt x="2892" y="972"/>
                  </a:lnTo>
                  <a:lnTo>
                    <a:pt x="2882" y="953"/>
                  </a:lnTo>
                  <a:lnTo>
                    <a:pt x="2872" y="934"/>
                  </a:lnTo>
                  <a:lnTo>
                    <a:pt x="2860" y="916"/>
                  </a:lnTo>
                  <a:lnTo>
                    <a:pt x="2847" y="898"/>
                  </a:lnTo>
                  <a:lnTo>
                    <a:pt x="2835" y="879"/>
                  </a:lnTo>
                  <a:lnTo>
                    <a:pt x="2822" y="861"/>
                  </a:lnTo>
                  <a:lnTo>
                    <a:pt x="2791" y="822"/>
                  </a:lnTo>
                  <a:lnTo>
                    <a:pt x="2758" y="784"/>
                  </a:lnTo>
                  <a:lnTo>
                    <a:pt x="2725" y="747"/>
                  </a:lnTo>
                  <a:lnTo>
                    <a:pt x="2690" y="712"/>
                  </a:lnTo>
                  <a:lnTo>
                    <a:pt x="2657" y="679"/>
                  </a:lnTo>
                  <a:lnTo>
                    <a:pt x="2624" y="647"/>
                  </a:lnTo>
                  <a:lnTo>
                    <a:pt x="2592" y="618"/>
                  </a:lnTo>
                  <a:lnTo>
                    <a:pt x="2561" y="590"/>
                  </a:lnTo>
                  <a:lnTo>
                    <a:pt x="2530" y="562"/>
                  </a:lnTo>
                  <a:lnTo>
                    <a:pt x="2498" y="534"/>
                  </a:lnTo>
                  <a:lnTo>
                    <a:pt x="2465" y="508"/>
                  </a:lnTo>
                  <a:lnTo>
                    <a:pt x="2432" y="480"/>
                  </a:lnTo>
                  <a:lnTo>
                    <a:pt x="2400" y="454"/>
                  </a:lnTo>
                  <a:lnTo>
                    <a:pt x="2367" y="427"/>
                  </a:lnTo>
                  <a:lnTo>
                    <a:pt x="2335" y="401"/>
                  </a:lnTo>
                  <a:lnTo>
                    <a:pt x="2303" y="375"/>
                  </a:lnTo>
                  <a:lnTo>
                    <a:pt x="2264" y="344"/>
                  </a:lnTo>
                  <a:lnTo>
                    <a:pt x="2225" y="312"/>
                  </a:lnTo>
                  <a:lnTo>
                    <a:pt x="2186" y="281"/>
                  </a:lnTo>
                  <a:lnTo>
                    <a:pt x="2147" y="249"/>
                  </a:lnTo>
                  <a:lnTo>
                    <a:pt x="2110" y="219"/>
                  </a:lnTo>
                  <a:lnTo>
                    <a:pt x="2072" y="191"/>
                  </a:lnTo>
                  <a:lnTo>
                    <a:pt x="2034" y="166"/>
                  </a:lnTo>
                  <a:lnTo>
                    <a:pt x="1996" y="143"/>
                  </a:lnTo>
                  <a:lnTo>
                    <a:pt x="1957" y="122"/>
                  </a:lnTo>
                  <a:lnTo>
                    <a:pt x="1919" y="104"/>
                  </a:lnTo>
                  <a:lnTo>
                    <a:pt x="1879" y="88"/>
                  </a:lnTo>
                  <a:lnTo>
                    <a:pt x="1840" y="74"/>
                  </a:lnTo>
                  <a:lnTo>
                    <a:pt x="1821" y="68"/>
                  </a:lnTo>
                  <a:lnTo>
                    <a:pt x="1800" y="63"/>
                  </a:lnTo>
                  <a:lnTo>
                    <a:pt x="1781" y="58"/>
                  </a:lnTo>
                  <a:lnTo>
                    <a:pt x="1760" y="54"/>
                  </a:lnTo>
                  <a:lnTo>
                    <a:pt x="1720" y="47"/>
                  </a:lnTo>
                  <a:lnTo>
                    <a:pt x="1679" y="42"/>
                  </a:lnTo>
                  <a:lnTo>
                    <a:pt x="1637" y="40"/>
                  </a:lnTo>
                  <a:lnTo>
                    <a:pt x="1595" y="39"/>
                  </a:lnTo>
                  <a:lnTo>
                    <a:pt x="1552" y="41"/>
                  </a:lnTo>
                  <a:lnTo>
                    <a:pt x="1509" y="46"/>
                  </a:lnTo>
                  <a:lnTo>
                    <a:pt x="1502" y="44"/>
                  </a:lnTo>
                  <a:close/>
                  <a:moveTo>
                    <a:pt x="734" y="3747"/>
                  </a:moveTo>
                  <a:lnTo>
                    <a:pt x="728" y="3747"/>
                  </a:lnTo>
                  <a:lnTo>
                    <a:pt x="722" y="3747"/>
                  </a:lnTo>
                  <a:lnTo>
                    <a:pt x="687" y="3746"/>
                  </a:lnTo>
                  <a:lnTo>
                    <a:pt x="654" y="3743"/>
                  </a:lnTo>
                  <a:lnTo>
                    <a:pt x="620" y="3739"/>
                  </a:lnTo>
                  <a:lnTo>
                    <a:pt x="585" y="3733"/>
                  </a:lnTo>
                  <a:lnTo>
                    <a:pt x="552" y="3726"/>
                  </a:lnTo>
                  <a:lnTo>
                    <a:pt x="518" y="3718"/>
                  </a:lnTo>
                  <a:lnTo>
                    <a:pt x="483" y="3708"/>
                  </a:lnTo>
                  <a:lnTo>
                    <a:pt x="450" y="3696"/>
                  </a:lnTo>
                  <a:lnTo>
                    <a:pt x="416" y="3683"/>
                  </a:lnTo>
                  <a:lnTo>
                    <a:pt x="382" y="3669"/>
                  </a:lnTo>
                  <a:lnTo>
                    <a:pt x="348" y="3653"/>
                  </a:lnTo>
                  <a:lnTo>
                    <a:pt x="315" y="3634"/>
                  </a:lnTo>
                  <a:lnTo>
                    <a:pt x="281" y="3616"/>
                  </a:lnTo>
                  <a:lnTo>
                    <a:pt x="247" y="3595"/>
                  </a:lnTo>
                  <a:lnTo>
                    <a:pt x="214" y="3574"/>
                  </a:lnTo>
                  <a:lnTo>
                    <a:pt x="180" y="3549"/>
                  </a:lnTo>
                  <a:lnTo>
                    <a:pt x="163" y="3537"/>
                  </a:lnTo>
                  <a:lnTo>
                    <a:pt x="146" y="3523"/>
                  </a:lnTo>
                  <a:lnTo>
                    <a:pt x="131" y="3509"/>
                  </a:lnTo>
                  <a:lnTo>
                    <a:pt x="116" y="3496"/>
                  </a:lnTo>
                  <a:lnTo>
                    <a:pt x="102" y="3482"/>
                  </a:lnTo>
                  <a:lnTo>
                    <a:pt x="89" y="3467"/>
                  </a:lnTo>
                  <a:lnTo>
                    <a:pt x="77" y="3453"/>
                  </a:lnTo>
                  <a:lnTo>
                    <a:pt x="66" y="3438"/>
                  </a:lnTo>
                  <a:lnTo>
                    <a:pt x="55" y="3423"/>
                  </a:lnTo>
                  <a:lnTo>
                    <a:pt x="46" y="3407"/>
                  </a:lnTo>
                  <a:lnTo>
                    <a:pt x="37" y="3392"/>
                  </a:lnTo>
                  <a:lnTo>
                    <a:pt x="30" y="3376"/>
                  </a:lnTo>
                  <a:lnTo>
                    <a:pt x="23" y="3360"/>
                  </a:lnTo>
                  <a:lnTo>
                    <a:pt x="17" y="3344"/>
                  </a:lnTo>
                  <a:lnTo>
                    <a:pt x="12" y="3327"/>
                  </a:lnTo>
                  <a:lnTo>
                    <a:pt x="8" y="3311"/>
                  </a:lnTo>
                  <a:lnTo>
                    <a:pt x="5" y="3294"/>
                  </a:lnTo>
                  <a:lnTo>
                    <a:pt x="3" y="3277"/>
                  </a:lnTo>
                  <a:lnTo>
                    <a:pt x="0" y="3260"/>
                  </a:lnTo>
                  <a:lnTo>
                    <a:pt x="0" y="3242"/>
                  </a:lnTo>
                  <a:lnTo>
                    <a:pt x="0" y="3225"/>
                  </a:lnTo>
                  <a:lnTo>
                    <a:pt x="1" y="3208"/>
                  </a:lnTo>
                  <a:lnTo>
                    <a:pt x="4" y="3189"/>
                  </a:lnTo>
                  <a:lnTo>
                    <a:pt x="7" y="3172"/>
                  </a:lnTo>
                  <a:lnTo>
                    <a:pt x="11" y="3154"/>
                  </a:lnTo>
                  <a:lnTo>
                    <a:pt x="16" y="3135"/>
                  </a:lnTo>
                  <a:lnTo>
                    <a:pt x="22" y="3117"/>
                  </a:lnTo>
                  <a:lnTo>
                    <a:pt x="29" y="3099"/>
                  </a:lnTo>
                  <a:lnTo>
                    <a:pt x="36" y="3080"/>
                  </a:lnTo>
                  <a:lnTo>
                    <a:pt x="45" y="3062"/>
                  </a:lnTo>
                  <a:lnTo>
                    <a:pt x="54" y="3043"/>
                  </a:lnTo>
                  <a:lnTo>
                    <a:pt x="65" y="3024"/>
                  </a:lnTo>
                  <a:lnTo>
                    <a:pt x="82" y="2996"/>
                  </a:lnTo>
                  <a:lnTo>
                    <a:pt x="101" y="2967"/>
                  </a:lnTo>
                  <a:lnTo>
                    <a:pt x="122" y="2939"/>
                  </a:lnTo>
                  <a:lnTo>
                    <a:pt x="145" y="2912"/>
                  </a:lnTo>
                  <a:lnTo>
                    <a:pt x="170" y="2883"/>
                  </a:lnTo>
                  <a:lnTo>
                    <a:pt x="198" y="2856"/>
                  </a:lnTo>
                  <a:lnTo>
                    <a:pt x="226" y="2829"/>
                  </a:lnTo>
                  <a:lnTo>
                    <a:pt x="257" y="2802"/>
                  </a:lnTo>
                  <a:lnTo>
                    <a:pt x="302" y="2764"/>
                  </a:lnTo>
                  <a:lnTo>
                    <a:pt x="348" y="2727"/>
                  </a:lnTo>
                  <a:lnTo>
                    <a:pt x="394" y="2692"/>
                  </a:lnTo>
                  <a:lnTo>
                    <a:pt x="440" y="2656"/>
                  </a:lnTo>
                  <a:lnTo>
                    <a:pt x="486" y="2622"/>
                  </a:lnTo>
                  <a:lnTo>
                    <a:pt x="533" y="2588"/>
                  </a:lnTo>
                  <a:lnTo>
                    <a:pt x="580" y="2556"/>
                  </a:lnTo>
                  <a:lnTo>
                    <a:pt x="627" y="2525"/>
                  </a:lnTo>
                  <a:lnTo>
                    <a:pt x="654" y="2507"/>
                  </a:lnTo>
                  <a:lnTo>
                    <a:pt x="682" y="2489"/>
                  </a:lnTo>
                  <a:lnTo>
                    <a:pt x="707" y="2469"/>
                  </a:lnTo>
                  <a:lnTo>
                    <a:pt x="731" y="2450"/>
                  </a:lnTo>
                  <a:lnTo>
                    <a:pt x="755" y="2429"/>
                  </a:lnTo>
                  <a:lnTo>
                    <a:pt x="778" y="2408"/>
                  </a:lnTo>
                  <a:lnTo>
                    <a:pt x="800" y="2388"/>
                  </a:lnTo>
                  <a:lnTo>
                    <a:pt x="820" y="2367"/>
                  </a:lnTo>
                  <a:lnTo>
                    <a:pt x="840" y="2345"/>
                  </a:lnTo>
                  <a:lnTo>
                    <a:pt x="859" y="2323"/>
                  </a:lnTo>
                  <a:lnTo>
                    <a:pt x="878" y="2300"/>
                  </a:lnTo>
                  <a:lnTo>
                    <a:pt x="894" y="2278"/>
                  </a:lnTo>
                  <a:lnTo>
                    <a:pt x="910" y="2255"/>
                  </a:lnTo>
                  <a:lnTo>
                    <a:pt x="925" y="2230"/>
                  </a:lnTo>
                  <a:lnTo>
                    <a:pt x="940" y="2206"/>
                  </a:lnTo>
                  <a:lnTo>
                    <a:pt x="952" y="2182"/>
                  </a:lnTo>
                  <a:lnTo>
                    <a:pt x="965" y="2157"/>
                  </a:lnTo>
                  <a:lnTo>
                    <a:pt x="976" y="2132"/>
                  </a:lnTo>
                  <a:lnTo>
                    <a:pt x="986" y="2105"/>
                  </a:lnTo>
                  <a:lnTo>
                    <a:pt x="996" y="2079"/>
                  </a:lnTo>
                  <a:lnTo>
                    <a:pt x="1004" y="2053"/>
                  </a:lnTo>
                  <a:lnTo>
                    <a:pt x="1011" y="2025"/>
                  </a:lnTo>
                  <a:lnTo>
                    <a:pt x="1018" y="1998"/>
                  </a:lnTo>
                  <a:lnTo>
                    <a:pt x="1024" y="1970"/>
                  </a:lnTo>
                  <a:lnTo>
                    <a:pt x="1028" y="1941"/>
                  </a:lnTo>
                  <a:lnTo>
                    <a:pt x="1032" y="1913"/>
                  </a:lnTo>
                  <a:lnTo>
                    <a:pt x="1034" y="1883"/>
                  </a:lnTo>
                  <a:lnTo>
                    <a:pt x="1036" y="1853"/>
                  </a:lnTo>
                  <a:lnTo>
                    <a:pt x="1037" y="1822"/>
                  </a:lnTo>
                  <a:lnTo>
                    <a:pt x="1036" y="1792"/>
                  </a:lnTo>
                  <a:lnTo>
                    <a:pt x="1036" y="1760"/>
                  </a:lnTo>
                  <a:lnTo>
                    <a:pt x="1034" y="1729"/>
                  </a:lnTo>
                  <a:lnTo>
                    <a:pt x="1032" y="1691"/>
                  </a:lnTo>
                  <a:lnTo>
                    <a:pt x="1029" y="1654"/>
                  </a:lnTo>
                  <a:lnTo>
                    <a:pt x="1027" y="1616"/>
                  </a:lnTo>
                  <a:lnTo>
                    <a:pt x="1026" y="1579"/>
                  </a:lnTo>
                  <a:lnTo>
                    <a:pt x="1025" y="1554"/>
                  </a:lnTo>
                  <a:lnTo>
                    <a:pt x="1024" y="1529"/>
                  </a:lnTo>
                  <a:lnTo>
                    <a:pt x="1022" y="1504"/>
                  </a:lnTo>
                  <a:lnTo>
                    <a:pt x="1021" y="1479"/>
                  </a:lnTo>
                  <a:lnTo>
                    <a:pt x="1019" y="1454"/>
                  </a:lnTo>
                  <a:lnTo>
                    <a:pt x="1018" y="1430"/>
                  </a:lnTo>
                  <a:lnTo>
                    <a:pt x="1015" y="1405"/>
                  </a:lnTo>
                  <a:lnTo>
                    <a:pt x="1013" y="1379"/>
                  </a:lnTo>
                  <a:lnTo>
                    <a:pt x="1007" y="1331"/>
                  </a:lnTo>
                  <a:lnTo>
                    <a:pt x="1002" y="1282"/>
                  </a:lnTo>
                  <a:lnTo>
                    <a:pt x="996" y="1233"/>
                  </a:lnTo>
                  <a:lnTo>
                    <a:pt x="989" y="1183"/>
                  </a:lnTo>
                  <a:lnTo>
                    <a:pt x="982" y="1135"/>
                  </a:lnTo>
                  <a:lnTo>
                    <a:pt x="976" y="1086"/>
                  </a:lnTo>
                  <a:lnTo>
                    <a:pt x="970" y="1038"/>
                  </a:lnTo>
                  <a:lnTo>
                    <a:pt x="963" y="989"/>
                  </a:lnTo>
                  <a:lnTo>
                    <a:pt x="948" y="889"/>
                  </a:lnTo>
                  <a:lnTo>
                    <a:pt x="943" y="848"/>
                  </a:lnTo>
                  <a:lnTo>
                    <a:pt x="940" y="809"/>
                  </a:lnTo>
                  <a:lnTo>
                    <a:pt x="937" y="770"/>
                  </a:lnTo>
                  <a:lnTo>
                    <a:pt x="937" y="733"/>
                  </a:lnTo>
                  <a:lnTo>
                    <a:pt x="939" y="695"/>
                  </a:lnTo>
                  <a:lnTo>
                    <a:pt x="941" y="658"/>
                  </a:lnTo>
                  <a:lnTo>
                    <a:pt x="944" y="621"/>
                  </a:lnTo>
                  <a:lnTo>
                    <a:pt x="950" y="585"/>
                  </a:lnTo>
                  <a:lnTo>
                    <a:pt x="957" y="549"/>
                  </a:lnTo>
                  <a:lnTo>
                    <a:pt x="966" y="515"/>
                  </a:lnTo>
                  <a:lnTo>
                    <a:pt x="975" y="480"/>
                  </a:lnTo>
                  <a:lnTo>
                    <a:pt x="987" y="447"/>
                  </a:lnTo>
                  <a:lnTo>
                    <a:pt x="999" y="414"/>
                  </a:lnTo>
                  <a:lnTo>
                    <a:pt x="1014" y="382"/>
                  </a:lnTo>
                  <a:lnTo>
                    <a:pt x="1030" y="351"/>
                  </a:lnTo>
                  <a:lnTo>
                    <a:pt x="1048" y="320"/>
                  </a:lnTo>
                  <a:lnTo>
                    <a:pt x="1065" y="290"/>
                  </a:lnTo>
                  <a:lnTo>
                    <a:pt x="1084" y="262"/>
                  </a:lnTo>
                  <a:lnTo>
                    <a:pt x="1105" y="236"/>
                  </a:lnTo>
                  <a:lnTo>
                    <a:pt x="1128" y="211"/>
                  </a:lnTo>
                  <a:lnTo>
                    <a:pt x="1151" y="187"/>
                  </a:lnTo>
                  <a:lnTo>
                    <a:pt x="1175" y="164"/>
                  </a:lnTo>
                  <a:lnTo>
                    <a:pt x="1201" y="142"/>
                  </a:lnTo>
                  <a:lnTo>
                    <a:pt x="1229" y="121"/>
                  </a:lnTo>
                  <a:lnTo>
                    <a:pt x="1258" y="103"/>
                  </a:lnTo>
                  <a:lnTo>
                    <a:pt x="1287" y="85"/>
                  </a:lnTo>
                  <a:lnTo>
                    <a:pt x="1318" y="68"/>
                  </a:lnTo>
                  <a:lnTo>
                    <a:pt x="1350" y="54"/>
                  </a:lnTo>
                  <a:lnTo>
                    <a:pt x="1384" y="40"/>
                  </a:lnTo>
                  <a:lnTo>
                    <a:pt x="1419" y="27"/>
                  </a:lnTo>
                  <a:lnTo>
                    <a:pt x="1455" y="16"/>
                  </a:lnTo>
                  <a:lnTo>
                    <a:pt x="1493" y="7"/>
                  </a:lnTo>
                  <a:lnTo>
                    <a:pt x="1502" y="7"/>
                  </a:lnTo>
                  <a:lnTo>
                    <a:pt x="1504" y="7"/>
                  </a:lnTo>
                  <a:lnTo>
                    <a:pt x="1549" y="2"/>
                  </a:lnTo>
                  <a:lnTo>
                    <a:pt x="1594" y="0"/>
                  </a:lnTo>
                  <a:lnTo>
                    <a:pt x="1617" y="0"/>
                  </a:lnTo>
                  <a:lnTo>
                    <a:pt x="1638" y="0"/>
                  </a:lnTo>
                  <a:lnTo>
                    <a:pt x="1660" y="1"/>
                  </a:lnTo>
                  <a:lnTo>
                    <a:pt x="1682" y="2"/>
                  </a:lnTo>
                  <a:lnTo>
                    <a:pt x="1704" y="4"/>
                  </a:lnTo>
                  <a:lnTo>
                    <a:pt x="1724" y="8"/>
                  </a:lnTo>
                  <a:lnTo>
                    <a:pt x="1746" y="11"/>
                  </a:lnTo>
                  <a:lnTo>
                    <a:pt x="1768" y="15"/>
                  </a:lnTo>
                  <a:lnTo>
                    <a:pt x="1789" y="19"/>
                  </a:lnTo>
                  <a:lnTo>
                    <a:pt x="1809" y="25"/>
                  </a:lnTo>
                  <a:lnTo>
                    <a:pt x="1831" y="29"/>
                  </a:lnTo>
                  <a:lnTo>
                    <a:pt x="1852" y="36"/>
                  </a:lnTo>
                  <a:lnTo>
                    <a:pt x="1872" y="43"/>
                  </a:lnTo>
                  <a:lnTo>
                    <a:pt x="1893" y="51"/>
                  </a:lnTo>
                  <a:lnTo>
                    <a:pt x="1914" y="59"/>
                  </a:lnTo>
                  <a:lnTo>
                    <a:pt x="1933" y="67"/>
                  </a:lnTo>
                  <a:lnTo>
                    <a:pt x="1954" y="77"/>
                  </a:lnTo>
                  <a:lnTo>
                    <a:pt x="1974" y="87"/>
                  </a:lnTo>
                  <a:lnTo>
                    <a:pt x="1994" y="97"/>
                  </a:lnTo>
                  <a:lnTo>
                    <a:pt x="2015" y="109"/>
                  </a:lnTo>
                  <a:lnTo>
                    <a:pt x="2055" y="132"/>
                  </a:lnTo>
                  <a:lnTo>
                    <a:pt x="2094" y="158"/>
                  </a:lnTo>
                  <a:lnTo>
                    <a:pt x="2133" y="187"/>
                  </a:lnTo>
                  <a:lnTo>
                    <a:pt x="2172" y="218"/>
                  </a:lnTo>
                  <a:lnTo>
                    <a:pt x="2211" y="250"/>
                  </a:lnTo>
                  <a:lnTo>
                    <a:pt x="2250" y="282"/>
                  </a:lnTo>
                  <a:lnTo>
                    <a:pt x="2288" y="313"/>
                  </a:lnTo>
                  <a:lnTo>
                    <a:pt x="2327" y="344"/>
                  </a:lnTo>
                  <a:lnTo>
                    <a:pt x="2360" y="370"/>
                  </a:lnTo>
                  <a:lnTo>
                    <a:pt x="2392" y="397"/>
                  </a:lnTo>
                  <a:lnTo>
                    <a:pt x="2425" y="423"/>
                  </a:lnTo>
                  <a:lnTo>
                    <a:pt x="2457" y="450"/>
                  </a:lnTo>
                  <a:lnTo>
                    <a:pt x="2491" y="478"/>
                  </a:lnTo>
                  <a:lnTo>
                    <a:pt x="2523" y="504"/>
                  </a:lnTo>
                  <a:lnTo>
                    <a:pt x="2555" y="533"/>
                  </a:lnTo>
                  <a:lnTo>
                    <a:pt x="2587" y="561"/>
                  </a:lnTo>
                  <a:lnTo>
                    <a:pt x="2618" y="588"/>
                  </a:lnTo>
                  <a:lnTo>
                    <a:pt x="2651" y="619"/>
                  </a:lnTo>
                  <a:lnTo>
                    <a:pt x="2685" y="651"/>
                  </a:lnTo>
                  <a:lnTo>
                    <a:pt x="2719" y="684"/>
                  </a:lnTo>
                  <a:lnTo>
                    <a:pt x="2755" y="721"/>
                  </a:lnTo>
                  <a:lnTo>
                    <a:pt x="2788" y="758"/>
                  </a:lnTo>
                  <a:lnTo>
                    <a:pt x="2821" y="797"/>
                  </a:lnTo>
                  <a:lnTo>
                    <a:pt x="2853" y="838"/>
                  </a:lnTo>
                  <a:lnTo>
                    <a:pt x="2867" y="856"/>
                  </a:lnTo>
                  <a:lnTo>
                    <a:pt x="2881" y="875"/>
                  </a:lnTo>
                  <a:lnTo>
                    <a:pt x="2893" y="894"/>
                  </a:lnTo>
                  <a:lnTo>
                    <a:pt x="2905" y="914"/>
                  </a:lnTo>
                  <a:lnTo>
                    <a:pt x="2916" y="933"/>
                  </a:lnTo>
                  <a:lnTo>
                    <a:pt x="2928" y="954"/>
                  </a:lnTo>
                  <a:lnTo>
                    <a:pt x="2938" y="973"/>
                  </a:lnTo>
                  <a:lnTo>
                    <a:pt x="2947" y="994"/>
                  </a:lnTo>
                  <a:lnTo>
                    <a:pt x="2956" y="1015"/>
                  </a:lnTo>
                  <a:lnTo>
                    <a:pt x="2964" y="1035"/>
                  </a:lnTo>
                  <a:lnTo>
                    <a:pt x="2972" y="1056"/>
                  </a:lnTo>
                  <a:lnTo>
                    <a:pt x="2979" y="1078"/>
                  </a:lnTo>
                  <a:lnTo>
                    <a:pt x="2986" y="1100"/>
                  </a:lnTo>
                  <a:lnTo>
                    <a:pt x="2993" y="1121"/>
                  </a:lnTo>
                  <a:lnTo>
                    <a:pt x="2998" y="1143"/>
                  </a:lnTo>
                  <a:lnTo>
                    <a:pt x="3003" y="1165"/>
                  </a:lnTo>
                  <a:lnTo>
                    <a:pt x="3007" y="1188"/>
                  </a:lnTo>
                  <a:lnTo>
                    <a:pt x="3011" y="1211"/>
                  </a:lnTo>
                  <a:lnTo>
                    <a:pt x="3014" y="1234"/>
                  </a:lnTo>
                  <a:lnTo>
                    <a:pt x="3017" y="1257"/>
                  </a:lnTo>
                  <a:lnTo>
                    <a:pt x="3018" y="1280"/>
                  </a:lnTo>
                  <a:lnTo>
                    <a:pt x="3021" y="1304"/>
                  </a:lnTo>
                  <a:lnTo>
                    <a:pt x="3021" y="1328"/>
                  </a:lnTo>
                  <a:lnTo>
                    <a:pt x="3021" y="1351"/>
                  </a:lnTo>
                  <a:lnTo>
                    <a:pt x="3021" y="1376"/>
                  </a:lnTo>
                  <a:lnTo>
                    <a:pt x="3020" y="1400"/>
                  </a:lnTo>
                  <a:lnTo>
                    <a:pt x="3018" y="1424"/>
                  </a:lnTo>
                  <a:lnTo>
                    <a:pt x="3016" y="1449"/>
                  </a:lnTo>
                  <a:lnTo>
                    <a:pt x="3010" y="1500"/>
                  </a:lnTo>
                  <a:lnTo>
                    <a:pt x="3001" y="1551"/>
                  </a:lnTo>
                  <a:lnTo>
                    <a:pt x="2994" y="1587"/>
                  </a:lnTo>
                  <a:lnTo>
                    <a:pt x="2986" y="1623"/>
                  </a:lnTo>
                  <a:lnTo>
                    <a:pt x="2978" y="1658"/>
                  </a:lnTo>
                  <a:lnTo>
                    <a:pt x="2969" y="1693"/>
                  </a:lnTo>
                  <a:lnTo>
                    <a:pt x="2960" y="1726"/>
                  </a:lnTo>
                  <a:lnTo>
                    <a:pt x="2950" y="1759"/>
                  </a:lnTo>
                  <a:lnTo>
                    <a:pt x="2939" y="1792"/>
                  </a:lnTo>
                  <a:lnTo>
                    <a:pt x="2928" y="1824"/>
                  </a:lnTo>
                  <a:lnTo>
                    <a:pt x="2916" y="1857"/>
                  </a:lnTo>
                  <a:lnTo>
                    <a:pt x="2904" y="1888"/>
                  </a:lnTo>
                  <a:lnTo>
                    <a:pt x="2890" y="1917"/>
                  </a:lnTo>
                  <a:lnTo>
                    <a:pt x="2876" y="1948"/>
                  </a:lnTo>
                  <a:lnTo>
                    <a:pt x="2862" y="1977"/>
                  </a:lnTo>
                  <a:lnTo>
                    <a:pt x="2847" y="2007"/>
                  </a:lnTo>
                  <a:lnTo>
                    <a:pt x="2831" y="2036"/>
                  </a:lnTo>
                  <a:lnTo>
                    <a:pt x="2815" y="2063"/>
                  </a:lnTo>
                  <a:lnTo>
                    <a:pt x="2799" y="2091"/>
                  </a:lnTo>
                  <a:lnTo>
                    <a:pt x="2782" y="2117"/>
                  </a:lnTo>
                  <a:lnTo>
                    <a:pt x="2764" y="2143"/>
                  </a:lnTo>
                  <a:lnTo>
                    <a:pt x="2745" y="2170"/>
                  </a:lnTo>
                  <a:lnTo>
                    <a:pt x="2726" y="2195"/>
                  </a:lnTo>
                  <a:lnTo>
                    <a:pt x="2706" y="2220"/>
                  </a:lnTo>
                  <a:lnTo>
                    <a:pt x="2686" y="2244"/>
                  </a:lnTo>
                  <a:lnTo>
                    <a:pt x="2665" y="2268"/>
                  </a:lnTo>
                  <a:lnTo>
                    <a:pt x="2643" y="2292"/>
                  </a:lnTo>
                  <a:lnTo>
                    <a:pt x="2620" y="2315"/>
                  </a:lnTo>
                  <a:lnTo>
                    <a:pt x="2597" y="2337"/>
                  </a:lnTo>
                  <a:lnTo>
                    <a:pt x="2574" y="2359"/>
                  </a:lnTo>
                  <a:lnTo>
                    <a:pt x="2550" y="2381"/>
                  </a:lnTo>
                  <a:lnTo>
                    <a:pt x="2525" y="2401"/>
                  </a:lnTo>
                  <a:lnTo>
                    <a:pt x="2500" y="2422"/>
                  </a:lnTo>
                  <a:lnTo>
                    <a:pt x="2473" y="2443"/>
                  </a:lnTo>
                  <a:lnTo>
                    <a:pt x="2443" y="2464"/>
                  </a:lnTo>
                  <a:lnTo>
                    <a:pt x="2412" y="2484"/>
                  </a:lnTo>
                  <a:lnTo>
                    <a:pt x="2379" y="2502"/>
                  </a:lnTo>
                  <a:lnTo>
                    <a:pt x="2347" y="2518"/>
                  </a:lnTo>
                  <a:lnTo>
                    <a:pt x="2314" y="2533"/>
                  </a:lnTo>
                  <a:lnTo>
                    <a:pt x="2281" y="2547"/>
                  </a:lnTo>
                  <a:lnTo>
                    <a:pt x="2246" y="2559"/>
                  </a:lnTo>
                  <a:lnTo>
                    <a:pt x="2213" y="2570"/>
                  </a:lnTo>
                  <a:lnTo>
                    <a:pt x="2179" y="2580"/>
                  </a:lnTo>
                  <a:lnTo>
                    <a:pt x="2143" y="2589"/>
                  </a:lnTo>
                  <a:lnTo>
                    <a:pt x="2109" y="2598"/>
                  </a:lnTo>
                  <a:lnTo>
                    <a:pt x="2073" y="2606"/>
                  </a:lnTo>
                  <a:lnTo>
                    <a:pt x="2003" y="2619"/>
                  </a:lnTo>
                  <a:lnTo>
                    <a:pt x="1933" y="2632"/>
                  </a:lnTo>
                  <a:lnTo>
                    <a:pt x="1917" y="2634"/>
                  </a:lnTo>
                  <a:lnTo>
                    <a:pt x="1890" y="2640"/>
                  </a:lnTo>
                  <a:lnTo>
                    <a:pt x="1862" y="2646"/>
                  </a:lnTo>
                  <a:lnTo>
                    <a:pt x="1837" y="2651"/>
                  </a:lnTo>
                  <a:lnTo>
                    <a:pt x="1810" y="2658"/>
                  </a:lnTo>
                  <a:lnTo>
                    <a:pt x="1786" y="2665"/>
                  </a:lnTo>
                  <a:lnTo>
                    <a:pt x="1762" y="2673"/>
                  </a:lnTo>
                  <a:lnTo>
                    <a:pt x="1739" y="2680"/>
                  </a:lnTo>
                  <a:lnTo>
                    <a:pt x="1716" y="2689"/>
                  </a:lnTo>
                  <a:lnTo>
                    <a:pt x="1695" y="2697"/>
                  </a:lnTo>
                  <a:lnTo>
                    <a:pt x="1674" y="2706"/>
                  </a:lnTo>
                  <a:lnTo>
                    <a:pt x="1653" y="2717"/>
                  </a:lnTo>
                  <a:lnTo>
                    <a:pt x="1634" y="2727"/>
                  </a:lnTo>
                  <a:lnTo>
                    <a:pt x="1614" y="2737"/>
                  </a:lnTo>
                  <a:lnTo>
                    <a:pt x="1596" y="2749"/>
                  </a:lnTo>
                  <a:lnTo>
                    <a:pt x="1578" y="2760"/>
                  </a:lnTo>
                  <a:lnTo>
                    <a:pt x="1560" y="2772"/>
                  </a:lnTo>
                  <a:lnTo>
                    <a:pt x="1544" y="2786"/>
                  </a:lnTo>
                  <a:lnTo>
                    <a:pt x="1528" y="2798"/>
                  </a:lnTo>
                  <a:lnTo>
                    <a:pt x="1512" y="2812"/>
                  </a:lnTo>
                  <a:lnTo>
                    <a:pt x="1498" y="2826"/>
                  </a:lnTo>
                  <a:lnTo>
                    <a:pt x="1484" y="2841"/>
                  </a:lnTo>
                  <a:lnTo>
                    <a:pt x="1470" y="2856"/>
                  </a:lnTo>
                  <a:lnTo>
                    <a:pt x="1457" y="2872"/>
                  </a:lnTo>
                  <a:lnTo>
                    <a:pt x="1445" y="2888"/>
                  </a:lnTo>
                  <a:lnTo>
                    <a:pt x="1433" y="2905"/>
                  </a:lnTo>
                  <a:lnTo>
                    <a:pt x="1422" y="2922"/>
                  </a:lnTo>
                  <a:lnTo>
                    <a:pt x="1410" y="2940"/>
                  </a:lnTo>
                  <a:lnTo>
                    <a:pt x="1400" y="2959"/>
                  </a:lnTo>
                  <a:lnTo>
                    <a:pt x="1391" y="2978"/>
                  </a:lnTo>
                  <a:lnTo>
                    <a:pt x="1381" y="2998"/>
                  </a:lnTo>
                  <a:lnTo>
                    <a:pt x="1372" y="3018"/>
                  </a:lnTo>
                  <a:lnTo>
                    <a:pt x="1364" y="3039"/>
                  </a:lnTo>
                  <a:lnTo>
                    <a:pt x="1353" y="3070"/>
                  </a:lnTo>
                  <a:lnTo>
                    <a:pt x="1341" y="3101"/>
                  </a:lnTo>
                  <a:lnTo>
                    <a:pt x="1330" y="3132"/>
                  </a:lnTo>
                  <a:lnTo>
                    <a:pt x="1318" y="3163"/>
                  </a:lnTo>
                  <a:lnTo>
                    <a:pt x="1309" y="3189"/>
                  </a:lnTo>
                  <a:lnTo>
                    <a:pt x="1300" y="3215"/>
                  </a:lnTo>
                  <a:lnTo>
                    <a:pt x="1290" y="3241"/>
                  </a:lnTo>
                  <a:lnTo>
                    <a:pt x="1280" y="3266"/>
                  </a:lnTo>
                  <a:lnTo>
                    <a:pt x="1270" y="3293"/>
                  </a:lnTo>
                  <a:lnTo>
                    <a:pt x="1261" y="3319"/>
                  </a:lnTo>
                  <a:lnTo>
                    <a:pt x="1251" y="3344"/>
                  </a:lnTo>
                  <a:lnTo>
                    <a:pt x="1241" y="3371"/>
                  </a:lnTo>
                  <a:lnTo>
                    <a:pt x="1230" y="3398"/>
                  </a:lnTo>
                  <a:lnTo>
                    <a:pt x="1219" y="3426"/>
                  </a:lnTo>
                  <a:lnTo>
                    <a:pt x="1206" y="3451"/>
                  </a:lnTo>
                  <a:lnTo>
                    <a:pt x="1194" y="3475"/>
                  </a:lnTo>
                  <a:lnTo>
                    <a:pt x="1182" y="3498"/>
                  </a:lnTo>
                  <a:lnTo>
                    <a:pt x="1169" y="3520"/>
                  </a:lnTo>
                  <a:lnTo>
                    <a:pt x="1155" y="3540"/>
                  </a:lnTo>
                  <a:lnTo>
                    <a:pt x="1142" y="3560"/>
                  </a:lnTo>
                  <a:lnTo>
                    <a:pt x="1129" y="3578"/>
                  </a:lnTo>
                  <a:lnTo>
                    <a:pt x="1114" y="3595"/>
                  </a:lnTo>
                  <a:lnTo>
                    <a:pt x="1100" y="3611"/>
                  </a:lnTo>
                  <a:lnTo>
                    <a:pt x="1085" y="3625"/>
                  </a:lnTo>
                  <a:lnTo>
                    <a:pt x="1071" y="3640"/>
                  </a:lnTo>
                  <a:lnTo>
                    <a:pt x="1056" y="3653"/>
                  </a:lnTo>
                  <a:lnTo>
                    <a:pt x="1041" y="3664"/>
                  </a:lnTo>
                  <a:lnTo>
                    <a:pt x="1025" y="3675"/>
                  </a:lnTo>
                  <a:lnTo>
                    <a:pt x="1009" y="3685"/>
                  </a:lnTo>
                  <a:lnTo>
                    <a:pt x="993" y="3694"/>
                  </a:lnTo>
                  <a:lnTo>
                    <a:pt x="975" y="3702"/>
                  </a:lnTo>
                  <a:lnTo>
                    <a:pt x="959" y="3710"/>
                  </a:lnTo>
                  <a:lnTo>
                    <a:pt x="942" y="3716"/>
                  </a:lnTo>
                  <a:lnTo>
                    <a:pt x="924" y="3723"/>
                  </a:lnTo>
                  <a:lnTo>
                    <a:pt x="907" y="3727"/>
                  </a:lnTo>
                  <a:lnTo>
                    <a:pt x="888" y="3732"/>
                  </a:lnTo>
                  <a:lnTo>
                    <a:pt x="870" y="3735"/>
                  </a:lnTo>
                  <a:lnTo>
                    <a:pt x="851" y="3739"/>
                  </a:lnTo>
                  <a:lnTo>
                    <a:pt x="833" y="3741"/>
                  </a:lnTo>
                  <a:lnTo>
                    <a:pt x="814" y="3743"/>
                  </a:lnTo>
                  <a:lnTo>
                    <a:pt x="775" y="3747"/>
                  </a:lnTo>
                  <a:lnTo>
                    <a:pt x="734" y="37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3" name="Freeform 35">
              <a:extLst>
                <a:ext uri="{FF2B5EF4-FFF2-40B4-BE49-F238E27FC236}">
                  <a16:creationId xmlns:a16="http://schemas.microsoft.com/office/drawing/2014/main" id="{34CC1488-9880-42F5-A7CB-F91A43FFBD9F}"/>
                </a:ext>
              </a:extLst>
            </p:cNvPr>
            <p:cNvSpPr>
              <a:spLocks noEditPoints="1"/>
            </p:cNvSpPr>
            <p:nvPr userDrawn="1"/>
          </p:nvSpPr>
          <p:spPr bwMode="auto">
            <a:xfrm>
              <a:off x="7394087" y="1377184"/>
              <a:ext cx="1260868" cy="1488846"/>
            </a:xfrm>
            <a:custGeom>
              <a:avLst/>
              <a:gdLst>
                <a:gd name="T0" fmla="*/ 739 w 1899"/>
                <a:gd name="T1" fmla="*/ 112 h 2237"/>
                <a:gd name="T2" fmla="*/ 511 w 1899"/>
                <a:gd name="T3" fmla="*/ 215 h 2237"/>
                <a:gd name="T4" fmla="*/ 297 w 1899"/>
                <a:gd name="T5" fmla="*/ 368 h 2237"/>
                <a:gd name="T6" fmla="*/ 142 w 1899"/>
                <a:gd name="T7" fmla="*/ 537 h 2237"/>
                <a:gd name="T8" fmla="*/ 79 w 1899"/>
                <a:gd name="T9" fmla="*/ 662 h 2237"/>
                <a:gd name="T10" fmla="*/ 43 w 1899"/>
                <a:gd name="T11" fmla="*/ 831 h 2237"/>
                <a:gd name="T12" fmla="*/ 48 w 1899"/>
                <a:gd name="T13" fmla="*/ 1020 h 2237"/>
                <a:gd name="T14" fmla="*/ 149 w 1899"/>
                <a:gd name="T15" fmla="*/ 1363 h 2237"/>
                <a:gd name="T16" fmla="*/ 357 w 1899"/>
                <a:gd name="T17" fmla="*/ 1930 h 2237"/>
                <a:gd name="T18" fmla="*/ 446 w 1899"/>
                <a:gd name="T19" fmla="*/ 2085 h 2237"/>
                <a:gd name="T20" fmla="*/ 532 w 1899"/>
                <a:gd name="T21" fmla="*/ 2157 h 2237"/>
                <a:gd name="T22" fmla="*/ 640 w 1899"/>
                <a:gd name="T23" fmla="*/ 2193 h 2237"/>
                <a:gd name="T24" fmla="*/ 825 w 1899"/>
                <a:gd name="T25" fmla="*/ 2190 h 2237"/>
                <a:gd name="T26" fmla="*/ 1200 w 1899"/>
                <a:gd name="T27" fmla="*/ 2119 h 2237"/>
                <a:gd name="T28" fmla="*/ 1499 w 1899"/>
                <a:gd name="T29" fmla="*/ 1999 h 2237"/>
                <a:gd name="T30" fmla="*/ 1638 w 1899"/>
                <a:gd name="T31" fmla="*/ 1903 h 2237"/>
                <a:gd name="T32" fmla="*/ 1743 w 1899"/>
                <a:gd name="T33" fmla="*/ 1790 h 2237"/>
                <a:gd name="T34" fmla="*/ 1814 w 1899"/>
                <a:gd name="T35" fmla="*/ 1658 h 2237"/>
                <a:gd name="T36" fmla="*/ 1852 w 1899"/>
                <a:gd name="T37" fmla="*/ 1505 h 2237"/>
                <a:gd name="T38" fmla="*/ 1856 w 1899"/>
                <a:gd name="T39" fmla="*/ 1307 h 2237"/>
                <a:gd name="T40" fmla="*/ 1814 w 1899"/>
                <a:gd name="T41" fmla="*/ 1003 h 2237"/>
                <a:gd name="T42" fmla="*/ 1754 w 1899"/>
                <a:gd name="T43" fmla="*/ 711 h 2237"/>
                <a:gd name="T44" fmla="*/ 1691 w 1899"/>
                <a:gd name="T45" fmla="*/ 494 h 2237"/>
                <a:gd name="T46" fmla="*/ 1630 w 1899"/>
                <a:gd name="T47" fmla="*/ 310 h 2237"/>
                <a:gd name="T48" fmla="*/ 1564 w 1899"/>
                <a:gd name="T49" fmla="*/ 199 h 2237"/>
                <a:gd name="T50" fmla="*/ 1471 w 1899"/>
                <a:gd name="T51" fmla="*/ 115 h 2237"/>
                <a:gd name="T52" fmla="*/ 1354 w 1899"/>
                <a:gd name="T53" fmla="*/ 61 h 2237"/>
                <a:gd name="T54" fmla="*/ 1217 w 1899"/>
                <a:gd name="T55" fmla="*/ 40 h 2237"/>
                <a:gd name="T56" fmla="*/ 630 w 1899"/>
                <a:gd name="T57" fmla="*/ 2232 h 2237"/>
                <a:gd name="T58" fmla="*/ 528 w 1899"/>
                <a:gd name="T59" fmla="*/ 2199 h 2237"/>
                <a:gd name="T60" fmla="*/ 443 w 1899"/>
                <a:gd name="T61" fmla="*/ 2140 h 2237"/>
                <a:gd name="T62" fmla="*/ 356 w 1899"/>
                <a:gd name="T63" fmla="*/ 2017 h 2237"/>
                <a:gd name="T64" fmla="*/ 168 w 1899"/>
                <a:gd name="T65" fmla="*/ 1540 h 2237"/>
                <a:gd name="T66" fmla="*/ 20 w 1899"/>
                <a:gd name="T67" fmla="*/ 1083 h 2237"/>
                <a:gd name="T68" fmla="*/ 0 w 1899"/>
                <a:gd name="T69" fmla="*/ 884 h 2237"/>
                <a:gd name="T70" fmla="*/ 29 w 1899"/>
                <a:gd name="T71" fmla="*/ 692 h 2237"/>
                <a:gd name="T72" fmla="*/ 87 w 1899"/>
                <a:gd name="T73" fmla="*/ 552 h 2237"/>
                <a:gd name="T74" fmla="*/ 213 w 1899"/>
                <a:gd name="T75" fmla="*/ 392 h 2237"/>
                <a:gd name="T76" fmla="*/ 429 w 1899"/>
                <a:gd name="T77" fmla="*/ 221 h 2237"/>
                <a:gd name="T78" fmla="*/ 668 w 1899"/>
                <a:gd name="T79" fmla="*/ 97 h 2237"/>
                <a:gd name="T80" fmla="*/ 992 w 1899"/>
                <a:gd name="T81" fmla="*/ 1 h 2237"/>
                <a:gd name="T82" fmla="*/ 1263 w 1899"/>
                <a:gd name="T83" fmla="*/ 3 h 2237"/>
                <a:gd name="T84" fmla="*/ 1405 w 1899"/>
                <a:gd name="T85" fmla="*/ 37 h 2237"/>
                <a:gd name="T86" fmla="*/ 1525 w 1899"/>
                <a:gd name="T87" fmla="*/ 106 h 2237"/>
                <a:gd name="T88" fmla="*/ 1618 w 1899"/>
                <a:gd name="T89" fmla="*/ 205 h 2237"/>
                <a:gd name="T90" fmla="*/ 1682 w 1899"/>
                <a:gd name="T91" fmla="*/ 334 h 2237"/>
                <a:gd name="T92" fmla="*/ 1748 w 1899"/>
                <a:gd name="T93" fmla="*/ 544 h 2237"/>
                <a:gd name="T94" fmla="*/ 1806 w 1899"/>
                <a:gd name="T95" fmla="*/ 767 h 2237"/>
                <a:gd name="T96" fmla="*/ 1877 w 1899"/>
                <a:gd name="T97" fmla="*/ 1133 h 2237"/>
                <a:gd name="T98" fmla="*/ 1899 w 1899"/>
                <a:gd name="T99" fmla="*/ 1375 h 2237"/>
                <a:gd name="T100" fmla="*/ 1883 w 1899"/>
                <a:gd name="T101" fmla="*/ 1559 h 2237"/>
                <a:gd name="T102" fmla="*/ 1833 w 1899"/>
                <a:gd name="T103" fmla="*/ 1714 h 2237"/>
                <a:gd name="T104" fmla="*/ 1748 w 1899"/>
                <a:gd name="T105" fmla="*/ 1848 h 2237"/>
                <a:gd name="T106" fmla="*/ 1627 w 1899"/>
                <a:gd name="T107" fmla="*/ 1963 h 2237"/>
                <a:gd name="T108" fmla="*/ 1432 w 1899"/>
                <a:gd name="T109" fmla="*/ 2077 h 2237"/>
                <a:gd name="T110" fmla="*/ 1124 w 1899"/>
                <a:gd name="T111" fmla="*/ 2180 h 2237"/>
                <a:gd name="T112" fmla="*/ 770 w 1899"/>
                <a:gd name="T113" fmla="*/ 2236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9" h="2237">
                  <a:moveTo>
                    <a:pt x="1002" y="39"/>
                  </a:moveTo>
                  <a:lnTo>
                    <a:pt x="1002" y="39"/>
                  </a:lnTo>
                  <a:lnTo>
                    <a:pt x="922" y="58"/>
                  </a:lnTo>
                  <a:lnTo>
                    <a:pt x="847" y="79"/>
                  </a:lnTo>
                  <a:lnTo>
                    <a:pt x="810" y="89"/>
                  </a:lnTo>
                  <a:lnTo>
                    <a:pt x="774" y="100"/>
                  </a:lnTo>
                  <a:lnTo>
                    <a:pt x="739" y="112"/>
                  </a:lnTo>
                  <a:lnTo>
                    <a:pt x="704" y="125"/>
                  </a:lnTo>
                  <a:lnTo>
                    <a:pt x="671" y="138"/>
                  </a:lnTo>
                  <a:lnTo>
                    <a:pt x="638" y="152"/>
                  </a:lnTo>
                  <a:lnTo>
                    <a:pt x="605" y="166"/>
                  </a:lnTo>
                  <a:lnTo>
                    <a:pt x="574" y="182"/>
                  </a:lnTo>
                  <a:lnTo>
                    <a:pt x="542" y="198"/>
                  </a:lnTo>
                  <a:lnTo>
                    <a:pt x="511" y="215"/>
                  </a:lnTo>
                  <a:lnTo>
                    <a:pt x="481" y="234"/>
                  </a:lnTo>
                  <a:lnTo>
                    <a:pt x="451" y="254"/>
                  </a:lnTo>
                  <a:lnTo>
                    <a:pt x="420" y="275"/>
                  </a:lnTo>
                  <a:lnTo>
                    <a:pt x="389" y="298"/>
                  </a:lnTo>
                  <a:lnTo>
                    <a:pt x="358" y="320"/>
                  </a:lnTo>
                  <a:lnTo>
                    <a:pt x="327" y="344"/>
                  </a:lnTo>
                  <a:lnTo>
                    <a:pt x="297" y="368"/>
                  </a:lnTo>
                  <a:lnTo>
                    <a:pt x="269" y="393"/>
                  </a:lnTo>
                  <a:lnTo>
                    <a:pt x="241" y="419"/>
                  </a:lnTo>
                  <a:lnTo>
                    <a:pt x="215" y="447"/>
                  </a:lnTo>
                  <a:lnTo>
                    <a:pt x="188" y="476"/>
                  </a:lnTo>
                  <a:lnTo>
                    <a:pt x="165" y="507"/>
                  </a:lnTo>
                  <a:lnTo>
                    <a:pt x="154" y="521"/>
                  </a:lnTo>
                  <a:lnTo>
                    <a:pt x="142" y="537"/>
                  </a:lnTo>
                  <a:lnTo>
                    <a:pt x="132" y="555"/>
                  </a:lnTo>
                  <a:lnTo>
                    <a:pt x="122" y="571"/>
                  </a:lnTo>
                  <a:lnTo>
                    <a:pt x="113" y="589"/>
                  </a:lnTo>
                  <a:lnTo>
                    <a:pt x="103" y="606"/>
                  </a:lnTo>
                  <a:lnTo>
                    <a:pt x="95" y="625"/>
                  </a:lnTo>
                  <a:lnTo>
                    <a:pt x="87" y="643"/>
                  </a:lnTo>
                  <a:lnTo>
                    <a:pt x="79" y="662"/>
                  </a:lnTo>
                  <a:lnTo>
                    <a:pt x="72" y="683"/>
                  </a:lnTo>
                  <a:lnTo>
                    <a:pt x="67" y="703"/>
                  </a:lnTo>
                  <a:lnTo>
                    <a:pt x="61" y="724"/>
                  </a:lnTo>
                  <a:lnTo>
                    <a:pt x="55" y="751"/>
                  </a:lnTo>
                  <a:lnTo>
                    <a:pt x="49" y="777"/>
                  </a:lnTo>
                  <a:lnTo>
                    <a:pt x="46" y="804"/>
                  </a:lnTo>
                  <a:lnTo>
                    <a:pt x="43" y="831"/>
                  </a:lnTo>
                  <a:lnTo>
                    <a:pt x="40" y="857"/>
                  </a:lnTo>
                  <a:lnTo>
                    <a:pt x="39" y="885"/>
                  </a:lnTo>
                  <a:lnTo>
                    <a:pt x="39" y="913"/>
                  </a:lnTo>
                  <a:lnTo>
                    <a:pt x="40" y="939"/>
                  </a:lnTo>
                  <a:lnTo>
                    <a:pt x="41" y="966"/>
                  </a:lnTo>
                  <a:lnTo>
                    <a:pt x="44" y="994"/>
                  </a:lnTo>
                  <a:lnTo>
                    <a:pt x="48" y="1020"/>
                  </a:lnTo>
                  <a:lnTo>
                    <a:pt x="53" y="1048"/>
                  </a:lnTo>
                  <a:lnTo>
                    <a:pt x="59" y="1075"/>
                  </a:lnTo>
                  <a:lnTo>
                    <a:pt x="65" y="1103"/>
                  </a:lnTo>
                  <a:lnTo>
                    <a:pt x="72" y="1129"/>
                  </a:lnTo>
                  <a:lnTo>
                    <a:pt x="82" y="1157"/>
                  </a:lnTo>
                  <a:lnTo>
                    <a:pt x="123" y="1283"/>
                  </a:lnTo>
                  <a:lnTo>
                    <a:pt x="149" y="1363"/>
                  </a:lnTo>
                  <a:lnTo>
                    <a:pt x="177" y="1445"/>
                  </a:lnTo>
                  <a:lnTo>
                    <a:pt x="204" y="1526"/>
                  </a:lnTo>
                  <a:lnTo>
                    <a:pt x="233" y="1608"/>
                  </a:lnTo>
                  <a:lnTo>
                    <a:pt x="263" y="1689"/>
                  </a:lnTo>
                  <a:lnTo>
                    <a:pt x="293" y="1770"/>
                  </a:lnTo>
                  <a:lnTo>
                    <a:pt x="325" y="1851"/>
                  </a:lnTo>
                  <a:lnTo>
                    <a:pt x="357" y="1930"/>
                  </a:lnTo>
                  <a:lnTo>
                    <a:pt x="375" y="1970"/>
                  </a:lnTo>
                  <a:lnTo>
                    <a:pt x="395" y="2008"/>
                  </a:lnTo>
                  <a:lnTo>
                    <a:pt x="404" y="2025"/>
                  </a:lnTo>
                  <a:lnTo>
                    <a:pt x="414" y="2041"/>
                  </a:lnTo>
                  <a:lnTo>
                    <a:pt x="425" y="2056"/>
                  </a:lnTo>
                  <a:lnTo>
                    <a:pt x="436" y="2071"/>
                  </a:lnTo>
                  <a:lnTo>
                    <a:pt x="446" y="2085"/>
                  </a:lnTo>
                  <a:lnTo>
                    <a:pt x="458" y="2097"/>
                  </a:lnTo>
                  <a:lnTo>
                    <a:pt x="469" y="2109"/>
                  </a:lnTo>
                  <a:lnTo>
                    <a:pt x="481" y="2120"/>
                  </a:lnTo>
                  <a:lnTo>
                    <a:pt x="493" y="2131"/>
                  </a:lnTo>
                  <a:lnTo>
                    <a:pt x="506" y="2140"/>
                  </a:lnTo>
                  <a:lnTo>
                    <a:pt x="519" y="2149"/>
                  </a:lnTo>
                  <a:lnTo>
                    <a:pt x="532" y="2157"/>
                  </a:lnTo>
                  <a:lnTo>
                    <a:pt x="546" y="2165"/>
                  </a:lnTo>
                  <a:lnTo>
                    <a:pt x="561" y="2171"/>
                  </a:lnTo>
                  <a:lnTo>
                    <a:pt x="576" y="2176"/>
                  </a:lnTo>
                  <a:lnTo>
                    <a:pt x="591" y="2182"/>
                  </a:lnTo>
                  <a:lnTo>
                    <a:pt x="607" y="2187"/>
                  </a:lnTo>
                  <a:lnTo>
                    <a:pt x="624" y="2190"/>
                  </a:lnTo>
                  <a:lnTo>
                    <a:pt x="640" y="2193"/>
                  </a:lnTo>
                  <a:lnTo>
                    <a:pt x="659" y="2195"/>
                  </a:lnTo>
                  <a:lnTo>
                    <a:pt x="677" y="2197"/>
                  </a:lnTo>
                  <a:lnTo>
                    <a:pt x="695" y="2198"/>
                  </a:lnTo>
                  <a:lnTo>
                    <a:pt x="716" y="2198"/>
                  </a:lnTo>
                  <a:lnTo>
                    <a:pt x="735" y="2198"/>
                  </a:lnTo>
                  <a:lnTo>
                    <a:pt x="779" y="2196"/>
                  </a:lnTo>
                  <a:lnTo>
                    <a:pt x="825" y="2190"/>
                  </a:lnTo>
                  <a:lnTo>
                    <a:pt x="904" y="2180"/>
                  </a:lnTo>
                  <a:lnTo>
                    <a:pt x="987" y="2167"/>
                  </a:lnTo>
                  <a:lnTo>
                    <a:pt x="1028" y="2159"/>
                  </a:lnTo>
                  <a:lnTo>
                    <a:pt x="1070" y="2151"/>
                  </a:lnTo>
                  <a:lnTo>
                    <a:pt x="1114" y="2141"/>
                  </a:lnTo>
                  <a:lnTo>
                    <a:pt x="1156" y="2131"/>
                  </a:lnTo>
                  <a:lnTo>
                    <a:pt x="1200" y="2119"/>
                  </a:lnTo>
                  <a:lnTo>
                    <a:pt x="1242" y="2107"/>
                  </a:lnTo>
                  <a:lnTo>
                    <a:pt x="1286" y="2092"/>
                  </a:lnTo>
                  <a:lnTo>
                    <a:pt x="1328" y="2077"/>
                  </a:lnTo>
                  <a:lnTo>
                    <a:pt x="1372" y="2059"/>
                  </a:lnTo>
                  <a:lnTo>
                    <a:pt x="1415" y="2041"/>
                  </a:lnTo>
                  <a:lnTo>
                    <a:pt x="1457" y="2020"/>
                  </a:lnTo>
                  <a:lnTo>
                    <a:pt x="1499" y="1999"/>
                  </a:lnTo>
                  <a:lnTo>
                    <a:pt x="1521" y="1986"/>
                  </a:lnTo>
                  <a:lnTo>
                    <a:pt x="1542" y="1973"/>
                  </a:lnTo>
                  <a:lnTo>
                    <a:pt x="1562" y="1960"/>
                  </a:lnTo>
                  <a:lnTo>
                    <a:pt x="1583" y="1946"/>
                  </a:lnTo>
                  <a:lnTo>
                    <a:pt x="1601" y="1932"/>
                  </a:lnTo>
                  <a:lnTo>
                    <a:pt x="1620" y="1918"/>
                  </a:lnTo>
                  <a:lnTo>
                    <a:pt x="1638" y="1903"/>
                  </a:lnTo>
                  <a:lnTo>
                    <a:pt x="1655" y="1889"/>
                  </a:lnTo>
                  <a:lnTo>
                    <a:pt x="1671" y="1873"/>
                  </a:lnTo>
                  <a:lnTo>
                    <a:pt x="1688" y="1856"/>
                  </a:lnTo>
                  <a:lnTo>
                    <a:pt x="1702" y="1840"/>
                  </a:lnTo>
                  <a:lnTo>
                    <a:pt x="1716" y="1824"/>
                  </a:lnTo>
                  <a:lnTo>
                    <a:pt x="1730" y="1807"/>
                  </a:lnTo>
                  <a:lnTo>
                    <a:pt x="1743" y="1790"/>
                  </a:lnTo>
                  <a:lnTo>
                    <a:pt x="1755" y="1773"/>
                  </a:lnTo>
                  <a:lnTo>
                    <a:pt x="1767" y="1754"/>
                  </a:lnTo>
                  <a:lnTo>
                    <a:pt x="1777" y="1736"/>
                  </a:lnTo>
                  <a:lnTo>
                    <a:pt x="1787" y="1717"/>
                  </a:lnTo>
                  <a:lnTo>
                    <a:pt x="1798" y="1697"/>
                  </a:lnTo>
                  <a:lnTo>
                    <a:pt x="1806" y="1678"/>
                  </a:lnTo>
                  <a:lnTo>
                    <a:pt x="1814" y="1658"/>
                  </a:lnTo>
                  <a:lnTo>
                    <a:pt x="1822" y="1637"/>
                  </a:lnTo>
                  <a:lnTo>
                    <a:pt x="1829" y="1616"/>
                  </a:lnTo>
                  <a:lnTo>
                    <a:pt x="1834" y="1595"/>
                  </a:lnTo>
                  <a:lnTo>
                    <a:pt x="1840" y="1573"/>
                  </a:lnTo>
                  <a:lnTo>
                    <a:pt x="1845" y="1551"/>
                  </a:lnTo>
                  <a:lnTo>
                    <a:pt x="1848" y="1528"/>
                  </a:lnTo>
                  <a:lnTo>
                    <a:pt x="1852" y="1505"/>
                  </a:lnTo>
                  <a:lnTo>
                    <a:pt x="1855" y="1481"/>
                  </a:lnTo>
                  <a:lnTo>
                    <a:pt x="1856" y="1458"/>
                  </a:lnTo>
                  <a:lnTo>
                    <a:pt x="1858" y="1434"/>
                  </a:lnTo>
                  <a:lnTo>
                    <a:pt x="1858" y="1409"/>
                  </a:lnTo>
                  <a:lnTo>
                    <a:pt x="1858" y="1375"/>
                  </a:lnTo>
                  <a:lnTo>
                    <a:pt x="1857" y="1340"/>
                  </a:lnTo>
                  <a:lnTo>
                    <a:pt x="1856" y="1307"/>
                  </a:lnTo>
                  <a:lnTo>
                    <a:pt x="1854" y="1273"/>
                  </a:lnTo>
                  <a:lnTo>
                    <a:pt x="1850" y="1238"/>
                  </a:lnTo>
                  <a:lnTo>
                    <a:pt x="1847" y="1205"/>
                  </a:lnTo>
                  <a:lnTo>
                    <a:pt x="1842" y="1171"/>
                  </a:lnTo>
                  <a:lnTo>
                    <a:pt x="1838" y="1137"/>
                  </a:lnTo>
                  <a:lnTo>
                    <a:pt x="1826" y="1070"/>
                  </a:lnTo>
                  <a:lnTo>
                    <a:pt x="1814" y="1003"/>
                  </a:lnTo>
                  <a:lnTo>
                    <a:pt x="1801" y="937"/>
                  </a:lnTo>
                  <a:lnTo>
                    <a:pt x="1787" y="871"/>
                  </a:lnTo>
                  <a:lnTo>
                    <a:pt x="1780" y="839"/>
                  </a:lnTo>
                  <a:lnTo>
                    <a:pt x="1774" y="807"/>
                  </a:lnTo>
                  <a:lnTo>
                    <a:pt x="1767" y="775"/>
                  </a:lnTo>
                  <a:lnTo>
                    <a:pt x="1761" y="743"/>
                  </a:lnTo>
                  <a:lnTo>
                    <a:pt x="1754" y="711"/>
                  </a:lnTo>
                  <a:lnTo>
                    <a:pt x="1746" y="680"/>
                  </a:lnTo>
                  <a:lnTo>
                    <a:pt x="1738" y="649"/>
                  </a:lnTo>
                  <a:lnTo>
                    <a:pt x="1729" y="618"/>
                  </a:lnTo>
                  <a:lnTo>
                    <a:pt x="1720" y="586"/>
                  </a:lnTo>
                  <a:lnTo>
                    <a:pt x="1710" y="556"/>
                  </a:lnTo>
                  <a:lnTo>
                    <a:pt x="1700" y="525"/>
                  </a:lnTo>
                  <a:lnTo>
                    <a:pt x="1691" y="494"/>
                  </a:lnTo>
                  <a:lnTo>
                    <a:pt x="1680" y="462"/>
                  </a:lnTo>
                  <a:lnTo>
                    <a:pt x="1670" y="430"/>
                  </a:lnTo>
                  <a:lnTo>
                    <a:pt x="1660" y="398"/>
                  </a:lnTo>
                  <a:lnTo>
                    <a:pt x="1650" y="365"/>
                  </a:lnTo>
                  <a:lnTo>
                    <a:pt x="1644" y="347"/>
                  </a:lnTo>
                  <a:lnTo>
                    <a:pt x="1638" y="329"/>
                  </a:lnTo>
                  <a:lnTo>
                    <a:pt x="1630" y="310"/>
                  </a:lnTo>
                  <a:lnTo>
                    <a:pt x="1623" y="293"/>
                  </a:lnTo>
                  <a:lnTo>
                    <a:pt x="1614" y="276"/>
                  </a:lnTo>
                  <a:lnTo>
                    <a:pt x="1605" y="260"/>
                  </a:lnTo>
                  <a:lnTo>
                    <a:pt x="1596" y="244"/>
                  </a:lnTo>
                  <a:lnTo>
                    <a:pt x="1585" y="228"/>
                  </a:lnTo>
                  <a:lnTo>
                    <a:pt x="1575" y="214"/>
                  </a:lnTo>
                  <a:lnTo>
                    <a:pt x="1564" y="199"/>
                  </a:lnTo>
                  <a:lnTo>
                    <a:pt x="1552" y="185"/>
                  </a:lnTo>
                  <a:lnTo>
                    <a:pt x="1540" y="173"/>
                  </a:lnTo>
                  <a:lnTo>
                    <a:pt x="1527" y="160"/>
                  </a:lnTo>
                  <a:lnTo>
                    <a:pt x="1513" y="148"/>
                  </a:lnTo>
                  <a:lnTo>
                    <a:pt x="1499" y="136"/>
                  </a:lnTo>
                  <a:lnTo>
                    <a:pt x="1486" y="126"/>
                  </a:lnTo>
                  <a:lnTo>
                    <a:pt x="1471" y="115"/>
                  </a:lnTo>
                  <a:lnTo>
                    <a:pt x="1455" y="106"/>
                  </a:lnTo>
                  <a:lnTo>
                    <a:pt x="1440" y="97"/>
                  </a:lnTo>
                  <a:lnTo>
                    <a:pt x="1424" y="89"/>
                  </a:lnTo>
                  <a:lnTo>
                    <a:pt x="1406" y="81"/>
                  </a:lnTo>
                  <a:lnTo>
                    <a:pt x="1389" y="74"/>
                  </a:lnTo>
                  <a:lnTo>
                    <a:pt x="1372" y="67"/>
                  </a:lnTo>
                  <a:lnTo>
                    <a:pt x="1354" y="61"/>
                  </a:lnTo>
                  <a:lnTo>
                    <a:pt x="1335" y="57"/>
                  </a:lnTo>
                  <a:lnTo>
                    <a:pt x="1317" y="52"/>
                  </a:lnTo>
                  <a:lnTo>
                    <a:pt x="1298" y="48"/>
                  </a:lnTo>
                  <a:lnTo>
                    <a:pt x="1278" y="45"/>
                  </a:lnTo>
                  <a:lnTo>
                    <a:pt x="1259" y="42"/>
                  </a:lnTo>
                  <a:lnTo>
                    <a:pt x="1238" y="41"/>
                  </a:lnTo>
                  <a:lnTo>
                    <a:pt x="1217" y="40"/>
                  </a:lnTo>
                  <a:lnTo>
                    <a:pt x="1197" y="40"/>
                  </a:lnTo>
                  <a:lnTo>
                    <a:pt x="1007" y="40"/>
                  </a:lnTo>
                  <a:lnTo>
                    <a:pt x="1002" y="39"/>
                  </a:lnTo>
                  <a:close/>
                  <a:moveTo>
                    <a:pt x="716" y="2237"/>
                  </a:moveTo>
                  <a:lnTo>
                    <a:pt x="680" y="2236"/>
                  </a:lnTo>
                  <a:lnTo>
                    <a:pt x="646" y="2234"/>
                  </a:lnTo>
                  <a:lnTo>
                    <a:pt x="630" y="2232"/>
                  </a:lnTo>
                  <a:lnTo>
                    <a:pt x="614" y="2228"/>
                  </a:lnTo>
                  <a:lnTo>
                    <a:pt x="598" y="2225"/>
                  </a:lnTo>
                  <a:lnTo>
                    <a:pt x="583" y="2221"/>
                  </a:lnTo>
                  <a:lnTo>
                    <a:pt x="569" y="2217"/>
                  </a:lnTo>
                  <a:lnTo>
                    <a:pt x="554" y="2212"/>
                  </a:lnTo>
                  <a:lnTo>
                    <a:pt x="540" y="2206"/>
                  </a:lnTo>
                  <a:lnTo>
                    <a:pt x="528" y="2199"/>
                  </a:lnTo>
                  <a:lnTo>
                    <a:pt x="514" y="2193"/>
                  </a:lnTo>
                  <a:lnTo>
                    <a:pt x="501" y="2186"/>
                  </a:lnTo>
                  <a:lnTo>
                    <a:pt x="490" y="2178"/>
                  </a:lnTo>
                  <a:lnTo>
                    <a:pt x="477" y="2170"/>
                  </a:lnTo>
                  <a:lnTo>
                    <a:pt x="466" y="2160"/>
                  </a:lnTo>
                  <a:lnTo>
                    <a:pt x="454" y="2150"/>
                  </a:lnTo>
                  <a:lnTo>
                    <a:pt x="443" y="2140"/>
                  </a:lnTo>
                  <a:lnTo>
                    <a:pt x="433" y="2129"/>
                  </a:lnTo>
                  <a:lnTo>
                    <a:pt x="422" y="2117"/>
                  </a:lnTo>
                  <a:lnTo>
                    <a:pt x="412" y="2105"/>
                  </a:lnTo>
                  <a:lnTo>
                    <a:pt x="402" y="2092"/>
                  </a:lnTo>
                  <a:lnTo>
                    <a:pt x="392" y="2078"/>
                  </a:lnTo>
                  <a:lnTo>
                    <a:pt x="373" y="2049"/>
                  </a:lnTo>
                  <a:lnTo>
                    <a:pt x="356" y="2017"/>
                  </a:lnTo>
                  <a:lnTo>
                    <a:pt x="337" y="1983"/>
                  </a:lnTo>
                  <a:lnTo>
                    <a:pt x="321" y="1945"/>
                  </a:lnTo>
                  <a:lnTo>
                    <a:pt x="288" y="1866"/>
                  </a:lnTo>
                  <a:lnTo>
                    <a:pt x="256" y="1784"/>
                  </a:lnTo>
                  <a:lnTo>
                    <a:pt x="226" y="1703"/>
                  </a:lnTo>
                  <a:lnTo>
                    <a:pt x="196" y="1621"/>
                  </a:lnTo>
                  <a:lnTo>
                    <a:pt x="168" y="1540"/>
                  </a:lnTo>
                  <a:lnTo>
                    <a:pt x="140" y="1457"/>
                  </a:lnTo>
                  <a:lnTo>
                    <a:pt x="113" y="1376"/>
                  </a:lnTo>
                  <a:lnTo>
                    <a:pt x="85" y="1294"/>
                  </a:lnTo>
                  <a:lnTo>
                    <a:pt x="44" y="1169"/>
                  </a:lnTo>
                  <a:lnTo>
                    <a:pt x="35" y="1141"/>
                  </a:lnTo>
                  <a:lnTo>
                    <a:pt x="26" y="1112"/>
                  </a:lnTo>
                  <a:lnTo>
                    <a:pt x="20" y="1083"/>
                  </a:lnTo>
                  <a:lnTo>
                    <a:pt x="14" y="1055"/>
                  </a:lnTo>
                  <a:lnTo>
                    <a:pt x="9" y="1026"/>
                  </a:lnTo>
                  <a:lnTo>
                    <a:pt x="5" y="997"/>
                  </a:lnTo>
                  <a:lnTo>
                    <a:pt x="2" y="970"/>
                  </a:lnTo>
                  <a:lnTo>
                    <a:pt x="0" y="941"/>
                  </a:lnTo>
                  <a:lnTo>
                    <a:pt x="0" y="913"/>
                  </a:lnTo>
                  <a:lnTo>
                    <a:pt x="0" y="884"/>
                  </a:lnTo>
                  <a:lnTo>
                    <a:pt x="1" y="855"/>
                  </a:lnTo>
                  <a:lnTo>
                    <a:pt x="4" y="828"/>
                  </a:lnTo>
                  <a:lnTo>
                    <a:pt x="7" y="799"/>
                  </a:lnTo>
                  <a:lnTo>
                    <a:pt x="10" y="770"/>
                  </a:lnTo>
                  <a:lnTo>
                    <a:pt x="16" y="743"/>
                  </a:lnTo>
                  <a:lnTo>
                    <a:pt x="23" y="714"/>
                  </a:lnTo>
                  <a:lnTo>
                    <a:pt x="29" y="692"/>
                  </a:lnTo>
                  <a:lnTo>
                    <a:pt x="36" y="671"/>
                  </a:lnTo>
                  <a:lnTo>
                    <a:pt x="43" y="650"/>
                  </a:lnTo>
                  <a:lnTo>
                    <a:pt x="51" y="629"/>
                  </a:lnTo>
                  <a:lnTo>
                    <a:pt x="59" y="610"/>
                  </a:lnTo>
                  <a:lnTo>
                    <a:pt x="68" y="590"/>
                  </a:lnTo>
                  <a:lnTo>
                    <a:pt x="77" y="571"/>
                  </a:lnTo>
                  <a:lnTo>
                    <a:pt x="87" y="552"/>
                  </a:lnTo>
                  <a:lnTo>
                    <a:pt x="99" y="534"/>
                  </a:lnTo>
                  <a:lnTo>
                    <a:pt x="109" y="517"/>
                  </a:lnTo>
                  <a:lnTo>
                    <a:pt x="122" y="500"/>
                  </a:lnTo>
                  <a:lnTo>
                    <a:pt x="133" y="484"/>
                  </a:lnTo>
                  <a:lnTo>
                    <a:pt x="158" y="451"/>
                  </a:lnTo>
                  <a:lnTo>
                    <a:pt x="186" y="420"/>
                  </a:lnTo>
                  <a:lnTo>
                    <a:pt x="213" y="392"/>
                  </a:lnTo>
                  <a:lnTo>
                    <a:pt x="243" y="364"/>
                  </a:lnTo>
                  <a:lnTo>
                    <a:pt x="273" y="338"/>
                  </a:lnTo>
                  <a:lnTo>
                    <a:pt x="304" y="313"/>
                  </a:lnTo>
                  <a:lnTo>
                    <a:pt x="335" y="289"/>
                  </a:lnTo>
                  <a:lnTo>
                    <a:pt x="366" y="264"/>
                  </a:lnTo>
                  <a:lnTo>
                    <a:pt x="397" y="243"/>
                  </a:lnTo>
                  <a:lnTo>
                    <a:pt x="429" y="221"/>
                  </a:lnTo>
                  <a:lnTo>
                    <a:pt x="461" y="199"/>
                  </a:lnTo>
                  <a:lnTo>
                    <a:pt x="495" y="180"/>
                  </a:lnTo>
                  <a:lnTo>
                    <a:pt x="529" y="161"/>
                  </a:lnTo>
                  <a:lnTo>
                    <a:pt x="563" y="143"/>
                  </a:lnTo>
                  <a:lnTo>
                    <a:pt x="598" y="127"/>
                  </a:lnTo>
                  <a:lnTo>
                    <a:pt x="632" y="111"/>
                  </a:lnTo>
                  <a:lnTo>
                    <a:pt x="668" y="97"/>
                  </a:lnTo>
                  <a:lnTo>
                    <a:pt x="704" y="83"/>
                  </a:lnTo>
                  <a:lnTo>
                    <a:pt x="740" y="71"/>
                  </a:lnTo>
                  <a:lnTo>
                    <a:pt x="776" y="59"/>
                  </a:lnTo>
                  <a:lnTo>
                    <a:pt x="812" y="48"/>
                  </a:lnTo>
                  <a:lnTo>
                    <a:pt x="849" y="37"/>
                  </a:lnTo>
                  <a:lnTo>
                    <a:pt x="921" y="18"/>
                  </a:lnTo>
                  <a:lnTo>
                    <a:pt x="992" y="1"/>
                  </a:lnTo>
                  <a:lnTo>
                    <a:pt x="1002" y="1"/>
                  </a:lnTo>
                  <a:lnTo>
                    <a:pt x="1007" y="0"/>
                  </a:lnTo>
                  <a:lnTo>
                    <a:pt x="1197" y="0"/>
                  </a:lnTo>
                  <a:lnTo>
                    <a:pt x="1197" y="0"/>
                  </a:lnTo>
                  <a:lnTo>
                    <a:pt x="1220" y="1"/>
                  </a:lnTo>
                  <a:lnTo>
                    <a:pt x="1241" y="2"/>
                  </a:lnTo>
                  <a:lnTo>
                    <a:pt x="1263" y="3"/>
                  </a:lnTo>
                  <a:lnTo>
                    <a:pt x="1285" y="6"/>
                  </a:lnTo>
                  <a:lnTo>
                    <a:pt x="1306" y="10"/>
                  </a:lnTo>
                  <a:lnTo>
                    <a:pt x="1327" y="13"/>
                  </a:lnTo>
                  <a:lnTo>
                    <a:pt x="1347" y="19"/>
                  </a:lnTo>
                  <a:lnTo>
                    <a:pt x="1367" y="24"/>
                  </a:lnTo>
                  <a:lnTo>
                    <a:pt x="1386" y="31"/>
                  </a:lnTo>
                  <a:lnTo>
                    <a:pt x="1405" y="37"/>
                  </a:lnTo>
                  <a:lnTo>
                    <a:pt x="1424" y="45"/>
                  </a:lnTo>
                  <a:lnTo>
                    <a:pt x="1442" y="53"/>
                  </a:lnTo>
                  <a:lnTo>
                    <a:pt x="1459" y="63"/>
                  </a:lnTo>
                  <a:lnTo>
                    <a:pt x="1476" y="73"/>
                  </a:lnTo>
                  <a:lnTo>
                    <a:pt x="1494" y="83"/>
                  </a:lnTo>
                  <a:lnTo>
                    <a:pt x="1510" y="94"/>
                  </a:lnTo>
                  <a:lnTo>
                    <a:pt x="1525" y="106"/>
                  </a:lnTo>
                  <a:lnTo>
                    <a:pt x="1540" y="118"/>
                  </a:lnTo>
                  <a:lnTo>
                    <a:pt x="1554" y="131"/>
                  </a:lnTo>
                  <a:lnTo>
                    <a:pt x="1568" y="145"/>
                  </a:lnTo>
                  <a:lnTo>
                    <a:pt x="1582" y="159"/>
                  </a:lnTo>
                  <a:lnTo>
                    <a:pt x="1595" y="174"/>
                  </a:lnTo>
                  <a:lnTo>
                    <a:pt x="1606" y="189"/>
                  </a:lnTo>
                  <a:lnTo>
                    <a:pt x="1618" y="205"/>
                  </a:lnTo>
                  <a:lnTo>
                    <a:pt x="1629" y="222"/>
                  </a:lnTo>
                  <a:lnTo>
                    <a:pt x="1639" y="239"/>
                  </a:lnTo>
                  <a:lnTo>
                    <a:pt x="1650" y="258"/>
                  </a:lnTo>
                  <a:lnTo>
                    <a:pt x="1658" y="276"/>
                  </a:lnTo>
                  <a:lnTo>
                    <a:pt x="1667" y="294"/>
                  </a:lnTo>
                  <a:lnTo>
                    <a:pt x="1675" y="314"/>
                  </a:lnTo>
                  <a:lnTo>
                    <a:pt x="1682" y="334"/>
                  </a:lnTo>
                  <a:lnTo>
                    <a:pt x="1688" y="354"/>
                  </a:lnTo>
                  <a:lnTo>
                    <a:pt x="1698" y="386"/>
                  </a:lnTo>
                  <a:lnTo>
                    <a:pt x="1707" y="418"/>
                  </a:lnTo>
                  <a:lnTo>
                    <a:pt x="1717" y="450"/>
                  </a:lnTo>
                  <a:lnTo>
                    <a:pt x="1728" y="482"/>
                  </a:lnTo>
                  <a:lnTo>
                    <a:pt x="1738" y="513"/>
                  </a:lnTo>
                  <a:lnTo>
                    <a:pt x="1748" y="544"/>
                  </a:lnTo>
                  <a:lnTo>
                    <a:pt x="1758" y="575"/>
                  </a:lnTo>
                  <a:lnTo>
                    <a:pt x="1768" y="607"/>
                  </a:lnTo>
                  <a:lnTo>
                    <a:pt x="1776" y="638"/>
                  </a:lnTo>
                  <a:lnTo>
                    <a:pt x="1785" y="671"/>
                  </a:lnTo>
                  <a:lnTo>
                    <a:pt x="1792" y="703"/>
                  </a:lnTo>
                  <a:lnTo>
                    <a:pt x="1799" y="735"/>
                  </a:lnTo>
                  <a:lnTo>
                    <a:pt x="1806" y="767"/>
                  </a:lnTo>
                  <a:lnTo>
                    <a:pt x="1813" y="799"/>
                  </a:lnTo>
                  <a:lnTo>
                    <a:pt x="1819" y="831"/>
                  </a:lnTo>
                  <a:lnTo>
                    <a:pt x="1825" y="863"/>
                  </a:lnTo>
                  <a:lnTo>
                    <a:pt x="1839" y="930"/>
                  </a:lnTo>
                  <a:lnTo>
                    <a:pt x="1853" y="996"/>
                  </a:lnTo>
                  <a:lnTo>
                    <a:pt x="1865" y="1064"/>
                  </a:lnTo>
                  <a:lnTo>
                    <a:pt x="1877" y="1133"/>
                  </a:lnTo>
                  <a:lnTo>
                    <a:pt x="1881" y="1167"/>
                  </a:lnTo>
                  <a:lnTo>
                    <a:pt x="1886" y="1202"/>
                  </a:lnTo>
                  <a:lnTo>
                    <a:pt x="1889" y="1236"/>
                  </a:lnTo>
                  <a:lnTo>
                    <a:pt x="1893" y="1270"/>
                  </a:lnTo>
                  <a:lnTo>
                    <a:pt x="1895" y="1305"/>
                  </a:lnTo>
                  <a:lnTo>
                    <a:pt x="1897" y="1340"/>
                  </a:lnTo>
                  <a:lnTo>
                    <a:pt x="1899" y="1375"/>
                  </a:lnTo>
                  <a:lnTo>
                    <a:pt x="1897" y="1410"/>
                  </a:lnTo>
                  <a:lnTo>
                    <a:pt x="1897" y="1436"/>
                  </a:lnTo>
                  <a:lnTo>
                    <a:pt x="1896" y="1462"/>
                  </a:lnTo>
                  <a:lnTo>
                    <a:pt x="1894" y="1487"/>
                  </a:lnTo>
                  <a:lnTo>
                    <a:pt x="1891" y="1511"/>
                  </a:lnTo>
                  <a:lnTo>
                    <a:pt x="1887" y="1535"/>
                  </a:lnTo>
                  <a:lnTo>
                    <a:pt x="1883" y="1559"/>
                  </a:lnTo>
                  <a:lnTo>
                    <a:pt x="1878" y="1583"/>
                  </a:lnTo>
                  <a:lnTo>
                    <a:pt x="1872" y="1606"/>
                  </a:lnTo>
                  <a:lnTo>
                    <a:pt x="1865" y="1628"/>
                  </a:lnTo>
                  <a:lnTo>
                    <a:pt x="1858" y="1651"/>
                  </a:lnTo>
                  <a:lnTo>
                    <a:pt x="1850" y="1673"/>
                  </a:lnTo>
                  <a:lnTo>
                    <a:pt x="1842" y="1694"/>
                  </a:lnTo>
                  <a:lnTo>
                    <a:pt x="1833" y="1714"/>
                  </a:lnTo>
                  <a:lnTo>
                    <a:pt x="1823" y="1735"/>
                  </a:lnTo>
                  <a:lnTo>
                    <a:pt x="1813" y="1756"/>
                  </a:lnTo>
                  <a:lnTo>
                    <a:pt x="1801" y="1775"/>
                  </a:lnTo>
                  <a:lnTo>
                    <a:pt x="1788" y="1793"/>
                  </a:lnTo>
                  <a:lnTo>
                    <a:pt x="1776" y="1813"/>
                  </a:lnTo>
                  <a:lnTo>
                    <a:pt x="1762" y="1831"/>
                  </a:lnTo>
                  <a:lnTo>
                    <a:pt x="1748" y="1848"/>
                  </a:lnTo>
                  <a:lnTo>
                    <a:pt x="1732" y="1867"/>
                  </a:lnTo>
                  <a:lnTo>
                    <a:pt x="1717" y="1884"/>
                  </a:lnTo>
                  <a:lnTo>
                    <a:pt x="1700" y="1900"/>
                  </a:lnTo>
                  <a:lnTo>
                    <a:pt x="1683" y="1916"/>
                  </a:lnTo>
                  <a:lnTo>
                    <a:pt x="1665" y="1932"/>
                  </a:lnTo>
                  <a:lnTo>
                    <a:pt x="1646" y="1948"/>
                  </a:lnTo>
                  <a:lnTo>
                    <a:pt x="1627" y="1963"/>
                  </a:lnTo>
                  <a:lnTo>
                    <a:pt x="1606" y="1978"/>
                  </a:lnTo>
                  <a:lnTo>
                    <a:pt x="1585" y="1992"/>
                  </a:lnTo>
                  <a:lnTo>
                    <a:pt x="1564" y="2006"/>
                  </a:lnTo>
                  <a:lnTo>
                    <a:pt x="1542" y="2019"/>
                  </a:lnTo>
                  <a:lnTo>
                    <a:pt x="1518" y="2033"/>
                  </a:lnTo>
                  <a:lnTo>
                    <a:pt x="1475" y="2056"/>
                  </a:lnTo>
                  <a:lnTo>
                    <a:pt x="1432" y="2077"/>
                  </a:lnTo>
                  <a:lnTo>
                    <a:pt x="1388" y="2095"/>
                  </a:lnTo>
                  <a:lnTo>
                    <a:pt x="1343" y="2113"/>
                  </a:lnTo>
                  <a:lnTo>
                    <a:pt x="1300" y="2129"/>
                  </a:lnTo>
                  <a:lnTo>
                    <a:pt x="1256" y="2143"/>
                  </a:lnTo>
                  <a:lnTo>
                    <a:pt x="1211" y="2157"/>
                  </a:lnTo>
                  <a:lnTo>
                    <a:pt x="1168" y="2168"/>
                  </a:lnTo>
                  <a:lnTo>
                    <a:pt x="1124" y="2180"/>
                  </a:lnTo>
                  <a:lnTo>
                    <a:pt x="1081" y="2189"/>
                  </a:lnTo>
                  <a:lnTo>
                    <a:pt x="1037" y="2198"/>
                  </a:lnTo>
                  <a:lnTo>
                    <a:pt x="995" y="2205"/>
                  </a:lnTo>
                  <a:lnTo>
                    <a:pt x="911" y="2219"/>
                  </a:lnTo>
                  <a:lnTo>
                    <a:pt x="829" y="2229"/>
                  </a:lnTo>
                  <a:lnTo>
                    <a:pt x="800" y="2233"/>
                  </a:lnTo>
                  <a:lnTo>
                    <a:pt x="770" y="2236"/>
                  </a:lnTo>
                  <a:lnTo>
                    <a:pt x="742" y="2237"/>
                  </a:lnTo>
                  <a:lnTo>
                    <a:pt x="716" y="22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4" name="Freeform 36">
              <a:extLst>
                <a:ext uri="{FF2B5EF4-FFF2-40B4-BE49-F238E27FC236}">
                  <a16:creationId xmlns:a16="http://schemas.microsoft.com/office/drawing/2014/main" id="{653CD451-54AC-4381-AFD9-093DE5889F61}"/>
                </a:ext>
              </a:extLst>
            </p:cNvPr>
            <p:cNvSpPr>
              <a:spLocks noEditPoints="1"/>
            </p:cNvSpPr>
            <p:nvPr userDrawn="1"/>
          </p:nvSpPr>
          <p:spPr bwMode="auto">
            <a:xfrm>
              <a:off x="847820" y="5224921"/>
              <a:ext cx="707202" cy="623454"/>
            </a:xfrm>
            <a:custGeom>
              <a:avLst/>
              <a:gdLst>
                <a:gd name="T0" fmla="*/ 311 w 1066"/>
                <a:gd name="T1" fmla="*/ 63 h 943"/>
                <a:gd name="T2" fmla="*/ 228 w 1066"/>
                <a:gd name="T3" fmla="*/ 103 h 943"/>
                <a:gd name="T4" fmla="*/ 151 w 1066"/>
                <a:gd name="T5" fmla="*/ 166 h 943"/>
                <a:gd name="T6" fmla="*/ 73 w 1066"/>
                <a:gd name="T7" fmla="*/ 286 h 943"/>
                <a:gd name="T8" fmla="*/ 40 w 1066"/>
                <a:gd name="T9" fmla="*/ 423 h 943"/>
                <a:gd name="T10" fmla="*/ 56 w 1066"/>
                <a:gd name="T11" fmla="*/ 572 h 943"/>
                <a:gd name="T12" fmla="*/ 112 w 1066"/>
                <a:gd name="T13" fmla="*/ 708 h 943"/>
                <a:gd name="T14" fmla="*/ 201 w 1066"/>
                <a:gd name="T15" fmla="*/ 801 h 943"/>
                <a:gd name="T16" fmla="*/ 326 w 1066"/>
                <a:gd name="T17" fmla="*/ 865 h 943"/>
                <a:gd name="T18" fmla="*/ 475 w 1066"/>
                <a:gd name="T19" fmla="*/ 899 h 943"/>
                <a:gd name="T20" fmla="*/ 609 w 1066"/>
                <a:gd name="T21" fmla="*/ 901 h 943"/>
                <a:gd name="T22" fmla="*/ 737 w 1066"/>
                <a:gd name="T23" fmla="*/ 884 h 943"/>
                <a:gd name="T24" fmla="*/ 914 w 1066"/>
                <a:gd name="T25" fmla="*/ 835 h 943"/>
                <a:gd name="T26" fmla="*/ 972 w 1066"/>
                <a:gd name="T27" fmla="*/ 796 h 943"/>
                <a:gd name="T28" fmla="*/ 1004 w 1066"/>
                <a:gd name="T29" fmla="*/ 755 h 943"/>
                <a:gd name="T30" fmla="*/ 1022 w 1066"/>
                <a:gd name="T31" fmla="*/ 705 h 943"/>
                <a:gd name="T32" fmla="*/ 1022 w 1066"/>
                <a:gd name="T33" fmla="*/ 610 h 943"/>
                <a:gd name="T34" fmla="*/ 988 w 1066"/>
                <a:gd name="T35" fmla="*/ 477 h 943"/>
                <a:gd name="T36" fmla="*/ 938 w 1066"/>
                <a:gd name="T37" fmla="*/ 360 h 943"/>
                <a:gd name="T38" fmla="*/ 875 w 1066"/>
                <a:gd name="T39" fmla="*/ 261 h 943"/>
                <a:gd name="T40" fmla="*/ 798 w 1066"/>
                <a:gd name="T41" fmla="*/ 180 h 943"/>
                <a:gd name="T42" fmla="*/ 709 w 1066"/>
                <a:gd name="T43" fmla="*/ 116 h 943"/>
                <a:gd name="T44" fmla="*/ 604 w 1066"/>
                <a:gd name="T45" fmla="*/ 70 h 943"/>
                <a:gd name="T46" fmla="*/ 490 w 1066"/>
                <a:gd name="T47" fmla="*/ 44 h 943"/>
                <a:gd name="T48" fmla="*/ 408 w 1066"/>
                <a:gd name="T49" fmla="*/ 40 h 943"/>
                <a:gd name="T50" fmla="*/ 484 w 1066"/>
                <a:gd name="T51" fmla="*/ 939 h 943"/>
                <a:gd name="T52" fmla="*/ 311 w 1066"/>
                <a:gd name="T53" fmla="*/ 901 h 943"/>
                <a:gd name="T54" fmla="*/ 175 w 1066"/>
                <a:gd name="T55" fmla="*/ 830 h 943"/>
                <a:gd name="T56" fmla="*/ 79 w 1066"/>
                <a:gd name="T57" fmla="*/ 728 h 943"/>
                <a:gd name="T58" fmla="*/ 18 w 1066"/>
                <a:gd name="T59" fmla="*/ 583 h 943"/>
                <a:gd name="T60" fmla="*/ 1 w 1066"/>
                <a:gd name="T61" fmla="*/ 420 h 943"/>
                <a:gd name="T62" fmla="*/ 38 w 1066"/>
                <a:gd name="T63" fmla="*/ 269 h 943"/>
                <a:gd name="T64" fmla="*/ 121 w 1066"/>
                <a:gd name="T65" fmla="*/ 140 h 943"/>
                <a:gd name="T66" fmla="*/ 205 w 1066"/>
                <a:gd name="T67" fmla="*/ 70 h 943"/>
                <a:gd name="T68" fmla="*/ 295 w 1066"/>
                <a:gd name="T69" fmla="*/ 27 h 943"/>
                <a:gd name="T70" fmla="*/ 399 w 1066"/>
                <a:gd name="T71" fmla="*/ 0 h 943"/>
                <a:gd name="T72" fmla="*/ 469 w 1066"/>
                <a:gd name="T73" fmla="*/ 3 h 943"/>
                <a:gd name="T74" fmla="*/ 593 w 1066"/>
                <a:gd name="T75" fmla="*/ 24 h 943"/>
                <a:gd name="T76" fmla="*/ 705 w 1066"/>
                <a:gd name="T77" fmla="*/ 70 h 943"/>
                <a:gd name="T78" fmla="*/ 804 w 1066"/>
                <a:gd name="T79" fmla="*/ 135 h 943"/>
                <a:gd name="T80" fmla="*/ 889 w 1066"/>
                <a:gd name="T81" fmla="*/ 218 h 943"/>
                <a:gd name="T82" fmla="*/ 959 w 1066"/>
                <a:gd name="T83" fmla="*/ 319 h 943"/>
                <a:gd name="T84" fmla="*/ 1015 w 1066"/>
                <a:gd name="T85" fmla="*/ 437 h 943"/>
                <a:gd name="T86" fmla="*/ 1055 w 1066"/>
                <a:gd name="T87" fmla="*/ 575 h 943"/>
                <a:gd name="T88" fmla="*/ 1066 w 1066"/>
                <a:gd name="T89" fmla="*/ 649 h 943"/>
                <a:gd name="T90" fmla="*/ 1060 w 1066"/>
                <a:gd name="T91" fmla="*/ 716 h 943"/>
                <a:gd name="T92" fmla="*/ 1038 w 1066"/>
                <a:gd name="T93" fmla="*/ 774 h 943"/>
                <a:gd name="T94" fmla="*/ 1000 w 1066"/>
                <a:gd name="T95" fmla="*/ 822 h 943"/>
                <a:gd name="T96" fmla="*/ 947 w 1066"/>
                <a:gd name="T97" fmla="*/ 861 h 943"/>
                <a:gd name="T98" fmla="*/ 846 w 1066"/>
                <a:gd name="T99" fmla="*/ 900 h 943"/>
                <a:gd name="T100" fmla="*/ 668 w 1066"/>
                <a:gd name="T101" fmla="*/ 936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6" h="943">
                  <a:moveTo>
                    <a:pt x="393" y="39"/>
                  </a:moveTo>
                  <a:lnTo>
                    <a:pt x="392" y="39"/>
                  </a:lnTo>
                  <a:lnTo>
                    <a:pt x="360" y="47"/>
                  </a:lnTo>
                  <a:lnTo>
                    <a:pt x="327" y="57"/>
                  </a:lnTo>
                  <a:lnTo>
                    <a:pt x="311" y="63"/>
                  </a:lnTo>
                  <a:lnTo>
                    <a:pt x="294" y="70"/>
                  </a:lnTo>
                  <a:lnTo>
                    <a:pt x="276" y="77"/>
                  </a:lnTo>
                  <a:lnTo>
                    <a:pt x="260" y="85"/>
                  </a:lnTo>
                  <a:lnTo>
                    <a:pt x="244" y="94"/>
                  </a:lnTo>
                  <a:lnTo>
                    <a:pt x="228" y="103"/>
                  </a:lnTo>
                  <a:lnTo>
                    <a:pt x="212" y="113"/>
                  </a:lnTo>
                  <a:lnTo>
                    <a:pt x="196" y="125"/>
                  </a:lnTo>
                  <a:lnTo>
                    <a:pt x="181" y="138"/>
                  </a:lnTo>
                  <a:lnTo>
                    <a:pt x="166" y="151"/>
                  </a:lnTo>
                  <a:lnTo>
                    <a:pt x="151" y="166"/>
                  </a:lnTo>
                  <a:lnTo>
                    <a:pt x="138" y="182"/>
                  </a:lnTo>
                  <a:lnTo>
                    <a:pt x="118" y="208"/>
                  </a:lnTo>
                  <a:lnTo>
                    <a:pt x="102" y="233"/>
                  </a:lnTo>
                  <a:lnTo>
                    <a:pt x="87" y="259"/>
                  </a:lnTo>
                  <a:lnTo>
                    <a:pt x="73" y="286"/>
                  </a:lnTo>
                  <a:lnTo>
                    <a:pt x="63" y="312"/>
                  </a:lnTo>
                  <a:lnTo>
                    <a:pt x="54" y="338"/>
                  </a:lnTo>
                  <a:lnTo>
                    <a:pt x="47" y="366"/>
                  </a:lnTo>
                  <a:lnTo>
                    <a:pt x="42" y="394"/>
                  </a:lnTo>
                  <a:lnTo>
                    <a:pt x="40" y="423"/>
                  </a:lnTo>
                  <a:lnTo>
                    <a:pt x="39" y="452"/>
                  </a:lnTo>
                  <a:lnTo>
                    <a:pt x="40" y="482"/>
                  </a:lnTo>
                  <a:lnTo>
                    <a:pt x="43" y="511"/>
                  </a:lnTo>
                  <a:lnTo>
                    <a:pt x="49" y="541"/>
                  </a:lnTo>
                  <a:lnTo>
                    <a:pt x="56" y="572"/>
                  </a:lnTo>
                  <a:lnTo>
                    <a:pt x="66" y="604"/>
                  </a:lnTo>
                  <a:lnTo>
                    <a:pt x="77" y="636"/>
                  </a:lnTo>
                  <a:lnTo>
                    <a:pt x="88" y="662"/>
                  </a:lnTo>
                  <a:lnTo>
                    <a:pt x="100" y="685"/>
                  </a:lnTo>
                  <a:lnTo>
                    <a:pt x="112" y="708"/>
                  </a:lnTo>
                  <a:lnTo>
                    <a:pt x="127" y="728"/>
                  </a:lnTo>
                  <a:lnTo>
                    <a:pt x="143" y="748"/>
                  </a:lnTo>
                  <a:lnTo>
                    <a:pt x="160" y="767"/>
                  </a:lnTo>
                  <a:lnTo>
                    <a:pt x="180" y="784"/>
                  </a:lnTo>
                  <a:lnTo>
                    <a:pt x="201" y="801"/>
                  </a:lnTo>
                  <a:lnTo>
                    <a:pt x="222" y="815"/>
                  </a:lnTo>
                  <a:lnTo>
                    <a:pt x="245" y="830"/>
                  </a:lnTo>
                  <a:lnTo>
                    <a:pt x="271" y="843"/>
                  </a:lnTo>
                  <a:lnTo>
                    <a:pt x="297" y="854"/>
                  </a:lnTo>
                  <a:lnTo>
                    <a:pt x="326" y="865"/>
                  </a:lnTo>
                  <a:lnTo>
                    <a:pt x="356" y="875"/>
                  </a:lnTo>
                  <a:lnTo>
                    <a:pt x="386" y="883"/>
                  </a:lnTo>
                  <a:lnTo>
                    <a:pt x="420" y="890"/>
                  </a:lnTo>
                  <a:lnTo>
                    <a:pt x="447" y="896"/>
                  </a:lnTo>
                  <a:lnTo>
                    <a:pt x="475" y="899"/>
                  </a:lnTo>
                  <a:lnTo>
                    <a:pt x="502" y="901"/>
                  </a:lnTo>
                  <a:lnTo>
                    <a:pt x="529" y="904"/>
                  </a:lnTo>
                  <a:lnTo>
                    <a:pt x="556" y="904"/>
                  </a:lnTo>
                  <a:lnTo>
                    <a:pt x="583" y="904"/>
                  </a:lnTo>
                  <a:lnTo>
                    <a:pt x="609" y="901"/>
                  </a:lnTo>
                  <a:lnTo>
                    <a:pt x="635" y="899"/>
                  </a:lnTo>
                  <a:lnTo>
                    <a:pt x="661" y="897"/>
                  </a:lnTo>
                  <a:lnTo>
                    <a:pt x="687" y="893"/>
                  </a:lnTo>
                  <a:lnTo>
                    <a:pt x="712" y="889"/>
                  </a:lnTo>
                  <a:lnTo>
                    <a:pt x="737" y="884"/>
                  </a:lnTo>
                  <a:lnTo>
                    <a:pt x="788" y="874"/>
                  </a:lnTo>
                  <a:lnTo>
                    <a:pt x="837" y="862"/>
                  </a:lnTo>
                  <a:lnTo>
                    <a:pt x="865" y="854"/>
                  </a:lnTo>
                  <a:lnTo>
                    <a:pt x="891" y="845"/>
                  </a:lnTo>
                  <a:lnTo>
                    <a:pt x="914" y="835"/>
                  </a:lnTo>
                  <a:lnTo>
                    <a:pt x="936" y="822"/>
                  </a:lnTo>
                  <a:lnTo>
                    <a:pt x="945" y="817"/>
                  </a:lnTo>
                  <a:lnTo>
                    <a:pt x="954" y="810"/>
                  </a:lnTo>
                  <a:lnTo>
                    <a:pt x="963" y="803"/>
                  </a:lnTo>
                  <a:lnTo>
                    <a:pt x="972" y="796"/>
                  </a:lnTo>
                  <a:lnTo>
                    <a:pt x="980" y="788"/>
                  </a:lnTo>
                  <a:lnTo>
                    <a:pt x="986" y="780"/>
                  </a:lnTo>
                  <a:lnTo>
                    <a:pt x="992" y="772"/>
                  </a:lnTo>
                  <a:lnTo>
                    <a:pt x="998" y="764"/>
                  </a:lnTo>
                  <a:lnTo>
                    <a:pt x="1004" y="755"/>
                  </a:lnTo>
                  <a:lnTo>
                    <a:pt x="1008" y="745"/>
                  </a:lnTo>
                  <a:lnTo>
                    <a:pt x="1013" y="736"/>
                  </a:lnTo>
                  <a:lnTo>
                    <a:pt x="1016" y="726"/>
                  </a:lnTo>
                  <a:lnTo>
                    <a:pt x="1020" y="717"/>
                  </a:lnTo>
                  <a:lnTo>
                    <a:pt x="1022" y="705"/>
                  </a:lnTo>
                  <a:lnTo>
                    <a:pt x="1024" y="695"/>
                  </a:lnTo>
                  <a:lnTo>
                    <a:pt x="1025" y="684"/>
                  </a:lnTo>
                  <a:lnTo>
                    <a:pt x="1027" y="661"/>
                  </a:lnTo>
                  <a:lnTo>
                    <a:pt x="1025" y="636"/>
                  </a:lnTo>
                  <a:lnTo>
                    <a:pt x="1022" y="610"/>
                  </a:lnTo>
                  <a:lnTo>
                    <a:pt x="1017" y="584"/>
                  </a:lnTo>
                  <a:lnTo>
                    <a:pt x="1011" y="555"/>
                  </a:lnTo>
                  <a:lnTo>
                    <a:pt x="1004" y="529"/>
                  </a:lnTo>
                  <a:lnTo>
                    <a:pt x="996" y="502"/>
                  </a:lnTo>
                  <a:lnTo>
                    <a:pt x="988" y="477"/>
                  </a:lnTo>
                  <a:lnTo>
                    <a:pt x="978" y="452"/>
                  </a:lnTo>
                  <a:lnTo>
                    <a:pt x="969" y="428"/>
                  </a:lnTo>
                  <a:lnTo>
                    <a:pt x="959" y="405"/>
                  </a:lnTo>
                  <a:lnTo>
                    <a:pt x="949" y="382"/>
                  </a:lnTo>
                  <a:lnTo>
                    <a:pt x="938" y="360"/>
                  </a:lnTo>
                  <a:lnTo>
                    <a:pt x="927" y="338"/>
                  </a:lnTo>
                  <a:lnTo>
                    <a:pt x="914" y="319"/>
                  </a:lnTo>
                  <a:lnTo>
                    <a:pt x="902" y="298"/>
                  </a:lnTo>
                  <a:lnTo>
                    <a:pt x="889" y="280"/>
                  </a:lnTo>
                  <a:lnTo>
                    <a:pt x="875" y="261"/>
                  </a:lnTo>
                  <a:lnTo>
                    <a:pt x="860" y="243"/>
                  </a:lnTo>
                  <a:lnTo>
                    <a:pt x="846" y="226"/>
                  </a:lnTo>
                  <a:lnTo>
                    <a:pt x="830" y="210"/>
                  </a:lnTo>
                  <a:lnTo>
                    <a:pt x="814" y="195"/>
                  </a:lnTo>
                  <a:lnTo>
                    <a:pt x="798" y="180"/>
                  </a:lnTo>
                  <a:lnTo>
                    <a:pt x="781" y="165"/>
                  </a:lnTo>
                  <a:lnTo>
                    <a:pt x="764" y="152"/>
                  </a:lnTo>
                  <a:lnTo>
                    <a:pt x="746" y="140"/>
                  </a:lnTo>
                  <a:lnTo>
                    <a:pt x="727" y="127"/>
                  </a:lnTo>
                  <a:lnTo>
                    <a:pt x="709" y="116"/>
                  </a:lnTo>
                  <a:lnTo>
                    <a:pt x="688" y="105"/>
                  </a:lnTo>
                  <a:lnTo>
                    <a:pt x="669" y="95"/>
                  </a:lnTo>
                  <a:lnTo>
                    <a:pt x="648" y="86"/>
                  </a:lnTo>
                  <a:lnTo>
                    <a:pt x="626" y="78"/>
                  </a:lnTo>
                  <a:lnTo>
                    <a:pt x="604" y="70"/>
                  </a:lnTo>
                  <a:lnTo>
                    <a:pt x="581" y="62"/>
                  </a:lnTo>
                  <a:lnTo>
                    <a:pt x="559" y="56"/>
                  </a:lnTo>
                  <a:lnTo>
                    <a:pt x="534" y="49"/>
                  </a:lnTo>
                  <a:lnTo>
                    <a:pt x="513" y="46"/>
                  </a:lnTo>
                  <a:lnTo>
                    <a:pt x="490" y="44"/>
                  </a:lnTo>
                  <a:lnTo>
                    <a:pt x="467" y="42"/>
                  </a:lnTo>
                  <a:lnTo>
                    <a:pt x="443" y="41"/>
                  </a:lnTo>
                  <a:lnTo>
                    <a:pt x="431" y="41"/>
                  </a:lnTo>
                  <a:lnTo>
                    <a:pt x="420" y="41"/>
                  </a:lnTo>
                  <a:lnTo>
                    <a:pt x="408" y="40"/>
                  </a:lnTo>
                  <a:lnTo>
                    <a:pt x="396" y="40"/>
                  </a:lnTo>
                  <a:lnTo>
                    <a:pt x="393" y="39"/>
                  </a:lnTo>
                  <a:close/>
                  <a:moveTo>
                    <a:pt x="555" y="943"/>
                  </a:moveTo>
                  <a:lnTo>
                    <a:pt x="520" y="943"/>
                  </a:lnTo>
                  <a:lnTo>
                    <a:pt x="484" y="939"/>
                  </a:lnTo>
                  <a:lnTo>
                    <a:pt x="448" y="936"/>
                  </a:lnTo>
                  <a:lnTo>
                    <a:pt x="413" y="929"/>
                  </a:lnTo>
                  <a:lnTo>
                    <a:pt x="377" y="921"/>
                  </a:lnTo>
                  <a:lnTo>
                    <a:pt x="343" y="912"/>
                  </a:lnTo>
                  <a:lnTo>
                    <a:pt x="311" y="901"/>
                  </a:lnTo>
                  <a:lnTo>
                    <a:pt x="281" y="890"/>
                  </a:lnTo>
                  <a:lnTo>
                    <a:pt x="252" y="877"/>
                  </a:lnTo>
                  <a:lnTo>
                    <a:pt x="225" y="862"/>
                  </a:lnTo>
                  <a:lnTo>
                    <a:pt x="199" y="848"/>
                  </a:lnTo>
                  <a:lnTo>
                    <a:pt x="175" y="830"/>
                  </a:lnTo>
                  <a:lnTo>
                    <a:pt x="152" y="813"/>
                  </a:lnTo>
                  <a:lnTo>
                    <a:pt x="132" y="794"/>
                  </a:lnTo>
                  <a:lnTo>
                    <a:pt x="113" y="773"/>
                  </a:lnTo>
                  <a:lnTo>
                    <a:pt x="95" y="751"/>
                  </a:lnTo>
                  <a:lnTo>
                    <a:pt x="79" y="728"/>
                  </a:lnTo>
                  <a:lnTo>
                    <a:pt x="65" y="703"/>
                  </a:lnTo>
                  <a:lnTo>
                    <a:pt x="52" y="678"/>
                  </a:lnTo>
                  <a:lnTo>
                    <a:pt x="40" y="650"/>
                  </a:lnTo>
                  <a:lnTo>
                    <a:pt x="29" y="616"/>
                  </a:lnTo>
                  <a:lnTo>
                    <a:pt x="18" y="583"/>
                  </a:lnTo>
                  <a:lnTo>
                    <a:pt x="10" y="548"/>
                  </a:lnTo>
                  <a:lnTo>
                    <a:pt x="4" y="516"/>
                  </a:lnTo>
                  <a:lnTo>
                    <a:pt x="1" y="483"/>
                  </a:lnTo>
                  <a:lnTo>
                    <a:pt x="0" y="451"/>
                  </a:lnTo>
                  <a:lnTo>
                    <a:pt x="1" y="420"/>
                  </a:lnTo>
                  <a:lnTo>
                    <a:pt x="4" y="389"/>
                  </a:lnTo>
                  <a:lnTo>
                    <a:pt x="9" y="358"/>
                  </a:lnTo>
                  <a:lnTo>
                    <a:pt x="17" y="328"/>
                  </a:lnTo>
                  <a:lnTo>
                    <a:pt x="26" y="298"/>
                  </a:lnTo>
                  <a:lnTo>
                    <a:pt x="38" y="269"/>
                  </a:lnTo>
                  <a:lnTo>
                    <a:pt x="52" y="241"/>
                  </a:lnTo>
                  <a:lnTo>
                    <a:pt x="68" y="212"/>
                  </a:lnTo>
                  <a:lnTo>
                    <a:pt x="86" y="185"/>
                  </a:lnTo>
                  <a:lnTo>
                    <a:pt x="107" y="158"/>
                  </a:lnTo>
                  <a:lnTo>
                    <a:pt x="121" y="140"/>
                  </a:lnTo>
                  <a:lnTo>
                    <a:pt x="138" y="124"/>
                  </a:lnTo>
                  <a:lnTo>
                    <a:pt x="154" y="109"/>
                  </a:lnTo>
                  <a:lnTo>
                    <a:pt x="171" y="95"/>
                  </a:lnTo>
                  <a:lnTo>
                    <a:pt x="188" y="81"/>
                  </a:lnTo>
                  <a:lnTo>
                    <a:pt x="205" y="70"/>
                  </a:lnTo>
                  <a:lnTo>
                    <a:pt x="222" y="60"/>
                  </a:lnTo>
                  <a:lnTo>
                    <a:pt x="241" y="50"/>
                  </a:lnTo>
                  <a:lnTo>
                    <a:pt x="259" y="41"/>
                  </a:lnTo>
                  <a:lnTo>
                    <a:pt x="276" y="34"/>
                  </a:lnTo>
                  <a:lnTo>
                    <a:pt x="295" y="27"/>
                  </a:lnTo>
                  <a:lnTo>
                    <a:pt x="313" y="21"/>
                  </a:lnTo>
                  <a:lnTo>
                    <a:pt x="349" y="10"/>
                  </a:lnTo>
                  <a:lnTo>
                    <a:pt x="383" y="1"/>
                  </a:lnTo>
                  <a:lnTo>
                    <a:pt x="393" y="1"/>
                  </a:lnTo>
                  <a:lnTo>
                    <a:pt x="399" y="0"/>
                  </a:lnTo>
                  <a:lnTo>
                    <a:pt x="411" y="1"/>
                  </a:lnTo>
                  <a:lnTo>
                    <a:pt x="421" y="1"/>
                  </a:lnTo>
                  <a:lnTo>
                    <a:pt x="432" y="2"/>
                  </a:lnTo>
                  <a:lnTo>
                    <a:pt x="444" y="2"/>
                  </a:lnTo>
                  <a:lnTo>
                    <a:pt x="469" y="3"/>
                  </a:lnTo>
                  <a:lnTo>
                    <a:pt x="493" y="5"/>
                  </a:lnTo>
                  <a:lnTo>
                    <a:pt x="518" y="7"/>
                  </a:lnTo>
                  <a:lnTo>
                    <a:pt x="544" y="11"/>
                  </a:lnTo>
                  <a:lnTo>
                    <a:pt x="569" y="17"/>
                  </a:lnTo>
                  <a:lnTo>
                    <a:pt x="593" y="24"/>
                  </a:lnTo>
                  <a:lnTo>
                    <a:pt x="617" y="32"/>
                  </a:lnTo>
                  <a:lnTo>
                    <a:pt x="640" y="41"/>
                  </a:lnTo>
                  <a:lnTo>
                    <a:pt x="662" y="50"/>
                  </a:lnTo>
                  <a:lnTo>
                    <a:pt x="685" y="60"/>
                  </a:lnTo>
                  <a:lnTo>
                    <a:pt x="705" y="70"/>
                  </a:lnTo>
                  <a:lnTo>
                    <a:pt x="727" y="81"/>
                  </a:lnTo>
                  <a:lnTo>
                    <a:pt x="747" y="94"/>
                  </a:lnTo>
                  <a:lnTo>
                    <a:pt x="766" y="107"/>
                  </a:lnTo>
                  <a:lnTo>
                    <a:pt x="786" y="120"/>
                  </a:lnTo>
                  <a:lnTo>
                    <a:pt x="804" y="135"/>
                  </a:lnTo>
                  <a:lnTo>
                    <a:pt x="822" y="150"/>
                  </a:lnTo>
                  <a:lnTo>
                    <a:pt x="840" y="165"/>
                  </a:lnTo>
                  <a:lnTo>
                    <a:pt x="857" y="182"/>
                  </a:lnTo>
                  <a:lnTo>
                    <a:pt x="873" y="200"/>
                  </a:lnTo>
                  <a:lnTo>
                    <a:pt x="889" y="218"/>
                  </a:lnTo>
                  <a:lnTo>
                    <a:pt x="904" y="236"/>
                  </a:lnTo>
                  <a:lnTo>
                    <a:pt x="919" y="256"/>
                  </a:lnTo>
                  <a:lnTo>
                    <a:pt x="933" y="276"/>
                  </a:lnTo>
                  <a:lnTo>
                    <a:pt x="946" y="297"/>
                  </a:lnTo>
                  <a:lnTo>
                    <a:pt x="959" y="319"/>
                  </a:lnTo>
                  <a:lnTo>
                    <a:pt x="972" y="341"/>
                  </a:lnTo>
                  <a:lnTo>
                    <a:pt x="983" y="364"/>
                  </a:lnTo>
                  <a:lnTo>
                    <a:pt x="994" y="388"/>
                  </a:lnTo>
                  <a:lnTo>
                    <a:pt x="1005" y="412"/>
                  </a:lnTo>
                  <a:lnTo>
                    <a:pt x="1015" y="437"/>
                  </a:lnTo>
                  <a:lnTo>
                    <a:pt x="1024" y="463"/>
                  </a:lnTo>
                  <a:lnTo>
                    <a:pt x="1032" y="490"/>
                  </a:lnTo>
                  <a:lnTo>
                    <a:pt x="1041" y="517"/>
                  </a:lnTo>
                  <a:lnTo>
                    <a:pt x="1048" y="546"/>
                  </a:lnTo>
                  <a:lnTo>
                    <a:pt x="1055" y="575"/>
                  </a:lnTo>
                  <a:lnTo>
                    <a:pt x="1059" y="591"/>
                  </a:lnTo>
                  <a:lnTo>
                    <a:pt x="1062" y="606"/>
                  </a:lnTo>
                  <a:lnTo>
                    <a:pt x="1063" y="620"/>
                  </a:lnTo>
                  <a:lnTo>
                    <a:pt x="1064" y="635"/>
                  </a:lnTo>
                  <a:lnTo>
                    <a:pt x="1066" y="649"/>
                  </a:lnTo>
                  <a:lnTo>
                    <a:pt x="1066" y="664"/>
                  </a:lnTo>
                  <a:lnTo>
                    <a:pt x="1066" y="677"/>
                  </a:lnTo>
                  <a:lnTo>
                    <a:pt x="1064" y="690"/>
                  </a:lnTo>
                  <a:lnTo>
                    <a:pt x="1062" y="703"/>
                  </a:lnTo>
                  <a:lnTo>
                    <a:pt x="1060" y="716"/>
                  </a:lnTo>
                  <a:lnTo>
                    <a:pt x="1056" y="728"/>
                  </a:lnTo>
                  <a:lnTo>
                    <a:pt x="1053" y="740"/>
                  </a:lnTo>
                  <a:lnTo>
                    <a:pt x="1048" y="751"/>
                  </a:lnTo>
                  <a:lnTo>
                    <a:pt x="1044" y="763"/>
                  </a:lnTo>
                  <a:lnTo>
                    <a:pt x="1038" y="774"/>
                  </a:lnTo>
                  <a:lnTo>
                    <a:pt x="1031" y="784"/>
                  </a:lnTo>
                  <a:lnTo>
                    <a:pt x="1024" y="795"/>
                  </a:lnTo>
                  <a:lnTo>
                    <a:pt x="1017" y="804"/>
                  </a:lnTo>
                  <a:lnTo>
                    <a:pt x="1009" y="813"/>
                  </a:lnTo>
                  <a:lnTo>
                    <a:pt x="1000" y="822"/>
                  </a:lnTo>
                  <a:lnTo>
                    <a:pt x="991" y="830"/>
                  </a:lnTo>
                  <a:lnTo>
                    <a:pt x="981" y="840"/>
                  </a:lnTo>
                  <a:lnTo>
                    <a:pt x="970" y="846"/>
                  </a:lnTo>
                  <a:lnTo>
                    <a:pt x="959" y="854"/>
                  </a:lnTo>
                  <a:lnTo>
                    <a:pt x="947" y="861"/>
                  </a:lnTo>
                  <a:lnTo>
                    <a:pt x="935" y="868"/>
                  </a:lnTo>
                  <a:lnTo>
                    <a:pt x="921" y="874"/>
                  </a:lnTo>
                  <a:lnTo>
                    <a:pt x="908" y="881"/>
                  </a:lnTo>
                  <a:lnTo>
                    <a:pt x="879" y="891"/>
                  </a:lnTo>
                  <a:lnTo>
                    <a:pt x="846" y="900"/>
                  </a:lnTo>
                  <a:lnTo>
                    <a:pt x="812" y="908"/>
                  </a:lnTo>
                  <a:lnTo>
                    <a:pt x="777" y="916"/>
                  </a:lnTo>
                  <a:lnTo>
                    <a:pt x="741" y="924"/>
                  </a:lnTo>
                  <a:lnTo>
                    <a:pt x="704" y="930"/>
                  </a:lnTo>
                  <a:lnTo>
                    <a:pt x="668" y="936"/>
                  </a:lnTo>
                  <a:lnTo>
                    <a:pt x="631" y="939"/>
                  </a:lnTo>
                  <a:lnTo>
                    <a:pt x="593" y="943"/>
                  </a:lnTo>
                  <a:lnTo>
                    <a:pt x="555" y="94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5" name="Freeform 37">
              <a:extLst>
                <a:ext uri="{FF2B5EF4-FFF2-40B4-BE49-F238E27FC236}">
                  <a16:creationId xmlns:a16="http://schemas.microsoft.com/office/drawing/2014/main" id="{613FBE23-4E59-4D6F-BD9C-E9125A898EDF}"/>
                </a:ext>
              </a:extLst>
            </p:cNvPr>
            <p:cNvSpPr>
              <a:spLocks noEditPoints="1"/>
            </p:cNvSpPr>
            <p:nvPr userDrawn="1"/>
          </p:nvSpPr>
          <p:spPr bwMode="auto">
            <a:xfrm>
              <a:off x="7957058" y="1172468"/>
              <a:ext cx="2558953" cy="2977691"/>
            </a:xfrm>
            <a:custGeom>
              <a:avLst/>
              <a:gdLst>
                <a:gd name="T0" fmla="*/ 1797 w 3848"/>
                <a:gd name="T1" fmla="*/ 187 h 4478"/>
                <a:gd name="T2" fmla="*/ 1541 w 3848"/>
                <a:gd name="T3" fmla="*/ 455 h 4478"/>
                <a:gd name="T4" fmla="*/ 1411 w 3848"/>
                <a:gd name="T5" fmla="*/ 762 h 4478"/>
                <a:gd name="T6" fmla="*/ 1395 w 3848"/>
                <a:gd name="T7" fmla="*/ 1099 h 4478"/>
                <a:gd name="T8" fmla="*/ 1466 w 3848"/>
                <a:gd name="T9" fmla="*/ 1758 h 4478"/>
                <a:gd name="T10" fmla="*/ 1442 w 3848"/>
                <a:gd name="T11" fmla="*/ 2188 h 4478"/>
                <a:gd name="T12" fmla="*/ 1339 w 3848"/>
                <a:gd name="T13" fmla="*/ 2421 h 4478"/>
                <a:gd name="T14" fmla="*/ 1112 w 3848"/>
                <a:gd name="T15" fmla="*/ 2649 h 4478"/>
                <a:gd name="T16" fmla="*/ 637 w 3848"/>
                <a:gd name="T17" fmla="*/ 2952 h 4478"/>
                <a:gd name="T18" fmla="*/ 247 w 3848"/>
                <a:gd name="T19" fmla="*/ 3271 h 4478"/>
                <a:gd name="T20" fmla="*/ 49 w 3848"/>
                <a:gd name="T21" fmla="*/ 3671 h 4478"/>
                <a:gd name="T22" fmla="*/ 57 w 3848"/>
                <a:gd name="T23" fmla="*/ 3864 h 4478"/>
                <a:gd name="T24" fmla="*/ 216 w 3848"/>
                <a:gd name="T25" fmla="*/ 4048 h 4478"/>
                <a:gd name="T26" fmla="*/ 683 w 3848"/>
                <a:gd name="T27" fmla="*/ 4252 h 4478"/>
                <a:gd name="T28" fmla="*/ 1370 w 3848"/>
                <a:gd name="T29" fmla="*/ 4424 h 4478"/>
                <a:gd name="T30" fmla="*/ 1854 w 3848"/>
                <a:gd name="T31" fmla="*/ 4403 h 4478"/>
                <a:gd name="T32" fmla="*/ 2084 w 3848"/>
                <a:gd name="T33" fmla="*/ 4288 h 4478"/>
                <a:gd name="T34" fmla="*/ 2189 w 3848"/>
                <a:gd name="T35" fmla="*/ 4128 h 4478"/>
                <a:gd name="T36" fmla="*/ 2268 w 3848"/>
                <a:gd name="T37" fmla="*/ 3760 h 4478"/>
                <a:gd name="T38" fmla="*/ 2354 w 3848"/>
                <a:gd name="T39" fmla="*/ 3507 h 4478"/>
                <a:gd name="T40" fmla="*/ 2530 w 3848"/>
                <a:gd name="T41" fmla="*/ 3331 h 4478"/>
                <a:gd name="T42" fmla="*/ 2905 w 3848"/>
                <a:gd name="T43" fmla="*/ 3175 h 4478"/>
                <a:gd name="T44" fmla="*/ 3222 w 3848"/>
                <a:gd name="T45" fmla="*/ 2987 h 4478"/>
                <a:gd name="T46" fmla="*/ 3516 w 3848"/>
                <a:gd name="T47" fmla="*/ 2615 h 4478"/>
                <a:gd name="T48" fmla="*/ 3784 w 3848"/>
                <a:gd name="T49" fmla="*/ 1922 h 4478"/>
                <a:gd name="T50" fmla="*/ 3789 w 3848"/>
                <a:gd name="T51" fmla="*/ 1392 h 4478"/>
                <a:gd name="T52" fmla="*/ 3693 w 3848"/>
                <a:gd name="T53" fmla="*/ 1091 h 4478"/>
                <a:gd name="T54" fmla="*/ 3514 w 3848"/>
                <a:gd name="T55" fmla="*/ 856 h 4478"/>
                <a:gd name="T56" fmla="*/ 2939 w 3848"/>
                <a:gd name="T57" fmla="*/ 346 h 4478"/>
                <a:gd name="T58" fmla="*/ 2651 w 3848"/>
                <a:gd name="T59" fmla="*/ 134 h 4478"/>
                <a:gd name="T60" fmla="*/ 2349 w 3848"/>
                <a:gd name="T61" fmla="*/ 44 h 4478"/>
                <a:gd name="T62" fmla="*/ 1446 w 3848"/>
                <a:gd name="T63" fmla="*/ 4472 h 4478"/>
                <a:gd name="T64" fmla="*/ 788 w 3848"/>
                <a:gd name="T65" fmla="*/ 4325 h 4478"/>
                <a:gd name="T66" fmla="*/ 249 w 3848"/>
                <a:gd name="T67" fmla="*/ 4118 h 4478"/>
                <a:gd name="T68" fmla="*/ 32 w 3848"/>
                <a:gd name="T69" fmla="*/ 3908 h 4478"/>
                <a:gd name="T70" fmla="*/ 4 w 3848"/>
                <a:gd name="T71" fmla="*/ 3707 h 4478"/>
                <a:gd name="T72" fmla="*/ 161 w 3848"/>
                <a:gd name="T73" fmla="*/ 3323 h 4478"/>
                <a:gd name="T74" fmla="*/ 561 w 3848"/>
                <a:gd name="T75" fmla="*/ 2953 h 4478"/>
                <a:gd name="T76" fmla="*/ 1000 w 3848"/>
                <a:gd name="T77" fmla="*/ 2678 h 4478"/>
                <a:gd name="T78" fmla="*/ 1306 w 3848"/>
                <a:gd name="T79" fmla="*/ 2401 h 4478"/>
                <a:gd name="T80" fmla="*/ 1403 w 3848"/>
                <a:gd name="T81" fmla="*/ 2179 h 4478"/>
                <a:gd name="T82" fmla="*/ 1426 w 3848"/>
                <a:gd name="T83" fmla="*/ 1759 h 4478"/>
                <a:gd name="T84" fmla="*/ 1356 w 3848"/>
                <a:gd name="T85" fmla="*/ 1103 h 4478"/>
                <a:gd name="T86" fmla="*/ 1372 w 3848"/>
                <a:gd name="T87" fmla="*/ 752 h 4478"/>
                <a:gd name="T88" fmla="*/ 1506 w 3848"/>
                <a:gd name="T89" fmla="*/ 435 h 4478"/>
                <a:gd name="T90" fmla="*/ 1743 w 3848"/>
                <a:gd name="T91" fmla="*/ 175 h 4478"/>
                <a:gd name="T92" fmla="*/ 2148 w 3848"/>
                <a:gd name="T93" fmla="*/ 7 h 4478"/>
                <a:gd name="T94" fmla="*/ 2433 w 3848"/>
                <a:gd name="T95" fmla="*/ 16 h 4478"/>
                <a:gd name="T96" fmla="*/ 2742 w 3848"/>
                <a:gd name="T97" fmla="*/ 141 h 4478"/>
                <a:gd name="T98" fmla="*/ 3107 w 3848"/>
                <a:gd name="T99" fmla="*/ 453 h 4478"/>
                <a:gd name="T100" fmla="*/ 3596 w 3848"/>
                <a:gd name="T101" fmla="*/ 882 h 4478"/>
                <a:gd name="T102" fmla="*/ 3760 w 3848"/>
                <a:gd name="T103" fmla="*/ 1142 h 4478"/>
                <a:gd name="T104" fmla="*/ 3840 w 3848"/>
                <a:gd name="T105" fmla="*/ 1475 h 4478"/>
                <a:gd name="T106" fmla="*/ 3786 w 3848"/>
                <a:gd name="T107" fmla="*/ 2096 h 4478"/>
                <a:gd name="T108" fmla="*/ 3524 w 3848"/>
                <a:gd name="T109" fmla="*/ 2679 h 4478"/>
                <a:gd name="T110" fmla="*/ 3227 w 3848"/>
                <a:gd name="T111" fmla="*/ 3034 h 4478"/>
                <a:gd name="T112" fmla="*/ 2862 w 3848"/>
                <a:gd name="T113" fmla="*/ 3234 h 4478"/>
                <a:gd name="T114" fmla="*/ 2535 w 3848"/>
                <a:gd name="T115" fmla="*/ 3374 h 4478"/>
                <a:gd name="T116" fmla="*/ 2378 w 3848"/>
                <a:gd name="T117" fmla="*/ 3545 h 4478"/>
                <a:gd name="T118" fmla="*/ 2301 w 3848"/>
                <a:gd name="T119" fmla="*/ 3798 h 4478"/>
                <a:gd name="T120" fmla="*/ 2231 w 3848"/>
                <a:gd name="T121" fmla="*/ 4124 h 4478"/>
                <a:gd name="T122" fmla="*/ 2123 w 3848"/>
                <a:gd name="T123" fmla="*/ 4306 h 4478"/>
                <a:gd name="T124" fmla="*/ 1940 w 3848"/>
                <a:gd name="T125" fmla="*/ 4419 h 4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8" h="4478">
                  <a:moveTo>
                    <a:pt x="2157" y="45"/>
                  </a:moveTo>
                  <a:lnTo>
                    <a:pt x="2157" y="45"/>
                  </a:lnTo>
                  <a:lnTo>
                    <a:pt x="2113" y="56"/>
                  </a:lnTo>
                  <a:lnTo>
                    <a:pt x="2072" y="68"/>
                  </a:lnTo>
                  <a:lnTo>
                    <a:pt x="2032" y="80"/>
                  </a:lnTo>
                  <a:lnTo>
                    <a:pt x="1994" y="93"/>
                  </a:lnTo>
                  <a:lnTo>
                    <a:pt x="1957" y="107"/>
                  </a:lnTo>
                  <a:lnTo>
                    <a:pt x="1922" y="120"/>
                  </a:lnTo>
                  <a:lnTo>
                    <a:pt x="1888" y="137"/>
                  </a:lnTo>
                  <a:lnTo>
                    <a:pt x="1856" y="153"/>
                  </a:lnTo>
                  <a:lnTo>
                    <a:pt x="1826" y="169"/>
                  </a:lnTo>
                  <a:lnTo>
                    <a:pt x="1797" y="187"/>
                  </a:lnTo>
                  <a:lnTo>
                    <a:pt x="1769" y="205"/>
                  </a:lnTo>
                  <a:lnTo>
                    <a:pt x="1743" y="225"/>
                  </a:lnTo>
                  <a:lnTo>
                    <a:pt x="1717" y="245"/>
                  </a:lnTo>
                  <a:lnTo>
                    <a:pt x="1693" y="267"/>
                  </a:lnTo>
                  <a:lnTo>
                    <a:pt x="1669" y="290"/>
                  </a:lnTo>
                  <a:lnTo>
                    <a:pt x="1647" y="314"/>
                  </a:lnTo>
                  <a:lnTo>
                    <a:pt x="1628" y="337"/>
                  </a:lnTo>
                  <a:lnTo>
                    <a:pt x="1608" y="360"/>
                  </a:lnTo>
                  <a:lnTo>
                    <a:pt x="1590" y="383"/>
                  </a:lnTo>
                  <a:lnTo>
                    <a:pt x="1573" y="407"/>
                  </a:lnTo>
                  <a:lnTo>
                    <a:pt x="1556" y="431"/>
                  </a:lnTo>
                  <a:lnTo>
                    <a:pt x="1541" y="455"/>
                  </a:lnTo>
                  <a:lnTo>
                    <a:pt x="1525" y="479"/>
                  </a:lnTo>
                  <a:lnTo>
                    <a:pt x="1511" y="504"/>
                  </a:lnTo>
                  <a:lnTo>
                    <a:pt x="1497" y="529"/>
                  </a:lnTo>
                  <a:lnTo>
                    <a:pt x="1485" y="554"/>
                  </a:lnTo>
                  <a:lnTo>
                    <a:pt x="1472" y="579"/>
                  </a:lnTo>
                  <a:lnTo>
                    <a:pt x="1462" y="604"/>
                  </a:lnTo>
                  <a:lnTo>
                    <a:pt x="1451" y="630"/>
                  </a:lnTo>
                  <a:lnTo>
                    <a:pt x="1441" y="656"/>
                  </a:lnTo>
                  <a:lnTo>
                    <a:pt x="1433" y="681"/>
                  </a:lnTo>
                  <a:lnTo>
                    <a:pt x="1425" y="708"/>
                  </a:lnTo>
                  <a:lnTo>
                    <a:pt x="1417" y="735"/>
                  </a:lnTo>
                  <a:lnTo>
                    <a:pt x="1411" y="762"/>
                  </a:lnTo>
                  <a:lnTo>
                    <a:pt x="1405" y="788"/>
                  </a:lnTo>
                  <a:lnTo>
                    <a:pt x="1400" y="816"/>
                  </a:lnTo>
                  <a:lnTo>
                    <a:pt x="1396" y="843"/>
                  </a:lnTo>
                  <a:lnTo>
                    <a:pt x="1393" y="871"/>
                  </a:lnTo>
                  <a:lnTo>
                    <a:pt x="1390" y="898"/>
                  </a:lnTo>
                  <a:lnTo>
                    <a:pt x="1388" y="927"/>
                  </a:lnTo>
                  <a:lnTo>
                    <a:pt x="1388" y="954"/>
                  </a:lnTo>
                  <a:lnTo>
                    <a:pt x="1388" y="983"/>
                  </a:lnTo>
                  <a:lnTo>
                    <a:pt x="1388" y="1012"/>
                  </a:lnTo>
                  <a:lnTo>
                    <a:pt x="1389" y="1040"/>
                  </a:lnTo>
                  <a:lnTo>
                    <a:pt x="1392" y="1069"/>
                  </a:lnTo>
                  <a:lnTo>
                    <a:pt x="1395" y="1099"/>
                  </a:lnTo>
                  <a:lnTo>
                    <a:pt x="1400" y="1127"/>
                  </a:lnTo>
                  <a:lnTo>
                    <a:pt x="1404" y="1157"/>
                  </a:lnTo>
                  <a:lnTo>
                    <a:pt x="1413" y="1213"/>
                  </a:lnTo>
                  <a:lnTo>
                    <a:pt x="1421" y="1272"/>
                  </a:lnTo>
                  <a:lnTo>
                    <a:pt x="1429" y="1330"/>
                  </a:lnTo>
                  <a:lnTo>
                    <a:pt x="1436" y="1392"/>
                  </a:lnTo>
                  <a:lnTo>
                    <a:pt x="1443" y="1456"/>
                  </a:lnTo>
                  <a:lnTo>
                    <a:pt x="1450" y="1521"/>
                  </a:lnTo>
                  <a:lnTo>
                    <a:pt x="1456" y="1590"/>
                  </a:lnTo>
                  <a:lnTo>
                    <a:pt x="1460" y="1661"/>
                  </a:lnTo>
                  <a:lnTo>
                    <a:pt x="1464" y="1709"/>
                  </a:lnTo>
                  <a:lnTo>
                    <a:pt x="1466" y="1758"/>
                  </a:lnTo>
                  <a:lnTo>
                    <a:pt x="1467" y="1808"/>
                  </a:lnTo>
                  <a:lnTo>
                    <a:pt x="1467" y="1857"/>
                  </a:lnTo>
                  <a:lnTo>
                    <a:pt x="1467" y="1907"/>
                  </a:lnTo>
                  <a:lnTo>
                    <a:pt x="1466" y="1958"/>
                  </a:lnTo>
                  <a:lnTo>
                    <a:pt x="1464" y="2009"/>
                  </a:lnTo>
                  <a:lnTo>
                    <a:pt x="1462" y="2060"/>
                  </a:lnTo>
                  <a:lnTo>
                    <a:pt x="1459" y="2082"/>
                  </a:lnTo>
                  <a:lnTo>
                    <a:pt x="1457" y="2104"/>
                  </a:lnTo>
                  <a:lnTo>
                    <a:pt x="1455" y="2125"/>
                  </a:lnTo>
                  <a:lnTo>
                    <a:pt x="1451" y="2147"/>
                  </a:lnTo>
                  <a:lnTo>
                    <a:pt x="1447" y="2168"/>
                  </a:lnTo>
                  <a:lnTo>
                    <a:pt x="1442" y="2188"/>
                  </a:lnTo>
                  <a:lnTo>
                    <a:pt x="1436" y="2209"/>
                  </a:lnTo>
                  <a:lnTo>
                    <a:pt x="1431" y="2230"/>
                  </a:lnTo>
                  <a:lnTo>
                    <a:pt x="1425" y="2250"/>
                  </a:lnTo>
                  <a:lnTo>
                    <a:pt x="1417" y="2270"/>
                  </a:lnTo>
                  <a:lnTo>
                    <a:pt x="1410" y="2290"/>
                  </a:lnTo>
                  <a:lnTo>
                    <a:pt x="1401" y="2310"/>
                  </a:lnTo>
                  <a:lnTo>
                    <a:pt x="1393" y="2328"/>
                  </a:lnTo>
                  <a:lnTo>
                    <a:pt x="1384" y="2348"/>
                  </a:lnTo>
                  <a:lnTo>
                    <a:pt x="1373" y="2366"/>
                  </a:lnTo>
                  <a:lnTo>
                    <a:pt x="1363" y="2386"/>
                  </a:lnTo>
                  <a:lnTo>
                    <a:pt x="1351" y="2404"/>
                  </a:lnTo>
                  <a:lnTo>
                    <a:pt x="1339" y="2421"/>
                  </a:lnTo>
                  <a:lnTo>
                    <a:pt x="1327" y="2440"/>
                  </a:lnTo>
                  <a:lnTo>
                    <a:pt x="1314" y="2457"/>
                  </a:lnTo>
                  <a:lnTo>
                    <a:pt x="1300" y="2474"/>
                  </a:lnTo>
                  <a:lnTo>
                    <a:pt x="1286" y="2491"/>
                  </a:lnTo>
                  <a:lnTo>
                    <a:pt x="1271" y="2508"/>
                  </a:lnTo>
                  <a:lnTo>
                    <a:pt x="1256" y="2526"/>
                  </a:lnTo>
                  <a:lnTo>
                    <a:pt x="1240" y="2542"/>
                  </a:lnTo>
                  <a:lnTo>
                    <a:pt x="1224" y="2558"/>
                  </a:lnTo>
                  <a:lnTo>
                    <a:pt x="1207" y="2574"/>
                  </a:lnTo>
                  <a:lnTo>
                    <a:pt x="1189" y="2590"/>
                  </a:lnTo>
                  <a:lnTo>
                    <a:pt x="1152" y="2620"/>
                  </a:lnTo>
                  <a:lnTo>
                    <a:pt x="1112" y="2649"/>
                  </a:lnTo>
                  <a:lnTo>
                    <a:pt x="1068" y="2680"/>
                  </a:lnTo>
                  <a:lnTo>
                    <a:pt x="1022" y="2711"/>
                  </a:lnTo>
                  <a:lnTo>
                    <a:pt x="976" y="2741"/>
                  </a:lnTo>
                  <a:lnTo>
                    <a:pt x="930" y="2771"/>
                  </a:lnTo>
                  <a:lnTo>
                    <a:pt x="885" y="2800"/>
                  </a:lnTo>
                  <a:lnTo>
                    <a:pt x="839" y="2828"/>
                  </a:lnTo>
                  <a:lnTo>
                    <a:pt x="793" y="2857"/>
                  </a:lnTo>
                  <a:lnTo>
                    <a:pt x="747" y="2885"/>
                  </a:lnTo>
                  <a:lnTo>
                    <a:pt x="719" y="2902"/>
                  </a:lnTo>
                  <a:lnTo>
                    <a:pt x="692" y="2918"/>
                  </a:lnTo>
                  <a:lnTo>
                    <a:pt x="664" y="2935"/>
                  </a:lnTo>
                  <a:lnTo>
                    <a:pt x="637" y="2952"/>
                  </a:lnTo>
                  <a:lnTo>
                    <a:pt x="609" y="2969"/>
                  </a:lnTo>
                  <a:lnTo>
                    <a:pt x="582" y="2987"/>
                  </a:lnTo>
                  <a:lnTo>
                    <a:pt x="554" y="3004"/>
                  </a:lnTo>
                  <a:lnTo>
                    <a:pt x="527" y="3021"/>
                  </a:lnTo>
                  <a:lnTo>
                    <a:pt x="487" y="3049"/>
                  </a:lnTo>
                  <a:lnTo>
                    <a:pt x="448" y="3077"/>
                  </a:lnTo>
                  <a:lnTo>
                    <a:pt x="410" y="3107"/>
                  </a:lnTo>
                  <a:lnTo>
                    <a:pt x="374" y="3138"/>
                  </a:lnTo>
                  <a:lnTo>
                    <a:pt x="340" y="3169"/>
                  </a:lnTo>
                  <a:lnTo>
                    <a:pt x="308" y="3202"/>
                  </a:lnTo>
                  <a:lnTo>
                    <a:pt x="277" y="3236"/>
                  </a:lnTo>
                  <a:lnTo>
                    <a:pt x="247" y="3271"/>
                  </a:lnTo>
                  <a:lnTo>
                    <a:pt x="219" y="3307"/>
                  </a:lnTo>
                  <a:lnTo>
                    <a:pt x="194" y="3345"/>
                  </a:lnTo>
                  <a:lnTo>
                    <a:pt x="169" y="3382"/>
                  </a:lnTo>
                  <a:lnTo>
                    <a:pt x="147" y="3421"/>
                  </a:lnTo>
                  <a:lnTo>
                    <a:pt x="125" y="3462"/>
                  </a:lnTo>
                  <a:lnTo>
                    <a:pt x="107" y="3503"/>
                  </a:lnTo>
                  <a:lnTo>
                    <a:pt x="88" y="3545"/>
                  </a:lnTo>
                  <a:lnTo>
                    <a:pt x="74" y="3588"/>
                  </a:lnTo>
                  <a:lnTo>
                    <a:pt x="66" y="3609"/>
                  </a:lnTo>
                  <a:lnTo>
                    <a:pt x="60" y="3631"/>
                  </a:lnTo>
                  <a:lnTo>
                    <a:pt x="54" y="3651"/>
                  </a:lnTo>
                  <a:lnTo>
                    <a:pt x="49" y="3671"/>
                  </a:lnTo>
                  <a:lnTo>
                    <a:pt x="46" y="3690"/>
                  </a:lnTo>
                  <a:lnTo>
                    <a:pt x="43" y="3708"/>
                  </a:lnTo>
                  <a:lnTo>
                    <a:pt x="41" y="3726"/>
                  </a:lnTo>
                  <a:lnTo>
                    <a:pt x="40" y="3744"/>
                  </a:lnTo>
                  <a:lnTo>
                    <a:pt x="39" y="3761"/>
                  </a:lnTo>
                  <a:lnTo>
                    <a:pt x="39" y="3777"/>
                  </a:lnTo>
                  <a:lnTo>
                    <a:pt x="40" y="3792"/>
                  </a:lnTo>
                  <a:lnTo>
                    <a:pt x="43" y="3808"/>
                  </a:lnTo>
                  <a:lnTo>
                    <a:pt x="45" y="3823"/>
                  </a:lnTo>
                  <a:lnTo>
                    <a:pt x="48" y="3837"/>
                  </a:lnTo>
                  <a:lnTo>
                    <a:pt x="53" y="3850"/>
                  </a:lnTo>
                  <a:lnTo>
                    <a:pt x="57" y="3864"/>
                  </a:lnTo>
                  <a:lnTo>
                    <a:pt x="62" y="3878"/>
                  </a:lnTo>
                  <a:lnTo>
                    <a:pt x="69" y="3890"/>
                  </a:lnTo>
                  <a:lnTo>
                    <a:pt x="75" y="3903"/>
                  </a:lnTo>
                  <a:lnTo>
                    <a:pt x="83" y="3915"/>
                  </a:lnTo>
                  <a:lnTo>
                    <a:pt x="91" y="3927"/>
                  </a:lnTo>
                  <a:lnTo>
                    <a:pt x="99" y="3939"/>
                  </a:lnTo>
                  <a:lnTo>
                    <a:pt x="108" y="3950"/>
                  </a:lnTo>
                  <a:lnTo>
                    <a:pt x="118" y="3962"/>
                  </a:lnTo>
                  <a:lnTo>
                    <a:pt x="139" y="3983"/>
                  </a:lnTo>
                  <a:lnTo>
                    <a:pt x="163" y="4005"/>
                  </a:lnTo>
                  <a:lnTo>
                    <a:pt x="188" y="4027"/>
                  </a:lnTo>
                  <a:lnTo>
                    <a:pt x="216" y="4048"/>
                  </a:lnTo>
                  <a:lnTo>
                    <a:pt x="243" y="4067"/>
                  </a:lnTo>
                  <a:lnTo>
                    <a:pt x="271" y="4085"/>
                  </a:lnTo>
                  <a:lnTo>
                    <a:pt x="298" y="4102"/>
                  </a:lnTo>
                  <a:lnTo>
                    <a:pt x="327" y="4118"/>
                  </a:lnTo>
                  <a:lnTo>
                    <a:pt x="357" y="4132"/>
                  </a:lnTo>
                  <a:lnTo>
                    <a:pt x="387" y="4146"/>
                  </a:lnTo>
                  <a:lnTo>
                    <a:pt x="415" y="4160"/>
                  </a:lnTo>
                  <a:lnTo>
                    <a:pt x="446" y="4171"/>
                  </a:lnTo>
                  <a:lnTo>
                    <a:pt x="506" y="4194"/>
                  </a:lnTo>
                  <a:lnTo>
                    <a:pt x="566" y="4215"/>
                  </a:lnTo>
                  <a:lnTo>
                    <a:pt x="625" y="4233"/>
                  </a:lnTo>
                  <a:lnTo>
                    <a:pt x="683" y="4252"/>
                  </a:lnTo>
                  <a:lnTo>
                    <a:pt x="740" y="4269"/>
                  </a:lnTo>
                  <a:lnTo>
                    <a:pt x="800" y="4287"/>
                  </a:lnTo>
                  <a:lnTo>
                    <a:pt x="860" y="4305"/>
                  </a:lnTo>
                  <a:lnTo>
                    <a:pt x="921" y="4323"/>
                  </a:lnTo>
                  <a:lnTo>
                    <a:pt x="983" y="4340"/>
                  </a:lnTo>
                  <a:lnTo>
                    <a:pt x="1044" y="4357"/>
                  </a:lnTo>
                  <a:lnTo>
                    <a:pt x="1106" y="4372"/>
                  </a:lnTo>
                  <a:lnTo>
                    <a:pt x="1168" y="4387"/>
                  </a:lnTo>
                  <a:lnTo>
                    <a:pt x="1230" y="4401"/>
                  </a:lnTo>
                  <a:lnTo>
                    <a:pt x="1278" y="4410"/>
                  </a:lnTo>
                  <a:lnTo>
                    <a:pt x="1324" y="4418"/>
                  </a:lnTo>
                  <a:lnTo>
                    <a:pt x="1370" y="4424"/>
                  </a:lnTo>
                  <a:lnTo>
                    <a:pt x="1415" y="4430"/>
                  </a:lnTo>
                  <a:lnTo>
                    <a:pt x="1458" y="4433"/>
                  </a:lnTo>
                  <a:lnTo>
                    <a:pt x="1501" y="4436"/>
                  </a:lnTo>
                  <a:lnTo>
                    <a:pt x="1543" y="4438"/>
                  </a:lnTo>
                  <a:lnTo>
                    <a:pt x="1584" y="4438"/>
                  </a:lnTo>
                  <a:lnTo>
                    <a:pt x="1624" y="4436"/>
                  </a:lnTo>
                  <a:lnTo>
                    <a:pt x="1665" y="4434"/>
                  </a:lnTo>
                  <a:lnTo>
                    <a:pt x="1704" y="4431"/>
                  </a:lnTo>
                  <a:lnTo>
                    <a:pt x="1743" y="4426"/>
                  </a:lnTo>
                  <a:lnTo>
                    <a:pt x="1780" y="4419"/>
                  </a:lnTo>
                  <a:lnTo>
                    <a:pt x="1817" y="4412"/>
                  </a:lnTo>
                  <a:lnTo>
                    <a:pt x="1854" y="4403"/>
                  </a:lnTo>
                  <a:lnTo>
                    <a:pt x="1891" y="4394"/>
                  </a:lnTo>
                  <a:lnTo>
                    <a:pt x="1926" y="4383"/>
                  </a:lnTo>
                  <a:lnTo>
                    <a:pt x="1959" y="4369"/>
                  </a:lnTo>
                  <a:lnTo>
                    <a:pt x="1975" y="4362"/>
                  </a:lnTo>
                  <a:lnTo>
                    <a:pt x="1990" y="4354"/>
                  </a:lnTo>
                  <a:lnTo>
                    <a:pt x="2005" y="4346"/>
                  </a:lnTo>
                  <a:lnTo>
                    <a:pt x="2020" y="4338"/>
                  </a:lnTo>
                  <a:lnTo>
                    <a:pt x="2034" y="4329"/>
                  </a:lnTo>
                  <a:lnTo>
                    <a:pt x="2047" y="4319"/>
                  </a:lnTo>
                  <a:lnTo>
                    <a:pt x="2060" y="4310"/>
                  </a:lnTo>
                  <a:lnTo>
                    <a:pt x="2072" y="4300"/>
                  </a:lnTo>
                  <a:lnTo>
                    <a:pt x="2084" y="4288"/>
                  </a:lnTo>
                  <a:lnTo>
                    <a:pt x="2096" y="4278"/>
                  </a:lnTo>
                  <a:lnTo>
                    <a:pt x="2106" y="4267"/>
                  </a:lnTo>
                  <a:lnTo>
                    <a:pt x="2117" y="4255"/>
                  </a:lnTo>
                  <a:lnTo>
                    <a:pt x="2127" y="4243"/>
                  </a:lnTo>
                  <a:lnTo>
                    <a:pt x="2136" y="4230"/>
                  </a:lnTo>
                  <a:lnTo>
                    <a:pt x="2145" y="4216"/>
                  </a:lnTo>
                  <a:lnTo>
                    <a:pt x="2154" y="4202"/>
                  </a:lnTo>
                  <a:lnTo>
                    <a:pt x="2162" y="4189"/>
                  </a:lnTo>
                  <a:lnTo>
                    <a:pt x="2169" y="4174"/>
                  </a:lnTo>
                  <a:lnTo>
                    <a:pt x="2176" y="4159"/>
                  </a:lnTo>
                  <a:lnTo>
                    <a:pt x="2183" y="4144"/>
                  </a:lnTo>
                  <a:lnTo>
                    <a:pt x="2189" y="4128"/>
                  </a:lnTo>
                  <a:lnTo>
                    <a:pt x="2195" y="4112"/>
                  </a:lnTo>
                  <a:lnTo>
                    <a:pt x="2200" y="4095"/>
                  </a:lnTo>
                  <a:lnTo>
                    <a:pt x="2205" y="4077"/>
                  </a:lnTo>
                  <a:lnTo>
                    <a:pt x="2213" y="4042"/>
                  </a:lnTo>
                  <a:lnTo>
                    <a:pt x="2219" y="4004"/>
                  </a:lnTo>
                  <a:lnTo>
                    <a:pt x="2224" y="3965"/>
                  </a:lnTo>
                  <a:lnTo>
                    <a:pt x="2232" y="3926"/>
                  </a:lnTo>
                  <a:lnTo>
                    <a:pt x="2240" y="3887"/>
                  </a:lnTo>
                  <a:lnTo>
                    <a:pt x="2248" y="3849"/>
                  </a:lnTo>
                  <a:lnTo>
                    <a:pt x="2255" y="3819"/>
                  </a:lnTo>
                  <a:lnTo>
                    <a:pt x="2262" y="3790"/>
                  </a:lnTo>
                  <a:lnTo>
                    <a:pt x="2268" y="3760"/>
                  </a:lnTo>
                  <a:lnTo>
                    <a:pt x="2274" y="3729"/>
                  </a:lnTo>
                  <a:lnTo>
                    <a:pt x="2278" y="3707"/>
                  </a:lnTo>
                  <a:lnTo>
                    <a:pt x="2283" y="3684"/>
                  </a:lnTo>
                  <a:lnTo>
                    <a:pt x="2289" y="3662"/>
                  </a:lnTo>
                  <a:lnTo>
                    <a:pt x="2294" y="3642"/>
                  </a:lnTo>
                  <a:lnTo>
                    <a:pt x="2301" y="3621"/>
                  </a:lnTo>
                  <a:lnTo>
                    <a:pt x="2308" y="3601"/>
                  </a:lnTo>
                  <a:lnTo>
                    <a:pt x="2316" y="3581"/>
                  </a:lnTo>
                  <a:lnTo>
                    <a:pt x="2324" y="3562"/>
                  </a:lnTo>
                  <a:lnTo>
                    <a:pt x="2333" y="3543"/>
                  </a:lnTo>
                  <a:lnTo>
                    <a:pt x="2344" y="3525"/>
                  </a:lnTo>
                  <a:lnTo>
                    <a:pt x="2354" y="3507"/>
                  </a:lnTo>
                  <a:lnTo>
                    <a:pt x="2366" y="3490"/>
                  </a:lnTo>
                  <a:lnTo>
                    <a:pt x="2377" y="3473"/>
                  </a:lnTo>
                  <a:lnTo>
                    <a:pt x="2390" y="3457"/>
                  </a:lnTo>
                  <a:lnTo>
                    <a:pt x="2402" y="3441"/>
                  </a:lnTo>
                  <a:lnTo>
                    <a:pt x="2416" y="3426"/>
                  </a:lnTo>
                  <a:lnTo>
                    <a:pt x="2430" y="3411"/>
                  </a:lnTo>
                  <a:lnTo>
                    <a:pt x="2445" y="3396"/>
                  </a:lnTo>
                  <a:lnTo>
                    <a:pt x="2461" y="3382"/>
                  </a:lnTo>
                  <a:lnTo>
                    <a:pt x="2477" y="3369"/>
                  </a:lnTo>
                  <a:lnTo>
                    <a:pt x="2494" y="3355"/>
                  </a:lnTo>
                  <a:lnTo>
                    <a:pt x="2511" y="3342"/>
                  </a:lnTo>
                  <a:lnTo>
                    <a:pt x="2530" y="3331"/>
                  </a:lnTo>
                  <a:lnTo>
                    <a:pt x="2548" y="3318"/>
                  </a:lnTo>
                  <a:lnTo>
                    <a:pt x="2567" y="3308"/>
                  </a:lnTo>
                  <a:lnTo>
                    <a:pt x="2588" y="3296"/>
                  </a:lnTo>
                  <a:lnTo>
                    <a:pt x="2609" y="3286"/>
                  </a:lnTo>
                  <a:lnTo>
                    <a:pt x="2630" y="3276"/>
                  </a:lnTo>
                  <a:lnTo>
                    <a:pt x="2652" y="3267"/>
                  </a:lnTo>
                  <a:lnTo>
                    <a:pt x="2675" y="3257"/>
                  </a:lnTo>
                  <a:lnTo>
                    <a:pt x="2698" y="3249"/>
                  </a:lnTo>
                  <a:lnTo>
                    <a:pt x="2722" y="3240"/>
                  </a:lnTo>
                  <a:lnTo>
                    <a:pt x="2786" y="3220"/>
                  </a:lnTo>
                  <a:lnTo>
                    <a:pt x="2847" y="3198"/>
                  </a:lnTo>
                  <a:lnTo>
                    <a:pt x="2905" y="3175"/>
                  </a:lnTo>
                  <a:lnTo>
                    <a:pt x="2961" y="3151"/>
                  </a:lnTo>
                  <a:lnTo>
                    <a:pt x="2987" y="3139"/>
                  </a:lnTo>
                  <a:lnTo>
                    <a:pt x="3014" y="3125"/>
                  </a:lnTo>
                  <a:lnTo>
                    <a:pt x="3040" y="3113"/>
                  </a:lnTo>
                  <a:lnTo>
                    <a:pt x="3065" y="3098"/>
                  </a:lnTo>
                  <a:lnTo>
                    <a:pt x="3089" y="3084"/>
                  </a:lnTo>
                  <a:lnTo>
                    <a:pt x="3115" y="3068"/>
                  </a:lnTo>
                  <a:lnTo>
                    <a:pt x="3138" y="3052"/>
                  </a:lnTo>
                  <a:lnTo>
                    <a:pt x="3162" y="3036"/>
                  </a:lnTo>
                  <a:lnTo>
                    <a:pt x="3182" y="3020"/>
                  </a:lnTo>
                  <a:lnTo>
                    <a:pt x="3203" y="3004"/>
                  </a:lnTo>
                  <a:lnTo>
                    <a:pt x="3222" y="2987"/>
                  </a:lnTo>
                  <a:lnTo>
                    <a:pt x="3242" y="2969"/>
                  </a:lnTo>
                  <a:lnTo>
                    <a:pt x="3261" y="2952"/>
                  </a:lnTo>
                  <a:lnTo>
                    <a:pt x="3280" y="2934"/>
                  </a:lnTo>
                  <a:lnTo>
                    <a:pt x="3297" y="2916"/>
                  </a:lnTo>
                  <a:lnTo>
                    <a:pt x="3314" y="2897"/>
                  </a:lnTo>
                  <a:lnTo>
                    <a:pt x="3349" y="2859"/>
                  </a:lnTo>
                  <a:lnTo>
                    <a:pt x="3380" y="2820"/>
                  </a:lnTo>
                  <a:lnTo>
                    <a:pt x="3411" y="2780"/>
                  </a:lnTo>
                  <a:lnTo>
                    <a:pt x="3438" y="2740"/>
                  </a:lnTo>
                  <a:lnTo>
                    <a:pt x="3466" y="2699"/>
                  </a:lnTo>
                  <a:lnTo>
                    <a:pt x="3492" y="2658"/>
                  </a:lnTo>
                  <a:lnTo>
                    <a:pt x="3516" y="2615"/>
                  </a:lnTo>
                  <a:lnTo>
                    <a:pt x="3540" y="2574"/>
                  </a:lnTo>
                  <a:lnTo>
                    <a:pt x="3584" y="2490"/>
                  </a:lnTo>
                  <a:lnTo>
                    <a:pt x="3625" y="2407"/>
                  </a:lnTo>
                  <a:lnTo>
                    <a:pt x="3650" y="2355"/>
                  </a:lnTo>
                  <a:lnTo>
                    <a:pt x="3673" y="2301"/>
                  </a:lnTo>
                  <a:lnTo>
                    <a:pt x="3695" y="2247"/>
                  </a:lnTo>
                  <a:lnTo>
                    <a:pt x="3715" y="2193"/>
                  </a:lnTo>
                  <a:lnTo>
                    <a:pt x="3732" y="2139"/>
                  </a:lnTo>
                  <a:lnTo>
                    <a:pt x="3748" y="2085"/>
                  </a:lnTo>
                  <a:lnTo>
                    <a:pt x="3762" y="2031"/>
                  </a:lnTo>
                  <a:lnTo>
                    <a:pt x="3774" y="1976"/>
                  </a:lnTo>
                  <a:lnTo>
                    <a:pt x="3784" y="1922"/>
                  </a:lnTo>
                  <a:lnTo>
                    <a:pt x="3794" y="1868"/>
                  </a:lnTo>
                  <a:lnTo>
                    <a:pt x="3799" y="1813"/>
                  </a:lnTo>
                  <a:lnTo>
                    <a:pt x="3805" y="1758"/>
                  </a:lnTo>
                  <a:lnTo>
                    <a:pt x="3807" y="1704"/>
                  </a:lnTo>
                  <a:lnTo>
                    <a:pt x="3809" y="1649"/>
                  </a:lnTo>
                  <a:lnTo>
                    <a:pt x="3807" y="1595"/>
                  </a:lnTo>
                  <a:lnTo>
                    <a:pt x="3805" y="1540"/>
                  </a:lnTo>
                  <a:lnTo>
                    <a:pt x="3803" y="1509"/>
                  </a:lnTo>
                  <a:lnTo>
                    <a:pt x="3801" y="1480"/>
                  </a:lnTo>
                  <a:lnTo>
                    <a:pt x="3797" y="1450"/>
                  </a:lnTo>
                  <a:lnTo>
                    <a:pt x="3793" y="1421"/>
                  </a:lnTo>
                  <a:lnTo>
                    <a:pt x="3789" y="1392"/>
                  </a:lnTo>
                  <a:lnTo>
                    <a:pt x="3783" y="1365"/>
                  </a:lnTo>
                  <a:lnTo>
                    <a:pt x="3778" y="1337"/>
                  </a:lnTo>
                  <a:lnTo>
                    <a:pt x="3772" y="1310"/>
                  </a:lnTo>
                  <a:lnTo>
                    <a:pt x="3765" y="1283"/>
                  </a:lnTo>
                  <a:lnTo>
                    <a:pt x="3758" y="1258"/>
                  </a:lnTo>
                  <a:lnTo>
                    <a:pt x="3751" y="1232"/>
                  </a:lnTo>
                  <a:lnTo>
                    <a:pt x="3742" y="1208"/>
                  </a:lnTo>
                  <a:lnTo>
                    <a:pt x="3734" y="1184"/>
                  </a:lnTo>
                  <a:lnTo>
                    <a:pt x="3724" y="1160"/>
                  </a:lnTo>
                  <a:lnTo>
                    <a:pt x="3715" y="1136"/>
                  </a:lnTo>
                  <a:lnTo>
                    <a:pt x="3704" y="1113"/>
                  </a:lnTo>
                  <a:lnTo>
                    <a:pt x="3693" y="1091"/>
                  </a:lnTo>
                  <a:lnTo>
                    <a:pt x="3681" y="1069"/>
                  </a:lnTo>
                  <a:lnTo>
                    <a:pt x="3669" y="1047"/>
                  </a:lnTo>
                  <a:lnTo>
                    <a:pt x="3656" y="1025"/>
                  </a:lnTo>
                  <a:lnTo>
                    <a:pt x="3642" y="1005"/>
                  </a:lnTo>
                  <a:lnTo>
                    <a:pt x="3628" y="985"/>
                  </a:lnTo>
                  <a:lnTo>
                    <a:pt x="3614" y="966"/>
                  </a:lnTo>
                  <a:lnTo>
                    <a:pt x="3599" y="946"/>
                  </a:lnTo>
                  <a:lnTo>
                    <a:pt x="3583" y="927"/>
                  </a:lnTo>
                  <a:lnTo>
                    <a:pt x="3567" y="908"/>
                  </a:lnTo>
                  <a:lnTo>
                    <a:pt x="3549" y="890"/>
                  </a:lnTo>
                  <a:lnTo>
                    <a:pt x="3532" y="873"/>
                  </a:lnTo>
                  <a:lnTo>
                    <a:pt x="3514" y="856"/>
                  </a:lnTo>
                  <a:lnTo>
                    <a:pt x="3495" y="838"/>
                  </a:lnTo>
                  <a:lnTo>
                    <a:pt x="3476" y="821"/>
                  </a:lnTo>
                  <a:lnTo>
                    <a:pt x="3455" y="805"/>
                  </a:lnTo>
                  <a:lnTo>
                    <a:pt x="3390" y="754"/>
                  </a:lnTo>
                  <a:lnTo>
                    <a:pt x="3326" y="701"/>
                  </a:lnTo>
                  <a:lnTo>
                    <a:pt x="3263" y="647"/>
                  </a:lnTo>
                  <a:lnTo>
                    <a:pt x="3201" y="592"/>
                  </a:lnTo>
                  <a:lnTo>
                    <a:pt x="3139" y="538"/>
                  </a:lnTo>
                  <a:lnTo>
                    <a:pt x="3079" y="482"/>
                  </a:lnTo>
                  <a:lnTo>
                    <a:pt x="3021" y="426"/>
                  </a:lnTo>
                  <a:lnTo>
                    <a:pt x="2962" y="369"/>
                  </a:lnTo>
                  <a:lnTo>
                    <a:pt x="2939" y="346"/>
                  </a:lnTo>
                  <a:lnTo>
                    <a:pt x="2915" y="323"/>
                  </a:lnTo>
                  <a:lnTo>
                    <a:pt x="2891" y="302"/>
                  </a:lnTo>
                  <a:lnTo>
                    <a:pt x="2867" y="281"/>
                  </a:lnTo>
                  <a:lnTo>
                    <a:pt x="2844" y="262"/>
                  </a:lnTo>
                  <a:lnTo>
                    <a:pt x="2820" y="242"/>
                  </a:lnTo>
                  <a:lnTo>
                    <a:pt x="2796" y="225"/>
                  </a:lnTo>
                  <a:lnTo>
                    <a:pt x="2772" y="208"/>
                  </a:lnTo>
                  <a:lnTo>
                    <a:pt x="2747" y="190"/>
                  </a:lnTo>
                  <a:lnTo>
                    <a:pt x="2723" y="175"/>
                  </a:lnTo>
                  <a:lnTo>
                    <a:pt x="2699" y="161"/>
                  </a:lnTo>
                  <a:lnTo>
                    <a:pt x="2675" y="147"/>
                  </a:lnTo>
                  <a:lnTo>
                    <a:pt x="2651" y="134"/>
                  </a:lnTo>
                  <a:lnTo>
                    <a:pt x="2626" y="122"/>
                  </a:lnTo>
                  <a:lnTo>
                    <a:pt x="2602" y="111"/>
                  </a:lnTo>
                  <a:lnTo>
                    <a:pt x="2578" y="100"/>
                  </a:lnTo>
                  <a:lnTo>
                    <a:pt x="2552" y="91"/>
                  </a:lnTo>
                  <a:lnTo>
                    <a:pt x="2527" y="83"/>
                  </a:lnTo>
                  <a:lnTo>
                    <a:pt x="2503" y="75"/>
                  </a:lnTo>
                  <a:lnTo>
                    <a:pt x="2478" y="67"/>
                  </a:lnTo>
                  <a:lnTo>
                    <a:pt x="2453" y="61"/>
                  </a:lnTo>
                  <a:lnTo>
                    <a:pt x="2427" y="55"/>
                  </a:lnTo>
                  <a:lnTo>
                    <a:pt x="2401" y="50"/>
                  </a:lnTo>
                  <a:lnTo>
                    <a:pt x="2376" y="47"/>
                  </a:lnTo>
                  <a:lnTo>
                    <a:pt x="2349" y="44"/>
                  </a:lnTo>
                  <a:lnTo>
                    <a:pt x="2324" y="41"/>
                  </a:lnTo>
                  <a:lnTo>
                    <a:pt x="2298" y="40"/>
                  </a:lnTo>
                  <a:lnTo>
                    <a:pt x="2271" y="40"/>
                  </a:lnTo>
                  <a:lnTo>
                    <a:pt x="2245" y="40"/>
                  </a:lnTo>
                  <a:lnTo>
                    <a:pt x="2218" y="41"/>
                  </a:lnTo>
                  <a:lnTo>
                    <a:pt x="2191" y="44"/>
                  </a:lnTo>
                  <a:lnTo>
                    <a:pt x="2164" y="46"/>
                  </a:lnTo>
                  <a:lnTo>
                    <a:pt x="2157" y="45"/>
                  </a:lnTo>
                  <a:close/>
                  <a:moveTo>
                    <a:pt x="1571" y="4478"/>
                  </a:moveTo>
                  <a:lnTo>
                    <a:pt x="1529" y="4477"/>
                  </a:lnTo>
                  <a:lnTo>
                    <a:pt x="1488" y="4475"/>
                  </a:lnTo>
                  <a:lnTo>
                    <a:pt x="1446" y="4472"/>
                  </a:lnTo>
                  <a:lnTo>
                    <a:pt x="1403" y="4467"/>
                  </a:lnTo>
                  <a:lnTo>
                    <a:pt x="1359" y="4463"/>
                  </a:lnTo>
                  <a:lnTo>
                    <a:pt x="1315" y="4456"/>
                  </a:lnTo>
                  <a:lnTo>
                    <a:pt x="1269" y="4448"/>
                  </a:lnTo>
                  <a:lnTo>
                    <a:pt x="1222" y="4439"/>
                  </a:lnTo>
                  <a:lnTo>
                    <a:pt x="1160" y="4426"/>
                  </a:lnTo>
                  <a:lnTo>
                    <a:pt x="1097" y="4411"/>
                  </a:lnTo>
                  <a:lnTo>
                    <a:pt x="1035" y="4395"/>
                  </a:lnTo>
                  <a:lnTo>
                    <a:pt x="973" y="4378"/>
                  </a:lnTo>
                  <a:lnTo>
                    <a:pt x="911" y="4361"/>
                  </a:lnTo>
                  <a:lnTo>
                    <a:pt x="850" y="4342"/>
                  </a:lnTo>
                  <a:lnTo>
                    <a:pt x="788" y="4325"/>
                  </a:lnTo>
                  <a:lnTo>
                    <a:pt x="729" y="4307"/>
                  </a:lnTo>
                  <a:lnTo>
                    <a:pt x="671" y="4290"/>
                  </a:lnTo>
                  <a:lnTo>
                    <a:pt x="613" y="4271"/>
                  </a:lnTo>
                  <a:lnTo>
                    <a:pt x="552" y="4252"/>
                  </a:lnTo>
                  <a:lnTo>
                    <a:pt x="491" y="4231"/>
                  </a:lnTo>
                  <a:lnTo>
                    <a:pt x="429" y="4208"/>
                  </a:lnTo>
                  <a:lnTo>
                    <a:pt x="398" y="4196"/>
                  </a:lnTo>
                  <a:lnTo>
                    <a:pt x="368" y="4182"/>
                  </a:lnTo>
                  <a:lnTo>
                    <a:pt x="337" y="4167"/>
                  </a:lnTo>
                  <a:lnTo>
                    <a:pt x="308" y="4152"/>
                  </a:lnTo>
                  <a:lnTo>
                    <a:pt x="278" y="4136"/>
                  </a:lnTo>
                  <a:lnTo>
                    <a:pt x="249" y="4118"/>
                  </a:lnTo>
                  <a:lnTo>
                    <a:pt x="220" y="4099"/>
                  </a:lnTo>
                  <a:lnTo>
                    <a:pt x="193" y="4080"/>
                  </a:lnTo>
                  <a:lnTo>
                    <a:pt x="163" y="4057"/>
                  </a:lnTo>
                  <a:lnTo>
                    <a:pt x="135" y="4034"/>
                  </a:lnTo>
                  <a:lnTo>
                    <a:pt x="110" y="4010"/>
                  </a:lnTo>
                  <a:lnTo>
                    <a:pt x="87" y="3986"/>
                  </a:lnTo>
                  <a:lnTo>
                    <a:pt x="76" y="3974"/>
                  </a:lnTo>
                  <a:lnTo>
                    <a:pt x="67" y="3962"/>
                  </a:lnTo>
                  <a:lnTo>
                    <a:pt x="56" y="3948"/>
                  </a:lnTo>
                  <a:lnTo>
                    <a:pt x="48" y="3935"/>
                  </a:lnTo>
                  <a:lnTo>
                    <a:pt x="40" y="3921"/>
                  </a:lnTo>
                  <a:lnTo>
                    <a:pt x="32" y="3908"/>
                  </a:lnTo>
                  <a:lnTo>
                    <a:pt x="27" y="3894"/>
                  </a:lnTo>
                  <a:lnTo>
                    <a:pt x="20" y="3879"/>
                  </a:lnTo>
                  <a:lnTo>
                    <a:pt x="15" y="3864"/>
                  </a:lnTo>
                  <a:lnTo>
                    <a:pt x="10" y="3848"/>
                  </a:lnTo>
                  <a:lnTo>
                    <a:pt x="7" y="3833"/>
                  </a:lnTo>
                  <a:lnTo>
                    <a:pt x="4" y="3816"/>
                  </a:lnTo>
                  <a:lnTo>
                    <a:pt x="1" y="3800"/>
                  </a:lnTo>
                  <a:lnTo>
                    <a:pt x="0" y="3783"/>
                  </a:lnTo>
                  <a:lnTo>
                    <a:pt x="0" y="3764"/>
                  </a:lnTo>
                  <a:lnTo>
                    <a:pt x="0" y="3746"/>
                  </a:lnTo>
                  <a:lnTo>
                    <a:pt x="1" y="3726"/>
                  </a:lnTo>
                  <a:lnTo>
                    <a:pt x="4" y="3707"/>
                  </a:lnTo>
                  <a:lnTo>
                    <a:pt x="7" y="3687"/>
                  </a:lnTo>
                  <a:lnTo>
                    <a:pt x="10" y="3666"/>
                  </a:lnTo>
                  <a:lnTo>
                    <a:pt x="15" y="3644"/>
                  </a:lnTo>
                  <a:lnTo>
                    <a:pt x="21" y="3622"/>
                  </a:lnTo>
                  <a:lnTo>
                    <a:pt x="28" y="3599"/>
                  </a:lnTo>
                  <a:lnTo>
                    <a:pt x="36" y="3575"/>
                  </a:lnTo>
                  <a:lnTo>
                    <a:pt x="52" y="3530"/>
                  </a:lnTo>
                  <a:lnTo>
                    <a:pt x="70" y="3487"/>
                  </a:lnTo>
                  <a:lnTo>
                    <a:pt x="91" y="3444"/>
                  </a:lnTo>
                  <a:lnTo>
                    <a:pt x="113" y="3403"/>
                  </a:lnTo>
                  <a:lnTo>
                    <a:pt x="135" y="3362"/>
                  </a:lnTo>
                  <a:lnTo>
                    <a:pt x="161" y="3323"/>
                  </a:lnTo>
                  <a:lnTo>
                    <a:pt x="187" y="3284"/>
                  </a:lnTo>
                  <a:lnTo>
                    <a:pt x="216" y="3247"/>
                  </a:lnTo>
                  <a:lnTo>
                    <a:pt x="247" y="3210"/>
                  </a:lnTo>
                  <a:lnTo>
                    <a:pt x="279" y="3176"/>
                  </a:lnTo>
                  <a:lnTo>
                    <a:pt x="312" y="3142"/>
                  </a:lnTo>
                  <a:lnTo>
                    <a:pt x="348" y="3108"/>
                  </a:lnTo>
                  <a:lnTo>
                    <a:pt x="384" y="3077"/>
                  </a:lnTo>
                  <a:lnTo>
                    <a:pt x="423" y="3046"/>
                  </a:lnTo>
                  <a:lnTo>
                    <a:pt x="464" y="3017"/>
                  </a:lnTo>
                  <a:lnTo>
                    <a:pt x="506" y="2989"/>
                  </a:lnTo>
                  <a:lnTo>
                    <a:pt x="534" y="2971"/>
                  </a:lnTo>
                  <a:lnTo>
                    <a:pt x="561" y="2953"/>
                  </a:lnTo>
                  <a:lnTo>
                    <a:pt x="589" y="2936"/>
                  </a:lnTo>
                  <a:lnTo>
                    <a:pt x="616" y="2919"/>
                  </a:lnTo>
                  <a:lnTo>
                    <a:pt x="644" y="2902"/>
                  </a:lnTo>
                  <a:lnTo>
                    <a:pt x="671" y="2885"/>
                  </a:lnTo>
                  <a:lnTo>
                    <a:pt x="699" y="2867"/>
                  </a:lnTo>
                  <a:lnTo>
                    <a:pt x="726" y="2851"/>
                  </a:lnTo>
                  <a:lnTo>
                    <a:pt x="772" y="2824"/>
                  </a:lnTo>
                  <a:lnTo>
                    <a:pt x="818" y="2795"/>
                  </a:lnTo>
                  <a:lnTo>
                    <a:pt x="864" y="2766"/>
                  </a:lnTo>
                  <a:lnTo>
                    <a:pt x="910" y="2738"/>
                  </a:lnTo>
                  <a:lnTo>
                    <a:pt x="955" y="2708"/>
                  </a:lnTo>
                  <a:lnTo>
                    <a:pt x="1000" y="2678"/>
                  </a:lnTo>
                  <a:lnTo>
                    <a:pt x="1045" y="2648"/>
                  </a:lnTo>
                  <a:lnTo>
                    <a:pt x="1089" y="2617"/>
                  </a:lnTo>
                  <a:lnTo>
                    <a:pt x="1127" y="2589"/>
                  </a:lnTo>
                  <a:lnTo>
                    <a:pt x="1162" y="2560"/>
                  </a:lnTo>
                  <a:lnTo>
                    <a:pt x="1195" y="2530"/>
                  </a:lnTo>
                  <a:lnTo>
                    <a:pt x="1226" y="2499"/>
                  </a:lnTo>
                  <a:lnTo>
                    <a:pt x="1241" y="2483"/>
                  </a:lnTo>
                  <a:lnTo>
                    <a:pt x="1255" y="2467"/>
                  </a:lnTo>
                  <a:lnTo>
                    <a:pt x="1269" y="2451"/>
                  </a:lnTo>
                  <a:lnTo>
                    <a:pt x="1281" y="2434"/>
                  </a:lnTo>
                  <a:lnTo>
                    <a:pt x="1294" y="2418"/>
                  </a:lnTo>
                  <a:lnTo>
                    <a:pt x="1306" y="2401"/>
                  </a:lnTo>
                  <a:lnTo>
                    <a:pt x="1317" y="2383"/>
                  </a:lnTo>
                  <a:lnTo>
                    <a:pt x="1327" y="2366"/>
                  </a:lnTo>
                  <a:lnTo>
                    <a:pt x="1338" y="2349"/>
                  </a:lnTo>
                  <a:lnTo>
                    <a:pt x="1348" y="2331"/>
                  </a:lnTo>
                  <a:lnTo>
                    <a:pt x="1356" y="2312"/>
                  </a:lnTo>
                  <a:lnTo>
                    <a:pt x="1365" y="2294"/>
                  </a:lnTo>
                  <a:lnTo>
                    <a:pt x="1373" y="2276"/>
                  </a:lnTo>
                  <a:lnTo>
                    <a:pt x="1380" y="2257"/>
                  </a:lnTo>
                  <a:lnTo>
                    <a:pt x="1387" y="2238"/>
                  </a:lnTo>
                  <a:lnTo>
                    <a:pt x="1393" y="2218"/>
                  </a:lnTo>
                  <a:lnTo>
                    <a:pt x="1398" y="2200"/>
                  </a:lnTo>
                  <a:lnTo>
                    <a:pt x="1403" y="2179"/>
                  </a:lnTo>
                  <a:lnTo>
                    <a:pt x="1408" y="2160"/>
                  </a:lnTo>
                  <a:lnTo>
                    <a:pt x="1412" y="2140"/>
                  </a:lnTo>
                  <a:lnTo>
                    <a:pt x="1416" y="2120"/>
                  </a:lnTo>
                  <a:lnTo>
                    <a:pt x="1418" y="2099"/>
                  </a:lnTo>
                  <a:lnTo>
                    <a:pt x="1420" y="2078"/>
                  </a:lnTo>
                  <a:lnTo>
                    <a:pt x="1421" y="2058"/>
                  </a:lnTo>
                  <a:lnTo>
                    <a:pt x="1425" y="2007"/>
                  </a:lnTo>
                  <a:lnTo>
                    <a:pt x="1426" y="1957"/>
                  </a:lnTo>
                  <a:lnTo>
                    <a:pt x="1427" y="1907"/>
                  </a:lnTo>
                  <a:lnTo>
                    <a:pt x="1428" y="1857"/>
                  </a:lnTo>
                  <a:lnTo>
                    <a:pt x="1427" y="1808"/>
                  </a:lnTo>
                  <a:lnTo>
                    <a:pt x="1426" y="1759"/>
                  </a:lnTo>
                  <a:lnTo>
                    <a:pt x="1424" y="1711"/>
                  </a:lnTo>
                  <a:lnTo>
                    <a:pt x="1421" y="1663"/>
                  </a:lnTo>
                  <a:lnTo>
                    <a:pt x="1416" y="1592"/>
                  </a:lnTo>
                  <a:lnTo>
                    <a:pt x="1411" y="1524"/>
                  </a:lnTo>
                  <a:lnTo>
                    <a:pt x="1404" y="1459"/>
                  </a:lnTo>
                  <a:lnTo>
                    <a:pt x="1397" y="1397"/>
                  </a:lnTo>
                  <a:lnTo>
                    <a:pt x="1390" y="1336"/>
                  </a:lnTo>
                  <a:lnTo>
                    <a:pt x="1382" y="1278"/>
                  </a:lnTo>
                  <a:lnTo>
                    <a:pt x="1374" y="1220"/>
                  </a:lnTo>
                  <a:lnTo>
                    <a:pt x="1365" y="1164"/>
                  </a:lnTo>
                  <a:lnTo>
                    <a:pt x="1361" y="1133"/>
                  </a:lnTo>
                  <a:lnTo>
                    <a:pt x="1356" y="1103"/>
                  </a:lnTo>
                  <a:lnTo>
                    <a:pt x="1353" y="1072"/>
                  </a:lnTo>
                  <a:lnTo>
                    <a:pt x="1350" y="1043"/>
                  </a:lnTo>
                  <a:lnTo>
                    <a:pt x="1349" y="1013"/>
                  </a:lnTo>
                  <a:lnTo>
                    <a:pt x="1348" y="983"/>
                  </a:lnTo>
                  <a:lnTo>
                    <a:pt x="1348" y="953"/>
                  </a:lnTo>
                  <a:lnTo>
                    <a:pt x="1349" y="924"/>
                  </a:lnTo>
                  <a:lnTo>
                    <a:pt x="1351" y="895"/>
                  </a:lnTo>
                  <a:lnTo>
                    <a:pt x="1354" y="866"/>
                  </a:lnTo>
                  <a:lnTo>
                    <a:pt x="1357" y="837"/>
                  </a:lnTo>
                  <a:lnTo>
                    <a:pt x="1361" y="809"/>
                  </a:lnTo>
                  <a:lnTo>
                    <a:pt x="1366" y="781"/>
                  </a:lnTo>
                  <a:lnTo>
                    <a:pt x="1372" y="752"/>
                  </a:lnTo>
                  <a:lnTo>
                    <a:pt x="1379" y="725"/>
                  </a:lnTo>
                  <a:lnTo>
                    <a:pt x="1386" y="697"/>
                  </a:lnTo>
                  <a:lnTo>
                    <a:pt x="1395" y="670"/>
                  </a:lnTo>
                  <a:lnTo>
                    <a:pt x="1404" y="642"/>
                  </a:lnTo>
                  <a:lnTo>
                    <a:pt x="1413" y="616"/>
                  </a:lnTo>
                  <a:lnTo>
                    <a:pt x="1425" y="590"/>
                  </a:lnTo>
                  <a:lnTo>
                    <a:pt x="1436" y="563"/>
                  </a:lnTo>
                  <a:lnTo>
                    <a:pt x="1449" y="537"/>
                  </a:lnTo>
                  <a:lnTo>
                    <a:pt x="1462" y="510"/>
                  </a:lnTo>
                  <a:lnTo>
                    <a:pt x="1476" y="485"/>
                  </a:lnTo>
                  <a:lnTo>
                    <a:pt x="1491" y="460"/>
                  </a:lnTo>
                  <a:lnTo>
                    <a:pt x="1506" y="435"/>
                  </a:lnTo>
                  <a:lnTo>
                    <a:pt x="1524" y="409"/>
                  </a:lnTo>
                  <a:lnTo>
                    <a:pt x="1541" y="384"/>
                  </a:lnTo>
                  <a:lnTo>
                    <a:pt x="1559" y="360"/>
                  </a:lnTo>
                  <a:lnTo>
                    <a:pt x="1577" y="336"/>
                  </a:lnTo>
                  <a:lnTo>
                    <a:pt x="1597" y="312"/>
                  </a:lnTo>
                  <a:lnTo>
                    <a:pt x="1618" y="288"/>
                  </a:lnTo>
                  <a:lnTo>
                    <a:pt x="1632" y="272"/>
                  </a:lnTo>
                  <a:lnTo>
                    <a:pt x="1647" y="257"/>
                  </a:lnTo>
                  <a:lnTo>
                    <a:pt x="1663" y="242"/>
                  </a:lnTo>
                  <a:lnTo>
                    <a:pt x="1678" y="227"/>
                  </a:lnTo>
                  <a:lnTo>
                    <a:pt x="1710" y="201"/>
                  </a:lnTo>
                  <a:lnTo>
                    <a:pt x="1743" y="175"/>
                  </a:lnTo>
                  <a:lnTo>
                    <a:pt x="1776" y="154"/>
                  </a:lnTo>
                  <a:lnTo>
                    <a:pt x="1810" y="133"/>
                  </a:lnTo>
                  <a:lnTo>
                    <a:pt x="1845" y="114"/>
                  </a:lnTo>
                  <a:lnTo>
                    <a:pt x="1879" y="96"/>
                  </a:lnTo>
                  <a:lnTo>
                    <a:pt x="1914" y="81"/>
                  </a:lnTo>
                  <a:lnTo>
                    <a:pt x="1948" y="68"/>
                  </a:lnTo>
                  <a:lnTo>
                    <a:pt x="1982" y="54"/>
                  </a:lnTo>
                  <a:lnTo>
                    <a:pt x="2017" y="42"/>
                  </a:lnTo>
                  <a:lnTo>
                    <a:pt x="2050" y="32"/>
                  </a:lnTo>
                  <a:lnTo>
                    <a:pt x="2083" y="23"/>
                  </a:lnTo>
                  <a:lnTo>
                    <a:pt x="2117" y="15"/>
                  </a:lnTo>
                  <a:lnTo>
                    <a:pt x="2148" y="7"/>
                  </a:lnTo>
                  <a:lnTo>
                    <a:pt x="2157" y="7"/>
                  </a:lnTo>
                  <a:lnTo>
                    <a:pt x="2159" y="7"/>
                  </a:lnTo>
                  <a:lnTo>
                    <a:pt x="2188" y="3"/>
                  </a:lnTo>
                  <a:lnTo>
                    <a:pt x="2216" y="2"/>
                  </a:lnTo>
                  <a:lnTo>
                    <a:pt x="2244" y="1"/>
                  </a:lnTo>
                  <a:lnTo>
                    <a:pt x="2271" y="0"/>
                  </a:lnTo>
                  <a:lnTo>
                    <a:pt x="2299" y="1"/>
                  </a:lnTo>
                  <a:lnTo>
                    <a:pt x="2327" y="2"/>
                  </a:lnTo>
                  <a:lnTo>
                    <a:pt x="2353" y="5"/>
                  </a:lnTo>
                  <a:lnTo>
                    <a:pt x="2380" y="8"/>
                  </a:lnTo>
                  <a:lnTo>
                    <a:pt x="2407" y="11"/>
                  </a:lnTo>
                  <a:lnTo>
                    <a:pt x="2433" y="16"/>
                  </a:lnTo>
                  <a:lnTo>
                    <a:pt x="2460" y="22"/>
                  </a:lnTo>
                  <a:lnTo>
                    <a:pt x="2486" y="29"/>
                  </a:lnTo>
                  <a:lnTo>
                    <a:pt x="2512" y="36"/>
                  </a:lnTo>
                  <a:lnTo>
                    <a:pt x="2539" y="44"/>
                  </a:lnTo>
                  <a:lnTo>
                    <a:pt x="2564" y="53"/>
                  </a:lnTo>
                  <a:lnTo>
                    <a:pt x="2590" y="63"/>
                  </a:lnTo>
                  <a:lnTo>
                    <a:pt x="2616" y="73"/>
                  </a:lnTo>
                  <a:lnTo>
                    <a:pt x="2641" y="85"/>
                  </a:lnTo>
                  <a:lnTo>
                    <a:pt x="2667" y="98"/>
                  </a:lnTo>
                  <a:lnTo>
                    <a:pt x="2692" y="111"/>
                  </a:lnTo>
                  <a:lnTo>
                    <a:pt x="2718" y="125"/>
                  </a:lnTo>
                  <a:lnTo>
                    <a:pt x="2742" y="141"/>
                  </a:lnTo>
                  <a:lnTo>
                    <a:pt x="2767" y="157"/>
                  </a:lnTo>
                  <a:lnTo>
                    <a:pt x="2792" y="173"/>
                  </a:lnTo>
                  <a:lnTo>
                    <a:pt x="2817" y="192"/>
                  </a:lnTo>
                  <a:lnTo>
                    <a:pt x="2842" y="210"/>
                  </a:lnTo>
                  <a:lnTo>
                    <a:pt x="2867" y="229"/>
                  </a:lnTo>
                  <a:lnTo>
                    <a:pt x="2892" y="250"/>
                  </a:lnTo>
                  <a:lnTo>
                    <a:pt x="2916" y="272"/>
                  </a:lnTo>
                  <a:lnTo>
                    <a:pt x="2941" y="294"/>
                  </a:lnTo>
                  <a:lnTo>
                    <a:pt x="2965" y="317"/>
                  </a:lnTo>
                  <a:lnTo>
                    <a:pt x="2991" y="342"/>
                  </a:lnTo>
                  <a:lnTo>
                    <a:pt x="3048" y="397"/>
                  </a:lnTo>
                  <a:lnTo>
                    <a:pt x="3107" y="453"/>
                  </a:lnTo>
                  <a:lnTo>
                    <a:pt x="3166" y="508"/>
                  </a:lnTo>
                  <a:lnTo>
                    <a:pt x="3227" y="563"/>
                  </a:lnTo>
                  <a:lnTo>
                    <a:pt x="3288" y="617"/>
                  </a:lnTo>
                  <a:lnTo>
                    <a:pt x="3351" y="670"/>
                  </a:lnTo>
                  <a:lnTo>
                    <a:pt x="3415" y="723"/>
                  </a:lnTo>
                  <a:lnTo>
                    <a:pt x="3481" y="774"/>
                  </a:lnTo>
                  <a:lnTo>
                    <a:pt x="3501" y="791"/>
                  </a:lnTo>
                  <a:lnTo>
                    <a:pt x="3522" y="809"/>
                  </a:lnTo>
                  <a:lnTo>
                    <a:pt x="3541" y="826"/>
                  </a:lnTo>
                  <a:lnTo>
                    <a:pt x="3560" y="844"/>
                  </a:lnTo>
                  <a:lnTo>
                    <a:pt x="3578" y="863"/>
                  </a:lnTo>
                  <a:lnTo>
                    <a:pt x="3596" y="882"/>
                  </a:lnTo>
                  <a:lnTo>
                    <a:pt x="3612" y="902"/>
                  </a:lnTo>
                  <a:lnTo>
                    <a:pt x="3630" y="921"/>
                  </a:lnTo>
                  <a:lnTo>
                    <a:pt x="3646" y="941"/>
                  </a:lnTo>
                  <a:lnTo>
                    <a:pt x="3661" y="961"/>
                  </a:lnTo>
                  <a:lnTo>
                    <a:pt x="3676" y="983"/>
                  </a:lnTo>
                  <a:lnTo>
                    <a:pt x="3689" y="1004"/>
                  </a:lnTo>
                  <a:lnTo>
                    <a:pt x="3702" y="1025"/>
                  </a:lnTo>
                  <a:lnTo>
                    <a:pt x="3716" y="1048"/>
                  </a:lnTo>
                  <a:lnTo>
                    <a:pt x="3727" y="1071"/>
                  </a:lnTo>
                  <a:lnTo>
                    <a:pt x="3739" y="1094"/>
                  </a:lnTo>
                  <a:lnTo>
                    <a:pt x="3750" y="1118"/>
                  </a:lnTo>
                  <a:lnTo>
                    <a:pt x="3760" y="1142"/>
                  </a:lnTo>
                  <a:lnTo>
                    <a:pt x="3770" y="1168"/>
                  </a:lnTo>
                  <a:lnTo>
                    <a:pt x="3779" y="1193"/>
                  </a:lnTo>
                  <a:lnTo>
                    <a:pt x="3788" y="1218"/>
                  </a:lnTo>
                  <a:lnTo>
                    <a:pt x="3796" y="1244"/>
                  </a:lnTo>
                  <a:lnTo>
                    <a:pt x="3803" y="1272"/>
                  </a:lnTo>
                  <a:lnTo>
                    <a:pt x="3810" y="1300"/>
                  </a:lnTo>
                  <a:lnTo>
                    <a:pt x="3817" y="1327"/>
                  </a:lnTo>
                  <a:lnTo>
                    <a:pt x="3822" y="1356"/>
                  </a:lnTo>
                  <a:lnTo>
                    <a:pt x="3827" y="1384"/>
                  </a:lnTo>
                  <a:lnTo>
                    <a:pt x="3832" y="1414"/>
                  </a:lnTo>
                  <a:lnTo>
                    <a:pt x="3836" y="1444"/>
                  </a:lnTo>
                  <a:lnTo>
                    <a:pt x="3840" y="1475"/>
                  </a:lnTo>
                  <a:lnTo>
                    <a:pt x="3842" y="1506"/>
                  </a:lnTo>
                  <a:lnTo>
                    <a:pt x="3844" y="1538"/>
                  </a:lnTo>
                  <a:lnTo>
                    <a:pt x="3848" y="1593"/>
                  </a:lnTo>
                  <a:lnTo>
                    <a:pt x="3848" y="1649"/>
                  </a:lnTo>
                  <a:lnTo>
                    <a:pt x="3846" y="1706"/>
                  </a:lnTo>
                  <a:lnTo>
                    <a:pt x="3844" y="1762"/>
                  </a:lnTo>
                  <a:lnTo>
                    <a:pt x="3840" y="1817"/>
                  </a:lnTo>
                  <a:lnTo>
                    <a:pt x="3833" y="1873"/>
                  </a:lnTo>
                  <a:lnTo>
                    <a:pt x="3823" y="1929"/>
                  </a:lnTo>
                  <a:lnTo>
                    <a:pt x="3813" y="1984"/>
                  </a:lnTo>
                  <a:lnTo>
                    <a:pt x="3801" y="2039"/>
                  </a:lnTo>
                  <a:lnTo>
                    <a:pt x="3786" y="2096"/>
                  </a:lnTo>
                  <a:lnTo>
                    <a:pt x="3770" y="2151"/>
                  </a:lnTo>
                  <a:lnTo>
                    <a:pt x="3751" y="2206"/>
                  </a:lnTo>
                  <a:lnTo>
                    <a:pt x="3732" y="2261"/>
                  </a:lnTo>
                  <a:lnTo>
                    <a:pt x="3710" y="2316"/>
                  </a:lnTo>
                  <a:lnTo>
                    <a:pt x="3686" y="2371"/>
                  </a:lnTo>
                  <a:lnTo>
                    <a:pt x="3661" y="2425"/>
                  </a:lnTo>
                  <a:lnTo>
                    <a:pt x="3640" y="2467"/>
                  </a:lnTo>
                  <a:lnTo>
                    <a:pt x="3618" y="2508"/>
                  </a:lnTo>
                  <a:lnTo>
                    <a:pt x="3596" y="2552"/>
                  </a:lnTo>
                  <a:lnTo>
                    <a:pt x="3573" y="2594"/>
                  </a:lnTo>
                  <a:lnTo>
                    <a:pt x="3549" y="2637"/>
                  </a:lnTo>
                  <a:lnTo>
                    <a:pt x="3524" y="2679"/>
                  </a:lnTo>
                  <a:lnTo>
                    <a:pt x="3498" y="2722"/>
                  </a:lnTo>
                  <a:lnTo>
                    <a:pt x="3470" y="2764"/>
                  </a:lnTo>
                  <a:lnTo>
                    <a:pt x="3440" y="2805"/>
                  </a:lnTo>
                  <a:lnTo>
                    <a:pt x="3409" y="2847"/>
                  </a:lnTo>
                  <a:lnTo>
                    <a:pt x="3377" y="2887"/>
                  </a:lnTo>
                  <a:lnTo>
                    <a:pt x="3343" y="2925"/>
                  </a:lnTo>
                  <a:lnTo>
                    <a:pt x="3325" y="2944"/>
                  </a:lnTo>
                  <a:lnTo>
                    <a:pt x="3306" y="2963"/>
                  </a:lnTo>
                  <a:lnTo>
                    <a:pt x="3288" y="2981"/>
                  </a:lnTo>
                  <a:lnTo>
                    <a:pt x="3268" y="2999"/>
                  </a:lnTo>
                  <a:lnTo>
                    <a:pt x="3248" y="3017"/>
                  </a:lnTo>
                  <a:lnTo>
                    <a:pt x="3227" y="3034"/>
                  </a:lnTo>
                  <a:lnTo>
                    <a:pt x="3206" y="3051"/>
                  </a:lnTo>
                  <a:lnTo>
                    <a:pt x="3185" y="3067"/>
                  </a:lnTo>
                  <a:lnTo>
                    <a:pt x="3160" y="3084"/>
                  </a:lnTo>
                  <a:lnTo>
                    <a:pt x="3136" y="3101"/>
                  </a:lnTo>
                  <a:lnTo>
                    <a:pt x="3111" y="3117"/>
                  </a:lnTo>
                  <a:lnTo>
                    <a:pt x="3085" y="3132"/>
                  </a:lnTo>
                  <a:lnTo>
                    <a:pt x="3060" y="3146"/>
                  </a:lnTo>
                  <a:lnTo>
                    <a:pt x="3033" y="3160"/>
                  </a:lnTo>
                  <a:lnTo>
                    <a:pt x="3006" y="3174"/>
                  </a:lnTo>
                  <a:lnTo>
                    <a:pt x="2978" y="3186"/>
                  </a:lnTo>
                  <a:lnTo>
                    <a:pt x="2921" y="3210"/>
                  </a:lnTo>
                  <a:lnTo>
                    <a:pt x="2862" y="3234"/>
                  </a:lnTo>
                  <a:lnTo>
                    <a:pt x="2800" y="3256"/>
                  </a:lnTo>
                  <a:lnTo>
                    <a:pt x="2735" y="3278"/>
                  </a:lnTo>
                  <a:lnTo>
                    <a:pt x="2712" y="3286"/>
                  </a:lnTo>
                  <a:lnTo>
                    <a:pt x="2690" y="3294"/>
                  </a:lnTo>
                  <a:lnTo>
                    <a:pt x="2668" y="3302"/>
                  </a:lnTo>
                  <a:lnTo>
                    <a:pt x="2648" y="3311"/>
                  </a:lnTo>
                  <a:lnTo>
                    <a:pt x="2627" y="3320"/>
                  </a:lnTo>
                  <a:lnTo>
                    <a:pt x="2608" y="3331"/>
                  </a:lnTo>
                  <a:lnTo>
                    <a:pt x="2589" y="3341"/>
                  </a:lnTo>
                  <a:lnTo>
                    <a:pt x="2571" y="3351"/>
                  </a:lnTo>
                  <a:lnTo>
                    <a:pt x="2552" y="3363"/>
                  </a:lnTo>
                  <a:lnTo>
                    <a:pt x="2535" y="3374"/>
                  </a:lnTo>
                  <a:lnTo>
                    <a:pt x="2519" y="3386"/>
                  </a:lnTo>
                  <a:lnTo>
                    <a:pt x="2503" y="3398"/>
                  </a:lnTo>
                  <a:lnTo>
                    <a:pt x="2488" y="3411"/>
                  </a:lnTo>
                  <a:lnTo>
                    <a:pt x="2473" y="3424"/>
                  </a:lnTo>
                  <a:lnTo>
                    <a:pt x="2460" y="3437"/>
                  </a:lnTo>
                  <a:lnTo>
                    <a:pt x="2446" y="3451"/>
                  </a:lnTo>
                  <a:lnTo>
                    <a:pt x="2433" y="3466"/>
                  </a:lnTo>
                  <a:lnTo>
                    <a:pt x="2421" y="3481"/>
                  </a:lnTo>
                  <a:lnTo>
                    <a:pt x="2409" y="3496"/>
                  </a:lnTo>
                  <a:lnTo>
                    <a:pt x="2399" y="3512"/>
                  </a:lnTo>
                  <a:lnTo>
                    <a:pt x="2388" y="3528"/>
                  </a:lnTo>
                  <a:lnTo>
                    <a:pt x="2378" y="3545"/>
                  </a:lnTo>
                  <a:lnTo>
                    <a:pt x="2369" y="3561"/>
                  </a:lnTo>
                  <a:lnTo>
                    <a:pt x="2360" y="3580"/>
                  </a:lnTo>
                  <a:lnTo>
                    <a:pt x="2353" y="3597"/>
                  </a:lnTo>
                  <a:lnTo>
                    <a:pt x="2345" y="3615"/>
                  </a:lnTo>
                  <a:lnTo>
                    <a:pt x="2338" y="3635"/>
                  </a:lnTo>
                  <a:lnTo>
                    <a:pt x="2332" y="3654"/>
                  </a:lnTo>
                  <a:lnTo>
                    <a:pt x="2327" y="3674"/>
                  </a:lnTo>
                  <a:lnTo>
                    <a:pt x="2321" y="3694"/>
                  </a:lnTo>
                  <a:lnTo>
                    <a:pt x="2316" y="3715"/>
                  </a:lnTo>
                  <a:lnTo>
                    <a:pt x="2313" y="3736"/>
                  </a:lnTo>
                  <a:lnTo>
                    <a:pt x="2307" y="3767"/>
                  </a:lnTo>
                  <a:lnTo>
                    <a:pt x="2301" y="3798"/>
                  </a:lnTo>
                  <a:lnTo>
                    <a:pt x="2294" y="3827"/>
                  </a:lnTo>
                  <a:lnTo>
                    <a:pt x="2287" y="3858"/>
                  </a:lnTo>
                  <a:lnTo>
                    <a:pt x="2279" y="3895"/>
                  </a:lnTo>
                  <a:lnTo>
                    <a:pt x="2271" y="3933"/>
                  </a:lnTo>
                  <a:lnTo>
                    <a:pt x="2263" y="3971"/>
                  </a:lnTo>
                  <a:lnTo>
                    <a:pt x="2258" y="4010"/>
                  </a:lnTo>
                  <a:lnTo>
                    <a:pt x="2254" y="4029"/>
                  </a:lnTo>
                  <a:lnTo>
                    <a:pt x="2251" y="4050"/>
                  </a:lnTo>
                  <a:lnTo>
                    <a:pt x="2247" y="4069"/>
                  </a:lnTo>
                  <a:lnTo>
                    <a:pt x="2243" y="4088"/>
                  </a:lnTo>
                  <a:lnTo>
                    <a:pt x="2237" y="4106"/>
                  </a:lnTo>
                  <a:lnTo>
                    <a:pt x="2231" y="4124"/>
                  </a:lnTo>
                  <a:lnTo>
                    <a:pt x="2226" y="4142"/>
                  </a:lnTo>
                  <a:lnTo>
                    <a:pt x="2219" y="4159"/>
                  </a:lnTo>
                  <a:lnTo>
                    <a:pt x="2212" y="4176"/>
                  </a:lnTo>
                  <a:lnTo>
                    <a:pt x="2204" y="4192"/>
                  </a:lnTo>
                  <a:lnTo>
                    <a:pt x="2196" y="4208"/>
                  </a:lnTo>
                  <a:lnTo>
                    <a:pt x="2187" y="4223"/>
                  </a:lnTo>
                  <a:lnTo>
                    <a:pt x="2177" y="4238"/>
                  </a:lnTo>
                  <a:lnTo>
                    <a:pt x="2168" y="4253"/>
                  </a:lnTo>
                  <a:lnTo>
                    <a:pt x="2158" y="4267"/>
                  </a:lnTo>
                  <a:lnTo>
                    <a:pt x="2146" y="4280"/>
                  </a:lnTo>
                  <a:lnTo>
                    <a:pt x="2135" y="4293"/>
                  </a:lnTo>
                  <a:lnTo>
                    <a:pt x="2123" y="4306"/>
                  </a:lnTo>
                  <a:lnTo>
                    <a:pt x="2111" y="4317"/>
                  </a:lnTo>
                  <a:lnTo>
                    <a:pt x="2098" y="4329"/>
                  </a:lnTo>
                  <a:lnTo>
                    <a:pt x="2084" y="4340"/>
                  </a:lnTo>
                  <a:lnTo>
                    <a:pt x="2071" y="4350"/>
                  </a:lnTo>
                  <a:lnTo>
                    <a:pt x="2056" y="4361"/>
                  </a:lnTo>
                  <a:lnTo>
                    <a:pt x="2041" y="4371"/>
                  </a:lnTo>
                  <a:lnTo>
                    <a:pt x="2025" y="4380"/>
                  </a:lnTo>
                  <a:lnTo>
                    <a:pt x="2009" y="4388"/>
                  </a:lnTo>
                  <a:lnTo>
                    <a:pt x="1993" y="4397"/>
                  </a:lnTo>
                  <a:lnTo>
                    <a:pt x="1975" y="4404"/>
                  </a:lnTo>
                  <a:lnTo>
                    <a:pt x="1958" y="4412"/>
                  </a:lnTo>
                  <a:lnTo>
                    <a:pt x="1940" y="4419"/>
                  </a:lnTo>
                  <a:lnTo>
                    <a:pt x="1922" y="4425"/>
                  </a:lnTo>
                  <a:lnTo>
                    <a:pt x="1902" y="4432"/>
                  </a:lnTo>
                  <a:lnTo>
                    <a:pt x="1863" y="4442"/>
                  </a:lnTo>
                  <a:lnTo>
                    <a:pt x="1823" y="4451"/>
                  </a:lnTo>
                  <a:lnTo>
                    <a:pt x="1782" y="4459"/>
                  </a:lnTo>
                  <a:lnTo>
                    <a:pt x="1741" y="4466"/>
                  </a:lnTo>
                  <a:lnTo>
                    <a:pt x="1699" y="4471"/>
                  </a:lnTo>
                  <a:lnTo>
                    <a:pt x="1658" y="4474"/>
                  </a:lnTo>
                  <a:lnTo>
                    <a:pt x="1614" y="4477"/>
                  </a:lnTo>
                  <a:lnTo>
                    <a:pt x="1571" y="447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6" name="Freeform 38">
              <a:extLst>
                <a:ext uri="{FF2B5EF4-FFF2-40B4-BE49-F238E27FC236}">
                  <a16:creationId xmlns:a16="http://schemas.microsoft.com/office/drawing/2014/main" id="{3FED9BA3-4B1A-4104-B2C8-E447599EA6F5}"/>
                </a:ext>
              </a:extLst>
            </p:cNvPr>
            <p:cNvSpPr>
              <a:spLocks noEditPoints="1"/>
            </p:cNvSpPr>
            <p:nvPr userDrawn="1"/>
          </p:nvSpPr>
          <p:spPr bwMode="auto">
            <a:xfrm>
              <a:off x="6035515" y="1153857"/>
              <a:ext cx="172149" cy="139579"/>
            </a:xfrm>
            <a:custGeom>
              <a:avLst/>
              <a:gdLst>
                <a:gd name="T0" fmla="*/ 87 w 262"/>
                <a:gd name="T1" fmla="*/ 51 h 211"/>
                <a:gd name="T2" fmla="*/ 63 w 262"/>
                <a:gd name="T3" fmla="*/ 75 h 211"/>
                <a:gd name="T4" fmla="*/ 46 w 262"/>
                <a:gd name="T5" fmla="*/ 95 h 211"/>
                <a:gd name="T6" fmla="*/ 40 w 262"/>
                <a:gd name="T7" fmla="*/ 107 h 211"/>
                <a:gd name="T8" fmla="*/ 42 w 262"/>
                <a:gd name="T9" fmla="*/ 117 h 211"/>
                <a:gd name="T10" fmla="*/ 54 w 262"/>
                <a:gd name="T11" fmla="*/ 132 h 211"/>
                <a:gd name="T12" fmla="*/ 75 w 262"/>
                <a:gd name="T13" fmla="*/ 148 h 211"/>
                <a:gd name="T14" fmla="*/ 101 w 262"/>
                <a:gd name="T15" fmla="*/ 163 h 211"/>
                <a:gd name="T16" fmla="*/ 122 w 262"/>
                <a:gd name="T17" fmla="*/ 171 h 211"/>
                <a:gd name="T18" fmla="*/ 137 w 262"/>
                <a:gd name="T19" fmla="*/ 171 h 211"/>
                <a:gd name="T20" fmla="*/ 154 w 262"/>
                <a:gd name="T21" fmla="*/ 169 h 211"/>
                <a:gd name="T22" fmla="*/ 170 w 262"/>
                <a:gd name="T23" fmla="*/ 162 h 211"/>
                <a:gd name="T24" fmla="*/ 187 w 262"/>
                <a:gd name="T25" fmla="*/ 153 h 211"/>
                <a:gd name="T26" fmla="*/ 201 w 262"/>
                <a:gd name="T27" fmla="*/ 141 h 211"/>
                <a:gd name="T28" fmla="*/ 212 w 262"/>
                <a:gd name="T29" fmla="*/ 129 h 211"/>
                <a:gd name="T30" fmla="*/ 219 w 262"/>
                <a:gd name="T31" fmla="*/ 116 h 211"/>
                <a:gd name="T32" fmla="*/ 222 w 262"/>
                <a:gd name="T33" fmla="*/ 102 h 211"/>
                <a:gd name="T34" fmla="*/ 218 w 262"/>
                <a:gd name="T35" fmla="*/ 86 h 211"/>
                <a:gd name="T36" fmla="*/ 206 w 262"/>
                <a:gd name="T37" fmla="*/ 71 h 211"/>
                <a:gd name="T38" fmla="*/ 184 w 262"/>
                <a:gd name="T39" fmla="*/ 57 h 211"/>
                <a:gd name="T40" fmla="*/ 155 w 262"/>
                <a:gd name="T41" fmla="*/ 47 h 211"/>
                <a:gd name="T42" fmla="*/ 118 w 262"/>
                <a:gd name="T43" fmla="*/ 40 h 211"/>
                <a:gd name="T44" fmla="*/ 133 w 262"/>
                <a:gd name="T45" fmla="*/ 211 h 211"/>
                <a:gd name="T46" fmla="*/ 117 w 262"/>
                <a:gd name="T47" fmla="*/ 210 h 211"/>
                <a:gd name="T48" fmla="*/ 102 w 262"/>
                <a:gd name="T49" fmla="*/ 205 h 211"/>
                <a:gd name="T50" fmla="*/ 71 w 262"/>
                <a:gd name="T51" fmla="*/ 192 h 211"/>
                <a:gd name="T52" fmla="*/ 39 w 262"/>
                <a:gd name="T53" fmla="*/ 171 h 211"/>
                <a:gd name="T54" fmla="*/ 24 w 262"/>
                <a:gd name="T55" fmla="*/ 158 h 211"/>
                <a:gd name="T56" fmla="*/ 13 w 262"/>
                <a:gd name="T57" fmla="*/ 145 h 211"/>
                <a:gd name="T58" fmla="*/ 5 w 262"/>
                <a:gd name="T59" fmla="*/ 131 h 211"/>
                <a:gd name="T60" fmla="*/ 0 w 262"/>
                <a:gd name="T61" fmla="*/ 115 h 211"/>
                <a:gd name="T62" fmla="*/ 0 w 262"/>
                <a:gd name="T63" fmla="*/ 104 h 211"/>
                <a:gd name="T64" fmla="*/ 3 w 262"/>
                <a:gd name="T65" fmla="*/ 94 h 211"/>
                <a:gd name="T66" fmla="*/ 14 w 262"/>
                <a:gd name="T67" fmla="*/ 73 h 211"/>
                <a:gd name="T68" fmla="*/ 48 w 262"/>
                <a:gd name="T69" fmla="*/ 34 h 211"/>
                <a:gd name="T70" fmla="*/ 74 w 262"/>
                <a:gd name="T71" fmla="*/ 7 h 211"/>
                <a:gd name="T72" fmla="*/ 83 w 262"/>
                <a:gd name="T73" fmla="*/ 0 h 211"/>
                <a:gd name="T74" fmla="*/ 94 w 262"/>
                <a:gd name="T75" fmla="*/ 0 h 211"/>
                <a:gd name="T76" fmla="*/ 125 w 262"/>
                <a:gd name="T77" fmla="*/ 2 h 211"/>
                <a:gd name="T78" fmla="*/ 169 w 262"/>
                <a:gd name="T79" fmla="*/ 10 h 211"/>
                <a:gd name="T80" fmla="*/ 206 w 262"/>
                <a:gd name="T81" fmla="*/ 24 h 211"/>
                <a:gd name="T82" fmla="*/ 229 w 262"/>
                <a:gd name="T83" fmla="*/ 39 h 211"/>
                <a:gd name="T84" fmla="*/ 240 w 262"/>
                <a:gd name="T85" fmla="*/ 49 h 211"/>
                <a:gd name="T86" fmla="*/ 249 w 262"/>
                <a:gd name="T87" fmla="*/ 62 h 211"/>
                <a:gd name="T88" fmla="*/ 257 w 262"/>
                <a:gd name="T89" fmla="*/ 77 h 211"/>
                <a:gd name="T90" fmla="*/ 261 w 262"/>
                <a:gd name="T91" fmla="*/ 93 h 211"/>
                <a:gd name="T92" fmla="*/ 261 w 262"/>
                <a:gd name="T93" fmla="*/ 109 h 211"/>
                <a:gd name="T94" fmla="*/ 257 w 262"/>
                <a:gd name="T95" fmla="*/ 127 h 211"/>
                <a:gd name="T96" fmla="*/ 247 w 262"/>
                <a:gd name="T97" fmla="*/ 148 h 211"/>
                <a:gd name="T98" fmla="*/ 231 w 262"/>
                <a:gd name="T99" fmla="*/ 168 h 211"/>
                <a:gd name="T100" fmla="*/ 210 w 262"/>
                <a:gd name="T101" fmla="*/ 185 h 211"/>
                <a:gd name="T102" fmla="*/ 181 w 262"/>
                <a:gd name="T103" fmla="*/ 200 h 211"/>
                <a:gd name="T104" fmla="*/ 157 w 262"/>
                <a:gd name="T105" fmla="*/ 208 h 211"/>
                <a:gd name="T106" fmla="*/ 141 w 262"/>
                <a:gd name="T107" fmla="*/ 21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2" h="211">
                  <a:moveTo>
                    <a:pt x="98" y="39"/>
                  </a:moveTo>
                  <a:lnTo>
                    <a:pt x="87" y="51"/>
                  </a:lnTo>
                  <a:lnTo>
                    <a:pt x="76" y="62"/>
                  </a:lnTo>
                  <a:lnTo>
                    <a:pt x="63" y="75"/>
                  </a:lnTo>
                  <a:lnTo>
                    <a:pt x="52" y="88"/>
                  </a:lnTo>
                  <a:lnTo>
                    <a:pt x="46" y="95"/>
                  </a:lnTo>
                  <a:lnTo>
                    <a:pt x="43" y="101"/>
                  </a:lnTo>
                  <a:lnTo>
                    <a:pt x="40" y="107"/>
                  </a:lnTo>
                  <a:lnTo>
                    <a:pt x="39" y="111"/>
                  </a:lnTo>
                  <a:lnTo>
                    <a:pt x="42" y="117"/>
                  </a:lnTo>
                  <a:lnTo>
                    <a:pt x="46" y="124"/>
                  </a:lnTo>
                  <a:lnTo>
                    <a:pt x="54" y="132"/>
                  </a:lnTo>
                  <a:lnTo>
                    <a:pt x="63" y="140"/>
                  </a:lnTo>
                  <a:lnTo>
                    <a:pt x="75" y="148"/>
                  </a:lnTo>
                  <a:lnTo>
                    <a:pt x="87" y="156"/>
                  </a:lnTo>
                  <a:lnTo>
                    <a:pt x="101" y="163"/>
                  </a:lnTo>
                  <a:lnTo>
                    <a:pt x="116" y="169"/>
                  </a:lnTo>
                  <a:lnTo>
                    <a:pt x="122" y="171"/>
                  </a:lnTo>
                  <a:lnTo>
                    <a:pt x="130" y="171"/>
                  </a:lnTo>
                  <a:lnTo>
                    <a:pt x="137" y="171"/>
                  </a:lnTo>
                  <a:lnTo>
                    <a:pt x="145" y="170"/>
                  </a:lnTo>
                  <a:lnTo>
                    <a:pt x="154" y="169"/>
                  </a:lnTo>
                  <a:lnTo>
                    <a:pt x="162" y="165"/>
                  </a:lnTo>
                  <a:lnTo>
                    <a:pt x="170" y="162"/>
                  </a:lnTo>
                  <a:lnTo>
                    <a:pt x="179" y="157"/>
                  </a:lnTo>
                  <a:lnTo>
                    <a:pt x="187" y="153"/>
                  </a:lnTo>
                  <a:lnTo>
                    <a:pt x="194" y="147"/>
                  </a:lnTo>
                  <a:lnTo>
                    <a:pt x="201" y="141"/>
                  </a:lnTo>
                  <a:lnTo>
                    <a:pt x="208" y="135"/>
                  </a:lnTo>
                  <a:lnTo>
                    <a:pt x="212" y="129"/>
                  </a:lnTo>
                  <a:lnTo>
                    <a:pt x="216" y="123"/>
                  </a:lnTo>
                  <a:lnTo>
                    <a:pt x="219" y="116"/>
                  </a:lnTo>
                  <a:lnTo>
                    <a:pt x="222" y="110"/>
                  </a:lnTo>
                  <a:lnTo>
                    <a:pt x="222" y="102"/>
                  </a:lnTo>
                  <a:lnTo>
                    <a:pt x="220" y="94"/>
                  </a:lnTo>
                  <a:lnTo>
                    <a:pt x="218" y="86"/>
                  </a:lnTo>
                  <a:lnTo>
                    <a:pt x="214" y="79"/>
                  </a:lnTo>
                  <a:lnTo>
                    <a:pt x="206" y="71"/>
                  </a:lnTo>
                  <a:lnTo>
                    <a:pt x="196" y="64"/>
                  </a:lnTo>
                  <a:lnTo>
                    <a:pt x="184" y="57"/>
                  </a:lnTo>
                  <a:lnTo>
                    <a:pt x="170" y="52"/>
                  </a:lnTo>
                  <a:lnTo>
                    <a:pt x="155" y="47"/>
                  </a:lnTo>
                  <a:lnTo>
                    <a:pt x="138" y="44"/>
                  </a:lnTo>
                  <a:lnTo>
                    <a:pt x="118" y="40"/>
                  </a:lnTo>
                  <a:lnTo>
                    <a:pt x="98" y="39"/>
                  </a:lnTo>
                  <a:close/>
                  <a:moveTo>
                    <a:pt x="133" y="211"/>
                  </a:moveTo>
                  <a:lnTo>
                    <a:pt x="125" y="210"/>
                  </a:lnTo>
                  <a:lnTo>
                    <a:pt x="117" y="210"/>
                  </a:lnTo>
                  <a:lnTo>
                    <a:pt x="109" y="208"/>
                  </a:lnTo>
                  <a:lnTo>
                    <a:pt x="102" y="205"/>
                  </a:lnTo>
                  <a:lnTo>
                    <a:pt x="87" y="200"/>
                  </a:lnTo>
                  <a:lnTo>
                    <a:pt x="71" y="192"/>
                  </a:lnTo>
                  <a:lnTo>
                    <a:pt x="55" y="181"/>
                  </a:lnTo>
                  <a:lnTo>
                    <a:pt x="39" y="171"/>
                  </a:lnTo>
                  <a:lnTo>
                    <a:pt x="31" y="164"/>
                  </a:lnTo>
                  <a:lnTo>
                    <a:pt x="24" y="158"/>
                  </a:lnTo>
                  <a:lnTo>
                    <a:pt x="19" y="151"/>
                  </a:lnTo>
                  <a:lnTo>
                    <a:pt x="13" y="145"/>
                  </a:lnTo>
                  <a:lnTo>
                    <a:pt x="8" y="138"/>
                  </a:lnTo>
                  <a:lnTo>
                    <a:pt x="5" y="131"/>
                  </a:lnTo>
                  <a:lnTo>
                    <a:pt x="1" y="123"/>
                  </a:lnTo>
                  <a:lnTo>
                    <a:pt x="0" y="115"/>
                  </a:lnTo>
                  <a:lnTo>
                    <a:pt x="0" y="110"/>
                  </a:lnTo>
                  <a:lnTo>
                    <a:pt x="0" y="104"/>
                  </a:lnTo>
                  <a:lnTo>
                    <a:pt x="1" y="99"/>
                  </a:lnTo>
                  <a:lnTo>
                    <a:pt x="3" y="94"/>
                  </a:lnTo>
                  <a:lnTo>
                    <a:pt x="7" y="84"/>
                  </a:lnTo>
                  <a:lnTo>
                    <a:pt x="14" y="73"/>
                  </a:lnTo>
                  <a:lnTo>
                    <a:pt x="29" y="54"/>
                  </a:lnTo>
                  <a:lnTo>
                    <a:pt x="48" y="34"/>
                  </a:lnTo>
                  <a:lnTo>
                    <a:pt x="61" y="21"/>
                  </a:lnTo>
                  <a:lnTo>
                    <a:pt x="74" y="7"/>
                  </a:lnTo>
                  <a:lnTo>
                    <a:pt x="78" y="3"/>
                  </a:lnTo>
                  <a:lnTo>
                    <a:pt x="83" y="0"/>
                  </a:lnTo>
                  <a:lnTo>
                    <a:pt x="89" y="0"/>
                  </a:lnTo>
                  <a:lnTo>
                    <a:pt x="94" y="0"/>
                  </a:lnTo>
                  <a:lnTo>
                    <a:pt x="100" y="0"/>
                  </a:lnTo>
                  <a:lnTo>
                    <a:pt x="125" y="2"/>
                  </a:lnTo>
                  <a:lnTo>
                    <a:pt x="148" y="6"/>
                  </a:lnTo>
                  <a:lnTo>
                    <a:pt x="169" y="10"/>
                  </a:lnTo>
                  <a:lnTo>
                    <a:pt x="188" y="17"/>
                  </a:lnTo>
                  <a:lnTo>
                    <a:pt x="206" y="24"/>
                  </a:lnTo>
                  <a:lnTo>
                    <a:pt x="222" y="33"/>
                  </a:lnTo>
                  <a:lnTo>
                    <a:pt x="229" y="39"/>
                  </a:lnTo>
                  <a:lnTo>
                    <a:pt x="234" y="44"/>
                  </a:lnTo>
                  <a:lnTo>
                    <a:pt x="240" y="49"/>
                  </a:lnTo>
                  <a:lnTo>
                    <a:pt x="245" y="55"/>
                  </a:lnTo>
                  <a:lnTo>
                    <a:pt x="249" y="62"/>
                  </a:lnTo>
                  <a:lnTo>
                    <a:pt x="254" y="69"/>
                  </a:lnTo>
                  <a:lnTo>
                    <a:pt x="257" y="77"/>
                  </a:lnTo>
                  <a:lnTo>
                    <a:pt x="259" y="85"/>
                  </a:lnTo>
                  <a:lnTo>
                    <a:pt x="261" y="93"/>
                  </a:lnTo>
                  <a:lnTo>
                    <a:pt x="262" y="101"/>
                  </a:lnTo>
                  <a:lnTo>
                    <a:pt x="261" y="109"/>
                  </a:lnTo>
                  <a:lnTo>
                    <a:pt x="259" y="117"/>
                  </a:lnTo>
                  <a:lnTo>
                    <a:pt x="257" y="127"/>
                  </a:lnTo>
                  <a:lnTo>
                    <a:pt x="253" y="138"/>
                  </a:lnTo>
                  <a:lnTo>
                    <a:pt x="247" y="148"/>
                  </a:lnTo>
                  <a:lnTo>
                    <a:pt x="240" y="158"/>
                  </a:lnTo>
                  <a:lnTo>
                    <a:pt x="231" y="168"/>
                  </a:lnTo>
                  <a:lnTo>
                    <a:pt x="222" y="177"/>
                  </a:lnTo>
                  <a:lnTo>
                    <a:pt x="210" y="185"/>
                  </a:lnTo>
                  <a:lnTo>
                    <a:pt x="199" y="192"/>
                  </a:lnTo>
                  <a:lnTo>
                    <a:pt x="181" y="200"/>
                  </a:lnTo>
                  <a:lnTo>
                    <a:pt x="165" y="206"/>
                  </a:lnTo>
                  <a:lnTo>
                    <a:pt x="157" y="208"/>
                  </a:lnTo>
                  <a:lnTo>
                    <a:pt x="149" y="210"/>
                  </a:lnTo>
                  <a:lnTo>
                    <a:pt x="141" y="210"/>
                  </a:lnTo>
                  <a:lnTo>
                    <a:pt x="133" y="2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7" name="Freeform 39">
              <a:extLst>
                <a:ext uri="{FF2B5EF4-FFF2-40B4-BE49-F238E27FC236}">
                  <a16:creationId xmlns:a16="http://schemas.microsoft.com/office/drawing/2014/main" id="{E356C7A5-3398-4923-93B0-DB01ACF0F018}"/>
                </a:ext>
              </a:extLst>
            </p:cNvPr>
            <p:cNvSpPr>
              <a:spLocks/>
            </p:cNvSpPr>
            <p:nvPr userDrawn="1"/>
          </p:nvSpPr>
          <p:spPr bwMode="auto">
            <a:xfrm>
              <a:off x="8352531" y="5801849"/>
              <a:ext cx="1498151" cy="1056151"/>
            </a:xfrm>
            <a:custGeom>
              <a:avLst/>
              <a:gdLst>
                <a:gd name="T0" fmla="*/ 341 w 2255"/>
                <a:gd name="T1" fmla="*/ 50 h 1589"/>
                <a:gd name="T2" fmla="*/ 229 w 2255"/>
                <a:gd name="T3" fmla="*/ 66 h 1589"/>
                <a:gd name="T4" fmla="*/ 148 w 2255"/>
                <a:gd name="T5" fmla="*/ 97 h 1589"/>
                <a:gd name="T6" fmla="*/ 103 w 2255"/>
                <a:gd name="T7" fmla="*/ 132 h 1589"/>
                <a:gd name="T8" fmla="*/ 70 w 2255"/>
                <a:gd name="T9" fmla="*/ 177 h 1589"/>
                <a:gd name="T10" fmla="*/ 44 w 2255"/>
                <a:gd name="T11" fmla="*/ 259 h 1589"/>
                <a:gd name="T12" fmla="*/ 42 w 2255"/>
                <a:gd name="T13" fmla="*/ 420 h 1589"/>
                <a:gd name="T14" fmla="*/ 67 w 2255"/>
                <a:gd name="T15" fmla="*/ 596 h 1589"/>
                <a:gd name="T16" fmla="*/ 156 w 2255"/>
                <a:gd name="T17" fmla="*/ 942 h 1589"/>
                <a:gd name="T18" fmla="*/ 282 w 2255"/>
                <a:gd name="T19" fmla="*/ 1349 h 1589"/>
                <a:gd name="T20" fmla="*/ 376 w 2255"/>
                <a:gd name="T21" fmla="*/ 1589 h 1589"/>
                <a:gd name="T22" fmla="*/ 270 w 2255"/>
                <a:gd name="T23" fmla="*/ 1432 h 1589"/>
                <a:gd name="T24" fmla="*/ 141 w 2255"/>
                <a:gd name="T25" fmla="*/ 1033 h 1589"/>
                <a:gd name="T26" fmla="*/ 42 w 2255"/>
                <a:gd name="T27" fmla="*/ 673 h 1589"/>
                <a:gd name="T28" fmla="*/ 6 w 2255"/>
                <a:gd name="T29" fmla="*/ 459 h 1589"/>
                <a:gd name="T30" fmla="*/ 0 w 2255"/>
                <a:gd name="T31" fmla="*/ 296 h 1589"/>
                <a:gd name="T32" fmla="*/ 12 w 2255"/>
                <a:gd name="T33" fmla="*/ 222 h 1589"/>
                <a:gd name="T34" fmla="*/ 37 w 2255"/>
                <a:gd name="T35" fmla="*/ 158 h 1589"/>
                <a:gd name="T36" fmla="*/ 75 w 2255"/>
                <a:gd name="T37" fmla="*/ 105 h 1589"/>
                <a:gd name="T38" fmla="*/ 126 w 2255"/>
                <a:gd name="T39" fmla="*/ 64 h 1589"/>
                <a:gd name="T40" fmla="*/ 190 w 2255"/>
                <a:gd name="T41" fmla="*/ 35 h 1589"/>
                <a:gd name="T42" fmla="*/ 266 w 2255"/>
                <a:gd name="T43" fmla="*/ 20 h 1589"/>
                <a:gd name="T44" fmla="*/ 351 w 2255"/>
                <a:gd name="T45" fmla="*/ 7 h 1589"/>
                <a:gd name="T46" fmla="*/ 485 w 2255"/>
                <a:gd name="T47" fmla="*/ 6 h 1589"/>
                <a:gd name="T48" fmla="*/ 863 w 2255"/>
                <a:gd name="T49" fmla="*/ 49 h 1589"/>
                <a:gd name="T50" fmla="*/ 1109 w 2255"/>
                <a:gd name="T51" fmla="*/ 99 h 1589"/>
                <a:gd name="T52" fmla="*/ 1363 w 2255"/>
                <a:gd name="T53" fmla="*/ 174 h 1589"/>
                <a:gd name="T54" fmla="*/ 1526 w 2255"/>
                <a:gd name="T55" fmla="*/ 241 h 1589"/>
                <a:gd name="T56" fmla="*/ 1676 w 2255"/>
                <a:gd name="T57" fmla="*/ 335 h 1589"/>
                <a:gd name="T58" fmla="*/ 1864 w 2255"/>
                <a:gd name="T59" fmla="*/ 511 h 1589"/>
                <a:gd name="T60" fmla="*/ 2018 w 2255"/>
                <a:gd name="T61" fmla="*/ 700 h 1589"/>
                <a:gd name="T62" fmla="*/ 2177 w 2255"/>
                <a:gd name="T63" fmla="*/ 946 h 1589"/>
                <a:gd name="T64" fmla="*/ 2236 w 2255"/>
                <a:gd name="T65" fmla="*/ 1082 h 1589"/>
                <a:gd name="T66" fmla="*/ 2255 w 2255"/>
                <a:gd name="T67" fmla="*/ 1214 h 1589"/>
                <a:gd name="T68" fmla="*/ 2238 w 2255"/>
                <a:gd name="T69" fmla="*/ 1338 h 1589"/>
                <a:gd name="T70" fmla="*/ 2198 w 2255"/>
                <a:gd name="T71" fmla="*/ 1427 h 1589"/>
                <a:gd name="T72" fmla="*/ 2135 w 2255"/>
                <a:gd name="T73" fmla="*/ 1506 h 1589"/>
                <a:gd name="T74" fmla="*/ 2052 w 2255"/>
                <a:gd name="T75" fmla="*/ 1576 h 1589"/>
                <a:gd name="T76" fmla="*/ 2021 w 2255"/>
                <a:gd name="T77" fmla="*/ 1550 h 1589"/>
                <a:gd name="T78" fmla="*/ 2112 w 2255"/>
                <a:gd name="T79" fmla="*/ 1473 h 1589"/>
                <a:gd name="T80" fmla="*/ 2176 w 2255"/>
                <a:gd name="T81" fmla="*/ 1385 h 1589"/>
                <a:gd name="T82" fmla="*/ 2211 w 2255"/>
                <a:gd name="T83" fmla="*/ 1282 h 1589"/>
                <a:gd name="T84" fmla="*/ 2213 w 2255"/>
                <a:gd name="T85" fmla="*/ 1165 h 1589"/>
                <a:gd name="T86" fmla="*/ 2180 w 2255"/>
                <a:gd name="T87" fmla="*/ 1041 h 1589"/>
                <a:gd name="T88" fmla="*/ 2086 w 2255"/>
                <a:gd name="T89" fmla="*/ 870 h 1589"/>
                <a:gd name="T90" fmla="*/ 1931 w 2255"/>
                <a:gd name="T91" fmla="*/ 648 h 1589"/>
                <a:gd name="T92" fmla="*/ 1767 w 2255"/>
                <a:gd name="T93" fmla="*/ 466 h 1589"/>
                <a:gd name="T94" fmla="*/ 1595 w 2255"/>
                <a:gd name="T95" fmla="*/ 326 h 1589"/>
                <a:gd name="T96" fmla="*/ 1444 w 2255"/>
                <a:gd name="T97" fmla="*/ 247 h 1589"/>
                <a:gd name="T98" fmla="*/ 1283 w 2255"/>
                <a:gd name="T99" fmla="*/ 189 h 1589"/>
                <a:gd name="T100" fmla="*/ 1003 w 2255"/>
                <a:gd name="T101" fmla="*/ 115 h 1589"/>
                <a:gd name="T102" fmla="*/ 759 w 2255"/>
                <a:gd name="T103" fmla="*/ 74 h 1589"/>
                <a:gd name="T104" fmla="*/ 392 w 2255"/>
                <a:gd name="T105" fmla="*/ 39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5" h="1589">
                  <a:moveTo>
                    <a:pt x="392" y="39"/>
                  </a:moveTo>
                  <a:lnTo>
                    <a:pt x="391" y="39"/>
                  </a:lnTo>
                  <a:lnTo>
                    <a:pt x="375" y="43"/>
                  </a:lnTo>
                  <a:lnTo>
                    <a:pt x="359" y="46"/>
                  </a:lnTo>
                  <a:lnTo>
                    <a:pt x="341" y="50"/>
                  </a:lnTo>
                  <a:lnTo>
                    <a:pt x="322" y="53"/>
                  </a:lnTo>
                  <a:lnTo>
                    <a:pt x="304" y="56"/>
                  </a:lnTo>
                  <a:lnTo>
                    <a:pt x="285" y="58"/>
                  </a:lnTo>
                  <a:lnTo>
                    <a:pt x="256" y="61"/>
                  </a:lnTo>
                  <a:lnTo>
                    <a:pt x="229" y="66"/>
                  </a:lnTo>
                  <a:lnTo>
                    <a:pt x="204" y="73"/>
                  </a:lnTo>
                  <a:lnTo>
                    <a:pt x="180" y="81"/>
                  </a:lnTo>
                  <a:lnTo>
                    <a:pt x="170" y="85"/>
                  </a:lnTo>
                  <a:lnTo>
                    <a:pt x="158" y="91"/>
                  </a:lnTo>
                  <a:lnTo>
                    <a:pt x="148" y="97"/>
                  </a:lnTo>
                  <a:lnTo>
                    <a:pt x="139" y="103"/>
                  </a:lnTo>
                  <a:lnTo>
                    <a:pt x="130" y="109"/>
                  </a:lnTo>
                  <a:lnTo>
                    <a:pt x="120" y="116"/>
                  </a:lnTo>
                  <a:lnTo>
                    <a:pt x="111" y="124"/>
                  </a:lnTo>
                  <a:lnTo>
                    <a:pt x="103" y="132"/>
                  </a:lnTo>
                  <a:lnTo>
                    <a:pt x="96" y="140"/>
                  </a:lnTo>
                  <a:lnTo>
                    <a:pt x="90" y="148"/>
                  </a:lnTo>
                  <a:lnTo>
                    <a:pt x="83" y="158"/>
                  </a:lnTo>
                  <a:lnTo>
                    <a:pt x="76" y="168"/>
                  </a:lnTo>
                  <a:lnTo>
                    <a:pt x="70" y="177"/>
                  </a:lnTo>
                  <a:lnTo>
                    <a:pt x="65" y="189"/>
                  </a:lnTo>
                  <a:lnTo>
                    <a:pt x="61" y="199"/>
                  </a:lnTo>
                  <a:lnTo>
                    <a:pt x="56" y="210"/>
                  </a:lnTo>
                  <a:lnTo>
                    <a:pt x="49" y="233"/>
                  </a:lnTo>
                  <a:lnTo>
                    <a:pt x="44" y="259"/>
                  </a:lnTo>
                  <a:lnTo>
                    <a:pt x="40" y="285"/>
                  </a:lnTo>
                  <a:lnTo>
                    <a:pt x="39" y="314"/>
                  </a:lnTo>
                  <a:lnTo>
                    <a:pt x="39" y="349"/>
                  </a:lnTo>
                  <a:lnTo>
                    <a:pt x="40" y="385"/>
                  </a:lnTo>
                  <a:lnTo>
                    <a:pt x="42" y="420"/>
                  </a:lnTo>
                  <a:lnTo>
                    <a:pt x="46" y="456"/>
                  </a:lnTo>
                  <a:lnTo>
                    <a:pt x="49" y="491"/>
                  </a:lnTo>
                  <a:lnTo>
                    <a:pt x="54" y="526"/>
                  </a:lnTo>
                  <a:lnTo>
                    <a:pt x="60" y="561"/>
                  </a:lnTo>
                  <a:lnTo>
                    <a:pt x="67" y="596"/>
                  </a:lnTo>
                  <a:lnTo>
                    <a:pt x="80" y="665"/>
                  </a:lnTo>
                  <a:lnTo>
                    <a:pt x="98" y="732"/>
                  </a:lnTo>
                  <a:lnTo>
                    <a:pt x="115" y="800"/>
                  </a:lnTo>
                  <a:lnTo>
                    <a:pt x="133" y="865"/>
                  </a:lnTo>
                  <a:lnTo>
                    <a:pt x="156" y="942"/>
                  </a:lnTo>
                  <a:lnTo>
                    <a:pt x="179" y="1024"/>
                  </a:lnTo>
                  <a:lnTo>
                    <a:pt x="203" y="1105"/>
                  </a:lnTo>
                  <a:lnTo>
                    <a:pt x="228" y="1186"/>
                  </a:lnTo>
                  <a:lnTo>
                    <a:pt x="255" y="1268"/>
                  </a:lnTo>
                  <a:lnTo>
                    <a:pt x="282" y="1349"/>
                  </a:lnTo>
                  <a:lnTo>
                    <a:pt x="311" y="1431"/>
                  </a:lnTo>
                  <a:lnTo>
                    <a:pt x="327" y="1470"/>
                  </a:lnTo>
                  <a:lnTo>
                    <a:pt x="343" y="1510"/>
                  </a:lnTo>
                  <a:lnTo>
                    <a:pt x="359" y="1550"/>
                  </a:lnTo>
                  <a:lnTo>
                    <a:pt x="376" y="1589"/>
                  </a:lnTo>
                  <a:lnTo>
                    <a:pt x="334" y="1589"/>
                  </a:lnTo>
                  <a:lnTo>
                    <a:pt x="317" y="1550"/>
                  </a:lnTo>
                  <a:lnTo>
                    <a:pt x="301" y="1511"/>
                  </a:lnTo>
                  <a:lnTo>
                    <a:pt x="285" y="1472"/>
                  </a:lnTo>
                  <a:lnTo>
                    <a:pt x="270" y="1432"/>
                  </a:lnTo>
                  <a:lnTo>
                    <a:pt x="241" y="1353"/>
                  </a:lnTo>
                  <a:lnTo>
                    <a:pt x="215" y="1274"/>
                  </a:lnTo>
                  <a:lnTo>
                    <a:pt x="189" y="1193"/>
                  </a:lnTo>
                  <a:lnTo>
                    <a:pt x="164" y="1113"/>
                  </a:lnTo>
                  <a:lnTo>
                    <a:pt x="141" y="1033"/>
                  </a:lnTo>
                  <a:lnTo>
                    <a:pt x="118" y="954"/>
                  </a:lnTo>
                  <a:lnTo>
                    <a:pt x="95" y="876"/>
                  </a:lnTo>
                  <a:lnTo>
                    <a:pt x="77" y="809"/>
                  </a:lnTo>
                  <a:lnTo>
                    <a:pt x="59" y="741"/>
                  </a:lnTo>
                  <a:lnTo>
                    <a:pt x="42" y="673"/>
                  </a:lnTo>
                  <a:lnTo>
                    <a:pt x="28" y="603"/>
                  </a:lnTo>
                  <a:lnTo>
                    <a:pt x="21" y="567"/>
                  </a:lnTo>
                  <a:lnTo>
                    <a:pt x="15" y="532"/>
                  </a:lnTo>
                  <a:lnTo>
                    <a:pt x="10" y="495"/>
                  </a:lnTo>
                  <a:lnTo>
                    <a:pt x="6" y="459"/>
                  </a:lnTo>
                  <a:lnTo>
                    <a:pt x="3" y="423"/>
                  </a:lnTo>
                  <a:lnTo>
                    <a:pt x="1" y="386"/>
                  </a:lnTo>
                  <a:lnTo>
                    <a:pt x="0" y="349"/>
                  </a:lnTo>
                  <a:lnTo>
                    <a:pt x="0" y="312"/>
                  </a:lnTo>
                  <a:lnTo>
                    <a:pt x="0" y="296"/>
                  </a:lnTo>
                  <a:lnTo>
                    <a:pt x="1" y="280"/>
                  </a:lnTo>
                  <a:lnTo>
                    <a:pt x="2" y="265"/>
                  </a:lnTo>
                  <a:lnTo>
                    <a:pt x="5" y="251"/>
                  </a:lnTo>
                  <a:lnTo>
                    <a:pt x="8" y="236"/>
                  </a:lnTo>
                  <a:lnTo>
                    <a:pt x="12" y="222"/>
                  </a:lnTo>
                  <a:lnTo>
                    <a:pt x="15" y="208"/>
                  </a:lnTo>
                  <a:lnTo>
                    <a:pt x="20" y="194"/>
                  </a:lnTo>
                  <a:lnTo>
                    <a:pt x="24" y="182"/>
                  </a:lnTo>
                  <a:lnTo>
                    <a:pt x="30" y="169"/>
                  </a:lnTo>
                  <a:lnTo>
                    <a:pt x="37" y="158"/>
                  </a:lnTo>
                  <a:lnTo>
                    <a:pt x="44" y="146"/>
                  </a:lnTo>
                  <a:lnTo>
                    <a:pt x="51" y="135"/>
                  </a:lnTo>
                  <a:lnTo>
                    <a:pt x="59" y="124"/>
                  </a:lnTo>
                  <a:lnTo>
                    <a:pt x="67" y="114"/>
                  </a:lnTo>
                  <a:lnTo>
                    <a:pt x="75" y="105"/>
                  </a:lnTo>
                  <a:lnTo>
                    <a:pt x="84" y="96"/>
                  </a:lnTo>
                  <a:lnTo>
                    <a:pt x="94" y="86"/>
                  </a:lnTo>
                  <a:lnTo>
                    <a:pt x="104" y="78"/>
                  </a:lnTo>
                  <a:lnTo>
                    <a:pt x="115" y="70"/>
                  </a:lnTo>
                  <a:lnTo>
                    <a:pt x="126" y="64"/>
                  </a:lnTo>
                  <a:lnTo>
                    <a:pt x="139" y="57"/>
                  </a:lnTo>
                  <a:lnTo>
                    <a:pt x="150" y="51"/>
                  </a:lnTo>
                  <a:lnTo>
                    <a:pt x="163" y="45"/>
                  </a:lnTo>
                  <a:lnTo>
                    <a:pt x="177" y="39"/>
                  </a:lnTo>
                  <a:lnTo>
                    <a:pt x="190" y="35"/>
                  </a:lnTo>
                  <a:lnTo>
                    <a:pt x="204" y="31"/>
                  </a:lnTo>
                  <a:lnTo>
                    <a:pt x="219" y="28"/>
                  </a:lnTo>
                  <a:lnTo>
                    <a:pt x="234" y="25"/>
                  </a:lnTo>
                  <a:lnTo>
                    <a:pt x="250" y="22"/>
                  </a:lnTo>
                  <a:lnTo>
                    <a:pt x="266" y="20"/>
                  </a:lnTo>
                  <a:lnTo>
                    <a:pt x="282" y="19"/>
                  </a:lnTo>
                  <a:lnTo>
                    <a:pt x="299" y="17"/>
                  </a:lnTo>
                  <a:lnTo>
                    <a:pt x="316" y="14"/>
                  </a:lnTo>
                  <a:lnTo>
                    <a:pt x="333" y="11"/>
                  </a:lnTo>
                  <a:lnTo>
                    <a:pt x="351" y="7"/>
                  </a:lnTo>
                  <a:lnTo>
                    <a:pt x="367" y="4"/>
                  </a:lnTo>
                  <a:lnTo>
                    <a:pt x="384" y="0"/>
                  </a:lnTo>
                  <a:lnTo>
                    <a:pt x="392" y="0"/>
                  </a:lnTo>
                  <a:lnTo>
                    <a:pt x="398" y="0"/>
                  </a:lnTo>
                  <a:lnTo>
                    <a:pt x="485" y="6"/>
                  </a:lnTo>
                  <a:lnTo>
                    <a:pt x="577" y="14"/>
                  </a:lnTo>
                  <a:lnTo>
                    <a:pt x="670" y="23"/>
                  </a:lnTo>
                  <a:lnTo>
                    <a:pt x="765" y="35"/>
                  </a:lnTo>
                  <a:lnTo>
                    <a:pt x="815" y="42"/>
                  </a:lnTo>
                  <a:lnTo>
                    <a:pt x="863" y="49"/>
                  </a:lnTo>
                  <a:lnTo>
                    <a:pt x="912" y="58"/>
                  </a:lnTo>
                  <a:lnTo>
                    <a:pt x="961" y="66"/>
                  </a:lnTo>
                  <a:lnTo>
                    <a:pt x="1011" y="76"/>
                  </a:lnTo>
                  <a:lnTo>
                    <a:pt x="1060" y="88"/>
                  </a:lnTo>
                  <a:lnTo>
                    <a:pt x="1109" y="99"/>
                  </a:lnTo>
                  <a:lnTo>
                    <a:pt x="1160" y="112"/>
                  </a:lnTo>
                  <a:lnTo>
                    <a:pt x="1229" y="131"/>
                  </a:lnTo>
                  <a:lnTo>
                    <a:pt x="1296" y="151"/>
                  </a:lnTo>
                  <a:lnTo>
                    <a:pt x="1330" y="162"/>
                  </a:lnTo>
                  <a:lnTo>
                    <a:pt x="1363" y="174"/>
                  </a:lnTo>
                  <a:lnTo>
                    <a:pt x="1396" y="185"/>
                  </a:lnTo>
                  <a:lnTo>
                    <a:pt x="1429" y="198"/>
                  </a:lnTo>
                  <a:lnTo>
                    <a:pt x="1461" y="212"/>
                  </a:lnTo>
                  <a:lnTo>
                    <a:pt x="1494" y="225"/>
                  </a:lnTo>
                  <a:lnTo>
                    <a:pt x="1526" y="241"/>
                  </a:lnTo>
                  <a:lnTo>
                    <a:pt x="1557" y="257"/>
                  </a:lnTo>
                  <a:lnTo>
                    <a:pt x="1587" y="275"/>
                  </a:lnTo>
                  <a:lnTo>
                    <a:pt x="1617" y="294"/>
                  </a:lnTo>
                  <a:lnTo>
                    <a:pt x="1646" y="314"/>
                  </a:lnTo>
                  <a:lnTo>
                    <a:pt x="1676" y="335"/>
                  </a:lnTo>
                  <a:lnTo>
                    <a:pt x="1716" y="369"/>
                  </a:lnTo>
                  <a:lnTo>
                    <a:pt x="1755" y="403"/>
                  </a:lnTo>
                  <a:lnTo>
                    <a:pt x="1793" y="437"/>
                  </a:lnTo>
                  <a:lnTo>
                    <a:pt x="1830" y="474"/>
                  </a:lnTo>
                  <a:lnTo>
                    <a:pt x="1864" y="511"/>
                  </a:lnTo>
                  <a:lnTo>
                    <a:pt x="1897" y="548"/>
                  </a:lnTo>
                  <a:lnTo>
                    <a:pt x="1930" y="585"/>
                  </a:lnTo>
                  <a:lnTo>
                    <a:pt x="1960" y="623"/>
                  </a:lnTo>
                  <a:lnTo>
                    <a:pt x="1990" y="661"/>
                  </a:lnTo>
                  <a:lnTo>
                    <a:pt x="2018" y="700"/>
                  </a:lnTo>
                  <a:lnTo>
                    <a:pt x="2045" y="738"/>
                  </a:lnTo>
                  <a:lnTo>
                    <a:pt x="2071" y="775"/>
                  </a:lnTo>
                  <a:lnTo>
                    <a:pt x="2119" y="848"/>
                  </a:lnTo>
                  <a:lnTo>
                    <a:pt x="2161" y="918"/>
                  </a:lnTo>
                  <a:lnTo>
                    <a:pt x="2177" y="946"/>
                  </a:lnTo>
                  <a:lnTo>
                    <a:pt x="2192" y="973"/>
                  </a:lnTo>
                  <a:lnTo>
                    <a:pt x="2205" y="1001"/>
                  </a:lnTo>
                  <a:lnTo>
                    <a:pt x="2217" y="1028"/>
                  </a:lnTo>
                  <a:lnTo>
                    <a:pt x="2227" y="1056"/>
                  </a:lnTo>
                  <a:lnTo>
                    <a:pt x="2236" y="1082"/>
                  </a:lnTo>
                  <a:lnTo>
                    <a:pt x="2243" y="1110"/>
                  </a:lnTo>
                  <a:lnTo>
                    <a:pt x="2248" y="1136"/>
                  </a:lnTo>
                  <a:lnTo>
                    <a:pt x="2252" y="1162"/>
                  </a:lnTo>
                  <a:lnTo>
                    <a:pt x="2255" y="1188"/>
                  </a:lnTo>
                  <a:lnTo>
                    <a:pt x="2255" y="1214"/>
                  </a:lnTo>
                  <a:lnTo>
                    <a:pt x="2255" y="1239"/>
                  </a:lnTo>
                  <a:lnTo>
                    <a:pt x="2253" y="1264"/>
                  </a:lnTo>
                  <a:lnTo>
                    <a:pt x="2250" y="1290"/>
                  </a:lnTo>
                  <a:lnTo>
                    <a:pt x="2245" y="1314"/>
                  </a:lnTo>
                  <a:lnTo>
                    <a:pt x="2238" y="1338"/>
                  </a:lnTo>
                  <a:lnTo>
                    <a:pt x="2231" y="1356"/>
                  </a:lnTo>
                  <a:lnTo>
                    <a:pt x="2224" y="1375"/>
                  </a:lnTo>
                  <a:lnTo>
                    <a:pt x="2216" y="1393"/>
                  </a:lnTo>
                  <a:lnTo>
                    <a:pt x="2207" y="1410"/>
                  </a:lnTo>
                  <a:lnTo>
                    <a:pt x="2198" y="1427"/>
                  </a:lnTo>
                  <a:lnTo>
                    <a:pt x="2186" y="1443"/>
                  </a:lnTo>
                  <a:lnTo>
                    <a:pt x="2175" y="1459"/>
                  </a:lnTo>
                  <a:lnTo>
                    <a:pt x="2162" y="1475"/>
                  </a:lnTo>
                  <a:lnTo>
                    <a:pt x="2150" y="1492"/>
                  </a:lnTo>
                  <a:lnTo>
                    <a:pt x="2135" y="1506"/>
                  </a:lnTo>
                  <a:lnTo>
                    <a:pt x="2120" y="1521"/>
                  </a:lnTo>
                  <a:lnTo>
                    <a:pt x="2104" y="1536"/>
                  </a:lnTo>
                  <a:lnTo>
                    <a:pt x="2088" y="1550"/>
                  </a:lnTo>
                  <a:lnTo>
                    <a:pt x="2071" y="1564"/>
                  </a:lnTo>
                  <a:lnTo>
                    <a:pt x="2052" y="1576"/>
                  </a:lnTo>
                  <a:lnTo>
                    <a:pt x="2033" y="1589"/>
                  </a:lnTo>
                  <a:lnTo>
                    <a:pt x="1954" y="1589"/>
                  </a:lnTo>
                  <a:lnTo>
                    <a:pt x="1977" y="1576"/>
                  </a:lnTo>
                  <a:lnTo>
                    <a:pt x="1999" y="1564"/>
                  </a:lnTo>
                  <a:lnTo>
                    <a:pt x="2021" y="1550"/>
                  </a:lnTo>
                  <a:lnTo>
                    <a:pt x="2041" y="1535"/>
                  </a:lnTo>
                  <a:lnTo>
                    <a:pt x="2060" y="1521"/>
                  </a:lnTo>
                  <a:lnTo>
                    <a:pt x="2079" y="1505"/>
                  </a:lnTo>
                  <a:lnTo>
                    <a:pt x="2096" y="1489"/>
                  </a:lnTo>
                  <a:lnTo>
                    <a:pt x="2112" y="1473"/>
                  </a:lnTo>
                  <a:lnTo>
                    <a:pt x="2127" y="1457"/>
                  </a:lnTo>
                  <a:lnTo>
                    <a:pt x="2142" y="1440"/>
                  </a:lnTo>
                  <a:lnTo>
                    <a:pt x="2154" y="1422"/>
                  </a:lnTo>
                  <a:lnTo>
                    <a:pt x="2166" y="1403"/>
                  </a:lnTo>
                  <a:lnTo>
                    <a:pt x="2176" y="1385"/>
                  </a:lnTo>
                  <a:lnTo>
                    <a:pt x="2185" y="1365"/>
                  </a:lnTo>
                  <a:lnTo>
                    <a:pt x="2193" y="1346"/>
                  </a:lnTo>
                  <a:lnTo>
                    <a:pt x="2200" y="1326"/>
                  </a:lnTo>
                  <a:lnTo>
                    <a:pt x="2206" y="1305"/>
                  </a:lnTo>
                  <a:lnTo>
                    <a:pt x="2211" y="1282"/>
                  </a:lnTo>
                  <a:lnTo>
                    <a:pt x="2214" y="1259"/>
                  </a:lnTo>
                  <a:lnTo>
                    <a:pt x="2216" y="1236"/>
                  </a:lnTo>
                  <a:lnTo>
                    <a:pt x="2216" y="1213"/>
                  </a:lnTo>
                  <a:lnTo>
                    <a:pt x="2215" y="1189"/>
                  </a:lnTo>
                  <a:lnTo>
                    <a:pt x="2213" y="1165"/>
                  </a:lnTo>
                  <a:lnTo>
                    <a:pt x="2209" y="1141"/>
                  </a:lnTo>
                  <a:lnTo>
                    <a:pt x="2204" y="1116"/>
                  </a:lnTo>
                  <a:lnTo>
                    <a:pt x="2197" y="1091"/>
                  </a:lnTo>
                  <a:lnTo>
                    <a:pt x="2189" y="1066"/>
                  </a:lnTo>
                  <a:lnTo>
                    <a:pt x="2180" y="1041"/>
                  </a:lnTo>
                  <a:lnTo>
                    <a:pt x="2169" y="1016"/>
                  </a:lnTo>
                  <a:lnTo>
                    <a:pt x="2157" y="990"/>
                  </a:lnTo>
                  <a:lnTo>
                    <a:pt x="2143" y="964"/>
                  </a:lnTo>
                  <a:lnTo>
                    <a:pt x="2128" y="939"/>
                  </a:lnTo>
                  <a:lnTo>
                    <a:pt x="2086" y="870"/>
                  </a:lnTo>
                  <a:lnTo>
                    <a:pt x="2038" y="798"/>
                  </a:lnTo>
                  <a:lnTo>
                    <a:pt x="2013" y="761"/>
                  </a:lnTo>
                  <a:lnTo>
                    <a:pt x="1987" y="724"/>
                  </a:lnTo>
                  <a:lnTo>
                    <a:pt x="1959" y="686"/>
                  </a:lnTo>
                  <a:lnTo>
                    <a:pt x="1931" y="648"/>
                  </a:lnTo>
                  <a:lnTo>
                    <a:pt x="1900" y="612"/>
                  </a:lnTo>
                  <a:lnTo>
                    <a:pt x="1869" y="575"/>
                  </a:lnTo>
                  <a:lnTo>
                    <a:pt x="1837" y="538"/>
                  </a:lnTo>
                  <a:lnTo>
                    <a:pt x="1802" y="502"/>
                  </a:lnTo>
                  <a:lnTo>
                    <a:pt x="1767" y="466"/>
                  </a:lnTo>
                  <a:lnTo>
                    <a:pt x="1730" y="433"/>
                  </a:lnTo>
                  <a:lnTo>
                    <a:pt x="1691" y="398"/>
                  </a:lnTo>
                  <a:lnTo>
                    <a:pt x="1652" y="366"/>
                  </a:lnTo>
                  <a:lnTo>
                    <a:pt x="1623" y="346"/>
                  </a:lnTo>
                  <a:lnTo>
                    <a:pt x="1595" y="326"/>
                  </a:lnTo>
                  <a:lnTo>
                    <a:pt x="1566" y="309"/>
                  </a:lnTo>
                  <a:lnTo>
                    <a:pt x="1536" y="292"/>
                  </a:lnTo>
                  <a:lnTo>
                    <a:pt x="1506" y="276"/>
                  </a:lnTo>
                  <a:lnTo>
                    <a:pt x="1475" y="261"/>
                  </a:lnTo>
                  <a:lnTo>
                    <a:pt x="1444" y="247"/>
                  </a:lnTo>
                  <a:lnTo>
                    <a:pt x="1412" y="233"/>
                  </a:lnTo>
                  <a:lnTo>
                    <a:pt x="1381" y="222"/>
                  </a:lnTo>
                  <a:lnTo>
                    <a:pt x="1348" y="209"/>
                  </a:lnTo>
                  <a:lnTo>
                    <a:pt x="1316" y="199"/>
                  </a:lnTo>
                  <a:lnTo>
                    <a:pt x="1283" y="189"/>
                  </a:lnTo>
                  <a:lnTo>
                    <a:pt x="1216" y="168"/>
                  </a:lnTo>
                  <a:lnTo>
                    <a:pt x="1149" y="150"/>
                  </a:lnTo>
                  <a:lnTo>
                    <a:pt x="1100" y="137"/>
                  </a:lnTo>
                  <a:lnTo>
                    <a:pt x="1051" y="125"/>
                  </a:lnTo>
                  <a:lnTo>
                    <a:pt x="1003" y="115"/>
                  </a:lnTo>
                  <a:lnTo>
                    <a:pt x="953" y="105"/>
                  </a:lnTo>
                  <a:lnTo>
                    <a:pt x="905" y="96"/>
                  </a:lnTo>
                  <a:lnTo>
                    <a:pt x="856" y="88"/>
                  </a:lnTo>
                  <a:lnTo>
                    <a:pt x="808" y="81"/>
                  </a:lnTo>
                  <a:lnTo>
                    <a:pt x="759" y="74"/>
                  </a:lnTo>
                  <a:lnTo>
                    <a:pt x="665" y="62"/>
                  </a:lnTo>
                  <a:lnTo>
                    <a:pt x="572" y="53"/>
                  </a:lnTo>
                  <a:lnTo>
                    <a:pt x="483" y="45"/>
                  </a:lnTo>
                  <a:lnTo>
                    <a:pt x="396" y="39"/>
                  </a:lnTo>
                  <a:lnTo>
                    <a:pt x="392"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8" name="Freeform 40">
              <a:extLst>
                <a:ext uri="{FF2B5EF4-FFF2-40B4-BE49-F238E27FC236}">
                  <a16:creationId xmlns:a16="http://schemas.microsoft.com/office/drawing/2014/main" id="{1164EA3E-5A7C-4438-BF7C-1B6BD0DBBD22}"/>
                </a:ext>
              </a:extLst>
            </p:cNvPr>
            <p:cNvSpPr>
              <a:spLocks noEditPoints="1"/>
            </p:cNvSpPr>
            <p:nvPr userDrawn="1"/>
          </p:nvSpPr>
          <p:spPr bwMode="auto">
            <a:xfrm>
              <a:off x="9417988" y="2005292"/>
              <a:ext cx="465264" cy="562971"/>
            </a:xfrm>
            <a:custGeom>
              <a:avLst/>
              <a:gdLst>
                <a:gd name="T0" fmla="*/ 111 w 700"/>
                <a:gd name="T1" fmla="*/ 62 h 847"/>
                <a:gd name="T2" fmla="*/ 77 w 700"/>
                <a:gd name="T3" fmla="*/ 99 h 847"/>
                <a:gd name="T4" fmla="*/ 56 w 700"/>
                <a:gd name="T5" fmla="*/ 148 h 847"/>
                <a:gd name="T6" fmla="*/ 41 w 700"/>
                <a:gd name="T7" fmla="*/ 255 h 847"/>
                <a:gd name="T8" fmla="*/ 42 w 700"/>
                <a:gd name="T9" fmla="*/ 374 h 847"/>
                <a:gd name="T10" fmla="*/ 62 w 700"/>
                <a:gd name="T11" fmla="*/ 488 h 847"/>
                <a:gd name="T12" fmla="*/ 100 w 700"/>
                <a:gd name="T13" fmla="*/ 598 h 847"/>
                <a:gd name="T14" fmla="*/ 146 w 700"/>
                <a:gd name="T15" fmla="*/ 690 h 847"/>
                <a:gd name="T16" fmla="*/ 178 w 700"/>
                <a:gd name="T17" fmla="*/ 729 h 847"/>
                <a:gd name="T18" fmla="*/ 216 w 700"/>
                <a:gd name="T19" fmla="*/ 761 h 847"/>
                <a:gd name="T20" fmla="*/ 270 w 700"/>
                <a:gd name="T21" fmla="*/ 788 h 847"/>
                <a:gd name="T22" fmla="*/ 364 w 700"/>
                <a:gd name="T23" fmla="*/ 807 h 847"/>
                <a:gd name="T24" fmla="*/ 454 w 700"/>
                <a:gd name="T25" fmla="*/ 796 h 847"/>
                <a:gd name="T26" fmla="*/ 513 w 700"/>
                <a:gd name="T27" fmla="*/ 770 h 847"/>
                <a:gd name="T28" fmla="*/ 556 w 700"/>
                <a:gd name="T29" fmla="*/ 737 h 847"/>
                <a:gd name="T30" fmla="*/ 593 w 700"/>
                <a:gd name="T31" fmla="*/ 695 h 847"/>
                <a:gd name="T32" fmla="*/ 638 w 700"/>
                <a:gd name="T33" fmla="*/ 612 h 847"/>
                <a:gd name="T34" fmla="*/ 660 w 700"/>
                <a:gd name="T35" fmla="*/ 508 h 847"/>
                <a:gd name="T36" fmla="*/ 650 w 700"/>
                <a:gd name="T37" fmla="*/ 414 h 847"/>
                <a:gd name="T38" fmla="*/ 616 w 700"/>
                <a:gd name="T39" fmla="*/ 332 h 847"/>
                <a:gd name="T40" fmla="*/ 559 w 700"/>
                <a:gd name="T41" fmla="*/ 248 h 847"/>
                <a:gd name="T42" fmla="*/ 483 w 700"/>
                <a:gd name="T43" fmla="*/ 171 h 847"/>
                <a:gd name="T44" fmla="*/ 399 w 700"/>
                <a:gd name="T45" fmla="*/ 108 h 847"/>
                <a:gd name="T46" fmla="*/ 329 w 700"/>
                <a:gd name="T47" fmla="*/ 71 h 847"/>
                <a:gd name="T48" fmla="*/ 263 w 700"/>
                <a:gd name="T49" fmla="*/ 48 h 847"/>
                <a:gd name="T50" fmla="*/ 200 w 700"/>
                <a:gd name="T51" fmla="*/ 39 h 847"/>
                <a:gd name="T52" fmla="*/ 148 w 700"/>
                <a:gd name="T53" fmla="*/ 44 h 847"/>
                <a:gd name="T54" fmla="*/ 317 w 700"/>
                <a:gd name="T55" fmla="*/ 841 h 847"/>
                <a:gd name="T56" fmla="*/ 241 w 700"/>
                <a:gd name="T57" fmla="*/ 819 h 847"/>
                <a:gd name="T58" fmla="*/ 172 w 700"/>
                <a:gd name="T59" fmla="*/ 777 h 847"/>
                <a:gd name="T60" fmla="*/ 116 w 700"/>
                <a:gd name="T61" fmla="*/ 716 h 847"/>
                <a:gd name="T62" fmla="*/ 63 w 700"/>
                <a:gd name="T63" fmla="*/ 614 h 847"/>
                <a:gd name="T64" fmla="*/ 24 w 700"/>
                <a:gd name="T65" fmla="*/ 498 h 847"/>
                <a:gd name="T66" fmla="*/ 3 w 700"/>
                <a:gd name="T67" fmla="*/ 378 h 847"/>
                <a:gd name="T68" fmla="*/ 1 w 700"/>
                <a:gd name="T69" fmla="*/ 253 h 847"/>
                <a:gd name="T70" fmla="*/ 17 w 700"/>
                <a:gd name="T71" fmla="*/ 140 h 847"/>
                <a:gd name="T72" fmla="*/ 42 w 700"/>
                <a:gd name="T73" fmla="*/ 79 h 847"/>
                <a:gd name="T74" fmla="*/ 87 w 700"/>
                <a:gd name="T75" fmla="*/ 31 h 847"/>
                <a:gd name="T76" fmla="*/ 148 w 700"/>
                <a:gd name="T77" fmla="*/ 5 h 847"/>
                <a:gd name="T78" fmla="*/ 198 w 700"/>
                <a:gd name="T79" fmla="*/ 0 h 847"/>
                <a:gd name="T80" fmla="*/ 268 w 700"/>
                <a:gd name="T81" fmla="*/ 9 h 847"/>
                <a:gd name="T82" fmla="*/ 343 w 700"/>
                <a:gd name="T83" fmla="*/ 33 h 847"/>
                <a:gd name="T84" fmla="*/ 420 w 700"/>
                <a:gd name="T85" fmla="*/ 75 h 847"/>
                <a:gd name="T86" fmla="*/ 509 w 700"/>
                <a:gd name="T87" fmla="*/ 141 h 847"/>
                <a:gd name="T88" fmla="*/ 590 w 700"/>
                <a:gd name="T89" fmla="*/ 225 h 847"/>
                <a:gd name="T90" fmla="*/ 652 w 700"/>
                <a:gd name="T91" fmla="*/ 316 h 847"/>
                <a:gd name="T92" fmla="*/ 689 w 700"/>
                <a:gd name="T93" fmla="*/ 405 h 847"/>
                <a:gd name="T94" fmla="*/ 699 w 700"/>
                <a:gd name="T95" fmla="*/ 468 h 847"/>
                <a:gd name="T96" fmla="*/ 692 w 700"/>
                <a:gd name="T97" fmla="*/ 570 h 847"/>
                <a:gd name="T98" fmla="*/ 669 w 700"/>
                <a:gd name="T99" fmla="*/ 641 h 847"/>
                <a:gd name="T100" fmla="*/ 641 w 700"/>
                <a:gd name="T101" fmla="*/ 695 h 847"/>
                <a:gd name="T102" fmla="*/ 605 w 700"/>
                <a:gd name="T103" fmla="*/ 745 h 847"/>
                <a:gd name="T104" fmla="*/ 560 w 700"/>
                <a:gd name="T105" fmla="*/ 786 h 847"/>
                <a:gd name="T106" fmla="*/ 505 w 700"/>
                <a:gd name="T107" fmla="*/ 818 h 847"/>
                <a:gd name="T108" fmla="*/ 450 w 700"/>
                <a:gd name="T109" fmla="*/ 837 h 847"/>
                <a:gd name="T110" fmla="*/ 390 w 700"/>
                <a:gd name="T111" fmla="*/ 84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847">
                  <a:moveTo>
                    <a:pt x="148" y="44"/>
                  </a:moveTo>
                  <a:lnTo>
                    <a:pt x="134" y="48"/>
                  </a:lnTo>
                  <a:lnTo>
                    <a:pt x="122" y="55"/>
                  </a:lnTo>
                  <a:lnTo>
                    <a:pt x="111" y="62"/>
                  </a:lnTo>
                  <a:lnTo>
                    <a:pt x="101" y="70"/>
                  </a:lnTo>
                  <a:lnTo>
                    <a:pt x="92" y="79"/>
                  </a:lnTo>
                  <a:lnTo>
                    <a:pt x="84" y="89"/>
                  </a:lnTo>
                  <a:lnTo>
                    <a:pt x="77" y="99"/>
                  </a:lnTo>
                  <a:lnTo>
                    <a:pt x="70" y="110"/>
                  </a:lnTo>
                  <a:lnTo>
                    <a:pt x="64" y="123"/>
                  </a:lnTo>
                  <a:lnTo>
                    <a:pt x="60" y="136"/>
                  </a:lnTo>
                  <a:lnTo>
                    <a:pt x="56" y="148"/>
                  </a:lnTo>
                  <a:lnTo>
                    <a:pt x="52" y="162"/>
                  </a:lnTo>
                  <a:lnTo>
                    <a:pt x="47" y="193"/>
                  </a:lnTo>
                  <a:lnTo>
                    <a:pt x="42" y="225"/>
                  </a:lnTo>
                  <a:lnTo>
                    <a:pt x="41" y="255"/>
                  </a:lnTo>
                  <a:lnTo>
                    <a:pt x="39" y="286"/>
                  </a:lnTo>
                  <a:lnTo>
                    <a:pt x="39" y="316"/>
                  </a:lnTo>
                  <a:lnTo>
                    <a:pt x="40" y="345"/>
                  </a:lnTo>
                  <a:lnTo>
                    <a:pt x="42" y="374"/>
                  </a:lnTo>
                  <a:lnTo>
                    <a:pt x="46" y="403"/>
                  </a:lnTo>
                  <a:lnTo>
                    <a:pt x="50" y="431"/>
                  </a:lnTo>
                  <a:lnTo>
                    <a:pt x="55" y="460"/>
                  </a:lnTo>
                  <a:lnTo>
                    <a:pt x="62" y="488"/>
                  </a:lnTo>
                  <a:lnTo>
                    <a:pt x="70" y="516"/>
                  </a:lnTo>
                  <a:lnTo>
                    <a:pt x="78" y="544"/>
                  </a:lnTo>
                  <a:lnTo>
                    <a:pt x="88" y="570"/>
                  </a:lnTo>
                  <a:lnTo>
                    <a:pt x="100" y="598"/>
                  </a:lnTo>
                  <a:lnTo>
                    <a:pt x="111" y="624"/>
                  </a:lnTo>
                  <a:lnTo>
                    <a:pt x="125" y="652"/>
                  </a:lnTo>
                  <a:lnTo>
                    <a:pt x="139" y="678"/>
                  </a:lnTo>
                  <a:lnTo>
                    <a:pt x="146" y="690"/>
                  </a:lnTo>
                  <a:lnTo>
                    <a:pt x="153" y="700"/>
                  </a:lnTo>
                  <a:lnTo>
                    <a:pt x="161" y="710"/>
                  </a:lnTo>
                  <a:lnTo>
                    <a:pt x="169" y="719"/>
                  </a:lnTo>
                  <a:lnTo>
                    <a:pt x="178" y="729"/>
                  </a:lnTo>
                  <a:lnTo>
                    <a:pt x="187" y="738"/>
                  </a:lnTo>
                  <a:lnTo>
                    <a:pt x="196" y="746"/>
                  </a:lnTo>
                  <a:lnTo>
                    <a:pt x="205" y="754"/>
                  </a:lnTo>
                  <a:lnTo>
                    <a:pt x="216" y="761"/>
                  </a:lnTo>
                  <a:lnTo>
                    <a:pt x="226" y="768"/>
                  </a:lnTo>
                  <a:lnTo>
                    <a:pt x="237" y="773"/>
                  </a:lnTo>
                  <a:lnTo>
                    <a:pt x="248" y="779"/>
                  </a:lnTo>
                  <a:lnTo>
                    <a:pt x="270" y="788"/>
                  </a:lnTo>
                  <a:lnTo>
                    <a:pt x="293" y="796"/>
                  </a:lnTo>
                  <a:lnTo>
                    <a:pt x="317" y="802"/>
                  </a:lnTo>
                  <a:lnTo>
                    <a:pt x="340" y="805"/>
                  </a:lnTo>
                  <a:lnTo>
                    <a:pt x="364" y="807"/>
                  </a:lnTo>
                  <a:lnTo>
                    <a:pt x="388" y="807"/>
                  </a:lnTo>
                  <a:lnTo>
                    <a:pt x="411" y="805"/>
                  </a:lnTo>
                  <a:lnTo>
                    <a:pt x="432" y="801"/>
                  </a:lnTo>
                  <a:lnTo>
                    <a:pt x="454" y="796"/>
                  </a:lnTo>
                  <a:lnTo>
                    <a:pt x="475" y="788"/>
                  </a:lnTo>
                  <a:lnTo>
                    <a:pt x="489" y="782"/>
                  </a:lnTo>
                  <a:lnTo>
                    <a:pt x="501" y="777"/>
                  </a:lnTo>
                  <a:lnTo>
                    <a:pt x="513" y="770"/>
                  </a:lnTo>
                  <a:lnTo>
                    <a:pt x="524" y="762"/>
                  </a:lnTo>
                  <a:lnTo>
                    <a:pt x="536" y="754"/>
                  </a:lnTo>
                  <a:lnTo>
                    <a:pt x="546" y="746"/>
                  </a:lnTo>
                  <a:lnTo>
                    <a:pt x="556" y="737"/>
                  </a:lnTo>
                  <a:lnTo>
                    <a:pt x="567" y="726"/>
                  </a:lnTo>
                  <a:lnTo>
                    <a:pt x="576" y="717"/>
                  </a:lnTo>
                  <a:lnTo>
                    <a:pt x="585" y="707"/>
                  </a:lnTo>
                  <a:lnTo>
                    <a:pt x="593" y="695"/>
                  </a:lnTo>
                  <a:lnTo>
                    <a:pt x="601" y="684"/>
                  </a:lnTo>
                  <a:lnTo>
                    <a:pt x="615" y="661"/>
                  </a:lnTo>
                  <a:lnTo>
                    <a:pt x="628" y="637"/>
                  </a:lnTo>
                  <a:lnTo>
                    <a:pt x="638" y="612"/>
                  </a:lnTo>
                  <a:lnTo>
                    <a:pt x="646" y="586"/>
                  </a:lnTo>
                  <a:lnTo>
                    <a:pt x="653" y="560"/>
                  </a:lnTo>
                  <a:lnTo>
                    <a:pt x="657" y="535"/>
                  </a:lnTo>
                  <a:lnTo>
                    <a:pt x="660" y="508"/>
                  </a:lnTo>
                  <a:lnTo>
                    <a:pt x="660" y="483"/>
                  </a:lnTo>
                  <a:lnTo>
                    <a:pt x="658" y="458"/>
                  </a:lnTo>
                  <a:lnTo>
                    <a:pt x="655" y="434"/>
                  </a:lnTo>
                  <a:lnTo>
                    <a:pt x="650" y="414"/>
                  </a:lnTo>
                  <a:lnTo>
                    <a:pt x="645" y="394"/>
                  </a:lnTo>
                  <a:lnTo>
                    <a:pt x="637" y="373"/>
                  </a:lnTo>
                  <a:lnTo>
                    <a:pt x="626" y="352"/>
                  </a:lnTo>
                  <a:lnTo>
                    <a:pt x="616" y="332"/>
                  </a:lnTo>
                  <a:lnTo>
                    <a:pt x="603" y="311"/>
                  </a:lnTo>
                  <a:lnTo>
                    <a:pt x="590" y="289"/>
                  </a:lnTo>
                  <a:lnTo>
                    <a:pt x="575" y="269"/>
                  </a:lnTo>
                  <a:lnTo>
                    <a:pt x="559" y="248"/>
                  </a:lnTo>
                  <a:lnTo>
                    <a:pt x="540" y="228"/>
                  </a:lnTo>
                  <a:lnTo>
                    <a:pt x="522" y="209"/>
                  </a:lnTo>
                  <a:lnTo>
                    <a:pt x="502" y="189"/>
                  </a:lnTo>
                  <a:lnTo>
                    <a:pt x="483" y="171"/>
                  </a:lnTo>
                  <a:lnTo>
                    <a:pt x="461" y="153"/>
                  </a:lnTo>
                  <a:lnTo>
                    <a:pt x="439" y="136"/>
                  </a:lnTo>
                  <a:lnTo>
                    <a:pt x="416" y="119"/>
                  </a:lnTo>
                  <a:lnTo>
                    <a:pt x="399" y="108"/>
                  </a:lnTo>
                  <a:lnTo>
                    <a:pt x="382" y="98"/>
                  </a:lnTo>
                  <a:lnTo>
                    <a:pt x="364" y="87"/>
                  </a:lnTo>
                  <a:lnTo>
                    <a:pt x="346" y="79"/>
                  </a:lnTo>
                  <a:lnTo>
                    <a:pt x="329" y="71"/>
                  </a:lnTo>
                  <a:lnTo>
                    <a:pt x="312" y="64"/>
                  </a:lnTo>
                  <a:lnTo>
                    <a:pt x="296" y="58"/>
                  </a:lnTo>
                  <a:lnTo>
                    <a:pt x="279" y="53"/>
                  </a:lnTo>
                  <a:lnTo>
                    <a:pt x="263" y="48"/>
                  </a:lnTo>
                  <a:lnTo>
                    <a:pt x="247" y="45"/>
                  </a:lnTo>
                  <a:lnTo>
                    <a:pt x="231" y="41"/>
                  </a:lnTo>
                  <a:lnTo>
                    <a:pt x="215" y="40"/>
                  </a:lnTo>
                  <a:lnTo>
                    <a:pt x="200" y="39"/>
                  </a:lnTo>
                  <a:lnTo>
                    <a:pt x="185" y="40"/>
                  </a:lnTo>
                  <a:lnTo>
                    <a:pt x="171" y="41"/>
                  </a:lnTo>
                  <a:lnTo>
                    <a:pt x="156" y="44"/>
                  </a:lnTo>
                  <a:lnTo>
                    <a:pt x="148" y="44"/>
                  </a:lnTo>
                  <a:close/>
                  <a:moveTo>
                    <a:pt x="375" y="847"/>
                  </a:moveTo>
                  <a:lnTo>
                    <a:pt x="356" y="846"/>
                  </a:lnTo>
                  <a:lnTo>
                    <a:pt x="336" y="844"/>
                  </a:lnTo>
                  <a:lnTo>
                    <a:pt x="317" y="841"/>
                  </a:lnTo>
                  <a:lnTo>
                    <a:pt x="298" y="837"/>
                  </a:lnTo>
                  <a:lnTo>
                    <a:pt x="279" y="832"/>
                  </a:lnTo>
                  <a:lnTo>
                    <a:pt x="259" y="826"/>
                  </a:lnTo>
                  <a:lnTo>
                    <a:pt x="241" y="819"/>
                  </a:lnTo>
                  <a:lnTo>
                    <a:pt x="223" y="810"/>
                  </a:lnTo>
                  <a:lnTo>
                    <a:pt x="205" y="801"/>
                  </a:lnTo>
                  <a:lnTo>
                    <a:pt x="188" y="789"/>
                  </a:lnTo>
                  <a:lnTo>
                    <a:pt x="172" y="777"/>
                  </a:lnTo>
                  <a:lnTo>
                    <a:pt x="157" y="764"/>
                  </a:lnTo>
                  <a:lnTo>
                    <a:pt x="142" y="749"/>
                  </a:lnTo>
                  <a:lnTo>
                    <a:pt x="129" y="733"/>
                  </a:lnTo>
                  <a:lnTo>
                    <a:pt x="116" y="716"/>
                  </a:lnTo>
                  <a:lnTo>
                    <a:pt x="104" y="698"/>
                  </a:lnTo>
                  <a:lnTo>
                    <a:pt x="89" y="670"/>
                  </a:lnTo>
                  <a:lnTo>
                    <a:pt x="76" y="641"/>
                  </a:lnTo>
                  <a:lnTo>
                    <a:pt x="63" y="614"/>
                  </a:lnTo>
                  <a:lnTo>
                    <a:pt x="52" y="585"/>
                  </a:lnTo>
                  <a:lnTo>
                    <a:pt x="41" y="556"/>
                  </a:lnTo>
                  <a:lnTo>
                    <a:pt x="32" y="528"/>
                  </a:lnTo>
                  <a:lnTo>
                    <a:pt x="24" y="498"/>
                  </a:lnTo>
                  <a:lnTo>
                    <a:pt x="17" y="468"/>
                  </a:lnTo>
                  <a:lnTo>
                    <a:pt x="11" y="438"/>
                  </a:lnTo>
                  <a:lnTo>
                    <a:pt x="7" y="409"/>
                  </a:lnTo>
                  <a:lnTo>
                    <a:pt x="3" y="378"/>
                  </a:lnTo>
                  <a:lnTo>
                    <a:pt x="1" y="347"/>
                  </a:lnTo>
                  <a:lnTo>
                    <a:pt x="0" y="316"/>
                  </a:lnTo>
                  <a:lnTo>
                    <a:pt x="0" y="285"/>
                  </a:lnTo>
                  <a:lnTo>
                    <a:pt x="1" y="253"/>
                  </a:lnTo>
                  <a:lnTo>
                    <a:pt x="3" y="222"/>
                  </a:lnTo>
                  <a:lnTo>
                    <a:pt x="8" y="188"/>
                  </a:lnTo>
                  <a:lnTo>
                    <a:pt x="14" y="156"/>
                  </a:lnTo>
                  <a:lnTo>
                    <a:pt x="17" y="140"/>
                  </a:lnTo>
                  <a:lnTo>
                    <a:pt x="22" y="124"/>
                  </a:lnTo>
                  <a:lnTo>
                    <a:pt x="28" y="109"/>
                  </a:lnTo>
                  <a:lnTo>
                    <a:pt x="34" y="94"/>
                  </a:lnTo>
                  <a:lnTo>
                    <a:pt x="42" y="79"/>
                  </a:lnTo>
                  <a:lnTo>
                    <a:pt x="52" y="67"/>
                  </a:lnTo>
                  <a:lnTo>
                    <a:pt x="62" y="54"/>
                  </a:lnTo>
                  <a:lnTo>
                    <a:pt x="73" y="41"/>
                  </a:lnTo>
                  <a:lnTo>
                    <a:pt x="87" y="31"/>
                  </a:lnTo>
                  <a:lnTo>
                    <a:pt x="102" y="21"/>
                  </a:lnTo>
                  <a:lnTo>
                    <a:pt x="118" y="13"/>
                  </a:lnTo>
                  <a:lnTo>
                    <a:pt x="137" y="6"/>
                  </a:lnTo>
                  <a:lnTo>
                    <a:pt x="148" y="5"/>
                  </a:lnTo>
                  <a:lnTo>
                    <a:pt x="149" y="5"/>
                  </a:lnTo>
                  <a:lnTo>
                    <a:pt x="165" y="2"/>
                  </a:lnTo>
                  <a:lnTo>
                    <a:pt x="181" y="1"/>
                  </a:lnTo>
                  <a:lnTo>
                    <a:pt x="198" y="0"/>
                  </a:lnTo>
                  <a:lnTo>
                    <a:pt x="216" y="1"/>
                  </a:lnTo>
                  <a:lnTo>
                    <a:pt x="233" y="2"/>
                  </a:lnTo>
                  <a:lnTo>
                    <a:pt x="251" y="5"/>
                  </a:lnTo>
                  <a:lnTo>
                    <a:pt x="268" y="9"/>
                  </a:lnTo>
                  <a:lnTo>
                    <a:pt x="287" y="14"/>
                  </a:lnTo>
                  <a:lnTo>
                    <a:pt x="305" y="20"/>
                  </a:lnTo>
                  <a:lnTo>
                    <a:pt x="325" y="27"/>
                  </a:lnTo>
                  <a:lnTo>
                    <a:pt x="343" y="33"/>
                  </a:lnTo>
                  <a:lnTo>
                    <a:pt x="363" y="43"/>
                  </a:lnTo>
                  <a:lnTo>
                    <a:pt x="381" y="52"/>
                  </a:lnTo>
                  <a:lnTo>
                    <a:pt x="400" y="63"/>
                  </a:lnTo>
                  <a:lnTo>
                    <a:pt x="420" y="75"/>
                  </a:lnTo>
                  <a:lnTo>
                    <a:pt x="438" y="87"/>
                  </a:lnTo>
                  <a:lnTo>
                    <a:pt x="462" y="105"/>
                  </a:lnTo>
                  <a:lnTo>
                    <a:pt x="486" y="123"/>
                  </a:lnTo>
                  <a:lnTo>
                    <a:pt x="509" y="141"/>
                  </a:lnTo>
                  <a:lnTo>
                    <a:pt x="531" y="162"/>
                  </a:lnTo>
                  <a:lnTo>
                    <a:pt x="552" y="183"/>
                  </a:lnTo>
                  <a:lnTo>
                    <a:pt x="571" y="203"/>
                  </a:lnTo>
                  <a:lnTo>
                    <a:pt x="590" y="225"/>
                  </a:lnTo>
                  <a:lnTo>
                    <a:pt x="607" y="248"/>
                  </a:lnTo>
                  <a:lnTo>
                    <a:pt x="623" y="270"/>
                  </a:lnTo>
                  <a:lnTo>
                    <a:pt x="638" y="293"/>
                  </a:lnTo>
                  <a:lnTo>
                    <a:pt x="652" y="316"/>
                  </a:lnTo>
                  <a:lnTo>
                    <a:pt x="663" y="337"/>
                  </a:lnTo>
                  <a:lnTo>
                    <a:pt x="673" y="360"/>
                  </a:lnTo>
                  <a:lnTo>
                    <a:pt x="683" y="383"/>
                  </a:lnTo>
                  <a:lnTo>
                    <a:pt x="689" y="405"/>
                  </a:lnTo>
                  <a:lnTo>
                    <a:pt x="694" y="427"/>
                  </a:lnTo>
                  <a:lnTo>
                    <a:pt x="696" y="441"/>
                  </a:lnTo>
                  <a:lnTo>
                    <a:pt x="697" y="454"/>
                  </a:lnTo>
                  <a:lnTo>
                    <a:pt x="699" y="468"/>
                  </a:lnTo>
                  <a:lnTo>
                    <a:pt x="700" y="483"/>
                  </a:lnTo>
                  <a:lnTo>
                    <a:pt x="699" y="512"/>
                  </a:lnTo>
                  <a:lnTo>
                    <a:pt x="696" y="540"/>
                  </a:lnTo>
                  <a:lnTo>
                    <a:pt x="692" y="570"/>
                  </a:lnTo>
                  <a:lnTo>
                    <a:pt x="684" y="599"/>
                  </a:lnTo>
                  <a:lnTo>
                    <a:pt x="680" y="613"/>
                  </a:lnTo>
                  <a:lnTo>
                    <a:pt x="675" y="628"/>
                  </a:lnTo>
                  <a:lnTo>
                    <a:pt x="669" y="641"/>
                  </a:lnTo>
                  <a:lnTo>
                    <a:pt x="663" y="655"/>
                  </a:lnTo>
                  <a:lnTo>
                    <a:pt x="656" y="669"/>
                  </a:lnTo>
                  <a:lnTo>
                    <a:pt x="649" y="683"/>
                  </a:lnTo>
                  <a:lnTo>
                    <a:pt x="641" y="695"/>
                  </a:lnTo>
                  <a:lnTo>
                    <a:pt x="633" y="708"/>
                  </a:lnTo>
                  <a:lnTo>
                    <a:pt x="624" y="720"/>
                  </a:lnTo>
                  <a:lnTo>
                    <a:pt x="615" y="733"/>
                  </a:lnTo>
                  <a:lnTo>
                    <a:pt x="605" y="745"/>
                  </a:lnTo>
                  <a:lnTo>
                    <a:pt x="594" y="755"/>
                  </a:lnTo>
                  <a:lnTo>
                    <a:pt x="583" y="766"/>
                  </a:lnTo>
                  <a:lnTo>
                    <a:pt x="571" y="777"/>
                  </a:lnTo>
                  <a:lnTo>
                    <a:pt x="560" y="786"/>
                  </a:lnTo>
                  <a:lnTo>
                    <a:pt x="546" y="795"/>
                  </a:lnTo>
                  <a:lnTo>
                    <a:pt x="533" y="803"/>
                  </a:lnTo>
                  <a:lnTo>
                    <a:pt x="520" y="811"/>
                  </a:lnTo>
                  <a:lnTo>
                    <a:pt x="505" y="818"/>
                  </a:lnTo>
                  <a:lnTo>
                    <a:pt x="490" y="825"/>
                  </a:lnTo>
                  <a:lnTo>
                    <a:pt x="477" y="829"/>
                  </a:lnTo>
                  <a:lnTo>
                    <a:pt x="463" y="834"/>
                  </a:lnTo>
                  <a:lnTo>
                    <a:pt x="450" y="837"/>
                  </a:lnTo>
                  <a:lnTo>
                    <a:pt x="435" y="841"/>
                  </a:lnTo>
                  <a:lnTo>
                    <a:pt x="420" y="843"/>
                  </a:lnTo>
                  <a:lnTo>
                    <a:pt x="406" y="844"/>
                  </a:lnTo>
                  <a:lnTo>
                    <a:pt x="390" y="846"/>
                  </a:lnTo>
                  <a:lnTo>
                    <a:pt x="375" y="8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39" name="Freeform 41">
              <a:extLst>
                <a:ext uri="{FF2B5EF4-FFF2-40B4-BE49-F238E27FC236}">
                  <a16:creationId xmlns:a16="http://schemas.microsoft.com/office/drawing/2014/main" id="{DE92067A-51F9-4406-831F-8919A145FCB1}"/>
                </a:ext>
              </a:extLst>
            </p:cNvPr>
            <p:cNvSpPr>
              <a:spLocks noEditPoints="1"/>
            </p:cNvSpPr>
            <p:nvPr userDrawn="1"/>
          </p:nvSpPr>
          <p:spPr bwMode="auto">
            <a:xfrm>
              <a:off x="5314357" y="749079"/>
              <a:ext cx="1344615" cy="1000320"/>
            </a:xfrm>
            <a:custGeom>
              <a:avLst/>
              <a:gdLst>
                <a:gd name="T0" fmla="*/ 934 w 2024"/>
                <a:gd name="T1" fmla="*/ 75 h 1506"/>
                <a:gd name="T2" fmla="*/ 757 w 2024"/>
                <a:gd name="T3" fmla="*/ 147 h 1506"/>
                <a:gd name="T4" fmla="*/ 597 w 2024"/>
                <a:gd name="T5" fmla="*/ 241 h 1506"/>
                <a:gd name="T6" fmla="*/ 453 w 2024"/>
                <a:gd name="T7" fmla="*/ 350 h 1506"/>
                <a:gd name="T8" fmla="*/ 249 w 2024"/>
                <a:gd name="T9" fmla="*/ 546 h 1506"/>
                <a:gd name="T10" fmla="*/ 79 w 2024"/>
                <a:gd name="T11" fmla="*/ 748 h 1506"/>
                <a:gd name="T12" fmla="*/ 50 w 2024"/>
                <a:gd name="T13" fmla="*/ 809 h 1506"/>
                <a:gd name="T14" fmla="*/ 39 w 2024"/>
                <a:gd name="T15" fmla="*/ 867 h 1506"/>
                <a:gd name="T16" fmla="*/ 46 w 2024"/>
                <a:gd name="T17" fmla="*/ 922 h 1506"/>
                <a:gd name="T18" fmla="*/ 66 w 2024"/>
                <a:gd name="T19" fmla="*/ 971 h 1506"/>
                <a:gd name="T20" fmla="*/ 180 w 2024"/>
                <a:gd name="T21" fmla="*/ 1084 h 1506"/>
                <a:gd name="T22" fmla="*/ 436 w 2024"/>
                <a:gd name="T23" fmla="*/ 1252 h 1506"/>
                <a:gd name="T24" fmla="*/ 713 w 2024"/>
                <a:gd name="T25" fmla="*/ 1376 h 1506"/>
                <a:gd name="T26" fmla="*/ 1010 w 2024"/>
                <a:gd name="T27" fmla="*/ 1456 h 1506"/>
                <a:gd name="T28" fmla="*/ 1187 w 2024"/>
                <a:gd name="T29" fmla="*/ 1464 h 1506"/>
                <a:gd name="T30" fmla="*/ 1361 w 2024"/>
                <a:gd name="T31" fmla="*/ 1423 h 1506"/>
                <a:gd name="T32" fmla="*/ 1530 w 2024"/>
                <a:gd name="T33" fmla="*/ 1336 h 1506"/>
                <a:gd name="T34" fmla="*/ 1698 w 2024"/>
                <a:gd name="T35" fmla="*/ 1208 h 1506"/>
                <a:gd name="T36" fmla="*/ 1804 w 2024"/>
                <a:gd name="T37" fmla="*/ 1103 h 1506"/>
                <a:gd name="T38" fmla="*/ 1896 w 2024"/>
                <a:gd name="T39" fmla="*/ 977 h 1506"/>
                <a:gd name="T40" fmla="*/ 1964 w 2024"/>
                <a:gd name="T41" fmla="*/ 824 h 1506"/>
                <a:gd name="T42" fmla="*/ 1983 w 2024"/>
                <a:gd name="T43" fmla="*/ 685 h 1506"/>
                <a:gd name="T44" fmla="*/ 1964 w 2024"/>
                <a:gd name="T45" fmla="*/ 561 h 1506"/>
                <a:gd name="T46" fmla="*/ 1914 w 2024"/>
                <a:gd name="T47" fmla="*/ 451 h 1506"/>
                <a:gd name="T48" fmla="*/ 1842 w 2024"/>
                <a:gd name="T49" fmla="*/ 356 h 1506"/>
                <a:gd name="T50" fmla="*/ 1722 w 2024"/>
                <a:gd name="T51" fmla="*/ 248 h 1506"/>
                <a:gd name="T52" fmla="*/ 1521 w 2024"/>
                <a:gd name="T53" fmla="*/ 125 h 1506"/>
                <a:gd name="T54" fmla="*/ 1314 w 2024"/>
                <a:gd name="T55" fmla="*/ 56 h 1506"/>
                <a:gd name="T56" fmla="*/ 1099 w 2024"/>
                <a:gd name="T57" fmla="*/ 40 h 1506"/>
                <a:gd name="T58" fmla="*/ 1065 w 2024"/>
                <a:gd name="T59" fmla="*/ 1503 h 1506"/>
                <a:gd name="T60" fmla="*/ 819 w 2024"/>
                <a:gd name="T61" fmla="*/ 1452 h 1506"/>
                <a:gd name="T62" fmla="*/ 527 w 2024"/>
                <a:gd name="T63" fmla="*/ 1343 h 1506"/>
                <a:gd name="T64" fmla="*/ 258 w 2024"/>
                <a:gd name="T65" fmla="*/ 1189 h 1506"/>
                <a:gd name="T66" fmla="*/ 83 w 2024"/>
                <a:gd name="T67" fmla="*/ 1055 h 1506"/>
                <a:gd name="T68" fmla="*/ 39 w 2024"/>
                <a:gd name="T69" fmla="*/ 1001 h 1506"/>
                <a:gd name="T70" fmla="*/ 10 w 2024"/>
                <a:gd name="T71" fmla="*/ 943 h 1506"/>
                <a:gd name="T72" fmla="*/ 0 w 2024"/>
                <a:gd name="T73" fmla="*/ 881 h 1506"/>
                <a:gd name="T74" fmla="*/ 8 w 2024"/>
                <a:gd name="T75" fmla="*/ 812 h 1506"/>
                <a:gd name="T76" fmla="*/ 36 w 2024"/>
                <a:gd name="T77" fmla="*/ 743 h 1506"/>
                <a:gd name="T78" fmla="*/ 85 w 2024"/>
                <a:gd name="T79" fmla="*/ 673 h 1506"/>
                <a:gd name="T80" fmla="*/ 321 w 2024"/>
                <a:gd name="T81" fmla="*/ 415 h 1506"/>
                <a:gd name="T82" fmla="*/ 487 w 2024"/>
                <a:gd name="T83" fmla="*/ 272 h 1506"/>
                <a:gd name="T84" fmla="*/ 641 w 2024"/>
                <a:gd name="T85" fmla="*/ 166 h 1506"/>
                <a:gd name="T86" fmla="*/ 811 w 2024"/>
                <a:gd name="T87" fmla="*/ 79 h 1506"/>
                <a:gd name="T88" fmla="*/ 999 w 2024"/>
                <a:gd name="T89" fmla="*/ 14 h 1506"/>
                <a:gd name="T90" fmla="*/ 1142 w 2024"/>
                <a:gd name="T91" fmla="*/ 0 h 1506"/>
                <a:gd name="T92" fmla="*/ 1365 w 2024"/>
                <a:gd name="T93" fmla="*/ 29 h 1506"/>
                <a:gd name="T94" fmla="*/ 1579 w 2024"/>
                <a:gd name="T95" fmla="*/ 111 h 1506"/>
                <a:gd name="T96" fmla="*/ 1772 w 2024"/>
                <a:gd name="T97" fmla="*/ 236 h 1506"/>
                <a:gd name="T98" fmla="*/ 1886 w 2024"/>
                <a:gd name="T99" fmla="*/ 344 h 1506"/>
                <a:gd name="T100" fmla="*/ 1966 w 2024"/>
                <a:gd name="T101" fmla="*/ 459 h 1506"/>
                <a:gd name="T102" fmla="*/ 2012 w 2024"/>
                <a:gd name="T103" fmla="*/ 579 h 1506"/>
                <a:gd name="T104" fmla="*/ 2023 w 2024"/>
                <a:gd name="T105" fmla="*/ 705 h 1506"/>
                <a:gd name="T106" fmla="*/ 2001 w 2024"/>
                <a:gd name="T107" fmla="*/ 836 h 1506"/>
                <a:gd name="T108" fmla="*/ 1945 w 2024"/>
                <a:gd name="T109" fmla="*/ 970 h 1506"/>
                <a:gd name="T110" fmla="*/ 1856 w 2024"/>
                <a:gd name="T111" fmla="*/ 1103 h 1506"/>
                <a:gd name="T112" fmla="*/ 1747 w 2024"/>
                <a:gd name="T113" fmla="*/ 1217 h 1506"/>
                <a:gd name="T114" fmla="*/ 1586 w 2024"/>
                <a:gd name="T115" fmla="*/ 1345 h 1506"/>
                <a:gd name="T116" fmla="*/ 1447 w 2024"/>
                <a:gd name="T117" fmla="*/ 1429 h 1506"/>
                <a:gd name="T118" fmla="*/ 1304 w 2024"/>
                <a:gd name="T119" fmla="*/ 1483 h 1506"/>
                <a:gd name="T120" fmla="*/ 1158 w 2024"/>
                <a:gd name="T121" fmla="*/ 1505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4" h="1506">
                  <a:moveTo>
                    <a:pt x="1048" y="42"/>
                  </a:moveTo>
                  <a:lnTo>
                    <a:pt x="1048" y="42"/>
                  </a:lnTo>
                  <a:lnTo>
                    <a:pt x="1009" y="52"/>
                  </a:lnTo>
                  <a:lnTo>
                    <a:pt x="971" y="63"/>
                  </a:lnTo>
                  <a:lnTo>
                    <a:pt x="934" y="75"/>
                  </a:lnTo>
                  <a:lnTo>
                    <a:pt x="897" y="87"/>
                  </a:lnTo>
                  <a:lnTo>
                    <a:pt x="861" y="101"/>
                  </a:lnTo>
                  <a:lnTo>
                    <a:pt x="826" y="116"/>
                  </a:lnTo>
                  <a:lnTo>
                    <a:pt x="791" y="131"/>
                  </a:lnTo>
                  <a:lnTo>
                    <a:pt x="757" y="147"/>
                  </a:lnTo>
                  <a:lnTo>
                    <a:pt x="724" y="164"/>
                  </a:lnTo>
                  <a:lnTo>
                    <a:pt x="691" y="182"/>
                  </a:lnTo>
                  <a:lnTo>
                    <a:pt x="659" y="201"/>
                  </a:lnTo>
                  <a:lnTo>
                    <a:pt x="628" y="220"/>
                  </a:lnTo>
                  <a:lnTo>
                    <a:pt x="597" y="241"/>
                  </a:lnTo>
                  <a:lnTo>
                    <a:pt x="568" y="262"/>
                  </a:lnTo>
                  <a:lnTo>
                    <a:pt x="538" y="283"/>
                  </a:lnTo>
                  <a:lnTo>
                    <a:pt x="509" y="305"/>
                  </a:lnTo>
                  <a:lnTo>
                    <a:pt x="480" y="327"/>
                  </a:lnTo>
                  <a:lnTo>
                    <a:pt x="453" y="350"/>
                  </a:lnTo>
                  <a:lnTo>
                    <a:pt x="425" y="374"/>
                  </a:lnTo>
                  <a:lnTo>
                    <a:pt x="399" y="397"/>
                  </a:lnTo>
                  <a:lnTo>
                    <a:pt x="347" y="446"/>
                  </a:lnTo>
                  <a:lnTo>
                    <a:pt x="297" y="495"/>
                  </a:lnTo>
                  <a:lnTo>
                    <a:pt x="249" y="546"/>
                  </a:lnTo>
                  <a:lnTo>
                    <a:pt x="203" y="596"/>
                  </a:lnTo>
                  <a:lnTo>
                    <a:pt x="158" y="648"/>
                  </a:lnTo>
                  <a:lnTo>
                    <a:pt x="114" y="699"/>
                  </a:lnTo>
                  <a:lnTo>
                    <a:pt x="95" y="724"/>
                  </a:lnTo>
                  <a:lnTo>
                    <a:pt x="79" y="748"/>
                  </a:lnTo>
                  <a:lnTo>
                    <a:pt x="72" y="760"/>
                  </a:lnTo>
                  <a:lnTo>
                    <a:pt x="65" y="772"/>
                  </a:lnTo>
                  <a:lnTo>
                    <a:pt x="59" y="785"/>
                  </a:lnTo>
                  <a:lnTo>
                    <a:pt x="55" y="796"/>
                  </a:lnTo>
                  <a:lnTo>
                    <a:pt x="50" y="809"/>
                  </a:lnTo>
                  <a:lnTo>
                    <a:pt x="47" y="820"/>
                  </a:lnTo>
                  <a:lnTo>
                    <a:pt x="43" y="833"/>
                  </a:lnTo>
                  <a:lnTo>
                    <a:pt x="41" y="844"/>
                  </a:lnTo>
                  <a:lnTo>
                    <a:pt x="40" y="856"/>
                  </a:lnTo>
                  <a:lnTo>
                    <a:pt x="39" y="867"/>
                  </a:lnTo>
                  <a:lnTo>
                    <a:pt x="39" y="880"/>
                  </a:lnTo>
                  <a:lnTo>
                    <a:pt x="40" y="891"/>
                  </a:lnTo>
                  <a:lnTo>
                    <a:pt x="41" y="902"/>
                  </a:lnTo>
                  <a:lnTo>
                    <a:pt x="43" y="912"/>
                  </a:lnTo>
                  <a:lnTo>
                    <a:pt x="46" y="922"/>
                  </a:lnTo>
                  <a:lnTo>
                    <a:pt x="48" y="932"/>
                  </a:lnTo>
                  <a:lnTo>
                    <a:pt x="53" y="942"/>
                  </a:lnTo>
                  <a:lnTo>
                    <a:pt x="56" y="952"/>
                  </a:lnTo>
                  <a:lnTo>
                    <a:pt x="62" y="962"/>
                  </a:lnTo>
                  <a:lnTo>
                    <a:pt x="66" y="971"/>
                  </a:lnTo>
                  <a:lnTo>
                    <a:pt x="79" y="991"/>
                  </a:lnTo>
                  <a:lnTo>
                    <a:pt x="95" y="1009"/>
                  </a:lnTo>
                  <a:lnTo>
                    <a:pt x="112" y="1028"/>
                  </a:lnTo>
                  <a:lnTo>
                    <a:pt x="132" y="1045"/>
                  </a:lnTo>
                  <a:lnTo>
                    <a:pt x="180" y="1084"/>
                  </a:lnTo>
                  <a:lnTo>
                    <a:pt x="229" y="1122"/>
                  </a:lnTo>
                  <a:lnTo>
                    <a:pt x="280" y="1157"/>
                  </a:lnTo>
                  <a:lnTo>
                    <a:pt x="330" y="1191"/>
                  </a:lnTo>
                  <a:lnTo>
                    <a:pt x="383" y="1223"/>
                  </a:lnTo>
                  <a:lnTo>
                    <a:pt x="436" y="1252"/>
                  </a:lnTo>
                  <a:lnTo>
                    <a:pt x="490" y="1281"/>
                  </a:lnTo>
                  <a:lnTo>
                    <a:pt x="543" y="1308"/>
                  </a:lnTo>
                  <a:lnTo>
                    <a:pt x="600" y="1333"/>
                  </a:lnTo>
                  <a:lnTo>
                    <a:pt x="656" y="1356"/>
                  </a:lnTo>
                  <a:lnTo>
                    <a:pt x="713" y="1376"/>
                  </a:lnTo>
                  <a:lnTo>
                    <a:pt x="771" y="1396"/>
                  </a:lnTo>
                  <a:lnTo>
                    <a:pt x="829" y="1414"/>
                  </a:lnTo>
                  <a:lnTo>
                    <a:pt x="889" y="1429"/>
                  </a:lnTo>
                  <a:lnTo>
                    <a:pt x="950" y="1444"/>
                  </a:lnTo>
                  <a:lnTo>
                    <a:pt x="1010" y="1456"/>
                  </a:lnTo>
                  <a:lnTo>
                    <a:pt x="1046" y="1461"/>
                  </a:lnTo>
                  <a:lnTo>
                    <a:pt x="1081" y="1465"/>
                  </a:lnTo>
                  <a:lnTo>
                    <a:pt x="1116" y="1466"/>
                  </a:lnTo>
                  <a:lnTo>
                    <a:pt x="1151" y="1466"/>
                  </a:lnTo>
                  <a:lnTo>
                    <a:pt x="1187" y="1464"/>
                  </a:lnTo>
                  <a:lnTo>
                    <a:pt x="1223" y="1460"/>
                  </a:lnTo>
                  <a:lnTo>
                    <a:pt x="1257" y="1453"/>
                  </a:lnTo>
                  <a:lnTo>
                    <a:pt x="1293" y="1445"/>
                  </a:lnTo>
                  <a:lnTo>
                    <a:pt x="1327" y="1436"/>
                  </a:lnTo>
                  <a:lnTo>
                    <a:pt x="1361" y="1423"/>
                  </a:lnTo>
                  <a:lnTo>
                    <a:pt x="1396" y="1410"/>
                  </a:lnTo>
                  <a:lnTo>
                    <a:pt x="1430" y="1395"/>
                  </a:lnTo>
                  <a:lnTo>
                    <a:pt x="1463" y="1378"/>
                  </a:lnTo>
                  <a:lnTo>
                    <a:pt x="1497" y="1358"/>
                  </a:lnTo>
                  <a:lnTo>
                    <a:pt x="1530" y="1336"/>
                  </a:lnTo>
                  <a:lnTo>
                    <a:pt x="1562" y="1313"/>
                  </a:lnTo>
                  <a:lnTo>
                    <a:pt x="1607" y="1280"/>
                  </a:lnTo>
                  <a:lnTo>
                    <a:pt x="1652" y="1246"/>
                  </a:lnTo>
                  <a:lnTo>
                    <a:pt x="1675" y="1227"/>
                  </a:lnTo>
                  <a:lnTo>
                    <a:pt x="1698" y="1208"/>
                  </a:lnTo>
                  <a:lnTo>
                    <a:pt x="1719" y="1188"/>
                  </a:lnTo>
                  <a:lnTo>
                    <a:pt x="1741" y="1168"/>
                  </a:lnTo>
                  <a:lnTo>
                    <a:pt x="1763" y="1147"/>
                  </a:lnTo>
                  <a:lnTo>
                    <a:pt x="1784" y="1125"/>
                  </a:lnTo>
                  <a:lnTo>
                    <a:pt x="1804" y="1103"/>
                  </a:lnTo>
                  <a:lnTo>
                    <a:pt x="1825" y="1079"/>
                  </a:lnTo>
                  <a:lnTo>
                    <a:pt x="1844" y="1055"/>
                  </a:lnTo>
                  <a:lnTo>
                    <a:pt x="1863" y="1030"/>
                  </a:lnTo>
                  <a:lnTo>
                    <a:pt x="1880" y="1005"/>
                  </a:lnTo>
                  <a:lnTo>
                    <a:pt x="1896" y="977"/>
                  </a:lnTo>
                  <a:lnTo>
                    <a:pt x="1914" y="945"/>
                  </a:lnTo>
                  <a:lnTo>
                    <a:pt x="1929" y="914"/>
                  </a:lnTo>
                  <a:lnTo>
                    <a:pt x="1943" y="883"/>
                  </a:lnTo>
                  <a:lnTo>
                    <a:pt x="1954" y="853"/>
                  </a:lnTo>
                  <a:lnTo>
                    <a:pt x="1964" y="824"/>
                  </a:lnTo>
                  <a:lnTo>
                    <a:pt x="1972" y="795"/>
                  </a:lnTo>
                  <a:lnTo>
                    <a:pt x="1977" y="766"/>
                  </a:lnTo>
                  <a:lnTo>
                    <a:pt x="1981" y="739"/>
                  </a:lnTo>
                  <a:lnTo>
                    <a:pt x="1983" y="711"/>
                  </a:lnTo>
                  <a:lnTo>
                    <a:pt x="1983" y="685"/>
                  </a:lnTo>
                  <a:lnTo>
                    <a:pt x="1982" y="658"/>
                  </a:lnTo>
                  <a:lnTo>
                    <a:pt x="1980" y="633"/>
                  </a:lnTo>
                  <a:lnTo>
                    <a:pt x="1976" y="608"/>
                  </a:lnTo>
                  <a:lnTo>
                    <a:pt x="1971" y="584"/>
                  </a:lnTo>
                  <a:lnTo>
                    <a:pt x="1964" y="561"/>
                  </a:lnTo>
                  <a:lnTo>
                    <a:pt x="1956" y="537"/>
                  </a:lnTo>
                  <a:lnTo>
                    <a:pt x="1948" y="515"/>
                  </a:lnTo>
                  <a:lnTo>
                    <a:pt x="1937" y="493"/>
                  </a:lnTo>
                  <a:lnTo>
                    <a:pt x="1926" y="471"/>
                  </a:lnTo>
                  <a:lnTo>
                    <a:pt x="1914" y="451"/>
                  </a:lnTo>
                  <a:lnTo>
                    <a:pt x="1901" y="430"/>
                  </a:lnTo>
                  <a:lnTo>
                    <a:pt x="1888" y="411"/>
                  </a:lnTo>
                  <a:lnTo>
                    <a:pt x="1873" y="392"/>
                  </a:lnTo>
                  <a:lnTo>
                    <a:pt x="1858" y="374"/>
                  </a:lnTo>
                  <a:lnTo>
                    <a:pt x="1842" y="356"/>
                  </a:lnTo>
                  <a:lnTo>
                    <a:pt x="1826" y="338"/>
                  </a:lnTo>
                  <a:lnTo>
                    <a:pt x="1809" y="322"/>
                  </a:lnTo>
                  <a:lnTo>
                    <a:pt x="1793" y="306"/>
                  </a:lnTo>
                  <a:lnTo>
                    <a:pt x="1757" y="275"/>
                  </a:lnTo>
                  <a:lnTo>
                    <a:pt x="1722" y="248"/>
                  </a:lnTo>
                  <a:lnTo>
                    <a:pt x="1681" y="219"/>
                  </a:lnTo>
                  <a:lnTo>
                    <a:pt x="1642" y="193"/>
                  </a:lnTo>
                  <a:lnTo>
                    <a:pt x="1602" y="167"/>
                  </a:lnTo>
                  <a:lnTo>
                    <a:pt x="1562" y="146"/>
                  </a:lnTo>
                  <a:lnTo>
                    <a:pt x="1521" y="125"/>
                  </a:lnTo>
                  <a:lnTo>
                    <a:pt x="1481" y="108"/>
                  </a:lnTo>
                  <a:lnTo>
                    <a:pt x="1439" y="92"/>
                  </a:lnTo>
                  <a:lnTo>
                    <a:pt x="1398" y="78"/>
                  </a:lnTo>
                  <a:lnTo>
                    <a:pt x="1357" y="65"/>
                  </a:lnTo>
                  <a:lnTo>
                    <a:pt x="1314" y="56"/>
                  </a:lnTo>
                  <a:lnTo>
                    <a:pt x="1272" y="49"/>
                  </a:lnTo>
                  <a:lnTo>
                    <a:pt x="1229" y="44"/>
                  </a:lnTo>
                  <a:lnTo>
                    <a:pt x="1186" y="40"/>
                  </a:lnTo>
                  <a:lnTo>
                    <a:pt x="1143" y="39"/>
                  </a:lnTo>
                  <a:lnTo>
                    <a:pt x="1099" y="40"/>
                  </a:lnTo>
                  <a:lnTo>
                    <a:pt x="1055" y="42"/>
                  </a:lnTo>
                  <a:lnTo>
                    <a:pt x="1048" y="42"/>
                  </a:lnTo>
                  <a:close/>
                  <a:moveTo>
                    <a:pt x="1129" y="1506"/>
                  </a:moveTo>
                  <a:lnTo>
                    <a:pt x="1098" y="1505"/>
                  </a:lnTo>
                  <a:lnTo>
                    <a:pt x="1065" y="1503"/>
                  </a:lnTo>
                  <a:lnTo>
                    <a:pt x="1034" y="1499"/>
                  </a:lnTo>
                  <a:lnTo>
                    <a:pt x="1003" y="1494"/>
                  </a:lnTo>
                  <a:lnTo>
                    <a:pt x="940" y="1482"/>
                  </a:lnTo>
                  <a:lnTo>
                    <a:pt x="880" y="1468"/>
                  </a:lnTo>
                  <a:lnTo>
                    <a:pt x="819" y="1452"/>
                  </a:lnTo>
                  <a:lnTo>
                    <a:pt x="759" y="1434"/>
                  </a:lnTo>
                  <a:lnTo>
                    <a:pt x="700" y="1414"/>
                  </a:lnTo>
                  <a:lnTo>
                    <a:pt x="641" y="1392"/>
                  </a:lnTo>
                  <a:lnTo>
                    <a:pt x="584" y="1368"/>
                  </a:lnTo>
                  <a:lnTo>
                    <a:pt x="527" y="1343"/>
                  </a:lnTo>
                  <a:lnTo>
                    <a:pt x="471" y="1316"/>
                  </a:lnTo>
                  <a:lnTo>
                    <a:pt x="416" y="1287"/>
                  </a:lnTo>
                  <a:lnTo>
                    <a:pt x="362" y="1256"/>
                  </a:lnTo>
                  <a:lnTo>
                    <a:pt x="309" y="1224"/>
                  </a:lnTo>
                  <a:lnTo>
                    <a:pt x="258" y="1189"/>
                  </a:lnTo>
                  <a:lnTo>
                    <a:pt x="206" y="1154"/>
                  </a:lnTo>
                  <a:lnTo>
                    <a:pt x="156" y="1116"/>
                  </a:lnTo>
                  <a:lnTo>
                    <a:pt x="106" y="1076"/>
                  </a:lnTo>
                  <a:lnTo>
                    <a:pt x="95" y="1066"/>
                  </a:lnTo>
                  <a:lnTo>
                    <a:pt x="83" y="1055"/>
                  </a:lnTo>
                  <a:lnTo>
                    <a:pt x="73" y="1045"/>
                  </a:lnTo>
                  <a:lnTo>
                    <a:pt x="64" y="1035"/>
                  </a:lnTo>
                  <a:lnTo>
                    <a:pt x="55" y="1023"/>
                  </a:lnTo>
                  <a:lnTo>
                    <a:pt x="47" y="1013"/>
                  </a:lnTo>
                  <a:lnTo>
                    <a:pt x="39" y="1001"/>
                  </a:lnTo>
                  <a:lnTo>
                    <a:pt x="32" y="990"/>
                  </a:lnTo>
                  <a:lnTo>
                    <a:pt x="25" y="978"/>
                  </a:lnTo>
                  <a:lnTo>
                    <a:pt x="20" y="967"/>
                  </a:lnTo>
                  <a:lnTo>
                    <a:pt x="15" y="955"/>
                  </a:lnTo>
                  <a:lnTo>
                    <a:pt x="10" y="943"/>
                  </a:lnTo>
                  <a:lnTo>
                    <a:pt x="7" y="931"/>
                  </a:lnTo>
                  <a:lnTo>
                    <a:pt x="4" y="919"/>
                  </a:lnTo>
                  <a:lnTo>
                    <a:pt x="2" y="907"/>
                  </a:lnTo>
                  <a:lnTo>
                    <a:pt x="1" y="895"/>
                  </a:lnTo>
                  <a:lnTo>
                    <a:pt x="0" y="881"/>
                  </a:lnTo>
                  <a:lnTo>
                    <a:pt x="0" y="867"/>
                  </a:lnTo>
                  <a:lnTo>
                    <a:pt x="1" y="853"/>
                  </a:lnTo>
                  <a:lnTo>
                    <a:pt x="2" y="840"/>
                  </a:lnTo>
                  <a:lnTo>
                    <a:pt x="4" y="826"/>
                  </a:lnTo>
                  <a:lnTo>
                    <a:pt x="8" y="812"/>
                  </a:lnTo>
                  <a:lnTo>
                    <a:pt x="12" y="798"/>
                  </a:lnTo>
                  <a:lnTo>
                    <a:pt x="17" y="785"/>
                  </a:lnTo>
                  <a:lnTo>
                    <a:pt x="23" y="771"/>
                  </a:lnTo>
                  <a:lnTo>
                    <a:pt x="28" y="757"/>
                  </a:lnTo>
                  <a:lnTo>
                    <a:pt x="36" y="743"/>
                  </a:lnTo>
                  <a:lnTo>
                    <a:pt x="44" y="729"/>
                  </a:lnTo>
                  <a:lnTo>
                    <a:pt x="53" y="716"/>
                  </a:lnTo>
                  <a:lnTo>
                    <a:pt x="63" y="701"/>
                  </a:lnTo>
                  <a:lnTo>
                    <a:pt x="73" y="687"/>
                  </a:lnTo>
                  <a:lnTo>
                    <a:pt x="85" y="673"/>
                  </a:lnTo>
                  <a:lnTo>
                    <a:pt x="128" y="622"/>
                  </a:lnTo>
                  <a:lnTo>
                    <a:pt x="174" y="570"/>
                  </a:lnTo>
                  <a:lnTo>
                    <a:pt x="221" y="517"/>
                  </a:lnTo>
                  <a:lnTo>
                    <a:pt x="270" y="467"/>
                  </a:lnTo>
                  <a:lnTo>
                    <a:pt x="321" y="415"/>
                  </a:lnTo>
                  <a:lnTo>
                    <a:pt x="374" y="366"/>
                  </a:lnTo>
                  <a:lnTo>
                    <a:pt x="401" y="342"/>
                  </a:lnTo>
                  <a:lnTo>
                    <a:pt x="430" y="319"/>
                  </a:lnTo>
                  <a:lnTo>
                    <a:pt x="457" y="295"/>
                  </a:lnTo>
                  <a:lnTo>
                    <a:pt x="487" y="272"/>
                  </a:lnTo>
                  <a:lnTo>
                    <a:pt x="516" y="250"/>
                  </a:lnTo>
                  <a:lnTo>
                    <a:pt x="547" y="228"/>
                  </a:lnTo>
                  <a:lnTo>
                    <a:pt x="577" y="206"/>
                  </a:lnTo>
                  <a:lnTo>
                    <a:pt x="609" y="186"/>
                  </a:lnTo>
                  <a:lnTo>
                    <a:pt x="641" y="166"/>
                  </a:lnTo>
                  <a:lnTo>
                    <a:pt x="673" y="147"/>
                  </a:lnTo>
                  <a:lnTo>
                    <a:pt x="706" y="128"/>
                  </a:lnTo>
                  <a:lnTo>
                    <a:pt x="741" y="111"/>
                  </a:lnTo>
                  <a:lnTo>
                    <a:pt x="775" y="94"/>
                  </a:lnTo>
                  <a:lnTo>
                    <a:pt x="811" y="79"/>
                  </a:lnTo>
                  <a:lnTo>
                    <a:pt x="847" y="64"/>
                  </a:lnTo>
                  <a:lnTo>
                    <a:pt x="884" y="49"/>
                  </a:lnTo>
                  <a:lnTo>
                    <a:pt x="922" y="37"/>
                  </a:lnTo>
                  <a:lnTo>
                    <a:pt x="960" y="24"/>
                  </a:lnTo>
                  <a:lnTo>
                    <a:pt x="999" y="14"/>
                  </a:lnTo>
                  <a:lnTo>
                    <a:pt x="1039" y="3"/>
                  </a:lnTo>
                  <a:lnTo>
                    <a:pt x="1048" y="5"/>
                  </a:lnTo>
                  <a:lnTo>
                    <a:pt x="1052" y="3"/>
                  </a:lnTo>
                  <a:lnTo>
                    <a:pt x="1096" y="0"/>
                  </a:lnTo>
                  <a:lnTo>
                    <a:pt x="1142" y="0"/>
                  </a:lnTo>
                  <a:lnTo>
                    <a:pt x="1187" y="1"/>
                  </a:lnTo>
                  <a:lnTo>
                    <a:pt x="1232" y="5"/>
                  </a:lnTo>
                  <a:lnTo>
                    <a:pt x="1277" y="10"/>
                  </a:lnTo>
                  <a:lnTo>
                    <a:pt x="1321" y="18"/>
                  </a:lnTo>
                  <a:lnTo>
                    <a:pt x="1365" y="29"/>
                  </a:lnTo>
                  <a:lnTo>
                    <a:pt x="1408" y="40"/>
                  </a:lnTo>
                  <a:lnTo>
                    <a:pt x="1452" y="55"/>
                  </a:lnTo>
                  <a:lnTo>
                    <a:pt x="1494" y="71"/>
                  </a:lnTo>
                  <a:lnTo>
                    <a:pt x="1537" y="91"/>
                  </a:lnTo>
                  <a:lnTo>
                    <a:pt x="1579" y="111"/>
                  </a:lnTo>
                  <a:lnTo>
                    <a:pt x="1622" y="134"/>
                  </a:lnTo>
                  <a:lnTo>
                    <a:pt x="1663" y="159"/>
                  </a:lnTo>
                  <a:lnTo>
                    <a:pt x="1704" y="187"/>
                  </a:lnTo>
                  <a:lnTo>
                    <a:pt x="1746" y="216"/>
                  </a:lnTo>
                  <a:lnTo>
                    <a:pt x="1772" y="236"/>
                  </a:lnTo>
                  <a:lnTo>
                    <a:pt x="1797" y="258"/>
                  </a:lnTo>
                  <a:lnTo>
                    <a:pt x="1821" y="279"/>
                  </a:lnTo>
                  <a:lnTo>
                    <a:pt x="1844" y="301"/>
                  </a:lnTo>
                  <a:lnTo>
                    <a:pt x="1866" y="322"/>
                  </a:lnTo>
                  <a:lnTo>
                    <a:pt x="1886" y="344"/>
                  </a:lnTo>
                  <a:lnTo>
                    <a:pt x="1904" y="367"/>
                  </a:lnTo>
                  <a:lnTo>
                    <a:pt x="1921" y="390"/>
                  </a:lnTo>
                  <a:lnTo>
                    <a:pt x="1937" y="413"/>
                  </a:lnTo>
                  <a:lnTo>
                    <a:pt x="1952" y="436"/>
                  </a:lnTo>
                  <a:lnTo>
                    <a:pt x="1966" y="459"/>
                  </a:lnTo>
                  <a:lnTo>
                    <a:pt x="1977" y="483"/>
                  </a:lnTo>
                  <a:lnTo>
                    <a:pt x="1988" y="507"/>
                  </a:lnTo>
                  <a:lnTo>
                    <a:pt x="1997" y="531"/>
                  </a:lnTo>
                  <a:lnTo>
                    <a:pt x="2005" y="555"/>
                  </a:lnTo>
                  <a:lnTo>
                    <a:pt x="2012" y="579"/>
                  </a:lnTo>
                  <a:lnTo>
                    <a:pt x="2016" y="604"/>
                  </a:lnTo>
                  <a:lnTo>
                    <a:pt x="2021" y="630"/>
                  </a:lnTo>
                  <a:lnTo>
                    <a:pt x="2023" y="654"/>
                  </a:lnTo>
                  <a:lnTo>
                    <a:pt x="2024" y="680"/>
                  </a:lnTo>
                  <a:lnTo>
                    <a:pt x="2023" y="705"/>
                  </a:lnTo>
                  <a:lnTo>
                    <a:pt x="2022" y="731"/>
                  </a:lnTo>
                  <a:lnTo>
                    <a:pt x="2019" y="757"/>
                  </a:lnTo>
                  <a:lnTo>
                    <a:pt x="2015" y="783"/>
                  </a:lnTo>
                  <a:lnTo>
                    <a:pt x="2008" y="810"/>
                  </a:lnTo>
                  <a:lnTo>
                    <a:pt x="2001" y="836"/>
                  </a:lnTo>
                  <a:lnTo>
                    <a:pt x="1993" y="863"/>
                  </a:lnTo>
                  <a:lnTo>
                    <a:pt x="1983" y="889"/>
                  </a:lnTo>
                  <a:lnTo>
                    <a:pt x="1973" y="916"/>
                  </a:lnTo>
                  <a:lnTo>
                    <a:pt x="1960" y="943"/>
                  </a:lnTo>
                  <a:lnTo>
                    <a:pt x="1945" y="970"/>
                  </a:lnTo>
                  <a:lnTo>
                    <a:pt x="1930" y="998"/>
                  </a:lnTo>
                  <a:lnTo>
                    <a:pt x="1913" y="1025"/>
                  </a:lnTo>
                  <a:lnTo>
                    <a:pt x="1895" y="1053"/>
                  </a:lnTo>
                  <a:lnTo>
                    <a:pt x="1875" y="1078"/>
                  </a:lnTo>
                  <a:lnTo>
                    <a:pt x="1856" y="1103"/>
                  </a:lnTo>
                  <a:lnTo>
                    <a:pt x="1835" y="1127"/>
                  </a:lnTo>
                  <a:lnTo>
                    <a:pt x="1813" y="1152"/>
                  </a:lnTo>
                  <a:lnTo>
                    <a:pt x="1792" y="1173"/>
                  </a:lnTo>
                  <a:lnTo>
                    <a:pt x="1770" y="1195"/>
                  </a:lnTo>
                  <a:lnTo>
                    <a:pt x="1747" y="1217"/>
                  </a:lnTo>
                  <a:lnTo>
                    <a:pt x="1724" y="1236"/>
                  </a:lnTo>
                  <a:lnTo>
                    <a:pt x="1701" y="1256"/>
                  </a:lnTo>
                  <a:lnTo>
                    <a:pt x="1678" y="1275"/>
                  </a:lnTo>
                  <a:lnTo>
                    <a:pt x="1632" y="1311"/>
                  </a:lnTo>
                  <a:lnTo>
                    <a:pt x="1586" y="1345"/>
                  </a:lnTo>
                  <a:lnTo>
                    <a:pt x="1559" y="1365"/>
                  </a:lnTo>
                  <a:lnTo>
                    <a:pt x="1531" y="1382"/>
                  </a:lnTo>
                  <a:lnTo>
                    <a:pt x="1504" y="1399"/>
                  </a:lnTo>
                  <a:lnTo>
                    <a:pt x="1476" y="1415"/>
                  </a:lnTo>
                  <a:lnTo>
                    <a:pt x="1447" y="1429"/>
                  </a:lnTo>
                  <a:lnTo>
                    <a:pt x="1420" y="1443"/>
                  </a:lnTo>
                  <a:lnTo>
                    <a:pt x="1391" y="1454"/>
                  </a:lnTo>
                  <a:lnTo>
                    <a:pt x="1363" y="1466"/>
                  </a:lnTo>
                  <a:lnTo>
                    <a:pt x="1334" y="1475"/>
                  </a:lnTo>
                  <a:lnTo>
                    <a:pt x="1304" y="1483"/>
                  </a:lnTo>
                  <a:lnTo>
                    <a:pt x="1275" y="1490"/>
                  </a:lnTo>
                  <a:lnTo>
                    <a:pt x="1247" y="1496"/>
                  </a:lnTo>
                  <a:lnTo>
                    <a:pt x="1217" y="1500"/>
                  </a:lnTo>
                  <a:lnTo>
                    <a:pt x="1187" y="1504"/>
                  </a:lnTo>
                  <a:lnTo>
                    <a:pt x="1158" y="1505"/>
                  </a:lnTo>
                  <a:lnTo>
                    <a:pt x="1129" y="150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0" name="Freeform 42">
              <a:extLst>
                <a:ext uri="{FF2B5EF4-FFF2-40B4-BE49-F238E27FC236}">
                  <a16:creationId xmlns:a16="http://schemas.microsoft.com/office/drawing/2014/main" id="{3F9705A1-2FCB-4526-A489-8C771E76771F}"/>
                </a:ext>
              </a:extLst>
            </p:cNvPr>
            <p:cNvSpPr>
              <a:spLocks/>
            </p:cNvSpPr>
            <p:nvPr userDrawn="1"/>
          </p:nvSpPr>
          <p:spPr bwMode="auto">
            <a:xfrm>
              <a:off x="2397149" y="6053091"/>
              <a:ext cx="1265519" cy="804909"/>
            </a:xfrm>
            <a:custGeom>
              <a:avLst/>
              <a:gdLst>
                <a:gd name="T0" fmla="*/ 518 w 1903"/>
                <a:gd name="T1" fmla="*/ 64 h 1210"/>
                <a:gd name="T2" fmla="*/ 398 w 1903"/>
                <a:gd name="T3" fmla="*/ 92 h 1210"/>
                <a:gd name="T4" fmla="*/ 315 w 1903"/>
                <a:gd name="T5" fmla="*/ 126 h 1210"/>
                <a:gd name="T6" fmla="*/ 247 w 1903"/>
                <a:gd name="T7" fmla="*/ 174 h 1210"/>
                <a:gd name="T8" fmla="*/ 196 w 1903"/>
                <a:gd name="T9" fmla="*/ 234 h 1210"/>
                <a:gd name="T10" fmla="*/ 160 w 1903"/>
                <a:gd name="T11" fmla="*/ 303 h 1210"/>
                <a:gd name="T12" fmla="*/ 138 w 1903"/>
                <a:gd name="T13" fmla="*/ 377 h 1210"/>
                <a:gd name="T14" fmla="*/ 126 w 1903"/>
                <a:gd name="T15" fmla="*/ 455 h 1210"/>
                <a:gd name="T16" fmla="*/ 128 w 1903"/>
                <a:gd name="T17" fmla="*/ 534 h 1210"/>
                <a:gd name="T18" fmla="*/ 140 w 1903"/>
                <a:gd name="T19" fmla="*/ 635 h 1210"/>
                <a:gd name="T20" fmla="*/ 148 w 1903"/>
                <a:gd name="T21" fmla="*/ 799 h 1210"/>
                <a:gd name="T22" fmla="*/ 132 w 1903"/>
                <a:gd name="T23" fmla="*/ 957 h 1210"/>
                <a:gd name="T24" fmla="*/ 91 w 1903"/>
                <a:gd name="T25" fmla="*/ 1104 h 1210"/>
                <a:gd name="T26" fmla="*/ 0 w 1903"/>
                <a:gd name="T27" fmla="*/ 1210 h 1210"/>
                <a:gd name="T28" fmla="*/ 61 w 1903"/>
                <a:gd name="T29" fmla="*/ 1070 h 1210"/>
                <a:gd name="T30" fmla="*/ 98 w 1903"/>
                <a:gd name="T31" fmla="*/ 922 h 1210"/>
                <a:gd name="T32" fmla="*/ 109 w 1903"/>
                <a:gd name="T33" fmla="*/ 765 h 1210"/>
                <a:gd name="T34" fmla="*/ 96 w 1903"/>
                <a:gd name="T35" fmla="*/ 599 h 1210"/>
                <a:gd name="T36" fmla="*/ 87 w 1903"/>
                <a:gd name="T37" fmla="*/ 517 h 1210"/>
                <a:gd name="T38" fmla="*/ 90 w 1903"/>
                <a:gd name="T39" fmla="*/ 432 h 1210"/>
                <a:gd name="T40" fmla="*/ 105 w 1903"/>
                <a:gd name="T41" fmla="*/ 349 h 1210"/>
                <a:gd name="T42" fmla="*/ 133 w 1903"/>
                <a:gd name="T43" fmla="*/ 268 h 1210"/>
                <a:gd name="T44" fmla="*/ 177 w 1903"/>
                <a:gd name="T45" fmla="*/ 195 h 1210"/>
                <a:gd name="T46" fmla="*/ 238 w 1903"/>
                <a:gd name="T47" fmla="*/ 132 h 1210"/>
                <a:gd name="T48" fmla="*/ 316 w 1903"/>
                <a:gd name="T49" fmla="*/ 81 h 1210"/>
                <a:gd name="T50" fmla="*/ 413 w 1903"/>
                <a:gd name="T51" fmla="*/ 47 h 1210"/>
                <a:gd name="T52" fmla="*/ 541 w 1903"/>
                <a:gd name="T53" fmla="*/ 18 h 1210"/>
                <a:gd name="T54" fmla="*/ 669 w 1903"/>
                <a:gd name="T55" fmla="*/ 2 h 1210"/>
                <a:gd name="T56" fmla="*/ 804 w 1903"/>
                <a:gd name="T57" fmla="*/ 24 h 1210"/>
                <a:gd name="T58" fmla="*/ 944 w 1903"/>
                <a:gd name="T59" fmla="*/ 68 h 1210"/>
                <a:gd name="T60" fmla="*/ 1030 w 1903"/>
                <a:gd name="T61" fmla="*/ 112 h 1210"/>
                <a:gd name="T62" fmla="*/ 1095 w 1903"/>
                <a:gd name="T63" fmla="*/ 158 h 1210"/>
                <a:gd name="T64" fmla="*/ 1155 w 1903"/>
                <a:gd name="T65" fmla="*/ 217 h 1210"/>
                <a:gd name="T66" fmla="*/ 1222 w 1903"/>
                <a:gd name="T67" fmla="*/ 294 h 1210"/>
                <a:gd name="T68" fmla="*/ 1325 w 1903"/>
                <a:gd name="T69" fmla="*/ 416 h 1210"/>
                <a:gd name="T70" fmla="*/ 1438 w 1903"/>
                <a:gd name="T71" fmla="*/ 559 h 1210"/>
                <a:gd name="T72" fmla="*/ 1613 w 1903"/>
                <a:gd name="T73" fmla="*/ 814 h 1210"/>
                <a:gd name="T74" fmla="*/ 1804 w 1903"/>
                <a:gd name="T75" fmla="*/ 1080 h 1210"/>
                <a:gd name="T76" fmla="*/ 1805 w 1903"/>
                <a:gd name="T77" fmla="*/ 1148 h 1210"/>
                <a:gd name="T78" fmla="*/ 1621 w 1903"/>
                <a:gd name="T79" fmla="*/ 895 h 1210"/>
                <a:gd name="T80" fmla="*/ 1431 w 1903"/>
                <a:gd name="T81" fmla="*/ 618 h 1210"/>
                <a:gd name="T82" fmla="*/ 1323 w 1903"/>
                <a:gd name="T83" fmla="*/ 476 h 1210"/>
                <a:gd name="T84" fmla="*/ 1208 w 1903"/>
                <a:gd name="T85" fmla="*/ 339 h 1210"/>
                <a:gd name="T86" fmla="*/ 1141 w 1903"/>
                <a:gd name="T87" fmla="*/ 259 h 1210"/>
                <a:gd name="T88" fmla="*/ 1084 w 1903"/>
                <a:gd name="T89" fmla="*/ 202 h 1210"/>
                <a:gd name="T90" fmla="*/ 1024 w 1903"/>
                <a:gd name="T91" fmla="*/ 155 h 1210"/>
                <a:gd name="T92" fmla="*/ 959 w 1903"/>
                <a:gd name="T93" fmla="*/ 118 h 1210"/>
                <a:gd name="T94" fmla="*/ 827 w 1903"/>
                <a:gd name="T95" fmla="*/ 70 h 1210"/>
                <a:gd name="T96" fmla="*/ 695 w 1903"/>
                <a:gd name="T97" fmla="*/ 4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03" h="1210">
                  <a:moveTo>
                    <a:pt x="631" y="38"/>
                  </a:moveTo>
                  <a:lnTo>
                    <a:pt x="630" y="38"/>
                  </a:lnTo>
                  <a:lnTo>
                    <a:pt x="549" y="57"/>
                  </a:lnTo>
                  <a:lnTo>
                    <a:pt x="518" y="64"/>
                  </a:lnTo>
                  <a:lnTo>
                    <a:pt x="486" y="71"/>
                  </a:lnTo>
                  <a:lnTo>
                    <a:pt x="455" y="78"/>
                  </a:lnTo>
                  <a:lnTo>
                    <a:pt x="422" y="86"/>
                  </a:lnTo>
                  <a:lnTo>
                    <a:pt x="398" y="92"/>
                  </a:lnTo>
                  <a:lnTo>
                    <a:pt x="375" y="99"/>
                  </a:lnTo>
                  <a:lnTo>
                    <a:pt x="354" y="108"/>
                  </a:lnTo>
                  <a:lnTo>
                    <a:pt x="333" y="116"/>
                  </a:lnTo>
                  <a:lnTo>
                    <a:pt x="315" y="126"/>
                  </a:lnTo>
                  <a:lnTo>
                    <a:pt x="296" y="138"/>
                  </a:lnTo>
                  <a:lnTo>
                    <a:pt x="279" y="149"/>
                  </a:lnTo>
                  <a:lnTo>
                    <a:pt x="262" y="162"/>
                  </a:lnTo>
                  <a:lnTo>
                    <a:pt x="247" y="174"/>
                  </a:lnTo>
                  <a:lnTo>
                    <a:pt x="233" y="189"/>
                  </a:lnTo>
                  <a:lnTo>
                    <a:pt x="219" y="203"/>
                  </a:lnTo>
                  <a:lnTo>
                    <a:pt x="208" y="219"/>
                  </a:lnTo>
                  <a:lnTo>
                    <a:pt x="196" y="234"/>
                  </a:lnTo>
                  <a:lnTo>
                    <a:pt x="186" y="251"/>
                  </a:lnTo>
                  <a:lnTo>
                    <a:pt x="176" y="267"/>
                  </a:lnTo>
                  <a:lnTo>
                    <a:pt x="168" y="284"/>
                  </a:lnTo>
                  <a:lnTo>
                    <a:pt x="160" y="303"/>
                  </a:lnTo>
                  <a:lnTo>
                    <a:pt x="153" y="321"/>
                  </a:lnTo>
                  <a:lnTo>
                    <a:pt x="147" y="339"/>
                  </a:lnTo>
                  <a:lnTo>
                    <a:pt x="141" y="358"/>
                  </a:lnTo>
                  <a:lnTo>
                    <a:pt x="138" y="377"/>
                  </a:lnTo>
                  <a:lnTo>
                    <a:pt x="133" y="397"/>
                  </a:lnTo>
                  <a:lnTo>
                    <a:pt x="131" y="416"/>
                  </a:lnTo>
                  <a:lnTo>
                    <a:pt x="129" y="436"/>
                  </a:lnTo>
                  <a:lnTo>
                    <a:pt x="126" y="455"/>
                  </a:lnTo>
                  <a:lnTo>
                    <a:pt x="126" y="475"/>
                  </a:lnTo>
                  <a:lnTo>
                    <a:pt x="126" y="494"/>
                  </a:lnTo>
                  <a:lnTo>
                    <a:pt x="126" y="515"/>
                  </a:lnTo>
                  <a:lnTo>
                    <a:pt x="128" y="534"/>
                  </a:lnTo>
                  <a:lnTo>
                    <a:pt x="129" y="554"/>
                  </a:lnTo>
                  <a:lnTo>
                    <a:pt x="131" y="573"/>
                  </a:lnTo>
                  <a:lnTo>
                    <a:pt x="135" y="593"/>
                  </a:lnTo>
                  <a:lnTo>
                    <a:pt x="140" y="635"/>
                  </a:lnTo>
                  <a:lnTo>
                    <a:pt x="145" y="677"/>
                  </a:lnTo>
                  <a:lnTo>
                    <a:pt x="147" y="718"/>
                  </a:lnTo>
                  <a:lnTo>
                    <a:pt x="148" y="759"/>
                  </a:lnTo>
                  <a:lnTo>
                    <a:pt x="148" y="799"/>
                  </a:lnTo>
                  <a:lnTo>
                    <a:pt x="147" y="840"/>
                  </a:lnTo>
                  <a:lnTo>
                    <a:pt x="144" y="879"/>
                  </a:lnTo>
                  <a:lnTo>
                    <a:pt x="138" y="918"/>
                  </a:lnTo>
                  <a:lnTo>
                    <a:pt x="132" y="957"/>
                  </a:lnTo>
                  <a:lnTo>
                    <a:pt x="124" y="994"/>
                  </a:lnTo>
                  <a:lnTo>
                    <a:pt x="115" y="1031"/>
                  </a:lnTo>
                  <a:lnTo>
                    <a:pt x="104" y="1068"/>
                  </a:lnTo>
                  <a:lnTo>
                    <a:pt x="91" y="1104"/>
                  </a:lnTo>
                  <a:lnTo>
                    <a:pt x="77" y="1140"/>
                  </a:lnTo>
                  <a:lnTo>
                    <a:pt x="62" y="1176"/>
                  </a:lnTo>
                  <a:lnTo>
                    <a:pt x="45" y="1210"/>
                  </a:lnTo>
                  <a:lnTo>
                    <a:pt x="0" y="1210"/>
                  </a:lnTo>
                  <a:lnTo>
                    <a:pt x="18" y="1176"/>
                  </a:lnTo>
                  <a:lnTo>
                    <a:pt x="34" y="1141"/>
                  </a:lnTo>
                  <a:lnTo>
                    <a:pt x="48" y="1106"/>
                  </a:lnTo>
                  <a:lnTo>
                    <a:pt x="61" y="1070"/>
                  </a:lnTo>
                  <a:lnTo>
                    <a:pt x="73" y="1035"/>
                  </a:lnTo>
                  <a:lnTo>
                    <a:pt x="83" y="997"/>
                  </a:lnTo>
                  <a:lnTo>
                    <a:pt x="91" y="960"/>
                  </a:lnTo>
                  <a:lnTo>
                    <a:pt x="98" y="922"/>
                  </a:lnTo>
                  <a:lnTo>
                    <a:pt x="104" y="883"/>
                  </a:lnTo>
                  <a:lnTo>
                    <a:pt x="107" y="844"/>
                  </a:lnTo>
                  <a:lnTo>
                    <a:pt x="109" y="805"/>
                  </a:lnTo>
                  <a:lnTo>
                    <a:pt x="109" y="765"/>
                  </a:lnTo>
                  <a:lnTo>
                    <a:pt x="108" y="724"/>
                  </a:lnTo>
                  <a:lnTo>
                    <a:pt x="106" y="682"/>
                  </a:lnTo>
                  <a:lnTo>
                    <a:pt x="101" y="641"/>
                  </a:lnTo>
                  <a:lnTo>
                    <a:pt x="96" y="599"/>
                  </a:lnTo>
                  <a:lnTo>
                    <a:pt x="92" y="579"/>
                  </a:lnTo>
                  <a:lnTo>
                    <a:pt x="90" y="559"/>
                  </a:lnTo>
                  <a:lnTo>
                    <a:pt x="89" y="538"/>
                  </a:lnTo>
                  <a:lnTo>
                    <a:pt x="87" y="517"/>
                  </a:lnTo>
                  <a:lnTo>
                    <a:pt x="87" y="495"/>
                  </a:lnTo>
                  <a:lnTo>
                    <a:pt x="87" y="475"/>
                  </a:lnTo>
                  <a:lnTo>
                    <a:pt x="89" y="453"/>
                  </a:lnTo>
                  <a:lnTo>
                    <a:pt x="90" y="432"/>
                  </a:lnTo>
                  <a:lnTo>
                    <a:pt x="92" y="412"/>
                  </a:lnTo>
                  <a:lnTo>
                    <a:pt x="96" y="390"/>
                  </a:lnTo>
                  <a:lnTo>
                    <a:pt x="100" y="369"/>
                  </a:lnTo>
                  <a:lnTo>
                    <a:pt x="105" y="349"/>
                  </a:lnTo>
                  <a:lnTo>
                    <a:pt x="110" y="328"/>
                  </a:lnTo>
                  <a:lnTo>
                    <a:pt x="117" y="307"/>
                  </a:lnTo>
                  <a:lnTo>
                    <a:pt x="125" y="288"/>
                  </a:lnTo>
                  <a:lnTo>
                    <a:pt x="133" y="268"/>
                  </a:lnTo>
                  <a:lnTo>
                    <a:pt x="143" y="249"/>
                  </a:lnTo>
                  <a:lnTo>
                    <a:pt x="153" y="231"/>
                  </a:lnTo>
                  <a:lnTo>
                    <a:pt x="164" y="212"/>
                  </a:lnTo>
                  <a:lnTo>
                    <a:pt x="177" y="195"/>
                  </a:lnTo>
                  <a:lnTo>
                    <a:pt x="191" y="178"/>
                  </a:lnTo>
                  <a:lnTo>
                    <a:pt x="204" y="162"/>
                  </a:lnTo>
                  <a:lnTo>
                    <a:pt x="221" y="147"/>
                  </a:lnTo>
                  <a:lnTo>
                    <a:pt x="238" y="132"/>
                  </a:lnTo>
                  <a:lnTo>
                    <a:pt x="255" y="118"/>
                  </a:lnTo>
                  <a:lnTo>
                    <a:pt x="274" y="104"/>
                  </a:lnTo>
                  <a:lnTo>
                    <a:pt x="294" y="93"/>
                  </a:lnTo>
                  <a:lnTo>
                    <a:pt x="316" y="81"/>
                  </a:lnTo>
                  <a:lnTo>
                    <a:pt x="339" y="71"/>
                  </a:lnTo>
                  <a:lnTo>
                    <a:pt x="362" y="62"/>
                  </a:lnTo>
                  <a:lnTo>
                    <a:pt x="387" y="54"/>
                  </a:lnTo>
                  <a:lnTo>
                    <a:pt x="413" y="47"/>
                  </a:lnTo>
                  <a:lnTo>
                    <a:pt x="445" y="40"/>
                  </a:lnTo>
                  <a:lnTo>
                    <a:pt x="478" y="33"/>
                  </a:lnTo>
                  <a:lnTo>
                    <a:pt x="508" y="25"/>
                  </a:lnTo>
                  <a:lnTo>
                    <a:pt x="541" y="18"/>
                  </a:lnTo>
                  <a:lnTo>
                    <a:pt x="622" y="0"/>
                  </a:lnTo>
                  <a:lnTo>
                    <a:pt x="631" y="0"/>
                  </a:lnTo>
                  <a:lnTo>
                    <a:pt x="637" y="0"/>
                  </a:lnTo>
                  <a:lnTo>
                    <a:pt x="669" y="2"/>
                  </a:lnTo>
                  <a:lnTo>
                    <a:pt x="702" y="6"/>
                  </a:lnTo>
                  <a:lnTo>
                    <a:pt x="736" y="10"/>
                  </a:lnTo>
                  <a:lnTo>
                    <a:pt x="770" y="16"/>
                  </a:lnTo>
                  <a:lnTo>
                    <a:pt x="804" y="24"/>
                  </a:lnTo>
                  <a:lnTo>
                    <a:pt x="840" y="32"/>
                  </a:lnTo>
                  <a:lnTo>
                    <a:pt x="874" y="42"/>
                  </a:lnTo>
                  <a:lnTo>
                    <a:pt x="910" y="54"/>
                  </a:lnTo>
                  <a:lnTo>
                    <a:pt x="944" y="68"/>
                  </a:lnTo>
                  <a:lnTo>
                    <a:pt x="979" y="84"/>
                  </a:lnTo>
                  <a:lnTo>
                    <a:pt x="996" y="93"/>
                  </a:lnTo>
                  <a:lnTo>
                    <a:pt x="1013" y="102"/>
                  </a:lnTo>
                  <a:lnTo>
                    <a:pt x="1030" y="112"/>
                  </a:lnTo>
                  <a:lnTo>
                    <a:pt x="1046" y="123"/>
                  </a:lnTo>
                  <a:lnTo>
                    <a:pt x="1063" y="134"/>
                  </a:lnTo>
                  <a:lnTo>
                    <a:pt x="1079" y="146"/>
                  </a:lnTo>
                  <a:lnTo>
                    <a:pt x="1095" y="158"/>
                  </a:lnTo>
                  <a:lnTo>
                    <a:pt x="1111" y="172"/>
                  </a:lnTo>
                  <a:lnTo>
                    <a:pt x="1126" y="187"/>
                  </a:lnTo>
                  <a:lnTo>
                    <a:pt x="1142" y="202"/>
                  </a:lnTo>
                  <a:lnTo>
                    <a:pt x="1155" y="217"/>
                  </a:lnTo>
                  <a:lnTo>
                    <a:pt x="1170" y="234"/>
                  </a:lnTo>
                  <a:lnTo>
                    <a:pt x="1188" y="253"/>
                  </a:lnTo>
                  <a:lnTo>
                    <a:pt x="1205" y="274"/>
                  </a:lnTo>
                  <a:lnTo>
                    <a:pt x="1222" y="294"/>
                  </a:lnTo>
                  <a:lnTo>
                    <a:pt x="1239" y="314"/>
                  </a:lnTo>
                  <a:lnTo>
                    <a:pt x="1268" y="347"/>
                  </a:lnTo>
                  <a:lnTo>
                    <a:pt x="1297" y="382"/>
                  </a:lnTo>
                  <a:lnTo>
                    <a:pt x="1325" y="416"/>
                  </a:lnTo>
                  <a:lnTo>
                    <a:pt x="1354" y="451"/>
                  </a:lnTo>
                  <a:lnTo>
                    <a:pt x="1383" y="486"/>
                  </a:lnTo>
                  <a:lnTo>
                    <a:pt x="1410" y="522"/>
                  </a:lnTo>
                  <a:lnTo>
                    <a:pt x="1438" y="559"/>
                  </a:lnTo>
                  <a:lnTo>
                    <a:pt x="1463" y="595"/>
                  </a:lnTo>
                  <a:lnTo>
                    <a:pt x="1523" y="681"/>
                  </a:lnTo>
                  <a:lnTo>
                    <a:pt x="1567" y="748"/>
                  </a:lnTo>
                  <a:lnTo>
                    <a:pt x="1613" y="814"/>
                  </a:lnTo>
                  <a:lnTo>
                    <a:pt x="1660" y="882"/>
                  </a:lnTo>
                  <a:lnTo>
                    <a:pt x="1707" y="948"/>
                  </a:lnTo>
                  <a:lnTo>
                    <a:pt x="1754" y="1015"/>
                  </a:lnTo>
                  <a:lnTo>
                    <a:pt x="1804" y="1080"/>
                  </a:lnTo>
                  <a:lnTo>
                    <a:pt x="1853" y="1146"/>
                  </a:lnTo>
                  <a:lnTo>
                    <a:pt x="1903" y="1210"/>
                  </a:lnTo>
                  <a:lnTo>
                    <a:pt x="1853" y="1210"/>
                  </a:lnTo>
                  <a:lnTo>
                    <a:pt x="1805" y="1148"/>
                  </a:lnTo>
                  <a:lnTo>
                    <a:pt x="1758" y="1085"/>
                  </a:lnTo>
                  <a:lnTo>
                    <a:pt x="1712" y="1022"/>
                  </a:lnTo>
                  <a:lnTo>
                    <a:pt x="1666" y="959"/>
                  </a:lnTo>
                  <a:lnTo>
                    <a:pt x="1621" y="895"/>
                  </a:lnTo>
                  <a:lnTo>
                    <a:pt x="1576" y="832"/>
                  </a:lnTo>
                  <a:lnTo>
                    <a:pt x="1533" y="767"/>
                  </a:lnTo>
                  <a:lnTo>
                    <a:pt x="1489" y="704"/>
                  </a:lnTo>
                  <a:lnTo>
                    <a:pt x="1431" y="618"/>
                  </a:lnTo>
                  <a:lnTo>
                    <a:pt x="1406" y="581"/>
                  </a:lnTo>
                  <a:lnTo>
                    <a:pt x="1379" y="546"/>
                  </a:lnTo>
                  <a:lnTo>
                    <a:pt x="1352" y="510"/>
                  </a:lnTo>
                  <a:lnTo>
                    <a:pt x="1323" y="476"/>
                  </a:lnTo>
                  <a:lnTo>
                    <a:pt x="1295" y="440"/>
                  </a:lnTo>
                  <a:lnTo>
                    <a:pt x="1267" y="407"/>
                  </a:lnTo>
                  <a:lnTo>
                    <a:pt x="1237" y="373"/>
                  </a:lnTo>
                  <a:lnTo>
                    <a:pt x="1208" y="339"/>
                  </a:lnTo>
                  <a:lnTo>
                    <a:pt x="1191" y="319"/>
                  </a:lnTo>
                  <a:lnTo>
                    <a:pt x="1174" y="299"/>
                  </a:lnTo>
                  <a:lnTo>
                    <a:pt x="1158" y="279"/>
                  </a:lnTo>
                  <a:lnTo>
                    <a:pt x="1141" y="259"/>
                  </a:lnTo>
                  <a:lnTo>
                    <a:pt x="1127" y="243"/>
                  </a:lnTo>
                  <a:lnTo>
                    <a:pt x="1113" y="228"/>
                  </a:lnTo>
                  <a:lnTo>
                    <a:pt x="1098" y="214"/>
                  </a:lnTo>
                  <a:lnTo>
                    <a:pt x="1084" y="202"/>
                  </a:lnTo>
                  <a:lnTo>
                    <a:pt x="1069" y="189"/>
                  </a:lnTo>
                  <a:lnTo>
                    <a:pt x="1055" y="177"/>
                  </a:lnTo>
                  <a:lnTo>
                    <a:pt x="1038" y="165"/>
                  </a:lnTo>
                  <a:lnTo>
                    <a:pt x="1024" y="155"/>
                  </a:lnTo>
                  <a:lnTo>
                    <a:pt x="1007" y="144"/>
                  </a:lnTo>
                  <a:lnTo>
                    <a:pt x="991" y="135"/>
                  </a:lnTo>
                  <a:lnTo>
                    <a:pt x="975" y="126"/>
                  </a:lnTo>
                  <a:lnTo>
                    <a:pt x="959" y="118"/>
                  </a:lnTo>
                  <a:lnTo>
                    <a:pt x="927" y="103"/>
                  </a:lnTo>
                  <a:lnTo>
                    <a:pt x="894" y="91"/>
                  </a:lnTo>
                  <a:lnTo>
                    <a:pt x="861" y="79"/>
                  </a:lnTo>
                  <a:lnTo>
                    <a:pt x="827" y="70"/>
                  </a:lnTo>
                  <a:lnTo>
                    <a:pt x="794" y="62"/>
                  </a:lnTo>
                  <a:lnTo>
                    <a:pt x="761" y="55"/>
                  </a:lnTo>
                  <a:lnTo>
                    <a:pt x="728" y="49"/>
                  </a:lnTo>
                  <a:lnTo>
                    <a:pt x="695" y="45"/>
                  </a:lnTo>
                  <a:lnTo>
                    <a:pt x="664" y="41"/>
                  </a:lnTo>
                  <a:lnTo>
                    <a:pt x="634" y="39"/>
                  </a:lnTo>
                  <a:lnTo>
                    <a:pt x="631" y="3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1" name="Freeform 43">
              <a:extLst>
                <a:ext uri="{FF2B5EF4-FFF2-40B4-BE49-F238E27FC236}">
                  <a16:creationId xmlns:a16="http://schemas.microsoft.com/office/drawing/2014/main" id="{EA820510-6125-4AEE-886B-BE160198CC67}"/>
                </a:ext>
              </a:extLst>
            </p:cNvPr>
            <p:cNvSpPr>
              <a:spLocks noEditPoints="1"/>
            </p:cNvSpPr>
            <p:nvPr userDrawn="1"/>
          </p:nvSpPr>
          <p:spPr bwMode="auto">
            <a:xfrm>
              <a:off x="8654954" y="6155450"/>
              <a:ext cx="516445" cy="614149"/>
            </a:xfrm>
            <a:custGeom>
              <a:avLst/>
              <a:gdLst>
                <a:gd name="T0" fmla="*/ 123 w 774"/>
                <a:gd name="T1" fmla="*/ 69 h 923"/>
                <a:gd name="T2" fmla="*/ 68 w 774"/>
                <a:gd name="T3" fmla="*/ 108 h 923"/>
                <a:gd name="T4" fmla="*/ 49 w 774"/>
                <a:gd name="T5" fmla="*/ 137 h 923"/>
                <a:gd name="T6" fmla="*/ 39 w 774"/>
                <a:gd name="T7" fmla="*/ 179 h 923"/>
                <a:gd name="T8" fmla="*/ 46 w 774"/>
                <a:gd name="T9" fmla="*/ 278 h 923"/>
                <a:gd name="T10" fmla="*/ 80 w 774"/>
                <a:gd name="T11" fmla="*/ 430 h 923"/>
                <a:gd name="T12" fmla="*/ 134 w 774"/>
                <a:gd name="T13" fmla="*/ 574 h 923"/>
                <a:gd name="T14" fmla="*/ 205 w 774"/>
                <a:gd name="T15" fmla="*/ 698 h 923"/>
                <a:gd name="T16" fmla="*/ 296 w 774"/>
                <a:gd name="T17" fmla="*/ 802 h 923"/>
                <a:gd name="T18" fmla="*/ 367 w 774"/>
                <a:gd name="T19" fmla="*/ 857 h 923"/>
                <a:gd name="T20" fmla="*/ 430 w 774"/>
                <a:gd name="T21" fmla="*/ 880 h 923"/>
                <a:gd name="T22" fmla="*/ 495 w 774"/>
                <a:gd name="T23" fmla="*/ 880 h 923"/>
                <a:gd name="T24" fmla="*/ 564 w 774"/>
                <a:gd name="T25" fmla="*/ 856 h 923"/>
                <a:gd name="T26" fmla="*/ 629 w 774"/>
                <a:gd name="T27" fmla="*/ 816 h 923"/>
                <a:gd name="T28" fmla="*/ 677 w 774"/>
                <a:gd name="T29" fmla="*/ 767 h 923"/>
                <a:gd name="T30" fmla="*/ 710 w 774"/>
                <a:gd name="T31" fmla="*/ 706 h 923"/>
                <a:gd name="T32" fmla="*/ 729 w 774"/>
                <a:gd name="T33" fmla="*/ 633 h 923"/>
                <a:gd name="T34" fmla="*/ 734 w 774"/>
                <a:gd name="T35" fmla="*/ 542 h 923"/>
                <a:gd name="T36" fmla="*/ 712 w 774"/>
                <a:gd name="T37" fmla="*/ 449 h 923"/>
                <a:gd name="T38" fmla="*/ 671 w 774"/>
                <a:gd name="T39" fmla="*/ 361 h 923"/>
                <a:gd name="T40" fmla="*/ 612 w 774"/>
                <a:gd name="T41" fmla="*/ 278 h 923"/>
                <a:gd name="T42" fmla="*/ 541 w 774"/>
                <a:gd name="T43" fmla="*/ 205 h 923"/>
                <a:gd name="T44" fmla="*/ 463 w 774"/>
                <a:gd name="T45" fmla="*/ 143 h 923"/>
                <a:gd name="T46" fmla="*/ 382 w 774"/>
                <a:gd name="T47" fmla="*/ 94 h 923"/>
                <a:gd name="T48" fmla="*/ 303 w 774"/>
                <a:gd name="T49" fmla="*/ 62 h 923"/>
                <a:gd name="T50" fmla="*/ 241 w 774"/>
                <a:gd name="T51" fmla="*/ 49 h 923"/>
                <a:gd name="T52" fmla="*/ 461 w 774"/>
                <a:gd name="T53" fmla="*/ 923 h 923"/>
                <a:gd name="T54" fmla="*/ 376 w 774"/>
                <a:gd name="T55" fmla="*/ 905 h 923"/>
                <a:gd name="T56" fmla="*/ 296 w 774"/>
                <a:gd name="T57" fmla="*/ 855 h 923"/>
                <a:gd name="T58" fmla="*/ 196 w 774"/>
                <a:gd name="T59" fmla="*/ 750 h 923"/>
                <a:gd name="T60" fmla="*/ 116 w 774"/>
                <a:gd name="T61" fmla="*/ 627 h 923"/>
                <a:gd name="T62" fmla="*/ 55 w 774"/>
                <a:gd name="T63" fmla="*/ 482 h 923"/>
                <a:gd name="T64" fmla="*/ 13 w 774"/>
                <a:gd name="T65" fmla="*/ 316 h 923"/>
                <a:gd name="T66" fmla="*/ 0 w 774"/>
                <a:gd name="T67" fmla="*/ 193 h 923"/>
                <a:gd name="T68" fmla="*/ 4 w 774"/>
                <a:gd name="T69" fmla="*/ 147 h 923"/>
                <a:gd name="T70" fmla="*/ 19 w 774"/>
                <a:gd name="T71" fmla="*/ 109 h 923"/>
                <a:gd name="T72" fmla="*/ 43 w 774"/>
                <a:gd name="T73" fmla="*/ 77 h 923"/>
                <a:gd name="T74" fmla="*/ 79 w 774"/>
                <a:gd name="T75" fmla="*/ 50 h 923"/>
                <a:gd name="T76" fmla="*/ 187 w 774"/>
                <a:gd name="T77" fmla="*/ 0 h 923"/>
                <a:gd name="T78" fmla="*/ 250 w 774"/>
                <a:gd name="T79" fmla="*/ 10 h 923"/>
                <a:gd name="T80" fmla="*/ 313 w 774"/>
                <a:gd name="T81" fmla="*/ 24 h 923"/>
                <a:gd name="T82" fmla="*/ 398 w 774"/>
                <a:gd name="T83" fmla="*/ 58 h 923"/>
                <a:gd name="T84" fmla="*/ 484 w 774"/>
                <a:gd name="T85" fmla="*/ 108 h 923"/>
                <a:gd name="T86" fmla="*/ 568 w 774"/>
                <a:gd name="T87" fmla="*/ 174 h 923"/>
                <a:gd name="T88" fmla="*/ 643 w 774"/>
                <a:gd name="T89" fmla="*/ 252 h 923"/>
                <a:gd name="T90" fmla="*/ 707 w 774"/>
                <a:gd name="T91" fmla="*/ 340 h 923"/>
                <a:gd name="T92" fmla="*/ 751 w 774"/>
                <a:gd name="T93" fmla="*/ 436 h 923"/>
                <a:gd name="T94" fmla="*/ 773 w 774"/>
                <a:gd name="T95" fmla="*/ 538 h 923"/>
                <a:gd name="T96" fmla="*/ 768 w 774"/>
                <a:gd name="T97" fmla="*/ 640 h 923"/>
                <a:gd name="T98" fmla="*/ 747 w 774"/>
                <a:gd name="T99" fmla="*/ 722 h 923"/>
                <a:gd name="T100" fmla="*/ 709 w 774"/>
                <a:gd name="T101" fmla="*/ 789 h 923"/>
                <a:gd name="T102" fmla="*/ 654 w 774"/>
                <a:gd name="T103" fmla="*/ 846 h 923"/>
                <a:gd name="T104" fmla="*/ 584 w 774"/>
                <a:gd name="T105" fmla="*/ 890 h 923"/>
                <a:gd name="T106" fmla="*/ 513 w 774"/>
                <a:gd name="T107" fmla="*/ 917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4" h="923">
                  <a:moveTo>
                    <a:pt x="198" y="38"/>
                  </a:moveTo>
                  <a:lnTo>
                    <a:pt x="170" y="49"/>
                  </a:lnTo>
                  <a:lnTo>
                    <a:pt x="146" y="59"/>
                  </a:lnTo>
                  <a:lnTo>
                    <a:pt x="123" y="69"/>
                  </a:lnTo>
                  <a:lnTo>
                    <a:pt x="104" y="80"/>
                  </a:lnTo>
                  <a:lnTo>
                    <a:pt x="87" y="91"/>
                  </a:lnTo>
                  <a:lnTo>
                    <a:pt x="73" y="102"/>
                  </a:lnTo>
                  <a:lnTo>
                    <a:pt x="68" y="108"/>
                  </a:lnTo>
                  <a:lnTo>
                    <a:pt x="62" y="115"/>
                  </a:lnTo>
                  <a:lnTo>
                    <a:pt x="57" y="122"/>
                  </a:lnTo>
                  <a:lnTo>
                    <a:pt x="54" y="129"/>
                  </a:lnTo>
                  <a:lnTo>
                    <a:pt x="49" y="137"/>
                  </a:lnTo>
                  <a:lnTo>
                    <a:pt x="47" y="144"/>
                  </a:lnTo>
                  <a:lnTo>
                    <a:pt x="45" y="153"/>
                  </a:lnTo>
                  <a:lnTo>
                    <a:pt x="42" y="161"/>
                  </a:lnTo>
                  <a:lnTo>
                    <a:pt x="39" y="179"/>
                  </a:lnTo>
                  <a:lnTo>
                    <a:pt x="39" y="200"/>
                  </a:lnTo>
                  <a:lnTo>
                    <a:pt x="40" y="224"/>
                  </a:lnTo>
                  <a:lnTo>
                    <a:pt x="42" y="249"/>
                  </a:lnTo>
                  <a:lnTo>
                    <a:pt x="46" y="278"/>
                  </a:lnTo>
                  <a:lnTo>
                    <a:pt x="52" y="309"/>
                  </a:lnTo>
                  <a:lnTo>
                    <a:pt x="60" y="351"/>
                  </a:lnTo>
                  <a:lnTo>
                    <a:pt x="70" y="391"/>
                  </a:lnTo>
                  <a:lnTo>
                    <a:pt x="80" y="430"/>
                  </a:lnTo>
                  <a:lnTo>
                    <a:pt x="92" y="468"/>
                  </a:lnTo>
                  <a:lnTo>
                    <a:pt x="104" y="505"/>
                  </a:lnTo>
                  <a:lnTo>
                    <a:pt x="118" y="541"/>
                  </a:lnTo>
                  <a:lnTo>
                    <a:pt x="134" y="574"/>
                  </a:lnTo>
                  <a:lnTo>
                    <a:pt x="150" y="607"/>
                  </a:lnTo>
                  <a:lnTo>
                    <a:pt x="167" y="638"/>
                  </a:lnTo>
                  <a:lnTo>
                    <a:pt x="186" y="669"/>
                  </a:lnTo>
                  <a:lnTo>
                    <a:pt x="205" y="698"/>
                  </a:lnTo>
                  <a:lnTo>
                    <a:pt x="226" y="725"/>
                  </a:lnTo>
                  <a:lnTo>
                    <a:pt x="248" y="752"/>
                  </a:lnTo>
                  <a:lnTo>
                    <a:pt x="272" y="778"/>
                  </a:lnTo>
                  <a:lnTo>
                    <a:pt x="296" y="802"/>
                  </a:lnTo>
                  <a:lnTo>
                    <a:pt x="321" y="825"/>
                  </a:lnTo>
                  <a:lnTo>
                    <a:pt x="336" y="838"/>
                  </a:lnTo>
                  <a:lnTo>
                    <a:pt x="352" y="848"/>
                  </a:lnTo>
                  <a:lnTo>
                    <a:pt x="367" y="857"/>
                  </a:lnTo>
                  <a:lnTo>
                    <a:pt x="383" y="865"/>
                  </a:lnTo>
                  <a:lnTo>
                    <a:pt x="398" y="872"/>
                  </a:lnTo>
                  <a:lnTo>
                    <a:pt x="414" y="877"/>
                  </a:lnTo>
                  <a:lnTo>
                    <a:pt x="430" y="880"/>
                  </a:lnTo>
                  <a:lnTo>
                    <a:pt x="446" y="882"/>
                  </a:lnTo>
                  <a:lnTo>
                    <a:pt x="462" y="884"/>
                  </a:lnTo>
                  <a:lnTo>
                    <a:pt x="479" y="882"/>
                  </a:lnTo>
                  <a:lnTo>
                    <a:pt x="495" y="880"/>
                  </a:lnTo>
                  <a:lnTo>
                    <a:pt x="513" y="877"/>
                  </a:lnTo>
                  <a:lnTo>
                    <a:pt x="530" y="871"/>
                  </a:lnTo>
                  <a:lnTo>
                    <a:pt x="547" y="864"/>
                  </a:lnTo>
                  <a:lnTo>
                    <a:pt x="564" y="856"/>
                  </a:lnTo>
                  <a:lnTo>
                    <a:pt x="583" y="847"/>
                  </a:lnTo>
                  <a:lnTo>
                    <a:pt x="599" y="836"/>
                  </a:lnTo>
                  <a:lnTo>
                    <a:pt x="615" y="826"/>
                  </a:lnTo>
                  <a:lnTo>
                    <a:pt x="629" y="816"/>
                  </a:lnTo>
                  <a:lnTo>
                    <a:pt x="642" y="804"/>
                  </a:lnTo>
                  <a:lnTo>
                    <a:pt x="655" y="792"/>
                  </a:lnTo>
                  <a:lnTo>
                    <a:pt x="666" y="779"/>
                  </a:lnTo>
                  <a:lnTo>
                    <a:pt x="677" y="767"/>
                  </a:lnTo>
                  <a:lnTo>
                    <a:pt x="687" y="752"/>
                  </a:lnTo>
                  <a:lnTo>
                    <a:pt x="695" y="738"/>
                  </a:lnTo>
                  <a:lnTo>
                    <a:pt x="703" y="722"/>
                  </a:lnTo>
                  <a:lnTo>
                    <a:pt x="710" y="706"/>
                  </a:lnTo>
                  <a:lnTo>
                    <a:pt x="716" y="690"/>
                  </a:lnTo>
                  <a:lnTo>
                    <a:pt x="721" y="671"/>
                  </a:lnTo>
                  <a:lnTo>
                    <a:pt x="726" y="653"/>
                  </a:lnTo>
                  <a:lnTo>
                    <a:pt x="729" y="633"/>
                  </a:lnTo>
                  <a:lnTo>
                    <a:pt x="733" y="613"/>
                  </a:lnTo>
                  <a:lnTo>
                    <a:pt x="735" y="589"/>
                  </a:lnTo>
                  <a:lnTo>
                    <a:pt x="735" y="566"/>
                  </a:lnTo>
                  <a:lnTo>
                    <a:pt x="734" y="542"/>
                  </a:lnTo>
                  <a:lnTo>
                    <a:pt x="731" y="519"/>
                  </a:lnTo>
                  <a:lnTo>
                    <a:pt x="726" y="495"/>
                  </a:lnTo>
                  <a:lnTo>
                    <a:pt x="720" y="472"/>
                  </a:lnTo>
                  <a:lnTo>
                    <a:pt x="712" y="449"/>
                  </a:lnTo>
                  <a:lnTo>
                    <a:pt x="704" y="426"/>
                  </a:lnTo>
                  <a:lnTo>
                    <a:pt x="694" y="404"/>
                  </a:lnTo>
                  <a:lnTo>
                    <a:pt x="684" y="381"/>
                  </a:lnTo>
                  <a:lnTo>
                    <a:pt x="671" y="361"/>
                  </a:lnTo>
                  <a:lnTo>
                    <a:pt x="657" y="339"/>
                  </a:lnTo>
                  <a:lnTo>
                    <a:pt x="643" y="318"/>
                  </a:lnTo>
                  <a:lnTo>
                    <a:pt x="629" y="297"/>
                  </a:lnTo>
                  <a:lnTo>
                    <a:pt x="612" y="278"/>
                  </a:lnTo>
                  <a:lnTo>
                    <a:pt x="595" y="258"/>
                  </a:lnTo>
                  <a:lnTo>
                    <a:pt x="578" y="240"/>
                  </a:lnTo>
                  <a:lnTo>
                    <a:pt x="560" y="222"/>
                  </a:lnTo>
                  <a:lnTo>
                    <a:pt x="541" y="205"/>
                  </a:lnTo>
                  <a:lnTo>
                    <a:pt x="523" y="187"/>
                  </a:lnTo>
                  <a:lnTo>
                    <a:pt x="503" y="171"/>
                  </a:lnTo>
                  <a:lnTo>
                    <a:pt x="484" y="156"/>
                  </a:lnTo>
                  <a:lnTo>
                    <a:pt x="463" y="143"/>
                  </a:lnTo>
                  <a:lnTo>
                    <a:pt x="444" y="129"/>
                  </a:lnTo>
                  <a:lnTo>
                    <a:pt x="423" y="116"/>
                  </a:lnTo>
                  <a:lnTo>
                    <a:pt x="403" y="105"/>
                  </a:lnTo>
                  <a:lnTo>
                    <a:pt x="382" y="94"/>
                  </a:lnTo>
                  <a:lnTo>
                    <a:pt x="362" y="85"/>
                  </a:lnTo>
                  <a:lnTo>
                    <a:pt x="342" y="76"/>
                  </a:lnTo>
                  <a:lnTo>
                    <a:pt x="322" y="69"/>
                  </a:lnTo>
                  <a:lnTo>
                    <a:pt x="303" y="62"/>
                  </a:lnTo>
                  <a:lnTo>
                    <a:pt x="283" y="58"/>
                  </a:lnTo>
                  <a:lnTo>
                    <a:pt x="269" y="54"/>
                  </a:lnTo>
                  <a:lnTo>
                    <a:pt x="256" y="51"/>
                  </a:lnTo>
                  <a:lnTo>
                    <a:pt x="241" y="49"/>
                  </a:lnTo>
                  <a:lnTo>
                    <a:pt x="227" y="45"/>
                  </a:lnTo>
                  <a:lnTo>
                    <a:pt x="198" y="38"/>
                  </a:lnTo>
                  <a:lnTo>
                    <a:pt x="198" y="38"/>
                  </a:lnTo>
                  <a:close/>
                  <a:moveTo>
                    <a:pt x="461" y="923"/>
                  </a:moveTo>
                  <a:lnTo>
                    <a:pt x="439" y="921"/>
                  </a:lnTo>
                  <a:lnTo>
                    <a:pt x="417" y="918"/>
                  </a:lnTo>
                  <a:lnTo>
                    <a:pt x="397" y="913"/>
                  </a:lnTo>
                  <a:lnTo>
                    <a:pt x="376" y="905"/>
                  </a:lnTo>
                  <a:lnTo>
                    <a:pt x="356" y="896"/>
                  </a:lnTo>
                  <a:lnTo>
                    <a:pt x="335" y="885"/>
                  </a:lnTo>
                  <a:lnTo>
                    <a:pt x="315" y="871"/>
                  </a:lnTo>
                  <a:lnTo>
                    <a:pt x="296" y="855"/>
                  </a:lnTo>
                  <a:lnTo>
                    <a:pt x="268" y="831"/>
                  </a:lnTo>
                  <a:lnTo>
                    <a:pt x="243" y="806"/>
                  </a:lnTo>
                  <a:lnTo>
                    <a:pt x="219" y="778"/>
                  </a:lnTo>
                  <a:lnTo>
                    <a:pt x="196" y="750"/>
                  </a:lnTo>
                  <a:lnTo>
                    <a:pt x="174" y="722"/>
                  </a:lnTo>
                  <a:lnTo>
                    <a:pt x="154" y="691"/>
                  </a:lnTo>
                  <a:lnTo>
                    <a:pt x="134" y="660"/>
                  </a:lnTo>
                  <a:lnTo>
                    <a:pt x="116" y="627"/>
                  </a:lnTo>
                  <a:lnTo>
                    <a:pt x="99" y="592"/>
                  </a:lnTo>
                  <a:lnTo>
                    <a:pt x="82" y="557"/>
                  </a:lnTo>
                  <a:lnTo>
                    <a:pt x="69" y="520"/>
                  </a:lnTo>
                  <a:lnTo>
                    <a:pt x="55" y="482"/>
                  </a:lnTo>
                  <a:lnTo>
                    <a:pt x="42" y="443"/>
                  </a:lnTo>
                  <a:lnTo>
                    <a:pt x="32" y="402"/>
                  </a:lnTo>
                  <a:lnTo>
                    <a:pt x="22" y="359"/>
                  </a:lnTo>
                  <a:lnTo>
                    <a:pt x="13" y="316"/>
                  </a:lnTo>
                  <a:lnTo>
                    <a:pt x="7" y="281"/>
                  </a:lnTo>
                  <a:lnTo>
                    <a:pt x="2" y="249"/>
                  </a:lnTo>
                  <a:lnTo>
                    <a:pt x="0" y="219"/>
                  </a:lnTo>
                  <a:lnTo>
                    <a:pt x="0" y="193"/>
                  </a:lnTo>
                  <a:lnTo>
                    <a:pt x="0" y="180"/>
                  </a:lnTo>
                  <a:lnTo>
                    <a:pt x="1" y="169"/>
                  </a:lnTo>
                  <a:lnTo>
                    <a:pt x="2" y="157"/>
                  </a:lnTo>
                  <a:lnTo>
                    <a:pt x="4" y="147"/>
                  </a:lnTo>
                  <a:lnTo>
                    <a:pt x="8" y="137"/>
                  </a:lnTo>
                  <a:lnTo>
                    <a:pt x="10" y="127"/>
                  </a:lnTo>
                  <a:lnTo>
                    <a:pt x="15" y="117"/>
                  </a:lnTo>
                  <a:lnTo>
                    <a:pt x="19" y="109"/>
                  </a:lnTo>
                  <a:lnTo>
                    <a:pt x="24" y="100"/>
                  </a:lnTo>
                  <a:lnTo>
                    <a:pt x="30" y="92"/>
                  </a:lnTo>
                  <a:lnTo>
                    <a:pt x="37" y="84"/>
                  </a:lnTo>
                  <a:lnTo>
                    <a:pt x="43" y="77"/>
                  </a:lnTo>
                  <a:lnTo>
                    <a:pt x="52" y="69"/>
                  </a:lnTo>
                  <a:lnTo>
                    <a:pt x="60" y="62"/>
                  </a:lnTo>
                  <a:lnTo>
                    <a:pt x="69" y="55"/>
                  </a:lnTo>
                  <a:lnTo>
                    <a:pt x="79" y="50"/>
                  </a:lnTo>
                  <a:lnTo>
                    <a:pt x="101" y="37"/>
                  </a:lnTo>
                  <a:lnTo>
                    <a:pt x="126" y="24"/>
                  </a:lnTo>
                  <a:lnTo>
                    <a:pt x="155" y="13"/>
                  </a:lnTo>
                  <a:lnTo>
                    <a:pt x="187" y="0"/>
                  </a:lnTo>
                  <a:lnTo>
                    <a:pt x="198" y="0"/>
                  </a:lnTo>
                  <a:lnTo>
                    <a:pt x="208" y="0"/>
                  </a:lnTo>
                  <a:lnTo>
                    <a:pt x="236" y="6"/>
                  </a:lnTo>
                  <a:lnTo>
                    <a:pt x="250" y="10"/>
                  </a:lnTo>
                  <a:lnTo>
                    <a:pt x="264" y="13"/>
                  </a:lnTo>
                  <a:lnTo>
                    <a:pt x="279" y="16"/>
                  </a:lnTo>
                  <a:lnTo>
                    <a:pt x="292" y="19"/>
                  </a:lnTo>
                  <a:lnTo>
                    <a:pt x="313" y="24"/>
                  </a:lnTo>
                  <a:lnTo>
                    <a:pt x="334" y="31"/>
                  </a:lnTo>
                  <a:lnTo>
                    <a:pt x="354" y="39"/>
                  </a:lnTo>
                  <a:lnTo>
                    <a:pt x="376" y="47"/>
                  </a:lnTo>
                  <a:lnTo>
                    <a:pt x="398" y="58"/>
                  </a:lnTo>
                  <a:lnTo>
                    <a:pt x="419" y="69"/>
                  </a:lnTo>
                  <a:lnTo>
                    <a:pt x="440" y="81"/>
                  </a:lnTo>
                  <a:lnTo>
                    <a:pt x="462" y="94"/>
                  </a:lnTo>
                  <a:lnTo>
                    <a:pt x="484" y="108"/>
                  </a:lnTo>
                  <a:lnTo>
                    <a:pt x="506" y="123"/>
                  </a:lnTo>
                  <a:lnTo>
                    <a:pt x="526" y="139"/>
                  </a:lnTo>
                  <a:lnTo>
                    <a:pt x="547" y="156"/>
                  </a:lnTo>
                  <a:lnTo>
                    <a:pt x="568" y="174"/>
                  </a:lnTo>
                  <a:lnTo>
                    <a:pt x="587" y="192"/>
                  </a:lnTo>
                  <a:lnTo>
                    <a:pt x="607" y="211"/>
                  </a:lnTo>
                  <a:lnTo>
                    <a:pt x="625" y="231"/>
                  </a:lnTo>
                  <a:lnTo>
                    <a:pt x="643" y="252"/>
                  </a:lnTo>
                  <a:lnTo>
                    <a:pt x="661" y="273"/>
                  </a:lnTo>
                  <a:lnTo>
                    <a:pt x="677" y="295"/>
                  </a:lnTo>
                  <a:lnTo>
                    <a:pt x="692" y="317"/>
                  </a:lnTo>
                  <a:lnTo>
                    <a:pt x="707" y="340"/>
                  </a:lnTo>
                  <a:lnTo>
                    <a:pt x="719" y="364"/>
                  </a:lnTo>
                  <a:lnTo>
                    <a:pt x="731" y="388"/>
                  </a:lnTo>
                  <a:lnTo>
                    <a:pt x="742" y="412"/>
                  </a:lnTo>
                  <a:lnTo>
                    <a:pt x="751" y="436"/>
                  </a:lnTo>
                  <a:lnTo>
                    <a:pt x="759" y="461"/>
                  </a:lnTo>
                  <a:lnTo>
                    <a:pt x="765" y="487"/>
                  </a:lnTo>
                  <a:lnTo>
                    <a:pt x="770" y="513"/>
                  </a:lnTo>
                  <a:lnTo>
                    <a:pt x="773" y="538"/>
                  </a:lnTo>
                  <a:lnTo>
                    <a:pt x="774" y="565"/>
                  </a:lnTo>
                  <a:lnTo>
                    <a:pt x="774" y="591"/>
                  </a:lnTo>
                  <a:lnTo>
                    <a:pt x="772" y="617"/>
                  </a:lnTo>
                  <a:lnTo>
                    <a:pt x="768" y="640"/>
                  </a:lnTo>
                  <a:lnTo>
                    <a:pt x="764" y="662"/>
                  </a:lnTo>
                  <a:lnTo>
                    <a:pt x="759" y="683"/>
                  </a:lnTo>
                  <a:lnTo>
                    <a:pt x="754" y="702"/>
                  </a:lnTo>
                  <a:lnTo>
                    <a:pt x="747" y="722"/>
                  </a:lnTo>
                  <a:lnTo>
                    <a:pt x="739" y="740"/>
                  </a:lnTo>
                  <a:lnTo>
                    <a:pt x="729" y="757"/>
                  </a:lnTo>
                  <a:lnTo>
                    <a:pt x="719" y="773"/>
                  </a:lnTo>
                  <a:lnTo>
                    <a:pt x="709" y="789"/>
                  </a:lnTo>
                  <a:lnTo>
                    <a:pt x="696" y="804"/>
                  </a:lnTo>
                  <a:lnTo>
                    <a:pt x="684" y="819"/>
                  </a:lnTo>
                  <a:lnTo>
                    <a:pt x="670" y="833"/>
                  </a:lnTo>
                  <a:lnTo>
                    <a:pt x="654" y="846"/>
                  </a:lnTo>
                  <a:lnTo>
                    <a:pt x="638" y="858"/>
                  </a:lnTo>
                  <a:lnTo>
                    <a:pt x="620" y="870"/>
                  </a:lnTo>
                  <a:lnTo>
                    <a:pt x="602" y="881"/>
                  </a:lnTo>
                  <a:lnTo>
                    <a:pt x="584" y="890"/>
                  </a:lnTo>
                  <a:lnTo>
                    <a:pt x="565" y="900"/>
                  </a:lnTo>
                  <a:lnTo>
                    <a:pt x="548" y="906"/>
                  </a:lnTo>
                  <a:lnTo>
                    <a:pt x="530" y="912"/>
                  </a:lnTo>
                  <a:lnTo>
                    <a:pt x="513" y="917"/>
                  </a:lnTo>
                  <a:lnTo>
                    <a:pt x="495" y="920"/>
                  </a:lnTo>
                  <a:lnTo>
                    <a:pt x="478" y="923"/>
                  </a:lnTo>
                  <a:lnTo>
                    <a:pt x="461" y="92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2" name="Freeform 44">
              <a:extLst>
                <a:ext uri="{FF2B5EF4-FFF2-40B4-BE49-F238E27FC236}">
                  <a16:creationId xmlns:a16="http://schemas.microsoft.com/office/drawing/2014/main" id="{E60AD8C6-7116-4565-A8E9-51A25B57652E}"/>
                </a:ext>
              </a:extLst>
            </p:cNvPr>
            <p:cNvSpPr>
              <a:spLocks noEditPoints="1"/>
            </p:cNvSpPr>
            <p:nvPr userDrawn="1"/>
          </p:nvSpPr>
          <p:spPr bwMode="auto">
            <a:xfrm>
              <a:off x="4048838" y="493182"/>
              <a:ext cx="2824156" cy="1614468"/>
            </a:xfrm>
            <a:custGeom>
              <a:avLst/>
              <a:gdLst>
                <a:gd name="T0" fmla="*/ 610 w 4251"/>
                <a:gd name="T1" fmla="*/ 421 h 2427"/>
                <a:gd name="T2" fmla="*/ 374 w 4251"/>
                <a:gd name="T3" fmla="*/ 510 h 2427"/>
                <a:gd name="T4" fmla="*/ 181 w 4251"/>
                <a:gd name="T5" fmla="*/ 669 h 2427"/>
                <a:gd name="T6" fmla="*/ 48 w 4251"/>
                <a:gd name="T7" fmla="*/ 885 h 2427"/>
                <a:gd name="T8" fmla="*/ 81 w 4251"/>
                <a:gd name="T9" fmla="*/ 1130 h 2427"/>
                <a:gd name="T10" fmla="*/ 260 w 4251"/>
                <a:gd name="T11" fmla="*/ 1409 h 2427"/>
                <a:gd name="T12" fmla="*/ 489 w 4251"/>
                <a:gd name="T13" fmla="*/ 1651 h 2427"/>
                <a:gd name="T14" fmla="*/ 975 w 4251"/>
                <a:gd name="T15" fmla="*/ 1977 h 2427"/>
                <a:gd name="T16" fmla="*/ 1416 w 4251"/>
                <a:gd name="T17" fmla="*/ 2268 h 2427"/>
                <a:gd name="T18" fmla="*/ 1719 w 4251"/>
                <a:gd name="T19" fmla="*/ 2387 h 2427"/>
                <a:gd name="T20" fmla="*/ 2159 w 4251"/>
                <a:gd name="T21" fmla="*/ 2325 h 2427"/>
                <a:gd name="T22" fmla="*/ 2682 w 4251"/>
                <a:gd name="T23" fmla="*/ 2311 h 2427"/>
                <a:gd name="T24" fmla="*/ 2966 w 4251"/>
                <a:gd name="T25" fmla="*/ 2299 h 2427"/>
                <a:gd name="T26" fmla="*/ 3219 w 4251"/>
                <a:gd name="T27" fmla="*/ 2227 h 2427"/>
                <a:gd name="T28" fmla="*/ 3578 w 4251"/>
                <a:gd name="T29" fmla="*/ 2009 h 2427"/>
                <a:gd name="T30" fmla="*/ 3948 w 4251"/>
                <a:gd name="T31" fmla="*/ 1645 h 2427"/>
                <a:gd name="T32" fmla="*/ 4174 w 4251"/>
                <a:gd name="T33" fmla="*/ 1248 h 2427"/>
                <a:gd name="T34" fmla="*/ 4191 w 4251"/>
                <a:gd name="T35" fmla="*/ 863 h 2427"/>
                <a:gd name="T36" fmla="*/ 4093 w 4251"/>
                <a:gd name="T37" fmla="*/ 639 h 2427"/>
                <a:gd name="T38" fmla="*/ 3918 w 4251"/>
                <a:gd name="T39" fmla="*/ 458 h 2427"/>
                <a:gd name="T40" fmla="*/ 3464 w 4251"/>
                <a:gd name="T41" fmla="*/ 145 h 2427"/>
                <a:gd name="T42" fmla="*/ 3080 w 4251"/>
                <a:gd name="T43" fmla="*/ 42 h 2427"/>
                <a:gd name="T44" fmla="*/ 2702 w 4251"/>
                <a:gd name="T45" fmla="*/ 97 h 2427"/>
                <a:gd name="T46" fmla="*/ 2178 w 4251"/>
                <a:gd name="T47" fmla="*/ 365 h 2427"/>
                <a:gd name="T48" fmla="*/ 1902 w 4251"/>
                <a:gd name="T49" fmla="*/ 495 h 2427"/>
                <a:gd name="T50" fmla="*/ 1601 w 4251"/>
                <a:gd name="T51" fmla="*/ 545 h 2427"/>
                <a:gd name="T52" fmla="*/ 1288 w 4251"/>
                <a:gd name="T53" fmla="*/ 508 h 2427"/>
                <a:gd name="T54" fmla="*/ 923 w 4251"/>
                <a:gd name="T55" fmla="*/ 412 h 2427"/>
                <a:gd name="T56" fmla="*/ 1647 w 4251"/>
                <a:gd name="T57" fmla="*/ 2417 h 2427"/>
                <a:gd name="T58" fmla="*/ 1408 w 4251"/>
                <a:gd name="T59" fmla="*/ 2311 h 2427"/>
                <a:gd name="T60" fmla="*/ 1010 w 4251"/>
                <a:gd name="T61" fmla="*/ 2041 h 2427"/>
                <a:gd name="T62" fmla="*/ 542 w 4251"/>
                <a:gd name="T63" fmla="*/ 1747 h 2427"/>
                <a:gd name="T64" fmla="*/ 294 w 4251"/>
                <a:gd name="T65" fmla="*/ 1511 h 2427"/>
                <a:gd name="T66" fmla="*/ 93 w 4251"/>
                <a:gd name="T67" fmla="*/ 1237 h 2427"/>
                <a:gd name="T68" fmla="*/ 0 w 4251"/>
                <a:gd name="T69" fmla="*/ 948 h 2427"/>
                <a:gd name="T70" fmla="*/ 101 w 4251"/>
                <a:gd name="T71" fmla="*/ 707 h 2427"/>
                <a:gd name="T72" fmla="*/ 289 w 4251"/>
                <a:gd name="T73" fmla="*/ 519 h 2427"/>
                <a:gd name="T74" fmla="*/ 524 w 4251"/>
                <a:gd name="T75" fmla="*/ 403 h 2427"/>
                <a:gd name="T76" fmla="*/ 805 w 4251"/>
                <a:gd name="T77" fmla="*/ 363 h 2427"/>
                <a:gd name="T78" fmla="*/ 1203 w 4251"/>
                <a:gd name="T79" fmla="*/ 443 h 2427"/>
                <a:gd name="T80" fmla="*/ 1510 w 4251"/>
                <a:gd name="T81" fmla="*/ 504 h 2427"/>
                <a:gd name="T82" fmla="*/ 1804 w 4251"/>
                <a:gd name="T83" fmla="*/ 480 h 2427"/>
                <a:gd name="T84" fmla="*/ 2087 w 4251"/>
                <a:gd name="T85" fmla="*/ 372 h 2427"/>
                <a:gd name="T86" fmla="*/ 2551 w 4251"/>
                <a:gd name="T87" fmla="*/ 115 h 2427"/>
                <a:gd name="T88" fmla="*/ 2945 w 4251"/>
                <a:gd name="T89" fmla="*/ 3 h 2427"/>
                <a:gd name="T90" fmla="*/ 3371 w 4251"/>
                <a:gd name="T91" fmla="*/ 60 h 2427"/>
                <a:gd name="T92" fmla="*/ 3802 w 4251"/>
                <a:gd name="T93" fmla="*/ 319 h 2427"/>
                <a:gd name="T94" fmla="*/ 4083 w 4251"/>
                <a:gd name="T95" fmla="*/ 561 h 2427"/>
                <a:gd name="T96" fmla="*/ 4202 w 4251"/>
                <a:gd name="T97" fmla="*/ 768 h 2427"/>
                <a:gd name="T98" fmla="*/ 4250 w 4251"/>
                <a:gd name="T99" fmla="*/ 972 h 2427"/>
                <a:gd name="T100" fmla="*/ 4225 w 4251"/>
                <a:gd name="T101" fmla="*/ 1217 h 2427"/>
                <a:gd name="T102" fmla="*/ 4010 w 4251"/>
                <a:gd name="T103" fmla="*/ 1630 h 2427"/>
                <a:gd name="T104" fmla="*/ 3646 w 4251"/>
                <a:gd name="T105" fmla="*/ 2004 h 2427"/>
                <a:gd name="T106" fmla="*/ 3308 w 4251"/>
                <a:gd name="T107" fmla="*/ 2229 h 2427"/>
                <a:gd name="T108" fmla="*/ 3052 w 4251"/>
                <a:gd name="T109" fmla="*/ 2322 h 2427"/>
                <a:gd name="T110" fmla="*/ 2784 w 4251"/>
                <a:gd name="T111" fmla="*/ 2353 h 2427"/>
                <a:gd name="T112" fmla="*/ 2324 w 4251"/>
                <a:gd name="T113" fmla="*/ 2352 h 2427"/>
                <a:gd name="T114" fmla="*/ 1819 w 4251"/>
                <a:gd name="T115" fmla="*/ 2423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51" h="2427">
                  <a:moveTo>
                    <a:pt x="791" y="402"/>
                  </a:moveTo>
                  <a:lnTo>
                    <a:pt x="780" y="402"/>
                  </a:lnTo>
                  <a:lnTo>
                    <a:pt x="768" y="403"/>
                  </a:lnTo>
                  <a:lnTo>
                    <a:pt x="757" y="403"/>
                  </a:lnTo>
                  <a:lnTo>
                    <a:pt x="744" y="403"/>
                  </a:lnTo>
                  <a:lnTo>
                    <a:pt x="717" y="405"/>
                  </a:lnTo>
                  <a:lnTo>
                    <a:pt x="689" y="409"/>
                  </a:lnTo>
                  <a:lnTo>
                    <a:pt x="663" y="412"/>
                  </a:lnTo>
                  <a:lnTo>
                    <a:pt x="636" y="416"/>
                  </a:lnTo>
                  <a:lnTo>
                    <a:pt x="610" y="421"/>
                  </a:lnTo>
                  <a:lnTo>
                    <a:pt x="585" y="427"/>
                  </a:lnTo>
                  <a:lnTo>
                    <a:pt x="559" y="433"/>
                  </a:lnTo>
                  <a:lnTo>
                    <a:pt x="534" y="440"/>
                  </a:lnTo>
                  <a:lnTo>
                    <a:pt x="510" y="448"/>
                  </a:lnTo>
                  <a:lnTo>
                    <a:pt x="486" y="457"/>
                  </a:lnTo>
                  <a:lnTo>
                    <a:pt x="462" y="466"/>
                  </a:lnTo>
                  <a:lnTo>
                    <a:pt x="439" y="475"/>
                  </a:lnTo>
                  <a:lnTo>
                    <a:pt x="417" y="487"/>
                  </a:lnTo>
                  <a:lnTo>
                    <a:pt x="394" y="497"/>
                  </a:lnTo>
                  <a:lnTo>
                    <a:pt x="374" y="510"/>
                  </a:lnTo>
                  <a:lnTo>
                    <a:pt x="352" y="522"/>
                  </a:lnTo>
                  <a:lnTo>
                    <a:pt x="331" y="536"/>
                  </a:lnTo>
                  <a:lnTo>
                    <a:pt x="311" y="550"/>
                  </a:lnTo>
                  <a:lnTo>
                    <a:pt x="291" y="565"/>
                  </a:lnTo>
                  <a:lnTo>
                    <a:pt x="272" y="581"/>
                  </a:lnTo>
                  <a:lnTo>
                    <a:pt x="252" y="597"/>
                  </a:lnTo>
                  <a:lnTo>
                    <a:pt x="234" y="614"/>
                  </a:lnTo>
                  <a:lnTo>
                    <a:pt x="216" y="631"/>
                  </a:lnTo>
                  <a:lnTo>
                    <a:pt x="198" y="650"/>
                  </a:lnTo>
                  <a:lnTo>
                    <a:pt x="181" y="669"/>
                  </a:lnTo>
                  <a:lnTo>
                    <a:pt x="165" y="689"/>
                  </a:lnTo>
                  <a:lnTo>
                    <a:pt x="149" y="709"/>
                  </a:lnTo>
                  <a:lnTo>
                    <a:pt x="133" y="730"/>
                  </a:lnTo>
                  <a:lnTo>
                    <a:pt x="118" y="752"/>
                  </a:lnTo>
                  <a:lnTo>
                    <a:pt x="103" y="775"/>
                  </a:lnTo>
                  <a:lnTo>
                    <a:pt x="88" y="798"/>
                  </a:lnTo>
                  <a:lnTo>
                    <a:pt x="74" y="822"/>
                  </a:lnTo>
                  <a:lnTo>
                    <a:pt x="64" y="842"/>
                  </a:lnTo>
                  <a:lnTo>
                    <a:pt x="55" y="863"/>
                  </a:lnTo>
                  <a:lnTo>
                    <a:pt x="48" y="885"/>
                  </a:lnTo>
                  <a:lnTo>
                    <a:pt x="43" y="906"/>
                  </a:lnTo>
                  <a:lnTo>
                    <a:pt x="40" y="929"/>
                  </a:lnTo>
                  <a:lnTo>
                    <a:pt x="39" y="952"/>
                  </a:lnTo>
                  <a:lnTo>
                    <a:pt x="40" y="976"/>
                  </a:lnTo>
                  <a:lnTo>
                    <a:pt x="42" y="1001"/>
                  </a:lnTo>
                  <a:lnTo>
                    <a:pt x="46" y="1026"/>
                  </a:lnTo>
                  <a:lnTo>
                    <a:pt x="51" y="1051"/>
                  </a:lnTo>
                  <a:lnTo>
                    <a:pt x="59" y="1076"/>
                  </a:lnTo>
                  <a:lnTo>
                    <a:pt x="70" y="1103"/>
                  </a:lnTo>
                  <a:lnTo>
                    <a:pt x="81" y="1130"/>
                  </a:lnTo>
                  <a:lnTo>
                    <a:pt x="94" y="1158"/>
                  </a:lnTo>
                  <a:lnTo>
                    <a:pt x="110" y="1186"/>
                  </a:lnTo>
                  <a:lnTo>
                    <a:pt x="126" y="1216"/>
                  </a:lnTo>
                  <a:lnTo>
                    <a:pt x="144" y="1245"/>
                  </a:lnTo>
                  <a:lnTo>
                    <a:pt x="163" y="1272"/>
                  </a:lnTo>
                  <a:lnTo>
                    <a:pt x="181" y="1301"/>
                  </a:lnTo>
                  <a:lnTo>
                    <a:pt x="200" y="1329"/>
                  </a:lnTo>
                  <a:lnTo>
                    <a:pt x="220" y="1355"/>
                  </a:lnTo>
                  <a:lnTo>
                    <a:pt x="241" y="1382"/>
                  </a:lnTo>
                  <a:lnTo>
                    <a:pt x="260" y="1409"/>
                  </a:lnTo>
                  <a:lnTo>
                    <a:pt x="282" y="1434"/>
                  </a:lnTo>
                  <a:lnTo>
                    <a:pt x="303" y="1460"/>
                  </a:lnTo>
                  <a:lnTo>
                    <a:pt x="324" y="1486"/>
                  </a:lnTo>
                  <a:lnTo>
                    <a:pt x="347" y="1510"/>
                  </a:lnTo>
                  <a:lnTo>
                    <a:pt x="369" y="1535"/>
                  </a:lnTo>
                  <a:lnTo>
                    <a:pt x="393" y="1559"/>
                  </a:lnTo>
                  <a:lnTo>
                    <a:pt x="416" y="1582"/>
                  </a:lnTo>
                  <a:lnTo>
                    <a:pt x="440" y="1606"/>
                  </a:lnTo>
                  <a:lnTo>
                    <a:pt x="465" y="1629"/>
                  </a:lnTo>
                  <a:lnTo>
                    <a:pt x="489" y="1651"/>
                  </a:lnTo>
                  <a:lnTo>
                    <a:pt x="515" y="1674"/>
                  </a:lnTo>
                  <a:lnTo>
                    <a:pt x="541" y="1696"/>
                  </a:lnTo>
                  <a:lnTo>
                    <a:pt x="568" y="1717"/>
                  </a:lnTo>
                  <a:lnTo>
                    <a:pt x="621" y="1759"/>
                  </a:lnTo>
                  <a:lnTo>
                    <a:pt x="678" y="1799"/>
                  </a:lnTo>
                  <a:lnTo>
                    <a:pt x="736" y="1839"/>
                  </a:lnTo>
                  <a:lnTo>
                    <a:pt x="796" y="1877"/>
                  </a:lnTo>
                  <a:lnTo>
                    <a:pt x="858" y="1912"/>
                  </a:lnTo>
                  <a:lnTo>
                    <a:pt x="922" y="1948"/>
                  </a:lnTo>
                  <a:lnTo>
                    <a:pt x="975" y="1977"/>
                  </a:lnTo>
                  <a:lnTo>
                    <a:pt x="1030" y="2006"/>
                  </a:lnTo>
                  <a:lnTo>
                    <a:pt x="1088" y="2040"/>
                  </a:lnTo>
                  <a:lnTo>
                    <a:pt x="1147" y="2076"/>
                  </a:lnTo>
                  <a:lnTo>
                    <a:pt x="1208" y="2114"/>
                  </a:lnTo>
                  <a:lnTo>
                    <a:pt x="1268" y="2156"/>
                  </a:lnTo>
                  <a:lnTo>
                    <a:pt x="1298" y="2176"/>
                  </a:lnTo>
                  <a:lnTo>
                    <a:pt x="1328" y="2199"/>
                  </a:lnTo>
                  <a:lnTo>
                    <a:pt x="1358" y="2221"/>
                  </a:lnTo>
                  <a:lnTo>
                    <a:pt x="1387" y="2245"/>
                  </a:lnTo>
                  <a:lnTo>
                    <a:pt x="1416" y="2268"/>
                  </a:lnTo>
                  <a:lnTo>
                    <a:pt x="1446" y="2290"/>
                  </a:lnTo>
                  <a:lnTo>
                    <a:pt x="1476" y="2308"/>
                  </a:lnTo>
                  <a:lnTo>
                    <a:pt x="1506" y="2325"/>
                  </a:lnTo>
                  <a:lnTo>
                    <a:pt x="1536" y="2340"/>
                  </a:lnTo>
                  <a:lnTo>
                    <a:pt x="1566" y="2353"/>
                  </a:lnTo>
                  <a:lnTo>
                    <a:pt x="1595" y="2364"/>
                  </a:lnTo>
                  <a:lnTo>
                    <a:pt x="1625" y="2373"/>
                  </a:lnTo>
                  <a:lnTo>
                    <a:pt x="1656" y="2379"/>
                  </a:lnTo>
                  <a:lnTo>
                    <a:pt x="1687" y="2385"/>
                  </a:lnTo>
                  <a:lnTo>
                    <a:pt x="1719" y="2387"/>
                  </a:lnTo>
                  <a:lnTo>
                    <a:pt x="1750" y="2387"/>
                  </a:lnTo>
                  <a:lnTo>
                    <a:pt x="1782" y="2386"/>
                  </a:lnTo>
                  <a:lnTo>
                    <a:pt x="1816" y="2384"/>
                  </a:lnTo>
                  <a:lnTo>
                    <a:pt x="1849" y="2378"/>
                  </a:lnTo>
                  <a:lnTo>
                    <a:pt x="1883" y="2371"/>
                  </a:lnTo>
                  <a:lnTo>
                    <a:pt x="1938" y="2359"/>
                  </a:lnTo>
                  <a:lnTo>
                    <a:pt x="1993" y="2348"/>
                  </a:lnTo>
                  <a:lnTo>
                    <a:pt x="2048" y="2339"/>
                  </a:lnTo>
                  <a:lnTo>
                    <a:pt x="2104" y="2332"/>
                  </a:lnTo>
                  <a:lnTo>
                    <a:pt x="2159" y="2325"/>
                  </a:lnTo>
                  <a:lnTo>
                    <a:pt x="2212" y="2321"/>
                  </a:lnTo>
                  <a:lnTo>
                    <a:pt x="2268" y="2316"/>
                  </a:lnTo>
                  <a:lnTo>
                    <a:pt x="2321" y="2313"/>
                  </a:lnTo>
                  <a:lnTo>
                    <a:pt x="2374" y="2310"/>
                  </a:lnTo>
                  <a:lnTo>
                    <a:pt x="2428" y="2309"/>
                  </a:lnTo>
                  <a:lnTo>
                    <a:pt x="2480" y="2308"/>
                  </a:lnTo>
                  <a:lnTo>
                    <a:pt x="2531" y="2308"/>
                  </a:lnTo>
                  <a:lnTo>
                    <a:pt x="2583" y="2309"/>
                  </a:lnTo>
                  <a:lnTo>
                    <a:pt x="2632" y="2310"/>
                  </a:lnTo>
                  <a:lnTo>
                    <a:pt x="2682" y="2311"/>
                  </a:lnTo>
                  <a:lnTo>
                    <a:pt x="2730" y="2313"/>
                  </a:lnTo>
                  <a:lnTo>
                    <a:pt x="2757" y="2314"/>
                  </a:lnTo>
                  <a:lnTo>
                    <a:pt x="2784" y="2314"/>
                  </a:lnTo>
                  <a:lnTo>
                    <a:pt x="2810" y="2314"/>
                  </a:lnTo>
                  <a:lnTo>
                    <a:pt x="2837" y="2313"/>
                  </a:lnTo>
                  <a:lnTo>
                    <a:pt x="2863" y="2311"/>
                  </a:lnTo>
                  <a:lnTo>
                    <a:pt x="2889" y="2309"/>
                  </a:lnTo>
                  <a:lnTo>
                    <a:pt x="2915" y="2306"/>
                  </a:lnTo>
                  <a:lnTo>
                    <a:pt x="2941" y="2302"/>
                  </a:lnTo>
                  <a:lnTo>
                    <a:pt x="2966" y="2299"/>
                  </a:lnTo>
                  <a:lnTo>
                    <a:pt x="2993" y="2294"/>
                  </a:lnTo>
                  <a:lnTo>
                    <a:pt x="3018" y="2289"/>
                  </a:lnTo>
                  <a:lnTo>
                    <a:pt x="3043" y="2284"/>
                  </a:lnTo>
                  <a:lnTo>
                    <a:pt x="3068" y="2277"/>
                  </a:lnTo>
                  <a:lnTo>
                    <a:pt x="3093" y="2270"/>
                  </a:lnTo>
                  <a:lnTo>
                    <a:pt x="3119" y="2262"/>
                  </a:lnTo>
                  <a:lnTo>
                    <a:pt x="3144" y="2254"/>
                  </a:lnTo>
                  <a:lnTo>
                    <a:pt x="3169" y="2246"/>
                  </a:lnTo>
                  <a:lnTo>
                    <a:pt x="3193" y="2237"/>
                  </a:lnTo>
                  <a:lnTo>
                    <a:pt x="3219" y="2227"/>
                  </a:lnTo>
                  <a:lnTo>
                    <a:pt x="3243" y="2216"/>
                  </a:lnTo>
                  <a:lnTo>
                    <a:pt x="3268" y="2205"/>
                  </a:lnTo>
                  <a:lnTo>
                    <a:pt x="3292" y="2193"/>
                  </a:lnTo>
                  <a:lnTo>
                    <a:pt x="3316" y="2182"/>
                  </a:lnTo>
                  <a:lnTo>
                    <a:pt x="3340" y="2168"/>
                  </a:lnTo>
                  <a:lnTo>
                    <a:pt x="3388" y="2141"/>
                  </a:lnTo>
                  <a:lnTo>
                    <a:pt x="3436" y="2111"/>
                  </a:lnTo>
                  <a:lnTo>
                    <a:pt x="3485" y="2079"/>
                  </a:lnTo>
                  <a:lnTo>
                    <a:pt x="3532" y="2044"/>
                  </a:lnTo>
                  <a:lnTo>
                    <a:pt x="3578" y="2009"/>
                  </a:lnTo>
                  <a:lnTo>
                    <a:pt x="3621" y="1973"/>
                  </a:lnTo>
                  <a:lnTo>
                    <a:pt x="3664" y="1938"/>
                  </a:lnTo>
                  <a:lnTo>
                    <a:pt x="3704" y="1902"/>
                  </a:lnTo>
                  <a:lnTo>
                    <a:pt x="3743" y="1866"/>
                  </a:lnTo>
                  <a:lnTo>
                    <a:pt x="3781" y="1831"/>
                  </a:lnTo>
                  <a:lnTo>
                    <a:pt x="3817" y="1794"/>
                  </a:lnTo>
                  <a:lnTo>
                    <a:pt x="3853" y="1758"/>
                  </a:lnTo>
                  <a:lnTo>
                    <a:pt x="3886" y="1720"/>
                  </a:lnTo>
                  <a:lnTo>
                    <a:pt x="3918" y="1683"/>
                  </a:lnTo>
                  <a:lnTo>
                    <a:pt x="3948" y="1645"/>
                  </a:lnTo>
                  <a:lnTo>
                    <a:pt x="3978" y="1607"/>
                  </a:lnTo>
                  <a:lnTo>
                    <a:pt x="4005" y="1568"/>
                  </a:lnTo>
                  <a:lnTo>
                    <a:pt x="4033" y="1530"/>
                  </a:lnTo>
                  <a:lnTo>
                    <a:pt x="4058" y="1490"/>
                  </a:lnTo>
                  <a:lnTo>
                    <a:pt x="4081" y="1451"/>
                  </a:lnTo>
                  <a:lnTo>
                    <a:pt x="4104" y="1410"/>
                  </a:lnTo>
                  <a:lnTo>
                    <a:pt x="4126" y="1369"/>
                  </a:lnTo>
                  <a:lnTo>
                    <a:pt x="4144" y="1329"/>
                  </a:lnTo>
                  <a:lnTo>
                    <a:pt x="4160" y="1288"/>
                  </a:lnTo>
                  <a:lnTo>
                    <a:pt x="4174" y="1248"/>
                  </a:lnTo>
                  <a:lnTo>
                    <a:pt x="4186" y="1208"/>
                  </a:lnTo>
                  <a:lnTo>
                    <a:pt x="4196" y="1169"/>
                  </a:lnTo>
                  <a:lnTo>
                    <a:pt x="4203" y="1130"/>
                  </a:lnTo>
                  <a:lnTo>
                    <a:pt x="4208" y="1091"/>
                  </a:lnTo>
                  <a:lnTo>
                    <a:pt x="4211" y="1052"/>
                  </a:lnTo>
                  <a:lnTo>
                    <a:pt x="4212" y="1013"/>
                  </a:lnTo>
                  <a:lnTo>
                    <a:pt x="4210" y="975"/>
                  </a:lnTo>
                  <a:lnTo>
                    <a:pt x="4206" y="937"/>
                  </a:lnTo>
                  <a:lnTo>
                    <a:pt x="4200" y="901"/>
                  </a:lnTo>
                  <a:lnTo>
                    <a:pt x="4191" y="863"/>
                  </a:lnTo>
                  <a:lnTo>
                    <a:pt x="4181" y="826"/>
                  </a:lnTo>
                  <a:lnTo>
                    <a:pt x="4174" y="804"/>
                  </a:lnTo>
                  <a:lnTo>
                    <a:pt x="4165" y="783"/>
                  </a:lnTo>
                  <a:lnTo>
                    <a:pt x="4157" y="761"/>
                  </a:lnTo>
                  <a:lnTo>
                    <a:pt x="4148" y="739"/>
                  </a:lnTo>
                  <a:lnTo>
                    <a:pt x="4137" y="718"/>
                  </a:lnTo>
                  <a:lnTo>
                    <a:pt x="4127" y="698"/>
                  </a:lnTo>
                  <a:lnTo>
                    <a:pt x="4116" y="678"/>
                  </a:lnTo>
                  <a:lnTo>
                    <a:pt x="4104" y="659"/>
                  </a:lnTo>
                  <a:lnTo>
                    <a:pt x="4093" y="639"/>
                  </a:lnTo>
                  <a:lnTo>
                    <a:pt x="4080" y="621"/>
                  </a:lnTo>
                  <a:lnTo>
                    <a:pt x="4067" y="604"/>
                  </a:lnTo>
                  <a:lnTo>
                    <a:pt x="4054" y="586"/>
                  </a:lnTo>
                  <a:lnTo>
                    <a:pt x="4040" y="570"/>
                  </a:lnTo>
                  <a:lnTo>
                    <a:pt x="4026" y="554"/>
                  </a:lnTo>
                  <a:lnTo>
                    <a:pt x="4012" y="541"/>
                  </a:lnTo>
                  <a:lnTo>
                    <a:pt x="3997" y="527"/>
                  </a:lnTo>
                  <a:lnTo>
                    <a:pt x="3972" y="503"/>
                  </a:lnTo>
                  <a:lnTo>
                    <a:pt x="3946" y="480"/>
                  </a:lnTo>
                  <a:lnTo>
                    <a:pt x="3918" y="458"/>
                  </a:lnTo>
                  <a:lnTo>
                    <a:pt x="3891" y="436"/>
                  </a:lnTo>
                  <a:lnTo>
                    <a:pt x="3836" y="393"/>
                  </a:lnTo>
                  <a:lnTo>
                    <a:pt x="3778" y="351"/>
                  </a:lnTo>
                  <a:lnTo>
                    <a:pt x="3721" y="311"/>
                  </a:lnTo>
                  <a:lnTo>
                    <a:pt x="3662" y="271"/>
                  </a:lnTo>
                  <a:lnTo>
                    <a:pt x="3603" y="232"/>
                  </a:lnTo>
                  <a:lnTo>
                    <a:pt x="3544" y="194"/>
                  </a:lnTo>
                  <a:lnTo>
                    <a:pt x="3531" y="185"/>
                  </a:lnTo>
                  <a:lnTo>
                    <a:pt x="3497" y="164"/>
                  </a:lnTo>
                  <a:lnTo>
                    <a:pt x="3464" y="145"/>
                  </a:lnTo>
                  <a:lnTo>
                    <a:pt x="3428" y="128"/>
                  </a:lnTo>
                  <a:lnTo>
                    <a:pt x="3393" y="112"/>
                  </a:lnTo>
                  <a:lnTo>
                    <a:pt x="3357" y="97"/>
                  </a:lnTo>
                  <a:lnTo>
                    <a:pt x="3319" y="84"/>
                  </a:lnTo>
                  <a:lnTo>
                    <a:pt x="3282" y="74"/>
                  </a:lnTo>
                  <a:lnTo>
                    <a:pt x="3244" y="63"/>
                  </a:lnTo>
                  <a:lnTo>
                    <a:pt x="3204" y="55"/>
                  </a:lnTo>
                  <a:lnTo>
                    <a:pt x="3163" y="50"/>
                  </a:lnTo>
                  <a:lnTo>
                    <a:pt x="3122" y="45"/>
                  </a:lnTo>
                  <a:lnTo>
                    <a:pt x="3080" y="42"/>
                  </a:lnTo>
                  <a:lnTo>
                    <a:pt x="3036" y="41"/>
                  </a:lnTo>
                  <a:lnTo>
                    <a:pt x="2993" y="41"/>
                  </a:lnTo>
                  <a:lnTo>
                    <a:pt x="2947" y="42"/>
                  </a:lnTo>
                  <a:lnTo>
                    <a:pt x="2901" y="45"/>
                  </a:lnTo>
                  <a:lnTo>
                    <a:pt x="2895" y="44"/>
                  </a:lnTo>
                  <a:lnTo>
                    <a:pt x="2894" y="44"/>
                  </a:lnTo>
                  <a:lnTo>
                    <a:pt x="2845" y="54"/>
                  </a:lnTo>
                  <a:lnTo>
                    <a:pt x="2796" y="67"/>
                  </a:lnTo>
                  <a:lnTo>
                    <a:pt x="2749" y="81"/>
                  </a:lnTo>
                  <a:lnTo>
                    <a:pt x="2702" y="97"/>
                  </a:lnTo>
                  <a:lnTo>
                    <a:pt x="2655" y="114"/>
                  </a:lnTo>
                  <a:lnTo>
                    <a:pt x="2611" y="132"/>
                  </a:lnTo>
                  <a:lnTo>
                    <a:pt x="2565" y="152"/>
                  </a:lnTo>
                  <a:lnTo>
                    <a:pt x="2520" y="174"/>
                  </a:lnTo>
                  <a:lnTo>
                    <a:pt x="2476" y="195"/>
                  </a:lnTo>
                  <a:lnTo>
                    <a:pt x="2433" y="218"/>
                  </a:lnTo>
                  <a:lnTo>
                    <a:pt x="2389" y="241"/>
                  </a:lnTo>
                  <a:lnTo>
                    <a:pt x="2347" y="266"/>
                  </a:lnTo>
                  <a:lnTo>
                    <a:pt x="2262" y="316"/>
                  </a:lnTo>
                  <a:lnTo>
                    <a:pt x="2178" y="365"/>
                  </a:lnTo>
                  <a:lnTo>
                    <a:pt x="2163" y="374"/>
                  </a:lnTo>
                  <a:lnTo>
                    <a:pt x="2134" y="391"/>
                  </a:lnTo>
                  <a:lnTo>
                    <a:pt x="2106" y="406"/>
                  </a:lnTo>
                  <a:lnTo>
                    <a:pt x="2077" y="422"/>
                  </a:lnTo>
                  <a:lnTo>
                    <a:pt x="2047" y="436"/>
                  </a:lnTo>
                  <a:lnTo>
                    <a:pt x="2019" y="450"/>
                  </a:lnTo>
                  <a:lnTo>
                    <a:pt x="1990" y="463"/>
                  </a:lnTo>
                  <a:lnTo>
                    <a:pt x="1960" y="474"/>
                  </a:lnTo>
                  <a:lnTo>
                    <a:pt x="1930" y="484"/>
                  </a:lnTo>
                  <a:lnTo>
                    <a:pt x="1902" y="495"/>
                  </a:lnTo>
                  <a:lnTo>
                    <a:pt x="1872" y="504"/>
                  </a:lnTo>
                  <a:lnTo>
                    <a:pt x="1842" y="512"/>
                  </a:lnTo>
                  <a:lnTo>
                    <a:pt x="1812" y="519"/>
                  </a:lnTo>
                  <a:lnTo>
                    <a:pt x="1782" y="525"/>
                  </a:lnTo>
                  <a:lnTo>
                    <a:pt x="1752" y="530"/>
                  </a:lnTo>
                  <a:lnTo>
                    <a:pt x="1723" y="535"/>
                  </a:lnTo>
                  <a:lnTo>
                    <a:pt x="1692" y="539"/>
                  </a:lnTo>
                  <a:lnTo>
                    <a:pt x="1662" y="542"/>
                  </a:lnTo>
                  <a:lnTo>
                    <a:pt x="1631" y="544"/>
                  </a:lnTo>
                  <a:lnTo>
                    <a:pt x="1601" y="545"/>
                  </a:lnTo>
                  <a:lnTo>
                    <a:pt x="1570" y="545"/>
                  </a:lnTo>
                  <a:lnTo>
                    <a:pt x="1539" y="545"/>
                  </a:lnTo>
                  <a:lnTo>
                    <a:pt x="1508" y="543"/>
                  </a:lnTo>
                  <a:lnTo>
                    <a:pt x="1477" y="541"/>
                  </a:lnTo>
                  <a:lnTo>
                    <a:pt x="1446" y="537"/>
                  </a:lnTo>
                  <a:lnTo>
                    <a:pt x="1414" y="534"/>
                  </a:lnTo>
                  <a:lnTo>
                    <a:pt x="1383" y="529"/>
                  </a:lnTo>
                  <a:lnTo>
                    <a:pt x="1351" y="523"/>
                  </a:lnTo>
                  <a:lnTo>
                    <a:pt x="1320" y="517"/>
                  </a:lnTo>
                  <a:lnTo>
                    <a:pt x="1288" y="508"/>
                  </a:lnTo>
                  <a:lnTo>
                    <a:pt x="1256" y="500"/>
                  </a:lnTo>
                  <a:lnTo>
                    <a:pt x="1223" y="491"/>
                  </a:lnTo>
                  <a:lnTo>
                    <a:pt x="1190" y="481"/>
                  </a:lnTo>
                  <a:lnTo>
                    <a:pt x="1146" y="466"/>
                  </a:lnTo>
                  <a:lnTo>
                    <a:pt x="1099" y="452"/>
                  </a:lnTo>
                  <a:lnTo>
                    <a:pt x="1050" y="439"/>
                  </a:lnTo>
                  <a:lnTo>
                    <a:pt x="1000" y="427"/>
                  </a:lnTo>
                  <a:lnTo>
                    <a:pt x="975" y="421"/>
                  </a:lnTo>
                  <a:lnTo>
                    <a:pt x="949" y="417"/>
                  </a:lnTo>
                  <a:lnTo>
                    <a:pt x="923" y="412"/>
                  </a:lnTo>
                  <a:lnTo>
                    <a:pt x="897" y="409"/>
                  </a:lnTo>
                  <a:lnTo>
                    <a:pt x="871" y="406"/>
                  </a:lnTo>
                  <a:lnTo>
                    <a:pt x="844" y="404"/>
                  </a:lnTo>
                  <a:lnTo>
                    <a:pt x="818" y="403"/>
                  </a:lnTo>
                  <a:lnTo>
                    <a:pt x="791" y="402"/>
                  </a:lnTo>
                  <a:close/>
                  <a:moveTo>
                    <a:pt x="1748" y="2427"/>
                  </a:moveTo>
                  <a:lnTo>
                    <a:pt x="1723" y="2426"/>
                  </a:lnTo>
                  <a:lnTo>
                    <a:pt x="1697" y="2425"/>
                  </a:lnTo>
                  <a:lnTo>
                    <a:pt x="1672" y="2422"/>
                  </a:lnTo>
                  <a:lnTo>
                    <a:pt x="1647" y="2417"/>
                  </a:lnTo>
                  <a:lnTo>
                    <a:pt x="1623" y="2412"/>
                  </a:lnTo>
                  <a:lnTo>
                    <a:pt x="1599" y="2406"/>
                  </a:lnTo>
                  <a:lnTo>
                    <a:pt x="1575" y="2399"/>
                  </a:lnTo>
                  <a:lnTo>
                    <a:pt x="1551" y="2389"/>
                  </a:lnTo>
                  <a:lnTo>
                    <a:pt x="1526" y="2379"/>
                  </a:lnTo>
                  <a:lnTo>
                    <a:pt x="1502" y="2368"/>
                  </a:lnTo>
                  <a:lnTo>
                    <a:pt x="1479" y="2355"/>
                  </a:lnTo>
                  <a:lnTo>
                    <a:pt x="1455" y="2342"/>
                  </a:lnTo>
                  <a:lnTo>
                    <a:pt x="1431" y="2328"/>
                  </a:lnTo>
                  <a:lnTo>
                    <a:pt x="1408" y="2311"/>
                  </a:lnTo>
                  <a:lnTo>
                    <a:pt x="1385" y="2294"/>
                  </a:lnTo>
                  <a:lnTo>
                    <a:pt x="1361" y="2275"/>
                  </a:lnTo>
                  <a:lnTo>
                    <a:pt x="1333" y="2252"/>
                  </a:lnTo>
                  <a:lnTo>
                    <a:pt x="1304" y="2230"/>
                  </a:lnTo>
                  <a:lnTo>
                    <a:pt x="1274" y="2208"/>
                  </a:lnTo>
                  <a:lnTo>
                    <a:pt x="1245" y="2188"/>
                  </a:lnTo>
                  <a:lnTo>
                    <a:pt x="1186" y="2146"/>
                  </a:lnTo>
                  <a:lnTo>
                    <a:pt x="1126" y="2108"/>
                  </a:lnTo>
                  <a:lnTo>
                    <a:pt x="1068" y="2074"/>
                  </a:lnTo>
                  <a:lnTo>
                    <a:pt x="1010" y="2041"/>
                  </a:lnTo>
                  <a:lnTo>
                    <a:pt x="955" y="2011"/>
                  </a:lnTo>
                  <a:lnTo>
                    <a:pt x="904" y="1982"/>
                  </a:lnTo>
                  <a:lnTo>
                    <a:pt x="838" y="1947"/>
                  </a:lnTo>
                  <a:lnTo>
                    <a:pt x="775" y="1910"/>
                  </a:lnTo>
                  <a:lnTo>
                    <a:pt x="714" y="1871"/>
                  </a:lnTo>
                  <a:lnTo>
                    <a:pt x="655" y="1831"/>
                  </a:lnTo>
                  <a:lnTo>
                    <a:pt x="626" y="1811"/>
                  </a:lnTo>
                  <a:lnTo>
                    <a:pt x="597" y="1790"/>
                  </a:lnTo>
                  <a:lnTo>
                    <a:pt x="570" y="1769"/>
                  </a:lnTo>
                  <a:lnTo>
                    <a:pt x="542" y="1747"/>
                  </a:lnTo>
                  <a:lnTo>
                    <a:pt x="516" y="1725"/>
                  </a:lnTo>
                  <a:lnTo>
                    <a:pt x="489" y="1704"/>
                  </a:lnTo>
                  <a:lnTo>
                    <a:pt x="463" y="1681"/>
                  </a:lnTo>
                  <a:lnTo>
                    <a:pt x="438" y="1658"/>
                  </a:lnTo>
                  <a:lnTo>
                    <a:pt x="413" y="1634"/>
                  </a:lnTo>
                  <a:lnTo>
                    <a:pt x="389" y="1611"/>
                  </a:lnTo>
                  <a:lnTo>
                    <a:pt x="364" y="1587"/>
                  </a:lnTo>
                  <a:lnTo>
                    <a:pt x="340" y="1561"/>
                  </a:lnTo>
                  <a:lnTo>
                    <a:pt x="317" y="1536"/>
                  </a:lnTo>
                  <a:lnTo>
                    <a:pt x="294" y="1511"/>
                  </a:lnTo>
                  <a:lnTo>
                    <a:pt x="273" y="1486"/>
                  </a:lnTo>
                  <a:lnTo>
                    <a:pt x="251" y="1459"/>
                  </a:lnTo>
                  <a:lnTo>
                    <a:pt x="229" y="1433"/>
                  </a:lnTo>
                  <a:lnTo>
                    <a:pt x="208" y="1407"/>
                  </a:lnTo>
                  <a:lnTo>
                    <a:pt x="188" y="1379"/>
                  </a:lnTo>
                  <a:lnTo>
                    <a:pt x="168" y="1351"/>
                  </a:lnTo>
                  <a:lnTo>
                    <a:pt x="149" y="1323"/>
                  </a:lnTo>
                  <a:lnTo>
                    <a:pt x="129" y="1294"/>
                  </a:lnTo>
                  <a:lnTo>
                    <a:pt x="111" y="1265"/>
                  </a:lnTo>
                  <a:lnTo>
                    <a:pt x="93" y="1237"/>
                  </a:lnTo>
                  <a:lnTo>
                    <a:pt x="74" y="1205"/>
                  </a:lnTo>
                  <a:lnTo>
                    <a:pt x="58" y="1174"/>
                  </a:lnTo>
                  <a:lnTo>
                    <a:pt x="43" y="1144"/>
                  </a:lnTo>
                  <a:lnTo>
                    <a:pt x="31" y="1114"/>
                  </a:lnTo>
                  <a:lnTo>
                    <a:pt x="20" y="1084"/>
                  </a:lnTo>
                  <a:lnTo>
                    <a:pt x="12" y="1057"/>
                  </a:lnTo>
                  <a:lnTo>
                    <a:pt x="7" y="1028"/>
                  </a:lnTo>
                  <a:lnTo>
                    <a:pt x="2" y="1002"/>
                  </a:lnTo>
                  <a:lnTo>
                    <a:pt x="0" y="974"/>
                  </a:lnTo>
                  <a:lnTo>
                    <a:pt x="0" y="948"/>
                  </a:lnTo>
                  <a:lnTo>
                    <a:pt x="1" y="923"/>
                  </a:lnTo>
                  <a:lnTo>
                    <a:pt x="4" y="897"/>
                  </a:lnTo>
                  <a:lnTo>
                    <a:pt x="11" y="873"/>
                  </a:lnTo>
                  <a:lnTo>
                    <a:pt x="18" y="849"/>
                  </a:lnTo>
                  <a:lnTo>
                    <a:pt x="28" y="825"/>
                  </a:lnTo>
                  <a:lnTo>
                    <a:pt x="40" y="802"/>
                  </a:lnTo>
                  <a:lnTo>
                    <a:pt x="55" y="778"/>
                  </a:lnTo>
                  <a:lnTo>
                    <a:pt x="70" y="754"/>
                  </a:lnTo>
                  <a:lnTo>
                    <a:pt x="85" y="730"/>
                  </a:lnTo>
                  <a:lnTo>
                    <a:pt x="101" y="707"/>
                  </a:lnTo>
                  <a:lnTo>
                    <a:pt x="117" y="685"/>
                  </a:lnTo>
                  <a:lnTo>
                    <a:pt x="134" y="664"/>
                  </a:lnTo>
                  <a:lnTo>
                    <a:pt x="152" y="644"/>
                  </a:lnTo>
                  <a:lnTo>
                    <a:pt x="169" y="623"/>
                  </a:lnTo>
                  <a:lnTo>
                    <a:pt x="188" y="605"/>
                  </a:lnTo>
                  <a:lnTo>
                    <a:pt x="207" y="586"/>
                  </a:lnTo>
                  <a:lnTo>
                    <a:pt x="227" y="568"/>
                  </a:lnTo>
                  <a:lnTo>
                    <a:pt x="246" y="551"/>
                  </a:lnTo>
                  <a:lnTo>
                    <a:pt x="267" y="535"/>
                  </a:lnTo>
                  <a:lnTo>
                    <a:pt x="289" y="519"/>
                  </a:lnTo>
                  <a:lnTo>
                    <a:pt x="309" y="504"/>
                  </a:lnTo>
                  <a:lnTo>
                    <a:pt x="331" y="490"/>
                  </a:lnTo>
                  <a:lnTo>
                    <a:pt x="354" y="476"/>
                  </a:lnTo>
                  <a:lnTo>
                    <a:pt x="377" y="464"/>
                  </a:lnTo>
                  <a:lnTo>
                    <a:pt x="400" y="452"/>
                  </a:lnTo>
                  <a:lnTo>
                    <a:pt x="424" y="441"/>
                  </a:lnTo>
                  <a:lnTo>
                    <a:pt x="448" y="430"/>
                  </a:lnTo>
                  <a:lnTo>
                    <a:pt x="472" y="420"/>
                  </a:lnTo>
                  <a:lnTo>
                    <a:pt x="498" y="411"/>
                  </a:lnTo>
                  <a:lnTo>
                    <a:pt x="524" y="403"/>
                  </a:lnTo>
                  <a:lnTo>
                    <a:pt x="549" y="395"/>
                  </a:lnTo>
                  <a:lnTo>
                    <a:pt x="576" y="389"/>
                  </a:lnTo>
                  <a:lnTo>
                    <a:pt x="602" y="382"/>
                  </a:lnTo>
                  <a:lnTo>
                    <a:pt x="629" y="378"/>
                  </a:lnTo>
                  <a:lnTo>
                    <a:pt x="657" y="373"/>
                  </a:lnTo>
                  <a:lnTo>
                    <a:pt x="686" y="370"/>
                  </a:lnTo>
                  <a:lnTo>
                    <a:pt x="713" y="366"/>
                  </a:lnTo>
                  <a:lnTo>
                    <a:pt x="742" y="364"/>
                  </a:lnTo>
                  <a:lnTo>
                    <a:pt x="774" y="363"/>
                  </a:lnTo>
                  <a:lnTo>
                    <a:pt x="805" y="363"/>
                  </a:lnTo>
                  <a:lnTo>
                    <a:pt x="836" y="364"/>
                  </a:lnTo>
                  <a:lnTo>
                    <a:pt x="866" y="366"/>
                  </a:lnTo>
                  <a:lnTo>
                    <a:pt x="897" y="370"/>
                  </a:lnTo>
                  <a:lnTo>
                    <a:pt x="927" y="373"/>
                  </a:lnTo>
                  <a:lnTo>
                    <a:pt x="956" y="378"/>
                  </a:lnTo>
                  <a:lnTo>
                    <a:pt x="985" y="383"/>
                  </a:lnTo>
                  <a:lnTo>
                    <a:pt x="1042" y="396"/>
                  </a:lnTo>
                  <a:lnTo>
                    <a:pt x="1097" y="411"/>
                  </a:lnTo>
                  <a:lnTo>
                    <a:pt x="1151" y="427"/>
                  </a:lnTo>
                  <a:lnTo>
                    <a:pt x="1203" y="443"/>
                  </a:lnTo>
                  <a:lnTo>
                    <a:pt x="1234" y="453"/>
                  </a:lnTo>
                  <a:lnTo>
                    <a:pt x="1265" y="463"/>
                  </a:lnTo>
                  <a:lnTo>
                    <a:pt x="1297" y="471"/>
                  </a:lnTo>
                  <a:lnTo>
                    <a:pt x="1328" y="478"/>
                  </a:lnTo>
                  <a:lnTo>
                    <a:pt x="1358" y="484"/>
                  </a:lnTo>
                  <a:lnTo>
                    <a:pt x="1389" y="490"/>
                  </a:lnTo>
                  <a:lnTo>
                    <a:pt x="1420" y="495"/>
                  </a:lnTo>
                  <a:lnTo>
                    <a:pt x="1450" y="498"/>
                  </a:lnTo>
                  <a:lnTo>
                    <a:pt x="1479" y="502"/>
                  </a:lnTo>
                  <a:lnTo>
                    <a:pt x="1510" y="504"/>
                  </a:lnTo>
                  <a:lnTo>
                    <a:pt x="1540" y="505"/>
                  </a:lnTo>
                  <a:lnTo>
                    <a:pt x="1570" y="506"/>
                  </a:lnTo>
                  <a:lnTo>
                    <a:pt x="1600" y="505"/>
                  </a:lnTo>
                  <a:lnTo>
                    <a:pt x="1629" y="504"/>
                  </a:lnTo>
                  <a:lnTo>
                    <a:pt x="1658" y="503"/>
                  </a:lnTo>
                  <a:lnTo>
                    <a:pt x="1688" y="499"/>
                  </a:lnTo>
                  <a:lnTo>
                    <a:pt x="1717" y="496"/>
                  </a:lnTo>
                  <a:lnTo>
                    <a:pt x="1746" y="491"/>
                  </a:lnTo>
                  <a:lnTo>
                    <a:pt x="1775" y="487"/>
                  </a:lnTo>
                  <a:lnTo>
                    <a:pt x="1804" y="480"/>
                  </a:lnTo>
                  <a:lnTo>
                    <a:pt x="1833" y="473"/>
                  </a:lnTo>
                  <a:lnTo>
                    <a:pt x="1861" y="465"/>
                  </a:lnTo>
                  <a:lnTo>
                    <a:pt x="1890" y="457"/>
                  </a:lnTo>
                  <a:lnTo>
                    <a:pt x="1919" y="447"/>
                  </a:lnTo>
                  <a:lnTo>
                    <a:pt x="1946" y="436"/>
                  </a:lnTo>
                  <a:lnTo>
                    <a:pt x="1975" y="426"/>
                  </a:lnTo>
                  <a:lnTo>
                    <a:pt x="2004" y="413"/>
                  </a:lnTo>
                  <a:lnTo>
                    <a:pt x="2031" y="401"/>
                  </a:lnTo>
                  <a:lnTo>
                    <a:pt x="2060" y="387"/>
                  </a:lnTo>
                  <a:lnTo>
                    <a:pt x="2087" y="372"/>
                  </a:lnTo>
                  <a:lnTo>
                    <a:pt x="2115" y="357"/>
                  </a:lnTo>
                  <a:lnTo>
                    <a:pt x="2144" y="340"/>
                  </a:lnTo>
                  <a:lnTo>
                    <a:pt x="2157" y="332"/>
                  </a:lnTo>
                  <a:lnTo>
                    <a:pt x="2242" y="281"/>
                  </a:lnTo>
                  <a:lnTo>
                    <a:pt x="2328" y="231"/>
                  </a:lnTo>
                  <a:lnTo>
                    <a:pt x="2372" y="207"/>
                  </a:lnTo>
                  <a:lnTo>
                    <a:pt x="2416" y="183"/>
                  </a:lnTo>
                  <a:lnTo>
                    <a:pt x="2460" y="159"/>
                  </a:lnTo>
                  <a:lnTo>
                    <a:pt x="2505" y="137"/>
                  </a:lnTo>
                  <a:lnTo>
                    <a:pt x="2551" y="115"/>
                  </a:lnTo>
                  <a:lnTo>
                    <a:pt x="2597" y="96"/>
                  </a:lnTo>
                  <a:lnTo>
                    <a:pt x="2643" y="76"/>
                  </a:lnTo>
                  <a:lnTo>
                    <a:pt x="2690" y="59"/>
                  </a:lnTo>
                  <a:lnTo>
                    <a:pt x="2738" y="43"/>
                  </a:lnTo>
                  <a:lnTo>
                    <a:pt x="2787" y="29"/>
                  </a:lnTo>
                  <a:lnTo>
                    <a:pt x="2837" y="16"/>
                  </a:lnTo>
                  <a:lnTo>
                    <a:pt x="2886" y="6"/>
                  </a:lnTo>
                  <a:lnTo>
                    <a:pt x="2895" y="6"/>
                  </a:lnTo>
                  <a:lnTo>
                    <a:pt x="2897" y="5"/>
                  </a:lnTo>
                  <a:lnTo>
                    <a:pt x="2945" y="3"/>
                  </a:lnTo>
                  <a:lnTo>
                    <a:pt x="2993" y="0"/>
                  </a:lnTo>
                  <a:lnTo>
                    <a:pt x="3038" y="0"/>
                  </a:lnTo>
                  <a:lnTo>
                    <a:pt x="3083" y="3"/>
                  </a:lnTo>
                  <a:lnTo>
                    <a:pt x="3127" y="6"/>
                  </a:lnTo>
                  <a:lnTo>
                    <a:pt x="3170" y="11"/>
                  </a:lnTo>
                  <a:lnTo>
                    <a:pt x="3212" y="18"/>
                  </a:lnTo>
                  <a:lnTo>
                    <a:pt x="3253" y="26"/>
                  </a:lnTo>
                  <a:lnTo>
                    <a:pt x="3293" y="36"/>
                  </a:lnTo>
                  <a:lnTo>
                    <a:pt x="3333" y="47"/>
                  </a:lnTo>
                  <a:lnTo>
                    <a:pt x="3371" y="60"/>
                  </a:lnTo>
                  <a:lnTo>
                    <a:pt x="3409" y="75"/>
                  </a:lnTo>
                  <a:lnTo>
                    <a:pt x="3446" y="92"/>
                  </a:lnTo>
                  <a:lnTo>
                    <a:pt x="3482" y="110"/>
                  </a:lnTo>
                  <a:lnTo>
                    <a:pt x="3518" y="130"/>
                  </a:lnTo>
                  <a:lnTo>
                    <a:pt x="3552" y="152"/>
                  </a:lnTo>
                  <a:lnTo>
                    <a:pt x="3566" y="161"/>
                  </a:lnTo>
                  <a:lnTo>
                    <a:pt x="3626" y="200"/>
                  </a:lnTo>
                  <a:lnTo>
                    <a:pt x="3684" y="239"/>
                  </a:lnTo>
                  <a:lnTo>
                    <a:pt x="3744" y="279"/>
                  </a:lnTo>
                  <a:lnTo>
                    <a:pt x="3802" y="319"/>
                  </a:lnTo>
                  <a:lnTo>
                    <a:pt x="3860" y="362"/>
                  </a:lnTo>
                  <a:lnTo>
                    <a:pt x="3916" y="405"/>
                  </a:lnTo>
                  <a:lnTo>
                    <a:pt x="3943" y="427"/>
                  </a:lnTo>
                  <a:lnTo>
                    <a:pt x="3971" y="450"/>
                  </a:lnTo>
                  <a:lnTo>
                    <a:pt x="3999" y="474"/>
                  </a:lnTo>
                  <a:lnTo>
                    <a:pt x="4024" y="497"/>
                  </a:lnTo>
                  <a:lnTo>
                    <a:pt x="4040" y="512"/>
                  </a:lnTo>
                  <a:lnTo>
                    <a:pt x="4055" y="528"/>
                  </a:lnTo>
                  <a:lnTo>
                    <a:pt x="4070" y="544"/>
                  </a:lnTo>
                  <a:lnTo>
                    <a:pt x="4083" y="561"/>
                  </a:lnTo>
                  <a:lnTo>
                    <a:pt x="4098" y="580"/>
                  </a:lnTo>
                  <a:lnTo>
                    <a:pt x="4112" y="598"/>
                  </a:lnTo>
                  <a:lnTo>
                    <a:pt x="4125" y="617"/>
                  </a:lnTo>
                  <a:lnTo>
                    <a:pt x="4137" y="637"/>
                  </a:lnTo>
                  <a:lnTo>
                    <a:pt x="4150" y="658"/>
                  </a:lnTo>
                  <a:lnTo>
                    <a:pt x="4161" y="679"/>
                  </a:lnTo>
                  <a:lnTo>
                    <a:pt x="4172" y="701"/>
                  </a:lnTo>
                  <a:lnTo>
                    <a:pt x="4183" y="723"/>
                  </a:lnTo>
                  <a:lnTo>
                    <a:pt x="4192" y="745"/>
                  </a:lnTo>
                  <a:lnTo>
                    <a:pt x="4202" y="768"/>
                  </a:lnTo>
                  <a:lnTo>
                    <a:pt x="4211" y="791"/>
                  </a:lnTo>
                  <a:lnTo>
                    <a:pt x="4219" y="815"/>
                  </a:lnTo>
                  <a:lnTo>
                    <a:pt x="4225" y="834"/>
                  </a:lnTo>
                  <a:lnTo>
                    <a:pt x="4230" y="854"/>
                  </a:lnTo>
                  <a:lnTo>
                    <a:pt x="4235" y="873"/>
                  </a:lnTo>
                  <a:lnTo>
                    <a:pt x="4238" y="893"/>
                  </a:lnTo>
                  <a:lnTo>
                    <a:pt x="4242" y="912"/>
                  </a:lnTo>
                  <a:lnTo>
                    <a:pt x="4245" y="932"/>
                  </a:lnTo>
                  <a:lnTo>
                    <a:pt x="4247" y="952"/>
                  </a:lnTo>
                  <a:lnTo>
                    <a:pt x="4250" y="972"/>
                  </a:lnTo>
                  <a:lnTo>
                    <a:pt x="4251" y="991"/>
                  </a:lnTo>
                  <a:lnTo>
                    <a:pt x="4251" y="1012"/>
                  </a:lnTo>
                  <a:lnTo>
                    <a:pt x="4251" y="1033"/>
                  </a:lnTo>
                  <a:lnTo>
                    <a:pt x="4251" y="1052"/>
                  </a:lnTo>
                  <a:lnTo>
                    <a:pt x="4250" y="1073"/>
                  </a:lnTo>
                  <a:lnTo>
                    <a:pt x="4247" y="1093"/>
                  </a:lnTo>
                  <a:lnTo>
                    <a:pt x="4245" y="1114"/>
                  </a:lnTo>
                  <a:lnTo>
                    <a:pt x="4242" y="1134"/>
                  </a:lnTo>
                  <a:lnTo>
                    <a:pt x="4235" y="1175"/>
                  </a:lnTo>
                  <a:lnTo>
                    <a:pt x="4225" y="1217"/>
                  </a:lnTo>
                  <a:lnTo>
                    <a:pt x="4212" y="1259"/>
                  </a:lnTo>
                  <a:lnTo>
                    <a:pt x="4198" y="1301"/>
                  </a:lnTo>
                  <a:lnTo>
                    <a:pt x="4181" y="1343"/>
                  </a:lnTo>
                  <a:lnTo>
                    <a:pt x="4161" y="1386"/>
                  </a:lnTo>
                  <a:lnTo>
                    <a:pt x="4140" y="1428"/>
                  </a:lnTo>
                  <a:lnTo>
                    <a:pt x="4116" y="1471"/>
                  </a:lnTo>
                  <a:lnTo>
                    <a:pt x="4091" y="1511"/>
                  </a:lnTo>
                  <a:lnTo>
                    <a:pt x="4065" y="1551"/>
                  </a:lnTo>
                  <a:lnTo>
                    <a:pt x="4039" y="1591"/>
                  </a:lnTo>
                  <a:lnTo>
                    <a:pt x="4010" y="1630"/>
                  </a:lnTo>
                  <a:lnTo>
                    <a:pt x="3980" y="1669"/>
                  </a:lnTo>
                  <a:lnTo>
                    <a:pt x="3948" y="1707"/>
                  </a:lnTo>
                  <a:lnTo>
                    <a:pt x="3916" y="1746"/>
                  </a:lnTo>
                  <a:lnTo>
                    <a:pt x="3882" y="1784"/>
                  </a:lnTo>
                  <a:lnTo>
                    <a:pt x="3846" y="1821"/>
                  </a:lnTo>
                  <a:lnTo>
                    <a:pt x="3809" y="1858"/>
                  </a:lnTo>
                  <a:lnTo>
                    <a:pt x="3770" y="1895"/>
                  </a:lnTo>
                  <a:lnTo>
                    <a:pt x="3731" y="1932"/>
                  </a:lnTo>
                  <a:lnTo>
                    <a:pt x="3689" y="1967"/>
                  </a:lnTo>
                  <a:lnTo>
                    <a:pt x="3646" y="2004"/>
                  </a:lnTo>
                  <a:lnTo>
                    <a:pt x="3602" y="2040"/>
                  </a:lnTo>
                  <a:lnTo>
                    <a:pt x="3556" y="2075"/>
                  </a:lnTo>
                  <a:lnTo>
                    <a:pt x="3506" y="2111"/>
                  </a:lnTo>
                  <a:lnTo>
                    <a:pt x="3458" y="2144"/>
                  </a:lnTo>
                  <a:lnTo>
                    <a:pt x="3433" y="2160"/>
                  </a:lnTo>
                  <a:lnTo>
                    <a:pt x="3408" y="2175"/>
                  </a:lnTo>
                  <a:lnTo>
                    <a:pt x="3384" y="2190"/>
                  </a:lnTo>
                  <a:lnTo>
                    <a:pt x="3358" y="2204"/>
                  </a:lnTo>
                  <a:lnTo>
                    <a:pt x="3333" y="2216"/>
                  </a:lnTo>
                  <a:lnTo>
                    <a:pt x="3308" y="2229"/>
                  </a:lnTo>
                  <a:lnTo>
                    <a:pt x="3283" y="2242"/>
                  </a:lnTo>
                  <a:lnTo>
                    <a:pt x="3258" y="2253"/>
                  </a:lnTo>
                  <a:lnTo>
                    <a:pt x="3232" y="2263"/>
                  </a:lnTo>
                  <a:lnTo>
                    <a:pt x="3207" y="2274"/>
                  </a:lnTo>
                  <a:lnTo>
                    <a:pt x="3182" y="2283"/>
                  </a:lnTo>
                  <a:lnTo>
                    <a:pt x="3155" y="2292"/>
                  </a:lnTo>
                  <a:lnTo>
                    <a:pt x="3130" y="2300"/>
                  </a:lnTo>
                  <a:lnTo>
                    <a:pt x="3104" y="2308"/>
                  </a:lnTo>
                  <a:lnTo>
                    <a:pt x="3079" y="2315"/>
                  </a:lnTo>
                  <a:lnTo>
                    <a:pt x="3052" y="2322"/>
                  </a:lnTo>
                  <a:lnTo>
                    <a:pt x="3026" y="2328"/>
                  </a:lnTo>
                  <a:lnTo>
                    <a:pt x="2999" y="2333"/>
                  </a:lnTo>
                  <a:lnTo>
                    <a:pt x="2973" y="2338"/>
                  </a:lnTo>
                  <a:lnTo>
                    <a:pt x="2947" y="2341"/>
                  </a:lnTo>
                  <a:lnTo>
                    <a:pt x="2919" y="2345"/>
                  </a:lnTo>
                  <a:lnTo>
                    <a:pt x="2893" y="2348"/>
                  </a:lnTo>
                  <a:lnTo>
                    <a:pt x="2865" y="2350"/>
                  </a:lnTo>
                  <a:lnTo>
                    <a:pt x="2839" y="2352"/>
                  </a:lnTo>
                  <a:lnTo>
                    <a:pt x="2811" y="2353"/>
                  </a:lnTo>
                  <a:lnTo>
                    <a:pt x="2784" y="2353"/>
                  </a:lnTo>
                  <a:lnTo>
                    <a:pt x="2756" y="2353"/>
                  </a:lnTo>
                  <a:lnTo>
                    <a:pt x="2729" y="2353"/>
                  </a:lnTo>
                  <a:lnTo>
                    <a:pt x="2681" y="2350"/>
                  </a:lnTo>
                  <a:lnTo>
                    <a:pt x="2632" y="2349"/>
                  </a:lnTo>
                  <a:lnTo>
                    <a:pt x="2583" y="2348"/>
                  </a:lnTo>
                  <a:lnTo>
                    <a:pt x="2533" y="2348"/>
                  </a:lnTo>
                  <a:lnTo>
                    <a:pt x="2481" y="2348"/>
                  </a:lnTo>
                  <a:lnTo>
                    <a:pt x="2429" y="2348"/>
                  </a:lnTo>
                  <a:lnTo>
                    <a:pt x="2377" y="2349"/>
                  </a:lnTo>
                  <a:lnTo>
                    <a:pt x="2324" y="2352"/>
                  </a:lnTo>
                  <a:lnTo>
                    <a:pt x="2271" y="2355"/>
                  </a:lnTo>
                  <a:lnTo>
                    <a:pt x="2217" y="2360"/>
                  </a:lnTo>
                  <a:lnTo>
                    <a:pt x="2163" y="2364"/>
                  </a:lnTo>
                  <a:lnTo>
                    <a:pt x="2109" y="2371"/>
                  </a:lnTo>
                  <a:lnTo>
                    <a:pt x="2055" y="2378"/>
                  </a:lnTo>
                  <a:lnTo>
                    <a:pt x="2000" y="2387"/>
                  </a:lnTo>
                  <a:lnTo>
                    <a:pt x="1946" y="2398"/>
                  </a:lnTo>
                  <a:lnTo>
                    <a:pt x="1892" y="2409"/>
                  </a:lnTo>
                  <a:lnTo>
                    <a:pt x="1856" y="2417"/>
                  </a:lnTo>
                  <a:lnTo>
                    <a:pt x="1819" y="2423"/>
                  </a:lnTo>
                  <a:lnTo>
                    <a:pt x="1783" y="2426"/>
                  </a:lnTo>
                  <a:lnTo>
                    <a:pt x="1748" y="242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3" name="Freeform 45">
              <a:extLst>
                <a:ext uri="{FF2B5EF4-FFF2-40B4-BE49-F238E27FC236}">
                  <a16:creationId xmlns:a16="http://schemas.microsoft.com/office/drawing/2014/main" id="{1038E1C8-AEF9-4EA1-87F7-715C83A01466}"/>
                </a:ext>
              </a:extLst>
            </p:cNvPr>
            <p:cNvSpPr>
              <a:spLocks/>
            </p:cNvSpPr>
            <p:nvPr userDrawn="1"/>
          </p:nvSpPr>
          <p:spPr bwMode="auto">
            <a:xfrm>
              <a:off x="2881023" y="6481134"/>
              <a:ext cx="409433" cy="376866"/>
            </a:xfrm>
            <a:custGeom>
              <a:avLst/>
              <a:gdLst>
                <a:gd name="T0" fmla="*/ 119 w 620"/>
                <a:gd name="T1" fmla="*/ 47 h 568"/>
                <a:gd name="T2" fmla="*/ 99 w 620"/>
                <a:gd name="T3" fmla="*/ 62 h 568"/>
                <a:gd name="T4" fmla="*/ 81 w 620"/>
                <a:gd name="T5" fmla="*/ 81 h 568"/>
                <a:gd name="T6" fmla="*/ 66 w 620"/>
                <a:gd name="T7" fmla="*/ 101 h 568"/>
                <a:gd name="T8" fmla="*/ 54 w 620"/>
                <a:gd name="T9" fmla="*/ 123 h 568"/>
                <a:gd name="T10" fmla="*/ 45 w 620"/>
                <a:gd name="T11" fmla="*/ 147 h 568"/>
                <a:gd name="T12" fmla="*/ 41 w 620"/>
                <a:gd name="T13" fmla="*/ 170 h 568"/>
                <a:gd name="T14" fmla="*/ 41 w 620"/>
                <a:gd name="T15" fmla="*/ 194 h 568"/>
                <a:gd name="T16" fmla="*/ 52 w 620"/>
                <a:gd name="T17" fmla="*/ 256 h 568"/>
                <a:gd name="T18" fmla="*/ 64 w 620"/>
                <a:gd name="T19" fmla="*/ 352 h 568"/>
                <a:gd name="T20" fmla="*/ 66 w 620"/>
                <a:gd name="T21" fmla="*/ 420 h 568"/>
                <a:gd name="T22" fmla="*/ 65 w 620"/>
                <a:gd name="T23" fmla="*/ 464 h 568"/>
                <a:gd name="T24" fmla="*/ 61 w 620"/>
                <a:gd name="T25" fmla="*/ 507 h 568"/>
                <a:gd name="T26" fmla="*/ 55 w 620"/>
                <a:gd name="T27" fmla="*/ 547 h 568"/>
                <a:gd name="T28" fmla="*/ 11 w 620"/>
                <a:gd name="T29" fmla="*/ 568 h 568"/>
                <a:gd name="T30" fmla="*/ 19 w 620"/>
                <a:gd name="T31" fmla="*/ 529 h 568"/>
                <a:gd name="T32" fmla="*/ 23 w 620"/>
                <a:gd name="T33" fmla="*/ 488 h 568"/>
                <a:gd name="T34" fmla="*/ 26 w 620"/>
                <a:gd name="T35" fmla="*/ 445 h 568"/>
                <a:gd name="T36" fmla="*/ 26 w 620"/>
                <a:gd name="T37" fmla="*/ 402 h 568"/>
                <a:gd name="T38" fmla="*/ 20 w 620"/>
                <a:gd name="T39" fmla="*/ 311 h 568"/>
                <a:gd name="T40" fmla="*/ 4 w 620"/>
                <a:gd name="T41" fmla="*/ 214 h 568"/>
                <a:gd name="T42" fmla="*/ 0 w 620"/>
                <a:gd name="T43" fmla="*/ 183 h 568"/>
                <a:gd name="T44" fmla="*/ 4 w 620"/>
                <a:gd name="T45" fmla="*/ 152 h 568"/>
                <a:gd name="T46" fmla="*/ 12 w 620"/>
                <a:gd name="T47" fmla="*/ 121 h 568"/>
                <a:gd name="T48" fmla="*/ 26 w 620"/>
                <a:gd name="T49" fmla="*/ 92 h 568"/>
                <a:gd name="T50" fmla="*/ 43 w 620"/>
                <a:gd name="T51" fmla="*/ 64 h 568"/>
                <a:gd name="T52" fmla="*/ 65 w 620"/>
                <a:gd name="T53" fmla="*/ 39 h 568"/>
                <a:gd name="T54" fmla="*/ 90 w 620"/>
                <a:gd name="T55" fmla="*/ 19 h 568"/>
                <a:gd name="T56" fmla="*/ 119 w 620"/>
                <a:gd name="T57" fmla="*/ 3 h 568"/>
                <a:gd name="T58" fmla="*/ 132 w 620"/>
                <a:gd name="T59" fmla="*/ 1 h 568"/>
                <a:gd name="T60" fmla="*/ 142 w 620"/>
                <a:gd name="T61" fmla="*/ 1 h 568"/>
                <a:gd name="T62" fmla="*/ 150 w 620"/>
                <a:gd name="T63" fmla="*/ 5 h 568"/>
                <a:gd name="T64" fmla="*/ 174 w 620"/>
                <a:gd name="T65" fmla="*/ 25 h 568"/>
                <a:gd name="T66" fmla="*/ 199 w 620"/>
                <a:gd name="T67" fmla="*/ 45 h 568"/>
                <a:gd name="T68" fmla="*/ 255 w 620"/>
                <a:gd name="T69" fmla="*/ 90 h 568"/>
                <a:gd name="T70" fmla="*/ 280 w 620"/>
                <a:gd name="T71" fmla="*/ 115 h 568"/>
                <a:gd name="T72" fmla="*/ 302 w 620"/>
                <a:gd name="T73" fmla="*/ 144 h 568"/>
                <a:gd name="T74" fmla="*/ 376 w 620"/>
                <a:gd name="T75" fmla="*/ 254 h 568"/>
                <a:gd name="T76" fmla="*/ 454 w 620"/>
                <a:gd name="T77" fmla="*/ 360 h 568"/>
                <a:gd name="T78" fmla="*/ 534 w 620"/>
                <a:gd name="T79" fmla="*/ 466 h 568"/>
                <a:gd name="T80" fmla="*/ 620 w 620"/>
                <a:gd name="T81" fmla="*/ 568 h 568"/>
                <a:gd name="T82" fmla="*/ 527 w 620"/>
                <a:gd name="T83" fmla="*/ 520 h 568"/>
                <a:gd name="T84" fmla="*/ 449 w 620"/>
                <a:gd name="T85" fmla="*/ 421 h 568"/>
                <a:gd name="T86" fmla="*/ 374 w 620"/>
                <a:gd name="T87" fmla="*/ 320 h 568"/>
                <a:gd name="T88" fmla="*/ 303 w 620"/>
                <a:gd name="T89" fmla="*/ 217 h 568"/>
                <a:gd name="T90" fmla="*/ 260 w 620"/>
                <a:gd name="T91" fmla="*/ 152 h 568"/>
                <a:gd name="T92" fmla="*/ 239 w 620"/>
                <a:gd name="T93" fmla="*/ 129 h 568"/>
                <a:gd name="T94" fmla="*/ 202 w 620"/>
                <a:gd name="T95" fmla="*/ 97 h 568"/>
                <a:gd name="T96" fmla="*/ 163 w 620"/>
                <a:gd name="T97" fmla="*/ 67 h 568"/>
                <a:gd name="T98" fmla="*/ 142 w 620"/>
                <a:gd name="T99" fmla="*/ 5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0" h="568">
                  <a:moveTo>
                    <a:pt x="130" y="40"/>
                  </a:moveTo>
                  <a:lnTo>
                    <a:pt x="119" y="47"/>
                  </a:lnTo>
                  <a:lnTo>
                    <a:pt x="108" y="54"/>
                  </a:lnTo>
                  <a:lnTo>
                    <a:pt x="99" y="62"/>
                  </a:lnTo>
                  <a:lnTo>
                    <a:pt x="90" y="71"/>
                  </a:lnTo>
                  <a:lnTo>
                    <a:pt x="81" y="81"/>
                  </a:lnTo>
                  <a:lnTo>
                    <a:pt x="73" y="91"/>
                  </a:lnTo>
                  <a:lnTo>
                    <a:pt x="66" y="101"/>
                  </a:lnTo>
                  <a:lnTo>
                    <a:pt x="59" y="113"/>
                  </a:lnTo>
                  <a:lnTo>
                    <a:pt x="54" y="123"/>
                  </a:lnTo>
                  <a:lnTo>
                    <a:pt x="49" y="136"/>
                  </a:lnTo>
                  <a:lnTo>
                    <a:pt x="45" y="147"/>
                  </a:lnTo>
                  <a:lnTo>
                    <a:pt x="43" y="159"/>
                  </a:lnTo>
                  <a:lnTo>
                    <a:pt x="41" y="170"/>
                  </a:lnTo>
                  <a:lnTo>
                    <a:pt x="41" y="183"/>
                  </a:lnTo>
                  <a:lnTo>
                    <a:pt x="41" y="194"/>
                  </a:lnTo>
                  <a:lnTo>
                    <a:pt x="43" y="206"/>
                  </a:lnTo>
                  <a:lnTo>
                    <a:pt x="52" y="256"/>
                  </a:lnTo>
                  <a:lnTo>
                    <a:pt x="59" y="304"/>
                  </a:lnTo>
                  <a:lnTo>
                    <a:pt x="64" y="352"/>
                  </a:lnTo>
                  <a:lnTo>
                    <a:pt x="66" y="398"/>
                  </a:lnTo>
                  <a:lnTo>
                    <a:pt x="66" y="420"/>
                  </a:lnTo>
                  <a:lnTo>
                    <a:pt x="66" y="443"/>
                  </a:lnTo>
                  <a:lnTo>
                    <a:pt x="65" y="464"/>
                  </a:lnTo>
                  <a:lnTo>
                    <a:pt x="64" y="485"/>
                  </a:lnTo>
                  <a:lnTo>
                    <a:pt x="61" y="507"/>
                  </a:lnTo>
                  <a:lnTo>
                    <a:pt x="59" y="528"/>
                  </a:lnTo>
                  <a:lnTo>
                    <a:pt x="55" y="547"/>
                  </a:lnTo>
                  <a:lnTo>
                    <a:pt x="52" y="568"/>
                  </a:lnTo>
                  <a:lnTo>
                    <a:pt x="11" y="568"/>
                  </a:lnTo>
                  <a:lnTo>
                    <a:pt x="15" y="549"/>
                  </a:lnTo>
                  <a:lnTo>
                    <a:pt x="19" y="529"/>
                  </a:lnTo>
                  <a:lnTo>
                    <a:pt x="21" y="508"/>
                  </a:lnTo>
                  <a:lnTo>
                    <a:pt x="23" y="488"/>
                  </a:lnTo>
                  <a:lnTo>
                    <a:pt x="25" y="467"/>
                  </a:lnTo>
                  <a:lnTo>
                    <a:pt x="26" y="445"/>
                  </a:lnTo>
                  <a:lnTo>
                    <a:pt x="26" y="423"/>
                  </a:lnTo>
                  <a:lnTo>
                    <a:pt x="26" y="402"/>
                  </a:lnTo>
                  <a:lnTo>
                    <a:pt x="23" y="357"/>
                  </a:lnTo>
                  <a:lnTo>
                    <a:pt x="20" y="311"/>
                  </a:lnTo>
                  <a:lnTo>
                    <a:pt x="13" y="263"/>
                  </a:lnTo>
                  <a:lnTo>
                    <a:pt x="4" y="214"/>
                  </a:lnTo>
                  <a:lnTo>
                    <a:pt x="2" y="198"/>
                  </a:lnTo>
                  <a:lnTo>
                    <a:pt x="0" y="183"/>
                  </a:lnTo>
                  <a:lnTo>
                    <a:pt x="2" y="168"/>
                  </a:lnTo>
                  <a:lnTo>
                    <a:pt x="4" y="152"/>
                  </a:lnTo>
                  <a:lnTo>
                    <a:pt x="7" y="137"/>
                  </a:lnTo>
                  <a:lnTo>
                    <a:pt x="12" y="121"/>
                  </a:lnTo>
                  <a:lnTo>
                    <a:pt x="19" y="106"/>
                  </a:lnTo>
                  <a:lnTo>
                    <a:pt x="26" y="92"/>
                  </a:lnTo>
                  <a:lnTo>
                    <a:pt x="34" y="78"/>
                  </a:lnTo>
                  <a:lnTo>
                    <a:pt x="43" y="64"/>
                  </a:lnTo>
                  <a:lnTo>
                    <a:pt x="53" y="52"/>
                  </a:lnTo>
                  <a:lnTo>
                    <a:pt x="65" y="39"/>
                  </a:lnTo>
                  <a:lnTo>
                    <a:pt x="77" y="29"/>
                  </a:lnTo>
                  <a:lnTo>
                    <a:pt x="90" y="19"/>
                  </a:lnTo>
                  <a:lnTo>
                    <a:pt x="105" y="9"/>
                  </a:lnTo>
                  <a:lnTo>
                    <a:pt x="119" y="3"/>
                  </a:lnTo>
                  <a:lnTo>
                    <a:pt x="125" y="0"/>
                  </a:lnTo>
                  <a:lnTo>
                    <a:pt x="132" y="1"/>
                  </a:lnTo>
                  <a:lnTo>
                    <a:pt x="137" y="0"/>
                  </a:lnTo>
                  <a:lnTo>
                    <a:pt x="142" y="1"/>
                  </a:lnTo>
                  <a:lnTo>
                    <a:pt x="145" y="3"/>
                  </a:lnTo>
                  <a:lnTo>
                    <a:pt x="150" y="5"/>
                  </a:lnTo>
                  <a:lnTo>
                    <a:pt x="161" y="15"/>
                  </a:lnTo>
                  <a:lnTo>
                    <a:pt x="174" y="25"/>
                  </a:lnTo>
                  <a:lnTo>
                    <a:pt x="186" y="35"/>
                  </a:lnTo>
                  <a:lnTo>
                    <a:pt x="199" y="45"/>
                  </a:lnTo>
                  <a:lnTo>
                    <a:pt x="228" y="67"/>
                  </a:lnTo>
                  <a:lnTo>
                    <a:pt x="255" y="90"/>
                  </a:lnTo>
                  <a:lnTo>
                    <a:pt x="268" y="102"/>
                  </a:lnTo>
                  <a:lnTo>
                    <a:pt x="280" y="115"/>
                  </a:lnTo>
                  <a:lnTo>
                    <a:pt x="292" y="129"/>
                  </a:lnTo>
                  <a:lnTo>
                    <a:pt x="302" y="144"/>
                  </a:lnTo>
                  <a:lnTo>
                    <a:pt x="339" y="199"/>
                  </a:lnTo>
                  <a:lnTo>
                    <a:pt x="376" y="254"/>
                  </a:lnTo>
                  <a:lnTo>
                    <a:pt x="415" y="308"/>
                  </a:lnTo>
                  <a:lnTo>
                    <a:pt x="454" y="360"/>
                  </a:lnTo>
                  <a:lnTo>
                    <a:pt x="494" y="413"/>
                  </a:lnTo>
                  <a:lnTo>
                    <a:pt x="534" y="466"/>
                  </a:lnTo>
                  <a:lnTo>
                    <a:pt x="576" y="518"/>
                  </a:lnTo>
                  <a:lnTo>
                    <a:pt x="620" y="568"/>
                  </a:lnTo>
                  <a:lnTo>
                    <a:pt x="568" y="568"/>
                  </a:lnTo>
                  <a:lnTo>
                    <a:pt x="527" y="520"/>
                  </a:lnTo>
                  <a:lnTo>
                    <a:pt x="488" y="471"/>
                  </a:lnTo>
                  <a:lnTo>
                    <a:pt x="449" y="421"/>
                  </a:lnTo>
                  <a:lnTo>
                    <a:pt x="411" y="371"/>
                  </a:lnTo>
                  <a:lnTo>
                    <a:pt x="374" y="320"/>
                  </a:lnTo>
                  <a:lnTo>
                    <a:pt x="339" y="269"/>
                  </a:lnTo>
                  <a:lnTo>
                    <a:pt x="303" y="217"/>
                  </a:lnTo>
                  <a:lnTo>
                    <a:pt x="269" y="164"/>
                  </a:lnTo>
                  <a:lnTo>
                    <a:pt x="260" y="152"/>
                  </a:lnTo>
                  <a:lnTo>
                    <a:pt x="251" y="140"/>
                  </a:lnTo>
                  <a:lnTo>
                    <a:pt x="239" y="129"/>
                  </a:lnTo>
                  <a:lnTo>
                    <a:pt x="228" y="118"/>
                  </a:lnTo>
                  <a:lnTo>
                    <a:pt x="202" y="97"/>
                  </a:lnTo>
                  <a:lnTo>
                    <a:pt x="175" y="76"/>
                  </a:lnTo>
                  <a:lnTo>
                    <a:pt x="163" y="67"/>
                  </a:lnTo>
                  <a:lnTo>
                    <a:pt x="152" y="59"/>
                  </a:lnTo>
                  <a:lnTo>
                    <a:pt x="142" y="50"/>
                  </a:lnTo>
                  <a:lnTo>
                    <a:pt x="130" y="4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4" name="Freeform 46">
              <a:extLst>
                <a:ext uri="{FF2B5EF4-FFF2-40B4-BE49-F238E27FC236}">
                  <a16:creationId xmlns:a16="http://schemas.microsoft.com/office/drawing/2014/main" id="{EA4B0645-6BE9-495C-88E2-B1F4647CF945}"/>
                </a:ext>
              </a:extLst>
            </p:cNvPr>
            <p:cNvSpPr>
              <a:spLocks/>
            </p:cNvSpPr>
            <p:nvPr userDrawn="1"/>
          </p:nvSpPr>
          <p:spPr bwMode="auto">
            <a:xfrm>
              <a:off x="10962665" y="2"/>
              <a:ext cx="595538" cy="432697"/>
            </a:xfrm>
            <a:custGeom>
              <a:avLst/>
              <a:gdLst>
                <a:gd name="T0" fmla="*/ 39 w 899"/>
                <a:gd name="T1" fmla="*/ 41 h 648"/>
                <a:gd name="T2" fmla="*/ 44 w 899"/>
                <a:gd name="T3" fmla="*/ 101 h 648"/>
                <a:gd name="T4" fmla="*/ 54 w 899"/>
                <a:gd name="T5" fmla="*/ 158 h 648"/>
                <a:gd name="T6" fmla="*/ 70 w 899"/>
                <a:gd name="T7" fmla="*/ 213 h 648"/>
                <a:gd name="T8" fmla="*/ 93 w 899"/>
                <a:gd name="T9" fmla="*/ 265 h 648"/>
                <a:gd name="T10" fmla="*/ 123 w 899"/>
                <a:gd name="T11" fmla="*/ 313 h 648"/>
                <a:gd name="T12" fmla="*/ 158 w 899"/>
                <a:gd name="T13" fmla="*/ 359 h 648"/>
                <a:gd name="T14" fmla="*/ 200 w 899"/>
                <a:gd name="T15" fmla="*/ 403 h 648"/>
                <a:gd name="T16" fmla="*/ 248 w 899"/>
                <a:gd name="T17" fmla="*/ 443 h 648"/>
                <a:gd name="T18" fmla="*/ 303 w 899"/>
                <a:gd name="T19" fmla="*/ 479 h 648"/>
                <a:gd name="T20" fmla="*/ 363 w 899"/>
                <a:gd name="T21" fmla="*/ 514 h 648"/>
                <a:gd name="T22" fmla="*/ 435 w 899"/>
                <a:gd name="T23" fmla="*/ 547 h 648"/>
                <a:gd name="T24" fmla="*/ 508 w 899"/>
                <a:gd name="T25" fmla="*/ 575 h 648"/>
                <a:gd name="T26" fmla="*/ 577 w 899"/>
                <a:gd name="T27" fmla="*/ 599 h 648"/>
                <a:gd name="T28" fmla="*/ 617 w 899"/>
                <a:gd name="T29" fmla="*/ 608 h 648"/>
                <a:gd name="T30" fmla="*/ 654 w 899"/>
                <a:gd name="T31" fmla="*/ 606 h 648"/>
                <a:gd name="T32" fmla="*/ 687 w 899"/>
                <a:gd name="T33" fmla="*/ 593 h 648"/>
                <a:gd name="T34" fmla="*/ 717 w 899"/>
                <a:gd name="T35" fmla="*/ 570 h 648"/>
                <a:gd name="T36" fmla="*/ 743 w 899"/>
                <a:gd name="T37" fmla="*/ 537 h 648"/>
                <a:gd name="T38" fmla="*/ 787 w 899"/>
                <a:gd name="T39" fmla="*/ 454 h 648"/>
                <a:gd name="T40" fmla="*/ 827 w 899"/>
                <a:gd name="T41" fmla="*/ 352 h 648"/>
                <a:gd name="T42" fmla="*/ 852 w 899"/>
                <a:gd name="T43" fmla="*/ 251 h 648"/>
                <a:gd name="T44" fmla="*/ 860 w 899"/>
                <a:gd name="T45" fmla="*/ 154 h 648"/>
                <a:gd name="T46" fmla="*/ 852 w 899"/>
                <a:gd name="T47" fmla="*/ 60 h 648"/>
                <a:gd name="T48" fmla="*/ 879 w 899"/>
                <a:gd name="T49" fmla="*/ 0 h 648"/>
                <a:gd name="T50" fmla="*/ 897 w 899"/>
                <a:gd name="T51" fmla="*/ 95 h 648"/>
                <a:gd name="T52" fmla="*/ 898 w 899"/>
                <a:gd name="T53" fmla="*/ 194 h 648"/>
                <a:gd name="T54" fmla="*/ 883 w 899"/>
                <a:gd name="T55" fmla="*/ 296 h 648"/>
                <a:gd name="T56" fmla="*/ 852 w 899"/>
                <a:gd name="T57" fmla="*/ 401 h 648"/>
                <a:gd name="T58" fmla="*/ 805 w 899"/>
                <a:gd name="T59" fmla="*/ 507 h 648"/>
                <a:gd name="T60" fmla="*/ 771 w 899"/>
                <a:gd name="T61" fmla="*/ 567 h 648"/>
                <a:gd name="T62" fmla="*/ 746 w 899"/>
                <a:gd name="T63" fmla="*/ 598 h 648"/>
                <a:gd name="T64" fmla="*/ 717 w 899"/>
                <a:gd name="T65" fmla="*/ 621 h 648"/>
                <a:gd name="T66" fmla="*/ 687 w 899"/>
                <a:gd name="T67" fmla="*/ 638 h 648"/>
                <a:gd name="T68" fmla="*/ 654 w 899"/>
                <a:gd name="T69" fmla="*/ 646 h 648"/>
                <a:gd name="T70" fmla="*/ 615 w 899"/>
                <a:gd name="T71" fmla="*/ 647 h 648"/>
                <a:gd name="T72" fmla="*/ 564 w 899"/>
                <a:gd name="T73" fmla="*/ 635 h 648"/>
                <a:gd name="T74" fmla="*/ 495 w 899"/>
                <a:gd name="T75" fmla="*/ 611 h 648"/>
                <a:gd name="T76" fmla="*/ 419 w 899"/>
                <a:gd name="T77" fmla="*/ 583 h 648"/>
                <a:gd name="T78" fmla="*/ 345 w 899"/>
                <a:gd name="T79" fmla="*/ 549 h 648"/>
                <a:gd name="T80" fmla="*/ 280 w 899"/>
                <a:gd name="T81" fmla="*/ 513 h 648"/>
                <a:gd name="T82" fmla="*/ 223 w 899"/>
                <a:gd name="T83" fmla="*/ 473 h 648"/>
                <a:gd name="T84" fmla="*/ 171 w 899"/>
                <a:gd name="T85" fmla="*/ 430 h 648"/>
                <a:gd name="T86" fmla="*/ 126 w 899"/>
                <a:gd name="T87" fmla="*/ 384 h 648"/>
                <a:gd name="T88" fmla="*/ 88 w 899"/>
                <a:gd name="T89" fmla="*/ 335 h 648"/>
                <a:gd name="T90" fmla="*/ 57 w 899"/>
                <a:gd name="T91" fmla="*/ 282 h 648"/>
                <a:gd name="T92" fmla="*/ 33 w 899"/>
                <a:gd name="T93" fmla="*/ 227 h 648"/>
                <a:gd name="T94" fmla="*/ 15 w 899"/>
                <a:gd name="T95" fmla="*/ 170 h 648"/>
                <a:gd name="T96" fmla="*/ 4 w 899"/>
                <a:gd name="T97" fmla="*/ 109 h 648"/>
                <a:gd name="T98" fmla="*/ 0 w 899"/>
                <a:gd name="T99" fmla="*/ 45 h 648"/>
                <a:gd name="T100" fmla="*/ 40 w 899"/>
                <a:gd name="T101"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9" h="648">
                  <a:moveTo>
                    <a:pt x="40" y="0"/>
                  </a:moveTo>
                  <a:lnTo>
                    <a:pt x="39" y="21"/>
                  </a:lnTo>
                  <a:lnTo>
                    <a:pt x="39" y="41"/>
                  </a:lnTo>
                  <a:lnTo>
                    <a:pt x="40" y="62"/>
                  </a:lnTo>
                  <a:lnTo>
                    <a:pt x="41" y="81"/>
                  </a:lnTo>
                  <a:lnTo>
                    <a:pt x="44" y="101"/>
                  </a:lnTo>
                  <a:lnTo>
                    <a:pt x="46" y="120"/>
                  </a:lnTo>
                  <a:lnTo>
                    <a:pt x="49" y="140"/>
                  </a:lnTo>
                  <a:lnTo>
                    <a:pt x="54" y="158"/>
                  </a:lnTo>
                  <a:lnTo>
                    <a:pt x="59" y="177"/>
                  </a:lnTo>
                  <a:lnTo>
                    <a:pt x="64" y="195"/>
                  </a:lnTo>
                  <a:lnTo>
                    <a:pt x="70" y="213"/>
                  </a:lnTo>
                  <a:lnTo>
                    <a:pt x="77" y="231"/>
                  </a:lnTo>
                  <a:lnTo>
                    <a:pt x="85" y="248"/>
                  </a:lnTo>
                  <a:lnTo>
                    <a:pt x="93" y="265"/>
                  </a:lnTo>
                  <a:lnTo>
                    <a:pt x="102" y="281"/>
                  </a:lnTo>
                  <a:lnTo>
                    <a:pt x="113" y="297"/>
                  </a:lnTo>
                  <a:lnTo>
                    <a:pt x="123" y="313"/>
                  </a:lnTo>
                  <a:lnTo>
                    <a:pt x="133" y="329"/>
                  </a:lnTo>
                  <a:lnTo>
                    <a:pt x="146" y="344"/>
                  </a:lnTo>
                  <a:lnTo>
                    <a:pt x="158" y="359"/>
                  </a:lnTo>
                  <a:lnTo>
                    <a:pt x="171" y="374"/>
                  </a:lnTo>
                  <a:lnTo>
                    <a:pt x="185" y="388"/>
                  </a:lnTo>
                  <a:lnTo>
                    <a:pt x="200" y="403"/>
                  </a:lnTo>
                  <a:lnTo>
                    <a:pt x="216" y="416"/>
                  </a:lnTo>
                  <a:lnTo>
                    <a:pt x="232" y="429"/>
                  </a:lnTo>
                  <a:lnTo>
                    <a:pt x="248" y="443"/>
                  </a:lnTo>
                  <a:lnTo>
                    <a:pt x="265" y="455"/>
                  </a:lnTo>
                  <a:lnTo>
                    <a:pt x="283" y="468"/>
                  </a:lnTo>
                  <a:lnTo>
                    <a:pt x="303" y="479"/>
                  </a:lnTo>
                  <a:lnTo>
                    <a:pt x="322" y="491"/>
                  </a:lnTo>
                  <a:lnTo>
                    <a:pt x="342" y="502"/>
                  </a:lnTo>
                  <a:lnTo>
                    <a:pt x="363" y="514"/>
                  </a:lnTo>
                  <a:lnTo>
                    <a:pt x="387" y="525"/>
                  </a:lnTo>
                  <a:lnTo>
                    <a:pt x="411" y="537"/>
                  </a:lnTo>
                  <a:lnTo>
                    <a:pt x="435" y="547"/>
                  </a:lnTo>
                  <a:lnTo>
                    <a:pt x="459" y="556"/>
                  </a:lnTo>
                  <a:lnTo>
                    <a:pt x="484" y="565"/>
                  </a:lnTo>
                  <a:lnTo>
                    <a:pt x="508" y="575"/>
                  </a:lnTo>
                  <a:lnTo>
                    <a:pt x="534" y="584"/>
                  </a:lnTo>
                  <a:lnTo>
                    <a:pt x="559" y="592"/>
                  </a:lnTo>
                  <a:lnTo>
                    <a:pt x="577" y="599"/>
                  </a:lnTo>
                  <a:lnTo>
                    <a:pt x="591" y="602"/>
                  </a:lnTo>
                  <a:lnTo>
                    <a:pt x="605" y="606"/>
                  </a:lnTo>
                  <a:lnTo>
                    <a:pt x="617" y="608"/>
                  </a:lnTo>
                  <a:lnTo>
                    <a:pt x="630" y="608"/>
                  </a:lnTo>
                  <a:lnTo>
                    <a:pt x="642" y="608"/>
                  </a:lnTo>
                  <a:lnTo>
                    <a:pt x="654" y="606"/>
                  </a:lnTo>
                  <a:lnTo>
                    <a:pt x="665" y="603"/>
                  </a:lnTo>
                  <a:lnTo>
                    <a:pt x="676" y="599"/>
                  </a:lnTo>
                  <a:lnTo>
                    <a:pt x="687" y="593"/>
                  </a:lnTo>
                  <a:lnTo>
                    <a:pt x="698" y="587"/>
                  </a:lnTo>
                  <a:lnTo>
                    <a:pt x="707" y="579"/>
                  </a:lnTo>
                  <a:lnTo>
                    <a:pt x="717" y="570"/>
                  </a:lnTo>
                  <a:lnTo>
                    <a:pt x="726" y="560"/>
                  </a:lnTo>
                  <a:lnTo>
                    <a:pt x="735" y="549"/>
                  </a:lnTo>
                  <a:lnTo>
                    <a:pt x="743" y="537"/>
                  </a:lnTo>
                  <a:lnTo>
                    <a:pt x="751" y="523"/>
                  </a:lnTo>
                  <a:lnTo>
                    <a:pt x="771" y="489"/>
                  </a:lnTo>
                  <a:lnTo>
                    <a:pt x="787" y="454"/>
                  </a:lnTo>
                  <a:lnTo>
                    <a:pt x="803" y="420"/>
                  </a:lnTo>
                  <a:lnTo>
                    <a:pt x="816" y="385"/>
                  </a:lnTo>
                  <a:lnTo>
                    <a:pt x="827" y="352"/>
                  </a:lnTo>
                  <a:lnTo>
                    <a:pt x="838" y="318"/>
                  </a:lnTo>
                  <a:lnTo>
                    <a:pt x="846" y="284"/>
                  </a:lnTo>
                  <a:lnTo>
                    <a:pt x="852" y="251"/>
                  </a:lnTo>
                  <a:lnTo>
                    <a:pt x="856" y="218"/>
                  </a:lnTo>
                  <a:lnTo>
                    <a:pt x="859" y="186"/>
                  </a:lnTo>
                  <a:lnTo>
                    <a:pt x="860" y="154"/>
                  </a:lnTo>
                  <a:lnTo>
                    <a:pt x="859" y="122"/>
                  </a:lnTo>
                  <a:lnTo>
                    <a:pt x="857" y="91"/>
                  </a:lnTo>
                  <a:lnTo>
                    <a:pt x="852" y="60"/>
                  </a:lnTo>
                  <a:lnTo>
                    <a:pt x="846" y="30"/>
                  </a:lnTo>
                  <a:lnTo>
                    <a:pt x="838" y="0"/>
                  </a:lnTo>
                  <a:lnTo>
                    <a:pt x="879" y="0"/>
                  </a:lnTo>
                  <a:lnTo>
                    <a:pt x="887" y="31"/>
                  </a:lnTo>
                  <a:lnTo>
                    <a:pt x="893" y="63"/>
                  </a:lnTo>
                  <a:lnTo>
                    <a:pt x="897" y="95"/>
                  </a:lnTo>
                  <a:lnTo>
                    <a:pt x="899" y="127"/>
                  </a:lnTo>
                  <a:lnTo>
                    <a:pt x="899" y="161"/>
                  </a:lnTo>
                  <a:lnTo>
                    <a:pt x="898" y="194"/>
                  </a:lnTo>
                  <a:lnTo>
                    <a:pt x="895" y="227"/>
                  </a:lnTo>
                  <a:lnTo>
                    <a:pt x="890" y="262"/>
                  </a:lnTo>
                  <a:lnTo>
                    <a:pt x="883" y="296"/>
                  </a:lnTo>
                  <a:lnTo>
                    <a:pt x="874" y="331"/>
                  </a:lnTo>
                  <a:lnTo>
                    <a:pt x="864" y="366"/>
                  </a:lnTo>
                  <a:lnTo>
                    <a:pt x="852" y="401"/>
                  </a:lnTo>
                  <a:lnTo>
                    <a:pt x="839" y="436"/>
                  </a:lnTo>
                  <a:lnTo>
                    <a:pt x="823" y="471"/>
                  </a:lnTo>
                  <a:lnTo>
                    <a:pt x="805" y="507"/>
                  </a:lnTo>
                  <a:lnTo>
                    <a:pt x="786" y="543"/>
                  </a:lnTo>
                  <a:lnTo>
                    <a:pt x="779" y="555"/>
                  </a:lnTo>
                  <a:lnTo>
                    <a:pt x="771" y="567"/>
                  </a:lnTo>
                  <a:lnTo>
                    <a:pt x="763" y="578"/>
                  </a:lnTo>
                  <a:lnTo>
                    <a:pt x="754" y="588"/>
                  </a:lnTo>
                  <a:lnTo>
                    <a:pt x="746" y="598"/>
                  </a:lnTo>
                  <a:lnTo>
                    <a:pt x="737" y="606"/>
                  </a:lnTo>
                  <a:lnTo>
                    <a:pt x="727" y="614"/>
                  </a:lnTo>
                  <a:lnTo>
                    <a:pt x="717" y="621"/>
                  </a:lnTo>
                  <a:lnTo>
                    <a:pt x="708" y="627"/>
                  </a:lnTo>
                  <a:lnTo>
                    <a:pt x="698" y="633"/>
                  </a:lnTo>
                  <a:lnTo>
                    <a:pt x="687" y="638"/>
                  </a:lnTo>
                  <a:lnTo>
                    <a:pt x="676" y="641"/>
                  </a:lnTo>
                  <a:lnTo>
                    <a:pt x="665" y="643"/>
                  </a:lnTo>
                  <a:lnTo>
                    <a:pt x="654" y="646"/>
                  </a:lnTo>
                  <a:lnTo>
                    <a:pt x="642" y="647"/>
                  </a:lnTo>
                  <a:lnTo>
                    <a:pt x="631" y="648"/>
                  </a:lnTo>
                  <a:lnTo>
                    <a:pt x="615" y="647"/>
                  </a:lnTo>
                  <a:lnTo>
                    <a:pt x="599" y="645"/>
                  </a:lnTo>
                  <a:lnTo>
                    <a:pt x="582" y="641"/>
                  </a:lnTo>
                  <a:lnTo>
                    <a:pt x="564" y="635"/>
                  </a:lnTo>
                  <a:lnTo>
                    <a:pt x="545" y="629"/>
                  </a:lnTo>
                  <a:lnTo>
                    <a:pt x="520" y="621"/>
                  </a:lnTo>
                  <a:lnTo>
                    <a:pt x="495" y="611"/>
                  </a:lnTo>
                  <a:lnTo>
                    <a:pt x="469" y="602"/>
                  </a:lnTo>
                  <a:lnTo>
                    <a:pt x="444" y="593"/>
                  </a:lnTo>
                  <a:lnTo>
                    <a:pt x="419" y="583"/>
                  </a:lnTo>
                  <a:lnTo>
                    <a:pt x="394" y="572"/>
                  </a:lnTo>
                  <a:lnTo>
                    <a:pt x="369" y="561"/>
                  </a:lnTo>
                  <a:lnTo>
                    <a:pt x="345" y="549"/>
                  </a:lnTo>
                  <a:lnTo>
                    <a:pt x="322" y="537"/>
                  </a:lnTo>
                  <a:lnTo>
                    <a:pt x="301" y="525"/>
                  </a:lnTo>
                  <a:lnTo>
                    <a:pt x="280" y="513"/>
                  </a:lnTo>
                  <a:lnTo>
                    <a:pt x="260" y="499"/>
                  </a:lnTo>
                  <a:lnTo>
                    <a:pt x="241" y="486"/>
                  </a:lnTo>
                  <a:lnTo>
                    <a:pt x="223" y="473"/>
                  </a:lnTo>
                  <a:lnTo>
                    <a:pt x="204" y="459"/>
                  </a:lnTo>
                  <a:lnTo>
                    <a:pt x="187" y="444"/>
                  </a:lnTo>
                  <a:lnTo>
                    <a:pt x="171" y="430"/>
                  </a:lnTo>
                  <a:lnTo>
                    <a:pt x="156" y="415"/>
                  </a:lnTo>
                  <a:lnTo>
                    <a:pt x="141" y="399"/>
                  </a:lnTo>
                  <a:lnTo>
                    <a:pt x="126" y="384"/>
                  </a:lnTo>
                  <a:lnTo>
                    <a:pt x="114" y="368"/>
                  </a:lnTo>
                  <a:lnTo>
                    <a:pt x="101" y="351"/>
                  </a:lnTo>
                  <a:lnTo>
                    <a:pt x="88" y="335"/>
                  </a:lnTo>
                  <a:lnTo>
                    <a:pt x="78" y="318"/>
                  </a:lnTo>
                  <a:lnTo>
                    <a:pt x="67" y="301"/>
                  </a:lnTo>
                  <a:lnTo>
                    <a:pt x="57" y="282"/>
                  </a:lnTo>
                  <a:lnTo>
                    <a:pt x="48" y="265"/>
                  </a:lnTo>
                  <a:lnTo>
                    <a:pt x="40" y="247"/>
                  </a:lnTo>
                  <a:lnTo>
                    <a:pt x="33" y="227"/>
                  </a:lnTo>
                  <a:lnTo>
                    <a:pt x="26" y="209"/>
                  </a:lnTo>
                  <a:lnTo>
                    <a:pt x="21" y="189"/>
                  </a:lnTo>
                  <a:lnTo>
                    <a:pt x="15" y="170"/>
                  </a:lnTo>
                  <a:lnTo>
                    <a:pt x="10" y="149"/>
                  </a:lnTo>
                  <a:lnTo>
                    <a:pt x="7" y="130"/>
                  </a:lnTo>
                  <a:lnTo>
                    <a:pt x="4" y="109"/>
                  </a:lnTo>
                  <a:lnTo>
                    <a:pt x="2" y="87"/>
                  </a:lnTo>
                  <a:lnTo>
                    <a:pt x="0" y="67"/>
                  </a:lnTo>
                  <a:lnTo>
                    <a:pt x="0" y="45"/>
                  </a:lnTo>
                  <a:lnTo>
                    <a:pt x="0" y="22"/>
                  </a:lnTo>
                  <a:lnTo>
                    <a:pt x="0" y="0"/>
                  </a:lnTo>
                  <a:lnTo>
                    <a:pt x="4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5" name="Freeform 47">
              <a:extLst>
                <a:ext uri="{FF2B5EF4-FFF2-40B4-BE49-F238E27FC236}">
                  <a16:creationId xmlns:a16="http://schemas.microsoft.com/office/drawing/2014/main" id="{B8B61052-B28F-4D58-9660-5A6C2CAC326F}"/>
                </a:ext>
              </a:extLst>
            </p:cNvPr>
            <p:cNvSpPr>
              <a:spLocks/>
            </p:cNvSpPr>
            <p:nvPr userDrawn="1"/>
          </p:nvSpPr>
          <p:spPr bwMode="auto">
            <a:xfrm>
              <a:off x="187145" y="6555577"/>
              <a:ext cx="888656" cy="302423"/>
            </a:xfrm>
            <a:custGeom>
              <a:avLst/>
              <a:gdLst>
                <a:gd name="T0" fmla="*/ 572 w 1334"/>
                <a:gd name="T1" fmla="*/ 46 h 454"/>
                <a:gd name="T2" fmla="*/ 478 w 1334"/>
                <a:gd name="T3" fmla="*/ 71 h 454"/>
                <a:gd name="T4" fmla="*/ 396 w 1334"/>
                <a:gd name="T5" fmla="*/ 102 h 454"/>
                <a:gd name="T6" fmla="*/ 322 w 1334"/>
                <a:gd name="T7" fmla="*/ 140 h 454"/>
                <a:gd name="T8" fmla="*/ 258 w 1334"/>
                <a:gd name="T9" fmla="*/ 187 h 454"/>
                <a:gd name="T10" fmla="*/ 202 w 1334"/>
                <a:gd name="T11" fmla="*/ 241 h 454"/>
                <a:gd name="T12" fmla="*/ 134 w 1334"/>
                <a:gd name="T13" fmla="*/ 321 h 454"/>
                <a:gd name="T14" fmla="*/ 78 w 1334"/>
                <a:gd name="T15" fmla="*/ 400 h 454"/>
                <a:gd name="T16" fmla="*/ 0 w 1334"/>
                <a:gd name="T17" fmla="*/ 454 h 454"/>
                <a:gd name="T18" fmla="*/ 55 w 1334"/>
                <a:gd name="T19" fmla="*/ 363 h 454"/>
                <a:gd name="T20" fmla="*/ 120 w 1334"/>
                <a:gd name="T21" fmla="*/ 274 h 454"/>
                <a:gd name="T22" fmla="*/ 191 w 1334"/>
                <a:gd name="T23" fmla="*/ 195 h 454"/>
                <a:gd name="T24" fmla="*/ 253 w 1334"/>
                <a:gd name="T25" fmla="*/ 140 h 454"/>
                <a:gd name="T26" fmla="*/ 326 w 1334"/>
                <a:gd name="T27" fmla="*/ 94 h 454"/>
                <a:gd name="T28" fmla="*/ 406 w 1334"/>
                <a:gd name="T29" fmla="*/ 55 h 454"/>
                <a:gd name="T30" fmla="*/ 497 w 1334"/>
                <a:gd name="T31" fmla="*/ 24 h 454"/>
                <a:gd name="T32" fmla="*/ 599 w 1334"/>
                <a:gd name="T33" fmla="*/ 0 h 454"/>
                <a:gd name="T34" fmla="*/ 662 w 1334"/>
                <a:gd name="T35" fmla="*/ 6 h 454"/>
                <a:gd name="T36" fmla="*/ 740 w 1334"/>
                <a:gd name="T37" fmla="*/ 16 h 454"/>
                <a:gd name="T38" fmla="*/ 832 w 1334"/>
                <a:gd name="T39" fmla="*/ 30 h 454"/>
                <a:gd name="T40" fmla="*/ 925 w 1334"/>
                <a:gd name="T41" fmla="*/ 50 h 454"/>
                <a:gd name="T42" fmla="*/ 1012 w 1334"/>
                <a:gd name="T43" fmla="*/ 77 h 454"/>
                <a:gd name="T44" fmla="*/ 1093 w 1334"/>
                <a:gd name="T45" fmla="*/ 111 h 454"/>
                <a:gd name="T46" fmla="*/ 1171 w 1334"/>
                <a:gd name="T47" fmla="*/ 151 h 454"/>
                <a:gd name="T48" fmla="*/ 1238 w 1334"/>
                <a:gd name="T49" fmla="*/ 194 h 454"/>
                <a:gd name="T50" fmla="*/ 1282 w 1334"/>
                <a:gd name="T51" fmla="*/ 236 h 454"/>
                <a:gd name="T52" fmla="*/ 1313 w 1334"/>
                <a:gd name="T53" fmla="*/ 284 h 454"/>
                <a:gd name="T54" fmla="*/ 1331 w 1334"/>
                <a:gd name="T55" fmla="*/ 338 h 454"/>
                <a:gd name="T56" fmla="*/ 1334 w 1334"/>
                <a:gd name="T57" fmla="*/ 394 h 454"/>
                <a:gd name="T58" fmla="*/ 1324 w 1334"/>
                <a:gd name="T59" fmla="*/ 454 h 454"/>
                <a:gd name="T60" fmla="*/ 1292 w 1334"/>
                <a:gd name="T61" fmla="*/ 418 h 454"/>
                <a:gd name="T62" fmla="*/ 1295 w 1334"/>
                <a:gd name="T63" fmla="*/ 368 h 454"/>
                <a:gd name="T64" fmla="*/ 1285 w 1334"/>
                <a:gd name="T65" fmla="*/ 320 h 454"/>
                <a:gd name="T66" fmla="*/ 1263 w 1334"/>
                <a:gd name="T67" fmla="*/ 276 h 454"/>
                <a:gd name="T68" fmla="*/ 1228 w 1334"/>
                <a:gd name="T69" fmla="*/ 237 h 454"/>
                <a:gd name="T70" fmla="*/ 1175 w 1334"/>
                <a:gd name="T71" fmla="*/ 199 h 454"/>
                <a:gd name="T72" fmla="*/ 1102 w 1334"/>
                <a:gd name="T73" fmla="*/ 158 h 454"/>
                <a:gd name="T74" fmla="*/ 1024 w 1334"/>
                <a:gd name="T75" fmla="*/ 124 h 454"/>
                <a:gd name="T76" fmla="*/ 942 w 1334"/>
                <a:gd name="T77" fmla="*/ 96 h 454"/>
                <a:gd name="T78" fmla="*/ 855 w 1334"/>
                <a:gd name="T79" fmla="*/ 74 h 454"/>
                <a:gd name="T80" fmla="*/ 760 w 1334"/>
                <a:gd name="T81" fmla="*/ 58 h 454"/>
                <a:gd name="T82" fmla="*/ 684 w 1334"/>
                <a:gd name="T83" fmla="*/ 48 h 454"/>
                <a:gd name="T84" fmla="*/ 608 w 1334"/>
                <a:gd name="T85" fmla="*/ 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4" h="454">
                  <a:moveTo>
                    <a:pt x="608" y="39"/>
                  </a:moveTo>
                  <a:lnTo>
                    <a:pt x="607" y="39"/>
                  </a:lnTo>
                  <a:lnTo>
                    <a:pt x="572" y="46"/>
                  </a:lnTo>
                  <a:lnTo>
                    <a:pt x="540" y="54"/>
                  </a:lnTo>
                  <a:lnTo>
                    <a:pt x="508" y="62"/>
                  </a:lnTo>
                  <a:lnTo>
                    <a:pt x="478" y="71"/>
                  </a:lnTo>
                  <a:lnTo>
                    <a:pt x="450" y="80"/>
                  </a:lnTo>
                  <a:lnTo>
                    <a:pt x="422" y="90"/>
                  </a:lnTo>
                  <a:lnTo>
                    <a:pt x="396" y="102"/>
                  </a:lnTo>
                  <a:lnTo>
                    <a:pt x="370" y="113"/>
                  </a:lnTo>
                  <a:lnTo>
                    <a:pt x="345" y="126"/>
                  </a:lnTo>
                  <a:lnTo>
                    <a:pt x="322" y="140"/>
                  </a:lnTo>
                  <a:lnTo>
                    <a:pt x="300" y="155"/>
                  </a:lnTo>
                  <a:lnTo>
                    <a:pt x="279" y="170"/>
                  </a:lnTo>
                  <a:lnTo>
                    <a:pt x="258" y="187"/>
                  </a:lnTo>
                  <a:lnTo>
                    <a:pt x="239" y="204"/>
                  </a:lnTo>
                  <a:lnTo>
                    <a:pt x="219" y="221"/>
                  </a:lnTo>
                  <a:lnTo>
                    <a:pt x="202" y="241"/>
                  </a:lnTo>
                  <a:lnTo>
                    <a:pt x="178" y="267"/>
                  </a:lnTo>
                  <a:lnTo>
                    <a:pt x="156" y="293"/>
                  </a:lnTo>
                  <a:lnTo>
                    <a:pt x="134" y="321"/>
                  </a:lnTo>
                  <a:lnTo>
                    <a:pt x="115" y="347"/>
                  </a:lnTo>
                  <a:lnTo>
                    <a:pt x="95" y="374"/>
                  </a:lnTo>
                  <a:lnTo>
                    <a:pt x="78" y="400"/>
                  </a:lnTo>
                  <a:lnTo>
                    <a:pt x="61" y="428"/>
                  </a:lnTo>
                  <a:lnTo>
                    <a:pt x="46" y="454"/>
                  </a:lnTo>
                  <a:lnTo>
                    <a:pt x="0" y="454"/>
                  </a:lnTo>
                  <a:lnTo>
                    <a:pt x="17" y="424"/>
                  </a:lnTo>
                  <a:lnTo>
                    <a:pt x="35" y="393"/>
                  </a:lnTo>
                  <a:lnTo>
                    <a:pt x="55" y="363"/>
                  </a:lnTo>
                  <a:lnTo>
                    <a:pt x="76" y="334"/>
                  </a:lnTo>
                  <a:lnTo>
                    <a:pt x="97" y="304"/>
                  </a:lnTo>
                  <a:lnTo>
                    <a:pt x="120" y="274"/>
                  </a:lnTo>
                  <a:lnTo>
                    <a:pt x="146" y="244"/>
                  </a:lnTo>
                  <a:lnTo>
                    <a:pt x="172" y="214"/>
                  </a:lnTo>
                  <a:lnTo>
                    <a:pt x="191" y="195"/>
                  </a:lnTo>
                  <a:lnTo>
                    <a:pt x="211" y="175"/>
                  </a:lnTo>
                  <a:lnTo>
                    <a:pt x="232" y="157"/>
                  </a:lnTo>
                  <a:lnTo>
                    <a:pt x="253" y="140"/>
                  </a:lnTo>
                  <a:lnTo>
                    <a:pt x="276" y="124"/>
                  </a:lnTo>
                  <a:lnTo>
                    <a:pt x="300" y="108"/>
                  </a:lnTo>
                  <a:lnTo>
                    <a:pt x="326" y="94"/>
                  </a:lnTo>
                  <a:lnTo>
                    <a:pt x="351" y="80"/>
                  </a:lnTo>
                  <a:lnTo>
                    <a:pt x="378" y="66"/>
                  </a:lnTo>
                  <a:lnTo>
                    <a:pt x="406" y="55"/>
                  </a:lnTo>
                  <a:lnTo>
                    <a:pt x="435" y="43"/>
                  </a:lnTo>
                  <a:lnTo>
                    <a:pt x="466" y="33"/>
                  </a:lnTo>
                  <a:lnTo>
                    <a:pt x="497" y="24"/>
                  </a:lnTo>
                  <a:lnTo>
                    <a:pt x="530" y="15"/>
                  </a:lnTo>
                  <a:lnTo>
                    <a:pt x="564" y="8"/>
                  </a:lnTo>
                  <a:lnTo>
                    <a:pt x="599" y="0"/>
                  </a:lnTo>
                  <a:lnTo>
                    <a:pt x="608" y="1"/>
                  </a:lnTo>
                  <a:lnTo>
                    <a:pt x="615" y="0"/>
                  </a:lnTo>
                  <a:lnTo>
                    <a:pt x="662" y="6"/>
                  </a:lnTo>
                  <a:lnTo>
                    <a:pt x="688" y="9"/>
                  </a:lnTo>
                  <a:lnTo>
                    <a:pt x="715" y="12"/>
                  </a:lnTo>
                  <a:lnTo>
                    <a:pt x="740" y="16"/>
                  </a:lnTo>
                  <a:lnTo>
                    <a:pt x="766" y="19"/>
                  </a:lnTo>
                  <a:lnTo>
                    <a:pt x="799" y="24"/>
                  </a:lnTo>
                  <a:lnTo>
                    <a:pt x="832" y="30"/>
                  </a:lnTo>
                  <a:lnTo>
                    <a:pt x="863" y="35"/>
                  </a:lnTo>
                  <a:lnTo>
                    <a:pt x="894" y="42"/>
                  </a:lnTo>
                  <a:lnTo>
                    <a:pt x="925" y="50"/>
                  </a:lnTo>
                  <a:lnTo>
                    <a:pt x="953" y="58"/>
                  </a:lnTo>
                  <a:lnTo>
                    <a:pt x="983" y="67"/>
                  </a:lnTo>
                  <a:lnTo>
                    <a:pt x="1012" y="77"/>
                  </a:lnTo>
                  <a:lnTo>
                    <a:pt x="1039" y="88"/>
                  </a:lnTo>
                  <a:lnTo>
                    <a:pt x="1067" y="98"/>
                  </a:lnTo>
                  <a:lnTo>
                    <a:pt x="1093" y="111"/>
                  </a:lnTo>
                  <a:lnTo>
                    <a:pt x="1120" y="124"/>
                  </a:lnTo>
                  <a:lnTo>
                    <a:pt x="1146" y="136"/>
                  </a:lnTo>
                  <a:lnTo>
                    <a:pt x="1171" y="151"/>
                  </a:lnTo>
                  <a:lnTo>
                    <a:pt x="1195" y="165"/>
                  </a:lnTo>
                  <a:lnTo>
                    <a:pt x="1219" y="181"/>
                  </a:lnTo>
                  <a:lnTo>
                    <a:pt x="1238" y="194"/>
                  </a:lnTo>
                  <a:lnTo>
                    <a:pt x="1254" y="207"/>
                  </a:lnTo>
                  <a:lnTo>
                    <a:pt x="1269" y="221"/>
                  </a:lnTo>
                  <a:lnTo>
                    <a:pt x="1282" y="236"/>
                  </a:lnTo>
                  <a:lnTo>
                    <a:pt x="1294" y="252"/>
                  </a:lnTo>
                  <a:lnTo>
                    <a:pt x="1304" y="268"/>
                  </a:lnTo>
                  <a:lnTo>
                    <a:pt x="1313" y="284"/>
                  </a:lnTo>
                  <a:lnTo>
                    <a:pt x="1320" y="301"/>
                  </a:lnTo>
                  <a:lnTo>
                    <a:pt x="1326" y="320"/>
                  </a:lnTo>
                  <a:lnTo>
                    <a:pt x="1331" y="338"/>
                  </a:lnTo>
                  <a:lnTo>
                    <a:pt x="1333" y="357"/>
                  </a:lnTo>
                  <a:lnTo>
                    <a:pt x="1334" y="375"/>
                  </a:lnTo>
                  <a:lnTo>
                    <a:pt x="1334" y="394"/>
                  </a:lnTo>
                  <a:lnTo>
                    <a:pt x="1332" y="414"/>
                  </a:lnTo>
                  <a:lnTo>
                    <a:pt x="1328" y="435"/>
                  </a:lnTo>
                  <a:lnTo>
                    <a:pt x="1324" y="454"/>
                  </a:lnTo>
                  <a:lnTo>
                    <a:pt x="1282" y="454"/>
                  </a:lnTo>
                  <a:lnTo>
                    <a:pt x="1287" y="436"/>
                  </a:lnTo>
                  <a:lnTo>
                    <a:pt x="1292" y="418"/>
                  </a:lnTo>
                  <a:lnTo>
                    <a:pt x="1294" y="401"/>
                  </a:lnTo>
                  <a:lnTo>
                    <a:pt x="1295" y="384"/>
                  </a:lnTo>
                  <a:lnTo>
                    <a:pt x="1295" y="368"/>
                  </a:lnTo>
                  <a:lnTo>
                    <a:pt x="1293" y="351"/>
                  </a:lnTo>
                  <a:lnTo>
                    <a:pt x="1289" y="336"/>
                  </a:lnTo>
                  <a:lnTo>
                    <a:pt x="1285" y="320"/>
                  </a:lnTo>
                  <a:lnTo>
                    <a:pt x="1279" y="305"/>
                  </a:lnTo>
                  <a:lnTo>
                    <a:pt x="1271" y="290"/>
                  </a:lnTo>
                  <a:lnTo>
                    <a:pt x="1263" y="276"/>
                  </a:lnTo>
                  <a:lnTo>
                    <a:pt x="1253" y="262"/>
                  </a:lnTo>
                  <a:lnTo>
                    <a:pt x="1241" y="250"/>
                  </a:lnTo>
                  <a:lnTo>
                    <a:pt x="1228" y="237"/>
                  </a:lnTo>
                  <a:lnTo>
                    <a:pt x="1214" y="225"/>
                  </a:lnTo>
                  <a:lnTo>
                    <a:pt x="1199" y="214"/>
                  </a:lnTo>
                  <a:lnTo>
                    <a:pt x="1175" y="199"/>
                  </a:lnTo>
                  <a:lnTo>
                    <a:pt x="1150" y="184"/>
                  </a:lnTo>
                  <a:lnTo>
                    <a:pt x="1126" y="171"/>
                  </a:lnTo>
                  <a:lnTo>
                    <a:pt x="1102" y="158"/>
                  </a:lnTo>
                  <a:lnTo>
                    <a:pt x="1077" y="147"/>
                  </a:lnTo>
                  <a:lnTo>
                    <a:pt x="1051" y="135"/>
                  </a:lnTo>
                  <a:lnTo>
                    <a:pt x="1024" y="124"/>
                  </a:lnTo>
                  <a:lnTo>
                    <a:pt x="998" y="115"/>
                  </a:lnTo>
                  <a:lnTo>
                    <a:pt x="970" y="104"/>
                  </a:lnTo>
                  <a:lnTo>
                    <a:pt x="942" y="96"/>
                  </a:lnTo>
                  <a:lnTo>
                    <a:pt x="913" y="88"/>
                  </a:lnTo>
                  <a:lnTo>
                    <a:pt x="884" y="81"/>
                  </a:lnTo>
                  <a:lnTo>
                    <a:pt x="855" y="74"/>
                  </a:lnTo>
                  <a:lnTo>
                    <a:pt x="824" y="69"/>
                  </a:lnTo>
                  <a:lnTo>
                    <a:pt x="793" y="63"/>
                  </a:lnTo>
                  <a:lnTo>
                    <a:pt x="760" y="58"/>
                  </a:lnTo>
                  <a:lnTo>
                    <a:pt x="735" y="55"/>
                  </a:lnTo>
                  <a:lnTo>
                    <a:pt x="709" y="51"/>
                  </a:lnTo>
                  <a:lnTo>
                    <a:pt x="684" y="48"/>
                  </a:lnTo>
                  <a:lnTo>
                    <a:pt x="657" y="45"/>
                  </a:lnTo>
                  <a:lnTo>
                    <a:pt x="610" y="39"/>
                  </a:lnTo>
                  <a:lnTo>
                    <a:pt x="608"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6" name="Freeform 48">
              <a:extLst>
                <a:ext uri="{FF2B5EF4-FFF2-40B4-BE49-F238E27FC236}">
                  <a16:creationId xmlns:a16="http://schemas.microsoft.com/office/drawing/2014/main" id="{82812247-9E92-47DD-897F-9A97B27F0697}"/>
                </a:ext>
              </a:extLst>
            </p:cNvPr>
            <p:cNvSpPr>
              <a:spLocks/>
            </p:cNvSpPr>
            <p:nvPr userDrawn="1"/>
          </p:nvSpPr>
          <p:spPr bwMode="auto">
            <a:xfrm>
              <a:off x="512830" y="2"/>
              <a:ext cx="2554302" cy="637413"/>
            </a:xfrm>
            <a:custGeom>
              <a:avLst/>
              <a:gdLst>
                <a:gd name="T0" fmla="*/ 2449 w 3847"/>
                <a:gd name="T1" fmla="*/ 551 h 961"/>
                <a:gd name="T2" fmla="*/ 2618 w 3847"/>
                <a:gd name="T3" fmla="*/ 624 h 961"/>
                <a:gd name="T4" fmla="*/ 2789 w 3847"/>
                <a:gd name="T5" fmla="*/ 720 h 961"/>
                <a:gd name="T6" fmla="*/ 3046 w 3847"/>
                <a:gd name="T7" fmla="*/ 851 h 961"/>
                <a:gd name="T8" fmla="*/ 3236 w 3847"/>
                <a:gd name="T9" fmla="*/ 911 h 961"/>
                <a:gd name="T10" fmla="*/ 3437 w 3847"/>
                <a:gd name="T11" fmla="*/ 915 h 961"/>
                <a:gd name="T12" fmla="*/ 3608 w 3847"/>
                <a:gd name="T13" fmla="*/ 857 h 961"/>
                <a:gd name="T14" fmla="*/ 3691 w 3847"/>
                <a:gd name="T15" fmla="*/ 797 h 961"/>
                <a:gd name="T16" fmla="*/ 3757 w 3847"/>
                <a:gd name="T17" fmla="*/ 719 h 961"/>
                <a:gd name="T18" fmla="*/ 3798 w 3847"/>
                <a:gd name="T19" fmla="*/ 622 h 961"/>
                <a:gd name="T20" fmla="*/ 3804 w 3847"/>
                <a:gd name="T21" fmla="*/ 525 h 961"/>
                <a:gd name="T22" fmla="*/ 3771 w 3847"/>
                <a:gd name="T23" fmla="*/ 430 h 961"/>
                <a:gd name="T24" fmla="*/ 3673 w 3847"/>
                <a:gd name="T25" fmla="*/ 304 h 961"/>
                <a:gd name="T26" fmla="*/ 3427 w 3847"/>
                <a:gd name="T27" fmla="*/ 44 h 961"/>
                <a:gd name="T28" fmla="*/ 3594 w 3847"/>
                <a:gd name="T29" fmla="*/ 161 h 961"/>
                <a:gd name="T30" fmla="*/ 3772 w 3847"/>
                <a:gd name="T31" fmla="*/ 359 h 961"/>
                <a:gd name="T32" fmla="*/ 3832 w 3847"/>
                <a:gd name="T33" fmla="*/ 468 h 961"/>
                <a:gd name="T34" fmla="*/ 3847 w 3847"/>
                <a:gd name="T35" fmla="*/ 576 h 961"/>
                <a:gd name="T36" fmla="*/ 3818 w 3847"/>
                <a:gd name="T37" fmla="*/ 688 h 961"/>
                <a:gd name="T38" fmla="*/ 3758 w 3847"/>
                <a:gd name="T39" fmla="*/ 785 h 961"/>
                <a:gd name="T40" fmla="*/ 3676 w 3847"/>
                <a:gd name="T41" fmla="*/ 859 h 961"/>
                <a:gd name="T42" fmla="*/ 3579 w 3847"/>
                <a:gd name="T43" fmla="*/ 914 h 961"/>
                <a:gd name="T44" fmla="*/ 3410 w 3847"/>
                <a:gd name="T45" fmla="*/ 959 h 961"/>
                <a:gd name="T46" fmla="*/ 3287 w 3847"/>
                <a:gd name="T47" fmla="*/ 958 h 961"/>
                <a:gd name="T48" fmla="*/ 3103 w 3847"/>
                <a:gd name="T49" fmla="*/ 916 h 961"/>
                <a:gd name="T50" fmla="*/ 2878 w 3847"/>
                <a:gd name="T51" fmla="*/ 814 h 961"/>
                <a:gd name="T52" fmla="*/ 2681 w 3847"/>
                <a:gd name="T53" fmla="*/ 704 h 961"/>
                <a:gd name="T54" fmla="*/ 2518 w 3847"/>
                <a:gd name="T55" fmla="*/ 619 h 961"/>
                <a:gd name="T56" fmla="*/ 2408 w 3847"/>
                <a:gd name="T57" fmla="*/ 579 h 961"/>
                <a:gd name="T58" fmla="*/ 2306 w 3847"/>
                <a:gd name="T59" fmla="*/ 569 h 961"/>
                <a:gd name="T60" fmla="*/ 2200 w 3847"/>
                <a:gd name="T61" fmla="*/ 585 h 961"/>
                <a:gd name="T62" fmla="*/ 2024 w 3847"/>
                <a:gd name="T63" fmla="*/ 655 h 961"/>
                <a:gd name="T64" fmla="*/ 1876 w 3847"/>
                <a:gd name="T65" fmla="*/ 732 h 961"/>
                <a:gd name="T66" fmla="*/ 1690 w 3847"/>
                <a:gd name="T67" fmla="*/ 799 h 961"/>
                <a:gd name="T68" fmla="*/ 1493 w 3847"/>
                <a:gd name="T69" fmla="*/ 828 h 961"/>
                <a:gd name="T70" fmla="*/ 1294 w 3847"/>
                <a:gd name="T71" fmla="*/ 819 h 961"/>
                <a:gd name="T72" fmla="*/ 1116 w 3847"/>
                <a:gd name="T73" fmla="*/ 796 h 961"/>
                <a:gd name="T74" fmla="*/ 962 w 3847"/>
                <a:gd name="T75" fmla="*/ 776 h 961"/>
                <a:gd name="T76" fmla="*/ 771 w 3847"/>
                <a:gd name="T77" fmla="*/ 759 h 961"/>
                <a:gd name="T78" fmla="*/ 569 w 3847"/>
                <a:gd name="T79" fmla="*/ 747 h 961"/>
                <a:gd name="T80" fmla="*/ 371 w 3847"/>
                <a:gd name="T81" fmla="*/ 731 h 961"/>
                <a:gd name="T82" fmla="*/ 246 w 3847"/>
                <a:gd name="T83" fmla="*/ 701 h 961"/>
                <a:gd name="T84" fmla="*/ 94 w 3847"/>
                <a:gd name="T85" fmla="*/ 599 h 961"/>
                <a:gd name="T86" fmla="*/ 43 w 3847"/>
                <a:gd name="T87" fmla="*/ 529 h 961"/>
                <a:gd name="T88" fmla="*/ 13 w 3847"/>
                <a:gd name="T89" fmla="*/ 452 h 961"/>
                <a:gd name="T90" fmla="*/ 7 w 3847"/>
                <a:gd name="T91" fmla="*/ 240 h 961"/>
                <a:gd name="T92" fmla="*/ 69 w 3847"/>
                <a:gd name="T93" fmla="*/ 0 h 961"/>
                <a:gd name="T94" fmla="*/ 52 w 3847"/>
                <a:gd name="T95" fmla="*/ 206 h 961"/>
                <a:gd name="T96" fmla="*/ 45 w 3847"/>
                <a:gd name="T97" fmla="*/ 412 h 961"/>
                <a:gd name="T98" fmla="*/ 73 w 3847"/>
                <a:gd name="T99" fmla="*/ 501 h 961"/>
                <a:gd name="T100" fmla="*/ 144 w 3847"/>
                <a:gd name="T101" fmla="*/ 593 h 961"/>
                <a:gd name="T102" fmla="*/ 288 w 3847"/>
                <a:gd name="T103" fmla="*/ 674 h 961"/>
                <a:gd name="T104" fmla="*/ 473 w 3847"/>
                <a:gd name="T105" fmla="*/ 700 h 961"/>
                <a:gd name="T106" fmla="*/ 671 w 3847"/>
                <a:gd name="T107" fmla="*/ 713 h 961"/>
                <a:gd name="T108" fmla="*/ 878 w 3847"/>
                <a:gd name="T109" fmla="*/ 728 h 961"/>
                <a:gd name="T110" fmla="*/ 1044 w 3847"/>
                <a:gd name="T111" fmla="*/ 747 h 961"/>
                <a:gd name="T112" fmla="*/ 1209 w 3847"/>
                <a:gd name="T113" fmla="*/ 770 h 961"/>
                <a:gd name="T114" fmla="*/ 1392 w 3847"/>
                <a:gd name="T115" fmla="*/ 788 h 961"/>
                <a:gd name="T116" fmla="*/ 1588 w 3847"/>
                <a:gd name="T117" fmla="*/ 780 h 961"/>
                <a:gd name="T118" fmla="*/ 1770 w 3847"/>
                <a:gd name="T119" fmla="*/ 734 h 961"/>
                <a:gd name="T120" fmla="*/ 1918 w 3847"/>
                <a:gd name="T121" fmla="*/ 665 h 961"/>
                <a:gd name="T122" fmla="*/ 2114 w 3847"/>
                <a:gd name="T123" fmla="*/ 571 h 961"/>
                <a:gd name="T124" fmla="*/ 2252 w 3847"/>
                <a:gd name="T125" fmla="*/ 533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7" h="961">
                  <a:moveTo>
                    <a:pt x="2315" y="529"/>
                  </a:moveTo>
                  <a:lnTo>
                    <a:pt x="2342" y="530"/>
                  </a:lnTo>
                  <a:lnTo>
                    <a:pt x="2368" y="532"/>
                  </a:lnTo>
                  <a:lnTo>
                    <a:pt x="2394" y="537"/>
                  </a:lnTo>
                  <a:lnTo>
                    <a:pt x="2422" y="543"/>
                  </a:lnTo>
                  <a:lnTo>
                    <a:pt x="2449" y="551"/>
                  </a:lnTo>
                  <a:lnTo>
                    <a:pt x="2477" y="560"/>
                  </a:lnTo>
                  <a:lnTo>
                    <a:pt x="2506" y="570"/>
                  </a:lnTo>
                  <a:lnTo>
                    <a:pt x="2535" y="583"/>
                  </a:lnTo>
                  <a:lnTo>
                    <a:pt x="2563" y="596"/>
                  </a:lnTo>
                  <a:lnTo>
                    <a:pt x="2591" y="610"/>
                  </a:lnTo>
                  <a:lnTo>
                    <a:pt x="2618" y="624"/>
                  </a:lnTo>
                  <a:lnTo>
                    <a:pt x="2646" y="639"/>
                  </a:lnTo>
                  <a:lnTo>
                    <a:pt x="2673" y="654"/>
                  </a:lnTo>
                  <a:lnTo>
                    <a:pt x="2701" y="670"/>
                  </a:lnTo>
                  <a:lnTo>
                    <a:pt x="2727" y="685"/>
                  </a:lnTo>
                  <a:lnTo>
                    <a:pt x="2753" y="700"/>
                  </a:lnTo>
                  <a:lnTo>
                    <a:pt x="2789" y="720"/>
                  </a:lnTo>
                  <a:lnTo>
                    <a:pt x="2825" y="740"/>
                  </a:lnTo>
                  <a:lnTo>
                    <a:pt x="2860" y="760"/>
                  </a:lnTo>
                  <a:lnTo>
                    <a:pt x="2897" y="779"/>
                  </a:lnTo>
                  <a:lnTo>
                    <a:pt x="2955" y="809"/>
                  </a:lnTo>
                  <a:lnTo>
                    <a:pt x="3015" y="837"/>
                  </a:lnTo>
                  <a:lnTo>
                    <a:pt x="3046" y="851"/>
                  </a:lnTo>
                  <a:lnTo>
                    <a:pt x="3077" y="864"/>
                  </a:lnTo>
                  <a:lnTo>
                    <a:pt x="3108" y="875"/>
                  </a:lnTo>
                  <a:lnTo>
                    <a:pt x="3139" y="887"/>
                  </a:lnTo>
                  <a:lnTo>
                    <a:pt x="3171" y="896"/>
                  </a:lnTo>
                  <a:lnTo>
                    <a:pt x="3203" y="904"/>
                  </a:lnTo>
                  <a:lnTo>
                    <a:pt x="3236" y="911"/>
                  </a:lnTo>
                  <a:lnTo>
                    <a:pt x="3268" y="916"/>
                  </a:lnTo>
                  <a:lnTo>
                    <a:pt x="3303" y="920"/>
                  </a:lnTo>
                  <a:lnTo>
                    <a:pt x="3336" y="922"/>
                  </a:lnTo>
                  <a:lnTo>
                    <a:pt x="3371" y="922"/>
                  </a:lnTo>
                  <a:lnTo>
                    <a:pt x="3406" y="920"/>
                  </a:lnTo>
                  <a:lnTo>
                    <a:pt x="3437" y="915"/>
                  </a:lnTo>
                  <a:lnTo>
                    <a:pt x="3468" y="910"/>
                  </a:lnTo>
                  <a:lnTo>
                    <a:pt x="3500" y="902"/>
                  </a:lnTo>
                  <a:lnTo>
                    <a:pt x="3531" y="891"/>
                  </a:lnTo>
                  <a:lnTo>
                    <a:pt x="3562" y="879"/>
                  </a:lnTo>
                  <a:lnTo>
                    <a:pt x="3593" y="865"/>
                  </a:lnTo>
                  <a:lnTo>
                    <a:pt x="3608" y="857"/>
                  </a:lnTo>
                  <a:lnTo>
                    <a:pt x="3623" y="848"/>
                  </a:lnTo>
                  <a:lnTo>
                    <a:pt x="3637" y="838"/>
                  </a:lnTo>
                  <a:lnTo>
                    <a:pt x="3652" y="829"/>
                  </a:lnTo>
                  <a:lnTo>
                    <a:pt x="3665" y="819"/>
                  </a:lnTo>
                  <a:lnTo>
                    <a:pt x="3678" y="809"/>
                  </a:lnTo>
                  <a:lnTo>
                    <a:pt x="3691" y="797"/>
                  </a:lnTo>
                  <a:lnTo>
                    <a:pt x="3703" y="786"/>
                  </a:lnTo>
                  <a:lnTo>
                    <a:pt x="3715" y="773"/>
                  </a:lnTo>
                  <a:lnTo>
                    <a:pt x="3726" y="760"/>
                  </a:lnTo>
                  <a:lnTo>
                    <a:pt x="3738" y="748"/>
                  </a:lnTo>
                  <a:lnTo>
                    <a:pt x="3747" y="734"/>
                  </a:lnTo>
                  <a:lnTo>
                    <a:pt x="3757" y="719"/>
                  </a:lnTo>
                  <a:lnTo>
                    <a:pt x="3765" y="704"/>
                  </a:lnTo>
                  <a:lnTo>
                    <a:pt x="3774" y="689"/>
                  </a:lnTo>
                  <a:lnTo>
                    <a:pt x="3781" y="673"/>
                  </a:lnTo>
                  <a:lnTo>
                    <a:pt x="3788" y="656"/>
                  </a:lnTo>
                  <a:lnTo>
                    <a:pt x="3794" y="640"/>
                  </a:lnTo>
                  <a:lnTo>
                    <a:pt x="3798" y="622"/>
                  </a:lnTo>
                  <a:lnTo>
                    <a:pt x="3803" y="604"/>
                  </a:lnTo>
                  <a:lnTo>
                    <a:pt x="3805" y="588"/>
                  </a:lnTo>
                  <a:lnTo>
                    <a:pt x="3806" y="572"/>
                  </a:lnTo>
                  <a:lnTo>
                    <a:pt x="3808" y="557"/>
                  </a:lnTo>
                  <a:lnTo>
                    <a:pt x="3806" y="541"/>
                  </a:lnTo>
                  <a:lnTo>
                    <a:pt x="3804" y="525"/>
                  </a:lnTo>
                  <a:lnTo>
                    <a:pt x="3802" y="510"/>
                  </a:lnTo>
                  <a:lnTo>
                    <a:pt x="3797" y="494"/>
                  </a:lnTo>
                  <a:lnTo>
                    <a:pt x="3793" y="478"/>
                  </a:lnTo>
                  <a:lnTo>
                    <a:pt x="3787" y="462"/>
                  </a:lnTo>
                  <a:lnTo>
                    <a:pt x="3779" y="446"/>
                  </a:lnTo>
                  <a:lnTo>
                    <a:pt x="3771" y="430"/>
                  </a:lnTo>
                  <a:lnTo>
                    <a:pt x="3762" y="414"/>
                  </a:lnTo>
                  <a:lnTo>
                    <a:pt x="3751" y="398"/>
                  </a:lnTo>
                  <a:lnTo>
                    <a:pt x="3739" y="381"/>
                  </a:lnTo>
                  <a:lnTo>
                    <a:pt x="3726" y="365"/>
                  </a:lnTo>
                  <a:lnTo>
                    <a:pt x="3712" y="349"/>
                  </a:lnTo>
                  <a:lnTo>
                    <a:pt x="3673" y="304"/>
                  </a:lnTo>
                  <a:lnTo>
                    <a:pt x="3634" y="260"/>
                  </a:lnTo>
                  <a:lnTo>
                    <a:pt x="3594" y="217"/>
                  </a:lnTo>
                  <a:lnTo>
                    <a:pt x="3553" y="173"/>
                  </a:lnTo>
                  <a:lnTo>
                    <a:pt x="3512" y="130"/>
                  </a:lnTo>
                  <a:lnTo>
                    <a:pt x="3469" y="87"/>
                  </a:lnTo>
                  <a:lnTo>
                    <a:pt x="3427" y="44"/>
                  </a:lnTo>
                  <a:lnTo>
                    <a:pt x="3384" y="0"/>
                  </a:lnTo>
                  <a:lnTo>
                    <a:pt x="3439" y="0"/>
                  </a:lnTo>
                  <a:lnTo>
                    <a:pt x="3480" y="40"/>
                  </a:lnTo>
                  <a:lnTo>
                    <a:pt x="3519" y="80"/>
                  </a:lnTo>
                  <a:lnTo>
                    <a:pt x="3556" y="120"/>
                  </a:lnTo>
                  <a:lnTo>
                    <a:pt x="3594" y="161"/>
                  </a:lnTo>
                  <a:lnTo>
                    <a:pt x="3632" y="201"/>
                  </a:lnTo>
                  <a:lnTo>
                    <a:pt x="3670" y="241"/>
                  </a:lnTo>
                  <a:lnTo>
                    <a:pt x="3707" y="281"/>
                  </a:lnTo>
                  <a:lnTo>
                    <a:pt x="3742" y="322"/>
                  </a:lnTo>
                  <a:lnTo>
                    <a:pt x="3757" y="341"/>
                  </a:lnTo>
                  <a:lnTo>
                    <a:pt x="3772" y="359"/>
                  </a:lnTo>
                  <a:lnTo>
                    <a:pt x="3785" y="377"/>
                  </a:lnTo>
                  <a:lnTo>
                    <a:pt x="3796" y="396"/>
                  </a:lnTo>
                  <a:lnTo>
                    <a:pt x="3808" y="414"/>
                  </a:lnTo>
                  <a:lnTo>
                    <a:pt x="3817" y="432"/>
                  </a:lnTo>
                  <a:lnTo>
                    <a:pt x="3825" y="450"/>
                  </a:lnTo>
                  <a:lnTo>
                    <a:pt x="3832" y="468"/>
                  </a:lnTo>
                  <a:lnTo>
                    <a:pt x="3836" y="486"/>
                  </a:lnTo>
                  <a:lnTo>
                    <a:pt x="3841" y="504"/>
                  </a:lnTo>
                  <a:lnTo>
                    <a:pt x="3844" y="522"/>
                  </a:lnTo>
                  <a:lnTo>
                    <a:pt x="3845" y="540"/>
                  </a:lnTo>
                  <a:lnTo>
                    <a:pt x="3847" y="557"/>
                  </a:lnTo>
                  <a:lnTo>
                    <a:pt x="3847" y="576"/>
                  </a:lnTo>
                  <a:lnTo>
                    <a:pt x="3844" y="594"/>
                  </a:lnTo>
                  <a:lnTo>
                    <a:pt x="3841" y="611"/>
                  </a:lnTo>
                  <a:lnTo>
                    <a:pt x="3836" y="632"/>
                  </a:lnTo>
                  <a:lnTo>
                    <a:pt x="3832" y="650"/>
                  </a:lnTo>
                  <a:lnTo>
                    <a:pt x="3825" y="670"/>
                  </a:lnTo>
                  <a:lnTo>
                    <a:pt x="3818" y="688"/>
                  </a:lnTo>
                  <a:lnTo>
                    <a:pt x="3810" y="705"/>
                  </a:lnTo>
                  <a:lnTo>
                    <a:pt x="3801" y="723"/>
                  </a:lnTo>
                  <a:lnTo>
                    <a:pt x="3792" y="739"/>
                  </a:lnTo>
                  <a:lnTo>
                    <a:pt x="3781" y="755"/>
                  </a:lnTo>
                  <a:lnTo>
                    <a:pt x="3770" y="770"/>
                  </a:lnTo>
                  <a:lnTo>
                    <a:pt x="3758" y="785"/>
                  </a:lnTo>
                  <a:lnTo>
                    <a:pt x="3746" y="798"/>
                  </a:lnTo>
                  <a:lnTo>
                    <a:pt x="3733" y="812"/>
                  </a:lnTo>
                  <a:lnTo>
                    <a:pt x="3719" y="825"/>
                  </a:lnTo>
                  <a:lnTo>
                    <a:pt x="3706" y="837"/>
                  </a:lnTo>
                  <a:lnTo>
                    <a:pt x="3691" y="849"/>
                  </a:lnTo>
                  <a:lnTo>
                    <a:pt x="3676" y="859"/>
                  </a:lnTo>
                  <a:lnTo>
                    <a:pt x="3661" y="871"/>
                  </a:lnTo>
                  <a:lnTo>
                    <a:pt x="3645" y="880"/>
                  </a:lnTo>
                  <a:lnTo>
                    <a:pt x="3630" y="890"/>
                  </a:lnTo>
                  <a:lnTo>
                    <a:pt x="3613" y="898"/>
                  </a:lnTo>
                  <a:lnTo>
                    <a:pt x="3597" y="906"/>
                  </a:lnTo>
                  <a:lnTo>
                    <a:pt x="3579" y="914"/>
                  </a:lnTo>
                  <a:lnTo>
                    <a:pt x="3563" y="921"/>
                  </a:lnTo>
                  <a:lnTo>
                    <a:pt x="3546" y="928"/>
                  </a:lnTo>
                  <a:lnTo>
                    <a:pt x="3512" y="939"/>
                  </a:lnTo>
                  <a:lnTo>
                    <a:pt x="3477" y="947"/>
                  </a:lnTo>
                  <a:lnTo>
                    <a:pt x="3443" y="954"/>
                  </a:lnTo>
                  <a:lnTo>
                    <a:pt x="3410" y="959"/>
                  </a:lnTo>
                  <a:lnTo>
                    <a:pt x="3395" y="960"/>
                  </a:lnTo>
                  <a:lnTo>
                    <a:pt x="3380" y="961"/>
                  </a:lnTo>
                  <a:lnTo>
                    <a:pt x="3366" y="961"/>
                  </a:lnTo>
                  <a:lnTo>
                    <a:pt x="3351" y="961"/>
                  </a:lnTo>
                  <a:lnTo>
                    <a:pt x="3319" y="961"/>
                  </a:lnTo>
                  <a:lnTo>
                    <a:pt x="3287" y="958"/>
                  </a:lnTo>
                  <a:lnTo>
                    <a:pt x="3256" y="954"/>
                  </a:lnTo>
                  <a:lnTo>
                    <a:pt x="3225" y="949"/>
                  </a:lnTo>
                  <a:lnTo>
                    <a:pt x="3194" y="943"/>
                  </a:lnTo>
                  <a:lnTo>
                    <a:pt x="3163" y="935"/>
                  </a:lnTo>
                  <a:lnTo>
                    <a:pt x="3133" y="926"/>
                  </a:lnTo>
                  <a:lnTo>
                    <a:pt x="3103" y="916"/>
                  </a:lnTo>
                  <a:lnTo>
                    <a:pt x="3075" y="905"/>
                  </a:lnTo>
                  <a:lnTo>
                    <a:pt x="3046" y="893"/>
                  </a:lnTo>
                  <a:lnTo>
                    <a:pt x="3017" y="882"/>
                  </a:lnTo>
                  <a:lnTo>
                    <a:pt x="2989" y="869"/>
                  </a:lnTo>
                  <a:lnTo>
                    <a:pt x="2934" y="842"/>
                  </a:lnTo>
                  <a:lnTo>
                    <a:pt x="2878" y="814"/>
                  </a:lnTo>
                  <a:lnTo>
                    <a:pt x="2842" y="795"/>
                  </a:lnTo>
                  <a:lnTo>
                    <a:pt x="2805" y="774"/>
                  </a:lnTo>
                  <a:lnTo>
                    <a:pt x="2769" y="755"/>
                  </a:lnTo>
                  <a:lnTo>
                    <a:pt x="2734" y="734"/>
                  </a:lnTo>
                  <a:lnTo>
                    <a:pt x="2708" y="719"/>
                  </a:lnTo>
                  <a:lnTo>
                    <a:pt x="2681" y="704"/>
                  </a:lnTo>
                  <a:lnTo>
                    <a:pt x="2655" y="689"/>
                  </a:lnTo>
                  <a:lnTo>
                    <a:pt x="2627" y="674"/>
                  </a:lnTo>
                  <a:lnTo>
                    <a:pt x="2601" y="659"/>
                  </a:lnTo>
                  <a:lnTo>
                    <a:pt x="2573" y="646"/>
                  </a:lnTo>
                  <a:lnTo>
                    <a:pt x="2546" y="632"/>
                  </a:lnTo>
                  <a:lnTo>
                    <a:pt x="2518" y="619"/>
                  </a:lnTo>
                  <a:lnTo>
                    <a:pt x="2500" y="610"/>
                  </a:lnTo>
                  <a:lnTo>
                    <a:pt x="2480" y="602"/>
                  </a:lnTo>
                  <a:lnTo>
                    <a:pt x="2462" y="595"/>
                  </a:lnTo>
                  <a:lnTo>
                    <a:pt x="2444" y="590"/>
                  </a:lnTo>
                  <a:lnTo>
                    <a:pt x="2426" y="584"/>
                  </a:lnTo>
                  <a:lnTo>
                    <a:pt x="2408" y="579"/>
                  </a:lnTo>
                  <a:lnTo>
                    <a:pt x="2391" y="576"/>
                  </a:lnTo>
                  <a:lnTo>
                    <a:pt x="2374" y="573"/>
                  </a:lnTo>
                  <a:lnTo>
                    <a:pt x="2357" y="571"/>
                  </a:lnTo>
                  <a:lnTo>
                    <a:pt x="2339" y="569"/>
                  </a:lnTo>
                  <a:lnTo>
                    <a:pt x="2322" y="569"/>
                  </a:lnTo>
                  <a:lnTo>
                    <a:pt x="2306" y="569"/>
                  </a:lnTo>
                  <a:lnTo>
                    <a:pt x="2289" y="569"/>
                  </a:lnTo>
                  <a:lnTo>
                    <a:pt x="2272" y="571"/>
                  </a:lnTo>
                  <a:lnTo>
                    <a:pt x="2254" y="573"/>
                  </a:lnTo>
                  <a:lnTo>
                    <a:pt x="2238" y="576"/>
                  </a:lnTo>
                  <a:lnTo>
                    <a:pt x="2219" y="580"/>
                  </a:lnTo>
                  <a:lnTo>
                    <a:pt x="2200" y="585"/>
                  </a:lnTo>
                  <a:lnTo>
                    <a:pt x="2181" y="591"/>
                  </a:lnTo>
                  <a:lnTo>
                    <a:pt x="2163" y="596"/>
                  </a:lnTo>
                  <a:lnTo>
                    <a:pt x="2127" y="609"/>
                  </a:lnTo>
                  <a:lnTo>
                    <a:pt x="2092" y="623"/>
                  </a:lnTo>
                  <a:lnTo>
                    <a:pt x="2057" y="639"/>
                  </a:lnTo>
                  <a:lnTo>
                    <a:pt x="2024" y="655"/>
                  </a:lnTo>
                  <a:lnTo>
                    <a:pt x="1989" y="672"/>
                  </a:lnTo>
                  <a:lnTo>
                    <a:pt x="1956" y="689"/>
                  </a:lnTo>
                  <a:lnTo>
                    <a:pt x="1937" y="701"/>
                  </a:lnTo>
                  <a:lnTo>
                    <a:pt x="1916" y="711"/>
                  </a:lnTo>
                  <a:lnTo>
                    <a:pt x="1895" y="721"/>
                  </a:lnTo>
                  <a:lnTo>
                    <a:pt x="1876" y="732"/>
                  </a:lnTo>
                  <a:lnTo>
                    <a:pt x="1846" y="746"/>
                  </a:lnTo>
                  <a:lnTo>
                    <a:pt x="1815" y="758"/>
                  </a:lnTo>
                  <a:lnTo>
                    <a:pt x="1785" y="770"/>
                  </a:lnTo>
                  <a:lnTo>
                    <a:pt x="1754" y="781"/>
                  </a:lnTo>
                  <a:lnTo>
                    <a:pt x="1722" y="790"/>
                  </a:lnTo>
                  <a:lnTo>
                    <a:pt x="1690" y="799"/>
                  </a:lnTo>
                  <a:lnTo>
                    <a:pt x="1658" y="806"/>
                  </a:lnTo>
                  <a:lnTo>
                    <a:pt x="1626" y="813"/>
                  </a:lnTo>
                  <a:lnTo>
                    <a:pt x="1594" y="818"/>
                  </a:lnTo>
                  <a:lnTo>
                    <a:pt x="1560" y="822"/>
                  </a:lnTo>
                  <a:lnTo>
                    <a:pt x="1526" y="826"/>
                  </a:lnTo>
                  <a:lnTo>
                    <a:pt x="1493" y="828"/>
                  </a:lnTo>
                  <a:lnTo>
                    <a:pt x="1458" y="829"/>
                  </a:lnTo>
                  <a:lnTo>
                    <a:pt x="1424" y="828"/>
                  </a:lnTo>
                  <a:lnTo>
                    <a:pt x="1389" y="827"/>
                  </a:lnTo>
                  <a:lnTo>
                    <a:pt x="1354" y="825"/>
                  </a:lnTo>
                  <a:lnTo>
                    <a:pt x="1324" y="822"/>
                  </a:lnTo>
                  <a:lnTo>
                    <a:pt x="1294" y="819"/>
                  </a:lnTo>
                  <a:lnTo>
                    <a:pt x="1264" y="815"/>
                  </a:lnTo>
                  <a:lnTo>
                    <a:pt x="1235" y="812"/>
                  </a:lnTo>
                  <a:lnTo>
                    <a:pt x="1205" y="809"/>
                  </a:lnTo>
                  <a:lnTo>
                    <a:pt x="1175" y="805"/>
                  </a:lnTo>
                  <a:lnTo>
                    <a:pt x="1146" y="801"/>
                  </a:lnTo>
                  <a:lnTo>
                    <a:pt x="1116" y="796"/>
                  </a:lnTo>
                  <a:lnTo>
                    <a:pt x="1091" y="793"/>
                  </a:lnTo>
                  <a:lnTo>
                    <a:pt x="1065" y="789"/>
                  </a:lnTo>
                  <a:lnTo>
                    <a:pt x="1040" y="786"/>
                  </a:lnTo>
                  <a:lnTo>
                    <a:pt x="1013" y="782"/>
                  </a:lnTo>
                  <a:lnTo>
                    <a:pt x="987" y="779"/>
                  </a:lnTo>
                  <a:lnTo>
                    <a:pt x="962" y="776"/>
                  </a:lnTo>
                  <a:lnTo>
                    <a:pt x="935" y="773"/>
                  </a:lnTo>
                  <a:lnTo>
                    <a:pt x="909" y="771"/>
                  </a:lnTo>
                  <a:lnTo>
                    <a:pt x="874" y="767"/>
                  </a:lnTo>
                  <a:lnTo>
                    <a:pt x="840" y="765"/>
                  </a:lnTo>
                  <a:lnTo>
                    <a:pt x="806" y="762"/>
                  </a:lnTo>
                  <a:lnTo>
                    <a:pt x="771" y="759"/>
                  </a:lnTo>
                  <a:lnTo>
                    <a:pt x="738" y="757"/>
                  </a:lnTo>
                  <a:lnTo>
                    <a:pt x="703" y="755"/>
                  </a:lnTo>
                  <a:lnTo>
                    <a:pt x="669" y="752"/>
                  </a:lnTo>
                  <a:lnTo>
                    <a:pt x="635" y="750"/>
                  </a:lnTo>
                  <a:lnTo>
                    <a:pt x="603" y="748"/>
                  </a:lnTo>
                  <a:lnTo>
                    <a:pt x="569" y="747"/>
                  </a:lnTo>
                  <a:lnTo>
                    <a:pt x="536" y="744"/>
                  </a:lnTo>
                  <a:lnTo>
                    <a:pt x="503" y="742"/>
                  </a:lnTo>
                  <a:lnTo>
                    <a:pt x="469" y="739"/>
                  </a:lnTo>
                  <a:lnTo>
                    <a:pt x="436" y="736"/>
                  </a:lnTo>
                  <a:lnTo>
                    <a:pt x="403" y="734"/>
                  </a:lnTo>
                  <a:lnTo>
                    <a:pt x="371" y="731"/>
                  </a:lnTo>
                  <a:lnTo>
                    <a:pt x="354" y="729"/>
                  </a:lnTo>
                  <a:lnTo>
                    <a:pt x="339" y="727"/>
                  </a:lnTo>
                  <a:lnTo>
                    <a:pt x="323" y="724"/>
                  </a:lnTo>
                  <a:lnTo>
                    <a:pt x="307" y="720"/>
                  </a:lnTo>
                  <a:lnTo>
                    <a:pt x="276" y="711"/>
                  </a:lnTo>
                  <a:lnTo>
                    <a:pt x="246" y="701"/>
                  </a:lnTo>
                  <a:lnTo>
                    <a:pt x="217" y="688"/>
                  </a:lnTo>
                  <a:lnTo>
                    <a:pt x="190" y="673"/>
                  </a:lnTo>
                  <a:lnTo>
                    <a:pt x="163" y="657"/>
                  </a:lnTo>
                  <a:lnTo>
                    <a:pt x="139" y="639"/>
                  </a:lnTo>
                  <a:lnTo>
                    <a:pt x="115" y="619"/>
                  </a:lnTo>
                  <a:lnTo>
                    <a:pt x="94" y="599"/>
                  </a:lnTo>
                  <a:lnTo>
                    <a:pt x="84" y="588"/>
                  </a:lnTo>
                  <a:lnTo>
                    <a:pt x="75" y="577"/>
                  </a:lnTo>
                  <a:lnTo>
                    <a:pt x="66" y="565"/>
                  </a:lnTo>
                  <a:lnTo>
                    <a:pt x="58" y="554"/>
                  </a:lnTo>
                  <a:lnTo>
                    <a:pt x="50" y="541"/>
                  </a:lnTo>
                  <a:lnTo>
                    <a:pt x="43" y="529"/>
                  </a:lnTo>
                  <a:lnTo>
                    <a:pt x="36" y="517"/>
                  </a:lnTo>
                  <a:lnTo>
                    <a:pt x="30" y="505"/>
                  </a:lnTo>
                  <a:lnTo>
                    <a:pt x="24" y="491"/>
                  </a:lnTo>
                  <a:lnTo>
                    <a:pt x="20" y="478"/>
                  </a:lnTo>
                  <a:lnTo>
                    <a:pt x="16" y="465"/>
                  </a:lnTo>
                  <a:lnTo>
                    <a:pt x="13" y="452"/>
                  </a:lnTo>
                  <a:lnTo>
                    <a:pt x="7" y="419"/>
                  </a:lnTo>
                  <a:lnTo>
                    <a:pt x="3" y="385"/>
                  </a:lnTo>
                  <a:lnTo>
                    <a:pt x="0" y="350"/>
                  </a:lnTo>
                  <a:lnTo>
                    <a:pt x="0" y="314"/>
                  </a:lnTo>
                  <a:lnTo>
                    <a:pt x="3" y="278"/>
                  </a:lnTo>
                  <a:lnTo>
                    <a:pt x="7" y="240"/>
                  </a:lnTo>
                  <a:lnTo>
                    <a:pt x="13" y="201"/>
                  </a:lnTo>
                  <a:lnTo>
                    <a:pt x="21" y="159"/>
                  </a:lnTo>
                  <a:lnTo>
                    <a:pt x="31" y="118"/>
                  </a:lnTo>
                  <a:lnTo>
                    <a:pt x="43" y="78"/>
                  </a:lnTo>
                  <a:lnTo>
                    <a:pt x="55" y="39"/>
                  </a:lnTo>
                  <a:lnTo>
                    <a:pt x="69" y="0"/>
                  </a:lnTo>
                  <a:lnTo>
                    <a:pt x="112" y="0"/>
                  </a:lnTo>
                  <a:lnTo>
                    <a:pt x="96" y="41"/>
                  </a:lnTo>
                  <a:lnTo>
                    <a:pt x="82" y="83"/>
                  </a:lnTo>
                  <a:lnTo>
                    <a:pt x="70" y="125"/>
                  </a:lnTo>
                  <a:lnTo>
                    <a:pt x="60" y="167"/>
                  </a:lnTo>
                  <a:lnTo>
                    <a:pt x="52" y="206"/>
                  </a:lnTo>
                  <a:lnTo>
                    <a:pt x="46" y="244"/>
                  </a:lnTo>
                  <a:lnTo>
                    <a:pt x="42" y="280"/>
                  </a:lnTo>
                  <a:lnTo>
                    <a:pt x="40" y="314"/>
                  </a:lnTo>
                  <a:lnTo>
                    <a:pt x="40" y="349"/>
                  </a:lnTo>
                  <a:lnTo>
                    <a:pt x="42" y="381"/>
                  </a:lnTo>
                  <a:lnTo>
                    <a:pt x="45" y="412"/>
                  </a:lnTo>
                  <a:lnTo>
                    <a:pt x="51" y="443"/>
                  </a:lnTo>
                  <a:lnTo>
                    <a:pt x="54" y="455"/>
                  </a:lnTo>
                  <a:lnTo>
                    <a:pt x="58" y="467"/>
                  </a:lnTo>
                  <a:lnTo>
                    <a:pt x="62" y="478"/>
                  </a:lnTo>
                  <a:lnTo>
                    <a:pt x="67" y="490"/>
                  </a:lnTo>
                  <a:lnTo>
                    <a:pt x="73" y="501"/>
                  </a:lnTo>
                  <a:lnTo>
                    <a:pt x="78" y="513"/>
                  </a:lnTo>
                  <a:lnTo>
                    <a:pt x="84" y="523"/>
                  </a:lnTo>
                  <a:lnTo>
                    <a:pt x="91" y="533"/>
                  </a:lnTo>
                  <a:lnTo>
                    <a:pt x="107" y="554"/>
                  </a:lnTo>
                  <a:lnTo>
                    <a:pt x="124" y="573"/>
                  </a:lnTo>
                  <a:lnTo>
                    <a:pt x="144" y="593"/>
                  </a:lnTo>
                  <a:lnTo>
                    <a:pt x="164" y="610"/>
                  </a:lnTo>
                  <a:lnTo>
                    <a:pt x="187" y="626"/>
                  </a:lnTo>
                  <a:lnTo>
                    <a:pt x="210" y="640"/>
                  </a:lnTo>
                  <a:lnTo>
                    <a:pt x="235" y="654"/>
                  </a:lnTo>
                  <a:lnTo>
                    <a:pt x="262" y="665"/>
                  </a:lnTo>
                  <a:lnTo>
                    <a:pt x="288" y="674"/>
                  </a:lnTo>
                  <a:lnTo>
                    <a:pt x="317" y="682"/>
                  </a:lnTo>
                  <a:lnTo>
                    <a:pt x="344" y="688"/>
                  </a:lnTo>
                  <a:lnTo>
                    <a:pt x="374" y="692"/>
                  </a:lnTo>
                  <a:lnTo>
                    <a:pt x="406" y="695"/>
                  </a:lnTo>
                  <a:lnTo>
                    <a:pt x="440" y="697"/>
                  </a:lnTo>
                  <a:lnTo>
                    <a:pt x="473" y="700"/>
                  </a:lnTo>
                  <a:lnTo>
                    <a:pt x="506" y="702"/>
                  </a:lnTo>
                  <a:lnTo>
                    <a:pt x="539" y="704"/>
                  </a:lnTo>
                  <a:lnTo>
                    <a:pt x="573" y="707"/>
                  </a:lnTo>
                  <a:lnTo>
                    <a:pt x="605" y="709"/>
                  </a:lnTo>
                  <a:lnTo>
                    <a:pt x="638" y="711"/>
                  </a:lnTo>
                  <a:lnTo>
                    <a:pt x="671" y="713"/>
                  </a:lnTo>
                  <a:lnTo>
                    <a:pt x="706" y="716"/>
                  </a:lnTo>
                  <a:lnTo>
                    <a:pt x="740" y="718"/>
                  </a:lnTo>
                  <a:lnTo>
                    <a:pt x="775" y="720"/>
                  </a:lnTo>
                  <a:lnTo>
                    <a:pt x="809" y="723"/>
                  </a:lnTo>
                  <a:lnTo>
                    <a:pt x="843" y="725"/>
                  </a:lnTo>
                  <a:lnTo>
                    <a:pt x="878" y="728"/>
                  </a:lnTo>
                  <a:lnTo>
                    <a:pt x="912" y="732"/>
                  </a:lnTo>
                  <a:lnTo>
                    <a:pt x="939" y="734"/>
                  </a:lnTo>
                  <a:lnTo>
                    <a:pt x="965" y="737"/>
                  </a:lnTo>
                  <a:lnTo>
                    <a:pt x="991" y="740"/>
                  </a:lnTo>
                  <a:lnTo>
                    <a:pt x="1018" y="743"/>
                  </a:lnTo>
                  <a:lnTo>
                    <a:pt x="1044" y="747"/>
                  </a:lnTo>
                  <a:lnTo>
                    <a:pt x="1071" y="750"/>
                  </a:lnTo>
                  <a:lnTo>
                    <a:pt x="1097" y="754"/>
                  </a:lnTo>
                  <a:lnTo>
                    <a:pt x="1122" y="757"/>
                  </a:lnTo>
                  <a:lnTo>
                    <a:pt x="1151" y="762"/>
                  </a:lnTo>
                  <a:lnTo>
                    <a:pt x="1181" y="765"/>
                  </a:lnTo>
                  <a:lnTo>
                    <a:pt x="1209" y="770"/>
                  </a:lnTo>
                  <a:lnTo>
                    <a:pt x="1239" y="773"/>
                  </a:lnTo>
                  <a:lnTo>
                    <a:pt x="1269" y="776"/>
                  </a:lnTo>
                  <a:lnTo>
                    <a:pt x="1298" y="780"/>
                  </a:lnTo>
                  <a:lnTo>
                    <a:pt x="1328" y="783"/>
                  </a:lnTo>
                  <a:lnTo>
                    <a:pt x="1357" y="786"/>
                  </a:lnTo>
                  <a:lnTo>
                    <a:pt x="1392" y="788"/>
                  </a:lnTo>
                  <a:lnTo>
                    <a:pt x="1425" y="789"/>
                  </a:lnTo>
                  <a:lnTo>
                    <a:pt x="1458" y="789"/>
                  </a:lnTo>
                  <a:lnTo>
                    <a:pt x="1492" y="789"/>
                  </a:lnTo>
                  <a:lnTo>
                    <a:pt x="1524" y="787"/>
                  </a:lnTo>
                  <a:lnTo>
                    <a:pt x="1556" y="783"/>
                  </a:lnTo>
                  <a:lnTo>
                    <a:pt x="1588" y="780"/>
                  </a:lnTo>
                  <a:lnTo>
                    <a:pt x="1619" y="774"/>
                  </a:lnTo>
                  <a:lnTo>
                    <a:pt x="1650" y="768"/>
                  </a:lnTo>
                  <a:lnTo>
                    <a:pt x="1681" y="762"/>
                  </a:lnTo>
                  <a:lnTo>
                    <a:pt x="1711" y="754"/>
                  </a:lnTo>
                  <a:lnTo>
                    <a:pt x="1740" y="744"/>
                  </a:lnTo>
                  <a:lnTo>
                    <a:pt x="1770" y="734"/>
                  </a:lnTo>
                  <a:lnTo>
                    <a:pt x="1800" y="723"/>
                  </a:lnTo>
                  <a:lnTo>
                    <a:pt x="1829" y="710"/>
                  </a:lnTo>
                  <a:lnTo>
                    <a:pt x="1859" y="696"/>
                  </a:lnTo>
                  <a:lnTo>
                    <a:pt x="1878" y="686"/>
                  </a:lnTo>
                  <a:lnTo>
                    <a:pt x="1899" y="676"/>
                  </a:lnTo>
                  <a:lnTo>
                    <a:pt x="1918" y="665"/>
                  </a:lnTo>
                  <a:lnTo>
                    <a:pt x="1939" y="655"/>
                  </a:lnTo>
                  <a:lnTo>
                    <a:pt x="1972" y="637"/>
                  </a:lnTo>
                  <a:lnTo>
                    <a:pt x="2007" y="619"/>
                  </a:lnTo>
                  <a:lnTo>
                    <a:pt x="2042" y="602"/>
                  </a:lnTo>
                  <a:lnTo>
                    <a:pt x="2078" y="586"/>
                  </a:lnTo>
                  <a:lnTo>
                    <a:pt x="2114" y="571"/>
                  </a:lnTo>
                  <a:lnTo>
                    <a:pt x="2152" y="559"/>
                  </a:lnTo>
                  <a:lnTo>
                    <a:pt x="2171" y="552"/>
                  </a:lnTo>
                  <a:lnTo>
                    <a:pt x="2190" y="547"/>
                  </a:lnTo>
                  <a:lnTo>
                    <a:pt x="2210" y="541"/>
                  </a:lnTo>
                  <a:lnTo>
                    <a:pt x="2230" y="538"/>
                  </a:lnTo>
                  <a:lnTo>
                    <a:pt x="2252" y="533"/>
                  </a:lnTo>
                  <a:lnTo>
                    <a:pt x="2273" y="531"/>
                  </a:lnTo>
                  <a:lnTo>
                    <a:pt x="2295" y="530"/>
                  </a:lnTo>
                  <a:lnTo>
                    <a:pt x="2315" y="5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7" name="Freeform 49">
              <a:extLst>
                <a:ext uri="{FF2B5EF4-FFF2-40B4-BE49-F238E27FC236}">
                  <a16:creationId xmlns:a16="http://schemas.microsoft.com/office/drawing/2014/main" id="{6A5B006C-1358-45F3-8C40-CED6FC760931}"/>
                </a:ext>
              </a:extLst>
            </p:cNvPr>
            <p:cNvSpPr>
              <a:spLocks/>
            </p:cNvSpPr>
            <p:nvPr userDrawn="1"/>
          </p:nvSpPr>
          <p:spPr bwMode="auto">
            <a:xfrm>
              <a:off x="4132586" y="2"/>
              <a:ext cx="902613" cy="204716"/>
            </a:xfrm>
            <a:custGeom>
              <a:avLst/>
              <a:gdLst>
                <a:gd name="T0" fmla="*/ 115 w 1360"/>
                <a:gd name="T1" fmla="*/ 31 h 306"/>
                <a:gd name="T2" fmla="*/ 209 w 1360"/>
                <a:gd name="T3" fmla="*/ 88 h 306"/>
                <a:gd name="T4" fmla="*/ 308 w 1360"/>
                <a:gd name="T5" fmla="*/ 142 h 306"/>
                <a:gd name="T6" fmla="*/ 409 w 1360"/>
                <a:gd name="T7" fmla="*/ 192 h 306"/>
                <a:gd name="T8" fmla="*/ 495 w 1360"/>
                <a:gd name="T9" fmla="*/ 229 h 306"/>
                <a:gd name="T10" fmla="*/ 564 w 1360"/>
                <a:gd name="T11" fmla="*/ 250 h 306"/>
                <a:gd name="T12" fmla="*/ 632 w 1360"/>
                <a:gd name="T13" fmla="*/ 263 h 306"/>
                <a:gd name="T14" fmla="*/ 701 w 1360"/>
                <a:gd name="T15" fmla="*/ 267 h 306"/>
                <a:gd name="T16" fmla="*/ 770 w 1360"/>
                <a:gd name="T17" fmla="*/ 262 h 306"/>
                <a:gd name="T18" fmla="*/ 840 w 1360"/>
                <a:gd name="T19" fmla="*/ 248 h 306"/>
                <a:gd name="T20" fmla="*/ 911 w 1360"/>
                <a:gd name="T21" fmla="*/ 225 h 306"/>
                <a:gd name="T22" fmla="*/ 983 w 1360"/>
                <a:gd name="T23" fmla="*/ 193 h 306"/>
                <a:gd name="T24" fmla="*/ 1057 w 1360"/>
                <a:gd name="T25" fmla="*/ 154 h 306"/>
                <a:gd name="T26" fmla="*/ 1127 w 1360"/>
                <a:gd name="T27" fmla="*/ 112 h 306"/>
                <a:gd name="T28" fmla="*/ 1196 w 1360"/>
                <a:gd name="T29" fmla="*/ 69 h 306"/>
                <a:gd name="T30" fmla="*/ 1262 w 1360"/>
                <a:gd name="T31" fmla="*/ 23 h 306"/>
                <a:gd name="T32" fmla="*/ 1360 w 1360"/>
                <a:gd name="T33" fmla="*/ 0 h 306"/>
                <a:gd name="T34" fmla="*/ 1284 w 1360"/>
                <a:gd name="T35" fmla="*/ 56 h 306"/>
                <a:gd name="T36" fmla="*/ 1206 w 1360"/>
                <a:gd name="T37" fmla="*/ 109 h 306"/>
                <a:gd name="T38" fmla="*/ 1123 w 1360"/>
                <a:gd name="T39" fmla="*/ 159 h 306"/>
                <a:gd name="T40" fmla="*/ 1040 w 1360"/>
                <a:gd name="T41" fmla="*/ 209 h 306"/>
                <a:gd name="T42" fmla="*/ 995 w 1360"/>
                <a:gd name="T43" fmla="*/ 232 h 306"/>
                <a:gd name="T44" fmla="*/ 951 w 1360"/>
                <a:gd name="T45" fmla="*/ 251 h 306"/>
                <a:gd name="T46" fmla="*/ 908 w 1360"/>
                <a:gd name="T47" fmla="*/ 268 h 306"/>
                <a:gd name="T48" fmla="*/ 865 w 1360"/>
                <a:gd name="T49" fmla="*/ 282 h 306"/>
                <a:gd name="T50" fmla="*/ 823 w 1360"/>
                <a:gd name="T51" fmla="*/ 292 h 306"/>
                <a:gd name="T52" fmla="*/ 780 w 1360"/>
                <a:gd name="T53" fmla="*/ 301 h 306"/>
                <a:gd name="T54" fmla="*/ 738 w 1360"/>
                <a:gd name="T55" fmla="*/ 305 h 306"/>
                <a:gd name="T56" fmla="*/ 697 w 1360"/>
                <a:gd name="T57" fmla="*/ 306 h 306"/>
                <a:gd name="T58" fmla="*/ 634 w 1360"/>
                <a:gd name="T59" fmla="*/ 303 h 306"/>
                <a:gd name="T60" fmla="*/ 570 w 1360"/>
                <a:gd name="T61" fmla="*/ 292 h 306"/>
                <a:gd name="T62" fmla="*/ 507 w 1360"/>
                <a:gd name="T63" fmla="*/ 275 h 306"/>
                <a:gd name="T64" fmla="*/ 444 w 1360"/>
                <a:gd name="T65" fmla="*/ 251 h 306"/>
                <a:gd name="T66" fmla="*/ 327 w 1360"/>
                <a:gd name="T67" fmla="*/ 197 h 306"/>
                <a:gd name="T68" fmla="*/ 214 w 1360"/>
                <a:gd name="T69" fmla="*/ 136 h 306"/>
                <a:gd name="T70" fmla="*/ 105 w 1360"/>
                <a:gd name="T71" fmla="*/ 71 h 306"/>
                <a:gd name="T72" fmla="*/ 0 w 1360"/>
                <a:gd name="T7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0" h="306">
                  <a:moveTo>
                    <a:pt x="69" y="0"/>
                  </a:moveTo>
                  <a:lnTo>
                    <a:pt x="115" y="31"/>
                  </a:lnTo>
                  <a:lnTo>
                    <a:pt x="162" y="60"/>
                  </a:lnTo>
                  <a:lnTo>
                    <a:pt x="209" y="88"/>
                  </a:lnTo>
                  <a:lnTo>
                    <a:pt x="258" y="116"/>
                  </a:lnTo>
                  <a:lnTo>
                    <a:pt x="308" y="142"/>
                  </a:lnTo>
                  <a:lnTo>
                    <a:pt x="357" y="167"/>
                  </a:lnTo>
                  <a:lnTo>
                    <a:pt x="409" y="192"/>
                  </a:lnTo>
                  <a:lnTo>
                    <a:pt x="460" y="216"/>
                  </a:lnTo>
                  <a:lnTo>
                    <a:pt x="495" y="229"/>
                  </a:lnTo>
                  <a:lnTo>
                    <a:pt x="529" y="241"/>
                  </a:lnTo>
                  <a:lnTo>
                    <a:pt x="564" y="250"/>
                  </a:lnTo>
                  <a:lnTo>
                    <a:pt x="598" y="258"/>
                  </a:lnTo>
                  <a:lnTo>
                    <a:pt x="632" y="263"/>
                  </a:lnTo>
                  <a:lnTo>
                    <a:pt x="667" y="266"/>
                  </a:lnTo>
                  <a:lnTo>
                    <a:pt x="701" y="267"/>
                  </a:lnTo>
                  <a:lnTo>
                    <a:pt x="736" y="265"/>
                  </a:lnTo>
                  <a:lnTo>
                    <a:pt x="770" y="262"/>
                  </a:lnTo>
                  <a:lnTo>
                    <a:pt x="806" y="256"/>
                  </a:lnTo>
                  <a:lnTo>
                    <a:pt x="840" y="248"/>
                  </a:lnTo>
                  <a:lnTo>
                    <a:pt x="876" y="237"/>
                  </a:lnTo>
                  <a:lnTo>
                    <a:pt x="911" y="225"/>
                  </a:lnTo>
                  <a:lnTo>
                    <a:pt x="948" y="210"/>
                  </a:lnTo>
                  <a:lnTo>
                    <a:pt x="983" y="193"/>
                  </a:lnTo>
                  <a:lnTo>
                    <a:pt x="1020" y="173"/>
                  </a:lnTo>
                  <a:lnTo>
                    <a:pt x="1057" y="154"/>
                  </a:lnTo>
                  <a:lnTo>
                    <a:pt x="1092" y="133"/>
                  </a:lnTo>
                  <a:lnTo>
                    <a:pt x="1127" y="112"/>
                  </a:lnTo>
                  <a:lnTo>
                    <a:pt x="1161" y="91"/>
                  </a:lnTo>
                  <a:lnTo>
                    <a:pt x="1196" y="69"/>
                  </a:lnTo>
                  <a:lnTo>
                    <a:pt x="1229" y="46"/>
                  </a:lnTo>
                  <a:lnTo>
                    <a:pt x="1262" y="23"/>
                  </a:lnTo>
                  <a:lnTo>
                    <a:pt x="1294" y="0"/>
                  </a:lnTo>
                  <a:lnTo>
                    <a:pt x="1360" y="0"/>
                  </a:lnTo>
                  <a:lnTo>
                    <a:pt x="1323" y="29"/>
                  </a:lnTo>
                  <a:lnTo>
                    <a:pt x="1284" y="56"/>
                  </a:lnTo>
                  <a:lnTo>
                    <a:pt x="1245" y="83"/>
                  </a:lnTo>
                  <a:lnTo>
                    <a:pt x="1206" y="109"/>
                  </a:lnTo>
                  <a:lnTo>
                    <a:pt x="1165" y="134"/>
                  </a:lnTo>
                  <a:lnTo>
                    <a:pt x="1123" y="159"/>
                  </a:lnTo>
                  <a:lnTo>
                    <a:pt x="1082" y="185"/>
                  </a:lnTo>
                  <a:lnTo>
                    <a:pt x="1040" y="209"/>
                  </a:lnTo>
                  <a:lnTo>
                    <a:pt x="1018" y="220"/>
                  </a:lnTo>
                  <a:lnTo>
                    <a:pt x="995" y="232"/>
                  </a:lnTo>
                  <a:lnTo>
                    <a:pt x="973" y="242"/>
                  </a:lnTo>
                  <a:lnTo>
                    <a:pt x="951" y="251"/>
                  </a:lnTo>
                  <a:lnTo>
                    <a:pt x="929" y="260"/>
                  </a:lnTo>
                  <a:lnTo>
                    <a:pt x="908" y="268"/>
                  </a:lnTo>
                  <a:lnTo>
                    <a:pt x="886" y="275"/>
                  </a:lnTo>
                  <a:lnTo>
                    <a:pt x="865" y="282"/>
                  </a:lnTo>
                  <a:lnTo>
                    <a:pt x="843" y="288"/>
                  </a:lnTo>
                  <a:lnTo>
                    <a:pt x="823" y="292"/>
                  </a:lnTo>
                  <a:lnTo>
                    <a:pt x="801" y="297"/>
                  </a:lnTo>
                  <a:lnTo>
                    <a:pt x="780" y="301"/>
                  </a:lnTo>
                  <a:lnTo>
                    <a:pt x="759" y="303"/>
                  </a:lnTo>
                  <a:lnTo>
                    <a:pt x="738" y="305"/>
                  </a:lnTo>
                  <a:lnTo>
                    <a:pt x="717" y="306"/>
                  </a:lnTo>
                  <a:lnTo>
                    <a:pt x="697" y="306"/>
                  </a:lnTo>
                  <a:lnTo>
                    <a:pt x="664" y="305"/>
                  </a:lnTo>
                  <a:lnTo>
                    <a:pt x="634" y="303"/>
                  </a:lnTo>
                  <a:lnTo>
                    <a:pt x="603" y="298"/>
                  </a:lnTo>
                  <a:lnTo>
                    <a:pt x="570" y="292"/>
                  </a:lnTo>
                  <a:lnTo>
                    <a:pt x="539" y="284"/>
                  </a:lnTo>
                  <a:lnTo>
                    <a:pt x="507" y="275"/>
                  </a:lnTo>
                  <a:lnTo>
                    <a:pt x="476" y="264"/>
                  </a:lnTo>
                  <a:lnTo>
                    <a:pt x="444" y="251"/>
                  </a:lnTo>
                  <a:lnTo>
                    <a:pt x="386" y="225"/>
                  </a:lnTo>
                  <a:lnTo>
                    <a:pt x="327" y="197"/>
                  </a:lnTo>
                  <a:lnTo>
                    <a:pt x="270" y="167"/>
                  </a:lnTo>
                  <a:lnTo>
                    <a:pt x="214" y="136"/>
                  </a:lnTo>
                  <a:lnTo>
                    <a:pt x="159" y="104"/>
                  </a:lnTo>
                  <a:lnTo>
                    <a:pt x="105" y="71"/>
                  </a:lnTo>
                  <a:lnTo>
                    <a:pt x="52" y="37"/>
                  </a:lnTo>
                  <a:lnTo>
                    <a:pt x="0" y="0"/>
                  </a:lnTo>
                  <a:lnTo>
                    <a:pt x="69"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8" name="Freeform 50">
              <a:extLst>
                <a:ext uri="{FF2B5EF4-FFF2-40B4-BE49-F238E27FC236}">
                  <a16:creationId xmlns:a16="http://schemas.microsoft.com/office/drawing/2014/main" id="{42430293-90A3-4AD1-B483-CEC6C916C17A}"/>
                </a:ext>
              </a:extLst>
            </p:cNvPr>
            <p:cNvSpPr>
              <a:spLocks noEditPoints="1"/>
            </p:cNvSpPr>
            <p:nvPr userDrawn="1"/>
          </p:nvSpPr>
          <p:spPr bwMode="auto">
            <a:xfrm>
              <a:off x="-3615" y="2"/>
              <a:ext cx="3456915" cy="1279478"/>
            </a:xfrm>
            <a:custGeom>
              <a:avLst/>
              <a:gdLst>
                <a:gd name="T0" fmla="*/ 1619 w 5198"/>
                <a:gd name="T1" fmla="*/ 1203 h 1925"/>
                <a:gd name="T2" fmla="*/ 1840 w 5198"/>
                <a:gd name="T3" fmla="*/ 1318 h 1925"/>
                <a:gd name="T4" fmla="*/ 1986 w 5198"/>
                <a:gd name="T5" fmla="*/ 1513 h 1925"/>
                <a:gd name="T6" fmla="*/ 2100 w 5198"/>
                <a:gd name="T7" fmla="*/ 1711 h 1925"/>
                <a:gd name="T8" fmla="*/ 2225 w 5198"/>
                <a:gd name="T9" fmla="*/ 1813 h 1925"/>
                <a:gd name="T10" fmla="*/ 2384 w 5198"/>
                <a:gd name="T11" fmla="*/ 1845 h 1925"/>
                <a:gd name="T12" fmla="*/ 2544 w 5198"/>
                <a:gd name="T13" fmla="*/ 1817 h 1925"/>
                <a:gd name="T14" fmla="*/ 2729 w 5198"/>
                <a:gd name="T15" fmla="*/ 1716 h 1925"/>
                <a:gd name="T16" fmla="*/ 2914 w 5198"/>
                <a:gd name="T17" fmla="*/ 1538 h 1925"/>
                <a:gd name="T18" fmla="*/ 3105 w 5198"/>
                <a:gd name="T19" fmla="*/ 1343 h 1925"/>
                <a:gd name="T20" fmla="*/ 3246 w 5198"/>
                <a:gd name="T21" fmla="*/ 1272 h 1925"/>
                <a:gd name="T22" fmla="*/ 3406 w 5198"/>
                <a:gd name="T23" fmla="*/ 1257 h 1925"/>
                <a:gd name="T24" fmla="*/ 3733 w 5198"/>
                <a:gd name="T25" fmla="*/ 1363 h 1925"/>
                <a:gd name="T26" fmla="*/ 3986 w 5198"/>
                <a:gd name="T27" fmla="*/ 1461 h 1925"/>
                <a:gd name="T28" fmla="*/ 4311 w 5198"/>
                <a:gd name="T29" fmla="*/ 1468 h 1925"/>
                <a:gd name="T30" fmla="*/ 4639 w 5198"/>
                <a:gd name="T31" fmla="*/ 1282 h 1925"/>
                <a:gd name="T32" fmla="*/ 4944 w 5198"/>
                <a:gd name="T33" fmla="*/ 953 h 1925"/>
                <a:gd name="T34" fmla="*/ 5096 w 5198"/>
                <a:gd name="T35" fmla="*/ 680 h 1925"/>
                <a:gd name="T36" fmla="*/ 5118 w 5198"/>
                <a:gd name="T37" fmla="*/ 510 h 1925"/>
                <a:gd name="T38" fmla="*/ 5071 w 5198"/>
                <a:gd name="T39" fmla="*/ 344 h 1925"/>
                <a:gd name="T40" fmla="*/ 4956 w 5198"/>
                <a:gd name="T41" fmla="*/ 181 h 1925"/>
                <a:gd name="T42" fmla="*/ 4983 w 5198"/>
                <a:gd name="T43" fmla="*/ 95 h 1925"/>
                <a:gd name="T44" fmla="*/ 5133 w 5198"/>
                <a:gd name="T45" fmla="*/ 292 h 1925"/>
                <a:gd name="T46" fmla="*/ 5195 w 5198"/>
                <a:gd name="T47" fmla="*/ 484 h 1925"/>
                <a:gd name="T48" fmla="*/ 5178 w 5198"/>
                <a:gd name="T49" fmla="*/ 681 h 1925"/>
                <a:gd name="T50" fmla="*/ 5039 w 5198"/>
                <a:gd name="T51" fmla="*/ 955 h 1925"/>
                <a:gd name="T52" fmla="*/ 4728 w 5198"/>
                <a:gd name="T53" fmla="*/ 1310 h 1925"/>
                <a:gd name="T54" fmla="*/ 4467 w 5198"/>
                <a:gd name="T55" fmla="*/ 1492 h 1925"/>
                <a:gd name="T56" fmla="*/ 4290 w 5198"/>
                <a:gd name="T57" fmla="*/ 1554 h 1925"/>
                <a:gd name="T58" fmla="*/ 4108 w 5198"/>
                <a:gd name="T59" fmla="*/ 1564 h 1925"/>
                <a:gd name="T60" fmla="*/ 3923 w 5198"/>
                <a:gd name="T61" fmla="*/ 1523 h 1925"/>
                <a:gd name="T62" fmla="*/ 3665 w 5198"/>
                <a:gd name="T63" fmla="*/ 1420 h 1925"/>
                <a:gd name="T64" fmla="*/ 3375 w 5198"/>
                <a:gd name="T65" fmla="*/ 1334 h 1925"/>
                <a:gd name="T66" fmla="*/ 3152 w 5198"/>
                <a:gd name="T67" fmla="*/ 1406 h 1925"/>
                <a:gd name="T68" fmla="*/ 2929 w 5198"/>
                <a:gd name="T69" fmla="*/ 1639 h 1925"/>
                <a:gd name="T70" fmla="*/ 2729 w 5198"/>
                <a:gd name="T71" fmla="*/ 1811 h 1925"/>
                <a:gd name="T72" fmla="*/ 2497 w 5198"/>
                <a:gd name="T73" fmla="*/ 1913 h 1925"/>
                <a:gd name="T74" fmla="*/ 2236 w 5198"/>
                <a:gd name="T75" fmla="*/ 1902 h 1925"/>
                <a:gd name="T76" fmla="*/ 2029 w 5198"/>
                <a:gd name="T77" fmla="*/ 1747 h 1925"/>
                <a:gd name="T78" fmla="*/ 1907 w 5198"/>
                <a:gd name="T79" fmla="*/ 1533 h 1925"/>
                <a:gd name="T80" fmla="*/ 1770 w 5198"/>
                <a:gd name="T81" fmla="*/ 1363 h 1925"/>
                <a:gd name="T82" fmla="*/ 1554 w 5198"/>
                <a:gd name="T83" fmla="*/ 1270 h 1925"/>
                <a:gd name="T84" fmla="*/ 1139 w 5198"/>
                <a:gd name="T85" fmla="*/ 1255 h 1925"/>
                <a:gd name="T86" fmla="*/ 694 w 5198"/>
                <a:gd name="T87" fmla="*/ 1333 h 1925"/>
                <a:gd name="T88" fmla="*/ 424 w 5198"/>
                <a:gd name="T89" fmla="*/ 1407 h 1925"/>
                <a:gd name="T90" fmla="*/ 161 w 5198"/>
                <a:gd name="T91" fmla="*/ 1433 h 1925"/>
                <a:gd name="T92" fmla="*/ 0 w 5198"/>
                <a:gd name="T93" fmla="*/ 1365 h 1925"/>
                <a:gd name="T94" fmla="*/ 39 w 5198"/>
                <a:gd name="T95" fmla="*/ 1289 h 1925"/>
                <a:gd name="T96" fmla="*/ 166 w 5198"/>
                <a:gd name="T97" fmla="*/ 1355 h 1925"/>
                <a:gd name="T98" fmla="*/ 406 w 5198"/>
                <a:gd name="T99" fmla="*/ 1330 h 1925"/>
                <a:gd name="T100" fmla="*/ 675 w 5198"/>
                <a:gd name="T101" fmla="*/ 1257 h 1925"/>
                <a:gd name="T102" fmla="*/ 1076 w 5198"/>
                <a:gd name="T103" fmla="*/ 1181 h 1925"/>
                <a:gd name="T104" fmla="*/ 256 w 5198"/>
                <a:gd name="T105" fmla="*/ 103 h 1925"/>
                <a:gd name="T106" fmla="*/ 130 w 5198"/>
                <a:gd name="T107" fmla="*/ 462 h 1925"/>
                <a:gd name="T108" fmla="*/ 54 w 5198"/>
                <a:gd name="T109" fmla="*/ 840 h 1925"/>
                <a:gd name="T110" fmla="*/ 0 w 5198"/>
                <a:gd name="T111" fmla="*/ 1119 h 1925"/>
                <a:gd name="T112" fmla="*/ 85 w 5198"/>
                <a:gd name="T113" fmla="*/ 328 h 1925"/>
                <a:gd name="T114" fmla="*/ 220 w 5198"/>
                <a:gd name="T115"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8" h="1925">
                  <a:moveTo>
                    <a:pt x="1303" y="1168"/>
                  </a:moveTo>
                  <a:lnTo>
                    <a:pt x="1342" y="1168"/>
                  </a:lnTo>
                  <a:lnTo>
                    <a:pt x="1382" y="1170"/>
                  </a:lnTo>
                  <a:lnTo>
                    <a:pt x="1421" y="1172"/>
                  </a:lnTo>
                  <a:lnTo>
                    <a:pt x="1460" y="1176"/>
                  </a:lnTo>
                  <a:lnTo>
                    <a:pt x="1500" y="1181"/>
                  </a:lnTo>
                  <a:lnTo>
                    <a:pt x="1539" y="1187"/>
                  </a:lnTo>
                  <a:lnTo>
                    <a:pt x="1580" y="1195"/>
                  </a:lnTo>
                  <a:lnTo>
                    <a:pt x="1619" y="1203"/>
                  </a:lnTo>
                  <a:lnTo>
                    <a:pt x="1646" y="1211"/>
                  </a:lnTo>
                  <a:lnTo>
                    <a:pt x="1674" y="1220"/>
                  </a:lnTo>
                  <a:lnTo>
                    <a:pt x="1700" y="1230"/>
                  </a:lnTo>
                  <a:lnTo>
                    <a:pt x="1725" y="1241"/>
                  </a:lnTo>
                  <a:lnTo>
                    <a:pt x="1749" y="1254"/>
                  </a:lnTo>
                  <a:lnTo>
                    <a:pt x="1773" y="1269"/>
                  </a:lnTo>
                  <a:lnTo>
                    <a:pt x="1796" y="1283"/>
                  </a:lnTo>
                  <a:lnTo>
                    <a:pt x="1818" y="1299"/>
                  </a:lnTo>
                  <a:lnTo>
                    <a:pt x="1840" y="1318"/>
                  </a:lnTo>
                  <a:lnTo>
                    <a:pt x="1861" y="1337"/>
                  </a:lnTo>
                  <a:lnTo>
                    <a:pt x="1880" y="1357"/>
                  </a:lnTo>
                  <a:lnTo>
                    <a:pt x="1898" y="1379"/>
                  </a:lnTo>
                  <a:lnTo>
                    <a:pt x="1917" y="1402"/>
                  </a:lnTo>
                  <a:lnTo>
                    <a:pt x="1934" y="1426"/>
                  </a:lnTo>
                  <a:lnTo>
                    <a:pt x="1950" y="1451"/>
                  </a:lnTo>
                  <a:lnTo>
                    <a:pt x="1965" y="1477"/>
                  </a:lnTo>
                  <a:lnTo>
                    <a:pt x="1975" y="1496"/>
                  </a:lnTo>
                  <a:lnTo>
                    <a:pt x="1986" y="1513"/>
                  </a:lnTo>
                  <a:lnTo>
                    <a:pt x="1996" y="1529"/>
                  </a:lnTo>
                  <a:lnTo>
                    <a:pt x="2006" y="1546"/>
                  </a:lnTo>
                  <a:lnTo>
                    <a:pt x="2022" y="1574"/>
                  </a:lnTo>
                  <a:lnTo>
                    <a:pt x="2038" y="1602"/>
                  </a:lnTo>
                  <a:lnTo>
                    <a:pt x="2055" y="1631"/>
                  </a:lnTo>
                  <a:lnTo>
                    <a:pt x="2069" y="1660"/>
                  </a:lnTo>
                  <a:lnTo>
                    <a:pt x="2079" y="1678"/>
                  </a:lnTo>
                  <a:lnTo>
                    <a:pt x="2089" y="1695"/>
                  </a:lnTo>
                  <a:lnTo>
                    <a:pt x="2100" y="1711"/>
                  </a:lnTo>
                  <a:lnTo>
                    <a:pt x="2112" y="1726"/>
                  </a:lnTo>
                  <a:lnTo>
                    <a:pt x="2123" y="1740"/>
                  </a:lnTo>
                  <a:lnTo>
                    <a:pt x="2137" y="1754"/>
                  </a:lnTo>
                  <a:lnTo>
                    <a:pt x="2151" y="1765"/>
                  </a:lnTo>
                  <a:lnTo>
                    <a:pt x="2165" y="1777"/>
                  </a:lnTo>
                  <a:lnTo>
                    <a:pt x="2180" y="1787"/>
                  </a:lnTo>
                  <a:lnTo>
                    <a:pt x="2194" y="1796"/>
                  </a:lnTo>
                  <a:lnTo>
                    <a:pt x="2211" y="1805"/>
                  </a:lnTo>
                  <a:lnTo>
                    <a:pt x="2225" y="1813"/>
                  </a:lnTo>
                  <a:lnTo>
                    <a:pt x="2243" y="1820"/>
                  </a:lnTo>
                  <a:lnTo>
                    <a:pt x="2259" y="1826"/>
                  </a:lnTo>
                  <a:lnTo>
                    <a:pt x="2276" y="1831"/>
                  </a:lnTo>
                  <a:lnTo>
                    <a:pt x="2293" y="1835"/>
                  </a:lnTo>
                  <a:lnTo>
                    <a:pt x="2311" y="1839"/>
                  </a:lnTo>
                  <a:lnTo>
                    <a:pt x="2329" y="1842"/>
                  </a:lnTo>
                  <a:lnTo>
                    <a:pt x="2347" y="1843"/>
                  </a:lnTo>
                  <a:lnTo>
                    <a:pt x="2365" y="1844"/>
                  </a:lnTo>
                  <a:lnTo>
                    <a:pt x="2384" y="1845"/>
                  </a:lnTo>
                  <a:lnTo>
                    <a:pt x="2401" y="1844"/>
                  </a:lnTo>
                  <a:lnTo>
                    <a:pt x="2419" y="1844"/>
                  </a:lnTo>
                  <a:lnTo>
                    <a:pt x="2438" y="1842"/>
                  </a:lnTo>
                  <a:lnTo>
                    <a:pt x="2456" y="1840"/>
                  </a:lnTo>
                  <a:lnTo>
                    <a:pt x="2474" y="1836"/>
                  </a:lnTo>
                  <a:lnTo>
                    <a:pt x="2492" y="1833"/>
                  </a:lnTo>
                  <a:lnTo>
                    <a:pt x="2510" y="1828"/>
                  </a:lnTo>
                  <a:lnTo>
                    <a:pt x="2527" y="1823"/>
                  </a:lnTo>
                  <a:lnTo>
                    <a:pt x="2544" y="1817"/>
                  </a:lnTo>
                  <a:lnTo>
                    <a:pt x="2562" y="1811"/>
                  </a:lnTo>
                  <a:lnTo>
                    <a:pt x="2578" y="1804"/>
                  </a:lnTo>
                  <a:lnTo>
                    <a:pt x="2601" y="1794"/>
                  </a:lnTo>
                  <a:lnTo>
                    <a:pt x="2622" y="1782"/>
                  </a:lnTo>
                  <a:lnTo>
                    <a:pt x="2644" y="1771"/>
                  </a:lnTo>
                  <a:lnTo>
                    <a:pt x="2666" y="1758"/>
                  </a:lnTo>
                  <a:lnTo>
                    <a:pt x="2688" y="1745"/>
                  </a:lnTo>
                  <a:lnTo>
                    <a:pt x="2708" y="1731"/>
                  </a:lnTo>
                  <a:lnTo>
                    <a:pt x="2729" y="1716"/>
                  </a:lnTo>
                  <a:lnTo>
                    <a:pt x="2750" y="1700"/>
                  </a:lnTo>
                  <a:lnTo>
                    <a:pt x="2770" y="1683"/>
                  </a:lnTo>
                  <a:lnTo>
                    <a:pt x="2791" y="1665"/>
                  </a:lnTo>
                  <a:lnTo>
                    <a:pt x="2812" y="1647"/>
                  </a:lnTo>
                  <a:lnTo>
                    <a:pt x="2831" y="1626"/>
                  </a:lnTo>
                  <a:lnTo>
                    <a:pt x="2852" y="1606"/>
                  </a:lnTo>
                  <a:lnTo>
                    <a:pt x="2872" y="1585"/>
                  </a:lnTo>
                  <a:lnTo>
                    <a:pt x="2893" y="1562"/>
                  </a:lnTo>
                  <a:lnTo>
                    <a:pt x="2914" y="1538"/>
                  </a:lnTo>
                  <a:lnTo>
                    <a:pt x="2933" y="1515"/>
                  </a:lnTo>
                  <a:lnTo>
                    <a:pt x="2953" y="1492"/>
                  </a:lnTo>
                  <a:lnTo>
                    <a:pt x="2972" y="1469"/>
                  </a:lnTo>
                  <a:lnTo>
                    <a:pt x="2993" y="1447"/>
                  </a:lnTo>
                  <a:lnTo>
                    <a:pt x="3013" y="1426"/>
                  </a:lnTo>
                  <a:lnTo>
                    <a:pt x="3034" y="1405"/>
                  </a:lnTo>
                  <a:lnTo>
                    <a:pt x="3056" y="1384"/>
                  </a:lnTo>
                  <a:lnTo>
                    <a:pt x="3079" y="1364"/>
                  </a:lnTo>
                  <a:lnTo>
                    <a:pt x="3105" y="1343"/>
                  </a:lnTo>
                  <a:lnTo>
                    <a:pt x="3132" y="1325"/>
                  </a:lnTo>
                  <a:lnTo>
                    <a:pt x="3145" y="1316"/>
                  </a:lnTo>
                  <a:lnTo>
                    <a:pt x="3159" y="1308"/>
                  </a:lnTo>
                  <a:lnTo>
                    <a:pt x="3174" y="1301"/>
                  </a:lnTo>
                  <a:lnTo>
                    <a:pt x="3188" y="1294"/>
                  </a:lnTo>
                  <a:lnTo>
                    <a:pt x="3203" y="1287"/>
                  </a:lnTo>
                  <a:lnTo>
                    <a:pt x="3217" y="1281"/>
                  </a:lnTo>
                  <a:lnTo>
                    <a:pt x="3231" y="1277"/>
                  </a:lnTo>
                  <a:lnTo>
                    <a:pt x="3246" y="1272"/>
                  </a:lnTo>
                  <a:lnTo>
                    <a:pt x="3262" y="1267"/>
                  </a:lnTo>
                  <a:lnTo>
                    <a:pt x="3277" y="1264"/>
                  </a:lnTo>
                  <a:lnTo>
                    <a:pt x="3292" y="1262"/>
                  </a:lnTo>
                  <a:lnTo>
                    <a:pt x="3308" y="1259"/>
                  </a:lnTo>
                  <a:lnTo>
                    <a:pt x="3324" y="1257"/>
                  </a:lnTo>
                  <a:lnTo>
                    <a:pt x="3340" y="1256"/>
                  </a:lnTo>
                  <a:lnTo>
                    <a:pt x="3356" y="1256"/>
                  </a:lnTo>
                  <a:lnTo>
                    <a:pt x="3373" y="1256"/>
                  </a:lnTo>
                  <a:lnTo>
                    <a:pt x="3406" y="1257"/>
                  </a:lnTo>
                  <a:lnTo>
                    <a:pt x="3439" y="1262"/>
                  </a:lnTo>
                  <a:lnTo>
                    <a:pt x="3473" y="1267"/>
                  </a:lnTo>
                  <a:lnTo>
                    <a:pt x="3509" y="1277"/>
                  </a:lnTo>
                  <a:lnTo>
                    <a:pt x="3545" y="1287"/>
                  </a:lnTo>
                  <a:lnTo>
                    <a:pt x="3581" y="1299"/>
                  </a:lnTo>
                  <a:lnTo>
                    <a:pt x="3619" y="1316"/>
                  </a:lnTo>
                  <a:lnTo>
                    <a:pt x="3657" y="1330"/>
                  </a:lnTo>
                  <a:lnTo>
                    <a:pt x="3695" y="1347"/>
                  </a:lnTo>
                  <a:lnTo>
                    <a:pt x="3733" y="1363"/>
                  </a:lnTo>
                  <a:lnTo>
                    <a:pt x="3759" y="1374"/>
                  </a:lnTo>
                  <a:lnTo>
                    <a:pt x="3787" y="1386"/>
                  </a:lnTo>
                  <a:lnTo>
                    <a:pt x="3813" y="1397"/>
                  </a:lnTo>
                  <a:lnTo>
                    <a:pt x="3841" y="1407"/>
                  </a:lnTo>
                  <a:lnTo>
                    <a:pt x="3867" y="1419"/>
                  </a:lnTo>
                  <a:lnTo>
                    <a:pt x="3894" y="1429"/>
                  </a:lnTo>
                  <a:lnTo>
                    <a:pt x="3922" y="1439"/>
                  </a:lnTo>
                  <a:lnTo>
                    <a:pt x="3950" y="1450"/>
                  </a:lnTo>
                  <a:lnTo>
                    <a:pt x="3986" y="1461"/>
                  </a:lnTo>
                  <a:lnTo>
                    <a:pt x="4023" y="1472"/>
                  </a:lnTo>
                  <a:lnTo>
                    <a:pt x="4060" y="1478"/>
                  </a:lnTo>
                  <a:lnTo>
                    <a:pt x="4096" y="1484"/>
                  </a:lnTo>
                  <a:lnTo>
                    <a:pt x="4133" y="1488"/>
                  </a:lnTo>
                  <a:lnTo>
                    <a:pt x="4169" y="1488"/>
                  </a:lnTo>
                  <a:lnTo>
                    <a:pt x="4204" y="1486"/>
                  </a:lnTo>
                  <a:lnTo>
                    <a:pt x="4240" y="1483"/>
                  </a:lnTo>
                  <a:lnTo>
                    <a:pt x="4275" y="1477"/>
                  </a:lnTo>
                  <a:lnTo>
                    <a:pt x="4311" y="1468"/>
                  </a:lnTo>
                  <a:lnTo>
                    <a:pt x="4345" y="1458"/>
                  </a:lnTo>
                  <a:lnTo>
                    <a:pt x="4381" y="1445"/>
                  </a:lnTo>
                  <a:lnTo>
                    <a:pt x="4415" y="1430"/>
                  </a:lnTo>
                  <a:lnTo>
                    <a:pt x="4451" y="1413"/>
                  </a:lnTo>
                  <a:lnTo>
                    <a:pt x="4485" y="1392"/>
                  </a:lnTo>
                  <a:lnTo>
                    <a:pt x="4520" y="1371"/>
                  </a:lnTo>
                  <a:lnTo>
                    <a:pt x="4561" y="1343"/>
                  </a:lnTo>
                  <a:lnTo>
                    <a:pt x="4601" y="1313"/>
                  </a:lnTo>
                  <a:lnTo>
                    <a:pt x="4639" y="1282"/>
                  </a:lnTo>
                  <a:lnTo>
                    <a:pt x="4678" y="1250"/>
                  </a:lnTo>
                  <a:lnTo>
                    <a:pt x="4715" y="1218"/>
                  </a:lnTo>
                  <a:lnTo>
                    <a:pt x="4750" y="1184"/>
                  </a:lnTo>
                  <a:lnTo>
                    <a:pt x="4786" y="1148"/>
                  </a:lnTo>
                  <a:lnTo>
                    <a:pt x="4819" y="1111"/>
                  </a:lnTo>
                  <a:lnTo>
                    <a:pt x="4852" y="1074"/>
                  </a:lnTo>
                  <a:lnTo>
                    <a:pt x="4884" y="1035"/>
                  </a:lnTo>
                  <a:lnTo>
                    <a:pt x="4914" y="994"/>
                  </a:lnTo>
                  <a:lnTo>
                    <a:pt x="4944" y="953"/>
                  </a:lnTo>
                  <a:lnTo>
                    <a:pt x="4973" y="911"/>
                  </a:lnTo>
                  <a:lnTo>
                    <a:pt x="5001" y="868"/>
                  </a:lnTo>
                  <a:lnTo>
                    <a:pt x="5028" y="824"/>
                  </a:lnTo>
                  <a:lnTo>
                    <a:pt x="5053" y="778"/>
                  </a:lnTo>
                  <a:lnTo>
                    <a:pt x="5063" y="758"/>
                  </a:lnTo>
                  <a:lnTo>
                    <a:pt x="5073" y="739"/>
                  </a:lnTo>
                  <a:lnTo>
                    <a:pt x="5081" y="719"/>
                  </a:lnTo>
                  <a:lnTo>
                    <a:pt x="5089" y="700"/>
                  </a:lnTo>
                  <a:lnTo>
                    <a:pt x="5096" y="680"/>
                  </a:lnTo>
                  <a:lnTo>
                    <a:pt x="5101" y="662"/>
                  </a:lnTo>
                  <a:lnTo>
                    <a:pt x="5106" y="642"/>
                  </a:lnTo>
                  <a:lnTo>
                    <a:pt x="5110" y="623"/>
                  </a:lnTo>
                  <a:lnTo>
                    <a:pt x="5114" y="604"/>
                  </a:lnTo>
                  <a:lnTo>
                    <a:pt x="5116" y="585"/>
                  </a:lnTo>
                  <a:lnTo>
                    <a:pt x="5118" y="567"/>
                  </a:lnTo>
                  <a:lnTo>
                    <a:pt x="5118" y="547"/>
                  </a:lnTo>
                  <a:lnTo>
                    <a:pt x="5118" y="529"/>
                  </a:lnTo>
                  <a:lnTo>
                    <a:pt x="5118" y="510"/>
                  </a:lnTo>
                  <a:lnTo>
                    <a:pt x="5116" y="492"/>
                  </a:lnTo>
                  <a:lnTo>
                    <a:pt x="5114" y="473"/>
                  </a:lnTo>
                  <a:lnTo>
                    <a:pt x="5110" y="454"/>
                  </a:lnTo>
                  <a:lnTo>
                    <a:pt x="5106" y="436"/>
                  </a:lnTo>
                  <a:lnTo>
                    <a:pt x="5101" y="417"/>
                  </a:lnTo>
                  <a:lnTo>
                    <a:pt x="5094" y="399"/>
                  </a:lnTo>
                  <a:lnTo>
                    <a:pt x="5087" y="381"/>
                  </a:lnTo>
                  <a:lnTo>
                    <a:pt x="5081" y="362"/>
                  </a:lnTo>
                  <a:lnTo>
                    <a:pt x="5071" y="344"/>
                  </a:lnTo>
                  <a:lnTo>
                    <a:pt x="5062" y="326"/>
                  </a:lnTo>
                  <a:lnTo>
                    <a:pt x="5052" y="307"/>
                  </a:lnTo>
                  <a:lnTo>
                    <a:pt x="5040" y="290"/>
                  </a:lnTo>
                  <a:lnTo>
                    <a:pt x="5029" y="272"/>
                  </a:lnTo>
                  <a:lnTo>
                    <a:pt x="5016" y="253"/>
                  </a:lnTo>
                  <a:lnTo>
                    <a:pt x="5003" y="235"/>
                  </a:lnTo>
                  <a:lnTo>
                    <a:pt x="4988" y="218"/>
                  </a:lnTo>
                  <a:lnTo>
                    <a:pt x="4973" y="200"/>
                  </a:lnTo>
                  <a:lnTo>
                    <a:pt x="4956" y="181"/>
                  </a:lnTo>
                  <a:lnTo>
                    <a:pt x="4921" y="145"/>
                  </a:lnTo>
                  <a:lnTo>
                    <a:pt x="4886" y="108"/>
                  </a:lnTo>
                  <a:lnTo>
                    <a:pt x="4850" y="72"/>
                  </a:lnTo>
                  <a:lnTo>
                    <a:pt x="4814" y="36"/>
                  </a:lnTo>
                  <a:lnTo>
                    <a:pt x="4780" y="0"/>
                  </a:lnTo>
                  <a:lnTo>
                    <a:pt x="4890" y="0"/>
                  </a:lnTo>
                  <a:lnTo>
                    <a:pt x="4921" y="32"/>
                  </a:lnTo>
                  <a:lnTo>
                    <a:pt x="4952" y="63"/>
                  </a:lnTo>
                  <a:lnTo>
                    <a:pt x="4983" y="95"/>
                  </a:lnTo>
                  <a:lnTo>
                    <a:pt x="5014" y="127"/>
                  </a:lnTo>
                  <a:lnTo>
                    <a:pt x="5032" y="148"/>
                  </a:lnTo>
                  <a:lnTo>
                    <a:pt x="5050" y="169"/>
                  </a:lnTo>
                  <a:lnTo>
                    <a:pt x="5066" y="189"/>
                  </a:lnTo>
                  <a:lnTo>
                    <a:pt x="5082" y="210"/>
                  </a:lnTo>
                  <a:lnTo>
                    <a:pt x="5096" y="231"/>
                  </a:lnTo>
                  <a:lnTo>
                    <a:pt x="5109" y="251"/>
                  </a:lnTo>
                  <a:lnTo>
                    <a:pt x="5122" y="272"/>
                  </a:lnTo>
                  <a:lnTo>
                    <a:pt x="5133" y="292"/>
                  </a:lnTo>
                  <a:lnTo>
                    <a:pt x="5145" y="314"/>
                  </a:lnTo>
                  <a:lnTo>
                    <a:pt x="5154" y="335"/>
                  </a:lnTo>
                  <a:lnTo>
                    <a:pt x="5163" y="356"/>
                  </a:lnTo>
                  <a:lnTo>
                    <a:pt x="5171" y="377"/>
                  </a:lnTo>
                  <a:lnTo>
                    <a:pt x="5177" y="398"/>
                  </a:lnTo>
                  <a:lnTo>
                    <a:pt x="5184" y="420"/>
                  </a:lnTo>
                  <a:lnTo>
                    <a:pt x="5188" y="442"/>
                  </a:lnTo>
                  <a:lnTo>
                    <a:pt x="5192" y="463"/>
                  </a:lnTo>
                  <a:lnTo>
                    <a:pt x="5195" y="484"/>
                  </a:lnTo>
                  <a:lnTo>
                    <a:pt x="5196" y="506"/>
                  </a:lnTo>
                  <a:lnTo>
                    <a:pt x="5198" y="528"/>
                  </a:lnTo>
                  <a:lnTo>
                    <a:pt x="5198" y="549"/>
                  </a:lnTo>
                  <a:lnTo>
                    <a:pt x="5196" y="571"/>
                  </a:lnTo>
                  <a:lnTo>
                    <a:pt x="5195" y="593"/>
                  </a:lnTo>
                  <a:lnTo>
                    <a:pt x="5192" y="615"/>
                  </a:lnTo>
                  <a:lnTo>
                    <a:pt x="5188" y="637"/>
                  </a:lnTo>
                  <a:lnTo>
                    <a:pt x="5184" y="659"/>
                  </a:lnTo>
                  <a:lnTo>
                    <a:pt x="5178" y="681"/>
                  </a:lnTo>
                  <a:lnTo>
                    <a:pt x="5171" y="703"/>
                  </a:lnTo>
                  <a:lnTo>
                    <a:pt x="5163" y="726"/>
                  </a:lnTo>
                  <a:lnTo>
                    <a:pt x="5154" y="748"/>
                  </a:lnTo>
                  <a:lnTo>
                    <a:pt x="5145" y="771"/>
                  </a:lnTo>
                  <a:lnTo>
                    <a:pt x="5133" y="793"/>
                  </a:lnTo>
                  <a:lnTo>
                    <a:pt x="5122" y="815"/>
                  </a:lnTo>
                  <a:lnTo>
                    <a:pt x="5096" y="863"/>
                  </a:lnTo>
                  <a:lnTo>
                    <a:pt x="5068" y="910"/>
                  </a:lnTo>
                  <a:lnTo>
                    <a:pt x="5039" y="955"/>
                  </a:lnTo>
                  <a:lnTo>
                    <a:pt x="5008" y="999"/>
                  </a:lnTo>
                  <a:lnTo>
                    <a:pt x="4977" y="1043"/>
                  </a:lnTo>
                  <a:lnTo>
                    <a:pt x="4945" y="1084"/>
                  </a:lnTo>
                  <a:lnTo>
                    <a:pt x="4912" y="1125"/>
                  </a:lnTo>
                  <a:lnTo>
                    <a:pt x="4878" y="1164"/>
                  </a:lnTo>
                  <a:lnTo>
                    <a:pt x="4842" y="1203"/>
                  </a:lnTo>
                  <a:lnTo>
                    <a:pt x="4805" y="1240"/>
                  </a:lnTo>
                  <a:lnTo>
                    <a:pt x="4767" y="1275"/>
                  </a:lnTo>
                  <a:lnTo>
                    <a:pt x="4728" y="1310"/>
                  </a:lnTo>
                  <a:lnTo>
                    <a:pt x="4689" y="1344"/>
                  </a:lnTo>
                  <a:lnTo>
                    <a:pt x="4648" y="1376"/>
                  </a:lnTo>
                  <a:lnTo>
                    <a:pt x="4607" y="1407"/>
                  </a:lnTo>
                  <a:lnTo>
                    <a:pt x="4563" y="1436"/>
                  </a:lnTo>
                  <a:lnTo>
                    <a:pt x="4545" y="1449"/>
                  </a:lnTo>
                  <a:lnTo>
                    <a:pt x="4525" y="1461"/>
                  </a:lnTo>
                  <a:lnTo>
                    <a:pt x="4506" y="1472"/>
                  </a:lnTo>
                  <a:lnTo>
                    <a:pt x="4486" y="1483"/>
                  </a:lnTo>
                  <a:lnTo>
                    <a:pt x="4467" y="1492"/>
                  </a:lnTo>
                  <a:lnTo>
                    <a:pt x="4447" y="1501"/>
                  </a:lnTo>
                  <a:lnTo>
                    <a:pt x="4428" y="1511"/>
                  </a:lnTo>
                  <a:lnTo>
                    <a:pt x="4408" y="1519"/>
                  </a:lnTo>
                  <a:lnTo>
                    <a:pt x="4389" y="1525"/>
                  </a:lnTo>
                  <a:lnTo>
                    <a:pt x="4369" y="1532"/>
                  </a:lnTo>
                  <a:lnTo>
                    <a:pt x="4350" y="1539"/>
                  </a:lnTo>
                  <a:lnTo>
                    <a:pt x="4329" y="1545"/>
                  </a:lnTo>
                  <a:lnTo>
                    <a:pt x="4310" y="1550"/>
                  </a:lnTo>
                  <a:lnTo>
                    <a:pt x="4290" y="1554"/>
                  </a:lnTo>
                  <a:lnTo>
                    <a:pt x="4270" y="1558"/>
                  </a:lnTo>
                  <a:lnTo>
                    <a:pt x="4250" y="1560"/>
                  </a:lnTo>
                  <a:lnTo>
                    <a:pt x="4229" y="1563"/>
                  </a:lnTo>
                  <a:lnTo>
                    <a:pt x="4210" y="1564"/>
                  </a:lnTo>
                  <a:lnTo>
                    <a:pt x="4189" y="1566"/>
                  </a:lnTo>
                  <a:lnTo>
                    <a:pt x="4169" y="1567"/>
                  </a:lnTo>
                  <a:lnTo>
                    <a:pt x="4149" y="1567"/>
                  </a:lnTo>
                  <a:lnTo>
                    <a:pt x="4129" y="1566"/>
                  </a:lnTo>
                  <a:lnTo>
                    <a:pt x="4108" y="1564"/>
                  </a:lnTo>
                  <a:lnTo>
                    <a:pt x="4087" y="1562"/>
                  </a:lnTo>
                  <a:lnTo>
                    <a:pt x="4068" y="1560"/>
                  </a:lnTo>
                  <a:lnTo>
                    <a:pt x="4047" y="1556"/>
                  </a:lnTo>
                  <a:lnTo>
                    <a:pt x="4026" y="1552"/>
                  </a:lnTo>
                  <a:lnTo>
                    <a:pt x="4006" y="1548"/>
                  </a:lnTo>
                  <a:lnTo>
                    <a:pt x="3985" y="1543"/>
                  </a:lnTo>
                  <a:lnTo>
                    <a:pt x="3964" y="1537"/>
                  </a:lnTo>
                  <a:lnTo>
                    <a:pt x="3944" y="1530"/>
                  </a:lnTo>
                  <a:lnTo>
                    <a:pt x="3923" y="1523"/>
                  </a:lnTo>
                  <a:lnTo>
                    <a:pt x="3894" y="1513"/>
                  </a:lnTo>
                  <a:lnTo>
                    <a:pt x="3867" y="1503"/>
                  </a:lnTo>
                  <a:lnTo>
                    <a:pt x="3839" y="1492"/>
                  </a:lnTo>
                  <a:lnTo>
                    <a:pt x="3811" y="1481"/>
                  </a:lnTo>
                  <a:lnTo>
                    <a:pt x="3783" y="1469"/>
                  </a:lnTo>
                  <a:lnTo>
                    <a:pt x="3757" y="1458"/>
                  </a:lnTo>
                  <a:lnTo>
                    <a:pt x="3729" y="1446"/>
                  </a:lnTo>
                  <a:lnTo>
                    <a:pt x="3703" y="1435"/>
                  </a:lnTo>
                  <a:lnTo>
                    <a:pt x="3665" y="1420"/>
                  </a:lnTo>
                  <a:lnTo>
                    <a:pt x="3627" y="1404"/>
                  </a:lnTo>
                  <a:lnTo>
                    <a:pt x="3591" y="1388"/>
                  </a:lnTo>
                  <a:lnTo>
                    <a:pt x="3553" y="1373"/>
                  </a:lnTo>
                  <a:lnTo>
                    <a:pt x="3521" y="1363"/>
                  </a:lnTo>
                  <a:lnTo>
                    <a:pt x="3491" y="1352"/>
                  </a:lnTo>
                  <a:lnTo>
                    <a:pt x="3461" y="1345"/>
                  </a:lnTo>
                  <a:lnTo>
                    <a:pt x="3431" y="1340"/>
                  </a:lnTo>
                  <a:lnTo>
                    <a:pt x="3404" y="1336"/>
                  </a:lnTo>
                  <a:lnTo>
                    <a:pt x="3375" y="1334"/>
                  </a:lnTo>
                  <a:lnTo>
                    <a:pt x="3348" y="1335"/>
                  </a:lnTo>
                  <a:lnTo>
                    <a:pt x="3321" y="1336"/>
                  </a:lnTo>
                  <a:lnTo>
                    <a:pt x="3296" y="1341"/>
                  </a:lnTo>
                  <a:lnTo>
                    <a:pt x="3270" y="1347"/>
                  </a:lnTo>
                  <a:lnTo>
                    <a:pt x="3245" y="1355"/>
                  </a:lnTo>
                  <a:lnTo>
                    <a:pt x="3221" y="1365"/>
                  </a:lnTo>
                  <a:lnTo>
                    <a:pt x="3197" y="1376"/>
                  </a:lnTo>
                  <a:lnTo>
                    <a:pt x="3174" y="1390"/>
                  </a:lnTo>
                  <a:lnTo>
                    <a:pt x="3152" y="1406"/>
                  </a:lnTo>
                  <a:lnTo>
                    <a:pt x="3131" y="1423"/>
                  </a:lnTo>
                  <a:lnTo>
                    <a:pt x="3109" y="1443"/>
                  </a:lnTo>
                  <a:lnTo>
                    <a:pt x="3089" y="1461"/>
                  </a:lnTo>
                  <a:lnTo>
                    <a:pt x="3069" y="1482"/>
                  </a:lnTo>
                  <a:lnTo>
                    <a:pt x="3049" y="1503"/>
                  </a:lnTo>
                  <a:lnTo>
                    <a:pt x="3011" y="1545"/>
                  </a:lnTo>
                  <a:lnTo>
                    <a:pt x="2973" y="1589"/>
                  </a:lnTo>
                  <a:lnTo>
                    <a:pt x="2952" y="1615"/>
                  </a:lnTo>
                  <a:lnTo>
                    <a:pt x="2929" y="1639"/>
                  </a:lnTo>
                  <a:lnTo>
                    <a:pt x="2907" y="1662"/>
                  </a:lnTo>
                  <a:lnTo>
                    <a:pt x="2885" y="1685"/>
                  </a:lnTo>
                  <a:lnTo>
                    <a:pt x="2863" y="1706"/>
                  </a:lnTo>
                  <a:lnTo>
                    <a:pt x="2841" y="1725"/>
                  </a:lnTo>
                  <a:lnTo>
                    <a:pt x="2820" y="1745"/>
                  </a:lnTo>
                  <a:lnTo>
                    <a:pt x="2797" y="1763"/>
                  </a:lnTo>
                  <a:lnTo>
                    <a:pt x="2775" y="1780"/>
                  </a:lnTo>
                  <a:lnTo>
                    <a:pt x="2752" y="1796"/>
                  </a:lnTo>
                  <a:lnTo>
                    <a:pt x="2729" y="1811"/>
                  </a:lnTo>
                  <a:lnTo>
                    <a:pt x="2706" y="1826"/>
                  </a:lnTo>
                  <a:lnTo>
                    <a:pt x="2683" y="1840"/>
                  </a:lnTo>
                  <a:lnTo>
                    <a:pt x="2659" y="1852"/>
                  </a:lnTo>
                  <a:lnTo>
                    <a:pt x="2635" y="1865"/>
                  </a:lnTo>
                  <a:lnTo>
                    <a:pt x="2610" y="1876"/>
                  </a:lnTo>
                  <a:lnTo>
                    <a:pt x="2582" y="1888"/>
                  </a:lnTo>
                  <a:lnTo>
                    <a:pt x="2554" y="1897"/>
                  </a:lnTo>
                  <a:lnTo>
                    <a:pt x="2525" y="1906"/>
                  </a:lnTo>
                  <a:lnTo>
                    <a:pt x="2497" y="1913"/>
                  </a:lnTo>
                  <a:lnTo>
                    <a:pt x="2469" y="1918"/>
                  </a:lnTo>
                  <a:lnTo>
                    <a:pt x="2441" y="1922"/>
                  </a:lnTo>
                  <a:lnTo>
                    <a:pt x="2412" y="1925"/>
                  </a:lnTo>
                  <a:lnTo>
                    <a:pt x="2385" y="1925"/>
                  </a:lnTo>
                  <a:lnTo>
                    <a:pt x="2354" y="1925"/>
                  </a:lnTo>
                  <a:lnTo>
                    <a:pt x="2324" y="1921"/>
                  </a:lnTo>
                  <a:lnTo>
                    <a:pt x="2294" y="1917"/>
                  </a:lnTo>
                  <a:lnTo>
                    <a:pt x="2264" y="1910"/>
                  </a:lnTo>
                  <a:lnTo>
                    <a:pt x="2236" y="1902"/>
                  </a:lnTo>
                  <a:lnTo>
                    <a:pt x="2208" y="1891"/>
                  </a:lnTo>
                  <a:lnTo>
                    <a:pt x="2182" y="1879"/>
                  </a:lnTo>
                  <a:lnTo>
                    <a:pt x="2157" y="1865"/>
                  </a:lnTo>
                  <a:lnTo>
                    <a:pt x="2131" y="1849"/>
                  </a:lnTo>
                  <a:lnTo>
                    <a:pt x="2108" y="1832"/>
                  </a:lnTo>
                  <a:lnTo>
                    <a:pt x="2087" y="1813"/>
                  </a:lnTo>
                  <a:lnTo>
                    <a:pt x="2066" y="1793"/>
                  </a:lnTo>
                  <a:lnTo>
                    <a:pt x="2046" y="1771"/>
                  </a:lnTo>
                  <a:lnTo>
                    <a:pt x="2029" y="1747"/>
                  </a:lnTo>
                  <a:lnTo>
                    <a:pt x="2013" y="1722"/>
                  </a:lnTo>
                  <a:lnTo>
                    <a:pt x="1998" y="1694"/>
                  </a:lnTo>
                  <a:lnTo>
                    <a:pt x="1985" y="1668"/>
                  </a:lnTo>
                  <a:lnTo>
                    <a:pt x="1971" y="1640"/>
                  </a:lnTo>
                  <a:lnTo>
                    <a:pt x="1955" y="1614"/>
                  </a:lnTo>
                  <a:lnTo>
                    <a:pt x="1939" y="1587"/>
                  </a:lnTo>
                  <a:lnTo>
                    <a:pt x="1928" y="1569"/>
                  </a:lnTo>
                  <a:lnTo>
                    <a:pt x="1917" y="1552"/>
                  </a:lnTo>
                  <a:lnTo>
                    <a:pt x="1907" y="1533"/>
                  </a:lnTo>
                  <a:lnTo>
                    <a:pt x="1896" y="1516"/>
                  </a:lnTo>
                  <a:lnTo>
                    <a:pt x="1884" y="1492"/>
                  </a:lnTo>
                  <a:lnTo>
                    <a:pt x="1869" y="1470"/>
                  </a:lnTo>
                  <a:lnTo>
                    <a:pt x="1854" y="1450"/>
                  </a:lnTo>
                  <a:lnTo>
                    <a:pt x="1839" y="1430"/>
                  </a:lnTo>
                  <a:lnTo>
                    <a:pt x="1823" y="1412"/>
                  </a:lnTo>
                  <a:lnTo>
                    <a:pt x="1806" y="1394"/>
                  </a:lnTo>
                  <a:lnTo>
                    <a:pt x="1788" y="1377"/>
                  </a:lnTo>
                  <a:lnTo>
                    <a:pt x="1770" y="1363"/>
                  </a:lnTo>
                  <a:lnTo>
                    <a:pt x="1752" y="1348"/>
                  </a:lnTo>
                  <a:lnTo>
                    <a:pt x="1732" y="1335"/>
                  </a:lnTo>
                  <a:lnTo>
                    <a:pt x="1712" y="1324"/>
                  </a:lnTo>
                  <a:lnTo>
                    <a:pt x="1691" y="1312"/>
                  </a:lnTo>
                  <a:lnTo>
                    <a:pt x="1669" y="1303"/>
                  </a:lnTo>
                  <a:lnTo>
                    <a:pt x="1647" y="1294"/>
                  </a:lnTo>
                  <a:lnTo>
                    <a:pt x="1624" y="1287"/>
                  </a:lnTo>
                  <a:lnTo>
                    <a:pt x="1600" y="1280"/>
                  </a:lnTo>
                  <a:lnTo>
                    <a:pt x="1554" y="1270"/>
                  </a:lnTo>
                  <a:lnTo>
                    <a:pt x="1508" y="1262"/>
                  </a:lnTo>
                  <a:lnTo>
                    <a:pt x="1461" y="1256"/>
                  </a:lnTo>
                  <a:lnTo>
                    <a:pt x="1416" y="1251"/>
                  </a:lnTo>
                  <a:lnTo>
                    <a:pt x="1370" y="1248"/>
                  </a:lnTo>
                  <a:lnTo>
                    <a:pt x="1324" y="1247"/>
                  </a:lnTo>
                  <a:lnTo>
                    <a:pt x="1277" y="1247"/>
                  </a:lnTo>
                  <a:lnTo>
                    <a:pt x="1231" y="1248"/>
                  </a:lnTo>
                  <a:lnTo>
                    <a:pt x="1185" y="1250"/>
                  </a:lnTo>
                  <a:lnTo>
                    <a:pt x="1139" y="1255"/>
                  </a:lnTo>
                  <a:lnTo>
                    <a:pt x="1094" y="1259"/>
                  </a:lnTo>
                  <a:lnTo>
                    <a:pt x="1048" y="1264"/>
                  </a:lnTo>
                  <a:lnTo>
                    <a:pt x="959" y="1278"/>
                  </a:lnTo>
                  <a:lnTo>
                    <a:pt x="870" y="1293"/>
                  </a:lnTo>
                  <a:lnTo>
                    <a:pt x="834" y="1299"/>
                  </a:lnTo>
                  <a:lnTo>
                    <a:pt x="800" y="1306"/>
                  </a:lnTo>
                  <a:lnTo>
                    <a:pt x="764" y="1316"/>
                  </a:lnTo>
                  <a:lnTo>
                    <a:pt x="728" y="1324"/>
                  </a:lnTo>
                  <a:lnTo>
                    <a:pt x="694" y="1333"/>
                  </a:lnTo>
                  <a:lnTo>
                    <a:pt x="658" y="1343"/>
                  </a:lnTo>
                  <a:lnTo>
                    <a:pt x="624" y="1352"/>
                  </a:lnTo>
                  <a:lnTo>
                    <a:pt x="590" y="1363"/>
                  </a:lnTo>
                  <a:lnTo>
                    <a:pt x="562" y="1369"/>
                  </a:lnTo>
                  <a:lnTo>
                    <a:pt x="535" y="1377"/>
                  </a:lnTo>
                  <a:lnTo>
                    <a:pt x="508" y="1386"/>
                  </a:lnTo>
                  <a:lnTo>
                    <a:pt x="481" y="1392"/>
                  </a:lnTo>
                  <a:lnTo>
                    <a:pt x="453" y="1399"/>
                  </a:lnTo>
                  <a:lnTo>
                    <a:pt x="424" y="1407"/>
                  </a:lnTo>
                  <a:lnTo>
                    <a:pt x="397" y="1413"/>
                  </a:lnTo>
                  <a:lnTo>
                    <a:pt x="369" y="1420"/>
                  </a:lnTo>
                  <a:lnTo>
                    <a:pt x="341" y="1426"/>
                  </a:lnTo>
                  <a:lnTo>
                    <a:pt x="312" y="1429"/>
                  </a:lnTo>
                  <a:lnTo>
                    <a:pt x="283" y="1433"/>
                  </a:lnTo>
                  <a:lnTo>
                    <a:pt x="254" y="1435"/>
                  </a:lnTo>
                  <a:lnTo>
                    <a:pt x="223" y="1435"/>
                  </a:lnTo>
                  <a:lnTo>
                    <a:pt x="192" y="1435"/>
                  </a:lnTo>
                  <a:lnTo>
                    <a:pt x="161" y="1433"/>
                  </a:lnTo>
                  <a:lnTo>
                    <a:pt x="130" y="1430"/>
                  </a:lnTo>
                  <a:lnTo>
                    <a:pt x="112" y="1427"/>
                  </a:lnTo>
                  <a:lnTo>
                    <a:pt x="94" y="1422"/>
                  </a:lnTo>
                  <a:lnTo>
                    <a:pt x="77" y="1416"/>
                  </a:lnTo>
                  <a:lnTo>
                    <a:pt x="61" y="1408"/>
                  </a:lnTo>
                  <a:lnTo>
                    <a:pt x="45" y="1400"/>
                  </a:lnTo>
                  <a:lnTo>
                    <a:pt x="29" y="1389"/>
                  </a:lnTo>
                  <a:lnTo>
                    <a:pt x="14" y="1377"/>
                  </a:lnTo>
                  <a:lnTo>
                    <a:pt x="0" y="1365"/>
                  </a:lnTo>
                  <a:lnTo>
                    <a:pt x="0" y="1191"/>
                  </a:lnTo>
                  <a:lnTo>
                    <a:pt x="2" y="1204"/>
                  </a:lnTo>
                  <a:lnTo>
                    <a:pt x="6" y="1217"/>
                  </a:lnTo>
                  <a:lnTo>
                    <a:pt x="9" y="1231"/>
                  </a:lnTo>
                  <a:lnTo>
                    <a:pt x="14" y="1243"/>
                  </a:lnTo>
                  <a:lnTo>
                    <a:pt x="20" y="1255"/>
                  </a:lnTo>
                  <a:lnTo>
                    <a:pt x="25" y="1267"/>
                  </a:lnTo>
                  <a:lnTo>
                    <a:pt x="32" y="1278"/>
                  </a:lnTo>
                  <a:lnTo>
                    <a:pt x="39" y="1289"/>
                  </a:lnTo>
                  <a:lnTo>
                    <a:pt x="49" y="1302"/>
                  </a:lnTo>
                  <a:lnTo>
                    <a:pt x="61" y="1313"/>
                  </a:lnTo>
                  <a:lnTo>
                    <a:pt x="72" y="1324"/>
                  </a:lnTo>
                  <a:lnTo>
                    <a:pt x="85" y="1332"/>
                  </a:lnTo>
                  <a:lnTo>
                    <a:pt x="98" y="1340"/>
                  </a:lnTo>
                  <a:lnTo>
                    <a:pt x="111" y="1345"/>
                  </a:lnTo>
                  <a:lnTo>
                    <a:pt x="125" y="1349"/>
                  </a:lnTo>
                  <a:lnTo>
                    <a:pt x="139" y="1351"/>
                  </a:lnTo>
                  <a:lnTo>
                    <a:pt x="166" y="1355"/>
                  </a:lnTo>
                  <a:lnTo>
                    <a:pt x="195" y="1356"/>
                  </a:lnTo>
                  <a:lnTo>
                    <a:pt x="223" y="1357"/>
                  </a:lnTo>
                  <a:lnTo>
                    <a:pt x="249" y="1356"/>
                  </a:lnTo>
                  <a:lnTo>
                    <a:pt x="275" y="1355"/>
                  </a:lnTo>
                  <a:lnTo>
                    <a:pt x="302" y="1351"/>
                  </a:lnTo>
                  <a:lnTo>
                    <a:pt x="327" y="1348"/>
                  </a:lnTo>
                  <a:lnTo>
                    <a:pt x="352" y="1343"/>
                  </a:lnTo>
                  <a:lnTo>
                    <a:pt x="380" y="1336"/>
                  </a:lnTo>
                  <a:lnTo>
                    <a:pt x="406" y="1330"/>
                  </a:lnTo>
                  <a:lnTo>
                    <a:pt x="434" y="1324"/>
                  </a:lnTo>
                  <a:lnTo>
                    <a:pt x="460" y="1317"/>
                  </a:lnTo>
                  <a:lnTo>
                    <a:pt x="488" y="1309"/>
                  </a:lnTo>
                  <a:lnTo>
                    <a:pt x="515" y="1302"/>
                  </a:lnTo>
                  <a:lnTo>
                    <a:pt x="541" y="1294"/>
                  </a:lnTo>
                  <a:lnTo>
                    <a:pt x="568" y="1287"/>
                  </a:lnTo>
                  <a:lnTo>
                    <a:pt x="603" y="1277"/>
                  </a:lnTo>
                  <a:lnTo>
                    <a:pt x="639" y="1266"/>
                  </a:lnTo>
                  <a:lnTo>
                    <a:pt x="675" y="1257"/>
                  </a:lnTo>
                  <a:lnTo>
                    <a:pt x="710" y="1248"/>
                  </a:lnTo>
                  <a:lnTo>
                    <a:pt x="747" y="1239"/>
                  </a:lnTo>
                  <a:lnTo>
                    <a:pt x="782" y="1230"/>
                  </a:lnTo>
                  <a:lnTo>
                    <a:pt x="819" y="1222"/>
                  </a:lnTo>
                  <a:lnTo>
                    <a:pt x="856" y="1215"/>
                  </a:lnTo>
                  <a:lnTo>
                    <a:pt x="911" y="1205"/>
                  </a:lnTo>
                  <a:lnTo>
                    <a:pt x="965" y="1196"/>
                  </a:lnTo>
                  <a:lnTo>
                    <a:pt x="1021" y="1188"/>
                  </a:lnTo>
                  <a:lnTo>
                    <a:pt x="1076" y="1181"/>
                  </a:lnTo>
                  <a:lnTo>
                    <a:pt x="1132" y="1176"/>
                  </a:lnTo>
                  <a:lnTo>
                    <a:pt x="1190" y="1171"/>
                  </a:lnTo>
                  <a:lnTo>
                    <a:pt x="1246" y="1169"/>
                  </a:lnTo>
                  <a:lnTo>
                    <a:pt x="1303" y="1168"/>
                  </a:lnTo>
                  <a:close/>
                  <a:moveTo>
                    <a:pt x="220" y="0"/>
                  </a:moveTo>
                  <a:lnTo>
                    <a:pt x="310" y="0"/>
                  </a:lnTo>
                  <a:lnTo>
                    <a:pt x="291" y="33"/>
                  </a:lnTo>
                  <a:lnTo>
                    <a:pt x="273" y="68"/>
                  </a:lnTo>
                  <a:lnTo>
                    <a:pt x="256" y="103"/>
                  </a:lnTo>
                  <a:lnTo>
                    <a:pt x="240" y="139"/>
                  </a:lnTo>
                  <a:lnTo>
                    <a:pt x="224" y="175"/>
                  </a:lnTo>
                  <a:lnTo>
                    <a:pt x="209" y="213"/>
                  </a:lnTo>
                  <a:lnTo>
                    <a:pt x="194" y="252"/>
                  </a:lnTo>
                  <a:lnTo>
                    <a:pt x="180" y="292"/>
                  </a:lnTo>
                  <a:lnTo>
                    <a:pt x="166" y="333"/>
                  </a:lnTo>
                  <a:lnTo>
                    <a:pt x="154" y="375"/>
                  </a:lnTo>
                  <a:lnTo>
                    <a:pt x="141" y="419"/>
                  </a:lnTo>
                  <a:lnTo>
                    <a:pt x="130" y="462"/>
                  </a:lnTo>
                  <a:lnTo>
                    <a:pt x="118" y="508"/>
                  </a:lnTo>
                  <a:lnTo>
                    <a:pt x="108" y="555"/>
                  </a:lnTo>
                  <a:lnTo>
                    <a:pt x="98" y="603"/>
                  </a:lnTo>
                  <a:lnTo>
                    <a:pt x="88" y="654"/>
                  </a:lnTo>
                  <a:lnTo>
                    <a:pt x="81" y="690"/>
                  </a:lnTo>
                  <a:lnTo>
                    <a:pt x="75" y="727"/>
                  </a:lnTo>
                  <a:lnTo>
                    <a:pt x="68" y="764"/>
                  </a:lnTo>
                  <a:lnTo>
                    <a:pt x="61" y="802"/>
                  </a:lnTo>
                  <a:lnTo>
                    <a:pt x="54" y="840"/>
                  </a:lnTo>
                  <a:lnTo>
                    <a:pt x="46" y="877"/>
                  </a:lnTo>
                  <a:lnTo>
                    <a:pt x="39" y="916"/>
                  </a:lnTo>
                  <a:lnTo>
                    <a:pt x="32" y="954"/>
                  </a:lnTo>
                  <a:lnTo>
                    <a:pt x="25" y="993"/>
                  </a:lnTo>
                  <a:lnTo>
                    <a:pt x="17" y="1031"/>
                  </a:lnTo>
                  <a:lnTo>
                    <a:pt x="10" y="1069"/>
                  </a:lnTo>
                  <a:lnTo>
                    <a:pt x="2" y="1108"/>
                  </a:lnTo>
                  <a:lnTo>
                    <a:pt x="1" y="1114"/>
                  </a:lnTo>
                  <a:lnTo>
                    <a:pt x="0" y="1119"/>
                  </a:lnTo>
                  <a:lnTo>
                    <a:pt x="0" y="695"/>
                  </a:lnTo>
                  <a:lnTo>
                    <a:pt x="10" y="639"/>
                  </a:lnTo>
                  <a:lnTo>
                    <a:pt x="20" y="591"/>
                  </a:lnTo>
                  <a:lnTo>
                    <a:pt x="30" y="545"/>
                  </a:lnTo>
                  <a:lnTo>
                    <a:pt x="40" y="499"/>
                  </a:lnTo>
                  <a:lnTo>
                    <a:pt x="50" y="454"/>
                  </a:lnTo>
                  <a:lnTo>
                    <a:pt x="62" y="412"/>
                  </a:lnTo>
                  <a:lnTo>
                    <a:pt x="73" y="369"/>
                  </a:lnTo>
                  <a:lnTo>
                    <a:pt x="85" y="328"/>
                  </a:lnTo>
                  <a:lnTo>
                    <a:pt x="98" y="288"/>
                  </a:lnTo>
                  <a:lnTo>
                    <a:pt x="111" y="249"/>
                  </a:lnTo>
                  <a:lnTo>
                    <a:pt x="125" y="211"/>
                  </a:lnTo>
                  <a:lnTo>
                    <a:pt x="139" y="174"/>
                  </a:lnTo>
                  <a:lnTo>
                    <a:pt x="154" y="138"/>
                  </a:lnTo>
                  <a:lnTo>
                    <a:pt x="170" y="102"/>
                  </a:lnTo>
                  <a:lnTo>
                    <a:pt x="186" y="68"/>
                  </a:lnTo>
                  <a:lnTo>
                    <a:pt x="202" y="33"/>
                  </a:lnTo>
                  <a:lnTo>
                    <a:pt x="22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49" name="Freeform 51">
              <a:extLst>
                <a:ext uri="{FF2B5EF4-FFF2-40B4-BE49-F238E27FC236}">
                  <a16:creationId xmlns:a16="http://schemas.microsoft.com/office/drawing/2014/main" id="{47C46948-A6B2-413F-8DA2-D78D791D52B1}"/>
                </a:ext>
              </a:extLst>
            </p:cNvPr>
            <p:cNvSpPr>
              <a:spLocks noEditPoints="1"/>
            </p:cNvSpPr>
            <p:nvPr userDrawn="1"/>
          </p:nvSpPr>
          <p:spPr bwMode="auto">
            <a:xfrm>
              <a:off x="4476881" y="1139901"/>
              <a:ext cx="404781" cy="288464"/>
            </a:xfrm>
            <a:custGeom>
              <a:avLst/>
              <a:gdLst>
                <a:gd name="T0" fmla="*/ 141 w 608"/>
                <a:gd name="T1" fmla="*/ 48 h 437"/>
                <a:gd name="T2" fmla="*/ 97 w 608"/>
                <a:gd name="T3" fmla="*/ 66 h 437"/>
                <a:gd name="T4" fmla="*/ 71 w 608"/>
                <a:gd name="T5" fmla="*/ 84 h 437"/>
                <a:gd name="T6" fmla="*/ 52 w 608"/>
                <a:gd name="T7" fmla="*/ 109 h 437"/>
                <a:gd name="T8" fmla="*/ 41 w 608"/>
                <a:gd name="T9" fmla="*/ 139 h 437"/>
                <a:gd name="T10" fmla="*/ 40 w 608"/>
                <a:gd name="T11" fmla="*/ 178 h 437"/>
                <a:gd name="T12" fmla="*/ 48 w 608"/>
                <a:gd name="T13" fmla="*/ 215 h 437"/>
                <a:gd name="T14" fmla="*/ 64 w 608"/>
                <a:gd name="T15" fmla="*/ 250 h 437"/>
                <a:gd name="T16" fmla="*/ 89 w 608"/>
                <a:gd name="T17" fmla="*/ 282 h 437"/>
                <a:gd name="T18" fmla="*/ 124 w 608"/>
                <a:gd name="T19" fmla="*/ 314 h 437"/>
                <a:gd name="T20" fmla="*/ 174 w 608"/>
                <a:gd name="T21" fmla="*/ 347 h 437"/>
                <a:gd name="T22" fmla="*/ 239 w 608"/>
                <a:gd name="T23" fmla="*/ 378 h 437"/>
                <a:gd name="T24" fmla="*/ 303 w 608"/>
                <a:gd name="T25" fmla="*/ 394 h 437"/>
                <a:gd name="T26" fmla="*/ 366 w 608"/>
                <a:gd name="T27" fmla="*/ 395 h 437"/>
                <a:gd name="T28" fmla="*/ 429 w 608"/>
                <a:gd name="T29" fmla="*/ 381 h 437"/>
                <a:gd name="T30" fmla="*/ 492 w 608"/>
                <a:gd name="T31" fmla="*/ 353 h 437"/>
                <a:gd name="T32" fmla="*/ 536 w 608"/>
                <a:gd name="T33" fmla="*/ 322 h 437"/>
                <a:gd name="T34" fmla="*/ 561 w 608"/>
                <a:gd name="T35" fmla="*/ 287 h 437"/>
                <a:gd name="T36" fmla="*/ 569 w 608"/>
                <a:gd name="T37" fmla="*/ 253 h 437"/>
                <a:gd name="T38" fmla="*/ 560 w 608"/>
                <a:gd name="T39" fmla="*/ 221 h 437"/>
                <a:gd name="T40" fmla="*/ 536 w 608"/>
                <a:gd name="T41" fmla="*/ 188 h 437"/>
                <a:gd name="T42" fmla="*/ 485 w 608"/>
                <a:gd name="T43" fmla="*/ 142 h 437"/>
                <a:gd name="T44" fmla="*/ 423 w 608"/>
                <a:gd name="T45" fmla="*/ 100 h 437"/>
                <a:gd name="T46" fmla="*/ 358 w 608"/>
                <a:gd name="T47" fmla="*/ 68 h 437"/>
                <a:gd name="T48" fmla="*/ 290 w 608"/>
                <a:gd name="T49" fmla="*/ 49 h 437"/>
                <a:gd name="T50" fmla="*/ 219 w 608"/>
                <a:gd name="T51" fmla="*/ 40 h 437"/>
                <a:gd name="T52" fmla="*/ 165 w 608"/>
                <a:gd name="T53" fmla="*/ 39 h 437"/>
                <a:gd name="T54" fmla="*/ 287 w 608"/>
                <a:gd name="T55" fmla="*/ 433 h 437"/>
                <a:gd name="T56" fmla="*/ 210 w 608"/>
                <a:gd name="T57" fmla="*/ 409 h 437"/>
                <a:gd name="T58" fmla="*/ 131 w 608"/>
                <a:gd name="T59" fmla="*/ 367 h 437"/>
                <a:gd name="T60" fmla="*/ 73 w 608"/>
                <a:gd name="T61" fmla="*/ 322 h 437"/>
                <a:gd name="T62" fmla="*/ 41 w 608"/>
                <a:gd name="T63" fmla="*/ 286 h 437"/>
                <a:gd name="T64" fmla="*/ 16 w 608"/>
                <a:gd name="T65" fmla="*/ 243 h 437"/>
                <a:gd name="T66" fmla="*/ 2 w 608"/>
                <a:gd name="T67" fmla="*/ 190 h 437"/>
                <a:gd name="T68" fmla="*/ 2 w 608"/>
                <a:gd name="T69" fmla="*/ 134 h 437"/>
                <a:gd name="T70" fmla="*/ 17 w 608"/>
                <a:gd name="T71" fmla="*/ 89 h 437"/>
                <a:gd name="T72" fmla="*/ 42 w 608"/>
                <a:gd name="T73" fmla="*/ 57 h 437"/>
                <a:gd name="T74" fmla="*/ 77 w 608"/>
                <a:gd name="T75" fmla="*/ 33 h 437"/>
                <a:gd name="T76" fmla="*/ 127 w 608"/>
                <a:gd name="T77" fmla="*/ 11 h 437"/>
                <a:gd name="T78" fmla="*/ 170 w 608"/>
                <a:gd name="T79" fmla="*/ 0 h 437"/>
                <a:gd name="T80" fmla="*/ 248 w 608"/>
                <a:gd name="T81" fmla="*/ 2 h 437"/>
                <a:gd name="T82" fmla="*/ 322 w 608"/>
                <a:gd name="T83" fmla="*/ 16 h 437"/>
                <a:gd name="T84" fmla="*/ 395 w 608"/>
                <a:gd name="T85" fmla="*/ 42 h 437"/>
                <a:gd name="T86" fmla="*/ 465 w 608"/>
                <a:gd name="T87" fmla="*/ 79 h 437"/>
                <a:gd name="T88" fmla="*/ 530 w 608"/>
                <a:gd name="T89" fmla="*/ 128 h 437"/>
                <a:gd name="T90" fmla="*/ 569 w 608"/>
                <a:gd name="T91" fmla="*/ 166 h 437"/>
                <a:gd name="T92" fmla="*/ 593 w 608"/>
                <a:gd name="T93" fmla="*/ 199 h 437"/>
                <a:gd name="T94" fmla="*/ 607 w 608"/>
                <a:gd name="T95" fmla="*/ 244 h 437"/>
                <a:gd name="T96" fmla="*/ 606 w 608"/>
                <a:gd name="T97" fmla="*/ 277 h 437"/>
                <a:gd name="T98" fmla="*/ 599 w 608"/>
                <a:gd name="T99" fmla="*/ 301 h 437"/>
                <a:gd name="T100" fmla="*/ 585 w 608"/>
                <a:gd name="T101" fmla="*/ 324 h 437"/>
                <a:gd name="T102" fmla="*/ 549 w 608"/>
                <a:gd name="T103" fmla="*/ 361 h 437"/>
                <a:gd name="T104" fmla="*/ 490 w 608"/>
                <a:gd name="T105" fmla="*/ 399 h 437"/>
                <a:gd name="T106" fmla="*/ 424 w 608"/>
                <a:gd name="T107" fmla="*/ 425 h 437"/>
                <a:gd name="T108" fmla="*/ 360 w 608"/>
                <a:gd name="T109"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8" h="437">
                  <a:moveTo>
                    <a:pt x="165" y="39"/>
                  </a:moveTo>
                  <a:lnTo>
                    <a:pt x="165" y="39"/>
                  </a:lnTo>
                  <a:lnTo>
                    <a:pt x="141" y="48"/>
                  </a:lnTo>
                  <a:lnTo>
                    <a:pt x="118" y="56"/>
                  </a:lnTo>
                  <a:lnTo>
                    <a:pt x="108" y="61"/>
                  </a:lnTo>
                  <a:lnTo>
                    <a:pt x="97" y="66"/>
                  </a:lnTo>
                  <a:lnTo>
                    <a:pt x="88" y="72"/>
                  </a:lnTo>
                  <a:lnTo>
                    <a:pt x="79" y="78"/>
                  </a:lnTo>
                  <a:lnTo>
                    <a:pt x="71" y="84"/>
                  </a:lnTo>
                  <a:lnTo>
                    <a:pt x="63" y="91"/>
                  </a:lnTo>
                  <a:lnTo>
                    <a:pt x="57" y="99"/>
                  </a:lnTo>
                  <a:lnTo>
                    <a:pt x="52" y="109"/>
                  </a:lnTo>
                  <a:lnTo>
                    <a:pt x="47" y="118"/>
                  </a:lnTo>
                  <a:lnTo>
                    <a:pt x="44" y="128"/>
                  </a:lnTo>
                  <a:lnTo>
                    <a:pt x="41" y="139"/>
                  </a:lnTo>
                  <a:lnTo>
                    <a:pt x="40" y="153"/>
                  </a:lnTo>
                  <a:lnTo>
                    <a:pt x="39" y="166"/>
                  </a:lnTo>
                  <a:lnTo>
                    <a:pt x="40" y="178"/>
                  </a:lnTo>
                  <a:lnTo>
                    <a:pt x="41" y="191"/>
                  </a:lnTo>
                  <a:lnTo>
                    <a:pt x="45" y="204"/>
                  </a:lnTo>
                  <a:lnTo>
                    <a:pt x="48" y="215"/>
                  </a:lnTo>
                  <a:lnTo>
                    <a:pt x="53" y="227"/>
                  </a:lnTo>
                  <a:lnTo>
                    <a:pt x="57" y="238"/>
                  </a:lnTo>
                  <a:lnTo>
                    <a:pt x="64" y="250"/>
                  </a:lnTo>
                  <a:lnTo>
                    <a:pt x="71" y="260"/>
                  </a:lnTo>
                  <a:lnTo>
                    <a:pt x="80" y="271"/>
                  </a:lnTo>
                  <a:lnTo>
                    <a:pt x="89" y="282"/>
                  </a:lnTo>
                  <a:lnTo>
                    <a:pt x="100" y="292"/>
                  </a:lnTo>
                  <a:lnTo>
                    <a:pt x="111" y="303"/>
                  </a:lnTo>
                  <a:lnTo>
                    <a:pt x="124" y="314"/>
                  </a:lnTo>
                  <a:lnTo>
                    <a:pt x="138" y="324"/>
                  </a:lnTo>
                  <a:lnTo>
                    <a:pt x="153" y="334"/>
                  </a:lnTo>
                  <a:lnTo>
                    <a:pt x="174" y="347"/>
                  </a:lnTo>
                  <a:lnTo>
                    <a:pt x="196" y="360"/>
                  </a:lnTo>
                  <a:lnTo>
                    <a:pt x="218" y="370"/>
                  </a:lnTo>
                  <a:lnTo>
                    <a:pt x="239" y="378"/>
                  </a:lnTo>
                  <a:lnTo>
                    <a:pt x="260" y="386"/>
                  </a:lnTo>
                  <a:lnTo>
                    <a:pt x="281" y="391"/>
                  </a:lnTo>
                  <a:lnTo>
                    <a:pt x="303" y="394"/>
                  </a:lnTo>
                  <a:lnTo>
                    <a:pt x="323" y="396"/>
                  </a:lnTo>
                  <a:lnTo>
                    <a:pt x="345" y="398"/>
                  </a:lnTo>
                  <a:lnTo>
                    <a:pt x="366" y="395"/>
                  </a:lnTo>
                  <a:lnTo>
                    <a:pt x="387" y="393"/>
                  </a:lnTo>
                  <a:lnTo>
                    <a:pt x="408" y="388"/>
                  </a:lnTo>
                  <a:lnTo>
                    <a:pt x="429" y="381"/>
                  </a:lnTo>
                  <a:lnTo>
                    <a:pt x="450" y="373"/>
                  </a:lnTo>
                  <a:lnTo>
                    <a:pt x="470" y="364"/>
                  </a:lnTo>
                  <a:lnTo>
                    <a:pt x="492" y="353"/>
                  </a:lnTo>
                  <a:lnTo>
                    <a:pt x="508" y="342"/>
                  </a:lnTo>
                  <a:lnTo>
                    <a:pt x="523" y="332"/>
                  </a:lnTo>
                  <a:lnTo>
                    <a:pt x="536" y="322"/>
                  </a:lnTo>
                  <a:lnTo>
                    <a:pt x="546" y="310"/>
                  </a:lnTo>
                  <a:lnTo>
                    <a:pt x="555" y="299"/>
                  </a:lnTo>
                  <a:lnTo>
                    <a:pt x="561" y="287"/>
                  </a:lnTo>
                  <a:lnTo>
                    <a:pt x="565" y="276"/>
                  </a:lnTo>
                  <a:lnTo>
                    <a:pt x="568" y="264"/>
                  </a:lnTo>
                  <a:lnTo>
                    <a:pt x="569" y="253"/>
                  </a:lnTo>
                  <a:lnTo>
                    <a:pt x="568" y="243"/>
                  </a:lnTo>
                  <a:lnTo>
                    <a:pt x="564" y="231"/>
                  </a:lnTo>
                  <a:lnTo>
                    <a:pt x="560" y="221"/>
                  </a:lnTo>
                  <a:lnTo>
                    <a:pt x="553" y="209"/>
                  </a:lnTo>
                  <a:lnTo>
                    <a:pt x="546" y="199"/>
                  </a:lnTo>
                  <a:lnTo>
                    <a:pt x="536" y="188"/>
                  </a:lnTo>
                  <a:lnTo>
                    <a:pt x="524" y="176"/>
                  </a:lnTo>
                  <a:lnTo>
                    <a:pt x="505" y="159"/>
                  </a:lnTo>
                  <a:lnTo>
                    <a:pt x="485" y="142"/>
                  </a:lnTo>
                  <a:lnTo>
                    <a:pt x="465" y="127"/>
                  </a:lnTo>
                  <a:lnTo>
                    <a:pt x="444" y="113"/>
                  </a:lnTo>
                  <a:lnTo>
                    <a:pt x="423" y="100"/>
                  </a:lnTo>
                  <a:lnTo>
                    <a:pt x="401" y="89"/>
                  </a:lnTo>
                  <a:lnTo>
                    <a:pt x="380" y="78"/>
                  </a:lnTo>
                  <a:lnTo>
                    <a:pt x="358" y="68"/>
                  </a:lnTo>
                  <a:lnTo>
                    <a:pt x="336" y="60"/>
                  </a:lnTo>
                  <a:lnTo>
                    <a:pt x="313" y="55"/>
                  </a:lnTo>
                  <a:lnTo>
                    <a:pt x="290" y="49"/>
                  </a:lnTo>
                  <a:lnTo>
                    <a:pt x="267" y="44"/>
                  </a:lnTo>
                  <a:lnTo>
                    <a:pt x="243" y="41"/>
                  </a:lnTo>
                  <a:lnTo>
                    <a:pt x="219" y="40"/>
                  </a:lnTo>
                  <a:lnTo>
                    <a:pt x="195" y="39"/>
                  </a:lnTo>
                  <a:lnTo>
                    <a:pt x="171" y="39"/>
                  </a:lnTo>
                  <a:lnTo>
                    <a:pt x="165" y="39"/>
                  </a:lnTo>
                  <a:close/>
                  <a:moveTo>
                    <a:pt x="338" y="437"/>
                  </a:moveTo>
                  <a:lnTo>
                    <a:pt x="313" y="435"/>
                  </a:lnTo>
                  <a:lnTo>
                    <a:pt x="287" y="433"/>
                  </a:lnTo>
                  <a:lnTo>
                    <a:pt x="261" y="427"/>
                  </a:lnTo>
                  <a:lnTo>
                    <a:pt x="235" y="419"/>
                  </a:lnTo>
                  <a:lnTo>
                    <a:pt x="210" y="409"/>
                  </a:lnTo>
                  <a:lnTo>
                    <a:pt x="183" y="398"/>
                  </a:lnTo>
                  <a:lnTo>
                    <a:pt x="157" y="383"/>
                  </a:lnTo>
                  <a:lnTo>
                    <a:pt x="131" y="367"/>
                  </a:lnTo>
                  <a:lnTo>
                    <a:pt x="108" y="351"/>
                  </a:lnTo>
                  <a:lnTo>
                    <a:pt x="85" y="332"/>
                  </a:lnTo>
                  <a:lnTo>
                    <a:pt x="73" y="322"/>
                  </a:lnTo>
                  <a:lnTo>
                    <a:pt x="62" y="310"/>
                  </a:lnTo>
                  <a:lnTo>
                    <a:pt x="52" y="299"/>
                  </a:lnTo>
                  <a:lnTo>
                    <a:pt x="41" y="286"/>
                  </a:lnTo>
                  <a:lnTo>
                    <a:pt x="32" y="273"/>
                  </a:lnTo>
                  <a:lnTo>
                    <a:pt x="24" y="258"/>
                  </a:lnTo>
                  <a:lnTo>
                    <a:pt x="16" y="243"/>
                  </a:lnTo>
                  <a:lnTo>
                    <a:pt x="10" y="227"/>
                  </a:lnTo>
                  <a:lnTo>
                    <a:pt x="6" y="208"/>
                  </a:lnTo>
                  <a:lnTo>
                    <a:pt x="2" y="190"/>
                  </a:lnTo>
                  <a:lnTo>
                    <a:pt x="0" y="172"/>
                  </a:lnTo>
                  <a:lnTo>
                    <a:pt x="0" y="151"/>
                  </a:lnTo>
                  <a:lnTo>
                    <a:pt x="2" y="134"/>
                  </a:lnTo>
                  <a:lnTo>
                    <a:pt x="6" y="118"/>
                  </a:lnTo>
                  <a:lnTo>
                    <a:pt x="10" y="103"/>
                  </a:lnTo>
                  <a:lnTo>
                    <a:pt x="17" y="89"/>
                  </a:lnTo>
                  <a:lnTo>
                    <a:pt x="24" y="78"/>
                  </a:lnTo>
                  <a:lnTo>
                    <a:pt x="33" y="67"/>
                  </a:lnTo>
                  <a:lnTo>
                    <a:pt x="42" y="57"/>
                  </a:lnTo>
                  <a:lnTo>
                    <a:pt x="54" y="48"/>
                  </a:lnTo>
                  <a:lnTo>
                    <a:pt x="64" y="40"/>
                  </a:lnTo>
                  <a:lnTo>
                    <a:pt x="77" y="33"/>
                  </a:lnTo>
                  <a:lnTo>
                    <a:pt x="88" y="27"/>
                  </a:lnTo>
                  <a:lnTo>
                    <a:pt x="101" y="21"/>
                  </a:lnTo>
                  <a:lnTo>
                    <a:pt x="127" y="11"/>
                  </a:lnTo>
                  <a:lnTo>
                    <a:pt x="151" y="2"/>
                  </a:lnTo>
                  <a:lnTo>
                    <a:pt x="163" y="1"/>
                  </a:lnTo>
                  <a:lnTo>
                    <a:pt x="170" y="0"/>
                  </a:lnTo>
                  <a:lnTo>
                    <a:pt x="196" y="0"/>
                  </a:lnTo>
                  <a:lnTo>
                    <a:pt x="221" y="0"/>
                  </a:lnTo>
                  <a:lnTo>
                    <a:pt x="248" y="2"/>
                  </a:lnTo>
                  <a:lnTo>
                    <a:pt x="273" y="5"/>
                  </a:lnTo>
                  <a:lnTo>
                    <a:pt x="298" y="10"/>
                  </a:lnTo>
                  <a:lnTo>
                    <a:pt x="322" y="16"/>
                  </a:lnTo>
                  <a:lnTo>
                    <a:pt x="348" y="22"/>
                  </a:lnTo>
                  <a:lnTo>
                    <a:pt x="372" y="32"/>
                  </a:lnTo>
                  <a:lnTo>
                    <a:pt x="395" y="42"/>
                  </a:lnTo>
                  <a:lnTo>
                    <a:pt x="419" y="52"/>
                  </a:lnTo>
                  <a:lnTo>
                    <a:pt x="442" y="65"/>
                  </a:lnTo>
                  <a:lnTo>
                    <a:pt x="465" y="79"/>
                  </a:lnTo>
                  <a:lnTo>
                    <a:pt x="486" y="95"/>
                  </a:lnTo>
                  <a:lnTo>
                    <a:pt x="508" y="111"/>
                  </a:lnTo>
                  <a:lnTo>
                    <a:pt x="530" y="128"/>
                  </a:lnTo>
                  <a:lnTo>
                    <a:pt x="552" y="148"/>
                  </a:lnTo>
                  <a:lnTo>
                    <a:pt x="561" y="157"/>
                  </a:lnTo>
                  <a:lnTo>
                    <a:pt x="569" y="166"/>
                  </a:lnTo>
                  <a:lnTo>
                    <a:pt x="576" y="174"/>
                  </a:lnTo>
                  <a:lnTo>
                    <a:pt x="583" y="183"/>
                  </a:lnTo>
                  <a:lnTo>
                    <a:pt x="593" y="199"/>
                  </a:lnTo>
                  <a:lnTo>
                    <a:pt x="600" y="215"/>
                  </a:lnTo>
                  <a:lnTo>
                    <a:pt x="604" y="230"/>
                  </a:lnTo>
                  <a:lnTo>
                    <a:pt x="607" y="244"/>
                  </a:lnTo>
                  <a:lnTo>
                    <a:pt x="608" y="258"/>
                  </a:lnTo>
                  <a:lnTo>
                    <a:pt x="607" y="268"/>
                  </a:lnTo>
                  <a:lnTo>
                    <a:pt x="606" y="277"/>
                  </a:lnTo>
                  <a:lnTo>
                    <a:pt x="604" y="285"/>
                  </a:lnTo>
                  <a:lnTo>
                    <a:pt x="601" y="293"/>
                  </a:lnTo>
                  <a:lnTo>
                    <a:pt x="599" y="301"/>
                  </a:lnTo>
                  <a:lnTo>
                    <a:pt x="594" y="309"/>
                  </a:lnTo>
                  <a:lnTo>
                    <a:pt x="590" y="317"/>
                  </a:lnTo>
                  <a:lnTo>
                    <a:pt x="585" y="324"/>
                  </a:lnTo>
                  <a:lnTo>
                    <a:pt x="579" y="332"/>
                  </a:lnTo>
                  <a:lnTo>
                    <a:pt x="565" y="347"/>
                  </a:lnTo>
                  <a:lnTo>
                    <a:pt x="549" y="361"/>
                  </a:lnTo>
                  <a:lnTo>
                    <a:pt x="532" y="375"/>
                  </a:lnTo>
                  <a:lnTo>
                    <a:pt x="512" y="387"/>
                  </a:lnTo>
                  <a:lnTo>
                    <a:pt x="490" y="399"/>
                  </a:lnTo>
                  <a:lnTo>
                    <a:pt x="468" y="409"/>
                  </a:lnTo>
                  <a:lnTo>
                    <a:pt x="446" y="417"/>
                  </a:lnTo>
                  <a:lnTo>
                    <a:pt x="424" y="425"/>
                  </a:lnTo>
                  <a:lnTo>
                    <a:pt x="404" y="430"/>
                  </a:lnTo>
                  <a:lnTo>
                    <a:pt x="382" y="434"/>
                  </a:lnTo>
                  <a:lnTo>
                    <a:pt x="360" y="437"/>
                  </a:lnTo>
                  <a:lnTo>
                    <a:pt x="338" y="4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0" name="Freeform 52">
              <a:extLst>
                <a:ext uri="{FF2B5EF4-FFF2-40B4-BE49-F238E27FC236}">
                  <a16:creationId xmlns:a16="http://schemas.microsoft.com/office/drawing/2014/main" id="{F1576E77-3CF8-4035-A32C-7123261071E8}"/>
                </a:ext>
              </a:extLst>
            </p:cNvPr>
            <p:cNvSpPr>
              <a:spLocks/>
            </p:cNvSpPr>
            <p:nvPr userDrawn="1"/>
          </p:nvSpPr>
          <p:spPr bwMode="auto">
            <a:xfrm>
              <a:off x="7012570" y="2"/>
              <a:ext cx="181455" cy="9305"/>
            </a:xfrm>
            <a:custGeom>
              <a:avLst/>
              <a:gdLst>
                <a:gd name="T0" fmla="*/ 271 w 271"/>
                <a:gd name="T1" fmla="*/ 0 h 13"/>
                <a:gd name="T2" fmla="*/ 238 w 271"/>
                <a:gd name="T3" fmla="*/ 6 h 13"/>
                <a:gd name="T4" fmla="*/ 204 w 271"/>
                <a:gd name="T5" fmla="*/ 9 h 13"/>
                <a:gd name="T6" fmla="*/ 170 w 271"/>
                <a:gd name="T7" fmla="*/ 11 h 13"/>
                <a:gd name="T8" fmla="*/ 137 w 271"/>
                <a:gd name="T9" fmla="*/ 13 h 13"/>
                <a:gd name="T10" fmla="*/ 102 w 271"/>
                <a:gd name="T11" fmla="*/ 11 h 13"/>
                <a:gd name="T12" fmla="*/ 68 w 271"/>
                <a:gd name="T13" fmla="*/ 9 h 13"/>
                <a:gd name="T14" fmla="*/ 35 w 271"/>
                <a:gd name="T15" fmla="*/ 6 h 13"/>
                <a:gd name="T16" fmla="*/ 0 w 271"/>
                <a:gd name="T17" fmla="*/ 0 h 13"/>
                <a:gd name="T18" fmla="*/ 271 w 27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13">
                  <a:moveTo>
                    <a:pt x="271" y="0"/>
                  </a:moveTo>
                  <a:lnTo>
                    <a:pt x="238" y="6"/>
                  </a:lnTo>
                  <a:lnTo>
                    <a:pt x="204" y="9"/>
                  </a:lnTo>
                  <a:lnTo>
                    <a:pt x="170" y="11"/>
                  </a:lnTo>
                  <a:lnTo>
                    <a:pt x="137" y="13"/>
                  </a:lnTo>
                  <a:lnTo>
                    <a:pt x="102" y="11"/>
                  </a:lnTo>
                  <a:lnTo>
                    <a:pt x="68" y="9"/>
                  </a:lnTo>
                  <a:lnTo>
                    <a:pt x="35" y="6"/>
                  </a:lnTo>
                  <a:lnTo>
                    <a:pt x="0" y="0"/>
                  </a:lnTo>
                  <a:lnTo>
                    <a:pt x="271"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1" name="Freeform 53">
              <a:extLst>
                <a:ext uri="{FF2B5EF4-FFF2-40B4-BE49-F238E27FC236}">
                  <a16:creationId xmlns:a16="http://schemas.microsoft.com/office/drawing/2014/main" id="{9459957D-263E-4183-8FF5-90E785F19234}"/>
                </a:ext>
              </a:extLst>
            </p:cNvPr>
            <p:cNvSpPr>
              <a:spLocks noEditPoints="1"/>
            </p:cNvSpPr>
            <p:nvPr userDrawn="1"/>
          </p:nvSpPr>
          <p:spPr bwMode="auto">
            <a:xfrm>
              <a:off x="3709194" y="2293756"/>
              <a:ext cx="2005290" cy="2200701"/>
            </a:xfrm>
            <a:custGeom>
              <a:avLst/>
              <a:gdLst>
                <a:gd name="T0" fmla="*/ 1280 w 3014"/>
                <a:gd name="T1" fmla="*/ 85 h 3312"/>
                <a:gd name="T2" fmla="*/ 839 w 3014"/>
                <a:gd name="T3" fmla="*/ 270 h 3312"/>
                <a:gd name="T4" fmla="*/ 387 w 3014"/>
                <a:gd name="T5" fmla="*/ 591 h 3312"/>
                <a:gd name="T6" fmla="*/ 201 w 3014"/>
                <a:gd name="T7" fmla="*/ 768 h 3312"/>
                <a:gd name="T8" fmla="*/ 90 w 3014"/>
                <a:gd name="T9" fmla="*/ 934 h 3312"/>
                <a:gd name="T10" fmla="*/ 42 w 3014"/>
                <a:gd name="T11" fmla="*/ 1123 h 3312"/>
                <a:gd name="T12" fmla="*/ 59 w 3014"/>
                <a:gd name="T13" fmla="*/ 1337 h 3312"/>
                <a:gd name="T14" fmla="*/ 162 w 3014"/>
                <a:gd name="T15" fmla="*/ 1625 h 3312"/>
                <a:gd name="T16" fmla="*/ 346 w 3014"/>
                <a:gd name="T17" fmla="*/ 1906 h 3312"/>
                <a:gd name="T18" fmla="*/ 690 w 3014"/>
                <a:gd name="T19" fmla="*/ 2249 h 3312"/>
                <a:gd name="T20" fmla="*/ 1015 w 3014"/>
                <a:gd name="T21" fmla="*/ 2468 h 3312"/>
                <a:gd name="T22" fmla="*/ 1504 w 3014"/>
                <a:gd name="T23" fmla="*/ 2689 h 3312"/>
                <a:gd name="T24" fmla="*/ 1940 w 3014"/>
                <a:gd name="T25" fmla="*/ 2930 h 3312"/>
                <a:gd name="T26" fmla="*/ 2218 w 3014"/>
                <a:gd name="T27" fmla="*/ 3104 h 3312"/>
                <a:gd name="T28" fmla="*/ 2526 w 3014"/>
                <a:gd name="T29" fmla="*/ 3252 h 3312"/>
                <a:gd name="T30" fmla="*/ 2666 w 3014"/>
                <a:gd name="T31" fmla="*/ 3272 h 3312"/>
                <a:gd name="T32" fmla="*/ 2799 w 3014"/>
                <a:gd name="T33" fmla="*/ 3218 h 3312"/>
                <a:gd name="T34" fmla="*/ 2919 w 3014"/>
                <a:gd name="T35" fmla="*/ 3072 h 3312"/>
                <a:gd name="T36" fmla="*/ 2973 w 3014"/>
                <a:gd name="T37" fmla="*/ 2831 h 3312"/>
                <a:gd name="T38" fmla="*/ 2945 w 3014"/>
                <a:gd name="T39" fmla="*/ 2500 h 3312"/>
                <a:gd name="T40" fmla="*/ 2866 w 3014"/>
                <a:gd name="T41" fmla="*/ 2050 h 3312"/>
                <a:gd name="T42" fmla="*/ 2752 w 3014"/>
                <a:gd name="T43" fmla="*/ 1637 h 3312"/>
                <a:gd name="T44" fmla="*/ 2583 w 3014"/>
                <a:gd name="T45" fmla="*/ 1371 h 3312"/>
                <a:gd name="T46" fmla="*/ 2291 w 3014"/>
                <a:gd name="T47" fmla="*/ 1032 h 3312"/>
                <a:gd name="T48" fmla="*/ 2091 w 3014"/>
                <a:gd name="T49" fmla="*/ 574 h 3312"/>
                <a:gd name="T50" fmla="*/ 1952 w 3014"/>
                <a:gd name="T51" fmla="*/ 224 h 3312"/>
                <a:gd name="T52" fmla="*/ 1868 w 3014"/>
                <a:gd name="T53" fmla="*/ 87 h 3312"/>
                <a:gd name="T54" fmla="*/ 1719 w 3014"/>
                <a:gd name="T55" fmla="*/ 41 h 3312"/>
                <a:gd name="T56" fmla="*/ 2621 w 3014"/>
                <a:gd name="T57" fmla="*/ 3312 h 3312"/>
                <a:gd name="T58" fmla="*/ 2439 w 3014"/>
                <a:gd name="T59" fmla="*/ 3261 h 3312"/>
                <a:gd name="T60" fmla="*/ 2140 w 3014"/>
                <a:gd name="T61" fmla="*/ 3103 h 3312"/>
                <a:gd name="T62" fmla="*/ 1839 w 3014"/>
                <a:gd name="T63" fmla="*/ 2914 h 3312"/>
                <a:gd name="T64" fmla="*/ 1358 w 3014"/>
                <a:gd name="T65" fmla="*/ 2665 h 3312"/>
                <a:gd name="T66" fmla="*/ 941 w 3014"/>
                <a:gd name="T67" fmla="*/ 2473 h 3312"/>
                <a:gd name="T68" fmla="*/ 578 w 3014"/>
                <a:gd name="T69" fmla="*/ 2201 h 3312"/>
                <a:gd name="T70" fmla="*/ 268 w 3014"/>
                <a:gd name="T71" fmla="*/ 1870 h 3312"/>
                <a:gd name="T72" fmla="*/ 95 w 3014"/>
                <a:gd name="T73" fmla="*/ 1572 h 3312"/>
                <a:gd name="T74" fmla="*/ 11 w 3014"/>
                <a:gd name="T75" fmla="*/ 1292 h 3312"/>
                <a:gd name="T76" fmla="*/ 9 w 3014"/>
                <a:gd name="T77" fmla="*/ 1072 h 3312"/>
                <a:gd name="T78" fmla="*/ 74 w 3014"/>
                <a:gd name="T79" fmla="*/ 877 h 3312"/>
                <a:gd name="T80" fmla="*/ 208 w 3014"/>
                <a:gd name="T81" fmla="*/ 706 h 3312"/>
                <a:gd name="T82" fmla="*/ 362 w 3014"/>
                <a:gd name="T83" fmla="*/ 561 h 3312"/>
                <a:gd name="T84" fmla="*/ 724 w 3014"/>
                <a:gd name="T85" fmla="*/ 295 h 3312"/>
                <a:gd name="T86" fmla="*/ 1174 w 3014"/>
                <a:gd name="T87" fmla="*/ 74 h 3312"/>
                <a:gd name="T88" fmla="*/ 1465 w 3014"/>
                <a:gd name="T89" fmla="*/ 0 h 3312"/>
                <a:gd name="T90" fmla="*/ 1730 w 3014"/>
                <a:gd name="T91" fmla="*/ 2 h 3312"/>
                <a:gd name="T92" fmla="*/ 1891 w 3014"/>
                <a:gd name="T93" fmla="*/ 54 h 3312"/>
                <a:gd name="T94" fmla="*/ 1978 w 3014"/>
                <a:gd name="T95" fmla="*/ 187 h 3312"/>
                <a:gd name="T96" fmla="*/ 2116 w 3014"/>
                <a:gd name="T97" fmla="*/ 521 h 3312"/>
                <a:gd name="T98" fmla="*/ 2297 w 3014"/>
                <a:gd name="T99" fmla="*/ 965 h 3312"/>
                <a:gd name="T100" fmla="*/ 2586 w 3014"/>
                <a:gd name="T101" fmla="*/ 1318 h 3312"/>
                <a:gd name="T102" fmla="*/ 2773 w 3014"/>
                <a:gd name="T103" fmla="*/ 1587 h 3312"/>
                <a:gd name="T104" fmla="*/ 2891 w 3014"/>
                <a:gd name="T105" fmla="*/ 1979 h 3312"/>
                <a:gd name="T106" fmla="*/ 2974 w 3014"/>
                <a:gd name="T107" fmla="*/ 2429 h 3312"/>
                <a:gd name="T108" fmla="*/ 3014 w 3014"/>
                <a:gd name="T109" fmla="*/ 2800 h 3312"/>
                <a:gd name="T110" fmla="*/ 2964 w 3014"/>
                <a:gd name="T111" fmla="*/ 3067 h 3312"/>
                <a:gd name="T112" fmla="*/ 2840 w 3014"/>
                <a:gd name="T113" fmla="*/ 3236 h 3312"/>
                <a:gd name="T114" fmla="*/ 2674 w 3014"/>
                <a:gd name="T115" fmla="*/ 3309 h 3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4" h="3312">
                  <a:moveTo>
                    <a:pt x="1475" y="39"/>
                  </a:moveTo>
                  <a:lnTo>
                    <a:pt x="1475" y="39"/>
                  </a:lnTo>
                  <a:lnTo>
                    <a:pt x="1456" y="44"/>
                  </a:lnTo>
                  <a:lnTo>
                    <a:pt x="1438" y="48"/>
                  </a:lnTo>
                  <a:lnTo>
                    <a:pt x="1418" y="52"/>
                  </a:lnTo>
                  <a:lnTo>
                    <a:pt x="1400" y="57"/>
                  </a:lnTo>
                  <a:lnTo>
                    <a:pt x="1360" y="66"/>
                  </a:lnTo>
                  <a:lnTo>
                    <a:pt x="1320" y="76"/>
                  </a:lnTo>
                  <a:lnTo>
                    <a:pt x="1280" y="85"/>
                  </a:lnTo>
                  <a:lnTo>
                    <a:pt x="1239" y="96"/>
                  </a:lnTo>
                  <a:lnTo>
                    <a:pt x="1185" y="112"/>
                  </a:lnTo>
                  <a:lnTo>
                    <a:pt x="1134" y="129"/>
                  </a:lnTo>
                  <a:lnTo>
                    <a:pt x="1083" y="148"/>
                  </a:lnTo>
                  <a:lnTo>
                    <a:pt x="1033" y="169"/>
                  </a:lnTo>
                  <a:lnTo>
                    <a:pt x="984" y="192"/>
                  </a:lnTo>
                  <a:lnTo>
                    <a:pt x="935" y="216"/>
                  </a:lnTo>
                  <a:lnTo>
                    <a:pt x="887" y="242"/>
                  </a:lnTo>
                  <a:lnTo>
                    <a:pt x="839" y="270"/>
                  </a:lnTo>
                  <a:lnTo>
                    <a:pt x="792" y="299"/>
                  </a:lnTo>
                  <a:lnTo>
                    <a:pt x="745" y="330"/>
                  </a:lnTo>
                  <a:lnTo>
                    <a:pt x="697" y="362"/>
                  </a:lnTo>
                  <a:lnTo>
                    <a:pt x="649" y="394"/>
                  </a:lnTo>
                  <a:lnTo>
                    <a:pt x="552" y="464"/>
                  </a:lnTo>
                  <a:lnTo>
                    <a:pt x="452" y="538"/>
                  </a:lnTo>
                  <a:lnTo>
                    <a:pt x="430" y="556"/>
                  </a:lnTo>
                  <a:lnTo>
                    <a:pt x="408" y="573"/>
                  </a:lnTo>
                  <a:lnTo>
                    <a:pt x="387" y="591"/>
                  </a:lnTo>
                  <a:lnTo>
                    <a:pt x="365" y="611"/>
                  </a:lnTo>
                  <a:lnTo>
                    <a:pt x="324" y="649"/>
                  </a:lnTo>
                  <a:lnTo>
                    <a:pt x="284" y="688"/>
                  </a:lnTo>
                  <a:lnTo>
                    <a:pt x="272" y="699"/>
                  </a:lnTo>
                  <a:lnTo>
                    <a:pt x="260" y="712"/>
                  </a:lnTo>
                  <a:lnTo>
                    <a:pt x="247" y="723"/>
                  </a:lnTo>
                  <a:lnTo>
                    <a:pt x="236" y="735"/>
                  </a:lnTo>
                  <a:lnTo>
                    <a:pt x="218" y="751"/>
                  </a:lnTo>
                  <a:lnTo>
                    <a:pt x="201" y="768"/>
                  </a:lnTo>
                  <a:lnTo>
                    <a:pt x="186" y="786"/>
                  </a:lnTo>
                  <a:lnTo>
                    <a:pt x="171" y="803"/>
                  </a:lnTo>
                  <a:lnTo>
                    <a:pt x="158" y="822"/>
                  </a:lnTo>
                  <a:lnTo>
                    <a:pt x="144" y="839"/>
                  </a:lnTo>
                  <a:lnTo>
                    <a:pt x="131" y="858"/>
                  </a:lnTo>
                  <a:lnTo>
                    <a:pt x="120" y="877"/>
                  </a:lnTo>
                  <a:lnTo>
                    <a:pt x="108" y="896"/>
                  </a:lnTo>
                  <a:lnTo>
                    <a:pt x="99" y="915"/>
                  </a:lnTo>
                  <a:lnTo>
                    <a:pt x="90" y="934"/>
                  </a:lnTo>
                  <a:lnTo>
                    <a:pt x="81" y="955"/>
                  </a:lnTo>
                  <a:lnTo>
                    <a:pt x="74" y="974"/>
                  </a:lnTo>
                  <a:lnTo>
                    <a:pt x="67" y="995"/>
                  </a:lnTo>
                  <a:lnTo>
                    <a:pt x="60" y="1016"/>
                  </a:lnTo>
                  <a:lnTo>
                    <a:pt x="56" y="1036"/>
                  </a:lnTo>
                  <a:lnTo>
                    <a:pt x="51" y="1058"/>
                  </a:lnTo>
                  <a:lnTo>
                    <a:pt x="48" y="1080"/>
                  </a:lnTo>
                  <a:lnTo>
                    <a:pt x="44" y="1102"/>
                  </a:lnTo>
                  <a:lnTo>
                    <a:pt x="42" y="1123"/>
                  </a:lnTo>
                  <a:lnTo>
                    <a:pt x="41" y="1146"/>
                  </a:lnTo>
                  <a:lnTo>
                    <a:pt x="41" y="1169"/>
                  </a:lnTo>
                  <a:lnTo>
                    <a:pt x="41" y="1192"/>
                  </a:lnTo>
                  <a:lnTo>
                    <a:pt x="42" y="1215"/>
                  </a:lnTo>
                  <a:lnTo>
                    <a:pt x="44" y="1239"/>
                  </a:lnTo>
                  <a:lnTo>
                    <a:pt x="46" y="1263"/>
                  </a:lnTo>
                  <a:lnTo>
                    <a:pt x="50" y="1287"/>
                  </a:lnTo>
                  <a:lnTo>
                    <a:pt x="54" y="1311"/>
                  </a:lnTo>
                  <a:lnTo>
                    <a:pt x="59" y="1337"/>
                  </a:lnTo>
                  <a:lnTo>
                    <a:pt x="66" y="1362"/>
                  </a:lnTo>
                  <a:lnTo>
                    <a:pt x="72" y="1388"/>
                  </a:lnTo>
                  <a:lnTo>
                    <a:pt x="80" y="1414"/>
                  </a:lnTo>
                  <a:lnTo>
                    <a:pt x="91" y="1450"/>
                  </a:lnTo>
                  <a:lnTo>
                    <a:pt x="104" y="1486"/>
                  </a:lnTo>
                  <a:lnTo>
                    <a:pt x="116" y="1521"/>
                  </a:lnTo>
                  <a:lnTo>
                    <a:pt x="131" y="1556"/>
                  </a:lnTo>
                  <a:lnTo>
                    <a:pt x="146" y="1590"/>
                  </a:lnTo>
                  <a:lnTo>
                    <a:pt x="162" y="1625"/>
                  </a:lnTo>
                  <a:lnTo>
                    <a:pt x="178" y="1658"/>
                  </a:lnTo>
                  <a:lnTo>
                    <a:pt x="197" y="1691"/>
                  </a:lnTo>
                  <a:lnTo>
                    <a:pt x="215" y="1723"/>
                  </a:lnTo>
                  <a:lnTo>
                    <a:pt x="235" y="1754"/>
                  </a:lnTo>
                  <a:lnTo>
                    <a:pt x="255" y="1786"/>
                  </a:lnTo>
                  <a:lnTo>
                    <a:pt x="277" y="1816"/>
                  </a:lnTo>
                  <a:lnTo>
                    <a:pt x="299" y="1847"/>
                  </a:lnTo>
                  <a:lnTo>
                    <a:pt x="322" y="1876"/>
                  </a:lnTo>
                  <a:lnTo>
                    <a:pt x="346" y="1906"/>
                  </a:lnTo>
                  <a:lnTo>
                    <a:pt x="371" y="1934"/>
                  </a:lnTo>
                  <a:lnTo>
                    <a:pt x="407" y="1973"/>
                  </a:lnTo>
                  <a:lnTo>
                    <a:pt x="443" y="2012"/>
                  </a:lnTo>
                  <a:lnTo>
                    <a:pt x="481" y="2052"/>
                  </a:lnTo>
                  <a:lnTo>
                    <a:pt x="520" y="2093"/>
                  </a:lnTo>
                  <a:lnTo>
                    <a:pt x="561" y="2133"/>
                  </a:lnTo>
                  <a:lnTo>
                    <a:pt x="603" y="2172"/>
                  </a:lnTo>
                  <a:lnTo>
                    <a:pt x="645" y="2211"/>
                  </a:lnTo>
                  <a:lnTo>
                    <a:pt x="690" y="2249"/>
                  </a:lnTo>
                  <a:lnTo>
                    <a:pt x="736" y="2286"/>
                  </a:lnTo>
                  <a:lnTo>
                    <a:pt x="783" y="2322"/>
                  </a:lnTo>
                  <a:lnTo>
                    <a:pt x="832" y="2357"/>
                  </a:lnTo>
                  <a:lnTo>
                    <a:pt x="881" y="2391"/>
                  </a:lnTo>
                  <a:lnTo>
                    <a:pt x="908" y="2407"/>
                  </a:lnTo>
                  <a:lnTo>
                    <a:pt x="934" y="2423"/>
                  </a:lnTo>
                  <a:lnTo>
                    <a:pt x="961" y="2439"/>
                  </a:lnTo>
                  <a:lnTo>
                    <a:pt x="987" y="2454"/>
                  </a:lnTo>
                  <a:lnTo>
                    <a:pt x="1015" y="2468"/>
                  </a:lnTo>
                  <a:lnTo>
                    <a:pt x="1042" y="2481"/>
                  </a:lnTo>
                  <a:lnTo>
                    <a:pt x="1071" y="2495"/>
                  </a:lnTo>
                  <a:lnTo>
                    <a:pt x="1099" y="2508"/>
                  </a:lnTo>
                  <a:lnTo>
                    <a:pt x="1180" y="2543"/>
                  </a:lnTo>
                  <a:lnTo>
                    <a:pt x="1244" y="2572"/>
                  </a:lnTo>
                  <a:lnTo>
                    <a:pt x="1309" y="2599"/>
                  </a:lnTo>
                  <a:lnTo>
                    <a:pt x="1374" y="2629"/>
                  </a:lnTo>
                  <a:lnTo>
                    <a:pt x="1439" y="2659"/>
                  </a:lnTo>
                  <a:lnTo>
                    <a:pt x="1504" y="2689"/>
                  </a:lnTo>
                  <a:lnTo>
                    <a:pt x="1569" y="2720"/>
                  </a:lnTo>
                  <a:lnTo>
                    <a:pt x="1632" y="2752"/>
                  </a:lnTo>
                  <a:lnTo>
                    <a:pt x="1696" y="2785"/>
                  </a:lnTo>
                  <a:lnTo>
                    <a:pt x="1737" y="2808"/>
                  </a:lnTo>
                  <a:lnTo>
                    <a:pt x="1779" y="2831"/>
                  </a:lnTo>
                  <a:lnTo>
                    <a:pt x="1819" y="2855"/>
                  </a:lnTo>
                  <a:lnTo>
                    <a:pt x="1860" y="2880"/>
                  </a:lnTo>
                  <a:lnTo>
                    <a:pt x="1900" y="2905"/>
                  </a:lnTo>
                  <a:lnTo>
                    <a:pt x="1940" y="2930"/>
                  </a:lnTo>
                  <a:lnTo>
                    <a:pt x="1979" y="2955"/>
                  </a:lnTo>
                  <a:lnTo>
                    <a:pt x="2018" y="2980"/>
                  </a:lnTo>
                  <a:lnTo>
                    <a:pt x="2047" y="2999"/>
                  </a:lnTo>
                  <a:lnTo>
                    <a:pt x="2075" y="3016"/>
                  </a:lnTo>
                  <a:lnTo>
                    <a:pt x="2103" y="3034"/>
                  </a:lnTo>
                  <a:lnTo>
                    <a:pt x="2132" y="3051"/>
                  </a:lnTo>
                  <a:lnTo>
                    <a:pt x="2161" y="3070"/>
                  </a:lnTo>
                  <a:lnTo>
                    <a:pt x="2189" y="3087"/>
                  </a:lnTo>
                  <a:lnTo>
                    <a:pt x="2218" y="3104"/>
                  </a:lnTo>
                  <a:lnTo>
                    <a:pt x="2247" y="3121"/>
                  </a:lnTo>
                  <a:lnTo>
                    <a:pt x="2280" y="3141"/>
                  </a:lnTo>
                  <a:lnTo>
                    <a:pt x="2314" y="3159"/>
                  </a:lnTo>
                  <a:lnTo>
                    <a:pt x="2349" y="3176"/>
                  </a:lnTo>
                  <a:lnTo>
                    <a:pt x="2383" y="3194"/>
                  </a:lnTo>
                  <a:lnTo>
                    <a:pt x="2419" y="3210"/>
                  </a:lnTo>
                  <a:lnTo>
                    <a:pt x="2454" y="3225"/>
                  </a:lnTo>
                  <a:lnTo>
                    <a:pt x="2491" y="3239"/>
                  </a:lnTo>
                  <a:lnTo>
                    <a:pt x="2526" y="3252"/>
                  </a:lnTo>
                  <a:lnTo>
                    <a:pt x="2543" y="3258"/>
                  </a:lnTo>
                  <a:lnTo>
                    <a:pt x="2559" y="3262"/>
                  </a:lnTo>
                  <a:lnTo>
                    <a:pt x="2575" y="3266"/>
                  </a:lnTo>
                  <a:lnTo>
                    <a:pt x="2591" y="3269"/>
                  </a:lnTo>
                  <a:lnTo>
                    <a:pt x="2606" y="3272"/>
                  </a:lnTo>
                  <a:lnTo>
                    <a:pt x="2622" y="3273"/>
                  </a:lnTo>
                  <a:lnTo>
                    <a:pt x="2637" y="3273"/>
                  </a:lnTo>
                  <a:lnTo>
                    <a:pt x="2652" y="3273"/>
                  </a:lnTo>
                  <a:lnTo>
                    <a:pt x="2666" y="3272"/>
                  </a:lnTo>
                  <a:lnTo>
                    <a:pt x="2681" y="3269"/>
                  </a:lnTo>
                  <a:lnTo>
                    <a:pt x="2696" y="3266"/>
                  </a:lnTo>
                  <a:lnTo>
                    <a:pt x="2711" y="3262"/>
                  </a:lnTo>
                  <a:lnTo>
                    <a:pt x="2725" y="3258"/>
                  </a:lnTo>
                  <a:lnTo>
                    <a:pt x="2740" y="3252"/>
                  </a:lnTo>
                  <a:lnTo>
                    <a:pt x="2754" y="3246"/>
                  </a:lnTo>
                  <a:lnTo>
                    <a:pt x="2767" y="3238"/>
                  </a:lnTo>
                  <a:lnTo>
                    <a:pt x="2783" y="3229"/>
                  </a:lnTo>
                  <a:lnTo>
                    <a:pt x="2799" y="3218"/>
                  </a:lnTo>
                  <a:lnTo>
                    <a:pt x="2816" y="3205"/>
                  </a:lnTo>
                  <a:lnTo>
                    <a:pt x="2830" y="3191"/>
                  </a:lnTo>
                  <a:lnTo>
                    <a:pt x="2845" y="3178"/>
                  </a:lnTo>
                  <a:lnTo>
                    <a:pt x="2859" y="3161"/>
                  </a:lnTo>
                  <a:lnTo>
                    <a:pt x="2873" y="3145"/>
                  </a:lnTo>
                  <a:lnTo>
                    <a:pt x="2886" y="3128"/>
                  </a:lnTo>
                  <a:lnTo>
                    <a:pt x="2897" y="3110"/>
                  </a:lnTo>
                  <a:lnTo>
                    <a:pt x="2908" y="3092"/>
                  </a:lnTo>
                  <a:lnTo>
                    <a:pt x="2919" y="3072"/>
                  </a:lnTo>
                  <a:lnTo>
                    <a:pt x="2928" y="3051"/>
                  </a:lnTo>
                  <a:lnTo>
                    <a:pt x="2936" y="3031"/>
                  </a:lnTo>
                  <a:lnTo>
                    <a:pt x="2944" y="3010"/>
                  </a:lnTo>
                  <a:lnTo>
                    <a:pt x="2950" y="2988"/>
                  </a:lnTo>
                  <a:lnTo>
                    <a:pt x="2955" y="2967"/>
                  </a:lnTo>
                  <a:lnTo>
                    <a:pt x="2962" y="2932"/>
                  </a:lnTo>
                  <a:lnTo>
                    <a:pt x="2967" y="2899"/>
                  </a:lnTo>
                  <a:lnTo>
                    <a:pt x="2970" y="2866"/>
                  </a:lnTo>
                  <a:lnTo>
                    <a:pt x="2973" y="2831"/>
                  </a:lnTo>
                  <a:lnTo>
                    <a:pt x="2974" y="2798"/>
                  </a:lnTo>
                  <a:lnTo>
                    <a:pt x="2974" y="2765"/>
                  </a:lnTo>
                  <a:lnTo>
                    <a:pt x="2973" y="2731"/>
                  </a:lnTo>
                  <a:lnTo>
                    <a:pt x="2970" y="2698"/>
                  </a:lnTo>
                  <a:lnTo>
                    <a:pt x="2968" y="2665"/>
                  </a:lnTo>
                  <a:lnTo>
                    <a:pt x="2965" y="2632"/>
                  </a:lnTo>
                  <a:lnTo>
                    <a:pt x="2960" y="2598"/>
                  </a:lnTo>
                  <a:lnTo>
                    <a:pt x="2955" y="2565"/>
                  </a:lnTo>
                  <a:lnTo>
                    <a:pt x="2945" y="2500"/>
                  </a:lnTo>
                  <a:lnTo>
                    <a:pt x="2935" y="2434"/>
                  </a:lnTo>
                  <a:lnTo>
                    <a:pt x="2929" y="2403"/>
                  </a:lnTo>
                  <a:lnTo>
                    <a:pt x="2925" y="2374"/>
                  </a:lnTo>
                  <a:lnTo>
                    <a:pt x="2919" y="2343"/>
                  </a:lnTo>
                  <a:lnTo>
                    <a:pt x="2914" y="2312"/>
                  </a:lnTo>
                  <a:lnTo>
                    <a:pt x="2904" y="2245"/>
                  </a:lnTo>
                  <a:lnTo>
                    <a:pt x="2892" y="2179"/>
                  </a:lnTo>
                  <a:lnTo>
                    <a:pt x="2880" y="2113"/>
                  </a:lnTo>
                  <a:lnTo>
                    <a:pt x="2866" y="2050"/>
                  </a:lnTo>
                  <a:lnTo>
                    <a:pt x="2852" y="1987"/>
                  </a:lnTo>
                  <a:lnTo>
                    <a:pt x="2838" y="1927"/>
                  </a:lnTo>
                  <a:lnTo>
                    <a:pt x="2825" y="1868"/>
                  </a:lnTo>
                  <a:lnTo>
                    <a:pt x="2811" y="1812"/>
                  </a:lnTo>
                  <a:lnTo>
                    <a:pt x="2802" y="1776"/>
                  </a:lnTo>
                  <a:lnTo>
                    <a:pt x="2791" y="1739"/>
                  </a:lnTo>
                  <a:lnTo>
                    <a:pt x="2780" y="1705"/>
                  </a:lnTo>
                  <a:lnTo>
                    <a:pt x="2766" y="1670"/>
                  </a:lnTo>
                  <a:lnTo>
                    <a:pt x="2752" y="1637"/>
                  </a:lnTo>
                  <a:lnTo>
                    <a:pt x="2738" y="1604"/>
                  </a:lnTo>
                  <a:lnTo>
                    <a:pt x="2723" y="1573"/>
                  </a:lnTo>
                  <a:lnTo>
                    <a:pt x="2705" y="1541"/>
                  </a:lnTo>
                  <a:lnTo>
                    <a:pt x="2687" y="1511"/>
                  </a:lnTo>
                  <a:lnTo>
                    <a:pt x="2669" y="1481"/>
                  </a:lnTo>
                  <a:lnTo>
                    <a:pt x="2648" y="1453"/>
                  </a:lnTo>
                  <a:lnTo>
                    <a:pt x="2627" y="1425"/>
                  </a:lnTo>
                  <a:lnTo>
                    <a:pt x="2606" y="1397"/>
                  </a:lnTo>
                  <a:lnTo>
                    <a:pt x="2583" y="1371"/>
                  </a:lnTo>
                  <a:lnTo>
                    <a:pt x="2559" y="1346"/>
                  </a:lnTo>
                  <a:lnTo>
                    <a:pt x="2533" y="1322"/>
                  </a:lnTo>
                  <a:lnTo>
                    <a:pt x="2493" y="1284"/>
                  </a:lnTo>
                  <a:lnTo>
                    <a:pt x="2456" y="1244"/>
                  </a:lnTo>
                  <a:lnTo>
                    <a:pt x="2420" y="1204"/>
                  </a:lnTo>
                  <a:lnTo>
                    <a:pt x="2385" y="1162"/>
                  </a:lnTo>
                  <a:lnTo>
                    <a:pt x="2352" y="1120"/>
                  </a:lnTo>
                  <a:lnTo>
                    <a:pt x="2321" y="1076"/>
                  </a:lnTo>
                  <a:lnTo>
                    <a:pt x="2291" y="1032"/>
                  </a:lnTo>
                  <a:lnTo>
                    <a:pt x="2263" y="986"/>
                  </a:lnTo>
                  <a:lnTo>
                    <a:pt x="2236" y="939"/>
                  </a:lnTo>
                  <a:lnTo>
                    <a:pt x="2211" y="891"/>
                  </a:lnTo>
                  <a:lnTo>
                    <a:pt x="2187" y="840"/>
                  </a:lnTo>
                  <a:lnTo>
                    <a:pt x="2165" y="790"/>
                  </a:lnTo>
                  <a:lnTo>
                    <a:pt x="2144" y="738"/>
                  </a:lnTo>
                  <a:lnTo>
                    <a:pt x="2125" y="685"/>
                  </a:lnTo>
                  <a:lnTo>
                    <a:pt x="2108" y="630"/>
                  </a:lnTo>
                  <a:lnTo>
                    <a:pt x="2091" y="574"/>
                  </a:lnTo>
                  <a:lnTo>
                    <a:pt x="2079" y="533"/>
                  </a:lnTo>
                  <a:lnTo>
                    <a:pt x="2064" y="490"/>
                  </a:lnTo>
                  <a:lnTo>
                    <a:pt x="2049" y="449"/>
                  </a:lnTo>
                  <a:lnTo>
                    <a:pt x="2033" y="408"/>
                  </a:lnTo>
                  <a:lnTo>
                    <a:pt x="2016" y="366"/>
                  </a:lnTo>
                  <a:lnTo>
                    <a:pt x="1998" y="326"/>
                  </a:lnTo>
                  <a:lnTo>
                    <a:pt x="1980" y="285"/>
                  </a:lnTo>
                  <a:lnTo>
                    <a:pt x="1962" y="245"/>
                  </a:lnTo>
                  <a:lnTo>
                    <a:pt x="1952" y="224"/>
                  </a:lnTo>
                  <a:lnTo>
                    <a:pt x="1943" y="203"/>
                  </a:lnTo>
                  <a:lnTo>
                    <a:pt x="1933" y="182"/>
                  </a:lnTo>
                  <a:lnTo>
                    <a:pt x="1924" y="161"/>
                  </a:lnTo>
                  <a:lnTo>
                    <a:pt x="1916" y="146"/>
                  </a:lnTo>
                  <a:lnTo>
                    <a:pt x="1908" y="131"/>
                  </a:lnTo>
                  <a:lnTo>
                    <a:pt x="1900" y="119"/>
                  </a:lnTo>
                  <a:lnTo>
                    <a:pt x="1890" y="107"/>
                  </a:lnTo>
                  <a:lnTo>
                    <a:pt x="1879" y="96"/>
                  </a:lnTo>
                  <a:lnTo>
                    <a:pt x="1868" y="87"/>
                  </a:lnTo>
                  <a:lnTo>
                    <a:pt x="1855" y="77"/>
                  </a:lnTo>
                  <a:lnTo>
                    <a:pt x="1842" y="69"/>
                  </a:lnTo>
                  <a:lnTo>
                    <a:pt x="1828" y="62"/>
                  </a:lnTo>
                  <a:lnTo>
                    <a:pt x="1812" y="57"/>
                  </a:lnTo>
                  <a:lnTo>
                    <a:pt x="1796" y="51"/>
                  </a:lnTo>
                  <a:lnTo>
                    <a:pt x="1777" y="48"/>
                  </a:lnTo>
                  <a:lnTo>
                    <a:pt x="1759" y="44"/>
                  </a:lnTo>
                  <a:lnTo>
                    <a:pt x="1740" y="42"/>
                  </a:lnTo>
                  <a:lnTo>
                    <a:pt x="1719" y="41"/>
                  </a:lnTo>
                  <a:lnTo>
                    <a:pt x="1697" y="39"/>
                  </a:lnTo>
                  <a:lnTo>
                    <a:pt x="1659" y="39"/>
                  </a:lnTo>
                  <a:lnTo>
                    <a:pt x="1621" y="39"/>
                  </a:lnTo>
                  <a:lnTo>
                    <a:pt x="1584" y="39"/>
                  </a:lnTo>
                  <a:lnTo>
                    <a:pt x="1546" y="39"/>
                  </a:lnTo>
                  <a:lnTo>
                    <a:pt x="1479" y="39"/>
                  </a:lnTo>
                  <a:lnTo>
                    <a:pt x="1475" y="39"/>
                  </a:lnTo>
                  <a:close/>
                  <a:moveTo>
                    <a:pt x="2635" y="3312"/>
                  </a:moveTo>
                  <a:lnTo>
                    <a:pt x="2621" y="3312"/>
                  </a:lnTo>
                  <a:lnTo>
                    <a:pt x="2606" y="3311"/>
                  </a:lnTo>
                  <a:lnTo>
                    <a:pt x="2591" y="3308"/>
                  </a:lnTo>
                  <a:lnTo>
                    <a:pt x="2576" y="3306"/>
                  </a:lnTo>
                  <a:lnTo>
                    <a:pt x="2560" y="3304"/>
                  </a:lnTo>
                  <a:lnTo>
                    <a:pt x="2545" y="3299"/>
                  </a:lnTo>
                  <a:lnTo>
                    <a:pt x="2529" y="3295"/>
                  </a:lnTo>
                  <a:lnTo>
                    <a:pt x="2514" y="3290"/>
                  </a:lnTo>
                  <a:lnTo>
                    <a:pt x="2476" y="3276"/>
                  </a:lnTo>
                  <a:lnTo>
                    <a:pt x="2439" y="3261"/>
                  </a:lnTo>
                  <a:lnTo>
                    <a:pt x="2403" y="3245"/>
                  </a:lnTo>
                  <a:lnTo>
                    <a:pt x="2367" y="3229"/>
                  </a:lnTo>
                  <a:lnTo>
                    <a:pt x="2330" y="3212"/>
                  </a:lnTo>
                  <a:lnTo>
                    <a:pt x="2296" y="3194"/>
                  </a:lnTo>
                  <a:lnTo>
                    <a:pt x="2261" y="3175"/>
                  </a:lnTo>
                  <a:lnTo>
                    <a:pt x="2227" y="3156"/>
                  </a:lnTo>
                  <a:lnTo>
                    <a:pt x="2197" y="3139"/>
                  </a:lnTo>
                  <a:lnTo>
                    <a:pt x="2169" y="3121"/>
                  </a:lnTo>
                  <a:lnTo>
                    <a:pt x="2140" y="3103"/>
                  </a:lnTo>
                  <a:lnTo>
                    <a:pt x="2111" y="3086"/>
                  </a:lnTo>
                  <a:lnTo>
                    <a:pt x="2083" y="3067"/>
                  </a:lnTo>
                  <a:lnTo>
                    <a:pt x="2054" y="3049"/>
                  </a:lnTo>
                  <a:lnTo>
                    <a:pt x="2025" y="3032"/>
                  </a:lnTo>
                  <a:lnTo>
                    <a:pt x="1998" y="3014"/>
                  </a:lnTo>
                  <a:lnTo>
                    <a:pt x="1959" y="2988"/>
                  </a:lnTo>
                  <a:lnTo>
                    <a:pt x="1920" y="2963"/>
                  </a:lnTo>
                  <a:lnTo>
                    <a:pt x="1879" y="2939"/>
                  </a:lnTo>
                  <a:lnTo>
                    <a:pt x="1839" y="2914"/>
                  </a:lnTo>
                  <a:lnTo>
                    <a:pt x="1799" y="2890"/>
                  </a:lnTo>
                  <a:lnTo>
                    <a:pt x="1759" y="2866"/>
                  </a:lnTo>
                  <a:lnTo>
                    <a:pt x="1718" y="2843"/>
                  </a:lnTo>
                  <a:lnTo>
                    <a:pt x="1676" y="2820"/>
                  </a:lnTo>
                  <a:lnTo>
                    <a:pt x="1615" y="2786"/>
                  </a:lnTo>
                  <a:lnTo>
                    <a:pt x="1550" y="2755"/>
                  </a:lnTo>
                  <a:lnTo>
                    <a:pt x="1487" y="2724"/>
                  </a:lnTo>
                  <a:lnTo>
                    <a:pt x="1422" y="2695"/>
                  </a:lnTo>
                  <a:lnTo>
                    <a:pt x="1358" y="2665"/>
                  </a:lnTo>
                  <a:lnTo>
                    <a:pt x="1293" y="2636"/>
                  </a:lnTo>
                  <a:lnTo>
                    <a:pt x="1228" y="2608"/>
                  </a:lnTo>
                  <a:lnTo>
                    <a:pt x="1164" y="2580"/>
                  </a:lnTo>
                  <a:lnTo>
                    <a:pt x="1083" y="2544"/>
                  </a:lnTo>
                  <a:lnTo>
                    <a:pt x="1055" y="2531"/>
                  </a:lnTo>
                  <a:lnTo>
                    <a:pt x="1025" y="2517"/>
                  </a:lnTo>
                  <a:lnTo>
                    <a:pt x="997" y="2503"/>
                  </a:lnTo>
                  <a:lnTo>
                    <a:pt x="969" y="2488"/>
                  </a:lnTo>
                  <a:lnTo>
                    <a:pt x="941" y="2473"/>
                  </a:lnTo>
                  <a:lnTo>
                    <a:pt x="915" y="2457"/>
                  </a:lnTo>
                  <a:lnTo>
                    <a:pt x="888" y="2441"/>
                  </a:lnTo>
                  <a:lnTo>
                    <a:pt x="862" y="2425"/>
                  </a:lnTo>
                  <a:lnTo>
                    <a:pt x="810" y="2391"/>
                  </a:lnTo>
                  <a:lnTo>
                    <a:pt x="761" y="2355"/>
                  </a:lnTo>
                  <a:lnTo>
                    <a:pt x="713" y="2317"/>
                  </a:lnTo>
                  <a:lnTo>
                    <a:pt x="666" y="2279"/>
                  </a:lnTo>
                  <a:lnTo>
                    <a:pt x="621" y="2240"/>
                  </a:lnTo>
                  <a:lnTo>
                    <a:pt x="578" y="2201"/>
                  </a:lnTo>
                  <a:lnTo>
                    <a:pt x="535" y="2161"/>
                  </a:lnTo>
                  <a:lnTo>
                    <a:pt x="494" y="2121"/>
                  </a:lnTo>
                  <a:lnTo>
                    <a:pt x="454" y="2081"/>
                  </a:lnTo>
                  <a:lnTo>
                    <a:pt x="416" y="2040"/>
                  </a:lnTo>
                  <a:lnTo>
                    <a:pt x="378" y="2000"/>
                  </a:lnTo>
                  <a:lnTo>
                    <a:pt x="341" y="1959"/>
                  </a:lnTo>
                  <a:lnTo>
                    <a:pt x="316" y="1931"/>
                  </a:lnTo>
                  <a:lnTo>
                    <a:pt x="292" y="1901"/>
                  </a:lnTo>
                  <a:lnTo>
                    <a:pt x="268" y="1870"/>
                  </a:lnTo>
                  <a:lnTo>
                    <a:pt x="245" y="1839"/>
                  </a:lnTo>
                  <a:lnTo>
                    <a:pt x="223" y="1808"/>
                  </a:lnTo>
                  <a:lnTo>
                    <a:pt x="201" y="1776"/>
                  </a:lnTo>
                  <a:lnTo>
                    <a:pt x="182" y="1743"/>
                  </a:lnTo>
                  <a:lnTo>
                    <a:pt x="162" y="1709"/>
                  </a:lnTo>
                  <a:lnTo>
                    <a:pt x="144" y="1676"/>
                  </a:lnTo>
                  <a:lnTo>
                    <a:pt x="127" y="1642"/>
                  </a:lnTo>
                  <a:lnTo>
                    <a:pt x="109" y="1607"/>
                  </a:lnTo>
                  <a:lnTo>
                    <a:pt x="95" y="1572"/>
                  </a:lnTo>
                  <a:lnTo>
                    <a:pt x="80" y="1536"/>
                  </a:lnTo>
                  <a:lnTo>
                    <a:pt x="66" y="1500"/>
                  </a:lnTo>
                  <a:lnTo>
                    <a:pt x="53" y="1463"/>
                  </a:lnTo>
                  <a:lnTo>
                    <a:pt x="42" y="1425"/>
                  </a:lnTo>
                  <a:lnTo>
                    <a:pt x="34" y="1397"/>
                  </a:lnTo>
                  <a:lnTo>
                    <a:pt x="27" y="1371"/>
                  </a:lnTo>
                  <a:lnTo>
                    <a:pt x="21" y="1344"/>
                  </a:lnTo>
                  <a:lnTo>
                    <a:pt x="15" y="1317"/>
                  </a:lnTo>
                  <a:lnTo>
                    <a:pt x="11" y="1292"/>
                  </a:lnTo>
                  <a:lnTo>
                    <a:pt x="7" y="1266"/>
                  </a:lnTo>
                  <a:lnTo>
                    <a:pt x="4" y="1240"/>
                  </a:lnTo>
                  <a:lnTo>
                    <a:pt x="2" y="1215"/>
                  </a:lnTo>
                  <a:lnTo>
                    <a:pt x="2" y="1191"/>
                  </a:lnTo>
                  <a:lnTo>
                    <a:pt x="0" y="1166"/>
                  </a:lnTo>
                  <a:lnTo>
                    <a:pt x="2" y="1142"/>
                  </a:lnTo>
                  <a:lnTo>
                    <a:pt x="3" y="1119"/>
                  </a:lnTo>
                  <a:lnTo>
                    <a:pt x="5" y="1095"/>
                  </a:lnTo>
                  <a:lnTo>
                    <a:pt x="9" y="1072"/>
                  </a:lnTo>
                  <a:lnTo>
                    <a:pt x="12" y="1049"/>
                  </a:lnTo>
                  <a:lnTo>
                    <a:pt x="17" y="1026"/>
                  </a:lnTo>
                  <a:lnTo>
                    <a:pt x="22" y="1004"/>
                  </a:lnTo>
                  <a:lnTo>
                    <a:pt x="29" y="982"/>
                  </a:lnTo>
                  <a:lnTo>
                    <a:pt x="36" y="960"/>
                  </a:lnTo>
                  <a:lnTo>
                    <a:pt x="44" y="939"/>
                  </a:lnTo>
                  <a:lnTo>
                    <a:pt x="53" y="918"/>
                  </a:lnTo>
                  <a:lnTo>
                    <a:pt x="64" y="897"/>
                  </a:lnTo>
                  <a:lnTo>
                    <a:pt x="74" y="877"/>
                  </a:lnTo>
                  <a:lnTo>
                    <a:pt x="85" y="857"/>
                  </a:lnTo>
                  <a:lnTo>
                    <a:pt x="98" y="837"/>
                  </a:lnTo>
                  <a:lnTo>
                    <a:pt x="111" y="817"/>
                  </a:lnTo>
                  <a:lnTo>
                    <a:pt x="126" y="798"/>
                  </a:lnTo>
                  <a:lnTo>
                    <a:pt x="140" y="779"/>
                  </a:lnTo>
                  <a:lnTo>
                    <a:pt x="155" y="760"/>
                  </a:lnTo>
                  <a:lnTo>
                    <a:pt x="173" y="741"/>
                  </a:lnTo>
                  <a:lnTo>
                    <a:pt x="190" y="723"/>
                  </a:lnTo>
                  <a:lnTo>
                    <a:pt x="208" y="706"/>
                  </a:lnTo>
                  <a:lnTo>
                    <a:pt x="221" y="694"/>
                  </a:lnTo>
                  <a:lnTo>
                    <a:pt x="232" y="683"/>
                  </a:lnTo>
                  <a:lnTo>
                    <a:pt x="245" y="671"/>
                  </a:lnTo>
                  <a:lnTo>
                    <a:pt x="256" y="660"/>
                  </a:lnTo>
                  <a:lnTo>
                    <a:pt x="277" y="639"/>
                  </a:lnTo>
                  <a:lnTo>
                    <a:pt x="298" y="620"/>
                  </a:lnTo>
                  <a:lnTo>
                    <a:pt x="318" y="600"/>
                  </a:lnTo>
                  <a:lnTo>
                    <a:pt x="340" y="581"/>
                  </a:lnTo>
                  <a:lnTo>
                    <a:pt x="362" y="561"/>
                  </a:lnTo>
                  <a:lnTo>
                    <a:pt x="384" y="543"/>
                  </a:lnTo>
                  <a:lnTo>
                    <a:pt x="405" y="525"/>
                  </a:lnTo>
                  <a:lnTo>
                    <a:pt x="428" y="506"/>
                  </a:lnTo>
                  <a:lnTo>
                    <a:pt x="479" y="468"/>
                  </a:lnTo>
                  <a:lnTo>
                    <a:pt x="529" y="432"/>
                  </a:lnTo>
                  <a:lnTo>
                    <a:pt x="579" y="396"/>
                  </a:lnTo>
                  <a:lnTo>
                    <a:pt x="628" y="361"/>
                  </a:lnTo>
                  <a:lnTo>
                    <a:pt x="676" y="327"/>
                  </a:lnTo>
                  <a:lnTo>
                    <a:pt x="724" y="295"/>
                  </a:lnTo>
                  <a:lnTo>
                    <a:pt x="773" y="264"/>
                  </a:lnTo>
                  <a:lnTo>
                    <a:pt x="822" y="236"/>
                  </a:lnTo>
                  <a:lnTo>
                    <a:pt x="870" y="207"/>
                  </a:lnTo>
                  <a:lnTo>
                    <a:pt x="919" y="181"/>
                  </a:lnTo>
                  <a:lnTo>
                    <a:pt x="969" y="156"/>
                  </a:lnTo>
                  <a:lnTo>
                    <a:pt x="1018" y="132"/>
                  </a:lnTo>
                  <a:lnTo>
                    <a:pt x="1070" y="112"/>
                  </a:lnTo>
                  <a:lnTo>
                    <a:pt x="1121" y="92"/>
                  </a:lnTo>
                  <a:lnTo>
                    <a:pt x="1174" y="74"/>
                  </a:lnTo>
                  <a:lnTo>
                    <a:pt x="1229" y="58"/>
                  </a:lnTo>
                  <a:lnTo>
                    <a:pt x="1269" y="48"/>
                  </a:lnTo>
                  <a:lnTo>
                    <a:pt x="1309" y="37"/>
                  </a:lnTo>
                  <a:lnTo>
                    <a:pt x="1351" y="28"/>
                  </a:lnTo>
                  <a:lnTo>
                    <a:pt x="1391" y="19"/>
                  </a:lnTo>
                  <a:lnTo>
                    <a:pt x="1410" y="14"/>
                  </a:lnTo>
                  <a:lnTo>
                    <a:pt x="1429" y="10"/>
                  </a:lnTo>
                  <a:lnTo>
                    <a:pt x="1447" y="5"/>
                  </a:lnTo>
                  <a:lnTo>
                    <a:pt x="1465" y="0"/>
                  </a:lnTo>
                  <a:lnTo>
                    <a:pt x="1475" y="0"/>
                  </a:lnTo>
                  <a:lnTo>
                    <a:pt x="1479" y="0"/>
                  </a:lnTo>
                  <a:lnTo>
                    <a:pt x="1546" y="0"/>
                  </a:lnTo>
                  <a:lnTo>
                    <a:pt x="1584" y="0"/>
                  </a:lnTo>
                  <a:lnTo>
                    <a:pt x="1621" y="0"/>
                  </a:lnTo>
                  <a:lnTo>
                    <a:pt x="1659" y="0"/>
                  </a:lnTo>
                  <a:lnTo>
                    <a:pt x="1697" y="0"/>
                  </a:lnTo>
                  <a:lnTo>
                    <a:pt x="1713" y="0"/>
                  </a:lnTo>
                  <a:lnTo>
                    <a:pt x="1730" y="2"/>
                  </a:lnTo>
                  <a:lnTo>
                    <a:pt x="1749" y="3"/>
                  </a:lnTo>
                  <a:lnTo>
                    <a:pt x="1766" y="5"/>
                  </a:lnTo>
                  <a:lnTo>
                    <a:pt x="1784" y="9"/>
                  </a:lnTo>
                  <a:lnTo>
                    <a:pt x="1803" y="12"/>
                  </a:lnTo>
                  <a:lnTo>
                    <a:pt x="1821" y="18"/>
                  </a:lnTo>
                  <a:lnTo>
                    <a:pt x="1839" y="25"/>
                  </a:lnTo>
                  <a:lnTo>
                    <a:pt x="1857" y="33"/>
                  </a:lnTo>
                  <a:lnTo>
                    <a:pt x="1875" y="43"/>
                  </a:lnTo>
                  <a:lnTo>
                    <a:pt x="1891" y="54"/>
                  </a:lnTo>
                  <a:lnTo>
                    <a:pt x="1907" y="68"/>
                  </a:lnTo>
                  <a:lnTo>
                    <a:pt x="1922" y="84"/>
                  </a:lnTo>
                  <a:lnTo>
                    <a:pt x="1936" y="101"/>
                  </a:lnTo>
                  <a:lnTo>
                    <a:pt x="1943" y="112"/>
                  </a:lnTo>
                  <a:lnTo>
                    <a:pt x="1948" y="122"/>
                  </a:lnTo>
                  <a:lnTo>
                    <a:pt x="1954" y="134"/>
                  </a:lnTo>
                  <a:lnTo>
                    <a:pt x="1960" y="145"/>
                  </a:lnTo>
                  <a:lnTo>
                    <a:pt x="1969" y="166"/>
                  </a:lnTo>
                  <a:lnTo>
                    <a:pt x="1978" y="187"/>
                  </a:lnTo>
                  <a:lnTo>
                    <a:pt x="1988" y="208"/>
                  </a:lnTo>
                  <a:lnTo>
                    <a:pt x="1998" y="229"/>
                  </a:lnTo>
                  <a:lnTo>
                    <a:pt x="2016" y="270"/>
                  </a:lnTo>
                  <a:lnTo>
                    <a:pt x="2034" y="310"/>
                  </a:lnTo>
                  <a:lnTo>
                    <a:pt x="2053" y="351"/>
                  </a:lnTo>
                  <a:lnTo>
                    <a:pt x="2070" y="394"/>
                  </a:lnTo>
                  <a:lnTo>
                    <a:pt x="2086" y="435"/>
                  </a:lnTo>
                  <a:lnTo>
                    <a:pt x="2102" y="478"/>
                  </a:lnTo>
                  <a:lnTo>
                    <a:pt x="2116" y="521"/>
                  </a:lnTo>
                  <a:lnTo>
                    <a:pt x="2130" y="564"/>
                  </a:lnTo>
                  <a:lnTo>
                    <a:pt x="2144" y="619"/>
                  </a:lnTo>
                  <a:lnTo>
                    <a:pt x="2163" y="671"/>
                  </a:lnTo>
                  <a:lnTo>
                    <a:pt x="2181" y="723"/>
                  </a:lnTo>
                  <a:lnTo>
                    <a:pt x="2202" y="775"/>
                  </a:lnTo>
                  <a:lnTo>
                    <a:pt x="2222" y="824"/>
                  </a:lnTo>
                  <a:lnTo>
                    <a:pt x="2247" y="872"/>
                  </a:lnTo>
                  <a:lnTo>
                    <a:pt x="2271" y="919"/>
                  </a:lnTo>
                  <a:lnTo>
                    <a:pt x="2297" y="965"/>
                  </a:lnTo>
                  <a:lnTo>
                    <a:pt x="2325" y="1010"/>
                  </a:lnTo>
                  <a:lnTo>
                    <a:pt x="2353" y="1053"/>
                  </a:lnTo>
                  <a:lnTo>
                    <a:pt x="2384" y="1096"/>
                  </a:lnTo>
                  <a:lnTo>
                    <a:pt x="2416" y="1137"/>
                  </a:lnTo>
                  <a:lnTo>
                    <a:pt x="2450" y="1178"/>
                  </a:lnTo>
                  <a:lnTo>
                    <a:pt x="2485" y="1217"/>
                  </a:lnTo>
                  <a:lnTo>
                    <a:pt x="2522" y="1255"/>
                  </a:lnTo>
                  <a:lnTo>
                    <a:pt x="2560" y="1293"/>
                  </a:lnTo>
                  <a:lnTo>
                    <a:pt x="2586" y="1318"/>
                  </a:lnTo>
                  <a:lnTo>
                    <a:pt x="2611" y="1345"/>
                  </a:lnTo>
                  <a:lnTo>
                    <a:pt x="2635" y="1372"/>
                  </a:lnTo>
                  <a:lnTo>
                    <a:pt x="2658" y="1401"/>
                  </a:lnTo>
                  <a:lnTo>
                    <a:pt x="2680" y="1430"/>
                  </a:lnTo>
                  <a:lnTo>
                    <a:pt x="2701" y="1459"/>
                  </a:lnTo>
                  <a:lnTo>
                    <a:pt x="2720" y="1490"/>
                  </a:lnTo>
                  <a:lnTo>
                    <a:pt x="2740" y="1521"/>
                  </a:lnTo>
                  <a:lnTo>
                    <a:pt x="2757" y="1553"/>
                  </a:lnTo>
                  <a:lnTo>
                    <a:pt x="2773" y="1587"/>
                  </a:lnTo>
                  <a:lnTo>
                    <a:pt x="2789" y="1621"/>
                  </a:lnTo>
                  <a:lnTo>
                    <a:pt x="2803" y="1656"/>
                  </a:lnTo>
                  <a:lnTo>
                    <a:pt x="2817" y="1691"/>
                  </a:lnTo>
                  <a:lnTo>
                    <a:pt x="2828" y="1728"/>
                  </a:lnTo>
                  <a:lnTo>
                    <a:pt x="2840" y="1764"/>
                  </a:lnTo>
                  <a:lnTo>
                    <a:pt x="2850" y="1802"/>
                  </a:lnTo>
                  <a:lnTo>
                    <a:pt x="2864" y="1860"/>
                  </a:lnTo>
                  <a:lnTo>
                    <a:pt x="2877" y="1918"/>
                  </a:lnTo>
                  <a:lnTo>
                    <a:pt x="2891" y="1979"/>
                  </a:lnTo>
                  <a:lnTo>
                    <a:pt x="2905" y="2042"/>
                  </a:lnTo>
                  <a:lnTo>
                    <a:pt x="2918" y="2106"/>
                  </a:lnTo>
                  <a:lnTo>
                    <a:pt x="2930" y="2172"/>
                  </a:lnTo>
                  <a:lnTo>
                    <a:pt x="2943" y="2238"/>
                  </a:lnTo>
                  <a:lnTo>
                    <a:pt x="2953" y="2306"/>
                  </a:lnTo>
                  <a:lnTo>
                    <a:pt x="2958" y="2336"/>
                  </a:lnTo>
                  <a:lnTo>
                    <a:pt x="2964" y="2367"/>
                  </a:lnTo>
                  <a:lnTo>
                    <a:pt x="2968" y="2398"/>
                  </a:lnTo>
                  <a:lnTo>
                    <a:pt x="2974" y="2429"/>
                  </a:lnTo>
                  <a:lnTo>
                    <a:pt x="2984" y="2495"/>
                  </a:lnTo>
                  <a:lnTo>
                    <a:pt x="2996" y="2562"/>
                  </a:lnTo>
                  <a:lnTo>
                    <a:pt x="3000" y="2595"/>
                  </a:lnTo>
                  <a:lnTo>
                    <a:pt x="3004" y="2629"/>
                  </a:lnTo>
                  <a:lnTo>
                    <a:pt x="3007" y="2664"/>
                  </a:lnTo>
                  <a:lnTo>
                    <a:pt x="3011" y="2697"/>
                  </a:lnTo>
                  <a:lnTo>
                    <a:pt x="3013" y="2731"/>
                  </a:lnTo>
                  <a:lnTo>
                    <a:pt x="3014" y="2766"/>
                  </a:lnTo>
                  <a:lnTo>
                    <a:pt x="3014" y="2800"/>
                  </a:lnTo>
                  <a:lnTo>
                    <a:pt x="3013" y="2835"/>
                  </a:lnTo>
                  <a:lnTo>
                    <a:pt x="3009" y="2870"/>
                  </a:lnTo>
                  <a:lnTo>
                    <a:pt x="3006" y="2905"/>
                  </a:lnTo>
                  <a:lnTo>
                    <a:pt x="3000" y="2939"/>
                  </a:lnTo>
                  <a:lnTo>
                    <a:pt x="2993" y="2975"/>
                  </a:lnTo>
                  <a:lnTo>
                    <a:pt x="2988" y="2999"/>
                  </a:lnTo>
                  <a:lnTo>
                    <a:pt x="2981" y="3023"/>
                  </a:lnTo>
                  <a:lnTo>
                    <a:pt x="2973" y="3046"/>
                  </a:lnTo>
                  <a:lnTo>
                    <a:pt x="2964" y="3067"/>
                  </a:lnTo>
                  <a:lnTo>
                    <a:pt x="2953" y="3090"/>
                  </a:lnTo>
                  <a:lnTo>
                    <a:pt x="2942" y="3111"/>
                  </a:lnTo>
                  <a:lnTo>
                    <a:pt x="2930" y="3132"/>
                  </a:lnTo>
                  <a:lnTo>
                    <a:pt x="2916" y="3151"/>
                  </a:lnTo>
                  <a:lnTo>
                    <a:pt x="2903" y="3171"/>
                  </a:lnTo>
                  <a:lnTo>
                    <a:pt x="2888" y="3189"/>
                  </a:lnTo>
                  <a:lnTo>
                    <a:pt x="2873" y="3205"/>
                  </a:lnTo>
                  <a:lnTo>
                    <a:pt x="2857" y="3221"/>
                  </a:lnTo>
                  <a:lnTo>
                    <a:pt x="2840" y="3236"/>
                  </a:lnTo>
                  <a:lnTo>
                    <a:pt x="2822" y="3250"/>
                  </a:lnTo>
                  <a:lnTo>
                    <a:pt x="2804" y="3262"/>
                  </a:lnTo>
                  <a:lnTo>
                    <a:pt x="2786" y="3273"/>
                  </a:lnTo>
                  <a:lnTo>
                    <a:pt x="2769" y="3282"/>
                  </a:lnTo>
                  <a:lnTo>
                    <a:pt x="2750" y="3290"/>
                  </a:lnTo>
                  <a:lnTo>
                    <a:pt x="2732" y="3297"/>
                  </a:lnTo>
                  <a:lnTo>
                    <a:pt x="2713" y="3303"/>
                  </a:lnTo>
                  <a:lnTo>
                    <a:pt x="2694" y="3306"/>
                  </a:lnTo>
                  <a:lnTo>
                    <a:pt x="2674" y="3309"/>
                  </a:lnTo>
                  <a:lnTo>
                    <a:pt x="2656" y="3312"/>
                  </a:lnTo>
                  <a:lnTo>
                    <a:pt x="2635" y="33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2" name="Freeform 54">
              <a:extLst>
                <a:ext uri="{FF2B5EF4-FFF2-40B4-BE49-F238E27FC236}">
                  <a16:creationId xmlns:a16="http://schemas.microsoft.com/office/drawing/2014/main" id="{C171F6F7-750E-48D0-BA11-B7E850B54F4F}"/>
                </a:ext>
              </a:extLst>
            </p:cNvPr>
            <p:cNvSpPr>
              <a:spLocks noEditPoints="1"/>
            </p:cNvSpPr>
            <p:nvPr userDrawn="1"/>
          </p:nvSpPr>
          <p:spPr bwMode="auto">
            <a:xfrm>
              <a:off x="3885994" y="2582220"/>
              <a:ext cx="1563288" cy="1521416"/>
            </a:xfrm>
            <a:custGeom>
              <a:avLst/>
              <a:gdLst>
                <a:gd name="T0" fmla="*/ 799 w 2355"/>
                <a:gd name="T1" fmla="*/ 77 h 2287"/>
                <a:gd name="T2" fmla="*/ 498 w 2355"/>
                <a:gd name="T3" fmla="*/ 221 h 2287"/>
                <a:gd name="T4" fmla="*/ 257 w 2355"/>
                <a:gd name="T5" fmla="*/ 397 h 2287"/>
                <a:gd name="T6" fmla="*/ 122 w 2355"/>
                <a:gd name="T7" fmla="*/ 547 h 2287"/>
                <a:gd name="T8" fmla="*/ 51 w 2355"/>
                <a:gd name="T9" fmla="*/ 715 h 2287"/>
                <a:gd name="T10" fmla="*/ 43 w 2355"/>
                <a:gd name="T11" fmla="*/ 895 h 2287"/>
                <a:gd name="T12" fmla="*/ 101 w 2355"/>
                <a:gd name="T13" fmla="*/ 1082 h 2287"/>
                <a:gd name="T14" fmla="*/ 245 w 2355"/>
                <a:gd name="T15" fmla="*/ 1295 h 2287"/>
                <a:gd name="T16" fmla="*/ 464 w 2355"/>
                <a:gd name="T17" fmla="*/ 1492 h 2287"/>
                <a:gd name="T18" fmla="*/ 801 w 2355"/>
                <a:gd name="T19" fmla="*/ 1709 h 2287"/>
                <a:gd name="T20" fmla="*/ 1323 w 2355"/>
                <a:gd name="T21" fmla="*/ 1972 h 2287"/>
                <a:gd name="T22" fmla="*/ 1858 w 2355"/>
                <a:gd name="T23" fmla="*/ 2195 h 2287"/>
                <a:gd name="T24" fmla="*/ 1976 w 2355"/>
                <a:gd name="T25" fmla="*/ 2230 h 2287"/>
                <a:gd name="T26" fmla="*/ 2081 w 2355"/>
                <a:gd name="T27" fmla="*/ 2247 h 2287"/>
                <a:gd name="T28" fmla="*/ 2179 w 2355"/>
                <a:gd name="T29" fmla="*/ 2235 h 2287"/>
                <a:gd name="T30" fmla="*/ 2250 w 2355"/>
                <a:gd name="T31" fmla="*/ 2190 h 2287"/>
                <a:gd name="T32" fmla="*/ 2293 w 2355"/>
                <a:gd name="T33" fmla="*/ 2114 h 2287"/>
                <a:gd name="T34" fmla="*/ 2313 w 2355"/>
                <a:gd name="T35" fmla="*/ 1984 h 2287"/>
                <a:gd name="T36" fmla="*/ 2306 w 2355"/>
                <a:gd name="T37" fmla="*/ 1724 h 2287"/>
                <a:gd name="T38" fmla="*/ 2249 w 2355"/>
                <a:gd name="T39" fmla="*/ 1493 h 2287"/>
                <a:gd name="T40" fmla="*/ 2143 w 2355"/>
                <a:gd name="T41" fmla="*/ 1289 h 2287"/>
                <a:gd name="T42" fmla="*/ 1988 w 2355"/>
                <a:gd name="T43" fmla="*/ 1113 h 2287"/>
                <a:gd name="T44" fmla="*/ 1820 w 2355"/>
                <a:gd name="T45" fmla="*/ 967 h 2287"/>
                <a:gd name="T46" fmla="*/ 1689 w 2355"/>
                <a:gd name="T47" fmla="*/ 787 h 2287"/>
                <a:gd name="T48" fmla="*/ 1585 w 2355"/>
                <a:gd name="T49" fmla="*/ 556 h 2287"/>
                <a:gd name="T50" fmla="*/ 1479 w 2355"/>
                <a:gd name="T51" fmla="*/ 331 h 2287"/>
                <a:gd name="T52" fmla="*/ 1390 w 2355"/>
                <a:gd name="T53" fmla="*/ 209 h 2287"/>
                <a:gd name="T54" fmla="*/ 1283 w 2355"/>
                <a:gd name="T55" fmla="*/ 118 h 2287"/>
                <a:gd name="T56" fmla="*/ 1158 w 2355"/>
                <a:gd name="T57" fmla="*/ 62 h 2287"/>
                <a:gd name="T58" fmla="*/ 1018 w 2355"/>
                <a:gd name="T59" fmla="*/ 40 h 2287"/>
                <a:gd name="T60" fmla="*/ 2046 w 2355"/>
                <a:gd name="T61" fmla="*/ 2284 h 2287"/>
                <a:gd name="T62" fmla="*/ 1936 w 2355"/>
                <a:gd name="T63" fmla="*/ 2263 h 2287"/>
                <a:gd name="T64" fmla="*/ 1613 w 2355"/>
                <a:gd name="T65" fmla="*/ 2138 h 2287"/>
                <a:gd name="T66" fmla="*/ 1079 w 2355"/>
                <a:gd name="T67" fmla="*/ 1901 h 2287"/>
                <a:gd name="T68" fmla="*/ 567 w 2355"/>
                <a:gd name="T69" fmla="*/ 1613 h 2287"/>
                <a:gd name="T70" fmla="*/ 289 w 2355"/>
                <a:gd name="T71" fmla="*/ 1398 h 2287"/>
                <a:gd name="T72" fmla="*/ 96 w 2355"/>
                <a:gd name="T73" fmla="*/ 1156 h 2287"/>
                <a:gd name="T74" fmla="*/ 15 w 2355"/>
                <a:gd name="T75" fmla="*/ 955 h 2287"/>
                <a:gd name="T76" fmla="*/ 4 w 2355"/>
                <a:gd name="T77" fmla="*/ 760 h 2287"/>
                <a:gd name="T78" fmla="*/ 61 w 2355"/>
                <a:gd name="T79" fmla="*/ 577 h 2287"/>
                <a:gd name="T80" fmla="*/ 184 w 2355"/>
                <a:gd name="T81" fmla="*/ 409 h 2287"/>
                <a:gd name="T82" fmla="*/ 401 w 2355"/>
                <a:gd name="T83" fmla="*/ 239 h 2287"/>
                <a:gd name="T84" fmla="*/ 693 w 2355"/>
                <a:gd name="T85" fmla="*/ 75 h 2287"/>
                <a:gd name="T86" fmla="*/ 938 w 2355"/>
                <a:gd name="T87" fmla="*/ 1 h 2287"/>
                <a:gd name="T88" fmla="*/ 1065 w 2355"/>
                <a:gd name="T89" fmla="*/ 3 h 2287"/>
                <a:gd name="T90" fmla="*/ 1211 w 2355"/>
                <a:gd name="T91" fmla="*/ 38 h 2287"/>
                <a:gd name="T92" fmla="*/ 1338 w 2355"/>
                <a:gd name="T93" fmla="*/ 108 h 2287"/>
                <a:gd name="T94" fmla="*/ 1447 w 2355"/>
                <a:gd name="T95" fmla="*/ 215 h 2287"/>
                <a:gd name="T96" fmla="*/ 1542 w 2355"/>
                <a:gd name="T97" fmla="*/ 367 h 2287"/>
                <a:gd name="T98" fmla="*/ 1649 w 2355"/>
                <a:gd name="T99" fmla="*/ 610 h 2287"/>
                <a:gd name="T100" fmla="*/ 1757 w 2355"/>
                <a:gd name="T101" fmla="*/ 820 h 2287"/>
                <a:gd name="T102" fmla="*/ 1889 w 2355"/>
                <a:gd name="T103" fmla="*/ 978 h 2287"/>
                <a:gd name="T104" fmla="*/ 2066 w 2355"/>
                <a:gd name="T105" fmla="*/ 1133 h 2287"/>
                <a:gd name="T106" fmla="*/ 2213 w 2355"/>
                <a:gd name="T107" fmla="*/ 1325 h 2287"/>
                <a:gd name="T108" fmla="*/ 2308 w 2355"/>
                <a:gd name="T109" fmla="*/ 1544 h 2287"/>
                <a:gd name="T110" fmla="*/ 2352 w 2355"/>
                <a:gd name="T111" fmla="*/ 1792 h 2287"/>
                <a:gd name="T112" fmla="*/ 2349 w 2355"/>
                <a:gd name="T113" fmla="*/ 2046 h 2287"/>
                <a:gd name="T114" fmla="*/ 2318 w 2355"/>
                <a:gd name="T115" fmla="*/ 2157 h 2287"/>
                <a:gd name="T116" fmla="*/ 2258 w 2355"/>
                <a:gd name="T117" fmla="*/ 2237 h 2287"/>
                <a:gd name="T118" fmla="*/ 2142 w 2355"/>
                <a:gd name="T119" fmla="*/ 2285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5" h="2287">
                  <a:moveTo>
                    <a:pt x="946" y="40"/>
                  </a:moveTo>
                  <a:lnTo>
                    <a:pt x="944" y="40"/>
                  </a:lnTo>
                  <a:lnTo>
                    <a:pt x="919" y="45"/>
                  </a:lnTo>
                  <a:lnTo>
                    <a:pt x="895" y="50"/>
                  </a:lnTo>
                  <a:lnTo>
                    <a:pt x="871" y="56"/>
                  </a:lnTo>
                  <a:lnTo>
                    <a:pt x="847" y="63"/>
                  </a:lnTo>
                  <a:lnTo>
                    <a:pt x="799" y="77"/>
                  </a:lnTo>
                  <a:lnTo>
                    <a:pt x="753" y="93"/>
                  </a:lnTo>
                  <a:lnTo>
                    <a:pt x="708" y="111"/>
                  </a:lnTo>
                  <a:lnTo>
                    <a:pt x="663" y="131"/>
                  </a:lnTo>
                  <a:lnTo>
                    <a:pt x="621" y="151"/>
                  </a:lnTo>
                  <a:lnTo>
                    <a:pt x="578" y="174"/>
                  </a:lnTo>
                  <a:lnTo>
                    <a:pt x="538" y="197"/>
                  </a:lnTo>
                  <a:lnTo>
                    <a:pt x="498" y="221"/>
                  </a:lnTo>
                  <a:lnTo>
                    <a:pt x="460" y="247"/>
                  </a:lnTo>
                  <a:lnTo>
                    <a:pt x="422" y="272"/>
                  </a:lnTo>
                  <a:lnTo>
                    <a:pt x="386" y="298"/>
                  </a:lnTo>
                  <a:lnTo>
                    <a:pt x="350" y="323"/>
                  </a:lnTo>
                  <a:lnTo>
                    <a:pt x="316" y="350"/>
                  </a:lnTo>
                  <a:lnTo>
                    <a:pt x="281" y="376"/>
                  </a:lnTo>
                  <a:lnTo>
                    <a:pt x="257" y="397"/>
                  </a:lnTo>
                  <a:lnTo>
                    <a:pt x="234" y="416"/>
                  </a:lnTo>
                  <a:lnTo>
                    <a:pt x="213" y="437"/>
                  </a:lnTo>
                  <a:lnTo>
                    <a:pt x="192" y="459"/>
                  </a:lnTo>
                  <a:lnTo>
                    <a:pt x="172" y="481"/>
                  </a:lnTo>
                  <a:lnTo>
                    <a:pt x="154" y="502"/>
                  </a:lnTo>
                  <a:lnTo>
                    <a:pt x="138" y="524"/>
                  </a:lnTo>
                  <a:lnTo>
                    <a:pt x="122" y="547"/>
                  </a:lnTo>
                  <a:lnTo>
                    <a:pt x="108" y="570"/>
                  </a:lnTo>
                  <a:lnTo>
                    <a:pt x="96" y="594"/>
                  </a:lnTo>
                  <a:lnTo>
                    <a:pt x="83" y="617"/>
                  </a:lnTo>
                  <a:lnTo>
                    <a:pt x="74" y="641"/>
                  </a:lnTo>
                  <a:lnTo>
                    <a:pt x="65" y="665"/>
                  </a:lnTo>
                  <a:lnTo>
                    <a:pt x="57" y="690"/>
                  </a:lnTo>
                  <a:lnTo>
                    <a:pt x="51" y="715"/>
                  </a:lnTo>
                  <a:lnTo>
                    <a:pt x="45" y="740"/>
                  </a:lnTo>
                  <a:lnTo>
                    <a:pt x="42" y="765"/>
                  </a:lnTo>
                  <a:lnTo>
                    <a:pt x="39" y="791"/>
                  </a:lnTo>
                  <a:lnTo>
                    <a:pt x="38" y="817"/>
                  </a:lnTo>
                  <a:lnTo>
                    <a:pt x="38" y="843"/>
                  </a:lnTo>
                  <a:lnTo>
                    <a:pt x="40" y="868"/>
                  </a:lnTo>
                  <a:lnTo>
                    <a:pt x="43" y="895"/>
                  </a:lnTo>
                  <a:lnTo>
                    <a:pt x="47" y="921"/>
                  </a:lnTo>
                  <a:lnTo>
                    <a:pt x="53" y="947"/>
                  </a:lnTo>
                  <a:lnTo>
                    <a:pt x="60" y="975"/>
                  </a:lnTo>
                  <a:lnTo>
                    <a:pt x="68" y="1001"/>
                  </a:lnTo>
                  <a:lnTo>
                    <a:pt x="77" y="1028"/>
                  </a:lnTo>
                  <a:lnTo>
                    <a:pt x="89" y="1055"/>
                  </a:lnTo>
                  <a:lnTo>
                    <a:pt x="101" y="1082"/>
                  </a:lnTo>
                  <a:lnTo>
                    <a:pt x="115" y="1109"/>
                  </a:lnTo>
                  <a:lnTo>
                    <a:pt x="130" y="1137"/>
                  </a:lnTo>
                  <a:lnTo>
                    <a:pt x="146" y="1163"/>
                  </a:lnTo>
                  <a:lnTo>
                    <a:pt x="169" y="1199"/>
                  </a:lnTo>
                  <a:lnTo>
                    <a:pt x="193" y="1232"/>
                  </a:lnTo>
                  <a:lnTo>
                    <a:pt x="218" y="1264"/>
                  </a:lnTo>
                  <a:lnTo>
                    <a:pt x="245" y="1295"/>
                  </a:lnTo>
                  <a:lnTo>
                    <a:pt x="272" y="1326"/>
                  </a:lnTo>
                  <a:lnTo>
                    <a:pt x="301" y="1355"/>
                  </a:lnTo>
                  <a:lnTo>
                    <a:pt x="332" y="1383"/>
                  </a:lnTo>
                  <a:lnTo>
                    <a:pt x="363" y="1412"/>
                  </a:lnTo>
                  <a:lnTo>
                    <a:pt x="395" y="1439"/>
                  </a:lnTo>
                  <a:lnTo>
                    <a:pt x="429" y="1466"/>
                  </a:lnTo>
                  <a:lnTo>
                    <a:pt x="464" y="1492"/>
                  </a:lnTo>
                  <a:lnTo>
                    <a:pt x="500" y="1519"/>
                  </a:lnTo>
                  <a:lnTo>
                    <a:pt x="538" y="1545"/>
                  </a:lnTo>
                  <a:lnTo>
                    <a:pt x="576" y="1571"/>
                  </a:lnTo>
                  <a:lnTo>
                    <a:pt x="616" y="1597"/>
                  </a:lnTo>
                  <a:lnTo>
                    <a:pt x="658" y="1623"/>
                  </a:lnTo>
                  <a:lnTo>
                    <a:pt x="729" y="1667"/>
                  </a:lnTo>
                  <a:lnTo>
                    <a:pt x="801" y="1709"/>
                  </a:lnTo>
                  <a:lnTo>
                    <a:pt x="873" y="1750"/>
                  </a:lnTo>
                  <a:lnTo>
                    <a:pt x="948" y="1789"/>
                  </a:lnTo>
                  <a:lnTo>
                    <a:pt x="1021" y="1828"/>
                  </a:lnTo>
                  <a:lnTo>
                    <a:pt x="1097" y="1865"/>
                  </a:lnTo>
                  <a:lnTo>
                    <a:pt x="1172" y="1902"/>
                  </a:lnTo>
                  <a:lnTo>
                    <a:pt x="1247" y="1937"/>
                  </a:lnTo>
                  <a:lnTo>
                    <a:pt x="1323" y="1972"/>
                  </a:lnTo>
                  <a:lnTo>
                    <a:pt x="1400" y="2005"/>
                  </a:lnTo>
                  <a:lnTo>
                    <a:pt x="1476" y="2038"/>
                  </a:lnTo>
                  <a:lnTo>
                    <a:pt x="1552" y="2070"/>
                  </a:lnTo>
                  <a:lnTo>
                    <a:pt x="1629" y="2102"/>
                  </a:lnTo>
                  <a:lnTo>
                    <a:pt x="1705" y="2133"/>
                  </a:lnTo>
                  <a:lnTo>
                    <a:pt x="1782" y="2164"/>
                  </a:lnTo>
                  <a:lnTo>
                    <a:pt x="1858" y="2195"/>
                  </a:lnTo>
                  <a:lnTo>
                    <a:pt x="1905" y="2215"/>
                  </a:lnTo>
                  <a:lnTo>
                    <a:pt x="1916" y="2218"/>
                  </a:lnTo>
                  <a:lnTo>
                    <a:pt x="1929" y="2222"/>
                  </a:lnTo>
                  <a:lnTo>
                    <a:pt x="1942" y="2224"/>
                  </a:lnTo>
                  <a:lnTo>
                    <a:pt x="1956" y="2226"/>
                  </a:lnTo>
                  <a:lnTo>
                    <a:pt x="1967" y="2227"/>
                  </a:lnTo>
                  <a:lnTo>
                    <a:pt x="1976" y="2230"/>
                  </a:lnTo>
                  <a:lnTo>
                    <a:pt x="1986" y="2231"/>
                  </a:lnTo>
                  <a:lnTo>
                    <a:pt x="1995" y="2233"/>
                  </a:lnTo>
                  <a:lnTo>
                    <a:pt x="2014" y="2238"/>
                  </a:lnTo>
                  <a:lnTo>
                    <a:pt x="2031" y="2241"/>
                  </a:lnTo>
                  <a:lnTo>
                    <a:pt x="2048" y="2243"/>
                  </a:lnTo>
                  <a:lnTo>
                    <a:pt x="2065" y="2246"/>
                  </a:lnTo>
                  <a:lnTo>
                    <a:pt x="2081" y="2247"/>
                  </a:lnTo>
                  <a:lnTo>
                    <a:pt x="2096" y="2248"/>
                  </a:lnTo>
                  <a:lnTo>
                    <a:pt x="2111" y="2248"/>
                  </a:lnTo>
                  <a:lnTo>
                    <a:pt x="2126" y="2247"/>
                  </a:lnTo>
                  <a:lnTo>
                    <a:pt x="2140" y="2245"/>
                  </a:lnTo>
                  <a:lnTo>
                    <a:pt x="2153" y="2242"/>
                  </a:lnTo>
                  <a:lnTo>
                    <a:pt x="2166" y="2240"/>
                  </a:lnTo>
                  <a:lnTo>
                    <a:pt x="2179" y="2235"/>
                  </a:lnTo>
                  <a:lnTo>
                    <a:pt x="2191" y="2231"/>
                  </a:lnTo>
                  <a:lnTo>
                    <a:pt x="2203" y="2225"/>
                  </a:lnTo>
                  <a:lnTo>
                    <a:pt x="2213" y="2219"/>
                  </a:lnTo>
                  <a:lnTo>
                    <a:pt x="2223" y="2213"/>
                  </a:lnTo>
                  <a:lnTo>
                    <a:pt x="2233" y="2206"/>
                  </a:lnTo>
                  <a:lnTo>
                    <a:pt x="2242" y="2198"/>
                  </a:lnTo>
                  <a:lnTo>
                    <a:pt x="2250" y="2190"/>
                  </a:lnTo>
                  <a:lnTo>
                    <a:pt x="2257" y="2180"/>
                  </a:lnTo>
                  <a:lnTo>
                    <a:pt x="2265" y="2171"/>
                  </a:lnTo>
                  <a:lnTo>
                    <a:pt x="2272" y="2161"/>
                  </a:lnTo>
                  <a:lnTo>
                    <a:pt x="2277" y="2149"/>
                  </a:lnTo>
                  <a:lnTo>
                    <a:pt x="2283" y="2138"/>
                  </a:lnTo>
                  <a:lnTo>
                    <a:pt x="2289" y="2126"/>
                  </a:lnTo>
                  <a:lnTo>
                    <a:pt x="2293" y="2114"/>
                  </a:lnTo>
                  <a:lnTo>
                    <a:pt x="2297" y="2100"/>
                  </a:lnTo>
                  <a:lnTo>
                    <a:pt x="2301" y="2086"/>
                  </a:lnTo>
                  <a:lnTo>
                    <a:pt x="2304" y="2071"/>
                  </a:lnTo>
                  <a:lnTo>
                    <a:pt x="2307" y="2057"/>
                  </a:lnTo>
                  <a:lnTo>
                    <a:pt x="2310" y="2040"/>
                  </a:lnTo>
                  <a:lnTo>
                    <a:pt x="2311" y="2023"/>
                  </a:lnTo>
                  <a:lnTo>
                    <a:pt x="2313" y="1984"/>
                  </a:lnTo>
                  <a:lnTo>
                    <a:pt x="2315" y="1945"/>
                  </a:lnTo>
                  <a:lnTo>
                    <a:pt x="2316" y="1907"/>
                  </a:lnTo>
                  <a:lnTo>
                    <a:pt x="2316" y="1870"/>
                  </a:lnTo>
                  <a:lnTo>
                    <a:pt x="2315" y="1832"/>
                  </a:lnTo>
                  <a:lnTo>
                    <a:pt x="2313" y="1795"/>
                  </a:lnTo>
                  <a:lnTo>
                    <a:pt x="2310" y="1759"/>
                  </a:lnTo>
                  <a:lnTo>
                    <a:pt x="2306" y="1724"/>
                  </a:lnTo>
                  <a:lnTo>
                    <a:pt x="2300" y="1689"/>
                  </a:lnTo>
                  <a:lnTo>
                    <a:pt x="2295" y="1655"/>
                  </a:lnTo>
                  <a:lnTo>
                    <a:pt x="2288" y="1622"/>
                  </a:lnTo>
                  <a:lnTo>
                    <a:pt x="2280" y="1589"/>
                  </a:lnTo>
                  <a:lnTo>
                    <a:pt x="2270" y="1556"/>
                  </a:lnTo>
                  <a:lnTo>
                    <a:pt x="2260" y="1524"/>
                  </a:lnTo>
                  <a:lnTo>
                    <a:pt x="2249" y="1493"/>
                  </a:lnTo>
                  <a:lnTo>
                    <a:pt x="2237" y="1462"/>
                  </a:lnTo>
                  <a:lnTo>
                    <a:pt x="2223" y="1433"/>
                  </a:lnTo>
                  <a:lnTo>
                    <a:pt x="2210" y="1403"/>
                  </a:lnTo>
                  <a:lnTo>
                    <a:pt x="2195" y="1374"/>
                  </a:lnTo>
                  <a:lnTo>
                    <a:pt x="2179" y="1345"/>
                  </a:lnTo>
                  <a:lnTo>
                    <a:pt x="2162" y="1317"/>
                  </a:lnTo>
                  <a:lnTo>
                    <a:pt x="2143" y="1289"/>
                  </a:lnTo>
                  <a:lnTo>
                    <a:pt x="2125" y="1263"/>
                  </a:lnTo>
                  <a:lnTo>
                    <a:pt x="2104" y="1236"/>
                  </a:lnTo>
                  <a:lnTo>
                    <a:pt x="2084" y="1210"/>
                  </a:lnTo>
                  <a:lnTo>
                    <a:pt x="2061" y="1185"/>
                  </a:lnTo>
                  <a:lnTo>
                    <a:pt x="2038" y="1161"/>
                  </a:lnTo>
                  <a:lnTo>
                    <a:pt x="2014" y="1137"/>
                  </a:lnTo>
                  <a:lnTo>
                    <a:pt x="1988" y="1113"/>
                  </a:lnTo>
                  <a:lnTo>
                    <a:pt x="1962" y="1090"/>
                  </a:lnTo>
                  <a:lnTo>
                    <a:pt x="1934" y="1067"/>
                  </a:lnTo>
                  <a:lnTo>
                    <a:pt x="1906" y="1045"/>
                  </a:lnTo>
                  <a:lnTo>
                    <a:pt x="1884" y="1027"/>
                  </a:lnTo>
                  <a:lnTo>
                    <a:pt x="1862" y="1008"/>
                  </a:lnTo>
                  <a:lnTo>
                    <a:pt x="1840" y="988"/>
                  </a:lnTo>
                  <a:lnTo>
                    <a:pt x="1820" y="967"/>
                  </a:lnTo>
                  <a:lnTo>
                    <a:pt x="1800" y="944"/>
                  </a:lnTo>
                  <a:lnTo>
                    <a:pt x="1780" y="921"/>
                  </a:lnTo>
                  <a:lnTo>
                    <a:pt x="1761" y="896"/>
                  </a:lnTo>
                  <a:lnTo>
                    <a:pt x="1742" y="871"/>
                  </a:lnTo>
                  <a:lnTo>
                    <a:pt x="1724" y="843"/>
                  </a:lnTo>
                  <a:lnTo>
                    <a:pt x="1706" y="816"/>
                  </a:lnTo>
                  <a:lnTo>
                    <a:pt x="1689" y="787"/>
                  </a:lnTo>
                  <a:lnTo>
                    <a:pt x="1673" y="756"/>
                  </a:lnTo>
                  <a:lnTo>
                    <a:pt x="1657" y="725"/>
                  </a:lnTo>
                  <a:lnTo>
                    <a:pt x="1642" y="693"/>
                  </a:lnTo>
                  <a:lnTo>
                    <a:pt x="1627" y="658"/>
                  </a:lnTo>
                  <a:lnTo>
                    <a:pt x="1612" y="624"/>
                  </a:lnTo>
                  <a:lnTo>
                    <a:pt x="1599" y="591"/>
                  </a:lnTo>
                  <a:lnTo>
                    <a:pt x="1585" y="556"/>
                  </a:lnTo>
                  <a:lnTo>
                    <a:pt x="1571" y="522"/>
                  </a:lnTo>
                  <a:lnTo>
                    <a:pt x="1556" y="487"/>
                  </a:lnTo>
                  <a:lnTo>
                    <a:pt x="1541" y="453"/>
                  </a:lnTo>
                  <a:lnTo>
                    <a:pt x="1525" y="420"/>
                  </a:lnTo>
                  <a:lnTo>
                    <a:pt x="1508" y="385"/>
                  </a:lnTo>
                  <a:lnTo>
                    <a:pt x="1490" y="352"/>
                  </a:lnTo>
                  <a:lnTo>
                    <a:pt x="1479" y="331"/>
                  </a:lnTo>
                  <a:lnTo>
                    <a:pt x="1468" y="312"/>
                  </a:lnTo>
                  <a:lnTo>
                    <a:pt x="1455" y="294"/>
                  </a:lnTo>
                  <a:lnTo>
                    <a:pt x="1442" y="275"/>
                  </a:lnTo>
                  <a:lnTo>
                    <a:pt x="1430" y="257"/>
                  </a:lnTo>
                  <a:lnTo>
                    <a:pt x="1417" y="241"/>
                  </a:lnTo>
                  <a:lnTo>
                    <a:pt x="1403" y="225"/>
                  </a:lnTo>
                  <a:lnTo>
                    <a:pt x="1390" y="209"/>
                  </a:lnTo>
                  <a:lnTo>
                    <a:pt x="1376" y="194"/>
                  </a:lnTo>
                  <a:lnTo>
                    <a:pt x="1361" y="180"/>
                  </a:lnTo>
                  <a:lnTo>
                    <a:pt x="1346" y="166"/>
                  </a:lnTo>
                  <a:lnTo>
                    <a:pt x="1331" y="154"/>
                  </a:lnTo>
                  <a:lnTo>
                    <a:pt x="1315" y="141"/>
                  </a:lnTo>
                  <a:lnTo>
                    <a:pt x="1299" y="130"/>
                  </a:lnTo>
                  <a:lnTo>
                    <a:pt x="1283" y="118"/>
                  </a:lnTo>
                  <a:lnTo>
                    <a:pt x="1266" y="109"/>
                  </a:lnTo>
                  <a:lnTo>
                    <a:pt x="1248" y="99"/>
                  </a:lnTo>
                  <a:lnTo>
                    <a:pt x="1231" y="91"/>
                  </a:lnTo>
                  <a:lnTo>
                    <a:pt x="1214" y="83"/>
                  </a:lnTo>
                  <a:lnTo>
                    <a:pt x="1196" y="75"/>
                  </a:lnTo>
                  <a:lnTo>
                    <a:pt x="1177" y="69"/>
                  </a:lnTo>
                  <a:lnTo>
                    <a:pt x="1158" y="62"/>
                  </a:lnTo>
                  <a:lnTo>
                    <a:pt x="1139" y="57"/>
                  </a:lnTo>
                  <a:lnTo>
                    <a:pt x="1120" y="53"/>
                  </a:lnTo>
                  <a:lnTo>
                    <a:pt x="1100" y="48"/>
                  </a:lnTo>
                  <a:lnTo>
                    <a:pt x="1080" y="46"/>
                  </a:lnTo>
                  <a:lnTo>
                    <a:pt x="1059" y="42"/>
                  </a:lnTo>
                  <a:lnTo>
                    <a:pt x="1038" y="41"/>
                  </a:lnTo>
                  <a:lnTo>
                    <a:pt x="1018" y="40"/>
                  </a:lnTo>
                  <a:lnTo>
                    <a:pt x="996" y="39"/>
                  </a:lnTo>
                  <a:lnTo>
                    <a:pt x="974" y="40"/>
                  </a:lnTo>
                  <a:lnTo>
                    <a:pt x="951" y="40"/>
                  </a:lnTo>
                  <a:lnTo>
                    <a:pt x="946" y="40"/>
                  </a:lnTo>
                  <a:close/>
                  <a:moveTo>
                    <a:pt x="2101" y="2287"/>
                  </a:moveTo>
                  <a:lnTo>
                    <a:pt x="2073" y="2286"/>
                  </a:lnTo>
                  <a:lnTo>
                    <a:pt x="2046" y="2284"/>
                  </a:lnTo>
                  <a:lnTo>
                    <a:pt x="2016" y="2278"/>
                  </a:lnTo>
                  <a:lnTo>
                    <a:pt x="1986" y="2272"/>
                  </a:lnTo>
                  <a:lnTo>
                    <a:pt x="1977" y="2270"/>
                  </a:lnTo>
                  <a:lnTo>
                    <a:pt x="1969" y="2268"/>
                  </a:lnTo>
                  <a:lnTo>
                    <a:pt x="1960" y="2266"/>
                  </a:lnTo>
                  <a:lnTo>
                    <a:pt x="1950" y="2265"/>
                  </a:lnTo>
                  <a:lnTo>
                    <a:pt x="1936" y="2263"/>
                  </a:lnTo>
                  <a:lnTo>
                    <a:pt x="1919" y="2260"/>
                  </a:lnTo>
                  <a:lnTo>
                    <a:pt x="1905" y="2256"/>
                  </a:lnTo>
                  <a:lnTo>
                    <a:pt x="1890" y="2251"/>
                  </a:lnTo>
                  <a:lnTo>
                    <a:pt x="1843" y="2232"/>
                  </a:lnTo>
                  <a:lnTo>
                    <a:pt x="1766" y="2201"/>
                  </a:lnTo>
                  <a:lnTo>
                    <a:pt x="1690" y="2170"/>
                  </a:lnTo>
                  <a:lnTo>
                    <a:pt x="1613" y="2138"/>
                  </a:lnTo>
                  <a:lnTo>
                    <a:pt x="1536" y="2106"/>
                  </a:lnTo>
                  <a:lnTo>
                    <a:pt x="1459" y="2074"/>
                  </a:lnTo>
                  <a:lnTo>
                    <a:pt x="1383" y="2040"/>
                  </a:lnTo>
                  <a:lnTo>
                    <a:pt x="1307" y="2007"/>
                  </a:lnTo>
                  <a:lnTo>
                    <a:pt x="1230" y="1972"/>
                  </a:lnTo>
                  <a:lnTo>
                    <a:pt x="1154" y="1937"/>
                  </a:lnTo>
                  <a:lnTo>
                    <a:pt x="1079" y="1901"/>
                  </a:lnTo>
                  <a:lnTo>
                    <a:pt x="1003" y="1863"/>
                  </a:lnTo>
                  <a:lnTo>
                    <a:pt x="928" y="1825"/>
                  </a:lnTo>
                  <a:lnTo>
                    <a:pt x="854" y="1785"/>
                  </a:lnTo>
                  <a:lnTo>
                    <a:pt x="780" y="1743"/>
                  </a:lnTo>
                  <a:lnTo>
                    <a:pt x="708" y="1701"/>
                  </a:lnTo>
                  <a:lnTo>
                    <a:pt x="636" y="1656"/>
                  </a:lnTo>
                  <a:lnTo>
                    <a:pt x="567" y="1613"/>
                  </a:lnTo>
                  <a:lnTo>
                    <a:pt x="497" y="1564"/>
                  </a:lnTo>
                  <a:lnTo>
                    <a:pt x="461" y="1539"/>
                  </a:lnTo>
                  <a:lnTo>
                    <a:pt x="426" y="1514"/>
                  </a:lnTo>
                  <a:lnTo>
                    <a:pt x="392" y="1486"/>
                  </a:lnTo>
                  <a:lnTo>
                    <a:pt x="357" y="1459"/>
                  </a:lnTo>
                  <a:lnTo>
                    <a:pt x="323" y="1429"/>
                  </a:lnTo>
                  <a:lnTo>
                    <a:pt x="289" y="1398"/>
                  </a:lnTo>
                  <a:lnTo>
                    <a:pt x="257" y="1367"/>
                  </a:lnTo>
                  <a:lnTo>
                    <a:pt x="226" y="1333"/>
                  </a:lnTo>
                  <a:lnTo>
                    <a:pt x="195" y="1298"/>
                  </a:lnTo>
                  <a:lnTo>
                    <a:pt x="167" y="1262"/>
                  </a:lnTo>
                  <a:lnTo>
                    <a:pt x="139" y="1224"/>
                  </a:lnTo>
                  <a:lnTo>
                    <a:pt x="113" y="1184"/>
                  </a:lnTo>
                  <a:lnTo>
                    <a:pt x="96" y="1156"/>
                  </a:lnTo>
                  <a:lnTo>
                    <a:pt x="79" y="1127"/>
                  </a:lnTo>
                  <a:lnTo>
                    <a:pt x="66" y="1099"/>
                  </a:lnTo>
                  <a:lnTo>
                    <a:pt x="52" y="1070"/>
                  </a:lnTo>
                  <a:lnTo>
                    <a:pt x="40" y="1041"/>
                  </a:lnTo>
                  <a:lnTo>
                    <a:pt x="31" y="1013"/>
                  </a:lnTo>
                  <a:lnTo>
                    <a:pt x="22" y="984"/>
                  </a:lnTo>
                  <a:lnTo>
                    <a:pt x="15" y="955"/>
                  </a:lnTo>
                  <a:lnTo>
                    <a:pt x="10" y="928"/>
                  </a:lnTo>
                  <a:lnTo>
                    <a:pt x="5" y="899"/>
                  </a:lnTo>
                  <a:lnTo>
                    <a:pt x="1" y="872"/>
                  </a:lnTo>
                  <a:lnTo>
                    <a:pt x="0" y="843"/>
                  </a:lnTo>
                  <a:lnTo>
                    <a:pt x="0" y="816"/>
                  </a:lnTo>
                  <a:lnTo>
                    <a:pt x="1" y="788"/>
                  </a:lnTo>
                  <a:lnTo>
                    <a:pt x="4" y="760"/>
                  </a:lnTo>
                  <a:lnTo>
                    <a:pt x="8" y="734"/>
                  </a:lnTo>
                  <a:lnTo>
                    <a:pt x="13" y="707"/>
                  </a:lnTo>
                  <a:lnTo>
                    <a:pt x="20" y="680"/>
                  </a:lnTo>
                  <a:lnTo>
                    <a:pt x="28" y="654"/>
                  </a:lnTo>
                  <a:lnTo>
                    <a:pt x="38" y="627"/>
                  </a:lnTo>
                  <a:lnTo>
                    <a:pt x="49" y="602"/>
                  </a:lnTo>
                  <a:lnTo>
                    <a:pt x="61" y="577"/>
                  </a:lnTo>
                  <a:lnTo>
                    <a:pt x="74" y="552"/>
                  </a:lnTo>
                  <a:lnTo>
                    <a:pt x="90" y="526"/>
                  </a:lnTo>
                  <a:lnTo>
                    <a:pt x="106" y="502"/>
                  </a:lnTo>
                  <a:lnTo>
                    <a:pt x="123" y="478"/>
                  </a:lnTo>
                  <a:lnTo>
                    <a:pt x="143" y="455"/>
                  </a:lnTo>
                  <a:lnTo>
                    <a:pt x="162" y="432"/>
                  </a:lnTo>
                  <a:lnTo>
                    <a:pt x="184" y="409"/>
                  </a:lnTo>
                  <a:lnTo>
                    <a:pt x="207" y="388"/>
                  </a:lnTo>
                  <a:lnTo>
                    <a:pt x="232" y="366"/>
                  </a:lnTo>
                  <a:lnTo>
                    <a:pt x="257" y="345"/>
                  </a:lnTo>
                  <a:lnTo>
                    <a:pt x="292" y="319"/>
                  </a:lnTo>
                  <a:lnTo>
                    <a:pt x="327" y="291"/>
                  </a:lnTo>
                  <a:lnTo>
                    <a:pt x="364" y="265"/>
                  </a:lnTo>
                  <a:lnTo>
                    <a:pt x="401" y="239"/>
                  </a:lnTo>
                  <a:lnTo>
                    <a:pt x="440" y="212"/>
                  </a:lnTo>
                  <a:lnTo>
                    <a:pt x="479" y="187"/>
                  </a:lnTo>
                  <a:lnTo>
                    <a:pt x="520" y="162"/>
                  </a:lnTo>
                  <a:lnTo>
                    <a:pt x="561" y="139"/>
                  </a:lnTo>
                  <a:lnTo>
                    <a:pt x="605" y="116"/>
                  </a:lnTo>
                  <a:lnTo>
                    <a:pt x="648" y="94"/>
                  </a:lnTo>
                  <a:lnTo>
                    <a:pt x="693" y="75"/>
                  </a:lnTo>
                  <a:lnTo>
                    <a:pt x="740" y="56"/>
                  </a:lnTo>
                  <a:lnTo>
                    <a:pt x="787" y="39"/>
                  </a:lnTo>
                  <a:lnTo>
                    <a:pt x="837" y="24"/>
                  </a:lnTo>
                  <a:lnTo>
                    <a:pt x="862" y="18"/>
                  </a:lnTo>
                  <a:lnTo>
                    <a:pt x="887" y="11"/>
                  </a:lnTo>
                  <a:lnTo>
                    <a:pt x="912" y="7"/>
                  </a:lnTo>
                  <a:lnTo>
                    <a:pt x="938" y="1"/>
                  </a:lnTo>
                  <a:lnTo>
                    <a:pt x="946" y="2"/>
                  </a:lnTo>
                  <a:lnTo>
                    <a:pt x="949" y="1"/>
                  </a:lnTo>
                  <a:lnTo>
                    <a:pt x="973" y="0"/>
                  </a:lnTo>
                  <a:lnTo>
                    <a:pt x="997" y="0"/>
                  </a:lnTo>
                  <a:lnTo>
                    <a:pt x="1020" y="0"/>
                  </a:lnTo>
                  <a:lnTo>
                    <a:pt x="1042" y="1"/>
                  </a:lnTo>
                  <a:lnTo>
                    <a:pt x="1065" y="3"/>
                  </a:lnTo>
                  <a:lnTo>
                    <a:pt x="1087" y="6"/>
                  </a:lnTo>
                  <a:lnTo>
                    <a:pt x="1108" y="9"/>
                  </a:lnTo>
                  <a:lnTo>
                    <a:pt x="1129" y="14"/>
                  </a:lnTo>
                  <a:lnTo>
                    <a:pt x="1150" y="18"/>
                  </a:lnTo>
                  <a:lnTo>
                    <a:pt x="1170" y="24"/>
                  </a:lnTo>
                  <a:lnTo>
                    <a:pt x="1191" y="31"/>
                  </a:lnTo>
                  <a:lnTo>
                    <a:pt x="1211" y="38"/>
                  </a:lnTo>
                  <a:lnTo>
                    <a:pt x="1230" y="46"/>
                  </a:lnTo>
                  <a:lnTo>
                    <a:pt x="1248" y="54"/>
                  </a:lnTo>
                  <a:lnTo>
                    <a:pt x="1267" y="63"/>
                  </a:lnTo>
                  <a:lnTo>
                    <a:pt x="1285" y="73"/>
                  </a:lnTo>
                  <a:lnTo>
                    <a:pt x="1303" y="85"/>
                  </a:lnTo>
                  <a:lnTo>
                    <a:pt x="1321" y="96"/>
                  </a:lnTo>
                  <a:lnTo>
                    <a:pt x="1338" y="108"/>
                  </a:lnTo>
                  <a:lnTo>
                    <a:pt x="1354" y="122"/>
                  </a:lnTo>
                  <a:lnTo>
                    <a:pt x="1371" y="135"/>
                  </a:lnTo>
                  <a:lnTo>
                    <a:pt x="1387" y="149"/>
                  </a:lnTo>
                  <a:lnTo>
                    <a:pt x="1402" y="164"/>
                  </a:lnTo>
                  <a:lnTo>
                    <a:pt x="1417" y="180"/>
                  </a:lnTo>
                  <a:lnTo>
                    <a:pt x="1432" y="197"/>
                  </a:lnTo>
                  <a:lnTo>
                    <a:pt x="1447" y="215"/>
                  </a:lnTo>
                  <a:lnTo>
                    <a:pt x="1461" y="233"/>
                  </a:lnTo>
                  <a:lnTo>
                    <a:pt x="1474" y="251"/>
                  </a:lnTo>
                  <a:lnTo>
                    <a:pt x="1487" y="271"/>
                  </a:lnTo>
                  <a:lnTo>
                    <a:pt x="1501" y="291"/>
                  </a:lnTo>
                  <a:lnTo>
                    <a:pt x="1512" y="312"/>
                  </a:lnTo>
                  <a:lnTo>
                    <a:pt x="1525" y="334"/>
                  </a:lnTo>
                  <a:lnTo>
                    <a:pt x="1542" y="367"/>
                  </a:lnTo>
                  <a:lnTo>
                    <a:pt x="1559" y="401"/>
                  </a:lnTo>
                  <a:lnTo>
                    <a:pt x="1576" y="437"/>
                  </a:lnTo>
                  <a:lnTo>
                    <a:pt x="1591" y="471"/>
                  </a:lnTo>
                  <a:lnTo>
                    <a:pt x="1606" y="506"/>
                  </a:lnTo>
                  <a:lnTo>
                    <a:pt x="1621" y="541"/>
                  </a:lnTo>
                  <a:lnTo>
                    <a:pt x="1635" y="576"/>
                  </a:lnTo>
                  <a:lnTo>
                    <a:pt x="1649" y="610"/>
                  </a:lnTo>
                  <a:lnTo>
                    <a:pt x="1663" y="643"/>
                  </a:lnTo>
                  <a:lnTo>
                    <a:pt x="1677" y="676"/>
                  </a:lnTo>
                  <a:lnTo>
                    <a:pt x="1692" y="707"/>
                  </a:lnTo>
                  <a:lnTo>
                    <a:pt x="1707" y="736"/>
                  </a:lnTo>
                  <a:lnTo>
                    <a:pt x="1723" y="766"/>
                  </a:lnTo>
                  <a:lnTo>
                    <a:pt x="1739" y="794"/>
                  </a:lnTo>
                  <a:lnTo>
                    <a:pt x="1757" y="820"/>
                  </a:lnTo>
                  <a:lnTo>
                    <a:pt x="1774" y="846"/>
                  </a:lnTo>
                  <a:lnTo>
                    <a:pt x="1791" y="872"/>
                  </a:lnTo>
                  <a:lnTo>
                    <a:pt x="1809" y="895"/>
                  </a:lnTo>
                  <a:lnTo>
                    <a:pt x="1829" y="918"/>
                  </a:lnTo>
                  <a:lnTo>
                    <a:pt x="1848" y="938"/>
                  </a:lnTo>
                  <a:lnTo>
                    <a:pt x="1868" y="959"/>
                  </a:lnTo>
                  <a:lnTo>
                    <a:pt x="1889" y="978"/>
                  </a:lnTo>
                  <a:lnTo>
                    <a:pt x="1909" y="997"/>
                  </a:lnTo>
                  <a:lnTo>
                    <a:pt x="1930" y="1013"/>
                  </a:lnTo>
                  <a:lnTo>
                    <a:pt x="1960" y="1036"/>
                  </a:lnTo>
                  <a:lnTo>
                    <a:pt x="1988" y="1060"/>
                  </a:lnTo>
                  <a:lnTo>
                    <a:pt x="2015" y="1084"/>
                  </a:lnTo>
                  <a:lnTo>
                    <a:pt x="2041" y="1108"/>
                  </a:lnTo>
                  <a:lnTo>
                    <a:pt x="2066" y="1133"/>
                  </a:lnTo>
                  <a:lnTo>
                    <a:pt x="2090" y="1160"/>
                  </a:lnTo>
                  <a:lnTo>
                    <a:pt x="2113" y="1185"/>
                  </a:lnTo>
                  <a:lnTo>
                    <a:pt x="2135" y="1212"/>
                  </a:lnTo>
                  <a:lnTo>
                    <a:pt x="2156" y="1240"/>
                  </a:lnTo>
                  <a:lnTo>
                    <a:pt x="2176" y="1267"/>
                  </a:lnTo>
                  <a:lnTo>
                    <a:pt x="2195" y="1296"/>
                  </a:lnTo>
                  <a:lnTo>
                    <a:pt x="2213" y="1325"/>
                  </a:lnTo>
                  <a:lnTo>
                    <a:pt x="2229" y="1355"/>
                  </a:lnTo>
                  <a:lnTo>
                    <a:pt x="2245" y="1384"/>
                  </a:lnTo>
                  <a:lnTo>
                    <a:pt x="2260" y="1415"/>
                  </a:lnTo>
                  <a:lnTo>
                    <a:pt x="2273" y="1446"/>
                  </a:lnTo>
                  <a:lnTo>
                    <a:pt x="2285" y="1478"/>
                  </a:lnTo>
                  <a:lnTo>
                    <a:pt x="2297" y="1511"/>
                  </a:lnTo>
                  <a:lnTo>
                    <a:pt x="2308" y="1544"/>
                  </a:lnTo>
                  <a:lnTo>
                    <a:pt x="2318" y="1577"/>
                  </a:lnTo>
                  <a:lnTo>
                    <a:pt x="2326" y="1611"/>
                  </a:lnTo>
                  <a:lnTo>
                    <a:pt x="2332" y="1646"/>
                  </a:lnTo>
                  <a:lnTo>
                    <a:pt x="2339" y="1681"/>
                  </a:lnTo>
                  <a:lnTo>
                    <a:pt x="2345" y="1717"/>
                  </a:lnTo>
                  <a:lnTo>
                    <a:pt x="2349" y="1754"/>
                  </a:lnTo>
                  <a:lnTo>
                    <a:pt x="2352" y="1792"/>
                  </a:lnTo>
                  <a:lnTo>
                    <a:pt x="2354" y="1828"/>
                  </a:lnTo>
                  <a:lnTo>
                    <a:pt x="2355" y="1867"/>
                  </a:lnTo>
                  <a:lnTo>
                    <a:pt x="2355" y="1906"/>
                  </a:lnTo>
                  <a:lnTo>
                    <a:pt x="2354" y="1945"/>
                  </a:lnTo>
                  <a:lnTo>
                    <a:pt x="2353" y="1987"/>
                  </a:lnTo>
                  <a:lnTo>
                    <a:pt x="2350" y="2027"/>
                  </a:lnTo>
                  <a:lnTo>
                    <a:pt x="2349" y="2046"/>
                  </a:lnTo>
                  <a:lnTo>
                    <a:pt x="2345" y="2063"/>
                  </a:lnTo>
                  <a:lnTo>
                    <a:pt x="2343" y="2081"/>
                  </a:lnTo>
                  <a:lnTo>
                    <a:pt x="2338" y="2098"/>
                  </a:lnTo>
                  <a:lnTo>
                    <a:pt x="2335" y="2114"/>
                  </a:lnTo>
                  <a:lnTo>
                    <a:pt x="2329" y="2129"/>
                  </a:lnTo>
                  <a:lnTo>
                    <a:pt x="2323" y="2144"/>
                  </a:lnTo>
                  <a:lnTo>
                    <a:pt x="2318" y="2157"/>
                  </a:lnTo>
                  <a:lnTo>
                    <a:pt x="2311" y="2171"/>
                  </a:lnTo>
                  <a:lnTo>
                    <a:pt x="2304" y="2184"/>
                  </a:lnTo>
                  <a:lnTo>
                    <a:pt x="2296" y="2195"/>
                  </a:lnTo>
                  <a:lnTo>
                    <a:pt x="2287" y="2207"/>
                  </a:lnTo>
                  <a:lnTo>
                    <a:pt x="2277" y="2217"/>
                  </a:lnTo>
                  <a:lnTo>
                    <a:pt x="2268" y="2227"/>
                  </a:lnTo>
                  <a:lnTo>
                    <a:pt x="2258" y="2237"/>
                  </a:lnTo>
                  <a:lnTo>
                    <a:pt x="2246" y="2245"/>
                  </a:lnTo>
                  <a:lnTo>
                    <a:pt x="2231" y="2255"/>
                  </a:lnTo>
                  <a:lnTo>
                    <a:pt x="2215" y="2263"/>
                  </a:lnTo>
                  <a:lnTo>
                    <a:pt x="2198" y="2271"/>
                  </a:lnTo>
                  <a:lnTo>
                    <a:pt x="2180" y="2277"/>
                  </a:lnTo>
                  <a:lnTo>
                    <a:pt x="2162" y="2281"/>
                  </a:lnTo>
                  <a:lnTo>
                    <a:pt x="2142" y="2285"/>
                  </a:lnTo>
                  <a:lnTo>
                    <a:pt x="2121" y="2287"/>
                  </a:lnTo>
                  <a:lnTo>
                    <a:pt x="2101" y="22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3" name="Freeform 55">
              <a:extLst>
                <a:ext uri="{FF2B5EF4-FFF2-40B4-BE49-F238E27FC236}">
                  <a16:creationId xmlns:a16="http://schemas.microsoft.com/office/drawing/2014/main" id="{1AC190F2-1471-4691-A1B7-B16C1EBACF3C}"/>
                </a:ext>
              </a:extLst>
            </p:cNvPr>
            <p:cNvSpPr>
              <a:spLocks noEditPoints="1"/>
            </p:cNvSpPr>
            <p:nvPr userDrawn="1"/>
          </p:nvSpPr>
          <p:spPr bwMode="auto">
            <a:xfrm>
              <a:off x="7663940" y="1740090"/>
              <a:ext cx="800255" cy="856086"/>
            </a:xfrm>
            <a:custGeom>
              <a:avLst/>
              <a:gdLst>
                <a:gd name="T0" fmla="*/ 398 w 1204"/>
                <a:gd name="T1" fmla="*/ 89 h 1292"/>
                <a:gd name="T2" fmla="*/ 251 w 1204"/>
                <a:gd name="T3" fmla="*/ 154 h 1292"/>
                <a:gd name="T4" fmla="*/ 164 w 1204"/>
                <a:gd name="T5" fmla="*/ 218 h 1292"/>
                <a:gd name="T6" fmla="*/ 104 w 1204"/>
                <a:gd name="T7" fmla="*/ 290 h 1292"/>
                <a:gd name="T8" fmla="*/ 63 w 1204"/>
                <a:gd name="T9" fmla="*/ 374 h 1292"/>
                <a:gd name="T10" fmla="*/ 42 w 1204"/>
                <a:gd name="T11" fmla="*/ 468 h 1292"/>
                <a:gd name="T12" fmla="*/ 45 w 1204"/>
                <a:gd name="T13" fmla="*/ 590 h 1292"/>
                <a:gd name="T14" fmla="*/ 116 w 1204"/>
                <a:gd name="T15" fmla="*/ 851 h 1292"/>
                <a:gd name="T16" fmla="*/ 185 w 1204"/>
                <a:gd name="T17" fmla="*/ 981 h 1292"/>
                <a:gd name="T18" fmla="*/ 258 w 1204"/>
                <a:gd name="T19" fmla="*/ 1073 h 1292"/>
                <a:gd name="T20" fmla="*/ 348 w 1204"/>
                <a:gd name="T21" fmla="*/ 1148 h 1292"/>
                <a:gd name="T22" fmla="*/ 467 w 1204"/>
                <a:gd name="T23" fmla="*/ 1213 h 1292"/>
                <a:gd name="T24" fmla="*/ 610 w 1204"/>
                <a:gd name="T25" fmla="*/ 1249 h 1292"/>
                <a:gd name="T26" fmla="*/ 755 w 1204"/>
                <a:gd name="T27" fmla="*/ 1247 h 1292"/>
                <a:gd name="T28" fmla="*/ 890 w 1204"/>
                <a:gd name="T29" fmla="*/ 1207 h 1292"/>
                <a:gd name="T30" fmla="*/ 1008 w 1204"/>
                <a:gd name="T31" fmla="*/ 1132 h 1292"/>
                <a:gd name="T32" fmla="*/ 1100 w 1204"/>
                <a:gd name="T33" fmla="*/ 1026 h 1292"/>
                <a:gd name="T34" fmla="*/ 1149 w 1204"/>
                <a:gd name="T35" fmla="*/ 910 h 1292"/>
                <a:gd name="T36" fmla="*/ 1164 w 1204"/>
                <a:gd name="T37" fmla="*/ 779 h 1292"/>
                <a:gd name="T38" fmla="*/ 1134 w 1204"/>
                <a:gd name="T39" fmla="*/ 573 h 1292"/>
                <a:gd name="T40" fmla="*/ 1064 w 1204"/>
                <a:gd name="T41" fmla="*/ 360 h 1292"/>
                <a:gd name="T42" fmla="*/ 993 w 1204"/>
                <a:gd name="T43" fmla="*/ 236 h 1292"/>
                <a:gd name="T44" fmla="*/ 905 w 1204"/>
                <a:gd name="T45" fmla="*/ 142 h 1292"/>
                <a:gd name="T46" fmla="*/ 802 w 1204"/>
                <a:gd name="T47" fmla="*/ 78 h 1292"/>
                <a:gd name="T48" fmla="*/ 681 w 1204"/>
                <a:gd name="T49" fmla="*/ 45 h 1292"/>
                <a:gd name="T50" fmla="*/ 546 w 1204"/>
                <a:gd name="T51" fmla="*/ 43 h 1292"/>
                <a:gd name="T52" fmla="*/ 617 w 1204"/>
                <a:gd name="T53" fmla="*/ 1289 h 1292"/>
                <a:gd name="T54" fmla="*/ 505 w 1204"/>
                <a:gd name="T55" fmla="*/ 1268 h 1292"/>
                <a:gd name="T56" fmla="*/ 396 w 1204"/>
                <a:gd name="T57" fmla="*/ 1223 h 1292"/>
                <a:gd name="T58" fmla="*/ 291 w 1204"/>
                <a:gd name="T59" fmla="*/ 1155 h 1292"/>
                <a:gd name="T60" fmla="*/ 203 w 1204"/>
                <a:gd name="T61" fmla="*/ 1070 h 1292"/>
                <a:gd name="T62" fmla="*/ 130 w 1204"/>
                <a:gd name="T63" fmla="*/ 968 h 1292"/>
                <a:gd name="T64" fmla="*/ 71 w 1204"/>
                <a:gd name="T65" fmla="*/ 848 h 1292"/>
                <a:gd name="T66" fmla="*/ 8 w 1204"/>
                <a:gd name="T67" fmla="*/ 614 h 1292"/>
                <a:gd name="T68" fmla="*/ 1 w 1204"/>
                <a:gd name="T69" fmla="*/ 498 h 1292"/>
                <a:gd name="T70" fmla="*/ 16 w 1204"/>
                <a:gd name="T71" fmla="*/ 392 h 1292"/>
                <a:gd name="T72" fmla="*/ 54 w 1204"/>
                <a:gd name="T73" fmla="*/ 298 h 1292"/>
                <a:gd name="T74" fmla="*/ 112 w 1204"/>
                <a:gd name="T75" fmla="*/ 215 h 1292"/>
                <a:gd name="T76" fmla="*/ 193 w 1204"/>
                <a:gd name="T77" fmla="*/ 145 h 1292"/>
                <a:gd name="T78" fmla="*/ 333 w 1204"/>
                <a:gd name="T79" fmla="*/ 71 h 1292"/>
                <a:gd name="T80" fmla="*/ 479 w 1204"/>
                <a:gd name="T81" fmla="*/ 16 h 1292"/>
                <a:gd name="T82" fmla="*/ 593 w 1204"/>
                <a:gd name="T83" fmla="*/ 0 h 1292"/>
                <a:gd name="T84" fmla="*/ 734 w 1204"/>
                <a:gd name="T85" fmla="*/ 14 h 1292"/>
                <a:gd name="T86" fmla="*/ 857 w 1204"/>
                <a:gd name="T87" fmla="*/ 61 h 1292"/>
                <a:gd name="T88" fmla="*/ 962 w 1204"/>
                <a:gd name="T89" fmla="*/ 139 h 1292"/>
                <a:gd name="T90" fmla="*/ 1052 w 1204"/>
                <a:gd name="T91" fmla="*/ 251 h 1292"/>
                <a:gd name="T92" fmla="*/ 1125 w 1204"/>
                <a:gd name="T93" fmla="*/ 404 h 1292"/>
                <a:gd name="T94" fmla="*/ 1191 w 1204"/>
                <a:gd name="T95" fmla="*/ 655 h 1292"/>
                <a:gd name="T96" fmla="*/ 1203 w 1204"/>
                <a:gd name="T97" fmla="*/ 827 h 1292"/>
                <a:gd name="T98" fmla="*/ 1173 w 1204"/>
                <a:gd name="T99" fmla="*/ 965 h 1292"/>
                <a:gd name="T100" fmla="*/ 1101 w 1204"/>
                <a:gd name="T101" fmla="*/ 1093 h 1292"/>
                <a:gd name="T102" fmla="*/ 953 w 1204"/>
                <a:gd name="T103" fmla="*/ 1219 h 1292"/>
                <a:gd name="T104" fmla="*/ 772 w 1204"/>
                <a:gd name="T105" fmla="*/ 128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4" h="1292">
                  <a:moveTo>
                    <a:pt x="515" y="44"/>
                  </a:moveTo>
                  <a:lnTo>
                    <a:pt x="492" y="53"/>
                  </a:lnTo>
                  <a:lnTo>
                    <a:pt x="469" y="62"/>
                  </a:lnTo>
                  <a:lnTo>
                    <a:pt x="446" y="71"/>
                  </a:lnTo>
                  <a:lnTo>
                    <a:pt x="423" y="79"/>
                  </a:lnTo>
                  <a:lnTo>
                    <a:pt x="398" y="89"/>
                  </a:lnTo>
                  <a:lnTo>
                    <a:pt x="373" y="98"/>
                  </a:lnTo>
                  <a:lnTo>
                    <a:pt x="349" y="108"/>
                  </a:lnTo>
                  <a:lnTo>
                    <a:pt x="323" y="118"/>
                  </a:lnTo>
                  <a:lnTo>
                    <a:pt x="298" y="129"/>
                  </a:lnTo>
                  <a:lnTo>
                    <a:pt x="275" y="141"/>
                  </a:lnTo>
                  <a:lnTo>
                    <a:pt x="251" y="154"/>
                  </a:lnTo>
                  <a:lnTo>
                    <a:pt x="229" y="168"/>
                  </a:lnTo>
                  <a:lnTo>
                    <a:pt x="216" y="177"/>
                  </a:lnTo>
                  <a:lnTo>
                    <a:pt x="202" y="186"/>
                  </a:lnTo>
                  <a:lnTo>
                    <a:pt x="189" y="196"/>
                  </a:lnTo>
                  <a:lnTo>
                    <a:pt x="177" y="208"/>
                  </a:lnTo>
                  <a:lnTo>
                    <a:pt x="164" y="218"/>
                  </a:lnTo>
                  <a:lnTo>
                    <a:pt x="152" y="230"/>
                  </a:lnTo>
                  <a:lnTo>
                    <a:pt x="142" y="241"/>
                  </a:lnTo>
                  <a:lnTo>
                    <a:pt x="132" y="253"/>
                  </a:lnTo>
                  <a:lnTo>
                    <a:pt x="122" y="265"/>
                  </a:lnTo>
                  <a:lnTo>
                    <a:pt x="112" y="278"/>
                  </a:lnTo>
                  <a:lnTo>
                    <a:pt x="104" y="290"/>
                  </a:lnTo>
                  <a:lnTo>
                    <a:pt x="96" y="304"/>
                  </a:lnTo>
                  <a:lnTo>
                    <a:pt x="88" y="318"/>
                  </a:lnTo>
                  <a:lnTo>
                    <a:pt x="81" y="332"/>
                  </a:lnTo>
                  <a:lnTo>
                    <a:pt x="74" y="345"/>
                  </a:lnTo>
                  <a:lnTo>
                    <a:pt x="69" y="360"/>
                  </a:lnTo>
                  <a:lnTo>
                    <a:pt x="63" y="374"/>
                  </a:lnTo>
                  <a:lnTo>
                    <a:pt x="58" y="389"/>
                  </a:lnTo>
                  <a:lnTo>
                    <a:pt x="54" y="405"/>
                  </a:lnTo>
                  <a:lnTo>
                    <a:pt x="50" y="420"/>
                  </a:lnTo>
                  <a:lnTo>
                    <a:pt x="47" y="436"/>
                  </a:lnTo>
                  <a:lnTo>
                    <a:pt x="45" y="452"/>
                  </a:lnTo>
                  <a:lnTo>
                    <a:pt x="42" y="468"/>
                  </a:lnTo>
                  <a:lnTo>
                    <a:pt x="41" y="485"/>
                  </a:lnTo>
                  <a:lnTo>
                    <a:pt x="40" y="501"/>
                  </a:lnTo>
                  <a:lnTo>
                    <a:pt x="40" y="519"/>
                  </a:lnTo>
                  <a:lnTo>
                    <a:pt x="40" y="536"/>
                  </a:lnTo>
                  <a:lnTo>
                    <a:pt x="41" y="554"/>
                  </a:lnTo>
                  <a:lnTo>
                    <a:pt x="45" y="590"/>
                  </a:lnTo>
                  <a:lnTo>
                    <a:pt x="50" y="626"/>
                  </a:lnTo>
                  <a:lnTo>
                    <a:pt x="60" y="675"/>
                  </a:lnTo>
                  <a:lnTo>
                    <a:pt x="71" y="723"/>
                  </a:lnTo>
                  <a:lnTo>
                    <a:pt x="85" y="768"/>
                  </a:lnTo>
                  <a:lnTo>
                    <a:pt x="100" y="810"/>
                  </a:lnTo>
                  <a:lnTo>
                    <a:pt x="116" y="851"/>
                  </a:lnTo>
                  <a:lnTo>
                    <a:pt x="133" y="891"/>
                  </a:lnTo>
                  <a:lnTo>
                    <a:pt x="142" y="910"/>
                  </a:lnTo>
                  <a:lnTo>
                    <a:pt x="152" y="928"/>
                  </a:lnTo>
                  <a:lnTo>
                    <a:pt x="163" y="946"/>
                  </a:lnTo>
                  <a:lnTo>
                    <a:pt x="173" y="964"/>
                  </a:lnTo>
                  <a:lnTo>
                    <a:pt x="185" y="981"/>
                  </a:lnTo>
                  <a:lnTo>
                    <a:pt x="196" y="997"/>
                  </a:lnTo>
                  <a:lnTo>
                    <a:pt x="208" y="1013"/>
                  </a:lnTo>
                  <a:lnTo>
                    <a:pt x="219" y="1029"/>
                  </a:lnTo>
                  <a:lnTo>
                    <a:pt x="232" y="1044"/>
                  </a:lnTo>
                  <a:lnTo>
                    <a:pt x="245" y="1059"/>
                  </a:lnTo>
                  <a:lnTo>
                    <a:pt x="258" y="1073"/>
                  </a:lnTo>
                  <a:lnTo>
                    <a:pt x="272" y="1086"/>
                  </a:lnTo>
                  <a:lnTo>
                    <a:pt x="287" y="1099"/>
                  </a:lnTo>
                  <a:lnTo>
                    <a:pt x="302" y="1113"/>
                  </a:lnTo>
                  <a:lnTo>
                    <a:pt x="317" y="1124"/>
                  </a:lnTo>
                  <a:lnTo>
                    <a:pt x="331" y="1137"/>
                  </a:lnTo>
                  <a:lnTo>
                    <a:pt x="348" y="1148"/>
                  </a:lnTo>
                  <a:lnTo>
                    <a:pt x="364" y="1159"/>
                  </a:lnTo>
                  <a:lnTo>
                    <a:pt x="380" y="1169"/>
                  </a:lnTo>
                  <a:lnTo>
                    <a:pt x="397" y="1179"/>
                  </a:lnTo>
                  <a:lnTo>
                    <a:pt x="420" y="1192"/>
                  </a:lnTo>
                  <a:lnTo>
                    <a:pt x="443" y="1202"/>
                  </a:lnTo>
                  <a:lnTo>
                    <a:pt x="467" y="1213"/>
                  </a:lnTo>
                  <a:lnTo>
                    <a:pt x="490" y="1222"/>
                  </a:lnTo>
                  <a:lnTo>
                    <a:pt x="514" y="1230"/>
                  </a:lnTo>
                  <a:lnTo>
                    <a:pt x="538" y="1235"/>
                  </a:lnTo>
                  <a:lnTo>
                    <a:pt x="562" y="1241"/>
                  </a:lnTo>
                  <a:lnTo>
                    <a:pt x="586" y="1246"/>
                  </a:lnTo>
                  <a:lnTo>
                    <a:pt x="610" y="1249"/>
                  </a:lnTo>
                  <a:lnTo>
                    <a:pt x="634" y="1252"/>
                  </a:lnTo>
                  <a:lnTo>
                    <a:pt x="658" y="1253"/>
                  </a:lnTo>
                  <a:lnTo>
                    <a:pt x="682" y="1253"/>
                  </a:lnTo>
                  <a:lnTo>
                    <a:pt x="707" y="1252"/>
                  </a:lnTo>
                  <a:lnTo>
                    <a:pt x="731" y="1250"/>
                  </a:lnTo>
                  <a:lnTo>
                    <a:pt x="755" y="1247"/>
                  </a:lnTo>
                  <a:lnTo>
                    <a:pt x="778" y="1242"/>
                  </a:lnTo>
                  <a:lnTo>
                    <a:pt x="801" y="1238"/>
                  </a:lnTo>
                  <a:lnTo>
                    <a:pt x="824" y="1232"/>
                  </a:lnTo>
                  <a:lnTo>
                    <a:pt x="847" y="1224"/>
                  </a:lnTo>
                  <a:lnTo>
                    <a:pt x="868" y="1216"/>
                  </a:lnTo>
                  <a:lnTo>
                    <a:pt x="890" y="1207"/>
                  </a:lnTo>
                  <a:lnTo>
                    <a:pt x="911" y="1198"/>
                  </a:lnTo>
                  <a:lnTo>
                    <a:pt x="931" y="1186"/>
                  </a:lnTo>
                  <a:lnTo>
                    <a:pt x="952" y="1174"/>
                  </a:lnTo>
                  <a:lnTo>
                    <a:pt x="972" y="1161"/>
                  </a:lnTo>
                  <a:lnTo>
                    <a:pt x="991" y="1147"/>
                  </a:lnTo>
                  <a:lnTo>
                    <a:pt x="1008" y="1132"/>
                  </a:lnTo>
                  <a:lnTo>
                    <a:pt x="1027" y="1116"/>
                  </a:lnTo>
                  <a:lnTo>
                    <a:pt x="1043" y="1100"/>
                  </a:lnTo>
                  <a:lnTo>
                    <a:pt x="1059" y="1082"/>
                  </a:lnTo>
                  <a:lnTo>
                    <a:pt x="1074" y="1063"/>
                  </a:lnTo>
                  <a:lnTo>
                    <a:pt x="1089" y="1044"/>
                  </a:lnTo>
                  <a:lnTo>
                    <a:pt x="1100" y="1026"/>
                  </a:lnTo>
                  <a:lnTo>
                    <a:pt x="1110" y="1008"/>
                  </a:lnTo>
                  <a:lnTo>
                    <a:pt x="1121" y="989"/>
                  </a:lnTo>
                  <a:lnTo>
                    <a:pt x="1129" y="971"/>
                  </a:lnTo>
                  <a:lnTo>
                    <a:pt x="1137" y="950"/>
                  </a:lnTo>
                  <a:lnTo>
                    <a:pt x="1144" y="930"/>
                  </a:lnTo>
                  <a:lnTo>
                    <a:pt x="1149" y="910"/>
                  </a:lnTo>
                  <a:lnTo>
                    <a:pt x="1155" y="889"/>
                  </a:lnTo>
                  <a:lnTo>
                    <a:pt x="1159" y="867"/>
                  </a:lnTo>
                  <a:lnTo>
                    <a:pt x="1162" y="846"/>
                  </a:lnTo>
                  <a:lnTo>
                    <a:pt x="1163" y="824"/>
                  </a:lnTo>
                  <a:lnTo>
                    <a:pt x="1164" y="802"/>
                  </a:lnTo>
                  <a:lnTo>
                    <a:pt x="1164" y="779"/>
                  </a:lnTo>
                  <a:lnTo>
                    <a:pt x="1164" y="756"/>
                  </a:lnTo>
                  <a:lnTo>
                    <a:pt x="1162" y="732"/>
                  </a:lnTo>
                  <a:lnTo>
                    <a:pt x="1159" y="709"/>
                  </a:lnTo>
                  <a:lnTo>
                    <a:pt x="1152" y="662"/>
                  </a:lnTo>
                  <a:lnTo>
                    <a:pt x="1144" y="616"/>
                  </a:lnTo>
                  <a:lnTo>
                    <a:pt x="1134" y="573"/>
                  </a:lnTo>
                  <a:lnTo>
                    <a:pt x="1124" y="531"/>
                  </a:lnTo>
                  <a:lnTo>
                    <a:pt x="1114" y="492"/>
                  </a:lnTo>
                  <a:lnTo>
                    <a:pt x="1102" y="454"/>
                  </a:lnTo>
                  <a:lnTo>
                    <a:pt x="1089" y="418"/>
                  </a:lnTo>
                  <a:lnTo>
                    <a:pt x="1075" y="383"/>
                  </a:lnTo>
                  <a:lnTo>
                    <a:pt x="1064" y="360"/>
                  </a:lnTo>
                  <a:lnTo>
                    <a:pt x="1054" y="337"/>
                  </a:lnTo>
                  <a:lnTo>
                    <a:pt x="1043" y="316"/>
                  </a:lnTo>
                  <a:lnTo>
                    <a:pt x="1031" y="294"/>
                  </a:lnTo>
                  <a:lnTo>
                    <a:pt x="1019" y="274"/>
                  </a:lnTo>
                  <a:lnTo>
                    <a:pt x="1006" y="255"/>
                  </a:lnTo>
                  <a:lnTo>
                    <a:pt x="993" y="236"/>
                  </a:lnTo>
                  <a:lnTo>
                    <a:pt x="980" y="218"/>
                  </a:lnTo>
                  <a:lnTo>
                    <a:pt x="966" y="201"/>
                  </a:lnTo>
                  <a:lnTo>
                    <a:pt x="951" y="185"/>
                  </a:lnTo>
                  <a:lnTo>
                    <a:pt x="936" y="170"/>
                  </a:lnTo>
                  <a:lnTo>
                    <a:pt x="921" y="155"/>
                  </a:lnTo>
                  <a:lnTo>
                    <a:pt x="905" y="142"/>
                  </a:lnTo>
                  <a:lnTo>
                    <a:pt x="889" y="130"/>
                  </a:lnTo>
                  <a:lnTo>
                    <a:pt x="873" y="117"/>
                  </a:lnTo>
                  <a:lnTo>
                    <a:pt x="856" y="107"/>
                  </a:lnTo>
                  <a:lnTo>
                    <a:pt x="837" y="97"/>
                  </a:lnTo>
                  <a:lnTo>
                    <a:pt x="820" y="86"/>
                  </a:lnTo>
                  <a:lnTo>
                    <a:pt x="802" y="78"/>
                  </a:lnTo>
                  <a:lnTo>
                    <a:pt x="782" y="70"/>
                  </a:lnTo>
                  <a:lnTo>
                    <a:pt x="763" y="63"/>
                  </a:lnTo>
                  <a:lnTo>
                    <a:pt x="743" y="58"/>
                  </a:lnTo>
                  <a:lnTo>
                    <a:pt x="723" y="53"/>
                  </a:lnTo>
                  <a:lnTo>
                    <a:pt x="702" y="48"/>
                  </a:lnTo>
                  <a:lnTo>
                    <a:pt x="681" y="45"/>
                  </a:lnTo>
                  <a:lnTo>
                    <a:pt x="660" y="43"/>
                  </a:lnTo>
                  <a:lnTo>
                    <a:pt x="638" y="40"/>
                  </a:lnTo>
                  <a:lnTo>
                    <a:pt x="616" y="39"/>
                  </a:lnTo>
                  <a:lnTo>
                    <a:pt x="593" y="39"/>
                  </a:lnTo>
                  <a:lnTo>
                    <a:pt x="569" y="40"/>
                  </a:lnTo>
                  <a:lnTo>
                    <a:pt x="546" y="43"/>
                  </a:lnTo>
                  <a:lnTo>
                    <a:pt x="522" y="45"/>
                  </a:lnTo>
                  <a:lnTo>
                    <a:pt x="515" y="44"/>
                  </a:lnTo>
                  <a:close/>
                  <a:moveTo>
                    <a:pt x="673" y="1292"/>
                  </a:moveTo>
                  <a:lnTo>
                    <a:pt x="655" y="1292"/>
                  </a:lnTo>
                  <a:lnTo>
                    <a:pt x="635" y="1291"/>
                  </a:lnTo>
                  <a:lnTo>
                    <a:pt x="617" y="1289"/>
                  </a:lnTo>
                  <a:lnTo>
                    <a:pt x="598" y="1287"/>
                  </a:lnTo>
                  <a:lnTo>
                    <a:pt x="579" y="1285"/>
                  </a:lnTo>
                  <a:lnTo>
                    <a:pt x="561" y="1281"/>
                  </a:lnTo>
                  <a:lnTo>
                    <a:pt x="541" y="1278"/>
                  </a:lnTo>
                  <a:lnTo>
                    <a:pt x="523" y="1273"/>
                  </a:lnTo>
                  <a:lnTo>
                    <a:pt x="505" y="1268"/>
                  </a:lnTo>
                  <a:lnTo>
                    <a:pt x="486" y="1262"/>
                  </a:lnTo>
                  <a:lnTo>
                    <a:pt x="468" y="1255"/>
                  </a:lnTo>
                  <a:lnTo>
                    <a:pt x="450" y="1248"/>
                  </a:lnTo>
                  <a:lnTo>
                    <a:pt x="431" y="1240"/>
                  </a:lnTo>
                  <a:lnTo>
                    <a:pt x="413" y="1232"/>
                  </a:lnTo>
                  <a:lnTo>
                    <a:pt x="396" y="1223"/>
                  </a:lnTo>
                  <a:lnTo>
                    <a:pt x="377" y="1214"/>
                  </a:lnTo>
                  <a:lnTo>
                    <a:pt x="360" y="1203"/>
                  </a:lnTo>
                  <a:lnTo>
                    <a:pt x="342" y="1192"/>
                  </a:lnTo>
                  <a:lnTo>
                    <a:pt x="325" y="1180"/>
                  </a:lnTo>
                  <a:lnTo>
                    <a:pt x="309" y="1168"/>
                  </a:lnTo>
                  <a:lnTo>
                    <a:pt x="291" y="1155"/>
                  </a:lnTo>
                  <a:lnTo>
                    <a:pt x="276" y="1143"/>
                  </a:lnTo>
                  <a:lnTo>
                    <a:pt x="260" y="1129"/>
                  </a:lnTo>
                  <a:lnTo>
                    <a:pt x="245" y="1115"/>
                  </a:lnTo>
                  <a:lnTo>
                    <a:pt x="231" y="1101"/>
                  </a:lnTo>
                  <a:lnTo>
                    <a:pt x="217" y="1086"/>
                  </a:lnTo>
                  <a:lnTo>
                    <a:pt x="203" y="1070"/>
                  </a:lnTo>
                  <a:lnTo>
                    <a:pt x="190" y="1054"/>
                  </a:lnTo>
                  <a:lnTo>
                    <a:pt x="177" y="1038"/>
                  </a:lnTo>
                  <a:lnTo>
                    <a:pt x="165" y="1022"/>
                  </a:lnTo>
                  <a:lnTo>
                    <a:pt x="152" y="1004"/>
                  </a:lnTo>
                  <a:lnTo>
                    <a:pt x="141" y="987"/>
                  </a:lnTo>
                  <a:lnTo>
                    <a:pt x="130" y="968"/>
                  </a:lnTo>
                  <a:lnTo>
                    <a:pt x="119" y="950"/>
                  </a:lnTo>
                  <a:lnTo>
                    <a:pt x="109" y="930"/>
                  </a:lnTo>
                  <a:lnTo>
                    <a:pt x="99" y="911"/>
                  </a:lnTo>
                  <a:lnTo>
                    <a:pt x="89" y="890"/>
                  </a:lnTo>
                  <a:lnTo>
                    <a:pt x="80" y="870"/>
                  </a:lnTo>
                  <a:lnTo>
                    <a:pt x="71" y="848"/>
                  </a:lnTo>
                  <a:lnTo>
                    <a:pt x="63" y="826"/>
                  </a:lnTo>
                  <a:lnTo>
                    <a:pt x="48" y="781"/>
                  </a:lnTo>
                  <a:lnTo>
                    <a:pt x="34" y="734"/>
                  </a:lnTo>
                  <a:lnTo>
                    <a:pt x="22" y="685"/>
                  </a:lnTo>
                  <a:lnTo>
                    <a:pt x="11" y="633"/>
                  </a:lnTo>
                  <a:lnTo>
                    <a:pt x="8" y="614"/>
                  </a:lnTo>
                  <a:lnTo>
                    <a:pt x="5" y="593"/>
                  </a:lnTo>
                  <a:lnTo>
                    <a:pt x="3" y="574"/>
                  </a:lnTo>
                  <a:lnTo>
                    <a:pt x="1" y="555"/>
                  </a:lnTo>
                  <a:lnTo>
                    <a:pt x="1" y="536"/>
                  </a:lnTo>
                  <a:lnTo>
                    <a:pt x="0" y="517"/>
                  </a:lnTo>
                  <a:lnTo>
                    <a:pt x="1" y="498"/>
                  </a:lnTo>
                  <a:lnTo>
                    <a:pt x="2" y="481"/>
                  </a:lnTo>
                  <a:lnTo>
                    <a:pt x="3" y="462"/>
                  </a:lnTo>
                  <a:lnTo>
                    <a:pt x="6" y="444"/>
                  </a:lnTo>
                  <a:lnTo>
                    <a:pt x="9" y="427"/>
                  </a:lnTo>
                  <a:lnTo>
                    <a:pt x="13" y="410"/>
                  </a:lnTo>
                  <a:lnTo>
                    <a:pt x="16" y="392"/>
                  </a:lnTo>
                  <a:lnTo>
                    <a:pt x="21" y="376"/>
                  </a:lnTo>
                  <a:lnTo>
                    <a:pt x="26" y="360"/>
                  </a:lnTo>
                  <a:lnTo>
                    <a:pt x="32" y="344"/>
                  </a:lnTo>
                  <a:lnTo>
                    <a:pt x="39" y="328"/>
                  </a:lnTo>
                  <a:lnTo>
                    <a:pt x="46" y="313"/>
                  </a:lnTo>
                  <a:lnTo>
                    <a:pt x="54" y="298"/>
                  </a:lnTo>
                  <a:lnTo>
                    <a:pt x="62" y="284"/>
                  </a:lnTo>
                  <a:lnTo>
                    <a:pt x="71" y="269"/>
                  </a:lnTo>
                  <a:lnTo>
                    <a:pt x="80" y="255"/>
                  </a:lnTo>
                  <a:lnTo>
                    <a:pt x="91" y="241"/>
                  </a:lnTo>
                  <a:lnTo>
                    <a:pt x="101" y="227"/>
                  </a:lnTo>
                  <a:lnTo>
                    <a:pt x="112" y="215"/>
                  </a:lnTo>
                  <a:lnTo>
                    <a:pt x="125" y="202"/>
                  </a:lnTo>
                  <a:lnTo>
                    <a:pt x="136" y="189"/>
                  </a:lnTo>
                  <a:lnTo>
                    <a:pt x="150" y="178"/>
                  </a:lnTo>
                  <a:lnTo>
                    <a:pt x="164" y="167"/>
                  </a:lnTo>
                  <a:lnTo>
                    <a:pt x="178" y="155"/>
                  </a:lnTo>
                  <a:lnTo>
                    <a:pt x="193" y="145"/>
                  </a:lnTo>
                  <a:lnTo>
                    <a:pt x="208" y="134"/>
                  </a:lnTo>
                  <a:lnTo>
                    <a:pt x="232" y="119"/>
                  </a:lnTo>
                  <a:lnTo>
                    <a:pt x="256" y="107"/>
                  </a:lnTo>
                  <a:lnTo>
                    <a:pt x="281" y="94"/>
                  </a:lnTo>
                  <a:lnTo>
                    <a:pt x="306" y="83"/>
                  </a:lnTo>
                  <a:lnTo>
                    <a:pt x="333" y="71"/>
                  </a:lnTo>
                  <a:lnTo>
                    <a:pt x="358" y="62"/>
                  </a:lnTo>
                  <a:lnTo>
                    <a:pt x="384" y="52"/>
                  </a:lnTo>
                  <a:lnTo>
                    <a:pt x="411" y="43"/>
                  </a:lnTo>
                  <a:lnTo>
                    <a:pt x="434" y="33"/>
                  </a:lnTo>
                  <a:lnTo>
                    <a:pt x="456" y="25"/>
                  </a:lnTo>
                  <a:lnTo>
                    <a:pt x="479" y="16"/>
                  </a:lnTo>
                  <a:lnTo>
                    <a:pt x="502" y="7"/>
                  </a:lnTo>
                  <a:lnTo>
                    <a:pt x="515" y="6"/>
                  </a:lnTo>
                  <a:lnTo>
                    <a:pt x="517" y="6"/>
                  </a:lnTo>
                  <a:lnTo>
                    <a:pt x="543" y="2"/>
                  </a:lnTo>
                  <a:lnTo>
                    <a:pt x="568" y="1"/>
                  </a:lnTo>
                  <a:lnTo>
                    <a:pt x="593" y="0"/>
                  </a:lnTo>
                  <a:lnTo>
                    <a:pt x="618" y="0"/>
                  </a:lnTo>
                  <a:lnTo>
                    <a:pt x="642" y="1"/>
                  </a:lnTo>
                  <a:lnTo>
                    <a:pt x="665" y="2"/>
                  </a:lnTo>
                  <a:lnTo>
                    <a:pt x="688" y="6"/>
                  </a:lnTo>
                  <a:lnTo>
                    <a:pt x="711" y="9"/>
                  </a:lnTo>
                  <a:lnTo>
                    <a:pt x="734" y="14"/>
                  </a:lnTo>
                  <a:lnTo>
                    <a:pt x="755" y="20"/>
                  </a:lnTo>
                  <a:lnTo>
                    <a:pt x="777" y="25"/>
                  </a:lnTo>
                  <a:lnTo>
                    <a:pt x="797" y="33"/>
                  </a:lnTo>
                  <a:lnTo>
                    <a:pt x="818" y="41"/>
                  </a:lnTo>
                  <a:lnTo>
                    <a:pt x="837" y="51"/>
                  </a:lnTo>
                  <a:lnTo>
                    <a:pt x="857" y="61"/>
                  </a:lnTo>
                  <a:lnTo>
                    <a:pt x="875" y="71"/>
                  </a:lnTo>
                  <a:lnTo>
                    <a:pt x="894" y="83"/>
                  </a:lnTo>
                  <a:lnTo>
                    <a:pt x="912" y="95"/>
                  </a:lnTo>
                  <a:lnTo>
                    <a:pt x="929" y="109"/>
                  </a:lnTo>
                  <a:lnTo>
                    <a:pt x="946" y="124"/>
                  </a:lnTo>
                  <a:lnTo>
                    <a:pt x="962" y="139"/>
                  </a:lnTo>
                  <a:lnTo>
                    <a:pt x="978" y="156"/>
                  </a:lnTo>
                  <a:lnTo>
                    <a:pt x="994" y="173"/>
                  </a:lnTo>
                  <a:lnTo>
                    <a:pt x="1009" y="191"/>
                  </a:lnTo>
                  <a:lnTo>
                    <a:pt x="1024" y="210"/>
                  </a:lnTo>
                  <a:lnTo>
                    <a:pt x="1038" y="230"/>
                  </a:lnTo>
                  <a:lnTo>
                    <a:pt x="1052" y="251"/>
                  </a:lnTo>
                  <a:lnTo>
                    <a:pt x="1064" y="272"/>
                  </a:lnTo>
                  <a:lnTo>
                    <a:pt x="1077" y="295"/>
                  </a:lnTo>
                  <a:lnTo>
                    <a:pt x="1089" y="319"/>
                  </a:lnTo>
                  <a:lnTo>
                    <a:pt x="1100" y="343"/>
                  </a:lnTo>
                  <a:lnTo>
                    <a:pt x="1111" y="368"/>
                  </a:lnTo>
                  <a:lnTo>
                    <a:pt x="1125" y="404"/>
                  </a:lnTo>
                  <a:lnTo>
                    <a:pt x="1139" y="442"/>
                  </a:lnTo>
                  <a:lnTo>
                    <a:pt x="1152" y="481"/>
                  </a:lnTo>
                  <a:lnTo>
                    <a:pt x="1162" y="521"/>
                  </a:lnTo>
                  <a:lnTo>
                    <a:pt x="1172" y="563"/>
                  </a:lnTo>
                  <a:lnTo>
                    <a:pt x="1181" y="608"/>
                  </a:lnTo>
                  <a:lnTo>
                    <a:pt x="1191" y="655"/>
                  </a:lnTo>
                  <a:lnTo>
                    <a:pt x="1198" y="703"/>
                  </a:lnTo>
                  <a:lnTo>
                    <a:pt x="1201" y="729"/>
                  </a:lnTo>
                  <a:lnTo>
                    <a:pt x="1203" y="754"/>
                  </a:lnTo>
                  <a:lnTo>
                    <a:pt x="1204" y="779"/>
                  </a:lnTo>
                  <a:lnTo>
                    <a:pt x="1204" y="803"/>
                  </a:lnTo>
                  <a:lnTo>
                    <a:pt x="1203" y="827"/>
                  </a:lnTo>
                  <a:lnTo>
                    <a:pt x="1201" y="851"/>
                  </a:lnTo>
                  <a:lnTo>
                    <a:pt x="1198" y="875"/>
                  </a:lnTo>
                  <a:lnTo>
                    <a:pt x="1193" y="898"/>
                  </a:lnTo>
                  <a:lnTo>
                    <a:pt x="1187" y="920"/>
                  </a:lnTo>
                  <a:lnTo>
                    <a:pt x="1181" y="943"/>
                  </a:lnTo>
                  <a:lnTo>
                    <a:pt x="1173" y="965"/>
                  </a:lnTo>
                  <a:lnTo>
                    <a:pt x="1165" y="985"/>
                  </a:lnTo>
                  <a:lnTo>
                    <a:pt x="1155" y="1007"/>
                  </a:lnTo>
                  <a:lnTo>
                    <a:pt x="1145" y="1027"/>
                  </a:lnTo>
                  <a:lnTo>
                    <a:pt x="1133" y="1047"/>
                  </a:lnTo>
                  <a:lnTo>
                    <a:pt x="1121" y="1066"/>
                  </a:lnTo>
                  <a:lnTo>
                    <a:pt x="1101" y="1093"/>
                  </a:lnTo>
                  <a:lnTo>
                    <a:pt x="1079" y="1118"/>
                  </a:lnTo>
                  <a:lnTo>
                    <a:pt x="1058" y="1141"/>
                  </a:lnTo>
                  <a:lnTo>
                    <a:pt x="1033" y="1163"/>
                  </a:lnTo>
                  <a:lnTo>
                    <a:pt x="1007" y="1184"/>
                  </a:lnTo>
                  <a:lnTo>
                    <a:pt x="981" y="1202"/>
                  </a:lnTo>
                  <a:lnTo>
                    <a:pt x="953" y="1219"/>
                  </a:lnTo>
                  <a:lnTo>
                    <a:pt x="926" y="1234"/>
                  </a:lnTo>
                  <a:lnTo>
                    <a:pt x="896" y="1248"/>
                  </a:lnTo>
                  <a:lnTo>
                    <a:pt x="866" y="1260"/>
                  </a:lnTo>
                  <a:lnTo>
                    <a:pt x="835" y="1269"/>
                  </a:lnTo>
                  <a:lnTo>
                    <a:pt x="803" y="1278"/>
                  </a:lnTo>
                  <a:lnTo>
                    <a:pt x="772" y="1284"/>
                  </a:lnTo>
                  <a:lnTo>
                    <a:pt x="739" y="1288"/>
                  </a:lnTo>
                  <a:lnTo>
                    <a:pt x="707" y="1292"/>
                  </a:lnTo>
                  <a:lnTo>
                    <a:pt x="673" y="12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4" name="Freeform 56">
              <a:extLst>
                <a:ext uri="{FF2B5EF4-FFF2-40B4-BE49-F238E27FC236}">
                  <a16:creationId xmlns:a16="http://schemas.microsoft.com/office/drawing/2014/main" id="{1F0148FE-4F3B-496B-A71A-69132E2FD8F3}"/>
                </a:ext>
              </a:extLst>
            </p:cNvPr>
            <p:cNvSpPr>
              <a:spLocks noEditPoints="1"/>
            </p:cNvSpPr>
            <p:nvPr userDrawn="1"/>
          </p:nvSpPr>
          <p:spPr bwMode="auto">
            <a:xfrm>
              <a:off x="1024620" y="2833463"/>
              <a:ext cx="3466220" cy="3121925"/>
            </a:xfrm>
            <a:custGeom>
              <a:avLst/>
              <a:gdLst>
                <a:gd name="T0" fmla="*/ 3875 w 5217"/>
                <a:gd name="T1" fmla="*/ 3876 h 4698"/>
                <a:gd name="T2" fmla="*/ 4272 w 5217"/>
                <a:gd name="T3" fmla="*/ 4394 h 4698"/>
                <a:gd name="T4" fmla="*/ 4691 w 5217"/>
                <a:gd name="T5" fmla="*/ 4643 h 4698"/>
                <a:gd name="T6" fmla="*/ 5011 w 5217"/>
                <a:gd name="T7" fmla="*/ 4608 h 4698"/>
                <a:gd name="T8" fmla="*/ 5169 w 5217"/>
                <a:gd name="T9" fmla="*/ 4347 h 4698"/>
                <a:gd name="T10" fmla="*/ 5138 w 5217"/>
                <a:gd name="T11" fmla="*/ 3999 h 4698"/>
                <a:gd name="T12" fmla="*/ 4934 w 5217"/>
                <a:gd name="T13" fmla="*/ 3720 h 4698"/>
                <a:gd name="T14" fmla="*/ 4514 w 5217"/>
                <a:gd name="T15" fmla="*/ 3495 h 4698"/>
                <a:gd name="T16" fmla="*/ 4046 w 5217"/>
                <a:gd name="T17" fmla="*/ 3370 h 4698"/>
                <a:gd name="T18" fmla="*/ 3875 w 5217"/>
                <a:gd name="T19" fmla="*/ 3214 h 4698"/>
                <a:gd name="T20" fmla="*/ 3805 w 5217"/>
                <a:gd name="T21" fmla="*/ 2837 h 4698"/>
                <a:gd name="T22" fmla="*/ 3774 w 5217"/>
                <a:gd name="T23" fmla="*/ 2198 h 4698"/>
                <a:gd name="T24" fmla="*/ 3605 w 5217"/>
                <a:gd name="T25" fmla="*/ 1484 h 4698"/>
                <a:gd name="T26" fmla="*/ 3132 w 5217"/>
                <a:gd name="T27" fmla="*/ 700 h 4698"/>
                <a:gd name="T28" fmla="*/ 2702 w 5217"/>
                <a:gd name="T29" fmla="*/ 304 h 4698"/>
                <a:gd name="T30" fmla="*/ 2348 w 5217"/>
                <a:gd name="T31" fmla="*/ 66 h 4698"/>
                <a:gd name="T32" fmla="*/ 2057 w 5217"/>
                <a:gd name="T33" fmla="*/ 68 h 4698"/>
                <a:gd name="T34" fmla="*/ 1667 w 5217"/>
                <a:gd name="T35" fmla="*/ 404 h 4698"/>
                <a:gd name="T36" fmla="*/ 1270 w 5217"/>
                <a:gd name="T37" fmla="*/ 711 h 4698"/>
                <a:gd name="T38" fmla="*/ 548 w 5217"/>
                <a:gd name="T39" fmla="*/ 840 h 4698"/>
                <a:gd name="T40" fmla="*/ 233 w 5217"/>
                <a:gd name="T41" fmla="*/ 959 h 4698"/>
                <a:gd name="T42" fmla="*/ 84 w 5217"/>
                <a:gd name="T43" fmla="*/ 1156 h 4698"/>
                <a:gd name="T44" fmla="*/ 51 w 5217"/>
                <a:gd name="T45" fmla="*/ 1546 h 4698"/>
                <a:gd name="T46" fmla="*/ 271 w 5217"/>
                <a:gd name="T47" fmla="*/ 2144 h 4698"/>
                <a:gd name="T48" fmla="*/ 733 w 5217"/>
                <a:gd name="T49" fmla="*/ 2611 h 4698"/>
                <a:gd name="T50" fmla="*/ 1214 w 5217"/>
                <a:gd name="T51" fmla="*/ 2869 h 4698"/>
                <a:gd name="T52" fmla="*/ 1720 w 5217"/>
                <a:gd name="T53" fmla="*/ 3316 h 4698"/>
                <a:gd name="T54" fmla="*/ 2117 w 5217"/>
                <a:gd name="T55" fmla="*/ 3618 h 4698"/>
                <a:gd name="T56" fmla="*/ 2742 w 5217"/>
                <a:gd name="T57" fmla="*/ 3813 h 4698"/>
                <a:gd name="T58" fmla="*/ 3445 w 5217"/>
                <a:gd name="T59" fmla="*/ 3752 h 4698"/>
                <a:gd name="T60" fmla="*/ 4584 w 5217"/>
                <a:gd name="T61" fmla="*/ 4651 h 4698"/>
                <a:gd name="T62" fmla="*/ 4162 w 5217"/>
                <a:gd name="T63" fmla="*/ 4328 h 4698"/>
                <a:gd name="T64" fmla="*/ 3832 w 5217"/>
                <a:gd name="T65" fmla="*/ 3888 h 4698"/>
                <a:gd name="T66" fmla="*/ 3637 w 5217"/>
                <a:gd name="T67" fmla="*/ 3790 h 4698"/>
                <a:gd name="T68" fmla="*/ 3095 w 5217"/>
                <a:gd name="T69" fmla="*/ 3848 h 4698"/>
                <a:gd name="T70" fmla="*/ 2478 w 5217"/>
                <a:gd name="T71" fmla="*/ 3797 h 4698"/>
                <a:gd name="T72" fmla="*/ 1939 w 5217"/>
                <a:gd name="T73" fmla="*/ 3559 h 4698"/>
                <a:gd name="T74" fmla="*/ 1451 w 5217"/>
                <a:gd name="T75" fmla="*/ 3106 h 4698"/>
                <a:gd name="T76" fmla="*/ 916 w 5217"/>
                <a:gd name="T77" fmla="*/ 2756 h 4698"/>
                <a:gd name="T78" fmla="*/ 412 w 5217"/>
                <a:gd name="T79" fmla="*/ 2407 h 4698"/>
                <a:gd name="T80" fmla="*/ 83 w 5217"/>
                <a:gd name="T81" fmla="*/ 1817 h 4698"/>
                <a:gd name="T82" fmla="*/ 7 w 5217"/>
                <a:gd name="T83" fmla="*/ 1307 h 4698"/>
                <a:gd name="T84" fmla="*/ 114 w 5217"/>
                <a:gd name="T85" fmla="*/ 1022 h 4698"/>
                <a:gd name="T86" fmla="*/ 331 w 5217"/>
                <a:gd name="T87" fmla="*/ 858 h 4698"/>
                <a:gd name="T88" fmla="*/ 1036 w 5217"/>
                <a:gd name="T89" fmla="*/ 725 h 4698"/>
                <a:gd name="T90" fmla="*/ 1555 w 5217"/>
                <a:gd name="T91" fmla="*/ 470 h 4698"/>
                <a:gd name="T92" fmla="*/ 1989 w 5217"/>
                <a:gd name="T93" fmla="*/ 56 h 4698"/>
                <a:gd name="T94" fmla="*/ 2261 w 5217"/>
                <a:gd name="T95" fmla="*/ 5 h 4698"/>
                <a:gd name="T96" fmla="*/ 2597 w 5217"/>
                <a:gd name="T97" fmla="*/ 177 h 4698"/>
                <a:gd name="T98" fmla="*/ 3020 w 5217"/>
                <a:gd name="T99" fmla="*/ 524 h 4698"/>
                <a:gd name="T100" fmla="*/ 3496 w 5217"/>
                <a:gd name="T101" fmla="*/ 1176 h 4698"/>
                <a:gd name="T102" fmla="*/ 3787 w 5217"/>
                <a:gd name="T103" fmla="*/ 1968 h 4698"/>
                <a:gd name="T104" fmla="*/ 3833 w 5217"/>
                <a:gd name="T105" fmla="*/ 2589 h 4698"/>
                <a:gd name="T106" fmla="*/ 3884 w 5217"/>
                <a:gd name="T107" fmla="*/ 3136 h 4698"/>
                <a:gd name="T108" fmla="*/ 4011 w 5217"/>
                <a:gd name="T109" fmla="*/ 3305 h 4698"/>
                <a:gd name="T110" fmla="*/ 4375 w 5217"/>
                <a:gd name="T111" fmla="*/ 3415 h 4698"/>
                <a:gd name="T112" fmla="*/ 4864 w 5217"/>
                <a:gd name="T113" fmla="*/ 3619 h 4698"/>
                <a:gd name="T114" fmla="*/ 5131 w 5217"/>
                <a:gd name="T115" fmla="*/ 3894 h 4698"/>
                <a:gd name="T116" fmla="*/ 5217 w 5217"/>
                <a:gd name="T117" fmla="*/ 4242 h 4698"/>
                <a:gd name="T118" fmla="*/ 5104 w 5217"/>
                <a:gd name="T119" fmla="*/ 4581 h 4698"/>
                <a:gd name="T120" fmla="*/ 4899 w 5217"/>
                <a:gd name="T121" fmla="*/ 4691 h 4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7" h="4698">
                  <a:moveTo>
                    <a:pt x="3553" y="3743"/>
                  </a:moveTo>
                  <a:lnTo>
                    <a:pt x="3583" y="3744"/>
                  </a:lnTo>
                  <a:lnTo>
                    <a:pt x="3611" y="3746"/>
                  </a:lnTo>
                  <a:lnTo>
                    <a:pt x="3640" y="3750"/>
                  </a:lnTo>
                  <a:lnTo>
                    <a:pt x="3668" y="3755"/>
                  </a:lnTo>
                  <a:lnTo>
                    <a:pt x="3694" y="3762"/>
                  </a:lnTo>
                  <a:lnTo>
                    <a:pt x="3719" y="3771"/>
                  </a:lnTo>
                  <a:lnTo>
                    <a:pt x="3745" y="3782"/>
                  </a:lnTo>
                  <a:lnTo>
                    <a:pt x="3769" y="3793"/>
                  </a:lnTo>
                  <a:lnTo>
                    <a:pt x="3792" y="3806"/>
                  </a:lnTo>
                  <a:lnTo>
                    <a:pt x="3813" y="3821"/>
                  </a:lnTo>
                  <a:lnTo>
                    <a:pt x="3834" y="3838"/>
                  </a:lnTo>
                  <a:lnTo>
                    <a:pt x="3855" y="3856"/>
                  </a:lnTo>
                  <a:lnTo>
                    <a:pt x="3875" y="3876"/>
                  </a:lnTo>
                  <a:lnTo>
                    <a:pt x="3894" y="3898"/>
                  </a:lnTo>
                  <a:lnTo>
                    <a:pt x="3912" y="3921"/>
                  </a:lnTo>
                  <a:lnTo>
                    <a:pt x="3929" y="3945"/>
                  </a:lnTo>
                  <a:lnTo>
                    <a:pt x="3958" y="3986"/>
                  </a:lnTo>
                  <a:lnTo>
                    <a:pt x="3987" y="4028"/>
                  </a:lnTo>
                  <a:lnTo>
                    <a:pt x="4018" y="4071"/>
                  </a:lnTo>
                  <a:lnTo>
                    <a:pt x="4049" y="4114"/>
                  </a:lnTo>
                  <a:lnTo>
                    <a:pt x="4082" y="4159"/>
                  </a:lnTo>
                  <a:lnTo>
                    <a:pt x="4117" y="4206"/>
                  </a:lnTo>
                  <a:lnTo>
                    <a:pt x="4154" y="4253"/>
                  </a:lnTo>
                  <a:lnTo>
                    <a:pt x="4193" y="4302"/>
                  </a:lnTo>
                  <a:lnTo>
                    <a:pt x="4218" y="4335"/>
                  </a:lnTo>
                  <a:lnTo>
                    <a:pt x="4245" y="4366"/>
                  </a:lnTo>
                  <a:lnTo>
                    <a:pt x="4272" y="4394"/>
                  </a:lnTo>
                  <a:lnTo>
                    <a:pt x="4299" y="4421"/>
                  </a:lnTo>
                  <a:lnTo>
                    <a:pt x="4326" y="4447"/>
                  </a:lnTo>
                  <a:lnTo>
                    <a:pt x="4355" y="4471"/>
                  </a:lnTo>
                  <a:lnTo>
                    <a:pt x="4383" y="4494"/>
                  </a:lnTo>
                  <a:lnTo>
                    <a:pt x="4412" y="4516"/>
                  </a:lnTo>
                  <a:lnTo>
                    <a:pt x="4442" y="4535"/>
                  </a:lnTo>
                  <a:lnTo>
                    <a:pt x="4472" y="4555"/>
                  </a:lnTo>
                  <a:lnTo>
                    <a:pt x="4503" y="4572"/>
                  </a:lnTo>
                  <a:lnTo>
                    <a:pt x="4534" y="4587"/>
                  </a:lnTo>
                  <a:lnTo>
                    <a:pt x="4566" y="4602"/>
                  </a:lnTo>
                  <a:lnTo>
                    <a:pt x="4598" y="4614"/>
                  </a:lnTo>
                  <a:lnTo>
                    <a:pt x="4631" y="4626"/>
                  </a:lnTo>
                  <a:lnTo>
                    <a:pt x="4665" y="4636"/>
                  </a:lnTo>
                  <a:lnTo>
                    <a:pt x="4691" y="4643"/>
                  </a:lnTo>
                  <a:lnTo>
                    <a:pt x="4717" y="4649"/>
                  </a:lnTo>
                  <a:lnTo>
                    <a:pt x="4744" y="4653"/>
                  </a:lnTo>
                  <a:lnTo>
                    <a:pt x="4769" y="4657"/>
                  </a:lnTo>
                  <a:lnTo>
                    <a:pt x="4794" y="4658"/>
                  </a:lnTo>
                  <a:lnTo>
                    <a:pt x="4818" y="4659"/>
                  </a:lnTo>
                  <a:lnTo>
                    <a:pt x="4842" y="4658"/>
                  </a:lnTo>
                  <a:lnTo>
                    <a:pt x="4865" y="4656"/>
                  </a:lnTo>
                  <a:lnTo>
                    <a:pt x="4888" y="4653"/>
                  </a:lnTo>
                  <a:lnTo>
                    <a:pt x="4910" y="4649"/>
                  </a:lnTo>
                  <a:lnTo>
                    <a:pt x="4932" y="4643"/>
                  </a:lnTo>
                  <a:lnTo>
                    <a:pt x="4952" y="4636"/>
                  </a:lnTo>
                  <a:lnTo>
                    <a:pt x="4973" y="4628"/>
                  </a:lnTo>
                  <a:lnTo>
                    <a:pt x="4991" y="4619"/>
                  </a:lnTo>
                  <a:lnTo>
                    <a:pt x="5011" y="4608"/>
                  </a:lnTo>
                  <a:lnTo>
                    <a:pt x="5028" y="4596"/>
                  </a:lnTo>
                  <a:lnTo>
                    <a:pt x="5044" y="4583"/>
                  </a:lnTo>
                  <a:lnTo>
                    <a:pt x="5060" y="4569"/>
                  </a:lnTo>
                  <a:lnTo>
                    <a:pt x="5075" y="4554"/>
                  </a:lnTo>
                  <a:lnTo>
                    <a:pt x="5089" y="4538"/>
                  </a:lnTo>
                  <a:lnTo>
                    <a:pt x="5102" y="4520"/>
                  </a:lnTo>
                  <a:lnTo>
                    <a:pt x="5114" y="4502"/>
                  </a:lnTo>
                  <a:lnTo>
                    <a:pt x="5125" y="4483"/>
                  </a:lnTo>
                  <a:lnTo>
                    <a:pt x="5135" y="4463"/>
                  </a:lnTo>
                  <a:lnTo>
                    <a:pt x="5143" y="4441"/>
                  </a:lnTo>
                  <a:lnTo>
                    <a:pt x="5151" y="4419"/>
                  </a:lnTo>
                  <a:lnTo>
                    <a:pt x="5158" y="4397"/>
                  </a:lnTo>
                  <a:lnTo>
                    <a:pt x="5164" y="4372"/>
                  </a:lnTo>
                  <a:lnTo>
                    <a:pt x="5169" y="4347"/>
                  </a:lnTo>
                  <a:lnTo>
                    <a:pt x="5173" y="4322"/>
                  </a:lnTo>
                  <a:lnTo>
                    <a:pt x="5175" y="4296"/>
                  </a:lnTo>
                  <a:lnTo>
                    <a:pt x="5177" y="4268"/>
                  </a:lnTo>
                  <a:lnTo>
                    <a:pt x="5178" y="4241"/>
                  </a:lnTo>
                  <a:lnTo>
                    <a:pt x="5177" y="4215"/>
                  </a:lnTo>
                  <a:lnTo>
                    <a:pt x="5177" y="4189"/>
                  </a:lnTo>
                  <a:lnTo>
                    <a:pt x="5175" y="4164"/>
                  </a:lnTo>
                  <a:lnTo>
                    <a:pt x="5173" y="4140"/>
                  </a:lnTo>
                  <a:lnTo>
                    <a:pt x="5168" y="4114"/>
                  </a:lnTo>
                  <a:lnTo>
                    <a:pt x="5165" y="4090"/>
                  </a:lnTo>
                  <a:lnTo>
                    <a:pt x="5159" y="4067"/>
                  </a:lnTo>
                  <a:lnTo>
                    <a:pt x="5153" y="4043"/>
                  </a:lnTo>
                  <a:lnTo>
                    <a:pt x="5146" y="4021"/>
                  </a:lnTo>
                  <a:lnTo>
                    <a:pt x="5138" y="3999"/>
                  </a:lnTo>
                  <a:lnTo>
                    <a:pt x="5129" y="3977"/>
                  </a:lnTo>
                  <a:lnTo>
                    <a:pt x="5120" y="3955"/>
                  </a:lnTo>
                  <a:lnTo>
                    <a:pt x="5108" y="3933"/>
                  </a:lnTo>
                  <a:lnTo>
                    <a:pt x="5097" y="3912"/>
                  </a:lnTo>
                  <a:lnTo>
                    <a:pt x="5086" y="3892"/>
                  </a:lnTo>
                  <a:lnTo>
                    <a:pt x="5072" y="3871"/>
                  </a:lnTo>
                  <a:lnTo>
                    <a:pt x="5058" y="3851"/>
                  </a:lnTo>
                  <a:lnTo>
                    <a:pt x="5043" y="3831"/>
                  </a:lnTo>
                  <a:lnTo>
                    <a:pt x="5027" y="3812"/>
                  </a:lnTo>
                  <a:lnTo>
                    <a:pt x="5010" y="3793"/>
                  </a:lnTo>
                  <a:lnTo>
                    <a:pt x="4993" y="3774"/>
                  </a:lnTo>
                  <a:lnTo>
                    <a:pt x="4974" y="3755"/>
                  </a:lnTo>
                  <a:lnTo>
                    <a:pt x="4954" y="3737"/>
                  </a:lnTo>
                  <a:lnTo>
                    <a:pt x="4934" y="3720"/>
                  </a:lnTo>
                  <a:lnTo>
                    <a:pt x="4912" y="3703"/>
                  </a:lnTo>
                  <a:lnTo>
                    <a:pt x="4889" y="3685"/>
                  </a:lnTo>
                  <a:lnTo>
                    <a:pt x="4866" y="3668"/>
                  </a:lnTo>
                  <a:lnTo>
                    <a:pt x="4842" y="3651"/>
                  </a:lnTo>
                  <a:lnTo>
                    <a:pt x="4817" y="3635"/>
                  </a:lnTo>
                  <a:lnTo>
                    <a:pt x="4791" y="3619"/>
                  </a:lnTo>
                  <a:lnTo>
                    <a:pt x="4764" y="3603"/>
                  </a:lnTo>
                  <a:lnTo>
                    <a:pt x="4730" y="3583"/>
                  </a:lnTo>
                  <a:lnTo>
                    <a:pt x="4694" y="3566"/>
                  </a:lnTo>
                  <a:lnTo>
                    <a:pt x="4659" y="3550"/>
                  </a:lnTo>
                  <a:lnTo>
                    <a:pt x="4623" y="3534"/>
                  </a:lnTo>
                  <a:lnTo>
                    <a:pt x="4588" y="3520"/>
                  </a:lnTo>
                  <a:lnTo>
                    <a:pt x="4551" y="3506"/>
                  </a:lnTo>
                  <a:lnTo>
                    <a:pt x="4514" y="3495"/>
                  </a:lnTo>
                  <a:lnTo>
                    <a:pt x="4478" y="3484"/>
                  </a:lnTo>
                  <a:lnTo>
                    <a:pt x="4440" y="3472"/>
                  </a:lnTo>
                  <a:lnTo>
                    <a:pt x="4403" y="3462"/>
                  </a:lnTo>
                  <a:lnTo>
                    <a:pt x="4365" y="3453"/>
                  </a:lnTo>
                  <a:lnTo>
                    <a:pt x="4326" y="3443"/>
                  </a:lnTo>
                  <a:lnTo>
                    <a:pt x="4250" y="3426"/>
                  </a:lnTo>
                  <a:lnTo>
                    <a:pt x="4172" y="3411"/>
                  </a:lnTo>
                  <a:lnTo>
                    <a:pt x="4153" y="3407"/>
                  </a:lnTo>
                  <a:lnTo>
                    <a:pt x="4133" y="3402"/>
                  </a:lnTo>
                  <a:lnTo>
                    <a:pt x="4115" y="3396"/>
                  </a:lnTo>
                  <a:lnTo>
                    <a:pt x="4097" y="3391"/>
                  </a:lnTo>
                  <a:lnTo>
                    <a:pt x="4080" y="3385"/>
                  </a:lnTo>
                  <a:lnTo>
                    <a:pt x="4062" y="3378"/>
                  </a:lnTo>
                  <a:lnTo>
                    <a:pt x="4046" y="3370"/>
                  </a:lnTo>
                  <a:lnTo>
                    <a:pt x="4030" y="3363"/>
                  </a:lnTo>
                  <a:lnTo>
                    <a:pt x="4015" y="3354"/>
                  </a:lnTo>
                  <a:lnTo>
                    <a:pt x="4000" y="3346"/>
                  </a:lnTo>
                  <a:lnTo>
                    <a:pt x="3987" y="3336"/>
                  </a:lnTo>
                  <a:lnTo>
                    <a:pt x="3973" y="3326"/>
                  </a:lnTo>
                  <a:lnTo>
                    <a:pt x="3959" y="3316"/>
                  </a:lnTo>
                  <a:lnTo>
                    <a:pt x="3948" y="3305"/>
                  </a:lnTo>
                  <a:lnTo>
                    <a:pt x="3935" y="3293"/>
                  </a:lnTo>
                  <a:lnTo>
                    <a:pt x="3923" y="3282"/>
                  </a:lnTo>
                  <a:lnTo>
                    <a:pt x="3913" y="3269"/>
                  </a:lnTo>
                  <a:lnTo>
                    <a:pt x="3903" y="3256"/>
                  </a:lnTo>
                  <a:lnTo>
                    <a:pt x="3894" y="3243"/>
                  </a:lnTo>
                  <a:lnTo>
                    <a:pt x="3884" y="3229"/>
                  </a:lnTo>
                  <a:lnTo>
                    <a:pt x="3875" y="3214"/>
                  </a:lnTo>
                  <a:lnTo>
                    <a:pt x="3867" y="3199"/>
                  </a:lnTo>
                  <a:lnTo>
                    <a:pt x="3860" y="3184"/>
                  </a:lnTo>
                  <a:lnTo>
                    <a:pt x="3854" y="3168"/>
                  </a:lnTo>
                  <a:lnTo>
                    <a:pt x="3848" y="3151"/>
                  </a:lnTo>
                  <a:lnTo>
                    <a:pt x="3842" y="3135"/>
                  </a:lnTo>
                  <a:lnTo>
                    <a:pt x="3836" y="3117"/>
                  </a:lnTo>
                  <a:lnTo>
                    <a:pt x="3832" y="3099"/>
                  </a:lnTo>
                  <a:lnTo>
                    <a:pt x="3828" y="3081"/>
                  </a:lnTo>
                  <a:lnTo>
                    <a:pt x="3825" y="3061"/>
                  </a:lnTo>
                  <a:lnTo>
                    <a:pt x="3821" y="3042"/>
                  </a:lnTo>
                  <a:lnTo>
                    <a:pt x="3819" y="3022"/>
                  </a:lnTo>
                  <a:lnTo>
                    <a:pt x="3815" y="2961"/>
                  </a:lnTo>
                  <a:lnTo>
                    <a:pt x="3809" y="2899"/>
                  </a:lnTo>
                  <a:lnTo>
                    <a:pt x="3805" y="2837"/>
                  </a:lnTo>
                  <a:lnTo>
                    <a:pt x="3802" y="2775"/>
                  </a:lnTo>
                  <a:lnTo>
                    <a:pt x="3798" y="2714"/>
                  </a:lnTo>
                  <a:lnTo>
                    <a:pt x="3796" y="2652"/>
                  </a:lnTo>
                  <a:lnTo>
                    <a:pt x="3793" y="2591"/>
                  </a:lnTo>
                  <a:lnTo>
                    <a:pt x="3790" y="2530"/>
                  </a:lnTo>
                  <a:lnTo>
                    <a:pt x="3789" y="2496"/>
                  </a:lnTo>
                  <a:lnTo>
                    <a:pt x="3788" y="2462"/>
                  </a:lnTo>
                  <a:lnTo>
                    <a:pt x="3787" y="2427"/>
                  </a:lnTo>
                  <a:lnTo>
                    <a:pt x="3785" y="2393"/>
                  </a:lnTo>
                  <a:lnTo>
                    <a:pt x="3784" y="2358"/>
                  </a:lnTo>
                  <a:lnTo>
                    <a:pt x="3782" y="2324"/>
                  </a:lnTo>
                  <a:lnTo>
                    <a:pt x="3780" y="2290"/>
                  </a:lnTo>
                  <a:lnTo>
                    <a:pt x="3779" y="2255"/>
                  </a:lnTo>
                  <a:lnTo>
                    <a:pt x="3774" y="2198"/>
                  </a:lnTo>
                  <a:lnTo>
                    <a:pt x="3770" y="2140"/>
                  </a:lnTo>
                  <a:lnTo>
                    <a:pt x="3764" y="2084"/>
                  </a:lnTo>
                  <a:lnTo>
                    <a:pt x="3756" y="2029"/>
                  </a:lnTo>
                  <a:lnTo>
                    <a:pt x="3748" y="1975"/>
                  </a:lnTo>
                  <a:lnTo>
                    <a:pt x="3739" y="1923"/>
                  </a:lnTo>
                  <a:lnTo>
                    <a:pt x="3728" y="1870"/>
                  </a:lnTo>
                  <a:lnTo>
                    <a:pt x="3717" y="1819"/>
                  </a:lnTo>
                  <a:lnTo>
                    <a:pt x="3704" y="1769"/>
                  </a:lnTo>
                  <a:lnTo>
                    <a:pt x="3691" y="1720"/>
                  </a:lnTo>
                  <a:lnTo>
                    <a:pt x="3676" y="1670"/>
                  </a:lnTo>
                  <a:lnTo>
                    <a:pt x="3660" y="1623"/>
                  </a:lnTo>
                  <a:lnTo>
                    <a:pt x="3642" y="1576"/>
                  </a:lnTo>
                  <a:lnTo>
                    <a:pt x="3624" y="1529"/>
                  </a:lnTo>
                  <a:lnTo>
                    <a:pt x="3605" y="1484"/>
                  </a:lnTo>
                  <a:lnTo>
                    <a:pt x="3584" y="1440"/>
                  </a:lnTo>
                  <a:lnTo>
                    <a:pt x="3538" y="1343"/>
                  </a:lnTo>
                  <a:lnTo>
                    <a:pt x="3488" y="1246"/>
                  </a:lnTo>
                  <a:lnTo>
                    <a:pt x="3461" y="1195"/>
                  </a:lnTo>
                  <a:lnTo>
                    <a:pt x="3434" y="1145"/>
                  </a:lnTo>
                  <a:lnTo>
                    <a:pt x="3405" y="1094"/>
                  </a:lnTo>
                  <a:lnTo>
                    <a:pt x="3375" y="1044"/>
                  </a:lnTo>
                  <a:lnTo>
                    <a:pt x="3344" y="993"/>
                  </a:lnTo>
                  <a:lnTo>
                    <a:pt x="3312" y="944"/>
                  </a:lnTo>
                  <a:lnTo>
                    <a:pt x="3279" y="894"/>
                  </a:lnTo>
                  <a:lnTo>
                    <a:pt x="3244" y="844"/>
                  </a:lnTo>
                  <a:lnTo>
                    <a:pt x="3209" y="795"/>
                  </a:lnTo>
                  <a:lnTo>
                    <a:pt x="3171" y="747"/>
                  </a:lnTo>
                  <a:lnTo>
                    <a:pt x="3132" y="700"/>
                  </a:lnTo>
                  <a:lnTo>
                    <a:pt x="3091" y="653"/>
                  </a:lnTo>
                  <a:lnTo>
                    <a:pt x="3060" y="618"/>
                  </a:lnTo>
                  <a:lnTo>
                    <a:pt x="3026" y="585"/>
                  </a:lnTo>
                  <a:lnTo>
                    <a:pt x="2992" y="552"/>
                  </a:lnTo>
                  <a:lnTo>
                    <a:pt x="2956" y="520"/>
                  </a:lnTo>
                  <a:lnTo>
                    <a:pt x="2921" y="489"/>
                  </a:lnTo>
                  <a:lnTo>
                    <a:pt x="2885" y="458"/>
                  </a:lnTo>
                  <a:lnTo>
                    <a:pt x="2849" y="428"/>
                  </a:lnTo>
                  <a:lnTo>
                    <a:pt x="2813" y="397"/>
                  </a:lnTo>
                  <a:lnTo>
                    <a:pt x="2794" y="381"/>
                  </a:lnTo>
                  <a:lnTo>
                    <a:pt x="2774" y="365"/>
                  </a:lnTo>
                  <a:lnTo>
                    <a:pt x="2755" y="349"/>
                  </a:lnTo>
                  <a:lnTo>
                    <a:pt x="2735" y="332"/>
                  </a:lnTo>
                  <a:lnTo>
                    <a:pt x="2702" y="304"/>
                  </a:lnTo>
                  <a:lnTo>
                    <a:pt x="2667" y="278"/>
                  </a:lnTo>
                  <a:lnTo>
                    <a:pt x="2633" y="251"/>
                  </a:lnTo>
                  <a:lnTo>
                    <a:pt x="2599" y="226"/>
                  </a:lnTo>
                  <a:lnTo>
                    <a:pt x="2574" y="208"/>
                  </a:lnTo>
                  <a:lnTo>
                    <a:pt x="2549" y="189"/>
                  </a:lnTo>
                  <a:lnTo>
                    <a:pt x="2525" y="171"/>
                  </a:lnTo>
                  <a:lnTo>
                    <a:pt x="2500" y="152"/>
                  </a:lnTo>
                  <a:lnTo>
                    <a:pt x="2479" y="136"/>
                  </a:lnTo>
                  <a:lnTo>
                    <a:pt x="2457" y="121"/>
                  </a:lnTo>
                  <a:lnTo>
                    <a:pt x="2437" y="107"/>
                  </a:lnTo>
                  <a:lnTo>
                    <a:pt x="2415" y="95"/>
                  </a:lnTo>
                  <a:lnTo>
                    <a:pt x="2393" y="84"/>
                  </a:lnTo>
                  <a:lnTo>
                    <a:pt x="2371" y="74"/>
                  </a:lnTo>
                  <a:lnTo>
                    <a:pt x="2348" y="66"/>
                  </a:lnTo>
                  <a:lnTo>
                    <a:pt x="2327" y="58"/>
                  </a:lnTo>
                  <a:lnTo>
                    <a:pt x="2304" y="52"/>
                  </a:lnTo>
                  <a:lnTo>
                    <a:pt x="2281" y="47"/>
                  </a:lnTo>
                  <a:lnTo>
                    <a:pt x="2257" y="43"/>
                  </a:lnTo>
                  <a:lnTo>
                    <a:pt x="2234" y="40"/>
                  </a:lnTo>
                  <a:lnTo>
                    <a:pt x="2210" y="39"/>
                  </a:lnTo>
                  <a:lnTo>
                    <a:pt x="2186" y="39"/>
                  </a:lnTo>
                  <a:lnTo>
                    <a:pt x="2162" y="40"/>
                  </a:lnTo>
                  <a:lnTo>
                    <a:pt x="2136" y="43"/>
                  </a:lnTo>
                  <a:lnTo>
                    <a:pt x="2129" y="43"/>
                  </a:lnTo>
                  <a:lnTo>
                    <a:pt x="2111" y="48"/>
                  </a:lnTo>
                  <a:lnTo>
                    <a:pt x="2093" y="54"/>
                  </a:lnTo>
                  <a:lnTo>
                    <a:pt x="2074" y="61"/>
                  </a:lnTo>
                  <a:lnTo>
                    <a:pt x="2057" y="68"/>
                  </a:lnTo>
                  <a:lnTo>
                    <a:pt x="2040" y="76"/>
                  </a:lnTo>
                  <a:lnTo>
                    <a:pt x="2023" y="84"/>
                  </a:lnTo>
                  <a:lnTo>
                    <a:pt x="2005" y="92"/>
                  </a:lnTo>
                  <a:lnTo>
                    <a:pt x="1989" y="101"/>
                  </a:lnTo>
                  <a:lnTo>
                    <a:pt x="1958" y="121"/>
                  </a:lnTo>
                  <a:lnTo>
                    <a:pt x="1927" y="142"/>
                  </a:lnTo>
                  <a:lnTo>
                    <a:pt x="1899" y="164"/>
                  </a:lnTo>
                  <a:lnTo>
                    <a:pt x="1870" y="188"/>
                  </a:lnTo>
                  <a:lnTo>
                    <a:pt x="1843" y="212"/>
                  </a:lnTo>
                  <a:lnTo>
                    <a:pt x="1816" y="239"/>
                  </a:lnTo>
                  <a:lnTo>
                    <a:pt x="1790" y="265"/>
                  </a:lnTo>
                  <a:lnTo>
                    <a:pt x="1765" y="293"/>
                  </a:lnTo>
                  <a:lnTo>
                    <a:pt x="1715" y="348"/>
                  </a:lnTo>
                  <a:lnTo>
                    <a:pt x="1667" y="404"/>
                  </a:lnTo>
                  <a:lnTo>
                    <a:pt x="1650" y="425"/>
                  </a:lnTo>
                  <a:lnTo>
                    <a:pt x="1615" y="464"/>
                  </a:lnTo>
                  <a:lnTo>
                    <a:pt x="1582" y="499"/>
                  </a:lnTo>
                  <a:lnTo>
                    <a:pt x="1547" y="532"/>
                  </a:lnTo>
                  <a:lnTo>
                    <a:pt x="1512" y="565"/>
                  </a:lnTo>
                  <a:lnTo>
                    <a:pt x="1477" y="593"/>
                  </a:lnTo>
                  <a:lnTo>
                    <a:pt x="1440" y="620"/>
                  </a:lnTo>
                  <a:lnTo>
                    <a:pt x="1403" y="644"/>
                  </a:lnTo>
                  <a:lnTo>
                    <a:pt x="1367" y="667"/>
                  </a:lnTo>
                  <a:lnTo>
                    <a:pt x="1347" y="676"/>
                  </a:lnTo>
                  <a:lnTo>
                    <a:pt x="1329" y="686"/>
                  </a:lnTo>
                  <a:lnTo>
                    <a:pt x="1309" y="695"/>
                  </a:lnTo>
                  <a:lnTo>
                    <a:pt x="1290" y="703"/>
                  </a:lnTo>
                  <a:lnTo>
                    <a:pt x="1270" y="711"/>
                  </a:lnTo>
                  <a:lnTo>
                    <a:pt x="1250" y="719"/>
                  </a:lnTo>
                  <a:lnTo>
                    <a:pt x="1230" y="726"/>
                  </a:lnTo>
                  <a:lnTo>
                    <a:pt x="1209" y="732"/>
                  </a:lnTo>
                  <a:lnTo>
                    <a:pt x="1168" y="743"/>
                  </a:lnTo>
                  <a:lnTo>
                    <a:pt x="1127" y="753"/>
                  </a:lnTo>
                  <a:lnTo>
                    <a:pt x="1083" y="760"/>
                  </a:lnTo>
                  <a:lnTo>
                    <a:pt x="1040" y="764"/>
                  </a:lnTo>
                  <a:lnTo>
                    <a:pt x="975" y="771"/>
                  </a:lnTo>
                  <a:lnTo>
                    <a:pt x="911" y="778"/>
                  </a:lnTo>
                  <a:lnTo>
                    <a:pt x="843" y="787"/>
                  </a:lnTo>
                  <a:lnTo>
                    <a:pt x="773" y="799"/>
                  </a:lnTo>
                  <a:lnTo>
                    <a:pt x="701" y="810"/>
                  </a:lnTo>
                  <a:lnTo>
                    <a:pt x="627" y="825"/>
                  </a:lnTo>
                  <a:lnTo>
                    <a:pt x="548" y="840"/>
                  </a:lnTo>
                  <a:lnTo>
                    <a:pt x="465" y="858"/>
                  </a:lnTo>
                  <a:lnTo>
                    <a:pt x="444" y="863"/>
                  </a:lnTo>
                  <a:lnTo>
                    <a:pt x="424" y="867"/>
                  </a:lnTo>
                  <a:lnTo>
                    <a:pt x="404" y="874"/>
                  </a:lnTo>
                  <a:lnTo>
                    <a:pt x="385" y="880"/>
                  </a:lnTo>
                  <a:lnTo>
                    <a:pt x="366" y="887"/>
                  </a:lnTo>
                  <a:lnTo>
                    <a:pt x="348" y="894"/>
                  </a:lnTo>
                  <a:lnTo>
                    <a:pt x="330" y="902"/>
                  </a:lnTo>
                  <a:lnTo>
                    <a:pt x="312" y="911"/>
                  </a:lnTo>
                  <a:lnTo>
                    <a:pt x="296" y="919"/>
                  </a:lnTo>
                  <a:lnTo>
                    <a:pt x="279" y="928"/>
                  </a:lnTo>
                  <a:lnTo>
                    <a:pt x="264" y="938"/>
                  </a:lnTo>
                  <a:lnTo>
                    <a:pt x="248" y="949"/>
                  </a:lnTo>
                  <a:lnTo>
                    <a:pt x="233" y="959"/>
                  </a:lnTo>
                  <a:lnTo>
                    <a:pt x="219" y="971"/>
                  </a:lnTo>
                  <a:lnTo>
                    <a:pt x="206" y="982"/>
                  </a:lnTo>
                  <a:lnTo>
                    <a:pt x="193" y="993"/>
                  </a:lnTo>
                  <a:lnTo>
                    <a:pt x="180" y="1006"/>
                  </a:lnTo>
                  <a:lnTo>
                    <a:pt x="168" y="1019"/>
                  </a:lnTo>
                  <a:lnTo>
                    <a:pt x="156" y="1032"/>
                  </a:lnTo>
                  <a:lnTo>
                    <a:pt x="145" y="1046"/>
                  </a:lnTo>
                  <a:lnTo>
                    <a:pt x="135" y="1061"/>
                  </a:lnTo>
                  <a:lnTo>
                    <a:pt x="125" y="1076"/>
                  </a:lnTo>
                  <a:lnTo>
                    <a:pt x="115" y="1091"/>
                  </a:lnTo>
                  <a:lnTo>
                    <a:pt x="107" y="1107"/>
                  </a:lnTo>
                  <a:lnTo>
                    <a:pt x="99" y="1123"/>
                  </a:lnTo>
                  <a:lnTo>
                    <a:pt x="91" y="1139"/>
                  </a:lnTo>
                  <a:lnTo>
                    <a:pt x="84" y="1156"/>
                  </a:lnTo>
                  <a:lnTo>
                    <a:pt x="77" y="1174"/>
                  </a:lnTo>
                  <a:lnTo>
                    <a:pt x="71" y="1192"/>
                  </a:lnTo>
                  <a:lnTo>
                    <a:pt x="66" y="1209"/>
                  </a:lnTo>
                  <a:lnTo>
                    <a:pt x="61" y="1229"/>
                  </a:lnTo>
                  <a:lnTo>
                    <a:pt x="57" y="1247"/>
                  </a:lnTo>
                  <a:lnTo>
                    <a:pt x="51" y="1279"/>
                  </a:lnTo>
                  <a:lnTo>
                    <a:pt x="46" y="1311"/>
                  </a:lnTo>
                  <a:lnTo>
                    <a:pt x="43" y="1344"/>
                  </a:lnTo>
                  <a:lnTo>
                    <a:pt x="40" y="1377"/>
                  </a:lnTo>
                  <a:lnTo>
                    <a:pt x="40" y="1410"/>
                  </a:lnTo>
                  <a:lnTo>
                    <a:pt x="40" y="1443"/>
                  </a:lnTo>
                  <a:lnTo>
                    <a:pt x="43" y="1478"/>
                  </a:lnTo>
                  <a:lnTo>
                    <a:pt x="46" y="1512"/>
                  </a:lnTo>
                  <a:lnTo>
                    <a:pt x="51" y="1546"/>
                  </a:lnTo>
                  <a:lnTo>
                    <a:pt x="57" y="1582"/>
                  </a:lnTo>
                  <a:lnTo>
                    <a:pt x="63" y="1617"/>
                  </a:lnTo>
                  <a:lnTo>
                    <a:pt x="73" y="1654"/>
                  </a:lnTo>
                  <a:lnTo>
                    <a:pt x="82" y="1690"/>
                  </a:lnTo>
                  <a:lnTo>
                    <a:pt x="93" y="1728"/>
                  </a:lnTo>
                  <a:lnTo>
                    <a:pt x="106" y="1765"/>
                  </a:lnTo>
                  <a:lnTo>
                    <a:pt x="120" y="1803"/>
                  </a:lnTo>
                  <a:lnTo>
                    <a:pt x="149" y="1880"/>
                  </a:lnTo>
                  <a:lnTo>
                    <a:pt x="180" y="1956"/>
                  </a:lnTo>
                  <a:lnTo>
                    <a:pt x="198" y="1995"/>
                  </a:lnTo>
                  <a:lnTo>
                    <a:pt x="215" y="2033"/>
                  </a:lnTo>
                  <a:lnTo>
                    <a:pt x="232" y="2069"/>
                  </a:lnTo>
                  <a:lnTo>
                    <a:pt x="250" y="2107"/>
                  </a:lnTo>
                  <a:lnTo>
                    <a:pt x="271" y="2144"/>
                  </a:lnTo>
                  <a:lnTo>
                    <a:pt x="291" y="2179"/>
                  </a:lnTo>
                  <a:lnTo>
                    <a:pt x="312" y="2215"/>
                  </a:lnTo>
                  <a:lnTo>
                    <a:pt x="335" y="2251"/>
                  </a:lnTo>
                  <a:lnTo>
                    <a:pt x="359" y="2284"/>
                  </a:lnTo>
                  <a:lnTo>
                    <a:pt x="385" y="2317"/>
                  </a:lnTo>
                  <a:lnTo>
                    <a:pt x="412" y="2349"/>
                  </a:lnTo>
                  <a:lnTo>
                    <a:pt x="440" y="2380"/>
                  </a:lnTo>
                  <a:lnTo>
                    <a:pt x="474" y="2415"/>
                  </a:lnTo>
                  <a:lnTo>
                    <a:pt x="512" y="2448"/>
                  </a:lnTo>
                  <a:lnTo>
                    <a:pt x="551" y="2482"/>
                  </a:lnTo>
                  <a:lnTo>
                    <a:pt x="593" y="2514"/>
                  </a:lnTo>
                  <a:lnTo>
                    <a:pt x="637" y="2548"/>
                  </a:lnTo>
                  <a:lnTo>
                    <a:pt x="684" y="2580"/>
                  </a:lnTo>
                  <a:lnTo>
                    <a:pt x="733" y="2611"/>
                  </a:lnTo>
                  <a:lnTo>
                    <a:pt x="784" y="2642"/>
                  </a:lnTo>
                  <a:lnTo>
                    <a:pt x="809" y="2655"/>
                  </a:lnTo>
                  <a:lnTo>
                    <a:pt x="833" y="2669"/>
                  </a:lnTo>
                  <a:lnTo>
                    <a:pt x="858" y="2682"/>
                  </a:lnTo>
                  <a:lnTo>
                    <a:pt x="884" y="2696"/>
                  </a:lnTo>
                  <a:lnTo>
                    <a:pt x="909" y="2708"/>
                  </a:lnTo>
                  <a:lnTo>
                    <a:pt x="934" y="2721"/>
                  </a:lnTo>
                  <a:lnTo>
                    <a:pt x="959" y="2733"/>
                  </a:lnTo>
                  <a:lnTo>
                    <a:pt x="985" y="2746"/>
                  </a:lnTo>
                  <a:lnTo>
                    <a:pt x="1035" y="2772"/>
                  </a:lnTo>
                  <a:lnTo>
                    <a:pt x="1087" y="2798"/>
                  </a:lnTo>
                  <a:lnTo>
                    <a:pt x="1138" y="2825"/>
                  </a:lnTo>
                  <a:lnTo>
                    <a:pt x="1189" y="2854"/>
                  </a:lnTo>
                  <a:lnTo>
                    <a:pt x="1214" y="2869"/>
                  </a:lnTo>
                  <a:lnTo>
                    <a:pt x="1238" y="2884"/>
                  </a:lnTo>
                  <a:lnTo>
                    <a:pt x="1263" y="2900"/>
                  </a:lnTo>
                  <a:lnTo>
                    <a:pt x="1287" y="2916"/>
                  </a:lnTo>
                  <a:lnTo>
                    <a:pt x="1311" y="2933"/>
                  </a:lnTo>
                  <a:lnTo>
                    <a:pt x="1334" y="2950"/>
                  </a:lnTo>
                  <a:lnTo>
                    <a:pt x="1357" y="2969"/>
                  </a:lnTo>
                  <a:lnTo>
                    <a:pt x="1380" y="2988"/>
                  </a:lnTo>
                  <a:lnTo>
                    <a:pt x="1430" y="3033"/>
                  </a:lnTo>
                  <a:lnTo>
                    <a:pt x="1479" y="3078"/>
                  </a:lnTo>
                  <a:lnTo>
                    <a:pt x="1527" y="3123"/>
                  </a:lnTo>
                  <a:lnTo>
                    <a:pt x="1574" y="3169"/>
                  </a:lnTo>
                  <a:lnTo>
                    <a:pt x="1622" y="3217"/>
                  </a:lnTo>
                  <a:lnTo>
                    <a:pt x="1671" y="3266"/>
                  </a:lnTo>
                  <a:lnTo>
                    <a:pt x="1720" y="3316"/>
                  </a:lnTo>
                  <a:lnTo>
                    <a:pt x="1769" y="3367"/>
                  </a:lnTo>
                  <a:lnTo>
                    <a:pt x="1792" y="3389"/>
                  </a:lnTo>
                  <a:lnTo>
                    <a:pt x="1815" y="3411"/>
                  </a:lnTo>
                  <a:lnTo>
                    <a:pt x="1839" y="3433"/>
                  </a:lnTo>
                  <a:lnTo>
                    <a:pt x="1863" y="3453"/>
                  </a:lnTo>
                  <a:lnTo>
                    <a:pt x="1887" y="3472"/>
                  </a:lnTo>
                  <a:lnTo>
                    <a:pt x="1911" y="3492"/>
                  </a:lnTo>
                  <a:lnTo>
                    <a:pt x="1937" y="3510"/>
                  </a:lnTo>
                  <a:lnTo>
                    <a:pt x="1962" y="3527"/>
                  </a:lnTo>
                  <a:lnTo>
                    <a:pt x="1987" y="3544"/>
                  </a:lnTo>
                  <a:lnTo>
                    <a:pt x="2012" y="3560"/>
                  </a:lnTo>
                  <a:lnTo>
                    <a:pt x="2039" y="3575"/>
                  </a:lnTo>
                  <a:lnTo>
                    <a:pt x="2064" y="3590"/>
                  </a:lnTo>
                  <a:lnTo>
                    <a:pt x="2117" y="3618"/>
                  </a:lnTo>
                  <a:lnTo>
                    <a:pt x="2170" y="3644"/>
                  </a:lnTo>
                  <a:lnTo>
                    <a:pt x="2223" y="3667"/>
                  </a:lnTo>
                  <a:lnTo>
                    <a:pt x="2276" y="3689"/>
                  </a:lnTo>
                  <a:lnTo>
                    <a:pt x="2330" y="3708"/>
                  </a:lnTo>
                  <a:lnTo>
                    <a:pt x="2383" y="3727"/>
                  </a:lnTo>
                  <a:lnTo>
                    <a:pt x="2437" y="3743"/>
                  </a:lnTo>
                  <a:lnTo>
                    <a:pt x="2490" y="3759"/>
                  </a:lnTo>
                  <a:lnTo>
                    <a:pt x="2541" y="3773"/>
                  </a:lnTo>
                  <a:lnTo>
                    <a:pt x="2593" y="3786"/>
                  </a:lnTo>
                  <a:lnTo>
                    <a:pt x="2618" y="3792"/>
                  </a:lnTo>
                  <a:lnTo>
                    <a:pt x="2642" y="3798"/>
                  </a:lnTo>
                  <a:lnTo>
                    <a:pt x="2667" y="3802"/>
                  </a:lnTo>
                  <a:lnTo>
                    <a:pt x="2693" y="3806"/>
                  </a:lnTo>
                  <a:lnTo>
                    <a:pt x="2742" y="3813"/>
                  </a:lnTo>
                  <a:lnTo>
                    <a:pt x="2791" y="3817"/>
                  </a:lnTo>
                  <a:lnTo>
                    <a:pt x="2842" y="3821"/>
                  </a:lnTo>
                  <a:lnTo>
                    <a:pt x="2891" y="3821"/>
                  </a:lnTo>
                  <a:lnTo>
                    <a:pt x="2942" y="3821"/>
                  </a:lnTo>
                  <a:lnTo>
                    <a:pt x="2992" y="3817"/>
                  </a:lnTo>
                  <a:lnTo>
                    <a:pt x="3043" y="3814"/>
                  </a:lnTo>
                  <a:lnTo>
                    <a:pt x="3093" y="3808"/>
                  </a:lnTo>
                  <a:lnTo>
                    <a:pt x="3145" y="3802"/>
                  </a:lnTo>
                  <a:lnTo>
                    <a:pt x="3196" y="3796"/>
                  </a:lnTo>
                  <a:lnTo>
                    <a:pt x="3248" y="3786"/>
                  </a:lnTo>
                  <a:lnTo>
                    <a:pt x="3301" y="3777"/>
                  </a:lnTo>
                  <a:lnTo>
                    <a:pt x="3353" y="3768"/>
                  </a:lnTo>
                  <a:lnTo>
                    <a:pt x="3407" y="3758"/>
                  </a:lnTo>
                  <a:lnTo>
                    <a:pt x="3445" y="3752"/>
                  </a:lnTo>
                  <a:lnTo>
                    <a:pt x="3482" y="3747"/>
                  </a:lnTo>
                  <a:lnTo>
                    <a:pt x="3517" y="3744"/>
                  </a:lnTo>
                  <a:lnTo>
                    <a:pt x="3553" y="3743"/>
                  </a:lnTo>
                  <a:close/>
                  <a:moveTo>
                    <a:pt x="4817" y="4698"/>
                  </a:moveTo>
                  <a:lnTo>
                    <a:pt x="4798" y="4698"/>
                  </a:lnTo>
                  <a:lnTo>
                    <a:pt x="4778" y="4697"/>
                  </a:lnTo>
                  <a:lnTo>
                    <a:pt x="4757" y="4695"/>
                  </a:lnTo>
                  <a:lnTo>
                    <a:pt x="4737" y="4692"/>
                  </a:lnTo>
                  <a:lnTo>
                    <a:pt x="4717" y="4689"/>
                  </a:lnTo>
                  <a:lnTo>
                    <a:pt x="4696" y="4684"/>
                  </a:lnTo>
                  <a:lnTo>
                    <a:pt x="4675" y="4680"/>
                  </a:lnTo>
                  <a:lnTo>
                    <a:pt x="4654" y="4674"/>
                  </a:lnTo>
                  <a:lnTo>
                    <a:pt x="4619" y="4664"/>
                  </a:lnTo>
                  <a:lnTo>
                    <a:pt x="4584" y="4651"/>
                  </a:lnTo>
                  <a:lnTo>
                    <a:pt x="4551" y="4639"/>
                  </a:lnTo>
                  <a:lnTo>
                    <a:pt x="4518" y="4624"/>
                  </a:lnTo>
                  <a:lnTo>
                    <a:pt x="4484" y="4606"/>
                  </a:lnTo>
                  <a:lnTo>
                    <a:pt x="4452" y="4589"/>
                  </a:lnTo>
                  <a:lnTo>
                    <a:pt x="4421" y="4570"/>
                  </a:lnTo>
                  <a:lnTo>
                    <a:pt x="4390" y="4549"/>
                  </a:lnTo>
                  <a:lnTo>
                    <a:pt x="4361" y="4526"/>
                  </a:lnTo>
                  <a:lnTo>
                    <a:pt x="4331" y="4502"/>
                  </a:lnTo>
                  <a:lnTo>
                    <a:pt x="4301" y="4477"/>
                  </a:lnTo>
                  <a:lnTo>
                    <a:pt x="4272" y="4450"/>
                  </a:lnTo>
                  <a:lnTo>
                    <a:pt x="4244" y="4422"/>
                  </a:lnTo>
                  <a:lnTo>
                    <a:pt x="4216" y="4392"/>
                  </a:lnTo>
                  <a:lnTo>
                    <a:pt x="4188" y="4361"/>
                  </a:lnTo>
                  <a:lnTo>
                    <a:pt x="4162" y="4328"/>
                  </a:lnTo>
                  <a:lnTo>
                    <a:pt x="4123" y="4277"/>
                  </a:lnTo>
                  <a:lnTo>
                    <a:pt x="4086" y="4229"/>
                  </a:lnTo>
                  <a:lnTo>
                    <a:pt x="4051" y="4183"/>
                  </a:lnTo>
                  <a:lnTo>
                    <a:pt x="4018" y="4138"/>
                  </a:lnTo>
                  <a:lnTo>
                    <a:pt x="3985" y="4094"/>
                  </a:lnTo>
                  <a:lnTo>
                    <a:pt x="3954" y="4051"/>
                  </a:lnTo>
                  <a:lnTo>
                    <a:pt x="3925" y="4009"/>
                  </a:lnTo>
                  <a:lnTo>
                    <a:pt x="3897" y="3966"/>
                  </a:lnTo>
                  <a:lnTo>
                    <a:pt x="3887" y="3953"/>
                  </a:lnTo>
                  <a:lnTo>
                    <a:pt x="3876" y="3938"/>
                  </a:lnTo>
                  <a:lnTo>
                    <a:pt x="3865" y="3925"/>
                  </a:lnTo>
                  <a:lnTo>
                    <a:pt x="3855" y="3912"/>
                  </a:lnTo>
                  <a:lnTo>
                    <a:pt x="3843" y="3900"/>
                  </a:lnTo>
                  <a:lnTo>
                    <a:pt x="3832" y="3888"/>
                  </a:lnTo>
                  <a:lnTo>
                    <a:pt x="3820" y="3878"/>
                  </a:lnTo>
                  <a:lnTo>
                    <a:pt x="3808" y="3868"/>
                  </a:lnTo>
                  <a:lnTo>
                    <a:pt x="3795" y="3857"/>
                  </a:lnTo>
                  <a:lnTo>
                    <a:pt x="3782" y="3848"/>
                  </a:lnTo>
                  <a:lnTo>
                    <a:pt x="3770" y="3840"/>
                  </a:lnTo>
                  <a:lnTo>
                    <a:pt x="3756" y="3832"/>
                  </a:lnTo>
                  <a:lnTo>
                    <a:pt x="3742" y="3825"/>
                  </a:lnTo>
                  <a:lnTo>
                    <a:pt x="3728" y="3818"/>
                  </a:lnTo>
                  <a:lnTo>
                    <a:pt x="3714" y="3812"/>
                  </a:lnTo>
                  <a:lnTo>
                    <a:pt x="3699" y="3806"/>
                  </a:lnTo>
                  <a:lnTo>
                    <a:pt x="3684" y="3801"/>
                  </a:lnTo>
                  <a:lnTo>
                    <a:pt x="3669" y="3797"/>
                  </a:lnTo>
                  <a:lnTo>
                    <a:pt x="3653" y="3793"/>
                  </a:lnTo>
                  <a:lnTo>
                    <a:pt x="3637" y="3790"/>
                  </a:lnTo>
                  <a:lnTo>
                    <a:pt x="3621" y="3787"/>
                  </a:lnTo>
                  <a:lnTo>
                    <a:pt x="3603" y="3785"/>
                  </a:lnTo>
                  <a:lnTo>
                    <a:pt x="3586" y="3784"/>
                  </a:lnTo>
                  <a:lnTo>
                    <a:pt x="3569" y="3783"/>
                  </a:lnTo>
                  <a:lnTo>
                    <a:pt x="3532" y="3783"/>
                  </a:lnTo>
                  <a:lnTo>
                    <a:pt x="3494" y="3785"/>
                  </a:lnTo>
                  <a:lnTo>
                    <a:pt x="3455" y="3790"/>
                  </a:lnTo>
                  <a:lnTo>
                    <a:pt x="3414" y="3797"/>
                  </a:lnTo>
                  <a:lnTo>
                    <a:pt x="3360" y="3807"/>
                  </a:lnTo>
                  <a:lnTo>
                    <a:pt x="3306" y="3816"/>
                  </a:lnTo>
                  <a:lnTo>
                    <a:pt x="3252" y="3825"/>
                  </a:lnTo>
                  <a:lnTo>
                    <a:pt x="3200" y="3834"/>
                  </a:lnTo>
                  <a:lnTo>
                    <a:pt x="3147" y="3841"/>
                  </a:lnTo>
                  <a:lnTo>
                    <a:pt x="3095" y="3848"/>
                  </a:lnTo>
                  <a:lnTo>
                    <a:pt x="3044" y="3853"/>
                  </a:lnTo>
                  <a:lnTo>
                    <a:pt x="2992" y="3857"/>
                  </a:lnTo>
                  <a:lnTo>
                    <a:pt x="2940" y="3860"/>
                  </a:lnTo>
                  <a:lnTo>
                    <a:pt x="2890" y="3861"/>
                  </a:lnTo>
                  <a:lnTo>
                    <a:pt x="2838" y="3860"/>
                  </a:lnTo>
                  <a:lnTo>
                    <a:pt x="2788" y="3857"/>
                  </a:lnTo>
                  <a:lnTo>
                    <a:pt x="2736" y="3852"/>
                  </a:lnTo>
                  <a:lnTo>
                    <a:pt x="2686" y="3845"/>
                  </a:lnTo>
                  <a:lnTo>
                    <a:pt x="2661" y="3841"/>
                  </a:lnTo>
                  <a:lnTo>
                    <a:pt x="2634" y="3836"/>
                  </a:lnTo>
                  <a:lnTo>
                    <a:pt x="2609" y="3831"/>
                  </a:lnTo>
                  <a:lnTo>
                    <a:pt x="2584" y="3824"/>
                  </a:lnTo>
                  <a:lnTo>
                    <a:pt x="2531" y="3810"/>
                  </a:lnTo>
                  <a:lnTo>
                    <a:pt x="2478" y="3797"/>
                  </a:lnTo>
                  <a:lnTo>
                    <a:pt x="2424" y="3781"/>
                  </a:lnTo>
                  <a:lnTo>
                    <a:pt x="2369" y="3763"/>
                  </a:lnTo>
                  <a:lnTo>
                    <a:pt x="2315" y="3745"/>
                  </a:lnTo>
                  <a:lnTo>
                    <a:pt x="2260" y="3724"/>
                  </a:lnTo>
                  <a:lnTo>
                    <a:pt x="2206" y="3703"/>
                  </a:lnTo>
                  <a:lnTo>
                    <a:pt x="2151" y="3679"/>
                  </a:lnTo>
                  <a:lnTo>
                    <a:pt x="2124" y="3666"/>
                  </a:lnTo>
                  <a:lnTo>
                    <a:pt x="2097" y="3652"/>
                  </a:lnTo>
                  <a:lnTo>
                    <a:pt x="2070" y="3638"/>
                  </a:lnTo>
                  <a:lnTo>
                    <a:pt x="2043" y="3623"/>
                  </a:lnTo>
                  <a:lnTo>
                    <a:pt x="2017" y="3609"/>
                  </a:lnTo>
                  <a:lnTo>
                    <a:pt x="1991" y="3592"/>
                  </a:lnTo>
                  <a:lnTo>
                    <a:pt x="1964" y="3576"/>
                  </a:lnTo>
                  <a:lnTo>
                    <a:pt x="1939" y="3559"/>
                  </a:lnTo>
                  <a:lnTo>
                    <a:pt x="1913" y="3541"/>
                  </a:lnTo>
                  <a:lnTo>
                    <a:pt x="1887" y="3523"/>
                  </a:lnTo>
                  <a:lnTo>
                    <a:pt x="1862" y="3503"/>
                  </a:lnTo>
                  <a:lnTo>
                    <a:pt x="1837" y="3482"/>
                  </a:lnTo>
                  <a:lnTo>
                    <a:pt x="1813" y="3462"/>
                  </a:lnTo>
                  <a:lnTo>
                    <a:pt x="1789" y="3440"/>
                  </a:lnTo>
                  <a:lnTo>
                    <a:pt x="1765" y="3417"/>
                  </a:lnTo>
                  <a:lnTo>
                    <a:pt x="1742" y="3394"/>
                  </a:lnTo>
                  <a:lnTo>
                    <a:pt x="1692" y="3344"/>
                  </a:lnTo>
                  <a:lnTo>
                    <a:pt x="1643" y="3294"/>
                  </a:lnTo>
                  <a:lnTo>
                    <a:pt x="1595" y="3245"/>
                  </a:lnTo>
                  <a:lnTo>
                    <a:pt x="1548" y="3198"/>
                  </a:lnTo>
                  <a:lnTo>
                    <a:pt x="1500" y="3152"/>
                  </a:lnTo>
                  <a:lnTo>
                    <a:pt x="1451" y="3106"/>
                  </a:lnTo>
                  <a:lnTo>
                    <a:pt x="1403" y="3061"/>
                  </a:lnTo>
                  <a:lnTo>
                    <a:pt x="1354" y="3018"/>
                  </a:lnTo>
                  <a:lnTo>
                    <a:pt x="1332" y="3000"/>
                  </a:lnTo>
                  <a:lnTo>
                    <a:pt x="1310" y="2981"/>
                  </a:lnTo>
                  <a:lnTo>
                    <a:pt x="1287" y="2964"/>
                  </a:lnTo>
                  <a:lnTo>
                    <a:pt x="1264" y="2948"/>
                  </a:lnTo>
                  <a:lnTo>
                    <a:pt x="1216" y="2917"/>
                  </a:lnTo>
                  <a:lnTo>
                    <a:pt x="1168" y="2887"/>
                  </a:lnTo>
                  <a:lnTo>
                    <a:pt x="1118" y="2860"/>
                  </a:lnTo>
                  <a:lnTo>
                    <a:pt x="1067" y="2832"/>
                  </a:lnTo>
                  <a:lnTo>
                    <a:pt x="1017" y="2807"/>
                  </a:lnTo>
                  <a:lnTo>
                    <a:pt x="966" y="2782"/>
                  </a:lnTo>
                  <a:lnTo>
                    <a:pt x="941" y="2769"/>
                  </a:lnTo>
                  <a:lnTo>
                    <a:pt x="916" y="2756"/>
                  </a:lnTo>
                  <a:lnTo>
                    <a:pt x="890" y="2744"/>
                  </a:lnTo>
                  <a:lnTo>
                    <a:pt x="865" y="2730"/>
                  </a:lnTo>
                  <a:lnTo>
                    <a:pt x="840" y="2717"/>
                  </a:lnTo>
                  <a:lnTo>
                    <a:pt x="815" y="2704"/>
                  </a:lnTo>
                  <a:lnTo>
                    <a:pt x="790" y="2690"/>
                  </a:lnTo>
                  <a:lnTo>
                    <a:pt x="764" y="2675"/>
                  </a:lnTo>
                  <a:lnTo>
                    <a:pt x="712" y="2644"/>
                  </a:lnTo>
                  <a:lnTo>
                    <a:pt x="662" y="2612"/>
                  </a:lnTo>
                  <a:lnTo>
                    <a:pt x="614" y="2579"/>
                  </a:lnTo>
                  <a:lnTo>
                    <a:pt x="568" y="2545"/>
                  </a:lnTo>
                  <a:lnTo>
                    <a:pt x="526" y="2512"/>
                  </a:lnTo>
                  <a:lnTo>
                    <a:pt x="486" y="2478"/>
                  </a:lnTo>
                  <a:lnTo>
                    <a:pt x="447" y="2442"/>
                  </a:lnTo>
                  <a:lnTo>
                    <a:pt x="412" y="2407"/>
                  </a:lnTo>
                  <a:lnTo>
                    <a:pt x="382" y="2376"/>
                  </a:lnTo>
                  <a:lnTo>
                    <a:pt x="355" y="2342"/>
                  </a:lnTo>
                  <a:lnTo>
                    <a:pt x="328" y="2308"/>
                  </a:lnTo>
                  <a:lnTo>
                    <a:pt x="304" y="2273"/>
                  </a:lnTo>
                  <a:lnTo>
                    <a:pt x="280" y="2238"/>
                  </a:lnTo>
                  <a:lnTo>
                    <a:pt x="258" y="2201"/>
                  </a:lnTo>
                  <a:lnTo>
                    <a:pt x="237" y="2165"/>
                  </a:lnTo>
                  <a:lnTo>
                    <a:pt x="217" y="2127"/>
                  </a:lnTo>
                  <a:lnTo>
                    <a:pt x="198" y="2089"/>
                  </a:lnTo>
                  <a:lnTo>
                    <a:pt x="179" y="2051"/>
                  </a:lnTo>
                  <a:lnTo>
                    <a:pt x="162" y="2012"/>
                  </a:lnTo>
                  <a:lnTo>
                    <a:pt x="145" y="1973"/>
                  </a:lnTo>
                  <a:lnTo>
                    <a:pt x="113" y="1895"/>
                  </a:lnTo>
                  <a:lnTo>
                    <a:pt x="83" y="1817"/>
                  </a:lnTo>
                  <a:lnTo>
                    <a:pt x="69" y="1778"/>
                  </a:lnTo>
                  <a:lnTo>
                    <a:pt x="55" y="1739"/>
                  </a:lnTo>
                  <a:lnTo>
                    <a:pt x="44" y="1700"/>
                  </a:lnTo>
                  <a:lnTo>
                    <a:pt x="34" y="1662"/>
                  </a:lnTo>
                  <a:lnTo>
                    <a:pt x="24" y="1624"/>
                  </a:lnTo>
                  <a:lnTo>
                    <a:pt x="18" y="1588"/>
                  </a:lnTo>
                  <a:lnTo>
                    <a:pt x="12" y="1551"/>
                  </a:lnTo>
                  <a:lnTo>
                    <a:pt x="7" y="1515"/>
                  </a:lnTo>
                  <a:lnTo>
                    <a:pt x="4" y="1480"/>
                  </a:lnTo>
                  <a:lnTo>
                    <a:pt x="1" y="1444"/>
                  </a:lnTo>
                  <a:lnTo>
                    <a:pt x="0" y="1409"/>
                  </a:lnTo>
                  <a:lnTo>
                    <a:pt x="1" y="1374"/>
                  </a:lnTo>
                  <a:lnTo>
                    <a:pt x="4" y="1340"/>
                  </a:lnTo>
                  <a:lnTo>
                    <a:pt x="7" y="1307"/>
                  </a:lnTo>
                  <a:lnTo>
                    <a:pt x="12" y="1272"/>
                  </a:lnTo>
                  <a:lnTo>
                    <a:pt x="18" y="1239"/>
                  </a:lnTo>
                  <a:lnTo>
                    <a:pt x="22" y="1218"/>
                  </a:lnTo>
                  <a:lnTo>
                    <a:pt x="28" y="1199"/>
                  </a:lnTo>
                  <a:lnTo>
                    <a:pt x="34" y="1179"/>
                  </a:lnTo>
                  <a:lnTo>
                    <a:pt x="40" y="1160"/>
                  </a:lnTo>
                  <a:lnTo>
                    <a:pt x="47" y="1141"/>
                  </a:lnTo>
                  <a:lnTo>
                    <a:pt x="55" y="1123"/>
                  </a:lnTo>
                  <a:lnTo>
                    <a:pt x="63" y="1105"/>
                  </a:lnTo>
                  <a:lnTo>
                    <a:pt x="73" y="1088"/>
                  </a:lnTo>
                  <a:lnTo>
                    <a:pt x="82" y="1070"/>
                  </a:lnTo>
                  <a:lnTo>
                    <a:pt x="92" y="1054"/>
                  </a:lnTo>
                  <a:lnTo>
                    <a:pt x="102" y="1038"/>
                  </a:lnTo>
                  <a:lnTo>
                    <a:pt x="114" y="1022"/>
                  </a:lnTo>
                  <a:lnTo>
                    <a:pt x="125" y="1007"/>
                  </a:lnTo>
                  <a:lnTo>
                    <a:pt x="138" y="993"/>
                  </a:lnTo>
                  <a:lnTo>
                    <a:pt x="151" y="980"/>
                  </a:lnTo>
                  <a:lnTo>
                    <a:pt x="164" y="966"/>
                  </a:lnTo>
                  <a:lnTo>
                    <a:pt x="178" y="952"/>
                  </a:lnTo>
                  <a:lnTo>
                    <a:pt x="193" y="941"/>
                  </a:lnTo>
                  <a:lnTo>
                    <a:pt x="208" y="928"/>
                  </a:lnTo>
                  <a:lnTo>
                    <a:pt x="224" y="917"/>
                  </a:lnTo>
                  <a:lnTo>
                    <a:pt x="240" y="906"/>
                  </a:lnTo>
                  <a:lnTo>
                    <a:pt x="257" y="895"/>
                  </a:lnTo>
                  <a:lnTo>
                    <a:pt x="274" y="886"/>
                  </a:lnTo>
                  <a:lnTo>
                    <a:pt x="293" y="875"/>
                  </a:lnTo>
                  <a:lnTo>
                    <a:pt x="311" y="867"/>
                  </a:lnTo>
                  <a:lnTo>
                    <a:pt x="331" y="858"/>
                  </a:lnTo>
                  <a:lnTo>
                    <a:pt x="350" y="850"/>
                  </a:lnTo>
                  <a:lnTo>
                    <a:pt x="371" y="843"/>
                  </a:lnTo>
                  <a:lnTo>
                    <a:pt x="391" y="836"/>
                  </a:lnTo>
                  <a:lnTo>
                    <a:pt x="412" y="831"/>
                  </a:lnTo>
                  <a:lnTo>
                    <a:pt x="434" y="825"/>
                  </a:lnTo>
                  <a:lnTo>
                    <a:pt x="457" y="819"/>
                  </a:lnTo>
                  <a:lnTo>
                    <a:pt x="539" y="802"/>
                  </a:lnTo>
                  <a:lnTo>
                    <a:pt x="619" y="786"/>
                  </a:lnTo>
                  <a:lnTo>
                    <a:pt x="695" y="771"/>
                  </a:lnTo>
                  <a:lnTo>
                    <a:pt x="768" y="760"/>
                  </a:lnTo>
                  <a:lnTo>
                    <a:pt x="838" y="748"/>
                  </a:lnTo>
                  <a:lnTo>
                    <a:pt x="907" y="739"/>
                  </a:lnTo>
                  <a:lnTo>
                    <a:pt x="972" y="731"/>
                  </a:lnTo>
                  <a:lnTo>
                    <a:pt x="1036" y="725"/>
                  </a:lnTo>
                  <a:lnTo>
                    <a:pt x="1077" y="721"/>
                  </a:lnTo>
                  <a:lnTo>
                    <a:pt x="1119" y="714"/>
                  </a:lnTo>
                  <a:lnTo>
                    <a:pt x="1159" y="706"/>
                  </a:lnTo>
                  <a:lnTo>
                    <a:pt x="1198" y="694"/>
                  </a:lnTo>
                  <a:lnTo>
                    <a:pt x="1237" y="682"/>
                  </a:lnTo>
                  <a:lnTo>
                    <a:pt x="1275" y="667"/>
                  </a:lnTo>
                  <a:lnTo>
                    <a:pt x="1311" y="649"/>
                  </a:lnTo>
                  <a:lnTo>
                    <a:pt x="1348" y="631"/>
                  </a:lnTo>
                  <a:lnTo>
                    <a:pt x="1384" y="609"/>
                  </a:lnTo>
                  <a:lnTo>
                    <a:pt x="1419" y="586"/>
                  </a:lnTo>
                  <a:lnTo>
                    <a:pt x="1454" y="561"/>
                  </a:lnTo>
                  <a:lnTo>
                    <a:pt x="1488" y="534"/>
                  </a:lnTo>
                  <a:lnTo>
                    <a:pt x="1521" y="503"/>
                  </a:lnTo>
                  <a:lnTo>
                    <a:pt x="1555" y="470"/>
                  </a:lnTo>
                  <a:lnTo>
                    <a:pt x="1587" y="436"/>
                  </a:lnTo>
                  <a:lnTo>
                    <a:pt x="1620" y="399"/>
                  </a:lnTo>
                  <a:lnTo>
                    <a:pt x="1637" y="379"/>
                  </a:lnTo>
                  <a:lnTo>
                    <a:pt x="1687" y="320"/>
                  </a:lnTo>
                  <a:lnTo>
                    <a:pt x="1738" y="263"/>
                  </a:lnTo>
                  <a:lnTo>
                    <a:pt x="1765" y="235"/>
                  </a:lnTo>
                  <a:lnTo>
                    <a:pt x="1791" y="208"/>
                  </a:lnTo>
                  <a:lnTo>
                    <a:pt x="1819" y="181"/>
                  </a:lnTo>
                  <a:lnTo>
                    <a:pt x="1847" y="156"/>
                  </a:lnTo>
                  <a:lnTo>
                    <a:pt x="1877" y="131"/>
                  </a:lnTo>
                  <a:lnTo>
                    <a:pt x="1907" y="108"/>
                  </a:lnTo>
                  <a:lnTo>
                    <a:pt x="1939" y="86"/>
                  </a:lnTo>
                  <a:lnTo>
                    <a:pt x="1972" y="66"/>
                  </a:lnTo>
                  <a:lnTo>
                    <a:pt x="1989" y="56"/>
                  </a:lnTo>
                  <a:lnTo>
                    <a:pt x="2007" y="47"/>
                  </a:lnTo>
                  <a:lnTo>
                    <a:pt x="2024" y="39"/>
                  </a:lnTo>
                  <a:lnTo>
                    <a:pt x="2042" y="31"/>
                  </a:lnTo>
                  <a:lnTo>
                    <a:pt x="2061" y="23"/>
                  </a:lnTo>
                  <a:lnTo>
                    <a:pt x="2080" y="16"/>
                  </a:lnTo>
                  <a:lnTo>
                    <a:pt x="2100" y="11"/>
                  </a:lnTo>
                  <a:lnTo>
                    <a:pt x="2119" y="4"/>
                  </a:lnTo>
                  <a:lnTo>
                    <a:pt x="2129" y="4"/>
                  </a:lnTo>
                  <a:lnTo>
                    <a:pt x="2132" y="4"/>
                  </a:lnTo>
                  <a:lnTo>
                    <a:pt x="2158" y="1"/>
                  </a:lnTo>
                  <a:lnTo>
                    <a:pt x="2184" y="0"/>
                  </a:lnTo>
                  <a:lnTo>
                    <a:pt x="2211" y="0"/>
                  </a:lnTo>
                  <a:lnTo>
                    <a:pt x="2236" y="1"/>
                  </a:lnTo>
                  <a:lnTo>
                    <a:pt x="2261" y="5"/>
                  </a:lnTo>
                  <a:lnTo>
                    <a:pt x="2287" y="8"/>
                  </a:lnTo>
                  <a:lnTo>
                    <a:pt x="2312" y="14"/>
                  </a:lnTo>
                  <a:lnTo>
                    <a:pt x="2337" y="21"/>
                  </a:lnTo>
                  <a:lnTo>
                    <a:pt x="2361" y="29"/>
                  </a:lnTo>
                  <a:lnTo>
                    <a:pt x="2385" y="38"/>
                  </a:lnTo>
                  <a:lnTo>
                    <a:pt x="2409" y="48"/>
                  </a:lnTo>
                  <a:lnTo>
                    <a:pt x="2433" y="60"/>
                  </a:lnTo>
                  <a:lnTo>
                    <a:pt x="2456" y="74"/>
                  </a:lnTo>
                  <a:lnTo>
                    <a:pt x="2479" y="87"/>
                  </a:lnTo>
                  <a:lnTo>
                    <a:pt x="2502" y="103"/>
                  </a:lnTo>
                  <a:lnTo>
                    <a:pt x="2525" y="121"/>
                  </a:lnTo>
                  <a:lnTo>
                    <a:pt x="2549" y="140"/>
                  </a:lnTo>
                  <a:lnTo>
                    <a:pt x="2573" y="159"/>
                  </a:lnTo>
                  <a:lnTo>
                    <a:pt x="2597" y="177"/>
                  </a:lnTo>
                  <a:lnTo>
                    <a:pt x="2623" y="194"/>
                  </a:lnTo>
                  <a:lnTo>
                    <a:pt x="2657" y="220"/>
                  </a:lnTo>
                  <a:lnTo>
                    <a:pt x="2693" y="247"/>
                  </a:lnTo>
                  <a:lnTo>
                    <a:pt x="2727" y="274"/>
                  </a:lnTo>
                  <a:lnTo>
                    <a:pt x="2761" y="302"/>
                  </a:lnTo>
                  <a:lnTo>
                    <a:pt x="2780" y="318"/>
                  </a:lnTo>
                  <a:lnTo>
                    <a:pt x="2799" y="335"/>
                  </a:lnTo>
                  <a:lnTo>
                    <a:pt x="2819" y="351"/>
                  </a:lnTo>
                  <a:lnTo>
                    <a:pt x="2838" y="367"/>
                  </a:lnTo>
                  <a:lnTo>
                    <a:pt x="2875" y="397"/>
                  </a:lnTo>
                  <a:lnTo>
                    <a:pt x="2912" y="428"/>
                  </a:lnTo>
                  <a:lnTo>
                    <a:pt x="2947" y="460"/>
                  </a:lnTo>
                  <a:lnTo>
                    <a:pt x="2984" y="491"/>
                  </a:lnTo>
                  <a:lnTo>
                    <a:pt x="3020" y="524"/>
                  </a:lnTo>
                  <a:lnTo>
                    <a:pt x="3054" y="558"/>
                  </a:lnTo>
                  <a:lnTo>
                    <a:pt x="3088" y="592"/>
                  </a:lnTo>
                  <a:lnTo>
                    <a:pt x="3121" y="626"/>
                  </a:lnTo>
                  <a:lnTo>
                    <a:pt x="3162" y="673"/>
                  </a:lnTo>
                  <a:lnTo>
                    <a:pt x="3201" y="722"/>
                  </a:lnTo>
                  <a:lnTo>
                    <a:pt x="3240" y="771"/>
                  </a:lnTo>
                  <a:lnTo>
                    <a:pt x="3277" y="820"/>
                  </a:lnTo>
                  <a:lnTo>
                    <a:pt x="3311" y="871"/>
                  </a:lnTo>
                  <a:lnTo>
                    <a:pt x="3345" y="921"/>
                  </a:lnTo>
                  <a:lnTo>
                    <a:pt x="3377" y="972"/>
                  </a:lnTo>
                  <a:lnTo>
                    <a:pt x="3408" y="1023"/>
                  </a:lnTo>
                  <a:lnTo>
                    <a:pt x="3438" y="1074"/>
                  </a:lnTo>
                  <a:lnTo>
                    <a:pt x="3468" y="1125"/>
                  </a:lnTo>
                  <a:lnTo>
                    <a:pt x="3496" y="1176"/>
                  </a:lnTo>
                  <a:lnTo>
                    <a:pt x="3522" y="1226"/>
                  </a:lnTo>
                  <a:lnTo>
                    <a:pt x="3572" y="1326"/>
                  </a:lnTo>
                  <a:lnTo>
                    <a:pt x="3620" y="1422"/>
                  </a:lnTo>
                  <a:lnTo>
                    <a:pt x="3640" y="1468"/>
                  </a:lnTo>
                  <a:lnTo>
                    <a:pt x="3661" y="1514"/>
                  </a:lnTo>
                  <a:lnTo>
                    <a:pt x="3679" y="1561"/>
                  </a:lnTo>
                  <a:lnTo>
                    <a:pt x="3696" y="1609"/>
                  </a:lnTo>
                  <a:lnTo>
                    <a:pt x="3714" y="1658"/>
                  </a:lnTo>
                  <a:lnTo>
                    <a:pt x="3728" y="1707"/>
                  </a:lnTo>
                  <a:lnTo>
                    <a:pt x="3742" y="1757"/>
                  </a:lnTo>
                  <a:lnTo>
                    <a:pt x="3755" y="1809"/>
                  </a:lnTo>
                  <a:lnTo>
                    <a:pt x="3766" y="1861"/>
                  </a:lnTo>
                  <a:lnTo>
                    <a:pt x="3778" y="1914"/>
                  </a:lnTo>
                  <a:lnTo>
                    <a:pt x="3787" y="1968"/>
                  </a:lnTo>
                  <a:lnTo>
                    <a:pt x="3795" y="2023"/>
                  </a:lnTo>
                  <a:lnTo>
                    <a:pt x="3803" y="2080"/>
                  </a:lnTo>
                  <a:lnTo>
                    <a:pt x="3809" y="2136"/>
                  </a:lnTo>
                  <a:lnTo>
                    <a:pt x="3813" y="2194"/>
                  </a:lnTo>
                  <a:lnTo>
                    <a:pt x="3818" y="2254"/>
                  </a:lnTo>
                  <a:lnTo>
                    <a:pt x="3819" y="2287"/>
                  </a:lnTo>
                  <a:lnTo>
                    <a:pt x="3821" y="2322"/>
                  </a:lnTo>
                  <a:lnTo>
                    <a:pt x="3823" y="2356"/>
                  </a:lnTo>
                  <a:lnTo>
                    <a:pt x="3825" y="2390"/>
                  </a:lnTo>
                  <a:lnTo>
                    <a:pt x="3826" y="2425"/>
                  </a:lnTo>
                  <a:lnTo>
                    <a:pt x="3827" y="2459"/>
                  </a:lnTo>
                  <a:lnTo>
                    <a:pt x="3828" y="2494"/>
                  </a:lnTo>
                  <a:lnTo>
                    <a:pt x="3831" y="2528"/>
                  </a:lnTo>
                  <a:lnTo>
                    <a:pt x="3833" y="2589"/>
                  </a:lnTo>
                  <a:lnTo>
                    <a:pt x="3835" y="2650"/>
                  </a:lnTo>
                  <a:lnTo>
                    <a:pt x="3837" y="2712"/>
                  </a:lnTo>
                  <a:lnTo>
                    <a:pt x="3841" y="2772"/>
                  </a:lnTo>
                  <a:lnTo>
                    <a:pt x="3844" y="2834"/>
                  </a:lnTo>
                  <a:lnTo>
                    <a:pt x="3849" y="2896"/>
                  </a:lnTo>
                  <a:lnTo>
                    <a:pt x="3854" y="2957"/>
                  </a:lnTo>
                  <a:lnTo>
                    <a:pt x="3859" y="3018"/>
                  </a:lnTo>
                  <a:lnTo>
                    <a:pt x="3860" y="3036"/>
                  </a:lnTo>
                  <a:lnTo>
                    <a:pt x="3864" y="3055"/>
                  </a:lnTo>
                  <a:lnTo>
                    <a:pt x="3866" y="3072"/>
                  </a:lnTo>
                  <a:lnTo>
                    <a:pt x="3870" y="3088"/>
                  </a:lnTo>
                  <a:lnTo>
                    <a:pt x="3874" y="3105"/>
                  </a:lnTo>
                  <a:lnTo>
                    <a:pt x="3879" y="3121"/>
                  </a:lnTo>
                  <a:lnTo>
                    <a:pt x="3884" y="3136"/>
                  </a:lnTo>
                  <a:lnTo>
                    <a:pt x="3889" y="3151"/>
                  </a:lnTo>
                  <a:lnTo>
                    <a:pt x="3896" y="3166"/>
                  </a:lnTo>
                  <a:lnTo>
                    <a:pt x="3903" y="3180"/>
                  </a:lnTo>
                  <a:lnTo>
                    <a:pt x="3910" y="3193"/>
                  </a:lnTo>
                  <a:lnTo>
                    <a:pt x="3918" y="3206"/>
                  </a:lnTo>
                  <a:lnTo>
                    <a:pt x="3926" y="3219"/>
                  </a:lnTo>
                  <a:lnTo>
                    <a:pt x="3935" y="3231"/>
                  </a:lnTo>
                  <a:lnTo>
                    <a:pt x="3944" y="3243"/>
                  </a:lnTo>
                  <a:lnTo>
                    <a:pt x="3953" y="3254"/>
                  </a:lnTo>
                  <a:lnTo>
                    <a:pt x="3964" y="3266"/>
                  </a:lnTo>
                  <a:lnTo>
                    <a:pt x="3975" y="3276"/>
                  </a:lnTo>
                  <a:lnTo>
                    <a:pt x="3987" y="3285"/>
                  </a:lnTo>
                  <a:lnTo>
                    <a:pt x="3998" y="3295"/>
                  </a:lnTo>
                  <a:lnTo>
                    <a:pt x="4011" y="3305"/>
                  </a:lnTo>
                  <a:lnTo>
                    <a:pt x="4023" y="3313"/>
                  </a:lnTo>
                  <a:lnTo>
                    <a:pt x="4037" y="3321"/>
                  </a:lnTo>
                  <a:lnTo>
                    <a:pt x="4051" y="3329"/>
                  </a:lnTo>
                  <a:lnTo>
                    <a:pt x="4065" y="3336"/>
                  </a:lnTo>
                  <a:lnTo>
                    <a:pt x="4080" y="3342"/>
                  </a:lnTo>
                  <a:lnTo>
                    <a:pt x="4096" y="3348"/>
                  </a:lnTo>
                  <a:lnTo>
                    <a:pt x="4112" y="3354"/>
                  </a:lnTo>
                  <a:lnTo>
                    <a:pt x="4128" y="3360"/>
                  </a:lnTo>
                  <a:lnTo>
                    <a:pt x="4145" y="3364"/>
                  </a:lnTo>
                  <a:lnTo>
                    <a:pt x="4162" y="3369"/>
                  </a:lnTo>
                  <a:lnTo>
                    <a:pt x="4180" y="3372"/>
                  </a:lnTo>
                  <a:lnTo>
                    <a:pt x="4258" y="3388"/>
                  </a:lnTo>
                  <a:lnTo>
                    <a:pt x="4336" y="3406"/>
                  </a:lnTo>
                  <a:lnTo>
                    <a:pt x="4375" y="3415"/>
                  </a:lnTo>
                  <a:lnTo>
                    <a:pt x="4414" y="3424"/>
                  </a:lnTo>
                  <a:lnTo>
                    <a:pt x="4452" y="3434"/>
                  </a:lnTo>
                  <a:lnTo>
                    <a:pt x="4490" y="3446"/>
                  </a:lnTo>
                  <a:lnTo>
                    <a:pt x="4528" y="3457"/>
                  </a:lnTo>
                  <a:lnTo>
                    <a:pt x="4566" y="3470"/>
                  </a:lnTo>
                  <a:lnTo>
                    <a:pt x="4603" y="3484"/>
                  </a:lnTo>
                  <a:lnTo>
                    <a:pt x="4639" y="3498"/>
                  </a:lnTo>
                  <a:lnTo>
                    <a:pt x="4676" y="3514"/>
                  </a:lnTo>
                  <a:lnTo>
                    <a:pt x="4713" y="3531"/>
                  </a:lnTo>
                  <a:lnTo>
                    <a:pt x="4748" y="3549"/>
                  </a:lnTo>
                  <a:lnTo>
                    <a:pt x="4784" y="3568"/>
                  </a:lnTo>
                  <a:lnTo>
                    <a:pt x="4811" y="3584"/>
                  </a:lnTo>
                  <a:lnTo>
                    <a:pt x="4839" y="3602"/>
                  </a:lnTo>
                  <a:lnTo>
                    <a:pt x="4864" y="3619"/>
                  </a:lnTo>
                  <a:lnTo>
                    <a:pt x="4889" y="3636"/>
                  </a:lnTo>
                  <a:lnTo>
                    <a:pt x="4915" y="3654"/>
                  </a:lnTo>
                  <a:lnTo>
                    <a:pt x="4938" y="3673"/>
                  </a:lnTo>
                  <a:lnTo>
                    <a:pt x="4959" y="3691"/>
                  </a:lnTo>
                  <a:lnTo>
                    <a:pt x="4981" y="3709"/>
                  </a:lnTo>
                  <a:lnTo>
                    <a:pt x="5002" y="3729"/>
                  </a:lnTo>
                  <a:lnTo>
                    <a:pt x="5021" y="3748"/>
                  </a:lnTo>
                  <a:lnTo>
                    <a:pt x="5040" y="3768"/>
                  </a:lnTo>
                  <a:lnTo>
                    <a:pt x="5057" y="3789"/>
                  </a:lnTo>
                  <a:lnTo>
                    <a:pt x="5074" y="3809"/>
                  </a:lnTo>
                  <a:lnTo>
                    <a:pt x="5090" y="3830"/>
                  </a:lnTo>
                  <a:lnTo>
                    <a:pt x="5105" y="3851"/>
                  </a:lnTo>
                  <a:lnTo>
                    <a:pt x="5119" y="3872"/>
                  </a:lnTo>
                  <a:lnTo>
                    <a:pt x="5131" y="3894"/>
                  </a:lnTo>
                  <a:lnTo>
                    <a:pt x="5144" y="3917"/>
                  </a:lnTo>
                  <a:lnTo>
                    <a:pt x="5154" y="3940"/>
                  </a:lnTo>
                  <a:lnTo>
                    <a:pt x="5165" y="3963"/>
                  </a:lnTo>
                  <a:lnTo>
                    <a:pt x="5174" y="3986"/>
                  </a:lnTo>
                  <a:lnTo>
                    <a:pt x="5183" y="4010"/>
                  </a:lnTo>
                  <a:lnTo>
                    <a:pt x="5190" y="4034"/>
                  </a:lnTo>
                  <a:lnTo>
                    <a:pt x="5197" y="4058"/>
                  </a:lnTo>
                  <a:lnTo>
                    <a:pt x="5203" y="4083"/>
                  </a:lnTo>
                  <a:lnTo>
                    <a:pt x="5207" y="4109"/>
                  </a:lnTo>
                  <a:lnTo>
                    <a:pt x="5211" y="4135"/>
                  </a:lnTo>
                  <a:lnTo>
                    <a:pt x="5214" y="4161"/>
                  </a:lnTo>
                  <a:lnTo>
                    <a:pt x="5216" y="4188"/>
                  </a:lnTo>
                  <a:lnTo>
                    <a:pt x="5217" y="4214"/>
                  </a:lnTo>
                  <a:lnTo>
                    <a:pt x="5217" y="4242"/>
                  </a:lnTo>
                  <a:lnTo>
                    <a:pt x="5216" y="4269"/>
                  </a:lnTo>
                  <a:lnTo>
                    <a:pt x="5215" y="4299"/>
                  </a:lnTo>
                  <a:lnTo>
                    <a:pt x="5212" y="4328"/>
                  </a:lnTo>
                  <a:lnTo>
                    <a:pt x="5207" y="4356"/>
                  </a:lnTo>
                  <a:lnTo>
                    <a:pt x="5203" y="4383"/>
                  </a:lnTo>
                  <a:lnTo>
                    <a:pt x="5196" y="4409"/>
                  </a:lnTo>
                  <a:lnTo>
                    <a:pt x="5188" y="4434"/>
                  </a:lnTo>
                  <a:lnTo>
                    <a:pt x="5180" y="4458"/>
                  </a:lnTo>
                  <a:lnTo>
                    <a:pt x="5169" y="4481"/>
                  </a:lnTo>
                  <a:lnTo>
                    <a:pt x="5158" y="4503"/>
                  </a:lnTo>
                  <a:lnTo>
                    <a:pt x="5146" y="4525"/>
                  </a:lnTo>
                  <a:lnTo>
                    <a:pt x="5133" y="4544"/>
                  </a:lnTo>
                  <a:lnTo>
                    <a:pt x="5119" y="4564"/>
                  </a:lnTo>
                  <a:lnTo>
                    <a:pt x="5104" y="4581"/>
                  </a:lnTo>
                  <a:lnTo>
                    <a:pt x="5087" y="4598"/>
                  </a:lnTo>
                  <a:lnTo>
                    <a:pt x="5069" y="4613"/>
                  </a:lnTo>
                  <a:lnTo>
                    <a:pt x="5051" y="4628"/>
                  </a:lnTo>
                  <a:lnTo>
                    <a:pt x="5038" y="4636"/>
                  </a:lnTo>
                  <a:lnTo>
                    <a:pt x="5026" y="4644"/>
                  </a:lnTo>
                  <a:lnTo>
                    <a:pt x="5013" y="4652"/>
                  </a:lnTo>
                  <a:lnTo>
                    <a:pt x="4999" y="4658"/>
                  </a:lnTo>
                  <a:lnTo>
                    <a:pt x="4987" y="4665"/>
                  </a:lnTo>
                  <a:lnTo>
                    <a:pt x="4972" y="4671"/>
                  </a:lnTo>
                  <a:lnTo>
                    <a:pt x="4958" y="4676"/>
                  </a:lnTo>
                  <a:lnTo>
                    <a:pt x="4943" y="4681"/>
                  </a:lnTo>
                  <a:lnTo>
                    <a:pt x="4928" y="4684"/>
                  </a:lnTo>
                  <a:lnTo>
                    <a:pt x="4913" y="4688"/>
                  </a:lnTo>
                  <a:lnTo>
                    <a:pt x="4899" y="4691"/>
                  </a:lnTo>
                  <a:lnTo>
                    <a:pt x="4882" y="4694"/>
                  </a:lnTo>
                  <a:lnTo>
                    <a:pt x="4850" y="4697"/>
                  </a:lnTo>
                  <a:lnTo>
                    <a:pt x="4817" y="469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5" name="Freeform 57">
              <a:extLst>
                <a:ext uri="{FF2B5EF4-FFF2-40B4-BE49-F238E27FC236}">
                  <a16:creationId xmlns:a16="http://schemas.microsoft.com/office/drawing/2014/main" id="{1A70DFB1-B76C-41BE-B124-4A71490A74C5}"/>
                </a:ext>
              </a:extLst>
            </p:cNvPr>
            <p:cNvSpPr>
              <a:spLocks noEditPoints="1"/>
            </p:cNvSpPr>
            <p:nvPr userDrawn="1"/>
          </p:nvSpPr>
          <p:spPr bwMode="auto">
            <a:xfrm>
              <a:off x="4141891" y="2875335"/>
              <a:ext cx="600192" cy="600192"/>
            </a:xfrm>
            <a:custGeom>
              <a:avLst/>
              <a:gdLst>
                <a:gd name="T0" fmla="*/ 407 w 902"/>
                <a:gd name="T1" fmla="*/ 54 h 909"/>
                <a:gd name="T2" fmla="*/ 309 w 902"/>
                <a:gd name="T3" fmla="*/ 92 h 909"/>
                <a:gd name="T4" fmla="*/ 225 w 902"/>
                <a:gd name="T5" fmla="*/ 139 h 909"/>
                <a:gd name="T6" fmla="*/ 154 w 902"/>
                <a:gd name="T7" fmla="*/ 197 h 909"/>
                <a:gd name="T8" fmla="*/ 86 w 902"/>
                <a:gd name="T9" fmla="*/ 281 h 909"/>
                <a:gd name="T10" fmla="*/ 60 w 902"/>
                <a:gd name="T11" fmla="*/ 330 h 909"/>
                <a:gd name="T12" fmla="*/ 44 w 902"/>
                <a:gd name="T13" fmla="*/ 381 h 909"/>
                <a:gd name="T14" fmla="*/ 39 w 902"/>
                <a:gd name="T15" fmla="*/ 430 h 909"/>
                <a:gd name="T16" fmla="*/ 44 w 902"/>
                <a:gd name="T17" fmla="*/ 479 h 909"/>
                <a:gd name="T18" fmla="*/ 60 w 902"/>
                <a:gd name="T19" fmla="*/ 527 h 909"/>
                <a:gd name="T20" fmla="*/ 86 w 902"/>
                <a:gd name="T21" fmla="*/ 574 h 909"/>
                <a:gd name="T22" fmla="*/ 123 w 902"/>
                <a:gd name="T23" fmla="*/ 620 h 909"/>
                <a:gd name="T24" fmla="*/ 250 w 902"/>
                <a:gd name="T25" fmla="*/ 729 h 909"/>
                <a:gd name="T26" fmla="*/ 396 w 902"/>
                <a:gd name="T27" fmla="*/ 807 h 909"/>
                <a:gd name="T28" fmla="*/ 561 w 902"/>
                <a:gd name="T29" fmla="*/ 853 h 909"/>
                <a:gd name="T30" fmla="*/ 745 w 902"/>
                <a:gd name="T31" fmla="*/ 869 h 909"/>
                <a:gd name="T32" fmla="*/ 786 w 902"/>
                <a:gd name="T33" fmla="*/ 864 h 909"/>
                <a:gd name="T34" fmla="*/ 826 w 902"/>
                <a:gd name="T35" fmla="*/ 838 h 909"/>
                <a:gd name="T36" fmla="*/ 855 w 902"/>
                <a:gd name="T37" fmla="*/ 796 h 909"/>
                <a:gd name="T38" fmla="*/ 863 w 902"/>
                <a:gd name="T39" fmla="*/ 745 h 909"/>
                <a:gd name="T40" fmla="*/ 830 w 902"/>
                <a:gd name="T41" fmla="*/ 541 h 909"/>
                <a:gd name="T42" fmla="*/ 775 w 902"/>
                <a:gd name="T43" fmla="*/ 295 h 909"/>
                <a:gd name="T44" fmla="*/ 727 w 902"/>
                <a:gd name="T45" fmla="*/ 167 h 909"/>
                <a:gd name="T46" fmla="*/ 669 w 902"/>
                <a:gd name="T47" fmla="*/ 100 h 909"/>
                <a:gd name="T48" fmla="*/ 591 w 902"/>
                <a:gd name="T49" fmla="*/ 56 h 909"/>
                <a:gd name="T50" fmla="*/ 495 w 902"/>
                <a:gd name="T51" fmla="*/ 39 h 909"/>
                <a:gd name="T52" fmla="*/ 695 w 902"/>
                <a:gd name="T53" fmla="*/ 908 h 909"/>
                <a:gd name="T54" fmla="*/ 508 w 902"/>
                <a:gd name="T55" fmla="*/ 883 h 909"/>
                <a:gd name="T56" fmla="*/ 401 w 902"/>
                <a:gd name="T57" fmla="*/ 851 h 909"/>
                <a:gd name="T58" fmla="*/ 320 w 902"/>
                <a:gd name="T59" fmla="*/ 817 h 909"/>
                <a:gd name="T60" fmla="*/ 246 w 902"/>
                <a:gd name="T61" fmla="*/ 773 h 909"/>
                <a:gd name="T62" fmla="*/ 175 w 902"/>
                <a:gd name="T63" fmla="*/ 722 h 909"/>
                <a:gd name="T64" fmla="*/ 110 w 902"/>
                <a:gd name="T65" fmla="*/ 663 h 909"/>
                <a:gd name="T66" fmla="*/ 62 w 902"/>
                <a:gd name="T67" fmla="*/ 609 h 909"/>
                <a:gd name="T68" fmla="*/ 30 w 902"/>
                <a:gd name="T69" fmla="*/ 556 h 909"/>
                <a:gd name="T70" fmla="*/ 9 w 902"/>
                <a:gd name="T71" fmla="*/ 501 h 909"/>
                <a:gd name="T72" fmla="*/ 0 w 902"/>
                <a:gd name="T73" fmla="*/ 445 h 909"/>
                <a:gd name="T74" fmla="*/ 3 w 902"/>
                <a:gd name="T75" fmla="*/ 389 h 909"/>
                <a:gd name="T76" fmla="*/ 17 w 902"/>
                <a:gd name="T77" fmla="*/ 331 h 909"/>
                <a:gd name="T78" fmla="*/ 44 w 902"/>
                <a:gd name="T79" fmla="*/ 275 h 909"/>
                <a:gd name="T80" fmla="*/ 82 w 902"/>
                <a:gd name="T81" fmla="*/ 219 h 909"/>
                <a:gd name="T82" fmla="*/ 144 w 902"/>
                <a:gd name="T83" fmla="*/ 152 h 909"/>
                <a:gd name="T84" fmla="*/ 223 w 902"/>
                <a:gd name="T85" fmla="*/ 93 h 909"/>
                <a:gd name="T86" fmla="*/ 316 w 902"/>
                <a:gd name="T87" fmla="*/ 46 h 909"/>
                <a:gd name="T88" fmla="*/ 424 w 902"/>
                <a:gd name="T89" fmla="*/ 8 h 909"/>
                <a:gd name="T90" fmla="*/ 496 w 902"/>
                <a:gd name="T91" fmla="*/ 0 h 909"/>
                <a:gd name="T92" fmla="*/ 605 w 902"/>
                <a:gd name="T93" fmla="*/ 19 h 909"/>
                <a:gd name="T94" fmla="*/ 694 w 902"/>
                <a:gd name="T95" fmla="*/ 70 h 909"/>
                <a:gd name="T96" fmla="*/ 761 w 902"/>
                <a:gd name="T97" fmla="*/ 148 h 909"/>
                <a:gd name="T98" fmla="*/ 812 w 902"/>
                <a:gd name="T99" fmla="*/ 284 h 909"/>
                <a:gd name="T100" fmla="*/ 867 w 902"/>
                <a:gd name="T101" fmla="*/ 533 h 909"/>
                <a:gd name="T102" fmla="*/ 902 w 902"/>
                <a:gd name="T103" fmla="*/ 744 h 909"/>
                <a:gd name="T104" fmla="*/ 892 w 902"/>
                <a:gd name="T105" fmla="*/ 811 h 909"/>
                <a:gd name="T106" fmla="*/ 854 w 902"/>
                <a:gd name="T107" fmla="*/ 867 h 909"/>
                <a:gd name="T108" fmla="*/ 799 w 902"/>
                <a:gd name="T109" fmla="*/ 900 h 909"/>
                <a:gd name="T110" fmla="*/ 745 w 902"/>
                <a:gd name="T111"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909">
                  <a:moveTo>
                    <a:pt x="463" y="39"/>
                  </a:moveTo>
                  <a:lnTo>
                    <a:pt x="463" y="39"/>
                  </a:lnTo>
                  <a:lnTo>
                    <a:pt x="434" y="46"/>
                  </a:lnTo>
                  <a:lnTo>
                    <a:pt x="407" y="54"/>
                  </a:lnTo>
                  <a:lnTo>
                    <a:pt x="381" y="63"/>
                  </a:lnTo>
                  <a:lnTo>
                    <a:pt x="356" y="71"/>
                  </a:lnTo>
                  <a:lnTo>
                    <a:pt x="332" y="81"/>
                  </a:lnTo>
                  <a:lnTo>
                    <a:pt x="309" y="92"/>
                  </a:lnTo>
                  <a:lnTo>
                    <a:pt x="287" y="102"/>
                  </a:lnTo>
                  <a:lnTo>
                    <a:pt x="265" y="113"/>
                  </a:lnTo>
                  <a:lnTo>
                    <a:pt x="245" y="126"/>
                  </a:lnTo>
                  <a:lnTo>
                    <a:pt x="225" y="139"/>
                  </a:lnTo>
                  <a:lnTo>
                    <a:pt x="206" y="152"/>
                  </a:lnTo>
                  <a:lnTo>
                    <a:pt x="188" y="166"/>
                  </a:lnTo>
                  <a:lnTo>
                    <a:pt x="170" y="181"/>
                  </a:lnTo>
                  <a:lnTo>
                    <a:pt x="154" y="197"/>
                  </a:lnTo>
                  <a:lnTo>
                    <a:pt x="138" y="214"/>
                  </a:lnTo>
                  <a:lnTo>
                    <a:pt x="123" y="232"/>
                  </a:lnTo>
                  <a:lnTo>
                    <a:pt x="103" y="256"/>
                  </a:lnTo>
                  <a:lnTo>
                    <a:pt x="86" y="281"/>
                  </a:lnTo>
                  <a:lnTo>
                    <a:pt x="78" y="293"/>
                  </a:lnTo>
                  <a:lnTo>
                    <a:pt x="71" y="305"/>
                  </a:lnTo>
                  <a:lnTo>
                    <a:pt x="66" y="318"/>
                  </a:lnTo>
                  <a:lnTo>
                    <a:pt x="60" y="330"/>
                  </a:lnTo>
                  <a:lnTo>
                    <a:pt x="55" y="343"/>
                  </a:lnTo>
                  <a:lnTo>
                    <a:pt x="51" y="355"/>
                  </a:lnTo>
                  <a:lnTo>
                    <a:pt x="47" y="368"/>
                  </a:lnTo>
                  <a:lnTo>
                    <a:pt x="44" y="381"/>
                  </a:lnTo>
                  <a:lnTo>
                    <a:pt x="42" y="393"/>
                  </a:lnTo>
                  <a:lnTo>
                    <a:pt x="40" y="406"/>
                  </a:lnTo>
                  <a:lnTo>
                    <a:pt x="39" y="417"/>
                  </a:lnTo>
                  <a:lnTo>
                    <a:pt x="39" y="430"/>
                  </a:lnTo>
                  <a:lnTo>
                    <a:pt x="39" y="443"/>
                  </a:lnTo>
                  <a:lnTo>
                    <a:pt x="40" y="455"/>
                  </a:lnTo>
                  <a:lnTo>
                    <a:pt x="42" y="467"/>
                  </a:lnTo>
                  <a:lnTo>
                    <a:pt x="44" y="479"/>
                  </a:lnTo>
                  <a:lnTo>
                    <a:pt x="47" y="491"/>
                  </a:lnTo>
                  <a:lnTo>
                    <a:pt x="51" y="503"/>
                  </a:lnTo>
                  <a:lnTo>
                    <a:pt x="55" y="516"/>
                  </a:lnTo>
                  <a:lnTo>
                    <a:pt x="60" y="527"/>
                  </a:lnTo>
                  <a:lnTo>
                    <a:pt x="66" y="539"/>
                  </a:lnTo>
                  <a:lnTo>
                    <a:pt x="72" y="552"/>
                  </a:lnTo>
                  <a:lnTo>
                    <a:pt x="79" y="563"/>
                  </a:lnTo>
                  <a:lnTo>
                    <a:pt x="86" y="574"/>
                  </a:lnTo>
                  <a:lnTo>
                    <a:pt x="94" y="586"/>
                  </a:lnTo>
                  <a:lnTo>
                    <a:pt x="103" y="597"/>
                  </a:lnTo>
                  <a:lnTo>
                    <a:pt x="113" y="609"/>
                  </a:lnTo>
                  <a:lnTo>
                    <a:pt x="123" y="620"/>
                  </a:lnTo>
                  <a:lnTo>
                    <a:pt x="153" y="650"/>
                  </a:lnTo>
                  <a:lnTo>
                    <a:pt x="184" y="678"/>
                  </a:lnTo>
                  <a:lnTo>
                    <a:pt x="216" y="704"/>
                  </a:lnTo>
                  <a:lnTo>
                    <a:pt x="250" y="729"/>
                  </a:lnTo>
                  <a:lnTo>
                    <a:pt x="285" y="751"/>
                  </a:lnTo>
                  <a:lnTo>
                    <a:pt x="320" y="772"/>
                  </a:lnTo>
                  <a:lnTo>
                    <a:pt x="358" y="790"/>
                  </a:lnTo>
                  <a:lnTo>
                    <a:pt x="396" y="807"/>
                  </a:lnTo>
                  <a:lnTo>
                    <a:pt x="435" y="821"/>
                  </a:lnTo>
                  <a:lnTo>
                    <a:pt x="476" y="834"/>
                  </a:lnTo>
                  <a:lnTo>
                    <a:pt x="518" y="845"/>
                  </a:lnTo>
                  <a:lnTo>
                    <a:pt x="561" y="853"/>
                  </a:lnTo>
                  <a:lnTo>
                    <a:pt x="605" y="860"/>
                  </a:lnTo>
                  <a:lnTo>
                    <a:pt x="651" y="866"/>
                  </a:lnTo>
                  <a:lnTo>
                    <a:pt x="698" y="868"/>
                  </a:lnTo>
                  <a:lnTo>
                    <a:pt x="745" y="869"/>
                  </a:lnTo>
                  <a:lnTo>
                    <a:pt x="750" y="869"/>
                  </a:lnTo>
                  <a:lnTo>
                    <a:pt x="763" y="869"/>
                  </a:lnTo>
                  <a:lnTo>
                    <a:pt x="775" y="867"/>
                  </a:lnTo>
                  <a:lnTo>
                    <a:pt x="786" y="864"/>
                  </a:lnTo>
                  <a:lnTo>
                    <a:pt x="796" y="859"/>
                  </a:lnTo>
                  <a:lnTo>
                    <a:pt x="807" y="853"/>
                  </a:lnTo>
                  <a:lnTo>
                    <a:pt x="817" y="846"/>
                  </a:lnTo>
                  <a:lnTo>
                    <a:pt x="826" y="838"/>
                  </a:lnTo>
                  <a:lnTo>
                    <a:pt x="834" y="829"/>
                  </a:lnTo>
                  <a:lnTo>
                    <a:pt x="842" y="819"/>
                  </a:lnTo>
                  <a:lnTo>
                    <a:pt x="849" y="807"/>
                  </a:lnTo>
                  <a:lnTo>
                    <a:pt x="855" y="796"/>
                  </a:lnTo>
                  <a:lnTo>
                    <a:pt x="858" y="784"/>
                  </a:lnTo>
                  <a:lnTo>
                    <a:pt x="862" y="772"/>
                  </a:lnTo>
                  <a:lnTo>
                    <a:pt x="863" y="759"/>
                  </a:lnTo>
                  <a:lnTo>
                    <a:pt x="863" y="745"/>
                  </a:lnTo>
                  <a:lnTo>
                    <a:pt x="862" y="733"/>
                  </a:lnTo>
                  <a:lnTo>
                    <a:pt x="851" y="669"/>
                  </a:lnTo>
                  <a:lnTo>
                    <a:pt x="841" y="604"/>
                  </a:lnTo>
                  <a:lnTo>
                    <a:pt x="830" y="541"/>
                  </a:lnTo>
                  <a:lnTo>
                    <a:pt x="817" y="478"/>
                  </a:lnTo>
                  <a:lnTo>
                    <a:pt x="804" y="416"/>
                  </a:lnTo>
                  <a:lnTo>
                    <a:pt x="791" y="355"/>
                  </a:lnTo>
                  <a:lnTo>
                    <a:pt x="775" y="295"/>
                  </a:lnTo>
                  <a:lnTo>
                    <a:pt x="756" y="235"/>
                  </a:lnTo>
                  <a:lnTo>
                    <a:pt x="748" y="211"/>
                  </a:lnTo>
                  <a:lnTo>
                    <a:pt x="739" y="189"/>
                  </a:lnTo>
                  <a:lnTo>
                    <a:pt x="727" y="167"/>
                  </a:lnTo>
                  <a:lnTo>
                    <a:pt x="715" y="148"/>
                  </a:lnTo>
                  <a:lnTo>
                    <a:pt x="701" y="131"/>
                  </a:lnTo>
                  <a:lnTo>
                    <a:pt x="686" y="113"/>
                  </a:lnTo>
                  <a:lnTo>
                    <a:pt x="669" y="100"/>
                  </a:lnTo>
                  <a:lnTo>
                    <a:pt x="652" y="86"/>
                  </a:lnTo>
                  <a:lnTo>
                    <a:pt x="632" y="74"/>
                  </a:lnTo>
                  <a:lnTo>
                    <a:pt x="613" y="64"/>
                  </a:lnTo>
                  <a:lnTo>
                    <a:pt x="591" y="56"/>
                  </a:lnTo>
                  <a:lnTo>
                    <a:pt x="568" y="49"/>
                  </a:lnTo>
                  <a:lnTo>
                    <a:pt x="545" y="45"/>
                  </a:lnTo>
                  <a:lnTo>
                    <a:pt x="520" y="41"/>
                  </a:lnTo>
                  <a:lnTo>
                    <a:pt x="495" y="39"/>
                  </a:lnTo>
                  <a:lnTo>
                    <a:pt x="468" y="40"/>
                  </a:lnTo>
                  <a:lnTo>
                    <a:pt x="463" y="39"/>
                  </a:lnTo>
                  <a:close/>
                  <a:moveTo>
                    <a:pt x="745" y="909"/>
                  </a:moveTo>
                  <a:lnTo>
                    <a:pt x="695" y="908"/>
                  </a:lnTo>
                  <a:lnTo>
                    <a:pt x="646" y="905"/>
                  </a:lnTo>
                  <a:lnTo>
                    <a:pt x="599" y="899"/>
                  </a:lnTo>
                  <a:lnTo>
                    <a:pt x="553" y="892"/>
                  </a:lnTo>
                  <a:lnTo>
                    <a:pt x="508" y="883"/>
                  </a:lnTo>
                  <a:lnTo>
                    <a:pt x="464" y="872"/>
                  </a:lnTo>
                  <a:lnTo>
                    <a:pt x="443" y="866"/>
                  </a:lnTo>
                  <a:lnTo>
                    <a:pt x="421" y="859"/>
                  </a:lnTo>
                  <a:lnTo>
                    <a:pt x="401" y="851"/>
                  </a:lnTo>
                  <a:lnTo>
                    <a:pt x="380" y="843"/>
                  </a:lnTo>
                  <a:lnTo>
                    <a:pt x="360" y="835"/>
                  </a:lnTo>
                  <a:lnTo>
                    <a:pt x="340" y="826"/>
                  </a:lnTo>
                  <a:lnTo>
                    <a:pt x="320" y="817"/>
                  </a:lnTo>
                  <a:lnTo>
                    <a:pt x="301" y="806"/>
                  </a:lnTo>
                  <a:lnTo>
                    <a:pt x="282" y="796"/>
                  </a:lnTo>
                  <a:lnTo>
                    <a:pt x="264" y="784"/>
                  </a:lnTo>
                  <a:lnTo>
                    <a:pt x="246" y="773"/>
                  </a:lnTo>
                  <a:lnTo>
                    <a:pt x="227" y="761"/>
                  </a:lnTo>
                  <a:lnTo>
                    <a:pt x="209" y="749"/>
                  </a:lnTo>
                  <a:lnTo>
                    <a:pt x="192" y="736"/>
                  </a:lnTo>
                  <a:lnTo>
                    <a:pt x="175" y="722"/>
                  </a:lnTo>
                  <a:lnTo>
                    <a:pt x="159" y="709"/>
                  </a:lnTo>
                  <a:lnTo>
                    <a:pt x="141" y="694"/>
                  </a:lnTo>
                  <a:lnTo>
                    <a:pt x="125" y="679"/>
                  </a:lnTo>
                  <a:lnTo>
                    <a:pt x="110" y="663"/>
                  </a:lnTo>
                  <a:lnTo>
                    <a:pt x="94" y="647"/>
                  </a:lnTo>
                  <a:lnTo>
                    <a:pt x="83" y="634"/>
                  </a:lnTo>
                  <a:lnTo>
                    <a:pt x="72" y="622"/>
                  </a:lnTo>
                  <a:lnTo>
                    <a:pt x="62" y="609"/>
                  </a:lnTo>
                  <a:lnTo>
                    <a:pt x="53" y="595"/>
                  </a:lnTo>
                  <a:lnTo>
                    <a:pt x="45" y="583"/>
                  </a:lnTo>
                  <a:lnTo>
                    <a:pt x="37" y="569"/>
                  </a:lnTo>
                  <a:lnTo>
                    <a:pt x="30" y="556"/>
                  </a:lnTo>
                  <a:lnTo>
                    <a:pt x="23" y="542"/>
                  </a:lnTo>
                  <a:lnTo>
                    <a:pt x="19" y="529"/>
                  </a:lnTo>
                  <a:lnTo>
                    <a:pt x="13" y="515"/>
                  </a:lnTo>
                  <a:lnTo>
                    <a:pt x="9" y="501"/>
                  </a:lnTo>
                  <a:lnTo>
                    <a:pt x="6" y="487"/>
                  </a:lnTo>
                  <a:lnTo>
                    <a:pt x="4" y="474"/>
                  </a:lnTo>
                  <a:lnTo>
                    <a:pt x="1" y="459"/>
                  </a:lnTo>
                  <a:lnTo>
                    <a:pt x="0" y="445"/>
                  </a:lnTo>
                  <a:lnTo>
                    <a:pt x="0" y="431"/>
                  </a:lnTo>
                  <a:lnTo>
                    <a:pt x="0" y="417"/>
                  </a:lnTo>
                  <a:lnTo>
                    <a:pt x="1" y="402"/>
                  </a:lnTo>
                  <a:lnTo>
                    <a:pt x="3" y="389"/>
                  </a:lnTo>
                  <a:lnTo>
                    <a:pt x="5" y="375"/>
                  </a:lnTo>
                  <a:lnTo>
                    <a:pt x="8" y="360"/>
                  </a:lnTo>
                  <a:lnTo>
                    <a:pt x="13" y="346"/>
                  </a:lnTo>
                  <a:lnTo>
                    <a:pt x="17" y="331"/>
                  </a:lnTo>
                  <a:lnTo>
                    <a:pt x="23" y="318"/>
                  </a:lnTo>
                  <a:lnTo>
                    <a:pt x="29" y="304"/>
                  </a:lnTo>
                  <a:lnTo>
                    <a:pt x="36" y="289"/>
                  </a:lnTo>
                  <a:lnTo>
                    <a:pt x="44" y="275"/>
                  </a:lnTo>
                  <a:lnTo>
                    <a:pt x="52" y="261"/>
                  </a:lnTo>
                  <a:lnTo>
                    <a:pt x="61" y="248"/>
                  </a:lnTo>
                  <a:lnTo>
                    <a:pt x="70" y="233"/>
                  </a:lnTo>
                  <a:lnTo>
                    <a:pt x="82" y="219"/>
                  </a:lnTo>
                  <a:lnTo>
                    <a:pt x="92" y="205"/>
                  </a:lnTo>
                  <a:lnTo>
                    <a:pt x="109" y="187"/>
                  </a:lnTo>
                  <a:lnTo>
                    <a:pt x="126" y="170"/>
                  </a:lnTo>
                  <a:lnTo>
                    <a:pt x="144" y="152"/>
                  </a:lnTo>
                  <a:lnTo>
                    <a:pt x="162" y="136"/>
                  </a:lnTo>
                  <a:lnTo>
                    <a:pt x="181" y="121"/>
                  </a:lnTo>
                  <a:lnTo>
                    <a:pt x="202" y="107"/>
                  </a:lnTo>
                  <a:lnTo>
                    <a:pt x="223" y="93"/>
                  </a:lnTo>
                  <a:lnTo>
                    <a:pt x="245" y="80"/>
                  </a:lnTo>
                  <a:lnTo>
                    <a:pt x="267" y="68"/>
                  </a:lnTo>
                  <a:lnTo>
                    <a:pt x="290" y="56"/>
                  </a:lnTo>
                  <a:lnTo>
                    <a:pt x="316" y="46"/>
                  </a:lnTo>
                  <a:lnTo>
                    <a:pt x="341" y="35"/>
                  </a:lnTo>
                  <a:lnTo>
                    <a:pt x="367" y="25"/>
                  </a:lnTo>
                  <a:lnTo>
                    <a:pt x="395" y="17"/>
                  </a:lnTo>
                  <a:lnTo>
                    <a:pt x="424" y="8"/>
                  </a:lnTo>
                  <a:lnTo>
                    <a:pt x="453" y="1"/>
                  </a:lnTo>
                  <a:lnTo>
                    <a:pt x="463" y="1"/>
                  </a:lnTo>
                  <a:lnTo>
                    <a:pt x="466" y="0"/>
                  </a:lnTo>
                  <a:lnTo>
                    <a:pt x="496" y="0"/>
                  </a:lnTo>
                  <a:lnTo>
                    <a:pt x="526" y="2"/>
                  </a:lnTo>
                  <a:lnTo>
                    <a:pt x="553" y="6"/>
                  </a:lnTo>
                  <a:lnTo>
                    <a:pt x="580" y="11"/>
                  </a:lnTo>
                  <a:lnTo>
                    <a:pt x="605" y="19"/>
                  </a:lnTo>
                  <a:lnTo>
                    <a:pt x="629" y="30"/>
                  </a:lnTo>
                  <a:lnTo>
                    <a:pt x="652" y="41"/>
                  </a:lnTo>
                  <a:lnTo>
                    <a:pt x="674" y="54"/>
                  </a:lnTo>
                  <a:lnTo>
                    <a:pt x="694" y="70"/>
                  </a:lnTo>
                  <a:lnTo>
                    <a:pt x="713" y="86"/>
                  </a:lnTo>
                  <a:lnTo>
                    <a:pt x="731" y="105"/>
                  </a:lnTo>
                  <a:lnTo>
                    <a:pt x="746" y="125"/>
                  </a:lnTo>
                  <a:lnTo>
                    <a:pt x="761" y="148"/>
                  </a:lnTo>
                  <a:lnTo>
                    <a:pt x="773" y="171"/>
                  </a:lnTo>
                  <a:lnTo>
                    <a:pt x="785" y="196"/>
                  </a:lnTo>
                  <a:lnTo>
                    <a:pt x="794" y="224"/>
                  </a:lnTo>
                  <a:lnTo>
                    <a:pt x="812" y="284"/>
                  </a:lnTo>
                  <a:lnTo>
                    <a:pt x="828" y="345"/>
                  </a:lnTo>
                  <a:lnTo>
                    <a:pt x="842" y="407"/>
                  </a:lnTo>
                  <a:lnTo>
                    <a:pt x="856" y="470"/>
                  </a:lnTo>
                  <a:lnTo>
                    <a:pt x="867" y="533"/>
                  </a:lnTo>
                  <a:lnTo>
                    <a:pt x="879" y="597"/>
                  </a:lnTo>
                  <a:lnTo>
                    <a:pt x="890" y="662"/>
                  </a:lnTo>
                  <a:lnTo>
                    <a:pt x="901" y="726"/>
                  </a:lnTo>
                  <a:lnTo>
                    <a:pt x="902" y="744"/>
                  </a:lnTo>
                  <a:lnTo>
                    <a:pt x="902" y="761"/>
                  </a:lnTo>
                  <a:lnTo>
                    <a:pt x="900" y="779"/>
                  </a:lnTo>
                  <a:lnTo>
                    <a:pt x="896" y="795"/>
                  </a:lnTo>
                  <a:lnTo>
                    <a:pt x="892" y="811"/>
                  </a:lnTo>
                  <a:lnTo>
                    <a:pt x="883" y="827"/>
                  </a:lnTo>
                  <a:lnTo>
                    <a:pt x="875" y="841"/>
                  </a:lnTo>
                  <a:lnTo>
                    <a:pt x="865" y="854"/>
                  </a:lnTo>
                  <a:lnTo>
                    <a:pt x="854" y="867"/>
                  </a:lnTo>
                  <a:lnTo>
                    <a:pt x="841" y="877"/>
                  </a:lnTo>
                  <a:lnTo>
                    <a:pt x="827" y="886"/>
                  </a:lnTo>
                  <a:lnTo>
                    <a:pt x="814" y="894"/>
                  </a:lnTo>
                  <a:lnTo>
                    <a:pt x="799" y="900"/>
                  </a:lnTo>
                  <a:lnTo>
                    <a:pt x="783" y="905"/>
                  </a:lnTo>
                  <a:lnTo>
                    <a:pt x="766" y="908"/>
                  </a:lnTo>
                  <a:lnTo>
                    <a:pt x="750" y="908"/>
                  </a:lnTo>
                  <a:lnTo>
                    <a:pt x="745" y="90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6" name="Freeform 58">
              <a:extLst>
                <a:ext uri="{FF2B5EF4-FFF2-40B4-BE49-F238E27FC236}">
                  <a16:creationId xmlns:a16="http://schemas.microsoft.com/office/drawing/2014/main" id="{AEC0312D-33E3-4821-A4B9-3162A332E602}"/>
                </a:ext>
              </a:extLst>
            </p:cNvPr>
            <p:cNvSpPr>
              <a:spLocks/>
            </p:cNvSpPr>
            <p:nvPr userDrawn="1"/>
          </p:nvSpPr>
          <p:spPr bwMode="auto">
            <a:xfrm>
              <a:off x="6109957" y="3247546"/>
              <a:ext cx="4192033" cy="3610451"/>
            </a:xfrm>
            <a:custGeom>
              <a:avLst/>
              <a:gdLst>
                <a:gd name="T0" fmla="*/ 358 w 6307"/>
                <a:gd name="T1" fmla="*/ 153 h 5429"/>
                <a:gd name="T2" fmla="*/ 188 w 6307"/>
                <a:gd name="T3" fmla="*/ 285 h 5429"/>
                <a:gd name="T4" fmla="*/ 93 w 6307"/>
                <a:gd name="T5" fmla="*/ 495 h 5429"/>
                <a:gd name="T6" fmla="*/ 91 w 6307"/>
                <a:gd name="T7" fmla="*/ 871 h 5429"/>
                <a:gd name="T8" fmla="*/ 192 w 6307"/>
                <a:gd name="T9" fmla="*/ 1495 h 5429"/>
                <a:gd name="T10" fmla="*/ 299 w 6307"/>
                <a:gd name="T11" fmla="*/ 1879 h 5429"/>
                <a:gd name="T12" fmla="*/ 645 w 6307"/>
                <a:gd name="T13" fmla="*/ 2235 h 5429"/>
                <a:gd name="T14" fmla="*/ 1310 w 6307"/>
                <a:gd name="T15" fmla="*/ 2941 h 5429"/>
                <a:gd name="T16" fmla="*/ 1889 w 6307"/>
                <a:gd name="T17" fmla="*/ 3574 h 5429"/>
                <a:gd name="T18" fmla="*/ 2313 w 6307"/>
                <a:gd name="T19" fmla="*/ 3945 h 5429"/>
                <a:gd name="T20" fmla="*/ 2856 w 6307"/>
                <a:gd name="T21" fmla="*/ 4328 h 5429"/>
                <a:gd name="T22" fmla="*/ 3072 w 6307"/>
                <a:gd name="T23" fmla="*/ 4666 h 5429"/>
                <a:gd name="T24" fmla="*/ 3215 w 6307"/>
                <a:gd name="T25" fmla="*/ 5205 h 5429"/>
                <a:gd name="T26" fmla="*/ 3112 w 6307"/>
                <a:gd name="T27" fmla="*/ 5062 h 5429"/>
                <a:gd name="T28" fmla="*/ 2979 w 6307"/>
                <a:gd name="T29" fmla="*/ 4651 h 5429"/>
                <a:gd name="T30" fmla="*/ 2782 w 6307"/>
                <a:gd name="T31" fmla="*/ 4362 h 5429"/>
                <a:gd name="T32" fmla="*/ 2341 w 6307"/>
                <a:gd name="T33" fmla="*/ 4058 h 5429"/>
                <a:gd name="T34" fmla="*/ 1873 w 6307"/>
                <a:gd name="T35" fmla="*/ 3670 h 5429"/>
                <a:gd name="T36" fmla="*/ 1294 w 6307"/>
                <a:gd name="T37" fmla="*/ 3049 h 5429"/>
                <a:gd name="T38" fmla="*/ 657 w 6307"/>
                <a:gd name="T39" fmla="*/ 2351 h 5429"/>
                <a:gd name="T40" fmla="*/ 248 w 6307"/>
                <a:gd name="T41" fmla="*/ 1947 h 5429"/>
                <a:gd name="T42" fmla="*/ 120 w 6307"/>
                <a:gd name="T43" fmla="*/ 1543 h 5429"/>
                <a:gd name="T44" fmla="*/ 17 w 6307"/>
                <a:gd name="T45" fmla="*/ 916 h 5429"/>
                <a:gd name="T46" fmla="*/ 13 w 6307"/>
                <a:gd name="T47" fmla="*/ 499 h 5429"/>
                <a:gd name="T48" fmla="*/ 116 w 6307"/>
                <a:gd name="T49" fmla="*/ 251 h 5429"/>
                <a:gd name="T50" fmla="*/ 309 w 6307"/>
                <a:gd name="T51" fmla="*/ 89 h 5429"/>
                <a:gd name="T52" fmla="*/ 627 w 6307"/>
                <a:gd name="T53" fmla="*/ 2 h 5429"/>
                <a:gd name="T54" fmla="*/ 896 w 6307"/>
                <a:gd name="T55" fmla="*/ 12 h 5429"/>
                <a:gd name="T56" fmla="*/ 1301 w 6307"/>
                <a:gd name="T57" fmla="*/ 117 h 5429"/>
                <a:gd name="T58" fmla="*/ 1624 w 6307"/>
                <a:gd name="T59" fmla="*/ 361 h 5429"/>
                <a:gd name="T60" fmla="*/ 1841 w 6307"/>
                <a:gd name="T61" fmla="*/ 753 h 5429"/>
                <a:gd name="T62" fmla="*/ 2082 w 6307"/>
                <a:gd name="T63" fmla="*/ 1150 h 5429"/>
                <a:gd name="T64" fmla="*/ 2317 w 6307"/>
                <a:gd name="T65" fmla="*/ 1346 h 5429"/>
                <a:gd name="T66" fmla="*/ 2867 w 6307"/>
                <a:gd name="T67" fmla="*/ 1684 h 5429"/>
                <a:gd name="T68" fmla="*/ 3561 w 6307"/>
                <a:gd name="T69" fmla="*/ 2034 h 5429"/>
                <a:gd name="T70" fmla="*/ 4262 w 6307"/>
                <a:gd name="T71" fmla="*/ 2168 h 5429"/>
                <a:gd name="T72" fmla="*/ 4931 w 6307"/>
                <a:gd name="T73" fmla="*/ 2378 h 5429"/>
                <a:gd name="T74" fmla="*/ 5367 w 6307"/>
                <a:gd name="T75" fmla="*/ 2549 h 5429"/>
                <a:gd name="T76" fmla="*/ 5642 w 6307"/>
                <a:gd name="T77" fmla="*/ 2812 h 5429"/>
                <a:gd name="T78" fmla="*/ 6003 w 6307"/>
                <a:gd name="T79" fmla="*/ 3486 h 5429"/>
                <a:gd name="T80" fmla="*/ 6255 w 6307"/>
                <a:gd name="T81" fmla="*/ 4251 h 5429"/>
                <a:gd name="T82" fmla="*/ 6306 w 6307"/>
                <a:gd name="T83" fmla="*/ 4731 h 5429"/>
                <a:gd name="T84" fmla="*/ 6271 w 6307"/>
                <a:gd name="T85" fmla="*/ 5163 h 5429"/>
                <a:gd name="T86" fmla="*/ 6118 w 6307"/>
                <a:gd name="T87" fmla="*/ 5373 h 5429"/>
                <a:gd name="T88" fmla="*/ 6217 w 6307"/>
                <a:gd name="T89" fmla="*/ 4997 h 5429"/>
                <a:gd name="T90" fmla="*/ 6185 w 6307"/>
                <a:gd name="T91" fmla="*/ 4305 h 5429"/>
                <a:gd name="T92" fmla="*/ 5906 w 6307"/>
                <a:gd name="T93" fmla="*/ 3465 h 5429"/>
                <a:gd name="T94" fmla="*/ 5537 w 6307"/>
                <a:gd name="T95" fmla="*/ 2794 h 5429"/>
                <a:gd name="T96" fmla="*/ 5307 w 6307"/>
                <a:gd name="T97" fmla="*/ 2607 h 5429"/>
                <a:gd name="T98" fmla="*/ 4852 w 6307"/>
                <a:gd name="T99" fmla="*/ 2432 h 5429"/>
                <a:gd name="T100" fmla="*/ 4187 w 6307"/>
                <a:gd name="T101" fmla="*/ 2236 h 5429"/>
                <a:gd name="T102" fmla="*/ 3481 w 6307"/>
                <a:gd name="T103" fmla="*/ 2089 h 5429"/>
                <a:gd name="T104" fmla="*/ 2759 w 6307"/>
                <a:gd name="T105" fmla="*/ 1709 h 5429"/>
                <a:gd name="T106" fmla="*/ 2252 w 6307"/>
                <a:gd name="T107" fmla="*/ 1397 h 5429"/>
                <a:gd name="T108" fmla="*/ 2007 w 6307"/>
                <a:gd name="T109" fmla="*/ 1183 h 5429"/>
                <a:gd name="T110" fmla="*/ 1793 w 6307"/>
                <a:gd name="T111" fmla="*/ 841 h 5429"/>
                <a:gd name="T112" fmla="*/ 1585 w 6307"/>
                <a:gd name="T113" fmla="*/ 435 h 5429"/>
                <a:gd name="T114" fmla="*/ 1296 w 6307"/>
                <a:gd name="T115" fmla="*/ 202 h 5429"/>
                <a:gd name="T116" fmla="*/ 915 w 6307"/>
                <a:gd name="T117" fmla="*/ 92 h 5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07" h="5429">
                  <a:moveTo>
                    <a:pt x="641" y="80"/>
                  </a:moveTo>
                  <a:lnTo>
                    <a:pt x="624" y="83"/>
                  </a:lnTo>
                  <a:lnTo>
                    <a:pt x="606" y="88"/>
                  </a:lnTo>
                  <a:lnTo>
                    <a:pt x="588" y="92"/>
                  </a:lnTo>
                  <a:lnTo>
                    <a:pt x="570" y="96"/>
                  </a:lnTo>
                  <a:lnTo>
                    <a:pt x="530" y="105"/>
                  </a:lnTo>
                  <a:lnTo>
                    <a:pt x="490" y="115"/>
                  </a:lnTo>
                  <a:lnTo>
                    <a:pt x="450" y="124"/>
                  </a:lnTo>
                  <a:lnTo>
                    <a:pt x="409" y="135"/>
                  </a:lnTo>
                  <a:lnTo>
                    <a:pt x="392" y="140"/>
                  </a:lnTo>
                  <a:lnTo>
                    <a:pt x="375" y="146"/>
                  </a:lnTo>
                  <a:lnTo>
                    <a:pt x="358" y="153"/>
                  </a:lnTo>
                  <a:lnTo>
                    <a:pt x="341" y="161"/>
                  </a:lnTo>
                  <a:lnTo>
                    <a:pt x="325" y="169"/>
                  </a:lnTo>
                  <a:lnTo>
                    <a:pt x="309" y="177"/>
                  </a:lnTo>
                  <a:lnTo>
                    <a:pt x="294" y="187"/>
                  </a:lnTo>
                  <a:lnTo>
                    <a:pt x="279" y="197"/>
                  </a:lnTo>
                  <a:lnTo>
                    <a:pt x="264" y="208"/>
                  </a:lnTo>
                  <a:lnTo>
                    <a:pt x="250" y="220"/>
                  </a:lnTo>
                  <a:lnTo>
                    <a:pt x="236" y="231"/>
                  </a:lnTo>
                  <a:lnTo>
                    <a:pt x="224" y="244"/>
                  </a:lnTo>
                  <a:lnTo>
                    <a:pt x="211" y="256"/>
                  </a:lnTo>
                  <a:lnTo>
                    <a:pt x="200" y="270"/>
                  </a:lnTo>
                  <a:lnTo>
                    <a:pt x="188" y="285"/>
                  </a:lnTo>
                  <a:lnTo>
                    <a:pt x="177" y="300"/>
                  </a:lnTo>
                  <a:lnTo>
                    <a:pt x="166" y="315"/>
                  </a:lnTo>
                  <a:lnTo>
                    <a:pt x="156" y="331"/>
                  </a:lnTo>
                  <a:lnTo>
                    <a:pt x="147" y="347"/>
                  </a:lnTo>
                  <a:lnTo>
                    <a:pt x="139" y="364"/>
                  </a:lnTo>
                  <a:lnTo>
                    <a:pt x="130" y="381"/>
                  </a:lnTo>
                  <a:lnTo>
                    <a:pt x="123" y="398"/>
                  </a:lnTo>
                  <a:lnTo>
                    <a:pt x="116" y="417"/>
                  </a:lnTo>
                  <a:lnTo>
                    <a:pt x="109" y="436"/>
                  </a:lnTo>
                  <a:lnTo>
                    <a:pt x="103" y="455"/>
                  </a:lnTo>
                  <a:lnTo>
                    <a:pt x="97" y="474"/>
                  </a:lnTo>
                  <a:lnTo>
                    <a:pt x="93" y="495"/>
                  </a:lnTo>
                  <a:lnTo>
                    <a:pt x="89" y="514"/>
                  </a:lnTo>
                  <a:lnTo>
                    <a:pt x="86" y="535"/>
                  </a:lnTo>
                  <a:lnTo>
                    <a:pt x="84" y="557"/>
                  </a:lnTo>
                  <a:lnTo>
                    <a:pt x="81" y="579"/>
                  </a:lnTo>
                  <a:lnTo>
                    <a:pt x="80" y="600"/>
                  </a:lnTo>
                  <a:lnTo>
                    <a:pt x="79" y="638"/>
                  </a:lnTo>
                  <a:lnTo>
                    <a:pt x="79" y="677"/>
                  </a:lnTo>
                  <a:lnTo>
                    <a:pt x="79" y="716"/>
                  </a:lnTo>
                  <a:lnTo>
                    <a:pt x="81" y="755"/>
                  </a:lnTo>
                  <a:lnTo>
                    <a:pt x="84" y="793"/>
                  </a:lnTo>
                  <a:lnTo>
                    <a:pt x="87" y="832"/>
                  </a:lnTo>
                  <a:lnTo>
                    <a:pt x="91" y="871"/>
                  </a:lnTo>
                  <a:lnTo>
                    <a:pt x="95" y="909"/>
                  </a:lnTo>
                  <a:lnTo>
                    <a:pt x="107" y="986"/>
                  </a:lnTo>
                  <a:lnTo>
                    <a:pt x="118" y="1063"/>
                  </a:lnTo>
                  <a:lnTo>
                    <a:pt x="132" y="1138"/>
                  </a:lnTo>
                  <a:lnTo>
                    <a:pt x="146" y="1214"/>
                  </a:lnTo>
                  <a:lnTo>
                    <a:pt x="155" y="1262"/>
                  </a:lnTo>
                  <a:lnTo>
                    <a:pt x="162" y="1303"/>
                  </a:lnTo>
                  <a:lnTo>
                    <a:pt x="169" y="1344"/>
                  </a:lnTo>
                  <a:lnTo>
                    <a:pt x="174" y="1385"/>
                  </a:lnTo>
                  <a:lnTo>
                    <a:pt x="181" y="1425"/>
                  </a:lnTo>
                  <a:lnTo>
                    <a:pt x="187" y="1459"/>
                  </a:lnTo>
                  <a:lnTo>
                    <a:pt x="192" y="1495"/>
                  </a:lnTo>
                  <a:lnTo>
                    <a:pt x="197" y="1529"/>
                  </a:lnTo>
                  <a:lnTo>
                    <a:pt x="204" y="1565"/>
                  </a:lnTo>
                  <a:lnTo>
                    <a:pt x="210" y="1600"/>
                  </a:lnTo>
                  <a:lnTo>
                    <a:pt x="217" y="1635"/>
                  </a:lnTo>
                  <a:lnTo>
                    <a:pt x="224" y="1669"/>
                  </a:lnTo>
                  <a:lnTo>
                    <a:pt x="232" y="1704"/>
                  </a:lnTo>
                  <a:lnTo>
                    <a:pt x="240" y="1735"/>
                  </a:lnTo>
                  <a:lnTo>
                    <a:pt x="249" y="1764"/>
                  </a:lnTo>
                  <a:lnTo>
                    <a:pt x="260" y="1794"/>
                  </a:lnTo>
                  <a:lnTo>
                    <a:pt x="272" y="1823"/>
                  </a:lnTo>
                  <a:lnTo>
                    <a:pt x="286" y="1852"/>
                  </a:lnTo>
                  <a:lnTo>
                    <a:pt x="299" y="1879"/>
                  </a:lnTo>
                  <a:lnTo>
                    <a:pt x="315" y="1907"/>
                  </a:lnTo>
                  <a:lnTo>
                    <a:pt x="333" y="1934"/>
                  </a:lnTo>
                  <a:lnTo>
                    <a:pt x="351" y="1959"/>
                  </a:lnTo>
                  <a:lnTo>
                    <a:pt x="370" y="1986"/>
                  </a:lnTo>
                  <a:lnTo>
                    <a:pt x="391" y="2010"/>
                  </a:lnTo>
                  <a:lnTo>
                    <a:pt x="412" y="2035"/>
                  </a:lnTo>
                  <a:lnTo>
                    <a:pt x="435" y="2058"/>
                  </a:lnTo>
                  <a:lnTo>
                    <a:pt x="459" y="2081"/>
                  </a:lnTo>
                  <a:lnTo>
                    <a:pt x="484" y="2103"/>
                  </a:lnTo>
                  <a:lnTo>
                    <a:pt x="510" y="2125"/>
                  </a:lnTo>
                  <a:lnTo>
                    <a:pt x="579" y="2179"/>
                  </a:lnTo>
                  <a:lnTo>
                    <a:pt x="645" y="2235"/>
                  </a:lnTo>
                  <a:lnTo>
                    <a:pt x="709" y="2291"/>
                  </a:lnTo>
                  <a:lnTo>
                    <a:pt x="772" y="2348"/>
                  </a:lnTo>
                  <a:lnTo>
                    <a:pt x="833" y="2407"/>
                  </a:lnTo>
                  <a:lnTo>
                    <a:pt x="892" y="2465"/>
                  </a:lnTo>
                  <a:lnTo>
                    <a:pt x="950" y="2525"/>
                  </a:lnTo>
                  <a:lnTo>
                    <a:pt x="1006" y="2585"/>
                  </a:lnTo>
                  <a:lnTo>
                    <a:pt x="1060" y="2645"/>
                  </a:lnTo>
                  <a:lnTo>
                    <a:pt x="1113" y="2705"/>
                  </a:lnTo>
                  <a:lnTo>
                    <a:pt x="1164" y="2765"/>
                  </a:lnTo>
                  <a:lnTo>
                    <a:pt x="1215" y="2824"/>
                  </a:lnTo>
                  <a:lnTo>
                    <a:pt x="1263" y="2883"/>
                  </a:lnTo>
                  <a:lnTo>
                    <a:pt x="1310" y="2941"/>
                  </a:lnTo>
                  <a:lnTo>
                    <a:pt x="1356" y="3000"/>
                  </a:lnTo>
                  <a:lnTo>
                    <a:pt x="1401" y="3056"/>
                  </a:lnTo>
                  <a:lnTo>
                    <a:pt x="1428" y="3092"/>
                  </a:lnTo>
                  <a:lnTo>
                    <a:pt x="1456" y="3125"/>
                  </a:lnTo>
                  <a:lnTo>
                    <a:pt x="1484" y="3159"/>
                  </a:lnTo>
                  <a:lnTo>
                    <a:pt x="1514" y="3192"/>
                  </a:lnTo>
                  <a:lnTo>
                    <a:pt x="1574" y="3259"/>
                  </a:lnTo>
                  <a:lnTo>
                    <a:pt x="1636" y="3324"/>
                  </a:lnTo>
                  <a:lnTo>
                    <a:pt x="1699" y="3387"/>
                  </a:lnTo>
                  <a:lnTo>
                    <a:pt x="1762" y="3451"/>
                  </a:lnTo>
                  <a:lnTo>
                    <a:pt x="1826" y="3514"/>
                  </a:lnTo>
                  <a:lnTo>
                    <a:pt x="1889" y="3574"/>
                  </a:lnTo>
                  <a:lnTo>
                    <a:pt x="1928" y="3612"/>
                  </a:lnTo>
                  <a:lnTo>
                    <a:pt x="1967" y="3651"/>
                  </a:lnTo>
                  <a:lnTo>
                    <a:pt x="2006" y="3689"/>
                  </a:lnTo>
                  <a:lnTo>
                    <a:pt x="2045" y="3727"/>
                  </a:lnTo>
                  <a:lnTo>
                    <a:pt x="2076" y="3757"/>
                  </a:lnTo>
                  <a:lnTo>
                    <a:pt x="2108" y="3785"/>
                  </a:lnTo>
                  <a:lnTo>
                    <a:pt x="2140" y="3814"/>
                  </a:lnTo>
                  <a:lnTo>
                    <a:pt x="2174" y="3840"/>
                  </a:lnTo>
                  <a:lnTo>
                    <a:pt x="2207" y="3868"/>
                  </a:lnTo>
                  <a:lnTo>
                    <a:pt x="2241" y="3894"/>
                  </a:lnTo>
                  <a:lnTo>
                    <a:pt x="2277" y="3920"/>
                  </a:lnTo>
                  <a:lnTo>
                    <a:pt x="2313" y="3945"/>
                  </a:lnTo>
                  <a:lnTo>
                    <a:pt x="2386" y="3994"/>
                  </a:lnTo>
                  <a:lnTo>
                    <a:pt x="2463" y="4042"/>
                  </a:lnTo>
                  <a:lnTo>
                    <a:pt x="2541" y="4091"/>
                  </a:lnTo>
                  <a:lnTo>
                    <a:pt x="2622" y="4139"/>
                  </a:lnTo>
                  <a:lnTo>
                    <a:pt x="2657" y="4159"/>
                  </a:lnTo>
                  <a:lnTo>
                    <a:pt x="2689" y="4181"/>
                  </a:lnTo>
                  <a:lnTo>
                    <a:pt x="2720" y="4204"/>
                  </a:lnTo>
                  <a:lnTo>
                    <a:pt x="2750" y="4227"/>
                  </a:lnTo>
                  <a:lnTo>
                    <a:pt x="2778" y="4251"/>
                  </a:lnTo>
                  <a:lnTo>
                    <a:pt x="2806" y="4276"/>
                  </a:lnTo>
                  <a:lnTo>
                    <a:pt x="2831" y="4302"/>
                  </a:lnTo>
                  <a:lnTo>
                    <a:pt x="2856" y="4328"/>
                  </a:lnTo>
                  <a:lnTo>
                    <a:pt x="2879" y="4354"/>
                  </a:lnTo>
                  <a:lnTo>
                    <a:pt x="2902" y="4381"/>
                  </a:lnTo>
                  <a:lnTo>
                    <a:pt x="2924" y="4408"/>
                  </a:lnTo>
                  <a:lnTo>
                    <a:pt x="2943" y="4436"/>
                  </a:lnTo>
                  <a:lnTo>
                    <a:pt x="2963" y="4464"/>
                  </a:lnTo>
                  <a:lnTo>
                    <a:pt x="2981" y="4493"/>
                  </a:lnTo>
                  <a:lnTo>
                    <a:pt x="2999" y="4522"/>
                  </a:lnTo>
                  <a:lnTo>
                    <a:pt x="3015" y="4550"/>
                  </a:lnTo>
                  <a:lnTo>
                    <a:pt x="3031" y="4579"/>
                  </a:lnTo>
                  <a:lnTo>
                    <a:pt x="3046" y="4608"/>
                  </a:lnTo>
                  <a:lnTo>
                    <a:pt x="3059" y="4638"/>
                  </a:lnTo>
                  <a:lnTo>
                    <a:pt x="3072" y="4666"/>
                  </a:lnTo>
                  <a:lnTo>
                    <a:pt x="3085" y="4695"/>
                  </a:lnTo>
                  <a:lnTo>
                    <a:pt x="3096" y="4724"/>
                  </a:lnTo>
                  <a:lnTo>
                    <a:pt x="3106" y="4752"/>
                  </a:lnTo>
                  <a:lnTo>
                    <a:pt x="3117" y="4781"/>
                  </a:lnTo>
                  <a:lnTo>
                    <a:pt x="3135" y="4837"/>
                  </a:lnTo>
                  <a:lnTo>
                    <a:pt x="3151" y="4892"/>
                  </a:lnTo>
                  <a:lnTo>
                    <a:pt x="3165" y="4945"/>
                  </a:lnTo>
                  <a:lnTo>
                    <a:pt x="3177" y="4995"/>
                  </a:lnTo>
                  <a:lnTo>
                    <a:pt x="3189" y="5047"/>
                  </a:lnTo>
                  <a:lnTo>
                    <a:pt x="3199" y="5099"/>
                  </a:lnTo>
                  <a:lnTo>
                    <a:pt x="3208" y="5151"/>
                  </a:lnTo>
                  <a:lnTo>
                    <a:pt x="3215" y="5205"/>
                  </a:lnTo>
                  <a:lnTo>
                    <a:pt x="3222" y="5260"/>
                  </a:lnTo>
                  <a:lnTo>
                    <a:pt x="3228" y="5315"/>
                  </a:lnTo>
                  <a:lnTo>
                    <a:pt x="3233" y="5372"/>
                  </a:lnTo>
                  <a:lnTo>
                    <a:pt x="3235" y="5429"/>
                  </a:lnTo>
                  <a:lnTo>
                    <a:pt x="3156" y="5429"/>
                  </a:lnTo>
                  <a:lnTo>
                    <a:pt x="3153" y="5374"/>
                  </a:lnTo>
                  <a:lnTo>
                    <a:pt x="3149" y="5320"/>
                  </a:lnTo>
                  <a:lnTo>
                    <a:pt x="3144" y="5267"/>
                  </a:lnTo>
                  <a:lnTo>
                    <a:pt x="3137" y="5215"/>
                  </a:lnTo>
                  <a:lnTo>
                    <a:pt x="3130" y="5163"/>
                  </a:lnTo>
                  <a:lnTo>
                    <a:pt x="3121" y="5112"/>
                  </a:lnTo>
                  <a:lnTo>
                    <a:pt x="3112" y="5062"/>
                  </a:lnTo>
                  <a:lnTo>
                    <a:pt x="3101" y="5014"/>
                  </a:lnTo>
                  <a:lnTo>
                    <a:pt x="3091" y="4976"/>
                  </a:lnTo>
                  <a:lnTo>
                    <a:pt x="3082" y="4940"/>
                  </a:lnTo>
                  <a:lnTo>
                    <a:pt x="3073" y="4905"/>
                  </a:lnTo>
                  <a:lnTo>
                    <a:pt x="3063" y="4870"/>
                  </a:lnTo>
                  <a:lnTo>
                    <a:pt x="3051" y="4836"/>
                  </a:lnTo>
                  <a:lnTo>
                    <a:pt x="3041" y="4804"/>
                  </a:lnTo>
                  <a:lnTo>
                    <a:pt x="3029" y="4772"/>
                  </a:lnTo>
                  <a:lnTo>
                    <a:pt x="3017" y="4740"/>
                  </a:lnTo>
                  <a:lnTo>
                    <a:pt x="3005" y="4710"/>
                  </a:lnTo>
                  <a:lnTo>
                    <a:pt x="2992" y="4680"/>
                  </a:lnTo>
                  <a:lnTo>
                    <a:pt x="2979" y="4651"/>
                  </a:lnTo>
                  <a:lnTo>
                    <a:pt x="2965" y="4623"/>
                  </a:lnTo>
                  <a:lnTo>
                    <a:pt x="2950" y="4595"/>
                  </a:lnTo>
                  <a:lnTo>
                    <a:pt x="2937" y="4569"/>
                  </a:lnTo>
                  <a:lnTo>
                    <a:pt x="2921" y="4544"/>
                  </a:lnTo>
                  <a:lnTo>
                    <a:pt x="2906" y="4518"/>
                  </a:lnTo>
                  <a:lnTo>
                    <a:pt x="2890" y="4494"/>
                  </a:lnTo>
                  <a:lnTo>
                    <a:pt x="2872" y="4470"/>
                  </a:lnTo>
                  <a:lnTo>
                    <a:pt x="2855" y="4447"/>
                  </a:lnTo>
                  <a:lnTo>
                    <a:pt x="2838" y="4424"/>
                  </a:lnTo>
                  <a:lnTo>
                    <a:pt x="2820" y="4404"/>
                  </a:lnTo>
                  <a:lnTo>
                    <a:pt x="2801" y="4382"/>
                  </a:lnTo>
                  <a:lnTo>
                    <a:pt x="2782" y="4362"/>
                  </a:lnTo>
                  <a:lnTo>
                    <a:pt x="2761" y="4342"/>
                  </a:lnTo>
                  <a:lnTo>
                    <a:pt x="2742" y="4323"/>
                  </a:lnTo>
                  <a:lnTo>
                    <a:pt x="2720" y="4305"/>
                  </a:lnTo>
                  <a:lnTo>
                    <a:pt x="2699" y="4287"/>
                  </a:lnTo>
                  <a:lnTo>
                    <a:pt x="2676" y="4269"/>
                  </a:lnTo>
                  <a:lnTo>
                    <a:pt x="2654" y="4253"/>
                  </a:lnTo>
                  <a:lnTo>
                    <a:pt x="2630" y="4237"/>
                  </a:lnTo>
                  <a:lnTo>
                    <a:pt x="2607" y="4221"/>
                  </a:lnTo>
                  <a:lnTo>
                    <a:pt x="2582" y="4206"/>
                  </a:lnTo>
                  <a:lnTo>
                    <a:pt x="2500" y="4157"/>
                  </a:lnTo>
                  <a:lnTo>
                    <a:pt x="2419" y="4108"/>
                  </a:lnTo>
                  <a:lnTo>
                    <a:pt x="2341" y="4058"/>
                  </a:lnTo>
                  <a:lnTo>
                    <a:pt x="2266" y="4008"/>
                  </a:lnTo>
                  <a:lnTo>
                    <a:pt x="2229" y="3982"/>
                  </a:lnTo>
                  <a:lnTo>
                    <a:pt x="2192" y="3955"/>
                  </a:lnTo>
                  <a:lnTo>
                    <a:pt x="2157" y="3929"/>
                  </a:lnTo>
                  <a:lnTo>
                    <a:pt x="2122" y="3901"/>
                  </a:lnTo>
                  <a:lnTo>
                    <a:pt x="2088" y="3873"/>
                  </a:lnTo>
                  <a:lnTo>
                    <a:pt x="2054" y="3844"/>
                  </a:lnTo>
                  <a:lnTo>
                    <a:pt x="2022" y="3814"/>
                  </a:lnTo>
                  <a:lnTo>
                    <a:pt x="1990" y="3783"/>
                  </a:lnTo>
                  <a:lnTo>
                    <a:pt x="1951" y="3745"/>
                  </a:lnTo>
                  <a:lnTo>
                    <a:pt x="1912" y="3707"/>
                  </a:lnTo>
                  <a:lnTo>
                    <a:pt x="1873" y="3670"/>
                  </a:lnTo>
                  <a:lnTo>
                    <a:pt x="1834" y="3632"/>
                  </a:lnTo>
                  <a:lnTo>
                    <a:pt x="1770" y="3570"/>
                  </a:lnTo>
                  <a:lnTo>
                    <a:pt x="1706" y="3507"/>
                  </a:lnTo>
                  <a:lnTo>
                    <a:pt x="1641" y="3442"/>
                  </a:lnTo>
                  <a:lnTo>
                    <a:pt x="1578" y="3377"/>
                  </a:lnTo>
                  <a:lnTo>
                    <a:pt x="1515" y="3312"/>
                  </a:lnTo>
                  <a:lnTo>
                    <a:pt x="1454" y="3244"/>
                  </a:lnTo>
                  <a:lnTo>
                    <a:pt x="1425" y="3210"/>
                  </a:lnTo>
                  <a:lnTo>
                    <a:pt x="1395" y="3175"/>
                  </a:lnTo>
                  <a:lnTo>
                    <a:pt x="1366" y="3140"/>
                  </a:lnTo>
                  <a:lnTo>
                    <a:pt x="1339" y="3105"/>
                  </a:lnTo>
                  <a:lnTo>
                    <a:pt x="1294" y="3049"/>
                  </a:lnTo>
                  <a:lnTo>
                    <a:pt x="1249" y="2992"/>
                  </a:lnTo>
                  <a:lnTo>
                    <a:pt x="1202" y="2934"/>
                  </a:lnTo>
                  <a:lnTo>
                    <a:pt x="1155" y="2876"/>
                  </a:lnTo>
                  <a:lnTo>
                    <a:pt x="1106" y="2816"/>
                  </a:lnTo>
                  <a:lnTo>
                    <a:pt x="1054" y="2758"/>
                  </a:lnTo>
                  <a:lnTo>
                    <a:pt x="1003" y="2698"/>
                  </a:lnTo>
                  <a:lnTo>
                    <a:pt x="949" y="2640"/>
                  </a:lnTo>
                  <a:lnTo>
                    <a:pt x="894" y="2581"/>
                  </a:lnTo>
                  <a:lnTo>
                    <a:pt x="837" y="2523"/>
                  </a:lnTo>
                  <a:lnTo>
                    <a:pt x="779" y="2464"/>
                  </a:lnTo>
                  <a:lnTo>
                    <a:pt x="719" y="2407"/>
                  </a:lnTo>
                  <a:lnTo>
                    <a:pt x="657" y="2351"/>
                  </a:lnTo>
                  <a:lnTo>
                    <a:pt x="594" y="2294"/>
                  </a:lnTo>
                  <a:lnTo>
                    <a:pt x="529" y="2240"/>
                  </a:lnTo>
                  <a:lnTo>
                    <a:pt x="462" y="2187"/>
                  </a:lnTo>
                  <a:lnTo>
                    <a:pt x="434" y="2164"/>
                  </a:lnTo>
                  <a:lnTo>
                    <a:pt x="406" y="2140"/>
                  </a:lnTo>
                  <a:lnTo>
                    <a:pt x="380" y="2114"/>
                  </a:lnTo>
                  <a:lnTo>
                    <a:pt x="354" y="2088"/>
                  </a:lnTo>
                  <a:lnTo>
                    <a:pt x="330" y="2062"/>
                  </a:lnTo>
                  <a:lnTo>
                    <a:pt x="307" y="2034"/>
                  </a:lnTo>
                  <a:lnTo>
                    <a:pt x="286" y="2005"/>
                  </a:lnTo>
                  <a:lnTo>
                    <a:pt x="266" y="1977"/>
                  </a:lnTo>
                  <a:lnTo>
                    <a:pt x="248" y="1947"/>
                  </a:lnTo>
                  <a:lnTo>
                    <a:pt x="229" y="1917"/>
                  </a:lnTo>
                  <a:lnTo>
                    <a:pt x="214" y="1886"/>
                  </a:lnTo>
                  <a:lnTo>
                    <a:pt x="200" y="1854"/>
                  </a:lnTo>
                  <a:lnTo>
                    <a:pt x="186" y="1822"/>
                  </a:lnTo>
                  <a:lnTo>
                    <a:pt x="174" y="1790"/>
                  </a:lnTo>
                  <a:lnTo>
                    <a:pt x="164" y="1756"/>
                  </a:lnTo>
                  <a:lnTo>
                    <a:pt x="155" y="1722"/>
                  </a:lnTo>
                  <a:lnTo>
                    <a:pt x="147" y="1686"/>
                  </a:lnTo>
                  <a:lnTo>
                    <a:pt x="140" y="1651"/>
                  </a:lnTo>
                  <a:lnTo>
                    <a:pt x="133" y="1615"/>
                  </a:lnTo>
                  <a:lnTo>
                    <a:pt x="126" y="1580"/>
                  </a:lnTo>
                  <a:lnTo>
                    <a:pt x="120" y="1543"/>
                  </a:lnTo>
                  <a:lnTo>
                    <a:pt x="115" y="1508"/>
                  </a:lnTo>
                  <a:lnTo>
                    <a:pt x="109" y="1472"/>
                  </a:lnTo>
                  <a:lnTo>
                    <a:pt x="103" y="1438"/>
                  </a:lnTo>
                  <a:lnTo>
                    <a:pt x="97" y="1396"/>
                  </a:lnTo>
                  <a:lnTo>
                    <a:pt x="91" y="1356"/>
                  </a:lnTo>
                  <a:lnTo>
                    <a:pt x="84" y="1316"/>
                  </a:lnTo>
                  <a:lnTo>
                    <a:pt x="77" y="1276"/>
                  </a:lnTo>
                  <a:lnTo>
                    <a:pt x="68" y="1228"/>
                  </a:lnTo>
                  <a:lnTo>
                    <a:pt x="54" y="1151"/>
                  </a:lnTo>
                  <a:lnTo>
                    <a:pt x="40" y="1073"/>
                  </a:lnTo>
                  <a:lnTo>
                    <a:pt x="27" y="995"/>
                  </a:lnTo>
                  <a:lnTo>
                    <a:pt x="17" y="916"/>
                  </a:lnTo>
                  <a:lnTo>
                    <a:pt x="13" y="877"/>
                  </a:lnTo>
                  <a:lnTo>
                    <a:pt x="8" y="837"/>
                  </a:lnTo>
                  <a:lnTo>
                    <a:pt x="5" y="796"/>
                  </a:lnTo>
                  <a:lnTo>
                    <a:pt x="2" y="757"/>
                  </a:lnTo>
                  <a:lnTo>
                    <a:pt x="1" y="717"/>
                  </a:lnTo>
                  <a:lnTo>
                    <a:pt x="0" y="677"/>
                  </a:lnTo>
                  <a:lnTo>
                    <a:pt x="0" y="637"/>
                  </a:lnTo>
                  <a:lnTo>
                    <a:pt x="1" y="596"/>
                  </a:lnTo>
                  <a:lnTo>
                    <a:pt x="3" y="572"/>
                  </a:lnTo>
                  <a:lnTo>
                    <a:pt x="6" y="548"/>
                  </a:lnTo>
                  <a:lnTo>
                    <a:pt x="8" y="523"/>
                  </a:lnTo>
                  <a:lnTo>
                    <a:pt x="13" y="499"/>
                  </a:lnTo>
                  <a:lnTo>
                    <a:pt x="17" y="476"/>
                  </a:lnTo>
                  <a:lnTo>
                    <a:pt x="23" y="454"/>
                  </a:lnTo>
                  <a:lnTo>
                    <a:pt x="29" y="431"/>
                  </a:lnTo>
                  <a:lnTo>
                    <a:pt x="36" y="409"/>
                  </a:lnTo>
                  <a:lnTo>
                    <a:pt x="44" y="387"/>
                  </a:lnTo>
                  <a:lnTo>
                    <a:pt x="52" y="366"/>
                  </a:lnTo>
                  <a:lnTo>
                    <a:pt x="61" y="346"/>
                  </a:lnTo>
                  <a:lnTo>
                    <a:pt x="70" y="326"/>
                  </a:lnTo>
                  <a:lnTo>
                    <a:pt x="81" y="306"/>
                  </a:lnTo>
                  <a:lnTo>
                    <a:pt x="92" y="287"/>
                  </a:lnTo>
                  <a:lnTo>
                    <a:pt x="103" y="269"/>
                  </a:lnTo>
                  <a:lnTo>
                    <a:pt x="116" y="251"/>
                  </a:lnTo>
                  <a:lnTo>
                    <a:pt x="128" y="233"/>
                  </a:lnTo>
                  <a:lnTo>
                    <a:pt x="142" y="217"/>
                  </a:lnTo>
                  <a:lnTo>
                    <a:pt x="157" y="201"/>
                  </a:lnTo>
                  <a:lnTo>
                    <a:pt x="172" y="186"/>
                  </a:lnTo>
                  <a:lnTo>
                    <a:pt x="187" y="171"/>
                  </a:lnTo>
                  <a:lnTo>
                    <a:pt x="203" y="158"/>
                  </a:lnTo>
                  <a:lnTo>
                    <a:pt x="219" y="144"/>
                  </a:lnTo>
                  <a:lnTo>
                    <a:pt x="236" y="131"/>
                  </a:lnTo>
                  <a:lnTo>
                    <a:pt x="253" y="120"/>
                  </a:lnTo>
                  <a:lnTo>
                    <a:pt x="272" y="108"/>
                  </a:lnTo>
                  <a:lnTo>
                    <a:pt x="290" y="98"/>
                  </a:lnTo>
                  <a:lnTo>
                    <a:pt x="309" y="89"/>
                  </a:lnTo>
                  <a:lnTo>
                    <a:pt x="328" y="81"/>
                  </a:lnTo>
                  <a:lnTo>
                    <a:pt x="349" y="73"/>
                  </a:lnTo>
                  <a:lnTo>
                    <a:pt x="368" y="66"/>
                  </a:lnTo>
                  <a:lnTo>
                    <a:pt x="389" y="59"/>
                  </a:lnTo>
                  <a:lnTo>
                    <a:pt x="430" y="49"/>
                  </a:lnTo>
                  <a:lnTo>
                    <a:pt x="471" y="38"/>
                  </a:lnTo>
                  <a:lnTo>
                    <a:pt x="512" y="29"/>
                  </a:lnTo>
                  <a:lnTo>
                    <a:pt x="553" y="19"/>
                  </a:lnTo>
                  <a:lnTo>
                    <a:pt x="571" y="15"/>
                  </a:lnTo>
                  <a:lnTo>
                    <a:pt x="590" y="11"/>
                  </a:lnTo>
                  <a:lnTo>
                    <a:pt x="608" y="6"/>
                  </a:lnTo>
                  <a:lnTo>
                    <a:pt x="627" y="2"/>
                  </a:lnTo>
                  <a:lnTo>
                    <a:pt x="634" y="0"/>
                  </a:lnTo>
                  <a:lnTo>
                    <a:pt x="641" y="0"/>
                  </a:lnTo>
                  <a:lnTo>
                    <a:pt x="648" y="0"/>
                  </a:lnTo>
                  <a:lnTo>
                    <a:pt x="673" y="2"/>
                  </a:lnTo>
                  <a:lnTo>
                    <a:pt x="700" y="3"/>
                  </a:lnTo>
                  <a:lnTo>
                    <a:pt x="725" y="4"/>
                  </a:lnTo>
                  <a:lnTo>
                    <a:pt x="751" y="5"/>
                  </a:lnTo>
                  <a:lnTo>
                    <a:pt x="780" y="5"/>
                  </a:lnTo>
                  <a:lnTo>
                    <a:pt x="809" y="6"/>
                  </a:lnTo>
                  <a:lnTo>
                    <a:pt x="837" y="7"/>
                  </a:lnTo>
                  <a:lnTo>
                    <a:pt x="866" y="10"/>
                  </a:lnTo>
                  <a:lnTo>
                    <a:pt x="896" y="12"/>
                  </a:lnTo>
                  <a:lnTo>
                    <a:pt x="925" y="14"/>
                  </a:lnTo>
                  <a:lnTo>
                    <a:pt x="953" y="18"/>
                  </a:lnTo>
                  <a:lnTo>
                    <a:pt x="983" y="22"/>
                  </a:lnTo>
                  <a:lnTo>
                    <a:pt x="1021" y="29"/>
                  </a:lnTo>
                  <a:lnTo>
                    <a:pt x="1059" y="37"/>
                  </a:lnTo>
                  <a:lnTo>
                    <a:pt x="1095" y="45"/>
                  </a:lnTo>
                  <a:lnTo>
                    <a:pt x="1132" y="56"/>
                  </a:lnTo>
                  <a:lnTo>
                    <a:pt x="1168" y="66"/>
                  </a:lnTo>
                  <a:lnTo>
                    <a:pt x="1202" y="77"/>
                  </a:lnTo>
                  <a:lnTo>
                    <a:pt x="1235" y="90"/>
                  </a:lnTo>
                  <a:lnTo>
                    <a:pt x="1269" y="104"/>
                  </a:lnTo>
                  <a:lnTo>
                    <a:pt x="1301" y="117"/>
                  </a:lnTo>
                  <a:lnTo>
                    <a:pt x="1332" y="134"/>
                  </a:lnTo>
                  <a:lnTo>
                    <a:pt x="1363" y="150"/>
                  </a:lnTo>
                  <a:lnTo>
                    <a:pt x="1393" y="167"/>
                  </a:lnTo>
                  <a:lnTo>
                    <a:pt x="1421" y="184"/>
                  </a:lnTo>
                  <a:lnTo>
                    <a:pt x="1450" y="203"/>
                  </a:lnTo>
                  <a:lnTo>
                    <a:pt x="1477" y="223"/>
                  </a:lnTo>
                  <a:lnTo>
                    <a:pt x="1504" y="244"/>
                  </a:lnTo>
                  <a:lnTo>
                    <a:pt x="1529" y="265"/>
                  </a:lnTo>
                  <a:lnTo>
                    <a:pt x="1554" y="287"/>
                  </a:lnTo>
                  <a:lnTo>
                    <a:pt x="1578" y="311"/>
                  </a:lnTo>
                  <a:lnTo>
                    <a:pt x="1602" y="335"/>
                  </a:lnTo>
                  <a:lnTo>
                    <a:pt x="1624" y="361"/>
                  </a:lnTo>
                  <a:lnTo>
                    <a:pt x="1646" y="387"/>
                  </a:lnTo>
                  <a:lnTo>
                    <a:pt x="1668" y="413"/>
                  </a:lnTo>
                  <a:lnTo>
                    <a:pt x="1687" y="442"/>
                  </a:lnTo>
                  <a:lnTo>
                    <a:pt x="1707" y="471"/>
                  </a:lnTo>
                  <a:lnTo>
                    <a:pt x="1725" y="501"/>
                  </a:lnTo>
                  <a:lnTo>
                    <a:pt x="1742" y="530"/>
                  </a:lnTo>
                  <a:lnTo>
                    <a:pt x="1760" y="562"/>
                  </a:lnTo>
                  <a:lnTo>
                    <a:pt x="1776" y="595"/>
                  </a:lnTo>
                  <a:lnTo>
                    <a:pt x="1791" y="628"/>
                  </a:lnTo>
                  <a:lnTo>
                    <a:pt x="1806" y="662"/>
                  </a:lnTo>
                  <a:lnTo>
                    <a:pt x="1819" y="697"/>
                  </a:lnTo>
                  <a:lnTo>
                    <a:pt x="1841" y="753"/>
                  </a:lnTo>
                  <a:lnTo>
                    <a:pt x="1864" y="807"/>
                  </a:lnTo>
                  <a:lnTo>
                    <a:pt x="1888" y="860"/>
                  </a:lnTo>
                  <a:lnTo>
                    <a:pt x="1914" y="909"/>
                  </a:lnTo>
                  <a:lnTo>
                    <a:pt x="1942" y="957"/>
                  </a:lnTo>
                  <a:lnTo>
                    <a:pt x="1971" y="1003"/>
                  </a:lnTo>
                  <a:lnTo>
                    <a:pt x="1986" y="1026"/>
                  </a:lnTo>
                  <a:lnTo>
                    <a:pt x="2001" y="1048"/>
                  </a:lnTo>
                  <a:lnTo>
                    <a:pt x="2017" y="1068"/>
                  </a:lnTo>
                  <a:lnTo>
                    <a:pt x="2033" y="1090"/>
                  </a:lnTo>
                  <a:lnTo>
                    <a:pt x="2049" y="1110"/>
                  </a:lnTo>
                  <a:lnTo>
                    <a:pt x="2066" y="1130"/>
                  </a:lnTo>
                  <a:lnTo>
                    <a:pt x="2082" y="1150"/>
                  </a:lnTo>
                  <a:lnTo>
                    <a:pt x="2100" y="1168"/>
                  </a:lnTo>
                  <a:lnTo>
                    <a:pt x="2118" y="1186"/>
                  </a:lnTo>
                  <a:lnTo>
                    <a:pt x="2136" y="1205"/>
                  </a:lnTo>
                  <a:lnTo>
                    <a:pt x="2154" y="1222"/>
                  </a:lnTo>
                  <a:lnTo>
                    <a:pt x="2174" y="1239"/>
                  </a:lnTo>
                  <a:lnTo>
                    <a:pt x="2193" y="1255"/>
                  </a:lnTo>
                  <a:lnTo>
                    <a:pt x="2213" y="1271"/>
                  </a:lnTo>
                  <a:lnTo>
                    <a:pt x="2232" y="1287"/>
                  </a:lnTo>
                  <a:lnTo>
                    <a:pt x="2253" y="1302"/>
                  </a:lnTo>
                  <a:lnTo>
                    <a:pt x="2274" y="1317"/>
                  </a:lnTo>
                  <a:lnTo>
                    <a:pt x="2295" y="1332"/>
                  </a:lnTo>
                  <a:lnTo>
                    <a:pt x="2317" y="1346"/>
                  </a:lnTo>
                  <a:lnTo>
                    <a:pt x="2339" y="1358"/>
                  </a:lnTo>
                  <a:lnTo>
                    <a:pt x="2380" y="1384"/>
                  </a:lnTo>
                  <a:lnTo>
                    <a:pt x="2422" y="1409"/>
                  </a:lnTo>
                  <a:lnTo>
                    <a:pt x="2463" y="1434"/>
                  </a:lnTo>
                  <a:lnTo>
                    <a:pt x="2504" y="1459"/>
                  </a:lnTo>
                  <a:lnTo>
                    <a:pt x="2544" y="1485"/>
                  </a:lnTo>
                  <a:lnTo>
                    <a:pt x="2586" y="1510"/>
                  </a:lnTo>
                  <a:lnTo>
                    <a:pt x="2626" y="1534"/>
                  </a:lnTo>
                  <a:lnTo>
                    <a:pt x="2666" y="1559"/>
                  </a:lnTo>
                  <a:lnTo>
                    <a:pt x="2732" y="1600"/>
                  </a:lnTo>
                  <a:lnTo>
                    <a:pt x="2799" y="1643"/>
                  </a:lnTo>
                  <a:lnTo>
                    <a:pt x="2867" y="1684"/>
                  </a:lnTo>
                  <a:lnTo>
                    <a:pt x="2934" y="1725"/>
                  </a:lnTo>
                  <a:lnTo>
                    <a:pt x="3003" y="1766"/>
                  </a:lnTo>
                  <a:lnTo>
                    <a:pt x="3072" y="1806"/>
                  </a:lnTo>
                  <a:lnTo>
                    <a:pt x="3141" y="1846"/>
                  </a:lnTo>
                  <a:lnTo>
                    <a:pt x="3210" y="1884"/>
                  </a:lnTo>
                  <a:lnTo>
                    <a:pt x="3258" y="1909"/>
                  </a:lnTo>
                  <a:lnTo>
                    <a:pt x="3306" y="1932"/>
                  </a:lnTo>
                  <a:lnTo>
                    <a:pt x="3355" y="1955"/>
                  </a:lnTo>
                  <a:lnTo>
                    <a:pt x="3405" y="1977"/>
                  </a:lnTo>
                  <a:lnTo>
                    <a:pt x="3456" y="1996"/>
                  </a:lnTo>
                  <a:lnTo>
                    <a:pt x="3508" y="2016"/>
                  </a:lnTo>
                  <a:lnTo>
                    <a:pt x="3561" y="2034"/>
                  </a:lnTo>
                  <a:lnTo>
                    <a:pt x="3615" y="2050"/>
                  </a:lnTo>
                  <a:lnTo>
                    <a:pt x="3668" y="2066"/>
                  </a:lnTo>
                  <a:lnTo>
                    <a:pt x="3725" y="2080"/>
                  </a:lnTo>
                  <a:lnTo>
                    <a:pt x="3781" y="2094"/>
                  </a:lnTo>
                  <a:lnTo>
                    <a:pt x="3837" y="2105"/>
                  </a:lnTo>
                  <a:lnTo>
                    <a:pt x="3894" y="2115"/>
                  </a:lnTo>
                  <a:lnTo>
                    <a:pt x="3953" y="2126"/>
                  </a:lnTo>
                  <a:lnTo>
                    <a:pt x="4013" y="2134"/>
                  </a:lnTo>
                  <a:lnTo>
                    <a:pt x="4072" y="2141"/>
                  </a:lnTo>
                  <a:lnTo>
                    <a:pt x="4135" y="2149"/>
                  </a:lnTo>
                  <a:lnTo>
                    <a:pt x="4198" y="2158"/>
                  </a:lnTo>
                  <a:lnTo>
                    <a:pt x="4262" y="2168"/>
                  </a:lnTo>
                  <a:lnTo>
                    <a:pt x="4325" y="2181"/>
                  </a:lnTo>
                  <a:lnTo>
                    <a:pt x="4387" y="2195"/>
                  </a:lnTo>
                  <a:lnTo>
                    <a:pt x="4448" y="2211"/>
                  </a:lnTo>
                  <a:lnTo>
                    <a:pt x="4510" y="2228"/>
                  </a:lnTo>
                  <a:lnTo>
                    <a:pt x="4571" y="2246"/>
                  </a:lnTo>
                  <a:lnTo>
                    <a:pt x="4623" y="2263"/>
                  </a:lnTo>
                  <a:lnTo>
                    <a:pt x="4676" y="2282"/>
                  </a:lnTo>
                  <a:lnTo>
                    <a:pt x="4727" y="2300"/>
                  </a:lnTo>
                  <a:lnTo>
                    <a:pt x="4779" y="2318"/>
                  </a:lnTo>
                  <a:lnTo>
                    <a:pt x="4829" y="2338"/>
                  </a:lnTo>
                  <a:lnTo>
                    <a:pt x="4881" y="2357"/>
                  </a:lnTo>
                  <a:lnTo>
                    <a:pt x="4931" y="2378"/>
                  </a:lnTo>
                  <a:lnTo>
                    <a:pt x="4982" y="2398"/>
                  </a:lnTo>
                  <a:lnTo>
                    <a:pt x="5014" y="2410"/>
                  </a:lnTo>
                  <a:lnTo>
                    <a:pt x="5046" y="2423"/>
                  </a:lnTo>
                  <a:lnTo>
                    <a:pt x="5079" y="2435"/>
                  </a:lnTo>
                  <a:lnTo>
                    <a:pt x="5113" y="2448"/>
                  </a:lnTo>
                  <a:lnTo>
                    <a:pt x="5146" y="2461"/>
                  </a:lnTo>
                  <a:lnTo>
                    <a:pt x="5179" y="2473"/>
                  </a:lnTo>
                  <a:lnTo>
                    <a:pt x="5212" y="2486"/>
                  </a:lnTo>
                  <a:lnTo>
                    <a:pt x="5246" y="2499"/>
                  </a:lnTo>
                  <a:lnTo>
                    <a:pt x="5294" y="2517"/>
                  </a:lnTo>
                  <a:lnTo>
                    <a:pt x="5343" y="2538"/>
                  </a:lnTo>
                  <a:lnTo>
                    <a:pt x="5367" y="2549"/>
                  </a:lnTo>
                  <a:lnTo>
                    <a:pt x="5391" y="2562"/>
                  </a:lnTo>
                  <a:lnTo>
                    <a:pt x="5416" y="2575"/>
                  </a:lnTo>
                  <a:lnTo>
                    <a:pt x="5440" y="2589"/>
                  </a:lnTo>
                  <a:lnTo>
                    <a:pt x="5463" y="2605"/>
                  </a:lnTo>
                  <a:lnTo>
                    <a:pt x="5485" y="2622"/>
                  </a:lnTo>
                  <a:lnTo>
                    <a:pt x="5507" y="2640"/>
                  </a:lnTo>
                  <a:lnTo>
                    <a:pt x="5529" y="2659"/>
                  </a:lnTo>
                  <a:lnTo>
                    <a:pt x="5550" y="2681"/>
                  </a:lnTo>
                  <a:lnTo>
                    <a:pt x="5569" y="2703"/>
                  </a:lnTo>
                  <a:lnTo>
                    <a:pt x="5588" y="2727"/>
                  </a:lnTo>
                  <a:lnTo>
                    <a:pt x="5605" y="2752"/>
                  </a:lnTo>
                  <a:lnTo>
                    <a:pt x="5642" y="2812"/>
                  </a:lnTo>
                  <a:lnTo>
                    <a:pt x="5677" y="2870"/>
                  </a:lnTo>
                  <a:lnTo>
                    <a:pt x="5711" y="2929"/>
                  </a:lnTo>
                  <a:lnTo>
                    <a:pt x="5745" y="2987"/>
                  </a:lnTo>
                  <a:lnTo>
                    <a:pt x="5777" y="3043"/>
                  </a:lnTo>
                  <a:lnTo>
                    <a:pt x="5809" y="3101"/>
                  </a:lnTo>
                  <a:lnTo>
                    <a:pt x="5839" y="3157"/>
                  </a:lnTo>
                  <a:lnTo>
                    <a:pt x="5869" y="3213"/>
                  </a:lnTo>
                  <a:lnTo>
                    <a:pt x="5897" y="3268"/>
                  </a:lnTo>
                  <a:lnTo>
                    <a:pt x="5925" y="3323"/>
                  </a:lnTo>
                  <a:lnTo>
                    <a:pt x="5952" y="3378"/>
                  </a:lnTo>
                  <a:lnTo>
                    <a:pt x="5978" y="3432"/>
                  </a:lnTo>
                  <a:lnTo>
                    <a:pt x="6003" y="3486"/>
                  </a:lnTo>
                  <a:lnTo>
                    <a:pt x="6027" y="3540"/>
                  </a:lnTo>
                  <a:lnTo>
                    <a:pt x="6050" y="3593"/>
                  </a:lnTo>
                  <a:lnTo>
                    <a:pt x="6072" y="3647"/>
                  </a:lnTo>
                  <a:lnTo>
                    <a:pt x="6104" y="3728"/>
                  </a:lnTo>
                  <a:lnTo>
                    <a:pt x="6134" y="3810"/>
                  </a:lnTo>
                  <a:lnTo>
                    <a:pt x="6161" y="3890"/>
                  </a:lnTo>
                  <a:lnTo>
                    <a:pt x="6186" y="3971"/>
                  </a:lnTo>
                  <a:lnTo>
                    <a:pt x="6209" y="4052"/>
                  </a:lnTo>
                  <a:lnTo>
                    <a:pt x="6230" y="4132"/>
                  </a:lnTo>
                  <a:lnTo>
                    <a:pt x="6239" y="4172"/>
                  </a:lnTo>
                  <a:lnTo>
                    <a:pt x="6247" y="4211"/>
                  </a:lnTo>
                  <a:lnTo>
                    <a:pt x="6255" y="4251"/>
                  </a:lnTo>
                  <a:lnTo>
                    <a:pt x="6263" y="4291"/>
                  </a:lnTo>
                  <a:lnTo>
                    <a:pt x="6270" y="4331"/>
                  </a:lnTo>
                  <a:lnTo>
                    <a:pt x="6276" y="4372"/>
                  </a:lnTo>
                  <a:lnTo>
                    <a:pt x="6282" y="4412"/>
                  </a:lnTo>
                  <a:lnTo>
                    <a:pt x="6287" y="4451"/>
                  </a:lnTo>
                  <a:lnTo>
                    <a:pt x="6291" y="4491"/>
                  </a:lnTo>
                  <a:lnTo>
                    <a:pt x="6295" y="4531"/>
                  </a:lnTo>
                  <a:lnTo>
                    <a:pt x="6299" y="4571"/>
                  </a:lnTo>
                  <a:lnTo>
                    <a:pt x="6301" y="4610"/>
                  </a:lnTo>
                  <a:lnTo>
                    <a:pt x="6303" y="4650"/>
                  </a:lnTo>
                  <a:lnTo>
                    <a:pt x="6305" y="4690"/>
                  </a:lnTo>
                  <a:lnTo>
                    <a:pt x="6306" y="4731"/>
                  </a:lnTo>
                  <a:lnTo>
                    <a:pt x="6307" y="4771"/>
                  </a:lnTo>
                  <a:lnTo>
                    <a:pt x="6306" y="4811"/>
                  </a:lnTo>
                  <a:lnTo>
                    <a:pt x="6306" y="4851"/>
                  </a:lnTo>
                  <a:lnTo>
                    <a:pt x="6305" y="4890"/>
                  </a:lnTo>
                  <a:lnTo>
                    <a:pt x="6302" y="4930"/>
                  </a:lnTo>
                  <a:lnTo>
                    <a:pt x="6300" y="4966"/>
                  </a:lnTo>
                  <a:lnTo>
                    <a:pt x="6297" y="5000"/>
                  </a:lnTo>
                  <a:lnTo>
                    <a:pt x="6293" y="5033"/>
                  </a:lnTo>
                  <a:lnTo>
                    <a:pt x="6288" y="5067"/>
                  </a:lnTo>
                  <a:lnTo>
                    <a:pt x="6284" y="5099"/>
                  </a:lnTo>
                  <a:lnTo>
                    <a:pt x="6278" y="5132"/>
                  </a:lnTo>
                  <a:lnTo>
                    <a:pt x="6271" y="5163"/>
                  </a:lnTo>
                  <a:lnTo>
                    <a:pt x="6263" y="5194"/>
                  </a:lnTo>
                  <a:lnTo>
                    <a:pt x="6255" y="5225"/>
                  </a:lnTo>
                  <a:lnTo>
                    <a:pt x="6247" y="5256"/>
                  </a:lnTo>
                  <a:lnTo>
                    <a:pt x="6237" y="5286"/>
                  </a:lnTo>
                  <a:lnTo>
                    <a:pt x="6228" y="5315"/>
                  </a:lnTo>
                  <a:lnTo>
                    <a:pt x="6216" y="5344"/>
                  </a:lnTo>
                  <a:lnTo>
                    <a:pt x="6205" y="5373"/>
                  </a:lnTo>
                  <a:lnTo>
                    <a:pt x="6192" y="5401"/>
                  </a:lnTo>
                  <a:lnTo>
                    <a:pt x="6178" y="5429"/>
                  </a:lnTo>
                  <a:lnTo>
                    <a:pt x="6090" y="5429"/>
                  </a:lnTo>
                  <a:lnTo>
                    <a:pt x="6105" y="5401"/>
                  </a:lnTo>
                  <a:lnTo>
                    <a:pt x="6118" y="5373"/>
                  </a:lnTo>
                  <a:lnTo>
                    <a:pt x="6131" y="5344"/>
                  </a:lnTo>
                  <a:lnTo>
                    <a:pt x="6143" y="5315"/>
                  </a:lnTo>
                  <a:lnTo>
                    <a:pt x="6154" y="5286"/>
                  </a:lnTo>
                  <a:lnTo>
                    <a:pt x="6165" y="5256"/>
                  </a:lnTo>
                  <a:lnTo>
                    <a:pt x="6174" y="5225"/>
                  </a:lnTo>
                  <a:lnTo>
                    <a:pt x="6183" y="5194"/>
                  </a:lnTo>
                  <a:lnTo>
                    <a:pt x="6190" y="5163"/>
                  </a:lnTo>
                  <a:lnTo>
                    <a:pt x="6198" y="5131"/>
                  </a:lnTo>
                  <a:lnTo>
                    <a:pt x="6204" y="5098"/>
                  </a:lnTo>
                  <a:lnTo>
                    <a:pt x="6209" y="5064"/>
                  </a:lnTo>
                  <a:lnTo>
                    <a:pt x="6214" y="5031"/>
                  </a:lnTo>
                  <a:lnTo>
                    <a:pt x="6217" y="4997"/>
                  </a:lnTo>
                  <a:lnTo>
                    <a:pt x="6221" y="4962"/>
                  </a:lnTo>
                  <a:lnTo>
                    <a:pt x="6223" y="4927"/>
                  </a:lnTo>
                  <a:lnTo>
                    <a:pt x="6227" y="4849"/>
                  </a:lnTo>
                  <a:lnTo>
                    <a:pt x="6228" y="4771"/>
                  </a:lnTo>
                  <a:lnTo>
                    <a:pt x="6227" y="4693"/>
                  </a:lnTo>
                  <a:lnTo>
                    <a:pt x="6223" y="4615"/>
                  </a:lnTo>
                  <a:lnTo>
                    <a:pt x="6220" y="4577"/>
                  </a:lnTo>
                  <a:lnTo>
                    <a:pt x="6216" y="4538"/>
                  </a:lnTo>
                  <a:lnTo>
                    <a:pt x="6213" y="4499"/>
                  </a:lnTo>
                  <a:lnTo>
                    <a:pt x="6208" y="4460"/>
                  </a:lnTo>
                  <a:lnTo>
                    <a:pt x="6198" y="4382"/>
                  </a:lnTo>
                  <a:lnTo>
                    <a:pt x="6185" y="4305"/>
                  </a:lnTo>
                  <a:lnTo>
                    <a:pt x="6170" y="4227"/>
                  </a:lnTo>
                  <a:lnTo>
                    <a:pt x="6153" y="4149"/>
                  </a:lnTo>
                  <a:lnTo>
                    <a:pt x="6132" y="4071"/>
                  </a:lnTo>
                  <a:lnTo>
                    <a:pt x="6111" y="3992"/>
                  </a:lnTo>
                  <a:lnTo>
                    <a:pt x="6087" y="3914"/>
                  </a:lnTo>
                  <a:lnTo>
                    <a:pt x="6059" y="3835"/>
                  </a:lnTo>
                  <a:lnTo>
                    <a:pt x="6030" y="3756"/>
                  </a:lnTo>
                  <a:lnTo>
                    <a:pt x="5999" y="3676"/>
                  </a:lnTo>
                  <a:lnTo>
                    <a:pt x="5976" y="3624"/>
                  </a:lnTo>
                  <a:lnTo>
                    <a:pt x="5955" y="3571"/>
                  </a:lnTo>
                  <a:lnTo>
                    <a:pt x="5931" y="3518"/>
                  </a:lnTo>
                  <a:lnTo>
                    <a:pt x="5906" y="3465"/>
                  </a:lnTo>
                  <a:lnTo>
                    <a:pt x="5880" y="3412"/>
                  </a:lnTo>
                  <a:lnTo>
                    <a:pt x="5855" y="3358"/>
                  </a:lnTo>
                  <a:lnTo>
                    <a:pt x="5827" y="3304"/>
                  </a:lnTo>
                  <a:lnTo>
                    <a:pt x="5799" y="3249"/>
                  </a:lnTo>
                  <a:lnTo>
                    <a:pt x="5770" y="3194"/>
                  </a:lnTo>
                  <a:lnTo>
                    <a:pt x="5739" y="3137"/>
                  </a:lnTo>
                  <a:lnTo>
                    <a:pt x="5708" y="3082"/>
                  </a:lnTo>
                  <a:lnTo>
                    <a:pt x="5676" y="3025"/>
                  </a:lnTo>
                  <a:lnTo>
                    <a:pt x="5643" y="2969"/>
                  </a:lnTo>
                  <a:lnTo>
                    <a:pt x="5609" y="2911"/>
                  </a:lnTo>
                  <a:lnTo>
                    <a:pt x="5574" y="2853"/>
                  </a:lnTo>
                  <a:lnTo>
                    <a:pt x="5537" y="2794"/>
                  </a:lnTo>
                  <a:lnTo>
                    <a:pt x="5522" y="2773"/>
                  </a:lnTo>
                  <a:lnTo>
                    <a:pt x="5507" y="2752"/>
                  </a:lnTo>
                  <a:lnTo>
                    <a:pt x="5490" y="2733"/>
                  </a:lnTo>
                  <a:lnTo>
                    <a:pt x="5472" y="2714"/>
                  </a:lnTo>
                  <a:lnTo>
                    <a:pt x="5453" y="2697"/>
                  </a:lnTo>
                  <a:lnTo>
                    <a:pt x="5434" y="2682"/>
                  </a:lnTo>
                  <a:lnTo>
                    <a:pt x="5413" y="2667"/>
                  </a:lnTo>
                  <a:lnTo>
                    <a:pt x="5393" y="2653"/>
                  </a:lnTo>
                  <a:lnTo>
                    <a:pt x="5372" y="2641"/>
                  </a:lnTo>
                  <a:lnTo>
                    <a:pt x="5350" y="2629"/>
                  </a:lnTo>
                  <a:lnTo>
                    <a:pt x="5328" y="2618"/>
                  </a:lnTo>
                  <a:lnTo>
                    <a:pt x="5307" y="2607"/>
                  </a:lnTo>
                  <a:lnTo>
                    <a:pt x="5262" y="2589"/>
                  </a:lnTo>
                  <a:lnTo>
                    <a:pt x="5218" y="2572"/>
                  </a:lnTo>
                  <a:lnTo>
                    <a:pt x="5185" y="2560"/>
                  </a:lnTo>
                  <a:lnTo>
                    <a:pt x="5152" y="2548"/>
                  </a:lnTo>
                  <a:lnTo>
                    <a:pt x="5118" y="2535"/>
                  </a:lnTo>
                  <a:lnTo>
                    <a:pt x="5085" y="2523"/>
                  </a:lnTo>
                  <a:lnTo>
                    <a:pt x="5052" y="2509"/>
                  </a:lnTo>
                  <a:lnTo>
                    <a:pt x="5019" y="2496"/>
                  </a:lnTo>
                  <a:lnTo>
                    <a:pt x="4985" y="2484"/>
                  </a:lnTo>
                  <a:lnTo>
                    <a:pt x="4953" y="2471"/>
                  </a:lnTo>
                  <a:lnTo>
                    <a:pt x="4903" y="2452"/>
                  </a:lnTo>
                  <a:lnTo>
                    <a:pt x="4852" y="2432"/>
                  </a:lnTo>
                  <a:lnTo>
                    <a:pt x="4802" y="2413"/>
                  </a:lnTo>
                  <a:lnTo>
                    <a:pt x="4751" y="2393"/>
                  </a:lnTo>
                  <a:lnTo>
                    <a:pt x="4701" y="2375"/>
                  </a:lnTo>
                  <a:lnTo>
                    <a:pt x="4649" y="2356"/>
                  </a:lnTo>
                  <a:lnTo>
                    <a:pt x="4599" y="2338"/>
                  </a:lnTo>
                  <a:lnTo>
                    <a:pt x="4547" y="2322"/>
                  </a:lnTo>
                  <a:lnTo>
                    <a:pt x="4489" y="2304"/>
                  </a:lnTo>
                  <a:lnTo>
                    <a:pt x="4429" y="2286"/>
                  </a:lnTo>
                  <a:lnTo>
                    <a:pt x="4368" y="2271"/>
                  </a:lnTo>
                  <a:lnTo>
                    <a:pt x="4309" y="2258"/>
                  </a:lnTo>
                  <a:lnTo>
                    <a:pt x="4248" y="2246"/>
                  </a:lnTo>
                  <a:lnTo>
                    <a:pt x="4187" y="2236"/>
                  </a:lnTo>
                  <a:lnTo>
                    <a:pt x="4125" y="2227"/>
                  </a:lnTo>
                  <a:lnTo>
                    <a:pt x="4064" y="2219"/>
                  </a:lnTo>
                  <a:lnTo>
                    <a:pt x="4002" y="2212"/>
                  </a:lnTo>
                  <a:lnTo>
                    <a:pt x="3941" y="2204"/>
                  </a:lnTo>
                  <a:lnTo>
                    <a:pt x="3881" y="2193"/>
                  </a:lnTo>
                  <a:lnTo>
                    <a:pt x="3821" y="2182"/>
                  </a:lnTo>
                  <a:lnTo>
                    <a:pt x="3763" y="2169"/>
                  </a:lnTo>
                  <a:lnTo>
                    <a:pt x="3704" y="2157"/>
                  </a:lnTo>
                  <a:lnTo>
                    <a:pt x="3648" y="2142"/>
                  </a:lnTo>
                  <a:lnTo>
                    <a:pt x="3592" y="2126"/>
                  </a:lnTo>
                  <a:lnTo>
                    <a:pt x="3535" y="2109"/>
                  </a:lnTo>
                  <a:lnTo>
                    <a:pt x="3481" y="2089"/>
                  </a:lnTo>
                  <a:lnTo>
                    <a:pt x="3428" y="2070"/>
                  </a:lnTo>
                  <a:lnTo>
                    <a:pt x="3375" y="2049"/>
                  </a:lnTo>
                  <a:lnTo>
                    <a:pt x="3322" y="2027"/>
                  </a:lnTo>
                  <a:lnTo>
                    <a:pt x="3272" y="2003"/>
                  </a:lnTo>
                  <a:lnTo>
                    <a:pt x="3221" y="1979"/>
                  </a:lnTo>
                  <a:lnTo>
                    <a:pt x="3172" y="1953"/>
                  </a:lnTo>
                  <a:lnTo>
                    <a:pt x="3102" y="1915"/>
                  </a:lnTo>
                  <a:lnTo>
                    <a:pt x="3033" y="1875"/>
                  </a:lnTo>
                  <a:lnTo>
                    <a:pt x="2963" y="1834"/>
                  </a:lnTo>
                  <a:lnTo>
                    <a:pt x="2894" y="1793"/>
                  </a:lnTo>
                  <a:lnTo>
                    <a:pt x="2826" y="1752"/>
                  </a:lnTo>
                  <a:lnTo>
                    <a:pt x="2759" y="1709"/>
                  </a:lnTo>
                  <a:lnTo>
                    <a:pt x="2691" y="1668"/>
                  </a:lnTo>
                  <a:lnTo>
                    <a:pt x="2625" y="1627"/>
                  </a:lnTo>
                  <a:lnTo>
                    <a:pt x="2584" y="1602"/>
                  </a:lnTo>
                  <a:lnTo>
                    <a:pt x="2544" y="1576"/>
                  </a:lnTo>
                  <a:lnTo>
                    <a:pt x="2503" y="1551"/>
                  </a:lnTo>
                  <a:lnTo>
                    <a:pt x="2463" y="1526"/>
                  </a:lnTo>
                  <a:lnTo>
                    <a:pt x="2422" y="1501"/>
                  </a:lnTo>
                  <a:lnTo>
                    <a:pt x="2380" y="1475"/>
                  </a:lnTo>
                  <a:lnTo>
                    <a:pt x="2340" y="1451"/>
                  </a:lnTo>
                  <a:lnTo>
                    <a:pt x="2299" y="1427"/>
                  </a:lnTo>
                  <a:lnTo>
                    <a:pt x="2275" y="1412"/>
                  </a:lnTo>
                  <a:lnTo>
                    <a:pt x="2252" y="1397"/>
                  </a:lnTo>
                  <a:lnTo>
                    <a:pt x="2229" y="1383"/>
                  </a:lnTo>
                  <a:lnTo>
                    <a:pt x="2207" y="1366"/>
                  </a:lnTo>
                  <a:lnTo>
                    <a:pt x="2185" y="1350"/>
                  </a:lnTo>
                  <a:lnTo>
                    <a:pt x="2163" y="1333"/>
                  </a:lnTo>
                  <a:lnTo>
                    <a:pt x="2143" y="1316"/>
                  </a:lnTo>
                  <a:lnTo>
                    <a:pt x="2122" y="1299"/>
                  </a:lnTo>
                  <a:lnTo>
                    <a:pt x="2101" y="1280"/>
                  </a:lnTo>
                  <a:lnTo>
                    <a:pt x="2082" y="1262"/>
                  </a:lnTo>
                  <a:lnTo>
                    <a:pt x="2062" y="1243"/>
                  </a:lnTo>
                  <a:lnTo>
                    <a:pt x="2044" y="1223"/>
                  </a:lnTo>
                  <a:lnTo>
                    <a:pt x="2025" y="1204"/>
                  </a:lnTo>
                  <a:lnTo>
                    <a:pt x="2007" y="1183"/>
                  </a:lnTo>
                  <a:lnTo>
                    <a:pt x="1989" y="1161"/>
                  </a:lnTo>
                  <a:lnTo>
                    <a:pt x="1972" y="1141"/>
                  </a:lnTo>
                  <a:lnTo>
                    <a:pt x="1955" y="1118"/>
                  </a:lnTo>
                  <a:lnTo>
                    <a:pt x="1937" y="1096"/>
                  </a:lnTo>
                  <a:lnTo>
                    <a:pt x="1921" y="1072"/>
                  </a:lnTo>
                  <a:lnTo>
                    <a:pt x="1905" y="1049"/>
                  </a:lnTo>
                  <a:lnTo>
                    <a:pt x="1890" y="1025"/>
                  </a:lnTo>
                  <a:lnTo>
                    <a:pt x="1875" y="999"/>
                  </a:lnTo>
                  <a:lnTo>
                    <a:pt x="1861" y="974"/>
                  </a:lnTo>
                  <a:lnTo>
                    <a:pt x="1847" y="949"/>
                  </a:lnTo>
                  <a:lnTo>
                    <a:pt x="1819" y="896"/>
                  </a:lnTo>
                  <a:lnTo>
                    <a:pt x="1793" y="841"/>
                  </a:lnTo>
                  <a:lnTo>
                    <a:pt x="1768" y="784"/>
                  </a:lnTo>
                  <a:lnTo>
                    <a:pt x="1745" y="724"/>
                  </a:lnTo>
                  <a:lnTo>
                    <a:pt x="1732" y="692"/>
                  </a:lnTo>
                  <a:lnTo>
                    <a:pt x="1719" y="660"/>
                  </a:lnTo>
                  <a:lnTo>
                    <a:pt x="1705" y="629"/>
                  </a:lnTo>
                  <a:lnTo>
                    <a:pt x="1690" y="598"/>
                  </a:lnTo>
                  <a:lnTo>
                    <a:pt x="1675" y="569"/>
                  </a:lnTo>
                  <a:lnTo>
                    <a:pt x="1659" y="541"/>
                  </a:lnTo>
                  <a:lnTo>
                    <a:pt x="1641" y="513"/>
                  </a:lnTo>
                  <a:lnTo>
                    <a:pt x="1623" y="487"/>
                  </a:lnTo>
                  <a:lnTo>
                    <a:pt x="1605" y="460"/>
                  </a:lnTo>
                  <a:lnTo>
                    <a:pt x="1585" y="435"/>
                  </a:lnTo>
                  <a:lnTo>
                    <a:pt x="1566" y="411"/>
                  </a:lnTo>
                  <a:lnTo>
                    <a:pt x="1545" y="388"/>
                  </a:lnTo>
                  <a:lnTo>
                    <a:pt x="1523" y="365"/>
                  </a:lnTo>
                  <a:lnTo>
                    <a:pt x="1502" y="343"/>
                  </a:lnTo>
                  <a:lnTo>
                    <a:pt x="1479" y="323"/>
                  </a:lnTo>
                  <a:lnTo>
                    <a:pt x="1454" y="303"/>
                  </a:lnTo>
                  <a:lnTo>
                    <a:pt x="1430" y="285"/>
                  </a:lnTo>
                  <a:lnTo>
                    <a:pt x="1405" y="267"/>
                  </a:lnTo>
                  <a:lnTo>
                    <a:pt x="1379" y="249"/>
                  </a:lnTo>
                  <a:lnTo>
                    <a:pt x="1352" y="232"/>
                  </a:lnTo>
                  <a:lnTo>
                    <a:pt x="1324" y="217"/>
                  </a:lnTo>
                  <a:lnTo>
                    <a:pt x="1296" y="202"/>
                  </a:lnTo>
                  <a:lnTo>
                    <a:pt x="1266" y="189"/>
                  </a:lnTo>
                  <a:lnTo>
                    <a:pt x="1237" y="175"/>
                  </a:lnTo>
                  <a:lnTo>
                    <a:pt x="1207" y="162"/>
                  </a:lnTo>
                  <a:lnTo>
                    <a:pt x="1175" y="151"/>
                  </a:lnTo>
                  <a:lnTo>
                    <a:pt x="1142" y="140"/>
                  </a:lnTo>
                  <a:lnTo>
                    <a:pt x="1109" y="131"/>
                  </a:lnTo>
                  <a:lnTo>
                    <a:pt x="1076" y="122"/>
                  </a:lnTo>
                  <a:lnTo>
                    <a:pt x="1042" y="114"/>
                  </a:lnTo>
                  <a:lnTo>
                    <a:pt x="1006" y="106"/>
                  </a:lnTo>
                  <a:lnTo>
                    <a:pt x="969" y="99"/>
                  </a:lnTo>
                  <a:lnTo>
                    <a:pt x="943" y="96"/>
                  </a:lnTo>
                  <a:lnTo>
                    <a:pt x="915" y="92"/>
                  </a:lnTo>
                  <a:lnTo>
                    <a:pt x="888" y="90"/>
                  </a:lnTo>
                  <a:lnTo>
                    <a:pt x="860" y="88"/>
                  </a:lnTo>
                  <a:lnTo>
                    <a:pt x="832" y="86"/>
                  </a:lnTo>
                  <a:lnTo>
                    <a:pt x="804" y="85"/>
                  </a:lnTo>
                  <a:lnTo>
                    <a:pt x="777" y="84"/>
                  </a:lnTo>
                  <a:lnTo>
                    <a:pt x="749" y="83"/>
                  </a:lnTo>
                  <a:lnTo>
                    <a:pt x="723" y="83"/>
                  </a:lnTo>
                  <a:lnTo>
                    <a:pt x="696" y="82"/>
                  </a:lnTo>
                  <a:lnTo>
                    <a:pt x="670" y="81"/>
                  </a:lnTo>
                  <a:lnTo>
                    <a:pt x="643" y="80"/>
                  </a:lnTo>
                  <a:lnTo>
                    <a:pt x="641" y="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7" name="Freeform 59">
              <a:extLst>
                <a:ext uri="{FF2B5EF4-FFF2-40B4-BE49-F238E27FC236}">
                  <a16:creationId xmlns:a16="http://schemas.microsoft.com/office/drawing/2014/main" id="{7E45173B-A4EB-40FB-A32C-4474BA1591C2}"/>
                </a:ext>
              </a:extLst>
            </p:cNvPr>
            <p:cNvSpPr>
              <a:spLocks noEditPoints="1"/>
            </p:cNvSpPr>
            <p:nvPr userDrawn="1"/>
          </p:nvSpPr>
          <p:spPr bwMode="auto">
            <a:xfrm>
              <a:off x="1299125" y="3312683"/>
              <a:ext cx="2033206" cy="1847101"/>
            </a:xfrm>
            <a:custGeom>
              <a:avLst/>
              <a:gdLst>
                <a:gd name="T0" fmla="*/ 170 w 3060"/>
                <a:gd name="T1" fmla="*/ 699 h 2780"/>
                <a:gd name="T2" fmla="*/ 53 w 3060"/>
                <a:gd name="T3" fmla="*/ 830 h 2780"/>
                <a:gd name="T4" fmla="*/ 49 w 3060"/>
                <a:gd name="T5" fmla="*/ 1066 h 2780"/>
                <a:gd name="T6" fmla="*/ 137 w 3060"/>
                <a:gd name="T7" fmla="*/ 1316 h 2780"/>
                <a:gd name="T8" fmla="*/ 311 w 3060"/>
                <a:gd name="T9" fmla="*/ 1529 h 2780"/>
                <a:gd name="T10" fmla="*/ 577 w 3060"/>
                <a:gd name="T11" fmla="*/ 1709 h 2780"/>
                <a:gd name="T12" fmla="*/ 849 w 3060"/>
                <a:gd name="T13" fmla="*/ 1847 h 2780"/>
                <a:gd name="T14" fmla="*/ 1142 w 3060"/>
                <a:gd name="T15" fmla="*/ 2033 h 2780"/>
                <a:gd name="T16" fmla="*/ 1428 w 3060"/>
                <a:gd name="T17" fmla="*/ 2318 h 2780"/>
                <a:gd name="T18" fmla="*/ 1750 w 3060"/>
                <a:gd name="T19" fmla="*/ 2580 h 2780"/>
                <a:gd name="T20" fmla="*/ 1993 w 3060"/>
                <a:gd name="T21" fmla="*/ 2689 h 2780"/>
                <a:gd name="T22" fmla="*/ 2284 w 3060"/>
                <a:gd name="T23" fmla="*/ 2741 h 2780"/>
                <a:gd name="T24" fmla="*/ 2559 w 3060"/>
                <a:gd name="T25" fmla="*/ 2673 h 2780"/>
                <a:gd name="T26" fmla="*/ 2769 w 3060"/>
                <a:gd name="T27" fmla="*/ 2471 h 2780"/>
                <a:gd name="T28" fmla="*/ 2915 w 3060"/>
                <a:gd name="T29" fmla="*/ 2128 h 2780"/>
                <a:gd name="T30" fmla="*/ 3016 w 3060"/>
                <a:gd name="T31" fmla="*/ 1534 h 2780"/>
                <a:gd name="T32" fmla="*/ 2955 w 3060"/>
                <a:gd name="T33" fmla="*/ 1015 h 2780"/>
                <a:gd name="T34" fmla="*/ 2699 w 3060"/>
                <a:gd name="T35" fmla="*/ 495 h 2780"/>
                <a:gd name="T36" fmla="*/ 2395 w 3060"/>
                <a:gd name="T37" fmla="*/ 166 h 2780"/>
                <a:gd name="T38" fmla="*/ 2129 w 3060"/>
                <a:gd name="T39" fmla="*/ 49 h 2780"/>
                <a:gd name="T40" fmla="*/ 1932 w 3060"/>
                <a:gd name="T41" fmla="*/ 52 h 2780"/>
                <a:gd name="T42" fmla="*/ 1793 w 3060"/>
                <a:gd name="T43" fmla="*/ 144 h 2780"/>
                <a:gd name="T44" fmla="*/ 1652 w 3060"/>
                <a:gd name="T45" fmla="*/ 413 h 2780"/>
                <a:gd name="T46" fmla="*/ 1551 w 3060"/>
                <a:gd name="T47" fmla="*/ 702 h 2780"/>
                <a:gd name="T48" fmla="*/ 1401 w 3060"/>
                <a:gd name="T49" fmla="*/ 906 h 2780"/>
                <a:gd name="T50" fmla="*/ 1171 w 3060"/>
                <a:gd name="T51" fmla="*/ 984 h 2780"/>
                <a:gd name="T52" fmla="*/ 969 w 3060"/>
                <a:gd name="T53" fmla="*/ 938 h 2780"/>
                <a:gd name="T54" fmla="*/ 717 w 3060"/>
                <a:gd name="T55" fmla="*/ 797 h 2780"/>
                <a:gd name="T56" fmla="*/ 371 w 3060"/>
                <a:gd name="T57" fmla="*/ 658 h 2780"/>
                <a:gd name="T58" fmla="*/ 2008 w 3060"/>
                <a:gd name="T59" fmla="*/ 2735 h 2780"/>
                <a:gd name="T60" fmla="*/ 1754 w 3060"/>
                <a:gd name="T61" fmla="*/ 2628 h 2780"/>
                <a:gd name="T62" fmla="*/ 1525 w 3060"/>
                <a:gd name="T63" fmla="*/ 2468 h 2780"/>
                <a:gd name="T64" fmla="*/ 1202 w 3060"/>
                <a:gd name="T65" fmla="*/ 2136 h 2780"/>
                <a:gd name="T66" fmla="*/ 899 w 3060"/>
                <a:gd name="T67" fmla="*/ 1920 h 2780"/>
                <a:gd name="T68" fmla="*/ 653 w 3060"/>
                <a:gd name="T69" fmla="*/ 1792 h 2780"/>
                <a:gd name="T70" fmla="*/ 355 w 3060"/>
                <a:gd name="T71" fmla="*/ 1616 h 2780"/>
                <a:gd name="T72" fmla="*/ 146 w 3060"/>
                <a:gd name="T73" fmla="*/ 1405 h 2780"/>
                <a:gd name="T74" fmla="*/ 29 w 3060"/>
                <a:gd name="T75" fmla="*/ 1156 h 2780"/>
                <a:gd name="T76" fmla="*/ 2 w 3060"/>
                <a:gd name="T77" fmla="*/ 879 h 2780"/>
                <a:gd name="T78" fmla="*/ 97 w 3060"/>
                <a:gd name="T79" fmla="*/ 700 h 2780"/>
                <a:gd name="T80" fmla="*/ 270 w 3060"/>
                <a:gd name="T81" fmla="*/ 625 h 2780"/>
                <a:gd name="T82" fmla="*/ 526 w 3060"/>
                <a:gd name="T83" fmla="*/ 655 h 2780"/>
                <a:gd name="T84" fmla="*/ 820 w 3060"/>
                <a:gd name="T85" fmla="*/ 813 h 2780"/>
                <a:gd name="T86" fmla="*/ 1049 w 3060"/>
                <a:gd name="T87" fmla="*/ 925 h 2780"/>
                <a:gd name="T88" fmla="*/ 1226 w 3060"/>
                <a:gd name="T89" fmla="*/ 938 h 2780"/>
                <a:gd name="T90" fmla="*/ 1428 w 3060"/>
                <a:gd name="T91" fmla="*/ 830 h 2780"/>
                <a:gd name="T92" fmla="*/ 1543 w 3060"/>
                <a:gd name="T93" fmla="*/ 611 h 2780"/>
                <a:gd name="T94" fmla="*/ 1652 w 3060"/>
                <a:gd name="T95" fmla="*/ 305 h 2780"/>
                <a:gd name="T96" fmla="*/ 1789 w 3060"/>
                <a:gd name="T97" fmla="*/ 94 h 2780"/>
                <a:gd name="T98" fmla="*/ 1936 w 3060"/>
                <a:gd name="T99" fmla="*/ 10 h 2780"/>
                <a:gd name="T100" fmla="*/ 2166 w 3060"/>
                <a:gd name="T101" fmla="*/ 16 h 2780"/>
                <a:gd name="T102" fmla="*/ 2445 w 3060"/>
                <a:gd name="T103" fmla="*/ 155 h 2780"/>
                <a:gd name="T104" fmla="*/ 2756 w 3060"/>
                <a:gd name="T105" fmla="*/ 511 h 2780"/>
                <a:gd name="T106" fmla="*/ 3009 w 3060"/>
                <a:gd name="T107" fmla="*/ 1056 h 2780"/>
                <a:gd name="T108" fmla="*/ 3050 w 3060"/>
                <a:gd name="T109" fmla="*/ 1592 h 2780"/>
                <a:gd name="T110" fmla="*/ 2940 w 3060"/>
                <a:gd name="T111" fmla="*/ 2181 h 2780"/>
                <a:gd name="T112" fmla="*/ 2805 w 3060"/>
                <a:gd name="T113" fmla="*/ 2489 h 2780"/>
                <a:gd name="T114" fmla="*/ 2621 w 3060"/>
                <a:gd name="T115" fmla="*/ 2679 h 2780"/>
                <a:gd name="T116" fmla="*/ 2387 w 3060"/>
                <a:gd name="T117" fmla="*/ 2771 h 2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0" h="2780">
                  <a:moveTo>
                    <a:pt x="342" y="657"/>
                  </a:moveTo>
                  <a:lnTo>
                    <a:pt x="322" y="658"/>
                  </a:lnTo>
                  <a:lnTo>
                    <a:pt x="303" y="659"/>
                  </a:lnTo>
                  <a:lnTo>
                    <a:pt x="283" y="661"/>
                  </a:lnTo>
                  <a:lnTo>
                    <a:pt x="264" y="665"/>
                  </a:lnTo>
                  <a:lnTo>
                    <a:pt x="246" y="671"/>
                  </a:lnTo>
                  <a:lnTo>
                    <a:pt x="226" y="676"/>
                  </a:lnTo>
                  <a:lnTo>
                    <a:pt x="208" y="682"/>
                  </a:lnTo>
                  <a:lnTo>
                    <a:pt x="189" y="690"/>
                  </a:lnTo>
                  <a:lnTo>
                    <a:pt x="170" y="699"/>
                  </a:lnTo>
                  <a:lnTo>
                    <a:pt x="153" y="708"/>
                  </a:lnTo>
                  <a:lnTo>
                    <a:pt x="137" y="719"/>
                  </a:lnTo>
                  <a:lnTo>
                    <a:pt x="122" y="730"/>
                  </a:lnTo>
                  <a:lnTo>
                    <a:pt x="109" y="742"/>
                  </a:lnTo>
                  <a:lnTo>
                    <a:pt x="97" y="754"/>
                  </a:lnTo>
                  <a:lnTo>
                    <a:pt x="85" y="768"/>
                  </a:lnTo>
                  <a:lnTo>
                    <a:pt x="76" y="782"/>
                  </a:lnTo>
                  <a:lnTo>
                    <a:pt x="67" y="797"/>
                  </a:lnTo>
                  <a:lnTo>
                    <a:pt x="60" y="813"/>
                  </a:lnTo>
                  <a:lnTo>
                    <a:pt x="53" y="830"/>
                  </a:lnTo>
                  <a:lnTo>
                    <a:pt x="48" y="847"/>
                  </a:lnTo>
                  <a:lnTo>
                    <a:pt x="44" y="866"/>
                  </a:lnTo>
                  <a:lnTo>
                    <a:pt x="41" y="885"/>
                  </a:lnTo>
                  <a:lnTo>
                    <a:pt x="39" y="906"/>
                  </a:lnTo>
                  <a:lnTo>
                    <a:pt x="39" y="928"/>
                  </a:lnTo>
                  <a:lnTo>
                    <a:pt x="39" y="956"/>
                  </a:lnTo>
                  <a:lnTo>
                    <a:pt x="41" y="985"/>
                  </a:lnTo>
                  <a:lnTo>
                    <a:pt x="43" y="1012"/>
                  </a:lnTo>
                  <a:lnTo>
                    <a:pt x="46" y="1040"/>
                  </a:lnTo>
                  <a:lnTo>
                    <a:pt x="49" y="1066"/>
                  </a:lnTo>
                  <a:lnTo>
                    <a:pt x="55" y="1094"/>
                  </a:lnTo>
                  <a:lnTo>
                    <a:pt x="60" y="1119"/>
                  </a:lnTo>
                  <a:lnTo>
                    <a:pt x="67" y="1145"/>
                  </a:lnTo>
                  <a:lnTo>
                    <a:pt x="75" y="1171"/>
                  </a:lnTo>
                  <a:lnTo>
                    <a:pt x="83" y="1196"/>
                  </a:lnTo>
                  <a:lnTo>
                    <a:pt x="92" y="1221"/>
                  </a:lnTo>
                  <a:lnTo>
                    <a:pt x="101" y="1245"/>
                  </a:lnTo>
                  <a:lnTo>
                    <a:pt x="113" y="1269"/>
                  </a:lnTo>
                  <a:lnTo>
                    <a:pt x="124" y="1292"/>
                  </a:lnTo>
                  <a:lnTo>
                    <a:pt x="137" y="1316"/>
                  </a:lnTo>
                  <a:lnTo>
                    <a:pt x="150" y="1339"/>
                  </a:lnTo>
                  <a:lnTo>
                    <a:pt x="164" y="1361"/>
                  </a:lnTo>
                  <a:lnTo>
                    <a:pt x="179" y="1383"/>
                  </a:lnTo>
                  <a:lnTo>
                    <a:pt x="195" y="1405"/>
                  </a:lnTo>
                  <a:lnTo>
                    <a:pt x="212" y="1426"/>
                  </a:lnTo>
                  <a:lnTo>
                    <a:pt x="231" y="1447"/>
                  </a:lnTo>
                  <a:lnTo>
                    <a:pt x="249" y="1468"/>
                  </a:lnTo>
                  <a:lnTo>
                    <a:pt x="269" y="1488"/>
                  </a:lnTo>
                  <a:lnTo>
                    <a:pt x="289" y="1508"/>
                  </a:lnTo>
                  <a:lnTo>
                    <a:pt x="311" y="1529"/>
                  </a:lnTo>
                  <a:lnTo>
                    <a:pt x="333" y="1547"/>
                  </a:lnTo>
                  <a:lnTo>
                    <a:pt x="356" y="1566"/>
                  </a:lnTo>
                  <a:lnTo>
                    <a:pt x="380" y="1585"/>
                  </a:lnTo>
                  <a:lnTo>
                    <a:pt x="405" y="1603"/>
                  </a:lnTo>
                  <a:lnTo>
                    <a:pt x="430" y="1621"/>
                  </a:lnTo>
                  <a:lnTo>
                    <a:pt x="458" y="1639"/>
                  </a:lnTo>
                  <a:lnTo>
                    <a:pt x="485" y="1656"/>
                  </a:lnTo>
                  <a:lnTo>
                    <a:pt x="515" y="1674"/>
                  </a:lnTo>
                  <a:lnTo>
                    <a:pt x="546" y="1691"/>
                  </a:lnTo>
                  <a:lnTo>
                    <a:pt x="577" y="1709"/>
                  </a:lnTo>
                  <a:lnTo>
                    <a:pt x="608" y="1725"/>
                  </a:lnTo>
                  <a:lnTo>
                    <a:pt x="639" y="1742"/>
                  </a:lnTo>
                  <a:lnTo>
                    <a:pt x="671" y="1758"/>
                  </a:lnTo>
                  <a:lnTo>
                    <a:pt x="702" y="1773"/>
                  </a:lnTo>
                  <a:lnTo>
                    <a:pt x="733" y="1789"/>
                  </a:lnTo>
                  <a:lnTo>
                    <a:pt x="756" y="1800"/>
                  </a:lnTo>
                  <a:lnTo>
                    <a:pt x="779" y="1812"/>
                  </a:lnTo>
                  <a:lnTo>
                    <a:pt x="803" y="1823"/>
                  </a:lnTo>
                  <a:lnTo>
                    <a:pt x="826" y="1836"/>
                  </a:lnTo>
                  <a:lnTo>
                    <a:pt x="849" y="1847"/>
                  </a:lnTo>
                  <a:lnTo>
                    <a:pt x="872" y="1860"/>
                  </a:lnTo>
                  <a:lnTo>
                    <a:pt x="895" y="1873"/>
                  </a:lnTo>
                  <a:lnTo>
                    <a:pt x="918" y="1885"/>
                  </a:lnTo>
                  <a:lnTo>
                    <a:pt x="952" y="1904"/>
                  </a:lnTo>
                  <a:lnTo>
                    <a:pt x="986" y="1924"/>
                  </a:lnTo>
                  <a:lnTo>
                    <a:pt x="1018" y="1945"/>
                  </a:lnTo>
                  <a:lnTo>
                    <a:pt x="1050" y="1966"/>
                  </a:lnTo>
                  <a:lnTo>
                    <a:pt x="1081" y="1987"/>
                  </a:lnTo>
                  <a:lnTo>
                    <a:pt x="1112" y="2010"/>
                  </a:lnTo>
                  <a:lnTo>
                    <a:pt x="1142" y="2033"/>
                  </a:lnTo>
                  <a:lnTo>
                    <a:pt x="1171" y="2057"/>
                  </a:lnTo>
                  <a:lnTo>
                    <a:pt x="1200" y="2081"/>
                  </a:lnTo>
                  <a:lnTo>
                    <a:pt x="1229" y="2107"/>
                  </a:lnTo>
                  <a:lnTo>
                    <a:pt x="1256" y="2133"/>
                  </a:lnTo>
                  <a:lnTo>
                    <a:pt x="1284" y="2159"/>
                  </a:lnTo>
                  <a:lnTo>
                    <a:pt x="1311" y="2187"/>
                  </a:lnTo>
                  <a:lnTo>
                    <a:pt x="1338" y="2216"/>
                  </a:lnTo>
                  <a:lnTo>
                    <a:pt x="1364" y="2244"/>
                  </a:lnTo>
                  <a:lnTo>
                    <a:pt x="1389" y="2274"/>
                  </a:lnTo>
                  <a:lnTo>
                    <a:pt x="1428" y="2318"/>
                  </a:lnTo>
                  <a:lnTo>
                    <a:pt x="1467" y="2360"/>
                  </a:lnTo>
                  <a:lnTo>
                    <a:pt x="1509" y="2400"/>
                  </a:lnTo>
                  <a:lnTo>
                    <a:pt x="1550" y="2437"/>
                  </a:lnTo>
                  <a:lnTo>
                    <a:pt x="1592" y="2472"/>
                  </a:lnTo>
                  <a:lnTo>
                    <a:pt x="1636" y="2507"/>
                  </a:lnTo>
                  <a:lnTo>
                    <a:pt x="1658" y="2522"/>
                  </a:lnTo>
                  <a:lnTo>
                    <a:pt x="1681" y="2538"/>
                  </a:lnTo>
                  <a:lnTo>
                    <a:pt x="1704" y="2553"/>
                  </a:lnTo>
                  <a:lnTo>
                    <a:pt x="1727" y="2567"/>
                  </a:lnTo>
                  <a:lnTo>
                    <a:pt x="1750" y="2580"/>
                  </a:lnTo>
                  <a:lnTo>
                    <a:pt x="1772" y="2594"/>
                  </a:lnTo>
                  <a:lnTo>
                    <a:pt x="1797" y="2607"/>
                  </a:lnTo>
                  <a:lnTo>
                    <a:pt x="1819" y="2619"/>
                  </a:lnTo>
                  <a:lnTo>
                    <a:pt x="1844" y="2631"/>
                  </a:lnTo>
                  <a:lnTo>
                    <a:pt x="1869" y="2641"/>
                  </a:lnTo>
                  <a:lnTo>
                    <a:pt x="1893" y="2653"/>
                  </a:lnTo>
                  <a:lnTo>
                    <a:pt x="1917" y="2662"/>
                  </a:lnTo>
                  <a:lnTo>
                    <a:pt x="1942" y="2672"/>
                  </a:lnTo>
                  <a:lnTo>
                    <a:pt x="1967" y="2681"/>
                  </a:lnTo>
                  <a:lnTo>
                    <a:pt x="1993" y="2689"/>
                  </a:lnTo>
                  <a:lnTo>
                    <a:pt x="2019" y="2697"/>
                  </a:lnTo>
                  <a:lnTo>
                    <a:pt x="2044" y="2704"/>
                  </a:lnTo>
                  <a:lnTo>
                    <a:pt x="2071" y="2711"/>
                  </a:lnTo>
                  <a:lnTo>
                    <a:pt x="2097" y="2718"/>
                  </a:lnTo>
                  <a:lnTo>
                    <a:pt x="2123" y="2724"/>
                  </a:lnTo>
                  <a:lnTo>
                    <a:pt x="2157" y="2729"/>
                  </a:lnTo>
                  <a:lnTo>
                    <a:pt x="2189" y="2734"/>
                  </a:lnTo>
                  <a:lnTo>
                    <a:pt x="2221" y="2737"/>
                  </a:lnTo>
                  <a:lnTo>
                    <a:pt x="2253" y="2740"/>
                  </a:lnTo>
                  <a:lnTo>
                    <a:pt x="2284" y="2741"/>
                  </a:lnTo>
                  <a:lnTo>
                    <a:pt x="2314" y="2740"/>
                  </a:lnTo>
                  <a:lnTo>
                    <a:pt x="2344" y="2737"/>
                  </a:lnTo>
                  <a:lnTo>
                    <a:pt x="2372" y="2734"/>
                  </a:lnTo>
                  <a:lnTo>
                    <a:pt x="2401" y="2729"/>
                  </a:lnTo>
                  <a:lnTo>
                    <a:pt x="2429" y="2724"/>
                  </a:lnTo>
                  <a:lnTo>
                    <a:pt x="2456" y="2716"/>
                  </a:lnTo>
                  <a:lnTo>
                    <a:pt x="2483" y="2708"/>
                  </a:lnTo>
                  <a:lnTo>
                    <a:pt x="2509" y="2697"/>
                  </a:lnTo>
                  <a:lnTo>
                    <a:pt x="2534" y="2686"/>
                  </a:lnTo>
                  <a:lnTo>
                    <a:pt x="2559" y="2673"/>
                  </a:lnTo>
                  <a:lnTo>
                    <a:pt x="2583" y="2658"/>
                  </a:lnTo>
                  <a:lnTo>
                    <a:pt x="2606" y="2643"/>
                  </a:lnTo>
                  <a:lnTo>
                    <a:pt x="2629" y="2626"/>
                  </a:lnTo>
                  <a:lnTo>
                    <a:pt x="2651" y="2608"/>
                  </a:lnTo>
                  <a:lnTo>
                    <a:pt x="2673" y="2588"/>
                  </a:lnTo>
                  <a:lnTo>
                    <a:pt x="2694" y="2568"/>
                  </a:lnTo>
                  <a:lnTo>
                    <a:pt x="2713" y="2546"/>
                  </a:lnTo>
                  <a:lnTo>
                    <a:pt x="2733" y="2523"/>
                  </a:lnTo>
                  <a:lnTo>
                    <a:pt x="2752" y="2498"/>
                  </a:lnTo>
                  <a:lnTo>
                    <a:pt x="2769" y="2471"/>
                  </a:lnTo>
                  <a:lnTo>
                    <a:pt x="2787" y="2445"/>
                  </a:lnTo>
                  <a:lnTo>
                    <a:pt x="2804" y="2416"/>
                  </a:lnTo>
                  <a:lnTo>
                    <a:pt x="2820" y="2386"/>
                  </a:lnTo>
                  <a:lnTo>
                    <a:pt x="2835" y="2356"/>
                  </a:lnTo>
                  <a:lnTo>
                    <a:pt x="2848" y="2322"/>
                  </a:lnTo>
                  <a:lnTo>
                    <a:pt x="2862" y="2289"/>
                  </a:lnTo>
                  <a:lnTo>
                    <a:pt x="2876" y="2253"/>
                  </a:lnTo>
                  <a:lnTo>
                    <a:pt x="2890" y="2212"/>
                  </a:lnTo>
                  <a:lnTo>
                    <a:pt x="2904" y="2170"/>
                  </a:lnTo>
                  <a:lnTo>
                    <a:pt x="2915" y="2128"/>
                  </a:lnTo>
                  <a:lnTo>
                    <a:pt x="2926" y="2086"/>
                  </a:lnTo>
                  <a:lnTo>
                    <a:pt x="2937" y="2044"/>
                  </a:lnTo>
                  <a:lnTo>
                    <a:pt x="2947" y="2001"/>
                  </a:lnTo>
                  <a:lnTo>
                    <a:pt x="2956" y="1960"/>
                  </a:lnTo>
                  <a:lnTo>
                    <a:pt x="2964" y="1917"/>
                  </a:lnTo>
                  <a:lnTo>
                    <a:pt x="2979" y="1834"/>
                  </a:lnTo>
                  <a:lnTo>
                    <a:pt x="2991" y="1751"/>
                  </a:lnTo>
                  <a:lnTo>
                    <a:pt x="3002" y="1668"/>
                  </a:lnTo>
                  <a:lnTo>
                    <a:pt x="3011" y="1587"/>
                  </a:lnTo>
                  <a:lnTo>
                    <a:pt x="3016" y="1534"/>
                  </a:lnTo>
                  <a:lnTo>
                    <a:pt x="3019" y="1482"/>
                  </a:lnTo>
                  <a:lnTo>
                    <a:pt x="3021" y="1429"/>
                  </a:lnTo>
                  <a:lnTo>
                    <a:pt x="3019" y="1377"/>
                  </a:lnTo>
                  <a:lnTo>
                    <a:pt x="3016" y="1324"/>
                  </a:lnTo>
                  <a:lnTo>
                    <a:pt x="3011" y="1273"/>
                  </a:lnTo>
                  <a:lnTo>
                    <a:pt x="3003" y="1221"/>
                  </a:lnTo>
                  <a:lnTo>
                    <a:pt x="2994" y="1168"/>
                  </a:lnTo>
                  <a:lnTo>
                    <a:pt x="2984" y="1118"/>
                  </a:lnTo>
                  <a:lnTo>
                    <a:pt x="2970" y="1066"/>
                  </a:lnTo>
                  <a:lnTo>
                    <a:pt x="2955" y="1015"/>
                  </a:lnTo>
                  <a:lnTo>
                    <a:pt x="2938" y="963"/>
                  </a:lnTo>
                  <a:lnTo>
                    <a:pt x="2918" y="911"/>
                  </a:lnTo>
                  <a:lnTo>
                    <a:pt x="2897" y="860"/>
                  </a:lnTo>
                  <a:lnTo>
                    <a:pt x="2874" y="808"/>
                  </a:lnTo>
                  <a:lnTo>
                    <a:pt x="2848" y="758"/>
                  </a:lnTo>
                  <a:lnTo>
                    <a:pt x="2809" y="683"/>
                  </a:lnTo>
                  <a:lnTo>
                    <a:pt x="2768" y="609"/>
                  </a:lnTo>
                  <a:lnTo>
                    <a:pt x="2746" y="571"/>
                  </a:lnTo>
                  <a:lnTo>
                    <a:pt x="2723" y="533"/>
                  </a:lnTo>
                  <a:lnTo>
                    <a:pt x="2699" y="495"/>
                  </a:lnTo>
                  <a:lnTo>
                    <a:pt x="2674" y="458"/>
                  </a:lnTo>
                  <a:lnTo>
                    <a:pt x="2647" y="422"/>
                  </a:lnTo>
                  <a:lnTo>
                    <a:pt x="2619" y="385"/>
                  </a:lnTo>
                  <a:lnTo>
                    <a:pt x="2590" y="349"/>
                  </a:lnTo>
                  <a:lnTo>
                    <a:pt x="2559" y="314"/>
                  </a:lnTo>
                  <a:lnTo>
                    <a:pt x="2527" y="281"/>
                  </a:lnTo>
                  <a:lnTo>
                    <a:pt x="2494" y="247"/>
                  </a:lnTo>
                  <a:lnTo>
                    <a:pt x="2458" y="215"/>
                  </a:lnTo>
                  <a:lnTo>
                    <a:pt x="2421" y="185"/>
                  </a:lnTo>
                  <a:lnTo>
                    <a:pt x="2395" y="166"/>
                  </a:lnTo>
                  <a:lnTo>
                    <a:pt x="2369" y="148"/>
                  </a:lnTo>
                  <a:lnTo>
                    <a:pt x="2344" y="132"/>
                  </a:lnTo>
                  <a:lnTo>
                    <a:pt x="2317" y="117"/>
                  </a:lnTo>
                  <a:lnTo>
                    <a:pt x="2291" y="103"/>
                  </a:lnTo>
                  <a:lnTo>
                    <a:pt x="2265" y="90"/>
                  </a:lnTo>
                  <a:lnTo>
                    <a:pt x="2238" y="80"/>
                  </a:lnTo>
                  <a:lnTo>
                    <a:pt x="2212" y="70"/>
                  </a:lnTo>
                  <a:lnTo>
                    <a:pt x="2184" y="62"/>
                  </a:lnTo>
                  <a:lnTo>
                    <a:pt x="2157" y="55"/>
                  </a:lnTo>
                  <a:lnTo>
                    <a:pt x="2129" y="49"/>
                  </a:lnTo>
                  <a:lnTo>
                    <a:pt x="2102" y="44"/>
                  </a:lnTo>
                  <a:lnTo>
                    <a:pt x="2074" y="41"/>
                  </a:lnTo>
                  <a:lnTo>
                    <a:pt x="2045" y="39"/>
                  </a:lnTo>
                  <a:lnTo>
                    <a:pt x="2017" y="39"/>
                  </a:lnTo>
                  <a:lnTo>
                    <a:pt x="1988" y="40"/>
                  </a:lnTo>
                  <a:lnTo>
                    <a:pt x="1982" y="39"/>
                  </a:lnTo>
                  <a:lnTo>
                    <a:pt x="1981" y="39"/>
                  </a:lnTo>
                  <a:lnTo>
                    <a:pt x="1964" y="43"/>
                  </a:lnTo>
                  <a:lnTo>
                    <a:pt x="1948" y="48"/>
                  </a:lnTo>
                  <a:lnTo>
                    <a:pt x="1932" y="52"/>
                  </a:lnTo>
                  <a:lnTo>
                    <a:pt x="1916" y="58"/>
                  </a:lnTo>
                  <a:lnTo>
                    <a:pt x="1902" y="65"/>
                  </a:lnTo>
                  <a:lnTo>
                    <a:pt x="1887" y="72"/>
                  </a:lnTo>
                  <a:lnTo>
                    <a:pt x="1873" y="79"/>
                  </a:lnTo>
                  <a:lnTo>
                    <a:pt x="1861" y="87"/>
                  </a:lnTo>
                  <a:lnTo>
                    <a:pt x="1848" y="96"/>
                  </a:lnTo>
                  <a:lnTo>
                    <a:pt x="1837" y="104"/>
                  </a:lnTo>
                  <a:lnTo>
                    <a:pt x="1825" y="113"/>
                  </a:lnTo>
                  <a:lnTo>
                    <a:pt x="1814" y="124"/>
                  </a:lnTo>
                  <a:lnTo>
                    <a:pt x="1793" y="144"/>
                  </a:lnTo>
                  <a:lnTo>
                    <a:pt x="1775" y="166"/>
                  </a:lnTo>
                  <a:lnTo>
                    <a:pt x="1756" y="190"/>
                  </a:lnTo>
                  <a:lnTo>
                    <a:pt x="1740" y="214"/>
                  </a:lnTo>
                  <a:lnTo>
                    <a:pt x="1727" y="239"/>
                  </a:lnTo>
                  <a:lnTo>
                    <a:pt x="1713" y="267"/>
                  </a:lnTo>
                  <a:lnTo>
                    <a:pt x="1700" y="293"/>
                  </a:lnTo>
                  <a:lnTo>
                    <a:pt x="1688" y="321"/>
                  </a:lnTo>
                  <a:lnTo>
                    <a:pt x="1676" y="348"/>
                  </a:lnTo>
                  <a:lnTo>
                    <a:pt x="1666" y="377"/>
                  </a:lnTo>
                  <a:lnTo>
                    <a:pt x="1652" y="413"/>
                  </a:lnTo>
                  <a:lnTo>
                    <a:pt x="1639" y="449"/>
                  </a:lnTo>
                  <a:lnTo>
                    <a:pt x="1627" y="486"/>
                  </a:lnTo>
                  <a:lnTo>
                    <a:pt x="1614" y="523"/>
                  </a:lnTo>
                  <a:lnTo>
                    <a:pt x="1606" y="548"/>
                  </a:lnTo>
                  <a:lnTo>
                    <a:pt x="1597" y="573"/>
                  </a:lnTo>
                  <a:lnTo>
                    <a:pt x="1589" y="598"/>
                  </a:lnTo>
                  <a:lnTo>
                    <a:pt x="1580" y="625"/>
                  </a:lnTo>
                  <a:lnTo>
                    <a:pt x="1571" y="650"/>
                  </a:lnTo>
                  <a:lnTo>
                    <a:pt x="1560" y="675"/>
                  </a:lnTo>
                  <a:lnTo>
                    <a:pt x="1551" y="702"/>
                  </a:lnTo>
                  <a:lnTo>
                    <a:pt x="1541" y="727"/>
                  </a:lnTo>
                  <a:lnTo>
                    <a:pt x="1529" y="751"/>
                  </a:lnTo>
                  <a:lnTo>
                    <a:pt x="1517" y="775"/>
                  </a:lnTo>
                  <a:lnTo>
                    <a:pt x="1503" y="797"/>
                  </a:lnTo>
                  <a:lnTo>
                    <a:pt x="1489" y="819"/>
                  </a:lnTo>
                  <a:lnTo>
                    <a:pt x="1473" y="838"/>
                  </a:lnTo>
                  <a:lnTo>
                    <a:pt x="1457" y="858"/>
                  </a:lnTo>
                  <a:lnTo>
                    <a:pt x="1440" y="875"/>
                  </a:lnTo>
                  <a:lnTo>
                    <a:pt x="1420" y="891"/>
                  </a:lnTo>
                  <a:lnTo>
                    <a:pt x="1401" y="906"/>
                  </a:lnTo>
                  <a:lnTo>
                    <a:pt x="1380" y="920"/>
                  </a:lnTo>
                  <a:lnTo>
                    <a:pt x="1358" y="932"/>
                  </a:lnTo>
                  <a:lnTo>
                    <a:pt x="1335" y="944"/>
                  </a:lnTo>
                  <a:lnTo>
                    <a:pt x="1312" y="954"/>
                  </a:lnTo>
                  <a:lnTo>
                    <a:pt x="1287" y="962"/>
                  </a:lnTo>
                  <a:lnTo>
                    <a:pt x="1262" y="970"/>
                  </a:lnTo>
                  <a:lnTo>
                    <a:pt x="1234" y="976"/>
                  </a:lnTo>
                  <a:lnTo>
                    <a:pt x="1214" y="980"/>
                  </a:lnTo>
                  <a:lnTo>
                    <a:pt x="1192" y="983"/>
                  </a:lnTo>
                  <a:lnTo>
                    <a:pt x="1171" y="984"/>
                  </a:lnTo>
                  <a:lnTo>
                    <a:pt x="1151" y="984"/>
                  </a:lnTo>
                  <a:lnTo>
                    <a:pt x="1131" y="981"/>
                  </a:lnTo>
                  <a:lnTo>
                    <a:pt x="1111" y="980"/>
                  </a:lnTo>
                  <a:lnTo>
                    <a:pt x="1091" y="977"/>
                  </a:lnTo>
                  <a:lnTo>
                    <a:pt x="1073" y="972"/>
                  </a:lnTo>
                  <a:lnTo>
                    <a:pt x="1054" y="968"/>
                  </a:lnTo>
                  <a:lnTo>
                    <a:pt x="1036" y="963"/>
                  </a:lnTo>
                  <a:lnTo>
                    <a:pt x="1019" y="957"/>
                  </a:lnTo>
                  <a:lnTo>
                    <a:pt x="1002" y="950"/>
                  </a:lnTo>
                  <a:lnTo>
                    <a:pt x="969" y="938"/>
                  </a:lnTo>
                  <a:lnTo>
                    <a:pt x="940" y="924"/>
                  </a:lnTo>
                  <a:lnTo>
                    <a:pt x="916" y="913"/>
                  </a:lnTo>
                  <a:lnTo>
                    <a:pt x="893" y="900"/>
                  </a:lnTo>
                  <a:lnTo>
                    <a:pt x="869" y="887"/>
                  </a:lnTo>
                  <a:lnTo>
                    <a:pt x="846" y="874"/>
                  </a:lnTo>
                  <a:lnTo>
                    <a:pt x="823" y="861"/>
                  </a:lnTo>
                  <a:lnTo>
                    <a:pt x="801" y="847"/>
                  </a:lnTo>
                  <a:lnTo>
                    <a:pt x="778" y="833"/>
                  </a:lnTo>
                  <a:lnTo>
                    <a:pt x="756" y="820"/>
                  </a:lnTo>
                  <a:lnTo>
                    <a:pt x="717" y="797"/>
                  </a:lnTo>
                  <a:lnTo>
                    <a:pt x="677" y="773"/>
                  </a:lnTo>
                  <a:lnTo>
                    <a:pt x="637" y="751"/>
                  </a:lnTo>
                  <a:lnTo>
                    <a:pt x="597" y="729"/>
                  </a:lnTo>
                  <a:lnTo>
                    <a:pt x="562" y="712"/>
                  </a:lnTo>
                  <a:lnTo>
                    <a:pt x="528" y="697"/>
                  </a:lnTo>
                  <a:lnTo>
                    <a:pt x="495" y="686"/>
                  </a:lnTo>
                  <a:lnTo>
                    <a:pt x="462" y="675"/>
                  </a:lnTo>
                  <a:lnTo>
                    <a:pt x="431" y="667"/>
                  </a:lnTo>
                  <a:lnTo>
                    <a:pt x="400" y="661"/>
                  </a:lnTo>
                  <a:lnTo>
                    <a:pt x="371" y="658"/>
                  </a:lnTo>
                  <a:lnTo>
                    <a:pt x="342" y="657"/>
                  </a:lnTo>
                  <a:close/>
                  <a:moveTo>
                    <a:pt x="2281" y="2780"/>
                  </a:moveTo>
                  <a:lnTo>
                    <a:pt x="2240" y="2779"/>
                  </a:lnTo>
                  <a:lnTo>
                    <a:pt x="2200" y="2775"/>
                  </a:lnTo>
                  <a:lnTo>
                    <a:pt x="2158" y="2770"/>
                  </a:lnTo>
                  <a:lnTo>
                    <a:pt x="2115" y="2762"/>
                  </a:lnTo>
                  <a:lnTo>
                    <a:pt x="2088" y="2756"/>
                  </a:lnTo>
                  <a:lnTo>
                    <a:pt x="2062" y="2749"/>
                  </a:lnTo>
                  <a:lnTo>
                    <a:pt x="2034" y="2742"/>
                  </a:lnTo>
                  <a:lnTo>
                    <a:pt x="2008" y="2735"/>
                  </a:lnTo>
                  <a:lnTo>
                    <a:pt x="1981" y="2727"/>
                  </a:lnTo>
                  <a:lnTo>
                    <a:pt x="1955" y="2718"/>
                  </a:lnTo>
                  <a:lnTo>
                    <a:pt x="1928" y="2709"/>
                  </a:lnTo>
                  <a:lnTo>
                    <a:pt x="1903" y="2700"/>
                  </a:lnTo>
                  <a:lnTo>
                    <a:pt x="1878" y="2688"/>
                  </a:lnTo>
                  <a:lnTo>
                    <a:pt x="1853" y="2678"/>
                  </a:lnTo>
                  <a:lnTo>
                    <a:pt x="1828" y="2666"/>
                  </a:lnTo>
                  <a:lnTo>
                    <a:pt x="1802" y="2655"/>
                  </a:lnTo>
                  <a:lnTo>
                    <a:pt x="1778" y="2642"/>
                  </a:lnTo>
                  <a:lnTo>
                    <a:pt x="1754" y="2628"/>
                  </a:lnTo>
                  <a:lnTo>
                    <a:pt x="1730" y="2615"/>
                  </a:lnTo>
                  <a:lnTo>
                    <a:pt x="1706" y="2601"/>
                  </a:lnTo>
                  <a:lnTo>
                    <a:pt x="1683" y="2586"/>
                  </a:lnTo>
                  <a:lnTo>
                    <a:pt x="1659" y="2571"/>
                  </a:lnTo>
                  <a:lnTo>
                    <a:pt x="1636" y="2555"/>
                  </a:lnTo>
                  <a:lnTo>
                    <a:pt x="1613" y="2539"/>
                  </a:lnTo>
                  <a:lnTo>
                    <a:pt x="1591" y="2522"/>
                  </a:lnTo>
                  <a:lnTo>
                    <a:pt x="1568" y="2505"/>
                  </a:lnTo>
                  <a:lnTo>
                    <a:pt x="1546" y="2486"/>
                  </a:lnTo>
                  <a:lnTo>
                    <a:pt x="1525" y="2468"/>
                  </a:lnTo>
                  <a:lnTo>
                    <a:pt x="1482" y="2429"/>
                  </a:lnTo>
                  <a:lnTo>
                    <a:pt x="1440" y="2388"/>
                  </a:lnTo>
                  <a:lnTo>
                    <a:pt x="1400" y="2345"/>
                  </a:lnTo>
                  <a:lnTo>
                    <a:pt x="1359" y="2299"/>
                  </a:lnTo>
                  <a:lnTo>
                    <a:pt x="1334" y="2271"/>
                  </a:lnTo>
                  <a:lnTo>
                    <a:pt x="1309" y="2242"/>
                  </a:lnTo>
                  <a:lnTo>
                    <a:pt x="1283" y="2214"/>
                  </a:lnTo>
                  <a:lnTo>
                    <a:pt x="1256" y="2188"/>
                  </a:lnTo>
                  <a:lnTo>
                    <a:pt x="1230" y="2162"/>
                  </a:lnTo>
                  <a:lnTo>
                    <a:pt x="1202" y="2136"/>
                  </a:lnTo>
                  <a:lnTo>
                    <a:pt x="1175" y="2111"/>
                  </a:lnTo>
                  <a:lnTo>
                    <a:pt x="1146" y="2087"/>
                  </a:lnTo>
                  <a:lnTo>
                    <a:pt x="1117" y="2064"/>
                  </a:lnTo>
                  <a:lnTo>
                    <a:pt x="1088" y="2041"/>
                  </a:lnTo>
                  <a:lnTo>
                    <a:pt x="1058" y="2019"/>
                  </a:lnTo>
                  <a:lnTo>
                    <a:pt x="1027" y="1999"/>
                  </a:lnTo>
                  <a:lnTo>
                    <a:pt x="996" y="1978"/>
                  </a:lnTo>
                  <a:lnTo>
                    <a:pt x="964" y="1958"/>
                  </a:lnTo>
                  <a:lnTo>
                    <a:pt x="932" y="1938"/>
                  </a:lnTo>
                  <a:lnTo>
                    <a:pt x="899" y="1920"/>
                  </a:lnTo>
                  <a:lnTo>
                    <a:pt x="877" y="1907"/>
                  </a:lnTo>
                  <a:lnTo>
                    <a:pt x="854" y="1894"/>
                  </a:lnTo>
                  <a:lnTo>
                    <a:pt x="831" y="1883"/>
                  </a:lnTo>
                  <a:lnTo>
                    <a:pt x="808" y="1870"/>
                  </a:lnTo>
                  <a:lnTo>
                    <a:pt x="785" y="1859"/>
                  </a:lnTo>
                  <a:lnTo>
                    <a:pt x="762" y="1847"/>
                  </a:lnTo>
                  <a:lnTo>
                    <a:pt x="739" y="1836"/>
                  </a:lnTo>
                  <a:lnTo>
                    <a:pt x="716" y="1824"/>
                  </a:lnTo>
                  <a:lnTo>
                    <a:pt x="684" y="1808"/>
                  </a:lnTo>
                  <a:lnTo>
                    <a:pt x="653" y="1792"/>
                  </a:lnTo>
                  <a:lnTo>
                    <a:pt x="621" y="1776"/>
                  </a:lnTo>
                  <a:lnTo>
                    <a:pt x="590" y="1759"/>
                  </a:lnTo>
                  <a:lnTo>
                    <a:pt x="558" y="1743"/>
                  </a:lnTo>
                  <a:lnTo>
                    <a:pt x="527" y="1726"/>
                  </a:lnTo>
                  <a:lnTo>
                    <a:pt x="496" y="1707"/>
                  </a:lnTo>
                  <a:lnTo>
                    <a:pt x="465" y="1689"/>
                  </a:lnTo>
                  <a:lnTo>
                    <a:pt x="436" y="1672"/>
                  </a:lnTo>
                  <a:lnTo>
                    <a:pt x="409" y="1654"/>
                  </a:lnTo>
                  <a:lnTo>
                    <a:pt x="381" y="1634"/>
                  </a:lnTo>
                  <a:lnTo>
                    <a:pt x="355" y="1616"/>
                  </a:lnTo>
                  <a:lnTo>
                    <a:pt x="331" y="1596"/>
                  </a:lnTo>
                  <a:lnTo>
                    <a:pt x="305" y="1577"/>
                  </a:lnTo>
                  <a:lnTo>
                    <a:pt x="282" y="1556"/>
                  </a:lnTo>
                  <a:lnTo>
                    <a:pt x="261" y="1535"/>
                  </a:lnTo>
                  <a:lnTo>
                    <a:pt x="239" y="1515"/>
                  </a:lnTo>
                  <a:lnTo>
                    <a:pt x="218" y="1494"/>
                  </a:lnTo>
                  <a:lnTo>
                    <a:pt x="199" y="1472"/>
                  </a:lnTo>
                  <a:lnTo>
                    <a:pt x="180" y="1451"/>
                  </a:lnTo>
                  <a:lnTo>
                    <a:pt x="163" y="1428"/>
                  </a:lnTo>
                  <a:lnTo>
                    <a:pt x="146" y="1405"/>
                  </a:lnTo>
                  <a:lnTo>
                    <a:pt x="130" y="1382"/>
                  </a:lnTo>
                  <a:lnTo>
                    <a:pt x="115" y="1359"/>
                  </a:lnTo>
                  <a:lnTo>
                    <a:pt x="101" y="1335"/>
                  </a:lnTo>
                  <a:lnTo>
                    <a:pt x="88" y="1311"/>
                  </a:lnTo>
                  <a:lnTo>
                    <a:pt x="76" y="1285"/>
                  </a:lnTo>
                  <a:lnTo>
                    <a:pt x="64" y="1260"/>
                  </a:lnTo>
                  <a:lnTo>
                    <a:pt x="54" y="1235"/>
                  </a:lnTo>
                  <a:lnTo>
                    <a:pt x="45" y="1209"/>
                  </a:lnTo>
                  <a:lnTo>
                    <a:pt x="36" y="1182"/>
                  </a:lnTo>
                  <a:lnTo>
                    <a:pt x="29" y="1156"/>
                  </a:lnTo>
                  <a:lnTo>
                    <a:pt x="22" y="1129"/>
                  </a:lnTo>
                  <a:lnTo>
                    <a:pt x="16" y="1102"/>
                  </a:lnTo>
                  <a:lnTo>
                    <a:pt x="12" y="1073"/>
                  </a:lnTo>
                  <a:lnTo>
                    <a:pt x="7" y="1045"/>
                  </a:lnTo>
                  <a:lnTo>
                    <a:pt x="4" y="1016"/>
                  </a:lnTo>
                  <a:lnTo>
                    <a:pt x="1" y="987"/>
                  </a:lnTo>
                  <a:lnTo>
                    <a:pt x="0" y="957"/>
                  </a:lnTo>
                  <a:lnTo>
                    <a:pt x="0" y="928"/>
                  </a:lnTo>
                  <a:lnTo>
                    <a:pt x="0" y="903"/>
                  </a:lnTo>
                  <a:lnTo>
                    <a:pt x="2" y="879"/>
                  </a:lnTo>
                  <a:lnTo>
                    <a:pt x="6" y="858"/>
                  </a:lnTo>
                  <a:lnTo>
                    <a:pt x="10" y="836"/>
                  </a:lnTo>
                  <a:lnTo>
                    <a:pt x="16" y="816"/>
                  </a:lnTo>
                  <a:lnTo>
                    <a:pt x="24" y="797"/>
                  </a:lnTo>
                  <a:lnTo>
                    <a:pt x="32" y="778"/>
                  </a:lnTo>
                  <a:lnTo>
                    <a:pt x="43" y="760"/>
                  </a:lnTo>
                  <a:lnTo>
                    <a:pt x="54" y="744"/>
                  </a:lnTo>
                  <a:lnTo>
                    <a:pt x="67" y="728"/>
                  </a:lnTo>
                  <a:lnTo>
                    <a:pt x="82" y="714"/>
                  </a:lnTo>
                  <a:lnTo>
                    <a:pt x="97" y="700"/>
                  </a:lnTo>
                  <a:lnTo>
                    <a:pt x="114" y="687"/>
                  </a:lnTo>
                  <a:lnTo>
                    <a:pt x="132" y="675"/>
                  </a:lnTo>
                  <a:lnTo>
                    <a:pt x="152" y="664"/>
                  </a:lnTo>
                  <a:lnTo>
                    <a:pt x="173" y="655"/>
                  </a:lnTo>
                  <a:lnTo>
                    <a:pt x="189" y="648"/>
                  </a:lnTo>
                  <a:lnTo>
                    <a:pt x="205" y="641"/>
                  </a:lnTo>
                  <a:lnTo>
                    <a:pt x="222" y="636"/>
                  </a:lnTo>
                  <a:lnTo>
                    <a:pt x="238" y="632"/>
                  </a:lnTo>
                  <a:lnTo>
                    <a:pt x="254" y="628"/>
                  </a:lnTo>
                  <a:lnTo>
                    <a:pt x="270" y="625"/>
                  </a:lnTo>
                  <a:lnTo>
                    <a:pt x="285" y="622"/>
                  </a:lnTo>
                  <a:lnTo>
                    <a:pt x="301" y="620"/>
                  </a:lnTo>
                  <a:lnTo>
                    <a:pt x="331" y="619"/>
                  </a:lnTo>
                  <a:lnTo>
                    <a:pt x="361" y="619"/>
                  </a:lnTo>
                  <a:lnTo>
                    <a:pt x="390" y="621"/>
                  </a:lnTo>
                  <a:lnTo>
                    <a:pt x="419" y="625"/>
                  </a:lnTo>
                  <a:lnTo>
                    <a:pt x="448" y="630"/>
                  </a:lnTo>
                  <a:lnTo>
                    <a:pt x="474" y="637"/>
                  </a:lnTo>
                  <a:lnTo>
                    <a:pt x="500" y="645"/>
                  </a:lnTo>
                  <a:lnTo>
                    <a:pt x="526" y="655"/>
                  </a:lnTo>
                  <a:lnTo>
                    <a:pt x="550" y="664"/>
                  </a:lnTo>
                  <a:lnTo>
                    <a:pt x="573" y="674"/>
                  </a:lnTo>
                  <a:lnTo>
                    <a:pt x="594" y="683"/>
                  </a:lnTo>
                  <a:lnTo>
                    <a:pt x="615" y="694"/>
                  </a:lnTo>
                  <a:lnTo>
                    <a:pt x="656" y="715"/>
                  </a:lnTo>
                  <a:lnTo>
                    <a:pt x="696" y="738"/>
                  </a:lnTo>
                  <a:lnTo>
                    <a:pt x="737" y="762"/>
                  </a:lnTo>
                  <a:lnTo>
                    <a:pt x="776" y="786"/>
                  </a:lnTo>
                  <a:lnTo>
                    <a:pt x="799" y="800"/>
                  </a:lnTo>
                  <a:lnTo>
                    <a:pt x="820" y="813"/>
                  </a:lnTo>
                  <a:lnTo>
                    <a:pt x="842" y="827"/>
                  </a:lnTo>
                  <a:lnTo>
                    <a:pt x="865" y="839"/>
                  </a:lnTo>
                  <a:lnTo>
                    <a:pt x="888" y="853"/>
                  </a:lnTo>
                  <a:lnTo>
                    <a:pt x="911" y="864"/>
                  </a:lnTo>
                  <a:lnTo>
                    <a:pt x="934" y="877"/>
                  </a:lnTo>
                  <a:lnTo>
                    <a:pt x="957" y="889"/>
                  </a:lnTo>
                  <a:lnTo>
                    <a:pt x="986" y="901"/>
                  </a:lnTo>
                  <a:lnTo>
                    <a:pt x="1016" y="914"/>
                  </a:lnTo>
                  <a:lnTo>
                    <a:pt x="1033" y="921"/>
                  </a:lnTo>
                  <a:lnTo>
                    <a:pt x="1049" y="925"/>
                  </a:lnTo>
                  <a:lnTo>
                    <a:pt x="1065" y="930"/>
                  </a:lnTo>
                  <a:lnTo>
                    <a:pt x="1082" y="934"/>
                  </a:lnTo>
                  <a:lnTo>
                    <a:pt x="1099" y="938"/>
                  </a:lnTo>
                  <a:lnTo>
                    <a:pt x="1116" y="941"/>
                  </a:lnTo>
                  <a:lnTo>
                    <a:pt x="1134" y="942"/>
                  </a:lnTo>
                  <a:lnTo>
                    <a:pt x="1152" y="944"/>
                  </a:lnTo>
                  <a:lnTo>
                    <a:pt x="1170" y="944"/>
                  </a:lnTo>
                  <a:lnTo>
                    <a:pt x="1189" y="944"/>
                  </a:lnTo>
                  <a:lnTo>
                    <a:pt x="1208" y="941"/>
                  </a:lnTo>
                  <a:lnTo>
                    <a:pt x="1226" y="938"/>
                  </a:lnTo>
                  <a:lnTo>
                    <a:pt x="1252" y="932"/>
                  </a:lnTo>
                  <a:lnTo>
                    <a:pt x="1275" y="925"/>
                  </a:lnTo>
                  <a:lnTo>
                    <a:pt x="1298" y="917"/>
                  </a:lnTo>
                  <a:lnTo>
                    <a:pt x="1318" y="908"/>
                  </a:lnTo>
                  <a:lnTo>
                    <a:pt x="1339" y="898"/>
                  </a:lnTo>
                  <a:lnTo>
                    <a:pt x="1359" y="886"/>
                  </a:lnTo>
                  <a:lnTo>
                    <a:pt x="1378" y="874"/>
                  </a:lnTo>
                  <a:lnTo>
                    <a:pt x="1395" y="860"/>
                  </a:lnTo>
                  <a:lnTo>
                    <a:pt x="1412" y="846"/>
                  </a:lnTo>
                  <a:lnTo>
                    <a:pt x="1428" y="830"/>
                  </a:lnTo>
                  <a:lnTo>
                    <a:pt x="1443" y="813"/>
                  </a:lnTo>
                  <a:lnTo>
                    <a:pt x="1457" y="795"/>
                  </a:lnTo>
                  <a:lnTo>
                    <a:pt x="1471" y="775"/>
                  </a:lnTo>
                  <a:lnTo>
                    <a:pt x="1482" y="756"/>
                  </a:lnTo>
                  <a:lnTo>
                    <a:pt x="1494" y="734"/>
                  </a:lnTo>
                  <a:lnTo>
                    <a:pt x="1504" y="711"/>
                  </a:lnTo>
                  <a:lnTo>
                    <a:pt x="1514" y="687"/>
                  </a:lnTo>
                  <a:lnTo>
                    <a:pt x="1524" y="661"/>
                  </a:lnTo>
                  <a:lnTo>
                    <a:pt x="1534" y="636"/>
                  </a:lnTo>
                  <a:lnTo>
                    <a:pt x="1543" y="611"/>
                  </a:lnTo>
                  <a:lnTo>
                    <a:pt x="1551" y="586"/>
                  </a:lnTo>
                  <a:lnTo>
                    <a:pt x="1560" y="561"/>
                  </a:lnTo>
                  <a:lnTo>
                    <a:pt x="1569" y="535"/>
                  </a:lnTo>
                  <a:lnTo>
                    <a:pt x="1577" y="510"/>
                  </a:lnTo>
                  <a:lnTo>
                    <a:pt x="1590" y="472"/>
                  </a:lnTo>
                  <a:lnTo>
                    <a:pt x="1603" y="436"/>
                  </a:lnTo>
                  <a:lnTo>
                    <a:pt x="1615" y="399"/>
                  </a:lnTo>
                  <a:lnTo>
                    <a:pt x="1629" y="363"/>
                  </a:lnTo>
                  <a:lnTo>
                    <a:pt x="1639" y="335"/>
                  </a:lnTo>
                  <a:lnTo>
                    <a:pt x="1652" y="305"/>
                  </a:lnTo>
                  <a:lnTo>
                    <a:pt x="1665" y="276"/>
                  </a:lnTo>
                  <a:lnTo>
                    <a:pt x="1677" y="247"/>
                  </a:lnTo>
                  <a:lnTo>
                    <a:pt x="1692" y="220"/>
                  </a:lnTo>
                  <a:lnTo>
                    <a:pt x="1708" y="192"/>
                  </a:lnTo>
                  <a:lnTo>
                    <a:pt x="1725" y="166"/>
                  </a:lnTo>
                  <a:lnTo>
                    <a:pt x="1745" y="141"/>
                  </a:lnTo>
                  <a:lnTo>
                    <a:pt x="1755" y="128"/>
                  </a:lnTo>
                  <a:lnTo>
                    <a:pt x="1766" y="117"/>
                  </a:lnTo>
                  <a:lnTo>
                    <a:pt x="1777" y="105"/>
                  </a:lnTo>
                  <a:lnTo>
                    <a:pt x="1789" y="94"/>
                  </a:lnTo>
                  <a:lnTo>
                    <a:pt x="1800" y="83"/>
                  </a:lnTo>
                  <a:lnTo>
                    <a:pt x="1814" y="73"/>
                  </a:lnTo>
                  <a:lnTo>
                    <a:pt x="1826" y="63"/>
                  </a:lnTo>
                  <a:lnTo>
                    <a:pt x="1840" y="54"/>
                  </a:lnTo>
                  <a:lnTo>
                    <a:pt x="1855" y="44"/>
                  </a:lnTo>
                  <a:lnTo>
                    <a:pt x="1870" y="36"/>
                  </a:lnTo>
                  <a:lnTo>
                    <a:pt x="1885" y="29"/>
                  </a:lnTo>
                  <a:lnTo>
                    <a:pt x="1901" y="23"/>
                  </a:lnTo>
                  <a:lnTo>
                    <a:pt x="1918" y="16"/>
                  </a:lnTo>
                  <a:lnTo>
                    <a:pt x="1936" y="10"/>
                  </a:lnTo>
                  <a:lnTo>
                    <a:pt x="1955" y="4"/>
                  </a:lnTo>
                  <a:lnTo>
                    <a:pt x="1973" y="1"/>
                  </a:lnTo>
                  <a:lnTo>
                    <a:pt x="1982" y="1"/>
                  </a:lnTo>
                  <a:lnTo>
                    <a:pt x="1986" y="0"/>
                  </a:lnTo>
                  <a:lnTo>
                    <a:pt x="2017" y="0"/>
                  </a:lnTo>
                  <a:lnTo>
                    <a:pt x="2047" y="0"/>
                  </a:lnTo>
                  <a:lnTo>
                    <a:pt x="2078" y="2"/>
                  </a:lnTo>
                  <a:lnTo>
                    <a:pt x="2107" y="5"/>
                  </a:lnTo>
                  <a:lnTo>
                    <a:pt x="2136" y="10"/>
                  </a:lnTo>
                  <a:lnTo>
                    <a:pt x="2166" y="16"/>
                  </a:lnTo>
                  <a:lnTo>
                    <a:pt x="2195" y="23"/>
                  </a:lnTo>
                  <a:lnTo>
                    <a:pt x="2223" y="32"/>
                  </a:lnTo>
                  <a:lnTo>
                    <a:pt x="2252" y="42"/>
                  </a:lnTo>
                  <a:lnTo>
                    <a:pt x="2279" y="54"/>
                  </a:lnTo>
                  <a:lnTo>
                    <a:pt x="2308" y="67"/>
                  </a:lnTo>
                  <a:lnTo>
                    <a:pt x="2336" y="81"/>
                  </a:lnTo>
                  <a:lnTo>
                    <a:pt x="2363" y="97"/>
                  </a:lnTo>
                  <a:lnTo>
                    <a:pt x="2391" y="116"/>
                  </a:lnTo>
                  <a:lnTo>
                    <a:pt x="2417" y="134"/>
                  </a:lnTo>
                  <a:lnTo>
                    <a:pt x="2445" y="155"/>
                  </a:lnTo>
                  <a:lnTo>
                    <a:pt x="2484" y="185"/>
                  </a:lnTo>
                  <a:lnTo>
                    <a:pt x="2520" y="219"/>
                  </a:lnTo>
                  <a:lnTo>
                    <a:pt x="2555" y="252"/>
                  </a:lnTo>
                  <a:lnTo>
                    <a:pt x="2588" y="286"/>
                  </a:lnTo>
                  <a:lnTo>
                    <a:pt x="2619" y="323"/>
                  </a:lnTo>
                  <a:lnTo>
                    <a:pt x="2649" y="360"/>
                  </a:lnTo>
                  <a:lnTo>
                    <a:pt x="2678" y="397"/>
                  </a:lnTo>
                  <a:lnTo>
                    <a:pt x="2705" y="434"/>
                  </a:lnTo>
                  <a:lnTo>
                    <a:pt x="2730" y="472"/>
                  </a:lnTo>
                  <a:lnTo>
                    <a:pt x="2756" y="511"/>
                  </a:lnTo>
                  <a:lnTo>
                    <a:pt x="2778" y="549"/>
                  </a:lnTo>
                  <a:lnTo>
                    <a:pt x="2801" y="588"/>
                  </a:lnTo>
                  <a:lnTo>
                    <a:pt x="2844" y="664"/>
                  </a:lnTo>
                  <a:lnTo>
                    <a:pt x="2883" y="739"/>
                  </a:lnTo>
                  <a:lnTo>
                    <a:pt x="2909" y="792"/>
                  </a:lnTo>
                  <a:lnTo>
                    <a:pt x="2933" y="845"/>
                  </a:lnTo>
                  <a:lnTo>
                    <a:pt x="2955" y="898"/>
                  </a:lnTo>
                  <a:lnTo>
                    <a:pt x="2975" y="950"/>
                  </a:lnTo>
                  <a:lnTo>
                    <a:pt x="2993" y="1003"/>
                  </a:lnTo>
                  <a:lnTo>
                    <a:pt x="3009" y="1056"/>
                  </a:lnTo>
                  <a:lnTo>
                    <a:pt x="3022" y="1109"/>
                  </a:lnTo>
                  <a:lnTo>
                    <a:pt x="3033" y="1162"/>
                  </a:lnTo>
                  <a:lnTo>
                    <a:pt x="3042" y="1215"/>
                  </a:lnTo>
                  <a:lnTo>
                    <a:pt x="3050" y="1268"/>
                  </a:lnTo>
                  <a:lnTo>
                    <a:pt x="3055" y="1322"/>
                  </a:lnTo>
                  <a:lnTo>
                    <a:pt x="3058" y="1375"/>
                  </a:lnTo>
                  <a:lnTo>
                    <a:pt x="3060" y="1429"/>
                  </a:lnTo>
                  <a:lnTo>
                    <a:pt x="3058" y="1483"/>
                  </a:lnTo>
                  <a:lnTo>
                    <a:pt x="3056" y="1538"/>
                  </a:lnTo>
                  <a:lnTo>
                    <a:pt x="3050" y="1592"/>
                  </a:lnTo>
                  <a:lnTo>
                    <a:pt x="3041" y="1674"/>
                  </a:lnTo>
                  <a:lnTo>
                    <a:pt x="3030" y="1757"/>
                  </a:lnTo>
                  <a:lnTo>
                    <a:pt x="3017" y="1841"/>
                  </a:lnTo>
                  <a:lnTo>
                    <a:pt x="3002" y="1925"/>
                  </a:lnTo>
                  <a:lnTo>
                    <a:pt x="2994" y="1968"/>
                  </a:lnTo>
                  <a:lnTo>
                    <a:pt x="2985" y="2010"/>
                  </a:lnTo>
                  <a:lnTo>
                    <a:pt x="2976" y="2054"/>
                  </a:lnTo>
                  <a:lnTo>
                    <a:pt x="2964" y="2096"/>
                  </a:lnTo>
                  <a:lnTo>
                    <a:pt x="2953" y="2139"/>
                  </a:lnTo>
                  <a:lnTo>
                    <a:pt x="2940" y="2181"/>
                  </a:lnTo>
                  <a:lnTo>
                    <a:pt x="2928" y="2225"/>
                  </a:lnTo>
                  <a:lnTo>
                    <a:pt x="2913" y="2267"/>
                  </a:lnTo>
                  <a:lnTo>
                    <a:pt x="2901" y="2298"/>
                  </a:lnTo>
                  <a:lnTo>
                    <a:pt x="2890" y="2328"/>
                  </a:lnTo>
                  <a:lnTo>
                    <a:pt x="2877" y="2357"/>
                  </a:lnTo>
                  <a:lnTo>
                    <a:pt x="2863" y="2385"/>
                  </a:lnTo>
                  <a:lnTo>
                    <a:pt x="2850" y="2413"/>
                  </a:lnTo>
                  <a:lnTo>
                    <a:pt x="2836" y="2439"/>
                  </a:lnTo>
                  <a:lnTo>
                    <a:pt x="2821" y="2464"/>
                  </a:lnTo>
                  <a:lnTo>
                    <a:pt x="2805" y="2489"/>
                  </a:lnTo>
                  <a:lnTo>
                    <a:pt x="2789" y="2511"/>
                  </a:lnTo>
                  <a:lnTo>
                    <a:pt x="2773" y="2534"/>
                  </a:lnTo>
                  <a:lnTo>
                    <a:pt x="2756" y="2556"/>
                  </a:lnTo>
                  <a:lnTo>
                    <a:pt x="2738" y="2577"/>
                  </a:lnTo>
                  <a:lnTo>
                    <a:pt x="2720" y="2596"/>
                  </a:lnTo>
                  <a:lnTo>
                    <a:pt x="2700" y="2615"/>
                  </a:lnTo>
                  <a:lnTo>
                    <a:pt x="2682" y="2632"/>
                  </a:lnTo>
                  <a:lnTo>
                    <a:pt x="2661" y="2649"/>
                  </a:lnTo>
                  <a:lnTo>
                    <a:pt x="2642" y="2664"/>
                  </a:lnTo>
                  <a:lnTo>
                    <a:pt x="2621" y="2679"/>
                  </a:lnTo>
                  <a:lnTo>
                    <a:pt x="2600" y="2693"/>
                  </a:lnTo>
                  <a:lnTo>
                    <a:pt x="2578" y="2705"/>
                  </a:lnTo>
                  <a:lnTo>
                    <a:pt x="2556" y="2717"/>
                  </a:lnTo>
                  <a:lnTo>
                    <a:pt x="2533" y="2728"/>
                  </a:lnTo>
                  <a:lnTo>
                    <a:pt x="2510" y="2737"/>
                  </a:lnTo>
                  <a:lnTo>
                    <a:pt x="2486" y="2747"/>
                  </a:lnTo>
                  <a:lnTo>
                    <a:pt x="2462" y="2755"/>
                  </a:lnTo>
                  <a:lnTo>
                    <a:pt x="2438" y="2760"/>
                  </a:lnTo>
                  <a:lnTo>
                    <a:pt x="2413" y="2766"/>
                  </a:lnTo>
                  <a:lnTo>
                    <a:pt x="2387" y="2771"/>
                  </a:lnTo>
                  <a:lnTo>
                    <a:pt x="2361" y="2775"/>
                  </a:lnTo>
                  <a:lnTo>
                    <a:pt x="2335" y="2778"/>
                  </a:lnTo>
                  <a:lnTo>
                    <a:pt x="2308" y="2779"/>
                  </a:lnTo>
                  <a:lnTo>
                    <a:pt x="2281" y="27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8" name="Freeform 60">
              <a:extLst>
                <a:ext uri="{FF2B5EF4-FFF2-40B4-BE49-F238E27FC236}">
                  <a16:creationId xmlns:a16="http://schemas.microsoft.com/office/drawing/2014/main" id="{F3E0646E-DEB7-40A9-B265-5B9CC4335246}"/>
                </a:ext>
              </a:extLst>
            </p:cNvPr>
            <p:cNvSpPr>
              <a:spLocks/>
            </p:cNvSpPr>
            <p:nvPr userDrawn="1"/>
          </p:nvSpPr>
          <p:spPr bwMode="auto">
            <a:xfrm>
              <a:off x="6351895" y="3563926"/>
              <a:ext cx="3773295" cy="3294071"/>
            </a:xfrm>
            <a:custGeom>
              <a:avLst/>
              <a:gdLst>
                <a:gd name="T0" fmla="*/ 122 w 5679"/>
                <a:gd name="T1" fmla="*/ 141 h 4955"/>
                <a:gd name="T2" fmla="*/ 40 w 5679"/>
                <a:gd name="T3" fmla="*/ 429 h 4955"/>
                <a:gd name="T4" fmla="*/ 87 w 5679"/>
                <a:gd name="T5" fmla="*/ 866 h 4955"/>
                <a:gd name="T6" fmla="*/ 200 w 5679"/>
                <a:gd name="T7" fmla="*/ 1178 h 4955"/>
                <a:gd name="T8" fmla="*/ 405 w 5679"/>
                <a:gd name="T9" fmla="*/ 1432 h 4955"/>
                <a:gd name="T10" fmla="*/ 927 w 5679"/>
                <a:gd name="T11" fmla="*/ 1999 h 4955"/>
                <a:gd name="T12" fmla="*/ 1153 w 5679"/>
                <a:gd name="T13" fmla="*/ 2346 h 4955"/>
                <a:gd name="T14" fmla="*/ 1636 w 5679"/>
                <a:gd name="T15" fmla="*/ 2903 h 4955"/>
                <a:gd name="T16" fmla="*/ 2335 w 5679"/>
                <a:gd name="T17" fmla="*/ 3408 h 4955"/>
                <a:gd name="T18" fmla="*/ 2586 w 5679"/>
                <a:gd name="T19" fmla="*/ 3614 h 4955"/>
                <a:gd name="T20" fmla="*/ 2772 w 5679"/>
                <a:gd name="T21" fmla="*/ 3869 h 4955"/>
                <a:gd name="T22" fmla="*/ 2915 w 5679"/>
                <a:gd name="T23" fmla="*/ 4242 h 4955"/>
                <a:gd name="T24" fmla="*/ 3069 w 5679"/>
                <a:gd name="T25" fmla="*/ 4839 h 4955"/>
                <a:gd name="T26" fmla="*/ 2951 w 5679"/>
                <a:gd name="T27" fmla="*/ 4512 h 4955"/>
                <a:gd name="T28" fmla="*/ 2798 w 5679"/>
                <a:gd name="T29" fmla="*/ 4018 h 4955"/>
                <a:gd name="T30" fmla="*/ 2647 w 5679"/>
                <a:gd name="T31" fmla="*/ 3747 h 4955"/>
                <a:gd name="T32" fmla="*/ 2432 w 5679"/>
                <a:gd name="T33" fmla="*/ 3526 h 4955"/>
                <a:gd name="T34" fmla="*/ 1956 w 5679"/>
                <a:gd name="T35" fmla="*/ 3213 h 4955"/>
                <a:gd name="T36" fmla="*/ 1251 w 5679"/>
                <a:gd name="T37" fmla="*/ 2549 h 4955"/>
                <a:gd name="T38" fmla="*/ 1007 w 5679"/>
                <a:gd name="T39" fmla="*/ 2187 h 4955"/>
                <a:gd name="T40" fmla="*/ 609 w 5679"/>
                <a:gd name="T41" fmla="*/ 1700 h 4955"/>
                <a:gd name="T42" fmla="*/ 237 w 5679"/>
                <a:gd name="T43" fmla="*/ 1304 h 4955"/>
                <a:gd name="T44" fmla="*/ 102 w 5679"/>
                <a:gd name="T45" fmla="*/ 1062 h 4955"/>
                <a:gd name="T46" fmla="*/ 9 w 5679"/>
                <a:gd name="T47" fmla="*/ 631 h 4955"/>
                <a:gd name="T48" fmla="*/ 28 w 5679"/>
                <a:gd name="T49" fmla="*/ 234 h 4955"/>
                <a:gd name="T50" fmla="*/ 113 w 5679"/>
                <a:gd name="T51" fmla="*/ 93 h 4955"/>
                <a:gd name="T52" fmla="*/ 254 w 5679"/>
                <a:gd name="T53" fmla="*/ 6 h 4955"/>
                <a:gd name="T54" fmla="*/ 531 w 5679"/>
                <a:gd name="T55" fmla="*/ 25 h 4955"/>
                <a:gd name="T56" fmla="*/ 839 w 5679"/>
                <a:gd name="T57" fmla="*/ 202 h 4955"/>
                <a:gd name="T58" fmla="*/ 1145 w 5679"/>
                <a:gd name="T59" fmla="*/ 592 h 4955"/>
                <a:gd name="T60" fmla="*/ 1640 w 5679"/>
                <a:gd name="T61" fmla="*/ 1105 h 4955"/>
                <a:gd name="T62" fmla="*/ 2093 w 5679"/>
                <a:gd name="T63" fmla="*/ 1437 h 4955"/>
                <a:gd name="T64" fmla="*/ 2543 w 5679"/>
                <a:gd name="T65" fmla="*/ 1972 h 4955"/>
                <a:gd name="T66" fmla="*/ 2946 w 5679"/>
                <a:gd name="T67" fmla="*/ 2545 h 4955"/>
                <a:gd name="T68" fmla="*/ 3140 w 5679"/>
                <a:gd name="T69" fmla="*/ 2812 h 4955"/>
                <a:gd name="T70" fmla="*/ 3383 w 5679"/>
                <a:gd name="T71" fmla="*/ 2949 h 4955"/>
                <a:gd name="T72" fmla="*/ 3697 w 5679"/>
                <a:gd name="T73" fmla="*/ 2987 h 4955"/>
                <a:gd name="T74" fmla="*/ 4252 w 5679"/>
                <a:gd name="T75" fmla="*/ 2962 h 4955"/>
                <a:gd name="T76" fmla="*/ 4702 w 5679"/>
                <a:gd name="T77" fmla="*/ 2960 h 4955"/>
                <a:gd name="T78" fmla="*/ 4934 w 5679"/>
                <a:gd name="T79" fmla="*/ 3029 h 4955"/>
                <a:gd name="T80" fmla="*/ 5131 w 5679"/>
                <a:gd name="T81" fmla="*/ 3167 h 4955"/>
                <a:gd name="T82" fmla="*/ 5398 w 5679"/>
                <a:gd name="T83" fmla="*/ 3534 h 4955"/>
                <a:gd name="T84" fmla="*/ 5635 w 5679"/>
                <a:gd name="T85" fmla="*/ 4112 h 4955"/>
                <a:gd name="T86" fmla="*/ 5673 w 5679"/>
                <a:gd name="T87" fmla="*/ 4534 h 4955"/>
                <a:gd name="T88" fmla="*/ 5545 w 5679"/>
                <a:gd name="T89" fmla="*/ 4924 h 4955"/>
                <a:gd name="T90" fmla="*/ 5617 w 5679"/>
                <a:gd name="T91" fmla="*/ 4633 h 4955"/>
                <a:gd name="T92" fmla="*/ 5622 w 5679"/>
                <a:gd name="T93" fmla="*/ 4236 h 4955"/>
                <a:gd name="T94" fmla="*/ 5442 w 5679"/>
                <a:gd name="T95" fmla="*/ 3704 h 4955"/>
                <a:gd name="T96" fmla="*/ 5149 w 5679"/>
                <a:gd name="T97" fmla="*/ 3241 h 4955"/>
                <a:gd name="T98" fmla="*/ 4972 w 5679"/>
                <a:gd name="T99" fmla="*/ 3095 h 4955"/>
                <a:gd name="T100" fmla="*/ 4760 w 5679"/>
                <a:gd name="T101" fmla="*/ 3011 h 4955"/>
                <a:gd name="T102" fmla="*/ 4451 w 5679"/>
                <a:gd name="T103" fmla="*/ 2994 h 4955"/>
                <a:gd name="T104" fmla="*/ 3834 w 5679"/>
                <a:gd name="T105" fmla="*/ 3021 h 4955"/>
                <a:gd name="T106" fmla="*/ 3452 w 5679"/>
                <a:gd name="T107" fmla="*/ 3007 h 4955"/>
                <a:gd name="T108" fmla="*/ 3177 w 5679"/>
                <a:gd name="T109" fmla="*/ 2892 h 4955"/>
                <a:gd name="T110" fmla="*/ 2972 w 5679"/>
                <a:gd name="T111" fmla="*/ 2671 h 4955"/>
                <a:gd name="T112" fmla="*/ 2629 w 5679"/>
                <a:gd name="T113" fmla="*/ 2145 h 4955"/>
                <a:gd name="T114" fmla="*/ 2157 w 5679"/>
                <a:gd name="T115" fmla="*/ 1565 h 4955"/>
                <a:gd name="T116" fmla="*/ 1778 w 5679"/>
                <a:gd name="T117" fmla="*/ 1239 h 4955"/>
                <a:gd name="T118" fmla="*/ 1238 w 5679"/>
                <a:gd name="T119" fmla="*/ 781 h 4955"/>
                <a:gd name="T120" fmla="*/ 893 w 5679"/>
                <a:gd name="T121" fmla="*/ 309 h 4955"/>
                <a:gd name="T122" fmla="*/ 580 w 5679"/>
                <a:gd name="T123" fmla="*/ 84 h 4955"/>
                <a:gd name="T124" fmla="*/ 285 w 5679"/>
                <a:gd name="T125" fmla="*/ 39 h 4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9" h="4955">
                  <a:moveTo>
                    <a:pt x="280" y="39"/>
                  </a:moveTo>
                  <a:lnTo>
                    <a:pt x="252" y="49"/>
                  </a:lnTo>
                  <a:lnTo>
                    <a:pt x="226" y="61"/>
                  </a:lnTo>
                  <a:lnTo>
                    <a:pt x="201" y="74"/>
                  </a:lnTo>
                  <a:lnTo>
                    <a:pt x="179" y="88"/>
                  </a:lnTo>
                  <a:lnTo>
                    <a:pt x="169" y="95"/>
                  </a:lnTo>
                  <a:lnTo>
                    <a:pt x="159" y="105"/>
                  </a:lnTo>
                  <a:lnTo>
                    <a:pt x="148" y="113"/>
                  </a:lnTo>
                  <a:lnTo>
                    <a:pt x="139" y="122"/>
                  </a:lnTo>
                  <a:lnTo>
                    <a:pt x="130" y="131"/>
                  </a:lnTo>
                  <a:lnTo>
                    <a:pt x="122" y="141"/>
                  </a:lnTo>
                  <a:lnTo>
                    <a:pt x="114" y="152"/>
                  </a:lnTo>
                  <a:lnTo>
                    <a:pt x="106" y="162"/>
                  </a:lnTo>
                  <a:lnTo>
                    <a:pt x="92" y="185"/>
                  </a:lnTo>
                  <a:lnTo>
                    <a:pt x="79" y="209"/>
                  </a:lnTo>
                  <a:lnTo>
                    <a:pt x="69" y="235"/>
                  </a:lnTo>
                  <a:lnTo>
                    <a:pt x="60" y="263"/>
                  </a:lnTo>
                  <a:lnTo>
                    <a:pt x="53" y="291"/>
                  </a:lnTo>
                  <a:lnTo>
                    <a:pt x="47" y="322"/>
                  </a:lnTo>
                  <a:lnTo>
                    <a:pt x="44" y="356"/>
                  </a:lnTo>
                  <a:lnTo>
                    <a:pt x="42" y="390"/>
                  </a:lnTo>
                  <a:lnTo>
                    <a:pt x="40" y="429"/>
                  </a:lnTo>
                  <a:lnTo>
                    <a:pt x="40" y="468"/>
                  </a:lnTo>
                  <a:lnTo>
                    <a:pt x="40" y="508"/>
                  </a:lnTo>
                  <a:lnTo>
                    <a:pt x="43" y="547"/>
                  </a:lnTo>
                  <a:lnTo>
                    <a:pt x="45" y="587"/>
                  </a:lnTo>
                  <a:lnTo>
                    <a:pt x="48" y="628"/>
                  </a:lnTo>
                  <a:lnTo>
                    <a:pt x="53" y="667"/>
                  </a:lnTo>
                  <a:lnTo>
                    <a:pt x="58" y="707"/>
                  </a:lnTo>
                  <a:lnTo>
                    <a:pt x="65" y="747"/>
                  </a:lnTo>
                  <a:lnTo>
                    <a:pt x="71" y="787"/>
                  </a:lnTo>
                  <a:lnTo>
                    <a:pt x="79" y="827"/>
                  </a:lnTo>
                  <a:lnTo>
                    <a:pt x="87" y="866"/>
                  </a:lnTo>
                  <a:lnTo>
                    <a:pt x="98" y="906"/>
                  </a:lnTo>
                  <a:lnTo>
                    <a:pt x="108" y="946"/>
                  </a:lnTo>
                  <a:lnTo>
                    <a:pt x="120" y="987"/>
                  </a:lnTo>
                  <a:lnTo>
                    <a:pt x="132" y="1026"/>
                  </a:lnTo>
                  <a:lnTo>
                    <a:pt x="140" y="1048"/>
                  </a:lnTo>
                  <a:lnTo>
                    <a:pt x="148" y="1070"/>
                  </a:lnTo>
                  <a:lnTo>
                    <a:pt x="157" y="1093"/>
                  </a:lnTo>
                  <a:lnTo>
                    <a:pt x="167" y="1115"/>
                  </a:lnTo>
                  <a:lnTo>
                    <a:pt x="177" y="1136"/>
                  </a:lnTo>
                  <a:lnTo>
                    <a:pt x="188" y="1157"/>
                  </a:lnTo>
                  <a:lnTo>
                    <a:pt x="200" y="1178"/>
                  </a:lnTo>
                  <a:lnTo>
                    <a:pt x="213" y="1200"/>
                  </a:lnTo>
                  <a:lnTo>
                    <a:pt x="225" y="1219"/>
                  </a:lnTo>
                  <a:lnTo>
                    <a:pt x="239" y="1240"/>
                  </a:lnTo>
                  <a:lnTo>
                    <a:pt x="254" y="1261"/>
                  </a:lnTo>
                  <a:lnTo>
                    <a:pt x="269" y="1280"/>
                  </a:lnTo>
                  <a:lnTo>
                    <a:pt x="285" y="1301"/>
                  </a:lnTo>
                  <a:lnTo>
                    <a:pt x="301" y="1320"/>
                  </a:lnTo>
                  <a:lnTo>
                    <a:pt x="318" y="1340"/>
                  </a:lnTo>
                  <a:lnTo>
                    <a:pt x="336" y="1359"/>
                  </a:lnTo>
                  <a:lnTo>
                    <a:pt x="371" y="1395"/>
                  </a:lnTo>
                  <a:lnTo>
                    <a:pt x="405" y="1432"/>
                  </a:lnTo>
                  <a:lnTo>
                    <a:pt x="441" y="1467"/>
                  </a:lnTo>
                  <a:lnTo>
                    <a:pt x="475" y="1504"/>
                  </a:lnTo>
                  <a:lnTo>
                    <a:pt x="529" y="1560"/>
                  </a:lnTo>
                  <a:lnTo>
                    <a:pt x="584" y="1616"/>
                  </a:lnTo>
                  <a:lnTo>
                    <a:pt x="638" y="1672"/>
                  </a:lnTo>
                  <a:lnTo>
                    <a:pt x="692" y="1731"/>
                  </a:lnTo>
                  <a:lnTo>
                    <a:pt x="746" y="1788"/>
                  </a:lnTo>
                  <a:lnTo>
                    <a:pt x="799" y="1848"/>
                  </a:lnTo>
                  <a:lnTo>
                    <a:pt x="850" y="1908"/>
                  </a:lnTo>
                  <a:lnTo>
                    <a:pt x="902" y="1967"/>
                  </a:lnTo>
                  <a:lnTo>
                    <a:pt x="927" y="1999"/>
                  </a:lnTo>
                  <a:lnTo>
                    <a:pt x="951" y="2031"/>
                  </a:lnTo>
                  <a:lnTo>
                    <a:pt x="974" y="2064"/>
                  </a:lnTo>
                  <a:lnTo>
                    <a:pt x="997" y="2098"/>
                  </a:lnTo>
                  <a:lnTo>
                    <a:pt x="1019" y="2131"/>
                  </a:lnTo>
                  <a:lnTo>
                    <a:pt x="1041" y="2166"/>
                  </a:lnTo>
                  <a:lnTo>
                    <a:pt x="1061" y="2200"/>
                  </a:lnTo>
                  <a:lnTo>
                    <a:pt x="1082" y="2233"/>
                  </a:lnTo>
                  <a:lnTo>
                    <a:pt x="1099" y="2262"/>
                  </a:lnTo>
                  <a:lnTo>
                    <a:pt x="1118" y="2289"/>
                  </a:lnTo>
                  <a:lnTo>
                    <a:pt x="1135" y="2318"/>
                  </a:lnTo>
                  <a:lnTo>
                    <a:pt x="1153" y="2346"/>
                  </a:lnTo>
                  <a:lnTo>
                    <a:pt x="1172" y="2374"/>
                  </a:lnTo>
                  <a:lnTo>
                    <a:pt x="1190" y="2402"/>
                  </a:lnTo>
                  <a:lnTo>
                    <a:pt x="1209" y="2429"/>
                  </a:lnTo>
                  <a:lnTo>
                    <a:pt x="1229" y="2456"/>
                  </a:lnTo>
                  <a:lnTo>
                    <a:pt x="1282" y="2523"/>
                  </a:lnTo>
                  <a:lnTo>
                    <a:pt x="1337" y="2590"/>
                  </a:lnTo>
                  <a:lnTo>
                    <a:pt x="1393" y="2655"/>
                  </a:lnTo>
                  <a:lnTo>
                    <a:pt x="1451" y="2720"/>
                  </a:lnTo>
                  <a:lnTo>
                    <a:pt x="1511" y="2783"/>
                  </a:lnTo>
                  <a:lnTo>
                    <a:pt x="1573" y="2843"/>
                  </a:lnTo>
                  <a:lnTo>
                    <a:pt x="1636" y="2903"/>
                  </a:lnTo>
                  <a:lnTo>
                    <a:pt x="1701" y="2962"/>
                  </a:lnTo>
                  <a:lnTo>
                    <a:pt x="1768" y="3019"/>
                  </a:lnTo>
                  <a:lnTo>
                    <a:pt x="1837" y="3074"/>
                  </a:lnTo>
                  <a:lnTo>
                    <a:pt x="1907" y="3128"/>
                  </a:lnTo>
                  <a:lnTo>
                    <a:pt x="1979" y="3181"/>
                  </a:lnTo>
                  <a:lnTo>
                    <a:pt x="2052" y="3232"/>
                  </a:lnTo>
                  <a:lnTo>
                    <a:pt x="2127" y="3282"/>
                  </a:lnTo>
                  <a:lnTo>
                    <a:pt x="2204" y="3330"/>
                  </a:lnTo>
                  <a:lnTo>
                    <a:pt x="2282" y="3376"/>
                  </a:lnTo>
                  <a:lnTo>
                    <a:pt x="2308" y="3392"/>
                  </a:lnTo>
                  <a:lnTo>
                    <a:pt x="2335" y="3408"/>
                  </a:lnTo>
                  <a:lnTo>
                    <a:pt x="2360" y="3425"/>
                  </a:lnTo>
                  <a:lnTo>
                    <a:pt x="2385" y="3442"/>
                  </a:lnTo>
                  <a:lnTo>
                    <a:pt x="2410" y="3459"/>
                  </a:lnTo>
                  <a:lnTo>
                    <a:pt x="2434" y="3478"/>
                  </a:lnTo>
                  <a:lnTo>
                    <a:pt x="2457" y="3496"/>
                  </a:lnTo>
                  <a:lnTo>
                    <a:pt x="2480" y="3514"/>
                  </a:lnTo>
                  <a:lnTo>
                    <a:pt x="2502" y="3533"/>
                  </a:lnTo>
                  <a:lnTo>
                    <a:pt x="2524" y="3552"/>
                  </a:lnTo>
                  <a:lnTo>
                    <a:pt x="2546" y="3573"/>
                  </a:lnTo>
                  <a:lnTo>
                    <a:pt x="2566" y="3594"/>
                  </a:lnTo>
                  <a:lnTo>
                    <a:pt x="2586" y="3614"/>
                  </a:lnTo>
                  <a:lnTo>
                    <a:pt x="2605" y="3635"/>
                  </a:lnTo>
                  <a:lnTo>
                    <a:pt x="2625" y="3657"/>
                  </a:lnTo>
                  <a:lnTo>
                    <a:pt x="2643" y="3678"/>
                  </a:lnTo>
                  <a:lnTo>
                    <a:pt x="2662" y="3700"/>
                  </a:lnTo>
                  <a:lnTo>
                    <a:pt x="2679" y="3723"/>
                  </a:lnTo>
                  <a:lnTo>
                    <a:pt x="2696" y="3747"/>
                  </a:lnTo>
                  <a:lnTo>
                    <a:pt x="2712" y="3770"/>
                  </a:lnTo>
                  <a:lnTo>
                    <a:pt x="2728" y="3794"/>
                  </a:lnTo>
                  <a:lnTo>
                    <a:pt x="2743" y="3820"/>
                  </a:lnTo>
                  <a:lnTo>
                    <a:pt x="2758" y="3844"/>
                  </a:lnTo>
                  <a:lnTo>
                    <a:pt x="2772" y="3869"/>
                  </a:lnTo>
                  <a:lnTo>
                    <a:pt x="2786" y="3895"/>
                  </a:lnTo>
                  <a:lnTo>
                    <a:pt x="2798" y="3922"/>
                  </a:lnTo>
                  <a:lnTo>
                    <a:pt x="2811" y="3948"/>
                  </a:lnTo>
                  <a:lnTo>
                    <a:pt x="2823" y="3976"/>
                  </a:lnTo>
                  <a:lnTo>
                    <a:pt x="2835" y="4003"/>
                  </a:lnTo>
                  <a:lnTo>
                    <a:pt x="2846" y="4031"/>
                  </a:lnTo>
                  <a:lnTo>
                    <a:pt x="2857" y="4059"/>
                  </a:lnTo>
                  <a:lnTo>
                    <a:pt x="2866" y="4089"/>
                  </a:lnTo>
                  <a:lnTo>
                    <a:pt x="2883" y="4140"/>
                  </a:lnTo>
                  <a:lnTo>
                    <a:pt x="2899" y="4190"/>
                  </a:lnTo>
                  <a:lnTo>
                    <a:pt x="2915" y="4242"/>
                  </a:lnTo>
                  <a:lnTo>
                    <a:pt x="2931" y="4293"/>
                  </a:lnTo>
                  <a:lnTo>
                    <a:pt x="2946" y="4346"/>
                  </a:lnTo>
                  <a:lnTo>
                    <a:pt x="2961" y="4399"/>
                  </a:lnTo>
                  <a:lnTo>
                    <a:pt x="2976" y="4451"/>
                  </a:lnTo>
                  <a:lnTo>
                    <a:pt x="2990" y="4505"/>
                  </a:lnTo>
                  <a:lnTo>
                    <a:pt x="3005" y="4560"/>
                  </a:lnTo>
                  <a:lnTo>
                    <a:pt x="3017" y="4614"/>
                  </a:lnTo>
                  <a:lnTo>
                    <a:pt x="3031" y="4669"/>
                  </a:lnTo>
                  <a:lnTo>
                    <a:pt x="3044" y="4726"/>
                  </a:lnTo>
                  <a:lnTo>
                    <a:pt x="3057" y="4782"/>
                  </a:lnTo>
                  <a:lnTo>
                    <a:pt x="3069" y="4839"/>
                  </a:lnTo>
                  <a:lnTo>
                    <a:pt x="3081" y="4897"/>
                  </a:lnTo>
                  <a:lnTo>
                    <a:pt x="3093" y="4955"/>
                  </a:lnTo>
                  <a:lnTo>
                    <a:pt x="3053" y="4955"/>
                  </a:lnTo>
                  <a:lnTo>
                    <a:pt x="3041" y="4898"/>
                  </a:lnTo>
                  <a:lnTo>
                    <a:pt x="3030" y="4841"/>
                  </a:lnTo>
                  <a:lnTo>
                    <a:pt x="3017" y="4785"/>
                  </a:lnTo>
                  <a:lnTo>
                    <a:pt x="3005" y="4729"/>
                  </a:lnTo>
                  <a:lnTo>
                    <a:pt x="2992" y="4674"/>
                  </a:lnTo>
                  <a:lnTo>
                    <a:pt x="2978" y="4620"/>
                  </a:lnTo>
                  <a:lnTo>
                    <a:pt x="2964" y="4566"/>
                  </a:lnTo>
                  <a:lnTo>
                    <a:pt x="2951" y="4512"/>
                  </a:lnTo>
                  <a:lnTo>
                    <a:pt x="2937" y="4460"/>
                  </a:lnTo>
                  <a:lnTo>
                    <a:pt x="2922" y="4407"/>
                  </a:lnTo>
                  <a:lnTo>
                    <a:pt x="2908" y="4355"/>
                  </a:lnTo>
                  <a:lnTo>
                    <a:pt x="2892" y="4304"/>
                  </a:lnTo>
                  <a:lnTo>
                    <a:pt x="2877" y="4252"/>
                  </a:lnTo>
                  <a:lnTo>
                    <a:pt x="2861" y="4201"/>
                  </a:lnTo>
                  <a:lnTo>
                    <a:pt x="2845" y="4151"/>
                  </a:lnTo>
                  <a:lnTo>
                    <a:pt x="2829" y="4102"/>
                  </a:lnTo>
                  <a:lnTo>
                    <a:pt x="2819" y="4073"/>
                  </a:lnTo>
                  <a:lnTo>
                    <a:pt x="2808" y="4045"/>
                  </a:lnTo>
                  <a:lnTo>
                    <a:pt x="2798" y="4018"/>
                  </a:lnTo>
                  <a:lnTo>
                    <a:pt x="2787" y="3992"/>
                  </a:lnTo>
                  <a:lnTo>
                    <a:pt x="2775" y="3965"/>
                  </a:lnTo>
                  <a:lnTo>
                    <a:pt x="2764" y="3939"/>
                  </a:lnTo>
                  <a:lnTo>
                    <a:pt x="2750" y="3914"/>
                  </a:lnTo>
                  <a:lnTo>
                    <a:pt x="2737" y="3888"/>
                  </a:lnTo>
                  <a:lnTo>
                    <a:pt x="2724" y="3864"/>
                  </a:lnTo>
                  <a:lnTo>
                    <a:pt x="2709" y="3840"/>
                  </a:lnTo>
                  <a:lnTo>
                    <a:pt x="2695" y="3816"/>
                  </a:lnTo>
                  <a:lnTo>
                    <a:pt x="2679" y="3793"/>
                  </a:lnTo>
                  <a:lnTo>
                    <a:pt x="2663" y="3770"/>
                  </a:lnTo>
                  <a:lnTo>
                    <a:pt x="2647" y="3747"/>
                  </a:lnTo>
                  <a:lnTo>
                    <a:pt x="2631" y="3725"/>
                  </a:lnTo>
                  <a:lnTo>
                    <a:pt x="2612" y="3704"/>
                  </a:lnTo>
                  <a:lnTo>
                    <a:pt x="2595" y="3682"/>
                  </a:lnTo>
                  <a:lnTo>
                    <a:pt x="2577" y="3661"/>
                  </a:lnTo>
                  <a:lnTo>
                    <a:pt x="2557" y="3641"/>
                  </a:lnTo>
                  <a:lnTo>
                    <a:pt x="2538" y="3621"/>
                  </a:lnTo>
                  <a:lnTo>
                    <a:pt x="2518" y="3600"/>
                  </a:lnTo>
                  <a:lnTo>
                    <a:pt x="2498" y="3582"/>
                  </a:lnTo>
                  <a:lnTo>
                    <a:pt x="2476" y="3563"/>
                  </a:lnTo>
                  <a:lnTo>
                    <a:pt x="2455" y="3544"/>
                  </a:lnTo>
                  <a:lnTo>
                    <a:pt x="2432" y="3526"/>
                  </a:lnTo>
                  <a:lnTo>
                    <a:pt x="2409" y="3509"/>
                  </a:lnTo>
                  <a:lnTo>
                    <a:pt x="2386" y="3491"/>
                  </a:lnTo>
                  <a:lnTo>
                    <a:pt x="2362" y="3474"/>
                  </a:lnTo>
                  <a:lnTo>
                    <a:pt x="2338" y="3457"/>
                  </a:lnTo>
                  <a:lnTo>
                    <a:pt x="2313" y="3441"/>
                  </a:lnTo>
                  <a:lnTo>
                    <a:pt x="2288" y="3425"/>
                  </a:lnTo>
                  <a:lnTo>
                    <a:pt x="2261" y="3410"/>
                  </a:lnTo>
                  <a:lnTo>
                    <a:pt x="2183" y="3363"/>
                  </a:lnTo>
                  <a:lnTo>
                    <a:pt x="2105" y="3315"/>
                  </a:lnTo>
                  <a:lnTo>
                    <a:pt x="2030" y="3264"/>
                  </a:lnTo>
                  <a:lnTo>
                    <a:pt x="1956" y="3213"/>
                  </a:lnTo>
                  <a:lnTo>
                    <a:pt x="1883" y="3160"/>
                  </a:lnTo>
                  <a:lnTo>
                    <a:pt x="1813" y="3105"/>
                  </a:lnTo>
                  <a:lnTo>
                    <a:pt x="1743" y="3049"/>
                  </a:lnTo>
                  <a:lnTo>
                    <a:pt x="1675" y="2991"/>
                  </a:lnTo>
                  <a:lnTo>
                    <a:pt x="1610" y="2932"/>
                  </a:lnTo>
                  <a:lnTo>
                    <a:pt x="1545" y="2872"/>
                  </a:lnTo>
                  <a:lnTo>
                    <a:pt x="1484" y="2810"/>
                  </a:lnTo>
                  <a:lnTo>
                    <a:pt x="1423" y="2746"/>
                  </a:lnTo>
                  <a:lnTo>
                    <a:pt x="1363" y="2682"/>
                  </a:lnTo>
                  <a:lnTo>
                    <a:pt x="1307" y="2615"/>
                  </a:lnTo>
                  <a:lnTo>
                    <a:pt x="1251" y="2549"/>
                  </a:lnTo>
                  <a:lnTo>
                    <a:pt x="1197" y="2479"/>
                  </a:lnTo>
                  <a:lnTo>
                    <a:pt x="1177" y="2452"/>
                  </a:lnTo>
                  <a:lnTo>
                    <a:pt x="1158" y="2425"/>
                  </a:lnTo>
                  <a:lnTo>
                    <a:pt x="1138" y="2396"/>
                  </a:lnTo>
                  <a:lnTo>
                    <a:pt x="1120" y="2369"/>
                  </a:lnTo>
                  <a:lnTo>
                    <a:pt x="1102" y="2340"/>
                  </a:lnTo>
                  <a:lnTo>
                    <a:pt x="1084" y="2311"/>
                  </a:lnTo>
                  <a:lnTo>
                    <a:pt x="1066" y="2283"/>
                  </a:lnTo>
                  <a:lnTo>
                    <a:pt x="1049" y="2254"/>
                  </a:lnTo>
                  <a:lnTo>
                    <a:pt x="1028" y="2221"/>
                  </a:lnTo>
                  <a:lnTo>
                    <a:pt x="1007" y="2187"/>
                  </a:lnTo>
                  <a:lnTo>
                    <a:pt x="987" y="2153"/>
                  </a:lnTo>
                  <a:lnTo>
                    <a:pt x="965" y="2120"/>
                  </a:lnTo>
                  <a:lnTo>
                    <a:pt x="942" y="2088"/>
                  </a:lnTo>
                  <a:lnTo>
                    <a:pt x="919" y="2054"/>
                  </a:lnTo>
                  <a:lnTo>
                    <a:pt x="896" y="2023"/>
                  </a:lnTo>
                  <a:lnTo>
                    <a:pt x="871" y="1992"/>
                  </a:lnTo>
                  <a:lnTo>
                    <a:pt x="820" y="1933"/>
                  </a:lnTo>
                  <a:lnTo>
                    <a:pt x="769" y="1873"/>
                  </a:lnTo>
                  <a:lnTo>
                    <a:pt x="716" y="1815"/>
                  </a:lnTo>
                  <a:lnTo>
                    <a:pt x="663" y="1757"/>
                  </a:lnTo>
                  <a:lnTo>
                    <a:pt x="609" y="1700"/>
                  </a:lnTo>
                  <a:lnTo>
                    <a:pt x="555" y="1643"/>
                  </a:lnTo>
                  <a:lnTo>
                    <a:pt x="500" y="1586"/>
                  </a:lnTo>
                  <a:lnTo>
                    <a:pt x="447" y="1531"/>
                  </a:lnTo>
                  <a:lnTo>
                    <a:pt x="412" y="1495"/>
                  </a:lnTo>
                  <a:lnTo>
                    <a:pt x="378" y="1459"/>
                  </a:lnTo>
                  <a:lnTo>
                    <a:pt x="342" y="1422"/>
                  </a:lnTo>
                  <a:lnTo>
                    <a:pt x="308" y="1386"/>
                  </a:lnTo>
                  <a:lnTo>
                    <a:pt x="289" y="1366"/>
                  </a:lnTo>
                  <a:lnTo>
                    <a:pt x="271" y="1346"/>
                  </a:lnTo>
                  <a:lnTo>
                    <a:pt x="254" y="1325"/>
                  </a:lnTo>
                  <a:lnTo>
                    <a:pt x="237" y="1304"/>
                  </a:lnTo>
                  <a:lnTo>
                    <a:pt x="222" y="1284"/>
                  </a:lnTo>
                  <a:lnTo>
                    <a:pt x="207" y="1262"/>
                  </a:lnTo>
                  <a:lnTo>
                    <a:pt x="192" y="1241"/>
                  </a:lnTo>
                  <a:lnTo>
                    <a:pt x="178" y="1219"/>
                  </a:lnTo>
                  <a:lnTo>
                    <a:pt x="165" y="1198"/>
                  </a:lnTo>
                  <a:lnTo>
                    <a:pt x="153" y="1176"/>
                  </a:lnTo>
                  <a:lnTo>
                    <a:pt x="141" y="1154"/>
                  </a:lnTo>
                  <a:lnTo>
                    <a:pt x="131" y="1131"/>
                  </a:lnTo>
                  <a:lnTo>
                    <a:pt x="121" y="1108"/>
                  </a:lnTo>
                  <a:lnTo>
                    <a:pt x="112" y="1085"/>
                  </a:lnTo>
                  <a:lnTo>
                    <a:pt x="102" y="1062"/>
                  </a:lnTo>
                  <a:lnTo>
                    <a:pt x="94" y="1038"/>
                  </a:lnTo>
                  <a:lnTo>
                    <a:pt x="82" y="997"/>
                  </a:lnTo>
                  <a:lnTo>
                    <a:pt x="70" y="957"/>
                  </a:lnTo>
                  <a:lnTo>
                    <a:pt x="60" y="915"/>
                  </a:lnTo>
                  <a:lnTo>
                    <a:pt x="50" y="875"/>
                  </a:lnTo>
                  <a:lnTo>
                    <a:pt x="40" y="834"/>
                  </a:lnTo>
                  <a:lnTo>
                    <a:pt x="32" y="794"/>
                  </a:lnTo>
                  <a:lnTo>
                    <a:pt x="26" y="753"/>
                  </a:lnTo>
                  <a:lnTo>
                    <a:pt x="19" y="712"/>
                  </a:lnTo>
                  <a:lnTo>
                    <a:pt x="14" y="671"/>
                  </a:lnTo>
                  <a:lnTo>
                    <a:pt x="9" y="631"/>
                  </a:lnTo>
                  <a:lnTo>
                    <a:pt x="6" y="591"/>
                  </a:lnTo>
                  <a:lnTo>
                    <a:pt x="3" y="550"/>
                  </a:lnTo>
                  <a:lnTo>
                    <a:pt x="1" y="509"/>
                  </a:lnTo>
                  <a:lnTo>
                    <a:pt x="0" y="469"/>
                  </a:lnTo>
                  <a:lnTo>
                    <a:pt x="0" y="428"/>
                  </a:lnTo>
                  <a:lnTo>
                    <a:pt x="1" y="388"/>
                  </a:lnTo>
                  <a:lnTo>
                    <a:pt x="5" y="351"/>
                  </a:lnTo>
                  <a:lnTo>
                    <a:pt x="8" y="316"/>
                  </a:lnTo>
                  <a:lnTo>
                    <a:pt x="15" y="281"/>
                  </a:lnTo>
                  <a:lnTo>
                    <a:pt x="23" y="249"/>
                  </a:lnTo>
                  <a:lnTo>
                    <a:pt x="28" y="234"/>
                  </a:lnTo>
                  <a:lnTo>
                    <a:pt x="34" y="219"/>
                  </a:lnTo>
                  <a:lnTo>
                    <a:pt x="39" y="204"/>
                  </a:lnTo>
                  <a:lnTo>
                    <a:pt x="45" y="191"/>
                  </a:lnTo>
                  <a:lnTo>
                    <a:pt x="52" y="177"/>
                  </a:lnTo>
                  <a:lnTo>
                    <a:pt x="59" y="163"/>
                  </a:lnTo>
                  <a:lnTo>
                    <a:pt x="67" y="150"/>
                  </a:lnTo>
                  <a:lnTo>
                    <a:pt x="75" y="138"/>
                  </a:lnTo>
                  <a:lnTo>
                    <a:pt x="84" y="126"/>
                  </a:lnTo>
                  <a:lnTo>
                    <a:pt x="93" y="115"/>
                  </a:lnTo>
                  <a:lnTo>
                    <a:pt x="102" y="103"/>
                  </a:lnTo>
                  <a:lnTo>
                    <a:pt x="113" y="93"/>
                  </a:lnTo>
                  <a:lnTo>
                    <a:pt x="123" y="83"/>
                  </a:lnTo>
                  <a:lnTo>
                    <a:pt x="133" y="74"/>
                  </a:lnTo>
                  <a:lnTo>
                    <a:pt x="145" y="64"/>
                  </a:lnTo>
                  <a:lnTo>
                    <a:pt x="157" y="55"/>
                  </a:lnTo>
                  <a:lnTo>
                    <a:pt x="169" y="47"/>
                  </a:lnTo>
                  <a:lnTo>
                    <a:pt x="183" y="39"/>
                  </a:lnTo>
                  <a:lnTo>
                    <a:pt x="195" y="31"/>
                  </a:lnTo>
                  <a:lnTo>
                    <a:pt x="209" y="24"/>
                  </a:lnTo>
                  <a:lnTo>
                    <a:pt x="224" y="19"/>
                  </a:lnTo>
                  <a:lnTo>
                    <a:pt x="238" y="12"/>
                  </a:lnTo>
                  <a:lnTo>
                    <a:pt x="254" y="6"/>
                  </a:lnTo>
                  <a:lnTo>
                    <a:pt x="269" y="1"/>
                  </a:lnTo>
                  <a:lnTo>
                    <a:pt x="280" y="1"/>
                  </a:lnTo>
                  <a:lnTo>
                    <a:pt x="284" y="0"/>
                  </a:lnTo>
                  <a:lnTo>
                    <a:pt x="324" y="0"/>
                  </a:lnTo>
                  <a:lnTo>
                    <a:pt x="365" y="0"/>
                  </a:lnTo>
                  <a:lnTo>
                    <a:pt x="406" y="2"/>
                  </a:lnTo>
                  <a:lnTo>
                    <a:pt x="448" y="7"/>
                  </a:lnTo>
                  <a:lnTo>
                    <a:pt x="468" y="10"/>
                  </a:lnTo>
                  <a:lnTo>
                    <a:pt x="490" y="15"/>
                  </a:lnTo>
                  <a:lnTo>
                    <a:pt x="511" y="20"/>
                  </a:lnTo>
                  <a:lnTo>
                    <a:pt x="531" y="25"/>
                  </a:lnTo>
                  <a:lnTo>
                    <a:pt x="553" y="31"/>
                  </a:lnTo>
                  <a:lnTo>
                    <a:pt x="574" y="39"/>
                  </a:lnTo>
                  <a:lnTo>
                    <a:pt x="594" y="47"/>
                  </a:lnTo>
                  <a:lnTo>
                    <a:pt x="615" y="58"/>
                  </a:lnTo>
                  <a:lnTo>
                    <a:pt x="650" y="75"/>
                  </a:lnTo>
                  <a:lnTo>
                    <a:pt x="684" y="93"/>
                  </a:lnTo>
                  <a:lnTo>
                    <a:pt x="716" y="113"/>
                  </a:lnTo>
                  <a:lnTo>
                    <a:pt x="748" y="133"/>
                  </a:lnTo>
                  <a:lnTo>
                    <a:pt x="779" y="155"/>
                  </a:lnTo>
                  <a:lnTo>
                    <a:pt x="809" y="178"/>
                  </a:lnTo>
                  <a:lnTo>
                    <a:pt x="839" y="202"/>
                  </a:lnTo>
                  <a:lnTo>
                    <a:pt x="868" y="227"/>
                  </a:lnTo>
                  <a:lnTo>
                    <a:pt x="895" y="254"/>
                  </a:lnTo>
                  <a:lnTo>
                    <a:pt x="921" y="281"/>
                  </a:lnTo>
                  <a:lnTo>
                    <a:pt x="948" y="311"/>
                  </a:lnTo>
                  <a:lnTo>
                    <a:pt x="973" y="341"/>
                  </a:lnTo>
                  <a:lnTo>
                    <a:pt x="997" y="372"/>
                  </a:lnTo>
                  <a:lnTo>
                    <a:pt x="1021" y="404"/>
                  </a:lnTo>
                  <a:lnTo>
                    <a:pt x="1044" y="438"/>
                  </a:lnTo>
                  <a:lnTo>
                    <a:pt x="1067" y="473"/>
                  </a:lnTo>
                  <a:lnTo>
                    <a:pt x="1105" y="533"/>
                  </a:lnTo>
                  <a:lnTo>
                    <a:pt x="1145" y="592"/>
                  </a:lnTo>
                  <a:lnTo>
                    <a:pt x="1185" y="648"/>
                  </a:lnTo>
                  <a:lnTo>
                    <a:pt x="1225" y="703"/>
                  </a:lnTo>
                  <a:lnTo>
                    <a:pt x="1268" y="755"/>
                  </a:lnTo>
                  <a:lnTo>
                    <a:pt x="1311" y="805"/>
                  </a:lnTo>
                  <a:lnTo>
                    <a:pt x="1355" y="855"/>
                  </a:lnTo>
                  <a:lnTo>
                    <a:pt x="1400" y="901"/>
                  </a:lnTo>
                  <a:lnTo>
                    <a:pt x="1446" y="945"/>
                  </a:lnTo>
                  <a:lnTo>
                    <a:pt x="1493" y="988"/>
                  </a:lnTo>
                  <a:lnTo>
                    <a:pt x="1541" y="1029"/>
                  </a:lnTo>
                  <a:lnTo>
                    <a:pt x="1590" y="1067"/>
                  </a:lnTo>
                  <a:lnTo>
                    <a:pt x="1640" y="1105"/>
                  </a:lnTo>
                  <a:lnTo>
                    <a:pt x="1691" y="1139"/>
                  </a:lnTo>
                  <a:lnTo>
                    <a:pt x="1744" y="1172"/>
                  </a:lnTo>
                  <a:lnTo>
                    <a:pt x="1798" y="1204"/>
                  </a:lnTo>
                  <a:lnTo>
                    <a:pt x="1838" y="1229"/>
                  </a:lnTo>
                  <a:lnTo>
                    <a:pt x="1878" y="1255"/>
                  </a:lnTo>
                  <a:lnTo>
                    <a:pt x="1917" y="1282"/>
                  </a:lnTo>
                  <a:lnTo>
                    <a:pt x="1954" y="1311"/>
                  </a:lnTo>
                  <a:lnTo>
                    <a:pt x="1991" y="1342"/>
                  </a:lnTo>
                  <a:lnTo>
                    <a:pt x="2026" y="1373"/>
                  </a:lnTo>
                  <a:lnTo>
                    <a:pt x="2059" y="1405"/>
                  </a:lnTo>
                  <a:lnTo>
                    <a:pt x="2093" y="1437"/>
                  </a:lnTo>
                  <a:lnTo>
                    <a:pt x="2126" y="1472"/>
                  </a:lnTo>
                  <a:lnTo>
                    <a:pt x="2157" y="1506"/>
                  </a:lnTo>
                  <a:lnTo>
                    <a:pt x="2188" y="1541"/>
                  </a:lnTo>
                  <a:lnTo>
                    <a:pt x="2219" y="1576"/>
                  </a:lnTo>
                  <a:lnTo>
                    <a:pt x="2278" y="1647"/>
                  </a:lnTo>
                  <a:lnTo>
                    <a:pt x="2337" y="1718"/>
                  </a:lnTo>
                  <a:lnTo>
                    <a:pt x="2384" y="1777"/>
                  </a:lnTo>
                  <a:lnTo>
                    <a:pt x="2424" y="1825"/>
                  </a:lnTo>
                  <a:lnTo>
                    <a:pt x="2464" y="1873"/>
                  </a:lnTo>
                  <a:lnTo>
                    <a:pt x="2504" y="1922"/>
                  </a:lnTo>
                  <a:lnTo>
                    <a:pt x="2543" y="1972"/>
                  </a:lnTo>
                  <a:lnTo>
                    <a:pt x="2584" y="2021"/>
                  </a:lnTo>
                  <a:lnTo>
                    <a:pt x="2623" y="2072"/>
                  </a:lnTo>
                  <a:lnTo>
                    <a:pt x="2662" y="2122"/>
                  </a:lnTo>
                  <a:lnTo>
                    <a:pt x="2699" y="2172"/>
                  </a:lnTo>
                  <a:lnTo>
                    <a:pt x="2737" y="2224"/>
                  </a:lnTo>
                  <a:lnTo>
                    <a:pt x="2774" y="2277"/>
                  </a:lnTo>
                  <a:lnTo>
                    <a:pt x="2811" y="2328"/>
                  </a:lnTo>
                  <a:lnTo>
                    <a:pt x="2846" y="2382"/>
                  </a:lnTo>
                  <a:lnTo>
                    <a:pt x="2881" y="2436"/>
                  </a:lnTo>
                  <a:lnTo>
                    <a:pt x="2914" y="2490"/>
                  </a:lnTo>
                  <a:lnTo>
                    <a:pt x="2946" y="2545"/>
                  </a:lnTo>
                  <a:lnTo>
                    <a:pt x="2977" y="2601"/>
                  </a:lnTo>
                  <a:lnTo>
                    <a:pt x="2991" y="2627"/>
                  </a:lnTo>
                  <a:lnTo>
                    <a:pt x="3006" y="2651"/>
                  </a:lnTo>
                  <a:lnTo>
                    <a:pt x="3021" y="2674"/>
                  </a:lnTo>
                  <a:lnTo>
                    <a:pt x="3036" y="2696"/>
                  </a:lnTo>
                  <a:lnTo>
                    <a:pt x="3052" y="2717"/>
                  </a:lnTo>
                  <a:lnTo>
                    <a:pt x="3068" y="2738"/>
                  </a:lnTo>
                  <a:lnTo>
                    <a:pt x="3085" y="2757"/>
                  </a:lnTo>
                  <a:lnTo>
                    <a:pt x="3103" y="2777"/>
                  </a:lnTo>
                  <a:lnTo>
                    <a:pt x="3122" y="2795"/>
                  </a:lnTo>
                  <a:lnTo>
                    <a:pt x="3140" y="2812"/>
                  </a:lnTo>
                  <a:lnTo>
                    <a:pt x="3159" y="2829"/>
                  </a:lnTo>
                  <a:lnTo>
                    <a:pt x="3179" y="2845"/>
                  </a:lnTo>
                  <a:lnTo>
                    <a:pt x="3200" y="2860"/>
                  </a:lnTo>
                  <a:lnTo>
                    <a:pt x="3220" y="2873"/>
                  </a:lnTo>
                  <a:lnTo>
                    <a:pt x="3242" y="2887"/>
                  </a:lnTo>
                  <a:lnTo>
                    <a:pt x="3264" y="2899"/>
                  </a:lnTo>
                  <a:lnTo>
                    <a:pt x="3287" y="2910"/>
                  </a:lnTo>
                  <a:lnTo>
                    <a:pt x="3310" y="2921"/>
                  </a:lnTo>
                  <a:lnTo>
                    <a:pt x="3334" y="2932"/>
                  </a:lnTo>
                  <a:lnTo>
                    <a:pt x="3358" y="2941"/>
                  </a:lnTo>
                  <a:lnTo>
                    <a:pt x="3383" y="2949"/>
                  </a:lnTo>
                  <a:lnTo>
                    <a:pt x="3410" y="2956"/>
                  </a:lnTo>
                  <a:lnTo>
                    <a:pt x="3435" y="2963"/>
                  </a:lnTo>
                  <a:lnTo>
                    <a:pt x="3462" y="2968"/>
                  </a:lnTo>
                  <a:lnTo>
                    <a:pt x="3490" y="2974"/>
                  </a:lnTo>
                  <a:lnTo>
                    <a:pt x="3517" y="2979"/>
                  </a:lnTo>
                  <a:lnTo>
                    <a:pt x="3546" y="2982"/>
                  </a:lnTo>
                  <a:lnTo>
                    <a:pt x="3575" y="2985"/>
                  </a:lnTo>
                  <a:lnTo>
                    <a:pt x="3605" y="2987"/>
                  </a:lnTo>
                  <a:lnTo>
                    <a:pt x="3636" y="2987"/>
                  </a:lnTo>
                  <a:lnTo>
                    <a:pt x="3666" y="2988"/>
                  </a:lnTo>
                  <a:lnTo>
                    <a:pt x="3697" y="2987"/>
                  </a:lnTo>
                  <a:lnTo>
                    <a:pt x="3742" y="2986"/>
                  </a:lnTo>
                  <a:lnTo>
                    <a:pt x="3787" y="2985"/>
                  </a:lnTo>
                  <a:lnTo>
                    <a:pt x="3833" y="2982"/>
                  </a:lnTo>
                  <a:lnTo>
                    <a:pt x="3878" y="2980"/>
                  </a:lnTo>
                  <a:lnTo>
                    <a:pt x="3922" y="2978"/>
                  </a:lnTo>
                  <a:lnTo>
                    <a:pt x="3967" y="2977"/>
                  </a:lnTo>
                  <a:lnTo>
                    <a:pt x="4012" y="2974"/>
                  </a:lnTo>
                  <a:lnTo>
                    <a:pt x="4055" y="2972"/>
                  </a:lnTo>
                  <a:lnTo>
                    <a:pt x="4121" y="2968"/>
                  </a:lnTo>
                  <a:lnTo>
                    <a:pt x="4186" y="2965"/>
                  </a:lnTo>
                  <a:lnTo>
                    <a:pt x="4252" y="2962"/>
                  </a:lnTo>
                  <a:lnTo>
                    <a:pt x="4318" y="2959"/>
                  </a:lnTo>
                  <a:lnTo>
                    <a:pt x="4385" y="2957"/>
                  </a:lnTo>
                  <a:lnTo>
                    <a:pt x="4451" y="2955"/>
                  </a:lnTo>
                  <a:lnTo>
                    <a:pt x="4517" y="2954"/>
                  </a:lnTo>
                  <a:lnTo>
                    <a:pt x="4583" y="2954"/>
                  </a:lnTo>
                  <a:lnTo>
                    <a:pt x="4586" y="2954"/>
                  </a:lnTo>
                  <a:lnTo>
                    <a:pt x="4611" y="2954"/>
                  </a:lnTo>
                  <a:lnTo>
                    <a:pt x="4634" y="2955"/>
                  </a:lnTo>
                  <a:lnTo>
                    <a:pt x="4656" y="2956"/>
                  </a:lnTo>
                  <a:lnTo>
                    <a:pt x="4679" y="2958"/>
                  </a:lnTo>
                  <a:lnTo>
                    <a:pt x="4702" y="2960"/>
                  </a:lnTo>
                  <a:lnTo>
                    <a:pt x="4725" y="2964"/>
                  </a:lnTo>
                  <a:lnTo>
                    <a:pt x="4747" y="2968"/>
                  </a:lnTo>
                  <a:lnTo>
                    <a:pt x="4769" y="2973"/>
                  </a:lnTo>
                  <a:lnTo>
                    <a:pt x="4791" y="2978"/>
                  </a:lnTo>
                  <a:lnTo>
                    <a:pt x="4811" y="2983"/>
                  </a:lnTo>
                  <a:lnTo>
                    <a:pt x="4833" y="2989"/>
                  </a:lnTo>
                  <a:lnTo>
                    <a:pt x="4854" y="2996"/>
                  </a:lnTo>
                  <a:lnTo>
                    <a:pt x="4874" y="3004"/>
                  </a:lnTo>
                  <a:lnTo>
                    <a:pt x="4894" y="3012"/>
                  </a:lnTo>
                  <a:lnTo>
                    <a:pt x="4915" y="3020"/>
                  </a:lnTo>
                  <a:lnTo>
                    <a:pt x="4934" y="3029"/>
                  </a:lnTo>
                  <a:lnTo>
                    <a:pt x="4954" y="3040"/>
                  </a:lnTo>
                  <a:lnTo>
                    <a:pt x="4973" y="3049"/>
                  </a:lnTo>
                  <a:lnTo>
                    <a:pt x="4991" y="3060"/>
                  </a:lnTo>
                  <a:lnTo>
                    <a:pt x="5010" y="3072"/>
                  </a:lnTo>
                  <a:lnTo>
                    <a:pt x="5028" y="3083"/>
                  </a:lnTo>
                  <a:lnTo>
                    <a:pt x="5046" y="3096"/>
                  </a:lnTo>
                  <a:lnTo>
                    <a:pt x="5064" y="3110"/>
                  </a:lnTo>
                  <a:lnTo>
                    <a:pt x="5081" y="3122"/>
                  </a:lnTo>
                  <a:lnTo>
                    <a:pt x="5098" y="3137"/>
                  </a:lnTo>
                  <a:lnTo>
                    <a:pt x="5114" y="3152"/>
                  </a:lnTo>
                  <a:lnTo>
                    <a:pt x="5131" y="3167"/>
                  </a:lnTo>
                  <a:lnTo>
                    <a:pt x="5146" y="3183"/>
                  </a:lnTo>
                  <a:lnTo>
                    <a:pt x="5162" y="3199"/>
                  </a:lnTo>
                  <a:lnTo>
                    <a:pt x="5177" y="3216"/>
                  </a:lnTo>
                  <a:lnTo>
                    <a:pt x="5192" y="3233"/>
                  </a:lnTo>
                  <a:lnTo>
                    <a:pt x="5207" y="3252"/>
                  </a:lnTo>
                  <a:lnTo>
                    <a:pt x="5242" y="3297"/>
                  </a:lnTo>
                  <a:lnTo>
                    <a:pt x="5275" y="3342"/>
                  </a:lnTo>
                  <a:lnTo>
                    <a:pt x="5307" y="3388"/>
                  </a:lnTo>
                  <a:lnTo>
                    <a:pt x="5338" y="3436"/>
                  </a:lnTo>
                  <a:lnTo>
                    <a:pt x="5368" y="3485"/>
                  </a:lnTo>
                  <a:lnTo>
                    <a:pt x="5398" y="3534"/>
                  </a:lnTo>
                  <a:lnTo>
                    <a:pt x="5425" y="3584"/>
                  </a:lnTo>
                  <a:lnTo>
                    <a:pt x="5451" y="3635"/>
                  </a:lnTo>
                  <a:lnTo>
                    <a:pt x="5477" y="3686"/>
                  </a:lnTo>
                  <a:lnTo>
                    <a:pt x="5502" y="3739"/>
                  </a:lnTo>
                  <a:lnTo>
                    <a:pt x="5525" y="3793"/>
                  </a:lnTo>
                  <a:lnTo>
                    <a:pt x="5547" y="3847"/>
                  </a:lnTo>
                  <a:lnTo>
                    <a:pt x="5568" y="3902"/>
                  </a:lnTo>
                  <a:lnTo>
                    <a:pt x="5588" y="3957"/>
                  </a:lnTo>
                  <a:lnTo>
                    <a:pt x="5606" y="4014"/>
                  </a:lnTo>
                  <a:lnTo>
                    <a:pt x="5625" y="4072"/>
                  </a:lnTo>
                  <a:lnTo>
                    <a:pt x="5635" y="4112"/>
                  </a:lnTo>
                  <a:lnTo>
                    <a:pt x="5645" y="4151"/>
                  </a:lnTo>
                  <a:lnTo>
                    <a:pt x="5654" y="4191"/>
                  </a:lnTo>
                  <a:lnTo>
                    <a:pt x="5661" y="4230"/>
                  </a:lnTo>
                  <a:lnTo>
                    <a:pt x="5667" y="4269"/>
                  </a:lnTo>
                  <a:lnTo>
                    <a:pt x="5672" y="4308"/>
                  </a:lnTo>
                  <a:lnTo>
                    <a:pt x="5675" y="4347"/>
                  </a:lnTo>
                  <a:lnTo>
                    <a:pt x="5677" y="4385"/>
                  </a:lnTo>
                  <a:lnTo>
                    <a:pt x="5679" y="4423"/>
                  </a:lnTo>
                  <a:lnTo>
                    <a:pt x="5677" y="4460"/>
                  </a:lnTo>
                  <a:lnTo>
                    <a:pt x="5675" y="4497"/>
                  </a:lnTo>
                  <a:lnTo>
                    <a:pt x="5673" y="4534"/>
                  </a:lnTo>
                  <a:lnTo>
                    <a:pt x="5668" y="4570"/>
                  </a:lnTo>
                  <a:lnTo>
                    <a:pt x="5662" y="4606"/>
                  </a:lnTo>
                  <a:lnTo>
                    <a:pt x="5654" y="4642"/>
                  </a:lnTo>
                  <a:lnTo>
                    <a:pt x="5646" y="4676"/>
                  </a:lnTo>
                  <a:lnTo>
                    <a:pt x="5636" y="4715"/>
                  </a:lnTo>
                  <a:lnTo>
                    <a:pt x="5623" y="4752"/>
                  </a:lnTo>
                  <a:lnTo>
                    <a:pt x="5611" y="4789"/>
                  </a:lnTo>
                  <a:lnTo>
                    <a:pt x="5596" y="4824"/>
                  </a:lnTo>
                  <a:lnTo>
                    <a:pt x="5581" y="4859"/>
                  </a:lnTo>
                  <a:lnTo>
                    <a:pt x="5564" y="4892"/>
                  </a:lnTo>
                  <a:lnTo>
                    <a:pt x="5545" y="4924"/>
                  </a:lnTo>
                  <a:lnTo>
                    <a:pt x="5527" y="4955"/>
                  </a:lnTo>
                  <a:lnTo>
                    <a:pt x="5479" y="4955"/>
                  </a:lnTo>
                  <a:lnTo>
                    <a:pt x="5500" y="4923"/>
                  </a:lnTo>
                  <a:lnTo>
                    <a:pt x="5519" y="4890"/>
                  </a:lnTo>
                  <a:lnTo>
                    <a:pt x="5537" y="4855"/>
                  </a:lnTo>
                  <a:lnTo>
                    <a:pt x="5555" y="4820"/>
                  </a:lnTo>
                  <a:lnTo>
                    <a:pt x="5571" y="4783"/>
                  </a:lnTo>
                  <a:lnTo>
                    <a:pt x="5584" y="4746"/>
                  </a:lnTo>
                  <a:lnTo>
                    <a:pt x="5597" y="4707"/>
                  </a:lnTo>
                  <a:lnTo>
                    <a:pt x="5609" y="4667"/>
                  </a:lnTo>
                  <a:lnTo>
                    <a:pt x="5617" y="4633"/>
                  </a:lnTo>
                  <a:lnTo>
                    <a:pt x="5623" y="4598"/>
                  </a:lnTo>
                  <a:lnTo>
                    <a:pt x="5629" y="4564"/>
                  </a:lnTo>
                  <a:lnTo>
                    <a:pt x="5634" y="4529"/>
                  </a:lnTo>
                  <a:lnTo>
                    <a:pt x="5636" y="4494"/>
                  </a:lnTo>
                  <a:lnTo>
                    <a:pt x="5638" y="4458"/>
                  </a:lnTo>
                  <a:lnTo>
                    <a:pt x="5638" y="4422"/>
                  </a:lnTo>
                  <a:lnTo>
                    <a:pt x="5638" y="4385"/>
                  </a:lnTo>
                  <a:lnTo>
                    <a:pt x="5636" y="4348"/>
                  </a:lnTo>
                  <a:lnTo>
                    <a:pt x="5633" y="4312"/>
                  </a:lnTo>
                  <a:lnTo>
                    <a:pt x="5628" y="4274"/>
                  </a:lnTo>
                  <a:lnTo>
                    <a:pt x="5622" y="4236"/>
                  </a:lnTo>
                  <a:lnTo>
                    <a:pt x="5615" y="4198"/>
                  </a:lnTo>
                  <a:lnTo>
                    <a:pt x="5607" y="4160"/>
                  </a:lnTo>
                  <a:lnTo>
                    <a:pt x="5597" y="4121"/>
                  </a:lnTo>
                  <a:lnTo>
                    <a:pt x="5587" y="4082"/>
                  </a:lnTo>
                  <a:lnTo>
                    <a:pt x="5570" y="4026"/>
                  </a:lnTo>
                  <a:lnTo>
                    <a:pt x="5551" y="3971"/>
                  </a:lnTo>
                  <a:lnTo>
                    <a:pt x="5532" y="3916"/>
                  </a:lnTo>
                  <a:lnTo>
                    <a:pt x="5511" y="3862"/>
                  </a:lnTo>
                  <a:lnTo>
                    <a:pt x="5489" y="3808"/>
                  </a:lnTo>
                  <a:lnTo>
                    <a:pt x="5466" y="3755"/>
                  </a:lnTo>
                  <a:lnTo>
                    <a:pt x="5442" y="3704"/>
                  </a:lnTo>
                  <a:lnTo>
                    <a:pt x="5417" y="3653"/>
                  </a:lnTo>
                  <a:lnTo>
                    <a:pt x="5391" y="3603"/>
                  </a:lnTo>
                  <a:lnTo>
                    <a:pt x="5363" y="3553"/>
                  </a:lnTo>
                  <a:lnTo>
                    <a:pt x="5334" y="3505"/>
                  </a:lnTo>
                  <a:lnTo>
                    <a:pt x="5305" y="3457"/>
                  </a:lnTo>
                  <a:lnTo>
                    <a:pt x="5275" y="3410"/>
                  </a:lnTo>
                  <a:lnTo>
                    <a:pt x="5243" y="3364"/>
                  </a:lnTo>
                  <a:lnTo>
                    <a:pt x="5209" y="3319"/>
                  </a:lnTo>
                  <a:lnTo>
                    <a:pt x="5176" y="3276"/>
                  </a:lnTo>
                  <a:lnTo>
                    <a:pt x="5162" y="3259"/>
                  </a:lnTo>
                  <a:lnTo>
                    <a:pt x="5149" y="3241"/>
                  </a:lnTo>
                  <a:lnTo>
                    <a:pt x="5134" y="3225"/>
                  </a:lnTo>
                  <a:lnTo>
                    <a:pt x="5119" y="3210"/>
                  </a:lnTo>
                  <a:lnTo>
                    <a:pt x="5104" y="3196"/>
                  </a:lnTo>
                  <a:lnTo>
                    <a:pt x="5088" y="3181"/>
                  </a:lnTo>
                  <a:lnTo>
                    <a:pt x="5073" y="3167"/>
                  </a:lnTo>
                  <a:lnTo>
                    <a:pt x="5057" y="3153"/>
                  </a:lnTo>
                  <a:lnTo>
                    <a:pt x="5040" y="3141"/>
                  </a:lnTo>
                  <a:lnTo>
                    <a:pt x="5024" y="3128"/>
                  </a:lnTo>
                  <a:lnTo>
                    <a:pt x="5006" y="3116"/>
                  </a:lnTo>
                  <a:lnTo>
                    <a:pt x="4989" y="3105"/>
                  </a:lnTo>
                  <a:lnTo>
                    <a:pt x="4972" y="3095"/>
                  </a:lnTo>
                  <a:lnTo>
                    <a:pt x="4954" y="3084"/>
                  </a:lnTo>
                  <a:lnTo>
                    <a:pt x="4935" y="3074"/>
                  </a:lnTo>
                  <a:lnTo>
                    <a:pt x="4917" y="3065"/>
                  </a:lnTo>
                  <a:lnTo>
                    <a:pt x="4899" y="3057"/>
                  </a:lnTo>
                  <a:lnTo>
                    <a:pt x="4879" y="3048"/>
                  </a:lnTo>
                  <a:lnTo>
                    <a:pt x="4860" y="3041"/>
                  </a:lnTo>
                  <a:lnTo>
                    <a:pt x="4840" y="3034"/>
                  </a:lnTo>
                  <a:lnTo>
                    <a:pt x="4821" y="3027"/>
                  </a:lnTo>
                  <a:lnTo>
                    <a:pt x="4801" y="3021"/>
                  </a:lnTo>
                  <a:lnTo>
                    <a:pt x="4780" y="3016"/>
                  </a:lnTo>
                  <a:lnTo>
                    <a:pt x="4760" y="3011"/>
                  </a:lnTo>
                  <a:lnTo>
                    <a:pt x="4739" y="3006"/>
                  </a:lnTo>
                  <a:lnTo>
                    <a:pt x="4718" y="3003"/>
                  </a:lnTo>
                  <a:lnTo>
                    <a:pt x="4697" y="2999"/>
                  </a:lnTo>
                  <a:lnTo>
                    <a:pt x="4675" y="2997"/>
                  </a:lnTo>
                  <a:lnTo>
                    <a:pt x="4653" y="2995"/>
                  </a:lnTo>
                  <a:lnTo>
                    <a:pt x="4631" y="2994"/>
                  </a:lnTo>
                  <a:lnTo>
                    <a:pt x="4609" y="2993"/>
                  </a:lnTo>
                  <a:lnTo>
                    <a:pt x="4586" y="2993"/>
                  </a:lnTo>
                  <a:lnTo>
                    <a:pt x="4583" y="2993"/>
                  </a:lnTo>
                  <a:lnTo>
                    <a:pt x="4518" y="2993"/>
                  </a:lnTo>
                  <a:lnTo>
                    <a:pt x="4451" y="2994"/>
                  </a:lnTo>
                  <a:lnTo>
                    <a:pt x="4386" y="2996"/>
                  </a:lnTo>
                  <a:lnTo>
                    <a:pt x="4319" y="2998"/>
                  </a:lnTo>
                  <a:lnTo>
                    <a:pt x="4254" y="3001"/>
                  </a:lnTo>
                  <a:lnTo>
                    <a:pt x="4187" y="3004"/>
                  </a:lnTo>
                  <a:lnTo>
                    <a:pt x="4123" y="3007"/>
                  </a:lnTo>
                  <a:lnTo>
                    <a:pt x="4058" y="3011"/>
                  </a:lnTo>
                  <a:lnTo>
                    <a:pt x="4013" y="3013"/>
                  </a:lnTo>
                  <a:lnTo>
                    <a:pt x="3968" y="3016"/>
                  </a:lnTo>
                  <a:lnTo>
                    <a:pt x="3923" y="3018"/>
                  </a:lnTo>
                  <a:lnTo>
                    <a:pt x="3879" y="3020"/>
                  </a:lnTo>
                  <a:lnTo>
                    <a:pt x="3834" y="3021"/>
                  </a:lnTo>
                  <a:lnTo>
                    <a:pt x="3789" y="3024"/>
                  </a:lnTo>
                  <a:lnTo>
                    <a:pt x="3743" y="3025"/>
                  </a:lnTo>
                  <a:lnTo>
                    <a:pt x="3699" y="3027"/>
                  </a:lnTo>
                  <a:lnTo>
                    <a:pt x="3665" y="3027"/>
                  </a:lnTo>
                  <a:lnTo>
                    <a:pt x="3633" y="3027"/>
                  </a:lnTo>
                  <a:lnTo>
                    <a:pt x="3601" y="3026"/>
                  </a:lnTo>
                  <a:lnTo>
                    <a:pt x="3570" y="3024"/>
                  </a:lnTo>
                  <a:lnTo>
                    <a:pt x="3539" y="3020"/>
                  </a:lnTo>
                  <a:lnTo>
                    <a:pt x="3509" y="3017"/>
                  </a:lnTo>
                  <a:lnTo>
                    <a:pt x="3481" y="3012"/>
                  </a:lnTo>
                  <a:lnTo>
                    <a:pt x="3452" y="3007"/>
                  </a:lnTo>
                  <a:lnTo>
                    <a:pt x="3423" y="3001"/>
                  </a:lnTo>
                  <a:lnTo>
                    <a:pt x="3396" y="2994"/>
                  </a:lnTo>
                  <a:lnTo>
                    <a:pt x="3369" y="2986"/>
                  </a:lnTo>
                  <a:lnTo>
                    <a:pt x="3343" y="2977"/>
                  </a:lnTo>
                  <a:lnTo>
                    <a:pt x="3318" y="2967"/>
                  </a:lnTo>
                  <a:lnTo>
                    <a:pt x="3293" y="2957"/>
                  </a:lnTo>
                  <a:lnTo>
                    <a:pt x="3268" y="2946"/>
                  </a:lnTo>
                  <a:lnTo>
                    <a:pt x="3244" y="2933"/>
                  </a:lnTo>
                  <a:lnTo>
                    <a:pt x="3221" y="2920"/>
                  </a:lnTo>
                  <a:lnTo>
                    <a:pt x="3198" y="2907"/>
                  </a:lnTo>
                  <a:lnTo>
                    <a:pt x="3177" y="2892"/>
                  </a:lnTo>
                  <a:lnTo>
                    <a:pt x="3155" y="2876"/>
                  </a:lnTo>
                  <a:lnTo>
                    <a:pt x="3134" y="2860"/>
                  </a:lnTo>
                  <a:lnTo>
                    <a:pt x="3114" y="2842"/>
                  </a:lnTo>
                  <a:lnTo>
                    <a:pt x="3094" y="2824"/>
                  </a:lnTo>
                  <a:lnTo>
                    <a:pt x="3075" y="2804"/>
                  </a:lnTo>
                  <a:lnTo>
                    <a:pt x="3056" y="2785"/>
                  </a:lnTo>
                  <a:lnTo>
                    <a:pt x="3038" y="2764"/>
                  </a:lnTo>
                  <a:lnTo>
                    <a:pt x="3021" y="2743"/>
                  </a:lnTo>
                  <a:lnTo>
                    <a:pt x="3005" y="2720"/>
                  </a:lnTo>
                  <a:lnTo>
                    <a:pt x="2987" y="2697"/>
                  </a:lnTo>
                  <a:lnTo>
                    <a:pt x="2972" y="2671"/>
                  </a:lnTo>
                  <a:lnTo>
                    <a:pt x="2958" y="2646"/>
                  </a:lnTo>
                  <a:lnTo>
                    <a:pt x="2943" y="2621"/>
                  </a:lnTo>
                  <a:lnTo>
                    <a:pt x="2912" y="2565"/>
                  </a:lnTo>
                  <a:lnTo>
                    <a:pt x="2880" y="2511"/>
                  </a:lnTo>
                  <a:lnTo>
                    <a:pt x="2846" y="2456"/>
                  </a:lnTo>
                  <a:lnTo>
                    <a:pt x="2813" y="2403"/>
                  </a:lnTo>
                  <a:lnTo>
                    <a:pt x="2777" y="2350"/>
                  </a:lnTo>
                  <a:lnTo>
                    <a:pt x="2741" y="2298"/>
                  </a:lnTo>
                  <a:lnTo>
                    <a:pt x="2704" y="2247"/>
                  </a:lnTo>
                  <a:lnTo>
                    <a:pt x="2667" y="2195"/>
                  </a:lnTo>
                  <a:lnTo>
                    <a:pt x="2629" y="2145"/>
                  </a:lnTo>
                  <a:lnTo>
                    <a:pt x="2590" y="2094"/>
                  </a:lnTo>
                  <a:lnTo>
                    <a:pt x="2551" y="2045"/>
                  </a:lnTo>
                  <a:lnTo>
                    <a:pt x="2512" y="1996"/>
                  </a:lnTo>
                  <a:lnTo>
                    <a:pt x="2472" y="1947"/>
                  </a:lnTo>
                  <a:lnTo>
                    <a:pt x="2433" y="1898"/>
                  </a:lnTo>
                  <a:lnTo>
                    <a:pt x="2393" y="1849"/>
                  </a:lnTo>
                  <a:lnTo>
                    <a:pt x="2354" y="1801"/>
                  </a:lnTo>
                  <a:lnTo>
                    <a:pt x="2307" y="1744"/>
                  </a:lnTo>
                  <a:lnTo>
                    <a:pt x="2248" y="1670"/>
                  </a:lnTo>
                  <a:lnTo>
                    <a:pt x="2187" y="1599"/>
                  </a:lnTo>
                  <a:lnTo>
                    <a:pt x="2157" y="1565"/>
                  </a:lnTo>
                  <a:lnTo>
                    <a:pt x="2126" y="1530"/>
                  </a:lnTo>
                  <a:lnTo>
                    <a:pt x="2095" y="1497"/>
                  </a:lnTo>
                  <a:lnTo>
                    <a:pt x="2064" y="1464"/>
                  </a:lnTo>
                  <a:lnTo>
                    <a:pt x="2032" y="1432"/>
                  </a:lnTo>
                  <a:lnTo>
                    <a:pt x="1999" y="1401"/>
                  </a:lnTo>
                  <a:lnTo>
                    <a:pt x="1964" y="1371"/>
                  </a:lnTo>
                  <a:lnTo>
                    <a:pt x="1930" y="1342"/>
                  </a:lnTo>
                  <a:lnTo>
                    <a:pt x="1894" y="1315"/>
                  </a:lnTo>
                  <a:lnTo>
                    <a:pt x="1856" y="1288"/>
                  </a:lnTo>
                  <a:lnTo>
                    <a:pt x="1817" y="1263"/>
                  </a:lnTo>
                  <a:lnTo>
                    <a:pt x="1778" y="1239"/>
                  </a:lnTo>
                  <a:lnTo>
                    <a:pt x="1723" y="1207"/>
                  </a:lnTo>
                  <a:lnTo>
                    <a:pt x="1669" y="1172"/>
                  </a:lnTo>
                  <a:lnTo>
                    <a:pt x="1618" y="1137"/>
                  </a:lnTo>
                  <a:lnTo>
                    <a:pt x="1566" y="1099"/>
                  </a:lnTo>
                  <a:lnTo>
                    <a:pt x="1516" y="1059"/>
                  </a:lnTo>
                  <a:lnTo>
                    <a:pt x="1467" y="1018"/>
                  </a:lnTo>
                  <a:lnTo>
                    <a:pt x="1419" y="974"/>
                  </a:lnTo>
                  <a:lnTo>
                    <a:pt x="1372" y="929"/>
                  </a:lnTo>
                  <a:lnTo>
                    <a:pt x="1326" y="882"/>
                  </a:lnTo>
                  <a:lnTo>
                    <a:pt x="1282" y="833"/>
                  </a:lnTo>
                  <a:lnTo>
                    <a:pt x="1238" y="781"/>
                  </a:lnTo>
                  <a:lnTo>
                    <a:pt x="1196" y="727"/>
                  </a:lnTo>
                  <a:lnTo>
                    <a:pt x="1153" y="672"/>
                  </a:lnTo>
                  <a:lnTo>
                    <a:pt x="1113" y="615"/>
                  </a:lnTo>
                  <a:lnTo>
                    <a:pt x="1073" y="555"/>
                  </a:lnTo>
                  <a:lnTo>
                    <a:pt x="1034" y="493"/>
                  </a:lnTo>
                  <a:lnTo>
                    <a:pt x="1012" y="460"/>
                  </a:lnTo>
                  <a:lnTo>
                    <a:pt x="989" y="428"/>
                  </a:lnTo>
                  <a:lnTo>
                    <a:pt x="966" y="396"/>
                  </a:lnTo>
                  <a:lnTo>
                    <a:pt x="943" y="366"/>
                  </a:lnTo>
                  <a:lnTo>
                    <a:pt x="918" y="337"/>
                  </a:lnTo>
                  <a:lnTo>
                    <a:pt x="893" y="309"/>
                  </a:lnTo>
                  <a:lnTo>
                    <a:pt x="868" y="282"/>
                  </a:lnTo>
                  <a:lnTo>
                    <a:pt x="841" y="257"/>
                  </a:lnTo>
                  <a:lnTo>
                    <a:pt x="814" y="233"/>
                  </a:lnTo>
                  <a:lnTo>
                    <a:pt x="785" y="209"/>
                  </a:lnTo>
                  <a:lnTo>
                    <a:pt x="756" y="187"/>
                  </a:lnTo>
                  <a:lnTo>
                    <a:pt x="726" y="166"/>
                  </a:lnTo>
                  <a:lnTo>
                    <a:pt x="695" y="146"/>
                  </a:lnTo>
                  <a:lnTo>
                    <a:pt x="664" y="127"/>
                  </a:lnTo>
                  <a:lnTo>
                    <a:pt x="631" y="109"/>
                  </a:lnTo>
                  <a:lnTo>
                    <a:pt x="598" y="92"/>
                  </a:lnTo>
                  <a:lnTo>
                    <a:pt x="580" y="84"/>
                  </a:lnTo>
                  <a:lnTo>
                    <a:pt x="561" y="77"/>
                  </a:lnTo>
                  <a:lnTo>
                    <a:pt x="543" y="70"/>
                  </a:lnTo>
                  <a:lnTo>
                    <a:pt x="525" y="64"/>
                  </a:lnTo>
                  <a:lnTo>
                    <a:pt x="506" y="59"/>
                  </a:lnTo>
                  <a:lnTo>
                    <a:pt x="487" y="54"/>
                  </a:lnTo>
                  <a:lnTo>
                    <a:pt x="468" y="51"/>
                  </a:lnTo>
                  <a:lnTo>
                    <a:pt x="449" y="47"/>
                  </a:lnTo>
                  <a:lnTo>
                    <a:pt x="410" y="43"/>
                  </a:lnTo>
                  <a:lnTo>
                    <a:pt x="370" y="40"/>
                  </a:lnTo>
                  <a:lnTo>
                    <a:pt x="328" y="39"/>
                  </a:lnTo>
                  <a:lnTo>
                    <a:pt x="285" y="39"/>
                  </a:lnTo>
                  <a:lnTo>
                    <a:pt x="280"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59" name="Freeform 61">
              <a:extLst>
                <a:ext uri="{FF2B5EF4-FFF2-40B4-BE49-F238E27FC236}">
                  <a16:creationId xmlns:a16="http://schemas.microsoft.com/office/drawing/2014/main" id="{CE7359BB-A8D1-465A-A156-DB4A2A6283CD}"/>
                </a:ext>
              </a:extLst>
            </p:cNvPr>
            <p:cNvSpPr>
              <a:spLocks noEditPoints="1"/>
            </p:cNvSpPr>
            <p:nvPr userDrawn="1"/>
          </p:nvSpPr>
          <p:spPr bwMode="auto">
            <a:xfrm>
              <a:off x="2415759" y="4154813"/>
              <a:ext cx="567622" cy="656024"/>
            </a:xfrm>
            <a:custGeom>
              <a:avLst/>
              <a:gdLst>
                <a:gd name="T0" fmla="*/ 510 w 852"/>
                <a:gd name="T1" fmla="*/ 93 h 985"/>
                <a:gd name="T2" fmla="*/ 393 w 852"/>
                <a:gd name="T3" fmla="*/ 177 h 985"/>
                <a:gd name="T4" fmla="*/ 272 w 852"/>
                <a:gd name="T5" fmla="*/ 268 h 985"/>
                <a:gd name="T6" fmla="*/ 175 w 852"/>
                <a:gd name="T7" fmla="*/ 350 h 985"/>
                <a:gd name="T8" fmla="*/ 94 w 852"/>
                <a:gd name="T9" fmla="*/ 436 h 985"/>
                <a:gd name="T10" fmla="*/ 57 w 852"/>
                <a:gd name="T11" fmla="*/ 485 h 985"/>
                <a:gd name="T12" fmla="*/ 44 w 852"/>
                <a:gd name="T13" fmla="*/ 525 h 985"/>
                <a:gd name="T14" fmla="*/ 39 w 852"/>
                <a:gd name="T15" fmla="*/ 569 h 985"/>
                <a:gd name="T16" fmla="*/ 45 w 852"/>
                <a:gd name="T17" fmla="*/ 617 h 985"/>
                <a:gd name="T18" fmla="*/ 78 w 852"/>
                <a:gd name="T19" fmla="*/ 715 h 985"/>
                <a:gd name="T20" fmla="*/ 138 w 852"/>
                <a:gd name="T21" fmla="*/ 809 h 985"/>
                <a:gd name="T22" fmla="*/ 220 w 852"/>
                <a:gd name="T23" fmla="*/ 880 h 985"/>
                <a:gd name="T24" fmla="*/ 326 w 852"/>
                <a:gd name="T25" fmla="*/ 929 h 985"/>
                <a:gd name="T26" fmla="*/ 401 w 852"/>
                <a:gd name="T27" fmla="*/ 945 h 985"/>
                <a:gd name="T28" fmla="*/ 462 w 852"/>
                <a:gd name="T29" fmla="*/ 942 h 985"/>
                <a:gd name="T30" fmla="*/ 524 w 852"/>
                <a:gd name="T31" fmla="*/ 921 h 985"/>
                <a:gd name="T32" fmla="*/ 587 w 852"/>
                <a:gd name="T33" fmla="*/ 884 h 985"/>
                <a:gd name="T34" fmla="*/ 648 w 852"/>
                <a:gd name="T35" fmla="*/ 832 h 985"/>
                <a:gd name="T36" fmla="*/ 701 w 852"/>
                <a:gd name="T37" fmla="*/ 762 h 985"/>
                <a:gd name="T38" fmla="*/ 747 w 852"/>
                <a:gd name="T39" fmla="*/ 677 h 985"/>
                <a:gd name="T40" fmla="*/ 781 w 852"/>
                <a:gd name="T41" fmla="*/ 583 h 985"/>
                <a:gd name="T42" fmla="*/ 804 w 852"/>
                <a:gd name="T43" fmla="*/ 483 h 985"/>
                <a:gd name="T44" fmla="*/ 812 w 852"/>
                <a:gd name="T45" fmla="*/ 381 h 985"/>
                <a:gd name="T46" fmla="*/ 804 w 852"/>
                <a:gd name="T47" fmla="*/ 282 h 985"/>
                <a:gd name="T48" fmla="*/ 779 w 852"/>
                <a:gd name="T49" fmla="*/ 192 h 985"/>
                <a:gd name="T50" fmla="*/ 742 w 852"/>
                <a:gd name="T51" fmla="*/ 122 h 985"/>
                <a:gd name="T52" fmla="*/ 702 w 852"/>
                <a:gd name="T53" fmla="*/ 76 h 985"/>
                <a:gd name="T54" fmla="*/ 657 w 852"/>
                <a:gd name="T55" fmla="*/ 49 h 985"/>
                <a:gd name="T56" fmla="*/ 603 w 852"/>
                <a:gd name="T57" fmla="*/ 39 h 985"/>
                <a:gd name="T58" fmla="*/ 400 w 852"/>
                <a:gd name="T59" fmla="*/ 984 h 985"/>
                <a:gd name="T60" fmla="*/ 313 w 852"/>
                <a:gd name="T61" fmla="*/ 966 h 985"/>
                <a:gd name="T62" fmla="*/ 198 w 852"/>
                <a:gd name="T63" fmla="*/ 913 h 985"/>
                <a:gd name="T64" fmla="*/ 108 w 852"/>
                <a:gd name="T65" fmla="*/ 835 h 985"/>
                <a:gd name="T66" fmla="*/ 42 w 852"/>
                <a:gd name="T67" fmla="*/ 733 h 985"/>
                <a:gd name="T68" fmla="*/ 6 w 852"/>
                <a:gd name="T69" fmla="*/ 625 h 985"/>
                <a:gd name="T70" fmla="*/ 0 w 852"/>
                <a:gd name="T71" fmla="*/ 568 h 985"/>
                <a:gd name="T72" fmla="*/ 6 w 852"/>
                <a:gd name="T73" fmla="*/ 515 h 985"/>
                <a:gd name="T74" fmla="*/ 23 w 852"/>
                <a:gd name="T75" fmla="*/ 467 h 985"/>
                <a:gd name="T76" fmla="*/ 64 w 852"/>
                <a:gd name="T77" fmla="*/ 411 h 985"/>
                <a:gd name="T78" fmla="*/ 148 w 852"/>
                <a:gd name="T79" fmla="*/ 321 h 985"/>
                <a:gd name="T80" fmla="*/ 248 w 852"/>
                <a:gd name="T81" fmla="*/ 237 h 985"/>
                <a:gd name="T82" fmla="*/ 370 w 852"/>
                <a:gd name="T83" fmla="*/ 145 h 985"/>
                <a:gd name="T84" fmla="*/ 489 w 852"/>
                <a:gd name="T85" fmla="*/ 60 h 985"/>
                <a:gd name="T86" fmla="*/ 570 w 852"/>
                <a:gd name="T87" fmla="*/ 1 h 985"/>
                <a:gd name="T88" fmla="*/ 587 w 852"/>
                <a:gd name="T89" fmla="*/ 0 h 985"/>
                <a:gd name="T90" fmla="*/ 668 w 852"/>
                <a:gd name="T91" fmla="*/ 12 h 985"/>
                <a:gd name="T92" fmla="*/ 728 w 852"/>
                <a:gd name="T93" fmla="*/ 47 h 985"/>
                <a:gd name="T94" fmla="*/ 773 w 852"/>
                <a:gd name="T95" fmla="*/ 98 h 985"/>
                <a:gd name="T96" fmla="*/ 804 w 852"/>
                <a:gd name="T97" fmla="*/ 153 h 985"/>
                <a:gd name="T98" fmla="*/ 839 w 852"/>
                <a:gd name="T99" fmla="*/ 249 h 985"/>
                <a:gd name="T100" fmla="*/ 852 w 852"/>
                <a:gd name="T101" fmla="*/ 353 h 985"/>
                <a:gd name="T102" fmla="*/ 848 w 852"/>
                <a:gd name="T103" fmla="*/ 461 h 985"/>
                <a:gd name="T104" fmla="*/ 827 w 852"/>
                <a:gd name="T105" fmla="*/ 568 h 985"/>
                <a:gd name="T106" fmla="*/ 793 w 852"/>
                <a:gd name="T107" fmla="*/ 670 h 985"/>
                <a:gd name="T108" fmla="*/ 747 w 852"/>
                <a:gd name="T109" fmla="*/ 763 h 985"/>
                <a:gd name="T110" fmla="*/ 691 w 852"/>
                <a:gd name="T111" fmla="*/ 842 h 985"/>
                <a:gd name="T112" fmla="*/ 626 w 852"/>
                <a:gd name="T113" fmla="*/ 904 h 985"/>
                <a:gd name="T114" fmla="*/ 538 w 852"/>
                <a:gd name="T115" fmla="*/ 959 h 985"/>
                <a:gd name="T116" fmla="*/ 482 w 852"/>
                <a:gd name="T117" fmla="*/ 977 h 985"/>
                <a:gd name="T118" fmla="*/ 419 w 852"/>
                <a:gd name="T119"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2" h="985">
                  <a:moveTo>
                    <a:pt x="585" y="39"/>
                  </a:moveTo>
                  <a:lnTo>
                    <a:pt x="560" y="57"/>
                  </a:lnTo>
                  <a:lnTo>
                    <a:pt x="536" y="75"/>
                  </a:lnTo>
                  <a:lnTo>
                    <a:pt x="510" y="93"/>
                  </a:lnTo>
                  <a:lnTo>
                    <a:pt x="486" y="110"/>
                  </a:lnTo>
                  <a:lnTo>
                    <a:pt x="455" y="132"/>
                  </a:lnTo>
                  <a:lnTo>
                    <a:pt x="424" y="155"/>
                  </a:lnTo>
                  <a:lnTo>
                    <a:pt x="393" y="177"/>
                  </a:lnTo>
                  <a:lnTo>
                    <a:pt x="364" y="200"/>
                  </a:lnTo>
                  <a:lnTo>
                    <a:pt x="333" y="223"/>
                  </a:lnTo>
                  <a:lnTo>
                    <a:pt x="302" y="245"/>
                  </a:lnTo>
                  <a:lnTo>
                    <a:pt x="272" y="268"/>
                  </a:lnTo>
                  <a:lnTo>
                    <a:pt x="242" y="291"/>
                  </a:lnTo>
                  <a:lnTo>
                    <a:pt x="219" y="310"/>
                  </a:lnTo>
                  <a:lnTo>
                    <a:pt x="197" y="329"/>
                  </a:lnTo>
                  <a:lnTo>
                    <a:pt x="175" y="350"/>
                  </a:lnTo>
                  <a:lnTo>
                    <a:pt x="154" y="371"/>
                  </a:lnTo>
                  <a:lnTo>
                    <a:pt x="133" y="391"/>
                  </a:lnTo>
                  <a:lnTo>
                    <a:pt x="114" y="413"/>
                  </a:lnTo>
                  <a:lnTo>
                    <a:pt x="94" y="436"/>
                  </a:lnTo>
                  <a:lnTo>
                    <a:pt x="76" y="459"/>
                  </a:lnTo>
                  <a:lnTo>
                    <a:pt x="69" y="468"/>
                  </a:lnTo>
                  <a:lnTo>
                    <a:pt x="63" y="476"/>
                  </a:lnTo>
                  <a:lnTo>
                    <a:pt x="57" y="485"/>
                  </a:lnTo>
                  <a:lnTo>
                    <a:pt x="54" y="496"/>
                  </a:lnTo>
                  <a:lnTo>
                    <a:pt x="49" y="505"/>
                  </a:lnTo>
                  <a:lnTo>
                    <a:pt x="46" y="515"/>
                  </a:lnTo>
                  <a:lnTo>
                    <a:pt x="44" y="525"/>
                  </a:lnTo>
                  <a:lnTo>
                    <a:pt x="41" y="536"/>
                  </a:lnTo>
                  <a:lnTo>
                    <a:pt x="40" y="547"/>
                  </a:lnTo>
                  <a:lnTo>
                    <a:pt x="39" y="557"/>
                  </a:lnTo>
                  <a:lnTo>
                    <a:pt x="39" y="569"/>
                  </a:lnTo>
                  <a:lnTo>
                    <a:pt x="39" y="580"/>
                  </a:lnTo>
                  <a:lnTo>
                    <a:pt x="40" y="593"/>
                  </a:lnTo>
                  <a:lnTo>
                    <a:pt x="42" y="604"/>
                  </a:lnTo>
                  <a:lnTo>
                    <a:pt x="45" y="617"/>
                  </a:lnTo>
                  <a:lnTo>
                    <a:pt x="48" y="630"/>
                  </a:lnTo>
                  <a:lnTo>
                    <a:pt x="56" y="660"/>
                  </a:lnTo>
                  <a:lnTo>
                    <a:pt x="67" y="688"/>
                  </a:lnTo>
                  <a:lnTo>
                    <a:pt x="78" y="715"/>
                  </a:lnTo>
                  <a:lnTo>
                    <a:pt x="91" y="741"/>
                  </a:lnTo>
                  <a:lnTo>
                    <a:pt x="106" y="765"/>
                  </a:lnTo>
                  <a:lnTo>
                    <a:pt x="122" y="788"/>
                  </a:lnTo>
                  <a:lnTo>
                    <a:pt x="138" y="809"/>
                  </a:lnTo>
                  <a:lnTo>
                    <a:pt x="157" y="829"/>
                  </a:lnTo>
                  <a:lnTo>
                    <a:pt x="177" y="848"/>
                  </a:lnTo>
                  <a:lnTo>
                    <a:pt x="197" y="865"/>
                  </a:lnTo>
                  <a:lnTo>
                    <a:pt x="220" y="880"/>
                  </a:lnTo>
                  <a:lnTo>
                    <a:pt x="244" y="895"/>
                  </a:lnTo>
                  <a:lnTo>
                    <a:pt x="271" y="907"/>
                  </a:lnTo>
                  <a:lnTo>
                    <a:pt x="297" y="919"/>
                  </a:lnTo>
                  <a:lnTo>
                    <a:pt x="326" y="929"/>
                  </a:lnTo>
                  <a:lnTo>
                    <a:pt x="356" y="937"/>
                  </a:lnTo>
                  <a:lnTo>
                    <a:pt x="372" y="941"/>
                  </a:lnTo>
                  <a:lnTo>
                    <a:pt x="387" y="944"/>
                  </a:lnTo>
                  <a:lnTo>
                    <a:pt x="401" y="945"/>
                  </a:lnTo>
                  <a:lnTo>
                    <a:pt x="416" y="946"/>
                  </a:lnTo>
                  <a:lnTo>
                    <a:pt x="432" y="945"/>
                  </a:lnTo>
                  <a:lnTo>
                    <a:pt x="447" y="944"/>
                  </a:lnTo>
                  <a:lnTo>
                    <a:pt x="462" y="942"/>
                  </a:lnTo>
                  <a:lnTo>
                    <a:pt x="477" y="938"/>
                  </a:lnTo>
                  <a:lnTo>
                    <a:pt x="493" y="934"/>
                  </a:lnTo>
                  <a:lnTo>
                    <a:pt x="508" y="928"/>
                  </a:lnTo>
                  <a:lnTo>
                    <a:pt x="524" y="921"/>
                  </a:lnTo>
                  <a:lnTo>
                    <a:pt x="539" y="913"/>
                  </a:lnTo>
                  <a:lnTo>
                    <a:pt x="555" y="905"/>
                  </a:lnTo>
                  <a:lnTo>
                    <a:pt x="571" y="895"/>
                  </a:lnTo>
                  <a:lnTo>
                    <a:pt x="587" y="884"/>
                  </a:lnTo>
                  <a:lnTo>
                    <a:pt x="603" y="873"/>
                  </a:lnTo>
                  <a:lnTo>
                    <a:pt x="618" y="860"/>
                  </a:lnTo>
                  <a:lnTo>
                    <a:pt x="633" y="846"/>
                  </a:lnTo>
                  <a:lnTo>
                    <a:pt x="648" y="832"/>
                  </a:lnTo>
                  <a:lnTo>
                    <a:pt x="662" y="816"/>
                  </a:lnTo>
                  <a:lnTo>
                    <a:pt x="676" y="798"/>
                  </a:lnTo>
                  <a:lnTo>
                    <a:pt x="688" y="780"/>
                  </a:lnTo>
                  <a:lnTo>
                    <a:pt x="701" y="762"/>
                  </a:lnTo>
                  <a:lnTo>
                    <a:pt x="713" y="741"/>
                  </a:lnTo>
                  <a:lnTo>
                    <a:pt x="725" y="720"/>
                  </a:lnTo>
                  <a:lnTo>
                    <a:pt x="736" y="700"/>
                  </a:lnTo>
                  <a:lnTo>
                    <a:pt x="747" y="677"/>
                  </a:lnTo>
                  <a:lnTo>
                    <a:pt x="756" y="654"/>
                  </a:lnTo>
                  <a:lnTo>
                    <a:pt x="765" y="631"/>
                  </a:lnTo>
                  <a:lnTo>
                    <a:pt x="773" y="607"/>
                  </a:lnTo>
                  <a:lnTo>
                    <a:pt x="781" y="583"/>
                  </a:lnTo>
                  <a:lnTo>
                    <a:pt x="788" y="557"/>
                  </a:lnTo>
                  <a:lnTo>
                    <a:pt x="794" y="533"/>
                  </a:lnTo>
                  <a:lnTo>
                    <a:pt x="800" y="508"/>
                  </a:lnTo>
                  <a:lnTo>
                    <a:pt x="804" y="483"/>
                  </a:lnTo>
                  <a:lnTo>
                    <a:pt x="808" y="458"/>
                  </a:lnTo>
                  <a:lnTo>
                    <a:pt x="810" y="431"/>
                  </a:lnTo>
                  <a:lnTo>
                    <a:pt x="812" y="406"/>
                  </a:lnTo>
                  <a:lnTo>
                    <a:pt x="812" y="381"/>
                  </a:lnTo>
                  <a:lnTo>
                    <a:pt x="812" y="356"/>
                  </a:lnTo>
                  <a:lnTo>
                    <a:pt x="811" y="332"/>
                  </a:lnTo>
                  <a:lnTo>
                    <a:pt x="809" y="306"/>
                  </a:lnTo>
                  <a:lnTo>
                    <a:pt x="804" y="282"/>
                  </a:lnTo>
                  <a:lnTo>
                    <a:pt x="800" y="259"/>
                  </a:lnTo>
                  <a:lnTo>
                    <a:pt x="794" y="235"/>
                  </a:lnTo>
                  <a:lnTo>
                    <a:pt x="787" y="213"/>
                  </a:lnTo>
                  <a:lnTo>
                    <a:pt x="779" y="192"/>
                  </a:lnTo>
                  <a:lnTo>
                    <a:pt x="769" y="170"/>
                  </a:lnTo>
                  <a:lnTo>
                    <a:pt x="761" y="153"/>
                  </a:lnTo>
                  <a:lnTo>
                    <a:pt x="751" y="137"/>
                  </a:lnTo>
                  <a:lnTo>
                    <a:pt x="742" y="122"/>
                  </a:lnTo>
                  <a:lnTo>
                    <a:pt x="733" y="109"/>
                  </a:lnTo>
                  <a:lnTo>
                    <a:pt x="723" y="96"/>
                  </a:lnTo>
                  <a:lnTo>
                    <a:pt x="712" y="86"/>
                  </a:lnTo>
                  <a:lnTo>
                    <a:pt x="702" y="76"/>
                  </a:lnTo>
                  <a:lnTo>
                    <a:pt x="692" y="68"/>
                  </a:lnTo>
                  <a:lnTo>
                    <a:pt x="680" y="60"/>
                  </a:lnTo>
                  <a:lnTo>
                    <a:pt x="669" y="54"/>
                  </a:lnTo>
                  <a:lnTo>
                    <a:pt x="657" y="49"/>
                  </a:lnTo>
                  <a:lnTo>
                    <a:pt x="645" y="45"/>
                  </a:lnTo>
                  <a:lnTo>
                    <a:pt x="631" y="42"/>
                  </a:lnTo>
                  <a:lnTo>
                    <a:pt x="618" y="40"/>
                  </a:lnTo>
                  <a:lnTo>
                    <a:pt x="603" y="39"/>
                  </a:lnTo>
                  <a:lnTo>
                    <a:pt x="588" y="39"/>
                  </a:lnTo>
                  <a:lnTo>
                    <a:pt x="585" y="39"/>
                  </a:lnTo>
                  <a:close/>
                  <a:moveTo>
                    <a:pt x="419" y="985"/>
                  </a:moveTo>
                  <a:lnTo>
                    <a:pt x="400" y="984"/>
                  </a:lnTo>
                  <a:lnTo>
                    <a:pt x="383" y="983"/>
                  </a:lnTo>
                  <a:lnTo>
                    <a:pt x="365" y="980"/>
                  </a:lnTo>
                  <a:lnTo>
                    <a:pt x="346" y="976"/>
                  </a:lnTo>
                  <a:lnTo>
                    <a:pt x="313" y="966"/>
                  </a:lnTo>
                  <a:lnTo>
                    <a:pt x="282" y="955"/>
                  </a:lnTo>
                  <a:lnTo>
                    <a:pt x="252" y="943"/>
                  </a:lnTo>
                  <a:lnTo>
                    <a:pt x="225" y="928"/>
                  </a:lnTo>
                  <a:lnTo>
                    <a:pt x="198" y="913"/>
                  </a:lnTo>
                  <a:lnTo>
                    <a:pt x="173" y="896"/>
                  </a:lnTo>
                  <a:lnTo>
                    <a:pt x="150" y="877"/>
                  </a:lnTo>
                  <a:lnTo>
                    <a:pt x="128" y="857"/>
                  </a:lnTo>
                  <a:lnTo>
                    <a:pt x="108" y="835"/>
                  </a:lnTo>
                  <a:lnTo>
                    <a:pt x="89" y="812"/>
                  </a:lnTo>
                  <a:lnTo>
                    <a:pt x="72" y="787"/>
                  </a:lnTo>
                  <a:lnTo>
                    <a:pt x="57" y="760"/>
                  </a:lnTo>
                  <a:lnTo>
                    <a:pt x="42" y="733"/>
                  </a:lnTo>
                  <a:lnTo>
                    <a:pt x="31" y="703"/>
                  </a:lnTo>
                  <a:lnTo>
                    <a:pt x="19" y="672"/>
                  </a:lnTo>
                  <a:lnTo>
                    <a:pt x="9" y="640"/>
                  </a:lnTo>
                  <a:lnTo>
                    <a:pt x="6" y="625"/>
                  </a:lnTo>
                  <a:lnTo>
                    <a:pt x="3" y="610"/>
                  </a:lnTo>
                  <a:lnTo>
                    <a:pt x="1" y="596"/>
                  </a:lnTo>
                  <a:lnTo>
                    <a:pt x="0" y="582"/>
                  </a:lnTo>
                  <a:lnTo>
                    <a:pt x="0" y="568"/>
                  </a:lnTo>
                  <a:lnTo>
                    <a:pt x="0" y="554"/>
                  </a:lnTo>
                  <a:lnTo>
                    <a:pt x="1" y="541"/>
                  </a:lnTo>
                  <a:lnTo>
                    <a:pt x="3" y="528"/>
                  </a:lnTo>
                  <a:lnTo>
                    <a:pt x="6" y="515"/>
                  </a:lnTo>
                  <a:lnTo>
                    <a:pt x="9" y="502"/>
                  </a:lnTo>
                  <a:lnTo>
                    <a:pt x="13" y="491"/>
                  </a:lnTo>
                  <a:lnTo>
                    <a:pt x="17" y="478"/>
                  </a:lnTo>
                  <a:lnTo>
                    <a:pt x="23" y="467"/>
                  </a:lnTo>
                  <a:lnTo>
                    <a:pt x="30" y="455"/>
                  </a:lnTo>
                  <a:lnTo>
                    <a:pt x="37" y="445"/>
                  </a:lnTo>
                  <a:lnTo>
                    <a:pt x="45" y="435"/>
                  </a:lnTo>
                  <a:lnTo>
                    <a:pt x="64" y="411"/>
                  </a:lnTo>
                  <a:lnTo>
                    <a:pt x="84" y="388"/>
                  </a:lnTo>
                  <a:lnTo>
                    <a:pt x="104" y="365"/>
                  </a:lnTo>
                  <a:lnTo>
                    <a:pt x="126" y="342"/>
                  </a:lnTo>
                  <a:lnTo>
                    <a:pt x="148" y="321"/>
                  </a:lnTo>
                  <a:lnTo>
                    <a:pt x="171" y="301"/>
                  </a:lnTo>
                  <a:lnTo>
                    <a:pt x="194" y="280"/>
                  </a:lnTo>
                  <a:lnTo>
                    <a:pt x="217" y="260"/>
                  </a:lnTo>
                  <a:lnTo>
                    <a:pt x="248" y="237"/>
                  </a:lnTo>
                  <a:lnTo>
                    <a:pt x="278" y="213"/>
                  </a:lnTo>
                  <a:lnTo>
                    <a:pt x="309" y="190"/>
                  </a:lnTo>
                  <a:lnTo>
                    <a:pt x="340" y="168"/>
                  </a:lnTo>
                  <a:lnTo>
                    <a:pt x="370" y="145"/>
                  </a:lnTo>
                  <a:lnTo>
                    <a:pt x="401" y="123"/>
                  </a:lnTo>
                  <a:lnTo>
                    <a:pt x="432" y="101"/>
                  </a:lnTo>
                  <a:lnTo>
                    <a:pt x="463" y="78"/>
                  </a:lnTo>
                  <a:lnTo>
                    <a:pt x="489" y="60"/>
                  </a:lnTo>
                  <a:lnTo>
                    <a:pt x="515" y="41"/>
                  </a:lnTo>
                  <a:lnTo>
                    <a:pt x="540" y="23"/>
                  </a:lnTo>
                  <a:lnTo>
                    <a:pt x="567" y="3"/>
                  </a:lnTo>
                  <a:lnTo>
                    <a:pt x="570" y="1"/>
                  </a:lnTo>
                  <a:lnTo>
                    <a:pt x="575" y="0"/>
                  </a:lnTo>
                  <a:lnTo>
                    <a:pt x="579" y="0"/>
                  </a:lnTo>
                  <a:lnTo>
                    <a:pt x="583" y="1"/>
                  </a:lnTo>
                  <a:lnTo>
                    <a:pt x="587" y="0"/>
                  </a:lnTo>
                  <a:lnTo>
                    <a:pt x="609" y="0"/>
                  </a:lnTo>
                  <a:lnTo>
                    <a:pt x="630" y="2"/>
                  </a:lnTo>
                  <a:lnTo>
                    <a:pt x="649" y="6"/>
                  </a:lnTo>
                  <a:lnTo>
                    <a:pt x="668" y="12"/>
                  </a:lnTo>
                  <a:lnTo>
                    <a:pt x="685" y="18"/>
                  </a:lnTo>
                  <a:lnTo>
                    <a:pt x="701" y="26"/>
                  </a:lnTo>
                  <a:lnTo>
                    <a:pt x="715" y="37"/>
                  </a:lnTo>
                  <a:lnTo>
                    <a:pt x="728" y="47"/>
                  </a:lnTo>
                  <a:lnTo>
                    <a:pt x="741" y="59"/>
                  </a:lnTo>
                  <a:lnTo>
                    <a:pt x="752" y="71"/>
                  </a:lnTo>
                  <a:lnTo>
                    <a:pt x="763" y="84"/>
                  </a:lnTo>
                  <a:lnTo>
                    <a:pt x="773" y="98"/>
                  </a:lnTo>
                  <a:lnTo>
                    <a:pt x="781" y="110"/>
                  </a:lnTo>
                  <a:lnTo>
                    <a:pt x="790" y="125"/>
                  </a:lnTo>
                  <a:lnTo>
                    <a:pt x="797" y="139"/>
                  </a:lnTo>
                  <a:lnTo>
                    <a:pt x="804" y="153"/>
                  </a:lnTo>
                  <a:lnTo>
                    <a:pt x="814" y="176"/>
                  </a:lnTo>
                  <a:lnTo>
                    <a:pt x="824" y="200"/>
                  </a:lnTo>
                  <a:lnTo>
                    <a:pt x="832" y="224"/>
                  </a:lnTo>
                  <a:lnTo>
                    <a:pt x="839" y="249"/>
                  </a:lnTo>
                  <a:lnTo>
                    <a:pt x="843" y="274"/>
                  </a:lnTo>
                  <a:lnTo>
                    <a:pt x="848" y="301"/>
                  </a:lnTo>
                  <a:lnTo>
                    <a:pt x="850" y="327"/>
                  </a:lnTo>
                  <a:lnTo>
                    <a:pt x="852" y="353"/>
                  </a:lnTo>
                  <a:lnTo>
                    <a:pt x="852" y="380"/>
                  </a:lnTo>
                  <a:lnTo>
                    <a:pt x="851" y="407"/>
                  </a:lnTo>
                  <a:lnTo>
                    <a:pt x="850" y="434"/>
                  </a:lnTo>
                  <a:lnTo>
                    <a:pt x="848" y="461"/>
                  </a:lnTo>
                  <a:lnTo>
                    <a:pt x="843" y="488"/>
                  </a:lnTo>
                  <a:lnTo>
                    <a:pt x="839" y="515"/>
                  </a:lnTo>
                  <a:lnTo>
                    <a:pt x="834" y="541"/>
                  </a:lnTo>
                  <a:lnTo>
                    <a:pt x="827" y="568"/>
                  </a:lnTo>
                  <a:lnTo>
                    <a:pt x="820" y="594"/>
                  </a:lnTo>
                  <a:lnTo>
                    <a:pt x="811" y="621"/>
                  </a:lnTo>
                  <a:lnTo>
                    <a:pt x="803" y="646"/>
                  </a:lnTo>
                  <a:lnTo>
                    <a:pt x="793" y="670"/>
                  </a:lnTo>
                  <a:lnTo>
                    <a:pt x="782" y="695"/>
                  </a:lnTo>
                  <a:lnTo>
                    <a:pt x="771" y="718"/>
                  </a:lnTo>
                  <a:lnTo>
                    <a:pt x="759" y="741"/>
                  </a:lnTo>
                  <a:lnTo>
                    <a:pt x="747" y="763"/>
                  </a:lnTo>
                  <a:lnTo>
                    <a:pt x="733" y="785"/>
                  </a:lnTo>
                  <a:lnTo>
                    <a:pt x="719" y="805"/>
                  </a:lnTo>
                  <a:lnTo>
                    <a:pt x="705" y="825"/>
                  </a:lnTo>
                  <a:lnTo>
                    <a:pt x="691" y="842"/>
                  </a:lnTo>
                  <a:lnTo>
                    <a:pt x="676" y="859"/>
                  </a:lnTo>
                  <a:lnTo>
                    <a:pt x="660" y="875"/>
                  </a:lnTo>
                  <a:lnTo>
                    <a:pt x="644" y="890"/>
                  </a:lnTo>
                  <a:lnTo>
                    <a:pt x="626" y="904"/>
                  </a:lnTo>
                  <a:lnTo>
                    <a:pt x="608" y="918"/>
                  </a:lnTo>
                  <a:lnTo>
                    <a:pt x="586" y="933"/>
                  </a:lnTo>
                  <a:lnTo>
                    <a:pt x="563" y="946"/>
                  </a:lnTo>
                  <a:lnTo>
                    <a:pt x="538" y="959"/>
                  </a:lnTo>
                  <a:lnTo>
                    <a:pt x="524" y="965"/>
                  </a:lnTo>
                  <a:lnTo>
                    <a:pt x="510" y="969"/>
                  </a:lnTo>
                  <a:lnTo>
                    <a:pt x="497" y="974"/>
                  </a:lnTo>
                  <a:lnTo>
                    <a:pt x="482" y="977"/>
                  </a:lnTo>
                  <a:lnTo>
                    <a:pt x="467" y="981"/>
                  </a:lnTo>
                  <a:lnTo>
                    <a:pt x="451" y="983"/>
                  </a:lnTo>
                  <a:lnTo>
                    <a:pt x="435" y="985"/>
                  </a:lnTo>
                  <a:lnTo>
                    <a:pt x="419" y="98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0" name="Freeform 62">
              <a:extLst>
                <a:ext uri="{FF2B5EF4-FFF2-40B4-BE49-F238E27FC236}">
                  <a16:creationId xmlns:a16="http://schemas.microsoft.com/office/drawing/2014/main" id="{7B64DDBE-95B5-4BBB-B16C-D8B1D63CC60A}"/>
                </a:ext>
              </a:extLst>
            </p:cNvPr>
            <p:cNvSpPr>
              <a:spLocks noEditPoints="1"/>
            </p:cNvSpPr>
            <p:nvPr userDrawn="1"/>
          </p:nvSpPr>
          <p:spPr bwMode="auto">
            <a:xfrm>
              <a:off x="7440613" y="6541617"/>
              <a:ext cx="260548" cy="246592"/>
            </a:xfrm>
            <a:custGeom>
              <a:avLst/>
              <a:gdLst>
                <a:gd name="T0" fmla="*/ 124 w 389"/>
                <a:gd name="T1" fmla="*/ 56 h 370"/>
                <a:gd name="T2" fmla="*/ 80 w 389"/>
                <a:gd name="T3" fmla="*/ 82 h 370"/>
                <a:gd name="T4" fmla="*/ 61 w 389"/>
                <a:gd name="T5" fmla="*/ 103 h 370"/>
                <a:gd name="T6" fmla="*/ 46 w 389"/>
                <a:gd name="T7" fmla="*/ 129 h 370"/>
                <a:gd name="T8" fmla="*/ 40 w 389"/>
                <a:gd name="T9" fmla="*/ 163 h 370"/>
                <a:gd name="T10" fmla="*/ 47 w 389"/>
                <a:gd name="T11" fmla="*/ 203 h 370"/>
                <a:gd name="T12" fmla="*/ 65 w 389"/>
                <a:gd name="T13" fmla="*/ 245 h 370"/>
                <a:gd name="T14" fmla="*/ 94 w 389"/>
                <a:gd name="T15" fmla="*/ 281 h 370"/>
                <a:gd name="T16" fmla="*/ 127 w 389"/>
                <a:gd name="T17" fmla="*/ 310 h 370"/>
                <a:gd name="T18" fmla="*/ 167 w 389"/>
                <a:gd name="T19" fmla="*/ 326 h 370"/>
                <a:gd name="T20" fmla="*/ 212 w 389"/>
                <a:gd name="T21" fmla="*/ 331 h 370"/>
                <a:gd name="T22" fmla="*/ 254 w 389"/>
                <a:gd name="T23" fmla="*/ 322 h 370"/>
                <a:gd name="T24" fmla="*/ 293 w 389"/>
                <a:gd name="T25" fmla="*/ 303 h 370"/>
                <a:gd name="T26" fmla="*/ 324 w 389"/>
                <a:gd name="T27" fmla="*/ 276 h 370"/>
                <a:gd name="T28" fmla="*/ 345 w 389"/>
                <a:gd name="T29" fmla="*/ 240 h 370"/>
                <a:gd name="T30" fmla="*/ 350 w 389"/>
                <a:gd name="T31" fmla="*/ 202 h 370"/>
                <a:gd name="T32" fmla="*/ 341 w 389"/>
                <a:gd name="T33" fmla="*/ 162 h 370"/>
                <a:gd name="T34" fmla="*/ 321 w 389"/>
                <a:gd name="T35" fmla="*/ 123 h 370"/>
                <a:gd name="T36" fmla="*/ 291 w 389"/>
                <a:gd name="T37" fmla="*/ 89 h 370"/>
                <a:gd name="T38" fmla="*/ 256 w 389"/>
                <a:gd name="T39" fmla="*/ 64 h 370"/>
                <a:gd name="T40" fmla="*/ 219 w 389"/>
                <a:gd name="T41" fmla="*/ 50 h 370"/>
                <a:gd name="T42" fmla="*/ 182 w 389"/>
                <a:gd name="T43" fmla="*/ 42 h 370"/>
                <a:gd name="T44" fmla="*/ 186 w 389"/>
                <a:gd name="T45" fmla="*/ 369 h 370"/>
                <a:gd name="T46" fmla="*/ 140 w 389"/>
                <a:gd name="T47" fmla="*/ 359 h 370"/>
                <a:gd name="T48" fmla="*/ 93 w 389"/>
                <a:gd name="T49" fmla="*/ 334 h 370"/>
                <a:gd name="T50" fmla="*/ 53 w 389"/>
                <a:gd name="T51" fmla="*/ 294 h 370"/>
                <a:gd name="T52" fmla="*/ 22 w 389"/>
                <a:gd name="T53" fmla="*/ 246 h 370"/>
                <a:gd name="T54" fmla="*/ 3 w 389"/>
                <a:gd name="T55" fmla="*/ 193 h 370"/>
                <a:gd name="T56" fmla="*/ 1 w 389"/>
                <a:gd name="T57" fmla="*/ 143 h 370"/>
                <a:gd name="T58" fmla="*/ 15 w 389"/>
                <a:gd name="T59" fmla="*/ 101 h 370"/>
                <a:gd name="T60" fmla="*/ 38 w 389"/>
                <a:gd name="T61" fmla="*/ 68 h 370"/>
                <a:gd name="T62" fmla="*/ 65 w 389"/>
                <a:gd name="T63" fmla="*/ 43 h 370"/>
                <a:gd name="T64" fmla="*/ 98 w 389"/>
                <a:gd name="T65" fmla="*/ 23 h 370"/>
                <a:gd name="T66" fmla="*/ 159 w 389"/>
                <a:gd name="T67" fmla="*/ 0 h 370"/>
                <a:gd name="T68" fmla="*/ 191 w 389"/>
                <a:gd name="T69" fmla="*/ 4 h 370"/>
                <a:gd name="T70" fmla="*/ 230 w 389"/>
                <a:gd name="T71" fmla="*/ 12 h 370"/>
                <a:gd name="T72" fmla="*/ 274 w 389"/>
                <a:gd name="T73" fmla="*/ 28 h 370"/>
                <a:gd name="T74" fmla="*/ 319 w 389"/>
                <a:gd name="T75" fmla="*/ 60 h 370"/>
                <a:gd name="T76" fmla="*/ 355 w 389"/>
                <a:gd name="T77" fmla="*/ 103 h 370"/>
                <a:gd name="T78" fmla="*/ 380 w 389"/>
                <a:gd name="T79" fmla="*/ 152 h 370"/>
                <a:gd name="T80" fmla="*/ 389 w 389"/>
                <a:gd name="T81" fmla="*/ 203 h 370"/>
                <a:gd name="T82" fmla="*/ 382 w 389"/>
                <a:gd name="T83" fmla="*/ 253 h 370"/>
                <a:gd name="T84" fmla="*/ 363 w 389"/>
                <a:gd name="T85" fmla="*/ 289 h 370"/>
                <a:gd name="T86" fmla="*/ 335 w 389"/>
                <a:gd name="T87" fmla="*/ 320 h 370"/>
                <a:gd name="T88" fmla="*/ 300 w 389"/>
                <a:gd name="T89" fmla="*/ 345 h 370"/>
                <a:gd name="T90" fmla="*/ 260 w 389"/>
                <a:gd name="T91" fmla="*/ 362 h 370"/>
                <a:gd name="T92" fmla="*/ 217 w 389"/>
                <a:gd name="T93" fmla="*/ 36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9" h="370">
                  <a:moveTo>
                    <a:pt x="170" y="38"/>
                  </a:moveTo>
                  <a:lnTo>
                    <a:pt x="146" y="46"/>
                  </a:lnTo>
                  <a:lnTo>
                    <a:pt x="124" y="56"/>
                  </a:lnTo>
                  <a:lnTo>
                    <a:pt x="104" y="65"/>
                  </a:lnTo>
                  <a:lnTo>
                    <a:pt x="87" y="75"/>
                  </a:lnTo>
                  <a:lnTo>
                    <a:pt x="80" y="82"/>
                  </a:lnTo>
                  <a:lnTo>
                    <a:pt x="72" y="88"/>
                  </a:lnTo>
                  <a:lnTo>
                    <a:pt x="66" y="95"/>
                  </a:lnTo>
                  <a:lnTo>
                    <a:pt x="61" y="103"/>
                  </a:lnTo>
                  <a:lnTo>
                    <a:pt x="55" y="111"/>
                  </a:lnTo>
                  <a:lnTo>
                    <a:pt x="50" y="120"/>
                  </a:lnTo>
                  <a:lnTo>
                    <a:pt x="46" y="129"/>
                  </a:lnTo>
                  <a:lnTo>
                    <a:pt x="42" y="139"/>
                  </a:lnTo>
                  <a:lnTo>
                    <a:pt x="40" y="151"/>
                  </a:lnTo>
                  <a:lnTo>
                    <a:pt x="40" y="163"/>
                  </a:lnTo>
                  <a:lnTo>
                    <a:pt x="40" y="176"/>
                  </a:lnTo>
                  <a:lnTo>
                    <a:pt x="42" y="190"/>
                  </a:lnTo>
                  <a:lnTo>
                    <a:pt x="47" y="203"/>
                  </a:lnTo>
                  <a:lnTo>
                    <a:pt x="51" y="217"/>
                  </a:lnTo>
                  <a:lnTo>
                    <a:pt x="58" y="231"/>
                  </a:lnTo>
                  <a:lnTo>
                    <a:pt x="65" y="245"/>
                  </a:lnTo>
                  <a:lnTo>
                    <a:pt x="74" y="257"/>
                  </a:lnTo>
                  <a:lnTo>
                    <a:pt x="84" y="270"/>
                  </a:lnTo>
                  <a:lnTo>
                    <a:pt x="94" y="281"/>
                  </a:lnTo>
                  <a:lnTo>
                    <a:pt x="104" y="293"/>
                  </a:lnTo>
                  <a:lnTo>
                    <a:pt x="116" y="302"/>
                  </a:lnTo>
                  <a:lnTo>
                    <a:pt x="127" y="310"/>
                  </a:lnTo>
                  <a:lnTo>
                    <a:pt x="140" y="317"/>
                  </a:lnTo>
                  <a:lnTo>
                    <a:pt x="152" y="323"/>
                  </a:lnTo>
                  <a:lnTo>
                    <a:pt x="167" y="326"/>
                  </a:lnTo>
                  <a:lnTo>
                    <a:pt x="182" y="330"/>
                  </a:lnTo>
                  <a:lnTo>
                    <a:pt x="197" y="331"/>
                  </a:lnTo>
                  <a:lnTo>
                    <a:pt x="212" y="331"/>
                  </a:lnTo>
                  <a:lnTo>
                    <a:pt x="226" y="328"/>
                  </a:lnTo>
                  <a:lnTo>
                    <a:pt x="241" y="326"/>
                  </a:lnTo>
                  <a:lnTo>
                    <a:pt x="254" y="322"/>
                  </a:lnTo>
                  <a:lnTo>
                    <a:pt x="268" y="317"/>
                  </a:lnTo>
                  <a:lnTo>
                    <a:pt x="282" y="311"/>
                  </a:lnTo>
                  <a:lnTo>
                    <a:pt x="293" y="303"/>
                  </a:lnTo>
                  <a:lnTo>
                    <a:pt x="305" y="295"/>
                  </a:lnTo>
                  <a:lnTo>
                    <a:pt x="315" y="286"/>
                  </a:lnTo>
                  <a:lnTo>
                    <a:pt x="324" y="276"/>
                  </a:lnTo>
                  <a:lnTo>
                    <a:pt x="332" y="264"/>
                  </a:lnTo>
                  <a:lnTo>
                    <a:pt x="339" y="253"/>
                  </a:lnTo>
                  <a:lnTo>
                    <a:pt x="345" y="240"/>
                  </a:lnTo>
                  <a:lnTo>
                    <a:pt x="347" y="229"/>
                  </a:lnTo>
                  <a:lnTo>
                    <a:pt x="350" y="216"/>
                  </a:lnTo>
                  <a:lnTo>
                    <a:pt x="350" y="202"/>
                  </a:lnTo>
                  <a:lnTo>
                    <a:pt x="347" y="189"/>
                  </a:lnTo>
                  <a:lnTo>
                    <a:pt x="345" y="176"/>
                  </a:lnTo>
                  <a:lnTo>
                    <a:pt x="341" y="162"/>
                  </a:lnTo>
                  <a:lnTo>
                    <a:pt x="335" y="148"/>
                  </a:lnTo>
                  <a:lnTo>
                    <a:pt x="328" y="136"/>
                  </a:lnTo>
                  <a:lnTo>
                    <a:pt x="321" y="123"/>
                  </a:lnTo>
                  <a:lnTo>
                    <a:pt x="312" y="111"/>
                  </a:lnTo>
                  <a:lnTo>
                    <a:pt x="303" y="99"/>
                  </a:lnTo>
                  <a:lnTo>
                    <a:pt x="291" y="89"/>
                  </a:lnTo>
                  <a:lnTo>
                    <a:pt x="281" y="78"/>
                  </a:lnTo>
                  <a:lnTo>
                    <a:pt x="268" y="70"/>
                  </a:lnTo>
                  <a:lnTo>
                    <a:pt x="256" y="64"/>
                  </a:lnTo>
                  <a:lnTo>
                    <a:pt x="243" y="58"/>
                  </a:lnTo>
                  <a:lnTo>
                    <a:pt x="232" y="53"/>
                  </a:lnTo>
                  <a:lnTo>
                    <a:pt x="219" y="50"/>
                  </a:lnTo>
                  <a:lnTo>
                    <a:pt x="207" y="47"/>
                  </a:lnTo>
                  <a:lnTo>
                    <a:pt x="195" y="44"/>
                  </a:lnTo>
                  <a:lnTo>
                    <a:pt x="182" y="42"/>
                  </a:lnTo>
                  <a:lnTo>
                    <a:pt x="170" y="38"/>
                  </a:lnTo>
                  <a:close/>
                  <a:moveTo>
                    <a:pt x="202" y="370"/>
                  </a:moveTo>
                  <a:lnTo>
                    <a:pt x="186" y="369"/>
                  </a:lnTo>
                  <a:lnTo>
                    <a:pt x="171" y="367"/>
                  </a:lnTo>
                  <a:lnTo>
                    <a:pt x="155" y="364"/>
                  </a:lnTo>
                  <a:lnTo>
                    <a:pt x="140" y="359"/>
                  </a:lnTo>
                  <a:lnTo>
                    <a:pt x="124" y="354"/>
                  </a:lnTo>
                  <a:lnTo>
                    <a:pt x="108" y="345"/>
                  </a:lnTo>
                  <a:lnTo>
                    <a:pt x="93" y="334"/>
                  </a:lnTo>
                  <a:lnTo>
                    <a:pt x="79" y="323"/>
                  </a:lnTo>
                  <a:lnTo>
                    <a:pt x="65" y="309"/>
                  </a:lnTo>
                  <a:lnTo>
                    <a:pt x="53" y="294"/>
                  </a:lnTo>
                  <a:lnTo>
                    <a:pt x="41" y="279"/>
                  </a:lnTo>
                  <a:lnTo>
                    <a:pt x="31" y="262"/>
                  </a:lnTo>
                  <a:lnTo>
                    <a:pt x="22" y="246"/>
                  </a:lnTo>
                  <a:lnTo>
                    <a:pt x="15" y="228"/>
                  </a:lnTo>
                  <a:lnTo>
                    <a:pt x="8" y="210"/>
                  </a:lnTo>
                  <a:lnTo>
                    <a:pt x="3" y="193"/>
                  </a:lnTo>
                  <a:lnTo>
                    <a:pt x="1" y="176"/>
                  </a:lnTo>
                  <a:lnTo>
                    <a:pt x="0" y="159"/>
                  </a:lnTo>
                  <a:lnTo>
                    <a:pt x="1" y="143"/>
                  </a:lnTo>
                  <a:lnTo>
                    <a:pt x="4" y="128"/>
                  </a:lnTo>
                  <a:lnTo>
                    <a:pt x="9" y="114"/>
                  </a:lnTo>
                  <a:lnTo>
                    <a:pt x="15" y="101"/>
                  </a:lnTo>
                  <a:lnTo>
                    <a:pt x="22" y="89"/>
                  </a:lnTo>
                  <a:lnTo>
                    <a:pt x="30" y="78"/>
                  </a:lnTo>
                  <a:lnTo>
                    <a:pt x="38" y="68"/>
                  </a:lnTo>
                  <a:lnTo>
                    <a:pt x="46" y="59"/>
                  </a:lnTo>
                  <a:lnTo>
                    <a:pt x="56" y="51"/>
                  </a:lnTo>
                  <a:lnTo>
                    <a:pt x="65" y="43"/>
                  </a:lnTo>
                  <a:lnTo>
                    <a:pt x="77" y="36"/>
                  </a:lnTo>
                  <a:lnTo>
                    <a:pt x="87" y="29"/>
                  </a:lnTo>
                  <a:lnTo>
                    <a:pt x="98" y="23"/>
                  </a:lnTo>
                  <a:lnTo>
                    <a:pt x="110" y="19"/>
                  </a:lnTo>
                  <a:lnTo>
                    <a:pt x="134" y="8"/>
                  </a:lnTo>
                  <a:lnTo>
                    <a:pt x="159" y="0"/>
                  </a:lnTo>
                  <a:lnTo>
                    <a:pt x="170" y="0"/>
                  </a:lnTo>
                  <a:lnTo>
                    <a:pt x="179" y="0"/>
                  </a:lnTo>
                  <a:lnTo>
                    <a:pt x="191" y="4"/>
                  </a:lnTo>
                  <a:lnTo>
                    <a:pt x="203" y="6"/>
                  </a:lnTo>
                  <a:lnTo>
                    <a:pt x="217" y="8"/>
                  </a:lnTo>
                  <a:lnTo>
                    <a:pt x="230" y="12"/>
                  </a:lnTo>
                  <a:lnTo>
                    <a:pt x="243" y="17"/>
                  </a:lnTo>
                  <a:lnTo>
                    <a:pt x="257" y="21"/>
                  </a:lnTo>
                  <a:lnTo>
                    <a:pt x="274" y="28"/>
                  </a:lnTo>
                  <a:lnTo>
                    <a:pt x="290" y="37"/>
                  </a:lnTo>
                  <a:lnTo>
                    <a:pt x="305" y="47"/>
                  </a:lnTo>
                  <a:lnTo>
                    <a:pt x="319" y="60"/>
                  </a:lnTo>
                  <a:lnTo>
                    <a:pt x="332" y="73"/>
                  </a:lnTo>
                  <a:lnTo>
                    <a:pt x="344" y="88"/>
                  </a:lnTo>
                  <a:lnTo>
                    <a:pt x="355" y="103"/>
                  </a:lnTo>
                  <a:lnTo>
                    <a:pt x="365" y="119"/>
                  </a:lnTo>
                  <a:lnTo>
                    <a:pt x="373" y="135"/>
                  </a:lnTo>
                  <a:lnTo>
                    <a:pt x="380" y="152"/>
                  </a:lnTo>
                  <a:lnTo>
                    <a:pt x="384" y="169"/>
                  </a:lnTo>
                  <a:lnTo>
                    <a:pt x="388" y="186"/>
                  </a:lnTo>
                  <a:lnTo>
                    <a:pt x="389" y="203"/>
                  </a:lnTo>
                  <a:lnTo>
                    <a:pt x="389" y="221"/>
                  </a:lnTo>
                  <a:lnTo>
                    <a:pt x="386" y="237"/>
                  </a:lnTo>
                  <a:lnTo>
                    <a:pt x="382" y="253"/>
                  </a:lnTo>
                  <a:lnTo>
                    <a:pt x="377" y="265"/>
                  </a:lnTo>
                  <a:lnTo>
                    <a:pt x="370" y="278"/>
                  </a:lnTo>
                  <a:lnTo>
                    <a:pt x="363" y="289"/>
                  </a:lnTo>
                  <a:lnTo>
                    <a:pt x="355" y="301"/>
                  </a:lnTo>
                  <a:lnTo>
                    <a:pt x="345" y="311"/>
                  </a:lnTo>
                  <a:lnTo>
                    <a:pt x="335" y="320"/>
                  </a:lnTo>
                  <a:lnTo>
                    <a:pt x="324" y="330"/>
                  </a:lnTo>
                  <a:lnTo>
                    <a:pt x="313" y="338"/>
                  </a:lnTo>
                  <a:lnTo>
                    <a:pt x="300" y="345"/>
                  </a:lnTo>
                  <a:lnTo>
                    <a:pt x="287" y="351"/>
                  </a:lnTo>
                  <a:lnTo>
                    <a:pt x="274" y="357"/>
                  </a:lnTo>
                  <a:lnTo>
                    <a:pt x="260" y="362"/>
                  </a:lnTo>
                  <a:lnTo>
                    <a:pt x="245" y="365"/>
                  </a:lnTo>
                  <a:lnTo>
                    <a:pt x="230" y="367"/>
                  </a:lnTo>
                  <a:lnTo>
                    <a:pt x="217" y="369"/>
                  </a:lnTo>
                  <a:lnTo>
                    <a:pt x="202" y="37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1" name="Freeform 63">
              <a:extLst>
                <a:ext uri="{FF2B5EF4-FFF2-40B4-BE49-F238E27FC236}">
                  <a16:creationId xmlns:a16="http://schemas.microsoft.com/office/drawing/2014/main" id="{31BE09C4-BBE9-4938-A213-3DB25EE6F178}"/>
                </a:ext>
              </a:extLst>
            </p:cNvPr>
            <p:cNvSpPr>
              <a:spLocks noEditPoints="1"/>
            </p:cNvSpPr>
            <p:nvPr userDrawn="1"/>
          </p:nvSpPr>
          <p:spPr bwMode="auto">
            <a:xfrm>
              <a:off x="-3615" y="6453219"/>
              <a:ext cx="12199229" cy="4654"/>
            </a:xfrm>
            <a:custGeom>
              <a:avLst/>
              <a:gdLst>
                <a:gd name="T0" fmla="*/ 0 w 18354"/>
                <a:gd name="T1" fmla="*/ 0 h 11"/>
                <a:gd name="T2" fmla="*/ 241 w 18354"/>
                <a:gd name="T3" fmla="*/ 0 h 11"/>
                <a:gd name="T4" fmla="*/ 657 w 18354"/>
                <a:gd name="T5" fmla="*/ 0 h 11"/>
                <a:gd name="T6" fmla="*/ 942 w 18354"/>
                <a:gd name="T7" fmla="*/ 5 h 11"/>
                <a:gd name="T8" fmla="*/ 1214 w 18354"/>
                <a:gd name="T9" fmla="*/ 11 h 11"/>
                <a:gd name="T10" fmla="*/ 1770 w 18354"/>
                <a:gd name="T11" fmla="*/ 11 h 11"/>
                <a:gd name="T12" fmla="*/ 1909 w 18354"/>
                <a:gd name="T13" fmla="*/ 11 h 11"/>
                <a:gd name="T14" fmla="*/ 2182 w 18354"/>
                <a:gd name="T15" fmla="*/ 5 h 11"/>
                <a:gd name="T16" fmla="*/ 2465 w 18354"/>
                <a:gd name="T17" fmla="*/ 0 h 11"/>
                <a:gd name="T18" fmla="*/ 2883 w 18354"/>
                <a:gd name="T19" fmla="*/ 0 h 11"/>
                <a:gd name="T20" fmla="*/ 3166 w 18354"/>
                <a:gd name="T21" fmla="*/ 5 h 11"/>
                <a:gd name="T22" fmla="*/ 3439 w 18354"/>
                <a:gd name="T23" fmla="*/ 11 h 11"/>
                <a:gd name="T24" fmla="*/ 3994 w 18354"/>
                <a:gd name="T25" fmla="*/ 11 h 11"/>
                <a:gd name="T26" fmla="*/ 4134 w 18354"/>
                <a:gd name="T27" fmla="*/ 11 h 11"/>
                <a:gd name="T28" fmla="*/ 4406 w 18354"/>
                <a:gd name="T29" fmla="*/ 5 h 11"/>
                <a:gd name="T30" fmla="*/ 4691 w 18354"/>
                <a:gd name="T31" fmla="*/ 0 h 11"/>
                <a:gd name="T32" fmla="*/ 5107 w 18354"/>
                <a:gd name="T33" fmla="*/ 0 h 11"/>
                <a:gd name="T34" fmla="*/ 5391 w 18354"/>
                <a:gd name="T35" fmla="*/ 5 h 11"/>
                <a:gd name="T36" fmla="*/ 5663 w 18354"/>
                <a:gd name="T37" fmla="*/ 11 h 11"/>
                <a:gd name="T38" fmla="*/ 6220 w 18354"/>
                <a:gd name="T39" fmla="*/ 11 h 11"/>
                <a:gd name="T40" fmla="*/ 6359 w 18354"/>
                <a:gd name="T41" fmla="*/ 11 h 11"/>
                <a:gd name="T42" fmla="*/ 6630 w 18354"/>
                <a:gd name="T43" fmla="*/ 5 h 11"/>
                <a:gd name="T44" fmla="*/ 6915 w 18354"/>
                <a:gd name="T45" fmla="*/ 0 h 11"/>
                <a:gd name="T46" fmla="*/ 7332 w 18354"/>
                <a:gd name="T47" fmla="*/ 0 h 11"/>
                <a:gd name="T48" fmla="*/ 7616 w 18354"/>
                <a:gd name="T49" fmla="*/ 5 h 11"/>
                <a:gd name="T50" fmla="*/ 7888 w 18354"/>
                <a:gd name="T51" fmla="*/ 11 h 11"/>
                <a:gd name="T52" fmla="*/ 8444 w 18354"/>
                <a:gd name="T53" fmla="*/ 11 h 11"/>
                <a:gd name="T54" fmla="*/ 8583 w 18354"/>
                <a:gd name="T55" fmla="*/ 11 h 11"/>
                <a:gd name="T56" fmla="*/ 8856 w 18354"/>
                <a:gd name="T57" fmla="*/ 5 h 11"/>
                <a:gd name="T58" fmla="*/ 9139 w 18354"/>
                <a:gd name="T59" fmla="*/ 0 h 11"/>
                <a:gd name="T60" fmla="*/ 9557 w 18354"/>
                <a:gd name="T61" fmla="*/ 0 h 11"/>
                <a:gd name="T62" fmla="*/ 9840 w 18354"/>
                <a:gd name="T63" fmla="*/ 5 h 11"/>
                <a:gd name="T64" fmla="*/ 10113 w 18354"/>
                <a:gd name="T65" fmla="*/ 11 h 11"/>
                <a:gd name="T66" fmla="*/ 10669 w 18354"/>
                <a:gd name="T67" fmla="*/ 11 h 11"/>
                <a:gd name="T68" fmla="*/ 10808 w 18354"/>
                <a:gd name="T69" fmla="*/ 11 h 11"/>
                <a:gd name="T70" fmla="*/ 11080 w 18354"/>
                <a:gd name="T71" fmla="*/ 5 h 11"/>
                <a:gd name="T72" fmla="*/ 11365 w 18354"/>
                <a:gd name="T73" fmla="*/ 0 h 11"/>
                <a:gd name="T74" fmla="*/ 11781 w 18354"/>
                <a:gd name="T75" fmla="*/ 0 h 11"/>
                <a:gd name="T76" fmla="*/ 12065 w 18354"/>
                <a:gd name="T77" fmla="*/ 5 h 11"/>
                <a:gd name="T78" fmla="*/ 12337 w 18354"/>
                <a:gd name="T79" fmla="*/ 11 h 11"/>
                <a:gd name="T80" fmla="*/ 12894 w 18354"/>
                <a:gd name="T81" fmla="*/ 11 h 11"/>
                <a:gd name="T82" fmla="*/ 13032 w 18354"/>
                <a:gd name="T83" fmla="*/ 11 h 11"/>
                <a:gd name="T84" fmla="*/ 13306 w 18354"/>
                <a:gd name="T85" fmla="*/ 5 h 11"/>
                <a:gd name="T86" fmla="*/ 13589 w 18354"/>
                <a:gd name="T87" fmla="*/ 0 h 11"/>
                <a:gd name="T88" fmla="*/ 14006 w 18354"/>
                <a:gd name="T89" fmla="*/ 0 h 11"/>
                <a:gd name="T90" fmla="*/ 14290 w 18354"/>
                <a:gd name="T91" fmla="*/ 5 h 11"/>
                <a:gd name="T92" fmla="*/ 14563 w 18354"/>
                <a:gd name="T93" fmla="*/ 11 h 11"/>
                <a:gd name="T94" fmla="*/ 15118 w 18354"/>
                <a:gd name="T95" fmla="*/ 11 h 11"/>
                <a:gd name="T96" fmla="*/ 15258 w 18354"/>
                <a:gd name="T97" fmla="*/ 11 h 11"/>
                <a:gd name="T98" fmla="*/ 15530 w 18354"/>
                <a:gd name="T99" fmla="*/ 5 h 11"/>
                <a:gd name="T100" fmla="*/ 15813 w 18354"/>
                <a:gd name="T101" fmla="*/ 0 h 11"/>
                <a:gd name="T102" fmla="*/ 16231 w 18354"/>
                <a:gd name="T103" fmla="*/ 0 h 11"/>
                <a:gd name="T104" fmla="*/ 16515 w 18354"/>
                <a:gd name="T105" fmla="*/ 5 h 11"/>
                <a:gd name="T106" fmla="*/ 16787 w 18354"/>
                <a:gd name="T107" fmla="*/ 11 h 11"/>
                <a:gd name="T108" fmla="*/ 17343 w 18354"/>
                <a:gd name="T109" fmla="*/ 11 h 11"/>
                <a:gd name="T110" fmla="*/ 17482 w 18354"/>
                <a:gd name="T111" fmla="*/ 11 h 11"/>
                <a:gd name="T112" fmla="*/ 17754 w 18354"/>
                <a:gd name="T113" fmla="*/ 5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5"/>
                  </a:lnTo>
                  <a:lnTo>
                    <a:pt x="18316" y="11"/>
                  </a:lnTo>
                  <a:lnTo>
                    <a:pt x="18354" y="11"/>
                  </a:lnTo>
                  <a:lnTo>
                    <a:pt x="18354" y="0"/>
                  </a:lnTo>
                  <a:close/>
                  <a:moveTo>
                    <a:pt x="0" y="11"/>
                  </a:moveTo>
                  <a:lnTo>
                    <a:pt x="0" y="0"/>
                  </a:lnTo>
                  <a:lnTo>
                    <a:pt x="102" y="0"/>
                  </a:lnTo>
                  <a:lnTo>
                    <a:pt x="108" y="5"/>
                  </a:lnTo>
                  <a:lnTo>
                    <a:pt x="102" y="11"/>
                  </a:lnTo>
                  <a:lnTo>
                    <a:pt x="0" y="11"/>
                  </a:lnTo>
                  <a:close/>
                  <a:moveTo>
                    <a:pt x="380" y="11"/>
                  </a:moveTo>
                  <a:lnTo>
                    <a:pt x="241" y="11"/>
                  </a:lnTo>
                  <a:lnTo>
                    <a:pt x="235" y="5"/>
                  </a:lnTo>
                  <a:lnTo>
                    <a:pt x="241" y="0"/>
                  </a:lnTo>
                  <a:lnTo>
                    <a:pt x="380" y="0"/>
                  </a:lnTo>
                  <a:lnTo>
                    <a:pt x="385" y="5"/>
                  </a:lnTo>
                  <a:lnTo>
                    <a:pt x="380" y="11"/>
                  </a:lnTo>
                  <a:close/>
                  <a:moveTo>
                    <a:pt x="657" y="11"/>
                  </a:moveTo>
                  <a:lnTo>
                    <a:pt x="519" y="11"/>
                  </a:lnTo>
                  <a:lnTo>
                    <a:pt x="513" y="5"/>
                  </a:lnTo>
                  <a:lnTo>
                    <a:pt x="519" y="0"/>
                  </a:lnTo>
                  <a:lnTo>
                    <a:pt x="657" y="0"/>
                  </a:lnTo>
                  <a:lnTo>
                    <a:pt x="663" y="5"/>
                  </a:lnTo>
                  <a:lnTo>
                    <a:pt x="657" y="11"/>
                  </a:lnTo>
                  <a:close/>
                  <a:moveTo>
                    <a:pt x="936" y="11"/>
                  </a:moveTo>
                  <a:lnTo>
                    <a:pt x="797" y="11"/>
                  </a:lnTo>
                  <a:lnTo>
                    <a:pt x="792" y="5"/>
                  </a:lnTo>
                  <a:lnTo>
                    <a:pt x="797" y="0"/>
                  </a:lnTo>
                  <a:lnTo>
                    <a:pt x="936" y="0"/>
                  </a:lnTo>
                  <a:lnTo>
                    <a:pt x="942" y="5"/>
                  </a:lnTo>
                  <a:lnTo>
                    <a:pt x="936" y="11"/>
                  </a:lnTo>
                  <a:close/>
                  <a:moveTo>
                    <a:pt x="1214" y="11"/>
                  </a:moveTo>
                  <a:lnTo>
                    <a:pt x="1075" y="11"/>
                  </a:lnTo>
                  <a:lnTo>
                    <a:pt x="1069" y="5"/>
                  </a:lnTo>
                  <a:lnTo>
                    <a:pt x="1075" y="0"/>
                  </a:lnTo>
                  <a:lnTo>
                    <a:pt x="1214" y="0"/>
                  </a:lnTo>
                  <a:lnTo>
                    <a:pt x="1219" y="5"/>
                  </a:lnTo>
                  <a:lnTo>
                    <a:pt x="1214" y="11"/>
                  </a:lnTo>
                  <a:close/>
                  <a:moveTo>
                    <a:pt x="1492" y="11"/>
                  </a:moveTo>
                  <a:lnTo>
                    <a:pt x="1352" y="11"/>
                  </a:lnTo>
                  <a:lnTo>
                    <a:pt x="1347" y="5"/>
                  </a:lnTo>
                  <a:lnTo>
                    <a:pt x="1352" y="0"/>
                  </a:lnTo>
                  <a:lnTo>
                    <a:pt x="1492" y="0"/>
                  </a:lnTo>
                  <a:lnTo>
                    <a:pt x="1498" y="5"/>
                  </a:lnTo>
                  <a:lnTo>
                    <a:pt x="1492" y="11"/>
                  </a:lnTo>
                  <a:close/>
                  <a:moveTo>
                    <a:pt x="1770" y="11"/>
                  </a:moveTo>
                  <a:lnTo>
                    <a:pt x="1631" y="11"/>
                  </a:lnTo>
                  <a:lnTo>
                    <a:pt x="1625" y="5"/>
                  </a:lnTo>
                  <a:lnTo>
                    <a:pt x="1631" y="0"/>
                  </a:lnTo>
                  <a:lnTo>
                    <a:pt x="1770" y="0"/>
                  </a:lnTo>
                  <a:lnTo>
                    <a:pt x="1776" y="5"/>
                  </a:lnTo>
                  <a:lnTo>
                    <a:pt x="1770" y="11"/>
                  </a:lnTo>
                  <a:close/>
                  <a:moveTo>
                    <a:pt x="2048" y="11"/>
                  </a:moveTo>
                  <a:lnTo>
                    <a:pt x="1909" y="11"/>
                  </a:lnTo>
                  <a:lnTo>
                    <a:pt x="1903" y="5"/>
                  </a:lnTo>
                  <a:lnTo>
                    <a:pt x="1909" y="0"/>
                  </a:lnTo>
                  <a:lnTo>
                    <a:pt x="2048" y="0"/>
                  </a:lnTo>
                  <a:lnTo>
                    <a:pt x="2055" y="5"/>
                  </a:lnTo>
                  <a:lnTo>
                    <a:pt x="2048" y="11"/>
                  </a:lnTo>
                  <a:close/>
                  <a:moveTo>
                    <a:pt x="2326" y="11"/>
                  </a:moveTo>
                  <a:lnTo>
                    <a:pt x="2188" y="11"/>
                  </a:lnTo>
                  <a:lnTo>
                    <a:pt x="2182" y="5"/>
                  </a:lnTo>
                  <a:lnTo>
                    <a:pt x="2188" y="0"/>
                  </a:lnTo>
                  <a:lnTo>
                    <a:pt x="2326" y="0"/>
                  </a:lnTo>
                  <a:lnTo>
                    <a:pt x="2332" y="5"/>
                  </a:lnTo>
                  <a:lnTo>
                    <a:pt x="2326" y="11"/>
                  </a:lnTo>
                  <a:close/>
                  <a:moveTo>
                    <a:pt x="2604" y="11"/>
                  </a:moveTo>
                  <a:lnTo>
                    <a:pt x="2465" y="11"/>
                  </a:lnTo>
                  <a:lnTo>
                    <a:pt x="2459" y="5"/>
                  </a:lnTo>
                  <a:lnTo>
                    <a:pt x="2465" y="0"/>
                  </a:lnTo>
                  <a:lnTo>
                    <a:pt x="2604" y="0"/>
                  </a:lnTo>
                  <a:lnTo>
                    <a:pt x="2610" y="5"/>
                  </a:lnTo>
                  <a:lnTo>
                    <a:pt x="2604" y="11"/>
                  </a:lnTo>
                  <a:close/>
                  <a:moveTo>
                    <a:pt x="2883" y="11"/>
                  </a:moveTo>
                  <a:lnTo>
                    <a:pt x="2744" y="11"/>
                  </a:lnTo>
                  <a:lnTo>
                    <a:pt x="2738" y="5"/>
                  </a:lnTo>
                  <a:lnTo>
                    <a:pt x="2744" y="0"/>
                  </a:lnTo>
                  <a:lnTo>
                    <a:pt x="2883" y="0"/>
                  </a:lnTo>
                  <a:lnTo>
                    <a:pt x="2888" y="5"/>
                  </a:lnTo>
                  <a:lnTo>
                    <a:pt x="2883" y="11"/>
                  </a:lnTo>
                  <a:close/>
                  <a:moveTo>
                    <a:pt x="3160" y="11"/>
                  </a:moveTo>
                  <a:lnTo>
                    <a:pt x="3022" y="11"/>
                  </a:lnTo>
                  <a:lnTo>
                    <a:pt x="3016" y="5"/>
                  </a:lnTo>
                  <a:lnTo>
                    <a:pt x="3022" y="0"/>
                  </a:lnTo>
                  <a:lnTo>
                    <a:pt x="3160" y="0"/>
                  </a:lnTo>
                  <a:lnTo>
                    <a:pt x="3166" y="5"/>
                  </a:lnTo>
                  <a:lnTo>
                    <a:pt x="3160" y="11"/>
                  </a:lnTo>
                  <a:close/>
                  <a:moveTo>
                    <a:pt x="3439" y="11"/>
                  </a:moveTo>
                  <a:lnTo>
                    <a:pt x="3299" y="11"/>
                  </a:lnTo>
                  <a:lnTo>
                    <a:pt x="3293" y="5"/>
                  </a:lnTo>
                  <a:lnTo>
                    <a:pt x="3299" y="0"/>
                  </a:lnTo>
                  <a:lnTo>
                    <a:pt x="3439" y="0"/>
                  </a:lnTo>
                  <a:lnTo>
                    <a:pt x="3445" y="5"/>
                  </a:lnTo>
                  <a:lnTo>
                    <a:pt x="3439" y="11"/>
                  </a:lnTo>
                  <a:close/>
                  <a:moveTo>
                    <a:pt x="3717" y="11"/>
                  </a:moveTo>
                  <a:lnTo>
                    <a:pt x="3578" y="11"/>
                  </a:lnTo>
                  <a:lnTo>
                    <a:pt x="3572" y="5"/>
                  </a:lnTo>
                  <a:lnTo>
                    <a:pt x="3578" y="0"/>
                  </a:lnTo>
                  <a:lnTo>
                    <a:pt x="3717" y="0"/>
                  </a:lnTo>
                  <a:lnTo>
                    <a:pt x="3722" y="5"/>
                  </a:lnTo>
                  <a:lnTo>
                    <a:pt x="3717" y="11"/>
                  </a:lnTo>
                  <a:close/>
                  <a:moveTo>
                    <a:pt x="3994" y="11"/>
                  </a:moveTo>
                  <a:lnTo>
                    <a:pt x="3855" y="11"/>
                  </a:lnTo>
                  <a:lnTo>
                    <a:pt x="3850" y="5"/>
                  </a:lnTo>
                  <a:lnTo>
                    <a:pt x="3855" y="0"/>
                  </a:lnTo>
                  <a:lnTo>
                    <a:pt x="3994" y="0"/>
                  </a:lnTo>
                  <a:lnTo>
                    <a:pt x="4001" y="5"/>
                  </a:lnTo>
                  <a:lnTo>
                    <a:pt x="3994" y="11"/>
                  </a:lnTo>
                  <a:close/>
                  <a:moveTo>
                    <a:pt x="4273" y="11"/>
                  </a:moveTo>
                  <a:lnTo>
                    <a:pt x="4134" y="11"/>
                  </a:lnTo>
                  <a:lnTo>
                    <a:pt x="4129" y="5"/>
                  </a:lnTo>
                  <a:lnTo>
                    <a:pt x="4134" y="0"/>
                  </a:lnTo>
                  <a:lnTo>
                    <a:pt x="4273" y="0"/>
                  </a:lnTo>
                  <a:lnTo>
                    <a:pt x="4279" y="5"/>
                  </a:lnTo>
                  <a:lnTo>
                    <a:pt x="4273" y="11"/>
                  </a:lnTo>
                  <a:close/>
                  <a:moveTo>
                    <a:pt x="4551" y="11"/>
                  </a:moveTo>
                  <a:lnTo>
                    <a:pt x="4412" y="11"/>
                  </a:lnTo>
                  <a:lnTo>
                    <a:pt x="4406" y="5"/>
                  </a:lnTo>
                  <a:lnTo>
                    <a:pt x="4412" y="0"/>
                  </a:lnTo>
                  <a:lnTo>
                    <a:pt x="4551" y="0"/>
                  </a:lnTo>
                  <a:lnTo>
                    <a:pt x="4556" y="5"/>
                  </a:lnTo>
                  <a:lnTo>
                    <a:pt x="4551" y="11"/>
                  </a:lnTo>
                  <a:close/>
                  <a:moveTo>
                    <a:pt x="4829" y="11"/>
                  </a:moveTo>
                  <a:lnTo>
                    <a:pt x="4691" y="11"/>
                  </a:lnTo>
                  <a:lnTo>
                    <a:pt x="4684" y="5"/>
                  </a:lnTo>
                  <a:lnTo>
                    <a:pt x="4691" y="0"/>
                  </a:lnTo>
                  <a:lnTo>
                    <a:pt x="4829" y="0"/>
                  </a:lnTo>
                  <a:lnTo>
                    <a:pt x="4835" y="5"/>
                  </a:lnTo>
                  <a:lnTo>
                    <a:pt x="4829" y="11"/>
                  </a:lnTo>
                  <a:close/>
                  <a:moveTo>
                    <a:pt x="5107" y="11"/>
                  </a:moveTo>
                  <a:lnTo>
                    <a:pt x="4968" y="11"/>
                  </a:lnTo>
                  <a:lnTo>
                    <a:pt x="4962" y="5"/>
                  </a:lnTo>
                  <a:lnTo>
                    <a:pt x="4968" y="0"/>
                  </a:lnTo>
                  <a:lnTo>
                    <a:pt x="5107" y="0"/>
                  </a:lnTo>
                  <a:lnTo>
                    <a:pt x="5113" y="5"/>
                  </a:lnTo>
                  <a:lnTo>
                    <a:pt x="5107" y="11"/>
                  </a:lnTo>
                  <a:close/>
                  <a:moveTo>
                    <a:pt x="5386" y="11"/>
                  </a:moveTo>
                  <a:lnTo>
                    <a:pt x="5246" y="11"/>
                  </a:lnTo>
                  <a:lnTo>
                    <a:pt x="5240" y="5"/>
                  </a:lnTo>
                  <a:lnTo>
                    <a:pt x="5246" y="0"/>
                  </a:lnTo>
                  <a:lnTo>
                    <a:pt x="5386" y="0"/>
                  </a:lnTo>
                  <a:lnTo>
                    <a:pt x="5391" y="5"/>
                  </a:lnTo>
                  <a:lnTo>
                    <a:pt x="5386" y="11"/>
                  </a:lnTo>
                  <a:close/>
                  <a:moveTo>
                    <a:pt x="5663" y="11"/>
                  </a:moveTo>
                  <a:lnTo>
                    <a:pt x="5525" y="11"/>
                  </a:lnTo>
                  <a:lnTo>
                    <a:pt x="5519" y="5"/>
                  </a:lnTo>
                  <a:lnTo>
                    <a:pt x="5525" y="0"/>
                  </a:lnTo>
                  <a:lnTo>
                    <a:pt x="5663" y="0"/>
                  </a:lnTo>
                  <a:lnTo>
                    <a:pt x="5669" y="5"/>
                  </a:lnTo>
                  <a:lnTo>
                    <a:pt x="5663" y="11"/>
                  </a:lnTo>
                  <a:close/>
                  <a:moveTo>
                    <a:pt x="5941" y="11"/>
                  </a:moveTo>
                  <a:lnTo>
                    <a:pt x="5802" y="11"/>
                  </a:lnTo>
                  <a:lnTo>
                    <a:pt x="5796" y="5"/>
                  </a:lnTo>
                  <a:lnTo>
                    <a:pt x="5802" y="0"/>
                  </a:lnTo>
                  <a:lnTo>
                    <a:pt x="5941" y="0"/>
                  </a:lnTo>
                  <a:lnTo>
                    <a:pt x="5947" y="5"/>
                  </a:lnTo>
                  <a:lnTo>
                    <a:pt x="5941" y="11"/>
                  </a:lnTo>
                  <a:close/>
                  <a:moveTo>
                    <a:pt x="6220" y="11"/>
                  </a:moveTo>
                  <a:lnTo>
                    <a:pt x="6081" y="11"/>
                  </a:lnTo>
                  <a:lnTo>
                    <a:pt x="6075" y="5"/>
                  </a:lnTo>
                  <a:lnTo>
                    <a:pt x="6081" y="0"/>
                  </a:lnTo>
                  <a:lnTo>
                    <a:pt x="6220" y="0"/>
                  </a:lnTo>
                  <a:lnTo>
                    <a:pt x="6225" y="5"/>
                  </a:lnTo>
                  <a:lnTo>
                    <a:pt x="6220" y="11"/>
                  </a:lnTo>
                  <a:close/>
                  <a:moveTo>
                    <a:pt x="6497" y="11"/>
                  </a:moveTo>
                  <a:lnTo>
                    <a:pt x="6359" y="11"/>
                  </a:lnTo>
                  <a:lnTo>
                    <a:pt x="6353" y="5"/>
                  </a:lnTo>
                  <a:lnTo>
                    <a:pt x="6359" y="0"/>
                  </a:lnTo>
                  <a:lnTo>
                    <a:pt x="6497" y="0"/>
                  </a:lnTo>
                  <a:lnTo>
                    <a:pt x="6503" y="5"/>
                  </a:lnTo>
                  <a:lnTo>
                    <a:pt x="6497" y="11"/>
                  </a:lnTo>
                  <a:close/>
                  <a:moveTo>
                    <a:pt x="6776" y="11"/>
                  </a:moveTo>
                  <a:lnTo>
                    <a:pt x="6636" y="11"/>
                  </a:lnTo>
                  <a:lnTo>
                    <a:pt x="6630" y="5"/>
                  </a:lnTo>
                  <a:lnTo>
                    <a:pt x="6636" y="0"/>
                  </a:lnTo>
                  <a:lnTo>
                    <a:pt x="6776" y="0"/>
                  </a:lnTo>
                  <a:lnTo>
                    <a:pt x="6782" y="5"/>
                  </a:lnTo>
                  <a:lnTo>
                    <a:pt x="6776" y="11"/>
                  </a:lnTo>
                  <a:close/>
                  <a:moveTo>
                    <a:pt x="7054" y="11"/>
                  </a:moveTo>
                  <a:lnTo>
                    <a:pt x="6915" y="11"/>
                  </a:lnTo>
                  <a:lnTo>
                    <a:pt x="6909" y="5"/>
                  </a:lnTo>
                  <a:lnTo>
                    <a:pt x="6915" y="0"/>
                  </a:lnTo>
                  <a:lnTo>
                    <a:pt x="7054" y="0"/>
                  </a:lnTo>
                  <a:lnTo>
                    <a:pt x="7059" y="5"/>
                  </a:lnTo>
                  <a:lnTo>
                    <a:pt x="7054" y="11"/>
                  </a:lnTo>
                  <a:close/>
                  <a:moveTo>
                    <a:pt x="7332" y="11"/>
                  </a:moveTo>
                  <a:lnTo>
                    <a:pt x="7192" y="11"/>
                  </a:lnTo>
                  <a:lnTo>
                    <a:pt x="7187" y="5"/>
                  </a:lnTo>
                  <a:lnTo>
                    <a:pt x="7192" y="0"/>
                  </a:lnTo>
                  <a:lnTo>
                    <a:pt x="7332" y="0"/>
                  </a:lnTo>
                  <a:lnTo>
                    <a:pt x="7338" y="5"/>
                  </a:lnTo>
                  <a:lnTo>
                    <a:pt x="7332" y="11"/>
                  </a:lnTo>
                  <a:close/>
                  <a:moveTo>
                    <a:pt x="7610" y="11"/>
                  </a:moveTo>
                  <a:lnTo>
                    <a:pt x="7471" y="11"/>
                  </a:lnTo>
                  <a:lnTo>
                    <a:pt x="7465" y="5"/>
                  </a:lnTo>
                  <a:lnTo>
                    <a:pt x="7471" y="0"/>
                  </a:lnTo>
                  <a:lnTo>
                    <a:pt x="7610" y="0"/>
                  </a:lnTo>
                  <a:lnTo>
                    <a:pt x="7616" y="5"/>
                  </a:lnTo>
                  <a:lnTo>
                    <a:pt x="7610" y="11"/>
                  </a:lnTo>
                  <a:close/>
                  <a:moveTo>
                    <a:pt x="7888" y="11"/>
                  </a:moveTo>
                  <a:lnTo>
                    <a:pt x="7749" y="11"/>
                  </a:lnTo>
                  <a:lnTo>
                    <a:pt x="7743" y="5"/>
                  </a:lnTo>
                  <a:lnTo>
                    <a:pt x="7749" y="0"/>
                  </a:lnTo>
                  <a:lnTo>
                    <a:pt x="7888" y="0"/>
                  </a:lnTo>
                  <a:lnTo>
                    <a:pt x="7893" y="5"/>
                  </a:lnTo>
                  <a:lnTo>
                    <a:pt x="7888" y="11"/>
                  </a:lnTo>
                  <a:close/>
                  <a:moveTo>
                    <a:pt x="8166" y="11"/>
                  </a:moveTo>
                  <a:lnTo>
                    <a:pt x="8028" y="11"/>
                  </a:lnTo>
                  <a:lnTo>
                    <a:pt x="8022" y="5"/>
                  </a:lnTo>
                  <a:lnTo>
                    <a:pt x="8028" y="0"/>
                  </a:lnTo>
                  <a:lnTo>
                    <a:pt x="8166" y="0"/>
                  </a:lnTo>
                  <a:lnTo>
                    <a:pt x="8172" y="5"/>
                  </a:lnTo>
                  <a:lnTo>
                    <a:pt x="8166" y="11"/>
                  </a:lnTo>
                  <a:close/>
                  <a:moveTo>
                    <a:pt x="8444" y="11"/>
                  </a:moveTo>
                  <a:lnTo>
                    <a:pt x="8305" y="11"/>
                  </a:lnTo>
                  <a:lnTo>
                    <a:pt x="8299" y="5"/>
                  </a:lnTo>
                  <a:lnTo>
                    <a:pt x="8305" y="0"/>
                  </a:lnTo>
                  <a:lnTo>
                    <a:pt x="8444" y="0"/>
                  </a:lnTo>
                  <a:lnTo>
                    <a:pt x="8450" y="5"/>
                  </a:lnTo>
                  <a:lnTo>
                    <a:pt x="8444" y="11"/>
                  </a:lnTo>
                  <a:close/>
                  <a:moveTo>
                    <a:pt x="8723" y="11"/>
                  </a:moveTo>
                  <a:lnTo>
                    <a:pt x="8583" y="11"/>
                  </a:lnTo>
                  <a:lnTo>
                    <a:pt x="8577" y="5"/>
                  </a:lnTo>
                  <a:lnTo>
                    <a:pt x="8583" y="0"/>
                  </a:lnTo>
                  <a:lnTo>
                    <a:pt x="8723" y="0"/>
                  </a:lnTo>
                  <a:lnTo>
                    <a:pt x="8728" y="5"/>
                  </a:lnTo>
                  <a:lnTo>
                    <a:pt x="8723" y="11"/>
                  </a:lnTo>
                  <a:close/>
                  <a:moveTo>
                    <a:pt x="9000" y="11"/>
                  </a:moveTo>
                  <a:lnTo>
                    <a:pt x="8862" y="11"/>
                  </a:lnTo>
                  <a:lnTo>
                    <a:pt x="8856" y="5"/>
                  </a:lnTo>
                  <a:lnTo>
                    <a:pt x="8862" y="0"/>
                  </a:lnTo>
                  <a:lnTo>
                    <a:pt x="9000" y="0"/>
                  </a:lnTo>
                  <a:lnTo>
                    <a:pt x="9006" y="5"/>
                  </a:lnTo>
                  <a:lnTo>
                    <a:pt x="9000" y="11"/>
                  </a:lnTo>
                  <a:close/>
                  <a:moveTo>
                    <a:pt x="9279" y="11"/>
                  </a:moveTo>
                  <a:lnTo>
                    <a:pt x="9139" y="11"/>
                  </a:lnTo>
                  <a:lnTo>
                    <a:pt x="9133" y="5"/>
                  </a:lnTo>
                  <a:lnTo>
                    <a:pt x="9139" y="0"/>
                  </a:lnTo>
                  <a:lnTo>
                    <a:pt x="9279" y="0"/>
                  </a:lnTo>
                  <a:lnTo>
                    <a:pt x="9285" y="5"/>
                  </a:lnTo>
                  <a:lnTo>
                    <a:pt x="9279" y="11"/>
                  </a:lnTo>
                  <a:close/>
                  <a:moveTo>
                    <a:pt x="9557" y="11"/>
                  </a:moveTo>
                  <a:lnTo>
                    <a:pt x="9418" y="11"/>
                  </a:lnTo>
                  <a:lnTo>
                    <a:pt x="9412" y="5"/>
                  </a:lnTo>
                  <a:lnTo>
                    <a:pt x="9418" y="0"/>
                  </a:lnTo>
                  <a:lnTo>
                    <a:pt x="9557" y="0"/>
                  </a:lnTo>
                  <a:lnTo>
                    <a:pt x="9562" y="5"/>
                  </a:lnTo>
                  <a:lnTo>
                    <a:pt x="9557" y="11"/>
                  </a:lnTo>
                  <a:close/>
                  <a:moveTo>
                    <a:pt x="9834" y="11"/>
                  </a:moveTo>
                  <a:lnTo>
                    <a:pt x="9696" y="11"/>
                  </a:lnTo>
                  <a:lnTo>
                    <a:pt x="9690" y="5"/>
                  </a:lnTo>
                  <a:lnTo>
                    <a:pt x="9696" y="0"/>
                  </a:lnTo>
                  <a:lnTo>
                    <a:pt x="9834" y="0"/>
                  </a:lnTo>
                  <a:lnTo>
                    <a:pt x="9840" y="5"/>
                  </a:lnTo>
                  <a:lnTo>
                    <a:pt x="9834" y="11"/>
                  </a:lnTo>
                  <a:close/>
                  <a:moveTo>
                    <a:pt x="10113" y="11"/>
                  </a:moveTo>
                  <a:lnTo>
                    <a:pt x="9974" y="11"/>
                  </a:lnTo>
                  <a:lnTo>
                    <a:pt x="9969" y="5"/>
                  </a:lnTo>
                  <a:lnTo>
                    <a:pt x="9974" y="0"/>
                  </a:lnTo>
                  <a:lnTo>
                    <a:pt x="10113" y="0"/>
                  </a:lnTo>
                  <a:lnTo>
                    <a:pt x="10119" y="5"/>
                  </a:lnTo>
                  <a:lnTo>
                    <a:pt x="10113" y="11"/>
                  </a:lnTo>
                  <a:close/>
                  <a:moveTo>
                    <a:pt x="10391" y="11"/>
                  </a:moveTo>
                  <a:lnTo>
                    <a:pt x="10252" y="11"/>
                  </a:lnTo>
                  <a:lnTo>
                    <a:pt x="10246" y="5"/>
                  </a:lnTo>
                  <a:lnTo>
                    <a:pt x="10252" y="0"/>
                  </a:lnTo>
                  <a:lnTo>
                    <a:pt x="10391" y="0"/>
                  </a:lnTo>
                  <a:lnTo>
                    <a:pt x="10396" y="5"/>
                  </a:lnTo>
                  <a:lnTo>
                    <a:pt x="10391" y="11"/>
                  </a:lnTo>
                  <a:close/>
                  <a:moveTo>
                    <a:pt x="10669" y="11"/>
                  </a:moveTo>
                  <a:lnTo>
                    <a:pt x="10529" y="11"/>
                  </a:lnTo>
                  <a:lnTo>
                    <a:pt x="10524" y="5"/>
                  </a:lnTo>
                  <a:lnTo>
                    <a:pt x="10529" y="0"/>
                  </a:lnTo>
                  <a:lnTo>
                    <a:pt x="10669" y="0"/>
                  </a:lnTo>
                  <a:lnTo>
                    <a:pt x="10675" y="5"/>
                  </a:lnTo>
                  <a:lnTo>
                    <a:pt x="10669" y="11"/>
                  </a:lnTo>
                  <a:close/>
                  <a:moveTo>
                    <a:pt x="10947" y="11"/>
                  </a:moveTo>
                  <a:lnTo>
                    <a:pt x="10808" y="11"/>
                  </a:lnTo>
                  <a:lnTo>
                    <a:pt x="10802" y="5"/>
                  </a:lnTo>
                  <a:lnTo>
                    <a:pt x="10808" y="0"/>
                  </a:lnTo>
                  <a:lnTo>
                    <a:pt x="10947" y="0"/>
                  </a:lnTo>
                  <a:lnTo>
                    <a:pt x="10953" y="5"/>
                  </a:lnTo>
                  <a:lnTo>
                    <a:pt x="10947" y="11"/>
                  </a:lnTo>
                  <a:close/>
                  <a:moveTo>
                    <a:pt x="11225" y="11"/>
                  </a:moveTo>
                  <a:lnTo>
                    <a:pt x="11086" y="11"/>
                  </a:lnTo>
                  <a:lnTo>
                    <a:pt x="11080" y="5"/>
                  </a:lnTo>
                  <a:lnTo>
                    <a:pt x="11086" y="0"/>
                  </a:lnTo>
                  <a:lnTo>
                    <a:pt x="11225" y="0"/>
                  </a:lnTo>
                  <a:lnTo>
                    <a:pt x="11232" y="5"/>
                  </a:lnTo>
                  <a:lnTo>
                    <a:pt x="11225" y="11"/>
                  </a:lnTo>
                  <a:close/>
                  <a:moveTo>
                    <a:pt x="11503" y="11"/>
                  </a:moveTo>
                  <a:lnTo>
                    <a:pt x="11365" y="11"/>
                  </a:lnTo>
                  <a:lnTo>
                    <a:pt x="11359" y="5"/>
                  </a:lnTo>
                  <a:lnTo>
                    <a:pt x="11365" y="0"/>
                  </a:lnTo>
                  <a:lnTo>
                    <a:pt x="11503" y="0"/>
                  </a:lnTo>
                  <a:lnTo>
                    <a:pt x="11509" y="5"/>
                  </a:lnTo>
                  <a:lnTo>
                    <a:pt x="11503" y="11"/>
                  </a:lnTo>
                  <a:close/>
                  <a:moveTo>
                    <a:pt x="11781" y="11"/>
                  </a:moveTo>
                  <a:lnTo>
                    <a:pt x="11642" y="11"/>
                  </a:lnTo>
                  <a:lnTo>
                    <a:pt x="11636" y="5"/>
                  </a:lnTo>
                  <a:lnTo>
                    <a:pt x="11642" y="0"/>
                  </a:lnTo>
                  <a:lnTo>
                    <a:pt x="11781" y="0"/>
                  </a:lnTo>
                  <a:lnTo>
                    <a:pt x="11787" y="5"/>
                  </a:lnTo>
                  <a:lnTo>
                    <a:pt x="11781" y="11"/>
                  </a:lnTo>
                  <a:close/>
                  <a:moveTo>
                    <a:pt x="12060" y="11"/>
                  </a:moveTo>
                  <a:lnTo>
                    <a:pt x="11921" y="11"/>
                  </a:lnTo>
                  <a:lnTo>
                    <a:pt x="11915" y="5"/>
                  </a:lnTo>
                  <a:lnTo>
                    <a:pt x="11921" y="0"/>
                  </a:lnTo>
                  <a:lnTo>
                    <a:pt x="12060" y="0"/>
                  </a:lnTo>
                  <a:lnTo>
                    <a:pt x="12065" y="5"/>
                  </a:lnTo>
                  <a:lnTo>
                    <a:pt x="12060" y="11"/>
                  </a:lnTo>
                  <a:close/>
                  <a:moveTo>
                    <a:pt x="12337" y="11"/>
                  </a:moveTo>
                  <a:lnTo>
                    <a:pt x="12199" y="11"/>
                  </a:lnTo>
                  <a:lnTo>
                    <a:pt x="12193" y="5"/>
                  </a:lnTo>
                  <a:lnTo>
                    <a:pt x="12199" y="0"/>
                  </a:lnTo>
                  <a:lnTo>
                    <a:pt x="12337" y="0"/>
                  </a:lnTo>
                  <a:lnTo>
                    <a:pt x="12343" y="5"/>
                  </a:lnTo>
                  <a:lnTo>
                    <a:pt x="12337" y="11"/>
                  </a:lnTo>
                  <a:close/>
                  <a:moveTo>
                    <a:pt x="12616" y="11"/>
                  </a:moveTo>
                  <a:lnTo>
                    <a:pt x="12476" y="11"/>
                  </a:lnTo>
                  <a:lnTo>
                    <a:pt x="12470" y="5"/>
                  </a:lnTo>
                  <a:lnTo>
                    <a:pt x="12476" y="0"/>
                  </a:lnTo>
                  <a:lnTo>
                    <a:pt x="12616" y="0"/>
                  </a:lnTo>
                  <a:lnTo>
                    <a:pt x="12622" y="5"/>
                  </a:lnTo>
                  <a:lnTo>
                    <a:pt x="12616" y="11"/>
                  </a:lnTo>
                  <a:close/>
                  <a:moveTo>
                    <a:pt x="12894" y="11"/>
                  </a:moveTo>
                  <a:lnTo>
                    <a:pt x="12755" y="11"/>
                  </a:lnTo>
                  <a:lnTo>
                    <a:pt x="12749" y="5"/>
                  </a:lnTo>
                  <a:lnTo>
                    <a:pt x="12755" y="0"/>
                  </a:lnTo>
                  <a:lnTo>
                    <a:pt x="12894" y="0"/>
                  </a:lnTo>
                  <a:lnTo>
                    <a:pt x="12899" y="5"/>
                  </a:lnTo>
                  <a:lnTo>
                    <a:pt x="12894" y="11"/>
                  </a:lnTo>
                  <a:close/>
                  <a:moveTo>
                    <a:pt x="13171" y="11"/>
                  </a:moveTo>
                  <a:lnTo>
                    <a:pt x="13032" y="11"/>
                  </a:lnTo>
                  <a:lnTo>
                    <a:pt x="13027" y="5"/>
                  </a:lnTo>
                  <a:lnTo>
                    <a:pt x="13032" y="0"/>
                  </a:lnTo>
                  <a:lnTo>
                    <a:pt x="13171" y="0"/>
                  </a:lnTo>
                  <a:lnTo>
                    <a:pt x="13178" y="5"/>
                  </a:lnTo>
                  <a:lnTo>
                    <a:pt x="13171" y="11"/>
                  </a:lnTo>
                  <a:close/>
                  <a:moveTo>
                    <a:pt x="13450" y="11"/>
                  </a:moveTo>
                  <a:lnTo>
                    <a:pt x="13311" y="11"/>
                  </a:lnTo>
                  <a:lnTo>
                    <a:pt x="13306" y="5"/>
                  </a:lnTo>
                  <a:lnTo>
                    <a:pt x="13311" y="0"/>
                  </a:lnTo>
                  <a:lnTo>
                    <a:pt x="13450" y="0"/>
                  </a:lnTo>
                  <a:lnTo>
                    <a:pt x="13456" y="5"/>
                  </a:lnTo>
                  <a:lnTo>
                    <a:pt x="13450" y="11"/>
                  </a:lnTo>
                  <a:close/>
                  <a:moveTo>
                    <a:pt x="13728" y="11"/>
                  </a:moveTo>
                  <a:lnTo>
                    <a:pt x="13589" y="11"/>
                  </a:lnTo>
                  <a:lnTo>
                    <a:pt x="13583" y="5"/>
                  </a:lnTo>
                  <a:lnTo>
                    <a:pt x="13589" y="0"/>
                  </a:lnTo>
                  <a:lnTo>
                    <a:pt x="13728" y="0"/>
                  </a:lnTo>
                  <a:lnTo>
                    <a:pt x="13733" y="5"/>
                  </a:lnTo>
                  <a:lnTo>
                    <a:pt x="13728" y="11"/>
                  </a:lnTo>
                  <a:close/>
                  <a:moveTo>
                    <a:pt x="14006" y="11"/>
                  </a:moveTo>
                  <a:lnTo>
                    <a:pt x="13868" y="11"/>
                  </a:lnTo>
                  <a:lnTo>
                    <a:pt x="13861" y="5"/>
                  </a:lnTo>
                  <a:lnTo>
                    <a:pt x="13868" y="0"/>
                  </a:lnTo>
                  <a:lnTo>
                    <a:pt x="14006" y="0"/>
                  </a:lnTo>
                  <a:lnTo>
                    <a:pt x="14012" y="5"/>
                  </a:lnTo>
                  <a:lnTo>
                    <a:pt x="14006" y="11"/>
                  </a:lnTo>
                  <a:close/>
                  <a:moveTo>
                    <a:pt x="14284" y="11"/>
                  </a:moveTo>
                  <a:lnTo>
                    <a:pt x="14145" y="11"/>
                  </a:lnTo>
                  <a:lnTo>
                    <a:pt x="14139" y="5"/>
                  </a:lnTo>
                  <a:lnTo>
                    <a:pt x="14145" y="0"/>
                  </a:lnTo>
                  <a:lnTo>
                    <a:pt x="14284" y="0"/>
                  </a:lnTo>
                  <a:lnTo>
                    <a:pt x="14290" y="5"/>
                  </a:lnTo>
                  <a:lnTo>
                    <a:pt x="14284" y="11"/>
                  </a:lnTo>
                  <a:close/>
                  <a:moveTo>
                    <a:pt x="14563" y="11"/>
                  </a:moveTo>
                  <a:lnTo>
                    <a:pt x="14423" y="11"/>
                  </a:lnTo>
                  <a:lnTo>
                    <a:pt x="14417" y="5"/>
                  </a:lnTo>
                  <a:lnTo>
                    <a:pt x="14423" y="0"/>
                  </a:lnTo>
                  <a:lnTo>
                    <a:pt x="14563" y="0"/>
                  </a:lnTo>
                  <a:lnTo>
                    <a:pt x="14568" y="5"/>
                  </a:lnTo>
                  <a:lnTo>
                    <a:pt x="14563" y="11"/>
                  </a:lnTo>
                  <a:close/>
                  <a:moveTo>
                    <a:pt x="14840" y="11"/>
                  </a:moveTo>
                  <a:lnTo>
                    <a:pt x="14702" y="11"/>
                  </a:lnTo>
                  <a:lnTo>
                    <a:pt x="14696" y="5"/>
                  </a:lnTo>
                  <a:lnTo>
                    <a:pt x="14702" y="0"/>
                  </a:lnTo>
                  <a:lnTo>
                    <a:pt x="14840" y="0"/>
                  </a:lnTo>
                  <a:lnTo>
                    <a:pt x="14846" y="5"/>
                  </a:lnTo>
                  <a:lnTo>
                    <a:pt x="14840" y="11"/>
                  </a:lnTo>
                  <a:close/>
                  <a:moveTo>
                    <a:pt x="15118" y="11"/>
                  </a:moveTo>
                  <a:lnTo>
                    <a:pt x="14979" y="11"/>
                  </a:lnTo>
                  <a:lnTo>
                    <a:pt x="14973" y="5"/>
                  </a:lnTo>
                  <a:lnTo>
                    <a:pt x="14979" y="0"/>
                  </a:lnTo>
                  <a:lnTo>
                    <a:pt x="15118" y="0"/>
                  </a:lnTo>
                  <a:lnTo>
                    <a:pt x="15124" y="5"/>
                  </a:lnTo>
                  <a:lnTo>
                    <a:pt x="15118" y="11"/>
                  </a:lnTo>
                  <a:close/>
                  <a:moveTo>
                    <a:pt x="15397" y="11"/>
                  </a:moveTo>
                  <a:lnTo>
                    <a:pt x="15258" y="11"/>
                  </a:lnTo>
                  <a:lnTo>
                    <a:pt x="15252" y="5"/>
                  </a:lnTo>
                  <a:lnTo>
                    <a:pt x="15258" y="0"/>
                  </a:lnTo>
                  <a:lnTo>
                    <a:pt x="15397" y="0"/>
                  </a:lnTo>
                  <a:lnTo>
                    <a:pt x="15402" y="5"/>
                  </a:lnTo>
                  <a:lnTo>
                    <a:pt x="15397" y="11"/>
                  </a:lnTo>
                  <a:close/>
                  <a:moveTo>
                    <a:pt x="15674" y="11"/>
                  </a:moveTo>
                  <a:lnTo>
                    <a:pt x="15536" y="11"/>
                  </a:lnTo>
                  <a:lnTo>
                    <a:pt x="15530" y="5"/>
                  </a:lnTo>
                  <a:lnTo>
                    <a:pt x="15536" y="0"/>
                  </a:lnTo>
                  <a:lnTo>
                    <a:pt x="15674" y="0"/>
                  </a:lnTo>
                  <a:lnTo>
                    <a:pt x="15680" y="5"/>
                  </a:lnTo>
                  <a:lnTo>
                    <a:pt x="15674" y="11"/>
                  </a:lnTo>
                  <a:close/>
                  <a:moveTo>
                    <a:pt x="15953" y="11"/>
                  </a:moveTo>
                  <a:lnTo>
                    <a:pt x="15813" y="11"/>
                  </a:lnTo>
                  <a:lnTo>
                    <a:pt x="15807" y="5"/>
                  </a:lnTo>
                  <a:lnTo>
                    <a:pt x="15813" y="0"/>
                  </a:lnTo>
                  <a:lnTo>
                    <a:pt x="15953" y="0"/>
                  </a:lnTo>
                  <a:lnTo>
                    <a:pt x="15959" y="5"/>
                  </a:lnTo>
                  <a:lnTo>
                    <a:pt x="15953" y="11"/>
                  </a:lnTo>
                  <a:close/>
                  <a:moveTo>
                    <a:pt x="16231" y="11"/>
                  </a:moveTo>
                  <a:lnTo>
                    <a:pt x="16092" y="11"/>
                  </a:lnTo>
                  <a:lnTo>
                    <a:pt x="16086" y="5"/>
                  </a:lnTo>
                  <a:lnTo>
                    <a:pt x="16092" y="0"/>
                  </a:lnTo>
                  <a:lnTo>
                    <a:pt x="16231" y="0"/>
                  </a:lnTo>
                  <a:lnTo>
                    <a:pt x="16236" y="5"/>
                  </a:lnTo>
                  <a:lnTo>
                    <a:pt x="16231" y="11"/>
                  </a:lnTo>
                  <a:close/>
                  <a:moveTo>
                    <a:pt x="16509" y="11"/>
                  </a:moveTo>
                  <a:lnTo>
                    <a:pt x="16369" y="11"/>
                  </a:lnTo>
                  <a:lnTo>
                    <a:pt x="16364" y="5"/>
                  </a:lnTo>
                  <a:lnTo>
                    <a:pt x="16369" y="0"/>
                  </a:lnTo>
                  <a:lnTo>
                    <a:pt x="16509" y="0"/>
                  </a:lnTo>
                  <a:lnTo>
                    <a:pt x="16515" y="5"/>
                  </a:lnTo>
                  <a:lnTo>
                    <a:pt x="16509" y="11"/>
                  </a:lnTo>
                  <a:close/>
                  <a:moveTo>
                    <a:pt x="16787" y="11"/>
                  </a:moveTo>
                  <a:lnTo>
                    <a:pt x="16648" y="11"/>
                  </a:lnTo>
                  <a:lnTo>
                    <a:pt x="16642" y="5"/>
                  </a:lnTo>
                  <a:lnTo>
                    <a:pt x="16648" y="0"/>
                  </a:lnTo>
                  <a:lnTo>
                    <a:pt x="16787" y="0"/>
                  </a:lnTo>
                  <a:lnTo>
                    <a:pt x="16793" y="5"/>
                  </a:lnTo>
                  <a:lnTo>
                    <a:pt x="16787" y="11"/>
                  </a:lnTo>
                  <a:close/>
                  <a:moveTo>
                    <a:pt x="17065" y="11"/>
                  </a:moveTo>
                  <a:lnTo>
                    <a:pt x="16926" y="11"/>
                  </a:lnTo>
                  <a:lnTo>
                    <a:pt x="16920" y="5"/>
                  </a:lnTo>
                  <a:lnTo>
                    <a:pt x="16926" y="0"/>
                  </a:lnTo>
                  <a:lnTo>
                    <a:pt x="17065" y="0"/>
                  </a:lnTo>
                  <a:lnTo>
                    <a:pt x="17070" y="5"/>
                  </a:lnTo>
                  <a:lnTo>
                    <a:pt x="17065" y="11"/>
                  </a:lnTo>
                  <a:close/>
                  <a:moveTo>
                    <a:pt x="17343" y="11"/>
                  </a:moveTo>
                  <a:lnTo>
                    <a:pt x="17205" y="11"/>
                  </a:lnTo>
                  <a:lnTo>
                    <a:pt x="17199" y="5"/>
                  </a:lnTo>
                  <a:lnTo>
                    <a:pt x="17205" y="0"/>
                  </a:lnTo>
                  <a:lnTo>
                    <a:pt x="17343" y="0"/>
                  </a:lnTo>
                  <a:lnTo>
                    <a:pt x="17349" y="5"/>
                  </a:lnTo>
                  <a:lnTo>
                    <a:pt x="17343" y="11"/>
                  </a:lnTo>
                  <a:close/>
                  <a:moveTo>
                    <a:pt x="17621" y="11"/>
                  </a:moveTo>
                  <a:lnTo>
                    <a:pt x="17482" y="11"/>
                  </a:lnTo>
                  <a:lnTo>
                    <a:pt x="17476" y="5"/>
                  </a:lnTo>
                  <a:lnTo>
                    <a:pt x="17482" y="0"/>
                  </a:lnTo>
                  <a:lnTo>
                    <a:pt x="17621" y="0"/>
                  </a:lnTo>
                  <a:lnTo>
                    <a:pt x="17627" y="5"/>
                  </a:lnTo>
                  <a:lnTo>
                    <a:pt x="17621" y="11"/>
                  </a:lnTo>
                  <a:close/>
                  <a:moveTo>
                    <a:pt x="17900" y="11"/>
                  </a:moveTo>
                  <a:lnTo>
                    <a:pt x="17760" y="11"/>
                  </a:lnTo>
                  <a:lnTo>
                    <a:pt x="17754" y="5"/>
                  </a:lnTo>
                  <a:lnTo>
                    <a:pt x="17760" y="0"/>
                  </a:lnTo>
                  <a:lnTo>
                    <a:pt x="17900" y="0"/>
                  </a:lnTo>
                  <a:lnTo>
                    <a:pt x="17905" y="5"/>
                  </a:lnTo>
                  <a:lnTo>
                    <a:pt x="17900" y="11"/>
                  </a:lnTo>
                  <a:close/>
                  <a:moveTo>
                    <a:pt x="18177" y="11"/>
                  </a:moveTo>
                  <a:lnTo>
                    <a:pt x="18039" y="11"/>
                  </a:lnTo>
                  <a:lnTo>
                    <a:pt x="18033" y="5"/>
                  </a:lnTo>
                  <a:lnTo>
                    <a:pt x="18039" y="0"/>
                  </a:lnTo>
                  <a:lnTo>
                    <a:pt x="18177" y="0"/>
                  </a:lnTo>
                  <a:lnTo>
                    <a:pt x="18183" y="5"/>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2" name="Freeform 64">
              <a:extLst>
                <a:ext uri="{FF2B5EF4-FFF2-40B4-BE49-F238E27FC236}">
                  <a16:creationId xmlns:a16="http://schemas.microsoft.com/office/drawing/2014/main" id="{70945839-0B6F-4B62-B9B1-48560456A032}"/>
                </a:ext>
              </a:extLst>
            </p:cNvPr>
            <p:cNvSpPr>
              <a:spLocks noEditPoints="1"/>
            </p:cNvSpPr>
            <p:nvPr userDrawn="1"/>
          </p:nvSpPr>
          <p:spPr bwMode="auto">
            <a:xfrm>
              <a:off x="-3615" y="4945762"/>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3" name="Freeform 65">
              <a:extLst>
                <a:ext uri="{FF2B5EF4-FFF2-40B4-BE49-F238E27FC236}">
                  <a16:creationId xmlns:a16="http://schemas.microsoft.com/office/drawing/2014/main" id="{CE1C738C-EDF0-4A04-8E5C-D4C1CCF7FC40}"/>
                </a:ext>
              </a:extLst>
            </p:cNvPr>
            <p:cNvSpPr>
              <a:spLocks noEditPoints="1"/>
            </p:cNvSpPr>
            <p:nvPr userDrawn="1"/>
          </p:nvSpPr>
          <p:spPr bwMode="auto">
            <a:xfrm>
              <a:off x="-3615" y="3433652"/>
              <a:ext cx="12199229" cy="9305"/>
            </a:xfrm>
            <a:custGeom>
              <a:avLst/>
              <a:gdLst>
                <a:gd name="T0" fmla="*/ 0 w 18354"/>
                <a:gd name="T1" fmla="*/ 0 h 12"/>
                <a:gd name="T2" fmla="*/ 241 w 18354"/>
                <a:gd name="T3" fmla="*/ 0 h 12"/>
                <a:gd name="T4" fmla="*/ 657 w 18354"/>
                <a:gd name="T5" fmla="*/ 0 h 12"/>
                <a:gd name="T6" fmla="*/ 942 w 18354"/>
                <a:gd name="T7" fmla="*/ 6 h 12"/>
                <a:gd name="T8" fmla="*/ 1214 w 18354"/>
                <a:gd name="T9" fmla="*/ 12 h 12"/>
                <a:gd name="T10" fmla="*/ 1770 w 18354"/>
                <a:gd name="T11" fmla="*/ 12 h 12"/>
                <a:gd name="T12" fmla="*/ 1909 w 18354"/>
                <a:gd name="T13" fmla="*/ 12 h 12"/>
                <a:gd name="T14" fmla="*/ 2182 w 18354"/>
                <a:gd name="T15" fmla="*/ 6 h 12"/>
                <a:gd name="T16" fmla="*/ 2465 w 18354"/>
                <a:gd name="T17" fmla="*/ 0 h 12"/>
                <a:gd name="T18" fmla="*/ 2883 w 18354"/>
                <a:gd name="T19" fmla="*/ 0 h 12"/>
                <a:gd name="T20" fmla="*/ 3166 w 18354"/>
                <a:gd name="T21" fmla="*/ 6 h 12"/>
                <a:gd name="T22" fmla="*/ 3439 w 18354"/>
                <a:gd name="T23" fmla="*/ 12 h 12"/>
                <a:gd name="T24" fmla="*/ 3994 w 18354"/>
                <a:gd name="T25" fmla="*/ 12 h 12"/>
                <a:gd name="T26" fmla="*/ 4134 w 18354"/>
                <a:gd name="T27" fmla="*/ 12 h 12"/>
                <a:gd name="T28" fmla="*/ 4406 w 18354"/>
                <a:gd name="T29" fmla="*/ 6 h 12"/>
                <a:gd name="T30" fmla="*/ 4691 w 18354"/>
                <a:gd name="T31" fmla="*/ 0 h 12"/>
                <a:gd name="T32" fmla="*/ 5107 w 18354"/>
                <a:gd name="T33" fmla="*/ 0 h 12"/>
                <a:gd name="T34" fmla="*/ 5391 w 18354"/>
                <a:gd name="T35" fmla="*/ 6 h 12"/>
                <a:gd name="T36" fmla="*/ 5663 w 18354"/>
                <a:gd name="T37" fmla="*/ 12 h 12"/>
                <a:gd name="T38" fmla="*/ 6220 w 18354"/>
                <a:gd name="T39" fmla="*/ 12 h 12"/>
                <a:gd name="T40" fmla="*/ 6359 w 18354"/>
                <a:gd name="T41" fmla="*/ 12 h 12"/>
                <a:gd name="T42" fmla="*/ 6630 w 18354"/>
                <a:gd name="T43" fmla="*/ 6 h 12"/>
                <a:gd name="T44" fmla="*/ 6915 w 18354"/>
                <a:gd name="T45" fmla="*/ 0 h 12"/>
                <a:gd name="T46" fmla="*/ 7332 w 18354"/>
                <a:gd name="T47" fmla="*/ 0 h 12"/>
                <a:gd name="T48" fmla="*/ 7616 w 18354"/>
                <a:gd name="T49" fmla="*/ 6 h 12"/>
                <a:gd name="T50" fmla="*/ 7888 w 18354"/>
                <a:gd name="T51" fmla="*/ 12 h 12"/>
                <a:gd name="T52" fmla="*/ 8444 w 18354"/>
                <a:gd name="T53" fmla="*/ 12 h 12"/>
                <a:gd name="T54" fmla="*/ 8583 w 18354"/>
                <a:gd name="T55" fmla="*/ 12 h 12"/>
                <a:gd name="T56" fmla="*/ 8856 w 18354"/>
                <a:gd name="T57" fmla="*/ 6 h 12"/>
                <a:gd name="T58" fmla="*/ 9139 w 18354"/>
                <a:gd name="T59" fmla="*/ 0 h 12"/>
                <a:gd name="T60" fmla="*/ 9557 w 18354"/>
                <a:gd name="T61" fmla="*/ 0 h 12"/>
                <a:gd name="T62" fmla="*/ 9840 w 18354"/>
                <a:gd name="T63" fmla="*/ 6 h 12"/>
                <a:gd name="T64" fmla="*/ 10113 w 18354"/>
                <a:gd name="T65" fmla="*/ 12 h 12"/>
                <a:gd name="T66" fmla="*/ 10669 w 18354"/>
                <a:gd name="T67" fmla="*/ 12 h 12"/>
                <a:gd name="T68" fmla="*/ 10808 w 18354"/>
                <a:gd name="T69" fmla="*/ 12 h 12"/>
                <a:gd name="T70" fmla="*/ 11080 w 18354"/>
                <a:gd name="T71" fmla="*/ 6 h 12"/>
                <a:gd name="T72" fmla="*/ 11365 w 18354"/>
                <a:gd name="T73" fmla="*/ 0 h 12"/>
                <a:gd name="T74" fmla="*/ 11781 w 18354"/>
                <a:gd name="T75" fmla="*/ 0 h 12"/>
                <a:gd name="T76" fmla="*/ 12065 w 18354"/>
                <a:gd name="T77" fmla="*/ 6 h 12"/>
                <a:gd name="T78" fmla="*/ 12337 w 18354"/>
                <a:gd name="T79" fmla="*/ 12 h 12"/>
                <a:gd name="T80" fmla="*/ 12894 w 18354"/>
                <a:gd name="T81" fmla="*/ 12 h 12"/>
                <a:gd name="T82" fmla="*/ 13032 w 18354"/>
                <a:gd name="T83" fmla="*/ 12 h 12"/>
                <a:gd name="T84" fmla="*/ 13306 w 18354"/>
                <a:gd name="T85" fmla="*/ 6 h 12"/>
                <a:gd name="T86" fmla="*/ 13589 w 18354"/>
                <a:gd name="T87" fmla="*/ 0 h 12"/>
                <a:gd name="T88" fmla="*/ 14006 w 18354"/>
                <a:gd name="T89" fmla="*/ 0 h 12"/>
                <a:gd name="T90" fmla="*/ 14290 w 18354"/>
                <a:gd name="T91" fmla="*/ 6 h 12"/>
                <a:gd name="T92" fmla="*/ 14563 w 18354"/>
                <a:gd name="T93" fmla="*/ 12 h 12"/>
                <a:gd name="T94" fmla="*/ 15118 w 18354"/>
                <a:gd name="T95" fmla="*/ 12 h 12"/>
                <a:gd name="T96" fmla="*/ 15258 w 18354"/>
                <a:gd name="T97" fmla="*/ 12 h 12"/>
                <a:gd name="T98" fmla="*/ 15530 w 18354"/>
                <a:gd name="T99" fmla="*/ 6 h 12"/>
                <a:gd name="T100" fmla="*/ 15813 w 18354"/>
                <a:gd name="T101" fmla="*/ 0 h 12"/>
                <a:gd name="T102" fmla="*/ 16231 w 18354"/>
                <a:gd name="T103" fmla="*/ 0 h 12"/>
                <a:gd name="T104" fmla="*/ 16515 w 18354"/>
                <a:gd name="T105" fmla="*/ 6 h 12"/>
                <a:gd name="T106" fmla="*/ 16787 w 18354"/>
                <a:gd name="T107" fmla="*/ 12 h 12"/>
                <a:gd name="T108" fmla="*/ 17343 w 18354"/>
                <a:gd name="T109" fmla="*/ 12 h 12"/>
                <a:gd name="T110" fmla="*/ 17482 w 18354"/>
                <a:gd name="T111" fmla="*/ 12 h 12"/>
                <a:gd name="T112" fmla="*/ 17754 w 18354"/>
                <a:gd name="T113" fmla="*/ 6 h 12"/>
                <a:gd name="T114" fmla="*/ 18039 w 18354"/>
                <a:gd name="T11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2">
                  <a:moveTo>
                    <a:pt x="18354" y="0"/>
                  </a:moveTo>
                  <a:lnTo>
                    <a:pt x="18316" y="0"/>
                  </a:lnTo>
                  <a:lnTo>
                    <a:pt x="18310" y="6"/>
                  </a:lnTo>
                  <a:lnTo>
                    <a:pt x="18316" y="12"/>
                  </a:lnTo>
                  <a:lnTo>
                    <a:pt x="18354" y="12"/>
                  </a:lnTo>
                  <a:lnTo>
                    <a:pt x="18354" y="0"/>
                  </a:lnTo>
                  <a:close/>
                  <a:moveTo>
                    <a:pt x="0" y="12"/>
                  </a:moveTo>
                  <a:lnTo>
                    <a:pt x="0" y="0"/>
                  </a:lnTo>
                  <a:lnTo>
                    <a:pt x="102" y="0"/>
                  </a:lnTo>
                  <a:lnTo>
                    <a:pt x="108" y="6"/>
                  </a:lnTo>
                  <a:lnTo>
                    <a:pt x="102" y="12"/>
                  </a:lnTo>
                  <a:lnTo>
                    <a:pt x="0" y="12"/>
                  </a:lnTo>
                  <a:close/>
                  <a:moveTo>
                    <a:pt x="380" y="12"/>
                  </a:moveTo>
                  <a:lnTo>
                    <a:pt x="241" y="12"/>
                  </a:lnTo>
                  <a:lnTo>
                    <a:pt x="235" y="6"/>
                  </a:lnTo>
                  <a:lnTo>
                    <a:pt x="241" y="0"/>
                  </a:lnTo>
                  <a:lnTo>
                    <a:pt x="380" y="0"/>
                  </a:lnTo>
                  <a:lnTo>
                    <a:pt x="385" y="6"/>
                  </a:lnTo>
                  <a:lnTo>
                    <a:pt x="380" y="12"/>
                  </a:lnTo>
                  <a:close/>
                  <a:moveTo>
                    <a:pt x="657" y="12"/>
                  </a:moveTo>
                  <a:lnTo>
                    <a:pt x="519" y="12"/>
                  </a:lnTo>
                  <a:lnTo>
                    <a:pt x="513" y="6"/>
                  </a:lnTo>
                  <a:lnTo>
                    <a:pt x="519" y="0"/>
                  </a:lnTo>
                  <a:lnTo>
                    <a:pt x="657" y="0"/>
                  </a:lnTo>
                  <a:lnTo>
                    <a:pt x="663" y="6"/>
                  </a:lnTo>
                  <a:lnTo>
                    <a:pt x="657" y="12"/>
                  </a:lnTo>
                  <a:close/>
                  <a:moveTo>
                    <a:pt x="936" y="12"/>
                  </a:moveTo>
                  <a:lnTo>
                    <a:pt x="797" y="12"/>
                  </a:lnTo>
                  <a:lnTo>
                    <a:pt x="792" y="6"/>
                  </a:lnTo>
                  <a:lnTo>
                    <a:pt x="797" y="0"/>
                  </a:lnTo>
                  <a:lnTo>
                    <a:pt x="936" y="0"/>
                  </a:lnTo>
                  <a:lnTo>
                    <a:pt x="942" y="6"/>
                  </a:lnTo>
                  <a:lnTo>
                    <a:pt x="936" y="12"/>
                  </a:lnTo>
                  <a:close/>
                  <a:moveTo>
                    <a:pt x="1214" y="12"/>
                  </a:moveTo>
                  <a:lnTo>
                    <a:pt x="1075" y="12"/>
                  </a:lnTo>
                  <a:lnTo>
                    <a:pt x="1069" y="6"/>
                  </a:lnTo>
                  <a:lnTo>
                    <a:pt x="1075" y="0"/>
                  </a:lnTo>
                  <a:lnTo>
                    <a:pt x="1214" y="0"/>
                  </a:lnTo>
                  <a:lnTo>
                    <a:pt x="1219" y="6"/>
                  </a:lnTo>
                  <a:lnTo>
                    <a:pt x="1214" y="12"/>
                  </a:lnTo>
                  <a:close/>
                  <a:moveTo>
                    <a:pt x="1492" y="12"/>
                  </a:moveTo>
                  <a:lnTo>
                    <a:pt x="1352" y="12"/>
                  </a:lnTo>
                  <a:lnTo>
                    <a:pt x="1347" y="6"/>
                  </a:lnTo>
                  <a:lnTo>
                    <a:pt x="1352" y="0"/>
                  </a:lnTo>
                  <a:lnTo>
                    <a:pt x="1492" y="0"/>
                  </a:lnTo>
                  <a:lnTo>
                    <a:pt x="1498" y="6"/>
                  </a:lnTo>
                  <a:lnTo>
                    <a:pt x="1492" y="12"/>
                  </a:lnTo>
                  <a:close/>
                  <a:moveTo>
                    <a:pt x="1770" y="12"/>
                  </a:moveTo>
                  <a:lnTo>
                    <a:pt x="1631" y="12"/>
                  </a:lnTo>
                  <a:lnTo>
                    <a:pt x="1625" y="6"/>
                  </a:lnTo>
                  <a:lnTo>
                    <a:pt x="1631" y="0"/>
                  </a:lnTo>
                  <a:lnTo>
                    <a:pt x="1770" y="0"/>
                  </a:lnTo>
                  <a:lnTo>
                    <a:pt x="1776" y="6"/>
                  </a:lnTo>
                  <a:lnTo>
                    <a:pt x="1770" y="12"/>
                  </a:lnTo>
                  <a:close/>
                  <a:moveTo>
                    <a:pt x="2048" y="12"/>
                  </a:moveTo>
                  <a:lnTo>
                    <a:pt x="1909" y="12"/>
                  </a:lnTo>
                  <a:lnTo>
                    <a:pt x="1903" y="6"/>
                  </a:lnTo>
                  <a:lnTo>
                    <a:pt x="1909" y="0"/>
                  </a:lnTo>
                  <a:lnTo>
                    <a:pt x="2048" y="0"/>
                  </a:lnTo>
                  <a:lnTo>
                    <a:pt x="2055" y="6"/>
                  </a:lnTo>
                  <a:lnTo>
                    <a:pt x="2048" y="12"/>
                  </a:lnTo>
                  <a:close/>
                  <a:moveTo>
                    <a:pt x="2326" y="12"/>
                  </a:moveTo>
                  <a:lnTo>
                    <a:pt x="2188" y="12"/>
                  </a:lnTo>
                  <a:lnTo>
                    <a:pt x="2182" y="6"/>
                  </a:lnTo>
                  <a:lnTo>
                    <a:pt x="2188" y="0"/>
                  </a:lnTo>
                  <a:lnTo>
                    <a:pt x="2326" y="0"/>
                  </a:lnTo>
                  <a:lnTo>
                    <a:pt x="2332" y="6"/>
                  </a:lnTo>
                  <a:lnTo>
                    <a:pt x="2326" y="12"/>
                  </a:lnTo>
                  <a:close/>
                  <a:moveTo>
                    <a:pt x="2604" y="12"/>
                  </a:moveTo>
                  <a:lnTo>
                    <a:pt x="2465" y="12"/>
                  </a:lnTo>
                  <a:lnTo>
                    <a:pt x="2459" y="6"/>
                  </a:lnTo>
                  <a:lnTo>
                    <a:pt x="2465" y="0"/>
                  </a:lnTo>
                  <a:lnTo>
                    <a:pt x="2604" y="0"/>
                  </a:lnTo>
                  <a:lnTo>
                    <a:pt x="2610" y="6"/>
                  </a:lnTo>
                  <a:lnTo>
                    <a:pt x="2604" y="12"/>
                  </a:lnTo>
                  <a:close/>
                  <a:moveTo>
                    <a:pt x="2883" y="12"/>
                  </a:moveTo>
                  <a:lnTo>
                    <a:pt x="2744" y="12"/>
                  </a:lnTo>
                  <a:lnTo>
                    <a:pt x="2738" y="6"/>
                  </a:lnTo>
                  <a:lnTo>
                    <a:pt x="2744" y="0"/>
                  </a:lnTo>
                  <a:lnTo>
                    <a:pt x="2883" y="0"/>
                  </a:lnTo>
                  <a:lnTo>
                    <a:pt x="2888" y="6"/>
                  </a:lnTo>
                  <a:lnTo>
                    <a:pt x="2883" y="12"/>
                  </a:lnTo>
                  <a:close/>
                  <a:moveTo>
                    <a:pt x="3160" y="12"/>
                  </a:moveTo>
                  <a:lnTo>
                    <a:pt x="3022" y="12"/>
                  </a:lnTo>
                  <a:lnTo>
                    <a:pt x="3016" y="6"/>
                  </a:lnTo>
                  <a:lnTo>
                    <a:pt x="3022" y="0"/>
                  </a:lnTo>
                  <a:lnTo>
                    <a:pt x="3160" y="0"/>
                  </a:lnTo>
                  <a:lnTo>
                    <a:pt x="3166" y="6"/>
                  </a:lnTo>
                  <a:lnTo>
                    <a:pt x="3160" y="12"/>
                  </a:lnTo>
                  <a:close/>
                  <a:moveTo>
                    <a:pt x="3439" y="12"/>
                  </a:moveTo>
                  <a:lnTo>
                    <a:pt x="3299" y="12"/>
                  </a:lnTo>
                  <a:lnTo>
                    <a:pt x="3293" y="6"/>
                  </a:lnTo>
                  <a:lnTo>
                    <a:pt x="3299" y="0"/>
                  </a:lnTo>
                  <a:lnTo>
                    <a:pt x="3439" y="0"/>
                  </a:lnTo>
                  <a:lnTo>
                    <a:pt x="3445" y="6"/>
                  </a:lnTo>
                  <a:lnTo>
                    <a:pt x="3439" y="12"/>
                  </a:lnTo>
                  <a:close/>
                  <a:moveTo>
                    <a:pt x="3717" y="12"/>
                  </a:moveTo>
                  <a:lnTo>
                    <a:pt x="3578" y="12"/>
                  </a:lnTo>
                  <a:lnTo>
                    <a:pt x="3572" y="6"/>
                  </a:lnTo>
                  <a:lnTo>
                    <a:pt x="3578" y="0"/>
                  </a:lnTo>
                  <a:lnTo>
                    <a:pt x="3717" y="0"/>
                  </a:lnTo>
                  <a:lnTo>
                    <a:pt x="3722" y="6"/>
                  </a:lnTo>
                  <a:lnTo>
                    <a:pt x="3717" y="12"/>
                  </a:lnTo>
                  <a:close/>
                  <a:moveTo>
                    <a:pt x="3994" y="12"/>
                  </a:moveTo>
                  <a:lnTo>
                    <a:pt x="3855" y="12"/>
                  </a:lnTo>
                  <a:lnTo>
                    <a:pt x="3850" y="6"/>
                  </a:lnTo>
                  <a:lnTo>
                    <a:pt x="3855" y="0"/>
                  </a:lnTo>
                  <a:lnTo>
                    <a:pt x="3994" y="0"/>
                  </a:lnTo>
                  <a:lnTo>
                    <a:pt x="4001" y="6"/>
                  </a:lnTo>
                  <a:lnTo>
                    <a:pt x="3994" y="12"/>
                  </a:lnTo>
                  <a:close/>
                  <a:moveTo>
                    <a:pt x="4273" y="12"/>
                  </a:moveTo>
                  <a:lnTo>
                    <a:pt x="4134" y="12"/>
                  </a:lnTo>
                  <a:lnTo>
                    <a:pt x="4129" y="6"/>
                  </a:lnTo>
                  <a:lnTo>
                    <a:pt x="4134" y="0"/>
                  </a:lnTo>
                  <a:lnTo>
                    <a:pt x="4273" y="0"/>
                  </a:lnTo>
                  <a:lnTo>
                    <a:pt x="4279" y="6"/>
                  </a:lnTo>
                  <a:lnTo>
                    <a:pt x="4273" y="12"/>
                  </a:lnTo>
                  <a:close/>
                  <a:moveTo>
                    <a:pt x="4551" y="12"/>
                  </a:moveTo>
                  <a:lnTo>
                    <a:pt x="4412" y="12"/>
                  </a:lnTo>
                  <a:lnTo>
                    <a:pt x="4406" y="6"/>
                  </a:lnTo>
                  <a:lnTo>
                    <a:pt x="4412" y="0"/>
                  </a:lnTo>
                  <a:lnTo>
                    <a:pt x="4551" y="0"/>
                  </a:lnTo>
                  <a:lnTo>
                    <a:pt x="4556" y="6"/>
                  </a:lnTo>
                  <a:lnTo>
                    <a:pt x="4551" y="12"/>
                  </a:lnTo>
                  <a:close/>
                  <a:moveTo>
                    <a:pt x="4829" y="12"/>
                  </a:moveTo>
                  <a:lnTo>
                    <a:pt x="4691" y="12"/>
                  </a:lnTo>
                  <a:lnTo>
                    <a:pt x="4684" y="6"/>
                  </a:lnTo>
                  <a:lnTo>
                    <a:pt x="4691" y="0"/>
                  </a:lnTo>
                  <a:lnTo>
                    <a:pt x="4829" y="0"/>
                  </a:lnTo>
                  <a:lnTo>
                    <a:pt x="4835" y="6"/>
                  </a:lnTo>
                  <a:lnTo>
                    <a:pt x="4829" y="12"/>
                  </a:lnTo>
                  <a:close/>
                  <a:moveTo>
                    <a:pt x="5107" y="12"/>
                  </a:moveTo>
                  <a:lnTo>
                    <a:pt x="4968" y="12"/>
                  </a:lnTo>
                  <a:lnTo>
                    <a:pt x="4962" y="6"/>
                  </a:lnTo>
                  <a:lnTo>
                    <a:pt x="4968" y="0"/>
                  </a:lnTo>
                  <a:lnTo>
                    <a:pt x="5107" y="0"/>
                  </a:lnTo>
                  <a:lnTo>
                    <a:pt x="5113" y="6"/>
                  </a:lnTo>
                  <a:lnTo>
                    <a:pt x="5107" y="12"/>
                  </a:lnTo>
                  <a:close/>
                  <a:moveTo>
                    <a:pt x="5386" y="12"/>
                  </a:moveTo>
                  <a:lnTo>
                    <a:pt x="5246" y="12"/>
                  </a:lnTo>
                  <a:lnTo>
                    <a:pt x="5240" y="6"/>
                  </a:lnTo>
                  <a:lnTo>
                    <a:pt x="5246" y="0"/>
                  </a:lnTo>
                  <a:lnTo>
                    <a:pt x="5386" y="0"/>
                  </a:lnTo>
                  <a:lnTo>
                    <a:pt x="5391" y="6"/>
                  </a:lnTo>
                  <a:lnTo>
                    <a:pt x="5386" y="12"/>
                  </a:lnTo>
                  <a:close/>
                  <a:moveTo>
                    <a:pt x="5663" y="12"/>
                  </a:moveTo>
                  <a:lnTo>
                    <a:pt x="5525" y="12"/>
                  </a:lnTo>
                  <a:lnTo>
                    <a:pt x="5519" y="6"/>
                  </a:lnTo>
                  <a:lnTo>
                    <a:pt x="5525" y="0"/>
                  </a:lnTo>
                  <a:lnTo>
                    <a:pt x="5663" y="0"/>
                  </a:lnTo>
                  <a:lnTo>
                    <a:pt x="5669" y="6"/>
                  </a:lnTo>
                  <a:lnTo>
                    <a:pt x="5663" y="12"/>
                  </a:lnTo>
                  <a:close/>
                  <a:moveTo>
                    <a:pt x="5941" y="12"/>
                  </a:moveTo>
                  <a:lnTo>
                    <a:pt x="5802" y="12"/>
                  </a:lnTo>
                  <a:lnTo>
                    <a:pt x="5796" y="6"/>
                  </a:lnTo>
                  <a:lnTo>
                    <a:pt x="5802" y="0"/>
                  </a:lnTo>
                  <a:lnTo>
                    <a:pt x="5941" y="0"/>
                  </a:lnTo>
                  <a:lnTo>
                    <a:pt x="5947" y="6"/>
                  </a:lnTo>
                  <a:lnTo>
                    <a:pt x="5941" y="12"/>
                  </a:lnTo>
                  <a:close/>
                  <a:moveTo>
                    <a:pt x="6220" y="12"/>
                  </a:moveTo>
                  <a:lnTo>
                    <a:pt x="6081" y="12"/>
                  </a:lnTo>
                  <a:lnTo>
                    <a:pt x="6075" y="6"/>
                  </a:lnTo>
                  <a:lnTo>
                    <a:pt x="6081" y="0"/>
                  </a:lnTo>
                  <a:lnTo>
                    <a:pt x="6220" y="0"/>
                  </a:lnTo>
                  <a:lnTo>
                    <a:pt x="6225" y="6"/>
                  </a:lnTo>
                  <a:lnTo>
                    <a:pt x="6220" y="12"/>
                  </a:lnTo>
                  <a:close/>
                  <a:moveTo>
                    <a:pt x="6497" y="12"/>
                  </a:moveTo>
                  <a:lnTo>
                    <a:pt x="6359" y="12"/>
                  </a:lnTo>
                  <a:lnTo>
                    <a:pt x="6353" y="6"/>
                  </a:lnTo>
                  <a:lnTo>
                    <a:pt x="6359" y="0"/>
                  </a:lnTo>
                  <a:lnTo>
                    <a:pt x="6497" y="0"/>
                  </a:lnTo>
                  <a:lnTo>
                    <a:pt x="6503" y="6"/>
                  </a:lnTo>
                  <a:lnTo>
                    <a:pt x="6497" y="12"/>
                  </a:lnTo>
                  <a:close/>
                  <a:moveTo>
                    <a:pt x="6776" y="12"/>
                  </a:moveTo>
                  <a:lnTo>
                    <a:pt x="6636" y="12"/>
                  </a:lnTo>
                  <a:lnTo>
                    <a:pt x="6630" y="6"/>
                  </a:lnTo>
                  <a:lnTo>
                    <a:pt x="6636" y="0"/>
                  </a:lnTo>
                  <a:lnTo>
                    <a:pt x="6776" y="0"/>
                  </a:lnTo>
                  <a:lnTo>
                    <a:pt x="6782" y="6"/>
                  </a:lnTo>
                  <a:lnTo>
                    <a:pt x="6776" y="12"/>
                  </a:lnTo>
                  <a:close/>
                  <a:moveTo>
                    <a:pt x="7054" y="12"/>
                  </a:moveTo>
                  <a:lnTo>
                    <a:pt x="6915" y="12"/>
                  </a:lnTo>
                  <a:lnTo>
                    <a:pt x="6909" y="6"/>
                  </a:lnTo>
                  <a:lnTo>
                    <a:pt x="6915" y="0"/>
                  </a:lnTo>
                  <a:lnTo>
                    <a:pt x="7054" y="0"/>
                  </a:lnTo>
                  <a:lnTo>
                    <a:pt x="7059" y="6"/>
                  </a:lnTo>
                  <a:lnTo>
                    <a:pt x="7054" y="12"/>
                  </a:lnTo>
                  <a:close/>
                  <a:moveTo>
                    <a:pt x="7332" y="12"/>
                  </a:moveTo>
                  <a:lnTo>
                    <a:pt x="7192" y="12"/>
                  </a:lnTo>
                  <a:lnTo>
                    <a:pt x="7187" y="6"/>
                  </a:lnTo>
                  <a:lnTo>
                    <a:pt x="7192" y="0"/>
                  </a:lnTo>
                  <a:lnTo>
                    <a:pt x="7332" y="0"/>
                  </a:lnTo>
                  <a:lnTo>
                    <a:pt x="7338" y="6"/>
                  </a:lnTo>
                  <a:lnTo>
                    <a:pt x="7332" y="12"/>
                  </a:lnTo>
                  <a:close/>
                  <a:moveTo>
                    <a:pt x="7610" y="12"/>
                  </a:moveTo>
                  <a:lnTo>
                    <a:pt x="7471" y="12"/>
                  </a:lnTo>
                  <a:lnTo>
                    <a:pt x="7465" y="6"/>
                  </a:lnTo>
                  <a:lnTo>
                    <a:pt x="7471" y="0"/>
                  </a:lnTo>
                  <a:lnTo>
                    <a:pt x="7610" y="0"/>
                  </a:lnTo>
                  <a:lnTo>
                    <a:pt x="7616" y="6"/>
                  </a:lnTo>
                  <a:lnTo>
                    <a:pt x="7610" y="12"/>
                  </a:lnTo>
                  <a:close/>
                  <a:moveTo>
                    <a:pt x="7888" y="12"/>
                  </a:moveTo>
                  <a:lnTo>
                    <a:pt x="7749" y="12"/>
                  </a:lnTo>
                  <a:lnTo>
                    <a:pt x="7743" y="6"/>
                  </a:lnTo>
                  <a:lnTo>
                    <a:pt x="7749" y="0"/>
                  </a:lnTo>
                  <a:lnTo>
                    <a:pt x="7888" y="0"/>
                  </a:lnTo>
                  <a:lnTo>
                    <a:pt x="7893" y="6"/>
                  </a:lnTo>
                  <a:lnTo>
                    <a:pt x="7888" y="12"/>
                  </a:lnTo>
                  <a:close/>
                  <a:moveTo>
                    <a:pt x="8166" y="12"/>
                  </a:moveTo>
                  <a:lnTo>
                    <a:pt x="8028" y="12"/>
                  </a:lnTo>
                  <a:lnTo>
                    <a:pt x="8022" y="6"/>
                  </a:lnTo>
                  <a:lnTo>
                    <a:pt x="8028" y="0"/>
                  </a:lnTo>
                  <a:lnTo>
                    <a:pt x="8166" y="0"/>
                  </a:lnTo>
                  <a:lnTo>
                    <a:pt x="8172" y="6"/>
                  </a:lnTo>
                  <a:lnTo>
                    <a:pt x="8166" y="12"/>
                  </a:lnTo>
                  <a:close/>
                  <a:moveTo>
                    <a:pt x="8444" y="12"/>
                  </a:moveTo>
                  <a:lnTo>
                    <a:pt x="8305" y="12"/>
                  </a:lnTo>
                  <a:lnTo>
                    <a:pt x="8299" y="6"/>
                  </a:lnTo>
                  <a:lnTo>
                    <a:pt x="8305" y="0"/>
                  </a:lnTo>
                  <a:lnTo>
                    <a:pt x="8444" y="0"/>
                  </a:lnTo>
                  <a:lnTo>
                    <a:pt x="8450" y="6"/>
                  </a:lnTo>
                  <a:lnTo>
                    <a:pt x="8444" y="12"/>
                  </a:lnTo>
                  <a:close/>
                  <a:moveTo>
                    <a:pt x="8723" y="12"/>
                  </a:moveTo>
                  <a:lnTo>
                    <a:pt x="8583" y="12"/>
                  </a:lnTo>
                  <a:lnTo>
                    <a:pt x="8577" y="6"/>
                  </a:lnTo>
                  <a:lnTo>
                    <a:pt x="8583" y="0"/>
                  </a:lnTo>
                  <a:lnTo>
                    <a:pt x="8723" y="0"/>
                  </a:lnTo>
                  <a:lnTo>
                    <a:pt x="8728" y="6"/>
                  </a:lnTo>
                  <a:lnTo>
                    <a:pt x="8723" y="12"/>
                  </a:lnTo>
                  <a:close/>
                  <a:moveTo>
                    <a:pt x="9000" y="12"/>
                  </a:moveTo>
                  <a:lnTo>
                    <a:pt x="8862" y="12"/>
                  </a:lnTo>
                  <a:lnTo>
                    <a:pt x="8856" y="6"/>
                  </a:lnTo>
                  <a:lnTo>
                    <a:pt x="8862" y="0"/>
                  </a:lnTo>
                  <a:lnTo>
                    <a:pt x="9000" y="0"/>
                  </a:lnTo>
                  <a:lnTo>
                    <a:pt x="9006" y="6"/>
                  </a:lnTo>
                  <a:lnTo>
                    <a:pt x="9000" y="12"/>
                  </a:lnTo>
                  <a:close/>
                  <a:moveTo>
                    <a:pt x="9279" y="12"/>
                  </a:moveTo>
                  <a:lnTo>
                    <a:pt x="9139" y="12"/>
                  </a:lnTo>
                  <a:lnTo>
                    <a:pt x="9133" y="6"/>
                  </a:lnTo>
                  <a:lnTo>
                    <a:pt x="9139" y="0"/>
                  </a:lnTo>
                  <a:lnTo>
                    <a:pt x="9279" y="0"/>
                  </a:lnTo>
                  <a:lnTo>
                    <a:pt x="9285" y="6"/>
                  </a:lnTo>
                  <a:lnTo>
                    <a:pt x="9279" y="12"/>
                  </a:lnTo>
                  <a:close/>
                  <a:moveTo>
                    <a:pt x="9557" y="12"/>
                  </a:moveTo>
                  <a:lnTo>
                    <a:pt x="9418" y="12"/>
                  </a:lnTo>
                  <a:lnTo>
                    <a:pt x="9412" y="6"/>
                  </a:lnTo>
                  <a:lnTo>
                    <a:pt x="9418" y="0"/>
                  </a:lnTo>
                  <a:lnTo>
                    <a:pt x="9557" y="0"/>
                  </a:lnTo>
                  <a:lnTo>
                    <a:pt x="9562" y="6"/>
                  </a:lnTo>
                  <a:lnTo>
                    <a:pt x="9557" y="12"/>
                  </a:lnTo>
                  <a:close/>
                  <a:moveTo>
                    <a:pt x="9834" y="12"/>
                  </a:moveTo>
                  <a:lnTo>
                    <a:pt x="9696" y="12"/>
                  </a:lnTo>
                  <a:lnTo>
                    <a:pt x="9690" y="6"/>
                  </a:lnTo>
                  <a:lnTo>
                    <a:pt x="9696" y="0"/>
                  </a:lnTo>
                  <a:lnTo>
                    <a:pt x="9834" y="0"/>
                  </a:lnTo>
                  <a:lnTo>
                    <a:pt x="9840" y="6"/>
                  </a:lnTo>
                  <a:lnTo>
                    <a:pt x="9834" y="12"/>
                  </a:lnTo>
                  <a:close/>
                  <a:moveTo>
                    <a:pt x="10113" y="12"/>
                  </a:moveTo>
                  <a:lnTo>
                    <a:pt x="9974" y="12"/>
                  </a:lnTo>
                  <a:lnTo>
                    <a:pt x="9969" y="6"/>
                  </a:lnTo>
                  <a:lnTo>
                    <a:pt x="9974" y="0"/>
                  </a:lnTo>
                  <a:lnTo>
                    <a:pt x="10113" y="0"/>
                  </a:lnTo>
                  <a:lnTo>
                    <a:pt x="10119" y="6"/>
                  </a:lnTo>
                  <a:lnTo>
                    <a:pt x="10113" y="12"/>
                  </a:lnTo>
                  <a:close/>
                  <a:moveTo>
                    <a:pt x="10391" y="12"/>
                  </a:moveTo>
                  <a:lnTo>
                    <a:pt x="10252" y="12"/>
                  </a:lnTo>
                  <a:lnTo>
                    <a:pt x="10246" y="6"/>
                  </a:lnTo>
                  <a:lnTo>
                    <a:pt x="10252" y="0"/>
                  </a:lnTo>
                  <a:lnTo>
                    <a:pt x="10391" y="0"/>
                  </a:lnTo>
                  <a:lnTo>
                    <a:pt x="10396" y="6"/>
                  </a:lnTo>
                  <a:lnTo>
                    <a:pt x="10391" y="12"/>
                  </a:lnTo>
                  <a:close/>
                  <a:moveTo>
                    <a:pt x="10669" y="12"/>
                  </a:moveTo>
                  <a:lnTo>
                    <a:pt x="10529" y="12"/>
                  </a:lnTo>
                  <a:lnTo>
                    <a:pt x="10524" y="6"/>
                  </a:lnTo>
                  <a:lnTo>
                    <a:pt x="10529" y="0"/>
                  </a:lnTo>
                  <a:lnTo>
                    <a:pt x="10669" y="0"/>
                  </a:lnTo>
                  <a:lnTo>
                    <a:pt x="10675" y="6"/>
                  </a:lnTo>
                  <a:lnTo>
                    <a:pt x="10669" y="12"/>
                  </a:lnTo>
                  <a:close/>
                  <a:moveTo>
                    <a:pt x="10947" y="12"/>
                  </a:moveTo>
                  <a:lnTo>
                    <a:pt x="10808" y="12"/>
                  </a:lnTo>
                  <a:lnTo>
                    <a:pt x="10802" y="6"/>
                  </a:lnTo>
                  <a:lnTo>
                    <a:pt x="10808" y="0"/>
                  </a:lnTo>
                  <a:lnTo>
                    <a:pt x="10947" y="0"/>
                  </a:lnTo>
                  <a:lnTo>
                    <a:pt x="10953" y="6"/>
                  </a:lnTo>
                  <a:lnTo>
                    <a:pt x="10947" y="12"/>
                  </a:lnTo>
                  <a:close/>
                  <a:moveTo>
                    <a:pt x="11225" y="12"/>
                  </a:moveTo>
                  <a:lnTo>
                    <a:pt x="11086" y="12"/>
                  </a:lnTo>
                  <a:lnTo>
                    <a:pt x="11080" y="6"/>
                  </a:lnTo>
                  <a:lnTo>
                    <a:pt x="11086" y="0"/>
                  </a:lnTo>
                  <a:lnTo>
                    <a:pt x="11225" y="0"/>
                  </a:lnTo>
                  <a:lnTo>
                    <a:pt x="11232" y="6"/>
                  </a:lnTo>
                  <a:lnTo>
                    <a:pt x="11225" y="12"/>
                  </a:lnTo>
                  <a:close/>
                  <a:moveTo>
                    <a:pt x="11503" y="12"/>
                  </a:moveTo>
                  <a:lnTo>
                    <a:pt x="11365" y="12"/>
                  </a:lnTo>
                  <a:lnTo>
                    <a:pt x="11359" y="6"/>
                  </a:lnTo>
                  <a:lnTo>
                    <a:pt x="11365" y="0"/>
                  </a:lnTo>
                  <a:lnTo>
                    <a:pt x="11503" y="0"/>
                  </a:lnTo>
                  <a:lnTo>
                    <a:pt x="11509" y="6"/>
                  </a:lnTo>
                  <a:lnTo>
                    <a:pt x="11503" y="12"/>
                  </a:lnTo>
                  <a:close/>
                  <a:moveTo>
                    <a:pt x="11781" y="12"/>
                  </a:moveTo>
                  <a:lnTo>
                    <a:pt x="11642" y="12"/>
                  </a:lnTo>
                  <a:lnTo>
                    <a:pt x="11636" y="6"/>
                  </a:lnTo>
                  <a:lnTo>
                    <a:pt x="11642" y="0"/>
                  </a:lnTo>
                  <a:lnTo>
                    <a:pt x="11781" y="0"/>
                  </a:lnTo>
                  <a:lnTo>
                    <a:pt x="11787" y="6"/>
                  </a:lnTo>
                  <a:lnTo>
                    <a:pt x="11781" y="12"/>
                  </a:lnTo>
                  <a:close/>
                  <a:moveTo>
                    <a:pt x="12060" y="12"/>
                  </a:moveTo>
                  <a:lnTo>
                    <a:pt x="11921" y="12"/>
                  </a:lnTo>
                  <a:lnTo>
                    <a:pt x="11915" y="6"/>
                  </a:lnTo>
                  <a:lnTo>
                    <a:pt x="11921" y="0"/>
                  </a:lnTo>
                  <a:lnTo>
                    <a:pt x="12060" y="0"/>
                  </a:lnTo>
                  <a:lnTo>
                    <a:pt x="12065" y="6"/>
                  </a:lnTo>
                  <a:lnTo>
                    <a:pt x="12060" y="12"/>
                  </a:lnTo>
                  <a:close/>
                  <a:moveTo>
                    <a:pt x="12337" y="12"/>
                  </a:moveTo>
                  <a:lnTo>
                    <a:pt x="12199" y="12"/>
                  </a:lnTo>
                  <a:lnTo>
                    <a:pt x="12193" y="6"/>
                  </a:lnTo>
                  <a:lnTo>
                    <a:pt x="12199" y="0"/>
                  </a:lnTo>
                  <a:lnTo>
                    <a:pt x="12337" y="0"/>
                  </a:lnTo>
                  <a:lnTo>
                    <a:pt x="12343" y="6"/>
                  </a:lnTo>
                  <a:lnTo>
                    <a:pt x="12337" y="12"/>
                  </a:lnTo>
                  <a:close/>
                  <a:moveTo>
                    <a:pt x="12616" y="12"/>
                  </a:moveTo>
                  <a:lnTo>
                    <a:pt x="12476" y="12"/>
                  </a:lnTo>
                  <a:lnTo>
                    <a:pt x="12470" y="6"/>
                  </a:lnTo>
                  <a:lnTo>
                    <a:pt x="12476" y="0"/>
                  </a:lnTo>
                  <a:lnTo>
                    <a:pt x="12616" y="0"/>
                  </a:lnTo>
                  <a:lnTo>
                    <a:pt x="12622" y="6"/>
                  </a:lnTo>
                  <a:lnTo>
                    <a:pt x="12616" y="12"/>
                  </a:lnTo>
                  <a:close/>
                  <a:moveTo>
                    <a:pt x="12894" y="12"/>
                  </a:moveTo>
                  <a:lnTo>
                    <a:pt x="12755" y="12"/>
                  </a:lnTo>
                  <a:lnTo>
                    <a:pt x="12749" y="6"/>
                  </a:lnTo>
                  <a:lnTo>
                    <a:pt x="12755" y="0"/>
                  </a:lnTo>
                  <a:lnTo>
                    <a:pt x="12894" y="0"/>
                  </a:lnTo>
                  <a:lnTo>
                    <a:pt x="12899" y="6"/>
                  </a:lnTo>
                  <a:lnTo>
                    <a:pt x="12894" y="12"/>
                  </a:lnTo>
                  <a:close/>
                  <a:moveTo>
                    <a:pt x="13171" y="12"/>
                  </a:moveTo>
                  <a:lnTo>
                    <a:pt x="13032" y="12"/>
                  </a:lnTo>
                  <a:lnTo>
                    <a:pt x="13027" y="6"/>
                  </a:lnTo>
                  <a:lnTo>
                    <a:pt x="13032" y="0"/>
                  </a:lnTo>
                  <a:lnTo>
                    <a:pt x="13171" y="0"/>
                  </a:lnTo>
                  <a:lnTo>
                    <a:pt x="13178" y="6"/>
                  </a:lnTo>
                  <a:lnTo>
                    <a:pt x="13171" y="12"/>
                  </a:lnTo>
                  <a:close/>
                  <a:moveTo>
                    <a:pt x="13450" y="12"/>
                  </a:moveTo>
                  <a:lnTo>
                    <a:pt x="13311" y="12"/>
                  </a:lnTo>
                  <a:lnTo>
                    <a:pt x="13306" y="6"/>
                  </a:lnTo>
                  <a:lnTo>
                    <a:pt x="13311" y="0"/>
                  </a:lnTo>
                  <a:lnTo>
                    <a:pt x="13450" y="0"/>
                  </a:lnTo>
                  <a:lnTo>
                    <a:pt x="13456" y="6"/>
                  </a:lnTo>
                  <a:lnTo>
                    <a:pt x="13450" y="12"/>
                  </a:lnTo>
                  <a:close/>
                  <a:moveTo>
                    <a:pt x="13728" y="12"/>
                  </a:moveTo>
                  <a:lnTo>
                    <a:pt x="13589" y="12"/>
                  </a:lnTo>
                  <a:lnTo>
                    <a:pt x="13583" y="6"/>
                  </a:lnTo>
                  <a:lnTo>
                    <a:pt x="13589" y="0"/>
                  </a:lnTo>
                  <a:lnTo>
                    <a:pt x="13728" y="0"/>
                  </a:lnTo>
                  <a:lnTo>
                    <a:pt x="13733" y="6"/>
                  </a:lnTo>
                  <a:lnTo>
                    <a:pt x="13728" y="12"/>
                  </a:lnTo>
                  <a:close/>
                  <a:moveTo>
                    <a:pt x="14006" y="12"/>
                  </a:moveTo>
                  <a:lnTo>
                    <a:pt x="13868" y="12"/>
                  </a:lnTo>
                  <a:lnTo>
                    <a:pt x="13861" y="6"/>
                  </a:lnTo>
                  <a:lnTo>
                    <a:pt x="13868" y="0"/>
                  </a:lnTo>
                  <a:lnTo>
                    <a:pt x="14006" y="0"/>
                  </a:lnTo>
                  <a:lnTo>
                    <a:pt x="14012" y="6"/>
                  </a:lnTo>
                  <a:lnTo>
                    <a:pt x="14006" y="12"/>
                  </a:lnTo>
                  <a:close/>
                  <a:moveTo>
                    <a:pt x="14284" y="12"/>
                  </a:moveTo>
                  <a:lnTo>
                    <a:pt x="14145" y="12"/>
                  </a:lnTo>
                  <a:lnTo>
                    <a:pt x="14139" y="6"/>
                  </a:lnTo>
                  <a:lnTo>
                    <a:pt x="14145" y="0"/>
                  </a:lnTo>
                  <a:lnTo>
                    <a:pt x="14284" y="0"/>
                  </a:lnTo>
                  <a:lnTo>
                    <a:pt x="14290" y="6"/>
                  </a:lnTo>
                  <a:lnTo>
                    <a:pt x="14284" y="12"/>
                  </a:lnTo>
                  <a:close/>
                  <a:moveTo>
                    <a:pt x="14563" y="12"/>
                  </a:moveTo>
                  <a:lnTo>
                    <a:pt x="14423" y="12"/>
                  </a:lnTo>
                  <a:lnTo>
                    <a:pt x="14417" y="6"/>
                  </a:lnTo>
                  <a:lnTo>
                    <a:pt x="14423" y="0"/>
                  </a:lnTo>
                  <a:lnTo>
                    <a:pt x="14563" y="0"/>
                  </a:lnTo>
                  <a:lnTo>
                    <a:pt x="14568" y="6"/>
                  </a:lnTo>
                  <a:lnTo>
                    <a:pt x="14563" y="12"/>
                  </a:lnTo>
                  <a:close/>
                  <a:moveTo>
                    <a:pt x="14840" y="12"/>
                  </a:moveTo>
                  <a:lnTo>
                    <a:pt x="14702" y="12"/>
                  </a:lnTo>
                  <a:lnTo>
                    <a:pt x="14696" y="6"/>
                  </a:lnTo>
                  <a:lnTo>
                    <a:pt x="14702" y="0"/>
                  </a:lnTo>
                  <a:lnTo>
                    <a:pt x="14840" y="0"/>
                  </a:lnTo>
                  <a:lnTo>
                    <a:pt x="14846" y="6"/>
                  </a:lnTo>
                  <a:lnTo>
                    <a:pt x="14840" y="12"/>
                  </a:lnTo>
                  <a:close/>
                  <a:moveTo>
                    <a:pt x="15118" y="12"/>
                  </a:moveTo>
                  <a:lnTo>
                    <a:pt x="14979" y="12"/>
                  </a:lnTo>
                  <a:lnTo>
                    <a:pt x="14973" y="6"/>
                  </a:lnTo>
                  <a:lnTo>
                    <a:pt x="14979" y="0"/>
                  </a:lnTo>
                  <a:lnTo>
                    <a:pt x="15118" y="0"/>
                  </a:lnTo>
                  <a:lnTo>
                    <a:pt x="15124" y="6"/>
                  </a:lnTo>
                  <a:lnTo>
                    <a:pt x="15118" y="12"/>
                  </a:lnTo>
                  <a:close/>
                  <a:moveTo>
                    <a:pt x="15397" y="12"/>
                  </a:moveTo>
                  <a:lnTo>
                    <a:pt x="15258" y="12"/>
                  </a:lnTo>
                  <a:lnTo>
                    <a:pt x="15252" y="6"/>
                  </a:lnTo>
                  <a:lnTo>
                    <a:pt x="15258" y="0"/>
                  </a:lnTo>
                  <a:lnTo>
                    <a:pt x="15397" y="0"/>
                  </a:lnTo>
                  <a:lnTo>
                    <a:pt x="15402" y="6"/>
                  </a:lnTo>
                  <a:lnTo>
                    <a:pt x="15397" y="12"/>
                  </a:lnTo>
                  <a:close/>
                  <a:moveTo>
                    <a:pt x="15674" y="12"/>
                  </a:moveTo>
                  <a:lnTo>
                    <a:pt x="15536" y="12"/>
                  </a:lnTo>
                  <a:lnTo>
                    <a:pt x="15530" y="6"/>
                  </a:lnTo>
                  <a:lnTo>
                    <a:pt x="15536" y="0"/>
                  </a:lnTo>
                  <a:lnTo>
                    <a:pt x="15674" y="0"/>
                  </a:lnTo>
                  <a:lnTo>
                    <a:pt x="15680" y="6"/>
                  </a:lnTo>
                  <a:lnTo>
                    <a:pt x="15674" y="12"/>
                  </a:lnTo>
                  <a:close/>
                  <a:moveTo>
                    <a:pt x="15953" y="12"/>
                  </a:moveTo>
                  <a:lnTo>
                    <a:pt x="15813" y="12"/>
                  </a:lnTo>
                  <a:lnTo>
                    <a:pt x="15807" y="6"/>
                  </a:lnTo>
                  <a:lnTo>
                    <a:pt x="15813" y="0"/>
                  </a:lnTo>
                  <a:lnTo>
                    <a:pt x="15953" y="0"/>
                  </a:lnTo>
                  <a:lnTo>
                    <a:pt x="15959" y="6"/>
                  </a:lnTo>
                  <a:lnTo>
                    <a:pt x="15953" y="12"/>
                  </a:lnTo>
                  <a:close/>
                  <a:moveTo>
                    <a:pt x="16231" y="12"/>
                  </a:moveTo>
                  <a:lnTo>
                    <a:pt x="16092" y="12"/>
                  </a:lnTo>
                  <a:lnTo>
                    <a:pt x="16086" y="6"/>
                  </a:lnTo>
                  <a:lnTo>
                    <a:pt x="16092" y="0"/>
                  </a:lnTo>
                  <a:lnTo>
                    <a:pt x="16231" y="0"/>
                  </a:lnTo>
                  <a:lnTo>
                    <a:pt x="16236" y="6"/>
                  </a:lnTo>
                  <a:lnTo>
                    <a:pt x="16231" y="12"/>
                  </a:lnTo>
                  <a:close/>
                  <a:moveTo>
                    <a:pt x="16509" y="12"/>
                  </a:moveTo>
                  <a:lnTo>
                    <a:pt x="16369" y="12"/>
                  </a:lnTo>
                  <a:lnTo>
                    <a:pt x="16364" y="6"/>
                  </a:lnTo>
                  <a:lnTo>
                    <a:pt x="16369" y="0"/>
                  </a:lnTo>
                  <a:lnTo>
                    <a:pt x="16509" y="0"/>
                  </a:lnTo>
                  <a:lnTo>
                    <a:pt x="16515" y="6"/>
                  </a:lnTo>
                  <a:lnTo>
                    <a:pt x="16509" y="12"/>
                  </a:lnTo>
                  <a:close/>
                  <a:moveTo>
                    <a:pt x="16787" y="12"/>
                  </a:moveTo>
                  <a:lnTo>
                    <a:pt x="16648" y="12"/>
                  </a:lnTo>
                  <a:lnTo>
                    <a:pt x="16642" y="6"/>
                  </a:lnTo>
                  <a:lnTo>
                    <a:pt x="16648" y="0"/>
                  </a:lnTo>
                  <a:lnTo>
                    <a:pt x="16787" y="0"/>
                  </a:lnTo>
                  <a:lnTo>
                    <a:pt x="16793" y="6"/>
                  </a:lnTo>
                  <a:lnTo>
                    <a:pt x="16787" y="12"/>
                  </a:lnTo>
                  <a:close/>
                  <a:moveTo>
                    <a:pt x="17065" y="12"/>
                  </a:moveTo>
                  <a:lnTo>
                    <a:pt x="16926" y="12"/>
                  </a:lnTo>
                  <a:lnTo>
                    <a:pt x="16920" y="6"/>
                  </a:lnTo>
                  <a:lnTo>
                    <a:pt x="16926" y="0"/>
                  </a:lnTo>
                  <a:lnTo>
                    <a:pt x="17065" y="0"/>
                  </a:lnTo>
                  <a:lnTo>
                    <a:pt x="17070" y="6"/>
                  </a:lnTo>
                  <a:lnTo>
                    <a:pt x="17065" y="12"/>
                  </a:lnTo>
                  <a:close/>
                  <a:moveTo>
                    <a:pt x="17343" y="12"/>
                  </a:moveTo>
                  <a:lnTo>
                    <a:pt x="17205" y="12"/>
                  </a:lnTo>
                  <a:lnTo>
                    <a:pt x="17199" y="6"/>
                  </a:lnTo>
                  <a:lnTo>
                    <a:pt x="17205" y="0"/>
                  </a:lnTo>
                  <a:lnTo>
                    <a:pt x="17343" y="0"/>
                  </a:lnTo>
                  <a:lnTo>
                    <a:pt x="17349" y="6"/>
                  </a:lnTo>
                  <a:lnTo>
                    <a:pt x="17343" y="12"/>
                  </a:lnTo>
                  <a:close/>
                  <a:moveTo>
                    <a:pt x="17621" y="12"/>
                  </a:moveTo>
                  <a:lnTo>
                    <a:pt x="17482" y="12"/>
                  </a:lnTo>
                  <a:lnTo>
                    <a:pt x="17476" y="6"/>
                  </a:lnTo>
                  <a:lnTo>
                    <a:pt x="17482" y="0"/>
                  </a:lnTo>
                  <a:lnTo>
                    <a:pt x="17621" y="0"/>
                  </a:lnTo>
                  <a:lnTo>
                    <a:pt x="17627" y="6"/>
                  </a:lnTo>
                  <a:lnTo>
                    <a:pt x="17621" y="12"/>
                  </a:lnTo>
                  <a:close/>
                  <a:moveTo>
                    <a:pt x="17900" y="12"/>
                  </a:moveTo>
                  <a:lnTo>
                    <a:pt x="17760" y="12"/>
                  </a:lnTo>
                  <a:lnTo>
                    <a:pt x="17754" y="6"/>
                  </a:lnTo>
                  <a:lnTo>
                    <a:pt x="17760" y="0"/>
                  </a:lnTo>
                  <a:lnTo>
                    <a:pt x="17900" y="0"/>
                  </a:lnTo>
                  <a:lnTo>
                    <a:pt x="17905" y="6"/>
                  </a:lnTo>
                  <a:lnTo>
                    <a:pt x="17900" y="12"/>
                  </a:lnTo>
                  <a:close/>
                  <a:moveTo>
                    <a:pt x="18177" y="12"/>
                  </a:moveTo>
                  <a:lnTo>
                    <a:pt x="18039" y="12"/>
                  </a:lnTo>
                  <a:lnTo>
                    <a:pt x="18033" y="6"/>
                  </a:lnTo>
                  <a:lnTo>
                    <a:pt x="18039" y="0"/>
                  </a:lnTo>
                  <a:lnTo>
                    <a:pt x="18177" y="0"/>
                  </a:lnTo>
                  <a:lnTo>
                    <a:pt x="18183" y="6"/>
                  </a:lnTo>
                  <a:lnTo>
                    <a:pt x="18177" y="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4" name="Freeform 66">
              <a:extLst>
                <a:ext uri="{FF2B5EF4-FFF2-40B4-BE49-F238E27FC236}">
                  <a16:creationId xmlns:a16="http://schemas.microsoft.com/office/drawing/2014/main" id="{3CB465A2-5140-4C34-9020-197F912A941B}"/>
                </a:ext>
              </a:extLst>
            </p:cNvPr>
            <p:cNvSpPr>
              <a:spLocks noEditPoints="1"/>
            </p:cNvSpPr>
            <p:nvPr userDrawn="1"/>
          </p:nvSpPr>
          <p:spPr bwMode="auto">
            <a:xfrm>
              <a:off x="-3615" y="1926196"/>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5" name="Freeform 67">
              <a:extLst>
                <a:ext uri="{FF2B5EF4-FFF2-40B4-BE49-F238E27FC236}">
                  <a16:creationId xmlns:a16="http://schemas.microsoft.com/office/drawing/2014/main" id="{22E7F757-008C-4049-B14A-FF89127524F1}"/>
                </a:ext>
              </a:extLst>
            </p:cNvPr>
            <p:cNvSpPr>
              <a:spLocks noEditPoints="1"/>
            </p:cNvSpPr>
            <p:nvPr userDrawn="1"/>
          </p:nvSpPr>
          <p:spPr bwMode="auto">
            <a:xfrm>
              <a:off x="11562855"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6" name="Freeform 68">
              <a:extLst>
                <a:ext uri="{FF2B5EF4-FFF2-40B4-BE49-F238E27FC236}">
                  <a16:creationId xmlns:a16="http://schemas.microsoft.com/office/drawing/2014/main" id="{2AE2042C-3CFF-4EC2-B503-D13AA8F39EC0}"/>
                </a:ext>
              </a:extLst>
            </p:cNvPr>
            <p:cNvSpPr>
              <a:spLocks noEditPoints="1"/>
            </p:cNvSpPr>
            <p:nvPr userDrawn="1"/>
          </p:nvSpPr>
          <p:spPr bwMode="auto">
            <a:xfrm>
              <a:off x="10022831" y="13961"/>
              <a:ext cx="9305"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7" name="Freeform 69">
              <a:extLst>
                <a:ext uri="{FF2B5EF4-FFF2-40B4-BE49-F238E27FC236}">
                  <a16:creationId xmlns:a16="http://schemas.microsoft.com/office/drawing/2014/main" id="{B2ACAFC7-4E85-4769-A0BE-194C2DAF5A5E}"/>
                </a:ext>
              </a:extLst>
            </p:cNvPr>
            <p:cNvSpPr>
              <a:spLocks noEditPoints="1"/>
            </p:cNvSpPr>
            <p:nvPr userDrawn="1"/>
          </p:nvSpPr>
          <p:spPr bwMode="auto">
            <a:xfrm>
              <a:off x="8492111" y="13961"/>
              <a:ext cx="4654"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8" name="Freeform 70">
              <a:extLst>
                <a:ext uri="{FF2B5EF4-FFF2-40B4-BE49-F238E27FC236}">
                  <a16:creationId xmlns:a16="http://schemas.microsoft.com/office/drawing/2014/main" id="{2FC20349-5896-4A7F-959C-7687E70FF4D3}"/>
                </a:ext>
              </a:extLst>
            </p:cNvPr>
            <p:cNvSpPr>
              <a:spLocks noEditPoints="1"/>
            </p:cNvSpPr>
            <p:nvPr userDrawn="1"/>
          </p:nvSpPr>
          <p:spPr bwMode="auto">
            <a:xfrm>
              <a:off x="6956738"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69" name="Freeform 71">
              <a:extLst>
                <a:ext uri="{FF2B5EF4-FFF2-40B4-BE49-F238E27FC236}">
                  <a16:creationId xmlns:a16="http://schemas.microsoft.com/office/drawing/2014/main" id="{0FEE76F0-9E60-4FAF-93C1-C50188912BBA}"/>
                </a:ext>
              </a:extLst>
            </p:cNvPr>
            <p:cNvSpPr>
              <a:spLocks noEditPoints="1"/>
            </p:cNvSpPr>
            <p:nvPr userDrawn="1"/>
          </p:nvSpPr>
          <p:spPr bwMode="auto">
            <a:xfrm>
              <a:off x="5421366" y="13961"/>
              <a:ext cx="9305" cy="6844039"/>
            </a:xfrm>
            <a:custGeom>
              <a:avLst/>
              <a:gdLst>
                <a:gd name="T0" fmla="*/ 13 w 13"/>
                <a:gd name="T1" fmla="*/ 10295 h 10296"/>
                <a:gd name="T2" fmla="*/ 7 w 13"/>
                <a:gd name="T3" fmla="*/ 0 h 10296"/>
                <a:gd name="T4" fmla="*/ 0 w 13"/>
                <a:gd name="T5" fmla="*/ 423 h 10296"/>
                <a:gd name="T6" fmla="*/ 7 w 13"/>
                <a:gd name="T7" fmla="*/ 429 h 10296"/>
                <a:gd name="T8" fmla="*/ 13 w 13"/>
                <a:gd name="T9" fmla="*/ 562 h 10296"/>
                <a:gd name="T10" fmla="*/ 0 w 13"/>
                <a:gd name="T11" fmla="*/ 841 h 10296"/>
                <a:gd name="T12" fmla="*/ 7 w 13"/>
                <a:gd name="T13" fmla="*/ 1263 h 10296"/>
                <a:gd name="T14" fmla="*/ 13 w 13"/>
                <a:gd name="T15" fmla="*/ 1257 h 10296"/>
                <a:gd name="T16" fmla="*/ 7 w 13"/>
                <a:gd name="T17" fmla="*/ 1391 h 10296"/>
                <a:gd name="T18" fmla="*/ 0 w 13"/>
                <a:gd name="T19" fmla="*/ 1813 h 10296"/>
                <a:gd name="T20" fmla="*/ 7 w 13"/>
                <a:gd name="T21" fmla="*/ 1819 h 10296"/>
                <a:gd name="T22" fmla="*/ 13 w 13"/>
                <a:gd name="T23" fmla="*/ 1952 h 10296"/>
                <a:gd name="T24" fmla="*/ 0 w 13"/>
                <a:gd name="T25" fmla="*/ 2231 h 10296"/>
                <a:gd name="T26" fmla="*/ 7 w 13"/>
                <a:gd name="T27" fmla="*/ 2654 h 10296"/>
                <a:gd name="T28" fmla="*/ 13 w 13"/>
                <a:gd name="T29" fmla="*/ 2648 h 10296"/>
                <a:gd name="T30" fmla="*/ 7 w 13"/>
                <a:gd name="T31" fmla="*/ 2781 h 10296"/>
                <a:gd name="T32" fmla="*/ 0 w 13"/>
                <a:gd name="T33" fmla="*/ 3203 h 10296"/>
                <a:gd name="T34" fmla="*/ 7 w 13"/>
                <a:gd name="T35" fmla="*/ 3209 h 10296"/>
                <a:gd name="T36" fmla="*/ 13 w 13"/>
                <a:gd name="T37" fmla="*/ 3343 h 10296"/>
                <a:gd name="T38" fmla="*/ 0 w 13"/>
                <a:gd name="T39" fmla="*/ 3621 h 10296"/>
                <a:gd name="T40" fmla="*/ 7 w 13"/>
                <a:gd name="T41" fmla="*/ 4044 h 10296"/>
                <a:gd name="T42" fmla="*/ 13 w 13"/>
                <a:gd name="T43" fmla="*/ 4038 h 10296"/>
                <a:gd name="T44" fmla="*/ 7 w 13"/>
                <a:gd name="T45" fmla="*/ 4171 h 10296"/>
                <a:gd name="T46" fmla="*/ 0 w 13"/>
                <a:gd name="T47" fmla="*/ 4594 h 10296"/>
                <a:gd name="T48" fmla="*/ 7 w 13"/>
                <a:gd name="T49" fmla="*/ 4600 h 10296"/>
                <a:gd name="T50" fmla="*/ 13 w 13"/>
                <a:gd name="T51" fmla="*/ 4733 h 10296"/>
                <a:gd name="T52" fmla="*/ 0 w 13"/>
                <a:gd name="T53" fmla="*/ 5011 h 10296"/>
                <a:gd name="T54" fmla="*/ 7 w 13"/>
                <a:gd name="T55" fmla="*/ 5434 h 10296"/>
                <a:gd name="T56" fmla="*/ 13 w 13"/>
                <a:gd name="T57" fmla="*/ 5428 h 10296"/>
                <a:gd name="T58" fmla="*/ 7 w 13"/>
                <a:gd name="T59" fmla="*/ 5561 h 10296"/>
                <a:gd name="T60" fmla="*/ 0 w 13"/>
                <a:gd name="T61" fmla="*/ 5985 h 10296"/>
                <a:gd name="T62" fmla="*/ 7 w 13"/>
                <a:gd name="T63" fmla="*/ 5990 h 10296"/>
                <a:gd name="T64" fmla="*/ 13 w 13"/>
                <a:gd name="T65" fmla="*/ 6123 h 10296"/>
                <a:gd name="T66" fmla="*/ 0 w 13"/>
                <a:gd name="T67" fmla="*/ 6401 h 10296"/>
                <a:gd name="T68" fmla="*/ 7 w 13"/>
                <a:gd name="T69" fmla="*/ 6824 h 10296"/>
                <a:gd name="T70" fmla="*/ 13 w 13"/>
                <a:gd name="T71" fmla="*/ 6818 h 10296"/>
                <a:gd name="T72" fmla="*/ 7 w 13"/>
                <a:gd name="T73" fmla="*/ 6951 h 10296"/>
                <a:gd name="T74" fmla="*/ 0 w 13"/>
                <a:gd name="T75" fmla="*/ 7375 h 10296"/>
                <a:gd name="T76" fmla="*/ 7 w 13"/>
                <a:gd name="T77" fmla="*/ 7380 h 10296"/>
                <a:gd name="T78" fmla="*/ 13 w 13"/>
                <a:gd name="T79" fmla="*/ 7513 h 10296"/>
                <a:gd name="T80" fmla="*/ 0 w 13"/>
                <a:gd name="T81" fmla="*/ 7792 h 10296"/>
                <a:gd name="T82" fmla="*/ 7 w 13"/>
                <a:gd name="T83" fmla="*/ 8214 h 10296"/>
                <a:gd name="T84" fmla="*/ 13 w 13"/>
                <a:gd name="T85" fmla="*/ 8209 h 10296"/>
                <a:gd name="T86" fmla="*/ 7 w 13"/>
                <a:gd name="T87" fmla="*/ 8342 h 10296"/>
                <a:gd name="T88" fmla="*/ 0 w 13"/>
                <a:gd name="T89" fmla="*/ 8765 h 10296"/>
                <a:gd name="T90" fmla="*/ 7 w 13"/>
                <a:gd name="T91" fmla="*/ 8771 h 10296"/>
                <a:gd name="T92" fmla="*/ 13 w 13"/>
                <a:gd name="T93" fmla="*/ 8904 h 10296"/>
                <a:gd name="T94" fmla="*/ 0 w 13"/>
                <a:gd name="T95" fmla="*/ 9182 h 10296"/>
                <a:gd name="T96" fmla="*/ 7 w 13"/>
                <a:gd name="T97" fmla="*/ 9604 h 10296"/>
                <a:gd name="T98" fmla="*/ 13 w 13"/>
                <a:gd name="T99" fmla="*/ 9599 h 10296"/>
                <a:gd name="T100" fmla="*/ 7 w 13"/>
                <a:gd name="T101" fmla="*/ 9733 h 10296"/>
                <a:gd name="T102" fmla="*/ 0 w 13"/>
                <a:gd name="T103" fmla="*/ 10155 h 10296"/>
                <a:gd name="T104" fmla="*/ 7 w 13"/>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0296">
                  <a:moveTo>
                    <a:pt x="13" y="10296"/>
                  </a:moveTo>
                  <a:lnTo>
                    <a:pt x="0" y="10296"/>
                  </a:lnTo>
                  <a:lnTo>
                    <a:pt x="0" y="10295"/>
                  </a:lnTo>
                  <a:lnTo>
                    <a:pt x="7" y="10288"/>
                  </a:lnTo>
                  <a:lnTo>
                    <a:pt x="13" y="10295"/>
                  </a:lnTo>
                  <a:lnTo>
                    <a:pt x="13" y="10296"/>
                  </a:lnTo>
                  <a:close/>
                  <a:moveTo>
                    <a:pt x="7" y="151"/>
                  </a:moveTo>
                  <a:lnTo>
                    <a:pt x="0" y="145"/>
                  </a:lnTo>
                  <a:lnTo>
                    <a:pt x="0" y="6"/>
                  </a:lnTo>
                  <a:lnTo>
                    <a:pt x="7" y="0"/>
                  </a:lnTo>
                  <a:lnTo>
                    <a:pt x="13" y="6"/>
                  </a:lnTo>
                  <a:lnTo>
                    <a:pt x="13" y="145"/>
                  </a:lnTo>
                  <a:lnTo>
                    <a:pt x="7" y="151"/>
                  </a:lnTo>
                  <a:close/>
                  <a:moveTo>
                    <a:pt x="7" y="429"/>
                  </a:moveTo>
                  <a:lnTo>
                    <a:pt x="0" y="423"/>
                  </a:lnTo>
                  <a:lnTo>
                    <a:pt x="0" y="284"/>
                  </a:lnTo>
                  <a:lnTo>
                    <a:pt x="7" y="279"/>
                  </a:lnTo>
                  <a:lnTo>
                    <a:pt x="13" y="284"/>
                  </a:lnTo>
                  <a:lnTo>
                    <a:pt x="13" y="423"/>
                  </a:lnTo>
                  <a:lnTo>
                    <a:pt x="7" y="429"/>
                  </a:lnTo>
                  <a:close/>
                  <a:moveTo>
                    <a:pt x="7" y="707"/>
                  </a:moveTo>
                  <a:lnTo>
                    <a:pt x="0" y="702"/>
                  </a:lnTo>
                  <a:lnTo>
                    <a:pt x="0" y="562"/>
                  </a:lnTo>
                  <a:lnTo>
                    <a:pt x="7" y="556"/>
                  </a:lnTo>
                  <a:lnTo>
                    <a:pt x="13" y="562"/>
                  </a:lnTo>
                  <a:lnTo>
                    <a:pt x="13" y="702"/>
                  </a:lnTo>
                  <a:lnTo>
                    <a:pt x="7" y="707"/>
                  </a:lnTo>
                  <a:close/>
                  <a:moveTo>
                    <a:pt x="7" y="985"/>
                  </a:moveTo>
                  <a:lnTo>
                    <a:pt x="0" y="979"/>
                  </a:lnTo>
                  <a:lnTo>
                    <a:pt x="0" y="841"/>
                  </a:lnTo>
                  <a:lnTo>
                    <a:pt x="7" y="835"/>
                  </a:lnTo>
                  <a:lnTo>
                    <a:pt x="13" y="841"/>
                  </a:lnTo>
                  <a:lnTo>
                    <a:pt x="13" y="979"/>
                  </a:lnTo>
                  <a:lnTo>
                    <a:pt x="7" y="985"/>
                  </a:lnTo>
                  <a:close/>
                  <a:moveTo>
                    <a:pt x="7" y="1263"/>
                  </a:moveTo>
                  <a:lnTo>
                    <a:pt x="0" y="1257"/>
                  </a:lnTo>
                  <a:lnTo>
                    <a:pt x="0" y="1118"/>
                  </a:lnTo>
                  <a:lnTo>
                    <a:pt x="7" y="1112"/>
                  </a:lnTo>
                  <a:lnTo>
                    <a:pt x="13" y="1118"/>
                  </a:lnTo>
                  <a:lnTo>
                    <a:pt x="13" y="1257"/>
                  </a:lnTo>
                  <a:lnTo>
                    <a:pt x="7" y="1263"/>
                  </a:lnTo>
                  <a:close/>
                  <a:moveTo>
                    <a:pt x="7" y="1541"/>
                  </a:moveTo>
                  <a:lnTo>
                    <a:pt x="0" y="1536"/>
                  </a:lnTo>
                  <a:lnTo>
                    <a:pt x="0" y="1397"/>
                  </a:lnTo>
                  <a:lnTo>
                    <a:pt x="7" y="1391"/>
                  </a:lnTo>
                  <a:lnTo>
                    <a:pt x="13" y="1397"/>
                  </a:lnTo>
                  <a:lnTo>
                    <a:pt x="13" y="1536"/>
                  </a:lnTo>
                  <a:lnTo>
                    <a:pt x="7" y="1541"/>
                  </a:lnTo>
                  <a:close/>
                  <a:moveTo>
                    <a:pt x="7" y="1819"/>
                  </a:moveTo>
                  <a:lnTo>
                    <a:pt x="0" y="1813"/>
                  </a:lnTo>
                  <a:lnTo>
                    <a:pt x="0" y="1674"/>
                  </a:lnTo>
                  <a:lnTo>
                    <a:pt x="7" y="1669"/>
                  </a:lnTo>
                  <a:lnTo>
                    <a:pt x="13" y="1674"/>
                  </a:lnTo>
                  <a:lnTo>
                    <a:pt x="13" y="1813"/>
                  </a:lnTo>
                  <a:lnTo>
                    <a:pt x="7" y="1819"/>
                  </a:lnTo>
                  <a:close/>
                  <a:moveTo>
                    <a:pt x="7" y="2098"/>
                  </a:moveTo>
                  <a:lnTo>
                    <a:pt x="0" y="2092"/>
                  </a:lnTo>
                  <a:lnTo>
                    <a:pt x="0" y="1952"/>
                  </a:lnTo>
                  <a:lnTo>
                    <a:pt x="7" y="1946"/>
                  </a:lnTo>
                  <a:lnTo>
                    <a:pt x="13" y="1952"/>
                  </a:lnTo>
                  <a:lnTo>
                    <a:pt x="13" y="2092"/>
                  </a:lnTo>
                  <a:lnTo>
                    <a:pt x="7" y="2098"/>
                  </a:lnTo>
                  <a:close/>
                  <a:moveTo>
                    <a:pt x="7" y="2375"/>
                  </a:moveTo>
                  <a:lnTo>
                    <a:pt x="0" y="2369"/>
                  </a:lnTo>
                  <a:lnTo>
                    <a:pt x="0" y="2231"/>
                  </a:lnTo>
                  <a:lnTo>
                    <a:pt x="7" y="2225"/>
                  </a:lnTo>
                  <a:lnTo>
                    <a:pt x="13" y="2231"/>
                  </a:lnTo>
                  <a:lnTo>
                    <a:pt x="13" y="2369"/>
                  </a:lnTo>
                  <a:lnTo>
                    <a:pt x="7" y="2375"/>
                  </a:lnTo>
                  <a:close/>
                  <a:moveTo>
                    <a:pt x="7" y="2654"/>
                  </a:moveTo>
                  <a:lnTo>
                    <a:pt x="0" y="2648"/>
                  </a:lnTo>
                  <a:lnTo>
                    <a:pt x="0" y="2508"/>
                  </a:lnTo>
                  <a:lnTo>
                    <a:pt x="7" y="2502"/>
                  </a:lnTo>
                  <a:lnTo>
                    <a:pt x="13" y="2508"/>
                  </a:lnTo>
                  <a:lnTo>
                    <a:pt x="13" y="2648"/>
                  </a:lnTo>
                  <a:lnTo>
                    <a:pt x="7" y="2654"/>
                  </a:lnTo>
                  <a:close/>
                  <a:moveTo>
                    <a:pt x="7" y="2931"/>
                  </a:moveTo>
                  <a:lnTo>
                    <a:pt x="0" y="2926"/>
                  </a:lnTo>
                  <a:lnTo>
                    <a:pt x="0" y="2787"/>
                  </a:lnTo>
                  <a:lnTo>
                    <a:pt x="7" y="2781"/>
                  </a:lnTo>
                  <a:lnTo>
                    <a:pt x="13" y="2787"/>
                  </a:lnTo>
                  <a:lnTo>
                    <a:pt x="13" y="2926"/>
                  </a:lnTo>
                  <a:lnTo>
                    <a:pt x="7" y="2931"/>
                  </a:lnTo>
                  <a:close/>
                  <a:moveTo>
                    <a:pt x="7" y="3209"/>
                  </a:moveTo>
                  <a:lnTo>
                    <a:pt x="0" y="3203"/>
                  </a:lnTo>
                  <a:lnTo>
                    <a:pt x="0" y="3064"/>
                  </a:lnTo>
                  <a:lnTo>
                    <a:pt x="7" y="3059"/>
                  </a:lnTo>
                  <a:lnTo>
                    <a:pt x="13" y="3064"/>
                  </a:lnTo>
                  <a:lnTo>
                    <a:pt x="13" y="3203"/>
                  </a:lnTo>
                  <a:lnTo>
                    <a:pt x="7" y="3209"/>
                  </a:lnTo>
                  <a:close/>
                  <a:moveTo>
                    <a:pt x="7" y="3488"/>
                  </a:moveTo>
                  <a:lnTo>
                    <a:pt x="0" y="3482"/>
                  </a:lnTo>
                  <a:lnTo>
                    <a:pt x="0" y="3343"/>
                  </a:lnTo>
                  <a:lnTo>
                    <a:pt x="7" y="3337"/>
                  </a:lnTo>
                  <a:lnTo>
                    <a:pt x="13" y="3343"/>
                  </a:lnTo>
                  <a:lnTo>
                    <a:pt x="13" y="3482"/>
                  </a:lnTo>
                  <a:lnTo>
                    <a:pt x="7" y="3488"/>
                  </a:lnTo>
                  <a:close/>
                  <a:moveTo>
                    <a:pt x="7" y="3765"/>
                  </a:moveTo>
                  <a:lnTo>
                    <a:pt x="0" y="3760"/>
                  </a:lnTo>
                  <a:lnTo>
                    <a:pt x="0" y="3621"/>
                  </a:lnTo>
                  <a:lnTo>
                    <a:pt x="7" y="3615"/>
                  </a:lnTo>
                  <a:lnTo>
                    <a:pt x="13" y="3621"/>
                  </a:lnTo>
                  <a:lnTo>
                    <a:pt x="13" y="3760"/>
                  </a:lnTo>
                  <a:lnTo>
                    <a:pt x="7" y="3765"/>
                  </a:lnTo>
                  <a:close/>
                  <a:moveTo>
                    <a:pt x="7" y="4044"/>
                  </a:moveTo>
                  <a:lnTo>
                    <a:pt x="0" y="4038"/>
                  </a:lnTo>
                  <a:lnTo>
                    <a:pt x="0" y="3899"/>
                  </a:lnTo>
                  <a:lnTo>
                    <a:pt x="7" y="3893"/>
                  </a:lnTo>
                  <a:lnTo>
                    <a:pt x="13" y="3899"/>
                  </a:lnTo>
                  <a:lnTo>
                    <a:pt x="13" y="4038"/>
                  </a:lnTo>
                  <a:lnTo>
                    <a:pt x="7" y="4044"/>
                  </a:lnTo>
                  <a:close/>
                  <a:moveTo>
                    <a:pt x="7" y="4322"/>
                  </a:moveTo>
                  <a:lnTo>
                    <a:pt x="0" y="4316"/>
                  </a:lnTo>
                  <a:lnTo>
                    <a:pt x="0" y="4177"/>
                  </a:lnTo>
                  <a:lnTo>
                    <a:pt x="7" y="4171"/>
                  </a:lnTo>
                  <a:lnTo>
                    <a:pt x="13" y="4177"/>
                  </a:lnTo>
                  <a:lnTo>
                    <a:pt x="13" y="4316"/>
                  </a:lnTo>
                  <a:lnTo>
                    <a:pt x="7" y="4322"/>
                  </a:lnTo>
                  <a:close/>
                  <a:moveTo>
                    <a:pt x="7" y="4600"/>
                  </a:moveTo>
                  <a:lnTo>
                    <a:pt x="0" y="4594"/>
                  </a:lnTo>
                  <a:lnTo>
                    <a:pt x="0" y="4455"/>
                  </a:lnTo>
                  <a:lnTo>
                    <a:pt x="7" y="4449"/>
                  </a:lnTo>
                  <a:lnTo>
                    <a:pt x="13" y="4455"/>
                  </a:lnTo>
                  <a:lnTo>
                    <a:pt x="13" y="4594"/>
                  </a:lnTo>
                  <a:lnTo>
                    <a:pt x="7" y="4600"/>
                  </a:lnTo>
                  <a:close/>
                  <a:moveTo>
                    <a:pt x="7" y="4878"/>
                  </a:moveTo>
                  <a:lnTo>
                    <a:pt x="0" y="4872"/>
                  </a:lnTo>
                  <a:lnTo>
                    <a:pt x="0" y="4733"/>
                  </a:lnTo>
                  <a:lnTo>
                    <a:pt x="7" y="4728"/>
                  </a:lnTo>
                  <a:lnTo>
                    <a:pt x="13" y="4733"/>
                  </a:lnTo>
                  <a:lnTo>
                    <a:pt x="13" y="4872"/>
                  </a:lnTo>
                  <a:lnTo>
                    <a:pt x="7" y="4878"/>
                  </a:lnTo>
                  <a:close/>
                  <a:moveTo>
                    <a:pt x="7" y="5156"/>
                  </a:moveTo>
                  <a:lnTo>
                    <a:pt x="0" y="5150"/>
                  </a:lnTo>
                  <a:lnTo>
                    <a:pt x="0" y="5011"/>
                  </a:lnTo>
                  <a:lnTo>
                    <a:pt x="7" y="5005"/>
                  </a:lnTo>
                  <a:lnTo>
                    <a:pt x="13" y="5011"/>
                  </a:lnTo>
                  <a:lnTo>
                    <a:pt x="13" y="5150"/>
                  </a:lnTo>
                  <a:lnTo>
                    <a:pt x="7" y="5156"/>
                  </a:lnTo>
                  <a:close/>
                  <a:moveTo>
                    <a:pt x="7" y="5434"/>
                  </a:moveTo>
                  <a:lnTo>
                    <a:pt x="0" y="5428"/>
                  </a:lnTo>
                  <a:lnTo>
                    <a:pt x="0" y="5290"/>
                  </a:lnTo>
                  <a:lnTo>
                    <a:pt x="7" y="5284"/>
                  </a:lnTo>
                  <a:lnTo>
                    <a:pt x="13" y="5290"/>
                  </a:lnTo>
                  <a:lnTo>
                    <a:pt x="13" y="5428"/>
                  </a:lnTo>
                  <a:lnTo>
                    <a:pt x="7" y="5434"/>
                  </a:lnTo>
                  <a:close/>
                  <a:moveTo>
                    <a:pt x="7" y="5712"/>
                  </a:moveTo>
                  <a:lnTo>
                    <a:pt x="0" y="5706"/>
                  </a:lnTo>
                  <a:lnTo>
                    <a:pt x="0" y="5567"/>
                  </a:lnTo>
                  <a:lnTo>
                    <a:pt x="7" y="5561"/>
                  </a:lnTo>
                  <a:lnTo>
                    <a:pt x="13" y="5567"/>
                  </a:lnTo>
                  <a:lnTo>
                    <a:pt x="13" y="5706"/>
                  </a:lnTo>
                  <a:lnTo>
                    <a:pt x="7" y="5712"/>
                  </a:lnTo>
                  <a:close/>
                  <a:moveTo>
                    <a:pt x="7" y="5990"/>
                  </a:moveTo>
                  <a:lnTo>
                    <a:pt x="0" y="5985"/>
                  </a:lnTo>
                  <a:lnTo>
                    <a:pt x="0" y="5846"/>
                  </a:lnTo>
                  <a:lnTo>
                    <a:pt x="7" y="5840"/>
                  </a:lnTo>
                  <a:lnTo>
                    <a:pt x="13" y="5846"/>
                  </a:lnTo>
                  <a:lnTo>
                    <a:pt x="13" y="5985"/>
                  </a:lnTo>
                  <a:lnTo>
                    <a:pt x="7" y="5990"/>
                  </a:lnTo>
                  <a:close/>
                  <a:moveTo>
                    <a:pt x="7" y="6268"/>
                  </a:moveTo>
                  <a:lnTo>
                    <a:pt x="0" y="6262"/>
                  </a:lnTo>
                  <a:lnTo>
                    <a:pt x="0" y="6123"/>
                  </a:lnTo>
                  <a:lnTo>
                    <a:pt x="7" y="6118"/>
                  </a:lnTo>
                  <a:lnTo>
                    <a:pt x="13" y="6123"/>
                  </a:lnTo>
                  <a:lnTo>
                    <a:pt x="13" y="6262"/>
                  </a:lnTo>
                  <a:lnTo>
                    <a:pt x="7" y="6268"/>
                  </a:lnTo>
                  <a:close/>
                  <a:moveTo>
                    <a:pt x="7" y="6547"/>
                  </a:moveTo>
                  <a:lnTo>
                    <a:pt x="0" y="6541"/>
                  </a:lnTo>
                  <a:lnTo>
                    <a:pt x="0" y="6401"/>
                  </a:lnTo>
                  <a:lnTo>
                    <a:pt x="7" y="6395"/>
                  </a:lnTo>
                  <a:lnTo>
                    <a:pt x="13" y="6401"/>
                  </a:lnTo>
                  <a:lnTo>
                    <a:pt x="13" y="6541"/>
                  </a:lnTo>
                  <a:lnTo>
                    <a:pt x="7" y="6547"/>
                  </a:lnTo>
                  <a:close/>
                  <a:moveTo>
                    <a:pt x="7" y="6824"/>
                  </a:moveTo>
                  <a:lnTo>
                    <a:pt x="0" y="6818"/>
                  </a:lnTo>
                  <a:lnTo>
                    <a:pt x="0" y="6680"/>
                  </a:lnTo>
                  <a:lnTo>
                    <a:pt x="7" y="6674"/>
                  </a:lnTo>
                  <a:lnTo>
                    <a:pt x="13" y="6680"/>
                  </a:lnTo>
                  <a:lnTo>
                    <a:pt x="13" y="6818"/>
                  </a:lnTo>
                  <a:lnTo>
                    <a:pt x="7" y="6824"/>
                  </a:lnTo>
                  <a:close/>
                  <a:moveTo>
                    <a:pt x="7" y="7103"/>
                  </a:moveTo>
                  <a:lnTo>
                    <a:pt x="0" y="7097"/>
                  </a:lnTo>
                  <a:lnTo>
                    <a:pt x="0" y="6957"/>
                  </a:lnTo>
                  <a:lnTo>
                    <a:pt x="7" y="6951"/>
                  </a:lnTo>
                  <a:lnTo>
                    <a:pt x="13" y="6957"/>
                  </a:lnTo>
                  <a:lnTo>
                    <a:pt x="13" y="7097"/>
                  </a:lnTo>
                  <a:lnTo>
                    <a:pt x="7" y="7103"/>
                  </a:lnTo>
                  <a:close/>
                  <a:moveTo>
                    <a:pt x="7" y="7380"/>
                  </a:moveTo>
                  <a:lnTo>
                    <a:pt x="0" y="7375"/>
                  </a:lnTo>
                  <a:lnTo>
                    <a:pt x="0" y="7236"/>
                  </a:lnTo>
                  <a:lnTo>
                    <a:pt x="7" y="7230"/>
                  </a:lnTo>
                  <a:lnTo>
                    <a:pt x="13" y="7236"/>
                  </a:lnTo>
                  <a:lnTo>
                    <a:pt x="13" y="7375"/>
                  </a:lnTo>
                  <a:lnTo>
                    <a:pt x="7" y="7380"/>
                  </a:lnTo>
                  <a:close/>
                  <a:moveTo>
                    <a:pt x="7" y="7658"/>
                  </a:moveTo>
                  <a:lnTo>
                    <a:pt x="0" y="7652"/>
                  </a:lnTo>
                  <a:lnTo>
                    <a:pt x="0" y="7513"/>
                  </a:lnTo>
                  <a:lnTo>
                    <a:pt x="7" y="7508"/>
                  </a:lnTo>
                  <a:lnTo>
                    <a:pt x="13" y="7513"/>
                  </a:lnTo>
                  <a:lnTo>
                    <a:pt x="13" y="7652"/>
                  </a:lnTo>
                  <a:lnTo>
                    <a:pt x="7" y="7658"/>
                  </a:lnTo>
                  <a:close/>
                  <a:moveTo>
                    <a:pt x="7" y="7937"/>
                  </a:moveTo>
                  <a:lnTo>
                    <a:pt x="0" y="7931"/>
                  </a:lnTo>
                  <a:lnTo>
                    <a:pt x="0" y="7792"/>
                  </a:lnTo>
                  <a:lnTo>
                    <a:pt x="7" y="7786"/>
                  </a:lnTo>
                  <a:lnTo>
                    <a:pt x="13" y="7792"/>
                  </a:lnTo>
                  <a:lnTo>
                    <a:pt x="13" y="7931"/>
                  </a:lnTo>
                  <a:lnTo>
                    <a:pt x="7" y="7937"/>
                  </a:lnTo>
                  <a:close/>
                  <a:moveTo>
                    <a:pt x="7" y="8214"/>
                  </a:moveTo>
                  <a:lnTo>
                    <a:pt x="0" y="8209"/>
                  </a:lnTo>
                  <a:lnTo>
                    <a:pt x="0" y="8070"/>
                  </a:lnTo>
                  <a:lnTo>
                    <a:pt x="7" y="8064"/>
                  </a:lnTo>
                  <a:lnTo>
                    <a:pt x="13" y="8070"/>
                  </a:lnTo>
                  <a:lnTo>
                    <a:pt x="13" y="8209"/>
                  </a:lnTo>
                  <a:lnTo>
                    <a:pt x="7" y="8214"/>
                  </a:lnTo>
                  <a:close/>
                  <a:moveTo>
                    <a:pt x="7" y="8493"/>
                  </a:moveTo>
                  <a:lnTo>
                    <a:pt x="0" y="8487"/>
                  </a:lnTo>
                  <a:lnTo>
                    <a:pt x="0" y="8347"/>
                  </a:lnTo>
                  <a:lnTo>
                    <a:pt x="7" y="8342"/>
                  </a:lnTo>
                  <a:lnTo>
                    <a:pt x="13" y="8347"/>
                  </a:lnTo>
                  <a:lnTo>
                    <a:pt x="13" y="8487"/>
                  </a:lnTo>
                  <a:lnTo>
                    <a:pt x="7" y="8493"/>
                  </a:lnTo>
                  <a:close/>
                  <a:moveTo>
                    <a:pt x="7" y="8771"/>
                  </a:moveTo>
                  <a:lnTo>
                    <a:pt x="0" y="8765"/>
                  </a:lnTo>
                  <a:lnTo>
                    <a:pt x="0" y="8626"/>
                  </a:lnTo>
                  <a:lnTo>
                    <a:pt x="7" y="8620"/>
                  </a:lnTo>
                  <a:lnTo>
                    <a:pt x="13" y="8626"/>
                  </a:lnTo>
                  <a:lnTo>
                    <a:pt x="13" y="8765"/>
                  </a:lnTo>
                  <a:lnTo>
                    <a:pt x="7" y="8771"/>
                  </a:lnTo>
                  <a:close/>
                  <a:moveTo>
                    <a:pt x="7" y="9049"/>
                  </a:moveTo>
                  <a:lnTo>
                    <a:pt x="0" y="9044"/>
                  </a:lnTo>
                  <a:lnTo>
                    <a:pt x="0" y="8904"/>
                  </a:lnTo>
                  <a:lnTo>
                    <a:pt x="7" y="8898"/>
                  </a:lnTo>
                  <a:lnTo>
                    <a:pt x="13" y="8904"/>
                  </a:lnTo>
                  <a:lnTo>
                    <a:pt x="13" y="9044"/>
                  </a:lnTo>
                  <a:lnTo>
                    <a:pt x="7" y="9049"/>
                  </a:lnTo>
                  <a:close/>
                  <a:moveTo>
                    <a:pt x="7" y="9327"/>
                  </a:moveTo>
                  <a:lnTo>
                    <a:pt x="0" y="9321"/>
                  </a:lnTo>
                  <a:lnTo>
                    <a:pt x="0" y="9182"/>
                  </a:lnTo>
                  <a:lnTo>
                    <a:pt x="7" y="9177"/>
                  </a:lnTo>
                  <a:lnTo>
                    <a:pt x="13" y="9182"/>
                  </a:lnTo>
                  <a:lnTo>
                    <a:pt x="13" y="9321"/>
                  </a:lnTo>
                  <a:lnTo>
                    <a:pt x="7" y="9327"/>
                  </a:lnTo>
                  <a:close/>
                  <a:moveTo>
                    <a:pt x="7" y="9604"/>
                  </a:moveTo>
                  <a:lnTo>
                    <a:pt x="0" y="9599"/>
                  </a:lnTo>
                  <a:lnTo>
                    <a:pt x="0" y="9460"/>
                  </a:lnTo>
                  <a:lnTo>
                    <a:pt x="7" y="9454"/>
                  </a:lnTo>
                  <a:lnTo>
                    <a:pt x="13" y="9460"/>
                  </a:lnTo>
                  <a:lnTo>
                    <a:pt x="13" y="9599"/>
                  </a:lnTo>
                  <a:lnTo>
                    <a:pt x="7" y="9604"/>
                  </a:lnTo>
                  <a:close/>
                  <a:moveTo>
                    <a:pt x="7" y="9883"/>
                  </a:moveTo>
                  <a:lnTo>
                    <a:pt x="0" y="9877"/>
                  </a:lnTo>
                  <a:lnTo>
                    <a:pt x="0" y="9739"/>
                  </a:lnTo>
                  <a:lnTo>
                    <a:pt x="7" y="9733"/>
                  </a:lnTo>
                  <a:lnTo>
                    <a:pt x="13" y="9739"/>
                  </a:lnTo>
                  <a:lnTo>
                    <a:pt x="13" y="9877"/>
                  </a:lnTo>
                  <a:lnTo>
                    <a:pt x="7" y="9883"/>
                  </a:lnTo>
                  <a:close/>
                  <a:moveTo>
                    <a:pt x="7" y="10161"/>
                  </a:moveTo>
                  <a:lnTo>
                    <a:pt x="0" y="10155"/>
                  </a:lnTo>
                  <a:lnTo>
                    <a:pt x="0" y="10016"/>
                  </a:lnTo>
                  <a:lnTo>
                    <a:pt x="7" y="10010"/>
                  </a:lnTo>
                  <a:lnTo>
                    <a:pt x="13" y="10016"/>
                  </a:lnTo>
                  <a:lnTo>
                    <a:pt x="13" y="10155"/>
                  </a:lnTo>
                  <a:lnTo>
                    <a:pt x="7"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0" name="Freeform 72">
              <a:extLst>
                <a:ext uri="{FF2B5EF4-FFF2-40B4-BE49-F238E27FC236}">
                  <a16:creationId xmlns:a16="http://schemas.microsoft.com/office/drawing/2014/main" id="{83FC1994-A9A6-47C3-BEDA-65BFD00DAF4D}"/>
                </a:ext>
              </a:extLst>
            </p:cNvPr>
            <p:cNvSpPr>
              <a:spLocks noEditPoints="1"/>
            </p:cNvSpPr>
            <p:nvPr userDrawn="1"/>
          </p:nvSpPr>
          <p:spPr bwMode="auto">
            <a:xfrm>
              <a:off x="3890648" y="13961"/>
              <a:ext cx="9305"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1" name="Freeform 73">
              <a:extLst>
                <a:ext uri="{FF2B5EF4-FFF2-40B4-BE49-F238E27FC236}">
                  <a16:creationId xmlns:a16="http://schemas.microsoft.com/office/drawing/2014/main" id="{41458F41-BBBC-4B10-BF20-AA4D8E8E1288}"/>
                </a:ext>
              </a:extLst>
            </p:cNvPr>
            <p:cNvSpPr>
              <a:spLocks noEditPoints="1"/>
            </p:cNvSpPr>
            <p:nvPr userDrawn="1"/>
          </p:nvSpPr>
          <p:spPr bwMode="auto">
            <a:xfrm>
              <a:off x="2359927" y="13961"/>
              <a:ext cx="4654"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sp>
          <p:nvSpPr>
            <p:cNvPr id="72" name="Freeform 74">
              <a:extLst>
                <a:ext uri="{FF2B5EF4-FFF2-40B4-BE49-F238E27FC236}">
                  <a16:creationId xmlns:a16="http://schemas.microsoft.com/office/drawing/2014/main" id="{9F1D6162-7AEC-4D5F-87C1-AF6E1A1ECBCA}"/>
                </a:ext>
              </a:extLst>
            </p:cNvPr>
            <p:cNvSpPr>
              <a:spLocks noEditPoints="1"/>
            </p:cNvSpPr>
            <p:nvPr userDrawn="1"/>
          </p:nvSpPr>
          <p:spPr bwMode="auto">
            <a:xfrm>
              <a:off x="815250"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p>
          </p:txBody>
        </p:sp>
      </p:grpSp>
      <p:sp>
        <p:nvSpPr>
          <p:cNvPr id="78" name="TextBox 77">
            <a:extLst>
              <a:ext uri="{FF2B5EF4-FFF2-40B4-BE49-F238E27FC236}">
                <a16:creationId xmlns:a16="http://schemas.microsoft.com/office/drawing/2014/main" id="{3D7C2836-78B3-4A8B-9004-FA2BE70CFA78}"/>
              </a:ext>
            </a:extLst>
          </p:cNvPr>
          <p:cNvSpPr txBox="1"/>
          <p:nvPr/>
        </p:nvSpPr>
        <p:spPr>
          <a:xfrm>
            <a:off x="498908" y="6258435"/>
            <a:ext cx="4550271" cy="230832"/>
          </a:xfrm>
          <a:prstGeom prst="rect">
            <a:avLst/>
          </a:prstGeom>
          <a:noFill/>
        </p:spPr>
        <p:txBody>
          <a:bodyPr wrap="square" rtlCol="0" anchor="t">
            <a:spAutoFit/>
          </a:bodyPr>
          <a:lstStyle/>
          <a:p>
            <a:r>
              <a:rPr lang="en-US" sz="900" spc="200" baseline="0" dirty="0">
                <a:solidFill>
                  <a:schemeClr val="bg1"/>
                </a:solidFill>
                <a:latin typeface="Roboto Slab" pitchFamily="2" charset="0"/>
                <a:ea typeface="Roboto Slab" pitchFamily="2" charset="0"/>
                <a:cs typeface="Open Sans Light" panose="020B0306030504020204" pitchFamily="34" charset="0"/>
              </a:rPr>
              <a:t>Copyright © </a:t>
            </a:r>
            <a:r>
              <a:rPr lang="en-US" sz="900" spc="200" baseline="0" dirty="0" err="1">
                <a:solidFill>
                  <a:schemeClr val="bg1"/>
                </a:solidFill>
                <a:latin typeface="Roboto Slab" pitchFamily="2" charset="0"/>
                <a:ea typeface="Roboto Slab" pitchFamily="2" charset="0"/>
                <a:cs typeface="Open Sans Light" panose="020B0306030504020204" pitchFamily="34" charset="0"/>
              </a:rPr>
              <a:t>utendørs</a:t>
            </a:r>
            <a:r>
              <a:rPr lang="en-US" sz="900" spc="200" baseline="0" dirty="0">
                <a:solidFill>
                  <a:schemeClr val="bg1"/>
                </a:solidFill>
                <a:latin typeface="Roboto Slab" pitchFamily="2" charset="0"/>
                <a:ea typeface="Roboto Slab" pitchFamily="2" charset="0"/>
                <a:cs typeface="Open Sans Light" panose="020B0306030504020204" pitchFamily="34" charset="0"/>
              </a:rPr>
              <a:t> 2019. All rights.</a:t>
            </a:r>
          </a:p>
        </p:txBody>
      </p:sp>
      <p:sp>
        <p:nvSpPr>
          <p:cNvPr id="79" name="TextBox 78">
            <a:extLst>
              <a:ext uri="{FF2B5EF4-FFF2-40B4-BE49-F238E27FC236}">
                <a16:creationId xmlns:a16="http://schemas.microsoft.com/office/drawing/2014/main" id="{CFDC6F20-6264-49A0-916E-0200DADAE523}"/>
              </a:ext>
            </a:extLst>
          </p:cNvPr>
          <p:cNvSpPr txBox="1"/>
          <p:nvPr/>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solidFill>
                <a:latin typeface="Roboto Slab" pitchFamily="2" charset="0"/>
                <a:ea typeface="Roboto Slab" pitchFamily="2" charset="0"/>
                <a:cs typeface="Poppins ExtraBold" panose="00000900000000000000" pitchFamily="2" charset="0"/>
              </a:rPr>
              <a:pPr algn="l"/>
              <a:t>12</a:t>
            </a:fld>
            <a:endParaRPr lang="id-ID" sz="49600" b="0" i="0" dirty="0">
              <a:solidFill>
                <a:schemeClr val="bg1"/>
              </a:solidFill>
              <a:latin typeface="Roboto Slab" pitchFamily="2" charset="0"/>
              <a:ea typeface="Roboto Slab" pitchFamily="2" charset="0"/>
              <a:cs typeface="Poppins ExtraBold" panose="00000900000000000000" pitchFamily="2" charset="0"/>
            </a:endParaRPr>
          </a:p>
        </p:txBody>
      </p:sp>
      <p:sp>
        <p:nvSpPr>
          <p:cNvPr id="80" name="TextBox 79">
            <a:extLst>
              <a:ext uri="{FF2B5EF4-FFF2-40B4-BE49-F238E27FC236}">
                <a16:creationId xmlns:a16="http://schemas.microsoft.com/office/drawing/2014/main" id="{3A70E432-5058-45EC-9BBF-95F4D7232B17}"/>
              </a:ext>
            </a:extLst>
          </p:cNvPr>
          <p:cNvSpPr txBox="1"/>
          <p:nvPr/>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solidFill>
                <a:latin typeface="Roboto Slab" pitchFamily="2" charset="0"/>
                <a:ea typeface="Roboto Slab" pitchFamily="2" charset="0"/>
                <a:cs typeface="Open Sans Light" panose="020B0306030504020204" pitchFamily="34" charset="0"/>
              </a:rPr>
              <a:t>Page</a:t>
            </a:r>
          </a:p>
        </p:txBody>
      </p:sp>
      <p:grpSp>
        <p:nvGrpSpPr>
          <p:cNvPr id="108" name="Group 107">
            <a:extLst>
              <a:ext uri="{FF2B5EF4-FFF2-40B4-BE49-F238E27FC236}">
                <a16:creationId xmlns:a16="http://schemas.microsoft.com/office/drawing/2014/main" id="{56913BF5-E7AA-4B95-B58D-DB42B6FECA35}"/>
              </a:ext>
            </a:extLst>
          </p:cNvPr>
          <p:cNvGrpSpPr/>
          <p:nvPr/>
        </p:nvGrpSpPr>
        <p:grpSpPr>
          <a:xfrm>
            <a:off x="3551001" y="1150613"/>
            <a:ext cx="5089998" cy="1034694"/>
            <a:chOff x="2639084" y="1150613"/>
            <a:chExt cx="6913832" cy="1034694"/>
          </a:xfrm>
        </p:grpSpPr>
        <p:sp>
          <p:nvSpPr>
            <p:cNvPr id="81" name="TextBox 80">
              <a:extLst>
                <a:ext uri="{FF2B5EF4-FFF2-40B4-BE49-F238E27FC236}">
                  <a16:creationId xmlns:a16="http://schemas.microsoft.com/office/drawing/2014/main" id="{98A7EB02-DD8B-4371-A0F5-7225A8D27B0C}"/>
                </a:ext>
              </a:extLst>
            </p:cNvPr>
            <p:cNvSpPr txBox="1"/>
            <p:nvPr/>
          </p:nvSpPr>
          <p:spPr>
            <a:xfrm>
              <a:off x="2639084" y="1344795"/>
              <a:ext cx="6913832" cy="646331"/>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4000" dirty="0">
                  <a:solidFill>
                    <a:schemeClr val="bg1"/>
                  </a:solidFill>
                </a:rPr>
                <a:t>Three  point to trust</a:t>
              </a:r>
            </a:p>
          </p:txBody>
        </p:sp>
        <p:grpSp>
          <p:nvGrpSpPr>
            <p:cNvPr id="82" name="Group 81">
              <a:extLst>
                <a:ext uri="{FF2B5EF4-FFF2-40B4-BE49-F238E27FC236}">
                  <a16:creationId xmlns:a16="http://schemas.microsoft.com/office/drawing/2014/main" id="{7B186E71-ABB3-48A3-B6A2-CC6ECF99EE32}"/>
                </a:ext>
              </a:extLst>
            </p:cNvPr>
            <p:cNvGrpSpPr/>
            <p:nvPr/>
          </p:nvGrpSpPr>
          <p:grpSpPr>
            <a:xfrm>
              <a:off x="2769358" y="1150613"/>
              <a:ext cx="6653284" cy="1034694"/>
              <a:chOff x="1900084" y="1063727"/>
              <a:chExt cx="8391832" cy="1034694"/>
            </a:xfrm>
          </p:grpSpPr>
          <p:cxnSp>
            <p:nvCxnSpPr>
              <p:cNvPr id="83" name="Straight Connector 82">
                <a:extLst>
                  <a:ext uri="{FF2B5EF4-FFF2-40B4-BE49-F238E27FC236}">
                    <a16:creationId xmlns:a16="http://schemas.microsoft.com/office/drawing/2014/main" id="{EA0D0B0E-42B3-4E47-AF3E-DD4A308C0695}"/>
                  </a:ext>
                </a:extLst>
              </p:cNvPr>
              <p:cNvCxnSpPr/>
              <p:nvPr/>
            </p:nvCxnSpPr>
            <p:spPr>
              <a:xfrm>
                <a:off x="1900084" y="1063727"/>
                <a:ext cx="839183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CB3C7A3B-7B87-4F97-9616-ED14F7D95BEE}"/>
                  </a:ext>
                </a:extLst>
              </p:cNvPr>
              <p:cNvCxnSpPr/>
              <p:nvPr/>
            </p:nvCxnSpPr>
            <p:spPr>
              <a:xfrm>
                <a:off x="1900084" y="2098421"/>
                <a:ext cx="839183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91" name="Rectangle 90">
            <a:extLst>
              <a:ext uri="{FF2B5EF4-FFF2-40B4-BE49-F238E27FC236}">
                <a16:creationId xmlns:a16="http://schemas.microsoft.com/office/drawing/2014/main" id="{B873289B-4DA3-49AC-830E-CC99E98BB299}"/>
              </a:ext>
            </a:extLst>
          </p:cNvPr>
          <p:cNvSpPr/>
          <p:nvPr/>
        </p:nvSpPr>
        <p:spPr>
          <a:xfrm>
            <a:off x="578496" y="3507094"/>
            <a:ext cx="3510416" cy="1618684"/>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2" name="Group 91">
            <a:extLst>
              <a:ext uri="{FF2B5EF4-FFF2-40B4-BE49-F238E27FC236}">
                <a16:creationId xmlns:a16="http://schemas.microsoft.com/office/drawing/2014/main" id="{0A5C362B-DB79-4DEC-A8DC-3CC095FCCCA2}"/>
              </a:ext>
            </a:extLst>
          </p:cNvPr>
          <p:cNvGrpSpPr/>
          <p:nvPr/>
        </p:nvGrpSpPr>
        <p:grpSpPr>
          <a:xfrm>
            <a:off x="929812" y="3881297"/>
            <a:ext cx="2807784" cy="899134"/>
            <a:chOff x="7653841" y="1638048"/>
            <a:chExt cx="2807784" cy="899134"/>
          </a:xfrm>
        </p:grpSpPr>
        <p:sp>
          <p:nvSpPr>
            <p:cNvPr id="93" name="TextBox 92">
              <a:extLst>
                <a:ext uri="{FF2B5EF4-FFF2-40B4-BE49-F238E27FC236}">
                  <a16:creationId xmlns:a16="http://schemas.microsoft.com/office/drawing/2014/main" id="{FA389BA6-3B1F-4128-8A38-CDFD5D76232A}"/>
                </a:ext>
              </a:extLst>
            </p:cNvPr>
            <p:cNvSpPr txBox="1"/>
            <p:nvPr/>
          </p:nvSpPr>
          <p:spPr>
            <a:xfrm>
              <a:off x="7653841" y="2072311"/>
              <a:ext cx="2807784" cy="464871"/>
            </a:xfrm>
            <a:prstGeom prst="rect">
              <a:avLst/>
            </a:prstGeom>
            <a:noFill/>
          </p:spPr>
          <p:txBody>
            <a:bodyPr wrap="square" rtlCol="0">
              <a:spAutoFit/>
            </a:bodyPr>
            <a:lstStyle/>
            <a:p>
              <a:pPr>
                <a:lnSpc>
                  <a:spcPct val="120000"/>
                </a:lnSpc>
              </a:pPr>
              <a:r>
                <a:rPr lang="en-US" sz="1050" spc="100" dirty="0">
                  <a:solidFill>
                    <a:schemeClr val="bg1"/>
                  </a:solidFill>
                  <a:latin typeface="Roboto Slab" pitchFamily="2" charset="0"/>
                  <a:ea typeface="Roboto Slab" pitchFamily="2" charset="0"/>
                  <a:cs typeface="Open Sans Light" panose="020B0306030504020204" pitchFamily="34" charset="0"/>
                </a:rPr>
                <a:t>A wonderful serenity has taken possession of my entire soul ..…</a:t>
              </a:r>
            </a:p>
          </p:txBody>
        </p:sp>
        <p:sp>
          <p:nvSpPr>
            <p:cNvPr id="94" name="TextBox 93">
              <a:extLst>
                <a:ext uri="{FF2B5EF4-FFF2-40B4-BE49-F238E27FC236}">
                  <a16:creationId xmlns:a16="http://schemas.microsoft.com/office/drawing/2014/main" id="{5B16FAE8-118F-4F73-9B4F-263C414D555D}"/>
                </a:ext>
              </a:extLst>
            </p:cNvPr>
            <p:cNvSpPr txBox="1"/>
            <p:nvPr/>
          </p:nvSpPr>
          <p:spPr>
            <a:xfrm>
              <a:off x="7653841" y="1638048"/>
              <a:ext cx="1731459" cy="3693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dirty="0">
                  <a:solidFill>
                    <a:schemeClr val="bg1"/>
                  </a:solidFill>
                </a:rPr>
                <a:t>01. Lorem</a:t>
              </a:r>
            </a:p>
          </p:txBody>
        </p:sp>
      </p:grpSp>
      <p:sp>
        <p:nvSpPr>
          <p:cNvPr id="102" name="Rectangle 101">
            <a:extLst>
              <a:ext uri="{FF2B5EF4-FFF2-40B4-BE49-F238E27FC236}">
                <a16:creationId xmlns:a16="http://schemas.microsoft.com/office/drawing/2014/main" id="{5F35D9CD-693B-4337-8588-A8BCFBFB8E07}"/>
              </a:ext>
            </a:extLst>
          </p:cNvPr>
          <p:cNvSpPr/>
          <p:nvPr/>
        </p:nvSpPr>
        <p:spPr>
          <a:xfrm>
            <a:off x="8103088" y="3507094"/>
            <a:ext cx="3510416" cy="1618684"/>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 name="Group 102">
            <a:extLst>
              <a:ext uri="{FF2B5EF4-FFF2-40B4-BE49-F238E27FC236}">
                <a16:creationId xmlns:a16="http://schemas.microsoft.com/office/drawing/2014/main" id="{E808697D-DE84-46E8-81EC-0D13C185287C}"/>
              </a:ext>
            </a:extLst>
          </p:cNvPr>
          <p:cNvGrpSpPr/>
          <p:nvPr/>
        </p:nvGrpSpPr>
        <p:grpSpPr>
          <a:xfrm>
            <a:off x="8454404" y="3881297"/>
            <a:ext cx="2807784" cy="899134"/>
            <a:chOff x="7653841" y="1638048"/>
            <a:chExt cx="2807784" cy="899134"/>
          </a:xfrm>
        </p:grpSpPr>
        <p:sp>
          <p:nvSpPr>
            <p:cNvPr id="104" name="TextBox 103">
              <a:extLst>
                <a:ext uri="{FF2B5EF4-FFF2-40B4-BE49-F238E27FC236}">
                  <a16:creationId xmlns:a16="http://schemas.microsoft.com/office/drawing/2014/main" id="{710F54D3-A86A-43F0-9021-D447DC3750F6}"/>
                </a:ext>
              </a:extLst>
            </p:cNvPr>
            <p:cNvSpPr txBox="1"/>
            <p:nvPr/>
          </p:nvSpPr>
          <p:spPr>
            <a:xfrm>
              <a:off x="7653841" y="2072311"/>
              <a:ext cx="2807784" cy="464871"/>
            </a:xfrm>
            <a:prstGeom prst="rect">
              <a:avLst/>
            </a:prstGeom>
            <a:noFill/>
          </p:spPr>
          <p:txBody>
            <a:bodyPr wrap="square" rtlCol="0">
              <a:spAutoFit/>
            </a:bodyPr>
            <a:lstStyle/>
            <a:p>
              <a:pPr>
                <a:lnSpc>
                  <a:spcPct val="120000"/>
                </a:lnSpc>
              </a:pPr>
              <a:r>
                <a:rPr lang="en-US" sz="1050" spc="100" dirty="0">
                  <a:solidFill>
                    <a:schemeClr val="bg1"/>
                  </a:solidFill>
                  <a:latin typeface="Roboto Slab" pitchFamily="2" charset="0"/>
                  <a:ea typeface="Roboto Slab" pitchFamily="2" charset="0"/>
                  <a:cs typeface="Open Sans Light" panose="020B0306030504020204" pitchFamily="34" charset="0"/>
                </a:rPr>
                <a:t>A wonderful serenity has taken possession of my entire soul ..…</a:t>
              </a:r>
            </a:p>
          </p:txBody>
        </p:sp>
        <p:sp>
          <p:nvSpPr>
            <p:cNvPr id="105" name="TextBox 104">
              <a:extLst>
                <a:ext uri="{FF2B5EF4-FFF2-40B4-BE49-F238E27FC236}">
                  <a16:creationId xmlns:a16="http://schemas.microsoft.com/office/drawing/2014/main" id="{F7140B14-210A-4391-AE58-01E40D32FF4B}"/>
                </a:ext>
              </a:extLst>
            </p:cNvPr>
            <p:cNvSpPr txBox="1"/>
            <p:nvPr/>
          </p:nvSpPr>
          <p:spPr>
            <a:xfrm>
              <a:off x="7653841" y="1638048"/>
              <a:ext cx="1731459" cy="3693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dirty="0">
                  <a:solidFill>
                    <a:schemeClr val="bg1"/>
                  </a:solidFill>
                </a:rPr>
                <a:t>03. Dolor</a:t>
              </a:r>
            </a:p>
          </p:txBody>
        </p:sp>
      </p:grpSp>
      <p:sp>
        <p:nvSpPr>
          <p:cNvPr id="107" name="TextBox 106">
            <a:extLst>
              <a:ext uri="{FF2B5EF4-FFF2-40B4-BE49-F238E27FC236}">
                <a16:creationId xmlns:a16="http://schemas.microsoft.com/office/drawing/2014/main" id="{9C895279-F51E-4E46-9A7F-ACCB7340BCEB}"/>
              </a:ext>
            </a:extLst>
          </p:cNvPr>
          <p:cNvSpPr txBox="1"/>
          <p:nvPr/>
        </p:nvSpPr>
        <p:spPr>
          <a:xfrm>
            <a:off x="1764890" y="2559151"/>
            <a:ext cx="8662220" cy="464871"/>
          </a:xfrm>
          <a:prstGeom prst="rect">
            <a:avLst/>
          </a:prstGeom>
          <a:noFill/>
        </p:spPr>
        <p:txBody>
          <a:bodyPr wrap="square" rtlCol="0">
            <a:spAutoFit/>
          </a:bodyPr>
          <a:lstStyle/>
          <a:p>
            <a:pPr algn="ctr">
              <a:lnSpc>
                <a:spcPct val="120000"/>
              </a:lnSpc>
            </a:pPr>
            <a:r>
              <a:rPr lang="en-US" sz="1050" spc="100" dirty="0">
                <a:solidFill>
                  <a:schemeClr val="bg1"/>
                </a:solidFill>
                <a:latin typeface="Roboto Slab" pitchFamily="2" charset="0"/>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a:t>
            </a:r>
          </a:p>
        </p:txBody>
      </p:sp>
      <p:sp>
        <p:nvSpPr>
          <p:cNvPr id="2049" name="Picture Placeholder 2048">
            <a:extLst>
              <a:ext uri="{FF2B5EF4-FFF2-40B4-BE49-F238E27FC236}">
                <a16:creationId xmlns:a16="http://schemas.microsoft.com/office/drawing/2014/main" id="{8CCF06E7-D640-4E78-8DD7-914F4197909A}"/>
              </a:ext>
            </a:extLst>
          </p:cNvPr>
          <p:cNvSpPr>
            <a:spLocks noGrp="1"/>
          </p:cNvSpPr>
          <p:nvPr>
            <p:ph type="pic" sz="quarter" idx="13"/>
          </p:nvPr>
        </p:nvSpPr>
        <p:spPr>
          <a:xfrm>
            <a:off x="4340792" y="3507094"/>
            <a:ext cx="3510416" cy="2229241"/>
          </a:xfrm>
        </p:spPr>
      </p:sp>
    </p:spTree>
    <p:extLst>
      <p:ext uri="{BB962C8B-B14F-4D97-AF65-F5344CB8AC3E}">
        <p14:creationId xmlns:p14="http://schemas.microsoft.com/office/powerpoint/2010/main" val="247383434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a:extLst>
              <a:ext uri="{FF2B5EF4-FFF2-40B4-BE49-F238E27FC236}">
                <a16:creationId xmlns:a16="http://schemas.microsoft.com/office/drawing/2014/main" id="{70C115FB-C74C-4904-8D5E-05FD574ADD4B}"/>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7875" r="27875"/>
          <a:stretch>
            <a:fillRect/>
          </a:stretch>
        </p:blipFill>
        <p:spPr/>
      </p:pic>
      <p:sp>
        <p:nvSpPr>
          <p:cNvPr id="10" name="TextBox 9">
            <a:extLst>
              <a:ext uri="{FF2B5EF4-FFF2-40B4-BE49-F238E27FC236}">
                <a16:creationId xmlns:a16="http://schemas.microsoft.com/office/drawing/2014/main" id="{425898E4-54D1-40D9-84F6-303924F2D6E7}"/>
              </a:ext>
            </a:extLst>
          </p:cNvPr>
          <p:cNvSpPr txBox="1"/>
          <p:nvPr/>
        </p:nvSpPr>
        <p:spPr>
          <a:xfrm>
            <a:off x="1636730" y="927741"/>
            <a:ext cx="2140974" cy="3402470"/>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23900" dirty="0">
                <a:solidFill>
                  <a:schemeClr val="accent3"/>
                </a:solidFill>
                <a:latin typeface="+mn-lt"/>
              </a:rPr>
              <a:t>S</a:t>
            </a:r>
          </a:p>
        </p:txBody>
      </p:sp>
      <p:grpSp>
        <p:nvGrpSpPr>
          <p:cNvPr id="3" name="Group 2">
            <a:extLst>
              <a:ext uri="{FF2B5EF4-FFF2-40B4-BE49-F238E27FC236}">
                <a16:creationId xmlns:a16="http://schemas.microsoft.com/office/drawing/2014/main" id="{407F48BE-989D-4CE3-A270-8B6391254FEE}"/>
              </a:ext>
            </a:extLst>
          </p:cNvPr>
          <p:cNvGrpSpPr/>
          <p:nvPr/>
        </p:nvGrpSpPr>
        <p:grpSpPr>
          <a:xfrm>
            <a:off x="1733163" y="3535537"/>
            <a:ext cx="5390164" cy="2394721"/>
            <a:chOff x="1733163" y="3535537"/>
            <a:chExt cx="5390164" cy="2394721"/>
          </a:xfrm>
        </p:grpSpPr>
        <p:sp>
          <p:nvSpPr>
            <p:cNvPr id="11" name="Rectangle 10">
              <a:extLst>
                <a:ext uri="{FF2B5EF4-FFF2-40B4-BE49-F238E27FC236}">
                  <a16:creationId xmlns:a16="http://schemas.microsoft.com/office/drawing/2014/main" id="{9F17D2D4-57EC-4505-938E-D23A23FE3439}"/>
                </a:ext>
              </a:extLst>
            </p:cNvPr>
            <p:cNvSpPr/>
            <p:nvPr/>
          </p:nvSpPr>
          <p:spPr>
            <a:xfrm>
              <a:off x="1733165" y="3535537"/>
              <a:ext cx="5390162" cy="23947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8962AFFA-CC96-41B5-8A20-492D3C02829B}"/>
                </a:ext>
              </a:extLst>
            </p:cNvPr>
            <p:cNvSpPr/>
            <p:nvPr/>
          </p:nvSpPr>
          <p:spPr>
            <a:xfrm rot="5400000">
              <a:off x="4353187" y="3160119"/>
              <a:ext cx="150114" cy="53901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5AC5AFF5-0063-42A2-9FA3-2D713B48B1C8}"/>
              </a:ext>
            </a:extLst>
          </p:cNvPr>
          <p:cNvGrpSpPr/>
          <p:nvPr/>
        </p:nvGrpSpPr>
        <p:grpSpPr>
          <a:xfrm>
            <a:off x="6532157" y="3535537"/>
            <a:ext cx="591169" cy="591169"/>
            <a:chOff x="7841552" y="3535537"/>
            <a:chExt cx="793826" cy="793826"/>
          </a:xfrm>
        </p:grpSpPr>
        <p:sp>
          <p:nvSpPr>
            <p:cNvPr id="16" name="Rectangle 15">
              <a:extLst>
                <a:ext uri="{FF2B5EF4-FFF2-40B4-BE49-F238E27FC236}">
                  <a16:creationId xmlns:a16="http://schemas.microsoft.com/office/drawing/2014/main" id="{C47BF832-F5FC-42AA-9329-3E19F369B998}"/>
                </a:ext>
              </a:extLst>
            </p:cNvPr>
            <p:cNvSpPr/>
            <p:nvPr/>
          </p:nvSpPr>
          <p:spPr>
            <a:xfrm>
              <a:off x="7841552" y="3535537"/>
              <a:ext cx="793826" cy="7938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4565">
              <a:extLst>
                <a:ext uri="{FF2B5EF4-FFF2-40B4-BE49-F238E27FC236}">
                  <a16:creationId xmlns:a16="http://schemas.microsoft.com/office/drawing/2014/main" id="{6F9AC4CD-26EF-40CA-90B3-391DB7A81956}"/>
                </a:ext>
              </a:extLst>
            </p:cNvPr>
            <p:cNvSpPr>
              <a:spLocks noEditPoints="1"/>
            </p:cNvSpPr>
            <p:nvPr/>
          </p:nvSpPr>
          <p:spPr bwMode="auto">
            <a:xfrm>
              <a:off x="8058320" y="3750981"/>
              <a:ext cx="360290" cy="362939"/>
            </a:xfrm>
            <a:custGeom>
              <a:avLst/>
              <a:gdLst>
                <a:gd name="T0" fmla="*/ 44 w 184"/>
                <a:gd name="T1" fmla="*/ 1 h 184"/>
                <a:gd name="T2" fmla="*/ 43 w 184"/>
                <a:gd name="T3" fmla="*/ 1 h 184"/>
                <a:gd name="T4" fmla="*/ 41 w 184"/>
                <a:gd name="T5" fmla="*/ 5 h 184"/>
                <a:gd name="T6" fmla="*/ 44 w 184"/>
                <a:gd name="T7" fmla="*/ 9 h 184"/>
                <a:gd name="T8" fmla="*/ 170 w 184"/>
                <a:gd name="T9" fmla="*/ 9 h 184"/>
                <a:gd name="T10" fmla="*/ 169 w 184"/>
                <a:gd name="T11" fmla="*/ 9 h 184"/>
                <a:gd name="T12" fmla="*/ 1 w 184"/>
                <a:gd name="T13" fmla="*/ 177 h 184"/>
                <a:gd name="T14" fmla="*/ 1 w 184"/>
                <a:gd name="T15" fmla="*/ 183 h 184"/>
                <a:gd name="T16" fmla="*/ 7 w 184"/>
                <a:gd name="T17" fmla="*/ 183 h 184"/>
                <a:gd name="T18" fmla="*/ 175 w 184"/>
                <a:gd name="T19" fmla="*/ 15 h 184"/>
                <a:gd name="T20" fmla="*/ 176 w 184"/>
                <a:gd name="T21" fmla="*/ 14 h 184"/>
                <a:gd name="T22" fmla="*/ 176 w 184"/>
                <a:gd name="T23" fmla="*/ 136 h 184"/>
                <a:gd name="T24" fmla="*/ 180 w 184"/>
                <a:gd name="T25" fmla="*/ 140 h 184"/>
                <a:gd name="T26" fmla="*/ 184 w 184"/>
                <a:gd name="T27" fmla="*/ 136 h 184"/>
                <a:gd name="T28" fmla="*/ 184 w 184"/>
                <a:gd name="T29" fmla="*/ 1 h 184"/>
                <a:gd name="T30" fmla="*/ 44 w 184"/>
                <a:gd name="T31" fmla="*/ 1 h 184"/>
                <a:gd name="T32" fmla="*/ 175 w 184"/>
                <a:gd name="T33" fmla="*/ 9 h 184"/>
                <a:gd name="T34" fmla="*/ 174 w 184"/>
                <a:gd name="T35" fmla="*/ 9 h 184"/>
                <a:gd name="T36" fmla="*/ 176 w 184"/>
                <a:gd name="T37" fmla="*/ 9 h 184"/>
                <a:gd name="T38" fmla="*/ 176 w 184"/>
                <a:gd name="T39" fmla="*/ 10 h 184"/>
                <a:gd name="T40" fmla="*/ 175 w 184"/>
                <a:gd name="T41" fmla="*/ 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84">
                  <a:moveTo>
                    <a:pt x="44" y="1"/>
                  </a:moveTo>
                  <a:cubicBezTo>
                    <a:pt x="43" y="1"/>
                    <a:pt x="43" y="0"/>
                    <a:pt x="43" y="1"/>
                  </a:cubicBezTo>
                  <a:cubicBezTo>
                    <a:pt x="42" y="2"/>
                    <a:pt x="41" y="4"/>
                    <a:pt x="41" y="5"/>
                  </a:cubicBezTo>
                  <a:cubicBezTo>
                    <a:pt x="41" y="7"/>
                    <a:pt x="41" y="9"/>
                    <a:pt x="44" y="9"/>
                  </a:cubicBezTo>
                  <a:cubicBezTo>
                    <a:pt x="170" y="9"/>
                    <a:pt x="170" y="9"/>
                    <a:pt x="170" y="9"/>
                  </a:cubicBezTo>
                  <a:cubicBezTo>
                    <a:pt x="170" y="9"/>
                    <a:pt x="170" y="9"/>
                    <a:pt x="169" y="9"/>
                  </a:cubicBezTo>
                  <a:cubicBezTo>
                    <a:pt x="1" y="177"/>
                    <a:pt x="1" y="177"/>
                    <a:pt x="1" y="177"/>
                  </a:cubicBezTo>
                  <a:cubicBezTo>
                    <a:pt x="0" y="179"/>
                    <a:pt x="0" y="181"/>
                    <a:pt x="1" y="183"/>
                  </a:cubicBezTo>
                  <a:cubicBezTo>
                    <a:pt x="3" y="184"/>
                    <a:pt x="5" y="184"/>
                    <a:pt x="7" y="183"/>
                  </a:cubicBezTo>
                  <a:cubicBezTo>
                    <a:pt x="175" y="15"/>
                    <a:pt x="175" y="15"/>
                    <a:pt x="175" y="15"/>
                  </a:cubicBezTo>
                  <a:cubicBezTo>
                    <a:pt x="175" y="14"/>
                    <a:pt x="175" y="14"/>
                    <a:pt x="176" y="14"/>
                  </a:cubicBezTo>
                  <a:cubicBezTo>
                    <a:pt x="176" y="136"/>
                    <a:pt x="176" y="136"/>
                    <a:pt x="176" y="136"/>
                  </a:cubicBezTo>
                  <a:cubicBezTo>
                    <a:pt x="176" y="138"/>
                    <a:pt x="177" y="140"/>
                    <a:pt x="180" y="140"/>
                  </a:cubicBezTo>
                  <a:cubicBezTo>
                    <a:pt x="182" y="140"/>
                    <a:pt x="184" y="138"/>
                    <a:pt x="184" y="136"/>
                  </a:cubicBezTo>
                  <a:cubicBezTo>
                    <a:pt x="184" y="1"/>
                    <a:pt x="184" y="1"/>
                    <a:pt x="184" y="1"/>
                  </a:cubicBezTo>
                  <a:lnTo>
                    <a:pt x="44" y="1"/>
                  </a:lnTo>
                  <a:close/>
                  <a:moveTo>
                    <a:pt x="175" y="9"/>
                  </a:moveTo>
                  <a:cubicBezTo>
                    <a:pt x="175" y="9"/>
                    <a:pt x="175" y="9"/>
                    <a:pt x="174" y="9"/>
                  </a:cubicBezTo>
                  <a:cubicBezTo>
                    <a:pt x="176" y="9"/>
                    <a:pt x="176" y="9"/>
                    <a:pt x="176" y="9"/>
                  </a:cubicBezTo>
                  <a:cubicBezTo>
                    <a:pt x="176" y="10"/>
                    <a:pt x="176" y="10"/>
                    <a:pt x="176" y="10"/>
                  </a:cubicBezTo>
                  <a:cubicBezTo>
                    <a:pt x="175" y="9"/>
                    <a:pt x="175" y="9"/>
                    <a:pt x="175" y="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EE3BED9F-CAAF-4E6D-B479-1C7BC883BD0D}"/>
              </a:ext>
            </a:extLst>
          </p:cNvPr>
          <p:cNvSpPr txBox="1"/>
          <p:nvPr/>
        </p:nvSpPr>
        <p:spPr>
          <a:xfrm>
            <a:off x="5078005"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W</a:t>
            </a:r>
          </a:p>
        </p:txBody>
      </p:sp>
      <p:sp>
        <p:nvSpPr>
          <p:cNvPr id="6" name="TextBox 5">
            <a:extLst>
              <a:ext uri="{FF2B5EF4-FFF2-40B4-BE49-F238E27FC236}">
                <a16:creationId xmlns:a16="http://schemas.microsoft.com/office/drawing/2014/main" id="{CCC06D80-6951-4A17-96EF-B01D6C6651C5}"/>
              </a:ext>
            </a:extLst>
          </p:cNvPr>
          <p:cNvSpPr txBox="1"/>
          <p:nvPr/>
        </p:nvSpPr>
        <p:spPr>
          <a:xfrm>
            <a:off x="7256658"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O</a:t>
            </a:r>
          </a:p>
        </p:txBody>
      </p:sp>
      <p:sp>
        <p:nvSpPr>
          <p:cNvPr id="7" name="TextBox 6">
            <a:extLst>
              <a:ext uri="{FF2B5EF4-FFF2-40B4-BE49-F238E27FC236}">
                <a16:creationId xmlns:a16="http://schemas.microsoft.com/office/drawing/2014/main" id="{FA95F72F-95BB-4B33-A848-77E6A3E96B78}"/>
              </a:ext>
            </a:extLst>
          </p:cNvPr>
          <p:cNvSpPr txBox="1"/>
          <p:nvPr/>
        </p:nvSpPr>
        <p:spPr>
          <a:xfrm>
            <a:off x="9397632"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T</a:t>
            </a:r>
          </a:p>
        </p:txBody>
      </p:sp>
      <p:grpSp>
        <p:nvGrpSpPr>
          <p:cNvPr id="2" name="Group 1">
            <a:extLst>
              <a:ext uri="{FF2B5EF4-FFF2-40B4-BE49-F238E27FC236}">
                <a16:creationId xmlns:a16="http://schemas.microsoft.com/office/drawing/2014/main" id="{6D4F31E5-4E4E-4B03-B6FB-FDE96FF73587}"/>
              </a:ext>
            </a:extLst>
          </p:cNvPr>
          <p:cNvGrpSpPr/>
          <p:nvPr/>
        </p:nvGrpSpPr>
        <p:grpSpPr>
          <a:xfrm>
            <a:off x="2254046" y="3861036"/>
            <a:ext cx="4367368" cy="1447642"/>
            <a:chOff x="2254046" y="3861036"/>
            <a:chExt cx="4367368" cy="1447642"/>
          </a:xfrm>
        </p:grpSpPr>
        <p:sp>
          <p:nvSpPr>
            <p:cNvPr id="12" name="TextBox 11">
              <a:extLst>
                <a:ext uri="{FF2B5EF4-FFF2-40B4-BE49-F238E27FC236}">
                  <a16:creationId xmlns:a16="http://schemas.microsoft.com/office/drawing/2014/main" id="{3F30D36B-E64B-4B42-B1B6-0F04DD3F0638}"/>
                </a:ext>
              </a:extLst>
            </p:cNvPr>
            <p:cNvSpPr txBox="1"/>
            <p:nvPr/>
          </p:nvSpPr>
          <p:spPr>
            <a:xfrm>
              <a:off x="2254046" y="3861036"/>
              <a:ext cx="4367368" cy="646331"/>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000" dirty="0">
                  <a:solidFill>
                    <a:schemeClr val="bg1"/>
                  </a:solidFill>
                  <a:latin typeface="+mn-lt"/>
                </a:rPr>
                <a:t>Strengths</a:t>
              </a:r>
            </a:p>
          </p:txBody>
        </p:sp>
        <p:sp>
          <p:nvSpPr>
            <p:cNvPr id="13" name="TextBox 12">
              <a:extLst>
                <a:ext uri="{FF2B5EF4-FFF2-40B4-BE49-F238E27FC236}">
                  <a16:creationId xmlns:a16="http://schemas.microsoft.com/office/drawing/2014/main" id="{9B750397-958A-4A14-A58E-B4170B7A63C8}"/>
                </a:ext>
              </a:extLst>
            </p:cNvPr>
            <p:cNvSpPr txBox="1"/>
            <p:nvPr/>
          </p:nvSpPr>
          <p:spPr>
            <a:xfrm>
              <a:off x="2254046" y="4645420"/>
              <a:ext cx="4278111" cy="663258"/>
            </a:xfrm>
            <a:prstGeom prst="rect">
              <a:avLst/>
            </a:prstGeom>
            <a:noFill/>
          </p:spPr>
          <p:txBody>
            <a:bodyPr wrap="square" rtlCol="0">
              <a:spAutoFit/>
            </a:bodyPr>
            <a:lstStyle/>
            <a:p>
              <a:pP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a:t>
              </a:r>
            </a:p>
          </p:txBody>
        </p:sp>
      </p:grpSp>
    </p:spTree>
    <p:extLst>
      <p:ext uri="{BB962C8B-B14F-4D97-AF65-F5344CB8AC3E}">
        <p14:creationId xmlns:p14="http://schemas.microsoft.com/office/powerpoint/2010/main" val="31702190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a:extLst>
              <a:ext uri="{FF2B5EF4-FFF2-40B4-BE49-F238E27FC236}">
                <a16:creationId xmlns:a16="http://schemas.microsoft.com/office/drawing/2014/main" id="{FE3DC145-7498-4CD7-A9C4-349A7C37C483}"/>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1" r="251"/>
          <a:stretch>
            <a:fillRect/>
          </a:stretch>
        </p:blipFill>
        <p:spPr>
          <a:xfrm>
            <a:off x="2631122" y="0"/>
            <a:ext cx="4550271" cy="6858000"/>
          </a:xfrm>
        </p:spPr>
      </p:pic>
      <p:sp>
        <p:nvSpPr>
          <p:cNvPr id="8" name="TextBox 7">
            <a:extLst>
              <a:ext uri="{FF2B5EF4-FFF2-40B4-BE49-F238E27FC236}">
                <a16:creationId xmlns:a16="http://schemas.microsoft.com/office/drawing/2014/main" id="{50833240-7AD7-4327-95AC-0D0843070FAF}"/>
              </a:ext>
            </a:extLst>
          </p:cNvPr>
          <p:cNvSpPr txBox="1"/>
          <p:nvPr/>
        </p:nvSpPr>
        <p:spPr>
          <a:xfrm>
            <a:off x="3835770" y="942489"/>
            <a:ext cx="2140974" cy="3402470"/>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23900" dirty="0">
                <a:solidFill>
                  <a:schemeClr val="accent3"/>
                </a:solidFill>
                <a:latin typeface="+mn-lt"/>
              </a:rPr>
              <a:t>W</a:t>
            </a:r>
          </a:p>
        </p:txBody>
      </p:sp>
      <p:grpSp>
        <p:nvGrpSpPr>
          <p:cNvPr id="3" name="Group 2">
            <a:extLst>
              <a:ext uri="{FF2B5EF4-FFF2-40B4-BE49-F238E27FC236}">
                <a16:creationId xmlns:a16="http://schemas.microsoft.com/office/drawing/2014/main" id="{EA6074D9-A98E-4213-B381-1A2B145CA525}"/>
              </a:ext>
            </a:extLst>
          </p:cNvPr>
          <p:cNvGrpSpPr/>
          <p:nvPr/>
        </p:nvGrpSpPr>
        <p:grpSpPr>
          <a:xfrm>
            <a:off x="3724875" y="3535537"/>
            <a:ext cx="5390164" cy="2394721"/>
            <a:chOff x="3724875" y="3535537"/>
            <a:chExt cx="5390164" cy="2394721"/>
          </a:xfrm>
        </p:grpSpPr>
        <p:sp>
          <p:nvSpPr>
            <p:cNvPr id="9" name="Rectangle 8">
              <a:extLst>
                <a:ext uri="{FF2B5EF4-FFF2-40B4-BE49-F238E27FC236}">
                  <a16:creationId xmlns:a16="http://schemas.microsoft.com/office/drawing/2014/main" id="{DE564404-A38C-4179-AEAC-9A5B864BB8F7}"/>
                </a:ext>
              </a:extLst>
            </p:cNvPr>
            <p:cNvSpPr/>
            <p:nvPr/>
          </p:nvSpPr>
          <p:spPr>
            <a:xfrm>
              <a:off x="3724877" y="3535537"/>
              <a:ext cx="5390162" cy="23947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9F8D7DA-C5CC-4532-91B5-F35D3C64C5A5}"/>
                </a:ext>
              </a:extLst>
            </p:cNvPr>
            <p:cNvSpPr/>
            <p:nvPr/>
          </p:nvSpPr>
          <p:spPr>
            <a:xfrm rot="5400000">
              <a:off x="6344899" y="3160119"/>
              <a:ext cx="150114" cy="53901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TextBox 4">
            <a:extLst>
              <a:ext uri="{FF2B5EF4-FFF2-40B4-BE49-F238E27FC236}">
                <a16:creationId xmlns:a16="http://schemas.microsoft.com/office/drawing/2014/main" id="{39742BDF-2160-4E42-90C1-7F7CF607DE1B}"/>
              </a:ext>
            </a:extLst>
          </p:cNvPr>
          <p:cNvSpPr txBox="1"/>
          <p:nvPr/>
        </p:nvSpPr>
        <p:spPr>
          <a:xfrm>
            <a:off x="697476"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S</a:t>
            </a:r>
          </a:p>
        </p:txBody>
      </p:sp>
      <p:sp>
        <p:nvSpPr>
          <p:cNvPr id="6" name="TextBox 5">
            <a:extLst>
              <a:ext uri="{FF2B5EF4-FFF2-40B4-BE49-F238E27FC236}">
                <a16:creationId xmlns:a16="http://schemas.microsoft.com/office/drawing/2014/main" id="{4F90C192-D4C5-40A6-A1EB-846E999914B3}"/>
              </a:ext>
            </a:extLst>
          </p:cNvPr>
          <p:cNvSpPr txBox="1"/>
          <p:nvPr/>
        </p:nvSpPr>
        <p:spPr>
          <a:xfrm>
            <a:off x="9397632"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T</a:t>
            </a:r>
          </a:p>
        </p:txBody>
      </p:sp>
      <p:sp>
        <p:nvSpPr>
          <p:cNvPr id="7" name="TextBox 6">
            <a:extLst>
              <a:ext uri="{FF2B5EF4-FFF2-40B4-BE49-F238E27FC236}">
                <a16:creationId xmlns:a16="http://schemas.microsoft.com/office/drawing/2014/main" id="{258EE553-3B98-4DDA-B8CA-74D4CD951776}"/>
              </a:ext>
            </a:extLst>
          </p:cNvPr>
          <p:cNvSpPr txBox="1"/>
          <p:nvPr/>
        </p:nvSpPr>
        <p:spPr>
          <a:xfrm>
            <a:off x="7256658"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O</a:t>
            </a:r>
          </a:p>
        </p:txBody>
      </p:sp>
      <p:grpSp>
        <p:nvGrpSpPr>
          <p:cNvPr id="2" name="Group 1">
            <a:extLst>
              <a:ext uri="{FF2B5EF4-FFF2-40B4-BE49-F238E27FC236}">
                <a16:creationId xmlns:a16="http://schemas.microsoft.com/office/drawing/2014/main" id="{8EFD06DD-14C0-4B98-9461-4D03B1A4F150}"/>
              </a:ext>
            </a:extLst>
          </p:cNvPr>
          <p:cNvGrpSpPr/>
          <p:nvPr/>
        </p:nvGrpSpPr>
        <p:grpSpPr>
          <a:xfrm>
            <a:off x="4245758" y="3861036"/>
            <a:ext cx="4367368" cy="1447642"/>
            <a:chOff x="4245758" y="3861036"/>
            <a:chExt cx="4367368" cy="1447642"/>
          </a:xfrm>
        </p:grpSpPr>
        <p:sp>
          <p:nvSpPr>
            <p:cNvPr id="10" name="TextBox 9">
              <a:extLst>
                <a:ext uri="{FF2B5EF4-FFF2-40B4-BE49-F238E27FC236}">
                  <a16:creationId xmlns:a16="http://schemas.microsoft.com/office/drawing/2014/main" id="{7A3B51A5-4059-42CF-BF2C-1070C1C5405C}"/>
                </a:ext>
              </a:extLst>
            </p:cNvPr>
            <p:cNvSpPr txBox="1"/>
            <p:nvPr/>
          </p:nvSpPr>
          <p:spPr>
            <a:xfrm>
              <a:off x="4245758" y="3861036"/>
              <a:ext cx="4367368" cy="646331"/>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000" dirty="0">
                  <a:solidFill>
                    <a:schemeClr val="bg1"/>
                  </a:solidFill>
                  <a:latin typeface="+mn-lt"/>
                </a:rPr>
                <a:t>Weaknesses</a:t>
              </a:r>
            </a:p>
          </p:txBody>
        </p:sp>
        <p:sp>
          <p:nvSpPr>
            <p:cNvPr id="11" name="TextBox 10">
              <a:extLst>
                <a:ext uri="{FF2B5EF4-FFF2-40B4-BE49-F238E27FC236}">
                  <a16:creationId xmlns:a16="http://schemas.microsoft.com/office/drawing/2014/main" id="{13AF02D2-BA46-416D-9E03-4F27D26EFD80}"/>
                </a:ext>
              </a:extLst>
            </p:cNvPr>
            <p:cNvSpPr txBox="1"/>
            <p:nvPr/>
          </p:nvSpPr>
          <p:spPr>
            <a:xfrm>
              <a:off x="4245758" y="4645420"/>
              <a:ext cx="4278111" cy="663258"/>
            </a:xfrm>
            <a:prstGeom prst="rect">
              <a:avLst/>
            </a:prstGeom>
            <a:noFill/>
          </p:spPr>
          <p:txBody>
            <a:bodyPr wrap="square" rtlCol="0">
              <a:spAutoFit/>
            </a:bodyPr>
            <a:lstStyle/>
            <a:p>
              <a:pP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a:t>
              </a:r>
            </a:p>
          </p:txBody>
        </p:sp>
      </p:grpSp>
      <p:grpSp>
        <p:nvGrpSpPr>
          <p:cNvPr id="13" name="Group 12">
            <a:extLst>
              <a:ext uri="{FF2B5EF4-FFF2-40B4-BE49-F238E27FC236}">
                <a16:creationId xmlns:a16="http://schemas.microsoft.com/office/drawing/2014/main" id="{DD720C33-BD70-4383-A24D-97FC279FE633}"/>
              </a:ext>
            </a:extLst>
          </p:cNvPr>
          <p:cNvGrpSpPr/>
          <p:nvPr/>
        </p:nvGrpSpPr>
        <p:grpSpPr>
          <a:xfrm>
            <a:off x="8523869" y="3535537"/>
            <a:ext cx="591169" cy="591169"/>
            <a:chOff x="7841552" y="3535537"/>
            <a:chExt cx="793826" cy="793826"/>
          </a:xfrm>
        </p:grpSpPr>
        <p:sp>
          <p:nvSpPr>
            <p:cNvPr id="14" name="Rectangle 13">
              <a:extLst>
                <a:ext uri="{FF2B5EF4-FFF2-40B4-BE49-F238E27FC236}">
                  <a16:creationId xmlns:a16="http://schemas.microsoft.com/office/drawing/2014/main" id="{07C2EDE1-BDB3-4E3D-8E5F-8032D5EA0AE2}"/>
                </a:ext>
              </a:extLst>
            </p:cNvPr>
            <p:cNvSpPr/>
            <p:nvPr/>
          </p:nvSpPr>
          <p:spPr>
            <a:xfrm>
              <a:off x="7841552" y="3535537"/>
              <a:ext cx="793826" cy="7938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4565">
              <a:extLst>
                <a:ext uri="{FF2B5EF4-FFF2-40B4-BE49-F238E27FC236}">
                  <a16:creationId xmlns:a16="http://schemas.microsoft.com/office/drawing/2014/main" id="{41D64D33-947D-43A6-8072-A0D5E61CF5A1}"/>
                </a:ext>
              </a:extLst>
            </p:cNvPr>
            <p:cNvSpPr>
              <a:spLocks noEditPoints="1"/>
            </p:cNvSpPr>
            <p:nvPr/>
          </p:nvSpPr>
          <p:spPr bwMode="auto">
            <a:xfrm>
              <a:off x="8058320" y="3750981"/>
              <a:ext cx="360290" cy="362939"/>
            </a:xfrm>
            <a:custGeom>
              <a:avLst/>
              <a:gdLst>
                <a:gd name="T0" fmla="*/ 44 w 184"/>
                <a:gd name="T1" fmla="*/ 1 h 184"/>
                <a:gd name="T2" fmla="*/ 43 w 184"/>
                <a:gd name="T3" fmla="*/ 1 h 184"/>
                <a:gd name="T4" fmla="*/ 41 w 184"/>
                <a:gd name="T5" fmla="*/ 5 h 184"/>
                <a:gd name="T6" fmla="*/ 44 w 184"/>
                <a:gd name="T7" fmla="*/ 9 h 184"/>
                <a:gd name="T8" fmla="*/ 170 w 184"/>
                <a:gd name="T9" fmla="*/ 9 h 184"/>
                <a:gd name="T10" fmla="*/ 169 w 184"/>
                <a:gd name="T11" fmla="*/ 9 h 184"/>
                <a:gd name="T12" fmla="*/ 1 w 184"/>
                <a:gd name="T13" fmla="*/ 177 h 184"/>
                <a:gd name="T14" fmla="*/ 1 w 184"/>
                <a:gd name="T15" fmla="*/ 183 h 184"/>
                <a:gd name="T16" fmla="*/ 7 w 184"/>
                <a:gd name="T17" fmla="*/ 183 h 184"/>
                <a:gd name="T18" fmla="*/ 175 w 184"/>
                <a:gd name="T19" fmla="*/ 15 h 184"/>
                <a:gd name="T20" fmla="*/ 176 w 184"/>
                <a:gd name="T21" fmla="*/ 14 h 184"/>
                <a:gd name="T22" fmla="*/ 176 w 184"/>
                <a:gd name="T23" fmla="*/ 136 h 184"/>
                <a:gd name="T24" fmla="*/ 180 w 184"/>
                <a:gd name="T25" fmla="*/ 140 h 184"/>
                <a:gd name="T26" fmla="*/ 184 w 184"/>
                <a:gd name="T27" fmla="*/ 136 h 184"/>
                <a:gd name="T28" fmla="*/ 184 w 184"/>
                <a:gd name="T29" fmla="*/ 1 h 184"/>
                <a:gd name="T30" fmla="*/ 44 w 184"/>
                <a:gd name="T31" fmla="*/ 1 h 184"/>
                <a:gd name="T32" fmla="*/ 175 w 184"/>
                <a:gd name="T33" fmla="*/ 9 h 184"/>
                <a:gd name="T34" fmla="*/ 174 w 184"/>
                <a:gd name="T35" fmla="*/ 9 h 184"/>
                <a:gd name="T36" fmla="*/ 176 w 184"/>
                <a:gd name="T37" fmla="*/ 9 h 184"/>
                <a:gd name="T38" fmla="*/ 176 w 184"/>
                <a:gd name="T39" fmla="*/ 10 h 184"/>
                <a:gd name="T40" fmla="*/ 175 w 184"/>
                <a:gd name="T41" fmla="*/ 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84">
                  <a:moveTo>
                    <a:pt x="44" y="1"/>
                  </a:moveTo>
                  <a:cubicBezTo>
                    <a:pt x="43" y="1"/>
                    <a:pt x="43" y="0"/>
                    <a:pt x="43" y="1"/>
                  </a:cubicBezTo>
                  <a:cubicBezTo>
                    <a:pt x="42" y="2"/>
                    <a:pt x="41" y="4"/>
                    <a:pt x="41" y="5"/>
                  </a:cubicBezTo>
                  <a:cubicBezTo>
                    <a:pt x="41" y="7"/>
                    <a:pt x="41" y="9"/>
                    <a:pt x="44" y="9"/>
                  </a:cubicBezTo>
                  <a:cubicBezTo>
                    <a:pt x="170" y="9"/>
                    <a:pt x="170" y="9"/>
                    <a:pt x="170" y="9"/>
                  </a:cubicBezTo>
                  <a:cubicBezTo>
                    <a:pt x="170" y="9"/>
                    <a:pt x="170" y="9"/>
                    <a:pt x="169" y="9"/>
                  </a:cubicBezTo>
                  <a:cubicBezTo>
                    <a:pt x="1" y="177"/>
                    <a:pt x="1" y="177"/>
                    <a:pt x="1" y="177"/>
                  </a:cubicBezTo>
                  <a:cubicBezTo>
                    <a:pt x="0" y="179"/>
                    <a:pt x="0" y="181"/>
                    <a:pt x="1" y="183"/>
                  </a:cubicBezTo>
                  <a:cubicBezTo>
                    <a:pt x="3" y="184"/>
                    <a:pt x="5" y="184"/>
                    <a:pt x="7" y="183"/>
                  </a:cubicBezTo>
                  <a:cubicBezTo>
                    <a:pt x="175" y="15"/>
                    <a:pt x="175" y="15"/>
                    <a:pt x="175" y="15"/>
                  </a:cubicBezTo>
                  <a:cubicBezTo>
                    <a:pt x="175" y="14"/>
                    <a:pt x="175" y="14"/>
                    <a:pt x="176" y="14"/>
                  </a:cubicBezTo>
                  <a:cubicBezTo>
                    <a:pt x="176" y="136"/>
                    <a:pt x="176" y="136"/>
                    <a:pt x="176" y="136"/>
                  </a:cubicBezTo>
                  <a:cubicBezTo>
                    <a:pt x="176" y="138"/>
                    <a:pt x="177" y="140"/>
                    <a:pt x="180" y="140"/>
                  </a:cubicBezTo>
                  <a:cubicBezTo>
                    <a:pt x="182" y="140"/>
                    <a:pt x="184" y="138"/>
                    <a:pt x="184" y="136"/>
                  </a:cubicBezTo>
                  <a:cubicBezTo>
                    <a:pt x="184" y="1"/>
                    <a:pt x="184" y="1"/>
                    <a:pt x="184" y="1"/>
                  </a:cubicBezTo>
                  <a:lnTo>
                    <a:pt x="44" y="1"/>
                  </a:lnTo>
                  <a:close/>
                  <a:moveTo>
                    <a:pt x="175" y="9"/>
                  </a:moveTo>
                  <a:cubicBezTo>
                    <a:pt x="175" y="9"/>
                    <a:pt x="175" y="9"/>
                    <a:pt x="174" y="9"/>
                  </a:cubicBezTo>
                  <a:cubicBezTo>
                    <a:pt x="176" y="9"/>
                    <a:pt x="176" y="9"/>
                    <a:pt x="176" y="9"/>
                  </a:cubicBezTo>
                  <a:cubicBezTo>
                    <a:pt x="176" y="10"/>
                    <a:pt x="176" y="10"/>
                    <a:pt x="176" y="10"/>
                  </a:cubicBezTo>
                  <a:cubicBezTo>
                    <a:pt x="175" y="9"/>
                    <a:pt x="175" y="9"/>
                    <a:pt x="175" y="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688710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a:extLst>
              <a:ext uri="{FF2B5EF4-FFF2-40B4-BE49-F238E27FC236}">
                <a16:creationId xmlns:a16="http://schemas.microsoft.com/office/drawing/2014/main" id="{E9B8EF4D-5156-44F7-82EA-06ED6AF76A89}"/>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7886" r="27886"/>
          <a:stretch>
            <a:fillRect/>
          </a:stretch>
        </p:blipFill>
        <p:spPr/>
      </p:pic>
      <p:grpSp>
        <p:nvGrpSpPr>
          <p:cNvPr id="14" name="Group 13">
            <a:extLst>
              <a:ext uri="{FF2B5EF4-FFF2-40B4-BE49-F238E27FC236}">
                <a16:creationId xmlns:a16="http://schemas.microsoft.com/office/drawing/2014/main" id="{C6461983-FA67-46DB-AE66-FBFB89C801BE}"/>
              </a:ext>
            </a:extLst>
          </p:cNvPr>
          <p:cNvGrpSpPr/>
          <p:nvPr/>
        </p:nvGrpSpPr>
        <p:grpSpPr>
          <a:xfrm>
            <a:off x="3245214" y="3535537"/>
            <a:ext cx="5390164" cy="2394721"/>
            <a:chOff x="3245214" y="3535537"/>
            <a:chExt cx="5390164" cy="2394721"/>
          </a:xfrm>
        </p:grpSpPr>
        <p:sp>
          <p:nvSpPr>
            <p:cNvPr id="8" name="Rectangle 7">
              <a:extLst>
                <a:ext uri="{FF2B5EF4-FFF2-40B4-BE49-F238E27FC236}">
                  <a16:creationId xmlns:a16="http://schemas.microsoft.com/office/drawing/2014/main" id="{2EEB3E11-ADDC-45AA-83BB-0D874C60526E}"/>
                </a:ext>
              </a:extLst>
            </p:cNvPr>
            <p:cNvSpPr/>
            <p:nvPr/>
          </p:nvSpPr>
          <p:spPr>
            <a:xfrm>
              <a:off x="3245216" y="3535537"/>
              <a:ext cx="5390162" cy="23947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662E681E-0AC9-45E8-9518-45D1214D58C3}"/>
                </a:ext>
              </a:extLst>
            </p:cNvPr>
            <p:cNvSpPr/>
            <p:nvPr/>
          </p:nvSpPr>
          <p:spPr>
            <a:xfrm rot="5400000">
              <a:off x="5865238" y="3160119"/>
              <a:ext cx="150114" cy="53901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TextBox 2">
            <a:extLst>
              <a:ext uri="{FF2B5EF4-FFF2-40B4-BE49-F238E27FC236}">
                <a16:creationId xmlns:a16="http://schemas.microsoft.com/office/drawing/2014/main" id="{EB3C62F3-9DC7-4971-A2C7-8ADE0D68961F}"/>
              </a:ext>
            </a:extLst>
          </p:cNvPr>
          <p:cNvSpPr txBox="1"/>
          <p:nvPr/>
        </p:nvSpPr>
        <p:spPr>
          <a:xfrm>
            <a:off x="697476"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S</a:t>
            </a:r>
          </a:p>
        </p:txBody>
      </p:sp>
      <p:sp>
        <p:nvSpPr>
          <p:cNvPr id="5" name="TextBox 4">
            <a:extLst>
              <a:ext uri="{FF2B5EF4-FFF2-40B4-BE49-F238E27FC236}">
                <a16:creationId xmlns:a16="http://schemas.microsoft.com/office/drawing/2014/main" id="{C63EB4D4-01AF-43C0-84BA-AEE1E5CA3563}"/>
              </a:ext>
            </a:extLst>
          </p:cNvPr>
          <p:cNvSpPr txBox="1"/>
          <p:nvPr/>
        </p:nvSpPr>
        <p:spPr>
          <a:xfrm>
            <a:off x="2707216"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W</a:t>
            </a:r>
          </a:p>
        </p:txBody>
      </p:sp>
      <p:sp>
        <p:nvSpPr>
          <p:cNvPr id="6" name="TextBox 5">
            <a:extLst>
              <a:ext uri="{FF2B5EF4-FFF2-40B4-BE49-F238E27FC236}">
                <a16:creationId xmlns:a16="http://schemas.microsoft.com/office/drawing/2014/main" id="{61597819-9F17-4E58-B77C-89E33F3316D8}"/>
              </a:ext>
            </a:extLst>
          </p:cNvPr>
          <p:cNvSpPr txBox="1"/>
          <p:nvPr/>
        </p:nvSpPr>
        <p:spPr>
          <a:xfrm>
            <a:off x="9397632"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T</a:t>
            </a:r>
          </a:p>
        </p:txBody>
      </p:sp>
      <p:sp>
        <p:nvSpPr>
          <p:cNvPr id="7" name="TextBox 6">
            <a:extLst>
              <a:ext uri="{FF2B5EF4-FFF2-40B4-BE49-F238E27FC236}">
                <a16:creationId xmlns:a16="http://schemas.microsoft.com/office/drawing/2014/main" id="{E57F7713-DC14-442E-89DB-144EC4EF8562}"/>
              </a:ext>
            </a:extLst>
          </p:cNvPr>
          <p:cNvSpPr txBox="1"/>
          <p:nvPr/>
        </p:nvSpPr>
        <p:spPr>
          <a:xfrm>
            <a:off x="6314478" y="927741"/>
            <a:ext cx="2140974" cy="3402470"/>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23900" dirty="0">
                <a:solidFill>
                  <a:schemeClr val="accent3"/>
                </a:solidFill>
                <a:latin typeface="+mn-lt"/>
              </a:rPr>
              <a:t>O</a:t>
            </a:r>
          </a:p>
        </p:txBody>
      </p:sp>
      <p:grpSp>
        <p:nvGrpSpPr>
          <p:cNvPr id="4" name="Group 3">
            <a:extLst>
              <a:ext uri="{FF2B5EF4-FFF2-40B4-BE49-F238E27FC236}">
                <a16:creationId xmlns:a16="http://schemas.microsoft.com/office/drawing/2014/main" id="{CC769560-F35B-463B-9852-5D50E4834409}"/>
              </a:ext>
            </a:extLst>
          </p:cNvPr>
          <p:cNvGrpSpPr/>
          <p:nvPr/>
        </p:nvGrpSpPr>
        <p:grpSpPr>
          <a:xfrm>
            <a:off x="3766097" y="3861036"/>
            <a:ext cx="4367368" cy="1447642"/>
            <a:chOff x="3766097" y="3861036"/>
            <a:chExt cx="4367368" cy="1447642"/>
          </a:xfrm>
        </p:grpSpPr>
        <p:sp>
          <p:nvSpPr>
            <p:cNvPr id="10" name="TextBox 9">
              <a:extLst>
                <a:ext uri="{FF2B5EF4-FFF2-40B4-BE49-F238E27FC236}">
                  <a16:creationId xmlns:a16="http://schemas.microsoft.com/office/drawing/2014/main" id="{EEE353FF-58C2-443F-AD8E-FD1C91FBE185}"/>
                </a:ext>
              </a:extLst>
            </p:cNvPr>
            <p:cNvSpPr txBox="1"/>
            <p:nvPr/>
          </p:nvSpPr>
          <p:spPr>
            <a:xfrm>
              <a:off x="3766097" y="3861036"/>
              <a:ext cx="4367368" cy="646331"/>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000" dirty="0">
                  <a:solidFill>
                    <a:schemeClr val="bg1"/>
                  </a:solidFill>
                  <a:latin typeface="+mn-lt"/>
                </a:rPr>
                <a:t>Opportunities</a:t>
              </a:r>
            </a:p>
          </p:txBody>
        </p:sp>
        <p:sp>
          <p:nvSpPr>
            <p:cNvPr id="11" name="TextBox 10">
              <a:extLst>
                <a:ext uri="{FF2B5EF4-FFF2-40B4-BE49-F238E27FC236}">
                  <a16:creationId xmlns:a16="http://schemas.microsoft.com/office/drawing/2014/main" id="{1D4CACA6-8C12-4649-8DC3-D6E6F53AD4C6}"/>
                </a:ext>
              </a:extLst>
            </p:cNvPr>
            <p:cNvSpPr txBox="1"/>
            <p:nvPr/>
          </p:nvSpPr>
          <p:spPr>
            <a:xfrm>
              <a:off x="3766097" y="4645420"/>
              <a:ext cx="4278111" cy="663258"/>
            </a:xfrm>
            <a:prstGeom prst="rect">
              <a:avLst/>
            </a:prstGeom>
            <a:noFill/>
          </p:spPr>
          <p:txBody>
            <a:bodyPr wrap="square" rtlCol="0">
              <a:spAutoFit/>
            </a:bodyPr>
            <a:lstStyle/>
            <a:p>
              <a:pP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a:t>
              </a:r>
            </a:p>
          </p:txBody>
        </p:sp>
      </p:grpSp>
      <p:grpSp>
        <p:nvGrpSpPr>
          <p:cNvPr id="12" name="Group 11">
            <a:extLst>
              <a:ext uri="{FF2B5EF4-FFF2-40B4-BE49-F238E27FC236}">
                <a16:creationId xmlns:a16="http://schemas.microsoft.com/office/drawing/2014/main" id="{E54608CD-C0E9-401E-A173-B41BB8198913}"/>
              </a:ext>
            </a:extLst>
          </p:cNvPr>
          <p:cNvGrpSpPr/>
          <p:nvPr/>
        </p:nvGrpSpPr>
        <p:grpSpPr>
          <a:xfrm>
            <a:off x="8044208" y="3535537"/>
            <a:ext cx="591169" cy="591169"/>
            <a:chOff x="7841552" y="3535537"/>
            <a:chExt cx="793826" cy="793826"/>
          </a:xfrm>
        </p:grpSpPr>
        <p:sp>
          <p:nvSpPr>
            <p:cNvPr id="9" name="Rectangle 8">
              <a:extLst>
                <a:ext uri="{FF2B5EF4-FFF2-40B4-BE49-F238E27FC236}">
                  <a16:creationId xmlns:a16="http://schemas.microsoft.com/office/drawing/2014/main" id="{9F8E4EA5-CF48-44DE-A2CD-80464D1A07BD}"/>
                </a:ext>
              </a:extLst>
            </p:cNvPr>
            <p:cNvSpPr/>
            <p:nvPr/>
          </p:nvSpPr>
          <p:spPr>
            <a:xfrm>
              <a:off x="7841552" y="3535537"/>
              <a:ext cx="793826" cy="7938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4565">
              <a:extLst>
                <a:ext uri="{FF2B5EF4-FFF2-40B4-BE49-F238E27FC236}">
                  <a16:creationId xmlns:a16="http://schemas.microsoft.com/office/drawing/2014/main" id="{C562DAA0-22DA-4D1B-BAB3-EC98F10E4B82}"/>
                </a:ext>
              </a:extLst>
            </p:cNvPr>
            <p:cNvSpPr>
              <a:spLocks noEditPoints="1"/>
            </p:cNvSpPr>
            <p:nvPr/>
          </p:nvSpPr>
          <p:spPr bwMode="auto">
            <a:xfrm>
              <a:off x="8058320" y="3750981"/>
              <a:ext cx="360290" cy="362939"/>
            </a:xfrm>
            <a:custGeom>
              <a:avLst/>
              <a:gdLst>
                <a:gd name="T0" fmla="*/ 44 w 184"/>
                <a:gd name="T1" fmla="*/ 1 h 184"/>
                <a:gd name="T2" fmla="*/ 43 w 184"/>
                <a:gd name="T3" fmla="*/ 1 h 184"/>
                <a:gd name="T4" fmla="*/ 41 w 184"/>
                <a:gd name="T5" fmla="*/ 5 h 184"/>
                <a:gd name="T6" fmla="*/ 44 w 184"/>
                <a:gd name="T7" fmla="*/ 9 h 184"/>
                <a:gd name="T8" fmla="*/ 170 w 184"/>
                <a:gd name="T9" fmla="*/ 9 h 184"/>
                <a:gd name="T10" fmla="*/ 169 w 184"/>
                <a:gd name="T11" fmla="*/ 9 h 184"/>
                <a:gd name="T12" fmla="*/ 1 w 184"/>
                <a:gd name="T13" fmla="*/ 177 h 184"/>
                <a:gd name="T14" fmla="*/ 1 w 184"/>
                <a:gd name="T15" fmla="*/ 183 h 184"/>
                <a:gd name="T16" fmla="*/ 7 w 184"/>
                <a:gd name="T17" fmla="*/ 183 h 184"/>
                <a:gd name="T18" fmla="*/ 175 w 184"/>
                <a:gd name="T19" fmla="*/ 15 h 184"/>
                <a:gd name="T20" fmla="*/ 176 w 184"/>
                <a:gd name="T21" fmla="*/ 14 h 184"/>
                <a:gd name="T22" fmla="*/ 176 w 184"/>
                <a:gd name="T23" fmla="*/ 136 h 184"/>
                <a:gd name="T24" fmla="*/ 180 w 184"/>
                <a:gd name="T25" fmla="*/ 140 h 184"/>
                <a:gd name="T26" fmla="*/ 184 w 184"/>
                <a:gd name="T27" fmla="*/ 136 h 184"/>
                <a:gd name="T28" fmla="*/ 184 w 184"/>
                <a:gd name="T29" fmla="*/ 1 h 184"/>
                <a:gd name="T30" fmla="*/ 44 w 184"/>
                <a:gd name="T31" fmla="*/ 1 h 184"/>
                <a:gd name="T32" fmla="*/ 175 w 184"/>
                <a:gd name="T33" fmla="*/ 9 h 184"/>
                <a:gd name="T34" fmla="*/ 174 w 184"/>
                <a:gd name="T35" fmla="*/ 9 h 184"/>
                <a:gd name="T36" fmla="*/ 176 w 184"/>
                <a:gd name="T37" fmla="*/ 9 h 184"/>
                <a:gd name="T38" fmla="*/ 176 w 184"/>
                <a:gd name="T39" fmla="*/ 10 h 184"/>
                <a:gd name="T40" fmla="*/ 175 w 184"/>
                <a:gd name="T41" fmla="*/ 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84">
                  <a:moveTo>
                    <a:pt x="44" y="1"/>
                  </a:moveTo>
                  <a:cubicBezTo>
                    <a:pt x="43" y="1"/>
                    <a:pt x="43" y="0"/>
                    <a:pt x="43" y="1"/>
                  </a:cubicBezTo>
                  <a:cubicBezTo>
                    <a:pt x="42" y="2"/>
                    <a:pt x="41" y="4"/>
                    <a:pt x="41" y="5"/>
                  </a:cubicBezTo>
                  <a:cubicBezTo>
                    <a:pt x="41" y="7"/>
                    <a:pt x="41" y="9"/>
                    <a:pt x="44" y="9"/>
                  </a:cubicBezTo>
                  <a:cubicBezTo>
                    <a:pt x="170" y="9"/>
                    <a:pt x="170" y="9"/>
                    <a:pt x="170" y="9"/>
                  </a:cubicBezTo>
                  <a:cubicBezTo>
                    <a:pt x="170" y="9"/>
                    <a:pt x="170" y="9"/>
                    <a:pt x="169" y="9"/>
                  </a:cubicBezTo>
                  <a:cubicBezTo>
                    <a:pt x="1" y="177"/>
                    <a:pt x="1" y="177"/>
                    <a:pt x="1" y="177"/>
                  </a:cubicBezTo>
                  <a:cubicBezTo>
                    <a:pt x="0" y="179"/>
                    <a:pt x="0" y="181"/>
                    <a:pt x="1" y="183"/>
                  </a:cubicBezTo>
                  <a:cubicBezTo>
                    <a:pt x="3" y="184"/>
                    <a:pt x="5" y="184"/>
                    <a:pt x="7" y="183"/>
                  </a:cubicBezTo>
                  <a:cubicBezTo>
                    <a:pt x="175" y="15"/>
                    <a:pt x="175" y="15"/>
                    <a:pt x="175" y="15"/>
                  </a:cubicBezTo>
                  <a:cubicBezTo>
                    <a:pt x="175" y="14"/>
                    <a:pt x="175" y="14"/>
                    <a:pt x="176" y="14"/>
                  </a:cubicBezTo>
                  <a:cubicBezTo>
                    <a:pt x="176" y="136"/>
                    <a:pt x="176" y="136"/>
                    <a:pt x="176" y="136"/>
                  </a:cubicBezTo>
                  <a:cubicBezTo>
                    <a:pt x="176" y="138"/>
                    <a:pt x="177" y="140"/>
                    <a:pt x="180" y="140"/>
                  </a:cubicBezTo>
                  <a:cubicBezTo>
                    <a:pt x="182" y="140"/>
                    <a:pt x="184" y="138"/>
                    <a:pt x="184" y="136"/>
                  </a:cubicBezTo>
                  <a:cubicBezTo>
                    <a:pt x="184" y="1"/>
                    <a:pt x="184" y="1"/>
                    <a:pt x="184" y="1"/>
                  </a:cubicBezTo>
                  <a:lnTo>
                    <a:pt x="44" y="1"/>
                  </a:lnTo>
                  <a:close/>
                  <a:moveTo>
                    <a:pt x="175" y="9"/>
                  </a:moveTo>
                  <a:cubicBezTo>
                    <a:pt x="175" y="9"/>
                    <a:pt x="175" y="9"/>
                    <a:pt x="174" y="9"/>
                  </a:cubicBezTo>
                  <a:cubicBezTo>
                    <a:pt x="176" y="9"/>
                    <a:pt x="176" y="9"/>
                    <a:pt x="176" y="9"/>
                  </a:cubicBezTo>
                  <a:cubicBezTo>
                    <a:pt x="176" y="10"/>
                    <a:pt x="176" y="10"/>
                    <a:pt x="176" y="10"/>
                  </a:cubicBezTo>
                  <a:cubicBezTo>
                    <a:pt x="175" y="9"/>
                    <a:pt x="175" y="9"/>
                    <a:pt x="175" y="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9751289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a:extLst>
              <a:ext uri="{FF2B5EF4-FFF2-40B4-BE49-F238E27FC236}">
                <a16:creationId xmlns:a16="http://schemas.microsoft.com/office/drawing/2014/main" id="{546FAD04-DD7A-49B5-A2DF-1873BEE54826}"/>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7883" r="27883"/>
          <a:stretch>
            <a:fillRect/>
          </a:stretch>
        </p:blipFill>
        <p:spPr/>
      </p:pic>
      <p:grpSp>
        <p:nvGrpSpPr>
          <p:cNvPr id="14" name="Group 13">
            <a:extLst>
              <a:ext uri="{FF2B5EF4-FFF2-40B4-BE49-F238E27FC236}">
                <a16:creationId xmlns:a16="http://schemas.microsoft.com/office/drawing/2014/main" id="{2F00D087-A237-4EC2-9B55-80E7F0856C24}"/>
              </a:ext>
            </a:extLst>
          </p:cNvPr>
          <p:cNvGrpSpPr/>
          <p:nvPr/>
        </p:nvGrpSpPr>
        <p:grpSpPr>
          <a:xfrm>
            <a:off x="5345032" y="3535537"/>
            <a:ext cx="5390164" cy="2394721"/>
            <a:chOff x="5345032" y="3535537"/>
            <a:chExt cx="5390164" cy="2394721"/>
          </a:xfrm>
        </p:grpSpPr>
        <p:sp>
          <p:nvSpPr>
            <p:cNvPr id="8" name="Rectangle 7">
              <a:extLst>
                <a:ext uri="{FF2B5EF4-FFF2-40B4-BE49-F238E27FC236}">
                  <a16:creationId xmlns:a16="http://schemas.microsoft.com/office/drawing/2014/main" id="{2EEB3E11-ADDC-45AA-83BB-0D874C60526E}"/>
                </a:ext>
              </a:extLst>
            </p:cNvPr>
            <p:cNvSpPr/>
            <p:nvPr/>
          </p:nvSpPr>
          <p:spPr>
            <a:xfrm>
              <a:off x="5345034" y="3535537"/>
              <a:ext cx="5390162" cy="23947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662E681E-0AC9-45E8-9518-45D1214D58C3}"/>
                </a:ext>
              </a:extLst>
            </p:cNvPr>
            <p:cNvSpPr/>
            <p:nvPr/>
          </p:nvSpPr>
          <p:spPr>
            <a:xfrm rot="5400000">
              <a:off x="7965056" y="3160119"/>
              <a:ext cx="150114" cy="53901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TextBox 2">
            <a:extLst>
              <a:ext uri="{FF2B5EF4-FFF2-40B4-BE49-F238E27FC236}">
                <a16:creationId xmlns:a16="http://schemas.microsoft.com/office/drawing/2014/main" id="{EB3C62F3-9DC7-4971-A2C7-8ADE0D68961F}"/>
              </a:ext>
            </a:extLst>
          </p:cNvPr>
          <p:cNvSpPr txBox="1"/>
          <p:nvPr/>
        </p:nvSpPr>
        <p:spPr>
          <a:xfrm>
            <a:off x="697476"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S</a:t>
            </a:r>
          </a:p>
        </p:txBody>
      </p:sp>
      <p:sp>
        <p:nvSpPr>
          <p:cNvPr id="5" name="TextBox 4">
            <a:extLst>
              <a:ext uri="{FF2B5EF4-FFF2-40B4-BE49-F238E27FC236}">
                <a16:creationId xmlns:a16="http://schemas.microsoft.com/office/drawing/2014/main" id="{C63EB4D4-01AF-43C0-84BA-AEE1E5CA3563}"/>
              </a:ext>
            </a:extLst>
          </p:cNvPr>
          <p:cNvSpPr txBox="1"/>
          <p:nvPr/>
        </p:nvSpPr>
        <p:spPr>
          <a:xfrm>
            <a:off x="2707216"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W</a:t>
            </a:r>
          </a:p>
        </p:txBody>
      </p:sp>
      <p:sp>
        <p:nvSpPr>
          <p:cNvPr id="6" name="TextBox 5">
            <a:extLst>
              <a:ext uri="{FF2B5EF4-FFF2-40B4-BE49-F238E27FC236}">
                <a16:creationId xmlns:a16="http://schemas.microsoft.com/office/drawing/2014/main" id="{61597819-9F17-4E58-B77C-89E33F3316D8}"/>
              </a:ext>
            </a:extLst>
          </p:cNvPr>
          <p:cNvSpPr txBox="1"/>
          <p:nvPr/>
        </p:nvSpPr>
        <p:spPr>
          <a:xfrm>
            <a:off x="4885869" y="1627163"/>
            <a:ext cx="2140974" cy="2003625"/>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3800" dirty="0">
                <a:solidFill>
                  <a:schemeClr val="tx1">
                    <a:lumMod val="75000"/>
                    <a:lumOff val="25000"/>
                    <a:alpha val="20000"/>
                  </a:schemeClr>
                </a:solidFill>
                <a:latin typeface="+mn-lt"/>
              </a:rPr>
              <a:t>O</a:t>
            </a:r>
          </a:p>
        </p:txBody>
      </p:sp>
      <p:sp>
        <p:nvSpPr>
          <p:cNvPr id="7" name="TextBox 6">
            <a:extLst>
              <a:ext uri="{FF2B5EF4-FFF2-40B4-BE49-F238E27FC236}">
                <a16:creationId xmlns:a16="http://schemas.microsoft.com/office/drawing/2014/main" id="{E57F7713-DC14-442E-89DB-144EC4EF8562}"/>
              </a:ext>
            </a:extLst>
          </p:cNvPr>
          <p:cNvSpPr txBox="1"/>
          <p:nvPr/>
        </p:nvSpPr>
        <p:spPr>
          <a:xfrm>
            <a:off x="8414296" y="942489"/>
            <a:ext cx="2140974" cy="3402470"/>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23900" dirty="0">
                <a:solidFill>
                  <a:schemeClr val="accent3"/>
                </a:solidFill>
                <a:latin typeface="+mn-lt"/>
              </a:rPr>
              <a:t>T</a:t>
            </a:r>
          </a:p>
        </p:txBody>
      </p:sp>
      <p:grpSp>
        <p:nvGrpSpPr>
          <p:cNvPr id="4" name="Group 3">
            <a:extLst>
              <a:ext uri="{FF2B5EF4-FFF2-40B4-BE49-F238E27FC236}">
                <a16:creationId xmlns:a16="http://schemas.microsoft.com/office/drawing/2014/main" id="{692ED23C-9D27-4C10-9BA2-0EDAA40EC445}"/>
              </a:ext>
            </a:extLst>
          </p:cNvPr>
          <p:cNvGrpSpPr/>
          <p:nvPr/>
        </p:nvGrpSpPr>
        <p:grpSpPr>
          <a:xfrm>
            <a:off x="5865915" y="3861036"/>
            <a:ext cx="4367368" cy="1447642"/>
            <a:chOff x="5865915" y="3861036"/>
            <a:chExt cx="4367368" cy="1447642"/>
          </a:xfrm>
        </p:grpSpPr>
        <p:sp>
          <p:nvSpPr>
            <p:cNvPr id="10" name="TextBox 9">
              <a:extLst>
                <a:ext uri="{FF2B5EF4-FFF2-40B4-BE49-F238E27FC236}">
                  <a16:creationId xmlns:a16="http://schemas.microsoft.com/office/drawing/2014/main" id="{EEE353FF-58C2-443F-AD8E-FD1C91FBE185}"/>
                </a:ext>
              </a:extLst>
            </p:cNvPr>
            <p:cNvSpPr txBox="1"/>
            <p:nvPr/>
          </p:nvSpPr>
          <p:spPr>
            <a:xfrm>
              <a:off x="5865915" y="3861036"/>
              <a:ext cx="4367368" cy="646331"/>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000" dirty="0">
                  <a:solidFill>
                    <a:schemeClr val="bg1"/>
                  </a:solidFill>
                  <a:latin typeface="+mn-lt"/>
                </a:rPr>
                <a:t>Threats</a:t>
              </a:r>
            </a:p>
          </p:txBody>
        </p:sp>
        <p:sp>
          <p:nvSpPr>
            <p:cNvPr id="11" name="TextBox 10">
              <a:extLst>
                <a:ext uri="{FF2B5EF4-FFF2-40B4-BE49-F238E27FC236}">
                  <a16:creationId xmlns:a16="http://schemas.microsoft.com/office/drawing/2014/main" id="{1D4CACA6-8C12-4649-8DC3-D6E6F53AD4C6}"/>
                </a:ext>
              </a:extLst>
            </p:cNvPr>
            <p:cNvSpPr txBox="1"/>
            <p:nvPr/>
          </p:nvSpPr>
          <p:spPr>
            <a:xfrm>
              <a:off x="5865915" y="4645420"/>
              <a:ext cx="4278111" cy="663258"/>
            </a:xfrm>
            <a:prstGeom prst="rect">
              <a:avLst/>
            </a:prstGeom>
            <a:noFill/>
          </p:spPr>
          <p:txBody>
            <a:bodyPr wrap="square" rtlCol="0">
              <a:spAutoFit/>
            </a:bodyPr>
            <a:lstStyle/>
            <a:p>
              <a:pP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a:t>
              </a:r>
            </a:p>
          </p:txBody>
        </p:sp>
      </p:grpSp>
      <p:grpSp>
        <p:nvGrpSpPr>
          <p:cNvPr id="12" name="Group 11">
            <a:extLst>
              <a:ext uri="{FF2B5EF4-FFF2-40B4-BE49-F238E27FC236}">
                <a16:creationId xmlns:a16="http://schemas.microsoft.com/office/drawing/2014/main" id="{E54608CD-C0E9-401E-A173-B41BB8198913}"/>
              </a:ext>
            </a:extLst>
          </p:cNvPr>
          <p:cNvGrpSpPr/>
          <p:nvPr/>
        </p:nvGrpSpPr>
        <p:grpSpPr>
          <a:xfrm>
            <a:off x="10144026" y="3535537"/>
            <a:ext cx="591169" cy="591169"/>
            <a:chOff x="7841552" y="3535537"/>
            <a:chExt cx="793826" cy="793826"/>
          </a:xfrm>
        </p:grpSpPr>
        <p:sp>
          <p:nvSpPr>
            <p:cNvPr id="9" name="Rectangle 8">
              <a:extLst>
                <a:ext uri="{FF2B5EF4-FFF2-40B4-BE49-F238E27FC236}">
                  <a16:creationId xmlns:a16="http://schemas.microsoft.com/office/drawing/2014/main" id="{9F8E4EA5-CF48-44DE-A2CD-80464D1A07BD}"/>
                </a:ext>
              </a:extLst>
            </p:cNvPr>
            <p:cNvSpPr/>
            <p:nvPr/>
          </p:nvSpPr>
          <p:spPr>
            <a:xfrm>
              <a:off x="7841552" y="3535537"/>
              <a:ext cx="793826" cy="7938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4565">
              <a:extLst>
                <a:ext uri="{FF2B5EF4-FFF2-40B4-BE49-F238E27FC236}">
                  <a16:creationId xmlns:a16="http://schemas.microsoft.com/office/drawing/2014/main" id="{C562DAA0-22DA-4D1B-BAB3-EC98F10E4B82}"/>
                </a:ext>
              </a:extLst>
            </p:cNvPr>
            <p:cNvSpPr>
              <a:spLocks noEditPoints="1"/>
            </p:cNvSpPr>
            <p:nvPr/>
          </p:nvSpPr>
          <p:spPr bwMode="auto">
            <a:xfrm>
              <a:off x="8058320" y="3750981"/>
              <a:ext cx="360290" cy="362939"/>
            </a:xfrm>
            <a:custGeom>
              <a:avLst/>
              <a:gdLst>
                <a:gd name="T0" fmla="*/ 44 w 184"/>
                <a:gd name="T1" fmla="*/ 1 h 184"/>
                <a:gd name="T2" fmla="*/ 43 w 184"/>
                <a:gd name="T3" fmla="*/ 1 h 184"/>
                <a:gd name="T4" fmla="*/ 41 w 184"/>
                <a:gd name="T5" fmla="*/ 5 h 184"/>
                <a:gd name="T6" fmla="*/ 44 w 184"/>
                <a:gd name="T7" fmla="*/ 9 h 184"/>
                <a:gd name="T8" fmla="*/ 170 w 184"/>
                <a:gd name="T9" fmla="*/ 9 h 184"/>
                <a:gd name="T10" fmla="*/ 169 w 184"/>
                <a:gd name="T11" fmla="*/ 9 h 184"/>
                <a:gd name="T12" fmla="*/ 1 w 184"/>
                <a:gd name="T13" fmla="*/ 177 h 184"/>
                <a:gd name="T14" fmla="*/ 1 w 184"/>
                <a:gd name="T15" fmla="*/ 183 h 184"/>
                <a:gd name="T16" fmla="*/ 7 w 184"/>
                <a:gd name="T17" fmla="*/ 183 h 184"/>
                <a:gd name="T18" fmla="*/ 175 w 184"/>
                <a:gd name="T19" fmla="*/ 15 h 184"/>
                <a:gd name="T20" fmla="*/ 176 w 184"/>
                <a:gd name="T21" fmla="*/ 14 h 184"/>
                <a:gd name="T22" fmla="*/ 176 w 184"/>
                <a:gd name="T23" fmla="*/ 136 h 184"/>
                <a:gd name="T24" fmla="*/ 180 w 184"/>
                <a:gd name="T25" fmla="*/ 140 h 184"/>
                <a:gd name="T26" fmla="*/ 184 w 184"/>
                <a:gd name="T27" fmla="*/ 136 h 184"/>
                <a:gd name="T28" fmla="*/ 184 w 184"/>
                <a:gd name="T29" fmla="*/ 1 h 184"/>
                <a:gd name="T30" fmla="*/ 44 w 184"/>
                <a:gd name="T31" fmla="*/ 1 h 184"/>
                <a:gd name="T32" fmla="*/ 175 w 184"/>
                <a:gd name="T33" fmla="*/ 9 h 184"/>
                <a:gd name="T34" fmla="*/ 174 w 184"/>
                <a:gd name="T35" fmla="*/ 9 h 184"/>
                <a:gd name="T36" fmla="*/ 176 w 184"/>
                <a:gd name="T37" fmla="*/ 9 h 184"/>
                <a:gd name="T38" fmla="*/ 176 w 184"/>
                <a:gd name="T39" fmla="*/ 10 h 184"/>
                <a:gd name="T40" fmla="*/ 175 w 184"/>
                <a:gd name="T41" fmla="*/ 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184">
                  <a:moveTo>
                    <a:pt x="44" y="1"/>
                  </a:moveTo>
                  <a:cubicBezTo>
                    <a:pt x="43" y="1"/>
                    <a:pt x="43" y="0"/>
                    <a:pt x="43" y="1"/>
                  </a:cubicBezTo>
                  <a:cubicBezTo>
                    <a:pt x="42" y="2"/>
                    <a:pt x="41" y="4"/>
                    <a:pt x="41" y="5"/>
                  </a:cubicBezTo>
                  <a:cubicBezTo>
                    <a:pt x="41" y="7"/>
                    <a:pt x="41" y="9"/>
                    <a:pt x="44" y="9"/>
                  </a:cubicBezTo>
                  <a:cubicBezTo>
                    <a:pt x="170" y="9"/>
                    <a:pt x="170" y="9"/>
                    <a:pt x="170" y="9"/>
                  </a:cubicBezTo>
                  <a:cubicBezTo>
                    <a:pt x="170" y="9"/>
                    <a:pt x="170" y="9"/>
                    <a:pt x="169" y="9"/>
                  </a:cubicBezTo>
                  <a:cubicBezTo>
                    <a:pt x="1" y="177"/>
                    <a:pt x="1" y="177"/>
                    <a:pt x="1" y="177"/>
                  </a:cubicBezTo>
                  <a:cubicBezTo>
                    <a:pt x="0" y="179"/>
                    <a:pt x="0" y="181"/>
                    <a:pt x="1" y="183"/>
                  </a:cubicBezTo>
                  <a:cubicBezTo>
                    <a:pt x="3" y="184"/>
                    <a:pt x="5" y="184"/>
                    <a:pt x="7" y="183"/>
                  </a:cubicBezTo>
                  <a:cubicBezTo>
                    <a:pt x="175" y="15"/>
                    <a:pt x="175" y="15"/>
                    <a:pt x="175" y="15"/>
                  </a:cubicBezTo>
                  <a:cubicBezTo>
                    <a:pt x="175" y="14"/>
                    <a:pt x="175" y="14"/>
                    <a:pt x="176" y="14"/>
                  </a:cubicBezTo>
                  <a:cubicBezTo>
                    <a:pt x="176" y="136"/>
                    <a:pt x="176" y="136"/>
                    <a:pt x="176" y="136"/>
                  </a:cubicBezTo>
                  <a:cubicBezTo>
                    <a:pt x="176" y="138"/>
                    <a:pt x="177" y="140"/>
                    <a:pt x="180" y="140"/>
                  </a:cubicBezTo>
                  <a:cubicBezTo>
                    <a:pt x="182" y="140"/>
                    <a:pt x="184" y="138"/>
                    <a:pt x="184" y="136"/>
                  </a:cubicBezTo>
                  <a:cubicBezTo>
                    <a:pt x="184" y="1"/>
                    <a:pt x="184" y="1"/>
                    <a:pt x="184" y="1"/>
                  </a:cubicBezTo>
                  <a:lnTo>
                    <a:pt x="44" y="1"/>
                  </a:lnTo>
                  <a:close/>
                  <a:moveTo>
                    <a:pt x="175" y="9"/>
                  </a:moveTo>
                  <a:cubicBezTo>
                    <a:pt x="175" y="9"/>
                    <a:pt x="175" y="9"/>
                    <a:pt x="174" y="9"/>
                  </a:cubicBezTo>
                  <a:cubicBezTo>
                    <a:pt x="176" y="9"/>
                    <a:pt x="176" y="9"/>
                    <a:pt x="176" y="9"/>
                  </a:cubicBezTo>
                  <a:cubicBezTo>
                    <a:pt x="176" y="10"/>
                    <a:pt x="176" y="10"/>
                    <a:pt x="176" y="10"/>
                  </a:cubicBezTo>
                  <a:cubicBezTo>
                    <a:pt x="175" y="9"/>
                    <a:pt x="175" y="9"/>
                    <a:pt x="175" y="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0" name="TextBox 19">
            <a:extLst>
              <a:ext uri="{FF2B5EF4-FFF2-40B4-BE49-F238E27FC236}">
                <a16:creationId xmlns:a16="http://schemas.microsoft.com/office/drawing/2014/main" id="{5017C2F1-2268-4472-9E44-4177FE504CD6}"/>
              </a:ext>
            </a:extLst>
          </p:cNvPr>
          <p:cNvSpPr txBox="1"/>
          <p:nvPr/>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lumMod val="95000"/>
                  </a:schemeClr>
                </a:solidFill>
                <a:ea typeface="Roboto Slab" pitchFamily="2" charset="0"/>
                <a:cs typeface="Poppins ExtraBold" panose="00000900000000000000" pitchFamily="2" charset="0"/>
              </a:rPr>
              <a:pPr algn="l"/>
              <a:t>16</a:t>
            </a:fld>
            <a:endParaRPr lang="id-ID" sz="49600" b="0" i="0" dirty="0">
              <a:solidFill>
                <a:schemeClr val="bg1">
                  <a:lumMod val="95000"/>
                </a:schemeClr>
              </a:solidFill>
              <a:ea typeface="Roboto Slab" pitchFamily="2" charset="0"/>
              <a:cs typeface="Poppins ExtraBold" panose="00000900000000000000" pitchFamily="2" charset="0"/>
            </a:endParaRPr>
          </a:p>
        </p:txBody>
      </p:sp>
      <p:sp>
        <p:nvSpPr>
          <p:cNvPr id="21" name="TextBox 20">
            <a:extLst>
              <a:ext uri="{FF2B5EF4-FFF2-40B4-BE49-F238E27FC236}">
                <a16:creationId xmlns:a16="http://schemas.microsoft.com/office/drawing/2014/main" id="{CDB75D44-B357-4439-B522-B3D2FC3D956B}"/>
              </a:ext>
            </a:extLst>
          </p:cNvPr>
          <p:cNvSpPr txBox="1"/>
          <p:nvPr/>
        </p:nvSpPr>
        <p:spPr>
          <a:xfrm>
            <a:off x="10693396" y="6258435"/>
            <a:ext cx="673099" cy="230832"/>
          </a:xfrm>
          <a:prstGeom prst="rect">
            <a:avLst/>
          </a:prstGeom>
          <a:noFill/>
        </p:spPr>
        <p:txBody>
          <a:bodyPr wrap="square" rtlCol="0" anchor="t">
            <a:spAutoFit/>
          </a:bodyPr>
          <a:lstStyle/>
          <a:p>
            <a:pPr algn="r"/>
            <a:r>
              <a:rPr lang="en-US" sz="900" baseline="0" dirty="0">
                <a:solidFill>
                  <a:schemeClr val="bg1"/>
                </a:solidFill>
                <a:ea typeface="Roboto Slab" pitchFamily="2" charset="0"/>
                <a:cs typeface="Open Sans Light" panose="020B0306030504020204" pitchFamily="34" charset="0"/>
              </a:rPr>
              <a:t>Page</a:t>
            </a:r>
          </a:p>
        </p:txBody>
      </p:sp>
    </p:spTree>
    <p:extLst>
      <p:ext uri="{BB962C8B-B14F-4D97-AF65-F5344CB8AC3E}">
        <p14:creationId xmlns:p14="http://schemas.microsoft.com/office/powerpoint/2010/main" val="351750667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a:extLst>
              <a:ext uri="{FF2B5EF4-FFF2-40B4-BE49-F238E27FC236}">
                <a16:creationId xmlns:a16="http://schemas.microsoft.com/office/drawing/2014/main" id="{13D6C178-1716-4189-AF93-E2B37744F710}"/>
              </a:ext>
            </a:extLst>
          </p:cNvPr>
          <p:cNvGrpSpPr/>
          <p:nvPr/>
        </p:nvGrpSpPr>
        <p:grpSpPr>
          <a:xfrm>
            <a:off x="6232061" y="4719131"/>
            <a:ext cx="3027616" cy="884859"/>
            <a:chOff x="6232061" y="4719131"/>
            <a:chExt cx="3027616" cy="884859"/>
          </a:xfrm>
        </p:grpSpPr>
        <p:grpSp>
          <p:nvGrpSpPr>
            <p:cNvPr id="19" name="Group 18">
              <a:extLst>
                <a:ext uri="{FF2B5EF4-FFF2-40B4-BE49-F238E27FC236}">
                  <a16:creationId xmlns:a16="http://schemas.microsoft.com/office/drawing/2014/main" id="{52B5F797-1E3C-43C8-81EF-A54EB6ABD2A2}"/>
                </a:ext>
              </a:extLst>
            </p:cNvPr>
            <p:cNvGrpSpPr/>
            <p:nvPr/>
          </p:nvGrpSpPr>
          <p:grpSpPr>
            <a:xfrm>
              <a:off x="7620623" y="4719131"/>
              <a:ext cx="1639054" cy="884859"/>
              <a:chOff x="6158131" y="5345793"/>
              <a:chExt cx="1921413" cy="1037293"/>
            </a:xfrm>
          </p:grpSpPr>
          <p:sp>
            <p:nvSpPr>
              <p:cNvPr id="20" name="TextBox 19">
                <a:extLst>
                  <a:ext uri="{FF2B5EF4-FFF2-40B4-BE49-F238E27FC236}">
                    <a16:creationId xmlns:a16="http://schemas.microsoft.com/office/drawing/2014/main" id="{A05BFED5-B1A7-4F95-82DD-86C8B363F68F}"/>
                  </a:ext>
                </a:extLst>
              </p:cNvPr>
              <p:cNvSpPr txBox="1"/>
              <p:nvPr/>
            </p:nvSpPr>
            <p:spPr>
              <a:xfrm>
                <a:off x="6158132" y="5345793"/>
                <a:ext cx="1540981" cy="360798"/>
              </a:xfrm>
              <a:prstGeom prst="rect">
                <a:avLst/>
              </a:prstGeom>
              <a:noFill/>
            </p:spPr>
            <p:txBody>
              <a:bodyPr wrap="square" rtlCol="0" anchor="b">
                <a:spAutoFit/>
              </a:bodyPr>
              <a:lstStyle/>
              <a:p>
                <a:r>
                  <a:rPr lang="en-US" sz="1400" dirty="0">
                    <a:solidFill>
                      <a:schemeClr val="accent1"/>
                    </a:solidFill>
                    <a:ea typeface="Roboto Slab" pitchFamily="2" charset="0"/>
                    <a:cs typeface="Segoe UI" panose="020B0502040204020203" pitchFamily="34" charset="0"/>
                  </a:rPr>
                  <a:t>Sample Text</a:t>
                </a:r>
              </a:p>
            </p:txBody>
          </p:sp>
          <p:sp>
            <p:nvSpPr>
              <p:cNvPr id="21" name="TextBox 20">
                <a:extLst>
                  <a:ext uri="{FF2B5EF4-FFF2-40B4-BE49-F238E27FC236}">
                    <a16:creationId xmlns:a16="http://schemas.microsoft.com/office/drawing/2014/main" id="{0A73EB73-10B1-419E-8E3C-7B69536C3C76}"/>
                  </a:ext>
                </a:extLst>
              </p:cNvPr>
              <p:cNvSpPr txBox="1"/>
              <p:nvPr/>
            </p:nvSpPr>
            <p:spPr>
              <a:xfrm>
                <a:off x="6158131" y="5706591"/>
                <a:ext cx="1921413" cy="676495"/>
              </a:xfrm>
              <a:prstGeom prst="rect">
                <a:avLst/>
              </a:prstGeom>
              <a:noFill/>
            </p:spPr>
            <p:txBody>
              <a:bodyPr wrap="square" rtlCol="0" anchor="t">
                <a:spAutoFit/>
              </a:bodyPr>
              <a:lstStyle>
                <a:defPPr>
                  <a:defRPr lang="en-US"/>
                </a:defPPr>
                <a:lvl1pPr algn="r">
                  <a:defRPr sz="1050" spc="100">
                    <a:solidFill>
                      <a:schemeClr val="tx1">
                        <a:lumMod val="75000"/>
                        <a:lumOff val="25000"/>
                      </a:schemeClr>
                    </a:solidFill>
                    <a:latin typeface="Roboto Slab" pitchFamily="2" charset="0"/>
                    <a:ea typeface="Roboto Slab" pitchFamily="2" charset="0"/>
                  </a:defRPr>
                </a:lvl1pPr>
              </a:lstStyle>
              <a:p>
                <a:pPr algn="l"/>
                <a:r>
                  <a:rPr lang="en-US" spc="0" dirty="0">
                    <a:latin typeface="+mn-lt"/>
                  </a:rPr>
                  <a:t>A wonderful serenity has taken possession of my entire soul</a:t>
                </a:r>
              </a:p>
            </p:txBody>
          </p:sp>
        </p:grpSp>
        <p:cxnSp>
          <p:nvCxnSpPr>
            <p:cNvPr id="28" name="Connector: Elbow 27">
              <a:extLst>
                <a:ext uri="{FF2B5EF4-FFF2-40B4-BE49-F238E27FC236}">
                  <a16:creationId xmlns:a16="http://schemas.microsoft.com/office/drawing/2014/main" id="{DB088FA5-E7BE-484F-9F06-8BD69B04769F}"/>
                </a:ext>
              </a:extLst>
            </p:cNvPr>
            <p:cNvCxnSpPr>
              <a:cxnSpLocks/>
              <a:endCxn id="20" idx="1"/>
            </p:cNvCxnSpPr>
            <p:nvPr/>
          </p:nvCxnSpPr>
          <p:spPr>
            <a:xfrm flipV="1">
              <a:off x="6232061" y="4873019"/>
              <a:ext cx="1388563" cy="614086"/>
            </a:xfrm>
            <a:prstGeom prst="bentConnector3">
              <a:avLst>
                <a:gd name="adj1" fmla="val 50000"/>
              </a:avLst>
            </a:prstGeom>
            <a:ln w="25400">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21DFC4AA-ADE2-4BAB-BCF2-76A6FBC13117}"/>
              </a:ext>
            </a:extLst>
          </p:cNvPr>
          <p:cNvGrpSpPr/>
          <p:nvPr/>
        </p:nvGrpSpPr>
        <p:grpSpPr>
          <a:xfrm>
            <a:off x="7786216" y="3509491"/>
            <a:ext cx="2944463" cy="884859"/>
            <a:chOff x="7786216" y="3509491"/>
            <a:chExt cx="2944463" cy="884859"/>
          </a:xfrm>
        </p:grpSpPr>
        <p:grpSp>
          <p:nvGrpSpPr>
            <p:cNvPr id="25" name="Group 24">
              <a:extLst>
                <a:ext uri="{FF2B5EF4-FFF2-40B4-BE49-F238E27FC236}">
                  <a16:creationId xmlns:a16="http://schemas.microsoft.com/office/drawing/2014/main" id="{264BDCA3-887A-470F-969B-3E6544A4E01E}"/>
                </a:ext>
              </a:extLst>
            </p:cNvPr>
            <p:cNvGrpSpPr/>
            <p:nvPr/>
          </p:nvGrpSpPr>
          <p:grpSpPr>
            <a:xfrm>
              <a:off x="9091625" y="3509491"/>
              <a:ext cx="1639054" cy="884859"/>
              <a:chOff x="7591536" y="4156836"/>
              <a:chExt cx="1921413" cy="1037293"/>
            </a:xfrm>
          </p:grpSpPr>
          <p:sp>
            <p:nvSpPr>
              <p:cNvPr id="26" name="TextBox 25">
                <a:extLst>
                  <a:ext uri="{FF2B5EF4-FFF2-40B4-BE49-F238E27FC236}">
                    <a16:creationId xmlns:a16="http://schemas.microsoft.com/office/drawing/2014/main" id="{61CAD6FB-456F-496E-AE6B-1BAE5001473D}"/>
                  </a:ext>
                </a:extLst>
              </p:cNvPr>
              <p:cNvSpPr txBox="1"/>
              <p:nvPr/>
            </p:nvSpPr>
            <p:spPr>
              <a:xfrm>
                <a:off x="7591537" y="4156836"/>
                <a:ext cx="1540981" cy="360798"/>
              </a:xfrm>
              <a:prstGeom prst="rect">
                <a:avLst/>
              </a:prstGeom>
              <a:noFill/>
            </p:spPr>
            <p:txBody>
              <a:bodyPr wrap="square" rtlCol="0" anchor="b">
                <a:spAutoFit/>
              </a:bodyPr>
              <a:lstStyle/>
              <a:p>
                <a:r>
                  <a:rPr lang="en-US" sz="1400" dirty="0">
                    <a:solidFill>
                      <a:schemeClr val="accent3"/>
                    </a:solidFill>
                    <a:ea typeface="Roboto Slab" pitchFamily="2" charset="0"/>
                    <a:cs typeface="Segoe UI" panose="020B0502040204020203" pitchFamily="34" charset="0"/>
                  </a:rPr>
                  <a:t>Sample Text</a:t>
                </a:r>
              </a:p>
            </p:txBody>
          </p:sp>
          <p:sp>
            <p:nvSpPr>
              <p:cNvPr id="27" name="TextBox 26">
                <a:extLst>
                  <a:ext uri="{FF2B5EF4-FFF2-40B4-BE49-F238E27FC236}">
                    <a16:creationId xmlns:a16="http://schemas.microsoft.com/office/drawing/2014/main" id="{D835F6F8-0627-4478-9AC1-071DB4CA8451}"/>
                  </a:ext>
                </a:extLst>
              </p:cNvPr>
              <p:cNvSpPr txBox="1"/>
              <p:nvPr/>
            </p:nvSpPr>
            <p:spPr>
              <a:xfrm>
                <a:off x="7591536" y="4517634"/>
                <a:ext cx="1921413" cy="676495"/>
              </a:xfrm>
              <a:prstGeom prst="rect">
                <a:avLst/>
              </a:prstGeom>
              <a:noFill/>
            </p:spPr>
            <p:txBody>
              <a:bodyPr wrap="square" rtlCol="0" anchor="t">
                <a:spAutoFit/>
              </a:bodyPr>
              <a:lstStyle>
                <a:defPPr>
                  <a:defRPr lang="en-US"/>
                </a:defPPr>
                <a:lvl1pPr algn="r">
                  <a:defRPr sz="1050" spc="100">
                    <a:solidFill>
                      <a:schemeClr val="tx1">
                        <a:lumMod val="75000"/>
                        <a:lumOff val="25000"/>
                      </a:schemeClr>
                    </a:solidFill>
                    <a:latin typeface="Roboto Slab" pitchFamily="2" charset="0"/>
                    <a:ea typeface="Roboto Slab" pitchFamily="2" charset="0"/>
                  </a:defRPr>
                </a:lvl1pPr>
              </a:lstStyle>
              <a:p>
                <a:pPr algn="l"/>
                <a:r>
                  <a:rPr lang="en-US" spc="0" dirty="0">
                    <a:latin typeface="+mn-lt"/>
                  </a:rPr>
                  <a:t>A wonderful serenity has taken possession of my entire soul</a:t>
                </a:r>
              </a:p>
            </p:txBody>
          </p:sp>
        </p:grpSp>
        <p:cxnSp>
          <p:nvCxnSpPr>
            <p:cNvPr id="29" name="Connector: Elbow 28">
              <a:extLst>
                <a:ext uri="{FF2B5EF4-FFF2-40B4-BE49-F238E27FC236}">
                  <a16:creationId xmlns:a16="http://schemas.microsoft.com/office/drawing/2014/main" id="{471F31AD-1E76-419D-BF06-2AC5D09D9C0E}"/>
                </a:ext>
              </a:extLst>
            </p:cNvPr>
            <p:cNvCxnSpPr>
              <a:cxnSpLocks/>
              <a:endCxn id="26" idx="1"/>
            </p:cNvCxnSpPr>
            <p:nvPr/>
          </p:nvCxnSpPr>
          <p:spPr>
            <a:xfrm flipV="1">
              <a:off x="7786216" y="3663379"/>
              <a:ext cx="1305410" cy="449034"/>
            </a:xfrm>
            <a:prstGeom prst="bentConnector3">
              <a:avLst>
                <a:gd name="adj1" fmla="val 50000"/>
              </a:avLst>
            </a:prstGeom>
            <a:ln w="2540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4667C048-6742-4871-B062-27A7189C6C6F}"/>
              </a:ext>
            </a:extLst>
          </p:cNvPr>
          <p:cNvGrpSpPr/>
          <p:nvPr/>
        </p:nvGrpSpPr>
        <p:grpSpPr>
          <a:xfrm>
            <a:off x="9756026" y="2307809"/>
            <a:ext cx="2122477" cy="884859"/>
            <a:chOff x="9756026" y="2307809"/>
            <a:chExt cx="2122477" cy="884859"/>
          </a:xfrm>
        </p:grpSpPr>
        <p:grpSp>
          <p:nvGrpSpPr>
            <p:cNvPr id="22" name="Group 21">
              <a:extLst>
                <a:ext uri="{FF2B5EF4-FFF2-40B4-BE49-F238E27FC236}">
                  <a16:creationId xmlns:a16="http://schemas.microsoft.com/office/drawing/2014/main" id="{9D304E04-5C23-42E1-AC00-2C8F884032E7}"/>
                </a:ext>
              </a:extLst>
            </p:cNvPr>
            <p:cNvGrpSpPr/>
            <p:nvPr/>
          </p:nvGrpSpPr>
          <p:grpSpPr>
            <a:xfrm>
              <a:off x="10239449" y="2307809"/>
              <a:ext cx="1639054" cy="884859"/>
              <a:chOff x="8843170" y="2880332"/>
              <a:chExt cx="1921413" cy="1037293"/>
            </a:xfrm>
          </p:grpSpPr>
          <p:sp>
            <p:nvSpPr>
              <p:cNvPr id="23" name="TextBox 22">
                <a:extLst>
                  <a:ext uri="{FF2B5EF4-FFF2-40B4-BE49-F238E27FC236}">
                    <a16:creationId xmlns:a16="http://schemas.microsoft.com/office/drawing/2014/main" id="{8AB3596C-4D27-4BBD-A94D-A710BD6C165C}"/>
                  </a:ext>
                </a:extLst>
              </p:cNvPr>
              <p:cNvSpPr txBox="1"/>
              <p:nvPr/>
            </p:nvSpPr>
            <p:spPr>
              <a:xfrm>
                <a:off x="8843171" y="2880332"/>
                <a:ext cx="1540981" cy="360798"/>
              </a:xfrm>
              <a:prstGeom prst="rect">
                <a:avLst/>
              </a:prstGeom>
              <a:noFill/>
            </p:spPr>
            <p:txBody>
              <a:bodyPr wrap="square" rtlCol="0" anchor="b">
                <a:spAutoFit/>
              </a:bodyPr>
              <a:lstStyle/>
              <a:p>
                <a:r>
                  <a:rPr lang="en-US" sz="1400" dirty="0">
                    <a:solidFill>
                      <a:schemeClr val="accent5"/>
                    </a:solidFill>
                    <a:ea typeface="Roboto Slab" pitchFamily="2" charset="0"/>
                    <a:cs typeface="Segoe UI" panose="020B0502040204020203" pitchFamily="34" charset="0"/>
                  </a:rPr>
                  <a:t>Sample Text</a:t>
                </a:r>
              </a:p>
            </p:txBody>
          </p:sp>
          <p:sp>
            <p:nvSpPr>
              <p:cNvPr id="24" name="TextBox 23">
                <a:extLst>
                  <a:ext uri="{FF2B5EF4-FFF2-40B4-BE49-F238E27FC236}">
                    <a16:creationId xmlns:a16="http://schemas.microsoft.com/office/drawing/2014/main" id="{9CD822D4-C6DB-4B00-AA0D-F8858F804FD8}"/>
                  </a:ext>
                </a:extLst>
              </p:cNvPr>
              <p:cNvSpPr txBox="1"/>
              <p:nvPr/>
            </p:nvSpPr>
            <p:spPr>
              <a:xfrm>
                <a:off x="8843170" y="3241130"/>
                <a:ext cx="1921413" cy="676495"/>
              </a:xfrm>
              <a:prstGeom prst="rect">
                <a:avLst/>
              </a:prstGeom>
              <a:noFill/>
            </p:spPr>
            <p:txBody>
              <a:bodyPr wrap="square" rtlCol="0" anchor="t">
                <a:spAutoFit/>
              </a:bodyPr>
              <a:lstStyle>
                <a:defPPr>
                  <a:defRPr lang="en-US"/>
                </a:defPPr>
                <a:lvl1pPr algn="r">
                  <a:defRPr sz="1050" spc="100">
                    <a:solidFill>
                      <a:schemeClr val="tx1">
                        <a:lumMod val="75000"/>
                        <a:lumOff val="25000"/>
                      </a:schemeClr>
                    </a:solidFill>
                    <a:latin typeface="Roboto Slab" pitchFamily="2" charset="0"/>
                    <a:ea typeface="Roboto Slab" pitchFamily="2" charset="0"/>
                  </a:defRPr>
                </a:lvl1pPr>
              </a:lstStyle>
              <a:p>
                <a:pPr algn="l"/>
                <a:r>
                  <a:rPr lang="en-US" spc="0" dirty="0">
                    <a:latin typeface="+mn-lt"/>
                  </a:rPr>
                  <a:t>A wonderful serenity has taken possession of my entire soul</a:t>
                </a:r>
              </a:p>
            </p:txBody>
          </p:sp>
        </p:grpSp>
        <p:cxnSp>
          <p:nvCxnSpPr>
            <p:cNvPr id="30" name="Straight Arrow Connector 29">
              <a:extLst>
                <a:ext uri="{FF2B5EF4-FFF2-40B4-BE49-F238E27FC236}">
                  <a16:creationId xmlns:a16="http://schemas.microsoft.com/office/drawing/2014/main" id="{4F5A1132-B023-4810-99D2-8BEA3D4F9C93}"/>
                </a:ext>
              </a:extLst>
            </p:cNvPr>
            <p:cNvCxnSpPr>
              <a:cxnSpLocks/>
              <a:endCxn id="23" idx="1"/>
            </p:cNvCxnSpPr>
            <p:nvPr/>
          </p:nvCxnSpPr>
          <p:spPr>
            <a:xfrm flipV="1">
              <a:off x="9756026" y="2461697"/>
              <a:ext cx="483424" cy="22616"/>
            </a:xfrm>
            <a:prstGeom prst="straightConnector1">
              <a:avLst/>
            </a:prstGeom>
            <a:ln w="25400">
              <a:solidFill>
                <a:schemeClr val="accent5"/>
              </a:soli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C20E7D55-91E5-4BBD-BF8A-0CD13EAA19EA}"/>
              </a:ext>
            </a:extLst>
          </p:cNvPr>
          <p:cNvGrpSpPr/>
          <p:nvPr/>
        </p:nvGrpSpPr>
        <p:grpSpPr>
          <a:xfrm>
            <a:off x="4011759" y="2869483"/>
            <a:ext cx="2123915" cy="1006648"/>
            <a:chOff x="4011759" y="2869483"/>
            <a:chExt cx="2123915" cy="1006648"/>
          </a:xfrm>
        </p:grpSpPr>
        <p:grpSp>
          <p:nvGrpSpPr>
            <p:cNvPr id="13" name="Group 12">
              <a:extLst>
                <a:ext uri="{FF2B5EF4-FFF2-40B4-BE49-F238E27FC236}">
                  <a16:creationId xmlns:a16="http://schemas.microsoft.com/office/drawing/2014/main" id="{2F1732F0-F739-42CA-8F29-3CF2FF2D8093}"/>
                </a:ext>
              </a:extLst>
            </p:cNvPr>
            <p:cNvGrpSpPr/>
            <p:nvPr/>
          </p:nvGrpSpPr>
          <p:grpSpPr>
            <a:xfrm>
              <a:off x="4011759" y="2869483"/>
              <a:ext cx="1639054" cy="884859"/>
              <a:chOff x="1126288" y="4112330"/>
              <a:chExt cx="1921413" cy="1037293"/>
            </a:xfrm>
          </p:grpSpPr>
          <p:sp>
            <p:nvSpPr>
              <p:cNvPr id="14" name="TextBox 13">
                <a:extLst>
                  <a:ext uri="{FF2B5EF4-FFF2-40B4-BE49-F238E27FC236}">
                    <a16:creationId xmlns:a16="http://schemas.microsoft.com/office/drawing/2014/main" id="{E8A035A8-ED65-480F-BCC0-741C3B5A5150}"/>
                  </a:ext>
                </a:extLst>
              </p:cNvPr>
              <p:cNvSpPr txBox="1"/>
              <p:nvPr/>
            </p:nvSpPr>
            <p:spPr>
              <a:xfrm>
                <a:off x="1556183" y="4112330"/>
                <a:ext cx="1491518" cy="360798"/>
              </a:xfrm>
              <a:prstGeom prst="rect">
                <a:avLst/>
              </a:prstGeom>
              <a:noFill/>
            </p:spPr>
            <p:txBody>
              <a:bodyPr wrap="square" rtlCol="0" anchor="b">
                <a:spAutoFit/>
              </a:bodyPr>
              <a:lstStyle/>
              <a:p>
                <a:pPr algn="r"/>
                <a:r>
                  <a:rPr lang="en-US" sz="1400" dirty="0">
                    <a:solidFill>
                      <a:schemeClr val="accent2"/>
                    </a:solidFill>
                    <a:ea typeface="Roboto Slab" pitchFamily="2" charset="0"/>
                    <a:cs typeface="Segoe UI" panose="020B0502040204020203" pitchFamily="34" charset="0"/>
                  </a:rPr>
                  <a:t>Sample Text</a:t>
                </a:r>
              </a:p>
            </p:txBody>
          </p:sp>
          <p:sp>
            <p:nvSpPr>
              <p:cNvPr id="15" name="TextBox 14">
                <a:extLst>
                  <a:ext uri="{FF2B5EF4-FFF2-40B4-BE49-F238E27FC236}">
                    <a16:creationId xmlns:a16="http://schemas.microsoft.com/office/drawing/2014/main" id="{72CBA3AC-9A14-40D0-8CAC-48AE0AFE09D6}"/>
                  </a:ext>
                </a:extLst>
              </p:cNvPr>
              <p:cNvSpPr txBox="1"/>
              <p:nvPr/>
            </p:nvSpPr>
            <p:spPr>
              <a:xfrm>
                <a:off x="1126288" y="4473128"/>
                <a:ext cx="1921413" cy="676495"/>
              </a:xfrm>
              <a:prstGeom prst="rect">
                <a:avLst/>
              </a:prstGeom>
              <a:noFill/>
            </p:spPr>
            <p:txBody>
              <a:bodyPr wrap="square" rtlCol="0" anchor="t">
                <a:spAutoFit/>
              </a:bodyPr>
              <a:lstStyle>
                <a:defPPr>
                  <a:defRPr lang="en-US"/>
                </a:defPPr>
                <a:lvl1pPr algn="r">
                  <a:defRPr sz="1050" spc="100">
                    <a:solidFill>
                      <a:schemeClr val="tx1">
                        <a:lumMod val="75000"/>
                        <a:lumOff val="25000"/>
                      </a:schemeClr>
                    </a:solidFill>
                    <a:latin typeface="Roboto Slab" pitchFamily="2" charset="0"/>
                    <a:ea typeface="Roboto Slab" pitchFamily="2" charset="0"/>
                  </a:defRPr>
                </a:lvl1pPr>
              </a:lstStyle>
              <a:p>
                <a:r>
                  <a:rPr lang="en-US" spc="0" dirty="0">
                    <a:latin typeface="+mn-lt"/>
                  </a:rPr>
                  <a:t>A wonderful serenity has taken possession of my entire soul</a:t>
                </a:r>
              </a:p>
            </p:txBody>
          </p:sp>
        </p:grpSp>
        <p:cxnSp>
          <p:nvCxnSpPr>
            <p:cNvPr id="31" name="Connector: Elbow 30">
              <a:extLst>
                <a:ext uri="{FF2B5EF4-FFF2-40B4-BE49-F238E27FC236}">
                  <a16:creationId xmlns:a16="http://schemas.microsoft.com/office/drawing/2014/main" id="{ED8385E5-EF09-45CD-A44F-C935CFE9964B}"/>
                </a:ext>
              </a:extLst>
            </p:cNvPr>
            <p:cNvCxnSpPr>
              <a:cxnSpLocks/>
              <a:endCxn id="14" idx="3"/>
            </p:cNvCxnSpPr>
            <p:nvPr/>
          </p:nvCxnSpPr>
          <p:spPr>
            <a:xfrm rot="16200000" flipV="1">
              <a:off x="5466864" y="3207320"/>
              <a:ext cx="852760" cy="484861"/>
            </a:xfrm>
            <a:prstGeom prst="bentConnector2">
              <a:avLst/>
            </a:prstGeom>
            <a:ln w="25400">
              <a:solidFill>
                <a:schemeClr val="accent2"/>
              </a:soli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a16="http://schemas.microsoft.com/office/drawing/2014/main" id="{CA01DDA0-D942-4F19-A079-E6B966D88C01}"/>
              </a:ext>
            </a:extLst>
          </p:cNvPr>
          <p:cNvGrpSpPr/>
          <p:nvPr/>
        </p:nvGrpSpPr>
        <p:grpSpPr>
          <a:xfrm>
            <a:off x="5234214" y="1638461"/>
            <a:ext cx="2496998" cy="949293"/>
            <a:chOff x="5234214" y="1638461"/>
            <a:chExt cx="2496998" cy="949293"/>
          </a:xfrm>
        </p:grpSpPr>
        <p:grpSp>
          <p:nvGrpSpPr>
            <p:cNvPr id="16" name="Group 15">
              <a:extLst>
                <a:ext uri="{FF2B5EF4-FFF2-40B4-BE49-F238E27FC236}">
                  <a16:creationId xmlns:a16="http://schemas.microsoft.com/office/drawing/2014/main" id="{37491FCE-81FF-4745-871D-E063BC6D02FC}"/>
                </a:ext>
              </a:extLst>
            </p:cNvPr>
            <p:cNvGrpSpPr/>
            <p:nvPr/>
          </p:nvGrpSpPr>
          <p:grpSpPr>
            <a:xfrm>
              <a:off x="5234214" y="1638461"/>
              <a:ext cx="1639054" cy="884859"/>
              <a:chOff x="4450976" y="1734416"/>
              <a:chExt cx="1921413" cy="1037293"/>
            </a:xfrm>
          </p:grpSpPr>
          <p:sp>
            <p:nvSpPr>
              <p:cNvPr id="17" name="TextBox 16">
                <a:extLst>
                  <a:ext uri="{FF2B5EF4-FFF2-40B4-BE49-F238E27FC236}">
                    <a16:creationId xmlns:a16="http://schemas.microsoft.com/office/drawing/2014/main" id="{3534C62A-AA89-4D0A-9518-468ACCF9C119}"/>
                  </a:ext>
                </a:extLst>
              </p:cNvPr>
              <p:cNvSpPr txBox="1"/>
              <p:nvPr/>
            </p:nvSpPr>
            <p:spPr>
              <a:xfrm>
                <a:off x="4880871" y="1734416"/>
                <a:ext cx="1491518" cy="360798"/>
              </a:xfrm>
              <a:prstGeom prst="rect">
                <a:avLst/>
              </a:prstGeom>
              <a:noFill/>
            </p:spPr>
            <p:txBody>
              <a:bodyPr wrap="square" rtlCol="0" anchor="b">
                <a:spAutoFit/>
              </a:bodyPr>
              <a:lstStyle/>
              <a:p>
                <a:pPr algn="r"/>
                <a:r>
                  <a:rPr lang="en-US" sz="1400" dirty="0">
                    <a:solidFill>
                      <a:schemeClr val="accent4"/>
                    </a:solidFill>
                    <a:ea typeface="Roboto Slab" pitchFamily="2" charset="0"/>
                    <a:cs typeface="Segoe UI" panose="020B0502040204020203" pitchFamily="34" charset="0"/>
                  </a:rPr>
                  <a:t>Sample Text</a:t>
                </a:r>
              </a:p>
            </p:txBody>
          </p:sp>
          <p:sp>
            <p:nvSpPr>
              <p:cNvPr id="18" name="TextBox 17">
                <a:extLst>
                  <a:ext uri="{FF2B5EF4-FFF2-40B4-BE49-F238E27FC236}">
                    <a16:creationId xmlns:a16="http://schemas.microsoft.com/office/drawing/2014/main" id="{13F9150B-85C4-4653-8C9C-5CD31D0EFC64}"/>
                  </a:ext>
                </a:extLst>
              </p:cNvPr>
              <p:cNvSpPr txBox="1"/>
              <p:nvPr/>
            </p:nvSpPr>
            <p:spPr>
              <a:xfrm>
                <a:off x="4450976" y="2095214"/>
                <a:ext cx="1921413" cy="676495"/>
              </a:xfrm>
              <a:prstGeom prst="rect">
                <a:avLst/>
              </a:prstGeom>
              <a:noFill/>
            </p:spPr>
            <p:txBody>
              <a:bodyPr wrap="square" rtlCol="0" anchor="t">
                <a:spAutoFit/>
              </a:bodyPr>
              <a:lstStyle/>
              <a:p>
                <a:pPr algn="r"/>
                <a:r>
                  <a:rPr lang="en-US" sz="1050" dirty="0">
                    <a:solidFill>
                      <a:schemeClr val="tx1">
                        <a:lumMod val="75000"/>
                        <a:lumOff val="25000"/>
                      </a:schemeClr>
                    </a:solidFill>
                    <a:ea typeface="Roboto Slab" pitchFamily="2" charset="0"/>
                  </a:rPr>
                  <a:t>A wonderful serenity has taken possession of my entire soul</a:t>
                </a:r>
              </a:p>
            </p:txBody>
          </p:sp>
        </p:grpSp>
        <p:cxnSp>
          <p:nvCxnSpPr>
            <p:cNvPr id="32" name="Connector: Elbow 31">
              <a:extLst>
                <a:ext uri="{FF2B5EF4-FFF2-40B4-BE49-F238E27FC236}">
                  <a16:creationId xmlns:a16="http://schemas.microsoft.com/office/drawing/2014/main" id="{8E58FEC7-1E34-4ADE-ADDB-FAB2CB8126BC}"/>
                </a:ext>
              </a:extLst>
            </p:cNvPr>
            <p:cNvCxnSpPr>
              <a:cxnSpLocks/>
              <a:endCxn id="17" idx="3"/>
            </p:cNvCxnSpPr>
            <p:nvPr/>
          </p:nvCxnSpPr>
          <p:spPr>
            <a:xfrm rot="10800000">
              <a:off x="6873268" y="1792350"/>
              <a:ext cx="857944" cy="795404"/>
            </a:xfrm>
            <a:prstGeom prst="bentConnector3">
              <a:avLst>
                <a:gd name="adj1" fmla="val 50000"/>
              </a:avLst>
            </a:prstGeom>
            <a:ln w="25400">
              <a:solidFill>
                <a:schemeClr val="accent4"/>
              </a:soli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5DD9E2E9-6471-460E-8D0D-57DAB471C32B}"/>
              </a:ext>
            </a:extLst>
          </p:cNvPr>
          <p:cNvGrpSpPr/>
          <p:nvPr/>
        </p:nvGrpSpPr>
        <p:grpSpPr>
          <a:xfrm>
            <a:off x="5071986" y="1092428"/>
            <a:ext cx="4935556" cy="4375136"/>
            <a:chOff x="5071986" y="1092428"/>
            <a:chExt cx="4935556" cy="4375136"/>
          </a:xfrm>
        </p:grpSpPr>
        <p:sp>
          <p:nvSpPr>
            <p:cNvPr id="3" name="Rectangle 2">
              <a:extLst>
                <a:ext uri="{FF2B5EF4-FFF2-40B4-BE49-F238E27FC236}">
                  <a16:creationId xmlns:a16="http://schemas.microsoft.com/office/drawing/2014/main" id="{2C1DEFB8-BDE3-4B5F-9F37-1925256B4CF8}"/>
                </a:ext>
              </a:extLst>
            </p:cNvPr>
            <p:cNvSpPr/>
            <p:nvPr/>
          </p:nvSpPr>
          <p:spPr>
            <a:xfrm>
              <a:off x="7544939" y="2399210"/>
              <a:ext cx="1160075" cy="1007433"/>
            </a:xfrm>
            <a:prstGeom prst="rect">
              <a:avLst/>
            </a:prstGeom>
            <a:solidFill>
              <a:schemeClr val="accent4"/>
            </a:solidFill>
            <a:ln>
              <a:noFill/>
            </a:ln>
            <a:effectLst>
              <a:reflection blurRad="114300" stA="21000" endPos="65000" dir="5400000" sy="-100000" algn="bl" rotWithShape="0"/>
            </a:effectLst>
            <a:scene3d>
              <a:camera prst="isometricTopUp"/>
              <a:lightRig rig="threePt" dir="t">
                <a:rot lat="0" lon="0" rev="0"/>
              </a:lightRig>
            </a:scene3d>
            <a:sp3d extrusionH="381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4400" dirty="0">
                  <a:ea typeface="Roboto Slab" pitchFamily="2" charset="0"/>
                  <a:cs typeface="Segoe UI Semibold" panose="020B0702040204020203" pitchFamily="34" charset="0"/>
                </a:rPr>
                <a:t>04</a:t>
              </a:r>
            </a:p>
          </p:txBody>
        </p:sp>
        <p:sp>
          <p:nvSpPr>
            <p:cNvPr id="4" name="Rectangle 3">
              <a:extLst>
                <a:ext uri="{FF2B5EF4-FFF2-40B4-BE49-F238E27FC236}">
                  <a16:creationId xmlns:a16="http://schemas.microsoft.com/office/drawing/2014/main" id="{9BD3DB0A-08CF-41FB-89BA-40AC2974EFAA}"/>
                </a:ext>
              </a:extLst>
            </p:cNvPr>
            <p:cNvSpPr/>
            <p:nvPr/>
          </p:nvSpPr>
          <p:spPr>
            <a:xfrm>
              <a:off x="6721534" y="3068738"/>
              <a:ext cx="1160075" cy="1007433"/>
            </a:xfrm>
            <a:prstGeom prst="rect">
              <a:avLst/>
            </a:prstGeom>
            <a:solidFill>
              <a:schemeClr val="accent3"/>
            </a:solidFill>
            <a:ln>
              <a:noFill/>
            </a:ln>
            <a:effectLst>
              <a:reflection blurRad="114300" stA="21000" endPos="65000" dir="5400000" sy="-100000" algn="bl" rotWithShape="0"/>
            </a:effectLst>
            <a:scene3d>
              <a:camera prst="isometricTopUp"/>
              <a:lightRig rig="threePt" dir="t">
                <a:rot lat="0" lon="0" rev="0"/>
              </a:lightRig>
            </a:scene3d>
            <a:sp3d extrusionH="381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4400" dirty="0">
                  <a:ea typeface="Roboto Slab" pitchFamily="2" charset="0"/>
                  <a:cs typeface="Segoe UI Semibold" panose="020B0702040204020203" pitchFamily="34" charset="0"/>
                </a:rPr>
                <a:t>03</a:t>
              </a:r>
            </a:p>
          </p:txBody>
        </p:sp>
        <p:sp>
          <p:nvSpPr>
            <p:cNvPr id="5" name="Rectangle 4">
              <a:extLst>
                <a:ext uri="{FF2B5EF4-FFF2-40B4-BE49-F238E27FC236}">
                  <a16:creationId xmlns:a16="http://schemas.microsoft.com/office/drawing/2014/main" id="{0702337D-82D1-40F8-A3E9-BFEE87FE835F}"/>
                </a:ext>
              </a:extLst>
            </p:cNvPr>
            <p:cNvSpPr/>
            <p:nvPr/>
          </p:nvSpPr>
          <p:spPr>
            <a:xfrm>
              <a:off x="5891281" y="3758108"/>
              <a:ext cx="1160075" cy="1007433"/>
            </a:xfrm>
            <a:prstGeom prst="rect">
              <a:avLst/>
            </a:prstGeom>
            <a:solidFill>
              <a:schemeClr val="accent2"/>
            </a:solidFill>
            <a:ln>
              <a:noFill/>
            </a:ln>
            <a:effectLst>
              <a:reflection blurRad="114300" stA="21000" endPos="65000" dir="5400000" sy="-100000" algn="bl" rotWithShape="0"/>
            </a:effectLst>
            <a:scene3d>
              <a:camera prst="isometricTopUp"/>
              <a:lightRig rig="threePt" dir="t">
                <a:rot lat="0" lon="0" rev="0"/>
              </a:lightRig>
            </a:scene3d>
            <a:sp3d extrusionH="387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4400" dirty="0">
                  <a:ea typeface="Roboto Slab" pitchFamily="2" charset="0"/>
                  <a:cs typeface="Segoe UI Semibold" panose="020B0702040204020203" pitchFamily="34" charset="0"/>
                </a:rPr>
                <a:t>02</a:t>
              </a:r>
            </a:p>
          </p:txBody>
        </p:sp>
        <p:sp>
          <p:nvSpPr>
            <p:cNvPr id="6" name="Rectangle 5">
              <a:extLst>
                <a:ext uri="{FF2B5EF4-FFF2-40B4-BE49-F238E27FC236}">
                  <a16:creationId xmlns:a16="http://schemas.microsoft.com/office/drawing/2014/main" id="{F6B1FE00-B4A1-489A-BA39-ED8577C02FC1}"/>
                </a:ext>
              </a:extLst>
            </p:cNvPr>
            <p:cNvSpPr/>
            <p:nvPr/>
          </p:nvSpPr>
          <p:spPr>
            <a:xfrm>
              <a:off x="5071986" y="4460131"/>
              <a:ext cx="1160075" cy="1007433"/>
            </a:xfrm>
            <a:prstGeom prst="rect">
              <a:avLst/>
            </a:prstGeom>
            <a:ln>
              <a:noFill/>
            </a:ln>
            <a:effectLst>
              <a:reflection blurRad="114300" stA="21000" endPos="65000" dir="5400000" sy="-100000" algn="bl" rotWithShape="0"/>
            </a:effectLst>
            <a:scene3d>
              <a:camera prst="isometricTopUp"/>
              <a:lightRig rig="threePt" dir="t">
                <a:rot lat="0" lon="0" rev="0"/>
              </a:lightRig>
            </a:scene3d>
            <a:sp3d extrusionH="381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4400" dirty="0">
                  <a:ea typeface="Roboto Slab" pitchFamily="2" charset="0"/>
                  <a:cs typeface="Segoe UI Semibold" panose="020B0702040204020203" pitchFamily="34" charset="0"/>
                </a:rPr>
                <a:t>01</a:t>
              </a:r>
            </a:p>
          </p:txBody>
        </p:sp>
        <p:grpSp>
          <p:nvGrpSpPr>
            <p:cNvPr id="7" name="Group 6">
              <a:extLst>
                <a:ext uri="{FF2B5EF4-FFF2-40B4-BE49-F238E27FC236}">
                  <a16:creationId xmlns:a16="http://schemas.microsoft.com/office/drawing/2014/main" id="{F9263058-DD21-4C9F-BACE-D740E9732463}"/>
                </a:ext>
              </a:extLst>
            </p:cNvPr>
            <p:cNvGrpSpPr/>
            <p:nvPr/>
          </p:nvGrpSpPr>
          <p:grpSpPr>
            <a:xfrm>
              <a:off x="8737447" y="1092428"/>
              <a:ext cx="1270095" cy="1348800"/>
              <a:chOff x="7762906" y="1085477"/>
              <a:chExt cx="1758343" cy="1867304"/>
            </a:xfrm>
          </p:grpSpPr>
          <p:sp>
            <p:nvSpPr>
              <p:cNvPr id="9" name="Rectangle 8">
                <a:extLst>
                  <a:ext uri="{FF2B5EF4-FFF2-40B4-BE49-F238E27FC236}">
                    <a16:creationId xmlns:a16="http://schemas.microsoft.com/office/drawing/2014/main" id="{92AE0F21-F4CA-4784-A33C-27DB4B6A90D9}"/>
                  </a:ext>
                </a:extLst>
              </p:cNvPr>
              <p:cNvSpPr/>
              <p:nvPr/>
            </p:nvSpPr>
            <p:spPr>
              <a:xfrm>
                <a:off x="9105712" y="2376837"/>
                <a:ext cx="124043" cy="575944"/>
              </a:xfrm>
              <a:custGeom>
                <a:avLst/>
                <a:gdLst>
                  <a:gd name="connsiteX0" fmla="*/ 0 w 106735"/>
                  <a:gd name="connsiteY0" fmla="*/ 0 h 564357"/>
                  <a:gd name="connsiteX1" fmla="*/ 106735 w 106735"/>
                  <a:gd name="connsiteY1" fmla="*/ 0 h 564357"/>
                  <a:gd name="connsiteX2" fmla="*/ 106735 w 106735"/>
                  <a:gd name="connsiteY2" fmla="*/ 564357 h 564357"/>
                  <a:gd name="connsiteX3" fmla="*/ 0 w 106735"/>
                  <a:gd name="connsiteY3" fmla="*/ 564357 h 564357"/>
                  <a:gd name="connsiteX4" fmla="*/ 0 w 106735"/>
                  <a:gd name="connsiteY4" fmla="*/ 0 h 564357"/>
                  <a:gd name="connsiteX0" fmla="*/ 0 w 106735"/>
                  <a:gd name="connsiteY0" fmla="*/ 0 h 564357"/>
                  <a:gd name="connsiteX1" fmla="*/ 106735 w 106735"/>
                  <a:gd name="connsiteY1" fmla="*/ 0 h 564357"/>
                  <a:gd name="connsiteX2" fmla="*/ 106735 w 106735"/>
                  <a:gd name="connsiteY2" fmla="*/ 495300 h 564357"/>
                  <a:gd name="connsiteX3" fmla="*/ 0 w 106735"/>
                  <a:gd name="connsiteY3" fmla="*/ 564357 h 564357"/>
                  <a:gd name="connsiteX4" fmla="*/ 0 w 106735"/>
                  <a:gd name="connsiteY4" fmla="*/ 0 h 564357"/>
                  <a:gd name="connsiteX0" fmla="*/ 0 w 106735"/>
                  <a:gd name="connsiteY0" fmla="*/ 0 h 559595"/>
                  <a:gd name="connsiteX1" fmla="*/ 106735 w 106735"/>
                  <a:gd name="connsiteY1" fmla="*/ 0 h 559595"/>
                  <a:gd name="connsiteX2" fmla="*/ 106735 w 106735"/>
                  <a:gd name="connsiteY2" fmla="*/ 495300 h 559595"/>
                  <a:gd name="connsiteX3" fmla="*/ 0 w 106735"/>
                  <a:gd name="connsiteY3" fmla="*/ 559595 h 559595"/>
                  <a:gd name="connsiteX4" fmla="*/ 0 w 106735"/>
                  <a:gd name="connsiteY4" fmla="*/ 0 h 559595"/>
                  <a:gd name="connsiteX0" fmla="*/ 0 w 106735"/>
                  <a:gd name="connsiteY0" fmla="*/ 0 h 559595"/>
                  <a:gd name="connsiteX1" fmla="*/ 106735 w 106735"/>
                  <a:gd name="connsiteY1" fmla="*/ 0 h 559595"/>
                  <a:gd name="connsiteX2" fmla="*/ 102637 w 106735"/>
                  <a:gd name="connsiteY2" fmla="*/ 488156 h 559595"/>
                  <a:gd name="connsiteX3" fmla="*/ 0 w 106735"/>
                  <a:gd name="connsiteY3" fmla="*/ 559595 h 559595"/>
                  <a:gd name="connsiteX4" fmla="*/ 0 w 106735"/>
                  <a:gd name="connsiteY4" fmla="*/ 0 h 559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735" h="559595">
                    <a:moveTo>
                      <a:pt x="0" y="0"/>
                    </a:moveTo>
                    <a:lnTo>
                      <a:pt x="106735" y="0"/>
                    </a:lnTo>
                    <a:lnTo>
                      <a:pt x="102637" y="488156"/>
                    </a:lnTo>
                    <a:lnTo>
                      <a:pt x="0" y="559595"/>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400">
                  <a:ea typeface="Roboto Slab" pitchFamily="2" charset="0"/>
                  <a:cs typeface="Segoe UI Semibold" panose="020B0702040204020203" pitchFamily="34" charset="0"/>
                </a:endParaRPr>
              </a:p>
            </p:txBody>
          </p:sp>
          <p:sp>
            <p:nvSpPr>
              <p:cNvPr id="10" name="Rectangle 51">
                <a:extLst>
                  <a:ext uri="{FF2B5EF4-FFF2-40B4-BE49-F238E27FC236}">
                    <a16:creationId xmlns:a16="http://schemas.microsoft.com/office/drawing/2014/main" id="{033C61A2-2D1E-436C-839E-B300AF9987BA}"/>
                  </a:ext>
                </a:extLst>
              </p:cNvPr>
              <p:cNvSpPr/>
              <p:nvPr/>
            </p:nvSpPr>
            <p:spPr>
              <a:xfrm>
                <a:off x="8125755" y="1825246"/>
                <a:ext cx="987741" cy="819205"/>
              </a:xfrm>
              <a:custGeom>
                <a:avLst/>
                <a:gdLst>
                  <a:gd name="connsiteX0" fmla="*/ 0 w 1185469"/>
                  <a:gd name="connsiteY0" fmla="*/ 0 h 1475923"/>
                  <a:gd name="connsiteX1" fmla="*/ 1185469 w 1185469"/>
                  <a:gd name="connsiteY1" fmla="*/ 0 h 1475923"/>
                  <a:gd name="connsiteX2" fmla="*/ 1185469 w 1185469"/>
                  <a:gd name="connsiteY2" fmla="*/ 1475923 h 1475923"/>
                  <a:gd name="connsiteX3" fmla="*/ 0 w 1185469"/>
                  <a:gd name="connsiteY3" fmla="*/ 1475923 h 1475923"/>
                  <a:gd name="connsiteX4" fmla="*/ 0 w 1185469"/>
                  <a:gd name="connsiteY4" fmla="*/ 0 h 1475923"/>
                  <a:gd name="connsiteX0" fmla="*/ 0 w 1185469"/>
                  <a:gd name="connsiteY0" fmla="*/ 0 h 1475923"/>
                  <a:gd name="connsiteX1" fmla="*/ 1185469 w 1185469"/>
                  <a:gd name="connsiteY1" fmla="*/ 0 h 1475923"/>
                  <a:gd name="connsiteX2" fmla="*/ 1185469 w 1185469"/>
                  <a:gd name="connsiteY2" fmla="*/ 1475923 h 1475923"/>
                  <a:gd name="connsiteX3" fmla="*/ 0 w 1185469"/>
                  <a:gd name="connsiteY3" fmla="*/ 909185 h 1475923"/>
                  <a:gd name="connsiteX4" fmla="*/ 0 w 1185469"/>
                  <a:gd name="connsiteY4" fmla="*/ 0 h 1475923"/>
                  <a:gd name="connsiteX0" fmla="*/ 0 w 1185469"/>
                  <a:gd name="connsiteY0" fmla="*/ 0 h 1475923"/>
                  <a:gd name="connsiteX1" fmla="*/ 1185469 w 1185469"/>
                  <a:gd name="connsiteY1" fmla="*/ 0 h 1475923"/>
                  <a:gd name="connsiteX2" fmla="*/ 975919 w 1185469"/>
                  <a:gd name="connsiteY2" fmla="*/ 1475923 h 1475923"/>
                  <a:gd name="connsiteX3" fmla="*/ 0 w 1185469"/>
                  <a:gd name="connsiteY3" fmla="*/ 909185 h 1475923"/>
                  <a:gd name="connsiteX4" fmla="*/ 0 w 1185469"/>
                  <a:gd name="connsiteY4" fmla="*/ 0 h 1475923"/>
                  <a:gd name="connsiteX0" fmla="*/ 0 w 980681"/>
                  <a:gd name="connsiteY0" fmla="*/ 0 h 1475923"/>
                  <a:gd name="connsiteX1" fmla="*/ 980681 w 980681"/>
                  <a:gd name="connsiteY1" fmla="*/ 352425 h 1475923"/>
                  <a:gd name="connsiteX2" fmla="*/ 975919 w 980681"/>
                  <a:gd name="connsiteY2" fmla="*/ 1475923 h 1475923"/>
                  <a:gd name="connsiteX3" fmla="*/ 0 w 980681"/>
                  <a:gd name="connsiteY3" fmla="*/ 909185 h 1475923"/>
                  <a:gd name="connsiteX4" fmla="*/ 0 w 980681"/>
                  <a:gd name="connsiteY4" fmla="*/ 0 h 1475923"/>
                  <a:gd name="connsiteX0" fmla="*/ 7620 w 980681"/>
                  <a:gd name="connsiteY0" fmla="*/ 97155 h 1123498"/>
                  <a:gd name="connsiteX1" fmla="*/ 980681 w 980681"/>
                  <a:gd name="connsiteY1" fmla="*/ 0 h 1123498"/>
                  <a:gd name="connsiteX2" fmla="*/ 975919 w 980681"/>
                  <a:gd name="connsiteY2" fmla="*/ 1123498 h 1123498"/>
                  <a:gd name="connsiteX3" fmla="*/ 0 w 980681"/>
                  <a:gd name="connsiteY3" fmla="*/ 556760 h 1123498"/>
                  <a:gd name="connsiteX4" fmla="*/ 7620 w 980681"/>
                  <a:gd name="connsiteY4" fmla="*/ 97155 h 1123498"/>
                  <a:gd name="connsiteX0" fmla="*/ 7620 w 980681"/>
                  <a:gd name="connsiteY0" fmla="*/ 0 h 1026343"/>
                  <a:gd name="connsiteX1" fmla="*/ 980681 w 980681"/>
                  <a:gd name="connsiteY1" fmla="*/ 563245 h 1026343"/>
                  <a:gd name="connsiteX2" fmla="*/ 975919 w 980681"/>
                  <a:gd name="connsiteY2" fmla="*/ 1026343 h 1026343"/>
                  <a:gd name="connsiteX3" fmla="*/ 0 w 980681"/>
                  <a:gd name="connsiteY3" fmla="*/ 459605 h 1026343"/>
                  <a:gd name="connsiteX4" fmla="*/ 7620 w 980681"/>
                  <a:gd name="connsiteY4" fmla="*/ 0 h 1026343"/>
                  <a:gd name="connsiteX0" fmla="*/ 4445 w 980681"/>
                  <a:gd name="connsiteY0" fmla="*/ 0 h 985068"/>
                  <a:gd name="connsiteX1" fmla="*/ 980681 w 980681"/>
                  <a:gd name="connsiteY1" fmla="*/ 521970 h 985068"/>
                  <a:gd name="connsiteX2" fmla="*/ 975919 w 980681"/>
                  <a:gd name="connsiteY2" fmla="*/ 985068 h 985068"/>
                  <a:gd name="connsiteX3" fmla="*/ 0 w 980681"/>
                  <a:gd name="connsiteY3" fmla="*/ 418330 h 985068"/>
                  <a:gd name="connsiteX4" fmla="*/ 4445 w 980681"/>
                  <a:gd name="connsiteY4" fmla="*/ 0 h 985068"/>
                  <a:gd name="connsiteX0" fmla="*/ 4445 w 983856"/>
                  <a:gd name="connsiteY0" fmla="*/ 0 h 985068"/>
                  <a:gd name="connsiteX1" fmla="*/ 983856 w 983856"/>
                  <a:gd name="connsiteY1" fmla="*/ 515620 h 985068"/>
                  <a:gd name="connsiteX2" fmla="*/ 975919 w 983856"/>
                  <a:gd name="connsiteY2" fmla="*/ 985068 h 985068"/>
                  <a:gd name="connsiteX3" fmla="*/ 0 w 983856"/>
                  <a:gd name="connsiteY3" fmla="*/ 418330 h 985068"/>
                  <a:gd name="connsiteX4" fmla="*/ 4445 w 983856"/>
                  <a:gd name="connsiteY4" fmla="*/ 0 h 985068"/>
                  <a:gd name="connsiteX0" fmla="*/ 4445 w 993381"/>
                  <a:gd name="connsiteY0" fmla="*/ 0 h 985068"/>
                  <a:gd name="connsiteX1" fmla="*/ 993381 w 993381"/>
                  <a:gd name="connsiteY1" fmla="*/ 512445 h 985068"/>
                  <a:gd name="connsiteX2" fmla="*/ 975919 w 993381"/>
                  <a:gd name="connsiteY2" fmla="*/ 985068 h 985068"/>
                  <a:gd name="connsiteX3" fmla="*/ 0 w 993381"/>
                  <a:gd name="connsiteY3" fmla="*/ 418330 h 985068"/>
                  <a:gd name="connsiteX4" fmla="*/ 4445 w 993381"/>
                  <a:gd name="connsiteY4" fmla="*/ 0 h 985068"/>
                  <a:gd name="connsiteX0" fmla="*/ 4445 w 980681"/>
                  <a:gd name="connsiteY0" fmla="*/ 0 h 985068"/>
                  <a:gd name="connsiteX1" fmla="*/ 980681 w 980681"/>
                  <a:gd name="connsiteY1" fmla="*/ 506095 h 985068"/>
                  <a:gd name="connsiteX2" fmla="*/ 975919 w 980681"/>
                  <a:gd name="connsiteY2" fmla="*/ 985068 h 985068"/>
                  <a:gd name="connsiteX3" fmla="*/ 0 w 980681"/>
                  <a:gd name="connsiteY3" fmla="*/ 418330 h 985068"/>
                  <a:gd name="connsiteX4" fmla="*/ 4445 w 980681"/>
                  <a:gd name="connsiteY4" fmla="*/ 0 h 985068"/>
                  <a:gd name="connsiteX0" fmla="*/ 4445 w 980681"/>
                  <a:gd name="connsiteY0" fmla="*/ 0 h 985068"/>
                  <a:gd name="connsiteX1" fmla="*/ 980681 w 980681"/>
                  <a:gd name="connsiteY1" fmla="*/ 506095 h 985068"/>
                  <a:gd name="connsiteX2" fmla="*/ 975919 w 980681"/>
                  <a:gd name="connsiteY2" fmla="*/ 985068 h 985068"/>
                  <a:gd name="connsiteX3" fmla="*/ 0 w 980681"/>
                  <a:gd name="connsiteY3" fmla="*/ 418330 h 985068"/>
                  <a:gd name="connsiteX4" fmla="*/ 4445 w 980681"/>
                  <a:gd name="connsiteY4" fmla="*/ 0 h 985068"/>
                  <a:gd name="connsiteX0" fmla="*/ 4445 w 977506"/>
                  <a:gd name="connsiteY0" fmla="*/ 0 h 985068"/>
                  <a:gd name="connsiteX1" fmla="*/ 977506 w 977506"/>
                  <a:gd name="connsiteY1" fmla="*/ 521970 h 985068"/>
                  <a:gd name="connsiteX2" fmla="*/ 975919 w 977506"/>
                  <a:gd name="connsiteY2" fmla="*/ 985068 h 985068"/>
                  <a:gd name="connsiteX3" fmla="*/ 0 w 977506"/>
                  <a:gd name="connsiteY3" fmla="*/ 418330 h 985068"/>
                  <a:gd name="connsiteX4" fmla="*/ 4445 w 977506"/>
                  <a:gd name="connsiteY4" fmla="*/ 0 h 985068"/>
                  <a:gd name="connsiteX0" fmla="*/ 4445 w 977506"/>
                  <a:gd name="connsiteY0" fmla="*/ 0 h 985068"/>
                  <a:gd name="connsiteX1" fmla="*/ 977506 w 977506"/>
                  <a:gd name="connsiteY1" fmla="*/ 537845 h 985068"/>
                  <a:gd name="connsiteX2" fmla="*/ 975919 w 977506"/>
                  <a:gd name="connsiteY2" fmla="*/ 985068 h 985068"/>
                  <a:gd name="connsiteX3" fmla="*/ 0 w 977506"/>
                  <a:gd name="connsiteY3" fmla="*/ 418330 h 985068"/>
                  <a:gd name="connsiteX4" fmla="*/ 4445 w 977506"/>
                  <a:gd name="connsiteY4" fmla="*/ 0 h 985068"/>
                  <a:gd name="connsiteX0" fmla="*/ 4445 w 1004554"/>
                  <a:gd name="connsiteY0" fmla="*/ 0 h 1085771"/>
                  <a:gd name="connsiteX1" fmla="*/ 977506 w 1004554"/>
                  <a:gd name="connsiteY1" fmla="*/ 537845 h 1085771"/>
                  <a:gd name="connsiteX2" fmla="*/ 1004494 w 1004554"/>
                  <a:gd name="connsiteY2" fmla="*/ 1085771 h 1085771"/>
                  <a:gd name="connsiteX3" fmla="*/ 0 w 1004554"/>
                  <a:gd name="connsiteY3" fmla="*/ 418330 h 1085771"/>
                  <a:gd name="connsiteX4" fmla="*/ 4445 w 1004554"/>
                  <a:gd name="connsiteY4" fmla="*/ 0 h 1085771"/>
                  <a:gd name="connsiteX0" fmla="*/ 4445 w 1013224"/>
                  <a:gd name="connsiteY0" fmla="*/ 0 h 1085771"/>
                  <a:gd name="connsiteX1" fmla="*/ 1013224 w 1013224"/>
                  <a:gd name="connsiteY1" fmla="*/ 745544 h 1085771"/>
                  <a:gd name="connsiteX2" fmla="*/ 1004494 w 1013224"/>
                  <a:gd name="connsiteY2" fmla="*/ 1085771 h 1085771"/>
                  <a:gd name="connsiteX3" fmla="*/ 0 w 1013224"/>
                  <a:gd name="connsiteY3" fmla="*/ 418330 h 1085771"/>
                  <a:gd name="connsiteX4" fmla="*/ 4445 w 1013224"/>
                  <a:gd name="connsiteY4" fmla="*/ 0 h 1085771"/>
                  <a:gd name="connsiteX0" fmla="*/ 395 w 1009174"/>
                  <a:gd name="connsiteY0" fmla="*/ 0 h 1085771"/>
                  <a:gd name="connsiteX1" fmla="*/ 1009174 w 1009174"/>
                  <a:gd name="connsiteY1" fmla="*/ 745544 h 1085771"/>
                  <a:gd name="connsiteX2" fmla="*/ 1000444 w 1009174"/>
                  <a:gd name="connsiteY2" fmla="*/ 1085771 h 1085771"/>
                  <a:gd name="connsiteX3" fmla="*/ 712 w 1009174"/>
                  <a:gd name="connsiteY3" fmla="*/ 355390 h 1085771"/>
                  <a:gd name="connsiteX4" fmla="*/ 395 w 1009174"/>
                  <a:gd name="connsiteY4" fmla="*/ 0 h 1085771"/>
                  <a:gd name="connsiteX0" fmla="*/ 71 w 1008850"/>
                  <a:gd name="connsiteY0" fmla="*/ 0 h 1085771"/>
                  <a:gd name="connsiteX1" fmla="*/ 1008850 w 1008850"/>
                  <a:gd name="connsiteY1" fmla="*/ 745544 h 1085771"/>
                  <a:gd name="connsiteX2" fmla="*/ 1000120 w 1008850"/>
                  <a:gd name="connsiteY2" fmla="*/ 1085771 h 1085771"/>
                  <a:gd name="connsiteX3" fmla="*/ 19438 w 1008850"/>
                  <a:gd name="connsiteY3" fmla="*/ 276716 h 1085771"/>
                  <a:gd name="connsiteX4" fmla="*/ 71 w 1008850"/>
                  <a:gd name="connsiteY4" fmla="*/ 0 h 1085771"/>
                  <a:gd name="connsiteX0" fmla="*/ 71 w 1008850"/>
                  <a:gd name="connsiteY0" fmla="*/ 0 h 1085771"/>
                  <a:gd name="connsiteX1" fmla="*/ 1008850 w 1008850"/>
                  <a:gd name="connsiteY1" fmla="*/ 745544 h 1085771"/>
                  <a:gd name="connsiteX2" fmla="*/ 1000120 w 1008850"/>
                  <a:gd name="connsiteY2" fmla="*/ 1085771 h 1085771"/>
                  <a:gd name="connsiteX3" fmla="*/ 19438 w 1008850"/>
                  <a:gd name="connsiteY3" fmla="*/ 276716 h 1085771"/>
                  <a:gd name="connsiteX4" fmla="*/ 71 w 1008850"/>
                  <a:gd name="connsiteY4" fmla="*/ 0 h 1085771"/>
                  <a:gd name="connsiteX0" fmla="*/ 88 w 1008867"/>
                  <a:gd name="connsiteY0" fmla="*/ 0 h 1085771"/>
                  <a:gd name="connsiteX1" fmla="*/ 1008867 w 1008867"/>
                  <a:gd name="connsiteY1" fmla="*/ 745544 h 1085771"/>
                  <a:gd name="connsiteX2" fmla="*/ 1000137 w 1008867"/>
                  <a:gd name="connsiteY2" fmla="*/ 1085771 h 1085771"/>
                  <a:gd name="connsiteX3" fmla="*/ 14692 w 1008867"/>
                  <a:gd name="connsiteY3" fmla="*/ 333362 h 1085771"/>
                  <a:gd name="connsiteX4" fmla="*/ 88 w 1008867"/>
                  <a:gd name="connsiteY4" fmla="*/ 0 h 1085771"/>
                  <a:gd name="connsiteX0" fmla="*/ 88 w 1008867"/>
                  <a:gd name="connsiteY0" fmla="*/ 0 h 1085771"/>
                  <a:gd name="connsiteX1" fmla="*/ 1008867 w 1008867"/>
                  <a:gd name="connsiteY1" fmla="*/ 745544 h 1085771"/>
                  <a:gd name="connsiteX2" fmla="*/ 1000137 w 1008867"/>
                  <a:gd name="connsiteY2" fmla="*/ 1085771 h 1085771"/>
                  <a:gd name="connsiteX3" fmla="*/ 14692 w 1008867"/>
                  <a:gd name="connsiteY3" fmla="*/ 333362 h 1085771"/>
                  <a:gd name="connsiteX4" fmla="*/ 88 w 1008867"/>
                  <a:gd name="connsiteY4" fmla="*/ 0 h 1085771"/>
                  <a:gd name="connsiteX0" fmla="*/ 88 w 1008867"/>
                  <a:gd name="connsiteY0" fmla="*/ 0 h 1085780"/>
                  <a:gd name="connsiteX1" fmla="*/ 1008867 w 1008867"/>
                  <a:gd name="connsiteY1" fmla="*/ 745544 h 1085780"/>
                  <a:gd name="connsiteX2" fmla="*/ 1000137 w 1008867"/>
                  <a:gd name="connsiteY2" fmla="*/ 1085771 h 1085780"/>
                  <a:gd name="connsiteX3" fmla="*/ 14692 w 1008867"/>
                  <a:gd name="connsiteY3" fmla="*/ 333362 h 1085780"/>
                  <a:gd name="connsiteX4" fmla="*/ 88 w 1008867"/>
                  <a:gd name="connsiteY4" fmla="*/ 0 h 1085780"/>
                  <a:gd name="connsiteX0" fmla="*/ 2065 w 994175"/>
                  <a:gd name="connsiteY0" fmla="*/ 0 h 1082633"/>
                  <a:gd name="connsiteX1" fmla="*/ 994175 w 994175"/>
                  <a:gd name="connsiteY1" fmla="*/ 742397 h 1082633"/>
                  <a:gd name="connsiteX2" fmla="*/ 985445 w 994175"/>
                  <a:gd name="connsiteY2" fmla="*/ 1082624 h 1082633"/>
                  <a:gd name="connsiteX3" fmla="*/ 0 w 994175"/>
                  <a:gd name="connsiteY3" fmla="*/ 330215 h 1082633"/>
                  <a:gd name="connsiteX4" fmla="*/ 2065 w 994175"/>
                  <a:gd name="connsiteY4" fmla="*/ 0 h 1082633"/>
                  <a:gd name="connsiteX0" fmla="*/ 394 w 994885"/>
                  <a:gd name="connsiteY0" fmla="*/ 0 h 1082633"/>
                  <a:gd name="connsiteX1" fmla="*/ 994885 w 994885"/>
                  <a:gd name="connsiteY1" fmla="*/ 742397 h 1082633"/>
                  <a:gd name="connsiteX2" fmla="*/ 986155 w 994885"/>
                  <a:gd name="connsiteY2" fmla="*/ 1082624 h 1082633"/>
                  <a:gd name="connsiteX3" fmla="*/ 710 w 994885"/>
                  <a:gd name="connsiteY3" fmla="*/ 330215 h 1082633"/>
                  <a:gd name="connsiteX4" fmla="*/ 394 w 994885"/>
                  <a:gd name="connsiteY4" fmla="*/ 0 h 1082633"/>
                  <a:gd name="connsiteX0" fmla="*/ 394 w 994885"/>
                  <a:gd name="connsiteY0" fmla="*/ 0 h 1082633"/>
                  <a:gd name="connsiteX1" fmla="*/ 994885 w 994885"/>
                  <a:gd name="connsiteY1" fmla="*/ 742397 h 1082633"/>
                  <a:gd name="connsiteX2" fmla="*/ 986155 w 994885"/>
                  <a:gd name="connsiteY2" fmla="*/ 1082624 h 1082633"/>
                  <a:gd name="connsiteX3" fmla="*/ 710 w 994885"/>
                  <a:gd name="connsiteY3" fmla="*/ 330215 h 1082633"/>
                  <a:gd name="connsiteX4" fmla="*/ 394 w 994885"/>
                  <a:gd name="connsiteY4" fmla="*/ 0 h 1082633"/>
                  <a:gd name="connsiteX0" fmla="*/ 394 w 987741"/>
                  <a:gd name="connsiteY0" fmla="*/ 0 h 1082633"/>
                  <a:gd name="connsiteX1" fmla="*/ 987741 w 987741"/>
                  <a:gd name="connsiteY1" fmla="*/ 729809 h 1082633"/>
                  <a:gd name="connsiteX2" fmla="*/ 986155 w 987741"/>
                  <a:gd name="connsiteY2" fmla="*/ 1082624 h 1082633"/>
                  <a:gd name="connsiteX3" fmla="*/ 710 w 987741"/>
                  <a:gd name="connsiteY3" fmla="*/ 330215 h 1082633"/>
                  <a:gd name="connsiteX4" fmla="*/ 394 w 987741"/>
                  <a:gd name="connsiteY4" fmla="*/ 0 h 1082633"/>
                  <a:gd name="connsiteX0" fmla="*/ 394 w 987741"/>
                  <a:gd name="connsiteY0" fmla="*/ 0 h 1082633"/>
                  <a:gd name="connsiteX1" fmla="*/ 987741 w 987741"/>
                  <a:gd name="connsiteY1" fmla="*/ 729809 h 1082633"/>
                  <a:gd name="connsiteX2" fmla="*/ 986155 w 987741"/>
                  <a:gd name="connsiteY2" fmla="*/ 1082624 h 1082633"/>
                  <a:gd name="connsiteX3" fmla="*/ 710 w 987741"/>
                  <a:gd name="connsiteY3" fmla="*/ 336509 h 1082633"/>
                  <a:gd name="connsiteX4" fmla="*/ 394 w 987741"/>
                  <a:gd name="connsiteY4" fmla="*/ 0 h 108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741" h="1082633">
                    <a:moveTo>
                      <a:pt x="394" y="0"/>
                    </a:moveTo>
                    <a:lnTo>
                      <a:pt x="987741" y="729809"/>
                    </a:lnTo>
                    <a:cubicBezTo>
                      <a:pt x="986154" y="732833"/>
                      <a:pt x="985360" y="1079468"/>
                      <a:pt x="986155" y="1082624"/>
                    </a:cubicBezTo>
                    <a:cubicBezTo>
                      <a:pt x="987080" y="1085678"/>
                      <a:pt x="2166" y="333455"/>
                      <a:pt x="710" y="336509"/>
                    </a:cubicBezTo>
                    <a:cubicBezTo>
                      <a:pt x="2192" y="197066"/>
                      <a:pt x="-1088" y="139443"/>
                      <a:pt x="394"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400">
                  <a:ea typeface="Roboto Slab" pitchFamily="2" charset="0"/>
                  <a:cs typeface="Segoe UI Semibold" panose="020B0702040204020203" pitchFamily="34" charset="0"/>
                </a:endParaRPr>
              </a:p>
            </p:txBody>
          </p:sp>
          <p:sp>
            <p:nvSpPr>
              <p:cNvPr id="11" name="Isosceles Triangle 7">
                <a:extLst>
                  <a:ext uri="{FF2B5EF4-FFF2-40B4-BE49-F238E27FC236}">
                    <a16:creationId xmlns:a16="http://schemas.microsoft.com/office/drawing/2014/main" id="{5A832B2A-8FD0-4D96-B2BD-1F93677B2D3E}"/>
                  </a:ext>
                </a:extLst>
              </p:cNvPr>
              <p:cNvSpPr/>
              <p:nvPr/>
            </p:nvSpPr>
            <p:spPr>
              <a:xfrm>
                <a:off x="7762906" y="1133102"/>
                <a:ext cx="1669256" cy="1436297"/>
              </a:xfrm>
              <a:custGeom>
                <a:avLst/>
                <a:gdLst>
                  <a:gd name="connsiteX0" fmla="*/ 0 w 1724025"/>
                  <a:gd name="connsiteY0" fmla="*/ 971952 h 971952"/>
                  <a:gd name="connsiteX1" fmla="*/ 862013 w 1724025"/>
                  <a:gd name="connsiteY1" fmla="*/ 0 h 971952"/>
                  <a:gd name="connsiteX2" fmla="*/ 1724025 w 1724025"/>
                  <a:gd name="connsiteY2" fmla="*/ 971952 h 971952"/>
                  <a:gd name="connsiteX3" fmla="*/ 0 w 1724025"/>
                  <a:gd name="connsiteY3" fmla="*/ 971952 h 971952"/>
                  <a:gd name="connsiteX0" fmla="*/ 0 w 1769269"/>
                  <a:gd name="connsiteY0" fmla="*/ 36121 h 971952"/>
                  <a:gd name="connsiteX1" fmla="*/ 907257 w 1769269"/>
                  <a:gd name="connsiteY1" fmla="*/ 0 h 971952"/>
                  <a:gd name="connsiteX2" fmla="*/ 1769269 w 1769269"/>
                  <a:gd name="connsiteY2" fmla="*/ 971952 h 971952"/>
                  <a:gd name="connsiteX3" fmla="*/ 0 w 1769269"/>
                  <a:gd name="connsiteY3" fmla="*/ 36121 h 971952"/>
                  <a:gd name="connsiteX0" fmla="*/ 0 w 1669256"/>
                  <a:gd name="connsiteY0" fmla="*/ 36121 h 974334"/>
                  <a:gd name="connsiteX1" fmla="*/ 907257 w 1669256"/>
                  <a:gd name="connsiteY1" fmla="*/ 0 h 974334"/>
                  <a:gd name="connsiteX2" fmla="*/ 1669256 w 1669256"/>
                  <a:gd name="connsiteY2" fmla="*/ 974334 h 974334"/>
                  <a:gd name="connsiteX3" fmla="*/ 0 w 1669256"/>
                  <a:gd name="connsiteY3" fmla="*/ 36121 h 974334"/>
                  <a:gd name="connsiteX0" fmla="*/ 0 w 1669256"/>
                  <a:gd name="connsiteY0" fmla="*/ 498084 h 1436297"/>
                  <a:gd name="connsiteX1" fmla="*/ 845344 w 1669256"/>
                  <a:gd name="connsiteY1" fmla="*/ 0 h 1436297"/>
                  <a:gd name="connsiteX2" fmla="*/ 1669256 w 1669256"/>
                  <a:gd name="connsiteY2" fmla="*/ 1436297 h 1436297"/>
                  <a:gd name="connsiteX3" fmla="*/ 0 w 1669256"/>
                  <a:gd name="connsiteY3" fmla="*/ 498084 h 1436297"/>
                </a:gdLst>
                <a:ahLst/>
                <a:cxnLst>
                  <a:cxn ang="0">
                    <a:pos x="connsiteX0" y="connsiteY0"/>
                  </a:cxn>
                  <a:cxn ang="0">
                    <a:pos x="connsiteX1" y="connsiteY1"/>
                  </a:cxn>
                  <a:cxn ang="0">
                    <a:pos x="connsiteX2" y="connsiteY2"/>
                  </a:cxn>
                  <a:cxn ang="0">
                    <a:pos x="connsiteX3" y="connsiteY3"/>
                  </a:cxn>
                </a:cxnLst>
                <a:rect l="l" t="t" r="r" b="b"/>
                <a:pathLst>
                  <a:path w="1669256" h="1436297">
                    <a:moveTo>
                      <a:pt x="0" y="498084"/>
                    </a:moveTo>
                    <a:lnTo>
                      <a:pt x="845344" y="0"/>
                    </a:lnTo>
                    <a:lnTo>
                      <a:pt x="1669256" y="1436297"/>
                    </a:lnTo>
                    <a:lnTo>
                      <a:pt x="0" y="498084"/>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400" dirty="0">
                  <a:ea typeface="Roboto Slab" pitchFamily="2" charset="0"/>
                  <a:cs typeface="Segoe UI Semibold" panose="020B0702040204020203" pitchFamily="34" charset="0"/>
                </a:endParaRPr>
              </a:p>
            </p:txBody>
          </p:sp>
          <p:sp>
            <p:nvSpPr>
              <p:cNvPr id="12" name="Rectangle 8">
                <a:extLst>
                  <a:ext uri="{FF2B5EF4-FFF2-40B4-BE49-F238E27FC236}">
                    <a16:creationId xmlns:a16="http://schemas.microsoft.com/office/drawing/2014/main" id="{CEB93882-C6D7-4E98-ABB8-00C263D1104C}"/>
                  </a:ext>
                </a:extLst>
              </p:cNvPr>
              <p:cNvSpPr/>
              <p:nvPr/>
            </p:nvSpPr>
            <p:spPr>
              <a:xfrm>
                <a:off x="8601866" y="1085477"/>
                <a:ext cx="919383" cy="1481138"/>
              </a:xfrm>
              <a:custGeom>
                <a:avLst/>
                <a:gdLst>
                  <a:gd name="connsiteX0" fmla="*/ 0 w 106735"/>
                  <a:gd name="connsiteY0" fmla="*/ 0 h 564357"/>
                  <a:gd name="connsiteX1" fmla="*/ 106735 w 106735"/>
                  <a:gd name="connsiteY1" fmla="*/ 0 h 564357"/>
                  <a:gd name="connsiteX2" fmla="*/ 106735 w 106735"/>
                  <a:gd name="connsiteY2" fmla="*/ 564357 h 564357"/>
                  <a:gd name="connsiteX3" fmla="*/ 0 w 106735"/>
                  <a:gd name="connsiteY3" fmla="*/ 564357 h 564357"/>
                  <a:gd name="connsiteX4" fmla="*/ 0 w 106735"/>
                  <a:gd name="connsiteY4" fmla="*/ 0 h 564357"/>
                  <a:gd name="connsiteX0" fmla="*/ 0 w 106735"/>
                  <a:gd name="connsiteY0" fmla="*/ 0 h 564357"/>
                  <a:gd name="connsiteX1" fmla="*/ 106735 w 106735"/>
                  <a:gd name="connsiteY1" fmla="*/ 0 h 564357"/>
                  <a:gd name="connsiteX2" fmla="*/ 106735 w 106735"/>
                  <a:gd name="connsiteY2" fmla="*/ 495300 h 564357"/>
                  <a:gd name="connsiteX3" fmla="*/ 0 w 106735"/>
                  <a:gd name="connsiteY3" fmla="*/ 564357 h 564357"/>
                  <a:gd name="connsiteX4" fmla="*/ 0 w 106735"/>
                  <a:gd name="connsiteY4" fmla="*/ 0 h 564357"/>
                  <a:gd name="connsiteX0" fmla="*/ 0 w 823876"/>
                  <a:gd name="connsiteY0" fmla="*/ 0 h 1414463"/>
                  <a:gd name="connsiteX1" fmla="*/ 106735 w 823876"/>
                  <a:gd name="connsiteY1" fmla="*/ 0 h 1414463"/>
                  <a:gd name="connsiteX2" fmla="*/ 823876 w 823876"/>
                  <a:gd name="connsiteY2" fmla="*/ 1414463 h 1414463"/>
                  <a:gd name="connsiteX3" fmla="*/ 0 w 823876"/>
                  <a:gd name="connsiteY3" fmla="*/ 564357 h 1414463"/>
                  <a:gd name="connsiteX4" fmla="*/ 0 w 823876"/>
                  <a:gd name="connsiteY4" fmla="*/ 0 h 1414463"/>
                  <a:gd name="connsiteX0" fmla="*/ 0 w 823876"/>
                  <a:gd name="connsiteY0" fmla="*/ 0 h 1464469"/>
                  <a:gd name="connsiteX1" fmla="*/ 106735 w 823876"/>
                  <a:gd name="connsiteY1" fmla="*/ 0 h 1464469"/>
                  <a:gd name="connsiteX2" fmla="*/ 823876 w 823876"/>
                  <a:gd name="connsiteY2" fmla="*/ 1414463 h 1464469"/>
                  <a:gd name="connsiteX3" fmla="*/ 741729 w 823876"/>
                  <a:gd name="connsiteY3" fmla="*/ 1464469 h 1464469"/>
                  <a:gd name="connsiteX4" fmla="*/ 0 w 823876"/>
                  <a:gd name="connsiteY4" fmla="*/ 0 h 1464469"/>
                  <a:gd name="connsiteX0" fmla="*/ 0 w 823876"/>
                  <a:gd name="connsiteY0" fmla="*/ 38100 h 1502569"/>
                  <a:gd name="connsiteX1" fmla="*/ 98539 w 823876"/>
                  <a:gd name="connsiteY1" fmla="*/ 0 h 1502569"/>
                  <a:gd name="connsiteX2" fmla="*/ 823876 w 823876"/>
                  <a:gd name="connsiteY2" fmla="*/ 1452563 h 1502569"/>
                  <a:gd name="connsiteX3" fmla="*/ 741729 w 823876"/>
                  <a:gd name="connsiteY3" fmla="*/ 1502569 h 1502569"/>
                  <a:gd name="connsiteX4" fmla="*/ 0 w 823876"/>
                  <a:gd name="connsiteY4" fmla="*/ 38100 h 1502569"/>
                  <a:gd name="connsiteX0" fmla="*/ 0 w 823876"/>
                  <a:gd name="connsiteY0" fmla="*/ 38100 h 1462087"/>
                  <a:gd name="connsiteX1" fmla="*/ 98539 w 823876"/>
                  <a:gd name="connsiteY1" fmla="*/ 0 h 1462087"/>
                  <a:gd name="connsiteX2" fmla="*/ 823876 w 823876"/>
                  <a:gd name="connsiteY2" fmla="*/ 1452563 h 1462087"/>
                  <a:gd name="connsiteX3" fmla="*/ 715091 w 823876"/>
                  <a:gd name="connsiteY3" fmla="*/ 1462087 h 1462087"/>
                  <a:gd name="connsiteX4" fmla="*/ 0 w 823876"/>
                  <a:gd name="connsiteY4" fmla="*/ 38100 h 1462087"/>
                  <a:gd name="connsiteX0" fmla="*/ 0 w 799288"/>
                  <a:gd name="connsiteY0" fmla="*/ 38100 h 1462087"/>
                  <a:gd name="connsiteX1" fmla="*/ 98539 w 799288"/>
                  <a:gd name="connsiteY1" fmla="*/ 0 h 1462087"/>
                  <a:gd name="connsiteX2" fmla="*/ 799288 w 799288"/>
                  <a:gd name="connsiteY2" fmla="*/ 1416844 h 1462087"/>
                  <a:gd name="connsiteX3" fmla="*/ 715091 w 799288"/>
                  <a:gd name="connsiteY3" fmla="*/ 1462087 h 1462087"/>
                  <a:gd name="connsiteX4" fmla="*/ 0 w 799288"/>
                  <a:gd name="connsiteY4" fmla="*/ 38100 h 1462087"/>
                  <a:gd name="connsiteX0" fmla="*/ 0 w 799288"/>
                  <a:gd name="connsiteY0" fmla="*/ 38100 h 1471612"/>
                  <a:gd name="connsiteX1" fmla="*/ 98539 w 799288"/>
                  <a:gd name="connsiteY1" fmla="*/ 0 h 1471612"/>
                  <a:gd name="connsiteX2" fmla="*/ 799288 w 799288"/>
                  <a:gd name="connsiteY2" fmla="*/ 1416844 h 1471612"/>
                  <a:gd name="connsiteX3" fmla="*/ 717140 w 799288"/>
                  <a:gd name="connsiteY3" fmla="*/ 1471612 h 1471612"/>
                  <a:gd name="connsiteX4" fmla="*/ 0 w 799288"/>
                  <a:gd name="connsiteY4" fmla="*/ 38100 h 1471612"/>
                  <a:gd name="connsiteX0" fmla="*/ 0 w 803386"/>
                  <a:gd name="connsiteY0" fmla="*/ 38100 h 1471612"/>
                  <a:gd name="connsiteX1" fmla="*/ 98539 w 803386"/>
                  <a:gd name="connsiteY1" fmla="*/ 0 h 1471612"/>
                  <a:gd name="connsiteX2" fmla="*/ 803386 w 803386"/>
                  <a:gd name="connsiteY2" fmla="*/ 1426369 h 1471612"/>
                  <a:gd name="connsiteX3" fmla="*/ 717140 w 803386"/>
                  <a:gd name="connsiteY3" fmla="*/ 1471612 h 1471612"/>
                  <a:gd name="connsiteX4" fmla="*/ 0 w 803386"/>
                  <a:gd name="connsiteY4" fmla="*/ 38100 h 1471612"/>
                  <a:gd name="connsiteX0" fmla="*/ 0 w 797239"/>
                  <a:gd name="connsiteY0" fmla="*/ 38100 h 1471612"/>
                  <a:gd name="connsiteX1" fmla="*/ 98539 w 797239"/>
                  <a:gd name="connsiteY1" fmla="*/ 0 h 1471612"/>
                  <a:gd name="connsiteX2" fmla="*/ 797239 w 797239"/>
                  <a:gd name="connsiteY2" fmla="*/ 1414462 h 1471612"/>
                  <a:gd name="connsiteX3" fmla="*/ 717140 w 797239"/>
                  <a:gd name="connsiteY3" fmla="*/ 1471612 h 1471612"/>
                  <a:gd name="connsiteX4" fmla="*/ 0 w 797239"/>
                  <a:gd name="connsiteY4" fmla="*/ 38100 h 1471612"/>
                  <a:gd name="connsiteX0" fmla="*/ 0 w 791092"/>
                  <a:gd name="connsiteY0" fmla="*/ 42863 h 1471612"/>
                  <a:gd name="connsiteX1" fmla="*/ 92392 w 791092"/>
                  <a:gd name="connsiteY1" fmla="*/ 0 h 1471612"/>
                  <a:gd name="connsiteX2" fmla="*/ 791092 w 791092"/>
                  <a:gd name="connsiteY2" fmla="*/ 1414462 h 1471612"/>
                  <a:gd name="connsiteX3" fmla="*/ 710993 w 791092"/>
                  <a:gd name="connsiteY3" fmla="*/ 1471612 h 1471612"/>
                  <a:gd name="connsiteX4" fmla="*/ 0 w 791092"/>
                  <a:gd name="connsiteY4" fmla="*/ 42863 h 1471612"/>
                  <a:gd name="connsiteX0" fmla="*/ 0 w 791092"/>
                  <a:gd name="connsiteY0" fmla="*/ 42863 h 1471612"/>
                  <a:gd name="connsiteX1" fmla="*/ 92392 w 791092"/>
                  <a:gd name="connsiteY1" fmla="*/ 0 h 1471612"/>
                  <a:gd name="connsiteX2" fmla="*/ 791092 w 791092"/>
                  <a:gd name="connsiteY2" fmla="*/ 1414462 h 1471612"/>
                  <a:gd name="connsiteX3" fmla="*/ 710993 w 791092"/>
                  <a:gd name="connsiteY3" fmla="*/ 1471612 h 1471612"/>
                  <a:gd name="connsiteX4" fmla="*/ 0 w 791092"/>
                  <a:gd name="connsiteY4" fmla="*/ 42863 h 1471612"/>
                  <a:gd name="connsiteX0" fmla="*/ 0 w 791092"/>
                  <a:gd name="connsiteY0" fmla="*/ 38100 h 1471612"/>
                  <a:gd name="connsiteX1" fmla="*/ 92392 w 791092"/>
                  <a:gd name="connsiteY1" fmla="*/ 0 h 1471612"/>
                  <a:gd name="connsiteX2" fmla="*/ 791092 w 791092"/>
                  <a:gd name="connsiteY2" fmla="*/ 1414462 h 1471612"/>
                  <a:gd name="connsiteX3" fmla="*/ 710993 w 791092"/>
                  <a:gd name="connsiteY3" fmla="*/ 1471612 h 1471612"/>
                  <a:gd name="connsiteX4" fmla="*/ 0 w 791092"/>
                  <a:gd name="connsiteY4" fmla="*/ 38100 h 1471612"/>
                  <a:gd name="connsiteX0" fmla="*/ 0 w 791092"/>
                  <a:gd name="connsiteY0" fmla="*/ 47625 h 1481137"/>
                  <a:gd name="connsiteX1" fmla="*/ 84196 w 791092"/>
                  <a:gd name="connsiteY1" fmla="*/ 0 h 1481137"/>
                  <a:gd name="connsiteX2" fmla="*/ 791092 w 791092"/>
                  <a:gd name="connsiteY2" fmla="*/ 1423987 h 1481137"/>
                  <a:gd name="connsiteX3" fmla="*/ 710993 w 791092"/>
                  <a:gd name="connsiteY3" fmla="*/ 1481137 h 1481137"/>
                  <a:gd name="connsiteX4" fmla="*/ 0 w 791092"/>
                  <a:gd name="connsiteY4" fmla="*/ 47625 h 148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092" h="1481137">
                    <a:moveTo>
                      <a:pt x="0" y="47625"/>
                    </a:moveTo>
                    <a:lnTo>
                      <a:pt x="84196" y="0"/>
                    </a:lnTo>
                    <a:lnTo>
                      <a:pt x="791092" y="1423987"/>
                    </a:lnTo>
                    <a:lnTo>
                      <a:pt x="710993" y="1481137"/>
                    </a:lnTo>
                    <a:lnTo>
                      <a:pt x="0" y="4762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400">
                  <a:ea typeface="Roboto Slab" pitchFamily="2" charset="0"/>
                  <a:cs typeface="Segoe UI Semibold" panose="020B0702040204020203" pitchFamily="34" charset="0"/>
                </a:endParaRPr>
              </a:p>
            </p:txBody>
          </p:sp>
        </p:grpSp>
        <p:sp>
          <p:nvSpPr>
            <p:cNvPr id="8" name="Rectangle 7">
              <a:extLst>
                <a:ext uri="{FF2B5EF4-FFF2-40B4-BE49-F238E27FC236}">
                  <a16:creationId xmlns:a16="http://schemas.microsoft.com/office/drawing/2014/main" id="{6F401491-AC5B-4891-B1F7-662993AAF9C4}"/>
                </a:ext>
              </a:extLst>
            </p:cNvPr>
            <p:cNvSpPr/>
            <p:nvPr/>
          </p:nvSpPr>
          <p:spPr>
            <a:xfrm>
              <a:off x="8366430" y="1658643"/>
              <a:ext cx="1160075" cy="1007433"/>
            </a:xfrm>
            <a:prstGeom prst="rect">
              <a:avLst/>
            </a:prstGeom>
            <a:solidFill>
              <a:schemeClr val="accent5"/>
            </a:solidFill>
            <a:ln>
              <a:noFill/>
            </a:ln>
            <a:effectLst>
              <a:reflection blurRad="114300" stA="21000" endPos="65000" dir="5400000" sy="-100000" algn="bl" rotWithShape="0"/>
            </a:effectLst>
            <a:scene3d>
              <a:camera prst="isometricTopUp"/>
              <a:lightRig rig="threePt" dir="t">
                <a:rot lat="0" lon="0" rev="0"/>
              </a:lightRig>
            </a:scene3d>
            <a:sp3d extrusionH="381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4400" dirty="0">
                  <a:ea typeface="Roboto Slab" pitchFamily="2" charset="0"/>
                  <a:cs typeface="Segoe UI Semibold" panose="020B0702040204020203" pitchFamily="34" charset="0"/>
                </a:rPr>
                <a:t>05</a:t>
              </a:r>
            </a:p>
          </p:txBody>
        </p:sp>
        <p:grpSp>
          <p:nvGrpSpPr>
            <p:cNvPr id="40" name="Gruppieren 494">
              <a:extLst>
                <a:ext uri="{FF2B5EF4-FFF2-40B4-BE49-F238E27FC236}">
                  <a16:creationId xmlns:a16="http://schemas.microsoft.com/office/drawing/2014/main" id="{8FA090F3-BB92-46EF-AB4F-E6BEE90F278A}"/>
                </a:ext>
              </a:extLst>
            </p:cNvPr>
            <p:cNvGrpSpPr/>
            <p:nvPr/>
          </p:nvGrpSpPr>
          <p:grpSpPr>
            <a:xfrm>
              <a:off x="9154681" y="1416006"/>
              <a:ext cx="377535" cy="493370"/>
              <a:chOff x="2851943" y="5208587"/>
              <a:chExt cx="279400" cy="365125"/>
            </a:xfrm>
            <a:solidFill>
              <a:schemeClr val="bg1"/>
            </a:solidFill>
            <a:scene3d>
              <a:camera prst="isometricLeftDown"/>
              <a:lightRig rig="threePt" dir="t"/>
            </a:scene3d>
          </p:grpSpPr>
          <p:sp>
            <p:nvSpPr>
              <p:cNvPr id="41" name="Freeform 322">
                <a:extLst>
                  <a:ext uri="{FF2B5EF4-FFF2-40B4-BE49-F238E27FC236}">
                    <a16:creationId xmlns:a16="http://schemas.microsoft.com/office/drawing/2014/main" id="{4B15B825-FBEE-4F80-9362-0A3F32950896}"/>
                  </a:ext>
                </a:extLst>
              </p:cNvPr>
              <p:cNvSpPr>
                <a:spLocks noEditPoints="1"/>
              </p:cNvSpPr>
              <p:nvPr/>
            </p:nvSpPr>
            <p:spPr bwMode="auto">
              <a:xfrm>
                <a:off x="2904330" y="5256212"/>
                <a:ext cx="174625" cy="168275"/>
              </a:xfrm>
              <a:custGeom>
                <a:avLst/>
                <a:gdLst>
                  <a:gd name="T0" fmla="*/ 88 w 112"/>
                  <a:gd name="T1" fmla="*/ 107 h 107"/>
                  <a:gd name="T2" fmla="*/ 86 w 112"/>
                  <a:gd name="T3" fmla="*/ 107 h 107"/>
                  <a:gd name="T4" fmla="*/ 56 w 112"/>
                  <a:gd name="T5" fmla="*/ 91 h 107"/>
                  <a:gd name="T6" fmla="*/ 26 w 112"/>
                  <a:gd name="T7" fmla="*/ 107 h 107"/>
                  <a:gd name="T8" fmla="*/ 22 w 112"/>
                  <a:gd name="T9" fmla="*/ 106 h 107"/>
                  <a:gd name="T10" fmla="*/ 20 w 112"/>
                  <a:gd name="T11" fmla="*/ 102 h 107"/>
                  <a:gd name="T12" fmla="*/ 26 w 112"/>
                  <a:gd name="T13" fmla="*/ 69 h 107"/>
                  <a:gd name="T14" fmla="*/ 2 w 112"/>
                  <a:gd name="T15" fmla="*/ 45 h 107"/>
                  <a:gd name="T16" fmla="*/ 0 w 112"/>
                  <a:gd name="T17" fmla="*/ 41 h 107"/>
                  <a:gd name="T18" fmla="*/ 4 w 112"/>
                  <a:gd name="T19" fmla="*/ 38 h 107"/>
                  <a:gd name="T20" fmla="*/ 37 w 112"/>
                  <a:gd name="T21" fmla="*/ 33 h 107"/>
                  <a:gd name="T22" fmla="*/ 52 w 112"/>
                  <a:gd name="T23" fmla="*/ 3 h 107"/>
                  <a:gd name="T24" fmla="*/ 60 w 112"/>
                  <a:gd name="T25" fmla="*/ 3 h 107"/>
                  <a:gd name="T26" fmla="*/ 75 w 112"/>
                  <a:gd name="T27" fmla="*/ 33 h 107"/>
                  <a:gd name="T28" fmla="*/ 108 w 112"/>
                  <a:gd name="T29" fmla="*/ 38 h 107"/>
                  <a:gd name="T30" fmla="*/ 112 w 112"/>
                  <a:gd name="T31" fmla="*/ 41 h 107"/>
                  <a:gd name="T32" fmla="*/ 110 w 112"/>
                  <a:gd name="T33" fmla="*/ 45 h 107"/>
                  <a:gd name="T34" fmla="*/ 86 w 112"/>
                  <a:gd name="T35" fmla="*/ 69 h 107"/>
                  <a:gd name="T36" fmla="*/ 92 w 112"/>
                  <a:gd name="T37" fmla="*/ 102 h 107"/>
                  <a:gd name="T38" fmla="*/ 90 w 112"/>
                  <a:gd name="T39" fmla="*/ 106 h 107"/>
                  <a:gd name="T40" fmla="*/ 88 w 112"/>
                  <a:gd name="T41" fmla="*/ 107 h 107"/>
                  <a:gd name="T42" fmla="*/ 56 w 112"/>
                  <a:gd name="T43" fmla="*/ 82 h 107"/>
                  <a:gd name="T44" fmla="*/ 58 w 112"/>
                  <a:gd name="T45" fmla="*/ 83 h 107"/>
                  <a:gd name="T46" fmla="*/ 83 w 112"/>
                  <a:gd name="T47" fmla="*/ 96 h 107"/>
                  <a:gd name="T48" fmla="*/ 78 w 112"/>
                  <a:gd name="T49" fmla="*/ 68 h 107"/>
                  <a:gd name="T50" fmla="*/ 79 w 112"/>
                  <a:gd name="T51" fmla="*/ 65 h 107"/>
                  <a:gd name="T52" fmla="*/ 99 w 112"/>
                  <a:gd name="T53" fmla="*/ 45 h 107"/>
                  <a:gd name="T54" fmla="*/ 71 w 112"/>
                  <a:gd name="T55" fmla="*/ 41 h 107"/>
                  <a:gd name="T56" fmla="*/ 68 w 112"/>
                  <a:gd name="T57" fmla="*/ 39 h 107"/>
                  <a:gd name="T58" fmla="*/ 56 w 112"/>
                  <a:gd name="T59" fmla="*/ 14 h 107"/>
                  <a:gd name="T60" fmla="*/ 44 w 112"/>
                  <a:gd name="T61" fmla="*/ 39 h 107"/>
                  <a:gd name="T62" fmla="*/ 41 w 112"/>
                  <a:gd name="T63" fmla="*/ 41 h 107"/>
                  <a:gd name="T64" fmla="*/ 13 w 112"/>
                  <a:gd name="T65" fmla="*/ 45 h 107"/>
                  <a:gd name="T66" fmla="*/ 33 w 112"/>
                  <a:gd name="T67" fmla="*/ 65 h 107"/>
                  <a:gd name="T68" fmla="*/ 34 w 112"/>
                  <a:gd name="T69" fmla="*/ 68 h 107"/>
                  <a:gd name="T70" fmla="*/ 29 w 112"/>
                  <a:gd name="T71" fmla="*/ 96 h 107"/>
                  <a:gd name="T72" fmla="*/ 54 w 112"/>
                  <a:gd name="T73" fmla="*/ 83 h 107"/>
                  <a:gd name="T74" fmla="*/ 56 w 112"/>
                  <a:gd name="T75" fmla="*/ 8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2" h="107">
                    <a:moveTo>
                      <a:pt x="88" y="107"/>
                    </a:moveTo>
                    <a:cubicBezTo>
                      <a:pt x="87" y="107"/>
                      <a:pt x="87" y="107"/>
                      <a:pt x="86" y="107"/>
                    </a:cubicBezTo>
                    <a:cubicBezTo>
                      <a:pt x="56" y="91"/>
                      <a:pt x="56" y="91"/>
                      <a:pt x="56" y="91"/>
                    </a:cubicBezTo>
                    <a:cubicBezTo>
                      <a:pt x="26" y="107"/>
                      <a:pt x="26" y="107"/>
                      <a:pt x="26" y="107"/>
                    </a:cubicBezTo>
                    <a:cubicBezTo>
                      <a:pt x="25" y="107"/>
                      <a:pt x="23" y="107"/>
                      <a:pt x="22" y="106"/>
                    </a:cubicBezTo>
                    <a:cubicBezTo>
                      <a:pt x="20" y="105"/>
                      <a:pt x="20" y="104"/>
                      <a:pt x="20" y="102"/>
                    </a:cubicBezTo>
                    <a:cubicBezTo>
                      <a:pt x="26" y="69"/>
                      <a:pt x="26" y="69"/>
                      <a:pt x="26" y="69"/>
                    </a:cubicBezTo>
                    <a:cubicBezTo>
                      <a:pt x="2" y="45"/>
                      <a:pt x="2" y="45"/>
                      <a:pt x="2" y="45"/>
                    </a:cubicBezTo>
                    <a:cubicBezTo>
                      <a:pt x="0" y="44"/>
                      <a:pt x="0" y="43"/>
                      <a:pt x="0" y="41"/>
                    </a:cubicBezTo>
                    <a:cubicBezTo>
                      <a:pt x="1" y="40"/>
                      <a:pt x="2" y="39"/>
                      <a:pt x="4" y="38"/>
                    </a:cubicBezTo>
                    <a:cubicBezTo>
                      <a:pt x="37" y="33"/>
                      <a:pt x="37" y="33"/>
                      <a:pt x="37" y="33"/>
                    </a:cubicBezTo>
                    <a:cubicBezTo>
                      <a:pt x="52" y="3"/>
                      <a:pt x="52" y="3"/>
                      <a:pt x="52" y="3"/>
                    </a:cubicBezTo>
                    <a:cubicBezTo>
                      <a:pt x="54" y="0"/>
                      <a:pt x="58" y="0"/>
                      <a:pt x="60" y="3"/>
                    </a:cubicBezTo>
                    <a:cubicBezTo>
                      <a:pt x="75" y="33"/>
                      <a:pt x="75" y="33"/>
                      <a:pt x="75" y="33"/>
                    </a:cubicBezTo>
                    <a:cubicBezTo>
                      <a:pt x="108" y="38"/>
                      <a:pt x="108" y="38"/>
                      <a:pt x="108" y="38"/>
                    </a:cubicBezTo>
                    <a:cubicBezTo>
                      <a:pt x="110" y="39"/>
                      <a:pt x="111" y="40"/>
                      <a:pt x="112" y="41"/>
                    </a:cubicBezTo>
                    <a:cubicBezTo>
                      <a:pt x="112" y="43"/>
                      <a:pt x="112" y="44"/>
                      <a:pt x="110" y="45"/>
                    </a:cubicBezTo>
                    <a:cubicBezTo>
                      <a:pt x="86" y="69"/>
                      <a:pt x="86" y="69"/>
                      <a:pt x="86" y="69"/>
                    </a:cubicBezTo>
                    <a:cubicBezTo>
                      <a:pt x="92" y="102"/>
                      <a:pt x="92" y="102"/>
                      <a:pt x="92" y="102"/>
                    </a:cubicBezTo>
                    <a:cubicBezTo>
                      <a:pt x="92" y="104"/>
                      <a:pt x="92" y="105"/>
                      <a:pt x="90" y="106"/>
                    </a:cubicBezTo>
                    <a:cubicBezTo>
                      <a:pt x="90" y="107"/>
                      <a:pt x="89" y="107"/>
                      <a:pt x="88" y="107"/>
                    </a:cubicBezTo>
                    <a:close/>
                    <a:moveTo>
                      <a:pt x="56" y="82"/>
                    </a:moveTo>
                    <a:cubicBezTo>
                      <a:pt x="57" y="82"/>
                      <a:pt x="57" y="82"/>
                      <a:pt x="58" y="83"/>
                    </a:cubicBezTo>
                    <a:cubicBezTo>
                      <a:pt x="83" y="96"/>
                      <a:pt x="83" y="96"/>
                      <a:pt x="83" y="96"/>
                    </a:cubicBezTo>
                    <a:cubicBezTo>
                      <a:pt x="78" y="68"/>
                      <a:pt x="78" y="68"/>
                      <a:pt x="78" y="68"/>
                    </a:cubicBezTo>
                    <a:cubicBezTo>
                      <a:pt x="78" y="67"/>
                      <a:pt x="78" y="66"/>
                      <a:pt x="79" y="65"/>
                    </a:cubicBezTo>
                    <a:cubicBezTo>
                      <a:pt x="99" y="45"/>
                      <a:pt x="99" y="45"/>
                      <a:pt x="99" y="45"/>
                    </a:cubicBezTo>
                    <a:cubicBezTo>
                      <a:pt x="71" y="41"/>
                      <a:pt x="71" y="41"/>
                      <a:pt x="71" y="41"/>
                    </a:cubicBezTo>
                    <a:cubicBezTo>
                      <a:pt x="70" y="41"/>
                      <a:pt x="69" y="40"/>
                      <a:pt x="68" y="39"/>
                    </a:cubicBezTo>
                    <a:cubicBezTo>
                      <a:pt x="56" y="14"/>
                      <a:pt x="56" y="14"/>
                      <a:pt x="56" y="14"/>
                    </a:cubicBezTo>
                    <a:cubicBezTo>
                      <a:pt x="44" y="39"/>
                      <a:pt x="44" y="39"/>
                      <a:pt x="44" y="39"/>
                    </a:cubicBezTo>
                    <a:cubicBezTo>
                      <a:pt x="43" y="40"/>
                      <a:pt x="42" y="41"/>
                      <a:pt x="41" y="41"/>
                    </a:cubicBezTo>
                    <a:cubicBezTo>
                      <a:pt x="13" y="45"/>
                      <a:pt x="13" y="45"/>
                      <a:pt x="13" y="45"/>
                    </a:cubicBezTo>
                    <a:cubicBezTo>
                      <a:pt x="33" y="65"/>
                      <a:pt x="33" y="65"/>
                      <a:pt x="33" y="65"/>
                    </a:cubicBezTo>
                    <a:cubicBezTo>
                      <a:pt x="34" y="66"/>
                      <a:pt x="34" y="67"/>
                      <a:pt x="34" y="68"/>
                    </a:cubicBezTo>
                    <a:cubicBezTo>
                      <a:pt x="29" y="96"/>
                      <a:pt x="29" y="96"/>
                      <a:pt x="29" y="96"/>
                    </a:cubicBezTo>
                    <a:cubicBezTo>
                      <a:pt x="54" y="83"/>
                      <a:pt x="54" y="83"/>
                      <a:pt x="54" y="83"/>
                    </a:cubicBezTo>
                    <a:cubicBezTo>
                      <a:pt x="55" y="82"/>
                      <a:pt x="55" y="82"/>
                      <a:pt x="56"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23">
                <a:extLst>
                  <a:ext uri="{FF2B5EF4-FFF2-40B4-BE49-F238E27FC236}">
                    <a16:creationId xmlns:a16="http://schemas.microsoft.com/office/drawing/2014/main" id="{7EC33D91-18E0-417F-9FFB-60E59EB7ACB5}"/>
                  </a:ext>
                </a:extLst>
              </p:cNvPr>
              <p:cNvSpPr>
                <a:spLocks noEditPoints="1"/>
              </p:cNvSpPr>
              <p:nvPr/>
            </p:nvSpPr>
            <p:spPr bwMode="auto">
              <a:xfrm>
                <a:off x="2851943" y="5208587"/>
                <a:ext cx="279400" cy="365125"/>
              </a:xfrm>
              <a:custGeom>
                <a:avLst/>
                <a:gdLst>
                  <a:gd name="T0" fmla="*/ 89 w 178"/>
                  <a:gd name="T1" fmla="*/ 234 h 234"/>
                  <a:gd name="T2" fmla="*/ 86 w 178"/>
                  <a:gd name="T3" fmla="*/ 231 h 234"/>
                  <a:gd name="T4" fmla="*/ 8 w 178"/>
                  <a:gd name="T5" fmla="*/ 120 h 234"/>
                  <a:gd name="T6" fmla="*/ 7 w 178"/>
                  <a:gd name="T7" fmla="*/ 57 h 234"/>
                  <a:gd name="T8" fmla="*/ 49 w 178"/>
                  <a:gd name="T9" fmla="*/ 10 h 234"/>
                  <a:gd name="T10" fmla="*/ 89 w 178"/>
                  <a:gd name="T11" fmla="*/ 0 h 234"/>
                  <a:gd name="T12" fmla="*/ 129 w 178"/>
                  <a:gd name="T13" fmla="*/ 10 h 234"/>
                  <a:gd name="T14" fmla="*/ 171 w 178"/>
                  <a:gd name="T15" fmla="*/ 57 h 234"/>
                  <a:gd name="T16" fmla="*/ 170 w 178"/>
                  <a:gd name="T17" fmla="*/ 120 h 234"/>
                  <a:gd name="T18" fmla="*/ 92 w 178"/>
                  <a:gd name="T19" fmla="*/ 231 h 234"/>
                  <a:gd name="T20" fmla="*/ 89 w 178"/>
                  <a:gd name="T21" fmla="*/ 234 h 234"/>
                  <a:gd name="T22" fmla="*/ 89 w 178"/>
                  <a:gd name="T23" fmla="*/ 8 h 234"/>
                  <a:gd name="T24" fmla="*/ 52 w 178"/>
                  <a:gd name="T25" fmla="*/ 17 h 234"/>
                  <a:gd name="T26" fmla="*/ 14 w 178"/>
                  <a:gd name="T27" fmla="*/ 59 h 234"/>
                  <a:gd name="T28" fmla="*/ 16 w 178"/>
                  <a:gd name="T29" fmla="*/ 118 h 234"/>
                  <a:gd name="T30" fmla="*/ 89 w 178"/>
                  <a:gd name="T31" fmla="*/ 222 h 234"/>
                  <a:gd name="T32" fmla="*/ 162 w 178"/>
                  <a:gd name="T33" fmla="*/ 118 h 234"/>
                  <a:gd name="T34" fmla="*/ 164 w 178"/>
                  <a:gd name="T35" fmla="*/ 59 h 234"/>
                  <a:gd name="T36" fmla="*/ 126 w 178"/>
                  <a:gd name="T37" fmla="*/ 17 h 234"/>
                  <a:gd name="T38" fmla="*/ 89 w 178"/>
                  <a:gd name="T39" fmla="*/ 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8" h="234">
                    <a:moveTo>
                      <a:pt x="89" y="234"/>
                    </a:moveTo>
                    <a:cubicBezTo>
                      <a:pt x="86" y="231"/>
                      <a:pt x="86" y="231"/>
                      <a:pt x="86" y="231"/>
                    </a:cubicBezTo>
                    <a:cubicBezTo>
                      <a:pt x="38" y="182"/>
                      <a:pt x="17" y="144"/>
                      <a:pt x="8" y="120"/>
                    </a:cubicBezTo>
                    <a:cubicBezTo>
                      <a:pt x="0" y="99"/>
                      <a:pt x="0" y="77"/>
                      <a:pt x="7" y="57"/>
                    </a:cubicBezTo>
                    <a:cubicBezTo>
                      <a:pt x="14" y="37"/>
                      <a:pt x="28" y="22"/>
                      <a:pt x="49" y="10"/>
                    </a:cubicBezTo>
                    <a:cubicBezTo>
                      <a:pt x="61" y="4"/>
                      <a:pt x="75" y="0"/>
                      <a:pt x="89" y="0"/>
                    </a:cubicBezTo>
                    <a:cubicBezTo>
                      <a:pt x="103" y="0"/>
                      <a:pt x="117" y="4"/>
                      <a:pt x="129" y="10"/>
                    </a:cubicBezTo>
                    <a:cubicBezTo>
                      <a:pt x="150" y="22"/>
                      <a:pt x="164" y="37"/>
                      <a:pt x="171" y="57"/>
                    </a:cubicBezTo>
                    <a:cubicBezTo>
                      <a:pt x="178" y="77"/>
                      <a:pt x="178" y="99"/>
                      <a:pt x="170" y="120"/>
                    </a:cubicBezTo>
                    <a:cubicBezTo>
                      <a:pt x="161" y="144"/>
                      <a:pt x="140" y="182"/>
                      <a:pt x="92" y="231"/>
                    </a:cubicBezTo>
                    <a:lnTo>
                      <a:pt x="89" y="234"/>
                    </a:lnTo>
                    <a:close/>
                    <a:moveTo>
                      <a:pt x="89" y="8"/>
                    </a:moveTo>
                    <a:cubicBezTo>
                      <a:pt x="76" y="8"/>
                      <a:pt x="63" y="11"/>
                      <a:pt x="52" y="17"/>
                    </a:cubicBezTo>
                    <a:cubicBezTo>
                      <a:pt x="33" y="28"/>
                      <a:pt x="21" y="41"/>
                      <a:pt x="14" y="59"/>
                    </a:cubicBezTo>
                    <a:cubicBezTo>
                      <a:pt x="8" y="77"/>
                      <a:pt x="8" y="98"/>
                      <a:pt x="16" y="118"/>
                    </a:cubicBezTo>
                    <a:cubicBezTo>
                      <a:pt x="24" y="140"/>
                      <a:pt x="44" y="176"/>
                      <a:pt x="89" y="222"/>
                    </a:cubicBezTo>
                    <a:cubicBezTo>
                      <a:pt x="134" y="176"/>
                      <a:pt x="154" y="140"/>
                      <a:pt x="162" y="118"/>
                    </a:cubicBezTo>
                    <a:cubicBezTo>
                      <a:pt x="170" y="98"/>
                      <a:pt x="170" y="78"/>
                      <a:pt x="164" y="59"/>
                    </a:cubicBezTo>
                    <a:cubicBezTo>
                      <a:pt x="157" y="42"/>
                      <a:pt x="145" y="28"/>
                      <a:pt x="126" y="17"/>
                    </a:cubicBezTo>
                    <a:cubicBezTo>
                      <a:pt x="114" y="11"/>
                      <a:pt x="102" y="8"/>
                      <a:pt x="8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2" name="TextBox 61">
            <a:extLst>
              <a:ext uri="{FF2B5EF4-FFF2-40B4-BE49-F238E27FC236}">
                <a16:creationId xmlns:a16="http://schemas.microsoft.com/office/drawing/2014/main" id="{7C607E9E-D0BE-4711-B1CE-62E7266513C7}"/>
              </a:ext>
            </a:extLst>
          </p:cNvPr>
          <p:cNvSpPr txBox="1"/>
          <p:nvPr/>
        </p:nvSpPr>
        <p:spPr>
          <a:xfrm>
            <a:off x="501275" y="3932204"/>
            <a:ext cx="2898011" cy="1051057"/>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a:t>
            </a:r>
          </a:p>
        </p:txBody>
      </p:sp>
      <p:grpSp>
        <p:nvGrpSpPr>
          <p:cNvPr id="33" name="Group 32">
            <a:extLst>
              <a:ext uri="{FF2B5EF4-FFF2-40B4-BE49-F238E27FC236}">
                <a16:creationId xmlns:a16="http://schemas.microsoft.com/office/drawing/2014/main" id="{8AF21224-CBB6-4AEE-8BA3-23AC2913F48E}"/>
              </a:ext>
            </a:extLst>
          </p:cNvPr>
          <p:cNvGrpSpPr/>
          <p:nvPr/>
        </p:nvGrpSpPr>
        <p:grpSpPr>
          <a:xfrm>
            <a:off x="501275" y="1464413"/>
            <a:ext cx="3257924" cy="1561293"/>
            <a:chOff x="980247" y="1464413"/>
            <a:chExt cx="3257924" cy="1561293"/>
          </a:xfrm>
        </p:grpSpPr>
        <p:sp>
          <p:nvSpPr>
            <p:cNvPr id="61" name="TextBox 60">
              <a:extLst>
                <a:ext uri="{FF2B5EF4-FFF2-40B4-BE49-F238E27FC236}">
                  <a16:creationId xmlns:a16="http://schemas.microsoft.com/office/drawing/2014/main" id="{9C519098-B00D-4FB1-AF26-E0732F4FA2A1}"/>
                </a:ext>
              </a:extLst>
            </p:cNvPr>
            <p:cNvSpPr txBox="1"/>
            <p:nvPr/>
          </p:nvSpPr>
          <p:spPr>
            <a:xfrm>
              <a:off x="980247" y="1654261"/>
              <a:ext cx="3257924" cy="1205458"/>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000" b="0" dirty="0">
                  <a:solidFill>
                    <a:schemeClr val="tx1">
                      <a:lumMod val="75000"/>
                      <a:lumOff val="25000"/>
                    </a:schemeClr>
                  </a:solidFill>
                  <a:latin typeface="+mn-lt"/>
                </a:rPr>
                <a:t>3D Stairs infographic</a:t>
              </a:r>
            </a:p>
          </p:txBody>
        </p:sp>
        <p:cxnSp>
          <p:nvCxnSpPr>
            <p:cNvPr id="65" name="Straight Connector 64">
              <a:extLst>
                <a:ext uri="{FF2B5EF4-FFF2-40B4-BE49-F238E27FC236}">
                  <a16:creationId xmlns:a16="http://schemas.microsoft.com/office/drawing/2014/main" id="{42FE458F-EA1D-4EF7-B5B4-2E6DA6F58666}"/>
                </a:ext>
              </a:extLst>
            </p:cNvPr>
            <p:cNvCxnSpPr/>
            <p:nvPr/>
          </p:nvCxnSpPr>
          <p:spPr>
            <a:xfrm>
              <a:off x="994303" y="1464413"/>
              <a:ext cx="2883955"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972EB110-BD03-40C4-98B2-EC1296A667B5}"/>
                </a:ext>
              </a:extLst>
            </p:cNvPr>
            <p:cNvCxnSpPr/>
            <p:nvPr/>
          </p:nvCxnSpPr>
          <p:spPr>
            <a:xfrm>
              <a:off x="994303" y="3025706"/>
              <a:ext cx="2883955"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1016FA5-6318-4687-A971-C7E207492C35}"/>
              </a:ext>
            </a:extLst>
          </p:cNvPr>
          <p:cNvGrpSpPr/>
          <p:nvPr/>
        </p:nvGrpSpPr>
        <p:grpSpPr>
          <a:xfrm>
            <a:off x="501275" y="3196823"/>
            <a:ext cx="2898011" cy="536806"/>
            <a:chOff x="980247" y="3196823"/>
            <a:chExt cx="2898011" cy="536806"/>
          </a:xfrm>
        </p:grpSpPr>
        <p:sp>
          <p:nvSpPr>
            <p:cNvPr id="63" name="TextBox 62">
              <a:extLst>
                <a:ext uri="{FF2B5EF4-FFF2-40B4-BE49-F238E27FC236}">
                  <a16:creationId xmlns:a16="http://schemas.microsoft.com/office/drawing/2014/main" id="{3F0E3E3B-12E5-4701-BDFA-D81856602256}"/>
                </a:ext>
              </a:extLst>
            </p:cNvPr>
            <p:cNvSpPr txBox="1"/>
            <p:nvPr/>
          </p:nvSpPr>
          <p:spPr>
            <a:xfrm>
              <a:off x="980247" y="3196823"/>
              <a:ext cx="2800257" cy="3693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b="0" dirty="0">
                  <a:solidFill>
                    <a:schemeClr val="accent1"/>
                  </a:solidFill>
                  <a:latin typeface="+mn-lt"/>
                </a:rPr>
                <a:t>Right direction</a:t>
              </a:r>
            </a:p>
          </p:txBody>
        </p:sp>
        <p:cxnSp>
          <p:nvCxnSpPr>
            <p:cNvPr id="67" name="Straight Connector 66">
              <a:extLst>
                <a:ext uri="{FF2B5EF4-FFF2-40B4-BE49-F238E27FC236}">
                  <a16:creationId xmlns:a16="http://schemas.microsoft.com/office/drawing/2014/main" id="{48D8F9B8-E65D-4A3B-93D3-43599FC86299}"/>
                </a:ext>
              </a:extLst>
            </p:cNvPr>
            <p:cNvCxnSpPr/>
            <p:nvPr/>
          </p:nvCxnSpPr>
          <p:spPr>
            <a:xfrm>
              <a:off x="994303" y="3733629"/>
              <a:ext cx="2883955" cy="0"/>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662128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790C87F-CD60-4CDF-B04F-55086A46AE00}"/>
              </a:ext>
            </a:extLst>
          </p:cNvPr>
          <p:cNvGrpSpPr>
            <a:grpSpLocks noChangeAspect="1"/>
          </p:cNvGrpSpPr>
          <p:nvPr/>
        </p:nvGrpSpPr>
        <p:grpSpPr bwMode="auto">
          <a:xfrm>
            <a:off x="5001732" y="2354880"/>
            <a:ext cx="2264736" cy="3733678"/>
            <a:chOff x="1364" y="1308"/>
            <a:chExt cx="1625" cy="2679"/>
          </a:xfrm>
        </p:grpSpPr>
        <p:sp>
          <p:nvSpPr>
            <p:cNvPr id="3" name="Freeform 5">
              <a:extLst>
                <a:ext uri="{FF2B5EF4-FFF2-40B4-BE49-F238E27FC236}">
                  <a16:creationId xmlns:a16="http://schemas.microsoft.com/office/drawing/2014/main" id="{3947F4AF-F00B-4A80-BCD6-DDFCEEAD5D45}"/>
                </a:ext>
              </a:extLst>
            </p:cNvPr>
            <p:cNvSpPr>
              <a:spLocks/>
            </p:cNvSpPr>
            <p:nvPr/>
          </p:nvSpPr>
          <p:spPr bwMode="auto">
            <a:xfrm>
              <a:off x="1951" y="3873"/>
              <a:ext cx="437" cy="114"/>
            </a:xfrm>
            <a:custGeom>
              <a:avLst/>
              <a:gdLst>
                <a:gd name="T0" fmla="*/ 339 w 339"/>
                <a:gd name="T1" fmla="*/ 45 h 89"/>
                <a:gd name="T2" fmla="*/ 291 w 339"/>
                <a:gd name="T3" fmla="*/ 89 h 89"/>
                <a:gd name="T4" fmla="*/ 48 w 339"/>
                <a:gd name="T5" fmla="*/ 89 h 89"/>
                <a:gd name="T6" fmla="*/ 0 w 339"/>
                <a:gd name="T7" fmla="*/ 45 h 89"/>
                <a:gd name="T8" fmla="*/ 0 w 339"/>
                <a:gd name="T9" fmla="*/ 45 h 89"/>
                <a:gd name="T10" fmla="*/ 48 w 339"/>
                <a:gd name="T11" fmla="*/ 0 h 89"/>
                <a:gd name="T12" fmla="*/ 291 w 339"/>
                <a:gd name="T13" fmla="*/ 0 h 89"/>
                <a:gd name="T14" fmla="*/ 339 w 339"/>
                <a:gd name="T15" fmla="*/ 45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9" h="89">
                  <a:moveTo>
                    <a:pt x="339" y="45"/>
                  </a:moveTo>
                  <a:cubicBezTo>
                    <a:pt x="339" y="69"/>
                    <a:pt x="318" y="89"/>
                    <a:pt x="291" y="89"/>
                  </a:cubicBezTo>
                  <a:cubicBezTo>
                    <a:pt x="48" y="89"/>
                    <a:pt x="48" y="89"/>
                    <a:pt x="48" y="89"/>
                  </a:cubicBezTo>
                  <a:cubicBezTo>
                    <a:pt x="21" y="89"/>
                    <a:pt x="0" y="69"/>
                    <a:pt x="0" y="45"/>
                  </a:cubicBezTo>
                  <a:cubicBezTo>
                    <a:pt x="0" y="45"/>
                    <a:pt x="0" y="45"/>
                    <a:pt x="0" y="45"/>
                  </a:cubicBezTo>
                  <a:cubicBezTo>
                    <a:pt x="0" y="20"/>
                    <a:pt x="21" y="0"/>
                    <a:pt x="48" y="0"/>
                  </a:cubicBezTo>
                  <a:cubicBezTo>
                    <a:pt x="291" y="0"/>
                    <a:pt x="291" y="0"/>
                    <a:pt x="291" y="0"/>
                  </a:cubicBezTo>
                  <a:cubicBezTo>
                    <a:pt x="318" y="0"/>
                    <a:pt x="339" y="20"/>
                    <a:pt x="339" y="45"/>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4" name="Freeform 6">
              <a:extLst>
                <a:ext uri="{FF2B5EF4-FFF2-40B4-BE49-F238E27FC236}">
                  <a16:creationId xmlns:a16="http://schemas.microsoft.com/office/drawing/2014/main" id="{3471ED5C-57E3-4DC6-9D93-11680FA70F1B}"/>
                </a:ext>
              </a:extLst>
            </p:cNvPr>
            <p:cNvSpPr>
              <a:spLocks/>
            </p:cNvSpPr>
            <p:nvPr/>
          </p:nvSpPr>
          <p:spPr bwMode="auto">
            <a:xfrm>
              <a:off x="1846" y="3829"/>
              <a:ext cx="647" cy="97"/>
            </a:xfrm>
            <a:custGeom>
              <a:avLst/>
              <a:gdLst>
                <a:gd name="T0" fmla="*/ 68 w 503"/>
                <a:gd name="T1" fmla="*/ 75 h 75"/>
                <a:gd name="T2" fmla="*/ 434 w 503"/>
                <a:gd name="T3" fmla="*/ 75 h 75"/>
                <a:gd name="T4" fmla="*/ 464 w 503"/>
                <a:gd name="T5" fmla="*/ 45 h 75"/>
                <a:gd name="T6" fmla="*/ 503 w 503"/>
                <a:gd name="T7" fmla="*/ 0 h 75"/>
                <a:gd name="T8" fmla="*/ 0 w 503"/>
                <a:gd name="T9" fmla="*/ 0 h 75"/>
                <a:gd name="T10" fmla="*/ 3 w 503"/>
                <a:gd name="T11" fmla="*/ 6 h 75"/>
                <a:gd name="T12" fmla="*/ 68 w 503"/>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503" h="75">
                  <a:moveTo>
                    <a:pt x="68" y="75"/>
                  </a:moveTo>
                  <a:cubicBezTo>
                    <a:pt x="434" y="75"/>
                    <a:pt x="434" y="75"/>
                    <a:pt x="434" y="75"/>
                  </a:cubicBezTo>
                  <a:cubicBezTo>
                    <a:pt x="440" y="70"/>
                    <a:pt x="449" y="60"/>
                    <a:pt x="464" y="45"/>
                  </a:cubicBezTo>
                  <a:cubicBezTo>
                    <a:pt x="485" y="24"/>
                    <a:pt x="497" y="10"/>
                    <a:pt x="503" y="0"/>
                  </a:cubicBezTo>
                  <a:cubicBezTo>
                    <a:pt x="0" y="0"/>
                    <a:pt x="0" y="0"/>
                    <a:pt x="0" y="0"/>
                  </a:cubicBezTo>
                  <a:cubicBezTo>
                    <a:pt x="1" y="2"/>
                    <a:pt x="2" y="4"/>
                    <a:pt x="3" y="6"/>
                  </a:cubicBezTo>
                  <a:cubicBezTo>
                    <a:pt x="8" y="13"/>
                    <a:pt x="56" y="62"/>
                    <a:pt x="68" y="75"/>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5" name="Freeform 7">
              <a:extLst>
                <a:ext uri="{FF2B5EF4-FFF2-40B4-BE49-F238E27FC236}">
                  <a16:creationId xmlns:a16="http://schemas.microsoft.com/office/drawing/2014/main" id="{C3797FE7-EEDB-4528-BE6B-88336DF0269B}"/>
                </a:ext>
              </a:extLst>
            </p:cNvPr>
            <p:cNvSpPr>
              <a:spLocks/>
            </p:cNvSpPr>
            <p:nvPr/>
          </p:nvSpPr>
          <p:spPr bwMode="auto">
            <a:xfrm>
              <a:off x="1824" y="3511"/>
              <a:ext cx="695" cy="66"/>
            </a:xfrm>
            <a:custGeom>
              <a:avLst/>
              <a:gdLst>
                <a:gd name="T0" fmla="*/ 540 w 540"/>
                <a:gd name="T1" fmla="*/ 25 h 51"/>
                <a:gd name="T2" fmla="*/ 517 w 540"/>
                <a:gd name="T3" fmla="*/ 51 h 51"/>
                <a:gd name="T4" fmla="*/ 23 w 540"/>
                <a:gd name="T5" fmla="*/ 51 h 51"/>
                <a:gd name="T6" fmla="*/ 0 w 540"/>
                <a:gd name="T7" fmla="*/ 25 h 51"/>
                <a:gd name="T8" fmla="*/ 0 w 540"/>
                <a:gd name="T9" fmla="*/ 25 h 51"/>
                <a:gd name="T10" fmla="*/ 23 w 540"/>
                <a:gd name="T11" fmla="*/ 0 h 51"/>
                <a:gd name="T12" fmla="*/ 517 w 540"/>
                <a:gd name="T13" fmla="*/ 0 h 51"/>
                <a:gd name="T14" fmla="*/ 540 w 540"/>
                <a:gd name="T15" fmla="*/ 2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51">
                  <a:moveTo>
                    <a:pt x="540" y="25"/>
                  </a:moveTo>
                  <a:cubicBezTo>
                    <a:pt x="540" y="40"/>
                    <a:pt x="529" y="51"/>
                    <a:pt x="517" y="51"/>
                  </a:cubicBezTo>
                  <a:cubicBezTo>
                    <a:pt x="23" y="51"/>
                    <a:pt x="23" y="51"/>
                    <a:pt x="23" y="51"/>
                  </a:cubicBezTo>
                  <a:cubicBezTo>
                    <a:pt x="10" y="51"/>
                    <a:pt x="0" y="40"/>
                    <a:pt x="0" y="25"/>
                  </a:cubicBezTo>
                  <a:cubicBezTo>
                    <a:pt x="0" y="25"/>
                    <a:pt x="0" y="25"/>
                    <a:pt x="0" y="25"/>
                  </a:cubicBezTo>
                  <a:cubicBezTo>
                    <a:pt x="0" y="11"/>
                    <a:pt x="10" y="0"/>
                    <a:pt x="23" y="0"/>
                  </a:cubicBezTo>
                  <a:cubicBezTo>
                    <a:pt x="517" y="0"/>
                    <a:pt x="517" y="0"/>
                    <a:pt x="517" y="0"/>
                  </a:cubicBezTo>
                  <a:cubicBezTo>
                    <a:pt x="529" y="0"/>
                    <a:pt x="540" y="11"/>
                    <a:pt x="540" y="25"/>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6" name="Freeform 8">
              <a:extLst>
                <a:ext uri="{FF2B5EF4-FFF2-40B4-BE49-F238E27FC236}">
                  <a16:creationId xmlns:a16="http://schemas.microsoft.com/office/drawing/2014/main" id="{A6C4D34A-9234-49F4-BA5E-35FF4BB067B1}"/>
                </a:ext>
              </a:extLst>
            </p:cNvPr>
            <p:cNvSpPr>
              <a:spLocks/>
            </p:cNvSpPr>
            <p:nvPr/>
          </p:nvSpPr>
          <p:spPr bwMode="auto">
            <a:xfrm>
              <a:off x="1824" y="3608"/>
              <a:ext cx="695" cy="67"/>
            </a:xfrm>
            <a:custGeom>
              <a:avLst/>
              <a:gdLst>
                <a:gd name="T0" fmla="*/ 540 w 540"/>
                <a:gd name="T1" fmla="*/ 26 h 52"/>
                <a:gd name="T2" fmla="*/ 517 w 540"/>
                <a:gd name="T3" fmla="*/ 52 h 52"/>
                <a:gd name="T4" fmla="*/ 23 w 540"/>
                <a:gd name="T5" fmla="*/ 52 h 52"/>
                <a:gd name="T6" fmla="*/ 0 w 540"/>
                <a:gd name="T7" fmla="*/ 26 h 52"/>
                <a:gd name="T8" fmla="*/ 0 w 540"/>
                <a:gd name="T9" fmla="*/ 26 h 52"/>
                <a:gd name="T10" fmla="*/ 23 w 540"/>
                <a:gd name="T11" fmla="*/ 0 h 52"/>
                <a:gd name="T12" fmla="*/ 517 w 540"/>
                <a:gd name="T13" fmla="*/ 0 h 52"/>
                <a:gd name="T14" fmla="*/ 540 w 540"/>
                <a:gd name="T15" fmla="*/ 2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52">
                  <a:moveTo>
                    <a:pt x="540" y="26"/>
                  </a:moveTo>
                  <a:cubicBezTo>
                    <a:pt x="540" y="40"/>
                    <a:pt x="529" y="52"/>
                    <a:pt x="517" y="52"/>
                  </a:cubicBezTo>
                  <a:cubicBezTo>
                    <a:pt x="23" y="52"/>
                    <a:pt x="23" y="52"/>
                    <a:pt x="23" y="52"/>
                  </a:cubicBezTo>
                  <a:cubicBezTo>
                    <a:pt x="10" y="52"/>
                    <a:pt x="0" y="40"/>
                    <a:pt x="0" y="26"/>
                  </a:cubicBezTo>
                  <a:cubicBezTo>
                    <a:pt x="0" y="26"/>
                    <a:pt x="0" y="26"/>
                    <a:pt x="0" y="26"/>
                  </a:cubicBezTo>
                  <a:cubicBezTo>
                    <a:pt x="0" y="12"/>
                    <a:pt x="10" y="0"/>
                    <a:pt x="23" y="0"/>
                  </a:cubicBezTo>
                  <a:cubicBezTo>
                    <a:pt x="517" y="0"/>
                    <a:pt x="517" y="0"/>
                    <a:pt x="517" y="0"/>
                  </a:cubicBezTo>
                  <a:cubicBezTo>
                    <a:pt x="529" y="0"/>
                    <a:pt x="540" y="12"/>
                    <a:pt x="540" y="26"/>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7" name="Freeform 9">
              <a:extLst>
                <a:ext uri="{FF2B5EF4-FFF2-40B4-BE49-F238E27FC236}">
                  <a16:creationId xmlns:a16="http://schemas.microsoft.com/office/drawing/2014/main" id="{9F725179-1239-4A9F-9E0B-8681C3DBEE62}"/>
                </a:ext>
              </a:extLst>
            </p:cNvPr>
            <p:cNvSpPr>
              <a:spLocks/>
            </p:cNvSpPr>
            <p:nvPr/>
          </p:nvSpPr>
          <p:spPr bwMode="auto">
            <a:xfrm>
              <a:off x="1824" y="3705"/>
              <a:ext cx="695" cy="67"/>
            </a:xfrm>
            <a:custGeom>
              <a:avLst/>
              <a:gdLst>
                <a:gd name="T0" fmla="*/ 540 w 540"/>
                <a:gd name="T1" fmla="*/ 26 h 52"/>
                <a:gd name="T2" fmla="*/ 517 w 540"/>
                <a:gd name="T3" fmla="*/ 52 h 52"/>
                <a:gd name="T4" fmla="*/ 23 w 540"/>
                <a:gd name="T5" fmla="*/ 52 h 52"/>
                <a:gd name="T6" fmla="*/ 0 w 540"/>
                <a:gd name="T7" fmla="*/ 26 h 52"/>
                <a:gd name="T8" fmla="*/ 0 w 540"/>
                <a:gd name="T9" fmla="*/ 26 h 52"/>
                <a:gd name="T10" fmla="*/ 23 w 540"/>
                <a:gd name="T11" fmla="*/ 0 h 52"/>
                <a:gd name="T12" fmla="*/ 517 w 540"/>
                <a:gd name="T13" fmla="*/ 0 h 52"/>
                <a:gd name="T14" fmla="*/ 540 w 540"/>
                <a:gd name="T15" fmla="*/ 2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52">
                  <a:moveTo>
                    <a:pt x="540" y="26"/>
                  </a:moveTo>
                  <a:cubicBezTo>
                    <a:pt x="540" y="40"/>
                    <a:pt x="529" y="52"/>
                    <a:pt x="517" y="52"/>
                  </a:cubicBezTo>
                  <a:cubicBezTo>
                    <a:pt x="23" y="52"/>
                    <a:pt x="23" y="52"/>
                    <a:pt x="23" y="52"/>
                  </a:cubicBezTo>
                  <a:cubicBezTo>
                    <a:pt x="10" y="52"/>
                    <a:pt x="0" y="40"/>
                    <a:pt x="0" y="26"/>
                  </a:cubicBezTo>
                  <a:cubicBezTo>
                    <a:pt x="0" y="26"/>
                    <a:pt x="0" y="26"/>
                    <a:pt x="0" y="26"/>
                  </a:cubicBezTo>
                  <a:cubicBezTo>
                    <a:pt x="0" y="12"/>
                    <a:pt x="10" y="0"/>
                    <a:pt x="23" y="0"/>
                  </a:cubicBezTo>
                  <a:cubicBezTo>
                    <a:pt x="517" y="0"/>
                    <a:pt x="517" y="0"/>
                    <a:pt x="517" y="0"/>
                  </a:cubicBezTo>
                  <a:cubicBezTo>
                    <a:pt x="529" y="0"/>
                    <a:pt x="540" y="12"/>
                    <a:pt x="540" y="26"/>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8" name="Freeform 10">
              <a:extLst>
                <a:ext uri="{FF2B5EF4-FFF2-40B4-BE49-F238E27FC236}">
                  <a16:creationId xmlns:a16="http://schemas.microsoft.com/office/drawing/2014/main" id="{0C57BED5-C94A-4B91-AF6A-EBAB58ED207F}"/>
                </a:ext>
              </a:extLst>
            </p:cNvPr>
            <p:cNvSpPr>
              <a:spLocks/>
            </p:cNvSpPr>
            <p:nvPr/>
          </p:nvSpPr>
          <p:spPr bwMode="auto">
            <a:xfrm>
              <a:off x="1824" y="3793"/>
              <a:ext cx="688" cy="41"/>
            </a:xfrm>
            <a:custGeom>
              <a:avLst/>
              <a:gdLst>
                <a:gd name="T0" fmla="*/ 535 w 535"/>
                <a:gd name="T1" fmla="*/ 16 h 32"/>
                <a:gd name="T2" fmla="*/ 513 w 535"/>
                <a:gd name="T3" fmla="*/ 32 h 32"/>
                <a:gd name="T4" fmla="*/ 23 w 535"/>
                <a:gd name="T5" fmla="*/ 32 h 32"/>
                <a:gd name="T6" fmla="*/ 0 w 535"/>
                <a:gd name="T7" fmla="*/ 16 h 32"/>
                <a:gd name="T8" fmla="*/ 0 w 535"/>
                <a:gd name="T9" fmla="*/ 16 h 32"/>
                <a:gd name="T10" fmla="*/ 23 w 535"/>
                <a:gd name="T11" fmla="*/ 0 h 32"/>
                <a:gd name="T12" fmla="*/ 513 w 535"/>
                <a:gd name="T13" fmla="*/ 0 h 32"/>
                <a:gd name="T14" fmla="*/ 535 w 535"/>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5" h="32">
                  <a:moveTo>
                    <a:pt x="535" y="16"/>
                  </a:moveTo>
                  <a:cubicBezTo>
                    <a:pt x="535" y="25"/>
                    <a:pt x="525" y="32"/>
                    <a:pt x="513" y="32"/>
                  </a:cubicBezTo>
                  <a:cubicBezTo>
                    <a:pt x="23" y="32"/>
                    <a:pt x="23" y="32"/>
                    <a:pt x="23" y="32"/>
                  </a:cubicBezTo>
                  <a:cubicBezTo>
                    <a:pt x="10" y="32"/>
                    <a:pt x="0" y="25"/>
                    <a:pt x="0" y="16"/>
                  </a:cubicBezTo>
                  <a:cubicBezTo>
                    <a:pt x="0" y="16"/>
                    <a:pt x="0" y="16"/>
                    <a:pt x="0" y="16"/>
                  </a:cubicBezTo>
                  <a:cubicBezTo>
                    <a:pt x="0" y="7"/>
                    <a:pt x="10" y="0"/>
                    <a:pt x="23" y="0"/>
                  </a:cubicBezTo>
                  <a:cubicBezTo>
                    <a:pt x="513" y="0"/>
                    <a:pt x="513" y="0"/>
                    <a:pt x="513" y="0"/>
                  </a:cubicBezTo>
                  <a:cubicBezTo>
                    <a:pt x="525" y="0"/>
                    <a:pt x="535" y="7"/>
                    <a:pt x="535" y="16"/>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9" name="Freeform 11">
              <a:extLst>
                <a:ext uri="{FF2B5EF4-FFF2-40B4-BE49-F238E27FC236}">
                  <a16:creationId xmlns:a16="http://schemas.microsoft.com/office/drawing/2014/main" id="{A716E3ED-21DA-4C79-97F1-64BB8D431185}"/>
                </a:ext>
              </a:extLst>
            </p:cNvPr>
            <p:cNvSpPr>
              <a:spLocks/>
            </p:cNvSpPr>
            <p:nvPr/>
          </p:nvSpPr>
          <p:spPr bwMode="auto">
            <a:xfrm>
              <a:off x="1818" y="3413"/>
              <a:ext cx="706" cy="67"/>
            </a:xfrm>
            <a:custGeom>
              <a:avLst/>
              <a:gdLst>
                <a:gd name="T0" fmla="*/ 548 w 548"/>
                <a:gd name="T1" fmla="*/ 26 h 52"/>
                <a:gd name="T2" fmla="*/ 524 w 548"/>
                <a:gd name="T3" fmla="*/ 52 h 52"/>
                <a:gd name="T4" fmla="*/ 23 w 548"/>
                <a:gd name="T5" fmla="*/ 52 h 52"/>
                <a:gd name="T6" fmla="*/ 0 w 548"/>
                <a:gd name="T7" fmla="*/ 26 h 52"/>
                <a:gd name="T8" fmla="*/ 0 w 548"/>
                <a:gd name="T9" fmla="*/ 26 h 52"/>
                <a:gd name="T10" fmla="*/ 23 w 548"/>
                <a:gd name="T11" fmla="*/ 0 h 52"/>
                <a:gd name="T12" fmla="*/ 524 w 548"/>
                <a:gd name="T13" fmla="*/ 0 h 52"/>
                <a:gd name="T14" fmla="*/ 548 w 548"/>
                <a:gd name="T15" fmla="*/ 2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8" h="52">
                  <a:moveTo>
                    <a:pt x="548" y="26"/>
                  </a:moveTo>
                  <a:cubicBezTo>
                    <a:pt x="548" y="40"/>
                    <a:pt x="537" y="52"/>
                    <a:pt x="524" y="52"/>
                  </a:cubicBezTo>
                  <a:cubicBezTo>
                    <a:pt x="23" y="52"/>
                    <a:pt x="23" y="52"/>
                    <a:pt x="23" y="52"/>
                  </a:cubicBezTo>
                  <a:cubicBezTo>
                    <a:pt x="10" y="52"/>
                    <a:pt x="0" y="40"/>
                    <a:pt x="0" y="26"/>
                  </a:cubicBezTo>
                  <a:cubicBezTo>
                    <a:pt x="0" y="26"/>
                    <a:pt x="0" y="26"/>
                    <a:pt x="0" y="26"/>
                  </a:cubicBezTo>
                  <a:cubicBezTo>
                    <a:pt x="0" y="12"/>
                    <a:pt x="10" y="0"/>
                    <a:pt x="23" y="0"/>
                  </a:cubicBezTo>
                  <a:cubicBezTo>
                    <a:pt x="524" y="0"/>
                    <a:pt x="524" y="0"/>
                    <a:pt x="524" y="0"/>
                  </a:cubicBezTo>
                  <a:cubicBezTo>
                    <a:pt x="537" y="0"/>
                    <a:pt x="548" y="12"/>
                    <a:pt x="548" y="26"/>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bg2">
                    <a:lumMod val="50000"/>
                  </a:schemeClr>
                </a:solidFill>
              </a:endParaRPr>
            </a:p>
          </p:txBody>
        </p:sp>
        <p:sp>
          <p:nvSpPr>
            <p:cNvPr id="10" name="Freeform 12">
              <a:extLst>
                <a:ext uri="{FF2B5EF4-FFF2-40B4-BE49-F238E27FC236}">
                  <a16:creationId xmlns:a16="http://schemas.microsoft.com/office/drawing/2014/main" id="{FC16E244-A032-4FB4-A715-71C41F27C123}"/>
                </a:ext>
              </a:extLst>
            </p:cNvPr>
            <p:cNvSpPr>
              <a:spLocks/>
            </p:cNvSpPr>
            <p:nvPr/>
          </p:nvSpPr>
          <p:spPr bwMode="auto">
            <a:xfrm>
              <a:off x="1916" y="1308"/>
              <a:ext cx="1073" cy="678"/>
            </a:xfrm>
            <a:custGeom>
              <a:avLst/>
              <a:gdLst>
                <a:gd name="T0" fmla="*/ 0 w 1073"/>
                <a:gd name="T1" fmla="*/ 0 h 678"/>
                <a:gd name="T2" fmla="*/ 1073 w 1073"/>
                <a:gd name="T3" fmla="*/ 678 h 678"/>
                <a:gd name="T4" fmla="*/ 868 w 1073"/>
                <a:gd name="T5" fmla="*/ 238 h 678"/>
                <a:gd name="T6" fmla="*/ 401 w 1073"/>
                <a:gd name="T7" fmla="*/ 0 h 678"/>
                <a:gd name="T8" fmla="*/ 0 w 1073"/>
                <a:gd name="T9" fmla="*/ 0 h 678"/>
              </a:gdLst>
              <a:ahLst/>
              <a:cxnLst>
                <a:cxn ang="0">
                  <a:pos x="T0" y="T1"/>
                </a:cxn>
                <a:cxn ang="0">
                  <a:pos x="T2" y="T3"/>
                </a:cxn>
                <a:cxn ang="0">
                  <a:pos x="T4" y="T5"/>
                </a:cxn>
                <a:cxn ang="0">
                  <a:pos x="T6" y="T7"/>
                </a:cxn>
                <a:cxn ang="0">
                  <a:pos x="T8" y="T9"/>
                </a:cxn>
              </a:cxnLst>
              <a:rect l="0" t="0" r="r" b="b"/>
              <a:pathLst>
                <a:path w="1073" h="678">
                  <a:moveTo>
                    <a:pt x="0" y="0"/>
                  </a:moveTo>
                  <a:lnTo>
                    <a:pt x="1073" y="678"/>
                  </a:lnTo>
                  <a:lnTo>
                    <a:pt x="868" y="238"/>
                  </a:lnTo>
                  <a:lnTo>
                    <a:pt x="401" y="0"/>
                  </a:ln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1" name="Freeform 13">
              <a:extLst>
                <a:ext uri="{FF2B5EF4-FFF2-40B4-BE49-F238E27FC236}">
                  <a16:creationId xmlns:a16="http://schemas.microsoft.com/office/drawing/2014/main" id="{70550D38-DAE4-4F28-AD05-8D1F07D244D9}"/>
                </a:ext>
              </a:extLst>
            </p:cNvPr>
            <p:cNvSpPr>
              <a:spLocks/>
            </p:cNvSpPr>
            <p:nvPr/>
          </p:nvSpPr>
          <p:spPr bwMode="auto">
            <a:xfrm>
              <a:off x="1916" y="1308"/>
              <a:ext cx="1073" cy="678"/>
            </a:xfrm>
            <a:custGeom>
              <a:avLst/>
              <a:gdLst>
                <a:gd name="T0" fmla="*/ 0 w 1073"/>
                <a:gd name="T1" fmla="*/ 0 h 678"/>
                <a:gd name="T2" fmla="*/ 1073 w 1073"/>
                <a:gd name="T3" fmla="*/ 678 h 678"/>
                <a:gd name="T4" fmla="*/ 868 w 1073"/>
                <a:gd name="T5" fmla="*/ 238 h 678"/>
                <a:gd name="T6" fmla="*/ 401 w 1073"/>
                <a:gd name="T7" fmla="*/ 0 h 678"/>
              </a:gdLst>
              <a:ahLst/>
              <a:cxnLst>
                <a:cxn ang="0">
                  <a:pos x="T0" y="T1"/>
                </a:cxn>
                <a:cxn ang="0">
                  <a:pos x="T2" y="T3"/>
                </a:cxn>
                <a:cxn ang="0">
                  <a:pos x="T4" y="T5"/>
                </a:cxn>
                <a:cxn ang="0">
                  <a:pos x="T6" y="T7"/>
                </a:cxn>
              </a:cxnLst>
              <a:rect l="0" t="0" r="r" b="b"/>
              <a:pathLst>
                <a:path w="1073" h="678">
                  <a:moveTo>
                    <a:pt x="0" y="0"/>
                  </a:moveTo>
                  <a:lnTo>
                    <a:pt x="1073" y="678"/>
                  </a:lnTo>
                  <a:lnTo>
                    <a:pt x="868" y="238"/>
                  </a:lnTo>
                  <a:lnTo>
                    <a:pt x="4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2" name="Freeform 14">
              <a:extLst>
                <a:ext uri="{FF2B5EF4-FFF2-40B4-BE49-F238E27FC236}">
                  <a16:creationId xmlns:a16="http://schemas.microsoft.com/office/drawing/2014/main" id="{10E4B9A3-658D-4B15-B5BB-EDB996C33A10}"/>
                </a:ext>
              </a:extLst>
            </p:cNvPr>
            <p:cNvSpPr>
              <a:spLocks/>
            </p:cNvSpPr>
            <p:nvPr/>
          </p:nvSpPr>
          <p:spPr bwMode="auto">
            <a:xfrm>
              <a:off x="1364" y="1862"/>
              <a:ext cx="1625" cy="478"/>
            </a:xfrm>
            <a:custGeom>
              <a:avLst/>
              <a:gdLst>
                <a:gd name="T0" fmla="*/ 0 w 1625"/>
                <a:gd name="T1" fmla="*/ 0 h 478"/>
                <a:gd name="T2" fmla="*/ 1625 w 1625"/>
                <a:gd name="T3" fmla="*/ 204 h 478"/>
                <a:gd name="T4" fmla="*/ 1608 w 1625"/>
                <a:gd name="T5" fmla="*/ 426 h 478"/>
                <a:gd name="T6" fmla="*/ 0 w 1625"/>
                <a:gd name="T7" fmla="*/ 478 h 478"/>
                <a:gd name="T8" fmla="*/ 0 w 1625"/>
                <a:gd name="T9" fmla="*/ 0 h 478"/>
              </a:gdLst>
              <a:ahLst/>
              <a:cxnLst>
                <a:cxn ang="0">
                  <a:pos x="T0" y="T1"/>
                </a:cxn>
                <a:cxn ang="0">
                  <a:pos x="T2" y="T3"/>
                </a:cxn>
                <a:cxn ang="0">
                  <a:pos x="T4" y="T5"/>
                </a:cxn>
                <a:cxn ang="0">
                  <a:pos x="T6" y="T7"/>
                </a:cxn>
                <a:cxn ang="0">
                  <a:pos x="T8" y="T9"/>
                </a:cxn>
              </a:cxnLst>
              <a:rect l="0" t="0" r="r" b="b"/>
              <a:pathLst>
                <a:path w="1625" h="478">
                  <a:moveTo>
                    <a:pt x="0" y="0"/>
                  </a:moveTo>
                  <a:lnTo>
                    <a:pt x="1625" y="204"/>
                  </a:lnTo>
                  <a:lnTo>
                    <a:pt x="1608" y="426"/>
                  </a:lnTo>
                  <a:lnTo>
                    <a:pt x="0" y="478"/>
                  </a:lnTo>
                  <a:lnTo>
                    <a:pt x="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3" name="Freeform 15">
              <a:extLst>
                <a:ext uri="{FF2B5EF4-FFF2-40B4-BE49-F238E27FC236}">
                  <a16:creationId xmlns:a16="http://schemas.microsoft.com/office/drawing/2014/main" id="{DF2C4D85-185A-42DB-A4D9-B53BC479D720}"/>
                </a:ext>
              </a:extLst>
            </p:cNvPr>
            <p:cNvSpPr>
              <a:spLocks/>
            </p:cNvSpPr>
            <p:nvPr/>
          </p:nvSpPr>
          <p:spPr bwMode="auto">
            <a:xfrm>
              <a:off x="1489" y="1546"/>
              <a:ext cx="1500" cy="1180"/>
            </a:xfrm>
            <a:custGeom>
              <a:avLst/>
              <a:gdLst>
                <a:gd name="T0" fmla="*/ 1295 w 1500"/>
                <a:gd name="T1" fmla="*/ 0 h 1180"/>
                <a:gd name="T2" fmla="*/ 0 w 1500"/>
                <a:gd name="T3" fmla="*/ 1077 h 1180"/>
                <a:gd name="T4" fmla="*/ 57 w 1500"/>
                <a:gd name="T5" fmla="*/ 1180 h 1180"/>
                <a:gd name="T6" fmla="*/ 1500 w 1500"/>
                <a:gd name="T7" fmla="*/ 440 h 1180"/>
                <a:gd name="T8" fmla="*/ 1295 w 1500"/>
                <a:gd name="T9" fmla="*/ 0 h 1180"/>
              </a:gdLst>
              <a:ahLst/>
              <a:cxnLst>
                <a:cxn ang="0">
                  <a:pos x="T0" y="T1"/>
                </a:cxn>
                <a:cxn ang="0">
                  <a:pos x="T2" y="T3"/>
                </a:cxn>
                <a:cxn ang="0">
                  <a:pos x="T4" y="T5"/>
                </a:cxn>
                <a:cxn ang="0">
                  <a:pos x="T6" y="T7"/>
                </a:cxn>
                <a:cxn ang="0">
                  <a:pos x="T8" y="T9"/>
                </a:cxn>
              </a:cxnLst>
              <a:rect l="0" t="0" r="r" b="b"/>
              <a:pathLst>
                <a:path w="1500" h="1180">
                  <a:moveTo>
                    <a:pt x="1295" y="0"/>
                  </a:moveTo>
                  <a:lnTo>
                    <a:pt x="0" y="1077"/>
                  </a:lnTo>
                  <a:lnTo>
                    <a:pt x="57" y="1180"/>
                  </a:lnTo>
                  <a:lnTo>
                    <a:pt x="1500" y="440"/>
                  </a:lnTo>
                  <a:lnTo>
                    <a:pt x="129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4" name="Freeform 16">
              <a:extLst>
                <a:ext uri="{FF2B5EF4-FFF2-40B4-BE49-F238E27FC236}">
                  <a16:creationId xmlns:a16="http://schemas.microsoft.com/office/drawing/2014/main" id="{53BD8761-2C5A-470E-A301-58977E361A71}"/>
                </a:ext>
              </a:extLst>
            </p:cNvPr>
            <p:cNvSpPr>
              <a:spLocks/>
            </p:cNvSpPr>
            <p:nvPr/>
          </p:nvSpPr>
          <p:spPr bwMode="auto">
            <a:xfrm>
              <a:off x="1489" y="1546"/>
              <a:ext cx="1500" cy="1180"/>
            </a:xfrm>
            <a:custGeom>
              <a:avLst/>
              <a:gdLst>
                <a:gd name="T0" fmla="*/ 1295 w 1500"/>
                <a:gd name="T1" fmla="*/ 0 h 1180"/>
                <a:gd name="T2" fmla="*/ 0 w 1500"/>
                <a:gd name="T3" fmla="*/ 1077 h 1180"/>
                <a:gd name="T4" fmla="*/ 57 w 1500"/>
                <a:gd name="T5" fmla="*/ 1180 h 1180"/>
                <a:gd name="T6" fmla="*/ 1500 w 1500"/>
                <a:gd name="T7" fmla="*/ 440 h 1180"/>
              </a:gdLst>
              <a:ahLst/>
              <a:cxnLst>
                <a:cxn ang="0">
                  <a:pos x="T0" y="T1"/>
                </a:cxn>
                <a:cxn ang="0">
                  <a:pos x="T2" y="T3"/>
                </a:cxn>
                <a:cxn ang="0">
                  <a:pos x="T4" y="T5"/>
                </a:cxn>
                <a:cxn ang="0">
                  <a:pos x="T6" y="T7"/>
                </a:cxn>
              </a:cxnLst>
              <a:rect l="0" t="0" r="r" b="b"/>
              <a:pathLst>
                <a:path w="1500" h="1180">
                  <a:moveTo>
                    <a:pt x="1295" y="0"/>
                  </a:moveTo>
                  <a:lnTo>
                    <a:pt x="0" y="1077"/>
                  </a:lnTo>
                  <a:lnTo>
                    <a:pt x="57" y="1180"/>
                  </a:lnTo>
                  <a:lnTo>
                    <a:pt x="1500" y="4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5" name="Freeform 17">
              <a:extLst>
                <a:ext uri="{FF2B5EF4-FFF2-40B4-BE49-F238E27FC236}">
                  <a16:creationId xmlns:a16="http://schemas.microsoft.com/office/drawing/2014/main" id="{C3814CA8-C1AC-4748-9081-79C7FF99EA92}"/>
                </a:ext>
              </a:extLst>
            </p:cNvPr>
            <p:cNvSpPr>
              <a:spLocks/>
            </p:cNvSpPr>
            <p:nvPr/>
          </p:nvSpPr>
          <p:spPr bwMode="auto">
            <a:xfrm>
              <a:off x="1489" y="2623"/>
              <a:ext cx="1208" cy="483"/>
            </a:xfrm>
            <a:custGeom>
              <a:avLst/>
              <a:gdLst>
                <a:gd name="T0" fmla="*/ 0 w 1208"/>
                <a:gd name="T1" fmla="*/ 0 h 483"/>
                <a:gd name="T2" fmla="*/ 1208 w 1208"/>
                <a:gd name="T3" fmla="*/ 258 h 483"/>
                <a:gd name="T4" fmla="*/ 1138 w 1208"/>
                <a:gd name="T5" fmla="*/ 483 h 483"/>
                <a:gd name="T6" fmla="*/ 57 w 1208"/>
                <a:gd name="T7" fmla="*/ 103 h 483"/>
                <a:gd name="T8" fmla="*/ 0 w 1208"/>
                <a:gd name="T9" fmla="*/ 0 h 483"/>
              </a:gdLst>
              <a:ahLst/>
              <a:cxnLst>
                <a:cxn ang="0">
                  <a:pos x="T0" y="T1"/>
                </a:cxn>
                <a:cxn ang="0">
                  <a:pos x="T2" y="T3"/>
                </a:cxn>
                <a:cxn ang="0">
                  <a:pos x="T4" y="T5"/>
                </a:cxn>
                <a:cxn ang="0">
                  <a:pos x="T6" y="T7"/>
                </a:cxn>
                <a:cxn ang="0">
                  <a:pos x="T8" y="T9"/>
                </a:cxn>
              </a:cxnLst>
              <a:rect l="0" t="0" r="r" b="b"/>
              <a:pathLst>
                <a:path w="1208" h="483">
                  <a:moveTo>
                    <a:pt x="0" y="0"/>
                  </a:moveTo>
                  <a:lnTo>
                    <a:pt x="1208" y="258"/>
                  </a:lnTo>
                  <a:lnTo>
                    <a:pt x="1138" y="483"/>
                  </a:lnTo>
                  <a:lnTo>
                    <a:pt x="57" y="103"/>
                  </a:lnTo>
                  <a:lnTo>
                    <a:pt x="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6" name="Freeform 18">
              <a:extLst>
                <a:ext uri="{FF2B5EF4-FFF2-40B4-BE49-F238E27FC236}">
                  <a16:creationId xmlns:a16="http://schemas.microsoft.com/office/drawing/2014/main" id="{76AB3D48-4768-4278-9520-6C143452A364}"/>
                </a:ext>
              </a:extLst>
            </p:cNvPr>
            <p:cNvSpPr>
              <a:spLocks/>
            </p:cNvSpPr>
            <p:nvPr/>
          </p:nvSpPr>
          <p:spPr bwMode="auto">
            <a:xfrm>
              <a:off x="1655" y="2066"/>
              <a:ext cx="1334" cy="972"/>
            </a:xfrm>
            <a:custGeom>
              <a:avLst/>
              <a:gdLst>
                <a:gd name="T0" fmla="*/ 1334 w 1334"/>
                <a:gd name="T1" fmla="*/ 0 h 972"/>
                <a:gd name="T2" fmla="*/ 0 w 1334"/>
                <a:gd name="T3" fmla="*/ 860 h 972"/>
                <a:gd name="T4" fmla="*/ 31 w 1334"/>
                <a:gd name="T5" fmla="*/ 972 h 972"/>
                <a:gd name="T6" fmla="*/ 1317 w 1334"/>
                <a:gd name="T7" fmla="*/ 222 h 972"/>
                <a:gd name="T8" fmla="*/ 1334 w 1334"/>
                <a:gd name="T9" fmla="*/ 0 h 972"/>
              </a:gdLst>
              <a:ahLst/>
              <a:cxnLst>
                <a:cxn ang="0">
                  <a:pos x="T0" y="T1"/>
                </a:cxn>
                <a:cxn ang="0">
                  <a:pos x="T2" y="T3"/>
                </a:cxn>
                <a:cxn ang="0">
                  <a:pos x="T4" y="T5"/>
                </a:cxn>
                <a:cxn ang="0">
                  <a:pos x="T6" y="T7"/>
                </a:cxn>
                <a:cxn ang="0">
                  <a:pos x="T8" y="T9"/>
                </a:cxn>
              </a:cxnLst>
              <a:rect l="0" t="0" r="r" b="b"/>
              <a:pathLst>
                <a:path w="1334" h="972">
                  <a:moveTo>
                    <a:pt x="1334" y="0"/>
                  </a:moveTo>
                  <a:lnTo>
                    <a:pt x="0" y="860"/>
                  </a:lnTo>
                  <a:lnTo>
                    <a:pt x="31" y="972"/>
                  </a:lnTo>
                  <a:lnTo>
                    <a:pt x="1317" y="222"/>
                  </a:lnTo>
                  <a:lnTo>
                    <a:pt x="1334"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7" name="Freeform 19">
              <a:extLst>
                <a:ext uri="{FF2B5EF4-FFF2-40B4-BE49-F238E27FC236}">
                  <a16:creationId xmlns:a16="http://schemas.microsoft.com/office/drawing/2014/main" id="{5CA46CCA-956C-4FE8-8520-027409D0B959}"/>
                </a:ext>
              </a:extLst>
            </p:cNvPr>
            <p:cNvSpPr>
              <a:spLocks/>
            </p:cNvSpPr>
            <p:nvPr/>
          </p:nvSpPr>
          <p:spPr bwMode="auto">
            <a:xfrm>
              <a:off x="1655" y="2066"/>
              <a:ext cx="1334" cy="972"/>
            </a:xfrm>
            <a:custGeom>
              <a:avLst/>
              <a:gdLst>
                <a:gd name="T0" fmla="*/ 1334 w 1334"/>
                <a:gd name="T1" fmla="*/ 0 h 972"/>
                <a:gd name="T2" fmla="*/ 0 w 1334"/>
                <a:gd name="T3" fmla="*/ 860 h 972"/>
                <a:gd name="T4" fmla="*/ 31 w 1334"/>
                <a:gd name="T5" fmla="*/ 972 h 972"/>
                <a:gd name="T6" fmla="*/ 1317 w 1334"/>
                <a:gd name="T7" fmla="*/ 222 h 972"/>
              </a:gdLst>
              <a:ahLst/>
              <a:cxnLst>
                <a:cxn ang="0">
                  <a:pos x="T0" y="T1"/>
                </a:cxn>
                <a:cxn ang="0">
                  <a:pos x="T2" y="T3"/>
                </a:cxn>
                <a:cxn ang="0">
                  <a:pos x="T4" y="T5"/>
                </a:cxn>
                <a:cxn ang="0">
                  <a:pos x="T6" y="T7"/>
                </a:cxn>
              </a:cxnLst>
              <a:rect l="0" t="0" r="r" b="b"/>
              <a:pathLst>
                <a:path w="1334" h="972">
                  <a:moveTo>
                    <a:pt x="1334" y="0"/>
                  </a:moveTo>
                  <a:lnTo>
                    <a:pt x="0" y="860"/>
                  </a:lnTo>
                  <a:lnTo>
                    <a:pt x="31" y="972"/>
                  </a:lnTo>
                  <a:lnTo>
                    <a:pt x="131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8" name="Freeform 20">
              <a:extLst>
                <a:ext uri="{FF2B5EF4-FFF2-40B4-BE49-F238E27FC236}">
                  <a16:creationId xmlns:a16="http://schemas.microsoft.com/office/drawing/2014/main" id="{547D3407-02CB-4681-84FF-694459B1FD82}"/>
                </a:ext>
              </a:extLst>
            </p:cNvPr>
            <p:cNvSpPr>
              <a:spLocks/>
            </p:cNvSpPr>
            <p:nvPr/>
          </p:nvSpPr>
          <p:spPr bwMode="auto">
            <a:xfrm>
              <a:off x="1655" y="2926"/>
              <a:ext cx="913" cy="426"/>
            </a:xfrm>
            <a:custGeom>
              <a:avLst/>
              <a:gdLst>
                <a:gd name="T0" fmla="*/ 0 w 913"/>
                <a:gd name="T1" fmla="*/ 0 h 426"/>
                <a:gd name="T2" fmla="*/ 913 w 913"/>
                <a:gd name="T3" fmla="*/ 361 h 426"/>
                <a:gd name="T4" fmla="*/ 864 w 913"/>
                <a:gd name="T5" fmla="*/ 426 h 426"/>
                <a:gd name="T6" fmla="*/ 31 w 913"/>
                <a:gd name="T7" fmla="*/ 112 h 426"/>
                <a:gd name="T8" fmla="*/ 0 w 913"/>
                <a:gd name="T9" fmla="*/ 0 h 426"/>
              </a:gdLst>
              <a:ahLst/>
              <a:cxnLst>
                <a:cxn ang="0">
                  <a:pos x="T0" y="T1"/>
                </a:cxn>
                <a:cxn ang="0">
                  <a:pos x="T2" y="T3"/>
                </a:cxn>
                <a:cxn ang="0">
                  <a:pos x="T4" y="T5"/>
                </a:cxn>
                <a:cxn ang="0">
                  <a:pos x="T6" y="T7"/>
                </a:cxn>
                <a:cxn ang="0">
                  <a:pos x="T8" y="T9"/>
                </a:cxn>
              </a:cxnLst>
              <a:rect l="0" t="0" r="r" b="b"/>
              <a:pathLst>
                <a:path w="913" h="426">
                  <a:moveTo>
                    <a:pt x="0" y="0"/>
                  </a:moveTo>
                  <a:lnTo>
                    <a:pt x="913" y="361"/>
                  </a:lnTo>
                  <a:lnTo>
                    <a:pt x="864" y="426"/>
                  </a:lnTo>
                  <a:lnTo>
                    <a:pt x="31" y="112"/>
                  </a:lnTo>
                  <a:lnTo>
                    <a:pt x="0"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19" name="Freeform 21">
              <a:extLst>
                <a:ext uri="{FF2B5EF4-FFF2-40B4-BE49-F238E27FC236}">
                  <a16:creationId xmlns:a16="http://schemas.microsoft.com/office/drawing/2014/main" id="{CDDAA7E0-FDB0-49C4-9858-9F041814ABDF}"/>
                </a:ext>
              </a:extLst>
            </p:cNvPr>
            <p:cNvSpPr>
              <a:spLocks/>
            </p:cNvSpPr>
            <p:nvPr/>
          </p:nvSpPr>
          <p:spPr bwMode="auto">
            <a:xfrm>
              <a:off x="1364" y="1308"/>
              <a:ext cx="953" cy="1032"/>
            </a:xfrm>
            <a:custGeom>
              <a:avLst/>
              <a:gdLst>
                <a:gd name="T0" fmla="*/ 552 w 953"/>
                <a:gd name="T1" fmla="*/ 0 h 1032"/>
                <a:gd name="T2" fmla="*/ 0 w 953"/>
                <a:gd name="T3" fmla="*/ 554 h 1032"/>
                <a:gd name="T4" fmla="*/ 0 w 953"/>
                <a:gd name="T5" fmla="*/ 1032 h 1032"/>
                <a:gd name="T6" fmla="*/ 953 w 953"/>
                <a:gd name="T7" fmla="*/ 0 h 1032"/>
                <a:gd name="T8" fmla="*/ 552 w 953"/>
                <a:gd name="T9" fmla="*/ 0 h 1032"/>
              </a:gdLst>
              <a:ahLst/>
              <a:cxnLst>
                <a:cxn ang="0">
                  <a:pos x="T0" y="T1"/>
                </a:cxn>
                <a:cxn ang="0">
                  <a:pos x="T2" y="T3"/>
                </a:cxn>
                <a:cxn ang="0">
                  <a:pos x="T4" y="T5"/>
                </a:cxn>
                <a:cxn ang="0">
                  <a:pos x="T6" y="T7"/>
                </a:cxn>
                <a:cxn ang="0">
                  <a:pos x="T8" y="T9"/>
                </a:cxn>
              </a:cxnLst>
              <a:rect l="0" t="0" r="r" b="b"/>
              <a:pathLst>
                <a:path w="953" h="1032">
                  <a:moveTo>
                    <a:pt x="552" y="0"/>
                  </a:moveTo>
                  <a:lnTo>
                    <a:pt x="0" y="554"/>
                  </a:lnTo>
                  <a:lnTo>
                    <a:pt x="0" y="1032"/>
                  </a:lnTo>
                  <a:lnTo>
                    <a:pt x="953" y="0"/>
                  </a:lnTo>
                  <a:lnTo>
                    <a:pt x="55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0" name="Freeform 22">
              <a:extLst>
                <a:ext uri="{FF2B5EF4-FFF2-40B4-BE49-F238E27FC236}">
                  <a16:creationId xmlns:a16="http://schemas.microsoft.com/office/drawing/2014/main" id="{1FEFFCB4-EAB6-4908-98EB-BA9474D2246B}"/>
                </a:ext>
              </a:extLst>
            </p:cNvPr>
            <p:cNvSpPr>
              <a:spLocks/>
            </p:cNvSpPr>
            <p:nvPr/>
          </p:nvSpPr>
          <p:spPr bwMode="auto">
            <a:xfrm>
              <a:off x="1776" y="2881"/>
              <a:ext cx="921" cy="471"/>
            </a:xfrm>
            <a:custGeom>
              <a:avLst/>
              <a:gdLst>
                <a:gd name="T0" fmla="*/ 58 w 921"/>
                <a:gd name="T1" fmla="*/ 471 h 471"/>
                <a:gd name="T2" fmla="*/ 851 w 921"/>
                <a:gd name="T3" fmla="*/ 225 h 471"/>
                <a:gd name="T4" fmla="*/ 921 w 921"/>
                <a:gd name="T5" fmla="*/ 0 h 471"/>
                <a:gd name="T6" fmla="*/ 0 w 921"/>
                <a:gd name="T7" fmla="*/ 415 h 471"/>
                <a:gd name="T8" fmla="*/ 58 w 921"/>
                <a:gd name="T9" fmla="*/ 471 h 471"/>
              </a:gdLst>
              <a:ahLst/>
              <a:cxnLst>
                <a:cxn ang="0">
                  <a:pos x="T0" y="T1"/>
                </a:cxn>
                <a:cxn ang="0">
                  <a:pos x="T2" y="T3"/>
                </a:cxn>
                <a:cxn ang="0">
                  <a:pos x="T4" y="T5"/>
                </a:cxn>
                <a:cxn ang="0">
                  <a:pos x="T6" y="T7"/>
                </a:cxn>
                <a:cxn ang="0">
                  <a:pos x="T8" y="T9"/>
                </a:cxn>
              </a:cxnLst>
              <a:rect l="0" t="0" r="r" b="b"/>
              <a:pathLst>
                <a:path w="921" h="471">
                  <a:moveTo>
                    <a:pt x="58" y="471"/>
                  </a:moveTo>
                  <a:lnTo>
                    <a:pt x="851" y="225"/>
                  </a:lnTo>
                  <a:lnTo>
                    <a:pt x="921" y="0"/>
                  </a:lnTo>
                  <a:lnTo>
                    <a:pt x="0" y="415"/>
                  </a:lnTo>
                  <a:lnTo>
                    <a:pt x="58" y="471"/>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sp>
          <p:nvSpPr>
            <p:cNvPr id="21" name="Freeform 23">
              <a:extLst>
                <a:ext uri="{FF2B5EF4-FFF2-40B4-BE49-F238E27FC236}">
                  <a16:creationId xmlns:a16="http://schemas.microsoft.com/office/drawing/2014/main" id="{0E30D7DF-4724-4E6A-B377-4F6ACE2130A8}"/>
                </a:ext>
              </a:extLst>
            </p:cNvPr>
            <p:cNvSpPr>
              <a:spLocks/>
            </p:cNvSpPr>
            <p:nvPr/>
          </p:nvSpPr>
          <p:spPr bwMode="auto">
            <a:xfrm>
              <a:off x="1776" y="3287"/>
              <a:ext cx="792" cy="65"/>
            </a:xfrm>
            <a:custGeom>
              <a:avLst/>
              <a:gdLst>
                <a:gd name="T0" fmla="*/ 0 w 792"/>
                <a:gd name="T1" fmla="*/ 9 h 65"/>
                <a:gd name="T2" fmla="*/ 792 w 792"/>
                <a:gd name="T3" fmla="*/ 0 h 65"/>
                <a:gd name="T4" fmla="*/ 743 w 792"/>
                <a:gd name="T5" fmla="*/ 65 h 65"/>
                <a:gd name="T6" fmla="*/ 58 w 792"/>
                <a:gd name="T7" fmla="*/ 65 h 65"/>
                <a:gd name="T8" fmla="*/ 0 w 792"/>
                <a:gd name="T9" fmla="*/ 9 h 65"/>
              </a:gdLst>
              <a:ahLst/>
              <a:cxnLst>
                <a:cxn ang="0">
                  <a:pos x="T0" y="T1"/>
                </a:cxn>
                <a:cxn ang="0">
                  <a:pos x="T2" y="T3"/>
                </a:cxn>
                <a:cxn ang="0">
                  <a:pos x="T4" y="T5"/>
                </a:cxn>
                <a:cxn ang="0">
                  <a:pos x="T6" y="T7"/>
                </a:cxn>
                <a:cxn ang="0">
                  <a:pos x="T8" y="T9"/>
                </a:cxn>
              </a:cxnLst>
              <a:rect l="0" t="0" r="r" b="b"/>
              <a:pathLst>
                <a:path w="792" h="65">
                  <a:moveTo>
                    <a:pt x="0" y="9"/>
                  </a:moveTo>
                  <a:lnTo>
                    <a:pt x="792" y="0"/>
                  </a:lnTo>
                  <a:lnTo>
                    <a:pt x="743" y="65"/>
                  </a:lnTo>
                  <a:lnTo>
                    <a:pt x="58" y="65"/>
                  </a:lnTo>
                  <a:lnTo>
                    <a:pt x="0" y="9"/>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p>
          </p:txBody>
        </p:sp>
      </p:grpSp>
      <p:grpSp>
        <p:nvGrpSpPr>
          <p:cNvPr id="56" name="Group 55">
            <a:extLst>
              <a:ext uri="{FF2B5EF4-FFF2-40B4-BE49-F238E27FC236}">
                <a16:creationId xmlns:a16="http://schemas.microsoft.com/office/drawing/2014/main" id="{386F1462-0043-4A30-8036-5491AC4D5E96}"/>
              </a:ext>
            </a:extLst>
          </p:cNvPr>
          <p:cNvGrpSpPr/>
          <p:nvPr/>
        </p:nvGrpSpPr>
        <p:grpSpPr>
          <a:xfrm>
            <a:off x="812800" y="2765022"/>
            <a:ext cx="3712476" cy="766305"/>
            <a:chOff x="679450" y="2124756"/>
            <a:chExt cx="3712476" cy="766305"/>
          </a:xfrm>
        </p:grpSpPr>
        <p:grpSp>
          <p:nvGrpSpPr>
            <p:cNvPr id="34" name="Group 33">
              <a:extLst>
                <a:ext uri="{FF2B5EF4-FFF2-40B4-BE49-F238E27FC236}">
                  <a16:creationId xmlns:a16="http://schemas.microsoft.com/office/drawing/2014/main" id="{1F102567-2BA9-4145-9AD1-BAEFD94CF113}"/>
                </a:ext>
              </a:extLst>
            </p:cNvPr>
            <p:cNvGrpSpPr/>
            <p:nvPr/>
          </p:nvGrpSpPr>
          <p:grpSpPr>
            <a:xfrm>
              <a:off x="679450" y="2124756"/>
              <a:ext cx="2861576" cy="766305"/>
              <a:chOff x="1199922" y="2926287"/>
              <a:chExt cx="2861576" cy="766305"/>
            </a:xfrm>
          </p:grpSpPr>
          <p:sp>
            <p:nvSpPr>
              <p:cNvPr id="23" name="TextBox 22">
                <a:extLst>
                  <a:ext uri="{FF2B5EF4-FFF2-40B4-BE49-F238E27FC236}">
                    <a16:creationId xmlns:a16="http://schemas.microsoft.com/office/drawing/2014/main" id="{B5BC0385-3588-44CD-A4FB-61FC37D0C388}"/>
                  </a:ext>
                </a:extLst>
              </p:cNvPr>
              <p:cNvSpPr txBox="1"/>
              <p:nvPr/>
            </p:nvSpPr>
            <p:spPr>
              <a:xfrm>
                <a:off x="1199922" y="3223233"/>
                <a:ext cx="2861576" cy="469359"/>
              </a:xfrm>
              <a:prstGeom prst="rect">
                <a:avLst/>
              </a:prstGeom>
              <a:noFill/>
            </p:spPr>
            <p:txBody>
              <a:bodyPr wrap="square" rtlCol="0">
                <a:spAutoFit/>
              </a:bodyPr>
              <a:lstStyle/>
              <a:p>
                <a:pPr algn="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24" name="TextBox 23">
                <a:extLst>
                  <a:ext uri="{FF2B5EF4-FFF2-40B4-BE49-F238E27FC236}">
                    <a16:creationId xmlns:a16="http://schemas.microsoft.com/office/drawing/2014/main" id="{37D62787-D37E-4FD8-B723-F5B451F2EA71}"/>
                  </a:ext>
                </a:extLst>
              </p:cNvPr>
              <p:cNvSpPr txBox="1"/>
              <p:nvPr/>
            </p:nvSpPr>
            <p:spPr>
              <a:xfrm>
                <a:off x="2310516" y="2926287"/>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gn="r">
                  <a:lnSpc>
                    <a:spcPct val="90000"/>
                  </a:lnSpc>
                </a:pPr>
                <a:r>
                  <a:rPr lang="en-US" sz="1600" b="0" dirty="0">
                    <a:solidFill>
                      <a:schemeClr val="accent1"/>
                    </a:solidFill>
                    <a:latin typeface="+mn-lt"/>
                  </a:rPr>
                  <a:t>01 Point one</a:t>
                </a:r>
              </a:p>
            </p:txBody>
          </p:sp>
        </p:grpSp>
        <p:grpSp>
          <p:nvGrpSpPr>
            <p:cNvPr id="49" name="Group 48">
              <a:extLst>
                <a:ext uri="{FF2B5EF4-FFF2-40B4-BE49-F238E27FC236}">
                  <a16:creationId xmlns:a16="http://schemas.microsoft.com/office/drawing/2014/main" id="{BEE9B473-9A5D-4978-857B-A88F23FD50F6}"/>
                </a:ext>
              </a:extLst>
            </p:cNvPr>
            <p:cNvGrpSpPr/>
            <p:nvPr/>
          </p:nvGrpSpPr>
          <p:grpSpPr>
            <a:xfrm>
              <a:off x="3733102" y="2176252"/>
              <a:ext cx="658824" cy="658824"/>
              <a:chOff x="3733102" y="2176252"/>
              <a:chExt cx="658824" cy="658824"/>
            </a:xfrm>
          </p:grpSpPr>
          <p:sp>
            <p:nvSpPr>
              <p:cNvPr id="37" name="Oval 36">
                <a:extLst>
                  <a:ext uri="{FF2B5EF4-FFF2-40B4-BE49-F238E27FC236}">
                    <a16:creationId xmlns:a16="http://schemas.microsoft.com/office/drawing/2014/main" id="{06A5AB6D-3780-4C10-9BF1-ADD02EE9F5A0}"/>
                  </a:ext>
                </a:extLst>
              </p:cNvPr>
              <p:cNvSpPr/>
              <p:nvPr/>
            </p:nvSpPr>
            <p:spPr>
              <a:xfrm>
                <a:off x="3733102" y="2176252"/>
                <a:ext cx="658824" cy="65882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54">
                <a:extLst>
                  <a:ext uri="{FF2B5EF4-FFF2-40B4-BE49-F238E27FC236}">
                    <a16:creationId xmlns:a16="http://schemas.microsoft.com/office/drawing/2014/main" id="{D775E560-8820-4DE5-AFE6-AD8E47FE79F6}"/>
                  </a:ext>
                </a:extLst>
              </p:cNvPr>
              <p:cNvSpPr>
                <a:spLocks noEditPoints="1"/>
              </p:cNvSpPr>
              <p:nvPr/>
            </p:nvSpPr>
            <p:spPr bwMode="auto">
              <a:xfrm>
                <a:off x="3933550" y="2376700"/>
                <a:ext cx="257929" cy="257929"/>
              </a:xfrm>
              <a:custGeom>
                <a:avLst/>
                <a:gdLst>
                  <a:gd name="T0" fmla="*/ 100 w 200"/>
                  <a:gd name="T1" fmla="*/ 0 h 200"/>
                  <a:gd name="T2" fmla="*/ 100 w 200"/>
                  <a:gd name="T3" fmla="*/ 0 h 200"/>
                  <a:gd name="T4" fmla="*/ 100 w 200"/>
                  <a:gd name="T5" fmla="*/ 200 h 200"/>
                  <a:gd name="T6" fmla="*/ 100 w 200"/>
                  <a:gd name="T7" fmla="*/ 200 h 200"/>
                  <a:gd name="T8" fmla="*/ 200 w 200"/>
                  <a:gd name="T9" fmla="*/ 100 h 200"/>
                  <a:gd name="T10" fmla="*/ 104 w 200"/>
                  <a:gd name="T11" fmla="*/ 59 h 200"/>
                  <a:gd name="T12" fmla="*/ 140 w 200"/>
                  <a:gd name="T13" fmla="*/ 96 h 200"/>
                  <a:gd name="T14" fmla="*/ 104 w 200"/>
                  <a:gd name="T15" fmla="*/ 59 h 200"/>
                  <a:gd name="T16" fmla="*/ 104 w 200"/>
                  <a:gd name="T17" fmla="*/ 8 h 200"/>
                  <a:gd name="T18" fmla="*/ 104 w 200"/>
                  <a:gd name="T19" fmla="*/ 51 h 200"/>
                  <a:gd name="T20" fmla="*/ 96 w 200"/>
                  <a:gd name="T21" fmla="*/ 51 h 200"/>
                  <a:gd name="T22" fmla="*/ 96 w 200"/>
                  <a:gd name="T23" fmla="*/ 8 h 200"/>
                  <a:gd name="T24" fmla="*/ 96 w 200"/>
                  <a:gd name="T25" fmla="*/ 96 h 200"/>
                  <a:gd name="T26" fmla="*/ 65 w 200"/>
                  <a:gd name="T27" fmla="*/ 55 h 200"/>
                  <a:gd name="T28" fmla="*/ 52 w 200"/>
                  <a:gd name="T29" fmla="*/ 96 h 200"/>
                  <a:gd name="T30" fmla="*/ 29 w 200"/>
                  <a:gd name="T31" fmla="*/ 41 h 200"/>
                  <a:gd name="T32" fmla="*/ 52 w 200"/>
                  <a:gd name="T33" fmla="*/ 96 h 200"/>
                  <a:gd name="T34" fmla="*/ 57 w 200"/>
                  <a:gd name="T35" fmla="*/ 146 h 200"/>
                  <a:gd name="T36" fmla="*/ 8 w 200"/>
                  <a:gd name="T37" fmla="*/ 104 h 200"/>
                  <a:gd name="T38" fmla="*/ 60 w 200"/>
                  <a:gd name="T39" fmla="*/ 104 h 200"/>
                  <a:gd name="T40" fmla="*/ 96 w 200"/>
                  <a:gd name="T41" fmla="*/ 140 h 200"/>
                  <a:gd name="T42" fmla="*/ 60 w 200"/>
                  <a:gd name="T43" fmla="*/ 104 h 200"/>
                  <a:gd name="T44" fmla="*/ 96 w 200"/>
                  <a:gd name="T45" fmla="*/ 191 h 200"/>
                  <a:gd name="T46" fmla="*/ 96 w 200"/>
                  <a:gd name="T47" fmla="*/ 148 h 200"/>
                  <a:gd name="T48" fmla="*/ 104 w 200"/>
                  <a:gd name="T49" fmla="*/ 148 h 200"/>
                  <a:gd name="T50" fmla="*/ 104 w 200"/>
                  <a:gd name="T51" fmla="*/ 191 h 200"/>
                  <a:gd name="T52" fmla="*/ 104 w 200"/>
                  <a:gd name="T53" fmla="*/ 104 h 200"/>
                  <a:gd name="T54" fmla="*/ 135 w 200"/>
                  <a:gd name="T55" fmla="*/ 144 h 200"/>
                  <a:gd name="T56" fmla="*/ 148 w 200"/>
                  <a:gd name="T57" fmla="*/ 104 h 200"/>
                  <a:gd name="T58" fmla="*/ 171 w 200"/>
                  <a:gd name="T59" fmla="*/ 158 h 200"/>
                  <a:gd name="T60" fmla="*/ 148 w 200"/>
                  <a:gd name="T61" fmla="*/ 104 h 200"/>
                  <a:gd name="T62" fmla="*/ 143 w 200"/>
                  <a:gd name="T63" fmla="*/ 53 h 200"/>
                  <a:gd name="T64" fmla="*/ 192 w 200"/>
                  <a:gd name="T65" fmla="*/ 96 h 200"/>
                  <a:gd name="T66" fmla="*/ 166 w 200"/>
                  <a:gd name="T67" fmla="*/ 35 h 200"/>
                  <a:gd name="T68" fmla="*/ 121 w 200"/>
                  <a:gd name="T69" fmla="*/ 10 h 200"/>
                  <a:gd name="T70" fmla="*/ 78 w 200"/>
                  <a:gd name="T71" fmla="*/ 10 h 200"/>
                  <a:gd name="T72" fmla="*/ 34 w 200"/>
                  <a:gd name="T73" fmla="*/ 35 h 200"/>
                  <a:gd name="T74" fmla="*/ 34 w 200"/>
                  <a:gd name="T75" fmla="*/ 164 h 200"/>
                  <a:gd name="T76" fmla="*/ 78 w 200"/>
                  <a:gd name="T77" fmla="*/ 189 h 200"/>
                  <a:gd name="T78" fmla="*/ 121 w 200"/>
                  <a:gd name="T79" fmla="*/ 189 h 200"/>
                  <a:gd name="T80" fmla="*/ 166 w 200"/>
                  <a:gd name="T81" fmla="*/ 16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00">
                    <a:moveTo>
                      <a:pt x="100" y="0"/>
                    </a:moveTo>
                    <a:cubicBezTo>
                      <a:pt x="100" y="0"/>
                      <a:pt x="100" y="0"/>
                      <a:pt x="100" y="0"/>
                    </a:cubicBezTo>
                    <a:cubicBezTo>
                      <a:pt x="100" y="0"/>
                      <a:pt x="100" y="0"/>
                      <a:pt x="100" y="0"/>
                    </a:cubicBezTo>
                    <a:cubicBezTo>
                      <a:pt x="100" y="0"/>
                      <a:pt x="100" y="0"/>
                      <a:pt x="100" y="0"/>
                    </a:cubicBezTo>
                    <a:cubicBezTo>
                      <a:pt x="45" y="0"/>
                      <a:pt x="0" y="44"/>
                      <a:pt x="0" y="100"/>
                    </a:cubicBezTo>
                    <a:cubicBezTo>
                      <a:pt x="0" y="155"/>
                      <a:pt x="45" y="199"/>
                      <a:pt x="100" y="200"/>
                    </a:cubicBezTo>
                    <a:cubicBezTo>
                      <a:pt x="100" y="200"/>
                      <a:pt x="100" y="200"/>
                      <a:pt x="100" y="200"/>
                    </a:cubicBezTo>
                    <a:cubicBezTo>
                      <a:pt x="100" y="200"/>
                      <a:pt x="100" y="200"/>
                      <a:pt x="100" y="200"/>
                    </a:cubicBezTo>
                    <a:cubicBezTo>
                      <a:pt x="100" y="200"/>
                      <a:pt x="100" y="200"/>
                      <a:pt x="100" y="200"/>
                    </a:cubicBezTo>
                    <a:cubicBezTo>
                      <a:pt x="155" y="200"/>
                      <a:pt x="200" y="155"/>
                      <a:pt x="200" y="100"/>
                    </a:cubicBezTo>
                    <a:cubicBezTo>
                      <a:pt x="200" y="44"/>
                      <a:pt x="155" y="0"/>
                      <a:pt x="100" y="0"/>
                    </a:cubicBezTo>
                    <a:close/>
                    <a:moveTo>
                      <a:pt x="104" y="59"/>
                    </a:moveTo>
                    <a:cubicBezTo>
                      <a:pt x="115" y="59"/>
                      <a:pt x="125" y="58"/>
                      <a:pt x="135" y="55"/>
                    </a:cubicBezTo>
                    <a:cubicBezTo>
                      <a:pt x="138" y="67"/>
                      <a:pt x="140" y="81"/>
                      <a:pt x="140" y="96"/>
                    </a:cubicBezTo>
                    <a:cubicBezTo>
                      <a:pt x="104" y="96"/>
                      <a:pt x="104" y="96"/>
                      <a:pt x="104" y="96"/>
                    </a:cubicBezTo>
                    <a:lnTo>
                      <a:pt x="104" y="59"/>
                    </a:lnTo>
                    <a:close/>
                    <a:moveTo>
                      <a:pt x="104" y="51"/>
                    </a:moveTo>
                    <a:cubicBezTo>
                      <a:pt x="104" y="8"/>
                      <a:pt x="104" y="8"/>
                      <a:pt x="104" y="8"/>
                    </a:cubicBezTo>
                    <a:cubicBezTo>
                      <a:pt x="115" y="11"/>
                      <a:pt x="126" y="26"/>
                      <a:pt x="133" y="48"/>
                    </a:cubicBezTo>
                    <a:cubicBezTo>
                      <a:pt x="123" y="50"/>
                      <a:pt x="114" y="51"/>
                      <a:pt x="104" y="51"/>
                    </a:cubicBezTo>
                    <a:close/>
                    <a:moveTo>
                      <a:pt x="96" y="8"/>
                    </a:moveTo>
                    <a:cubicBezTo>
                      <a:pt x="96" y="51"/>
                      <a:pt x="96" y="51"/>
                      <a:pt x="96" y="51"/>
                    </a:cubicBezTo>
                    <a:cubicBezTo>
                      <a:pt x="86" y="51"/>
                      <a:pt x="76" y="50"/>
                      <a:pt x="67" y="48"/>
                    </a:cubicBezTo>
                    <a:cubicBezTo>
                      <a:pt x="74" y="25"/>
                      <a:pt x="85" y="11"/>
                      <a:pt x="96" y="8"/>
                    </a:cubicBezTo>
                    <a:close/>
                    <a:moveTo>
                      <a:pt x="96" y="59"/>
                    </a:moveTo>
                    <a:cubicBezTo>
                      <a:pt x="96" y="96"/>
                      <a:pt x="96" y="96"/>
                      <a:pt x="96" y="96"/>
                    </a:cubicBezTo>
                    <a:cubicBezTo>
                      <a:pt x="60" y="96"/>
                      <a:pt x="60" y="96"/>
                      <a:pt x="60" y="96"/>
                    </a:cubicBezTo>
                    <a:cubicBezTo>
                      <a:pt x="60" y="81"/>
                      <a:pt x="62" y="67"/>
                      <a:pt x="65" y="55"/>
                    </a:cubicBezTo>
                    <a:cubicBezTo>
                      <a:pt x="75" y="58"/>
                      <a:pt x="85" y="59"/>
                      <a:pt x="96" y="59"/>
                    </a:cubicBezTo>
                    <a:close/>
                    <a:moveTo>
                      <a:pt x="52" y="96"/>
                    </a:moveTo>
                    <a:cubicBezTo>
                      <a:pt x="8" y="96"/>
                      <a:pt x="8" y="96"/>
                      <a:pt x="8" y="96"/>
                    </a:cubicBezTo>
                    <a:cubicBezTo>
                      <a:pt x="9" y="75"/>
                      <a:pt x="17" y="56"/>
                      <a:pt x="29" y="41"/>
                    </a:cubicBezTo>
                    <a:cubicBezTo>
                      <a:pt x="38" y="46"/>
                      <a:pt x="47" y="50"/>
                      <a:pt x="57" y="53"/>
                    </a:cubicBezTo>
                    <a:cubicBezTo>
                      <a:pt x="54" y="66"/>
                      <a:pt x="52" y="80"/>
                      <a:pt x="52" y="96"/>
                    </a:cubicBezTo>
                    <a:close/>
                    <a:moveTo>
                      <a:pt x="52" y="104"/>
                    </a:moveTo>
                    <a:cubicBezTo>
                      <a:pt x="52" y="119"/>
                      <a:pt x="54" y="133"/>
                      <a:pt x="57" y="146"/>
                    </a:cubicBezTo>
                    <a:cubicBezTo>
                      <a:pt x="47" y="149"/>
                      <a:pt x="38" y="153"/>
                      <a:pt x="29" y="158"/>
                    </a:cubicBezTo>
                    <a:cubicBezTo>
                      <a:pt x="17" y="143"/>
                      <a:pt x="9" y="124"/>
                      <a:pt x="8" y="104"/>
                    </a:cubicBezTo>
                    <a:lnTo>
                      <a:pt x="52" y="104"/>
                    </a:lnTo>
                    <a:close/>
                    <a:moveTo>
                      <a:pt x="60" y="104"/>
                    </a:moveTo>
                    <a:cubicBezTo>
                      <a:pt x="96" y="104"/>
                      <a:pt x="96" y="104"/>
                      <a:pt x="96" y="104"/>
                    </a:cubicBezTo>
                    <a:cubicBezTo>
                      <a:pt x="96" y="140"/>
                      <a:pt x="96" y="140"/>
                      <a:pt x="96" y="140"/>
                    </a:cubicBezTo>
                    <a:cubicBezTo>
                      <a:pt x="85" y="140"/>
                      <a:pt x="75" y="141"/>
                      <a:pt x="65" y="144"/>
                    </a:cubicBezTo>
                    <a:cubicBezTo>
                      <a:pt x="62" y="132"/>
                      <a:pt x="60" y="118"/>
                      <a:pt x="60" y="104"/>
                    </a:cubicBezTo>
                    <a:close/>
                    <a:moveTo>
                      <a:pt x="96" y="148"/>
                    </a:moveTo>
                    <a:cubicBezTo>
                      <a:pt x="96" y="191"/>
                      <a:pt x="96" y="191"/>
                      <a:pt x="96" y="191"/>
                    </a:cubicBezTo>
                    <a:cubicBezTo>
                      <a:pt x="85" y="188"/>
                      <a:pt x="74" y="174"/>
                      <a:pt x="67" y="152"/>
                    </a:cubicBezTo>
                    <a:cubicBezTo>
                      <a:pt x="76" y="149"/>
                      <a:pt x="86" y="148"/>
                      <a:pt x="96" y="148"/>
                    </a:cubicBezTo>
                    <a:close/>
                    <a:moveTo>
                      <a:pt x="104" y="191"/>
                    </a:moveTo>
                    <a:cubicBezTo>
                      <a:pt x="104" y="148"/>
                      <a:pt x="104" y="148"/>
                      <a:pt x="104" y="148"/>
                    </a:cubicBezTo>
                    <a:cubicBezTo>
                      <a:pt x="114" y="148"/>
                      <a:pt x="123" y="149"/>
                      <a:pt x="133" y="152"/>
                    </a:cubicBezTo>
                    <a:cubicBezTo>
                      <a:pt x="126" y="174"/>
                      <a:pt x="115" y="188"/>
                      <a:pt x="104" y="191"/>
                    </a:cubicBezTo>
                    <a:close/>
                    <a:moveTo>
                      <a:pt x="104" y="140"/>
                    </a:moveTo>
                    <a:cubicBezTo>
                      <a:pt x="104" y="104"/>
                      <a:pt x="104" y="104"/>
                      <a:pt x="104" y="104"/>
                    </a:cubicBezTo>
                    <a:cubicBezTo>
                      <a:pt x="140" y="104"/>
                      <a:pt x="140" y="104"/>
                      <a:pt x="140" y="104"/>
                    </a:cubicBezTo>
                    <a:cubicBezTo>
                      <a:pt x="140" y="118"/>
                      <a:pt x="138" y="132"/>
                      <a:pt x="135" y="144"/>
                    </a:cubicBezTo>
                    <a:cubicBezTo>
                      <a:pt x="125" y="141"/>
                      <a:pt x="115" y="140"/>
                      <a:pt x="104" y="140"/>
                    </a:cubicBezTo>
                    <a:close/>
                    <a:moveTo>
                      <a:pt x="148" y="104"/>
                    </a:moveTo>
                    <a:cubicBezTo>
                      <a:pt x="192" y="104"/>
                      <a:pt x="192" y="104"/>
                      <a:pt x="192" y="104"/>
                    </a:cubicBezTo>
                    <a:cubicBezTo>
                      <a:pt x="191" y="124"/>
                      <a:pt x="183" y="143"/>
                      <a:pt x="171" y="158"/>
                    </a:cubicBezTo>
                    <a:cubicBezTo>
                      <a:pt x="162" y="153"/>
                      <a:pt x="153" y="149"/>
                      <a:pt x="143" y="146"/>
                    </a:cubicBezTo>
                    <a:cubicBezTo>
                      <a:pt x="146" y="133"/>
                      <a:pt x="148" y="119"/>
                      <a:pt x="148" y="104"/>
                    </a:cubicBezTo>
                    <a:close/>
                    <a:moveTo>
                      <a:pt x="148" y="96"/>
                    </a:moveTo>
                    <a:cubicBezTo>
                      <a:pt x="148" y="80"/>
                      <a:pt x="146" y="66"/>
                      <a:pt x="143" y="53"/>
                    </a:cubicBezTo>
                    <a:cubicBezTo>
                      <a:pt x="153" y="50"/>
                      <a:pt x="162" y="46"/>
                      <a:pt x="171" y="41"/>
                    </a:cubicBezTo>
                    <a:cubicBezTo>
                      <a:pt x="183" y="56"/>
                      <a:pt x="191" y="75"/>
                      <a:pt x="192" y="96"/>
                    </a:cubicBezTo>
                    <a:lnTo>
                      <a:pt x="148" y="96"/>
                    </a:lnTo>
                    <a:close/>
                    <a:moveTo>
                      <a:pt x="166" y="35"/>
                    </a:moveTo>
                    <a:cubicBezTo>
                      <a:pt x="158" y="39"/>
                      <a:pt x="149" y="43"/>
                      <a:pt x="140" y="46"/>
                    </a:cubicBezTo>
                    <a:cubicBezTo>
                      <a:pt x="136" y="30"/>
                      <a:pt x="129" y="18"/>
                      <a:pt x="121" y="10"/>
                    </a:cubicBezTo>
                    <a:cubicBezTo>
                      <a:pt x="138" y="14"/>
                      <a:pt x="154" y="23"/>
                      <a:pt x="166" y="35"/>
                    </a:cubicBezTo>
                    <a:close/>
                    <a:moveTo>
                      <a:pt x="78" y="10"/>
                    </a:moveTo>
                    <a:cubicBezTo>
                      <a:pt x="71" y="18"/>
                      <a:pt x="64" y="30"/>
                      <a:pt x="59" y="45"/>
                    </a:cubicBezTo>
                    <a:cubicBezTo>
                      <a:pt x="51" y="43"/>
                      <a:pt x="42" y="39"/>
                      <a:pt x="34" y="35"/>
                    </a:cubicBezTo>
                    <a:cubicBezTo>
                      <a:pt x="46" y="23"/>
                      <a:pt x="61" y="14"/>
                      <a:pt x="78" y="10"/>
                    </a:cubicBezTo>
                    <a:close/>
                    <a:moveTo>
                      <a:pt x="34" y="164"/>
                    </a:moveTo>
                    <a:cubicBezTo>
                      <a:pt x="42" y="160"/>
                      <a:pt x="51" y="156"/>
                      <a:pt x="59" y="154"/>
                    </a:cubicBezTo>
                    <a:cubicBezTo>
                      <a:pt x="64" y="169"/>
                      <a:pt x="71" y="181"/>
                      <a:pt x="78" y="189"/>
                    </a:cubicBezTo>
                    <a:cubicBezTo>
                      <a:pt x="61" y="185"/>
                      <a:pt x="46" y="176"/>
                      <a:pt x="34" y="164"/>
                    </a:cubicBezTo>
                    <a:close/>
                    <a:moveTo>
                      <a:pt x="121" y="189"/>
                    </a:moveTo>
                    <a:cubicBezTo>
                      <a:pt x="129" y="181"/>
                      <a:pt x="136" y="169"/>
                      <a:pt x="140" y="154"/>
                    </a:cubicBezTo>
                    <a:cubicBezTo>
                      <a:pt x="149" y="156"/>
                      <a:pt x="158" y="160"/>
                      <a:pt x="166" y="164"/>
                    </a:cubicBezTo>
                    <a:cubicBezTo>
                      <a:pt x="154" y="176"/>
                      <a:pt x="138" y="185"/>
                      <a:pt x="121" y="1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57" name="Group 56">
            <a:extLst>
              <a:ext uri="{FF2B5EF4-FFF2-40B4-BE49-F238E27FC236}">
                <a16:creationId xmlns:a16="http://schemas.microsoft.com/office/drawing/2014/main" id="{C134E658-2917-47E4-B6B6-9E812F29D95A}"/>
              </a:ext>
            </a:extLst>
          </p:cNvPr>
          <p:cNvGrpSpPr/>
          <p:nvPr/>
        </p:nvGrpSpPr>
        <p:grpSpPr>
          <a:xfrm>
            <a:off x="7749275" y="2765022"/>
            <a:ext cx="3470268" cy="766305"/>
            <a:chOff x="7882625" y="2124756"/>
            <a:chExt cx="3470268" cy="766305"/>
          </a:xfrm>
        </p:grpSpPr>
        <p:grpSp>
          <p:nvGrpSpPr>
            <p:cNvPr id="28" name="Group 27">
              <a:extLst>
                <a:ext uri="{FF2B5EF4-FFF2-40B4-BE49-F238E27FC236}">
                  <a16:creationId xmlns:a16="http://schemas.microsoft.com/office/drawing/2014/main" id="{5E4766D0-9BB6-41CC-ADB7-8476326A1F9F}"/>
                </a:ext>
              </a:extLst>
            </p:cNvPr>
            <p:cNvGrpSpPr/>
            <p:nvPr/>
          </p:nvGrpSpPr>
          <p:grpSpPr>
            <a:xfrm>
              <a:off x="8650975" y="2124756"/>
              <a:ext cx="2701918" cy="766305"/>
              <a:chOff x="6478618" y="3627737"/>
              <a:chExt cx="2701918" cy="766305"/>
            </a:xfrm>
          </p:grpSpPr>
          <p:sp>
            <p:nvSpPr>
              <p:cNvPr id="29" name="TextBox 28">
                <a:extLst>
                  <a:ext uri="{FF2B5EF4-FFF2-40B4-BE49-F238E27FC236}">
                    <a16:creationId xmlns:a16="http://schemas.microsoft.com/office/drawing/2014/main" id="{FF85F4BA-CB1E-46D5-AF7A-164DA32A7F35}"/>
                  </a:ext>
                </a:extLst>
              </p:cNvPr>
              <p:cNvSpPr txBox="1"/>
              <p:nvPr/>
            </p:nvSpPr>
            <p:spPr>
              <a:xfrm>
                <a:off x="6478618" y="3924683"/>
                <a:ext cx="2701918" cy="469359"/>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0" name="TextBox 29">
                <a:extLst>
                  <a:ext uri="{FF2B5EF4-FFF2-40B4-BE49-F238E27FC236}">
                    <a16:creationId xmlns:a16="http://schemas.microsoft.com/office/drawing/2014/main" id="{5D562F4A-1440-4F88-807F-54E407145BB4}"/>
                  </a:ext>
                </a:extLst>
              </p:cNvPr>
              <p:cNvSpPr txBox="1"/>
              <p:nvPr/>
            </p:nvSpPr>
            <p:spPr>
              <a:xfrm>
                <a:off x="6478618" y="3627737"/>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b="0" dirty="0">
                    <a:solidFill>
                      <a:schemeClr val="accent2"/>
                    </a:solidFill>
                    <a:latin typeface="+mn-lt"/>
                  </a:rPr>
                  <a:t>02 Point two</a:t>
                </a:r>
              </a:p>
            </p:txBody>
          </p:sp>
        </p:grpSp>
        <p:grpSp>
          <p:nvGrpSpPr>
            <p:cNvPr id="48" name="Group 47">
              <a:extLst>
                <a:ext uri="{FF2B5EF4-FFF2-40B4-BE49-F238E27FC236}">
                  <a16:creationId xmlns:a16="http://schemas.microsoft.com/office/drawing/2014/main" id="{993B1A48-0065-4BD9-948E-C32BB900C692}"/>
                </a:ext>
              </a:extLst>
            </p:cNvPr>
            <p:cNvGrpSpPr/>
            <p:nvPr/>
          </p:nvGrpSpPr>
          <p:grpSpPr>
            <a:xfrm>
              <a:off x="7882625" y="2176252"/>
              <a:ext cx="658824" cy="658824"/>
              <a:chOff x="7882625" y="2176252"/>
              <a:chExt cx="658824" cy="658824"/>
            </a:xfrm>
          </p:grpSpPr>
          <p:sp>
            <p:nvSpPr>
              <p:cNvPr id="39" name="Oval 38">
                <a:extLst>
                  <a:ext uri="{FF2B5EF4-FFF2-40B4-BE49-F238E27FC236}">
                    <a16:creationId xmlns:a16="http://schemas.microsoft.com/office/drawing/2014/main" id="{6BF9AB75-B528-4481-A33C-796C245BC51B}"/>
                  </a:ext>
                </a:extLst>
              </p:cNvPr>
              <p:cNvSpPr/>
              <p:nvPr/>
            </p:nvSpPr>
            <p:spPr>
              <a:xfrm>
                <a:off x="7882625" y="2176252"/>
                <a:ext cx="658824" cy="6588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116">
                <a:extLst>
                  <a:ext uri="{FF2B5EF4-FFF2-40B4-BE49-F238E27FC236}">
                    <a16:creationId xmlns:a16="http://schemas.microsoft.com/office/drawing/2014/main" id="{13167ED7-E4E0-4A3A-8D26-0235B0DB2C53}"/>
                  </a:ext>
                </a:extLst>
              </p:cNvPr>
              <p:cNvSpPr>
                <a:spLocks noEditPoints="1"/>
              </p:cNvSpPr>
              <p:nvPr/>
            </p:nvSpPr>
            <p:spPr bwMode="auto">
              <a:xfrm>
                <a:off x="8077654" y="2365862"/>
                <a:ext cx="268766" cy="279604"/>
              </a:xfrm>
              <a:custGeom>
                <a:avLst/>
                <a:gdLst>
                  <a:gd name="T0" fmla="*/ 104 w 208"/>
                  <a:gd name="T1" fmla="*/ 78 h 216"/>
                  <a:gd name="T2" fmla="*/ 104 w 208"/>
                  <a:gd name="T3" fmla="*/ 78 h 216"/>
                  <a:gd name="T4" fmla="*/ 117 w 208"/>
                  <a:gd name="T5" fmla="*/ 72 h 216"/>
                  <a:gd name="T6" fmla="*/ 104 w 208"/>
                  <a:gd name="T7" fmla="*/ 70 h 216"/>
                  <a:gd name="T8" fmla="*/ 70 w 208"/>
                  <a:gd name="T9" fmla="*/ 104 h 216"/>
                  <a:gd name="T10" fmla="*/ 104 w 208"/>
                  <a:gd name="T11" fmla="*/ 138 h 216"/>
                  <a:gd name="T12" fmla="*/ 138 w 208"/>
                  <a:gd name="T13" fmla="*/ 104 h 216"/>
                  <a:gd name="T14" fmla="*/ 128 w 208"/>
                  <a:gd name="T15" fmla="*/ 94 h 216"/>
                  <a:gd name="T16" fmla="*/ 105 w 208"/>
                  <a:gd name="T17" fmla="*/ 130 h 216"/>
                  <a:gd name="T18" fmla="*/ 104 w 208"/>
                  <a:gd name="T19" fmla="*/ 130 h 216"/>
                  <a:gd name="T20" fmla="*/ 104 w 208"/>
                  <a:gd name="T21" fmla="*/ 78 h 216"/>
                  <a:gd name="T22" fmla="*/ 196 w 208"/>
                  <a:gd name="T23" fmla="*/ 55 h 216"/>
                  <a:gd name="T24" fmla="*/ 200 w 208"/>
                  <a:gd name="T25" fmla="*/ 104 h 216"/>
                  <a:gd name="T26" fmla="*/ 104 w 208"/>
                  <a:gd name="T27" fmla="*/ 200 h 216"/>
                  <a:gd name="T28" fmla="*/ 8 w 208"/>
                  <a:gd name="T29" fmla="*/ 104 h 216"/>
                  <a:gd name="T30" fmla="*/ 104 w 208"/>
                  <a:gd name="T31" fmla="*/ 8 h 216"/>
                  <a:gd name="T32" fmla="*/ 104 w 208"/>
                  <a:gd name="T33" fmla="*/ 8 h 216"/>
                  <a:gd name="T34" fmla="*/ 152 w 208"/>
                  <a:gd name="T35" fmla="*/ 11 h 216"/>
                  <a:gd name="T36" fmla="*/ 104 w 208"/>
                  <a:gd name="T37" fmla="*/ 0 h 216"/>
                  <a:gd name="T38" fmla="*/ 0 w 208"/>
                  <a:gd name="T39" fmla="*/ 104 h 216"/>
                  <a:gd name="T40" fmla="*/ 104 w 208"/>
                  <a:gd name="T41" fmla="*/ 208 h 216"/>
                  <a:gd name="T42" fmla="*/ 208 w 208"/>
                  <a:gd name="T43" fmla="*/ 104 h 216"/>
                  <a:gd name="T44" fmla="*/ 172 w 208"/>
                  <a:gd name="T45" fmla="*/ 104 h 216"/>
                  <a:gd name="T46" fmla="*/ 154 w 208"/>
                  <a:gd name="T47" fmla="*/ 71 h 216"/>
                  <a:gd name="T48" fmla="*/ 105 w 208"/>
                  <a:gd name="T49" fmla="*/ 164 h 216"/>
                  <a:gd name="T50" fmla="*/ 104 w 208"/>
                  <a:gd name="T51" fmla="*/ 164 h 216"/>
                  <a:gd name="T52" fmla="*/ 104 w 208"/>
                  <a:gd name="T53" fmla="*/ 44 h 216"/>
                  <a:gd name="T54" fmla="*/ 104 w 208"/>
                  <a:gd name="T55" fmla="*/ 44 h 216"/>
                  <a:gd name="T56" fmla="*/ 138 w 208"/>
                  <a:gd name="T57" fmla="*/ 54 h 216"/>
                  <a:gd name="T58" fmla="*/ 104 w 208"/>
                  <a:gd name="T59" fmla="*/ 36 h 216"/>
                  <a:gd name="T60" fmla="*/ 104 w 208"/>
                  <a:gd name="T61" fmla="*/ 36 h 216"/>
                  <a:gd name="T62" fmla="*/ 104 w 208"/>
                  <a:gd name="T63" fmla="*/ 172 h 216"/>
                  <a:gd name="T64" fmla="*/ 104 w 208"/>
                  <a:gd name="T65" fmla="*/ 172 h 216"/>
                  <a:gd name="T66" fmla="*/ 9 w 208"/>
                  <a:gd name="T67" fmla="*/ 209 h 216"/>
                  <a:gd name="T68" fmla="*/ 12 w 208"/>
                  <a:gd name="T69" fmla="*/ 216 h 216"/>
                  <a:gd name="T70" fmla="*/ 36 w 208"/>
                  <a:gd name="T71" fmla="*/ 193 h 216"/>
                  <a:gd name="T72" fmla="*/ 31 w 208"/>
                  <a:gd name="T73" fmla="*/ 187 h 216"/>
                  <a:gd name="T74" fmla="*/ 172 w 208"/>
                  <a:gd name="T75" fmla="*/ 187 h 216"/>
                  <a:gd name="T76" fmla="*/ 194 w 208"/>
                  <a:gd name="T77" fmla="*/ 215 h 216"/>
                  <a:gd name="T78" fmla="*/ 200 w 208"/>
                  <a:gd name="T79" fmla="*/ 215 h 216"/>
                  <a:gd name="T80" fmla="*/ 178 w 208"/>
                  <a:gd name="T81" fmla="*/ 187 h 216"/>
                  <a:gd name="T82" fmla="*/ 103 w 208"/>
                  <a:gd name="T83" fmla="*/ 108 h 216"/>
                  <a:gd name="T84" fmla="*/ 176 w 208"/>
                  <a:gd name="T85" fmla="*/ 37 h 216"/>
                  <a:gd name="T86" fmla="*/ 196 w 208"/>
                  <a:gd name="T87" fmla="*/ 37 h 216"/>
                  <a:gd name="T88" fmla="*/ 196 w 208"/>
                  <a:gd name="T89" fmla="*/ 29 h 216"/>
                  <a:gd name="T90" fmla="*/ 180 w 208"/>
                  <a:gd name="T91" fmla="*/ 13 h 216"/>
                  <a:gd name="T92" fmla="*/ 172 w 208"/>
                  <a:gd name="T93" fmla="*/ 13 h 216"/>
                  <a:gd name="T94" fmla="*/ 171 w 208"/>
                  <a:gd name="T95" fmla="*/ 30 h 216"/>
                  <a:gd name="T96" fmla="*/ 100 w 208"/>
                  <a:gd name="T97" fmla="*/ 10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8" h="216">
                    <a:moveTo>
                      <a:pt x="104" y="78"/>
                    </a:moveTo>
                    <a:cubicBezTo>
                      <a:pt x="104" y="78"/>
                      <a:pt x="104" y="78"/>
                      <a:pt x="104" y="78"/>
                    </a:cubicBezTo>
                    <a:cubicBezTo>
                      <a:pt x="104" y="78"/>
                      <a:pt x="104" y="78"/>
                      <a:pt x="104" y="78"/>
                    </a:cubicBezTo>
                    <a:cubicBezTo>
                      <a:pt x="104" y="78"/>
                      <a:pt x="104" y="78"/>
                      <a:pt x="104" y="78"/>
                    </a:cubicBezTo>
                    <a:cubicBezTo>
                      <a:pt x="107" y="78"/>
                      <a:pt x="110" y="78"/>
                      <a:pt x="113" y="79"/>
                    </a:cubicBezTo>
                    <a:cubicBezTo>
                      <a:pt x="113" y="77"/>
                      <a:pt x="115" y="74"/>
                      <a:pt x="117" y="72"/>
                    </a:cubicBezTo>
                    <a:cubicBezTo>
                      <a:pt x="113" y="71"/>
                      <a:pt x="109" y="70"/>
                      <a:pt x="104" y="70"/>
                    </a:cubicBezTo>
                    <a:cubicBezTo>
                      <a:pt x="104" y="70"/>
                      <a:pt x="104" y="70"/>
                      <a:pt x="104" y="70"/>
                    </a:cubicBezTo>
                    <a:cubicBezTo>
                      <a:pt x="104" y="70"/>
                      <a:pt x="104" y="70"/>
                      <a:pt x="104" y="70"/>
                    </a:cubicBezTo>
                    <a:cubicBezTo>
                      <a:pt x="85" y="70"/>
                      <a:pt x="70" y="85"/>
                      <a:pt x="70" y="104"/>
                    </a:cubicBezTo>
                    <a:cubicBezTo>
                      <a:pt x="70" y="123"/>
                      <a:pt x="85" y="138"/>
                      <a:pt x="104" y="138"/>
                    </a:cubicBezTo>
                    <a:cubicBezTo>
                      <a:pt x="104" y="138"/>
                      <a:pt x="104" y="138"/>
                      <a:pt x="104" y="138"/>
                    </a:cubicBezTo>
                    <a:cubicBezTo>
                      <a:pt x="104" y="138"/>
                      <a:pt x="104" y="138"/>
                      <a:pt x="104" y="138"/>
                    </a:cubicBezTo>
                    <a:cubicBezTo>
                      <a:pt x="123" y="138"/>
                      <a:pt x="138" y="123"/>
                      <a:pt x="138" y="104"/>
                    </a:cubicBezTo>
                    <a:cubicBezTo>
                      <a:pt x="138" y="98"/>
                      <a:pt x="137" y="93"/>
                      <a:pt x="135" y="89"/>
                    </a:cubicBezTo>
                    <a:cubicBezTo>
                      <a:pt x="133" y="91"/>
                      <a:pt x="131" y="93"/>
                      <a:pt x="128" y="94"/>
                    </a:cubicBezTo>
                    <a:cubicBezTo>
                      <a:pt x="129" y="97"/>
                      <a:pt x="130" y="100"/>
                      <a:pt x="130" y="104"/>
                    </a:cubicBezTo>
                    <a:cubicBezTo>
                      <a:pt x="130" y="118"/>
                      <a:pt x="119" y="130"/>
                      <a:pt x="105" y="130"/>
                    </a:cubicBezTo>
                    <a:cubicBezTo>
                      <a:pt x="104" y="130"/>
                      <a:pt x="104" y="130"/>
                      <a:pt x="104" y="130"/>
                    </a:cubicBezTo>
                    <a:cubicBezTo>
                      <a:pt x="104" y="130"/>
                      <a:pt x="104" y="130"/>
                      <a:pt x="104" y="130"/>
                    </a:cubicBezTo>
                    <a:cubicBezTo>
                      <a:pt x="89" y="130"/>
                      <a:pt x="78" y="118"/>
                      <a:pt x="78" y="104"/>
                    </a:cubicBezTo>
                    <a:cubicBezTo>
                      <a:pt x="78" y="90"/>
                      <a:pt x="89" y="78"/>
                      <a:pt x="104" y="78"/>
                    </a:cubicBezTo>
                    <a:close/>
                    <a:moveTo>
                      <a:pt x="208" y="104"/>
                    </a:moveTo>
                    <a:cubicBezTo>
                      <a:pt x="208" y="86"/>
                      <a:pt x="203" y="69"/>
                      <a:pt x="196" y="55"/>
                    </a:cubicBezTo>
                    <a:cubicBezTo>
                      <a:pt x="194" y="57"/>
                      <a:pt x="191" y="58"/>
                      <a:pt x="188" y="59"/>
                    </a:cubicBezTo>
                    <a:cubicBezTo>
                      <a:pt x="196" y="72"/>
                      <a:pt x="200" y="88"/>
                      <a:pt x="200" y="104"/>
                    </a:cubicBezTo>
                    <a:cubicBezTo>
                      <a:pt x="200" y="157"/>
                      <a:pt x="157" y="200"/>
                      <a:pt x="105" y="200"/>
                    </a:cubicBezTo>
                    <a:cubicBezTo>
                      <a:pt x="104" y="200"/>
                      <a:pt x="104" y="200"/>
                      <a:pt x="104" y="200"/>
                    </a:cubicBezTo>
                    <a:cubicBezTo>
                      <a:pt x="104" y="200"/>
                      <a:pt x="104" y="200"/>
                      <a:pt x="104" y="200"/>
                    </a:cubicBezTo>
                    <a:cubicBezTo>
                      <a:pt x="51" y="200"/>
                      <a:pt x="8" y="157"/>
                      <a:pt x="8" y="104"/>
                    </a:cubicBezTo>
                    <a:cubicBezTo>
                      <a:pt x="8" y="51"/>
                      <a:pt x="51" y="8"/>
                      <a:pt x="104" y="8"/>
                    </a:cubicBezTo>
                    <a:cubicBezTo>
                      <a:pt x="104" y="8"/>
                      <a:pt x="104" y="8"/>
                      <a:pt x="104" y="8"/>
                    </a:cubicBezTo>
                    <a:cubicBezTo>
                      <a:pt x="104" y="8"/>
                      <a:pt x="104" y="8"/>
                      <a:pt x="104" y="8"/>
                    </a:cubicBezTo>
                    <a:cubicBezTo>
                      <a:pt x="104" y="8"/>
                      <a:pt x="104" y="8"/>
                      <a:pt x="104" y="8"/>
                    </a:cubicBezTo>
                    <a:cubicBezTo>
                      <a:pt x="120" y="8"/>
                      <a:pt x="135" y="12"/>
                      <a:pt x="148" y="19"/>
                    </a:cubicBezTo>
                    <a:cubicBezTo>
                      <a:pt x="149" y="16"/>
                      <a:pt x="150" y="13"/>
                      <a:pt x="152" y="11"/>
                    </a:cubicBezTo>
                    <a:cubicBezTo>
                      <a:pt x="137" y="4"/>
                      <a:pt x="121" y="0"/>
                      <a:pt x="104" y="0"/>
                    </a:cubicBezTo>
                    <a:cubicBezTo>
                      <a:pt x="104" y="0"/>
                      <a:pt x="104" y="0"/>
                      <a:pt x="104" y="0"/>
                    </a:cubicBezTo>
                    <a:cubicBezTo>
                      <a:pt x="104" y="0"/>
                      <a:pt x="104" y="0"/>
                      <a:pt x="104" y="0"/>
                    </a:cubicBezTo>
                    <a:cubicBezTo>
                      <a:pt x="46" y="0"/>
                      <a:pt x="0" y="47"/>
                      <a:pt x="0" y="104"/>
                    </a:cubicBezTo>
                    <a:cubicBezTo>
                      <a:pt x="0" y="161"/>
                      <a:pt x="46" y="208"/>
                      <a:pt x="104" y="208"/>
                    </a:cubicBezTo>
                    <a:cubicBezTo>
                      <a:pt x="104" y="208"/>
                      <a:pt x="104" y="208"/>
                      <a:pt x="104" y="208"/>
                    </a:cubicBezTo>
                    <a:cubicBezTo>
                      <a:pt x="104" y="208"/>
                      <a:pt x="104" y="208"/>
                      <a:pt x="104" y="208"/>
                    </a:cubicBezTo>
                    <a:cubicBezTo>
                      <a:pt x="162" y="208"/>
                      <a:pt x="208" y="161"/>
                      <a:pt x="208" y="104"/>
                    </a:cubicBezTo>
                    <a:close/>
                    <a:moveTo>
                      <a:pt x="104" y="172"/>
                    </a:moveTo>
                    <a:cubicBezTo>
                      <a:pt x="142" y="172"/>
                      <a:pt x="172" y="141"/>
                      <a:pt x="172" y="104"/>
                    </a:cubicBezTo>
                    <a:cubicBezTo>
                      <a:pt x="172" y="89"/>
                      <a:pt x="167" y="76"/>
                      <a:pt x="159" y="64"/>
                    </a:cubicBezTo>
                    <a:cubicBezTo>
                      <a:pt x="158" y="67"/>
                      <a:pt x="157" y="69"/>
                      <a:pt x="154" y="71"/>
                    </a:cubicBezTo>
                    <a:cubicBezTo>
                      <a:pt x="160" y="80"/>
                      <a:pt x="164" y="92"/>
                      <a:pt x="164" y="104"/>
                    </a:cubicBezTo>
                    <a:cubicBezTo>
                      <a:pt x="164" y="137"/>
                      <a:pt x="138" y="164"/>
                      <a:pt x="105" y="164"/>
                    </a:cubicBezTo>
                    <a:cubicBezTo>
                      <a:pt x="104" y="164"/>
                      <a:pt x="104" y="164"/>
                      <a:pt x="104" y="164"/>
                    </a:cubicBezTo>
                    <a:cubicBezTo>
                      <a:pt x="104" y="164"/>
                      <a:pt x="104" y="164"/>
                      <a:pt x="104" y="164"/>
                    </a:cubicBezTo>
                    <a:cubicBezTo>
                      <a:pt x="71" y="164"/>
                      <a:pt x="44" y="137"/>
                      <a:pt x="44" y="104"/>
                    </a:cubicBezTo>
                    <a:cubicBezTo>
                      <a:pt x="44" y="71"/>
                      <a:pt x="71" y="44"/>
                      <a:pt x="104" y="44"/>
                    </a:cubicBezTo>
                    <a:cubicBezTo>
                      <a:pt x="104" y="44"/>
                      <a:pt x="104" y="44"/>
                      <a:pt x="104" y="44"/>
                    </a:cubicBezTo>
                    <a:cubicBezTo>
                      <a:pt x="104" y="44"/>
                      <a:pt x="104" y="44"/>
                      <a:pt x="104" y="44"/>
                    </a:cubicBezTo>
                    <a:cubicBezTo>
                      <a:pt x="104" y="44"/>
                      <a:pt x="104" y="44"/>
                      <a:pt x="104" y="44"/>
                    </a:cubicBezTo>
                    <a:cubicBezTo>
                      <a:pt x="117" y="44"/>
                      <a:pt x="128" y="48"/>
                      <a:pt x="138" y="54"/>
                    </a:cubicBezTo>
                    <a:cubicBezTo>
                      <a:pt x="139" y="52"/>
                      <a:pt x="140" y="50"/>
                      <a:pt x="143" y="48"/>
                    </a:cubicBezTo>
                    <a:cubicBezTo>
                      <a:pt x="132" y="41"/>
                      <a:pt x="119" y="36"/>
                      <a:pt x="104" y="36"/>
                    </a:cubicBezTo>
                    <a:cubicBezTo>
                      <a:pt x="104" y="36"/>
                      <a:pt x="104" y="36"/>
                      <a:pt x="104" y="36"/>
                    </a:cubicBezTo>
                    <a:cubicBezTo>
                      <a:pt x="104" y="36"/>
                      <a:pt x="104" y="36"/>
                      <a:pt x="104" y="36"/>
                    </a:cubicBezTo>
                    <a:cubicBezTo>
                      <a:pt x="66" y="36"/>
                      <a:pt x="36" y="66"/>
                      <a:pt x="36" y="104"/>
                    </a:cubicBezTo>
                    <a:cubicBezTo>
                      <a:pt x="36" y="141"/>
                      <a:pt x="66" y="172"/>
                      <a:pt x="104" y="172"/>
                    </a:cubicBezTo>
                    <a:cubicBezTo>
                      <a:pt x="104" y="172"/>
                      <a:pt x="104" y="172"/>
                      <a:pt x="104" y="172"/>
                    </a:cubicBezTo>
                    <a:cubicBezTo>
                      <a:pt x="104" y="172"/>
                      <a:pt x="104" y="172"/>
                      <a:pt x="104" y="172"/>
                    </a:cubicBezTo>
                    <a:close/>
                    <a:moveTo>
                      <a:pt x="31" y="187"/>
                    </a:moveTo>
                    <a:cubicBezTo>
                      <a:pt x="9" y="209"/>
                      <a:pt x="9" y="209"/>
                      <a:pt x="9" y="209"/>
                    </a:cubicBezTo>
                    <a:cubicBezTo>
                      <a:pt x="7" y="211"/>
                      <a:pt x="7" y="213"/>
                      <a:pt x="9" y="215"/>
                    </a:cubicBezTo>
                    <a:cubicBezTo>
                      <a:pt x="10" y="216"/>
                      <a:pt x="11" y="216"/>
                      <a:pt x="12" y="216"/>
                    </a:cubicBezTo>
                    <a:cubicBezTo>
                      <a:pt x="13" y="216"/>
                      <a:pt x="14" y="216"/>
                      <a:pt x="14" y="215"/>
                    </a:cubicBezTo>
                    <a:cubicBezTo>
                      <a:pt x="36" y="193"/>
                      <a:pt x="36" y="193"/>
                      <a:pt x="36" y="193"/>
                    </a:cubicBezTo>
                    <a:cubicBezTo>
                      <a:pt x="38" y="191"/>
                      <a:pt x="38" y="189"/>
                      <a:pt x="36" y="187"/>
                    </a:cubicBezTo>
                    <a:cubicBezTo>
                      <a:pt x="35" y="186"/>
                      <a:pt x="32" y="186"/>
                      <a:pt x="31" y="187"/>
                    </a:cubicBezTo>
                    <a:close/>
                    <a:moveTo>
                      <a:pt x="178" y="187"/>
                    </a:moveTo>
                    <a:cubicBezTo>
                      <a:pt x="176" y="186"/>
                      <a:pt x="174" y="186"/>
                      <a:pt x="172" y="187"/>
                    </a:cubicBezTo>
                    <a:cubicBezTo>
                      <a:pt x="171" y="189"/>
                      <a:pt x="171" y="191"/>
                      <a:pt x="172" y="193"/>
                    </a:cubicBezTo>
                    <a:cubicBezTo>
                      <a:pt x="194" y="215"/>
                      <a:pt x="194" y="215"/>
                      <a:pt x="194" y="215"/>
                    </a:cubicBezTo>
                    <a:cubicBezTo>
                      <a:pt x="195" y="216"/>
                      <a:pt x="196" y="216"/>
                      <a:pt x="197" y="216"/>
                    </a:cubicBezTo>
                    <a:cubicBezTo>
                      <a:pt x="198" y="216"/>
                      <a:pt x="199" y="216"/>
                      <a:pt x="200" y="215"/>
                    </a:cubicBezTo>
                    <a:cubicBezTo>
                      <a:pt x="201" y="213"/>
                      <a:pt x="201" y="211"/>
                      <a:pt x="200" y="209"/>
                    </a:cubicBezTo>
                    <a:lnTo>
                      <a:pt x="178" y="187"/>
                    </a:lnTo>
                    <a:close/>
                    <a:moveTo>
                      <a:pt x="100" y="107"/>
                    </a:moveTo>
                    <a:cubicBezTo>
                      <a:pt x="101" y="108"/>
                      <a:pt x="102" y="108"/>
                      <a:pt x="103" y="108"/>
                    </a:cubicBezTo>
                    <a:cubicBezTo>
                      <a:pt x="104" y="108"/>
                      <a:pt x="105" y="108"/>
                      <a:pt x="106" y="107"/>
                    </a:cubicBezTo>
                    <a:cubicBezTo>
                      <a:pt x="176" y="37"/>
                      <a:pt x="176" y="37"/>
                      <a:pt x="176" y="37"/>
                    </a:cubicBezTo>
                    <a:cubicBezTo>
                      <a:pt x="176" y="37"/>
                      <a:pt x="176" y="37"/>
                      <a:pt x="176" y="37"/>
                    </a:cubicBezTo>
                    <a:cubicBezTo>
                      <a:pt x="196" y="37"/>
                      <a:pt x="196" y="37"/>
                      <a:pt x="196" y="37"/>
                    </a:cubicBezTo>
                    <a:cubicBezTo>
                      <a:pt x="198" y="37"/>
                      <a:pt x="200" y="35"/>
                      <a:pt x="200" y="33"/>
                    </a:cubicBezTo>
                    <a:cubicBezTo>
                      <a:pt x="200" y="31"/>
                      <a:pt x="198" y="29"/>
                      <a:pt x="196" y="29"/>
                    </a:cubicBezTo>
                    <a:cubicBezTo>
                      <a:pt x="180" y="29"/>
                      <a:pt x="180" y="29"/>
                      <a:pt x="180" y="29"/>
                    </a:cubicBezTo>
                    <a:cubicBezTo>
                      <a:pt x="180" y="13"/>
                      <a:pt x="180" y="13"/>
                      <a:pt x="180" y="13"/>
                    </a:cubicBezTo>
                    <a:cubicBezTo>
                      <a:pt x="180" y="11"/>
                      <a:pt x="178" y="9"/>
                      <a:pt x="176" y="9"/>
                    </a:cubicBezTo>
                    <a:cubicBezTo>
                      <a:pt x="174" y="9"/>
                      <a:pt x="172" y="11"/>
                      <a:pt x="172" y="13"/>
                    </a:cubicBezTo>
                    <a:cubicBezTo>
                      <a:pt x="172" y="30"/>
                      <a:pt x="172" y="30"/>
                      <a:pt x="172" y="30"/>
                    </a:cubicBezTo>
                    <a:cubicBezTo>
                      <a:pt x="172" y="30"/>
                      <a:pt x="171" y="30"/>
                      <a:pt x="171" y="30"/>
                    </a:cubicBezTo>
                    <a:cubicBezTo>
                      <a:pt x="100" y="101"/>
                      <a:pt x="100" y="101"/>
                      <a:pt x="100" y="101"/>
                    </a:cubicBezTo>
                    <a:cubicBezTo>
                      <a:pt x="99" y="103"/>
                      <a:pt x="99" y="106"/>
                      <a:pt x="100" y="10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58" name="Group 57">
            <a:extLst>
              <a:ext uri="{FF2B5EF4-FFF2-40B4-BE49-F238E27FC236}">
                <a16:creationId xmlns:a16="http://schemas.microsoft.com/office/drawing/2014/main" id="{A651F599-3179-4544-B7F0-A8A773E3B99A}"/>
              </a:ext>
            </a:extLst>
          </p:cNvPr>
          <p:cNvGrpSpPr/>
          <p:nvPr/>
        </p:nvGrpSpPr>
        <p:grpSpPr>
          <a:xfrm>
            <a:off x="1291771" y="4473844"/>
            <a:ext cx="3622803" cy="766305"/>
            <a:chOff x="1005099" y="3833578"/>
            <a:chExt cx="3622803" cy="766305"/>
          </a:xfrm>
        </p:grpSpPr>
        <p:grpSp>
          <p:nvGrpSpPr>
            <p:cNvPr id="35" name="Group 34">
              <a:extLst>
                <a:ext uri="{FF2B5EF4-FFF2-40B4-BE49-F238E27FC236}">
                  <a16:creationId xmlns:a16="http://schemas.microsoft.com/office/drawing/2014/main" id="{AEF99541-B925-459D-A3F4-F0DD6BBC2EF7}"/>
                </a:ext>
              </a:extLst>
            </p:cNvPr>
            <p:cNvGrpSpPr/>
            <p:nvPr/>
          </p:nvGrpSpPr>
          <p:grpSpPr>
            <a:xfrm>
              <a:off x="1005099" y="3833578"/>
              <a:ext cx="2771903" cy="766305"/>
              <a:chOff x="1289595" y="3951566"/>
              <a:chExt cx="2771903" cy="766305"/>
            </a:xfrm>
          </p:grpSpPr>
          <p:sp>
            <p:nvSpPr>
              <p:cNvPr id="26" name="TextBox 25">
                <a:extLst>
                  <a:ext uri="{FF2B5EF4-FFF2-40B4-BE49-F238E27FC236}">
                    <a16:creationId xmlns:a16="http://schemas.microsoft.com/office/drawing/2014/main" id="{4AE49A4C-2BDD-416A-86DC-8155E67D0150}"/>
                  </a:ext>
                </a:extLst>
              </p:cNvPr>
              <p:cNvSpPr txBox="1"/>
              <p:nvPr/>
            </p:nvSpPr>
            <p:spPr>
              <a:xfrm>
                <a:off x="1289595" y="4248512"/>
                <a:ext cx="2771903" cy="469359"/>
              </a:xfrm>
              <a:prstGeom prst="rect">
                <a:avLst/>
              </a:prstGeom>
              <a:noFill/>
            </p:spPr>
            <p:txBody>
              <a:bodyPr wrap="square" rtlCol="0">
                <a:spAutoFit/>
              </a:bodyPr>
              <a:lstStyle/>
              <a:p>
                <a:pPr algn="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27" name="TextBox 26">
                <a:extLst>
                  <a:ext uri="{FF2B5EF4-FFF2-40B4-BE49-F238E27FC236}">
                    <a16:creationId xmlns:a16="http://schemas.microsoft.com/office/drawing/2014/main" id="{DEF068CF-3E55-44DF-84DB-FF8C662D4080}"/>
                  </a:ext>
                </a:extLst>
              </p:cNvPr>
              <p:cNvSpPr txBox="1"/>
              <p:nvPr/>
            </p:nvSpPr>
            <p:spPr>
              <a:xfrm>
                <a:off x="2310516" y="3951566"/>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gn="r">
                  <a:lnSpc>
                    <a:spcPct val="90000"/>
                  </a:lnSpc>
                </a:pPr>
                <a:r>
                  <a:rPr lang="en-US" sz="1600" b="0" dirty="0">
                    <a:solidFill>
                      <a:schemeClr val="accent3"/>
                    </a:solidFill>
                    <a:latin typeface="+mn-lt"/>
                  </a:rPr>
                  <a:t>03 Point three</a:t>
                </a:r>
              </a:p>
            </p:txBody>
          </p:sp>
        </p:grpSp>
        <p:grpSp>
          <p:nvGrpSpPr>
            <p:cNvPr id="50" name="Group 49">
              <a:extLst>
                <a:ext uri="{FF2B5EF4-FFF2-40B4-BE49-F238E27FC236}">
                  <a16:creationId xmlns:a16="http://schemas.microsoft.com/office/drawing/2014/main" id="{1F9139D6-E94C-49C2-8BCF-71D661CADED5}"/>
                </a:ext>
              </a:extLst>
            </p:cNvPr>
            <p:cNvGrpSpPr/>
            <p:nvPr/>
          </p:nvGrpSpPr>
          <p:grpSpPr>
            <a:xfrm>
              <a:off x="3969078" y="3885074"/>
              <a:ext cx="658824" cy="658824"/>
              <a:chOff x="3969078" y="3885074"/>
              <a:chExt cx="658824" cy="658824"/>
            </a:xfrm>
          </p:grpSpPr>
          <p:sp>
            <p:nvSpPr>
              <p:cNvPr id="38" name="Oval 37">
                <a:extLst>
                  <a:ext uri="{FF2B5EF4-FFF2-40B4-BE49-F238E27FC236}">
                    <a16:creationId xmlns:a16="http://schemas.microsoft.com/office/drawing/2014/main" id="{5ACB3210-E424-4619-A00C-6B8DC0012C07}"/>
                  </a:ext>
                </a:extLst>
              </p:cNvPr>
              <p:cNvSpPr/>
              <p:nvPr/>
            </p:nvSpPr>
            <p:spPr>
              <a:xfrm>
                <a:off x="3969078" y="3885074"/>
                <a:ext cx="658824" cy="6588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75">
                <a:extLst>
                  <a:ext uri="{FF2B5EF4-FFF2-40B4-BE49-F238E27FC236}">
                    <a16:creationId xmlns:a16="http://schemas.microsoft.com/office/drawing/2014/main" id="{29AF4540-5C02-4C65-AEFC-B306B646AA28}"/>
                  </a:ext>
                </a:extLst>
              </p:cNvPr>
              <p:cNvSpPr>
                <a:spLocks noEditPoints="1"/>
              </p:cNvSpPr>
              <p:nvPr/>
            </p:nvSpPr>
            <p:spPr bwMode="auto">
              <a:xfrm>
                <a:off x="4159772" y="4119118"/>
                <a:ext cx="277436" cy="190737"/>
              </a:xfrm>
              <a:custGeom>
                <a:avLst/>
                <a:gdLst>
                  <a:gd name="T0" fmla="*/ 181 w 216"/>
                  <a:gd name="T1" fmla="*/ 148 h 148"/>
                  <a:gd name="T2" fmla="*/ 111 w 216"/>
                  <a:gd name="T3" fmla="*/ 148 h 148"/>
                  <a:gd name="T4" fmla="*/ 109 w 216"/>
                  <a:gd name="T5" fmla="*/ 148 h 148"/>
                  <a:gd name="T6" fmla="*/ 109 w 216"/>
                  <a:gd name="T7" fmla="*/ 148 h 148"/>
                  <a:gd name="T8" fmla="*/ 107 w 216"/>
                  <a:gd name="T9" fmla="*/ 148 h 148"/>
                  <a:gd name="T10" fmla="*/ 45 w 216"/>
                  <a:gd name="T11" fmla="*/ 148 h 148"/>
                  <a:gd name="T12" fmla="*/ 0 w 216"/>
                  <a:gd name="T13" fmla="*/ 103 h 148"/>
                  <a:gd name="T14" fmla="*/ 0 w 216"/>
                  <a:gd name="T15" fmla="*/ 101 h 148"/>
                  <a:gd name="T16" fmla="*/ 42 w 216"/>
                  <a:gd name="T17" fmla="*/ 56 h 148"/>
                  <a:gd name="T18" fmla="*/ 112 w 216"/>
                  <a:gd name="T19" fmla="*/ 0 h 148"/>
                  <a:gd name="T20" fmla="*/ 112 w 216"/>
                  <a:gd name="T21" fmla="*/ 0 h 148"/>
                  <a:gd name="T22" fmla="*/ 184 w 216"/>
                  <a:gd name="T23" fmla="*/ 72 h 148"/>
                  <a:gd name="T24" fmla="*/ 184 w 216"/>
                  <a:gd name="T25" fmla="*/ 72 h 148"/>
                  <a:gd name="T26" fmla="*/ 184 w 216"/>
                  <a:gd name="T27" fmla="*/ 76 h 148"/>
                  <a:gd name="T28" fmla="*/ 216 w 216"/>
                  <a:gd name="T29" fmla="*/ 111 h 148"/>
                  <a:gd name="T30" fmla="*/ 216 w 216"/>
                  <a:gd name="T31" fmla="*/ 113 h 148"/>
                  <a:gd name="T32" fmla="*/ 181 w 216"/>
                  <a:gd name="T33" fmla="*/ 148 h 148"/>
                  <a:gd name="T34" fmla="*/ 109 w 216"/>
                  <a:gd name="T35" fmla="*/ 140 h 148"/>
                  <a:gd name="T36" fmla="*/ 109 w 216"/>
                  <a:gd name="T37" fmla="*/ 140 h 148"/>
                  <a:gd name="T38" fmla="*/ 111 w 216"/>
                  <a:gd name="T39" fmla="*/ 140 h 148"/>
                  <a:gd name="T40" fmla="*/ 181 w 216"/>
                  <a:gd name="T41" fmla="*/ 140 h 148"/>
                  <a:gd name="T42" fmla="*/ 208 w 216"/>
                  <a:gd name="T43" fmla="*/ 113 h 148"/>
                  <a:gd name="T44" fmla="*/ 208 w 216"/>
                  <a:gd name="T45" fmla="*/ 111 h 148"/>
                  <a:gd name="T46" fmla="*/ 181 w 216"/>
                  <a:gd name="T47" fmla="*/ 84 h 148"/>
                  <a:gd name="T48" fmla="*/ 175 w 216"/>
                  <a:gd name="T49" fmla="*/ 84 h 148"/>
                  <a:gd name="T50" fmla="*/ 176 w 216"/>
                  <a:gd name="T51" fmla="*/ 80 h 148"/>
                  <a:gd name="T52" fmla="*/ 176 w 216"/>
                  <a:gd name="T53" fmla="*/ 72 h 148"/>
                  <a:gd name="T54" fmla="*/ 176 w 216"/>
                  <a:gd name="T55" fmla="*/ 72 h 148"/>
                  <a:gd name="T56" fmla="*/ 112 w 216"/>
                  <a:gd name="T57" fmla="*/ 8 h 148"/>
                  <a:gd name="T58" fmla="*/ 112 w 216"/>
                  <a:gd name="T59" fmla="*/ 8 h 148"/>
                  <a:gd name="T60" fmla="*/ 49 w 216"/>
                  <a:gd name="T61" fmla="*/ 61 h 148"/>
                  <a:gd name="T62" fmla="*/ 48 w 216"/>
                  <a:gd name="T63" fmla="*/ 64 h 148"/>
                  <a:gd name="T64" fmla="*/ 45 w 216"/>
                  <a:gd name="T65" fmla="*/ 64 h 148"/>
                  <a:gd name="T66" fmla="*/ 8 w 216"/>
                  <a:gd name="T67" fmla="*/ 101 h 148"/>
                  <a:gd name="T68" fmla="*/ 8 w 216"/>
                  <a:gd name="T69" fmla="*/ 103 h 148"/>
                  <a:gd name="T70" fmla="*/ 45 w 216"/>
                  <a:gd name="T71" fmla="*/ 140 h 148"/>
                  <a:gd name="T72" fmla="*/ 107 w 216"/>
                  <a:gd name="T73" fmla="*/ 140 h 148"/>
                  <a:gd name="T74" fmla="*/ 108 w 216"/>
                  <a:gd name="T75" fmla="*/ 140 h 148"/>
                  <a:gd name="T76" fmla="*/ 109 w 216"/>
                  <a:gd name="T77" fmla="*/ 14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148">
                    <a:moveTo>
                      <a:pt x="181" y="148"/>
                    </a:moveTo>
                    <a:cubicBezTo>
                      <a:pt x="111" y="148"/>
                      <a:pt x="111" y="148"/>
                      <a:pt x="111" y="148"/>
                    </a:cubicBezTo>
                    <a:cubicBezTo>
                      <a:pt x="110" y="148"/>
                      <a:pt x="110" y="148"/>
                      <a:pt x="109" y="148"/>
                    </a:cubicBezTo>
                    <a:cubicBezTo>
                      <a:pt x="109" y="148"/>
                      <a:pt x="109" y="148"/>
                      <a:pt x="109" y="148"/>
                    </a:cubicBezTo>
                    <a:cubicBezTo>
                      <a:pt x="108" y="148"/>
                      <a:pt x="107" y="148"/>
                      <a:pt x="107" y="148"/>
                    </a:cubicBezTo>
                    <a:cubicBezTo>
                      <a:pt x="45" y="148"/>
                      <a:pt x="45" y="148"/>
                      <a:pt x="45" y="148"/>
                    </a:cubicBezTo>
                    <a:cubicBezTo>
                      <a:pt x="20" y="148"/>
                      <a:pt x="0" y="128"/>
                      <a:pt x="0" y="103"/>
                    </a:cubicBezTo>
                    <a:cubicBezTo>
                      <a:pt x="0" y="101"/>
                      <a:pt x="0" y="101"/>
                      <a:pt x="0" y="101"/>
                    </a:cubicBezTo>
                    <a:cubicBezTo>
                      <a:pt x="0" y="78"/>
                      <a:pt x="18" y="58"/>
                      <a:pt x="42" y="56"/>
                    </a:cubicBezTo>
                    <a:cubicBezTo>
                      <a:pt x="49" y="23"/>
                      <a:pt x="78" y="0"/>
                      <a:pt x="112" y="0"/>
                    </a:cubicBezTo>
                    <a:cubicBezTo>
                      <a:pt x="112" y="0"/>
                      <a:pt x="112" y="0"/>
                      <a:pt x="112" y="0"/>
                    </a:cubicBezTo>
                    <a:cubicBezTo>
                      <a:pt x="152" y="0"/>
                      <a:pt x="184" y="32"/>
                      <a:pt x="184" y="72"/>
                    </a:cubicBezTo>
                    <a:cubicBezTo>
                      <a:pt x="184" y="72"/>
                      <a:pt x="184" y="72"/>
                      <a:pt x="184" y="72"/>
                    </a:cubicBezTo>
                    <a:cubicBezTo>
                      <a:pt x="184" y="74"/>
                      <a:pt x="184" y="75"/>
                      <a:pt x="184" y="76"/>
                    </a:cubicBezTo>
                    <a:cubicBezTo>
                      <a:pt x="202" y="78"/>
                      <a:pt x="216" y="93"/>
                      <a:pt x="216" y="111"/>
                    </a:cubicBezTo>
                    <a:cubicBezTo>
                      <a:pt x="216" y="113"/>
                      <a:pt x="216" y="113"/>
                      <a:pt x="216" y="113"/>
                    </a:cubicBezTo>
                    <a:cubicBezTo>
                      <a:pt x="216" y="132"/>
                      <a:pt x="200" y="148"/>
                      <a:pt x="181" y="148"/>
                    </a:cubicBezTo>
                    <a:close/>
                    <a:moveTo>
                      <a:pt x="109" y="140"/>
                    </a:moveTo>
                    <a:cubicBezTo>
                      <a:pt x="109" y="140"/>
                      <a:pt x="109" y="140"/>
                      <a:pt x="109" y="140"/>
                    </a:cubicBezTo>
                    <a:cubicBezTo>
                      <a:pt x="110" y="140"/>
                      <a:pt x="110" y="140"/>
                      <a:pt x="111" y="140"/>
                    </a:cubicBezTo>
                    <a:cubicBezTo>
                      <a:pt x="181" y="140"/>
                      <a:pt x="181" y="140"/>
                      <a:pt x="181" y="140"/>
                    </a:cubicBezTo>
                    <a:cubicBezTo>
                      <a:pt x="196" y="140"/>
                      <a:pt x="208" y="128"/>
                      <a:pt x="208" y="113"/>
                    </a:cubicBezTo>
                    <a:cubicBezTo>
                      <a:pt x="208" y="111"/>
                      <a:pt x="208" y="111"/>
                      <a:pt x="208" y="111"/>
                    </a:cubicBezTo>
                    <a:cubicBezTo>
                      <a:pt x="208" y="96"/>
                      <a:pt x="196" y="84"/>
                      <a:pt x="181" y="84"/>
                    </a:cubicBezTo>
                    <a:cubicBezTo>
                      <a:pt x="175" y="84"/>
                      <a:pt x="175" y="84"/>
                      <a:pt x="175" y="84"/>
                    </a:cubicBezTo>
                    <a:cubicBezTo>
                      <a:pt x="176" y="80"/>
                      <a:pt x="176" y="80"/>
                      <a:pt x="176" y="80"/>
                    </a:cubicBezTo>
                    <a:cubicBezTo>
                      <a:pt x="176" y="77"/>
                      <a:pt x="176" y="75"/>
                      <a:pt x="176" y="72"/>
                    </a:cubicBezTo>
                    <a:cubicBezTo>
                      <a:pt x="176" y="72"/>
                      <a:pt x="176" y="72"/>
                      <a:pt x="176" y="72"/>
                    </a:cubicBezTo>
                    <a:cubicBezTo>
                      <a:pt x="176" y="37"/>
                      <a:pt x="147" y="8"/>
                      <a:pt x="112" y="8"/>
                    </a:cubicBezTo>
                    <a:cubicBezTo>
                      <a:pt x="112" y="8"/>
                      <a:pt x="112" y="8"/>
                      <a:pt x="112" y="8"/>
                    </a:cubicBezTo>
                    <a:cubicBezTo>
                      <a:pt x="81" y="8"/>
                      <a:pt x="54" y="30"/>
                      <a:pt x="49" y="61"/>
                    </a:cubicBezTo>
                    <a:cubicBezTo>
                      <a:pt x="48" y="64"/>
                      <a:pt x="48" y="64"/>
                      <a:pt x="48" y="64"/>
                    </a:cubicBezTo>
                    <a:cubicBezTo>
                      <a:pt x="45" y="64"/>
                      <a:pt x="45" y="64"/>
                      <a:pt x="45" y="64"/>
                    </a:cubicBezTo>
                    <a:cubicBezTo>
                      <a:pt x="25" y="64"/>
                      <a:pt x="8" y="81"/>
                      <a:pt x="8" y="101"/>
                    </a:cubicBezTo>
                    <a:cubicBezTo>
                      <a:pt x="8" y="103"/>
                      <a:pt x="8" y="103"/>
                      <a:pt x="8" y="103"/>
                    </a:cubicBezTo>
                    <a:cubicBezTo>
                      <a:pt x="8" y="123"/>
                      <a:pt x="25" y="140"/>
                      <a:pt x="45" y="140"/>
                    </a:cubicBezTo>
                    <a:cubicBezTo>
                      <a:pt x="107" y="140"/>
                      <a:pt x="107" y="140"/>
                      <a:pt x="107" y="140"/>
                    </a:cubicBezTo>
                    <a:cubicBezTo>
                      <a:pt x="107" y="140"/>
                      <a:pt x="108" y="140"/>
                      <a:pt x="108" y="140"/>
                    </a:cubicBezTo>
                    <a:lnTo>
                      <a:pt x="109" y="1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59" name="Group 58">
            <a:extLst>
              <a:ext uri="{FF2B5EF4-FFF2-40B4-BE49-F238E27FC236}">
                <a16:creationId xmlns:a16="http://schemas.microsoft.com/office/drawing/2014/main" id="{8F7B48A1-59F8-4B81-AB7E-EC528A9D880B}"/>
              </a:ext>
            </a:extLst>
          </p:cNvPr>
          <p:cNvGrpSpPr/>
          <p:nvPr/>
        </p:nvGrpSpPr>
        <p:grpSpPr>
          <a:xfrm>
            <a:off x="7359977" y="4473844"/>
            <a:ext cx="3482194" cy="766305"/>
            <a:chOff x="7587655" y="3833578"/>
            <a:chExt cx="3482194" cy="766305"/>
          </a:xfrm>
        </p:grpSpPr>
        <p:grpSp>
          <p:nvGrpSpPr>
            <p:cNvPr id="31" name="Group 30">
              <a:extLst>
                <a:ext uri="{FF2B5EF4-FFF2-40B4-BE49-F238E27FC236}">
                  <a16:creationId xmlns:a16="http://schemas.microsoft.com/office/drawing/2014/main" id="{68427107-2A93-4738-933D-AA80F15825C8}"/>
                </a:ext>
              </a:extLst>
            </p:cNvPr>
            <p:cNvGrpSpPr/>
            <p:nvPr/>
          </p:nvGrpSpPr>
          <p:grpSpPr>
            <a:xfrm>
              <a:off x="8356005" y="3833578"/>
              <a:ext cx="2713844" cy="766305"/>
              <a:chOff x="6478618" y="3627737"/>
              <a:chExt cx="2713844" cy="766305"/>
            </a:xfrm>
          </p:grpSpPr>
          <p:sp>
            <p:nvSpPr>
              <p:cNvPr id="32" name="TextBox 31">
                <a:extLst>
                  <a:ext uri="{FF2B5EF4-FFF2-40B4-BE49-F238E27FC236}">
                    <a16:creationId xmlns:a16="http://schemas.microsoft.com/office/drawing/2014/main" id="{F7042AE7-05CD-49A2-911C-73F767ADA381}"/>
                  </a:ext>
                </a:extLst>
              </p:cNvPr>
              <p:cNvSpPr txBox="1"/>
              <p:nvPr/>
            </p:nvSpPr>
            <p:spPr>
              <a:xfrm>
                <a:off x="6478618" y="3924683"/>
                <a:ext cx="2713844" cy="469359"/>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3" name="TextBox 32">
                <a:extLst>
                  <a:ext uri="{FF2B5EF4-FFF2-40B4-BE49-F238E27FC236}">
                    <a16:creationId xmlns:a16="http://schemas.microsoft.com/office/drawing/2014/main" id="{6ED7A33D-A7A8-48F6-8DC6-A656BB9D7560}"/>
                  </a:ext>
                </a:extLst>
              </p:cNvPr>
              <p:cNvSpPr txBox="1"/>
              <p:nvPr/>
            </p:nvSpPr>
            <p:spPr>
              <a:xfrm>
                <a:off x="6478618" y="3627737"/>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b="0" dirty="0">
                    <a:solidFill>
                      <a:schemeClr val="accent4"/>
                    </a:solidFill>
                    <a:latin typeface="+mn-lt"/>
                  </a:rPr>
                  <a:t>04 Point four</a:t>
                </a:r>
              </a:p>
            </p:txBody>
          </p:sp>
        </p:grpSp>
        <p:grpSp>
          <p:nvGrpSpPr>
            <p:cNvPr id="47" name="Group 46">
              <a:extLst>
                <a:ext uri="{FF2B5EF4-FFF2-40B4-BE49-F238E27FC236}">
                  <a16:creationId xmlns:a16="http://schemas.microsoft.com/office/drawing/2014/main" id="{F4A21521-5217-477F-B4CF-C44A5FA06481}"/>
                </a:ext>
              </a:extLst>
            </p:cNvPr>
            <p:cNvGrpSpPr/>
            <p:nvPr/>
          </p:nvGrpSpPr>
          <p:grpSpPr>
            <a:xfrm>
              <a:off x="7587655" y="3885074"/>
              <a:ext cx="658824" cy="658824"/>
              <a:chOff x="7587655" y="3885074"/>
              <a:chExt cx="658824" cy="658824"/>
            </a:xfrm>
          </p:grpSpPr>
          <p:sp>
            <p:nvSpPr>
              <p:cNvPr id="40" name="Oval 39">
                <a:extLst>
                  <a:ext uri="{FF2B5EF4-FFF2-40B4-BE49-F238E27FC236}">
                    <a16:creationId xmlns:a16="http://schemas.microsoft.com/office/drawing/2014/main" id="{85C853DF-10D8-4EC0-92DE-1330ADB8A8CA}"/>
                  </a:ext>
                </a:extLst>
              </p:cNvPr>
              <p:cNvSpPr/>
              <p:nvPr/>
            </p:nvSpPr>
            <p:spPr>
              <a:xfrm>
                <a:off x="7587655" y="3885074"/>
                <a:ext cx="658824" cy="6588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190">
                <a:extLst>
                  <a:ext uri="{FF2B5EF4-FFF2-40B4-BE49-F238E27FC236}">
                    <a16:creationId xmlns:a16="http://schemas.microsoft.com/office/drawing/2014/main" id="{71F78250-DD6C-4912-9C0E-366A6FC6B91A}"/>
                  </a:ext>
                </a:extLst>
              </p:cNvPr>
              <p:cNvSpPr>
                <a:spLocks noEditPoints="1"/>
              </p:cNvSpPr>
              <p:nvPr/>
            </p:nvSpPr>
            <p:spPr bwMode="auto">
              <a:xfrm>
                <a:off x="7766428" y="4076852"/>
                <a:ext cx="301278" cy="275269"/>
              </a:xfrm>
              <a:custGeom>
                <a:avLst/>
                <a:gdLst>
                  <a:gd name="T0" fmla="*/ 100 w 232"/>
                  <a:gd name="T1" fmla="*/ 95 h 212"/>
                  <a:gd name="T2" fmla="*/ 76 w 232"/>
                  <a:gd name="T3" fmla="*/ 85 h 212"/>
                  <a:gd name="T4" fmla="*/ 37 w 232"/>
                  <a:gd name="T5" fmla="*/ 104 h 212"/>
                  <a:gd name="T6" fmla="*/ 20 w 232"/>
                  <a:gd name="T7" fmla="*/ 121 h 212"/>
                  <a:gd name="T8" fmla="*/ 0 w 232"/>
                  <a:gd name="T9" fmla="*/ 160 h 212"/>
                  <a:gd name="T10" fmla="*/ 10 w 232"/>
                  <a:gd name="T11" fmla="*/ 185 h 212"/>
                  <a:gd name="T12" fmla="*/ 52 w 232"/>
                  <a:gd name="T13" fmla="*/ 199 h 212"/>
                  <a:gd name="T14" fmla="*/ 76 w 232"/>
                  <a:gd name="T15" fmla="*/ 199 h 212"/>
                  <a:gd name="T16" fmla="*/ 117 w 232"/>
                  <a:gd name="T17" fmla="*/ 185 h 212"/>
                  <a:gd name="T18" fmla="*/ 127 w 232"/>
                  <a:gd name="T19" fmla="*/ 160 h 212"/>
                  <a:gd name="T20" fmla="*/ 108 w 232"/>
                  <a:gd name="T21" fmla="*/ 121 h 212"/>
                  <a:gd name="T22" fmla="*/ 107 w 232"/>
                  <a:gd name="T23" fmla="*/ 156 h 212"/>
                  <a:gd name="T24" fmla="*/ 106 w 232"/>
                  <a:gd name="T25" fmla="*/ 185 h 212"/>
                  <a:gd name="T26" fmla="*/ 89 w 232"/>
                  <a:gd name="T27" fmla="*/ 184 h 212"/>
                  <a:gd name="T28" fmla="*/ 68 w 232"/>
                  <a:gd name="T29" fmla="*/ 204 h 212"/>
                  <a:gd name="T30" fmla="*/ 56 w 232"/>
                  <a:gd name="T31" fmla="*/ 191 h 212"/>
                  <a:gd name="T32" fmla="*/ 27 w 232"/>
                  <a:gd name="T33" fmla="*/ 191 h 212"/>
                  <a:gd name="T34" fmla="*/ 28 w 232"/>
                  <a:gd name="T35" fmla="*/ 174 h 212"/>
                  <a:gd name="T36" fmla="*/ 8 w 232"/>
                  <a:gd name="T37" fmla="*/ 152 h 212"/>
                  <a:gd name="T38" fmla="*/ 21 w 232"/>
                  <a:gd name="T39" fmla="*/ 141 h 212"/>
                  <a:gd name="T40" fmla="*/ 21 w 232"/>
                  <a:gd name="T41" fmla="*/ 112 h 212"/>
                  <a:gd name="T42" fmla="*/ 38 w 232"/>
                  <a:gd name="T43" fmla="*/ 113 h 212"/>
                  <a:gd name="T44" fmla="*/ 60 w 232"/>
                  <a:gd name="T45" fmla="*/ 93 h 212"/>
                  <a:gd name="T46" fmla="*/ 71 w 232"/>
                  <a:gd name="T47" fmla="*/ 105 h 212"/>
                  <a:gd name="T48" fmla="*/ 100 w 232"/>
                  <a:gd name="T49" fmla="*/ 106 h 212"/>
                  <a:gd name="T50" fmla="*/ 99 w 232"/>
                  <a:gd name="T51" fmla="*/ 123 h 212"/>
                  <a:gd name="T52" fmla="*/ 119 w 232"/>
                  <a:gd name="T53" fmla="*/ 144 h 212"/>
                  <a:gd name="T54" fmla="*/ 48 w 232"/>
                  <a:gd name="T55" fmla="*/ 148 h 212"/>
                  <a:gd name="T56" fmla="*/ 64 w 232"/>
                  <a:gd name="T57" fmla="*/ 132 h 212"/>
                  <a:gd name="T58" fmla="*/ 64 w 232"/>
                  <a:gd name="T59" fmla="*/ 140 h 212"/>
                  <a:gd name="T60" fmla="*/ 219 w 232"/>
                  <a:gd name="T61" fmla="*/ 65 h 212"/>
                  <a:gd name="T62" fmla="*/ 214 w 232"/>
                  <a:gd name="T63" fmla="*/ 42 h 212"/>
                  <a:gd name="T64" fmla="*/ 191 w 232"/>
                  <a:gd name="T65" fmla="*/ 4 h 212"/>
                  <a:gd name="T66" fmla="*/ 164 w 232"/>
                  <a:gd name="T67" fmla="*/ 0 h 212"/>
                  <a:gd name="T68" fmla="*/ 131 w 232"/>
                  <a:gd name="T69" fmla="*/ 28 h 212"/>
                  <a:gd name="T70" fmla="*/ 118 w 232"/>
                  <a:gd name="T71" fmla="*/ 48 h 212"/>
                  <a:gd name="T72" fmla="*/ 108 w 232"/>
                  <a:gd name="T73" fmla="*/ 91 h 212"/>
                  <a:gd name="T74" fmla="*/ 123 w 232"/>
                  <a:gd name="T75" fmla="*/ 112 h 212"/>
                  <a:gd name="T76" fmla="*/ 167 w 232"/>
                  <a:gd name="T77" fmla="*/ 116 h 212"/>
                  <a:gd name="T78" fmla="*/ 190 w 232"/>
                  <a:gd name="T79" fmla="*/ 111 h 212"/>
                  <a:gd name="T80" fmla="*/ 228 w 232"/>
                  <a:gd name="T81" fmla="*/ 88 h 212"/>
                  <a:gd name="T82" fmla="*/ 217 w 232"/>
                  <a:gd name="T83" fmla="*/ 91 h 212"/>
                  <a:gd name="T84" fmla="*/ 200 w 232"/>
                  <a:gd name="T85" fmla="*/ 94 h 212"/>
                  <a:gd name="T86" fmla="*/ 184 w 232"/>
                  <a:gd name="T87" fmla="*/ 118 h 212"/>
                  <a:gd name="T88" fmla="*/ 170 w 232"/>
                  <a:gd name="T89" fmla="*/ 108 h 212"/>
                  <a:gd name="T90" fmla="*/ 141 w 232"/>
                  <a:gd name="T91" fmla="*/ 114 h 212"/>
                  <a:gd name="T92" fmla="*/ 138 w 232"/>
                  <a:gd name="T93" fmla="*/ 97 h 212"/>
                  <a:gd name="T94" fmla="*/ 114 w 232"/>
                  <a:gd name="T95" fmla="*/ 81 h 212"/>
                  <a:gd name="T96" fmla="*/ 124 w 232"/>
                  <a:gd name="T97" fmla="*/ 67 h 212"/>
                  <a:gd name="T98" fmla="*/ 118 w 232"/>
                  <a:gd name="T99" fmla="*/ 39 h 212"/>
                  <a:gd name="T100" fmla="*/ 134 w 232"/>
                  <a:gd name="T101" fmla="*/ 36 h 212"/>
                  <a:gd name="T102" fmla="*/ 151 w 232"/>
                  <a:gd name="T103" fmla="*/ 11 h 212"/>
                  <a:gd name="T104" fmla="*/ 165 w 232"/>
                  <a:gd name="T105" fmla="*/ 21 h 212"/>
                  <a:gd name="T106" fmla="*/ 193 w 232"/>
                  <a:gd name="T107" fmla="*/ 15 h 212"/>
                  <a:gd name="T108" fmla="*/ 196 w 232"/>
                  <a:gd name="T109" fmla="*/ 32 h 212"/>
                  <a:gd name="T110" fmla="*/ 221 w 232"/>
                  <a:gd name="T111" fmla="*/ 48 h 212"/>
                  <a:gd name="T112" fmla="*/ 211 w 232"/>
                  <a:gd name="T113" fmla="*/ 62 h 212"/>
                  <a:gd name="T114" fmla="*/ 217 w 232"/>
                  <a:gd name="T115" fmla="*/ 91 h 212"/>
                  <a:gd name="T116" fmla="*/ 152 w 232"/>
                  <a:gd name="T117" fmla="*/ 68 h 212"/>
                  <a:gd name="T118" fmla="*/ 181 w 232"/>
                  <a:gd name="T119" fmla="*/ 73 h 212"/>
                  <a:gd name="T120" fmla="*/ 174 w 232"/>
                  <a:gd name="T121" fmla="*/ 69 h 212"/>
                  <a:gd name="T122" fmla="*/ 165 w 232"/>
                  <a:gd name="T123" fmla="*/ 57 h 212"/>
                  <a:gd name="T124" fmla="*/ 174 w 232"/>
                  <a:gd name="T125" fmla="*/ 6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 h="212">
                    <a:moveTo>
                      <a:pt x="108" y="121"/>
                    </a:moveTo>
                    <a:cubicBezTo>
                      <a:pt x="117" y="112"/>
                      <a:pt x="117" y="112"/>
                      <a:pt x="117" y="112"/>
                    </a:cubicBezTo>
                    <a:cubicBezTo>
                      <a:pt x="100" y="95"/>
                      <a:pt x="100" y="95"/>
                      <a:pt x="100" y="95"/>
                    </a:cubicBezTo>
                    <a:cubicBezTo>
                      <a:pt x="91" y="104"/>
                      <a:pt x="91" y="104"/>
                      <a:pt x="91" y="104"/>
                    </a:cubicBezTo>
                    <a:cubicBezTo>
                      <a:pt x="86" y="101"/>
                      <a:pt x="81" y="99"/>
                      <a:pt x="76" y="98"/>
                    </a:cubicBezTo>
                    <a:cubicBezTo>
                      <a:pt x="76" y="85"/>
                      <a:pt x="76" y="85"/>
                      <a:pt x="76" y="85"/>
                    </a:cubicBezTo>
                    <a:cubicBezTo>
                      <a:pt x="52" y="85"/>
                      <a:pt x="52" y="85"/>
                      <a:pt x="52" y="85"/>
                    </a:cubicBezTo>
                    <a:cubicBezTo>
                      <a:pt x="52" y="98"/>
                      <a:pt x="52" y="98"/>
                      <a:pt x="52" y="98"/>
                    </a:cubicBezTo>
                    <a:cubicBezTo>
                      <a:pt x="46" y="99"/>
                      <a:pt x="41" y="101"/>
                      <a:pt x="37" y="104"/>
                    </a:cubicBezTo>
                    <a:cubicBezTo>
                      <a:pt x="27" y="95"/>
                      <a:pt x="27" y="95"/>
                      <a:pt x="27" y="95"/>
                    </a:cubicBezTo>
                    <a:cubicBezTo>
                      <a:pt x="10" y="112"/>
                      <a:pt x="10" y="112"/>
                      <a:pt x="10" y="112"/>
                    </a:cubicBezTo>
                    <a:cubicBezTo>
                      <a:pt x="20" y="121"/>
                      <a:pt x="20" y="121"/>
                      <a:pt x="20" y="121"/>
                    </a:cubicBezTo>
                    <a:cubicBezTo>
                      <a:pt x="17" y="126"/>
                      <a:pt x="15" y="131"/>
                      <a:pt x="13" y="136"/>
                    </a:cubicBezTo>
                    <a:cubicBezTo>
                      <a:pt x="0" y="136"/>
                      <a:pt x="0" y="136"/>
                      <a:pt x="0" y="136"/>
                    </a:cubicBezTo>
                    <a:cubicBezTo>
                      <a:pt x="0" y="160"/>
                      <a:pt x="0" y="160"/>
                      <a:pt x="0" y="160"/>
                    </a:cubicBezTo>
                    <a:cubicBezTo>
                      <a:pt x="13" y="160"/>
                      <a:pt x="13" y="160"/>
                      <a:pt x="13" y="160"/>
                    </a:cubicBezTo>
                    <a:cubicBezTo>
                      <a:pt x="15" y="166"/>
                      <a:pt x="17" y="171"/>
                      <a:pt x="20" y="175"/>
                    </a:cubicBezTo>
                    <a:cubicBezTo>
                      <a:pt x="10" y="185"/>
                      <a:pt x="10" y="185"/>
                      <a:pt x="10" y="185"/>
                    </a:cubicBezTo>
                    <a:cubicBezTo>
                      <a:pt x="27" y="202"/>
                      <a:pt x="27" y="202"/>
                      <a:pt x="27" y="202"/>
                    </a:cubicBezTo>
                    <a:cubicBezTo>
                      <a:pt x="37" y="192"/>
                      <a:pt x="37" y="192"/>
                      <a:pt x="37" y="192"/>
                    </a:cubicBezTo>
                    <a:cubicBezTo>
                      <a:pt x="41" y="195"/>
                      <a:pt x="46" y="197"/>
                      <a:pt x="52" y="199"/>
                    </a:cubicBezTo>
                    <a:cubicBezTo>
                      <a:pt x="52" y="212"/>
                      <a:pt x="52" y="212"/>
                      <a:pt x="52" y="212"/>
                    </a:cubicBezTo>
                    <a:cubicBezTo>
                      <a:pt x="76" y="212"/>
                      <a:pt x="76" y="212"/>
                      <a:pt x="76" y="212"/>
                    </a:cubicBezTo>
                    <a:cubicBezTo>
                      <a:pt x="76" y="199"/>
                      <a:pt x="76" y="199"/>
                      <a:pt x="76" y="199"/>
                    </a:cubicBezTo>
                    <a:cubicBezTo>
                      <a:pt x="81" y="197"/>
                      <a:pt x="86" y="195"/>
                      <a:pt x="91" y="192"/>
                    </a:cubicBezTo>
                    <a:cubicBezTo>
                      <a:pt x="100" y="202"/>
                      <a:pt x="100" y="202"/>
                      <a:pt x="100" y="202"/>
                    </a:cubicBezTo>
                    <a:cubicBezTo>
                      <a:pt x="117" y="185"/>
                      <a:pt x="117" y="185"/>
                      <a:pt x="117" y="185"/>
                    </a:cubicBezTo>
                    <a:cubicBezTo>
                      <a:pt x="108" y="175"/>
                      <a:pt x="108" y="175"/>
                      <a:pt x="108" y="175"/>
                    </a:cubicBezTo>
                    <a:cubicBezTo>
                      <a:pt x="111" y="171"/>
                      <a:pt x="113" y="166"/>
                      <a:pt x="114" y="160"/>
                    </a:cubicBezTo>
                    <a:cubicBezTo>
                      <a:pt x="127" y="160"/>
                      <a:pt x="127" y="160"/>
                      <a:pt x="127" y="160"/>
                    </a:cubicBezTo>
                    <a:cubicBezTo>
                      <a:pt x="127" y="136"/>
                      <a:pt x="127" y="136"/>
                      <a:pt x="127" y="136"/>
                    </a:cubicBezTo>
                    <a:cubicBezTo>
                      <a:pt x="114" y="136"/>
                      <a:pt x="114" y="136"/>
                      <a:pt x="114" y="136"/>
                    </a:cubicBezTo>
                    <a:cubicBezTo>
                      <a:pt x="113" y="131"/>
                      <a:pt x="111" y="126"/>
                      <a:pt x="108" y="121"/>
                    </a:cubicBezTo>
                    <a:close/>
                    <a:moveTo>
                      <a:pt x="119" y="152"/>
                    </a:moveTo>
                    <a:cubicBezTo>
                      <a:pt x="107" y="152"/>
                      <a:pt x="107" y="152"/>
                      <a:pt x="107" y="152"/>
                    </a:cubicBezTo>
                    <a:cubicBezTo>
                      <a:pt x="107" y="156"/>
                      <a:pt x="107" y="156"/>
                      <a:pt x="107" y="156"/>
                    </a:cubicBezTo>
                    <a:cubicBezTo>
                      <a:pt x="106" y="162"/>
                      <a:pt x="103" y="168"/>
                      <a:pt x="99" y="174"/>
                    </a:cubicBezTo>
                    <a:cubicBezTo>
                      <a:pt x="97" y="176"/>
                      <a:pt x="97" y="176"/>
                      <a:pt x="97" y="176"/>
                    </a:cubicBezTo>
                    <a:cubicBezTo>
                      <a:pt x="106" y="185"/>
                      <a:pt x="106" y="185"/>
                      <a:pt x="106" y="185"/>
                    </a:cubicBezTo>
                    <a:cubicBezTo>
                      <a:pt x="100" y="191"/>
                      <a:pt x="100" y="191"/>
                      <a:pt x="100" y="191"/>
                    </a:cubicBezTo>
                    <a:cubicBezTo>
                      <a:pt x="92" y="182"/>
                      <a:pt x="92" y="182"/>
                      <a:pt x="92" y="182"/>
                    </a:cubicBezTo>
                    <a:cubicBezTo>
                      <a:pt x="89" y="184"/>
                      <a:pt x="89" y="184"/>
                      <a:pt x="89" y="184"/>
                    </a:cubicBezTo>
                    <a:cubicBezTo>
                      <a:pt x="84" y="188"/>
                      <a:pt x="78" y="190"/>
                      <a:pt x="71" y="191"/>
                    </a:cubicBezTo>
                    <a:cubicBezTo>
                      <a:pt x="68" y="192"/>
                      <a:pt x="68" y="192"/>
                      <a:pt x="68" y="192"/>
                    </a:cubicBezTo>
                    <a:cubicBezTo>
                      <a:pt x="68" y="204"/>
                      <a:pt x="68" y="204"/>
                      <a:pt x="68" y="204"/>
                    </a:cubicBezTo>
                    <a:cubicBezTo>
                      <a:pt x="60" y="204"/>
                      <a:pt x="60" y="204"/>
                      <a:pt x="60" y="204"/>
                    </a:cubicBezTo>
                    <a:cubicBezTo>
                      <a:pt x="60" y="192"/>
                      <a:pt x="60" y="192"/>
                      <a:pt x="60" y="192"/>
                    </a:cubicBezTo>
                    <a:cubicBezTo>
                      <a:pt x="56" y="191"/>
                      <a:pt x="56" y="191"/>
                      <a:pt x="56" y="191"/>
                    </a:cubicBezTo>
                    <a:cubicBezTo>
                      <a:pt x="50" y="190"/>
                      <a:pt x="44" y="188"/>
                      <a:pt x="38" y="184"/>
                    </a:cubicBezTo>
                    <a:cubicBezTo>
                      <a:pt x="36" y="182"/>
                      <a:pt x="36" y="182"/>
                      <a:pt x="36" y="182"/>
                    </a:cubicBezTo>
                    <a:cubicBezTo>
                      <a:pt x="27" y="191"/>
                      <a:pt x="27" y="191"/>
                      <a:pt x="27" y="191"/>
                    </a:cubicBezTo>
                    <a:cubicBezTo>
                      <a:pt x="21" y="185"/>
                      <a:pt x="21" y="185"/>
                      <a:pt x="21" y="185"/>
                    </a:cubicBezTo>
                    <a:cubicBezTo>
                      <a:pt x="30" y="176"/>
                      <a:pt x="30" y="176"/>
                      <a:pt x="30" y="176"/>
                    </a:cubicBezTo>
                    <a:cubicBezTo>
                      <a:pt x="28" y="174"/>
                      <a:pt x="28" y="174"/>
                      <a:pt x="28" y="174"/>
                    </a:cubicBezTo>
                    <a:cubicBezTo>
                      <a:pt x="24" y="168"/>
                      <a:pt x="22" y="162"/>
                      <a:pt x="21" y="156"/>
                    </a:cubicBezTo>
                    <a:cubicBezTo>
                      <a:pt x="20" y="152"/>
                      <a:pt x="20" y="152"/>
                      <a:pt x="20" y="152"/>
                    </a:cubicBezTo>
                    <a:cubicBezTo>
                      <a:pt x="8" y="152"/>
                      <a:pt x="8" y="152"/>
                      <a:pt x="8" y="152"/>
                    </a:cubicBezTo>
                    <a:cubicBezTo>
                      <a:pt x="8" y="144"/>
                      <a:pt x="8" y="144"/>
                      <a:pt x="8" y="144"/>
                    </a:cubicBezTo>
                    <a:cubicBezTo>
                      <a:pt x="20" y="144"/>
                      <a:pt x="20" y="144"/>
                      <a:pt x="20" y="144"/>
                    </a:cubicBezTo>
                    <a:cubicBezTo>
                      <a:pt x="21" y="141"/>
                      <a:pt x="21" y="141"/>
                      <a:pt x="21" y="141"/>
                    </a:cubicBezTo>
                    <a:cubicBezTo>
                      <a:pt x="22" y="134"/>
                      <a:pt x="24" y="128"/>
                      <a:pt x="28" y="123"/>
                    </a:cubicBezTo>
                    <a:cubicBezTo>
                      <a:pt x="30" y="120"/>
                      <a:pt x="30" y="120"/>
                      <a:pt x="30" y="120"/>
                    </a:cubicBezTo>
                    <a:cubicBezTo>
                      <a:pt x="21" y="112"/>
                      <a:pt x="21" y="112"/>
                      <a:pt x="21" y="112"/>
                    </a:cubicBezTo>
                    <a:cubicBezTo>
                      <a:pt x="27" y="106"/>
                      <a:pt x="27" y="106"/>
                      <a:pt x="27" y="106"/>
                    </a:cubicBezTo>
                    <a:cubicBezTo>
                      <a:pt x="36" y="115"/>
                      <a:pt x="36" y="115"/>
                      <a:pt x="36" y="115"/>
                    </a:cubicBezTo>
                    <a:cubicBezTo>
                      <a:pt x="38" y="113"/>
                      <a:pt x="38" y="113"/>
                      <a:pt x="38" y="113"/>
                    </a:cubicBezTo>
                    <a:cubicBezTo>
                      <a:pt x="44" y="109"/>
                      <a:pt x="50" y="106"/>
                      <a:pt x="56" y="105"/>
                    </a:cubicBezTo>
                    <a:cubicBezTo>
                      <a:pt x="60" y="105"/>
                      <a:pt x="60" y="105"/>
                      <a:pt x="60" y="105"/>
                    </a:cubicBezTo>
                    <a:cubicBezTo>
                      <a:pt x="60" y="93"/>
                      <a:pt x="60" y="93"/>
                      <a:pt x="60" y="93"/>
                    </a:cubicBezTo>
                    <a:cubicBezTo>
                      <a:pt x="68" y="93"/>
                      <a:pt x="68" y="93"/>
                      <a:pt x="68" y="93"/>
                    </a:cubicBezTo>
                    <a:cubicBezTo>
                      <a:pt x="68" y="105"/>
                      <a:pt x="68" y="105"/>
                      <a:pt x="68" y="105"/>
                    </a:cubicBezTo>
                    <a:cubicBezTo>
                      <a:pt x="71" y="105"/>
                      <a:pt x="71" y="105"/>
                      <a:pt x="71" y="105"/>
                    </a:cubicBezTo>
                    <a:cubicBezTo>
                      <a:pt x="78" y="106"/>
                      <a:pt x="84" y="109"/>
                      <a:pt x="89" y="113"/>
                    </a:cubicBezTo>
                    <a:cubicBezTo>
                      <a:pt x="92" y="115"/>
                      <a:pt x="92" y="115"/>
                      <a:pt x="92" y="115"/>
                    </a:cubicBezTo>
                    <a:cubicBezTo>
                      <a:pt x="100" y="106"/>
                      <a:pt x="100" y="106"/>
                      <a:pt x="100" y="106"/>
                    </a:cubicBezTo>
                    <a:cubicBezTo>
                      <a:pt x="106" y="112"/>
                      <a:pt x="106" y="112"/>
                      <a:pt x="106" y="112"/>
                    </a:cubicBezTo>
                    <a:cubicBezTo>
                      <a:pt x="97" y="120"/>
                      <a:pt x="97" y="120"/>
                      <a:pt x="97" y="120"/>
                    </a:cubicBezTo>
                    <a:cubicBezTo>
                      <a:pt x="99" y="123"/>
                      <a:pt x="99" y="123"/>
                      <a:pt x="99" y="123"/>
                    </a:cubicBezTo>
                    <a:cubicBezTo>
                      <a:pt x="103" y="128"/>
                      <a:pt x="106" y="134"/>
                      <a:pt x="107" y="141"/>
                    </a:cubicBezTo>
                    <a:cubicBezTo>
                      <a:pt x="107" y="144"/>
                      <a:pt x="107" y="144"/>
                      <a:pt x="107" y="144"/>
                    </a:cubicBezTo>
                    <a:cubicBezTo>
                      <a:pt x="119" y="144"/>
                      <a:pt x="119" y="144"/>
                      <a:pt x="119" y="144"/>
                    </a:cubicBezTo>
                    <a:lnTo>
                      <a:pt x="119" y="152"/>
                    </a:lnTo>
                    <a:close/>
                    <a:moveTo>
                      <a:pt x="64" y="132"/>
                    </a:moveTo>
                    <a:cubicBezTo>
                      <a:pt x="55" y="132"/>
                      <a:pt x="48" y="140"/>
                      <a:pt x="48" y="148"/>
                    </a:cubicBezTo>
                    <a:cubicBezTo>
                      <a:pt x="48" y="157"/>
                      <a:pt x="55" y="164"/>
                      <a:pt x="64" y="164"/>
                    </a:cubicBezTo>
                    <a:cubicBezTo>
                      <a:pt x="72" y="164"/>
                      <a:pt x="80" y="157"/>
                      <a:pt x="80" y="148"/>
                    </a:cubicBezTo>
                    <a:cubicBezTo>
                      <a:pt x="80" y="140"/>
                      <a:pt x="72" y="132"/>
                      <a:pt x="64" y="132"/>
                    </a:cubicBezTo>
                    <a:close/>
                    <a:moveTo>
                      <a:pt x="64" y="156"/>
                    </a:moveTo>
                    <a:cubicBezTo>
                      <a:pt x="59" y="156"/>
                      <a:pt x="56" y="153"/>
                      <a:pt x="56" y="148"/>
                    </a:cubicBezTo>
                    <a:cubicBezTo>
                      <a:pt x="56" y="144"/>
                      <a:pt x="59" y="140"/>
                      <a:pt x="64" y="140"/>
                    </a:cubicBezTo>
                    <a:cubicBezTo>
                      <a:pt x="68" y="140"/>
                      <a:pt x="72" y="144"/>
                      <a:pt x="72" y="148"/>
                    </a:cubicBezTo>
                    <a:cubicBezTo>
                      <a:pt x="72" y="153"/>
                      <a:pt x="68" y="156"/>
                      <a:pt x="64" y="156"/>
                    </a:cubicBezTo>
                    <a:close/>
                    <a:moveTo>
                      <a:pt x="219" y="65"/>
                    </a:moveTo>
                    <a:cubicBezTo>
                      <a:pt x="232" y="62"/>
                      <a:pt x="232" y="62"/>
                      <a:pt x="232" y="62"/>
                    </a:cubicBezTo>
                    <a:cubicBezTo>
                      <a:pt x="227" y="39"/>
                      <a:pt x="227" y="39"/>
                      <a:pt x="227" y="39"/>
                    </a:cubicBezTo>
                    <a:cubicBezTo>
                      <a:pt x="214" y="42"/>
                      <a:pt x="214" y="42"/>
                      <a:pt x="214" y="42"/>
                    </a:cubicBezTo>
                    <a:cubicBezTo>
                      <a:pt x="211" y="37"/>
                      <a:pt x="208" y="32"/>
                      <a:pt x="204" y="28"/>
                    </a:cubicBezTo>
                    <a:cubicBezTo>
                      <a:pt x="211" y="17"/>
                      <a:pt x="211" y="17"/>
                      <a:pt x="211" y="17"/>
                    </a:cubicBezTo>
                    <a:cubicBezTo>
                      <a:pt x="191" y="4"/>
                      <a:pt x="191" y="4"/>
                      <a:pt x="191" y="4"/>
                    </a:cubicBezTo>
                    <a:cubicBezTo>
                      <a:pt x="184" y="16"/>
                      <a:pt x="184" y="16"/>
                      <a:pt x="184" y="16"/>
                    </a:cubicBezTo>
                    <a:cubicBezTo>
                      <a:pt x="178" y="14"/>
                      <a:pt x="173" y="13"/>
                      <a:pt x="167" y="13"/>
                    </a:cubicBezTo>
                    <a:cubicBezTo>
                      <a:pt x="164" y="0"/>
                      <a:pt x="164" y="0"/>
                      <a:pt x="164" y="0"/>
                    </a:cubicBezTo>
                    <a:cubicBezTo>
                      <a:pt x="141" y="5"/>
                      <a:pt x="141" y="5"/>
                      <a:pt x="141" y="5"/>
                    </a:cubicBezTo>
                    <a:cubicBezTo>
                      <a:pt x="144" y="18"/>
                      <a:pt x="144" y="18"/>
                      <a:pt x="144" y="18"/>
                    </a:cubicBezTo>
                    <a:cubicBezTo>
                      <a:pt x="139" y="21"/>
                      <a:pt x="135" y="24"/>
                      <a:pt x="131" y="28"/>
                    </a:cubicBezTo>
                    <a:cubicBezTo>
                      <a:pt x="119" y="21"/>
                      <a:pt x="119" y="21"/>
                      <a:pt x="119" y="21"/>
                    </a:cubicBezTo>
                    <a:cubicBezTo>
                      <a:pt x="107" y="41"/>
                      <a:pt x="107" y="41"/>
                      <a:pt x="107" y="41"/>
                    </a:cubicBezTo>
                    <a:cubicBezTo>
                      <a:pt x="118" y="48"/>
                      <a:pt x="118" y="48"/>
                      <a:pt x="118" y="48"/>
                    </a:cubicBezTo>
                    <a:cubicBezTo>
                      <a:pt x="116" y="53"/>
                      <a:pt x="116" y="59"/>
                      <a:pt x="115" y="64"/>
                    </a:cubicBezTo>
                    <a:cubicBezTo>
                      <a:pt x="102" y="67"/>
                      <a:pt x="102" y="67"/>
                      <a:pt x="102" y="67"/>
                    </a:cubicBezTo>
                    <a:cubicBezTo>
                      <a:pt x="108" y="91"/>
                      <a:pt x="108" y="91"/>
                      <a:pt x="108" y="91"/>
                    </a:cubicBezTo>
                    <a:cubicBezTo>
                      <a:pt x="121" y="88"/>
                      <a:pt x="121" y="88"/>
                      <a:pt x="121" y="88"/>
                    </a:cubicBezTo>
                    <a:cubicBezTo>
                      <a:pt x="123" y="93"/>
                      <a:pt x="127" y="97"/>
                      <a:pt x="130" y="101"/>
                    </a:cubicBezTo>
                    <a:cubicBezTo>
                      <a:pt x="123" y="112"/>
                      <a:pt x="123" y="112"/>
                      <a:pt x="123" y="112"/>
                    </a:cubicBezTo>
                    <a:cubicBezTo>
                      <a:pt x="144" y="125"/>
                      <a:pt x="144" y="125"/>
                      <a:pt x="144" y="125"/>
                    </a:cubicBezTo>
                    <a:cubicBezTo>
                      <a:pt x="151" y="114"/>
                      <a:pt x="151" y="114"/>
                      <a:pt x="151" y="114"/>
                    </a:cubicBezTo>
                    <a:cubicBezTo>
                      <a:pt x="156" y="115"/>
                      <a:pt x="161" y="116"/>
                      <a:pt x="167" y="116"/>
                    </a:cubicBezTo>
                    <a:cubicBezTo>
                      <a:pt x="170" y="129"/>
                      <a:pt x="170" y="129"/>
                      <a:pt x="170" y="129"/>
                    </a:cubicBezTo>
                    <a:cubicBezTo>
                      <a:pt x="193" y="124"/>
                      <a:pt x="193" y="124"/>
                      <a:pt x="193" y="124"/>
                    </a:cubicBezTo>
                    <a:cubicBezTo>
                      <a:pt x="190" y="111"/>
                      <a:pt x="190" y="111"/>
                      <a:pt x="190" y="111"/>
                    </a:cubicBezTo>
                    <a:cubicBezTo>
                      <a:pt x="195" y="109"/>
                      <a:pt x="200" y="105"/>
                      <a:pt x="204" y="101"/>
                    </a:cubicBezTo>
                    <a:cubicBezTo>
                      <a:pt x="215" y="109"/>
                      <a:pt x="215" y="109"/>
                      <a:pt x="215" y="109"/>
                    </a:cubicBezTo>
                    <a:cubicBezTo>
                      <a:pt x="228" y="88"/>
                      <a:pt x="228" y="88"/>
                      <a:pt x="228" y="88"/>
                    </a:cubicBezTo>
                    <a:cubicBezTo>
                      <a:pt x="216" y="81"/>
                      <a:pt x="216" y="81"/>
                      <a:pt x="216" y="81"/>
                    </a:cubicBezTo>
                    <a:cubicBezTo>
                      <a:pt x="218" y="76"/>
                      <a:pt x="219" y="70"/>
                      <a:pt x="219" y="65"/>
                    </a:cubicBezTo>
                    <a:close/>
                    <a:moveTo>
                      <a:pt x="217" y="91"/>
                    </a:moveTo>
                    <a:cubicBezTo>
                      <a:pt x="212" y="98"/>
                      <a:pt x="212" y="98"/>
                      <a:pt x="212" y="98"/>
                    </a:cubicBezTo>
                    <a:cubicBezTo>
                      <a:pt x="202" y="91"/>
                      <a:pt x="202" y="91"/>
                      <a:pt x="202" y="91"/>
                    </a:cubicBezTo>
                    <a:cubicBezTo>
                      <a:pt x="200" y="94"/>
                      <a:pt x="200" y="94"/>
                      <a:pt x="200" y="94"/>
                    </a:cubicBezTo>
                    <a:cubicBezTo>
                      <a:pt x="196" y="99"/>
                      <a:pt x="190" y="103"/>
                      <a:pt x="184" y="105"/>
                    </a:cubicBezTo>
                    <a:cubicBezTo>
                      <a:pt x="181" y="106"/>
                      <a:pt x="181" y="106"/>
                      <a:pt x="181" y="106"/>
                    </a:cubicBezTo>
                    <a:cubicBezTo>
                      <a:pt x="184" y="118"/>
                      <a:pt x="184" y="118"/>
                      <a:pt x="184" y="118"/>
                    </a:cubicBezTo>
                    <a:cubicBezTo>
                      <a:pt x="176" y="120"/>
                      <a:pt x="176" y="120"/>
                      <a:pt x="176" y="120"/>
                    </a:cubicBezTo>
                    <a:cubicBezTo>
                      <a:pt x="173" y="108"/>
                      <a:pt x="173" y="108"/>
                      <a:pt x="173" y="108"/>
                    </a:cubicBezTo>
                    <a:cubicBezTo>
                      <a:pt x="170" y="108"/>
                      <a:pt x="170" y="108"/>
                      <a:pt x="170" y="108"/>
                    </a:cubicBezTo>
                    <a:cubicBezTo>
                      <a:pt x="163" y="109"/>
                      <a:pt x="157" y="108"/>
                      <a:pt x="151" y="105"/>
                    </a:cubicBezTo>
                    <a:cubicBezTo>
                      <a:pt x="147" y="104"/>
                      <a:pt x="147" y="104"/>
                      <a:pt x="147" y="104"/>
                    </a:cubicBezTo>
                    <a:cubicBezTo>
                      <a:pt x="141" y="114"/>
                      <a:pt x="141" y="114"/>
                      <a:pt x="141" y="114"/>
                    </a:cubicBezTo>
                    <a:cubicBezTo>
                      <a:pt x="134" y="110"/>
                      <a:pt x="134" y="110"/>
                      <a:pt x="134" y="110"/>
                    </a:cubicBezTo>
                    <a:cubicBezTo>
                      <a:pt x="141" y="100"/>
                      <a:pt x="141" y="100"/>
                      <a:pt x="141" y="100"/>
                    </a:cubicBezTo>
                    <a:cubicBezTo>
                      <a:pt x="138" y="97"/>
                      <a:pt x="138" y="97"/>
                      <a:pt x="138" y="97"/>
                    </a:cubicBezTo>
                    <a:cubicBezTo>
                      <a:pt x="133" y="93"/>
                      <a:pt x="129" y="88"/>
                      <a:pt x="127" y="82"/>
                    </a:cubicBezTo>
                    <a:cubicBezTo>
                      <a:pt x="126" y="78"/>
                      <a:pt x="126" y="78"/>
                      <a:pt x="126" y="78"/>
                    </a:cubicBezTo>
                    <a:cubicBezTo>
                      <a:pt x="114" y="81"/>
                      <a:pt x="114" y="81"/>
                      <a:pt x="114" y="81"/>
                    </a:cubicBezTo>
                    <a:cubicBezTo>
                      <a:pt x="112" y="73"/>
                      <a:pt x="112" y="73"/>
                      <a:pt x="112" y="73"/>
                    </a:cubicBezTo>
                    <a:cubicBezTo>
                      <a:pt x="124" y="71"/>
                      <a:pt x="124" y="71"/>
                      <a:pt x="124" y="71"/>
                    </a:cubicBezTo>
                    <a:cubicBezTo>
                      <a:pt x="124" y="67"/>
                      <a:pt x="124" y="67"/>
                      <a:pt x="124" y="67"/>
                    </a:cubicBezTo>
                    <a:cubicBezTo>
                      <a:pt x="123" y="61"/>
                      <a:pt x="124" y="54"/>
                      <a:pt x="127" y="48"/>
                    </a:cubicBezTo>
                    <a:cubicBezTo>
                      <a:pt x="128" y="45"/>
                      <a:pt x="128" y="45"/>
                      <a:pt x="128" y="45"/>
                    </a:cubicBezTo>
                    <a:cubicBezTo>
                      <a:pt x="118" y="39"/>
                      <a:pt x="118" y="39"/>
                      <a:pt x="118" y="39"/>
                    </a:cubicBezTo>
                    <a:cubicBezTo>
                      <a:pt x="122" y="32"/>
                      <a:pt x="122" y="32"/>
                      <a:pt x="122" y="32"/>
                    </a:cubicBezTo>
                    <a:cubicBezTo>
                      <a:pt x="132" y="38"/>
                      <a:pt x="132" y="38"/>
                      <a:pt x="132" y="38"/>
                    </a:cubicBezTo>
                    <a:cubicBezTo>
                      <a:pt x="134" y="36"/>
                      <a:pt x="134" y="36"/>
                      <a:pt x="134" y="36"/>
                    </a:cubicBezTo>
                    <a:cubicBezTo>
                      <a:pt x="139" y="31"/>
                      <a:pt x="144" y="27"/>
                      <a:pt x="150" y="24"/>
                    </a:cubicBezTo>
                    <a:cubicBezTo>
                      <a:pt x="153" y="23"/>
                      <a:pt x="153" y="23"/>
                      <a:pt x="153" y="23"/>
                    </a:cubicBezTo>
                    <a:cubicBezTo>
                      <a:pt x="151" y="11"/>
                      <a:pt x="151" y="11"/>
                      <a:pt x="151" y="11"/>
                    </a:cubicBezTo>
                    <a:cubicBezTo>
                      <a:pt x="158" y="10"/>
                      <a:pt x="158" y="10"/>
                      <a:pt x="158" y="10"/>
                    </a:cubicBezTo>
                    <a:cubicBezTo>
                      <a:pt x="161" y="21"/>
                      <a:pt x="161" y="21"/>
                      <a:pt x="161" y="21"/>
                    </a:cubicBezTo>
                    <a:cubicBezTo>
                      <a:pt x="165" y="21"/>
                      <a:pt x="165" y="21"/>
                      <a:pt x="165" y="21"/>
                    </a:cubicBezTo>
                    <a:cubicBezTo>
                      <a:pt x="171" y="21"/>
                      <a:pt x="178" y="22"/>
                      <a:pt x="184" y="24"/>
                    </a:cubicBezTo>
                    <a:cubicBezTo>
                      <a:pt x="187" y="26"/>
                      <a:pt x="187" y="26"/>
                      <a:pt x="187" y="26"/>
                    </a:cubicBezTo>
                    <a:cubicBezTo>
                      <a:pt x="193" y="15"/>
                      <a:pt x="193" y="15"/>
                      <a:pt x="193" y="15"/>
                    </a:cubicBezTo>
                    <a:cubicBezTo>
                      <a:pt x="200" y="20"/>
                      <a:pt x="200" y="20"/>
                      <a:pt x="200" y="20"/>
                    </a:cubicBezTo>
                    <a:cubicBezTo>
                      <a:pt x="194" y="30"/>
                      <a:pt x="194" y="30"/>
                      <a:pt x="194" y="30"/>
                    </a:cubicBezTo>
                    <a:cubicBezTo>
                      <a:pt x="196" y="32"/>
                      <a:pt x="196" y="32"/>
                      <a:pt x="196" y="32"/>
                    </a:cubicBezTo>
                    <a:cubicBezTo>
                      <a:pt x="201" y="36"/>
                      <a:pt x="205" y="42"/>
                      <a:pt x="208" y="48"/>
                    </a:cubicBezTo>
                    <a:cubicBezTo>
                      <a:pt x="209" y="51"/>
                      <a:pt x="209" y="51"/>
                      <a:pt x="209" y="51"/>
                    </a:cubicBezTo>
                    <a:cubicBezTo>
                      <a:pt x="221" y="48"/>
                      <a:pt x="221" y="48"/>
                      <a:pt x="221" y="48"/>
                    </a:cubicBezTo>
                    <a:cubicBezTo>
                      <a:pt x="222" y="56"/>
                      <a:pt x="222" y="56"/>
                      <a:pt x="222" y="56"/>
                    </a:cubicBezTo>
                    <a:cubicBezTo>
                      <a:pt x="211" y="59"/>
                      <a:pt x="211" y="59"/>
                      <a:pt x="211" y="59"/>
                    </a:cubicBezTo>
                    <a:cubicBezTo>
                      <a:pt x="211" y="62"/>
                      <a:pt x="211" y="62"/>
                      <a:pt x="211" y="62"/>
                    </a:cubicBezTo>
                    <a:cubicBezTo>
                      <a:pt x="211" y="69"/>
                      <a:pt x="210" y="75"/>
                      <a:pt x="208" y="81"/>
                    </a:cubicBezTo>
                    <a:cubicBezTo>
                      <a:pt x="206" y="84"/>
                      <a:pt x="206" y="84"/>
                      <a:pt x="206" y="84"/>
                    </a:cubicBezTo>
                    <a:lnTo>
                      <a:pt x="217" y="91"/>
                    </a:lnTo>
                    <a:close/>
                    <a:moveTo>
                      <a:pt x="167" y="49"/>
                    </a:moveTo>
                    <a:cubicBezTo>
                      <a:pt x="166" y="49"/>
                      <a:pt x="165" y="49"/>
                      <a:pt x="164" y="49"/>
                    </a:cubicBezTo>
                    <a:cubicBezTo>
                      <a:pt x="155" y="51"/>
                      <a:pt x="150" y="60"/>
                      <a:pt x="152" y="68"/>
                    </a:cubicBezTo>
                    <a:cubicBezTo>
                      <a:pt x="153" y="76"/>
                      <a:pt x="160" y="81"/>
                      <a:pt x="167" y="81"/>
                    </a:cubicBezTo>
                    <a:cubicBezTo>
                      <a:pt x="168" y="81"/>
                      <a:pt x="170" y="80"/>
                      <a:pt x="171" y="80"/>
                    </a:cubicBezTo>
                    <a:cubicBezTo>
                      <a:pt x="175" y="79"/>
                      <a:pt x="178" y="77"/>
                      <a:pt x="181" y="73"/>
                    </a:cubicBezTo>
                    <a:cubicBezTo>
                      <a:pt x="183" y="70"/>
                      <a:pt x="184" y="65"/>
                      <a:pt x="183" y="61"/>
                    </a:cubicBezTo>
                    <a:cubicBezTo>
                      <a:pt x="181" y="54"/>
                      <a:pt x="175" y="49"/>
                      <a:pt x="167" y="49"/>
                    </a:cubicBezTo>
                    <a:close/>
                    <a:moveTo>
                      <a:pt x="174" y="69"/>
                    </a:moveTo>
                    <a:cubicBezTo>
                      <a:pt x="173" y="71"/>
                      <a:pt x="171" y="72"/>
                      <a:pt x="169" y="72"/>
                    </a:cubicBezTo>
                    <a:cubicBezTo>
                      <a:pt x="165" y="73"/>
                      <a:pt x="160" y="71"/>
                      <a:pt x="159" y="66"/>
                    </a:cubicBezTo>
                    <a:cubicBezTo>
                      <a:pt x="158" y="62"/>
                      <a:pt x="161" y="58"/>
                      <a:pt x="165" y="57"/>
                    </a:cubicBezTo>
                    <a:cubicBezTo>
                      <a:pt x="166" y="57"/>
                      <a:pt x="167" y="57"/>
                      <a:pt x="167" y="57"/>
                    </a:cubicBezTo>
                    <a:cubicBezTo>
                      <a:pt x="171" y="57"/>
                      <a:pt x="174" y="59"/>
                      <a:pt x="175" y="63"/>
                    </a:cubicBezTo>
                    <a:cubicBezTo>
                      <a:pt x="175" y="65"/>
                      <a:pt x="175" y="67"/>
                      <a:pt x="174" y="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51" name="Group 50">
            <a:extLst>
              <a:ext uri="{FF2B5EF4-FFF2-40B4-BE49-F238E27FC236}">
                <a16:creationId xmlns:a16="http://schemas.microsoft.com/office/drawing/2014/main" id="{65C4E5FB-7176-4DA3-9595-2F78E823DBE6}"/>
              </a:ext>
            </a:extLst>
          </p:cNvPr>
          <p:cNvGrpSpPr/>
          <p:nvPr/>
        </p:nvGrpSpPr>
        <p:grpSpPr>
          <a:xfrm>
            <a:off x="3783901" y="918160"/>
            <a:ext cx="4624198" cy="1034694"/>
            <a:chOff x="4034971" y="748043"/>
            <a:chExt cx="4122058" cy="1034694"/>
          </a:xfrm>
        </p:grpSpPr>
        <p:sp>
          <p:nvSpPr>
            <p:cNvPr id="52" name="TextBox 51">
              <a:extLst>
                <a:ext uri="{FF2B5EF4-FFF2-40B4-BE49-F238E27FC236}">
                  <a16:creationId xmlns:a16="http://schemas.microsoft.com/office/drawing/2014/main" id="{6FE80EC5-6042-4BEF-9515-AE5995437A12}"/>
                </a:ext>
              </a:extLst>
            </p:cNvPr>
            <p:cNvSpPr txBox="1"/>
            <p:nvPr/>
          </p:nvSpPr>
          <p:spPr>
            <a:xfrm>
              <a:off x="4034971" y="942225"/>
              <a:ext cx="4122058" cy="646331"/>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4000" b="0" dirty="0">
                  <a:solidFill>
                    <a:schemeClr val="tx1">
                      <a:lumMod val="75000"/>
                      <a:lumOff val="25000"/>
                    </a:schemeClr>
                  </a:solidFill>
                  <a:latin typeface="+mn-lt"/>
                </a:rPr>
                <a:t>Bulb infographic</a:t>
              </a:r>
            </a:p>
          </p:txBody>
        </p:sp>
        <p:grpSp>
          <p:nvGrpSpPr>
            <p:cNvPr id="53" name="Group 52">
              <a:extLst>
                <a:ext uri="{FF2B5EF4-FFF2-40B4-BE49-F238E27FC236}">
                  <a16:creationId xmlns:a16="http://schemas.microsoft.com/office/drawing/2014/main" id="{E6F0991C-6730-4252-93A2-5C0EDB6A1596}"/>
                </a:ext>
              </a:extLst>
            </p:cNvPr>
            <p:cNvGrpSpPr/>
            <p:nvPr/>
          </p:nvGrpSpPr>
          <p:grpSpPr>
            <a:xfrm>
              <a:off x="4034971" y="748043"/>
              <a:ext cx="4122058" cy="1034694"/>
              <a:chOff x="1900084" y="1063727"/>
              <a:chExt cx="8391832" cy="1034694"/>
            </a:xfrm>
          </p:grpSpPr>
          <p:cxnSp>
            <p:nvCxnSpPr>
              <p:cNvPr id="54" name="Straight Connector 53">
                <a:extLst>
                  <a:ext uri="{FF2B5EF4-FFF2-40B4-BE49-F238E27FC236}">
                    <a16:creationId xmlns:a16="http://schemas.microsoft.com/office/drawing/2014/main" id="{DE62A2DF-86DB-4D43-8171-24D8FA002A5D}"/>
                  </a:ext>
                </a:extLst>
              </p:cNvPr>
              <p:cNvCxnSpPr/>
              <p:nvPr/>
            </p:nvCxnSpPr>
            <p:spPr>
              <a:xfrm>
                <a:off x="1900084" y="1063727"/>
                <a:ext cx="839183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918471A9-3385-44C4-83A4-753A865C5D17}"/>
                  </a:ext>
                </a:extLst>
              </p:cNvPr>
              <p:cNvCxnSpPr/>
              <p:nvPr/>
            </p:nvCxnSpPr>
            <p:spPr>
              <a:xfrm>
                <a:off x="1900084" y="2098421"/>
                <a:ext cx="839183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73156893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1" name="Group 360">
            <a:extLst>
              <a:ext uri="{FF2B5EF4-FFF2-40B4-BE49-F238E27FC236}">
                <a16:creationId xmlns:a16="http://schemas.microsoft.com/office/drawing/2014/main" id="{C005C2F3-7169-4B92-8A63-2AEC931E1176}"/>
              </a:ext>
            </a:extLst>
          </p:cNvPr>
          <p:cNvGrpSpPr/>
          <p:nvPr/>
        </p:nvGrpSpPr>
        <p:grpSpPr>
          <a:xfrm>
            <a:off x="1009697" y="1371303"/>
            <a:ext cx="4115396" cy="4115394"/>
            <a:chOff x="1256360" y="1371303"/>
            <a:chExt cx="4115396" cy="4115394"/>
          </a:xfrm>
        </p:grpSpPr>
        <p:grpSp>
          <p:nvGrpSpPr>
            <p:cNvPr id="318" name="Group 317">
              <a:extLst>
                <a:ext uri="{FF2B5EF4-FFF2-40B4-BE49-F238E27FC236}">
                  <a16:creationId xmlns:a16="http://schemas.microsoft.com/office/drawing/2014/main" id="{7A3EEC26-A53E-4D5E-8EC9-5303A2BFD730}"/>
                </a:ext>
              </a:extLst>
            </p:cNvPr>
            <p:cNvGrpSpPr/>
            <p:nvPr/>
          </p:nvGrpSpPr>
          <p:grpSpPr>
            <a:xfrm>
              <a:off x="1256360" y="1371303"/>
              <a:ext cx="4115396" cy="4115394"/>
              <a:chOff x="4270376" y="1701800"/>
              <a:chExt cx="3648075" cy="3648075"/>
            </a:xfrm>
          </p:grpSpPr>
          <p:sp>
            <p:nvSpPr>
              <p:cNvPr id="326" name="Freeform 5">
                <a:extLst>
                  <a:ext uri="{FF2B5EF4-FFF2-40B4-BE49-F238E27FC236}">
                    <a16:creationId xmlns:a16="http://schemas.microsoft.com/office/drawing/2014/main" id="{4DFF617F-69D9-408A-ADA2-9A17DEE50F47}"/>
                  </a:ext>
                </a:extLst>
              </p:cNvPr>
              <p:cNvSpPr>
                <a:spLocks/>
              </p:cNvSpPr>
              <p:nvPr/>
            </p:nvSpPr>
            <p:spPr bwMode="auto">
              <a:xfrm>
                <a:off x="5448301" y="2854325"/>
                <a:ext cx="2219325" cy="2495550"/>
              </a:xfrm>
              <a:custGeom>
                <a:avLst/>
                <a:gdLst>
                  <a:gd name="T0" fmla="*/ 1096 w 1398"/>
                  <a:gd name="T1" fmla="*/ 148 h 1572"/>
                  <a:gd name="T2" fmla="*/ 952 w 1398"/>
                  <a:gd name="T3" fmla="*/ 64 h 1572"/>
                  <a:gd name="T4" fmla="*/ 798 w 1398"/>
                  <a:gd name="T5" fmla="*/ 16 h 1572"/>
                  <a:gd name="T6" fmla="*/ 640 w 1398"/>
                  <a:gd name="T7" fmla="*/ 0 h 1572"/>
                  <a:gd name="T8" fmla="*/ 482 w 1398"/>
                  <a:gd name="T9" fmla="*/ 18 h 1572"/>
                  <a:gd name="T10" fmla="*/ 332 w 1398"/>
                  <a:gd name="T11" fmla="*/ 70 h 1572"/>
                  <a:gd name="T12" fmla="*/ 384 w 1398"/>
                  <a:gd name="T13" fmla="*/ 62 h 1572"/>
                  <a:gd name="T14" fmla="*/ 460 w 1398"/>
                  <a:gd name="T15" fmla="*/ 66 h 1572"/>
                  <a:gd name="T16" fmla="*/ 534 w 1398"/>
                  <a:gd name="T17" fmla="*/ 86 h 1572"/>
                  <a:gd name="T18" fmla="*/ 602 w 1398"/>
                  <a:gd name="T19" fmla="*/ 118 h 1572"/>
                  <a:gd name="T20" fmla="*/ 668 w 1398"/>
                  <a:gd name="T21" fmla="*/ 164 h 1572"/>
                  <a:gd name="T22" fmla="*/ 746 w 1398"/>
                  <a:gd name="T23" fmla="*/ 238 h 1572"/>
                  <a:gd name="T24" fmla="*/ 842 w 1398"/>
                  <a:gd name="T25" fmla="*/ 376 h 1572"/>
                  <a:gd name="T26" fmla="*/ 906 w 1398"/>
                  <a:gd name="T27" fmla="*/ 528 h 1572"/>
                  <a:gd name="T28" fmla="*/ 930 w 1398"/>
                  <a:gd name="T29" fmla="*/ 630 h 1572"/>
                  <a:gd name="T30" fmla="*/ 940 w 1398"/>
                  <a:gd name="T31" fmla="*/ 782 h 1572"/>
                  <a:gd name="T32" fmla="*/ 920 w 1398"/>
                  <a:gd name="T33" fmla="*/ 926 h 1572"/>
                  <a:gd name="T34" fmla="*/ 874 w 1398"/>
                  <a:gd name="T35" fmla="*/ 1062 h 1572"/>
                  <a:gd name="T36" fmla="*/ 804 w 1398"/>
                  <a:gd name="T37" fmla="*/ 1184 h 1572"/>
                  <a:gd name="T38" fmla="*/ 714 w 1398"/>
                  <a:gd name="T39" fmla="*/ 1292 h 1572"/>
                  <a:gd name="T40" fmla="*/ 606 w 1398"/>
                  <a:gd name="T41" fmla="*/ 1382 h 1572"/>
                  <a:gd name="T42" fmla="*/ 484 w 1398"/>
                  <a:gd name="T43" fmla="*/ 1452 h 1572"/>
                  <a:gd name="T44" fmla="*/ 348 w 1398"/>
                  <a:gd name="T45" fmla="*/ 1498 h 1572"/>
                  <a:gd name="T46" fmla="*/ 204 w 1398"/>
                  <a:gd name="T47" fmla="*/ 1516 h 1572"/>
                  <a:gd name="T48" fmla="*/ 52 w 1398"/>
                  <a:gd name="T49" fmla="*/ 1508 h 1572"/>
                  <a:gd name="T50" fmla="*/ 40 w 1398"/>
                  <a:gd name="T51" fmla="*/ 1512 h 1572"/>
                  <a:gd name="T52" fmla="*/ 160 w 1398"/>
                  <a:gd name="T53" fmla="*/ 1544 h 1572"/>
                  <a:gd name="T54" fmla="*/ 282 w 1398"/>
                  <a:gd name="T55" fmla="*/ 1564 h 1572"/>
                  <a:gd name="T56" fmla="*/ 406 w 1398"/>
                  <a:gd name="T57" fmla="*/ 1572 h 1572"/>
                  <a:gd name="T58" fmla="*/ 528 w 1398"/>
                  <a:gd name="T59" fmla="*/ 1566 h 1572"/>
                  <a:gd name="T60" fmla="*/ 650 w 1398"/>
                  <a:gd name="T61" fmla="*/ 1546 h 1572"/>
                  <a:gd name="T62" fmla="*/ 768 w 1398"/>
                  <a:gd name="T63" fmla="*/ 1514 h 1572"/>
                  <a:gd name="T64" fmla="*/ 882 w 1398"/>
                  <a:gd name="T65" fmla="*/ 1468 h 1572"/>
                  <a:gd name="T66" fmla="*/ 992 w 1398"/>
                  <a:gd name="T67" fmla="*/ 1412 h 1572"/>
                  <a:gd name="T68" fmla="*/ 1098 w 1398"/>
                  <a:gd name="T69" fmla="*/ 1342 h 1572"/>
                  <a:gd name="T70" fmla="*/ 1196 w 1398"/>
                  <a:gd name="T71" fmla="*/ 1258 h 1572"/>
                  <a:gd name="T72" fmla="*/ 1250 w 1398"/>
                  <a:gd name="T73" fmla="*/ 1200 h 1572"/>
                  <a:gd name="T74" fmla="*/ 1308 w 1398"/>
                  <a:gd name="T75" fmla="*/ 1106 h 1572"/>
                  <a:gd name="T76" fmla="*/ 1352 w 1398"/>
                  <a:gd name="T77" fmla="*/ 1008 h 1572"/>
                  <a:gd name="T78" fmla="*/ 1382 w 1398"/>
                  <a:gd name="T79" fmla="*/ 904 h 1572"/>
                  <a:gd name="T80" fmla="*/ 1396 w 1398"/>
                  <a:gd name="T81" fmla="*/ 798 h 1572"/>
                  <a:gd name="T82" fmla="*/ 1396 w 1398"/>
                  <a:gd name="T83" fmla="*/ 692 h 1572"/>
                  <a:gd name="T84" fmla="*/ 1380 w 1398"/>
                  <a:gd name="T85" fmla="*/ 586 h 1572"/>
                  <a:gd name="T86" fmla="*/ 1350 w 1398"/>
                  <a:gd name="T87" fmla="*/ 484 h 1572"/>
                  <a:gd name="T88" fmla="*/ 1304 w 1398"/>
                  <a:gd name="T89" fmla="*/ 386 h 1572"/>
                  <a:gd name="T90" fmla="*/ 1244 w 1398"/>
                  <a:gd name="T91" fmla="*/ 294 h 1572"/>
                  <a:gd name="T92" fmla="*/ 1168 w 1398"/>
                  <a:gd name="T93" fmla="*/ 210 h 1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8" h="1572">
                    <a:moveTo>
                      <a:pt x="1140" y="184"/>
                    </a:moveTo>
                    <a:lnTo>
                      <a:pt x="1140" y="184"/>
                    </a:lnTo>
                    <a:lnTo>
                      <a:pt x="1096" y="148"/>
                    </a:lnTo>
                    <a:lnTo>
                      <a:pt x="1050" y="116"/>
                    </a:lnTo>
                    <a:lnTo>
                      <a:pt x="1002" y="88"/>
                    </a:lnTo>
                    <a:lnTo>
                      <a:pt x="952" y="64"/>
                    </a:lnTo>
                    <a:lnTo>
                      <a:pt x="902" y="44"/>
                    </a:lnTo>
                    <a:lnTo>
                      <a:pt x="850" y="28"/>
                    </a:lnTo>
                    <a:lnTo>
                      <a:pt x="798" y="16"/>
                    </a:lnTo>
                    <a:lnTo>
                      <a:pt x="746" y="6"/>
                    </a:lnTo>
                    <a:lnTo>
                      <a:pt x="692" y="2"/>
                    </a:lnTo>
                    <a:lnTo>
                      <a:pt x="640" y="0"/>
                    </a:lnTo>
                    <a:lnTo>
                      <a:pt x="586" y="2"/>
                    </a:lnTo>
                    <a:lnTo>
                      <a:pt x="534" y="8"/>
                    </a:lnTo>
                    <a:lnTo>
                      <a:pt x="482" y="18"/>
                    </a:lnTo>
                    <a:lnTo>
                      <a:pt x="430" y="32"/>
                    </a:lnTo>
                    <a:lnTo>
                      <a:pt x="380" y="50"/>
                    </a:lnTo>
                    <a:lnTo>
                      <a:pt x="332" y="70"/>
                    </a:lnTo>
                    <a:lnTo>
                      <a:pt x="332" y="70"/>
                    </a:lnTo>
                    <a:lnTo>
                      <a:pt x="358" y="66"/>
                    </a:lnTo>
                    <a:lnTo>
                      <a:pt x="384" y="62"/>
                    </a:lnTo>
                    <a:lnTo>
                      <a:pt x="410" y="62"/>
                    </a:lnTo>
                    <a:lnTo>
                      <a:pt x="436" y="64"/>
                    </a:lnTo>
                    <a:lnTo>
                      <a:pt x="460" y="66"/>
                    </a:lnTo>
                    <a:lnTo>
                      <a:pt x="484" y="70"/>
                    </a:lnTo>
                    <a:lnTo>
                      <a:pt x="510" y="78"/>
                    </a:lnTo>
                    <a:lnTo>
                      <a:pt x="534" y="86"/>
                    </a:lnTo>
                    <a:lnTo>
                      <a:pt x="556" y="94"/>
                    </a:lnTo>
                    <a:lnTo>
                      <a:pt x="580" y="106"/>
                    </a:lnTo>
                    <a:lnTo>
                      <a:pt x="602" y="118"/>
                    </a:lnTo>
                    <a:lnTo>
                      <a:pt x="624" y="132"/>
                    </a:lnTo>
                    <a:lnTo>
                      <a:pt x="646" y="148"/>
                    </a:lnTo>
                    <a:lnTo>
                      <a:pt x="668" y="164"/>
                    </a:lnTo>
                    <a:lnTo>
                      <a:pt x="688" y="180"/>
                    </a:lnTo>
                    <a:lnTo>
                      <a:pt x="708" y="200"/>
                    </a:lnTo>
                    <a:lnTo>
                      <a:pt x="746" y="238"/>
                    </a:lnTo>
                    <a:lnTo>
                      <a:pt x="780" y="282"/>
                    </a:lnTo>
                    <a:lnTo>
                      <a:pt x="812" y="328"/>
                    </a:lnTo>
                    <a:lnTo>
                      <a:pt x="842" y="376"/>
                    </a:lnTo>
                    <a:lnTo>
                      <a:pt x="866" y="426"/>
                    </a:lnTo>
                    <a:lnTo>
                      <a:pt x="888" y="476"/>
                    </a:lnTo>
                    <a:lnTo>
                      <a:pt x="906" y="528"/>
                    </a:lnTo>
                    <a:lnTo>
                      <a:pt x="920" y="580"/>
                    </a:lnTo>
                    <a:lnTo>
                      <a:pt x="920" y="580"/>
                    </a:lnTo>
                    <a:lnTo>
                      <a:pt x="930" y="630"/>
                    </a:lnTo>
                    <a:lnTo>
                      <a:pt x="936" y="682"/>
                    </a:lnTo>
                    <a:lnTo>
                      <a:pt x="940" y="732"/>
                    </a:lnTo>
                    <a:lnTo>
                      <a:pt x="940" y="782"/>
                    </a:lnTo>
                    <a:lnTo>
                      <a:pt x="936" y="830"/>
                    </a:lnTo>
                    <a:lnTo>
                      <a:pt x="930" y="880"/>
                    </a:lnTo>
                    <a:lnTo>
                      <a:pt x="920" y="926"/>
                    </a:lnTo>
                    <a:lnTo>
                      <a:pt x="908" y="972"/>
                    </a:lnTo>
                    <a:lnTo>
                      <a:pt x="892" y="1018"/>
                    </a:lnTo>
                    <a:lnTo>
                      <a:pt x="874" y="1062"/>
                    </a:lnTo>
                    <a:lnTo>
                      <a:pt x="854" y="1104"/>
                    </a:lnTo>
                    <a:lnTo>
                      <a:pt x="830" y="1144"/>
                    </a:lnTo>
                    <a:lnTo>
                      <a:pt x="804" y="1184"/>
                    </a:lnTo>
                    <a:lnTo>
                      <a:pt x="776" y="1222"/>
                    </a:lnTo>
                    <a:lnTo>
                      <a:pt x="746" y="1258"/>
                    </a:lnTo>
                    <a:lnTo>
                      <a:pt x="714" y="1292"/>
                    </a:lnTo>
                    <a:lnTo>
                      <a:pt x="680" y="1324"/>
                    </a:lnTo>
                    <a:lnTo>
                      <a:pt x="644" y="1354"/>
                    </a:lnTo>
                    <a:lnTo>
                      <a:pt x="606" y="1382"/>
                    </a:lnTo>
                    <a:lnTo>
                      <a:pt x="568" y="1408"/>
                    </a:lnTo>
                    <a:lnTo>
                      <a:pt x="526" y="1430"/>
                    </a:lnTo>
                    <a:lnTo>
                      <a:pt x="484" y="1452"/>
                    </a:lnTo>
                    <a:lnTo>
                      <a:pt x="440" y="1470"/>
                    </a:lnTo>
                    <a:lnTo>
                      <a:pt x="394" y="1484"/>
                    </a:lnTo>
                    <a:lnTo>
                      <a:pt x="348" y="1498"/>
                    </a:lnTo>
                    <a:lnTo>
                      <a:pt x="302" y="1506"/>
                    </a:lnTo>
                    <a:lnTo>
                      <a:pt x="252" y="1514"/>
                    </a:lnTo>
                    <a:lnTo>
                      <a:pt x="204" y="1516"/>
                    </a:lnTo>
                    <a:lnTo>
                      <a:pt x="154" y="1516"/>
                    </a:lnTo>
                    <a:lnTo>
                      <a:pt x="104" y="1514"/>
                    </a:lnTo>
                    <a:lnTo>
                      <a:pt x="52" y="1508"/>
                    </a:lnTo>
                    <a:lnTo>
                      <a:pt x="0" y="1498"/>
                    </a:lnTo>
                    <a:lnTo>
                      <a:pt x="0" y="1498"/>
                    </a:lnTo>
                    <a:lnTo>
                      <a:pt x="40" y="1512"/>
                    </a:lnTo>
                    <a:lnTo>
                      <a:pt x="80" y="1524"/>
                    </a:lnTo>
                    <a:lnTo>
                      <a:pt x="120" y="1536"/>
                    </a:lnTo>
                    <a:lnTo>
                      <a:pt x="160" y="1544"/>
                    </a:lnTo>
                    <a:lnTo>
                      <a:pt x="202" y="1552"/>
                    </a:lnTo>
                    <a:lnTo>
                      <a:pt x="242" y="1560"/>
                    </a:lnTo>
                    <a:lnTo>
                      <a:pt x="282" y="1564"/>
                    </a:lnTo>
                    <a:lnTo>
                      <a:pt x="324" y="1568"/>
                    </a:lnTo>
                    <a:lnTo>
                      <a:pt x="364" y="1570"/>
                    </a:lnTo>
                    <a:lnTo>
                      <a:pt x="406" y="1572"/>
                    </a:lnTo>
                    <a:lnTo>
                      <a:pt x="446" y="1570"/>
                    </a:lnTo>
                    <a:lnTo>
                      <a:pt x="488" y="1568"/>
                    </a:lnTo>
                    <a:lnTo>
                      <a:pt x="528" y="1566"/>
                    </a:lnTo>
                    <a:lnTo>
                      <a:pt x="568" y="1560"/>
                    </a:lnTo>
                    <a:lnTo>
                      <a:pt x="610" y="1554"/>
                    </a:lnTo>
                    <a:lnTo>
                      <a:pt x="650" y="1546"/>
                    </a:lnTo>
                    <a:lnTo>
                      <a:pt x="690" y="1536"/>
                    </a:lnTo>
                    <a:lnTo>
                      <a:pt x="728" y="1526"/>
                    </a:lnTo>
                    <a:lnTo>
                      <a:pt x="768" y="1514"/>
                    </a:lnTo>
                    <a:lnTo>
                      <a:pt x="806" y="1500"/>
                    </a:lnTo>
                    <a:lnTo>
                      <a:pt x="844" y="1486"/>
                    </a:lnTo>
                    <a:lnTo>
                      <a:pt x="882" y="1468"/>
                    </a:lnTo>
                    <a:lnTo>
                      <a:pt x="920" y="1452"/>
                    </a:lnTo>
                    <a:lnTo>
                      <a:pt x="956" y="1432"/>
                    </a:lnTo>
                    <a:lnTo>
                      <a:pt x="992" y="1412"/>
                    </a:lnTo>
                    <a:lnTo>
                      <a:pt x="1028" y="1390"/>
                    </a:lnTo>
                    <a:lnTo>
                      <a:pt x="1064" y="1366"/>
                    </a:lnTo>
                    <a:lnTo>
                      <a:pt x="1098" y="1342"/>
                    </a:lnTo>
                    <a:lnTo>
                      <a:pt x="1130" y="1316"/>
                    </a:lnTo>
                    <a:lnTo>
                      <a:pt x="1164" y="1288"/>
                    </a:lnTo>
                    <a:lnTo>
                      <a:pt x="1196" y="1258"/>
                    </a:lnTo>
                    <a:lnTo>
                      <a:pt x="1226" y="1228"/>
                    </a:lnTo>
                    <a:lnTo>
                      <a:pt x="1226" y="1228"/>
                    </a:lnTo>
                    <a:lnTo>
                      <a:pt x="1250" y="1200"/>
                    </a:lnTo>
                    <a:lnTo>
                      <a:pt x="1270" y="1170"/>
                    </a:lnTo>
                    <a:lnTo>
                      <a:pt x="1290" y="1138"/>
                    </a:lnTo>
                    <a:lnTo>
                      <a:pt x="1308" y="1106"/>
                    </a:lnTo>
                    <a:lnTo>
                      <a:pt x="1324" y="1074"/>
                    </a:lnTo>
                    <a:lnTo>
                      <a:pt x="1340" y="1040"/>
                    </a:lnTo>
                    <a:lnTo>
                      <a:pt x="1352" y="1008"/>
                    </a:lnTo>
                    <a:lnTo>
                      <a:pt x="1364" y="974"/>
                    </a:lnTo>
                    <a:lnTo>
                      <a:pt x="1374" y="940"/>
                    </a:lnTo>
                    <a:lnTo>
                      <a:pt x="1382" y="904"/>
                    </a:lnTo>
                    <a:lnTo>
                      <a:pt x="1388" y="870"/>
                    </a:lnTo>
                    <a:lnTo>
                      <a:pt x="1394" y="834"/>
                    </a:lnTo>
                    <a:lnTo>
                      <a:pt x="1396" y="798"/>
                    </a:lnTo>
                    <a:lnTo>
                      <a:pt x="1398" y="764"/>
                    </a:lnTo>
                    <a:lnTo>
                      <a:pt x="1398" y="728"/>
                    </a:lnTo>
                    <a:lnTo>
                      <a:pt x="1396" y="692"/>
                    </a:lnTo>
                    <a:lnTo>
                      <a:pt x="1392" y="656"/>
                    </a:lnTo>
                    <a:lnTo>
                      <a:pt x="1386" y="622"/>
                    </a:lnTo>
                    <a:lnTo>
                      <a:pt x="1380" y="586"/>
                    </a:lnTo>
                    <a:lnTo>
                      <a:pt x="1372" y="552"/>
                    </a:lnTo>
                    <a:lnTo>
                      <a:pt x="1362" y="518"/>
                    </a:lnTo>
                    <a:lnTo>
                      <a:pt x="1350" y="484"/>
                    </a:lnTo>
                    <a:lnTo>
                      <a:pt x="1336" y="450"/>
                    </a:lnTo>
                    <a:lnTo>
                      <a:pt x="1320" y="418"/>
                    </a:lnTo>
                    <a:lnTo>
                      <a:pt x="1304" y="386"/>
                    </a:lnTo>
                    <a:lnTo>
                      <a:pt x="1286" y="354"/>
                    </a:lnTo>
                    <a:lnTo>
                      <a:pt x="1266" y="324"/>
                    </a:lnTo>
                    <a:lnTo>
                      <a:pt x="1244" y="294"/>
                    </a:lnTo>
                    <a:lnTo>
                      <a:pt x="1220" y="266"/>
                    </a:lnTo>
                    <a:lnTo>
                      <a:pt x="1196" y="238"/>
                    </a:lnTo>
                    <a:lnTo>
                      <a:pt x="1168" y="210"/>
                    </a:lnTo>
                    <a:lnTo>
                      <a:pt x="1140" y="184"/>
                    </a:lnTo>
                    <a:lnTo>
                      <a:pt x="1140" y="18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27" name="Freeform 7">
                <a:extLst>
                  <a:ext uri="{FF2B5EF4-FFF2-40B4-BE49-F238E27FC236}">
                    <a16:creationId xmlns:a16="http://schemas.microsoft.com/office/drawing/2014/main" id="{B1C3B46E-1716-4A14-B4B1-34D05953C631}"/>
                  </a:ext>
                </a:extLst>
              </p:cNvPr>
              <p:cNvSpPr>
                <a:spLocks/>
              </p:cNvSpPr>
              <p:nvPr/>
            </p:nvSpPr>
            <p:spPr bwMode="auto">
              <a:xfrm>
                <a:off x="4270376" y="3213100"/>
                <a:ext cx="2644775" cy="2022475"/>
              </a:xfrm>
              <a:custGeom>
                <a:avLst/>
                <a:gdLst>
                  <a:gd name="T0" fmla="*/ 1624 w 1666"/>
                  <a:gd name="T1" fmla="*/ 772 h 1274"/>
                  <a:gd name="T2" fmla="*/ 1660 w 1666"/>
                  <a:gd name="T3" fmla="*/ 610 h 1274"/>
                  <a:gd name="T4" fmla="*/ 1662 w 1666"/>
                  <a:gd name="T5" fmla="*/ 446 h 1274"/>
                  <a:gd name="T6" fmla="*/ 1626 w 1666"/>
                  <a:gd name="T7" fmla="*/ 286 h 1274"/>
                  <a:gd name="T8" fmla="*/ 1556 w 1666"/>
                  <a:gd name="T9" fmla="*/ 134 h 1274"/>
                  <a:gd name="T10" fmla="*/ 1452 w 1666"/>
                  <a:gd name="T11" fmla="*/ 0 h 1274"/>
                  <a:gd name="T12" fmla="*/ 1482 w 1666"/>
                  <a:gd name="T13" fmla="*/ 60 h 1274"/>
                  <a:gd name="T14" fmla="*/ 1504 w 1666"/>
                  <a:gd name="T15" fmla="*/ 162 h 1274"/>
                  <a:gd name="T16" fmla="*/ 1498 w 1666"/>
                  <a:gd name="T17" fmla="*/ 268 h 1274"/>
                  <a:gd name="T18" fmla="*/ 1468 w 1666"/>
                  <a:gd name="T19" fmla="*/ 378 h 1274"/>
                  <a:gd name="T20" fmla="*/ 1412 w 1666"/>
                  <a:gd name="T21" fmla="*/ 486 h 1274"/>
                  <a:gd name="T22" fmla="*/ 1336 w 1666"/>
                  <a:gd name="T23" fmla="*/ 588 h 1274"/>
                  <a:gd name="T24" fmla="*/ 1240 w 1666"/>
                  <a:gd name="T25" fmla="*/ 678 h 1274"/>
                  <a:gd name="T26" fmla="*/ 1124 w 1666"/>
                  <a:gd name="T27" fmla="*/ 752 h 1274"/>
                  <a:gd name="T28" fmla="*/ 994 w 1666"/>
                  <a:gd name="T29" fmla="*/ 806 h 1274"/>
                  <a:gd name="T30" fmla="*/ 850 w 1666"/>
                  <a:gd name="T31" fmla="*/ 836 h 1274"/>
                  <a:gd name="T32" fmla="*/ 694 w 1666"/>
                  <a:gd name="T33" fmla="*/ 836 h 1274"/>
                  <a:gd name="T34" fmla="*/ 626 w 1666"/>
                  <a:gd name="T35" fmla="*/ 828 h 1274"/>
                  <a:gd name="T36" fmla="*/ 528 w 1666"/>
                  <a:gd name="T37" fmla="*/ 802 h 1274"/>
                  <a:gd name="T38" fmla="*/ 434 w 1666"/>
                  <a:gd name="T39" fmla="*/ 764 h 1274"/>
                  <a:gd name="T40" fmla="*/ 348 w 1666"/>
                  <a:gd name="T41" fmla="*/ 716 h 1274"/>
                  <a:gd name="T42" fmla="*/ 268 w 1666"/>
                  <a:gd name="T43" fmla="*/ 656 h 1274"/>
                  <a:gd name="T44" fmla="*/ 198 w 1666"/>
                  <a:gd name="T45" fmla="*/ 586 h 1274"/>
                  <a:gd name="T46" fmla="*/ 136 w 1666"/>
                  <a:gd name="T47" fmla="*/ 508 h 1274"/>
                  <a:gd name="T48" fmla="*/ 84 w 1666"/>
                  <a:gd name="T49" fmla="*/ 422 h 1274"/>
                  <a:gd name="T50" fmla="*/ 44 w 1666"/>
                  <a:gd name="T51" fmla="*/ 330 h 1274"/>
                  <a:gd name="T52" fmla="*/ 16 w 1666"/>
                  <a:gd name="T53" fmla="*/ 232 h 1274"/>
                  <a:gd name="T54" fmla="*/ 2 w 1666"/>
                  <a:gd name="T55" fmla="*/ 130 h 1274"/>
                  <a:gd name="T56" fmla="*/ 0 w 1666"/>
                  <a:gd name="T57" fmla="*/ 196 h 1274"/>
                  <a:gd name="T58" fmla="*/ 12 w 1666"/>
                  <a:gd name="T59" fmla="*/ 362 h 1274"/>
                  <a:gd name="T60" fmla="*/ 46 w 1666"/>
                  <a:gd name="T61" fmla="*/ 518 h 1274"/>
                  <a:gd name="T62" fmla="*/ 100 w 1666"/>
                  <a:gd name="T63" fmla="*/ 666 h 1274"/>
                  <a:gd name="T64" fmla="*/ 172 w 1666"/>
                  <a:gd name="T65" fmla="*/ 802 h 1274"/>
                  <a:gd name="T66" fmla="*/ 260 w 1666"/>
                  <a:gd name="T67" fmla="*/ 924 h 1274"/>
                  <a:gd name="T68" fmla="*/ 358 w 1666"/>
                  <a:gd name="T69" fmla="*/ 1030 h 1274"/>
                  <a:gd name="T70" fmla="*/ 468 w 1666"/>
                  <a:gd name="T71" fmla="*/ 1120 h 1274"/>
                  <a:gd name="T72" fmla="*/ 584 w 1666"/>
                  <a:gd name="T73" fmla="*/ 1190 h 1274"/>
                  <a:gd name="T74" fmla="*/ 706 w 1666"/>
                  <a:gd name="T75" fmla="*/ 1240 h 1274"/>
                  <a:gd name="T76" fmla="*/ 832 w 1666"/>
                  <a:gd name="T77" fmla="*/ 1270 h 1274"/>
                  <a:gd name="T78" fmla="*/ 914 w 1666"/>
                  <a:gd name="T79" fmla="*/ 1274 h 1274"/>
                  <a:gd name="T80" fmla="*/ 1080 w 1666"/>
                  <a:gd name="T81" fmla="*/ 1256 h 1274"/>
                  <a:gd name="T82" fmla="*/ 1234 w 1666"/>
                  <a:gd name="T83" fmla="*/ 1204 h 1274"/>
                  <a:gd name="T84" fmla="*/ 1372 w 1666"/>
                  <a:gd name="T85" fmla="*/ 1120 h 1274"/>
                  <a:gd name="T86" fmla="*/ 1488 w 1666"/>
                  <a:gd name="T87" fmla="*/ 1010 h 1274"/>
                  <a:gd name="T88" fmla="*/ 1578 w 1666"/>
                  <a:gd name="T89" fmla="*/ 874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6" h="1274">
                    <a:moveTo>
                      <a:pt x="1602" y="824"/>
                    </a:moveTo>
                    <a:lnTo>
                      <a:pt x="1602" y="824"/>
                    </a:lnTo>
                    <a:lnTo>
                      <a:pt x="1624" y="772"/>
                    </a:lnTo>
                    <a:lnTo>
                      <a:pt x="1640" y="720"/>
                    </a:lnTo>
                    <a:lnTo>
                      <a:pt x="1652" y="666"/>
                    </a:lnTo>
                    <a:lnTo>
                      <a:pt x="1660" y="610"/>
                    </a:lnTo>
                    <a:lnTo>
                      <a:pt x="1664" y="556"/>
                    </a:lnTo>
                    <a:lnTo>
                      <a:pt x="1666" y="500"/>
                    </a:lnTo>
                    <a:lnTo>
                      <a:pt x="1662" y="446"/>
                    </a:lnTo>
                    <a:lnTo>
                      <a:pt x="1654" y="392"/>
                    </a:lnTo>
                    <a:lnTo>
                      <a:pt x="1642" y="338"/>
                    </a:lnTo>
                    <a:lnTo>
                      <a:pt x="1626" y="286"/>
                    </a:lnTo>
                    <a:lnTo>
                      <a:pt x="1606" y="234"/>
                    </a:lnTo>
                    <a:lnTo>
                      <a:pt x="1584" y="184"/>
                    </a:lnTo>
                    <a:lnTo>
                      <a:pt x="1556" y="134"/>
                    </a:lnTo>
                    <a:lnTo>
                      <a:pt x="1526" y="88"/>
                    </a:lnTo>
                    <a:lnTo>
                      <a:pt x="1490" y="42"/>
                    </a:lnTo>
                    <a:lnTo>
                      <a:pt x="1452" y="0"/>
                    </a:lnTo>
                    <a:lnTo>
                      <a:pt x="1452" y="0"/>
                    </a:lnTo>
                    <a:lnTo>
                      <a:pt x="1468" y="30"/>
                    </a:lnTo>
                    <a:lnTo>
                      <a:pt x="1482" y="60"/>
                    </a:lnTo>
                    <a:lnTo>
                      <a:pt x="1492" y="94"/>
                    </a:lnTo>
                    <a:lnTo>
                      <a:pt x="1500" y="126"/>
                    </a:lnTo>
                    <a:lnTo>
                      <a:pt x="1504" y="162"/>
                    </a:lnTo>
                    <a:lnTo>
                      <a:pt x="1506" y="196"/>
                    </a:lnTo>
                    <a:lnTo>
                      <a:pt x="1504" y="232"/>
                    </a:lnTo>
                    <a:lnTo>
                      <a:pt x="1498" y="268"/>
                    </a:lnTo>
                    <a:lnTo>
                      <a:pt x="1490" y="304"/>
                    </a:lnTo>
                    <a:lnTo>
                      <a:pt x="1480" y="342"/>
                    </a:lnTo>
                    <a:lnTo>
                      <a:pt x="1468" y="378"/>
                    </a:lnTo>
                    <a:lnTo>
                      <a:pt x="1452" y="414"/>
                    </a:lnTo>
                    <a:lnTo>
                      <a:pt x="1434" y="450"/>
                    </a:lnTo>
                    <a:lnTo>
                      <a:pt x="1412" y="486"/>
                    </a:lnTo>
                    <a:lnTo>
                      <a:pt x="1388" y="520"/>
                    </a:lnTo>
                    <a:lnTo>
                      <a:pt x="1364" y="554"/>
                    </a:lnTo>
                    <a:lnTo>
                      <a:pt x="1336" y="588"/>
                    </a:lnTo>
                    <a:lnTo>
                      <a:pt x="1306" y="618"/>
                    </a:lnTo>
                    <a:lnTo>
                      <a:pt x="1274" y="648"/>
                    </a:lnTo>
                    <a:lnTo>
                      <a:pt x="1240" y="678"/>
                    </a:lnTo>
                    <a:lnTo>
                      <a:pt x="1202" y="704"/>
                    </a:lnTo>
                    <a:lnTo>
                      <a:pt x="1164" y="730"/>
                    </a:lnTo>
                    <a:lnTo>
                      <a:pt x="1124" y="752"/>
                    </a:lnTo>
                    <a:lnTo>
                      <a:pt x="1084" y="772"/>
                    </a:lnTo>
                    <a:lnTo>
                      <a:pt x="1040" y="790"/>
                    </a:lnTo>
                    <a:lnTo>
                      <a:pt x="994" y="806"/>
                    </a:lnTo>
                    <a:lnTo>
                      <a:pt x="948" y="820"/>
                    </a:lnTo>
                    <a:lnTo>
                      <a:pt x="900" y="830"/>
                    </a:lnTo>
                    <a:lnTo>
                      <a:pt x="850" y="836"/>
                    </a:lnTo>
                    <a:lnTo>
                      <a:pt x="800" y="840"/>
                    </a:lnTo>
                    <a:lnTo>
                      <a:pt x="748" y="840"/>
                    </a:lnTo>
                    <a:lnTo>
                      <a:pt x="694" y="836"/>
                    </a:lnTo>
                    <a:lnTo>
                      <a:pt x="694" y="836"/>
                    </a:lnTo>
                    <a:lnTo>
                      <a:pt x="660" y="832"/>
                    </a:lnTo>
                    <a:lnTo>
                      <a:pt x="626" y="828"/>
                    </a:lnTo>
                    <a:lnTo>
                      <a:pt x="592" y="820"/>
                    </a:lnTo>
                    <a:lnTo>
                      <a:pt x="560" y="812"/>
                    </a:lnTo>
                    <a:lnTo>
                      <a:pt x="528" y="802"/>
                    </a:lnTo>
                    <a:lnTo>
                      <a:pt x="496" y="790"/>
                    </a:lnTo>
                    <a:lnTo>
                      <a:pt x="464" y="778"/>
                    </a:lnTo>
                    <a:lnTo>
                      <a:pt x="434" y="764"/>
                    </a:lnTo>
                    <a:lnTo>
                      <a:pt x="404" y="750"/>
                    </a:lnTo>
                    <a:lnTo>
                      <a:pt x="376" y="732"/>
                    </a:lnTo>
                    <a:lnTo>
                      <a:pt x="348" y="716"/>
                    </a:lnTo>
                    <a:lnTo>
                      <a:pt x="320" y="696"/>
                    </a:lnTo>
                    <a:lnTo>
                      <a:pt x="294" y="676"/>
                    </a:lnTo>
                    <a:lnTo>
                      <a:pt x="268" y="656"/>
                    </a:lnTo>
                    <a:lnTo>
                      <a:pt x="244" y="634"/>
                    </a:lnTo>
                    <a:lnTo>
                      <a:pt x="220" y="610"/>
                    </a:lnTo>
                    <a:lnTo>
                      <a:pt x="198" y="586"/>
                    </a:lnTo>
                    <a:lnTo>
                      <a:pt x="176" y="562"/>
                    </a:lnTo>
                    <a:lnTo>
                      <a:pt x="154" y="536"/>
                    </a:lnTo>
                    <a:lnTo>
                      <a:pt x="136" y="508"/>
                    </a:lnTo>
                    <a:lnTo>
                      <a:pt x="118" y="480"/>
                    </a:lnTo>
                    <a:lnTo>
                      <a:pt x="100" y="452"/>
                    </a:lnTo>
                    <a:lnTo>
                      <a:pt x="84" y="422"/>
                    </a:lnTo>
                    <a:lnTo>
                      <a:pt x="70" y="392"/>
                    </a:lnTo>
                    <a:lnTo>
                      <a:pt x="56" y="362"/>
                    </a:lnTo>
                    <a:lnTo>
                      <a:pt x="44" y="330"/>
                    </a:lnTo>
                    <a:lnTo>
                      <a:pt x="34" y="298"/>
                    </a:lnTo>
                    <a:lnTo>
                      <a:pt x="24" y="266"/>
                    </a:lnTo>
                    <a:lnTo>
                      <a:pt x="16" y="232"/>
                    </a:lnTo>
                    <a:lnTo>
                      <a:pt x="10" y="198"/>
                    </a:lnTo>
                    <a:lnTo>
                      <a:pt x="6" y="164"/>
                    </a:lnTo>
                    <a:lnTo>
                      <a:pt x="2" y="130"/>
                    </a:lnTo>
                    <a:lnTo>
                      <a:pt x="2" y="130"/>
                    </a:lnTo>
                    <a:lnTo>
                      <a:pt x="0" y="196"/>
                    </a:lnTo>
                    <a:lnTo>
                      <a:pt x="0" y="196"/>
                    </a:lnTo>
                    <a:lnTo>
                      <a:pt x="2" y="252"/>
                    </a:lnTo>
                    <a:lnTo>
                      <a:pt x="6" y="308"/>
                    </a:lnTo>
                    <a:lnTo>
                      <a:pt x="12" y="362"/>
                    </a:lnTo>
                    <a:lnTo>
                      <a:pt x="22" y="414"/>
                    </a:lnTo>
                    <a:lnTo>
                      <a:pt x="32" y="468"/>
                    </a:lnTo>
                    <a:lnTo>
                      <a:pt x="46" y="518"/>
                    </a:lnTo>
                    <a:lnTo>
                      <a:pt x="62" y="568"/>
                    </a:lnTo>
                    <a:lnTo>
                      <a:pt x="80" y="618"/>
                    </a:lnTo>
                    <a:lnTo>
                      <a:pt x="100" y="666"/>
                    </a:lnTo>
                    <a:lnTo>
                      <a:pt x="122" y="712"/>
                    </a:lnTo>
                    <a:lnTo>
                      <a:pt x="146" y="758"/>
                    </a:lnTo>
                    <a:lnTo>
                      <a:pt x="172" y="802"/>
                    </a:lnTo>
                    <a:lnTo>
                      <a:pt x="200" y="844"/>
                    </a:lnTo>
                    <a:lnTo>
                      <a:pt x="228" y="884"/>
                    </a:lnTo>
                    <a:lnTo>
                      <a:pt x="260" y="924"/>
                    </a:lnTo>
                    <a:lnTo>
                      <a:pt x="290" y="960"/>
                    </a:lnTo>
                    <a:lnTo>
                      <a:pt x="324" y="996"/>
                    </a:lnTo>
                    <a:lnTo>
                      <a:pt x="358" y="1030"/>
                    </a:lnTo>
                    <a:lnTo>
                      <a:pt x="394" y="1062"/>
                    </a:lnTo>
                    <a:lnTo>
                      <a:pt x="430" y="1092"/>
                    </a:lnTo>
                    <a:lnTo>
                      <a:pt x="468" y="1120"/>
                    </a:lnTo>
                    <a:lnTo>
                      <a:pt x="506" y="1146"/>
                    </a:lnTo>
                    <a:lnTo>
                      <a:pt x="544" y="1170"/>
                    </a:lnTo>
                    <a:lnTo>
                      <a:pt x="584" y="1190"/>
                    </a:lnTo>
                    <a:lnTo>
                      <a:pt x="624" y="1210"/>
                    </a:lnTo>
                    <a:lnTo>
                      <a:pt x="666" y="1226"/>
                    </a:lnTo>
                    <a:lnTo>
                      <a:pt x="706" y="1240"/>
                    </a:lnTo>
                    <a:lnTo>
                      <a:pt x="748" y="1252"/>
                    </a:lnTo>
                    <a:lnTo>
                      <a:pt x="790" y="1262"/>
                    </a:lnTo>
                    <a:lnTo>
                      <a:pt x="832" y="1270"/>
                    </a:lnTo>
                    <a:lnTo>
                      <a:pt x="874" y="1274"/>
                    </a:lnTo>
                    <a:lnTo>
                      <a:pt x="914" y="1274"/>
                    </a:lnTo>
                    <a:lnTo>
                      <a:pt x="914" y="1274"/>
                    </a:lnTo>
                    <a:lnTo>
                      <a:pt x="972" y="1272"/>
                    </a:lnTo>
                    <a:lnTo>
                      <a:pt x="1026" y="1266"/>
                    </a:lnTo>
                    <a:lnTo>
                      <a:pt x="1080" y="1256"/>
                    </a:lnTo>
                    <a:lnTo>
                      <a:pt x="1134" y="1242"/>
                    </a:lnTo>
                    <a:lnTo>
                      <a:pt x="1184" y="1224"/>
                    </a:lnTo>
                    <a:lnTo>
                      <a:pt x="1234" y="1204"/>
                    </a:lnTo>
                    <a:lnTo>
                      <a:pt x="1282" y="1178"/>
                    </a:lnTo>
                    <a:lnTo>
                      <a:pt x="1328" y="1152"/>
                    </a:lnTo>
                    <a:lnTo>
                      <a:pt x="1372" y="1120"/>
                    </a:lnTo>
                    <a:lnTo>
                      <a:pt x="1412" y="1086"/>
                    </a:lnTo>
                    <a:lnTo>
                      <a:pt x="1452" y="1048"/>
                    </a:lnTo>
                    <a:lnTo>
                      <a:pt x="1488" y="1010"/>
                    </a:lnTo>
                    <a:lnTo>
                      <a:pt x="1522" y="966"/>
                    </a:lnTo>
                    <a:lnTo>
                      <a:pt x="1552" y="922"/>
                    </a:lnTo>
                    <a:lnTo>
                      <a:pt x="1578" y="874"/>
                    </a:lnTo>
                    <a:lnTo>
                      <a:pt x="1602" y="824"/>
                    </a:lnTo>
                    <a:lnTo>
                      <a:pt x="1602" y="82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28" name="Freeform 9">
                <a:extLst>
                  <a:ext uri="{FF2B5EF4-FFF2-40B4-BE49-F238E27FC236}">
                    <a16:creationId xmlns:a16="http://schemas.microsoft.com/office/drawing/2014/main" id="{ABBABA8C-8771-47E4-A4EC-3C7B5B364EF1}"/>
                  </a:ext>
                </a:extLst>
              </p:cNvPr>
              <p:cNvSpPr>
                <a:spLocks/>
              </p:cNvSpPr>
              <p:nvPr/>
            </p:nvSpPr>
            <p:spPr bwMode="auto">
              <a:xfrm>
                <a:off x="4295776" y="1752600"/>
                <a:ext cx="2247900" cy="2768600"/>
              </a:xfrm>
              <a:custGeom>
                <a:avLst/>
                <a:gdLst>
                  <a:gd name="T0" fmla="*/ 1398 w 1416"/>
                  <a:gd name="T1" fmla="*/ 1360 h 1744"/>
                  <a:gd name="T2" fmla="*/ 1338 w 1416"/>
                  <a:gd name="T3" fmla="*/ 1412 h 1744"/>
                  <a:gd name="T4" fmla="*/ 1270 w 1416"/>
                  <a:gd name="T5" fmla="*/ 1448 h 1744"/>
                  <a:gd name="T6" fmla="*/ 1196 w 1416"/>
                  <a:gd name="T7" fmla="*/ 1470 h 1744"/>
                  <a:gd name="T8" fmla="*/ 1116 w 1416"/>
                  <a:gd name="T9" fmla="*/ 1476 h 1744"/>
                  <a:gd name="T10" fmla="*/ 1034 w 1416"/>
                  <a:gd name="T11" fmla="*/ 1472 h 1744"/>
                  <a:gd name="T12" fmla="*/ 870 w 1416"/>
                  <a:gd name="T13" fmla="*/ 1430 h 1744"/>
                  <a:gd name="T14" fmla="*/ 716 w 1416"/>
                  <a:gd name="T15" fmla="*/ 1352 h 1744"/>
                  <a:gd name="T16" fmla="*/ 628 w 1416"/>
                  <a:gd name="T17" fmla="*/ 1286 h 1744"/>
                  <a:gd name="T18" fmla="*/ 520 w 1416"/>
                  <a:gd name="T19" fmla="*/ 1170 h 1744"/>
                  <a:gd name="T20" fmla="*/ 442 w 1416"/>
                  <a:gd name="T21" fmla="*/ 1040 h 1744"/>
                  <a:gd name="T22" fmla="*/ 394 w 1416"/>
                  <a:gd name="T23" fmla="*/ 902 h 1744"/>
                  <a:gd name="T24" fmla="*/ 372 w 1416"/>
                  <a:gd name="T25" fmla="*/ 760 h 1744"/>
                  <a:gd name="T26" fmla="*/ 378 w 1416"/>
                  <a:gd name="T27" fmla="*/ 618 h 1744"/>
                  <a:gd name="T28" fmla="*/ 408 w 1416"/>
                  <a:gd name="T29" fmla="*/ 478 h 1744"/>
                  <a:gd name="T30" fmla="*/ 464 w 1416"/>
                  <a:gd name="T31" fmla="*/ 348 h 1744"/>
                  <a:gd name="T32" fmla="*/ 544 w 1416"/>
                  <a:gd name="T33" fmla="*/ 228 h 1744"/>
                  <a:gd name="T34" fmla="*/ 648 w 1416"/>
                  <a:gd name="T35" fmla="*/ 124 h 1744"/>
                  <a:gd name="T36" fmla="*/ 772 w 1416"/>
                  <a:gd name="T37" fmla="*/ 42 h 1744"/>
                  <a:gd name="T38" fmla="*/ 866 w 1416"/>
                  <a:gd name="T39" fmla="*/ 0 h 1744"/>
                  <a:gd name="T40" fmla="*/ 678 w 1416"/>
                  <a:gd name="T41" fmla="*/ 62 h 1744"/>
                  <a:gd name="T42" fmla="*/ 504 w 1416"/>
                  <a:gd name="T43" fmla="*/ 156 h 1744"/>
                  <a:gd name="T44" fmla="*/ 348 w 1416"/>
                  <a:gd name="T45" fmla="*/ 278 h 1744"/>
                  <a:gd name="T46" fmla="*/ 214 w 1416"/>
                  <a:gd name="T47" fmla="*/ 428 h 1744"/>
                  <a:gd name="T48" fmla="*/ 108 w 1416"/>
                  <a:gd name="T49" fmla="*/ 598 h 1744"/>
                  <a:gd name="T50" fmla="*/ 58 w 1416"/>
                  <a:gd name="T51" fmla="*/ 712 h 1744"/>
                  <a:gd name="T52" fmla="*/ 14 w 1416"/>
                  <a:gd name="T53" fmla="*/ 866 h 1744"/>
                  <a:gd name="T54" fmla="*/ 0 w 1416"/>
                  <a:gd name="T55" fmla="*/ 1018 h 1744"/>
                  <a:gd name="T56" fmla="*/ 18 w 1416"/>
                  <a:gd name="T57" fmla="*/ 1166 h 1744"/>
                  <a:gd name="T58" fmla="*/ 68 w 1416"/>
                  <a:gd name="T59" fmla="*/ 1308 h 1744"/>
                  <a:gd name="T60" fmla="*/ 152 w 1416"/>
                  <a:gd name="T61" fmla="*/ 1446 h 1744"/>
                  <a:gd name="T62" fmla="*/ 184 w 1416"/>
                  <a:gd name="T63" fmla="*/ 1484 h 1744"/>
                  <a:gd name="T64" fmla="*/ 290 w 1416"/>
                  <a:gd name="T65" fmla="*/ 1586 h 1744"/>
                  <a:gd name="T66" fmla="*/ 410 w 1416"/>
                  <a:gd name="T67" fmla="*/ 1664 h 1744"/>
                  <a:gd name="T68" fmla="*/ 540 w 1416"/>
                  <a:gd name="T69" fmla="*/ 1714 h 1744"/>
                  <a:gd name="T70" fmla="*/ 676 w 1416"/>
                  <a:gd name="T71" fmla="*/ 1740 h 1744"/>
                  <a:gd name="T72" fmla="*/ 812 w 1416"/>
                  <a:gd name="T73" fmla="*/ 1742 h 1744"/>
                  <a:gd name="T74" fmla="*/ 948 w 1416"/>
                  <a:gd name="T75" fmla="*/ 1718 h 1744"/>
                  <a:gd name="T76" fmla="*/ 1076 w 1416"/>
                  <a:gd name="T77" fmla="*/ 1670 h 1744"/>
                  <a:gd name="T78" fmla="*/ 1196 w 1416"/>
                  <a:gd name="T79" fmla="*/ 1598 h 1744"/>
                  <a:gd name="T80" fmla="*/ 1302 w 1416"/>
                  <a:gd name="T81" fmla="*/ 1502 h 1744"/>
                  <a:gd name="T82" fmla="*/ 1392 w 1416"/>
                  <a:gd name="T83" fmla="*/ 1384 h 1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6" h="1744">
                    <a:moveTo>
                      <a:pt x="1416" y="1340"/>
                    </a:moveTo>
                    <a:lnTo>
                      <a:pt x="1416" y="1340"/>
                    </a:lnTo>
                    <a:lnTo>
                      <a:pt x="1398" y="1360"/>
                    </a:lnTo>
                    <a:lnTo>
                      <a:pt x="1380" y="1380"/>
                    </a:lnTo>
                    <a:lnTo>
                      <a:pt x="1360" y="1396"/>
                    </a:lnTo>
                    <a:lnTo>
                      <a:pt x="1338" y="1412"/>
                    </a:lnTo>
                    <a:lnTo>
                      <a:pt x="1316" y="1426"/>
                    </a:lnTo>
                    <a:lnTo>
                      <a:pt x="1294" y="1438"/>
                    </a:lnTo>
                    <a:lnTo>
                      <a:pt x="1270" y="1448"/>
                    </a:lnTo>
                    <a:lnTo>
                      <a:pt x="1246" y="1456"/>
                    </a:lnTo>
                    <a:lnTo>
                      <a:pt x="1222" y="1464"/>
                    </a:lnTo>
                    <a:lnTo>
                      <a:pt x="1196" y="1470"/>
                    </a:lnTo>
                    <a:lnTo>
                      <a:pt x="1170" y="1474"/>
                    </a:lnTo>
                    <a:lnTo>
                      <a:pt x="1144" y="1476"/>
                    </a:lnTo>
                    <a:lnTo>
                      <a:pt x="1116" y="1476"/>
                    </a:lnTo>
                    <a:lnTo>
                      <a:pt x="1090" y="1476"/>
                    </a:lnTo>
                    <a:lnTo>
                      <a:pt x="1062" y="1474"/>
                    </a:lnTo>
                    <a:lnTo>
                      <a:pt x="1034" y="1472"/>
                    </a:lnTo>
                    <a:lnTo>
                      <a:pt x="980" y="1462"/>
                    </a:lnTo>
                    <a:lnTo>
                      <a:pt x="924" y="1448"/>
                    </a:lnTo>
                    <a:lnTo>
                      <a:pt x="870" y="1430"/>
                    </a:lnTo>
                    <a:lnTo>
                      <a:pt x="816" y="1408"/>
                    </a:lnTo>
                    <a:lnTo>
                      <a:pt x="766" y="1382"/>
                    </a:lnTo>
                    <a:lnTo>
                      <a:pt x="716" y="1352"/>
                    </a:lnTo>
                    <a:lnTo>
                      <a:pt x="670" y="1320"/>
                    </a:lnTo>
                    <a:lnTo>
                      <a:pt x="628" y="1286"/>
                    </a:lnTo>
                    <a:lnTo>
                      <a:pt x="628" y="1286"/>
                    </a:lnTo>
                    <a:lnTo>
                      <a:pt x="588" y="1248"/>
                    </a:lnTo>
                    <a:lnTo>
                      <a:pt x="552" y="1210"/>
                    </a:lnTo>
                    <a:lnTo>
                      <a:pt x="520" y="1170"/>
                    </a:lnTo>
                    <a:lnTo>
                      <a:pt x="492" y="1128"/>
                    </a:lnTo>
                    <a:lnTo>
                      <a:pt x="466" y="1084"/>
                    </a:lnTo>
                    <a:lnTo>
                      <a:pt x="442" y="1040"/>
                    </a:lnTo>
                    <a:lnTo>
                      <a:pt x="422" y="994"/>
                    </a:lnTo>
                    <a:lnTo>
                      <a:pt x="406" y="948"/>
                    </a:lnTo>
                    <a:lnTo>
                      <a:pt x="394" y="902"/>
                    </a:lnTo>
                    <a:lnTo>
                      <a:pt x="384" y="856"/>
                    </a:lnTo>
                    <a:lnTo>
                      <a:pt x="376" y="808"/>
                    </a:lnTo>
                    <a:lnTo>
                      <a:pt x="372" y="760"/>
                    </a:lnTo>
                    <a:lnTo>
                      <a:pt x="370" y="712"/>
                    </a:lnTo>
                    <a:lnTo>
                      <a:pt x="372" y="664"/>
                    </a:lnTo>
                    <a:lnTo>
                      <a:pt x="378" y="618"/>
                    </a:lnTo>
                    <a:lnTo>
                      <a:pt x="386" y="570"/>
                    </a:lnTo>
                    <a:lnTo>
                      <a:pt x="396" y="524"/>
                    </a:lnTo>
                    <a:lnTo>
                      <a:pt x="408" y="478"/>
                    </a:lnTo>
                    <a:lnTo>
                      <a:pt x="424" y="434"/>
                    </a:lnTo>
                    <a:lnTo>
                      <a:pt x="444" y="390"/>
                    </a:lnTo>
                    <a:lnTo>
                      <a:pt x="464" y="348"/>
                    </a:lnTo>
                    <a:lnTo>
                      <a:pt x="490" y="306"/>
                    </a:lnTo>
                    <a:lnTo>
                      <a:pt x="516" y="266"/>
                    </a:lnTo>
                    <a:lnTo>
                      <a:pt x="544" y="228"/>
                    </a:lnTo>
                    <a:lnTo>
                      <a:pt x="576" y="192"/>
                    </a:lnTo>
                    <a:lnTo>
                      <a:pt x="610" y="158"/>
                    </a:lnTo>
                    <a:lnTo>
                      <a:pt x="648" y="124"/>
                    </a:lnTo>
                    <a:lnTo>
                      <a:pt x="686" y="94"/>
                    </a:lnTo>
                    <a:lnTo>
                      <a:pt x="728" y="66"/>
                    </a:lnTo>
                    <a:lnTo>
                      <a:pt x="772" y="42"/>
                    </a:lnTo>
                    <a:lnTo>
                      <a:pt x="818" y="18"/>
                    </a:lnTo>
                    <a:lnTo>
                      <a:pt x="866" y="0"/>
                    </a:lnTo>
                    <a:lnTo>
                      <a:pt x="866" y="0"/>
                    </a:lnTo>
                    <a:lnTo>
                      <a:pt x="802" y="16"/>
                    </a:lnTo>
                    <a:lnTo>
                      <a:pt x="740" y="38"/>
                    </a:lnTo>
                    <a:lnTo>
                      <a:pt x="678" y="62"/>
                    </a:lnTo>
                    <a:lnTo>
                      <a:pt x="618" y="90"/>
                    </a:lnTo>
                    <a:lnTo>
                      <a:pt x="560" y="122"/>
                    </a:lnTo>
                    <a:lnTo>
                      <a:pt x="504" y="156"/>
                    </a:lnTo>
                    <a:lnTo>
                      <a:pt x="448" y="194"/>
                    </a:lnTo>
                    <a:lnTo>
                      <a:pt x="396" y="236"/>
                    </a:lnTo>
                    <a:lnTo>
                      <a:pt x="348" y="278"/>
                    </a:lnTo>
                    <a:lnTo>
                      <a:pt x="300" y="326"/>
                    </a:lnTo>
                    <a:lnTo>
                      <a:pt x="256" y="374"/>
                    </a:lnTo>
                    <a:lnTo>
                      <a:pt x="214" y="428"/>
                    </a:lnTo>
                    <a:lnTo>
                      <a:pt x="176" y="482"/>
                    </a:lnTo>
                    <a:lnTo>
                      <a:pt x="140" y="538"/>
                    </a:lnTo>
                    <a:lnTo>
                      <a:pt x="108" y="598"/>
                    </a:lnTo>
                    <a:lnTo>
                      <a:pt x="78" y="660"/>
                    </a:lnTo>
                    <a:lnTo>
                      <a:pt x="78" y="660"/>
                    </a:lnTo>
                    <a:lnTo>
                      <a:pt x="58" y="712"/>
                    </a:lnTo>
                    <a:lnTo>
                      <a:pt x="40" y="764"/>
                    </a:lnTo>
                    <a:lnTo>
                      <a:pt x="26" y="816"/>
                    </a:lnTo>
                    <a:lnTo>
                      <a:pt x="14" y="866"/>
                    </a:lnTo>
                    <a:lnTo>
                      <a:pt x="6" y="918"/>
                    </a:lnTo>
                    <a:lnTo>
                      <a:pt x="2" y="968"/>
                    </a:lnTo>
                    <a:lnTo>
                      <a:pt x="0" y="1018"/>
                    </a:lnTo>
                    <a:lnTo>
                      <a:pt x="4" y="1068"/>
                    </a:lnTo>
                    <a:lnTo>
                      <a:pt x="10" y="1116"/>
                    </a:lnTo>
                    <a:lnTo>
                      <a:pt x="18" y="1166"/>
                    </a:lnTo>
                    <a:lnTo>
                      <a:pt x="32" y="1214"/>
                    </a:lnTo>
                    <a:lnTo>
                      <a:pt x="48" y="1260"/>
                    </a:lnTo>
                    <a:lnTo>
                      <a:pt x="68" y="1308"/>
                    </a:lnTo>
                    <a:lnTo>
                      <a:pt x="92" y="1354"/>
                    </a:lnTo>
                    <a:lnTo>
                      <a:pt x="120" y="1400"/>
                    </a:lnTo>
                    <a:lnTo>
                      <a:pt x="152" y="1446"/>
                    </a:lnTo>
                    <a:lnTo>
                      <a:pt x="152" y="1446"/>
                    </a:lnTo>
                    <a:lnTo>
                      <a:pt x="152" y="1446"/>
                    </a:lnTo>
                    <a:lnTo>
                      <a:pt x="184" y="1484"/>
                    </a:lnTo>
                    <a:lnTo>
                      <a:pt x="218" y="1522"/>
                    </a:lnTo>
                    <a:lnTo>
                      <a:pt x="254" y="1556"/>
                    </a:lnTo>
                    <a:lnTo>
                      <a:pt x="290" y="1586"/>
                    </a:lnTo>
                    <a:lnTo>
                      <a:pt x="330" y="1616"/>
                    </a:lnTo>
                    <a:lnTo>
                      <a:pt x="370" y="1640"/>
                    </a:lnTo>
                    <a:lnTo>
                      <a:pt x="410" y="1664"/>
                    </a:lnTo>
                    <a:lnTo>
                      <a:pt x="452" y="1684"/>
                    </a:lnTo>
                    <a:lnTo>
                      <a:pt x="496" y="1700"/>
                    </a:lnTo>
                    <a:lnTo>
                      <a:pt x="540" y="1714"/>
                    </a:lnTo>
                    <a:lnTo>
                      <a:pt x="584" y="1726"/>
                    </a:lnTo>
                    <a:lnTo>
                      <a:pt x="630" y="1734"/>
                    </a:lnTo>
                    <a:lnTo>
                      <a:pt x="676" y="1740"/>
                    </a:lnTo>
                    <a:lnTo>
                      <a:pt x="722" y="1744"/>
                    </a:lnTo>
                    <a:lnTo>
                      <a:pt x="766" y="1744"/>
                    </a:lnTo>
                    <a:lnTo>
                      <a:pt x="812" y="1742"/>
                    </a:lnTo>
                    <a:lnTo>
                      <a:pt x="858" y="1736"/>
                    </a:lnTo>
                    <a:lnTo>
                      <a:pt x="904" y="1728"/>
                    </a:lnTo>
                    <a:lnTo>
                      <a:pt x="948" y="1718"/>
                    </a:lnTo>
                    <a:lnTo>
                      <a:pt x="992" y="1704"/>
                    </a:lnTo>
                    <a:lnTo>
                      <a:pt x="1034" y="1688"/>
                    </a:lnTo>
                    <a:lnTo>
                      <a:pt x="1076" y="1670"/>
                    </a:lnTo>
                    <a:lnTo>
                      <a:pt x="1118" y="1648"/>
                    </a:lnTo>
                    <a:lnTo>
                      <a:pt x="1158" y="1624"/>
                    </a:lnTo>
                    <a:lnTo>
                      <a:pt x="1196" y="1598"/>
                    </a:lnTo>
                    <a:lnTo>
                      <a:pt x="1234" y="1570"/>
                    </a:lnTo>
                    <a:lnTo>
                      <a:pt x="1270" y="1538"/>
                    </a:lnTo>
                    <a:lnTo>
                      <a:pt x="1302" y="1502"/>
                    </a:lnTo>
                    <a:lnTo>
                      <a:pt x="1334" y="1466"/>
                    </a:lnTo>
                    <a:lnTo>
                      <a:pt x="1364" y="1426"/>
                    </a:lnTo>
                    <a:lnTo>
                      <a:pt x="1392" y="1384"/>
                    </a:lnTo>
                    <a:lnTo>
                      <a:pt x="1416" y="1340"/>
                    </a:lnTo>
                    <a:lnTo>
                      <a:pt x="1416" y="134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29" name="Freeform 17">
                <a:extLst>
                  <a:ext uri="{FF2B5EF4-FFF2-40B4-BE49-F238E27FC236}">
                    <a16:creationId xmlns:a16="http://schemas.microsoft.com/office/drawing/2014/main" id="{8A3EB557-30D2-4618-9C3C-77E730CB6C7B}"/>
                  </a:ext>
                </a:extLst>
              </p:cNvPr>
              <p:cNvSpPr>
                <a:spLocks/>
              </p:cNvSpPr>
              <p:nvPr/>
            </p:nvSpPr>
            <p:spPr bwMode="auto">
              <a:xfrm>
                <a:off x="4908551" y="1701800"/>
                <a:ext cx="2822575" cy="2346325"/>
              </a:xfrm>
              <a:custGeom>
                <a:avLst/>
                <a:gdLst>
                  <a:gd name="T0" fmla="*/ 710 w 1778"/>
                  <a:gd name="T1" fmla="*/ 0 h 1478"/>
                  <a:gd name="T2" fmla="*/ 598 w 1778"/>
                  <a:gd name="T3" fmla="*/ 14 h 1478"/>
                  <a:gd name="T4" fmla="*/ 492 w 1778"/>
                  <a:gd name="T5" fmla="*/ 44 h 1478"/>
                  <a:gd name="T6" fmla="*/ 392 w 1778"/>
                  <a:gd name="T7" fmla="*/ 88 h 1478"/>
                  <a:gd name="T8" fmla="*/ 302 w 1778"/>
                  <a:gd name="T9" fmla="*/ 146 h 1478"/>
                  <a:gd name="T10" fmla="*/ 220 w 1778"/>
                  <a:gd name="T11" fmla="*/ 218 h 1478"/>
                  <a:gd name="T12" fmla="*/ 150 w 1778"/>
                  <a:gd name="T13" fmla="*/ 298 h 1478"/>
                  <a:gd name="T14" fmla="*/ 92 w 1778"/>
                  <a:gd name="T15" fmla="*/ 388 h 1478"/>
                  <a:gd name="T16" fmla="*/ 46 w 1778"/>
                  <a:gd name="T17" fmla="*/ 488 h 1478"/>
                  <a:gd name="T18" fmla="*/ 16 w 1778"/>
                  <a:gd name="T19" fmla="*/ 594 h 1478"/>
                  <a:gd name="T20" fmla="*/ 2 w 1778"/>
                  <a:gd name="T21" fmla="*/ 708 h 1478"/>
                  <a:gd name="T22" fmla="*/ 2 w 1778"/>
                  <a:gd name="T23" fmla="*/ 780 h 1478"/>
                  <a:gd name="T24" fmla="*/ 12 w 1778"/>
                  <a:gd name="T25" fmla="*/ 880 h 1478"/>
                  <a:gd name="T26" fmla="*/ 36 w 1778"/>
                  <a:gd name="T27" fmla="*/ 974 h 1478"/>
                  <a:gd name="T28" fmla="*/ 72 w 1778"/>
                  <a:gd name="T29" fmla="*/ 1064 h 1478"/>
                  <a:gd name="T30" fmla="*/ 118 w 1778"/>
                  <a:gd name="T31" fmla="*/ 1148 h 1478"/>
                  <a:gd name="T32" fmla="*/ 174 w 1778"/>
                  <a:gd name="T33" fmla="*/ 1224 h 1478"/>
                  <a:gd name="T34" fmla="*/ 238 w 1778"/>
                  <a:gd name="T35" fmla="*/ 1292 h 1478"/>
                  <a:gd name="T36" fmla="*/ 312 w 1778"/>
                  <a:gd name="T37" fmla="*/ 1352 h 1478"/>
                  <a:gd name="T38" fmla="*/ 392 w 1778"/>
                  <a:gd name="T39" fmla="*/ 1402 h 1478"/>
                  <a:gd name="T40" fmla="*/ 478 w 1778"/>
                  <a:gd name="T41" fmla="*/ 1442 h 1478"/>
                  <a:gd name="T42" fmla="*/ 570 w 1778"/>
                  <a:gd name="T43" fmla="*/ 1472 h 1478"/>
                  <a:gd name="T44" fmla="*/ 572 w 1778"/>
                  <a:gd name="T45" fmla="*/ 1464 h 1478"/>
                  <a:gd name="T46" fmla="*/ 490 w 1778"/>
                  <a:gd name="T47" fmla="*/ 1400 h 1478"/>
                  <a:gd name="T48" fmla="*/ 428 w 1778"/>
                  <a:gd name="T49" fmla="*/ 1314 h 1478"/>
                  <a:gd name="T50" fmla="*/ 388 w 1778"/>
                  <a:gd name="T51" fmla="*/ 1210 h 1478"/>
                  <a:gd name="T52" fmla="*/ 368 w 1778"/>
                  <a:gd name="T53" fmla="*/ 1094 h 1478"/>
                  <a:gd name="T54" fmla="*/ 368 w 1778"/>
                  <a:gd name="T55" fmla="*/ 970 h 1478"/>
                  <a:gd name="T56" fmla="*/ 390 w 1778"/>
                  <a:gd name="T57" fmla="*/ 844 h 1478"/>
                  <a:gd name="T58" fmla="*/ 434 w 1778"/>
                  <a:gd name="T59" fmla="*/ 718 h 1478"/>
                  <a:gd name="T60" fmla="*/ 502 w 1778"/>
                  <a:gd name="T61" fmla="*/ 598 h 1478"/>
                  <a:gd name="T62" fmla="*/ 594 w 1778"/>
                  <a:gd name="T63" fmla="*/ 490 h 1478"/>
                  <a:gd name="T64" fmla="*/ 708 w 1778"/>
                  <a:gd name="T65" fmla="*/ 396 h 1478"/>
                  <a:gd name="T66" fmla="*/ 786 w 1778"/>
                  <a:gd name="T67" fmla="*/ 352 h 1478"/>
                  <a:gd name="T68" fmla="*/ 890 w 1778"/>
                  <a:gd name="T69" fmla="*/ 308 h 1478"/>
                  <a:gd name="T70" fmla="*/ 998 w 1778"/>
                  <a:gd name="T71" fmla="*/ 282 h 1478"/>
                  <a:gd name="T72" fmla="*/ 1106 w 1778"/>
                  <a:gd name="T73" fmla="*/ 272 h 1478"/>
                  <a:gd name="T74" fmla="*/ 1214 w 1778"/>
                  <a:gd name="T75" fmla="*/ 276 h 1478"/>
                  <a:gd name="T76" fmla="*/ 1318 w 1778"/>
                  <a:gd name="T77" fmla="*/ 296 h 1478"/>
                  <a:gd name="T78" fmla="*/ 1420 w 1778"/>
                  <a:gd name="T79" fmla="*/ 328 h 1478"/>
                  <a:gd name="T80" fmla="*/ 1518 w 1778"/>
                  <a:gd name="T81" fmla="*/ 374 h 1478"/>
                  <a:gd name="T82" fmla="*/ 1606 w 1778"/>
                  <a:gd name="T83" fmla="*/ 434 h 1478"/>
                  <a:gd name="T84" fmla="*/ 1686 w 1778"/>
                  <a:gd name="T85" fmla="*/ 504 h 1478"/>
                  <a:gd name="T86" fmla="*/ 1758 w 1778"/>
                  <a:gd name="T87" fmla="*/ 588 h 1478"/>
                  <a:gd name="T88" fmla="*/ 1748 w 1778"/>
                  <a:gd name="T89" fmla="*/ 564 h 1478"/>
                  <a:gd name="T90" fmla="*/ 1628 w 1778"/>
                  <a:gd name="T91" fmla="*/ 402 h 1478"/>
                  <a:gd name="T92" fmla="*/ 1494 w 1778"/>
                  <a:gd name="T93" fmla="*/ 274 h 1478"/>
                  <a:gd name="T94" fmla="*/ 1400 w 1778"/>
                  <a:gd name="T95" fmla="*/ 202 h 1478"/>
                  <a:gd name="T96" fmla="*/ 1296 w 1778"/>
                  <a:gd name="T97" fmla="*/ 140 h 1478"/>
                  <a:gd name="T98" fmla="*/ 1184 w 1778"/>
                  <a:gd name="T99" fmla="*/ 86 h 1478"/>
                  <a:gd name="T100" fmla="*/ 1062 w 1778"/>
                  <a:gd name="T101" fmla="*/ 44 h 1478"/>
                  <a:gd name="T102" fmla="*/ 932 w 1778"/>
                  <a:gd name="T103" fmla="*/ 14 h 1478"/>
                  <a:gd name="T104" fmla="*/ 794 w 1778"/>
                  <a:gd name="T105" fmla="*/ 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78" h="1478">
                    <a:moveTo>
                      <a:pt x="748" y="0"/>
                    </a:moveTo>
                    <a:lnTo>
                      <a:pt x="748" y="0"/>
                    </a:lnTo>
                    <a:lnTo>
                      <a:pt x="710" y="0"/>
                    </a:lnTo>
                    <a:lnTo>
                      <a:pt x="672" y="4"/>
                    </a:lnTo>
                    <a:lnTo>
                      <a:pt x="634" y="8"/>
                    </a:lnTo>
                    <a:lnTo>
                      <a:pt x="598" y="14"/>
                    </a:lnTo>
                    <a:lnTo>
                      <a:pt x="562" y="22"/>
                    </a:lnTo>
                    <a:lnTo>
                      <a:pt x="526" y="32"/>
                    </a:lnTo>
                    <a:lnTo>
                      <a:pt x="492" y="44"/>
                    </a:lnTo>
                    <a:lnTo>
                      <a:pt x="458" y="58"/>
                    </a:lnTo>
                    <a:lnTo>
                      <a:pt x="426" y="72"/>
                    </a:lnTo>
                    <a:lnTo>
                      <a:pt x="392" y="88"/>
                    </a:lnTo>
                    <a:lnTo>
                      <a:pt x="362" y="106"/>
                    </a:lnTo>
                    <a:lnTo>
                      <a:pt x="332" y="126"/>
                    </a:lnTo>
                    <a:lnTo>
                      <a:pt x="302" y="146"/>
                    </a:lnTo>
                    <a:lnTo>
                      <a:pt x="274" y="168"/>
                    </a:lnTo>
                    <a:lnTo>
                      <a:pt x="246" y="192"/>
                    </a:lnTo>
                    <a:lnTo>
                      <a:pt x="220" y="218"/>
                    </a:lnTo>
                    <a:lnTo>
                      <a:pt x="196" y="242"/>
                    </a:lnTo>
                    <a:lnTo>
                      <a:pt x="172" y="270"/>
                    </a:lnTo>
                    <a:lnTo>
                      <a:pt x="150" y="298"/>
                    </a:lnTo>
                    <a:lnTo>
                      <a:pt x="130" y="328"/>
                    </a:lnTo>
                    <a:lnTo>
                      <a:pt x="110" y="358"/>
                    </a:lnTo>
                    <a:lnTo>
                      <a:pt x="92" y="388"/>
                    </a:lnTo>
                    <a:lnTo>
                      <a:pt x="74" y="422"/>
                    </a:lnTo>
                    <a:lnTo>
                      <a:pt x="60" y="454"/>
                    </a:lnTo>
                    <a:lnTo>
                      <a:pt x="46" y="488"/>
                    </a:lnTo>
                    <a:lnTo>
                      <a:pt x="34" y="524"/>
                    </a:lnTo>
                    <a:lnTo>
                      <a:pt x="24" y="558"/>
                    </a:lnTo>
                    <a:lnTo>
                      <a:pt x="16" y="594"/>
                    </a:lnTo>
                    <a:lnTo>
                      <a:pt x="10" y="632"/>
                    </a:lnTo>
                    <a:lnTo>
                      <a:pt x="4" y="670"/>
                    </a:lnTo>
                    <a:lnTo>
                      <a:pt x="2" y="708"/>
                    </a:lnTo>
                    <a:lnTo>
                      <a:pt x="0" y="746"/>
                    </a:lnTo>
                    <a:lnTo>
                      <a:pt x="0" y="746"/>
                    </a:lnTo>
                    <a:lnTo>
                      <a:pt x="2" y="780"/>
                    </a:lnTo>
                    <a:lnTo>
                      <a:pt x="4" y="814"/>
                    </a:lnTo>
                    <a:lnTo>
                      <a:pt x="8" y="846"/>
                    </a:lnTo>
                    <a:lnTo>
                      <a:pt x="12" y="880"/>
                    </a:lnTo>
                    <a:lnTo>
                      <a:pt x="18" y="912"/>
                    </a:lnTo>
                    <a:lnTo>
                      <a:pt x="26" y="944"/>
                    </a:lnTo>
                    <a:lnTo>
                      <a:pt x="36" y="974"/>
                    </a:lnTo>
                    <a:lnTo>
                      <a:pt x="46" y="1004"/>
                    </a:lnTo>
                    <a:lnTo>
                      <a:pt x="58" y="1034"/>
                    </a:lnTo>
                    <a:lnTo>
                      <a:pt x="72" y="1064"/>
                    </a:lnTo>
                    <a:lnTo>
                      <a:pt x="86" y="1092"/>
                    </a:lnTo>
                    <a:lnTo>
                      <a:pt x="100" y="1120"/>
                    </a:lnTo>
                    <a:lnTo>
                      <a:pt x="118" y="1148"/>
                    </a:lnTo>
                    <a:lnTo>
                      <a:pt x="134" y="1174"/>
                    </a:lnTo>
                    <a:lnTo>
                      <a:pt x="154" y="1200"/>
                    </a:lnTo>
                    <a:lnTo>
                      <a:pt x="174" y="1224"/>
                    </a:lnTo>
                    <a:lnTo>
                      <a:pt x="194" y="1248"/>
                    </a:lnTo>
                    <a:lnTo>
                      <a:pt x="216" y="1270"/>
                    </a:lnTo>
                    <a:lnTo>
                      <a:pt x="238" y="1292"/>
                    </a:lnTo>
                    <a:lnTo>
                      <a:pt x="262" y="1314"/>
                    </a:lnTo>
                    <a:lnTo>
                      <a:pt x="286" y="1334"/>
                    </a:lnTo>
                    <a:lnTo>
                      <a:pt x="312" y="1352"/>
                    </a:lnTo>
                    <a:lnTo>
                      <a:pt x="338" y="1370"/>
                    </a:lnTo>
                    <a:lnTo>
                      <a:pt x="364" y="1388"/>
                    </a:lnTo>
                    <a:lnTo>
                      <a:pt x="392" y="1402"/>
                    </a:lnTo>
                    <a:lnTo>
                      <a:pt x="420" y="1418"/>
                    </a:lnTo>
                    <a:lnTo>
                      <a:pt x="448" y="1430"/>
                    </a:lnTo>
                    <a:lnTo>
                      <a:pt x="478" y="1442"/>
                    </a:lnTo>
                    <a:lnTo>
                      <a:pt x="508" y="1454"/>
                    </a:lnTo>
                    <a:lnTo>
                      <a:pt x="540" y="1464"/>
                    </a:lnTo>
                    <a:lnTo>
                      <a:pt x="570" y="1472"/>
                    </a:lnTo>
                    <a:lnTo>
                      <a:pt x="602" y="1478"/>
                    </a:lnTo>
                    <a:lnTo>
                      <a:pt x="602" y="1478"/>
                    </a:lnTo>
                    <a:lnTo>
                      <a:pt x="572" y="1464"/>
                    </a:lnTo>
                    <a:lnTo>
                      <a:pt x="542" y="1444"/>
                    </a:lnTo>
                    <a:lnTo>
                      <a:pt x="516" y="1424"/>
                    </a:lnTo>
                    <a:lnTo>
                      <a:pt x="490" y="1400"/>
                    </a:lnTo>
                    <a:lnTo>
                      <a:pt x="468" y="1372"/>
                    </a:lnTo>
                    <a:lnTo>
                      <a:pt x="448" y="1344"/>
                    </a:lnTo>
                    <a:lnTo>
                      <a:pt x="428" y="1314"/>
                    </a:lnTo>
                    <a:lnTo>
                      <a:pt x="412" y="1280"/>
                    </a:lnTo>
                    <a:lnTo>
                      <a:pt x="400" y="1246"/>
                    </a:lnTo>
                    <a:lnTo>
                      <a:pt x="388" y="1210"/>
                    </a:lnTo>
                    <a:lnTo>
                      <a:pt x="378" y="1172"/>
                    </a:lnTo>
                    <a:lnTo>
                      <a:pt x="372" y="1134"/>
                    </a:lnTo>
                    <a:lnTo>
                      <a:pt x="368" y="1094"/>
                    </a:lnTo>
                    <a:lnTo>
                      <a:pt x="364" y="1054"/>
                    </a:lnTo>
                    <a:lnTo>
                      <a:pt x="366" y="1012"/>
                    </a:lnTo>
                    <a:lnTo>
                      <a:pt x="368" y="970"/>
                    </a:lnTo>
                    <a:lnTo>
                      <a:pt x="372" y="928"/>
                    </a:lnTo>
                    <a:lnTo>
                      <a:pt x="380" y="886"/>
                    </a:lnTo>
                    <a:lnTo>
                      <a:pt x="390" y="844"/>
                    </a:lnTo>
                    <a:lnTo>
                      <a:pt x="402" y="800"/>
                    </a:lnTo>
                    <a:lnTo>
                      <a:pt x="418" y="758"/>
                    </a:lnTo>
                    <a:lnTo>
                      <a:pt x="434" y="718"/>
                    </a:lnTo>
                    <a:lnTo>
                      <a:pt x="454" y="676"/>
                    </a:lnTo>
                    <a:lnTo>
                      <a:pt x="478" y="636"/>
                    </a:lnTo>
                    <a:lnTo>
                      <a:pt x="502" y="598"/>
                    </a:lnTo>
                    <a:lnTo>
                      <a:pt x="530" y="560"/>
                    </a:lnTo>
                    <a:lnTo>
                      <a:pt x="560" y="524"/>
                    </a:lnTo>
                    <a:lnTo>
                      <a:pt x="594" y="490"/>
                    </a:lnTo>
                    <a:lnTo>
                      <a:pt x="630" y="456"/>
                    </a:lnTo>
                    <a:lnTo>
                      <a:pt x="668" y="426"/>
                    </a:lnTo>
                    <a:lnTo>
                      <a:pt x="708" y="396"/>
                    </a:lnTo>
                    <a:lnTo>
                      <a:pt x="752" y="370"/>
                    </a:lnTo>
                    <a:lnTo>
                      <a:pt x="752" y="370"/>
                    </a:lnTo>
                    <a:lnTo>
                      <a:pt x="786" y="352"/>
                    </a:lnTo>
                    <a:lnTo>
                      <a:pt x="820" y="334"/>
                    </a:lnTo>
                    <a:lnTo>
                      <a:pt x="856" y="320"/>
                    </a:lnTo>
                    <a:lnTo>
                      <a:pt x="890" y="308"/>
                    </a:lnTo>
                    <a:lnTo>
                      <a:pt x="926" y="298"/>
                    </a:lnTo>
                    <a:lnTo>
                      <a:pt x="962" y="288"/>
                    </a:lnTo>
                    <a:lnTo>
                      <a:pt x="998" y="282"/>
                    </a:lnTo>
                    <a:lnTo>
                      <a:pt x="1034" y="276"/>
                    </a:lnTo>
                    <a:lnTo>
                      <a:pt x="1070" y="272"/>
                    </a:lnTo>
                    <a:lnTo>
                      <a:pt x="1106" y="272"/>
                    </a:lnTo>
                    <a:lnTo>
                      <a:pt x="1142" y="272"/>
                    </a:lnTo>
                    <a:lnTo>
                      <a:pt x="1178" y="272"/>
                    </a:lnTo>
                    <a:lnTo>
                      <a:pt x="1214" y="276"/>
                    </a:lnTo>
                    <a:lnTo>
                      <a:pt x="1248" y="280"/>
                    </a:lnTo>
                    <a:lnTo>
                      <a:pt x="1284" y="288"/>
                    </a:lnTo>
                    <a:lnTo>
                      <a:pt x="1318" y="296"/>
                    </a:lnTo>
                    <a:lnTo>
                      <a:pt x="1354" y="304"/>
                    </a:lnTo>
                    <a:lnTo>
                      <a:pt x="1388" y="316"/>
                    </a:lnTo>
                    <a:lnTo>
                      <a:pt x="1420" y="328"/>
                    </a:lnTo>
                    <a:lnTo>
                      <a:pt x="1454" y="342"/>
                    </a:lnTo>
                    <a:lnTo>
                      <a:pt x="1486" y="358"/>
                    </a:lnTo>
                    <a:lnTo>
                      <a:pt x="1518" y="374"/>
                    </a:lnTo>
                    <a:lnTo>
                      <a:pt x="1548" y="394"/>
                    </a:lnTo>
                    <a:lnTo>
                      <a:pt x="1578" y="414"/>
                    </a:lnTo>
                    <a:lnTo>
                      <a:pt x="1606" y="434"/>
                    </a:lnTo>
                    <a:lnTo>
                      <a:pt x="1634" y="456"/>
                    </a:lnTo>
                    <a:lnTo>
                      <a:pt x="1662" y="480"/>
                    </a:lnTo>
                    <a:lnTo>
                      <a:pt x="1686" y="504"/>
                    </a:lnTo>
                    <a:lnTo>
                      <a:pt x="1712" y="532"/>
                    </a:lnTo>
                    <a:lnTo>
                      <a:pt x="1736" y="558"/>
                    </a:lnTo>
                    <a:lnTo>
                      <a:pt x="1758" y="588"/>
                    </a:lnTo>
                    <a:lnTo>
                      <a:pt x="1778" y="616"/>
                    </a:lnTo>
                    <a:lnTo>
                      <a:pt x="1778" y="616"/>
                    </a:lnTo>
                    <a:lnTo>
                      <a:pt x="1748" y="564"/>
                    </a:lnTo>
                    <a:lnTo>
                      <a:pt x="1714" y="510"/>
                    </a:lnTo>
                    <a:lnTo>
                      <a:pt x="1674" y="456"/>
                    </a:lnTo>
                    <a:lnTo>
                      <a:pt x="1628" y="402"/>
                    </a:lnTo>
                    <a:lnTo>
                      <a:pt x="1578" y="350"/>
                    </a:lnTo>
                    <a:lnTo>
                      <a:pt x="1524" y="298"/>
                    </a:lnTo>
                    <a:lnTo>
                      <a:pt x="1494" y="274"/>
                    </a:lnTo>
                    <a:lnTo>
                      <a:pt x="1464" y="248"/>
                    </a:lnTo>
                    <a:lnTo>
                      <a:pt x="1432" y="226"/>
                    </a:lnTo>
                    <a:lnTo>
                      <a:pt x="1400" y="202"/>
                    </a:lnTo>
                    <a:lnTo>
                      <a:pt x="1366" y="180"/>
                    </a:lnTo>
                    <a:lnTo>
                      <a:pt x="1332" y="160"/>
                    </a:lnTo>
                    <a:lnTo>
                      <a:pt x="1296" y="140"/>
                    </a:lnTo>
                    <a:lnTo>
                      <a:pt x="1260" y="120"/>
                    </a:lnTo>
                    <a:lnTo>
                      <a:pt x="1222" y="102"/>
                    </a:lnTo>
                    <a:lnTo>
                      <a:pt x="1184" y="86"/>
                    </a:lnTo>
                    <a:lnTo>
                      <a:pt x="1144" y="70"/>
                    </a:lnTo>
                    <a:lnTo>
                      <a:pt x="1104" y="56"/>
                    </a:lnTo>
                    <a:lnTo>
                      <a:pt x="1062" y="44"/>
                    </a:lnTo>
                    <a:lnTo>
                      <a:pt x="1020" y="32"/>
                    </a:lnTo>
                    <a:lnTo>
                      <a:pt x="976" y="22"/>
                    </a:lnTo>
                    <a:lnTo>
                      <a:pt x="932" y="14"/>
                    </a:lnTo>
                    <a:lnTo>
                      <a:pt x="888" y="8"/>
                    </a:lnTo>
                    <a:lnTo>
                      <a:pt x="842" y="4"/>
                    </a:lnTo>
                    <a:lnTo>
                      <a:pt x="794" y="0"/>
                    </a:lnTo>
                    <a:lnTo>
                      <a:pt x="748" y="0"/>
                    </a:lnTo>
                    <a:lnTo>
                      <a:pt x="74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30" name="Freeform 20">
                <a:extLst>
                  <a:ext uri="{FF2B5EF4-FFF2-40B4-BE49-F238E27FC236}">
                    <a16:creationId xmlns:a16="http://schemas.microsoft.com/office/drawing/2014/main" id="{D54606BF-47B1-4F76-A6A7-1392DC8B57E4}"/>
                  </a:ext>
                </a:extLst>
              </p:cNvPr>
              <p:cNvSpPr>
                <a:spLocks/>
              </p:cNvSpPr>
              <p:nvPr/>
            </p:nvSpPr>
            <p:spPr bwMode="auto">
              <a:xfrm>
                <a:off x="5514976" y="2155825"/>
                <a:ext cx="2403475" cy="2486025"/>
              </a:xfrm>
              <a:custGeom>
                <a:avLst/>
                <a:gdLst>
                  <a:gd name="T0" fmla="*/ 708 w 1514"/>
                  <a:gd name="T1" fmla="*/ 2 h 1566"/>
                  <a:gd name="T2" fmla="*/ 596 w 1514"/>
                  <a:gd name="T3" fmla="*/ 16 h 1566"/>
                  <a:gd name="T4" fmla="*/ 490 w 1514"/>
                  <a:gd name="T5" fmla="*/ 46 h 1566"/>
                  <a:gd name="T6" fmla="*/ 392 w 1514"/>
                  <a:gd name="T7" fmla="*/ 90 h 1566"/>
                  <a:gd name="T8" fmla="*/ 300 w 1514"/>
                  <a:gd name="T9" fmla="*/ 148 h 1566"/>
                  <a:gd name="T10" fmla="*/ 220 w 1514"/>
                  <a:gd name="T11" fmla="*/ 218 h 1566"/>
                  <a:gd name="T12" fmla="*/ 150 w 1514"/>
                  <a:gd name="T13" fmla="*/ 298 h 1566"/>
                  <a:gd name="T14" fmla="*/ 92 w 1514"/>
                  <a:gd name="T15" fmla="*/ 390 h 1566"/>
                  <a:gd name="T16" fmla="*/ 46 w 1514"/>
                  <a:gd name="T17" fmla="*/ 488 h 1566"/>
                  <a:gd name="T18" fmla="*/ 16 w 1514"/>
                  <a:gd name="T19" fmla="*/ 594 h 1566"/>
                  <a:gd name="T20" fmla="*/ 2 w 1514"/>
                  <a:gd name="T21" fmla="*/ 706 h 1566"/>
                  <a:gd name="T22" fmla="*/ 0 w 1514"/>
                  <a:gd name="T23" fmla="*/ 746 h 1566"/>
                  <a:gd name="T24" fmla="*/ 6 w 1514"/>
                  <a:gd name="T25" fmla="*/ 834 h 1566"/>
                  <a:gd name="T26" fmla="*/ 28 w 1514"/>
                  <a:gd name="T27" fmla="*/ 740 h 1566"/>
                  <a:gd name="T28" fmla="*/ 80 w 1514"/>
                  <a:gd name="T29" fmla="*/ 652 h 1566"/>
                  <a:gd name="T30" fmla="*/ 156 w 1514"/>
                  <a:gd name="T31" fmla="*/ 576 h 1566"/>
                  <a:gd name="T32" fmla="*/ 252 w 1514"/>
                  <a:gd name="T33" fmla="*/ 512 h 1566"/>
                  <a:gd name="T34" fmla="*/ 364 w 1514"/>
                  <a:gd name="T35" fmla="*/ 464 h 1566"/>
                  <a:gd name="T36" fmla="*/ 488 w 1514"/>
                  <a:gd name="T37" fmla="*/ 434 h 1566"/>
                  <a:gd name="T38" fmla="*/ 620 w 1514"/>
                  <a:gd name="T39" fmla="*/ 424 h 1566"/>
                  <a:gd name="T40" fmla="*/ 756 w 1514"/>
                  <a:gd name="T41" fmla="*/ 438 h 1566"/>
                  <a:gd name="T42" fmla="*/ 892 w 1514"/>
                  <a:gd name="T43" fmla="*/ 478 h 1566"/>
                  <a:gd name="T44" fmla="*/ 1024 w 1514"/>
                  <a:gd name="T45" fmla="*/ 548 h 1566"/>
                  <a:gd name="T46" fmla="*/ 1108 w 1514"/>
                  <a:gd name="T47" fmla="*/ 612 h 1566"/>
                  <a:gd name="T48" fmla="*/ 1180 w 1514"/>
                  <a:gd name="T49" fmla="*/ 684 h 1566"/>
                  <a:gd name="T50" fmla="*/ 1240 w 1514"/>
                  <a:gd name="T51" fmla="*/ 762 h 1566"/>
                  <a:gd name="T52" fmla="*/ 1290 w 1514"/>
                  <a:gd name="T53" fmla="*/ 846 h 1566"/>
                  <a:gd name="T54" fmla="*/ 1328 w 1514"/>
                  <a:gd name="T55" fmla="*/ 934 h 1566"/>
                  <a:gd name="T56" fmla="*/ 1354 w 1514"/>
                  <a:gd name="T57" fmla="*/ 1028 h 1566"/>
                  <a:gd name="T58" fmla="*/ 1370 w 1514"/>
                  <a:gd name="T59" fmla="*/ 1124 h 1566"/>
                  <a:gd name="T60" fmla="*/ 1372 w 1514"/>
                  <a:gd name="T61" fmla="*/ 1220 h 1566"/>
                  <a:gd name="T62" fmla="*/ 1362 w 1514"/>
                  <a:gd name="T63" fmla="*/ 1316 h 1566"/>
                  <a:gd name="T64" fmla="*/ 1340 w 1514"/>
                  <a:gd name="T65" fmla="*/ 1412 h 1566"/>
                  <a:gd name="T66" fmla="*/ 1304 w 1514"/>
                  <a:gd name="T67" fmla="*/ 1506 h 1566"/>
                  <a:gd name="T68" fmla="*/ 1274 w 1514"/>
                  <a:gd name="T69" fmla="*/ 1566 h 1566"/>
                  <a:gd name="T70" fmla="*/ 1354 w 1514"/>
                  <a:gd name="T71" fmla="*/ 1450 h 1566"/>
                  <a:gd name="T72" fmla="*/ 1418 w 1514"/>
                  <a:gd name="T73" fmla="*/ 1324 h 1566"/>
                  <a:gd name="T74" fmla="*/ 1466 w 1514"/>
                  <a:gd name="T75" fmla="*/ 1192 h 1566"/>
                  <a:gd name="T76" fmla="*/ 1498 w 1514"/>
                  <a:gd name="T77" fmla="*/ 1054 h 1566"/>
                  <a:gd name="T78" fmla="*/ 1514 w 1514"/>
                  <a:gd name="T79" fmla="*/ 910 h 1566"/>
                  <a:gd name="T80" fmla="*/ 1514 w 1514"/>
                  <a:gd name="T81" fmla="*/ 804 h 1566"/>
                  <a:gd name="T82" fmla="*/ 1496 w 1514"/>
                  <a:gd name="T83" fmla="*/ 644 h 1566"/>
                  <a:gd name="T84" fmla="*/ 1458 w 1514"/>
                  <a:gd name="T85" fmla="*/ 504 h 1566"/>
                  <a:gd name="T86" fmla="*/ 1404 w 1514"/>
                  <a:gd name="T87" fmla="*/ 382 h 1566"/>
                  <a:gd name="T88" fmla="*/ 1336 w 1514"/>
                  <a:gd name="T89" fmla="*/ 280 h 1566"/>
                  <a:gd name="T90" fmla="*/ 1256 w 1514"/>
                  <a:gd name="T91" fmla="*/ 194 h 1566"/>
                  <a:gd name="T92" fmla="*/ 1166 w 1514"/>
                  <a:gd name="T93" fmla="*/ 126 h 1566"/>
                  <a:gd name="T94" fmla="*/ 1072 w 1514"/>
                  <a:gd name="T95" fmla="*/ 74 h 1566"/>
                  <a:gd name="T96" fmla="*/ 974 w 1514"/>
                  <a:gd name="T97" fmla="*/ 36 h 1566"/>
                  <a:gd name="T98" fmla="*/ 874 w 1514"/>
                  <a:gd name="T99" fmla="*/ 12 h 1566"/>
                  <a:gd name="T100" fmla="*/ 778 w 1514"/>
                  <a:gd name="T101" fmla="*/ 2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 h="1566">
                    <a:moveTo>
                      <a:pt x="746" y="0"/>
                    </a:moveTo>
                    <a:lnTo>
                      <a:pt x="746" y="0"/>
                    </a:lnTo>
                    <a:lnTo>
                      <a:pt x="708" y="2"/>
                    </a:lnTo>
                    <a:lnTo>
                      <a:pt x="670" y="4"/>
                    </a:lnTo>
                    <a:lnTo>
                      <a:pt x="632" y="10"/>
                    </a:lnTo>
                    <a:lnTo>
                      <a:pt x="596" y="16"/>
                    </a:lnTo>
                    <a:lnTo>
                      <a:pt x="560" y="24"/>
                    </a:lnTo>
                    <a:lnTo>
                      <a:pt x="524" y="34"/>
                    </a:lnTo>
                    <a:lnTo>
                      <a:pt x="490" y="46"/>
                    </a:lnTo>
                    <a:lnTo>
                      <a:pt x="456" y="58"/>
                    </a:lnTo>
                    <a:lnTo>
                      <a:pt x="424" y="74"/>
                    </a:lnTo>
                    <a:lnTo>
                      <a:pt x="392" y="90"/>
                    </a:lnTo>
                    <a:lnTo>
                      <a:pt x="360" y="108"/>
                    </a:lnTo>
                    <a:lnTo>
                      <a:pt x="330" y="128"/>
                    </a:lnTo>
                    <a:lnTo>
                      <a:pt x="300" y="148"/>
                    </a:lnTo>
                    <a:lnTo>
                      <a:pt x="272" y="170"/>
                    </a:lnTo>
                    <a:lnTo>
                      <a:pt x="246" y="194"/>
                    </a:lnTo>
                    <a:lnTo>
                      <a:pt x="220" y="218"/>
                    </a:lnTo>
                    <a:lnTo>
                      <a:pt x="194" y="244"/>
                    </a:lnTo>
                    <a:lnTo>
                      <a:pt x="172" y="270"/>
                    </a:lnTo>
                    <a:lnTo>
                      <a:pt x="150" y="298"/>
                    </a:lnTo>
                    <a:lnTo>
                      <a:pt x="128" y="328"/>
                    </a:lnTo>
                    <a:lnTo>
                      <a:pt x="110" y="358"/>
                    </a:lnTo>
                    <a:lnTo>
                      <a:pt x="92" y="390"/>
                    </a:lnTo>
                    <a:lnTo>
                      <a:pt x="74" y="422"/>
                    </a:lnTo>
                    <a:lnTo>
                      <a:pt x="60" y="454"/>
                    </a:lnTo>
                    <a:lnTo>
                      <a:pt x="46" y="488"/>
                    </a:lnTo>
                    <a:lnTo>
                      <a:pt x="34" y="522"/>
                    </a:lnTo>
                    <a:lnTo>
                      <a:pt x="24" y="558"/>
                    </a:lnTo>
                    <a:lnTo>
                      <a:pt x="16" y="594"/>
                    </a:lnTo>
                    <a:lnTo>
                      <a:pt x="10" y="630"/>
                    </a:lnTo>
                    <a:lnTo>
                      <a:pt x="4" y="668"/>
                    </a:lnTo>
                    <a:lnTo>
                      <a:pt x="2" y="706"/>
                    </a:lnTo>
                    <a:lnTo>
                      <a:pt x="0" y="744"/>
                    </a:lnTo>
                    <a:lnTo>
                      <a:pt x="0" y="746"/>
                    </a:lnTo>
                    <a:lnTo>
                      <a:pt x="0" y="746"/>
                    </a:lnTo>
                    <a:lnTo>
                      <a:pt x="2" y="790"/>
                    </a:lnTo>
                    <a:lnTo>
                      <a:pt x="6" y="834"/>
                    </a:lnTo>
                    <a:lnTo>
                      <a:pt x="6" y="834"/>
                    </a:lnTo>
                    <a:lnTo>
                      <a:pt x="10" y="802"/>
                    </a:lnTo>
                    <a:lnTo>
                      <a:pt x="18" y="770"/>
                    </a:lnTo>
                    <a:lnTo>
                      <a:pt x="28" y="740"/>
                    </a:lnTo>
                    <a:lnTo>
                      <a:pt x="44" y="710"/>
                    </a:lnTo>
                    <a:lnTo>
                      <a:pt x="60" y="680"/>
                    </a:lnTo>
                    <a:lnTo>
                      <a:pt x="80" y="652"/>
                    </a:lnTo>
                    <a:lnTo>
                      <a:pt x="104" y="626"/>
                    </a:lnTo>
                    <a:lnTo>
                      <a:pt x="128" y="600"/>
                    </a:lnTo>
                    <a:lnTo>
                      <a:pt x="156" y="576"/>
                    </a:lnTo>
                    <a:lnTo>
                      <a:pt x="186" y="552"/>
                    </a:lnTo>
                    <a:lnTo>
                      <a:pt x="218" y="532"/>
                    </a:lnTo>
                    <a:lnTo>
                      <a:pt x="252" y="512"/>
                    </a:lnTo>
                    <a:lnTo>
                      <a:pt x="288" y="494"/>
                    </a:lnTo>
                    <a:lnTo>
                      <a:pt x="324" y="478"/>
                    </a:lnTo>
                    <a:lnTo>
                      <a:pt x="364" y="464"/>
                    </a:lnTo>
                    <a:lnTo>
                      <a:pt x="404" y="452"/>
                    </a:lnTo>
                    <a:lnTo>
                      <a:pt x="446" y="440"/>
                    </a:lnTo>
                    <a:lnTo>
                      <a:pt x="488" y="434"/>
                    </a:lnTo>
                    <a:lnTo>
                      <a:pt x="532" y="428"/>
                    </a:lnTo>
                    <a:lnTo>
                      <a:pt x="576" y="424"/>
                    </a:lnTo>
                    <a:lnTo>
                      <a:pt x="620" y="424"/>
                    </a:lnTo>
                    <a:lnTo>
                      <a:pt x="666" y="426"/>
                    </a:lnTo>
                    <a:lnTo>
                      <a:pt x="710" y="430"/>
                    </a:lnTo>
                    <a:lnTo>
                      <a:pt x="756" y="438"/>
                    </a:lnTo>
                    <a:lnTo>
                      <a:pt x="802" y="448"/>
                    </a:lnTo>
                    <a:lnTo>
                      <a:pt x="848" y="462"/>
                    </a:lnTo>
                    <a:lnTo>
                      <a:pt x="892" y="478"/>
                    </a:lnTo>
                    <a:lnTo>
                      <a:pt x="938" y="498"/>
                    </a:lnTo>
                    <a:lnTo>
                      <a:pt x="982" y="522"/>
                    </a:lnTo>
                    <a:lnTo>
                      <a:pt x="1024" y="548"/>
                    </a:lnTo>
                    <a:lnTo>
                      <a:pt x="1068" y="578"/>
                    </a:lnTo>
                    <a:lnTo>
                      <a:pt x="1108" y="612"/>
                    </a:lnTo>
                    <a:lnTo>
                      <a:pt x="1108" y="612"/>
                    </a:lnTo>
                    <a:lnTo>
                      <a:pt x="1134" y="634"/>
                    </a:lnTo>
                    <a:lnTo>
                      <a:pt x="1158" y="658"/>
                    </a:lnTo>
                    <a:lnTo>
                      <a:pt x="1180" y="684"/>
                    </a:lnTo>
                    <a:lnTo>
                      <a:pt x="1202" y="708"/>
                    </a:lnTo>
                    <a:lnTo>
                      <a:pt x="1222" y="734"/>
                    </a:lnTo>
                    <a:lnTo>
                      <a:pt x="1240" y="762"/>
                    </a:lnTo>
                    <a:lnTo>
                      <a:pt x="1258" y="788"/>
                    </a:lnTo>
                    <a:lnTo>
                      <a:pt x="1276" y="816"/>
                    </a:lnTo>
                    <a:lnTo>
                      <a:pt x="1290" y="846"/>
                    </a:lnTo>
                    <a:lnTo>
                      <a:pt x="1304" y="874"/>
                    </a:lnTo>
                    <a:lnTo>
                      <a:pt x="1316" y="904"/>
                    </a:lnTo>
                    <a:lnTo>
                      <a:pt x="1328" y="934"/>
                    </a:lnTo>
                    <a:lnTo>
                      <a:pt x="1338" y="966"/>
                    </a:lnTo>
                    <a:lnTo>
                      <a:pt x="1348" y="996"/>
                    </a:lnTo>
                    <a:lnTo>
                      <a:pt x="1354" y="1028"/>
                    </a:lnTo>
                    <a:lnTo>
                      <a:pt x="1360" y="1060"/>
                    </a:lnTo>
                    <a:lnTo>
                      <a:pt x="1366" y="1092"/>
                    </a:lnTo>
                    <a:lnTo>
                      <a:pt x="1370" y="1124"/>
                    </a:lnTo>
                    <a:lnTo>
                      <a:pt x="1372" y="1156"/>
                    </a:lnTo>
                    <a:lnTo>
                      <a:pt x="1372" y="1188"/>
                    </a:lnTo>
                    <a:lnTo>
                      <a:pt x="1372" y="1220"/>
                    </a:lnTo>
                    <a:lnTo>
                      <a:pt x="1370" y="1252"/>
                    </a:lnTo>
                    <a:lnTo>
                      <a:pt x="1366" y="1284"/>
                    </a:lnTo>
                    <a:lnTo>
                      <a:pt x="1362" y="1316"/>
                    </a:lnTo>
                    <a:lnTo>
                      <a:pt x="1356" y="1350"/>
                    </a:lnTo>
                    <a:lnTo>
                      <a:pt x="1348" y="1380"/>
                    </a:lnTo>
                    <a:lnTo>
                      <a:pt x="1340" y="1412"/>
                    </a:lnTo>
                    <a:lnTo>
                      <a:pt x="1328" y="1444"/>
                    </a:lnTo>
                    <a:lnTo>
                      <a:pt x="1318" y="1476"/>
                    </a:lnTo>
                    <a:lnTo>
                      <a:pt x="1304" y="1506"/>
                    </a:lnTo>
                    <a:lnTo>
                      <a:pt x="1290" y="1536"/>
                    </a:lnTo>
                    <a:lnTo>
                      <a:pt x="1274" y="1566"/>
                    </a:lnTo>
                    <a:lnTo>
                      <a:pt x="1274" y="1566"/>
                    </a:lnTo>
                    <a:lnTo>
                      <a:pt x="1302" y="1528"/>
                    </a:lnTo>
                    <a:lnTo>
                      <a:pt x="1328" y="1490"/>
                    </a:lnTo>
                    <a:lnTo>
                      <a:pt x="1354" y="1450"/>
                    </a:lnTo>
                    <a:lnTo>
                      <a:pt x="1376" y="1408"/>
                    </a:lnTo>
                    <a:lnTo>
                      <a:pt x="1398" y="1366"/>
                    </a:lnTo>
                    <a:lnTo>
                      <a:pt x="1418" y="1324"/>
                    </a:lnTo>
                    <a:lnTo>
                      <a:pt x="1436" y="1280"/>
                    </a:lnTo>
                    <a:lnTo>
                      <a:pt x="1452" y="1236"/>
                    </a:lnTo>
                    <a:lnTo>
                      <a:pt x="1466" y="1192"/>
                    </a:lnTo>
                    <a:lnTo>
                      <a:pt x="1480" y="1146"/>
                    </a:lnTo>
                    <a:lnTo>
                      <a:pt x="1490" y="1100"/>
                    </a:lnTo>
                    <a:lnTo>
                      <a:pt x="1498" y="1054"/>
                    </a:lnTo>
                    <a:lnTo>
                      <a:pt x="1506" y="1006"/>
                    </a:lnTo>
                    <a:lnTo>
                      <a:pt x="1510" y="958"/>
                    </a:lnTo>
                    <a:lnTo>
                      <a:pt x="1514" y="910"/>
                    </a:lnTo>
                    <a:lnTo>
                      <a:pt x="1514" y="862"/>
                    </a:lnTo>
                    <a:lnTo>
                      <a:pt x="1514" y="862"/>
                    </a:lnTo>
                    <a:lnTo>
                      <a:pt x="1514" y="804"/>
                    </a:lnTo>
                    <a:lnTo>
                      <a:pt x="1510" y="748"/>
                    </a:lnTo>
                    <a:lnTo>
                      <a:pt x="1504" y="694"/>
                    </a:lnTo>
                    <a:lnTo>
                      <a:pt x="1496" y="644"/>
                    </a:lnTo>
                    <a:lnTo>
                      <a:pt x="1484" y="594"/>
                    </a:lnTo>
                    <a:lnTo>
                      <a:pt x="1472" y="548"/>
                    </a:lnTo>
                    <a:lnTo>
                      <a:pt x="1458" y="504"/>
                    </a:lnTo>
                    <a:lnTo>
                      <a:pt x="1442" y="460"/>
                    </a:lnTo>
                    <a:lnTo>
                      <a:pt x="1424" y="420"/>
                    </a:lnTo>
                    <a:lnTo>
                      <a:pt x="1404" y="382"/>
                    </a:lnTo>
                    <a:lnTo>
                      <a:pt x="1382" y="346"/>
                    </a:lnTo>
                    <a:lnTo>
                      <a:pt x="1360" y="312"/>
                    </a:lnTo>
                    <a:lnTo>
                      <a:pt x="1336" y="280"/>
                    </a:lnTo>
                    <a:lnTo>
                      <a:pt x="1310" y="250"/>
                    </a:lnTo>
                    <a:lnTo>
                      <a:pt x="1282" y="220"/>
                    </a:lnTo>
                    <a:lnTo>
                      <a:pt x="1256" y="194"/>
                    </a:lnTo>
                    <a:lnTo>
                      <a:pt x="1226" y="170"/>
                    </a:lnTo>
                    <a:lnTo>
                      <a:pt x="1196" y="146"/>
                    </a:lnTo>
                    <a:lnTo>
                      <a:pt x="1166" y="126"/>
                    </a:lnTo>
                    <a:lnTo>
                      <a:pt x="1136" y="106"/>
                    </a:lnTo>
                    <a:lnTo>
                      <a:pt x="1104" y="88"/>
                    </a:lnTo>
                    <a:lnTo>
                      <a:pt x="1072" y="74"/>
                    </a:lnTo>
                    <a:lnTo>
                      <a:pt x="1040" y="58"/>
                    </a:lnTo>
                    <a:lnTo>
                      <a:pt x="1006" y="46"/>
                    </a:lnTo>
                    <a:lnTo>
                      <a:pt x="974" y="36"/>
                    </a:lnTo>
                    <a:lnTo>
                      <a:pt x="940" y="26"/>
                    </a:lnTo>
                    <a:lnTo>
                      <a:pt x="908" y="18"/>
                    </a:lnTo>
                    <a:lnTo>
                      <a:pt x="874" y="12"/>
                    </a:lnTo>
                    <a:lnTo>
                      <a:pt x="842" y="6"/>
                    </a:lnTo>
                    <a:lnTo>
                      <a:pt x="810" y="4"/>
                    </a:lnTo>
                    <a:lnTo>
                      <a:pt x="778" y="2"/>
                    </a:lnTo>
                    <a:lnTo>
                      <a:pt x="746" y="0"/>
                    </a:lnTo>
                    <a:lnTo>
                      <a:pt x="746"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19" name="Oval 318">
              <a:extLst>
                <a:ext uri="{FF2B5EF4-FFF2-40B4-BE49-F238E27FC236}">
                  <a16:creationId xmlns:a16="http://schemas.microsoft.com/office/drawing/2014/main" id="{A4E9DE3C-72C3-44C9-973E-37A00BD25CF0}"/>
                </a:ext>
              </a:extLst>
            </p:cNvPr>
            <p:cNvSpPr/>
            <p:nvPr/>
          </p:nvSpPr>
          <p:spPr>
            <a:xfrm>
              <a:off x="2484890" y="2599835"/>
              <a:ext cx="1658336" cy="1658330"/>
            </a:xfrm>
            <a:prstGeom prst="ellipse">
              <a:avLst/>
            </a:prstGeom>
            <a:solidFill>
              <a:schemeClr val="bg1"/>
            </a:solidFill>
            <a:ln>
              <a:noFill/>
            </a:ln>
            <a:effectLst>
              <a:outerShdw blurRad="1117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TextBox 319">
              <a:extLst>
                <a:ext uri="{FF2B5EF4-FFF2-40B4-BE49-F238E27FC236}">
                  <a16:creationId xmlns:a16="http://schemas.microsoft.com/office/drawing/2014/main" id="{A1F00667-BEE3-4DEE-83D3-CBE466A9270B}"/>
                </a:ext>
              </a:extLst>
            </p:cNvPr>
            <p:cNvSpPr txBox="1"/>
            <p:nvPr/>
          </p:nvSpPr>
          <p:spPr>
            <a:xfrm>
              <a:off x="2648651" y="3014775"/>
              <a:ext cx="1330814" cy="830997"/>
            </a:xfrm>
            <a:prstGeom prst="rect">
              <a:avLst/>
            </a:prstGeom>
            <a:noFill/>
          </p:spPr>
          <p:txBody>
            <a:bodyPr wrap="none" rtlCol="0" anchor="ctr">
              <a:spAutoFit/>
            </a:bodyPr>
            <a:lstStyle/>
            <a:p>
              <a:pPr algn="ctr"/>
              <a:r>
                <a:rPr lang="en-US" sz="4800" dirty="0">
                  <a:solidFill>
                    <a:schemeClr val="tx1">
                      <a:lumMod val="65000"/>
                      <a:lumOff val="35000"/>
                    </a:schemeClr>
                  </a:solidFill>
                  <a:ea typeface="Roboto Slab" pitchFamily="2" charset="0"/>
                  <a:cs typeface="Segoe UI Semibold" panose="020B0702040204020203" pitchFamily="34" charset="0"/>
                </a:rPr>
                <a:t>65K</a:t>
              </a:r>
            </a:p>
          </p:txBody>
        </p:sp>
        <p:sp>
          <p:nvSpPr>
            <p:cNvPr id="331" name="Freeform 34">
              <a:extLst>
                <a:ext uri="{FF2B5EF4-FFF2-40B4-BE49-F238E27FC236}">
                  <a16:creationId xmlns:a16="http://schemas.microsoft.com/office/drawing/2014/main" id="{4E1B86CB-01E1-4831-B852-AF4CB32A0F02}"/>
                </a:ext>
              </a:extLst>
            </p:cNvPr>
            <p:cNvSpPr>
              <a:spLocks noEditPoints="1"/>
            </p:cNvSpPr>
            <p:nvPr/>
          </p:nvSpPr>
          <p:spPr bwMode="auto">
            <a:xfrm>
              <a:off x="2596554" y="1808709"/>
              <a:ext cx="368300" cy="354013"/>
            </a:xfrm>
            <a:custGeom>
              <a:avLst/>
              <a:gdLst>
                <a:gd name="T0" fmla="*/ 108 w 216"/>
                <a:gd name="T1" fmla="*/ 74 h 208"/>
                <a:gd name="T2" fmla="*/ 105 w 216"/>
                <a:gd name="T3" fmla="*/ 78 h 208"/>
                <a:gd name="T4" fmla="*/ 60 w 216"/>
                <a:gd name="T5" fmla="*/ 160 h 208"/>
                <a:gd name="T6" fmla="*/ 108 w 216"/>
                <a:gd name="T7" fmla="*/ 208 h 208"/>
                <a:gd name="T8" fmla="*/ 156 w 216"/>
                <a:gd name="T9" fmla="*/ 160 h 208"/>
                <a:gd name="T10" fmla="*/ 111 w 216"/>
                <a:gd name="T11" fmla="*/ 78 h 208"/>
                <a:gd name="T12" fmla="*/ 108 w 216"/>
                <a:gd name="T13" fmla="*/ 74 h 208"/>
                <a:gd name="T14" fmla="*/ 108 w 216"/>
                <a:gd name="T15" fmla="*/ 200 h 208"/>
                <a:gd name="T16" fmla="*/ 68 w 216"/>
                <a:gd name="T17" fmla="*/ 160 h 208"/>
                <a:gd name="T18" fmla="*/ 108 w 216"/>
                <a:gd name="T19" fmla="*/ 87 h 208"/>
                <a:gd name="T20" fmla="*/ 148 w 216"/>
                <a:gd name="T21" fmla="*/ 160 h 208"/>
                <a:gd name="T22" fmla="*/ 108 w 216"/>
                <a:gd name="T23" fmla="*/ 200 h 208"/>
                <a:gd name="T24" fmla="*/ 183 w 216"/>
                <a:gd name="T25" fmla="*/ 4 h 208"/>
                <a:gd name="T26" fmla="*/ 180 w 216"/>
                <a:gd name="T27" fmla="*/ 0 h 208"/>
                <a:gd name="T28" fmla="*/ 177 w 216"/>
                <a:gd name="T29" fmla="*/ 4 h 208"/>
                <a:gd name="T30" fmla="*/ 144 w 216"/>
                <a:gd name="T31" fmla="*/ 64 h 208"/>
                <a:gd name="T32" fmla="*/ 180 w 216"/>
                <a:gd name="T33" fmla="*/ 100 h 208"/>
                <a:gd name="T34" fmla="*/ 216 w 216"/>
                <a:gd name="T35" fmla="*/ 64 h 208"/>
                <a:gd name="T36" fmla="*/ 183 w 216"/>
                <a:gd name="T37" fmla="*/ 4 h 208"/>
                <a:gd name="T38" fmla="*/ 180 w 216"/>
                <a:gd name="T39" fmla="*/ 92 h 208"/>
                <a:gd name="T40" fmla="*/ 152 w 216"/>
                <a:gd name="T41" fmla="*/ 64 h 208"/>
                <a:gd name="T42" fmla="*/ 180 w 216"/>
                <a:gd name="T43" fmla="*/ 13 h 208"/>
                <a:gd name="T44" fmla="*/ 208 w 216"/>
                <a:gd name="T45" fmla="*/ 64 h 208"/>
                <a:gd name="T46" fmla="*/ 180 w 216"/>
                <a:gd name="T47" fmla="*/ 92 h 208"/>
                <a:gd name="T48" fmla="*/ 72 w 216"/>
                <a:gd name="T49" fmla="*/ 64 h 208"/>
                <a:gd name="T50" fmla="*/ 39 w 216"/>
                <a:gd name="T51" fmla="*/ 4 h 208"/>
                <a:gd name="T52" fmla="*/ 36 w 216"/>
                <a:gd name="T53" fmla="*/ 0 h 208"/>
                <a:gd name="T54" fmla="*/ 33 w 216"/>
                <a:gd name="T55" fmla="*/ 4 h 208"/>
                <a:gd name="T56" fmla="*/ 0 w 216"/>
                <a:gd name="T57" fmla="*/ 64 h 208"/>
                <a:gd name="T58" fmla="*/ 36 w 216"/>
                <a:gd name="T59" fmla="*/ 100 h 208"/>
                <a:gd name="T60" fmla="*/ 72 w 216"/>
                <a:gd name="T61" fmla="*/ 64 h 208"/>
                <a:gd name="T62" fmla="*/ 36 w 216"/>
                <a:gd name="T63" fmla="*/ 92 h 208"/>
                <a:gd name="T64" fmla="*/ 8 w 216"/>
                <a:gd name="T65" fmla="*/ 64 h 208"/>
                <a:gd name="T66" fmla="*/ 36 w 216"/>
                <a:gd name="T67" fmla="*/ 13 h 208"/>
                <a:gd name="T68" fmla="*/ 64 w 216"/>
                <a:gd name="T69" fmla="*/ 64 h 208"/>
                <a:gd name="T70" fmla="*/ 36 w 216"/>
                <a:gd name="T71" fmla="*/ 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6" h="208">
                  <a:moveTo>
                    <a:pt x="108" y="74"/>
                  </a:moveTo>
                  <a:cubicBezTo>
                    <a:pt x="105" y="78"/>
                    <a:pt x="105" y="78"/>
                    <a:pt x="105" y="78"/>
                  </a:cubicBezTo>
                  <a:cubicBezTo>
                    <a:pt x="103" y="81"/>
                    <a:pt x="60" y="135"/>
                    <a:pt x="60" y="160"/>
                  </a:cubicBezTo>
                  <a:cubicBezTo>
                    <a:pt x="60" y="187"/>
                    <a:pt x="82" y="208"/>
                    <a:pt x="108" y="208"/>
                  </a:cubicBezTo>
                  <a:cubicBezTo>
                    <a:pt x="134" y="208"/>
                    <a:pt x="156" y="187"/>
                    <a:pt x="156" y="160"/>
                  </a:cubicBezTo>
                  <a:cubicBezTo>
                    <a:pt x="156" y="135"/>
                    <a:pt x="113" y="81"/>
                    <a:pt x="111" y="78"/>
                  </a:cubicBezTo>
                  <a:lnTo>
                    <a:pt x="108" y="74"/>
                  </a:lnTo>
                  <a:close/>
                  <a:moveTo>
                    <a:pt x="108" y="200"/>
                  </a:moveTo>
                  <a:cubicBezTo>
                    <a:pt x="86" y="200"/>
                    <a:pt x="68" y="182"/>
                    <a:pt x="68" y="160"/>
                  </a:cubicBezTo>
                  <a:cubicBezTo>
                    <a:pt x="68" y="143"/>
                    <a:pt x="94" y="105"/>
                    <a:pt x="108" y="87"/>
                  </a:cubicBezTo>
                  <a:cubicBezTo>
                    <a:pt x="122" y="105"/>
                    <a:pt x="148" y="143"/>
                    <a:pt x="148" y="160"/>
                  </a:cubicBezTo>
                  <a:cubicBezTo>
                    <a:pt x="148" y="182"/>
                    <a:pt x="130" y="200"/>
                    <a:pt x="108" y="200"/>
                  </a:cubicBezTo>
                  <a:close/>
                  <a:moveTo>
                    <a:pt x="183" y="4"/>
                  </a:moveTo>
                  <a:cubicBezTo>
                    <a:pt x="180" y="0"/>
                    <a:pt x="180" y="0"/>
                    <a:pt x="180" y="0"/>
                  </a:cubicBezTo>
                  <a:cubicBezTo>
                    <a:pt x="177" y="4"/>
                    <a:pt x="177" y="4"/>
                    <a:pt x="177" y="4"/>
                  </a:cubicBezTo>
                  <a:cubicBezTo>
                    <a:pt x="173" y="8"/>
                    <a:pt x="144" y="46"/>
                    <a:pt x="144" y="64"/>
                  </a:cubicBezTo>
                  <a:cubicBezTo>
                    <a:pt x="144" y="84"/>
                    <a:pt x="160" y="100"/>
                    <a:pt x="180" y="100"/>
                  </a:cubicBezTo>
                  <a:cubicBezTo>
                    <a:pt x="200" y="100"/>
                    <a:pt x="216" y="84"/>
                    <a:pt x="216" y="64"/>
                  </a:cubicBezTo>
                  <a:cubicBezTo>
                    <a:pt x="216" y="46"/>
                    <a:pt x="187" y="8"/>
                    <a:pt x="183" y="4"/>
                  </a:cubicBezTo>
                  <a:close/>
                  <a:moveTo>
                    <a:pt x="180" y="92"/>
                  </a:moveTo>
                  <a:cubicBezTo>
                    <a:pt x="165" y="92"/>
                    <a:pt x="152" y="79"/>
                    <a:pt x="152" y="64"/>
                  </a:cubicBezTo>
                  <a:cubicBezTo>
                    <a:pt x="152" y="52"/>
                    <a:pt x="170" y="26"/>
                    <a:pt x="180" y="13"/>
                  </a:cubicBezTo>
                  <a:cubicBezTo>
                    <a:pt x="190" y="26"/>
                    <a:pt x="208" y="52"/>
                    <a:pt x="208" y="64"/>
                  </a:cubicBezTo>
                  <a:cubicBezTo>
                    <a:pt x="208" y="79"/>
                    <a:pt x="195" y="92"/>
                    <a:pt x="180" y="92"/>
                  </a:cubicBezTo>
                  <a:close/>
                  <a:moveTo>
                    <a:pt x="72" y="64"/>
                  </a:moveTo>
                  <a:cubicBezTo>
                    <a:pt x="72" y="46"/>
                    <a:pt x="43" y="8"/>
                    <a:pt x="39" y="4"/>
                  </a:cubicBezTo>
                  <a:cubicBezTo>
                    <a:pt x="36" y="0"/>
                    <a:pt x="36" y="0"/>
                    <a:pt x="36" y="0"/>
                  </a:cubicBezTo>
                  <a:cubicBezTo>
                    <a:pt x="33" y="4"/>
                    <a:pt x="33" y="4"/>
                    <a:pt x="33" y="4"/>
                  </a:cubicBezTo>
                  <a:cubicBezTo>
                    <a:pt x="29" y="8"/>
                    <a:pt x="0" y="46"/>
                    <a:pt x="0" y="64"/>
                  </a:cubicBezTo>
                  <a:cubicBezTo>
                    <a:pt x="0" y="84"/>
                    <a:pt x="16" y="100"/>
                    <a:pt x="36" y="100"/>
                  </a:cubicBezTo>
                  <a:cubicBezTo>
                    <a:pt x="56" y="100"/>
                    <a:pt x="72" y="84"/>
                    <a:pt x="72" y="64"/>
                  </a:cubicBezTo>
                  <a:close/>
                  <a:moveTo>
                    <a:pt x="36" y="92"/>
                  </a:moveTo>
                  <a:cubicBezTo>
                    <a:pt x="21" y="92"/>
                    <a:pt x="8" y="79"/>
                    <a:pt x="8" y="64"/>
                  </a:cubicBezTo>
                  <a:cubicBezTo>
                    <a:pt x="8" y="52"/>
                    <a:pt x="26" y="26"/>
                    <a:pt x="36" y="13"/>
                  </a:cubicBezTo>
                  <a:cubicBezTo>
                    <a:pt x="46" y="26"/>
                    <a:pt x="64" y="52"/>
                    <a:pt x="64" y="64"/>
                  </a:cubicBezTo>
                  <a:cubicBezTo>
                    <a:pt x="64" y="79"/>
                    <a:pt x="51" y="92"/>
                    <a:pt x="36" y="9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2" name="Freeform 19">
              <a:extLst>
                <a:ext uri="{FF2B5EF4-FFF2-40B4-BE49-F238E27FC236}">
                  <a16:creationId xmlns:a16="http://schemas.microsoft.com/office/drawing/2014/main" id="{65AD5580-4259-4DC1-9F30-85B0BAD10B52}"/>
                </a:ext>
              </a:extLst>
            </p:cNvPr>
            <p:cNvSpPr>
              <a:spLocks noEditPoints="1"/>
            </p:cNvSpPr>
            <p:nvPr/>
          </p:nvSpPr>
          <p:spPr bwMode="auto">
            <a:xfrm>
              <a:off x="4254090" y="2250662"/>
              <a:ext cx="360363" cy="374650"/>
            </a:xfrm>
            <a:custGeom>
              <a:avLst/>
              <a:gdLst>
                <a:gd name="T0" fmla="*/ 40 w 227"/>
                <a:gd name="T1" fmla="*/ 0 h 236"/>
                <a:gd name="T2" fmla="*/ 0 w 227"/>
                <a:gd name="T3" fmla="*/ 102 h 236"/>
                <a:gd name="T4" fmla="*/ 36 w 227"/>
                <a:gd name="T5" fmla="*/ 102 h 236"/>
                <a:gd name="T6" fmla="*/ 36 w 227"/>
                <a:gd name="T7" fmla="*/ 128 h 236"/>
                <a:gd name="T8" fmla="*/ 45 w 227"/>
                <a:gd name="T9" fmla="*/ 128 h 236"/>
                <a:gd name="T10" fmla="*/ 45 w 227"/>
                <a:gd name="T11" fmla="*/ 102 h 236"/>
                <a:gd name="T12" fmla="*/ 78 w 227"/>
                <a:gd name="T13" fmla="*/ 102 h 236"/>
                <a:gd name="T14" fmla="*/ 40 w 227"/>
                <a:gd name="T15" fmla="*/ 0 h 236"/>
                <a:gd name="T16" fmla="*/ 13 w 227"/>
                <a:gd name="T17" fmla="*/ 93 h 236"/>
                <a:gd name="T18" fmla="*/ 40 w 227"/>
                <a:gd name="T19" fmla="*/ 24 h 236"/>
                <a:gd name="T20" fmla="*/ 66 w 227"/>
                <a:gd name="T21" fmla="*/ 93 h 236"/>
                <a:gd name="T22" fmla="*/ 13 w 227"/>
                <a:gd name="T23" fmla="*/ 93 h 236"/>
                <a:gd name="T24" fmla="*/ 182 w 227"/>
                <a:gd name="T25" fmla="*/ 21 h 236"/>
                <a:gd name="T26" fmla="*/ 138 w 227"/>
                <a:gd name="T27" fmla="*/ 136 h 236"/>
                <a:gd name="T28" fmla="*/ 179 w 227"/>
                <a:gd name="T29" fmla="*/ 136 h 236"/>
                <a:gd name="T30" fmla="*/ 179 w 227"/>
                <a:gd name="T31" fmla="*/ 158 h 236"/>
                <a:gd name="T32" fmla="*/ 188 w 227"/>
                <a:gd name="T33" fmla="*/ 158 h 236"/>
                <a:gd name="T34" fmla="*/ 188 w 227"/>
                <a:gd name="T35" fmla="*/ 136 h 236"/>
                <a:gd name="T36" fmla="*/ 227 w 227"/>
                <a:gd name="T37" fmla="*/ 136 h 236"/>
                <a:gd name="T38" fmla="*/ 182 w 227"/>
                <a:gd name="T39" fmla="*/ 21 h 236"/>
                <a:gd name="T40" fmla="*/ 150 w 227"/>
                <a:gd name="T41" fmla="*/ 128 h 236"/>
                <a:gd name="T42" fmla="*/ 182 w 227"/>
                <a:gd name="T43" fmla="*/ 45 h 236"/>
                <a:gd name="T44" fmla="*/ 214 w 227"/>
                <a:gd name="T45" fmla="*/ 128 h 236"/>
                <a:gd name="T46" fmla="*/ 150 w 227"/>
                <a:gd name="T47" fmla="*/ 128 h 236"/>
                <a:gd name="T48" fmla="*/ 47 w 227"/>
                <a:gd name="T49" fmla="*/ 210 h 236"/>
                <a:gd name="T50" fmla="*/ 92 w 227"/>
                <a:gd name="T51" fmla="*/ 210 h 236"/>
                <a:gd name="T52" fmla="*/ 92 w 227"/>
                <a:gd name="T53" fmla="*/ 236 h 236"/>
                <a:gd name="T54" fmla="*/ 101 w 227"/>
                <a:gd name="T55" fmla="*/ 236 h 236"/>
                <a:gd name="T56" fmla="*/ 101 w 227"/>
                <a:gd name="T57" fmla="*/ 210 h 236"/>
                <a:gd name="T58" fmla="*/ 146 w 227"/>
                <a:gd name="T59" fmla="*/ 210 h 236"/>
                <a:gd name="T60" fmla="*/ 96 w 227"/>
                <a:gd name="T61" fmla="*/ 83 h 236"/>
                <a:gd name="T62" fmla="*/ 47 w 227"/>
                <a:gd name="T63" fmla="*/ 210 h 236"/>
                <a:gd name="T64" fmla="*/ 60 w 227"/>
                <a:gd name="T65" fmla="*/ 202 h 236"/>
                <a:gd name="T66" fmla="*/ 96 w 227"/>
                <a:gd name="T67" fmla="*/ 106 h 236"/>
                <a:gd name="T68" fmla="*/ 134 w 227"/>
                <a:gd name="T69" fmla="*/ 202 h 236"/>
                <a:gd name="T70" fmla="*/ 60 w 227"/>
                <a:gd name="T71" fmla="*/ 2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236">
                  <a:moveTo>
                    <a:pt x="40" y="0"/>
                  </a:moveTo>
                  <a:lnTo>
                    <a:pt x="0" y="102"/>
                  </a:lnTo>
                  <a:lnTo>
                    <a:pt x="36" y="102"/>
                  </a:lnTo>
                  <a:lnTo>
                    <a:pt x="36" y="128"/>
                  </a:lnTo>
                  <a:lnTo>
                    <a:pt x="45" y="128"/>
                  </a:lnTo>
                  <a:lnTo>
                    <a:pt x="45" y="102"/>
                  </a:lnTo>
                  <a:lnTo>
                    <a:pt x="78" y="102"/>
                  </a:lnTo>
                  <a:lnTo>
                    <a:pt x="40" y="0"/>
                  </a:lnTo>
                  <a:close/>
                  <a:moveTo>
                    <a:pt x="13" y="93"/>
                  </a:moveTo>
                  <a:lnTo>
                    <a:pt x="40" y="24"/>
                  </a:lnTo>
                  <a:lnTo>
                    <a:pt x="66" y="93"/>
                  </a:lnTo>
                  <a:lnTo>
                    <a:pt x="13" y="93"/>
                  </a:lnTo>
                  <a:close/>
                  <a:moveTo>
                    <a:pt x="182" y="21"/>
                  </a:moveTo>
                  <a:lnTo>
                    <a:pt x="138" y="136"/>
                  </a:lnTo>
                  <a:lnTo>
                    <a:pt x="179" y="136"/>
                  </a:lnTo>
                  <a:lnTo>
                    <a:pt x="179" y="158"/>
                  </a:lnTo>
                  <a:lnTo>
                    <a:pt x="188" y="158"/>
                  </a:lnTo>
                  <a:lnTo>
                    <a:pt x="188" y="136"/>
                  </a:lnTo>
                  <a:lnTo>
                    <a:pt x="227" y="136"/>
                  </a:lnTo>
                  <a:lnTo>
                    <a:pt x="182" y="21"/>
                  </a:lnTo>
                  <a:close/>
                  <a:moveTo>
                    <a:pt x="150" y="128"/>
                  </a:moveTo>
                  <a:lnTo>
                    <a:pt x="182" y="45"/>
                  </a:lnTo>
                  <a:lnTo>
                    <a:pt x="214" y="128"/>
                  </a:lnTo>
                  <a:lnTo>
                    <a:pt x="150" y="128"/>
                  </a:lnTo>
                  <a:close/>
                  <a:moveTo>
                    <a:pt x="47" y="210"/>
                  </a:moveTo>
                  <a:lnTo>
                    <a:pt x="92" y="210"/>
                  </a:lnTo>
                  <a:lnTo>
                    <a:pt x="92" y="236"/>
                  </a:lnTo>
                  <a:lnTo>
                    <a:pt x="101" y="236"/>
                  </a:lnTo>
                  <a:lnTo>
                    <a:pt x="101" y="210"/>
                  </a:lnTo>
                  <a:lnTo>
                    <a:pt x="146" y="210"/>
                  </a:lnTo>
                  <a:lnTo>
                    <a:pt x="96" y="83"/>
                  </a:lnTo>
                  <a:lnTo>
                    <a:pt x="47" y="210"/>
                  </a:lnTo>
                  <a:close/>
                  <a:moveTo>
                    <a:pt x="60" y="202"/>
                  </a:moveTo>
                  <a:lnTo>
                    <a:pt x="96" y="106"/>
                  </a:lnTo>
                  <a:lnTo>
                    <a:pt x="134" y="202"/>
                  </a:lnTo>
                  <a:lnTo>
                    <a:pt x="60" y="20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33" name="Gruppieren 696">
              <a:extLst>
                <a:ext uri="{FF2B5EF4-FFF2-40B4-BE49-F238E27FC236}">
                  <a16:creationId xmlns:a16="http://schemas.microsoft.com/office/drawing/2014/main" id="{6B5BD129-167C-4C2D-BDCF-33F8DF32A6C8}"/>
                </a:ext>
              </a:extLst>
            </p:cNvPr>
            <p:cNvGrpSpPr/>
            <p:nvPr/>
          </p:nvGrpSpPr>
          <p:grpSpPr>
            <a:xfrm>
              <a:off x="4423925" y="3826027"/>
              <a:ext cx="384176" cy="388938"/>
              <a:chOff x="3750468" y="3236912"/>
              <a:chExt cx="384176" cy="388938"/>
            </a:xfrm>
            <a:solidFill>
              <a:schemeClr val="bg1"/>
            </a:solidFill>
          </p:grpSpPr>
          <p:sp>
            <p:nvSpPr>
              <p:cNvPr id="334" name="Freeform 152">
                <a:extLst>
                  <a:ext uri="{FF2B5EF4-FFF2-40B4-BE49-F238E27FC236}">
                    <a16:creationId xmlns:a16="http://schemas.microsoft.com/office/drawing/2014/main" id="{36322A65-5A84-4897-8A72-83B484356E67}"/>
                  </a:ext>
                </a:extLst>
              </p:cNvPr>
              <p:cNvSpPr>
                <a:spLocks/>
              </p:cNvSpPr>
              <p:nvPr/>
            </p:nvSpPr>
            <p:spPr bwMode="auto">
              <a:xfrm>
                <a:off x="3894931" y="3351212"/>
                <a:ext cx="239713" cy="90488"/>
              </a:xfrm>
              <a:custGeom>
                <a:avLst/>
                <a:gdLst>
                  <a:gd name="T0" fmla="*/ 137 w 141"/>
                  <a:gd name="T1" fmla="*/ 53 h 53"/>
                  <a:gd name="T2" fmla="*/ 134 w 141"/>
                  <a:gd name="T3" fmla="*/ 52 h 53"/>
                  <a:gd name="T4" fmla="*/ 48 w 141"/>
                  <a:gd name="T5" fmla="*/ 43 h 53"/>
                  <a:gd name="T6" fmla="*/ 29 w 141"/>
                  <a:gd name="T7" fmla="*/ 45 h 53"/>
                  <a:gd name="T8" fmla="*/ 6 w 141"/>
                  <a:gd name="T9" fmla="*/ 34 h 53"/>
                  <a:gd name="T10" fmla="*/ 14 w 141"/>
                  <a:gd name="T11" fmla="*/ 3 h 53"/>
                  <a:gd name="T12" fmla="*/ 19 w 141"/>
                  <a:gd name="T13" fmla="*/ 2 h 53"/>
                  <a:gd name="T14" fmla="*/ 20 w 141"/>
                  <a:gd name="T15" fmla="*/ 7 h 53"/>
                  <a:gd name="T16" fmla="*/ 13 w 141"/>
                  <a:gd name="T17" fmla="*/ 31 h 53"/>
                  <a:gd name="T18" fmla="*/ 29 w 141"/>
                  <a:gd name="T19" fmla="*/ 37 h 53"/>
                  <a:gd name="T20" fmla="*/ 46 w 141"/>
                  <a:gd name="T21" fmla="*/ 35 h 53"/>
                  <a:gd name="T22" fmla="*/ 139 w 141"/>
                  <a:gd name="T23" fmla="*/ 46 h 53"/>
                  <a:gd name="T24" fmla="*/ 140 w 141"/>
                  <a:gd name="T25" fmla="*/ 52 h 53"/>
                  <a:gd name="T26" fmla="*/ 137 w 141"/>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1" h="53">
                    <a:moveTo>
                      <a:pt x="137" y="53"/>
                    </a:moveTo>
                    <a:cubicBezTo>
                      <a:pt x="136" y="53"/>
                      <a:pt x="135" y="53"/>
                      <a:pt x="134" y="52"/>
                    </a:cubicBezTo>
                    <a:cubicBezTo>
                      <a:pt x="108" y="30"/>
                      <a:pt x="65" y="38"/>
                      <a:pt x="48" y="43"/>
                    </a:cubicBezTo>
                    <a:cubicBezTo>
                      <a:pt x="41" y="45"/>
                      <a:pt x="35" y="46"/>
                      <a:pt x="29" y="45"/>
                    </a:cubicBezTo>
                    <a:cubicBezTo>
                      <a:pt x="17" y="45"/>
                      <a:pt x="9" y="41"/>
                      <a:pt x="6" y="34"/>
                    </a:cubicBezTo>
                    <a:cubicBezTo>
                      <a:pt x="0" y="22"/>
                      <a:pt x="12" y="5"/>
                      <a:pt x="14" y="3"/>
                    </a:cubicBezTo>
                    <a:cubicBezTo>
                      <a:pt x="15" y="1"/>
                      <a:pt x="17" y="0"/>
                      <a:pt x="19" y="2"/>
                    </a:cubicBezTo>
                    <a:cubicBezTo>
                      <a:pt x="21" y="3"/>
                      <a:pt x="21" y="6"/>
                      <a:pt x="20" y="7"/>
                    </a:cubicBezTo>
                    <a:cubicBezTo>
                      <a:pt x="17" y="11"/>
                      <a:pt x="10" y="24"/>
                      <a:pt x="13" y="31"/>
                    </a:cubicBezTo>
                    <a:cubicBezTo>
                      <a:pt x="15" y="35"/>
                      <a:pt x="20" y="37"/>
                      <a:pt x="29" y="37"/>
                    </a:cubicBezTo>
                    <a:cubicBezTo>
                      <a:pt x="34" y="38"/>
                      <a:pt x="40" y="37"/>
                      <a:pt x="46" y="35"/>
                    </a:cubicBezTo>
                    <a:cubicBezTo>
                      <a:pt x="64" y="30"/>
                      <a:pt x="110" y="21"/>
                      <a:pt x="139" y="46"/>
                    </a:cubicBezTo>
                    <a:cubicBezTo>
                      <a:pt x="141" y="47"/>
                      <a:pt x="141" y="50"/>
                      <a:pt x="140" y="52"/>
                    </a:cubicBezTo>
                    <a:cubicBezTo>
                      <a:pt x="139" y="53"/>
                      <a:pt x="138" y="53"/>
                      <a:pt x="13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153">
                <a:extLst>
                  <a:ext uri="{FF2B5EF4-FFF2-40B4-BE49-F238E27FC236}">
                    <a16:creationId xmlns:a16="http://schemas.microsoft.com/office/drawing/2014/main" id="{DF7693D6-D439-4178-9FD7-085DEDB58482}"/>
                  </a:ext>
                </a:extLst>
              </p:cNvPr>
              <p:cNvSpPr>
                <a:spLocks/>
              </p:cNvSpPr>
              <p:nvPr/>
            </p:nvSpPr>
            <p:spPr bwMode="auto">
              <a:xfrm>
                <a:off x="3750468" y="3371850"/>
                <a:ext cx="384175" cy="136525"/>
              </a:xfrm>
              <a:custGeom>
                <a:avLst/>
                <a:gdLst>
                  <a:gd name="T0" fmla="*/ 53 w 226"/>
                  <a:gd name="T1" fmla="*/ 80 h 80"/>
                  <a:gd name="T2" fmla="*/ 31 w 226"/>
                  <a:gd name="T3" fmla="*/ 75 h 80"/>
                  <a:gd name="T4" fmla="*/ 30 w 226"/>
                  <a:gd name="T5" fmla="*/ 75 h 80"/>
                  <a:gd name="T6" fmla="*/ 7 w 226"/>
                  <a:gd name="T7" fmla="*/ 21 h 80"/>
                  <a:gd name="T8" fmla="*/ 38 w 226"/>
                  <a:gd name="T9" fmla="*/ 1 h 80"/>
                  <a:gd name="T10" fmla="*/ 39 w 226"/>
                  <a:gd name="T11" fmla="*/ 1 h 80"/>
                  <a:gd name="T12" fmla="*/ 64 w 226"/>
                  <a:gd name="T13" fmla="*/ 18 h 80"/>
                  <a:gd name="T14" fmla="*/ 61 w 226"/>
                  <a:gd name="T15" fmla="*/ 43 h 80"/>
                  <a:gd name="T16" fmla="*/ 56 w 226"/>
                  <a:gd name="T17" fmla="*/ 44 h 80"/>
                  <a:gd name="T18" fmla="*/ 54 w 226"/>
                  <a:gd name="T19" fmla="*/ 39 h 80"/>
                  <a:gd name="T20" fmla="*/ 54 w 226"/>
                  <a:gd name="T21" fmla="*/ 39 h 80"/>
                  <a:gd name="T22" fmla="*/ 56 w 226"/>
                  <a:gd name="T23" fmla="*/ 21 h 80"/>
                  <a:gd name="T24" fmla="*/ 37 w 226"/>
                  <a:gd name="T25" fmla="*/ 9 h 80"/>
                  <a:gd name="T26" fmla="*/ 15 w 226"/>
                  <a:gd name="T27" fmla="*/ 24 h 80"/>
                  <a:gd name="T28" fmla="*/ 34 w 226"/>
                  <a:gd name="T29" fmla="*/ 67 h 80"/>
                  <a:gd name="T30" fmla="*/ 34 w 226"/>
                  <a:gd name="T31" fmla="*/ 68 h 80"/>
                  <a:gd name="T32" fmla="*/ 73 w 226"/>
                  <a:gd name="T33" fmla="*/ 68 h 80"/>
                  <a:gd name="T34" fmla="*/ 166 w 226"/>
                  <a:gd name="T35" fmla="*/ 45 h 80"/>
                  <a:gd name="T36" fmla="*/ 226 w 226"/>
                  <a:gd name="T37" fmla="*/ 65 h 80"/>
                  <a:gd name="T38" fmla="*/ 222 w 226"/>
                  <a:gd name="T39" fmla="*/ 69 h 80"/>
                  <a:gd name="T40" fmla="*/ 218 w 226"/>
                  <a:gd name="T41" fmla="*/ 65 h 80"/>
                  <a:gd name="T42" fmla="*/ 166 w 226"/>
                  <a:gd name="T43" fmla="*/ 53 h 80"/>
                  <a:gd name="T44" fmla="*/ 76 w 226"/>
                  <a:gd name="T45" fmla="*/ 75 h 80"/>
                  <a:gd name="T46" fmla="*/ 53 w 226"/>
                  <a:gd name="T4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 h="80">
                    <a:moveTo>
                      <a:pt x="53" y="80"/>
                    </a:moveTo>
                    <a:cubicBezTo>
                      <a:pt x="45" y="80"/>
                      <a:pt x="38" y="78"/>
                      <a:pt x="31" y="75"/>
                    </a:cubicBezTo>
                    <a:cubicBezTo>
                      <a:pt x="30" y="75"/>
                      <a:pt x="30" y="75"/>
                      <a:pt x="30" y="75"/>
                    </a:cubicBezTo>
                    <a:cubicBezTo>
                      <a:pt x="10" y="65"/>
                      <a:pt x="0" y="42"/>
                      <a:pt x="7" y="21"/>
                    </a:cubicBezTo>
                    <a:cubicBezTo>
                      <a:pt x="14" y="4"/>
                      <a:pt x="30" y="0"/>
                      <a:pt x="38" y="1"/>
                    </a:cubicBezTo>
                    <a:cubicBezTo>
                      <a:pt x="39" y="1"/>
                      <a:pt x="39" y="1"/>
                      <a:pt x="39" y="1"/>
                    </a:cubicBezTo>
                    <a:cubicBezTo>
                      <a:pt x="52" y="4"/>
                      <a:pt x="60" y="10"/>
                      <a:pt x="64" y="18"/>
                    </a:cubicBezTo>
                    <a:cubicBezTo>
                      <a:pt x="69" y="30"/>
                      <a:pt x="62" y="43"/>
                      <a:pt x="61" y="43"/>
                    </a:cubicBezTo>
                    <a:cubicBezTo>
                      <a:pt x="60" y="45"/>
                      <a:pt x="58" y="46"/>
                      <a:pt x="56" y="44"/>
                    </a:cubicBezTo>
                    <a:cubicBezTo>
                      <a:pt x="54" y="43"/>
                      <a:pt x="53" y="41"/>
                      <a:pt x="54" y="39"/>
                    </a:cubicBezTo>
                    <a:cubicBezTo>
                      <a:pt x="54" y="39"/>
                      <a:pt x="54" y="39"/>
                      <a:pt x="54" y="39"/>
                    </a:cubicBezTo>
                    <a:cubicBezTo>
                      <a:pt x="54" y="39"/>
                      <a:pt x="60" y="30"/>
                      <a:pt x="56" y="21"/>
                    </a:cubicBezTo>
                    <a:cubicBezTo>
                      <a:pt x="54" y="16"/>
                      <a:pt x="48" y="11"/>
                      <a:pt x="37" y="9"/>
                    </a:cubicBezTo>
                    <a:cubicBezTo>
                      <a:pt x="35" y="9"/>
                      <a:pt x="20" y="9"/>
                      <a:pt x="15" y="24"/>
                    </a:cubicBezTo>
                    <a:cubicBezTo>
                      <a:pt x="9" y="41"/>
                      <a:pt x="17" y="60"/>
                      <a:pt x="34" y="67"/>
                    </a:cubicBezTo>
                    <a:cubicBezTo>
                      <a:pt x="34" y="68"/>
                      <a:pt x="34" y="68"/>
                      <a:pt x="34" y="68"/>
                    </a:cubicBezTo>
                    <a:cubicBezTo>
                      <a:pt x="46" y="73"/>
                      <a:pt x="60" y="73"/>
                      <a:pt x="73" y="68"/>
                    </a:cubicBezTo>
                    <a:cubicBezTo>
                      <a:pt x="93" y="59"/>
                      <a:pt x="132" y="45"/>
                      <a:pt x="166" y="45"/>
                    </a:cubicBezTo>
                    <a:cubicBezTo>
                      <a:pt x="180" y="45"/>
                      <a:pt x="226" y="48"/>
                      <a:pt x="226" y="65"/>
                    </a:cubicBezTo>
                    <a:cubicBezTo>
                      <a:pt x="226" y="67"/>
                      <a:pt x="224" y="69"/>
                      <a:pt x="222" y="69"/>
                    </a:cubicBezTo>
                    <a:cubicBezTo>
                      <a:pt x="220" y="69"/>
                      <a:pt x="218" y="67"/>
                      <a:pt x="218" y="65"/>
                    </a:cubicBezTo>
                    <a:cubicBezTo>
                      <a:pt x="218" y="59"/>
                      <a:pt x="193" y="54"/>
                      <a:pt x="166" y="53"/>
                    </a:cubicBezTo>
                    <a:cubicBezTo>
                      <a:pt x="134" y="53"/>
                      <a:pt x="96" y="67"/>
                      <a:pt x="76" y="75"/>
                    </a:cubicBezTo>
                    <a:cubicBezTo>
                      <a:pt x="69" y="78"/>
                      <a:pt x="61" y="80"/>
                      <a:pt x="53"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154">
                <a:extLst>
                  <a:ext uri="{FF2B5EF4-FFF2-40B4-BE49-F238E27FC236}">
                    <a16:creationId xmlns:a16="http://schemas.microsoft.com/office/drawing/2014/main" id="{A70AAC04-91A7-48C6-AF55-1519B1893086}"/>
                  </a:ext>
                </a:extLst>
              </p:cNvPr>
              <p:cNvSpPr>
                <a:spLocks/>
              </p:cNvSpPr>
              <p:nvPr/>
            </p:nvSpPr>
            <p:spPr bwMode="auto">
              <a:xfrm>
                <a:off x="3939381" y="3468687"/>
                <a:ext cx="195263" cy="134938"/>
              </a:xfrm>
              <a:custGeom>
                <a:avLst/>
                <a:gdLst>
                  <a:gd name="T0" fmla="*/ 23 w 115"/>
                  <a:gd name="T1" fmla="*/ 79 h 79"/>
                  <a:gd name="T2" fmla="*/ 11 w 115"/>
                  <a:gd name="T3" fmla="*/ 76 h 79"/>
                  <a:gd name="T4" fmla="*/ 1 w 115"/>
                  <a:gd name="T5" fmla="*/ 59 h 79"/>
                  <a:gd name="T6" fmla="*/ 0 w 115"/>
                  <a:gd name="T7" fmla="*/ 58 h 79"/>
                  <a:gd name="T8" fmla="*/ 15 w 115"/>
                  <a:gd name="T9" fmla="*/ 27 h 79"/>
                  <a:gd name="T10" fmla="*/ 113 w 115"/>
                  <a:gd name="T11" fmla="*/ 29 h 79"/>
                  <a:gd name="T12" fmla="*/ 114 w 115"/>
                  <a:gd name="T13" fmla="*/ 34 h 79"/>
                  <a:gd name="T14" fmla="*/ 109 w 115"/>
                  <a:gd name="T15" fmla="*/ 35 h 79"/>
                  <a:gd name="T16" fmla="*/ 20 w 115"/>
                  <a:gd name="T17" fmla="*/ 34 h 79"/>
                  <a:gd name="T18" fmla="*/ 8 w 115"/>
                  <a:gd name="T19" fmla="*/ 57 h 79"/>
                  <a:gd name="T20" fmla="*/ 8 w 115"/>
                  <a:gd name="T21" fmla="*/ 58 h 79"/>
                  <a:gd name="T22" fmla="*/ 15 w 115"/>
                  <a:gd name="T23" fmla="*/ 69 h 79"/>
                  <a:gd name="T24" fmla="*/ 29 w 115"/>
                  <a:gd name="T25" fmla="*/ 70 h 79"/>
                  <a:gd name="T26" fmla="*/ 34 w 115"/>
                  <a:gd name="T27" fmla="*/ 65 h 79"/>
                  <a:gd name="T28" fmla="*/ 32 w 115"/>
                  <a:gd name="T29" fmla="*/ 54 h 79"/>
                  <a:gd name="T30" fmla="*/ 33 w 115"/>
                  <a:gd name="T31" fmla="*/ 49 h 79"/>
                  <a:gd name="T32" fmla="*/ 38 w 115"/>
                  <a:gd name="T33" fmla="*/ 50 h 79"/>
                  <a:gd name="T34" fmla="*/ 42 w 115"/>
                  <a:gd name="T35" fmla="*/ 68 h 79"/>
                  <a:gd name="T36" fmla="*/ 32 w 115"/>
                  <a:gd name="T37" fmla="*/ 77 h 79"/>
                  <a:gd name="T38" fmla="*/ 23 w 115"/>
                  <a:gd name="T3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79">
                    <a:moveTo>
                      <a:pt x="23" y="79"/>
                    </a:moveTo>
                    <a:cubicBezTo>
                      <a:pt x="19" y="79"/>
                      <a:pt x="15" y="78"/>
                      <a:pt x="11" y="76"/>
                    </a:cubicBezTo>
                    <a:cubicBezTo>
                      <a:pt x="5" y="72"/>
                      <a:pt x="1" y="66"/>
                      <a:pt x="1" y="59"/>
                    </a:cubicBezTo>
                    <a:cubicBezTo>
                      <a:pt x="0" y="58"/>
                      <a:pt x="0" y="58"/>
                      <a:pt x="0" y="58"/>
                    </a:cubicBezTo>
                    <a:cubicBezTo>
                      <a:pt x="0" y="46"/>
                      <a:pt x="5" y="34"/>
                      <a:pt x="15" y="27"/>
                    </a:cubicBezTo>
                    <a:cubicBezTo>
                      <a:pt x="32" y="16"/>
                      <a:pt x="66" y="0"/>
                      <a:pt x="113" y="29"/>
                    </a:cubicBezTo>
                    <a:cubicBezTo>
                      <a:pt x="115" y="30"/>
                      <a:pt x="115" y="32"/>
                      <a:pt x="114" y="34"/>
                    </a:cubicBezTo>
                    <a:cubicBezTo>
                      <a:pt x="113" y="36"/>
                      <a:pt x="111" y="37"/>
                      <a:pt x="109" y="35"/>
                    </a:cubicBezTo>
                    <a:cubicBezTo>
                      <a:pt x="66" y="10"/>
                      <a:pt x="35" y="23"/>
                      <a:pt x="20" y="34"/>
                    </a:cubicBezTo>
                    <a:cubicBezTo>
                      <a:pt x="12" y="39"/>
                      <a:pt x="8" y="48"/>
                      <a:pt x="8" y="57"/>
                    </a:cubicBezTo>
                    <a:cubicBezTo>
                      <a:pt x="8" y="58"/>
                      <a:pt x="8" y="58"/>
                      <a:pt x="8" y="58"/>
                    </a:cubicBezTo>
                    <a:cubicBezTo>
                      <a:pt x="9" y="63"/>
                      <a:pt x="11" y="67"/>
                      <a:pt x="15" y="69"/>
                    </a:cubicBezTo>
                    <a:cubicBezTo>
                      <a:pt x="19" y="71"/>
                      <a:pt x="25" y="72"/>
                      <a:pt x="29" y="70"/>
                    </a:cubicBezTo>
                    <a:cubicBezTo>
                      <a:pt x="32" y="69"/>
                      <a:pt x="34" y="67"/>
                      <a:pt x="34" y="65"/>
                    </a:cubicBezTo>
                    <a:cubicBezTo>
                      <a:pt x="36" y="61"/>
                      <a:pt x="33" y="56"/>
                      <a:pt x="32" y="54"/>
                    </a:cubicBezTo>
                    <a:cubicBezTo>
                      <a:pt x="30" y="52"/>
                      <a:pt x="31" y="50"/>
                      <a:pt x="33" y="49"/>
                    </a:cubicBezTo>
                    <a:cubicBezTo>
                      <a:pt x="34" y="47"/>
                      <a:pt x="37" y="48"/>
                      <a:pt x="38" y="50"/>
                    </a:cubicBezTo>
                    <a:cubicBezTo>
                      <a:pt x="39" y="51"/>
                      <a:pt x="45" y="59"/>
                      <a:pt x="42" y="68"/>
                    </a:cubicBezTo>
                    <a:cubicBezTo>
                      <a:pt x="41" y="71"/>
                      <a:pt x="39" y="75"/>
                      <a:pt x="32" y="77"/>
                    </a:cubicBezTo>
                    <a:cubicBezTo>
                      <a:pt x="29" y="79"/>
                      <a:pt x="26" y="79"/>
                      <a:pt x="2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155">
                <a:extLst>
                  <a:ext uri="{FF2B5EF4-FFF2-40B4-BE49-F238E27FC236}">
                    <a16:creationId xmlns:a16="http://schemas.microsoft.com/office/drawing/2014/main" id="{40FA2DC5-BF71-4BE4-BD8D-C089C7699750}"/>
                  </a:ext>
                </a:extLst>
              </p:cNvPr>
              <p:cNvSpPr>
                <a:spLocks noEditPoints="1"/>
              </p:cNvSpPr>
              <p:nvPr/>
            </p:nvSpPr>
            <p:spPr bwMode="auto">
              <a:xfrm>
                <a:off x="3766343" y="3236912"/>
                <a:ext cx="122238" cy="109538"/>
              </a:xfrm>
              <a:custGeom>
                <a:avLst/>
                <a:gdLst>
                  <a:gd name="T0" fmla="*/ 68 w 72"/>
                  <a:gd name="T1" fmla="*/ 64 h 64"/>
                  <a:gd name="T2" fmla="*/ 67 w 72"/>
                  <a:gd name="T3" fmla="*/ 64 h 64"/>
                  <a:gd name="T4" fmla="*/ 50 w 72"/>
                  <a:gd name="T5" fmla="*/ 60 h 64"/>
                  <a:gd name="T6" fmla="*/ 35 w 72"/>
                  <a:gd name="T7" fmla="*/ 57 h 64"/>
                  <a:gd name="T8" fmla="*/ 27 w 72"/>
                  <a:gd name="T9" fmla="*/ 56 h 64"/>
                  <a:gd name="T10" fmla="*/ 0 w 72"/>
                  <a:gd name="T11" fmla="*/ 4 h 64"/>
                  <a:gd name="T12" fmla="*/ 3 w 72"/>
                  <a:gd name="T13" fmla="*/ 0 h 64"/>
                  <a:gd name="T14" fmla="*/ 7 w 72"/>
                  <a:gd name="T15" fmla="*/ 2 h 64"/>
                  <a:gd name="T16" fmla="*/ 36 w 72"/>
                  <a:gd name="T17" fmla="*/ 12 h 64"/>
                  <a:gd name="T18" fmla="*/ 36 w 72"/>
                  <a:gd name="T19" fmla="*/ 12 h 64"/>
                  <a:gd name="T20" fmla="*/ 37 w 72"/>
                  <a:gd name="T21" fmla="*/ 12 h 64"/>
                  <a:gd name="T22" fmla="*/ 72 w 72"/>
                  <a:gd name="T23" fmla="*/ 48 h 64"/>
                  <a:gd name="T24" fmla="*/ 72 w 72"/>
                  <a:gd name="T25" fmla="*/ 48 h 64"/>
                  <a:gd name="T26" fmla="*/ 72 w 72"/>
                  <a:gd name="T27" fmla="*/ 60 h 64"/>
                  <a:gd name="T28" fmla="*/ 71 w 72"/>
                  <a:gd name="T29" fmla="*/ 63 h 64"/>
                  <a:gd name="T30" fmla="*/ 68 w 72"/>
                  <a:gd name="T31" fmla="*/ 64 h 64"/>
                  <a:gd name="T32" fmla="*/ 9 w 72"/>
                  <a:gd name="T33" fmla="*/ 13 h 64"/>
                  <a:gd name="T34" fmla="*/ 29 w 72"/>
                  <a:gd name="T35" fmla="*/ 48 h 64"/>
                  <a:gd name="T36" fmla="*/ 36 w 72"/>
                  <a:gd name="T37" fmla="*/ 49 h 64"/>
                  <a:gd name="T38" fmla="*/ 54 w 72"/>
                  <a:gd name="T39" fmla="*/ 52 h 64"/>
                  <a:gd name="T40" fmla="*/ 64 w 72"/>
                  <a:gd name="T41" fmla="*/ 55 h 64"/>
                  <a:gd name="T42" fmla="*/ 64 w 72"/>
                  <a:gd name="T43" fmla="*/ 48 h 64"/>
                  <a:gd name="T44" fmla="*/ 37 w 72"/>
                  <a:gd name="T45" fmla="*/ 20 h 64"/>
                  <a:gd name="T46" fmla="*/ 36 w 72"/>
                  <a:gd name="T47" fmla="*/ 20 h 64"/>
                  <a:gd name="T48" fmla="*/ 9 w 72"/>
                  <a:gd name="T49"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64">
                    <a:moveTo>
                      <a:pt x="68" y="64"/>
                    </a:moveTo>
                    <a:cubicBezTo>
                      <a:pt x="68" y="64"/>
                      <a:pt x="68" y="64"/>
                      <a:pt x="67" y="64"/>
                    </a:cubicBezTo>
                    <a:cubicBezTo>
                      <a:pt x="67" y="64"/>
                      <a:pt x="57" y="63"/>
                      <a:pt x="50" y="60"/>
                    </a:cubicBezTo>
                    <a:cubicBezTo>
                      <a:pt x="46" y="58"/>
                      <a:pt x="41" y="57"/>
                      <a:pt x="35" y="57"/>
                    </a:cubicBezTo>
                    <a:cubicBezTo>
                      <a:pt x="33" y="57"/>
                      <a:pt x="30" y="56"/>
                      <a:pt x="27" y="56"/>
                    </a:cubicBezTo>
                    <a:cubicBezTo>
                      <a:pt x="15" y="54"/>
                      <a:pt x="1" y="39"/>
                      <a:pt x="0" y="4"/>
                    </a:cubicBezTo>
                    <a:cubicBezTo>
                      <a:pt x="0" y="2"/>
                      <a:pt x="1" y="1"/>
                      <a:pt x="3" y="0"/>
                    </a:cubicBezTo>
                    <a:cubicBezTo>
                      <a:pt x="4" y="0"/>
                      <a:pt x="6" y="0"/>
                      <a:pt x="7" y="2"/>
                    </a:cubicBezTo>
                    <a:cubicBezTo>
                      <a:pt x="8" y="2"/>
                      <a:pt x="17" y="14"/>
                      <a:pt x="36" y="12"/>
                    </a:cubicBezTo>
                    <a:cubicBezTo>
                      <a:pt x="36" y="12"/>
                      <a:pt x="36" y="12"/>
                      <a:pt x="36" y="12"/>
                    </a:cubicBezTo>
                    <a:cubicBezTo>
                      <a:pt x="36" y="12"/>
                      <a:pt x="36" y="12"/>
                      <a:pt x="37" y="12"/>
                    </a:cubicBezTo>
                    <a:cubicBezTo>
                      <a:pt x="43" y="12"/>
                      <a:pt x="68" y="14"/>
                      <a:pt x="72" y="48"/>
                    </a:cubicBezTo>
                    <a:cubicBezTo>
                      <a:pt x="72" y="48"/>
                      <a:pt x="72" y="48"/>
                      <a:pt x="72" y="48"/>
                    </a:cubicBezTo>
                    <a:cubicBezTo>
                      <a:pt x="72" y="60"/>
                      <a:pt x="72" y="60"/>
                      <a:pt x="72" y="60"/>
                    </a:cubicBezTo>
                    <a:cubicBezTo>
                      <a:pt x="72" y="61"/>
                      <a:pt x="72" y="62"/>
                      <a:pt x="71" y="63"/>
                    </a:cubicBezTo>
                    <a:cubicBezTo>
                      <a:pt x="70" y="64"/>
                      <a:pt x="69" y="64"/>
                      <a:pt x="68" y="64"/>
                    </a:cubicBezTo>
                    <a:close/>
                    <a:moveTo>
                      <a:pt x="9" y="13"/>
                    </a:moveTo>
                    <a:cubicBezTo>
                      <a:pt x="11" y="37"/>
                      <a:pt x="20" y="47"/>
                      <a:pt x="29" y="48"/>
                    </a:cubicBezTo>
                    <a:cubicBezTo>
                      <a:pt x="31" y="48"/>
                      <a:pt x="34" y="49"/>
                      <a:pt x="36" y="49"/>
                    </a:cubicBezTo>
                    <a:cubicBezTo>
                      <a:pt x="42" y="49"/>
                      <a:pt x="48" y="50"/>
                      <a:pt x="54" y="52"/>
                    </a:cubicBezTo>
                    <a:cubicBezTo>
                      <a:pt x="57" y="54"/>
                      <a:pt x="61" y="55"/>
                      <a:pt x="64" y="55"/>
                    </a:cubicBezTo>
                    <a:cubicBezTo>
                      <a:pt x="64" y="48"/>
                      <a:pt x="64" y="48"/>
                      <a:pt x="64" y="48"/>
                    </a:cubicBezTo>
                    <a:cubicBezTo>
                      <a:pt x="61" y="23"/>
                      <a:pt x="44" y="20"/>
                      <a:pt x="37" y="20"/>
                    </a:cubicBezTo>
                    <a:cubicBezTo>
                      <a:pt x="37" y="20"/>
                      <a:pt x="36" y="20"/>
                      <a:pt x="36" y="20"/>
                    </a:cubicBezTo>
                    <a:cubicBezTo>
                      <a:pt x="24" y="21"/>
                      <a:pt x="14" y="17"/>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156">
                <a:extLst>
                  <a:ext uri="{FF2B5EF4-FFF2-40B4-BE49-F238E27FC236}">
                    <a16:creationId xmlns:a16="http://schemas.microsoft.com/office/drawing/2014/main" id="{AA74FD06-D374-404C-97E8-08FE741BB2DD}"/>
                  </a:ext>
                </a:extLst>
              </p:cNvPr>
              <p:cNvSpPr>
                <a:spLocks/>
              </p:cNvSpPr>
              <p:nvPr/>
            </p:nvSpPr>
            <p:spPr bwMode="auto">
              <a:xfrm>
                <a:off x="3806031" y="3284537"/>
                <a:ext cx="84138" cy="61913"/>
              </a:xfrm>
              <a:custGeom>
                <a:avLst/>
                <a:gdLst>
                  <a:gd name="T0" fmla="*/ 44 w 49"/>
                  <a:gd name="T1" fmla="*/ 36 h 36"/>
                  <a:gd name="T2" fmla="*/ 41 w 49"/>
                  <a:gd name="T3" fmla="*/ 34 h 36"/>
                  <a:gd name="T4" fmla="*/ 4 w 49"/>
                  <a:gd name="T5" fmla="*/ 8 h 36"/>
                  <a:gd name="T6" fmla="*/ 0 w 49"/>
                  <a:gd name="T7" fmla="*/ 4 h 36"/>
                  <a:gd name="T8" fmla="*/ 4 w 49"/>
                  <a:gd name="T9" fmla="*/ 0 h 36"/>
                  <a:gd name="T10" fmla="*/ 47 w 49"/>
                  <a:gd name="T11" fmla="*/ 30 h 36"/>
                  <a:gd name="T12" fmla="*/ 46 w 49"/>
                  <a:gd name="T13" fmla="*/ 35 h 36"/>
                  <a:gd name="T14" fmla="*/ 44 w 49"/>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6">
                    <a:moveTo>
                      <a:pt x="44" y="36"/>
                    </a:moveTo>
                    <a:cubicBezTo>
                      <a:pt x="43" y="36"/>
                      <a:pt x="42" y="35"/>
                      <a:pt x="41" y="34"/>
                    </a:cubicBezTo>
                    <a:cubicBezTo>
                      <a:pt x="22" y="9"/>
                      <a:pt x="4" y="8"/>
                      <a:pt x="4" y="8"/>
                    </a:cubicBezTo>
                    <a:cubicBezTo>
                      <a:pt x="2" y="8"/>
                      <a:pt x="0" y="6"/>
                      <a:pt x="0" y="4"/>
                    </a:cubicBezTo>
                    <a:cubicBezTo>
                      <a:pt x="0" y="2"/>
                      <a:pt x="2" y="0"/>
                      <a:pt x="4" y="0"/>
                    </a:cubicBezTo>
                    <a:cubicBezTo>
                      <a:pt x="5" y="0"/>
                      <a:pt x="26" y="1"/>
                      <a:pt x="47" y="30"/>
                    </a:cubicBezTo>
                    <a:cubicBezTo>
                      <a:pt x="49" y="31"/>
                      <a:pt x="48" y="34"/>
                      <a:pt x="46" y="35"/>
                    </a:cubicBezTo>
                    <a:cubicBezTo>
                      <a:pt x="46" y="36"/>
                      <a:pt x="45" y="36"/>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157">
                <a:extLst>
                  <a:ext uri="{FF2B5EF4-FFF2-40B4-BE49-F238E27FC236}">
                    <a16:creationId xmlns:a16="http://schemas.microsoft.com/office/drawing/2014/main" id="{2D6E1282-4B9A-49DF-88A3-E5FB86F3BFB1}"/>
                  </a:ext>
                </a:extLst>
              </p:cNvPr>
              <p:cNvSpPr>
                <a:spLocks noChangeArrowheads="1"/>
              </p:cNvSpPr>
              <p:nvPr/>
            </p:nvSpPr>
            <p:spPr bwMode="auto">
              <a:xfrm>
                <a:off x="3799681" y="3557587"/>
                <a:ext cx="14288" cy="12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Oval 158">
                <a:extLst>
                  <a:ext uri="{FF2B5EF4-FFF2-40B4-BE49-F238E27FC236}">
                    <a16:creationId xmlns:a16="http://schemas.microsoft.com/office/drawing/2014/main" id="{5246E302-409B-4053-9831-33AB62C48C01}"/>
                  </a:ext>
                </a:extLst>
              </p:cNvPr>
              <p:cNvSpPr>
                <a:spLocks noChangeArrowheads="1"/>
              </p:cNvSpPr>
              <p:nvPr/>
            </p:nvSpPr>
            <p:spPr bwMode="auto">
              <a:xfrm>
                <a:off x="3867943" y="3516312"/>
                <a:ext cx="12700" cy="12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Oval 159">
                <a:extLst>
                  <a:ext uri="{FF2B5EF4-FFF2-40B4-BE49-F238E27FC236}">
                    <a16:creationId xmlns:a16="http://schemas.microsoft.com/office/drawing/2014/main" id="{923F31D1-B351-42EB-8746-19F2528AF5CE}"/>
                  </a:ext>
                </a:extLst>
              </p:cNvPr>
              <p:cNvSpPr>
                <a:spLocks noChangeArrowheads="1"/>
              </p:cNvSpPr>
              <p:nvPr/>
            </p:nvSpPr>
            <p:spPr bwMode="auto">
              <a:xfrm>
                <a:off x="3874293" y="3590925"/>
                <a:ext cx="14288" cy="142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Oval 160">
                <a:extLst>
                  <a:ext uri="{FF2B5EF4-FFF2-40B4-BE49-F238E27FC236}">
                    <a16:creationId xmlns:a16="http://schemas.microsoft.com/office/drawing/2014/main" id="{E673BBC7-83CE-429A-A2AF-B7553B010F1F}"/>
                  </a:ext>
                </a:extLst>
              </p:cNvPr>
              <p:cNvSpPr>
                <a:spLocks noChangeArrowheads="1"/>
              </p:cNvSpPr>
              <p:nvPr/>
            </p:nvSpPr>
            <p:spPr bwMode="auto">
              <a:xfrm>
                <a:off x="3840956" y="3570287"/>
                <a:ext cx="12700" cy="142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Oval 161">
                <a:extLst>
                  <a:ext uri="{FF2B5EF4-FFF2-40B4-BE49-F238E27FC236}">
                    <a16:creationId xmlns:a16="http://schemas.microsoft.com/office/drawing/2014/main" id="{F88A4CD9-E10E-4489-9F52-CC5F9D62E31A}"/>
                  </a:ext>
                </a:extLst>
              </p:cNvPr>
              <p:cNvSpPr>
                <a:spLocks noChangeArrowheads="1"/>
              </p:cNvSpPr>
              <p:nvPr/>
            </p:nvSpPr>
            <p:spPr bwMode="auto">
              <a:xfrm>
                <a:off x="3813968" y="3611562"/>
                <a:ext cx="12700" cy="142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Oval 162">
                <a:extLst>
                  <a:ext uri="{FF2B5EF4-FFF2-40B4-BE49-F238E27FC236}">
                    <a16:creationId xmlns:a16="http://schemas.microsoft.com/office/drawing/2014/main" id="{EEA685C5-C24F-4ECC-AB6A-943EB02000A8}"/>
                  </a:ext>
                </a:extLst>
              </p:cNvPr>
              <p:cNvSpPr>
                <a:spLocks noChangeArrowheads="1"/>
              </p:cNvSpPr>
              <p:nvPr/>
            </p:nvSpPr>
            <p:spPr bwMode="auto">
              <a:xfrm>
                <a:off x="3969543" y="3338512"/>
                <a:ext cx="14288" cy="142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Oval 163">
                <a:extLst>
                  <a:ext uri="{FF2B5EF4-FFF2-40B4-BE49-F238E27FC236}">
                    <a16:creationId xmlns:a16="http://schemas.microsoft.com/office/drawing/2014/main" id="{FF62935C-2825-4839-876C-C3C635BE4A47}"/>
                  </a:ext>
                </a:extLst>
              </p:cNvPr>
              <p:cNvSpPr>
                <a:spLocks noChangeArrowheads="1"/>
              </p:cNvSpPr>
              <p:nvPr/>
            </p:nvSpPr>
            <p:spPr bwMode="auto">
              <a:xfrm>
                <a:off x="3942556" y="3284537"/>
                <a:ext cx="14288" cy="142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Oval 164">
                <a:extLst>
                  <a:ext uri="{FF2B5EF4-FFF2-40B4-BE49-F238E27FC236}">
                    <a16:creationId xmlns:a16="http://schemas.microsoft.com/office/drawing/2014/main" id="{9C9D160E-B668-4D2B-BAEC-C21DF63EC3B9}"/>
                  </a:ext>
                </a:extLst>
              </p:cNvPr>
              <p:cNvSpPr>
                <a:spLocks noChangeArrowheads="1"/>
              </p:cNvSpPr>
              <p:nvPr/>
            </p:nvSpPr>
            <p:spPr bwMode="auto">
              <a:xfrm>
                <a:off x="3942556" y="3373437"/>
                <a:ext cx="14288" cy="12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Oval 165">
                <a:extLst>
                  <a:ext uri="{FF2B5EF4-FFF2-40B4-BE49-F238E27FC236}">
                    <a16:creationId xmlns:a16="http://schemas.microsoft.com/office/drawing/2014/main" id="{399C3765-BBA1-4417-8DEC-99653BBF2136}"/>
                  </a:ext>
                </a:extLst>
              </p:cNvPr>
              <p:cNvSpPr>
                <a:spLocks noChangeArrowheads="1"/>
              </p:cNvSpPr>
              <p:nvPr/>
            </p:nvSpPr>
            <p:spPr bwMode="auto">
              <a:xfrm>
                <a:off x="4017168" y="3305175"/>
                <a:ext cx="14288" cy="12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Oval 166">
                <a:extLst>
                  <a:ext uri="{FF2B5EF4-FFF2-40B4-BE49-F238E27FC236}">
                    <a16:creationId xmlns:a16="http://schemas.microsoft.com/office/drawing/2014/main" id="{3FF8B0C8-471E-4873-B066-FC89E800D2B5}"/>
                  </a:ext>
                </a:extLst>
              </p:cNvPr>
              <p:cNvSpPr>
                <a:spLocks noChangeArrowheads="1"/>
              </p:cNvSpPr>
              <p:nvPr/>
            </p:nvSpPr>
            <p:spPr bwMode="auto">
              <a:xfrm>
                <a:off x="4044156" y="3359150"/>
                <a:ext cx="14288" cy="142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9" name="Freeform 35">
              <a:extLst>
                <a:ext uri="{FF2B5EF4-FFF2-40B4-BE49-F238E27FC236}">
                  <a16:creationId xmlns:a16="http://schemas.microsoft.com/office/drawing/2014/main" id="{4AC044D6-ACA0-4122-A54E-F8ACAD712443}"/>
                </a:ext>
              </a:extLst>
            </p:cNvPr>
            <p:cNvSpPr>
              <a:spLocks noEditPoints="1"/>
            </p:cNvSpPr>
            <p:nvPr/>
          </p:nvSpPr>
          <p:spPr bwMode="auto">
            <a:xfrm>
              <a:off x="2851347" y="4757115"/>
              <a:ext cx="227013" cy="320675"/>
            </a:xfrm>
            <a:custGeom>
              <a:avLst/>
              <a:gdLst>
                <a:gd name="T0" fmla="*/ 108 w 133"/>
                <a:gd name="T1" fmla="*/ 188 h 188"/>
                <a:gd name="T2" fmla="*/ 102 w 133"/>
                <a:gd name="T3" fmla="*/ 184 h 188"/>
                <a:gd name="T4" fmla="*/ 3 w 133"/>
                <a:gd name="T5" fmla="*/ 61 h 188"/>
                <a:gd name="T6" fmla="*/ 2 w 133"/>
                <a:gd name="T7" fmla="*/ 52 h 188"/>
                <a:gd name="T8" fmla="*/ 9 w 133"/>
                <a:gd name="T9" fmla="*/ 48 h 188"/>
                <a:gd name="T10" fmla="*/ 51 w 133"/>
                <a:gd name="T11" fmla="*/ 48 h 188"/>
                <a:gd name="T12" fmla="*/ 52 w 133"/>
                <a:gd name="T13" fmla="*/ 47 h 188"/>
                <a:gd name="T14" fmla="*/ 52 w 133"/>
                <a:gd name="T15" fmla="*/ 46 h 188"/>
                <a:gd name="T16" fmla="*/ 42 w 133"/>
                <a:gd name="T17" fmla="*/ 13 h 188"/>
                <a:gd name="T18" fmla="*/ 43 w 133"/>
                <a:gd name="T19" fmla="*/ 4 h 188"/>
                <a:gd name="T20" fmla="*/ 51 w 133"/>
                <a:gd name="T21" fmla="*/ 0 h 188"/>
                <a:gd name="T22" fmla="*/ 92 w 133"/>
                <a:gd name="T23" fmla="*/ 0 h 188"/>
                <a:gd name="T24" fmla="*/ 106 w 133"/>
                <a:gd name="T25" fmla="*/ 10 h 188"/>
                <a:gd name="T26" fmla="*/ 132 w 133"/>
                <a:gd name="T27" fmla="*/ 83 h 188"/>
                <a:gd name="T28" fmla="*/ 131 w 133"/>
                <a:gd name="T29" fmla="*/ 92 h 188"/>
                <a:gd name="T30" fmla="*/ 123 w 133"/>
                <a:gd name="T31" fmla="*/ 96 h 188"/>
                <a:gd name="T32" fmla="*/ 87 w 133"/>
                <a:gd name="T33" fmla="*/ 96 h 188"/>
                <a:gd name="T34" fmla="*/ 86 w 133"/>
                <a:gd name="T35" fmla="*/ 97 h 188"/>
                <a:gd name="T36" fmla="*/ 86 w 133"/>
                <a:gd name="T37" fmla="*/ 98 h 188"/>
                <a:gd name="T38" fmla="*/ 112 w 133"/>
                <a:gd name="T39" fmla="*/ 179 h 188"/>
                <a:gd name="T40" fmla="*/ 112 w 133"/>
                <a:gd name="T41" fmla="*/ 186 h 188"/>
                <a:gd name="T42" fmla="*/ 110 w 133"/>
                <a:gd name="T43" fmla="*/ 188 h 188"/>
                <a:gd name="T44" fmla="*/ 108 w 133"/>
                <a:gd name="T45" fmla="*/ 188 h 188"/>
                <a:gd name="T46" fmla="*/ 10 w 133"/>
                <a:gd name="T47" fmla="*/ 56 h 188"/>
                <a:gd name="T48" fmla="*/ 100 w 133"/>
                <a:gd name="T49" fmla="*/ 168 h 188"/>
                <a:gd name="T50" fmla="*/ 78 w 133"/>
                <a:gd name="T51" fmla="*/ 101 h 188"/>
                <a:gd name="T52" fmla="*/ 79 w 133"/>
                <a:gd name="T53" fmla="*/ 92 h 188"/>
                <a:gd name="T54" fmla="*/ 87 w 133"/>
                <a:gd name="T55" fmla="*/ 88 h 188"/>
                <a:gd name="T56" fmla="*/ 123 w 133"/>
                <a:gd name="T57" fmla="*/ 88 h 188"/>
                <a:gd name="T58" fmla="*/ 125 w 133"/>
                <a:gd name="T59" fmla="*/ 88 h 188"/>
                <a:gd name="T60" fmla="*/ 125 w 133"/>
                <a:gd name="T61" fmla="*/ 86 h 188"/>
                <a:gd name="T62" fmla="*/ 99 w 133"/>
                <a:gd name="T63" fmla="*/ 13 h 188"/>
                <a:gd name="T64" fmla="*/ 92 w 133"/>
                <a:gd name="T65" fmla="*/ 8 h 188"/>
                <a:gd name="T66" fmla="*/ 51 w 133"/>
                <a:gd name="T67" fmla="*/ 8 h 188"/>
                <a:gd name="T68" fmla="*/ 49 w 133"/>
                <a:gd name="T69" fmla="*/ 9 h 188"/>
                <a:gd name="T70" fmla="*/ 49 w 133"/>
                <a:gd name="T71" fmla="*/ 10 h 188"/>
                <a:gd name="T72" fmla="*/ 60 w 133"/>
                <a:gd name="T73" fmla="*/ 43 h 188"/>
                <a:gd name="T74" fmla="*/ 59 w 133"/>
                <a:gd name="T75" fmla="*/ 52 h 188"/>
                <a:gd name="T76" fmla="*/ 51 w 133"/>
                <a:gd name="T77" fmla="*/ 56 h 188"/>
                <a:gd name="T78" fmla="*/ 10 w 133"/>
                <a:gd name="T79" fmla="*/ 5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88">
                  <a:moveTo>
                    <a:pt x="108" y="188"/>
                  </a:moveTo>
                  <a:cubicBezTo>
                    <a:pt x="106" y="188"/>
                    <a:pt x="104" y="186"/>
                    <a:pt x="102" y="184"/>
                  </a:cubicBezTo>
                  <a:cubicBezTo>
                    <a:pt x="3" y="61"/>
                    <a:pt x="3" y="61"/>
                    <a:pt x="3" y="61"/>
                  </a:cubicBezTo>
                  <a:cubicBezTo>
                    <a:pt x="0" y="57"/>
                    <a:pt x="1" y="53"/>
                    <a:pt x="2" y="52"/>
                  </a:cubicBezTo>
                  <a:cubicBezTo>
                    <a:pt x="2" y="51"/>
                    <a:pt x="4" y="48"/>
                    <a:pt x="9" y="48"/>
                  </a:cubicBezTo>
                  <a:cubicBezTo>
                    <a:pt x="51" y="48"/>
                    <a:pt x="51" y="48"/>
                    <a:pt x="51" y="48"/>
                  </a:cubicBezTo>
                  <a:cubicBezTo>
                    <a:pt x="51" y="48"/>
                    <a:pt x="52" y="48"/>
                    <a:pt x="52" y="47"/>
                  </a:cubicBezTo>
                  <a:cubicBezTo>
                    <a:pt x="53" y="47"/>
                    <a:pt x="53" y="46"/>
                    <a:pt x="52" y="46"/>
                  </a:cubicBezTo>
                  <a:cubicBezTo>
                    <a:pt x="42" y="13"/>
                    <a:pt x="42" y="13"/>
                    <a:pt x="42" y="13"/>
                  </a:cubicBezTo>
                  <a:cubicBezTo>
                    <a:pt x="41" y="10"/>
                    <a:pt x="41" y="6"/>
                    <a:pt x="43" y="4"/>
                  </a:cubicBezTo>
                  <a:cubicBezTo>
                    <a:pt x="45" y="1"/>
                    <a:pt x="47" y="0"/>
                    <a:pt x="51" y="0"/>
                  </a:cubicBezTo>
                  <a:cubicBezTo>
                    <a:pt x="92" y="0"/>
                    <a:pt x="92" y="0"/>
                    <a:pt x="92" y="0"/>
                  </a:cubicBezTo>
                  <a:cubicBezTo>
                    <a:pt x="98" y="0"/>
                    <a:pt x="104" y="4"/>
                    <a:pt x="106" y="10"/>
                  </a:cubicBezTo>
                  <a:cubicBezTo>
                    <a:pt x="132" y="83"/>
                    <a:pt x="132" y="83"/>
                    <a:pt x="132" y="83"/>
                  </a:cubicBezTo>
                  <a:cubicBezTo>
                    <a:pt x="133" y="86"/>
                    <a:pt x="133" y="90"/>
                    <a:pt x="131" y="92"/>
                  </a:cubicBezTo>
                  <a:cubicBezTo>
                    <a:pt x="130" y="95"/>
                    <a:pt x="127" y="96"/>
                    <a:pt x="123" y="96"/>
                  </a:cubicBezTo>
                  <a:cubicBezTo>
                    <a:pt x="87" y="96"/>
                    <a:pt x="87" y="96"/>
                    <a:pt x="87" y="96"/>
                  </a:cubicBezTo>
                  <a:cubicBezTo>
                    <a:pt x="86" y="96"/>
                    <a:pt x="86" y="96"/>
                    <a:pt x="86" y="97"/>
                  </a:cubicBezTo>
                  <a:cubicBezTo>
                    <a:pt x="85" y="97"/>
                    <a:pt x="85" y="98"/>
                    <a:pt x="86" y="98"/>
                  </a:cubicBezTo>
                  <a:cubicBezTo>
                    <a:pt x="112" y="179"/>
                    <a:pt x="112" y="179"/>
                    <a:pt x="112" y="179"/>
                  </a:cubicBezTo>
                  <a:cubicBezTo>
                    <a:pt x="112" y="181"/>
                    <a:pt x="113" y="184"/>
                    <a:pt x="112" y="186"/>
                  </a:cubicBezTo>
                  <a:cubicBezTo>
                    <a:pt x="110" y="188"/>
                    <a:pt x="110" y="188"/>
                    <a:pt x="110" y="188"/>
                  </a:cubicBezTo>
                  <a:lnTo>
                    <a:pt x="108" y="188"/>
                  </a:lnTo>
                  <a:close/>
                  <a:moveTo>
                    <a:pt x="10" y="56"/>
                  </a:moveTo>
                  <a:cubicBezTo>
                    <a:pt x="100" y="168"/>
                    <a:pt x="100" y="168"/>
                    <a:pt x="100" y="168"/>
                  </a:cubicBezTo>
                  <a:cubicBezTo>
                    <a:pt x="78" y="101"/>
                    <a:pt x="78" y="101"/>
                    <a:pt x="78" y="101"/>
                  </a:cubicBezTo>
                  <a:cubicBezTo>
                    <a:pt x="77" y="98"/>
                    <a:pt x="77" y="94"/>
                    <a:pt x="79" y="92"/>
                  </a:cubicBezTo>
                  <a:cubicBezTo>
                    <a:pt x="81" y="89"/>
                    <a:pt x="84" y="88"/>
                    <a:pt x="87" y="88"/>
                  </a:cubicBezTo>
                  <a:cubicBezTo>
                    <a:pt x="123" y="88"/>
                    <a:pt x="123" y="88"/>
                    <a:pt x="123" y="88"/>
                  </a:cubicBezTo>
                  <a:cubicBezTo>
                    <a:pt x="124" y="88"/>
                    <a:pt x="125" y="88"/>
                    <a:pt x="125" y="88"/>
                  </a:cubicBezTo>
                  <a:cubicBezTo>
                    <a:pt x="125" y="87"/>
                    <a:pt x="125" y="87"/>
                    <a:pt x="125" y="86"/>
                  </a:cubicBezTo>
                  <a:cubicBezTo>
                    <a:pt x="99" y="13"/>
                    <a:pt x="99" y="13"/>
                    <a:pt x="99" y="13"/>
                  </a:cubicBezTo>
                  <a:cubicBezTo>
                    <a:pt x="98" y="10"/>
                    <a:pt x="95" y="8"/>
                    <a:pt x="92" y="8"/>
                  </a:cubicBezTo>
                  <a:cubicBezTo>
                    <a:pt x="51" y="8"/>
                    <a:pt x="51" y="8"/>
                    <a:pt x="51" y="8"/>
                  </a:cubicBezTo>
                  <a:cubicBezTo>
                    <a:pt x="50" y="8"/>
                    <a:pt x="49" y="8"/>
                    <a:pt x="49" y="9"/>
                  </a:cubicBezTo>
                  <a:cubicBezTo>
                    <a:pt x="49" y="9"/>
                    <a:pt x="49" y="10"/>
                    <a:pt x="49" y="10"/>
                  </a:cubicBezTo>
                  <a:cubicBezTo>
                    <a:pt x="60" y="43"/>
                    <a:pt x="60" y="43"/>
                    <a:pt x="60" y="43"/>
                  </a:cubicBezTo>
                  <a:cubicBezTo>
                    <a:pt x="61" y="46"/>
                    <a:pt x="60" y="50"/>
                    <a:pt x="59" y="52"/>
                  </a:cubicBezTo>
                  <a:cubicBezTo>
                    <a:pt x="57" y="55"/>
                    <a:pt x="54" y="56"/>
                    <a:pt x="51" y="56"/>
                  </a:cubicBezTo>
                  <a:lnTo>
                    <a:pt x="1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50" name="Gruppieren 686">
              <a:extLst>
                <a:ext uri="{FF2B5EF4-FFF2-40B4-BE49-F238E27FC236}">
                  <a16:creationId xmlns:a16="http://schemas.microsoft.com/office/drawing/2014/main" id="{B8407976-4A44-4E14-A562-84EFD0F7E410}"/>
                </a:ext>
              </a:extLst>
            </p:cNvPr>
            <p:cNvGrpSpPr/>
            <p:nvPr/>
          </p:nvGrpSpPr>
          <p:grpSpPr>
            <a:xfrm>
              <a:off x="1626012" y="3438677"/>
              <a:ext cx="388938" cy="387350"/>
              <a:chOff x="8657431" y="2624137"/>
              <a:chExt cx="388938" cy="387350"/>
            </a:xfrm>
            <a:solidFill>
              <a:schemeClr val="bg1"/>
            </a:solidFill>
          </p:grpSpPr>
          <p:sp>
            <p:nvSpPr>
              <p:cNvPr id="351" name="Freeform 126">
                <a:extLst>
                  <a:ext uri="{FF2B5EF4-FFF2-40B4-BE49-F238E27FC236}">
                    <a16:creationId xmlns:a16="http://schemas.microsoft.com/office/drawing/2014/main" id="{E345FD48-D92B-4370-AB48-2440B4F7C00F}"/>
                  </a:ext>
                </a:extLst>
              </p:cNvPr>
              <p:cNvSpPr>
                <a:spLocks noEditPoints="1"/>
              </p:cNvSpPr>
              <p:nvPr/>
            </p:nvSpPr>
            <p:spPr bwMode="auto">
              <a:xfrm>
                <a:off x="8657431" y="2624137"/>
                <a:ext cx="347663" cy="338138"/>
              </a:xfrm>
              <a:custGeom>
                <a:avLst/>
                <a:gdLst>
                  <a:gd name="T0" fmla="*/ 115 w 204"/>
                  <a:gd name="T1" fmla="*/ 199 h 199"/>
                  <a:gd name="T2" fmla="*/ 49 w 204"/>
                  <a:gd name="T3" fmla="*/ 172 h 199"/>
                  <a:gd name="T4" fmla="*/ 2 w 204"/>
                  <a:gd name="T5" fmla="*/ 59 h 199"/>
                  <a:gd name="T6" fmla="*/ 14 w 204"/>
                  <a:gd name="T7" fmla="*/ 19 h 199"/>
                  <a:gd name="T8" fmla="*/ 51 w 204"/>
                  <a:gd name="T9" fmla="*/ 0 h 199"/>
                  <a:gd name="T10" fmla="*/ 52 w 204"/>
                  <a:gd name="T11" fmla="*/ 0 h 199"/>
                  <a:gd name="T12" fmla="*/ 204 w 204"/>
                  <a:gd name="T13" fmla="*/ 118 h 199"/>
                  <a:gd name="T14" fmla="*/ 203 w 204"/>
                  <a:gd name="T15" fmla="*/ 132 h 199"/>
                  <a:gd name="T16" fmla="*/ 203 w 204"/>
                  <a:gd name="T17" fmla="*/ 132 h 199"/>
                  <a:gd name="T18" fmla="*/ 115 w 204"/>
                  <a:gd name="T19" fmla="*/ 199 h 199"/>
                  <a:gd name="T20" fmla="*/ 52 w 204"/>
                  <a:gd name="T21" fmla="*/ 8 h 199"/>
                  <a:gd name="T22" fmla="*/ 51 w 204"/>
                  <a:gd name="T23" fmla="*/ 8 h 199"/>
                  <a:gd name="T24" fmla="*/ 20 w 204"/>
                  <a:gd name="T25" fmla="*/ 25 h 199"/>
                  <a:gd name="T26" fmla="*/ 9 w 204"/>
                  <a:gd name="T27" fmla="*/ 58 h 199"/>
                  <a:gd name="T28" fmla="*/ 55 w 204"/>
                  <a:gd name="T29" fmla="*/ 166 h 199"/>
                  <a:gd name="T30" fmla="*/ 115 w 204"/>
                  <a:gd name="T31" fmla="*/ 191 h 199"/>
                  <a:gd name="T32" fmla="*/ 195 w 204"/>
                  <a:gd name="T33" fmla="*/ 130 h 199"/>
                  <a:gd name="T34" fmla="*/ 199 w 204"/>
                  <a:gd name="T35" fmla="*/ 131 h 199"/>
                  <a:gd name="T36" fmla="*/ 195 w 204"/>
                  <a:gd name="T37" fmla="*/ 130 h 199"/>
                  <a:gd name="T38" fmla="*/ 196 w 204"/>
                  <a:gd name="T39" fmla="*/ 119 h 199"/>
                  <a:gd name="T40" fmla="*/ 118 w 204"/>
                  <a:gd name="T41" fmla="*/ 23 h 199"/>
                  <a:gd name="T42" fmla="*/ 52 w 204"/>
                  <a:gd name="T43" fmla="*/ 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99">
                    <a:moveTo>
                      <a:pt x="115" y="199"/>
                    </a:moveTo>
                    <a:cubicBezTo>
                      <a:pt x="90" y="199"/>
                      <a:pt x="67" y="189"/>
                      <a:pt x="49" y="172"/>
                    </a:cubicBezTo>
                    <a:cubicBezTo>
                      <a:pt x="22" y="145"/>
                      <a:pt x="6" y="107"/>
                      <a:pt x="2" y="59"/>
                    </a:cubicBezTo>
                    <a:cubicBezTo>
                      <a:pt x="0" y="45"/>
                      <a:pt x="4" y="31"/>
                      <a:pt x="14" y="19"/>
                    </a:cubicBezTo>
                    <a:cubicBezTo>
                      <a:pt x="23" y="8"/>
                      <a:pt x="36" y="1"/>
                      <a:pt x="51" y="0"/>
                    </a:cubicBezTo>
                    <a:cubicBezTo>
                      <a:pt x="52" y="0"/>
                      <a:pt x="52" y="0"/>
                      <a:pt x="52" y="0"/>
                    </a:cubicBezTo>
                    <a:cubicBezTo>
                      <a:pt x="54" y="0"/>
                      <a:pt x="186" y="3"/>
                      <a:pt x="204" y="118"/>
                    </a:cubicBezTo>
                    <a:cubicBezTo>
                      <a:pt x="204" y="123"/>
                      <a:pt x="204" y="127"/>
                      <a:pt x="203" y="132"/>
                    </a:cubicBezTo>
                    <a:cubicBezTo>
                      <a:pt x="203" y="132"/>
                      <a:pt x="203" y="132"/>
                      <a:pt x="203" y="132"/>
                    </a:cubicBezTo>
                    <a:cubicBezTo>
                      <a:pt x="192" y="172"/>
                      <a:pt x="157" y="199"/>
                      <a:pt x="115" y="199"/>
                    </a:cubicBezTo>
                    <a:close/>
                    <a:moveTo>
                      <a:pt x="52" y="8"/>
                    </a:moveTo>
                    <a:cubicBezTo>
                      <a:pt x="51" y="8"/>
                      <a:pt x="51" y="8"/>
                      <a:pt x="51" y="8"/>
                    </a:cubicBezTo>
                    <a:cubicBezTo>
                      <a:pt x="39" y="9"/>
                      <a:pt x="28" y="15"/>
                      <a:pt x="20" y="25"/>
                    </a:cubicBezTo>
                    <a:cubicBezTo>
                      <a:pt x="12" y="34"/>
                      <a:pt x="8" y="46"/>
                      <a:pt x="9" y="58"/>
                    </a:cubicBezTo>
                    <a:cubicBezTo>
                      <a:pt x="14" y="104"/>
                      <a:pt x="29" y="140"/>
                      <a:pt x="55" y="166"/>
                    </a:cubicBezTo>
                    <a:cubicBezTo>
                      <a:pt x="71" y="182"/>
                      <a:pt x="92" y="191"/>
                      <a:pt x="115" y="191"/>
                    </a:cubicBezTo>
                    <a:cubicBezTo>
                      <a:pt x="153" y="191"/>
                      <a:pt x="185" y="167"/>
                      <a:pt x="195" y="130"/>
                    </a:cubicBezTo>
                    <a:cubicBezTo>
                      <a:pt x="199" y="131"/>
                      <a:pt x="199" y="131"/>
                      <a:pt x="199" y="131"/>
                    </a:cubicBezTo>
                    <a:cubicBezTo>
                      <a:pt x="195" y="130"/>
                      <a:pt x="195" y="130"/>
                      <a:pt x="195" y="130"/>
                    </a:cubicBezTo>
                    <a:cubicBezTo>
                      <a:pt x="196" y="126"/>
                      <a:pt x="196" y="123"/>
                      <a:pt x="196" y="119"/>
                    </a:cubicBezTo>
                    <a:cubicBezTo>
                      <a:pt x="189" y="74"/>
                      <a:pt x="163" y="41"/>
                      <a:pt x="118" y="23"/>
                    </a:cubicBezTo>
                    <a:cubicBezTo>
                      <a:pt x="85" y="9"/>
                      <a:pt x="53" y="8"/>
                      <a:pt x="5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127">
                <a:extLst>
                  <a:ext uri="{FF2B5EF4-FFF2-40B4-BE49-F238E27FC236}">
                    <a16:creationId xmlns:a16="http://schemas.microsoft.com/office/drawing/2014/main" id="{0C348E52-D03A-4FDC-90D0-9579DD42B474}"/>
                  </a:ext>
                </a:extLst>
              </p:cNvPr>
              <p:cNvSpPr>
                <a:spLocks/>
              </p:cNvSpPr>
              <p:nvPr/>
            </p:nvSpPr>
            <p:spPr bwMode="auto">
              <a:xfrm>
                <a:off x="8676481" y="2655887"/>
                <a:ext cx="369888" cy="355600"/>
              </a:xfrm>
              <a:custGeom>
                <a:avLst/>
                <a:gdLst>
                  <a:gd name="T0" fmla="*/ 213 w 217"/>
                  <a:gd name="T1" fmla="*/ 209 h 209"/>
                  <a:gd name="T2" fmla="*/ 209 w 217"/>
                  <a:gd name="T3" fmla="*/ 205 h 209"/>
                  <a:gd name="T4" fmla="*/ 104 w 217"/>
                  <a:gd name="T5" fmla="*/ 84 h 209"/>
                  <a:gd name="T6" fmla="*/ 3 w 217"/>
                  <a:gd name="T7" fmla="*/ 8 h 209"/>
                  <a:gd name="T8" fmla="*/ 2 w 217"/>
                  <a:gd name="T9" fmla="*/ 3 h 209"/>
                  <a:gd name="T10" fmla="*/ 7 w 217"/>
                  <a:gd name="T11" fmla="*/ 2 h 209"/>
                  <a:gd name="T12" fmla="*/ 217 w 217"/>
                  <a:gd name="T13" fmla="*/ 205 h 209"/>
                  <a:gd name="T14" fmla="*/ 213 w 217"/>
                  <a:gd name="T15" fmla="*/ 209 h 209"/>
                  <a:gd name="T16" fmla="*/ 213 w 217"/>
                  <a:gd name="T1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209">
                    <a:moveTo>
                      <a:pt x="213" y="209"/>
                    </a:moveTo>
                    <a:cubicBezTo>
                      <a:pt x="211" y="209"/>
                      <a:pt x="209" y="207"/>
                      <a:pt x="209" y="205"/>
                    </a:cubicBezTo>
                    <a:cubicBezTo>
                      <a:pt x="206" y="181"/>
                      <a:pt x="170" y="139"/>
                      <a:pt x="104" y="84"/>
                    </a:cubicBezTo>
                    <a:cubicBezTo>
                      <a:pt x="53" y="43"/>
                      <a:pt x="3" y="9"/>
                      <a:pt x="3" y="8"/>
                    </a:cubicBezTo>
                    <a:cubicBezTo>
                      <a:pt x="1" y="7"/>
                      <a:pt x="0" y="5"/>
                      <a:pt x="2" y="3"/>
                    </a:cubicBezTo>
                    <a:cubicBezTo>
                      <a:pt x="3" y="1"/>
                      <a:pt x="5" y="0"/>
                      <a:pt x="7" y="2"/>
                    </a:cubicBezTo>
                    <a:cubicBezTo>
                      <a:pt x="16" y="7"/>
                      <a:pt x="210" y="140"/>
                      <a:pt x="217" y="205"/>
                    </a:cubicBezTo>
                    <a:cubicBezTo>
                      <a:pt x="217" y="207"/>
                      <a:pt x="216" y="209"/>
                      <a:pt x="213" y="209"/>
                    </a:cubicBezTo>
                    <a:cubicBezTo>
                      <a:pt x="213" y="209"/>
                      <a:pt x="213" y="209"/>
                      <a:pt x="213"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Rectangle 128">
                <a:extLst>
                  <a:ext uri="{FF2B5EF4-FFF2-40B4-BE49-F238E27FC236}">
                    <a16:creationId xmlns:a16="http://schemas.microsoft.com/office/drawing/2014/main" id="{38016DFE-2E56-4315-BEA7-E8852FB96830}"/>
                  </a:ext>
                </a:extLst>
              </p:cNvPr>
              <p:cNvSpPr>
                <a:spLocks noChangeArrowheads="1"/>
              </p:cNvSpPr>
              <p:nvPr/>
            </p:nvSpPr>
            <p:spPr bwMode="auto">
              <a:xfrm>
                <a:off x="8766968" y="2630487"/>
                <a:ext cx="14288" cy="952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Rectangle 129">
                <a:extLst>
                  <a:ext uri="{FF2B5EF4-FFF2-40B4-BE49-F238E27FC236}">
                    <a16:creationId xmlns:a16="http://schemas.microsoft.com/office/drawing/2014/main" id="{BEAE3A9E-47F9-436B-9A76-F6C2A6FE197D}"/>
                  </a:ext>
                </a:extLst>
              </p:cNvPr>
              <p:cNvSpPr>
                <a:spLocks noChangeArrowheads="1"/>
              </p:cNvSpPr>
              <p:nvPr/>
            </p:nvSpPr>
            <p:spPr bwMode="auto">
              <a:xfrm>
                <a:off x="8671718" y="2719387"/>
                <a:ext cx="101600"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Rectangle 130">
                <a:extLst>
                  <a:ext uri="{FF2B5EF4-FFF2-40B4-BE49-F238E27FC236}">
                    <a16:creationId xmlns:a16="http://schemas.microsoft.com/office/drawing/2014/main" id="{4982D887-FB82-4057-AB07-D4A7E9A6FBE4}"/>
                  </a:ext>
                </a:extLst>
              </p:cNvPr>
              <p:cNvSpPr>
                <a:spLocks noChangeArrowheads="1"/>
              </p:cNvSpPr>
              <p:nvPr/>
            </p:nvSpPr>
            <p:spPr bwMode="auto">
              <a:xfrm>
                <a:off x="8692356" y="2820987"/>
                <a:ext cx="204788"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Rectangle 131">
                <a:extLst>
                  <a:ext uri="{FF2B5EF4-FFF2-40B4-BE49-F238E27FC236}">
                    <a16:creationId xmlns:a16="http://schemas.microsoft.com/office/drawing/2014/main" id="{303B65F5-62C2-4FD8-8DE2-39BDD3232B78}"/>
                  </a:ext>
                </a:extLst>
              </p:cNvPr>
              <p:cNvSpPr>
                <a:spLocks noChangeArrowheads="1"/>
              </p:cNvSpPr>
              <p:nvPr/>
            </p:nvSpPr>
            <p:spPr bwMode="auto">
              <a:xfrm>
                <a:off x="8882856" y="2663825"/>
                <a:ext cx="14288" cy="157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Rectangle 132">
                <a:extLst>
                  <a:ext uri="{FF2B5EF4-FFF2-40B4-BE49-F238E27FC236}">
                    <a16:creationId xmlns:a16="http://schemas.microsoft.com/office/drawing/2014/main" id="{55560FA0-2CFF-47E7-BAEA-DD817224A2C7}"/>
                  </a:ext>
                </a:extLst>
              </p:cNvPr>
              <p:cNvSpPr>
                <a:spLocks noChangeArrowheads="1"/>
              </p:cNvSpPr>
              <p:nvPr/>
            </p:nvSpPr>
            <p:spPr bwMode="auto">
              <a:xfrm>
                <a:off x="8828881" y="2643187"/>
                <a:ext cx="12700" cy="130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Rectangle 133">
                <a:extLst>
                  <a:ext uri="{FF2B5EF4-FFF2-40B4-BE49-F238E27FC236}">
                    <a16:creationId xmlns:a16="http://schemas.microsoft.com/office/drawing/2014/main" id="{E52ED07C-9CE7-49D1-BE91-80F8B3C3A205}"/>
                  </a:ext>
                </a:extLst>
              </p:cNvPr>
              <p:cNvSpPr>
                <a:spLocks noChangeArrowheads="1"/>
              </p:cNvSpPr>
              <p:nvPr/>
            </p:nvSpPr>
            <p:spPr bwMode="auto">
              <a:xfrm>
                <a:off x="8678068" y="2773362"/>
                <a:ext cx="163513"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Rectangle 134">
                <a:extLst>
                  <a:ext uri="{FF2B5EF4-FFF2-40B4-BE49-F238E27FC236}">
                    <a16:creationId xmlns:a16="http://schemas.microsoft.com/office/drawing/2014/main" id="{D2E55EB1-CF98-4DE2-801B-A7CA7038EF0D}"/>
                  </a:ext>
                </a:extLst>
              </p:cNvPr>
              <p:cNvSpPr>
                <a:spLocks noChangeArrowheads="1"/>
              </p:cNvSpPr>
              <p:nvPr/>
            </p:nvSpPr>
            <p:spPr bwMode="auto">
              <a:xfrm>
                <a:off x="8719343" y="2868612"/>
                <a:ext cx="231775"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Rectangle 135">
                <a:extLst>
                  <a:ext uri="{FF2B5EF4-FFF2-40B4-BE49-F238E27FC236}">
                    <a16:creationId xmlns:a16="http://schemas.microsoft.com/office/drawing/2014/main" id="{48D7F5D3-F3E1-4F7A-BB75-DBEF17DDE042}"/>
                  </a:ext>
                </a:extLst>
              </p:cNvPr>
              <p:cNvSpPr>
                <a:spLocks noChangeArrowheads="1"/>
              </p:cNvSpPr>
              <p:nvPr/>
            </p:nvSpPr>
            <p:spPr bwMode="auto">
              <a:xfrm>
                <a:off x="8936831" y="2711450"/>
                <a:ext cx="14288" cy="163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70" name="Group 369">
            <a:extLst>
              <a:ext uri="{FF2B5EF4-FFF2-40B4-BE49-F238E27FC236}">
                <a16:creationId xmlns:a16="http://schemas.microsoft.com/office/drawing/2014/main" id="{767F857E-E202-4AD9-B40D-B322109FC41F}"/>
              </a:ext>
            </a:extLst>
          </p:cNvPr>
          <p:cNvGrpSpPr/>
          <p:nvPr/>
        </p:nvGrpSpPr>
        <p:grpSpPr>
          <a:xfrm>
            <a:off x="5732832" y="2926287"/>
            <a:ext cx="2944082" cy="766305"/>
            <a:chOff x="6478618" y="3627737"/>
            <a:chExt cx="2601882" cy="766305"/>
          </a:xfrm>
        </p:grpSpPr>
        <p:sp>
          <p:nvSpPr>
            <p:cNvPr id="363" name="TextBox 362">
              <a:extLst>
                <a:ext uri="{FF2B5EF4-FFF2-40B4-BE49-F238E27FC236}">
                  <a16:creationId xmlns:a16="http://schemas.microsoft.com/office/drawing/2014/main" id="{30EA02FC-BAE6-4B00-9740-477717D6A80B}"/>
                </a:ext>
              </a:extLst>
            </p:cNvPr>
            <p:cNvSpPr txBox="1"/>
            <p:nvPr/>
          </p:nvSpPr>
          <p:spPr>
            <a:xfrm>
              <a:off x="6478618" y="3924683"/>
              <a:ext cx="2601882" cy="469359"/>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64" name="TextBox 363">
              <a:extLst>
                <a:ext uri="{FF2B5EF4-FFF2-40B4-BE49-F238E27FC236}">
                  <a16:creationId xmlns:a16="http://schemas.microsoft.com/office/drawing/2014/main" id="{FFAA1FC8-6957-44B6-B684-EF229F20BB33}"/>
                </a:ext>
              </a:extLst>
            </p:cNvPr>
            <p:cNvSpPr txBox="1"/>
            <p:nvPr/>
          </p:nvSpPr>
          <p:spPr>
            <a:xfrm>
              <a:off x="6478618" y="3627737"/>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b="0" dirty="0">
                  <a:solidFill>
                    <a:schemeClr val="accent1"/>
                  </a:solidFill>
                  <a:latin typeface="+mn-lt"/>
                </a:rPr>
                <a:t>01 Point one</a:t>
              </a:r>
            </a:p>
          </p:txBody>
        </p:sp>
      </p:grpSp>
      <p:grpSp>
        <p:nvGrpSpPr>
          <p:cNvPr id="2" name="Group 1">
            <a:extLst>
              <a:ext uri="{FF2B5EF4-FFF2-40B4-BE49-F238E27FC236}">
                <a16:creationId xmlns:a16="http://schemas.microsoft.com/office/drawing/2014/main" id="{9F834607-367E-480A-9C3A-980C2FD0701F}"/>
              </a:ext>
            </a:extLst>
          </p:cNvPr>
          <p:cNvGrpSpPr/>
          <p:nvPr/>
        </p:nvGrpSpPr>
        <p:grpSpPr>
          <a:xfrm>
            <a:off x="5732832" y="909994"/>
            <a:ext cx="3212452" cy="1626830"/>
            <a:chOff x="5732832" y="909994"/>
            <a:chExt cx="3212452" cy="1626830"/>
          </a:xfrm>
        </p:grpSpPr>
        <p:sp>
          <p:nvSpPr>
            <p:cNvPr id="362" name="TextBox 361">
              <a:extLst>
                <a:ext uri="{FF2B5EF4-FFF2-40B4-BE49-F238E27FC236}">
                  <a16:creationId xmlns:a16="http://schemas.microsoft.com/office/drawing/2014/main" id="{2E7D4C8C-44DB-4B5D-B660-64B5FDC9A6EB}"/>
                </a:ext>
              </a:extLst>
            </p:cNvPr>
            <p:cNvSpPr txBox="1"/>
            <p:nvPr/>
          </p:nvSpPr>
          <p:spPr>
            <a:xfrm>
              <a:off x="5732832" y="1132845"/>
              <a:ext cx="3212452" cy="1205458"/>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000" b="0" dirty="0">
                  <a:solidFill>
                    <a:schemeClr val="tx1">
                      <a:lumMod val="75000"/>
                      <a:lumOff val="25000"/>
                    </a:schemeClr>
                  </a:solidFill>
                  <a:latin typeface="+mn-lt"/>
                </a:rPr>
                <a:t>Six sigma infographic</a:t>
              </a:r>
            </a:p>
          </p:txBody>
        </p:sp>
        <p:grpSp>
          <p:nvGrpSpPr>
            <p:cNvPr id="365" name="Group 364">
              <a:extLst>
                <a:ext uri="{FF2B5EF4-FFF2-40B4-BE49-F238E27FC236}">
                  <a16:creationId xmlns:a16="http://schemas.microsoft.com/office/drawing/2014/main" id="{09E2D48D-653B-4A6A-9E4B-B89A3AE0BF59}"/>
                </a:ext>
              </a:extLst>
            </p:cNvPr>
            <p:cNvGrpSpPr/>
            <p:nvPr/>
          </p:nvGrpSpPr>
          <p:grpSpPr>
            <a:xfrm>
              <a:off x="5732833" y="909994"/>
              <a:ext cx="3184150" cy="1626830"/>
              <a:chOff x="6553693" y="1577063"/>
              <a:chExt cx="3688484" cy="1626830"/>
            </a:xfrm>
          </p:grpSpPr>
          <p:cxnSp>
            <p:nvCxnSpPr>
              <p:cNvPr id="366" name="Straight Connector 365">
                <a:extLst>
                  <a:ext uri="{FF2B5EF4-FFF2-40B4-BE49-F238E27FC236}">
                    <a16:creationId xmlns:a16="http://schemas.microsoft.com/office/drawing/2014/main" id="{D0389AB0-6698-4CF0-8C69-0EFFB169C723}"/>
                  </a:ext>
                </a:extLst>
              </p:cNvPr>
              <p:cNvCxnSpPr/>
              <p:nvPr/>
            </p:nvCxnSpPr>
            <p:spPr>
              <a:xfrm>
                <a:off x="6553693" y="1577063"/>
                <a:ext cx="368848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DDECB71F-1490-45D9-A2B3-33DD757B0986}"/>
                  </a:ext>
                </a:extLst>
              </p:cNvPr>
              <p:cNvCxnSpPr/>
              <p:nvPr/>
            </p:nvCxnSpPr>
            <p:spPr>
              <a:xfrm>
                <a:off x="6553693" y="3203893"/>
                <a:ext cx="3688484" cy="0"/>
              </a:xfrm>
              <a:prstGeom prst="line">
                <a:avLst/>
              </a:prstGeom>
            </p:spPr>
            <p:style>
              <a:lnRef idx="1">
                <a:schemeClr val="accent1"/>
              </a:lnRef>
              <a:fillRef idx="0">
                <a:schemeClr val="accent1"/>
              </a:fillRef>
              <a:effectRef idx="0">
                <a:schemeClr val="accent1"/>
              </a:effectRef>
              <a:fontRef idx="minor">
                <a:schemeClr val="tx1"/>
              </a:fontRef>
            </p:style>
          </p:cxnSp>
        </p:grpSp>
      </p:grpSp>
      <p:grpSp>
        <p:nvGrpSpPr>
          <p:cNvPr id="371" name="Group 370">
            <a:extLst>
              <a:ext uri="{FF2B5EF4-FFF2-40B4-BE49-F238E27FC236}">
                <a16:creationId xmlns:a16="http://schemas.microsoft.com/office/drawing/2014/main" id="{000CAB24-0414-4CBF-8174-6EF512D84A22}"/>
              </a:ext>
            </a:extLst>
          </p:cNvPr>
          <p:cNvGrpSpPr/>
          <p:nvPr/>
        </p:nvGrpSpPr>
        <p:grpSpPr>
          <a:xfrm>
            <a:off x="5732832" y="3951566"/>
            <a:ext cx="2944082" cy="766305"/>
            <a:chOff x="6478618" y="3627737"/>
            <a:chExt cx="2601882" cy="766305"/>
          </a:xfrm>
        </p:grpSpPr>
        <p:sp>
          <p:nvSpPr>
            <p:cNvPr id="372" name="TextBox 371">
              <a:extLst>
                <a:ext uri="{FF2B5EF4-FFF2-40B4-BE49-F238E27FC236}">
                  <a16:creationId xmlns:a16="http://schemas.microsoft.com/office/drawing/2014/main" id="{638F56E3-B0BF-4A02-9B49-8DDB61CDA9EA}"/>
                </a:ext>
              </a:extLst>
            </p:cNvPr>
            <p:cNvSpPr txBox="1"/>
            <p:nvPr/>
          </p:nvSpPr>
          <p:spPr>
            <a:xfrm>
              <a:off x="6478618" y="3924683"/>
              <a:ext cx="2601882" cy="469359"/>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73" name="TextBox 372">
              <a:extLst>
                <a:ext uri="{FF2B5EF4-FFF2-40B4-BE49-F238E27FC236}">
                  <a16:creationId xmlns:a16="http://schemas.microsoft.com/office/drawing/2014/main" id="{B7A3B732-450A-4822-B57B-7A78293E0AC9}"/>
                </a:ext>
              </a:extLst>
            </p:cNvPr>
            <p:cNvSpPr txBox="1"/>
            <p:nvPr/>
          </p:nvSpPr>
          <p:spPr>
            <a:xfrm>
              <a:off x="6478618" y="3627737"/>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b="0" dirty="0">
                  <a:solidFill>
                    <a:schemeClr val="accent3"/>
                  </a:solidFill>
                  <a:latin typeface="+mn-lt"/>
                </a:rPr>
                <a:t>03 Point three</a:t>
              </a:r>
            </a:p>
          </p:txBody>
        </p:sp>
      </p:grpSp>
      <p:grpSp>
        <p:nvGrpSpPr>
          <p:cNvPr id="374" name="Group 373">
            <a:extLst>
              <a:ext uri="{FF2B5EF4-FFF2-40B4-BE49-F238E27FC236}">
                <a16:creationId xmlns:a16="http://schemas.microsoft.com/office/drawing/2014/main" id="{9C4AEE02-B46D-4550-A660-1C1819E70231}"/>
              </a:ext>
            </a:extLst>
          </p:cNvPr>
          <p:cNvGrpSpPr/>
          <p:nvPr/>
        </p:nvGrpSpPr>
        <p:grpSpPr>
          <a:xfrm>
            <a:off x="5732832" y="4976846"/>
            <a:ext cx="2944082" cy="766305"/>
            <a:chOff x="6478618" y="3627737"/>
            <a:chExt cx="2601882" cy="766305"/>
          </a:xfrm>
        </p:grpSpPr>
        <p:sp>
          <p:nvSpPr>
            <p:cNvPr id="375" name="TextBox 374">
              <a:extLst>
                <a:ext uri="{FF2B5EF4-FFF2-40B4-BE49-F238E27FC236}">
                  <a16:creationId xmlns:a16="http://schemas.microsoft.com/office/drawing/2014/main" id="{C65523F9-9494-43AE-911D-2F25A9EE3778}"/>
                </a:ext>
              </a:extLst>
            </p:cNvPr>
            <p:cNvSpPr txBox="1"/>
            <p:nvPr/>
          </p:nvSpPr>
          <p:spPr>
            <a:xfrm>
              <a:off x="6478618" y="3924683"/>
              <a:ext cx="2601882" cy="469359"/>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76" name="TextBox 375">
              <a:extLst>
                <a:ext uri="{FF2B5EF4-FFF2-40B4-BE49-F238E27FC236}">
                  <a16:creationId xmlns:a16="http://schemas.microsoft.com/office/drawing/2014/main" id="{999F3314-539A-4E36-AEBC-671D8A27B512}"/>
                </a:ext>
              </a:extLst>
            </p:cNvPr>
            <p:cNvSpPr txBox="1"/>
            <p:nvPr/>
          </p:nvSpPr>
          <p:spPr>
            <a:xfrm>
              <a:off x="6478618" y="3627737"/>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b="0" dirty="0">
                  <a:solidFill>
                    <a:schemeClr val="accent5"/>
                  </a:solidFill>
                  <a:latin typeface="+mn-lt"/>
                </a:rPr>
                <a:t>05 Point five</a:t>
              </a:r>
            </a:p>
          </p:txBody>
        </p:sp>
      </p:grpSp>
      <p:grpSp>
        <p:nvGrpSpPr>
          <p:cNvPr id="377" name="Group 376">
            <a:extLst>
              <a:ext uri="{FF2B5EF4-FFF2-40B4-BE49-F238E27FC236}">
                <a16:creationId xmlns:a16="http://schemas.microsoft.com/office/drawing/2014/main" id="{2B526171-4957-4F38-94AD-F1BB14BECE6C}"/>
              </a:ext>
            </a:extLst>
          </p:cNvPr>
          <p:cNvGrpSpPr/>
          <p:nvPr/>
        </p:nvGrpSpPr>
        <p:grpSpPr>
          <a:xfrm>
            <a:off x="8652832" y="2926287"/>
            <a:ext cx="2944082" cy="766305"/>
            <a:chOff x="6478618" y="3627737"/>
            <a:chExt cx="2601882" cy="766305"/>
          </a:xfrm>
        </p:grpSpPr>
        <p:sp>
          <p:nvSpPr>
            <p:cNvPr id="378" name="TextBox 377">
              <a:extLst>
                <a:ext uri="{FF2B5EF4-FFF2-40B4-BE49-F238E27FC236}">
                  <a16:creationId xmlns:a16="http://schemas.microsoft.com/office/drawing/2014/main" id="{62B4164A-C766-4BD5-B50A-DBB08ABEB49A}"/>
                </a:ext>
              </a:extLst>
            </p:cNvPr>
            <p:cNvSpPr txBox="1"/>
            <p:nvPr/>
          </p:nvSpPr>
          <p:spPr>
            <a:xfrm>
              <a:off x="6478618" y="3924683"/>
              <a:ext cx="2601882" cy="469359"/>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79" name="TextBox 378">
              <a:extLst>
                <a:ext uri="{FF2B5EF4-FFF2-40B4-BE49-F238E27FC236}">
                  <a16:creationId xmlns:a16="http://schemas.microsoft.com/office/drawing/2014/main" id="{20595B90-2026-4035-8EFA-E637A6F0C029}"/>
                </a:ext>
              </a:extLst>
            </p:cNvPr>
            <p:cNvSpPr txBox="1"/>
            <p:nvPr/>
          </p:nvSpPr>
          <p:spPr>
            <a:xfrm>
              <a:off x="6478618" y="3627737"/>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b="0" dirty="0">
                  <a:solidFill>
                    <a:schemeClr val="accent2"/>
                  </a:solidFill>
                  <a:latin typeface="+mn-lt"/>
                </a:rPr>
                <a:t>02 Point two</a:t>
              </a:r>
            </a:p>
          </p:txBody>
        </p:sp>
      </p:grpSp>
      <p:grpSp>
        <p:nvGrpSpPr>
          <p:cNvPr id="380" name="Group 379">
            <a:extLst>
              <a:ext uri="{FF2B5EF4-FFF2-40B4-BE49-F238E27FC236}">
                <a16:creationId xmlns:a16="http://schemas.microsoft.com/office/drawing/2014/main" id="{6FE6F8B9-3EDC-469E-B596-21B5B5C1A939}"/>
              </a:ext>
            </a:extLst>
          </p:cNvPr>
          <p:cNvGrpSpPr/>
          <p:nvPr/>
        </p:nvGrpSpPr>
        <p:grpSpPr>
          <a:xfrm>
            <a:off x="8652832" y="3951566"/>
            <a:ext cx="2944082" cy="766305"/>
            <a:chOff x="6478618" y="3627737"/>
            <a:chExt cx="2601882" cy="766305"/>
          </a:xfrm>
        </p:grpSpPr>
        <p:sp>
          <p:nvSpPr>
            <p:cNvPr id="381" name="TextBox 380">
              <a:extLst>
                <a:ext uri="{FF2B5EF4-FFF2-40B4-BE49-F238E27FC236}">
                  <a16:creationId xmlns:a16="http://schemas.microsoft.com/office/drawing/2014/main" id="{4A34D477-4080-4735-A926-6523791BFDDE}"/>
                </a:ext>
              </a:extLst>
            </p:cNvPr>
            <p:cNvSpPr txBox="1"/>
            <p:nvPr/>
          </p:nvSpPr>
          <p:spPr>
            <a:xfrm>
              <a:off x="6478618" y="3924683"/>
              <a:ext cx="2601882" cy="469359"/>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82" name="TextBox 381">
              <a:extLst>
                <a:ext uri="{FF2B5EF4-FFF2-40B4-BE49-F238E27FC236}">
                  <a16:creationId xmlns:a16="http://schemas.microsoft.com/office/drawing/2014/main" id="{D631DA20-EE74-4BB3-ABC9-321D6A65A8FD}"/>
                </a:ext>
              </a:extLst>
            </p:cNvPr>
            <p:cNvSpPr txBox="1"/>
            <p:nvPr/>
          </p:nvSpPr>
          <p:spPr>
            <a:xfrm>
              <a:off x="6478618" y="3627737"/>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b="0" dirty="0">
                  <a:solidFill>
                    <a:schemeClr val="accent4"/>
                  </a:solidFill>
                  <a:latin typeface="+mn-lt"/>
                </a:rPr>
                <a:t>04 Point four</a:t>
              </a:r>
            </a:p>
          </p:txBody>
        </p:sp>
      </p:grpSp>
      <p:grpSp>
        <p:nvGrpSpPr>
          <p:cNvPr id="383" name="Group 382">
            <a:extLst>
              <a:ext uri="{FF2B5EF4-FFF2-40B4-BE49-F238E27FC236}">
                <a16:creationId xmlns:a16="http://schemas.microsoft.com/office/drawing/2014/main" id="{81CA0867-3CED-4BB9-BA26-D34C009D0201}"/>
              </a:ext>
            </a:extLst>
          </p:cNvPr>
          <p:cNvGrpSpPr/>
          <p:nvPr/>
        </p:nvGrpSpPr>
        <p:grpSpPr>
          <a:xfrm>
            <a:off x="8652832" y="4976846"/>
            <a:ext cx="2944082" cy="766305"/>
            <a:chOff x="6478618" y="3627737"/>
            <a:chExt cx="2601882" cy="766305"/>
          </a:xfrm>
        </p:grpSpPr>
        <p:sp>
          <p:nvSpPr>
            <p:cNvPr id="384" name="TextBox 383">
              <a:extLst>
                <a:ext uri="{FF2B5EF4-FFF2-40B4-BE49-F238E27FC236}">
                  <a16:creationId xmlns:a16="http://schemas.microsoft.com/office/drawing/2014/main" id="{2A6C0CC7-D5B9-4F7A-A311-1C80937553C8}"/>
                </a:ext>
              </a:extLst>
            </p:cNvPr>
            <p:cNvSpPr txBox="1"/>
            <p:nvPr/>
          </p:nvSpPr>
          <p:spPr>
            <a:xfrm>
              <a:off x="6478618" y="3924683"/>
              <a:ext cx="2601882" cy="469359"/>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85" name="TextBox 384">
              <a:extLst>
                <a:ext uri="{FF2B5EF4-FFF2-40B4-BE49-F238E27FC236}">
                  <a16:creationId xmlns:a16="http://schemas.microsoft.com/office/drawing/2014/main" id="{6C06232F-C719-44FD-A03A-07062D3BD0EB}"/>
                </a:ext>
              </a:extLst>
            </p:cNvPr>
            <p:cNvSpPr txBox="1"/>
            <p:nvPr/>
          </p:nvSpPr>
          <p:spPr>
            <a:xfrm>
              <a:off x="6478618" y="3627737"/>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b="0" dirty="0">
                  <a:solidFill>
                    <a:schemeClr val="accent6"/>
                  </a:solidFill>
                  <a:latin typeface="+mn-lt"/>
                </a:rPr>
                <a:t>06 Point six</a:t>
              </a:r>
            </a:p>
          </p:txBody>
        </p:sp>
      </p:grpSp>
    </p:spTree>
    <p:extLst>
      <p:ext uri="{BB962C8B-B14F-4D97-AF65-F5344CB8AC3E}">
        <p14:creationId xmlns:p14="http://schemas.microsoft.com/office/powerpoint/2010/main" val="33649030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8210FA8-6B48-4EAB-BBFE-C94CC4512009}"/>
              </a:ext>
            </a:extLst>
          </p:cNvPr>
          <p:cNvSpPr txBox="1"/>
          <p:nvPr/>
        </p:nvSpPr>
        <p:spPr>
          <a:xfrm flipH="1">
            <a:off x="8160394" y="1435385"/>
            <a:ext cx="1576233" cy="1288367"/>
          </a:xfrm>
          <a:custGeom>
            <a:avLst/>
            <a:gdLst/>
            <a:ahLst/>
            <a:cxnLst/>
            <a:rect l="l" t="t" r="r" b="b"/>
            <a:pathLst>
              <a:path w="635764" h="519655">
                <a:moveTo>
                  <a:pt x="489538" y="0"/>
                </a:moveTo>
                <a:lnTo>
                  <a:pt x="602990" y="0"/>
                </a:lnTo>
                <a:lnTo>
                  <a:pt x="529876" y="252413"/>
                </a:lnTo>
                <a:lnTo>
                  <a:pt x="635764" y="252413"/>
                </a:lnTo>
                <a:lnTo>
                  <a:pt x="635764" y="519655"/>
                </a:lnTo>
                <a:lnTo>
                  <a:pt x="368522" y="519655"/>
                </a:lnTo>
                <a:lnTo>
                  <a:pt x="368522" y="280145"/>
                </a:lnTo>
                <a:close/>
                <a:moveTo>
                  <a:pt x="121015" y="0"/>
                </a:moveTo>
                <a:lnTo>
                  <a:pt x="234468" y="0"/>
                </a:lnTo>
                <a:lnTo>
                  <a:pt x="161354" y="252413"/>
                </a:lnTo>
                <a:lnTo>
                  <a:pt x="267241" y="252413"/>
                </a:lnTo>
                <a:lnTo>
                  <a:pt x="267241" y="519655"/>
                </a:lnTo>
                <a:lnTo>
                  <a:pt x="0" y="519655"/>
                </a:lnTo>
                <a:lnTo>
                  <a:pt x="0" y="280145"/>
                </a:lnTo>
                <a:close/>
              </a:path>
            </a:pathLst>
          </a:custGeom>
          <a:solidFill>
            <a:schemeClr val="accent2">
              <a:alpha val="1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en-US"/>
            </a:defPPr>
            <a:lvl1pPr>
              <a:defRPr sz="3200" b="1">
                <a:latin typeface="Roboto Slab" pitchFamily="2" charset="0"/>
                <a:ea typeface="Roboto Slab" pitchFamily="2" charset="0"/>
              </a:defRPr>
            </a:lvl1pPr>
          </a:lstStyle>
          <a:p>
            <a:pPr>
              <a:lnSpc>
                <a:spcPct val="90000"/>
              </a:lnSpc>
            </a:pPr>
            <a:endParaRPr lang="en-US" sz="19900" b="0" dirty="0">
              <a:solidFill>
                <a:schemeClr val="tx1">
                  <a:lumMod val="75000"/>
                  <a:lumOff val="25000"/>
                </a:schemeClr>
              </a:solidFill>
              <a:latin typeface="+mn-lt"/>
            </a:endParaRPr>
          </a:p>
        </p:txBody>
      </p:sp>
      <p:sp>
        <p:nvSpPr>
          <p:cNvPr id="9" name="TextBox 8">
            <a:extLst>
              <a:ext uri="{FF2B5EF4-FFF2-40B4-BE49-F238E27FC236}">
                <a16:creationId xmlns:a16="http://schemas.microsoft.com/office/drawing/2014/main" id="{68684AF3-42F8-44CB-8A8B-9AA17D488073}"/>
              </a:ext>
            </a:extLst>
          </p:cNvPr>
          <p:cNvSpPr txBox="1"/>
          <p:nvPr/>
        </p:nvSpPr>
        <p:spPr>
          <a:xfrm>
            <a:off x="1400380" y="4452743"/>
            <a:ext cx="1484314" cy="1213238"/>
          </a:xfrm>
          <a:custGeom>
            <a:avLst/>
            <a:gdLst/>
            <a:ahLst/>
            <a:cxnLst/>
            <a:rect l="l" t="t" r="r" b="b"/>
            <a:pathLst>
              <a:path w="635764" h="519655">
                <a:moveTo>
                  <a:pt x="489538" y="0"/>
                </a:moveTo>
                <a:lnTo>
                  <a:pt x="602990" y="0"/>
                </a:lnTo>
                <a:lnTo>
                  <a:pt x="529876" y="252413"/>
                </a:lnTo>
                <a:lnTo>
                  <a:pt x="635764" y="252413"/>
                </a:lnTo>
                <a:lnTo>
                  <a:pt x="635764" y="519655"/>
                </a:lnTo>
                <a:lnTo>
                  <a:pt x="368522" y="519655"/>
                </a:lnTo>
                <a:lnTo>
                  <a:pt x="368522" y="280145"/>
                </a:lnTo>
                <a:close/>
                <a:moveTo>
                  <a:pt x="121015" y="0"/>
                </a:moveTo>
                <a:lnTo>
                  <a:pt x="234468" y="0"/>
                </a:lnTo>
                <a:lnTo>
                  <a:pt x="161354" y="252413"/>
                </a:lnTo>
                <a:lnTo>
                  <a:pt x="267241" y="252413"/>
                </a:lnTo>
                <a:lnTo>
                  <a:pt x="267241" y="519655"/>
                </a:lnTo>
                <a:lnTo>
                  <a:pt x="0" y="519655"/>
                </a:lnTo>
                <a:lnTo>
                  <a:pt x="0" y="280145"/>
                </a:lnTo>
                <a:close/>
              </a:path>
            </a:pathLst>
          </a:custGeom>
          <a:solidFill>
            <a:schemeClr val="accent2">
              <a:alpha val="1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en-US"/>
            </a:defPPr>
            <a:lvl1pPr>
              <a:defRPr sz="3200" b="1">
                <a:latin typeface="Roboto Slab" pitchFamily="2" charset="0"/>
                <a:ea typeface="Roboto Slab" pitchFamily="2" charset="0"/>
              </a:defRPr>
            </a:lvl1pPr>
          </a:lstStyle>
          <a:p>
            <a:pPr>
              <a:lnSpc>
                <a:spcPct val="90000"/>
              </a:lnSpc>
            </a:pPr>
            <a:endParaRPr lang="en-US" sz="19900" b="0" dirty="0">
              <a:solidFill>
                <a:schemeClr val="tx1">
                  <a:lumMod val="75000"/>
                  <a:lumOff val="25000"/>
                </a:schemeClr>
              </a:solidFill>
              <a:latin typeface="+mn-lt"/>
            </a:endParaRPr>
          </a:p>
        </p:txBody>
      </p:sp>
      <p:sp>
        <p:nvSpPr>
          <p:cNvPr id="3" name="TextBox 2">
            <a:extLst>
              <a:ext uri="{FF2B5EF4-FFF2-40B4-BE49-F238E27FC236}">
                <a16:creationId xmlns:a16="http://schemas.microsoft.com/office/drawing/2014/main" id="{3BD1D808-A9A5-4AB4-BD02-44B295EBB9D6}"/>
              </a:ext>
            </a:extLst>
          </p:cNvPr>
          <p:cNvSpPr txBox="1"/>
          <p:nvPr/>
        </p:nvSpPr>
        <p:spPr>
          <a:xfrm>
            <a:off x="1820139" y="2019717"/>
            <a:ext cx="8543060" cy="3144964"/>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400" b="0" dirty="0">
                <a:solidFill>
                  <a:schemeClr val="tx1">
                    <a:lumMod val="75000"/>
                    <a:lumOff val="25000"/>
                  </a:schemeClr>
                </a:solidFill>
                <a:latin typeface="+mn-lt"/>
              </a:rPr>
              <a:t>To see the world, things dangerous to come to, to see behind walls, draw closer, to find each other, and to feel. </a:t>
            </a:r>
          </a:p>
          <a:p>
            <a:pPr>
              <a:lnSpc>
                <a:spcPct val="90000"/>
              </a:lnSpc>
            </a:pPr>
            <a:r>
              <a:rPr lang="en-US" sz="4400" dirty="0">
                <a:solidFill>
                  <a:schemeClr val="tx1">
                    <a:lumMod val="75000"/>
                    <a:lumOff val="25000"/>
                  </a:schemeClr>
                </a:solidFill>
                <a:latin typeface="+mn-lt"/>
              </a:rPr>
              <a:t>That is the purpose of life.</a:t>
            </a:r>
          </a:p>
        </p:txBody>
      </p:sp>
      <p:sp>
        <p:nvSpPr>
          <p:cNvPr id="4" name="TextBox 3">
            <a:extLst>
              <a:ext uri="{FF2B5EF4-FFF2-40B4-BE49-F238E27FC236}">
                <a16:creationId xmlns:a16="http://schemas.microsoft.com/office/drawing/2014/main" id="{8B333A7C-CFF8-4683-9819-1ADEA775BC6A}"/>
              </a:ext>
            </a:extLst>
          </p:cNvPr>
          <p:cNvSpPr txBox="1"/>
          <p:nvPr/>
        </p:nvSpPr>
        <p:spPr>
          <a:xfrm>
            <a:off x="1930812" y="1381236"/>
            <a:ext cx="1523588" cy="371897"/>
          </a:xfrm>
          <a:prstGeom prst="rect">
            <a:avLst/>
          </a:prstGeom>
          <a:solidFill>
            <a:schemeClr val="accent3"/>
          </a:solidFill>
        </p:spPr>
        <p:txBody>
          <a:bodyPr wrap="square" rtlCol="0" anchor="b">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2000" dirty="0">
                <a:solidFill>
                  <a:schemeClr val="bg1"/>
                </a:solidFill>
                <a:latin typeface="+mn-lt"/>
              </a:rPr>
              <a:t>Our Motto</a:t>
            </a:r>
          </a:p>
        </p:txBody>
      </p:sp>
    </p:spTree>
    <p:extLst>
      <p:ext uri="{BB962C8B-B14F-4D97-AF65-F5344CB8AC3E}">
        <p14:creationId xmlns:p14="http://schemas.microsoft.com/office/powerpoint/2010/main" val="265033685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a:extLst>
              <a:ext uri="{FF2B5EF4-FFF2-40B4-BE49-F238E27FC236}">
                <a16:creationId xmlns:a16="http://schemas.microsoft.com/office/drawing/2014/main" id="{05B0DBB7-BA95-498C-B183-37707F229AA3}"/>
              </a:ext>
            </a:extLst>
          </p:cNvPr>
          <p:cNvSpPr txBox="1"/>
          <p:nvPr/>
        </p:nvSpPr>
        <p:spPr>
          <a:xfrm>
            <a:off x="911889" y="3932204"/>
            <a:ext cx="3040728" cy="1051057"/>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a:t>
            </a:r>
          </a:p>
        </p:txBody>
      </p:sp>
      <p:grpSp>
        <p:nvGrpSpPr>
          <p:cNvPr id="25" name="Group 24">
            <a:extLst>
              <a:ext uri="{FF2B5EF4-FFF2-40B4-BE49-F238E27FC236}">
                <a16:creationId xmlns:a16="http://schemas.microsoft.com/office/drawing/2014/main" id="{0FC56275-B522-4D08-B080-75D70ECA758E}"/>
              </a:ext>
            </a:extLst>
          </p:cNvPr>
          <p:cNvGrpSpPr/>
          <p:nvPr/>
        </p:nvGrpSpPr>
        <p:grpSpPr>
          <a:xfrm>
            <a:off x="911888" y="1464413"/>
            <a:ext cx="3340797" cy="1561293"/>
            <a:chOff x="911888" y="1464413"/>
            <a:chExt cx="3340797" cy="1561293"/>
          </a:xfrm>
        </p:grpSpPr>
        <p:sp>
          <p:nvSpPr>
            <p:cNvPr id="56" name="TextBox 55">
              <a:extLst>
                <a:ext uri="{FF2B5EF4-FFF2-40B4-BE49-F238E27FC236}">
                  <a16:creationId xmlns:a16="http://schemas.microsoft.com/office/drawing/2014/main" id="{5A69262E-37F1-4908-8886-360399A40345}"/>
                </a:ext>
              </a:extLst>
            </p:cNvPr>
            <p:cNvSpPr txBox="1"/>
            <p:nvPr/>
          </p:nvSpPr>
          <p:spPr>
            <a:xfrm>
              <a:off x="911888" y="1654261"/>
              <a:ext cx="3340797" cy="1205458"/>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000" b="0" dirty="0">
                  <a:solidFill>
                    <a:schemeClr val="tx1">
                      <a:lumMod val="75000"/>
                      <a:lumOff val="25000"/>
                    </a:schemeClr>
                  </a:solidFill>
                  <a:latin typeface="+mn-lt"/>
                </a:rPr>
                <a:t>Funnel infographic</a:t>
              </a:r>
            </a:p>
          </p:txBody>
        </p:sp>
        <p:cxnSp>
          <p:nvCxnSpPr>
            <p:cNvPr id="60" name="Straight Connector 59">
              <a:extLst>
                <a:ext uri="{FF2B5EF4-FFF2-40B4-BE49-F238E27FC236}">
                  <a16:creationId xmlns:a16="http://schemas.microsoft.com/office/drawing/2014/main" id="{5CADFBA1-39B0-4628-AA0F-9BE76DF2213D}"/>
                </a:ext>
              </a:extLst>
            </p:cNvPr>
            <p:cNvCxnSpPr/>
            <p:nvPr/>
          </p:nvCxnSpPr>
          <p:spPr>
            <a:xfrm>
              <a:off x="926637" y="1464413"/>
              <a:ext cx="302598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EE321157-A59E-40AE-AC26-E3A136600ADE}"/>
                </a:ext>
              </a:extLst>
            </p:cNvPr>
            <p:cNvCxnSpPr/>
            <p:nvPr/>
          </p:nvCxnSpPr>
          <p:spPr>
            <a:xfrm>
              <a:off x="926637" y="3025706"/>
              <a:ext cx="3025980"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B2C01F05-E2B2-404B-9D4B-E65F39F545B1}"/>
              </a:ext>
            </a:extLst>
          </p:cNvPr>
          <p:cNvGrpSpPr/>
          <p:nvPr/>
        </p:nvGrpSpPr>
        <p:grpSpPr>
          <a:xfrm>
            <a:off x="911889" y="3196823"/>
            <a:ext cx="3040728" cy="536806"/>
            <a:chOff x="911889" y="3196823"/>
            <a:chExt cx="3040728" cy="536806"/>
          </a:xfrm>
        </p:grpSpPr>
        <p:sp>
          <p:nvSpPr>
            <p:cNvPr id="58" name="TextBox 57">
              <a:extLst>
                <a:ext uri="{FF2B5EF4-FFF2-40B4-BE49-F238E27FC236}">
                  <a16:creationId xmlns:a16="http://schemas.microsoft.com/office/drawing/2014/main" id="{1363A0BC-FA0C-4653-84ED-2B4CB656FB9A}"/>
                </a:ext>
              </a:extLst>
            </p:cNvPr>
            <p:cNvSpPr txBox="1"/>
            <p:nvPr/>
          </p:nvSpPr>
          <p:spPr>
            <a:xfrm>
              <a:off x="911889" y="3196823"/>
              <a:ext cx="2938160" cy="3693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b="0" dirty="0">
                  <a:solidFill>
                    <a:schemeClr val="accent1"/>
                  </a:solidFill>
                  <a:latin typeface="+mn-lt"/>
                </a:rPr>
                <a:t>Creative Infographic</a:t>
              </a:r>
            </a:p>
          </p:txBody>
        </p:sp>
        <p:cxnSp>
          <p:nvCxnSpPr>
            <p:cNvPr id="62" name="Straight Connector 61">
              <a:extLst>
                <a:ext uri="{FF2B5EF4-FFF2-40B4-BE49-F238E27FC236}">
                  <a16:creationId xmlns:a16="http://schemas.microsoft.com/office/drawing/2014/main" id="{DF42DF61-50BA-4A71-B0FB-2A8BF2FD5552}"/>
                </a:ext>
              </a:extLst>
            </p:cNvPr>
            <p:cNvCxnSpPr/>
            <p:nvPr/>
          </p:nvCxnSpPr>
          <p:spPr>
            <a:xfrm>
              <a:off x="926637" y="3733629"/>
              <a:ext cx="3025980"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5D374F0E-8F5E-4585-811E-352C7BD07AE0}"/>
              </a:ext>
            </a:extLst>
          </p:cNvPr>
          <p:cNvGrpSpPr/>
          <p:nvPr/>
        </p:nvGrpSpPr>
        <p:grpSpPr>
          <a:xfrm rot="16200000">
            <a:off x="5300353" y="755482"/>
            <a:ext cx="3203638" cy="4863287"/>
            <a:chOff x="3732265" y="1507637"/>
            <a:chExt cx="3831827" cy="3574259"/>
          </a:xfrm>
        </p:grpSpPr>
        <p:sp>
          <p:nvSpPr>
            <p:cNvPr id="3" name="Freeform 42">
              <a:extLst>
                <a:ext uri="{FF2B5EF4-FFF2-40B4-BE49-F238E27FC236}">
                  <a16:creationId xmlns:a16="http://schemas.microsoft.com/office/drawing/2014/main" id="{C36B93D1-13CD-491F-A55D-A95B1EDC250E}"/>
                </a:ext>
              </a:extLst>
            </p:cNvPr>
            <p:cNvSpPr>
              <a:spLocks/>
            </p:cNvSpPr>
            <p:nvPr/>
          </p:nvSpPr>
          <p:spPr bwMode="auto">
            <a:xfrm>
              <a:off x="4952392" y="4395599"/>
              <a:ext cx="1383001" cy="686297"/>
            </a:xfrm>
            <a:custGeom>
              <a:avLst/>
              <a:gdLst>
                <a:gd name="T0" fmla="*/ 153 w 744"/>
                <a:gd name="T1" fmla="*/ 269 h 325"/>
                <a:gd name="T2" fmla="*/ 0 w 744"/>
                <a:gd name="T3" fmla="*/ 0 h 325"/>
                <a:gd name="T4" fmla="*/ 35 w 744"/>
                <a:gd name="T5" fmla="*/ 28 h 325"/>
                <a:gd name="T6" fmla="*/ 537 w 744"/>
                <a:gd name="T7" fmla="*/ 72 h 325"/>
                <a:gd name="T8" fmla="*/ 744 w 744"/>
                <a:gd name="T9" fmla="*/ 1 h 325"/>
                <a:gd name="T10" fmla="*/ 589 w 744"/>
                <a:gd name="T11" fmla="*/ 270 h 325"/>
                <a:gd name="T12" fmla="*/ 468 w 744"/>
                <a:gd name="T13" fmla="*/ 311 h 325"/>
                <a:gd name="T14" fmla="*/ 174 w 744"/>
                <a:gd name="T15" fmla="*/ 286 h 325"/>
                <a:gd name="T16" fmla="*/ 153 w 744"/>
                <a:gd name="T17" fmla="*/ 26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4" h="325">
                  <a:moveTo>
                    <a:pt x="153" y="269"/>
                  </a:moveTo>
                  <a:cubicBezTo>
                    <a:pt x="0" y="0"/>
                    <a:pt x="0" y="0"/>
                    <a:pt x="0" y="0"/>
                  </a:cubicBezTo>
                  <a:cubicBezTo>
                    <a:pt x="6" y="10"/>
                    <a:pt x="17" y="19"/>
                    <a:pt x="35" y="28"/>
                  </a:cubicBezTo>
                  <a:cubicBezTo>
                    <a:pt x="126" y="75"/>
                    <a:pt x="351" y="95"/>
                    <a:pt x="537" y="72"/>
                  </a:cubicBezTo>
                  <a:cubicBezTo>
                    <a:pt x="653" y="58"/>
                    <a:pt x="727" y="31"/>
                    <a:pt x="744" y="1"/>
                  </a:cubicBezTo>
                  <a:cubicBezTo>
                    <a:pt x="589" y="270"/>
                    <a:pt x="589" y="270"/>
                    <a:pt x="589" y="270"/>
                  </a:cubicBezTo>
                  <a:cubicBezTo>
                    <a:pt x="579" y="287"/>
                    <a:pt x="536" y="303"/>
                    <a:pt x="468" y="311"/>
                  </a:cubicBezTo>
                  <a:cubicBezTo>
                    <a:pt x="359" y="325"/>
                    <a:pt x="227" y="313"/>
                    <a:pt x="174" y="286"/>
                  </a:cubicBezTo>
                  <a:cubicBezTo>
                    <a:pt x="163" y="280"/>
                    <a:pt x="156" y="275"/>
                    <a:pt x="153" y="26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43">
              <a:extLst>
                <a:ext uri="{FF2B5EF4-FFF2-40B4-BE49-F238E27FC236}">
                  <a16:creationId xmlns:a16="http://schemas.microsoft.com/office/drawing/2014/main" id="{A07891C0-0BC4-4269-8C0B-4FC0B12F01CA}"/>
                </a:ext>
              </a:extLst>
            </p:cNvPr>
            <p:cNvSpPr>
              <a:spLocks/>
            </p:cNvSpPr>
            <p:nvPr/>
          </p:nvSpPr>
          <p:spPr bwMode="auto">
            <a:xfrm>
              <a:off x="4925246" y="4153854"/>
              <a:ext cx="1434435" cy="429949"/>
            </a:xfrm>
            <a:custGeom>
              <a:avLst/>
              <a:gdLst>
                <a:gd name="T0" fmla="*/ 389 w 771"/>
                <a:gd name="T1" fmla="*/ 203 h 203"/>
                <a:gd name="T2" fmla="*/ 45 w 771"/>
                <a:gd name="T3" fmla="*/ 148 h 203"/>
                <a:gd name="T4" fmla="*/ 3 w 771"/>
                <a:gd name="T5" fmla="*/ 95 h 203"/>
                <a:gd name="T6" fmla="*/ 220 w 771"/>
                <a:gd name="T7" fmla="*/ 10 h 203"/>
                <a:gd name="T8" fmla="*/ 383 w 771"/>
                <a:gd name="T9" fmla="*/ 0 h 203"/>
                <a:gd name="T10" fmla="*/ 727 w 771"/>
                <a:gd name="T11" fmla="*/ 54 h 203"/>
                <a:gd name="T12" fmla="*/ 769 w 771"/>
                <a:gd name="T13" fmla="*/ 108 h 203"/>
                <a:gd name="T14" fmla="*/ 552 w 771"/>
                <a:gd name="T15" fmla="*/ 193 h 203"/>
                <a:gd name="T16" fmla="*/ 389 w 771"/>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1" h="203">
                  <a:moveTo>
                    <a:pt x="389" y="203"/>
                  </a:moveTo>
                  <a:cubicBezTo>
                    <a:pt x="242" y="203"/>
                    <a:pt x="110" y="182"/>
                    <a:pt x="45" y="148"/>
                  </a:cubicBezTo>
                  <a:cubicBezTo>
                    <a:pt x="5" y="128"/>
                    <a:pt x="0" y="108"/>
                    <a:pt x="3" y="95"/>
                  </a:cubicBezTo>
                  <a:cubicBezTo>
                    <a:pt x="11" y="57"/>
                    <a:pt x="92" y="25"/>
                    <a:pt x="220" y="10"/>
                  </a:cubicBezTo>
                  <a:cubicBezTo>
                    <a:pt x="271" y="3"/>
                    <a:pt x="326" y="0"/>
                    <a:pt x="383" y="0"/>
                  </a:cubicBezTo>
                  <a:cubicBezTo>
                    <a:pt x="530" y="0"/>
                    <a:pt x="662" y="21"/>
                    <a:pt x="727" y="54"/>
                  </a:cubicBezTo>
                  <a:cubicBezTo>
                    <a:pt x="766" y="75"/>
                    <a:pt x="771" y="95"/>
                    <a:pt x="769" y="108"/>
                  </a:cubicBezTo>
                  <a:cubicBezTo>
                    <a:pt x="760" y="146"/>
                    <a:pt x="680" y="178"/>
                    <a:pt x="552" y="193"/>
                  </a:cubicBezTo>
                  <a:cubicBezTo>
                    <a:pt x="501" y="200"/>
                    <a:pt x="446" y="203"/>
                    <a:pt x="389" y="203"/>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5">
              <a:extLst>
                <a:ext uri="{FF2B5EF4-FFF2-40B4-BE49-F238E27FC236}">
                  <a16:creationId xmlns:a16="http://schemas.microsoft.com/office/drawing/2014/main" id="{2C8D1717-B445-4117-9B3C-AC67323D0E4A}"/>
                </a:ext>
              </a:extLst>
            </p:cNvPr>
            <p:cNvSpPr>
              <a:spLocks/>
            </p:cNvSpPr>
            <p:nvPr/>
          </p:nvSpPr>
          <p:spPr bwMode="auto">
            <a:xfrm>
              <a:off x="4553779" y="3707680"/>
              <a:ext cx="2181655" cy="801491"/>
            </a:xfrm>
            <a:custGeom>
              <a:avLst/>
              <a:gdLst>
                <a:gd name="T0" fmla="*/ 153 w 1173"/>
                <a:gd name="T1" fmla="*/ 269 h 380"/>
                <a:gd name="T2" fmla="*/ 0 w 1173"/>
                <a:gd name="T3" fmla="*/ 0 h 380"/>
                <a:gd name="T4" fmla="*/ 55 w 1173"/>
                <a:gd name="T5" fmla="*/ 45 h 380"/>
                <a:gd name="T6" fmla="*/ 848 w 1173"/>
                <a:gd name="T7" fmla="*/ 114 h 380"/>
                <a:gd name="T8" fmla="*/ 1173 w 1173"/>
                <a:gd name="T9" fmla="*/ 2 h 380"/>
                <a:gd name="T10" fmla="*/ 1019 w 1173"/>
                <a:gd name="T11" fmla="*/ 271 h 380"/>
                <a:gd name="T12" fmla="*/ 779 w 1173"/>
                <a:gd name="T13" fmla="*/ 353 h 380"/>
                <a:gd name="T14" fmla="*/ 194 w 1173"/>
                <a:gd name="T15" fmla="*/ 302 h 380"/>
                <a:gd name="T16" fmla="*/ 153 w 1173"/>
                <a:gd name="T17" fmla="*/ 26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3" h="380">
                  <a:moveTo>
                    <a:pt x="153" y="269"/>
                  </a:moveTo>
                  <a:cubicBezTo>
                    <a:pt x="102" y="180"/>
                    <a:pt x="51" y="90"/>
                    <a:pt x="0" y="0"/>
                  </a:cubicBezTo>
                  <a:cubicBezTo>
                    <a:pt x="9" y="16"/>
                    <a:pt x="27" y="31"/>
                    <a:pt x="55" y="45"/>
                  </a:cubicBezTo>
                  <a:cubicBezTo>
                    <a:pt x="199" y="119"/>
                    <a:pt x="554" y="150"/>
                    <a:pt x="848" y="114"/>
                  </a:cubicBezTo>
                  <a:cubicBezTo>
                    <a:pt x="1030" y="92"/>
                    <a:pt x="1146" y="49"/>
                    <a:pt x="1173" y="2"/>
                  </a:cubicBezTo>
                  <a:cubicBezTo>
                    <a:pt x="1019" y="271"/>
                    <a:pt x="1019" y="271"/>
                    <a:pt x="1019" y="271"/>
                  </a:cubicBezTo>
                  <a:cubicBezTo>
                    <a:pt x="999" y="305"/>
                    <a:pt x="913" y="337"/>
                    <a:pt x="779" y="353"/>
                  </a:cubicBezTo>
                  <a:cubicBezTo>
                    <a:pt x="562" y="380"/>
                    <a:pt x="300" y="357"/>
                    <a:pt x="194" y="302"/>
                  </a:cubicBezTo>
                  <a:cubicBezTo>
                    <a:pt x="173" y="292"/>
                    <a:pt x="160" y="281"/>
                    <a:pt x="153" y="269"/>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46">
              <a:extLst>
                <a:ext uri="{FF2B5EF4-FFF2-40B4-BE49-F238E27FC236}">
                  <a16:creationId xmlns:a16="http://schemas.microsoft.com/office/drawing/2014/main" id="{B62E6E2B-3DC4-4A44-8FA1-1181B83E8336}"/>
                </a:ext>
              </a:extLst>
            </p:cNvPr>
            <p:cNvSpPr>
              <a:spLocks noEditPoints="1"/>
            </p:cNvSpPr>
            <p:nvPr/>
          </p:nvSpPr>
          <p:spPr bwMode="auto">
            <a:xfrm>
              <a:off x="4522347" y="3336139"/>
              <a:ext cx="2244519" cy="658715"/>
            </a:xfrm>
            <a:custGeom>
              <a:avLst/>
              <a:gdLst>
                <a:gd name="T0" fmla="*/ 608 w 1207"/>
                <a:gd name="T1" fmla="*/ 312 h 312"/>
                <a:gd name="T2" fmla="*/ 68 w 1207"/>
                <a:gd name="T3" fmla="*/ 227 h 312"/>
                <a:gd name="T4" fmla="*/ 5 w 1207"/>
                <a:gd name="T5" fmla="*/ 146 h 312"/>
                <a:gd name="T6" fmla="*/ 342 w 1207"/>
                <a:gd name="T7" fmla="*/ 15 h 312"/>
                <a:gd name="T8" fmla="*/ 600 w 1207"/>
                <a:gd name="T9" fmla="*/ 0 h 312"/>
                <a:gd name="T10" fmla="*/ 1139 w 1207"/>
                <a:gd name="T11" fmla="*/ 86 h 312"/>
                <a:gd name="T12" fmla="*/ 1203 w 1207"/>
                <a:gd name="T13" fmla="*/ 166 h 312"/>
                <a:gd name="T14" fmla="*/ 866 w 1207"/>
                <a:gd name="T15" fmla="*/ 297 h 312"/>
                <a:gd name="T16" fmla="*/ 608 w 1207"/>
                <a:gd name="T17" fmla="*/ 312 h 312"/>
                <a:gd name="T18" fmla="*/ 603 w 1207"/>
                <a:gd name="T19" fmla="*/ 124 h 312"/>
                <a:gd name="T20" fmla="*/ 536 w 1207"/>
                <a:gd name="T21" fmla="*/ 128 h 312"/>
                <a:gd name="T22" fmla="*/ 456 w 1207"/>
                <a:gd name="T23" fmla="*/ 155 h 312"/>
                <a:gd name="T24" fmla="*/ 468 w 1207"/>
                <a:gd name="T25" fmla="*/ 167 h 312"/>
                <a:gd name="T26" fmla="*/ 605 w 1207"/>
                <a:gd name="T27" fmla="*/ 188 h 312"/>
                <a:gd name="T28" fmla="*/ 671 w 1207"/>
                <a:gd name="T29" fmla="*/ 185 h 312"/>
                <a:gd name="T30" fmla="*/ 752 w 1207"/>
                <a:gd name="T31" fmla="*/ 157 h 312"/>
                <a:gd name="T32" fmla="*/ 740 w 1207"/>
                <a:gd name="T33" fmla="*/ 145 h 312"/>
                <a:gd name="T34" fmla="*/ 603 w 1207"/>
                <a:gd name="T35" fmla="*/ 12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7" h="312">
                  <a:moveTo>
                    <a:pt x="608" y="312"/>
                  </a:moveTo>
                  <a:cubicBezTo>
                    <a:pt x="377" y="312"/>
                    <a:pt x="170" y="280"/>
                    <a:pt x="68" y="227"/>
                  </a:cubicBezTo>
                  <a:cubicBezTo>
                    <a:pt x="8" y="196"/>
                    <a:pt x="0" y="166"/>
                    <a:pt x="5" y="146"/>
                  </a:cubicBezTo>
                  <a:cubicBezTo>
                    <a:pt x="17" y="88"/>
                    <a:pt x="143" y="40"/>
                    <a:pt x="342" y="15"/>
                  </a:cubicBezTo>
                  <a:cubicBezTo>
                    <a:pt x="423" y="5"/>
                    <a:pt x="510" y="0"/>
                    <a:pt x="600" y="0"/>
                  </a:cubicBezTo>
                  <a:cubicBezTo>
                    <a:pt x="830" y="0"/>
                    <a:pt x="1037" y="33"/>
                    <a:pt x="1139" y="86"/>
                  </a:cubicBezTo>
                  <a:cubicBezTo>
                    <a:pt x="1200" y="116"/>
                    <a:pt x="1207" y="147"/>
                    <a:pt x="1203" y="166"/>
                  </a:cubicBezTo>
                  <a:cubicBezTo>
                    <a:pt x="1191" y="224"/>
                    <a:pt x="1064" y="273"/>
                    <a:pt x="866" y="297"/>
                  </a:cubicBezTo>
                  <a:cubicBezTo>
                    <a:pt x="784" y="307"/>
                    <a:pt x="698" y="312"/>
                    <a:pt x="608" y="312"/>
                  </a:cubicBezTo>
                  <a:moveTo>
                    <a:pt x="603" y="124"/>
                  </a:moveTo>
                  <a:cubicBezTo>
                    <a:pt x="579" y="124"/>
                    <a:pt x="557" y="125"/>
                    <a:pt x="536" y="128"/>
                  </a:cubicBezTo>
                  <a:cubicBezTo>
                    <a:pt x="480" y="135"/>
                    <a:pt x="457" y="148"/>
                    <a:pt x="456" y="155"/>
                  </a:cubicBezTo>
                  <a:cubicBezTo>
                    <a:pt x="455" y="159"/>
                    <a:pt x="460" y="163"/>
                    <a:pt x="468" y="167"/>
                  </a:cubicBezTo>
                  <a:cubicBezTo>
                    <a:pt x="493" y="180"/>
                    <a:pt x="547" y="188"/>
                    <a:pt x="605" y="188"/>
                  </a:cubicBezTo>
                  <a:cubicBezTo>
                    <a:pt x="628" y="188"/>
                    <a:pt x="650" y="187"/>
                    <a:pt x="671" y="185"/>
                  </a:cubicBezTo>
                  <a:cubicBezTo>
                    <a:pt x="727" y="178"/>
                    <a:pt x="750" y="165"/>
                    <a:pt x="752" y="157"/>
                  </a:cubicBezTo>
                  <a:cubicBezTo>
                    <a:pt x="752" y="154"/>
                    <a:pt x="748" y="150"/>
                    <a:pt x="740" y="145"/>
                  </a:cubicBezTo>
                  <a:cubicBezTo>
                    <a:pt x="715" y="132"/>
                    <a:pt x="661" y="124"/>
                    <a:pt x="603" y="124"/>
                  </a:cubicBezTo>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49">
              <a:extLst>
                <a:ext uri="{FF2B5EF4-FFF2-40B4-BE49-F238E27FC236}">
                  <a16:creationId xmlns:a16="http://schemas.microsoft.com/office/drawing/2014/main" id="{E51DA684-86A1-431A-8E4C-8A1118ACBED9}"/>
                </a:ext>
              </a:extLst>
            </p:cNvPr>
            <p:cNvSpPr>
              <a:spLocks/>
            </p:cNvSpPr>
            <p:nvPr/>
          </p:nvSpPr>
          <p:spPr bwMode="auto">
            <a:xfrm>
              <a:off x="4162310" y="2928904"/>
              <a:ext cx="2963165" cy="863144"/>
            </a:xfrm>
            <a:custGeom>
              <a:avLst/>
              <a:gdLst>
                <a:gd name="T0" fmla="*/ 1591 w 1594"/>
                <a:gd name="T1" fmla="*/ 9 h 409"/>
                <a:gd name="T2" fmla="*/ 1493 w 1594"/>
                <a:gd name="T3" fmla="*/ 73 h 409"/>
                <a:gd name="T4" fmla="*/ 1399 w 1594"/>
                <a:gd name="T5" fmla="*/ 104 h 409"/>
                <a:gd name="T6" fmla="*/ 1284 w 1594"/>
                <a:gd name="T7" fmla="*/ 132 h 409"/>
                <a:gd name="T8" fmla="*/ 1284 w 1594"/>
                <a:gd name="T9" fmla="*/ 132 h 409"/>
                <a:gd name="T10" fmla="*/ 1187 w 1594"/>
                <a:gd name="T11" fmla="*/ 148 h 409"/>
                <a:gd name="T12" fmla="*/ 687 w 1594"/>
                <a:gd name="T13" fmla="*/ 170 h 409"/>
                <a:gd name="T14" fmla="*/ 684 w 1594"/>
                <a:gd name="T15" fmla="*/ 170 h 409"/>
                <a:gd name="T16" fmla="*/ 635 w 1594"/>
                <a:gd name="T17" fmla="*/ 168 h 409"/>
                <a:gd name="T18" fmla="*/ 454 w 1594"/>
                <a:gd name="T19" fmla="*/ 152 h 409"/>
                <a:gd name="T20" fmla="*/ 380 w 1594"/>
                <a:gd name="T21" fmla="*/ 142 h 409"/>
                <a:gd name="T22" fmla="*/ 334 w 1594"/>
                <a:gd name="T23" fmla="*/ 135 h 409"/>
                <a:gd name="T24" fmla="*/ 313 w 1594"/>
                <a:gd name="T25" fmla="*/ 131 h 409"/>
                <a:gd name="T26" fmla="*/ 312 w 1594"/>
                <a:gd name="T27" fmla="*/ 131 h 409"/>
                <a:gd name="T28" fmla="*/ 311 w 1594"/>
                <a:gd name="T29" fmla="*/ 130 h 409"/>
                <a:gd name="T30" fmla="*/ 295 w 1594"/>
                <a:gd name="T31" fmla="*/ 127 h 409"/>
                <a:gd name="T32" fmla="*/ 150 w 1594"/>
                <a:gd name="T33" fmla="*/ 88 h 409"/>
                <a:gd name="T34" fmla="*/ 91 w 1594"/>
                <a:gd name="T35" fmla="*/ 66 h 409"/>
                <a:gd name="T36" fmla="*/ 37 w 1594"/>
                <a:gd name="T37" fmla="*/ 34 h 409"/>
                <a:gd name="T38" fmla="*/ 0 w 1594"/>
                <a:gd name="T39" fmla="*/ 0 h 409"/>
                <a:gd name="T40" fmla="*/ 55 w 1594"/>
                <a:gd name="T41" fmla="*/ 100 h 409"/>
                <a:gd name="T42" fmla="*/ 133 w 1594"/>
                <a:gd name="T43" fmla="*/ 239 h 409"/>
                <a:gd name="T44" fmla="*/ 218 w 1594"/>
                <a:gd name="T45" fmla="*/ 317 h 409"/>
                <a:gd name="T46" fmla="*/ 470 w 1594"/>
                <a:gd name="T47" fmla="*/ 385 h 409"/>
                <a:gd name="T48" fmla="*/ 615 w 1594"/>
                <a:gd name="T49" fmla="*/ 399 h 409"/>
                <a:gd name="T50" fmla="*/ 926 w 1594"/>
                <a:gd name="T51" fmla="*/ 403 h 409"/>
                <a:gd name="T52" fmla="*/ 1081 w 1594"/>
                <a:gd name="T53" fmla="*/ 390 h 409"/>
                <a:gd name="T54" fmla="*/ 1154 w 1594"/>
                <a:gd name="T55" fmla="*/ 381 h 409"/>
                <a:gd name="T56" fmla="*/ 1229 w 1594"/>
                <a:gd name="T57" fmla="*/ 364 h 409"/>
                <a:gd name="T58" fmla="*/ 1292 w 1594"/>
                <a:gd name="T59" fmla="*/ 350 h 409"/>
                <a:gd name="T60" fmla="*/ 1418 w 1594"/>
                <a:gd name="T61" fmla="*/ 290 h 409"/>
                <a:gd name="T62" fmla="*/ 1486 w 1594"/>
                <a:gd name="T63" fmla="*/ 196 h 409"/>
                <a:gd name="T64" fmla="*/ 1544 w 1594"/>
                <a:gd name="T65" fmla="*/ 95 h 409"/>
                <a:gd name="T66" fmla="*/ 1592 w 1594"/>
                <a:gd name="T67" fmla="*/ 9 h 409"/>
                <a:gd name="T68" fmla="*/ 1594 w 1594"/>
                <a:gd name="T69" fmla="*/ 5 h 409"/>
                <a:gd name="T70" fmla="*/ 1591 w 1594"/>
                <a:gd name="T71" fmla="*/ 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4" h="409">
                  <a:moveTo>
                    <a:pt x="1591" y="9"/>
                  </a:moveTo>
                  <a:cubicBezTo>
                    <a:pt x="1566" y="37"/>
                    <a:pt x="1529" y="57"/>
                    <a:pt x="1493" y="73"/>
                  </a:cubicBezTo>
                  <a:cubicBezTo>
                    <a:pt x="1463" y="86"/>
                    <a:pt x="1431" y="95"/>
                    <a:pt x="1399" y="104"/>
                  </a:cubicBezTo>
                  <a:cubicBezTo>
                    <a:pt x="1383" y="109"/>
                    <a:pt x="1290" y="131"/>
                    <a:pt x="1284" y="132"/>
                  </a:cubicBezTo>
                  <a:cubicBezTo>
                    <a:pt x="1284" y="132"/>
                    <a:pt x="1284" y="132"/>
                    <a:pt x="1284" y="132"/>
                  </a:cubicBezTo>
                  <a:cubicBezTo>
                    <a:pt x="1252" y="138"/>
                    <a:pt x="1219" y="145"/>
                    <a:pt x="1187" y="148"/>
                  </a:cubicBezTo>
                  <a:cubicBezTo>
                    <a:pt x="1022" y="171"/>
                    <a:pt x="854" y="177"/>
                    <a:pt x="687" y="170"/>
                  </a:cubicBezTo>
                  <a:cubicBezTo>
                    <a:pt x="684" y="170"/>
                    <a:pt x="684" y="170"/>
                    <a:pt x="684" y="170"/>
                  </a:cubicBezTo>
                  <a:cubicBezTo>
                    <a:pt x="668" y="170"/>
                    <a:pt x="651" y="169"/>
                    <a:pt x="635" y="168"/>
                  </a:cubicBezTo>
                  <a:cubicBezTo>
                    <a:pt x="574" y="163"/>
                    <a:pt x="514" y="160"/>
                    <a:pt x="454" y="152"/>
                  </a:cubicBezTo>
                  <a:cubicBezTo>
                    <a:pt x="429" y="150"/>
                    <a:pt x="404" y="146"/>
                    <a:pt x="380" y="142"/>
                  </a:cubicBezTo>
                  <a:cubicBezTo>
                    <a:pt x="365" y="140"/>
                    <a:pt x="349" y="138"/>
                    <a:pt x="334" y="135"/>
                  </a:cubicBezTo>
                  <a:cubicBezTo>
                    <a:pt x="327" y="133"/>
                    <a:pt x="320" y="132"/>
                    <a:pt x="313" y="131"/>
                  </a:cubicBezTo>
                  <a:cubicBezTo>
                    <a:pt x="313" y="131"/>
                    <a:pt x="312" y="131"/>
                    <a:pt x="312" y="131"/>
                  </a:cubicBezTo>
                  <a:cubicBezTo>
                    <a:pt x="311" y="130"/>
                    <a:pt x="311" y="130"/>
                    <a:pt x="311" y="130"/>
                  </a:cubicBezTo>
                  <a:cubicBezTo>
                    <a:pt x="306" y="129"/>
                    <a:pt x="300" y="128"/>
                    <a:pt x="295" y="127"/>
                  </a:cubicBezTo>
                  <a:cubicBezTo>
                    <a:pt x="246" y="117"/>
                    <a:pt x="196" y="106"/>
                    <a:pt x="150" y="88"/>
                  </a:cubicBezTo>
                  <a:cubicBezTo>
                    <a:pt x="130" y="81"/>
                    <a:pt x="110" y="75"/>
                    <a:pt x="91" y="66"/>
                  </a:cubicBezTo>
                  <a:cubicBezTo>
                    <a:pt x="72" y="57"/>
                    <a:pt x="54" y="46"/>
                    <a:pt x="37" y="34"/>
                  </a:cubicBezTo>
                  <a:cubicBezTo>
                    <a:pt x="24" y="24"/>
                    <a:pt x="9" y="13"/>
                    <a:pt x="0" y="0"/>
                  </a:cubicBezTo>
                  <a:cubicBezTo>
                    <a:pt x="22" y="32"/>
                    <a:pt x="37" y="67"/>
                    <a:pt x="55" y="100"/>
                  </a:cubicBezTo>
                  <a:cubicBezTo>
                    <a:pt x="80" y="147"/>
                    <a:pt x="107" y="193"/>
                    <a:pt x="133" y="239"/>
                  </a:cubicBezTo>
                  <a:cubicBezTo>
                    <a:pt x="151" y="272"/>
                    <a:pt x="181" y="300"/>
                    <a:pt x="218" y="317"/>
                  </a:cubicBezTo>
                  <a:cubicBezTo>
                    <a:pt x="297" y="355"/>
                    <a:pt x="382" y="374"/>
                    <a:pt x="470" y="385"/>
                  </a:cubicBezTo>
                  <a:cubicBezTo>
                    <a:pt x="518" y="392"/>
                    <a:pt x="567" y="395"/>
                    <a:pt x="615" y="399"/>
                  </a:cubicBezTo>
                  <a:cubicBezTo>
                    <a:pt x="719" y="407"/>
                    <a:pt x="823" y="409"/>
                    <a:pt x="926" y="403"/>
                  </a:cubicBezTo>
                  <a:cubicBezTo>
                    <a:pt x="978" y="401"/>
                    <a:pt x="1030" y="396"/>
                    <a:pt x="1081" y="390"/>
                  </a:cubicBezTo>
                  <a:cubicBezTo>
                    <a:pt x="1106" y="387"/>
                    <a:pt x="1130" y="384"/>
                    <a:pt x="1154" y="381"/>
                  </a:cubicBezTo>
                  <a:cubicBezTo>
                    <a:pt x="1179" y="377"/>
                    <a:pt x="1205" y="369"/>
                    <a:pt x="1229" y="364"/>
                  </a:cubicBezTo>
                  <a:cubicBezTo>
                    <a:pt x="1250" y="360"/>
                    <a:pt x="1272" y="356"/>
                    <a:pt x="1292" y="350"/>
                  </a:cubicBezTo>
                  <a:cubicBezTo>
                    <a:pt x="1338" y="338"/>
                    <a:pt x="1384" y="320"/>
                    <a:pt x="1418" y="290"/>
                  </a:cubicBezTo>
                  <a:cubicBezTo>
                    <a:pt x="1449" y="264"/>
                    <a:pt x="1468" y="230"/>
                    <a:pt x="1486" y="196"/>
                  </a:cubicBezTo>
                  <a:cubicBezTo>
                    <a:pt x="1504" y="162"/>
                    <a:pt x="1524" y="129"/>
                    <a:pt x="1544" y="95"/>
                  </a:cubicBezTo>
                  <a:cubicBezTo>
                    <a:pt x="1560" y="67"/>
                    <a:pt x="1577" y="38"/>
                    <a:pt x="1592" y="9"/>
                  </a:cubicBezTo>
                  <a:cubicBezTo>
                    <a:pt x="1593" y="8"/>
                    <a:pt x="1593" y="6"/>
                    <a:pt x="1594" y="5"/>
                  </a:cubicBezTo>
                  <a:cubicBezTo>
                    <a:pt x="1593" y="6"/>
                    <a:pt x="1592" y="7"/>
                    <a:pt x="1591" y="9"/>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50">
              <a:extLst>
                <a:ext uri="{FF2B5EF4-FFF2-40B4-BE49-F238E27FC236}">
                  <a16:creationId xmlns:a16="http://schemas.microsoft.com/office/drawing/2014/main" id="{15BACE3E-B8E2-490E-991B-940C023A8162}"/>
                </a:ext>
              </a:extLst>
            </p:cNvPr>
            <p:cNvSpPr>
              <a:spLocks/>
            </p:cNvSpPr>
            <p:nvPr/>
          </p:nvSpPr>
          <p:spPr bwMode="auto">
            <a:xfrm>
              <a:off x="4125163" y="2784506"/>
              <a:ext cx="3044602" cy="524052"/>
            </a:xfrm>
            <a:custGeom>
              <a:avLst/>
              <a:gdLst>
                <a:gd name="T0" fmla="*/ 833 w 1638"/>
                <a:gd name="T1" fmla="*/ 248 h 248"/>
                <a:gd name="T2" fmla="*/ 707 w 1638"/>
                <a:gd name="T3" fmla="*/ 245 h 248"/>
                <a:gd name="T4" fmla="*/ 704 w 1638"/>
                <a:gd name="T5" fmla="*/ 245 h 248"/>
                <a:gd name="T6" fmla="*/ 655 w 1638"/>
                <a:gd name="T7" fmla="*/ 243 h 248"/>
                <a:gd name="T8" fmla="*/ 594 w 1638"/>
                <a:gd name="T9" fmla="*/ 238 h 248"/>
                <a:gd name="T10" fmla="*/ 473 w 1638"/>
                <a:gd name="T11" fmla="*/ 227 h 248"/>
                <a:gd name="T12" fmla="*/ 413 w 1638"/>
                <a:gd name="T13" fmla="*/ 219 h 248"/>
                <a:gd name="T14" fmla="*/ 399 w 1638"/>
                <a:gd name="T15" fmla="*/ 217 h 248"/>
                <a:gd name="T16" fmla="*/ 390 w 1638"/>
                <a:gd name="T17" fmla="*/ 216 h 248"/>
                <a:gd name="T18" fmla="*/ 388 w 1638"/>
                <a:gd name="T19" fmla="*/ 216 h 248"/>
                <a:gd name="T20" fmla="*/ 245 w 1638"/>
                <a:gd name="T21" fmla="*/ 187 h 248"/>
                <a:gd name="T22" fmla="*/ 106 w 1638"/>
                <a:gd name="T23" fmla="*/ 139 h 248"/>
                <a:gd name="T24" fmla="*/ 42 w 1638"/>
                <a:gd name="T25" fmla="*/ 101 h 248"/>
                <a:gd name="T26" fmla="*/ 2 w 1638"/>
                <a:gd name="T27" fmla="*/ 29 h 248"/>
                <a:gd name="T28" fmla="*/ 2 w 1638"/>
                <a:gd name="T29" fmla="*/ 27 h 248"/>
                <a:gd name="T30" fmla="*/ 7 w 1638"/>
                <a:gd name="T31" fmla="*/ 9 h 248"/>
                <a:gd name="T32" fmla="*/ 7 w 1638"/>
                <a:gd name="T33" fmla="*/ 9 h 248"/>
                <a:gd name="T34" fmla="*/ 8 w 1638"/>
                <a:gd name="T35" fmla="*/ 7 h 248"/>
                <a:gd name="T36" fmla="*/ 12 w 1638"/>
                <a:gd name="T37" fmla="*/ 0 h 248"/>
                <a:gd name="T38" fmla="*/ 20 w 1638"/>
                <a:gd name="T39" fmla="*/ 5 h 248"/>
                <a:gd name="T40" fmla="*/ 20 w 1638"/>
                <a:gd name="T41" fmla="*/ 5 h 248"/>
                <a:gd name="T42" fmla="*/ 25 w 1638"/>
                <a:gd name="T43" fmla="*/ 8 h 248"/>
                <a:gd name="T44" fmla="*/ 31 w 1638"/>
                <a:gd name="T45" fmla="*/ 12 h 248"/>
                <a:gd name="T46" fmla="*/ 459 w 1638"/>
                <a:gd name="T47" fmla="*/ 119 h 248"/>
                <a:gd name="T48" fmla="*/ 828 w 1638"/>
                <a:gd name="T49" fmla="*/ 139 h 248"/>
                <a:gd name="T50" fmla="*/ 893 w 1638"/>
                <a:gd name="T51" fmla="*/ 139 h 248"/>
                <a:gd name="T52" fmla="*/ 896 w 1638"/>
                <a:gd name="T53" fmla="*/ 139 h 248"/>
                <a:gd name="T54" fmla="*/ 982 w 1638"/>
                <a:gd name="T55" fmla="*/ 134 h 248"/>
                <a:gd name="T56" fmla="*/ 1038 w 1638"/>
                <a:gd name="T57" fmla="*/ 133 h 248"/>
                <a:gd name="T58" fmla="*/ 1177 w 1638"/>
                <a:gd name="T59" fmla="*/ 120 h 248"/>
                <a:gd name="T60" fmla="*/ 1480 w 1638"/>
                <a:gd name="T61" fmla="*/ 64 h 248"/>
                <a:gd name="T62" fmla="*/ 1481 w 1638"/>
                <a:gd name="T63" fmla="*/ 63 h 248"/>
                <a:gd name="T64" fmla="*/ 1612 w 1638"/>
                <a:gd name="T65" fmla="*/ 11 h 248"/>
                <a:gd name="T66" fmla="*/ 1615 w 1638"/>
                <a:gd name="T67" fmla="*/ 9 h 248"/>
                <a:gd name="T68" fmla="*/ 1618 w 1638"/>
                <a:gd name="T69" fmla="*/ 7 h 248"/>
                <a:gd name="T70" fmla="*/ 1626 w 1638"/>
                <a:gd name="T71" fmla="*/ 3 h 248"/>
                <a:gd name="T72" fmla="*/ 1630 w 1638"/>
                <a:gd name="T73" fmla="*/ 10 h 248"/>
                <a:gd name="T74" fmla="*/ 1631 w 1638"/>
                <a:gd name="T75" fmla="*/ 14 h 248"/>
                <a:gd name="T76" fmla="*/ 1626 w 1638"/>
                <a:gd name="T77" fmla="*/ 70 h 248"/>
                <a:gd name="T78" fmla="*/ 1624 w 1638"/>
                <a:gd name="T79" fmla="*/ 73 h 248"/>
                <a:gd name="T80" fmla="*/ 1622 w 1638"/>
                <a:gd name="T81" fmla="*/ 75 h 248"/>
                <a:gd name="T82" fmla="*/ 1479 w 1638"/>
                <a:gd name="T83" fmla="*/ 161 h 248"/>
                <a:gd name="T84" fmla="*/ 1305 w 1638"/>
                <a:gd name="T85" fmla="*/ 207 h 248"/>
                <a:gd name="T86" fmla="*/ 1208 w 1638"/>
                <a:gd name="T87" fmla="*/ 223 h 248"/>
                <a:gd name="T88" fmla="*/ 833 w 1638"/>
                <a:gd name="T8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8" h="248">
                  <a:moveTo>
                    <a:pt x="833" y="248"/>
                  </a:moveTo>
                  <a:cubicBezTo>
                    <a:pt x="792" y="248"/>
                    <a:pt x="749" y="247"/>
                    <a:pt x="707" y="245"/>
                  </a:cubicBezTo>
                  <a:cubicBezTo>
                    <a:pt x="704" y="245"/>
                    <a:pt x="704" y="245"/>
                    <a:pt x="704" y="245"/>
                  </a:cubicBezTo>
                  <a:cubicBezTo>
                    <a:pt x="687" y="245"/>
                    <a:pt x="671" y="244"/>
                    <a:pt x="655" y="243"/>
                  </a:cubicBezTo>
                  <a:cubicBezTo>
                    <a:pt x="634" y="241"/>
                    <a:pt x="614" y="240"/>
                    <a:pt x="594" y="238"/>
                  </a:cubicBezTo>
                  <a:cubicBezTo>
                    <a:pt x="554" y="235"/>
                    <a:pt x="513" y="232"/>
                    <a:pt x="473" y="227"/>
                  </a:cubicBezTo>
                  <a:cubicBezTo>
                    <a:pt x="453" y="226"/>
                    <a:pt x="432" y="222"/>
                    <a:pt x="413" y="219"/>
                  </a:cubicBezTo>
                  <a:cubicBezTo>
                    <a:pt x="408" y="219"/>
                    <a:pt x="404" y="218"/>
                    <a:pt x="399" y="217"/>
                  </a:cubicBezTo>
                  <a:cubicBezTo>
                    <a:pt x="396" y="217"/>
                    <a:pt x="393" y="216"/>
                    <a:pt x="390" y="216"/>
                  </a:cubicBezTo>
                  <a:cubicBezTo>
                    <a:pt x="388" y="216"/>
                    <a:pt x="388" y="216"/>
                    <a:pt x="388" y="216"/>
                  </a:cubicBezTo>
                  <a:cubicBezTo>
                    <a:pt x="338" y="208"/>
                    <a:pt x="290" y="198"/>
                    <a:pt x="245" y="187"/>
                  </a:cubicBezTo>
                  <a:cubicBezTo>
                    <a:pt x="201" y="175"/>
                    <a:pt x="149" y="160"/>
                    <a:pt x="106" y="139"/>
                  </a:cubicBezTo>
                  <a:cubicBezTo>
                    <a:pt x="84" y="128"/>
                    <a:pt x="61" y="117"/>
                    <a:pt x="42" y="101"/>
                  </a:cubicBezTo>
                  <a:cubicBezTo>
                    <a:pt x="14" y="79"/>
                    <a:pt x="0" y="53"/>
                    <a:pt x="2" y="29"/>
                  </a:cubicBezTo>
                  <a:cubicBezTo>
                    <a:pt x="2" y="28"/>
                    <a:pt x="2" y="27"/>
                    <a:pt x="2" y="27"/>
                  </a:cubicBezTo>
                  <a:cubicBezTo>
                    <a:pt x="2" y="21"/>
                    <a:pt x="4" y="15"/>
                    <a:pt x="7" y="9"/>
                  </a:cubicBezTo>
                  <a:cubicBezTo>
                    <a:pt x="7" y="9"/>
                    <a:pt x="7" y="9"/>
                    <a:pt x="7" y="9"/>
                  </a:cubicBezTo>
                  <a:cubicBezTo>
                    <a:pt x="7" y="8"/>
                    <a:pt x="7" y="8"/>
                    <a:pt x="8" y="7"/>
                  </a:cubicBezTo>
                  <a:cubicBezTo>
                    <a:pt x="12" y="0"/>
                    <a:pt x="12" y="0"/>
                    <a:pt x="12" y="0"/>
                  </a:cubicBezTo>
                  <a:cubicBezTo>
                    <a:pt x="20" y="5"/>
                    <a:pt x="20" y="5"/>
                    <a:pt x="20" y="5"/>
                  </a:cubicBezTo>
                  <a:cubicBezTo>
                    <a:pt x="20" y="5"/>
                    <a:pt x="20" y="5"/>
                    <a:pt x="20" y="5"/>
                  </a:cubicBezTo>
                  <a:cubicBezTo>
                    <a:pt x="22" y="6"/>
                    <a:pt x="23" y="7"/>
                    <a:pt x="25" y="8"/>
                  </a:cubicBezTo>
                  <a:cubicBezTo>
                    <a:pt x="31" y="12"/>
                    <a:pt x="31" y="12"/>
                    <a:pt x="31" y="12"/>
                  </a:cubicBezTo>
                  <a:cubicBezTo>
                    <a:pt x="165" y="78"/>
                    <a:pt x="323" y="103"/>
                    <a:pt x="459" y="119"/>
                  </a:cubicBezTo>
                  <a:cubicBezTo>
                    <a:pt x="576" y="133"/>
                    <a:pt x="696" y="139"/>
                    <a:pt x="828" y="139"/>
                  </a:cubicBezTo>
                  <a:cubicBezTo>
                    <a:pt x="849" y="139"/>
                    <a:pt x="871" y="139"/>
                    <a:pt x="893" y="139"/>
                  </a:cubicBezTo>
                  <a:cubicBezTo>
                    <a:pt x="894" y="139"/>
                    <a:pt x="895" y="139"/>
                    <a:pt x="896" y="139"/>
                  </a:cubicBezTo>
                  <a:cubicBezTo>
                    <a:pt x="924" y="135"/>
                    <a:pt x="953" y="135"/>
                    <a:pt x="982" y="134"/>
                  </a:cubicBezTo>
                  <a:cubicBezTo>
                    <a:pt x="1001" y="134"/>
                    <a:pt x="1020" y="134"/>
                    <a:pt x="1038" y="133"/>
                  </a:cubicBezTo>
                  <a:cubicBezTo>
                    <a:pt x="1086" y="130"/>
                    <a:pt x="1132" y="125"/>
                    <a:pt x="1177" y="120"/>
                  </a:cubicBezTo>
                  <a:cubicBezTo>
                    <a:pt x="1290" y="108"/>
                    <a:pt x="1389" y="90"/>
                    <a:pt x="1480" y="64"/>
                  </a:cubicBezTo>
                  <a:cubicBezTo>
                    <a:pt x="1481" y="63"/>
                    <a:pt x="1481" y="63"/>
                    <a:pt x="1481" y="63"/>
                  </a:cubicBezTo>
                  <a:cubicBezTo>
                    <a:pt x="1524" y="50"/>
                    <a:pt x="1566" y="33"/>
                    <a:pt x="1612" y="11"/>
                  </a:cubicBezTo>
                  <a:cubicBezTo>
                    <a:pt x="1613" y="10"/>
                    <a:pt x="1614" y="10"/>
                    <a:pt x="1615" y="9"/>
                  </a:cubicBezTo>
                  <a:cubicBezTo>
                    <a:pt x="1618" y="7"/>
                    <a:pt x="1618" y="7"/>
                    <a:pt x="1618" y="7"/>
                  </a:cubicBezTo>
                  <a:cubicBezTo>
                    <a:pt x="1626" y="3"/>
                    <a:pt x="1626" y="3"/>
                    <a:pt x="1626" y="3"/>
                  </a:cubicBezTo>
                  <a:cubicBezTo>
                    <a:pt x="1630" y="10"/>
                    <a:pt x="1630" y="10"/>
                    <a:pt x="1630" y="10"/>
                  </a:cubicBezTo>
                  <a:cubicBezTo>
                    <a:pt x="1630" y="12"/>
                    <a:pt x="1631" y="13"/>
                    <a:pt x="1631" y="14"/>
                  </a:cubicBezTo>
                  <a:cubicBezTo>
                    <a:pt x="1638" y="33"/>
                    <a:pt x="1636" y="53"/>
                    <a:pt x="1626" y="70"/>
                  </a:cubicBezTo>
                  <a:cubicBezTo>
                    <a:pt x="1624" y="73"/>
                    <a:pt x="1624" y="73"/>
                    <a:pt x="1624" y="73"/>
                  </a:cubicBezTo>
                  <a:cubicBezTo>
                    <a:pt x="1623" y="74"/>
                    <a:pt x="1623" y="74"/>
                    <a:pt x="1622" y="75"/>
                  </a:cubicBezTo>
                  <a:cubicBezTo>
                    <a:pt x="1586" y="120"/>
                    <a:pt x="1527" y="145"/>
                    <a:pt x="1479" y="161"/>
                  </a:cubicBezTo>
                  <a:cubicBezTo>
                    <a:pt x="1421" y="181"/>
                    <a:pt x="1320" y="204"/>
                    <a:pt x="1305" y="207"/>
                  </a:cubicBezTo>
                  <a:cubicBezTo>
                    <a:pt x="1271" y="214"/>
                    <a:pt x="1239" y="220"/>
                    <a:pt x="1208" y="223"/>
                  </a:cubicBezTo>
                  <a:cubicBezTo>
                    <a:pt x="1090" y="239"/>
                    <a:pt x="963" y="248"/>
                    <a:pt x="833" y="248"/>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53">
              <a:extLst>
                <a:ext uri="{FF2B5EF4-FFF2-40B4-BE49-F238E27FC236}">
                  <a16:creationId xmlns:a16="http://schemas.microsoft.com/office/drawing/2014/main" id="{D0BF3CCD-61A8-4ADB-BB1A-FA3B73FF2A85}"/>
                </a:ext>
              </a:extLst>
            </p:cNvPr>
            <p:cNvSpPr>
              <a:spLocks/>
            </p:cNvSpPr>
            <p:nvPr/>
          </p:nvSpPr>
          <p:spPr bwMode="auto">
            <a:xfrm>
              <a:off x="4812377" y="1780209"/>
              <a:ext cx="1671602" cy="561368"/>
            </a:xfrm>
            <a:custGeom>
              <a:avLst/>
              <a:gdLst>
                <a:gd name="T0" fmla="*/ 899 w 899"/>
                <a:gd name="T1" fmla="*/ 133 h 266"/>
                <a:gd name="T2" fmla="*/ 896 w 899"/>
                <a:gd name="T3" fmla="*/ 142 h 266"/>
                <a:gd name="T4" fmla="*/ 889 w 899"/>
                <a:gd name="T5" fmla="*/ 153 h 266"/>
                <a:gd name="T6" fmla="*/ 878 w 899"/>
                <a:gd name="T7" fmla="*/ 164 h 266"/>
                <a:gd name="T8" fmla="*/ 862 w 899"/>
                <a:gd name="T9" fmla="*/ 175 h 266"/>
                <a:gd name="T10" fmla="*/ 846 w 899"/>
                <a:gd name="T11" fmla="*/ 246 h 266"/>
                <a:gd name="T12" fmla="*/ 825 w 899"/>
                <a:gd name="T13" fmla="*/ 255 h 266"/>
                <a:gd name="T14" fmla="*/ 797 w 899"/>
                <a:gd name="T15" fmla="*/ 265 h 266"/>
                <a:gd name="T16" fmla="*/ 784 w 899"/>
                <a:gd name="T17" fmla="*/ 265 h 266"/>
                <a:gd name="T18" fmla="*/ 745 w 899"/>
                <a:gd name="T19" fmla="*/ 261 h 266"/>
                <a:gd name="T20" fmla="*/ 730 w 899"/>
                <a:gd name="T21" fmla="*/ 260 h 266"/>
                <a:gd name="T22" fmla="*/ 700 w 899"/>
                <a:gd name="T23" fmla="*/ 258 h 266"/>
                <a:gd name="T24" fmla="*/ 675 w 899"/>
                <a:gd name="T25" fmla="*/ 256 h 266"/>
                <a:gd name="T26" fmla="*/ 664 w 899"/>
                <a:gd name="T27" fmla="*/ 255 h 266"/>
                <a:gd name="T28" fmla="*/ 636 w 899"/>
                <a:gd name="T29" fmla="*/ 253 h 266"/>
                <a:gd name="T30" fmla="*/ 613 w 899"/>
                <a:gd name="T31" fmla="*/ 252 h 266"/>
                <a:gd name="T32" fmla="*/ 591 w 899"/>
                <a:gd name="T33" fmla="*/ 251 h 266"/>
                <a:gd name="T34" fmla="*/ 563 w 899"/>
                <a:gd name="T35" fmla="*/ 250 h 266"/>
                <a:gd name="T36" fmla="*/ 538 w 899"/>
                <a:gd name="T37" fmla="*/ 249 h 266"/>
                <a:gd name="T38" fmla="*/ 509 w 899"/>
                <a:gd name="T39" fmla="*/ 248 h 266"/>
                <a:gd name="T40" fmla="*/ 479 w 899"/>
                <a:gd name="T41" fmla="*/ 248 h 266"/>
                <a:gd name="T42" fmla="*/ 448 w 899"/>
                <a:gd name="T43" fmla="*/ 248 h 266"/>
                <a:gd name="T44" fmla="*/ 420 w 899"/>
                <a:gd name="T45" fmla="*/ 248 h 266"/>
                <a:gd name="T46" fmla="*/ 391 w 899"/>
                <a:gd name="T47" fmla="*/ 248 h 266"/>
                <a:gd name="T48" fmla="*/ 365 w 899"/>
                <a:gd name="T49" fmla="*/ 249 h 266"/>
                <a:gd name="T50" fmla="*/ 340 w 899"/>
                <a:gd name="T51" fmla="*/ 249 h 266"/>
                <a:gd name="T52" fmla="*/ 311 w 899"/>
                <a:gd name="T53" fmla="*/ 250 h 266"/>
                <a:gd name="T54" fmla="*/ 279 w 899"/>
                <a:gd name="T55" fmla="*/ 252 h 266"/>
                <a:gd name="T56" fmla="*/ 251 w 899"/>
                <a:gd name="T57" fmla="*/ 253 h 266"/>
                <a:gd name="T58" fmla="*/ 211 w 899"/>
                <a:gd name="T59" fmla="*/ 256 h 266"/>
                <a:gd name="T60" fmla="*/ 183 w 899"/>
                <a:gd name="T61" fmla="*/ 258 h 266"/>
                <a:gd name="T62" fmla="*/ 152 w 899"/>
                <a:gd name="T63" fmla="*/ 260 h 266"/>
                <a:gd name="T64" fmla="*/ 112 w 899"/>
                <a:gd name="T65" fmla="*/ 264 h 266"/>
                <a:gd name="T66" fmla="*/ 39 w 899"/>
                <a:gd name="T67" fmla="*/ 175 h 266"/>
                <a:gd name="T68" fmla="*/ 26 w 899"/>
                <a:gd name="T69" fmla="*/ 167 h 266"/>
                <a:gd name="T70" fmla="*/ 17 w 899"/>
                <a:gd name="T71" fmla="*/ 160 h 266"/>
                <a:gd name="T72" fmla="*/ 8 w 899"/>
                <a:gd name="T73" fmla="*/ 150 h 266"/>
                <a:gd name="T74" fmla="*/ 3 w 899"/>
                <a:gd name="T75" fmla="*/ 142 h 266"/>
                <a:gd name="T76" fmla="*/ 0 w 899"/>
                <a:gd name="T77" fmla="*/ 132 h 266"/>
                <a:gd name="T78" fmla="*/ 0 w 899"/>
                <a:gd name="T79" fmla="*/ 129 h 266"/>
                <a:gd name="T80" fmla="*/ 1 w 899"/>
                <a:gd name="T81" fmla="*/ 121 h 266"/>
                <a:gd name="T82" fmla="*/ 6 w 899"/>
                <a:gd name="T83" fmla="*/ 110 h 266"/>
                <a:gd name="T84" fmla="*/ 13 w 899"/>
                <a:gd name="T85" fmla="*/ 101 h 266"/>
                <a:gd name="T86" fmla="*/ 25 w 899"/>
                <a:gd name="T87" fmla="*/ 91 h 266"/>
                <a:gd name="T88" fmla="*/ 43 w 899"/>
                <a:gd name="T89" fmla="*/ 80 h 266"/>
                <a:gd name="T90" fmla="*/ 59 w 899"/>
                <a:gd name="T91" fmla="*/ 73 h 266"/>
                <a:gd name="T92" fmla="*/ 83 w 899"/>
                <a:gd name="T93" fmla="*/ 63 h 266"/>
                <a:gd name="T94" fmla="*/ 111 w 899"/>
                <a:gd name="T95" fmla="*/ 54 h 266"/>
                <a:gd name="T96" fmla="*/ 135 w 899"/>
                <a:gd name="T97" fmla="*/ 48 h 266"/>
                <a:gd name="T98" fmla="*/ 171 w 899"/>
                <a:gd name="T99" fmla="*/ 40 h 266"/>
                <a:gd name="T100" fmla="*/ 206 w 899"/>
                <a:gd name="T101" fmla="*/ 34 h 266"/>
                <a:gd name="T102" fmla="*/ 238 w 899"/>
                <a:gd name="T103" fmla="*/ 29 h 266"/>
                <a:gd name="T104" fmla="*/ 863 w 899"/>
                <a:gd name="T105" fmla="*/ 86 h 266"/>
                <a:gd name="T106" fmla="*/ 874 w 899"/>
                <a:gd name="T107" fmla="*/ 93 h 266"/>
                <a:gd name="T108" fmla="*/ 885 w 899"/>
                <a:gd name="T109" fmla="*/ 102 h 266"/>
                <a:gd name="T110" fmla="*/ 892 w 899"/>
                <a:gd name="T111" fmla="*/ 110 h 266"/>
                <a:gd name="T112" fmla="*/ 896 w 899"/>
                <a:gd name="T113" fmla="*/ 118 h 266"/>
                <a:gd name="T114" fmla="*/ 899 w 899"/>
                <a:gd name="T115" fmla="*/ 12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9" h="266">
                  <a:moveTo>
                    <a:pt x="899" y="129"/>
                  </a:moveTo>
                  <a:cubicBezTo>
                    <a:pt x="899" y="130"/>
                    <a:pt x="899" y="130"/>
                    <a:pt x="899" y="130"/>
                  </a:cubicBezTo>
                  <a:cubicBezTo>
                    <a:pt x="899" y="130"/>
                    <a:pt x="899" y="130"/>
                    <a:pt x="899" y="130"/>
                  </a:cubicBezTo>
                  <a:cubicBezTo>
                    <a:pt x="899" y="131"/>
                    <a:pt x="899" y="131"/>
                    <a:pt x="899" y="131"/>
                  </a:cubicBezTo>
                  <a:cubicBezTo>
                    <a:pt x="899" y="132"/>
                    <a:pt x="899" y="133"/>
                    <a:pt x="899" y="133"/>
                  </a:cubicBezTo>
                  <a:cubicBezTo>
                    <a:pt x="899" y="134"/>
                    <a:pt x="899" y="134"/>
                    <a:pt x="899" y="134"/>
                  </a:cubicBezTo>
                  <a:cubicBezTo>
                    <a:pt x="898" y="135"/>
                    <a:pt x="898" y="136"/>
                    <a:pt x="898" y="137"/>
                  </a:cubicBezTo>
                  <a:cubicBezTo>
                    <a:pt x="898" y="138"/>
                    <a:pt x="898" y="138"/>
                    <a:pt x="898" y="138"/>
                  </a:cubicBezTo>
                  <a:cubicBezTo>
                    <a:pt x="897" y="139"/>
                    <a:pt x="897" y="140"/>
                    <a:pt x="897" y="141"/>
                  </a:cubicBezTo>
                  <a:cubicBezTo>
                    <a:pt x="896" y="142"/>
                    <a:pt x="896" y="142"/>
                    <a:pt x="896" y="142"/>
                  </a:cubicBezTo>
                  <a:cubicBezTo>
                    <a:pt x="896" y="143"/>
                    <a:pt x="895" y="144"/>
                    <a:pt x="895" y="145"/>
                  </a:cubicBezTo>
                  <a:cubicBezTo>
                    <a:pt x="894" y="147"/>
                    <a:pt x="893" y="148"/>
                    <a:pt x="893" y="149"/>
                  </a:cubicBezTo>
                  <a:cubicBezTo>
                    <a:pt x="892" y="150"/>
                    <a:pt x="892" y="150"/>
                    <a:pt x="892" y="150"/>
                  </a:cubicBezTo>
                  <a:cubicBezTo>
                    <a:pt x="891" y="151"/>
                    <a:pt x="890" y="152"/>
                    <a:pt x="890" y="153"/>
                  </a:cubicBezTo>
                  <a:cubicBezTo>
                    <a:pt x="889" y="153"/>
                    <a:pt x="889" y="153"/>
                    <a:pt x="889" y="153"/>
                  </a:cubicBezTo>
                  <a:cubicBezTo>
                    <a:pt x="888" y="154"/>
                    <a:pt x="887" y="155"/>
                    <a:pt x="886" y="156"/>
                  </a:cubicBezTo>
                  <a:cubicBezTo>
                    <a:pt x="885" y="157"/>
                    <a:pt x="885" y="157"/>
                    <a:pt x="885" y="157"/>
                  </a:cubicBezTo>
                  <a:cubicBezTo>
                    <a:pt x="884" y="158"/>
                    <a:pt x="884" y="159"/>
                    <a:pt x="883" y="160"/>
                  </a:cubicBezTo>
                  <a:cubicBezTo>
                    <a:pt x="882" y="161"/>
                    <a:pt x="882" y="161"/>
                    <a:pt x="882" y="161"/>
                  </a:cubicBezTo>
                  <a:cubicBezTo>
                    <a:pt x="880" y="162"/>
                    <a:pt x="879" y="163"/>
                    <a:pt x="878" y="164"/>
                  </a:cubicBezTo>
                  <a:cubicBezTo>
                    <a:pt x="877" y="165"/>
                    <a:pt x="877" y="165"/>
                    <a:pt x="877" y="165"/>
                  </a:cubicBezTo>
                  <a:cubicBezTo>
                    <a:pt x="876" y="166"/>
                    <a:pt x="875" y="167"/>
                    <a:pt x="873" y="167"/>
                  </a:cubicBezTo>
                  <a:cubicBezTo>
                    <a:pt x="873" y="168"/>
                    <a:pt x="872" y="168"/>
                    <a:pt x="872" y="168"/>
                  </a:cubicBezTo>
                  <a:cubicBezTo>
                    <a:pt x="870" y="169"/>
                    <a:pt x="869" y="170"/>
                    <a:pt x="867" y="172"/>
                  </a:cubicBezTo>
                  <a:cubicBezTo>
                    <a:pt x="865" y="173"/>
                    <a:pt x="864" y="174"/>
                    <a:pt x="862" y="175"/>
                  </a:cubicBezTo>
                  <a:cubicBezTo>
                    <a:pt x="861" y="175"/>
                    <a:pt x="861" y="175"/>
                    <a:pt x="860" y="176"/>
                  </a:cubicBezTo>
                  <a:cubicBezTo>
                    <a:pt x="859" y="176"/>
                    <a:pt x="857" y="177"/>
                    <a:pt x="856" y="178"/>
                  </a:cubicBezTo>
                  <a:cubicBezTo>
                    <a:pt x="854" y="243"/>
                    <a:pt x="854" y="243"/>
                    <a:pt x="854" y="243"/>
                  </a:cubicBezTo>
                  <a:cubicBezTo>
                    <a:pt x="852" y="244"/>
                    <a:pt x="850" y="245"/>
                    <a:pt x="848" y="246"/>
                  </a:cubicBezTo>
                  <a:cubicBezTo>
                    <a:pt x="847" y="246"/>
                    <a:pt x="847" y="246"/>
                    <a:pt x="846" y="246"/>
                  </a:cubicBezTo>
                  <a:cubicBezTo>
                    <a:pt x="844" y="247"/>
                    <a:pt x="843" y="248"/>
                    <a:pt x="841" y="249"/>
                  </a:cubicBezTo>
                  <a:cubicBezTo>
                    <a:pt x="840" y="249"/>
                    <a:pt x="840" y="249"/>
                    <a:pt x="839" y="250"/>
                  </a:cubicBezTo>
                  <a:cubicBezTo>
                    <a:pt x="837" y="251"/>
                    <a:pt x="835" y="251"/>
                    <a:pt x="832" y="252"/>
                  </a:cubicBezTo>
                  <a:cubicBezTo>
                    <a:pt x="832" y="253"/>
                    <a:pt x="831" y="253"/>
                    <a:pt x="831" y="253"/>
                  </a:cubicBezTo>
                  <a:cubicBezTo>
                    <a:pt x="829" y="254"/>
                    <a:pt x="827" y="255"/>
                    <a:pt x="825" y="255"/>
                  </a:cubicBezTo>
                  <a:cubicBezTo>
                    <a:pt x="824" y="256"/>
                    <a:pt x="823" y="256"/>
                    <a:pt x="823" y="256"/>
                  </a:cubicBezTo>
                  <a:cubicBezTo>
                    <a:pt x="820" y="257"/>
                    <a:pt x="818" y="258"/>
                    <a:pt x="815" y="259"/>
                  </a:cubicBezTo>
                  <a:cubicBezTo>
                    <a:pt x="812" y="260"/>
                    <a:pt x="809" y="261"/>
                    <a:pt x="807" y="262"/>
                  </a:cubicBezTo>
                  <a:cubicBezTo>
                    <a:pt x="806" y="262"/>
                    <a:pt x="805" y="262"/>
                    <a:pt x="804" y="263"/>
                  </a:cubicBezTo>
                  <a:cubicBezTo>
                    <a:pt x="802" y="263"/>
                    <a:pt x="800" y="264"/>
                    <a:pt x="797" y="265"/>
                  </a:cubicBezTo>
                  <a:cubicBezTo>
                    <a:pt x="797" y="265"/>
                    <a:pt x="796" y="265"/>
                    <a:pt x="796" y="265"/>
                  </a:cubicBezTo>
                  <a:cubicBezTo>
                    <a:pt x="795" y="266"/>
                    <a:pt x="794" y="266"/>
                    <a:pt x="793" y="266"/>
                  </a:cubicBezTo>
                  <a:cubicBezTo>
                    <a:pt x="792" y="266"/>
                    <a:pt x="792" y="266"/>
                    <a:pt x="792" y="266"/>
                  </a:cubicBezTo>
                  <a:cubicBezTo>
                    <a:pt x="790" y="266"/>
                    <a:pt x="787" y="266"/>
                    <a:pt x="785" y="265"/>
                  </a:cubicBezTo>
                  <a:cubicBezTo>
                    <a:pt x="785" y="265"/>
                    <a:pt x="784" y="265"/>
                    <a:pt x="784" y="265"/>
                  </a:cubicBezTo>
                  <a:cubicBezTo>
                    <a:pt x="782" y="265"/>
                    <a:pt x="781" y="265"/>
                    <a:pt x="779" y="265"/>
                  </a:cubicBezTo>
                  <a:cubicBezTo>
                    <a:pt x="772" y="264"/>
                    <a:pt x="765" y="263"/>
                    <a:pt x="757" y="263"/>
                  </a:cubicBezTo>
                  <a:cubicBezTo>
                    <a:pt x="755" y="262"/>
                    <a:pt x="753" y="262"/>
                    <a:pt x="750" y="262"/>
                  </a:cubicBezTo>
                  <a:cubicBezTo>
                    <a:pt x="749" y="262"/>
                    <a:pt x="748" y="262"/>
                    <a:pt x="747" y="262"/>
                  </a:cubicBezTo>
                  <a:cubicBezTo>
                    <a:pt x="746" y="261"/>
                    <a:pt x="746" y="261"/>
                    <a:pt x="745" y="261"/>
                  </a:cubicBezTo>
                  <a:cubicBezTo>
                    <a:pt x="742" y="261"/>
                    <a:pt x="740" y="261"/>
                    <a:pt x="737" y="261"/>
                  </a:cubicBezTo>
                  <a:cubicBezTo>
                    <a:pt x="736" y="261"/>
                    <a:pt x="735" y="260"/>
                    <a:pt x="734" y="260"/>
                  </a:cubicBezTo>
                  <a:cubicBezTo>
                    <a:pt x="733" y="260"/>
                    <a:pt x="732" y="260"/>
                    <a:pt x="731" y="260"/>
                  </a:cubicBezTo>
                  <a:cubicBezTo>
                    <a:pt x="730" y="260"/>
                    <a:pt x="730" y="260"/>
                    <a:pt x="730" y="260"/>
                  </a:cubicBezTo>
                  <a:cubicBezTo>
                    <a:pt x="730" y="260"/>
                    <a:pt x="730" y="260"/>
                    <a:pt x="730" y="260"/>
                  </a:cubicBezTo>
                  <a:cubicBezTo>
                    <a:pt x="728" y="260"/>
                    <a:pt x="726" y="260"/>
                    <a:pt x="724" y="259"/>
                  </a:cubicBezTo>
                  <a:cubicBezTo>
                    <a:pt x="723" y="259"/>
                    <a:pt x="723" y="259"/>
                    <a:pt x="723" y="259"/>
                  </a:cubicBezTo>
                  <a:cubicBezTo>
                    <a:pt x="722" y="259"/>
                    <a:pt x="720" y="259"/>
                    <a:pt x="718" y="259"/>
                  </a:cubicBezTo>
                  <a:cubicBezTo>
                    <a:pt x="716" y="259"/>
                    <a:pt x="714" y="259"/>
                    <a:pt x="712" y="259"/>
                  </a:cubicBezTo>
                  <a:cubicBezTo>
                    <a:pt x="708" y="258"/>
                    <a:pt x="704" y="258"/>
                    <a:pt x="700" y="258"/>
                  </a:cubicBezTo>
                  <a:cubicBezTo>
                    <a:pt x="698" y="257"/>
                    <a:pt x="696" y="257"/>
                    <a:pt x="694" y="257"/>
                  </a:cubicBezTo>
                  <a:cubicBezTo>
                    <a:pt x="693" y="257"/>
                    <a:pt x="692" y="257"/>
                    <a:pt x="692" y="257"/>
                  </a:cubicBezTo>
                  <a:cubicBezTo>
                    <a:pt x="689" y="257"/>
                    <a:pt x="686" y="256"/>
                    <a:pt x="682" y="256"/>
                  </a:cubicBezTo>
                  <a:cubicBezTo>
                    <a:pt x="682" y="256"/>
                    <a:pt x="682" y="256"/>
                    <a:pt x="682" y="256"/>
                  </a:cubicBezTo>
                  <a:cubicBezTo>
                    <a:pt x="680" y="256"/>
                    <a:pt x="677" y="256"/>
                    <a:pt x="675" y="256"/>
                  </a:cubicBezTo>
                  <a:cubicBezTo>
                    <a:pt x="674" y="256"/>
                    <a:pt x="673" y="256"/>
                    <a:pt x="673" y="256"/>
                  </a:cubicBezTo>
                  <a:cubicBezTo>
                    <a:pt x="672" y="255"/>
                    <a:pt x="671" y="255"/>
                    <a:pt x="670" y="255"/>
                  </a:cubicBezTo>
                  <a:cubicBezTo>
                    <a:pt x="670" y="255"/>
                    <a:pt x="669" y="255"/>
                    <a:pt x="668" y="255"/>
                  </a:cubicBezTo>
                  <a:cubicBezTo>
                    <a:pt x="667" y="255"/>
                    <a:pt x="666" y="255"/>
                    <a:pt x="665" y="255"/>
                  </a:cubicBezTo>
                  <a:cubicBezTo>
                    <a:pt x="664" y="255"/>
                    <a:pt x="664" y="255"/>
                    <a:pt x="664" y="255"/>
                  </a:cubicBezTo>
                  <a:cubicBezTo>
                    <a:pt x="661" y="255"/>
                    <a:pt x="658" y="255"/>
                    <a:pt x="655" y="254"/>
                  </a:cubicBezTo>
                  <a:cubicBezTo>
                    <a:pt x="654" y="254"/>
                    <a:pt x="654" y="254"/>
                    <a:pt x="653" y="254"/>
                  </a:cubicBezTo>
                  <a:cubicBezTo>
                    <a:pt x="651" y="254"/>
                    <a:pt x="648" y="254"/>
                    <a:pt x="645" y="254"/>
                  </a:cubicBezTo>
                  <a:cubicBezTo>
                    <a:pt x="642" y="254"/>
                    <a:pt x="639" y="253"/>
                    <a:pt x="637" y="253"/>
                  </a:cubicBezTo>
                  <a:cubicBezTo>
                    <a:pt x="636" y="253"/>
                    <a:pt x="636" y="253"/>
                    <a:pt x="636" y="253"/>
                  </a:cubicBezTo>
                  <a:cubicBezTo>
                    <a:pt x="635" y="253"/>
                    <a:pt x="634" y="253"/>
                    <a:pt x="633" y="253"/>
                  </a:cubicBezTo>
                  <a:cubicBezTo>
                    <a:pt x="631" y="253"/>
                    <a:pt x="629" y="253"/>
                    <a:pt x="627" y="253"/>
                  </a:cubicBezTo>
                  <a:cubicBezTo>
                    <a:pt x="626" y="253"/>
                    <a:pt x="626" y="253"/>
                    <a:pt x="625" y="253"/>
                  </a:cubicBezTo>
                  <a:cubicBezTo>
                    <a:pt x="623" y="252"/>
                    <a:pt x="620" y="252"/>
                    <a:pt x="617" y="252"/>
                  </a:cubicBezTo>
                  <a:cubicBezTo>
                    <a:pt x="616" y="252"/>
                    <a:pt x="615" y="252"/>
                    <a:pt x="613" y="252"/>
                  </a:cubicBezTo>
                  <a:cubicBezTo>
                    <a:pt x="611" y="252"/>
                    <a:pt x="609" y="252"/>
                    <a:pt x="607" y="252"/>
                  </a:cubicBezTo>
                  <a:cubicBezTo>
                    <a:pt x="606" y="252"/>
                    <a:pt x="606" y="252"/>
                    <a:pt x="606" y="252"/>
                  </a:cubicBezTo>
                  <a:cubicBezTo>
                    <a:pt x="604" y="252"/>
                    <a:pt x="602" y="251"/>
                    <a:pt x="601" y="251"/>
                  </a:cubicBezTo>
                  <a:cubicBezTo>
                    <a:pt x="600" y="251"/>
                    <a:pt x="599" y="251"/>
                    <a:pt x="599" y="251"/>
                  </a:cubicBezTo>
                  <a:cubicBezTo>
                    <a:pt x="596" y="251"/>
                    <a:pt x="594" y="251"/>
                    <a:pt x="591" y="251"/>
                  </a:cubicBezTo>
                  <a:cubicBezTo>
                    <a:pt x="590" y="251"/>
                    <a:pt x="588" y="251"/>
                    <a:pt x="587" y="251"/>
                  </a:cubicBezTo>
                  <a:cubicBezTo>
                    <a:pt x="584" y="251"/>
                    <a:pt x="580" y="250"/>
                    <a:pt x="577" y="250"/>
                  </a:cubicBezTo>
                  <a:cubicBezTo>
                    <a:pt x="576" y="250"/>
                    <a:pt x="575" y="250"/>
                    <a:pt x="574" y="250"/>
                  </a:cubicBezTo>
                  <a:cubicBezTo>
                    <a:pt x="572" y="250"/>
                    <a:pt x="570" y="250"/>
                    <a:pt x="568" y="250"/>
                  </a:cubicBezTo>
                  <a:cubicBezTo>
                    <a:pt x="567" y="250"/>
                    <a:pt x="565" y="250"/>
                    <a:pt x="563" y="250"/>
                  </a:cubicBezTo>
                  <a:cubicBezTo>
                    <a:pt x="562" y="250"/>
                    <a:pt x="561" y="250"/>
                    <a:pt x="560" y="250"/>
                  </a:cubicBezTo>
                  <a:cubicBezTo>
                    <a:pt x="559" y="250"/>
                    <a:pt x="559" y="250"/>
                    <a:pt x="558" y="250"/>
                  </a:cubicBezTo>
                  <a:cubicBezTo>
                    <a:pt x="556" y="250"/>
                    <a:pt x="554" y="250"/>
                    <a:pt x="553" y="249"/>
                  </a:cubicBezTo>
                  <a:cubicBezTo>
                    <a:pt x="551" y="249"/>
                    <a:pt x="550" y="249"/>
                    <a:pt x="549" y="249"/>
                  </a:cubicBezTo>
                  <a:cubicBezTo>
                    <a:pt x="545" y="249"/>
                    <a:pt x="542" y="249"/>
                    <a:pt x="538" y="249"/>
                  </a:cubicBezTo>
                  <a:cubicBezTo>
                    <a:pt x="535" y="249"/>
                    <a:pt x="532" y="249"/>
                    <a:pt x="529" y="249"/>
                  </a:cubicBezTo>
                  <a:cubicBezTo>
                    <a:pt x="527" y="249"/>
                    <a:pt x="525" y="249"/>
                    <a:pt x="524" y="249"/>
                  </a:cubicBezTo>
                  <a:cubicBezTo>
                    <a:pt x="522" y="249"/>
                    <a:pt x="521" y="249"/>
                    <a:pt x="519" y="249"/>
                  </a:cubicBezTo>
                  <a:cubicBezTo>
                    <a:pt x="518" y="249"/>
                    <a:pt x="518" y="249"/>
                    <a:pt x="518" y="249"/>
                  </a:cubicBezTo>
                  <a:cubicBezTo>
                    <a:pt x="515" y="248"/>
                    <a:pt x="512" y="248"/>
                    <a:pt x="509" y="248"/>
                  </a:cubicBezTo>
                  <a:cubicBezTo>
                    <a:pt x="507" y="248"/>
                    <a:pt x="505" y="248"/>
                    <a:pt x="504" y="248"/>
                  </a:cubicBezTo>
                  <a:cubicBezTo>
                    <a:pt x="502" y="248"/>
                    <a:pt x="501" y="248"/>
                    <a:pt x="499" y="248"/>
                  </a:cubicBezTo>
                  <a:cubicBezTo>
                    <a:pt x="496" y="248"/>
                    <a:pt x="492" y="248"/>
                    <a:pt x="489" y="248"/>
                  </a:cubicBezTo>
                  <a:cubicBezTo>
                    <a:pt x="486" y="248"/>
                    <a:pt x="484" y="248"/>
                    <a:pt x="483" y="248"/>
                  </a:cubicBezTo>
                  <a:cubicBezTo>
                    <a:pt x="482" y="248"/>
                    <a:pt x="480" y="248"/>
                    <a:pt x="479" y="248"/>
                  </a:cubicBezTo>
                  <a:cubicBezTo>
                    <a:pt x="479" y="248"/>
                    <a:pt x="479" y="248"/>
                    <a:pt x="479" y="248"/>
                  </a:cubicBezTo>
                  <a:cubicBezTo>
                    <a:pt x="475" y="248"/>
                    <a:pt x="472" y="248"/>
                    <a:pt x="469" y="248"/>
                  </a:cubicBezTo>
                  <a:cubicBezTo>
                    <a:pt x="466" y="248"/>
                    <a:pt x="464" y="248"/>
                    <a:pt x="462" y="248"/>
                  </a:cubicBezTo>
                  <a:cubicBezTo>
                    <a:pt x="460" y="248"/>
                    <a:pt x="460" y="248"/>
                    <a:pt x="460" y="248"/>
                  </a:cubicBezTo>
                  <a:cubicBezTo>
                    <a:pt x="456" y="248"/>
                    <a:pt x="452" y="248"/>
                    <a:pt x="448" y="248"/>
                  </a:cubicBezTo>
                  <a:cubicBezTo>
                    <a:pt x="445" y="248"/>
                    <a:pt x="442" y="248"/>
                    <a:pt x="439" y="248"/>
                  </a:cubicBezTo>
                  <a:cubicBezTo>
                    <a:pt x="436" y="248"/>
                    <a:pt x="432" y="248"/>
                    <a:pt x="428" y="248"/>
                  </a:cubicBezTo>
                  <a:cubicBezTo>
                    <a:pt x="426" y="248"/>
                    <a:pt x="426" y="248"/>
                    <a:pt x="426" y="248"/>
                  </a:cubicBezTo>
                  <a:cubicBezTo>
                    <a:pt x="425" y="248"/>
                    <a:pt x="424" y="248"/>
                    <a:pt x="423" y="248"/>
                  </a:cubicBezTo>
                  <a:cubicBezTo>
                    <a:pt x="420" y="248"/>
                    <a:pt x="420" y="248"/>
                    <a:pt x="420" y="248"/>
                  </a:cubicBezTo>
                  <a:cubicBezTo>
                    <a:pt x="419" y="248"/>
                    <a:pt x="418" y="248"/>
                    <a:pt x="418" y="248"/>
                  </a:cubicBezTo>
                  <a:cubicBezTo>
                    <a:pt x="416" y="248"/>
                    <a:pt x="414" y="248"/>
                    <a:pt x="412" y="248"/>
                  </a:cubicBezTo>
                  <a:cubicBezTo>
                    <a:pt x="408" y="248"/>
                    <a:pt x="404" y="248"/>
                    <a:pt x="400" y="248"/>
                  </a:cubicBezTo>
                  <a:cubicBezTo>
                    <a:pt x="398" y="248"/>
                    <a:pt x="395" y="248"/>
                    <a:pt x="392" y="248"/>
                  </a:cubicBezTo>
                  <a:cubicBezTo>
                    <a:pt x="391" y="248"/>
                    <a:pt x="391" y="248"/>
                    <a:pt x="391" y="248"/>
                  </a:cubicBezTo>
                  <a:cubicBezTo>
                    <a:pt x="388" y="248"/>
                    <a:pt x="384" y="248"/>
                    <a:pt x="380" y="248"/>
                  </a:cubicBezTo>
                  <a:cubicBezTo>
                    <a:pt x="378" y="248"/>
                    <a:pt x="375" y="248"/>
                    <a:pt x="372" y="248"/>
                  </a:cubicBezTo>
                  <a:cubicBezTo>
                    <a:pt x="371" y="248"/>
                    <a:pt x="371" y="248"/>
                    <a:pt x="371" y="248"/>
                  </a:cubicBezTo>
                  <a:cubicBezTo>
                    <a:pt x="371" y="248"/>
                    <a:pt x="371" y="248"/>
                    <a:pt x="371" y="248"/>
                  </a:cubicBezTo>
                  <a:cubicBezTo>
                    <a:pt x="369" y="248"/>
                    <a:pt x="367" y="249"/>
                    <a:pt x="365" y="249"/>
                  </a:cubicBezTo>
                  <a:cubicBezTo>
                    <a:pt x="364" y="249"/>
                    <a:pt x="362" y="249"/>
                    <a:pt x="360" y="249"/>
                  </a:cubicBezTo>
                  <a:cubicBezTo>
                    <a:pt x="359" y="249"/>
                    <a:pt x="357" y="249"/>
                    <a:pt x="355" y="249"/>
                  </a:cubicBezTo>
                  <a:cubicBezTo>
                    <a:pt x="354" y="249"/>
                    <a:pt x="354" y="249"/>
                    <a:pt x="354" y="249"/>
                  </a:cubicBezTo>
                  <a:cubicBezTo>
                    <a:pt x="353" y="249"/>
                    <a:pt x="352" y="249"/>
                    <a:pt x="351" y="249"/>
                  </a:cubicBezTo>
                  <a:cubicBezTo>
                    <a:pt x="347" y="249"/>
                    <a:pt x="344" y="249"/>
                    <a:pt x="340" y="249"/>
                  </a:cubicBezTo>
                  <a:cubicBezTo>
                    <a:pt x="340" y="249"/>
                    <a:pt x="340" y="249"/>
                    <a:pt x="340" y="249"/>
                  </a:cubicBezTo>
                  <a:cubicBezTo>
                    <a:pt x="337" y="249"/>
                    <a:pt x="334" y="249"/>
                    <a:pt x="331" y="249"/>
                  </a:cubicBezTo>
                  <a:cubicBezTo>
                    <a:pt x="328" y="250"/>
                    <a:pt x="325" y="250"/>
                    <a:pt x="322" y="250"/>
                  </a:cubicBezTo>
                  <a:cubicBezTo>
                    <a:pt x="321" y="250"/>
                    <a:pt x="320" y="250"/>
                    <a:pt x="319" y="250"/>
                  </a:cubicBezTo>
                  <a:cubicBezTo>
                    <a:pt x="316" y="250"/>
                    <a:pt x="314" y="250"/>
                    <a:pt x="311" y="250"/>
                  </a:cubicBezTo>
                  <a:cubicBezTo>
                    <a:pt x="311" y="250"/>
                    <a:pt x="311" y="250"/>
                    <a:pt x="311" y="250"/>
                  </a:cubicBezTo>
                  <a:cubicBezTo>
                    <a:pt x="307" y="250"/>
                    <a:pt x="303" y="251"/>
                    <a:pt x="300" y="251"/>
                  </a:cubicBezTo>
                  <a:cubicBezTo>
                    <a:pt x="299" y="251"/>
                    <a:pt x="299" y="251"/>
                    <a:pt x="299" y="251"/>
                  </a:cubicBezTo>
                  <a:cubicBezTo>
                    <a:pt x="296" y="251"/>
                    <a:pt x="293" y="251"/>
                    <a:pt x="291" y="251"/>
                  </a:cubicBezTo>
                  <a:cubicBezTo>
                    <a:pt x="287" y="251"/>
                    <a:pt x="283" y="251"/>
                    <a:pt x="279" y="252"/>
                  </a:cubicBezTo>
                  <a:cubicBezTo>
                    <a:pt x="279" y="252"/>
                    <a:pt x="279" y="252"/>
                    <a:pt x="279" y="252"/>
                  </a:cubicBezTo>
                  <a:cubicBezTo>
                    <a:pt x="277" y="252"/>
                    <a:pt x="276" y="252"/>
                    <a:pt x="275" y="252"/>
                  </a:cubicBezTo>
                  <a:cubicBezTo>
                    <a:pt x="274" y="252"/>
                    <a:pt x="272" y="252"/>
                    <a:pt x="271" y="252"/>
                  </a:cubicBezTo>
                  <a:cubicBezTo>
                    <a:pt x="266" y="252"/>
                    <a:pt x="261" y="252"/>
                    <a:pt x="256" y="253"/>
                  </a:cubicBezTo>
                  <a:cubicBezTo>
                    <a:pt x="255" y="253"/>
                    <a:pt x="253" y="253"/>
                    <a:pt x="251" y="253"/>
                  </a:cubicBezTo>
                  <a:cubicBezTo>
                    <a:pt x="244" y="253"/>
                    <a:pt x="238" y="254"/>
                    <a:pt x="231" y="254"/>
                  </a:cubicBezTo>
                  <a:cubicBezTo>
                    <a:pt x="230" y="254"/>
                    <a:pt x="229" y="254"/>
                    <a:pt x="228" y="255"/>
                  </a:cubicBezTo>
                  <a:cubicBezTo>
                    <a:pt x="227" y="255"/>
                    <a:pt x="226" y="255"/>
                    <a:pt x="225" y="255"/>
                  </a:cubicBezTo>
                  <a:cubicBezTo>
                    <a:pt x="223" y="255"/>
                    <a:pt x="221" y="255"/>
                    <a:pt x="219" y="255"/>
                  </a:cubicBezTo>
                  <a:cubicBezTo>
                    <a:pt x="217" y="255"/>
                    <a:pt x="214" y="255"/>
                    <a:pt x="211" y="256"/>
                  </a:cubicBezTo>
                  <a:cubicBezTo>
                    <a:pt x="209" y="256"/>
                    <a:pt x="208" y="256"/>
                    <a:pt x="206" y="256"/>
                  </a:cubicBezTo>
                  <a:cubicBezTo>
                    <a:pt x="206" y="256"/>
                    <a:pt x="205" y="256"/>
                    <a:pt x="205" y="256"/>
                  </a:cubicBezTo>
                  <a:cubicBezTo>
                    <a:pt x="200" y="256"/>
                    <a:pt x="196" y="257"/>
                    <a:pt x="192" y="257"/>
                  </a:cubicBezTo>
                  <a:cubicBezTo>
                    <a:pt x="190" y="257"/>
                    <a:pt x="189" y="257"/>
                    <a:pt x="187" y="257"/>
                  </a:cubicBezTo>
                  <a:cubicBezTo>
                    <a:pt x="186" y="257"/>
                    <a:pt x="185" y="258"/>
                    <a:pt x="183" y="258"/>
                  </a:cubicBezTo>
                  <a:cubicBezTo>
                    <a:pt x="182" y="258"/>
                    <a:pt x="181" y="258"/>
                    <a:pt x="180" y="258"/>
                  </a:cubicBezTo>
                  <a:cubicBezTo>
                    <a:pt x="177" y="258"/>
                    <a:pt x="174" y="258"/>
                    <a:pt x="172" y="259"/>
                  </a:cubicBezTo>
                  <a:cubicBezTo>
                    <a:pt x="163" y="259"/>
                    <a:pt x="163" y="259"/>
                    <a:pt x="163" y="259"/>
                  </a:cubicBezTo>
                  <a:cubicBezTo>
                    <a:pt x="162" y="259"/>
                    <a:pt x="160" y="260"/>
                    <a:pt x="159" y="260"/>
                  </a:cubicBezTo>
                  <a:cubicBezTo>
                    <a:pt x="156" y="260"/>
                    <a:pt x="154" y="260"/>
                    <a:pt x="152" y="260"/>
                  </a:cubicBezTo>
                  <a:cubicBezTo>
                    <a:pt x="150" y="260"/>
                    <a:pt x="149" y="261"/>
                    <a:pt x="147" y="261"/>
                  </a:cubicBezTo>
                  <a:cubicBezTo>
                    <a:pt x="146" y="261"/>
                    <a:pt x="145" y="261"/>
                    <a:pt x="144" y="261"/>
                  </a:cubicBezTo>
                  <a:cubicBezTo>
                    <a:pt x="140" y="261"/>
                    <a:pt x="136" y="262"/>
                    <a:pt x="132" y="262"/>
                  </a:cubicBezTo>
                  <a:cubicBezTo>
                    <a:pt x="129" y="262"/>
                    <a:pt x="127" y="263"/>
                    <a:pt x="124" y="263"/>
                  </a:cubicBezTo>
                  <a:cubicBezTo>
                    <a:pt x="120" y="263"/>
                    <a:pt x="116" y="264"/>
                    <a:pt x="112" y="264"/>
                  </a:cubicBezTo>
                  <a:cubicBezTo>
                    <a:pt x="110" y="264"/>
                    <a:pt x="107" y="265"/>
                    <a:pt x="104" y="265"/>
                  </a:cubicBezTo>
                  <a:cubicBezTo>
                    <a:pt x="104" y="265"/>
                    <a:pt x="104" y="265"/>
                    <a:pt x="104" y="265"/>
                  </a:cubicBezTo>
                  <a:cubicBezTo>
                    <a:pt x="81" y="258"/>
                    <a:pt x="61" y="251"/>
                    <a:pt x="45" y="242"/>
                  </a:cubicBezTo>
                  <a:cubicBezTo>
                    <a:pt x="43" y="241"/>
                    <a:pt x="42" y="176"/>
                    <a:pt x="40" y="175"/>
                  </a:cubicBezTo>
                  <a:cubicBezTo>
                    <a:pt x="40" y="175"/>
                    <a:pt x="39" y="175"/>
                    <a:pt x="39" y="175"/>
                  </a:cubicBezTo>
                  <a:cubicBezTo>
                    <a:pt x="37" y="174"/>
                    <a:pt x="36" y="173"/>
                    <a:pt x="35" y="173"/>
                  </a:cubicBezTo>
                  <a:cubicBezTo>
                    <a:pt x="35" y="172"/>
                    <a:pt x="34" y="172"/>
                    <a:pt x="33" y="171"/>
                  </a:cubicBezTo>
                  <a:cubicBezTo>
                    <a:pt x="32" y="171"/>
                    <a:pt x="32" y="170"/>
                    <a:pt x="31" y="170"/>
                  </a:cubicBezTo>
                  <a:cubicBezTo>
                    <a:pt x="30" y="169"/>
                    <a:pt x="29" y="169"/>
                    <a:pt x="29" y="169"/>
                  </a:cubicBezTo>
                  <a:cubicBezTo>
                    <a:pt x="28" y="168"/>
                    <a:pt x="27" y="167"/>
                    <a:pt x="26" y="167"/>
                  </a:cubicBezTo>
                  <a:cubicBezTo>
                    <a:pt x="26" y="166"/>
                    <a:pt x="25" y="166"/>
                    <a:pt x="25" y="166"/>
                  </a:cubicBezTo>
                  <a:cubicBezTo>
                    <a:pt x="24" y="165"/>
                    <a:pt x="23" y="164"/>
                    <a:pt x="22" y="164"/>
                  </a:cubicBezTo>
                  <a:cubicBezTo>
                    <a:pt x="22" y="163"/>
                    <a:pt x="21" y="163"/>
                    <a:pt x="21" y="163"/>
                  </a:cubicBezTo>
                  <a:cubicBezTo>
                    <a:pt x="20" y="162"/>
                    <a:pt x="19" y="161"/>
                    <a:pt x="18" y="161"/>
                  </a:cubicBezTo>
                  <a:cubicBezTo>
                    <a:pt x="18" y="160"/>
                    <a:pt x="17" y="160"/>
                    <a:pt x="17" y="160"/>
                  </a:cubicBezTo>
                  <a:cubicBezTo>
                    <a:pt x="16" y="159"/>
                    <a:pt x="15" y="158"/>
                    <a:pt x="14" y="157"/>
                  </a:cubicBezTo>
                  <a:cubicBezTo>
                    <a:pt x="13" y="156"/>
                    <a:pt x="12" y="155"/>
                    <a:pt x="11" y="154"/>
                  </a:cubicBezTo>
                  <a:cubicBezTo>
                    <a:pt x="10" y="153"/>
                    <a:pt x="10" y="153"/>
                    <a:pt x="10" y="153"/>
                  </a:cubicBezTo>
                  <a:cubicBezTo>
                    <a:pt x="10" y="152"/>
                    <a:pt x="9" y="152"/>
                    <a:pt x="9" y="151"/>
                  </a:cubicBezTo>
                  <a:cubicBezTo>
                    <a:pt x="8" y="150"/>
                    <a:pt x="8" y="150"/>
                    <a:pt x="8" y="150"/>
                  </a:cubicBezTo>
                  <a:cubicBezTo>
                    <a:pt x="7" y="149"/>
                    <a:pt x="7" y="149"/>
                    <a:pt x="6" y="148"/>
                  </a:cubicBezTo>
                  <a:cubicBezTo>
                    <a:pt x="6" y="148"/>
                    <a:pt x="6" y="147"/>
                    <a:pt x="5" y="147"/>
                  </a:cubicBezTo>
                  <a:cubicBezTo>
                    <a:pt x="5" y="146"/>
                    <a:pt x="5" y="145"/>
                    <a:pt x="4" y="145"/>
                  </a:cubicBezTo>
                  <a:cubicBezTo>
                    <a:pt x="4" y="145"/>
                    <a:pt x="4" y="144"/>
                    <a:pt x="4" y="144"/>
                  </a:cubicBezTo>
                  <a:cubicBezTo>
                    <a:pt x="3" y="143"/>
                    <a:pt x="3" y="142"/>
                    <a:pt x="3" y="142"/>
                  </a:cubicBezTo>
                  <a:cubicBezTo>
                    <a:pt x="3" y="141"/>
                    <a:pt x="2" y="141"/>
                    <a:pt x="2" y="141"/>
                  </a:cubicBezTo>
                  <a:cubicBezTo>
                    <a:pt x="2" y="140"/>
                    <a:pt x="2" y="139"/>
                    <a:pt x="1" y="139"/>
                  </a:cubicBezTo>
                  <a:cubicBezTo>
                    <a:pt x="1" y="138"/>
                    <a:pt x="1" y="138"/>
                    <a:pt x="1" y="138"/>
                  </a:cubicBezTo>
                  <a:cubicBezTo>
                    <a:pt x="1" y="137"/>
                    <a:pt x="0" y="136"/>
                    <a:pt x="0" y="135"/>
                  </a:cubicBezTo>
                  <a:cubicBezTo>
                    <a:pt x="0" y="134"/>
                    <a:pt x="0" y="133"/>
                    <a:pt x="0" y="132"/>
                  </a:cubicBezTo>
                  <a:cubicBezTo>
                    <a:pt x="0" y="131"/>
                    <a:pt x="0" y="131"/>
                    <a:pt x="0" y="131"/>
                  </a:cubicBezTo>
                  <a:cubicBezTo>
                    <a:pt x="0" y="130"/>
                    <a:pt x="0" y="130"/>
                    <a:pt x="0" y="130"/>
                  </a:cubicBezTo>
                  <a:cubicBezTo>
                    <a:pt x="0" y="130"/>
                    <a:pt x="0" y="129"/>
                    <a:pt x="0" y="129"/>
                  </a:cubicBezTo>
                  <a:cubicBezTo>
                    <a:pt x="0" y="129"/>
                    <a:pt x="0" y="129"/>
                    <a:pt x="0" y="130"/>
                  </a:cubicBezTo>
                  <a:cubicBezTo>
                    <a:pt x="0" y="129"/>
                    <a:pt x="0" y="129"/>
                    <a:pt x="0" y="129"/>
                  </a:cubicBezTo>
                  <a:cubicBezTo>
                    <a:pt x="0" y="129"/>
                    <a:pt x="0" y="129"/>
                    <a:pt x="0" y="129"/>
                  </a:cubicBezTo>
                  <a:cubicBezTo>
                    <a:pt x="0" y="128"/>
                    <a:pt x="0" y="128"/>
                    <a:pt x="0" y="128"/>
                  </a:cubicBezTo>
                  <a:cubicBezTo>
                    <a:pt x="0" y="127"/>
                    <a:pt x="0" y="126"/>
                    <a:pt x="0" y="125"/>
                  </a:cubicBezTo>
                  <a:cubicBezTo>
                    <a:pt x="0" y="124"/>
                    <a:pt x="0" y="124"/>
                    <a:pt x="0" y="124"/>
                  </a:cubicBezTo>
                  <a:cubicBezTo>
                    <a:pt x="0" y="123"/>
                    <a:pt x="0" y="122"/>
                    <a:pt x="1" y="121"/>
                  </a:cubicBezTo>
                  <a:cubicBezTo>
                    <a:pt x="1" y="120"/>
                    <a:pt x="1" y="120"/>
                    <a:pt x="1" y="120"/>
                  </a:cubicBezTo>
                  <a:cubicBezTo>
                    <a:pt x="1" y="119"/>
                    <a:pt x="1" y="118"/>
                    <a:pt x="2" y="117"/>
                  </a:cubicBezTo>
                  <a:cubicBezTo>
                    <a:pt x="2" y="116"/>
                    <a:pt x="2" y="116"/>
                    <a:pt x="2" y="116"/>
                  </a:cubicBezTo>
                  <a:cubicBezTo>
                    <a:pt x="3" y="115"/>
                    <a:pt x="3" y="114"/>
                    <a:pt x="4" y="113"/>
                  </a:cubicBezTo>
                  <a:cubicBezTo>
                    <a:pt x="5" y="112"/>
                    <a:pt x="5" y="111"/>
                    <a:pt x="6" y="110"/>
                  </a:cubicBezTo>
                  <a:cubicBezTo>
                    <a:pt x="7" y="109"/>
                    <a:pt x="7" y="109"/>
                    <a:pt x="7" y="109"/>
                  </a:cubicBezTo>
                  <a:cubicBezTo>
                    <a:pt x="7" y="108"/>
                    <a:pt x="8" y="107"/>
                    <a:pt x="9" y="106"/>
                  </a:cubicBezTo>
                  <a:cubicBezTo>
                    <a:pt x="9" y="105"/>
                    <a:pt x="9" y="105"/>
                    <a:pt x="9" y="105"/>
                  </a:cubicBezTo>
                  <a:cubicBezTo>
                    <a:pt x="10" y="104"/>
                    <a:pt x="11" y="103"/>
                    <a:pt x="12" y="102"/>
                  </a:cubicBezTo>
                  <a:cubicBezTo>
                    <a:pt x="13" y="101"/>
                    <a:pt x="13" y="101"/>
                    <a:pt x="13" y="101"/>
                  </a:cubicBezTo>
                  <a:cubicBezTo>
                    <a:pt x="14" y="100"/>
                    <a:pt x="15" y="99"/>
                    <a:pt x="16" y="98"/>
                  </a:cubicBezTo>
                  <a:cubicBezTo>
                    <a:pt x="17" y="98"/>
                    <a:pt x="17" y="98"/>
                    <a:pt x="17" y="98"/>
                  </a:cubicBezTo>
                  <a:cubicBezTo>
                    <a:pt x="18" y="96"/>
                    <a:pt x="19" y="95"/>
                    <a:pt x="21" y="94"/>
                  </a:cubicBezTo>
                  <a:cubicBezTo>
                    <a:pt x="22" y="94"/>
                    <a:pt x="22" y="94"/>
                    <a:pt x="22" y="94"/>
                  </a:cubicBezTo>
                  <a:cubicBezTo>
                    <a:pt x="23" y="93"/>
                    <a:pt x="24" y="92"/>
                    <a:pt x="25" y="91"/>
                  </a:cubicBezTo>
                  <a:cubicBezTo>
                    <a:pt x="26" y="91"/>
                    <a:pt x="26" y="90"/>
                    <a:pt x="27" y="90"/>
                  </a:cubicBezTo>
                  <a:cubicBezTo>
                    <a:pt x="28" y="89"/>
                    <a:pt x="30" y="88"/>
                    <a:pt x="31" y="87"/>
                  </a:cubicBezTo>
                  <a:cubicBezTo>
                    <a:pt x="33" y="86"/>
                    <a:pt x="35" y="85"/>
                    <a:pt x="37" y="84"/>
                  </a:cubicBezTo>
                  <a:cubicBezTo>
                    <a:pt x="37" y="83"/>
                    <a:pt x="38" y="83"/>
                    <a:pt x="38" y="83"/>
                  </a:cubicBezTo>
                  <a:cubicBezTo>
                    <a:pt x="40" y="82"/>
                    <a:pt x="41" y="81"/>
                    <a:pt x="43" y="80"/>
                  </a:cubicBezTo>
                  <a:cubicBezTo>
                    <a:pt x="44" y="80"/>
                    <a:pt x="44" y="80"/>
                    <a:pt x="44" y="80"/>
                  </a:cubicBezTo>
                  <a:cubicBezTo>
                    <a:pt x="46" y="79"/>
                    <a:pt x="48" y="78"/>
                    <a:pt x="50" y="77"/>
                  </a:cubicBezTo>
                  <a:cubicBezTo>
                    <a:pt x="51" y="76"/>
                    <a:pt x="51" y="76"/>
                    <a:pt x="52" y="76"/>
                  </a:cubicBezTo>
                  <a:cubicBezTo>
                    <a:pt x="53" y="75"/>
                    <a:pt x="55" y="74"/>
                    <a:pt x="57" y="73"/>
                  </a:cubicBezTo>
                  <a:cubicBezTo>
                    <a:pt x="57" y="73"/>
                    <a:pt x="58" y="73"/>
                    <a:pt x="59" y="73"/>
                  </a:cubicBezTo>
                  <a:cubicBezTo>
                    <a:pt x="61" y="72"/>
                    <a:pt x="63" y="71"/>
                    <a:pt x="65" y="70"/>
                  </a:cubicBezTo>
                  <a:cubicBezTo>
                    <a:pt x="66" y="70"/>
                    <a:pt x="66" y="69"/>
                    <a:pt x="67" y="69"/>
                  </a:cubicBezTo>
                  <a:cubicBezTo>
                    <a:pt x="69" y="68"/>
                    <a:pt x="71" y="68"/>
                    <a:pt x="73" y="67"/>
                  </a:cubicBezTo>
                  <a:cubicBezTo>
                    <a:pt x="74" y="66"/>
                    <a:pt x="74" y="66"/>
                    <a:pt x="75" y="66"/>
                  </a:cubicBezTo>
                  <a:cubicBezTo>
                    <a:pt x="78" y="65"/>
                    <a:pt x="80" y="64"/>
                    <a:pt x="83" y="63"/>
                  </a:cubicBezTo>
                  <a:cubicBezTo>
                    <a:pt x="86" y="62"/>
                    <a:pt x="88" y="61"/>
                    <a:pt x="91" y="60"/>
                  </a:cubicBezTo>
                  <a:cubicBezTo>
                    <a:pt x="92" y="60"/>
                    <a:pt x="93" y="60"/>
                    <a:pt x="93" y="60"/>
                  </a:cubicBezTo>
                  <a:cubicBezTo>
                    <a:pt x="96" y="59"/>
                    <a:pt x="98" y="58"/>
                    <a:pt x="101" y="57"/>
                  </a:cubicBezTo>
                  <a:cubicBezTo>
                    <a:pt x="101" y="57"/>
                    <a:pt x="102" y="57"/>
                    <a:pt x="102" y="57"/>
                  </a:cubicBezTo>
                  <a:cubicBezTo>
                    <a:pt x="105" y="56"/>
                    <a:pt x="108" y="55"/>
                    <a:pt x="111" y="54"/>
                  </a:cubicBezTo>
                  <a:cubicBezTo>
                    <a:pt x="112" y="54"/>
                    <a:pt x="113" y="54"/>
                    <a:pt x="113" y="54"/>
                  </a:cubicBezTo>
                  <a:cubicBezTo>
                    <a:pt x="116" y="53"/>
                    <a:pt x="118" y="52"/>
                    <a:pt x="121" y="51"/>
                  </a:cubicBezTo>
                  <a:cubicBezTo>
                    <a:pt x="123" y="51"/>
                    <a:pt x="123" y="51"/>
                    <a:pt x="123" y="51"/>
                  </a:cubicBezTo>
                  <a:cubicBezTo>
                    <a:pt x="126" y="50"/>
                    <a:pt x="130" y="49"/>
                    <a:pt x="133" y="48"/>
                  </a:cubicBezTo>
                  <a:cubicBezTo>
                    <a:pt x="134" y="48"/>
                    <a:pt x="134" y="48"/>
                    <a:pt x="135" y="48"/>
                  </a:cubicBezTo>
                  <a:cubicBezTo>
                    <a:pt x="138" y="47"/>
                    <a:pt x="140" y="47"/>
                    <a:pt x="143" y="46"/>
                  </a:cubicBezTo>
                  <a:cubicBezTo>
                    <a:pt x="144" y="46"/>
                    <a:pt x="145" y="45"/>
                    <a:pt x="146" y="45"/>
                  </a:cubicBezTo>
                  <a:cubicBezTo>
                    <a:pt x="150" y="44"/>
                    <a:pt x="153" y="44"/>
                    <a:pt x="157" y="43"/>
                  </a:cubicBezTo>
                  <a:cubicBezTo>
                    <a:pt x="160" y="42"/>
                    <a:pt x="164" y="41"/>
                    <a:pt x="168" y="41"/>
                  </a:cubicBezTo>
                  <a:cubicBezTo>
                    <a:pt x="169" y="40"/>
                    <a:pt x="170" y="40"/>
                    <a:pt x="171" y="40"/>
                  </a:cubicBezTo>
                  <a:cubicBezTo>
                    <a:pt x="174" y="39"/>
                    <a:pt x="177" y="39"/>
                    <a:pt x="180" y="38"/>
                  </a:cubicBezTo>
                  <a:cubicBezTo>
                    <a:pt x="181" y="38"/>
                    <a:pt x="182" y="38"/>
                    <a:pt x="182" y="38"/>
                  </a:cubicBezTo>
                  <a:cubicBezTo>
                    <a:pt x="186" y="37"/>
                    <a:pt x="190" y="36"/>
                    <a:pt x="194" y="36"/>
                  </a:cubicBezTo>
                  <a:cubicBezTo>
                    <a:pt x="195" y="36"/>
                    <a:pt x="196" y="35"/>
                    <a:pt x="197" y="35"/>
                  </a:cubicBezTo>
                  <a:cubicBezTo>
                    <a:pt x="200" y="35"/>
                    <a:pt x="203" y="34"/>
                    <a:pt x="206" y="34"/>
                  </a:cubicBezTo>
                  <a:cubicBezTo>
                    <a:pt x="207" y="34"/>
                    <a:pt x="208" y="33"/>
                    <a:pt x="209" y="33"/>
                  </a:cubicBezTo>
                  <a:cubicBezTo>
                    <a:pt x="213" y="33"/>
                    <a:pt x="218" y="32"/>
                    <a:pt x="222" y="31"/>
                  </a:cubicBezTo>
                  <a:cubicBezTo>
                    <a:pt x="222" y="31"/>
                    <a:pt x="223" y="31"/>
                    <a:pt x="224" y="31"/>
                  </a:cubicBezTo>
                  <a:cubicBezTo>
                    <a:pt x="228" y="31"/>
                    <a:pt x="231" y="30"/>
                    <a:pt x="235" y="30"/>
                  </a:cubicBezTo>
                  <a:cubicBezTo>
                    <a:pt x="236" y="29"/>
                    <a:pt x="237" y="29"/>
                    <a:pt x="238" y="29"/>
                  </a:cubicBezTo>
                  <a:cubicBezTo>
                    <a:pt x="243" y="29"/>
                    <a:pt x="247" y="28"/>
                    <a:pt x="251" y="27"/>
                  </a:cubicBezTo>
                  <a:cubicBezTo>
                    <a:pt x="474" y="0"/>
                    <a:pt x="744" y="24"/>
                    <a:pt x="853" y="80"/>
                  </a:cubicBezTo>
                  <a:cubicBezTo>
                    <a:pt x="855" y="81"/>
                    <a:pt x="857" y="82"/>
                    <a:pt x="858" y="83"/>
                  </a:cubicBezTo>
                  <a:cubicBezTo>
                    <a:pt x="859" y="83"/>
                    <a:pt x="859" y="84"/>
                    <a:pt x="860" y="84"/>
                  </a:cubicBezTo>
                  <a:cubicBezTo>
                    <a:pt x="861" y="84"/>
                    <a:pt x="862" y="85"/>
                    <a:pt x="863" y="86"/>
                  </a:cubicBezTo>
                  <a:cubicBezTo>
                    <a:pt x="864" y="86"/>
                    <a:pt x="865" y="87"/>
                    <a:pt x="865" y="87"/>
                  </a:cubicBezTo>
                  <a:cubicBezTo>
                    <a:pt x="866" y="87"/>
                    <a:pt x="867" y="88"/>
                    <a:pt x="868" y="89"/>
                  </a:cubicBezTo>
                  <a:cubicBezTo>
                    <a:pt x="869" y="89"/>
                    <a:pt x="869" y="89"/>
                    <a:pt x="870" y="90"/>
                  </a:cubicBezTo>
                  <a:cubicBezTo>
                    <a:pt x="871" y="90"/>
                    <a:pt x="872" y="91"/>
                    <a:pt x="872" y="92"/>
                  </a:cubicBezTo>
                  <a:cubicBezTo>
                    <a:pt x="873" y="92"/>
                    <a:pt x="873" y="92"/>
                    <a:pt x="874" y="93"/>
                  </a:cubicBezTo>
                  <a:cubicBezTo>
                    <a:pt x="875" y="93"/>
                    <a:pt x="876" y="94"/>
                    <a:pt x="876" y="95"/>
                  </a:cubicBezTo>
                  <a:cubicBezTo>
                    <a:pt x="877" y="95"/>
                    <a:pt x="877" y="95"/>
                    <a:pt x="878" y="96"/>
                  </a:cubicBezTo>
                  <a:cubicBezTo>
                    <a:pt x="879" y="96"/>
                    <a:pt x="880" y="97"/>
                    <a:pt x="880" y="98"/>
                  </a:cubicBezTo>
                  <a:cubicBezTo>
                    <a:pt x="881" y="99"/>
                    <a:pt x="881" y="99"/>
                    <a:pt x="881" y="99"/>
                  </a:cubicBezTo>
                  <a:cubicBezTo>
                    <a:pt x="883" y="100"/>
                    <a:pt x="884" y="101"/>
                    <a:pt x="885" y="102"/>
                  </a:cubicBezTo>
                  <a:cubicBezTo>
                    <a:pt x="886" y="103"/>
                    <a:pt x="887" y="104"/>
                    <a:pt x="888" y="105"/>
                  </a:cubicBezTo>
                  <a:cubicBezTo>
                    <a:pt x="888" y="106"/>
                    <a:pt x="888" y="106"/>
                    <a:pt x="888" y="106"/>
                  </a:cubicBezTo>
                  <a:cubicBezTo>
                    <a:pt x="889" y="106"/>
                    <a:pt x="890" y="107"/>
                    <a:pt x="890" y="107"/>
                  </a:cubicBezTo>
                  <a:cubicBezTo>
                    <a:pt x="890" y="108"/>
                    <a:pt x="891" y="108"/>
                    <a:pt x="891" y="109"/>
                  </a:cubicBezTo>
                  <a:cubicBezTo>
                    <a:pt x="891" y="109"/>
                    <a:pt x="892" y="110"/>
                    <a:pt x="892" y="110"/>
                  </a:cubicBezTo>
                  <a:cubicBezTo>
                    <a:pt x="893" y="111"/>
                    <a:pt x="893" y="111"/>
                    <a:pt x="893" y="112"/>
                  </a:cubicBezTo>
                  <a:cubicBezTo>
                    <a:pt x="893" y="112"/>
                    <a:pt x="894" y="113"/>
                    <a:pt x="894" y="113"/>
                  </a:cubicBezTo>
                  <a:cubicBezTo>
                    <a:pt x="894" y="114"/>
                    <a:pt x="895" y="114"/>
                    <a:pt x="895" y="115"/>
                  </a:cubicBezTo>
                  <a:cubicBezTo>
                    <a:pt x="895" y="115"/>
                    <a:pt x="896" y="116"/>
                    <a:pt x="896" y="116"/>
                  </a:cubicBezTo>
                  <a:cubicBezTo>
                    <a:pt x="896" y="117"/>
                    <a:pt x="896" y="117"/>
                    <a:pt x="896" y="118"/>
                  </a:cubicBezTo>
                  <a:cubicBezTo>
                    <a:pt x="897" y="118"/>
                    <a:pt x="897" y="119"/>
                    <a:pt x="897" y="120"/>
                  </a:cubicBezTo>
                  <a:cubicBezTo>
                    <a:pt x="897" y="121"/>
                    <a:pt x="897" y="121"/>
                    <a:pt x="897" y="121"/>
                  </a:cubicBezTo>
                  <a:cubicBezTo>
                    <a:pt x="898" y="122"/>
                    <a:pt x="898" y="123"/>
                    <a:pt x="898" y="124"/>
                  </a:cubicBezTo>
                  <a:cubicBezTo>
                    <a:pt x="899" y="125"/>
                    <a:pt x="899" y="126"/>
                    <a:pt x="899" y="127"/>
                  </a:cubicBezTo>
                  <a:cubicBezTo>
                    <a:pt x="899" y="127"/>
                    <a:pt x="899" y="127"/>
                    <a:pt x="899" y="127"/>
                  </a:cubicBezTo>
                  <a:cubicBezTo>
                    <a:pt x="899" y="128"/>
                    <a:pt x="899" y="129"/>
                    <a:pt x="899" y="129"/>
                  </a:cubicBezTo>
                </a:path>
              </a:pathLst>
            </a:custGeom>
            <a:solidFill>
              <a:srgbClr val="009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54">
              <a:extLst>
                <a:ext uri="{FF2B5EF4-FFF2-40B4-BE49-F238E27FC236}">
                  <a16:creationId xmlns:a16="http://schemas.microsoft.com/office/drawing/2014/main" id="{2D57D5FD-CA41-4944-98CC-A4FD257CD261}"/>
                </a:ext>
              </a:extLst>
            </p:cNvPr>
            <p:cNvSpPr>
              <a:spLocks/>
            </p:cNvSpPr>
            <p:nvPr/>
          </p:nvSpPr>
          <p:spPr bwMode="auto">
            <a:xfrm>
              <a:off x="4812377" y="1812659"/>
              <a:ext cx="1671605" cy="528919"/>
            </a:xfrm>
            <a:custGeom>
              <a:avLst/>
              <a:gdLst>
                <a:gd name="T0" fmla="*/ 224 w 899"/>
                <a:gd name="T1" fmla="*/ 15 h 250"/>
                <a:gd name="T2" fmla="*/ 194 w 899"/>
                <a:gd name="T3" fmla="*/ 20 h 250"/>
                <a:gd name="T4" fmla="*/ 157 w 899"/>
                <a:gd name="T5" fmla="*/ 27 h 250"/>
                <a:gd name="T6" fmla="*/ 123 w 899"/>
                <a:gd name="T7" fmla="*/ 35 h 250"/>
                <a:gd name="T8" fmla="*/ 101 w 899"/>
                <a:gd name="T9" fmla="*/ 41 h 250"/>
                <a:gd name="T10" fmla="*/ 73 w 899"/>
                <a:gd name="T11" fmla="*/ 51 h 250"/>
                <a:gd name="T12" fmla="*/ 52 w 899"/>
                <a:gd name="T13" fmla="*/ 60 h 250"/>
                <a:gd name="T14" fmla="*/ 37 w 899"/>
                <a:gd name="T15" fmla="*/ 68 h 250"/>
                <a:gd name="T16" fmla="*/ 21 w 899"/>
                <a:gd name="T17" fmla="*/ 78 h 250"/>
                <a:gd name="T18" fmla="*/ 9 w 899"/>
                <a:gd name="T19" fmla="*/ 89 h 250"/>
                <a:gd name="T20" fmla="*/ 2 w 899"/>
                <a:gd name="T21" fmla="*/ 100 h 250"/>
                <a:gd name="T22" fmla="*/ 0 w 899"/>
                <a:gd name="T23" fmla="*/ 109 h 250"/>
                <a:gd name="T24" fmla="*/ 0 w 899"/>
                <a:gd name="T25" fmla="*/ 113 h 250"/>
                <a:gd name="T26" fmla="*/ 0 w 899"/>
                <a:gd name="T27" fmla="*/ 116 h 250"/>
                <a:gd name="T28" fmla="*/ 3 w 899"/>
                <a:gd name="T29" fmla="*/ 126 h 250"/>
                <a:gd name="T30" fmla="*/ 8 w 899"/>
                <a:gd name="T31" fmla="*/ 134 h 250"/>
                <a:gd name="T32" fmla="*/ 17 w 899"/>
                <a:gd name="T33" fmla="*/ 144 h 250"/>
                <a:gd name="T34" fmla="*/ 26 w 899"/>
                <a:gd name="T35" fmla="*/ 151 h 250"/>
                <a:gd name="T36" fmla="*/ 39 w 899"/>
                <a:gd name="T37" fmla="*/ 159 h 250"/>
                <a:gd name="T38" fmla="*/ 112 w 899"/>
                <a:gd name="T39" fmla="*/ 248 h 250"/>
                <a:gd name="T40" fmla="*/ 152 w 899"/>
                <a:gd name="T41" fmla="*/ 244 h 250"/>
                <a:gd name="T42" fmla="*/ 183 w 899"/>
                <a:gd name="T43" fmla="*/ 242 h 250"/>
                <a:gd name="T44" fmla="*/ 211 w 899"/>
                <a:gd name="T45" fmla="*/ 240 h 250"/>
                <a:gd name="T46" fmla="*/ 251 w 899"/>
                <a:gd name="T47" fmla="*/ 237 h 250"/>
                <a:gd name="T48" fmla="*/ 279 w 899"/>
                <a:gd name="T49" fmla="*/ 236 h 250"/>
                <a:gd name="T50" fmla="*/ 311 w 899"/>
                <a:gd name="T51" fmla="*/ 234 h 250"/>
                <a:gd name="T52" fmla="*/ 340 w 899"/>
                <a:gd name="T53" fmla="*/ 233 h 250"/>
                <a:gd name="T54" fmla="*/ 365 w 899"/>
                <a:gd name="T55" fmla="*/ 233 h 250"/>
                <a:gd name="T56" fmla="*/ 391 w 899"/>
                <a:gd name="T57" fmla="*/ 232 h 250"/>
                <a:gd name="T58" fmla="*/ 420 w 899"/>
                <a:gd name="T59" fmla="*/ 232 h 250"/>
                <a:gd name="T60" fmla="*/ 448 w 899"/>
                <a:gd name="T61" fmla="*/ 232 h 250"/>
                <a:gd name="T62" fmla="*/ 479 w 899"/>
                <a:gd name="T63" fmla="*/ 232 h 250"/>
                <a:gd name="T64" fmla="*/ 509 w 899"/>
                <a:gd name="T65" fmla="*/ 232 h 250"/>
                <a:gd name="T66" fmla="*/ 538 w 899"/>
                <a:gd name="T67" fmla="*/ 233 h 250"/>
                <a:gd name="T68" fmla="*/ 563 w 899"/>
                <a:gd name="T69" fmla="*/ 234 h 250"/>
                <a:gd name="T70" fmla="*/ 591 w 899"/>
                <a:gd name="T71" fmla="*/ 235 h 250"/>
                <a:gd name="T72" fmla="*/ 613 w 899"/>
                <a:gd name="T73" fmla="*/ 236 h 250"/>
                <a:gd name="T74" fmla="*/ 636 w 899"/>
                <a:gd name="T75" fmla="*/ 237 h 250"/>
                <a:gd name="T76" fmla="*/ 664 w 899"/>
                <a:gd name="T77" fmla="*/ 239 h 250"/>
                <a:gd name="T78" fmla="*/ 675 w 899"/>
                <a:gd name="T79" fmla="*/ 240 h 250"/>
                <a:gd name="T80" fmla="*/ 700 w 899"/>
                <a:gd name="T81" fmla="*/ 242 h 250"/>
                <a:gd name="T82" fmla="*/ 730 w 899"/>
                <a:gd name="T83" fmla="*/ 244 h 250"/>
                <a:gd name="T84" fmla="*/ 745 w 899"/>
                <a:gd name="T85" fmla="*/ 245 h 250"/>
                <a:gd name="T86" fmla="*/ 784 w 899"/>
                <a:gd name="T87" fmla="*/ 249 h 250"/>
                <a:gd name="T88" fmla="*/ 797 w 899"/>
                <a:gd name="T89" fmla="*/ 249 h 250"/>
                <a:gd name="T90" fmla="*/ 825 w 899"/>
                <a:gd name="T91" fmla="*/ 239 h 250"/>
                <a:gd name="T92" fmla="*/ 846 w 899"/>
                <a:gd name="T93" fmla="*/ 230 h 250"/>
                <a:gd name="T94" fmla="*/ 862 w 899"/>
                <a:gd name="T95" fmla="*/ 159 h 250"/>
                <a:gd name="T96" fmla="*/ 878 w 899"/>
                <a:gd name="T97" fmla="*/ 148 h 250"/>
                <a:gd name="T98" fmla="*/ 889 w 899"/>
                <a:gd name="T99" fmla="*/ 137 h 250"/>
                <a:gd name="T100" fmla="*/ 896 w 899"/>
                <a:gd name="T101" fmla="*/ 126 h 250"/>
                <a:gd name="T102" fmla="*/ 899 w 899"/>
                <a:gd name="T103" fmla="*/ 117 h 250"/>
                <a:gd name="T104" fmla="*/ 899 w 899"/>
                <a:gd name="T105" fmla="*/ 111 h 250"/>
                <a:gd name="T106" fmla="*/ 896 w 899"/>
                <a:gd name="T107" fmla="*/ 102 h 250"/>
                <a:gd name="T108" fmla="*/ 892 w 899"/>
                <a:gd name="T109" fmla="*/ 94 h 250"/>
                <a:gd name="T110" fmla="*/ 885 w 899"/>
                <a:gd name="T111" fmla="*/ 86 h 250"/>
                <a:gd name="T112" fmla="*/ 874 w 899"/>
                <a:gd name="T113" fmla="*/ 77 h 250"/>
                <a:gd name="T114" fmla="*/ 863 w 899"/>
                <a:gd name="T115" fmla="*/ 7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9" h="250">
                  <a:moveTo>
                    <a:pt x="446" y="0"/>
                  </a:moveTo>
                  <a:cubicBezTo>
                    <a:pt x="381" y="0"/>
                    <a:pt x="314" y="4"/>
                    <a:pt x="251" y="11"/>
                  </a:cubicBezTo>
                  <a:cubicBezTo>
                    <a:pt x="247" y="12"/>
                    <a:pt x="243" y="13"/>
                    <a:pt x="238" y="13"/>
                  </a:cubicBezTo>
                  <a:cubicBezTo>
                    <a:pt x="237" y="13"/>
                    <a:pt x="236" y="13"/>
                    <a:pt x="235" y="14"/>
                  </a:cubicBezTo>
                  <a:cubicBezTo>
                    <a:pt x="231" y="14"/>
                    <a:pt x="228" y="15"/>
                    <a:pt x="224" y="15"/>
                  </a:cubicBezTo>
                  <a:cubicBezTo>
                    <a:pt x="223" y="15"/>
                    <a:pt x="222" y="15"/>
                    <a:pt x="222" y="15"/>
                  </a:cubicBezTo>
                  <a:cubicBezTo>
                    <a:pt x="218" y="16"/>
                    <a:pt x="213" y="17"/>
                    <a:pt x="209" y="17"/>
                  </a:cubicBezTo>
                  <a:cubicBezTo>
                    <a:pt x="208" y="17"/>
                    <a:pt x="207" y="18"/>
                    <a:pt x="206" y="18"/>
                  </a:cubicBezTo>
                  <a:cubicBezTo>
                    <a:pt x="203" y="18"/>
                    <a:pt x="200" y="19"/>
                    <a:pt x="197" y="19"/>
                  </a:cubicBezTo>
                  <a:cubicBezTo>
                    <a:pt x="196" y="19"/>
                    <a:pt x="195" y="20"/>
                    <a:pt x="194" y="20"/>
                  </a:cubicBezTo>
                  <a:cubicBezTo>
                    <a:pt x="190" y="20"/>
                    <a:pt x="186" y="21"/>
                    <a:pt x="182" y="22"/>
                  </a:cubicBezTo>
                  <a:cubicBezTo>
                    <a:pt x="182" y="22"/>
                    <a:pt x="181" y="22"/>
                    <a:pt x="180" y="22"/>
                  </a:cubicBezTo>
                  <a:cubicBezTo>
                    <a:pt x="177" y="23"/>
                    <a:pt x="174" y="23"/>
                    <a:pt x="171" y="24"/>
                  </a:cubicBezTo>
                  <a:cubicBezTo>
                    <a:pt x="170" y="24"/>
                    <a:pt x="169" y="24"/>
                    <a:pt x="168" y="25"/>
                  </a:cubicBezTo>
                  <a:cubicBezTo>
                    <a:pt x="164" y="25"/>
                    <a:pt x="160" y="26"/>
                    <a:pt x="157" y="27"/>
                  </a:cubicBezTo>
                  <a:cubicBezTo>
                    <a:pt x="153" y="28"/>
                    <a:pt x="150" y="28"/>
                    <a:pt x="146" y="29"/>
                  </a:cubicBezTo>
                  <a:cubicBezTo>
                    <a:pt x="145" y="29"/>
                    <a:pt x="144" y="30"/>
                    <a:pt x="143" y="30"/>
                  </a:cubicBezTo>
                  <a:cubicBezTo>
                    <a:pt x="140" y="31"/>
                    <a:pt x="138" y="31"/>
                    <a:pt x="135" y="32"/>
                  </a:cubicBezTo>
                  <a:cubicBezTo>
                    <a:pt x="134" y="32"/>
                    <a:pt x="134" y="32"/>
                    <a:pt x="133" y="32"/>
                  </a:cubicBezTo>
                  <a:cubicBezTo>
                    <a:pt x="130" y="33"/>
                    <a:pt x="126" y="34"/>
                    <a:pt x="123" y="35"/>
                  </a:cubicBezTo>
                  <a:cubicBezTo>
                    <a:pt x="121" y="35"/>
                    <a:pt x="121" y="35"/>
                    <a:pt x="121" y="35"/>
                  </a:cubicBezTo>
                  <a:cubicBezTo>
                    <a:pt x="118" y="36"/>
                    <a:pt x="116" y="37"/>
                    <a:pt x="113" y="38"/>
                  </a:cubicBezTo>
                  <a:cubicBezTo>
                    <a:pt x="113" y="38"/>
                    <a:pt x="112" y="38"/>
                    <a:pt x="111" y="38"/>
                  </a:cubicBezTo>
                  <a:cubicBezTo>
                    <a:pt x="108" y="39"/>
                    <a:pt x="105" y="40"/>
                    <a:pt x="102" y="41"/>
                  </a:cubicBezTo>
                  <a:cubicBezTo>
                    <a:pt x="102" y="41"/>
                    <a:pt x="101" y="41"/>
                    <a:pt x="101" y="41"/>
                  </a:cubicBezTo>
                  <a:cubicBezTo>
                    <a:pt x="98" y="42"/>
                    <a:pt x="96" y="43"/>
                    <a:pt x="93" y="44"/>
                  </a:cubicBezTo>
                  <a:cubicBezTo>
                    <a:pt x="93" y="44"/>
                    <a:pt x="92" y="44"/>
                    <a:pt x="91" y="44"/>
                  </a:cubicBezTo>
                  <a:cubicBezTo>
                    <a:pt x="88" y="45"/>
                    <a:pt x="86" y="46"/>
                    <a:pt x="83" y="47"/>
                  </a:cubicBezTo>
                  <a:cubicBezTo>
                    <a:pt x="80" y="48"/>
                    <a:pt x="78" y="49"/>
                    <a:pt x="75" y="50"/>
                  </a:cubicBezTo>
                  <a:cubicBezTo>
                    <a:pt x="74" y="50"/>
                    <a:pt x="74" y="50"/>
                    <a:pt x="73" y="51"/>
                  </a:cubicBezTo>
                  <a:cubicBezTo>
                    <a:pt x="71" y="52"/>
                    <a:pt x="69" y="52"/>
                    <a:pt x="67" y="53"/>
                  </a:cubicBezTo>
                  <a:cubicBezTo>
                    <a:pt x="66" y="53"/>
                    <a:pt x="66" y="54"/>
                    <a:pt x="65" y="54"/>
                  </a:cubicBezTo>
                  <a:cubicBezTo>
                    <a:pt x="63" y="55"/>
                    <a:pt x="61" y="56"/>
                    <a:pt x="59" y="57"/>
                  </a:cubicBezTo>
                  <a:cubicBezTo>
                    <a:pt x="58" y="57"/>
                    <a:pt x="57" y="57"/>
                    <a:pt x="57" y="57"/>
                  </a:cubicBezTo>
                  <a:cubicBezTo>
                    <a:pt x="55" y="58"/>
                    <a:pt x="53" y="59"/>
                    <a:pt x="52" y="60"/>
                  </a:cubicBezTo>
                  <a:cubicBezTo>
                    <a:pt x="51" y="60"/>
                    <a:pt x="51" y="60"/>
                    <a:pt x="50" y="61"/>
                  </a:cubicBezTo>
                  <a:cubicBezTo>
                    <a:pt x="48" y="62"/>
                    <a:pt x="46" y="63"/>
                    <a:pt x="44" y="64"/>
                  </a:cubicBezTo>
                  <a:cubicBezTo>
                    <a:pt x="43" y="64"/>
                    <a:pt x="43" y="64"/>
                    <a:pt x="43" y="64"/>
                  </a:cubicBezTo>
                  <a:cubicBezTo>
                    <a:pt x="41" y="65"/>
                    <a:pt x="40" y="66"/>
                    <a:pt x="38" y="67"/>
                  </a:cubicBezTo>
                  <a:cubicBezTo>
                    <a:pt x="38" y="67"/>
                    <a:pt x="37" y="67"/>
                    <a:pt x="37" y="68"/>
                  </a:cubicBezTo>
                  <a:cubicBezTo>
                    <a:pt x="35" y="69"/>
                    <a:pt x="33" y="70"/>
                    <a:pt x="31" y="71"/>
                  </a:cubicBezTo>
                  <a:cubicBezTo>
                    <a:pt x="30" y="72"/>
                    <a:pt x="28" y="73"/>
                    <a:pt x="27" y="74"/>
                  </a:cubicBezTo>
                  <a:cubicBezTo>
                    <a:pt x="26" y="74"/>
                    <a:pt x="26" y="75"/>
                    <a:pt x="25" y="75"/>
                  </a:cubicBezTo>
                  <a:cubicBezTo>
                    <a:pt x="24" y="76"/>
                    <a:pt x="23" y="77"/>
                    <a:pt x="22" y="78"/>
                  </a:cubicBezTo>
                  <a:cubicBezTo>
                    <a:pt x="21" y="78"/>
                    <a:pt x="21" y="78"/>
                    <a:pt x="21" y="78"/>
                  </a:cubicBezTo>
                  <a:cubicBezTo>
                    <a:pt x="19" y="79"/>
                    <a:pt x="18" y="80"/>
                    <a:pt x="17" y="82"/>
                  </a:cubicBezTo>
                  <a:cubicBezTo>
                    <a:pt x="16" y="82"/>
                    <a:pt x="16" y="82"/>
                    <a:pt x="16" y="82"/>
                  </a:cubicBezTo>
                  <a:cubicBezTo>
                    <a:pt x="15" y="83"/>
                    <a:pt x="14" y="84"/>
                    <a:pt x="13" y="85"/>
                  </a:cubicBezTo>
                  <a:cubicBezTo>
                    <a:pt x="12" y="86"/>
                    <a:pt x="12" y="86"/>
                    <a:pt x="12" y="86"/>
                  </a:cubicBezTo>
                  <a:cubicBezTo>
                    <a:pt x="11" y="87"/>
                    <a:pt x="10" y="88"/>
                    <a:pt x="9" y="89"/>
                  </a:cubicBezTo>
                  <a:cubicBezTo>
                    <a:pt x="9" y="90"/>
                    <a:pt x="9" y="90"/>
                    <a:pt x="9" y="90"/>
                  </a:cubicBezTo>
                  <a:cubicBezTo>
                    <a:pt x="8" y="91"/>
                    <a:pt x="7" y="92"/>
                    <a:pt x="7" y="93"/>
                  </a:cubicBezTo>
                  <a:cubicBezTo>
                    <a:pt x="6" y="94"/>
                    <a:pt x="6" y="94"/>
                    <a:pt x="6" y="94"/>
                  </a:cubicBezTo>
                  <a:cubicBezTo>
                    <a:pt x="5" y="95"/>
                    <a:pt x="5" y="96"/>
                    <a:pt x="4" y="97"/>
                  </a:cubicBezTo>
                  <a:cubicBezTo>
                    <a:pt x="3" y="98"/>
                    <a:pt x="3" y="99"/>
                    <a:pt x="2" y="100"/>
                  </a:cubicBezTo>
                  <a:cubicBezTo>
                    <a:pt x="2" y="101"/>
                    <a:pt x="2" y="101"/>
                    <a:pt x="2" y="101"/>
                  </a:cubicBezTo>
                  <a:cubicBezTo>
                    <a:pt x="1" y="102"/>
                    <a:pt x="1" y="103"/>
                    <a:pt x="1" y="104"/>
                  </a:cubicBezTo>
                  <a:cubicBezTo>
                    <a:pt x="1" y="105"/>
                    <a:pt x="1" y="105"/>
                    <a:pt x="1" y="105"/>
                  </a:cubicBezTo>
                  <a:cubicBezTo>
                    <a:pt x="0" y="106"/>
                    <a:pt x="0" y="107"/>
                    <a:pt x="0" y="108"/>
                  </a:cubicBezTo>
                  <a:cubicBezTo>
                    <a:pt x="0" y="109"/>
                    <a:pt x="0" y="109"/>
                    <a:pt x="0" y="109"/>
                  </a:cubicBezTo>
                  <a:cubicBezTo>
                    <a:pt x="0" y="110"/>
                    <a:pt x="0" y="111"/>
                    <a:pt x="0" y="112"/>
                  </a:cubicBezTo>
                  <a:cubicBezTo>
                    <a:pt x="0" y="113"/>
                    <a:pt x="0" y="113"/>
                    <a:pt x="0" y="113"/>
                  </a:cubicBezTo>
                  <a:cubicBezTo>
                    <a:pt x="0" y="113"/>
                    <a:pt x="0" y="113"/>
                    <a:pt x="0" y="113"/>
                  </a:cubicBezTo>
                  <a:cubicBezTo>
                    <a:pt x="0" y="114"/>
                    <a:pt x="0" y="114"/>
                    <a:pt x="0" y="114"/>
                  </a:cubicBezTo>
                  <a:cubicBezTo>
                    <a:pt x="0" y="113"/>
                    <a:pt x="0" y="113"/>
                    <a:pt x="0" y="113"/>
                  </a:cubicBezTo>
                  <a:cubicBezTo>
                    <a:pt x="0" y="113"/>
                    <a:pt x="0" y="113"/>
                    <a:pt x="0" y="113"/>
                  </a:cubicBezTo>
                  <a:cubicBezTo>
                    <a:pt x="0" y="113"/>
                    <a:pt x="0" y="113"/>
                    <a:pt x="0" y="113"/>
                  </a:cubicBezTo>
                  <a:cubicBezTo>
                    <a:pt x="0" y="113"/>
                    <a:pt x="0" y="114"/>
                    <a:pt x="0" y="114"/>
                  </a:cubicBezTo>
                  <a:cubicBezTo>
                    <a:pt x="0" y="115"/>
                    <a:pt x="0" y="115"/>
                    <a:pt x="0" y="115"/>
                  </a:cubicBezTo>
                  <a:cubicBezTo>
                    <a:pt x="0" y="116"/>
                    <a:pt x="0" y="116"/>
                    <a:pt x="0" y="116"/>
                  </a:cubicBezTo>
                  <a:cubicBezTo>
                    <a:pt x="0" y="117"/>
                    <a:pt x="0" y="118"/>
                    <a:pt x="0" y="119"/>
                  </a:cubicBezTo>
                  <a:cubicBezTo>
                    <a:pt x="0" y="120"/>
                    <a:pt x="1" y="121"/>
                    <a:pt x="1" y="122"/>
                  </a:cubicBezTo>
                  <a:cubicBezTo>
                    <a:pt x="1" y="123"/>
                    <a:pt x="1" y="123"/>
                    <a:pt x="1" y="123"/>
                  </a:cubicBezTo>
                  <a:cubicBezTo>
                    <a:pt x="2" y="123"/>
                    <a:pt x="2" y="124"/>
                    <a:pt x="2" y="125"/>
                  </a:cubicBezTo>
                  <a:cubicBezTo>
                    <a:pt x="2" y="125"/>
                    <a:pt x="3" y="125"/>
                    <a:pt x="3" y="126"/>
                  </a:cubicBezTo>
                  <a:cubicBezTo>
                    <a:pt x="3" y="126"/>
                    <a:pt x="3" y="127"/>
                    <a:pt x="4" y="128"/>
                  </a:cubicBezTo>
                  <a:cubicBezTo>
                    <a:pt x="4" y="128"/>
                    <a:pt x="4" y="129"/>
                    <a:pt x="4" y="129"/>
                  </a:cubicBezTo>
                  <a:cubicBezTo>
                    <a:pt x="5" y="129"/>
                    <a:pt x="5" y="130"/>
                    <a:pt x="5" y="131"/>
                  </a:cubicBezTo>
                  <a:cubicBezTo>
                    <a:pt x="6" y="131"/>
                    <a:pt x="6" y="132"/>
                    <a:pt x="6" y="132"/>
                  </a:cubicBezTo>
                  <a:cubicBezTo>
                    <a:pt x="7" y="133"/>
                    <a:pt x="7" y="133"/>
                    <a:pt x="8" y="134"/>
                  </a:cubicBezTo>
                  <a:cubicBezTo>
                    <a:pt x="8" y="134"/>
                    <a:pt x="8" y="134"/>
                    <a:pt x="9" y="135"/>
                  </a:cubicBezTo>
                  <a:cubicBezTo>
                    <a:pt x="9" y="136"/>
                    <a:pt x="10" y="136"/>
                    <a:pt x="10" y="137"/>
                  </a:cubicBezTo>
                  <a:cubicBezTo>
                    <a:pt x="11" y="138"/>
                    <a:pt x="11" y="138"/>
                    <a:pt x="11" y="138"/>
                  </a:cubicBezTo>
                  <a:cubicBezTo>
                    <a:pt x="12" y="139"/>
                    <a:pt x="13" y="140"/>
                    <a:pt x="14" y="141"/>
                  </a:cubicBezTo>
                  <a:cubicBezTo>
                    <a:pt x="15" y="142"/>
                    <a:pt x="16" y="143"/>
                    <a:pt x="17" y="144"/>
                  </a:cubicBezTo>
                  <a:cubicBezTo>
                    <a:pt x="17" y="144"/>
                    <a:pt x="18" y="144"/>
                    <a:pt x="18" y="145"/>
                  </a:cubicBezTo>
                  <a:cubicBezTo>
                    <a:pt x="19" y="145"/>
                    <a:pt x="20" y="146"/>
                    <a:pt x="21" y="147"/>
                  </a:cubicBezTo>
                  <a:cubicBezTo>
                    <a:pt x="21" y="147"/>
                    <a:pt x="22" y="147"/>
                    <a:pt x="22" y="148"/>
                  </a:cubicBezTo>
                  <a:cubicBezTo>
                    <a:pt x="23" y="148"/>
                    <a:pt x="24" y="149"/>
                    <a:pt x="25" y="150"/>
                  </a:cubicBezTo>
                  <a:cubicBezTo>
                    <a:pt x="25" y="150"/>
                    <a:pt x="26" y="150"/>
                    <a:pt x="26" y="151"/>
                  </a:cubicBezTo>
                  <a:cubicBezTo>
                    <a:pt x="27" y="151"/>
                    <a:pt x="28" y="152"/>
                    <a:pt x="29" y="153"/>
                  </a:cubicBezTo>
                  <a:cubicBezTo>
                    <a:pt x="29" y="153"/>
                    <a:pt x="30" y="153"/>
                    <a:pt x="31" y="154"/>
                  </a:cubicBezTo>
                  <a:cubicBezTo>
                    <a:pt x="32" y="154"/>
                    <a:pt x="32" y="155"/>
                    <a:pt x="33" y="155"/>
                  </a:cubicBezTo>
                  <a:cubicBezTo>
                    <a:pt x="34" y="156"/>
                    <a:pt x="35" y="156"/>
                    <a:pt x="35" y="157"/>
                  </a:cubicBezTo>
                  <a:cubicBezTo>
                    <a:pt x="36" y="157"/>
                    <a:pt x="37" y="158"/>
                    <a:pt x="39" y="159"/>
                  </a:cubicBezTo>
                  <a:cubicBezTo>
                    <a:pt x="39" y="159"/>
                    <a:pt x="40" y="159"/>
                    <a:pt x="40" y="159"/>
                  </a:cubicBezTo>
                  <a:cubicBezTo>
                    <a:pt x="42" y="160"/>
                    <a:pt x="43" y="225"/>
                    <a:pt x="45" y="226"/>
                  </a:cubicBezTo>
                  <a:cubicBezTo>
                    <a:pt x="61" y="235"/>
                    <a:pt x="81" y="242"/>
                    <a:pt x="104" y="249"/>
                  </a:cubicBezTo>
                  <a:cubicBezTo>
                    <a:pt x="104" y="249"/>
                    <a:pt x="104" y="249"/>
                    <a:pt x="104" y="249"/>
                  </a:cubicBezTo>
                  <a:cubicBezTo>
                    <a:pt x="107" y="249"/>
                    <a:pt x="110" y="248"/>
                    <a:pt x="112" y="248"/>
                  </a:cubicBezTo>
                  <a:cubicBezTo>
                    <a:pt x="116" y="248"/>
                    <a:pt x="120" y="247"/>
                    <a:pt x="124" y="247"/>
                  </a:cubicBezTo>
                  <a:cubicBezTo>
                    <a:pt x="127" y="247"/>
                    <a:pt x="129" y="246"/>
                    <a:pt x="132" y="246"/>
                  </a:cubicBezTo>
                  <a:cubicBezTo>
                    <a:pt x="136" y="246"/>
                    <a:pt x="140" y="245"/>
                    <a:pt x="144" y="245"/>
                  </a:cubicBezTo>
                  <a:cubicBezTo>
                    <a:pt x="145" y="245"/>
                    <a:pt x="146" y="245"/>
                    <a:pt x="147" y="245"/>
                  </a:cubicBezTo>
                  <a:cubicBezTo>
                    <a:pt x="149" y="245"/>
                    <a:pt x="150" y="244"/>
                    <a:pt x="152" y="244"/>
                  </a:cubicBezTo>
                  <a:cubicBezTo>
                    <a:pt x="154" y="244"/>
                    <a:pt x="156" y="244"/>
                    <a:pt x="159" y="244"/>
                  </a:cubicBezTo>
                  <a:cubicBezTo>
                    <a:pt x="160" y="244"/>
                    <a:pt x="162" y="243"/>
                    <a:pt x="163" y="243"/>
                  </a:cubicBezTo>
                  <a:cubicBezTo>
                    <a:pt x="172" y="243"/>
                    <a:pt x="172" y="243"/>
                    <a:pt x="172" y="243"/>
                  </a:cubicBezTo>
                  <a:cubicBezTo>
                    <a:pt x="174" y="242"/>
                    <a:pt x="177" y="242"/>
                    <a:pt x="180" y="242"/>
                  </a:cubicBezTo>
                  <a:cubicBezTo>
                    <a:pt x="181" y="242"/>
                    <a:pt x="182" y="242"/>
                    <a:pt x="183" y="242"/>
                  </a:cubicBezTo>
                  <a:cubicBezTo>
                    <a:pt x="185" y="242"/>
                    <a:pt x="186" y="241"/>
                    <a:pt x="187" y="241"/>
                  </a:cubicBezTo>
                  <a:cubicBezTo>
                    <a:pt x="189" y="241"/>
                    <a:pt x="190" y="241"/>
                    <a:pt x="192" y="241"/>
                  </a:cubicBezTo>
                  <a:cubicBezTo>
                    <a:pt x="196" y="241"/>
                    <a:pt x="200" y="240"/>
                    <a:pt x="205" y="240"/>
                  </a:cubicBezTo>
                  <a:cubicBezTo>
                    <a:pt x="205" y="240"/>
                    <a:pt x="206" y="240"/>
                    <a:pt x="206" y="240"/>
                  </a:cubicBezTo>
                  <a:cubicBezTo>
                    <a:pt x="208" y="240"/>
                    <a:pt x="209" y="240"/>
                    <a:pt x="211" y="240"/>
                  </a:cubicBezTo>
                  <a:cubicBezTo>
                    <a:pt x="214" y="239"/>
                    <a:pt x="217" y="239"/>
                    <a:pt x="219" y="239"/>
                  </a:cubicBezTo>
                  <a:cubicBezTo>
                    <a:pt x="221" y="239"/>
                    <a:pt x="223" y="239"/>
                    <a:pt x="225" y="239"/>
                  </a:cubicBezTo>
                  <a:cubicBezTo>
                    <a:pt x="226" y="239"/>
                    <a:pt x="227" y="239"/>
                    <a:pt x="228" y="239"/>
                  </a:cubicBezTo>
                  <a:cubicBezTo>
                    <a:pt x="229" y="238"/>
                    <a:pt x="230" y="238"/>
                    <a:pt x="231" y="238"/>
                  </a:cubicBezTo>
                  <a:cubicBezTo>
                    <a:pt x="238" y="238"/>
                    <a:pt x="244" y="237"/>
                    <a:pt x="251" y="237"/>
                  </a:cubicBezTo>
                  <a:cubicBezTo>
                    <a:pt x="253" y="237"/>
                    <a:pt x="255" y="237"/>
                    <a:pt x="256" y="237"/>
                  </a:cubicBezTo>
                  <a:cubicBezTo>
                    <a:pt x="261" y="236"/>
                    <a:pt x="266" y="236"/>
                    <a:pt x="271" y="236"/>
                  </a:cubicBezTo>
                  <a:cubicBezTo>
                    <a:pt x="272" y="236"/>
                    <a:pt x="274" y="236"/>
                    <a:pt x="275" y="236"/>
                  </a:cubicBezTo>
                  <a:cubicBezTo>
                    <a:pt x="276" y="236"/>
                    <a:pt x="277" y="236"/>
                    <a:pt x="279" y="236"/>
                  </a:cubicBezTo>
                  <a:cubicBezTo>
                    <a:pt x="279" y="236"/>
                    <a:pt x="279" y="236"/>
                    <a:pt x="279" y="236"/>
                  </a:cubicBezTo>
                  <a:cubicBezTo>
                    <a:pt x="283" y="235"/>
                    <a:pt x="287" y="235"/>
                    <a:pt x="291" y="235"/>
                  </a:cubicBezTo>
                  <a:cubicBezTo>
                    <a:pt x="293" y="235"/>
                    <a:pt x="296" y="235"/>
                    <a:pt x="299" y="235"/>
                  </a:cubicBezTo>
                  <a:cubicBezTo>
                    <a:pt x="300" y="235"/>
                    <a:pt x="300" y="235"/>
                    <a:pt x="300" y="235"/>
                  </a:cubicBezTo>
                  <a:cubicBezTo>
                    <a:pt x="303" y="235"/>
                    <a:pt x="307" y="234"/>
                    <a:pt x="311" y="234"/>
                  </a:cubicBezTo>
                  <a:cubicBezTo>
                    <a:pt x="311" y="234"/>
                    <a:pt x="311" y="234"/>
                    <a:pt x="311" y="234"/>
                  </a:cubicBezTo>
                  <a:cubicBezTo>
                    <a:pt x="314" y="234"/>
                    <a:pt x="316" y="234"/>
                    <a:pt x="319" y="234"/>
                  </a:cubicBezTo>
                  <a:cubicBezTo>
                    <a:pt x="320" y="234"/>
                    <a:pt x="321" y="234"/>
                    <a:pt x="322" y="234"/>
                  </a:cubicBezTo>
                  <a:cubicBezTo>
                    <a:pt x="325" y="234"/>
                    <a:pt x="328" y="234"/>
                    <a:pt x="331" y="233"/>
                  </a:cubicBezTo>
                  <a:cubicBezTo>
                    <a:pt x="334" y="233"/>
                    <a:pt x="337" y="233"/>
                    <a:pt x="340" y="233"/>
                  </a:cubicBezTo>
                  <a:cubicBezTo>
                    <a:pt x="340" y="233"/>
                    <a:pt x="340" y="233"/>
                    <a:pt x="340" y="233"/>
                  </a:cubicBezTo>
                  <a:cubicBezTo>
                    <a:pt x="344" y="233"/>
                    <a:pt x="347" y="233"/>
                    <a:pt x="351" y="233"/>
                  </a:cubicBezTo>
                  <a:cubicBezTo>
                    <a:pt x="352" y="233"/>
                    <a:pt x="353" y="233"/>
                    <a:pt x="354" y="233"/>
                  </a:cubicBezTo>
                  <a:cubicBezTo>
                    <a:pt x="355" y="233"/>
                    <a:pt x="355" y="233"/>
                    <a:pt x="355" y="233"/>
                  </a:cubicBezTo>
                  <a:cubicBezTo>
                    <a:pt x="357" y="233"/>
                    <a:pt x="359" y="233"/>
                    <a:pt x="360" y="233"/>
                  </a:cubicBezTo>
                  <a:cubicBezTo>
                    <a:pt x="362" y="233"/>
                    <a:pt x="364" y="233"/>
                    <a:pt x="365" y="233"/>
                  </a:cubicBezTo>
                  <a:cubicBezTo>
                    <a:pt x="367" y="233"/>
                    <a:pt x="369" y="232"/>
                    <a:pt x="371" y="232"/>
                  </a:cubicBezTo>
                  <a:cubicBezTo>
                    <a:pt x="371" y="232"/>
                    <a:pt x="371" y="232"/>
                    <a:pt x="371" y="232"/>
                  </a:cubicBezTo>
                  <a:cubicBezTo>
                    <a:pt x="372" y="232"/>
                    <a:pt x="372" y="232"/>
                    <a:pt x="372" y="232"/>
                  </a:cubicBezTo>
                  <a:cubicBezTo>
                    <a:pt x="375" y="232"/>
                    <a:pt x="378" y="232"/>
                    <a:pt x="380" y="232"/>
                  </a:cubicBezTo>
                  <a:cubicBezTo>
                    <a:pt x="384" y="232"/>
                    <a:pt x="388" y="232"/>
                    <a:pt x="391" y="232"/>
                  </a:cubicBezTo>
                  <a:cubicBezTo>
                    <a:pt x="392" y="232"/>
                    <a:pt x="392" y="232"/>
                    <a:pt x="392" y="232"/>
                  </a:cubicBezTo>
                  <a:cubicBezTo>
                    <a:pt x="395" y="232"/>
                    <a:pt x="398" y="232"/>
                    <a:pt x="400" y="232"/>
                  </a:cubicBezTo>
                  <a:cubicBezTo>
                    <a:pt x="404" y="232"/>
                    <a:pt x="408" y="232"/>
                    <a:pt x="412" y="232"/>
                  </a:cubicBezTo>
                  <a:cubicBezTo>
                    <a:pt x="414" y="232"/>
                    <a:pt x="416" y="232"/>
                    <a:pt x="418" y="232"/>
                  </a:cubicBezTo>
                  <a:cubicBezTo>
                    <a:pt x="418" y="232"/>
                    <a:pt x="419" y="232"/>
                    <a:pt x="420" y="232"/>
                  </a:cubicBezTo>
                  <a:cubicBezTo>
                    <a:pt x="423" y="232"/>
                    <a:pt x="423" y="232"/>
                    <a:pt x="423" y="232"/>
                  </a:cubicBezTo>
                  <a:cubicBezTo>
                    <a:pt x="424" y="232"/>
                    <a:pt x="425" y="232"/>
                    <a:pt x="426" y="232"/>
                  </a:cubicBezTo>
                  <a:cubicBezTo>
                    <a:pt x="428" y="232"/>
                    <a:pt x="428" y="232"/>
                    <a:pt x="428" y="232"/>
                  </a:cubicBezTo>
                  <a:cubicBezTo>
                    <a:pt x="432" y="232"/>
                    <a:pt x="436" y="232"/>
                    <a:pt x="439" y="232"/>
                  </a:cubicBezTo>
                  <a:cubicBezTo>
                    <a:pt x="442" y="232"/>
                    <a:pt x="445" y="232"/>
                    <a:pt x="448" y="232"/>
                  </a:cubicBezTo>
                  <a:cubicBezTo>
                    <a:pt x="452" y="232"/>
                    <a:pt x="456" y="232"/>
                    <a:pt x="460" y="232"/>
                  </a:cubicBezTo>
                  <a:cubicBezTo>
                    <a:pt x="462" y="232"/>
                    <a:pt x="462" y="232"/>
                    <a:pt x="462" y="232"/>
                  </a:cubicBezTo>
                  <a:cubicBezTo>
                    <a:pt x="464" y="232"/>
                    <a:pt x="466" y="232"/>
                    <a:pt x="469" y="232"/>
                  </a:cubicBezTo>
                  <a:cubicBezTo>
                    <a:pt x="472" y="232"/>
                    <a:pt x="475" y="232"/>
                    <a:pt x="479" y="232"/>
                  </a:cubicBezTo>
                  <a:cubicBezTo>
                    <a:pt x="479" y="232"/>
                    <a:pt x="479" y="232"/>
                    <a:pt x="479" y="232"/>
                  </a:cubicBezTo>
                  <a:cubicBezTo>
                    <a:pt x="480" y="232"/>
                    <a:pt x="482" y="232"/>
                    <a:pt x="483" y="232"/>
                  </a:cubicBezTo>
                  <a:cubicBezTo>
                    <a:pt x="484" y="232"/>
                    <a:pt x="486" y="232"/>
                    <a:pt x="489" y="232"/>
                  </a:cubicBezTo>
                  <a:cubicBezTo>
                    <a:pt x="492" y="232"/>
                    <a:pt x="496" y="232"/>
                    <a:pt x="499" y="232"/>
                  </a:cubicBezTo>
                  <a:cubicBezTo>
                    <a:pt x="501" y="232"/>
                    <a:pt x="502" y="232"/>
                    <a:pt x="504" y="232"/>
                  </a:cubicBezTo>
                  <a:cubicBezTo>
                    <a:pt x="505" y="232"/>
                    <a:pt x="507" y="232"/>
                    <a:pt x="509" y="232"/>
                  </a:cubicBezTo>
                  <a:cubicBezTo>
                    <a:pt x="512" y="232"/>
                    <a:pt x="515" y="232"/>
                    <a:pt x="518" y="233"/>
                  </a:cubicBezTo>
                  <a:cubicBezTo>
                    <a:pt x="519" y="233"/>
                    <a:pt x="519" y="233"/>
                    <a:pt x="519" y="233"/>
                  </a:cubicBezTo>
                  <a:cubicBezTo>
                    <a:pt x="521" y="233"/>
                    <a:pt x="522" y="233"/>
                    <a:pt x="524" y="233"/>
                  </a:cubicBezTo>
                  <a:cubicBezTo>
                    <a:pt x="525" y="233"/>
                    <a:pt x="527" y="233"/>
                    <a:pt x="529" y="233"/>
                  </a:cubicBezTo>
                  <a:cubicBezTo>
                    <a:pt x="532" y="233"/>
                    <a:pt x="535" y="233"/>
                    <a:pt x="538" y="233"/>
                  </a:cubicBezTo>
                  <a:cubicBezTo>
                    <a:pt x="542" y="233"/>
                    <a:pt x="545" y="233"/>
                    <a:pt x="549" y="233"/>
                  </a:cubicBezTo>
                  <a:cubicBezTo>
                    <a:pt x="550" y="233"/>
                    <a:pt x="551" y="233"/>
                    <a:pt x="553" y="233"/>
                  </a:cubicBezTo>
                  <a:cubicBezTo>
                    <a:pt x="554" y="234"/>
                    <a:pt x="556" y="234"/>
                    <a:pt x="558" y="234"/>
                  </a:cubicBezTo>
                  <a:cubicBezTo>
                    <a:pt x="559" y="234"/>
                    <a:pt x="559" y="234"/>
                    <a:pt x="560" y="234"/>
                  </a:cubicBezTo>
                  <a:cubicBezTo>
                    <a:pt x="561" y="234"/>
                    <a:pt x="562" y="234"/>
                    <a:pt x="563" y="234"/>
                  </a:cubicBezTo>
                  <a:cubicBezTo>
                    <a:pt x="565" y="234"/>
                    <a:pt x="567" y="234"/>
                    <a:pt x="568" y="234"/>
                  </a:cubicBezTo>
                  <a:cubicBezTo>
                    <a:pt x="570" y="234"/>
                    <a:pt x="572" y="234"/>
                    <a:pt x="574" y="234"/>
                  </a:cubicBezTo>
                  <a:cubicBezTo>
                    <a:pt x="575" y="234"/>
                    <a:pt x="576" y="234"/>
                    <a:pt x="577" y="234"/>
                  </a:cubicBezTo>
                  <a:cubicBezTo>
                    <a:pt x="580" y="234"/>
                    <a:pt x="584" y="235"/>
                    <a:pt x="587" y="235"/>
                  </a:cubicBezTo>
                  <a:cubicBezTo>
                    <a:pt x="588" y="235"/>
                    <a:pt x="590" y="235"/>
                    <a:pt x="591" y="235"/>
                  </a:cubicBezTo>
                  <a:cubicBezTo>
                    <a:pt x="594" y="235"/>
                    <a:pt x="596" y="235"/>
                    <a:pt x="599" y="235"/>
                  </a:cubicBezTo>
                  <a:cubicBezTo>
                    <a:pt x="599" y="235"/>
                    <a:pt x="600" y="235"/>
                    <a:pt x="601" y="235"/>
                  </a:cubicBezTo>
                  <a:cubicBezTo>
                    <a:pt x="602" y="235"/>
                    <a:pt x="604" y="236"/>
                    <a:pt x="606" y="236"/>
                  </a:cubicBezTo>
                  <a:cubicBezTo>
                    <a:pt x="607" y="236"/>
                    <a:pt x="607" y="236"/>
                    <a:pt x="607" y="236"/>
                  </a:cubicBezTo>
                  <a:cubicBezTo>
                    <a:pt x="609" y="236"/>
                    <a:pt x="611" y="236"/>
                    <a:pt x="613" y="236"/>
                  </a:cubicBezTo>
                  <a:cubicBezTo>
                    <a:pt x="615" y="236"/>
                    <a:pt x="616" y="236"/>
                    <a:pt x="617" y="236"/>
                  </a:cubicBezTo>
                  <a:cubicBezTo>
                    <a:pt x="620" y="236"/>
                    <a:pt x="623" y="236"/>
                    <a:pt x="625" y="237"/>
                  </a:cubicBezTo>
                  <a:cubicBezTo>
                    <a:pt x="626" y="237"/>
                    <a:pt x="626" y="237"/>
                    <a:pt x="627" y="237"/>
                  </a:cubicBezTo>
                  <a:cubicBezTo>
                    <a:pt x="629" y="237"/>
                    <a:pt x="631" y="237"/>
                    <a:pt x="633" y="237"/>
                  </a:cubicBezTo>
                  <a:cubicBezTo>
                    <a:pt x="634" y="237"/>
                    <a:pt x="635" y="237"/>
                    <a:pt x="636" y="237"/>
                  </a:cubicBezTo>
                  <a:cubicBezTo>
                    <a:pt x="637" y="237"/>
                    <a:pt x="637" y="237"/>
                    <a:pt x="637" y="237"/>
                  </a:cubicBezTo>
                  <a:cubicBezTo>
                    <a:pt x="639" y="237"/>
                    <a:pt x="642" y="238"/>
                    <a:pt x="645" y="238"/>
                  </a:cubicBezTo>
                  <a:cubicBezTo>
                    <a:pt x="648" y="238"/>
                    <a:pt x="651" y="238"/>
                    <a:pt x="653" y="238"/>
                  </a:cubicBezTo>
                  <a:cubicBezTo>
                    <a:pt x="654" y="238"/>
                    <a:pt x="654" y="238"/>
                    <a:pt x="655" y="238"/>
                  </a:cubicBezTo>
                  <a:cubicBezTo>
                    <a:pt x="658" y="239"/>
                    <a:pt x="661" y="239"/>
                    <a:pt x="664" y="239"/>
                  </a:cubicBezTo>
                  <a:cubicBezTo>
                    <a:pt x="665" y="239"/>
                    <a:pt x="665" y="239"/>
                    <a:pt x="665" y="239"/>
                  </a:cubicBezTo>
                  <a:cubicBezTo>
                    <a:pt x="666" y="239"/>
                    <a:pt x="667" y="239"/>
                    <a:pt x="668" y="239"/>
                  </a:cubicBezTo>
                  <a:cubicBezTo>
                    <a:pt x="669" y="239"/>
                    <a:pt x="670" y="239"/>
                    <a:pt x="670" y="239"/>
                  </a:cubicBezTo>
                  <a:cubicBezTo>
                    <a:pt x="671" y="239"/>
                    <a:pt x="672" y="239"/>
                    <a:pt x="673" y="240"/>
                  </a:cubicBezTo>
                  <a:cubicBezTo>
                    <a:pt x="673" y="240"/>
                    <a:pt x="674" y="240"/>
                    <a:pt x="675" y="240"/>
                  </a:cubicBezTo>
                  <a:cubicBezTo>
                    <a:pt x="677" y="240"/>
                    <a:pt x="680" y="240"/>
                    <a:pt x="682" y="240"/>
                  </a:cubicBezTo>
                  <a:cubicBezTo>
                    <a:pt x="682" y="240"/>
                    <a:pt x="682" y="240"/>
                    <a:pt x="682" y="240"/>
                  </a:cubicBezTo>
                  <a:cubicBezTo>
                    <a:pt x="686" y="240"/>
                    <a:pt x="689" y="241"/>
                    <a:pt x="692" y="241"/>
                  </a:cubicBezTo>
                  <a:cubicBezTo>
                    <a:pt x="692" y="241"/>
                    <a:pt x="693" y="241"/>
                    <a:pt x="694" y="241"/>
                  </a:cubicBezTo>
                  <a:cubicBezTo>
                    <a:pt x="696" y="241"/>
                    <a:pt x="698" y="241"/>
                    <a:pt x="700" y="242"/>
                  </a:cubicBezTo>
                  <a:cubicBezTo>
                    <a:pt x="704" y="242"/>
                    <a:pt x="708" y="242"/>
                    <a:pt x="712" y="243"/>
                  </a:cubicBezTo>
                  <a:cubicBezTo>
                    <a:pt x="714" y="243"/>
                    <a:pt x="716" y="243"/>
                    <a:pt x="718" y="243"/>
                  </a:cubicBezTo>
                  <a:cubicBezTo>
                    <a:pt x="720" y="243"/>
                    <a:pt x="722" y="243"/>
                    <a:pt x="723" y="243"/>
                  </a:cubicBezTo>
                  <a:cubicBezTo>
                    <a:pt x="724" y="243"/>
                    <a:pt x="724" y="243"/>
                    <a:pt x="724" y="243"/>
                  </a:cubicBezTo>
                  <a:cubicBezTo>
                    <a:pt x="726" y="244"/>
                    <a:pt x="728" y="244"/>
                    <a:pt x="730" y="244"/>
                  </a:cubicBezTo>
                  <a:cubicBezTo>
                    <a:pt x="730" y="244"/>
                    <a:pt x="730" y="244"/>
                    <a:pt x="730" y="244"/>
                  </a:cubicBezTo>
                  <a:cubicBezTo>
                    <a:pt x="731" y="244"/>
                    <a:pt x="731" y="244"/>
                    <a:pt x="731" y="244"/>
                  </a:cubicBezTo>
                  <a:cubicBezTo>
                    <a:pt x="732" y="244"/>
                    <a:pt x="733" y="244"/>
                    <a:pt x="734" y="244"/>
                  </a:cubicBezTo>
                  <a:cubicBezTo>
                    <a:pt x="735" y="244"/>
                    <a:pt x="736" y="245"/>
                    <a:pt x="737" y="245"/>
                  </a:cubicBezTo>
                  <a:cubicBezTo>
                    <a:pt x="740" y="245"/>
                    <a:pt x="742" y="245"/>
                    <a:pt x="745" y="245"/>
                  </a:cubicBezTo>
                  <a:cubicBezTo>
                    <a:pt x="746" y="245"/>
                    <a:pt x="746" y="245"/>
                    <a:pt x="747" y="246"/>
                  </a:cubicBezTo>
                  <a:cubicBezTo>
                    <a:pt x="748" y="246"/>
                    <a:pt x="749" y="246"/>
                    <a:pt x="750" y="246"/>
                  </a:cubicBezTo>
                  <a:cubicBezTo>
                    <a:pt x="753" y="246"/>
                    <a:pt x="755" y="246"/>
                    <a:pt x="757" y="247"/>
                  </a:cubicBezTo>
                  <a:cubicBezTo>
                    <a:pt x="765" y="247"/>
                    <a:pt x="772" y="248"/>
                    <a:pt x="779" y="249"/>
                  </a:cubicBezTo>
                  <a:cubicBezTo>
                    <a:pt x="781" y="249"/>
                    <a:pt x="782" y="249"/>
                    <a:pt x="784" y="249"/>
                  </a:cubicBezTo>
                  <a:cubicBezTo>
                    <a:pt x="784" y="249"/>
                    <a:pt x="785" y="249"/>
                    <a:pt x="785" y="249"/>
                  </a:cubicBezTo>
                  <a:cubicBezTo>
                    <a:pt x="787" y="250"/>
                    <a:pt x="790" y="250"/>
                    <a:pt x="792" y="250"/>
                  </a:cubicBezTo>
                  <a:cubicBezTo>
                    <a:pt x="793" y="250"/>
                    <a:pt x="793" y="250"/>
                    <a:pt x="793" y="250"/>
                  </a:cubicBezTo>
                  <a:cubicBezTo>
                    <a:pt x="794" y="250"/>
                    <a:pt x="795" y="250"/>
                    <a:pt x="796" y="249"/>
                  </a:cubicBezTo>
                  <a:cubicBezTo>
                    <a:pt x="796" y="249"/>
                    <a:pt x="797" y="249"/>
                    <a:pt x="797" y="249"/>
                  </a:cubicBezTo>
                  <a:cubicBezTo>
                    <a:pt x="800" y="248"/>
                    <a:pt x="802" y="247"/>
                    <a:pt x="804" y="247"/>
                  </a:cubicBezTo>
                  <a:cubicBezTo>
                    <a:pt x="805" y="246"/>
                    <a:pt x="806" y="246"/>
                    <a:pt x="807" y="246"/>
                  </a:cubicBezTo>
                  <a:cubicBezTo>
                    <a:pt x="809" y="245"/>
                    <a:pt x="812" y="244"/>
                    <a:pt x="815" y="243"/>
                  </a:cubicBezTo>
                  <a:cubicBezTo>
                    <a:pt x="818" y="242"/>
                    <a:pt x="820" y="241"/>
                    <a:pt x="823" y="240"/>
                  </a:cubicBezTo>
                  <a:cubicBezTo>
                    <a:pt x="823" y="240"/>
                    <a:pt x="824" y="240"/>
                    <a:pt x="825" y="239"/>
                  </a:cubicBezTo>
                  <a:cubicBezTo>
                    <a:pt x="827" y="239"/>
                    <a:pt x="829" y="238"/>
                    <a:pt x="831" y="237"/>
                  </a:cubicBezTo>
                  <a:cubicBezTo>
                    <a:pt x="831" y="237"/>
                    <a:pt x="832" y="237"/>
                    <a:pt x="832" y="236"/>
                  </a:cubicBezTo>
                  <a:cubicBezTo>
                    <a:pt x="835" y="235"/>
                    <a:pt x="837" y="235"/>
                    <a:pt x="839" y="234"/>
                  </a:cubicBezTo>
                  <a:cubicBezTo>
                    <a:pt x="840" y="233"/>
                    <a:pt x="840" y="233"/>
                    <a:pt x="841" y="233"/>
                  </a:cubicBezTo>
                  <a:cubicBezTo>
                    <a:pt x="843" y="232"/>
                    <a:pt x="844" y="231"/>
                    <a:pt x="846" y="230"/>
                  </a:cubicBezTo>
                  <a:cubicBezTo>
                    <a:pt x="847" y="230"/>
                    <a:pt x="847" y="230"/>
                    <a:pt x="848" y="230"/>
                  </a:cubicBezTo>
                  <a:cubicBezTo>
                    <a:pt x="850" y="229"/>
                    <a:pt x="852" y="228"/>
                    <a:pt x="854" y="227"/>
                  </a:cubicBezTo>
                  <a:cubicBezTo>
                    <a:pt x="856" y="162"/>
                    <a:pt x="856" y="162"/>
                    <a:pt x="856" y="162"/>
                  </a:cubicBezTo>
                  <a:cubicBezTo>
                    <a:pt x="857" y="161"/>
                    <a:pt x="859" y="160"/>
                    <a:pt x="860" y="160"/>
                  </a:cubicBezTo>
                  <a:cubicBezTo>
                    <a:pt x="861" y="159"/>
                    <a:pt x="861" y="159"/>
                    <a:pt x="862" y="159"/>
                  </a:cubicBezTo>
                  <a:cubicBezTo>
                    <a:pt x="864" y="158"/>
                    <a:pt x="865" y="157"/>
                    <a:pt x="867" y="156"/>
                  </a:cubicBezTo>
                  <a:cubicBezTo>
                    <a:pt x="869" y="154"/>
                    <a:pt x="870" y="153"/>
                    <a:pt x="872" y="152"/>
                  </a:cubicBezTo>
                  <a:cubicBezTo>
                    <a:pt x="872" y="152"/>
                    <a:pt x="873" y="152"/>
                    <a:pt x="873" y="151"/>
                  </a:cubicBezTo>
                  <a:cubicBezTo>
                    <a:pt x="875" y="151"/>
                    <a:pt x="876" y="150"/>
                    <a:pt x="877" y="149"/>
                  </a:cubicBezTo>
                  <a:cubicBezTo>
                    <a:pt x="878" y="148"/>
                    <a:pt x="878" y="148"/>
                    <a:pt x="878" y="148"/>
                  </a:cubicBezTo>
                  <a:cubicBezTo>
                    <a:pt x="879" y="147"/>
                    <a:pt x="880" y="146"/>
                    <a:pt x="882" y="145"/>
                  </a:cubicBezTo>
                  <a:cubicBezTo>
                    <a:pt x="883" y="144"/>
                    <a:pt x="883" y="144"/>
                    <a:pt x="883" y="144"/>
                  </a:cubicBezTo>
                  <a:cubicBezTo>
                    <a:pt x="884" y="143"/>
                    <a:pt x="884" y="142"/>
                    <a:pt x="885" y="141"/>
                  </a:cubicBezTo>
                  <a:cubicBezTo>
                    <a:pt x="886" y="140"/>
                    <a:pt x="886" y="140"/>
                    <a:pt x="886" y="140"/>
                  </a:cubicBezTo>
                  <a:cubicBezTo>
                    <a:pt x="887" y="139"/>
                    <a:pt x="888" y="138"/>
                    <a:pt x="889" y="137"/>
                  </a:cubicBezTo>
                  <a:cubicBezTo>
                    <a:pt x="890" y="137"/>
                    <a:pt x="890" y="137"/>
                    <a:pt x="890" y="137"/>
                  </a:cubicBezTo>
                  <a:cubicBezTo>
                    <a:pt x="890" y="136"/>
                    <a:pt x="891" y="135"/>
                    <a:pt x="892" y="134"/>
                  </a:cubicBezTo>
                  <a:cubicBezTo>
                    <a:pt x="893" y="133"/>
                    <a:pt x="893" y="133"/>
                    <a:pt x="893" y="133"/>
                  </a:cubicBezTo>
                  <a:cubicBezTo>
                    <a:pt x="893" y="132"/>
                    <a:pt x="894" y="131"/>
                    <a:pt x="895" y="129"/>
                  </a:cubicBezTo>
                  <a:cubicBezTo>
                    <a:pt x="895" y="128"/>
                    <a:pt x="896" y="127"/>
                    <a:pt x="896" y="126"/>
                  </a:cubicBezTo>
                  <a:cubicBezTo>
                    <a:pt x="897" y="125"/>
                    <a:pt x="897" y="125"/>
                    <a:pt x="897" y="125"/>
                  </a:cubicBezTo>
                  <a:cubicBezTo>
                    <a:pt x="897" y="124"/>
                    <a:pt x="897" y="123"/>
                    <a:pt x="898" y="122"/>
                  </a:cubicBezTo>
                  <a:cubicBezTo>
                    <a:pt x="898" y="121"/>
                    <a:pt x="898" y="121"/>
                    <a:pt x="898" y="121"/>
                  </a:cubicBezTo>
                  <a:cubicBezTo>
                    <a:pt x="898" y="120"/>
                    <a:pt x="898" y="119"/>
                    <a:pt x="899" y="118"/>
                  </a:cubicBezTo>
                  <a:cubicBezTo>
                    <a:pt x="899" y="117"/>
                    <a:pt x="899" y="117"/>
                    <a:pt x="899" y="117"/>
                  </a:cubicBezTo>
                  <a:cubicBezTo>
                    <a:pt x="899" y="117"/>
                    <a:pt x="899" y="116"/>
                    <a:pt x="899" y="115"/>
                  </a:cubicBezTo>
                  <a:cubicBezTo>
                    <a:pt x="899" y="114"/>
                    <a:pt x="899" y="114"/>
                    <a:pt x="899" y="114"/>
                  </a:cubicBezTo>
                  <a:cubicBezTo>
                    <a:pt x="899" y="114"/>
                    <a:pt x="899" y="114"/>
                    <a:pt x="899" y="114"/>
                  </a:cubicBezTo>
                  <a:cubicBezTo>
                    <a:pt x="899" y="113"/>
                    <a:pt x="899" y="113"/>
                    <a:pt x="899" y="113"/>
                  </a:cubicBezTo>
                  <a:cubicBezTo>
                    <a:pt x="899" y="113"/>
                    <a:pt x="899" y="112"/>
                    <a:pt x="899" y="111"/>
                  </a:cubicBezTo>
                  <a:cubicBezTo>
                    <a:pt x="899" y="111"/>
                    <a:pt x="899" y="111"/>
                    <a:pt x="899" y="111"/>
                  </a:cubicBezTo>
                  <a:cubicBezTo>
                    <a:pt x="899" y="110"/>
                    <a:pt x="899" y="109"/>
                    <a:pt x="898" y="108"/>
                  </a:cubicBezTo>
                  <a:cubicBezTo>
                    <a:pt x="898" y="107"/>
                    <a:pt x="898" y="106"/>
                    <a:pt x="897" y="105"/>
                  </a:cubicBezTo>
                  <a:cubicBezTo>
                    <a:pt x="897" y="104"/>
                    <a:pt x="897" y="104"/>
                    <a:pt x="897" y="104"/>
                  </a:cubicBezTo>
                  <a:cubicBezTo>
                    <a:pt x="897" y="103"/>
                    <a:pt x="897" y="102"/>
                    <a:pt x="896" y="102"/>
                  </a:cubicBezTo>
                  <a:cubicBezTo>
                    <a:pt x="896" y="101"/>
                    <a:pt x="896" y="101"/>
                    <a:pt x="896" y="100"/>
                  </a:cubicBezTo>
                  <a:cubicBezTo>
                    <a:pt x="896" y="100"/>
                    <a:pt x="895" y="99"/>
                    <a:pt x="895" y="99"/>
                  </a:cubicBezTo>
                  <a:cubicBezTo>
                    <a:pt x="895" y="98"/>
                    <a:pt x="894" y="98"/>
                    <a:pt x="894" y="97"/>
                  </a:cubicBezTo>
                  <a:cubicBezTo>
                    <a:pt x="894" y="97"/>
                    <a:pt x="893" y="96"/>
                    <a:pt x="893" y="96"/>
                  </a:cubicBezTo>
                  <a:cubicBezTo>
                    <a:pt x="893" y="95"/>
                    <a:pt x="893" y="95"/>
                    <a:pt x="892" y="94"/>
                  </a:cubicBezTo>
                  <a:cubicBezTo>
                    <a:pt x="892" y="94"/>
                    <a:pt x="891" y="93"/>
                    <a:pt x="891" y="93"/>
                  </a:cubicBezTo>
                  <a:cubicBezTo>
                    <a:pt x="891" y="92"/>
                    <a:pt x="890" y="92"/>
                    <a:pt x="890" y="91"/>
                  </a:cubicBezTo>
                  <a:cubicBezTo>
                    <a:pt x="890" y="91"/>
                    <a:pt x="889" y="90"/>
                    <a:pt x="888" y="90"/>
                  </a:cubicBezTo>
                  <a:cubicBezTo>
                    <a:pt x="888" y="89"/>
                    <a:pt x="888" y="89"/>
                    <a:pt x="888" y="89"/>
                  </a:cubicBezTo>
                  <a:cubicBezTo>
                    <a:pt x="887" y="88"/>
                    <a:pt x="886" y="87"/>
                    <a:pt x="885" y="86"/>
                  </a:cubicBezTo>
                  <a:cubicBezTo>
                    <a:pt x="884" y="85"/>
                    <a:pt x="883" y="84"/>
                    <a:pt x="881" y="83"/>
                  </a:cubicBezTo>
                  <a:cubicBezTo>
                    <a:pt x="880" y="82"/>
                    <a:pt x="880" y="82"/>
                    <a:pt x="880" y="82"/>
                  </a:cubicBezTo>
                  <a:cubicBezTo>
                    <a:pt x="880" y="81"/>
                    <a:pt x="879" y="80"/>
                    <a:pt x="878" y="80"/>
                  </a:cubicBezTo>
                  <a:cubicBezTo>
                    <a:pt x="877" y="79"/>
                    <a:pt x="877" y="79"/>
                    <a:pt x="876" y="79"/>
                  </a:cubicBezTo>
                  <a:cubicBezTo>
                    <a:pt x="876" y="78"/>
                    <a:pt x="875" y="77"/>
                    <a:pt x="874" y="77"/>
                  </a:cubicBezTo>
                  <a:cubicBezTo>
                    <a:pt x="873" y="76"/>
                    <a:pt x="873" y="76"/>
                    <a:pt x="872" y="76"/>
                  </a:cubicBezTo>
                  <a:cubicBezTo>
                    <a:pt x="872" y="75"/>
                    <a:pt x="871" y="74"/>
                    <a:pt x="870" y="74"/>
                  </a:cubicBezTo>
                  <a:cubicBezTo>
                    <a:pt x="869" y="73"/>
                    <a:pt x="869" y="73"/>
                    <a:pt x="868" y="73"/>
                  </a:cubicBezTo>
                  <a:cubicBezTo>
                    <a:pt x="867" y="72"/>
                    <a:pt x="866" y="71"/>
                    <a:pt x="865" y="71"/>
                  </a:cubicBezTo>
                  <a:cubicBezTo>
                    <a:pt x="865" y="71"/>
                    <a:pt x="864" y="70"/>
                    <a:pt x="863" y="70"/>
                  </a:cubicBezTo>
                  <a:cubicBezTo>
                    <a:pt x="862" y="69"/>
                    <a:pt x="861" y="68"/>
                    <a:pt x="860" y="68"/>
                  </a:cubicBezTo>
                  <a:cubicBezTo>
                    <a:pt x="859" y="68"/>
                    <a:pt x="859" y="67"/>
                    <a:pt x="858" y="67"/>
                  </a:cubicBezTo>
                  <a:cubicBezTo>
                    <a:pt x="857" y="66"/>
                    <a:pt x="855" y="65"/>
                    <a:pt x="853" y="64"/>
                  </a:cubicBezTo>
                  <a:cubicBezTo>
                    <a:pt x="774" y="24"/>
                    <a:pt x="613" y="0"/>
                    <a:pt x="446" y="0"/>
                  </a:cubicBezTo>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55">
              <a:extLst>
                <a:ext uri="{FF2B5EF4-FFF2-40B4-BE49-F238E27FC236}">
                  <a16:creationId xmlns:a16="http://schemas.microsoft.com/office/drawing/2014/main" id="{4457B768-8DD3-4495-B6E6-A93A84576B31}"/>
                </a:ext>
              </a:extLst>
            </p:cNvPr>
            <p:cNvSpPr>
              <a:spLocks/>
            </p:cNvSpPr>
            <p:nvPr/>
          </p:nvSpPr>
          <p:spPr bwMode="auto">
            <a:xfrm>
              <a:off x="3757982" y="2125791"/>
              <a:ext cx="3777536" cy="968603"/>
            </a:xfrm>
            <a:custGeom>
              <a:avLst/>
              <a:gdLst>
                <a:gd name="T0" fmla="*/ 2025 w 2032"/>
                <a:gd name="T1" fmla="*/ 14 h 459"/>
                <a:gd name="T2" fmla="*/ 2014 w 2032"/>
                <a:gd name="T3" fmla="*/ 27 h 459"/>
                <a:gd name="T4" fmla="*/ 2001 w 2032"/>
                <a:gd name="T5" fmla="*/ 39 h 459"/>
                <a:gd name="T6" fmla="*/ 1986 w 2032"/>
                <a:gd name="T7" fmla="*/ 51 h 459"/>
                <a:gd name="T8" fmla="*/ 1970 w 2032"/>
                <a:gd name="T9" fmla="*/ 62 h 459"/>
                <a:gd name="T10" fmla="*/ 1951 w 2032"/>
                <a:gd name="T11" fmla="*/ 73 h 459"/>
                <a:gd name="T12" fmla="*/ 1928 w 2032"/>
                <a:gd name="T13" fmla="*/ 85 h 459"/>
                <a:gd name="T14" fmla="*/ 1922 w 2032"/>
                <a:gd name="T15" fmla="*/ 88 h 459"/>
                <a:gd name="T16" fmla="*/ 1902 w 2032"/>
                <a:gd name="T17" fmla="*/ 97 h 459"/>
                <a:gd name="T18" fmla="*/ 1874 w 2032"/>
                <a:gd name="T19" fmla="*/ 109 h 459"/>
                <a:gd name="T20" fmla="*/ 1847 w 2032"/>
                <a:gd name="T21" fmla="*/ 119 h 459"/>
                <a:gd name="T22" fmla="*/ 1818 w 2032"/>
                <a:gd name="T23" fmla="*/ 128 h 459"/>
                <a:gd name="T24" fmla="*/ 1799 w 2032"/>
                <a:gd name="T25" fmla="*/ 134 h 459"/>
                <a:gd name="T26" fmla="*/ 1771 w 2032"/>
                <a:gd name="T27" fmla="*/ 142 h 459"/>
                <a:gd name="T28" fmla="*/ 1736 w 2032"/>
                <a:gd name="T29" fmla="*/ 151 h 459"/>
                <a:gd name="T30" fmla="*/ 1700 w 2032"/>
                <a:gd name="T31" fmla="*/ 160 h 459"/>
                <a:gd name="T32" fmla="*/ 1663 w 2032"/>
                <a:gd name="T33" fmla="*/ 168 h 459"/>
                <a:gd name="T34" fmla="*/ 1623 w 2032"/>
                <a:gd name="T35" fmla="*/ 176 h 459"/>
                <a:gd name="T36" fmla="*/ 1579 w 2032"/>
                <a:gd name="T37" fmla="*/ 183 h 459"/>
                <a:gd name="T38" fmla="*/ 1535 w 2032"/>
                <a:gd name="T39" fmla="*/ 190 h 459"/>
                <a:gd name="T40" fmla="*/ 1511 w 2032"/>
                <a:gd name="T41" fmla="*/ 193 h 459"/>
                <a:gd name="T42" fmla="*/ 518 w 2032"/>
                <a:gd name="T43" fmla="*/ 191 h 459"/>
                <a:gd name="T44" fmla="*/ 110 w 2032"/>
                <a:gd name="T45" fmla="*/ 85 h 459"/>
                <a:gd name="T46" fmla="*/ 82 w 2032"/>
                <a:gd name="T47" fmla="*/ 70 h 459"/>
                <a:gd name="T48" fmla="*/ 62 w 2032"/>
                <a:gd name="T49" fmla="*/ 59 h 459"/>
                <a:gd name="T50" fmla="*/ 43 w 2032"/>
                <a:gd name="T51" fmla="*/ 46 h 459"/>
                <a:gd name="T52" fmla="*/ 29 w 2032"/>
                <a:gd name="T53" fmla="*/ 34 h 459"/>
                <a:gd name="T54" fmla="*/ 16 w 2032"/>
                <a:gd name="T55" fmla="*/ 21 h 459"/>
                <a:gd name="T56" fmla="*/ 6 w 2032"/>
                <a:gd name="T57" fmla="*/ 9 h 459"/>
                <a:gd name="T58" fmla="*/ 152 w 2032"/>
                <a:gd name="T59" fmla="*/ 267 h 459"/>
                <a:gd name="T60" fmla="*/ 156 w 2032"/>
                <a:gd name="T61" fmla="*/ 273 h 459"/>
                <a:gd name="T62" fmla="*/ 161 w 2032"/>
                <a:gd name="T63" fmla="*/ 281 h 459"/>
                <a:gd name="T64" fmla="*/ 168 w 2032"/>
                <a:gd name="T65" fmla="*/ 289 h 459"/>
                <a:gd name="T66" fmla="*/ 177 w 2032"/>
                <a:gd name="T67" fmla="*/ 297 h 459"/>
                <a:gd name="T68" fmla="*/ 188 w 2032"/>
                <a:gd name="T69" fmla="*/ 306 h 459"/>
                <a:gd name="T70" fmla="*/ 198 w 2032"/>
                <a:gd name="T71" fmla="*/ 314 h 459"/>
                <a:gd name="T72" fmla="*/ 210 w 2032"/>
                <a:gd name="T73" fmla="*/ 322 h 459"/>
                <a:gd name="T74" fmla="*/ 218 w 2032"/>
                <a:gd name="T75" fmla="*/ 326 h 459"/>
                <a:gd name="T76" fmla="*/ 234 w 2032"/>
                <a:gd name="T77" fmla="*/ 335 h 459"/>
                <a:gd name="T78" fmla="*/ 953 w 2032"/>
                <a:gd name="T79" fmla="*/ 458 h 459"/>
                <a:gd name="T80" fmla="*/ 1094 w 2032"/>
                <a:gd name="T81" fmla="*/ 458 h 459"/>
                <a:gd name="T82" fmla="*/ 1429 w 2032"/>
                <a:gd name="T83" fmla="*/ 433 h 459"/>
                <a:gd name="T84" fmla="*/ 1474 w 2032"/>
                <a:gd name="T85" fmla="*/ 426 h 459"/>
                <a:gd name="T86" fmla="*/ 1522 w 2032"/>
                <a:gd name="T87" fmla="*/ 418 h 459"/>
                <a:gd name="T88" fmla="*/ 1563 w 2032"/>
                <a:gd name="T89" fmla="*/ 411 h 459"/>
                <a:gd name="T90" fmla="*/ 1606 w 2032"/>
                <a:gd name="T91" fmla="*/ 401 h 459"/>
                <a:gd name="T92" fmla="*/ 1642 w 2032"/>
                <a:gd name="T93" fmla="*/ 393 h 459"/>
                <a:gd name="T94" fmla="*/ 1679 w 2032"/>
                <a:gd name="T95" fmla="*/ 382 h 459"/>
                <a:gd name="T96" fmla="*/ 1706 w 2032"/>
                <a:gd name="T97" fmla="*/ 374 h 459"/>
                <a:gd name="T98" fmla="*/ 1739 w 2032"/>
                <a:gd name="T99" fmla="*/ 363 h 459"/>
                <a:gd name="T100" fmla="*/ 1764 w 2032"/>
                <a:gd name="T101" fmla="*/ 352 h 459"/>
                <a:gd name="T102" fmla="*/ 1792 w 2032"/>
                <a:gd name="T103" fmla="*/ 340 h 459"/>
                <a:gd name="T104" fmla="*/ 1812 w 2032"/>
                <a:gd name="T105" fmla="*/ 329 h 459"/>
                <a:gd name="T106" fmla="*/ 1822 w 2032"/>
                <a:gd name="T107" fmla="*/ 323 h 459"/>
                <a:gd name="T108" fmla="*/ 1841 w 2032"/>
                <a:gd name="T109" fmla="*/ 311 h 459"/>
                <a:gd name="T110" fmla="*/ 1856 w 2032"/>
                <a:gd name="T111" fmla="*/ 299 h 459"/>
                <a:gd name="T112" fmla="*/ 1868 w 2032"/>
                <a:gd name="T113" fmla="*/ 285 h 459"/>
                <a:gd name="T114" fmla="*/ 1877 w 2032"/>
                <a:gd name="T115" fmla="*/ 273 h 459"/>
                <a:gd name="T116" fmla="*/ 2032 w 2032"/>
                <a:gd name="T117" fmla="*/ 3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2" h="459">
                  <a:moveTo>
                    <a:pt x="2029" y="8"/>
                  </a:moveTo>
                  <a:cubicBezTo>
                    <a:pt x="2029" y="9"/>
                    <a:pt x="2029" y="9"/>
                    <a:pt x="2029" y="9"/>
                  </a:cubicBezTo>
                  <a:cubicBezTo>
                    <a:pt x="2028" y="11"/>
                    <a:pt x="2026" y="12"/>
                    <a:pt x="2025" y="14"/>
                  </a:cubicBezTo>
                  <a:cubicBezTo>
                    <a:pt x="2025" y="14"/>
                    <a:pt x="2025" y="14"/>
                    <a:pt x="2025" y="14"/>
                  </a:cubicBezTo>
                  <a:cubicBezTo>
                    <a:pt x="2023" y="16"/>
                    <a:pt x="2022" y="18"/>
                    <a:pt x="2021" y="20"/>
                  </a:cubicBezTo>
                  <a:cubicBezTo>
                    <a:pt x="2020" y="20"/>
                    <a:pt x="2020" y="21"/>
                    <a:pt x="2020" y="21"/>
                  </a:cubicBezTo>
                  <a:cubicBezTo>
                    <a:pt x="2018" y="23"/>
                    <a:pt x="2016" y="24"/>
                    <a:pt x="2015" y="26"/>
                  </a:cubicBezTo>
                  <a:cubicBezTo>
                    <a:pt x="2014" y="27"/>
                    <a:pt x="2014" y="27"/>
                    <a:pt x="2014" y="27"/>
                  </a:cubicBezTo>
                  <a:cubicBezTo>
                    <a:pt x="2013" y="28"/>
                    <a:pt x="2011" y="30"/>
                    <a:pt x="2009" y="32"/>
                  </a:cubicBezTo>
                  <a:cubicBezTo>
                    <a:pt x="2009" y="32"/>
                    <a:pt x="2009" y="32"/>
                    <a:pt x="2008" y="33"/>
                  </a:cubicBezTo>
                  <a:cubicBezTo>
                    <a:pt x="2006" y="34"/>
                    <a:pt x="2005" y="36"/>
                    <a:pt x="2003" y="38"/>
                  </a:cubicBezTo>
                  <a:cubicBezTo>
                    <a:pt x="2002" y="38"/>
                    <a:pt x="2002" y="39"/>
                    <a:pt x="2001" y="39"/>
                  </a:cubicBezTo>
                  <a:cubicBezTo>
                    <a:pt x="1999" y="41"/>
                    <a:pt x="1997" y="42"/>
                    <a:pt x="1995" y="44"/>
                  </a:cubicBezTo>
                  <a:cubicBezTo>
                    <a:pt x="1995" y="44"/>
                    <a:pt x="1995" y="44"/>
                    <a:pt x="1995" y="44"/>
                  </a:cubicBezTo>
                  <a:cubicBezTo>
                    <a:pt x="1993" y="46"/>
                    <a:pt x="1990" y="48"/>
                    <a:pt x="1988" y="50"/>
                  </a:cubicBezTo>
                  <a:cubicBezTo>
                    <a:pt x="1988" y="50"/>
                    <a:pt x="1987" y="50"/>
                    <a:pt x="1986" y="51"/>
                  </a:cubicBezTo>
                  <a:cubicBezTo>
                    <a:pt x="1984" y="52"/>
                    <a:pt x="1982" y="54"/>
                    <a:pt x="1979" y="56"/>
                  </a:cubicBezTo>
                  <a:cubicBezTo>
                    <a:pt x="1978" y="56"/>
                    <a:pt x="1978" y="56"/>
                    <a:pt x="1978" y="56"/>
                  </a:cubicBezTo>
                  <a:cubicBezTo>
                    <a:pt x="1976" y="58"/>
                    <a:pt x="1974" y="60"/>
                    <a:pt x="1971" y="61"/>
                  </a:cubicBezTo>
                  <a:cubicBezTo>
                    <a:pt x="1971" y="61"/>
                    <a:pt x="1970" y="62"/>
                    <a:pt x="1970" y="62"/>
                  </a:cubicBezTo>
                  <a:cubicBezTo>
                    <a:pt x="1967" y="64"/>
                    <a:pt x="1964" y="65"/>
                    <a:pt x="1962" y="67"/>
                  </a:cubicBezTo>
                  <a:cubicBezTo>
                    <a:pt x="1961" y="67"/>
                    <a:pt x="1960" y="68"/>
                    <a:pt x="1960" y="68"/>
                  </a:cubicBezTo>
                  <a:cubicBezTo>
                    <a:pt x="1957" y="70"/>
                    <a:pt x="1954" y="71"/>
                    <a:pt x="1951" y="73"/>
                  </a:cubicBezTo>
                  <a:cubicBezTo>
                    <a:pt x="1951" y="73"/>
                    <a:pt x="1951" y="73"/>
                    <a:pt x="1951" y="73"/>
                  </a:cubicBezTo>
                  <a:cubicBezTo>
                    <a:pt x="1948" y="75"/>
                    <a:pt x="1945" y="76"/>
                    <a:pt x="1942" y="78"/>
                  </a:cubicBezTo>
                  <a:cubicBezTo>
                    <a:pt x="1941" y="78"/>
                    <a:pt x="1940" y="79"/>
                    <a:pt x="1940" y="79"/>
                  </a:cubicBezTo>
                  <a:cubicBezTo>
                    <a:pt x="1936" y="81"/>
                    <a:pt x="1933" y="82"/>
                    <a:pt x="1930" y="84"/>
                  </a:cubicBezTo>
                  <a:cubicBezTo>
                    <a:pt x="1930" y="84"/>
                    <a:pt x="1929" y="84"/>
                    <a:pt x="1928" y="85"/>
                  </a:cubicBezTo>
                  <a:cubicBezTo>
                    <a:pt x="1927" y="85"/>
                    <a:pt x="1926" y="86"/>
                    <a:pt x="1925" y="86"/>
                  </a:cubicBezTo>
                  <a:cubicBezTo>
                    <a:pt x="1925" y="87"/>
                    <a:pt x="1924" y="87"/>
                    <a:pt x="1924" y="87"/>
                  </a:cubicBezTo>
                  <a:cubicBezTo>
                    <a:pt x="1923" y="87"/>
                    <a:pt x="1923" y="87"/>
                    <a:pt x="1923" y="87"/>
                  </a:cubicBezTo>
                  <a:cubicBezTo>
                    <a:pt x="1923" y="88"/>
                    <a:pt x="1922" y="88"/>
                    <a:pt x="1922" y="88"/>
                  </a:cubicBezTo>
                  <a:cubicBezTo>
                    <a:pt x="1921" y="88"/>
                    <a:pt x="1920" y="89"/>
                    <a:pt x="1919" y="89"/>
                  </a:cubicBezTo>
                  <a:cubicBezTo>
                    <a:pt x="1917" y="90"/>
                    <a:pt x="1916" y="91"/>
                    <a:pt x="1914" y="92"/>
                  </a:cubicBezTo>
                  <a:cubicBezTo>
                    <a:pt x="1913" y="92"/>
                    <a:pt x="1913" y="92"/>
                    <a:pt x="1912" y="93"/>
                  </a:cubicBezTo>
                  <a:cubicBezTo>
                    <a:pt x="1909" y="94"/>
                    <a:pt x="1905" y="96"/>
                    <a:pt x="1902" y="97"/>
                  </a:cubicBezTo>
                  <a:cubicBezTo>
                    <a:pt x="1901" y="98"/>
                    <a:pt x="1900" y="98"/>
                    <a:pt x="1899" y="98"/>
                  </a:cubicBezTo>
                  <a:cubicBezTo>
                    <a:pt x="1896" y="100"/>
                    <a:pt x="1892" y="101"/>
                    <a:pt x="1888" y="103"/>
                  </a:cubicBezTo>
                  <a:cubicBezTo>
                    <a:pt x="1884" y="105"/>
                    <a:pt x="1881" y="106"/>
                    <a:pt x="1877" y="108"/>
                  </a:cubicBezTo>
                  <a:cubicBezTo>
                    <a:pt x="1876" y="108"/>
                    <a:pt x="1875" y="108"/>
                    <a:pt x="1874" y="109"/>
                  </a:cubicBezTo>
                  <a:cubicBezTo>
                    <a:pt x="1870" y="110"/>
                    <a:pt x="1866" y="112"/>
                    <a:pt x="1862" y="113"/>
                  </a:cubicBezTo>
                  <a:cubicBezTo>
                    <a:pt x="1862" y="113"/>
                    <a:pt x="1861" y="114"/>
                    <a:pt x="1860" y="114"/>
                  </a:cubicBezTo>
                  <a:cubicBezTo>
                    <a:pt x="1857" y="115"/>
                    <a:pt x="1853" y="117"/>
                    <a:pt x="1849" y="118"/>
                  </a:cubicBezTo>
                  <a:cubicBezTo>
                    <a:pt x="1848" y="118"/>
                    <a:pt x="1848" y="118"/>
                    <a:pt x="1847" y="119"/>
                  </a:cubicBezTo>
                  <a:cubicBezTo>
                    <a:pt x="1843" y="120"/>
                    <a:pt x="1839" y="122"/>
                    <a:pt x="1834" y="123"/>
                  </a:cubicBezTo>
                  <a:cubicBezTo>
                    <a:pt x="1834" y="123"/>
                    <a:pt x="1833" y="124"/>
                    <a:pt x="1832" y="124"/>
                  </a:cubicBezTo>
                  <a:cubicBezTo>
                    <a:pt x="1827" y="125"/>
                    <a:pt x="1823" y="127"/>
                    <a:pt x="1818" y="128"/>
                  </a:cubicBezTo>
                  <a:cubicBezTo>
                    <a:pt x="1818" y="128"/>
                    <a:pt x="1818" y="128"/>
                    <a:pt x="1818" y="128"/>
                  </a:cubicBezTo>
                  <a:cubicBezTo>
                    <a:pt x="1813" y="130"/>
                    <a:pt x="1809" y="131"/>
                    <a:pt x="1804" y="133"/>
                  </a:cubicBezTo>
                  <a:cubicBezTo>
                    <a:pt x="1803" y="133"/>
                    <a:pt x="1803" y="133"/>
                    <a:pt x="1803" y="133"/>
                  </a:cubicBezTo>
                  <a:cubicBezTo>
                    <a:pt x="1803" y="133"/>
                    <a:pt x="1802" y="133"/>
                    <a:pt x="1801" y="133"/>
                  </a:cubicBezTo>
                  <a:cubicBezTo>
                    <a:pt x="1801" y="134"/>
                    <a:pt x="1800" y="134"/>
                    <a:pt x="1799" y="134"/>
                  </a:cubicBezTo>
                  <a:cubicBezTo>
                    <a:pt x="1795" y="135"/>
                    <a:pt x="1791" y="136"/>
                    <a:pt x="1787" y="138"/>
                  </a:cubicBezTo>
                  <a:cubicBezTo>
                    <a:pt x="1787" y="138"/>
                    <a:pt x="1786" y="138"/>
                    <a:pt x="1785" y="138"/>
                  </a:cubicBezTo>
                  <a:cubicBezTo>
                    <a:pt x="1785" y="138"/>
                    <a:pt x="1785" y="138"/>
                    <a:pt x="1785" y="138"/>
                  </a:cubicBezTo>
                  <a:cubicBezTo>
                    <a:pt x="1780" y="140"/>
                    <a:pt x="1776" y="141"/>
                    <a:pt x="1771" y="142"/>
                  </a:cubicBezTo>
                  <a:cubicBezTo>
                    <a:pt x="1771" y="142"/>
                    <a:pt x="1770" y="142"/>
                    <a:pt x="1770" y="143"/>
                  </a:cubicBezTo>
                  <a:cubicBezTo>
                    <a:pt x="1765" y="144"/>
                    <a:pt x="1760" y="145"/>
                    <a:pt x="1755" y="147"/>
                  </a:cubicBezTo>
                  <a:cubicBezTo>
                    <a:pt x="1754" y="147"/>
                    <a:pt x="1752" y="147"/>
                    <a:pt x="1751" y="147"/>
                  </a:cubicBezTo>
                  <a:cubicBezTo>
                    <a:pt x="1746" y="149"/>
                    <a:pt x="1741" y="150"/>
                    <a:pt x="1736" y="151"/>
                  </a:cubicBezTo>
                  <a:cubicBezTo>
                    <a:pt x="1735" y="152"/>
                    <a:pt x="1735" y="152"/>
                    <a:pt x="1734" y="152"/>
                  </a:cubicBezTo>
                  <a:cubicBezTo>
                    <a:pt x="1729" y="153"/>
                    <a:pt x="1724" y="154"/>
                    <a:pt x="1719" y="155"/>
                  </a:cubicBezTo>
                  <a:cubicBezTo>
                    <a:pt x="1718" y="156"/>
                    <a:pt x="1717" y="156"/>
                    <a:pt x="1716" y="156"/>
                  </a:cubicBezTo>
                  <a:cubicBezTo>
                    <a:pt x="1711" y="157"/>
                    <a:pt x="1706" y="159"/>
                    <a:pt x="1700" y="160"/>
                  </a:cubicBezTo>
                  <a:cubicBezTo>
                    <a:pt x="1699" y="160"/>
                    <a:pt x="1698" y="160"/>
                    <a:pt x="1697" y="161"/>
                  </a:cubicBezTo>
                  <a:cubicBezTo>
                    <a:pt x="1692" y="162"/>
                    <a:pt x="1687" y="163"/>
                    <a:pt x="1681" y="164"/>
                  </a:cubicBezTo>
                  <a:cubicBezTo>
                    <a:pt x="1681" y="164"/>
                    <a:pt x="1680" y="164"/>
                    <a:pt x="1680" y="164"/>
                  </a:cubicBezTo>
                  <a:cubicBezTo>
                    <a:pt x="1674" y="166"/>
                    <a:pt x="1668" y="167"/>
                    <a:pt x="1663" y="168"/>
                  </a:cubicBezTo>
                  <a:cubicBezTo>
                    <a:pt x="1661" y="168"/>
                    <a:pt x="1660" y="168"/>
                    <a:pt x="1659" y="169"/>
                  </a:cubicBezTo>
                  <a:cubicBezTo>
                    <a:pt x="1653" y="170"/>
                    <a:pt x="1647" y="171"/>
                    <a:pt x="1641" y="172"/>
                  </a:cubicBezTo>
                  <a:cubicBezTo>
                    <a:pt x="1641" y="172"/>
                    <a:pt x="1640" y="172"/>
                    <a:pt x="1639" y="173"/>
                  </a:cubicBezTo>
                  <a:cubicBezTo>
                    <a:pt x="1634" y="174"/>
                    <a:pt x="1628" y="175"/>
                    <a:pt x="1623" y="176"/>
                  </a:cubicBezTo>
                  <a:cubicBezTo>
                    <a:pt x="1622" y="176"/>
                    <a:pt x="1620" y="176"/>
                    <a:pt x="1619" y="176"/>
                  </a:cubicBezTo>
                  <a:cubicBezTo>
                    <a:pt x="1613" y="177"/>
                    <a:pt x="1607" y="178"/>
                    <a:pt x="1601" y="179"/>
                  </a:cubicBezTo>
                  <a:cubicBezTo>
                    <a:pt x="1600" y="180"/>
                    <a:pt x="1599" y="180"/>
                    <a:pt x="1597" y="180"/>
                  </a:cubicBezTo>
                  <a:cubicBezTo>
                    <a:pt x="1591" y="181"/>
                    <a:pt x="1585" y="182"/>
                    <a:pt x="1579" y="183"/>
                  </a:cubicBezTo>
                  <a:cubicBezTo>
                    <a:pt x="1578" y="183"/>
                    <a:pt x="1578" y="183"/>
                    <a:pt x="1578" y="183"/>
                  </a:cubicBezTo>
                  <a:cubicBezTo>
                    <a:pt x="1572" y="184"/>
                    <a:pt x="1565" y="185"/>
                    <a:pt x="1559" y="186"/>
                  </a:cubicBezTo>
                  <a:cubicBezTo>
                    <a:pt x="1558" y="187"/>
                    <a:pt x="1556" y="187"/>
                    <a:pt x="1555" y="187"/>
                  </a:cubicBezTo>
                  <a:cubicBezTo>
                    <a:pt x="1548" y="188"/>
                    <a:pt x="1542" y="189"/>
                    <a:pt x="1535" y="190"/>
                  </a:cubicBezTo>
                  <a:cubicBezTo>
                    <a:pt x="1534" y="190"/>
                    <a:pt x="1533" y="190"/>
                    <a:pt x="1532" y="190"/>
                  </a:cubicBezTo>
                  <a:cubicBezTo>
                    <a:pt x="1531" y="191"/>
                    <a:pt x="1530" y="191"/>
                    <a:pt x="1529" y="191"/>
                  </a:cubicBezTo>
                  <a:cubicBezTo>
                    <a:pt x="1524" y="192"/>
                    <a:pt x="1519" y="192"/>
                    <a:pt x="1514" y="193"/>
                  </a:cubicBezTo>
                  <a:cubicBezTo>
                    <a:pt x="1513" y="193"/>
                    <a:pt x="1512" y="193"/>
                    <a:pt x="1511" y="193"/>
                  </a:cubicBezTo>
                  <a:cubicBezTo>
                    <a:pt x="1504" y="194"/>
                    <a:pt x="1497" y="195"/>
                    <a:pt x="1491" y="196"/>
                  </a:cubicBezTo>
                  <a:cubicBezTo>
                    <a:pt x="1489" y="196"/>
                    <a:pt x="1488" y="197"/>
                    <a:pt x="1486" y="197"/>
                  </a:cubicBezTo>
                  <a:cubicBezTo>
                    <a:pt x="1479" y="198"/>
                    <a:pt x="1472" y="199"/>
                    <a:pt x="1465" y="199"/>
                  </a:cubicBezTo>
                  <a:cubicBezTo>
                    <a:pt x="1153" y="237"/>
                    <a:pt x="800" y="232"/>
                    <a:pt x="518" y="191"/>
                  </a:cubicBezTo>
                  <a:cubicBezTo>
                    <a:pt x="513" y="191"/>
                    <a:pt x="507" y="190"/>
                    <a:pt x="502" y="189"/>
                  </a:cubicBezTo>
                  <a:cubicBezTo>
                    <a:pt x="407" y="175"/>
                    <a:pt x="321" y="157"/>
                    <a:pt x="247" y="136"/>
                  </a:cubicBezTo>
                  <a:cubicBezTo>
                    <a:pt x="246" y="136"/>
                    <a:pt x="246" y="136"/>
                    <a:pt x="246" y="136"/>
                  </a:cubicBezTo>
                  <a:cubicBezTo>
                    <a:pt x="194" y="120"/>
                    <a:pt x="148" y="103"/>
                    <a:pt x="110" y="85"/>
                  </a:cubicBezTo>
                  <a:cubicBezTo>
                    <a:pt x="108" y="84"/>
                    <a:pt x="107" y="83"/>
                    <a:pt x="105" y="82"/>
                  </a:cubicBezTo>
                  <a:cubicBezTo>
                    <a:pt x="102" y="81"/>
                    <a:pt x="98" y="79"/>
                    <a:pt x="95" y="77"/>
                  </a:cubicBezTo>
                  <a:cubicBezTo>
                    <a:pt x="91" y="75"/>
                    <a:pt x="88" y="74"/>
                    <a:pt x="85" y="72"/>
                  </a:cubicBezTo>
                  <a:cubicBezTo>
                    <a:pt x="84" y="71"/>
                    <a:pt x="83" y="71"/>
                    <a:pt x="82" y="70"/>
                  </a:cubicBezTo>
                  <a:cubicBezTo>
                    <a:pt x="79" y="69"/>
                    <a:pt x="77" y="67"/>
                    <a:pt x="75" y="66"/>
                  </a:cubicBezTo>
                  <a:cubicBezTo>
                    <a:pt x="74" y="66"/>
                    <a:pt x="73" y="65"/>
                    <a:pt x="71" y="64"/>
                  </a:cubicBezTo>
                  <a:cubicBezTo>
                    <a:pt x="69" y="63"/>
                    <a:pt x="67" y="62"/>
                    <a:pt x="65" y="60"/>
                  </a:cubicBezTo>
                  <a:cubicBezTo>
                    <a:pt x="64" y="60"/>
                    <a:pt x="63" y="59"/>
                    <a:pt x="62" y="59"/>
                  </a:cubicBezTo>
                  <a:cubicBezTo>
                    <a:pt x="59" y="57"/>
                    <a:pt x="57" y="55"/>
                    <a:pt x="54" y="53"/>
                  </a:cubicBezTo>
                  <a:cubicBezTo>
                    <a:pt x="53" y="53"/>
                    <a:pt x="53" y="52"/>
                    <a:pt x="52" y="52"/>
                  </a:cubicBezTo>
                  <a:cubicBezTo>
                    <a:pt x="50" y="51"/>
                    <a:pt x="48" y="49"/>
                    <a:pt x="46" y="48"/>
                  </a:cubicBezTo>
                  <a:cubicBezTo>
                    <a:pt x="45" y="47"/>
                    <a:pt x="44" y="46"/>
                    <a:pt x="43" y="46"/>
                  </a:cubicBezTo>
                  <a:cubicBezTo>
                    <a:pt x="42" y="44"/>
                    <a:pt x="40" y="43"/>
                    <a:pt x="38" y="42"/>
                  </a:cubicBezTo>
                  <a:cubicBezTo>
                    <a:pt x="37" y="41"/>
                    <a:pt x="37" y="41"/>
                    <a:pt x="36" y="40"/>
                  </a:cubicBezTo>
                  <a:cubicBezTo>
                    <a:pt x="34" y="38"/>
                    <a:pt x="32" y="37"/>
                    <a:pt x="30" y="35"/>
                  </a:cubicBezTo>
                  <a:cubicBezTo>
                    <a:pt x="29" y="34"/>
                    <a:pt x="29" y="34"/>
                    <a:pt x="29" y="34"/>
                  </a:cubicBezTo>
                  <a:cubicBezTo>
                    <a:pt x="27" y="32"/>
                    <a:pt x="25" y="31"/>
                    <a:pt x="23" y="29"/>
                  </a:cubicBezTo>
                  <a:cubicBezTo>
                    <a:pt x="23" y="28"/>
                    <a:pt x="22" y="28"/>
                    <a:pt x="21" y="27"/>
                  </a:cubicBezTo>
                  <a:cubicBezTo>
                    <a:pt x="20" y="26"/>
                    <a:pt x="19" y="24"/>
                    <a:pt x="18" y="23"/>
                  </a:cubicBezTo>
                  <a:cubicBezTo>
                    <a:pt x="17" y="22"/>
                    <a:pt x="16" y="22"/>
                    <a:pt x="16" y="21"/>
                  </a:cubicBezTo>
                  <a:cubicBezTo>
                    <a:pt x="14" y="20"/>
                    <a:pt x="13" y="18"/>
                    <a:pt x="12" y="17"/>
                  </a:cubicBezTo>
                  <a:cubicBezTo>
                    <a:pt x="12" y="16"/>
                    <a:pt x="11" y="16"/>
                    <a:pt x="11" y="15"/>
                  </a:cubicBezTo>
                  <a:cubicBezTo>
                    <a:pt x="9" y="13"/>
                    <a:pt x="8" y="12"/>
                    <a:pt x="6" y="10"/>
                  </a:cubicBezTo>
                  <a:cubicBezTo>
                    <a:pt x="6" y="9"/>
                    <a:pt x="6" y="9"/>
                    <a:pt x="6" y="9"/>
                  </a:cubicBezTo>
                  <a:cubicBezTo>
                    <a:pt x="4" y="7"/>
                    <a:pt x="3" y="5"/>
                    <a:pt x="2" y="4"/>
                  </a:cubicBezTo>
                  <a:cubicBezTo>
                    <a:pt x="2" y="3"/>
                    <a:pt x="2" y="3"/>
                    <a:pt x="1" y="2"/>
                  </a:cubicBezTo>
                  <a:cubicBezTo>
                    <a:pt x="1" y="1"/>
                    <a:pt x="1" y="1"/>
                    <a:pt x="0" y="0"/>
                  </a:cubicBezTo>
                  <a:cubicBezTo>
                    <a:pt x="51" y="89"/>
                    <a:pt x="101" y="178"/>
                    <a:pt x="152" y="267"/>
                  </a:cubicBezTo>
                  <a:cubicBezTo>
                    <a:pt x="153" y="268"/>
                    <a:pt x="153" y="268"/>
                    <a:pt x="153" y="268"/>
                  </a:cubicBezTo>
                  <a:cubicBezTo>
                    <a:pt x="153" y="269"/>
                    <a:pt x="153" y="269"/>
                    <a:pt x="153" y="269"/>
                  </a:cubicBezTo>
                  <a:cubicBezTo>
                    <a:pt x="153" y="269"/>
                    <a:pt x="154" y="270"/>
                    <a:pt x="154" y="270"/>
                  </a:cubicBezTo>
                  <a:cubicBezTo>
                    <a:pt x="154" y="271"/>
                    <a:pt x="155" y="272"/>
                    <a:pt x="156" y="273"/>
                  </a:cubicBezTo>
                  <a:cubicBezTo>
                    <a:pt x="156" y="273"/>
                    <a:pt x="156" y="274"/>
                    <a:pt x="157" y="274"/>
                  </a:cubicBezTo>
                  <a:cubicBezTo>
                    <a:pt x="157" y="275"/>
                    <a:pt x="158" y="276"/>
                    <a:pt x="158" y="277"/>
                  </a:cubicBezTo>
                  <a:cubicBezTo>
                    <a:pt x="159" y="277"/>
                    <a:pt x="159" y="278"/>
                    <a:pt x="159" y="278"/>
                  </a:cubicBezTo>
                  <a:cubicBezTo>
                    <a:pt x="160" y="279"/>
                    <a:pt x="161" y="280"/>
                    <a:pt x="161" y="281"/>
                  </a:cubicBezTo>
                  <a:cubicBezTo>
                    <a:pt x="162" y="281"/>
                    <a:pt x="162" y="282"/>
                    <a:pt x="163" y="282"/>
                  </a:cubicBezTo>
                  <a:cubicBezTo>
                    <a:pt x="163" y="283"/>
                    <a:pt x="164" y="284"/>
                    <a:pt x="165" y="285"/>
                  </a:cubicBezTo>
                  <a:cubicBezTo>
                    <a:pt x="165" y="285"/>
                    <a:pt x="165" y="286"/>
                    <a:pt x="166" y="286"/>
                  </a:cubicBezTo>
                  <a:cubicBezTo>
                    <a:pt x="167" y="287"/>
                    <a:pt x="167" y="288"/>
                    <a:pt x="168" y="289"/>
                  </a:cubicBezTo>
                  <a:cubicBezTo>
                    <a:pt x="169" y="289"/>
                    <a:pt x="169" y="290"/>
                    <a:pt x="170" y="290"/>
                  </a:cubicBezTo>
                  <a:cubicBezTo>
                    <a:pt x="171" y="291"/>
                    <a:pt x="171" y="292"/>
                    <a:pt x="172" y="293"/>
                  </a:cubicBezTo>
                  <a:cubicBezTo>
                    <a:pt x="173" y="293"/>
                    <a:pt x="173" y="294"/>
                    <a:pt x="174" y="294"/>
                  </a:cubicBezTo>
                  <a:cubicBezTo>
                    <a:pt x="175" y="295"/>
                    <a:pt x="176" y="296"/>
                    <a:pt x="177" y="297"/>
                  </a:cubicBezTo>
                  <a:cubicBezTo>
                    <a:pt x="177" y="297"/>
                    <a:pt x="178" y="298"/>
                    <a:pt x="178" y="298"/>
                  </a:cubicBezTo>
                  <a:cubicBezTo>
                    <a:pt x="179" y="299"/>
                    <a:pt x="181" y="301"/>
                    <a:pt x="183" y="302"/>
                  </a:cubicBezTo>
                  <a:cubicBezTo>
                    <a:pt x="183" y="303"/>
                    <a:pt x="183" y="303"/>
                    <a:pt x="183" y="303"/>
                  </a:cubicBezTo>
                  <a:cubicBezTo>
                    <a:pt x="185" y="304"/>
                    <a:pt x="186" y="305"/>
                    <a:pt x="188" y="306"/>
                  </a:cubicBezTo>
                  <a:cubicBezTo>
                    <a:pt x="188" y="306"/>
                    <a:pt x="189" y="307"/>
                    <a:pt x="189" y="307"/>
                  </a:cubicBezTo>
                  <a:cubicBezTo>
                    <a:pt x="190" y="308"/>
                    <a:pt x="192" y="309"/>
                    <a:pt x="193" y="310"/>
                  </a:cubicBezTo>
                  <a:cubicBezTo>
                    <a:pt x="193" y="310"/>
                    <a:pt x="194" y="311"/>
                    <a:pt x="195" y="311"/>
                  </a:cubicBezTo>
                  <a:cubicBezTo>
                    <a:pt x="196" y="312"/>
                    <a:pt x="197" y="313"/>
                    <a:pt x="198" y="314"/>
                  </a:cubicBezTo>
                  <a:cubicBezTo>
                    <a:pt x="199" y="314"/>
                    <a:pt x="200" y="315"/>
                    <a:pt x="201" y="315"/>
                  </a:cubicBezTo>
                  <a:cubicBezTo>
                    <a:pt x="202" y="316"/>
                    <a:pt x="203" y="317"/>
                    <a:pt x="204" y="318"/>
                  </a:cubicBezTo>
                  <a:cubicBezTo>
                    <a:pt x="205" y="318"/>
                    <a:pt x="206" y="319"/>
                    <a:pt x="207" y="319"/>
                  </a:cubicBezTo>
                  <a:cubicBezTo>
                    <a:pt x="208" y="320"/>
                    <a:pt x="209" y="321"/>
                    <a:pt x="210" y="322"/>
                  </a:cubicBezTo>
                  <a:cubicBezTo>
                    <a:pt x="211" y="322"/>
                    <a:pt x="211" y="322"/>
                    <a:pt x="212" y="322"/>
                  </a:cubicBezTo>
                  <a:cubicBezTo>
                    <a:pt x="212" y="323"/>
                    <a:pt x="213" y="323"/>
                    <a:pt x="213" y="323"/>
                  </a:cubicBezTo>
                  <a:cubicBezTo>
                    <a:pt x="214" y="324"/>
                    <a:pt x="216" y="325"/>
                    <a:pt x="217" y="325"/>
                  </a:cubicBezTo>
                  <a:cubicBezTo>
                    <a:pt x="218" y="326"/>
                    <a:pt x="218" y="326"/>
                    <a:pt x="218" y="326"/>
                  </a:cubicBezTo>
                  <a:cubicBezTo>
                    <a:pt x="218" y="326"/>
                    <a:pt x="219" y="327"/>
                    <a:pt x="220" y="327"/>
                  </a:cubicBezTo>
                  <a:cubicBezTo>
                    <a:pt x="221" y="328"/>
                    <a:pt x="223" y="329"/>
                    <a:pt x="224" y="330"/>
                  </a:cubicBezTo>
                  <a:cubicBezTo>
                    <a:pt x="225" y="330"/>
                    <a:pt x="226" y="330"/>
                    <a:pt x="226" y="331"/>
                  </a:cubicBezTo>
                  <a:cubicBezTo>
                    <a:pt x="229" y="332"/>
                    <a:pt x="231" y="333"/>
                    <a:pt x="234" y="335"/>
                  </a:cubicBezTo>
                  <a:cubicBezTo>
                    <a:pt x="326" y="382"/>
                    <a:pt x="478" y="418"/>
                    <a:pt x="655" y="438"/>
                  </a:cubicBezTo>
                  <a:cubicBezTo>
                    <a:pt x="744" y="448"/>
                    <a:pt x="839" y="455"/>
                    <a:pt x="937" y="457"/>
                  </a:cubicBezTo>
                  <a:cubicBezTo>
                    <a:pt x="938" y="457"/>
                    <a:pt x="940" y="457"/>
                    <a:pt x="941" y="457"/>
                  </a:cubicBezTo>
                  <a:cubicBezTo>
                    <a:pt x="945" y="458"/>
                    <a:pt x="949" y="458"/>
                    <a:pt x="953" y="458"/>
                  </a:cubicBezTo>
                  <a:cubicBezTo>
                    <a:pt x="994" y="458"/>
                    <a:pt x="1036" y="459"/>
                    <a:pt x="1077" y="458"/>
                  </a:cubicBezTo>
                  <a:cubicBezTo>
                    <a:pt x="1081" y="458"/>
                    <a:pt x="1086" y="458"/>
                    <a:pt x="1090" y="458"/>
                  </a:cubicBezTo>
                  <a:cubicBezTo>
                    <a:pt x="1091" y="458"/>
                    <a:pt x="1092" y="458"/>
                    <a:pt x="1093" y="458"/>
                  </a:cubicBezTo>
                  <a:cubicBezTo>
                    <a:pt x="1094" y="458"/>
                    <a:pt x="1094" y="458"/>
                    <a:pt x="1094" y="458"/>
                  </a:cubicBezTo>
                  <a:cubicBezTo>
                    <a:pt x="1189" y="456"/>
                    <a:pt x="1284" y="450"/>
                    <a:pt x="1375" y="439"/>
                  </a:cubicBezTo>
                  <a:cubicBezTo>
                    <a:pt x="1383" y="438"/>
                    <a:pt x="1391" y="438"/>
                    <a:pt x="1399" y="437"/>
                  </a:cubicBezTo>
                  <a:cubicBezTo>
                    <a:pt x="1407" y="436"/>
                    <a:pt x="1414" y="435"/>
                    <a:pt x="1422" y="434"/>
                  </a:cubicBezTo>
                  <a:cubicBezTo>
                    <a:pt x="1424" y="433"/>
                    <a:pt x="1427" y="433"/>
                    <a:pt x="1429" y="433"/>
                  </a:cubicBezTo>
                  <a:cubicBezTo>
                    <a:pt x="1434" y="432"/>
                    <a:pt x="1439" y="431"/>
                    <a:pt x="1445" y="431"/>
                  </a:cubicBezTo>
                  <a:cubicBezTo>
                    <a:pt x="1447" y="430"/>
                    <a:pt x="1450" y="430"/>
                    <a:pt x="1452" y="429"/>
                  </a:cubicBezTo>
                  <a:cubicBezTo>
                    <a:pt x="1457" y="429"/>
                    <a:pt x="1462" y="428"/>
                    <a:pt x="1467" y="427"/>
                  </a:cubicBezTo>
                  <a:cubicBezTo>
                    <a:pt x="1470" y="427"/>
                    <a:pt x="1472" y="427"/>
                    <a:pt x="1474" y="426"/>
                  </a:cubicBezTo>
                  <a:cubicBezTo>
                    <a:pt x="1481" y="425"/>
                    <a:pt x="1487" y="424"/>
                    <a:pt x="1494" y="423"/>
                  </a:cubicBezTo>
                  <a:cubicBezTo>
                    <a:pt x="1494" y="423"/>
                    <a:pt x="1495" y="423"/>
                    <a:pt x="1495" y="423"/>
                  </a:cubicBezTo>
                  <a:cubicBezTo>
                    <a:pt x="1502" y="422"/>
                    <a:pt x="1509" y="421"/>
                    <a:pt x="1516" y="419"/>
                  </a:cubicBezTo>
                  <a:cubicBezTo>
                    <a:pt x="1518" y="419"/>
                    <a:pt x="1520" y="419"/>
                    <a:pt x="1522" y="418"/>
                  </a:cubicBezTo>
                  <a:cubicBezTo>
                    <a:pt x="1527" y="417"/>
                    <a:pt x="1532" y="417"/>
                    <a:pt x="1536" y="416"/>
                  </a:cubicBezTo>
                  <a:cubicBezTo>
                    <a:pt x="1539" y="415"/>
                    <a:pt x="1541" y="415"/>
                    <a:pt x="1543" y="414"/>
                  </a:cubicBezTo>
                  <a:cubicBezTo>
                    <a:pt x="1548" y="414"/>
                    <a:pt x="1552" y="413"/>
                    <a:pt x="1557" y="412"/>
                  </a:cubicBezTo>
                  <a:cubicBezTo>
                    <a:pt x="1559" y="411"/>
                    <a:pt x="1561" y="411"/>
                    <a:pt x="1563" y="411"/>
                  </a:cubicBezTo>
                  <a:cubicBezTo>
                    <a:pt x="1569" y="409"/>
                    <a:pt x="1574" y="408"/>
                    <a:pt x="1579" y="407"/>
                  </a:cubicBezTo>
                  <a:cubicBezTo>
                    <a:pt x="1580" y="407"/>
                    <a:pt x="1581" y="407"/>
                    <a:pt x="1582" y="407"/>
                  </a:cubicBezTo>
                  <a:cubicBezTo>
                    <a:pt x="1588" y="405"/>
                    <a:pt x="1594" y="404"/>
                    <a:pt x="1600" y="403"/>
                  </a:cubicBezTo>
                  <a:cubicBezTo>
                    <a:pt x="1602" y="402"/>
                    <a:pt x="1604" y="402"/>
                    <a:pt x="1606" y="401"/>
                  </a:cubicBezTo>
                  <a:cubicBezTo>
                    <a:pt x="1610" y="400"/>
                    <a:pt x="1614" y="399"/>
                    <a:pt x="1618" y="398"/>
                  </a:cubicBezTo>
                  <a:cubicBezTo>
                    <a:pt x="1621" y="398"/>
                    <a:pt x="1623" y="397"/>
                    <a:pt x="1625" y="397"/>
                  </a:cubicBezTo>
                  <a:cubicBezTo>
                    <a:pt x="1629" y="396"/>
                    <a:pt x="1632" y="395"/>
                    <a:pt x="1636" y="394"/>
                  </a:cubicBezTo>
                  <a:cubicBezTo>
                    <a:pt x="1638" y="394"/>
                    <a:pt x="1640" y="393"/>
                    <a:pt x="1642" y="393"/>
                  </a:cubicBezTo>
                  <a:cubicBezTo>
                    <a:pt x="1647" y="391"/>
                    <a:pt x="1651" y="390"/>
                    <a:pt x="1656" y="389"/>
                  </a:cubicBezTo>
                  <a:cubicBezTo>
                    <a:pt x="1657" y="389"/>
                    <a:pt x="1658" y="388"/>
                    <a:pt x="1659" y="388"/>
                  </a:cubicBezTo>
                  <a:cubicBezTo>
                    <a:pt x="1664" y="387"/>
                    <a:pt x="1669" y="385"/>
                    <a:pt x="1675" y="384"/>
                  </a:cubicBezTo>
                  <a:cubicBezTo>
                    <a:pt x="1676" y="383"/>
                    <a:pt x="1678" y="383"/>
                    <a:pt x="1679" y="382"/>
                  </a:cubicBezTo>
                  <a:cubicBezTo>
                    <a:pt x="1681" y="382"/>
                    <a:pt x="1682" y="382"/>
                    <a:pt x="1683" y="381"/>
                  </a:cubicBezTo>
                  <a:cubicBezTo>
                    <a:pt x="1686" y="380"/>
                    <a:pt x="1688" y="380"/>
                    <a:pt x="1690" y="379"/>
                  </a:cubicBezTo>
                  <a:cubicBezTo>
                    <a:pt x="1692" y="378"/>
                    <a:pt x="1694" y="378"/>
                    <a:pt x="1696" y="377"/>
                  </a:cubicBezTo>
                  <a:cubicBezTo>
                    <a:pt x="1699" y="376"/>
                    <a:pt x="1702" y="375"/>
                    <a:pt x="1706" y="374"/>
                  </a:cubicBezTo>
                  <a:cubicBezTo>
                    <a:pt x="1707" y="374"/>
                    <a:pt x="1709" y="373"/>
                    <a:pt x="1711" y="372"/>
                  </a:cubicBezTo>
                  <a:cubicBezTo>
                    <a:pt x="1714" y="371"/>
                    <a:pt x="1718" y="370"/>
                    <a:pt x="1722" y="369"/>
                  </a:cubicBezTo>
                  <a:cubicBezTo>
                    <a:pt x="1723" y="368"/>
                    <a:pt x="1724" y="368"/>
                    <a:pt x="1725" y="368"/>
                  </a:cubicBezTo>
                  <a:cubicBezTo>
                    <a:pt x="1730" y="366"/>
                    <a:pt x="1734" y="364"/>
                    <a:pt x="1739" y="363"/>
                  </a:cubicBezTo>
                  <a:cubicBezTo>
                    <a:pt x="1740" y="362"/>
                    <a:pt x="1741" y="362"/>
                    <a:pt x="1742" y="361"/>
                  </a:cubicBezTo>
                  <a:cubicBezTo>
                    <a:pt x="1745" y="360"/>
                    <a:pt x="1748" y="359"/>
                    <a:pt x="1752" y="358"/>
                  </a:cubicBezTo>
                  <a:cubicBezTo>
                    <a:pt x="1753" y="357"/>
                    <a:pt x="1755" y="356"/>
                    <a:pt x="1756" y="356"/>
                  </a:cubicBezTo>
                  <a:cubicBezTo>
                    <a:pt x="1759" y="355"/>
                    <a:pt x="1762" y="354"/>
                    <a:pt x="1764" y="352"/>
                  </a:cubicBezTo>
                  <a:cubicBezTo>
                    <a:pt x="1766" y="352"/>
                    <a:pt x="1767" y="351"/>
                    <a:pt x="1769" y="351"/>
                  </a:cubicBezTo>
                  <a:cubicBezTo>
                    <a:pt x="1772" y="349"/>
                    <a:pt x="1775" y="348"/>
                    <a:pt x="1778" y="347"/>
                  </a:cubicBezTo>
                  <a:cubicBezTo>
                    <a:pt x="1779" y="346"/>
                    <a:pt x="1780" y="346"/>
                    <a:pt x="1780" y="345"/>
                  </a:cubicBezTo>
                  <a:cubicBezTo>
                    <a:pt x="1784" y="344"/>
                    <a:pt x="1788" y="342"/>
                    <a:pt x="1792" y="340"/>
                  </a:cubicBezTo>
                  <a:cubicBezTo>
                    <a:pt x="1792" y="340"/>
                    <a:pt x="1793" y="339"/>
                    <a:pt x="1794" y="339"/>
                  </a:cubicBezTo>
                  <a:cubicBezTo>
                    <a:pt x="1797" y="338"/>
                    <a:pt x="1799" y="336"/>
                    <a:pt x="1802" y="335"/>
                  </a:cubicBezTo>
                  <a:cubicBezTo>
                    <a:pt x="1803" y="334"/>
                    <a:pt x="1804" y="334"/>
                    <a:pt x="1806" y="333"/>
                  </a:cubicBezTo>
                  <a:cubicBezTo>
                    <a:pt x="1808" y="332"/>
                    <a:pt x="1810" y="330"/>
                    <a:pt x="1812" y="329"/>
                  </a:cubicBezTo>
                  <a:cubicBezTo>
                    <a:pt x="1813" y="329"/>
                    <a:pt x="1813" y="329"/>
                    <a:pt x="1813" y="329"/>
                  </a:cubicBezTo>
                  <a:cubicBezTo>
                    <a:pt x="1814" y="328"/>
                    <a:pt x="1815" y="328"/>
                    <a:pt x="1816" y="327"/>
                  </a:cubicBezTo>
                  <a:cubicBezTo>
                    <a:pt x="1817" y="327"/>
                    <a:pt x="1818" y="326"/>
                    <a:pt x="1820" y="325"/>
                  </a:cubicBezTo>
                  <a:cubicBezTo>
                    <a:pt x="1820" y="324"/>
                    <a:pt x="1821" y="324"/>
                    <a:pt x="1822" y="323"/>
                  </a:cubicBezTo>
                  <a:cubicBezTo>
                    <a:pt x="1823" y="323"/>
                    <a:pt x="1824" y="322"/>
                    <a:pt x="1825" y="322"/>
                  </a:cubicBezTo>
                  <a:cubicBezTo>
                    <a:pt x="1828" y="320"/>
                    <a:pt x="1830" y="318"/>
                    <a:pt x="1833" y="316"/>
                  </a:cubicBezTo>
                  <a:cubicBezTo>
                    <a:pt x="1834" y="316"/>
                    <a:pt x="1834" y="315"/>
                    <a:pt x="1835" y="315"/>
                  </a:cubicBezTo>
                  <a:cubicBezTo>
                    <a:pt x="1837" y="314"/>
                    <a:pt x="1839" y="312"/>
                    <a:pt x="1841" y="311"/>
                  </a:cubicBezTo>
                  <a:cubicBezTo>
                    <a:pt x="1842" y="310"/>
                    <a:pt x="1843" y="309"/>
                    <a:pt x="1844" y="309"/>
                  </a:cubicBezTo>
                  <a:cubicBezTo>
                    <a:pt x="1845" y="307"/>
                    <a:pt x="1847" y="306"/>
                    <a:pt x="1849" y="305"/>
                  </a:cubicBezTo>
                  <a:cubicBezTo>
                    <a:pt x="1849" y="304"/>
                    <a:pt x="1850" y="303"/>
                    <a:pt x="1851" y="303"/>
                  </a:cubicBezTo>
                  <a:cubicBezTo>
                    <a:pt x="1853" y="301"/>
                    <a:pt x="1854" y="300"/>
                    <a:pt x="1856" y="299"/>
                  </a:cubicBezTo>
                  <a:cubicBezTo>
                    <a:pt x="1856" y="298"/>
                    <a:pt x="1857" y="298"/>
                    <a:pt x="1857" y="297"/>
                  </a:cubicBezTo>
                  <a:cubicBezTo>
                    <a:pt x="1860" y="295"/>
                    <a:pt x="1861" y="293"/>
                    <a:pt x="1863" y="291"/>
                  </a:cubicBezTo>
                  <a:cubicBezTo>
                    <a:pt x="1864" y="290"/>
                    <a:pt x="1864" y="290"/>
                    <a:pt x="1864" y="290"/>
                  </a:cubicBezTo>
                  <a:cubicBezTo>
                    <a:pt x="1866" y="289"/>
                    <a:pt x="1867" y="287"/>
                    <a:pt x="1868" y="285"/>
                  </a:cubicBezTo>
                  <a:cubicBezTo>
                    <a:pt x="1869" y="285"/>
                    <a:pt x="1869" y="284"/>
                    <a:pt x="1870" y="283"/>
                  </a:cubicBezTo>
                  <a:cubicBezTo>
                    <a:pt x="1871" y="282"/>
                    <a:pt x="1872" y="281"/>
                    <a:pt x="1873" y="279"/>
                  </a:cubicBezTo>
                  <a:cubicBezTo>
                    <a:pt x="1874" y="279"/>
                    <a:pt x="1874" y="278"/>
                    <a:pt x="1875" y="277"/>
                  </a:cubicBezTo>
                  <a:cubicBezTo>
                    <a:pt x="1875" y="276"/>
                    <a:pt x="1876" y="274"/>
                    <a:pt x="1877" y="273"/>
                  </a:cubicBezTo>
                  <a:cubicBezTo>
                    <a:pt x="1878" y="272"/>
                    <a:pt x="1878" y="272"/>
                    <a:pt x="1878" y="272"/>
                  </a:cubicBezTo>
                  <a:cubicBezTo>
                    <a:pt x="1878" y="272"/>
                    <a:pt x="1878" y="272"/>
                    <a:pt x="1878" y="271"/>
                  </a:cubicBezTo>
                  <a:cubicBezTo>
                    <a:pt x="1879" y="271"/>
                    <a:pt x="1879" y="270"/>
                    <a:pt x="1879" y="270"/>
                  </a:cubicBezTo>
                  <a:cubicBezTo>
                    <a:pt x="1930" y="181"/>
                    <a:pt x="1981" y="92"/>
                    <a:pt x="2032" y="3"/>
                  </a:cubicBezTo>
                  <a:cubicBezTo>
                    <a:pt x="2031" y="5"/>
                    <a:pt x="2030" y="6"/>
                    <a:pt x="2029" y="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6">
              <a:extLst>
                <a:ext uri="{FF2B5EF4-FFF2-40B4-BE49-F238E27FC236}">
                  <a16:creationId xmlns:a16="http://schemas.microsoft.com/office/drawing/2014/main" id="{14711FF3-8740-4708-98F7-EBABFE9CD135}"/>
                </a:ext>
              </a:extLst>
            </p:cNvPr>
            <p:cNvSpPr>
              <a:spLocks noEditPoints="1"/>
            </p:cNvSpPr>
            <p:nvPr/>
          </p:nvSpPr>
          <p:spPr bwMode="auto">
            <a:xfrm>
              <a:off x="3732265" y="1507637"/>
              <a:ext cx="3831827" cy="1108134"/>
            </a:xfrm>
            <a:custGeom>
              <a:avLst/>
              <a:gdLst>
                <a:gd name="T0" fmla="*/ 117 w 2061"/>
                <a:gd name="T1" fmla="*/ 382 h 525"/>
                <a:gd name="T2" fmla="*/ 74 w 2061"/>
                <a:gd name="T3" fmla="*/ 358 h 525"/>
                <a:gd name="T4" fmla="*/ 34 w 2061"/>
                <a:gd name="T5" fmla="*/ 328 h 525"/>
                <a:gd name="T6" fmla="*/ 12 w 2061"/>
                <a:gd name="T7" fmla="*/ 301 h 525"/>
                <a:gd name="T8" fmla="*/ 2 w 2061"/>
                <a:gd name="T9" fmla="*/ 276 h 525"/>
                <a:gd name="T10" fmla="*/ 1 w 2061"/>
                <a:gd name="T11" fmla="*/ 248 h 525"/>
                <a:gd name="T12" fmla="*/ 7 w 2061"/>
                <a:gd name="T13" fmla="*/ 229 h 525"/>
                <a:gd name="T14" fmla="*/ 28 w 2061"/>
                <a:gd name="T15" fmla="*/ 199 h 525"/>
                <a:gd name="T16" fmla="*/ 59 w 2061"/>
                <a:gd name="T17" fmla="*/ 173 h 525"/>
                <a:gd name="T18" fmla="*/ 96 w 2061"/>
                <a:gd name="T19" fmla="*/ 150 h 525"/>
                <a:gd name="T20" fmla="*/ 138 w 2061"/>
                <a:gd name="T21" fmla="*/ 129 h 525"/>
                <a:gd name="T22" fmla="*/ 192 w 2061"/>
                <a:gd name="T23" fmla="*/ 108 h 525"/>
                <a:gd name="T24" fmla="*/ 242 w 2061"/>
                <a:gd name="T25" fmla="*/ 92 h 525"/>
                <a:gd name="T26" fmla="*/ 302 w 2061"/>
                <a:gd name="T27" fmla="*/ 75 h 525"/>
                <a:gd name="T28" fmla="*/ 405 w 2061"/>
                <a:gd name="T29" fmla="*/ 53 h 525"/>
                <a:gd name="T30" fmla="*/ 513 w 2061"/>
                <a:gd name="T31" fmla="*/ 35 h 525"/>
                <a:gd name="T32" fmla="*/ 1954 w 2061"/>
                <a:gd name="T33" fmla="*/ 147 h 525"/>
                <a:gd name="T34" fmla="*/ 2003 w 2061"/>
                <a:gd name="T35" fmla="*/ 176 h 525"/>
                <a:gd name="T36" fmla="*/ 2032 w 2061"/>
                <a:gd name="T37" fmla="*/ 202 h 525"/>
                <a:gd name="T38" fmla="*/ 2051 w 2061"/>
                <a:gd name="T39" fmla="*/ 228 h 525"/>
                <a:gd name="T40" fmla="*/ 2060 w 2061"/>
                <a:gd name="T41" fmla="*/ 254 h 525"/>
                <a:gd name="T42" fmla="*/ 2058 w 2061"/>
                <a:gd name="T43" fmla="*/ 281 h 525"/>
                <a:gd name="T44" fmla="*/ 2046 w 2061"/>
                <a:gd name="T45" fmla="*/ 307 h 525"/>
                <a:gd name="T46" fmla="*/ 2025 w 2061"/>
                <a:gd name="T47" fmla="*/ 332 h 525"/>
                <a:gd name="T48" fmla="*/ 1995 w 2061"/>
                <a:gd name="T49" fmla="*/ 356 h 525"/>
                <a:gd name="T50" fmla="*/ 1946 w 2061"/>
                <a:gd name="T51" fmla="*/ 384 h 525"/>
                <a:gd name="T52" fmla="*/ 1910 w 2061"/>
                <a:gd name="T53" fmla="*/ 400 h 525"/>
                <a:gd name="T54" fmla="*/ 1867 w 2061"/>
                <a:gd name="T55" fmla="*/ 416 h 525"/>
                <a:gd name="T56" fmla="*/ 1807 w 2061"/>
                <a:gd name="T57" fmla="*/ 435 h 525"/>
                <a:gd name="T58" fmla="*/ 1766 w 2061"/>
                <a:gd name="T59" fmla="*/ 447 h 525"/>
                <a:gd name="T60" fmla="*/ 1677 w 2061"/>
                <a:gd name="T61" fmla="*/ 468 h 525"/>
                <a:gd name="T62" fmla="*/ 1594 w 2061"/>
                <a:gd name="T63" fmla="*/ 483 h 525"/>
                <a:gd name="T64" fmla="*/ 1525 w 2061"/>
                <a:gd name="T65" fmla="*/ 493 h 525"/>
                <a:gd name="T66" fmla="*/ 1241 w 2061"/>
                <a:gd name="T67" fmla="*/ 358 h 525"/>
                <a:gd name="T68" fmla="*/ 1297 w 2061"/>
                <a:gd name="T69" fmla="*/ 350 h 525"/>
                <a:gd name="T70" fmla="*/ 1344 w 2061"/>
                <a:gd name="T71" fmla="*/ 340 h 525"/>
                <a:gd name="T72" fmla="*/ 1378 w 2061"/>
                <a:gd name="T73" fmla="*/ 330 h 525"/>
                <a:gd name="T74" fmla="*/ 1411 w 2061"/>
                <a:gd name="T75" fmla="*/ 319 h 525"/>
                <a:gd name="T76" fmla="*/ 1441 w 2061"/>
                <a:gd name="T77" fmla="*/ 304 h 525"/>
                <a:gd name="T78" fmla="*/ 1461 w 2061"/>
                <a:gd name="T79" fmla="*/ 290 h 525"/>
                <a:gd name="T80" fmla="*/ 1474 w 2061"/>
                <a:gd name="T81" fmla="*/ 273 h 525"/>
                <a:gd name="T82" fmla="*/ 1476 w 2061"/>
                <a:gd name="T83" fmla="*/ 260 h 525"/>
                <a:gd name="T84" fmla="*/ 1472 w 2061"/>
                <a:gd name="T85" fmla="*/ 248 h 525"/>
                <a:gd name="T86" fmla="*/ 1460 w 2061"/>
                <a:gd name="T87" fmla="*/ 234 h 525"/>
                <a:gd name="T88" fmla="*/ 1442 w 2061"/>
                <a:gd name="T89" fmla="*/ 221 h 525"/>
                <a:gd name="T90" fmla="*/ 806 w 2061"/>
                <a:gd name="T91" fmla="*/ 167 h 525"/>
                <a:gd name="T92" fmla="*/ 739 w 2061"/>
                <a:gd name="T93" fmla="*/ 179 h 525"/>
                <a:gd name="T94" fmla="*/ 703 w 2061"/>
                <a:gd name="T95" fmla="*/ 187 h 525"/>
                <a:gd name="T96" fmla="*/ 665 w 2061"/>
                <a:gd name="T97" fmla="*/ 199 h 525"/>
                <a:gd name="T98" fmla="*/ 634 w 2061"/>
                <a:gd name="T99" fmla="*/ 211 h 525"/>
                <a:gd name="T100" fmla="*/ 610 w 2061"/>
                <a:gd name="T101" fmla="*/ 225 h 525"/>
                <a:gd name="T102" fmla="*/ 593 w 2061"/>
                <a:gd name="T103" fmla="*/ 240 h 525"/>
                <a:gd name="T104" fmla="*/ 585 w 2061"/>
                <a:gd name="T105" fmla="*/ 257 h 525"/>
                <a:gd name="T106" fmla="*/ 586 w 2061"/>
                <a:gd name="T107" fmla="*/ 270 h 525"/>
                <a:gd name="T108" fmla="*/ 594 w 2061"/>
                <a:gd name="T109" fmla="*/ 283 h 525"/>
                <a:gd name="T110" fmla="*/ 606 w 2061"/>
                <a:gd name="T111" fmla="*/ 294 h 525"/>
                <a:gd name="T112" fmla="*/ 628 w 2061"/>
                <a:gd name="T113" fmla="*/ 308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61" h="525">
                  <a:moveTo>
                    <a:pt x="1037" y="525"/>
                  </a:moveTo>
                  <a:cubicBezTo>
                    <a:pt x="861" y="525"/>
                    <a:pt x="686" y="513"/>
                    <a:pt x="531" y="491"/>
                  </a:cubicBezTo>
                  <a:cubicBezTo>
                    <a:pt x="528" y="491"/>
                    <a:pt x="528" y="491"/>
                    <a:pt x="528" y="491"/>
                  </a:cubicBezTo>
                  <a:cubicBezTo>
                    <a:pt x="524" y="490"/>
                    <a:pt x="520" y="490"/>
                    <a:pt x="516" y="489"/>
                  </a:cubicBezTo>
                  <a:cubicBezTo>
                    <a:pt x="419" y="475"/>
                    <a:pt x="333" y="457"/>
                    <a:pt x="260" y="436"/>
                  </a:cubicBezTo>
                  <a:cubicBezTo>
                    <a:pt x="260" y="435"/>
                    <a:pt x="259" y="435"/>
                    <a:pt x="259" y="435"/>
                  </a:cubicBezTo>
                  <a:cubicBezTo>
                    <a:pt x="206" y="420"/>
                    <a:pt x="160" y="403"/>
                    <a:pt x="122" y="384"/>
                  </a:cubicBezTo>
                  <a:cubicBezTo>
                    <a:pt x="120" y="383"/>
                    <a:pt x="120" y="383"/>
                    <a:pt x="120" y="383"/>
                  </a:cubicBezTo>
                  <a:cubicBezTo>
                    <a:pt x="119" y="383"/>
                    <a:pt x="118" y="382"/>
                    <a:pt x="117" y="382"/>
                  </a:cubicBezTo>
                  <a:cubicBezTo>
                    <a:pt x="114" y="380"/>
                    <a:pt x="110" y="379"/>
                    <a:pt x="107" y="377"/>
                  </a:cubicBezTo>
                  <a:cubicBezTo>
                    <a:pt x="103" y="375"/>
                    <a:pt x="100" y="373"/>
                    <a:pt x="97" y="371"/>
                  </a:cubicBezTo>
                  <a:cubicBezTo>
                    <a:pt x="95" y="371"/>
                    <a:pt x="94" y="370"/>
                    <a:pt x="93" y="369"/>
                  </a:cubicBezTo>
                  <a:cubicBezTo>
                    <a:pt x="92" y="368"/>
                    <a:pt x="90" y="367"/>
                    <a:pt x="88" y="366"/>
                  </a:cubicBezTo>
                  <a:cubicBezTo>
                    <a:pt x="87" y="366"/>
                    <a:pt x="87" y="366"/>
                    <a:pt x="87" y="366"/>
                  </a:cubicBezTo>
                  <a:cubicBezTo>
                    <a:pt x="85" y="365"/>
                    <a:pt x="84" y="364"/>
                    <a:pt x="83" y="364"/>
                  </a:cubicBezTo>
                  <a:cubicBezTo>
                    <a:pt x="76" y="360"/>
                    <a:pt x="76" y="360"/>
                    <a:pt x="76" y="360"/>
                  </a:cubicBezTo>
                  <a:cubicBezTo>
                    <a:pt x="76" y="359"/>
                    <a:pt x="75" y="359"/>
                    <a:pt x="75" y="359"/>
                  </a:cubicBezTo>
                  <a:cubicBezTo>
                    <a:pt x="74" y="358"/>
                    <a:pt x="74" y="358"/>
                    <a:pt x="74" y="358"/>
                  </a:cubicBezTo>
                  <a:cubicBezTo>
                    <a:pt x="71" y="356"/>
                    <a:pt x="68" y="354"/>
                    <a:pt x="66" y="352"/>
                  </a:cubicBezTo>
                  <a:cubicBezTo>
                    <a:pt x="65" y="352"/>
                    <a:pt x="64" y="352"/>
                    <a:pt x="64" y="351"/>
                  </a:cubicBezTo>
                  <a:cubicBezTo>
                    <a:pt x="62" y="350"/>
                    <a:pt x="59" y="348"/>
                    <a:pt x="57" y="347"/>
                  </a:cubicBezTo>
                  <a:cubicBezTo>
                    <a:pt x="55" y="345"/>
                    <a:pt x="55" y="345"/>
                    <a:pt x="55" y="345"/>
                  </a:cubicBezTo>
                  <a:cubicBezTo>
                    <a:pt x="53" y="344"/>
                    <a:pt x="51" y="342"/>
                    <a:pt x="50" y="341"/>
                  </a:cubicBezTo>
                  <a:cubicBezTo>
                    <a:pt x="47" y="339"/>
                    <a:pt x="47" y="339"/>
                    <a:pt x="47" y="339"/>
                  </a:cubicBezTo>
                  <a:cubicBezTo>
                    <a:pt x="45" y="337"/>
                    <a:pt x="43" y="336"/>
                    <a:pt x="41" y="334"/>
                  </a:cubicBezTo>
                  <a:cubicBezTo>
                    <a:pt x="41" y="333"/>
                    <a:pt x="41" y="333"/>
                    <a:pt x="41" y="333"/>
                  </a:cubicBezTo>
                  <a:cubicBezTo>
                    <a:pt x="38" y="331"/>
                    <a:pt x="36" y="329"/>
                    <a:pt x="34" y="328"/>
                  </a:cubicBezTo>
                  <a:cubicBezTo>
                    <a:pt x="33" y="326"/>
                    <a:pt x="33" y="326"/>
                    <a:pt x="33" y="326"/>
                  </a:cubicBezTo>
                  <a:cubicBezTo>
                    <a:pt x="31" y="325"/>
                    <a:pt x="30" y="323"/>
                    <a:pt x="29" y="322"/>
                  </a:cubicBezTo>
                  <a:cubicBezTo>
                    <a:pt x="27" y="320"/>
                    <a:pt x="27" y="320"/>
                    <a:pt x="27" y="320"/>
                  </a:cubicBezTo>
                  <a:cubicBezTo>
                    <a:pt x="25" y="318"/>
                    <a:pt x="24" y="317"/>
                    <a:pt x="23" y="315"/>
                  </a:cubicBezTo>
                  <a:cubicBezTo>
                    <a:pt x="22" y="314"/>
                    <a:pt x="22" y="314"/>
                    <a:pt x="22" y="314"/>
                  </a:cubicBezTo>
                  <a:cubicBezTo>
                    <a:pt x="20" y="312"/>
                    <a:pt x="19" y="310"/>
                    <a:pt x="17" y="308"/>
                  </a:cubicBezTo>
                  <a:cubicBezTo>
                    <a:pt x="16" y="307"/>
                    <a:pt x="16" y="307"/>
                    <a:pt x="16" y="307"/>
                  </a:cubicBezTo>
                  <a:cubicBezTo>
                    <a:pt x="15" y="305"/>
                    <a:pt x="14" y="304"/>
                    <a:pt x="13" y="302"/>
                  </a:cubicBezTo>
                  <a:cubicBezTo>
                    <a:pt x="13" y="302"/>
                    <a:pt x="13" y="301"/>
                    <a:pt x="12" y="301"/>
                  </a:cubicBezTo>
                  <a:cubicBezTo>
                    <a:pt x="11" y="298"/>
                    <a:pt x="11" y="298"/>
                    <a:pt x="11" y="298"/>
                  </a:cubicBezTo>
                  <a:cubicBezTo>
                    <a:pt x="10" y="298"/>
                    <a:pt x="10" y="296"/>
                    <a:pt x="10" y="296"/>
                  </a:cubicBezTo>
                  <a:cubicBezTo>
                    <a:pt x="9" y="295"/>
                    <a:pt x="9" y="295"/>
                    <a:pt x="9" y="294"/>
                  </a:cubicBezTo>
                  <a:cubicBezTo>
                    <a:pt x="8" y="293"/>
                    <a:pt x="7" y="291"/>
                    <a:pt x="6" y="289"/>
                  </a:cubicBezTo>
                  <a:cubicBezTo>
                    <a:pt x="6" y="289"/>
                    <a:pt x="6" y="289"/>
                    <a:pt x="6" y="289"/>
                  </a:cubicBezTo>
                  <a:cubicBezTo>
                    <a:pt x="6" y="288"/>
                    <a:pt x="6" y="288"/>
                    <a:pt x="6" y="288"/>
                  </a:cubicBezTo>
                  <a:cubicBezTo>
                    <a:pt x="5" y="286"/>
                    <a:pt x="4" y="284"/>
                    <a:pt x="4" y="282"/>
                  </a:cubicBezTo>
                  <a:cubicBezTo>
                    <a:pt x="3" y="281"/>
                    <a:pt x="3" y="281"/>
                    <a:pt x="3" y="281"/>
                  </a:cubicBezTo>
                  <a:cubicBezTo>
                    <a:pt x="3" y="279"/>
                    <a:pt x="2" y="278"/>
                    <a:pt x="2" y="276"/>
                  </a:cubicBezTo>
                  <a:cubicBezTo>
                    <a:pt x="1" y="274"/>
                    <a:pt x="1" y="274"/>
                    <a:pt x="1" y="274"/>
                  </a:cubicBezTo>
                  <a:cubicBezTo>
                    <a:pt x="1" y="273"/>
                    <a:pt x="1" y="271"/>
                    <a:pt x="1" y="270"/>
                  </a:cubicBezTo>
                  <a:cubicBezTo>
                    <a:pt x="1" y="268"/>
                    <a:pt x="1" y="268"/>
                    <a:pt x="1" y="268"/>
                  </a:cubicBezTo>
                  <a:cubicBezTo>
                    <a:pt x="0" y="266"/>
                    <a:pt x="0" y="265"/>
                    <a:pt x="0" y="263"/>
                  </a:cubicBezTo>
                  <a:cubicBezTo>
                    <a:pt x="0" y="263"/>
                    <a:pt x="0" y="262"/>
                    <a:pt x="0" y="262"/>
                  </a:cubicBezTo>
                  <a:cubicBezTo>
                    <a:pt x="0" y="260"/>
                    <a:pt x="0" y="258"/>
                    <a:pt x="0" y="256"/>
                  </a:cubicBezTo>
                  <a:cubicBezTo>
                    <a:pt x="0" y="255"/>
                    <a:pt x="0" y="255"/>
                    <a:pt x="0" y="255"/>
                  </a:cubicBezTo>
                  <a:cubicBezTo>
                    <a:pt x="0" y="253"/>
                    <a:pt x="1" y="251"/>
                    <a:pt x="1" y="250"/>
                  </a:cubicBezTo>
                  <a:cubicBezTo>
                    <a:pt x="1" y="248"/>
                    <a:pt x="1" y="248"/>
                    <a:pt x="1" y="248"/>
                  </a:cubicBezTo>
                  <a:cubicBezTo>
                    <a:pt x="1" y="246"/>
                    <a:pt x="2" y="245"/>
                    <a:pt x="2" y="244"/>
                  </a:cubicBezTo>
                  <a:cubicBezTo>
                    <a:pt x="2" y="243"/>
                    <a:pt x="2" y="243"/>
                    <a:pt x="2" y="243"/>
                  </a:cubicBezTo>
                  <a:cubicBezTo>
                    <a:pt x="2" y="243"/>
                    <a:pt x="2" y="242"/>
                    <a:pt x="3" y="242"/>
                  </a:cubicBezTo>
                  <a:cubicBezTo>
                    <a:pt x="3" y="240"/>
                    <a:pt x="3" y="239"/>
                    <a:pt x="4" y="238"/>
                  </a:cubicBezTo>
                  <a:cubicBezTo>
                    <a:pt x="4" y="237"/>
                    <a:pt x="4" y="237"/>
                    <a:pt x="4" y="237"/>
                  </a:cubicBezTo>
                  <a:cubicBezTo>
                    <a:pt x="4" y="237"/>
                    <a:pt x="4" y="236"/>
                    <a:pt x="4" y="236"/>
                  </a:cubicBezTo>
                  <a:cubicBezTo>
                    <a:pt x="5" y="236"/>
                    <a:pt x="5" y="236"/>
                    <a:pt x="5" y="236"/>
                  </a:cubicBezTo>
                  <a:cubicBezTo>
                    <a:pt x="5" y="234"/>
                    <a:pt x="6" y="232"/>
                    <a:pt x="7" y="230"/>
                  </a:cubicBezTo>
                  <a:cubicBezTo>
                    <a:pt x="7" y="229"/>
                    <a:pt x="7" y="229"/>
                    <a:pt x="7" y="229"/>
                  </a:cubicBezTo>
                  <a:cubicBezTo>
                    <a:pt x="8" y="227"/>
                    <a:pt x="9" y="226"/>
                    <a:pt x="10" y="224"/>
                  </a:cubicBezTo>
                  <a:cubicBezTo>
                    <a:pt x="10" y="223"/>
                    <a:pt x="11" y="223"/>
                    <a:pt x="11" y="222"/>
                  </a:cubicBezTo>
                  <a:cubicBezTo>
                    <a:pt x="12" y="221"/>
                    <a:pt x="13" y="219"/>
                    <a:pt x="13" y="218"/>
                  </a:cubicBezTo>
                  <a:cubicBezTo>
                    <a:pt x="14" y="218"/>
                    <a:pt x="15" y="216"/>
                    <a:pt x="15" y="216"/>
                  </a:cubicBezTo>
                  <a:cubicBezTo>
                    <a:pt x="16" y="215"/>
                    <a:pt x="17" y="213"/>
                    <a:pt x="18" y="212"/>
                  </a:cubicBezTo>
                  <a:cubicBezTo>
                    <a:pt x="18" y="211"/>
                    <a:pt x="18" y="211"/>
                    <a:pt x="19" y="210"/>
                  </a:cubicBezTo>
                  <a:cubicBezTo>
                    <a:pt x="20" y="208"/>
                    <a:pt x="22" y="206"/>
                    <a:pt x="23" y="205"/>
                  </a:cubicBezTo>
                  <a:cubicBezTo>
                    <a:pt x="24" y="204"/>
                    <a:pt x="24" y="204"/>
                    <a:pt x="24" y="204"/>
                  </a:cubicBezTo>
                  <a:cubicBezTo>
                    <a:pt x="25" y="202"/>
                    <a:pt x="27" y="200"/>
                    <a:pt x="28" y="199"/>
                  </a:cubicBezTo>
                  <a:cubicBezTo>
                    <a:pt x="29" y="198"/>
                    <a:pt x="29" y="198"/>
                    <a:pt x="29" y="198"/>
                  </a:cubicBezTo>
                  <a:cubicBezTo>
                    <a:pt x="30" y="197"/>
                    <a:pt x="30" y="197"/>
                    <a:pt x="30" y="197"/>
                  </a:cubicBezTo>
                  <a:cubicBezTo>
                    <a:pt x="31" y="196"/>
                    <a:pt x="33" y="194"/>
                    <a:pt x="34" y="193"/>
                  </a:cubicBezTo>
                  <a:cubicBezTo>
                    <a:pt x="35" y="192"/>
                    <a:pt x="36" y="192"/>
                    <a:pt x="36" y="191"/>
                  </a:cubicBezTo>
                  <a:cubicBezTo>
                    <a:pt x="38" y="190"/>
                    <a:pt x="39" y="188"/>
                    <a:pt x="41" y="187"/>
                  </a:cubicBezTo>
                  <a:cubicBezTo>
                    <a:pt x="41" y="187"/>
                    <a:pt x="42" y="186"/>
                    <a:pt x="42" y="186"/>
                  </a:cubicBezTo>
                  <a:cubicBezTo>
                    <a:pt x="47" y="182"/>
                    <a:pt x="51" y="178"/>
                    <a:pt x="56" y="174"/>
                  </a:cubicBezTo>
                  <a:cubicBezTo>
                    <a:pt x="57" y="174"/>
                    <a:pt x="57" y="174"/>
                    <a:pt x="57" y="174"/>
                  </a:cubicBezTo>
                  <a:cubicBezTo>
                    <a:pt x="57" y="174"/>
                    <a:pt x="58" y="173"/>
                    <a:pt x="59" y="173"/>
                  </a:cubicBezTo>
                  <a:cubicBezTo>
                    <a:pt x="60" y="172"/>
                    <a:pt x="62" y="170"/>
                    <a:pt x="64" y="169"/>
                  </a:cubicBezTo>
                  <a:cubicBezTo>
                    <a:pt x="65" y="169"/>
                    <a:pt x="65" y="168"/>
                    <a:pt x="66" y="168"/>
                  </a:cubicBezTo>
                  <a:cubicBezTo>
                    <a:pt x="67" y="167"/>
                    <a:pt x="67" y="167"/>
                    <a:pt x="67" y="167"/>
                  </a:cubicBezTo>
                  <a:cubicBezTo>
                    <a:pt x="69" y="166"/>
                    <a:pt x="70" y="165"/>
                    <a:pt x="72" y="163"/>
                  </a:cubicBezTo>
                  <a:cubicBezTo>
                    <a:pt x="75" y="162"/>
                    <a:pt x="75" y="162"/>
                    <a:pt x="75" y="162"/>
                  </a:cubicBezTo>
                  <a:cubicBezTo>
                    <a:pt x="78" y="160"/>
                    <a:pt x="80" y="159"/>
                    <a:pt x="83" y="157"/>
                  </a:cubicBezTo>
                  <a:cubicBezTo>
                    <a:pt x="84" y="156"/>
                    <a:pt x="84" y="156"/>
                    <a:pt x="84" y="156"/>
                  </a:cubicBezTo>
                  <a:cubicBezTo>
                    <a:pt x="87" y="155"/>
                    <a:pt x="90" y="153"/>
                    <a:pt x="93" y="151"/>
                  </a:cubicBezTo>
                  <a:cubicBezTo>
                    <a:pt x="94" y="151"/>
                    <a:pt x="95" y="150"/>
                    <a:pt x="96" y="150"/>
                  </a:cubicBezTo>
                  <a:cubicBezTo>
                    <a:pt x="98" y="148"/>
                    <a:pt x="100" y="147"/>
                    <a:pt x="103" y="146"/>
                  </a:cubicBezTo>
                  <a:cubicBezTo>
                    <a:pt x="103" y="146"/>
                    <a:pt x="105" y="145"/>
                    <a:pt x="106" y="144"/>
                  </a:cubicBezTo>
                  <a:cubicBezTo>
                    <a:pt x="108" y="143"/>
                    <a:pt x="108" y="143"/>
                    <a:pt x="108" y="143"/>
                  </a:cubicBezTo>
                  <a:cubicBezTo>
                    <a:pt x="109" y="142"/>
                    <a:pt x="111" y="142"/>
                    <a:pt x="113" y="141"/>
                  </a:cubicBezTo>
                  <a:cubicBezTo>
                    <a:pt x="114" y="140"/>
                    <a:pt x="115" y="139"/>
                    <a:pt x="116" y="139"/>
                  </a:cubicBezTo>
                  <a:cubicBezTo>
                    <a:pt x="119" y="138"/>
                    <a:pt x="122" y="136"/>
                    <a:pt x="125" y="135"/>
                  </a:cubicBezTo>
                  <a:cubicBezTo>
                    <a:pt x="126" y="134"/>
                    <a:pt x="126" y="134"/>
                    <a:pt x="127" y="134"/>
                  </a:cubicBezTo>
                  <a:cubicBezTo>
                    <a:pt x="130" y="133"/>
                    <a:pt x="133" y="131"/>
                    <a:pt x="136" y="130"/>
                  </a:cubicBezTo>
                  <a:cubicBezTo>
                    <a:pt x="138" y="129"/>
                    <a:pt x="138" y="129"/>
                    <a:pt x="138" y="129"/>
                  </a:cubicBezTo>
                  <a:cubicBezTo>
                    <a:pt x="139" y="129"/>
                    <a:pt x="139" y="129"/>
                    <a:pt x="139" y="129"/>
                  </a:cubicBezTo>
                  <a:cubicBezTo>
                    <a:pt x="140" y="128"/>
                    <a:pt x="140" y="128"/>
                    <a:pt x="141" y="128"/>
                  </a:cubicBezTo>
                  <a:cubicBezTo>
                    <a:pt x="144" y="126"/>
                    <a:pt x="147" y="125"/>
                    <a:pt x="150" y="124"/>
                  </a:cubicBezTo>
                  <a:cubicBezTo>
                    <a:pt x="151" y="123"/>
                    <a:pt x="152" y="123"/>
                    <a:pt x="154" y="122"/>
                  </a:cubicBezTo>
                  <a:cubicBezTo>
                    <a:pt x="157" y="121"/>
                    <a:pt x="159" y="120"/>
                    <a:pt x="162" y="119"/>
                  </a:cubicBezTo>
                  <a:cubicBezTo>
                    <a:pt x="166" y="117"/>
                    <a:pt x="166" y="117"/>
                    <a:pt x="166" y="117"/>
                  </a:cubicBezTo>
                  <a:cubicBezTo>
                    <a:pt x="169" y="116"/>
                    <a:pt x="173" y="115"/>
                    <a:pt x="176" y="114"/>
                  </a:cubicBezTo>
                  <a:cubicBezTo>
                    <a:pt x="177" y="113"/>
                    <a:pt x="178" y="113"/>
                    <a:pt x="179" y="113"/>
                  </a:cubicBezTo>
                  <a:cubicBezTo>
                    <a:pt x="183" y="111"/>
                    <a:pt x="187" y="109"/>
                    <a:pt x="192" y="108"/>
                  </a:cubicBezTo>
                  <a:cubicBezTo>
                    <a:pt x="193" y="107"/>
                    <a:pt x="194" y="107"/>
                    <a:pt x="195" y="107"/>
                  </a:cubicBezTo>
                  <a:cubicBezTo>
                    <a:pt x="198" y="106"/>
                    <a:pt x="198" y="106"/>
                    <a:pt x="198" y="106"/>
                  </a:cubicBezTo>
                  <a:cubicBezTo>
                    <a:pt x="201" y="105"/>
                    <a:pt x="203" y="104"/>
                    <a:pt x="205" y="103"/>
                  </a:cubicBezTo>
                  <a:cubicBezTo>
                    <a:pt x="210" y="102"/>
                    <a:pt x="210" y="102"/>
                    <a:pt x="210" y="102"/>
                  </a:cubicBezTo>
                  <a:cubicBezTo>
                    <a:pt x="213" y="101"/>
                    <a:pt x="216" y="100"/>
                    <a:pt x="219" y="99"/>
                  </a:cubicBezTo>
                  <a:cubicBezTo>
                    <a:pt x="221" y="98"/>
                    <a:pt x="222" y="98"/>
                    <a:pt x="224" y="97"/>
                  </a:cubicBezTo>
                  <a:cubicBezTo>
                    <a:pt x="228" y="96"/>
                    <a:pt x="231" y="95"/>
                    <a:pt x="235" y="94"/>
                  </a:cubicBezTo>
                  <a:cubicBezTo>
                    <a:pt x="239" y="93"/>
                    <a:pt x="239" y="93"/>
                    <a:pt x="239" y="93"/>
                  </a:cubicBezTo>
                  <a:cubicBezTo>
                    <a:pt x="242" y="92"/>
                    <a:pt x="242" y="92"/>
                    <a:pt x="242" y="92"/>
                  </a:cubicBezTo>
                  <a:cubicBezTo>
                    <a:pt x="246" y="91"/>
                    <a:pt x="249" y="89"/>
                    <a:pt x="253" y="88"/>
                  </a:cubicBezTo>
                  <a:cubicBezTo>
                    <a:pt x="257" y="87"/>
                    <a:pt x="257" y="87"/>
                    <a:pt x="257" y="87"/>
                  </a:cubicBezTo>
                  <a:cubicBezTo>
                    <a:pt x="260" y="86"/>
                    <a:pt x="262" y="86"/>
                    <a:pt x="264" y="85"/>
                  </a:cubicBezTo>
                  <a:cubicBezTo>
                    <a:pt x="269" y="84"/>
                    <a:pt x="269" y="84"/>
                    <a:pt x="269" y="84"/>
                  </a:cubicBezTo>
                  <a:cubicBezTo>
                    <a:pt x="269" y="84"/>
                    <a:pt x="273" y="83"/>
                    <a:pt x="274" y="82"/>
                  </a:cubicBezTo>
                  <a:cubicBezTo>
                    <a:pt x="277" y="82"/>
                    <a:pt x="279" y="81"/>
                    <a:pt x="281" y="81"/>
                  </a:cubicBezTo>
                  <a:cubicBezTo>
                    <a:pt x="285" y="80"/>
                    <a:pt x="285" y="80"/>
                    <a:pt x="285" y="80"/>
                  </a:cubicBezTo>
                  <a:cubicBezTo>
                    <a:pt x="291" y="78"/>
                    <a:pt x="291" y="78"/>
                    <a:pt x="291" y="78"/>
                  </a:cubicBezTo>
                  <a:cubicBezTo>
                    <a:pt x="294" y="77"/>
                    <a:pt x="298" y="76"/>
                    <a:pt x="302" y="75"/>
                  </a:cubicBezTo>
                  <a:cubicBezTo>
                    <a:pt x="307" y="74"/>
                    <a:pt x="307" y="74"/>
                    <a:pt x="307" y="74"/>
                  </a:cubicBezTo>
                  <a:cubicBezTo>
                    <a:pt x="312" y="73"/>
                    <a:pt x="318" y="71"/>
                    <a:pt x="323" y="70"/>
                  </a:cubicBezTo>
                  <a:cubicBezTo>
                    <a:pt x="327" y="69"/>
                    <a:pt x="327" y="69"/>
                    <a:pt x="327" y="69"/>
                  </a:cubicBezTo>
                  <a:cubicBezTo>
                    <a:pt x="332" y="68"/>
                    <a:pt x="336" y="67"/>
                    <a:pt x="340" y="66"/>
                  </a:cubicBezTo>
                  <a:cubicBezTo>
                    <a:pt x="358" y="62"/>
                    <a:pt x="358" y="62"/>
                    <a:pt x="358" y="62"/>
                  </a:cubicBezTo>
                  <a:cubicBezTo>
                    <a:pt x="360" y="62"/>
                    <a:pt x="362" y="61"/>
                    <a:pt x="363" y="61"/>
                  </a:cubicBezTo>
                  <a:cubicBezTo>
                    <a:pt x="383" y="57"/>
                    <a:pt x="383" y="57"/>
                    <a:pt x="383" y="57"/>
                  </a:cubicBezTo>
                  <a:cubicBezTo>
                    <a:pt x="388" y="56"/>
                    <a:pt x="395" y="55"/>
                    <a:pt x="401" y="53"/>
                  </a:cubicBezTo>
                  <a:cubicBezTo>
                    <a:pt x="402" y="53"/>
                    <a:pt x="403" y="53"/>
                    <a:pt x="405" y="53"/>
                  </a:cubicBezTo>
                  <a:cubicBezTo>
                    <a:pt x="410" y="52"/>
                    <a:pt x="414" y="51"/>
                    <a:pt x="419" y="50"/>
                  </a:cubicBezTo>
                  <a:cubicBezTo>
                    <a:pt x="426" y="49"/>
                    <a:pt x="426" y="49"/>
                    <a:pt x="426" y="49"/>
                  </a:cubicBezTo>
                  <a:cubicBezTo>
                    <a:pt x="439" y="46"/>
                    <a:pt x="439" y="46"/>
                    <a:pt x="439" y="46"/>
                  </a:cubicBezTo>
                  <a:cubicBezTo>
                    <a:pt x="441" y="46"/>
                    <a:pt x="444" y="46"/>
                    <a:pt x="446" y="45"/>
                  </a:cubicBezTo>
                  <a:cubicBezTo>
                    <a:pt x="450" y="44"/>
                    <a:pt x="455" y="44"/>
                    <a:pt x="459" y="43"/>
                  </a:cubicBezTo>
                  <a:cubicBezTo>
                    <a:pt x="466" y="42"/>
                    <a:pt x="466" y="42"/>
                    <a:pt x="466" y="42"/>
                  </a:cubicBezTo>
                  <a:cubicBezTo>
                    <a:pt x="472" y="41"/>
                    <a:pt x="479" y="40"/>
                    <a:pt x="486" y="39"/>
                  </a:cubicBezTo>
                  <a:cubicBezTo>
                    <a:pt x="489" y="38"/>
                    <a:pt x="489" y="38"/>
                    <a:pt x="489" y="38"/>
                  </a:cubicBezTo>
                  <a:cubicBezTo>
                    <a:pt x="513" y="35"/>
                    <a:pt x="513" y="35"/>
                    <a:pt x="513" y="35"/>
                  </a:cubicBezTo>
                  <a:cubicBezTo>
                    <a:pt x="535" y="31"/>
                    <a:pt x="535" y="31"/>
                    <a:pt x="535" y="31"/>
                  </a:cubicBezTo>
                  <a:cubicBezTo>
                    <a:pt x="538" y="31"/>
                    <a:pt x="549" y="30"/>
                    <a:pt x="549" y="30"/>
                  </a:cubicBezTo>
                  <a:cubicBezTo>
                    <a:pt x="551" y="29"/>
                    <a:pt x="553" y="29"/>
                    <a:pt x="555" y="29"/>
                  </a:cubicBezTo>
                  <a:cubicBezTo>
                    <a:pt x="557" y="29"/>
                    <a:pt x="557" y="29"/>
                    <a:pt x="557" y="29"/>
                  </a:cubicBezTo>
                  <a:cubicBezTo>
                    <a:pt x="563" y="28"/>
                    <a:pt x="569" y="27"/>
                    <a:pt x="576" y="26"/>
                  </a:cubicBezTo>
                  <a:cubicBezTo>
                    <a:pt x="578" y="26"/>
                    <a:pt x="578" y="26"/>
                    <a:pt x="578" y="26"/>
                  </a:cubicBezTo>
                  <a:cubicBezTo>
                    <a:pt x="718" y="9"/>
                    <a:pt x="868" y="0"/>
                    <a:pt x="1023" y="0"/>
                  </a:cubicBezTo>
                  <a:cubicBezTo>
                    <a:pt x="1214" y="0"/>
                    <a:pt x="1401" y="14"/>
                    <a:pt x="1564" y="39"/>
                  </a:cubicBezTo>
                  <a:cubicBezTo>
                    <a:pt x="1732" y="64"/>
                    <a:pt x="1867" y="102"/>
                    <a:pt x="1954" y="147"/>
                  </a:cubicBezTo>
                  <a:cubicBezTo>
                    <a:pt x="1957" y="148"/>
                    <a:pt x="1961" y="150"/>
                    <a:pt x="1964" y="152"/>
                  </a:cubicBezTo>
                  <a:cubicBezTo>
                    <a:pt x="1968" y="154"/>
                    <a:pt x="1968" y="154"/>
                    <a:pt x="1968" y="154"/>
                  </a:cubicBezTo>
                  <a:cubicBezTo>
                    <a:pt x="1970" y="155"/>
                    <a:pt x="1972" y="157"/>
                    <a:pt x="1974" y="158"/>
                  </a:cubicBezTo>
                  <a:cubicBezTo>
                    <a:pt x="1975" y="158"/>
                    <a:pt x="1976" y="159"/>
                    <a:pt x="1977" y="159"/>
                  </a:cubicBezTo>
                  <a:cubicBezTo>
                    <a:pt x="1980" y="161"/>
                    <a:pt x="1983" y="163"/>
                    <a:pt x="1985" y="165"/>
                  </a:cubicBezTo>
                  <a:cubicBezTo>
                    <a:pt x="1986" y="165"/>
                    <a:pt x="1986" y="165"/>
                    <a:pt x="1986" y="165"/>
                  </a:cubicBezTo>
                  <a:cubicBezTo>
                    <a:pt x="1989" y="167"/>
                    <a:pt x="1992" y="169"/>
                    <a:pt x="1995" y="171"/>
                  </a:cubicBezTo>
                  <a:cubicBezTo>
                    <a:pt x="1995" y="171"/>
                    <a:pt x="1996" y="172"/>
                    <a:pt x="1997" y="172"/>
                  </a:cubicBezTo>
                  <a:cubicBezTo>
                    <a:pt x="1999" y="174"/>
                    <a:pt x="2001" y="175"/>
                    <a:pt x="2003" y="176"/>
                  </a:cubicBezTo>
                  <a:cubicBezTo>
                    <a:pt x="2005" y="178"/>
                    <a:pt x="2005" y="178"/>
                    <a:pt x="2005" y="178"/>
                  </a:cubicBezTo>
                  <a:cubicBezTo>
                    <a:pt x="2007" y="180"/>
                    <a:pt x="2009" y="181"/>
                    <a:pt x="2012" y="183"/>
                  </a:cubicBezTo>
                  <a:cubicBezTo>
                    <a:pt x="2012" y="183"/>
                    <a:pt x="2012" y="183"/>
                    <a:pt x="2012" y="184"/>
                  </a:cubicBezTo>
                  <a:cubicBezTo>
                    <a:pt x="2015" y="186"/>
                    <a:pt x="2017" y="188"/>
                    <a:pt x="2019" y="189"/>
                  </a:cubicBezTo>
                  <a:cubicBezTo>
                    <a:pt x="2020" y="190"/>
                    <a:pt x="2020" y="190"/>
                    <a:pt x="2021" y="191"/>
                  </a:cubicBezTo>
                  <a:cubicBezTo>
                    <a:pt x="2021" y="191"/>
                    <a:pt x="2021" y="191"/>
                    <a:pt x="2021" y="191"/>
                  </a:cubicBezTo>
                  <a:cubicBezTo>
                    <a:pt x="2023" y="192"/>
                    <a:pt x="2024" y="194"/>
                    <a:pt x="2026" y="195"/>
                  </a:cubicBezTo>
                  <a:cubicBezTo>
                    <a:pt x="2028" y="197"/>
                    <a:pt x="2028" y="197"/>
                    <a:pt x="2028" y="197"/>
                  </a:cubicBezTo>
                  <a:cubicBezTo>
                    <a:pt x="2029" y="199"/>
                    <a:pt x="2031" y="200"/>
                    <a:pt x="2032" y="202"/>
                  </a:cubicBezTo>
                  <a:cubicBezTo>
                    <a:pt x="2033" y="203"/>
                    <a:pt x="2033" y="203"/>
                    <a:pt x="2033" y="203"/>
                  </a:cubicBezTo>
                  <a:cubicBezTo>
                    <a:pt x="2035" y="205"/>
                    <a:pt x="2037" y="207"/>
                    <a:pt x="2038" y="209"/>
                  </a:cubicBezTo>
                  <a:cubicBezTo>
                    <a:pt x="2039" y="210"/>
                    <a:pt x="2039" y="210"/>
                    <a:pt x="2039" y="210"/>
                  </a:cubicBezTo>
                  <a:cubicBezTo>
                    <a:pt x="2041" y="212"/>
                    <a:pt x="2042" y="213"/>
                    <a:pt x="2043" y="214"/>
                  </a:cubicBezTo>
                  <a:cubicBezTo>
                    <a:pt x="2043" y="215"/>
                    <a:pt x="2043" y="215"/>
                    <a:pt x="2044" y="216"/>
                  </a:cubicBezTo>
                  <a:cubicBezTo>
                    <a:pt x="2044" y="216"/>
                    <a:pt x="2044" y="216"/>
                    <a:pt x="2044" y="216"/>
                  </a:cubicBezTo>
                  <a:cubicBezTo>
                    <a:pt x="2045" y="218"/>
                    <a:pt x="2046" y="219"/>
                    <a:pt x="2047" y="221"/>
                  </a:cubicBezTo>
                  <a:cubicBezTo>
                    <a:pt x="2048" y="221"/>
                    <a:pt x="2048" y="222"/>
                    <a:pt x="2048" y="222"/>
                  </a:cubicBezTo>
                  <a:cubicBezTo>
                    <a:pt x="2049" y="224"/>
                    <a:pt x="2050" y="226"/>
                    <a:pt x="2051" y="228"/>
                  </a:cubicBezTo>
                  <a:cubicBezTo>
                    <a:pt x="2052" y="230"/>
                    <a:pt x="2052" y="230"/>
                    <a:pt x="2052" y="230"/>
                  </a:cubicBezTo>
                  <a:cubicBezTo>
                    <a:pt x="2053" y="231"/>
                    <a:pt x="2054" y="232"/>
                    <a:pt x="2054" y="234"/>
                  </a:cubicBezTo>
                  <a:cubicBezTo>
                    <a:pt x="2055" y="235"/>
                    <a:pt x="2055" y="235"/>
                    <a:pt x="2055" y="236"/>
                  </a:cubicBezTo>
                  <a:cubicBezTo>
                    <a:pt x="2056" y="237"/>
                    <a:pt x="2056" y="239"/>
                    <a:pt x="2057" y="240"/>
                  </a:cubicBezTo>
                  <a:cubicBezTo>
                    <a:pt x="2057" y="241"/>
                    <a:pt x="2057" y="241"/>
                    <a:pt x="2057" y="241"/>
                  </a:cubicBezTo>
                  <a:cubicBezTo>
                    <a:pt x="2057" y="242"/>
                    <a:pt x="2057" y="242"/>
                    <a:pt x="2057" y="242"/>
                  </a:cubicBezTo>
                  <a:cubicBezTo>
                    <a:pt x="2058" y="244"/>
                    <a:pt x="2058" y="246"/>
                    <a:pt x="2059" y="248"/>
                  </a:cubicBezTo>
                  <a:cubicBezTo>
                    <a:pt x="2059" y="248"/>
                    <a:pt x="2059" y="249"/>
                    <a:pt x="2059" y="249"/>
                  </a:cubicBezTo>
                  <a:cubicBezTo>
                    <a:pt x="2059" y="251"/>
                    <a:pt x="2060" y="252"/>
                    <a:pt x="2060" y="254"/>
                  </a:cubicBezTo>
                  <a:cubicBezTo>
                    <a:pt x="2060" y="256"/>
                    <a:pt x="2060" y="256"/>
                    <a:pt x="2060" y="256"/>
                  </a:cubicBezTo>
                  <a:cubicBezTo>
                    <a:pt x="2060" y="257"/>
                    <a:pt x="2060" y="259"/>
                    <a:pt x="2060" y="260"/>
                  </a:cubicBezTo>
                  <a:cubicBezTo>
                    <a:pt x="2060" y="261"/>
                    <a:pt x="2061" y="261"/>
                    <a:pt x="2061" y="262"/>
                  </a:cubicBezTo>
                  <a:cubicBezTo>
                    <a:pt x="2061" y="264"/>
                    <a:pt x="2061" y="266"/>
                    <a:pt x="2060" y="267"/>
                  </a:cubicBezTo>
                  <a:cubicBezTo>
                    <a:pt x="2060" y="269"/>
                    <a:pt x="2060" y="269"/>
                    <a:pt x="2060" y="269"/>
                  </a:cubicBezTo>
                  <a:cubicBezTo>
                    <a:pt x="2060" y="270"/>
                    <a:pt x="2060" y="272"/>
                    <a:pt x="2060" y="273"/>
                  </a:cubicBezTo>
                  <a:cubicBezTo>
                    <a:pt x="2060" y="274"/>
                    <a:pt x="2059" y="275"/>
                    <a:pt x="2059" y="275"/>
                  </a:cubicBezTo>
                  <a:cubicBezTo>
                    <a:pt x="2059" y="277"/>
                    <a:pt x="2059" y="278"/>
                    <a:pt x="2058" y="280"/>
                  </a:cubicBezTo>
                  <a:cubicBezTo>
                    <a:pt x="2058" y="280"/>
                    <a:pt x="2058" y="281"/>
                    <a:pt x="2058" y="281"/>
                  </a:cubicBezTo>
                  <a:cubicBezTo>
                    <a:pt x="2058" y="283"/>
                    <a:pt x="2057" y="285"/>
                    <a:pt x="2056" y="287"/>
                  </a:cubicBezTo>
                  <a:cubicBezTo>
                    <a:pt x="2056" y="287"/>
                    <a:pt x="2056" y="288"/>
                    <a:pt x="2056" y="288"/>
                  </a:cubicBezTo>
                  <a:cubicBezTo>
                    <a:pt x="2055" y="290"/>
                    <a:pt x="2055" y="291"/>
                    <a:pt x="2054" y="293"/>
                  </a:cubicBezTo>
                  <a:cubicBezTo>
                    <a:pt x="2053" y="295"/>
                    <a:pt x="2053" y="295"/>
                    <a:pt x="2053" y="295"/>
                  </a:cubicBezTo>
                  <a:cubicBezTo>
                    <a:pt x="2052" y="296"/>
                    <a:pt x="2052" y="298"/>
                    <a:pt x="2051" y="299"/>
                  </a:cubicBezTo>
                  <a:cubicBezTo>
                    <a:pt x="2051" y="300"/>
                    <a:pt x="2050" y="300"/>
                    <a:pt x="2050" y="300"/>
                  </a:cubicBezTo>
                  <a:cubicBezTo>
                    <a:pt x="2050" y="301"/>
                    <a:pt x="2050" y="301"/>
                    <a:pt x="2050" y="301"/>
                  </a:cubicBezTo>
                  <a:cubicBezTo>
                    <a:pt x="2049" y="303"/>
                    <a:pt x="2048" y="304"/>
                    <a:pt x="2047" y="306"/>
                  </a:cubicBezTo>
                  <a:cubicBezTo>
                    <a:pt x="2046" y="307"/>
                    <a:pt x="2046" y="307"/>
                    <a:pt x="2046" y="307"/>
                  </a:cubicBezTo>
                  <a:cubicBezTo>
                    <a:pt x="2045" y="309"/>
                    <a:pt x="2044" y="311"/>
                    <a:pt x="2042" y="312"/>
                  </a:cubicBezTo>
                  <a:cubicBezTo>
                    <a:pt x="2042" y="313"/>
                    <a:pt x="2042" y="313"/>
                    <a:pt x="2042" y="313"/>
                  </a:cubicBezTo>
                  <a:cubicBezTo>
                    <a:pt x="2041" y="315"/>
                    <a:pt x="2039" y="317"/>
                    <a:pt x="2038" y="318"/>
                  </a:cubicBezTo>
                  <a:cubicBezTo>
                    <a:pt x="2037" y="319"/>
                    <a:pt x="2037" y="319"/>
                    <a:pt x="2037" y="319"/>
                  </a:cubicBezTo>
                  <a:cubicBezTo>
                    <a:pt x="2035" y="321"/>
                    <a:pt x="2034" y="323"/>
                    <a:pt x="2032" y="325"/>
                  </a:cubicBezTo>
                  <a:cubicBezTo>
                    <a:pt x="2032" y="325"/>
                    <a:pt x="2032" y="325"/>
                    <a:pt x="2032" y="325"/>
                  </a:cubicBezTo>
                  <a:cubicBezTo>
                    <a:pt x="2031" y="326"/>
                    <a:pt x="2031" y="326"/>
                    <a:pt x="2031" y="326"/>
                  </a:cubicBezTo>
                  <a:cubicBezTo>
                    <a:pt x="2029" y="327"/>
                    <a:pt x="2028" y="329"/>
                    <a:pt x="2026" y="331"/>
                  </a:cubicBezTo>
                  <a:cubicBezTo>
                    <a:pt x="2026" y="331"/>
                    <a:pt x="2025" y="331"/>
                    <a:pt x="2025" y="332"/>
                  </a:cubicBezTo>
                  <a:cubicBezTo>
                    <a:pt x="2023" y="333"/>
                    <a:pt x="2021" y="335"/>
                    <a:pt x="2019" y="337"/>
                  </a:cubicBezTo>
                  <a:cubicBezTo>
                    <a:pt x="2018" y="338"/>
                    <a:pt x="2018" y="338"/>
                    <a:pt x="2018" y="338"/>
                  </a:cubicBezTo>
                  <a:cubicBezTo>
                    <a:pt x="2016" y="340"/>
                    <a:pt x="2014" y="341"/>
                    <a:pt x="2012" y="343"/>
                  </a:cubicBezTo>
                  <a:cubicBezTo>
                    <a:pt x="2009" y="341"/>
                    <a:pt x="2009" y="341"/>
                    <a:pt x="2009" y="341"/>
                  </a:cubicBezTo>
                  <a:cubicBezTo>
                    <a:pt x="2012" y="343"/>
                    <a:pt x="2012" y="343"/>
                    <a:pt x="2012" y="343"/>
                  </a:cubicBezTo>
                  <a:cubicBezTo>
                    <a:pt x="2009" y="345"/>
                    <a:pt x="2007" y="347"/>
                    <a:pt x="2004" y="349"/>
                  </a:cubicBezTo>
                  <a:cubicBezTo>
                    <a:pt x="2003" y="350"/>
                    <a:pt x="2003" y="350"/>
                    <a:pt x="2003" y="350"/>
                  </a:cubicBezTo>
                  <a:cubicBezTo>
                    <a:pt x="2001" y="352"/>
                    <a:pt x="1998" y="353"/>
                    <a:pt x="1996" y="355"/>
                  </a:cubicBezTo>
                  <a:cubicBezTo>
                    <a:pt x="1995" y="356"/>
                    <a:pt x="1995" y="356"/>
                    <a:pt x="1995" y="356"/>
                  </a:cubicBezTo>
                  <a:cubicBezTo>
                    <a:pt x="1992" y="357"/>
                    <a:pt x="1990" y="359"/>
                    <a:pt x="1987" y="360"/>
                  </a:cubicBezTo>
                  <a:cubicBezTo>
                    <a:pt x="1986" y="361"/>
                    <a:pt x="1986" y="361"/>
                    <a:pt x="1986" y="361"/>
                  </a:cubicBezTo>
                  <a:cubicBezTo>
                    <a:pt x="1984" y="363"/>
                    <a:pt x="1981" y="364"/>
                    <a:pt x="1979" y="366"/>
                  </a:cubicBezTo>
                  <a:cubicBezTo>
                    <a:pt x="1976" y="367"/>
                    <a:pt x="1976" y="367"/>
                    <a:pt x="1976" y="367"/>
                  </a:cubicBezTo>
                  <a:cubicBezTo>
                    <a:pt x="1973" y="369"/>
                    <a:pt x="1970" y="371"/>
                    <a:pt x="1967" y="372"/>
                  </a:cubicBezTo>
                  <a:cubicBezTo>
                    <a:pt x="1964" y="374"/>
                    <a:pt x="1961" y="376"/>
                    <a:pt x="1958" y="378"/>
                  </a:cubicBezTo>
                  <a:cubicBezTo>
                    <a:pt x="1956" y="379"/>
                    <a:pt x="1956" y="379"/>
                    <a:pt x="1956" y="379"/>
                  </a:cubicBezTo>
                  <a:cubicBezTo>
                    <a:pt x="1953" y="380"/>
                    <a:pt x="1953" y="380"/>
                    <a:pt x="1953" y="380"/>
                  </a:cubicBezTo>
                  <a:cubicBezTo>
                    <a:pt x="1951" y="381"/>
                    <a:pt x="1948" y="382"/>
                    <a:pt x="1946" y="384"/>
                  </a:cubicBezTo>
                  <a:cubicBezTo>
                    <a:pt x="1945" y="384"/>
                    <a:pt x="1945" y="384"/>
                    <a:pt x="1944" y="384"/>
                  </a:cubicBezTo>
                  <a:cubicBezTo>
                    <a:pt x="1943" y="385"/>
                    <a:pt x="1942" y="385"/>
                    <a:pt x="1941" y="386"/>
                  </a:cubicBezTo>
                  <a:cubicBezTo>
                    <a:pt x="1940" y="386"/>
                    <a:pt x="1940" y="386"/>
                    <a:pt x="1939" y="387"/>
                  </a:cubicBezTo>
                  <a:cubicBezTo>
                    <a:pt x="1937" y="388"/>
                    <a:pt x="1937" y="388"/>
                    <a:pt x="1937" y="388"/>
                  </a:cubicBezTo>
                  <a:cubicBezTo>
                    <a:pt x="1936" y="388"/>
                    <a:pt x="1936" y="388"/>
                    <a:pt x="1935" y="389"/>
                  </a:cubicBezTo>
                  <a:cubicBezTo>
                    <a:pt x="1933" y="389"/>
                    <a:pt x="1933" y="389"/>
                    <a:pt x="1933" y="389"/>
                  </a:cubicBezTo>
                  <a:cubicBezTo>
                    <a:pt x="1930" y="391"/>
                    <a:pt x="1926" y="393"/>
                    <a:pt x="1923" y="394"/>
                  </a:cubicBezTo>
                  <a:cubicBezTo>
                    <a:pt x="1920" y="395"/>
                    <a:pt x="1920" y="395"/>
                    <a:pt x="1920" y="395"/>
                  </a:cubicBezTo>
                  <a:cubicBezTo>
                    <a:pt x="1917" y="397"/>
                    <a:pt x="1913" y="398"/>
                    <a:pt x="1910" y="400"/>
                  </a:cubicBezTo>
                  <a:cubicBezTo>
                    <a:pt x="1909" y="400"/>
                    <a:pt x="1909" y="400"/>
                    <a:pt x="1909" y="400"/>
                  </a:cubicBezTo>
                  <a:cubicBezTo>
                    <a:pt x="1908" y="400"/>
                    <a:pt x="1908" y="400"/>
                    <a:pt x="1908" y="400"/>
                  </a:cubicBezTo>
                  <a:cubicBezTo>
                    <a:pt x="1905" y="402"/>
                    <a:pt x="1902" y="403"/>
                    <a:pt x="1899" y="404"/>
                  </a:cubicBezTo>
                  <a:cubicBezTo>
                    <a:pt x="1895" y="406"/>
                    <a:pt x="1895" y="406"/>
                    <a:pt x="1895" y="406"/>
                  </a:cubicBezTo>
                  <a:cubicBezTo>
                    <a:pt x="1891" y="407"/>
                    <a:pt x="1887" y="409"/>
                    <a:pt x="1883" y="410"/>
                  </a:cubicBezTo>
                  <a:cubicBezTo>
                    <a:pt x="1882" y="411"/>
                    <a:pt x="1882" y="411"/>
                    <a:pt x="1881" y="411"/>
                  </a:cubicBezTo>
                  <a:cubicBezTo>
                    <a:pt x="1877" y="412"/>
                    <a:pt x="1873" y="414"/>
                    <a:pt x="1869" y="415"/>
                  </a:cubicBezTo>
                  <a:cubicBezTo>
                    <a:pt x="1869" y="415"/>
                    <a:pt x="1869" y="415"/>
                    <a:pt x="1869" y="415"/>
                  </a:cubicBezTo>
                  <a:cubicBezTo>
                    <a:pt x="1869" y="416"/>
                    <a:pt x="1868" y="416"/>
                    <a:pt x="1867" y="416"/>
                  </a:cubicBezTo>
                  <a:cubicBezTo>
                    <a:pt x="1863" y="417"/>
                    <a:pt x="1859" y="419"/>
                    <a:pt x="1855" y="420"/>
                  </a:cubicBezTo>
                  <a:cubicBezTo>
                    <a:pt x="1854" y="420"/>
                    <a:pt x="1854" y="420"/>
                    <a:pt x="1854" y="420"/>
                  </a:cubicBezTo>
                  <a:cubicBezTo>
                    <a:pt x="1853" y="421"/>
                    <a:pt x="1853" y="421"/>
                    <a:pt x="1852" y="421"/>
                  </a:cubicBezTo>
                  <a:cubicBezTo>
                    <a:pt x="1847" y="423"/>
                    <a:pt x="1843" y="424"/>
                    <a:pt x="1838" y="426"/>
                  </a:cubicBezTo>
                  <a:cubicBezTo>
                    <a:pt x="1838" y="426"/>
                    <a:pt x="1838" y="426"/>
                    <a:pt x="1837" y="426"/>
                  </a:cubicBezTo>
                  <a:cubicBezTo>
                    <a:pt x="1835" y="427"/>
                    <a:pt x="1832" y="428"/>
                    <a:pt x="1829" y="429"/>
                  </a:cubicBezTo>
                  <a:cubicBezTo>
                    <a:pt x="1824" y="430"/>
                    <a:pt x="1824" y="430"/>
                    <a:pt x="1824" y="430"/>
                  </a:cubicBezTo>
                  <a:cubicBezTo>
                    <a:pt x="1824" y="430"/>
                    <a:pt x="1816" y="432"/>
                    <a:pt x="1815" y="433"/>
                  </a:cubicBezTo>
                  <a:cubicBezTo>
                    <a:pt x="1807" y="435"/>
                    <a:pt x="1807" y="435"/>
                    <a:pt x="1807" y="435"/>
                  </a:cubicBezTo>
                  <a:cubicBezTo>
                    <a:pt x="1806" y="435"/>
                    <a:pt x="1806" y="436"/>
                    <a:pt x="1805" y="436"/>
                  </a:cubicBezTo>
                  <a:cubicBezTo>
                    <a:pt x="1801" y="437"/>
                    <a:pt x="1801" y="437"/>
                    <a:pt x="1801" y="437"/>
                  </a:cubicBezTo>
                  <a:cubicBezTo>
                    <a:pt x="1802" y="437"/>
                    <a:pt x="1802" y="437"/>
                    <a:pt x="1802" y="437"/>
                  </a:cubicBezTo>
                  <a:cubicBezTo>
                    <a:pt x="1801" y="438"/>
                    <a:pt x="1801" y="438"/>
                    <a:pt x="1801" y="438"/>
                  </a:cubicBezTo>
                  <a:cubicBezTo>
                    <a:pt x="1795" y="440"/>
                    <a:pt x="1795" y="440"/>
                    <a:pt x="1795" y="440"/>
                  </a:cubicBezTo>
                  <a:cubicBezTo>
                    <a:pt x="1792" y="440"/>
                    <a:pt x="1789" y="441"/>
                    <a:pt x="1786" y="442"/>
                  </a:cubicBezTo>
                  <a:cubicBezTo>
                    <a:pt x="1785" y="442"/>
                    <a:pt x="1785" y="442"/>
                    <a:pt x="1785" y="442"/>
                  </a:cubicBezTo>
                  <a:cubicBezTo>
                    <a:pt x="1780" y="444"/>
                    <a:pt x="1775" y="445"/>
                    <a:pt x="1770" y="446"/>
                  </a:cubicBezTo>
                  <a:cubicBezTo>
                    <a:pt x="1770" y="446"/>
                    <a:pt x="1767" y="447"/>
                    <a:pt x="1766" y="447"/>
                  </a:cubicBezTo>
                  <a:cubicBezTo>
                    <a:pt x="1761" y="449"/>
                    <a:pt x="1756" y="450"/>
                    <a:pt x="1751" y="451"/>
                  </a:cubicBezTo>
                  <a:cubicBezTo>
                    <a:pt x="1750" y="451"/>
                    <a:pt x="1750" y="451"/>
                    <a:pt x="1749" y="452"/>
                  </a:cubicBezTo>
                  <a:cubicBezTo>
                    <a:pt x="1744" y="453"/>
                    <a:pt x="1739" y="454"/>
                    <a:pt x="1734" y="455"/>
                  </a:cubicBezTo>
                  <a:cubicBezTo>
                    <a:pt x="1733" y="455"/>
                    <a:pt x="1732" y="456"/>
                    <a:pt x="1731" y="456"/>
                  </a:cubicBezTo>
                  <a:cubicBezTo>
                    <a:pt x="1726" y="457"/>
                    <a:pt x="1721" y="458"/>
                    <a:pt x="1715" y="460"/>
                  </a:cubicBezTo>
                  <a:cubicBezTo>
                    <a:pt x="1712" y="460"/>
                    <a:pt x="1712" y="460"/>
                    <a:pt x="1712" y="460"/>
                  </a:cubicBezTo>
                  <a:cubicBezTo>
                    <a:pt x="1707" y="462"/>
                    <a:pt x="1701" y="463"/>
                    <a:pt x="1696" y="464"/>
                  </a:cubicBezTo>
                  <a:cubicBezTo>
                    <a:pt x="1696" y="464"/>
                    <a:pt x="1695" y="464"/>
                    <a:pt x="1695" y="464"/>
                  </a:cubicBezTo>
                  <a:cubicBezTo>
                    <a:pt x="1689" y="465"/>
                    <a:pt x="1683" y="467"/>
                    <a:pt x="1677" y="468"/>
                  </a:cubicBezTo>
                  <a:cubicBezTo>
                    <a:pt x="1674" y="469"/>
                    <a:pt x="1674" y="469"/>
                    <a:pt x="1674" y="469"/>
                  </a:cubicBezTo>
                  <a:cubicBezTo>
                    <a:pt x="1668" y="470"/>
                    <a:pt x="1662" y="471"/>
                    <a:pt x="1656" y="472"/>
                  </a:cubicBezTo>
                  <a:cubicBezTo>
                    <a:pt x="1654" y="472"/>
                    <a:pt x="1654" y="472"/>
                    <a:pt x="1654" y="472"/>
                  </a:cubicBezTo>
                  <a:cubicBezTo>
                    <a:pt x="1648" y="473"/>
                    <a:pt x="1643" y="474"/>
                    <a:pt x="1637" y="476"/>
                  </a:cubicBezTo>
                  <a:cubicBezTo>
                    <a:pt x="1634" y="476"/>
                    <a:pt x="1634" y="476"/>
                    <a:pt x="1634" y="476"/>
                  </a:cubicBezTo>
                  <a:cubicBezTo>
                    <a:pt x="1628" y="477"/>
                    <a:pt x="1622" y="478"/>
                    <a:pt x="1616" y="479"/>
                  </a:cubicBezTo>
                  <a:cubicBezTo>
                    <a:pt x="1615" y="480"/>
                    <a:pt x="1613" y="480"/>
                    <a:pt x="1612" y="480"/>
                  </a:cubicBezTo>
                  <a:cubicBezTo>
                    <a:pt x="1605" y="481"/>
                    <a:pt x="1605" y="481"/>
                    <a:pt x="1605" y="481"/>
                  </a:cubicBezTo>
                  <a:cubicBezTo>
                    <a:pt x="1601" y="482"/>
                    <a:pt x="1598" y="482"/>
                    <a:pt x="1594" y="483"/>
                  </a:cubicBezTo>
                  <a:cubicBezTo>
                    <a:pt x="1593" y="483"/>
                    <a:pt x="1593" y="483"/>
                    <a:pt x="1593" y="483"/>
                  </a:cubicBezTo>
                  <a:cubicBezTo>
                    <a:pt x="1587" y="484"/>
                    <a:pt x="1580" y="485"/>
                    <a:pt x="1574" y="486"/>
                  </a:cubicBezTo>
                  <a:cubicBezTo>
                    <a:pt x="1569" y="487"/>
                    <a:pt x="1569" y="487"/>
                    <a:pt x="1569" y="487"/>
                  </a:cubicBezTo>
                  <a:cubicBezTo>
                    <a:pt x="1563" y="488"/>
                    <a:pt x="1557" y="489"/>
                    <a:pt x="1550" y="490"/>
                  </a:cubicBezTo>
                  <a:cubicBezTo>
                    <a:pt x="1544" y="491"/>
                    <a:pt x="1544" y="491"/>
                    <a:pt x="1544" y="491"/>
                  </a:cubicBezTo>
                  <a:cubicBezTo>
                    <a:pt x="1530" y="493"/>
                    <a:pt x="1530" y="493"/>
                    <a:pt x="1530" y="493"/>
                  </a:cubicBezTo>
                  <a:cubicBezTo>
                    <a:pt x="1528" y="493"/>
                    <a:pt x="1528" y="493"/>
                    <a:pt x="1528" y="493"/>
                  </a:cubicBezTo>
                  <a:cubicBezTo>
                    <a:pt x="1528" y="493"/>
                    <a:pt x="1527" y="493"/>
                    <a:pt x="1526" y="493"/>
                  </a:cubicBezTo>
                  <a:cubicBezTo>
                    <a:pt x="1525" y="493"/>
                    <a:pt x="1525" y="493"/>
                    <a:pt x="1525" y="493"/>
                  </a:cubicBezTo>
                  <a:cubicBezTo>
                    <a:pt x="1520" y="494"/>
                    <a:pt x="1515" y="495"/>
                    <a:pt x="1510" y="495"/>
                  </a:cubicBezTo>
                  <a:cubicBezTo>
                    <a:pt x="1505" y="496"/>
                    <a:pt x="1505" y="496"/>
                    <a:pt x="1505" y="496"/>
                  </a:cubicBezTo>
                  <a:cubicBezTo>
                    <a:pt x="1504" y="496"/>
                    <a:pt x="1502" y="496"/>
                    <a:pt x="1501" y="497"/>
                  </a:cubicBezTo>
                  <a:cubicBezTo>
                    <a:pt x="1494" y="498"/>
                    <a:pt x="1487" y="498"/>
                    <a:pt x="1480" y="499"/>
                  </a:cubicBezTo>
                  <a:cubicBezTo>
                    <a:pt x="1340" y="516"/>
                    <a:pt x="1192" y="525"/>
                    <a:pt x="1037" y="525"/>
                  </a:cubicBezTo>
                  <a:close/>
                  <a:moveTo>
                    <a:pt x="689" y="331"/>
                  </a:moveTo>
                  <a:cubicBezTo>
                    <a:pt x="775" y="357"/>
                    <a:pt x="900" y="371"/>
                    <a:pt x="1033" y="371"/>
                  </a:cubicBezTo>
                  <a:cubicBezTo>
                    <a:pt x="1101" y="371"/>
                    <a:pt x="1166" y="367"/>
                    <a:pt x="1228" y="360"/>
                  </a:cubicBezTo>
                  <a:cubicBezTo>
                    <a:pt x="1232" y="359"/>
                    <a:pt x="1236" y="359"/>
                    <a:pt x="1241" y="358"/>
                  </a:cubicBezTo>
                  <a:cubicBezTo>
                    <a:pt x="1244" y="358"/>
                    <a:pt x="1244" y="358"/>
                    <a:pt x="1244" y="358"/>
                  </a:cubicBezTo>
                  <a:cubicBezTo>
                    <a:pt x="1248" y="357"/>
                    <a:pt x="1251" y="357"/>
                    <a:pt x="1255" y="356"/>
                  </a:cubicBezTo>
                  <a:cubicBezTo>
                    <a:pt x="1257" y="356"/>
                    <a:pt x="1257" y="356"/>
                    <a:pt x="1257" y="356"/>
                  </a:cubicBezTo>
                  <a:cubicBezTo>
                    <a:pt x="1261" y="355"/>
                    <a:pt x="1265" y="355"/>
                    <a:pt x="1269" y="354"/>
                  </a:cubicBezTo>
                  <a:cubicBezTo>
                    <a:pt x="1273" y="354"/>
                    <a:pt x="1273" y="354"/>
                    <a:pt x="1273" y="354"/>
                  </a:cubicBezTo>
                  <a:cubicBezTo>
                    <a:pt x="1276" y="353"/>
                    <a:pt x="1279" y="353"/>
                    <a:pt x="1282" y="352"/>
                  </a:cubicBezTo>
                  <a:cubicBezTo>
                    <a:pt x="1285" y="352"/>
                    <a:pt x="1285" y="352"/>
                    <a:pt x="1285" y="352"/>
                  </a:cubicBezTo>
                  <a:cubicBezTo>
                    <a:pt x="1289" y="351"/>
                    <a:pt x="1289" y="351"/>
                    <a:pt x="1289" y="351"/>
                  </a:cubicBezTo>
                  <a:cubicBezTo>
                    <a:pt x="1292" y="350"/>
                    <a:pt x="1294" y="350"/>
                    <a:pt x="1297" y="350"/>
                  </a:cubicBezTo>
                  <a:cubicBezTo>
                    <a:pt x="1297" y="349"/>
                    <a:pt x="1298" y="349"/>
                    <a:pt x="1299" y="349"/>
                  </a:cubicBezTo>
                  <a:cubicBezTo>
                    <a:pt x="1302" y="349"/>
                    <a:pt x="1305" y="348"/>
                    <a:pt x="1308" y="347"/>
                  </a:cubicBezTo>
                  <a:cubicBezTo>
                    <a:pt x="1309" y="347"/>
                    <a:pt x="1310" y="347"/>
                    <a:pt x="1311" y="347"/>
                  </a:cubicBezTo>
                  <a:cubicBezTo>
                    <a:pt x="1315" y="346"/>
                    <a:pt x="1318" y="345"/>
                    <a:pt x="1322" y="345"/>
                  </a:cubicBezTo>
                  <a:cubicBezTo>
                    <a:pt x="1322" y="345"/>
                    <a:pt x="1322" y="345"/>
                    <a:pt x="1322" y="345"/>
                  </a:cubicBezTo>
                  <a:cubicBezTo>
                    <a:pt x="1326" y="344"/>
                    <a:pt x="1329" y="343"/>
                    <a:pt x="1332" y="342"/>
                  </a:cubicBezTo>
                  <a:cubicBezTo>
                    <a:pt x="1333" y="342"/>
                    <a:pt x="1333" y="342"/>
                    <a:pt x="1333" y="342"/>
                  </a:cubicBezTo>
                  <a:cubicBezTo>
                    <a:pt x="1334" y="342"/>
                    <a:pt x="1334" y="342"/>
                    <a:pt x="1335" y="342"/>
                  </a:cubicBezTo>
                  <a:cubicBezTo>
                    <a:pt x="1338" y="341"/>
                    <a:pt x="1341" y="340"/>
                    <a:pt x="1344" y="340"/>
                  </a:cubicBezTo>
                  <a:cubicBezTo>
                    <a:pt x="1344" y="339"/>
                    <a:pt x="1345" y="339"/>
                    <a:pt x="1345" y="339"/>
                  </a:cubicBezTo>
                  <a:cubicBezTo>
                    <a:pt x="1349" y="338"/>
                    <a:pt x="1352" y="337"/>
                    <a:pt x="1355" y="337"/>
                  </a:cubicBezTo>
                  <a:cubicBezTo>
                    <a:pt x="1359" y="336"/>
                    <a:pt x="1359" y="336"/>
                    <a:pt x="1359" y="336"/>
                  </a:cubicBezTo>
                  <a:cubicBezTo>
                    <a:pt x="1361" y="335"/>
                    <a:pt x="1363" y="335"/>
                    <a:pt x="1365" y="334"/>
                  </a:cubicBezTo>
                  <a:cubicBezTo>
                    <a:pt x="1367" y="333"/>
                    <a:pt x="1367" y="333"/>
                    <a:pt x="1367" y="333"/>
                  </a:cubicBezTo>
                  <a:cubicBezTo>
                    <a:pt x="1368" y="333"/>
                    <a:pt x="1373" y="332"/>
                    <a:pt x="1373" y="332"/>
                  </a:cubicBezTo>
                  <a:cubicBezTo>
                    <a:pt x="1373" y="332"/>
                    <a:pt x="1373" y="332"/>
                    <a:pt x="1373" y="332"/>
                  </a:cubicBezTo>
                  <a:cubicBezTo>
                    <a:pt x="1374" y="331"/>
                    <a:pt x="1375" y="331"/>
                    <a:pt x="1376" y="331"/>
                  </a:cubicBezTo>
                  <a:cubicBezTo>
                    <a:pt x="1377" y="331"/>
                    <a:pt x="1377" y="330"/>
                    <a:pt x="1378" y="330"/>
                  </a:cubicBezTo>
                  <a:cubicBezTo>
                    <a:pt x="1380" y="330"/>
                    <a:pt x="1383" y="329"/>
                    <a:pt x="1385" y="328"/>
                  </a:cubicBezTo>
                  <a:cubicBezTo>
                    <a:pt x="1386" y="328"/>
                    <a:pt x="1386" y="328"/>
                    <a:pt x="1387" y="327"/>
                  </a:cubicBezTo>
                  <a:cubicBezTo>
                    <a:pt x="1390" y="326"/>
                    <a:pt x="1392" y="326"/>
                    <a:pt x="1394" y="325"/>
                  </a:cubicBezTo>
                  <a:cubicBezTo>
                    <a:pt x="1395" y="324"/>
                    <a:pt x="1395" y="324"/>
                    <a:pt x="1395" y="324"/>
                  </a:cubicBezTo>
                  <a:cubicBezTo>
                    <a:pt x="1396" y="324"/>
                    <a:pt x="1396" y="324"/>
                    <a:pt x="1396" y="324"/>
                  </a:cubicBezTo>
                  <a:cubicBezTo>
                    <a:pt x="1396" y="324"/>
                    <a:pt x="1396" y="324"/>
                    <a:pt x="1396" y="324"/>
                  </a:cubicBezTo>
                  <a:cubicBezTo>
                    <a:pt x="1399" y="323"/>
                    <a:pt x="1401" y="322"/>
                    <a:pt x="1403" y="322"/>
                  </a:cubicBezTo>
                  <a:cubicBezTo>
                    <a:pt x="1405" y="321"/>
                    <a:pt x="1405" y="321"/>
                    <a:pt x="1405" y="321"/>
                  </a:cubicBezTo>
                  <a:cubicBezTo>
                    <a:pt x="1407" y="320"/>
                    <a:pt x="1409" y="319"/>
                    <a:pt x="1411" y="319"/>
                  </a:cubicBezTo>
                  <a:cubicBezTo>
                    <a:pt x="1413" y="318"/>
                    <a:pt x="1413" y="318"/>
                    <a:pt x="1413" y="318"/>
                  </a:cubicBezTo>
                  <a:cubicBezTo>
                    <a:pt x="1415" y="317"/>
                    <a:pt x="1417" y="316"/>
                    <a:pt x="1419" y="315"/>
                  </a:cubicBezTo>
                  <a:cubicBezTo>
                    <a:pt x="1420" y="315"/>
                    <a:pt x="1420" y="315"/>
                    <a:pt x="1421" y="314"/>
                  </a:cubicBezTo>
                  <a:cubicBezTo>
                    <a:pt x="1423" y="314"/>
                    <a:pt x="1424" y="313"/>
                    <a:pt x="1426" y="312"/>
                  </a:cubicBezTo>
                  <a:cubicBezTo>
                    <a:pt x="1427" y="312"/>
                    <a:pt x="1427" y="311"/>
                    <a:pt x="1428" y="311"/>
                  </a:cubicBezTo>
                  <a:cubicBezTo>
                    <a:pt x="1430" y="310"/>
                    <a:pt x="1432" y="309"/>
                    <a:pt x="1434" y="308"/>
                  </a:cubicBezTo>
                  <a:cubicBezTo>
                    <a:pt x="1435" y="308"/>
                    <a:pt x="1435" y="308"/>
                    <a:pt x="1435" y="308"/>
                  </a:cubicBezTo>
                  <a:cubicBezTo>
                    <a:pt x="1436" y="307"/>
                    <a:pt x="1437" y="306"/>
                    <a:pt x="1439" y="305"/>
                  </a:cubicBezTo>
                  <a:cubicBezTo>
                    <a:pt x="1441" y="304"/>
                    <a:pt x="1441" y="304"/>
                    <a:pt x="1441" y="304"/>
                  </a:cubicBezTo>
                  <a:cubicBezTo>
                    <a:pt x="1442" y="303"/>
                    <a:pt x="1444" y="302"/>
                    <a:pt x="1446" y="301"/>
                  </a:cubicBezTo>
                  <a:cubicBezTo>
                    <a:pt x="1446" y="301"/>
                    <a:pt x="1446" y="301"/>
                    <a:pt x="1446" y="301"/>
                  </a:cubicBezTo>
                  <a:cubicBezTo>
                    <a:pt x="1447" y="301"/>
                    <a:pt x="1447" y="301"/>
                    <a:pt x="1447" y="301"/>
                  </a:cubicBezTo>
                  <a:cubicBezTo>
                    <a:pt x="1448" y="300"/>
                    <a:pt x="1449" y="299"/>
                    <a:pt x="1451" y="298"/>
                  </a:cubicBezTo>
                  <a:cubicBezTo>
                    <a:pt x="1451" y="298"/>
                    <a:pt x="1451" y="297"/>
                    <a:pt x="1452" y="297"/>
                  </a:cubicBezTo>
                  <a:cubicBezTo>
                    <a:pt x="1453" y="296"/>
                    <a:pt x="1454" y="295"/>
                    <a:pt x="1455" y="295"/>
                  </a:cubicBezTo>
                  <a:cubicBezTo>
                    <a:pt x="1456" y="294"/>
                    <a:pt x="1456" y="294"/>
                    <a:pt x="1456" y="294"/>
                  </a:cubicBezTo>
                  <a:cubicBezTo>
                    <a:pt x="1458" y="293"/>
                    <a:pt x="1459" y="292"/>
                    <a:pt x="1460" y="291"/>
                  </a:cubicBezTo>
                  <a:cubicBezTo>
                    <a:pt x="1461" y="290"/>
                    <a:pt x="1461" y="290"/>
                    <a:pt x="1461" y="290"/>
                  </a:cubicBezTo>
                  <a:cubicBezTo>
                    <a:pt x="1462" y="289"/>
                    <a:pt x="1463" y="288"/>
                    <a:pt x="1464" y="287"/>
                  </a:cubicBezTo>
                  <a:cubicBezTo>
                    <a:pt x="1464" y="287"/>
                    <a:pt x="1464" y="287"/>
                    <a:pt x="1465" y="287"/>
                  </a:cubicBezTo>
                  <a:cubicBezTo>
                    <a:pt x="1465" y="286"/>
                    <a:pt x="1466" y="285"/>
                    <a:pt x="1467" y="284"/>
                  </a:cubicBezTo>
                  <a:cubicBezTo>
                    <a:pt x="1467" y="283"/>
                    <a:pt x="1467" y="283"/>
                    <a:pt x="1467" y="283"/>
                  </a:cubicBezTo>
                  <a:cubicBezTo>
                    <a:pt x="1468" y="282"/>
                    <a:pt x="1469" y="281"/>
                    <a:pt x="1470" y="280"/>
                  </a:cubicBezTo>
                  <a:cubicBezTo>
                    <a:pt x="1470" y="280"/>
                    <a:pt x="1470" y="280"/>
                    <a:pt x="1470" y="279"/>
                  </a:cubicBezTo>
                  <a:cubicBezTo>
                    <a:pt x="1471" y="279"/>
                    <a:pt x="1471" y="278"/>
                    <a:pt x="1472" y="277"/>
                  </a:cubicBezTo>
                  <a:cubicBezTo>
                    <a:pt x="1472" y="276"/>
                    <a:pt x="1472" y="276"/>
                    <a:pt x="1472" y="276"/>
                  </a:cubicBezTo>
                  <a:cubicBezTo>
                    <a:pt x="1473" y="275"/>
                    <a:pt x="1473" y="274"/>
                    <a:pt x="1474" y="273"/>
                  </a:cubicBezTo>
                  <a:cubicBezTo>
                    <a:pt x="1474" y="272"/>
                    <a:pt x="1474" y="272"/>
                    <a:pt x="1474" y="272"/>
                  </a:cubicBezTo>
                  <a:cubicBezTo>
                    <a:pt x="1474" y="271"/>
                    <a:pt x="1475" y="271"/>
                    <a:pt x="1475" y="270"/>
                  </a:cubicBezTo>
                  <a:cubicBezTo>
                    <a:pt x="1475" y="269"/>
                    <a:pt x="1475" y="269"/>
                    <a:pt x="1475" y="269"/>
                  </a:cubicBezTo>
                  <a:cubicBezTo>
                    <a:pt x="1475" y="268"/>
                    <a:pt x="1476" y="267"/>
                    <a:pt x="1476" y="266"/>
                  </a:cubicBezTo>
                  <a:cubicBezTo>
                    <a:pt x="1476" y="265"/>
                    <a:pt x="1476" y="265"/>
                    <a:pt x="1476" y="265"/>
                  </a:cubicBezTo>
                  <a:cubicBezTo>
                    <a:pt x="1476" y="265"/>
                    <a:pt x="1476" y="264"/>
                    <a:pt x="1476" y="264"/>
                  </a:cubicBezTo>
                  <a:cubicBezTo>
                    <a:pt x="1476" y="262"/>
                    <a:pt x="1476" y="262"/>
                    <a:pt x="1476" y="262"/>
                  </a:cubicBezTo>
                  <a:cubicBezTo>
                    <a:pt x="1476" y="262"/>
                    <a:pt x="1476" y="261"/>
                    <a:pt x="1476" y="261"/>
                  </a:cubicBezTo>
                  <a:cubicBezTo>
                    <a:pt x="1476" y="260"/>
                    <a:pt x="1476" y="260"/>
                    <a:pt x="1476" y="260"/>
                  </a:cubicBezTo>
                  <a:cubicBezTo>
                    <a:pt x="1480" y="259"/>
                    <a:pt x="1480" y="259"/>
                    <a:pt x="1480" y="259"/>
                  </a:cubicBezTo>
                  <a:cubicBezTo>
                    <a:pt x="1476" y="259"/>
                    <a:pt x="1476" y="259"/>
                    <a:pt x="1476" y="259"/>
                  </a:cubicBezTo>
                  <a:cubicBezTo>
                    <a:pt x="1476" y="259"/>
                    <a:pt x="1476" y="258"/>
                    <a:pt x="1476" y="257"/>
                  </a:cubicBezTo>
                  <a:cubicBezTo>
                    <a:pt x="1475" y="256"/>
                    <a:pt x="1475" y="255"/>
                    <a:pt x="1475" y="254"/>
                  </a:cubicBezTo>
                  <a:cubicBezTo>
                    <a:pt x="1474" y="253"/>
                    <a:pt x="1474" y="253"/>
                    <a:pt x="1474" y="253"/>
                  </a:cubicBezTo>
                  <a:cubicBezTo>
                    <a:pt x="1474" y="253"/>
                    <a:pt x="1474" y="252"/>
                    <a:pt x="1474" y="251"/>
                  </a:cubicBezTo>
                  <a:cubicBezTo>
                    <a:pt x="1473" y="250"/>
                    <a:pt x="1473" y="250"/>
                    <a:pt x="1473" y="250"/>
                  </a:cubicBezTo>
                  <a:cubicBezTo>
                    <a:pt x="1473" y="250"/>
                    <a:pt x="1473" y="249"/>
                    <a:pt x="1472" y="249"/>
                  </a:cubicBezTo>
                  <a:cubicBezTo>
                    <a:pt x="1472" y="248"/>
                    <a:pt x="1472" y="248"/>
                    <a:pt x="1472" y="248"/>
                  </a:cubicBezTo>
                  <a:cubicBezTo>
                    <a:pt x="1471" y="247"/>
                    <a:pt x="1471" y="246"/>
                    <a:pt x="1471" y="246"/>
                  </a:cubicBezTo>
                  <a:cubicBezTo>
                    <a:pt x="1470" y="245"/>
                    <a:pt x="1470" y="245"/>
                    <a:pt x="1470" y="245"/>
                  </a:cubicBezTo>
                  <a:cubicBezTo>
                    <a:pt x="1470" y="244"/>
                    <a:pt x="1469" y="244"/>
                    <a:pt x="1469" y="243"/>
                  </a:cubicBezTo>
                  <a:cubicBezTo>
                    <a:pt x="1468" y="242"/>
                    <a:pt x="1468" y="242"/>
                    <a:pt x="1468" y="242"/>
                  </a:cubicBezTo>
                  <a:cubicBezTo>
                    <a:pt x="1467" y="241"/>
                    <a:pt x="1467" y="241"/>
                    <a:pt x="1466" y="240"/>
                  </a:cubicBezTo>
                  <a:cubicBezTo>
                    <a:pt x="1466" y="240"/>
                    <a:pt x="1466" y="240"/>
                    <a:pt x="1466" y="239"/>
                  </a:cubicBezTo>
                  <a:cubicBezTo>
                    <a:pt x="1465" y="238"/>
                    <a:pt x="1464" y="238"/>
                    <a:pt x="1463" y="237"/>
                  </a:cubicBezTo>
                  <a:cubicBezTo>
                    <a:pt x="1463" y="236"/>
                    <a:pt x="1463" y="236"/>
                    <a:pt x="1463" y="236"/>
                  </a:cubicBezTo>
                  <a:cubicBezTo>
                    <a:pt x="1462" y="235"/>
                    <a:pt x="1461" y="235"/>
                    <a:pt x="1460" y="234"/>
                  </a:cubicBezTo>
                  <a:cubicBezTo>
                    <a:pt x="1459" y="233"/>
                    <a:pt x="1459" y="233"/>
                    <a:pt x="1459" y="233"/>
                  </a:cubicBezTo>
                  <a:cubicBezTo>
                    <a:pt x="1456" y="231"/>
                    <a:pt x="1456" y="231"/>
                    <a:pt x="1456" y="231"/>
                  </a:cubicBezTo>
                  <a:cubicBezTo>
                    <a:pt x="1455" y="230"/>
                    <a:pt x="1455" y="230"/>
                    <a:pt x="1455" y="230"/>
                  </a:cubicBezTo>
                  <a:cubicBezTo>
                    <a:pt x="1454" y="229"/>
                    <a:pt x="1453" y="229"/>
                    <a:pt x="1453" y="228"/>
                  </a:cubicBezTo>
                  <a:cubicBezTo>
                    <a:pt x="1452" y="228"/>
                    <a:pt x="1452" y="227"/>
                    <a:pt x="1451" y="227"/>
                  </a:cubicBezTo>
                  <a:cubicBezTo>
                    <a:pt x="1450" y="226"/>
                    <a:pt x="1449" y="226"/>
                    <a:pt x="1448" y="225"/>
                  </a:cubicBezTo>
                  <a:cubicBezTo>
                    <a:pt x="1447" y="224"/>
                    <a:pt x="1447" y="224"/>
                    <a:pt x="1447" y="224"/>
                  </a:cubicBezTo>
                  <a:cubicBezTo>
                    <a:pt x="1446" y="223"/>
                    <a:pt x="1445" y="223"/>
                    <a:pt x="1444" y="222"/>
                  </a:cubicBezTo>
                  <a:cubicBezTo>
                    <a:pt x="1443" y="222"/>
                    <a:pt x="1443" y="222"/>
                    <a:pt x="1442" y="221"/>
                  </a:cubicBezTo>
                  <a:cubicBezTo>
                    <a:pt x="1442" y="221"/>
                    <a:pt x="1441" y="220"/>
                    <a:pt x="1440" y="220"/>
                  </a:cubicBezTo>
                  <a:cubicBezTo>
                    <a:pt x="1439" y="219"/>
                    <a:pt x="1439" y="219"/>
                    <a:pt x="1439" y="219"/>
                  </a:cubicBezTo>
                  <a:cubicBezTo>
                    <a:pt x="1438" y="219"/>
                    <a:pt x="1438" y="219"/>
                    <a:pt x="1437" y="218"/>
                  </a:cubicBezTo>
                  <a:cubicBezTo>
                    <a:pt x="1436" y="217"/>
                    <a:pt x="1434" y="216"/>
                    <a:pt x="1432" y="216"/>
                  </a:cubicBezTo>
                  <a:cubicBezTo>
                    <a:pt x="1357" y="177"/>
                    <a:pt x="1198" y="152"/>
                    <a:pt x="1027" y="152"/>
                  </a:cubicBezTo>
                  <a:cubicBezTo>
                    <a:pt x="960" y="152"/>
                    <a:pt x="894" y="156"/>
                    <a:pt x="833" y="163"/>
                  </a:cubicBezTo>
                  <a:cubicBezTo>
                    <a:pt x="830" y="164"/>
                    <a:pt x="827" y="164"/>
                    <a:pt x="824" y="165"/>
                  </a:cubicBezTo>
                  <a:cubicBezTo>
                    <a:pt x="824" y="165"/>
                    <a:pt x="817" y="165"/>
                    <a:pt x="816" y="165"/>
                  </a:cubicBezTo>
                  <a:cubicBezTo>
                    <a:pt x="813" y="166"/>
                    <a:pt x="809" y="166"/>
                    <a:pt x="806" y="167"/>
                  </a:cubicBezTo>
                  <a:cubicBezTo>
                    <a:pt x="803" y="167"/>
                    <a:pt x="803" y="167"/>
                    <a:pt x="803" y="167"/>
                  </a:cubicBezTo>
                  <a:cubicBezTo>
                    <a:pt x="799" y="168"/>
                    <a:pt x="795" y="168"/>
                    <a:pt x="791" y="169"/>
                  </a:cubicBezTo>
                  <a:cubicBezTo>
                    <a:pt x="790" y="169"/>
                    <a:pt x="789" y="169"/>
                    <a:pt x="788" y="170"/>
                  </a:cubicBezTo>
                  <a:cubicBezTo>
                    <a:pt x="785" y="170"/>
                    <a:pt x="782" y="171"/>
                    <a:pt x="778" y="171"/>
                  </a:cubicBezTo>
                  <a:cubicBezTo>
                    <a:pt x="777" y="171"/>
                    <a:pt x="776" y="172"/>
                    <a:pt x="776" y="172"/>
                  </a:cubicBezTo>
                  <a:cubicBezTo>
                    <a:pt x="772" y="172"/>
                    <a:pt x="768" y="173"/>
                    <a:pt x="764" y="174"/>
                  </a:cubicBezTo>
                  <a:cubicBezTo>
                    <a:pt x="752" y="176"/>
                    <a:pt x="752" y="176"/>
                    <a:pt x="752" y="176"/>
                  </a:cubicBezTo>
                  <a:cubicBezTo>
                    <a:pt x="750" y="177"/>
                    <a:pt x="750" y="177"/>
                    <a:pt x="750" y="177"/>
                  </a:cubicBezTo>
                  <a:cubicBezTo>
                    <a:pt x="746" y="177"/>
                    <a:pt x="742" y="178"/>
                    <a:pt x="739" y="179"/>
                  </a:cubicBezTo>
                  <a:cubicBezTo>
                    <a:pt x="738" y="179"/>
                    <a:pt x="738" y="179"/>
                    <a:pt x="738" y="179"/>
                  </a:cubicBezTo>
                  <a:cubicBezTo>
                    <a:pt x="738" y="179"/>
                    <a:pt x="730" y="181"/>
                    <a:pt x="728" y="181"/>
                  </a:cubicBezTo>
                  <a:cubicBezTo>
                    <a:pt x="725" y="182"/>
                    <a:pt x="725" y="182"/>
                    <a:pt x="725" y="182"/>
                  </a:cubicBezTo>
                  <a:cubicBezTo>
                    <a:pt x="723" y="182"/>
                    <a:pt x="723" y="182"/>
                    <a:pt x="723" y="182"/>
                  </a:cubicBezTo>
                  <a:cubicBezTo>
                    <a:pt x="721" y="183"/>
                    <a:pt x="719" y="183"/>
                    <a:pt x="717" y="184"/>
                  </a:cubicBezTo>
                  <a:cubicBezTo>
                    <a:pt x="716" y="184"/>
                    <a:pt x="716" y="184"/>
                    <a:pt x="716" y="184"/>
                  </a:cubicBezTo>
                  <a:cubicBezTo>
                    <a:pt x="716" y="184"/>
                    <a:pt x="716" y="184"/>
                    <a:pt x="715" y="184"/>
                  </a:cubicBezTo>
                  <a:cubicBezTo>
                    <a:pt x="712" y="185"/>
                    <a:pt x="708" y="186"/>
                    <a:pt x="705" y="187"/>
                  </a:cubicBezTo>
                  <a:cubicBezTo>
                    <a:pt x="703" y="187"/>
                    <a:pt x="703" y="187"/>
                    <a:pt x="703" y="187"/>
                  </a:cubicBezTo>
                  <a:cubicBezTo>
                    <a:pt x="701" y="188"/>
                    <a:pt x="698" y="189"/>
                    <a:pt x="696" y="189"/>
                  </a:cubicBezTo>
                  <a:cubicBezTo>
                    <a:pt x="695" y="190"/>
                    <a:pt x="694" y="190"/>
                    <a:pt x="693" y="190"/>
                  </a:cubicBezTo>
                  <a:cubicBezTo>
                    <a:pt x="690" y="191"/>
                    <a:pt x="687" y="192"/>
                    <a:pt x="684" y="193"/>
                  </a:cubicBezTo>
                  <a:cubicBezTo>
                    <a:pt x="684" y="193"/>
                    <a:pt x="683" y="193"/>
                    <a:pt x="683" y="193"/>
                  </a:cubicBezTo>
                  <a:cubicBezTo>
                    <a:pt x="680" y="194"/>
                    <a:pt x="678" y="195"/>
                    <a:pt x="676" y="195"/>
                  </a:cubicBezTo>
                  <a:cubicBezTo>
                    <a:pt x="675" y="195"/>
                    <a:pt x="675" y="196"/>
                    <a:pt x="674" y="196"/>
                  </a:cubicBezTo>
                  <a:cubicBezTo>
                    <a:pt x="673" y="196"/>
                    <a:pt x="673" y="196"/>
                    <a:pt x="673" y="196"/>
                  </a:cubicBezTo>
                  <a:cubicBezTo>
                    <a:pt x="671" y="197"/>
                    <a:pt x="668" y="198"/>
                    <a:pt x="665" y="199"/>
                  </a:cubicBezTo>
                  <a:cubicBezTo>
                    <a:pt x="665" y="199"/>
                    <a:pt x="665" y="199"/>
                    <a:pt x="665" y="199"/>
                  </a:cubicBezTo>
                  <a:cubicBezTo>
                    <a:pt x="663" y="200"/>
                    <a:pt x="661" y="200"/>
                    <a:pt x="660" y="201"/>
                  </a:cubicBezTo>
                  <a:cubicBezTo>
                    <a:pt x="657" y="202"/>
                    <a:pt x="657" y="202"/>
                    <a:pt x="657" y="202"/>
                  </a:cubicBezTo>
                  <a:cubicBezTo>
                    <a:pt x="656" y="202"/>
                    <a:pt x="656" y="202"/>
                    <a:pt x="656" y="202"/>
                  </a:cubicBezTo>
                  <a:cubicBezTo>
                    <a:pt x="653" y="203"/>
                    <a:pt x="651" y="204"/>
                    <a:pt x="649" y="205"/>
                  </a:cubicBezTo>
                  <a:cubicBezTo>
                    <a:pt x="649" y="205"/>
                    <a:pt x="649" y="205"/>
                    <a:pt x="648" y="205"/>
                  </a:cubicBezTo>
                  <a:cubicBezTo>
                    <a:pt x="646" y="206"/>
                    <a:pt x="643" y="207"/>
                    <a:pt x="641" y="208"/>
                  </a:cubicBezTo>
                  <a:cubicBezTo>
                    <a:pt x="640" y="209"/>
                    <a:pt x="640" y="209"/>
                    <a:pt x="640" y="209"/>
                  </a:cubicBezTo>
                  <a:cubicBezTo>
                    <a:pt x="640" y="209"/>
                    <a:pt x="640" y="209"/>
                    <a:pt x="640" y="209"/>
                  </a:cubicBezTo>
                  <a:cubicBezTo>
                    <a:pt x="638" y="210"/>
                    <a:pt x="636" y="211"/>
                    <a:pt x="634" y="211"/>
                  </a:cubicBezTo>
                  <a:cubicBezTo>
                    <a:pt x="634" y="212"/>
                    <a:pt x="633" y="212"/>
                    <a:pt x="633" y="212"/>
                  </a:cubicBezTo>
                  <a:cubicBezTo>
                    <a:pt x="631" y="213"/>
                    <a:pt x="629" y="214"/>
                    <a:pt x="627" y="215"/>
                  </a:cubicBezTo>
                  <a:cubicBezTo>
                    <a:pt x="627" y="215"/>
                    <a:pt x="626" y="215"/>
                    <a:pt x="626" y="216"/>
                  </a:cubicBezTo>
                  <a:cubicBezTo>
                    <a:pt x="624" y="217"/>
                    <a:pt x="623" y="217"/>
                    <a:pt x="621" y="218"/>
                  </a:cubicBezTo>
                  <a:cubicBezTo>
                    <a:pt x="621" y="219"/>
                    <a:pt x="620" y="219"/>
                    <a:pt x="620" y="219"/>
                  </a:cubicBezTo>
                  <a:cubicBezTo>
                    <a:pt x="618" y="220"/>
                    <a:pt x="617" y="221"/>
                    <a:pt x="615" y="222"/>
                  </a:cubicBezTo>
                  <a:cubicBezTo>
                    <a:pt x="614" y="223"/>
                    <a:pt x="614" y="223"/>
                    <a:pt x="614" y="223"/>
                  </a:cubicBezTo>
                  <a:cubicBezTo>
                    <a:pt x="614" y="223"/>
                    <a:pt x="614" y="223"/>
                    <a:pt x="614" y="223"/>
                  </a:cubicBezTo>
                  <a:cubicBezTo>
                    <a:pt x="612" y="224"/>
                    <a:pt x="611" y="224"/>
                    <a:pt x="610" y="225"/>
                  </a:cubicBezTo>
                  <a:cubicBezTo>
                    <a:pt x="609" y="226"/>
                    <a:pt x="609" y="226"/>
                    <a:pt x="609" y="226"/>
                  </a:cubicBezTo>
                  <a:cubicBezTo>
                    <a:pt x="607" y="227"/>
                    <a:pt x="606" y="228"/>
                    <a:pt x="605" y="229"/>
                  </a:cubicBezTo>
                  <a:cubicBezTo>
                    <a:pt x="604" y="229"/>
                    <a:pt x="604" y="229"/>
                    <a:pt x="604" y="229"/>
                  </a:cubicBezTo>
                  <a:cubicBezTo>
                    <a:pt x="603" y="230"/>
                    <a:pt x="602" y="231"/>
                    <a:pt x="601" y="233"/>
                  </a:cubicBezTo>
                  <a:cubicBezTo>
                    <a:pt x="600" y="233"/>
                    <a:pt x="600" y="233"/>
                    <a:pt x="600" y="233"/>
                  </a:cubicBezTo>
                  <a:cubicBezTo>
                    <a:pt x="599" y="234"/>
                    <a:pt x="598" y="235"/>
                    <a:pt x="597" y="236"/>
                  </a:cubicBezTo>
                  <a:cubicBezTo>
                    <a:pt x="597" y="236"/>
                    <a:pt x="596" y="236"/>
                    <a:pt x="596" y="237"/>
                  </a:cubicBezTo>
                  <a:cubicBezTo>
                    <a:pt x="595" y="238"/>
                    <a:pt x="594" y="239"/>
                    <a:pt x="593" y="240"/>
                  </a:cubicBezTo>
                  <a:cubicBezTo>
                    <a:pt x="593" y="240"/>
                    <a:pt x="593" y="240"/>
                    <a:pt x="593" y="240"/>
                  </a:cubicBezTo>
                  <a:cubicBezTo>
                    <a:pt x="592" y="241"/>
                    <a:pt x="592" y="242"/>
                    <a:pt x="591" y="243"/>
                  </a:cubicBezTo>
                  <a:cubicBezTo>
                    <a:pt x="590" y="244"/>
                    <a:pt x="590" y="244"/>
                    <a:pt x="590" y="244"/>
                  </a:cubicBezTo>
                  <a:cubicBezTo>
                    <a:pt x="590" y="245"/>
                    <a:pt x="589" y="246"/>
                    <a:pt x="588" y="247"/>
                  </a:cubicBezTo>
                  <a:cubicBezTo>
                    <a:pt x="588" y="247"/>
                    <a:pt x="588" y="247"/>
                    <a:pt x="588" y="247"/>
                  </a:cubicBezTo>
                  <a:cubicBezTo>
                    <a:pt x="588" y="248"/>
                    <a:pt x="587" y="249"/>
                    <a:pt x="587" y="250"/>
                  </a:cubicBezTo>
                  <a:cubicBezTo>
                    <a:pt x="587" y="251"/>
                    <a:pt x="587" y="251"/>
                    <a:pt x="587" y="251"/>
                  </a:cubicBezTo>
                  <a:cubicBezTo>
                    <a:pt x="586" y="252"/>
                    <a:pt x="586" y="253"/>
                    <a:pt x="586" y="254"/>
                  </a:cubicBezTo>
                  <a:cubicBezTo>
                    <a:pt x="585" y="254"/>
                    <a:pt x="585" y="254"/>
                    <a:pt x="585" y="254"/>
                  </a:cubicBezTo>
                  <a:cubicBezTo>
                    <a:pt x="585" y="255"/>
                    <a:pt x="585" y="256"/>
                    <a:pt x="585" y="257"/>
                  </a:cubicBezTo>
                  <a:cubicBezTo>
                    <a:pt x="585" y="258"/>
                    <a:pt x="585" y="258"/>
                    <a:pt x="585" y="258"/>
                  </a:cubicBezTo>
                  <a:cubicBezTo>
                    <a:pt x="585" y="259"/>
                    <a:pt x="584" y="260"/>
                    <a:pt x="584" y="260"/>
                  </a:cubicBezTo>
                  <a:cubicBezTo>
                    <a:pt x="584" y="261"/>
                    <a:pt x="584" y="261"/>
                    <a:pt x="584" y="261"/>
                  </a:cubicBezTo>
                  <a:cubicBezTo>
                    <a:pt x="584" y="263"/>
                    <a:pt x="584" y="263"/>
                    <a:pt x="584" y="263"/>
                  </a:cubicBezTo>
                  <a:cubicBezTo>
                    <a:pt x="585" y="264"/>
                    <a:pt x="585" y="264"/>
                    <a:pt x="585" y="264"/>
                  </a:cubicBezTo>
                  <a:cubicBezTo>
                    <a:pt x="585" y="265"/>
                    <a:pt x="585" y="266"/>
                    <a:pt x="585" y="266"/>
                  </a:cubicBezTo>
                  <a:cubicBezTo>
                    <a:pt x="585" y="267"/>
                    <a:pt x="585" y="267"/>
                    <a:pt x="585" y="267"/>
                  </a:cubicBezTo>
                  <a:cubicBezTo>
                    <a:pt x="585" y="268"/>
                    <a:pt x="585" y="268"/>
                    <a:pt x="586" y="269"/>
                  </a:cubicBezTo>
                  <a:cubicBezTo>
                    <a:pt x="586" y="270"/>
                    <a:pt x="586" y="270"/>
                    <a:pt x="586" y="270"/>
                  </a:cubicBezTo>
                  <a:cubicBezTo>
                    <a:pt x="586" y="271"/>
                    <a:pt x="587" y="271"/>
                    <a:pt x="587" y="272"/>
                  </a:cubicBezTo>
                  <a:cubicBezTo>
                    <a:pt x="587" y="273"/>
                    <a:pt x="587" y="273"/>
                    <a:pt x="587" y="273"/>
                  </a:cubicBezTo>
                  <a:cubicBezTo>
                    <a:pt x="587" y="273"/>
                    <a:pt x="588" y="274"/>
                    <a:pt x="588" y="275"/>
                  </a:cubicBezTo>
                  <a:cubicBezTo>
                    <a:pt x="588" y="275"/>
                    <a:pt x="589" y="275"/>
                    <a:pt x="589" y="276"/>
                  </a:cubicBezTo>
                  <a:cubicBezTo>
                    <a:pt x="589" y="276"/>
                    <a:pt x="589" y="277"/>
                    <a:pt x="590" y="277"/>
                  </a:cubicBezTo>
                  <a:cubicBezTo>
                    <a:pt x="590" y="278"/>
                    <a:pt x="590" y="278"/>
                    <a:pt x="590" y="278"/>
                  </a:cubicBezTo>
                  <a:cubicBezTo>
                    <a:pt x="591" y="279"/>
                    <a:pt x="591" y="280"/>
                    <a:pt x="592" y="280"/>
                  </a:cubicBezTo>
                  <a:cubicBezTo>
                    <a:pt x="593" y="281"/>
                    <a:pt x="593" y="281"/>
                    <a:pt x="593" y="281"/>
                  </a:cubicBezTo>
                  <a:cubicBezTo>
                    <a:pt x="593" y="282"/>
                    <a:pt x="594" y="283"/>
                    <a:pt x="594" y="283"/>
                  </a:cubicBezTo>
                  <a:cubicBezTo>
                    <a:pt x="595" y="284"/>
                    <a:pt x="595" y="284"/>
                    <a:pt x="595" y="284"/>
                  </a:cubicBezTo>
                  <a:cubicBezTo>
                    <a:pt x="595" y="284"/>
                    <a:pt x="595" y="284"/>
                    <a:pt x="595" y="284"/>
                  </a:cubicBezTo>
                  <a:cubicBezTo>
                    <a:pt x="596" y="285"/>
                    <a:pt x="596" y="286"/>
                    <a:pt x="597" y="286"/>
                  </a:cubicBezTo>
                  <a:cubicBezTo>
                    <a:pt x="598" y="287"/>
                    <a:pt x="598" y="287"/>
                    <a:pt x="598" y="287"/>
                  </a:cubicBezTo>
                  <a:cubicBezTo>
                    <a:pt x="599" y="288"/>
                    <a:pt x="600" y="289"/>
                    <a:pt x="601" y="290"/>
                  </a:cubicBezTo>
                  <a:cubicBezTo>
                    <a:pt x="601" y="290"/>
                    <a:pt x="602" y="290"/>
                    <a:pt x="602" y="291"/>
                  </a:cubicBezTo>
                  <a:cubicBezTo>
                    <a:pt x="604" y="293"/>
                    <a:pt x="604" y="293"/>
                    <a:pt x="604" y="293"/>
                  </a:cubicBezTo>
                  <a:cubicBezTo>
                    <a:pt x="605" y="293"/>
                    <a:pt x="605" y="293"/>
                    <a:pt x="605" y="293"/>
                  </a:cubicBezTo>
                  <a:cubicBezTo>
                    <a:pt x="605" y="293"/>
                    <a:pt x="605" y="293"/>
                    <a:pt x="606" y="294"/>
                  </a:cubicBezTo>
                  <a:cubicBezTo>
                    <a:pt x="606" y="294"/>
                    <a:pt x="607" y="295"/>
                    <a:pt x="608" y="295"/>
                  </a:cubicBezTo>
                  <a:cubicBezTo>
                    <a:pt x="609" y="296"/>
                    <a:pt x="609" y="296"/>
                    <a:pt x="609" y="296"/>
                  </a:cubicBezTo>
                  <a:cubicBezTo>
                    <a:pt x="610" y="297"/>
                    <a:pt x="611" y="298"/>
                    <a:pt x="612" y="298"/>
                  </a:cubicBezTo>
                  <a:cubicBezTo>
                    <a:pt x="613" y="299"/>
                    <a:pt x="613" y="299"/>
                    <a:pt x="614" y="299"/>
                  </a:cubicBezTo>
                  <a:cubicBezTo>
                    <a:pt x="615" y="300"/>
                    <a:pt x="616" y="301"/>
                    <a:pt x="617" y="301"/>
                  </a:cubicBezTo>
                  <a:cubicBezTo>
                    <a:pt x="617" y="301"/>
                    <a:pt x="618" y="302"/>
                    <a:pt x="618" y="302"/>
                  </a:cubicBezTo>
                  <a:cubicBezTo>
                    <a:pt x="622" y="304"/>
                    <a:pt x="622" y="304"/>
                    <a:pt x="622" y="304"/>
                  </a:cubicBezTo>
                  <a:cubicBezTo>
                    <a:pt x="622" y="304"/>
                    <a:pt x="623" y="305"/>
                    <a:pt x="623" y="305"/>
                  </a:cubicBezTo>
                  <a:cubicBezTo>
                    <a:pt x="625" y="306"/>
                    <a:pt x="627" y="307"/>
                    <a:pt x="628" y="308"/>
                  </a:cubicBezTo>
                  <a:cubicBezTo>
                    <a:pt x="644" y="316"/>
                    <a:pt x="664" y="324"/>
                    <a:pt x="687" y="330"/>
                  </a:cubicBezTo>
                  <a:cubicBezTo>
                    <a:pt x="687" y="331"/>
                    <a:pt x="687" y="331"/>
                    <a:pt x="687" y="331"/>
                  </a:cubicBezTo>
                  <a:cubicBezTo>
                    <a:pt x="688" y="331"/>
                    <a:pt x="688" y="331"/>
                    <a:pt x="688" y="331"/>
                  </a:cubicBezTo>
                  <a:lnTo>
                    <a:pt x="689" y="331"/>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cxnSp>
        <p:nvCxnSpPr>
          <p:cNvPr id="21" name="Connector: Elbow 20">
            <a:extLst>
              <a:ext uri="{FF2B5EF4-FFF2-40B4-BE49-F238E27FC236}">
                <a16:creationId xmlns:a16="http://schemas.microsoft.com/office/drawing/2014/main" id="{5E6587D7-976A-4362-A864-D4CA682510F6}"/>
              </a:ext>
            </a:extLst>
          </p:cNvPr>
          <p:cNvCxnSpPr>
            <a:cxnSpLocks/>
            <a:endCxn id="26" idx="2"/>
          </p:cNvCxnSpPr>
          <p:nvPr/>
        </p:nvCxnSpPr>
        <p:spPr>
          <a:xfrm flipV="1">
            <a:off x="8770886" y="2520231"/>
            <a:ext cx="658613" cy="202112"/>
          </a:xfrm>
          <a:prstGeom prst="bentConnector3">
            <a:avLst>
              <a:gd name="adj1" fmla="val 50000"/>
            </a:avLst>
          </a:prstGeom>
          <a:ln w="12700">
            <a:solidFill>
              <a:schemeClr val="accent1"/>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033249C6-B640-498B-92B3-EAE5746CE260}"/>
              </a:ext>
            </a:extLst>
          </p:cNvPr>
          <p:cNvCxnSpPr>
            <a:cxnSpLocks/>
            <a:endCxn id="32" idx="2"/>
          </p:cNvCxnSpPr>
          <p:nvPr/>
        </p:nvCxnSpPr>
        <p:spPr>
          <a:xfrm>
            <a:off x="7954942" y="3954763"/>
            <a:ext cx="753239" cy="294130"/>
          </a:xfrm>
          <a:prstGeom prst="bentConnector3">
            <a:avLst>
              <a:gd name="adj1" fmla="val 50000"/>
            </a:avLst>
          </a:prstGeom>
          <a:ln w="12700">
            <a:solidFill>
              <a:schemeClr val="accent2"/>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23" name="Connector: Elbow 22">
            <a:extLst>
              <a:ext uri="{FF2B5EF4-FFF2-40B4-BE49-F238E27FC236}">
                <a16:creationId xmlns:a16="http://schemas.microsoft.com/office/drawing/2014/main" id="{50BC705C-9349-48DC-AA39-C777AFB1E1D6}"/>
              </a:ext>
            </a:extLst>
          </p:cNvPr>
          <p:cNvCxnSpPr>
            <a:cxnSpLocks/>
            <a:stCxn id="7" idx="31"/>
            <a:endCxn id="29" idx="2"/>
          </p:cNvCxnSpPr>
          <p:nvPr/>
        </p:nvCxnSpPr>
        <p:spPr>
          <a:xfrm rot="5400000" flipH="1" flipV="1">
            <a:off x="7009302" y="1665324"/>
            <a:ext cx="412417" cy="496676"/>
          </a:xfrm>
          <a:prstGeom prst="bentConnector2">
            <a:avLst/>
          </a:prstGeom>
          <a:ln w="12700">
            <a:solidFill>
              <a:schemeClr val="accent3"/>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24" name="Connector: Elbow 23">
            <a:extLst>
              <a:ext uri="{FF2B5EF4-FFF2-40B4-BE49-F238E27FC236}">
                <a16:creationId xmlns:a16="http://schemas.microsoft.com/office/drawing/2014/main" id="{0E6DB902-96DC-4D76-9EBD-4B2F85DE17DF}"/>
              </a:ext>
            </a:extLst>
          </p:cNvPr>
          <p:cNvCxnSpPr>
            <a:cxnSpLocks/>
            <a:endCxn id="35" idx="0"/>
          </p:cNvCxnSpPr>
          <p:nvPr/>
        </p:nvCxnSpPr>
        <p:spPr>
          <a:xfrm>
            <a:off x="5712523" y="4673965"/>
            <a:ext cx="1177083" cy="255854"/>
          </a:xfrm>
          <a:prstGeom prst="bentConnector2">
            <a:avLst/>
          </a:prstGeom>
          <a:ln w="12700">
            <a:solidFill>
              <a:schemeClr val="accent4"/>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0FB1D6F3-96A8-4752-A81D-057BAFEA87A1}"/>
              </a:ext>
            </a:extLst>
          </p:cNvPr>
          <p:cNvGrpSpPr/>
          <p:nvPr/>
        </p:nvGrpSpPr>
        <p:grpSpPr>
          <a:xfrm>
            <a:off x="7463848" y="1357799"/>
            <a:ext cx="2134346" cy="894632"/>
            <a:chOff x="7463848" y="1357799"/>
            <a:chExt cx="2134346" cy="894632"/>
          </a:xfrm>
        </p:grpSpPr>
        <p:grpSp>
          <p:nvGrpSpPr>
            <p:cNvPr id="28" name="Group 27">
              <a:extLst>
                <a:ext uri="{FF2B5EF4-FFF2-40B4-BE49-F238E27FC236}">
                  <a16:creationId xmlns:a16="http://schemas.microsoft.com/office/drawing/2014/main" id="{EDD85A8A-3C4D-4AF1-AB24-D91200FB4F12}"/>
                </a:ext>
              </a:extLst>
            </p:cNvPr>
            <p:cNvGrpSpPr/>
            <p:nvPr/>
          </p:nvGrpSpPr>
          <p:grpSpPr>
            <a:xfrm>
              <a:off x="7935198" y="1357799"/>
              <a:ext cx="1662996" cy="894632"/>
              <a:chOff x="7935198" y="1357799"/>
              <a:chExt cx="1662996" cy="894632"/>
            </a:xfrm>
          </p:grpSpPr>
          <p:sp>
            <p:nvSpPr>
              <p:cNvPr id="17" name="Text Placeholder 5">
                <a:extLst>
                  <a:ext uri="{FF2B5EF4-FFF2-40B4-BE49-F238E27FC236}">
                    <a16:creationId xmlns:a16="http://schemas.microsoft.com/office/drawing/2014/main" id="{EF97C841-00D8-47E4-8671-D7C901354AE1}"/>
                  </a:ext>
                </a:extLst>
              </p:cNvPr>
              <p:cNvSpPr txBox="1">
                <a:spLocks/>
              </p:cNvSpPr>
              <p:nvPr/>
            </p:nvSpPr>
            <p:spPr>
              <a:xfrm>
                <a:off x="7935946" y="1623720"/>
                <a:ext cx="1662248" cy="628711"/>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a:t>
                </a:r>
              </a:p>
            </p:txBody>
          </p:sp>
          <p:sp>
            <p:nvSpPr>
              <p:cNvPr id="18" name="TextBox 17">
                <a:extLst>
                  <a:ext uri="{FF2B5EF4-FFF2-40B4-BE49-F238E27FC236}">
                    <a16:creationId xmlns:a16="http://schemas.microsoft.com/office/drawing/2014/main" id="{4A5BE147-0B61-49C7-8997-014B11893241}"/>
                  </a:ext>
                </a:extLst>
              </p:cNvPr>
              <p:cNvSpPr txBox="1"/>
              <p:nvPr/>
            </p:nvSpPr>
            <p:spPr>
              <a:xfrm>
                <a:off x="7935198" y="1357799"/>
                <a:ext cx="720892" cy="276999"/>
              </a:xfrm>
              <a:prstGeom prst="rect">
                <a:avLst/>
              </a:prstGeom>
              <a:noFill/>
            </p:spPr>
            <p:txBody>
              <a:bodyPr wrap="square" rtlCol="0">
                <a:spAutoFit/>
              </a:bodyPr>
              <a:lstStyle/>
              <a:p>
                <a:r>
                  <a:rPr lang="en-US" sz="1200" dirty="0">
                    <a:solidFill>
                      <a:schemeClr val="tx1">
                        <a:lumMod val="75000"/>
                        <a:lumOff val="25000"/>
                      </a:schemeClr>
                    </a:solidFill>
                    <a:ea typeface="Roboto Slab" pitchFamily="2" charset="0"/>
                  </a:rPr>
                  <a:t>Step 3</a:t>
                </a:r>
                <a:endParaRPr lang="id-ID" sz="1200" dirty="0">
                  <a:solidFill>
                    <a:schemeClr val="tx1">
                      <a:lumMod val="75000"/>
                      <a:lumOff val="25000"/>
                    </a:schemeClr>
                  </a:solidFill>
                  <a:ea typeface="Roboto Slab" pitchFamily="2" charset="0"/>
                </a:endParaRPr>
              </a:p>
            </p:txBody>
          </p:sp>
        </p:grpSp>
        <p:grpSp>
          <p:nvGrpSpPr>
            <p:cNvPr id="30" name="Group 29">
              <a:extLst>
                <a:ext uri="{FF2B5EF4-FFF2-40B4-BE49-F238E27FC236}">
                  <a16:creationId xmlns:a16="http://schemas.microsoft.com/office/drawing/2014/main" id="{73EC7DA2-76F9-4DD3-B75E-190A97E7DABD}"/>
                </a:ext>
              </a:extLst>
            </p:cNvPr>
            <p:cNvGrpSpPr/>
            <p:nvPr/>
          </p:nvGrpSpPr>
          <p:grpSpPr>
            <a:xfrm>
              <a:off x="7463848" y="1483303"/>
              <a:ext cx="451926" cy="448300"/>
              <a:chOff x="7463848" y="1483303"/>
              <a:chExt cx="451926" cy="448300"/>
            </a:xfrm>
          </p:grpSpPr>
          <p:sp>
            <p:nvSpPr>
              <p:cNvPr id="29" name="Rounded Rectangle 8">
                <a:extLst>
                  <a:ext uri="{FF2B5EF4-FFF2-40B4-BE49-F238E27FC236}">
                    <a16:creationId xmlns:a16="http://schemas.microsoft.com/office/drawing/2014/main" id="{5741AD92-5E4B-4636-B96C-34CF99EE99F9}"/>
                  </a:ext>
                </a:extLst>
              </p:cNvPr>
              <p:cNvSpPr/>
              <p:nvPr/>
            </p:nvSpPr>
            <p:spPr>
              <a:xfrm>
                <a:off x="7463848" y="1483303"/>
                <a:ext cx="451926" cy="4483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Freeform 54">
                <a:extLst>
                  <a:ext uri="{FF2B5EF4-FFF2-40B4-BE49-F238E27FC236}">
                    <a16:creationId xmlns:a16="http://schemas.microsoft.com/office/drawing/2014/main" id="{B2181151-03DF-4882-BC21-0F13B2A124F7}"/>
                  </a:ext>
                </a:extLst>
              </p:cNvPr>
              <p:cNvSpPr>
                <a:spLocks noEditPoints="1"/>
              </p:cNvSpPr>
              <p:nvPr/>
            </p:nvSpPr>
            <p:spPr bwMode="auto">
              <a:xfrm>
                <a:off x="7560847" y="1578489"/>
                <a:ext cx="257929" cy="257929"/>
              </a:xfrm>
              <a:custGeom>
                <a:avLst/>
                <a:gdLst>
                  <a:gd name="T0" fmla="*/ 100 w 200"/>
                  <a:gd name="T1" fmla="*/ 0 h 200"/>
                  <a:gd name="T2" fmla="*/ 100 w 200"/>
                  <a:gd name="T3" fmla="*/ 0 h 200"/>
                  <a:gd name="T4" fmla="*/ 100 w 200"/>
                  <a:gd name="T5" fmla="*/ 200 h 200"/>
                  <a:gd name="T6" fmla="*/ 100 w 200"/>
                  <a:gd name="T7" fmla="*/ 200 h 200"/>
                  <a:gd name="T8" fmla="*/ 200 w 200"/>
                  <a:gd name="T9" fmla="*/ 100 h 200"/>
                  <a:gd name="T10" fmla="*/ 104 w 200"/>
                  <a:gd name="T11" fmla="*/ 59 h 200"/>
                  <a:gd name="T12" fmla="*/ 140 w 200"/>
                  <a:gd name="T13" fmla="*/ 96 h 200"/>
                  <a:gd name="T14" fmla="*/ 104 w 200"/>
                  <a:gd name="T15" fmla="*/ 59 h 200"/>
                  <a:gd name="T16" fmla="*/ 104 w 200"/>
                  <a:gd name="T17" fmla="*/ 8 h 200"/>
                  <a:gd name="T18" fmla="*/ 104 w 200"/>
                  <a:gd name="T19" fmla="*/ 51 h 200"/>
                  <a:gd name="T20" fmla="*/ 96 w 200"/>
                  <a:gd name="T21" fmla="*/ 51 h 200"/>
                  <a:gd name="T22" fmla="*/ 96 w 200"/>
                  <a:gd name="T23" fmla="*/ 8 h 200"/>
                  <a:gd name="T24" fmla="*/ 96 w 200"/>
                  <a:gd name="T25" fmla="*/ 96 h 200"/>
                  <a:gd name="T26" fmla="*/ 65 w 200"/>
                  <a:gd name="T27" fmla="*/ 55 h 200"/>
                  <a:gd name="T28" fmla="*/ 52 w 200"/>
                  <a:gd name="T29" fmla="*/ 96 h 200"/>
                  <a:gd name="T30" fmla="*/ 29 w 200"/>
                  <a:gd name="T31" fmla="*/ 41 h 200"/>
                  <a:gd name="T32" fmla="*/ 52 w 200"/>
                  <a:gd name="T33" fmla="*/ 96 h 200"/>
                  <a:gd name="T34" fmla="*/ 57 w 200"/>
                  <a:gd name="T35" fmla="*/ 146 h 200"/>
                  <a:gd name="T36" fmla="*/ 8 w 200"/>
                  <a:gd name="T37" fmla="*/ 104 h 200"/>
                  <a:gd name="T38" fmla="*/ 60 w 200"/>
                  <a:gd name="T39" fmla="*/ 104 h 200"/>
                  <a:gd name="T40" fmla="*/ 96 w 200"/>
                  <a:gd name="T41" fmla="*/ 140 h 200"/>
                  <a:gd name="T42" fmla="*/ 60 w 200"/>
                  <a:gd name="T43" fmla="*/ 104 h 200"/>
                  <a:gd name="T44" fmla="*/ 96 w 200"/>
                  <a:gd name="T45" fmla="*/ 191 h 200"/>
                  <a:gd name="T46" fmla="*/ 96 w 200"/>
                  <a:gd name="T47" fmla="*/ 148 h 200"/>
                  <a:gd name="T48" fmla="*/ 104 w 200"/>
                  <a:gd name="T49" fmla="*/ 148 h 200"/>
                  <a:gd name="T50" fmla="*/ 104 w 200"/>
                  <a:gd name="T51" fmla="*/ 191 h 200"/>
                  <a:gd name="T52" fmla="*/ 104 w 200"/>
                  <a:gd name="T53" fmla="*/ 104 h 200"/>
                  <a:gd name="T54" fmla="*/ 135 w 200"/>
                  <a:gd name="T55" fmla="*/ 144 h 200"/>
                  <a:gd name="T56" fmla="*/ 148 w 200"/>
                  <a:gd name="T57" fmla="*/ 104 h 200"/>
                  <a:gd name="T58" fmla="*/ 171 w 200"/>
                  <a:gd name="T59" fmla="*/ 158 h 200"/>
                  <a:gd name="T60" fmla="*/ 148 w 200"/>
                  <a:gd name="T61" fmla="*/ 104 h 200"/>
                  <a:gd name="T62" fmla="*/ 143 w 200"/>
                  <a:gd name="T63" fmla="*/ 53 h 200"/>
                  <a:gd name="T64" fmla="*/ 192 w 200"/>
                  <a:gd name="T65" fmla="*/ 96 h 200"/>
                  <a:gd name="T66" fmla="*/ 166 w 200"/>
                  <a:gd name="T67" fmla="*/ 35 h 200"/>
                  <a:gd name="T68" fmla="*/ 121 w 200"/>
                  <a:gd name="T69" fmla="*/ 10 h 200"/>
                  <a:gd name="T70" fmla="*/ 78 w 200"/>
                  <a:gd name="T71" fmla="*/ 10 h 200"/>
                  <a:gd name="T72" fmla="*/ 34 w 200"/>
                  <a:gd name="T73" fmla="*/ 35 h 200"/>
                  <a:gd name="T74" fmla="*/ 34 w 200"/>
                  <a:gd name="T75" fmla="*/ 164 h 200"/>
                  <a:gd name="T76" fmla="*/ 78 w 200"/>
                  <a:gd name="T77" fmla="*/ 189 h 200"/>
                  <a:gd name="T78" fmla="*/ 121 w 200"/>
                  <a:gd name="T79" fmla="*/ 189 h 200"/>
                  <a:gd name="T80" fmla="*/ 166 w 200"/>
                  <a:gd name="T81" fmla="*/ 16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00">
                    <a:moveTo>
                      <a:pt x="100" y="0"/>
                    </a:moveTo>
                    <a:cubicBezTo>
                      <a:pt x="100" y="0"/>
                      <a:pt x="100" y="0"/>
                      <a:pt x="100" y="0"/>
                    </a:cubicBezTo>
                    <a:cubicBezTo>
                      <a:pt x="100" y="0"/>
                      <a:pt x="100" y="0"/>
                      <a:pt x="100" y="0"/>
                    </a:cubicBezTo>
                    <a:cubicBezTo>
                      <a:pt x="100" y="0"/>
                      <a:pt x="100" y="0"/>
                      <a:pt x="100" y="0"/>
                    </a:cubicBezTo>
                    <a:cubicBezTo>
                      <a:pt x="45" y="0"/>
                      <a:pt x="0" y="44"/>
                      <a:pt x="0" y="100"/>
                    </a:cubicBezTo>
                    <a:cubicBezTo>
                      <a:pt x="0" y="155"/>
                      <a:pt x="45" y="199"/>
                      <a:pt x="100" y="200"/>
                    </a:cubicBezTo>
                    <a:cubicBezTo>
                      <a:pt x="100" y="200"/>
                      <a:pt x="100" y="200"/>
                      <a:pt x="100" y="200"/>
                    </a:cubicBezTo>
                    <a:cubicBezTo>
                      <a:pt x="100" y="200"/>
                      <a:pt x="100" y="200"/>
                      <a:pt x="100" y="200"/>
                    </a:cubicBezTo>
                    <a:cubicBezTo>
                      <a:pt x="100" y="200"/>
                      <a:pt x="100" y="200"/>
                      <a:pt x="100" y="200"/>
                    </a:cubicBezTo>
                    <a:cubicBezTo>
                      <a:pt x="155" y="200"/>
                      <a:pt x="200" y="155"/>
                      <a:pt x="200" y="100"/>
                    </a:cubicBezTo>
                    <a:cubicBezTo>
                      <a:pt x="200" y="44"/>
                      <a:pt x="155" y="0"/>
                      <a:pt x="100" y="0"/>
                    </a:cubicBezTo>
                    <a:close/>
                    <a:moveTo>
                      <a:pt x="104" y="59"/>
                    </a:moveTo>
                    <a:cubicBezTo>
                      <a:pt x="115" y="59"/>
                      <a:pt x="125" y="58"/>
                      <a:pt x="135" y="55"/>
                    </a:cubicBezTo>
                    <a:cubicBezTo>
                      <a:pt x="138" y="67"/>
                      <a:pt x="140" y="81"/>
                      <a:pt x="140" y="96"/>
                    </a:cubicBezTo>
                    <a:cubicBezTo>
                      <a:pt x="104" y="96"/>
                      <a:pt x="104" y="96"/>
                      <a:pt x="104" y="96"/>
                    </a:cubicBezTo>
                    <a:lnTo>
                      <a:pt x="104" y="59"/>
                    </a:lnTo>
                    <a:close/>
                    <a:moveTo>
                      <a:pt x="104" y="51"/>
                    </a:moveTo>
                    <a:cubicBezTo>
                      <a:pt x="104" y="8"/>
                      <a:pt x="104" y="8"/>
                      <a:pt x="104" y="8"/>
                    </a:cubicBezTo>
                    <a:cubicBezTo>
                      <a:pt x="115" y="11"/>
                      <a:pt x="126" y="26"/>
                      <a:pt x="133" y="48"/>
                    </a:cubicBezTo>
                    <a:cubicBezTo>
                      <a:pt x="123" y="50"/>
                      <a:pt x="114" y="51"/>
                      <a:pt x="104" y="51"/>
                    </a:cubicBezTo>
                    <a:close/>
                    <a:moveTo>
                      <a:pt x="96" y="8"/>
                    </a:moveTo>
                    <a:cubicBezTo>
                      <a:pt x="96" y="51"/>
                      <a:pt x="96" y="51"/>
                      <a:pt x="96" y="51"/>
                    </a:cubicBezTo>
                    <a:cubicBezTo>
                      <a:pt x="86" y="51"/>
                      <a:pt x="76" y="50"/>
                      <a:pt x="67" y="48"/>
                    </a:cubicBezTo>
                    <a:cubicBezTo>
                      <a:pt x="74" y="25"/>
                      <a:pt x="85" y="11"/>
                      <a:pt x="96" y="8"/>
                    </a:cubicBezTo>
                    <a:close/>
                    <a:moveTo>
                      <a:pt x="96" y="59"/>
                    </a:moveTo>
                    <a:cubicBezTo>
                      <a:pt x="96" y="96"/>
                      <a:pt x="96" y="96"/>
                      <a:pt x="96" y="96"/>
                    </a:cubicBezTo>
                    <a:cubicBezTo>
                      <a:pt x="60" y="96"/>
                      <a:pt x="60" y="96"/>
                      <a:pt x="60" y="96"/>
                    </a:cubicBezTo>
                    <a:cubicBezTo>
                      <a:pt x="60" y="81"/>
                      <a:pt x="62" y="67"/>
                      <a:pt x="65" y="55"/>
                    </a:cubicBezTo>
                    <a:cubicBezTo>
                      <a:pt x="75" y="58"/>
                      <a:pt x="85" y="59"/>
                      <a:pt x="96" y="59"/>
                    </a:cubicBezTo>
                    <a:close/>
                    <a:moveTo>
                      <a:pt x="52" y="96"/>
                    </a:moveTo>
                    <a:cubicBezTo>
                      <a:pt x="8" y="96"/>
                      <a:pt x="8" y="96"/>
                      <a:pt x="8" y="96"/>
                    </a:cubicBezTo>
                    <a:cubicBezTo>
                      <a:pt x="9" y="75"/>
                      <a:pt x="17" y="56"/>
                      <a:pt x="29" y="41"/>
                    </a:cubicBezTo>
                    <a:cubicBezTo>
                      <a:pt x="38" y="46"/>
                      <a:pt x="47" y="50"/>
                      <a:pt x="57" y="53"/>
                    </a:cubicBezTo>
                    <a:cubicBezTo>
                      <a:pt x="54" y="66"/>
                      <a:pt x="52" y="80"/>
                      <a:pt x="52" y="96"/>
                    </a:cubicBezTo>
                    <a:close/>
                    <a:moveTo>
                      <a:pt x="52" y="104"/>
                    </a:moveTo>
                    <a:cubicBezTo>
                      <a:pt x="52" y="119"/>
                      <a:pt x="54" y="133"/>
                      <a:pt x="57" y="146"/>
                    </a:cubicBezTo>
                    <a:cubicBezTo>
                      <a:pt x="47" y="149"/>
                      <a:pt x="38" y="153"/>
                      <a:pt x="29" y="158"/>
                    </a:cubicBezTo>
                    <a:cubicBezTo>
                      <a:pt x="17" y="143"/>
                      <a:pt x="9" y="124"/>
                      <a:pt x="8" y="104"/>
                    </a:cubicBezTo>
                    <a:lnTo>
                      <a:pt x="52" y="104"/>
                    </a:lnTo>
                    <a:close/>
                    <a:moveTo>
                      <a:pt x="60" y="104"/>
                    </a:moveTo>
                    <a:cubicBezTo>
                      <a:pt x="96" y="104"/>
                      <a:pt x="96" y="104"/>
                      <a:pt x="96" y="104"/>
                    </a:cubicBezTo>
                    <a:cubicBezTo>
                      <a:pt x="96" y="140"/>
                      <a:pt x="96" y="140"/>
                      <a:pt x="96" y="140"/>
                    </a:cubicBezTo>
                    <a:cubicBezTo>
                      <a:pt x="85" y="140"/>
                      <a:pt x="75" y="141"/>
                      <a:pt x="65" y="144"/>
                    </a:cubicBezTo>
                    <a:cubicBezTo>
                      <a:pt x="62" y="132"/>
                      <a:pt x="60" y="118"/>
                      <a:pt x="60" y="104"/>
                    </a:cubicBezTo>
                    <a:close/>
                    <a:moveTo>
                      <a:pt x="96" y="148"/>
                    </a:moveTo>
                    <a:cubicBezTo>
                      <a:pt x="96" y="191"/>
                      <a:pt x="96" y="191"/>
                      <a:pt x="96" y="191"/>
                    </a:cubicBezTo>
                    <a:cubicBezTo>
                      <a:pt x="85" y="188"/>
                      <a:pt x="74" y="174"/>
                      <a:pt x="67" y="152"/>
                    </a:cubicBezTo>
                    <a:cubicBezTo>
                      <a:pt x="76" y="149"/>
                      <a:pt x="86" y="148"/>
                      <a:pt x="96" y="148"/>
                    </a:cubicBezTo>
                    <a:close/>
                    <a:moveTo>
                      <a:pt x="104" y="191"/>
                    </a:moveTo>
                    <a:cubicBezTo>
                      <a:pt x="104" y="148"/>
                      <a:pt x="104" y="148"/>
                      <a:pt x="104" y="148"/>
                    </a:cubicBezTo>
                    <a:cubicBezTo>
                      <a:pt x="114" y="148"/>
                      <a:pt x="123" y="149"/>
                      <a:pt x="133" y="152"/>
                    </a:cubicBezTo>
                    <a:cubicBezTo>
                      <a:pt x="126" y="174"/>
                      <a:pt x="115" y="188"/>
                      <a:pt x="104" y="191"/>
                    </a:cubicBezTo>
                    <a:close/>
                    <a:moveTo>
                      <a:pt x="104" y="140"/>
                    </a:moveTo>
                    <a:cubicBezTo>
                      <a:pt x="104" y="104"/>
                      <a:pt x="104" y="104"/>
                      <a:pt x="104" y="104"/>
                    </a:cubicBezTo>
                    <a:cubicBezTo>
                      <a:pt x="140" y="104"/>
                      <a:pt x="140" y="104"/>
                      <a:pt x="140" y="104"/>
                    </a:cubicBezTo>
                    <a:cubicBezTo>
                      <a:pt x="140" y="118"/>
                      <a:pt x="138" y="132"/>
                      <a:pt x="135" y="144"/>
                    </a:cubicBezTo>
                    <a:cubicBezTo>
                      <a:pt x="125" y="141"/>
                      <a:pt x="115" y="140"/>
                      <a:pt x="104" y="140"/>
                    </a:cubicBezTo>
                    <a:close/>
                    <a:moveTo>
                      <a:pt x="148" y="104"/>
                    </a:moveTo>
                    <a:cubicBezTo>
                      <a:pt x="192" y="104"/>
                      <a:pt x="192" y="104"/>
                      <a:pt x="192" y="104"/>
                    </a:cubicBezTo>
                    <a:cubicBezTo>
                      <a:pt x="191" y="124"/>
                      <a:pt x="183" y="143"/>
                      <a:pt x="171" y="158"/>
                    </a:cubicBezTo>
                    <a:cubicBezTo>
                      <a:pt x="162" y="153"/>
                      <a:pt x="153" y="149"/>
                      <a:pt x="143" y="146"/>
                    </a:cubicBezTo>
                    <a:cubicBezTo>
                      <a:pt x="146" y="133"/>
                      <a:pt x="148" y="119"/>
                      <a:pt x="148" y="104"/>
                    </a:cubicBezTo>
                    <a:close/>
                    <a:moveTo>
                      <a:pt x="148" y="96"/>
                    </a:moveTo>
                    <a:cubicBezTo>
                      <a:pt x="148" y="80"/>
                      <a:pt x="146" y="66"/>
                      <a:pt x="143" y="53"/>
                    </a:cubicBezTo>
                    <a:cubicBezTo>
                      <a:pt x="153" y="50"/>
                      <a:pt x="162" y="46"/>
                      <a:pt x="171" y="41"/>
                    </a:cubicBezTo>
                    <a:cubicBezTo>
                      <a:pt x="183" y="56"/>
                      <a:pt x="191" y="75"/>
                      <a:pt x="192" y="96"/>
                    </a:cubicBezTo>
                    <a:lnTo>
                      <a:pt x="148" y="96"/>
                    </a:lnTo>
                    <a:close/>
                    <a:moveTo>
                      <a:pt x="166" y="35"/>
                    </a:moveTo>
                    <a:cubicBezTo>
                      <a:pt x="158" y="39"/>
                      <a:pt x="149" y="43"/>
                      <a:pt x="140" y="46"/>
                    </a:cubicBezTo>
                    <a:cubicBezTo>
                      <a:pt x="136" y="30"/>
                      <a:pt x="129" y="18"/>
                      <a:pt x="121" y="10"/>
                    </a:cubicBezTo>
                    <a:cubicBezTo>
                      <a:pt x="138" y="14"/>
                      <a:pt x="154" y="23"/>
                      <a:pt x="166" y="35"/>
                    </a:cubicBezTo>
                    <a:close/>
                    <a:moveTo>
                      <a:pt x="78" y="10"/>
                    </a:moveTo>
                    <a:cubicBezTo>
                      <a:pt x="71" y="18"/>
                      <a:pt x="64" y="30"/>
                      <a:pt x="59" y="45"/>
                    </a:cubicBezTo>
                    <a:cubicBezTo>
                      <a:pt x="51" y="43"/>
                      <a:pt x="42" y="39"/>
                      <a:pt x="34" y="35"/>
                    </a:cubicBezTo>
                    <a:cubicBezTo>
                      <a:pt x="46" y="23"/>
                      <a:pt x="61" y="14"/>
                      <a:pt x="78" y="10"/>
                    </a:cubicBezTo>
                    <a:close/>
                    <a:moveTo>
                      <a:pt x="34" y="164"/>
                    </a:moveTo>
                    <a:cubicBezTo>
                      <a:pt x="42" y="160"/>
                      <a:pt x="51" y="156"/>
                      <a:pt x="59" y="154"/>
                    </a:cubicBezTo>
                    <a:cubicBezTo>
                      <a:pt x="64" y="169"/>
                      <a:pt x="71" y="181"/>
                      <a:pt x="78" y="189"/>
                    </a:cubicBezTo>
                    <a:cubicBezTo>
                      <a:pt x="61" y="185"/>
                      <a:pt x="46" y="176"/>
                      <a:pt x="34" y="164"/>
                    </a:cubicBezTo>
                    <a:close/>
                    <a:moveTo>
                      <a:pt x="121" y="189"/>
                    </a:moveTo>
                    <a:cubicBezTo>
                      <a:pt x="129" y="181"/>
                      <a:pt x="136" y="169"/>
                      <a:pt x="140" y="154"/>
                    </a:cubicBezTo>
                    <a:cubicBezTo>
                      <a:pt x="149" y="156"/>
                      <a:pt x="158" y="160"/>
                      <a:pt x="166" y="164"/>
                    </a:cubicBezTo>
                    <a:cubicBezTo>
                      <a:pt x="154" y="176"/>
                      <a:pt x="138" y="185"/>
                      <a:pt x="121" y="1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36" name="Group 35">
            <a:extLst>
              <a:ext uri="{FF2B5EF4-FFF2-40B4-BE49-F238E27FC236}">
                <a16:creationId xmlns:a16="http://schemas.microsoft.com/office/drawing/2014/main" id="{3078FB83-1427-4BE5-8E5C-910A8E93230B}"/>
              </a:ext>
            </a:extLst>
          </p:cNvPr>
          <p:cNvGrpSpPr/>
          <p:nvPr/>
        </p:nvGrpSpPr>
        <p:grpSpPr>
          <a:xfrm>
            <a:off x="9429499" y="2131074"/>
            <a:ext cx="2033053" cy="894632"/>
            <a:chOff x="9429499" y="2131074"/>
            <a:chExt cx="2033053" cy="894632"/>
          </a:xfrm>
        </p:grpSpPr>
        <p:grpSp>
          <p:nvGrpSpPr>
            <p:cNvPr id="33" name="Group 32">
              <a:extLst>
                <a:ext uri="{FF2B5EF4-FFF2-40B4-BE49-F238E27FC236}">
                  <a16:creationId xmlns:a16="http://schemas.microsoft.com/office/drawing/2014/main" id="{DB3A8617-5F42-4CA1-817E-5DC43DD1A44B}"/>
                </a:ext>
              </a:extLst>
            </p:cNvPr>
            <p:cNvGrpSpPr/>
            <p:nvPr/>
          </p:nvGrpSpPr>
          <p:grpSpPr>
            <a:xfrm>
              <a:off x="9879016" y="2131074"/>
              <a:ext cx="1583536" cy="894632"/>
              <a:chOff x="9879016" y="2131074"/>
              <a:chExt cx="1583536" cy="894632"/>
            </a:xfrm>
          </p:grpSpPr>
          <p:sp>
            <p:nvSpPr>
              <p:cNvPr id="13" name="Text Placeholder 5">
                <a:extLst>
                  <a:ext uri="{FF2B5EF4-FFF2-40B4-BE49-F238E27FC236}">
                    <a16:creationId xmlns:a16="http://schemas.microsoft.com/office/drawing/2014/main" id="{06C1A3D3-D35F-4995-BF42-BF8421C9CD77}"/>
                  </a:ext>
                </a:extLst>
              </p:cNvPr>
              <p:cNvSpPr txBox="1">
                <a:spLocks/>
              </p:cNvSpPr>
              <p:nvPr/>
            </p:nvSpPr>
            <p:spPr>
              <a:xfrm>
                <a:off x="9879764" y="2396995"/>
                <a:ext cx="1582788" cy="628711"/>
              </a:xfrm>
              <a:prstGeom prst="rect">
                <a:avLst/>
              </a:prstGeom>
            </p:spPr>
            <p:txBody>
              <a:bodyPr vert="horz" lIns="91440" tIns="45720" rIns="91440" bIns="45720" rtlCol="0">
                <a:noAutofit/>
              </a:bodyPr>
              <a:lstStyle>
                <a:defPPr>
                  <a:defRPr lang="en-US"/>
                </a:defPPr>
                <a:lvl1pPr indent="0">
                  <a:lnSpc>
                    <a:spcPct val="110000"/>
                  </a:lnSpc>
                  <a:spcBef>
                    <a:spcPts val="0"/>
                  </a:spcBef>
                  <a:buFont typeface="Arial" panose="020B0604020202020204" pitchFamily="34" charset="0"/>
                  <a:buNone/>
                  <a:defRPr sz="1050" baseline="0">
                    <a:solidFill>
                      <a:schemeClr val="tx1">
                        <a:lumMod val="75000"/>
                        <a:lumOff val="25000"/>
                      </a:schemeClr>
                    </a:solidFill>
                    <a:latin typeface="Roboto Slab" pitchFamily="2" charset="0"/>
                    <a:ea typeface="Roboto Slab" pitchFamily="2" charset="0"/>
                    <a:cs typeface="Open Sans Light" panose="020B0306030504020204" pitchFamily="34" charset="0"/>
                  </a:defRPr>
                </a:lvl1pPr>
                <a:lvl2pPr marL="685800" indent="-228600">
                  <a:lnSpc>
                    <a:spcPct val="90000"/>
                  </a:lnSpc>
                  <a:spcBef>
                    <a:spcPts val="500"/>
                  </a:spcBef>
                  <a:buFont typeface="Arial" panose="020B0604020202020204" pitchFamily="34" charset="0"/>
                  <a:buChar char="•"/>
                  <a:defRPr sz="1600"/>
                </a:lvl2pPr>
                <a:lvl3pPr marL="1143000" indent="-228600">
                  <a:lnSpc>
                    <a:spcPct val="90000"/>
                  </a:lnSpc>
                  <a:spcBef>
                    <a:spcPts val="500"/>
                  </a:spcBef>
                  <a:buFont typeface="Arial" panose="020B0604020202020204" pitchFamily="34" charset="0"/>
                  <a:buChar char="•"/>
                  <a:defRPr sz="1600"/>
                </a:lvl3pPr>
                <a:lvl4pPr marL="1600200" indent="-228600">
                  <a:lnSpc>
                    <a:spcPct val="90000"/>
                  </a:lnSpc>
                  <a:spcBef>
                    <a:spcPts val="500"/>
                  </a:spcBef>
                  <a:buFont typeface="Arial" panose="020B0604020202020204" pitchFamily="34" charset="0"/>
                  <a:buChar char="•"/>
                  <a:defRPr sz="1600"/>
                </a:lvl4pPr>
                <a:lvl5pPr marL="2057400"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latin typeface="+mn-lt"/>
                  </a:rPr>
                  <a:t>A wonderful serenity has taken possession of my entire soul</a:t>
                </a:r>
              </a:p>
            </p:txBody>
          </p:sp>
          <p:sp>
            <p:nvSpPr>
              <p:cNvPr id="14" name="TextBox 13">
                <a:extLst>
                  <a:ext uri="{FF2B5EF4-FFF2-40B4-BE49-F238E27FC236}">
                    <a16:creationId xmlns:a16="http://schemas.microsoft.com/office/drawing/2014/main" id="{E94EF8F9-C615-46CD-B4E6-1A74CD298666}"/>
                  </a:ext>
                </a:extLst>
              </p:cNvPr>
              <p:cNvSpPr txBox="1"/>
              <p:nvPr/>
            </p:nvSpPr>
            <p:spPr>
              <a:xfrm>
                <a:off x="9879016" y="2131074"/>
                <a:ext cx="720892" cy="276999"/>
              </a:xfrm>
              <a:prstGeom prst="rect">
                <a:avLst/>
              </a:prstGeom>
              <a:noFill/>
            </p:spPr>
            <p:txBody>
              <a:bodyPr wrap="square" rtlCol="0">
                <a:spAutoFit/>
              </a:bodyPr>
              <a:lstStyle/>
              <a:p>
                <a:r>
                  <a:rPr lang="en-US" sz="1200" dirty="0">
                    <a:solidFill>
                      <a:schemeClr val="tx1">
                        <a:lumMod val="75000"/>
                        <a:lumOff val="25000"/>
                      </a:schemeClr>
                    </a:solidFill>
                    <a:ea typeface="Roboto Slab" pitchFamily="2" charset="0"/>
                  </a:rPr>
                  <a:t>Step 1</a:t>
                </a:r>
                <a:endParaRPr lang="id-ID" sz="1200" dirty="0">
                  <a:solidFill>
                    <a:schemeClr val="tx1">
                      <a:lumMod val="75000"/>
                      <a:lumOff val="25000"/>
                    </a:schemeClr>
                  </a:solidFill>
                  <a:ea typeface="Roboto Slab" pitchFamily="2" charset="0"/>
                </a:endParaRPr>
              </a:p>
            </p:txBody>
          </p:sp>
        </p:grpSp>
        <p:grpSp>
          <p:nvGrpSpPr>
            <p:cNvPr id="31" name="Group 30">
              <a:extLst>
                <a:ext uri="{FF2B5EF4-FFF2-40B4-BE49-F238E27FC236}">
                  <a16:creationId xmlns:a16="http://schemas.microsoft.com/office/drawing/2014/main" id="{F052C862-4066-4019-A362-452645E496F4}"/>
                </a:ext>
              </a:extLst>
            </p:cNvPr>
            <p:cNvGrpSpPr/>
            <p:nvPr/>
          </p:nvGrpSpPr>
          <p:grpSpPr>
            <a:xfrm>
              <a:off x="9429499" y="2296081"/>
              <a:ext cx="451926" cy="448300"/>
              <a:chOff x="9429499" y="2296081"/>
              <a:chExt cx="451926" cy="448300"/>
            </a:xfrm>
          </p:grpSpPr>
          <p:sp>
            <p:nvSpPr>
              <p:cNvPr id="26" name="Rounded Rectangle 5">
                <a:extLst>
                  <a:ext uri="{FF2B5EF4-FFF2-40B4-BE49-F238E27FC236}">
                    <a16:creationId xmlns:a16="http://schemas.microsoft.com/office/drawing/2014/main" id="{96E1F012-0102-4333-8DCB-10FF4110D3D5}"/>
                  </a:ext>
                </a:extLst>
              </p:cNvPr>
              <p:cNvSpPr/>
              <p:nvPr/>
            </p:nvSpPr>
            <p:spPr>
              <a:xfrm>
                <a:off x="9429499" y="2296081"/>
                <a:ext cx="451926" cy="4483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Freeform 145">
                <a:extLst>
                  <a:ext uri="{FF2B5EF4-FFF2-40B4-BE49-F238E27FC236}">
                    <a16:creationId xmlns:a16="http://schemas.microsoft.com/office/drawing/2014/main" id="{FA14DC5A-15DC-4C34-8871-C970EFBF1F41}"/>
                  </a:ext>
                </a:extLst>
              </p:cNvPr>
              <p:cNvSpPr>
                <a:spLocks noEditPoints="1"/>
              </p:cNvSpPr>
              <p:nvPr/>
            </p:nvSpPr>
            <p:spPr bwMode="auto">
              <a:xfrm>
                <a:off x="9534084" y="2380429"/>
                <a:ext cx="242756" cy="279604"/>
              </a:xfrm>
              <a:custGeom>
                <a:avLst/>
                <a:gdLst>
                  <a:gd name="T0" fmla="*/ 122 w 188"/>
                  <a:gd name="T1" fmla="*/ 128 h 216"/>
                  <a:gd name="T2" fmla="*/ 63 w 188"/>
                  <a:gd name="T3" fmla="*/ 128 h 216"/>
                  <a:gd name="T4" fmla="*/ 0 w 188"/>
                  <a:gd name="T5" fmla="*/ 210 h 216"/>
                  <a:gd name="T6" fmla="*/ 4 w 188"/>
                  <a:gd name="T7" fmla="*/ 216 h 216"/>
                  <a:gd name="T8" fmla="*/ 184 w 188"/>
                  <a:gd name="T9" fmla="*/ 216 h 216"/>
                  <a:gd name="T10" fmla="*/ 188 w 188"/>
                  <a:gd name="T11" fmla="*/ 210 h 216"/>
                  <a:gd name="T12" fmla="*/ 122 w 188"/>
                  <a:gd name="T13" fmla="*/ 128 h 216"/>
                  <a:gd name="T14" fmla="*/ 8 w 188"/>
                  <a:gd name="T15" fmla="*/ 208 h 216"/>
                  <a:gd name="T16" fmla="*/ 64 w 188"/>
                  <a:gd name="T17" fmla="*/ 136 h 216"/>
                  <a:gd name="T18" fmla="*/ 120 w 188"/>
                  <a:gd name="T19" fmla="*/ 136 h 216"/>
                  <a:gd name="T20" fmla="*/ 180 w 188"/>
                  <a:gd name="T21" fmla="*/ 208 h 216"/>
                  <a:gd name="T22" fmla="*/ 8 w 188"/>
                  <a:gd name="T23" fmla="*/ 208 h 216"/>
                  <a:gd name="T24" fmla="*/ 91 w 188"/>
                  <a:gd name="T25" fmla="*/ 114 h 216"/>
                  <a:gd name="T26" fmla="*/ 148 w 188"/>
                  <a:gd name="T27" fmla="*/ 57 h 216"/>
                  <a:gd name="T28" fmla="*/ 91 w 188"/>
                  <a:gd name="T29" fmla="*/ 0 h 216"/>
                  <a:gd name="T30" fmla="*/ 34 w 188"/>
                  <a:gd name="T31" fmla="*/ 57 h 216"/>
                  <a:gd name="T32" fmla="*/ 91 w 188"/>
                  <a:gd name="T33" fmla="*/ 114 h 216"/>
                  <a:gd name="T34" fmla="*/ 91 w 188"/>
                  <a:gd name="T35" fmla="*/ 8 h 216"/>
                  <a:gd name="T36" fmla="*/ 140 w 188"/>
                  <a:gd name="T37" fmla="*/ 57 h 216"/>
                  <a:gd name="T38" fmla="*/ 140 w 188"/>
                  <a:gd name="T39" fmla="*/ 65 h 216"/>
                  <a:gd name="T40" fmla="*/ 105 w 188"/>
                  <a:gd name="T41" fmla="*/ 43 h 216"/>
                  <a:gd name="T42" fmla="*/ 102 w 188"/>
                  <a:gd name="T43" fmla="*/ 35 h 216"/>
                  <a:gd name="T44" fmla="*/ 98 w 188"/>
                  <a:gd name="T45" fmla="*/ 42 h 216"/>
                  <a:gd name="T46" fmla="*/ 43 w 188"/>
                  <a:gd name="T47" fmla="*/ 51 h 216"/>
                  <a:gd name="T48" fmla="*/ 91 w 188"/>
                  <a:gd name="T49" fmla="*/ 8 h 216"/>
                  <a:gd name="T50" fmla="*/ 100 w 188"/>
                  <a:gd name="T51" fmla="*/ 52 h 216"/>
                  <a:gd name="T52" fmla="*/ 138 w 188"/>
                  <a:gd name="T53" fmla="*/ 72 h 216"/>
                  <a:gd name="T54" fmla="*/ 91 w 188"/>
                  <a:gd name="T55" fmla="*/ 106 h 216"/>
                  <a:gd name="T56" fmla="*/ 43 w 188"/>
                  <a:gd name="T57" fmla="*/ 59 h 216"/>
                  <a:gd name="T58" fmla="*/ 100 w 188"/>
                  <a:gd name="T59" fmla="*/ 5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8" h="216">
                    <a:moveTo>
                      <a:pt x="122" y="128"/>
                    </a:moveTo>
                    <a:cubicBezTo>
                      <a:pt x="63" y="128"/>
                      <a:pt x="63" y="128"/>
                      <a:pt x="63" y="128"/>
                    </a:cubicBezTo>
                    <a:cubicBezTo>
                      <a:pt x="27" y="128"/>
                      <a:pt x="0" y="165"/>
                      <a:pt x="0" y="210"/>
                    </a:cubicBezTo>
                    <a:cubicBezTo>
                      <a:pt x="0" y="212"/>
                      <a:pt x="0" y="216"/>
                      <a:pt x="4" y="216"/>
                    </a:cubicBezTo>
                    <a:cubicBezTo>
                      <a:pt x="184" y="216"/>
                      <a:pt x="184" y="216"/>
                      <a:pt x="184" y="216"/>
                    </a:cubicBezTo>
                    <a:cubicBezTo>
                      <a:pt x="188" y="216"/>
                      <a:pt x="188" y="212"/>
                      <a:pt x="188" y="210"/>
                    </a:cubicBezTo>
                    <a:cubicBezTo>
                      <a:pt x="188" y="165"/>
                      <a:pt x="157" y="128"/>
                      <a:pt x="122" y="128"/>
                    </a:cubicBezTo>
                    <a:close/>
                    <a:moveTo>
                      <a:pt x="8" y="208"/>
                    </a:moveTo>
                    <a:cubicBezTo>
                      <a:pt x="8" y="168"/>
                      <a:pt x="33" y="136"/>
                      <a:pt x="64" y="136"/>
                    </a:cubicBezTo>
                    <a:cubicBezTo>
                      <a:pt x="120" y="136"/>
                      <a:pt x="120" y="136"/>
                      <a:pt x="120" y="136"/>
                    </a:cubicBezTo>
                    <a:cubicBezTo>
                      <a:pt x="151" y="136"/>
                      <a:pt x="180" y="168"/>
                      <a:pt x="180" y="208"/>
                    </a:cubicBezTo>
                    <a:lnTo>
                      <a:pt x="8" y="208"/>
                    </a:lnTo>
                    <a:close/>
                    <a:moveTo>
                      <a:pt x="91" y="114"/>
                    </a:moveTo>
                    <a:cubicBezTo>
                      <a:pt x="123" y="114"/>
                      <a:pt x="148" y="88"/>
                      <a:pt x="148" y="57"/>
                    </a:cubicBezTo>
                    <a:cubicBezTo>
                      <a:pt x="148" y="25"/>
                      <a:pt x="123" y="0"/>
                      <a:pt x="91" y="0"/>
                    </a:cubicBezTo>
                    <a:cubicBezTo>
                      <a:pt x="60" y="0"/>
                      <a:pt x="34" y="25"/>
                      <a:pt x="34" y="57"/>
                    </a:cubicBezTo>
                    <a:cubicBezTo>
                      <a:pt x="34" y="88"/>
                      <a:pt x="60" y="114"/>
                      <a:pt x="91" y="114"/>
                    </a:cubicBezTo>
                    <a:close/>
                    <a:moveTo>
                      <a:pt x="91" y="8"/>
                    </a:moveTo>
                    <a:cubicBezTo>
                      <a:pt x="118" y="8"/>
                      <a:pt x="140" y="30"/>
                      <a:pt x="140" y="57"/>
                    </a:cubicBezTo>
                    <a:cubicBezTo>
                      <a:pt x="140" y="59"/>
                      <a:pt x="140" y="62"/>
                      <a:pt x="140" y="65"/>
                    </a:cubicBezTo>
                    <a:cubicBezTo>
                      <a:pt x="112" y="63"/>
                      <a:pt x="105" y="44"/>
                      <a:pt x="105" y="43"/>
                    </a:cubicBezTo>
                    <a:cubicBezTo>
                      <a:pt x="102" y="35"/>
                      <a:pt x="102" y="35"/>
                      <a:pt x="102" y="35"/>
                    </a:cubicBezTo>
                    <a:cubicBezTo>
                      <a:pt x="98" y="42"/>
                      <a:pt x="98" y="42"/>
                      <a:pt x="98" y="42"/>
                    </a:cubicBezTo>
                    <a:cubicBezTo>
                      <a:pt x="87" y="60"/>
                      <a:pt x="52" y="54"/>
                      <a:pt x="43" y="51"/>
                    </a:cubicBezTo>
                    <a:cubicBezTo>
                      <a:pt x="46" y="27"/>
                      <a:pt x="66" y="8"/>
                      <a:pt x="91" y="8"/>
                    </a:cubicBezTo>
                    <a:close/>
                    <a:moveTo>
                      <a:pt x="100" y="52"/>
                    </a:moveTo>
                    <a:cubicBezTo>
                      <a:pt x="105" y="59"/>
                      <a:pt x="116" y="70"/>
                      <a:pt x="138" y="72"/>
                    </a:cubicBezTo>
                    <a:cubicBezTo>
                      <a:pt x="131" y="92"/>
                      <a:pt x="113" y="106"/>
                      <a:pt x="91" y="106"/>
                    </a:cubicBezTo>
                    <a:cubicBezTo>
                      <a:pt x="65" y="106"/>
                      <a:pt x="44" y="85"/>
                      <a:pt x="43" y="59"/>
                    </a:cubicBezTo>
                    <a:cubicBezTo>
                      <a:pt x="54" y="62"/>
                      <a:pt x="85" y="67"/>
                      <a:pt x="100" y="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39" name="Group 38">
            <a:extLst>
              <a:ext uri="{FF2B5EF4-FFF2-40B4-BE49-F238E27FC236}">
                <a16:creationId xmlns:a16="http://schemas.microsoft.com/office/drawing/2014/main" id="{89F69302-5E12-493F-BE8E-FF4DDD8D7797}"/>
              </a:ext>
            </a:extLst>
          </p:cNvPr>
          <p:cNvGrpSpPr/>
          <p:nvPr/>
        </p:nvGrpSpPr>
        <p:grpSpPr>
          <a:xfrm>
            <a:off x="8708181" y="3895655"/>
            <a:ext cx="2054886" cy="894632"/>
            <a:chOff x="8708181" y="3895655"/>
            <a:chExt cx="2054886" cy="894632"/>
          </a:xfrm>
        </p:grpSpPr>
        <p:grpSp>
          <p:nvGrpSpPr>
            <p:cNvPr id="37" name="Group 36">
              <a:extLst>
                <a:ext uri="{FF2B5EF4-FFF2-40B4-BE49-F238E27FC236}">
                  <a16:creationId xmlns:a16="http://schemas.microsoft.com/office/drawing/2014/main" id="{782D3215-489D-4A7F-8BD5-58EB7D914008}"/>
                </a:ext>
              </a:extLst>
            </p:cNvPr>
            <p:cNvGrpSpPr/>
            <p:nvPr/>
          </p:nvGrpSpPr>
          <p:grpSpPr>
            <a:xfrm>
              <a:off x="9179531" y="3895655"/>
              <a:ext cx="1583536" cy="894632"/>
              <a:chOff x="9179531" y="3895655"/>
              <a:chExt cx="1583536" cy="894632"/>
            </a:xfrm>
          </p:grpSpPr>
          <p:sp>
            <p:nvSpPr>
              <p:cNvPr id="15" name="Text Placeholder 5">
                <a:extLst>
                  <a:ext uri="{FF2B5EF4-FFF2-40B4-BE49-F238E27FC236}">
                    <a16:creationId xmlns:a16="http://schemas.microsoft.com/office/drawing/2014/main" id="{82DFFDE7-A156-417B-AE6E-B00257399268}"/>
                  </a:ext>
                </a:extLst>
              </p:cNvPr>
              <p:cNvSpPr txBox="1">
                <a:spLocks/>
              </p:cNvSpPr>
              <p:nvPr/>
            </p:nvSpPr>
            <p:spPr>
              <a:xfrm>
                <a:off x="9180279" y="4161576"/>
                <a:ext cx="1582788" cy="628711"/>
              </a:xfrm>
              <a:prstGeom prst="rect">
                <a:avLst/>
              </a:prstGeom>
            </p:spPr>
            <p:txBody>
              <a:bodyPr vert="horz" lIns="91440" tIns="45720" rIns="91440" bIns="45720" rtlCol="0">
                <a:noAutofit/>
              </a:bodyPr>
              <a:lstStyle>
                <a:defPPr>
                  <a:defRPr lang="en-US"/>
                </a:defPPr>
                <a:lvl1pPr indent="0">
                  <a:lnSpc>
                    <a:spcPct val="110000"/>
                  </a:lnSpc>
                  <a:spcBef>
                    <a:spcPts val="0"/>
                  </a:spcBef>
                  <a:buFont typeface="Arial" panose="020B0604020202020204" pitchFamily="34" charset="0"/>
                  <a:buNone/>
                  <a:defRPr sz="1050" baseline="0">
                    <a:solidFill>
                      <a:schemeClr val="tx1">
                        <a:lumMod val="75000"/>
                        <a:lumOff val="25000"/>
                      </a:schemeClr>
                    </a:solidFill>
                    <a:latin typeface="Roboto Slab" pitchFamily="2" charset="0"/>
                    <a:ea typeface="Roboto Slab" pitchFamily="2" charset="0"/>
                    <a:cs typeface="Open Sans Light" panose="020B0306030504020204" pitchFamily="34" charset="0"/>
                  </a:defRPr>
                </a:lvl1pPr>
                <a:lvl2pPr marL="685800" indent="-228600">
                  <a:lnSpc>
                    <a:spcPct val="90000"/>
                  </a:lnSpc>
                  <a:spcBef>
                    <a:spcPts val="500"/>
                  </a:spcBef>
                  <a:buFont typeface="Arial" panose="020B0604020202020204" pitchFamily="34" charset="0"/>
                  <a:buChar char="•"/>
                  <a:defRPr sz="1600"/>
                </a:lvl2pPr>
                <a:lvl3pPr marL="1143000" indent="-228600">
                  <a:lnSpc>
                    <a:spcPct val="90000"/>
                  </a:lnSpc>
                  <a:spcBef>
                    <a:spcPts val="500"/>
                  </a:spcBef>
                  <a:buFont typeface="Arial" panose="020B0604020202020204" pitchFamily="34" charset="0"/>
                  <a:buChar char="•"/>
                  <a:defRPr sz="1600"/>
                </a:lvl3pPr>
                <a:lvl4pPr marL="1600200" indent="-228600">
                  <a:lnSpc>
                    <a:spcPct val="90000"/>
                  </a:lnSpc>
                  <a:spcBef>
                    <a:spcPts val="500"/>
                  </a:spcBef>
                  <a:buFont typeface="Arial" panose="020B0604020202020204" pitchFamily="34" charset="0"/>
                  <a:buChar char="•"/>
                  <a:defRPr sz="1600"/>
                </a:lvl4pPr>
                <a:lvl5pPr marL="2057400"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latin typeface="+mn-lt"/>
                  </a:rPr>
                  <a:t>A wonderful serenity has taken possession of my entire soul</a:t>
                </a:r>
              </a:p>
            </p:txBody>
          </p:sp>
          <p:sp>
            <p:nvSpPr>
              <p:cNvPr id="16" name="TextBox 15">
                <a:extLst>
                  <a:ext uri="{FF2B5EF4-FFF2-40B4-BE49-F238E27FC236}">
                    <a16:creationId xmlns:a16="http://schemas.microsoft.com/office/drawing/2014/main" id="{2FD70BB3-EA6F-41AB-9B13-EBE082089F7E}"/>
                  </a:ext>
                </a:extLst>
              </p:cNvPr>
              <p:cNvSpPr txBox="1"/>
              <p:nvPr/>
            </p:nvSpPr>
            <p:spPr>
              <a:xfrm>
                <a:off x="9179531" y="3895655"/>
                <a:ext cx="720892" cy="276999"/>
              </a:xfrm>
              <a:prstGeom prst="rect">
                <a:avLst/>
              </a:prstGeom>
              <a:noFill/>
            </p:spPr>
            <p:txBody>
              <a:bodyPr wrap="square" rtlCol="0">
                <a:spAutoFit/>
              </a:bodyPr>
              <a:lstStyle/>
              <a:p>
                <a:r>
                  <a:rPr lang="en-US" sz="1200" dirty="0">
                    <a:solidFill>
                      <a:schemeClr val="tx1">
                        <a:lumMod val="75000"/>
                        <a:lumOff val="25000"/>
                      </a:schemeClr>
                    </a:solidFill>
                    <a:ea typeface="Roboto Slab" pitchFamily="2" charset="0"/>
                  </a:rPr>
                  <a:t>Step 2</a:t>
                </a:r>
                <a:endParaRPr lang="id-ID" sz="1200" dirty="0">
                  <a:solidFill>
                    <a:schemeClr val="tx1">
                      <a:lumMod val="75000"/>
                      <a:lumOff val="25000"/>
                    </a:schemeClr>
                  </a:solidFill>
                  <a:ea typeface="Roboto Slab" pitchFamily="2" charset="0"/>
                </a:endParaRPr>
              </a:p>
            </p:txBody>
          </p:sp>
        </p:grpSp>
        <p:grpSp>
          <p:nvGrpSpPr>
            <p:cNvPr id="38" name="Group 37">
              <a:extLst>
                <a:ext uri="{FF2B5EF4-FFF2-40B4-BE49-F238E27FC236}">
                  <a16:creationId xmlns:a16="http://schemas.microsoft.com/office/drawing/2014/main" id="{35AB4182-196A-43E1-960E-A05776D718CD}"/>
                </a:ext>
              </a:extLst>
            </p:cNvPr>
            <p:cNvGrpSpPr/>
            <p:nvPr/>
          </p:nvGrpSpPr>
          <p:grpSpPr>
            <a:xfrm>
              <a:off x="8708181" y="4024743"/>
              <a:ext cx="451926" cy="448300"/>
              <a:chOff x="8708181" y="4024743"/>
              <a:chExt cx="451926" cy="448300"/>
            </a:xfrm>
          </p:grpSpPr>
          <p:sp>
            <p:nvSpPr>
              <p:cNvPr id="32" name="Rounded Rectangle 7">
                <a:extLst>
                  <a:ext uri="{FF2B5EF4-FFF2-40B4-BE49-F238E27FC236}">
                    <a16:creationId xmlns:a16="http://schemas.microsoft.com/office/drawing/2014/main" id="{91164A4B-2923-4C61-B726-B6486809BEAA}"/>
                  </a:ext>
                </a:extLst>
              </p:cNvPr>
              <p:cNvSpPr/>
              <p:nvPr/>
            </p:nvSpPr>
            <p:spPr>
              <a:xfrm>
                <a:off x="8708181" y="4024743"/>
                <a:ext cx="451926" cy="4483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Freeform 93">
                <a:extLst>
                  <a:ext uri="{FF2B5EF4-FFF2-40B4-BE49-F238E27FC236}">
                    <a16:creationId xmlns:a16="http://schemas.microsoft.com/office/drawing/2014/main" id="{E8CD1FCC-A5A1-450E-9255-09777A75489E}"/>
                  </a:ext>
                </a:extLst>
              </p:cNvPr>
              <p:cNvSpPr>
                <a:spLocks noEditPoints="1"/>
              </p:cNvSpPr>
              <p:nvPr/>
            </p:nvSpPr>
            <p:spPr bwMode="auto">
              <a:xfrm>
                <a:off x="8805180" y="4118845"/>
                <a:ext cx="257929" cy="260096"/>
              </a:xfrm>
              <a:custGeom>
                <a:avLst/>
                <a:gdLst>
                  <a:gd name="T0" fmla="*/ 88 w 200"/>
                  <a:gd name="T1" fmla="*/ 31 h 200"/>
                  <a:gd name="T2" fmla="*/ 113 w 200"/>
                  <a:gd name="T3" fmla="*/ 31 h 200"/>
                  <a:gd name="T4" fmla="*/ 143 w 200"/>
                  <a:gd name="T5" fmla="*/ 14 h 200"/>
                  <a:gd name="T6" fmla="*/ 157 w 200"/>
                  <a:gd name="T7" fmla="*/ 61 h 200"/>
                  <a:gd name="T8" fmla="*/ 191 w 200"/>
                  <a:gd name="T9" fmla="*/ 70 h 200"/>
                  <a:gd name="T10" fmla="*/ 168 w 200"/>
                  <a:gd name="T11" fmla="*/ 114 h 200"/>
                  <a:gd name="T12" fmla="*/ 185 w 200"/>
                  <a:gd name="T13" fmla="*/ 144 h 200"/>
                  <a:gd name="T14" fmla="*/ 139 w 200"/>
                  <a:gd name="T15" fmla="*/ 159 h 200"/>
                  <a:gd name="T16" fmla="*/ 130 w 200"/>
                  <a:gd name="T17" fmla="*/ 192 h 200"/>
                  <a:gd name="T18" fmla="*/ 99 w 200"/>
                  <a:gd name="T19" fmla="*/ 171 h 200"/>
                  <a:gd name="T20" fmla="*/ 68 w 200"/>
                  <a:gd name="T21" fmla="*/ 191 h 200"/>
                  <a:gd name="T22" fmla="*/ 59 w 200"/>
                  <a:gd name="T23" fmla="*/ 159 h 200"/>
                  <a:gd name="T24" fmla="*/ 13 w 200"/>
                  <a:gd name="T25" fmla="*/ 142 h 200"/>
                  <a:gd name="T26" fmla="*/ 30 w 200"/>
                  <a:gd name="T27" fmla="*/ 112 h 200"/>
                  <a:gd name="T28" fmla="*/ 9 w 200"/>
                  <a:gd name="T29" fmla="*/ 68 h 200"/>
                  <a:gd name="T30" fmla="*/ 43 w 200"/>
                  <a:gd name="T31" fmla="*/ 59 h 200"/>
                  <a:gd name="T32" fmla="*/ 58 w 200"/>
                  <a:gd name="T33" fmla="*/ 13 h 200"/>
                  <a:gd name="T34" fmla="*/ 101 w 200"/>
                  <a:gd name="T35" fmla="*/ 134 h 200"/>
                  <a:gd name="T36" fmla="*/ 101 w 200"/>
                  <a:gd name="T37" fmla="*/ 68 h 200"/>
                  <a:gd name="T38" fmla="*/ 101 w 200"/>
                  <a:gd name="T39" fmla="*/ 134 h 200"/>
                  <a:gd name="T40" fmla="*/ 67 w 200"/>
                  <a:gd name="T41" fmla="*/ 1 h 200"/>
                  <a:gd name="T42" fmla="*/ 50 w 200"/>
                  <a:gd name="T43" fmla="*/ 13 h 200"/>
                  <a:gd name="T44" fmla="*/ 39 w 200"/>
                  <a:gd name="T45" fmla="*/ 51 h 200"/>
                  <a:gd name="T46" fmla="*/ 14 w 200"/>
                  <a:gd name="T47" fmla="*/ 48 h 200"/>
                  <a:gd name="T48" fmla="*/ 2 w 200"/>
                  <a:gd name="T49" fmla="*/ 65 h 200"/>
                  <a:gd name="T50" fmla="*/ 22 w 200"/>
                  <a:gd name="T51" fmla="*/ 89 h 200"/>
                  <a:gd name="T52" fmla="*/ 3 w 200"/>
                  <a:gd name="T53" fmla="*/ 124 h 200"/>
                  <a:gd name="T54" fmla="*/ 6 w 200"/>
                  <a:gd name="T55" fmla="*/ 145 h 200"/>
                  <a:gd name="T56" fmla="*/ 14 w 200"/>
                  <a:gd name="T57" fmla="*/ 150 h 200"/>
                  <a:gd name="T58" fmla="*/ 51 w 200"/>
                  <a:gd name="T59" fmla="*/ 162 h 200"/>
                  <a:gd name="T60" fmla="*/ 53 w 200"/>
                  <a:gd name="T61" fmla="*/ 194 h 200"/>
                  <a:gd name="T62" fmla="*/ 68 w 200"/>
                  <a:gd name="T63" fmla="*/ 199 h 200"/>
                  <a:gd name="T64" fmla="*/ 89 w 200"/>
                  <a:gd name="T65" fmla="*/ 179 h 200"/>
                  <a:gd name="T66" fmla="*/ 109 w 200"/>
                  <a:gd name="T67" fmla="*/ 179 h 200"/>
                  <a:gd name="T68" fmla="*/ 130 w 200"/>
                  <a:gd name="T69" fmla="*/ 200 h 200"/>
                  <a:gd name="T70" fmla="*/ 144 w 200"/>
                  <a:gd name="T71" fmla="*/ 195 h 200"/>
                  <a:gd name="T72" fmla="*/ 147 w 200"/>
                  <a:gd name="T73" fmla="*/ 163 h 200"/>
                  <a:gd name="T74" fmla="*/ 185 w 200"/>
                  <a:gd name="T75" fmla="*/ 152 h 200"/>
                  <a:gd name="T76" fmla="*/ 193 w 200"/>
                  <a:gd name="T77" fmla="*/ 147 h 200"/>
                  <a:gd name="T78" fmla="*/ 195 w 200"/>
                  <a:gd name="T79" fmla="*/ 126 h 200"/>
                  <a:gd name="T80" fmla="*/ 177 w 200"/>
                  <a:gd name="T81" fmla="*/ 92 h 200"/>
                  <a:gd name="T82" fmla="*/ 198 w 200"/>
                  <a:gd name="T83" fmla="*/ 67 h 200"/>
                  <a:gd name="T84" fmla="*/ 186 w 200"/>
                  <a:gd name="T85" fmla="*/ 50 h 200"/>
                  <a:gd name="T86" fmla="*/ 161 w 200"/>
                  <a:gd name="T87" fmla="*/ 52 h 200"/>
                  <a:gd name="T88" fmla="*/ 151 w 200"/>
                  <a:gd name="T89" fmla="*/ 15 h 200"/>
                  <a:gd name="T90" fmla="*/ 135 w 200"/>
                  <a:gd name="T91" fmla="*/ 1 h 200"/>
                  <a:gd name="T92" fmla="*/ 126 w 200"/>
                  <a:gd name="T93" fmla="*/ 4 h 200"/>
                  <a:gd name="T94" fmla="*/ 100 w 200"/>
                  <a:gd name="T95" fmla="*/ 22 h 200"/>
                  <a:gd name="T96" fmla="*/ 76 w 200"/>
                  <a:gd name="T97" fmla="*/ 3 h 200"/>
                  <a:gd name="T98" fmla="*/ 101 w 200"/>
                  <a:gd name="T99" fmla="*/ 126 h 200"/>
                  <a:gd name="T100" fmla="*/ 101 w 200"/>
                  <a:gd name="T101" fmla="*/ 76 h 200"/>
                  <a:gd name="T102" fmla="*/ 101 w 200"/>
                  <a:gd name="T103" fmla="*/ 12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0" h="200">
                    <a:moveTo>
                      <a:pt x="70" y="8"/>
                    </a:moveTo>
                    <a:cubicBezTo>
                      <a:pt x="88" y="31"/>
                      <a:pt x="88" y="31"/>
                      <a:pt x="88" y="31"/>
                    </a:cubicBezTo>
                    <a:cubicBezTo>
                      <a:pt x="92" y="30"/>
                      <a:pt x="96" y="30"/>
                      <a:pt x="100" y="30"/>
                    </a:cubicBezTo>
                    <a:cubicBezTo>
                      <a:pt x="104" y="30"/>
                      <a:pt x="108" y="30"/>
                      <a:pt x="113" y="31"/>
                    </a:cubicBezTo>
                    <a:cubicBezTo>
                      <a:pt x="132" y="9"/>
                      <a:pt x="132" y="9"/>
                      <a:pt x="132" y="9"/>
                    </a:cubicBezTo>
                    <a:cubicBezTo>
                      <a:pt x="143" y="14"/>
                      <a:pt x="143" y="14"/>
                      <a:pt x="143" y="14"/>
                    </a:cubicBezTo>
                    <a:cubicBezTo>
                      <a:pt x="140" y="43"/>
                      <a:pt x="140" y="43"/>
                      <a:pt x="140" y="43"/>
                    </a:cubicBezTo>
                    <a:cubicBezTo>
                      <a:pt x="147" y="48"/>
                      <a:pt x="153" y="54"/>
                      <a:pt x="157" y="61"/>
                    </a:cubicBezTo>
                    <a:cubicBezTo>
                      <a:pt x="186" y="58"/>
                      <a:pt x="186" y="58"/>
                      <a:pt x="186" y="58"/>
                    </a:cubicBezTo>
                    <a:cubicBezTo>
                      <a:pt x="191" y="70"/>
                      <a:pt x="191" y="70"/>
                      <a:pt x="191" y="70"/>
                    </a:cubicBezTo>
                    <a:cubicBezTo>
                      <a:pt x="168" y="88"/>
                      <a:pt x="168" y="88"/>
                      <a:pt x="168" y="88"/>
                    </a:cubicBezTo>
                    <a:cubicBezTo>
                      <a:pt x="170" y="96"/>
                      <a:pt x="170" y="105"/>
                      <a:pt x="168" y="114"/>
                    </a:cubicBezTo>
                    <a:cubicBezTo>
                      <a:pt x="190" y="132"/>
                      <a:pt x="190" y="132"/>
                      <a:pt x="190" y="132"/>
                    </a:cubicBezTo>
                    <a:cubicBezTo>
                      <a:pt x="185" y="144"/>
                      <a:pt x="185" y="144"/>
                      <a:pt x="185" y="144"/>
                    </a:cubicBezTo>
                    <a:cubicBezTo>
                      <a:pt x="157" y="141"/>
                      <a:pt x="157" y="141"/>
                      <a:pt x="157" y="141"/>
                    </a:cubicBezTo>
                    <a:cubicBezTo>
                      <a:pt x="152" y="148"/>
                      <a:pt x="146" y="154"/>
                      <a:pt x="139" y="159"/>
                    </a:cubicBezTo>
                    <a:cubicBezTo>
                      <a:pt x="141" y="187"/>
                      <a:pt x="141" y="187"/>
                      <a:pt x="141" y="187"/>
                    </a:cubicBezTo>
                    <a:cubicBezTo>
                      <a:pt x="130" y="192"/>
                      <a:pt x="130" y="192"/>
                      <a:pt x="130" y="192"/>
                    </a:cubicBezTo>
                    <a:cubicBezTo>
                      <a:pt x="112" y="170"/>
                      <a:pt x="112" y="170"/>
                      <a:pt x="112" y="170"/>
                    </a:cubicBezTo>
                    <a:cubicBezTo>
                      <a:pt x="108" y="171"/>
                      <a:pt x="104" y="171"/>
                      <a:pt x="99" y="171"/>
                    </a:cubicBezTo>
                    <a:cubicBezTo>
                      <a:pt x="95" y="171"/>
                      <a:pt x="90" y="171"/>
                      <a:pt x="86" y="170"/>
                    </a:cubicBezTo>
                    <a:cubicBezTo>
                      <a:pt x="68" y="191"/>
                      <a:pt x="68" y="191"/>
                      <a:pt x="68" y="191"/>
                    </a:cubicBezTo>
                    <a:cubicBezTo>
                      <a:pt x="56" y="186"/>
                      <a:pt x="56" y="186"/>
                      <a:pt x="56" y="186"/>
                    </a:cubicBezTo>
                    <a:cubicBezTo>
                      <a:pt x="59" y="159"/>
                      <a:pt x="59" y="159"/>
                      <a:pt x="59" y="159"/>
                    </a:cubicBezTo>
                    <a:cubicBezTo>
                      <a:pt x="52" y="153"/>
                      <a:pt x="46" y="147"/>
                      <a:pt x="41" y="139"/>
                    </a:cubicBezTo>
                    <a:cubicBezTo>
                      <a:pt x="13" y="142"/>
                      <a:pt x="13" y="142"/>
                      <a:pt x="13" y="142"/>
                    </a:cubicBezTo>
                    <a:cubicBezTo>
                      <a:pt x="8" y="130"/>
                      <a:pt x="8" y="130"/>
                      <a:pt x="8" y="130"/>
                    </a:cubicBezTo>
                    <a:cubicBezTo>
                      <a:pt x="30" y="112"/>
                      <a:pt x="30" y="112"/>
                      <a:pt x="30" y="112"/>
                    </a:cubicBezTo>
                    <a:cubicBezTo>
                      <a:pt x="29" y="104"/>
                      <a:pt x="29" y="95"/>
                      <a:pt x="31" y="86"/>
                    </a:cubicBezTo>
                    <a:cubicBezTo>
                      <a:pt x="9" y="68"/>
                      <a:pt x="9" y="68"/>
                      <a:pt x="9" y="68"/>
                    </a:cubicBezTo>
                    <a:cubicBezTo>
                      <a:pt x="14" y="56"/>
                      <a:pt x="14" y="56"/>
                      <a:pt x="14" y="56"/>
                    </a:cubicBezTo>
                    <a:cubicBezTo>
                      <a:pt x="43" y="59"/>
                      <a:pt x="43" y="59"/>
                      <a:pt x="43" y="59"/>
                    </a:cubicBezTo>
                    <a:cubicBezTo>
                      <a:pt x="48" y="52"/>
                      <a:pt x="54" y="46"/>
                      <a:pt x="61" y="42"/>
                    </a:cubicBezTo>
                    <a:cubicBezTo>
                      <a:pt x="58" y="13"/>
                      <a:pt x="58" y="13"/>
                      <a:pt x="58" y="13"/>
                    </a:cubicBezTo>
                    <a:cubicBezTo>
                      <a:pt x="70" y="8"/>
                      <a:pt x="70" y="8"/>
                      <a:pt x="70" y="8"/>
                    </a:cubicBezTo>
                    <a:moveTo>
                      <a:pt x="101" y="134"/>
                    </a:moveTo>
                    <a:cubicBezTo>
                      <a:pt x="119" y="134"/>
                      <a:pt x="134" y="119"/>
                      <a:pt x="134" y="101"/>
                    </a:cubicBezTo>
                    <a:cubicBezTo>
                      <a:pt x="134" y="83"/>
                      <a:pt x="119" y="68"/>
                      <a:pt x="101" y="68"/>
                    </a:cubicBezTo>
                    <a:cubicBezTo>
                      <a:pt x="83" y="68"/>
                      <a:pt x="68" y="83"/>
                      <a:pt x="68" y="101"/>
                    </a:cubicBezTo>
                    <a:cubicBezTo>
                      <a:pt x="68" y="119"/>
                      <a:pt x="83" y="134"/>
                      <a:pt x="101" y="134"/>
                    </a:cubicBezTo>
                    <a:moveTo>
                      <a:pt x="70" y="0"/>
                    </a:moveTo>
                    <a:cubicBezTo>
                      <a:pt x="69" y="0"/>
                      <a:pt x="68" y="0"/>
                      <a:pt x="67" y="1"/>
                    </a:cubicBezTo>
                    <a:cubicBezTo>
                      <a:pt x="55" y="5"/>
                      <a:pt x="55" y="5"/>
                      <a:pt x="55" y="5"/>
                    </a:cubicBezTo>
                    <a:cubicBezTo>
                      <a:pt x="52" y="6"/>
                      <a:pt x="50" y="10"/>
                      <a:pt x="50" y="13"/>
                    </a:cubicBezTo>
                    <a:cubicBezTo>
                      <a:pt x="52" y="38"/>
                      <a:pt x="52" y="38"/>
                      <a:pt x="52" y="38"/>
                    </a:cubicBezTo>
                    <a:cubicBezTo>
                      <a:pt x="47" y="42"/>
                      <a:pt x="43" y="46"/>
                      <a:pt x="39" y="51"/>
                    </a:cubicBezTo>
                    <a:cubicBezTo>
                      <a:pt x="15" y="48"/>
                      <a:pt x="15" y="48"/>
                      <a:pt x="15" y="48"/>
                    </a:cubicBezTo>
                    <a:cubicBezTo>
                      <a:pt x="15" y="48"/>
                      <a:pt x="14" y="48"/>
                      <a:pt x="14" y="48"/>
                    </a:cubicBezTo>
                    <a:cubicBezTo>
                      <a:pt x="11" y="48"/>
                      <a:pt x="8" y="50"/>
                      <a:pt x="7" y="53"/>
                    </a:cubicBezTo>
                    <a:cubicBezTo>
                      <a:pt x="2" y="65"/>
                      <a:pt x="2" y="65"/>
                      <a:pt x="2" y="65"/>
                    </a:cubicBezTo>
                    <a:cubicBezTo>
                      <a:pt x="0" y="68"/>
                      <a:pt x="1" y="72"/>
                      <a:pt x="4" y="74"/>
                    </a:cubicBezTo>
                    <a:cubicBezTo>
                      <a:pt x="22" y="89"/>
                      <a:pt x="22" y="89"/>
                      <a:pt x="22" y="89"/>
                    </a:cubicBezTo>
                    <a:cubicBezTo>
                      <a:pt x="21" y="96"/>
                      <a:pt x="21" y="102"/>
                      <a:pt x="22" y="109"/>
                    </a:cubicBezTo>
                    <a:cubicBezTo>
                      <a:pt x="3" y="124"/>
                      <a:pt x="3" y="124"/>
                      <a:pt x="3" y="124"/>
                    </a:cubicBezTo>
                    <a:cubicBezTo>
                      <a:pt x="1" y="126"/>
                      <a:pt x="0" y="130"/>
                      <a:pt x="1" y="133"/>
                    </a:cubicBezTo>
                    <a:cubicBezTo>
                      <a:pt x="6" y="145"/>
                      <a:pt x="6" y="145"/>
                      <a:pt x="6" y="145"/>
                    </a:cubicBezTo>
                    <a:cubicBezTo>
                      <a:pt x="7" y="148"/>
                      <a:pt x="10" y="150"/>
                      <a:pt x="13" y="150"/>
                    </a:cubicBezTo>
                    <a:cubicBezTo>
                      <a:pt x="13" y="150"/>
                      <a:pt x="13" y="150"/>
                      <a:pt x="14" y="150"/>
                    </a:cubicBezTo>
                    <a:cubicBezTo>
                      <a:pt x="37" y="148"/>
                      <a:pt x="37" y="148"/>
                      <a:pt x="37" y="148"/>
                    </a:cubicBezTo>
                    <a:cubicBezTo>
                      <a:pt x="41" y="153"/>
                      <a:pt x="46" y="158"/>
                      <a:pt x="51" y="162"/>
                    </a:cubicBezTo>
                    <a:cubicBezTo>
                      <a:pt x="48" y="185"/>
                      <a:pt x="48" y="185"/>
                      <a:pt x="48" y="185"/>
                    </a:cubicBezTo>
                    <a:cubicBezTo>
                      <a:pt x="48" y="189"/>
                      <a:pt x="50" y="192"/>
                      <a:pt x="53" y="194"/>
                    </a:cubicBezTo>
                    <a:cubicBezTo>
                      <a:pt x="65" y="199"/>
                      <a:pt x="65" y="199"/>
                      <a:pt x="65" y="199"/>
                    </a:cubicBezTo>
                    <a:cubicBezTo>
                      <a:pt x="66" y="199"/>
                      <a:pt x="67" y="199"/>
                      <a:pt x="68" y="199"/>
                    </a:cubicBezTo>
                    <a:cubicBezTo>
                      <a:pt x="70" y="199"/>
                      <a:pt x="72" y="198"/>
                      <a:pt x="74" y="196"/>
                    </a:cubicBezTo>
                    <a:cubicBezTo>
                      <a:pt x="89" y="179"/>
                      <a:pt x="89" y="179"/>
                      <a:pt x="89" y="179"/>
                    </a:cubicBezTo>
                    <a:cubicBezTo>
                      <a:pt x="92" y="179"/>
                      <a:pt x="96" y="179"/>
                      <a:pt x="99" y="179"/>
                    </a:cubicBezTo>
                    <a:cubicBezTo>
                      <a:pt x="103" y="179"/>
                      <a:pt x="106" y="179"/>
                      <a:pt x="109" y="179"/>
                    </a:cubicBezTo>
                    <a:cubicBezTo>
                      <a:pt x="123" y="197"/>
                      <a:pt x="123" y="197"/>
                      <a:pt x="123" y="197"/>
                    </a:cubicBezTo>
                    <a:cubicBezTo>
                      <a:pt x="125" y="199"/>
                      <a:pt x="127" y="200"/>
                      <a:pt x="130" y="200"/>
                    </a:cubicBezTo>
                    <a:cubicBezTo>
                      <a:pt x="131" y="200"/>
                      <a:pt x="132" y="200"/>
                      <a:pt x="133" y="199"/>
                    </a:cubicBezTo>
                    <a:cubicBezTo>
                      <a:pt x="144" y="195"/>
                      <a:pt x="144" y="195"/>
                      <a:pt x="144" y="195"/>
                    </a:cubicBezTo>
                    <a:cubicBezTo>
                      <a:pt x="147" y="193"/>
                      <a:pt x="149" y="190"/>
                      <a:pt x="149" y="187"/>
                    </a:cubicBezTo>
                    <a:cubicBezTo>
                      <a:pt x="147" y="163"/>
                      <a:pt x="147" y="163"/>
                      <a:pt x="147" y="163"/>
                    </a:cubicBezTo>
                    <a:cubicBezTo>
                      <a:pt x="152" y="159"/>
                      <a:pt x="157" y="154"/>
                      <a:pt x="161" y="149"/>
                    </a:cubicBezTo>
                    <a:cubicBezTo>
                      <a:pt x="185" y="152"/>
                      <a:pt x="185" y="152"/>
                      <a:pt x="185" y="152"/>
                    </a:cubicBezTo>
                    <a:cubicBezTo>
                      <a:pt x="185" y="152"/>
                      <a:pt x="185" y="152"/>
                      <a:pt x="185" y="152"/>
                    </a:cubicBezTo>
                    <a:cubicBezTo>
                      <a:pt x="189" y="152"/>
                      <a:pt x="192" y="150"/>
                      <a:pt x="193" y="147"/>
                    </a:cubicBezTo>
                    <a:cubicBezTo>
                      <a:pt x="198" y="135"/>
                      <a:pt x="198" y="135"/>
                      <a:pt x="198" y="135"/>
                    </a:cubicBezTo>
                    <a:cubicBezTo>
                      <a:pt x="199" y="132"/>
                      <a:pt x="198" y="128"/>
                      <a:pt x="195" y="126"/>
                    </a:cubicBezTo>
                    <a:cubicBezTo>
                      <a:pt x="177" y="110"/>
                      <a:pt x="177" y="110"/>
                      <a:pt x="177" y="110"/>
                    </a:cubicBezTo>
                    <a:cubicBezTo>
                      <a:pt x="178" y="104"/>
                      <a:pt x="178" y="98"/>
                      <a:pt x="177" y="92"/>
                    </a:cubicBezTo>
                    <a:cubicBezTo>
                      <a:pt x="196" y="76"/>
                      <a:pt x="196" y="76"/>
                      <a:pt x="196" y="76"/>
                    </a:cubicBezTo>
                    <a:cubicBezTo>
                      <a:pt x="199" y="74"/>
                      <a:pt x="200" y="70"/>
                      <a:pt x="198" y="67"/>
                    </a:cubicBezTo>
                    <a:cubicBezTo>
                      <a:pt x="194" y="55"/>
                      <a:pt x="194" y="55"/>
                      <a:pt x="194" y="55"/>
                    </a:cubicBezTo>
                    <a:cubicBezTo>
                      <a:pt x="193" y="52"/>
                      <a:pt x="190" y="50"/>
                      <a:pt x="186" y="50"/>
                    </a:cubicBezTo>
                    <a:cubicBezTo>
                      <a:pt x="186" y="50"/>
                      <a:pt x="186" y="50"/>
                      <a:pt x="186" y="50"/>
                    </a:cubicBezTo>
                    <a:cubicBezTo>
                      <a:pt x="161" y="52"/>
                      <a:pt x="161" y="52"/>
                      <a:pt x="161" y="52"/>
                    </a:cubicBezTo>
                    <a:cubicBezTo>
                      <a:pt x="157" y="48"/>
                      <a:pt x="153" y="43"/>
                      <a:pt x="148" y="39"/>
                    </a:cubicBezTo>
                    <a:cubicBezTo>
                      <a:pt x="151" y="15"/>
                      <a:pt x="151" y="15"/>
                      <a:pt x="151" y="15"/>
                    </a:cubicBezTo>
                    <a:cubicBezTo>
                      <a:pt x="151" y="11"/>
                      <a:pt x="149" y="8"/>
                      <a:pt x="146" y="6"/>
                    </a:cubicBezTo>
                    <a:cubicBezTo>
                      <a:pt x="135" y="1"/>
                      <a:pt x="135" y="1"/>
                      <a:pt x="135" y="1"/>
                    </a:cubicBezTo>
                    <a:cubicBezTo>
                      <a:pt x="134" y="1"/>
                      <a:pt x="133" y="1"/>
                      <a:pt x="132" y="1"/>
                    </a:cubicBezTo>
                    <a:cubicBezTo>
                      <a:pt x="129" y="1"/>
                      <a:pt x="127" y="2"/>
                      <a:pt x="126" y="4"/>
                    </a:cubicBezTo>
                    <a:cubicBezTo>
                      <a:pt x="110" y="23"/>
                      <a:pt x="110" y="23"/>
                      <a:pt x="110" y="23"/>
                    </a:cubicBezTo>
                    <a:cubicBezTo>
                      <a:pt x="106" y="22"/>
                      <a:pt x="103" y="22"/>
                      <a:pt x="100" y="22"/>
                    </a:cubicBezTo>
                    <a:cubicBezTo>
                      <a:pt x="97" y="22"/>
                      <a:pt x="94" y="22"/>
                      <a:pt x="92" y="22"/>
                    </a:cubicBezTo>
                    <a:cubicBezTo>
                      <a:pt x="76" y="3"/>
                      <a:pt x="76" y="3"/>
                      <a:pt x="76" y="3"/>
                    </a:cubicBezTo>
                    <a:cubicBezTo>
                      <a:pt x="74" y="1"/>
                      <a:pt x="72" y="0"/>
                      <a:pt x="70" y="0"/>
                    </a:cubicBezTo>
                    <a:close/>
                    <a:moveTo>
                      <a:pt x="101" y="126"/>
                    </a:moveTo>
                    <a:cubicBezTo>
                      <a:pt x="87" y="126"/>
                      <a:pt x="76" y="115"/>
                      <a:pt x="76" y="101"/>
                    </a:cubicBezTo>
                    <a:cubicBezTo>
                      <a:pt x="76" y="87"/>
                      <a:pt x="87" y="76"/>
                      <a:pt x="101" y="76"/>
                    </a:cubicBezTo>
                    <a:cubicBezTo>
                      <a:pt x="115" y="76"/>
                      <a:pt x="126" y="87"/>
                      <a:pt x="126" y="101"/>
                    </a:cubicBezTo>
                    <a:cubicBezTo>
                      <a:pt x="126" y="115"/>
                      <a:pt x="115" y="126"/>
                      <a:pt x="101" y="1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42" name="Group 41">
            <a:extLst>
              <a:ext uri="{FF2B5EF4-FFF2-40B4-BE49-F238E27FC236}">
                <a16:creationId xmlns:a16="http://schemas.microsoft.com/office/drawing/2014/main" id="{77904DEB-386B-4A96-A5EB-3DAFF09DC337}"/>
              </a:ext>
            </a:extLst>
          </p:cNvPr>
          <p:cNvGrpSpPr/>
          <p:nvPr/>
        </p:nvGrpSpPr>
        <p:grpSpPr>
          <a:xfrm>
            <a:off x="6663643" y="4758893"/>
            <a:ext cx="2044538" cy="894632"/>
            <a:chOff x="6663643" y="4758893"/>
            <a:chExt cx="2044538" cy="894632"/>
          </a:xfrm>
        </p:grpSpPr>
        <p:grpSp>
          <p:nvGrpSpPr>
            <p:cNvPr id="41" name="Group 40">
              <a:extLst>
                <a:ext uri="{FF2B5EF4-FFF2-40B4-BE49-F238E27FC236}">
                  <a16:creationId xmlns:a16="http://schemas.microsoft.com/office/drawing/2014/main" id="{142C5709-1CBF-487A-A81B-22F2FAEACBFB}"/>
                </a:ext>
              </a:extLst>
            </p:cNvPr>
            <p:cNvGrpSpPr/>
            <p:nvPr/>
          </p:nvGrpSpPr>
          <p:grpSpPr>
            <a:xfrm>
              <a:off x="7124645" y="4758893"/>
              <a:ext cx="1583536" cy="894632"/>
              <a:chOff x="7124645" y="4758893"/>
              <a:chExt cx="1583536" cy="894632"/>
            </a:xfrm>
          </p:grpSpPr>
          <p:sp>
            <p:nvSpPr>
              <p:cNvPr id="19" name="Text Placeholder 5">
                <a:extLst>
                  <a:ext uri="{FF2B5EF4-FFF2-40B4-BE49-F238E27FC236}">
                    <a16:creationId xmlns:a16="http://schemas.microsoft.com/office/drawing/2014/main" id="{E50D49A6-5D74-46E1-8132-5A7B4453BB6A}"/>
                  </a:ext>
                </a:extLst>
              </p:cNvPr>
              <p:cNvSpPr txBox="1">
                <a:spLocks/>
              </p:cNvSpPr>
              <p:nvPr/>
            </p:nvSpPr>
            <p:spPr>
              <a:xfrm>
                <a:off x="7125393" y="5024814"/>
                <a:ext cx="1582788" cy="628711"/>
              </a:xfrm>
              <a:prstGeom prst="rect">
                <a:avLst/>
              </a:prstGeom>
            </p:spPr>
            <p:txBody>
              <a:bodyPr vert="horz" lIns="91440" tIns="45720" rIns="91440" bIns="45720" rtlCol="0">
                <a:noAutofit/>
              </a:bodyPr>
              <a:lstStyle>
                <a:defPPr>
                  <a:defRPr lang="en-US"/>
                </a:defPPr>
                <a:lvl1pPr indent="0">
                  <a:lnSpc>
                    <a:spcPct val="110000"/>
                  </a:lnSpc>
                  <a:spcBef>
                    <a:spcPts val="0"/>
                  </a:spcBef>
                  <a:buFont typeface="Arial" panose="020B0604020202020204" pitchFamily="34" charset="0"/>
                  <a:buNone/>
                  <a:defRPr sz="1050" baseline="0">
                    <a:solidFill>
                      <a:schemeClr val="tx1">
                        <a:lumMod val="75000"/>
                        <a:lumOff val="25000"/>
                      </a:schemeClr>
                    </a:solidFill>
                    <a:latin typeface="Roboto Slab" pitchFamily="2" charset="0"/>
                    <a:ea typeface="Roboto Slab" pitchFamily="2" charset="0"/>
                    <a:cs typeface="Open Sans Light" panose="020B0306030504020204" pitchFamily="34" charset="0"/>
                  </a:defRPr>
                </a:lvl1pPr>
                <a:lvl2pPr marL="685800" indent="-228600">
                  <a:lnSpc>
                    <a:spcPct val="90000"/>
                  </a:lnSpc>
                  <a:spcBef>
                    <a:spcPts val="500"/>
                  </a:spcBef>
                  <a:buFont typeface="Arial" panose="020B0604020202020204" pitchFamily="34" charset="0"/>
                  <a:buChar char="•"/>
                  <a:defRPr sz="1600"/>
                </a:lvl2pPr>
                <a:lvl3pPr marL="1143000" indent="-228600">
                  <a:lnSpc>
                    <a:spcPct val="90000"/>
                  </a:lnSpc>
                  <a:spcBef>
                    <a:spcPts val="500"/>
                  </a:spcBef>
                  <a:buFont typeface="Arial" panose="020B0604020202020204" pitchFamily="34" charset="0"/>
                  <a:buChar char="•"/>
                  <a:defRPr sz="1600"/>
                </a:lvl3pPr>
                <a:lvl4pPr marL="1600200" indent="-228600">
                  <a:lnSpc>
                    <a:spcPct val="90000"/>
                  </a:lnSpc>
                  <a:spcBef>
                    <a:spcPts val="500"/>
                  </a:spcBef>
                  <a:buFont typeface="Arial" panose="020B0604020202020204" pitchFamily="34" charset="0"/>
                  <a:buChar char="•"/>
                  <a:defRPr sz="1600"/>
                </a:lvl4pPr>
                <a:lvl5pPr marL="2057400" indent="-228600">
                  <a:lnSpc>
                    <a:spcPct val="90000"/>
                  </a:lnSpc>
                  <a:spcBef>
                    <a:spcPts val="500"/>
                  </a:spcBef>
                  <a:buFont typeface="Arial" panose="020B0604020202020204" pitchFamily="34" charset="0"/>
                  <a:buChar char="•"/>
                  <a:defRPr sz="16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latin typeface="+mn-lt"/>
                  </a:rPr>
                  <a:t>A wonderful serenity has taken possession of my entire soul</a:t>
                </a:r>
              </a:p>
            </p:txBody>
          </p:sp>
          <p:sp>
            <p:nvSpPr>
              <p:cNvPr id="20" name="TextBox 19">
                <a:extLst>
                  <a:ext uri="{FF2B5EF4-FFF2-40B4-BE49-F238E27FC236}">
                    <a16:creationId xmlns:a16="http://schemas.microsoft.com/office/drawing/2014/main" id="{7FE42B5F-F589-4897-A97C-E07E860F257D}"/>
                  </a:ext>
                </a:extLst>
              </p:cNvPr>
              <p:cNvSpPr txBox="1"/>
              <p:nvPr/>
            </p:nvSpPr>
            <p:spPr>
              <a:xfrm>
                <a:off x="7124645" y="4758893"/>
                <a:ext cx="720892" cy="276999"/>
              </a:xfrm>
              <a:prstGeom prst="rect">
                <a:avLst/>
              </a:prstGeom>
              <a:noFill/>
            </p:spPr>
            <p:txBody>
              <a:bodyPr wrap="square" rtlCol="0">
                <a:spAutoFit/>
              </a:bodyPr>
              <a:lstStyle/>
              <a:p>
                <a:r>
                  <a:rPr lang="en-US" sz="1200" dirty="0">
                    <a:solidFill>
                      <a:schemeClr val="tx1">
                        <a:lumMod val="75000"/>
                        <a:lumOff val="25000"/>
                      </a:schemeClr>
                    </a:solidFill>
                    <a:ea typeface="Roboto Slab" pitchFamily="2" charset="0"/>
                  </a:rPr>
                  <a:t>Step4</a:t>
                </a:r>
                <a:endParaRPr lang="id-ID" sz="1200" dirty="0">
                  <a:solidFill>
                    <a:schemeClr val="tx1">
                      <a:lumMod val="75000"/>
                      <a:lumOff val="25000"/>
                    </a:schemeClr>
                  </a:solidFill>
                  <a:ea typeface="Roboto Slab" pitchFamily="2" charset="0"/>
                </a:endParaRPr>
              </a:p>
            </p:txBody>
          </p:sp>
        </p:grpSp>
        <p:grpSp>
          <p:nvGrpSpPr>
            <p:cNvPr id="40" name="Group 39">
              <a:extLst>
                <a:ext uri="{FF2B5EF4-FFF2-40B4-BE49-F238E27FC236}">
                  <a16:creationId xmlns:a16="http://schemas.microsoft.com/office/drawing/2014/main" id="{C6AF6A19-32E5-4661-AF14-AA7B15FC6ABE}"/>
                </a:ext>
              </a:extLst>
            </p:cNvPr>
            <p:cNvGrpSpPr/>
            <p:nvPr/>
          </p:nvGrpSpPr>
          <p:grpSpPr>
            <a:xfrm>
              <a:off x="6663643" y="4929819"/>
              <a:ext cx="451926" cy="448300"/>
              <a:chOff x="6663643" y="4929819"/>
              <a:chExt cx="451926" cy="448300"/>
            </a:xfrm>
          </p:grpSpPr>
          <p:sp>
            <p:nvSpPr>
              <p:cNvPr id="35" name="Rounded Rectangle 9">
                <a:extLst>
                  <a:ext uri="{FF2B5EF4-FFF2-40B4-BE49-F238E27FC236}">
                    <a16:creationId xmlns:a16="http://schemas.microsoft.com/office/drawing/2014/main" id="{D7BE1FCB-A8A5-4E55-A420-4E8C944F8800}"/>
                  </a:ext>
                </a:extLst>
              </p:cNvPr>
              <p:cNvSpPr/>
              <p:nvPr/>
            </p:nvSpPr>
            <p:spPr>
              <a:xfrm>
                <a:off x="6663643" y="4929819"/>
                <a:ext cx="451926" cy="4483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Freeform 99">
                <a:extLst>
                  <a:ext uri="{FF2B5EF4-FFF2-40B4-BE49-F238E27FC236}">
                    <a16:creationId xmlns:a16="http://schemas.microsoft.com/office/drawing/2014/main" id="{A73BFA73-B1DD-41FA-996C-B242F8EAF5A8}"/>
                  </a:ext>
                </a:extLst>
              </p:cNvPr>
              <p:cNvSpPr>
                <a:spLocks noEditPoints="1"/>
              </p:cNvSpPr>
              <p:nvPr/>
            </p:nvSpPr>
            <p:spPr bwMode="auto">
              <a:xfrm>
                <a:off x="6760642" y="5034759"/>
                <a:ext cx="257929" cy="238421"/>
              </a:xfrm>
              <a:custGeom>
                <a:avLst/>
                <a:gdLst>
                  <a:gd name="T0" fmla="*/ 200 w 200"/>
                  <a:gd name="T1" fmla="*/ 0 h 184"/>
                  <a:gd name="T2" fmla="*/ 0 w 200"/>
                  <a:gd name="T3" fmla="*/ 74 h 184"/>
                  <a:gd name="T4" fmla="*/ 64 w 200"/>
                  <a:gd name="T5" fmla="*/ 123 h 184"/>
                  <a:gd name="T6" fmla="*/ 64 w 200"/>
                  <a:gd name="T7" fmla="*/ 154 h 184"/>
                  <a:gd name="T8" fmla="*/ 65 w 200"/>
                  <a:gd name="T9" fmla="*/ 156 h 184"/>
                  <a:gd name="T10" fmla="*/ 65 w 200"/>
                  <a:gd name="T11" fmla="*/ 157 h 184"/>
                  <a:gd name="T12" fmla="*/ 69 w 200"/>
                  <a:gd name="T13" fmla="*/ 159 h 184"/>
                  <a:gd name="T14" fmla="*/ 71 w 200"/>
                  <a:gd name="T15" fmla="*/ 158 h 184"/>
                  <a:gd name="T16" fmla="*/ 93 w 200"/>
                  <a:gd name="T17" fmla="*/ 144 h 184"/>
                  <a:gd name="T18" fmla="*/ 147 w 200"/>
                  <a:gd name="T19" fmla="*/ 184 h 184"/>
                  <a:gd name="T20" fmla="*/ 200 w 200"/>
                  <a:gd name="T21" fmla="*/ 0 h 184"/>
                  <a:gd name="T22" fmla="*/ 178 w 200"/>
                  <a:gd name="T23" fmla="*/ 17 h 184"/>
                  <a:gd name="T24" fmla="*/ 70 w 200"/>
                  <a:gd name="T25" fmla="*/ 117 h 184"/>
                  <a:gd name="T26" fmla="*/ 17 w 200"/>
                  <a:gd name="T27" fmla="*/ 77 h 184"/>
                  <a:gd name="T28" fmla="*/ 178 w 200"/>
                  <a:gd name="T29" fmla="*/ 17 h 184"/>
                  <a:gd name="T30" fmla="*/ 72 w 200"/>
                  <a:gd name="T31" fmla="*/ 148 h 184"/>
                  <a:gd name="T32" fmla="*/ 72 w 200"/>
                  <a:gd name="T33" fmla="*/ 129 h 184"/>
                  <a:gd name="T34" fmla="*/ 87 w 200"/>
                  <a:gd name="T35" fmla="*/ 139 h 184"/>
                  <a:gd name="T36" fmla="*/ 72 w 200"/>
                  <a:gd name="T37" fmla="*/ 148 h 184"/>
                  <a:gd name="T38" fmla="*/ 77 w 200"/>
                  <a:gd name="T39" fmla="*/ 122 h 184"/>
                  <a:gd name="T40" fmla="*/ 186 w 200"/>
                  <a:gd name="T41" fmla="*/ 21 h 184"/>
                  <a:gd name="T42" fmla="*/ 142 w 200"/>
                  <a:gd name="T43" fmla="*/ 171 h 184"/>
                  <a:gd name="T44" fmla="*/ 77 w 200"/>
                  <a:gd name="T45" fmla="*/ 12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 h="184">
                    <a:moveTo>
                      <a:pt x="200" y="0"/>
                    </a:moveTo>
                    <a:cubicBezTo>
                      <a:pt x="0" y="74"/>
                      <a:pt x="0" y="74"/>
                      <a:pt x="0" y="74"/>
                    </a:cubicBezTo>
                    <a:cubicBezTo>
                      <a:pt x="64" y="123"/>
                      <a:pt x="64" y="123"/>
                      <a:pt x="64" y="123"/>
                    </a:cubicBezTo>
                    <a:cubicBezTo>
                      <a:pt x="64" y="154"/>
                      <a:pt x="64" y="154"/>
                      <a:pt x="64" y="154"/>
                    </a:cubicBezTo>
                    <a:cubicBezTo>
                      <a:pt x="64" y="155"/>
                      <a:pt x="65" y="156"/>
                      <a:pt x="65" y="156"/>
                    </a:cubicBezTo>
                    <a:cubicBezTo>
                      <a:pt x="65" y="156"/>
                      <a:pt x="65" y="157"/>
                      <a:pt x="65" y="157"/>
                    </a:cubicBezTo>
                    <a:cubicBezTo>
                      <a:pt x="66" y="158"/>
                      <a:pt x="67" y="159"/>
                      <a:pt x="69" y="159"/>
                    </a:cubicBezTo>
                    <a:cubicBezTo>
                      <a:pt x="69" y="159"/>
                      <a:pt x="70" y="159"/>
                      <a:pt x="71" y="158"/>
                    </a:cubicBezTo>
                    <a:cubicBezTo>
                      <a:pt x="93" y="144"/>
                      <a:pt x="93" y="144"/>
                      <a:pt x="93" y="144"/>
                    </a:cubicBezTo>
                    <a:cubicBezTo>
                      <a:pt x="147" y="184"/>
                      <a:pt x="147" y="184"/>
                      <a:pt x="147" y="184"/>
                    </a:cubicBezTo>
                    <a:lnTo>
                      <a:pt x="200" y="0"/>
                    </a:lnTo>
                    <a:close/>
                    <a:moveTo>
                      <a:pt x="178" y="17"/>
                    </a:moveTo>
                    <a:cubicBezTo>
                      <a:pt x="70" y="117"/>
                      <a:pt x="70" y="117"/>
                      <a:pt x="70" y="117"/>
                    </a:cubicBezTo>
                    <a:cubicBezTo>
                      <a:pt x="17" y="77"/>
                      <a:pt x="17" y="77"/>
                      <a:pt x="17" y="77"/>
                    </a:cubicBezTo>
                    <a:lnTo>
                      <a:pt x="178" y="17"/>
                    </a:lnTo>
                    <a:close/>
                    <a:moveTo>
                      <a:pt x="72" y="148"/>
                    </a:moveTo>
                    <a:cubicBezTo>
                      <a:pt x="72" y="129"/>
                      <a:pt x="72" y="129"/>
                      <a:pt x="72" y="129"/>
                    </a:cubicBezTo>
                    <a:cubicBezTo>
                      <a:pt x="87" y="139"/>
                      <a:pt x="87" y="139"/>
                      <a:pt x="87" y="139"/>
                    </a:cubicBezTo>
                    <a:lnTo>
                      <a:pt x="72" y="148"/>
                    </a:lnTo>
                    <a:close/>
                    <a:moveTo>
                      <a:pt x="77" y="122"/>
                    </a:moveTo>
                    <a:cubicBezTo>
                      <a:pt x="186" y="21"/>
                      <a:pt x="186" y="21"/>
                      <a:pt x="186" y="21"/>
                    </a:cubicBezTo>
                    <a:cubicBezTo>
                      <a:pt x="142" y="171"/>
                      <a:pt x="142" y="171"/>
                      <a:pt x="142" y="171"/>
                    </a:cubicBezTo>
                    <a:lnTo>
                      <a:pt x="77"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46131955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C61E13D7-EC12-4A60-B7F6-E50B2F4BE182}"/>
              </a:ext>
            </a:extLst>
          </p:cNvPr>
          <p:cNvGrpSpPr/>
          <p:nvPr/>
        </p:nvGrpSpPr>
        <p:grpSpPr>
          <a:xfrm>
            <a:off x="3546851" y="1825294"/>
            <a:ext cx="5387600" cy="2777714"/>
            <a:chOff x="3527801" y="2484657"/>
            <a:chExt cx="5387600" cy="2777714"/>
          </a:xfrm>
        </p:grpSpPr>
        <p:sp>
          <p:nvSpPr>
            <p:cNvPr id="3" name="Pentagon 1">
              <a:extLst>
                <a:ext uri="{FF2B5EF4-FFF2-40B4-BE49-F238E27FC236}">
                  <a16:creationId xmlns:a16="http://schemas.microsoft.com/office/drawing/2014/main" id="{22BB67BD-1E74-4902-8D0B-42348DFC47F6}"/>
                </a:ext>
              </a:extLst>
            </p:cNvPr>
            <p:cNvSpPr/>
            <p:nvPr/>
          </p:nvSpPr>
          <p:spPr>
            <a:xfrm rot="7160031" flipH="1">
              <a:off x="7145427" y="3464265"/>
              <a:ext cx="2749581" cy="790366"/>
            </a:xfrm>
            <a:prstGeom prst="homePlate">
              <a:avLst>
                <a:gd name="adj" fmla="val 6451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 Diagonal Corner Rectangle 2">
              <a:extLst>
                <a:ext uri="{FF2B5EF4-FFF2-40B4-BE49-F238E27FC236}">
                  <a16:creationId xmlns:a16="http://schemas.microsoft.com/office/drawing/2014/main" id="{2A89771B-B8E3-4588-BB18-AC18BB006280}"/>
                </a:ext>
              </a:extLst>
            </p:cNvPr>
            <p:cNvSpPr/>
            <p:nvPr/>
          </p:nvSpPr>
          <p:spPr>
            <a:xfrm rot="5400000">
              <a:off x="2892063" y="3761832"/>
              <a:ext cx="2125467" cy="853991"/>
            </a:xfrm>
            <a:prstGeom prst="round2DiagRect">
              <a:avLst>
                <a:gd name="adj1" fmla="val 33219"/>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400" dirty="0"/>
            </a:p>
          </p:txBody>
        </p:sp>
        <p:sp>
          <p:nvSpPr>
            <p:cNvPr id="5" name="Parallelogram 4">
              <a:extLst>
                <a:ext uri="{FF2B5EF4-FFF2-40B4-BE49-F238E27FC236}">
                  <a16:creationId xmlns:a16="http://schemas.microsoft.com/office/drawing/2014/main" id="{FCF7C089-42AF-4E2F-8DAF-8A64AD077FB9}"/>
                </a:ext>
              </a:extLst>
            </p:cNvPr>
            <p:cNvSpPr/>
            <p:nvPr/>
          </p:nvSpPr>
          <p:spPr>
            <a:xfrm rot="5400000" flipH="1">
              <a:off x="3438139" y="3880910"/>
              <a:ext cx="2314306" cy="426997"/>
            </a:xfrm>
            <a:prstGeom prst="parallelogram">
              <a:avLst>
                <a:gd name="adj" fmla="val 21720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 Diagonal Corner Rectangle 5">
              <a:extLst>
                <a:ext uri="{FF2B5EF4-FFF2-40B4-BE49-F238E27FC236}">
                  <a16:creationId xmlns:a16="http://schemas.microsoft.com/office/drawing/2014/main" id="{F7D7310A-D3C8-41F4-9D1B-4DD6AF4367D4}"/>
                </a:ext>
              </a:extLst>
            </p:cNvPr>
            <p:cNvSpPr/>
            <p:nvPr/>
          </p:nvSpPr>
          <p:spPr>
            <a:xfrm rot="5400000">
              <a:off x="5246982" y="3572991"/>
              <a:ext cx="2503152" cy="853991"/>
            </a:xfrm>
            <a:prstGeom prst="round2DiagRect">
              <a:avLst>
                <a:gd name="adj1" fmla="val 33219"/>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400" dirty="0"/>
            </a:p>
          </p:txBody>
        </p:sp>
        <p:sp>
          <p:nvSpPr>
            <p:cNvPr id="7" name="Round Diagonal Corner Rectangle 6">
              <a:extLst>
                <a:ext uri="{FF2B5EF4-FFF2-40B4-BE49-F238E27FC236}">
                  <a16:creationId xmlns:a16="http://schemas.microsoft.com/office/drawing/2014/main" id="{F733D32E-1674-4370-9A0E-BBE98E6A608C}"/>
                </a:ext>
              </a:extLst>
            </p:cNvPr>
            <p:cNvSpPr/>
            <p:nvPr/>
          </p:nvSpPr>
          <p:spPr>
            <a:xfrm rot="5400000">
              <a:off x="6416421" y="3478569"/>
              <a:ext cx="2691992" cy="853991"/>
            </a:xfrm>
            <a:prstGeom prst="round2DiagRect">
              <a:avLst>
                <a:gd name="adj1" fmla="val 3321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400" dirty="0"/>
            </a:p>
          </p:txBody>
        </p:sp>
        <p:sp>
          <p:nvSpPr>
            <p:cNvPr id="8" name="Parallelogram 7">
              <a:extLst>
                <a:ext uri="{FF2B5EF4-FFF2-40B4-BE49-F238E27FC236}">
                  <a16:creationId xmlns:a16="http://schemas.microsoft.com/office/drawing/2014/main" id="{243E1D67-84DB-4705-A5D9-EF1F674C94E8}"/>
                </a:ext>
              </a:extLst>
            </p:cNvPr>
            <p:cNvSpPr/>
            <p:nvPr/>
          </p:nvSpPr>
          <p:spPr>
            <a:xfrm rot="5400000" flipH="1">
              <a:off x="5781179" y="3693378"/>
              <a:ext cx="2694618" cy="426997"/>
            </a:xfrm>
            <a:prstGeom prst="parallelogram">
              <a:avLst>
                <a:gd name="adj" fmla="val 254198"/>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arallelogram 8">
              <a:extLst>
                <a:ext uri="{FF2B5EF4-FFF2-40B4-BE49-F238E27FC236}">
                  <a16:creationId xmlns:a16="http://schemas.microsoft.com/office/drawing/2014/main" id="{C91B4EFA-7595-436F-95BF-7ABD3E23CAA8}"/>
                </a:ext>
              </a:extLst>
            </p:cNvPr>
            <p:cNvSpPr/>
            <p:nvPr/>
          </p:nvSpPr>
          <p:spPr>
            <a:xfrm rot="5400000" flipH="1">
              <a:off x="4606157" y="3791892"/>
              <a:ext cx="2513961" cy="426997"/>
            </a:xfrm>
            <a:prstGeom prst="parallelogram">
              <a:avLst>
                <a:gd name="adj" fmla="val 221414"/>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 Diagonal Corner Rectangle 4">
              <a:extLst>
                <a:ext uri="{FF2B5EF4-FFF2-40B4-BE49-F238E27FC236}">
                  <a16:creationId xmlns:a16="http://schemas.microsoft.com/office/drawing/2014/main" id="{4AB48F52-DA49-4088-86E1-EA66A0EC09B8}"/>
                </a:ext>
              </a:extLst>
            </p:cNvPr>
            <p:cNvSpPr/>
            <p:nvPr/>
          </p:nvSpPr>
          <p:spPr>
            <a:xfrm rot="5400000">
              <a:off x="4078633" y="3667411"/>
              <a:ext cx="2314308" cy="853991"/>
            </a:xfrm>
            <a:prstGeom prst="round2DiagRect">
              <a:avLst>
                <a:gd name="adj1" fmla="val 33219"/>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400" dirty="0"/>
            </a:p>
          </p:txBody>
        </p:sp>
        <p:sp>
          <p:nvSpPr>
            <p:cNvPr id="12" name="TextBox 11">
              <a:extLst>
                <a:ext uri="{FF2B5EF4-FFF2-40B4-BE49-F238E27FC236}">
                  <a16:creationId xmlns:a16="http://schemas.microsoft.com/office/drawing/2014/main" id="{99D04398-4EC3-4565-9A74-3CBA9D116EDD}"/>
                </a:ext>
              </a:extLst>
            </p:cNvPr>
            <p:cNvSpPr txBox="1"/>
            <p:nvPr/>
          </p:nvSpPr>
          <p:spPr>
            <a:xfrm>
              <a:off x="3550006" y="3314643"/>
              <a:ext cx="809580" cy="584775"/>
            </a:xfrm>
            <a:prstGeom prst="rect">
              <a:avLst/>
            </a:prstGeom>
            <a:noFill/>
          </p:spPr>
          <p:txBody>
            <a:bodyPr wrap="square" rtlCol="0" anchor="b">
              <a:spAutoFit/>
            </a:bodyPr>
            <a:lstStyle/>
            <a:p>
              <a:pPr algn="ctr"/>
              <a:r>
                <a:rPr lang="en-US" sz="3200" dirty="0">
                  <a:solidFill>
                    <a:schemeClr val="bg1"/>
                  </a:solidFill>
                </a:rPr>
                <a:t>01</a:t>
              </a:r>
            </a:p>
          </p:txBody>
        </p:sp>
        <p:sp>
          <p:nvSpPr>
            <p:cNvPr id="13" name="TextBox 12">
              <a:extLst>
                <a:ext uri="{FF2B5EF4-FFF2-40B4-BE49-F238E27FC236}">
                  <a16:creationId xmlns:a16="http://schemas.microsoft.com/office/drawing/2014/main" id="{7245980E-BE85-4349-977F-D4F78F18B620}"/>
                </a:ext>
              </a:extLst>
            </p:cNvPr>
            <p:cNvSpPr txBox="1"/>
            <p:nvPr/>
          </p:nvSpPr>
          <p:spPr>
            <a:xfrm>
              <a:off x="4830997" y="3115283"/>
              <a:ext cx="809580" cy="584775"/>
            </a:xfrm>
            <a:prstGeom prst="rect">
              <a:avLst/>
            </a:prstGeom>
            <a:noFill/>
          </p:spPr>
          <p:txBody>
            <a:bodyPr wrap="square" rtlCol="0" anchor="b">
              <a:spAutoFit/>
            </a:bodyPr>
            <a:lstStyle/>
            <a:p>
              <a:pPr algn="ctr"/>
              <a:r>
                <a:rPr lang="en-US" sz="3200" dirty="0">
                  <a:solidFill>
                    <a:schemeClr val="bg1"/>
                  </a:solidFill>
                </a:rPr>
                <a:t>02</a:t>
              </a:r>
            </a:p>
          </p:txBody>
        </p:sp>
        <p:sp>
          <p:nvSpPr>
            <p:cNvPr id="14" name="TextBox 13">
              <a:extLst>
                <a:ext uri="{FF2B5EF4-FFF2-40B4-BE49-F238E27FC236}">
                  <a16:creationId xmlns:a16="http://schemas.microsoft.com/office/drawing/2014/main" id="{A2E42AAD-8A29-4BFA-82A3-5BA0EF9A3A7A}"/>
                </a:ext>
              </a:extLst>
            </p:cNvPr>
            <p:cNvSpPr txBox="1"/>
            <p:nvPr/>
          </p:nvSpPr>
          <p:spPr>
            <a:xfrm>
              <a:off x="6093768" y="2926441"/>
              <a:ext cx="809580" cy="584775"/>
            </a:xfrm>
            <a:prstGeom prst="rect">
              <a:avLst/>
            </a:prstGeom>
            <a:noFill/>
          </p:spPr>
          <p:txBody>
            <a:bodyPr wrap="square" rtlCol="0" anchor="b">
              <a:spAutoFit/>
            </a:bodyPr>
            <a:lstStyle/>
            <a:p>
              <a:pPr algn="ctr"/>
              <a:r>
                <a:rPr lang="en-US" sz="3200" dirty="0">
                  <a:solidFill>
                    <a:schemeClr val="bg1"/>
                  </a:solidFill>
                </a:rPr>
                <a:t>03</a:t>
              </a:r>
            </a:p>
          </p:txBody>
        </p:sp>
        <p:sp>
          <p:nvSpPr>
            <p:cNvPr id="15" name="TextBox 14">
              <a:extLst>
                <a:ext uri="{FF2B5EF4-FFF2-40B4-BE49-F238E27FC236}">
                  <a16:creationId xmlns:a16="http://schemas.microsoft.com/office/drawing/2014/main" id="{A330C341-0CD5-446D-8382-DC2A64E22E31}"/>
                </a:ext>
              </a:extLst>
            </p:cNvPr>
            <p:cNvSpPr txBox="1"/>
            <p:nvPr/>
          </p:nvSpPr>
          <p:spPr>
            <a:xfrm>
              <a:off x="7357627" y="2737599"/>
              <a:ext cx="809580" cy="584775"/>
            </a:xfrm>
            <a:prstGeom prst="rect">
              <a:avLst/>
            </a:prstGeom>
            <a:noFill/>
          </p:spPr>
          <p:txBody>
            <a:bodyPr wrap="square" rtlCol="0" anchor="b">
              <a:spAutoFit/>
            </a:bodyPr>
            <a:lstStyle/>
            <a:p>
              <a:pPr algn="ctr"/>
              <a:r>
                <a:rPr lang="en-US" sz="3200" dirty="0">
                  <a:solidFill>
                    <a:schemeClr val="bg1"/>
                  </a:solidFill>
                </a:rPr>
                <a:t>04</a:t>
              </a:r>
            </a:p>
          </p:txBody>
        </p:sp>
        <p:sp>
          <p:nvSpPr>
            <p:cNvPr id="24" name="Freeform 101">
              <a:extLst>
                <a:ext uri="{FF2B5EF4-FFF2-40B4-BE49-F238E27FC236}">
                  <a16:creationId xmlns:a16="http://schemas.microsoft.com/office/drawing/2014/main" id="{83938B8B-356A-4CF8-9593-5FD37D32F6AB}"/>
                </a:ext>
              </a:extLst>
            </p:cNvPr>
            <p:cNvSpPr>
              <a:spLocks noEditPoints="1"/>
            </p:cNvSpPr>
            <p:nvPr/>
          </p:nvSpPr>
          <p:spPr bwMode="auto">
            <a:xfrm>
              <a:off x="3746778" y="4618182"/>
              <a:ext cx="416036" cy="334706"/>
            </a:xfrm>
            <a:custGeom>
              <a:avLst/>
              <a:gdLst>
                <a:gd name="T0" fmla="*/ 204 w 224"/>
                <a:gd name="T1" fmla="*/ 0 h 180"/>
                <a:gd name="T2" fmla="*/ 20 w 224"/>
                <a:gd name="T3" fmla="*/ 0 h 180"/>
                <a:gd name="T4" fmla="*/ 7 w 224"/>
                <a:gd name="T5" fmla="*/ 5 h 180"/>
                <a:gd name="T6" fmla="*/ 6 w 224"/>
                <a:gd name="T7" fmla="*/ 6 h 180"/>
                <a:gd name="T8" fmla="*/ 6 w 224"/>
                <a:gd name="T9" fmla="*/ 6 h 180"/>
                <a:gd name="T10" fmla="*/ 0 w 224"/>
                <a:gd name="T11" fmla="*/ 20 h 180"/>
                <a:gd name="T12" fmla="*/ 0 w 224"/>
                <a:gd name="T13" fmla="*/ 160 h 180"/>
                <a:gd name="T14" fmla="*/ 20 w 224"/>
                <a:gd name="T15" fmla="*/ 180 h 180"/>
                <a:gd name="T16" fmla="*/ 204 w 224"/>
                <a:gd name="T17" fmla="*/ 180 h 180"/>
                <a:gd name="T18" fmla="*/ 224 w 224"/>
                <a:gd name="T19" fmla="*/ 160 h 180"/>
                <a:gd name="T20" fmla="*/ 224 w 224"/>
                <a:gd name="T21" fmla="*/ 20 h 180"/>
                <a:gd name="T22" fmla="*/ 204 w 224"/>
                <a:gd name="T23" fmla="*/ 0 h 180"/>
                <a:gd name="T24" fmla="*/ 20 w 224"/>
                <a:gd name="T25" fmla="*/ 8 h 180"/>
                <a:gd name="T26" fmla="*/ 204 w 224"/>
                <a:gd name="T27" fmla="*/ 8 h 180"/>
                <a:gd name="T28" fmla="*/ 209 w 224"/>
                <a:gd name="T29" fmla="*/ 9 h 180"/>
                <a:gd name="T30" fmla="*/ 112 w 224"/>
                <a:gd name="T31" fmla="*/ 106 h 180"/>
                <a:gd name="T32" fmla="*/ 15 w 224"/>
                <a:gd name="T33" fmla="*/ 9 h 180"/>
                <a:gd name="T34" fmla="*/ 20 w 224"/>
                <a:gd name="T35" fmla="*/ 8 h 180"/>
                <a:gd name="T36" fmla="*/ 8 w 224"/>
                <a:gd name="T37" fmla="*/ 160 h 180"/>
                <a:gd name="T38" fmla="*/ 8 w 224"/>
                <a:gd name="T39" fmla="*/ 20 h 180"/>
                <a:gd name="T40" fmla="*/ 9 w 224"/>
                <a:gd name="T41" fmla="*/ 14 h 180"/>
                <a:gd name="T42" fmla="*/ 84 w 224"/>
                <a:gd name="T43" fmla="*/ 89 h 180"/>
                <a:gd name="T44" fmla="*/ 9 w 224"/>
                <a:gd name="T45" fmla="*/ 165 h 180"/>
                <a:gd name="T46" fmla="*/ 8 w 224"/>
                <a:gd name="T47" fmla="*/ 160 h 180"/>
                <a:gd name="T48" fmla="*/ 204 w 224"/>
                <a:gd name="T49" fmla="*/ 172 h 180"/>
                <a:gd name="T50" fmla="*/ 20 w 224"/>
                <a:gd name="T51" fmla="*/ 172 h 180"/>
                <a:gd name="T52" fmla="*/ 14 w 224"/>
                <a:gd name="T53" fmla="*/ 171 h 180"/>
                <a:gd name="T54" fmla="*/ 90 w 224"/>
                <a:gd name="T55" fmla="*/ 95 h 180"/>
                <a:gd name="T56" fmla="*/ 108 w 224"/>
                <a:gd name="T57" fmla="*/ 113 h 180"/>
                <a:gd name="T58" fmla="*/ 108 w 224"/>
                <a:gd name="T59" fmla="*/ 113 h 180"/>
                <a:gd name="T60" fmla="*/ 112 w 224"/>
                <a:gd name="T61" fmla="*/ 116 h 180"/>
                <a:gd name="T62" fmla="*/ 116 w 224"/>
                <a:gd name="T63" fmla="*/ 113 h 180"/>
                <a:gd name="T64" fmla="*/ 116 w 224"/>
                <a:gd name="T65" fmla="*/ 113 h 180"/>
                <a:gd name="T66" fmla="*/ 134 w 224"/>
                <a:gd name="T67" fmla="*/ 95 h 180"/>
                <a:gd name="T68" fmla="*/ 210 w 224"/>
                <a:gd name="T69" fmla="*/ 171 h 180"/>
                <a:gd name="T70" fmla="*/ 204 w 224"/>
                <a:gd name="T71" fmla="*/ 172 h 180"/>
                <a:gd name="T72" fmla="*/ 216 w 224"/>
                <a:gd name="T73" fmla="*/ 160 h 180"/>
                <a:gd name="T74" fmla="*/ 215 w 224"/>
                <a:gd name="T75" fmla="*/ 165 h 180"/>
                <a:gd name="T76" fmla="*/ 140 w 224"/>
                <a:gd name="T77" fmla="*/ 89 h 180"/>
                <a:gd name="T78" fmla="*/ 215 w 224"/>
                <a:gd name="T79" fmla="*/ 14 h 180"/>
                <a:gd name="T80" fmla="*/ 216 w 224"/>
                <a:gd name="T81" fmla="*/ 20 h 180"/>
                <a:gd name="T82" fmla="*/ 216 w 224"/>
                <a:gd name="T83" fmla="*/ 16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4" h="180">
                  <a:moveTo>
                    <a:pt x="204" y="0"/>
                  </a:moveTo>
                  <a:cubicBezTo>
                    <a:pt x="20" y="0"/>
                    <a:pt x="20" y="0"/>
                    <a:pt x="20" y="0"/>
                  </a:cubicBezTo>
                  <a:cubicBezTo>
                    <a:pt x="15" y="0"/>
                    <a:pt x="10" y="2"/>
                    <a:pt x="7" y="5"/>
                  </a:cubicBezTo>
                  <a:cubicBezTo>
                    <a:pt x="7" y="5"/>
                    <a:pt x="6" y="5"/>
                    <a:pt x="6" y="6"/>
                  </a:cubicBezTo>
                  <a:cubicBezTo>
                    <a:pt x="6" y="6"/>
                    <a:pt x="6" y="6"/>
                    <a:pt x="6" y="6"/>
                  </a:cubicBezTo>
                  <a:cubicBezTo>
                    <a:pt x="2" y="9"/>
                    <a:pt x="0" y="14"/>
                    <a:pt x="0" y="20"/>
                  </a:cubicBezTo>
                  <a:cubicBezTo>
                    <a:pt x="0" y="160"/>
                    <a:pt x="0" y="160"/>
                    <a:pt x="0" y="160"/>
                  </a:cubicBezTo>
                  <a:cubicBezTo>
                    <a:pt x="0" y="171"/>
                    <a:pt x="9" y="180"/>
                    <a:pt x="20" y="180"/>
                  </a:cubicBezTo>
                  <a:cubicBezTo>
                    <a:pt x="204" y="180"/>
                    <a:pt x="204" y="180"/>
                    <a:pt x="204" y="180"/>
                  </a:cubicBezTo>
                  <a:cubicBezTo>
                    <a:pt x="215" y="180"/>
                    <a:pt x="224" y="171"/>
                    <a:pt x="224" y="160"/>
                  </a:cubicBezTo>
                  <a:cubicBezTo>
                    <a:pt x="224" y="20"/>
                    <a:pt x="224" y="20"/>
                    <a:pt x="224" y="20"/>
                  </a:cubicBezTo>
                  <a:cubicBezTo>
                    <a:pt x="224" y="9"/>
                    <a:pt x="215" y="0"/>
                    <a:pt x="204" y="0"/>
                  </a:cubicBezTo>
                  <a:close/>
                  <a:moveTo>
                    <a:pt x="20" y="8"/>
                  </a:moveTo>
                  <a:cubicBezTo>
                    <a:pt x="204" y="8"/>
                    <a:pt x="204" y="8"/>
                    <a:pt x="204" y="8"/>
                  </a:cubicBezTo>
                  <a:cubicBezTo>
                    <a:pt x="206" y="8"/>
                    <a:pt x="207" y="8"/>
                    <a:pt x="209" y="9"/>
                  </a:cubicBezTo>
                  <a:cubicBezTo>
                    <a:pt x="112" y="106"/>
                    <a:pt x="112" y="106"/>
                    <a:pt x="112" y="106"/>
                  </a:cubicBezTo>
                  <a:cubicBezTo>
                    <a:pt x="15" y="9"/>
                    <a:pt x="15" y="9"/>
                    <a:pt x="15" y="9"/>
                  </a:cubicBezTo>
                  <a:cubicBezTo>
                    <a:pt x="17" y="8"/>
                    <a:pt x="18" y="8"/>
                    <a:pt x="20" y="8"/>
                  </a:cubicBezTo>
                  <a:close/>
                  <a:moveTo>
                    <a:pt x="8" y="160"/>
                  </a:moveTo>
                  <a:cubicBezTo>
                    <a:pt x="8" y="20"/>
                    <a:pt x="8" y="20"/>
                    <a:pt x="8" y="20"/>
                  </a:cubicBezTo>
                  <a:cubicBezTo>
                    <a:pt x="8" y="18"/>
                    <a:pt x="9" y="16"/>
                    <a:pt x="9" y="14"/>
                  </a:cubicBezTo>
                  <a:cubicBezTo>
                    <a:pt x="84" y="89"/>
                    <a:pt x="84" y="89"/>
                    <a:pt x="84" y="89"/>
                  </a:cubicBezTo>
                  <a:cubicBezTo>
                    <a:pt x="9" y="165"/>
                    <a:pt x="9" y="165"/>
                    <a:pt x="9" y="165"/>
                  </a:cubicBezTo>
                  <a:cubicBezTo>
                    <a:pt x="8" y="163"/>
                    <a:pt x="8" y="162"/>
                    <a:pt x="8" y="160"/>
                  </a:cubicBezTo>
                  <a:close/>
                  <a:moveTo>
                    <a:pt x="204" y="172"/>
                  </a:moveTo>
                  <a:cubicBezTo>
                    <a:pt x="20" y="172"/>
                    <a:pt x="20" y="172"/>
                    <a:pt x="20" y="172"/>
                  </a:cubicBezTo>
                  <a:cubicBezTo>
                    <a:pt x="18" y="172"/>
                    <a:pt x="16" y="171"/>
                    <a:pt x="14" y="171"/>
                  </a:cubicBezTo>
                  <a:cubicBezTo>
                    <a:pt x="90" y="95"/>
                    <a:pt x="90" y="95"/>
                    <a:pt x="90" y="95"/>
                  </a:cubicBezTo>
                  <a:cubicBezTo>
                    <a:pt x="108" y="113"/>
                    <a:pt x="108" y="113"/>
                    <a:pt x="108" y="113"/>
                  </a:cubicBezTo>
                  <a:cubicBezTo>
                    <a:pt x="108" y="113"/>
                    <a:pt x="108" y="113"/>
                    <a:pt x="108" y="113"/>
                  </a:cubicBezTo>
                  <a:cubicBezTo>
                    <a:pt x="109" y="115"/>
                    <a:pt x="110" y="116"/>
                    <a:pt x="112" y="116"/>
                  </a:cubicBezTo>
                  <a:cubicBezTo>
                    <a:pt x="114" y="116"/>
                    <a:pt x="115" y="115"/>
                    <a:pt x="116" y="113"/>
                  </a:cubicBezTo>
                  <a:cubicBezTo>
                    <a:pt x="116" y="113"/>
                    <a:pt x="116" y="113"/>
                    <a:pt x="116" y="113"/>
                  </a:cubicBezTo>
                  <a:cubicBezTo>
                    <a:pt x="134" y="95"/>
                    <a:pt x="134" y="95"/>
                    <a:pt x="134" y="95"/>
                  </a:cubicBezTo>
                  <a:cubicBezTo>
                    <a:pt x="210" y="171"/>
                    <a:pt x="210" y="171"/>
                    <a:pt x="210" y="171"/>
                  </a:cubicBezTo>
                  <a:cubicBezTo>
                    <a:pt x="208" y="171"/>
                    <a:pt x="206" y="172"/>
                    <a:pt x="204" y="172"/>
                  </a:cubicBezTo>
                  <a:close/>
                  <a:moveTo>
                    <a:pt x="216" y="160"/>
                  </a:moveTo>
                  <a:cubicBezTo>
                    <a:pt x="216" y="162"/>
                    <a:pt x="216" y="163"/>
                    <a:pt x="215" y="165"/>
                  </a:cubicBezTo>
                  <a:cubicBezTo>
                    <a:pt x="140" y="89"/>
                    <a:pt x="140" y="89"/>
                    <a:pt x="140" y="89"/>
                  </a:cubicBezTo>
                  <a:cubicBezTo>
                    <a:pt x="215" y="14"/>
                    <a:pt x="215" y="14"/>
                    <a:pt x="215" y="14"/>
                  </a:cubicBezTo>
                  <a:cubicBezTo>
                    <a:pt x="215" y="16"/>
                    <a:pt x="216" y="18"/>
                    <a:pt x="216" y="20"/>
                  </a:cubicBezTo>
                  <a:lnTo>
                    <a:pt x="216" y="1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94">
              <a:extLst>
                <a:ext uri="{FF2B5EF4-FFF2-40B4-BE49-F238E27FC236}">
                  <a16:creationId xmlns:a16="http://schemas.microsoft.com/office/drawing/2014/main" id="{0F1F2054-249F-49A1-B397-8FB1CD226306}"/>
                </a:ext>
              </a:extLst>
            </p:cNvPr>
            <p:cNvSpPr>
              <a:spLocks noEditPoints="1"/>
            </p:cNvSpPr>
            <p:nvPr/>
          </p:nvSpPr>
          <p:spPr bwMode="auto">
            <a:xfrm>
              <a:off x="5023078" y="4572825"/>
              <a:ext cx="425420" cy="425420"/>
            </a:xfrm>
            <a:custGeom>
              <a:avLst/>
              <a:gdLst>
                <a:gd name="T0" fmla="*/ 204 w 228"/>
                <a:gd name="T1" fmla="*/ 64 h 228"/>
                <a:gd name="T2" fmla="*/ 178 w 228"/>
                <a:gd name="T3" fmla="*/ 55 h 228"/>
                <a:gd name="T4" fmla="*/ 174 w 228"/>
                <a:gd name="T5" fmla="*/ 18 h 228"/>
                <a:gd name="T6" fmla="*/ 138 w 228"/>
                <a:gd name="T7" fmla="*/ 21 h 228"/>
                <a:gd name="T8" fmla="*/ 115 w 228"/>
                <a:gd name="T9" fmla="*/ 16 h 228"/>
                <a:gd name="T10" fmla="*/ 80 w 228"/>
                <a:gd name="T11" fmla="*/ 3 h 228"/>
                <a:gd name="T12" fmla="*/ 68 w 228"/>
                <a:gd name="T13" fmla="*/ 40 h 228"/>
                <a:gd name="T14" fmla="*/ 38 w 228"/>
                <a:gd name="T15" fmla="*/ 43 h 228"/>
                <a:gd name="T16" fmla="*/ 13 w 228"/>
                <a:gd name="T17" fmla="*/ 77 h 228"/>
                <a:gd name="T18" fmla="*/ 28 w 228"/>
                <a:gd name="T19" fmla="*/ 110 h 228"/>
                <a:gd name="T20" fmla="*/ 2 w 228"/>
                <a:gd name="T21" fmla="*/ 140 h 228"/>
                <a:gd name="T22" fmla="*/ 30 w 228"/>
                <a:gd name="T23" fmla="*/ 163 h 228"/>
                <a:gd name="T24" fmla="*/ 47 w 228"/>
                <a:gd name="T25" fmla="*/ 179 h 228"/>
                <a:gd name="T26" fmla="*/ 62 w 228"/>
                <a:gd name="T27" fmla="*/ 213 h 228"/>
                <a:gd name="T28" fmla="*/ 96 w 228"/>
                <a:gd name="T29" fmla="*/ 198 h 228"/>
                <a:gd name="T30" fmla="*/ 135 w 228"/>
                <a:gd name="T31" fmla="*/ 228 h 228"/>
                <a:gd name="T32" fmla="*/ 164 w 228"/>
                <a:gd name="T33" fmla="*/ 199 h 228"/>
                <a:gd name="T34" fmla="*/ 180 w 228"/>
                <a:gd name="T35" fmla="*/ 182 h 228"/>
                <a:gd name="T36" fmla="*/ 214 w 228"/>
                <a:gd name="T37" fmla="*/ 166 h 228"/>
                <a:gd name="T38" fmla="*/ 199 w 228"/>
                <a:gd name="T39" fmla="*/ 133 h 228"/>
                <a:gd name="T40" fmla="*/ 225 w 228"/>
                <a:gd name="T41" fmla="*/ 105 h 228"/>
                <a:gd name="T42" fmla="*/ 210 w 228"/>
                <a:gd name="T43" fmla="*/ 107 h 228"/>
                <a:gd name="T44" fmla="*/ 190 w 228"/>
                <a:gd name="T45" fmla="*/ 134 h 228"/>
                <a:gd name="T46" fmla="*/ 208 w 228"/>
                <a:gd name="T47" fmla="*/ 152 h 228"/>
                <a:gd name="T48" fmla="*/ 191 w 228"/>
                <a:gd name="T49" fmla="*/ 177 h 228"/>
                <a:gd name="T50" fmla="*/ 169 w 228"/>
                <a:gd name="T51" fmla="*/ 170 h 228"/>
                <a:gd name="T52" fmla="*/ 156 w 228"/>
                <a:gd name="T53" fmla="*/ 201 h 228"/>
                <a:gd name="T54" fmla="*/ 135 w 228"/>
                <a:gd name="T55" fmla="*/ 220 h 228"/>
                <a:gd name="T56" fmla="*/ 114 w 228"/>
                <a:gd name="T57" fmla="*/ 192 h 228"/>
                <a:gd name="T58" fmla="*/ 85 w 228"/>
                <a:gd name="T59" fmla="*/ 201 h 228"/>
                <a:gd name="T60" fmla="*/ 59 w 228"/>
                <a:gd name="T61" fmla="*/ 202 h 228"/>
                <a:gd name="T62" fmla="*/ 61 w 228"/>
                <a:gd name="T63" fmla="*/ 171 h 228"/>
                <a:gd name="T64" fmla="*/ 45 w 228"/>
                <a:gd name="T65" fmla="*/ 151 h 228"/>
                <a:gd name="T66" fmla="*/ 12 w 228"/>
                <a:gd name="T67" fmla="*/ 146 h 228"/>
                <a:gd name="T68" fmla="*/ 19 w 228"/>
                <a:gd name="T69" fmla="*/ 121 h 228"/>
                <a:gd name="T70" fmla="*/ 39 w 228"/>
                <a:gd name="T71" fmla="*/ 94 h 228"/>
                <a:gd name="T72" fmla="*/ 21 w 228"/>
                <a:gd name="T73" fmla="*/ 75 h 228"/>
                <a:gd name="T74" fmla="*/ 38 w 228"/>
                <a:gd name="T75" fmla="*/ 51 h 228"/>
                <a:gd name="T76" fmla="*/ 59 w 228"/>
                <a:gd name="T77" fmla="*/ 58 h 228"/>
                <a:gd name="T78" fmla="*/ 73 w 228"/>
                <a:gd name="T79" fmla="*/ 27 h 228"/>
                <a:gd name="T80" fmla="*/ 91 w 228"/>
                <a:gd name="T81" fmla="*/ 8 h 228"/>
                <a:gd name="T82" fmla="*/ 112 w 228"/>
                <a:gd name="T83" fmla="*/ 35 h 228"/>
                <a:gd name="T84" fmla="*/ 137 w 228"/>
                <a:gd name="T85" fmla="*/ 38 h 228"/>
                <a:gd name="T86" fmla="*/ 163 w 228"/>
                <a:gd name="T87" fmla="*/ 20 h 228"/>
                <a:gd name="T88" fmla="*/ 175 w 228"/>
                <a:gd name="T89" fmla="*/ 43 h 228"/>
                <a:gd name="T90" fmla="*/ 182 w 228"/>
                <a:gd name="T91" fmla="*/ 74 h 228"/>
                <a:gd name="T92" fmla="*/ 217 w 228"/>
                <a:gd name="T93" fmla="*/ 82 h 228"/>
                <a:gd name="T94" fmla="*/ 114 w 228"/>
                <a:gd name="T95" fmla="*/ 68 h 228"/>
                <a:gd name="T96" fmla="*/ 160 w 228"/>
                <a:gd name="T97" fmla="*/ 114 h 228"/>
                <a:gd name="T98" fmla="*/ 76 w 228"/>
                <a:gd name="T99" fmla="*/ 114 h 228"/>
                <a:gd name="T100" fmla="*/ 114 w 228"/>
                <a:gd name="T101" fmla="*/ 15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228">
                  <a:moveTo>
                    <a:pt x="227" y="88"/>
                  </a:moveTo>
                  <a:cubicBezTo>
                    <a:pt x="225" y="80"/>
                    <a:pt x="225" y="80"/>
                    <a:pt x="225" y="80"/>
                  </a:cubicBezTo>
                  <a:cubicBezTo>
                    <a:pt x="222" y="71"/>
                    <a:pt x="214" y="64"/>
                    <a:pt x="204" y="64"/>
                  </a:cubicBezTo>
                  <a:cubicBezTo>
                    <a:pt x="202" y="64"/>
                    <a:pt x="200" y="64"/>
                    <a:pt x="199" y="65"/>
                  </a:cubicBezTo>
                  <a:cubicBezTo>
                    <a:pt x="188" y="68"/>
                    <a:pt x="188" y="68"/>
                    <a:pt x="188" y="68"/>
                  </a:cubicBezTo>
                  <a:cubicBezTo>
                    <a:pt x="185" y="63"/>
                    <a:pt x="182" y="59"/>
                    <a:pt x="178" y="55"/>
                  </a:cubicBezTo>
                  <a:cubicBezTo>
                    <a:pt x="182" y="47"/>
                    <a:pt x="182" y="47"/>
                    <a:pt x="182" y="47"/>
                  </a:cubicBezTo>
                  <a:cubicBezTo>
                    <a:pt x="185" y="42"/>
                    <a:pt x="186" y="36"/>
                    <a:pt x="184" y="31"/>
                  </a:cubicBezTo>
                  <a:cubicBezTo>
                    <a:pt x="183" y="25"/>
                    <a:pt x="179" y="21"/>
                    <a:pt x="174" y="18"/>
                  </a:cubicBezTo>
                  <a:cubicBezTo>
                    <a:pt x="167" y="13"/>
                    <a:pt x="167" y="13"/>
                    <a:pt x="167" y="13"/>
                  </a:cubicBezTo>
                  <a:cubicBezTo>
                    <a:pt x="164" y="11"/>
                    <a:pt x="160" y="10"/>
                    <a:pt x="156" y="10"/>
                  </a:cubicBezTo>
                  <a:cubicBezTo>
                    <a:pt x="149" y="10"/>
                    <a:pt x="142" y="15"/>
                    <a:pt x="138" y="21"/>
                  </a:cubicBezTo>
                  <a:cubicBezTo>
                    <a:pt x="134" y="29"/>
                    <a:pt x="134" y="29"/>
                    <a:pt x="134" y="29"/>
                  </a:cubicBezTo>
                  <a:cubicBezTo>
                    <a:pt x="128" y="28"/>
                    <a:pt x="123" y="27"/>
                    <a:pt x="117" y="27"/>
                  </a:cubicBezTo>
                  <a:cubicBezTo>
                    <a:pt x="115" y="16"/>
                    <a:pt x="115" y="16"/>
                    <a:pt x="115" y="16"/>
                  </a:cubicBezTo>
                  <a:cubicBezTo>
                    <a:pt x="112" y="7"/>
                    <a:pt x="104" y="0"/>
                    <a:pt x="94" y="0"/>
                  </a:cubicBezTo>
                  <a:cubicBezTo>
                    <a:pt x="92" y="0"/>
                    <a:pt x="90" y="0"/>
                    <a:pt x="88" y="1"/>
                  </a:cubicBezTo>
                  <a:cubicBezTo>
                    <a:pt x="80" y="3"/>
                    <a:pt x="80" y="3"/>
                    <a:pt x="80" y="3"/>
                  </a:cubicBezTo>
                  <a:cubicBezTo>
                    <a:pt x="75" y="4"/>
                    <a:pt x="70" y="8"/>
                    <a:pt x="67" y="13"/>
                  </a:cubicBezTo>
                  <a:cubicBezTo>
                    <a:pt x="64" y="18"/>
                    <a:pt x="64" y="24"/>
                    <a:pt x="65" y="29"/>
                  </a:cubicBezTo>
                  <a:cubicBezTo>
                    <a:pt x="68" y="40"/>
                    <a:pt x="68" y="40"/>
                    <a:pt x="68" y="40"/>
                  </a:cubicBezTo>
                  <a:cubicBezTo>
                    <a:pt x="64" y="43"/>
                    <a:pt x="60" y="46"/>
                    <a:pt x="56" y="50"/>
                  </a:cubicBezTo>
                  <a:cubicBezTo>
                    <a:pt x="49" y="46"/>
                    <a:pt x="49" y="46"/>
                    <a:pt x="49" y="46"/>
                  </a:cubicBezTo>
                  <a:cubicBezTo>
                    <a:pt x="45" y="44"/>
                    <a:pt x="42" y="43"/>
                    <a:pt x="38" y="43"/>
                  </a:cubicBezTo>
                  <a:cubicBezTo>
                    <a:pt x="30" y="43"/>
                    <a:pt x="23" y="47"/>
                    <a:pt x="20" y="54"/>
                  </a:cubicBezTo>
                  <a:cubicBezTo>
                    <a:pt x="15" y="61"/>
                    <a:pt x="15" y="61"/>
                    <a:pt x="15" y="61"/>
                  </a:cubicBezTo>
                  <a:cubicBezTo>
                    <a:pt x="12" y="66"/>
                    <a:pt x="12" y="72"/>
                    <a:pt x="13" y="77"/>
                  </a:cubicBezTo>
                  <a:cubicBezTo>
                    <a:pt x="15" y="83"/>
                    <a:pt x="18" y="88"/>
                    <a:pt x="23" y="90"/>
                  </a:cubicBezTo>
                  <a:cubicBezTo>
                    <a:pt x="30" y="95"/>
                    <a:pt x="30" y="95"/>
                    <a:pt x="30" y="95"/>
                  </a:cubicBezTo>
                  <a:cubicBezTo>
                    <a:pt x="29" y="100"/>
                    <a:pt x="29" y="105"/>
                    <a:pt x="28" y="110"/>
                  </a:cubicBezTo>
                  <a:cubicBezTo>
                    <a:pt x="17" y="113"/>
                    <a:pt x="17" y="113"/>
                    <a:pt x="17" y="113"/>
                  </a:cubicBezTo>
                  <a:cubicBezTo>
                    <a:pt x="11" y="115"/>
                    <a:pt x="7" y="118"/>
                    <a:pt x="4" y="123"/>
                  </a:cubicBezTo>
                  <a:cubicBezTo>
                    <a:pt x="1" y="128"/>
                    <a:pt x="0" y="134"/>
                    <a:pt x="2" y="140"/>
                  </a:cubicBezTo>
                  <a:cubicBezTo>
                    <a:pt x="4" y="148"/>
                    <a:pt x="4" y="148"/>
                    <a:pt x="4" y="148"/>
                  </a:cubicBezTo>
                  <a:cubicBezTo>
                    <a:pt x="6" y="157"/>
                    <a:pt x="15" y="164"/>
                    <a:pt x="25" y="164"/>
                  </a:cubicBezTo>
                  <a:cubicBezTo>
                    <a:pt x="26" y="164"/>
                    <a:pt x="28" y="164"/>
                    <a:pt x="30" y="163"/>
                  </a:cubicBezTo>
                  <a:cubicBezTo>
                    <a:pt x="42" y="160"/>
                    <a:pt x="42" y="160"/>
                    <a:pt x="42" y="160"/>
                  </a:cubicBezTo>
                  <a:cubicBezTo>
                    <a:pt x="44" y="164"/>
                    <a:pt x="48" y="169"/>
                    <a:pt x="51" y="172"/>
                  </a:cubicBezTo>
                  <a:cubicBezTo>
                    <a:pt x="47" y="179"/>
                    <a:pt x="47" y="179"/>
                    <a:pt x="47" y="179"/>
                  </a:cubicBezTo>
                  <a:cubicBezTo>
                    <a:pt x="44" y="184"/>
                    <a:pt x="44" y="190"/>
                    <a:pt x="45" y="196"/>
                  </a:cubicBezTo>
                  <a:cubicBezTo>
                    <a:pt x="46" y="201"/>
                    <a:pt x="50" y="206"/>
                    <a:pt x="55" y="209"/>
                  </a:cubicBezTo>
                  <a:cubicBezTo>
                    <a:pt x="62" y="213"/>
                    <a:pt x="62" y="213"/>
                    <a:pt x="62" y="213"/>
                  </a:cubicBezTo>
                  <a:cubicBezTo>
                    <a:pt x="66" y="215"/>
                    <a:pt x="69" y="216"/>
                    <a:pt x="73" y="216"/>
                  </a:cubicBezTo>
                  <a:cubicBezTo>
                    <a:pt x="81" y="216"/>
                    <a:pt x="88" y="212"/>
                    <a:pt x="92" y="205"/>
                  </a:cubicBezTo>
                  <a:cubicBezTo>
                    <a:pt x="96" y="198"/>
                    <a:pt x="96" y="198"/>
                    <a:pt x="96" y="198"/>
                  </a:cubicBezTo>
                  <a:cubicBezTo>
                    <a:pt x="101" y="199"/>
                    <a:pt x="106" y="200"/>
                    <a:pt x="111" y="200"/>
                  </a:cubicBezTo>
                  <a:cubicBezTo>
                    <a:pt x="114" y="212"/>
                    <a:pt x="114" y="212"/>
                    <a:pt x="114" y="212"/>
                  </a:cubicBezTo>
                  <a:cubicBezTo>
                    <a:pt x="117" y="221"/>
                    <a:pt x="125" y="228"/>
                    <a:pt x="135" y="228"/>
                  </a:cubicBezTo>
                  <a:cubicBezTo>
                    <a:pt x="136" y="228"/>
                    <a:pt x="138" y="228"/>
                    <a:pt x="140" y="227"/>
                  </a:cubicBezTo>
                  <a:cubicBezTo>
                    <a:pt x="149" y="225"/>
                    <a:pt x="149" y="225"/>
                    <a:pt x="149" y="225"/>
                  </a:cubicBezTo>
                  <a:cubicBezTo>
                    <a:pt x="160" y="222"/>
                    <a:pt x="167" y="210"/>
                    <a:pt x="164" y="199"/>
                  </a:cubicBezTo>
                  <a:cubicBezTo>
                    <a:pt x="160" y="187"/>
                    <a:pt x="160" y="187"/>
                    <a:pt x="160" y="187"/>
                  </a:cubicBezTo>
                  <a:cubicBezTo>
                    <a:pt x="165" y="184"/>
                    <a:pt x="169" y="181"/>
                    <a:pt x="173" y="178"/>
                  </a:cubicBezTo>
                  <a:cubicBezTo>
                    <a:pt x="180" y="182"/>
                    <a:pt x="180" y="182"/>
                    <a:pt x="180" y="182"/>
                  </a:cubicBezTo>
                  <a:cubicBezTo>
                    <a:pt x="183" y="184"/>
                    <a:pt x="187" y="185"/>
                    <a:pt x="191" y="185"/>
                  </a:cubicBezTo>
                  <a:cubicBezTo>
                    <a:pt x="198" y="185"/>
                    <a:pt x="205" y="181"/>
                    <a:pt x="209" y="174"/>
                  </a:cubicBezTo>
                  <a:cubicBezTo>
                    <a:pt x="214" y="166"/>
                    <a:pt x="214" y="166"/>
                    <a:pt x="214" y="166"/>
                  </a:cubicBezTo>
                  <a:cubicBezTo>
                    <a:pt x="216" y="161"/>
                    <a:pt x="217" y="156"/>
                    <a:pt x="216" y="150"/>
                  </a:cubicBezTo>
                  <a:cubicBezTo>
                    <a:pt x="214" y="145"/>
                    <a:pt x="211" y="140"/>
                    <a:pt x="206" y="137"/>
                  </a:cubicBezTo>
                  <a:cubicBezTo>
                    <a:pt x="199" y="133"/>
                    <a:pt x="199" y="133"/>
                    <a:pt x="199" y="133"/>
                  </a:cubicBezTo>
                  <a:cubicBezTo>
                    <a:pt x="200" y="128"/>
                    <a:pt x="200" y="123"/>
                    <a:pt x="201" y="118"/>
                  </a:cubicBezTo>
                  <a:cubicBezTo>
                    <a:pt x="212" y="115"/>
                    <a:pt x="212" y="115"/>
                    <a:pt x="212" y="115"/>
                  </a:cubicBezTo>
                  <a:cubicBezTo>
                    <a:pt x="217" y="113"/>
                    <a:pt x="222" y="110"/>
                    <a:pt x="225" y="105"/>
                  </a:cubicBezTo>
                  <a:cubicBezTo>
                    <a:pt x="228" y="100"/>
                    <a:pt x="228" y="94"/>
                    <a:pt x="227" y="88"/>
                  </a:cubicBezTo>
                  <a:close/>
                  <a:moveTo>
                    <a:pt x="218" y="101"/>
                  </a:moveTo>
                  <a:cubicBezTo>
                    <a:pt x="216" y="104"/>
                    <a:pt x="213" y="106"/>
                    <a:pt x="210" y="107"/>
                  </a:cubicBezTo>
                  <a:cubicBezTo>
                    <a:pt x="193" y="111"/>
                    <a:pt x="193" y="111"/>
                    <a:pt x="193" y="111"/>
                  </a:cubicBezTo>
                  <a:cubicBezTo>
                    <a:pt x="193" y="114"/>
                    <a:pt x="193" y="114"/>
                    <a:pt x="193" y="114"/>
                  </a:cubicBezTo>
                  <a:cubicBezTo>
                    <a:pt x="193" y="121"/>
                    <a:pt x="192" y="127"/>
                    <a:pt x="190" y="134"/>
                  </a:cubicBezTo>
                  <a:cubicBezTo>
                    <a:pt x="189" y="137"/>
                    <a:pt x="189" y="137"/>
                    <a:pt x="189" y="137"/>
                  </a:cubicBezTo>
                  <a:cubicBezTo>
                    <a:pt x="202" y="144"/>
                    <a:pt x="202" y="144"/>
                    <a:pt x="202" y="144"/>
                  </a:cubicBezTo>
                  <a:cubicBezTo>
                    <a:pt x="205" y="146"/>
                    <a:pt x="207" y="149"/>
                    <a:pt x="208" y="152"/>
                  </a:cubicBezTo>
                  <a:cubicBezTo>
                    <a:pt x="209" y="156"/>
                    <a:pt x="209" y="159"/>
                    <a:pt x="207" y="162"/>
                  </a:cubicBezTo>
                  <a:cubicBezTo>
                    <a:pt x="202" y="170"/>
                    <a:pt x="202" y="170"/>
                    <a:pt x="202" y="170"/>
                  </a:cubicBezTo>
                  <a:cubicBezTo>
                    <a:pt x="200" y="174"/>
                    <a:pt x="196" y="177"/>
                    <a:pt x="191" y="177"/>
                  </a:cubicBezTo>
                  <a:cubicBezTo>
                    <a:pt x="188" y="177"/>
                    <a:pt x="186" y="176"/>
                    <a:pt x="184" y="175"/>
                  </a:cubicBezTo>
                  <a:cubicBezTo>
                    <a:pt x="172" y="168"/>
                    <a:pt x="172" y="168"/>
                    <a:pt x="172" y="168"/>
                  </a:cubicBezTo>
                  <a:cubicBezTo>
                    <a:pt x="169" y="170"/>
                    <a:pt x="169" y="170"/>
                    <a:pt x="169" y="170"/>
                  </a:cubicBezTo>
                  <a:cubicBezTo>
                    <a:pt x="165" y="174"/>
                    <a:pt x="160" y="178"/>
                    <a:pt x="154" y="182"/>
                  </a:cubicBezTo>
                  <a:cubicBezTo>
                    <a:pt x="151" y="183"/>
                    <a:pt x="151" y="183"/>
                    <a:pt x="151" y="183"/>
                  </a:cubicBezTo>
                  <a:cubicBezTo>
                    <a:pt x="156" y="201"/>
                    <a:pt x="156" y="201"/>
                    <a:pt x="156" y="201"/>
                  </a:cubicBezTo>
                  <a:cubicBezTo>
                    <a:pt x="158" y="208"/>
                    <a:pt x="154" y="215"/>
                    <a:pt x="146" y="217"/>
                  </a:cubicBezTo>
                  <a:cubicBezTo>
                    <a:pt x="138" y="219"/>
                    <a:pt x="138" y="219"/>
                    <a:pt x="138" y="219"/>
                  </a:cubicBezTo>
                  <a:cubicBezTo>
                    <a:pt x="137" y="220"/>
                    <a:pt x="136" y="220"/>
                    <a:pt x="135" y="220"/>
                  </a:cubicBezTo>
                  <a:cubicBezTo>
                    <a:pt x="129" y="220"/>
                    <a:pt x="123" y="216"/>
                    <a:pt x="122" y="210"/>
                  </a:cubicBezTo>
                  <a:cubicBezTo>
                    <a:pt x="117" y="192"/>
                    <a:pt x="117" y="192"/>
                    <a:pt x="117" y="192"/>
                  </a:cubicBezTo>
                  <a:cubicBezTo>
                    <a:pt x="114" y="192"/>
                    <a:pt x="114" y="192"/>
                    <a:pt x="114" y="192"/>
                  </a:cubicBezTo>
                  <a:cubicBezTo>
                    <a:pt x="108" y="192"/>
                    <a:pt x="101" y="191"/>
                    <a:pt x="95" y="190"/>
                  </a:cubicBezTo>
                  <a:cubicBezTo>
                    <a:pt x="92" y="189"/>
                    <a:pt x="92" y="189"/>
                    <a:pt x="92" y="189"/>
                  </a:cubicBezTo>
                  <a:cubicBezTo>
                    <a:pt x="85" y="201"/>
                    <a:pt x="85" y="201"/>
                    <a:pt x="85" y="201"/>
                  </a:cubicBezTo>
                  <a:cubicBezTo>
                    <a:pt x="82" y="205"/>
                    <a:pt x="78" y="208"/>
                    <a:pt x="73" y="208"/>
                  </a:cubicBezTo>
                  <a:cubicBezTo>
                    <a:pt x="71" y="208"/>
                    <a:pt x="68" y="207"/>
                    <a:pt x="66" y="206"/>
                  </a:cubicBezTo>
                  <a:cubicBezTo>
                    <a:pt x="59" y="202"/>
                    <a:pt x="59" y="202"/>
                    <a:pt x="59" y="202"/>
                  </a:cubicBezTo>
                  <a:cubicBezTo>
                    <a:pt x="56" y="200"/>
                    <a:pt x="54" y="197"/>
                    <a:pt x="53" y="194"/>
                  </a:cubicBezTo>
                  <a:cubicBezTo>
                    <a:pt x="52" y="190"/>
                    <a:pt x="52" y="187"/>
                    <a:pt x="54" y="184"/>
                  </a:cubicBezTo>
                  <a:cubicBezTo>
                    <a:pt x="61" y="171"/>
                    <a:pt x="61" y="171"/>
                    <a:pt x="61" y="171"/>
                  </a:cubicBezTo>
                  <a:cubicBezTo>
                    <a:pt x="59" y="169"/>
                    <a:pt x="59" y="169"/>
                    <a:pt x="59" y="169"/>
                  </a:cubicBezTo>
                  <a:cubicBezTo>
                    <a:pt x="54" y="164"/>
                    <a:pt x="50" y="159"/>
                    <a:pt x="47" y="153"/>
                  </a:cubicBezTo>
                  <a:cubicBezTo>
                    <a:pt x="45" y="151"/>
                    <a:pt x="45" y="151"/>
                    <a:pt x="45" y="151"/>
                  </a:cubicBezTo>
                  <a:cubicBezTo>
                    <a:pt x="28" y="156"/>
                    <a:pt x="28" y="156"/>
                    <a:pt x="28" y="156"/>
                  </a:cubicBezTo>
                  <a:cubicBezTo>
                    <a:pt x="27" y="156"/>
                    <a:pt x="26" y="156"/>
                    <a:pt x="25" y="156"/>
                  </a:cubicBezTo>
                  <a:cubicBezTo>
                    <a:pt x="19" y="156"/>
                    <a:pt x="13" y="152"/>
                    <a:pt x="12" y="146"/>
                  </a:cubicBezTo>
                  <a:cubicBezTo>
                    <a:pt x="9" y="138"/>
                    <a:pt x="9" y="138"/>
                    <a:pt x="9" y="138"/>
                  </a:cubicBezTo>
                  <a:cubicBezTo>
                    <a:pt x="8" y="134"/>
                    <a:pt x="9" y="130"/>
                    <a:pt x="11" y="127"/>
                  </a:cubicBezTo>
                  <a:cubicBezTo>
                    <a:pt x="13" y="124"/>
                    <a:pt x="15" y="122"/>
                    <a:pt x="19" y="121"/>
                  </a:cubicBezTo>
                  <a:cubicBezTo>
                    <a:pt x="36" y="116"/>
                    <a:pt x="36" y="116"/>
                    <a:pt x="36" y="116"/>
                  </a:cubicBezTo>
                  <a:cubicBezTo>
                    <a:pt x="36" y="113"/>
                    <a:pt x="36" y="113"/>
                    <a:pt x="36" y="113"/>
                  </a:cubicBezTo>
                  <a:cubicBezTo>
                    <a:pt x="36" y="107"/>
                    <a:pt x="37" y="100"/>
                    <a:pt x="39" y="94"/>
                  </a:cubicBezTo>
                  <a:cubicBezTo>
                    <a:pt x="40" y="91"/>
                    <a:pt x="40" y="91"/>
                    <a:pt x="40" y="91"/>
                  </a:cubicBezTo>
                  <a:cubicBezTo>
                    <a:pt x="27" y="83"/>
                    <a:pt x="27" y="83"/>
                    <a:pt x="27" y="83"/>
                  </a:cubicBezTo>
                  <a:cubicBezTo>
                    <a:pt x="24" y="82"/>
                    <a:pt x="22" y="79"/>
                    <a:pt x="21" y="75"/>
                  </a:cubicBezTo>
                  <a:cubicBezTo>
                    <a:pt x="20" y="72"/>
                    <a:pt x="20" y="68"/>
                    <a:pt x="22" y="65"/>
                  </a:cubicBezTo>
                  <a:cubicBezTo>
                    <a:pt x="26" y="58"/>
                    <a:pt x="26" y="58"/>
                    <a:pt x="26" y="58"/>
                  </a:cubicBezTo>
                  <a:cubicBezTo>
                    <a:pt x="29" y="53"/>
                    <a:pt x="33" y="51"/>
                    <a:pt x="38" y="51"/>
                  </a:cubicBezTo>
                  <a:cubicBezTo>
                    <a:pt x="40" y="51"/>
                    <a:pt x="43" y="51"/>
                    <a:pt x="45" y="53"/>
                  </a:cubicBezTo>
                  <a:cubicBezTo>
                    <a:pt x="57" y="60"/>
                    <a:pt x="57" y="60"/>
                    <a:pt x="57" y="60"/>
                  </a:cubicBezTo>
                  <a:cubicBezTo>
                    <a:pt x="59" y="58"/>
                    <a:pt x="59" y="58"/>
                    <a:pt x="59" y="58"/>
                  </a:cubicBezTo>
                  <a:cubicBezTo>
                    <a:pt x="64" y="53"/>
                    <a:pt x="69" y="49"/>
                    <a:pt x="75" y="46"/>
                  </a:cubicBezTo>
                  <a:cubicBezTo>
                    <a:pt x="77" y="44"/>
                    <a:pt x="77" y="44"/>
                    <a:pt x="77" y="44"/>
                  </a:cubicBezTo>
                  <a:cubicBezTo>
                    <a:pt x="73" y="27"/>
                    <a:pt x="73" y="27"/>
                    <a:pt x="73" y="27"/>
                  </a:cubicBezTo>
                  <a:cubicBezTo>
                    <a:pt x="72" y="24"/>
                    <a:pt x="72" y="20"/>
                    <a:pt x="74" y="17"/>
                  </a:cubicBezTo>
                  <a:cubicBezTo>
                    <a:pt x="76" y="14"/>
                    <a:pt x="79" y="12"/>
                    <a:pt x="82" y="11"/>
                  </a:cubicBezTo>
                  <a:cubicBezTo>
                    <a:pt x="91" y="8"/>
                    <a:pt x="91" y="8"/>
                    <a:pt x="91" y="8"/>
                  </a:cubicBezTo>
                  <a:cubicBezTo>
                    <a:pt x="98" y="7"/>
                    <a:pt x="105" y="11"/>
                    <a:pt x="107" y="18"/>
                  </a:cubicBezTo>
                  <a:cubicBezTo>
                    <a:pt x="111" y="32"/>
                    <a:pt x="111" y="32"/>
                    <a:pt x="111" y="32"/>
                  </a:cubicBezTo>
                  <a:cubicBezTo>
                    <a:pt x="112" y="35"/>
                    <a:pt x="112" y="35"/>
                    <a:pt x="112" y="35"/>
                  </a:cubicBezTo>
                  <a:cubicBezTo>
                    <a:pt x="115" y="35"/>
                    <a:pt x="115" y="35"/>
                    <a:pt x="115" y="35"/>
                  </a:cubicBezTo>
                  <a:cubicBezTo>
                    <a:pt x="121" y="35"/>
                    <a:pt x="128" y="36"/>
                    <a:pt x="134" y="37"/>
                  </a:cubicBezTo>
                  <a:cubicBezTo>
                    <a:pt x="137" y="38"/>
                    <a:pt x="137" y="38"/>
                    <a:pt x="137" y="38"/>
                  </a:cubicBezTo>
                  <a:cubicBezTo>
                    <a:pt x="145" y="25"/>
                    <a:pt x="145" y="25"/>
                    <a:pt x="145" y="25"/>
                  </a:cubicBezTo>
                  <a:cubicBezTo>
                    <a:pt x="147" y="21"/>
                    <a:pt x="152" y="19"/>
                    <a:pt x="156" y="19"/>
                  </a:cubicBezTo>
                  <a:cubicBezTo>
                    <a:pt x="159" y="19"/>
                    <a:pt x="161" y="19"/>
                    <a:pt x="163" y="20"/>
                  </a:cubicBezTo>
                  <a:cubicBezTo>
                    <a:pt x="170" y="25"/>
                    <a:pt x="170" y="25"/>
                    <a:pt x="170" y="25"/>
                  </a:cubicBezTo>
                  <a:cubicBezTo>
                    <a:pt x="174" y="26"/>
                    <a:pt x="176" y="29"/>
                    <a:pt x="177" y="33"/>
                  </a:cubicBezTo>
                  <a:cubicBezTo>
                    <a:pt x="178" y="36"/>
                    <a:pt x="177" y="40"/>
                    <a:pt x="175" y="43"/>
                  </a:cubicBezTo>
                  <a:cubicBezTo>
                    <a:pt x="168" y="56"/>
                    <a:pt x="168" y="56"/>
                    <a:pt x="168" y="56"/>
                  </a:cubicBezTo>
                  <a:cubicBezTo>
                    <a:pt x="170" y="58"/>
                    <a:pt x="170" y="58"/>
                    <a:pt x="170" y="58"/>
                  </a:cubicBezTo>
                  <a:cubicBezTo>
                    <a:pt x="175" y="63"/>
                    <a:pt x="179" y="68"/>
                    <a:pt x="182" y="74"/>
                  </a:cubicBezTo>
                  <a:cubicBezTo>
                    <a:pt x="184" y="77"/>
                    <a:pt x="184" y="77"/>
                    <a:pt x="184" y="77"/>
                  </a:cubicBezTo>
                  <a:cubicBezTo>
                    <a:pt x="201" y="72"/>
                    <a:pt x="201" y="72"/>
                    <a:pt x="201" y="72"/>
                  </a:cubicBezTo>
                  <a:cubicBezTo>
                    <a:pt x="208" y="71"/>
                    <a:pt x="215" y="75"/>
                    <a:pt x="217" y="82"/>
                  </a:cubicBezTo>
                  <a:cubicBezTo>
                    <a:pt x="219" y="90"/>
                    <a:pt x="219" y="90"/>
                    <a:pt x="219" y="90"/>
                  </a:cubicBezTo>
                  <a:cubicBezTo>
                    <a:pt x="220" y="94"/>
                    <a:pt x="220" y="98"/>
                    <a:pt x="218" y="101"/>
                  </a:cubicBezTo>
                  <a:close/>
                  <a:moveTo>
                    <a:pt x="114" y="68"/>
                  </a:moveTo>
                  <a:cubicBezTo>
                    <a:pt x="89" y="68"/>
                    <a:pt x="68" y="88"/>
                    <a:pt x="68" y="114"/>
                  </a:cubicBezTo>
                  <a:cubicBezTo>
                    <a:pt x="68" y="140"/>
                    <a:pt x="89" y="160"/>
                    <a:pt x="114" y="160"/>
                  </a:cubicBezTo>
                  <a:cubicBezTo>
                    <a:pt x="140" y="160"/>
                    <a:pt x="160" y="140"/>
                    <a:pt x="160" y="114"/>
                  </a:cubicBezTo>
                  <a:cubicBezTo>
                    <a:pt x="160" y="88"/>
                    <a:pt x="140" y="68"/>
                    <a:pt x="114" y="68"/>
                  </a:cubicBezTo>
                  <a:close/>
                  <a:moveTo>
                    <a:pt x="114" y="152"/>
                  </a:moveTo>
                  <a:cubicBezTo>
                    <a:pt x="93" y="152"/>
                    <a:pt x="76" y="135"/>
                    <a:pt x="76" y="114"/>
                  </a:cubicBezTo>
                  <a:cubicBezTo>
                    <a:pt x="76" y="93"/>
                    <a:pt x="93" y="76"/>
                    <a:pt x="114" y="76"/>
                  </a:cubicBezTo>
                  <a:cubicBezTo>
                    <a:pt x="135" y="76"/>
                    <a:pt x="152" y="93"/>
                    <a:pt x="152" y="114"/>
                  </a:cubicBezTo>
                  <a:cubicBezTo>
                    <a:pt x="152" y="135"/>
                    <a:pt x="135" y="152"/>
                    <a:pt x="114" y="15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71">
              <a:extLst>
                <a:ext uri="{FF2B5EF4-FFF2-40B4-BE49-F238E27FC236}">
                  <a16:creationId xmlns:a16="http://schemas.microsoft.com/office/drawing/2014/main" id="{75DEB1B4-3AC6-490A-A94B-CA10D465440B}"/>
                </a:ext>
              </a:extLst>
            </p:cNvPr>
            <p:cNvSpPr>
              <a:spLocks noEditPoints="1"/>
            </p:cNvSpPr>
            <p:nvPr/>
          </p:nvSpPr>
          <p:spPr bwMode="auto">
            <a:xfrm>
              <a:off x="6342153" y="4580644"/>
              <a:ext cx="312810" cy="409782"/>
            </a:xfrm>
            <a:custGeom>
              <a:avLst/>
              <a:gdLst>
                <a:gd name="T0" fmla="*/ 99 w 168"/>
                <a:gd name="T1" fmla="*/ 12 h 220"/>
                <a:gd name="T2" fmla="*/ 69 w 168"/>
                <a:gd name="T3" fmla="*/ 12 h 220"/>
                <a:gd name="T4" fmla="*/ 0 w 168"/>
                <a:gd name="T5" fmla="*/ 32 h 220"/>
                <a:gd name="T6" fmla="*/ 20 w 168"/>
                <a:gd name="T7" fmla="*/ 220 h 220"/>
                <a:gd name="T8" fmla="*/ 168 w 168"/>
                <a:gd name="T9" fmla="*/ 200 h 220"/>
                <a:gd name="T10" fmla="*/ 148 w 168"/>
                <a:gd name="T11" fmla="*/ 12 h 220"/>
                <a:gd name="T12" fmla="*/ 92 w 168"/>
                <a:gd name="T13" fmla="*/ 16 h 220"/>
                <a:gd name="T14" fmla="*/ 76 w 168"/>
                <a:gd name="T15" fmla="*/ 16 h 220"/>
                <a:gd name="T16" fmla="*/ 160 w 168"/>
                <a:gd name="T17" fmla="*/ 200 h 220"/>
                <a:gd name="T18" fmla="*/ 20 w 168"/>
                <a:gd name="T19" fmla="*/ 212 h 220"/>
                <a:gd name="T20" fmla="*/ 8 w 168"/>
                <a:gd name="T21" fmla="*/ 32 h 220"/>
                <a:gd name="T22" fmla="*/ 69 w 168"/>
                <a:gd name="T23" fmla="*/ 20 h 220"/>
                <a:gd name="T24" fmla="*/ 52 w 168"/>
                <a:gd name="T25" fmla="*/ 24 h 220"/>
                <a:gd name="T26" fmla="*/ 52 w 168"/>
                <a:gd name="T27" fmla="*/ 32 h 220"/>
                <a:gd name="T28" fmla="*/ 120 w 168"/>
                <a:gd name="T29" fmla="*/ 28 h 220"/>
                <a:gd name="T30" fmla="*/ 98 w 168"/>
                <a:gd name="T31" fmla="*/ 24 h 220"/>
                <a:gd name="T32" fmla="*/ 148 w 168"/>
                <a:gd name="T33" fmla="*/ 20 h 220"/>
                <a:gd name="T34" fmla="*/ 160 w 168"/>
                <a:gd name="T35" fmla="*/ 200 h 220"/>
                <a:gd name="T36" fmla="*/ 120 w 168"/>
                <a:gd name="T37" fmla="*/ 40 h 220"/>
                <a:gd name="T38" fmla="*/ 52 w 168"/>
                <a:gd name="T39" fmla="*/ 36 h 220"/>
                <a:gd name="T40" fmla="*/ 52 w 168"/>
                <a:gd name="T41" fmla="*/ 44 h 220"/>
                <a:gd name="T42" fmla="*/ 143 w 168"/>
                <a:gd name="T43" fmla="*/ 72 h 220"/>
                <a:gd name="T44" fmla="*/ 52 w 168"/>
                <a:gd name="T45" fmla="*/ 76 h 220"/>
                <a:gd name="T46" fmla="*/ 143 w 168"/>
                <a:gd name="T47" fmla="*/ 80 h 220"/>
                <a:gd name="T48" fmla="*/ 143 w 168"/>
                <a:gd name="T49" fmla="*/ 72 h 220"/>
                <a:gd name="T50" fmla="*/ 31 w 168"/>
                <a:gd name="T51" fmla="*/ 68 h 220"/>
                <a:gd name="T52" fmla="*/ 24 w 168"/>
                <a:gd name="T53" fmla="*/ 77 h 220"/>
                <a:gd name="T54" fmla="*/ 33 w 168"/>
                <a:gd name="T55" fmla="*/ 84 h 220"/>
                <a:gd name="T56" fmla="*/ 40 w 168"/>
                <a:gd name="T57" fmla="*/ 75 h 220"/>
                <a:gd name="T58" fmla="*/ 33 w 168"/>
                <a:gd name="T59" fmla="*/ 100 h 220"/>
                <a:gd name="T60" fmla="*/ 24 w 168"/>
                <a:gd name="T61" fmla="*/ 107 h 220"/>
                <a:gd name="T62" fmla="*/ 31 w 168"/>
                <a:gd name="T63" fmla="*/ 116 h 220"/>
                <a:gd name="T64" fmla="*/ 40 w 168"/>
                <a:gd name="T65" fmla="*/ 109 h 220"/>
                <a:gd name="T66" fmla="*/ 33 w 168"/>
                <a:gd name="T67" fmla="*/ 100 h 220"/>
                <a:gd name="T68" fmla="*/ 31 w 168"/>
                <a:gd name="T69" fmla="*/ 132 h 220"/>
                <a:gd name="T70" fmla="*/ 24 w 168"/>
                <a:gd name="T71" fmla="*/ 141 h 220"/>
                <a:gd name="T72" fmla="*/ 33 w 168"/>
                <a:gd name="T73" fmla="*/ 148 h 220"/>
                <a:gd name="T74" fmla="*/ 40 w 168"/>
                <a:gd name="T75" fmla="*/ 139 h 220"/>
                <a:gd name="T76" fmla="*/ 33 w 168"/>
                <a:gd name="T77" fmla="*/ 164 h 220"/>
                <a:gd name="T78" fmla="*/ 24 w 168"/>
                <a:gd name="T79" fmla="*/ 171 h 220"/>
                <a:gd name="T80" fmla="*/ 31 w 168"/>
                <a:gd name="T81" fmla="*/ 180 h 220"/>
                <a:gd name="T82" fmla="*/ 40 w 168"/>
                <a:gd name="T83" fmla="*/ 173 h 220"/>
                <a:gd name="T84" fmla="*/ 33 w 168"/>
                <a:gd name="T85" fmla="*/ 164 h 220"/>
                <a:gd name="T86" fmla="*/ 56 w 168"/>
                <a:gd name="T87" fmla="*/ 104 h 220"/>
                <a:gd name="T88" fmla="*/ 56 w 168"/>
                <a:gd name="T89" fmla="*/ 112 h 220"/>
                <a:gd name="T90" fmla="*/ 147 w 168"/>
                <a:gd name="T91" fmla="*/ 108 h 220"/>
                <a:gd name="T92" fmla="*/ 143 w 168"/>
                <a:gd name="T93" fmla="*/ 136 h 220"/>
                <a:gd name="T94" fmla="*/ 52 w 168"/>
                <a:gd name="T95" fmla="*/ 140 h 220"/>
                <a:gd name="T96" fmla="*/ 143 w 168"/>
                <a:gd name="T97" fmla="*/ 144 h 220"/>
                <a:gd name="T98" fmla="*/ 143 w 168"/>
                <a:gd name="T99" fmla="*/ 136 h 220"/>
                <a:gd name="T100" fmla="*/ 56 w 168"/>
                <a:gd name="T101" fmla="*/ 168 h 220"/>
                <a:gd name="T102" fmla="*/ 56 w 168"/>
                <a:gd name="T103" fmla="*/ 176 h 220"/>
                <a:gd name="T104" fmla="*/ 147 w 168"/>
                <a:gd name="T105" fmla="*/ 17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8" h="220">
                  <a:moveTo>
                    <a:pt x="148" y="12"/>
                  </a:moveTo>
                  <a:cubicBezTo>
                    <a:pt x="99" y="12"/>
                    <a:pt x="99" y="12"/>
                    <a:pt x="99" y="12"/>
                  </a:cubicBezTo>
                  <a:cubicBezTo>
                    <a:pt x="98" y="5"/>
                    <a:pt x="91" y="0"/>
                    <a:pt x="84" y="0"/>
                  </a:cubicBezTo>
                  <a:cubicBezTo>
                    <a:pt x="77" y="0"/>
                    <a:pt x="70" y="5"/>
                    <a:pt x="69" y="12"/>
                  </a:cubicBezTo>
                  <a:cubicBezTo>
                    <a:pt x="20" y="12"/>
                    <a:pt x="20" y="12"/>
                    <a:pt x="20" y="12"/>
                  </a:cubicBezTo>
                  <a:cubicBezTo>
                    <a:pt x="9" y="12"/>
                    <a:pt x="0" y="21"/>
                    <a:pt x="0" y="32"/>
                  </a:cubicBezTo>
                  <a:cubicBezTo>
                    <a:pt x="0" y="200"/>
                    <a:pt x="0" y="200"/>
                    <a:pt x="0" y="200"/>
                  </a:cubicBezTo>
                  <a:cubicBezTo>
                    <a:pt x="0" y="211"/>
                    <a:pt x="9" y="220"/>
                    <a:pt x="20" y="220"/>
                  </a:cubicBezTo>
                  <a:cubicBezTo>
                    <a:pt x="148" y="220"/>
                    <a:pt x="148" y="220"/>
                    <a:pt x="148" y="220"/>
                  </a:cubicBezTo>
                  <a:cubicBezTo>
                    <a:pt x="159" y="220"/>
                    <a:pt x="168" y="211"/>
                    <a:pt x="168" y="200"/>
                  </a:cubicBezTo>
                  <a:cubicBezTo>
                    <a:pt x="168" y="32"/>
                    <a:pt x="168" y="32"/>
                    <a:pt x="168" y="32"/>
                  </a:cubicBezTo>
                  <a:cubicBezTo>
                    <a:pt x="168" y="21"/>
                    <a:pt x="159" y="12"/>
                    <a:pt x="148" y="12"/>
                  </a:cubicBezTo>
                  <a:close/>
                  <a:moveTo>
                    <a:pt x="84" y="8"/>
                  </a:moveTo>
                  <a:cubicBezTo>
                    <a:pt x="88" y="8"/>
                    <a:pt x="92" y="12"/>
                    <a:pt x="92" y="16"/>
                  </a:cubicBezTo>
                  <a:cubicBezTo>
                    <a:pt x="92" y="20"/>
                    <a:pt x="88" y="24"/>
                    <a:pt x="84" y="24"/>
                  </a:cubicBezTo>
                  <a:cubicBezTo>
                    <a:pt x="80" y="24"/>
                    <a:pt x="76" y="20"/>
                    <a:pt x="76" y="16"/>
                  </a:cubicBezTo>
                  <a:cubicBezTo>
                    <a:pt x="76" y="12"/>
                    <a:pt x="80" y="8"/>
                    <a:pt x="84" y="8"/>
                  </a:cubicBezTo>
                  <a:close/>
                  <a:moveTo>
                    <a:pt x="160" y="200"/>
                  </a:moveTo>
                  <a:cubicBezTo>
                    <a:pt x="160" y="207"/>
                    <a:pt x="155" y="212"/>
                    <a:pt x="148" y="212"/>
                  </a:cubicBezTo>
                  <a:cubicBezTo>
                    <a:pt x="20" y="212"/>
                    <a:pt x="20" y="212"/>
                    <a:pt x="20" y="212"/>
                  </a:cubicBezTo>
                  <a:cubicBezTo>
                    <a:pt x="13" y="212"/>
                    <a:pt x="8" y="207"/>
                    <a:pt x="8" y="200"/>
                  </a:cubicBezTo>
                  <a:cubicBezTo>
                    <a:pt x="8" y="32"/>
                    <a:pt x="8" y="32"/>
                    <a:pt x="8" y="32"/>
                  </a:cubicBezTo>
                  <a:cubicBezTo>
                    <a:pt x="8" y="25"/>
                    <a:pt x="13" y="20"/>
                    <a:pt x="20" y="20"/>
                  </a:cubicBezTo>
                  <a:cubicBezTo>
                    <a:pt x="69" y="20"/>
                    <a:pt x="69" y="20"/>
                    <a:pt x="69" y="20"/>
                  </a:cubicBezTo>
                  <a:cubicBezTo>
                    <a:pt x="69" y="21"/>
                    <a:pt x="70" y="23"/>
                    <a:pt x="70" y="24"/>
                  </a:cubicBezTo>
                  <a:cubicBezTo>
                    <a:pt x="52" y="24"/>
                    <a:pt x="52" y="24"/>
                    <a:pt x="52" y="24"/>
                  </a:cubicBezTo>
                  <a:cubicBezTo>
                    <a:pt x="50" y="24"/>
                    <a:pt x="48" y="26"/>
                    <a:pt x="48" y="28"/>
                  </a:cubicBezTo>
                  <a:cubicBezTo>
                    <a:pt x="48" y="30"/>
                    <a:pt x="50" y="32"/>
                    <a:pt x="52" y="32"/>
                  </a:cubicBezTo>
                  <a:cubicBezTo>
                    <a:pt x="116" y="32"/>
                    <a:pt x="116" y="32"/>
                    <a:pt x="116" y="32"/>
                  </a:cubicBezTo>
                  <a:cubicBezTo>
                    <a:pt x="118" y="32"/>
                    <a:pt x="120" y="30"/>
                    <a:pt x="120" y="28"/>
                  </a:cubicBezTo>
                  <a:cubicBezTo>
                    <a:pt x="120" y="26"/>
                    <a:pt x="118" y="24"/>
                    <a:pt x="116" y="24"/>
                  </a:cubicBezTo>
                  <a:cubicBezTo>
                    <a:pt x="98" y="24"/>
                    <a:pt x="98" y="24"/>
                    <a:pt x="98" y="24"/>
                  </a:cubicBezTo>
                  <a:cubicBezTo>
                    <a:pt x="99" y="23"/>
                    <a:pt x="99" y="21"/>
                    <a:pt x="99" y="20"/>
                  </a:cubicBezTo>
                  <a:cubicBezTo>
                    <a:pt x="148" y="20"/>
                    <a:pt x="148" y="20"/>
                    <a:pt x="148" y="20"/>
                  </a:cubicBezTo>
                  <a:cubicBezTo>
                    <a:pt x="155" y="20"/>
                    <a:pt x="160" y="25"/>
                    <a:pt x="160" y="32"/>
                  </a:cubicBezTo>
                  <a:lnTo>
                    <a:pt x="160" y="200"/>
                  </a:lnTo>
                  <a:close/>
                  <a:moveTo>
                    <a:pt x="116" y="44"/>
                  </a:moveTo>
                  <a:cubicBezTo>
                    <a:pt x="118" y="44"/>
                    <a:pt x="120" y="42"/>
                    <a:pt x="120" y="40"/>
                  </a:cubicBezTo>
                  <a:cubicBezTo>
                    <a:pt x="120" y="38"/>
                    <a:pt x="118" y="36"/>
                    <a:pt x="116" y="36"/>
                  </a:cubicBezTo>
                  <a:cubicBezTo>
                    <a:pt x="52" y="36"/>
                    <a:pt x="52" y="36"/>
                    <a:pt x="52" y="36"/>
                  </a:cubicBezTo>
                  <a:cubicBezTo>
                    <a:pt x="50" y="36"/>
                    <a:pt x="48" y="38"/>
                    <a:pt x="48" y="40"/>
                  </a:cubicBezTo>
                  <a:cubicBezTo>
                    <a:pt x="48" y="42"/>
                    <a:pt x="50" y="44"/>
                    <a:pt x="52" y="44"/>
                  </a:cubicBezTo>
                  <a:lnTo>
                    <a:pt x="116" y="44"/>
                  </a:lnTo>
                  <a:close/>
                  <a:moveTo>
                    <a:pt x="143" y="72"/>
                  </a:moveTo>
                  <a:cubicBezTo>
                    <a:pt x="56" y="72"/>
                    <a:pt x="56" y="72"/>
                    <a:pt x="56" y="72"/>
                  </a:cubicBezTo>
                  <a:cubicBezTo>
                    <a:pt x="54" y="72"/>
                    <a:pt x="52" y="74"/>
                    <a:pt x="52" y="76"/>
                  </a:cubicBezTo>
                  <a:cubicBezTo>
                    <a:pt x="52" y="78"/>
                    <a:pt x="54" y="80"/>
                    <a:pt x="56" y="80"/>
                  </a:cubicBezTo>
                  <a:cubicBezTo>
                    <a:pt x="143" y="80"/>
                    <a:pt x="143" y="80"/>
                    <a:pt x="143" y="80"/>
                  </a:cubicBezTo>
                  <a:cubicBezTo>
                    <a:pt x="145" y="80"/>
                    <a:pt x="147" y="78"/>
                    <a:pt x="147" y="76"/>
                  </a:cubicBezTo>
                  <a:cubicBezTo>
                    <a:pt x="147" y="74"/>
                    <a:pt x="145" y="72"/>
                    <a:pt x="143" y="72"/>
                  </a:cubicBezTo>
                  <a:close/>
                  <a:moveTo>
                    <a:pt x="33" y="68"/>
                  </a:moveTo>
                  <a:cubicBezTo>
                    <a:pt x="31" y="68"/>
                    <a:pt x="31" y="68"/>
                    <a:pt x="31" y="68"/>
                  </a:cubicBezTo>
                  <a:cubicBezTo>
                    <a:pt x="27" y="68"/>
                    <a:pt x="24" y="71"/>
                    <a:pt x="24" y="75"/>
                  </a:cubicBezTo>
                  <a:cubicBezTo>
                    <a:pt x="24" y="77"/>
                    <a:pt x="24" y="77"/>
                    <a:pt x="24" y="77"/>
                  </a:cubicBezTo>
                  <a:cubicBezTo>
                    <a:pt x="24" y="81"/>
                    <a:pt x="27" y="84"/>
                    <a:pt x="31" y="84"/>
                  </a:cubicBezTo>
                  <a:cubicBezTo>
                    <a:pt x="33" y="84"/>
                    <a:pt x="33" y="84"/>
                    <a:pt x="33" y="84"/>
                  </a:cubicBezTo>
                  <a:cubicBezTo>
                    <a:pt x="37" y="84"/>
                    <a:pt x="40" y="81"/>
                    <a:pt x="40" y="77"/>
                  </a:cubicBezTo>
                  <a:cubicBezTo>
                    <a:pt x="40" y="75"/>
                    <a:pt x="40" y="75"/>
                    <a:pt x="40" y="75"/>
                  </a:cubicBezTo>
                  <a:cubicBezTo>
                    <a:pt x="40" y="71"/>
                    <a:pt x="37" y="68"/>
                    <a:pt x="33" y="68"/>
                  </a:cubicBezTo>
                  <a:close/>
                  <a:moveTo>
                    <a:pt x="33" y="100"/>
                  </a:moveTo>
                  <a:cubicBezTo>
                    <a:pt x="31" y="100"/>
                    <a:pt x="31" y="100"/>
                    <a:pt x="31" y="100"/>
                  </a:cubicBezTo>
                  <a:cubicBezTo>
                    <a:pt x="27" y="100"/>
                    <a:pt x="24" y="103"/>
                    <a:pt x="24" y="107"/>
                  </a:cubicBezTo>
                  <a:cubicBezTo>
                    <a:pt x="24" y="109"/>
                    <a:pt x="24" y="109"/>
                    <a:pt x="24" y="109"/>
                  </a:cubicBezTo>
                  <a:cubicBezTo>
                    <a:pt x="24" y="113"/>
                    <a:pt x="27" y="116"/>
                    <a:pt x="31" y="116"/>
                  </a:cubicBezTo>
                  <a:cubicBezTo>
                    <a:pt x="33" y="116"/>
                    <a:pt x="33" y="116"/>
                    <a:pt x="33" y="116"/>
                  </a:cubicBezTo>
                  <a:cubicBezTo>
                    <a:pt x="37" y="116"/>
                    <a:pt x="40" y="113"/>
                    <a:pt x="40" y="109"/>
                  </a:cubicBezTo>
                  <a:cubicBezTo>
                    <a:pt x="40" y="107"/>
                    <a:pt x="40" y="107"/>
                    <a:pt x="40" y="107"/>
                  </a:cubicBezTo>
                  <a:cubicBezTo>
                    <a:pt x="40" y="103"/>
                    <a:pt x="37" y="100"/>
                    <a:pt x="33" y="100"/>
                  </a:cubicBezTo>
                  <a:close/>
                  <a:moveTo>
                    <a:pt x="33" y="132"/>
                  </a:moveTo>
                  <a:cubicBezTo>
                    <a:pt x="31" y="132"/>
                    <a:pt x="31" y="132"/>
                    <a:pt x="31" y="132"/>
                  </a:cubicBezTo>
                  <a:cubicBezTo>
                    <a:pt x="27" y="132"/>
                    <a:pt x="24" y="135"/>
                    <a:pt x="24" y="139"/>
                  </a:cubicBezTo>
                  <a:cubicBezTo>
                    <a:pt x="24" y="141"/>
                    <a:pt x="24" y="141"/>
                    <a:pt x="24" y="141"/>
                  </a:cubicBezTo>
                  <a:cubicBezTo>
                    <a:pt x="24" y="145"/>
                    <a:pt x="27" y="148"/>
                    <a:pt x="31" y="148"/>
                  </a:cubicBezTo>
                  <a:cubicBezTo>
                    <a:pt x="33" y="148"/>
                    <a:pt x="33" y="148"/>
                    <a:pt x="33" y="148"/>
                  </a:cubicBezTo>
                  <a:cubicBezTo>
                    <a:pt x="37" y="148"/>
                    <a:pt x="40" y="145"/>
                    <a:pt x="40" y="141"/>
                  </a:cubicBezTo>
                  <a:cubicBezTo>
                    <a:pt x="40" y="139"/>
                    <a:pt x="40" y="139"/>
                    <a:pt x="40" y="139"/>
                  </a:cubicBezTo>
                  <a:cubicBezTo>
                    <a:pt x="40" y="135"/>
                    <a:pt x="37" y="132"/>
                    <a:pt x="33" y="132"/>
                  </a:cubicBezTo>
                  <a:close/>
                  <a:moveTo>
                    <a:pt x="33" y="164"/>
                  </a:moveTo>
                  <a:cubicBezTo>
                    <a:pt x="31" y="164"/>
                    <a:pt x="31" y="164"/>
                    <a:pt x="31" y="164"/>
                  </a:cubicBezTo>
                  <a:cubicBezTo>
                    <a:pt x="27" y="164"/>
                    <a:pt x="24" y="167"/>
                    <a:pt x="24" y="171"/>
                  </a:cubicBezTo>
                  <a:cubicBezTo>
                    <a:pt x="24" y="173"/>
                    <a:pt x="24" y="173"/>
                    <a:pt x="24" y="173"/>
                  </a:cubicBezTo>
                  <a:cubicBezTo>
                    <a:pt x="24" y="177"/>
                    <a:pt x="27" y="180"/>
                    <a:pt x="31" y="180"/>
                  </a:cubicBezTo>
                  <a:cubicBezTo>
                    <a:pt x="33" y="180"/>
                    <a:pt x="33" y="180"/>
                    <a:pt x="33" y="180"/>
                  </a:cubicBezTo>
                  <a:cubicBezTo>
                    <a:pt x="37" y="180"/>
                    <a:pt x="40" y="177"/>
                    <a:pt x="40" y="173"/>
                  </a:cubicBezTo>
                  <a:cubicBezTo>
                    <a:pt x="40" y="171"/>
                    <a:pt x="40" y="171"/>
                    <a:pt x="40" y="171"/>
                  </a:cubicBezTo>
                  <a:cubicBezTo>
                    <a:pt x="40" y="167"/>
                    <a:pt x="37" y="164"/>
                    <a:pt x="33" y="164"/>
                  </a:cubicBezTo>
                  <a:close/>
                  <a:moveTo>
                    <a:pt x="143" y="104"/>
                  </a:moveTo>
                  <a:cubicBezTo>
                    <a:pt x="56" y="104"/>
                    <a:pt x="56" y="104"/>
                    <a:pt x="56" y="104"/>
                  </a:cubicBezTo>
                  <a:cubicBezTo>
                    <a:pt x="54" y="104"/>
                    <a:pt x="52" y="106"/>
                    <a:pt x="52" y="108"/>
                  </a:cubicBezTo>
                  <a:cubicBezTo>
                    <a:pt x="52" y="110"/>
                    <a:pt x="54" y="112"/>
                    <a:pt x="56" y="112"/>
                  </a:cubicBezTo>
                  <a:cubicBezTo>
                    <a:pt x="143" y="112"/>
                    <a:pt x="143" y="112"/>
                    <a:pt x="143" y="112"/>
                  </a:cubicBezTo>
                  <a:cubicBezTo>
                    <a:pt x="145" y="112"/>
                    <a:pt x="147" y="110"/>
                    <a:pt x="147" y="108"/>
                  </a:cubicBezTo>
                  <a:cubicBezTo>
                    <a:pt x="147" y="106"/>
                    <a:pt x="145" y="104"/>
                    <a:pt x="143" y="104"/>
                  </a:cubicBezTo>
                  <a:close/>
                  <a:moveTo>
                    <a:pt x="143" y="136"/>
                  </a:moveTo>
                  <a:cubicBezTo>
                    <a:pt x="56" y="136"/>
                    <a:pt x="56" y="136"/>
                    <a:pt x="56" y="136"/>
                  </a:cubicBezTo>
                  <a:cubicBezTo>
                    <a:pt x="54" y="136"/>
                    <a:pt x="52" y="138"/>
                    <a:pt x="52" y="140"/>
                  </a:cubicBezTo>
                  <a:cubicBezTo>
                    <a:pt x="52" y="142"/>
                    <a:pt x="54" y="144"/>
                    <a:pt x="56" y="144"/>
                  </a:cubicBezTo>
                  <a:cubicBezTo>
                    <a:pt x="143" y="144"/>
                    <a:pt x="143" y="144"/>
                    <a:pt x="143" y="144"/>
                  </a:cubicBezTo>
                  <a:cubicBezTo>
                    <a:pt x="145" y="144"/>
                    <a:pt x="147" y="142"/>
                    <a:pt x="147" y="140"/>
                  </a:cubicBezTo>
                  <a:cubicBezTo>
                    <a:pt x="147" y="138"/>
                    <a:pt x="145" y="136"/>
                    <a:pt x="143" y="136"/>
                  </a:cubicBezTo>
                  <a:close/>
                  <a:moveTo>
                    <a:pt x="143" y="168"/>
                  </a:moveTo>
                  <a:cubicBezTo>
                    <a:pt x="56" y="168"/>
                    <a:pt x="56" y="168"/>
                    <a:pt x="56" y="168"/>
                  </a:cubicBezTo>
                  <a:cubicBezTo>
                    <a:pt x="54" y="168"/>
                    <a:pt x="52" y="170"/>
                    <a:pt x="52" y="172"/>
                  </a:cubicBezTo>
                  <a:cubicBezTo>
                    <a:pt x="52" y="174"/>
                    <a:pt x="54" y="176"/>
                    <a:pt x="56" y="176"/>
                  </a:cubicBezTo>
                  <a:cubicBezTo>
                    <a:pt x="143" y="176"/>
                    <a:pt x="143" y="176"/>
                    <a:pt x="143" y="176"/>
                  </a:cubicBezTo>
                  <a:cubicBezTo>
                    <a:pt x="145" y="176"/>
                    <a:pt x="147" y="174"/>
                    <a:pt x="147" y="172"/>
                  </a:cubicBezTo>
                  <a:cubicBezTo>
                    <a:pt x="147" y="170"/>
                    <a:pt x="145" y="168"/>
                    <a:pt x="143"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54">
              <a:extLst>
                <a:ext uri="{FF2B5EF4-FFF2-40B4-BE49-F238E27FC236}">
                  <a16:creationId xmlns:a16="http://schemas.microsoft.com/office/drawing/2014/main" id="{585F4064-8C21-4460-BFEC-95A817B5540F}"/>
                </a:ext>
              </a:extLst>
            </p:cNvPr>
            <p:cNvSpPr>
              <a:spLocks noEditPoints="1"/>
            </p:cNvSpPr>
            <p:nvPr/>
          </p:nvSpPr>
          <p:spPr bwMode="auto">
            <a:xfrm>
              <a:off x="7576295" y="4599413"/>
              <a:ext cx="372244" cy="372244"/>
            </a:xfrm>
            <a:custGeom>
              <a:avLst/>
              <a:gdLst>
                <a:gd name="T0" fmla="*/ 100 w 200"/>
                <a:gd name="T1" fmla="*/ 0 h 200"/>
                <a:gd name="T2" fmla="*/ 100 w 200"/>
                <a:gd name="T3" fmla="*/ 0 h 200"/>
                <a:gd name="T4" fmla="*/ 100 w 200"/>
                <a:gd name="T5" fmla="*/ 200 h 200"/>
                <a:gd name="T6" fmla="*/ 100 w 200"/>
                <a:gd name="T7" fmla="*/ 200 h 200"/>
                <a:gd name="T8" fmla="*/ 200 w 200"/>
                <a:gd name="T9" fmla="*/ 100 h 200"/>
                <a:gd name="T10" fmla="*/ 104 w 200"/>
                <a:gd name="T11" fmla="*/ 59 h 200"/>
                <a:gd name="T12" fmla="*/ 140 w 200"/>
                <a:gd name="T13" fmla="*/ 96 h 200"/>
                <a:gd name="T14" fmla="*/ 104 w 200"/>
                <a:gd name="T15" fmla="*/ 59 h 200"/>
                <a:gd name="T16" fmla="*/ 104 w 200"/>
                <a:gd name="T17" fmla="*/ 8 h 200"/>
                <a:gd name="T18" fmla="*/ 104 w 200"/>
                <a:gd name="T19" fmla="*/ 51 h 200"/>
                <a:gd name="T20" fmla="*/ 96 w 200"/>
                <a:gd name="T21" fmla="*/ 51 h 200"/>
                <a:gd name="T22" fmla="*/ 96 w 200"/>
                <a:gd name="T23" fmla="*/ 8 h 200"/>
                <a:gd name="T24" fmla="*/ 96 w 200"/>
                <a:gd name="T25" fmla="*/ 96 h 200"/>
                <a:gd name="T26" fmla="*/ 65 w 200"/>
                <a:gd name="T27" fmla="*/ 55 h 200"/>
                <a:gd name="T28" fmla="*/ 52 w 200"/>
                <a:gd name="T29" fmla="*/ 96 h 200"/>
                <a:gd name="T30" fmla="*/ 29 w 200"/>
                <a:gd name="T31" fmla="*/ 41 h 200"/>
                <a:gd name="T32" fmla="*/ 52 w 200"/>
                <a:gd name="T33" fmla="*/ 96 h 200"/>
                <a:gd name="T34" fmla="*/ 57 w 200"/>
                <a:gd name="T35" fmla="*/ 146 h 200"/>
                <a:gd name="T36" fmla="*/ 8 w 200"/>
                <a:gd name="T37" fmla="*/ 104 h 200"/>
                <a:gd name="T38" fmla="*/ 60 w 200"/>
                <a:gd name="T39" fmla="*/ 104 h 200"/>
                <a:gd name="T40" fmla="*/ 96 w 200"/>
                <a:gd name="T41" fmla="*/ 140 h 200"/>
                <a:gd name="T42" fmla="*/ 60 w 200"/>
                <a:gd name="T43" fmla="*/ 104 h 200"/>
                <a:gd name="T44" fmla="*/ 96 w 200"/>
                <a:gd name="T45" fmla="*/ 191 h 200"/>
                <a:gd name="T46" fmla="*/ 96 w 200"/>
                <a:gd name="T47" fmla="*/ 148 h 200"/>
                <a:gd name="T48" fmla="*/ 104 w 200"/>
                <a:gd name="T49" fmla="*/ 148 h 200"/>
                <a:gd name="T50" fmla="*/ 104 w 200"/>
                <a:gd name="T51" fmla="*/ 191 h 200"/>
                <a:gd name="T52" fmla="*/ 104 w 200"/>
                <a:gd name="T53" fmla="*/ 104 h 200"/>
                <a:gd name="T54" fmla="*/ 135 w 200"/>
                <a:gd name="T55" fmla="*/ 144 h 200"/>
                <a:gd name="T56" fmla="*/ 148 w 200"/>
                <a:gd name="T57" fmla="*/ 104 h 200"/>
                <a:gd name="T58" fmla="*/ 171 w 200"/>
                <a:gd name="T59" fmla="*/ 158 h 200"/>
                <a:gd name="T60" fmla="*/ 148 w 200"/>
                <a:gd name="T61" fmla="*/ 104 h 200"/>
                <a:gd name="T62" fmla="*/ 143 w 200"/>
                <a:gd name="T63" fmla="*/ 53 h 200"/>
                <a:gd name="T64" fmla="*/ 192 w 200"/>
                <a:gd name="T65" fmla="*/ 96 h 200"/>
                <a:gd name="T66" fmla="*/ 166 w 200"/>
                <a:gd name="T67" fmla="*/ 35 h 200"/>
                <a:gd name="T68" fmla="*/ 121 w 200"/>
                <a:gd name="T69" fmla="*/ 10 h 200"/>
                <a:gd name="T70" fmla="*/ 78 w 200"/>
                <a:gd name="T71" fmla="*/ 10 h 200"/>
                <a:gd name="T72" fmla="*/ 34 w 200"/>
                <a:gd name="T73" fmla="*/ 35 h 200"/>
                <a:gd name="T74" fmla="*/ 34 w 200"/>
                <a:gd name="T75" fmla="*/ 164 h 200"/>
                <a:gd name="T76" fmla="*/ 78 w 200"/>
                <a:gd name="T77" fmla="*/ 189 h 200"/>
                <a:gd name="T78" fmla="*/ 121 w 200"/>
                <a:gd name="T79" fmla="*/ 189 h 200"/>
                <a:gd name="T80" fmla="*/ 166 w 200"/>
                <a:gd name="T81" fmla="*/ 16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00">
                  <a:moveTo>
                    <a:pt x="100" y="0"/>
                  </a:moveTo>
                  <a:cubicBezTo>
                    <a:pt x="100" y="0"/>
                    <a:pt x="100" y="0"/>
                    <a:pt x="100" y="0"/>
                  </a:cubicBezTo>
                  <a:cubicBezTo>
                    <a:pt x="100" y="0"/>
                    <a:pt x="100" y="0"/>
                    <a:pt x="100" y="0"/>
                  </a:cubicBezTo>
                  <a:cubicBezTo>
                    <a:pt x="100" y="0"/>
                    <a:pt x="100" y="0"/>
                    <a:pt x="100" y="0"/>
                  </a:cubicBezTo>
                  <a:cubicBezTo>
                    <a:pt x="45" y="0"/>
                    <a:pt x="0" y="44"/>
                    <a:pt x="0" y="100"/>
                  </a:cubicBezTo>
                  <a:cubicBezTo>
                    <a:pt x="0" y="155"/>
                    <a:pt x="45" y="199"/>
                    <a:pt x="100" y="200"/>
                  </a:cubicBezTo>
                  <a:cubicBezTo>
                    <a:pt x="100" y="200"/>
                    <a:pt x="100" y="200"/>
                    <a:pt x="100" y="200"/>
                  </a:cubicBezTo>
                  <a:cubicBezTo>
                    <a:pt x="100" y="200"/>
                    <a:pt x="100" y="200"/>
                    <a:pt x="100" y="200"/>
                  </a:cubicBezTo>
                  <a:cubicBezTo>
                    <a:pt x="100" y="200"/>
                    <a:pt x="100" y="200"/>
                    <a:pt x="100" y="200"/>
                  </a:cubicBezTo>
                  <a:cubicBezTo>
                    <a:pt x="155" y="200"/>
                    <a:pt x="200" y="155"/>
                    <a:pt x="200" y="100"/>
                  </a:cubicBezTo>
                  <a:cubicBezTo>
                    <a:pt x="200" y="44"/>
                    <a:pt x="155" y="0"/>
                    <a:pt x="100" y="0"/>
                  </a:cubicBezTo>
                  <a:close/>
                  <a:moveTo>
                    <a:pt x="104" y="59"/>
                  </a:moveTo>
                  <a:cubicBezTo>
                    <a:pt x="115" y="59"/>
                    <a:pt x="125" y="58"/>
                    <a:pt x="135" y="55"/>
                  </a:cubicBezTo>
                  <a:cubicBezTo>
                    <a:pt x="138" y="67"/>
                    <a:pt x="140" y="81"/>
                    <a:pt x="140" y="96"/>
                  </a:cubicBezTo>
                  <a:cubicBezTo>
                    <a:pt x="104" y="96"/>
                    <a:pt x="104" y="96"/>
                    <a:pt x="104" y="96"/>
                  </a:cubicBezTo>
                  <a:lnTo>
                    <a:pt x="104" y="59"/>
                  </a:lnTo>
                  <a:close/>
                  <a:moveTo>
                    <a:pt x="104" y="51"/>
                  </a:moveTo>
                  <a:cubicBezTo>
                    <a:pt x="104" y="8"/>
                    <a:pt x="104" y="8"/>
                    <a:pt x="104" y="8"/>
                  </a:cubicBezTo>
                  <a:cubicBezTo>
                    <a:pt x="115" y="11"/>
                    <a:pt x="126" y="26"/>
                    <a:pt x="133" y="48"/>
                  </a:cubicBezTo>
                  <a:cubicBezTo>
                    <a:pt x="123" y="50"/>
                    <a:pt x="114" y="51"/>
                    <a:pt x="104" y="51"/>
                  </a:cubicBezTo>
                  <a:close/>
                  <a:moveTo>
                    <a:pt x="96" y="8"/>
                  </a:moveTo>
                  <a:cubicBezTo>
                    <a:pt x="96" y="51"/>
                    <a:pt x="96" y="51"/>
                    <a:pt x="96" y="51"/>
                  </a:cubicBezTo>
                  <a:cubicBezTo>
                    <a:pt x="86" y="51"/>
                    <a:pt x="76" y="50"/>
                    <a:pt x="67" y="48"/>
                  </a:cubicBezTo>
                  <a:cubicBezTo>
                    <a:pt x="74" y="25"/>
                    <a:pt x="85" y="11"/>
                    <a:pt x="96" y="8"/>
                  </a:cubicBezTo>
                  <a:close/>
                  <a:moveTo>
                    <a:pt x="96" y="59"/>
                  </a:moveTo>
                  <a:cubicBezTo>
                    <a:pt x="96" y="96"/>
                    <a:pt x="96" y="96"/>
                    <a:pt x="96" y="96"/>
                  </a:cubicBezTo>
                  <a:cubicBezTo>
                    <a:pt x="60" y="96"/>
                    <a:pt x="60" y="96"/>
                    <a:pt x="60" y="96"/>
                  </a:cubicBezTo>
                  <a:cubicBezTo>
                    <a:pt x="60" y="81"/>
                    <a:pt x="62" y="67"/>
                    <a:pt x="65" y="55"/>
                  </a:cubicBezTo>
                  <a:cubicBezTo>
                    <a:pt x="75" y="58"/>
                    <a:pt x="85" y="59"/>
                    <a:pt x="96" y="59"/>
                  </a:cubicBezTo>
                  <a:close/>
                  <a:moveTo>
                    <a:pt x="52" y="96"/>
                  </a:moveTo>
                  <a:cubicBezTo>
                    <a:pt x="8" y="96"/>
                    <a:pt x="8" y="96"/>
                    <a:pt x="8" y="96"/>
                  </a:cubicBezTo>
                  <a:cubicBezTo>
                    <a:pt x="9" y="75"/>
                    <a:pt x="17" y="56"/>
                    <a:pt x="29" y="41"/>
                  </a:cubicBezTo>
                  <a:cubicBezTo>
                    <a:pt x="38" y="46"/>
                    <a:pt x="47" y="50"/>
                    <a:pt x="57" y="53"/>
                  </a:cubicBezTo>
                  <a:cubicBezTo>
                    <a:pt x="54" y="66"/>
                    <a:pt x="52" y="80"/>
                    <a:pt x="52" y="96"/>
                  </a:cubicBezTo>
                  <a:close/>
                  <a:moveTo>
                    <a:pt x="52" y="104"/>
                  </a:moveTo>
                  <a:cubicBezTo>
                    <a:pt x="52" y="119"/>
                    <a:pt x="54" y="133"/>
                    <a:pt x="57" y="146"/>
                  </a:cubicBezTo>
                  <a:cubicBezTo>
                    <a:pt x="47" y="149"/>
                    <a:pt x="38" y="153"/>
                    <a:pt x="29" y="158"/>
                  </a:cubicBezTo>
                  <a:cubicBezTo>
                    <a:pt x="17" y="143"/>
                    <a:pt x="9" y="124"/>
                    <a:pt x="8" y="104"/>
                  </a:cubicBezTo>
                  <a:lnTo>
                    <a:pt x="52" y="104"/>
                  </a:lnTo>
                  <a:close/>
                  <a:moveTo>
                    <a:pt x="60" y="104"/>
                  </a:moveTo>
                  <a:cubicBezTo>
                    <a:pt x="96" y="104"/>
                    <a:pt x="96" y="104"/>
                    <a:pt x="96" y="104"/>
                  </a:cubicBezTo>
                  <a:cubicBezTo>
                    <a:pt x="96" y="140"/>
                    <a:pt x="96" y="140"/>
                    <a:pt x="96" y="140"/>
                  </a:cubicBezTo>
                  <a:cubicBezTo>
                    <a:pt x="85" y="140"/>
                    <a:pt x="75" y="141"/>
                    <a:pt x="65" y="144"/>
                  </a:cubicBezTo>
                  <a:cubicBezTo>
                    <a:pt x="62" y="132"/>
                    <a:pt x="60" y="118"/>
                    <a:pt x="60" y="104"/>
                  </a:cubicBezTo>
                  <a:close/>
                  <a:moveTo>
                    <a:pt x="96" y="148"/>
                  </a:moveTo>
                  <a:cubicBezTo>
                    <a:pt x="96" y="191"/>
                    <a:pt x="96" y="191"/>
                    <a:pt x="96" y="191"/>
                  </a:cubicBezTo>
                  <a:cubicBezTo>
                    <a:pt x="85" y="188"/>
                    <a:pt x="74" y="174"/>
                    <a:pt x="67" y="152"/>
                  </a:cubicBezTo>
                  <a:cubicBezTo>
                    <a:pt x="76" y="149"/>
                    <a:pt x="86" y="148"/>
                    <a:pt x="96" y="148"/>
                  </a:cubicBezTo>
                  <a:close/>
                  <a:moveTo>
                    <a:pt x="104" y="191"/>
                  </a:moveTo>
                  <a:cubicBezTo>
                    <a:pt x="104" y="148"/>
                    <a:pt x="104" y="148"/>
                    <a:pt x="104" y="148"/>
                  </a:cubicBezTo>
                  <a:cubicBezTo>
                    <a:pt x="114" y="148"/>
                    <a:pt x="123" y="149"/>
                    <a:pt x="133" y="152"/>
                  </a:cubicBezTo>
                  <a:cubicBezTo>
                    <a:pt x="126" y="174"/>
                    <a:pt x="115" y="188"/>
                    <a:pt x="104" y="191"/>
                  </a:cubicBezTo>
                  <a:close/>
                  <a:moveTo>
                    <a:pt x="104" y="140"/>
                  </a:moveTo>
                  <a:cubicBezTo>
                    <a:pt x="104" y="104"/>
                    <a:pt x="104" y="104"/>
                    <a:pt x="104" y="104"/>
                  </a:cubicBezTo>
                  <a:cubicBezTo>
                    <a:pt x="140" y="104"/>
                    <a:pt x="140" y="104"/>
                    <a:pt x="140" y="104"/>
                  </a:cubicBezTo>
                  <a:cubicBezTo>
                    <a:pt x="140" y="118"/>
                    <a:pt x="138" y="132"/>
                    <a:pt x="135" y="144"/>
                  </a:cubicBezTo>
                  <a:cubicBezTo>
                    <a:pt x="125" y="141"/>
                    <a:pt x="115" y="140"/>
                    <a:pt x="104" y="140"/>
                  </a:cubicBezTo>
                  <a:close/>
                  <a:moveTo>
                    <a:pt x="148" y="104"/>
                  </a:moveTo>
                  <a:cubicBezTo>
                    <a:pt x="192" y="104"/>
                    <a:pt x="192" y="104"/>
                    <a:pt x="192" y="104"/>
                  </a:cubicBezTo>
                  <a:cubicBezTo>
                    <a:pt x="191" y="124"/>
                    <a:pt x="183" y="143"/>
                    <a:pt x="171" y="158"/>
                  </a:cubicBezTo>
                  <a:cubicBezTo>
                    <a:pt x="162" y="153"/>
                    <a:pt x="153" y="149"/>
                    <a:pt x="143" y="146"/>
                  </a:cubicBezTo>
                  <a:cubicBezTo>
                    <a:pt x="146" y="133"/>
                    <a:pt x="148" y="119"/>
                    <a:pt x="148" y="104"/>
                  </a:cubicBezTo>
                  <a:close/>
                  <a:moveTo>
                    <a:pt x="148" y="96"/>
                  </a:moveTo>
                  <a:cubicBezTo>
                    <a:pt x="148" y="80"/>
                    <a:pt x="146" y="66"/>
                    <a:pt x="143" y="53"/>
                  </a:cubicBezTo>
                  <a:cubicBezTo>
                    <a:pt x="153" y="50"/>
                    <a:pt x="162" y="46"/>
                    <a:pt x="171" y="41"/>
                  </a:cubicBezTo>
                  <a:cubicBezTo>
                    <a:pt x="183" y="56"/>
                    <a:pt x="191" y="75"/>
                    <a:pt x="192" y="96"/>
                  </a:cubicBezTo>
                  <a:lnTo>
                    <a:pt x="148" y="96"/>
                  </a:lnTo>
                  <a:close/>
                  <a:moveTo>
                    <a:pt x="166" y="35"/>
                  </a:moveTo>
                  <a:cubicBezTo>
                    <a:pt x="158" y="39"/>
                    <a:pt x="149" y="43"/>
                    <a:pt x="140" y="46"/>
                  </a:cubicBezTo>
                  <a:cubicBezTo>
                    <a:pt x="136" y="30"/>
                    <a:pt x="129" y="18"/>
                    <a:pt x="121" y="10"/>
                  </a:cubicBezTo>
                  <a:cubicBezTo>
                    <a:pt x="138" y="14"/>
                    <a:pt x="154" y="23"/>
                    <a:pt x="166" y="35"/>
                  </a:cubicBezTo>
                  <a:close/>
                  <a:moveTo>
                    <a:pt x="78" y="10"/>
                  </a:moveTo>
                  <a:cubicBezTo>
                    <a:pt x="71" y="18"/>
                    <a:pt x="64" y="30"/>
                    <a:pt x="59" y="45"/>
                  </a:cubicBezTo>
                  <a:cubicBezTo>
                    <a:pt x="51" y="43"/>
                    <a:pt x="42" y="39"/>
                    <a:pt x="34" y="35"/>
                  </a:cubicBezTo>
                  <a:cubicBezTo>
                    <a:pt x="46" y="23"/>
                    <a:pt x="61" y="14"/>
                    <a:pt x="78" y="10"/>
                  </a:cubicBezTo>
                  <a:close/>
                  <a:moveTo>
                    <a:pt x="34" y="164"/>
                  </a:moveTo>
                  <a:cubicBezTo>
                    <a:pt x="42" y="160"/>
                    <a:pt x="51" y="156"/>
                    <a:pt x="59" y="154"/>
                  </a:cubicBezTo>
                  <a:cubicBezTo>
                    <a:pt x="64" y="169"/>
                    <a:pt x="71" y="181"/>
                    <a:pt x="78" y="189"/>
                  </a:cubicBezTo>
                  <a:cubicBezTo>
                    <a:pt x="61" y="185"/>
                    <a:pt x="46" y="176"/>
                    <a:pt x="34" y="164"/>
                  </a:cubicBezTo>
                  <a:close/>
                  <a:moveTo>
                    <a:pt x="121" y="189"/>
                  </a:moveTo>
                  <a:cubicBezTo>
                    <a:pt x="129" y="181"/>
                    <a:pt x="136" y="169"/>
                    <a:pt x="140" y="154"/>
                  </a:cubicBezTo>
                  <a:cubicBezTo>
                    <a:pt x="149" y="156"/>
                    <a:pt x="158" y="160"/>
                    <a:pt x="166" y="164"/>
                  </a:cubicBezTo>
                  <a:cubicBezTo>
                    <a:pt x="154" y="176"/>
                    <a:pt x="138" y="185"/>
                    <a:pt x="121" y="1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2" name="Group 31">
            <a:extLst>
              <a:ext uri="{FF2B5EF4-FFF2-40B4-BE49-F238E27FC236}">
                <a16:creationId xmlns:a16="http://schemas.microsoft.com/office/drawing/2014/main" id="{86721FDD-7036-4871-A8AA-982BE24740C5}"/>
              </a:ext>
            </a:extLst>
          </p:cNvPr>
          <p:cNvGrpSpPr/>
          <p:nvPr/>
        </p:nvGrpSpPr>
        <p:grpSpPr>
          <a:xfrm>
            <a:off x="1323391" y="3556741"/>
            <a:ext cx="1773188" cy="960204"/>
            <a:chOff x="1576376" y="3066702"/>
            <a:chExt cx="1773188" cy="960204"/>
          </a:xfrm>
        </p:grpSpPr>
        <p:sp>
          <p:nvSpPr>
            <p:cNvPr id="30" name="TextBox 29">
              <a:extLst>
                <a:ext uri="{FF2B5EF4-FFF2-40B4-BE49-F238E27FC236}">
                  <a16:creationId xmlns:a16="http://schemas.microsoft.com/office/drawing/2014/main" id="{B8D82AC0-000C-4D25-92B6-453D1139931B}"/>
                </a:ext>
              </a:extLst>
            </p:cNvPr>
            <p:cNvSpPr txBox="1"/>
            <p:nvPr/>
          </p:nvSpPr>
          <p:spPr>
            <a:xfrm>
              <a:off x="1576376" y="3363648"/>
              <a:ext cx="1773187" cy="663258"/>
            </a:xfrm>
            <a:prstGeom prst="rect">
              <a:avLst/>
            </a:prstGeom>
            <a:noFill/>
          </p:spPr>
          <p:txBody>
            <a:bodyPr wrap="square" rtlCol="0">
              <a:spAutoFit/>
            </a:bodyPr>
            <a:lstStyle/>
            <a:p>
              <a:pPr algn="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1" name="TextBox 30">
              <a:extLst>
                <a:ext uri="{FF2B5EF4-FFF2-40B4-BE49-F238E27FC236}">
                  <a16:creationId xmlns:a16="http://schemas.microsoft.com/office/drawing/2014/main" id="{6DFE4040-0683-4B39-A20C-9C936507FE00}"/>
                </a:ext>
              </a:extLst>
            </p:cNvPr>
            <p:cNvSpPr txBox="1"/>
            <p:nvPr/>
          </p:nvSpPr>
          <p:spPr>
            <a:xfrm>
              <a:off x="1598582" y="3066702"/>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gn="r">
                <a:lnSpc>
                  <a:spcPct val="90000"/>
                </a:lnSpc>
              </a:pPr>
              <a:r>
                <a:rPr lang="en-US" sz="1600" dirty="0">
                  <a:solidFill>
                    <a:schemeClr val="accent1"/>
                  </a:solidFill>
                  <a:latin typeface="+mn-lt"/>
                </a:rPr>
                <a:t>01 Point one</a:t>
              </a:r>
            </a:p>
          </p:txBody>
        </p:sp>
      </p:grpSp>
      <p:grpSp>
        <p:nvGrpSpPr>
          <p:cNvPr id="43" name="Group 42">
            <a:extLst>
              <a:ext uri="{FF2B5EF4-FFF2-40B4-BE49-F238E27FC236}">
                <a16:creationId xmlns:a16="http://schemas.microsoft.com/office/drawing/2014/main" id="{9AF6D9C1-C4A3-4486-A146-429EC6509310}"/>
              </a:ext>
            </a:extLst>
          </p:cNvPr>
          <p:cNvGrpSpPr/>
          <p:nvPr/>
        </p:nvGrpSpPr>
        <p:grpSpPr>
          <a:xfrm>
            <a:off x="9164330" y="3556741"/>
            <a:ext cx="1773187" cy="960204"/>
            <a:chOff x="8167207" y="998677"/>
            <a:chExt cx="1773187" cy="960204"/>
          </a:xfrm>
        </p:grpSpPr>
        <p:sp>
          <p:nvSpPr>
            <p:cNvPr id="34" name="TextBox 33">
              <a:extLst>
                <a:ext uri="{FF2B5EF4-FFF2-40B4-BE49-F238E27FC236}">
                  <a16:creationId xmlns:a16="http://schemas.microsoft.com/office/drawing/2014/main" id="{2CA50C78-A926-4F85-BE01-83C0963384DD}"/>
                </a:ext>
              </a:extLst>
            </p:cNvPr>
            <p:cNvSpPr txBox="1"/>
            <p:nvPr/>
          </p:nvSpPr>
          <p:spPr>
            <a:xfrm>
              <a:off x="8167207" y="1295623"/>
              <a:ext cx="1773187" cy="663258"/>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5" name="TextBox 34">
              <a:extLst>
                <a:ext uri="{FF2B5EF4-FFF2-40B4-BE49-F238E27FC236}">
                  <a16:creationId xmlns:a16="http://schemas.microsoft.com/office/drawing/2014/main" id="{380D6FBA-A7D4-426F-B3F9-66E3BDE37A76}"/>
                </a:ext>
              </a:extLst>
            </p:cNvPr>
            <p:cNvSpPr txBox="1"/>
            <p:nvPr/>
          </p:nvSpPr>
          <p:spPr>
            <a:xfrm>
              <a:off x="8167207" y="998677"/>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dirty="0">
                  <a:solidFill>
                    <a:schemeClr val="accent4"/>
                  </a:solidFill>
                  <a:latin typeface="+mn-lt"/>
                </a:rPr>
                <a:t>04 Point four</a:t>
              </a:r>
            </a:p>
          </p:txBody>
        </p:sp>
      </p:grpSp>
      <p:grpSp>
        <p:nvGrpSpPr>
          <p:cNvPr id="54" name="Group 53">
            <a:extLst>
              <a:ext uri="{FF2B5EF4-FFF2-40B4-BE49-F238E27FC236}">
                <a16:creationId xmlns:a16="http://schemas.microsoft.com/office/drawing/2014/main" id="{74990859-E04C-4FFD-835C-37EBFE71B714}"/>
              </a:ext>
            </a:extLst>
          </p:cNvPr>
          <p:cNvGrpSpPr/>
          <p:nvPr/>
        </p:nvGrpSpPr>
        <p:grpSpPr>
          <a:xfrm>
            <a:off x="3842028" y="971407"/>
            <a:ext cx="2552270" cy="766305"/>
            <a:chOff x="3022246" y="1146760"/>
            <a:chExt cx="2552270" cy="766305"/>
          </a:xfrm>
        </p:grpSpPr>
        <p:sp>
          <p:nvSpPr>
            <p:cNvPr id="37" name="TextBox 36">
              <a:extLst>
                <a:ext uri="{FF2B5EF4-FFF2-40B4-BE49-F238E27FC236}">
                  <a16:creationId xmlns:a16="http://schemas.microsoft.com/office/drawing/2014/main" id="{CE4F4FC1-E07A-4614-87E2-6D1769B9CE31}"/>
                </a:ext>
              </a:extLst>
            </p:cNvPr>
            <p:cNvSpPr txBox="1"/>
            <p:nvPr/>
          </p:nvSpPr>
          <p:spPr>
            <a:xfrm>
              <a:off x="3022246" y="1443706"/>
              <a:ext cx="2552270" cy="469359"/>
            </a:xfrm>
            <a:prstGeom prst="rect">
              <a:avLst/>
            </a:prstGeom>
            <a:noFill/>
          </p:spPr>
          <p:txBody>
            <a:bodyPr wrap="square" rtlCol="0">
              <a:spAutoFit/>
            </a:bodyPr>
            <a:lstStyle/>
            <a:p>
              <a:pPr algn="ct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8" name="TextBox 37">
              <a:extLst>
                <a:ext uri="{FF2B5EF4-FFF2-40B4-BE49-F238E27FC236}">
                  <a16:creationId xmlns:a16="http://schemas.microsoft.com/office/drawing/2014/main" id="{32A85C25-941C-4A81-8916-DB2D94CA875B}"/>
                </a:ext>
              </a:extLst>
            </p:cNvPr>
            <p:cNvSpPr txBox="1"/>
            <p:nvPr/>
          </p:nvSpPr>
          <p:spPr>
            <a:xfrm>
              <a:off x="3422890" y="1146760"/>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600" dirty="0">
                  <a:solidFill>
                    <a:schemeClr val="accent2"/>
                  </a:solidFill>
                  <a:latin typeface="+mn-lt"/>
                </a:rPr>
                <a:t>02 Point two</a:t>
              </a:r>
            </a:p>
          </p:txBody>
        </p:sp>
      </p:grpSp>
      <p:grpSp>
        <p:nvGrpSpPr>
          <p:cNvPr id="53" name="Group 52">
            <a:extLst>
              <a:ext uri="{FF2B5EF4-FFF2-40B4-BE49-F238E27FC236}">
                <a16:creationId xmlns:a16="http://schemas.microsoft.com/office/drawing/2014/main" id="{20491907-A55E-4F40-B4DA-C08BACFA8D05}"/>
              </a:ext>
            </a:extLst>
          </p:cNvPr>
          <p:cNvGrpSpPr/>
          <p:nvPr/>
        </p:nvGrpSpPr>
        <p:grpSpPr>
          <a:xfrm>
            <a:off x="5285757" y="5124776"/>
            <a:ext cx="2552270" cy="766305"/>
            <a:chOff x="5042128" y="5243959"/>
            <a:chExt cx="2552270" cy="766305"/>
          </a:xfrm>
        </p:grpSpPr>
        <p:sp>
          <p:nvSpPr>
            <p:cNvPr id="40" name="TextBox 39">
              <a:extLst>
                <a:ext uri="{FF2B5EF4-FFF2-40B4-BE49-F238E27FC236}">
                  <a16:creationId xmlns:a16="http://schemas.microsoft.com/office/drawing/2014/main" id="{AE0906A9-C1D2-4813-A965-13A401E4BB67}"/>
                </a:ext>
              </a:extLst>
            </p:cNvPr>
            <p:cNvSpPr txBox="1"/>
            <p:nvPr/>
          </p:nvSpPr>
          <p:spPr>
            <a:xfrm>
              <a:off x="5042128" y="5540905"/>
              <a:ext cx="2552270" cy="469359"/>
            </a:xfrm>
            <a:prstGeom prst="rect">
              <a:avLst/>
            </a:prstGeom>
            <a:noFill/>
          </p:spPr>
          <p:txBody>
            <a:bodyPr wrap="square" rtlCol="0">
              <a:spAutoFit/>
            </a:bodyPr>
            <a:lstStyle/>
            <a:p>
              <a:pPr algn="ct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41" name="TextBox 40">
              <a:extLst>
                <a:ext uri="{FF2B5EF4-FFF2-40B4-BE49-F238E27FC236}">
                  <a16:creationId xmlns:a16="http://schemas.microsoft.com/office/drawing/2014/main" id="{18EFF6C6-059D-426E-8F29-E722BC24C649}"/>
                </a:ext>
              </a:extLst>
            </p:cNvPr>
            <p:cNvSpPr txBox="1"/>
            <p:nvPr/>
          </p:nvSpPr>
          <p:spPr>
            <a:xfrm>
              <a:off x="5442772" y="5243959"/>
              <a:ext cx="1750982"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600" dirty="0">
                  <a:solidFill>
                    <a:schemeClr val="accent3"/>
                  </a:solidFill>
                  <a:latin typeface="+mn-lt"/>
                </a:rPr>
                <a:t>03 Point three</a:t>
              </a:r>
            </a:p>
          </p:txBody>
        </p:sp>
      </p:grpSp>
    </p:spTree>
    <p:extLst>
      <p:ext uri="{BB962C8B-B14F-4D97-AF65-F5344CB8AC3E}">
        <p14:creationId xmlns:p14="http://schemas.microsoft.com/office/powerpoint/2010/main" val="32384050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526C8D45-877D-4998-BB48-2DD8EA4742EC}"/>
              </a:ext>
            </a:extLst>
          </p:cNvPr>
          <p:cNvGrpSpPr/>
          <p:nvPr/>
        </p:nvGrpSpPr>
        <p:grpSpPr>
          <a:xfrm>
            <a:off x="5555687" y="2185902"/>
            <a:ext cx="2659398" cy="960204"/>
            <a:chOff x="8969581" y="702495"/>
            <a:chExt cx="2659398" cy="960204"/>
          </a:xfrm>
        </p:grpSpPr>
        <p:sp>
          <p:nvSpPr>
            <p:cNvPr id="2" name="Oval 1">
              <a:extLst>
                <a:ext uri="{FF2B5EF4-FFF2-40B4-BE49-F238E27FC236}">
                  <a16:creationId xmlns:a16="http://schemas.microsoft.com/office/drawing/2014/main" id="{54F48C07-F687-41D1-A661-795685E1E54F}"/>
                </a:ext>
              </a:extLst>
            </p:cNvPr>
            <p:cNvSpPr/>
            <p:nvPr/>
          </p:nvSpPr>
          <p:spPr>
            <a:xfrm>
              <a:off x="8969581" y="774319"/>
              <a:ext cx="618169" cy="61816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ea typeface="Roboto Slab" pitchFamily="2" charset="0"/>
                </a:rPr>
                <a:t>01</a:t>
              </a:r>
            </a:p>
          </p:txBody>
        </p:sp>
        <p:grpSp>
          <p:nvGrpSpPr>
            <p:cNvPr id="9" name="Group 8">
              <a:extLst>
                <a:ext uri="{FF2B5EF4-FFF2-40B4-BE49-F238E27FC236}">
                  <a16:creationId xmlns:a16="http://schemas.microsoft.com/office/drawing/2014/main" id="{FA8761CB-EBFD-4BE4-918D-DD663003C39B}"/>
                </a:ext>
              </a:extLst>
            </p:cNvPr>
            <p:cNvGrpSpPr/>
            <p:nvPr/>
          </p:nvGrpSpPr>
          <p:grpSpPr>
            <a:xfrm>
              <a:off x="9700928" y="702495"/>
              <a:ext cx="1928051" cy="960204"/>
              <a:chOff x="9700928" y="702495"/>
              <a:chExt cx="1928051" cy="960204"/>
            </a:xfrm>
          </p:grpSpPr>
          <p:sp>
            <p:nvSpPr>
              <p:cNvPr id="34" name="TextBox 33">
                <a:extLst>
                  <a:ext uri="{FF2B5EF4-FFF2-40B4-BE49-F238E27FC236}">
                    <a16:creationId xmlns:a16="http://schemas.microsoft.com/office/drawing/2014/main" id="{C93F8BB6-0047-4373-8851-B76679D41018}"/>
                  </a:ext>
                </a:extLst>
              </p:cNvPr>
              <p:cNvSpPr txBox="1"/>
              <p:nvPr/>
            </p:nvSpPr>
            <p:spPr>
              <a:xfrm>
                <a:off x="9700928" y="999441"/>
                <a:ext cx="1928051" cy="663258"/>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5" name="TextBox 34">
                <a:extLst>
                  <a:ext uri="{FF2B5EF4-FFF2-40B4-BE49-F238E27FC236}">
                    <a16:creationId xmlns:a16="http://schemas.microsoft.com/office/drawing/2014/main" id="{88A85C7B-2DD0-41A2-AB31-F19919D5F1FB}"/>
                  </a:ext>
                </a:extLst>
              </p:cNvPr>
              <p:cNvSpPr txBox="1"/>
              <p:nvPr/>
            </p:nvSpPr>
            <p:spPr>
              <a:xfrm>
                <a:off x="9700928" y="702495"/>
                <a:ext cx="1309225"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dirty="0">
                    <a:solidFill>
                      <a:schemeClr val="accent1"/>
                    </a:solidFill>
                    <a:latin typeface="+mn-lt"/>
                  </a:rPr>
                  <a:t>Point one</a:t>
                </a:r>
              </a:p>
            </p:txBody>
          </p:sp>
        </p:grpSp>
      </p:grpSp>
      <p:grpSp>
        <p:nvGrpSpPr>
          <p:cNvPr id="47" name="Group 46">
            <a:extLst>
              <a:ext uri="{FF2B5EF4-FFF2-40B4-BE49-F238E27FC236}">
                <a16:creationId xmlns:a16="http://schemas.microsoft.com/office/drawing/2014/main" id="{48B4F699-62EE-4D01-8870-39FF70891883}"/>
              </a:ext>
            </a:extLst>
          </p:cNvPr>
          <p:cNvGrpSpPr/>
          <p:nvPr/>
        </p:nvGrpSpPr>
        <p:grpSpPr>
          <a:xfrm>
            <a:off x="8700492" y="2185902"/>
            <a:ext cx="2635164" cy="960204"/>
            <a:chOff x="8969581" y="1896284"/>
            <a:chExt cx="2635164" cy="960204"/>
          </a:xfrm>
        </p:grpSpPr>
        <p:grpSp>
          <p:nvGrpSpPr>
            <p:cNvPr id="10" name="Group 9">
              <a:extLst>
                <a:ext uri="{FF2B5EF4-FFF2-40B4-BE49-F238E27FC236}">
                  <a16:creationId xmlns:a16="http://schemas.microsoft.com/office/drawing/2014/main" id="{4C6A8B00-03CB-46B0-82A3-9DE427FBCF67}"/>
                </a:ext>
              </a:extLst>
            </p:cNvPr>
            <p:cNvGrpSpPr/>
            <p:nvPr/>
          </p:nvGrpSpPr>
          <p:grpSpPr>
            <a:xfrm>
              <a:off x="9700928" y="1896284"/>
              <a:ext cx="1903817" cy="960204"/>
              <a:chOff x="9700928" y="1896284"/>
              <a:chExt cx="1903817" cy="960204"/>
            </a:xfrm>
          </p:grpSpPr>
          <p:sp>
            <p:nvSpPr>
              <p:cNvPr id="37" name="TextBox 36">
                <a:extLst>
                  <a:ext uri="{FF2B5EF4-FFF2-40B4-BE49-F238E27FC236}">
                    <a16:creationId xmlns:a16="http://schemas.microsoft.com/office/drawing/2014/main" id="{8933B067-30B9-47EF-A905-24461DD33EF1}"/>
                  </a:ext>
                </a:extLst>
              </p:cNvPr>
              <p:cNvSpPr txBox="1"/>
              <p:nvPr/>
            </p:nvSpPr>
            <p:spPr>
              <a:xfrm>
                <a:off x="9700928" y="2193230"/>
                <a:ext cx="1903817" cy="663258"/>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8" name="TextBox 37">
                <a:extLst>
                  <a:ext uri="{FF2B5EF4-FFF2-40B4-BE49-F238E27FC236}">
                    <a16:creationId xmlns:a16="http://schemas.microsoft.com/office/drawing/2014/main" id="{433B2419-4FF0-44D2-A91E-873D88973409}"/>
                  </a:ext>
                </a:extLst>
              </p:cNvPr>
              <p:cNvSpPr txBox="1"/>
              <p:nvPr/>
            </p:nvSpPr>
            <p:spPr>
              <a:xfrm>
                <a:off x="9700928" y="1896284"/>
                <a:ext cx="1309225"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dirty="0">
                    <a:solidFill>
                      <a:schemeClr val="accent2"/>
                    </a:solidFill>
                    <a:latin typeface="+mn-lt"/>
                  </a:rPr>
                  <a:t>Point two</a:t>
                </a:r>
              </a:p>
            </p:txBody>
          </p:sp>
        </p:grpSp>
        <p:sp>
          <p:nvSpPr>
            <p:cNvPr id="42" name="Oval 41">
              <a:extLst>
                <a:ext uri="{FF2B5EF4-FFF2-40B4-BE49-F238E27FC236}">
                  <a16:creationId xmlns:a16="http://schemas.microsoft.com/office/drawing/2014/main" id="{2C648984-4A3C-4C08-8208-F9518383375D}"/>
                </a:ext>
              </a:extLst>
            </p:cNvPr>
            <p:cNvSpPr/>
            <p:nvPr/>
          </p:nvSpPr>
          <p:spPr>
            <a:xfrm>
              <a:off x="8969581" y="1968108"/>
              <a:ext cx="618169" cy="6181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ea typeface="Roboto Slab" pitchFamily="2" charset="0"/>
                </a:rPr>
                <a:t>02</a:t>
              </a:r>
            </a:p>
          </p:txBody>
        </p:sp>
      </p:grpSp>
      <p:grpSp>
        <p:nvGrpSpPr>
          <p:cNvPr id="48" name="Group 47">
            <a:extLst>
              <a:ext uri="{FF2B5EF4-FFF2-40B4-BE49-F238E27FC236}">
                <a16:creationId xmlns:a16="http://schemas.microsoft.com/office/drawing/2014/main" id="{CB0D97F0-89DF-4ED1-A561-D560E16E1B9F}"/>
              </a:ext>
            </a:extLst>
          </p:cNvPr>
          <p:cNvGrpSpPr/>
          <p:nvPr/>
        </p:nvGrpSpPr>
        <p:grpSpPr>
          <a:xfrm>
            <a:off x="5555687" y="3714331"/>
            <a:ext cx="2615856" cy="962256"/>
            <a:chOff x="8969581" y="3088021"/>
            <a:chExt cx="2615856" cy="962256"/>
          </a:xfrm>
        </p:grpSpPr>
        <p:grpSp>
          <p:nvGrpSpPr>
            <p:cNvPr id="13" name="Group 12">
              <a:extLst>
                <a:ext uri="{FF2B5EF4-FFF2-40B4-BE49-F238E27FC236}">
                  <a16:creationId xmlns:a16="http://schemas.microsoft.com/office/drawing/2014/main" id="{4CDBC757-04CE-4100-B3E9-6AB87494FED9}"/>
                </a:ext>
              </a:extLst>
            </p:cNvPr>
            <p:cNvGrpSpPr/>
            <p:nvPr/>
          </p:nvGrpSpPr>
          <p:grpSpPr>
            <a:xfrm>
              <a:off x="9700928" y="3088021"/>
              <a:ext cx="1884509" cy="962256"/>
              <a:chOff x="9700928" y="3088021"/>
              <a:chExt cx="1884509" cy="962256"/>
            </a:xfrm>
          </p:grpSpPr>
          <p:sp>
            <p:nvSpPr>
              <p:cNvPr id="31" name="TextBox 30">
                <a:extLst>
                  <a:ext uri="{FF2B5EF4-FFF2-40B4-BE49-F238E27FC236}">
                    <a16:creationId xmlns:a16="http://schemas.microsoft.com/office/drawing/2014/main" id="{BF9E809A-8DFA-4B21-8D78-E7B63B316151}"/>
                  </a:ext>
                </a:extLst>
              </p:cNvPr>
              <p:cNvSpPr txBox="1"/>
              <p:nvPr/>
            </p:nvSpPr>
            <p:spPr>
              <a:xfrm>
                <a:off x="9700929" y="3387019"/>
                <a:ext cx="1884508" cy="663258"/>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32" name="TextBox 31">
                <a:extLst>
                  <a:ext uri="{FF2B5EF4-FFF2-40B4-BE49-F238E27FC236}">
                    <a16:creationId xmlns:a16="http://schemas.microsoft.com/office/drawing/2014/main" id="{288F8872-B6C5-4F43-90F7-D4B48E2C3F1F}"/>
                  </a:ext>
                </a:extLst>
              </p:cNvPr>
              <p:cNvSpPr txBox="1"/>
              <p:nvPr/>
            </p:nvSpPr>
            <p:spPr>
              <a:xfrm>
                <a:off x="9700928" y="3088021"/>
                <a:ext cx="1623252" cy="315984"/>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dirty="0">
                    <a:solidFill>
                      <a:schemeClr val="accent3"/>
                    </a:solidFill>
                    <a:latin typeface="+mn-lt"/>
                  </a:rPr>
                  <a:t>Point three</a:t>
                </a:r>
              </a:p>
            </p:txBody>
          </p:sp>
        </p:grpSp>
        <p:sp>
          <p:nvSpPr>
            <p:cNvPr id="43" name="Oval 42">
              <a:extLst>
                <a:ext uri="{FF2B5EF4-FFF2-40B4-BE49-F238E27FC236}">
                  <a16:creationId xmlns:a16="http://schemas.microsoft.com/office/drawing/2014/main" id="{248A32DE-B099-487A-A9C0-466C1EF0A47F}"/>
                </a:ext>
              </a:extLst>
            </p:cNvPr>
            <p:cNvSpPr/>
            <p:nvPr/>
          </p:nvSpPr>
          <p:spPr>
            <a:xfrm>
              <a:off x="8969581" y="3161897"/>
              <a:ext cx="618169" cy="61816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ea typeface="Roboto Slab" pitchFamily="2" charset="0"/>
                </a:rPr>
                <a:t>03</a:t>
              </a:r>
            </a:p>
          </p:txBody>
        </p:sp>
      </p:grpSp>
      <p:grpSp>
        <p:nvGrpSpPr>
          <p:cNvPr id="49" name="Group 48">
            <a:extLst>
              <a:ext uri="{FF2B5EF4-FFF2-40B4-BE49-F238E27FC236}">
                <a16:creationId xmlns:a16="http://schemas.microsoft.com/office/drawing/2014/main" id="{4B7AC17D-E21A-409B-A653-7B308AF151E9}"/>
              </a:ext>
            </a:extLst>
          </p:cNvPr>
          <p:cNvGrpSpPr/>
          <p:nvPr/>
        </p:nvGrpSpPr>
        <p:grpSpPr>
          <a:xfrm>
            <a:off x="8700492" y="3716383"/>
            <a:ext cx="2664192" cy="960204"/>
            <a:chOff x="8969581" y="4283862"/>
            <a:chExt cx="2664192" cy="960204"/>
          </a:xfrm>
        </p:grpSpPr>
        <p:grpSp>
          <p:nvGrpSpPr>
            <p:cNvPr id="14" name="Group 13">
              <a:extLst>
                <a:ext uri="{FF2B5EF4-FFF2-40B4-BE49-F238E27FC236}">
                  <a16:creationId xmlns:a16="http://schemas.microsoft.com/office/drawing/2014/main" id="{423DAB4C-DF79-404E-9A56-64F197036652}"/>
                </a:ext>
              </a:extLst>
            </p:cNvPr>
            <p:cNvGrpSpPr/>
            <p:nvPr/>
          </p:nvGrpSpPr>
          <p:grpSpPr>
            <a:xfrm>
              <a:off x="9700928" y="4283862"/>
              <a:ext cx="1932845" cy="960204"/>
              <a:chOff x="9700928" y="4283862"/>
              <a:chExt cx="1932845" cy="960204"/>
            </a:xfrm>
          </p:grpSpPr>
          <p:sp>
            <p:nvSpPr>
              <p:cNvPr id="28" name="TextBox 27">
                <a:extLst>
                  <a:ext uri="{FF2B5EF4-FFF2-40B4-BE49-F238E27FC236}">
                    <a16:creationId xmlns:a16="http://schemas.microsoft.com/office/drawing/2014/main" id="{D80250D1-97CC-4E8A-A5A1-33647B5BBD3E}"/>
                  </a:ext>
                </a:extLst>
              </p:cNvPr>
              <p:cNvSpPr txBox="1"/>
              <p:nvPr/>
            </p:nvSpPr>
            <p:spPr>
              <a:xfrm>
                <a:off x="9700928" y="4580808"/>
                <a:ext cx="1932845" cy="663258"/>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a:t>
                </a:r>
              </a:p>
            </p:txBody>
          </p:sp>
          <p:sp>
            <p:nvSpPr>
              <p:cNvPr id="29" name="TextBox 28">
                <a:extLst>
                  <a:ext uri="{FF2B5EF4-FFF2-40B4-BE49-F238E27FC236}">
                    <a16:creationId xmlns:a16="http://schemas.microsoft.com/office/drawing/2014/main" id="{A2DCB187-7BE5-4E95-ADED-12DDFE353D07}"/>
                  </a:ext>
                </a:extLst>
              </p:cNvPr>
              <p:cNvSpPr txBox="1"/>
              <p:nvPr/>
            </p:nvSpPr>
            <p:spPr>
              <a:xfrm>
                <a:off x="9700928" y="4283862"/>
                <a:ext cx="1309225" cy="3139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dirty="0">
                    <a:solidFill>
                      <a:schemeClr val="accent4"/>
                    </a:solidFill>
                    <a:latin typeface="+mn-lt"/>
                  </a:rPr>
                  <a:t>Point four</a:t>
                </a:r>
              </a:p>
            </p:txBody>
          </p:sp>
        </p:grpSp>
        <p:sp>
          <p:nvSpPr>
            <p:cNvPr id="44" name="Oval 43">
              <a:extLst>
                <a:ext uri="{FF2B5EF4-FFF2-40B4-BE49-F238E27FC236}">
                  <a16:creationId xmlns:a16="http://schemas.microsoft.com/office/drawing/2014/main" id="{808760D7-75E3-4516-88DA-2FA02430A5B1}"/>
                </a:ext>
              </a:extLst>
            </p:cNvPr>
            <p:cNvSpPr/>
            <p:nvPr/>
          </p:nvSpPr>
          <p:spPr>
            <a:xfrm>
              <a:off x="8969581" y="4355686"/>
              <a:ext cx="618169" cy="61816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1"/>
                  </a:solidFill>
                  <a:ea typeface="Roboto Slab" pitchFamily="2" charset="0"/>
                </a:rPr>
                <a:t>04</a:t>
              </a:r>
            </a:p>
          </p:txBody>
        </p:sp>
      </p:grpSp>
      <p:grpSp>
        <p:nvGrpSpPr>
          <p:cNvPr id="52" name="Group 51">
            <a:extLst>
              <a:ext uri="{FF2B5EF4-FFF2-40B4-BE49-F238E27FC236}">
                <a16:creationId xmlns:a16="http://schemas.microsoft.com/office/drawing/2014/main" id="{2797AD04-BA9F-4AB8-87FB-22FC69450F33}"/>
              </a:ext>
            </a:extLst>
          </p:cNvPr>
          <p:cNvGrpSpPr/>
          <p:nvPr/>
        </p:nvGrpSpPr>
        <p:grpSpPr>
          <a:xfrm>
            <a:off x="1208038" y="1543049"/>
            <a:ext cx="3771902" cy="3771902"/>
            <a:chOff x="1542526" y="1543049"/>
            <a:chExt cx="3771902" cy="3771902"/>
          </a:xfrm>
        </p:grpSpPr>
        <p:grpSp>
          <p:nvGrpSpPr>
            <p:cNvPr id="23" name="Group 22">
              <a:extLst>
                <a:ext uri="{FF2B5EF4-FFF2-40B4-BE49-F238E27FC236}">
                  <a16:creationId xmlns:a16="http://schemas.microsoft.com/office/drawing/2014/main" id="{B7DC7ABA-A854-4C92-96D5-6CCF647E7962}"/>
                </a:ext>
              </a:extLst>
            </p:cNvPr>
            <p:cNvGrpSpPr/>
            <p:nvPr/>
          </p:nvGrpSpPr>
          <p:grpSpPr>
            <a:xfrm>
              <a:off x="1542526" y="1543049"/>
              <a:ext cx="3771902" cy="3771902"/>
              <a:chOff x="1190171" y="1190694"/>
              <a:chExt cx="4476611" cy="4476611"/>
            </a:xfrm>
          </p:grpSpPr>
          <p:grpSp>
            <p:nvGrpSpPr>
              <p:cNvPr id="3" name="Group 2">
                <a:extLst>
                  <a:ext uri="{FF2B5EF4-FFF2-40B4-BE49-F238E27FC236}">
                    <a16:creationId xmlns:a16="http://schemas.microsoft.com/office/drawing/2014/main" id="{D5B7495F-C4E5-481F-9973-790C4906D27D}"/>
                  </a:ext>
                </a:extLst>
              </p:cNvPr>
              <p:cNvGrpSpPr/>
              <p:nvPr/>
            </p:nvGrpSpPr>
            <p:grpSpPr>
              <a:xfrm>
                <a:off x="1190171" y="2373158"/>
                <a:ext cx="2238306" cy="2119473"/>
                <a:chOff x="1062088" y="2454103"/>
                <a:chExt cx="1448241" cy="1371353"/>
              </a:xfrm>
            </p:grpSpPr>
            <p:sp>
              <p:nvSpPr>
                <p:cNvPr id="19" name="Freeform 8">
                  <a:extLst>
                    <a:ext uri="{FF2B5EF4-FFF2-40B4-BE49-F238E27FC236}">
                      <a16:creationId xmlns:a16="http://schemas.microsoft.com/office/drawing/2014/main" id="{695960D4-00E2-457A-8C9A-FA6FCF4F617E}"/>
                    </a:ext>
                  </a:extLst>
                </p:cNvPr>
                <p:cNvSpPr>
                  <a:spLocks/>
                </p:cNvSpPr>
                <p:nvPr/>
              </p:nvSpPr>
              <p:spPr bwMode="auto">
                <a:xfrm>
                  <a:off x="1062088" y="3137258"/>
                  <a:ext cx="1448241" cy="688198"/>
                </a:xfrm>
                <a:custGeom>
                  <a:avLst/>
                  <a:gdLst>
                    <a:gd name="T0" fmla="*/ 94 w 248"/>
                    <a:gd name="T1" fmla="*/ 111 h 118"/>
                    <a:gd name="T2" fmla="*/ 111 w 248"/>
                    <a:gd name="T3" fmla="*/ 118 h 118"/>
                    <a:gd name="T4" fmla="*/ 248 w 248"/>
                    <a:gd name="T5" fmla="*/ 118 h 118"/>
                    <a:gd name="T6" fmla="*/ 248 w 248"/>
                    <a:gd name="T7" fmla="*/ 0 h 118"/>
                    <a:gd name="T8" fmla="*/ 0 w 248"/>
                    <a:gd name="T9" fmla="*/ 0 h 118"/>
                    <a:gd name="T10" fmla="*/ 94 w 248"/>
                    <a:gd name="T11" fmla="*/ 111 h 118"/>
                  </a:gdLst>
                  <a:ahLst/>
                  <a:cxnLst>
                    <a:cxn ang="0">
                      <a:pos x="T0" y="T1"/>
                    </a:cxn>
                    <a:cxn ang="0">
                      <a:pos x="T2" y="T3"/>
                    </a:cxn>
                    <a:cxn ang="0">
                      <a:pos x="T4" y="T5"/>
                    </a:cxn>
                    <a:cxn ang="0">
                      <a:pos x="T6" y="T7"/>
                    </a:cxn>
                    <a:cxn ang="0">
                      <a:pos x="T8" y="T9"/>
                    </a:cxn>
                    <a:cxn ang="0">
                      <a:pos x="T10" y="T11"/>
                    </a:cxn>
                  </a:cxnLst>
                  <a:rect l="0" t="0" r="r" b="b"/>
                  <a:pathLst>
                    <a:path w="248" h="118">
                      <a:moveTo>
                        <a:pt x="94" y="111"/>
                      </a:moveTo>
                      <a:cubicBezTo>
                        <a:pt x="94" y="111"/>
                        <a:pt x="100" y="118"/>
                        <a:pt x="111" y="118"/>
                      </a:cubicBezTo>
                      <a:cubicBezTo>
                        <a:pt x="122" y="118"/>
                        <a:pt x="248" y="118"/>
                        <a:pt x="248" y="118"/>
                      </a:cubicBezTo>
                      <a:cubicBezTo>
                        <a:pt x="248" y="0"/>
                        <a:pt x="248" y="0"/>
                        <a:pt x="248" y="0"/>
                      </a:cubicBezTo>
                      <a:cubicBezTo>
                        <a:pt x="0" y="0"/>
                        <a:pt x="0" y="0"/>
                        <a:pt x="0" y="0"/>
                      </a:cubicBezTo>
                      <a:cubicBezTo>
                        <a:pt x="94" y="111"/>
                        <a:pt x="94" y="111"/>
                        <a:pt x="94" y="111"/>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700"/>
                </a:p>
              </p:txBody>
            </p:sp>
            <p:sp>
              <p:nvSpPr>
                <p:cNvPr id="20" name="Rectangle 9">
                  <a:extLst>
                    <a:ext uri="{FF2B5EF4-FFF2-40B4-BE49-F238E27FC236}">
                      <a16:creationId xmlns:a16="http://schemas.microsoft.com/office/drawing/2014/main" id="{0F032960-7471-4608-BA21-911B3B90A528}"/>
                    </a:ext>
                  </a:extLst>
                </p:cNvPr>
                <p:cNvSpPr>
                  <a:spLocks noChangeArrowheads="1"/>
                </p:cNvSpPr>
                <p:nvPr/>
              </p:nvSpPr>
              <p:spPr bwMode="auto">
                <a:xfrm>
                  <a:off x="1062088" y="2454103"/>
                  <a:ext cx="683156" cy="683156"/>
                </a:xfrm>
                <a:prstGeom prst="rect">
                  <a:avLst/>
                </a:prstGeom>
                <a:gradFill flip="none" rotWithShape="1">
                  <a:gsLst>
                    <a:gs pos="0">
                      <a:schemeClr val="accent1">
                        <a:lumMod val="75000"/>
                      </a:schemeClr>
                    </a:gs>
                    <a:gs pos="100000">
                      <a:schemeClr val="accent1"/>
                    </a:gs>
                  </a:gsLst>
                  <a:lin ang="16200000" scaled="1"/>
                  <a:tileRect/>
                </a:gradFill>
                <a:ln>
                  <a:noFill/>
                </a:ln>
              </p:spPr>
              <p:txBody>
                <a:bodyPr vert="horz" wrap="square" lIns="68580" tIns="34290" rIns="68580" bIns="34290" numCol="1" anchor="t" anchorCtr="0" compatLnSpc="1">
                  <a:prstTxWarp prst="textNoShape">
                    <a:avLst/>
                  </a:prstTxWarp>
                </a:bodyPr>
                <a:lstStyle/>
                <a:p>
                  <a:endParaRPr lang="en-US" sz="700" dirty="0"/>
                </a:p>
              </p:txBody>
            </p:sp>
          </p:grpSp>
          <p:grpSp>
            <p:nvGrpSpPr>
              <p:cNvPr id="4" name="Group 3">
                <a:extLst>
                  <a:ext uri="{FF2B5EF4-FFF2-40B4-BE49-F238E27FC236}">
                    <a16:creationId xmlns:a16="http://schemas.microsoft.com/office/drawing/2014/main" id="{B01F5384-BA05-44ED-8D26-111C22C3FDC0}"/>
                  </a:ext>
                </a:extLst>
              </p:cNvPr>
              <p:cNvGrpSpPr/>
              <p:nvPr/>
            </p:nvGrpSpPr>
            <p:grpSpPr>
              <a:xfrm>
                <a:off x="2362895" y="1190694"/>
                <a:ext cx="2121422" cy="2238305"/>
                <a:chOff x="1820870" y="1689019"/>
                <a:chExt cx="1372614" cy="1448240"/>
              </a:xfrm>
            </p:grpSpPr>
            <p:sp>
              <p:nvSpPr>
                <p:cNvPr id="15" name="Freeform 5">
                  <a:extLst>
                    <a:ext uri="{FF2B5EF4-FFF2-40B4-BE49-F238E27FC236}">
                      <a16:creationId xmlns:a16="http://schemas.microsoft.com/office/drawing/2014/main" id="{32955A13-6CDA-4012-9C19-A6D01E41A476}"/>
                    </a:ext>
                  </a:extLst>
                </p:cNvPr>
                <p:cNvSpPr>
                  <a:spLocks/>
                </p:cNvSpPr>
                <p:nvPr/>
              </p:nvSpPr>
              <p:spPr bwMode="auto">
                <a:xfrm>
                  <a:off x="1820870" y="1689019"/>
                  <a:ext cx="689459" cy="1448240"/>
                </a:xfrm>
                <a:custGeom>
                  <a:avLst/>
                  <a:gdLst>
                    <a:gd name="T0" fmla="*/ 8 w 118"/>
                    <a:gd name="T1" fmla="*/ 94 h 248"/>
                    <a:gd name="T2" fmla="*/ 0 w 118"/>
                    <a:gd name="T3" fmla="*/ 112 h 248"/>
                    <a:gd name="T4" fmla="*/ 0 w 118"/>
                    <a:gd name="T5" fmla="*/ 248 h 248"/>
                    <a:gd name="T6" fmla="*/ 118 w 118"/>
                    <a:gd name="T7" fmla="*/ 248 h 248"/>
                    <a:gd name="T8" fmla="*/ 118 w 118"/>
                    <a:gd name="T9" fmla="*/ 0 h 248"/>
                    <a:gd name="T10" fmla="*/ 8 w 118"/>
                    <a:gd name="T11" fmla="*/ 94 h 248"/>
                  </a:gdLst>
                  <a:ahLst/>
                  <a:cxnLst>
                    <a:cxn ang="0">
                      <a:pos x="T0" y="T1"/>
                    </a:cxn>
                    <a:cxn ang="0">
                      <a:pos x="T2" y="T3"/>
                    </a:cxn>
                    <a:cxn ang="0">
                      <a:pos x="T4" y="T5"/>
                    </a:cxn>
                    <a:cxn ang="0">
                      <a:pos x="T6" y="T7"/>
                    </a:cxn>
                    <a:cxn ang="0">
                      <a:pos x="T8" y="T9"/>
                    </a:cxn>
                    <a:cxn ang="0">
                      <a:pos x="T10" y="T11"/>
                    </a:cxn>
                  </a:cxnLst>
                  <a:rect l="0" t="0" r="r" b="b"/>
                  <a:pathLst>
                    <a:path w="118" h="248">
                      <a:moveTo>
                        <a:pt x="8" y="94"/>
                      </a:moveTo>
                      <a:cubicBezTo>
                        <a:pt x="8" y="94"/>
                        <a:pt x="0" y="101"/>
                        <a:pt x="0" y="112"/>
                      </a:cubicBezTo>
                      <a:cubicBezTo>
                        <a:pt x="0" y="123"/>
                        <a:pt x="0" y="248"/>
                        <a:pt x="0" y="248"/>
                      </a:cubicBezTo>
                      <a:cubicBezTo>
                        <a:pt x="118" y="248"/>
                        <a:pt x="118" y="248"/>
                        <a:pt x="118" y="248"/>
                      </a:cubicBezTo>
                      <a:cubicBezTo>
                        <a:pt x="118" y="0"/>
                        <a:pt x="118" y="0"/>
                        <a:pt x="118" y="0"/>
                      </a:cubicBezTo>
                      <a:cubicBezTo>
                        <a:pt x="8" y="94"/>
                        <a:pt x="8" y="94"/>
                        <a:pt x="8" y="94"/>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700"/>
                </a:p>
              </p:txBody>
            </p:sp>
            <p:sp>
              <p:nvSpPr>
                <p:cNvPr id="16" name="Rectangle 6">
                  <a:extLst>
                    <a:ext uri="{FF2B5EF4-FFF2-40B4-BE49-F238E27FC236}">
                      <a16:creationId xmlns:a16="http://schemas.microsoft.com/office/drawing/2014/main" id="{B7E86DDD-27D1-4D5B-8D30-7AAB86B71997}"/>
                    </a:ext>
                  </a:extLst>
                </p:cNvPr>
                <p:cNvSpPr>
                  <a:spLocks noChangeArrowheads="1"/>
                </p:cNvSpPr>
                <p:nvPr/>
              </p:nvSpPr>
              <p:spPr bwMode="auto">
                <a:xfrm>
                  <a:off x="2510328" y="1689019"/>
                  <a:ext cx="683156" cy="689458"/>
                </a:xfrm>
                <a:prstGeom prst="rect">
                  <a:avLst/>
                </a:prstGeom>
                <a:gradFill>
                  <a:gsLst>
                    <a:gs pos="0">
                      <a:schemeClr val="accent3"/>
                    </a:gs>
                    <a:gs pos="100000">
                      <a:schemeClr val="accent3">
                        <a:lumMod val="75000"/>
                      </a:schemeClr>
                    </a:gs>
                  </a:gsLst>
                  <a:lin ang="10800000" scaled="1"/>
                </a:gradFill>
                <a:ln>
                  <a:noFill/>
                </a:ln>
              </p:spPr>
              <p:txBody>
                <a:bodyPr vert="horz" wrap="square" lIns="68580" tIns="34290" rIns="68580" bIns="34290" numCol="1" anchor="t" anchorCtr="0" compatLnSpc="1">
                  <a:prstTxWarp prst="textNoShape">
                    <a:avLst/>
                  </a:prstTxWarp>
                </a:bodyPr>
                <a:lstStyle/>
                <a:p>
                  <a:endParaRPr lang="en-US" sz="700"/>
                </a:p>
              </p:txBody>
            </p:sp>
          </p:grpSp>
          <p:grpSp>
            <p:nvGrpSpPr>
              <p:cNvPr id="5" name="Group 4">
                <a:extLst>
                  <a:ext uri="{FF2B5EF4-FFF2-40B4-BE49-F238E27FC236}">
                    <a16:creationId xmlns:a16="http://schemas.microsoft.com/office/drawing/2014/main" id="{C1E43728-0E8E-4FC4-97AF-69CB0C99727A}"/>
                  </a:ext>
                </a:extLst>
              </p:cNvPr>
              <p:cNvGrpSpPr/>
              <p:nvPr/>
            </p:nvGrpSpPr>
            <p:grpSpPr>
              <a:xfrm>
                <a:off x="2362895" y="3428999"/>
                <a:ext cx="2121422" cy="2238306"/>
                <a:chOff x="1820870" y="3137259"/>
                <a:chExt cx="1372614" cy="1448241"/>
              </a:xfrm>
            </p:grpSpPr>
            <p:sp>
              <p:nvSpPr>
                <p:cNvPr id="11" name="Freeform 11">
                  <a:extLst>
                    <a:ext uri="{FF2B5EF4-FFF2-40B4-BE49-F238E27FC236}">
                      <a16:creationId xmlns:a16="http://schemas.microsoft.com/office/drawing/2014/main" id="{6AC8A542-2EF8-44CD-9850-AA35821A67E5}"/>
                    </a:ext>
                  </a:extLst>
                </p:cNvPr>
                <p:cNvSpPr>
                  <a:spLocks/>
                </p:cNvSpPr>
                <p:nvPr/>
              </p:nvSpPr>
              <p:spPr bwMode="auto">
                <a:xfrm>
                  <a:off x="2510328" y="3137259"/>
                  <a:ext cx="683156" cy="1448240"/>
                </a:xfrm>
                <a:custGeom>
                  <a:avLst/>
                  <a:gdLst>
                    <a:gd name="T0" fmla="*/ 110 w 117"/>
                    <a:gd name="T1" fmla="*/ 154 h 248"/>
                    <a:gd name="T2" fmla="*/ 117 w 117"/>
                    <a:gd name="T3" fmla="*/ 137 h 248"/>
                    <a:gd name="T4" fmla="*/ 117 w 117"/>
                    <a:gd name="T5" fmla="*/ 0 h 248"/>
                    <a:gd name="T6" fmla="*/ 0 w 117"/>
                    <a:gd name="T7" fmla="*/ 0 h 248"/>
                    <a:gd name="T8" fmla="*/ 0 w 117"/>
                    <a:gd name="T9" fmla="*/ 248 h 248"/>
                    <a:gd name="T10" fmla="*/ 110 w 117"/>
                    <a:gd name="T11" fmla="*/ 154 h 248"/>
                  </a:gdLst>
                  <a:ahLst/>
                  <a:cxnLst>
                    <a:cxn ang="0">
                      <a:pos x="T0" y="T1"/>
                    </a:cxn>
                    <a:cxn ang="0">
                      <a:pos x="T2" y="T3"/>
                    </a:cxn>
                    <a:cxn ang="0">
                      <a:pos x="T4" y="T5"/>
                    </a:cxn>
                    <a:cxn ang="0">
                      <a:pos x="T6" y="T7"/>
                    </a:cxn>
                    <a:cxn ang="0">
                      <a:pos x="T8" y="T9"/>
                    </a:cxn>
                    <a:cxn ang="0">
                      <a:pos x="T10" y="T11"/>
                    </a:cxn>
                  </a:cxnLst>
                  <a:rect l="0" t="0" r="r" b="b"/>
                  <a:pathLst>
                    <a:path w="117" h="248">
                      <a:moveTo>
                        <a:pt x="110" y="154"/>
                      </a:moveTo>
                      <a:cubicBezTo>
                        <a:pt x="110" y="154"/>
                        <a:pt x="117" y="148"/>
                        <a:pt x="117" y="137"/>
                      </a:cubicBezTo>
                      <a:cubicBezTo>
                        <a:pt x="117" y="126"/>
                        <a:pt x="117" y="0"/>
                        <a:pt x="117" y="0"/>
                      </a:cubicBezTo>
                      <a:cubicBezTo>
                        <a:pt x="0" y="0"/>
                        <a:pt x="0" y="0"/>
                        <a:pt x="0" y="0"/>
                      </a:cubicBezTo>
                      <a:cubicBezTo>
                        <a:pt x="0" y="248"/>
                        <a:pt x="0" y="248"/>
                        <a:pt x="0" y="248"/>
                      </a:cubicBezTo>
                      <a:cubicBezTo>
                        <a:pt x="110" y="154"/>
                        <a:pt x="110" y="154"/>
                        <a:pt x="110" y="154"/>
                      </a:cubicBezTo>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700"/>
                </a:p>
              </p:txBody>
            </p:sp>
            <p:sp>
              <p:nvSpPr>
                <p:cNvPr id="12" name="Rectangle 12">
                  <a:extLst>
                    <a:ext uri="{FF2B5EF4-FFF2-40B4-BE49-F238E27FC236}">
                      <a16:creationId xmlns:a16="http://schemas.microsoft.com/office/drawing/2014/main" id="{EFFF369C-BD68-4465-97C5-0476CA0B2AB4}"/>
                    </a:ext>
                  </a:extLst>
                </p:cNvPr>
                <p:cNvSpPr>
                  <a:spLocks noChangeArrowheads="1"/>
                </p:cNvSpPr>
                <p:nvPr/>
              </p:nvSpPr>
              <p:spPr bwMode="auto">
                <a:xfrm>
                  <a:off x="1820870" y="3902344"/>
                  <a:ext cx="689459" cy="683156"/>
                </a:xfrm>
                <a:prstGeom prst="rect">
                  <a:avLst/>
                </a:prstGeom>
                <a:gradFill>
                  <a:gsLst>
                    <a:gs pos="0">
                      <a:schemeClr val="accent2">
                        <a:lumMod val="75000"/>
                      </a:schemeClr>
                    </a:gs>
                    <a:gs pos="100000">
                      <a:schemeClr val="accent2"/>
                    </a:gs>
                  </a:gsLst>
                  <a:lin ang="10800000" scaled="1"/>
                </a:gradFill>
                <a:ln>
                  <a:noFill/>
                </a:ln>
              </p:spPr>
              <p:txBody>
                <a:bodyPr vert="horz" wrap="square" lIns="68580" tIns="34290" rIns="68580" bIns="34290" numCol="1" anchor="t" anchorCtr="0" compatLnSpc="1">
                  <a:prstTxWarp prst="textNoShape">
                    <a:avLst/>
                  </a:prstTxWarp>
                </a:bodyPr>
                <a:lstStyle/>
                <a:p>
                  <a:endParaRPr lang="en-US" sz="700" dirty="0"/>
                </a:p>
              </p:txBody>
            </p:sp>
          </p:grpSp>
          <p:grpSp>
            <p:nvGrpSpPr>
              <p:cNvPr id="6" name="Group 5">
                <a:extLst>
                  <a:ext uri="{FF2B5EF4-FFF2-40B4-BE49-F238E27FC236}">
                    <a16:creationId xmlns:a16="http://schemas.microsoft.com/office/drawing/2014/main" id="{E65A2ED8-701A-4AD5-AF1C-D1453B380B21}"/>
                  </a:ext>
                </a:extLst>
              </p:cNvPr>
              <p:cNvGrpSpPr/>
              <p:nvPr/>
            </p:nvGrpSpPr>
            <p:grpSpPr>
              <a:xfrm>
                <a:off x="3428476" y="2373158"/>
                <a:ext cx="2238306" cy="2119473"/>
                <a:chOff x="2510328" y="2454103"/>
                <a:chExt cx="1448241" cy="1371353"/>
              </a:xfrm>
            </p:grpSpPr>
            <p:sp>
              <p:nvSpPr>
                <p:cNvPr id="7" name="Freeform 14">
                  <a:extLst>
                    <a:ext uri="{FF2B5EF4-FFF2-40B4-BE49-F238E27FC236}">
                      <a16:creationId xmlns:a16="http://schemas.microsoft.com/office/drawing/2014/main" id="{F794E1BB-B696-4B9E-BAC3-54C5BE5BB4E2}"/>
                    </a:ext>
                  </a:extLst>
                </p:cNvPr>
                <p:cNvSpPr>
                  <a:spLocks/>
                </p:cNvSpPr>
                <p:nvPr/>
              </p:nvSpPr>
              <p:spPr bwMode="auto">
                <a:xfrm>
                  <a:off x="2510328" y="2454103"/>
                  <a:ext cx="1448241" cy="683156"/>
                </a:xfrm>
                <a:custGeom>
                  <a:avLst/>
                  <a:gdLst>
                    <a:gd name="T0" fmla="*/ 154 w 248"/>
                    <a:gd name="T1" fmla="*/ 7 h 117"/>
                    <a:gd name="T2" fmla="*/ 136 w 248"/>
                    <a:gd name="T3" fmla="*/ 0 h 117"/>
                    <a:gd name="T4" fmla="*/ 0 w 248"/>
                    <a:gd name="T5" fmla="*/ 0 h 117"/>
                    <a:gd name="T6" fmla="*/ 0 w 248"/>
                    <a:gd name="T7" fmla="*/ 117 h 117"/>
                    <a:gd name="T8" fmla="*/ 248 w 248"/>
                    <a:gd name="T9" fmla="*/ 117 h 117"/>
                    <a:gd name="T10" fmla="*/ 154 w 248"/>
                    <a:gd name="T11" fmla="*/ 7 h 117"/>
                  </a:gdLst>
                  <a:ahLst/>
                  <a:cxnLst>
                    <a:cxn ang="0">
                      <a:pos x="T0" y="T1"/>
                    </a:cxn>
                    <a:cxn ang="0">
                      <a:pos x="T2" y="T3"/>
                    </a:cxn>
                    <a:cxn ang="0">
                      <a:pos x="T4" y="T5"/>
                    </a:cxn>
                    <a:cxn ang="0">
                      <a:pos x="T6" y="T7"/>
                    </a:cxn>
                    <a:cxn ang="0">
                      <a:pos x="T8" y="T9"/>
                    </a:cxn>
                    <a:cxn ang="0">
                      <a:pos x="T10" y="T11"/>
                    </a:cxn>
                  </a:cxnLst>
                  <a:rect l="0" t="0" r="r" b="b"/>
                  <a:pathLst>
                    <a:path w="248" h="117">
                      <a:moveTo>
                        <a:pt x="154" y="7"/>
                      </a:moveTo>
                      <a:cubicBezTo>
                        <a:pt x="154" y="7"/>
                        <a:pt x="147" y="0"/>
                        <a:pt x="136" y="0"/>
                      </a:cubicBezTo>
                      <a:cubicBezTo>
                        <a:pt x="125" y="0"/>
                        <a:pt x="0" y="0"/>
                        <a:pt x="0" y="0"/>
                      </a:cubicBezTo>
                      <a:cubicBezTo>
                        <a:pt x="0" y="117"/>
                        <a:pt x="0" y="117"/>
                        <a:pt x="0" y="117"/>
                      </a:cubicBezTo>
                      <a:cubicBezTo>
                        <a:pt x="248" y="117"/>
                        <a:pt x="248" y="117"/>
                        <a:pt x="248" y="117"/>
                      </a:cubicBezTo>
                      <a:cubicBezTo>
                        <a:pt x="154" y="7"/>
                        <a:pt x="154" y="7"/>
                        <a:pt x="154" y="7"/>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700"/>
                </a:p>
              </p:txBody>
            </p:sp>
            <p:sp>
              <p:nvSpPr>
                <p:cNvPr id="8" name="Freeform 15">
                  <a:extLst>
                    <a:ext uri="{FF2B5EF4-FFF2-40B4-BE49-F238E27FC236}">
                      <a16:creationId xmlns:a16="http://schemas.microsoft.com/office/drawing/2014/main" id="{4D11EB19-2F59-4BAD-9B4E-2A36EBEC1E30}"/>
                    </a:ext>
                  </a:extLst>
                </p:cNvPr>
                <p:cNvSpPr>
                  <a:spLocks/>
                </p:cNvSpPr>
                <p:nvPr/>
              </p:nvSpPr>
              <p:spPr bwMode="auto">
                <a:xfrm>
                  <a:off x="3269110" y="3137258"/>
                  <a:ext cx="689459" cy="688198"/>
                </a:xfrm>
                <a:custGeom>
                  <a:avLst/>
                  <a:gdLst>
                    <a:gd name="T0" fmla="*/ 547 w 547"/>
                    <a:gd name="T1" fmla="*/ 0 h 546"/>
                    <a:gd name="T2" fmla="*/ 547 w 547"/>
                    <a:gd name="T3" fmla="*/ 0 h 546"/>
                    <a:gd name="T4" fmla="*/ 0 w 547"/>
                    <a:gd name="T5" fmla="*/ 0 h 546"/>
                    <a:gd name="T6" fmla="*/ 0 w 547"/>
                    <a:gd name="T7" fmla="*/ 546 h 546"/>
                    <a:gd name="T8" fmla="*/ 547 w 547"/>
                    <a:gd name="T9" fmla="*/ 546 h 546"/>
                    <a:gd name="T10" fmla="*/ 547 w 547"/>
                    <a:gd name="T11" fmla="*/ 0 h 546"/>
                  </a:gdLst>
                  <a:ahLst/>
                  <a:cxnLst>
                    <a:cxn ang="0">
                      <a:pos x="T0" y="T1"/>
                    </a:cxn>
                    <a:cxn ang="0">
                      <a:pos x="T2" y="T3"/>
                    </a:cxn>
                    <a:cxn ang="0">
                      <a:pos x="T4" y="T5"/>
                    </a:cxn>
                    <a:cxn ang="0">
                      <a:pos x="T6" y="T7"/>
                    </a:cxn>
                    <a:cxn ang="0">
                      <a:pos x="T8" y="T9"/>
                    </a:cxn>
                    <a:cxn ang="0">
                      <a:pos x="T10" y="T11"/>
                    </a:cxn>
                  </a:cxnLst>
                  <a:rect l="0" t="0" r="r" b="b"/>
                  <a:pathLst>
                    <a:path w="547" h="546">
                      <a:moveTo>
                        <a:pt x="547" y="0"/>
                      </a:moveTo>
                      <a:lnTo>
                        <a:pt x="547" y="0"/>
                      </a:lnTo>
                      <a:lnTo>
                        <a:pt x="0" y="0"/>
                      </a:lnTo>
                      <a:lnTo>
                        <a:pt x="0" y="546"/>
                      </a:lnTo>
                      <a:lnTo>
                        <a:pt x="547" y="546"/>
                      </a:lnTo>
                      <a:lnTo>
                        <a:pt x="547" y="0"/>
                      </a:lnTo>
                      <a:close/>
                    </a:path>
                  </a:pathLst>
                </a:custGeom>
                <a:gradFill flip="none" rotWithShape="1">
                  <a:gsLst>
                    <a:gs pos="0">
                      <a:schemeClr val="accent4"/>
                    </a:gs>
                    <a:gs pos="100000">
                      <a:schemeClr val="accent4">
                        <a:lumMod val="75000"/>
                      </a:schemeClr>
                    </a:gs>
                  </a:gsLst>
                  <a:lin ang="16200000" scaled="1"/>
                  <a:tileRect/>
                </a:gradFill>
                <a:ln>
                  <a:noFill/>
                </a:ln>
              </p:spPr>
              <p:txBody>
                <a:bodyPr vert="horz" wrap="square" lIns="68580" tIns="34290" rIns="68580" bIns="34290" numCol="1" anchor="t" anchorCtr="0" compatLnSpc="1">
                  <a:prstTxWarp prst="textNoShape">
                    <a:avLst/>
                  </a:prstTxWarp>
                </a:bodyPr>
                <a:lstStyle/>
                <a:p>
                  <a:endParaRPr lang="en-US" sz="700"/>
                </a:p>
              </p:txBody>
            </p:sp>
          </p:grpSp>
        </p:grpSp>
        <p:sp>
          <p:nvSpPr>
            <p:cNvPr id="17" name="Freeform 32">
              <a:extLst>
                <a:ext uri="{FF2B5EF4-FFF2-40B4-BE49-F238E27FC236}">
                  <a16:creationId xmlns:a16="http://schemas.microsoft.com/office/drawing/2014/main" id="{F6048AE9-8F2E-4AF6-9B82-3A4A68D2C2B1}"/>
                </a:ext>
              </a:extLst>
            </p:cNvPr>
            <p:cNvSpPr>
              <a:spLocks noEditPoints="1"/>
            </p:cNvSpPr>
            <p:nvPr/>
          </p:nvSpPr>
          <p:spPr bwMode="auto">
            <a:xfrm>
              <a:off x="3714857" y="1869026"/>
              <a:ext cx="374926" cy="245882"/>
            </a:xfrm>
            <a:custGeom>
              <a:avLst/>
              <a:gdLst>
                <a:gd name="T0" fmla="*/ 188 w 200"/>
                <a:gd name="T1" fmla="*/ 0 h 132"/>
                <a:gd name="T2" fmla="*/ 12 w 200"/>
                <a:gd name="T3" fmla="*/ 0 h 132"/>
                <a:gd name="T4" fmla="*/ 0 w 200"/>
                <a:gd name="T5" fmla="*/ 12 h 132"/>
                <a:gd name="T6" fmla="*/ 0 w 200"/>
                <a:gd name="T7" fmla="*/ 120 h 132"/>
                <a:gd name="T8" fmla="*/ 12 w 200"/>
                <a:gd name="T9" fmla="*/ 132 h 132"/>
                <a:gd name="T10" fmla="*/ 188 w 200"/>
                <a:gd name="T11" fmla="*/ 132 h 132"/>
                <a:gd name="T12" fmla="*/ 200 w 200"/>
                <a:gd name="T13" fmla="*/ 120 h 132"/>
                <a:gd name="T14" fmla="*/ 200 w 200"/>
                <a:gd name="T15" fmla="*/ 12 h 132"/>
                <a:gd name="T16" fmla="*/ 188 w 200"/>
                <a:gd name="T17" fmla="*/ 0 h 132"/>
                <a:gd name="T18" fmla="*/ 100 w 200"/>
                <a:gd name="T19" fmla="*/ 71 h 132"/>
                <a:gd name="T20" fmla="*/ 15 w 200"/>
                <a:gd name="T21" fmla="*/ 8 h 132"/>
                <a:gd name="T22" fmla="*/ 185 w 200"/>
                <a:gd name="T23" fmla="*/ 8 h 132"/>
                <a:gd name="T24" fmla="*/ 100 w 200"/>
                <a:gd name="T25" fmla="*/ 71 h 132"/>
                <a:gd name="T26" fmla="*/ 69 w 200"/>
                <a:gd name="T27" fmla="*/ 58 h 132"/>
                <a:gd name="T28" fmla="*/ 8 w 200"/>
                <a:gd name="T29" fmla="*/ 118 h 132"/>
                <a:gd name="T30" fmla="*/ 8 w 200"/>
                <a:gd name="T31" fmla="*/ 13 h 132"/>
                <a:gd name="T32" fmla="*/ 69 w 200"/>
                <a:gd name="T33" fmla="*/ 58 h 132"/>
                <a:gd name="T34" fmla="*/ 75 w 200"/>
                <a:gd name="T35" fmla="*/ 63 h 132"/>
                <a:gd name="T36" fmla="*/ 100 w 200"/>
                <a:gd name="T37" fmla="*/ 81 h 132"/>
                <a:gd name="T38" fmla="*/ 125 w 200"/>
                <a:gd name="T39" fmla="*/ 63 h 132"/>
                <a:gd name="T40" fmla="*/ 186 w 200"/>
                <a:gd name="T41" fmla="*/ 124 h 132"/>
                <a:gd name="T42" fmla="*/ 14 w 200"/>
                <a:gd name="T43" fmla="*/ 124 h 132"/>
                <a:gd name="T44" fmla="*/ 75 w 200"/>
                <a:gd name="T45" fmla="*/ 63 h 132"/>
                <a:gd name="T46" fmla="*/ 131 w 200"/>
                <a:gd name="T47" fmla="*/ 58 h 132"/>
                <a:gd name="T48" fmla="*/ 192 w 200"/>
                <a:gd name="T49" fmla="*/ 13 h 132"/>
                <a:gd name="T50" fmla="*/ 192 w 200"/>
                <a:gd name="T51" fmla="*/ 118 h 132"/>
                <a:gd name="T52" fmla="*/ 131 w 200"/>
                <a:gd name="T53" fmla="*/ 5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132">
                  <a:moveTo>
                    <a:pt x="188" y="0"/>
                  </a:moveTo>
                  <a:cubicBezTo>
                    <a:pt x="12" y="0"/>
                    <a:pt x="12" y="0"/>
                    <a:pt x="12" y="0"/>
                  </a:cubicBezTo>
                  <a:cubicBezTo>
                    <a:pt x="5" y="0"/>
                    <a:pt x="0" y="5"/>
                    <a:pt x="0" y="12"/>
                  </a:cubicBezTo>
                  <a:cubicBezTo>
                    <a:pt x="0" y="120"/>
                    <a:pt x="0" y="120"/>
                    <a:pt x="0" y="120"/>
                  </a:cubicBezTo>
                  <a:cubicBezTo>
                    <a:pt x="0" y="127"/>
                    <a:pt x="5" y="132"/>
                    <a:pt x="12" y="132"/>
                  </a:cubicBezTo>
                  <a:cubicBezTo>
                    <a:pt x="188" y="132"/>
                    <a:pt x="188" y="132"/>
                    <a:pt x="188" y="132"/>
                  </a:cubicBezTo>
                  <a:cubicBezTo>
                    <a:pt x="195" y="132"/>
                    <a:pt x="200" y="127"/>
                    <a:pt x="200" y="120"/>
                  </a:cubicBezTo>
                  <a:cubicBezTo>
                    <a:pt x="200" y="12"/>
                    <a:pt x="200" y="12"/>
                    <a:pt x="200" y="12"/>
                  </a:cubicBezTo>
                  <a:cubicBezTo>
                    <a:pt x="200" y="5"/>
                    <a:pt x="195" y="0"/>
                    <a:pt x="188" y="0"/>
                  </a:cubicBezTo>
                  <a:close/>
                  <a:moveTo>
                    <a:pt x="100" y="71"/>
                  </a:moveTo>
                  <a:cubicBezTo>
                    <a:pt x="15" y="8"/>
                    <a:pt x="15" y="8"/>
                    <a:pt x="15" y="8"/>
                  </a:cubicBezTo>
                  <a:cubicBezTo>
                    <a:pt x="185" y="8"/>
                    <a:pt x="185" y="8"/>
                    <a:pt x="185" y="8"/>
                  </a:cubicBezTo>
                  <a:lnTo>
                    <a:pt x="100" y="71"/>
                  </a:lnTo>
                  <a:close/>
                  <a:moveTo>
                    <a:pt x="69" y="58"/>
                  </a:moveTo>
                  <a:cubicBezTo>
                    <a:pt x="8" y="118"/>
                    <a:pt x="8" y="118"/>
                    <a:pt x="8" y="118"/>
                  </a:cubicBezTo>
                  <a:cubicBezTo>
                    <a:pt x="8" y="13"/>
                    <a:pt x="8" y="13"/>
                    <a:pt x="8" y="13"/>
                  </a:cubicBezTo>
                  <a:lnTo>
                    <a:pt x="69" y="58"/>
                  </a:lnTo>
                  <a:close/>
                  <a:moveTo>
                    <a:pt x="75" y="63"/>
                  </a:moveTo>
                  <a:cubicBezTo>
                    <a:pt x="100" y="81"/>
                    <a:pt x="100" y="81"/>
                    <a:pt x="100" y="81"/>
                  </a:cubicBezTo>
                  <a:cubicBezTo>
                    <a:pt x="125" y="63"/>
                    <a:pt x="125" y="63"/>
                    <a:pt x="125" y="63"/>
                  </a:cubicBezTo>
                  <a:cubicBezTo>
                    <a:pt x="186" y="124"/>
                    <a:pt x="186" y="124"/>
                    <a:pt x="186" y="124"/>
                  </a:cubicBezTo>
                  <a:cubicBezTo>
                    <a:pt x="14" y="124"/>
                    <a:pt x="14" y="124"/>
                    <a:pt x="14" y="124"/>
                  </a:cubicBezTo>
                  <a:lnTo>
                    <a:pt x="75" y="63"/>
                  </a:lnTo>
                  <a:close/>
                  <a:moveTo>
                    <a:pt x="131" y="58"/>
                  </a:moveTo>
                  <a:cubicBezTo>
                    <a:pt x="192" y="13"/>
                    <a:pt x="192" y="13"/>
                    <a:pt x="192" y="13"/>
                  </a:cubicBezTo>
                  <a:cubicBezTo>
                    <a:pt x="192" y="118"/>
                    <a:pt x="192" y="118"/>
                    <a:pt x="192" y="118"/>
                  </a:cubicBezTo>
                  <a:lnTo>
                    <a:pt x="131" y="5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39">
              <a:extLst>
                <a:ext uri="{FF2B5EF4-FFF2-40B4-BE49-F238E27FC236}">
                  <a16:creationId xmlns:a16="http://schemas.microsoft.com/office/drawing/2014/main" id="{BA5F4334-E26E-442B-AEFC-7DD26E9BA9B0}"/>
                </a:ext>
              </a:extLst>
            </p:cNvPr>
            <p:cNvSpPr>
              <a:spLocks noEditPoints="1"/>
            </p:cNvSpPr>
            <p:nvPr/>
          </p:nvSpPr>
          <p:spPr bwMode="auto">
            <a:xfrm>
              <a:off x="4670198" y="3696607"/>
              <a:ext cx="390622" cy="360978"/>
            </a:xfrm>
            <a:custGeom>
              <a:avLst/>
              <a:gdLst>
                <a:gd name="T0" fmla="*/ 0 w 208"/>
                <a:gd name="T1" fmla="*/ 97 h 193"/>
                <a:gd name="T2" fmla="*/ 8 w 208"/>
                <a:gd name="T3" fmla="*/ 97 h 193"/>
                <a:gd name="T4" fmla="*/ 8 w 208"/>
                <a:gd name="T5" fmla="*/ 49 h 193"/>
                <a:gd name="T6" fmla="*/ 0 w 208"/>
                <a:gd name="T7" fmla="*/ 49 h 193"/>
                <a:gd name="T8" fmla="*/ 0 w 208"/>
                <a:gd name="T9" fmla="*/ 97 h 193"/>
                <a:gd name="T10" fmla="*/ 192 w 208"/>
                <a:gd name="T11" fmla="*/ 37 h 193"/>
                <a:gd name="T12" fmla="*/ 184 w 208"/>
                <a:gd name="T13" fmla="*/ 37 h 193"/>
                <a:gd name="T14" fmla="*/ 184 w 208"/>
                <a:gd name="T15" fmla="*/ 0 h 193"/>
                <a:gd name="T16" fmla="*/ 16 w 208"/>
                <a:gd name="T17" fmla="*/ 42 h 193"/>
                <a:gd name="T18" fmla="*/ 16 w 208"/>
                <a:gd name="T19" fmla="*/ 104 h 193"/>
                <a:gd name="T20" fmla="*/ 184 w 208"/>
                <a:gd name="T21" fmla="*/ 146 h 193"/>
                <a:gd name="T22" fmla="*/ 184 w 208"/>
                <a:gd name="T23" fmla="*/ 109 h 193"/>
                <a:gd name="T24" fmla="*/ 192 w 208"/>
                <a:gd name="T25" fmla="*/ 109 h 193"/>
                <a:gd name="T26" fmla="*/ 208 w 208"/>
                <a:gd name="T27" fmla="*/ 89 h 193"/>
                <a:gd name="T28" fmla="*/ 208 w 208"/>
                <a:gd name="T29" fmla="*/ 57 h 193"/>
                <a:gd name="T30" fmla="*/ 192 w 208"/>
                <a:gd name="T31" fmla="*/ 37 h 193"/>
                <a:gd name="T32" fmla="*/ 176 w 208"/>
                <a:gd name="T33" fmla="*/ 136 h 193"/>
                <a:gd name="T34" fmla="*/ 24 w 208"/>
                <a:gd name="T35" fmla="*/ 98 h 193"/>
                <a:gd name="T36" fmla="*/ 24 w 208"/>
                <a:gd name="T37" fmla="*/ 48 h 193"/>
                <a:gd name="T38" fmla="*/ 176 w 208"/>
                <a:gd name="T39" fmla="*/ 10 h 193"/>
                <a:gd name="T40" fmla="*/ 176 w 208"/>
                <a:gd name="T41" fmla="*/ 136 h 193"/>
                <a:gd name="T42" fmla="*/ 200 w 208"/>
                <a:gd name="T43" fmla="*/ 89 h 193"/>
                <a:gd name="T44" fmla="*/ 192 w 208"/>
                <a:gd name="T45" fmla="*/ 101 h 193"/>
                <a:gd name="T46" fmla="*/ 184 w 208"/>
                <a:gd name="T47" fmla="*/ 101 h 193"/>
                <a:gd name="T48" fmla="*/ 184 w 208"/>
                <a:gd name="T49" fmla="*/ 45 h 193"/>
                <a:gd name="T50" fmla="*/ 192 w 208"/>
                <a:gd name="T51" fmla="*/ 45 h 193"/>
                <a:gd name="T52" fmla="*/ 200 w 208"/>
                <a:gd name="T53" fmla="*/ 57 h 193"/>
                <a:gd name="T54" fmla="*/ 200 w 208"/>
                <a:gd name="T55" fmla="*/ 89 h 193"/>
                <a:gd name="T56" fmla="*/ 68 w 208"/>
                <a:gd name="T57" fmla="*/ 173 h 193"/>
                <a:gd name="T58" fmla="*/ 56 w 208"/>
                <a:gd name="T59" fmla="*/ 185 h 193"/>
                <a:gd name="T60" fmla="*/ 48 w 208"/>
                <a:gd name="T61" fmla="*/ 185 h 193"/>
                <a:gd name="T62" fmla="*/ 36 w 208"/>
                <a:gd name="T63" fmla="*/ 173 h 193"/>
                <a:gd name="T64" fmla="*/ 36 w 208"/>
                <a:gd name="T65" fmla="*/ 117 h 193"/>
                <a:gd name="T66" fmla="*/ 28 w 208"/>
                <a:gd name="T67" fmla="*/ 117 h 193"/>
                <a:gd name="T68" fmla="*/ 28 w 208"/>
                <a:gd name="T69" fmla="*/ 173 h 193"/>
                <a:gd name="T70" fmla="*/ 48 w 208"/>
                <a:gd name="T71" fmla="*/ 193 h 193"/>
                <a:gd name="T72" fmla="*/ 56 w 208"/>
                <a:gd name="T73" fmla="*/ 193 h 193"/>
                <a:gd name="T74" fmla="*/ 76 w 208"/>
                <a:gd name="T75" fmla="*/ 173 h 193"/>
                <a:gd name="T76" fmla="*/ 76 w 208"/>
                <a:gd name="T77" fmla="*/ 129 h 193"/>
                <a:gd name="T78" fmla="*/ 68 w 208"/>
                <a:gd name="T79" fmla="*/ 129 h 193"/>
                <a:gd name="T80" fmla="*/ 68 w 208"/>
                <a:gd name="T81" fmla="*/ 1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93">
                  <a:moveTo>
                    <a:pt x="0" y="97"/>
                  </a:moveTo>
                  <a:cubicBezTo>
                    <a:pt x="8" y="97"/>
                    <a:pt x="8" y="97"/>
                    <a:pt x="8" y="97"/>
                  </a:cubicBezTo>
                  <a:cubicBezTo>
                    <a:pt x="8" y="49"/>
                    <a:pt x="8" y="49"/>
                    <a:pt x="8" y="49"/>
                  </a:cubicBezTo>
                  <a:cubicBezTo>
                    <a:pt x="0" y="49"/>
                    <a:pt x="0" y="49"/>
                    <a:pt x="0" y="49"/>
                  </a:cubicBezTo>
                  <a:lnTo>
                    <a:pt x="0" y="97"/>
                  </a:lnTo>
                  <a:close/>
                  <a:moveTo>
                    <a:pt x="192" y="37"/>
                  </a:moveTo>
                  <a:cubicBezTo>
                    <a:pt x="184" y="37"/>
                    <a:pt x="184" y="37"/>
                    <a:pt x="184" y="37"/>
                  </a:cubicBezTo>
                  <a:cubicBezTo>
                    <a:pt x="184" y="0"/>
                    <a:pt x="184" y="0"/>
                    <a:pt x="184" y="0"/>
                  </a:cubicBezTo>
                  <a:cubicBezTo>
                    <a:pt x="16" y="42"/>
                    <a:pt x="16" y="42"/>
                    <a:pt x="16" y="42"/>
                  </a:cubicBezTo>
                  <a:cubicBezTo>
                    <a:pt x="16" y="104"/>
                    <a:pt x="16" y="104"/>
                    <a:pt x="16" y="104"/>
                  </a:cubicBezTo>
                  <a:cubicBezTo>
                    <a:pt x="184" y="146"/>
                    <a:pt x="184" y="146"/>
                    <a:pt x="184" y="146"/>
                  </a:cubicBezTo>
                  <a:cubicBezTo>
                    <a:pt x="184" y="109"/>
                    <a:pt x="184" y="109"/>
                    <a:pt x="184" y="109"/>
                  </a:cubicBezTo>
                  <a:cubicBezTo>
                    <a:pt x="192" y="109"/>
                    <a:pt x="192" y="109"/>
                    <a:pt x="192" y="109"/>
                  </a:cubicBezTo>
                  <a:cubicBezTo>
                    <a:pt x="201" y="109"/>
                    <a:pt x="208" y="100"/>
                    <a:pt x="208" y="89"/>
                  </a:cubicBezTo>
                  <a:cubicBezTo>
                    <a:pt x="208" y="57"/>
                    <a:pt x="208" y="57"/>
                    <a:pt x="208" y="57"/>
                  </a:cubicBezTo>
                  <a:cubicBezTo>
                    <a:pt x="208" y="46"/>
                    <a:pt x="201" y="37"/>
                    <a:pt x="192" y="37"/>
                  </a:cubicBezTo>
                  <a:close/>
                  <a:moveTo>
                    <a:pt x="176" y="136"/>
                  </a:moveTo>
                  <a:cubicBezTo>
                    <a:pt x="24" y="98"/>
                    <a:pt x="24" y="98"/>
                    <a:pt x="24" y="98"/>
                  </a:cubicBezTo>
                  <a:cubicBezTo>
                    <a:pt x="24" y="48"/>
                    <a:pt x="24" y="48"/>
                    <a:pt x="24" y="48"/>
                  </a:cubicBezTo>
                  <a:cubicBezTo>
                    <a:pt x="176" y="10"/>
                    <a:pt x="176" y="10"/>
                    <a:pt x="176" y="10"/>
                  </a:cubicBezTo>
                  <a:lnTo>
                    <a:pt x="176" y="136"/>
                  </a:lnTo>
                  <a:close/>
                  <a:moveTo>
                    <a:pt x="200" y="89"/>
                  </a:moveTo>
                  <a:cubicBezTo>
                    <a:pt x="200" y="96"/>
                    <a:pt x="196" y="101"/>
                    <a:pt x="192" y="101"/>
                  </a:cubicBezTo>
                  <a:cubicBezTo>
                    <a:pt x="184" y="101"/>
                    <a:pt x="184" y="101"/>
                    <a:pt x="184" y="101"/>
                  </a:cubicBezTo>
                  <a:cubicBezTo>
                    <a:pt x="184" y="45"/>
                    <a:pt x="184" y="45"/>
                    <a:pt x="184" y="45"/>
                  </a:cubicBezTo>
                  <a:cubicBezTo>
                    <a:pt x="192" y="45"/>
                    <a:pt x="192" y="45"/>
                    <a:pt x="192" y="45"/>
                  </a:cubicBezTo>
                  <a:cubicBezTo>
                    <a:pt x="196" y="45"/>
                    <a:pt x="200" y="50"/>
                    <a:pt x="200" y="57"/>
                  </a:cubicBezTo>
                  <a:lnTo>
                    <a:pt x="200" y="89"/>
                  </a:lnTo>
                  <a:close/>
                  <a:moveTo>
                    <a:pt x="68" y="173"/>
                  </a:moveTo>
                  <a:cubicBezTo>
                    <a:pt x="68" y="180"/>
                    <a:pt x="63" y="185"/>
                    <a:pt x="56" y="185"/>
                  </a:cubicBezTo>
                  <a:cubicBezTo>
                    <a:pt x="48" y="185"/>
                    <a:pt x="48" y="185"/>
                    <a:pt x="48" y="185"/>
                  </a:cubicBezTo>
                  <a:cubicBezTo>
                    <a:pt x="41" y="185"/>
                    <a:pt x="36" y="180"/>
                    <a:pt x="36" y="173"/>
                  </a:cubicBezTo>
                  <a:cubicBezTo>
                    <a:pt x="36" y="117"/>
                    <a:pt x="36" y="117"/>
                    <a:pt x="36" y="117"/>
                  </a:cubicBezTo>
                  <a:cubicBezTo>
                    <a:pt x="28" y="117"/>
                    <a:pt x="28" y="117"/>
                    <a:pt x="28" y="117"/>
                  </a:cubicBezTo>
                  <a:cubicBezTo>
                    <a:pt x="28" y="173"/>
                    <a:pt x="28" y="173"/>
                    <a:pt x="28" y="173"/>
                  </a:cubicBezTo>
                  <a:cubicBezTo>
                    <a:pt x="28" y="184"/>
                    <a:pt x="37" y="193"/>
                    <a:pt x="48" y="193"/>
                  </a:cubicBezTo>
                  <a:cubicBezTo>
                    <a:pt x="56" y="193"/>
                    <a:pt x="56" y="193"/>
                    <a:pt x="56" y="193"/>
                  </a:cubicBezTo>
                  <a:cubicBezTo>
                    <a:pt x="67" y="193"/>
                    <a:pt x="76" y="184"/>
                    <a:pt x="76" y="173"/>
                  </a:cubicBezTo>
                  <a:cubicBezTo>
                    <a:pt x="76" y="129"/>
                    <a:pt x="76" y="129"/>
                    <a:pt x="76" y="129"/>
                  </a:cubicBezTo>
                  <a:cubicBezTo>
                    <a:pt x="68" y="129"/>
                    <a:pt x="68" y="129"/>
                    <a:pt x="68" y="129"/>
                  </a:cubicBezTo>
                  <a:lnTo>
                    <a:pt x="68" y="1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50">
              <a:extLst>
                <a:ext uri="{FF2B5EF4-FFF2-40B4-BE49-F238E27FC236}">
                  <a16:creationId xmlns:a16="http://schemas.microsoft.com/office/drawing/2014/main" id="{7FD2A25C-2829-4804-B901-1792ED829B45}"/>
                </a:ext>
              </a:extLst>
            </p:cNvPr>
            <p:cNvSpPr>
              <a:spLocks noEditPoints="1"/>
            </p:cNvSpPr>
            <p:nvPr/>
          </p:nvSpPr>
          <p:spPr bwMode="auto">
            <a:xfrm>
              <a:off x="1804397" y="2770404"/>
              <a:ext cx="406316" cy="387134"/>
            </a:xfrm>
            <a:custGeom>
              <a:avLst/>
              <a:gdLst>
                <a:gd name="T0" fmla="*/ 161 w 217"/>
                <a:gd name="T1" fmla="*/ 93 h 207"/>
                <a:gd name="T2" fmla="*/ 131 w 217"/>
                <a:gd name="T3" fmla="*/ 123 h 207"/>
                <a:gd name="T4" fmla="*/ 161 w 217"/>
                <a:gd name="T5" fmla="*/ 153 h 207"/>
                <a:gd name="T6" fmla="*/ 191 w 217"/>
                <a:gd name="T7" fmla="*/ 123 h 207"/>
                <a:gd name="T8" fmla="*/ 161 w 217"/>
                <a:gd name="T9" fmla="*/ 93 h 207"/>
                <a:gd name="T10" fmla="*/ 161 w 217"/>
                <a:gd name="T11" fmla="*/ 145 h 207"/>
                <a:gd name="T12" fmla="*/ 139 w 217"/>
                <a:gd name="T13" fmla="*/ 123 h 207"/>
                <a:gd name="T14" fmla="*/ 161 w 217"/>
                <a:gd name="T15" fmla="*/ 101 h 207"/>
                <a:gd name="T16" fmla="*/ 183 w 217"/>
                <a:gd name="T17" fmla="*/ 123 h 207"/>
                <a:gd name="T18" fmla="*/ 161 w 217"/>
                <a:gd name="T19" fmla="*/ 145 h 207"/>
                <a:gd name="T20" fmla="*/ 195 w 217"/>
                <a:gd name="T21" fmla="*/ 134 h 207"/>
                <a:gd name="T22" fmla="*/ 191 w 217"/>
                <a:gd name="T23" fmla="*/ 141 h 207"/>
                <a:gd name="T24" fmla="*/ 209 w 217"/>
                <a:gd name="T25" fmla="*/ 167 h 207"/>
                <a:gd name="T26" fmla="*/ 161 w 217"/>
                <a:gd name="T27" fmla="*/ 199 h 207"/>
                <a:gd name="T28" fmla="*/ 113 w 217"/>
                <a:gd name="T29" fmla="*/ 167 h 207"/>
                <a:gd name="T30" fmla="*/ 132 w 217"/>
                <a:gd name="T31" fmla="*/ 141 h 207"/>
                <a:gd name="T32" fmla="*/ 128 w 217"/>
                <a:gd name="T33" fmla="*/ 134 h 207"/>
                <a:gd name="T34" fmla="*/ 105 w 217"/>
                <a:gd name="T35" fmla="*/ 167 h 207"/>
                <a:gd name="T36" fmla="*/ 161 w 217"/>
                <a:gd name="T37" fmla="*/ 207 h 207"/>
                <a:gd name="T38" fmla="*/ 217 w 217"/>
                <a:gd name="T39" fmla="*/ 167 h 207"/>
                <a:gd name="T40" fmla="*/ 195 w 217"/>
                <a:gd name="T41" fmla="*/ 134 h 207"/>
                <a:gd name="T42" fmla="*/ 93 w 217"/>
                <a:gd name="T43" fmla="*/ 8 h 207"/>
                <a:gd name="T44" fmla="*/ 176 w 217"/>
                <a:gd name="T45" fmla="*/ 77 h 207"/>
                <a:gd name="T46" fmla="*/ 184 w 217"/>
                <a:gd name="T47" fmla="*/ 79 h 207"/>
                <a:gd name="T48" fmla="*/ 93 w 217"/>
                <a:gd name="T49" fmla="*/ 0 h 207"/>
                <a:gd name="T50" fmla="*/ 0 w 217"/>
                <a:gd name="T51" fmla="*/ 93 h 207"/>
                <a:gd name="T52" fmla="*/ 14 w 217"/>
                <a:gd name="T53" fmla="*/ 142 h 207"/>
                <a:gd name="T54" fmla="*/ 2 w 217"/>
                <a:gd name="T55" fmla="*/ 185 h 207"/>
                <a:gd name="T56" fmla="*/ 47 w 217"/>
                <a:gd name="T57" fmla="*/ 173 h 207"/>
                <a:gd name="T58" fmla="*/ 87 w 217"/>
                <a:gd name="T59" fmla="*/ 185 h 207"/>
                <a:gd name="T60" fmla="*/ 84 w 217"/>
                <a:gd name="T61" fmla="*/ 177 h 207"/>
                <a:gd name="T62" fmla="*/ 50 w 217"/>
                <a:gd name="T63" fmla="*/ 166 h 207"/>
                <a:gd name="T64" fmla="*/ 48 w 217"/>
                <a:gd name="T65" fmla="*/ 165 h 207"/>
                <a:gd name="T66" fmla="*/ 14 w 217"/>
                <a:gd name="T67" fmla="*/ 174 h 207"/>
                <a:gd name="T68" fmla="*/ 23 w 217"/>
                <a:gd name="T69" fmla="*/ 141 h 207"/>
                <a:gd name="T70" fmla="*/ 22 w 217"/>
                <a:gd name="T71" fmla="*/ 139 h 207"/>
                <a:gd name="T72" fmla="*/ 8 w 217"/>
                <a:gd name="T73" fmla="*/ 93 h 207"/>
                <a:gd name="T74" fmla="*/ 93 w 217"/>
                <a:gd name="T75" fmla="*/ 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7" h="207">
                  <a:moveTo>
                    <a:pt x="161" y="93"/>
                  </a:moveTo>
                  <a:cubicBezTo>
                    <a:pt x="145" y="93"/>
                    <a:pt x="131" y="106"/>
                    <a:pt x="131" y="123"/>
                  </a:cubicBezTo>
                  <a:cubicBezTo>
                    <a:pt x="131" y="139"/>
                    <a:pt x="145" y="153"/>
                    <a:pt x="161" y="153"/>
                  </a:cubicBezTo>
                  <a:cubicBezTo>
                    <a:pt x="178" y="153"/>
                    <a:pt x="191" y="139"/>
                    <a:pt x="191" y="123"/>
                  </a:cubicBezTo>
                  <a:cubicBezTo>
                    <a:pt x="191" y="106"/>
                    <a:pt x="178" y="93"/>
                    <a:pt x="161" y="93"/>
                  </a:cubicBezTo>
                  <a:close/>
                  <a:moveTo>
                    <a:pt x="161" y="145"/>
                  </a:moveTo>
                  <a:cubicBezTo>
                    <a:pt x="149" y="145"/>
                    <a:pt x="139" y="135"/>
                    <a:pt x="139" y="123"/>
                  </a:cubicBezTo>
                  <a:cubicBezTo>
                    <a:pt x="139" y="111"/>
                    <a:pt x="149" y="101"/>
                    <a:pt x="161" y="101"/>
                  </a:cubicBezTo>
                  <a:cubicBezTo>
                    <a:pt x="174" y="101"/>
                    <a:pt x="183" y="111"/>
                    <a:pt x="183" y="123"/>
                  </a:cubicBezTo>
                  <a:cubicBezTo>
                    <a:pt x="183" y="135"/>
                    <a:pt x="174" y="145"/>
                    <a:pt x="161" y="145"/>
                  </a:cubicBezTo>
                  <a:close/>
                  <a:moveTo>
                    <a:pt x="195" y="134"/>
                  </a:moveTo>
                  <a:cubicBezTo>
                    <a:pt x="191" y="141"/>
                    <a:pt x="191" y="141"/>
                    <a:pt x="191" y="141"/>
                  </a:cubicBezTo>
                  <a:cubicBezTo>
                    <a:pt x="203" y="148"/>
                    <a:pt x="209" y="157"/>
                    <a:pt x="209" y="167"/>
                  </a:cubicBezTo>
                  <a:cubicBezTo>
                    <a:pt x="209" y="185"/>
                    <a:pt x="188" y="199"/>
                    <a:pt x="161" y="199"/>
                  </a:cubicBezTo>
                  <a:cubicBezTo>
                    <a:pt x="135" y="199"/>
                    <a:pt x="113" y="185"/>
                    <a:pt x="113" y="167"/>
                  </a:cubicBezTo>
                  <a:cubicBezTo>
                    <a:pt x="113" y="157"/>
                    <a:pt x="120" y="148"/>
                    <a:pt x="132" y="141"/>
                  </a:cubicBezTo>
                  <a:cubicBezTo>
                    <a:pt x="128" y="134"/>
                    <a:pt x="128" y="134"/>
                    <a:pt x="128" y="134"/>
                  </a:cubicBezTo>
                  <a:cubicBezTo>
                    <a:pt x="114" y="142"/>
                    <a:pt x="105" y="154"/>
                    <a:pt x="105" y="167"/>
                  </a:cubicBezTo>
                  <a:cubicBezTo>
                    <a:pt x="105" y="189"/>
                    <a:pt x="131" y="207"/>
                    <a:pt x="161" y="207"/>
                  </a:cubicBezTo>
                  <a:cubicBezTo>
                    <a:pt x="192" y="207"/>
                    <a:pt x="217" y="189"/>
                    <a:pt x="217" y="167"/>
                  </a:cubicBezTo>
                  <a:cubicBezTo>
                    <a:pt x="217" y="154"/>
                    <a:pt x="209" y="142"/>
                    <a:pt x="195" y="134"/>
                  </a:cubicBezTo>
                  <a:close/>
                  <a:moveTo>
                    <a:pt x="93" y="8"/>
                  </a:moveTo>
                  <a:cubicBezTo>
                    <a:pt x="134" y="8"/>
                    <a:pt x="169" y="38"/>
                    <a:pt x="176" y="77"/>
                  </a:cubicBezTo>
                  <a:cubicBezTo>
                    <a:pt x="179" y="78"/>
                    <a:pt x="182" y="79"/>
                    <a:pt x="184" y="79"/>
                  </a:cubicBezTo>
                  <a:cubicBezTo>
                    <a:pt x="178" y="35"/>
                    <a:pt x="139" y="0"/>
                    <a:pt x="93" y="0"/>
                  </a:cubicBezTo>
                  <a:cubicBezTo>
                    <a:pt x="42" y="0"/>
                    <a:pt x="0" y="42"/>
                    <a:pt x="0" y="93"/>
                  </a:cubicBezTo>
                  <a:cubicBezTo>
                    <a:pt x="0" y="110"/>
                    <a:pt x="5" y="127"/>
                    <a:pt x="14" y="142"/>
                  </a:cubicBezTo>
                  <a:cubicBezTo>
                    <a:pt x="2" y="185"/>
                    <a:pt x="2" y="185"/>
                    <a:pt x="2" y="185"/>
                  </a:cubicBezTo>
                  <a:cubicBezTo>
                    <a:pt x="47" y="173"/>
                    <a:pt x="47" y="173"/>
                    <a:pt x="47" y="173"/>
                  </a:cubicBezTo>
                  <a:cubicBezTo>
                    <a:pt x="59" y="180"/>
                    <a:pt x="73" y="185"/>
                    <a:pt x="87" y="185"/>
                  </a:cubicBezTo>
                  <a:cubicBezTo>
                    <a:pt x="86" y="183"/>
                    <a:pt x="85" y="180"/>
                    <a:pt x="84" y="177"/>
                  </a:cubicBezTo>
                  <a:cubicBezTo>
                    <a:pt x="72" y="176"/>
                    <a:pt x="60" y="172"/>
                    <a:pt x="50" y="166"/>
                  </a:cubicBezTo>
                  <a:cubicBezTo>
                    <a:pt x="48" y="165"/>
                    <a:pt x="48" y="165"/>
                    <a:pt x="48" y="165"/>
                  </a:cubicBezTo>
                  <a:cubicBezTo>
                    <a:pt x="14" y="174"/>
                    <a:pt x="14" y="174"/>
                    <a:pt x="14" y="174"/>
                  </a:cubicBezTo>
                  <a:cubicBezTo>
                    <a:pt x="23" y="141"/>
                    <a:pt x="23" y="141"/>
                    <a:pt x="23" y="141"/>
                  </a:cubicBezTo>
                  <a:cubicBezTo>
                    <a:pt x="22" y="139"/>
                    <a:pt x="22" y="139"/>
                    <a:pt x="22" y="139"/>
                  </a:cubicBezTo>
                  <a:cubicBezTo>
                    <a:pt x="13" y="125"/>
                    <a:pt x="8" y="109"/>
                    <a:pt x="8" y="93"/>
                  </a:cubicBezTo>
                  <a:cubicBezTo>
                    <a:pt x="8" y="46"/>
                    <a:pt x="46" y="8"/>
                    <a:pt x="93"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 name="Gruppieren 570">
              <a:extLst>
                <a:ext uri="{FF2B5EF4-FFF2-40B4-BE49-F238E27FC236}">
                  <a16:creationId xmlns:a16="http://schemas.microsoft.com/office/drawing/2014/main" id="{1761D520-8082-4A83-9762-7F4838A2E19B}"/>
                </a:ext>
              </a:extLst>
            </p:cNvPr>
            <p:cNvGrpSpPr/>
            <p:nvPr/>
          </p:nvGrpSpPr>
          <p:grpSpPr>
            <a:xfrm>
              <a:off x="2713208" y="4645180"/>
              <a:ext cx="434218" cy="449912"/>
              <a:chOff x="2524918" y="5060949"/>
              <a:chExt cx="395288" cy="409576"/>
            </a:xfrm>
            <a:solidFill>
              <a:schemeClr val="bg1"/>
            </a:solidFill>
          </p:grpSpPr>
          <p:sp>
            <p:nvSpPr>
              <p:cNvPr id="24" name="Freeform 398">
                <a:extLst>
                  <a:ext uri="{FF2B5EF4-FFF2-40B4-BE49-F238E27FC236}">
                    <a16:creationId xmlns:a16="http://schemas.microsoft.com/office/drawing/2014/main" id="{C91A8D17-C32C-42DE-B7FF-11237D80FC2D}"/>
                  </a:ext>
                </a:extLst>
              </p:cNvPr>
              <p:cNvSpPr>
                <a:spLocks noEditPoints="1"/>
              </p:cNvSpPr>
              <p:nvPr/>
            </p:nvSpPr>
            <p:spPr bwMode="auto">
              <a:xfrm>
                <a:off x="2599531" y="5060949"/>
                <a:ext cx="246063" cy="273050"/>
              </a:xfrm>
              <a:custGeom>
                <a:avLst/>
                <a:gdLst>
                  <a:gd name="T0" fmla="*/ 72 w 144"/>
                  <a:gd name="T1" fmla="*/ 160 h 160"/>
                  <a:gd name="T2" fmla="*/ 0 w 144"/>
                  <a:gd name="T3" fmla="*/ 145 h 160"/>
                  <a:gd name="T4" fmla="*/ 0 w 144"/>
                  <a:gd name="T5" fmla="*/ 144 h 160"/>
                  <a:gd name="T6" fmla="*/ 0 w 144"/>
                  <a:gd name="T7" fmla="*/ 143 h 160"/>
                  <a:gd name="T8" fmla="*/ 8 w 144"/>
                  <a:gd name="T9" fmla="*/ 102 h 160"/>
                  <a:gd name="T10" fmla="*/ 8 w 144"/>
                  <a:gd name="T11" fmla="*/ 64 h 160"/>
                  <a:gd name="T12" fmla="*/ 71 w 144"/>
                  <a:gd name="T13" fmla="*/ 0 h 160"/>
                  <a:gd name="T14" fmla="*/ 72 w 144"/>
                  <a:gd name="T15" fmla="*/ 0 h 160"/>
                  <a:gd name="T16" fmla="*/ 73 w 144"/>
                  <a:gd name="T17" fmla="*/ 0 h 160"/>
                  <a:gd name="T18" fmla="*/ 136 w 144"/>
                  <a:gd name="T19" fmla="*/ 64 h 160"/>
                  <a:gd name="T20" fmla="*/ 136 w 144"/>
                  <a:gd name="T21" fmla="*/ 102 h 160"/>
                  <a:gd name="T22" fmla="*/ 144 w 144"/>
                  <a:gd name="T23" fmla="*/ 143 h 160"/>
                  <a:gd name="T24" fmla="*/ 144 w 144"/>
                  <a:gd name="T25" fmla="*/ 144 h 160"/>
                  <a:gd name="T26" fmla="*/ 144 w 144"/>
                  <a:gd name="T27" fmla="*/ 145 h 160"/>
                  <a:gd name="T28" fmla="*/ 72 w 144"/>
                  <a:gd name="T29" fmla="*/ 160 h 160"/>
                  <a:gd name="T30" fmla="*/ 9 w 144"/>
                  <a:gd name="T31" fmla="*/ 143 h 160"/>
                  <a:gd name="T32" fmla="*/ 72 w 144"/>
                  <a:gd name="T33" fmla="*/ 152 h 160"/>
                  <a:gd name="T34" fmla="*/ 135 w 144"/>
                  <a:gd name="T35" fmla="*/ 143 h 160"/>
                  <a:gd name="T36" fmla="*/ 128 w 144"/>
                  <a:gd name="T37" fmla="*/ 102 h 160"/>
                  <a:gd name="T38" fmla="*/ 128 w 144"/>
                  <a:gd name="T39" fmla="*/ 64 h 160"/>
                  <a:gd name="T40" fmla="*/ 73 w 144"/>
                  <a:gd name="T41" fmla="*/ 8 h 160"/>
                  <a:gd name="T42" fmla="*/ 72 w 144"/>
                  <a:gd name="T43" fmla="*/ 8 h 160"/>
                  <a:gd name="T44" fmla="*/ 71 w 144"/>
                  <a:gd name="T45" fmla="*/ 8 h 160"/>
                  <a:gd name="T46" fmla="*/ 16 w 144"/>
                  <a:gd name="T47" fmla="*/ 64 h 160"/>
                  <a:gd name="T48" fmla="*/ 16 w 144"/>
                  <a:gd name="T49" fmla="*/ 102 h 160"/>
                  <a:gd name="T50" fmla="*/ 9 w 144"/>
                  <a:gd name="T51" fmla="*/ 1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60">
                    <a:moveTo>
                      <a:pt x="72" y="160"/>
                    </a:moveTo>
                    <a:cubicBezTo>
                      <a:pt x="10" y="160"/>
                      <a:pt x="1" y="149"/>
                      <a:pt x="0" y="145"/>
                    </a:cubicBezTo>
                    <a:cubicBezTo>
                      <a:pt x="0" y="144"/>
                      <a:pt x="0" y="144"/>
                      <a:pt x="0" y="144"/>
                    </a:cubicBezTo>
                    <a:cubicBezTo>
                      <a:pt x="0" y="143"/>
                      <a:pt x="0" y="143"/>
                      <a:pt x="0" y="143"/>
                    </a:cubicBezTo>
                    <a:cubicBezTo>
                      <a:pt x="5" y="130"/>
                      <a:pt x="8" y="116"/>
                      <a:pt x="8" y="102"/>
                    </a:cubicBezTo>
                    <a:cubicBezTo>
                      <a:pt x="8" y="64"/>
                      <a:pt x="8" y="64"/>
                      <a:pt x="8" y="64"/>
                    </a:cubicBezTo>
                    <a:cubicBezTo>
                      <a:pt x="8" y="2"/>
                      <a:pt x="65" y="0"/>
                      <a:pt x="71" y="0"/>
                    </a:cubicBezTo>
                    <a:cubicBezTo>
                      <a:pt x="72" y="0"/>
                      <a:pt x="72" y="0"/>
                      <a:pt x="72" y="0"/>
                    </a:cubicBezTo>
                    <a:cubicBezTo>
                      <a:pt x="72" y="0"/>
                      <a:pt x="72" y="0"/>
                      <a:pt x="73" y="0"/>
                    </a:cubicBezTo>
                    <a:cubicBezTo>
                      <a:pt x="79" y="0"/>
                      <a:pt x="136" y="2"/>
                      <a:pt x="136" y="64"/>
                    </a:cubicBezTo>
                    <a:cubicBezTo>
                      <a:pt x="136" y="102"/>
                      <a:pt x="136" y="102"/>
                      <a:pt x="136" y="102"/>
                    </a:cubicBezTo>
                    <a:cubicBezTo>
                      <a:pt x="136" y="116"/>
                      <a:pt x="139" y="130"/>
                      <a:pt x="144" y="143"/>
                    </a:cubicBezTo>
                    <a:cubicBezTo>
                      <a:pt x="144" y="144"/>
                      <a:pt x="144" y="144"/>
                      <a:pt x="144" y="144"/>
                    </a:cubicBezTo>
                    <a:cubicBezTo>
                      <a:pt x="144" y="145"/>
                      <a:pt x="144" y="145"/>
                      <a:pt x="144" y="145"/>
                    </a:cubicBezTo>
                    <a:cubicBezTo>
                      <a:pt x="143" y="149"/>
                      <a:pt x="134" y="160"/>
                      <a:pt x="72" y="160"/>
                    </a:cubicBezTo>
                    <a:close/>
                    <a:moveTo>
                      <a:pt x="9" y="143"/>
                    </a:moveTo>
                    <a:cubicBezTo>
                      <a:pt x="12" y="146"/>
                      <a:pt x="25" y="152"/>
                      <a:pt x="72" y="152"/>
                    </a:cubicBezTo>
                    <a:cubicBezTo>
                      <a:pt x="119" y="152"/>
                      <a:pt x="132" y="146"/>
                      <a:pt x="135" y="143"/>
                    </a:cubicBezTo>
                    <a:cubicBezTo>
                      <a:pt x="130" y="130"/>
                      <a:pt x="128" y="116"/>
                      <a:pt x="128" y="102"/>
                    </a:cubicBezTo>
                    <a:cubicBezTo>
                      <a:pt x="128" y="64"/>
                      <a:pt x="128" y="64"/>
                      <a:pt x="128" y="64"/>
                    </a:cubicBezTo>
                    <a:cubicBezTo>
                      <a:pt x="128" y="11"/>
                      <a:pt x="82" y="8"/>
                      <a:pt x="73" y="8"/>
                    </a:cubicBezTo>
                    <a:cubicBezTo>
                      <a:pt x="72" y="8"/>
                      <a:pt x="72" y="8"/>
                      <a:pt x="72" y="8"/>
                    </a:cubicBezTo>
                    <a:cubicBezTo>
                      <a:pt x="71" y="8"/>
                      <a:pt x="71" y="8"/>
                      <a:pt x="71" y="8"/>
                    </a:cubicBezTo>
                    <a:cubicBezTo>
                      <a:pt x="62" y="8"/>
                      <a:pt x="16" y="11"/>
                      <a:pt x="16" y="64"/>
                    </a:cubicBezTo>
                    <a:cubicBezTo>
                      <a:pt x="16" y="102"/>
                      <a:pt x="16" y="102"/>
                      <a:pt x="16" y="102"/>
                    </a:cubicBezTo>
                    <a:cubicBezTo>
                      <a:pt x="16" y="116"/>
                      <a:pt x="14" y="130"/>
                      <a:pt x="9"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99">
                <a:extLst>
                  <a:ext uri="{FF2B5EF4-FFF2-40B4-BE49-F238E27FC236}">
                    <a16:creationId xmlns:a16="http://schemas.microsoft.com/office/drawing/2014/main" id="{57CF1D5E-5349-4E0E-A911-F3FCE00D7E11}"/>
                  </a:ext>
                </a:extLst>
              </p:cNvPr>
              <p:cNvSpPr>
                <a:spLocks noEditPoints="1"/>
              </p:cNvSpPr>
              <p:nvPr/>
            </p:nvSpPr>
            <p:spPr bwMode="auto">
              <a:xfrm>
                <a:off x="2524918" y="5319712"/>
                <a:ext cx="395288" cy="150813"/>
              </a:xfrm>
              <a:custGeom>
                <a:avLst/>
                <a:gdLst>
                  <a:gd name="T0" fmla="*/ 232 w 232"/>
                  <a:gd name="T1" fmla="*/ 88 h 88"/>
                  <a:gd name="T2" fmla="*/ 0 w 232"/>
                  <a:gd name="T3" fmla="*/ 88 h 88"/>
                  <a:gd name="T4" fmla="*/ 0 w 232"/>
                  <a:gd name="T5" fmla="*/ 84 h 88"/>
                  <a:gd name="T6" fmla="*/ 34 w 232"/>
                  <a:gd name="T7" fmla="*/ 40 h 88"/>
                  <a:gd name="T8" fmla="*/ 46 w 232"/>
                  <a:gd name="T9" fmla="*/ 35 h 88"/>
                  <a:gd name="T10" fmla="*/ 80 w 232"/>
                  <a:gd name="T11" fmla="*/ 2 h 88"/>
                  <a:gd name="T12" fmla="*/ 82 w 232"/>
                  <a:gd name="T13" fmla="*/ 0 h 88"/>
                  <a:gd name="T14" fmla="*/ 150 w 232"/>
                  <a:gd name="T15" fmla="*/ 0 h 88"/>
                  <a:gd name="T16" fmla="*/ 152 w 232"/>
                  <a:gd name="T17" fmla="*/ 2 h 88"/>
                  <a:gd name="T18" fmla="*/ 186 w 232"/>
                  <a:gd name="T19" fmla="*/ 35 h 88"/>
                  <a:gd name="T20" fmla="*/ 198 w 232"/>
                  <a:gd name="T21" fmla="*/ 40 h 88"/>
                  <a:gd name="T22" fmla="*/ 232 w 232"/>
                  <a:gd name="T23" fmla="*/ 84 h 88"/>
                  <a:gd name="T24" fmla="*/ 232 w 232"/>
                  <a:gd name="T25" fmla="*/ 88 h 88"/>
                  <a:gd name="T26" fmla="*/ 8 w 232"/>
                  <a:gd name="T27" fmla="*/ 80 h 88"/>
                  <a:gd name="T28" fmla="*/ 224 w 232"/>
                  <a:gd name="T29" fmla="*/ 80 h 88"/>
                  <a:gd name="T30" fmla="*/ 194 w 232"/>
                  <a:gd name="T31" fmla="*/ 48 h 88"/>
                  <a:gd name="T32" fmla="*/ 183 w 232"/>
                  <a:gd name="T33" fmla="*/ 43 h 88"/>
                  <a:gd name="T34" fmla="*/ 146 w 232"/>
                  <a:gd name="T35" fmla="*/ 8 h 88"/>
                  <a:gd name="T36" fmla="*/ 86 w 232"/>
                  <a:gd name="T37" fmla="*/ 8 h 88"/>
                  <a:gd name="T38" fmla="*/ 49 w 232"/>
                  <a:gd name="T39" fmla="*/ 43 h 88"/>
                  <a:gd name="T40" fmla="*/ 38 w 232"/>
                  <a:gd name="T41" fmla="*/ 48 h 88"/>
                  <a:gd name="T42" fmla="*/ 8 w 232"/>
                  <a:gd name="T43"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88">
                    <a:moveTo>
                      <a:pt x="232" y="88"/>
                    </a:moveTo>
                    <a:cubicBezTo>
                      <a:pt x="0" y="88"/>
                      <a:pt x="0" y="88"/>
                      <a:pt x="0" y="88"/>
                    </a:cubicBezTo>
                    <a:cubicBezTo>
                      <a:pt x="0" y="84"/>
                      <a:pt x="0" y="84"/>
                      <a:pt x="0" y="84"/>
                    </a:cubicBezTo>
                    <a:cubicBezTo>
                      <a:pt x="0" y="56"/>
                      <a:pt x="33" y="41"/>
                      <a:pt x="34" y="40"/>
                    </a:cubicBezTo>
                    <a:cubicBezTo>
                      <a:pt x="46" y="35"/>
                      <a:pt x="46" y="35"/>
                      <a:pt x="46" y="35"/>
                    </a:cubicBezTo>
                    <a:cubicBezTo>
                      <a:pt x="61" y="29"/>
                      <a:pt x="73" y="17"/>
                      <a:pt x="80" y="2"/>
                    </a:cubicBezTo>
                    <a:cubicBezTo>
                      <a:pt x="82" y="0"/>
                      <a:pt x="82" y="0"/>
                      <a:pt x="82" y="0"/>
                    </a:cubicBezTo>
                    <a:cubicBezTo>
                      <a:pt x="150" y="0"/>
                      <a:pt x="150" y="0"/>
                      <a:pt x="150" y="0"/>
                    </a:cubicBezTo>
                    <a:cubicBezTo>
                      <a:pt x="152" y="2"/>
                      <a:pt x="152" y="2"/>
                      <a:pt x="152" y="2"/>
                    </a:cubicBezTo>
                    <a:cubicBezTo>
                      <a:pt x="159" y="17"/>
                      <a:pt x="171" y="29"/>
                      <a:pt x="186" y="35"/>
                    </a:cubicBezTo>
                    <a:cubicBezTo>
                      <a:pt x="198" y="40"/>
                      <a:pt x="198" y="40"/>
                      <a:pt x="198" y="40"/>
                    </a:cubicBezTo>
                    <a:cubicBezTo>
                      <a:pt x="199" y="41"/>
                      <a:pt x="232" y="56"/>
                      <a:pt x="232" y="84"/>
                    </a:cubicBezTo>
                    <a:lnTo>
                      <a:pt x="232" y="88"/>
                    </a:lnTo>
                    <a:close/>
                    <a:moveTo>
                      <a:pt x="8" y="80"/>
                    </a:moveTo>
                    <a:cubicBezTo>
                      <a:pt x="224" y="80"/>
                      <a:pt x="224" y="80"/>
                      <a:pt x="224" y="80"/>
                    </a:cubicBezTo>
                    <a:cubicBezTo>
                      <a:pt x="221" y="59"/>
                      <a:pt x="195" y="48"/>
                      <a:pt x="194" y="48"/>
                    </a:cubicBezTo>
                    <a:cubicBezTo>
                      <a:pt x="183" y="43"/>
                      <a:pt x="183" y="43"/>
                      <a:pt x="183" y="43"/>
                    </a:cubicBezTo>
                    <a:cubicBezTo>
                      <a:pt x="167" y="35"/>
                      <a:pt x="154" y="23"/>
                      <a:pt x="146" y="8"/>
                    </a:cubicBezTo>
                    <a:cubicBezTo>
                      <a:pt x="86" y="8"/>
                      <a:pt x="86" y="8"/>
                      <a:pt x="86" y="8"/>
                    </a:cubicBezTo>
                    <a:cubicBezTo>
                      <a:pt x="78" y="23"/>
                      <a:pt x="65" y="35"/>
                      <a:pt x="49" y="43"/>
                    </a:cubicBezTo>
                    <a:cubicBezTo>
                      <a:pt x="38" y="48"/>
                      <a:pt x="38" y="48"/>
                      <a:pt x="38" y="48"/>
                    </a:cubicBezTo>
                    <a:cubicBezTo>
                      <a:pt x="37" y="48"/>
                      <a:pt x="11" y="59"/>
                      <a:pt x="8"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00">
                <a:extLst>
                  <a:ext uri="{FF2B5EF4-FFF2-40B4-BE49-F238E27FC236}">
                    <a16:creationId xmlns:a16="http://schemas.microsoft.com/office/drawing/2014/main" id="{F6EDA789-9D22-4DE4-BD3B-103F0EA0049F}"/>
                  </a:ext>
                </a:extLst>
              </p:cNvPr>
              <p:cNvSpPr>
                <a:spLocks/>
              </p:cNvSpPr>
              <p:nvPr/>
            </p:nvSpPr>
            <p:spPr bwMode="auto">
              <a:xfrm>
                <a:off x="2620168" y="5129212"/>
                <a:ext cx="206375" cy="74613"/>
              </a:xfrm>
              <a:custGeom>
                <a:avLst/>
                <a:gdLst>
                  <a:gd name="T0" fmla="*/ 5 w 121"/>
                  <a:gd name="T1" fmla="*/ 44 h 44"/>
                  <a:gd name="T2" fmla="*/ 0 w 121"/>
                  <a:gd name="T3" fmla="*/ 44 h 44"/>
                  <a:gd name="T4" fmla="*/ 0 w 121"/>
                  <a:gd name="T5" fmla="*/ 36 h 44"/>
                  <a:gd name="T6" fmla="*/ 85 w 121"/>
                  <a:gd name="T7" fmla="*/ 1 h 44"/>
                  <a:gd name="T8" fmla="*/ 90 w 121"/>
                  <a:gd name="T9" fmla="*/ 0 h 44"/>
                  <a:gd name="T10" fmla="*/ 92 w 121"/>
                  <a:gd name="T11" fmla="*/ 4 h 44"/>
                  <a:gd name="T12" fmla="*/ 121 w 121"/>
                  <a:gd name="T13" fmla="*/ 36 h 44"/>
                  <a:gd name="T14" fmla="*/ 119 w 121"/>
                  <a:gd name="T15" fmla="*/ 44 h 44"/>
                  <a:gd name="T16" fmla="*/ 85 w 121"/>
                  <a:gd name="T17" fmla="*/ 12 h 44"/>
                  <a:gd name="T18" fmla="*/ 5 w 121"/>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44">
                    <a:moveTo>
                      <a:pt x="5" y="44"/>
                    </a:moveTo>
                    <a:cubicBezTo>
                      <a:pt x="4" y="44"/>
                      <a:pt x="2" y="44"/>
                      <a:pt x="0" y="44"/>
                    </a:cubicBezTo>
                    <a:cubicBezTo>
                      <a:pt x="0" y="36"/>
                      <a:pt x="0" y="36"/>
                      <a:pt x="0" y="36"/>
                    </a:cubicBezTo>
                    <a:cubicBezTo>
                      <a:pt x="40" y="39"/>
                      <a:pt x="85" y="1"/>
                      <a:pt x="85" y="1"/>
                    </a:cubicBezTo>
                    <a:cubicBezTo>
                      <a:pt x="87" y="0"/>
                      <a:pt x="88" y="0"/>
                      <a:pt x="90" y="0"/>
                    </a:cubicBezTo>
                    <a:cubicBezTo>
                      <a:pt x="91" y="1"/>
                      <a:pt x="92" y="2"/>
                      <a:pt x="92" y="4"/>
                    </a:cubicBezTo>
                    <a:cubicBezTo>
                      <a:pt x="93" y="32"/>
                      <a:pt x="119" y="36"/>
                      <a:pt x="121" y="36"/>
                    </a:cubicBezTo>
                    <a:cubicBezTo>
                      <a:pt x="119" y="44"/>
                      <a:pt x="119" y="44"/>
                      <a:pt x="119" y="44"/>
                    </a:cubicBezTo>
                    <a:cubicBezTo>
                      <a:pt x="119" y="44"/>
                      <a:pt x="90" y="40"/>
                      <a:pt x="85" y="12"/>
                    </a:cubicBezTo>
                    <a:cubicBezTo>
                      <a:pt x="72" y="22"/>
                      <a:pt x="39" y="44"/>
                      <a:pt x="5"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 name="Oval 44">
              <a:extLst>
                <a:ext uri="{FF2B5EF4-FFF2-40B4-BE49-F238E27FC236}">
                  <a16:creationId xmlns:a16="http://schemas.microsoft.com/office/drawing/2014/main" id="{78A23A15-8B6D-428F-8D34-6D88CDAC337F}"/>
                </a:ext>
              </a:extLst>
            </p:cNvPr>
            <p:cNvSpPr/>
            <p:nvPr/>
          </p:nvSpPr>
          <p:spPr>
            <a:xfrm>
              <a:off x="2924373" y="2924896"/>
              <a:ext cx="1008210" cy="1008210"/>
            </a:xfrm>
            <a:prstGeom prst="ellipse">
              <a:avLst/>
            </a:prstGeom>
            <a:solidFill>
              <a:schemeClr val="bg1"/>
            </a:solidFill>
            <a:ln>
              <a:noFill/>
            </a:ln>
            <a:effectLst>
              <a:outerShdw blurRad="5588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2442909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489590D-B31D-4C10-9FD8-9581D358DC18}"/>
              </a:ext>
            </a:extLst>
          </p:cNvPr>
          <p:cNvSpPr txBox="1"/>
          <p:nvPr/>
        </p:nvSpPr>
        <p:spPr>
          <a:xfrm>
            <a:off x="459445" y="3980453"/>
            <a:ext cx="5230155" cy="663258"/>
          </a:xfrm>
          <a:prstGeom prst="rect">
            <a:avLst/>
          </a:prstGeom>
          <a:noFill/>
        </p:spPr>
        <p:txBody>
          <a:bodyPr wrap="square" rtlCol="0">
            <a:spAutoFit/>
          </a:bodyPr>
          <a:lstStyle/>
          <a:p>
            <a:pPr>
              <a:lnSpc>
                <a:spcPct val="120000"/>
              </a:lnSpc>
            </a:pPr>
            <a:r>
              <a:rPr lang="en-US" sz="105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a:t>
            </a:r>
          </a:p>
        </p:txBody>
      </p:sp>
      <p:grpSp>
        <p:nvGrpSpPr>
          <p:cNvPr id="2" name="Group 1">
            <a:extLst>
              <a:ext uri="{FF2B5EF4-FFF2-40B4-BE49-F238E27FC236}">
                <a16:creationId xmlns:a16="http://schemas.microsoft.com/office/drawing/2014/main" id="{1FB81544-5154-4220-A6DD-A9051156F44F}"/>
              </a:ext>
            </a:extLst>
          </p:cNvPr>
          <p:cNvGrpSpPr/>
          <p:nvPr/>
        </p:nvGrpSpPr>
        <p:grpSpPr>
          <a:xfrm>
            <a:off x="532015" y="1498148"/>
            <a:ext cx="3388238" cy="1561293"/>
            <a:chOff x="1838302" y="1178834"/>
            <a:chExt cx="3388238" cy="1561293"/>
          </a:xfrm>
        </p:grpSpPr>
        <p:sp>
          <p:nvSpPr>
            <p:cNvPr id="3" name="TextBox 2">
              <a:extLst>
                <a:ext uri="{FF2B5EF4-FFF2-40B4-BE49-F238E27FC236}">
                  <a16:creationId xmlns:a16="http://schemas.microsoft.com/office/drawing/2014/main" id="{83FBDF66-E183-4ADB-B4DB-FF10F552D095}"/>
                </a:ext>
              </a:extLst>
            </p:cNvPr>
            <p:cNvSpPr txBox="1"/>
            <p:nvPr/>
          </p:nvSpPr>
          <p:spPr>
            <a:xfrm>
              <a:off x="1838302" y="1368682"/>
              <a:ext cx="3388238" cy="1205458"/>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000" b="0" dirty="0">
                  <a:solidFill>
                    <a:schemeClr val="tx1">
                      <a:lumMod val="75000"/>
                      <a:lumOff val="25000"/>
                    </a:schemeClr>
                  </a:solidFill>
                  <a:latin typeface="+mn-lt"/>
                </a:rPr>
                <a:t>Check it on Smartphone</a:t>
              </a:r>
            </a:p>
          </p:txBody>
        </p:sp>
        <p:cxnSp>
          <p:nvCxnSpPr>
            <p:cNvPr id="7" name="Straight Connector 6">
              <a:extLst>
                <a:ext uri="{FF2B5EF4-FFF2-40B4-BE49-F238E27FC236}">
                  <a16:creationId xmlns:a16="http://schemas.microsoft.com/office/drawing/2014/main" id="{8B934504-F87E-48D1-8F15-432B198D4C63}"/>
                </a:ext>
              </a:extLst>
            </p:cNvPr>
            <p:cNvCxnSpPr/>
            <p:nvPr/>
          </p:nvCxnSpPr>
          <p:spPr>
            <a:xfrm>
              <a:off x="1853050" y="1178834"/>
              <a:ext cx="302598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EB00D6C-0A38-4B37-8097-EF1E00B4EED8}"/>
                </a:ext>
              </a:extLst>
            </p:cNvPr>
            <p:cNvCxnSpPr/>
            <p:nvPr/>
          </p:nvCxnSpPr>
          <p:spPr>
            <a:xfrm>
              <a:off x="1853050" y="2740127"/>
              <a:ext cx="3025980"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4B8DB9E0-D812-4FF4-B0F0-133E664F2C61}"/>
              </a:ext>
            </a:extLst>
          </p:cNvPr>
          <p:cNvGrpSpPr/>
          <p:nvPr/>
        </p:nvGrpSpPr>
        <p:grpSpPr>
          <a:xfrm>
            <a:off x="532015" y="3230558"/>
            <a:ext cx="3040728" cy="536806"/>
            <a:chOff x="1838302" y="2911244"/>
            <a:chExt cx="3040728" cy="536806"/>
          </a:xfrm>
        </p:grpSpPr>
        <p:sp>
          <p:nvSpPr>
            <p:cNvPr id="5" name="TextBox 4">
              <a:extLst>
                <a:ext uri="{FF2B5EF4-FFF2-40B4-BE49-F238E27FC236}">
                  <a16:creationId xmlns:a16="http://schemas.microsoft.com/office/drawing/2014/main" id="{9A0B9368-1EDC-48EF-8950-458F6C036E50}"/>
                </a:ext>
              </a:extLst>
            </p:cNvPr>
            <p:cNvSpPr txBox="1"/>
            <p:nvPr/>
          </p:nvSpPr>
          <p:spPr>
            <a:xfrm>
              <a:off x="1838302" y="2911244"/>
              <a:ext cx="2938160" cy="371897"/>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b="0" dirty="0">
                  <a:solidFill>
                    <a:schemeClr val="accent1"/>
                  </a:solidFill>
                  <a:latin typeface="+mn-lt"/>
                </a:rPr>
                <a:t>Smartphone Mockup</a:t>
              </a:r>
            </a:p>
          </p:txBody>
        </p:sp>
        <p:cxnSp>
          <p:nvCxnSpPr>
            <p:cNvPr id="9" name="Straight Connector 8">
              <a:extLst>
                <a:ext uri="{FF2B5EF4-FFF2-40B4-BE49-F238E27FC236}">
                  <a16:creationId xmlns:a16="http://schemas.microsoft.com/office/drawing/2014/main" id="{D22A791D-2802-44C4-ADA7-FF721AD85AF5}"/>
                </a:ext>
              </a:extLst>
            </p:cNvPr>
            <p:cNvCxnSpPr/>
            <p:nvPr/>
          </p:nvCxnSpPr>
          <p:spPr>
            <a:xfrm>
              <a:off x="1853050" y="3448050"/>
              <a:ext cx="3025980"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51BF23C0-98BC-4B8B-AA23-BF68A3482C01}"/>
              </a:ext>
            </a:extLst>
          </p:cNvPr>
          <p:cNvGrpSpPr/>
          <p:nvPr/>
        </p:nvGrpSpPr>
        <p:grpSpPr>
          <a:xfrm>
            <a:off x="533186" y="5210287"/>
            <a:ext cx="4445895" cy="1037046"/>
            <a:chOff x="1912043" y="4557144"/>
            <a:chExt cx="4445895" cy="1037046"/>
          </a:xfrm>
        </p:grpSpPr>
        <p:sp>
          <p:nvSpPr>
            <p:cNvPr id="10" name="Rectangle 9">
              <a:extLst>
                <a:ext uri="{FF2B5EF4-FFF2-40B4-BE49-F238E27FC236}">
                  <a16:creationId xmlns:a16="http://schemas.microsoft.com/office/drawing/2014/main" id="{10AA270F-6008-463F-983B-8885B1AE96BE}"/>
                </a:ext>
              </a:extLst>
            </p:cNvPr>
            <p:cNvSpPr/>
            <p:nvPr/>
          </p:nvSpPr>
          <p:spPr>
            <a:xfrm>
              <a:off x="1912043" y="4557144"/>
              <a:ext cx="4445895" cy="1037046"/>
            </a:xfrm>
            <a:prstGeom prst="rect">
              <a:avLst/>
            </a:prstGeom>
            <a:solidFill>
              <a:schemeClr val="accent3"/>
            </a:solidFill>
            <a:ln>
              <a:noFill/>
            </a:ln>
            <a:effectLst>
              <a:outerShdw blurRad="533400" dist="393700" dir="5400000" sx="73000" sy="73000" algn="t" rotWithShape="0">
                <a:schemeClr val="accent3">
                  <a:alpha val="57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D6A743BE-3B38-4D89-9BA2-4E54713A074E}"/>
                </a:ext>
              </a:extLst>
            </p:cNvPr>
            <p:cNvSpPr txBox="1"/>
            <p:nvPr/>
          </p:nvSpPr>
          <p:spPr>
            <a:xfrm>
              <a:off x="2114550" y="4721980"/>
              <a:ext cx="1203837" cy="707373"/>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nSpc>
                  <a:spcPct val="90000"/>
                </a:lnSpc>
              </a:pPr>
              <a:r>
                <a:rPr lang="en-US" sz="4400" b="0" dirty="0">
                  <a:solidFill>
                    <a:schemeClr val="bg1"/>
                  </a:solidFill>
                  <a:latin typeface="+mn-lt"/>
                </a:rPr>
                <a:t>80</a:t>
              </a:r>
              <a:r>
                <a:rPr lang="en-US" sz="4400" b="0" baseline="30000" dirty="0">
                  <a:solidFill>
                    <a:schemeClr val="bg1"/>
                  </a:solidFill>
                  <a:latin typeface="+mn-lt"/>
                </a:rPr>
                <a:t>%</a:t>
              </a:r>
            </a:p>
          </p:txBody>
        </p:sp>
        <p:sp>
          <p:nvSpPr>
            <p:cNvPr id="13" name="TextBox 12">
              <a:extLst>
                <a:ext uri="{FF2B5EF4-FFF2-40B4-BE49-F238E27FC236}">
                  <a16:creationId xmlns:a16="http://schemas.microsoft.com/office/drawing/2014/main" id="{28F6678A-48AE-4064-B97D-654113CFDD1F}"/>
                </a:ext>
              </a:extLst>
            </p:cNvPr>
            <p:cNvSpPr txBox="1"/>
            <p:nvPr/>
          </p:nvSpPr>
          <p:spPr>
            <a:xfrm>
              <a:off x="3367114" y="4746282"/>
              <a:ext cx="2879161" cy="658770"/>
            </a:xfrm>
            <a:prstGeom prst="rect">
              <a:avLst/>
            </a:prstGeom>
            <a:noFill/>
          </p:spPr>
          <p:txBody>
            <a:bodyPr wrap="square" rtlCol="0">
              <a:spAutoFit/>
            </a:bodyPr>
            <a:lstStyle/>
            <a:p>
              <a:pP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 like these sweet mornings of spring</a:t>
              </a:r>
            </a:p>
          </p:txBody>
        </p:sp>
      </p:grpSp>
      <p:pic>
        <p:nvPicPr>
          <p:cNvPr id="16" name="Picture Placeholder 15">
            <a:extLst>
              <a:ext uri="{FF2B5EF4-FFF2-40B4-BE49-F238E27FC236}">
                <a16:creationId xmlns:a16="http://schemas.microsoft.com/office/drawing/2014/main" id="{DB81995D-5F59-4794-845A-4523D90900B9}"/>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34289" r="34289"/>
          <a:stretch>
            <a:fillRect/>
          </a:stretch>
        </p:blipFill>
        <p:spPr/>
      </p:pic>
    </p:spTree>
    <p:extLst>
      <p:ext uri="{BB962C8B-B14F-4D97-AF65-F5344CB8AC3E}">
        <p14:creationId xmlns:p14="http://schemas.microsoft.com/office/powerpoint/2010/main" val="15013858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379">
            <a:extLst>
              <a:ext uri="{FF2B5EF4-FFF2-40B4-BE49-F238E27FC236}">
                <a16:creationId xmlns:a16="http://schemas.microsoft.com/office/drawing/2014/main" id="{D66358E4-8F55-4A94-BC32-334CD8DCEDE6}"/>
              </a:ext>
            </a:extLst>
          </p:cNvPr>
          <p:cNvSpPr>
            <a:spLocks/>
          </p:cNvSpPr>
          <p:nvPr/>
        </p:nvSpPr>
        <p:spPr bwMode="auto">
          <a:xfrm flipV="1">
            <a:off x="3425370" y="1511059"/>
            <a:ext cx="7866744" cy="3835882"/>
          </a:xfrm>
          <a:custGeom>
            <a:avLst/>
            <a:gdLst>
              <a:gd name="connsiteX0" fmla="*/ 2603853 w 9408955"/>
              <a:gd name="connsiteY0" fmla="*/ 61825 h 4587875"/>
              <a:gd name="connsiteX1" fmla="*/ 2631240 w 9408955"/>
              <a:gd name="connsiteY1" fmla="*/ 39559 h 4587875"/>
              <a:gd name="connsiteX2" fmla="*/ 2622197 w 9408955"/>
              <a:gd name="connsiteY2" fmla="*/ 0 h 4587875"/>
              <a:gd name="connsiteX3" fmla="*/ 2571096 w 9408955"/>
              <a:gd name="connsiteY3" fmla="*/ 0 h 4587875"/>
              <a:gd name="connsiteX4" fmla="*/ 2570192 w 9408955"/>
              <a:gd name="connsiteY4" fmla="*/ 49506 h 4587875"/>
              <a:gd name="connsiteX5" fmla="*/ 2603853 w 9408955"/>
              <a:gd name="connsiteY5" fmla="*/ 61825 h 4587875"/>
              <a:gd name="connsiteX6" fmla="*/ 2600397 w 9408955"/>
              <a:gd name="connsiteY6" fmla="*/ 161113 h 4587875"/>
              <a:gd name="connsiteX7" fmla="*/ 2629196 w 9408955"/>
              <a:gd name="connsiteY7" fmla="*/ 128360 h 4587875"/>
              <a:gd name="connsiteX8" fmla="*/ 2576354 w 9408955"/>
              <a:gd name="connsiteY8" fmla="*/ 107269 h 4587875"/>
              <a:gd name="connsiteX9" fmla="*/ 2584065 w 9408955"/>
              <a:gd name="connsiteY9" fmla="*/ 159430 h 4587875"/>
              <a:gd name="connsiteX10" fmla="*/ 2600397 w 9408955"/>
              <a:gd name="connsiteY10" fmla="*/ 161113 h 4587875"/>
              <a:gd name="connsiteX11" fmla="*/ 2503793 w 9408955"/>
              <a:gd name="connsiteY11" fmla="*/ 161992 h 4587875"/>
              <a:gd name="connsiteX12" fmla="*/ 2525627 w 9408955"/>
              <a:gd name="connsiteY12" fmla="*/ 121958 h 4587875"/>
              <a:gd name="connsiteX13" fmla="*/ 2469004 w 9408955"/>
              <a:gd name="connsiteY13" fmla="*/ 113974 h 4587875"/>
              <a:gd name="connsiteX14" fmla="*/ 2486980 w 9408955"/>
              <a:gd name="connsiteY14" fmla="*/ 161194 h 4587875"/>
              <a:gd name="connsiteX15" fmla="*/ 2503793 w 9408955"/>
              <a:gd name="connsiteY15" fmla="*/ 161992 h 4587875"/>
              <a:gd name="connsiteX16" fmla="*/ 2594321 w 9408955"/>
              <a:gd name="connsiteY16" fmla="*/ 267954 h 4587875"/>
              <a:gd name="connsiteX17" fmla="*/ 2631299 w 9408955"/>
              <a:gd name="connsiteY17" fmla="*/ 233600 h 4587875"/>
              <a:gd name="connsiteX18" fmla="*/ 2583327 w 9408955"/>
              <a:gd name="connsiteY18" fmla="*/ 203599 h 4587875"/>
              <a:gd name="connsiteX19" fmla="*/ 2576601 w 9408955"/>
              <a:gd name="connsiteY19" fmla="*/ 261120 h 4587875"/>
              <a:gd name="connsiteX20" fmla="*/ 2594321 w 9408955"/>
              <a:gd name="connsiteY20" fmla="*/ 267954 h 4587875"/>
              <a:gd name="connsiteX21" fmla="*/ 2495126 w 9408955"/>
              <a:gd name="connsiteY21" fmla="*/ 268814 h 4587875"/>
              <a:gd name="connsiteX22" fmla="*/ 2528769 w 9408955"/>
              <a:gd name="connsiteY22" fmla="*/ 234200 h 4587875"/>
              <a:gd name="connsiteX23" fmla="*/ 2466944 w 9408955"/>
              <a:gd name="connsiteY23" fmla="*/ 213418 h 4587875"/>
              <a:gd name="connsiteX24" fmla="*/ 2477696 w 9408955"/>
              <a:gd name="connsiteY24" fmla="*/ 264911 h 4587875"/>
              <a:gd name="connsiteX25" fmla="*/ 2495126 w 9408955"/>
              <a:gd name="connsiteY25" fmla="*/ 268814 h 4587875"/>
              <a:gd name="connsiteX26" fmla="*/ 2498498 w 9408955"/>
              <a:gd name="connsiteY26" fmla="*/ 371196 h 4587875"/>
              <a:gd name="connsiteX27" fmla="*/ 2528637 w 9408955"/>
              <a:gd name="connsiteY27" fmla="*/ 329653 h 4587875"/>
              <a:gd name="connsiteX28" fmla="*/ 2463010 w 9408955"/>
              <a:gd name="connsiteY28" fmla="*/ 323093 h 4587875"/>
              <a:gd name="connsiteX29" fmla="*/ 2478843 w 9408955"/>
              <a:gd name="connsiteY29" fmla="*/ 367428 h 4587875"/>
              <a:gd name="connsiteX30" fmla="*/ 2498498 w 9408955"/>
              <a:gd name="connsiteY30" fmla="*/ 371196 h 4587875"/>
              <a:gd name="connsiteX31" fmla="*/ 2600790 w 9408955"/>
              <a:gd name="connsiteY31" fmla="*/ 371499 h 4587875"/>
              <a:gd name="connsiteX32" fmla="*/ 2633220 w 9408955"/>
              <a:gd name="connsiteY32" fmla="*/ 338158 h 4587875"/>
              <a:gd name="connsiteX33" fmla="*/ 2569200 w 9408955"/>
              <a:gd name="connsiteY33" fmla="*/ 317641 h 4587875"/>
              <a:gd name="connsiteX34" fmla="*/ 2583656 w 9408955"/>
              <a:gd name="connsiteY34" fmla="*/ 368934 h 4587875"/>
              <a:gd name="connsiteX35" fmla="*/ 2600790 w 9408955"/>
              <a:gd name="connsiteY35" fmla="*/ 371499 h 4587875"/>
              <a:gd name="connsiteX36" fmla="*/ 8870155 w 9408955"/>
              <a:gd name="connsiteY36" fmla="*/ 371814 h 4587875"/>
              <a:gd name="connsiteX37" fmla="*/ 8899042 w 9408955"/>
              <a:gd name="connsiteY37" fmla="*/ 324909 h 4587875"/>
              <a:gd name="connsiteX38" fmla="*/ 8834764 w 9408955"/>
              <a:gd name="connsiteY38" fmla="*/ 322152 h 4587875"/>
              <a:gd name="connsiteX39" fmla="*/ 8849632 w 9408955"/>
              <a:gd name="connsiteY39" fmla="*/ 367176 h 4587875"/>
              <a:gd name="connsiteX40" fmla="*/ 8870155 w 9408955"/>
              <a:gd name="connsiteY40" fmla="*/ 371814 h 4587875"/>
              <a:gd name="connsiteX41" fmla="*/ 2496285 w 9408955"/>
              <a:gd name="connsiteY41" fmla="*/ 463938 h 4587875"/>
              <a:gd name="connsiteX42" fmla="*/ 2512569 w 9408955"/>
              <a:gd name="connsiteY42" fmla="*/ 422242 h 4587875"/>
              <a:gd name="connsiteX43" fmla="*/ 2477762 w 9408955"/>
              <a:gd name="connsiteY43" fmla="*/ 457933 h 4587875"/>
              <a:gd name="connsiteX44" fmla="*/ 2496285 w 9408955"/>
              <a:gd name="connsiteY44" fmla="*/ 463938 h 4587875"/>
              <a:gd name="connsiteX45" fmla="*/ 2712852 w 9408955"/>
              <a:gd name="connsiteY45" fmla="*/ 472937 h 4587875"/>
              <a:gd name="connsiteX46" fmla="*/ 2731250 w 9408955"/>
              <a:gd name="connsiteY46" fmla="*/ 456459 h 4587875"/>
              <a:gd name="connsiteX47" fmla="*/ 2684305 w 9408955"/>
              <a:gd name="connsiteY47" fmla="*/ 407770 h 4587875"/>
              <a:gd name="connsiteX48" fmla="*/ 2688161 w 9408955"/>
              <a:gd name="connsiteY48" fmla="*/ 472535 h 4587875"/>
              <a:gd name="connsiteX49" fmla="*/ 2712852 w 9408955"/>
              <a:gd name="connsiteY49" fmla="*/ 472937 h 4587875"/>
              <a:gd name="connsiteX50" fmla="*/ 8983250 w 9408955"/>
              <a:gd name="connsiteY50" fmla="*/ 473120 h 4587875"/>
              <a:gd name="connsiteX51" fmla="*/ 9002291 w 9408955"/>
              <a:gd name="connsiteY51" fmla="*/ 450594 h 4587875"/>
              <a:gd name="connsiteX52" fmla="*/ 8959876 w 9408955"/>
              <a:gd name="connsiteY52" fmla="*/ 404505 h 4587875"/>
              <a:gd name="connsiteX53" fmla="*/ 8953263 w 9408955"/>
              <a:gd name="connsiteY53" fmla="*/ 471795 h 4587875"/>
              <a:gd name="connsiteX54" fmla="*/ 8983250 w 9408955"/>
              <a:gd name="connsiteY54" fmla="*/ 473120 h 4587875"/>
              <a:gd name="connsiteX55" fmla="*/ 2600110 w 9408955"/>
              <a:gd name="connsiteY55" fmla="*/ 475201 h 4587875"/>
              <a:gd name="connsiteX56" fmla="*/ 2631678 w 9408955"/>
              <a:gd name="connsiteY56" fmla="*/ 443820 h 4587875"/>
              <a:gd name="connsiteX57" fmla="*/ 2584598 w 9408955"/>
              <a:gd name="connsiteY57" fmla="*/ 406853 h 4587875"/>
              <a:gd name="connsiteX58" fmla="*/ 2584144 w 9408955"/>
              <a:gd name="connsiteY58" fmla="*/ 471714 h 4587875"/>
              <a:gd name="connsiteX59" fmla="*/ 2600110 w 9408955"/>
              <a:gd name="connsiteY59" fmla="*/ 475201 h 4587875"/>
              <a:gd name="connsiteX60" fmla="*/ 2710262 w 9408955"/>
              <a:gd name="connsiteY60" fmla="*/ 576847 h 4587875"/>
              <a:gd name="connsiteX61" fmla="*/ 2732150 w 9408955"/>
              <a:gd name="connsiteY61" fmla="*/ 526305 h 4587875"/>
              <a:gd name="connsiteX62" fmla="*/ 2669522 w 9408955"/>
              <a:gd name="connsiteY62" fmla="*/ 525626 h 4587875"/>
              <a:gd name="connsiteX63" fmla="*/ 2689093 w 9408955"/>
              <a:gd name="connsiteY63" fmla="*/ 576292 h 4587875"/>
              <a:gd name="connsiteX64" fmla="*/ 2710262 w 9408955"/>
              <a:gd name="connsiteY64" fmla="*/ 576847 h 4587875"/>
              <a:gd name="connsiteX65" fmla="*/ 9078201 w 9408955"/>
              <a:gd name="connsiteY65" fmla="*/ 577165 h 4587875"/>
              <a:gd name="connsiteX66" fmla="*/ 9105569 w 9408955"/>
              <a:gd name="connsiteY66" fmla="*/ 531443 h 4587875"/>
              <a:gd name="connsiteX67" fmla="*/ 9043615 w 9408955"/>
              <a:gd name="connsiteY67" fmla="*/ 520530 h 4587875"/>
              <a:gd name="connsiteX68" fmla="*/ 9058125 w 9408955"/>
              <a:gd name="connsiteY68" fmla="*/ 574870 h 4587875"/>
              <a:gd name="connsiteX69" fmla="*/ 9078201 w 9408955"/>
              <a:gd name="connsiteY69" fmla="*/ 577165 h 4587875"/>
              <a:gd name="connsiteX70" fmla="*/ 2600165 w 9408955"/>
              <a:gd name="connsiteY70" fmla="*/ 577696 h 4587875"/>
              <a:gd name="connsiteX71" fmla="*/ 2624162 w 9408955"/>
              <a:gd name="connsiteY71" fmla="*/ 566011 h 4587875"/>
              <a:gd name="connsiteX72" fmla="*/ 2584776 w 9408955"/>
              <a:gd name="connsiteY72" fmla="*/ 509599 h 4587875"/>
              <a:gd name="connsiteX73" fmla="*/ 2572623 w 9408955"/>
              <a:gd name="connsiteY73" fmla="*/ 572458 h 4587875"/>
              <a:gd name="connsiteX74" fmla="*/ 2600165 w 9408955"/>
              <a:gd name="connsiteY74" fmla="*/ 577696 h 4587875"/>
              <a:gd name="connsiteX75" fmla="*/ 2500365 w 9408955"/>
              <a:gd name="connsiteY75" fmla="*/ 577739 h 4587875"/>
              <a:gd name="connsiteX76" fmla="*/ 2527824 w 9408955"/>
              <a:gd name="connsiteY76" fmla="*/ 530904 h 4587875"/>
              <a:gd name="connsiteX77" fmla="*/ 2479292 w 9408955"/>
              <a:gd name="connsiteY77" fmla="*/ 511551 h 4587875"/>
              <a:gd name="connsiteX78" fmla="*/ 2479972 w 9408955"/>
              <a:gd name="connsiteY78" fmla="*/ 574785 h 4587875"/>
              <a:gd name="connsiteX79" fmla="*/ 2500365 w 9408955"/>
              <a:gd name="connsiteY79" fmla="*/ 577739 h 4587875"/>
              <a:gd name="connsiteX80" fmla="*/ 2714382 w 9408955"/>
              <a:gd name="connsiteY80" fmla="*/ 675777 h 4587875"/>
              <a:gd name="connsiteX81" fmla="*/ 2735670 w 9408955"/>
              <a:gd name="connsiteY81" fmla="*/ 651156 h 4587875"/>
              <a:gd name="connsiteX82" fmla="*/ 2677064 w 9408955"/>
              <a:gd name="connsiteY82" fmla="*/ 618784 h 4587875"/>
              <a:gd name="connsiteX83" fmla="*/ 2680511 w 9408955"/>
              <a:gd name="connsiteY83" fmla="*/ 673042 h 4587875"/>
              <a:gd name="connsiteX84" fmla="*/ 2714382 w 9408955"/>
              <a:gd name="connsiteY84" fmla="*/ 675777 h 4587875"/>
              <a:gd name="connsiteX85" fmla="*/ 2610898 w 9408955"/>
              <a:gd name="connsiteY85" fmla="*/ 676934 h 4587875"/>
              <a:gd name="connsiteX86" fmla="*/ 2632258 w 9408955"/>
              <a:gd name="connsiteY86" fmla="*/ 651532 h 4587875"/>
              <a:gd name="connsiteX87" fmla="*/ 2589942 w 9408955"/>
              <a:gd name="connsiteY87" fmla="*/ 611027 h 4587875"/>
              <a:gd name="connsiteX88" fmla="*/ 2575144 w 9408955"/>
              <a:gd name="connsiteY88" fmla="*/ 673856 h 4587875"/>
              <a:gd name="connsiteX89" fmla="*/ 2610898 w 9408955"/>
              <a:gd name="connsiteY89" fmla="*/ 676934 h 4587875"/>
              <a:gd name="connsiteX90" fmla="*/ 8361231 w 9408955"/>
              <a:gd name="connsiteY90" fmla="*/ 678230 h 4587875"/>
              <a:gd name="connsiteX91" fmla="*/ 8387082 w 9408955"/>
              <a:gd name="connsiteY91" fmla="*/ 644358 h 4587875"/>
              <a:gd name="connsiteX92" fmla="*/ 8338143 w 9408955"/>
              <a:gd name="connsiteY92" fmla="*/ 609600 h 4587875"/>
              <a:gd name="connsiteX93" fmla="*/ 8321004 w 9408955"/>
              <a:gd name="connsiteY93" fmla="*/ 662194 h 4587875"/>
              <a:gd name="connsiteX94" fmla="*/ 8361231 w 9408955"/>
              <a:gd name="connsiteY94" fmla="*/ 678230 h 4587875"/>
              <a:gd name="connsiteX95" fmla="*/ 8143895 w 9408955"/>
              <a:gd name="connsiteY95" fmla="*/ 678611 h 4587875"/>
              <a:gd name="connsiteX96" fmla="*/ 8180842 w 9408955"/>
              <a:gd name="connsiteY96" fmla="*/ 642826 h 4587875"/>
              <a:gd name="connsiteX97" fmla="*/ 8121870 w 9408955"/>
              <a:gd name="connsiteY97" fmla="*/ 620885 h 4587875"/>
              <a:gd name="connsiteX98" fmla="*/ 8125083 w 9408955"/>
              <a:gd name="connsiteY98" fmla="*/ 672910 h 4587875"/>
              <a:gd name="connsiteX99" fmla="*/ 8143895 w 9408955"/>
              <a:gd name="connsiteY99" fmla="*/ 678611 h 4587875"/>
              <a:gd name="connsiteX100" fmla="*/ 8243741 w 9408955"/>
              <a:gd name="connsiteY100" fmla="*/ 678864 h 4587875"/>
              <a:gd name="connsiteX101" fmla="*/ 8285201 w 9408955"/>
              <a:gd name="connsiteY101" fmla="*/ 661342 h 4587875"/>
              <a:gd name="connsiteX102" fmla="*/ 8250897 w 9408955"/>
              <a:gd name="connsiteY102" fmla="*/ 610579 h 4587875"/>
              <a:gd name="connsiteX103" fmla="*/ 8229109 w 9408955"/>
              <a:gd name="connsiteY103" fmla="*/ 673802 h 4587875"/>
              <a:gd name="connsiteX104" fmla="*/ 8243741 w 9408955"/>
              <a:gd name="connsiteY104" fmla="*/ 678864 h 4587875"/>
              <a:gd name="connsiteX105" fmla="*/ 2802603 w 9408955"/>
              <a:gd name="connsiteY105" fmla="*/ 679463 h 4587875"/>
              <a:gd name="connsiteX106" fmla="*/ 2838084 w 9408955"/>
              <a:gd name="connsiteY106" fmla="*/ 643709 h 4587875"/>
              <a:gd name="connsiteX107" fmla="*/ 2785321 w 9408955"/>
              <a:gd name="connsiteY107" fmla="*/ 615203 h 4587875"/>
              <a:gd name="connsiteX108" fmla="*/ 2784194 w 9408955"/>
              <a:gd name="connsiteY108" fmla="*/ 675203 h 4587875"/>
              <a:gd name="connsiteX109" fmla="*/ 2802603 w 9408955"/>
              <a:gd name="connsiteY109" fmla="*/ 679463 h 4587875"/>
              <a:gd name="connsiteX110" fmla="*/ 8044936 w 9408955"/>
              <a:gd name="connsiteY110" fmla="*/ 679733 h 4587875"/>
              <a:gd name="connsiteX111" fmla="*/ 8078762 w 9408955"/>
              <a:gd name="connsiteY111" fmla="*/ 644190 h 4587875"/>
              <a:gd name="connsiteX112" fmla="*/ 8018106 w 9408955"/>
              <a:gd name="connsiteY112" fmla="*/ 620983 h 4587875"/>
              <a:gd name="connsiteX113" fmla="*/ 8026440 w 9408955"/>
              <a:gd name="connsiteY113" fmla="*/ 675669 h 4587875"/>
              <a:gd name="connsiteX114" fmla="*/ 8044936 w 9408955"/>
              <a:gd name="connsiteY114" fmla="*/ 679733 h 4587875"/>
              <a:gd name="connsiteX115" fmla="*/ 2912341 w 9408955"/>
              <a:gd name="connsiteY115" fmla="*/ 781050 h 4587875"/>
              <a:gd name="connsiteX116" fmla="*/ 2933566 w 9408955"/>
              <a:gd name="connsiteY116" fmla="*/ 771525 h 4587875"/>
              <a:gd name="connsiteX117" fmla="*/ 2934018 w 9408955"/>
              <a:gd name="connsiteY117" fmla="*/ 725714 h 4587875"/>
              <a:gd name="connsiteX118" fmla="*/ 2879076 w 9408955"/>
              <a:gd name="connsiteY118" fmla="*/ 724580 h 4587875"/>
              <a:gd name="connsiteX119" fmla="*/ 2889250 w 9408955"/>
              <a:gd name="connsiteY119" fmla="*/ 779009 h 4587875"/>
              <a:gd name="connsiteX120" fmla="*/ 2912341 w 9408955"/>
              <a:gd name="connsiteY120" fmla="*/ 781050 h 4587875"/>
              <a:gd name="connsiteX121" fmla="*/ 5075431 w 9408955"/>
              <a:gd name="connsiteY121" fmla="*/ 781088 h 4587875"/>
              <a:gd name="connsiteX122" fmla="*/ 5096874 w 9408955"/>
              <a:gd name="connsiteY122" fmla="*/ 760789 h 4587875"/>
              <a:gd name="connsiteX123" fmla="*/ 5057749 w 9408955"/>
              <a:gd name="connsiteY123" fmla="*/ 714844 h 4587875"/>
              <a:gd name="connsiteX124" fmla="*/ 5044784 w 9408955"/>
              <a:gd name="connsiteY124" fmla="*/ 777847 h 4587875"/>
              <a:gd name="connsiteX125" fmla="*/ 5075431 w 9408955"/>
              <a:gd name="connsiteY125" fmla="*/ 781088 h 4587875"/>
              <a:gd name="connsiteX126" fmla="*/ 7538490 w 9408955"/>
              <a:gd name="connsiteY126" fmla="*/ 781252 h 4587875"/>
              <a:gd name="connsiteX127" fmla="*/ 7564224 w 9408955"/>
              <a:gd name="connsiteY127" fmla="*/ 740909 h 4587875"/>
              <a:gd name="connsiteX128" fmla="*/ 7498345 w 9408955"/>
              <a:gd name="connsiteY128" fmla="*/ 735466 h 4587875"/>
              <a:gd name="connsiteX129" fmla="*/ 7520534 w 9408955"/>
              <a:gd name="connsiteY129" fmla="*/ 780143 h 4587875"/>
              <a:gd name="connsiteX130" fmla="*/ 7538490 w 9408955"/>
              <a:gd name="connsiteY130" fmla="*/ 781252 h 4587875"/>
              <a:gd name="connsiteX131" fmla="*/ 5176257 w 9408955"/>
              <a:gd name="connsiteY131" fmla="*/ 781539 h 4587875"/>
              <a:gd name="connsiteX132" fmla="*/ 5198710 w 9408955"/>
              <a:gd name="connsiteY132" fmla="*/ 736224 h 4587875"/>
              <a:gd name="connsiteX133" fmla="*/ 5139683 w 9408955"/>
              <a:gd name="connsiteY133" fmla="*/ 725763 h 4587875"/>
              <a:gd name="connsiteX134" fmla="*/ 5157097 w 9408955"/>
              <a:gd name="connsiteY134" fmla="*/ 780797 h 4587875"/>
              <a:gd name="connsiteX135" fmla="*/ 5176257 w 9408955"/>
              <a:gd name="connsiteY135" fmla="*/ 781539 h 4587875"/>
              <a:gd name="connsiteX136" fmla="*/ 2599978 w 9408955"/>
              <a:gd name="connsiteY136" fmla="*/ 781872 h 4587875"/>
              <a:gd name="connsiteX137" fmla="*/ 2631725 w 9408955"/>
              <a:gd name="connsiteY137" fmla="*/ 747362 h 4587875"/>
              <a:gd name="connsiteX138" fmla="*/ 2589326 w 9408955"/>
              <a:gd name="connsiteY138" fmla="*/ 714199 h 4587875"/>
              <a:gd name="connsiteX139" fmla="*/ 2582786 w 9408955"/>
              <a:gd name="connsiteY139" fmla="*/ 778695 h 4587875"/>
              <a:gd name="connsiteX140" fmla="*/ 2599978 w 9408955"/>
              <a:gd name="connsiteY140" fmla="*/ 781872 h 4587875"/>
              <a:gd name="connsiteX141" fmla="*/ 8354052 w 9408955"/>
              <a:gd name="connsiteY141" fmla="*/ 781921 h 4587875"/>
              <a:gd name="connsiteX142" fmla="*/ 8387820 w 9408955"/>
              <a:gd name="connsiteY142" fmla="*/ 739957 h 4587875"/>
              <a:gd name="connsiteX143" fmla="*/ 8328715 w 9408955"/>
              <a:gd name="connsiteY143" fmla="*/ 722175 h 4587875"/>
              <a:gd name="connsiteX144" fmla="*/ 8333814 w 9408955"/>
              <a:gd name="connsiteY144" fmla="*/ 777572 h 4587875"/>
              <a:gd name="connsiteX145" fmla="*/ 8354052 w 9408955"/>
              <a:gd name="connsiteY145" fmla="*/ 781921 h 4587875"/>
              <a:gd name="connsiteX146" fmla="*/ 3011988 w 9408955"/>
              <a:gd name="connsiteY146" fmla="*/ 782070 h 4587875"/>
              <a:gd name="connsiteX147" fmla="*/ 3042359 w 9408955"/>
              <a:gd name="connsiteY147" fmla="*/ 740228 h 4587875"/>
              <a:gd name="connsiteX148" fmla="*/ 2986939 w 9408955"/>
              <a:gd name="connsiteY148" fmla="*/ 720498 h 4587875"/>
              <a:gd name="connsiteX149" fmla="*/ 2993097 w 9408955"/>
              <a:gd name="connsiteY149" fmla="*/ 778555 h 4587875"/>
              <a:gd name="connsiteX150" fmla="*/ 3011988 w 9408955"/>
              <a:gd name="connsiteY150" fmla="*/ 782070 h 4587875"/>
              <a:gd name="connsiteX151" fmla="*/ 7636110 w 9408955"/>
              <a:gd name="connsiteY151" fmla="*/ 782453 h 4587875"/>
              <a:gd name="connsiteX152" fmla="*/ 7667012 w 9408955"/>
              <a:gd name="connsiteY152" fmla="*/ 740815 h 4587875"/>
              <a:gd name="connsiteX153" fmla="*/ 7603512 w 9408955"/>
              <a:gd name="connsiteY153" fmla="*/ 729053 h 4587875"/>
              <a:gd name="connsiteX154" fmla="*/ 7617120 w 9408955"/>
              <a:gd name="connsiteY154" fmla="*/ 779043 h 4587875"/>
              <a:gd name="connsiteX155" fmla="*/ 7636110 w 9408955"/>
              <a:gd name="connsiteY155" fmla="*/ 782453 h 4587875"/>
              <a:gd name="connsiteX156" fmla="*/ 8251166 w 9408955"/>
              <a:gd name="connsiteY156" fmla="*/ 782653 h 4587875"/>
              <a:gd name="connsiteX157" fmla="*/ 8279283 w 9408955"/>
              <a:gd name="connsiteY157" fmla="*/ 768640 h 4587875"/>
              <a:gd name="connsiteX158" fmla="*/ 8285004 w 9408955"/>
              <a:gd name="connsiteY158" fmla="*/ 731118 h 4587875"/>
              <a:gd name="connsiteX159" fmla="*/ 8242899 w 9408955"/>
              <a:gd name="connsiteY159" fmla="*/ 714417 h 4587875"/>
              <a:gd name="connsiteX160" fmla="*/ 8222534 w 9408955"/>
              <a:gd name="connsiteY160" fmla="*/ 769555 h 4587875"/>
              <a:gd name="connsiteX161" fmla="*/ 8251166 w 9408955"/>
              <a:gd name="connsiteY161" fmla="*/ 782653 h 4587875"/>
              <a:gd name="connsiteX162" fmla="*/ 2698584 w 9408955"/>
              <a:gd name="connsiteY162" fmla="*/ 782769 h 4587875"/>
              <a:gd name="connsiteX163" fmla="*/ 2735770 w 9408955"/>
              <a:gd name="connsiteY163" fmla="*/ 747024 h 4587875"/>
              <a:gd name="connsiteX164" fmla="*/ 2680414 w 9408955"/>
              <a:gd name="connsiteY164" fmla="*/ 719895 h 4587875"/>
              <a:gd name="connsiteX165" fmla="*/ 2680184 w 9408955"/>
              <a:gd name="connsiteY165" fmla="*/ 777344 h 4587875"/>
              <a:gd name="connsiteX166" fmla="*/ 2698584 w 9408955"/>
              <a:gd name="connsiteY166" fmla="*/ 782769 h 4587875"/>
              <a:gd name="connsiteX167" fmla="*/ 8046699 w 9408955"/>
              <a:gd name="connsiteY167" fmla="*/ 782814 h 4587875"/>
              <a:gd name="connsiteX168" fmla="*/ 8076432 w 9408955"/>
              <a:gd name="connsiteY168" fmla="*/ 740195 h 4587875"/>
              <a:gd name="connsiteX169" fmla="*/ 8033470 w 9408955"/>
              <a:gd name="connsiteY169" fmla="*/ 715591 h 4587875"/>
              <a:gd name="connsiteX170" fmla="*/ 8027172 w 9408955"/>
              <a:gd name="connsiteY170" fmla="*/ 779515 h 4587875"/>
              <a:gd name="connsiteX171" fmla="*/ 8046699 w 9408955"/>
              <a:gd name="connsiteY171" fmla="*/ 782814 h 4587875"/>
              <a:gd name="connsiteX172" fmla="*/ 8150609 w 9408955"/>
              <a:gd name="connsiteY172" fmla="*/ 782926 h 4587875"/>
              <a:gd name="connsiteX173" fmla="*/ 8179589 w 9408955"/>
              <a:gd name="connsiteY173" fmla="*/ 739984 h 4587875"/>
              <a:gd name="connsiteX174" fmla="*/ 8125701 w 9408955"/>
              <a:gd name="connsiteY174" fmla="*/ 719304 h 4587875"/>
              <a:gd name="connsiteX175" fmla="*/ 8131564 w 9408955"/>
              <a:gd name="connsiteY175" fmla="*/ 778815 h 4587875"/>
              <a:gd name="connsiteX176" fmla="*/ 8150609 w 9408955"/>
              <a:gd name="connsiteY176" fmla="*/ 782926 h 4587875"/>
              <a:gd name="connsiteX177" fmla="*/ 4963470 w 9408955"/>
              <a:gd name="connsiteY177" fmla="*/ 783151 h 4587875"/>
              <a:gd name="connsiteX178" fmla="*/ 4996832 w 9408955"/>
              <a:gd name="connsiteY178" fmla="*/ 748659 h 4587875"/>
              <a:gd name="connsiteX179" fmla="*/ 4931095 w 9408955"/>
              <a:gd name="connsiteY179" fmla="*/ 726779 h 4587875"/>
              <a:gd name="connsiteX180" fmla="*/ 4946108 w 9408955"/>
              <a:gd name="connsiteY180" fmla="*/ 779981 h 4587875"/>
              <a:gd name="connsiteX181" fmla="*/ 4963470 w 9408955"/>
              <a:gd name="connsiteY181" fmla="*/ 783151 h 4587875"/>
              <a:gd name="connsiteX182" fmla="*/ 7738299 w 9408955"/>
              <a:gd name="connsiteY182" fmla="*/ 783182 h 4587875"/>
              <a:gd name="connsiteX183" fmla="*/ 7772000 w 9408955"/>
              <a:gd name="connsiteY183" fmla="*/ 749070 h 4587875"/>
              <a:gd name="connsiteX184" fmla="*/ 7728095 w 9408955"/>
              <a:gd name="connsiteY184" fmla="*/ 714482 h 4587875"/>
              <a:gd name="connsiteX185" fmla="*/ 7721235 w 9408955"/>
              <a:gd name="connsiteY185" fmla="*/ 779968 h 4587875"/>
              <a:gd name="connsiteX186" fmla="*/ 7738299 w 9408955"/>
              <a:gd name="connsiteY186" fmla="*/ 783182 h 4587875"/>
              <a:gd name="connsiteX187" fmla="*/ 2802218 w 9408955"/>
              <a:gd name="connsiteY187" fmla="*/ 783261 h 4587875"/>
              <a:gd name="connsiteX188" fmla="*/ 2838515 w 9408955"/>
              <a:gd name="connsiteY188" fmla="*/ 748975 h 4587875"/>
              <a:gd name="connsiteX189" fmla="*/ 2774380 w 9408955"/>
              <a:gd name="connsiteY189" fmla="*/ 726581 h 4587875"/>
              <a:gd name="connsiteX190" fmla="*/ 2784388 w 9408955"/>
              <a:gd name="connsiteY190" fmla="*/ 778223 h 4587875"/>
              <a:gd name="connsiteX191" fmla="*/ 2802218 w 9408955"/>
              <a:gd name="connsiteY191" fmla="*/ 783261 h 4587875"/>
              <a:gd name="connsiteX192" fmla="*/ 7747678 w 9408955"/>
              <a:gd name="connsiteY192" fmla="*/ 882225 h 4587875"/>
              <a:gd name="connsiteX193" fmla="*/ 7768193 w 9408955"/>
              <a:gd name="connsiteY193" fmla="*/ 869043 h 4587875"/>
              <a:gd name="connsiteX194" fmla="*/ 7762331 w 9408955"/>
              <a:gd name="connsiteY194" fmla="*/ 826861 h 4587875"/>
              <a:gd name="connsiteX195" fmla="*/ 7701687 w 9408955"/>
              <a:gd name="connsiteY195" fmla="*/ 845004 h 4587875"/>
              <a:gd name="connsiteX196" fmla="*/ 7723104 w 9408955"/>
              <a:gd name="connsiteY196" fmla="*/ 881970 h 4587875"/>
              <a:gd name="connsiteX197" fmla="*/ 7747678 w 9408955"/>
              <a:gd name="connsiteY197" fmla="*/ 882225 h 4587875"/>
              <a:gd name="connsiteX198" fmla="*/ 4947761 w 9408955"/>
              <a:gd name="connsiteY198" fmla="*/ 882383 h 4587875"/>
              <a:gd name="connsiteX199" fmla="*/ 4994719 w 9408955"/>
              <a:gd name="connsiteY199" fmla="*/ 860666 h 4587875"/>
              <a:gd name="connsiteX200" fmla="*/ 4929981 w 9408955"/>
              <a:gd name="connsiteY200" fmla="*/ 832320 h 4587875"/>
              <a:gd name="connsiteX201" fmla="*/ 4947761 w 9408955"/>
              <a:gd name="connsiteY201" fmla="*/ 882383 h 4587875"/>
              <a:gd name="connsiteX202" fmla="*/ 2919835 w 9408955"/>
              <a:gd name="connsiteY202" fmla="*/ 882747 h 4587875"/>
              <a:gd name="connsiteX203" fmla="*/ 2938409 w 9408955"/>
              <a:gd name="connsiteY203" fmla="*/ 861207 h 4587875"/>
              <a:gd name="connsiteX204" fmla="*/ 2902931 w 9408955"/>
              <a:gd name="connsiteY204" fmla="*/ 817896 h 4587875"/>
              <a:gd name="connsiteX205" fmla="*/ 2890030 w 9408955"/>
              <a:gd name="connsiteY205" fmla="*/ 881357 h 4587875"/>
              <a:gd name="connsiteX206" fmla="*/ 2919835 w 9408955"/>
              <a:gd name="connsiteY206" fmla="*/ 882747 h 4587875"/>
              <a:gd name="connsiteX207" fmla="*/ 5077392 w 9408955"/>
              <a:gd name="connsiteY207" fmla="*/ 882840 h 4587875"/>
              <a:gd name="connsiteX208" fmla="*/ 5097219 w 9408955"/>
              <a:gd name="connsiteY208" fmla="*/ 860710 h 4587875"/>
              <a:gd name="connsiteX209" fmla="*/ 5057795 w 9408955"/>
              <a:gd name="connsiteY209" fmla="*/ 818960 h 4587875"/>
              <a:gd name="connsiteX210" fmla="*/ 5045876 w 9408955"/>
              <a:gd name="connsiteY210" fmla="*/ 880331 h 4587875"/>
              <a:gd name="connsiteX211" fmla="*/ 5077392 w 9408955"/>
              <a:gd name="connsiteY211" fmla="*/ 882840 h 4587875"/>
              <a:gd name="connsiteX212" fmla="*/ 7536485 w 9408955"/>
              <a:gd name="connsiteY212" fmla="*/ 882916 h 4587875"/>
              <a:gd name="connsiteX213" fmla="*/ 7557307 w 9408955"/>
              <a:gd name="connsiteY213" fmla="*/ 873734 h 4587875"/>
              <a:gd name="connsiteX214" fmla="*/ 7526375 w 9408955"/>
              <a:gd name="connsiteY214" fmla="*/ 817610 h 4587875"/>
              <a:gd name="connsiteX215" fmla="*/ 7513774 w 9408955"/>
              <a:gd name="connsiteY215" fmla="*/ 880122 h 4587875"/>
              <a:gd name="connsiteX216" fmla="*/ 7536485 w 9408955"/>
              <a:gd name="connsiteY216" fmla="*/ 882916 h 4587875"/>
              <a:gd name="connsiteX217" fmla="*/ 3111212 w 9408955"/>
              <a:gd name="connsiteY217" fmla="*/ 883525 h 4587875"/>
              <a:gd name="connsiteX218" fmla="*/ 3134412 w 9408955"/>
              <a:gd name="connsiteY218" fmla="*/ 822839 h 4587875"/>
              <a:gd name="connsiteX219" fmla="*/ 3078004 w 9408955"/>
              <a:gd name="connsiteY219" fmla="*/ 835386 h 4587875"/>
              <a:gd name="connsiteX220" fmla="*/ 3111212 w 9408955"/>
              <a:gd name="connsiteY220" fmla="*/ 883525 h 4587875"/>
              <a:gd name="connsiteX221" fmla="*/ 7638343 w 9408955"/>
              <a:gd name="connsiteY221" fmla="*/ 883535 h 4587875"/>
              <a:gd name="connsiteX222" fmla="*/ 7668333 w 9408955"/>
              <a:gd name="connsiteY222" fmla="*/ 845252 h 4587875"/>
              <a:gd name="connsiteX223" fmla="*/ 7601503 w 9408955"/>
              <a:gd name="connsiteY223" fmla="*/ 838260 h 4587875"/>
              <a:gd name="connsiteX224" fmla="*/ 7619750 w 9408955"/>
              <a:gd name="connsiteY224" fmla="*/ 881340 h 4587875"/>
              <a:gd name="connsiteX225" fmla="*/ 7638343 w 9408955"/>
              <a:gd name="connsiteY225" fmla="*/ 883535 h 4587875"/>
              <a:gd name="connsiteX226" fmla="*/ 8155342 w 9408955"/>
              <a:gd name="connsiteY226" fmla="*/ 883600 h 4587875"/>
              <a:gd name="connsiteX227" fmla="*/ 8174347 w 9408955"/>
              <a:gd name="connsiteY227" fmla="*/ 873502 h 4587875"/>
              <a:gd name="connsiteX228" fmla="*/ 8146557 w 9408955"/>
              <a:gd name="connsiteY228" fmla="*/ 818505 h 4587875"/>
              <a:gd name="connsiteX229" fmla="*/ 8133237 w 9408955"/>
              <a:gd name="connsiteY229" fmla="*/ 882402 h 4587875"/>
              <a:gd name="connsiteX230" fmla="*/ 8155342 w 9408955"/>
              <a:gd name="connsiteY230" fmla="*/ 883600 h 4587875"/>
              <a:gd name="connsiteX231" fmla="*/ 8258580 w 9408955"/>
              <a:gd name="connsiteY231" fmla="*/ 883618 h 4587875"/>
              <a:gd name="connsiteX232" fmla="*/ 8280934 w 9408955"/>
              <a:gd name="connsiteY232" fmla="*/ 867559 h 4587875"/>
              <a:gd name="connsiteX233" fmla="*/ 8271439 w 9408955"/>
              <a:gd name="connsiteY233" fmla="*/ 823972 h 4587875"/>
              <a:gd name="connsiteX234" fmla="*/ 8221022 w 9408955"/>
              <a:gd name="connsiteY234" fmla="*/ 831959 h 4587875"/>
              <a:gd name="connsiteX235" fmla="*/ 8230292 w 9408955"/>
              <a:gd name="connsiteY235" fmla="*/ 879653 h 4587875"/>
              <a:gd name="connsiteX236" fmla="*/ 8258580 w 9408955"/>
              <a:gd name="connsiteY236" fmla="*/ 883618 h 4587875"/>
              <a:gd name="connsiteX237" fmla="*/ 7838810 w 9408955"/>
              <a:gd name="connsiteY237" fmla="*/ 883799 h 4587875"/>
              <a:gd name="connsiteX238" fmla="*/ 7874762 w 9408955"/>
              <a:gd name="connsiteY238" fmla="*/ 851008 h 4587875"/>
              <a:gd name="connsiteX239" fmla="*/ 7809383 w 9408955"/>
              <a:gd name="connsiteY239" fmla="*/ 830428 h 4587875"/>
              <a:gd name="connsiteX240" fmla="*/ 7821106 w 9408955"/>
              <a:gd name="connsiteY240" fmla="*/ 879731 h 4587875"/>
              <a:gd name="connsiteX241" fmla="*/ 7838810 w 9408955"/>
              <a:gd name="connsiteY241" fmla="*/ 883799 h 4587875"/>
              <a:gd name="connsiteX242" fmla="*/ 3016409 w 9408955"/>
              <a:gd name="connsiteY242" fmla="*/ 883826 h 4587875"/>
              <a:gd name="connsiteX243" fmla="*/ 3035401 w 9408955"/>
              <a:gd name="connsiteY243" fmla="*/ 873770 h 4587875"/>
              <a:gd name="connsiteX244" fmla="*/ 3034045 w 9408955"/>
              <a:gd name="connsiteY244" fmla="*/ 825319 h 4587875"/>
              <a:gd name="connsiteX245" fmla="*/ 2976842 w 9408955"/>
              <a:gd name="connsiteY245" fmla="*/ 838533 h 4587875"/>
              <a:gd name="connsiteX246" fmla="*/ 2994703 w 9408955"/>
              <a:gd name="connsiteY246" fmla="*/ 882580 h 4587875"/>
              <a:gd name="connsiteX247" fmla="*/ 3016409 w 9408955"/>
              <a:gd name="connsiteY247" fmla="*/ 883826 h 4587875"/>
              <a:gd name="connsiteX248" fmla="*/ 2594784 w 9408955"/>
              <a:gd name="connsiteY248" fmla="*/ 883830 h 4587875"/>
              <a:gd name="connsiteX249" fmla="*/ 2632434 w 9408955"/>
              <a:gd name="connsiteY249" fmla="*/ 853012 h 4587875"/>
              <a:gd name="connsiteX250" fmla="*/ 2565328 w 9408955"/>
              <a:gd name="connsiteY250" fmla="*/ 837712 h 4587875"/>
              <a:gd name="connsiteX251" fmla="*/ 2577170 w 9408955"/>
              <a:gd name="connsiteY251" fmla="*/ 879337 h 4587875"/>
              <a:gd name="connsiteX252" fmla="*/ 2594784 w 9408955"/>
              <a:gd name="connsiteY252" fmla="*/ 883830 h 4587875"/>
              <a:gd name="connsiteX253" fmla="*/ 8351869 w 9408955"/>
              <a:gd name="connsiteY253" fmla="*/ 884032 h 4587875"/>
              <a:gd name="connsiteX254" fmla="*/ 8387665 w 9408955"/>
              <a:gd name="connsiteY254" fmla="*/ 852714 h 4587875"/>
              <a:gd name="connsiteX255" fmla="*/ 8320062 w 9408955"/>
              <a:gd name="connsiteY255" fmla="*/ 835025 h 4587875"/>
              <a:gd name="connsiteX256" fmla="*/ 8334318 w 9408955"/>
              <a:gd name="connsiteY256" fmla="*/ 880155 h 4587875"/>
              <a:gd name="connsiteX257" fmla="*/ 8351869 w 9408955"/>
              <a:gd name="connsiteY257" fmla="*/ 884032 h 4587875"/>
              <a:gd name="connsiteX258" fmla="*/ 2803815 w 9408955"/>
              <a:gd name="connsiteY258" fmla="*/ 884091 h 4587875"/>
              <a:gd name="connsiteX259" fmla="*/ 2838988 w 9408955"/>
              <a:gd name="connsiteY259" fmla="*/ 852309 h 4587875"/>
              <a:gd name="connsiteX260" fmla="*/ 2772509 w 9408955"/>
              <a:gd name="connsiteY260" fmla="*/ 834430 h 4587875"/>
              <a:gd name="connsiteX261" fmla="*/ 2786531 w 9408955"/>
              <a:gd name="connsiteY261" fmla="*/ 880273 h 4587875"/>
              <a:gd name="connsiteX262" fmla="*/ 2803815 w 9408955"/>
              <a:gd name="connsiteY262" fmla="*/ 884091 h 4587875"/>
              <a:gd name="connsiteX263" fmla="*/ 8047916 w 9408955"/>
              <a:gd name="connsiteY263" fmla="*/ 884227 h 4587875"/>
              <a:gd name="connsiteX264" fmla="*/ 8078363 w 9408955"/>
              <a:gd name="connsiteY264" fmla="*/ 845583 h 4587875"/>
              <a:gd name="connsiteX265" fmla="*/ 8012886 w 9408955"/>
              <a:gd name="connsiteY265" fmla="*/ 838119 h 4587875"/>
              <a:gd name="connsiteX266" fmla="*/ 8029084 w 9408955"/>
              <a:gd name="connsiteY266" fmla="*/ 881319 h 4587875"/>
              <a:gd name="connsiteX267" fmla="*/ 8047916 w 9408955"/>
              <a:gd name="connsiteY267" fmla="*/ 884227 h 4587875"/>
              <a:gd name="connsiteX268" fmla="*/ 8456300 w 9408955"/>
              <a:gd name="connsiteY268" fmla="*/ 884327 h 4587875"/>
              <a:gd name="connsiteX269" fmla="*/ 8490044 w 9408955"/>
              <a:gd name="connsiteY269" fmla="*/ 852157 h 4587875"/>
              <a:gd name="connsiteX270" fmla="*/ 8424416 w 9408955"/>
              <a:gd name="connsiteY270" fmla="*/ 833737 h 4587875"/>
              <a:gd name="connsiteX271" fmla="*/ 8439301 w 9408955"/>
              <a:gd name="connsiteY271" fmla="*/ 881036 h 4587875"/>
              <a:gd name="connsiteX272" fmla="*/ 8456300 w 9408955"/>
              <a:gd name="connsiteY272" fmla="*/ 884327 h 4587875"/>
              <a:gd name="connsiteX273" fmla="*/ 7943729 w 9408955"/>
              <a:gd name="connsiteY273" fmla="*/ 884376 h 4587875"/>
              <a:gd name="connsiteX274" fmla="*/ 7975461 w 9408955"/>
              <a:gd name="connsiteY274" fmla="*/ 846940 h 4587875"/>
              <a:gd name="connsiteX275" fmla="*/ 7909892 w 9408955"/>
              <a:gd name="connsiteY275" fmla="*/ 838571 h 4587875"/>
              <a:gd name="connsiteX276" fmla="*/ 7925267 w 9408955"/>
              <a:gd name="connsiteY276" fmla="*/ 881093 h 4587875"/>
              <a:gd name="connsiteX277" fmla="*/ 7943729 w 9408955"/>
              <a:gd name="connsiteY277" fmla="*/ 884376 h 4587875"/>
              <a:gd name="connsiteX278" fmla="*/ 2701877 w 9408955"/>
              <a:gd name="connsiteY278" fmla="*/ 884687 h 4587875"/>
              <a:gd name="connsiteX279" fmla="*/ 2735953 w 9408955"/>
              <a:gd name="connsiteY279" fmla="*/ 845096 h 4587875"/>
              <a:gd name="connsiteX280" fmla="*/ 2676060 w 9408955"/>
              <a:gd name="connsiteY280" fmla="*/ 827586 h 4587875"/>
              <a:gd name="connsiteX281" fmla="*/ 2682232 w 9408955"/>
              <a:gd name="connsiteY281" fmla="*/ 880118 h 4587875"/>
              <a:gd name="connsiteX282" fmla="*/ 2701877 w 9408955"/>
              <a:gd name="connsiteY282" fmla="*/ 884687 h 4587875"/>
              <a:gd name="connsiteX283" fmla="*/ 5169214 w 9408955"/>
              <a:gd name="connsiteY283" fmla="*/ 885100 h 4587875"/>
              <a:gd name="connsiteX284" fmla="*/ 5200878 w 9408955"/>
              <a:gd name="connsiteY284" fmla="*/ 845528 h 4587875"/>
              <a:gd name="connsiteX285" fmla="*/ 5134746 w 9408955"/>
              <a:gd name="connsiteY285" fmla="*/ 838898 h 4587875"/>
              <a:gd name="connsiteX286" fmla="*/ 5150078 w 9408955"/>
              <a:gd name="connsiteY286" fmla="*/ 881418 h 4587875"/>
              <a:gd name="connsiteX287" fmla="*/ 5169214 w 9408955"/>
              <a:gd name="connsiteY287" fmla="*/ 885100 h 4587875"/>
              <a:gd name="connsiteX288" fmla="*/ 7955122 w 9408955"/>
              <a:gd name="connsiteY288" fmla="*/ 985251 h 4587875"/>
              <a:gd name="connsiteX289" fmla="*/ 7973707 w 9408955"/>
              <a:gd name="connsiteY289" fmla="*/ 963079 h 4587875"/>
              <a:gd name="connsiteX290" fmla="*/ 7929395 w 9408955"/>
              <a:gd name="connsiteY290" fmla="*/ 921690 h 4587875"/>
              <a:gd name="connsiteX291" fmla="*/ 7924897 w 9408955"/>
              <a:gd name="connsiteY291" fmla="*/ 984228 h 4587875"/>
              <a:gd name="connsiteX292" fmla="*/ 7955122 w 9408955"/>
              <a:gd name="connsiteY292" fmla="*/ 985251 h 4587875"/>
              <a:gd name="connsiteX293" fmla="*/ 5076700 w 9408955"/>
              <a:gd name="connsiteY293" fmla="*/ 986249 h 4587875"/>
              <a:gd name="connsiteX294" fmla="*/ 5095915 w 9408955"/>
              <a:gd name="connsiteY294" fmla="*/ 964127 h 4587875"/>
              <a:gd name="connsiteX295" fmla="*/ 5053621 w 9408955"/>
              <a:gd name="connsiteY295" fmla="*/ 921251 h 4587875"/>
              <a:gd name="connsiteX296" fmla="*/ 5046572 w 9408955"/>
              <a:gd name="connsiteY296" fmla="*/ 984425 h 4587875"/>
              <a:gd name="connsiteX297" fmla="*/ 5076700 w 9408955"/>
              <a:gd name="connsiteY297" fmla="*/ 986249 h 4587875"/>
              <a:gd name="connsiteX298" fmla="*/ 8362055 w 9408955"/>
              <a:gd name="connsiteY298" fmla="*/ 987047 h 4587875"/>
              <a:gd name="connsiteX299" fmla="*/ 8389779 w 9408955"/>
              <a:gd name="connsiteY299" fmla="*/ 941215 h 4587875"/>
              <a:gd name="connsiteX300" fmla="*/ 8327228 w 9408955"/>
              <a:gd name="connsiteY300" fmla="*/ 929469 h 4587875"/>
              <a:gd name="connsiteX301" fmla="*/ 8362055 w 9408955"/>
              <a:gd name="connsiteY301" fmla="*/ 987047 h 4587875"/>
              <a:gd name="connsiteX302" fmla="*/ 2593809 w 9408955"/>
              <a:gd name="connsiteY302" fmla="*/ 987185 h 4587875"/>
              <a:gd name="connsiteX303" fmla="*/ 2615143 w 9408955"/>
              <a:gd name="connsiteY303" fmla="*/ 984322 h 4587875"/>
              <a:gd name="connsiteX304" fmla="*/ 2630992 w 9408955"/>
              <a:gd name="connsiteY304" fmla="*/ 941528 h 4587875"/>
              <a:gd name="connsiteX305" fmla="*/ 2564837 w 9408955"/>
              <a:gd name="connsiteY305" fmla="*/ 942222 h 4587875"/>
              <a:gd name="connsiteX306" fmla="*/ 2571958 w 9408955"/>
              <a:gd name="connsiteY306" fmla="*/ 982934 h 4587875"/>
              <a:gd name="connsiteX307" fmla="*/ 2593809 w 9408955"/>
              <a:gd name="connsiteY307" fmla="*/ 987185 h 4587875"/>
              <a:gd name="connsiteX308" fmla="*/ 3013148 w 9408955"/>
              <a:gd name="connsiteY308" fmla="*/ 987465 h 4587875"/>
              <a:gd name="connsiteX309" fmla="*/ 3043221 w 9408955"/>
              <a:gd name="connsiteY309" fmla="*/ 948728 h 4587875"/>
              <a:gd name="connsiteX310" fmla="*/ 2985505 w 9408955"/>
              <a:gd name="connsiteY310" fmla="*/ 926554 h 4587875"/>
              <a:gd name="connsiteX311" fmla="*/ 2994932 w 9408955"/>
              <a:gd name="connsiteY311" fmla="*/ 985075 h 4587875"/>
              <a:gd name="connsiteX312" fmla="*/ 3013148 w 9408955"/>
              <a:gd name="connsiteY312" fmla="*/ 987465 h 4587875"/>
              <a:gd name="connsiteX313" fmla="*/ 8255404 w 9408955"/>
              <a:gd name="connsiteY313" fmla="*/ 987575 h 4587875"/>
              <a:gd name="connsiteX314" fmla="*/ 8283132 w 9408955"/>
              <a:gd name="connsiteY314" fmla="*/ 948823 h 4587875"/>
              <a:gd name="connsiteX315" fmla="*/ 8222972 w 9408955"/>
              <a:gd name="connsiteY315" fmla="*/ 928877 h 4587875"/>
              <a:gd name="connsiteX316" fmla="*/ 8237612 w 9408955"/>
              <a:gd name="connsiteY316" fmla="*/ 985504 h 4587875"/>
              <a:gd name="connsiteX317" fmla="*/ 8255404 w 9408955"/>
              <a:gd name="connsiteY317" fmla="*/ 987575 h 4587875"/>
              <a:gd name="connsiteX318" fmla="*/ 8463512 w 9408955"/>
              <a:gd name="connsiteY318" fmla="*/ 987807 h 4587875"/>
              <a:gd name="connsiteX319" fmla="*/ 8490222 w 9408955"/>
              <a:gd name="connsiteY319" fmla="*/ 949287 h 4587875"/>
              <a:gd name="connsiteX320" fmla="*/ 8427061 w 9408955"/>
              <a:gd name="connsiteY320" fmla="*/ 932008 h 4587875"/>
              <a:gd name="connsiteX321" fmla="*/ 8446443 w 9408955"/>
              <a:gd name="connsiteY321" fmla="*/ 986378 h 4587875"/>
              <a:gd name="connsiteX322" fmla="*/ 8463512 w 9408955"/>
              <a:gd name="connsiteY322" fmla="*/ 987807 h 4587875"/>
              <a:gd name="connsiteX323" fmla="*/ 3116441 w 9408955"/>
              <a:gd name="connsiteY323" fmla="*/ 987839 h 4587875"/>
              <a:gd name="connsiteX324" fmla="*/ 3143773 w 9408955"/>
              <a:gd name="connsiteY324" fmla="*/ 949070 h 4587875"/>
              <a:gd name="connsiteX325" fmla="*/ 3082313 w 9408955"/>
              <a:gd name="connsiteY325" fmla="*/ 935091 h 4587875"/>
              <a:gd name="connsiteX326" fmla="*/ 3098642 w 9408955"/>
              <a:gd name="connsiteY326" fmla="*/ 985966 h 4587875"/>
              <a:gd name="connsiteX327" fmla="*/ 3116441 w 9408955"/>
              <a:gd name="connsiteY327" fmla="*/ 987839 h 4587875"/>
              <a:gd name="connsiteX328" fmla="*/ 2811350 w 9408955"/>
              <a:gd name="connsiteY328" fmla="*/ 987853 h 4587875"/>
              <a:gd name="connsiteX329" fmla="*/ 2838745 w 9408955"/>
              <a:gd name="connsiteY329" fmla="*/ 949764 h 4587875"/>
              <a:gd name="connsiteX330" fmla="*/ 2778887 w 9408955"/>
              <a:gd name="connsiteY330" fmla="*/ 930157 h 4587875"/>
              <a:gd name="connsiteX331" fmla="*/ 2794309 w 9408955"/>
              <a:gd name="connsiteY331" fmla="*/ 986243 h 4587875"/>
              <a:gd name="connsiteX332" fmla="*/ 2811350 w 9408955"/>
              <a:gd name="connsiteY332" fmla="*/ 987853 h 4587875"/>
              <a:gd name="connsiteX333" fmla="*/ 4860936 w 9408955"/>
              <a:gd name="connsiteY333" fmla="*/ 987918 h 4587875"/>
              <a:gd name="connsiteX334" fmla="*/ 4893661 w 9408955"/>
              <a:gd name="connsiteY334" fmla="*/ 957716 h 4587875"/>
              <a:gd name="connsiteX335" fmla="*/ 4845038 w 9408955"/>
              <a:gd name="connsiteY335" fmla="*/ 922111 h 4587875"/>
              <a:gd name="connsiteX336" fmla="*/ 4845038 w 9408955"/>
              <a:gd name="connsiteY336" fmla="*/ 985157 h 4587875"/>
              <a:gd name="connsiteX337" fmla="*/ 4860936 w 9408955"/>
              <a:gd name="connsiteY337" fmla="*/ 987918 h 4587875"/>
              <a:gd name="connsiteX338" fmla="*/ 5169348 w 9408955"/>
              <a:gd name="connsiteY338" fmla="*/ 987927 h 4587875"/>
              <a:gd name="connsiteX339" fmla="*/ 5201286 w 9408955"/>
              <a:gd name="connsiteY339" fmla="*/ 950101 h 4587875"/>
              <a:gd name="connsiteX340" fmla="*/ 5137157 w 9408955"/>
              <a:gd name="connsiteY340" fmla="*/ 933646 h 4587875"/>
              <a:gd name="connsiteX341" fmla="*/ 5150816 w 9408955"/>
              <a:gd name="connsiteY341" fmla="*/ 983695 h 4587875"/>
              <a:gd name="connsiteX342" fmla="*/ 5169348 w 9408955"/>
              <a:gd name="connsiteY342" fmla="*/ 987927 h 4587875"/>
              <a:gd name="connsiteX343" fmla="*/ 2704854 w 9408955"/>
              <a:gd name="connsiteY343" fmla="*/ 988014 h 4587875"/>
              <a:gd name="connsiteX344" fmla="*/ 2736230 w 9408955"/>
              <a:gd name="connsiteY344" fmla="*/ 956074 h 4587875"/>
              <a:gd name="connsiteX345" fmla="*/ 2683489 w 9408955"/>
              <a:gd name="connsiteY345" fmla="*/ 922741 h 4587875"/>
              <a:gd name="connsiteX346" fmla="*/ 2688763 w 9408955"/>
              <a:gd name="connsiteY346" fmla="*/ 986189 h 4587875"/>
              <a:gd name="connsiteX347" fmla="*/ 2704854 w 9408955"/>
              <a:gd name="connsiteY347" fmla="*/ 988014 h 4587875"/>
              <a:gd name="connsiteX348" fmla="*/ 7533749 w 9408955"/>
              <a:gd name="connsiteY348" fmla="*/ 988310 h 4587875"/>
              <a:gd name="connsiteX349" fmla="*/ 7565121 w 9408955"/>
              <a:gd name="connsiteY349" fmla="*/ 949428 h 4587875"/>
              <a:gd name="connsiteX350" fmla="*/ 7497872 w 9408955"/>
              <a:gd name="connsiteY350" fmla="*/ 942834 h 4587875"/>
              <a:gd name="connsiteX351" fmla="*/ 7515086 w 9408955"/>
              <a:gd name="connsiteY351" fmla="*/ 984899 h 4587875"/>
              <a:gd name="connsiteX352" fmla="*/ 7533749 w 9408955"/>
              <a:gd name="connsiteY352" fmla="*/ 988310 h 4587875"/>
              <a:gd name="connsiteX353" fmla="*/ 7842676 w 9408955"/>
              <a:gd name="connsiteY353" fmla="*/ 988319 h 4587875"/>
              <a:gd name="connsiteX354" fmla="*/ 7874019 w 9408955"/>
              <a:gd name="connsiteY354" fmla="*/ 958240 h 4587875"/>
              <a:gd name="connsiteX355" fmla="*/ 7821898 w 9408955"/>
              <a:gd name="connsiteY355" fmla="*/ 923622 h 4587875"/>
              <a:gd name="connsiteX356" fmla="*/ 7827384 w 9408955"/>
              <a:gd name="connsiteY356" fmla="*/ 986897 h 4587875"/>
              <a:gd name="connsiteX357" fmla="*/ 7842676 w 9408955"/>
              <a:gd name="connsiteY357" fmla="*/ 988319 h 4587875"/>
              <a:gd name="connsiteX358" fmla="*/ 7637146 w 9408955"/>
              <a:gd name="connsiteY358" fmla="*/ 988345 h 4587875"/>
              <a:gd name="connsiteX359" fmla="*/ 7668135 w 9408955"/>
              <a:gd name="connsiteY359" fmla="*/ 950766 h 4587875"/>
              <a:gd name="connsiteX360" fmla="*/ 7614236 w 9408955"/>
              <a:gd name="connsiteY360" fmla="*/ 924343 h 4587875"/>
              <a:gd name="connsiteX361" fmla="*/ 7619467 w 9408955"/>
              <a:gd name="connsiteY361" fmla="*/ 985002 h 4587875"/>
              <a:gd name="connsiteX362" fmla="*/ 7637146 w 9408955"/>
              <a:gd name="connsiteY362" fmla="*/ 988345 h 4587875"/>
              <a:gd name="connsiteX363" fmla="*/ 7742996 w 9408955"/>
              <a:gd name="connsiteY363" fmla="*/ 988450 h 4587875"/>
              <a:gd name="connsiteX364" fmla="*/ 7769381 w 9408955"/>
              <a:gd name="connsiteY364" fmla="*/ 943331 h 4587875"/>
              <a:gd name="connsiteX365" fmla="*/ 7705490 w 9408955"/>
              <a:gd name="connsiteY365" fmla="*/ 936171 h 4587875"/>
              <a:gd name="connsiteX366" fmla="*/ 7723937 w 9408955"/>
              <a:gd name="connsiteY366" fmla="*/ 986295 h 4587875"/>
              <a:gd name="connsiteX367" fmla="*/ 7742996 w 9408955"/>
              <a:gd name="connsiteY367" fmla="*/ 988450 h 4587875"/>
              <a:gd name="connsiteX368" fmla="*/ 2909057 w 9408955"/>
              <a:gd name="connsiteY368" fmla="*/ 988625 h 4587875"/>
              <a:gd name="connsiteX369" fmla="*/ 2940028 w 9408955"/>
              <a:gd name="connsiteY369" fmla="*/ 949637 h 4587875"/>
              <a:gd name="connsiteX370" fmla="*/ 2874438 w 9408955"/>
              <a:gd name="connsiteY370" fmla="*/ 937523 h 4587875"/>
              <a:gd name="connsiteX371" fmla="*/ 2890318 w 9408955"/>
              <a:gd name="connsiteY371" fmla="*/ 985522 h 4587875"/>
              <a:gd name="connsiteX372" fmla="*/ 2909057 w 9408955"/>
              <a:gd name="connsiteY372" fmla="*/ 988625 h 4587875"/>
              <a:gd name="connsiteX373" fmla="*/ 5273152 w 9408955"/>
              <a:gd name="connsiteY373" fmla="*/ 988684 h 4587875"/>
              <a:gd name="connsiteX374" fmla="*/ 5303851 w 9408955"/>
              <a:gd name="connsiteY374" fmla="*/ 950076 h 4587875"/>
              <a:gd name="connsiteX375" fmla="*/ 5240236 w 9408955"/>
              <a:gd name="connsiteY375" fmla="*/ 936683 h 4587875"/>
              <a:gd name="connsiteX376" fmla="*/ 5254653 w 9408955"/>
              <a:gd name="connsiteY376" fmla="*/ 985405 h 4587875"/>
              <a:gd name="connsiteX377" fmla="*/ 5273152 w 9408955"/>
              <a:gd name="connsiteY377" fmla="*/ 988684 h 4587875"/>
              <a:gd name="connsiteX378" fmla="*/ 8151391 w 9408955"/>
              <a:gd name="connsiteY378" fmla="*/ 988765 h 4587875"/>
              <a:gd name="connsiteX379" fmla="*/ 8180060 w 9408955"/>
              <a:gd name="connsiteY379" fmla="*/ 950322 h 4587875"/>
              <a:gd name="connsiteX380" fmla="*/ 8121168 w 9408955"/>
              <a:gd name="connsiteY380" fmla="*/ 931808 h 4587875"/>
              <a:gd name="connsiteX381" fmla="*/ 8133756 w 9408955"/>
              <a:gd name="connsiteY381" fmla="*/ 985979 h 4587875"/>
              <a:gd name="connsiteX382" fmla="*/ 8151391 w 9408955"/>
              <a:gd name="connsiteY382" fmla="*/ 988765 h 4587875"/>
              <a:gd name="connsiteX383" fmla="*/ 8046825 w 9408955"/>
              <a:gd name="connsiteY383" fmla="*/ 988775 h 4587875"/>
              <a:gd name="connsiteX384" fmla="*/ 8078290 w 9408955"/>
              <a:gd name="connsiteY384" fmla="*/ 949829 h 4587875"/>
              <a:gd name="connsiteX385" fmla="*/ 8020393 w 9408955"/>
              <a:gd name="connsiteY385" fmla="*/ 928116 h 4587875"/>
              <a:gd name="connsiteX386" fmla="*/ 8028005 w 9408955"/>
              <a:gd name="connsiteY386" fmla="*/ 985632 h 4587875"/>
              <a:gd name="connsiteX387" fmla="*/ 8046825 w 9408955"/>
              <a:gd name="connsiteY387" fmla="*/ 988775 h 4587875"/>
              <a:gd name="connsiteX388" fmla="*/ 4960883 w 9408955"/>
              <a:gd name="connsiteY388" fmla="*/ 992187 h 4587875"/>
              <a:gd name="connsiteX389" fmla="*/ 4996074 w 9408955"/>
              <a:gd name="connsiteY389" fmla="*/ 950112 h 4587875"/>
              <a:gd name="connsiteX390" fmla="*/ 4926151 w 9408955"/>
              <a:gd name="connsiteY390" fmla="*/ 950798 h 4587875"/>
              <a:gd name="connsiteX391" fmla="*/ 4960883 w 9408955"/>
              <a:gd name="connsiteY391" fmla="*/ 992187 h 4587875"/>
              <a:gd name="connsiteX392" fmla="*/ 7642982 w 9408955"/>
              <a:gd name="connsiteY392" fmla="*/ 1089764 h 4587875"/>
              <a:gd name="connsiteX393" fmla="*/ 7657958 w 9408955"/>
              <a:gd name="connsiteY393" fmla="*/ 1080524 h 4587875"/>
              <a:gd name="connsiteX394" fmla="*/ 7632386 w 9408955"/>
              <a:gd name="connsiteY394" fmla="*/ 1023051 h 4587875"/>
              <a:gd name="connsiteX395" fmla="*/ 7597840 w 9408955"/>
              <a:gd name="connsiteY395" fmla="*/ 1070489 h 4587875"/>
              <a:gd name="connsiteX396" fmla="*/ 7642982 w 9408955"/>
              <a:gd name="connsiteY396" fmla="*/ 1089764 h 4587875"/>
              <a:gd name="connsiteX397" fmla="*/ 8052440 w 9408955"/>
              <a:gd name="connsiteY397" fmla="*/ 1090272 h 4587875"/>
              <a:gd name="connsiteX398" fmla="*/ 8075731 w 9408955"/>
              <a:gd name="connsiteY398" fmla="*/ 1069067 h 4587875"/>
              <a:gd name="connsiteX399" fmla="*/ 8042346 w 9408955"/>
              <a:gd name="connsiteY399" fmla="*/ 1023483 h 4587875"/>
              <a:gd name="connsiteX400" fmla="*/ 8020691 w 9408955"/>
              <a:gd name="connsiteY400" fmla="*/ 1082901 h 4587875"/>
              <a:gd name="connsiteX401" fmla="*/ 8052440 w 9408955"/>
              <a:gd name="connsiteY401" fmla="*/ 1090272 h 4587875"/>
              <a:gd name="connsiteX402" fmla="*/ 5263925 w 9408955"/>
              <a:gd name="connsiteY402" fmla="*/ 1090386 h 4587875"/>
              <a:gd name="connsiteX403" fmla="*/ 5303414 w 9408955"/>
              <a:gd name="connsiteY403" fmla="*/ 1061811 h 4587875"/>
              <a:gd name="connsiteX404" fmla="*/ 5255053 w 9408955"/>
              <a:gd name="connsiteY404" fmla="*/ 1026205 h 4587875"/>
              <a:gd name="connsiteX405" fmla="*/ 5246841 w 9408955"/>
              <a:gd name="connsiteY405" fmla="*/ 1083356 h 4587875"/>
              <a:gd name="connsiteX406" fmla="*/ 5263925 w 9408955"/>
              <a:gd name="connsiteY406" fmla="*/ 1090386 h 4587875"/>
              <a:gd name="connsiteX407" fmla="*/ 3018021 w 9408955"/>
              <a:gd name="connsiteY407" fmla="*/ 1090438 h 4587875"/>
              <a:gd name="connsiteX408" fmla="*/ 3041540 w 9408955"/>
              <a:gd name="connsiteY408" fmla="*/ 1068679 h 4587875"/>
              <a:gd name="connsiteX409" fmla="*/ 3000165 w 9408955"/>
              <a:gd name="connsiteY409" fmla="*/ 1023840 h 4587875"/>
              <a:gd name="connsiteX410" fmla="*/ 2985140 w 9408955"/>
              <a:gd name="connsiteY410" fmla="*/ 1084775 h 4587875"/>
              <a:gd name="connsiteX411" fmla="*/ 3018021 w 9408955"/>
              <a:gd name="connsiteY411" fmla="*/ 1090438 h 4587875"/>
              <a:gd name="connsiteX412" fmla="*/ 2592897 w 9408955"/>
              <a:gd name="connsiteY412" fmla="*/ 1090577 h 4587875"/>
              <a:gd name="connsiteX413" fmla="*/ 2631467 w 9408955"/>
              <a:gd name="connsiteY413" fmla="*/ 1061811 h 4587875"/>
              <a:gd name="connsiteX414" fmla="*/ 2590303 w 9408955"/>
              <a:gd name="connsiteY414" fmla="*/ 1023937 h 4587875"/>
              <a:gd name="connsiteX415" fmla="*/ 2575975 w 9408955"/>
              <a:gd name="connsiteY415" fmla="*/ 1084036 h 4587875"/>
              <a:gd name="connsiteX416" fmla="*/ 2592897 w 9408955"/>
              <a:gd name="connsiteY416" fmla="*/ 1090577 h 4587875"/>
              <a:gd name="connsiteX417" fmla="*/ 5578228 w 9408955"/>
              <a:gd name="connsiteY417" fmla="*/ 1090637 h 4587875"/>
              <a:gd name="connsiteX418" fmla="*/ 5613469 w 9408955"/>
              <a:gd name="connsiteY418" fmla="*/ 1053675 h 4587875"/>
              <a:gd name="connsiteX419" fmla="*/ 5546340 w 9408955"/>
              <a:gd name="connsiteY419" fmla="*/ 1041779 h 4587875"/>
              <a:gd name="connsiteX420" fmla="*/ 5559493 w 9408955"/>
              <a:gd name="connsiteY420" fmla="*/ 1085323 h 4587875"/>
              <a:gd name="connsiteX421" fmla="*/ 5578228 w 9408955"/>
              <a:gd name="connsiteY421" fmla="*/ 1090637 h 4587875"/>
              <a:gd name="connsiteX422" fmla="*/ 5680483 w 9408955"/>
              <a:gd name="connsiteY422" fmla="*/ 1090778 h 4587875"/>
              <a:gd name="connsiteX423" fmla="*/ 5716183 w 9408955"/>
              <a:gd name="connsiteY423" fmla="*/ 1054896 h 4587875"/>
              <a:gd name="connsiteX424" fmla="*/ 5649353 w 9408955"/>
              <a:gd name="connsiteY424" fmla="*/ 1041097 h 4587875"/>
              <a:gd name="connsiteX425" fmla="*/ 5662354 w 9408955"/>
              <a:gd name="connsiteY425" fmla="*/ 1085660 h 4587875"/>
              <a:gd name="connsiteX426" fmla="*/ 5680483 w 9408955"/>
              <a:gd name="connsiteY426" fmla="*/ 1090778 h 4587875"/>
              <a:gd name="connsiteX427" fmla="*/ 7941604 w 9408955"/>
              <a:gd name="connsiteY427" fmla="*/ 1090820 h 4587875"/>
              <a:gd name="connsiteX428" fmla="*/ 7975256 w 9408955"/>
              <a:gd name="connsiteY428" fmla="*/ 1054680 h 4587875"/>
              <a:gd name="connsiteX429" fmla="*/ 7912742 w 9408955"/>
              <a:gd name="connsiteY429" fmla="*/ 1037128 h 4587875"/>
              <a:gd name="connsiteX430" fmla="*/ 7923497 w 9408955"/>
              <a:gd name="connsiteY430" fmla="*/ 1085510 h 4587875"/>
              <a:gd name="connsiteX431" fmla="*/ 7941604 w 9408955"/>
              <a:gd name="connsiteY431" fmla="*/ 1090820 h 4587875"/>
              <a:gd name="connsiteX432" fmla="*/ 3316966 w 9408955"/>
              <a:gd name="connsiteY432" fmla="*/ 1090824 h 4587875"/>
              <a:gd name="connsiteX433" fmla="*/ 3352077 w 9408955"/>
              <a:gd name="connsiteY433" fmla="*/ 1053864 h 4587875"/>
              <a:gd name="connsiteX434" fmla="*/ 3285605 w 9408955"/>
              <a:gd name="connsiteY434" fmla="*/ 1038591 h 4587875"/>
              <a:gd name="connsiteX435" fmla="*/ 3298112 w 9408955"/>
              <a:gd name="connsiteY435" fmla="*/ 1085549 h 4587875"/>
              <a:gd name="connsiteX436" fmla="*/ 3316966 w 9408955"/>
              <a:gd name="connsiteY436" fmla="*/ 1090824 h 4587875"/>
              <a:gd name="connsiteX437" fmla="*/ 7524986 w 9408955"/>
              <a:gd name="connsiteY437" fmla="*/ 1090876 h 4587875"/>
              <a:gd name="connsiteX438" fmla="*/ 7564067 w 9408955"/>
              <a:gd name="connsiteY438" fmla="*/ 1053628 h 4587875"/>
              <a:gd name="connsiteX439" fmla="*/ 7505048 w 9408955"/>
              <a:gd name="connsiteY439" fmla="*/ 1031517 h 4587875"/>
              <a:gd name="connsiteX440" fmla="*/ 7505726 w 9408955"/>
              <a:gd name="connsiteY440" fmla="*/ 1083033 h 4587875"/>
              <a:gd name="connsiteX441" fmla="*/ 7524986 w 9408955"/>
              <a:gd name="connsiteY441" fmla="*/ 1090876 h 4587875"/>
              <a:gd name="connsiteX442" fmla="*/ 7839874 w 9408955"/>
              <a:gd name="connsiteY442" fmla="*/ 1090952 h 4587875"/>
              <a:gd name="connsiteX443" fmla="*/ 7873130 w 9408955"/>
              <a:gd name="connsiteY443" fmla="*/ 1046627 h 4587875"/>
              <a:gd name="connsiteX444" fmla="*/ 7817193 w 9408955"/>
              <a:gd name="connsiteY444" fmla="*/ 1029713 h 4587875"/>
              <a:gd name="connsiteX445" fmla="*/ 7819466 w 9408955"/>
              <a:gd name="connsiteY445" fmla="*/ 1085027 h 4587875"/>
              <a:gd name="connsiteX446" fmla="*/ 7839874 w 9408955"/>
              <a:gd name="connsiteY446" fmla="*/ 1090952 h 4587875"/>
              <a:gd name="connsiteX447" fmla="*/ 7733873 w 9408955"/>
              <a:gd name="connsiteY447" fmla="*/ 1090991 h 4587875"/>
              <a:gd name="connsiteX448" fmla="*/ 7771073 w 9408955"/>
              <a:gd name="connsiteY448" fmla="*/ 1054135 h 4587875"/>
              <a:gd name="connsiteX449" fmla="*/ 7727861 w 9408955"/>
              <a:gd name="connsiteY449" fmla="*/ 1024588 h 4587875"/>
              <a:gd name="connsiteX450" fmla="*/ 7715057 w 9408955"/>
              <a:gd name="connsiteY450" fmla="*/ 1084133 h 4587875"/>
              <a:gd name="connsiteX451" fmla="*/ 7733873 w 9408955"/>
              <a:gd name="connsiteY451" fmla="*/ 1090991 h 4587875"/>
              <a:gd name="connsiteX452" fmla="*/ 3109429 w 9408955"/>
              <a:gd name="connsiteY452" fmla="*/ 1091056 h 4587875"/>
              <a:gd name="connsiteX453" fmla="*/ 3144852 w 9408955"/>
              <a:gd name="connsiteY453" fmla="*/ 1054002 h 4587875"/>
              <a:gd name="connsiteX454" fmla="*/ 3097950 w 9408955"/>
              <a:gd name="connsiteY454" fmla="*/ 1025503 h 4587875"/>
              <a:gd name="connsiteX455" fmla="*/ 3090858 w 9408955"/>
              <a:gd name="connsiteY455" fmla="*/ 1084310 h 4587875"/>
              <a:gd name="connsiteX456" fmla="*/ 3109429 w 9408955"/>
              <a:gd name="connsiteY456" fmla="*/ 1091056 h 4587875"/>
              <a:gd name="connsiteX457" fmla="*/ 2914368 w 9408955"/>
              <a:gd name="connsiteY457" fmla="*/ 1091117 h 4587875"/>
              <a:gd name="connsiteX458" fmla="*/ 2939007 w 9408955"/>
              <a:gd name="connsiteY458" fmla="*/ 1054436 h 4587875"/>
              <a:gd name="connsiteX459" fmla="*/ 2880829 w 9408955"/>
              <a:gd name="connsiteY459" fmla="*/ 1032832 h 4587875"/>
              <a:gd name="connsiteX460" fmla="*/ 2898192 w 9408955"/>
              <a:gd name="connsiteY460" fmla="*/ 1091050 h 4587875"/>
              <a:gd name="connsiteX461" fmla="*/ 2914368 w 9408955"/>
              <a:gd name="connsiteY461" fmla="*/ 1091117 h 4587875"/>
              <a:gd name="connsiteX462" fmla="*/ 4854706 w 9408955"/>
              <a:gd name="connsiteY462" fmla="*/ 1091160 h 4587875"/>
              <a:gd name="connsiteX463" fmla="*/ 4892958 w 9408955"/>
              <a:gd name="connsiteY463" fmla="*/ 1053751 h 4587875"/>
              <a:gd name="connsiteX464" fmla="*/ 4826319 w 9408955"/>
              <a:gd name="connsiteY464" fmla="*/ 1040564 h 4587875"/>
              <a:gd name="connsiteX465" fmla="*/ 4835417 w 9408955"/>
              <a:gd name="connsiteY465" fmla="*/ 1084218 h 4587875"/>
              <a:gd name="connsiteX466" fmla="*/ 4854706 w 9408955"/>
              <a:gd name="connsiteY466" fmla="*/ 1091160 h 4587875"/>
              <a:gd name="connsiteX467" fmla="*/ 8353181 w 9408955"/>
              <a:gd name="connsiteY467" fmla="*/ 1091182 h 4587875"/>
              <a:gd name="connsiteX468" fmla="*/ 8386603 w 9408955"/>
              <a:gd name="connsiteY468" fmla="*/ 1046864 h 4587875"/>
              <a:gd name="connsiteX469" fmla="*/ 8318795 w 9408955"/>
              <a:gd name="connsiteY469" fmla="*/ 1045950 h 4587875"/>
              <a:gd name="connsiteX470" fmla="*/ 8333082 w 9408955"/>
              <a:gd name="connsiteY470" fmla="*/ 1085715 h 4587875"/>
              <a:gd name="connsiteX471" fmla="*/ 8353181 w 9408955"/>
              <a:gd name="connsiteY471" fmla="*/ 1091182 h 4587875"/>
              <a:gd name="connsiteX472" fmla="*/ 2698922 w 9408955"/>
              <a:gd name="connsiteY472" fmla="*/ 1091218 h 4587875"/>
              <a:gd name="connsiteX473" fmla="*/ 2736023 w 9408955"/>
              <a:gd name="connsiteY473" fmla="*/ 1055914 h 4587875"/>
              <a:gd name="connsiteX474" fmla="*/ 2678483 w 9408955"/>
              <a:gd name="connsiteY474" fmla="*/ 1030741 h 4587875"/>
              <a:gd name="connsiteX475" fmla="*/ 2680301 w 9408955"/>
              <a:gd name="connsiteY475" fmla="*/ 1085850 h 4587875"/>
              <a:gd name="connsiteX476" fmla="*/ 2698922 w 9408955"/>
              <a:gd name="connsiteY476" fmla="*/ 1091218 h 4587875"/>
              <a:gd name="connsiteX477" fmla="*/ 5166244 w 9408955"/>
              <a:gd name="connsiteY477" fmla="*/ 1091246 h 4587875"/>
              <a:gd name="connsiteX478" fmla="*/ 5201110 w 9408955"/>
              <a:gd name="connsiteY478" fmla="*/ 1054315 h 4587875"/>
              <a:gd name="connsiteX479" fmla="*/ 5139644 w 9408955"/>
              <a:gd name="connsiteY479" fmla="*/ 1032886 h 4587875"/>
              <a:gd name="connsiteX480" fmla="*/ 5147471 w 9408955"/>
              <a:gd name="connsiteY480" fmla="*/ 1086459 h 4587875"/>
              <a:gd name="connsiteX481" fmla="*/ 5166244 w 9408955"/>
              <a:gd name="connsiteY481" fmla="*/ 1091246 h 4587875"/>
              <a:gd name="connsiteX482" fmla="*/ 2800638 w 9408955"/>
              <a:gd name="connsiteY482" fmla="*/ 1091249 h 4587875"/>
              <a:gd name="connsiteX483" fmla="*/ 2838913 w 9408955"/>
              <a:gd name="connsiteY483" fmla="*/ 1062342 h 4587875"/>
              <a:gd name="connsiteX484" fmla="*/ 2781772 w 9408955"/>
              <a:gd name="connsiteY484" fmla="*/ 1029571 h 4587875"/>
              <a:gd name="connsiteX485" fmla="*/ 2784059 w 9408955"/>
              <a:gd name="connsiteY485" fmla="*/ 1086175 h 4587875"/>
              <a:gd name="connsiteX486" fmla="*/ 2800638 w 9408955"/>
              <a:gd name="connsiteY486" fmla="*/ 1091249 h 4587875"/>
              <a:gd name="connsiteX487" fmla="*/ 4958717 w 9408955"/>
              <a:gd name="connsiteY487" fmla="*/ 1091267 h 4587875"/>
              <a:gd name="connsiteX488" fmla="*/ 4996396 w 9408955"/>
              <a:gd name="connsiteY488" fmla="*/ 1053317 h 4587875"/>
              <a:gd name="connsiteX489" fmla="*/ 4929919 w 9408955"/>
              <a:gd name="connsiteY489" fmla="*/ 1039970 h 4587875"/>
              <a:gd name="connsiteX490" fmla="*/ 4939416 w 9408955"/>
              <a:gd name="connsiteY490" fmla="*/ 1084986 h 4587875"/>
              <a:gd name="connsiteX491" fmla="*/ 4958717 w 9408955"/>
              <a:gd name="connsiteY491" fmla="*/ 1091267 h 4587875"/>
              <a:gd name="connsiteX492" fmla="*/ 8143398 w 9408955"/>
              <a:gd name="connsiteY492" fmla="*/ 1091591 h 4587875"/>
              <a:gd name="connsiteX493" fmla="*/ 8180186 w 9408955"/>
              <a:gd name="connsiteY493" fmla="*/ 1054644 h 4587875"/>
              <a:gd name="connsiteX494" fmla="*/ 8115643 w 9408955"/>
              <a:gd name="connsiteY494" fmla="*/ 1041094 h 4587875"/>
              <a:gd name="connsiteX495" fmla="*/ 8124340 w 9408955"/>
              <a:gd name="connsiteY495" fmla="*/ 1084730 h 4587875"/>
              <a:gd name="connsiteX496" fmla="*/ 8143398 w 9408955"/>
              <a:gd name="connsiteY496" fmla="*/ 1091591 h 4587875"/>
              <a:gd name="connsiteX497" fmla="*/ 3211349 w 9408955"/>
              <a:gd name="connsiteY497" fmla="*/ 1091628 h 4587875"/>
              <a:gd name="connsiteX498" fmla="*/ 3248110 w 9408955"/>
              <a:gd name="connsiteY498" fmla="*/ 1061840 h 4587875"/>
              <a:gd name="connsiteX499" fmla="*/ 3197681 w 9408955"/>
              <a:gd name="connsiteY499" fmla="*/ 1027409 h 4587875"/>
              <a:gd name="connsiteX500" fmla="*/ 3194515 w 9408955"/>
              <a:gd name="connsiteY500" fmla="*/ 1086693 h 4587875"/>
              <a:gd name="connsiteX501" fmla="*/ 3211349 w 9408955"/>
              <a:gd name="connsiteY501" fmla="*/ 1091628 h 4587875"/>
              <a:gd name="connsiteX502" fmla="*/ 5063310 w 9408955"/>
              <a:gd name="connsiteY502" fmla="*/ 1091674 h 4587875"/>
              <a:gd name="connsiteX503" fmla="*/ 5097795 w 9408955"/>
              <a:gd name="connsiteY503" fmla="*/ 1053976 h 4587875"/>
              <a:gd name="connsiteX504" fmla="*/ 5037330 w 9408955"/>
              <a:gd name="connsiteY504" fmla="*/ 1033967 h 4587875"/>
              <a:gd name="connsiteX505" fmla="*/ 5044748 w 9408955"/>
              <a:gd name="connsiteY505" fmla="*/ 1085809 h 4587875"/>
              <a:gd name="connsiteX506" fmla="*/ 5063310 w 9408955"/>
              <a:gd name="connsiteY506" fmla="*/ 1091674 h 4587875"/>
              <a:gd name="connsiteX507" fmla="*/ 8253169 w 9408955"/>
              <a:gd name="connsiteY507" fmla="*/ 1091742 h 4587875"/>
              <a:gd name="connsiteX508" fmla="*/ 8279108 w 9408955"/>
              <a:gd name="connsiteY508" fmla="*/ 1075622 h 4587875"/>
              <a:gd name="connsiteX509" fmla="*/ 8249399 w 9408955"/>
              <a:gd name="connsiteY509" fmla="*/ 1023534 h 4587875"/>
              <a:gd name="connsiteX510" fmla="*/ 8223999 w 9408955"/>
              <a:gd name="connsiteY510" fmla="*/ 1082047 h 4587875"/>
              <a:gd name="connsiteX511" fmla="*/ 8253169 w 9408955"/>
              <a:gd name="connsiteY511" fmla="*/ 1091742 h 4587875"/>
              <a:gd name="connsiteX512" fmla="*/ 7841132 w 9408955"/>
              <a:gd name="connsiteY512" fmla="*/ 1194396 h 4587875"/>
              <a:gd name="connsiteX513" fmla="*/ 7871970 w 9408955"/>
              <a:gd name="connsiteY513" fmla="*/ 1144134 h 4587875"/>
              <a:gd name="connsiteX514" fmla="*/ 7819340 w 9408955"/>
              <a:gd name="connsiteY514" fmla="*/ 1129166 h 4587875"/>
              <a:gd name="connsiteX515" fmla="*/ 7819340 w 9408955"/>
              <a:gd name="connsiteY515" fmla="*/ 1188131 h 4587875"/>
              <a:gd name="connsiteX516" fmla="*/ 7841132 w 9408955"/>
              <a:gd name="connsiteY516" fmla="*/ 1194396 h 4587875"/>
              <a:gd name="connsiteX517" fmla="*/ 5057201 w 9408955"/>
              <a:gd name="connsiteY517" fmla="*/ 1194417 h 4587875"/>
              <a:gd name="connsiteX518" fmla="*/ 5074176 w 9408955"/>
              <a:gd name="connsiteY518" fmla="*/ 1193712 h 4587875"/>
              <a:gd name="connsiteX519" fmla="*/ 5066780 w 9408955"/>
              <a:gd name="connsiteY519" fmla="*/ 1123773 h 4587875"/>
              <a:gd name="connsiteX520" fmla="*/ 5025866 w 9408955"/>
              <a:gd name="connsiteY520" fmla="*/ 1158398 h 4587875"/>
              <a:gd name="connsiteX521" fmla="*/ 5057201 w 9408955"/>
              <a:gd name="connsiteY521" fmla="*/ 1194417 h 4587875"/>
              <a:gd name="connsiteX522" fmla="*/ 8141221 w 9408955"/>
              <a:gd name="connsiteY522" fmla="*/ 1194512 h 4587875"/>
              <a:gd name="connsiteX523" fmla="*/ 8179490 w 9408955"/>
              <a:gd name="connsiteY523" fmla="*/ 1166460 h 4587875"/>
              <a:gd name="connsiteX524" fmla="*/ 8145789 w 9408955"/>
              <a:gd name="connsiteY524" fmla="*/ 1124168 h 4587875"/>
              <a:gd name="connsiteX525" fmla="*/ 8125155 w 9408955"/>
              <a:gd name="connsiteY525" fmla="*/ 1187720 h 4587875"/>
              <a:gd name="connsiteX526" fmla="*/ 8141221 w 9408955"/>
              <a:gd name="connsiteY526" fmla="*/ 1194512 h 4587875"/>
              <a:gd name="connsiteX527" fmla="*/ 2591354 w 9408955"/>
              <a:gd name="connsiteY527" fmla="*/ 1194531 h 4587875"/>
              <a:gd name="connsiteX528" fmla="*/ 2630252 w 9408955"/>
              <a:gd name="connsiteY528" fmla="*/ 1173216 h 4587875"/>
              <a:gd name="connsiteX529" fmla="*/ 2597711 w 9408955"/>
              <a:gd name="connsiteY529" fmla="*/ 1123764 h 4587875"/>
              <a:gd name="connsiteX530" fmla="*/ 2576856 w 9408955"/>
              <a:gd name="connsiteY530" fmla="*/ 1188167 h 4587875"/>
              <a:gd name="connsiteX531" fmla="*/ 2591354 w 9408955"/>
              <a:gd name="connsiteY531" fmla="*/ 1194531 h 4587875"/>
              <a:gd name="connsiteX532" fmla="*/ 5278139 w 9408955"/>
              <a:gd name="connsiteY532" fmla="*/ 1194939 h 4587875"/>
              <a:gd name="connsiteX533" fmla="*/ 5301114 w 9408955"/>
              <a:gd name="connsiteY533" fmla="*/ 1173854 h 4587875"/>
              <a:gd name="connsiteX534" fmla="*/ 5275282 w 9408955"/>
              <a:gd name="connsiteY534" fmla="*/ 1124539 h 4587875"/>
              <a:gd name="connsiteX535" fmla="*/ 5246936 w 9408955"/>
              <a:gd name="connsiteY535" fmla="*/ 1187680 h 4587875"/>
              <a:gd name="connsiteX536" fmla="*/ 5278139 w 9408955"/>
              <a:gd name="connsiteY536" fmla="*/ 1194939 h 4587875"/>
              <a:gd name="connsiteX537" fmla="*/ 4759883 w 9408955"/>
              <a:gd name="connsiteY537" fmla="*/ 1195043 h 4587875"/>
              <a:gd name="connsiteX538" fmla="*/ 4788578 w 9408955"/>
              <a:gd name="connsiteY538" fmla="*/ 1146704 h 4587875"/>
              <a:gd name="connsiteX539" fmla="*/ 4729756 w 9408955"/>
              <a:gd name="connsiteY539" fmla="*/ 1136928 h 4587875"/>
              <a:gd name="connsiteX540" fmla="*/ 4739103 w 9408955"/>
              <a:gd name="connsiteY540" fmla="*/ 1190582 h 4587875"/>
              <a:gd name="connsiteX541" fmla="*/ 4759883 w 9408955"/>
              <a:gd name="connsiteY541" fmla="*/ 1195043 h 4587875"/>
              <a:gd name="connsiteX542" fmla="*/ 5366860 w 9408955"/>
              <a:gd name="connsiteY542" fmla="*/ 1195203 h 4587875"/>
              <a:gd name="connsiteX543" fmla="*/ 5406582 w 9408955"/>
              <a:gd name="connsiteY543" fmla="*/ 1166981 h 4587875"/>
              <a:gd name="connsiteX544" fmla="*/ 5371764 w 9408955"/>
              <a:gd name="connsiteY544" fmla="*/ 1123763 h 4587875"/>
              <a:gd name="connsiteX545" fmla="*/ 5350780 w 9408955"/>
              <a:gd name="connsiteY545" fmla="*/ 1187441 h 4587875"/>
              <a:gd name="connsiteX546" fmla="*/ 5366860 w 9408955"/>
              <a:gd name="connsiteY546" fmla="*/ 1195203 h 4587875"/>
              <a:gd name="connsiteX547" fmla="*/ 5167574 w 9408955"/>
              <a:gd name="connsiteY547" fmla="*/ 1195214 h 4587875"/>
              <a:gd name="connsiteX548" fmla="*/ 5200455 w 9408955"/>
              <a:gd name="connsiteY548" fmla="*/ 1152358 h 4587875"/>
              <a:gd name="connsiteX549" fmla="*/ 5139091 w 9408955"/>
              <a:gd name="connsiteY549" fmla="*/ 1136824 h 4587875"/>
              <a:gd name="connsiteX550" fmla="*/ 5147760 w 9408955"/>
              <a:gd name="connsiteY550" fmla="*/ 1190281 h 4587875"/>
              <a:gd name="connsiteX551" fmla="*/ 5167574 w 9408955"/>
              <a:gd name="connsiteY551" fmla="*/ 1195214 h 4587875"/>
              <a:gd name="connsiteX552" fmla="*/ 3317499 w 9408955"/>
              <a:gd name="connsiteY552" fmla="*/ 1195233 h 4587875"/>
              <a:gd name="connsiteX553" fmla="*/ 3352164 w 9408955"/>
              <a:gd name="connsiteY553" fmla="*/ 1158637 h 4587875"/>
              <a:gd name="connsiteX554" fmla="*/ 3300293 w 9408955"/>
              <a:gd name="connsiteY554" fmla="*/ 1127711 h 4587875"/>
              <a:gd name="connsiteX555" fmla="*/ 3299374 w 9408955"/>
              <a:gd name="connsiteY555" fmla="*/ 1190251 h 4587875"/>
              <a:gd name="connsiteX556" fmla="*/ 3317499 w 9408955"/>
              <a:gd name="connsiteY556" fmla="*/ 1195233 h 4587875"/>
              <a:gd name="connsiteX557" fmla="*/ 7734925 w 9408955"/>
              <a:gd name="connsiteY557" fmla="*/ 1195254 h 4587875"/>
              <a:gd name="connsiteX558" fmla="*/ 7769974 w 9408955"/>
              <a:gd name="connsiteY558" fmla="*/ 1150492 h 4587875"/>
              <a:gd name="connsiteX559" fmla="*/ 7727565 w 9408955"/>
              <a:gd name="connsiteY559" fmla="*/ 1124443 h 4587875"/>
              <a:gd name="connsiteX560" fmla="*/ 7715092 w 9408955"/>
              <a:gd name="connsiteY560" fmla="*/ 1187739 h 4587875"/>
              <a:gd name="connsiteX561" fmla="*/ 7734925 w 9408955"/>
              <a:gd name="connsiteY561" fmla="*/ 1195254 h 4587875"/>
              <a:gd name="connsiteX562" fmla="*/ 7941766 w 9408955"/>
              <a:gd name="connsiteY562" fmla="*/ 1195278 h 4587875"/>
              <a:gd name="connsiteX563" fmla="*/ 7976111 w 9408955"/>
              <a:gd name="connsiteY563" fmla="*/ 1157695 h 4587875"/>
              <a:gd name="connsiteX564" fmla="*/ 7937453 w 9408955"/>
              <a:gd name="connsiteY564" fmla="*/ 1124001 h 4587875"/>
              <a:gd name="connsiteX565" fmla="*/ 7923354 w 9408955"/>
              <a:gd name="connsiteY565" fmla="*/ 1190243 h 4587875"/>
              <a:gd name="connsiteX566" fmla="*/ 7941766 w 9408955"/>
              <a:gd name="connsiteY566" fmla="*/ 1195278 h 4587875"/>
              <a:gd name="connsiteX567" fmla="*/ 3002835 w 9408955"/>
              <a:gd name="connsiteY567" fmla="*/ 1195364 h 4587875"/>
              <a:gd name="connsiteX568" fmla="*/ 3042234 w 9408955"/>
              <a:gd name="connsiteY568" fmla="*/ 1166891 h 4587875"/>
              <a:gd name="connsiteX569" fmla="*/ 2993440 w 9408955"/>
              <a:gd name="connsiteY569" fmla="*/ 1128183 h 4587875"/>
              <a:gd name="connsiteX570" fmla="*/ 2986694 w 9408955"/>
              <a:gd name="connsiteY570" fmla="*/ 1188192 h 4587875"/>
              <a:gd name="connsiteX571" fmla="*/ 3002835 w 9408955"/>
              <a:gd name="connsiteY571" fmla="*/ 1195364 h 4587875"/>
              <a:gd name="connsiteX572" fmla="*/ 5684463 w 9408955"/>
              <a:gd name="connsiteY572" fmla="*/ 1195366 h 4587875"/>
              <a:gd name="connsiteX573" fmla="*/ 5713708 w 9408955"/>
              <a:gd name="connsiteY573" fmla="*/ 1146774 h 4587875"/>
              <a:gd name="connsiteX574" fmla="*/ 5649074 w 9408955"/>
              <a:gd name="connsiteY574" fmla="*/ 1146774 h 4587875"/>
              <a:gd name="connsiteX575" fmla="*/ 5663362 w 9408955"/>
              <a:gd name="connsiteY575" fmla="*/ 1190993 h 4587875"/>
              <a:gd name="connsiteX576" fmla="*/ 5684463 w 9408955"/>
              <a:gd name="connsiteY576" fmla="*/ 1195366 h 4587875"/>
              <a:gd name="connsiteX577" fmla="*/ 2804046 w 9408955"/>
              <a:gd name="connsiteY577" fmla="*/ 1195386 h 4587875"/>
              <a:gd name="connsiteX578" fmla="*/ 2837998 w 9408955"/>
              <a:gd name="connsiteY578" fmla="*/ 1152026 h 4587875"/>
              <a:gd name="connsiteX579" fmla="*/ 2779947 w 9408955"/>
              <a:gd name="connsiteY579" fmla="*/ 1133795 h 4587875"/>
              <a:gd name="connsiteX580" fmla="*/ 2784292 w 9408955"/>
              <a:gd name="connsiteY580" fmla="*/ 1189172 h 4587875"/>
              <a:gd name="connsiteX581" fmla="*/ 2804046 w 9408955"/>
              <a:gd name="connsiteY581" fmla="*/ 1195386 h 4587875"/>
              <a:gd name="connsiteX582" fmla="*/ 2905010 w 9408955"/>
              <a:gd name="connsiteY582" fmla="*/ 1195420 h 4587875"/>
              <a:gd name="connsiteX583" fmla="*/ 2939827 w 9408955"/>
              <a:gd name="connsiteY583" fmla="*/ 1166515 h 4587875"/>
              <a:gd name="connsiteX584" fmla="*/ 2903735 w 9408955"/>
              <a:gd name="connsiteY584" fmla="*/ 1124446 h 4587875"/>
              <a:gd name="connsiteX585" fmla="*/ 2889252 w 9408955"/>
              <a:gd name="connsiteY585" fmla="*/ 1190522 h 4587875"/>
              <a:gd name="connsiteX586" fmla="*/ 2905010 w 9408955"/>
              <a:gd name="connsiteY586" fmla="*/ 1195420 h 4587875"/>
              <a:gd name="connsiteX587" fmla="*/ 4960624 w 9408955"/>
              <a:gd name="connsiteY587" fmla="*/ 1195432 h 4587875"/>
              <a:gd name="connsiteX588" fmla="*/ 4996312 w 9408955"/>
              <a:gd name="connsiteY588" fmla="*/ 1151335 h 4587875"/>
              <a:gd name="connsiteX589" fmla="*/ 4941440 w 9408955"/>
              <a:gd name="connsiteY589" fmla="*/ 1130825 h 4587875"/>
              <a:gd name="connsiteX590" fmla="*/ 4940983 w 9408955"/>
              <a:gd name="connsiteY590" fmla="*/ 1187798 h 4587875"/>
              <a:gd name="connsiteX591" fmla="*/ 4960624 w 9408955"/>
              <a:gd name="connsiteY591" fmla="*/ 1195432 h 4587875"/>
              <a:gd name="connsiteX592" fmla="*/ 8044758 w 9408955"/>
              <a:gd name="connsiteY592" fmla="*/ 1195750 h 4587875"/>
              <a:gd name="connsiteX593" fmla="*/ 8078132 w 9408955"/>
              <a:gd name="connsiteY593" fmla="*/ 1158759 h 4587875"/>
              <a:gd name="connsiteX594" fmla="*/ 8021441 w 9408955"/>
              <a:gd name="connsiteY594" fmla="*/ 1131021 h 4587875"/>
              <a:gd name="connsiteX595" fmla="*/ 8026490 w 9408955"/>
              <a:gd name="connsiteY595" fmla="*/ 1191271 h 4587875"/>
              <a:gd name="connsiteX596" fmla="*/ 8044758 w 9408955"/>
              <a:gd name="connsiteY596" fmla="*/ 1195750 h 4587875"/>
              <a:gd name="connsiteX597" fmla="*/ 3216570 w 9408955"/>
              <a:gd name="connsiteY597" fmla="*/ 1195805 h 4587875"/>
              <a:gd name="connsiteX598" fmla="*/ 3234713 w 9408955"/>
              <a:gd name="connsiteY598" fmla="*/ 1131699 h 4587875"/>
              <a:gd name="connsiteX599" fmla="*/ 3176429 w 9408955"/>
              <a:gd name="connsiteY599" fmla="*/ 1159042 h 4587875"/>
              <a:gd name="connsiteX600" fmla="*/ 3216570 w 9408955"/>
              <a:gd name="connsiteY600" fmla="*/ 1195805 h 4587875"/>
              <a:gd name="connsiteX601" fmla="*/ 4861751 w 9408955"/>
              <a:gd name="connsiteY601" fmla="*/ 1196093 h 4587875"/>
              <a:gd name="connsiteX602" fmla="*/ 4893541 w 9408955"/>
              <a:gd name="connsiteY602" fmla="*/ 1151523 h 4587875"/>
              <a:gd name="connsiteX603" fmla="*/ 4829478 w 9408955"/>
              <a:gd name="connsiteY603" fmla="*/ 1139844 h 4587875"/>
              <a:gd name="connsiteX604" fmla="*/ 4841922 w 9408955"/>
              <a:gd name="connsiteY604" fmla="*/ 1191370 h 4587875"/>
              <a:gd name="connsiteX605" fmla="*/ 4861751 w 9408955"/>
              <a:gd name="connsiteY605" fmla="*/ 1196093 h 4587875"/>
              <a:gd name="connsiteX606" fmla="*/ 8250666 w 9408955"/>
              <a:gd name="connsiteY606" fmla="*/ 1198562 h 4587875"/>
              <a:gd name="connsiteX607" fmla="*/ 8284317 w 9408955"/>
              <a:gd name="connsiteY607" fmla="*/ 1175991 h 4587875"/>
              <a:gd name="connsiteX608" fmla="*/ 8270124 w 9408955"/>
              <a:gd name="connsiteY608" fmla="*/ 1130393 h 4587875"/>
              <a:gd name="connsiteX609" fmla="*/ 8215642 w 9408955"/>
              <a:gd name="connsiteY609" fmla="*/ 1157752 h 4587875"/>
              <a:gd name="connsiteX610" fmla="*/ 8250666 w 9408955"/>
              <a:gd name="connsiteY610" fmla="*/ 1198562 h 4587875"/>
              <a:gd name="connsiteX611" fmla="*/ 3112135 w 9408955"/>
              <a:gd name="connsiteY611" fmla="*/ 1198562 h 4587875"/>
              <a:gd name="connsiteX612" fmla="*/ 3144394 w 9408955"/>
              <a:gd name="connsiteY612" fmla="*/ 1150418 h 4587875"/>
              <a:gd name="connsiteX613" fmla="*/ 3079876 w 9408955"/>
              <a:gd name="connsiteY613" fmla="*/ 1150189 h 4587875"/>
              <a:gd name="connsiteX614" fmla="*/ 3112135 w 9408955"/>
              <a:gd name="connsiteY614" fmla="*/ 1198562 h 4587875"/>
              <a:gd name="connsiteX615" fmla="*/ 2701675 w 9408955"/>
              <a:gd name="connsiteY615" fmla="*/ 1198562 h 4587875"/>
              <a:gd name="connsiteX616" fmla="*/ 2732598 w 9408955"/>
              <a:gd name="connsiteY616" fmla="*/ 1146205 h 4587875"/>
              <a:gd name="connsiteX617" fmla="*/ 2666886 w 9408955"/>
              <a:gd name="connsiteY617" fmla="*/ 1151006 h 4587875"/>
              <a:gd name="connsiteX618" fmla="*/ 2701675 w 9408955"/>
              <a:gd name="connsiteY618" fmla="*/ 1198562 h 4587875"/>
              <a:gd name="connsiteX619" fmla="*/ 2812368 w 9408955"/>
              <a:gd name="connsiteY619" fmla="*/ 1296051 h 4587875"/>
              <a:gd name="connsiteX620" fmla="*/ 2839879 w 9408955"/>
              <a:gd name="connsiteY620" fmla="*/ 1248990 h 4587875"/>
              <a:gd name="connsiteX621" fmla="*/ 2778971 w 9408955"/>
              <a:gd name="connsiteY621" fmla="*/ 1236259 h 4587875"/>
              <a:gd name="connsiteX622" fmla="*/ 2812368 w 9408955"/>
              <a:gd name="connsiteY622" fmla="*/ 1296051 h 4587875"/>
              <a:gd name="connsiteX623" fmla="*/ 4768380 w 9408955"/>
              <a:gd name="connsiteY623" fmla="*/ 1296060 h 4587875"/>
              <a:gd name="connsiteX624" fmla="*/ 4788751 w 9408955"/>
              <a:gd name="connsiteY624" fmla="*/ 1276061 h 4587875"/>
              <a:gd name="connsiteX625" fmla="*/ 4744514 w 9408955"/>
              <a:gd name="connsiteY625" fmla="*/ 1228614 h 4587875"/>
              <a:gd name="connsiteX626" fmla="*/ 4739242 w 9408955"/>
              <a:gd name="connsiteY626" fmla="*/ 1294398 h 4587875"/>
              <a:gd name="connsiteX627" fmla="*/ 4768380 w 9408955"/>
              <a:gd name="connsiteY627" fmla="*/ 1296060 h 4587875"/>
              <a:gd name="connsiteX628" fmla="*/ 5178252 w 9408955"/>
              <a:gd name="connsiteY628" fmla="*/ 1297036 h 4587875"/>
              <a:gd name="connsiteX629" fmla="*/ 5198333 w 9408955"/>
              <a:gd name="connsiteY629" fmla="*/ 1276799 h 4587875"/>
              <a:gd name="connsiteX630" fmla="*/ 5161985 w 9408955"/>
              <a:gd name="connsiteY630" fmla="*/ 1227406 h 4587875"/>
              <a:gd name="connsiteX631" fmla="*/ 5150094 w 9408955"/>
              <a:gd name="connsiteY631" fmla="*/ 1293949 h 4587875"/>
              <a:gd name="connsiteX632" fmla="*/ 5178252 w 9408955"/>
              <a:gd name="connsiteY632" fmla="*/ 1297036 h 4587875"/>
              <a:gd name="connsiteX633" fmla="*/ 4967986 w 9408955"/>
              <a:gd name="connsiteY633" fmla="*/ 1297253 h 4587875"/>
              <a:gd name="connsiteX634" fmla="*/ 4994796 w 9408955"/>
              <a:gd name="connsiteY634" fmla="*/ 1248682 h 4587875"/>
              <a:gd name="connsiteX635" fmla="*/ 4931938 w 9408955"/>
              <a:gd name="connsiteY635" fmla="*/ 1242105 h 4587875"/>
              <a:gd name="connsiteX636" fmla="*/ 4946904 w 9408955"/>
              <a:gd name="connsiteY636" fmla="*/ 1293812 h 4587875"/>
              <a:gd name="connsiteX637" fmla="*/ 4967986 w 9408955"/>
              <a:gd name="connsiteY637" fmla="*/ 1297253 h 4587875"/>
              <a:gd name="connsiteX638" fmla="*/ 3310591 w 9408955"/>
              <a:gd name="connsiteY638" fmla="*/ 1297670 h 4587875"/>
              <a:gd name="connsiteX639" fmla="*/ 3350850 w 9408955"/>
              <a:gd name="connsiteY639" fmla="*/ 1270588 h 4587875"/>
              <a:gd name="connsiteX640" fmla="*/ 3299290 w 9408955"/>
              <a:gd name="connsiteY640" fmla="*/ 1231482 h 4587875"/>
              <a:gd name="connsiteX641" fmla="*/ 3294089 w 9408955"/>
              <a:gd name="connsiteY641" fmla="*/ 1290142 h 4587875"/>
              <a:gd name="connsiteX642" fmla="*/ 3310591 w 9408955"/>
              <a:gd name="connsiteY642" fmla="*/ 1297670 h 4587875"/>
              <a:gd name="connsiteX643" fmla="*/ 3012279 w 9408955"/>
              <a:gd name="connsiteY643" fmla="*/ 1297677 h 4587875"/>
              <a:gd name="connsiteX644" fmla="*/ 3043158 w 9408955"/>
              <a:gd name="connsiteY644" fmla="*/ 1254897 h 4587875"/>
              <a:gd name="connsiteX645" fmla="*/ 2991381 w 9408955"/>
              <a:gd name="connsiteY645" fmla="*/ 1230569 h 4587875"/>
              <a:gd name="connsiteX646" fmla="*/ 2992537 w 9408955"/>
              <a:gd name="connsiteY646" fmla="*/ 1294004 h 4587875"/>
              <a:gd name="connsiteX647" fmla="*/ 3012279 w 9408955"/>
              <a:gd name="connsiteY647" fmla="*/ 1297677 h 4587875"/>
              <a:gd name="connsiteX648" fmla="*/ 5272392 w 9408955"/>
              <a:gd name="connsiteY648" fmla="*/ 1297740 h 4587875"/>
              <a:gd name="connsiteX649" fmla="*/ 5302296 w 9408955"/>
              <a:gd name="connsiteY649" fmla="*/ 1254818 h 4587875"/>
              <a:gd name="connsiteX650" fmla="*/ 5245892 w 9408955"/>
              <a:gd name="connsiteY650" fmla="*/ 1234607 h 4587875"/>
              <a:gd name="connsiteX651" fmla="*/ 5253170 w 9408955"/>
              <a:gd name="connsiteY651" fmla="*/ 1294091 h 4587875"/>
              <a:gd name="connsiteX652" fmla="*/ 5272392 w 9408955"/>
              <a:gd name="connsiteY652" fmla="*/ 1297740 h 4587875"/>
              <a:gd name="connsiteX653" fmla="*/ 2497353 w 9408955"/>
              <a:gd name="connsiteY653" fmla="*/ 1297768 h 4587875"/>
              <a:gd name="connsiteX654" fmla="*/ 2528942 w 9408955"/>
              <a:gd name="connsiteY654" fmla="*/ 1255617 h 4587875"/>
              <a:gd name="connsiteX655" fmla="*/ 2472213 w 9408955"/>
              <a:gd name="connsiteY655" fmla="*/ 1235710 h 4587875"/>
              <a:gd name="connsiteX656" fmla="*/ 2477931 w 9408955"/>
              <a:gd name="connsiteY656" fmla="*/ 1294075 h 4587875"/>
              <a:gd name="connsiteX657" fmla="*/ 2497353 w 9408955"/>
              <a:gd name="connsiteY657" fmla="*/ 1297768 h 4587875"/>
              <a:gd name="connsiteX658" fmla="*/ 5066562 w 9408955"/>
              <a:gd name="connsiteY658" fmla="*/ 1297844 h 4587875"/>
              <a:gd name="connsiteX659" fmla="*/ 5096022 w 9408955"/>
              <a:gd name="connsiteY659" fmla="*/ 1248130 h 4587875"/>
              <a:gd name="connsiteX660" fmla="*/ 5043991 w 9408955"/>
              <a:gd name="connsiteY660" fmla="*/ 1232175 h 4587875"/>
              <a:gd name="connsiteX661" fmla="*/ 5045367 w 9408955"/>
              <a:gd name="connsiteY661" fmla="*/ 1291665 h 4587875"/>
              <a:gd name="connsiteX662" fmla="*/ 5066562 w 9408955"/>
              <a:gd name="connsiteY662" fmla="*/ 1297844 h 4587875"/>
              <a:gd name="connsiteX663" fmla="*/ 5375556 w 9408955"/>
              <a:gd name="connsiteY663" fmla="*/ 1297929 h 4587875"/>
              <a:gd name="connsiteX664" fmla="*/ 5405279 w 9408955"/>
              <a:gd name="connsiteY664" fmla="*/ 1255173 h 4587875"/>
              <a:gd name="connsiteX665" fmla="*/ 5355840 w 9408955"/>
              <a:gd name="connsiteY665" fmla="*/ 1230886 h 4587875"/>
              <a:gd name="connsiteX666" fmla="*/ 5356520 w 9408955"/>
              <a:gd name="connsiteY666" fmla="*/ 1294582 h 4587875"/>
              <a:gd name="connsiteX667" fmla="*/ 5375556 w 9408955"/>
              <a:gd name="connsiteY667" fmla="*/ 1297929 h 4587875"/>
              <a:gd name="connsiteX668" fmla="*/ 2601220 w 9408955"/>
              <a:gd name="connsiteY668" fmla="*/ 1297977 h 4587875"/>
              <a:gd name="connsiteX669" fmla="*/ 2631261 w 9408955"/>
              <a:gd name="connsiteY669" fmla="*/ 1255129 h 4587875"/>
              <a:gd name="connsiteX670" fmla="*/ 2575473 w 9408955"/>
              <a:gd name="connsiteY670" fmla="*/ 1232558 h 4587875"/>
              <a:gd name="connsiteX671" fmla="*/ 2582277 w 9408955"/>
              <a:gd name="connsiteY671" fmla="*/ 1294742 h 4587875"/>
              <a:gd name="connsiteX672" fmla="*/ 2601220 w 9408955"/>
              <a:gd name="connsiteY672" fmla="*/ 1297977 h 4587875"/>
              <a:gd name="connsiteX673" fmla="*/ 4860168 w 9408955"/>
              <a:gd name="connsiteY673" fmla="*/ 1298072 h 4587875"/>
              <a:gd name="connsiteX674" fmla="*/ 4893877 w 9408955"/>
              <a:gd name="connsiteY674" fmla="*/ 1263544 h 4587875"/>
              <a:gd name="connsiteX675" fmla="*/ 4832645 w 9408955"/>
              <a:gd name="connsiteY675" fmla="*/ 1238991 h 4587875"/>
              <a:gd name="connsiteX676" fmla="*/ 4843304 w 9408955"/>
              <a:gd name="connsiteY676" fmla="*/ 1294236 h 4587875"/>
              <a:gd name="connsiteX677" fmla="*/ 4860168 w 9408955"/>
              <a:gd name="connsiteY677" fmla="*/ 1298072 h 4587875"/>
              <a:gd name="connsiteX678" fmla="*/ 3111114 w 9408955"/>
              <a:gd name="connsiteY678" fmla="*/ 1298222 h 4587875"/>
              <a:gd name="connsiteX679" fmla="*/ 3138523 w 9408955"/>
              <a:gd name="connsiteY679" fmla="*/ 1283214 h 4587875"/>
              <a:gd name="connsiteX680" fmla="*/ 3135566 w 9408955"/>
              <a:gd name="connsiteY680" fmla="*/ 1231437 h 4587875"/>
              <a:gd name="connsiteX681" fmla="*/ 3087799 w 9408955"/>
              <a:gd name="connsiteY681" fmla="*/ 1230759 h 4587875"/>
              <a:gd name="connsiteX682" fmla="*/ 3083705 w 9408955"/>
              <a:gd name="connsiteY682" fmla="*/ 1283214 h 4587875"/>
              <a:gd name="connsiteX683" fmla="*/ 3111114 w 9408955"/>
              <a:gd name="connsiteY683" fmla="*/ 1298222 h 4587875"/>
              <a:gd name="connsiteX684" fmla="*/ 3216403 w 9408955"/>
              <a:gd name="connsiteY684" fmla="*/ 1298238 h 4587875"/>
              <a:gd name="connsiteX685" fmla="*/ 3224953 w 9408955"/>
              <a:gd name="connsiteY685" fmla="*/ 1227775 h 4587875"/>
              <a:gd name="connsiteX686" fmla="*/ 3176429 w 9408955"/>
              <a:gd name="connsiteY686" fmla="*/ 1263470 h 4587875"/>
              <a:gd name="connsiteX687" fmla="*/ 3216403 w 9408955"/>
              <a:gd name="connsiteY687" fmla="*/ 1298238 h 4587875"/>
              <a:gd name="connsiteX688" fmla="*/ 5471359 w 9408955"/>
              <a:gd name="connsiteY688" fmla="*/ 1298250 h 4587875"/>
              <a:gd name="connsiteX689" fmla="*/ 5509123 w 9408955"/>
              <a:gd name="connsiteY689" fmla="*/ 1270260 h 4587875"/>
              <a:gd name="connsiteX690" fmla="*/ 5460917 w 9408955"/>
              <a:gd name="connsiteY690" fmla="*/ 1229158 h 4587875"/>
              <a:gd name="connsiteX691" fmla="*/ 5455460 w 9408955"/>
              <a:gd name="connsiteY691" fmla="*/ 1292196 h 4587875"/>
              <a:gd name="connsiteX692" fmla="*/ 5471359 w 9408955"/>
              <a:gd name="connsiteY692" fmla="*/ 1298250 h 4587875"/>
              <a:gd name="connsiteX693" fmla="*/ 2906509 w 9408955"/>
              <a:gd name="connsiteY693" fmla="*/ 1298427 h 4587875"/>
              <a:gd name="connsiteX694" fmla="*/ 2939009 w 9408955"/>
              <a:gd name="connsiteY694" fmla="*/ 1263767 h 4587875"/>
              <a:gd name="connsiteX695" fmla="*/ 2888052 w 9408955"/>
              <a:gd name="connsiteY695" fmla="*/ 1232391 h 4587875"/>
              <a:gd name="connsiteX696" fmla="*/ 2889405 w 9408955"/>
              <a:gd name="connsiteY696" fmla="*/ 1294689 h 4587875"/>
              <a:gd name="connsiteX697" fmla="*/ 2906509 w 9408955"/>
              <a:gd name="connsiteY697" fmla="*/ 1298427 h 4587875"/>
              <a:gd name="connsiteX698" fmla="*/ 2700817 w 9408955"/>
              <a:gd name="connsiteY698" fmla="*/ 1298518 h 4587875"/>
              <a:gd name="connsiteX699" fmla="*/ 2735544 w 9408955"/>
              <a:gd name="connsiteY699" fmla="*/ 1254754 h 4587875"/>
              <a:gd name="connsiteX700" fmla="*/ 2681048 w 9408955"/>
              <a:gd name="connsiteY700" fmla="*/ 1233300 h 4587875"/>
              <a:gd name="connsiteX701" fmla="*/ 2680820 w 9408955"/>
              <a:gd name="connsiteY701" fmla="*/ 1292127 h 4587875"/>
              <a:gd name="connsiteX702" fmla="*/ 2700817 w 9408955"/>
              <a:gd name="connsiteY702" fmla="*/ 1298518 h 4587875"/>
              <a:gd name="connsiteX703" fmla="*/ 7943718 w 9408955"/>
              <a:gd name="connsiteY703" fmla="*/ 1298627 h 4587875"/>
              <a:gd name="connsiteX704" fmla="*/ 7975008 w 9408955"/>
              <a:gd name="connsiteY704" fmla="*/ 1256129 h 4587875"/>
              <a:gd name="connsiteX705" fmla="*/ 7913727 w 9408955"/>
              <a:gd name="connsiteY705" fmla="*/ 1242226 h 4587875"/>
              <a:gd name="connsiteX706" fmla="*/ 7924582 w 9408955"/>
              <a:gd name="connsiteY706" fmla="*/ 1293962 h 4587875"/>
              <a:gd name="connsiteX707" fmla="*/ 7943718 w 9408955"/>
              <a:gd name="connsiteY707" fmla="*/ 1298627 h 4587875"/>
              <a:gd name="connsiteX708" fmla="*/ 3300935 w 9408955"/>
              <a:gd name="connsiteY708" fmla="*/ 1396044 h 4587875"/>
              <a:gd name="connsiteX709" fmla="*/ 3351735 w 9408955"/>
              <a:gd name="connsiteY709" fmla="*/ 1369135 h 4587875"/>
              <a:gd name="connsiteX710" fmla="*/ 3298440 w 9408955"/>
              <a:gd name="connsiteY710" fmla="*/ 1334929 h 4587875"/>
              <a:gd name="connsiteX711" fmla="*/ 3300935 w 9408955"/>
              <a:gd name="connsiteY711" fmla="*/ 1396044 h 4587875"/>
              <a:gd name="connsiteX712" fmla="*/ 2584915 w 9408955"/>
              <a:gd name="connsiteY712" fmla="*/ 1396361 h 4587875"/>
              <a:gd name="connsiteX713" fmla="*/ 2632408 w 9408955"/>
              <a:gd name="connsiteY713" fmla="*/ 1367951 h 4587875"/>
              <a:gd name="connsiteX714" fmla="*/ 2591475 w 9408955"/>
              <a:gd name="connsiteY714" fmla="*/ 1331199 h 4587875"/>
              <a:gd name="connsiteX715" fmla="*/ 2584915 w 9408955"/>
              <a:gd name="connsiteY715" fmla="*/ 1396361 h 4587875"/>
              <a:gd name="connsiteX716" fmla="*/ 4844732 w 9408955"/>
              <a:gd name="connsiteY716" fmla="*/ 1397205 h 4587875"/>
              <a:gd name="connsiteX717" fmla="*/ 4893220 w 9408955"/>
              <a:gd name="connsiteY717" fmla="*/ 1369006 h 4587875"/>
              <a:gd name="connsiteX718" fmla="*/ 4842026 w 9408955"/>
              <a:gd name="connsiteY718" fmla="*/ 1335577 h 4587875"/>
              <a:gd name="connsiteX719" fmla="*/ 4844732 w 9408955"/>
              <a:gd name="connsiteY719" fmla="*/ 1397205 h 4587875"/>
              <a:gd name="connsiteX720" fmla="*/ 5484585 w 9408955"/>
              <a:gd name="connsiteY720" fmla="*/ 1398115 h 4587875"/>
              <a:gd name="connsiteX721" fmla="*/ 5507010 w 9408955"/>
              <a:gd name="connsiteY721" fmla="*/ 1381366 h 4587875"/>
              <a:gd name="connsiteX722" fmla="*/ 5467930 w 9408955"/>
              <a:gd name="connsiteY722" fmla="*/ 1330223 h 4587875"/>
              <a:gd name="connsiteX723" fmla="*/ 5456504 w 9408955"/>
              <a:gd name="connsiteY723" fmla="*/ 1395251 h 4587875"/>
              <a:gd name="connsiteX724" fmla="*/ 5484585 w 9408955"/>
              <a:gd name="connsiteY724" fmla="*/ 1398115 h 4587875"/>
              <a:gd name="connsiteX725" fmla="*/ 5273658 w 9408955"/>
              <a:gd name="connsiteY725" fmla="*/ 1398288 h 4587875"/>
              <a:gd name="connsiteX726" fmla="*/ 5302999 w 9408955"/>
              <a:gd name="connsiteY726" fmla="*/ 1359554 h 4587875"/>
              <a:gd name="connsiteX727" fmla="*/ 5246529 w 9408955"/>
              <a:gd name="connsiteY727" fmla="*/ 1338576 h 4587875"/>
              <a:gd name="connsiteX728" fmla="*/ 5255600 w 9408955"/>
              <a:gd name="connsiteY728" fmla="*/ 1395352 h 4587875"/>
              <a:gd name="connsiteX729" fmla="*/ 5273658 w 9408955"/>
              <a:gd name="connsiteY729" fmla="*/ 1398288 h 4587875"/>
              <a:gd name="connsiteX730" fmla="*/ 2496477 w 9408955"/>
              <a:gd name="connsiteY730" fmla="*/ 1398464 h 4587875"/>
              <a:gd name="connsiteX731" fmla="*/ 2529614 w 9408955"/>
              <a:gd name="connsiteY731" fmla="*/ 1367174 h 4587875"/>
              <a:gd name="connsiteX732" fmla="*/ 2492602 w 9408955"/>
              <a:gd name="connsiteY732" fmla="*/ 1331220 h 4587875"/>
              <a:gd name="connsiteX733" fmla="*/ 2479959 w 9408955"/>
              <a:gd name="connsiteY733" fmla="*/ 1395666 h 4587875"/>
              <a:gd name="connsiteX734" fmla="*/ 2496477 w 9408955"/>
              <a:gd name="connsiteY734" fmla="*/ 1398464 h 4587875"/>
              <a:gd name="connsiteX735" fmla="*/ 2392199 w 9408955"/>
              <a:gd name="connsiteY735" fmla="*/ 1398497 h 4587875"/>
              <a:gd name="connsiteX736" fmla="*/ 2424235 w 9408955"/>
              <a:gd name="connsiteY736" fmla="*/ 1368185 h 4587875"/>
              <a:gd name="connsiteX737" fmla="*/ 2388145 w 9408955"/>
              <a:gd name="connsiteY737" fmla="*/ 1330982 h 4587875"/>
              <a:gd name="connsiteX738" fmla="*/ 2375973 w 9408955"/>
              <a:gd name="connsiteY738" fmla="*/ 1394791 h 4587875"/>
              <a:gd name="connsiteX739" fmla="*/ 2392199 w 9408955"/>
              <a:gd name="connsiteY739" fmla="*/ 1398497 h 4587875"/>
              <a:gd name="connsiteX740" fmla="*/ 3417883 w 9408955"/>
              <a:gd name="connsiteY740" fmla="*/ 1398597 h 4587875"/>
              <a:gd name="connsiteX741" fmla="*/ 3442733 w 9408955"/>
              <a:gd name="connsiteY741" fmla="*/ 1392662 h 4587875"/>
              <a:gd name="connsiteX742" fmla="*/ 3432329 w 9408955"/>
              <a:gd name="connsiteY742" fmla="*/ 1331748 h 4587875"/>
              <a:gd name="connsiteX743" fmla="*/ 3388906 w 9408955"/>
              <a:gd name="connsiteY743" fmla="*/ 1347729 h 4587875"/>
              <a:gd name="connsiteX744" fmla="*/ 3391846 w 9408955"/>
              <a:gd name="connsiteY744" fmla="*/ 1392893 h 4587875"/>
              <a:gd name="connsiteX745" fmla="*/ 3417883 w 9408955"/>
              <a:gd name="connsiteY745" fmla="*/ 1398597 h 4587875"/>
              <a:gd name="connsiteX746" fmla="*/ 2701782 w 9408955"/>
              <a:gd name="connsiteY746" fmla="*/ 1398758 h 4587875"/>
              <a:gd name="connsiteX747" fmla="*/ 2735587 w 9408955"/>
              <a:gd name="connsiteY747" fmla="*/ 1359326 h 4587875"/>
              <a:gd name="connsiteX748" fmla="*/ 2675034 w 9408955"/>
              <a:gd name="connsiteY748" fmla="*/ 1340633 h 4587875"/>
              <a:gd name="connsiteX749" fmla="*/ 2682519 w 9408955"/>
              <a:gd name="connsiteY749" fmla="*/ 1394206 h 4587875"/>
              <a:gd name="connsiteX750" fmla="*/ 2701782 w 9408955"/>
              <a:gd name="connsiteY750" fmla="*/ 1398758 h 4587875"/>
              <a:gd name="connsiteX751" fmla="*/ 3114329 w 9408955"/>
              <a:gd name="connsiteY751" fmla="*/ 1398829 h 4587875"/>
              <a:gd name="connsiteX752" fmla="*/ 3144653 w 9408955"/>
              <a:gd name="connsiteY752" fmla="*/ 1368109 h 4587875"/>
              <a:gd name="connsiteX753" fmla="*/ 3111496 w 9408955"/>
              <a:gd name="connsiteY753" fmla="*/ 1331281 h 4587875"/>
              <a:gd name="connsiteX754" fmla="*/ 3098690 w 9408955"/>
              <a:gd name="connsiteY754" fmla="*/ 1396245 h 4587875"/>
              <a:gd name="connsiteX755" fmla="*/ 3114329 w 9408955"/>
              <a:gd name="connsiteY755" fmla="*/ 1398829 h 4587875"/>
              <a:gd name="connsiteX756" fmla="*/ 5377414 w 9408955"/>
              <a:gd name="connsiteY756" fmla="*/ 1398890 h 4587875"/>
              <a:gd name="connsiteX757" fmla="*/ 5406830 w 9408955"/>
              <a:gd name="connsiteY757" fmla="*/ 1360504 h 4587875"/>
              <a:gd name="connsiteX758" fmla="*/ 5343185 w 9408955"/>
              <a:gd name="connsiteY758" fmla="*/ 1347420 h 4587875"/>
              <a:gd name="connsiteX759" fmla="*/ 5358925 w 9408955"/>
              <a:gd name="connsiteY759" fmla="*/ 1396374 h 4587875"/>
              <a:gd name="connsiteX760" fmla="*/ 5377414 w 9408955"/>
              <a:gd name="connsiteY760" fmla="*/ 1398890 h 4587875"/>
              <a:gd name="connsiteX761" fmla="*/ 4966694 w 9408955"/>
              <a:gd name="connsiteY761" fmla="*/ 1398947 h 4587875"/>
              <a:gd name="connsiteX762" fmla="*/ 4995973 w 9408955"/>
              <a:gd name="connsiteY762" fmla="*/ 1359876 h 4587875"/>
              <a:gd name="connsiteX763" fmla="*/ 4946798 w 9408955"/>
              <a:gd name="connsiteY763" fmla="*/ 1333579 h 4587875"/>
              <a:gd name="connsiteX764" fmla="*/ 4948603 w 9408955"/>
              <a:gd name="connsiteY764" fmla="*/ 1396921 h 4587875"/>
              <a:gd name="connsiteX765" fmla="*/ 4966694 w 9408955"/>
              <a:gd name="connsiteY765" fmla="*/ 1398947 h 4587875"/>
              <a:gd name="connsiteX766" fmla="*/ 2804642 w 9408955"/>
              <a:gd name="connsiteY766" fmla="*/ 1399005 h 4587875"/>
              <a:gd name="connsiteX767" fmla="*/ 2838064 w 9408955"/>
              <a:gd name="connsiteY767" fmla="*/ 1360033 h 4587875"/>
              <a:gd name="connsiteX768" fmla="*/ 2778222 w 9408955"/>
              <a:gd name="connsiteY768" fmla="*/ 1340530 h 4587875"/>
              <a:gd name="connsiteX769" fmla="*/ 2785933 w 9408955"/>
              <a:gd name="connsiteY769" fmla="*/ 1394959 h 4587875"/>
              <a:gd name="connsiteX770" fmla="*/ 2804642 w 9408955"/>
              <a:gd name="connsiteY770" fmla="*/ 1399005 h 4587875"/>
              <a:gd name="connsiteX771" fmla="*/ 5169461 w 9408955"/>
              <a:gd name="connsiteY771" fmla="*/ 1399185 h 4587875"/>
              <a:gd name="connsiteX772" fmla="*/ 5200492 w 9408955"/>
              <a:gd name="connsiteY772" fmla="*/ 1360006 h 4587875"/>
              <a:gd name="connsiteX773" fmla="*/ 5142435 w 9408955"/>
              <a:gd name="connsiteY773" fmla="*/ 1339259 h 4587875"/>
              <a:gd name="connsiteX774" fmla="*/ 5150599 w 9408955"/>
              <a:gd name="connsiteY774" fmla="*/ 1395345 h 4587875"/>
              <a:gd name="connsiteX775" fmla="*/ 5169461 w 9408955"/>
              <a:gd name="connsiteY775" fmla="*/ 1399185 h 4587875"/>
              <a:gd name="connsiteX776" fmla="*/ 5064862 w 9408955"/>
              <a:gd name="connsiteY776" fmla="*/ 1399227 h 4587875"/>
              <a:gd name="connsiteX777" fmla="*/ 5097584 w 9408955"/>
              <a:gd name="connsiteY777" fmla="*/ 1361272 h 4587875"/>
              <a:gd name="connsiteX778" fmla="*/ 5038456 w 9408955"/>
              <a:gd name="connsiteY778" fmla="*/ 1340581 h 4587875"/>
              <a:gd name="connsiteX779" fmla="*/ 5046100 w 9408955"/>
              <a:gd name="connsiteY779" fmla="*/ 1394697 h 4587875"/>
              <a:gd name="connsiteX780" fmla="*/ 5064862 w 9408955"/>
              <a:gd name="connsiteY780" fmla="*/ 1399227 h 4587875"/>
              <a:gd name="connsiteX781" fmla="*/ 3214088 w 9408955"/>
              <a:gd name="connsiteY781" fmla="*/ 1399453 h 4587875"/>
              <a:gd name="connsiteX782" fmla="*/ 3248785 w 9408955"/>
              <a:gd name="connsiteY782" fmla="*/ 1367923 h 4587875"/>
              <a:gd name="connsiteX783" fmla="*/ 3204911 w 9408955"/>
              <a:gd name="connsiteY783" fmla="*/ 1331402 h 4587875"/>
              <a:gd name="connsiteX784" fmla="*/ 3197448 w 9408955"/>
              <a:gd name="connsiteY784" fmla="*/ 1395199 h 4587875"/>
              <a:gd name="connsiteX785" fmla="*/ 3214088 w 9408955"/>
              <a:gd name="connsiteY785" fmla="*/ 1399453 h 4587875"/>
              <a:gd name="connsiteX786" fmla="*/ 2909457 w 9408955"/>
              <a:gd name="connsiteY786" fmla="*/ 1399457 h 4587875"/>
              <a:gd name="connsiteX787" fmla="*/ 2940092 w 9408955"/>
              <a:gd name="connsiteY787" fmla="*/ 1361723 h 4587875"/>
              <a:gd name="connsiteX788" fmla="*/ 2882606 w 9408955"/>
              <a:gd name="connsiteY788" fmla="*/ 1337846 h 4587875"/>
              <a:gd name="connsiteX789" fmla="*/ 2891275 w 9408955"/>
              <a:gd name="connsiteY789" fmla="*/ 1395833 h 4587875"/>
              <a:gd name="connsiteX790" fmla="*/ 2909457 w 9408955"/>
              <a:gd name="connsiteY790" fmla="*/ 1399457 h 4587875"/>
              <a:gd name="connsiteX791" fmla="*/ 3014910 w 9408955"/>
              <a:gd name="connsiteY791" fmla="*/ 1399475 h 4587875"/>
              <a:gd name="connsiteX792" fmla="*/ 3041857 w 9408955"/>
              <a:gd name="connsiteY792" fmla="*/ 1353930 h 4587875"/>
              <a:gd name="connsiteX793" fmla="*/ 2978972 w 9408955"/>
              <a:gd name="connsiteY793" fmla="*/ 1347073 h 4587875"/>
              <a:gd name="connsiteX794" fmla="*/ 2994751 w 9408955"/>
              <a:gd name="connsiteY794" fmla="*/ 1396900 h 4587875"/>
              <a:gd name="connsiteX795" fmla="*/ 3014910 w 9408955"/>
              <a:gd name="connsiteY795" fmla="*/ 1399475 h 4587875"/>
              <a:gd name="connsiteX796" fmla="*/ 3409675 w 9408955"/>
              <a:gd name="connsiteY796" fmla="*/ 1500260 h 4587875"/>
              <a:gd name="connsiteX797" fmla="*/ 3442287 w 9408955"/>
              <a:gd name="connsiteY797" fmla="*/ 1440016 h 4587875"/>
              <a:gd name="connsiteX798" fmla="*/ 3382804 w 9408955"/>
              <a:gd name="connsiteY798" fmla="*/ 1455810 h 4587875"/>
              <a:gd name="connsiteX799" fmla="*/ 3409675 w 9408955"/>
              <a:gd name="connsiteY799" fmla="*/ 1500260 h 4587875"/>
              <a:gd name="connsiteX800" fmla="*/ 8260518 w 9408955"/>
              <a:gd name="connsiteY800" fmla="*/ 1500471 h 4587875"/>
              <a:gd name="connsiteX801" fmla="*/ 8282944 w 9408955"/>
              <a:gd name="connsiteY801" fmla="*/ 1479550 h 4587875"/>
              <a:gd name="connsiteX802" fmla="*/ 8251338 w 9408955"/>
              <a:gd name="connsiteY802" fmla="*/ 1433965 h 4587875"/>
              <a:gd name="connsiteX803" fmla="*/ 8229054 w 9408955"/>
              <a:gd name="connsiteY803" fmla="*/ 1495878 h 4587875"/>
              <a:gd name="connsiteX804" fmla="*/ 8260518 w 9408955"/>
              <a:gd name="connsiteY804" fmla="*/ 1500471 h 4587875"/>
              <a:gd name="connsiteX805" fmla="*/ 3225228 w 9408955"/>
              <a:gd name="connsiteY805" fmla="*/ 1500481 h 4587875"/>
              <a:gd name="connsiteX806" fmla="*/ 3246379 w 9408955"/>
              <a:gd name="connsiteY806" fmla="*/ 1479243 h 4587875"/>
              <a:gd name="connsiteX807" fmla="*/ 3209576 w 9408955"/>
              <a:gd name="connsiteY807" fmla="*/ 1434208 h 4587875"/>
              <a:gd name="connsiteX808" fmla="*/ 3194316 w 9408955"/>
              <a:gd name="connsiteY808" fmla="*/ 1496302 h 4587875"/>
              <a:gd name="connsiteX809" fmla="*/ 3225228 w 9408955"/>
              <a:gd name="connsiteY809" fmla="*/ 1500481 h 4587875"/>
              <a:gd name="connsiteX810" fmla="*/ 2488244 w 9408955"/>
              <a:gd name="connsiteY810" fmla="*/ 1500792 h 4587875"/>
              <a:gd name="connsiteX811" fmla="*/ 2528062 w 9408955"/>
              <a:gd name="connsiteY811" fmla="*/ 1472167 h 4587875"/>
              <a:gd name="connsiteX812" fmla="*/ 2479846 w 9408955"/>
              <a:gd name="connsiteY812" fmla="*/ 1436431 h 4587875"/>
              <a:gd name="connsiteX813" fmla="*/ 2471431 w 9408955"/>
              <a:gd name="connsiteY813" fmla="*/ 1493201 h 4587875"/>
              <a:gd name="connsiteX814" fmla="*/ 2488244 w 9408955"/>
              <a:gd name="connsiteY814" fmla="*/ 1500792 h 4587875"/>
              <a:gd name="connsiteX815" fmla="*/ 3118123 w 9408955"/>
              <a:gd name="connsiteY815" fmla="*/ 1500827 h 4587875"/>
              <a:gd name="connsiteX816" fmla="*/ 3140672 w 9408955"/>
              <a:gd name="connsiteY816" fmla="*/ 1484934 h 4587875"/>
              <a:gd name="connsiteX817" fmla="*/ 3135748 w 9408955"/>
              <a:gd name="connsiteY817" fmla="*/ 1441261 h 4587875"/>
              <a:gd name="connsiteX818" fmla="*/ 3082481 w 9408955"/>
              <a:gd name="connsiteY818" fmla="*/ 1449677 h 4587875"/>
              <a:gd name="connsiteX819" fmla="*/ 3089866 w 9408955"/>
              <a:gd name="connsiteY819" fmla="*/ 1495397 h 4587875"/>
              <a:gd name="connsiteX820" fmla="*/ 3118123 w 9408955"/>
              <a:gd name="connsiteY820" fmla="*/ 1500827 h 4587875"/>
              <a:gd name="connsiteX821" fmla="*/ 5071859 w 9408955"/>
              <a:gd name="connsiteY821" fmla="*/ 1500896 h 4587875"/>
              <a:gd name="connsiteX822" fmla="*/ 5093828 w 9408955"/>
              <a:gd name="connsiteY822" fmla="*/ 1484766 h 4587875"/>
              <a:gd name="connsiteX823" fmla="*/ 5058495 w 9408955"/>
              <a:gd name="connsiteY823" fmla="*/ 1434193 h 4587875"/>
              <a:gd name="connsiteX824" fmla="*/ 5043223 w 9408955"/>
              <a:gd name="connsiteY824" fmla="*/ 1496106 h 4587875"/>
              <a:gd name="connsiteX825" fmla="*/ 5071859 w 9408955"/>
              <a:gd name="connsiteY825" fmla="*/ 1500896 h 4587875"/>
              <a:gd name="connsiteX826" fmla="*/ 7227928 w 9408955"/>
              <a:gd name="connsiteY826" fmla="*/ 1501055 h 4587875"/>
              <a:gd name="connsiteX827" fmla="*/ 7251769 w 9408955"/>
              <a:gd name="connsiteY827" fmla="*/ 1485388 h 4587875"/>
              <a:gd name="connsiteX828" fmla="*/ 7239069 w 9408955"/>
              <a:gd name="connsiteY828" fmla="*/ 1437394 h 4587875"/>
              <a:gd name="connsiteX829" fmla="*/ 7189175 w 9408955"/>
              <a:gd name="connsiteY829" fmla="*/ 1456273 h 4587875"/>
              <a:gd name="connsiteX830" fmla="*/ 7199154 w 9408955"/>
              <a:gd name="connsiteY830" fmla="*/ 1495397 h 4587875"/>
              <a:gd name="connsiteX831" fmla="*/ 7227928 w 9408955"/>
              <a:gd name="connsiteY831" fmla="*/ 1501055 h 4587875"/>
              <a:gd name="connsiteX832" fmla="*/ 2899585 w 9408955"/>
              <a:gd name="connsiteY832" fmla="*/ 1501190 h 4587875"/>
              <a:gd name="connsiteX833" fmla="*/ 2939244 w 9408955"/>
              <a:gd name="connsiteY833" fmla="*/ 1472519 h 4587875"/>
              <a:gd name="connsiteX834" fmla="*/ 2903260 w 9408955"/>
              <a:gd name="connsiteY834" fmla="*/ 1433966 h 4587875"/>
              <a:gd name="connsiteX835" fmla="*/ 2882570 w 9408955"/>
              <a:gd name="connsiteY835" fmla="*/ 1493610 h 4587875"/>
              <a:gd name="connsiteX836" fmla="*/ 2899585 w 9408955"/>
              <a:gd name="connsiteY836" fmla="*/ 1501190 h 4587875"/>
              <a:gd name="connsiteX837" fmla="*/ 5277166 w 9408955"/>
              <a:gd name="connsiteY837" fmla="*/ 1501280 h 4587875"/>
              <a:gd name="connsiteX838" fmla="*/ 5300453 w 9408955"/>
              <a:gd name="connsiteY838" fmla="*/ 1480056 h 4587875"/>
              <a:gd name="connsiteX839" fmla="*/ 5266934 w 9408955"/>
              <a:gd name="connsiteY839" fmla="*/ 1433352 h 4587875"/>
              <a:gd name="connsiteX840" fmla="*/ 5245501 w 9408955"/>
              <a:gd name="connsiteY840" fmla="*/ 1493861 h 4587875"/>
              <a:gd name="connsiteX841" fmla="*/ 5277166 w 9408955"/>
              <a:gd name="connsiteY841" fmla="*/ 1501280 h 4587875"/>
              <a:gd name="connsiteX842" fmla="*/ 2798185 w 9408955"/>
              <a:gd name="connsiteY842" fmla="*/ 1501465 h 4587875"/>
              <a:gd name="connsiteX843" fmla="*/ 2839879 w 9408955"/>
              <a:gd name="connsiteY843" fmla="*/ 1480551 h 4587875"/>
              <a:gd name="connsiteX844" fmla="*/ 2805773 w 9408955"/>
              <a:gd name="connsiteY844" fmla="*/ 1434789 h 4587875"/>
              <a:gd name="connsiteX845" fmla="*/ 2782614 w 9408955"/>
              <a:gd name="connsiteY845" fmla="*/ 1495804 h 4587875"/>
              <a:gd name="connsiteX846" fmla="*/ 2798185 w 9408955"/>
              <a:gd name="connsiteY846" fmla="*/ 1501465 h 4587875"/>
              <a:gd name="connsiteX847" fmla="*/ 2696829 w 9408955"/>
              <a:gd name="connsiteY847" fmla="*/ 1501555 h 4587875"/>
              <a:gd name="connsiteX848" fmla="*/ 2736373 w 9408955"/>
              <a:gd name="connsiteY848" fmla="*/ 1472165 h 4587875"/>
              <a:gd name="connsiteX849" fmla="*/ 2683921 w 9408955"/>
              <a:gd name="connsiteY849" fmla="*/ 1437785 h 4587875"/>
              <a:gd name="connsiteX850" fmla="*/ 2679531 w 9408955"/>
              <a:gd name="connsiteY850" fmla="*/ 1495689 h 4587875"/>
              <a:gd name="connsiteX851" fmla="*/ 2696829 w 9408955"/>
              <a:gd name="connsiteY851" fmla="*/ 1501555 h 4587875"/>
              <a:gd name="connsiteX852" fmla="*/ 5176226 w 9408955"/>
              <a:gd name="connsiteY852" fmla="*/ 1501704 h 4587875"/>
              <a:gd name="connsiteX853" fmla="*/ 5199157 w 9408955"/>
              <a:gd name="connsiteY853" fmla="*/ 1458458 h 4587875"/>
              <a:gd name="connsiteX854" fmla="*/ 5145782 w 9408955"/>
              <a:gd name="connsiteY854" fmla="*/ 1440542 h 4587875"/>
              <a:gd name="connsiteX855" fmla="*/ 5158221 w 9408955"/>
              <a:gd name="connsiteY855" fmla="*/ 1501548 h 4587875"/>
              <a:gd name="connsiteX856" fmla="*/ 5176226 w 9408955"/>
              <a:gd name="connsiteY856" fmla="*/ 1501704 h 4587875"/>
              <a:gd name="connsiteX857" fmla="*/ 3005193 w 9408955"/>
              <a:gd name="connsiteY857" fmla="*/ 1501762 h 4587875"/>
              <a:gd name="connsiteX858" fmla="*/ 3042684 w 9408955"/>
              <a:gd name="connsiteY858" fmla="*/ 1464483 h 4587875"/>
              <a:gd name="connsiteX859" fmla="*/ 2995373 w 9408955"/>
              <a:gd name="connsiteY859" fmla="*/ 1436436 h 4587875"/>
              <a:gd name="connsiteX860" fmla="*/ 2986628 w 9408955"/>
              <a:gd name="connsiteY860" fmla="*/ 1494566 h 4587875"/>
              <a:gd name="connsiteX861" fmla="*/ 3005193 w 9408955"/>
              <a:gd name="connsiteY861" fmla="*/ 1501762 h 4587875"/>
              <a:gd name="connsiteX862" fmla="*/ 4853094 w 9408955"/>
              <a:gd name="connsiteY862" fmla="*/ 1501892 h 4587875"/>
              <a:gd name="connsiteX863" fmla="*/ 4893578 w 9408955"/>
              <a:gd name="connsiteY863" fmla="*/ 1472973 h 4587875"/>
              <a:gd name="connsiteX864" fmla="*/ 4844756 w 9408955"/>
              <a:gd name="connsiteY864" fmla="*/ 1436465 h 4587875"/>
              <a:gd name="connsiteX865" fmla="*/ 4835817 w 9408955"/>
              <a:gd name="connsiteY865" fmla="*/ 1495386 h 4587875"/>
              <a:gd name="connsiteX866" fmla="*/ 4853094 w 9408955"/>
              <a:gd name="connsiteY866" fmla="*/ 1501892 h 4587875"/>
              <a:gd name="connsiteX867" fmla="*/ 2391616 w 9408955"/>
              <a:gd name="connsiteY867" fmla="*/ 1502022 h 4587875"/>
              <a:gd name="connsiteX868" fmla="*/ 2416421 w 9408955"/>
              <a:gd name="connsiteY868" fmla="*/ 1494714 h 4587875"/>
              <a:gd name="connsiteX869" fmla="*/ 2395210 w 9408955"/>
              <a:gd name="connsiteY869" fmla="*/ 1434209 h 4587875"/>
              <a:gd name="connsiteX870" fmla="*/ 2367167 w 9408955"/>
              <a:gd name="connsiteY870" fmla="*/ 1494487 h 4587875"/>
              <a:gd name="connsiteX871" fmla="*/ 2391616 w 9408955"/>
              <a:gd name="connsiteY871" fmla="*/ 1502022 h 4587875"/>
              <a:gd name="connsiteX872" fmla="*/ 2595295 w 9408955"/>
              <a:gd name="connsiteY872" fmla="*/ 1502043 h 4587875"/>
              <a:gd name="connsiteX873" fmla="*/ 2631310 w 9408955"/>
              <a:gd name="connsiteY873" fmla="*/ 1464250 h 4587875"/>
              <a:gd name="connsiteX874" fmla="*/ 2567961 w 9408955"/>
              <a:gd name="connsiteY874" fmla="*/ 1450903 h 4587875"/>
              <a:gd name="connsiteX875" fmla="*/ 2576527 w 9408955"/>
              <a:gd name="connsiteY875" fmla="*/ 1495242 h 4587875"/>
              <a:gd name="connsiteX876" fmla="*/ 2595295 w 9408955"/>
              <a:gd name="connsiteY876" fmla="*/ 1502043 h 4587875"/>
              <a:gd name="connsiteX877" fmla="*/ 8143383 w 9408955"/>
              <a:gd name="connsiteY877" fmla="*/ 1502203 h 4587875"/>
              <a:gd name="connsiteX878" fmla="*/ 8179755 w 9408955"/>
              <a:gd name="connsiteY878" fmla="*/ 1465022 h 4587875"/>
              <a:gd name="connsiteX879" fmla="*/ 8116516 w 9408955"/>
              <a:gd name="connsiteY879" fmla="*/ 1452030 h 4587875"/>
              <a:gd name="connsiteX880" fmla="*/ 8124477 w 9408955"/>
              <a:gd name="connsiteY880" fmla="*/ 1494881 h 4587875"/>
              <a:gd name="connsiteX881" fmla="*/ 8143383 w 9408955"/>
              <a:gd name="connsiteY881" fmla="*/ 1502203 h 4587875"/>
              <a:gd name="connsiteX882" fmla="*/ 3310973 w 9408955"/>
              <a:gd name="connsiteY882" fmla="*/ 1502385 h 4587875"/>
              <a:gd name="connsiteX883" fmla="*/ 3351455 w 9408955"/>
              <a:gd name="connsiteY883" fmla="*/ 1465467 h 4587875"/>
              <a:gd name="connsiteX884" fmla="*/ 3287383 w 9408955"/>
              <a:gd name="connsiteY884" fmla="*/ 1449889 h 4587875"/>
              <a:gd name="connsiteX885" fmla="*/ 3291273 w 9408955"/>
              <a:gd name="connsiteY885" fmla="*/ 1494561 h 4587875"/>
              <a:gd name="connsiteX886" fmla="*/ 3310973 w 9408955"/>
              <a:gd name="connsiteY886" fmla="*/ 1502385 h 4587875"/>
              <a:gd name="connsiteX887" fmla="*/ 5369960 w 9408955"/>
              <a:gd name="connsiteY887" fmla="*/ 1502491 h 4587875"/>
              <a:gd name="connsiteX888" fmla="*/ 5383281 w 9408955"/>
              <a:gd name="connsiteY888" fmla="*/ 1500575 h 4587875"/>
              <a:gd name="connsiteX889" fmla="*/ 5395073 w 9408955"/>
              <a:gd name="connsiteY889" fmla="*/ 1440404 h 4587875"/>
              <a:gd name="connsiteX890" fmla="*/ 5348129 w 9408955"/>
              <a:gd name="connsiteY890" fmla="*/ 1441090 h 4587875"/>
              <a:gd name="connsiteX891" fmla="*/ 5337016 w 9408955"/>
              <a:gd name="connsiteY891" fmla="*/ 1481128 h 4587875"/>
              <a:gd name="connsiteX892" fmla="*/ 5369960 w 9408955"/>
              <a:gd name="connsiteY892" fmla="*/ 1502491 h 4587875"/>
              <a:gd name="connsiteX893" fmla="*/ 4968752 w 9408955"/>
              <a:gd name="connsiteY893" fmla="*/ 1502492 h 4587875"/>
              <a:gd name="connsiteX894" fmla="*/ 4995478 w 9408955"/>
              <a:gd name="connsiteY894" fmla="*/ 1458440 h 4587875"/>
              <a:gd name="connsiteX895" fmla="*/ 4929936 w 9408955"/>
              <a:gd name="connsiteY895" fmla="*/ 1450396 h 4587875"/>
              <a:gd name="connsiteX896" fmla="*/ 4949440 w 9408955"/>
              <a:gd name="connsiteY896" fmla="*/ 1500958 h 4587875"/>
              <a:gd name="connsiteX897" fmla="*/ 4968752 w 9408955"/>
              <a:gd name="connsiteY897" fmla="*/ 1502492 h 4587875"/>
              <a:gd name="connsiteX898" fmla="*/ 4750662 w 9408955"/>
              <a:gd name="connsiteY898" fmla="*/ 1502770 h 4587875"/>
              <a:gd name="connsiteX899" fmla="*/ 4790252 w 9408955"/>
              <a:gd name="connsiteY899" fmla="*/ 1465137 h 4587875"/>
              <a:gd name="connsiteX900" fmla="*/ 4735529 w 9408955"/>
              <a:gd name="connsiteY900" fmla="*/ 1440809 h 4587875"/>
              <a:gd name="connsiteX901" fmla="*/ 4731459 w 9408955"/>
              <a:gd name="connsiteY901" fmla="*/ 1494467 h 4587875"/>
              <a:gd name="connsiteX902" fmla="*/ 4750662 w 9408955"/>
              <a:gd name="connsiteY902" fmla="*/ 1502770 h 4587875"/>
              <a:gd name="connsiteX903" fmla="*/ 7955275 w 9408955"/>
              <a:gd name="connsiteY903" fmla="*/ 1601391 h 4587875"/>
              <a:gd name="connsiteX904" fmla="*/ 7971783 w 9408955"/>
              <a:gd name="connsiteY904" fmla="*/ 1577201 h 4587875"/>
              <a:gd name="connsiteX905" fmla="*/ 7937798 w 9408955"/>
              <a:gd name="connsiteY905" fmla="*/ 1538171 h 4587875"/>
              <a:gd name="connsiteX906" fmla="*/ 7924569 w 9408955"/>
              <a:gd name="connsiteY906" fmla="*/ 1599968 h 4587875"/>
              <a:gd name="connsiteX907" fmla="*/ 7955275 w 9408955"/>
              <a:gd name="connsiteY907" fmla="*/ 1601391 h 4587875"/>
              <a:gd name="connsiteX908" fmla="*/ 8154433 w 9408955"/>
              <a:gd name="connsiteY908" fmla="*/ 1601438 h 4587875"/>
              <a:gd name="connsiteX909" fmla="*/ 8172454 w 9408955"/>
              <a:gd name="connsiteY909" fmla="*/ 1543885 h 4587875"/>
              <a:gd name="connsiteX910" fmla="*/ 8122497 w 9408955"/>
              <a:gd name="connsiteY910" fmla="*/ 1551942 h 4587875"/>
              <a:gd name="connsiteX911" fmla="*/ 8154433 w 9408955"/>
              <a:gd name="connsiteY911" fmla="*/ 1601438 h 4587875"/>
              <a:gd name="connsiteX912" fmla="*/ 5181346 w 9408955"/>
              <a:gd name="connsiteY912" fmla="*/ 1601940 h 4587875"/>
              <a:gd name="connsiteX913" fmla="*/ 5201279 w 9408955"/>
              <a:gd name="connsiteY913" fmla="*/ 1577329 h 4587875"/>
              <a:gd name="connsiteX914" fmla="*/ 5162340 w 9408955"/>
              <a:gd name="connsiteY914" fmla="*/ 1539001 h 4587875"/>
              <a:gd name="connsiteX915" fmla="*/ 5147505 w 9408955"/>
              <a:gd name="connsiteY915" fmla="*/ 1601056 h 4587875"/>
              <a:gd name="connsiteX916" fmla="*/ 5181346 w 9408955"/>
              <a:gd name="connsiteY916" fmla="*/ 1601940 h 4587875"/>
              <a:gd name="connsiteX917" fmla="*/ 4765409 w 9408955"/>
              <a:gd name="connsiteY917" fmla="*/ 1603056 h 4587875"/>
              <a:gd name="connsiteX918" fmla="*/ 4790442 w 9408955"/>
              <a:gd name="connsiteY918" fmla="*/ 1570194 h 4587875"/>
              <a:gd name="connsiteX919" fmla="*/ 4737069 w 9408955"/>
              <a:gd name="connsiteY919" fmla="*/ 1537388 h 4587875"/>
              <a:gd name="connsiteX920" fmla="*/ 4724980 w 9408955"/>
              <a:gd name="connsiteY920" fmla="*/ 1588776 h 4587875"/>
              <a:gd name="connsiteX921" fmla="*/ 4765409 w 9408955"/>
              <a:gd name="connsiteY921" fmla="*/ 1603056 h 4587875"/>
              <a:gd name="connsiteX922" fmla="*/ 7645004 w 9408955"/>
              <a:gd name="connsiteY922" fmla="*/ 1603147 h 4587875"/>
              <a:gd name="connsiteX923" fmla="*/ 7667888 w 9408955"/>
              <a:gd name="connsiteY923" fmla="*/ 1578535 h 4587875"/>
              <a:gd name="connsiteX924" fmla="*/ 7632093 w 9408955"/>
              <a:gd name="connsiteY924" fmla="*/ 1538371 h 4587875"/>
              <a:gd name="connsiteX925" fmla="*/ 7610662 w 9408955"/>
              <a:gd name="connsiteY925" fmla="*/ 1598155 h 4587875"/>
              <a:gd name="connsiteX926" fmla="*/ 7645004 w 9408955"/>
              <a:gd name="connsiteY926" fmla="*/ 1603147 h 4587875"/>
              <a:gd name="connsiteX927" fmla="*/ 3111541 w 9408955"/>
              <a:gd name="connsiteY927" fmla="*/ 1603252 h 4587875"/>
              <a:gd name="connsiteX928" fmla="*/ 3145581 w 9408955"/>
              <a:gd name="connsiteY928" fmla="*/ 1585542 h 4587875"/>
              <a:gd name="connsiteX929" fmla="*/ 3111570 w 9408955"/>
              <a:gd name="connsiteY929" fmla="*/ 1538316 h 4587875"/>
              <a:gd name="connsiteX930" fmla="*/ 3077329 w 9408955"/>
              <a:gd name="connsiteY930" fmla="*/ 1586226 h 4587875"/>
              <a:gd name="connsiteX931" fmla="*/ 3111541 w 9408955"/>
              <a:gd name="connsiteY931" fmla="*/ 1603252 h 4587875"/>
              <a:gd name="connsiteX932" fmla="*/ 5056160 w 9408955"/>
              <a:gd name="connsiteY932" fmla="*/ 1603319 h 4587875"/>
              <a:gd name="connsiteX933" fmla="*/ 5097574 w 9408955"/>
              <a:gd name="connsiteY933" fmla="*/ 1577240 h 4587875"/>
              <a:gd name="connsiteX934" fmla="*/ 5046161 w 9408955"/>
              <a:gd name="connsiteY934" fmla="*/ 1541568 h 4587875"/>
              <a:gd name="connsiteX935" fmla="*/ 5039622 w 9408955"/>
              <a:gd name="connsiteY935" fmla="*/ 1595763 h 4587875"/>
              <a:gd name="connsiteX936" fmla="*/ 5056160 w 9408955"/>
              <a:gd name="connsiteY936" fmla="*/ 1603319 h 4587875"/>
              <a:gd name="connsiteX937" fmla="*/ 5383138 w 9408955"/>
              <a:gd name="connsiteY937" fmla="*/ 1603586 h 4587875"/>
              <a:gd name="connsiteX938" fmla="*/ 5398963 w 9408955"/>
              <a:gd name="connsiteY938" fmla="*/ 1596438 h 4587875"/>
              <a:gd name="connsiteX939" fmla="*/ 5392055 w 9408955"/>
              <a:gd name="connsiteY939" fmla="*/ 1541977 h 4587875"/>
              <a:gd name="connsiteX940" fmla="*/ 5348070 w 9408955"/>
              <a:gd name="connsiteY940" fmla="*/ 1545867 h 4587875"/>
              <a:gd name="connsiteX941" fmla="*/ 5337477 w 9408955"/>
              <a:gd name="connsiteY941" fmla="*/ 1586370 h 4587875"/>
              <a:gd name="connsiteX942" fmla="*/ 5383138 w 9408955"/>
              <a:gd name="connsiteY942" fmla="*/ 1603586 h 4587875"/>
              <a:gd name="connsiteX943" fmla="*/ 7120797 w 9408955"/>
              <a:gd name="connsiteY943" fmla="*/ 1603723 h 4587875"/>
              <a:gd name="connsiteX944" fmla="*/ 7156278 w 9408955"/>
              <a:gd name="connsiteY944" fmla="*/ 1568897 h 4587875"/>
              <a:gd name="connsiteX945" fmla="*/ 7093373 w 9408955"/>
              <a:gd name="connsiteY945" fmla="*/ 1546093 h 4587875"/>
              <a:gd name="connsiteX946" fmla="*/ 7102522 w 9408955"/>
              <a:gd name="connsiteY946" fmla="*/ 1599910 h 4587875"/>
              <a:gd name="connsiteX947" fmla="*/ 7120797 w 9408955"/>
              <a:gd name="connsiteY947" fmla="*/ 1603723 h 4587875"/>
              <a:gd name="connsiteX948" fmla="*/ 2496289 w 9408955"/>
              <a:gd name="connsiteY948" fmla="*/ 1603853 h 4587875"/>
              <a:gd name="connsiteX949" fmla="*/ 2528810 w 9408955"/>
              <a:gd name="connsiteY949" fmla="*/ 1568100 h 4587875"/>
              <a:gd name="connsiteX950" fmla="*/ 2466557 w 9408955"/>
              <a:gd name="connsiteY950" fmla="*/ 1550266 h 4587875"/>
              <a:gd name="connsiteX951" fmla="*/ 2478245 w 9408955"/>
              <a:gd name="connsiteY951" fmla="*/ 1600109 h 4587875"/>
              <a:gd name="connsiteX952" fmla="*/ 2496289 w 9408955"/>
              <a:gd name="connsiteY952" fmla="*/ 1603853 h 4587875"/>
              <a:gd name="connsiteX953" fmla="*/ 3004271 w 9408955"/>
              <a:gd name="connsiteY953" fmla="*/ 1603864 h 4587875"/>
              <a:gd name="connsiteX954" fmla="*/ 3041246 w 9408955"/>
              <a:gd name="connsiteY954" fmla="*/ 1569038 h 4587875"/>
              <a:gd name="connsiteX955" fmla="*/ 2982564 w 9408955"/>
              <a:gd name="connsiteY955" fmla="*/ 1546770 h 4587875"/>
              <a:gd name="connsiteX956" fmla="*/ 2985748 w 9408955"/>
              <a:gd name="connsiteY956" fmla="*/ 1597380 h 4587875"/>
              <a:gd name="connsiteX957" fmla="*/ 3004271 w 9408955"/>
              <a:gd name="connsiteY957" fmla="*/ 1603864 h 4587875"/>
              <a:gd name="connsiteX958" fmla="*/ 2594895 w 9408955"/>
              <a:gd name="connsiteY958" fmla="*/ 1603865 h 4587875"/>
              <a:gd name="connsiteX959" fmla="*/ 2632372 w 9408955"/>
              <a:gd name="connsiteY959" fmla="*/ 1568789 h 4587875"/>
              <a:gd name="connsiteX960" fmla="*/ 2565746 w 9408955"/>
              <a:gd name="connsiteY960" fmla="*/ 1561058 h 4587875"/>
              <a:gd name="connsiteX961" fmla="*/ 2576470 w 9408955"/>
              <a:gd name="connsiteY961" fmla="*/ 1597666 h 4587875"/>
              <a:gd name="connsiteX962" fmla="*/ 2594895 w 9408955"/>
              <a:gd name="connsiteY962" fmla="*/ 1603865 h 4587875"/>
              <a:gd name="connsiteX963" fmla="*/ 2906995 w 9408955"/>
              <a:gd name="connsiteY963" fmla="*/ 1603913 h 4587875"/>
              <a:gd name="connsiteX964" fmla="*/ 2939680 w 9408955"/>
              <a:gd name="connsiteY964" fmla="*/ 1568449 h 4587875"/>
              <a:gd name="connsiteX965" fmla="*/ 2874789 w 9408955"/>
              <a:gd name="connsiteY965" fmla="*/ 1555749 h 4587875"/>
              <a:gd name="connsiteX966" fmla="*/ 2888808 w 9408955"/>
              <a:gd name="connsiteY966" fmla="*/ 1599973 h 4587875"/>
              <a:gd name="connsiteX967" fmla="*/ 2906995 w 9408955"/>
              <a:gd name="connsiteY967" fmla="*/ 1603913 h 4587875"/>
              <a:gd name="connsiteX968" fmla="*/ 4855044 w 9408955"/>
              <a:gd name="connsiteY968" fmla="*/ 1603948 h 4587875"/>
              <a:gd name="connsiteX969" fmla="*/ 4892983 w 9408955"/>
              <a:gd name="connsiteY969" fmla="*/ 1568773 h 4587875"/>
              <a:gd name="connsiteX970" fmla="*/ 4834412 w 9408955"/>
              <a:gd name="connsiteY970" fmla="*/ 1545453 h 4587875"/>
              <a:gd name="connsiteX971" fmla="*/ 4836222 w 9408955"/>
              <a:gd name="connsiteY971" fmla="*/ 1597582 h 4587875"/>
              <a:gd name="connsiteX972" fmla="*/ 4855044 w 9408955"/>
              <a:gd name="connsiteY972" fmla="*/ 1603948 h 4587875"/>
              <a:gd name="connsiteX973" fmla="*/ 2802418 w 9408955"/>
              <a:gd name="connsiteY973" fmla="*/ 1604039 h 4587875"/>
              <a:gd name="connsiteX974" fmla="*/ 2838493 w 9408955"/>
              <a:gd name="connsiteY974" fmla="*/ 1568891 h 4587875"/>
              <a:gd name="connsiteX975" fmla="*/ 2776269 w 9408955"/>
              <a:gd name="connsiteY975" fmla="*/ 1546419 h 4587875"/>
              <a:gd name="connsiteX976" fmla="*/ 2783795 w 9408955"/>
              <a:gd name="connsiteY976" fmla="*/ 1599847 h 4587875"/>
              <a:gd name="connsiteX977" fmla="*/ 2802418 w 9408955"/>
              <a:gd name="connsiteY977" fmla="*/ 1604039 h 4587875"/>
              <a:gd name="connsiteX978" fmla="*/ 5270226 w 9408955"/>
              <a:gd name="connsiteY978" fmla="*/ 1604216 h 4587875"/>
              <a:gd name="connsiteX979" fmla="*/ 5303620 w 9408955"/>
              <a:gd name="connsiteY979" fmla="*/ 1570606 h 4587875"/>
              <a:gd name="connsiteX980" fmla="*/ 5243791 w 9408955"/>
              <a:gd name="connsiteY980" fmla="*/ 1546500 h 4587875"/>
              <a:gd name="connsiteX981" fmla="*/ 5252338 w 9408955"/>
              <a:gd name="connsiteY981" fmla="*/ 1600396 h 4587875"/>
              <a:gd name="connsiteX982" fmla="*/ 5270226 w 9408955"/>
              <a:gd name="connsiteY982" fmla="*/ 1604216 h 4587875"/>
              <a:gd name="connsiteX983" fmla="*/ 2693602 w 9408955"/>
              <a:gd name="connsiteY983" fmla="*/ 1604353 h 4587875"/>
              <a:gd name="connsiteX984" fmla="*/ 2735619 w 9408955"/>
              <a:gd name="connsiteY984" fmla="*/ 1569901 h 4587875"/>
              <a:gd name="connsiteX985" fmla="*/ 2673569 w 9408955"/>
              <a:gd name="connsiteY985" fmla="*/ 1548987 h 4587875"/>
              <a:gd name="connsiteX986" fmla="*/ 2674693 w 9408955"/>
              <a:gd name="connsiteY986" fmla="*/ 1596101 h 4587875"/>
              <a:gd name="connsiteX987" fmla="*/ 2693602 w 9408955"/>
              <a:gd name="connsiteY987" fmla="*/ 1604353 h 4587875"/>
              <a:gd name="connsiteX988" fmla="*/ 7429916 w 9408955"/>
              <a:gd name="connsiteY988" fmla="*/ 1604427 h 4587875"/>
              <a:gd name="connsiteX989" fmla="*/ 7450835 w 9408955"/>
              <a:gd name="connsiteY989" fmla="*/ 1598058 h 4587875"/>
              <a:gd name="connsiteX990" fmla="*/ 7430371 w 9408955"/>
              <a:gd name="connsiteY990" fmla="*/ 1538383 h 4587875"/>
              <a:gd name="connsiteX991" fmla="*/ 7408316 w 9408955"/>
              <a:gd name="connsiteY991" fmla="*/ 1600812 h 4587875"/>
              <a:gd name="connsiteX992" fmla="*/ 7429916 w 9408955"/>
              <a:gd name="connsiteY992" fmla="*/ 1604427 h 4587875"/>
              <a:gd name="connsiteX993" fmla="*/ 8040195 w 9408955"/>
              <a:gd name="connsiteY993" fmla="*/ 1604618 h 4587875"/>
              <a:gd name="connsiteX994" fmla="*/ 8073281 w 9408955"/>
              <a:gd name="connsiteY994" fmla="*/ 1591923 h 4587875"/>
              <a:gd name="connsiteX995" fmla="*/ 8074202 w 9408955"/>
              <a:gd name="connsiteY995" fmla="*/ 1545527 h 4587875"/>
              <a:gd name="connsiteX996" fmla="*/ 8022601 w 9408955"/>
              <a:gd name="connsiteY996" fmla="*/ 1542757 h 4587875"/>
              <a:gd name="connsiteX997" fmla="*/ 8011774 w 9408955"/>
              <a:gd name="connsiteY997" fmla="*/ 1584767 h 4587875"/>
              <a:gd name="connsiteX998" fmla="*/ 8040195 w 9408955"/>
              <a:gd name="connsiteY998" fmla="*/ 1604618 h 4587875"/>
              <a:gd name="connsiteX999" fmla="*/ 4961516 w 9408955"/>
              <a:gd name="connsiteY999" fmla="*/ 1604708 h 4587875"/>
              <a:gd name="connsiteX1000" fmla="*/ 4982374 w 9408955"/>
              <a:gd name="connsiteY1000" fmla="*/ 1600102 h 4587875"/>
              <a:gd name="connsiteX1001" fmla="*/ 4993905 w 9408955"/>
              <a:gd name="connsiteY1001" fmla="*/ 1554045 h 4587875"/>
              <a:gd name="connsiteX1002" fmla="*/ 4930371 w 9408955"/>
              <a:gd name="connsiteY1002" fmla="*/ 1554275 h 4587875"/>
              <a:gd name="connsiteX1003" fmla="*/ 4940998 w 9408955"/>
              <a:gd name="connsiteY1003" fmla="*/ 1598951 h 4587875"/>
              <a:gd name="connsiteX1004" fmla="*/ 4961516 w 9408955"/>
              <a:gd name="connsiteY1004" fmla="*/ 1604708 h 4587875"/>
              <a:gd name="connsiteX1005" fmla="*/ 3213598 w 9408955"/>
              <a:gd name="connsiteY1005" fmla="*/ 1604874 h 4587875"/>
              <a:gd name="connsiteX1006" fmla="*/ 3249843 w 9408955"/>
              <a:gd name="connsiteY1006" fmla="*/ 1569922 h 4587875"/>
              <a:gd name="connsiteX1007" fmla="*/ 3186916 w 9408955"/>
              <a:gd name="connsiteY1007" fmla="*/ 1549001 h 4587875"/>
              <a:gd name="connsiteX1008" fmla="*/ 3194811 w 9408955"/>
              <a:gd name="connsiteY1008" fmla="*/ 1600166 h 4587875"/>
              <a:gd name="connsiteX1009" fmla="*/ 3213598 w 9408955"/>
              <a:gd name="connsiteY1009" fmla="*/ 1604874 h 4587875"/>
              <a:gd name="connsiteX1010" fmla="*/ 5473122 w 9408955"/>
              <a:gd name="connsiteY1010" fmla="*/ 1604921 h 4587875"/>
              <a:gd name="connsiteX1011" fmla="*/ 5510941 w 9408955"/>
              <a:gd name="connsiteY1011" fmla="*/ 1571761 h 4587875"/>
              <a:gd name="connsiteX1012" fmla="*/ 5447771 w 9408955"/>
              <a:gd name="connsiteY1012" fmla="*/ 1549238 h 4587875"/>
              <a:gd name="connsiteX1013" fmla="*/ 5454866 w 9408955"/>
              <a:gd name="connsiteY1013" fmla="*/ 1599800 h 4587875"/>
              <a:gd name="connsiteX1014" fmla="*/ 5473122 w 9408955"/>
              <a:gd name="connsiteY1014" fmla="*/ 1604921 h 4587875"/>
              <a:gd name="connsiteX1015" fmla="*/ 2392412 w 9408955"/>
              <a:gd name="connsiteY1015" fmla="*/ 1604991 h 4587875"/>
              <a:gd name="connsiteX1016" fmla="*/ 2424496 w 9408955"/>
              <a:gd name="connsiteY1016" fmla="*/ 1569237 h 4587875"/>
              <a:gd name="connsiteX1017" fmla="*/ 2366515 w 9408955"/>
              <a:gd name="connsiteY1017" fmla="*/ 1547861 h 4587875"/>
              <a:gd name="connsiteX1018" fmla="*/ 2374380 w 9408955"/>
              <a:gd name="connsiteY1018" fmla="*/ 1600620 h 4587875"/>
              <a:gd name="connsiteX1019" fmla="*/ 2392412 w 9408955"/>
              <a:gd name="connsiteY1019" fmla="*/ 1604991 h 4587875"/>
              <a:gd name="connsiteX1020" fmla="*/ 7636381 w 9408955"/>
              <a:gd name="connsiteY1020" fmla="*/ 1696949 h 4587875"/>
              <a:gd name="connsiteX1021" fmla="*/ 7649881 w 9408955"/>
              <a:gd name="connsiteY1021" fmla="*/ 1655571 h 4587875"/>
              <a:gd name="connsiteX1022" fmla="*/ 7618640 w 9408955"/>
              <a:gd name="connsiteY1022" fmla="*/ 1692982 h 4587875"/>
              <a:gd name="connsiteX1023" fmla="*/ 7636381 w 9408955"/>
              <a:gd name="connsiteY1023" fmla="*/ 1696949 h 4587875"/>
              <a:gd name="connsiteX1024" fmla="*/ 2374911 w 9408955"/>
              <a:gd name="connsiteY1024" fmla="*/ 1704306 h 4587875"/>
              <a:gd name="connsiteX1025" fmla="*/ 2410471 w 9408955"/>
              <a:gd name="connsiteY1025" fmla="*/ 1704306 h 4587875"/>
              <a:gd name="connsiteX1026" fmla="*/ 2390404 w 9408955"/>
              <a:gd name="connsiteY1026" fmla="*/ 1639868 h 4587875"/>
              <a:gd name="connsiteX1027" fmla="*/ 2374911 w 9408955"/>
              <a:gd name="connsiteY1027" fmla="*/ 1704306 h 4587875"/>
              <a:gd name="connsiteX1028" fmla="*/ 2817420 w 9408955"/>
              <a:gd name="connsiteY1028" fmla="*/ 1704486 h 4587875"/>
              <a:gd name="connsiteX1029" fmla="*/ 2837635 w 9408955"/>
              <a:gd name="connsiteY1029" fmla="*/ 1679887 h 4587875"/>
              <a:gd name="connsiteX1030" fmla="*/ 2780227 w 9408955"/>
              <a:gd name="connsiteY1030" fmla="*/ 1647540 h 4587875"/>
              <a:gd name="connsiteX1031" fmla="*/ 2784524 w 9408955"/>
              <a:gd name="connsiteY1031" fmla="*/ 1702959 h 4587875"/>
              <a:gd name="connsiteX1032" fmla="*/ 2817420 w 9408955"/>
              <a:gd name="connsiteY1032" fmla="*/ 1704486 h 4587875"/>
              <a:gd name="connsiteX1033" fmla="*/ 5051655 w 9408955"/>
              <a:gd name="connsiteY1033" fmla="*/ 1704910 h 4587875"/>
              <a:gd name="connsiteX1034" fmla="*/ 5096798 w 9408955"/>
              <a:gd name="connsiteY1034" fmla="*/ 1681589 h 4587875"/>
              <a:gd name="connsiteX1035" fmla="*/ 5050059 w 9408955"/>
              <a:gd name="connsiteY1035" fmla="*/ 1641578 h 4587875"/>
              <a:gd name="connsiteX1036" fmla="*/ 5051655 w 9408955"/>
              <a:gd name="connsiteY1036" fmla="*/ 1704910 h 4587875"/>
              <a:gd name="connsiteX1037" fmla="*/ 7441472 w 9408955"/>
              <a:gd name="connsiteY1037" fmla="*/ 1705072 h 4587875"/>
              <a:gd name="connsiteX1038" fmla="*/ 7460442 w 9408955"/>
              <a:gd name="connsiteY1038" fmla="*/ 1680980 h 4587875"/>
              <a:gd name="connsiteX1039" fmla="*/ 7422333 w 9408955"/>
              <a:gd name="connsiteY1039" fmla="*/ 1639467 h 4587875"/>
              <a:gd name="connsiteX1040" fmla="*/ 7409480 w 9408955"/>
              <a:gd name="connsiteY1040" fmla="*/ 1703332 h 4587875"/>
              <a:gd name="connsiteX1041" fmla="*/ 7441472 w 9408955"/>
              <a:gd name="connsiteY1041" fmla="*/ 1705072 h 4587875"/>
              <a:gd name="connsiteX1042" fmla="*/ 5283991 w 9408955"/>
              <a:gd name="connsiteY1042" fmla="*/ 1705330 h 4587875"/>
              <a:gd name="connsiteX1043" fmla="*/ 5302525 w 9408955"/>
              <a:gd name="connsiteY1043" fmla="*/ 1681794 h 4587875"/>
              <a:gd name="connsiteX1044" fmla="*/ 5260681 w 9408955"/>
              <a:gd name="connsiteY1044" fmla="*/ 1641204 h 4587875"/>
              <a:gd name="connsiteX1045" fmla="*/ 5252494 w 9408955"/>
              <a:gd name="connsiteY1045" fmla="*/ 1704343 h 4587875"/>
              <a:gd name="connsiteX1046" fmla="*/ 5283991 w 9408955"/>
              <a:gd name="connsiteY1046" fmla="*/ 1705330 h 4587875"/>
              <a:gd name="connsiteX1047" fmla="*/ 7542246 w 9408955"/>
              <a:gd name="connsiteY1047" fmla="*/ 1705599 h 4587875"/>
              <a:gd name="connsiteX1048" fmla="*/ 7562389 w 9408955"/>
              <a:gd name="connsiteY1048" fmla="*/ 1686152 h 4587875"/>
              <a:gd name="connsiteX1049" fmla="*/ 7526503 w 9408955"/>
              <a:gd name="connsiteY1049" fmla="*/ 1639888 h 4587875"/>
              <a:gd name="connsiteX1050" fmla="*/ 7513018 w 9408955"/>
              <a:gd name="connsiteY1050" fmla="*/ 1704295 h 4587875"/>
              <a:gd name="connsiteX1051" fmla="*/ 7542246 w 9408955"/>
              <a:gd name="connsiteY1051" fmla="*/ 1705599 h 4587875"/>
              <a:gd name="connsiteX1052" fmla="*/ 2505770 w 9408955"/>
              <a:gd name="connsiteY1052" fmla="*/ 1705757 h 4587875"/>
              <a:gd name="connsiteX1053" fmla="*/ 2526856 w 9408955"/>
              <a:gd name="connsiteY1053" fmla="*/ 1688262 h 4587875"/>
              <a:gd name="connsiteX1054" fmla="*/ 2493166 w 9408955"/>
              <a:gd name="connsiteY1054" fmla="*/ 1639873 h 4587875"/>
              <a:gd name="connsiteX1055" fmla="*/ 2477813 w 9408955"/>
              <a:gd name="connsiteY1055" fmla="*/ 1704090 h 4587875"/>
              <a:gd name="connsiteX1056" fmla="*/ 2505770 w 9408955"/>
              <a:gd name="connsiteY1056" fmla="*/ 1705757 h 4587875"/>
              <a:gd name="connsiteX1057" fmla="*/ 2688306 w 9408955"/>
              <a:gd name="connsiteY1057" fmla="*/ 1705788 h 4587875"/>
              <a:gd name="connsiteX1058" fmla="*/ 2735507 w 9408955"/>
              <a:gd name="connsiteY1058" fmla="*/ 1682115 h 4587875"/>
              <a:gd name="connsiteX1059" fmla="*/ 2680515 w 9408955"/>
              <a:gd name="connsiteY1059" fmla="*/ 1644424 h 4587875"/>
              <a:gd name="connsiteX1060" fmla="*/ 2688306 w 9408955"/>
              <a:gd name="connsiteY1060" fmla="*/ 1705788 h 4587875"/>
              <a:gd name="connsiteX1061" fmla="*/ 7336861 w 9408955"/>
              <a:gd name="connsiteY1061" fmla="*/ 1706501 h 4587875"/>
              <a:gd name="connsiteX1062" fmla="*/ 7357185 w 9408955"/>
              <a:gd name="connsiteY1062" fmla="*/ 1682161 h 4587875"/>
              <a:gd name="connsiteX1063" fmla="*/ 7316594 w 9408955"/>
              <a:gd name="connsiteY1063" fmla="*/ 1640188 h 4587875"/>
              <a:gd name="connsiteX1064" fmla="*/ 7304052 w 9408955"/>
              <a:gd name="connsiteY1064" fmla="*/ 1702803 h 4587875"/>
              <a:gd name="connsiteX1065" fmla="*/ 7336861 w 9408955"/>
              <a:gd name="connsiteY1065" fmla="*/ 1706501 h 4587875"/>
              <a:gd name="connsiteX1066" fmla="*/ 4764383 w 9408955"/>
              <a:gd name="connsiteY1066" fmla="*/ 1706972 h 4587875"/>
              <a:gd name="connsiteX1067" fmla="*/ 4790507 w 9408955"/>
              <a:gd name="connsiteY1067" fmla="*/ 1667135 h 4587875"/>
              <a:gd name="connsiteX1068" fmla="*/ 4733383 w 9408955"/>
              <a:gd name="connsiteY1068" fmla="*/ 1646385 h 4587875"/>
              <a:gd name="connsiteX1069" fmla="*/ 4746652 w 9408955"/>
              <a:gd name="connsiteY1069" fmla="*/ 1705929 h 4587875"/>
              <a:gd name="connsiteX1070" fmla="*/ 4764383 w 9408955"/>
              <a:gd name="connsiteY1070" fmla="*/ 1706972 h 4587875"/>
              <a:gd name="connsiteX1071" fmla="*/ 7120843 w 9408955"/>
              <a:gd name="connsiteY1071" fmla="*/ 1707315 h 4587875"/>
              <a:gd name="connsiteX1072" fmla="*/ 7155832 w 9408955"/>
              <a:gd name="connsiteY1072" fmla="*/ 1673234 h 4587875"/>
              <a:gd name="connsiteX1073" fmla="*/ 7097836 w 9408955"/>
              <a:gd name="connsiteY1073" fmla="*/ 1646331 h 4587875"/>
              <a:gd name="connsiteX1074" fmla="*/ 7103067 w 9408955"/>
              <a:gd name="connsiteY1074" fmla="*/ 1704012 h 4587875"/>
              <a:gd name="connsiteX1075" fmla="*/ 7120843 w 9408955"/>
              <a:gd name="connsiteY1075" fmla="*/ 1707315 h 4587875"/>
              <a:gd name="connsiteX1076" fmla="*/ 5575234 w 9408955"/>
              <a:gd name="connsiteY1076" fmla="*/ 1707387 h 4587875"/>
              <a:gd name="connsiteX1077" fmla="*/ 5612353 w 9408955"/>
              <a:gd name="connsiteY1077" fmla="*/ 1680845 h 4587875"/>
              <a:gd name="connsiteX1078" fmla="*/ 5565080 w 9408955"/>
              <a:gd name="connsiteY1078" fmla="*/ 1641050 h 4587875"/>
              <a:gd name="connsiteX1079" fmla="*/ 5559425 w 9408955"/>
              <a:gd name="connsiteY1079" fmla="*/ 1701993 h 4587875"/>
              <a:gd name="connsiteX1080" fmla="*/ 5575234 w 9408955"/>
              <a:gd name="connsiteY1080" fmla="*/ 1707387 h 4587875"/>
              <a:gd name="connsiteX1081" fmla="*/ 5380106 w 9408955"/>
              <a:gd name="connsiteY1081" fmla="*/ 1707453 h 4587875"/>
              <a:gd name="connsiteX1082" fmla="*/ 5393033 w 9408955"/>
              <a:gd name="connsiteY1082" fmla="*/ 1645811 h 4587875"/>
              <a:gd name="connsiteX1083" fmla="*/ 5344047 w 9408955"/>
              <a:gd name="connsiteY1083" fmla="*/ 1653544 h 4587875"/>
              <a:gd name="connsiteX1084" fmla="*/ 5338604 w 9408955"/>
              <a:gd name="connsiteY1084" fmla="*/ 1690166 h 4587875"/>
              <a:gd name="connsiteX1085" fmla="*/ 5380106 w 9408955"/>
              <a:gd name="connsiteY1085" fmla="*/ 1707453 h 4587875"/>
              <a:gd name="connsiteX1086" fmla="*/ 5480838 w 9408955"/>
              <a:gd name="connsiteY1086" fmla="*/ 1707482 h 4587875"/>
              <a:gd name="connsiteX1087" fmla="*/ 5509828 w 9408955"/>
              <a:gd name="connsiteY1087" fmla="*/ 1664924 h 4587875"/>
              <a:gd name="connsiteX1088" fmla="*/ 5447461 w 9408955"/>
              <a:gd name="connsiteY1088" fmla="*/ 1652418 h 4587875"/>
              <a:gd name="connsiteX1089" fmla="*/ 5461522 w 9408955"/>
              <a:gd name="connsiteY1089" fmla="*/ 1703805 h 4587875"/>
              <a:gd name="connsiteX1090" fmla="*/ 5480838 w 9408955"/>
              <a:gd name="connsiteY1090" fmla="*/ 1707482 h 4587875"/>
              <a:gd name="connsiteX1091" fmla="*/ 2907014 w 9408955"/>
              <a:gd name="connsiteY1091" fmla="*/ 1707590 h 4587875"/>
              <a:gd name="connsiteX1092" fmla="*/ 2939035 w 9408955"/>
              <a:gd name="connsiteY1092" fmla="*/ 1673345 h 4587875"/>
              <a:gd name="connsiteX1093" fmla="*/ 2876546 w 9408955"/>
              <a:gd name="connsiteY1093" fmla="*/ 1653790 h 4587875"/>
              <a:gd name="connsiteX1094" fmla="*/ 2889583 w 9408955"/>
              <a:gd name="connsiteY1094" fmla="*/ 1704268 h 4587875"/>
              <a:gd name="connsiteX1095" fmla="*/ 2907014 w 9408955"/>
              <a:gd name="connsiteY1095" fmla="*/ 1707590 h 4587875"/>
              <a:gd name="connsiteX1096" fmla="*/ 2598430 w 9408955"/>
              <a:gd name="connsiteY1096" fmla="*/ 1707728 h 4587875"/>
              <a:gd name="connsiteX1097" fmla="*/ 2613372 w 9408955"/>
              <a:gd name="connsiteY1097" fmla="*/ 1642530 h 4587875"/>
              <a:gd name="connsiteX1098" fmla="*/ 2563489 w 9408955"/>
              <a:gd name="connsiteY1098" fmla="*/ 1656918 h 4587875"/>
              <a:gd name="connsiteX1099" fmla="*/ 2598430 w 9408955"/>
              <a:gd name="connsiteY1099" fmla="*/ 1707728 h 4587875"/>
              <a:gd name="connsiteX1100" fmla="*/ 3012349 w 9408955"/>
              <a:gd name="connsiteY1100" fmla="*/ 1707771 h 4587875"/>
              <a:gd name="connsiteX1101" fmla="*/ 3042019 w 9408955"/>
              <a:gd name="connsiteY1101" fmla="*/ 1666470 h 4587875"/>
              <a:gd name="connsiteX1102" fmla="*/ 2992984 w 9408955"/>
              <a:gd name="connsiteY1102" fmla="*/ 1642786 h 4587875"/>
              <a:gd name="connsiteX1103" fmla="*/ 2993209 w 9408955"/>
              <a:gd name="connsiteY1103" fmla="*/ 1703915 h 4587875"/>
              <a:gd name="connsiteX1104" fmla="*/ 3012349 w 9408955"/>
              <a:gd name="connsiteY1104" fmla="*/ 1707771 h 4587875"/>
              <a:gd name="connsiteX1105" fmla="*/ 5175286 w 9408955"/>
              <a:gd name="connsiteY1105" fmla="*/ 1707893 h 4587875"/>
              <a:gd name="connsiteX1106" fmla="*/ 5198350 w 9408955"/>
              <a:gd name="connsiteY1106" fmla="*/ 1662045 h 4587875"/>
              <a:gd name="connsiteX1107" fmla="*/ 5134759 w 9408955"/>
              <a:gd name="connsiteY1107" fmla="*/ 1659993 h 4587875"/>
              <a:gd name="connsiteX1108" fmla="*/ 5155575 w 9408955"/>
              <a:gd name="connsiteY1108" fmla="*/ 1706504 h 4587875"/>
              <a:gd name="connsiteX1109" fmla="*/ 5175286 w 9408955"/>
              <a:gd name="connsiteY1109" fmla="*/ 1707893 h 4587875"/>
              <a:gd name="connsiteX1110" fmla="*/ 4961316 w 9408955"/>
              <a:gd name="connsiteY1110" fmla="*/ 1708509 h 4587875"/>
              <a:gd name="connsiteX1111" fmla="*/ 4995654 w 9408955"/>
              <a:gd name="connsiteY1111" fmla="*/ 1681547 h 4587875"/>
              <a:gd name="connsiteX1112" fmla="*/ 4945723 w 9408955"/>
              <a:gd name="connsiteY1112" fmla="*/ 1642602 h 4587875"/>
              <a:gd name="connsiteX1113" fmla="*/ 4946179 w 9408955"/>
              <a:gd name="connsiteY1113" fmla="*/ 1705282 h 4587875"/>
              <a:gd name="connsiteX1114" fmla="*/ 4961316 w 9408955"/>
              <a:gd name="connsiteY1114" fmla="*/ 1708509 h 4587875"/>
              <a:gd name="connsiteX1115" fmla="*/ 4860665 w 9408955"/>
              <a:gd name="connsiteY1115" fmla="*/ 1708671 h 4587875"/>
              <a:gd name="connsiteX1116" fmla="*/ 4894306 w 9408955"/>
              <a:gd name="connsiteY1116" fmla="*/ 1674368 h 4587875"/>
              <a:gd name="connsiteX1117" fmla="*/ 4832326 w 9408955"/>
              <a:gd name="connsiteY1117" fmla="*/ 1649520 h 4587875"/>
              <a:gd name="connsiteX1118" fmla="*/ 4843075 w 9408955"/>
              <a:gd name="connsiteY1118" fmla="*/ 1704917 h 4587875"/>
              <a:gd name="connsiteX1119" fmla="*/ 4860665 w 9408955"/>
              <a:gd name="connsiteY1119" fmla="*/ 1708671 h 4587875"/>
              <a:gd name="connsiteX1120" fmla="*/ 4946874 w 9408955"/>
              <a:gd name="connsiteY1120" fmla="*/ 1808119 h 4587875"/>
              <a:gd name="connsiteX1121" fmla="*/ 4994829 w 9408955"/>
              <a:gd name="connsiteY1121" fmla="*/ 1785543 h 4587875"/>
              <a:gd name="connsiteX1122" fmla="*/ 4946422 w 9408955"/>
              <a:gd name="connsiteY1122" fmla="*/ 1744952 h 4587875"/>
              <a:gd name="connsiteX1123" fmla="*/ 4946874 w 9408955"/>
              <a:gd name="connsiteY1123" fmla="*/ 1808119 h 4587875"/>
              <a:gd name="connsiteX1124" fmla="*/ 7535477 w 9408955"/>
              <a:gd name="connsiteY1124" fmla="*/ 1809722 h 4587875"/>
              <a:gd name="connsiteX1125" fmla="*/ 7561331 w 9408955"/>
              <a:gd name="connsiteY1125" fmla="*/ 1790473 h 4587875"/>
              <a:gd name="connsiteX1126" fmla="*/ 7518922 w 9408955"/>
              <a:gd name="connsiteY1126" fmla="*/ 1744436 h 4587875"/>
              <a:gd name="connsiteX1127" fmla="*/ 7501459 w 9408955"/>
              <a:gd name="connsiteY1127" fmla="*/ 1802947 h 4587875"/>
              <a:gd name="connsiteX1128" fmla="*/ 7535477 w 9408955"/>
              <a:gd name="connsiteY1128" fmla="*/ 1809722 h 4587875"/>
              <a:gd name="connsiteX1129" fmla="*/ 4244808 w 9408955"/>
              <a:gd name="connsiteY1129" fmla="*/ 1810280 h 4587875"/>
              <a:gd name="connsiteX1130" fmla="*/ 4275856 w 9408955"/>
              <a:gd name="connsiteY1130" fmla="*/ 1765449 h 4587875"/>
              <a:gd name="connsiteX1131" fmla="*/ 4222649 w 9408955"/>
              <a:gd name="connsiteY1131" fmla="*/ 1746522 h 4587875"/>
              <a:gd name="connsiteX1132" fmla="*/ 4224696 w 9408955"/>
              <a:gd name="connsiteY1132" fmla="*/ 1806724 h 4587875"/>
              <a:gd name="connsiteX1133" fmla="*/ 4244808 w 9408955"/>
              <a:gd name="connsiteY1133" fmla="*/ 1810280 h 4587875"/>
              <a:gd name="connsiteX1134" fmla="*/ 5172725 w 9408955"/>
              <a:gd name="connsiteY1134" fmla="*/ 1810591 h 4587875"/>
              <a:gd name="connsiteX1135" fmla="*/ 5195700 w 9408955"/>
              <a:gd name="connsiteY1135" fmla="*/ 1803871 h 4587875"/>
              <a:gd name="connsiteX1136" fmla="*/ 5197520 w 9408955"/>
              <a:gd name="connsiteY1136" fmla="*/ 1759799 h 4587875"/>
              <a:gd name="connsiteX1137" fmla="*/ 5138830 w 9408955"/>
              <a:gd name="connsiteY1137" fmla="*/ 1754954 h 4587875"/>
              <a:gd name="connsiteX1138" fmla="*/ 5149749 w 9408955"/>
              <a:gd name="connsiteY1138" fmla="*/ 1807793 h 4587875"/>
              <a:gd name="connsiteX1139" fmla="*/ 5172725 w 9408955"/>
              <a:gd name="connsiteY1139" fmla="*/ 1810591 h 4587875"/>
              <a:gd name="connsiteX1140" fmla="*/ 2401843 w 9408955"/>
              <a:gd name="connsiteY1140" fmla="*/ 1810713 h 4587875"/>
              <a:gd name="connsiteX1141" fmla="*/ 2422798 w 9408955"/>
              <a:gd name="connsiteY1141" fmla="*/ 1793624 h 4587875"/>
              <a:gd name="connsiteX1142" fmla="*/ 2416579 w 9408955"/>
              <a:gd name="connsiteY1142" fmla="*/ 1750061 h 4587875"/>
              <a:gd name="connsiteX1143" fmla="*/ 2373513 w 9408955"/>
              <a:gd name="connsiteY1143" fmla="*/ 1746585 h 4587875"/>
              <a:gd name="connsiteX1144" fmla="*/ 2374665 w 9408955"/>
              <a:gd name="connsiteY1144" fmla="*/ 1807990 h 4587875"/>
              <a:gd name="connsiteX1145" fmla="*/ 2401843 w 9408955"/>
              <a:gd name="connsiteY1145" fmla="*/ 1810713 h 4587875"/>
              <a:gd name="connsiteX1146" fmla="*/ 3010705 w 9408955"/>
              <a:gd name="connsiteY1146" fmla="*/ 1810847 h 4587875"/>
              <a:gd name="connsiteX1147" fmla="*/ 3036474 w 9408955"/>
              <a:gd name="connsiteY1147" fmla="*/ 1799220 h 4587875"/>
              <a:gd name="connsiteX1148" fmla="*/ 2999242 w 9408955"/>
              <a:gd name="connsiteY1148" fmla="*/ 1744046 h 4587875"/>
              <a:gd name="connsiteX1149" fmla="*/ 2981316 w 9408955"/>
              <a:gd name="connsiteY1149" fmla="*/ 1804692 h 4587875"/>
              <a:gd name="connsiteX1150" fmla="*/ 3010705 w 9408955"/>
              <a:gd name="connsiteY1150" fmla="*/ 1810847 h 4587875"/>
              <a:gd name="connsiteX1151" fmla="*/ 5584540 w 9408955"/>
              <a:gd name="connsiteY1151" fmla="*/ 1810868 h 4587875"/>
              <a:gd name="connsiteX1152" fmla="*/ 5612729 w 9408955"/>
              <a:gd name="connsiteY1152" fmla="*/ 1771172 h 4587875"/>
              <a:gd name="connsiteX1153" fmla="*/ 5543234 w 9408955"/>
              <a:gd name="connsiteY1153" fmla="*/ 1766611 h 4587875"/>
              <a:gd name="connsiteX1154" fmla="*/ 5566399 w 9408955"/>
              <a:gd name="connsiteY1154" fmla="*/ 1810163 h 4587875"/>
              <a:gd name="connsiteX1155" fmla="*/ 5584540 w 9408955"/>
              <a:gd name="connsiteY1155" fmla="*/ 1810868 h 4587875"/>
              <a:gd name="connsiteX1156" fmla="*/ 5481893 w 9408955"/>
              <a:gd name="connsiteY1156" fmla="*/ 1810933 h 4587875"/>
              <a:gd name="connsiteX1157" fmla="*/ 5508550 w 9408955"/>
              <a:gd name="connsiteY1157" fmla="*/ 1763510 h 4587875"/>
              <a:gd name="connsiteX1158" fmla="*/ 5461447 w 9408955"/>
              <a:gd name="connsiteY1158" fmla="*/ 1744469 h 4587875"/>
              <a:gd name="connsiteX1159" fmla="*/ 5461447 w 9408955"/>
              <a:gd name="connsiteY1159" fmla="*/ 1809392 h 4587875"/>
              <a:gd name="connsiteX1160" fmla="*/ 5481893 w 9408955"/>
              <a:gd name="connsiteY1160" fmla="*/ 1810933 h 4587875"/>
              <a:gd name="connsiteX1161" fmla="*/ 2802844 w 9408955"/>
              <a:gd name="connsiteY1161" fmla="*/ 1810986 h 4587875"/>
              <a:gd name="connsiteX1162" fmla="*/ 2838105 w 9408955"/>
              <a:gd name="connsiteY1162" fmla="*/ 1778210 h 4587875"/>
              <a:gd name="connsiteX1163" fmla="*/ 2775382 w 9408955"/>
              <a:gd name="connsiteY1163" fmla="*/ 1754969 h 4587875"/>
              <a:gd name="connsiteX1164" fmla="*/ 2785694 w 9408955"/>
              <a:gd name="connsiteY1164" fmla="*/ 1806414 h 4587875"/>
              <a:gd name="connsiteX1165" fmla="*/ 2802844 w 9408955"/>
              <a:gd name="connsiteY1165" fmla="*/ 1810986 h 4587875"/>
              <a:gd name="connsiteX1166" fmla="*/ 2706000 w 9408955"/>
              <a:gd name="connsiteY1166" fmla="*/ 1811041 h 4587875"/>
              <a:gd name="connsiteX1167" fmla="*/ 2735167 w 9408955"/>
              <a:gd name="connsiteY1167" fmla="*/ 1770647 h 4587875"/>
              <a:gd name="connsiteX1168" fmla="*/ 2670932 w 9408955"/>
              <a:gd name="connsiteY1168" fmla="*/ 1758433 h 4587875"/>
              <a:gd name="connsiteX1169" fmla="*/ 2687445 w 9408955"/>
              <a:gd name="connsiteY1169" fmla="*/ 1808871 h 4587875"/>
              <a:gd name="connsiteX1170" fmla="*/ 2706000 w 9408955"/>
              <a:gd name="connsiteY1170" fmla="*/ 1811041 h 4587875"/>
              <a:gd name="connsiteX1171" fmla="*/ 5272164 w 9408955"/>
              <a:gd name="connsiteY1171" fmla="*/ 1811059 h 4587875"/>
              <a:gd name="connsiteX1172" fmla="*/ 5302916 w 9408955"/>
              <a:gd name="connsiteY1172" fmla="*/ 1770025 h 4587875"/>
              <a:gd name="connsiteX1173" fmla="*/ 5240043 w 9408955"/>
              <a:gd name="connsiteY1173" fmla="*/ 1758398 h 4587875"/>
              <a:gd name="connsiteX1174" fmla="*/ 5253122 w 9408955"/>
              <a:gd name="connsiteY1174" fmla="*/ 1807184 h 4587875"/>
              <a:gd name="connsiteX1175" fmla="*/ 5272164 w 9408955"/>
              <a:gd name="connsiteY1175" fmla="*/ 1811059 h 4587875"/>
              <a:gd name="connsiteX1176" fmla="*/ 7123890 w 9408955"/>
              <a:gd name="connsiteY1176" fmla="*/ 1811349 h 4587875"/>
              <a:gd name="connsiteX1177" fmla="*/ 7153084 w 9408955"/>
              <a:gd name="connsiteY1177" fmla="*/ 1766215 h 4587875"/>
              <a:gd name="connsiteX1178" fmla="*/ 7102151 w 9408955"/>
              <a:gd name="connsiteY1178" fmla="*/ 1746784 h 4587875"/>
              <a:gd name="connsiteX1179" fmla="*/ 7103970 w 9408955"/>
              <a:gd name="connsiteY1179" fmla="*/ 1807820 h 4587875"/>
              <a:gd name="connsiteX1180" fmla="*/ 7123890 w 9408955"/>
              <a:gd name="connsiteY1180" fmla="*/ 1811349 h 4587875"/>
              <a:gd name="connsiteX1181" fmla="*/ 4348067 w 9408955"/>
              <a:gd name="connsiteY1181" fmla="*/ 1811394 h 4587875"/>
              <a:gd name="connsiteX1182" fmla="*/ 4378831 w 9408955"/>
              <a:gd name="connsiteY1182" fmla="*/ 1771021 h 4587875"/>
              <a:gd name="connsiteX1183" fmla="*/ 4333804 w 9408955"/>
              <a:gd name="connsiteY1183" fmla="*/ 1745537 h 4587875"/>
              <a:gd name="connsiteX1184" fmla="*/ 4329028 w 9408955"/>
              <a:gd name="connsiteY1184" fmla="*/ 1807782 h 4587875"/>
              <a:gd name="connsiteX1185" fmla="*/ 4348067 w 9408955"/>
              <a:gd name="connsiteY1185" fmla="*/ 1811394 h 4587875"/>
              <a:gd name="connsiteX1186" fmla="*/ 4862149 w 9408955"/>
              <a:gd name="connsiteY1186" fmla="*/ 1811477 h 4587875"/>
              <a:gd name="connsiteX1187" fmla="*/ 4893003 w 9408955"/>
              <a:gd name="connsiteY1187" fmla="*/ 1770904 h 4587875"/>
              <a:gd name="connsiteX1188" fmla="*/ 4824001 w 9408955"/>
              <a:gd name="connsiteY1188" fmla="*/ 1770216 h 4587875"/>
              <a:gd name="connsiteX1189" fmla="*/ 4843619 w 9408955"/>
              <a:gd name="connsiteY1189" fmla="*/ 1808029 h 4587875"/>
              <a:gd name="connsiteX1190" fmla="*/ 4862149 w 9408955"/>
              <a:gd name="connsiteY1190" fmla="*/ 1811477 h 4587875"/>
              <a:gd name="connsiteX1191" fmla="*/ 2498607 w 9408955"/>
              <a:gd name="connsiteY1191" fmla="*/ 1811531 h 4587875"/>
              <a:gd name="connsiteX1192" fmla="*/ 2529039 w 9408955"/>
              <a:gd name="connsiteY1192" fmla="*/ 1771397 h 4587875"/>
              <a:gd name="connsiteX1193" fmla="*/ 2463667 w 9408955"/>
              <a:gd name="connsiteY1193" fmla="*/ 1763647 h 4587875"/>
              <a:gd name="connsiteX1194" fmla="*/ 2480122 w 9408955"/>
              <a:gd name="connsiteY1194" fmla="*/ 1807869 h 4587875"/>
              <a:gd name="connsiteX1195" fmla="*/ 2498607 w 9408955"/>
              <a:gd name="connsiteY1195" fmla="*/ 1811531 h 4587875"/>
              <a:gd name="connsiteX1196" fmla="*/ 4656920 w 9408955"/>
              <a:gd name="connsiteY1196" fmla="*/ 1811643 h 4587875"/>
              <a:gd name="connsiteX1197" fmla="*/ 4686333 w 9408955"/>
              <a:gd name="connsiteY1197" fmla="*/ 1779416 h 4587875"/>
              <a:gd name="connsiteX1198" fmla="*/ 4623380 w 9408955"/>
              <a:gd name="connsiteY1198" fmla="*/ 1756958 h 4587875"/>
              <a:gd name="connsiteX1199" fmla="*/ 4640943 w 9408955"/>
              <a:gd name="connsiteY1199" fmla="*/ 1809666 h 4587875"/>
              <a:gd name="connsiteX1200" fmla="*/ 4656920 w 9408955"/>
              <a:gd name="connsiteY1200" fmla="*/ 1811643 h 4587875"/>
              <a:gd name="connsiteX1201" fmla="*/ 5069983 w 9408955"/>
              <a:gd name="connsiteY1201" fmla="*/ 1811693 h 4587875"/>
              <a:gd name="connsiteX1202" fmla="*/ 5098807 w 9408955"/>
              <a:gd name="connsiteY1202" fmla="*/ 1770752 h 4587875"/>
              <a:gd name="connsiteX1203" fmla="*/ 5029790 w 9408955"/>
              <a:gd name="connsiteY1203" fmla="*/ 1770752 h 4587875"/>
              <a:gd name="connsiteX1204" fmla="*/ 5051257 w 9408955"/>
              <a:gd name="connsiteY1204" fmla="*/ 1810264 h 4587875"/>
              <a:gd name="connsiteX1205" fmla="*/ 5069983 w 9408955"/>
              <a:gd name="connsiteY1205" fmla="*/ 1811693 h 4587875"/>
              <a:gd name="connsiteX1206" fmla="*/ 2906329 w 9408955"/>
              <a:gd name="connsiteY1206" fmla="*/ 1811839 h 4587875"/>
              <a:gd name="connsiteX1207" fmla="*/ 2939428 w 9408955"/>
              <a:gd name="connsiteY1207" fmla="*/ 1778104 h 4587875"/>
              <a:gd name="connsiteX1208" fmla="*/ 2901905 w 9408955"/>
              <a:gd name="connsiteY1208" fmla="*/ 1743372 h 4587875"/>
              <a:gd name="connsiteX1209" fmla="*/ 2889170 w 9408955"/>
              <a:gd name="connsiteY1209" fmla="*/ 1808005 h 4587875"/>
              <a:gd name="connsiteX1210" fmla="*/ 2906329 w 9408955"/>
              <a:gd name="connsiteY1210" fmla="*/ 1811839 h 4587875"/>
              <a:gd name="connsiteX1211" fmla="*/ 5684208 w 9408955"/>
              <a:gd name="connsiteY1211" fmla="*/ 1811929 h 4587875"/>
              <a:gd name="connsiteX1212" fmla="*/ 5715749 w 9408955"/>
              <a:gd name="connsiteY1212" fmla="*/ 1770706 h 4587875"/>
              <a:gd name="connsiteX1213" fmla="*/ 5650208 w 9408955"/>
              <a:gd name="connsiteY1213" fmla="*/ 1761132 h 4587875"/>
              <a:gd name="connsiteX1214" fmla="*/ 5664949 w 9408955"/>
              <a:gd name="connsiteY1214" fmla="*/ 1807178 h 4587875"/>
              <a:gd name="connsiteX1215" fmla="*/ 5684208 w 9408955"/>
              <a:gd name="connsiteY1215" fmla="*/ 1811929 h 4587875"/>
              <a:gd name="connsiteX1216" fmla="*/ 2601003 w 9408955"/>
              <a:gd name="connsiteY1216" fmla="*/ 1812047 h 4587875"/>
              <a:gd name="connsiteX1217" fmla="*/ 2633530 w 9408955"/>
              <a:gd name="connsiteY1217" fmla="*/ 1777837 h 4587875"/>
              <a:gd name="connsiteX1218" fmla="*/ 2572396 w 9408955"/>
              <a:gd name="connsiteY1218" fmla="*/ 1752351 h 4587875"/>
              <a:gd name="connsiteX1219" fmla="*/ 2583575 w 9408955"/>
              <a:gd name="connsiteY1219" fmla="*/ 1810041 h 4587875"/>
              <a:gd name="connsiteX1220" fmla="*/ 2601003 w 9408955"/>
              <a:gd name="connsiteY1220" fmla="*/ 1812047 h 4587875"/>
              <a:gd name="connsiteX1221" fmla="*/ 5374057 w 9408955"/>
              <a:gd name="connsiteY1221" fmla="*/ 1812147 h 4587875"/>
              <a:gd name="connsiteX1222" fmla="*/ 5406314 w 9408955"/>
              <a:gd name="connsiteY1222" fmla="*/ 1779637 h 4587875"/>
              <a:gd name="connsiteX1223" fmla="*/ 5342124 w 9408955"/>
              <a:gd name="connsiteY1223" fmla="*/ 1757641 h 4587875"/>
              <a:gd name="connsiteX1224" fmla="*/ 5357309 w 9408955"/>
              <a:gd name="connsiteY1224" fmla="*/ 1808735 h 4587875"/>
              <a:gd name="connsiteX1225" fmla="*/ 5374057 w 9408955"/>
              <a:gd name="connsiteY1225" fmla="*/ 1812147 h 4587875"/>
              <a:gd name="connsiteX1226" fmla="*/ 4743296 w 9408955"/>
              <a:gd name="connsiteY1226" fmla="*/ 1812474 h 4587875"/>
              <a:gd name="connsiteX1227" fmla="*/ 4790418 w 9408955"/>
              <a:gd name="connsiteY1227" fmla="*/ 1772110 h 4587875"/>
              <a:gd name="connsiteX1228" fmla="*/ 4721794 w 9408955"/>
              <a:gd name="connsiteY1228" fmla="*/ 1770532 h 4587875"/>
              <a:gd name="connsiteX1229" fmla="*/ 4743296 w 9408955"/>
              <a:gd name="connsiteY1229" fmla="*/ 1812474 h 4587875"/>
              <a:gd name="connsiteX1230" fmla="*/ 2289807 w 9408955"/>
              <a:gd name="connsiteY1230" fmla="*/ 1902040 h 4587875"/>
              <a:gd name="connsiteX1231" fmla="*/ 2309791 w 9408955"/>
              <a:gd name="connsiteY1231" fmla="*/ 1900260 h 4587875"/>
              <a:gd name="connsiteX1232" fmla="*/ 2299440 w 9408955"/>
              <a:gd name="connsiteY1232" fmla="*/ 1857102 h 4587875"/>
              <a:gd name="connsiteX1233" fmla="*/ 2272064 w 9408955"/>
              <a:gd name="connsiteY1233" fmla="*/ 1895515 h 4587875"/>
              <a:gd name="connsiteX1234" fmla="*/ 2289807 w 9408955"/>
              <a:gd name="connsiteY1234" fmla="*/ 1902040 h 4587875"/>
              <a:gd name="connsiteX1235" fmla="*/ 7738513 w 9408955"/>
              <a:gd name="connsiteY1235" fmla="*/ 1906456 h 4587875"/>
              <a:gd name="connsiteX1236" fmla="*/ 7762057 w 9408955"/>
              <a:gd name="connsiteY1236" fmla="*/ 1875744 h 4587875"/>
              <a:gd name="connsiteX1237" fmla="*/ 7714610 w 9408955"/>
              <a:gd name="connsiteY1237" fmla="*/ 1861457 h 4587875"/>
              <a:gd name="connsiteX1238" fmla="*/ 7723873 w 9408955"/>
              <a:gd name="connsiteY1238" fmla="*/ 1903866 h 4587875"/>
              <a:gd name="connsiteX1239" fmla="*/ 7738513 w 9408955"/>
              <a:gd name="connsiteY1239" fmla="*/ 1906456 h 4587875"/>
              <a:gd name="connsiteX1240" fmla="*/ 4131924 w 9408955"/>
              <a:gd name="connsiteY1240" fmla="*/ 1913328 h 4587875"/>
              <a:gd name="connsiteX1241" fmla="*/ 4153877 w 9408955"/>
              <a:gd name="connsiteY1241" fmla="*/ 1911472 h 4587875"/>
              <a:gd name="connsiteX1242" fmla="*/ 4174967 w 9408955"/>
              <a:gd name="connsiteY1242" fmla="*/ 1866691 h 4587875"/>
              <a:gd name="connsiteX1243" fmla="*/ 4109901 w 9408955"/>
              <a:gd name="connsiteY1243" fmla="*/ 1859608 h 4587875"/>
              <a:gd name="connsiteX1244" fmla="*/ 4131924 w 9408955"/>
              <a:gd name="connsiteY1244" fmla="*/ 1913328 h 4587875"/>
              <a:gd name="connsiteX1245" fmla="*/ 5671709 w 9408955"/>
              <a:gd name="connsiteY1245" fmla="*/ 1913579 h 4587875"/>
              <a:gd name="connsiteX1246" fmla="*/ 5714466 w 9408955"/>
              <a:gd name="connsiteY1246" fmla="*/ 1868437 h 4587875"/>
              <a:gd name="connsiteX1247" fmla="*/ 5653482 w 9408955"/>
              <a:gd name="connsiteY1247" fmla="*/ 1858177 h 4587875"/>
              <a:gd name="connsiteX1248" fmla="*/ 5671709 w 9408955"/>
              <a:gd name="connsiteY1248" fmla="*/ 1913579 h 4587875"/>
              <a:gd name="connsiteX1249" fmla="*/ 2594774 w 9408955"/>
              <a:gd name="connsiteY1249" fmla="*/ 1913976 h 4587875"/>
              <a:gd name="connsiteX1250" fmla="*/ 2630833 w 9408955"/>
              <a:gd name="connsiteY1250" fmla="*/ 1889651 h 4587875"/>
              <a:gd name="connsiteX1251" fmla="*/ 2604299 w 9408955"/>
              <a:gd name="connsiteY1251" fmla="*/ 1839912 h 4587875"/>
              <a:gd name="connsiteX1252" fmla="*/ 2564839 w 9408955"/>
              <a:gd name="connsiteY1252" fmla="*/ 1882775 h 4587875"/>
              <a:gd name="connsiteX1253" fmla="*/ 2594774 w 9408955"/>
              <a:gd name="connsiteY1253" fmla="*/ 1913976 h 4587875"/>
              <a:gd name="connsiteX1254" fmla="*/ 2490650 w 9408955"/>
              <a:gd name="connsiteY1254" fmla="*/ 1914009 h 4587875"/>
              <a:gd name="connsiteX1255" fmla="*/ 2507456 w 9408955"/>
              <a:gd name="connsiteY1255" fmla="*/ 1913419 h 4587875"/>
              <a:gd name="connsiteX1256" fmla="*/ 2524736 w 9408955"/>
              <a:gd name="connsiteY1256" fmla="*/ 1898558 h 4587875"/>
              <a:gd name="connsiteX1257" fmla="*/ 2499401 w 9408955"/>
              <a:gd name="connsiteY1257" fmla="*/ 1839912 h 4587875"/>
              <a:gd name="connsiteX1258" fmla="*/ 2461181 w 9408955"/>
              <a:gd name="connsiteY1258" fmla="*/ 1876565 h 4587875"/>
              <a:gd name="connsiteX1259" fmla="*/ 2490650 w 9408955"/>
              <a:gd name="connsiteY1259" fmla="*/ 1914009 h 4587875"/>
              <a:gd name="connsiteX1260" fmla="*/ 4249966 w 9408955"/>
              <a:gd name="connsiteY1260" fmla="*/ 1914115 h 4587875"/>
              <a:gd name="connsiteX1261" fmla="*/ 4276062 w 9408955"/>
              <a:gd name="connsiteY1261" fmla="*/ 1869245 h 4587875"/>
              <a:gd name="connsiteX1262" fmla="*/ 4213597 w 9408955"/>
              <a:gd name="connsiteY1262" fmla="*/ 1858417 h 4587875"/>
              <a:gd name="connsiteX1263" fmla="*/ 4231379 w 9408955"/>
              <a:gd name="connsiteY1263" fmla="*/ 1913938 h 4587875"/>
              <a:gd name="connsiteX1264" fmla="*/ 4249966 w 9408955"/>
              <a:gd name="connsiteY1264" fmla="*/ 1914115 h 4587875"/>
              <a:gd name="connsiteX1265" fmla="*/ 5060338 w 9408955"/>
              <a:gd name="connsiteY1265" fmla="*/ 1914298 h 4587875"/>
              <a:gd name="connsiteX1266" fmla="*/ 5091181 w 9408955"/>
              <a:gd name="connsiteY1266" fmla="*/ 1856922 h 4587875"/>
              <a:gd name="connsiteX1267" fmla="*/ 5031990 w 9408955"/>
              <a:gd name="connsiteY1267" fmla="*/ 1867580 h 4587875"/>
              <a:gd name="connsiteX1268" fmla="*/ 5060338 w 9408955"/>
              <a:gd name="connsiteY1268" fmla="*/ 1914298 h 4587875"/>
              <a:gd name="connsiteX1269" fmla="*/ 5252913 w 9408955"/>
              <a:gd name="connsiteY1269" fmla="*/ 1914303 h 4587875"/>
              <a:gd name="connsiteX1270" fmla="*/ 5298356 w 9408955"/>
              <a:gd name="connsiteY1270" fmla="*/ 1898698 h 4587875"/>
              <a:gd name="connsiteX1271" fmla="*/ 5260787 w 9408955"/>
              <a:gd name="connsiteY1271" fmla="*/ 1845326 h 4587875"/>
              <a:gd name="connsiteX1272" fmla="*/ 5252913 w 9408955"/>
              <a:gd name="connsiteY1272" fmla="*/ 1914303 h 4587875"/>
              <a:gd name="connsiteX1273" fmla="*/ 4559567 w 9408955"/>
              <a:gd name="connsiteY1273" fmla="*/ 1914358 h 4587875"/>
              <a:gd name="connsiteX1274" fmla="*/ 4580686 w 9408955"/>
              <a:gd name="connsiteY1274" fmla="*/ 1896459 h 4587875"/>
              <a:gd name="connsiteX1275" fmla="*/ 4545081 w 9408955"/>
              <a:gd name="connsiteY1275" fmla="*/ 1843655 h 4587875"/>
              <a:gd name="connsiteX1276" fmla="*/ 4531474 w 9408955"/>
              <a:gd name="connsiteY1276" fmla="*/ 1910294 h 4587875"/>
              <a:gd name="connsiteX1277" fmla="*/ 4559567 w 9408955"/>
              <a:gd name="connsiteY1277" fmla="*/ 1914358 h 4587875"/>
              <a:gd name="connsiteX1278" fmla="*/ 4863190 w 9408955"/>
              <a:gd name="connsiteY1278" fmla="*/ 1914372 h 4587875"/>
              <a:gd name="connsiteX1279" fmla="*/ 4893423 w 9408955"/>
              <a:gd name="connsiteY1279" fmla="*/ 1875760 h 4587875"/>
              <a:gd name="connsiteX1280" fmla="*/ 4839902 w 9408955"/>
              <a:gd name="connsiteY1280" fmla="*/ 1849814 h 4587875"/>
              <a:gd name="connsiteX1281" fmla="*/ 4845118 w 9408955"/>
              <a:gd name="connsiteY1281" fmla="*/ 1911858 h 4587875"/>
              <a:gd name="connsiteX1282" fmla="*/ 4863190 w 9408955"/>
              <a:gd name="connsiteY1282" fmla="*/ 1914372 h 4587875"/>
              <a:gd name="connsiteX1283" fmla="*/ 5374968 w 9408955"/>
              <a:gd name="connsiteY1283" fmla="*/ 1914447 h 4587875"/>
              <a:gd name="connsiteX1284" fmla="*/ 5406200 w 9408955"/>
              <a:gd name="connsiteY1284" fmla="*/ 1882965 h 4587875"/>
              <a:gd name="connsiteX1285" fmla="*/ 5364713 w 9408955"/>
              <a:gd name="connsiteY1285" fmla="*/ 1845279 h 4587875"/>
              <a:gd name="connsiteX1286" fmla="*/ 5358850 w 9408955"/>
              <a:gd name="connsiteY1286" fmla="*/ 1911678 h 4587875"/>
              <a:gd name="connsiteX1287" fmla="*/ 5374968 w 9408955"/>
              <a:gd name="connsiteY1287" fmla="*/ 1914447 h 4587875"/>
              <a:gd name="connsiteX1288" fmla="*/ 2710110 w 9408955"/>
              <a:gd name="connsiteY1288" fmla="*/ 1914646 h 4587875"/>
              <a:gd name="connsiteX1289" fmla="*/ 2731070 w 9408955"/>
              <a:gd name="connsiteY1289" fmla="*/ 1862721 h 4587875"/>
              <a:gd name="connsiteX1290" fmla="*/ 2667222 w 9408955"/>
              <a:gd name="connsiteY1290" fmla="*/ 1867736 h 4587875"/>
              <a:gd name="connsiteX1291" fmla="*/ 2688581 w 9408955"/>
              <a:gd name="connsiteY1291" fmla="*/ 1912638 h 4587875"/>
              <a:gd name="connsiteX1292" fmla="*/ 2710110 w 9408955"/>
              <a:gd name="connsiteY1292" fmla="*/ 1914646 h 4587875"/>
              <a:gd name="connsiteX1293" fmla="*/ 2811886 w 9408955"/>
              <a:gd name="connsiteY1293" fmla="*/ 1914733 h 4587875"/>
              <a:gd name="connsiteX1294" fmla="*/ 2837760 w 9408955"/>
              <a:gd name="connsiteY1294" fmla="*/ 1868776 h 4587875"/>
              <a:gd name="connsiteX1295" fmla="*/ 2775412 w 9408955"/>
              <a:gd name="connsiteY1295" fmla="*/ 1859563 h 4587875"/>
              <a:gd name="connsiteX1296" fmla="*/ 2792554 w 9408955"/>
              <a:gd name="connsiteY1296" fmla="*/ 1913686 h 4587875"/>
              <a:gd name="connsiteX1297" fmla="*/ 2811886 w 9408955"/>
              <a:gd name="connsiteY1297" fmla="*/ 1914733 h 4587875"/>
              <a:gd name="connsiteX1298" fmla="*/ 4967962 w 9408955"/>
              <a:gd name="connsiteY1298" fmla="*/ 1915022 h 4587875"/>
              <a:gd name="connsiteX1299" fmla="*/ 4994871 w 9408955"/>
              <a:gd name="connsiteY1299" fmla="*/ 1868451 h 4587875"/>
              <a:gd name="connsiteX1300" fmla="*/ 4934456 w 9408955"/>
              <a:gd name="connsiteY1300" fmla="*/ 1856738 h 4587875"/>
              <a:gd name="connsiteX1301" fmla="*/ 4948239 w 9408955"/>
              <a:gd name="connsiteY1301" fmla="*/ 1913006 h 4587875"/>
              <a:gd name="connsiteX1302" fmla="*/ 4967962 w 9408955"/>
              <a:gd name="connsiteY1302" fmla="*/ 1915022 h 4587875"/>
              <a:gd name="connsiteX1303" fmla="*/ 4452275 w 9408955"/>
              <a:gd name="connsiteY1303" fmla="*/ 1915395 h 4587875"/>
              <a:gd name="connsiteX1304" fmla="*/ 4481382 w 9408955"/>
              <a:gd name="connsiteY1304" fmla="*/ 1875467 h 4587875"/>
              <a:gd name="connsiteX1305" fmla="*/ 4428847 w 9408955"/>
              <a:gd name="connsiteY1305" fmla="*/ 1849112 h 4587875"/>
              <a:gd name="connsiteX1306" fmla="*/ 4434259 w 9408955"/>
              <a:gd name="connsiteY1306" fmla="*/ 1912821 h 4587875"/>
              <a:gd name="connsiteX1307" fmla="*/ 4452275 w 9408955"/>
              <a:gd name="connsiteY1307" fmla="*/ 1915395 h 4587875"/>
              <a:gd name="connsiteX1308" fmla="*/ 4760080 w 9408955"/>
              <a:gd name="connsiteY1308" fmla="*/ 1915518 h 4587875"/>
              <a:gd name="connsiteX1309" fmla="*/ 4788454 w 9408955"/>
              <a:gd name="connsiteY1309" fmla="*/ 1867647 h 4587875"/>
              <a:gd name="connsiteX1310" fmla="*/ 4746154 w 9408955"/>
              <a:gd name="connsiteY1310" fmla="*/ 1845197 h 4587875"/>
              <a:gd name="connsiteX1311" fmla="*/ 4739821 w 9408955"/>
              <a:gd name="connsiteY1311" fmla="*/ 1910715 h 4587875"/>
              <a:gd name="connsiteX1312" fmla="*/ 4760080 w 9408955"/>
              <a:gd name="connsiteY1312" fmla="*/ 1915518 h 4587875"/>
              <a:gd name="connsiteX1313" fmla="*/ 4348523 w 9408955"/>
              <a:gd name="connsiteY1313" fmla="*/ 1915582 h 4587875"/>
              <a:gd name="connsiteX1314" fmla="*/ 4378981 w 9408955"/>
              <a:gd name="connsiteY1314" fmla="*/ 1874752 h 4587875"/>
              <a:gd name="connsiteX1315" fmla="*/ 4324083 w 9408955"/>
              <a:gd name="connsiteY1315" fmla="*/ 1849425 h 4587875"/>
              <a:gd name="connsiteX1316" fmla="*/ 4330081 w 9408955"/>
              <a:gd name="connsiteY1316" fmla="*/ 1911822 h 4587875"/>
              <a:gd name="connsiteX1317" fmla="*/ 4348523 w 9408955"/>
              <a:gd name="connsiteY1317" fmla="*/ 1915582 h 4587875"/>
              <a:gd name="connsiteX1318" fmla="*/ 4650686 w 9408955"/>
              <a:gd name="connsiteY1318" fmla="*/ 1915629 h 4587875"/>
              <a:gd name="connsiteX1319" fmla="*/ 4679707 w 9408955"/>
              <a:gd name="connsiteY1319" fmla="*/ 1858699 h 4587875"/>
              <a:gd name="connsiteX1320" fmla="*/ 4621215 w 9408955"/>
              <a:gd name="connsiteY1320" fmla="*/ 1868073 h 4587875"/>
              <a:gd name="connsiteX1321" fmla="*/ 4650686 w 9408955"/>
              <a:gd name="connsiteY1321" fmla="*/ 1915629 h 4587875"/>
              <a:gd name="connsiteX1322" fmla="*/ 5166250 w 9408955"/>
              <a:gd name="connsiteY1322" fmla="*/ 1915639 h 4587875"/>
              <a:gd name="connsiteX1323" fmla="*/ 5200501 w 9408955"/>
              <a:gd name="connsiteY1323" fmla="*/ 1882906 h 4587875"/>
              <a:gd name="connsiteX1324" fmla="*/ 5162507 w 9408955"/>
              <a:gd name="connsiteY1324" fmla="*/ 1843842 h 4587875"/>
              <a:gd name="connsiteX1325" fmla="*/ 5149617 w 9408955"/>
              <a:gd name="connsiteY1325" fmla="*/ 1911106 h 4587875"/>
              <a:gd name="connsiteX1326" fmla="*/ 5166250 w 9408955"/>
              <a:gd name="connsiteY1326" fmla="*/ 1915639 h 4587875"/>
              <a:gd name="connsiteX1327" fmla="*/ 5578569 w 9408955"/>
              <a:gd name="connsiteY1327" fmla="*/ 1915709 h 4587875"/>
              <a:gd name="connsiteX1328" fmla="*/ 5612789 w 9408955"/>
              <a:gd name="connsiteY1328" fmla="*/ 1875620 h 4587875"/>
              <a:gd name="connsiteX1329" fmla="*/ 5553144 w 9408955"/>
              <a:gd name="connsiteY1329" fmla="*/ 1855387 h 4587875"/>
              <a:gd name="connsiteX1330" fmla="*/ 5559947 w 9408955"/>
              <a:gd name="connsiteY1330" fmla="*/ 1910175 h 4587875"/>
              <a:gd name="connsiteX1331" fmla="*/ 5578569 w 9408955"/>
              <a:gd name="connsiteY1331" fmla="*/ 1915709 h 4587875"/>
              <a:gd name="connsiteX1332" fmla="*/ 5476831 w 9408955"/>
              <a:gd name="connsiteY1332" fmla="*/ 1915803 h 4587875"/>
              <a:gd name="connsiteX1333" fmla="*/ 5508819 w 9408955"/>
              <a:gd name="connsiteY1333" fmla="*/ 1869261 h 4587875"/>
              <a:gd name="connsiteX1334" fmla="*/ 5453556 w 9408955"/>
              <a:gd name="connsiteY1334" fmla="*/ 1851854 h 4587875"/>
              <a:gd name="connsiteX1335" fmla="*/ 5456079 w 9408955"/>
              <a:gd name="connsiteY1335" fmla="*/ 1910489 h 4587875"/>
              <a:gd name="connsiteX1336" fmla="*/ 5476831 w 9408955"/>
              <a:gd name="connsiteY1336" fmla="*/ 1915803 h 4587875"/>
              <a:gd name="connsiteX1337" fmla="*/ 4558234 w 9408955"/>
              <a:gd name="connsiteY1337" fmla="*/ 2016833 h 4587875"/>
              <a:gd name="connsiteX1338" fmla="*/ 4576831 w 9408955"/>
              <a:gd name="connsiteY1338" fmla="*/ 1953500 h 4587875"/>
              <a:gd name="connsiteX1339" fmla="*/ 4527164 w 9408955"/>
              <a:gd name="connsiteY1339" fmla="*/ 1955536 h 4587875"/>
              <a:gd name="connsiteX1340" fmla="*/ 4558234 w 9408955"/>
              <a:gd name="connsiteY1340" fmla="*/ 2016833 h 4587875"/>
              <a:gd name="connsiteX1341" fmla="*/ 4253048 w 9408955"/>
              <a:gd name="connsiteY1341" fmla="*/ 2017063 h 4587875"/>
              <a:gd name="connsiteX1342" fmla="*/ 4273618 w 9408955"/>
              <a:gd name="connsiteY1342" fmla="*/ 1967047 h 4587875"/>
              <a:gd name="connsiteX1343" fmla="*/ 4210118 w 9408955"/>
              <a:gd name="connsiteY1343" fmla="*/ 1967503 h 4587875"/>
              <a:gd name="connsiteX1344" fmla="*/ 4233023 w 9408955"/>
              <a:gd name="connsiteY1344" fmla="*/ 2016977 h 4587875"/>
              <a:gd name="connsiteX1345" fmla="*/ 4253048 w 9408955"/>
              <a:gd name="connsiteY1345" fmla="*/ 2017063 h 4587875"/>
              <a:gd name="connsiteX1346" fmla="*/ 6511817 w 9408955"/>
              <a:gd name="connsiteY1346" fmla="*/ 2017184 h 4587875"/>
              <a:gd name="connsiteX1347" fmla="*/ 6536000 w 9408955"/>
              <a:gd name="connsiteY1347" fmla="*/ 1972899 h 4587875"/>
              <a:gd name="connsiteX1348" fmla="*/ 6476475 w 9408955"/>
              <a:gd name="connsiteY1348" fmla="*/ 1959028 h 4587875"/>
              <a:gd name="connsiteX1349" fmla="*/ 6493351 w 9408955"/>
              <a:gd name="connsiteY1349" fmla="*/ 2017010 h 4587875"/>
              <a:gd name="connsiteX1350" fmla="*/ 6511817 w 9408955"/>
              <a:gd name="connsiteY1350" fmla="*/ 2017184 h 4587875"/>
              <a:gd name="connsiteX1351" fmla="*/ 4145618 w 9408955"/>
              <a:gd name="connsiteY1351" fmla="*/ 2017599 h 4587875"/>
              <a:gd name="connsiteX1352" fmla="*/ 4173825 w 9408955"/>
              <a:gd name="connsiteY1352" fmla="*/ 1979839 h 4587875"/>
              <a:gd name="connsiteX1353" fmla="*/ 4116969 w 9408955"/>
              <a:gd name="connsiteY1353" fmla="*/ 1955573 h 4587875"/>
              <a:gd name="connsiteX1354" fmla="*/ 4128795 w 9408955"/>
              <a:gd name="connsiteY1354" fmla="*/ 2015898 h 4587875"/>
              <a:gd name="connsiteX1355" fmla="*/ 4145618 w 9408955"/>
              <a:gd name="connsiteY1355" fmla="*/ 2017599 h 4587875"/>
              <a:gd name="connsiteX1356" fmla="*/ 4964795 w 9408955"/>
              <a:gd name="connsiteY1356" fmla="*/ 2017863 h 4587875"/>
              <a:gd name="connsiteX1357" fmla="*/ 4997192 w 9408955"/>
              <a:gd name="connsiteY1357" fmla="*/ 1987268 h 4587875"/>
              <a:gd name="connsiteX1358" fmla="*/ 4942132 w 9408955"/>
              <a:gd name="connsiteY1358" fmla="*/ 1952302 h 4587875"/>
              <a:gd name="connsiteX1359" fmla="*/ 4949043 w 9408955"/>
              <a:gd name="connsiteY1359" fmla="*/ 2015606 h 4587875"/>
              <a:gd name="connsiteX1360" fmla="*/ 4964795 w 9408955"/>
              <a:gd name="connsiteY1360" fmla="*/ 2017863 h 4587875"/>
              <a:gd name="connsiteX1361" fmla="*/ 5573537 w 9408955"/>
              <a:gd name="connsiteY1361" fmla="*/ 2017927 h 4587875"/>
              <a:gd name="connsiteX1362" fmla="*/ 5611988 w 9408955"/>
              <a:gd name="connsiteY1362" fmla="*/ 1972157 h 4587875"/>
              <a:gd name="connsiteX1363" fmla="*/ 5564355 w 9408955"/>
              <a:gd name="connsiteY1363" fmla="*/ 1944687 h 4587875"/>
              <a:gd name="connsiteX1364" fmla="*/ 5553363 w 9408955"/>
              <a:gd name="connsiteY1364" fmla="*/ 2006551 h 4587875"/>
              <a:gd name="connsiteX1365" fmla="*/ 5573537 w 9408955"/>
              <a:gd name="connsiteY1365" fmla="*/ 2017927 h 4587875"/>
              <a:gd name="connsiteX1366" fmla="*/ 7226896 w 9408955"/>
              <a:gd name="connsiteY1366" fmla="*/ 2017951 h 4587875"/>
              <a:gd name="connsiteX1367" fmla="*/ 7256087 w 9408955"/>
              <a:gd name="connsiteY1367" fmla="*/ 1978679 h 4587875"/>
              <a:gd name="connsiteX1368" fmla="*/ 7208826 w 9408955"/>
              <a:gd name="connsiteY1368" fmla="*/ 1949499 h 4587875"/>
              <a:gd name="connsiteX1369" fmla="*/ 7209279 w 9408955"/>
              <a:gd name="connsiteY1369" fmla="*/ 2014927 h 4587875"/>
              <a:gd name="connsiteX1370" fmla="*/ 7226896 w 9408955"/>
              <a:gd name="connsiteY1370" fmla="*/ 2017951 h 4587875"/>
              <a:gd name="connsiteX1371" fmla="*/ 4863880 w 9408955"/>
              <a:gd name="connsiteY1371" fmla="*/ 2017967 h 4587875"/>
              <a:gd name="connsiteX1372" fmla="*/ 4892870 w 9408955"/>
              <a:gd name="connsiteY1372" fmla="*/ 1972184 h 4587875"/>
              <a:gd name="connsiteX1373" fmla="*/ 4837252 w 9408955"/>
              <a:gd name="connsiteY1373" fmla="*/ 1953303 h 4587875"/>
              <a:gd name="connsiteX1374" fmla="*/ 4844147 w 9408955"/>
              <a:gd name="connsiteY1374" fmla="*/ 2015010 h 4587875"/>
              <a:gd name="connsiteX1375" fmla="*/ 4863880 w 9408955"/>
              <a:gd name="connsiteY1375" fmla="*/ 2017967 h 4587875"/>
              <a:gd name="connsiteX1376" fmla="*/ 4654070 w 9408955"/>
              <a:gd name="connsiteY1376" fmla="*/ 2017984 h 4587875"/>
              <a:gd name="connsiteX1377" fmla="*/ 4685935 w 9408955"/>
              <a:gd name="connsiteY1377" fmla="*/ 1980640 h 4587875"/>
              <a:gd name="connsiteX1378" fmla="*/ 4641517 w 9408955"/>
              <a:gd name="connsiteY1378" fmla="*/ 1949425 h 4587875"/>
              <a:gd name="connsiteX1379" fmla="*/ 4636331 w 9408955"/>
              <a:gd name="connsiteY1379" fmla="*/ 2013891 h 4587875"/>
              <a:gd name="connsiteX1380" fmla="*/ 4654070 w 9408955"/>
              <a:gd name="connsiteY1380" fmla="*/ 2017984 h 4587875"/>
              <a:gd name="connsiteX1381" fmla="*/ 4456083 w 9408955"/>
              <a:gd name="connsiteY1381" fmla="*/ 2018000 h 4587875"/>
              <a:gd name="connsiteX1382" fmla="*/ 4478006 w 9408955"/>
              <a:gd name="connsiteY1382" fmla="*/ 1965482 h 4587875"/>
              <a:gd name="connsiteX1383" fmla="*/ 4416565 w 9408955"/>
              <a:gd name="connsiteY1383" fmla="*/ 1965252 h 4587875"/>
              <a:gd name="connsiteX1384" fmla="*/ 4434447 w 9408955"/>
              <a:gd name="connsiteY1384" fmla="*/ 2015906 h 4587875"/>
              <a:gd name="connsiteX1385" fmla="*/ 4456083 w 9408955"/>
              <a:gd name="connsiteY1385" fmla="*/ 2018000 h 4587875"/>
              <a:gd name="connsiteX1386" fmla="*/ 5379135 w 9408955"/>
              <a:gd name="connsiteY1386" fmla="*/ 2018068 h 4587875"/>
              <a:gd name="connsiteX1387" fmla="*/ 5405733 w 9408955"/>
              <a:gd name="connsiteY1387" fmla="*/ 1971533 h 4587875"/>
              <a:gd name="connsiteX1388" fmla="*/ 5359242 w 9408955"/>
              <a:gd name="connsiteY1388" fmla="*/ 1949762 h 4587875"/>
              <a:gd name="connsiteX1389" fmla="*/ 5359922 w 9408955"/>
              <a:gd name="connsiteY1389" fmla="*/ 2015992 h 4587875"/>
              <a:gd name="connsiteX1390" fmla="*/ 5379135 w 9408955"/>
              <a:gd name="connsiteY1390" fmla="*/ 2018068 h 4587875"/>
              <a:gd name="connsiteX1391" fmla="*/ 5483047 w 9408955"/>
              <a:gd name="connsiteY1391" fmla="*/ 2018139 h 4587875"/>
              <a:gd name="connsiteX1392" fmla="*/ 5507954 w 9408955"/>
              <a:gd name="connsiteY1392" fmla="*/ 1972138 h 4587875"/>
              <a:gd name="connsiteX1393" fmla="*/ 5451651 w 9408955"/>
              <a:gd name="connsiteY1393" fmla="*/ 1955469 h 4587875"/>
              <a:gd name="connsiteX1394" fmla="*/ 5463732 w 9408955"/>
              <a:gd name="connsiteY1394" fmla="*/ 2017282 h 4587875"/>
              <a:gd name="connsiteX1395" fmla="*/ 5483047 w 9408955"/>
              <a:gd name="connsiteY1395" fmla="*/ 2018139 h 4587875"/>
              <a:gd name="connsiteX1396" fmla="*/ 5276759 w 9408955"/>
              <a:gd name="connsiteY1396" fmla="*/ 2018225 h 4587875"/>
              <a:gd name="connsiteX1397" fmla="*/ 5300425 w 9408955"/>
              <a:gd name="connsiteY1397" fmla="*/ 1964767 h 4587875"/>
              <a:gd name="connsiteX1398" fmla="*/ 5242959 w 9408955"/>
              <a:gd name="connsiteY1398" fmla="*/ 1953715 h 4587875"/>
              <a:gd name="connsiteX1399" fmla="*/ 5255273 w 9408955"/>
              <a:gd name="connsiteY1399" fmla="*/ 2015192 h 4587875"/>
              <a:gd name="connsiteX1400" fmla="*/ 5276759 w 9408955"/>
              <a:gd name="connsiteY1400" fmla="*/ 2018225 h 4587875"/>
              <a:gd name="connsiteX1401" fmla="*/ 5071939 w 9408955"/>
              <a:gd name="connsiteY1401" fmla="*/ 2018337 h 4587875"/>
              <a:gd name="connsiteX1402" fmla="*/ 5096989 w 9408955"/>
              <a:gd name="connsiteY1402" fmla="*/ 1972501 h 4587875"/>
              <a:gd name="connsiteX1403" fmla="*/ 5041279 w 9408955"/>
              <a:gd name="connsiteY1403" fmla="*/ 1955419 h 4587875"/>
              <a:gd name="connsiteX1404" fmla="*/ 5053200 w 9408955"/>
              <a:gd name="connsiteY1404" fmla="*/ 2016591 h 4587875"/>
              <a:gd name="connsiteX1405" fmla="*/ 5071939 w 9408955"/>
              <a:gd name="connsiteY1405" fmla="*/ 2018337 h 4587875"/>
              <a:gd name="connsiteX1406" fmla="*/ 7635024 w 9408955"/>
              <a:gd name="connsiteY1406" fmla="*/ 2018350 h 4587875"/>
              <a:gd name="connsiteX1407" fmla="*/ 7668321 w 9408955"/>
              <a:gd name="connsiteY1407" fmla="*/ 1987096 h 4587875"/>
              <a:gd name="connsiteX1408" fmla="*/ 7613148 w 9408955"/>
              <a:gd name="connsiteY1408" fmla="*/ 1953759 h 4587875"/>
              <a:gd name="connsiteX1409" fmla="*/ 7619126 w 9408955"/>
              <a:gd name="connsiteY1409" fmla="*/ 2014991 h 4587875"/>
              <a:gd name="connsiteX1410" fmla="*/ 7635024 w 9408955"/>
              <a:gd name="connsiteY1410" fmla="*/ 2018350 h 4587875"/>
              <a:gd name="connsiteX1411" fmla="*/ 4349405 w 9408955"/>
              <a:gd name="connsiteY1411" fmla="*/ 2018391 h 4587875"/>
              <a:gd name="connsiteX1412" fmla="*/ 4376959 w 9408955"/>
              <a:gd name="connsiteY1412" fmla="*/ 1971336 h 4587875"/>
              <a:gd name="connsiteX1413" fmla="*/ 4323687 w 9408955"/>
              <a:gd name="connsiteY1413" fmla="*/ 1953106 h 4587875"/>
              <a:gd name="connsiteX1414" fmla="*/ 4329403 w 9408955"/>
              <a:gd name="connsiteY1414" fmla="*/ 2014720 h 4587875"/>
              <a:gd name="connsiteX1415" fmla="*/ 4349405 w 9408955"/>
              <a:gd name="connsiteY1415" fmla="*/ 2018391 h 4587875"/>
              <a:gd name="connsiteX1416" fmla="*/ 4044356 w 9408955"/>
              <a:gd name="connsiteY1416" fmla="*/ 2018424 h 4587875"/>
              <a:gd name="connsiteX1417" fmla="*/ 4070392 w 9408955"/>
              <a:gd name="connsiteY1417" fmla="*/ 1972414 h 4587875"/>
              <a:gd name="connsiteX1418" fmla="*/ 4006706 w 9408955"/>
              <a:gd name="connsiteY1418" fmla="*/ 1965507 h 4587875"/>
              <a:gd name="connsiteX1419" fmla="*/ 4025129 w 9408955"/>
              <a:gd name="connsiteY1419" fmla="*/ 2016392 h 4587875"/>
              <a:gd name="connsiteX1420" fmla="*/ 4044356 w 9408955"/>
              <a:gd name="connsiteY1420" fmla="*/ 2018424 h 4587875"/>
              <a:gd name="connsiteX1421" fmla="*/ 2194752 w 9408955"/>
              <a:gd name="connsiteY1421" fmla="*/ 2018573 h 4587875"/>
              <a:gd name="connsiteX1422" fmla="*/ 2220058 w 9408955"/>
              <a:gd name="connsiteY1422" fmla="*/ 1973291 h 4587875"/>
              <a:gd name="connsiteX1423" fmla="*/ 2168613 w 9408955"/>
              <a:gd name="connsiteY1423" fmla="*/ 1952952 h 4587875"/>
              <a:gd name="connsiteX1424" fmla="*/ 2175699 w 9408955"/>
              <a:gd name="connsiteY1424" fmla="*/ 2016713 h 4587875"/>
              <a:gd name="connsiteX1425" fmla="*/ 2194752 w 9408955"/>
              <a:gd name="connsiteY1425" fmla="*/ 2018573 h 4587875"/>
              <a:gd name="connsiteX1426" fmla="*/ 5170859 w 9408955"/>
              <a:gd name="connsiteY1426" fmla="*/ 2018788 h 4587875"/>
              <a:gd name="connsiteX1427" fmla="*/ 5199511 w 9408955"/>
              <a:gd name="connsiteY1427" fmla="*/ 1972923 h 4587875"/>
              <a:gd name="connsiteX1428" fmla="*/ 5143487 w 9408955"/>
              <a:gd name="connsiteY1428" fmla="*/ 1954599 h 4587875"/>
              <a:gd name="connsiteX1429" fmla="*/ 5150804 w 9408955"/>
              <a:gd name="connsiteY1429" fmla="*/ 2014837 h 4587875"/>
              <a:gd name="connsiteX1430" fmla="*/ 5170859 w 9408955"/>
              <a:gd name="connsiteY1430" fmla="*/ 2018788 h 4587875"/>
              <a:gd name="connsiteX1431" fmla="*/ 7122535 w 9408955"/>
              <a:gd name="connsiteY1431" fmla="*/ 2018834 h 4587875"/>
              <a:gd name="connsiteX1432" fmla="*/ 7154730 w 9408955"/>
              <a:gd name="connsiteY1432" fmla="*/ 1980857 h 4587875"/>
              <a:gd name="connsiteX1433" fmla="*/ 7094908 w 9408955"/>
              <a:gd name="connsiteY1433" fmla="*/ 1958238 h 4587875"/>
              <a:gd name="connsiteX1434" fmla="*/ 7104578 w 9408955"/>
              <a:gd name="connsiteY1434" fmla="*/ 2015585 h 4587875"/>
              <a:gd name="connsiteX1435" fmla="*/ 7122535 w 9408955"/>
              <a:gd name="connsiteY1435" fmla="*/ 2018834 h 4587875"/>
              <a:gd name="connsiteX1436" fmla="*/ 4754042 w 9408955"/>
              <a:gd name="connsiteY1436" fmla="*/ 2018973 h 4587875"/>
              <a:gd name="connsiteX1437" fmla="*/ 4790058 w 9408955"/>
              <a:gd name="connsiteY1437" fmla="*/ 1987827 h 4587875"/>
              <a:gd name="connsiteX1438" fmla="*/ 4739240 w 9408955"/>
              <a:gd name="connsiteY1438" fmla="*/ 1950951 h 4587875"/>
              <a:gd name="connsiteX1439" fmla="*/ 4738116 w 9408955"/>
              <a:gd name="connsiteY1439" fmla="*/ 2012792 h 4587875"/>
              <a:gd name="connsiteX1440" fmla="*/ 4754042 w 9408955"/>
              <a:gd name="connsiteY1440" fmla="*/ 2018973 h 4587875"/>
              <a:gd name="connsiteX1441" fmla="*/ 7648117 w 9408955"/>
              <a:gd name="connsiteY1441" fmla="*/ 2115811 h 4587875"/>
              <a:gd name="connsiteX1442" fmla="*/ 7667955 w 9408955"/>
              <a:gd name="connsiteY1442" fmla="*/ 2092615 h 4587875"/>
              <a:gd name="connsiteX1443" fmla="*/ 7610960 w 9408955"/>
              <a:gd name="connsiteY1443" fmla="*/ 2056140 h 4587875"/>
              <a:gd name="connsiteX1444" fmla="*/ 7616288 w 9408955"/>
              <a:gd name="connsiteY1444" fmla="*/ 2114728 h 4587875"/>
              <a:gd name="connsiteX1445" fmla="*/ 7648117 w 9408955"/>
              <a:gd name="connsiteY1445" fmla="*/ 2115811 h 4587875"/>
              <a:gd name="connsiteX1446" fmla="*/ 7028587 w 9408955"/>
              <a:gd name="connsiteY1446" fmla="*/ 2116376 h 4587875"/>
              <a:gd name="connsiteX1447" fmla="*/ 7049644 w 9408955"/>
              <a:gd name="connsiteY1447" fmla="*/ 2096247 h 4587875"/>
              <a:gd name="connsiteX1448" fmla="*/ 7003826 w 9408955"/>
              <a:gd name="connsiteY1448" fmla="*/ 2053186 h 4587875"/>
              <a:gd name="connsiteX1449" fmla="*/ 6998127 w 9408955"/>
              <a:gd name="connsiteY1449" fmla="*/ 2114638 h 4587875"/>
              <a:gd name="connsiteX1450" fmla="*/ 7028587 w 9408955"/>
              <a:gd name="connsiteY1450" fmla="*/ 2116376 h 4587875"/>
              <a:gd name="connsiteX1451" fmla="*/ 5386951 w 9408955"/>
              <a:gd name="connsiteY1451" fmla="*/ 2116409 h 4587875"/>
              <a:gd name="connsiteX1452" fmla="*/ 5372555 w 9408955"/>
              <a:gd name="connsiteY1452" fmla="*/ 2051022 h 4587875"/>
              <a:gd name="connsiteX1453" fmla="*/ 5338591 w 9408955"/>
              <a:gd name="connsiteY1453" fmla="*/ 2101077 h 4587875"/>
              <a:gd name="connsiteX1454" fmla="*/ 5386951 w 9408955"/>
              <a:gd name="connsiteY1454" fmla="*/ 2116409 h 4587875"/>
              <a:gd name="connsiteX1455" fmla="*/ 4768274 w 9408955"/>
              <a:gd name="connsiteY1455" fmla="*/ 2116541 h 4587875"/>
              <a:gd name="connsiteX1456" fmla="*/ 4789183 w 9408955"/>
              <a:gd name="connsiteY1456" fmla="*/ 2095957 h 4587875"/>
              <a:gd name="connsiteX1457" fmla="*/ 4745297 w 9408955"/>
              <a:gd name="connsiteY1457" fmla="*/ 2051130 h 4587875"/>
              <a:gd name="connsiteX1458" fmla="*/ 4737715 w 9408955"/>
              <a:gd name="connsiteY1458" fmla="*/ 2115168 h 4587875"/>
              <a:gd name="connsiteX1459" fmla="*/ 4768274 w 9408955"/>
              <a:gd name="connsiteY1459" fmla="*/ 2116541 h 4587875"/>
              <a:gd name="connsiteX1460" fmla="*/ 1889713 w 9408955"/>
              <a:gd name="connsiteY1460" fmla="*/ 2117256 h 4587875"/>
              <a:gd name="connsiteX1461" fmla="*/ 1910922 w 9408955"/>
              <a:gd name="connsiteY1461" fmla="*/ 2098605 h 4587875"/>
              <a:gd name="connsiteX1462" fmla="*/ 1873543 w 9408955"/>
              <a:gd name="connsiteY1462" fmla="*/ 2050613 h 4587875"/>
              <a:gd name="connsiteX1463" fmla="*/ 1860785 w 9408955"/>
              <a:gd name="connsiteY1463" fmla="*/ 2115436 h 4587875"/>
              <a:gd name="connsiteX1464" fmla="*/ 1889713 w 9408955"/>
              <a:gd name="connsiteY1464" fmla="*/ 2117256 h 4587875"/>
              <a:gd name="connsiteX1465" fmla="*/ 5075658 w 9408955"/>
              <a:gd name="connsiteY1465" fmla="*/ 2117280 h 4587875"/>
              <a:gd name="connsiteX1466" fmla="*/ 5096772 w 9408955"/>
              <a:gd name="connsiteY1466" fmla="*/ 2096094 h 4587875"/>
              <a:gd name="connsiteX1467" fmla="*/ 5057687 w 9408955"/>
              <a:gd name="connsiteY1467" fmla="*/ 2050452 h 4587875"/>
              <a:gd name="connsiteX1468" fmla="*/ 5045116 w 9408955"/>
              <a:gd name="connsiteY1468" fmla="*/ 2114213 h 4587875"/>
              <a:gd name="connsiteX1469" fmla="*/ 5075658 w 9408955"/>
              <a:gd name="connsiteY1469" fmla="*/ 2117280 h 4587875"/>
              <a:gd name="connsiteX1470" fmla="*/ 5795607 w 9408955"/>
              <a:gd name="connsiteY1470" fmla="*/ 2117292 h 4587875"/>
              <a:gd name="connsiteX1471" fmla="*/ 5817501 w 9408955"/>
              <a:gd name="connsiteY1471" fmla="*/ 2092413 h 4587875"/>
              <a:gd name="connsiteX1472" fmla="*/ 5774859 w 9408955"/>
              <a:gd name="connsiteY1472" fmla="*/ 2050909 h 4587875"/>
              <a:gd name="connsiteX1473" fmla="*/ 5761333 w 9408955"/>
              <a:gd name="connsiteY1473" fmla="*/ 2112592 h 4587875"/>
              <a:gd name="connsiteX1474" fmla="*/ 5795607 w 9408955"/>
              <a:gd name="connsiteY1474" fmla="*/ 2117292 h 4587875"/>
              <a:gd name="connsiteX1475" fmla="*/ 4956886 w 9408955"/>
              <a:gd name="connsiteY1475" fmla="*/ 2118330 h 4587875"/>
              <a:gd name="connsiteX1476" fmla="*/ 4996961 w 9408955"/>
              <a:gd name="connsiteY1476" fmla="*/ 2091965 h 4587875"/>
              <a:gd name="connsiteX1477" fmla="*/ 4953650 w 9408955"/>
              <a:gd name="connsiteY1477" fmla="*/ 2051258 h 4587875"/>
              <a:gd name="connsiteX1478" fmla="*/ 4940519 w 9408955"/>
              <a:gd name="connsiteY1478" fmla="*/ 2112545 h 4587875"/>
              <a:gd name="connsiteX1479" fmla="*/ 4956886 w 9408955"/>
              <a:gd name="connsiteY1479" fmla="*/ 2118330 h 4587875"/>
              <a:gd name="connsiteX1480" fmla="*/ 4856384 w 9408955"/>
              <a:gd name="connsiteY1480" fmla="*/ 2118611 h 4587875"/>
              <a:gd name="connsiteX1481" fmla="*/ 4893231 w 9408955"/>
              <a:gd name="connsiteY1481" fmla="*/ 2076950 h 4587875"/>
              <a:gd name="connsiteX1482" fmla="*/ 4829226 w 9408955"/>
              <a:gd name="connsiteY1482" fmla="*/ 2064765 h 4587875"/>
              <a:gd name="connsiteX1483" fmla="*/ 4835696 w 9408955"/>
              <a:gd name="connsiteY1483" fmla="*/ 2111697 h 4587875"/>
              <a:gd name="connsiteX1484" fmla="*/ 4856384 w 9408955"/>
              <a:gd name="connsiteY1484" fmla="*/ 2118611 h 4587875"/>
              <a:gd name="connsiteX1485" fmla="*/ 4241520 w 9408955"/>
              <a:gd name="connsiteY1485" fmla="*/ 2118944 h 4587875"/>
              <a:gd name="connsiteX1486" fmla="*/ 4277917 w 9408955"/>
              <a:gd name="connsiteY1486" fmla="*/ 2084847 h 4587875"/>
              <a:gd name="connsiteX1487" fmla="*/ 4230713 w 9408955"/>
              <a:gd name="connsiteY1487" fmla="*/ 2052594 h 4587875"/>
              <a:gd name="connsiteX1488" fmla="*/ 4223644 w 9408955"/>
              <a:gd name="connsiteY1488" fmla="*/ 2114394 h 4587875"/>
              <a:gd name="connsiteX1489" fmla="*/ 4241520 w 9408955"/>
              <a:gd name="connsiteY1489" fmla="*/ 2118944 h 4587875"/>
              <a:gd name="connsiteX1490" fmla="*/ 4348016 w 9408955"/>
              <a:gd name="connsiteY1490" fmla="*/ 2118953 h 4587875"/>
              <a:gd name="connsiteX1491" fmla="*/ 4378140 w 9408955"/>
              <a:gd name="connsiteY1491" fmla="*/ 2076865 h 4587875"/>
              <a:gd name="connsiteX1492" fmla="*/ 4316057 w 9408955"/>
              <a:gd name="connsiteY1492" fmla="*/ 2065239 h 4587875"/>
              <a:gd name="connsiteX1493" fmla="*/ 4328337 w 9408955"/>
              <a:gd name="connsiteY1493" fmla="*/ 2114932 h 4587875"/>
              <a:gd name="connsiteX1494" fmla="*/ 4348016 w 9408955"/>
              <a:gd name="connsiteY1494" fmla="*/ 2118953 h 4587875"/>
              <a:gd name="connsiteX1495" fmla="*/ 4444422 w 9408955"/>
              <a:gd name="connsiteY1495" fmla="*/ 2119008 h 4587875"/>
              <a:gd name="connsiteX1496" fmla="*/ 4482170 w 9408955"/>
              <a:gd name="connsiteY1496" fmla="*/ 2084048 h 4587875"/>
              <a:gd name="connsiteX1497" fmla="*/ 4426673 w 9408955"/>
              <a:gd name="connsiteY1497" fmla="*/ 2056903 h 4587875"/>
              <a:gd name="connsiteX1498" fmla="*/ 4425744 w 9408955"/>
              <a:gd name="connsiteY1498" fmla="*/ 2112324 h 4587875"/>
              <a:gd name="connsiteX1499" fmla="*/ 4444422 w 9408955"/>
              <a:gd name="connsiteY1499" fmla="*/ 2119008 h 4587875"/>
              <a:gd name="connsiteX1500" fmla="*/ 5576510 w 9408955"/>
              <a:gd name="connsiteY1500" fmla="*/ 2119050 h 4587875"/>
              <a:gd name="connsiteX1501" fmla="*/ 5612555 w 9408955"/>
              <a:gd name="connsiteY1501" fmla="*/ 2084951 h 4587875"/>
              <a:gd name="connsiteX1502" fmla="*/ 5553877 w 9408955"/>
              <a:gd name="connsiteY1502" fmla="*/ 2059390 h 4587875"/>
              <a:gd name="connsiteX1503" fmla="*/ 5558653 w 9408955"/>
              <a:gd name="connsiteY1503" fmla="*/ 2114357 h 4587875"/>
              <a:gd name="connsiteX1504" fmla="*/ 5576510 w 9408955"/>
              <a:gd name="connsiteY1504" fmla="*/ 2119050 h 4587875"/>
              <a:gd name="connsiteX1505" fmla="*/ 1979974 w 9408955"/>
              <a:gd name="connsiteY1505" fmla="*/ 2119155 h 4587875"/>
              <a:gd name="connsiteX1506" fmla="*/ 2016183 w 9408955"/>
              <a:gd name="connsiteY1506" fmla="*/ 2090822 h 4587875"/>
              <a:gd name="connsiteX1507" fmla="*/ 1964141 w 9408955"/>
              <a:gd name="connsiteY1507" fmla="*/ 2054148 h 4587875"/>
              <a:gd name="connsiteX1508" fmla="*/ 1963682 w 9408955"/>
              <a:gd name="connsiteY1508" fmla="*/ 2115118 h 4587875"/>
              <a:gd name="connsiteX1509" fmla="*/ 1979974 w 9408955"/>
              <a:gd name="connsiteY1509" fmla="*/ 2119155 h 4587875"/>
              <a:gd name="connsiteX1510" fmla="*/ 4034165 w 9408955"/>
              <a:gd name="connsiteY1510" fmla="*/ 2119218 h 4587875"/>
              <a:gd name="connsiteX1511" fmla="*/ 4071111 w 9408955"/>
              <a:gd name="connsiteY1511" fmla="*/ 2083603 h 4587875"/>
              <a:gd name="connsiteX1512" fmla="*/ 4006220 w 9408955"/>
              <a:gd name="connsiteY1512" fmla="*/ 2069138 h 4587875"/>
              <a:gd name="connsiteX1513" fmla="*/ 4015942 w 9408955"/>
              <a:gd name="connsiteY1513" fmla="*/ 2113223 h 4587875"/>
              <a:gd name="connsiteX1514" fmla="*/ 4034165 w 9408955"/>
              <a:gd name="connsiteY1514" fmla="*/ 2119218 h 4587875"/>
              <a:gd name="connsiteX1515" fmla="*/ 6501325 w 9408955"/>
              <a:gd name="connsiteY1515" fmla="*/ 2119269 h 4587875"/>
              <a:gd name="connsiteX1516" fmla="*/ 6536007 w 9408955"/>
              <a:gd name="connsiteY1516" fmla="*/ 2085681 h 4587875"/>
              <a:gd name="connsiteX1517" fmla="*/ 6474408 w 9408955"/>
              <a:gd name="connsiteY1517" fmla="*/ 2063403 h 4587875"/>
              <a:gd name="connsiteX1518" fmla="*/ 6483533 w 9408955"/>
              <a:gd name="connsiteY1518" fmla="*/ 2114389 h 4587875"/>
              <a:gd name="connsiteX1519" fmla="*/ 6501325 w 9408955"/>
              <a:gd name="connsiteY1519" fmla="*/ 2119269 h 4587875"/>
              <a:gd name="connsiteX1520" fmla="*/ 4138046 w 9408955"/>
              <a:gd name="connsiteY1520" fmla="*/ 2119281 h 4587875"/>
              <a:gd name="connsiteX1521" fmla="*/ 4173581 w 9408955"/>
              <a:gd name="connsiteY1521" fmla="*/ 2084614 h 4587875"/>
              <a:gd name="connsiteX1522" fmla="*/ 4120214 w 9408955"/>
              <a:gd name="connsiteY1522" fmla="*/ 2056266 h 4587875"/>
              <a:gd name="connsiteX1523" fmla="*/ 4119758 w 9408955"/>
              <a:gd name="connsiteY1523" fmla="*/ 2114550 h 4587875"/>
              <a:gd name="connsiteX1524" fmla="*/ 4138046 w 9408955"/>
              <a:gd name="connsiteY1524" fmla="*/ 2119281 h 4587875"/>
              <a:gd name="connsiteX1525" fmla="*/ 7118152 w 9408955"/>
              <a:gd name="connsiteY1525" fmla="*/ 2119284 h 4587875"/>
              <a:gd name="connsiteX1526" fmla="*/ 7154617 w 9408955"/>
              <a:gd name="connsiteY1526" fmla="*/ 2090822 h 4587875"/>
              <a:gd name="connsiteX1527" fmla="*/ 7102433 w 9408955"/>
              <a:gd name="connsiteY1527" fmla="*/ 2054607 h 4587875"/>
              <a:gd name="connsiteX1528" fmla="*/ 7101744 w 9408955"/>
              <a:gd name="connsiteY1528" fmla="*/ 2115348 h 4587875"/>
              <a:gd name="connsiteX1529" fmla="*/ 7118152 w 9408955"/>
              <a:gd name="connsiteY1529" fmla="*/ 2119284 h 4587875"/>
              <a:gd name="connsiteX1530" fmla="*/ 4548195 w 9408955"/>
              <a:gd name="connsiteY1530" fmla="*/ 2119287 h 4587875"/>
              <a:gd name="connsiteX1531" fmla="*/ 4584082 w 9408955"/>
              <a:gd name="connsiteY1531" fmla="*/ 2085049 h 4587875"/>
              <a:gd name="connsiteX1532" fmla="*/ 4542231 w 9408955"/>
              <a:gd name="connsiteY1532" fmla="*/ 2050660 h 4587875"/>
              <a:gd name="connsiteX1533" fmla="*/ 4530631 w 9408955"/>
              <a:gd name="connsiteY1533" fmla="*/ 2113248 h 4587875"/>
              <a:gd name="connsiteX1534" fmla="*/ 4548195 w 9408955"/>
              <a:gd name="connsiteY1534" fmla="*/ 2119287 h 4587875"/>
              <a:gd name="connsiteX1535" fmla="*/ 5270282 w 9408955"/>
              <a:gd name="connsiteY1535" fmla="*/ 2119372 h 4587875"/>
              <a:gd name="connsiteX1536" fmla="*/ 5303605 w 9408955"/>
              <a:gd name="connsiteY1536" fmla="*/ 2084835 h 4587875"/>
              <a:gd name="connsiteX1537" fmla="*/ 5260204 w 9408955"/>
              <a:gd name="connsiteY1537" fmla="*/ 2051997 h 4587875"/>
              <a:gd name="connsiteX1538" fmla="*/ 5252545 w 9408955"/>
              <a:gd name="connsiteY1538" fmla="*/ 2115392 h 4587875"/>
              <a:gd name="connsiteX1539" fmla="*/ 5270282 w 9408955"/>
              <a:gd name="connsiteY1539" fmla="*/ 2119372 h 4587875"/>
              <a:gd name="connsiteX1540" fmla="*/ 6405656 w 9408955"/>
              <a:gd name="connsiteY1540" fmla="*/ 2119409 h 4587875"/>
              <a:gd name="connsiteX1541" fmla="*/ 6434794 w 9408955"/>
              <a:gd name="connsiteY1541" fmla="*/ 2076724 h 4587875"/>
              <a:gd name="connsiteX1542" fmla="*/ 6372449 w 9408955"/>
              <a:gd name="connsiteY1542" fmla="*/ 2063695 h 4587875"/>
              <a:gd name="connsiteX1543" fmla="*/ 6386201 w 9408955"/>
              <a:gd name="connsiteY1543" fmla="*/ 2116494 h 4587875"/>
              <a:gd name="connsiteX1544" fmla="*/ 6405656 w 9408955"/>
              <a:gd name="connsiteY1544" fmla="*/ 2119409 h 4587875"/>
              <a:gd name="connsiteX1545" fmla="*/ 7227649 w 9408955"/>
              <a:gd name="connsiteY1545" fmla="*/ 2119479 h 4587875"/>
              <a:gd name="connsiteX1546" fmla="*/ 7242033 w 9408955"/>
              <a:gd name="connsiteY1546" fmla="*/ 2113927 h 4587875"/>
              <a:gd name="connsiteX1547" fmla="*/ 7214362 w 9408955"/>
              <a:gd name="connsiteY1547" fmla="*/ 2051444 h 4587875"/>
              <a:gd name="connsiteX1548" fmla="*/ 7188041 w 9408955"/>
              <a:gd name="connsiteY1548" fmla="*/ 2101292 h 4587875"/>
              <a:gd name="connsiteX1549" fmla="*/ 7227649 w 9408955"/>
              <a:gd name="connsiteY1549" fmla="*/ 2119479 h 4587875"/>
              <a:gd name="connsiteX1550" fmla="*/ 5681068 w 9408955"/>
              <a:gd name="connsiteY1550" fmla="*/ 2119519 h 4587875"/>
              <a:gd name="connsiteX1551" fmla="*/ 5715514 w 9408955"/>
              <a:gd name="connsiteY1551" fmla="*/ 2084729 h 4587875"/>
              <a:gd name="connsiteX1552" fmla="*/ 5658883 w 9408955"/>
              <a:gd name="connsiteY1552" fmla="*/ 2057670 h 4587875"/>
              <a:gd name="connsiteX1553" fmla="*/ 5663204 w 9408955"/>
              <a:gd name="connsiteY1553" fmla="*/ 2115653 h 4587875"/>
              <a:gd name="connsiteX1554" fmla="*/ 5681068 w 9408955"/>
              <a:gd name="connsiteY1554" fmla="*/ 2119519 h 4587875"/>
              <a:gd name="connsiteX1555" fmla="*/ 5167333 w 9408955"/>
              <a:gd name="connsiteY1555" fmla="*/ 2119528 h 4587875"/>
              <a:gd name="connsiteX1556" fmla="*/ 5200962 w 9408955"/>
              <a:gd name="connsiteY1556" fmla="*/ 2084396 h 4587875"/>
              <a:gd name="connsiteX1557" fmla="*/ 5139431 w 9408955"/>
              <a:gd name="connsiteY1557" fmla="*/ 2063197 h 4587875"/>
              <a:gd name="connsiteX1558" fmla="*/ 5149348 w 9408955"/>
              <a:gd name="connsiteY1558" fmla="*/ 2115625 h 4587875"/>
              <a:gd name="connsiteX1559" fmla="*/ 5167333 w 9408955"/>
              <a:gd name="connsiteY1559" fmla="*/ 2119528 h 4587875"/>
              <a:gd name="connsiteX1560" fmla="*/ 4652683 w 9408955"/>
              <a:gd name="connsiteY1560" fmla="*/ 2119843 h 4587875"/>
              <a:gd name="connsiteX1561" fmla="*/ 4686169 w 9408955"/>
              <a:gd name="connsiteY1561" fmla="*/ 2084851 h 4587875"/>
              <a:gd name="connsiteX1562" fmla="*/ 4641520 w 9408955"/>
              <a:gd name="connsiteY1562" fmla="*/ 2052415 h 4587875"/>
              <a:gd name="connsiteX1563" fmla="*/ 4634755 w 9408955"/>
              <a:gd name="connsiteY1563" fmla="*/ 2115897 h 4587875"/>
              <a:gd name="connsiteX1564" fmla="*/ 4652683 w 9408955"/>
              <a:gd name="connsiteY1564" fmla="*/ 2119843 h 4587875"/>
              <a:gd name="connsiteX1565" fmla="*/ 4770790 w 9408955"/>
              <a:gd name="connsiteY1565" fmla="*/ 2218534 h 4587875"/>
              <a:gd name="connsiteX1566" fmla="*/ 4790650 w 9408955"/>
              <a:gd name="connsiteY1566" fmla="*/ 2194737 h 4587875"/>
              <a:gd name="connsiteX1567" fmla="*/ 4752017 w 9408955"/>
              <a:gd name="connsiteY1567" fmla="*/ 2153796 h 4587875"/>
              <a:gd name="connsiteX1568" fmla="*/ 4738758 w 9408955"/>
              <a:gd name="connsiteY1568" fmla="*/ 2217254 h 4587875"/>
              <a:gd name="connsiteX1569" fmla="*/ 4770790 w 9408955"/>
              <a:gd name="connsiteY1569" fmla="*/ 2218534 h 4587875"/>
              <a:gd name="connsiteX1570" fmla="*/ 5177622 w 9408955"/>
              <a:gd name="connsiteY1570" fmla="*/ 2219892 h 4587875"/>
              <a:gd name="connsiteX1571" fmla="*/ 5198170 w 9408955"/>
              <a:gd name="connsiteY1571" fmla="*/ 2200955 h 4587875"/>
              <a:gd name="connsiteX1572" fmla="*/ 5162603 w 9408955"/>
              <a:gd name="connsiteY1572" fmla="*/ 2154237 h 4587875"/>
              <a:gd name="connsiteX1573" fmla="*/ 5148695 w 9408955"/>
              <a:gd name="connsiteY1573" fmla="*/ 2217738 h 4587875"/>
              <a:gd name="connsiteX1574" fmla="*/ 5177622 w 9408955"/>
              <a:gd name="connsiteY1574" fmla="*/ 2219892 h 4587875"/>
              <a:gd name="connsiteX1575" fmla="*/ 4248114 w 9408955"/>
              <a:gd name="connsiteY1575" fmla="*/ 2220433 h 4587875"/>
              <a:gd name="connsiteX1576" fmla="*/ 4275582 w 9408955"/>
              <a:gd name="connsiteY1576" fmla="*/ 2201430 h 4587875"/>
              <a:gd name="connsiteX1577" fmla="*/ 4224293 w 9408955"/>
              <a:gd name="connsiteY1577" fmla="*/ 2157539 h 4587875"/>
              <a:gd name="connsiteX1578" fmla="*/ 4213124 w 9408955"/>
              <a:gd name="connsiteY1578" fmla="*/ 2212860 h 4587875"/>
              <a:gd name="connsiteX1579" fmla="*/ 4248114 w 9408955"/>
              <a:gd name="connsiteY1579" fmla="*/ 2220433 h 4587875"/>
              <a:gd name="connsiteX1580" fmla="*/ 4458699 w 9408955"/>
              <a:gd name="connsiteY1580" fmla="*/ 2220758 h 4587875"/>
              <a:gd name="connsiteX1581" fmla="*/ 4477982 w 9408955"/>
              <a:gd name="connsiteY1581" fmla="*/ 2204343 h 4587875"/>
              <a:gd name="connsiteX1582" fmla="*/ 4447219 w 9408955"/>
              <a:gd name="connsiteY1582" fmla="*/ 2154066 h 4587875"/>
              <a:gd name="connsiteX1583" fmla="*/ 4432290 w 9408955"/>
              <a:gd name="connsiteY1583" fmla="*/ 2219955 h 4587875"/>
              <a:gd name="connsiteX1584" fmla="*/ 4458699 w 9408955"/>
              <a:gd name="connsiteY1584" fmla="*/ 2220758 h 4587875"/>
              <a:gd name="connsiteX1585" fmla="*/ 4140857 w 9408955"/>
              <a:gd name="connsiteY1585" fmla="*/ 2220982 h 4587875"/>
              <a:gd name="connsiteX1586" fmla="*/ 4174967 w 9408955"/>
              <a:gd name="connsiteY1586" fmla="*/ 2172539 h 4587875"/>
              <a:gd name="connsiteX1587" fmla="*/ 4110613 w 9408955"/>
              <a:gd name="connsiteY1587" fmla="*/ 2167605 h 4587875"/>
              <a:gd name="connsiteX1588" fmla="*/ 4140857 w 9408955"/>
              <a:gd name="connsiteY1588" fmla="*/ 2220982 h 4587875"/>
              <a:gd name="connsiteX1589" fmla="*/ 4341916 w 9408955"/>
              <a:gd name="connsiteY1589" fmla="*/ 2221035 h 4587875"/>
              <a:gd name="connsiteX1590" fmla="*/ 4367441 w 9408955"/>
              <a:gd name="connsiteY1590" fmla="*/ 2215207 h 4587875"/>
              <a:gd name="connsiteX1591" fmla="*/ 4364442 w 9408955"/>
              <a:gd name="connsiteY1591" fmla="*/ 2158113 h 4587875"/>
              <a:gd name="connsiteX1592" fmla="*/ 4314832 w 9408955"/>
              <a:gd name="connsiteY1592" fmla="*/ 2168804 h 4587875"/>
              <a:gd name="connsiteX1593" fmla="*/ 4315525 w 9408955"/>
              <a:gd name="connsiteY1593" fmla="*/ 2214752 h 4587875"/>
              <a:gd name="connsiteX1594" fmla="*/ 4341916 w 9408955"/>
              <a:gd name="connsiteY1594" fmla="*/ 2221035 h 4587875"/>
              <a:gd name="connsiteX1595" fmla="*/ 1675714 w 9408955"/>
              <a:gd name="connsiteY1595" fmla="*/ 2221184 h 4587875"/>
              <a:gd name="connsiteX1596" fmla="*/ 1693296 w 9408955"/>
              <a:gd name="connsiteY1596" fmla="*/ 2216549 h 4587875"/>
              <a:gd name="connsiteX1597" fmla="*/ 1672450 w 9408955"/>
              <a:gd name="connsiteY1597" fmla="*/ 2153609 h 4587875"/>
              <a:gd name="connsiteX1598" fmla="*/ 1657789 w 9408955"/>
              <a:gd name="connsiteY1598" fmla="*/ 2218609 h 4587875"/>
              <a:gd name="connsiteX1599" fmla="*/ 1675714 w 9408955"/>
              <a:gd name="connsiteY1599" fmla="*/ 2221184 h 4587875"/>
              <a:gd name="connsiteX1600" fmla="*/ 6920257 w 9408955"/>
              <a:gd name="connsiteY1600" fmla="*/ 2221413 h 4587875"/>
              <a:gd name="connsiteX1601" fmla="*/ 6948285 w 9408955"/>
              <a:gd name="connsiteY1601" fmla="*/ 2180641 h 4587875"/>
              <a:gd name="connsiteX1602" fmla="*/ 6882382 w 9408955"/>
              <a:gd name="connsiteY1602" fmla="*/ 2173365 h 4587875"/>
              <a:gd name="connsiteX1603" fmla="*/ 6901309 w 9408955"/>
              <a:gd name="connsiteY1603" fmla="*/ 2219982 h 4587875"/>
              <a:gd name="connsiteX1604" fmla="*/ 6920257 w 9408955"/>
              <a:gd name="connsiteY1604" fmla="*/ 2221413 h 4587875"/>
              <a:gd name="connsiteX1605" fmla="*/ 7016450 w 9408955"/>
              <a:gd name="connsiteY1605" fmla="*/ 2221476 h 4587875"/>
              <a:gd name="connsiteX1606" fmla="*/ 7052163 w 9408955"/>
              <a:gd name="connsiteY1606" fmla="*/ 2188022 h 4587875"/>
              <a:gd name="connsiteX1607" fmla="*/ 7011484 w 9408955"/>
              <a:gd name="connsiteY1607" fmla="*/ 2153581 h 4587875"/>
              <a:gd name="connsiteX1608" fmla="*/ 6998614 w 9408955"/>
              <a:gd name="connsiteY1608" fmla="*/ 2217446 h 4587875"/>
              <a:gd name="connsiteX1609" fmla="*/ 7016450 w 9408955"/>
              <a:gd name="connsiteY1609" fmla="*/ 2221476 h 4587875"/>
              <a:gd name="connsiteX1610" fmla="*/ 5680897 w 9408955"/>
              <a:gd name="connsiteY1610" fmla="*/ 2221516 h 4587875"/>
              <a:gd name="connsiteX1611" fmla="*/ 5716596 w 9408955"/>
              <a:gd name="connsiteY1611" fmla="*/ 2188271 h 4587875"/>
              <a:gd name="connsiteX1612" fmla="*/ 5652494 w 9408955"/>
              <a:gd name="connsiteY1612" fmla="*/ 2165018 h 4587875"/>
              <a:gd name="connsiteX1613" fmla="*/ 5663139 w 9408955"/>
              <a:gd name="connsiteY1613" fmla="*/ 2217680 h 4587875"/>
              <a:gd name="connsiteX1614" fmla="*/ 5680897 w 9408955"/>
              <a:gd name="connsiteY1614" fmla="*/ 2221516 h 4587875"/>
              <a:gd name="connsiteX1615" fmla="*/ 5379993 w 9408955"/>
              <a:gd name="connsiteY1615" fmla="*/ 2221540 h 4587875"/>
              <a:gd name="connsiteX1616" fmla="*/ 5399984 w 9408955"/>
              <a:gd name="connsiteY1616" fmla="*/ 2210352 h 4587875"/>
              <a:gd name="connsiteX1617" fmla="*/ 5379679 w 9408955"/>
              <a:gd name="connsiteY1617" fmla="*/ 2154954 h 4587875"/>
              <a:gd name="connsiteX1618" fmla="*/ 5337473 w 9408955"/>
              <a:gd name="connsiteY1618" fmla="*/ 2172580 h 4587875"/>
              <a:gd name="connsiteX1619" fmla="*/ 5356408 w 9408955"/>
              <a:gd name="connsiteY1619" fmla="*/ 2220196 h 4587875"/>
              <a:gd name="connsiteX1620" fmla="*/ 5379993 w 9408955"/>
              <a:gd name="connsiteY1620" fmla="*/ 2221540 h 4587875"/>
              <a:gd name="connsiteX1621" fmla="*/ 4033536 w 9408955"/>
              <a:gd name="connsiteY1621" fmla="*/ 2221597 h 4587875"/>
              <a:gd name="connsiteX1622" fmla="*/ 4071272 w 9408955"/>
              <a:gd name="connsiteY1622" fmla="*/ 2188924 h 4587875"/>
              <a:gd name="connsiteX1623" fmla="*/ 4015578 w 9408955"/>
              <a:gd name="connsiteY1623" fmla="*/ 2160277 h 4587875"/>
              <a:gd name="connsiteX1624" fmla="*/ 4015117 w 9408955"/>
              <a:gd name="connsiteY1624" fmla="*/ 2216669 h 4587875"/>
              <a:gd name="connsiteX1625" fmla="*/ 4033536 w 9408955"/>
              <a:gd name="connsiteY1625" fmla="*/ 2221597 h 4587875"/>
              <a:gd name="connsiteX1626" fmla="*/ 2392480 w 9408955"/>
              <a:gd name="connsiteY1626" fmla="*/ 2221632 h 4587875"/>
              <a:gd name="connsiteX1627" fmla="*/ 2425049 w 9408955"/>
              <a:gd name="connsiteY1627" fmla="*/ 2188913 h 4587875"/>
              <a:gd name="connsiteX1628" fmla="*/ 2368202 w 9408955"/>
              <a:gd name="connsiteY1628" fmla="*/ 2161764 h 4587875"/>
              <a:gd name="connsiteX1629" fmla="*/ 2375106 w 9408955"/>
              <a:gd name="connsiteY1629" fmla="*/ 2217632 h 4587875"/>
              <a:gd name="connsiteX1630" fmla="*/ 2392480 w 9408955"/>
              <a:gd name="connsiteY1630" fmla="*/ 2221632 h 4587875"/>
              <a:gd name="connsiteX1631" fmla="*/ 6709047 w 9408955"/>
              <a:gd name="connsiteY1631" fmla="*/ 2221674 h 4587875"/>
              <a:gd name="connsiteX1632" fmla="*/ 6740581 w 9408955"/>
              <a:gd name="connsiteY1632" fmla="*/ 2188704 h 4587875"/>
              <a:gd name="connsiteX1633" fmla="*/ 6705330 w 9408955"/>
              <a:gd name="connsiteY1633" fmla="*/ 2153604 h 4587875"/>
              <a:gd name="connsiteX1634" fmla="*/ 6692367 w 9408955"/>
              <a:gd name="connsiteY1634" fmla="*/ 2218068 h 4587875"/>
              <a:gd name="connsiteX1635" fmla="*/ 6709047 w 9408955"/>
              <a:gd name="connsiteY1635" fmla="*/ 2221674 h 4587875"/>
              <a:gd name="connsiteX1636" fmla="*/ 4862344 w 9408955"/>
              <a:gd name="connsiteY1636" fmla="*/ 2221718 h 4587875"/>
              <a:gd name="connsiteX1637" fmla="*/ 4893595 w 9408955"/>
              <a:gd name="connsiteY1637" fmla="*/ 2180602 h 4587875"/>
              <a:gd name="connsiteX1638" fmla="*/ 4829120 w 9408955"/>
              <a:gd name="connsiteY1638" fmla="*/ 2168258 h 4587875"/>
              <a:gd name="connsiteX1639" fmla="*/ 4843067 w 9408955"/>
              <a:gd name="connsiteY1639" fmla="*/ 2218779 h 4587875"/>
              <a:gd name="connsiteX1640" fmla="*/ 4862344 w 9408955"/>
              <a:gd name="connsiteY1640" fmla="*/ 2221718 h 4587875"/>
              <a:gd name="connsiteX1641" fmla="*/ 7221477 w 9408955"/>
              <a:gd name="connsiteY1641" fmla="*/ 2221819 h 4587875"/>
              <a:gd name="connsiteX1642" fmla="*/ 7242855 w 9408955"/>
              <a:gd name="connsiteY1642" fmla="*/ 2159907 h 4587875"/>
              <a:gd name="connsiteX1643" fmla="*/ 7187591 w 9408955"/>
              <a:gd name="connsiteY1643" fmla="*/ 2173060 h 4587875"/>
              <a:gd name="connsiteX1644" fmla="*/ 7221477 w 9408955"/>
              <a:gd name="connsiteY1644" fmla="*/ 2221819 h 4587875"/>
              <a:gd name="connsiteX1645" fmla="*/ 5885602 w 9408955"/>
              <a:gd name="connsiteY1645" fmla="*/ 2221860 h 4587875"/>
              <a:gd name="connsiteX1646" fmla="*/ 5919973 w 9408955"/>
              <a:gd name="connsiteY1646" fmla="*/ 2180943 h 4587875"/>
              <a:gd name="connsiteX1647" fmla="*/ 5854382 w 9408955"/>
              <a:gd name="connsiteY1647" fmla="*/ 2173291 h 4587875"/>
              <a:gd name="connsiteX1648" fmla="*/ 5865429 w 9408955"/>
              <a:gd name="connsiteY1648" fmla="*/ 2216723 h 4587875"/>
              <a:gd name="connsiteX1649" fmla="*/ 5885602 w 9408955"/>
              <a:gd name="connsiteY1649" fmla="*/ 2221860 h 4587875"/>
              <a:gd name="connsiteX1650" fmla="*/ 5578903 w 9408955"/>
              <a:gd name="connsiteY1650" fmla="*/ 2222273 h 4587875"/>
              <a:gd name="connsiteX1651" fmla="*/ 5612769 w 9408955"/>
              <a:gd name="connsiteY1651" fmla="*/ 2181452 h 4587875"/>
              <a:gd name="connsiteX1652" fmla="*/ 5544546 w 9408955"/>
              <a:gd name="connsiteY1652" fmla="*/ 2176916 h 4587875"/>
              <a:gd name="connsiteX1653" fmla="*/ 5559100 w 9408955"/>
              <a:gd name="connsiteY1653" fmla="*/ 2217738 h 4587875"/>
              <a:gd name="connsiteX1654" fmla="*/ 5578903 w 9408955"/>
              <a:gd name="connsiteY1654" fmla="*/ 2222273 h 4587875"/>
              <a:gd name="connsiteX1655" fmla="*/ 4548067 w 9408955"/>
              <a:gd name="connsiteY1655" fmla="*/ 2222280 h 4587875"/>
              <a:gd name="connsiteX1656" fmla="*/ 4583443 w 9408955"/>
              <a:gd name="connsiteY1656" fmla="*/ 2189284 h 4587875"/>
              <a:gd name="connsiteX1657" fmla="*/ 4522130 w 9408955"/>
              <a:gd name="connsiteY1657" fmla="*/ 2168594 h 4587875"/>
              <a:gd name="connsiteX1658" fmla="*/ 4530470 w 9408955"/>
              <a:gd name="connsiteY1658" fmla="*/ 2217023 h 4587875"/>
              <a:gd name="connsiteX1659" fmla="*/ 4548067 w 9408955"/>
              <a:gd name="connsiteY1659" fmla="*/ 2222280 h 4587875"/>
              <a:gd name="connsiteX1660" fmla="*/ 1779310 w 9408955"/>
              <a:gd name="connsiteY1660" fmla="*/ 2222307 h 4587875"/>
              <a:gd name="connsiteX1661" fmla="*/ 1810297 w 9408955"/>
              <a:gd name="connsiteY1661" fmla="*/ 2188622 h 4587875"/>
              <a:gd name="connsiteX1662" fmla="*/ 1747567 w 9408955"/>
              <a:gd name="connsiteY1662" fmla="*/ 2167822 h 4587875"/>
              <a:gd name="connsiteX1663" fmla="*/ 1762166 w 9408955"/>
              <a:gd name="connsiteY1663" fmla="*/ 2219707 h 4587875"/>
              <a:gd name="connsiteX1664" fmla="*/ 1779310 w 9408955"/>
              <a:gd name="connsiteY1664" fmla="*/ 2222307 h 4587875"/>
              <a:gd name="connsiteX1665" fmla="*/ 2085365 w 9408955"/>
              <a:gd name="connsiteY1665" fmla="*/ 2222459 h 4587875"/>
              <a:gd name="connsiteX1666" fmla="*/ 2118965 w 9408955"/>
              <a:gd name="connsiteY1666" fmla="*/ 2189180 h 4587875"/>
              <a:gd name="connsiteX1667" fmla="*/ 2056937 w 9408955"/>
              <a:gd name="connsiteY1667" fmla="*/ 2165012 h 4587875"/>
              <a:gd name="connsiteX1668" fmla="*/ 2067884 w 9408955"/>
              <a:gd name="connsiteY1668" fmla="*/ 2219502 h 4587875"/>
              <a:gd name="connsiteX1669" fmla="*/ 2085365 w 9408955"/>
              <a:gd name="connsiteY1669" fmla="*/ 2222459 h 4587875"/>
              <a:gd name="connsiteX1670" fmla="*/ 5479608 w 9408955"/>
              <a:gd name="connsiteY1670" fmla="*/ 2222469 h 4587875"/>
              <a:gd name="connsiteX1671" fmla="*/ 5510727 w 9408955"/>
              <a:gd name="connsiteY1671" fmla="*/ 2187600 h 4587875"/>
              <a:gd name="connsiteX1672" fmla="*/ 5443634 w 9408955"/>
              <a:gd name="connsiteY1672" fmla="*/ 2174308 h 4587875"/>
              <a:gd name="connsiteX1673" fmla="*/ 5462511 w 9408955"/>
              <a:gd name="connsiteY1673" fmla="*/ 2220371 h 4587875"/>
              <a:gd name="connsiteX1674" fmla="*/ 5479608 w 9408955"/>
              <a:gd name="connsiteY1674" fmla="*/ 2222469 h 4587875"/>
              <a:gd name="connsiteX1675" fmla="*/ 5799042 w 9408955"/>
              <a:gd name="connsiteY1675" fmla="*/ 2222500 h 4587875"/>
              <a:gd name="connsiteX1676" fmla="*/ 5815774 w 9408955"/>
              <a:gd name="connsiteY1676" fmla="*/ 2181133 h 4587875"/>
              <a:gd name="connsiteX1677" fmla="*/ 5754048 w 9408955"/>
              <a:gd name="connsiteY1677" fmla="*/ 2169667 h 4587875"/>
              <a:gd name="connsiteX1678" fmla="*/ 5766936 w 9408955"/>
              <a:gd name="connsiteY1678" fmla="*/ 2218229 h 4587875"/>
              <a:gd name="connsiteX1679" fmla="*/ 5799042 w 9408955"/>
              <a:gd name="connsiteY1679" fmla="*/ 2222500 h 4587875"/>
              <a:gd name="connsiteX1680" fmla="*/ 5072330 w 9408955"/>
              <a:gd name="connsiteY1680" fmla="*/ 2222534 h 4587875"/>
              <a:gd name="connsiteX1681" fmla="*/ 5096712 w 9408955"/>
              <a:gd name="connsiteY1681" fmla="*/ 2176867 h 4587875"/>
              <a:gd name="connsiteX1682" fmla="*/ 5031867 w 9408955"/>
              <a:gd name="connsiteY1682" fmla="*/ 2173879 h 4587875"/>
              <a:gd name="connsiteX1683" fmla="*/ 5052562 w 9408955"/>
              <a:gd name="connsiteY1683" fmla="*/ 2220993 h 4587875"/>
              <a:gd name="connsiteX1684" fmla="*/ 5072330 w 9408955"/>
              <a:gd name="connsiteY1684" fmla="*/ 2222534 h 4587875"/>
              <a:gd name="connsiteX1685" fmla="*/ 4652795 w 9408955"/>
              <a:gd name="connsiteY1685" fmla="*/ 2222565 h 4587875"/>
              <a:gd name="connsiteX1686" fmla="*/ 4686396 w 9408955"/>
              <a:gd name="connsiteY1686" fmla="*/ 2187950 h 4587875"/>
              <a:gd name="connsiteX1687" fmla="*/ 4624857 w 9408955"/>
              <a:gd name="connsiteY1687" fmla="*/ 2166475 h 4587875"/>
              <a:gd name="connsiteX1688" fmla="*/ 4635226 w 9408955"/>
              <a:gd name="connsiteY1688" fmla="*/ 2218199 h 4587875"/>
              <a:gd name="connsiteX1689" fmla="*/ 4652795 w 9408955"/>
              <a:gd name="connsiteY1689" fmla="*/ 2222565 h 4587875"/>
              <a:gd name="connsiteX1690" fmla="*/ 4963354 w 9408955"/>
              <a:gd name="connsiteY1690" fmla="*/ 2222571 h 4587875"/>
              <a:gd name="connsiteX1691" fmla="*/ 4997956 w 9408955"/>
              <a:gd name="connsiteY1691" fmla="*/ 2188870 h 4587875"/>
              <a:gd name="connsiteX1692" fmla="*/ 4930786 w 9408955"/>
              <a:gd name="connsiteY1692" fmla="*/ 2168191 h 4587875"/>
              <a:gd name="connsiteX1693" fmla="*/ 4945790 w 9408955"/>
              <a:gd name="connsiteY1693" fmla="*/ 2220349 h 4587875"/>
              <a:gd name="connsiteX1694" fmla="*/ 4963354 w 9408955"/>
              <a:gd name="connsiteY1694" fmla="*/ 2222571 h 4587875"/>
              <a:gd name="connsiteX1695" fmla="*/ 6501595 w 9408955"/>
              <a:gd name="connsiteY1695" fmla="*/ 2222637 h 4587875"/>
              <a:gd name="connsiteX1696" fmla="*/ 6535608 w 9408955"/>
              <a:gd name="connsiteY1696" fmla="*/ 2188412 h 4587875"/>
              <a:gd name="connsiteX1697" fmla="*/ 6473844 w 9408955"/>
              <a:gd name="connsiteY1697" fmla="*/ 2166706 h 4587875"/>
              <a:gd name="connsiteX1698" fmla="*/ 6484213 w 9408955"/>
              <a:gd name="connsiteY1698" fmla="*/ 2218199 h 4587875"/>
              <a:gd name="connsiteX1699" fmla="*/ 6501595 w 9408955"/>
              <a:gd name="connsiteY1699" fmla="*/ 2222637 h 4587875"/>
              <a:gd name="connsiteX1700" fmla="*/ 5272503 w 9408955"/>
              <a:gd name="connsiteY1700" fmla="*/ 2222648 h 4587875"/>
              <a:gd name="connsiteX1701" fmla="*/ 5302545 w 9408955"/>
              <a:gd name="connsiteY1701" fmla="*/ 2181342 h 4587875"/>
              <a:gd name="connsiteX1702" fmla="*/ 5243127 w 9408955"/>
              <a:gd name="connsiteY1702" fmla="*/ 2164985 h 4587875"/>
              <a:gd name="connsiteX1703" fmla="*/ 5253332 w 9408955"/>
              <a:gd name="connsiteY1703" fmla="*/ 2218894 h 4587875"/>
              <a:gd name="connsiteX1704" fmla="*/ 5272503 w 9408955"/>
              <a:gd name="connsiteY1704" fmla="*/ 2222648 h 4587875"/>
              <a:gd name="connsiteX1705" fmla="*/ 6403774 w 9408955"/>
              <a:gd name="connsiteY1705" fmla="*/ 2222702 h 4587875"/>
              <a:gd name="connsiteX1706" fmla="*/ 6436005 w 9408955"/>
              <a:gd name="connsiteY1706" fmla="*/ 2188876 h 4587875"/>
              <a:gd name="connsiteX1707" fmla="*/ 6375340 w 9408955"/>
              <a:gd name="connsiteY1707" fmla="*/ 2162766 h 4587875"/>
              <a:gd name="connsiteX1708" fmla="*/ 6386743 w 9408955"/>
              <a:gd name="connsiteY1708" fmla="*/ 2220532 h 4587875"/>
              <a:gd name="connsiteX1709" fmla="*/ 6403774 w 9408955"/>
              <a:gd name="connsiteY1709" fmla="*/ 2222702 h 4587875"/>
              <a:gd name="connsiteX1710" fmla="*/ 7133306 w 9408955"/>
              <a:gd name="connsiteY1710" fmla="*/ 2224087 h 4587875"/>
              <a:gd name="connsiteX1711" fmla="*/ 7154811 w 9408955"/>
              <a:gd name="connsiteY1711" fmla="*/ 2182575 h 4587875"/>
              <a:gd name="connsiteX1712" fmla="*/ 7088909 w 9408955"/>
              <a:gd name="connsiteY1712" fmla="*/ 2169802 h 4587875"/>
              <a:gd name="connsiteX1713" fmla="*/ 7090759 w 9408955"/>
              <a:gd name="connsiteY1713" fmla="*/ 2215192 h 4587875"/>
              <a:gd name="connsiteX1714" fmla="*/ 7133306 w 9408955"/>
              <a:gd name="connsiteY1714" fmla="*/ 2224087 h 4587875"/>
              <a:gd name="connsiteX1715" fmla="*/ 6619036 w 9408955"/>
              <a:gd name="connsiteY1715" fmla="*/ 2224087 h 4587875"/>
              <a:gd name="connsiteX1716" fmla="*/ 6635819 w 9408955"/>
              <a:gd name="connsiteY1716" fmla="*/ 2171385 h 4587875"/>
              <a:gd name="connsiteX1717" fmla="*/ 6571638 w 9408955"/>
              <a:gd name="connsiteY1717" fmla="*/ 2189415 h 4587875"/>
              <a:gd name="connsiteX1718" fmla="*/ 6619036 w 9408955"/>
              <a:gd name="connsiteY1718" fmla="*/ 2224087 h 4587875"/>
              <a:gd name="connsiteX1719" fmla="*/ 6589910 w 9408955"/>
              <a:gd name="connsiteY1719" fmla="*/ 2321435 h 4587875"/>
              <a:gd name="connsiteX1720" fmla="*/ 6639405 w 9408955"/>
              <a:gd name="connsiteY1720" fmla="*/ 2293929 h 4587875"/>
              <a:gd name="connsiteX1721" fmla="*/ 6581471 w 9408955"/>
              <a:gd name="connsiteY1721" fmla="*/ 2264342 h 4587875"/>
              <a:gd name="connsiteX1722" fmla="*/ 6589910 w 9408955"/>
              <a:gd name="connsiteY1722" fmla="*/ 2321435 h 4587875"/>
              <a:gd name="connsiteX1723" fmla="*/ 4949140 w 9408955"/>
              <a:gd name="connsiteY1723" fmla="*/ 2321774 h 4587875"/>
              <a:gd name="connsiteX1724" fmla="*/ 4996116 w 9408955"/>
              <a:gd name="connsiteY1724" fmla="*/ 2292738 h 4587875"/>
              <a:gd name="connsiteX1725" fmla="*/ 4930897 w 9408955"/>
              <a:gd name="connsiteY1725" fmla="*/ 2271246 h 4587875"/>
              <a:gd name="connsiteX1726" fmla="*/ 4949140 w 9408955"/>
              <a:gd name="connsiteY1726" fmla="*/ 2321774 h 4587875"/>
              <a:gd name="connsiteX1727" fmla="*/ 6388271 w 9408955"/>
              <a:gd name="connsiteY1727" fmla="*/ 2321924 h 4587875"/>
              <a:gd name="connsiteX1728" fmla="*/ 6435957 w 9408955"/>
              <a:gd name="connsiteY1728" fmla="*/ 2294501 h 4587875"/>
              <a:gd name="connsiteX1729" fmla="*/ 6370388 w 9408955"/>
              <a:gd name="connsiteY1729" fmla="*/ 2271457 h 4587875"/>
              <a:gd name="connsiteX1730" fmla="*/ 6388271 w 9408955"/>
              <a:gd name="connsiteY1730" fmla="*/ 2321924 h 4587875"/>
              <a:gd name="connsiteX1731" fmla="*/ 7030138 w 9408955"/>
              <a:gd name="connsiteY1731" fmla="*/ 2322086 h 4587875"/>
              <a:gd name="connsiteX1732" fmla="*/ 7050501 w 9408955"/>
              <a:gd name="connsiteY1732" fmla="*/ 2300490 h 4587875"/>
              <a:gd name="connsiteX1733" fmla="*/ 7003989 w 9408955"/>
              <a:gd name="connsiteY1733" fmla="*/ 2258971 h 4587875"/>
              <a:gd name="connsiteX1734" fmla="*/ 6999636 w 9408955"/>
              <a:gd name="connsiteY1734" fmla="*/ 2321020 h 4587875"/>
              <a:gd name="connsiteX1735" fmla="*/ 7030138 w 9408955"/>
              <a:gd name="connsiteY1735" fmla="*/ 2322086 h 4587875"/>
              <a:gd name="connsiteX1736" fmla="*/ 5569641 w 9408955"/>
              <a:gd name="connsiteY1736" fmla="*/ 2322796 h 4587875"/>
              <a:gd name="connsiteX1737" fmla="*/ 5607061 w 9408955"/>
              <a:gd name="connsiteY1737" fmla="*/ 2317976 h 4587875"/>
              <a:gd name="connsiteX1738" fmla="*/ 5606833 w 9408955"/>
              <a:gd name="connsiteY1738" fmla="*/ 2268764 h 4587875"/>
              <a:gd name="connsiteX1739" fmla="*/ 5543679 w 9408955"/>
              <a:gd name="connsiteY1739" fmla="*/ 2300060 h 4587875"/>
              <a:gd name="connsiteX1740" fmla="*/ 5569641 w 9408955"/>
              <a:gd name="connsiteY1740" fmla="*/ 2322796 h 4587875"/>
              <a:gd name="connsiteX1741" fmla="*/ 1683818 w 9408955"/>
              <a:gd name="connsiteY1741" fmla="*/ 2322826 h 4587875"/>
              <a:gd name="connsiteX1742" fmla="*/ 1703023 w 9408955"/>
              <a:gd name="connsiteY1742" fmla="*/ 2308108 h 4587875"/>
              <a:gd name="connsiteX1743" fmla="*/ 1693406 w 9408955"/>
              <a:gd name="connsiteY1743" fmla="*/ 2262930 h 4587875"/>
              <a:gd name="connsiteX1744" fmla="*/ 1640745 w 9408955"/>
              <a:gd name="connsiteY1744" fmla="*/ 2278218 h 4587875"/>
              <a:gd name="connsiteX1745" fmla="*/ 1659291 w 9408955"/>
              <a:gd name="connsiteY1745" fmla="*/ 2322483 h 4587875"/>
              <a:gd name="connsiteX1746" fmla="*/ 1683818 w 9408955"/>
              <a:gd name="connsiteY1746" fmla="*/ 2322826 h 4587875"/>
              <a:gd name="connsiteX1747" fmla="*/ 7633528 w 9408955"/>
              <a:gd name="connsiteY1747" fmla="*/ 2322927 h 4587875"/>
              <a:gd name="connsiteX1748" fmla="*/ 7659706 w 9408955"/>
              <a:gd name="connsiteY1748" fmla="*/ 2314690 h 4587875"/>
              <a:gd name="connsiteX1749" fmla="*/ 7630600 w 9408955"/>
              <a:gd name="connsiteY1749" fmla="*/ 2257711 h 4587875"/>
              <a:gd name="connsiteX1750" fmla="*/ 7605815 w 9408955"/>
              <a:gd name="connsiteY1750" fmla="*/ 2318122 h 4587875"/>
              <a:gd name="connsiteX1751" fmla="*/ 7633528 w 9408955"/>
              <a:gd name="connsiteY1751" fmla="*/ 2322927 h 4587875"/>
              <a:gd name="connsiteX1752" fmla="*/ 5784219 w 9408955"/>
              <a:gd name="connsiteY1752" fmla="*/ 2322937 h 4587875"/>
              <a:gd name="connsiteX1753" fmla="*/ 5809070 w 9408955"/>
              <a:gd name="connsiteY1753" fmla="*/ 2313441 h 4587875"/>
              <a:gd name="connsiteX1754" fmla="*/ 5773731 w 9408955"/>
              <a:gd name="connsiteY1754" fmla="*/ 2258559 h 4587875"/>
              <a:gd name="connsiteX1755" fmla="*/ 5756632 w 9408955"/>
              <a:gd name="connsiteY1755" fmla="*/ 2317976 h 4587875"/>
              <a:gd name="connsiteX1756" fmla="*/ 5784219 w 9408955"/>
              <a:gd name="connsiteY1756" fmla="*/ 2322937 h 4587875"/>
              <a:gd name="connsiteX1757" fmla="*/ 6718248 w 9408955"/>
              <a:gd name="connsiteY1757" fmla="*/ 2323021 h 4587875"/>
              <a:gd name="connsiteX1758" fmla="*/ 6738115 w 9408955"/>
              <a:gd name="connsiteY1758" fmla="*/ 2309472 h 4587875"/>
              <a:gd name="connsiteX1759" fmla="*/ 6728394 w 9408955"/>
              <a:gd name="connsiteY1759" fmla="*/ 2262823 h 4587875"/>
              <a:gd name="connsiteX1760" fmla="*/ 6685438 w 9408955"/>
              <a:gd name="connsiteY1760" fmla="*/ 2265077 h 4587875"/>
              <a:gd name="connsiteX1761" fmla="*/ 6693803 w 9408955"/>
              <a:gd name="connsiteY1761" fmla="*/ 2321191 h 4587875"/>
              <a:gd name="connsiteX1762" fmla="*/ 6718248 w 9408955"/>
              <a:gd name="connsiteY1762" fmla="*/ 2323021 h 4587875"/>
              <a:gd name="connsiteX1763" fmla="*/ 5166073 w 9408955"/>
              <a:gd name="connsiteY1763" fmla="*/ 2323396 h 4587875"/>
              <a:gd name="connsiteX1764" fmla="*/ 5194173 w 9408955"/>
              <a:gd name="connsiteY1764" fmla="*/ 2317817 h 4587875"/>
              <a:gd name="connsiteX1765" fmla="*/ 5167939 w 9408955"/>
              <a:gd name="connsiteY1765" fmla="*/ 2258081 h 4587875"/>
              <a:gd name="connsiteX1766" fmla="*/ 5139670 w 9408955"/>
              <a:gd name="connsiteY1766" fmla="*/ 2315112 h 4587875"/>
              <a:gd name="connsiteX1767" fmla="*/ 5166073 w 9408955"/>
              <a:gd name="connsiteY1767" fmla="*/ 2323396 h 4587875"/>
              <a:gd name="connsiteX1768" fmla="*/ 4146786 w 9408955"/>
              <a:gd name="connsiteY1768" fmla="*/ 2323725 h 4587875"/>
              <a:gd name="connsiteX1769" fmla="*/ 4174383 w 9408955"/>
              <a:gd name="connsiteY1769" fmla="*/ 2284382 h 4587875"/>
              <a:gd name="connsiteX1770" fmla="*/ 4105732 w 9408955"/>
              <a:gd name="connsiteY1770" fmla="*/ 2278453 h 4587875"/>
              <a:gd name="connsiteX1771" fmla="*/ 4128615 w 9408955"/>
              <a:gd name="connsiteY1771" fmla="*/ 2321320 h 4587875"/>
              <a:gd name="connsiteX1772" fmla="*/ 4146786 w 9408955"/>
              <a:gd name="connsiteY1772" fmla="*/ 2323725 h 4587875"/>
              <a:gd name="connsiteX1773" fmla="*/ 1774660 w 9408955"/>
              <a:gd name="connsiteY1773" fmla="*/ 2323841 h 4587875"/>
              <a:gd name="connsiteX1774" fmla="*/ 1810250 w 9408955"/>
              <a:gd name="connsiteY1774" fmla="*/ 2293257 h 4587875"/>
              <a:gd name="connsiteX1775" fmla="*/ 1746232 w 9408955"/>
              <a:gd name="connsiteY1775" fmla="*/ 2271032 h 4587875"/>
              <a:gd name="connsiteX1776" fmla="*/ 1757476 w 9408955"/>
              <a:gd name="connsiteY1776" fmla="*/ 2319564 h 4587875"/>
              <a:gd name="connsiteX1777" fmla="*/ 1774660 w 9408955"/>
              <a:gd name="connsiteY1777" fmla="*/ 2323841 h 4587875"/>
              <a:gd name="connsiteX1778" fmla="*/ 6921499 w 9408955"/>
              <a:gd name="connsiteY1778" fmla="*/ 2323893 h 4587875"/>
              <a:gd name="connsiteX1779" fmla="*/ 6940994 w 9408955"/>
              <a:gd name="connsiteY1779" fmla="*/ 2319127 h 4587875"/>
              <a:gd name="connsiteX1780" fmla="*/ 6944871 w 9408955"/>
              <a:gd name="connsiteY1780" fmla="*/ 2273234 h 4587875"/>
              <a:gd name="connsiteX1781" fmla="*/ 6879866 w 9408955"/>
              <a:gd name="connsiteY1781" fmla="*/ 2292472 h 4587875"/>
              <a:gd name="connsiteX1782" fmla="*/ 6921499 w 9408955"/>
              <a:gd name="connsiteY1782" fmla="*/ 2323893 h 4587875"/>
              <a:gd name="connsiteX1783" fmla="*/ 5272705 w 9408955"/>
              <a:gd name="connsiteY1783" fmla="*/ 2324048 h 4587875"/>
              <a:gd name="connsiteX1784" fmla="*/ 5302614 w 9408955"/>
              <a:gd name="connsiteY1784" fmla="*/ 2285846 h 4587875"/>
              <a:gd name="connsiteX1785" fmla="*/ 5246361 w 9408955"/>
              <a:gd name="connsiteY1785" fmla="*/ 2264579 h 4587875"/>
              <a:gd name="connsiteX1786" fmla="*/ 5254877 w 9408955"/>
              <a:gd name="connsiteY1786" fmla="*/ 2321061 h 4587875"/>
              <a:gd name="connsiteX1787" fmla="*/ 5272705 w 9408955"/>
              <a:gd name="connsiteY1787" fmla="*/ 2324048 h 4587875"/>
              <a:gd name="connsiteX1788" fmla="*/ 4347471 w 9408955"/>
              <a:gd name="connsiteY1788" fmla="*/ 2324072 h 4587875"/>
              <a:gd name="connsiteX1789" fmla="*/ 4378131 w 9408955"/>
              <a:gd name="connsiteY1789" fmla="*/ 2286354 h 4587875"/>
              <a:gd name="connsiteX1790" fmla="*/ 4321343 w 9408955"/>
              <a:gd name="connsiteY1790" fmla="*/ 2265548 h 4587875"/>
              <a:gd name="connsiteX1791" fmla="*/ 4329554 w 9408955"/>
              <a:gd name="connsiteY1791" fmla="*/ 2321408 h 4587875"/>
              <a:gd name="connsiteX1792" fmla="*/ 4347471 w 9408955"/>
              <a:gd name="connsiteY1792" fmla="*/ 2324072 h 4587875"/>
              <a:gd name="connsiteX1793" fmla="*/ 7228624 w 9408955"/>
              <a:gd name="connsiteY1793" fmla="*/ 2324140 h 4587875"/>
              <a:gd name="connsiteX1794" fmla="*/ 7253618 w 9408955"/>
              <a:gd name="connsiteY1794" fmla="*/ 2277879 h 4587875"/>
              <a:gd name="connsiteX1795" fmla="*/ 7200252 w 9408955"/>
              <a:gd name="connsiteY1795" fmla="*/ 2260444 h 4587875"/>
              <a:gd name="connsiteX1796" fmla="*/ 7188267 w 9408955"/>
              <a:gd name="connsiteY1796" fmla="*/ 2278109 h 4587875"/>
              <a:gd name="connsiteX1797" fmla="*/ 7208619 w 9408955"/>
              <a:gd name="connsiteY1797" fmla="*/ 2322384 h 4587875"/>
              <a:gd name="connsiteX1798" fmla="*/ 7228624 w 9408955"/>
              <a:gd name="connsiteY1798" fmla="*/ 2324140 h 4587875"/>
              <a:gd name="connsiteX1799" fmla="*/ 4242751 w 9408955"/>
              <a:gd name="connsiteY1799" fmla="*/ 2324192 h 4587875"/>
              <a:gd name="connsiteX1800" fmla="*/ 4277927 w 9408955"/>
              <a:gd name="connsiteY1800" fmla="*/ 2293272 h 4587875"/>
              <a:gd name="connsiteX1801" fmla="*/ 4230302 w 9408955"/>
              <a:gd name="connsiteY1801" fmla="*/ 2259058 h 4587875"/>
              <a:gd name="connsiteX1802" fmla="*/ 4225994 w 9408955"/>
              <a:gd name="connsiteY1802" fmla="*/ 2320870 h 4587875"/>
              <a:gd name="connsiteX1803" fmla="*/ 4242751 w 9408955"/>
              <a:gd name="connsiteY1803" fmla="*/ 2324192 h 4587875"/>
              <a:gd name="connsiteX1804" fmla="*/ 5064077 w 9408955"/>
              <a:gd name="connsiteY1804" fmla="*/ 2324199 h 4587875"/>
              <a:gd name="connsiteX1805" fmla="*/ 5097732 w 9408955"/>
              <a:gd name="connsiteY1805" fmla="*/ 2285262 h 4587875"/>
              <a:gd name="connsiteX1806" fmla="*/ 5033623 w 9408955"/>
              <a:gd name="connsiteY1806" fmla="*/ 2271738 h 4587875"/>
              <a:gd name="connsiteX1807" fmla="*/ 5045030 w 9408955"/>
              <a:gd name="connsiteY1807" fmla="*/ 2319643 h 4587875"/>
              <a:gd name="connsiteX1808" fmla="*/ 5064077 w 9408955"/>
              <a:gd name="connsiteY1808" fmla="*/ 2324199 h 4587875"/>
              <a:gd name="connsiteX1809" fmla="*/ 4654022 w 9408955"/>
              <a:gd name="connsiteY1809" fmla="*/ 2324293 h 4587875"/>
              <a:gd name="connsiteX1810" fmla="*/ 4687032 w 9408955"/>
              <a:gd name="connsiteY1810" fmla="*/ 2285626 h 4587875"/>
              <a:gd name="connsiteX1811" fmla="*/ 4620158 w 9408955"/>
              <a:gd name="connsiteY1811" fmla="*/ 2277397 h 4587875"/>
              <a:gd name="connsiteX1812" fmla="*/ 4635171 w 9408955"/>
              <a:gd name="connsiteY1812" fmla="*/ 2319682 h 4587875"/>
              <a:gd name="connsiteX1813" fmla="*/ 4654022 w 9408955"/>
              <a:gd name="connsiteY1813" fmla="*/ 2324293 h 4587875"/>
              <a:gd name="connsiteX1814" fmla="*/ 4555908 w 9408955"/>
              <a:gd name="connsiteY1814" fmla="*/ 2324312 h 4587875"/>
              <a:gd name="connsiteX1815" fmla="*/ 4583127 w 9408955"/>
              <a:gd name="connsiteY1815" fmla="*/ 2285873 h 4587875"/>
              <a:gd name="connsiteX1816" fmla="*/ 4524100 w 9408955"/>
              <a:gd name="connsiteY1816" fmla="*/ 2266543 h 4587875"/>
              <a:gd name="connsiteX1817" fmla="*/ 4538056 w 9408955"/>
              <a:gd name="connsiteY1817" fmla="*/ 2322258 h 4587875"/>
              <a:gd name="connsiteX1818" fmla="*/ 4555908 w 9408955"/>
              <a:gd name="connsiteY1818" fmla="*/ 2324312 h 4587875"/>
              <a:gd name="connsiteX1819" fmla="*/ 4758400 w 9408955"/>
              <a:gd name="connsiteY1819" fmla="*/ 2324340 h 4587875"/>
              <a:gd name="connsiteX1820" fmla="*/ 4790931 w 9408955"/>
              <a:gd name="connsiteY1820" fmla="*/ 2287257 h 4587875"/>
              <a:gd name="connsiteX1821" fmla="*/ 4731911 w 9408955"/>
              <a:gd name="connsiteY1821" fmla="*/ 2265545 h 4587875"/>
              <a:gd name="connsiteX1822" fmla="*/ 4740052 w 9408955"/>
              <a:gd name="connsiteY1822" fmla="*/ 2321181 h 4587875"/>
              <a:gd name="connsiteX1823" fmla="*/ 4758400 w 9408955"/>
              <a:gd name="connsiteY1823" fmla="*/ 2324340 h 4587875"/>
              <a:gd name="connsiteX1824" fmla="*/ 5475843 w 9408955"/>
              <a:gd name="connsiteY1824" fmla="*/ 2324363 h 4587875"/>
              <a:gd name="connsiteX1825" fmla="*/ 5510209 w 9408955"/>
              <a:gd name="connsiteY1825" fmla="*/ 2284607 h 4587875"/>
              <a:gd name="connsiteX1826" fmla="*/ 5444812 w 9408955"/>
              <a:gd name="connsiteY1826" fmla="*/ 2271383 h 4587875"/>
              <a:gd name="connsiteX1827" fmla="*/ 5456285 w 9408955"/>
              <a:gd name="connsiteY1827" fmla="*/ 2319946 h 4587875"/>
              <a:gd name="connsiteX1828" fmla="*/ 5475843 w 9408955"/>
              <a:gd name="connsiteY1828" fmla="*/ 2324363 h 4587875"/>
              <a:gd name="connsiteX1829" fmla="*/ 6301800 w 9408955"/>
              <a:gd name="connsiteY1829" fmla="*/ 2324390 h 4587875"/>
              <a:gd name="connsiteX1830" fmla="*/ 6331963 w 9408955"/>
              <a:gd name="connsiteY1830" fmla="*/ 2285370 h 4587875"/>
              <a:gd name="connsiteX1831" fmla="*/ 6266780 w 9408955"/>
              <a:gd name="connsiteY1831" fmla="*/ 2272037 h 4587875"/>
              <a:gd name="connsiteX1832" fmla="*/ 6283470 w 9408955"/>
              <a:gd name="connsiteY1832" fmla="*/ 2321922 h 4587875"/>
              <a:gd name="connsiteX1833" fmla="*/ 6301800 w 9408955"/>
              <a:gd name="connsiteY1833" fmla="*/ 2324390 h 4587875"/>
              <a:gd name="connsiteX1834" fmla="*/ 6504042 w 9408955"/>
              <a:gd name="connsiteY1834" fmla="*/ 2324484 h 4587875"/>
              <a:gd name="connsiteX1835" fmla="*/ 6536157 w 9408955"/>
              <a:gd name="connsiteY1835" fmla="*/ 2286203 h 4587875"/>
              <a:gd name="connsiteX1836" fmla="*/ 6469655 w 9408955"/>
              <a:gd name="connsiteY1836" fmla="*/ 2278451 h 4587875"/>
              <a:gd name="connsiteX1837" fmla="*/ 6485357 w 9408955"/>
              <a:gd name="connsiteY1837" fmla="*/ 2320402 h 4587875"/>
              <a:gd name="connsiteX1838" fmla="*/ 6504042 w 9408955"/>
              <a:gd name="connsiteY1838" fmla="*/ 2324484 h 4587875"/>
              <a:gd name="connsiteX1839" fmla="*/ 4041893 w 9408955"/>
              <a:gd name="connsiteY1839" fmla="*/ 2324525 h 4587875"/>
              <a:gd name="connsiteX1840" fmla="*/ 4071204 w 9408955"/>
              <a:gd name="connsiteY1840" fmla="*/ 2285004 h 4587875"/>
              <a:gd name="connsiteX1841" fmla="*/ 4006804 w 9408955"/>
              <a:gd name="connsiteY1841" fmla="*/ 2271798 h 4587875"/>
              <a:gd name="connsiteX1842" fmla="*/ 4023655 w 9408955"/>
              <a:gd name="connsiteY1842" fmla="*/ 2322770 h 4587875"/>
              <a:gd name="connsiteX1843" fmla="*/ 4041893 w 9408955"/>
              <a:gd name="connsiteY1843" fmla="*/ 2324525 h 4587875"/>
              <a:gd name="connsiteX1844" fmla="*/ 7427927 w 9408955"/>
              <a:gd name="connsiteY1844" fmla="*/ 2324657 h 4587875"/>
              <a:gd name="connsiteX1845" fmla="*/ 7461318 w 9408955"/>
              <a:gd name="connsiteY1845" fmla="*/ 2292810 h 4587875"/>
              <a:gd name="connsiteX1846" fmla="*/ 7416641 w 9408955"/>
              <a:gd name="connsiteY1846" fmla="*/ 2259513 h 4587875"/>
              <a:gd name="connsiteX1847" fmla="*/ 7411198 w 9408955"/>
              <a:gd name="connsiteY1847" fmla="*/ 2320406 h 4587875"/>
              <a:gd name="connsiteX1848" fmla="*/ 7427927 w 9408955"/>
              <a:gd name="connsiteY1848" fmla="*/ 2324657 h 4587875"/>
              <a:gd name="connsiteX1849" fmla="*/ 5890108 w 9408955"/>
              <a:gd name="connsiteY1849" fmla="*/ 2324710 h 4587875"/>
              <a:gd name="connsiteX1850" fmla="*/ 5920731 w 9408955"/>
              <a:gd name="connsiteY1850" fmla="*/ 2292478 h 4587875"/>
              <a:gd name="connsiteX1851" fmla="*/ 5871322 w 9408955"/>
              <a:gd name="connsiteY1851" fmla="*/ 2260225 h 4587875"/>
              <a:gd name="connsiteX1852" fmla="*/ 5873838 w 9408955"/>
              <a:gd name="connsiteY1852" fmla="*/ 2322673 h 4587875"/>
              <a:gd name="connsiteX1853" fmla="*/ 5890108 w 9408955"/>
              <a:gd name="connsiteY1853" fmla="*/ 2324710 h 4587875"/>
              <a:gd name="connsiteX1854" fmla="*/ 4447531 w 9408955"/>
              <a:gd name="connsiteY1854" fmla="*/ 2324715 h 4587875"/>
              <a:gd name="connsiteX1855" fmla="*/ 4461896 w 9408955"/>
              <a:gd name="connsiteY1855" fmla="*/ 2260710 h 4587875"/>
              <a:gd name="connsiteX1856" fmla="*/ 4412416 w 9408955"/>
              <a:gd name="connsiteY1856" fmla="*/ 2276539 h 4587875"/>
              <a:gd name="connsiteX1857" fmla="*/ 4447531 w 9408955"/>
              <a:gd name="connsiteY1857" fmla="*/ 2324715 h 4587875"/>
              <a:gd name="connsiteX1858" fmla="*/ 4863287 w 9408955"/>
              <a:gd name="connsiteY1858" fmla="*/ 2324973 h 4587875"/>
              <a:gd name="connsiteX1859" fmla="*/ 4893034 w 9408955"/>
              <a:gd name="connsiteY1859" fmla="*/ 2285923 h 4587875"/>
              <a:gd name="connsiteX1860" fmla="*/ 4828878 w 9408955"/>
              <a:gd name="connsiteY1860" fmla="*/ 2272788 h 4587875"/>
              <a:gd name="connsiteX1861" fmla="*/ 4845029 w 9408955"/>
              <a:gd name="connsiteY1861" fmla="*/ 2321412 h 4587875"/>
              <a:gd name="connsiteX1862" fmla="*/ 4863287 w 9408955"/>
              <a:gd name="connsiteY1862" fmla="*/ 2324973 h 4587875"/>
              <a:gd name="connsiteX1863" fmla="*/ 7122269 w 9408955"/>
              <a:gd name="connsiteY1863" fmla="*/ 2324984 h 4587875"/>
              <a:gd name="connsiteX1864" fmla="*/ 7154651 w 9408955"/>
              <a:gd name="connsiteY1864" fmla="*/ 2285202 h 4587875"/>
              <a:gd name="connsiteX1865" fmla="*/ 7087879 w 9408955"/>
              <a:gd name="connsiteY1865" fmla="*/ 2272923 h 4587875"/>
              <a:gd name="connsiteX1866" fmla="*/ 7103429 w 9408955"/>
              <a:gd name="connsiteY1866" fmla="*/ 2321577 h 4587875"/>
              <a:gd name="connsiteX1867" fmla="*/ 7122269 w 9408955"/>
              <a:gd name="connsiteY1867" fmla="*/ 2324984 h 4587875"/>
              <a:gd name="connsiteX1868" fmla="*/ 5682021 w 9408955"/>
              <a:gd name="connsiteY1868" fmla="*/ 2324987 h 4587875"/>
              <a:gd name="connsiteX1869" fmla="*/ 5716769 w 9408955"/>
              <a:gd name="connsiteY1869" fmla="*/ 2293308 h 4587875"/>
              <a:gd name="connsiteX1870" fmla="*/ 5649736 w 9408955"/>
              <a:gd name="connsiteY1870" fmla="*/ 2274058 h 4587875"/>
              <a:gd name="connsiteX1871" fmla="*/ 5664761 w 9408955"/>
              <a:gd name="connsiteY1871" fmla="*/ 2320808 h 4587875"/>
              <a:gd name="connsiteX1872" fmla="*/ 5682021 w 9408955"/>
              <a:gd name="connsiteY1872" fmla="*/ 2324987 h 4587875"/>
              <a:gd name="connsiteX1873" fmla="*/ 7535179 w 9408955"/>
              <a:gd name="connsiteY1873" fmla="*/ 2325069 h 4587875"/>
              <a:gd name="connsiteX1874" fmla="*/ 7564252 w 9408955"/>
              <a:gd name="connsiteY1874" fmla="*/ 2281288 h 4587875"/>
              <a:gd name="connsiteX1875" fmla="*/ 7498978 w 9408955"/>
              <a:gd name="connsiteY1875" fmla="*/ 2278984 h 4587875"/>
              <a:gd name="connsiteX1876" fmla="*/ 7515126 w 9408955"/>
              <a:gd name="connsiteY1876" fmla="*/ 2321386 h 4587875"/>
              <a:gd name="connsiteX1877" fmla="*/ 7535179 w 9408955"/>
              <a:gd name="connsiteY1877" fmla="*/ 2325069 h 4587875"/>
              <a:gd name="connsiteX1878" fmla="*/ 6816964 w 9408955"/>
              <a:gd name="connsiteY1878" fmla="*/ 2325085 h 4587875"/>
              <a:gd name="connsiteX1879" fmla="*/ 6845031 w 9408955"/>
              <a:gd name="connsiteY1879" fmla="*/ 2285434 h 4587875"/>
              <a:gd name="connsiteX1880" fmla="*/ 6781797 w 9408955"/>
              <a:gd name="connsiteY1880" fmla="*/ 2272459 h 4587875"/>
              <a:gd name="connsiteX1881" fmla="*/ 6798582 w 9408955"/>
              <a:gd name="connsiteY1881" fmla="*/ 2322041 h 4587875"/>
              <a:gd name="connsiteX1882" fmla="*/ 6816964 w 9408955"/>
              <a:gd name="connsiteY1882" fmla="*/ 2325085 h 4587875"/>
              <a:gd name="connsiteX1883" fmla="*/ 7323208 w 9408955"/>
              <a:gd name="connsiteY1883" fmla="*/ 2325119 h 4587875"/>
              <a:gd name="connsiteX1884" fmla="*/ 7358686 w 9408955"/>
              <a:gd name="connsiteY1884" fmla="*/ 2293564 h 4587875"/>
              <a:gd name="connsiteX1885" fmla="*/ 7294286 w 9408955"/>
              <a:gd name="connsiteY1885" fmla="*/ 2272139 h 4587875"/>
              <a:gd name="connsiteX1886" fmla="*/ 7305828 w 9408955"/>
              <a:gd name="connsiteY1886" fmla="*/ 2320749 h 4587875"/>
              <a:gd name="connsiteX1887" fmla="*/ 7323208 w 9408955"/>
              <a:gd name="connsiteY1887" fmla="*/ 2325119 h 4587875"/>
              <a:gd name="connsiteX1888" fmla="*/ 6283783 w 9408955"/>
              <a:gd name="connsiteY1888" fmla="*/ 2425683 h 4587875"/>
              <a:gd name="connsiteX1889" fmla="*/ 6332117 w 9408955"/>
              <a:gd name="connsiteY1889" fmla="*/ 2397711 h 4587875"/>
              <a:gd name="connsiteX1890" fmla="*/ 6278767 w 9408955"/>
              <a:gd name="connsiteY1890" fmla="*/ 2364054 h 4587875"/>
              <a:gd name="connsiteX1891" fmla="*/ 6283783 w 9408955"/>
              <a:gd name="connsiteY1891" fmla="*/ 2425683 h 4587875"/>
              <a:gd name="connsiteX1892" fmla="*/ 7129707 w 9408955"/>
              <a:gd name="connsiteY1892" fmla="*/ 2425856 h 4587875"/>
              <a:gd name="connsiteX1893" fmla="*/ 7153598 w 9408955"/>
              <a:gd name="connsiteY1893" fmla="*/ 2402627 h 4587875"/>
              <a:gd name="connsiteX1894" fmla="*/ 7105194 w 9408955"/>
              <a:gd name="connsiteY1894" fmla="*/ 2362268 h 4587875"/>
              <a:gd name="connsiteX1895" fmla="*/ 7096147 w 9408955"/>
              <a:gd name="connsiteY1895" fmla="*/ 2420868 h 4587875"/>
              <a:gd name="connsiteX1896" fmla="*/ 7129707 w 9408955"/>
              <a:gd name="connsiteY1896" fmla="*/ 2425856 h 4587875"/>
              <a:gd name="connsiteX1897" fmla="*/ 5691369 w 9408955"/>
              <a:gd name="connsiteY1897" fmla="*/ 2426028 h 4587875"/>
              <a:gd name="connsiteX1898" fmla="*/ 5715609 w 9408955"/>
              <a:gd name="connsiteY1898" fmla="*/ 2383115 h 4587875"/>
              <a:gd name="connsiteX1899" fmla="*/ 5646937 w 9408955"/>
              <a:gd name="connsiteY1899" fmla="*/ 2382889 h 4587875"/>
              <a:gd name="connsiteX1900" fmla="*/ 5672747 w 9408955"/>
              <a:gd name="connsiteY1900" fmla="*/ 2425969 h 4587875"/>
              <a:gd name="connsiteX1901" fmla="*/ 5691369 w 9408955"/>
              <a:gd name="connsiteY1901" fmla="*/ 2426028 h 4587875"/>
              <a:gd name="connsiteX1902" fmla="*/ 7539525 w 9408955"/>
              <a:gd name="connsiteY1902" fmla="*/ 2426093 h 4587875"/>
              <a:gd name="connsiteX1903" fmla="*/ 7563277 w 9408955"/>
              <a:gd name="connsiteY1903" fmla="*/ 2404402 h 4587875"/>
              <a:gd name="connsiteX1904" fmla="*/ 7527291 w 9408955"/>
              <a:gd name="connsiteY1904" fmla="*/ 2360121 h 4587875"/>
              <a:gd name="connsiteX1905" fmla="*/ 7505974 w 9408955"/>
              <a:gd name="connsiteY1905" fmla="*/ 2418788 h 4587875"/>
              <a:gd name="connsiteX1906" fmla="*/ 7539525 w 9408955"/>
              <a:gd name="connsiteY1906" fmla="*/ 2426093 h 4587875"/>
              <a:gd name="connsiteX1907" fmla="*/ 1579792 w 9408955"/>
              <a:gd name="connsiteY1907" fmla="*/ 2426186 h 4587875"/>
              <a:gd name="connsiteX1908" fmla="*/ 1602839 w 9408955"/>
              <a:gd name="connsiteY1908" fmla="*/ 2405277 h 4587875"/>
              <a:gd name="connsiteX1909" fmla="*/ 1569049 w 9408955"/>
              <a:gd name="connsiteY1909" fmla="*/ 2358825 h 4587875"/>
              <a:gd name="connsiteX1910" fmla="*/ 1547732 w 9408955"/>
              <a:gd name="connsiteY1910" fmla="*/ 2420151 h 4587875"/>
              <a:gd name="connsiteX1911" fmla="*/ 1579792 w 9408955"/>
              <a:gd name="connsiteY1911" fmla="*/ 2426186 h 4587875"/>
              <a:gd name="connsiteX1912" fmla="*/ 4538814 w 9408955"/>
              <a:gd name="connsiteY1912" fmla="*/ 2426187 h 4587875"/>
              <a:gd name="connsiteX1913" fmla="*/ 4584073 w 9408955"/>
              <a:gd name="connsiteY1913" fmla="*/ 2398451 h 4587875"/>
              <a:gd name="connsiteX1914" fmla="*/ 4539041 w 9408955"/>
              <a:gd name="connsiteY1914" fmla="*/ 2361921 h 4587875"/>
              <a:gd name="connsiteX1915" fmla="*/ 4538814 w 9408955"/>
              <a:gd name="connsiteY1915" fmla="*/ 2426187 h 4587875"/>
              <a:gd name="connsiteX1916" fmla="*/ 4453945 w 9408955"/>
              <a:gd name="connsiteY1916" fmla="*/ 2426343 h 4587875"/>
              <a:gd name="connsiteX1917" fmla="*/ 4477675 w 9408955"/>
              <a:gd name="connsiteY1917" fmla="*/ 2374857 h 4587875"/>
              <a:gd name="connsiteX1918" fmla="*/ 4428389 w 9408955"/>
              <a:gd name="connsiteY1918" fmla="*/ 2363873 h 4587875"/>
              <a:gd name="connsiteX1919" fmla="*/ 4411961 w 9408955"/>
              <a:gd name="connsiteY1919" fmla="*/ 2406664 h 4587875"/>
              <a:gd name="connsiteX1920" fmla="*/ 4453945 w 9408955"/>
              <a:gd name="connsiteY1920" fmla="*/ 2426343 h 4587875"/>
              <a:gd name="connsiteX1921" fmla="*/ 6903495 w 9408955"/>
              <a:gd name="connsiteY1921" fmla="*/ 2426469 h 4587875"/>
              <a:gd name="connsiteX1922" fmla="*/ 6948329 w 9408955"/>
              <a:gd name="connsiteY1922" fmla="*/ 2407508 h 4587875"/>
              <a:gd name="connsiteX1923" fmla="*/ 6948100 w 9408955"/>
              <a:gd name="connsiteY1923" fmla="*/ 2380454 h 4587875"/>
              <a:gd name="connsiteX1924" fmla="*/ 6896861 w 9408955"/>
              <a:gd name="connsiteY1924" fmla="*/ 2363111 h 4587875"/>
              <a:gd name="connsiteX1925" fmla="*/ 6903495 w 9408955"/>
              <a:gd name="connsiteY1925" fmla="*/ 2426469 h 4587875"/>
              <a:gd name="connsiteX1926" fmla="*/ 5896468 w 9408955"/>
              <a:gd name="connsiteY1926" fmla="*/ 2426500 h 4587875"/>
              <a:gd name="connsiteX1927" fmla="*/ 5918925 w 9408955"/>
              <a:gd name="connsiteY1927" fmla="*/ 2404441 h 4587875"/>
              <a:gd name="connsiteX1928" fmla="*/ 5879810 w 9408955"/>
              <a:gd name="connsiteY1928" fmla="*/ 2359577 h 4587875"/>
              <a:gd name="connsiteX1929" fmla="*/ 5863436 w 9408955"/>
              <a:gd name="connsiteY1929" fmla="*/ 2421467 h 4587875"/>
              <a:gd name="connsiteX1930" fmla="*/ 5896468 w 9408955"/>
              <a:gd name="connsiteY1930" fmla="*/ 2426500 h 4587875"/>
              <a:gd name="connsiteX1931" fmla="*/ 1660927 w 9408955"/>
              <a:gd name="connsiteY1931" fmla="*/ 2426505 h 4587875"/>
              <a:gd name="connsiteX1932" fmla="*/ 1705523 w 9408955"/>
              <a:gd name="connsiteY1932" fmla="*/ 2397976 h 4587875"/>
              <a:gd name="connsiteX1933" fmla="*/ 1666187 w 9408955"/>
              <a:gd name="connsiteY1933" fmla="*/ 2359554 h 4587875"/>
              <a:gd name="connsiteX1934" fmla="*/ 1660927 w 9408955"/>
              <a:gd name="connsiteY1934" fmla="*/ 2426505 h 4587875"/>
              <a:gd name="connsiteX1935" fmla="*/ 4233309 w 9408955"/>
              <a:gd name="connsiteY1935" fmla="*/ 2426509 h 4587875"/>
              <a:gd name="connsiteX1936" fmla="*/ 4276167 w 9408955"/>
              <a:gd name="connsiteY1936" fmla="*/ 2383509 h 4587875"/>
              <a:gd name="connsiteX1937" fmla="*/ 4208721 w 9408955"/>
              <a:gd name="connsiteY1937" fmla="*/ 2382819 h 4587875"/>
              <a:gd name="connsiteX1938" fmla="*/ 4233309 w 9408955"/>
              <a:gd name="connsiteY1938" fmla="*/ 2426509 h 4587875"/>
              <a:gd name="connsiteX1939" fmla="*/ 4972346 w 9408955"/>
              <a:gd name="connsiteY1939" fmla="*/ 2426514 h 4587875"/>
              <a:gd name="connsiteX1940" fmla="*/ 4995251 w 9408955"/>
              <a:gd name="connsiteY1940" fmla="*/ 2405370 h 4587875"/>
              <a:gd name="connsiteX1941" fmla="*/ 4954883 w 9408955"/>
              <a:gd name="connsiteY1941" fmla="*/ 2360594 h 4587875"/>
              <a:gd name="connsiteX1942" fmla="*/ 4940595 w 9408955"/>
              <a:gd name="connsiteY1942" fmla="*/ 2421199 h 4587875"/>
              <a:gd name="connsiteX1943" fmla="*/ 4972346 w 9408955"/>
              <a:gd name="connsiteY1943" fmla="*/ 2426514 h 4587875"/>
              <a:gd name="connsiteX1944" fmla="*/ 6203558 w 9408955"/>
              <a:gd name="connsiteY1944" fmla="*/ 2426651 h 4587875"/>
              <a:gd name="connsiteX1945" fmla="*/ 6227758 w 9408955"/>
              <a:gd name="connsiteY1945" fmla="*/ 2405351 h 4587875"/>
              <a:gd name="connsiteX1946" fmla="*/ 6192558 w 9408955"/>
              <a:gd name="connsiteY1946" fmla="*/ 2358815 h 4587875"/>
              <a:gd name="connsiteX1947" fmla="*/ 6171302 w 9408955"/>
              <a:gd name="connsiteY1947" fmla="*/ 2418353 h 4587875"/>
              <a:gd name="connsiteX1948" fmla="*/ 6203558 w 9408955"/>
              <a:gd name="connsiteY1948" fmla="*/ 2426651 h 4587875"/>
              <a:gd name="connsiteX1949" fmla="*/ 5278641 w 9408955"/>
              <a:gd name="connsiteY1949" fmla="*/ 2426660 h 4587875"/>
              <a:gd name="connsiteX1950" fmla="*/ 5302065 w 9408955"/>
              <a:gd name="connsiteY1950" fmla="*/ 2405445 h 4587875"/>
              <a:gd name="connsiteX1951" fmla="*/ 5260674 w 9408955"/>
              <a:gd name="connsiteY1951" fmla="*/ 2360032 h 4587875"/>
              <a:gd name="connsiteX1952" fmla="*/ 5245664 w 9408955"/>
              <a:gd name="connsiteY1952" fmla="*/ 2420353 h 4587875"/>
              <a:gd name="connsiteX1953" fmla="*/ 5278641 w 9408955"/>
              <a:gd name="connsiteY1953" fmla="*/ 2426660 h 4587875"/>
              <a:gd name="connsiteX1954" fmla="*/ 7007808 w 9408955"/>
              <a:gd name="connsiteY1954" fmla="*/ 2426734 h 4587875"/>
              <a:gd name="connsiteX1955" fmla="*/ 7050383 w 9408955"/>
              <a:gd name="connsiteY1955" fmla="*/ 2401935 h 4587875"/>
              <a:gd name="connsiteX1956" fmla="*/ 7005933 w 9408955"/>
              <a:gd name="connsiteY1956" fmla="*/ 2360998 h 4587875"/>
              <a:gd name="connsiteX1957" fmla="*/ 6991419 w 9408955"/>
              <a:gd name="connsiteY1957" fmla="*/ 2418805 h 4587875"/>
              <a:gd name="connsiteX1958" fmla="*/ 7007808 w 9408955"/>
              <a:gd name="connsiteY1958" fmla="*/ 2426734 h 4587875"/>
              <a:gd name="connsiteX1959" fmla="*/ 2297285 w 9408955"/>
              <a:gd name="connsiteY1959" fmla="*/ 2426760 h 4587875"/>
              <a:gd name="connsiteX1960" fmla="*/ 2319931 w 9408955"/>
              <a:gd name="connsiteY1960" fmla="*/ 2411016 h 4587875"/>
              <a:gd name="connsiteX1961" fmla="*/ 2285014 w 9408955"/>
              <a:gd name="connsiteY1961" fmla="*/ 2360367 h 4587875"/>
              <a:gd name="connsiteX1962" fmla="*/ 2268687 w 9408955"/>
              <a:gd name="connsiteY1962" fmla="*/ 2422322 h 4587875"/>
              <a:gd name="connsiteX1963" fmla="*/ 2297285 w 9408955"/>
              <a:gd name="connsiteY1963" fmla="*/ 2426760 h 4587875"/>
              <a:gd name="connsiteX1964" fmla="*/ 6805850 w 9408955"/>
              <a:gd name="connsiteY1964" fmla="*/ 2426858 h 4587875"/>
              <a:gd name="connsiteX1965" fmla="*/ 6845052 w 9408955"/>
              <a:gd name="connsiteY1965" fmla="*/ 2398095 h 4587875"/>
              <a:gd name="connsiteX1966" fmla="*/ 6798360 w 9408955"/>
              <a:gd name="connsiteY1966" fmla="*/ 2360947 h 4587875"/>
              <a:gd name="connsiteX1967" fmla="*/ 6788470 w 9408955"/>
              <a:gd name="connsiteY1967" fmla="*/ 2421255 h 4587875"/>
              <a:gd name="connsiteX1968" fmla="*/ 6805850 w 9408955"/>
              <a:gd name="connsiteY1968" fmla="*/ 2426858 h 4587875"/>
              <a:gd name="connsiteX1969" fmla="*/ 4134793 w 9408955"/>
              <a:gd name="connsiteY1969" fmla="*/ 2426858 h 4587875"/>
              <a:gd name="connsiteX1970" fmla="*/ 4163291 w 9408955"/>
              <a:gd name="connsiteY1970" fmla="*/ 2421724 h 4587875"/>
              <a:gd name="connsiteX1971" fmla="*/ 4176554 w 9408955"/>
              <a:gd name="connsiteY1971" fmla="*/ 2380880 h 4587875"/>
              <a:gd name="connsiteX1972" fmla="*/ 4133336 w 9408955"/>
              <a:gd name="connsiteY1972" fmla="*/ 2359540 h 4587875"/>
              <a:gd name="connsiteX1973" fmla="*/ 4110240 w 9408955"/>
              <a:gd name="connsiteY1973" fmla="*/ 2411857 h 4587875"/>
              <a:gd name="connsiteX1974" fmla="*/ 4134793 w 9408955"/>
              <a:gd name="connsiteY1974" fmla="*/ 2426858 h 4587875"/>
              <a:gd name="connsiteX1975" fmla="*/ 7434969 w 9408955"/>
              <a:gd name="connsiteY1975" fmla="*/ 2427162 h 4587875"/>
              <a:gd name="connsiteX1976" fmla="*/ 7460865 w 9408955"/>
              <a:gd name="connsiteY1976" fmla="*/ 2390783 h 4587875"/>
              <a:gd name="connsiteX1977" fmla="*/ 7403034 w 9408955"/>
              <a:gd name="connsiteY1977" fmla="*/ 2370141 h 4587875"/>
              <a:gd name="connsiteX1978" fmla="*/ 7418002 w 9408955"/>
              <a:gd name="connsiteY1978" fmla="*/ 2426009 h 4587875"/>
              <a:gd name="connsiteX1979" fmla="*/ 7434969 w 9408955"/>
              <a:gd name="connsiteY1979" fmla="*/ 2427162 h 4587875"/>
              <a:gd name="connsiteX1980" fmla="*/ 6613140 w 9408955"/>
              <a:gd name="connsiteY1980" fmla="*/ 2427195 h 4587875"/>
              <a:gd name="connsiteX1981" fmla="*/ 6637893 w 9408955"/>
              <a:gd name="connsiteY1981" fmla="*/ 2406259 h 4587875"/>
              <a:gd name="connsiteX1982" fmla="*/ 6602078 w 9408955"/>
              <a:gd name="connsiteY1982" fmla="*/ 2359554 h 4587875"/>
              <a:gd name="connsiteX1983" fmla="*/ 6580589 w 9408955"/>
              <a:gd name="connsiteY1983" fmla="*/ 2419833 h 4587875"/>
              <a:gd name="connsiteX1984" fmla="*/ 6613140 w 9408955"/>
              <a:gd name="connsiteY1984" fmla="*/ 2427195 h 4587875"/>
              <a:gd name="connsiteX1985" fmla="*/ 4852721 w 9408955"/>
              <a:gd name="connsiteY1985" fmla="*/ 2427217 h 4587875"/>
              <a:gd name="connsiteX1986" fmla="*/ 4893565 w 9408955"/>
              <a:gd name="connsiteY1986" fmla="*/ 2398259 h 4587875"/>
              <a:gd name="connsiteX1987" fmla="*/ 4844466 w 9408955"/>
              <a:gd name="connsiteY1987" fmla="*/ 2362654 h 4587875"/>
              <a:gd name="connsiteX1988" fmla="*/ 4835245 w 9408955"/>
              <a:gd name="connsiteY1988" fmla="*/ 2420484 h 4587875"/>
              <a:gd name="connsiteX1989" fmla="*/ 4852721 w 9408955"/>
              <a:gd name="connsiteY1989" fmla="*/ 2427217 h 4587875"/>
              <a:gd name="connsiteX1990" fmla="*/ 7218852 w 9408955"/>
              <a:gd name="connsiteY1990" fmla="*/ 2427235 h 4587875"/>
              <a:gd name="connsiteX1991" fmla="*/ 7255418 w 9408955"/>
              <a:gd name="connsiteY1991" fmla="*/ 2388925 h 4587875"/>
              <a:gd name="connsiteX1992" fmla="*/ 7192107 w 9408955"/>
              <a:gd name="connsiteY1992" fmla="*/ 2375407 h 4587875"/>
              <a:gd name="connsiteX1993" fmla="*/ 7199116 w 9408955"/>
              <a:gd name="connsiteY1993" fmla="*/ 2421003 h 4587875"/>
              <a:gd name="connsiteX1994" fmla="*/ 7218852 w 9408955"/>
              <a:gd name="connsiteY1994" fmla="*/ 2427235 h 4587875"/>
              <a:gd name="connsiteX1995" fmla="*/ 5585838 w 9408955"/>
              <a:gd name="connsiteY1995" fmla="*/ 2427278 h 4587875"/>
              <a:gd name="connsiteX1996" fmla="*/ 5613402 w 9408955"/>
              <a:gd name="connsiteY1996" fmla="*/ 2389863 h 4587875"/>
              <a:gd name="connsiteX1997" fmla="*/ 5546229 w 9408955"/>
              <a:gd name="connsiteY1997" fmla="*/ 2378007 h 4587875"/>
              <a:gd name="connsiteX1998" fmla="*/ 5568468 w 9408955"/>
              <a:gd name="connsiteY1998" fmla="*/ 2426341 h 4587875"/>
              <a:gd name="connsiteX1999" fmla="*/ 5585838 w 9408955"/>
              <a:gd name="connsiteY1999" fmla="*/ 2427278 h 4587875"/>
              <a:gd name="connsiteX2000" fmla="*/ 5486212 w 9408955"/>
              <a:gd name="connsiteY2000" fmla="*/ 2427312 h 4587875"/>
              <a:gd name="connsiteX2001" fmla="*/ 5508438 w 9408955"/>
              <a:gd name="connsiteY2001" fmla="*/ 2406036 h 4587875"/>
              <a:gd name="connsiteX2002" fmla="*/ 5467965 w 9408955"/>
              <a:gd name="connsiteY2002" fmla="*/ 2360034 h 4587875"/>
              <a:gd name="connsiteX2003" fmla="*/ 5454777 w 9408955"/>
              <a:gd name="connsiteY2003" fmla="*/ 2421677 h 4587875"/>
              <a:gd name="connsiteX2004" fmla="*/ 5486212 w 9408955"/>
              <a:gd name="connsiteY2004" fmla="*/ 2427312 h 4587875"/>
              <a:gd name="connsiteX2005" fmla="*/ 5176795 w 9408955"/>
              <a:gd name="connsiteY2005" fmla="*/ 2427405 h 4587875"/>
              <a:gd name="connsiteX2006" fmla="*/ 5200361 w 9408955"/>
              <a:gd name="connsiteY2006" fmla="*/ 2383933 h 4587875"/>
              <a:gd name="connsiteX2007" fmla="*/ 5150109 w 9408955"/>
              <a:gd name="connsiteY2007" fmla="*/ 2362542 h 4587875"/>
              <a:gd name="connsiteX2008" fmla="*/ 5158177 w 9408955"/>
              <a:gd name="connsiteY2008" fmla="*/ 2427175 h 4587875"/>
              <a:gd name="connsiteX2009" fmla="*/ 5176795 w 9408955"/>
              <a:gd name="connsiteY2009" fmla="*/ 2427405 h 4587875"/>
              <a:gd name="connsiteX2010" fmla="*/ 6712240 w 9408955"/>
              <a:gd name="connsiteY2010" fmla="*/ 2427441 h 4587875"/>
              <a:gd name="connsiteX2011" fmla="*/ 6741090 w 9408955"/>
              <a:gd name="connsiteY2011" fmla="*/ 2389445 h 4587875"/>
              <a:gd name="connsiteX2012" fmla="*/ 6682024 w 9408955"/>
              <a:gd name="connsiteY2012" fmla="*/ 2372390 h 4587875"/>
              <a:gd name="connsiteX2013" fmla="*/ 6693972 w 9408955"/>
              <a:gd name="connsiteY2013" fmla="*/ 2424453 h 4587875"/>
              <a:gd name="connsiteX2014" fmla="*/ 6712240 w 9408955"/>
              <a:gd name="connsiteY2014" fmla="*/ 2427441 h 4587875"/>
              <a:gd name="connsiteX2015" fmla="*/ 6502190 w 9408955"/>
              <a:gd name="connsiteY2015" fmla="*/ 2427555 h 4587875"/>
              <a:gd name="connsiteX2016" fmla="*/ 6536226 w 9408955"/>
              <a:gd name="connsiteY2016" fmla="*/ 2389499 h 4587875"/>
              <a:gd name="connsiteX2017" fmla="*/ 6476688 w 9408955"/>
              <a:gd name="connsiteY2017" fmla="*/ 2368927 h 4587875"/>
              <a:gd name="connsiteX2018" fmla="*/ 6483075 w 9408955"/>
              <a:gd name="connsiteY2018" fmla="*/ 2422412 h 4587875"/>
              <a:gd name="connsiteX2019" fmla="*/ 6502190 w 9408955"/>
              <a:gd name="connsiteY2019" fmla="*/ 2427555 h 4587875"/>
              <a:gd name="connsiteX2020" fmla="*/ 6397835 w 9408955"/>
              <a:gd name="connsiteY2020" fmla="*/ 2427558 h 4587875"/>
              <a:gd name="connsiteX2021" fmla="*/ 6434644 w 9408955"/>
              <a:gd name="connsiteY2021" fmla="*/ 2390617 h 4587875"/>
              <a:gd name="connsiteX2022" fmla="*/ 6382112 w 9408955"/>
              <a:gd name="connsiteY2022" fmla="*/ 2363268 h 4587875"/>
              <a:gd name="connsiteX2023" fmla="*/ 6378928 w 9408955"/>
              <a:gd name="connsiteY2023" fmla="*/ 2421873 h 4587875"/>
              <a:gd name="connsiteX2024" fmla="*/ 6397835 w 9408955"/>
              <a:gd name="connsiteY2024" fmla="*/ 2427558 h 4587875"/>
              <a:gd name="connsiteX2025" fmla="*/ 5367049 w 9408955"/>
              <a:gd name="connsiteY2025" fmla="*/ 2427596 h 4587875"/>
              <a:gd name="connsiteX2026" fmla="*/ 5405975 w 9408955"/>
              <a:gd name="connsiteY2026" fmla="*/ 2397492 h 4587875"/>
              <a:gd name="connsiteX2027" fmla="*/ 5365042 w 9408955"/>
              <a:gd name="connsiteY2027" fmla="*/ 2359551 h 4587875"/>
              <a:gd name="connsiteX2028" fmla="*/ 5350342 w 9408955"/>
              <a:gd name="connsiteY2028" fmla="*/ 2420256 h 4587875"/>
              <a:gd name="connsiteX2029" fmla="*/ 5367049 w 9408955"/>
              <a:gd name="connsiteY2029" fmla="*/ 2427596 h 4587875"/>
              <a:gd name="connsiteX2030" fmla="*/ 1773561 w 9408955"/>
              <a:gd name="connsiteY2030" fmla="*/ 2427658 h 4587875"/>
              <a:gd name="connsiteX2031" fmla="*/ 1809621 w 9408955"/>
              <a:gd name="connsiteY2031" fmla="*/ 2390441 h 4587875"/>
              <a:gd name="connsiteX2032" fmla="*/ 1745515 w 9408955"/>
              <a:gd name="connsiteY2032" fmla="*/ 2375964 h 4587875"/>
              <a:gd name="connsiteX2033" fmla="*/ 1754184 w 9408955"/>
              <a:gd name="connsiteY2033" fmla="*/ 2422109 h 4587875"/>
              <a:gd name="connsiteX2034" fmla="*/ 1773561 w 9408955"/>
              <a:gd name="connsiteY2034" fmla="*/ 2427658 h 4587875"/>
              <a:gd name="connsiteX2035" fmla="*/ 7324586 w 9408955"/>
              <a:gd name="connsiteY2035" fmla="*/ 2427877 h 4587875"/>
              <a:gd name="connsiteX2036" fmla="*/ 7354632 w 9408955"/>
              <a:gd name="connsiteY2036" fmla="*/ 2411510 h 4587875"/>
              <a:gd name="connsiteX2037" fmla="*/ 7350499 w 9408955"/>
              <a:gd name="connsiteY2037" fmla="*/ 2365658 h 4587875"/>
              <a:gd name="connsiteX2038" fmla="*/ 7301599 w 9408955"/>
              <a:gd name="connsiteY2038" fmla="*/ 2366114 h 4587875"/>
              <a:gd name="connsiteX2039" fmla="*/ 7294023 w 9408955"/>
              <a:gd name="connsiteY2039" fmla="*/ 2411738 h 4587875"/>
              <a:gd name="connsiteX2040" fmla="*/ 7324586 w 9408955"/>
              <a:gd name="connsiteY2040" fmla="*/ 2427877 h 4587875"/>
              <a:gd name="connsiteX2041" fmla="*/ 6085279 w 9408955"/>
              <a:gd name="connsiteY2041" fmla="*/ 2428020 h 4587875"/>
              <a:gd name="connsiteX2042" fmla="*/ 6125341 w 9408955"/>
              <a:gd name="connsiteY2042" fmla="*/ 2390604 h 4587875"/>
              <a:gd name="connsiteX2043" fmla="*/ 6061807 w 9408955"/>
              <a:gd name="connsiteY2043" fmla="*/ 2374219 h 4587875"/>
              <a:gd name="connsiteX2044" fmla="*/ 6066103 w 9408955"/>
              <a:gd name="connsiteY2044" fmla="*/ 2418988 h 4587875"/>
              <a:gd name="connsiteX2045" fmla="*/ 6085279 w 9408955"/>
              <a:gd name="connsiteY2045" fmla="*/ 2428020 h 4587875"/>
              <a:gd name="connsiteX2046" fmla="*/ 4652039 w 9408955"/>
              <a:gd name="connsiteY2046" fmla="*/ 2428286 h 4587875"/>
              <a:gd name="connsiteX2047" fmla="*/ 4686985 w 9408955"/>
              <a:gd name="connsiteY2047" fmla="*/ 2390653 h 4587875"/>
              <a:gd name="connsiteX2048" fmla="*/ 4626866 w 9408955"/>
              <a:gd name="connsiteY2048" fmla="*/ 2369508 h 4587875"/>
              <a:gd name="connsiteX2049" fmla="*/ 4633520 w 9408955"/>
              <a:gd name="connsiteY2049" fmla="*/ 2422712 h 4587875"/>
              <a:gd name="connsiteX2050" fmla="*/ 4652039 w 9408955"/>
              <a:gd name="connsiteY2050" fmla="*/ 2428286 h 4587875"/>
              <a:gd name="connsiteX2051" fmla="*/ 5988405 w 9408955"/>
              <a:gd name="connsiteY2051" fmla="*/ 2428288 h 4587875"/>
              <a:gd name="connsiteX2052" fmla="*/ 6023199 w 9408955"/>
              <a:gd name="connsiteY2052" fmla="*/ 2391105 h 4587875"/>
              <a:gd name="connsiteX2053" fmla="*/ 5959622 w 9408955"/>
              <a:gd name="connsiteY2053" fmla="*/ 2376250 h 4587875"/>
              <a:gd name="connsiteX2054" fmla="*/ 5969262 w 9408955"/>
              <a:gd name="connsiteY2054" fmla="*/ 2423329 h 4587875"/>
              <a:gd name="connsiteX2055" fmla="*/ 5988405 w 9408955"/>
              <a:gd name="connsiteY2055" fmla="*/ 2428288 h 4587875"/>
              <a:gd name="connsiteX2056" fmla="*/ 4758520 w 9408955"/>
              <a:gd name="connsiteY2056" fmla="*/ 2428335 h 4587875"/>
              <a:gd name="connsiteX2057" fmla="*/ 4790382 w 9408955"/>
              <a:gd name="connsiteY2057" fmla="*/ 2382837 h 4587875"/>
              <a:gd name="connsiteX2058" fmla="*/ 4728651 w 9408955"/>
              <a:gd name="connsiteY2058" fmla="*/ 2365323 h 4587875"/>
              <a:gd name="connsiteX2059" fmla="*/ 4737567 w 9408955"/>
              <a:gd name="connsiteY2059" fmla="*/ 2423165 h 4587875"/>
              <a:gd name="connsiteX2060" fmla="*/ 4758520 w 9408955"/>
              <a:gd name="connsiteY2060" fmla="*/ 2428335 h 4587875"/>
              <a:gd name="connsiteX2061" fmla="*/ 5069150 w 9408955"/>
              <a:gd name="connsiteY2061" fmla="*/ 2428427 h 4587875"/>
              <a:gd name="connsiteX2062" fmla="*/ 5097774 w 9408955"/>
              <a:gd name="connsiteY2062" fmla="*/ 2397796 h 4587875"/>
              <a:gd name="connsiteX2063" fmla="*/ 5051636 w 9408955"/>
              <a:gd name="connsiteY2063" fmla="*/ 2361493 h 4587875"/>
              <a:gd name="connsiteX2064" fmla="*/ 5054124 w 9408955"/>
              <a:gd name="connsiteY2064" fmla="*/ 2427163 h 4587875"/>
              <a:gd name="connsiteX2065" fmla="*/ 5069150 w 9408955"/>
              <a:gd name="connsiteY2065" fmla="*/ 2428427 h 4587875"/>
              <a:gd name="connsiteX2066" fmla="*/ 4348110 w 9408955"/>
              <a:gd name="connsiteY2066" fmla="*/ 2430462 h 4587875"/>
              <a:gd name="connsiteX2067" fmla="*/ 4370607 w 9408955"/>
              <a:gd name="connsiteY2067" fmla="*/ 2369456 h 4587875"/>
              <a:gd name="connsiteX2068" fmla="*/ 4310765 w 9408955"/>
              <a:gd name="connsiteY2068" fmla="*/ 2396898 h 4587875"/>
              <a:gd name="connsiteX2069" fmla="*/ 4348110 w 9408955"/>
              <a:gd name="connsiteY2069" fmla="*/ 2430462 h 4587875"/>
              <a:gd name="connsiteX2070" fmla="*/ 7542083 w 9408955"/>
              <a:gd name="connsiteY2070" fmla="*/ 2528954 h 4587875"/>
              <a:gd name="connsiteX2071" fmla="*/ 7562692 w 9408955"/>
              <a:gd name="connsiteY2071" fmla="*/ 2506689 h 4587875"/>
              <a:gd name="connsiteX2072" fmla="*/ 7519149 w 9408955"/>
              <a:gd name="connsiteY2072" fmla="*/ 2464633 h 4587875"/>
              <a:gd name="connsiteX2073" fmla="*/ 7510758 w 9408955"/>
              <a:gd name="connsiteY2073" fmla="*/ 2526255 h 4587875"/>
              <a:gd name="connsiteX2074" fmla="*/ 7542083 w 9408955"/>
              <a:gd name="connsiteY2074" fmla="*/ 2528954 h 4587875"/>
              <a:gd name="connsiteX2075" fmla="*/ 5379036 w 9408955"/>
              <a:gd name="connsiteY2075" fmla="*/ 2530234 h 4587875"/>
              <a:gd name="connsiteX2076" fmla="*/ 5377653 w 9408955"/>
              <a:gd name="connsiteY2076" fmla="*/ 2462913 h 4587875"/>
              <a:gd name="connsiteX2077" fmla="*/ 5337300 w 9408955"/>
              <a:gd name="connsiteY2077" fmla="*/ 2510674 h 4587875"/>
              <a:gd name="connsiteX2078" fmla="*/ 5379036 w 9408955"/>
              <a:gd name="connsiteY2078" fmla="*/ 2530234 h 4587875"/>
              <a:gd name="connsiteX2079" fmla="*/ 6710202 w 9408955"/>
              <a:gd name="connsiteY2079" fmla="*/ 2530608 h 4587875"/>
              <a:gd name="connsiteX2080" fmla="*/ 6733611 w 9408955"/>
              <a:gd name="connsiteY2080" fmla="*/ 2520912 h 4587875"/>
              <a:gd name="connsiteX2081" fmla="*/ 6707375 w 9408955"/>
              <a:gd name="connsiteY2081" fmla="*/ 2462682 h 4587875"/>
              <a:gd name="connsiteX2082" fmla="*/ 6686114 w 9408955"/>
              <a:gd name="connsiteY2082" fmla="*/ 2522732 h 4587875"/>
              <a:gd name="connsiteX2083" fmla="*/ 6710202 w 9408955"/>
              <a:gd name="connsiteY2083" fmla="*/ 2530608 h 4587875"/>
              <a:gd name="connsiteX2084" fmla="*/ 7319930 w 9408955"/>
              <a:gd name="connsiteY2084" fmla="*/ 2530708 h 4587875"/>
              <a:gd name="connsiteX2085" fmla="*/ 7358324 w 9408955"/>
              <a:gd name="connsiteY2085" fmla="*/ 2502065 h 4587875"/>
              <a:gd name="connsiteX2086" fmla="*/ 7313390 w 9408955"/>
              <a:gd name="connsiteY2086" fmla="*/ 2464117 h 4587875"/>
              <a:gd name="connsiteX2087" fmla="*/ 7303126 w 9408955"/>
              <a:gd name="connsiteY2087" fmla="*/ 2524696 h 4587875"/>
              <a:gd name="connsiteX2088" fmla="*/ 7319930 w 9408955"/>
              <a:gd name="connsiteY2088" fmla="*/ 2530708 h 4587875"/>
              <a:gd name="connsiteX2089" fmla="*/ 5575438 w 9408955"/>
              <a:gd name="connsiteY2089" fmla="*/ 2530900 h 4587875"/>
              <a:gd name="connsiteX2090" fmla="*/ 5612189 w 9408955"/>
              <a:gd name="connsiteY2090" fmla="*/ 2502065 h 4587875"/>
              <a:gd name="connsiteX2091" fmla="*/ 5560595 w 9408955"/>
              <a:gd name="connsiteY2091" fmla="*/ 2465717 h 4587875"/>
              <a:gd name="connsiteX2092" fmla="*/ 5559249 w 9408955"/>
              <a:gd name="connsiteY2092" fmla="*/ 2525839 h 4587875"/>
              <a:gd name="connsiteX2093" fmla="*/ 5575438 w 9408955"/>
              <a:gd name="connsiteY2093" fmla="*/ 2530900 h 4587875"/>
              <a:gd name="connsiteX2094" fmla="*/ 4444179 w 9408955"/>
              <a:gd name="connsiteY2094" fmla="*/ 2530962 h 4587875"/>
              <a:gd name="connsiteX2095" fmla="*/ 4481703 w 9408955"/>
              <a:gd name="connsiteY2095" fmla="*/ 2493842 h 4587875"/>
              <a:gd name="connsiteX2096" fmla="*/ 4419149 w 9408955"/>
              <a:gd name="connsiteY2096" fmla="*/ 2474972 h 4587875"/>
              <a:gd name="connsiteX2097" fmla="*/ 4424920 w 9408955"/>
              <a:gd name="connsiteY2097" fmla="*/ 2523853 h 4587875"/>
              <a:gd name="connsiteX2098" fmla="*/ 4444179 w 9408955"/>
              <a:gd name="connsiteY2098" fmla="*/ 2530962 h 4587875"/>
              <a:gd name="connsiteX2099" fmla="*/ 7425936 w 9408955"/>
              <a:gd name="connsiteY2099" fmla="*/ 2531015 h 4587875"/>
              <a:gd name="connsiteX2100" fmla="*/ 7460412 w 9408955"/>
              <a:gd name="connsiteY2100" fmla="*/ 2495663 h 4587875"/>
              <a:gd name="connsiteX2101" fmla="*/ 7397592 w 9408955"/>
              <a:gd name="connsiteY2101" fmla="*/ 2478783 h 4587875"/>
              <a:gd name="connsiteX2102" fmla="*/ 7407797 w 9408955"/>
              <a:gd name="connsiteY2102" fmla="*/ 2525821 h 4587875"/>
              <a:gd name="connsiteX2103" fmla="*/ 7425936 w 9408955"/>
              <a:gd name="connsiteY2103" fmla="*/ 2531015 h 4587875"/>
              <a:gd name="connsiteX2104" fmla="*/ 1665032 w 9408955"/>
              <a:gd name="connsiteY2104" fmla="*/ 2531062 h 4587875"/>
              <a:gd name="connsiteX2105" fmla="*/ 1703508 w 9408955"/>
              <a:gd name="connsiteY2105" fmla="*/ 2510729 h 4587875"/>
              <a:gd name="connsiteX2106" fmla="*/ 1695521 w 9408955"/>
              <a:gd name="connsiteY2106" fmla="*/ 2470920 h 4587875"/>
              <a:gd name="connsiteX2107" fmla="*/ 1647829 w 9408955"/>
              <a:gd name="connsiteY2107" fmla="*/ 2471148 h 4587875"/>
              <a:gd name="connsiteX2108" fmla="*/ 1650795 w 9408955"/>
              <a:gd name="connsiteY2108" fmla="*/ 2523998 h 4587875"/>
              <a:gd name="connsiteX2109" fmla="*/ 1665032 w 9408955"/>
              <a:gd name="connsiteY2109" fmla="*/ 2531062 h 4587875"/>
              <a:gd name="connsiteX2110" fmla="*/ 4551292 w 9408955"/>
              <a:gd name="connsiteY2110" fmla="*/ 2531119 h 4587875"/>
              <a:gd name="connsiteX2111" fmla="*/ 4572921 w 9408955"/>
              <a:gd name="connsiteY2111" fmla="*/ 2524324 h 4587875"/>
              <a:gd name="connsiteX2112" fmla="*/ 4549956 w 9408955"/>
              <a:gd name="connsiteY2112" fmla="*/ 2464042 h 4587875"/>
              <a:gd name="connsiteX2113" fmla="*/ 4529492 w 9408955"/>
              <a:gd name="connsiteY2113" fmla="*/ 2525461 h 4587875"/>
              <a:gd name="connsiteX2114" fmla="*/ 4551292 w 9408955"/>
              <a:gd name="connsiteY2114" fmla="*/ 2531119 h 4587875"/>
              <a:gd name="connsiteX2115" fmla="*/ 1366194 w 9408955"/>
              <a:gd name="connsiteY2115" fmla="*/ 2531147 h 4587875"/>
              <a:gd name="connsiteX2116" fmla="*/ 1400283 w 9408955"/>
              <a:gd name="connsiteY2116" fmla="*/ 2487980 h 4587875"/>
              <a:gd name="connsiteX2117" fmla="*/ 1333008 w 9408955"/>
              <a:gd name="connsiteY2117" fmla="*/ 2480063 h 4587875"/>
              <a:gd name="connsiteX2118" fmla="*/ 1346008 w 9408955"/>
              <a:gd name="connsiteY2118" fmla="*/ 2525305 h 4587875"/>
              <a:gd name="connsiteX2119" fmla="*/ 1366194 w 9408955"/>
              <a:gd name="connsiteY2119" fmla="*/ 2531147 h 4587875"/>
              <a:gd name="connsiteX2120" fmla="*/ 1771743 w 9408955"/>
              <a:gd name="connsiteY2120" fmla="*/ 2531158 h 4587875"/>
              <a:gd name="connsiteX2121" fmla="*/ 1809542 w 9408955"/>
              <a:gd name="connsiteY2121" fmla="*/ 2502807 h 4587875"/>
              <a:gd name="connsiteX2122" fmla="*/ 1762353 w 9408955"/>
              <a:gd name="connsiteY2122" fmla="*/ 2464706 h 4587875"/>
              <a:gd name="connsiteX2123" fmla="*/ 1754951 w 9408955"/>
              <a:gd name="connsiteY2123" fmla="*/ 2525712 h 4587875"/>
              <a:gd name="connsiteX2124" fmla="*/ 1771743 w 9408955"/>
              <a:gd name="connsiteY2124" fmla="*/ 2531158 h 4587875"/>
              <a:gd name="connsiteX2125" fmla="*/ 5679877 w 9408955"/>
              <a:gd name="connsiteY2125" fmla="*/ 2531236 h 4587875"/>
              <a:gd name="connsiteX2126" fmla="*/ 5715944 w 9408955"/>
              <a:gd name="connsiteY2126" fmla="*/ 2494877 h 4587875"/>
              <a:gd name="connsiteX2127" fmla="*/ 5650968 w 9408955"/>
              <a:gd name="connsiteY2127" fmla="*/ 2477054 h 4587875"/>
              <a:gd name="connsiteX2128" fmla="*/ 5661034 w 9408955"/>
              <a:gd name="connsiteY2128" fmla="*/ 2526689 h 4587875"/>
              <a:gd name="connsiteX2129" fmla="*/ 5679877 w 9408955"/>
              <a:gd name="connsiteY2129" fmla="*/ 2531236 h 4587875"/>
              <a:gd name="connsiteX2130" fmla="*/ 2080641 w 9408955"/>
              <a:gd name="connsiteY2130" fmla="*/ 2531277 h 4587875"/>
              <a:gd name="connsiteX2131" fmla="*/ 2119816 w 9408955"/>
              <a:gd name="connsiteY2131" fmla="*/ 2495090 h 4587875"/>
              <a:gd name="connsiteX2132" fmla="*/ 2051086 w 9408955"/>
              <a:gd name="connsiteY2132" fmla="*/ 2480502 h 4587875"/>
              <a:gd name="connsiteX2133" fmla="*/ 2061538 w 9408955"/>
              <a:gd name="connsiteY2133" fmla="*/ 2524492 h 4587875"/>
              <a:gd name="connsiteX2134" fmla="*/ 2080641 w 9408955"/>
              <a:gd name="connsiteY2134" fmla="*/ 2531277 h 4587875"/>
              <a:gd name="connsiteX2135" fmla="*/ 5065098 w 9408955"/>
              <a:gd name="connsiteY2135" fmla="*/ 2531331 h 4587875"/>
              <a:gd name="connsiteX2136" fmla="*/ 5096682 w 9408955"/>
              <a:gd name="connsiteY2136" fmla="*/ 2487016 h 4587875"/>
              <a:gd name="connsiteX2137" fmla="*/ 5031062 w 9408955"/>
              <a:gd name="connsiteY2137" fmla="*/ 2486334 h 4587875"/>
              <a:gd name="connsiteX2138" fmla="*/ 5044818 w 9408955"/>
              <a:gd name="connsiteY2138" fmla="*/ 2525895 h 4587875"/>
              <a:gd name="connsiteX2139" fmla="*/ 5065098 w 9408955"/>
              <a:gd name="connsiteY2139" fmla="*/ 2531331 h 4587875"/>
              <a:gd name="connsiteX2140" fmla="*/ 5472674 w 9408955"/>
              <a:gd name="connsiteY2140" fmla="*/ 2531336 h 4587875"/>
              <a:gd name="connsiteX2141" fmla="*/ 5509817 w 9408955"/>
              <a:gd name="connsiteY2141" fmla="*/ 2494496 h 4587875"/>
              <a:gd name="connsiteX2142" fmla="*/ 5461005 w 9408955"/>
              <a:gd name="connsiteY2142" fmla="*/ 2464549 h 4587875"/>
              <a:gd name="connsiteX2143" fmla="*/ 5454163 w 9408955"/>
              <a:gd name="connsiteY2143" fmla="*/ 2525585 h 4587875"/>
              <a:gd name="connsiteX2144" fmla="*/ 5472674 w 9408955"/>
              <a:gd name="connsiteY2144" fmla="*/ 2531336 h 4587875"/>
              <a:gd name="connsiteX2145" fmla="*/ 5788993 w 9408955"/>
              <a:gd name="connsiteY2145" fmla="*/ 2531466 h 4587875"/>
              <a:gd name="connsiteX2146" fmla="*/ 5813579 w 9408955"/>
              <a:gd name="connsiteY2146" fmla="*/ 2516758 h 4587875"/>
              <a:gd name="connsiteX2147" fmla="*/ 5790317 w 9408955"/>
              <a:gd name="connsiteY2147" fmla="*/ 2463397 h 4587875"/>
              <a:gd name="connsiteX2148" fmla="*/ 5761298 w 9408955"/>
              <a:gd name="connsiteY2148" fmla="*/ 2524283 h 4587875"/>
              <a:gd name="connsiteX2149" fmla="*/ 5788993 w 9408955"/>
              <a:gd name="connsiteY2149" fmla="*/ 2531466 h 4587875"/>
              <a:gd name="connsiteX2150" fmla="*/ 6190742 w 9408955"/>
              <a:gd name="connsiteY2150" fmla="*/ 2531548 h 4587875"/>
              <a:gd name="connsiteX2151" fmla="*/ 6228032 w 9408955"/>
              <a:gd name="connsiteY2151" fmla="*/ 2488366 h 4587875"/>
              <a:gd name="connsiteX2152" fmla="*/ 6162079 w 9408955"/>
              <a:gd name="connsiteY2152" fmla="*/ 2480310 h 4587875"/>
              <a:gd name="connsiteX2153" fmla="*/ 6170494 w 9408955"/>
              <a:gd name="connsiteY2153" fmla="*/ 2523815 h 4587875"/>
              <a:gd name="connsiteX2154" fmla="*/ 6190742 w 9408955"/>
              <a:gd name="connsiteY2154" fmla="*/ 2531548 h 4587875"/>
              <a:gd name="connsiteX2155" fmla="*/ 1467187 w 9408955"/>
              <a:gd name="connsiteY2155" fmla="*/ 2531564 h 4587875"/>
              <a:gd name="connsiteX2156" fmla="*/ 1500720 w 9408955"/>
              <a:gd name="connsiteY2156" fmla="*/ 2494899 h 4587875"/>
              <a:gd name="connsiteX2157" fmla="*/ 1457260 w 9408955"/>
              <a:gd name="connsiteY2157" fmla="*/ 2465127 h 4587875"/>
              <a:gd name="connsiteX2158" fmla="*/ 1448751 w 9408955"/>
              <a:gd name="connsiteY2158" fmla="*/ 2525799 h 4587875"/>
              <a:gd name="connsiteX2159" fmla="*/ 1467187 w 9408955"/>
              <a:gd name="connsiteY2159" fmla="*/ 2531564 h 4587875"/>
              <a:gd name="connsiteX2160" fmla="*/ 6499655 w 9408955"/>
              <a:gd name="connsiteY2160" fmla="*/ 2531589 h 4587875"/>
              <a:gd name="connsiteX2161" fmla="*/ 6535543 w 9408955"/>
              <a:gd name="connsiteY2161" fmla="*/ 2502974 h 4587875"/>
              <a:gd name="connsiteX2162" fmla="*/ 6490387 w 9408955"/>
              <a:gd name="connsiteY2162" fmla="*/ 2464791 h 4587875"/>
              <a:gd name="connsiteX2163" fmla="*/ 6483317 w 9408955"/>
              <a:gd name="connsiteY2163" fmla="*/ 2526752 h 4587875"/>
              <a:gd name="connsiteX2164" fmla="*/ 6499655 w 9408955"/>
              <a:gd name="connsiteY2164" fmla="*/ 2531589 h 4587875"/>
              <a:gd name="connsiteX2165" fmla="*/ 6296725 w 9408955"/>
              <a:gd name="connsiteY2165" fmla="*/ 2531609 h 4587875"/>
              <a:gd name="connsiteX2166" fmla="*/ 6331604 w 9408955"/>
              <a:gd name="connsiteY2166" fmla="*/ 2486493 h 4587875"/>
              <a:gd name="connsiteX2167" fmla="*/ 6265996 w 9408955"/>
              <a:gd name="connsiteY2167" fmla="*/ 2480552 h 4587875"/>
              <a:gd name="connsiteX2168" fmla="*/ 6275597 w 9408955"/>
              <a:gd name="connsiteY2168" fmla="*/ 2524654 h 4587875"/>
              <a:gd name="connsiteX2169" fmla="*/ 6296725 w 9408955"/>
              <a:gd name="connsiteY2169" fmla="*/ 2531609 h 4587875"/>
              <a:gd name="connsiteX2170" fmla="*/ 4239364 w 9408955"/>
              <a:gd name="connsiteY2170" fmla="*/ 2531651 h 4587875"/>
              <a:gd name="connsiteX2171" fmla="*/ 4277004 w 9408955"/>
              <a:gd name="connsiteY2171" fmla="*/ 2501673 h 4587875"/>
              <a:gd name="connsiteX2172" fmla="*/ 4224472 w 9408955"/>
              <a:gd name="connsiteY2172" fmla="*/ 2467202 h 4587875"/>
              <a:gd name="connsiteX2173" fmla="*/ 4222652 w 9408955"/>
              <a:gd name="connsiteY2173" fmla="*/ 2526393 h 4587875"/>
              <a:gd name="connsiteX2174" fmla="*/ 4239364 w 9408955"/>
              <a:gd name="connsiteY2174" fmla="*/ 2531651 h 4587875"/>
              <a:gd name="connsiteX2175" fmla="*/ 5987253 w 9408955"/>
              <a:gd name="connsiteY2175" fmla="*/ 2531667 h 4587875"/>
              <a:gd name="connsiteX2176" fmla="*/ 6021875 w 9408955"/>
              <a:gd name="connsiteY2176" fmla="*/ 2494966 h 4587875"/>
              <a:gd name="connsiteX2177" fmla="*/ 5962550 w 9408955"/>
              <a:gd name="connsiteY2177" fmla="*/ 2474169 h 4587875"/>
              <a:gd name="connsiteX2178" fmla="*/ 5968938 w 9408955"/>
              <a:gd name="connsiteY2178" fmla="*/ 2525818 h 4587875"/>
              <a:gd name="connsiteX2179" fmla="*/ 5987253 w 9408955"/>
              <a:gd name="connsiteY2179" fmla="*/ 2531667 h 4587875"/>
              <a:gd name="connsiteX2180" fmla="*/ 6806421 w 9408955"/>
              <a:gd name="connsiteY2180" fmla="*/ 2531675 h 4587875"/>
              <a:gd name="connsiteX2181" fmla="*/ 6844650 w 9408955"/>
              <a:gd name="connsiteY2181" fmla="*/ 2502899 h 4587875"/>
              <a:gd name="connsiteX2182" fmla="*/ 6799037 w 9408955"/>
              <a:gd name="connsiteY2182" fmla="*/ 2464184 h 4587875"/>
              <a:gd name="connsiteX2183" fmla="*/ 6789915 w 9408955"/>
              <a:gd name="connsiteY2183" fmla="*/ 2525252 h 4587875"/>
              <a:gd name="connsiteX2184" fmla="*/ 6806421 w 9408955"/>
              <a:gd name="connsiteY2184" fmla="*/ 2531675 h 4587875"/>
              <a:gd name="connsiteX2185" fmla="*/ 6398101 w 9408955"/>
              <a:gd name="connsiteY2185" fmla="*/ 2531711 h 4587875"/>
              <a:gd name="connsiteX2186" fmla="*/ 6434929 w 9408955"/>
              <a:gd name="connsiteY2186" fmla="*/ 2495083 h 4587875"/>
              <a:gd name="connsiteX2187" fmla="*/ 6374165 w 9408955"/>
              <a:gd name="connsiteY2187" fmla="*/ 2474237 h 4587875"/>
              <a:gd name="connsiteX2188" fmla="*/ 6379771 w 9408955"/>
              <a:gd name="connsiteY2188" fmla="*/ 2525551 h 4587875"/>
              <a:gd name="connsiteX2189" fmla="*/ 6398101 w 9408955"/>
              <a:gd name="connsiteY2189" fmla="*/ 2531711 h 4587875"/>
              <a:gd name="connsiteX2190" fmla="*/ 1877987 w 9408955"/>
              <a:gd name="connsiteY2190" fmla="*/ 2531738 h 4587875"/>
              <a:gd name="connsiteX2191" fmla="*/ 1913974 w 9408955"/>
              <a:gd name="connsiteY2191" fmla="*/ 2494846 h 4587875"/>
              <a:gd name="connsiteX2192" fmla="*/ 1851718 w 9408955"/>
              <a:gd name="connsiteY2192" fmla="*/ 2472621 h 4587875"/>
              <a:gd name="connsiteX2193" fmla="*/ 1859269 w 9408955"/>
              <a:gd name="connsiteY2193" fmla="*/ 2526236 h 4587875"/>
              <a:gd name="connsiteX2194" fmla="*/ 1877987 w 9408955"/>
              <a:gd name="connsiteY2194" fmla="*/ 2531738 h 4587875"/>
              <a:gd name="connsiteX2195" fmla="*/ 7216847 w 9408955"/>
              <a:gd name="connsiteY2195" fmla="*/ 2531776 h 4587875"/>
              <a:gd name="connsiteX2196" fmla="*/ 7255850 w 9408955"/>
              <a:gd name="connsiteY2196" fmla="*/ 2503418 h 4587875"/>
              <a:gd name="connsiteX2197" fmla="*/ 7213895 w 9408955"/>
              <a:gd name="connsiteY2197" fmla="*/ 2464779 h 4587875"/>
              <a:gd name="connsiteX2198" fmla="*/ 7200288 w 9408955"/>
              <a:gd name="connsiteY2198" fmla="*/ 2525139 h 4587875"/>
              <a:gd name="connsiteX2199" fmla="*/ 7216847 w 9408955"/>
              <a:gd name="connsiteY2199" fmla="*/ 2531776 h 4587875"/>
              <a:gd name="connsiteX2200" fmla="*/ 5881552 w 9408955"/>
              <a:gd name="connsiteY2200" fmla="*/ 2531786 h 4587875"/>
              <a:gd name="connsiteX2201" fmla="*/ 5919652 w 9408955"/>
              <a:gd name="connsiteY2201" fmla="*/ 2503391 h 4587875"/>
              <a:gd name="connsiteX2202" fmla="*/ 5873969 w 9408955"/>
              <a:gd name="connsiteY2202" fmla="*/ 2465417 h 4587875"/>
              <a:gd name="connsiteX2203" fmla="*/ 5865149 w 9408955"/>
              <a:gd name="connsiteY2203" fmla="*/ 2525675 h 4587875"/>
              <a:gd name="connsiteX2204" fmla="*/ 5881552 w 9408955"/>
              <a:gd name="connsiteY2204" fmla="*/ 2531786 h 4587875"/>
              <a:gd name="connsiteX2205" fmla="*/ 4757838 w 9408955"/>
              <a:gd name="connsiteY2205" fmla="*/ 2531786 h 4587875"/>
              <a:gd name="connsiteX2206" fmla="*/ 4790872 w 9408955"/>
              <a:gd name="connsiteY2206" fmla="*/ 2488273 h 4587875"/>
              <a:gd name="connsiteX2207" fmla="*/ 4730435 w 9408955"/>
              <a:gd name="connsiteY2207" fmla="*/ 2471504 h 4587875"/>
              <a:gd name="connsiteX2208" fmla="*/ 4737961 w 9408955"/>
              <a:gd name="connsiteY2208" fmla="*/ 2526865 h 4587875"/>
              <a:gd name="connsiteX2209" fmla="*/ 4757838 w 9408955"/>
              <a:gd name="connsiteY2209" fmla="*/ 2531786 h 4587875"/>
              <a:gd name="connsiteX2210" fmla="*/ 1983014 w 9408955"/>
              <a:gd name="connsiteY2210" fmla="*/ 2531792 h 4587875"/>
              <a:gd name="connsiteX2211" fmla="*/ 2016147 w 9408955"/>
              <a:gd name="connsiteY2211" fmla="*/ 2488515 h 4587875"/>
              <a:gd name="connsiteX2212" fmla="*/ 1948373 w 9408955"/>
              <a:gd name="connsiteY2212" fmla="*/ 2481395 h 4587875"/>
              <a:gd name="connsiteX2213" fmla="*/ 1962899 w 9408955"/>
              <a:gd name="connsiteY2213" fmla="*/ 2526639 h 4587875"/>
              <a:gd name="connsiteX2214" fmla="*/ 1983014 w 9408955"/>
              <a:gd name="connsiteY2214" fmla="*/ 2531792 h 4587875"/>
              <a:gd name="connsiteX2215" fmla="*/ 4338693 w 9408955"/>
              <a:gd name="connsiteY2215" fmla="*/ 2531842 h 4587875"/>
              <a:gd name="connsiteX2216" fmla="*/ 4378604 w 9408955"/>
              <a:gd name="connsiteY2216" fmla="*/ 2501737 h 4587875"/>
              <a:gd name="connsiteX2217" fmla="*/ 4335850 w 9408955"/>
              <a:gd name="connsiteY2217" fmla="*/ 2463508 h 4587875"/>
              <a:gd name="connsiteX2218" fmla="*/ 4321978 w 9408955"/>
              <a:gd name="connsiteY2218" fmla="*/ 2523979 h 4587875"/>
              <a:gd name="connsiteX2219" fmla="*/ 4338693 w 9408955"/>
              <a:gd name="connsiteY2219" fmla="*/ 2531842 h 4587875"/>
              <a:gd name="connsiteX2220" fmla="*/ 7120990 w 9408955"/>
              <a:gd name="connsiteY2220" fmla="*/ 2531936 h 4587875"/>
              <a:gd name="connsiteX2221" fmla="*/ 7153369 w 9408955"/>
              <a:gd name="connsiteY2221" fmla="*/ 2488698 h 4587875"/>
              <a:gd name="connsiteX2222" fmla="*/ 7090491 w 9408955"/>
              <a:gd name="connsiteY2222" fmla="*/ 2476232 h 4587875"/>
              <a:gd name="connsiteX2223" fmla="*/ 7101122 w 9408955"/>
              <a:gd name="connsiteY2223" fmla="*/ 2526786 h 4587875"/>
              <a:gd name="connsiteX2224" fmla="*/ 7120990 w 9408955"/>
              <a:gd name="connsiteY2224" fmla="*/ 2531936 h 4587875"/>
              <a:gd name="connsiteX2225" fmla="*/ 6912494 w 9408955"/>
              <a:gd name="connsiteY2225" fmla="*/ 2532010 h 4587875"/>
              <a:gd name="connsiteX2226" fmla="*/ 6947676 w 9408955"/>
              <a:gd name="connsiteY2226" fmla="*/ 2495072 h 4587875"/>
              <a:gd name="connsiteX2227" fmla="*/ 6900599 w 9408955"/>
              <a:gd name="connsiteY2227" fmla="*/ 2465202 h 4587875"/>
              <a:gd name="connsiteX2228" fmla="*/ 6894322 w 9408955"/>
              <a:gd name="connsiteY2228" fmla="*/ 2526994 h 4587875"/>
              <a:gd name="connsiteX2229" fmla="*/ 6912494 w 9408955"/>
              <a:gd name="connsiteY2229" fmla="*/ 2532010 h 4587875"/>
              <a:gd name="connsiteX2230" fmla="*/ 7016531 w 9408955"/>
              <a:gd name="connsiteY2230" fmla="*/ 2532047 h 4587875"/>
              <a:gd name="connsiteX2231" fmla="*/ 7052369 w 9408955"/>
              <a:gd name="connsiteY2231" fmla="*/ 2494724 h 4587875"/>
              <a:gd name="connsiteX2232" fmla="*/ 6999237 w 9408955"/>
              <a:gd name="connsiteY2232" fmla="*/ 2467292 h 4587875"/>
              <a:gd name="connsiteX2233" fmla="*/ 6997857 w 9408955"/>
              <a:gd name="connsiteY2233" fmla="*/ 2526957 h 4587875"/>
              <a:gd name="connsiteX2234" fmla="*/ 7016531 w 9408955"/>
              <a:gd name="connsiteY2234" fmla="*/ 2532047 h 4587875"/>
              <a:gd name="connsiteX2235" fmla="*/ 6091116 w 9408955"/>
              <a:gd name="connsiteY2235" fmla="*/ 2532076 h 4587875"/>
              <a:gd name="connsiteX2236" fmla="*/ 6125986 w 9408955"/>
              <a:gd name="connsiteY2236" fmla="*/ 2495655 h 4587875"/>
              <a:gd name="connsiteX2237" fmla="*/ 6074203 w 9408955"/>
              <a:gd name="connsiteY2237" fmla="*/ 2467231 h 4587875"/>
              <a:gd name="connsiteX2238" fmla="*/ 6072834 w 9408955"/>
              <a:gd name="connsiteY2238" fmla="*/ 2526807 h 4587875"/>
              <a:gd name="connsiteX2239" fmla="*/ 6091116 w 9408955"/>
              <a:gd name="connsiteY2239" fmla="*/ 2532076 h 4587875"/>
              <a:gd name="connsiteX2240" fmla="*/ 5270621 w 9408955"/>
              <a:gd name="connsiteY2240" fmla="*/ 2532094 h 4587875"/>
              <a:gd name="connsiteX2241" fmla="*/ 5303442 w 9408955"/>
              <a:gd name="connsiteY2241" fmla="*/ 2495066 h 4587875"/>
              <a:gd name="connsiteX2242" fmla="*/ 5244525 w 9408955"/>
              <a:gd name="connsiteY2242" fmla="*/ 2472378 h 4587875"/>
              <a:gd name="connsiteX2243" fmla="*/ 5252487 w 9408955"/>
              <a:gd name="connsiteY2243" fmla="*/ 2527150 h 4587875"/>
              <a:gd name="connsiteX2244" fmla="*/ 5270621 w 9408955"/>
              <a:gd name="connsiteY2244" fmla="*/ 2532094 h 4587875"/>
              <a:gd name="connsiteX2245" fmla="*/ 4652865 w 9408955"/>
              <a:gd name="connsiteY2245" fmla="*/ 2532169 h 4587875"/>
              <a:gd name="connsiteX2246" fmla="*/ 4687276 w 9408955"/>
              <a:gd name="connsiteY2246" fmla="*/ 2495432 h 4587875"/>
              <a:gd name="connsiteX2247" fmla="*/ 4626270 w 9408955"/>
              <a:gd name="connsiteY2247" fmla="*/ 2474060 h 4587875"/>
              <a:gd name="connsiteX2248" fmla="*/ 4634435 w 9408955"/>
              <a:gd name="connsiteY2248" fmla="*/ 2527036 h 4587875"/>
              <a:gd name="connsiteX2249" fmla="*/ 4652865 w 9408955"/>
              <a:gd name="connsiteY2249" fmla="*/ 2532169 h 4587875"/>
              <a:gd name="connsiteX2250" fmla="*/ 6604119 w 9408955"/>
              <a:gd name="connsiteY2250" fmla="*/ 2532260 h 4587875"/>
              <a:gd name="connsiteX2251" fmla="*/ 6639901 w 9408955"/>
              <a:gd name="connsiteY2251" fmla="*/ 2501043 h 4587875"/>
              <a:gd name="connsiteX2252" fmla="*/ 6595451 w 9408955"/>
              <a:gd name="connsiteY2252" fmla="*/ 2463700 h 4587875"/>
              <a:gd name="connsiteX2253" fmla="*/ 6587287 w 9408955"/>
              <a:gd name="connsiteY2253" fmla="*/ 2527322 h 4587875"/>
              <a:gd name="connsiteX2254" fmla="*/ 6604119 w 9408955"/>
              <a:gd name="connsiteY2254" fmla="*/ 2532260 h 4587875"/>
              <a:gd name="connsiteX2255" fmla="*/ 1568433 w 9408955"/>
              <a:gd name="connsiteY2255" fmla="*/ 2532332 h 4587875"/>
              <a:gd name="connsiteX2256" fmla="*/ 1603550 w 9408955"/>
              <a:gd name="connsiteY2256" fmla="*/ 2486201 h 4587875"/>
              <a:gd name="connsiteX2257" fmla="*/ 1541524 w 9408955"/>
              <a:gd name="connsiteY2257" fmla="*/ 2475327 h 4587875"/>
              <a:gd name="connsiteX2258" fmla="*/ 1547058 w 9408955"/>
              <a:gd name="connsiteY2258" fmla="*/ 2524372 h 4587875"/>
              <a:gd name="connsiteX2259" fmla="*/ 1568433 w 9408955"/>
              <a:gd name="connsiteY2259" fmla="*/ 2532332 h 4587875"/>
              <a:gd name="connsiteX2260" fmla="*/ 2184982 w 9408955"/>
              <a:gd name="connsiteY2260" fmla="*/ 2532499 h 4587875"/>
              <a:gd name="connsiteX2261" fmla="*/ 2221251 w 9408955"/>
              <a:gd name="connsiteY2261" fmla="*/ 2495059 h 4587875"/>
              <a:gd name="connsiteX2262" fmla="*/ 2159234 w 9408955"/>
              <a:gd name="connsiteY2262" fmla="*/ 2474438 h 4587875"/>
              <a:gd name="connsiteX2263" fmla="*/ 2166098 w 9408955"/>
              <a:gd name="connsiteY2263" fmla="*/ 2525762 h 4587875"/>
              <a:gd name="connsiteX2264" fmla="*/ 2184982 w 9408955"/>
              <a:gd name="connsiteY2264" fmla="*/ 2532499 h 4587875"/>
              <a:gd name="connsiteX2265" fmla="*/ 7631492 w 9408955"/>
              <a:gd name="connsiteY2265" fmla="*/ 2535237 h 4587875"/>
              <a:gd name="connsiteX2266" fmla="*/ 7667399 w 9408955"/>
              <a:gd name="connsiteY2266" fmla="*/ 2487521 h 4587875"/>
              <a:gd name="connsiteX2267" fmla="*/ 7598786 w 9408955"/>
              <a:gd name="connsiteY2267" fmla="*/ 2494666 h 4587875"/>
              <a:gd name="connsiteX2268" fmla="*/ 7631492 w 9408955"/>
              <a:gd name="connsiteY2268" fmla="*/ 2535237 h 4587875"/>
              <a:gd name="connsiteX2269" fmla="*/ 4960766 w 9408955"/>
              <a:gd name="connsiteY2269" fmla="*/ 2535237 h 4587875"/>
              <a:gd name="connsiteX2270" fmla="*/ 4995432 w 9408955"/>
              <a:gd name="connsiteY2270" fmla="*/ 2488673 h 4587875"/>
              <a:gd name="connsiteX2271" fmla="*/ 4926100 w 9408955"/>
              <a:gd name="connsiteY2271" fmla="*/ 2495358 h 4587875"/>
              <a:gd name="connsiteX2272" fmla="*/ 4960766 w 9408955"/>
              <a:gd name="connsiteY2272" fmla="*/ 2535237 h 4587875"/>
              <a:gd name="connsiteX2273" fmla="*/ 8037668 w 9408955"/>
              <a:gd name="connsiteY2273" fmla="*/ 2620055 h 4587875"/>
              <a:gd name="connsiteX2274" fmla="*/ 8049729 w 9408955"/>
              <a:gd name="connsiteY2274" fmla="*/ 2579007 h 4587875"/>
              <a:gd name="connsiteX2275" fmla="*/ 8037668 w 9408955"/>
              <a:gd name="connsiteY2275" fmla="*/ 2620055 h 4587875"/>
              <a:gd name="connsiteX2276" fmla="*/ 5384540 w 9408955"/>
              <a:gd name="connsiteY2276" fmla="*/ 2621981 h 4587875"/>
              <a:gd name="connsiteX2277" fmla="*/ 5396859 w 9408955"/>
              <a:gd name="connsiteY2277" fmla="*/ 2599785 h 4587875"/>
              <a:gd name="connsiteX2278" fmla="*/ 5348613 w 9408955"/>
              <a:gd name="connsiteY2278" fmla="*/ 2585808 h 4587875"/>
              <a:gd name="connsiteX2279" fmla="*/ 5357988 w 9408955"/>
              <a:gd name="connsiteY2279" fmla="*/ 2621322 h 4587875"/>
              <a:gd name="connsiteX2280" fmla="*/ 5384540 w 9408955"/>
              <a:gd name="connsiteY2280" fmla="*/ 2621981 h 4587875"/>
              <a:gd name="connsiteX2281" fmla="*/ 7440624 w 9408955"/>
              <a:gd name="connsiteY2281" fmla="*/ 2631921 h 4587875"/>
              <a:gd name="connsiteX2282" fmla="*/ 7459924 w 9408955"/>
              <a:gd name="connsiteY2282" fmla="*/ 2607762 h 4587875"/>
              <a:gd name="connsiteX2283" fmla="*/ 7422066 w 9408955"/>
              <a:gd name="connsiteY2283" fmla="*/ 2564236 h 4587875"/>
              <a:gd name="connsiteX2284" fmla="*/ 7408154 w 9408955"/>
              <a:gd name="connsiteY2284" fmla="*/ 2630540 h 4587875"/>
              <a:gd name="connsiteX2285" fmla="*/ 7440624 w 9408955"/>
              <a:gd name="connsiteY2285" fmla="*/ 2631921 h 4587875"/>
              <a:gd name="connsiteX2286" fmla="*/ 6103781 w 9408955"/>
              <a:gd name="connsiteY2286" fmla="*/ 2632624 h 4587875"/>
              <a:gd name="connsiteX2287" fmla="*/ 6124617 w 9408955"/>
              <a:gd name="connsiteY2287" fmla="*/ 2613279 h 4587875"/>
              <a:gd name="connsiteX2288" fmla="*/ 6081182 w 9408955"/>
              <a:gd name="connsiteY2288" fmla="*/ 2565045 h 4587875"/>
              <a:gd name="connsiteX2289" fmla="*/ 6074587 w 9408955"/>
              <a:gd name="connsiteY2289" fmla="*/ 2630196 h 4587875"/>
              <a:gd name="connsiteX2290" fmla="*/ 6103781 w 9408955"/>
              <a:gd name="connsiteY2290" fmla="*/ 2632624 h 4587875"/>
              <a:gd name="connsiteX2291" fmla="*/ 1476923 w 9408955"/>
              <a:gd name="connsiteY2291" fmla="*/ 2632686 h 4587875"/>
              <a:gd name="connsiteX2292" fmla="*/ 1500042 w 9408955"/>
              <a:gd name="connsiteY2292" fmla="*/ 2611051 h 4587875"/>
              <a:gd name="connsiteX2293" fmla="*/ 1471781 w 9408955"/>
              <a:gd name="connsiteY2293" fmla="*/ 2562935 h 4587875"/>
              <a:gd name="connsiteX2294" fmla="*/ 1444666 w 9408955"/>
              <a:gd name="connsiteY2294" fmla="*/ 2625418 h 4587875"/>
              <a:gd name="connsiteX2295" fmla="*/ 1476923 w 9408955"/>
              <a:gd name="connsiteY2295" fmla="*/ 2632686 h 4587875"/>
              <a:gd name="connsiteX2296" fmla="*/ 1887415 w 9408955"/>
              <a:gd name="connsiteY2296" fmla="*/ 2632710 h 4587875"/>
              <a:gd name="connsiteX2297" fmla="*/ 1908365 w 9408955"/>
              <a:gd name="connsiteY2297" fmla="*/ 2617389 h 4587875"/>
              <a:gd name="connsiteX2298" fmla="*/ 1873983 w 9408955"/>
              <a:gd name="connsiteY2298" fmla="*/ 2563794 h 4587875"/>
              <a:gd name="connsiteX2299" fmla="*/ 1860863 w 9408955"/>
              <a:gd name="connsiteY2299" fmla="*/ 2630053 h 4587875"/>
              <a:gd name="connsiteX2300" fmla="*/ 1887415 w 9408955"/>
              <a:gd name="connsiteY2300" fmla="*/ 2632710 h 4587875"/>
              <a:gd name="connsiteX2301" fmla="*/ 5484670 w 9408955"/>
              <a:gd name="connsiteY2301" fmla="*/ 2632886 h 4587875"/>
              <a:gd name="connsiteX2302" fmla="*/ 5506924 w 9408955"/>
              <a:gd name="connsiteY2302" fmla="*/ 2613345 h 4587875"/>
              <a:gd name="connsiteX2303" fmla="*/ 5467872 w 9408955"/>
              <a:gd name="connsiteY2303" fmla="*/ 2563690 h 4587875"/>
              <a:gd name="connsiteX2304" fmla="*/ 5455008 w 9408955"/>
              <a:gd name="connsiteY2304" fmla="*/ 2628978 h 4587875"/>
              <a:gd name="connsiteX2305" fmla="*/ 5484670 w 9408955"/>
              <a:gd name="connsiteY2305" fmla="*/ 2632886 h 4587875"/>
              <a:gd name="connsiteX2306" fmla="*/ 2300581 w 9408955"/>
              <a:gd name="connsiteY2306" fmla="*/ 2633166 h 4587875"/>
              <a:gd name="connsiteX2307" fmla="*/ 2321631 w 9408955"/>
              <a:gd name="connsiteY2307" fmla="*/ 2612054 h 4587875"/>
              <a:gd name="connsiteX2308" fmla="*/ 2276721 w 9408955"/>
              <a:gd name="connsiteY2308" fmla="*/ 2566449 h 4587875"/>
              <a:gd name="connsiteX2309" fmla="*/ 2270072 w 9408955"/>
              <a:gd name="connsiteY2309" fmla="*/ 2630387 h 4587875"/>
              <a:gd name="connsiteX2310" fmla="*/ 2300581 w 9408955"/>
              <a:gd name="connsiteY2310" fmla="*/ 2633166 h 4587875"/>
              <a:gd name="connsiteX2311" fmla="*/ 6000319 w 9408955"/>
              <a:gd name="connsiteY2311" fmla="*/ 2633388 h 4587875"/>
              <a:gd name="connsiteX2312" fmla="*/ 6020619 w 9408955"/>
              <a:gd name="connsiteY2312" fmla="*/ 2612024 h 4587875"/>
              <a:gd name="connsiteX2313" fmla="*/ 5984630 w 9408955"/>
              <a:gd name="connsiteY2313" fmla="*/ 2563619 h 4587875"/>
              <a:gd name="connsiteX2314" fmla="*/ 5970234 w 9408955"/>
              <a:gd name="connsiteY2314" fmla="*/ 2630836 h 4587875"/>
              <a:gd name="connsiteX2315" fmla="*/ 6000319 w 9408955"/>
              <a:gd name="connsiteY2315" fmla="*/ 2633388 h 4587875"/>
              <a:gd name="connsiteX2316" fmla="*/ 7952734 w 9408955"/>
              <a:gd name="connsiteY2316" fmla="*/ 2633492 h 4587875"/>
              <a:gd name="connsiteX2317" fmla="*/ 7972914 w 9408955"/>
              <a:gd name="connsiteY2317" fmla="*/ 2612899 h 4587875"/>
              <a:gd name="connsiteX2318" fmla="*/ 7929484 w 9408955"/>
              <a:gd name="connsiteY2318" fmla="*/ 2566026 h 4587875"/>
              <a:gd name="connsiteX2319" fmla="*/ 7923344 w 9408955"/>
              <a:gd name="connsiteY2319" fmla="*/ 2630132 h 4587875"/>
              <a:gd name="connsiteX2320" fmla="*/ 7952734 w 9408955"/>
              <a:gd name="connsiteY2320" fmla="*/ 2633492 h 4587875"/>
              <a:gd name="connsiteX2321" fmla="*/ 1771420 w 9408955"/>
              <a:gd name="connsiteY2321" fmla="*/ 2633648 h 4587875"/>
              <a:gd name="connsiteX2322" fmla="*/ 1808720 w 9408955"/>
              <a:gd name="connsiteY2322" fmla="*/ 2606714 h 4587875"/>
              <a:gd name="connsiteX2323" fmla="*/ 1768705 w 9408955"/>
              <a:gd name="connsiteY2323" fmla="*/ 2563619 h 4587875"/>
              <a:gd name="connsiteX2324" fmla="*/ 1755671 w 9408955"/>
              <a:gd name="connsiteY2324" fmla="*/ 2627463 h 4587875"/>
              <a:gd name="connsiteX2325" fmla="*/ 1771420 w 9408955"/>
              <a:gd name="connsiteY2325" fmla="*/ 2633648 h 4587875"/>
              <a:gd name="connsiteX2326" fmla="*/ 5892228 w 9408955"/>
              <a:gd name="connsiteY2326" fmla="*/ 2633662 h 4587875"/>
              <a:gd name="connsiteX2327" fmla="*/ 5914706 w 9408955"/>
              <a:gd name="connsiteY2327" fmla="*/ 2619675 h 4587875"/>
              <a:gd name="connsiteX2328" fmla="*/ 5886529 w 9408955"/>
              <a:gd name="connsiteY2328" fmla="*/ 2562697 h 4587875"/>
              <a:gd name="connsiteX2329" fmla="*/ 5865453 w 9408955"/>
              <a:gd name="connsiteY2329" fmla="*/ 2628599 h 4587875"/>
              <a:gd name="connsiteX2330" fmla="*/ 5892228 w 9408955"/>
              <a:gd name="connsiteY2330" fmla="*/ 2633662 h 4587875"/>
              <a:gd name="connsiteX2331" fmla="*/ 1257629 w 9408955"/>
              <a:gd name="connsiteY2331" fmla="*/ 2633779 h 4587875"/>
              <a:gd name="connsiteX2332" fmla="*/ 1296024 w 9408955"/>
              <a:gd name="connsiteY2332" fmla="*/ 2607221 h 4587875"/>
              <a:gd name="connsiteX2333" fmla="*/ 1254299 w 9408955"/>
              <a:gd name="connsiteY2333" fmla="*/ 2564926 h 4587875"/>
              <a:gd name="connsiteX2334" fmla="*/ 1241827 w 9408955"/>
              <a:gd name="connsiteY2334" fmla="*/ 2627803 h 4587875"/>
              <a:gd name="connsiteX2335" fmla="*/ 1257629 w 9408955"/>
              <a:gd name="connsiteY2335" fmla="*/ 2633779 h 4587875"/>
              <a:gd name="connsiteX2336" fmla="*/ 6605333 w 9408955"/>
              <a:gd name="connsiteY2336" fmla="*/ 2634042 h 4587875"/>
              <a:gd name="connsiteX2337" fmla="*/ 6638926 w 9408955"/>
              <a:gd name="connsiteY2337" fmla="*/ 2598737 h 4587875"/>
              <a:gd name="connsiteX2338" fmla="*/ 6581851 w 9408955"/>
              <a:gd name="connsiteY2338" fmla="*/ 2571069 h 4587875"/>
              <a:gd name="connsiteX2339" fmla="*/ 6586914 w 9408955"/>
              <a:gd name="connsiteY2339" fmla="*/ 2630261 h 4587875"/>
              <a:gd name="connsiteX2340" fmla="*/ 6605333 w 9408955"/>
              <a:gd name="connsiteY2340" fmla="*/ 2634042 h 4587875"/>
              <a:gd name="connsiteX2341" fmla="*/ 6715868 w 9408955"/>
              <a:gd name="connsiteY2341" fmla="*/ 2634149 h 4587875"/>
              <a:gd name="connsiteX2342" fmla="*/ 6736144 w 9408955"/>
              <a:gd name="connsiteY2342" fmla="*/ 2621113 h 4587875"/>
              <a:gd name="connsiteX2343" fmla="*/ 6714322 w 9408955"/>
              <a:gd name="connsiteY2343" fmla="*/ 2563999 h 4587875"/>
              <a:gd name="connsiteX2344" fmla="*/ 6691375 w 9408955"/>
              <a:gd name="connsiteY2344" fmla="*/ 2631750 h 4587875"/>
              <a:gd name="connsiteX2345" fmla="*/ 6715868 w 9408955"/>
              <a:gd name="connsiteY2345" fmla="*/ 2634149 h 4587875"/>
              <a:gd name="connsiteX2346" fmla="*/ 6911904 w 9408955"/>
              <a:gd name="connsiteY2346" fmla="*/ 2634155 h 4587875"/>
              <a:gd name="connsiteX2347" fmla="*/ 6947628 w 9408955"/>
              <a:gd name="connsiteY2347" fmla="*/ 2598961 h 4587875"/>
              <a:gd name="connsiteX2348" fmla="*/ 6899968 w 9408955"/>
              <a:gd name="connsiteY2348" fmla="*/ 2565912 h 4587875"/>
              <a:gd name="connsiteX2349" fmla="*/ 6894267 w 9408955"/>
              <a:gd name="connsiteY2349" fmla="*/ 2627908 h 4587875"/>
              <a:gd name="connsiteX2350" fmla="*/ 6911904 w 9408955"/>
              <a:gd name="connsiteY2350" fmla="*/ 2634155 h 4587875"/>
              <a:gd name="connsiteX2351" fmla="*/ 7014770 w 9408955"/>
              <a:gd name="connsiteY2351" fmla="*/ 2634168 h 4587875"/>
              <a:gd name="connsiteX2352" fmla="*/ 7051680 w 9408955"/>
              <a:gd name="connsiteY2352" fmla="*/ 2605905 h 4587875"/>
              <a:gd name="connsiteX2353" fmla="*/ 6998865 w 9408955"/>
              <a:gd name="connsiteY2353" fmla="*/ 2568619 h 4587875"/>
              <a:gd name="connsiteX2354" fmla="*/ 6998637 w 9408955"/>
              <a:gd name="connsiteY2354" fmla="*/ 2629550 h 4587875"/>
              <a:gd name="connsiteX2355" fmla="*/ 7014770 w 9408955"/>
              <a:gd name="connsiteY2355" fmla="*/ 2634168 h 4587875"/>
              <a:gd name="connsiteX2356" fmla="*/ 1681186 w 9408955"/>
              <a:gd name="connsiteY2356" fmla="*/ 2634191 h 4587875"/>
              <a:gd name="connsiteX2357" fmla="*/ 1703196 w 9408955"/>
              <a:gd name="connsiteY2357" fmla="*/ 2615236 h 4587875"/>
              <a:gd name="connsiteX2358" fmla="*/ 1672241 w 9408955"/>
              <a:gd name="connsiteY2358" fmla="*/ 2564996 h 4587875"/>
              <a:gd name="connsiteX2359" fmla="*/ 1652278 w 9408955"/>
              <a:gd name="connsiteY2359" fmla="*/ 2628542 h 4587875"/>
              <a:gd name="connsiteX2360" fmla="*/ 1681186 w 9408955"/>
              <a:gd name="connsiteY2360" fmla="*/ 2634191 h 4587875"/>
              <a:gd name="connsiteX2361" fmla="*/ 7223142 w 9408955"/>
              <a:gd name="connsiteY2361" fmla="*/ 2634221 h 4587875"/>
              <a:gd name="connsiteX2362" fmla="*/ 7255374 w 9408955"/>
              <a:gd name="connsiteY2362" fmla="*/ 2598628 h 4587875"/>
              <a:gd name="connsiteX2363" fmla="*/ 7212270 w 9408955"/>
              <a:gd name="connsiteY2363" fmla="*/ 2564474 h 4587875"/>
              <a:gd name="connsiteX2364" fmla="*/ 7205656 w 9408955"/>
              <a:gd name="connsiteY2364" fmla="*/ 2629842 h 4587875"/>
              <a:gd name="connsiteX2365" fmla="*/ 7223142 w 9408955"/>
              <a:gd name="connsiteY2365" fmla="*/ 2634221 h 4587875"/>
              <a:gd name="connsiteX2366" fmla="*/ 7123482 w 9408955"/>
              <a:gd name="connsiteY2366" fmla="*/ 2634225 h 4587875"/>
              <a:gd name="connsiteX2367" fmla="*/ 7152139 w 9408955"/>
              <a:gd name="connsiteY2367" fmla="*/ 2586663 h 4587875"/>
              <a:gd name="connsiteX2368" fmla="*/ 7092417 w 9408955"/>
              <a:gd name="connsiteY2368" fmla="*/ 2574952 h 4587875"/>
              <a:gd name="connsiteX2369" fmla="*/ 7102902 w 9408955"/>
              <a:gd name="connsiteY2369" fmla="*/ 2630289 h 4587875"/>
              <a:gd name="connsiteX2370" fmla="*/ 7123482 w 9408955"/>
              <a:gd name="connsiteY2370" fmla="*/ 2634225 h 4587875"/>
              <a:gd name="connsiteX2371" fmla="*/ 1364156 w 9408955"/>
              <a:gd name="connsiteY2371" fmla="*/ 2634267 h 4587875"/>
              <a:gd name="connsiteX2372" fmla="*/ 1399860 w 9408955"/>
              <a:gd name="connsiteY2372" fmla="*/ 2599429 h 4587875"/>
              <a:gd name="connsiteX2373" fmla="*/ 1341305 w 9408955"/>
              <a:gd name="connsiteY2373" fmla="*/ 2573447 h 4587875"/>
              <a:gd name="connsiteX2374" fmla="*/ 1346567 w 9408955"/>
              <a:gd name="connsiteY2374" fmla="*/ 2629513 h 4587875"/>
              <a:gd name="connsiteX2375" fmla="*/ 1364156 w 9408955"/>
              <a:gd name="connsiteY2375" fmla="*/ 2634267 h 4587875"/>
              <a:gd name="connsiteX2376" fmla="*/ 2186368 w 9408955"/>
              <a:gd name="connsiteY2376" fmla="*/ 2634320 h 4587875"/>
              <a:gd name="connsiteX2377" fmla="*/ 2220616 w 9408955"/>
              <a:gd name="connsiteY2377" fmla="*/ 2583012 h 4587875"/>
              <a:gd name="connsiteX2378" fmla="*/ 2172079 w 9408955"/>
              <a:gd name="connsiteY2378" fmla="*/ 2567049 h 4587875"/>
              <a:gd name="connsiteX2379" fmla="*/ 2186368 w 9408955"/>
              <a:gd name="connsiteY2379" fmla="*/ 2634320 h 4587875"/>
              <a:gd name="connsiteX2380" fmla="*/ 5679359 w 9408955"/>
              <a:gd name="connsiteY2380" fmla="*/ 2634332 h 4587875"/>
              <a:gd name="connsiteX2381" fmla="*/ 5716227 w 9408955"/>
              <a:gd name="connsiteY2381" fmla="*/ 2606135 h 4587875"/>
              <a:gd name="connsiteX2382" fmla="*/ 5658096 w 9408955"/>
              <a:gd name="connsiteY2382" fmla="*/ 2572262 h 4587875"/>
              <a:gd name="connsiteX2383" fmla="*/ 5663191 w 9408955"/>
              <a:gd name="connsiteY2383" fmla="*/ 2630233 h 4587875"/>
              <a:gd name="connsiteX2384" fmla="*/ 5679359 w 9408955"/>
              <a:gd name="connsiteY2384" fmla="*/ 2634332 h 4587875"/>
              <a:gd name="connsiteX2385" fmla="*/ 6502696 w 9408955"/>
              <a:gd name="connsiteY2385" fmla="*/ 2634448 h 4587875"/>
              <a:gd name="connsiteX2386" fmla="*/ 6536649 w 9408955"/>
              <a:gd name="connsiteY2386" fmla="*/ 2599535 h 4587875"/>
              <a:gd name="connsiteX2387" fmla="*/ 6484713 w 9408955"/>
              <a:gd name="connsiteY2387" fmla="*/ 2568614 h 4587875"/>
              <a:gd name="connsiteX2388" fmla="*/ 6484483 w 9408955"/>
              <a:gd name="connsiteY2388" fmla="*/ 2629546 h 4587875"/>
              <a:gd name="connsiteX2389" fmla="*/ 6502696 w 9408955"/>
              <a:gd name="connsiteY2389" fmla="*/ 2634448 h 4587875"/>
              <a:gd name="connsiteX2390" fmla="*/ 4347496 w 9408955"/>
              <a:gd name="connsiteY2390" fmla="*/ 2634448 h 4587875"/>
              <a:gd name="connsiteX2391" fmla="*/ 4377526 w 9408955"/>
              <a:gd name="connsiteY2391" fmla="*/ 2591574 h 4587875"/>
              <a:gd name="connsiteX2392" fmla="*/ 4314612 w 9408955"/>
              <a:gd name="connsiteY2392" fmla="*/ 2581797 h 4587875"/>
              <a:gd name="connsiteX2393" fmla="*/ 4327916 w 9408955"/>
              <a:gd name="connsiteY2393" fmla="*/ 2630679 h 4587875"/>
              <a:gd name="connsiteX2394" fmla="*/ 4347496 w 9408955"/>
              <a:gd name="connsiteY2394" fmla="*/ 2634448 h 4587875"/>
              <a:gd name="connsiteX2395" fmla="*/ 6819765 w 9408955"/>
              <a:gd name="connsiteY2395" fmla="*/ 2634464 h 4587875"/>
              <a:gd name="connsiteX2396" fmla="*/ 6842688 w 9408955"/>
              <a:gd name="connsiteY2396" fmla="*/ 2615510 h 4587875"/>
              <a:gd name="connsiteX2397" fmla="*/ 6803063 w 9408955"/>
              <a:gd name="connsiteY2397" fmla="*/ 2564195 h 4587875"/>
              <a:gd name="connsiteX2398" fmla="*/ 6789931 w 9408955"/>
              <a:gd name="connsiteY2398" fmla="*/ 2628455 h 4587875"/>
              <a:gd name="connsiteX2399" fmla="*/ 6819765 w 9408955"/>
              <a:gd name="connsiteY2399" fmla="*/ 2634464 h 4587875"/>
              <a:gd name="connsiteX2400" fmla="*/ 1570834 w 9408955"/>
              <a:gd name="connsiteY2400" fmla="*/ 2634468 h 4587875"/>
              <a:gd name="connsiteX2401" fmla="*/ 1605097 w 9408955"/>
              <a:gd name="connsiteY2401" fmla="*/ 2599684 h 4587875"/>
              <a:gd name="connsiteX2402" fmla="*/ 1553621 w 9408955"/>
              <a:gd name="connsiteY2402" fmla="*/ 2567440 h 4587875"/>
              <a:gd name="connsiteX2403" fmla="*/ 1553164 w 9408955"/>
              <a:gd name="connsiteY2403" fmla="*/ 2631466 h 4587875"/>
              <a:gd name="connsiteX2404" fmla="*/ 1570834 w 9408955"/>
              <a:gd name="connsiteY2404" fmla="*/ 2634468 h 4587875"/>
              <a:gd name="connsiteX2405" fmla="*/ 6193675 w 9408955"/>
              <a:gd name="connsiteY2405" fmla="*/ 2634652 h 4587875"/>
              <a:gd name="connsiteX2406" fmla="*/ 6226985 w 9408955"/>
              <a:gd name="connsiteY2406" fmla="*/ 2607238 h 4587875"/>
              <a:gd name="connsiteX2407" fmla="*/ 6177355 w 9408955"/>
              <a:gd name="connsiteY2407" fmla="*/ 2567835 h 4587875"/>
              <a:gd name="connsiteX2408" fmla="*/ 6178709 w 9408955"/>
              <a:gd name="connsiteY2408" fmla="*/ 2630604 h 4587875"/>
              <a:gd name="connsiteX2409" fmla="*/ 6193675 w 9408955"/>
              <a:gd name="connsiteY2409" fmla="*/ 2634652 h 4587875"/>
              <a:gd name="connsiteX2410" fmla="*/ 6292796 w 9408955"/>
              <a:gd name="connsiteY2410" fmla="*/ 2634684 h 4587875"/>
              <a:gd name="connsiteX2411" fmla="*/ 6332353 w 9408955"/>
              <a:gd name="connsiteY2411" fmla="*/ 2606878 h 4587875"/>
              <a:gd name="connsiteX2412" fmla="*/ 6276640 w 9408955"/>
              <a:gd name="connsiteY2412" fmla="*/ 2570569 h 4587875"/>
              <a:gd name="connsiteX2413" fmla="*/ 6276640 w 9408955"/>
              <a:gd name="connsiteY2413" fmla="*/ 2627924 h 4587875"/>
              <a:gd name="connsiteX2414" fmla="*/ 6292796 w 9408955"/>
              <a:gd name="connsiteY2414" fmla="*/ 2634684 h 4587875"/>
              <a:gd name="connsiteX2415" fmla="*/ 2080177 w 9408955"/>
              <a:gd name="connsiteY2415" fmla="*/ 2634714 h 4587875"/>
              <a:gd name="connsiteX2416" fmla="*/ 2119247 w 9408955"/>
              <a:gd name="connsiteY2416" fmla="*/ 2600010 h 4587875"/>
              <a:gd name="connsiteX2417" fmla="*/ 2059553 w 9408955"/>
              <a:gd name="connsiteY2417" fmla="*/ 2575217 h 4587875"/>
              <a:gd name="connsiteX2418" fmla="*/ 2062267 w 9408955"/>
              <a:gd name="connsiteY2418" fmla="*/ 2628017 h 4587875"/>
              <a:gd name="connsiteX2419" fmla="*/ 2080177 w 9408955"/>
              <a:gd name="connsiteY2419" fmla="*/ 2634714 h 4587875"/>
              <a:gd name="connsiteX2420" fmla="*/ 7323155 w 9408955"/>
              <a:gd name="connsiteY2420" fmla="*/ 2634792 h 4587875"/>
              <a:gd name="connsiteX2421" fmla="*/ 7358755 w 9408955"/>
              <a:gd name="connsiteY2421" fmla="*/ 2599871 h 4587875"/>
              <a:gd name="connsiteX2422" fmla="*/ 7310885 w 9408955"/>
              <a:gd name="connsiteY2422" fmla="*/ 2566760 h 4587875"/>
              <a:gd name="connsiteX2423" fmla="*/ 7304441 w 9408955"/>
              <a:gd name="connsiteY2423" fmla="*/ 2629807 h 4587875"/>
              <a:gd name="connsiteX2424" fmla="*/ 7323155 w 9408955"/>
              <a:gd name="connsiteY2424" fmla="*/ 2634792 h 4587875"/>
              <a:gd name="connsiteX2425" fmla="*/ 4650475 w 9408955"/>
              <a:gd name="connsiteY2425" fmla="*/ 2634814 h 4587875"/>
              <a:gd name="connsiteX2426" fmla="*/ 4686106 w 9408955"/>
              <a:gd name="connsiteY2426" fmla="*/ 2607337 h 4587875"/>
              <a:gd name="connsiteX2427" fmla="*/ 4640265 w 9408955"/>
              <a:gd name="connsiteY2427" fmla="*/ 2565202 h 4587875"/>
              <a:gd name="connsiteX2428" fmla="*/ 4634792 w 9408955"/>
              <a:gd name="connsiteY2428" fmla="*/ 2630025 h 4587875"/>
              <a:gd name="connsiteX2429" fmla="*/ 4650475 w 9408955"/>
              <a:gd name="connsiteY2429" fmla="*/ 2634814 h 4587875"/>
              <a:gd name="connsiteX2430" fmla="*/ 6397695 w 9408955"/>
              <a:gd name="connsiteY2430" fmla="*/ 2634842 h 4587875"/>
              <a:gd name="connsiteX2431" fmla="*/ 6435325 w 9408955"/>
              <a:gd name="connsiteY2431" fmla="*/ 2599303 h 4587875"/>
              <a:gd name="connsiteX2432" fmla="*/ 6385466 w 9408955"/>
              <a:gd name="connsiteY2432" fmla="*/ 2567083 h 4587875"/>
              <a:gd name="connsiteX2433" fmla="*/ 6379520 w 9408955"/>
              <a:gd name="connsiteY2433" fmla="*/ 2629008 h 4587875"/>
              <a:gd name="connsiteX2434" fmla="*/ 6397695 w 9408955"/>
              <a:gd name="connsiteY2434" fmla="*/ 2634842 h 4587875"/>
              <a:gd name="connsiteX2435" fmla="*/ 2392700 w 9408955"/>
              <a:gd name="connsiteY2435" fmla="*/ 2634906 h 4587875"/>
              <a:gd name="connsiteX2436" fmla="*/ 2425519 w 9408955"/>
              <a:gd name="connsiteY2436" fmla="*/ 2599082 h 4587875"/>
              <a:gd name="connsiteX2437" fmla="*/ 2381180 w 9408955"/>
              <a:gd name="connsiteY2437" fmla="*/ 2565543 h 4587875"/>
              <a:gd name="connsiteX2438" fmla="*/ 2374685 w 9408955"/>
              <a:gd name="connsiteY2438" fmla="*/ 2630782 h 4587875"/>
              <a:gd name="connsiteX2439" fmla="*/ 2392700 w 9408955"/>
              <a:gd name="connsiteY2439" fmla="*/ 2634906 h 4587875"/>
              <a:gd name="connsiteX2440" fmla="*/ 7528900 w 9408955"/>
              <a:gd name="connsiteY2440" fmla="*/ 2634963 h 4587875"/>
              <a:gd name="connsiteX2441" fmla="*/ 7564187 w 9408955"/>
              <a:gd name="connsiteY2441" fmla="*/ 2611935 h 4587875"/>
              <a:gd name="connsiteX2442" fmla="*/ 7534738 w 9408955"/>
              <a:gd name="connsiteY2442" fmla="*/ 2560637 h 4587875"/>
              <a:gd name="connsiteX2443" fmla="*/ 7496546 w 9408955"/>
              <a:gd name="connsiteY2443" fmla="*/ 2606692 h 4587875"/>
              <a:gd name="connsiteX2444" fmla="*/ 7528900 w 9408955"/>
              <a:gd name="connsiteY2444" fmla="*/ 2634963 h 4587875"/>
              <a:gd name="connsiteX2445" fmla="*/ 4444048 w 9408955"/>
              <a:gd name="connsiteY2445" fmla="*/ 2635165 h 4587875"/>
              <a:gd name="connsiteX2446" fmla="*/ 4472056 w 9408955"/>
              <a:gd name="connsiteY2446" fmla="*/ 2624728 h 4587875"/>
              <a:gd name="connsiteX2447" fmla="*/ 4476138 w 9408955"/>
              <a:gd name="connsiteY2447" fmla="*/ 2578877 h 4587875"/>
              <a:gd name="connsiteX2448" fmla="*/ 4429647 w 9408955"/>
              <a:gd name="connsiteY2448" fmla="*/ 2564733 h 4587875"/>
              <a:gd name="connsiteX2449" fmla="*/ 4418761 w 9408955"/>
              <a:gd name="connsiteY2449" fmla="*/ 2619938 h 4587875"/>
              <a:gd name="connsiteX2450" fmla="*/ 4444048 w 9408955"/>
              <a:gd name="connsiteY2450" fmla="*/ 2635165 h 4587875"/>
              <a:gd name="connsiteX2451" fmla="*/ 5784295 w 9408955"/>
              <a:gd name="connsiteY2451" fmla="*/ 2635228 h 4587875"/>
              <a:gd name="connsiteX2452" fmla="*/ 5816846 w 9408955"/>
              <a:gd name="connsiteY2452" fmla="*/ 2599209 h 4587875"/>
              <a:gd name="connsiteX2453" fmla="*/ 5761329 w 9408955"/>
              <a:gd name="connsiteY2453" fmla="*/ 2570903 h 4587875"/>
              <a:gd name="connsiteX2454" fmla="*/ 5766835 w 9408955"/>
              <a:gd name="connsiteY2454" fmla="*/ 2630277 h 4587875"/>
              <a:gd name="connsiteX2455" fmla="*/ 5784295 w 9408955"/>
              <a:gd name="connsiteY2455" fmla="*/ 2635228 h 4587875"/>
              <a:gd name="connsiteX2456" fmla="*/ 4548064 w 9408955"/>
              <a:gd name="connsiteY2456" fmla="*/ 2635327 h 4587875"/>
              <a:gd name="connsiteX2457" fmla="*/ 4583383 w 9408955"/>
              <a:gd name="connsiteY2457" fmla="*/ 2599525 h 4587875"/>
              <a:gd name="connsiteX2458" fmla="*/ 4536619 w 9408955"/>
              <a:gd name="connsiteY2458" fmla="*/ 2566616 h 4587875"/>
              <a:gd name="connsiteX2459" fmla="*/ 4529775 w 9408955"/>
              <a:gd name="connsiteY2459" fmla="*/ 2629920 h 4587875"/>
              <a:gd name="connsiteX2460" fmla="*/ 4548064 w 9408955"/>
              <a:gd name="connsiteY2460" fmla="*/ 2635327 h 4587875"/>
              <a:gd name="connsiteX2461" fmla="*/ 1982408 w 9408955"/>
              <a:gd name="connsiteY2461" fmla="*/ 2635350 h 4587875"/>
              <a:gd name="connsiteX2462" fmla="*/ 2017182 w 9408955"/>
              <a:gd name="connsiteY2462" fmla="*/ 2599174 h 4587875"/>
              <a:gd name="connsiteX2463" fmla="*/ 1970850 w 9408955"/>
              <a:gd name="connsiteY2463" fmla="*/ 2565318 h 4587875"/>
              <a:gd name="connsiteX2464" fmla="*/ 1964658 w 9408955"/>
              <a:gd name="connsiteY2464" fmla="*/ 2630726 h 4587875"/>
              <a:gd name="connsiteX2465" fmla="*/ 1982408 w 9408955"/>
              <a:gd name="connsiteY2465" fmla="*/ 2635350 h 4587875"/>
              <a:gd name="connsiteX2466" fmla="*/ 5580456 w 9408955"/>
              <a:gd name="connsiteY2466" fmla="*/ 2635546 h 4587875"/>
              <a:gd name="connsiteX2467" fmla="*/ 5611065 w 9408955"/>
              <a:gd name="connsiteY2467" fmla="*/ 2586790 h 4587875"/>
              <a:gd name="connsiteX2468" fmla="*/ 5547140 w 9408955"/>
              <a:gd name="connsiteY2468" fmla="*/ 2583126 h 4587875"/>
              <a:gd name="connsiteX2469" fmla="*/ 5559054 w 9408955"/>
              <a:gd name="connsiteY2469" fmla="*/ 2629614 h 4587875"/>
              <a:gd name="connsiteX2470" fmla="*/ 5580456 w 9408955"/>
              <a:gd name="connsiteY2470" fmla="*/ 2635546 h 4587875"/>
              <a:gd name="connsiteX2471" fmla="*/ 1687548 w 9408955"/>
              <a:gd name="connsiteY2471" fmla="*/ 2735012 h 4587875"/>
              <a:gd name="connsiteX2472" fmla="*/ 1705729 w 9408955"/>
              <a:gd name="connsiteY2472" fmla="*/ 2712269 h 4587875"/>
              <a:gd name="connsiteX2473" fmla="*/ 1672076 w 9408955"/>
              <a:gd name="connsiteY2473" fmla="*/ 2667464 h 4587875"/>
              <a:gd name="connsiteX2474" fmla="*/ 1657093 w 9408955"/>
              <a:gd name="connsiteY2474" fmla="*/ 2734558 h 4587875"/>
              <a:gd name="connsiteX2475" fmla="*/ 1687548 w 9408955"/>
              <a:gd name="connsiteY2475" fmla="*/ 2735012 h 4587875"/>
              <a:gd name="connsiteX2476" fmla="*/ 1991460 w 9408955"/>
              <a:gd name="connsiteY2476" fmla="*/ 2735794 h 4587875"/>
              <a:gd name="connsiteX2477" fmla="*/ 2012850 w 9408955"/>
              <a:gd name="connsiteY2477" fmla="*/ 2685597 h 4587875"/>
              <a:gd name="connsiteX2478" fmla="*/ 1958285 w 9408955"/>
              <a:gd name="connsiteY2478" fmla="*/ 2676072 h 4587875"/>
              <a:gd name="connsiteX2479" fmla="*/ 1971468 w 9408955"/>
              <a:gd name="connsiteY2479" fmla="*/ 2735716 h 4587875"/>
              <a:gd name="connsiteX2480" fmla="*/ 1991460 w 9408955"/>
              <a:gd name="connsiteY2480" fmla="*/ 2735794 h 4587875"/>
              <a:gd name="connsiteX2481" fmla="*/ 2075687 w 9408955"/>
              <a:gd name="connsiteY2481" fmla="*/ 2736027 h 4587875"/>
              <a:gd name="connsiteX2482" fmla="*/ 2113333 w 9408955"/>
              <a:gd name="connsiteY2482" fmla="*/ 2683384 h 4587875"/>
              <a:gd name="connsiteX2483" fmla="*/ 2054336 w 9408955"/>
              <a:gd name="connsiteY2483" fmla="*/ 2684059 h 4587875"/>
              <a:gd name="connsiteX2484" fmla="*/ 2075687 w 9408955"/>
              <a:gd name="connsiteY2484" fmla="*/ 2736027 h 4587875"/>
              <a:gd name="connsiteX2485" fmla="*/ 1374142 w 9408955"/>
              <a:gd name="connsiteY2485" fmla="*/ 2736052 h 4587875"/>
              <a:gd name="connsiteX2486" fmla="*/ 1401712 w 9408955"/>
              <a:gd name="connsiteY2486" fmla="*/ 2687495 h 4587875"/>
              <a:gd name="connsiteX2487" fmla="*/ 1340368 w 9408955"/>
              <a:gd name="connsiteY2487" fmla="*/ 2676272 h 4587875"/>
              <a:gd name="connsiteX2488" fmla="*/ 1374142 w 9408955"/>
              <a:gd name="connsiteY2488" fmla="*/ 2736052 h 4587875"/>
              <a:gd name="connsiteX2489" fmla="*/ 1268907 w 9408955"/>
              <a:gd name="connsiteY2489" fmla="*/ 2736236 h 4587875"/>
              <a:gd name="connsiteX2490" fmla="*/ 1295286 w 9408955"/>
              <a:gd name="connsiteY2490" fmla="*/ 2688469 h 4587875"/>
              <a:gd name="connsiteX2491" fmla="*/ 1237620 w 9408955"/>
              <a:gd name="connsiteY2491" fmla="*/ 2677299 h 4587875"/>
              <a:gd name="connsiteX2492" fmla="*/ 1248790 w 9408955"/>
              <a:gd name="connsiteY2492" fmla="*/ 2734748 h 4587875"/>
              <a:gd name="connsiteX2493" fmla="*/ 1268907 w 9408955"/>
              <a:gd name="connsiteY2493" fmla="*/ 2736236 h 4587875"/>
              <a:gd name="connsiteX2494" fmla="*/ 2296736 w 9408955"/>
              <a:gd name="connsiteY2494" fmla="*/ 2737535 h 4587875"/>
              <a:gd name="connsiteX2495" fmla="*/ 2321897 w 9408955"/>
              <a:gd name="connsiteY2495" fmla="*/ 2691410 h 4587875"/>
              <a:gd name="connsiteX2496" fmla="*/ 2264762 w 9408955"/>
              <a:gd name="connsiteY2496" fmla="*/ 2676933 h 4587875"/>
              <a:gd name="connsiteX2497" fmla="*/ 2276652 w 9408955"/>
              <a:gd name="connsiteY2497" fmla="*/ 2735294 h 4587875"/>
              <a:gd name="connsiteX2498" fmla="*/ 2296736 w 9408955"/>
              <a:gd name="connsiteY2498" fmla="*/ 2737535 h 4587875"/>
              <a:gd name="connsiteX2499" fmla="*/ 7741454 w 9408955"/>
              <a:gd name="connsiteY2499" fmla="*/ 2737575 h 4587875"/>
              <a:gd name="connsiteX2500" fmla="*/ 7768740 w 9408955"/>
              <a:gd name="connsiteY2500" fmla="*/ 2689602 h 4587875"/>
              <a:gd name="connsiteX2501" fmla="*/ 7714577 w 9408955"/>
              <a:gd name="connsiteY2501" fmla="*/ 2673540 h 4587875"/>
              <a:gd name="connsiteX2502" fmla="*/ 7720747 w 9408955"/>
              <a:gd name="connsiteY2502" fmla="*/ 2734393 h 4587875"/>
              <a:gd name="connsiteX2503" fmla="*/ 7741454 w 9408955"/>
              <a:gd name="connsiteY2503" fmla="*/ 2737575 h 4587875"/>
              <a:gd name="connsiteX2504" fmla="*/ 6609251 w 9408955"/>
              <a:gd name="connsiteY2504" fmla="*/ 2737642 h 4587875"/>
              <a:gd name="connsiteX2505" fmla="*/ 6638424 w 9408955"/>
              <a:gd name="connsiteY2505" fmla="*/ 2691864 h 4587875"/>
              <a:gd name="connsiteX2506" fmla="*/ 6581907 w 9408955"/>
              <a:gd name="connsiteY2506" fmla="*/ 2675802 h 4587875"/>
              <a:gd name="connsiteX2507" fmla="*/ 6589308 w 9408955"/>
              <a:gd name="connsiteY2507" fmla="*/ 2733489 h 4587875"/>
              <a:gd name="connsiteX2508" fmla="*/ 6609251 w 9408955"/>
              <a:gd name="connsiteY2508" fmla="*/ 2737642 h 4587875"/>
              <a:gd name="connsiteX2509" fmla="*/ 6917172 w 9408955"/>
              <a:gd name="connsiteY2509" fmla="*/ 2737704 h 4587875"/>
              <a:gd name="connsiteX2510" fmla="*/ 6948098 w 9408955"/>
              <a:gd name="connsiteY2510" fmla="*/ 2703739 h 4587875"/>
              <a:gd name="connsiteX2511" fmla="*/ 6894653 w 9408955"/>
              <a:gd name="connsiteY2511" fmla="*/ 2672896 h 4587875"/>
              <a:gd name="connsiteX2512" fmla="*/ 6900566 w 9408955"/>
              <a:gd name="connsiteY2512" fmla="*/ 2735262 h 4587875"/>
              <a:gd name="connsiteX2513" fmla="*/ 6917172 w 9408955"/>
              <a:gd name="connsiteY2513" fmla="*/ 2737704 h 4587875"/>
              <a:gd name="connsiteX2514" fmla="*/ 2193548 w 9408955"/>
              <a:gd name="connsiteY2514" fmla="*/ 2737753 h 4587875"/>
              <a:gd name="connsiteX2515" fmla="*/ 2218809 w 9408955"/>
              <a:gd name="connsiteY2515" fmla="*/ 2689241 h 4587875"/>
              <a:gd name="connsiteX2516" fmla="*/ 2166190 w 9408955"/>
              <a:gd name="connsiteY2516" fmla="*/ 2673039 h 4587875"/>
              <a:gd name="connsiteX2517" fmla="*/ 2172994 w 9408955"/>
              <a:gd name="connsiteY2517" fmla="*/ 2734923 h 4587875"/>
              <a:gd name="connsiteX2518" fmla="*/ 2193548 w 9408955"/>
              <a:gd name="connsiteY2518" fmla="*/ 2737753 h 4587875"/>
              <a:gd name="connsiteX2519" fmla="*/ 5985808 w 9408955"/>
              <a:gd name="connsiteY2519" fmla="*/ 2737851 h 4587875"/>
              <a:gd name="connsiteX2520" fmla="*/ 6021910 w 9408955"/>
              <a:gd name="connsiteY2520" fmla="*/ 2711055 h 4587875"/>
              <a:gd name="connsiteX2521" fmla="*/ 5983810 w 9408955"/>
              <a:gd name="connsiteY2521" fmla="*/ 2668086 h 4587875"/>
              <a:gd name="connsiteX2522" fmla="*/ 5970656 w 9408955"/>
              <a:gd name="connsiteY2522" fmla="*/ 2731977 h 4587875"/>
              <a:gd name="connsiteX2523" fmla="*/ 5985808 w 9408955"/>
              <a:gd name="connsiteY2523" fmla="*/ 2737851 h 4587875"/>
              <a:gd name="connsiteX2524" fmla="*/ 7121683 w 9408955"/>
              <a:gd name="connsiteY2524" fmla="*/ 2737852 h 4587875"/>
              <a:gd name="connsiteX2525" fmla="*/ 7155134 w 9408955"/>
              <a:gd name="connsiteY2525" fmla="*/ 2697822 h 4587875"/>
              <a:gd name="connsiteX2526" fmla="*/ 7096749 w 9408955"/>
              <a:gd name="connsiteY2526" fmla="*/ 2675943 h 4587875"/>
              <a:gd name="connsiteX2527" fmla="*/ 7102907 w 9408955"/>
              <a:gd name="connsiteY2527" fmla="*/ 2733604 h 4587875"/>
              <a:gd name="connsiteX2528" fmla="*/ 7121683 w 9408955"/>
              <a:gd name="connsiteY2528" fmla="*/ 2737852 h 4587875"/>
              <a:gd name="connsiteX2529" fmla="*/ 5577395 w 9408955"/>
              <a:gd name="connsiteY2529" fmla="*/ 2737857 h 4587875"/>
              <a:gd name="connsiteX2530" fmla="*/ 5613920 w 9408955"/>
              <a:gd name="connsiteY2530" fmla="*/ 2703291 h 4587875"/>
              <a:gd name="connsiteX2531" fmla="*/ 5565931 w 9408955"/>
              <a:gd name="connsiteY2531" fmla="*/ 2668241 h 4587875"/>
              <a:gd name="connsiteX2532" fmla="*/ 5560245 w 9408955"/>
              <a:gd name="connsiteY2532" fmla="*/ 2731926 h 4587875"/>
              <a:gd name="connsiteX2533" fmla="*/ 5577395 w 9408955"/>
              <a:gd name="connsiteY2533" fmla="*/ 2737857 h 4587875"/>
              <a:gd name="connsiteX2534" fmla="*/ 5892430 w 9408955"/>
              <a:gd name="connsiteY2534" fmla="*/ 2737864 h 4587875"/>
              <a:gd name="connsiteX2535" fmla="*/ 5918525 w 9408955"/>
              <a:gd name="connsiteY2535" fmla="*/ 2688539 h 4587875"/>
              <a:gd name="connsiteX2536" fmla="*/ 5856516 w 9408955"/>
              <a:gd name="connsiteY2536" fmla="*/ 2683055 h 4587875"/>
              <a:gd name="connsiteX2537" fmla="*/ 5871500 w 9408955"/>
              <a:gd name="connsiteY2537" fmla="*/ 2735383 h 4587875"/>
              <a:gd name="connsiteX2538" fmla="*/ 5892430 w 9408955"/>
              <a:gd name="connsiteY2538" fmla="*/ 2737864 h 4587875"/>
              <a:gd name="connsiteX2539" fmla="*/ 5060751 w 9408955"/>
              <a:gd name="connsiteY2539" fmla="*/ 2738050 h 4587875"/>
              <a:gd name="connsiteX2540" fmla="*/ 5097176 w 9408955"/>
              <a:gd name="connsiteY2540" fmla="*/ 2710901 h 4587875"/>
              <a:gd name="connsiteX2541" fmla="*/ 5059153 w 9408955"/>
              <a:gd name="connsiteY2541" fmla="*/ 2667467 h 4587875"/>
              <a:gd name="connsiteX2542" fmla="*/ 5045326 w 9408955"/>
              <a:gd name="connsiteY2542" fmla="*/ 2732276 h 4587875"/>
              <a:gd name="connsiteX2543" fmla="*/ 5060751 w 9408955"/>
              <a:gd name="connsiteY2543" fmla="*/ 2738050 h 4587875"/>
              <a:gd name="connsiteX2544" fmla="*/ 7322529 w 9408955"/>
              <a:gd name="connsiteY2544" fmla="*/ 2738084 h 4587875"/>
              <a:gd name="connsiteX2545" fmla="*/ 7358550 w 9408955"/>
              <a:gd name="connsiteY2545" fmla="*/ 2704082 h 4587875"/>
              <a:gd name="connsiteX2546" fmla="*/ 7318526 w 9408955"/>
              <a:gd name="connsiteY2546" fmla="*/ 2667892 h 4587875"/>
              <a:gd name="connsiteX2547" fmla="*/ 7305032 w 9408955"/>
              <a:gd name="connsiteY2547" fmla="*/ 2731903 h 4587875"/>
              <a:gd name="connsiteX2548" fmla="*/ 7322529 w 9408955"/>
              <a:gd name="connsiteY2548" fmla="*/ 2738084 h 4587875"/>
              <a:gd name="connsiteX2549" fmla="*/ 6297002 w 9408955"/>
              <a:gd name="connsiteY2549" fmla="*/ 2738091 h 4587875"/>
              <a:gd name="connsiteX2550" fmla="*/ 6331537 w 9408955"/>
              <a:gd name="connsiteY2550" fmla="*/ 2712293 h 4587875"/>
              <a:gd name="connsiteX2551" fmla="*/ 6279011 w 9408955"/>
              <a:gd name="connsiteY2551" fmla="*/ 2671675 h 4587875"/>
              <a:gd name="connsiteX2552" fmla="*/ 6282006 w 9408955"/>
              <a:gd name="connsiteY2552" fmla="*/ 2734407 h 4587875"/>
              <a:gd name="connsiteX2553" fmla="*/ 6297002 w 9408955"/>
              <a:gd name="connsiteY2553" fmla="*/ 2738091 h 4587875"/>
              <a:gd name="connsiteX2554" fmla="*/ 1578648 w 9408955"/>
              <a:gd name="connsiteY2554" fmla="*/ 2738092 h 4587875"/>
              <a:gd name="connsiteX2555" fmla="*/ 1603576 w 9408955"/>
              <a:gd name="connsiteY2555" fmla="*/ 2696482 h 4587875"/>
              <a:gd name="connsiteX2556" fmla="*/ 1553056 w 9408955"/>
              <a:gd name="connsiteY2556" fmla="*/ 2670842 h 4587875"/>
              <a:gd name="connsiteX2557" fmla="*/ 1561174 w 9408955"/>
              <a:gd name="connsiteY2557" fmla="*/ 2737136 h 4587875"/>
              <a:gd name="connsiteX2558" fmla="*/ 1578648 w 9408955"/>
              <a:gd name="connsiteY2558" fmla="*/ 2738092 h 4587875"/>
              <a:gd name="connsiteX2559" fmla="*/ 7012631 w 9408955"/>
              <a:gd name="connsiteY2559" fmla="*/ 2738123 h 4587875"/>
              <a:gd name="connsiteX2560" fmla="*/ 7049251 w 9408955"/>
              <a:gd name="connsiteY2560" fmla="*/ 2717277 h 4587875"/>
              <a:gd name="connsiteX2561" fmla="*/ 7001359 w 9408955"/>
              <a:gd name="connsiteY2561" fmla="*/ 2670441 h 4587875"/>
              <a:gd name="connsiteX2562" fmla="*/ 6998366 w 9408955"/>
              <a:gd name="connsiteY2562" fmla="*/ 2732965 h 4587875"/>
              <a:gd name="connsiteX2563" fmla="*/ 7012631 w 9408955"/>
              <a:gd name="connsiteY2563" fmla="*/ 2738123 h 4587875"/>
              <a:gd name="connsiteX2564" fmla="*/ 1773323 w 9408955"/>
              <a:gd name="connsiteY2564" fmla="*/ 2738133 h 4587875"/>
              <a:gd name="connsiteX2565" fmla="*/ 1809024 w 9408955"/>
              <a:gd name="connsiteY2565" fmla="*/ 2703866 h 4587875"/>
              <a:gd name="connsiteX2566" fmla="*/ 1762128 w 9408955"/>
              <a:gd name="connsiteY2566" fmla="*/ 2669187 h 4587875"/>
              <a:gd name="connsiteX2567" fmla="*/ 1756266 w 9408955"/>
              <a:gd name="connsiteY2567" fmla="*/ 2732115 h 4587875"/>
              <a:gd name="connsiteX2568" fmla="*/ 1773323 w 9408955"/>
              <a:gd name="connsiteY2568" fmla="*/ 2738133 h 4587875"/>
              <a:gd name="connsiteX2569" fmla="*/ 4343641 w 9408955"/>
              <a:gd name="connsiteY2569" fmla="*/ 2738148 h 4587875"/>
              <a:gd name="connsiteX2570" fmla="*/ 4378037 w 9408955"/>
              <a:gd name="connsiteY2570" fmla="*/ 2711735 h 4587875"/>
              <a:gd name="connsiteX2571" fmla="*/ 4331600 w 9408955"/>
              <a:gd name="connsiteY2571" fmla="*/ 2669564 h 4587875"/>
              <a:gd name="connsiteX2572" fmla="*/ 4328612 w 9408955"/>
              <a:gd name="connsiteY2572" fmla="*/ 2734074 h 4587875"/>
              <a:gd name="connsiteX2573" fmla="*/ 4343641 w 9408955"/>
              <a:gd name="connsiteY2573" fmla="*/ 2738148 h 4587875"/>
              <a:gd name="connsiteX2574" fmla="*/ 8151477 w 9408955"/>
              <a:gd name="connsiteY2574" fmla="*/ 2738227 h 4587875"/>
              <a:gd name="connsiteX2575" fmla="*/ 8180846 w 9408955"/>
              <a:gd name="connsiteY2575" fmla="*/ 2696040 h 4587875"/>
              <a:gd name="connsiteX2576" fmla="*/ 8122058 w 9408955"/>
              <a:gd name="connsiteY2576" fmla="*/ 2678271 h 4587875"/>
              <a:gd name="connsiteX2577" fmla="*/ 8132352 w 9408955"/>
              <a:gd name="connsiteY2577" fmla="*/ 2734809 h 4587875"/>
              <a:gd name="connsiteX2578" fmla="*/ 8151477 w 9408955"/>
              <a:gd name="connsiteY2578" fmla="*/ 2738227 h 4587875"/>
              <a:gd name="connsiteX2579" fmla="*/ 6502148 w 9408955"/>
              <a:gd name="connsiteY2579" fmla="*/ 2738267 h 4587875"/>
              <a:gd name="connsiteX2580" fmla="*/ 6536046 w 9408955"/>
              <a:gd name="connsiteY2580" fmla="*/ 2704189 h 4587875"/>
              <a:gd name="connsiteX2581" fmla="*/ 6487654 w 9408955"/>
              <a:gd name="connsiteY2581" fmla="*/ 2670118 h 4587875"/>
              <a:gd name="connsiteX2582" fmla="*/ 6485167 w 9408955"/>
              <a:gd name="connsiteY2582" fmla="*/ 2732619 h 4587875"/>
              <a:gd name="connsiteX2583" fmla="*/ 6502148 w 9408955"/>
              <a:gd name="connsiteY2583" fmla="*/ 2738267 h 4587875"/>
              <a:gd name="connsiteX2584" fmla="*/ 6711739 w 9408955"/>
              <a:gd name="connsiteY2584" fmla="*/ 2738277 h 4587875"/>
              <a:gd name="connsiteX2585" fmla="*/ 6741047 w 9408955"/>
              <a:gd name="connsiteY2585" fmla="*/ 2695849 h 4587875"/>
              <a:gd name="connsiteX2586" fmla="*/ 6690927 w 9408955"/>
              <a:gd name="connsiteY2586" fmla="*/ 2670478 h 4587875"/>
              <a:gd name="connsiteX2587" fmla="*/ 6692742 w 9408955"/>
              <a:gd name="connsiteY2587" fmla="*/ 2735162 h 4587875"/>
              <a:gd name="connsiteX2588" fmla="*/ 6711739 w 9408955"/>
              <a:gd name="connsiteY2588" fmla="*/ 2738277 h 4587875"/>
              <a:gd name="connsiteX2589" fmla="*/ 6404781 w 9408955"/>
              <a:gd name="connsiteY2589" fmla="*/ 2738317 h 4587875"/>
              <a:gd name="connsiteX2590" fmla="*/ 6434887 w 9408955"/>
              <a:gd name="connsiteY2590" fmla="*/ 2695579 h 4587875"/>
              <a:gd name="connsiteX2591" fmla="*/ 6375242 w 9408955"/>
              <a:gd name="connsiteY2591" fmla="*/ 2677579 h 4587875"/>
              <a:gd name="connsiteX2592" fmla="*/ 6385901 w 9408955"/>
              <a:gd name="connsiteY2592" fmla="*/ 2735501 h 4587875"/>
              <a:gd name="connsiteX2593" fmla="*/ 6404781 w 9408955"/>
              <a:gd name="connsiteY2593" fmla="*/ 2738317 h 4587875"/>
              <a:gd name="connsiteX2594" fmla="*/ 5170801 w 9408955"/>
              <a:gd name="connsiteY2594" fmla="*/ 2738321 h 4587875"/>
              <a:gd name="connsiteX2595" fmla="*/ 5199059 w 9408955"/>
              <a:gd name="connsiteY2595" fmla="*/ 2689525 h 4587875"/>
              <a:gd name="connsiteX2596" fmla="*/ 5134738 w 9408955"/>
              <a:gd name="connsiteY2596" fmla="*/ 2689525 h 4587875"/>
              <a:gd name="connsiteX2597" fmla="*/ 5149792 w 9408955"/>
              <a:gd name="connsiteY2597" fmla="*/ 2733959 h 4587875"/>
              <a:gd name="connsiteX2598" fmla="*/ 5170801 w 9408955"/>
              <a:gd name="connsiteY2598" fmla="*/ 2738321 h 4587875"/>
              <a:gd name="connsiteX2599" fmla="*/ 1880468 w 9408955"/>
              <a:gd name="connsiteY2599" fmla="*/ 2738325 h 4587875"/>
              <a:gd name="connsiteX2600" fmla="*/ 1911222 w 9408955"/>
              <a:gd name="connsiteY2600" fmla="*/ 2692113 h 4587875"/>
              <a:gd name="connsiteX2601" fmla="*/ 1854217 w 9408955"/>
              <a:gd name="connsiteY2601" fmla="*/ 2676845 h 4587875"/>
              <a:gd name="connsiteX2602" fmla="*/ 1860145 w 9408955"/>
              <a:gd name="connsiteY2602" fmla="*/ 2733134 h 4587875"/>
              <a:gd name="connsiteX2603" fmla="*/ 1880468 w 9408955"/>
              <a:gd name="connsiteY2603" fmla="*/ 2738325 h 4587875"/>
              <a:gd name="connsiteX2604" fmla="*/ 6095795 w 9408955"/>
              <a:gd name="connsiteY2604" fmla="*/ 2738411 h 4587875"/>
              <a:gd name="connsiteX2605" fmla="*/ 6124323 w 9408955"/>
              <a:gd name="connsiteY2605" fmla="*/ 2689067 h 4587875"/>
              <a:gd name="connsiteX2606" fmla="*/ 6063257 w 9408955"/>
              <a:gd name="connsiteY2606" fmla="*/ 2681737 h 4587875"/>
              <a:gd name="connsiteX2607" fmla="*/ 6074693 w 9408955"/>
              <a:gd name="connsiteY2607" fmla="*/ 2734417 h 4587875"/>
              <a:gd name="connsiteX2608" fmla="*/ 6095795 w 9408955"/>
              <a:gd name="connsiteY2608" fmla="*/ 2738411 h 4587875"/>
              <a:gd name="connsiteX2609" fmla="*/ 7426913 w 9408955"/>
              <a:gd name="connsiteY2609" fmla="*/ 2738441 h 4587875"/>
              <a:gd name="connsiteX2610" fmla="*/ 7461455 w 9408955"/>
              <a:gd name="connsiteY2610" fmla="*/ 2703966 h 4587875"/>
              <a:gd name="connsiteX2611" fmla="*/ 7402521 w 9408955"/>
              <a:gd name="connsiteY2611" fmla="*/ 2676751 h 4587875"/>
              <a:gd name="connsiteX2612" fmla="*/ 7409658 w 9408955"/>
              <a:gd name="connsiteY2612" fmla="*/ 2732994 h 4587875"/>
              <a:gd name="connsiteX2613" fmla="*/ 7426913 w 9408955"/>
              <a:gd name="connsiteY2613" fmla="*/ 2738441 h 4587875"/>
              <a:gd name="connsiteX2614" fmla="*/ 4239639 w 9408955"/>
              <a:gd name="connsiteY2614" fmla="*/ 2738495 h 4587875"/>
              <a:gd name="connsiteX2615" fmla="*/ 4276874 w 9408955"/>
              <a:gd name="connsiteY2615" fmla="*/ 2710957 h 4587875"/>
              <a:gd name="connsiteX2616" fmla="*/ 4223871 w 9408955"/>
              <a:gd name="connsiteY2616" fmla="*/ 2672339 h 4587875"/>
              <a:gd name="connsiteX2617" fmla="*/ 4223871 w 9408955"/>
              <a:gd name="connsiteY2617" fmla="*/ 2733122 h 4587875"/>
              <a:gd name="connsiteX2618" fmla="*/ 4239639 w 9408955"/>
              <a:gd name="connsiteY2618" fmla="*/ 2738495 h 4587875"/>
              <a:gd name="connsiteX2619" fmla="*/ 5679700 w 9408955"/>
              <a:gd name="connsiteY2619" fmla="*/ 2738563 h 4587875"/>
              <a:gd name="connsiteX2620" fmla="*/ 5714944 w 9408955"/>
              <a:gd name="connsiteY2620" fmla="*/ 2711185 h 4587875"/>
              <a:gd name="connsiteX2621" fmla="*/ 5662890 w 9408955"/>
              <a:gd name="connsiteY2621" fmla="*/ 2672339 h 4587875"/>
              <a:gd name="connsiteX2622" fmla="*/ 5664461 w 9408955"/>
              <a:gd name="connsiteY2622" fmla="*/ 2733350 h 4587875"/>
              <a:gd name="connsiteX2623" fmla="*/ 5679700 w 9408955"/>
              <a:gd name="connsiteY2623" fmla="*/ 2738563 h 4587875"/>
              <a:gd name="connsiteX2624" fmla="*/ 6817272 w 9408955"/>
              <a:gd name="connsiteY2624" fmla="*/ 2738738 h 4587875"/>
              <a:gd name="connsiteX2625" fmla="*/ 6843328 w 9408955"/>
              <a:gd name="connsiteY2625" fmla="*/ 2688492 h 4587875"/>
              <a:gd name="connsiteX2626" fmla="*/ 6790487 w 9408955"/>
              <a:gd name="connsiteY2626" fmla="*/ 2673874 h 4587875"/>
              <a:gd name="connsiteX2627" fmla="*/ 6796383 w 9408955"/>
              <a:gd name="connsiteY2627" fmla="*/ 2735592 h 4587875"/>
              <a:gd name="connsiteX2628" fmla="*/ 6817272 w 9408955"/>
              <a:gd name="connsiteY2628" fmla="*/ 2738738 h 4587875"/>
              <a:gd name="connsiteX2629" fmla="*/ 5272120 w 9408955"/>
              <a:gd name="connsiteY2629" fmla="*/ 2738755 h 4587875"/>
              <a:gd name="connsiteX2630" fmla="*/ 5302545 w 9408955"/>
              <a:gd name="connsiteY2630" fmla="*/ 2696670 h 4587875"/>
              <a:gd name="connsiteX2631" fmla="*/ 5246302 w 9408955"/>
              <a:gd name="connsiteY2631" fmla="*/ 2675017 h 4587875"/>
              <a:gd name="connsiteX2632" fmla="*/ 5253106 w 9408955"/>
              <a:gd name="connsiteY2632" fmla="*/ 2734507 h 4587875"/>
              <a:gd name="connsiteX2633" fmla="*/ 5272120 w 9408955"/>
              <a:gd name="connsiteY2633" fmla="*/ 2738755 h 4587875"/>
              <a:gd name="connsiteX2634" fmla="*/ 5481724 w 9408955"/>
              <a:gd name="connsiteY2634" fmla="*/ 2738777 h 4587875"/>
              <a:gd name="connsiteX2635" fmla="*/ 5507333 w 9408955"/>
              <a:gd name="connsiteY2635" fmla="*/ 2689601 h 4587875"/>
              <a:gd name="connsiteX2636" fmla="*/ 5450410 w 9408955"/>
              <a:gd name="connsiteY2636" fmla="*/ 2678350 h 4587875"/>
              <a:gd name="connsiteX2637" fmla="*/ 5461522 w 9408955"/>
              <a:gd name="connsiteY2637" fmla="*/ 2735753 h 4587875"/>
              <a:gd name="connsiteX2638" fmla="*/ 5481724 w 9408955"/>
              <a:gd name="connsiteY2638" fmla="*/ 2738777 h 4587875"/>
              <a:gd name="connsiteX2639" fmla="*/ 1470461 w 9408955"/>
              <a:gd name="connsiteY2639" fmla="*/ 2738809 h 4587875"/>
              <a:gd name="connsiteX2640" fmla="*/ 1499880 w 9408955"/>
              <a:gd name="connsiteY2640" fmla="*/ 2692337 h 4587875"/>
              <a:gd name="connsiteX2641" fmla="*/ 1439390 w 9408955"/>
              <a:gd name="connsiteY2641" fmla="*/ 2680941 h 4587875"/>
              <a:gd name="connsiteX2642" fmla="*/ 1450077 w 9408955"/>
              <a:gd name="connsiteY2642" fmla="*/ 2734272 h 4587875"/>
              <a:gd name="connsiteX2643" fmla="*/ 1470461 w 9408955"/>
              <a:gd name="connsiteY2643" fmla="*/ 2738809 h 4587875"/>
              <a:gd name="connsiteX2644" fmla="*/ 5375424 w 9408955"/>
              <a:gd name="connsiteY2644" fmla="*/ 2738919 h 4587875"/>
              <a:gd name="connsiteX2645" fmla="*/ 5405266 w 9408955"/>
              <a:gd name="connsiteY2645" fmla="*/ 2696316 h 4587875"/>
              <a:gd name="connsiteX2646" fmla="*/ 5346129 w 9408955"/>
              <a:gd name="connsiteY2646" fmla="*/ 2679180 h 4587875"/>
              <a:gd name="connsiteX2647" fmla="*/ 5356591 w 9408955"/>
              <a:gd name="connsiteY2647" fmla="*/ 2735385 h 4587875"/>
              <a:gd name="connsiteX2648" fmla="*/ 5375424 w 9408955"/>
              <a:gd name="connsiteY2648" fmla="*/ 2738919 h 4587875"/>
              <a:gd name="connsiteX2649" fmla="*/ 7226124 w 9408955"/>
              <a:gd name="connsiteY2649" fmla="*/ 2739021 h 4587875"/>
              <a:gd name="connsiteX2650" fmla="*/ 7255196 w 9408955"/>
              <a:gd name="connsiteY2650" fmla="*/ 2696490 h 4587875"/>
              <a:gd name="connsiteX2651" fmla="*/ 7192973 w 9408955"/>
              <a:gd name="connsiteY2651" fmla="*/ 2683801 h 4587875"/>
              <a:gd name="connsiteX2652" fmla="*/ 7207852 w 9408955"/>
              <a:gd name="connsiteY2652" fmla="*/ 2735708 h 4587875"/>
              <a:gd name="connsiteX2653" fmla="*/ 7226124 w 9408955"/>
              <a:gd name="connsiteY2653" fmla="*/ 2739021 h 4587875"/>
              <a:gd name="connsiteX2654" fmla="*/ 6197073 w 9408955"/>
              <a:gd name="connsiteY2654" fmla="*/ 2739022 h 4587875"/>
              <a:gd name="connsiteX2655" fmla="*/ 6228465 w 9408955"/>
              <a:gd name="connsiteY2655" fmla="*/ 2696919 h 4587875"/>
              <a:gd name="connsiteX2656" fmla="*/ 6177161 w 9408955"/>
              <a:gd name="connsiteY2656" fmla="*/ 2671066 h 4587875"/>
              <a:gd name="connsiteX2657" fmla="*/ 6178073 w 9408955"/>
              <a:gd name="connsiteY2657" fmla="*/ 2734777 h 4587875"/>
              <a:gd name="connsiteX2658" fmla="*/ 6197073 w 9408955"/>
              <a:gd name="connsiteY2658" fmla="*/ 2739022 h 4587875"/>
              <a:gd name="connsiteX2659" fmla="*/ 7534249 w 9408955"/>
              <a:gd name="connsiteY2659" fmla="*/ 2739075 h 4587875"/>
              <a:gd name="connsiteX2660" fmla="*/ 7563633 w 9408955"/>
              <a:gd name="connsiteY2660" fmla="*/ 2689280 h 4587875"/>
              <a:gd name="connsiteX2661" fmla="*/ 7506309 w 9408955"/>
              <a:gd name="connsiteY2661" fmla="*/ 2676912 h 4587875"/>
              <a:gd name="connsiteX2662" fmla="*/ 7512781 w 9408955"/>
              <a:gd name="connsiteY2662" fmla="*/ 2734402 h 4587875"/>
              <a:gd name="connsiteX2663" fmla="*/ 7534249 w 9408955"/>
              <a:gd name="connsiteY2663" fmla="*/ 2739075 h 4587875"/>
              <a:gd name="connsiteX2664" fmla="*/ 7132792 w 9408955"/>
              <a:gd name="connsiteY2664" fmla="*/ 2836012 h 4587875"/>
              <a:gd name="connsiteX2665" fmla="*/ 7152139 w 9408955"/>
              <a:gd name="connsiteY2665" fmla="*/ 2815771 h 4587875"/>
              <a:gd name="connsiteX2666" fmla="*/ 7104270 w 9408955"/>
              <a:gd name="connsiteY2666" fmla="*/ 2772682 h 4587875"/>
              <a:gd name="connsiteX2667" fmla="*/ 7104042 w 9408955"/>
              <a:gd name="connsiteY2667" fmla="*/ 2835501 h 4587875"/>
              <a:gd name="connsiteX2668" fmla="*/ 7132792 w 9408955"/>
              <a:gd name="connsiteY2668" fmla="*/ 2836012 h 4587875"/>
              <a:gd name="connsiteX2669" fmla="*/ 5283369 w 9408955"/>
              <a:gd name="connsiteY2669" fmla="*/ 2836033 h 4587875"/>
              <a:gd name="connsiteX2670" fmla="*/ 5302028 w 9408955"/>
              <a:gd name="connsiteY2670" fmla="*/ 2815852 h 4587875"/>
              <a:gd name="connsiteX2671" fmla="*/ 5268653 w 9408955"/>
              <a:gd name="connsiteY2671" fmla="*/ 2770630 h 4587875"/>
              <a:gd name="connsiteX2672" fmla="*/ 5254937 w 9408955"/>
              <a:gd name="connsiteY2672" fmla="*/ 2835524 h 4587875"/>
              <a:gd name="connsiteX2673" fmla="*/ 5283369 w 9408955"/>
              <a:gd name="connsiteY2673" fmla="*/ 2836033 h 4587875"/>
              <a:gd name="connsiteX2674" fmla="*/ 5977055 w 9408955"/>
              <a:gd name="connsiteY2674" fmla="*/ 2836323 h 4587875"/>
              <a:gd name="connsiteX2675" fmla="*/ 6015132 w 9408955"/>
              <a:gd name="connsiteY2675" fmla="*/ 2833460 h 4587875"/>
              <a:gd name="connsiteX2676" fmla="*/ 6008920 w 9408955"/>
              <a:gd name="connsiteY2676" fmla="*/ 2775856 h 4587875"/>
              <a:gd name="connsiteX2677" fmla="*/ 5956233 w 9408955"/>
              <a:gd name="connsiteY2677" fmla="*/ 2809420 h 4587875"/>
              <a:gd name="connsiteX2678" fmla="*/ 5977055 w 9408955"/>
              <a:gd name="connsiteY2678" fmla="*/ 2836323 h 4587875"/>
              <a:gd name="connsiteX2679" fmla="*/ 7029263 w 9408955"/>
              <a:gd name="connsiteY2679" fmla="*/ 2836846 h 4587875"/>
              <a:gd name="connsiteX2680" fmla="*/ 7049703 w 9408955"/>
              <a:gd name="connsiteY2680" fmla="*/ 2815063 h 4587875"/>
              <a:gd name="connsiteX2681" fmla="*/ 7004118 w 9408955"/>
              <a:gd name="connsiteY2681" fmla="*/ 2771726 h 4587875"/>
              <a:gd name="connsiteX2682" fmla="*/ 6999129 w 9408955"/>
              <a:gd name="connsiteY2682" fmla="*/ 2835809 h 4587875"/>
              <a:gd name="connsiteX2683" fmla="*/ 7029263 w 9408955"/>
              <a:gd name="connsiteY2683" fmla="*/ 2836846 h 4587875"/>
              <a:gd name="connsiteX2684" fmla="*/ 7209290 w 9408955"/>
              <a:gd name="connsiteY2684" fmla="*/ 2837171 h 4587875"/>
              <a:gd name="connsiteX2685" fmla="*/ 7256504 w 9408955"/>
              <a:gd name="connsiteY2685" fmla="*/ 2808740 h 4587875"/>
              <a:gd name="connsiteX2686" fmla="*/ 7209062 w 9408955"/>
              <a:gd name="connsiteY2686" fmla="*/ 2772450 h 4587875"/>
              <a:gd name="connsiteX2687" fmla="*/ 7209290 w 9408955"/>
              <a:gd name="connsiteY2687" fmla="*/ 2837171 h 4587875"/>
              <a:gd name="connsiteX2688" fmla="*/ 7436532 w 9408955"/>
              <a:gd name="connsiteY2688" fmla="*/ 2837418 h 4587875"/>
              <a:gd name="connsiteX2689" fmla="*/ 7455186 w 9408955"/>
              <a:gd name="connsiteY2689" fmla="*/ 2825976 h 4587875"/>
              <a:gd name="connsiteX2690" fmla="*/ 7454723 w 9408955"/>
              <a:gd name="connsiteY2690" fmla="*/ 2776083 h 4587875"/>
              <a:gd name="connsiteX2691" fmla="*/ 7393447 w 9408955"/>
              <a:gd name="connsiteY2691" fmla="*/ 2801029 h 4587875"/>
              <a:gd name="connsiteX2692" fmla="*/ 7436532 w 9408955"/>
              <a:gd name="connsiteY2692" fmla="*/ 2837418 h 4587875"/>
              <a:gd name="connsiteX2693" fmla="*/ 2384317 w 9408955"/>
              <a:gd name="connsiteY2693" fmla="*/ 2837582 h 4587875"/>
              <a:gd name="connsiteX2694" fmla="*/ 2403393 w 9408955"/>
              <a:gd name="connsiteY2694" fmla="*/ 2836197 h 4587875"/>
              <a:gd name="connsiteX2695" fmla="*/ 2396219 w 9408955"/>
              <a:gd name="connsiteY2695" fmla="*/ 2770399 h 4587875"/>
              <a:gd name="connsiteX2696" fmla="*/ 2366828 w 9408955"/>
              <a:gd name="connsiteY2696" fmla="*/ 2829640 h 4587875"/>
              <a:gd name="connsiteX2697" fmla="*/ 2384317 w 9408955"/>
              <a:gd name="connsiteY2697" fmla="*/ 2837582 h 4587875"/>
              <a:gd name="connsiteX2698" fmla="*/ 1785482 w 9408955"/>
              <a:gd name="connsiteY2698" fmla="*/ 2837705 h 4587875"/>
              <a:gd name="connsiteX2699" fmla="*/ 1806443 w 9408955"/>
              <a:gd name="connsiteY2699" fmla="*/ 2821413 h 4587875"/>
              <a:gd name="connsiteX2700" fmla="*/ 1802325 w 9408955"/>
              <a:gd name="connsiteY2700" fmla="*/ 2775062 h 4587875"/>
              <a:gd name="connsiteX2701" fmla="*/ 1753139 w 9408955"/>
              <a:gd name="connsiteY2701" fmla="*/ 2776668 h 4587875"/>
              <a:gd name="connsiteX2702" fmla="*/ 1758858 w 9408955"/>
              <a:gd name="connsiteY2702" fmla="*/ 2834722 h 4587875"/>
              <a:gd name="connsiteX2703" fmla="*/ 1785482 w 9408955"/>
              <a:gd name="connsiteY2703" fmla="*/ 2837705 h 4587875"/>
              <a:gd name="connsiteX2704" fmla="*/ 4443492 w 9408955"/>
              <a:gd name="connsiteY2704" fmla="*/ 2837835 h 4587875"/>
              <a:gd name="connsiteX2705" fmla="*/ 4465108 w 9408955"/>
              <a:gd name="connsiteY2705" fmla="*/ 2834745 h 4587875"/>
              <a:gd name="connsiteX2706" fmla="*/ 4460089 w 9408955"/>
              <a:gd name="connsiteY2706" fmla="*/ 2771818 h 4587875"/>
              <a:gd name="connsiteX2707" fmla="*/ 4422217 w 9408955"/>
              <a:gd name="connsiteY2707" fmla="*/ 2775250 h 4587875"/>
              <a:gd name="connsiteX2708" fmla="*/ 4421533 w 9408955"/>
              <a:gd name="connsiteY2708" fmla="*/ 2833372 h 4587875"/>
              <a:gd name="connsiteX2709" fmla="*/ 4443492 w 9408955"/>
              <a:gd name="connsiteY2709" fmla="*/ 2837835 h 4587875"/>
              <a:gd name="connsiteX2710" fmla="*/ 4352801 w 9408955"/>
              <a:gd name="connsiteY2710" fmla="*/ 2837984 h 4587875"/>
              <a:gd name="connsiteX2711" fmla="*/ 4376082 w 9408955"/>
              <a:gd name="connsiteY2711" fmla="*/ 2816284 h 4587875"/>
              <a:gd name="connsiteX2712" fmla="*/ 4342115 w 9408955"/>
              <a:gd name="connsiteY2712" fmla="*/ 2769749 h 4587875"/>
              <a:gd name="connsiteX2713" fmla="*/ 4320457 w 9408955"/>
              <a:gd name="connsiteY2713" fmla="*/ 2831112 h 4587875"/>
              <a:gd name="connsiteX2714" fmla="*/ 4352801 w 9408955"/>
              <a:gd name="connsiteY2714" fmla="*/ 2837984 h 4587875"/>
              <a:gd name="connsiteX2715" fmla="*/ 7827183 w 9408955"/>
              <a:gd name="connsiteY2715" fmla="*/ 2838132 h 4587875"/>
              <a:gd name="connsiteX2716" fmla="*/ 7873425 w 9408955"/>
              <a:gd name="connsiteY2716" fmla="*/ 2809857 h 4587875"/>
              <a:gd name="connsiteX2717" fmla="*/ 7822671 w 9408955"/>
              <a:gd name="connsiteY2717" fmla="*/ 2774224 h 4587875"/>
              <a:gd name="connsiteX2718" fmla="*/ 7827183 w 9408955"/>
              <a:gd name="connsiteY2718" fmla="*/ 2838132 h 4587875"/>
              <a:gd name="connsiteX2719" fmla="*/ 1375376 w 9408955"/>
              <a:gd name="connsiteY2719" fmla="*/ 2838181 h 4587875"/>
              <a:gd name="connsiteX2720" fmla="*/ 1395819 w 9408955"/>
              <a:gd name="connsiteY2720" fmla="*/ 2787064 h 4587875"/>
              <a:gd name="connsiteX2721" fmla="*/ 1331516 w 9408955"/>
              <a:gd name="connsiteY2721" fmla="*/ 2792579 h 4587875"/>
              <a:gd name="connsiteX2722" fmla="*/ 1354252 w 9408955"/>
              <a:gd name="connsiteY2722" fmla="*/ 2837154 h 4587875"/>
              <a:gd name="connsiteX2723" fmla="*/ 1375376 w 9408955"/>
              <a:gd name="connsiteY2723" fmla="*/ 2838181 h 4587875"/>
              <a:gd name="connsiteX2724" fmla="*/ 4966344 w 9408955"/>
              <a:gd name="connsiteY2724" fmla="*/ 2838415 h 4587875"/>
              <a:gd name="connsiteX2725" fmla="*/ 4995535 w 9408955"/>
              <a:gd name="connsiteY2725" fmla="*/ 2799881 h 4587875"/>
              <a:gd name="connsiteX2726" fmla="*/ 4930301 w 9408955"/>
              <a:gd name="connsiteY2726" fmla="*/ 2785291 h 4587875"/>
              <a:gd name="connsiteX2727" fmla="*/ 4948907 w 9408955"/>
              <a:gd name="connsiteY2727" fmla="*/ 2836128 h 4587875"/>
              <a:gd name="connsiteX2728" fmla="*/ 4966344 w 9408955"/>
              <a:gd name="connsiteY2728" fmla="*/ 2838415 h 4587875"/>
              <a:gd name="connsiteX2729" fmla="*/ 1573983 w 9408955"/>
              <a:gd name="connsiteY2729" fmla="*/ 2838421 h 4587875"/>
              <a:gd name="connsiteX2730" fmla="*/ 1604342 w 9408955"/>
              <a:gd name="connsiteY2730" fmla="*/ 2799896 h 4587875"/>
              <a:gd name="connsiteX2731" fmla="*/ 1545987 w 9408955"/>
              <a:gd name="connsiteY2731" fmla="*/ 2778125 h 4587875"/>
              <a:gd name="connsiteX2732" fmla="*/ 1555675 w 9408955"/>
              <a:gd name="connsiteY2732" fmla="*/ 2835955 h 4587875"/>
              <a:gd name="connsiteX2733" fmla="*/ 1573983 w 9408955"/>
              <a:gd name="connsiteY2733" fmla="*/ 2838421 h 4587875"/>
              <a:gd name="connsiteX2734" fmla="*/ 1984637 w 9408955"/>
              <a:gd name="connsiteY2734" fmla="*/ 2838629 h 4587875"/>
              <a:gd name="connsiteX2735" fmla="*/ 2016327 w 9408955"/>
              <a:gd name="connsiteY2735" fmla="*/ 2800592 h 4587875"/>
              <a:gd name="connsiteX2736" fmla="*/ 1957680 w 9408955"/>
              <a:gd name="connsiteY2736" fmla="*/ 2780063 h 4587875"/>
              <a:gd name="connsiteX2737" fmla="*/ 1966250 w 9408955"/>
              <a:gd name="connsiteY2737" fmla="*/ 2835784 h 4587875"/>
              <a:gd name="connsiteX2738" fmla="*/ 1984637 w 9408955"/>
              <a:gd name="connsiteY2738" fmla="*/ 2838629 h 4587875"/>
              <a:gd name="connsiteX2739" fmla="*/ 6300491 w 9408955"/>
              <a:gd name="connsiteY2739" fmla="*/ 2838632 h 4587875"/>
              <a:gd name="connsiteX2740" fmla="*/ 6332606 w 9408955"/>
              <a:gd name="connsiteY2740" fmla="*/ 2808569 h 4587875"/>
              <a:gd name="connsiteX2741" fmla="*/ 6275456 w 9408955"/>
              <a:gd name="connsiteY2741" fmla="*/ 2778639 h 4587875"/>
              <a:gd name="connsiteX2742" fmla="*/ 6284754 w 9408955"/>
              <a:gd name="connsiteY2742" fmla="*/ 2836023 h 4587875"/>
              <a:gd name="connsiteX2743" fmla="*/ 6300491 w 9408955"/>
              <a:gd name="connsiteY2743" fmla="*/ 2838632 h 4587875"/>
              <a:gd name="connsiteX2744" fmla="*/ 5367895 w 9408955"/>
              <a:gd name="connsiteY2744" fmla="*/ 2838638 h 4587875"/>
              <a:gd name="connsiteX2745" fmla="*/ 5389688 w 9408955"/>
              <a:gd name="connsiteY2745" fmla="*/ 2835157 h 4587875"/>
              <a:gd name="connsiteX2746" fmla="*/ 5378878 w 9408955"/>
              <a:gd name="connsiteY2746" fmla="*/ 2770717 h 4587875"/>
              <a:gd name="connsiteX2747" fmla="*/ 5337016 w 9408955"/>
              <a:gd name="connsiteY2747" fmla="*/ 2792121 h 4587875"/>
              <a:gd name="connsiteX2748" fmla="*/ 5345757 w 9408955"/>
              <a:gd name="connsiteY2748" fmla="*/ 2834006 h 4587875"/>
              <a:gd name="connsiteX2749" fmla="*/ 5367895 w 9408955"/>
              <a:gd name="connsiteY2749" fmla="*/ 2838638 h 4587875"/>
              <a:gd name="connsiteX2750" fmla="*/ 1669785 w 9408955"/>
              <a:gd name="connsiteY2750" fmla="*/ 2838649 h 4587875"/>
              <a:gd name="connsiteX2751" fmla="*/ 1694805 w 9408955"/>
              <a:gd name="connsiteY2751" fmla="*/ 2832471 h 4587875"/>
              <a:gd name="connsiteX2752" fmla="*/ 1695030 w 9408955"/>
              <a:gd name="connsiteY2752" fmla="*/ 2776866 h 4587875"/>
              <a:gd name="connsiteX2753" fmla="*/ 1648146 w 9408955"/>
              <a:gd name="connsiteY2753" fmla="*/ 2775264 h 4587875"/>
              <a:gd name="connsiteX2754" fmla="*/ 1646793 w 9408955"/>
              <a:gd name="connsiteY2754" fmla="*/ 2827666 h 4587875"/>
              <a:gd name="connsiteX2755" fmla="*/ 1669785 w 9408955"/>
              <a:gd name="connsiteY2755" fmla="*/ 2838649 h 4587875"/>
              <a:gd name="connsiteX2756" fmla="*/ 6509239 w 9408955"/>
              <a:gd name="connsiteY2756" fmla="*/ 2838656 h 4587875"/>
              <a:gd name="connsiteX2757" fmla="*/ 6536197 w 9408955"/>
              <a:gd name="connsiteY2757" fmla="*/ 2801573 h 4587875"/>
              <a:gd name="connsiteX2758" fmla="*/ 6490565 w 9408955"/>
              <a:gd name="connsiteY2758" fmla="*/ 2772527 h 4587875"/>
              <a:gd name="connsiteX2759" fmla="*/ 6492170 w 9408955"/>
              <a:gd name="connsiteY2759" fmla="*/ 2837938 h 4587875"/>
              <a:gd name="connsiteX2760" fmla="*/ 6509239 w 9408955"/>
              <a:gd name="connsiteY2760" fmla="*/ 2838656 h 4587875"/>
              <a:gd name="connsiteX2761" fmla="*/ 1267597 w 9408955"/>
              <a:gd name="connsiteY2761" fmla="*/ 2838712 h 4587875"/>
              <a:gd name="connsiteX2762" fmla="*/ 1297125 w 9408955"/>
              <a:gd name="connsiteY2762" fmla="*/ 2800712 h 4587875"/>
              <a:gd name="connsiteX2763" fmla="*/ 1235461 w 9408955"/>
              <a:gd name="connsiteY2763" fmla="*/ 2782262 h 4587875"/>
              <a:gd name="connsiteX2764" fmla="*/ 1249904 w 9408955"/>
              <a:gd name="connsiteY2764" fmla="*/ 2836712 h 4587875"/>
              <a:gd name="connsiteX2765" fmla="*/ 1267597 w 9408955"/>
              <a:gd name="connsiteY2765" fmla="*/ 2838712 h 4587875"/>
              <a:gd name="connsiteX2766" fmla="*/ 5073605 w 9408955"/>
              <a:gd name="connsiteY2766" fmla="*/ 2838727 h 4587875"/>
              <a:gd name="connsiteX2767" fmla="*/ 5096983 w 9408955"/>
              <a:gd name="connsiteY2767" fmla="*/ 2793965 h 4587875"/>
              <a:gd name="connsiteX2768" fmla="*/ 5031812 w 9408955"/>
              <a:gd name="connsiteY2768" fmla="*/ 2792816 h 4587875"/>
              <a:gd name="connsiteX2769" fmla="*/ 5054450 w 9408955"/>
              <a:gd name="connsiteY2769" fmla="*/ 2837402 h 4587875"/>
              <a:gd name="connsiteX2770" fmla="*/ 5073605 w 9408955"/>
              <a:gd name="connsiteY2770" fmla="*/ 2838727 h 4587875"/>
              <a:gd name="connsiteX2771" fmla="*/ 6920002 w 9408955"/>
              <a:gd name="connsiteY2771" fmla="*/ 2838733 h 4587875"/>
              <a:gd name="connsiteX2772" fmla="*/ 6947407 w 9408955"/>
              <a:gd name="connsiteY2772" fmla="*/ 2800896 h 4587875"/>
              <a:gd name="connsiteX2773" fmla="*/ 6891239 w 9408955"/>
              <a:gd name="connsiteY2773" fmla="*/ 2777121 h 4587875"/>
              <a:gd name="connsiteX2774" fmla="*/ 6902837 w 9408955"/>
              <a:gd name="connsiteY2774" fmla="*/ 2836786 h 4587875"/>
              <a:gd name="connsiteX2775" fmla="*/ 6920002 w 9408955"/>
              <a:gd name="connsiteY2775" fmla="*/ 2838733 h 4587875"/>
              <a:gd name="connsiteX2776" fmla="*/ 6195310 w 9408955"/>
              <a:gd name="connsiteY2776" fmla="*/ 2838745 h 4587875"/>
              <a:gd name="connsiteX2777" fmla="*/ 6229175 w 9408955"/>
              <a:gd name="connsiteY2777" fmla="*/ 2809330 h 4587875"/>
              <a:gd name="connsiteX2778" fmla="*/ 6170506 w 9408955"/>
              <a:gd name="connsiteY2778" fmla="*/ 2779773 h 4587875"/>
              <a:gd name="connsiteX2779" fmla="*/ 6179374 w 9408955"/>
              <a:gd name="connsiteY2779" fmla="*/ 2835704 h 4587875"/>
              <a:gd name="connsiteX2780" fmla="*/ 6195310 w 9408955"/>
              <a:gd name="connsiteY2780" fmla="*/ 2838745 h 4587875"/>
              <a:gd name="connsiteX2781" fmla="*/ 6712468 w 9408955"/>
              <a:gd name="connsiteY2781" fmla="*/ 2838768 h 4587875"/>
              <a:gd name="connsiteX2782" fmla="*/ 6740820 w 9408955"/>
              <a:gd name="connsiteY2782" fmla="*/ 2800529 h 4587875"/>
              <a:gd name="connsiteX2783" fmla="*/ 6685031 w 9408955"/>
              <a:gd name="connsiteY2783" fmla="*/ 2777485 h 4587875"/>
              <a:gd name="connsiteX2784" fmla="*/ 6694782 w 9408955"/>
              <a:gd name="connsiteY2784" fmla="*/ 2836478 h 4587875"/>
              <a:gd name="connsiteX2785" fmla="*/ 6712468 w 9408955"/>
              <a:gd name="connsiteY2785" fmla="*/ 2838768 h 4587875"/>
              <a:gd name="connsiteX2786" fmla="*/ 2190906 w 9408955"/>
              <a:gd name="connsiteY2786" fmla="*/ 2838783 h 4587875"/>
              <a:gd name="connsiteX2787" fmla="*/ 2220867 w 9408955"/>
              <a:gd name="connsiteY2787" fmla="*/ 2806505 h 4587875"/>
              <a:gd name="connsiteX2788" fmla="*/ 2174958 w 9408955"/>
              <a:gd name="connsiteY2788" fmla="*/ 2771192 h 4587875"/>
              <a:gd name="connsiteX2789" fmla="*/ 2174958 w 9408955"/>
              <a:gd name="connsiteY2789" fmla="*/ 2836773 h 4587875"/>
              <a:gd name="connsiteX2790" fmla="*/ 2190906 w 9408955"/>
              <a:gd name="connsiteY2790" fmla="*/ 2838783 h 4587875"/>
              <a:gd name="connsiteX2791" fmla="*/ 4243596 w 9408955"/>
              <a:gd name="connsiteY2791" fmla="*/ 2838838 h 4587875"/>
              <a:gd name="connsiteX2792" fmla="*/ 4277686 w 9408955"/>
              <a:gd name="connsiteY2792" fmla="*/ 2800203 h 4587875"/>
              <a:gd name="connsiteX2793" fmla="*/ 4222652 w 9408955"/>
              <a:gd name="connsiteY2793" fmla="*/ 2774832 h 4587875"/>
              <a:gd name="connsiteX2794" fmla="*/ 4224927 w 9408955"/>
              <a:gd name="connsiteY2794" fmla="*/ 2834717 h 4587875"/>
              <a:gd name="connsiteX2795" fmla="*/ 4243596 w 9408955"/>
              <a:gd name="connsiteY2795" fmla="*/ 2838838 h 4587875"/>
              <a:gd name="connsiteX2796" fmla="*/ 2293850 w 9408955"/>
              <a:gd name="connsiteY2796" fmla="*/ 2838862 h 4587875"/>
              <a:gd name="connsiteX2797" fmla="*/ 2324040 w 9408955"/>
              <a:gd name="connsiteY2797" fmla="*/ 2808645 h 4587875"/>
              <a:gd name="connsiteX2798" fmla="*/ 2270079 w 9408955"/>
              <a:gd name="connsiteY2798" fmla="*/ 2774991 h 4587875"/>
              <a:gd name="connsiteX2799" fmla="*/ 2278470 w 9408955"/>
              <a:gd name="connsiteY2799" fmla="*/ 2836841 h 4587875"/>
              <a:gd name="connsiteX2800" fmla="*/ 2293850 w 9408955"/>
              <a:gd name="connsiteY2800" fmla="*/ 2838862 h 4587875"/>
              <a:gd name="connsiteX2801" fmla="*/ 6086391 w 9408955"/>
              <a:gd name="connsiteY2801" fmla="*/ 2838874 h 4587875"/>
              <a:gd name="connsiteX2802" fmla="*/ 6126647 w 9408955"/>
              <a:gd name="connsiteY2802" fmla="*/ 2800968 h 4587875"/>
              <a:gd name="connsiteX2803" fmla="*/ 6066694 w 9408955"/>
              <a:gd name="connsiteY2803" fmla="*/ 2779331 h 4587875"/>
              <a:gd name="connsiteX2804" fmla="*/ 6066923 w 9408955"/>
              <a:gd name="connsiteY2804" fmla="*/ 2829972 h 4587875"/>
              <a:gd name="connsiteX2805" fmla="*/ 6086391 w 9408955"/>
              <a:gd name="connsiteY2805" fmla="*/ 2838874 h 4587875"/>
              <a:gd name="connsiteX2806" fmla="*/ 7322428 w 9408955"/>
              <a:gd name="connsiteY2806" fmla="*/ 2838916 h 4587875"/>
              <a:gd name="connsiteX2807" fmla="*/ 7355386 w 9408955"/>
              <a:gd name="connsiteY2807" fmla="*/ 2821833 h 4587875"/>
              <a:gd name="connsiteX2808" fmla="*/ 7352201 w 9408955"/>
              <a:gd name="connsiteY2808" fmla="*/ 2775284 h 4587875"/>
              <a:gd name="connsiteX2809" fmla="*/ 7308068 w 9408955"/>
              <a:gd name="connsiteY2809" fmla="*/ 2773679 h 4587875"/>
              <a:gd name="connsiteX2810" fmla="*/ 7293053 w 9408955"/>
              <a:gd name="connsiteY2810" fmla="*/ 2816101 h 4587875"/>
              <a:gd name="connsiteX2811" fmla="*/ 7322428 w 9408955"/>
              <a:gd name="connsiteY2811" fmla="*/ 2838916 h 4587875"/>
              <a:gd name="connsiteX2812" fmla="*/ 5174992 w 9408955"/>
              <a:gd name="connsiteY2812" fmla="*/ 2838923 h 4587875"/>
              <a:gd name="connsiteX2813" fmla="*/ 5200436 w 9408955"/>
              <a:gd name="connsiteY2813" fmla="*/ 2800068 h 4587875"/>
              <a:gd name="connsiteX2814" fmla="*/ 5141420 w 9408955"/>
              <a:gd name="connsiteY2814" fmla="*/ 2778637 h 4587875"/>
              <a:gd name="connsiteX2815" fmla="*/ 5157661 w 9408955"/>
              <a:gd name="connsiteY2815" fmla="*/ 2837630 h 4587875"/>
              <a:gd name="connsiteX2816" fmla="*/ 5174992 w 9408955"/>
              <a:gd name="connsiteY2816" fmla="*/ 2838923 h 4587875"/>
              <a:gd name="connsiteX2817" fmla="*/ 6818104 w 9408955"/>
              <a:gd name="connsiteY2817" fmla="*/ 2838928 h 4587875"/>
              <a:gd name="connsiteX2818" fmla="*/ 6843184 w 9408955"/>
              <a:gd name="connsiteY2818" fmla="*/ 2793605 h 4587875"/>
              <a:gd name="connsiteX2819" fmla="*/ 6781562 w 9408955"/>
              <a:gd name="connsiteY2819" fmla="*/ 2786694 h 4587875"/>
              <a:gd name="connsiteX2820" fmla="*/ 6798879 w 9408955"/>
              <a:gd name="connsiteY2820" fmla="*/ 2837607 h 4587875"/>
              <a:gd name="connsiteX2821" fmla="*/ 6818104 w 9408955"/>
              <a:gd name="connsiteY2821" fmla="*/ 2838928 h 4587875"/>
              <a:gd name="connsiteX2822" fmla="*/ 7741701 w 9408955"/>
              <a:gd name="connsiteY2822" fmla="*/ 2838944 h 4587875"/>
              <a:gd name="connsiteX2823" fmla="*/ 7772206 w 9408955"/>
              <a:gd name="connsiteY2823" fmla="*/ 2801604 h 4587875"/>
              <a:gd name="connsiteX2824" fmla="*/ 7718778 w 9408955"/>
              <a:gd name="connsiteY2824" fmla="*/ 2775141 h 4587875"/>
              <a:gd name="connsiteX2825" fmla="*/ 7724052 w 9408955"/>
              <a:gd name="connsiteY2825" fmla="*/ 2837114 h 4587875"/>
              <a:gd name="connsiteX2826" fmla="*/ 7741701 w 9408955"/>
              <a:gd name="connsiteY2826" fmla="*/ 2838944 h 4587875"/>
              <a:gd name="connsiteX2827" fmla="*/ 1161282 w 9408955"/>
              <a:gd name="connsiteY2827" fmla="*/ 2838993 h 4587875"/>
              <a:gd name="connsiteX2828" fmla="*/ 1193935 w 9408955"/>
              <a:gd name="connsiteY2828" fmla="*/ 2808678 h 4587875"/>
              <a:gd name="connsiteX2829" fmla="*/ 1150945 w 9408955"/>
              <a:gd name="connsiteY2829" fmla="*/ 2770026 h 4587875"/>
              <a:gd name="connsiteX2830" fmla="*/ 1145198 w 9408955"/>
              <a:gd name="connsiteY2830" fmla="*/ 2836517 h 4587875"/>
              <a:gd name="connsiteX2831" fmla="*/ 1161282 w 9408955"/>
              <a:gd name="connsiteY2831" fmla="*/ 2838993 h 4587875"/>
              <a:gd name="connsiteX2832" fmla="*/ 1470057 w 9408955"/>
              <a:gd name="connsiteY2832" fmla="*/ 2839126 h 4587875"/>
              <a:gd name="connsiteX2833" fmla="*/ 1501943 w 9408955"/>
              <a:gd name="connsiteY2833" fmla="*/ 2800784 h 4587875"/>
              <a:gd name="connsiteX2834" fmla="*/ 1447131 w 9408955"/>
              <a:gd name="connsiteY2834" fmla="*/ 2775935 h 4587875"/>
              <a:gd name="connsiteX2835" fmla="*/ 1451454 w 9408955"/>
              <a:gd name="connsiteY2835" fmla="*/ 2835208 h 4587875"/>
              <a:gd name="connsiteX2836" fmla="*/ 1470057 w 9408955"/>
              <a:gd name="connsiteY2836" fmla="*/ 2839126 h 4587875"/>
              <a:gd name="connsiteX2837" fmla="*/ 6404242 w 9408955"/>
              <a:gd name="connsiteY2837" fmla="*/ 2839158 h 4587875"/>
              <a:gd name="connsiteX2838" fmla="*/ 6435113 w 9408955"/>
              <a:gd name="connsiteY2838" fmla="*/ 2808487 h 4587875"/>
              <a:gd name="connsiteX2839" fmla="*/ 6383859 w 9408955"/>
              <a:gd name="connsiteY2839" fmla="*/ 2774702 h 4587875"/>
              <a:gd name="connsiteX2840" fmla="*/ 6388849 w 9408955"/>
              <a:gd name="connsiteY2840" fmla="*/ 2837445 h 4587875"/>
              <a:gd name="connsiteX2841" fmla="*/ 6404242 w 9408955"/>
              <a:gd name="connsiteY2841" fmla="*/ 2839158 h 4587875"/>
              <a:gd name="connsiteX2842" fmla="*/ 2499236 w 9408955"/>
              <a:gd name="connsiteY2842" fmla="*/ 2839205 h 4587875"/>
              <a:gd name="connsiteX2843" fmla="*/ 2528894 w 9408955"/>
              <a:gd name="connsiteY2843" fmla="*/ 2799649 h 4587875"/>
              <a:gd name="connsiteX2844" fmla="*/ 2465727 w 9408955"/>
              <a:gd name="connsiteY2844" fmla="*/ 2787568 h 4587875"/>
              <a:gd name="connsiteX2845" fmla="*/ 2480783 w 9408955"/>
              <a:gd name="connsiteY2845" fmla="*/ 2835893 h 4587875"/>
              <a:gd name="connsiteX2846" fmla="*/ 2499236 w 9408955"/>
              <a:gd name="connsiteY2846" fmla="*/ 2839205 h 4587875"/>
              <a:gd name="connsiteX2847" fmla="*/ 1880046 w 9408955"/>
              <a:gd name="connsiteY2847" fmla="*/ 2839273 h 4587875"/>
              <a:gd name="connsiteX2848" fmla="*/ 1913093 w 9408955"/>
              <a:gd name="connsiteY2848" fmla="*/ 2800991 h 4587875"/>
              <a:gd name="connsiteX2849" fmla="*/ 1853496 w 9408955"/>
              <a:gd name="connsiteY2849" fmla="*/ 2779572 h 4587875"/>
              <a:gd name="connsiteX2850" fmla="*/ 1861460 w 9408955"/>
              <a:gd name="connsiteY2850" fmla="*/ 2835307 h 4587875"/>
              <a:gd name="connsiteX2851" fmla="*/ 1880046 w 9408955"/>
              <a:gd name="connsiteY2851" fmla="*/ 2839273 h 4587875"/>
              <a:gd name="connsiteX2852" fmla="*/ 7637459 w 9408955"/>
              <a:gd name="connsiteY2852" fmla="*/ 2839365 h 4587875"/>
              <a:gd name="connsiteX2853" fmla="*/ 7667484 w 9408955"/>
              <a:gd name="connsiteY2853" fmla="*/ 2799125 h 4587875"/>
              <a:gd name="connsiteX2854" fmla="*/ 7605738 w 9408955"/>
              <a:gd name="connsiteY2854" fmla="*/ 2783151 h 4587875"/>
              <a:gd name="connsiteX2855" fmla="*/ 7619308 w 9408955"/>
              <a:gd name="connsiteY2855" fmla="*/ 2836630 h 4587875"/>
              <a:gd name="connsiteX2856" fmla="*/ 7637459 w 9408955"/>
              <a:gd name="connsiteY2856" fmla="*/ 2839365 h 4587875"/>
              <a:gd name="connsiteX2857" fmla="*/ 5891623 w 9408955"/>
              <a:gd name="connsiteY2857" fmla="*/ 2839481 h 4587875"/>
              <a:gd name="connsiteX2858" fmla="*/ 5920686 w 9408955"/>
              <a:gd name="connsiteY2858" fmla="*/ 2799839 h 4587875"/>
              <a:gd name="connsiteX2859" fmla="*/ 5859238 w 9408955"/>
              <a:gd name="connsiteY2859" fmla="*/ 2780954 h 4587875"/>
              <a:gd name="connsiteX2860" fmla="*/ 5873507 w 9408955"/>
              <a:gd name="connsiteY2860" fmla="*/ 2836919 h 4587875"/>
              <a:gd name="connsiteX2861" fmla="*/ 5891623 w 9408955"/>
              <a:gd name="connsiteY2861" fmla="*/ 2839481 h 4587875"/>
              <a:gd name="connsiteX2862" fmla="*/ 5577213 w 9408955"/>
              <a:gd name="connsiteY2862" fmla="*/ 2839506 h 4587875"/>
              <a:gd name="connsiteX2863" fmla="*/ 5612774 w 9408955"/>
              <a:gd name="connsiteY2863" fmla="*/ 2809099 h 4587875"/>
              <a:gd name="connsiteX2864" fmla="*/ 5552737 w 9408955"/>
              <a:gd name="connsiteY2864" fmla="*/ 2781361 h 4587875"/>
              <a:gd name="connsiteX2865" fmla="*/ 5560469 w 9408955"/>
              <a:gd name="connsiteY2865" fmla="*/ 2835474 h 4587875"/>
              <a:gd name="connsiteX2866" fmla="*/ 5577213 w 9408955"/>
              <a:gd name="connsiteY2866" fmla="*/ 2839506 h 4587875"/>
              <a:gd name="connsiteX2867" fmla="*/ 7533407 w 9408955"/>
              <a:gd name="connsiteY2867" fmla="*/ 2839517 h 4587875"/>
              <a:gd name="connsiteX2868" fmla="*/ 7562892 w 9408955"/>
              <a:gd name="connsiteY2868" fmla="*/ 2796025 h 4587875"/>
              <a:gd name="connsiteX2869" fmla="*/ 7509223 w 9408955"/>
              <a:gd name="connsiteY2869" fmla="*/ 2776265 h 4587875"/>
              <a:gd name="connsiteX2870" fmla="*/ 7513772 w 9408955"/>
              <a:gd name="connsiteY2870" fmla="*/ 2836235 h 4587875"/>
              <a:gd name="connsiteX2871" fmla="*/ 7533407 w 9408955"/>
              <a:gd name="connsiteY2871" fmla="*/ 2839517 h 4587875"/>
              <a:gd name="connsiteX2872" fmla="*/ 5683289 w 9408955"/>
              <a:gd name="connsiteY2872" fmla="*/ 2839525 h 4587875"/>
              <a:gd name="connsiteX2873" fmla="*/ 5715703 w 9408955"/>
              <a:gd name="connsiteY2873" fmla="*/ 2800530 h 4587875"/>
              <a:gd name="connsiteX2874" fmla="*/ 5652361 w 9408955"/>
              <a:gd name="connsiteY2874" fmla="*/ 2783717 h 4587875"/>
              <a:gd name="connsiteX2875" fmla="*/ 5664710 w 9408955"/>
              <a:gd name="connsiteY2875" fmla="*/ 2836228 h 4587875"/>
              <a:gd name="connsiteX2876" fmla="*/ 5683289 w 9408955"/>
              <a:gd name="connsiteY2876" fmla="*/ 2839525 h 4587875"/>
              <a:gd name="connsiteX2877" fmla="*/ 2087875 w 9408955"/>
              <a:gd name="connsiteY2877" fmla="*/ 2839553 h 4587875"/>
              <a:gd name="connsiteX2878" fmla="*/ 2119010 w 9408955"/>
              <a:gd name="connsiteY2878" fmla="*/ 2800746 h 4587875"/>
              <a:gd name="connsiteX2879" fmla="*/ 2056931 w 9408955"/>
              <a:gd name="connsiteY2879" fmla="*/ 2781994 h 4587875"/>
              <a:gd name="connsiteX2880" fmla="*/ 2069893 w 9408955"/>
              <a:gd name="connsiteY2880" fmla="*/ 2836630 h 4587875"/>
              <a:gd name="connsiteX2881" fmla="*/ 2087875 w 9408955"/>
              <a:gd name="connsiteY2881" fmla="*/ 2839553 h 4587875"/>
              <a:gd name="connsiteX2882" fmla="*/ 6605644 w 9408955"/>
              <a:gd name="connsiteY2882" fmla="*/ 2839814 h 4587875"/>
              <a:gd name="connsiteX2883" fmla="*/ 6638780 w 9408955"/>
              <a:gd name="connsiteY2883" fmla="*/ 2808479 h 4587875"/>
              <a:gd name="connsiteX2884" fmla="*/ 6594231 w 9408955"/>
              <a:gd name="connsiteY2884" fmla="*/ 2771726 h 4587875"/>
              <a:gd name="connsiteX2885" fmla="*/ 6589256 w 9408955"/>
              <a:gd name="connsiteY2885" fmla="*/ 2836217 h 4587875"/>
              <a:gd name="connsiteX2886" fmla="*/ 6605644 w 9408955"/>
              <a:gd name="connsiteY2886" fmla="*/ 2839814 h 4587875"/>
              <a:gd name="connsiteX2887" fmla="*/ 2403512 w 9408955"/>
              <a:gd name="connsiteY2887" fmla="*/ 2941132 h 4587875"/>
              <a:gd name="connsiteX2888" fmla="*/ 2424291 w 9408955"/>
              <a:gd name="connsiteY2888" fmla="*/ 2920452 h 4587875"/>
              <a:gd name="connsiteX2889" fmla="*/ 2414317 w 9408955"/>
              <a:gd name="connsiteY2889" fmla="*/ 2879837 h 4587875"/>
              <a:gd name="connsiteX2890" fmla="*/ 2363060 w 9408955"/>
              <a:gd name="connsiteY2890" fmla="*/ 2890392 h 4587875"/>
              <a:gd name="connsiteX2891" fmla="*/ 2373712 w 9408955"/>
              <a:gd name="connsiteY2891" fmla="*/ 2937891 h 4587875"/>
              <a:gd name="connsiteX2892" fmla="*/ 2403512 w 9408955"/>
              <a:gd name="connsiteY2892" fmla="*/ 2941132 h 4587875"/>
              <a:gd name="connsiteX2893" fmla="*/ 2594451 w 9408955"/>
              <a:gd name="connsiteY2893" fmla="*/ 2941325 h 4587875"/>
              <a:gd name="connsiteX2894" fmla="*/ 2631349 w 9408955"/>
              <a:gd name="connsiteY2894" fmla="*/ 2905351 h 4587875"/>
              <a:gd name="connsiteX2895" fmla="*/ 2566945 w 9408955"/>
              <a:gd name="connsiteY2895" fmla="*/ 2891971 h 4587875"/>
              <a:gd name="connsiteX2896" fmla="*/ 2575562 w 9408955"/>
              <a:gd name="connsiteY2896" fmla="*/ 2934607 h 4587875"/>
              <a:gd name="connsiteX2897" fmla="*/ 2594451 w 9408955"/>
              <a:gd name="connsiteY2897" fmla="*/ 2941325 h 4587875"/>
              <a:gd name="connsiteX2898" fmla="*/ 4455521 w 9408955"/>
              <a:gd name="connsiteY2898" fmla="*/ 2941394 h 4587875"/>
              <a:gd name="connsiteX2899" fmla="*/ 4461908 w 9408955"/>
              <a:gd name="connsiteY2899" fmla="*/ 2876104 h 4587875"/>
              <a:gd name="connsiteX2900" fmla="*/ 4420391 w 9408955"/>
              <a:gd name="connsiteY2900" fmla="*/ 2885886 h 4587875"/>
              <a:gd name="connsiteX2901" fmla="*/ 4413091 w 9408955"/>
              <a:gd name="connsiteY2901" fmla="*/ 2922512 h 4587875"/>
              <a:gd name="connsiteX2902" fmla="*/ 4455521 w 9408955"/>
              <a:gd name="connsiteY2902" fmla="*/ 2941394 h 4587875"/>
              <a:gd name="connsiteX2903" fmla="*/ 4957224 w 9408955"/>
              <a:gd name="connsiteY2903" fmla="*/ 2941500 h 4587875"/>
              <a:gd name="connsiteX2904" fmla="*/ 4997159 w 9408955"/>
              <a:gd name="connsiteY2904" fmla="*/ 2912877 h 4587875"/>
              <a:gd name="connsiteX2905" fmla="*/ 4929785 w 9408955"/>
              <a:gd name="connsiteY2905" fmla="*/ 2890312 h 4587875"/>
              <a:gd name="connsiteX2906" fmla="*/ 4940132 w 9408955"/>
              <a:gd name="connsiteY2906" fmla="*/ 2935443 h 4587875"/>
              <a:gd name="connsiteX2907" fmla="*/ 4957224 w 9408955"/>
              <a:gd name="connsiteY2907" fmla="*/ 2941500 h 4587875"/>
              <a:gd name="connsiteX2908" fmla="*/ 6292922 w 9408955"/>
              <a:gd name="connsiteY2908" fmla="*/ 2941506 h 4587875"/>
              <a:gd name="connsiteX2909" fmla="*/ 6332481 w 9408955"/>
              <a:gd name="connsiteY2909" fmla="*/ 2912057 h 4587875"/>
              <a:gd name="connsiteX2910" fmla="*/ 6273646 w 9408955"/>
              <a:gd name="connsiteY2910" fmla="*/ 2881588 h 4587875"/>
              <a:gd name="connsiteX2911" fmla="*/ 6275714 w 9408955"/>
              <a:gd name="connsiteY2911" fmla="*/ 2935477 h 4587875"/>
              <a:gd name="connsiteX2912" fmla="*/ 6292922 w 9408955"/>
              <a:gd name="connsiteY2912" fmla="*/ 2941506 h 4587875"/>
              <a:gd name="connsiteX2913" fmla="*/ 1668981 w 9408955"/>
              <a:gd name="connsiteY2913" fmla="*/ 2941584 h 4587875"/>
              <a:gd name="connsiteX2914" fmla="*/ 1705799 w 9408955"/>
              <a:gd name="connsiteY2914" fmla="*/ 2906480 h 4587875"/>
              <a:gd name="connsiteX2915" fmla="*/ 1647897 w 9408955"/>
              <a:gd name="connsiteY2915" fmla="*/ 2881403 h 4587875"/>
              <a:gd name="connsiteX2916" fmla="*/ 1650643 w 9408955"/>
              <a:gd name="connsiteY2916" fmla="*/ 2935204 h 4587875"/>
              <a:gd name="connsiteX2917" fmla="*/ 1668981 w 9408955"/>
              <a:gd name="connsiteY2917" fmla="*/ 2941584 h 4587875"/>
              <a:gd name="connsiteX2918" fmla="*/ 2184168 w 9408955"/>
              <a:gd name="connsiteY2918" fmla="*/ 2941668 h 4587875"/>
              <a:gd name="connsiteX2919" fmla="*/ 2219461 w 9408955"/>
              <a:gd name="connsiteY2919" fmla="*/ 2905149 h 4587875"/>
              <a:gd name="connsiteX2920" fmla="*/ 2155584 w 9408955"/>
              <a:gd name="connsiteY2920" fmla="*/ 2890784 h 4587875"/>
              <a:gd name="connsiteX2921" fmla="*/ 2165162 w 9408955"/>
              <a:gd name="connsiteY2921" fmla="*/ 2935675 h 4587875"/>
              <a:gd name="connsiteX2922" fmla="*/ 2184168 w 9408955"/>
              <a:gd name="connsiteY2922" fmla="*/ 2941668 h 4587875"/>
              <a:gd name="connsiteX2923" fmla="*/ 6912744 w 9408955"/>
              <a:gd name="connsiteY2923" fmla="*/ 2941727 h 4587875"/>
              <a:gd name="connsiteX2924" fmla="*/ 6947907 w 9408955"/>
              <a:gd name="connsiteY2924" fmla="*/ 2905025 h 4587875"/>
              <a:gd name="connsiteX2925" fmla="*/ 6900911 w 9408955"/>
              <a:gd name="connsiteY2925" fmla="*/ 2876076 h 4587875"/>
              <a:gd name="connsiteX2926" fmla="*/ 6894390 w 9408955"/>
              <a:gd name="connsiteY2926" fmla="*/ 2936461 h 4587875"/>
              <a:gd name="connsiteX2927" fmla="*/ 6912744 w 9408955"/>
              <a:gd name="connsiteY2927" fmla="*/ 2941727 h 4587875"/>
              <a:gd name="connsiteX2928" fmla="*/ 7943192 w 9408955"/>
              <a:gd name="connsiteY2928" fmla="*/ 2941757 h 4587875"/>
              <a:gd name="connsiteX2929" fmla="*/ 7974872 w 9408955"/>
              <a:gd name="connsiteY2929" fmla="*/ 2897951 h 4587875"/>
              <a:gd name="connsiteX2930" fmla="*/ 7908803 w 9408955"/>
              <a:gd name="connsiteY2930" fmla="*/ 2897724 h 4587875"/>
              <a:gd name="connsiteX2931" fmla="*/ 7922338 w 9408955"/>
              <a:gd name="connsiteY2931" fmla="*/ 2936833 h 4587875"/>
              <a:gd name="connsiteX2932" fmla="*/ 7943192 w 9408955"/>
              <a:gd name="connsiteY2932" fmla="*/ 2941757 h 4587875"/>
              <a:gd name="connsiteX2933" fmla="*/ 7112785 w 9408955"/>
              <a:gd name="connsiteY2933" fmla="*/ 2941836 h 4587875"/>
              <a:gd name="connsiteX2934" fmla="*/ 7154053 w 9408955"/>
              <a:gd name="connsiteY2934" fmla="*/ 2913516 h 4587875"/>
              <a:gd name="connsiteX2935" fmla="*/ 7109841 w 9408955"/>
              <a:gd name="connsiteY2935" fmla="*/ 2875642 h 4587875"/>
              <a:gd name="connsiteX2936" fmla="*/ 7096082 w 9408955"/>
              <a:gd name="connsiteY2936" fmla="*/ 2933926 h 4587875"/>
              <a:gd name="connsiteX2937" fmla="*/ 7112785 w 9408955"/>
              <a:gd name="connsiteY2937" fmla="*/ 2941836 h 4587875"/>
              <a:gd name="connsiteX2938" fmla="*/ 6191948 w 9408955"/>
              <a:gd name="connsiteY2938" fmla="*/ 2941848 h 4587875"/>
              <a:gd name="connsiteX2939" fmla="*/ 6228816 w 9408955"/>
              <a:gd name="connsiteY2939" fmla="*/ 2898333 h 4587875"/>
              <a:gd name="connsiteX2940" fmla="*/ 6174130 w 9408955"/>
              <a:gd name="connsiteY2940" fmla="*/ 2879136 h 4587875"/>
              <a:gd name="connsiteX2941" fmla="*/ 6171373 w 9408955"/>
              <a:gd name="connsiteY2941" fmla="*/ 2933528 h 4587875"/>
              <a:gd name="connsiteX2942" fmla="*/ 6191948 w 9408955"/>
              <a:gd name="connsiteY2942" fmla="*/ 2941848 h 4587875"/>
              <a:gd name="connsiteX2943" fmla="*/ 1779749 w 9408955"/>
              <a:gd name="connsiteY2943" fmla="*/ 2941901 h 4587875"/>
              <a:gd name="connsiteX2944" fmla="*/ 1801351 w 9408955"/>
              <a:gd name="connsiteY2944" fmla="*/ 2930568 h 4587875"/>
              <a:gd name="connsiteX2945" fmla="*/ 1776243 w 9408955"/>
              <a:gd name="connsiteY2945" fmla="*/ 2874947 h 4587875"/>
              <a:gd name="connsiteX2946" fmla="*/ 1755433 w 9408955"/>
              <a:gd name="connsiteY2946" fmla="*/ 2936446 h 4587875"/>
              <a:gd name="connsiteX2947" fmla="*/ 1779749 w 9408955"/>
              <a:gd name="connsiteY2947" fmla="*/ 2941901 h 4587875"/>
              <a:gd name="connsiteX2948" fmla="*/ 7525151 w 9408955"/>
              <a:gd name="connsiteY2948" fmla="*/ 2941977 h 4587875"/>
              <a:gd name="connsiteX2949" fmla="*/ 7563865 w 9408955"/>
              <a:gd name="connsiteY2949" fmla="*/ 2904217 h 4587875"/>
              <a:gd name="connsiteX2950" fmla="*/ 7501409 w 9408955"/>
              <a:gd name="connsiteY2950" fmla="*/ 2887888 h 4587875"/>
              <a:gd name="connsiteX2951" fmla="*/ 7505693 w 9408955"/>
              <a:gd name="connsiteY2951" fmla="*/ 2934379 h 4587875"/>
              <a:gd name="connsiteX2952" fmla="*/ 7525151 w 9408955"/>
              <a:gd name="connsiteY2952" fmla="*/ 2941977 h 4587875"/>
              <a:gd name="connsiteX2953" fmla="*/ 1268735 w 9408955"/>
              <a:gd name="connsiteY2953" fmla="*/ 2941979 h 4587875"/>
              <a:gd name="connsiteX2954" fmla="*/ 1292286 w 9408955"/>
              <a:gd name="connsiteY2954" fmla="*/ 2926779 h 4587875"/>
              <a:gd name="connsiteX2955" fmla="*/ 1261838 w 9408955"/>
              <a:gd name="connsiteY2955" fmla="*/ 2874990 h 4587875"/>
              <a:gd name="connsiteX2956" fmla="*/ 1240548 w 9408955"/>
              <a:gd name="connsiteY2956" fmla="*/ 2937502 h 4587875"/>
              <a:gd name="connsiteX2957" fmla="*/ 1268735 w 9408955"/>
              <a:gd name="connsiteY2957" fmla="*/ 2941979 h 4587875"/>
              <a:gd name="connsiteX2958" fmla="*/ 5576716 w 9408955"/>
              <a:gd name="connsiteY2958" fmla="*/ 2942033 h 4587875"/>
              <a:gd name="connsiteX2959" fmla="*/ 5613646 w 9408955"/>
              <a:gd name="connsiteY2959" fmla="*/ 2905494 h 4587875"/>
              <a:gd name="connsiteX2960" fmla="*/ 5554931 w 9408955"/>
              <a:gd name="connsiteY2960" fmla="*/ 2880522 h 4587875"/>
              <a:gd name="connsiteX2961" fmla="*/ 5557683 w 9408955"/>
              <a:gd name="connsiteY2961" fmla="*/ 2936764 h 4587875"/>
              <a:gd name="connsiteX2962" fmla="*/ 5576716 w 9408955"/>
              <a:gd name="connsiteY2962" fmla="*/ 2942033 h 4587875"/>
              <a:gd name="connsiteX2963" fmla="*/ 6086363 w 9408955"/>
              <a:gd name="connsiteY2963" fmla="*/ 2942036 h 4587875"/>
              <a:gd name="connsiteX2964" fmla="*/ 6126445 w 9408955"/>
              <a:gd name="connsiteY2964" fmla="*/ 2906378 h 4587875"/>
              <a:gd name="connsiteX2965" fmla="*/ 6065481 w 9408955"/>
              <a:gd name="connsiteY2965" fmla="*/ 2884211 h 4587875"/>
              <a:gd name="connsiteX2966" fmla="*/ 6067073 w 9408955"/>
              <a:gd name="connsiteY2966" fmla="*/ 2933975 h 4587875"/>
              <a:gd name="connsiteX2967" fmla="*/ 6086363 w 9408955"/>
              <a:gd name="connsiteY2967" fmla="*/ 2942036 h 4587875"/>
              <a:gd name="connsiteX2968" fmla="*/ 6396685 w 9408955"/>
              <a:gd name="connsiteY2968" fmla="*/ 2942047 h 4587875"/>
              <a:gd name="connsiteX2969" fmla="*/ 6435727 w 9408955"/>
              <a:gd name="connsiteY2969" fmla="*/ 2913612 h 4587875"/>
              <a:gd name="connsiteX2970" fmla="*/ 6383456 w 9408955"/>
              <a:gd name="connsiteY2970" fmla="*/ 2878328 h 4587875"/>
              <a:gd name="connsiteX2971" fmla="*/ 6379788 w 9408955"/>
              <a:gd name="connsiteY2971" fmla="*/ 2936456 h 4587875"/>
              <a:gd name="connsiteX2972" fmla="*/ 6396685 w 9408955"/>
              <a:gd name="connsiteY2972" fmla="*/ 2942047 h 4587875"/>
              <a:gd name="connsiteX2973" fmla="*/ 6808386 w 9408955"/>
              <a:gd name="connsiteY2973" fmla="*/ 2942127 h 4587875"/>
              <a:gd name="connsiteX2974" fmla="*/ 6844698 w 9408955"/>
              <a:gd name="connsiteY2974" fmla="*/ 2904875 h 4587875"/>
              <a:gd name="connsiteX2975" fmla="*/ 6787944 w 9408955"/>
              <a:gd name="connsiteY2975" fmla="*/ 2881394 h 4587875"/>
              <a:gd name="connsiteX2976" fmla="*/ 6789753 w 9408955"/>
              <a:gd name="connsiteY2976" fmla="*/ 2935423 h 4587875"/>
              <a:gd name="connsiteX2977" fmla="*/ 6808386 w 9408955"/>
              <a:gd name="connsiteY2977" fmla="*/ 2942127 h 4587875"/>
              <a:gd name="connsiteX2978" fmla="*/ 5473250 w 9408955"/>
              <a:gd name="connsiteY2978" fmla="*/ 2942140 h 4587875"/>
              <a:gd name="connsiteX2979" fmla="*/ 5510517 w 9408955"/>
              <a:gd name="connsiteY2979" fmla="*/ 2906380 h 4587875"/>
              <a:gd name="connsiteX2980" fmla="*/ 5445332 w 9408955"/>
              <a:gd name="connsiteY2980" fmla="*/ 2891078 h 4587875"/>
              <a:gd name="connsiteX2981" fmla="*/ 5454547 w 9408955"/>
              <a:gd name="connsiteY2981" fmla="*/ 2936760 h 4587875"/>
              <a:gd name="connsiteX2982" fmla="*/ 5473250 w 9408955"/>
              <a:gd name="connsiteY2982" fmla="*/ 2942140 h 4587875"/>
              <a:gd name="connsiteX2983" fmla="*/ 5990692 w 9408955"/>
              <a:gd name="connsiteY2983" fmla="*/ 2942163 h 4587875"/>
              <a:gd name="connsiteX2984" fmla="*/ 6012591 w 9408955"/>
              <a:gd name="connsiteY2984" fmla="*/ 2935598 h 4587875"/>
              <a:gd name="connsiteX2985" fmla="*/ 6003843 w 9408955"/>
              <a:gd name="connsiteY2985" fmla="*/ 2875703 h 4587875"/>
              <a:gd name="connsiteX2986" fmla="*/ 5962635 w 9408955"/>
              <a:gd name="connsiteY2986" fmla="*/ 2883996 h 4587875"/>
              <a:gd name="connsiteX2987" fmla="*/ 5968621 w 9408955"/>
              <a:gd name="connsiteY2987" fmla="*/ 2936980 h 4587875"/>
              <a:gd name="connsiteX2988" fmla="*/ 5990692 w 9408955"/>
              <a:gd name="connsiteY2988" fmla="*/ 2942163 h 4587875"/>
              <a:gd name="connsiteX2989" fmla="*/ 4855233 w 9408955"/>
              <a:gd name="connsiteY2989" fmla="*/ 2942167 h 4587875"/>
              <a:gd name="connsiteX2990" fmla="*/ 4894526 w 9408955"/>
              <a:gd name="connsiteY2990" fmla="*/ 2905336 h 4587875"/>
              <a:gd name="connsiteX2991" fmla="*/ 4830522 w 9408955"/>
              <a:gd name="connsiteY2991" fmla="*/ 2886188 h 4587875"/>
              <a:gd name="connsiteX2992" fmla="*/ 4835798 w 9408955"/>
              <a:gd name="connsiteY2992" fmla="*/ 2934969 h 4587875"/>
              <a:gd name="connsiteX2993" fmla="*/ 4855233 w 9408955"/>
              <a:gd name="connsiteY2993" fmla="*/ 2942167 h 4587875"/>
              <a:gd name="connsiteX2994" fmla="*/ 6504701 w 9408955"/>
              <a:gd name="connsiteY2994" fmla="*/ 2942176 h 4587875"/>
              <a:gd name="connsiteX2995" fmla="*/ 6526256 w 9408955"/>
              <a:gd name="connsiteY2995" fmla="*/ 2934834 h 4587875"/>
              <a:gd name="connsiteX2996" fmla="*/ 6504902 w 9408955"/>
              <a:gd name="connsiteY2996" fmla="*/ 2874962 h 4587875"/>
              <a:gd name="connsiteX2997" fmla="*/ 6481940 w 9408955"/>
              <a:gd name="connsiteY2997" fmla="*/ 2937782 h 4587875"/>
              <a:gd name="connsiteX2998" fmla="*/ 6504701 w 9408955"/>
              <a:gd name="connsiteY2998" fmla="*/ 2942176 h 4587875"/>
              <a:gd name="connsiteX2999" fmla="*/ 2697824 w 9408955"/>
              <a:gd name="connsiteY2999" fmla="*/ 2942188 h 4587875"/>
              <a:gd name="connsiteX3000" fmla="*/ 2735880 w 9408955"/>
              <a:gd name="connsiteY3000" fmla="*/ 2906823 h 4587875"/>
              <a:gd name="connsiteX3001" fmla="*/ 2673891 w 9408955"/>
              <a:gd name="connsiteY3001" fmla="*/ 2885223 h 4587875"/>
              <a:gd name="connsiteX3002" fmla="*/ 2679148 w 9408955"/>
              <a:gd name="connsiteY3002" fmla="*/ 2936837 h 4587875"/>
              <a:gd name="connsiteX3003" fmla="*/ 2697824 w 9408955"/>
              <a:gd name="connsiteY3003" fmla="*/ 2942188 h 4587875"/>
              <a:gd name="connsiteX3004" fmla="*/ 7638882 w 9408955"/>
              <a:gd name="connsiteY3004" fmla="*/ 2942267 h 4587875"/>
              <a:gd name="connsiteX3005" fmla="*/ 7660530 w 9408955"/>
              <a:gd name="connsiteY3005" fmla="*/ 2885102 h 4587875"/>
              <a:gd name="connsiteX3006" fmla="*/ 7613852 w 9408955"/>
              <a:gd name="connsiteY3006" fmla="*/ 2879362 h 4587875"/>
              <a:gd name="connsiteX3007" fmla="*/ 7597616 w 9408955"/>
              <a:gd name="connsiteY3007" fmla="*/ 2922293 h 4587875"/>
              <a:gd name="connsiteX3008" fmla="*/ 7638882 w 9408955"/>
              <a:gd name="connsiteY3008" fmla="*/ 2942267 h 4587875"/>
              <a:gd name="connsiteX3009" fmla="*/ 4651718 w 9408955"/>
              <a:gd name="connsiteY3009" fmla="*/ 2942279 h 4587875"/>
              <a:gd name="connsiteX3010" fmla="*/ 4686806 w 9408955"/>
              <a:gd name="connsiteY3010" fmla="*/ 2905214 h 4587875"/>
              <a:gd name="connsiteX3011" fmla="*/ 4631308 w 9408955"/>
              <a:gd name="connsiteY3011" fmla="*/ 2880068 h 4587875"/>
              <a:gd name="connsiteX3012" fmla="*/ 4632900 w 9408955"/>
              <a:gd name="connsiteY3012" fmla="*/ 2937218 h 4587875"/>
              <a:gd name="connsiteX3013" fmla="*/ 4651718 w 9408955"/>
              <a:gd name="connsiteY3013" fmla="*/ 2942279 h 4587875"/>
              <a:gd name="connsiteX3014" fmla="*/ 5779833 w 9408955"/>
              <a:gd name="connsiteY3014" fmla="*/ 2942333 h 4587875"/>
              <a:gd name="connsiteX3015" fmla="*/ 5816668 w 9408955"/>
              <a:gd name="connsiteY3015" fmla="*/ 2905214 h 4587875"/>
              <a:gd name="connsiteX3016" fmla="*/ 5755209 w 9408955"/>
              <a:gd name="connsiteY3016" fmla="*/ 2887160 h 4587875"/>
              <a:gd name="connsiteX3017" fmla="*/ 5760652 w 9408955"/>
              <a:gd name="connsiteY3017" fmla="*/ 2935152 h 4587875"/>
              <a:gd name="connsiteX3018" fmla="*/ 5779833 w 9408955"/>
              <a:gd name="connsiteY3018" fmla="*/ 2942333 h 4587875"/>
              <a:gd name="connsiteX3019" fmla="*/ 7322985 w 9408955"/>
              <a:gd name="connsiteY3019" fmla="*/ 2942409 h 4587875"/>
              <a:gd name="connsiteX3020" fmla="*/ 7358499 w 9408955"/>
              <a:gd name="connsiteY3020" fmla="*/ 2905351 h 4587875"/>
              <a:gd name="connsiteX3021" fmla="*/ 7294039 w 9408955"/>
              <a:gd name="connsiteY3021" fmla="*/ 2890383 h 4587875"/>
              <a:gd name="connsiteX3022" fmla="*/ 7304399 w 9408955"/>
              <a:gd name="connsiteY3022" fmla="*/ 2936194 h 4587875"/>
              <a:gd name="connsiteX3023" fmla="*/ 7322985 w 9408955"/>
              <a:gd name="connsiteY3023" fmla="*/ 2942409 h 4587875"/>
              <a:gd name="connsiteX3024" fmla="*/ 6702911 w 9408955"/>
              <a:gd name="connsiteY3024" fmla="*/ 2942438 h 4587875"/>
              <a:gd name="connsiteX3025" fmla="*/ 6741690 w 9408955"/>
              <a:gd name="connsiteY3025" fmla="*/ 2913437 h 4587875"/>
              <a:gd name="connsiteX3026" fmla="*/ 6700406 w 9408955"/>
              <a:gd name="connsiteY3026" fmla="*/ 2875484 h 4587875"/>
              <a:gd name="connsiteX3027" fmla="*/ 6686264 w 9408955"/>
              <a:gd name="connsiteY3027" fmla="*/ 2935158 h 4587875"/>
              <a:gd name="connsiteX3028" fmla="*/ 6702911 w 9408955"/>
              <a:gd name="connsiteY3028" fmla="*/ 2942438 h 4587875"/>
              <a:gd name="connsiteX3029" fmla="*/ 6609551 w 9408955"/>
              <a:gd name="connsiteY3029" fmla="*/ 2942464 h 4587875"/>
              <a:gd name="connsiteX3030" fmla="*/ 6634864 w 9408955"/>
              <a:gd name="connsiteY3030" fmla="*/ 2882143 h 4587875"/>
              <a:gd name="connsiteX3031" fmla="*/ 6580591 w 9408955"/>
              <a:gd name="connsiteY3031" fmla="*/ 2883519 h 4587875"/>
              <a:gd name="connsiteX3032" fmla="*/ 6609551 w 9408955"/>
              <a:gd name="connsiteY3032" fmla="*/ 2942464 h 4587875"/>
              <a:gd name="connsiteX3033" fmla="*/ 7430136 w 9408955"/>
              <a:gd name="connsiteY3033" fmla="*/ 2942468 h 4587875"/>
              <a:gd name="connsiteX3034" fmla="*/ 7450887 w 9408955"/>
              <a:gd name="connsiteY3034" fmla="*/ 2934857 h 4587875"/>
              <a:gd name="connsiteX3035" fmla="*/ 7429569 w 9408955"/>
              <a:gd name="connsiteY3035" fmla="*/ 2873738 h 4587875"/>
              <a:gd name="connsiteX3036" fmla="*/ 7408704 w 9408955"/>
              <a:gd name="connsiteY3036" fmla="*/ 2937404 h 4587875"/>
              <a:gd name="connsiteX3037" fmla="*/ 7430136 w 9408955"/>
              <a:gd name="connsiteY3037" fmla="*/ 2942468 h 4587875"/>
              <a:gd name="connsiteX3038" fmla="*/ 7732520 w 9408955"/>
              <a:gd name="connsiteY3038" fmla="*/ 2942479 h 4587875"/>
              <a:gd name="connsiteX3039" fmla="*/ 7770855 w 9408955"/>
              <a:gd name="connsiteY3039" fmla="*/ 2905330 h 4587875"/>
              <a:gd name="connsiteX3040" fmla="*/ 7703788 w 9408955"/>
              <a:gd name="connsiteY3040" fmla="*/ 2890130 h 4587875"/>
              <a:gd name="connsiteX3041" fmla="*/ 7713141 w 9408955"/>
              <a:gd name="connsiteY3041" fmla="*/ 2937113 h 4587875"/>
              <a:gd name="connsiteX3042" fmla="*/ 7732520 w 9408955"/>
              <a:gd name="connsiteY3042" fmla="*/ 2942479 h 4587875"/>
              <a:gd name="connsiteX3043" fmla="*/ 2078406 w 9408955"/>
              <a:gd name="connsiteY3043" fmla="*/ 2942523 h 4587875"/>
              <a:gd name="connsiteX3044" fmla="*/ 2118578 w 9408955"/>
              <a:gd name="connsiteY3044" fmla="*/ 2913029 h 4587875"/>
              <a:gd name="connsiteX3045" fmla="*/ 2059850 w 9408955"/>
              <a:gd name="connsiteY3045" fmla="*/ 2882018 h 4587875"/>
              <a:gd name="connsiteX3046" fmla="*/ 2061439 w 9408955"/>
              <a:gd name="connsiteY3046" fmla="*/ 2935541 h 4587875"/>
              <a:gd name="connsiteX3047" fmla="*/ 2078406 w 9408955"/>
              <a:gd name="connsiteY3047" fmla="*/ 2942523 h 4587875"/>
              <a:gd name="connsiteX3048" fmla="*/ 4546367 w 9408955"/>
              <a:gd name="connsiteY3048" fmla="*/ 2942524 h 4587875"/>
              <a:gd name="connsiteX3049" fmla="*/ 4583603 w 9408955"/>
              <a:gd name="connsiteY3049" fmla="*/ 2913848 h 4587875"/>
              <a:gd name="connsiteX3050" fmla="*/ 4545060 w 9408955"/>
              <a:gd name="connsiteY3050" fmla="*/ 2873483 h 4587875"/>
              <a:gd name="connsiteX3051" fmla="*/ 4529779 w 9408955"/>
              <a:gd name="connsiteY3051" fmla="*/ 2937047 h 4587875"/>
              <a:gd name="connsiteX3052" fmla="*/ 4546367 w 9408955"/>
              <a:gd name="connsiteY3052" fmla="*/ 2942524 h 4587875"/>
              <a:gd name="connsiteX3053" fmla="*/ 2490595 w 9408955"/>
              <a:gd name="connsiteY3053" fmla="*/ 2942546 h 4587875"/>
              <a:gd name="connsiteX3054" fmla="*/ 2528634 w 9408955"/>
              <a:gd name="connsiteY3054" fmla="*/ 2904230 h 4587875"/>
              <a:gd name="connsiteX3055" fmla="*/ 2474808 w 9408955"/>
              <a:gd name="connsiteY3055" fmla="*/ 2879753 h 4587875"/>
              <a:gd name="connsiteX3056" fmla="*/ 2471646 w 9408955"/>
              <a:gd name="connsiteY3056" fmla="*/ 2934479 h 4587875"/>
              <a:gd name="connsiteX3057" fmla="*/ 2490595 w 9408955"/>
              <a:gd name="connsiteY3057" fmla="*/ 2942546 h 4587875"/>
              <a:gd name="connsiteX3058" fmla="*/ 1878038 w 9408955"/>
              <a:gd name="connsiteY3058" fmla="*/ 2942556 h 4587875"/>
              <a:gd name="connsiteX3059" fmla="*/ 1913604 w 9408955"/>
              <a:gd name="connsiteY3059" fmla="*/ 2904978 h 4587875"/>
              <a:gd name="connsiteX3060" fmla="*/ 1853133 w 9408955"/>
              <a:gd name="connsiteY3060" fmla="*/ 2884529 h 4587875"/>
              <a:gd name="connsiteX3061" fmla="*/ 1858977 w 9408955"/>
              <a:gd name="connsiteY3061" fmla="*/ 2937835 h 4587875"/>
              <a:gd name="connsiteX3062" fmla="*/ 1878038 w 9408955"/>
              <a:gd name="connsiteY3062" fmla="*/ 2942556 h 4587875"/>
              <a:gd name="connsiteX3063" fmla="*/ 7838084 w 9408955"/>
              <a:gd name="connsiteY3063" fmla="*/ 2942588 h 4587875"/>
              <a:gd name="connsiteX3064" fmla="*/ 7873388 w 9408955"/>
              <a:gd name="connsiteY3064" fmla="*/ 2904049 h 4587875"/>
              <a:gd name="connsiteX3065" fmla="*/ 7811249 w 9408955"/>
              <a:gd name="connsiteY3065" fmla="*/ 2884294 h 4587875"/>
              <a:gd name="connsiteX3066" fmla="*/ 7819186 w 9408955"/>
              <a:gd name="connsiteY3066" fmla="*/ 2936899 h 4587875"/>
              <a:gd name="connsiteX3067" fmla="*/ 7838084 w 9408955"/>
              <a:gd name="connsiteY3067" fmla="*/ 2942588 h 4587875"/>
              <a:gd name="connsiteX3068" fmla="*/ 7222022 w 9408955"/>
              <a:gd name="connsiteY3068" fmla="*/ 2942676 h 4587875"/>
              <a:gd name="connsiteX3069" fmla="*/ 7244038 w 9408955"/>
              <a:gd name="connsiteY3069" fmla="*/ 2937423 h 4587875"/>
              <a:gd name="connsiteX3070" fmla="*/ 7221134 w 9408955"/>
              <a:gd name="connsiteY3070" fmla="*/ 2873692 h 4587875"/>
              <a:gd name="connsiteX3071" fmla="*/ 7200520 w 9408955"/>
              <a:gd name="connsiteY3071" fmla="*/ 2936499 h 4587875"/>
              <a:gd name="connsiteX3072" fmla="*/ 7222022 w 9408955"/>
              <a:gd name="connsiteY3072" fmla="*/ 2942676 h 4587875"/>
              <a:gd name="connsiteX3073" fmla="*/ 1155475 w 9408955"/>
              <a:gd name="connsiteY3073" fmla="*/ 2942691 h 4587875"/>
              <a:gd name="connsiteX3074" fmla="*/ 1193767 w 9408955"/>
              <a:gd name="connsiteY3074" fmla="*/ 2906020 h 4587875"/>
              <a:gd name="connsiteX3075" fmla="*/ 1130533 w 9408955"/>
              <a:gd name="connsiteY3075" fmla="*/ 2888240 h 4587875"/>
              <a:gd name="connsiteX3076" fmla="*/ 1136218 w 9408955"/>
              <a:gd name="connsiteY3076" fmla="*/ 2935881 h 4587875"/>
              <a:gd name="connsiteX3077" fmla="*/ 1155475 w 9408955"/>
              <a:gd name="connsiteY3077" fmla="*/ 2942691 h 4587875"/>
              <a:gd name="connsiteX3078" fmla="*/ 7017483 w 9408955"/>
              <a:gd name="connsiteY3078" fmla="*/ 2942706 h 4587875"/>
              <a:gd name="connsiteX3079" fmla="*/ 7051211 w 9408955"/>
              <a:gd name="connsiteY3079" fmla="*/ 2898141 h 4587875"/>
              <a:gd name="connsiteX3080" fmla="*/ 6984221 w 9408955"/>
              <a:gd name="connsiteY3080" fmla="*/ 2892614 h 4587875"/>
              <a:gd name="connsiteX3081" fmla="*/ 6997024 w 9408955"/>
              <a:gd name="connsiteY3081" fmla="*/ 2937524 h 4587875"/>
              <a:gd name="connsiteX3082" fmla="*/ 7017483 w 9408955"/>
              <a:gd name="connsiteY3082" fmla="*/ 2942706 h 4587875"/>
              <a:gd name="connsiteX3083" fmla="*/ 5883288 w 9408955"/>
              <a:gd name="connsiteY3083" fmla="*/ 2942723 h 4587875"/>
              <a:gd name="connsiteX3084" fmla="*/ 5920044 w 9408955"/>
              <a:gd name="connsiteY3084" fmla="*/ 2907505 h 4587875"/>
              <a:gd name="connsiteX3085" fmla="*/ 5855501 w 9408955"/>
              <a:gd name="connsiteY3085" fmla="*/ 2890824 h 4587875"/>
              <a:gd name="connsiteX3086" fmla="*/ 5865114 w 9408955"/>
              <a:gd name="connsiteY3086" fmla="*/ 2936297 h 4587875"/>
              <a:gd name="connsiteX3087" fmla="*/ 5883288 w 9408955"/>
              <a:gd name="connsiteY3087" fmla="*/ 2942723 h 4587875"/>
              <a:gd name="connsiteX3088" fmla="*/ 1461991 w 9408955"/>
              <a:gd name="connsiteY3088" fmla="*/ 2942839 h 4587875"/>
              <a:gd name="connsiteX3089" fmla="*/ 1501092 w 9408955"/>
              <a:gd name="connsiteY3089" fmla="*/ 2905779 h 4587875"/>
              <a:gd name="connsiteX3090" fmla="*/ 1446022 w 9408955"/>
              <a:gd name="connsiteY3090" fmla="*/ 2880474 h 4587875"/>
              <a:gd name="connsiteX3091" fmla="*/ 1442875 w 9408955"/>
              <a:gd name="connsiteY3091" fmla="*/ 2934504 h 4587875"/>
              <a:gd name="connsiteX3092" fmla="*/ 1461991 w 9408955"/>
              <a:gd name="connsiteY3092" fmla="*/ 2942839 h 4587875"/>
              <a:gd name="connsiteX3093" fmla="*/ 1364843 w 9408955"/>
              <a:gd name="connsiteY3093" fmla="*/ 2942887 h 4587875"/>
              <a:gd name="connsiteX3094" fmla="*/ 1398584 w 9408955"/>
              <a:gd name="connsiteY3094" fmla="*/ 2899665 h 4587875"/>
              <a:gd name="connsiteX3095" fmla="*/ 1333454 w 9408955"/>
              <a:gd name="connsiteY3095" fmla="*/ 2890017 h 4587875"/>
              <a:gd name="connsiteX3096" fmla="*/ 1344537 w 9408955"/>
              <a:gd name="connsiteY3096" fmla="*/ 2937338 h 4587875"/>
              <a:gd name="connsiteX3097" fmla="*/ 1364843 w 9408955"/>
              <a:gd name="connsiteY3097" fmla="*/ 2942887 h 4587875"/>
              <a:gd name="connsiteX3098" fmla="*/ 5168163 w 9408955"/>
              <a:gd name="connsiteY3098" fmla="*/ 2942958 h 4587875"/>
              <a:gd name="connsiteX3099" fmla="*/ 5199494 w 9408955"/>
              <a:gd name="connsiteY3099" fmla="*/ 2899312 h 4587875"/>
              <a:gd name="connsiteX3100" fmla="*/ 5136817 w 9408955"/>
              <a:gd name="connsiteY3100" fmla="*/ 2890444 h 4587875"/>
              <a:gd name="connsiteX3101" fmla="*/ 5148026 w 9408955"/>
              <a:gd name="connsiteY3101" fmla="*/ 2937966 h 4587875"/>
              <a:gd name="connsiteX3102" fmla="*/ 5168163 w 9408955"/>
              <a:gd name="connsiteY3102" fmla="*/ 2942958 h 4587875"/>
              <a:gd name="connsiteX3103" fmla="*/ 1565812 w 9408955"/>
              <a:gd name="connsiteY3103" fmla="*/ 2942963 h 4587875"/>
              <a:gd name="connsiteX3104" fmla="*/ 1604209 w 9408955"/>
              <a:gd name="connsiteY3104" fmla="*/ 2905551 h 4587875"/>
              <a:gd name="connsiteX3105" fmla="*/ 1549692 w 9408955"/>
              <a:gd name="connsiteY3105" fmla="*/ 2880702 h 4587875"/>
              <a:gd name="connsiteX3106" fmla="*/ 1546954 w 9408955"/>
              <a:gd name="connsiteY3106" fmla="*/ 2935188 h 4587875"/>
              <a:gd name="connsiteX3107" fmla="*/ 1565812 w 9408955"/>
              <a:gd name="connsiteY3107" fmla="*/ 2942963 h 4587875"/>
              <a:gd name="connsiteX3108" fmla="*/ 1976918 w 9408955"/>
              <a:gd name="connsiteY3108" fmla="*/ 2942971 h 4587875"/>
              <a:gd name="connsiteX3109" fmla="*/ 2016755 w 9408955"/>
              <a:gd name="connsiteY3109" fmla="*/ 2905659 h 4587875"/>
              <a:gd name="connsiteX3110" fmla="*/ 1956431 w 9408955"/>
              <a:gd name="connsiteY3110" fmla="*/ 2883948 h 4587875"/>
              <a:gd name="connsiteX3111" fmla="*/ 1957793 w 9408955"/>
              <a:gd name="connsiteY3111" fmla="*/ 2935140 h 4587875"/>
              <a:gd name="connsiteX3112" fmla="*/ 1976918 w 9408955"/>
              <a:gd name="connsiteY3112" fmla="*/ 2942971 h 4587875"/>
              <a:gd name="connsiteX3113" fmla="*/ 5064266 w 9408955"/>
              <a:gd name="connsiteY3113" fmla="*/ 2943013 h 4587875"/>
              <a:gd name="connsiteX3114" fmla="*/ 5096887 w 9408955"/>
              <a:gd name="connsiteY3114" fmla="*/ 2899435 h 4587875"/>
              <a:gd name="connsiteX3115" fmla="*/ 5034167 w 9408955"/>
              <a:gd name="connsiteY3115" fmla="*/ 2890476 h 4587875"/>
              <a:gd name="connsiteX3116" fmla="*/ 5043621 w 9408955"/>
              <a:gd name="connsiteY3116" fmla="*/ 2937568 h 4587875"/>
              <a:gd name="connsiteX3117" fmla="*/ 5064266 w 9408955"/>
              <a:gd name="connsiteY3117" fmla="*/ 2943013 h 4587875"/>
              <a:gd name="connsiteX3118" fmla="*/ 2687305 w 9408955"/>
              <a:gd name="connsiteY3118" fmla="*/ 3034348 h 4587875"/>
              <a:gd name="connsiteX3119" fmla="*/ 2726979 w 9408955"/>
              <a:gd name="connsiteY3119" fmla="*/ 3010350 h 4587875"/>
              <a:gd name="connsiteX3120" fmla="*/ 2689624 w 9408955"/>
              <a:gd name="connsiteY3120" fmla="*/ 2988409 h 4587875"/>
              <a:gd name="connsiteX3121" fmla="*/ 2687305 w 9408955"/>
              <a:gd name="connsiteY3121" fmla="*/ 3034348 h 4587875"/>
              <a:gd name="connsiteX3122" fmla="*/ 3013795 w 9408955"/>
              <a:gd name="connsiteY3122" fmla="*/ 3034860 h 4587875"/>
              <a:gd name="connsiteX3123" fmla="*/ 3030152 w 9408955"/>
              <a:gd name="connsiteY3123" fmla="*/ 3024133 h 4587875"/>
              <a:gd name="connsiteX3124" fmla="*/ 3000670 w 9408955"/>
              <a:gd name="connsiteY3124" fmla="*/ 2987482 h 4587875"/>
              <a:gd name="connsiteX3125" fmla="*/ 2993186 w 9408955"/>
              <a:gd name="connsiteY3125" fmla="*/ 3032783 h 4587875"/>
              <a:gd name="connsiteX3126" fmla="*/ 3013795 w 9408955"/>
              <a:gd name="connsiteY3126" fmla="*/ 3034860 h 4587875"/>
              <a:gd name="connsiteX3127" fmla="*/ 7852255 w 9408955"/>
              <a:gd name="connsiteY3127" fmla="*/ 3041492 h 4587875"/>
              <a:gd name="connsiteX3128" fmla="*/ 7873207 w 9408955"/>
              <a:gd name="connsiteY3128" fmla="*/ 3018107 h 4587875"/>
              <a:gd name="connsiteX3129" fmla="*/ 7825381 w 9408955"/>
              <a:gd name="connsiteY3129" fmla="*/ 2979881 h 4587875"/>
              <a:gd name="connsiteX3130" fmla="*/ 7819967 w 9408955"/>
              <a:gd name="connsiteY3130" fmla="*/ 3039244 h 4587875"/>
              <a:gd name="connsiteX3131" fmla="*/ 7852255 w 9408955"/>
              <a:gd name="connsiteY3131" fmla="*/ 3041492 h 4587875"/>
              <a:gd name="connsiteX3132" fmla="*/ 5797805 w 9408955"/>
              <a:gd name="connsiteY3132" fmla="*/ 3041924 h 4587875"/>
              <a:gd name="connsiteX3133" fmla="*/ 5817391 w 9408955"/>
              <a:gd name="connsiteY3133" fmla="*/ 3018935 h 4587875"/>
              <a:gd name="connsiteX3134" fmla="*/ 5767326 w 9408955"/>
              <a:gd name="connsiteY3134" fmla="*/ 2980048 h 4587875"/>
              <a:gd name="connsiteX3135" fmla="*/ 5766398 w 9408955"/>
              <a:gd name="connsiteY3135" fmla="*/ 3041581 h 4587875"/>
              <a:gd name="connsiteX3136" fmla="*/ 5797805 w 9408955"/>
              <a:gd name="connsiteY3136" fmla="*/ 3041924 h 4587875"/>
              <a:gd name="connsiteX3137" fmla="*/ 7441740 w 9408955"/>
              <a:gd name="connsiteY3137" fmla="*/ 3042178 h 4587875"/>
              <a:gd name="connsiteX3138" fmla="*/ 7461218 w 9408955"/>
              <a:gd name="connsiteY3138" fmla="*/ 3016693 h 4587875"/>
              <a:gd name="connsiteX3139" fmla="*/ 7422722 w 9408955"/>
              <a:gd name="connsiteY3139" fmla="*/ 2977353 h 4587875"/>
              <a:gd name="connsiteX3140" fmla="*/ 7408430 w 9408955"/>
              <a:gd name="connsiteY3140" fmla="*/ 3040066 h 4587875"/>
              <a:gd name="connsiteX3141" fmla="*/ 7441740 w 9408955"/>
              <a:gd name="connsiteY3141" fmla="*/ 3042178 h 4587875"/>
              <a:gd name="connsiteX3142" fmla="*/ 5689981 w 9408955"/>
              <a:gd name="connsiteY3142" fmla="*/ 3042472 h 4587875"/>
              <a:gd name="connsiteX3143" fmla="*/ 5711849 w 9408955"/>
              <a:gd name="connsiteY3143" fmla="*/ 3027589 h 4587875"/>
              <a:gd name="connsiteX3144" fmla="*/ 5697936 w 9408955"/>
              <a:gd name="connsiteY3144" fmla="*/ 2980417 h 4587875"/>
              <a:gd name="connsiteX3145" fmla="*/ 5647756 w 9408955"/>
              <a:gd name="connsiteY3145" fmla="*/ 2996292 h 4587875"/>
              <a:gd name="connsiteX3146" fmla="*/ 5662810 w 9408955"/>
              <a:gd name="connsiteY3146" fmla="*/ 3039835 h 4587875"/>
              <a:gd name="connsiteX3147" fmla="*/ 5689981 w 9408955"/>
              <a:gd name="connsiteY3147" fmla="*/ 3042472 h 4587875"/>
              <a:gd name="connsiteX3148" fmla="*/ 5179032 w 9408955"/>
              <a:gd name="connsiteY3148" fmla="*/ 3042515 h 4587875"/>
              <a:gd name="connsiteX3149" fmla="*/ 5199358 w 9408955"/>
              <a:gd name="connsiteY3149" fmla="*/ 3021906 h 4587875"/>
              <a:gd name="connsiteX3150" fmla="*/ 5162845 w 9408955"/>
              <a:gd name="connsiteY3150" fmla="*/ 2976879 h 4587875"/>
              <a:gd name="connsiteX3151" fmla="*/ 5149011 w 9408955"/>
              <a:gd name="connsiteY3151" fmla="*/ 3040610 h 4587875"/>
              <a:gd name="connsiteX3152" fmla="*/ 5179032 w 9408955"/>
              <a:gd name="connsiteY3152" fmla="*/ 3042515 h 4587875"/>
              <a:gd name="connsiteX3153" fmla="*/ 4456944 w 9408955"/>
              <a:gd name="connsiteY3153" fmla="*/ 3042719 h 4587875"/>
              <a:gd name="connsiteX3154" fmla="*/ 4471661 w 9408955"/>
              <a:gd name="connsiteY3154" fmla="*/ 3035072 h 4587875"/>
              <a:gd name="connsiteX3155" fmla="*/ 4446332 w 9408955"/>
              <a:gd name="connsiteY3155" fmla="*/ 2977015 h 4587875"/>
              <a:gd name="connsiteX3156" fmla="*/ 4413087 w 9408955"/>
              <a:gd name="connsiteY3156" fmla="*/ 3026454 h 4587875"/>
              <a:gd name="connsiteX3157" fmla="*/ 4456944 w 9408955"/>
              <a:gd name="connsiteY3157" fmla="*/ 3042719 h 4587875"/>
              <a:gd name="connsiteX3158" fmla="*/ 2277844 w 9408955"/>
              <a:gd name="connsiteY3158" fmla="*/ 3042752 h 4587875"/>
              <a:gd name="connsiteX3159" fmla="*/ 2322394 w 9408955"/>
              <a:gd name="connsiteY3159" fmla="*/ 3022675 h 4587875"/>
              <a:gd name="connsiteX3160" fmla="*/ 2284699 w 9408955"/>
              <a:gd name="connsiteY3160" fmla="*/ 2978187 h 4587875"/>
              <a:gd name="connsiteX3161" fmla="*/ 2277844 w 9408955"/>
              <a:gd name="connsiteY3161" fmla="*/ 3042752 h 4587875"/>
              <a:gd name="connsiteX3162" fmla="*/ 5381880 w 9408955"/>
              <a:gd name="connsiteY3162" fmla="*/ 3042763 h 4587875"/>
              <a:gd name="connsiteX3163" fmla="*/ 5397181 w 9408955"/>
              <a:gd name="connsiteY3163" fmla="*/ 3035568 h 4587875"/>
              <a:gd name="connsiteX3164" fmla="*/ 5364678 w 9408955"/>
              <a:gd name="connsiteY3164" fmla="*/ 2978119 h 4587875"/>
              <a:gd name="connsiteX3165" fmla="*/ 5337016 w 9408955"/>
              <a:gd name="connsiteY3165" fmla="*/ 3025842 h 4587875"/>
              <a:gd name="connsiteX3166" fmla="*/ 5381880 w 9408955"/>
              <a:gd name="connsiteY3166" fmla="*/ 3042763 h 4587875"/>
              <a:gd name="connsiteX3167" fmla="*/ 1369496 w 9408955"/>
              <a:gd name="connsiteY3167" fmla="*/ 3043057 h 4587875"/>
              <a:gd name="connsiteX3168" fmla="*/ 1401504 w 9408955"/>
              <a:gd name="connsiteY3168" fmla="*/ 3026823 h 4587875"/>
              <a:gd name="connsiteX3169" fmla="*/ 1367530 w 9408955"/>
              <a:gd name="connsiteY3169" fmla="*/ 2977670 h 4587875"/>
              <a:gd name="connsiteX3170" fmla="*/ 1336290 w 9408955"/>
              <a:gd name="connsiteY3170" fmla="*/ 3032234 h 4587875"/>
              <a:gd name="connsiteX3171" fmla="*/ 1369496 w 9408955"/>
              <a:gd name="connsiteY3171" fmla="*/ 3043057 h 4587875"/>
              <a:gd name="connsiteX3172" fmla="*/ 6904795 w 9408955"/>
              <a:gd name="connsiteY3172" fmla="*/ 3043123 h 4587875"/>
              <a:gd name="connsiteX3173" fmla="*/ 6949904 w 9408955"/>
              <a:gd name="connsiteY3173" fmla="*/ 3026541 h 4587875"/>
              <a:gd name="connsiteX3174" fmla="*/ 6915608 w 9408955"/>
              <a:gd name="connsiteY3174" fmla="*/ 2977045 h 4587875"/>
              <a:gd name="connsiteX3175" fmla="*/ 6889773 w 9408955"/>
              <a:gd name="connsiteY3175" fmla="*/ 3036120 h 4587875"/>
              <a:gd name="connsiteX3176" fmla="*/ 6904795 w 9408955"/>
              <a:gd name="connsiteY3176" fmla="*/ 3043123 h 4587875"/>
              <a:gd name="connsiteX3177" fmla="*/ 6605244 w 9408955"/>
              <a:gd name="connsiteY3177" fmla="*/ 3043451 h 4587875"/>
              <a:gd name="connsiteX3178" fmla="*/ 6623643 w 9408955"/>
              <a:gd name="connsiteY3178" fmla="*/ 3040018 h 4587875"/>
              <a:gd name="connsiteX3179" fmla="*/ 6637149 w 9408955"/>
              <a:gd name="connsiteY3179" fmla="*/ 2993785 h 4587875"/>
              <a:gd name="connsiteX3180" fmla="*/ 6573739 w 9408955"/>
              <a:gd name="connsiteY3180" fmla="*/ 2996761 h 4587875"/>
              <a:gd name="connsiteX3181" fmla="*/ 6587016 w 9408955"/>
              <a:gd name="connsiteY3181" fmla="*/ 3040018 h 4587875"/>
              <a:gd name="connsiteX3182" fmla="*/ 6605244 w 9408955"/>
              <a:gd name="connsiteY3182" fmla="*/ 3043451 h 4587875"/>
              <a:gd name="connsiteX3183" fmla="*/ 5584195 w 9408955"/>
              <a:gd name="connsiteY3183" fmla="*/ 3043558 h 4587875"/>
              <a:gd name="connsiteX3184" fmla="*/ 5604170 w 9408955"/>
              <a:gd name="connsiteY3184" fmla="*/ 3033126 h 4587875"/>
              <a:gd name="connsiteX3185" fmla="*/ 5605758 w 9408955"/>
              <a:gd name="connsiteY3185" fmla="*/ 2983647 h 4587875"/>
              <a:gd name="connsiteX3186" fmla="*/ 5542258 w 9408955"/>
              <a:gd name="connsiteY3186" fmla="*/ 3003028 h 4587875"/>
              <a:gd name="connsiteX3187" fmla="*/ 5584195 w 9408955"/>
              <a:gd name="connsiteY3187" fmla="*/ 3043558 h 4587875"/>
              <a:gd name="connsiteX3188" fmla="*/ 4860597 w 9408955"/>
              <a:gd name="connsiteY3188" fmla="*/ 3043567 h 4587875"/>
              <a:gd name="connsiteX3189" fmla="*/ 4893456 w 9408955"/>
              <a:gd name="connsiteY3189" fmla="*/ 3009780 h 4587875"/>
              <a:gd name="connsiteX3190" fmla="*/ 4830485 w 9408955"/>
              <a:gd name="connsiteY3190" fmla="*/ 2990883 h 4587875"/>
              <a:gd name="connsiteX3191" fmla="*/ 4843079 w 9408955"/>
              <a:gd name="connsiteY3191" fmla="*/ 3039251 h 4587875"/>
              <a:gd name="connsiteX3192" fmla="*/ 4860597 w 9408955"/>
              <a:gd name="connsiteY3192" fmla="*/ 3043567 h 4587875"/>
              <a:gd name="connsiteX3193" fmla="*/ 2905600 w 9408955"/>
              <a:gd name="connsiteY3193" fmla="*/ 3043610 h 4587875"/>
              <a:gd name="connsiteX3194" fmla="*/ 2939645 w 9408955"/>
              <a:gd name="connsiteY3194" fmla="*/ 3009669 h 4587875"/>
              <a:gd name="connsiteX3195" fmla="*/ 2876440 w 9408955"/>
              <a:gd name="connsiteY3195" fmla="*/ 2991623 h 4587875"/>
              <a:gd name="connsiteX3196" fmla="*/ 2888077 w 9408955"/>
              <a:gd name="connsiteY3196" fmla="*/ 3039896 h 4587875"/>
              <a:gd name="connsiteX3197" fmla="*/ 2905600 w 9408955"/>
              <a:gd name="connsiteY3197" fmla="*/ 3043610 h 4587875"/>
              <a:gd name="connsiteX3198" fmla="*/ 7537087 w 9408955"/>
              <a:gd name="connsiteY3198" fmla="*/ 3043637 h 4587875"/>
              <a:gd name="connsiteX3199" fmla="*/ 7558453 w 9408955"/>
              <a:gd name="connsiteY3199" fmla="*/ 3031538 h 4587875"/>
              <a:gd name="connsiteX3200" fmla="*/ 7526146 w 9408955"/>
              <a:gd name="connsiteY3200" fmla="*/ 2977306 h 4587875"/>
              <a:gd name="connsiteX3201" fmla="*/ 7511941 w 9408955"/>
              <a:gd name="connsiteY3201" fmla="*/ 3040463 h 4587875"/>
              <a:gd name="connsiteX3202" fmla="*/ 7537087 w 9408955"/>
              <a:gd name="connsiteY3202" fmla="*/ 3043637 h 4587875"/>
              <a:gd name="connsiteX3203" fmla="*/ 1676071 w 9408955"/>
              <a:gd name="connsiteY3203" fmla="*/ 3043641 h 4587875"/>
              <a:gd name="connsiteX3204" fmla="*/ 1698496 w 9408955"/>
              <a:gd name="connsiteY3204" fmla="*/ 3034767 h 4587875"/>
              <a:gd name="connsiteX3205" fmla="*/ 1673648 w 9408955"/>
              <a:gd name="connsiteY3205" fmla="*/ 2977661 h 4587875"/>
              <a:gd name="connsiteX3206" fmla="*/ 1652449 w 9408955"/>
              <a:gd name="connsiteY3206" fmla="*/ 3037902 h 4587875"/>
              <a:gd name="connsiteX3207" fmla="*/ 1676071 w 9408955"/>
              <a:gd name="connsiteY3207" fmla="*/ 3043641 h 4587875"/>
              <a:gd name="connsiteX3208" fmla="*/ 1984033 w 9408955"/>
              <a:gd name="connsiteY3208" fmla="*/ 3043672 h 4587875"/>
              <a:gd name="connsiteX3209" fmla="*/ 2015977 w 9408955"/>
              <a:gd name="connsiteY3209" fmla="*/ 3002911 h 4587875"/>
              <a:gd name="connsiteX3210" fmla="*/ 1948387 w 9408955"/>
              <a:gd name="connsiteY3210" fmla="*/ 2996369 h 4587875"/>
              <a:gd name="connsiteX3211" fmla="*/ 1964253 w 9408955"/>
              <a:gd name="connsiteY3211" fmla="*/ 3040130 h 4587875"/>
              <a:gd name="connsiteX3212" fmla="*/ 1984033 w 9408955"/>
              <a:gd name="connsiteY3212" fmla="*/ 3043672 h 4587875"/>
              <a:gd name="connsiteX3213" fmla="*/ 5473526 w 9408955"/>
              <a:gd name="connsiteY3213" fmla="*/ 3043704 h 4587875"/>
              <a:gd name="connsiteX3214" fmla="*/ 5510519 w 9408955"/>
              <a:gd name="connsiteY3214" fmla="*/ 3010139 h 4587875"/>
              <a:gd name="connsiteX3215" fmla="*/ 5444473 w 9408955"/>
              <a:gd name="connsiteY3215" fmla="*/ 2993725 h 4587875"/>
              <a:gd name="connsiteX3216" fmla="*/ 5455480 w 9408955"/>
              <a:gd name="connsiteY3216" fmla="*/ 3039320 h 4587875"/>
              <a:gd name="connsiteX3217" fmla="*/ 5473526 w 9408955"/>
              <a:gd name="connsiteY3217" fmla="*/ 3043704 h 4587875"/>
              <a:gd name="connsiteX3218" fmla="*/ 8044464 w 9408955"/>
              <a:gd name="connsiteY3218" fmla="*/ 3043740 h 4587875"/>
              <a:gd name="connsiteX3219" fmla="*/ 8077902 w 9408955"/>
              <a:gd name="connsiteY3219" fmla="*/ 3009450 h 4587875"/>
              <a:gd name="connsiteX3220" fmla="*/ 8018227 w 9408955"/>
              <a:gd name="connsiteY3220" fmla="*/ 2986570 h 4587875"/>
              <a:gd name="connsiteX3221" fmla="*/ 8026490 w 9408955"/>
              <a:gd name="connsiteY3221" fmla="*/ 3039958 h 4587875"/>
              <a:gd name="connsiteX3222" fmla="*/ 8044464 w 9408955"/>
              <a:gd name="connsiteY3222" fmla="*/ 3043740 h 4587875"/>
              <a:gd name="connsiteX3223" fmla="*/ 7120416 w 9408955"/>
              <a:gd name="connsiteY3223" fmla="*/ 3043759 h 4587875"/>
              <a:gd name="connsiteX3224" fmla="*/ 7155150 w 9408955"/>
              <a:gd name="connsiteY3224" fmla="*/ 3008997 h 4587875"/>
              <a:gd name="connsiteX3225" fmla="*/ 7092150 w 9408955"/>
              <a:gd name="connsiteY3225" fmla="*/ 2987119 h 4587875"/>
              <a:gd name="connsiteX3226" fmla="*/ 7102385 w 9408955"/>
              <a:gd name="connsiteY3226" fmla="*/ 3040122 h 4587875"/>
              <a:gd name="connsiteX3227" fmla="*/ 7120416 w 9408955"/>
              <a:gd name="connsiteY3227" fmla="*/ 3043759 h 4587875"/>
              <a:gd name="connsiteX3228" fmla="*/ 6709821 w 9408955"/>
              <a:gd name="connsiteY3228" fmla="*/ 3043814 h 4587875"/>
              <a:gd name="connsiteX3229" fmla="*/ 6741743 w 9408955"/>
              <a:gd name="connsiteY3229" fmla="*/ 3008765 h 4587875"/>
              <a:gd name="connsiteX3230" fmla="*/ 6684088 w 9408955"/>
              <a:gd name="connsiteY3230" fmla="*/ 2986086 h 4587875"/>
              <a:gd name="connsiteX3231" fmla="*/ 6692001 w 9408955"/>
              <a:gd name="connsiteY3231" fmla="*/ 3040288 h 4587875"/>
              <a:gd name="connsiteX3232" fmla="*/ 6709821 w 9408955"/>
              <a:gd name="connsiteY3232" fmla="*/ 3043814 h 4587875"/>
              <a:gd name="connsiteX3233" fmla="*/ 6808427 w 9408955"/>
              <a:gd name="connsiteY3233" fmla="*/ 3043818 h 4587875"/>
              <a:gd name="connsiteX3234" fmla="*/ 6846220 w 9408955"/>
              <a:gd name="connsiteY3234" fmla="*/ 3010347 h 4587875"/>
              <a:gd name="connsiteX3235" fmla="*/ 6779667 w 9408955"/>
              <a:gd name="connsiteY3235" fmla="*/ 2995005 h 4587875"/>
              <a:gd name="connsiteX3236" fmla="*/ 6790260 w 9408955"/>
              <a:gd name="connsiteY3236" fmla="*/ 3037646 h 4587875"/>
              <a:gd name="connsiteX3237" fmla="*/ 6808427 w 9408955"/>
              <a:gd name="connsiteY3237" fmla="*/ 3043818 h 4587875"/>
              <a:gd name="connsiteX3238" fmla="*/ 1152540 w 9408955"/>
              <a:gd name="connsiteY3238" fmla="*/ 3043828 h 4587875"/>
              <a:gd name="connsiteX3239" fmla="*/ 1192885 w 9408955"/>
              <a:gd name="connsiteY3239" fmla="*/ 3017837 h 4587875"/>
              <a:gd name="connsiteX3240" fmla="*/ 1149794 w 9408955"/>
              <a:gd name="connsiteY3240" fmla="*/ 2978149 h 4587875"/>
              <a:gd name="connsiteX3241" fmla="*/ 1136189 w 9408955"/>
              <a:gd name="connsiteY3241" fmla="*/ 3037794 h 4587875"/>
              <a:gd name="connsiteX3242" fmla="*/ 1152540 w 9408955"/>
              <a:gd name="connsiteY3242" fmla="*/ 3043828 h 4587875"/>
              <a:gd name="connsiteX3243" fmla="*/ 7732872 w 9408955"/>
              <a:gd name="connsiteY3243" fmla="*/ 3043877 h 4587875"/>
              <a:gd name="connsiteX3244" fmla="*/ 7772227 w 9408955"/>
              <a:gd name="connsiteY3244" fmla="*/ 3010015 h 4587875"/>
              <a:gd name="connsiteX3245" fmla="*/ 7703579 w 9408955"/>
              <a:gd name="connsiteY3245" fmla="*/ 2993871 h 4587875"/>
              <a:gd name="connsiteX3246" fmla="*/ 7714334 w 9408955"/>
              <a:gd name="connsiteY3246" fmla="*/ 3037755 h 4587875"/>
              <a:gd name="connsiteX3247" fmla="*/ 7732872 w 9408955"/>
              <a:gd name="connsiteY3247" fmla="*/ 3043877 h 4587875"/>
              <a:gd name="connsiteX3248" fmla="*/ 5269273 w 9408955"/>
              <a:gd name="connsiteY3248" fmla="*/ 3043883 h 4587875"/>
              <a:gd name="connsiteX3249" fmla="*/ 5303005 w 9408955"/>
              <a:gd name="connsiteY3249" fmla="*/ 3010242 h 4587875"/>
              <a:gd name="connsiteX3250" fmla="*/ 5244224 w 9408955"/>
              <a:gd name="connsiteY3250" fmla="*/ 2985683 h 4587875"/>
              <a:gd name="connsiteX3251" fmla="*/ 5251684 w 9408955"/>
              <a:gd name="connsiteY3251" fmla="*/ 3039804 h 4587875"/>
              <a:gd name="connsiteX3252" fmla="*/ 5269273 w 9408955"/>
              <a:gd name="connsiteY3252" fmla="*/ 3043883 h 4587875"/>
              <a:gd name="connsiteX3253" fmla="*/ 4548494 w 9408955"/>
              <a:gd name="connsiteY3253" fmla="*/ 3043925 h 4587875"/>
              <a:gd name="connsiteX3254" fmla="*/ 4584100 w 9408955"/>
              <a:gd name="connsiteY3254" fmla="*/ 3009673 h 4587875"/>
              <a:gd name="connsiteX3255" fmla="*/ 4520801 w 9408955"/>
              <a:gd name="connsiteY3255" fmla="*/ 2994251 h 4587875"/>
              <a:gd name="connsiteX3256" fmla="*/ 4530522 w 9408955"/>
              <a:gd name="connsiteY3256" fmla="*/ 3038248 h 4587875"/>
              <a:gd name="connsiteX3257" fmla="*/ 4548494 w 9408955"/>
              <a:gd name="connsiteY3257" fmla="*/ 3043925 h 4587875"/>
              <a:gd name="connsiteX3258" fmla="*/ 7016882 w 9408955"/>
              <a:gd name="connsiteY3258" fmla="*/ 3043946 h 4587875"/>
              <a:gd name="connsiteX3259" fmla="*/ 7052849 w 9408955"/>
              <a:gd name="connsiteY3259" fmla="*/ 3009224 h 4587875"/>
              <a:gd name="connsiteX3260" fmla="*/ 6982175 w 9408955"/>
              <a:gd name="connsiteY3260" fmla="*/ 2997596 h 4587875"/>
              <a:gd name="connsiteX3261" fmla="*/ 6998289 w 9408955"/>
              <a:gd name="connsiteY3261" fmla="*/ 3040231 h 4587875"/>
              <a:gd name="connsiteX3262" fmla="*/ 7016882 w 9408955"/>
              <a:gd name="connsiteY3262" fmla="*/ 3043946 h 4587875"/>
              <a:gd name="connsiteX3263" fmla="*/ 2184544 w 9408955"/>
              <a:gd name="connsiteY3263" fmla="*/ 3043947 h 4587875"/>
              <a:gd name="connsiteX3264" fmla="*/ 2220424 w 9408955"/>
              <a:gd name="connsiteY3264" fmla="*/ 3026387 h 4587875"/>
              <a:gd name="connsiteX3265" fmla="*/ 2186720 w 9408955"/>
              <a:gd name="connsiteY3265" fmla="*/ 2976803 h 4587875"/>
              <a:gd name="connsiteX3266" fmla="*/ 2171119 w 9408955"/>
              <a:gd name="connsiteY3266" fmla="*/ 3040944 h 4587875"/>
              <a:gd name="connsiteX3267" fmla="*/ 2184544 w 9408955"/>
              <a:gd name="connsiteY3267" fmla="*/ 3043947 h 4587875"/>
              <a:gd name="connsiteX3268" fmla="*/ 6397839 w 9408955"/>
              <a:gd name="connsiteY3268" fmla="*/ 3043975 h 4587875"/>
              <a:gd name="connsiteX3269" fmla="*/ 6435760 w 9408955"/>
              <a:gd name="connsiteY3269" fmla="*/ 3009663 h 4587875"/>
              <a:gd name="connsiteX3270" fmla="*/ 6386001 w 9408955"/>
              <a:gd name="connsiteY3270" fmla="*/ 2979790 h 4587875"/>
              <a:gd name="connsiteX3271" fmla="*/ 6379351 w 9408955"/>
              <a:gd name="connsiteY3271" fmla="*/ 3038168 h 4587875"/>
              <a:gd name="connsiteX3272" fmla="*/ 6397839 w 9408955"/>
              <a:gd name="connsiteY3272" fmla="*/ 3043975 h 4587875"/>
              <a:gd name="connsiteX3273" fmla="*/ 4752462 w 9408955"/>
              <a:gd name="connsiteY3273" fmla="*/ 3044011 h 4587875"/>
              <a:gd name="connsiteX3274" fmla="*/ 4789381 w 9408955"/>
              <a:gd name="connsiteY3274" fmla="*/ 3002804 h 4587875"/>
              <a:gd name="connsiteX3275" fmla="*/ 4727807 w 9408955"/>
              <a:gd name="connsiteY3275" fmla="*/ 2983421 h 4587875"/>
              <a:gd name="connsiteX3276" fmla="*/ 4732318 w 9408955"/>
              <a:gd name="connsiteY3276" fmla="*/ 3036554 h 4587875"/>
              <a:gd name="connsiteX3277" fmla="*/ 4752462 w 9408955"/>
              <a:gd name="connsiteY3277" fmla="*/ 3044011 h 4587875"/>
              <a:gd name="connsiteX3278" fmla="*/ 7323734 w 9408955"/>
              <a:gd name="connsiteY3278" fmla="*/ 3044016 h 4587875"/>
              <a:gd name="connsiteX3279" fmla="*/ 7359711 w 9408955"/>
              <a:gd name="connsiteY3279" fmla="*/ 3026880 h 4587875"/>
              <a:gd name="connsiteX3280" fmla="*/ 7325964 w 9408955"/>
              <a:gd name="connsiteY3280" fmla="*/ 2977644 h 4587875"/>
              <a:gd name="connsiteX3281" fmla="*/ 7310231 w 9408955"/>
              <a:gd name="connsiteY3281" fmla="*/ 3041044 h 4587875"/>
              <a:gd name="connsiteX3282" fmla="*/ 7323734 w 9408955"/>
              <a:gd name="connsiteY3282" fmla="*/ 3044016 h 4587875"/>
              <a:gd name="connsiteX3283" fmla="*/ 2495524 w 9408955"/>
              <a:gd name="connsiteY3283" fmla="*/ 3044101 h 4587875"/>
              <a:gd name="connsiteX3284" fmla="*/ 2528857 w 9408955"/>
              <a:gd name="connsiteY3284" fmla="*/ 3008999 h 4587875"/>
              <a:gd name="connsiteX3285" fmla="*/ 2465578 w 9408955"/>
              <a:gd name="connsiteY3285" fmla="*/ 2990433 h 4587875"/>
              <a:gd name="connsiteX3286" fmla="*/ 2477598 w 9408955"/>
              <a:gd name="connsiteY3286" fmla="*/ 3040630 h 4587875"/>
              <a:gd name="connsiteX3287" fmla="*/ 2495524 w 9408955"/>
              <a:gd name="connsiteY3287" fmla="*/ 3044101 h 4587875"/>
              <a:gd name="connsiteX3288" fmla="*/ 7633845 w 9408955"/>
              <a:gd name="connsiteY3288" fmla="*/ 3044193 h 4587875"/>
              <a:gd name="connsiteX3289" fmla="*/ 7668355 w 9408955"/>
              <a:gd name="connsiteY3289" fmla="*/ 3010014 h 4587875"/>
              <a:gd name="connsiteX3290" fmla="*/ 7613465 w 9408955"/>
              <a:gd name="connsiteY3290" fmla="*/ 2981501 h 4587875"/>
              <a:gd name="connsiteX3291" fmla="*/ 7616209 w 9408955"/>
              <a:gd name="connsiteY3291" fmla="*/ 3040827 h 4587875"/>
              <a:gd name="connsiteX3292" fmla="*/ 7633845 w 9408955"/>
              <a:gd name="connsiteY3292" fmla="*/ 3044193 h 4587875"/>
              <a:gd name="connsiteX3293" fmla="*/ 4347745 w 9408955"/>
              <a:gd name="connsiteY3293" fmla="*/ 3044249 h 4587875"/>
              <a:gd name="connsiteX3294" fmla="*/ 4377289 w 9408955"/>
              <a:gd name="connsiteY3294" fmla="*/ 3001117 h 4587875"/>
              <a:gd name="connsiteX3295" fmla="*/ 4313062 w 9408955"/>
              <a:gd name="connsiteY3295" fmla="*/ 2996969 h 4587875"/>
              <a:gd name="connsiteX3296" fmla="*/ 4328214 w 9408955"/>
              <a:gd name="connsiteY3296" fmla="*/ 3040523 h 4587875"/>
              <a:gd name="connsiteX3297" fmla="*/ 4347745 w 9408955"/>
              <a:gd name="connsiteY3297" fmla="*/ 3044249 h 4587875"/>
              <a:gd name="connsiteX3298" fmla="*/ 1878813 w 9408955"/>
              <a:gd name="connsiteY3298" fmla="*/ 3044250 h 4587875"/>
              <a:gd name="connsiteX3299" fmla="*/ 1913804 w 9408955"/>
              <a:gd name="connsiteY3299" fmla="*/ 3009346 h 4587875"/>
              <a:gd name="connsiteX3300" fmla="*/ 1851435 w 9408955"/>
              <a:gd name="connsiteY3300" fmla="*/ 2988202 h 4587875"/>
              <a:gd name="connsiteX3301" fmla="*/ 1860733 w 9408955"/>
              <a:gd name="connsiteY3301" fmla="*/ 3040832 h 4587875"/>
              <a:gd name="connsiteX3302" fmla="*/ 1878813 w 9408955"/>
              <a:gd name="connsiteY3302" fmla="*/ 3044250 h 4587875"/>
              <a:gd name="connsiteX3303" fmla="*/ 1770824 w 9408955"/>
              <a:gd name="connsiteY3303" fmla="*/ 3044258 h 4587875"/>
              <a:gd name="connsiteX3304" fmla="*/ 1811293 w 9408955"/>
              <a:gd name="connsiteY3304" fmla="*/ 3026786 h 4587875"/>
              <a:gd name="connsiteX3305" fmla="*/ 1800600 w 9408955"/>
              <a:gd name="connsiteY3305" fmla="*/ 2984913 h 4587875"/>
              <a:gd name="connsiteX3306" fmla="*/ 1744864 w 9408955"/>
              <a:gd name="connsiteY3306" fmla="*/ 2994346 h 4587875"/>
              <a:gd name="connsiteX3307" fmla="*/ 1756239 w 9408955"/>
              <a:gd name="connsiteY3307" fmla="*/ 3038980 h 4587875"/>
              <a:gd name="connsiteX3308" fmla="*/ 1770824 w 9408955"/>
              <a:gd name="connsiteY3308" fmla="*/ 3044258 h 4587875"/>
              <a:gd name="connsiteX3309" fmla="*/ 4657936 w 9408955"/>
              <a:gd name="connsiteY3309" fmla="*/ 3044281 h 4587875"/>
              <a:gd name="connsiteX3310" fmla="*/ 4687432 w 9408955"/>
              <a:gd name="connsiteY3310" fmla="*/ 3009335 h 4587875"/>
              <a:gd name="connsiteX3311" fmla="*/ 4624692 w 9408955"/>
              <a:gd name="connsiteY3311" fmla="*/ 2987726 h 4587875"/>
              <a:gd name="connsiteX3312" fmla="*/ 4640898 w 9408955"/>
              <a:gd name="connsiteY3312" fmla="*/ 3041979 h 4587875"/>
              <a:gd name="connsiteX3313" fmla="*/ 4657936 w 9408955"/>
              <a:gd name="connsiteY3313" fmla="*/ 3044281 h 4587875"/>
              <a:gd name="connsiteX3314" fmla="*/ 5882414 w 9408955"/>
              <a:gd name="connsiteY3314" fmla="*/ 3044322 h 4587875"/>
              <a:gd name="connsiteX3315" fmla="*/ 5919615 w 9408955"/>
              <a:gd name="connsiteY3315" fmla="*/ 3011370 h 4587875"/>
              <a:gd name="connsiteX3316" fmla="*/ 5857517 w 9408955"/>
              <a:gd name="connsiteY3316" fmla="*/ 2989882 h 4587875"/>
              <a:gd name="connsiteX3317" fmla="*/ 5864569 w 9408955"/>
              <a:gd name="connsiteY3317" fmla="*/ 3038739 h 4587875"/>
              <a:gd name="connsiteX3318" fmla="*/ 5882414 w 9408955"/>
              <a:gd name="connsiteY3318" fmla="*/ 3044322 h 4587875"/>
              <a:gd name="connsiteX3319" fmla="*/ 1470951 w 9408955"/>
              <a:gd name="connsiteY3319" fmla="*/ 3044328 h 4587875"/>
              <a:gd name="connsiteX3320" fmla="*/ 1491355 w 9408955"/>
              <a:gd name="connsiteY3320" fmla="*/ 3037383 h 4587875"/>
              <a:gd name="connsiteX3321" fmla="*/ 1494295 w 9408955"/>
              <a:gd name="connsiteY3321" fmla="*/ 2987377 h 4587875"/>
              <a:gd name="connsiteX3322" fmla="*/ 1433928 w 9408955"/>
              <a:gd name="connsiteY3322" fmla="*/ 3002656 h 4587875"/>
              <a:gd name="connsiteX3323" fmla="*/ 1449527 w 9408955"/>
              <a:gd name="connsiteY3323" fmla="*/ 3040856 h 4587875"/>
              <a:gd name="connsiteX3324" fmla="*/ 1470951 w 9408955"/>
              <a:gd name="connsiteY3324" fmla="*/ 3044328 h 4587875"/>
              <a:gd name="connsiteX3325" fmla="*/ 1567818 w 9408955"/>
              <a:gd name="connsiteY3325" fmla="*/ 3044377 h 4587875"/>
              <a:gd name="connsiteX3326" fmla="*/ 1603055 w 9408955"/>
              <a:gd name="connsiteY3326" fmla="*/ 3001293 h 4587875"/>
              <a:gd name="connsiteX3327" fmla="*/ 1541265 w 9408955"/>
              <a:gd name="connsiteY3327" fmla="*/ 2984145 h 4587875"/>
              <a:gd name="connsiteX3328" fmla="*/ 1546738 w 9408955"/>
              <a:gd name="connsiteY3328" fmla="*/ 3037646 h 4587875"/>
              <a:gd name="connsiteX3329" fmla="*/ 1567818 w 9408955"/>
              <a:gd name="connsiteY3329" fmla="*/ 3044377 h 4587875"/>
              <a:gd name="connsiteX3330" fmla="*/ 4964218 w 9408955"/>
              <a:gd name="connsiteY3330" fmla="*/ 3044395 h 4587875"/>
              <a:gd name="connsiteX3331" fmla="*/ 4997491 w 9408955"/>
              <a:gd name="connsiteY3331" fmla="*/ 3010255 h 4587875"/>
              <a:gd name="connsiteX3332" fmla="*/ 4929529 w 9408955"/>
              <a:gd name="connsiteY3332" fmla="*/ 2994024 h 4587875"/>
              <a:gd name="connsiteX3333" fmla="*/ 4946691 w 9408955"/>
              <a:gd name="connsiteY3333" fmla="*/ 3041344 h 4587875"/>
              <a:gd name="connsiteX3334" fmla="*/ 4964218 w 9408955"/>
              <a:gd name="connsiteY3334" fmla="*/ 3044395 h 4587875"/>
              <a:gd name="connsiteX3335" fmla="*/ 5061997 w 9408955"/>
              <a:gd name="connsiteY3335" fmla="*/ 3044401 h 4587875"/>
              <a:gd name="connsiteX3336" fmla="*/ 5098423 w 9408955"/>
              <a:gd name="connsiteY3336" fmla="*/ 3016833 h 4587875"/>
              <a:gd name="connsiteX3337" fmla="*/ 5051802 w 9408955"/>
              <a:gd name="connsiteY3337" fmla="*/ 2980218 h 4587875"/>
              <a:gd name="connsiteX3338" fmla="*/ 5045889 w 9408955"/>
              <a:gd name="connsiteY3338" fmla="*/ 3039803 h 4587875"/>
              <a:gd name="connsiteX3339" fmla="*/ 5061997 w 9408955"/>
              <a:gd name="connsiteY3339" fmla="*/ 3044401 h 4587875"/>
              <a:gd name="connsiteX3340" fmla="*/ 5989746 w 9408955"/>
              <a:gd name="connsiteY3340" fmla="*/ 3044502 h 4587875"/>
              <a:gd name="connsiteX3341" fmla="*/ 6021349 w 9408955"/>
              <a:gd name="connsiteY3341" fmla="*/ 3003703 h 4587875"/>
              <a:gd name="connsiteX3342" fmla="*/ 5959692 w 9408955"/>
              <a:gd name="connsiteY3342" fmla="*/ 2993849 h 4587875"/>
              <a:gd name="connsiteX3343" fmla="*/ 5970415 w 9408955"/>
              <a:gd name="connsiteY3343" fmla="*/ 3039912 h 4587875"/>
              <a:gd name="connsiteX3344" fmla="*/ 5989746 w 9408955"/>
              <a:gd name="connsiteY3344" fmla="*/ 3044502 h 4587875"/>
              <a:gd name="connsiteX3345" fmla="*/ 1260203 w 9408955"/>
              <a:gd name="connsiteY3345" fmla="*/ 3044527 h 4587875"/>
              <a:gd name="connsiteX3346" fmla="*/ 1297397 w 9408955"/>
              <a:gd name="connsiteY3346" fmla="*/ 3009992 h 4587875"/>
              <a:gd name="connsiteX3347" fmla="*/ 1247464 w 9408955"/>
              <a:gd name="connsiteY3347" fmla="*/ 2980100 h 4587875"/>
              <a:gd name="connsiteX3348" fmla="*/ 1241764 w 9408955"/>
              <a:gd name="connsiteY3348" fmla="*/ 3039195 h 4587875"/>
              <a:gd name="connsiteX3349" fmla="*/ 1260203 w 9408955"/>
              <a:gd name="connsiteY3349" fmla="*/ 3044527 h 4587875"/>
              <a:gd name="connsiteX3350" fmla="*/ 6296230 w 9408955"/>
              <a:gd name="connsiteY3350" fmla="*/ 3044582 h 4587875"/>
              <a:gd name="connsiteX3351" fmla="*/ 6331501 w 9408955"/>
              <a:gd name="connsiteY3351" fmla="*/ 3001988 h 4587875"/>
              <a:gd name="connsiteX3352" fmla="*/ 6264782 w 9408955"/>
              <a:gd name="connsiteY3352" fmla="*/ 2994901 h 4587875"/>
              <a:gd name="connsiteX3353" fmla="*/ 6275638 w 9408955"/>
              <a:gd name="connsiteY3353" fmla="*/ 3038335 h 4587875"/>
              <a:gd name="connsiteX3354" fmla="*/ 6296230 w 9408955"/>
              <a:gd name="connsiteY3354" fmla="*/ 3044582 h 4587875"/>
              <a:gd name="connsiteX3355" fmla="*/ 6501606 w 9408955"/>
              <a:gd name="connsiteY3355" fmla="*/ 3044623 h 4587875"/>
              <a:gd name="connsiteX3356" fmla="*/ 6536059 w 9408955"/>
              <a:gd name="connsiteY3356" fmla="*/ 3010697 h 4587875"/>
              <a:gd name="connsiteX3357" fmla="*/ 6471373 w 9408955"/>
              <a:gd name="connsiteY3357" fmla="*/ 2995690 h 4587875"/>
              <a:gd name="connsiteX3358" fmla="*/ 6483995 w 9408955"/>
              <a:gd name="connsiteY3358" fmla="*/ 3040029 h 4587875"/>
              <a:gd name="connsiteX3359" fmla="*/ 6501606 w 9408955"/>
              <a:gd name="connsiteY3359" fmla="*/ 3044623 h 4587875"/>
              <a:gd name="connsiteX3360" fmla="*/ 7218578 w 9408955"/>
              <a:gd name="connsiteY3360" fmla="*/ 3044626 h 4587875"/>
              <a:gd name="connsiteX3361" fmla="*/ 7256274 w 9408955"/>
              <a:gd name="connsiteY3361" fmla="*/ 3010013 h 4587875"/>
              <a:gd name="connsiteX3362" fmla="*/ 7190346 w 9408955"/>
              <a:gd name="connsiteY3362" fmla="*/ 2995844 h 4587875"/>
              <a:gd name="connsiteX3363" fmla="*/ 7200418 w 9408955"/>
              <a:gd name="connsiteY3363" fmla="*/ 3038123 h 4587875"/>
              <a:gd name="connsiteX3364" fmla="*/ 7218578 w 9408955"/>
              <a:gd name="connsiteY3364" fmla="*/ 3044626 h 4587875"/>
              <a:gd name="connsiteX3365" fmla="*/ 2392356 w 9408955"/>
              <a:gd name="connsiteY3365" fmla="*/ 3044626 h 4587875"/>
              <a:gd name="connsiteX3366" fmla="*/ 2424930 w 9408955"/>
              <a:gd name="connsiteY3366" fmla="*/ 3009334 h 4587875"/>
              <a:gd name="connsiteX3367" fmla="*/ 2361295 w 9408955"/>
              <a:gd name="connsiteY3367" fmla="*/ 2995392 h 4587875"/>
              <a:gd name="connsiteX3368" fmla="*/ 2374562 w 9408955"/>
              <a:gd name="connsiteY3368" fmla="*/ 3040191 h 4587875"/>
              <a:gd name="connsiteX3369" fmla="*/ 2392356 w 9408955"/>
              <a:gd name="connsiteY3369" fmla="*/ 3044626 h 4587875"/>
              <a:gd name="connsiteX3370" fmla="*/ 6195315 w 9408955"/>
              <a:gd name="connsiteY3370" fmla="*/ 3044654 h 4587875"/>
              <a:gd name="connsiteX3371" fmla="*/ 6228738 w 9408955"/>
              <a:gd name="connsiteY3371" fmla="*/ 3009238 h 4587875"/>
              <a:gd name="connsiteX3372" fmla="*/ 6163650 w 9408955"/>
              <a:gd name="connsiteY3372" fmla="*/ 2994874 h 4587875"/>
              <a:gd name="connsiteX3373" fmla="*/ 6177257 w 9408955"/>
              <a:gd name="connsiteY3373" fmla="*/ 3041443 h 4587875"/>
              <a:gd name="connsiteX3374" fmla="*/ 6195315 w 9408955"/>
              <a:gd name="connsiteY3374" fmla="*/ 3044654 h 4587875"/>
              <a:gd name="connsiteX3375" fmla="*/ 6091600 w 9408955"/>
              <a:gd name="connsiteY3375" fmla="*/ 3044701 h 4587875"/>
              <a:gd name="connsiteX3376" fmla="*/ 6125767 w 9408955"/>
              <a:gd name="connsiteY3376" fmla="*/ 3010020 h 4587875"/>
              <a:gd name="connsiteX3377" fmla="*/ 6060704 w 9408955"/>
              <a:gd name="connsiteY3377" fmla="*/ 2995163 h 4587875"/>
              <a:gd name="connsiteX3378" fmla="*/ 6073671 w 9408955"/>
              <a:gd name="connsiteY3378" fmla="*/ 3040191 h 4587875"/>
              <a:gd name="connsiteX3379" fmla="*/ 6091600 w 9408955"/>
              <a:gd name="connsiteY3379" fmla="*/ 3044701 h 4587875"/>
              <a:gd name="connsiteX3380" fmla="*/ 2594200 w 9408955"/>
              <a:gd name="connsiteY3380" fmla="*/ 3044822 h 4587875"/>
              <a:gd name="connsiteX3381" fmla="*/ 2631788 w 9408955"/>
              <a:gd name="connsiteY3381" fmla="*/ 3009727 h 4587875"/>
              <a:gd name="connsiteX3382" fmla="*/ 2589595 w 9408955"/>
              <a:gd name="connsiteY3382" fmla="*/ 2977756 h 4587875"/>
              <a:gd name="connsiteX3383" fmla="*/ 2575912 w 9408955"/>
              <a:gd name="connsiteY3383" fmla="*/ 3038479 h 4587875"/>
              <a:gd name="connsiteX3384" fmla="*/ 2594200 w 9408955"/>
              <a:gd name="connsiteY3384" fmla="*/ 3044822 h 4587875"/>
              <a:gd name="connsiteX3385" fmla="*/ 7942590 w 9408955"/>
              <a:gd name="connsiteY3385" fmla="*/ 3044879 h 4587875"/>
              <a:gd name="connsiteX3386" fmla="*/ 7975155 w 9408955"/>
              <a:gd name="connsiteY3386" fmla="*/ 3003301 h 4587875"/>
              <a:gd name="connsiteX3387" fmla="*/ 7909710 w 9408955"/>
              <a:gd name="connsiteY3387" fmla="*/ 2994524 h 4587875"/>
              <a:gd name="connsiteX3388" fmla="*/ 7922753 w 9408955"/>
              <a:gd name="connsiteY3388" fmla="*/ 3040952 h 4587875"/>
              <a:gd name="connsiteX3389" fmla="*/ 7942590 w 9408955"/>
              <a:gd name="connsiteY3389" fmla="*/ 3044879 h 4587875"/>
              <a:gd name="connsiteX3390" fmla="*/ 8553616 w 9408955"/>
              <a:gd name="connsiteY3390" fmla="*/ 3143685 h 4587875"/>
              <a:gd name="connsiteX3391" fmla="*/ 8586045 w 9408955"/>
              <a:gd name="connsiteY3391" fmla="*/ 3107920 h 4587875"/>
              <a:gd name="connsiteX3392" fmla="*/ 8533035 w 9408955"/>
              <a:gd name="connsiteY3392" fmla="*/ 3098314 h 4587875"/>
              <a:gd name="connsiteX3393" fmla="*/ 8536614 w 9408955"/>
              <a:gd name="connsiteY3393" fmla="*/ 3135137 h 4587875"/>
              <a:gd name="connsiteX3394" fmla="*/ 8553616 w 9408955"/>
              <a:gd name="connsiteY3394" fmla="*/ 3143685 h 4587875"/>
              <a:gd name="connsiteX3395" fmla="*/ 1248146 w 9408955"/>
              <a:gd name="connsiteY3395" fmla="*/ 3144858 h 4587875"/>
              <a:gd name="connsiteX3396" fmla="*/ 1296535 w 9408955"/>
              <a:gd name="connsiteY3396" fmla="*/ 3114776 h 4587875"/>
              <a:gd name="connsiteX3397" fmla="*/ 1237066 w 9408955"/>
              <a:gd name="connsiteY3397" fmla="*/ 3088766 h 4587875"/>
              <a:gd name="connsiteX3398" fmla="*/ 1248146 w 9408955"/>
              <a:gd name="connsiteY3398" fmla="*/ 3144858 h 4587875"/>
              <a:gd name="connsiteX3399" fmla="*/ 5767993 w 9408955"/>
              <a:gd name="connsiteY3399" fmla="*/ 3145291 h 4587875"/>
              <a:gd name="connsiteX3400" fmla="*/ 5816034 w 9408955"/>
              <a:gd name="connsiteY3400" fmla="*/ 3123066 h 4587875"/>
              <a:gd name="connsiteX3401" fmla="*/ 5773631 w 9408955"/>
              <a:gd name="connsiteY3401" fmla="*/ 3081564 h 4587875"/>
              <a:gd name="connsiteX3402" fmla="*/ 5767993 w 9408955"/>
              <a:gd name="connsiteY3402" fmla="*/ 3145291 h 4587875"/>
              <a:gd name="connsiteX3403" fmla="*/ 7337163 w 9408955"/>
              <a:gd name="connsiteY3403" fmla="*/ 3145525 h 4587875"/>
              <a:gd name="connsiteX3404" fmla="*/ 7357488 w 9408955"/>
              <a:gd name="connsiteY3404" fmla="*/ 3122298 h 4587875"/>
              <a:gd name="connsiteX3405" fmla="*/ 7318022 w 9408955"/>
              <a:gd name="connsiteY3405" fmla="*/ 3080222 h 4587875"/>
              <a:gd name="connsiteX3406" fmla="*/ 7305167 w 9408955"/>
              <a:gd name="connsiteY3406" fmla="*/ 3142312 h 4587875"/>
              <a:gd name="connsiteX3407" fmla="*/ 7337163 w 9408955"/>
              <a:gd name="connsiteY3407" fmla="*/ 3145525 h 4587875"/>
              <a:gd name="connsiteX3408" fmla="*/ 5897662 w 9408955"/>
              <a:gd name="connsiteY3408" fmla="*/ 3145543 h 4587875"/>
              <a:gd name="connsiteX3409" fmla="*/ 5917541 w 9408955"/>
              <a:gd name="connsiteY3409" fmla="*/ 3130218 h 4587875"/>
              <a:gd name="connsiteX3410" fmla="*/ 5901981 w 9408955"/>
              <a:gd name="connsiteY3410" fmla="*/ 3083344 h 4587875"/>
              <a:gd name="connsiteX3411" fmla="*/ 5856902 w 9408955"/>
              <a:gd name="connsiteY3411" fmla="*/ 3093936 h 4587875"/>
              <a:gd name="connsiteX3412" fmla="*/ 5871775 w 9408955"/>
              <a:gd name="connsiteY3412" fmla="*/ 3145317 h 4587875"/>
              <a:gd name="connsiteX3413" fmla="*/ 5897662 w 9408955"/>
              <a:gd name="connsiteY3413" fmla="*/ 3145543 h 4587875"/>
              <a:gd name="connsiteX3414" fmla="*/ 6719700 w 9408955"/>
              <a:gd name="connsiteY3414" fmla="*/ 3145812 h 4587875"/>
              <a:gd name="connsiteX3415" fmla="*/ 6740139 w 9408955"/>
              <a:gd name="connsiteY3415" fmla="*/ 3129252 h 4587875"/>
              <a:gd name="connsiteX3416" fmla="*/ 6727893 w 9408955"/>
              <a:gd name="connsiteY3416" fmla="*/ 3084035 h 4587875"/>
              <a:gd name="connsiteX3417" fmla="*/ 6680268 w 9408955"/>
              <a:gd name="connsiteY3417" fmla="*/ 3095339 h 4587875"/>
              <a:gd name="connsiteX3418" fmla="*/ 6692288 w 9408955"/>
              <a:gd name="connsiteY3418" fmla="*/ 3143721 h 4587875"/>
              <a:gd name="connsiteX3419" fmla="*/ 6719700 w 9408955"/>
              <a:gd name="connsiteY3419" fmla="*/ 3145812 h 4587875"/>
              <a:gd name="connsiteX3420" fmla="*/ 5280068 w 9408955"/>
              <a:gd name="connsiteY3420" fmla="*/ 3145966 h 4587875"/>
              <a:gd name="connsiteX3421" fmla="*/ 5300445 w 9408955"/>
              <a:gd name="connsiteY3421" fmla="*/ 3129005 h 4587875"/>
              <a:gd name="connsiteX3422" fmla="*/ 5265334 w 9408955"/>
              <a:gd name="connsiteY3422" fmla="*/ 3079349 h 4587875"/>
              <a:gd name="connsiteX3423" fmla="*/ 5252338 w 9408955"/>
              <a:gd name="connsiteY3423" fmla="*/ 3144565 h 4587875"/>
              <a:gd name="connsiteX3424" fmla="*/ 5280068 w 9408955"/>
              <a:gd name="connsiteY3424" fmla="*/ 3145966 h 4587875"/>
              <a:gd name="connsiteX3425" fmla="*/ 7542085 w 9408955"/>
              <a:gd name="connsiteY3425" fmla="*/ 3146141 h 4587875"/>
              <a:gd name="connsiteX3426" fmla="*/ 7562208 w 9408955"/>
              <a:gd name="connsiteY3426" fmla="*/ 3127148 h 4587875"/>
              <a:gd name="connsiteX3427" fmla="*/ 7525827 w 9408955"/>
              <a:gd name="connsiteY3427" fmla="*/ 3080203 h 4587875"/>
              <a:gd name="connsiteX3428" fmla="*/ 7513094 w 9408955"/>
              <a:gd name="connsiteY3428" fmla="*/ 3144384 h 4587875"/>
              <a:gd name="connsiteX3429" fmla="*/ 7542085 w 9408955"/>
              <a:gd name="connsiteY3429" fmla="*/ 3146141 h 4587875"/>
              <a:gd name="connsiteX3430" fmla="*/ 2405513 w 9408955"/>
              <a:gd name="connsiteY3430" fmla="*/ 3146206 h 4587875"/>
              <a:gd name="connsiteX3431" fmla="*/ 2424032 w 9408955"/>
              <a:gd name="connsiteY3431" fmla="*/ 3123173 h 4587875"/>
              <a:gd name="connsiteX3432" fmla="*/ 2387879 w 9408955"/>
              <a:gd name="connsiteY3432" fmla="*/ 3080264 h 4587875"/>
              <a:gd name="connsiteX3433" fmla="*/ 2373943 w 9408955"/>
              <a:gd name="connsiteY3433" fmla="*/ 3144284 h 4587875"/>
              <a:gd name="connsiteX3434" fmla="*/ 2405513 w 9408955"/>
              <a:gd name="connsiteY3434" fmla="*/ 3146206 h 4587875"/>
              <a:gd name="connsiteX3435" fmla="*/ 1581025 w 9408955"/>
              <a:gd name="connsiteY3435" fmla="*/ 3146338 h 4587875"/>
              <a:gd name="connsiteX3436" fmla="*/ 1601309 w 9408955"/>
              <a:gd name="connsiteY3436" fmla="*/ 3129482 h 4587875"/>
              <a:gd name="connsiteX3437" fmla="*/ 1568301 w 9408955"/>
              <a:gd name="connsiteY3437" fmla="*/ 3079143 h 4587875"/>
              <a:gd name="connsiteX3438" fmla="*/ 1553990 w 9408955"/>
              <a:gd name="connsiteY3438" fmla="*/ 3144491 h 4587875"/>
              <a:gd name="connsiteX3439" fmla="*/ 1581025 w 9408955"/>
              <a:gd name="connsiteY3439" fmla="*/ 3146338 h 4587875"/>
              <a:gd name="connsiteX3440" fmla="*/ 5996171 w 9408955"/>
              <a:gd name="connsiteY3440" fmla="*/ 3146555 h 4587875"/>
              <a:gd name="connsiteX3441" fmla="*/ 6017912 w 9408955"/>
              <a:gd name="connsiteY3441" fmla="*/ 3134042 h 4587875"/>
              <a:gd name="connsiteX3442" fmla="*/ 5982945 w 9408955"/>
              <a:gd name="connsiteY3442" fmla="*/ 3080605 h 4587875"/>
              <a:gd name="connsiteX3443" fmla="*/ 5970538 w 9408955"/>
              <a:gd name="connsiteY3443" fmla="*/ 3142835 h 4587875"/>
              <a:gd name="connsiteX3444" fmla="*/ 5996171 w 9408955"/>
              <a:gd name="connsiteY3444" fmla="*/ 3146555 h 4587875"/>
              <a:gd name="connsiteX3445" fmla="*/ 5172835 w 9408955"/>
              <a:gd name="connsiteY3445" fmla="*/ 3146599 h 4587875"/>
              <a:gd name="connsiteX3446" fmla="*/ 5196303 w 9408955"/>
              <a:gd name="connsiteY3446" fmla="*/ 3139617 h 4587875"/>
              <a:gd name="connsiteX3447" fmla="*/ 5197451 w 9408955"/>
              <a:gd name="connsiteY3447" fmla="*/ 3095530 h 4587875"/>
              <a:gd name="connsiteX3448" fmla="*/ 5142596 w 9408955"/>
              <a:gd name="connsiteY3448" fmla="*/ 3086758 h 4587875"/>
              <a:gd name="connsiteX3449" fmla="*/ 5149711 w 9408955"/>
              <a:gd name="connsiteY3449" fmla="*/ 3143541 h 4587875"/>
              <a:gd name="connsiteX3450" fmla="*/ 5172835 w 9408955"/>
              <a:gd name="connsiteY3450" fmla="*/ 3146599 h 4587875"/>
              <a:gd name="connsiteX3451" fmla="*/ 5074431 w 9408955"/>
              <a:gd name="connsiteY3451" fmla="*/ 3146667 h 4587875"/>
              <a:gd name="connsiteX3452" fmla="*/ 5095371 w 9408955"/>
              <a:gd name="connsiteY3452" fmla="*/ 3127987 h 4587875"/>
              <a:gd name="connsiteX3453" fmla="*/ 5058475 w 9408955"/>
              <a:gd name="connsiteY3453" fmla="*/ 3080678 h 4587875"/>
              <a:gd name="connsiteX3454" fmla="*/ 5044725 w 9408955"/>
              <a:gd name="connsiteY3454" fmla="*/ 3143681 h 4587875"/>
              <a:gd name="connsiteX3455" fmla="*/ 5074431 w 9408955"/>
              <a:gd name="connsiteY3455" fmla="*/ 3146667 h 4587875"/>
              <a:gd name="connsiteX3456" fmla="*/ 5372231 w 9408955"/>
              <a:gd name="connsiteY3456" fmla="*/ 3146668 h 4587875"/>
              <a:gd name="connsiteX3457" fmla="*/ 5393269 w 9408955"/>
              <a:gd name="connsiteY3457" fmla="*/ 3085158 h 4587875"/>
              <a:gd name="connsiteX3458" fmla="*/ 5338388 w 9408955"/>
              <a:gd name="connsiteY3458" fmla="*/ 3098048 h 4587875"/>
              <a:gd name="connsiteX3459" fmla="*/ 5372231 w 9408955"/>
              <a:gd name="connsiteY3459" fmla="*/ 3146668 h 4587875"/>
              <a:gd name="connsiteX3460" fmla="*/ 4965228 w 9408955"/>
              <a:gd name="connsiteY3460" fmla="*/ 3146752 h 4587875"/>
              <a:gd name="connsiteX3461" fmla="*/ 4995660 w 9408955"/>
              <a:gd name="connsiteY3461" fmla="*/ 3106479 h 4587875"/>
              <a:gd name="connsiteX3462" fmla="*/ 4931581 w 9408955"/>
              <a:gd name="connsiteY3462" fmla="*/ 3092570 h 4587875"/>
              <a:gd name="connsiteX3463" fmla="*/ 4946404 w 9408955"/>
              <a:gd name="connsiteY3463" fmla="*/ 3145013 h 4587875"/>
              <a:gd name="connsiteX3464" fmla="*/ 4965228 w 9408955"/>
              <a:gd name="connsiteY3464" fmla="*/ 3146752 h 4587875"/>
              <a:gd name="connsiteX3465" fmla="*/ 2194939 w 9408955"/>
              <a:gd name="connsiteY3465" fmla="*/ 3146788 h 4587875"/>
              <a:gd name="connsiteX3466" fmla="*/ 2214707 w 9408955"/>
              <a:gd name="connsiteY3466" fmla="*/ 3135139 h 4587875"/>
              <a:gd name="connsiteX3467" fmla="*/ 2220888 w 9408955"/>
              <a:gd name="connsiteY3467" fmla="*/ 3096580 h 4587875"/>
              <a:gd name="connsiteX3468" fmla="*/ 2171225 w 9408955"/>
              <a:gd name="connsiteY3468" fmla="*/ 3082350 h 4587875"/>
              <a:gd name="connsiteX3469" fmla="*/ 2171225 w 9408955"/>
              <a:gd name="connsiteY3469" fmla="*/ 3145009 h 4587875"/>
              <a:gd name="connsiteX3470" fmla="*/ 2194939 w 9408955"/>
              <a:gd name="connsiteY3470" fmla="*/ 3146788 h 4587875"/>
              <a:gd name="connsiteX3471" fmla="*/ 2086016 w 9408955"/>
              <a:gd name="connsiteY3471" fmla="*/ 3146935 h 4587875"/>
              <a:gd name="connsiteX3472" fmla="*/ 2119514 w 9408955"/>
              <a:gd name="connsiteY3472" fmla="*/ 3113555 h 4587875"/>
              <a:gd name="connsiteX3473" fmla="*/ 2062528 w 9408955"/>
              <a:gd name="connsiteY3473" fmla="*/ 3085737 h 4587875"/>
              <a:gd name="connsiteX3474" fmla="*/ 2068633 w 9408955"/>
              <a:gd name="connsiteY3474" fmla="*/ 3144794 h 4587875"/>
              <a:gd name="connsiteX3475" fmla="*/ 2086016 w 9408955"/>
              <a:gd name="connsiteY3475" fmla="*/ 3146935 h 4587875"/>
              <a:gd name="connsiteX3476" fmla="*/ 5577764 w 9408955"/>
              <a:gd name="connsiteY3476" fmla="*/ 3146974 h 4587875"/>
              <a:gd name="connsiteX3477" fmla="*/ 5613476 w 9408955"/>
              <a:gd name="connsiteY3477" fmla="*/ 3114221 h 4587875"/>
              <a:gd name="connsiteX3478" fmla="*/ 5549705 w 9408955"/>
              <a:gd name="connsiteY3478" fmla="*/ 3091996 h 4587875"/>
              <a:gd name="connsiteX3479" fmla="*/ 5560107 w 9408955"/>
              <a:gd name="connsiteY3479" fmla="*/ 3142342 h 4587875"/>
              <a:gd name="connsiteX3480" fmla="*/ 5577764 w 9408955"/>
              <a:gd name="connsiteY3480" fmla="*/ 3146974 h 4587875"/>
              <a:gd name="connsiteX3481" fmla="*/ 6403220 w 9408955"/>
              <a:gd name="connsiteY3481" fmla="*/ 3147065 h 4587875"/>
              <a:gd name="connsiteX3482" fmla="*/ 6435531 w 9408955"/>
              <a:gd name="connsiteY3482" fmla="*/ 3113994 h 4587875"/>
              <a:gd name="connsiteX3483" fmla="*/ 6379810 w 9408955"/>
              <a:gd name="connsiteY3483" fmla="*/ 3085192 h 4587875"/>
              <a:gd name="connsiteX3484" fmla="*/ 6386230 w 9408955"/>
              <a:gd name="connsiteY3484" fmla="*/ 3145290 h 4587875"/>
              <a:gd name="connsiteX3485" fmla="*/ 6403220 w 9408955"/>
              <a:gd name="connsiteY3485" fmla="*/ 3147065 h 4587875"/>
              <a:gd name="connsiteX3486" fmla="*/ 6299562 w 9408955"/>
              <a:gd name="connsiteY3486" fmla="*/ 3147103 h 4587875"/>
              <a:gd name="connsiteX3487" fmla="*/ 6331984 w 9408955"/>
              <a:gd name="connsiteY3487" fmla="*/ 3114649 h 4587875"/>
              <a:gd name="connsiteX3488" fmla="*/ 6268290 w 9408955"/>
              <a:gd name="connsiteY3488" fmla="*/ 3093895 h 4587875"/>
              <a:gd name="connsiteX3489" fmla="*/ 6282868 w 9408955"/>
              <a:gd name="connsiteY3489" fmla="*/ 3145104 h 4587875"/>
              <a:gd name="connsiteX3490" fmla="*/ 6299562 w 9408955"/>
              <a:gd name="connsiteY3490" fmla="*/ 3147103 h 4587875"/>
              <a:gd name="connsiteX3491" fmla="*/ 2296568 w 9408955"/>
              <a:gd name="connsiteY3491" fmla="*/ 3147105 h 4587875"/>
              <a:gd name="connsiteX3492" fmla="*/ 2324240 w 9408955"/>
              <a:gd name="connsiteY3492" fmla="*/ 3107713 h 4587875"/>
              <a:gd name="connsiteX3493" fmla="*/ 2271210 w 9408955"/>
              <a:gd name="connsiteY3493" fmla="*/ 3084160 h 4587875"/>
              <a:gd name="connsiteX3494" fmla="*/ 2278528 w 9408955"/>
              <a:gd name="connsiteY3494" fmla="*/ 3145901 h 4587875"/>
              <a:gd name="connsiteX3495" fmla="*/ 2296568 w 9408955"/>
              <a:gd name="connsiteY3495" fmla="*/ 3147105 h 4587875"/>
              <a:gd name="connsiteX3496" fmla="*/ 5682622 w 9408955"/>
              <a:gd name="connsiteY3496" fmla="*/ 3147199 h 4587875"/>
              <a:gd name="connsiteX3497" fmla="*/ 5715588 w 9408955"/>
              <a:gd name="connsiteY3497" fmla="*/ 3108249 h 4587875"/>
              <a:gd name="connsiteX3498" fmla="*/ 5648577 w 9408955"/>
              <a:gd name="connsiteY3498" fmla="*/ 3100149 h 4587875"/>
              <a:gd name="connsiteX3499" fmla="*/ 5663817 w 9408955"/>
              <a:gd name="connsiteY3499" fmla="*/ 3143574 h 4587875"/>
              <a:gd name="connsiteX3500" fmla="*/ 5682622 w 9408955"/>
              <a:gd name="connsiteY3500" fmla="*/ 3147199 h 4587875"/>
              <a:gd name="connsiteX3501" fmla="*/ 7634401 w 9408955"/>
              <a:gd name="connsiteY3501" fmla="*/ 3147267 h 4587875"/>
              <a:gd name="connsiteX3502" fmla="*/ 7667476 w 9408955"/>
              <a:gd name="connsiteY3502" fmla="*/ 3114432 h 4587875"/>
              <a:gd name="connsiteX3503" fmla="*/ 7607093 w 9408955"/>
              <a:gd name="connsiteY3503" fmla="*/ 3090068 h 4587875"/>
              <a:gd name="connsiteX3504" fmla="*/ 7617496 w 9408955"/>
              <a:gd name="connsiteY3504" fmla="*/ 3143759 h 4587875"/>
              <a:gd name="connsiteX3505" fmla="*/ 7634401 w 9408955"/>
              <a:gd name="connsiteY3505" fmla="*/ 3147267 h 4587875"/>
              <a:gd name="connsiteX3506" fmla="*/ 4862145 w 9408955"/>
              <a:gd name="connsiteY3506" fmla="*/ 3147352 h 4587875"/>
              <a:gd name="connsiteX3507" fmla="*/ 4892848 w 9408955"/>
              <a:gd name="connsiteY3507" fmla="*/ 3107221 h 4587875"/>
              <a:gd name="connsiteX3508" fmla="*/ 4828037 w 9408955"/>
              <a:gd name="connsiteY3508" fmla="*/ 3094362 h 4587875"/>
              <a:gd name="connsiteX3509" fmla="*/ 4842516 w 9408955"/>
              <a:gd name="connsiteY3509" fmla="*/ 3143993 h 4587875"/>
              <a:gd name="connsiteX3510" fmla="*/ 4862145 w 9408955"/>
              <a:gd name="connsiteY3510" fmla="*/ 3147352 h 4587875"/>
              <a:gd name="connsiteX3511" fmla="*/ 7119870 w 9408955"/>
              <a:gd name="connsiteY3511" fmla="*/ 3147713 h 4587875"/>
              <a:gd name="connsiteX3512" fmla="*/ 7155085 w 9408955"/>
              <a:gd name="connsiteY3512" fmla="*/ 3114487 h 4587875"/>
              <a:gd name="connsiteX3513" fmla="*/ 7092365 w 9408955"/>
              <a:gd name="connsiteY3513" fmla="*/ 3090653 h 4587875"/>
              <a:gd name="connsiteX3514" fmla="*/ 7102050 w 9408955"/>
              <a:gd name="connsiteY3514" fmla="*/ 3144508 h 4587875"/>
              <a:gd name="connsiteX3515" fmla="*/ 7119870 w 9408955"/>
              <a:gd name="connsiteY3515" fmla="*/ 3147713 h 4587875"/>
              <a:gd name="connsiteX3516" fmla="*/ 2706409 w 9408955"/>
              <a:gd name="connsiteY3516" fmla="*/ 3147728 h 4587875"/>
              <a:gd name="connsiteX3517" fmla="*/ 2735655 w 9408955"/>
              <a:gd name="connsiteY3517" fmla="*/ 3106039 h 4587875"/>
              <a:gd name="connsiteX3518" fmla="*/ 2670670 w 9408955"/>
              <a:gd name="connsiteY3518" fmla="*/ 3092637 h 4587875"/>
              <a:gd name="connsiteX3519" fmla="*/ 2687311 w 9408955"/>
              <a:gd name="connsiteY3519" fmla="*/ 3145551 h 4587875"/>
              <a:gd name="connsiteX3520" fmla="*/ 2706409 w 9408955"/>
              <a:gd name="connsiteY3520" fmla="*/ 3147728 h 4587875"/>
              <a:gd name="connsiteX3521" fmla="*/ 2597009 w 9408955"/>
              <a:gd name="connsiteY3521" fmla="*/ 3147728 h 4587875"/>
              <a:gd name="connsiteX3522" fmla="*/ 2612914 w 9408955"/>
              <a:gd name="connsiteY3522" fmla="*/ 3082536 h 4587875"/>
              <a:gd name="connsiteX3523" fmla="*/ 2562664 w 9408955"/>
              <a:gd name="connsiteY3523" fmla="*/ 3097404 h 4587875"/>
              <a:gd name="connsiteX3524" fmla="*/ 2597009 w 9408955"/>
              <a:gd name="connsiteY3524" fmla="*/ 3147728 h 4587875"/>
              <a:gd name="connsiteX3525" fmla="*/ 5480129 w 9408955"/>
              <a:gd name="connsiteY3525" fmla="*/ 3147772 h 4587875"/>
              <a:gd name="connsiteX3526" fmla="*/ 5509374 w 9408955"/>
              <a:gd name="connsiteY3526" fmla="*/ 3106307 h 4587875"/>
              <a:gd name="connsiteX3527" fmla="*/ 5445647 w 9408955"/>
              <a:gd name="connsiteY3527" fmla="*/ 3093666 h 4587875"/>
              <a:gd name="connsiteX3528" fmla="*/ 5461069 w 9408955"/>
              <a:gd name="connsiteY3528" fmla="*/ 3145607 h 4587875"/>
              <a:gd name="connsiteX3529" fmla="*/ 5480129 w 9408955"/>
              <a:gd name="connsiteY3529" fmla="*/ 3147772 h 4587875"/>
              <a:gd name="connsiteX3530" fmla="*/ 8046884 w 9408955"/>
              <a:gd name="connsiteY3530" fmla="*/ 3147859 h 4587875"/>
              <a:gd name="connsiteX3531" fmla="*/ 8076838 w 9408955"/>
              <a:gd name="connsiteY3531" fmla="*/ 3106472 h 4587875"/>
              <a:gd name="connsiteX3532" fmla="*/ 8014427 w 9408955"/>
              <a:gd name="connsiteY3532" fmla="*/ 3095301 h 4587875"/>
              <a:gd name="connsiteX3533" fmla="*/ 8027543 w 9408955"/>
              <a:gd name="connsiteY3533" fmla="*/ 3143859 h 4587875"/>
              <a:gd name="connsiteX3534" fmla="*/ 8046884 w 9408955"/>
              <a:gd name="connsiteY3534" fmla="*/ 3147859 h 4587875"/>
              <a:gd name="connsiteX3535" fmla="*/ 7839474 w 9408955"/>
              <a:gd name="connsiteY3535" fmla="*/ 3147865 h 4587875"/>
              <a:gd name="connsiteX3536" fmla="*/ 7874210 w 9408955"/>
              <a:gd name="connsiteY3536" fmla="*/ 3106624 h 4587875"/>
              <a:gd name="connsiteX3537" fmla="*/ 7805632 w 9408955"/>
              <a:gd name="connsiteY3537" fmla="*/ 3099943 h 4587875"/>
              <a:gd name="connsiteX3538" fmla="*/ 7819853 w 9408955"/>
              <a:gd name="connsiteY3538" fmla="*/ 3143714 h 4587875"/>
              <a:gd name="connsiteX3539" fmla="*/ 7839474 w 9408955"/>
              <a:gd name="connsiteY3539" fmla="*/ 3147865 h 4587875"/>
              <a:gd name="connsiteX3540" fmla="*/ 4758079 w 9408955"/>
              <a:gd name="connsiteY3540" fmla="*/ 3147885 h 4587875"/>
              <a:gd name="connsiteX3541" fmla="*/ 4790633 w 9408955"/>
              <a:gd name="connsiteY3541" fmla="*/ 3107488 h 4587875"/>
              <a:gd name="connsiteX3542" fmla="*/ 4723610 w 9408955"/>
              <a:gd name="connsiteY3542" fmla="*/ 3101318 h 4587875"/>
              <a:gd name="connsiteX3543" fmla="*/ 4738707 w 9408955"/>
              <a:gd name="connsiteY3543" fmla="*/ 3143597 h 4587875"/>
              <a:gd name="connsiteX3544" fmla="*/ 4758079 w 9408955"/>
              <a:gd name="connsiteY3544" fmla="*/ 3147885 h 4587875"/>
              <a:gd name="connsiteX3545" fmla="*/ 6608152 w 9408955"/>
              <a:gd name="connsiteY3545" fmla="*/ 3147923 h 4587875"/>
              <a:gd name="connsiteX3546" fmla="*/ 6638813 w 9408955"/>
              <a:gd name="connsiteY3546" fmla="*/ 3107059 h 4587875"/>
              <a:gd name="connsiteX3547" fmla="*/ 6576357 w 9408955"/>
              <a:gd name="connsiteY3547" fmla="*/ 3094554 h 4587875"/>
              <a:gd name="connsiteX3548" fmla="*/ 6588983 w 9408955"/>
              <a:gd name="connsiteY3548" fmla="*/ 3143894 h 4587875"/>
              <a:gd name="connsiteX3549" fmla="*/ 6608152 w 9408955"/>
              <a:gd name="connsiteY3549" fmla="*/ 3147923 h 4587875"/>
              <a:gd name="connsiteX3550" fmla="*/ 7740327 w 9408955"/>
              <a:gd name="connsiteY3550" fmla="*/ 3147937 h 4587875"/>
              <a:gd name="connsiteX3551" fmla="*/ 7770980 w 9408955"/>
              <a:gd name="connsiteY3551" fmla="*/ 3106537 h 4587875"/>
              <a:gd name="connsiteX3552" fmla="*/ 7701089 w 9408955"/>
              <a:gd name="connsiteY3552" fmla="*/ 3106537 h 4587875"/>
              <a:gd name="connsiteX3553" fmla="*/ 7720695 w 9408955"/>
              <a:gd name="connsiteY3553" fmla="*/ 3145607 h 4587875"/>
              <a:gd name="connsiteX3554" fmla="*/ 7740327 w 9408955"/>
              <a:gd name="connsiteY3554" fmla="*/ 3147937 h 4587875"/>
              <a:gd name="connsiteX3555" fmla="*/ 2495588 w 9408955"/>
              <a:gd name="connsiteY3555" fmla="*/ 3147994 h 4587875"/>
              <a:gd name="connsiteX3556" fmla="*/ 2529337 w 9408955"/>
              <a:gd name="connsiteY3556" fmla="*/ 3115048 h 4587875"/>
              <a:gd name="connsiteX3557" fmla="*/ 2466015 w 9408955"/>
              <a:gd name="connsiteY3557" fmla="*/ 3094706 h 4587875"/>
              <a:gd name="connsiteX3558" fmla="*/ 2478228 w 9408955"/>
              <a:gd name="connsiteY3558" fmla="*/ 3144762 h 4587875"/>
              <a:gd name="connsiteX3559" fmla="*/ 2495588 w 9408955"/>
              <a:gd name="connsiteY3559" fmla="*/ 3147994 h 4587875"/>
              <a:gd name="connsiteX3560" fmla="*/ 1365180 w 9408955"/>
              <a:gd name="connsiteY3560" fmla="*/ 3147994 h 4587875"/>
              <a:gd name="connsiteX3561" fmla="*/ 1399938 w 9408955"/>
              <a:gd name="connsiteY3561" fmla="*/ 3107514 h 4587875"/>
              <a:gd name="connsiteX3562" fmla="*/ 1336217 w 9408955"/>
              <a:gd name="connsiteY3562" fmla="*/ 3093871 h 4587875"/>
              <a:gd name="connsiteX3563" fmla="*/ 1345743 w 9408955"/>
              <a:gd name="connsiteY3563" fmla="*/ 3143667 h 4587875"/>
              <a:gd name="connsiteX3564" fmla="*/ 1365180 w 9408955"/>
              <a:gd name="connsiteY3564" fmla="*/ 3147994 h 4587875"/>
              <a:gd name="connsiteX3565" fmla="*/ 7238309 w 9408955"/>
              <a:gd name="connsiteY3565" fmla="*/ 3148012 h 4587875"/>
              <a:gd name="connsiteX3566" fmla="*/ 7243313 w 9408955"/>
              <a:gd name="connsiteY3566" fmla="*/ 3084855 h 4587875"/>
              <a:gd name="connsiteX3567" fmla="*/ 7188273 w 9408955"/>
              <a:gd name="connsiteY3567" fmla="*/ 3096526 h 4587875"/>
              <a:gd name="connsiteX3568" fmla="*/ 7201692 w 9408955"/>
              <a:gd name="connsiteY3568" fmla="*/ 3142063 h 4587875"/>
              <a:gd name="connsiteX3569" fmla="*/ 7238309 w 9408955"/>
              <a:gd name="connsiteY3569" fmla="*/ 3148012 h 4587875"/>
              <a:gd name="connsiteX3570" fmla="*/ 4533263 w 9408955"/>
              <a:gd name="connsiteY3570" fmla="*/ 3148012 h 4587875"/>
              <a:gd name="connsiteX3571" fmla="*/ 4583105 w 9408955"/>
              <a:gd name="connsiteY3571" fmla="*/ 3121858 h 4587875"/>
              <a:gd name="connsiteX3572" fmla="*/ 4530062 w 9408955"/>
              <a:gd name="connsiteY3572" fmla="*/ 3085698 h 4587875"/>
              <a:gd name="connsiteX3573" fmla="*/ 4533263 w 9408955"/>
              <a:gd name="connsiteY3573" fmla="*/ 3148012 h 4587875"/>
              <a:gd name="connsiteX3574" fmla="*/ 7017860 w 9408955"/>
              <a:gd name="connsiteY3574" fmla="*/ 3148066 h 4587875"/>
              <a:gd name="connsiteX3575" fmla="*/ 7051499 w 9408955"/>
              <a:gd name="connsiteY3575" fmla="*/ 3108099 h 4587875"/>
              <a:gd name="connsiteX3576" fmla="*/ 7005112 w 9408955"/>
              <a:gd name="connsiteY3576" fmla="*/ 3080506 h 4587875"/>
              <a:gd name="connsiteX3577" fmla="*/ 6998745 w 9408955"/>
              <a:gd name="connsiteY3577" fmla="*/ 3143740 h 4587875"/>
              <a:gd name="connsiteX3578" fmla="*/ 7017860 w 9408955"/>
              <a:gd name="connsiteY3578" fmla="*/ 3148066 h 4587875"/>
              <a:gd name="connsiteX3579" fmla="*/ 6912979 w 9408955"/>
              <a:gd name="connsiteY3579" fmla="*/ 3148091 h 4587875"/>
              <a:gd name="connsiteX3580" fmla="*/ 6948117 w 9408955"/>
              <a:gd name="connsiteY3580" fmla="*/ 3114385 h 4587875"/>
              <a:gd name="connsiteX3581" fmla="*/ 6884802 w 9408955"/>
              <a:gd name="connsiteY3581" fmla="*/ 3092680 h 4587875"/>
              <a:gd name="connsiteX3582" fmla="*/ 6895430 w 9408955"/>
              <a:gd name="connsiteY3582" fmla="*/ 3143249 h 4587875"/>
              <a:gd name="connsiteX3583" fmla="*/ 6912979 w 9408955"/>
              <a:gd name="connsiteY3583" fmla="*/ 3148091 h 4587875"/>
              <a:gd name="connsiteX3584" fmla="*/ 6501982 w 9408955"/>
              <a:gd name="connsiteY3584" fmla="*/ 3148097 h 4587875"/>
              <a:gd name="connsiteX3585" fmla="*/ 6535792 w 9408955"/>
              <a:gd name="connsiteY3585" fmla="*/ 3113572 h 4587875"/>
              <a:gd name="connsiteX3586" fmla="*/ 6473695 w 9408955"/>
              <a:gd name="connsiteY3586" fmla="*/ 3091923 h 4587875"/>
              <a:gd name="connsiteX3587" fmla="*/ 6484385 w 9408955"/>
              <a:gd name="connsiteY3587" fmla="*/ 3143743 h 4587875"/>
              <a:gd name="connsiteX3588" fmla="*/ 6501982 w 9408955"/>
              <a:gd name="connsiteY3588" fmla="*/ 3148097 h 4587875"/>
              <a:gd name="connsiteX3589" fmla="*/ 1163378 w 9408955"/>
              <a:gd name="connsiteY3589" fmla="*/ 3148112 h 4587875"/>
              <a:gd name="connsiteX3590" fmla="*/ 1194129 w 9408955"/>
              <a:gd name="connsiteY3590" fmla="*/ 3107029 h 4587875"/>
              <a:gd name="connsiteX3591" fmla="*/ 1129315 w 9408955"/>
              <a:gd name="connsiteY3591" fmla="*/ 3094456 h 4587875"/>
              <a:gd name="connsiteX3592" fmla="*/ 1143613 w 9408955"/>
              <a:gd name="connsiteY3592" fmla="*/ 3145891 h 4587875"/>
              <a:gd name="connsiteX3593" fmla="*/ 1163378 w 9408955"/>
              <a:gd name="connsiteY3593" fmla="*/ 3148112 h 4587875"/>
              <a:gd name="connsiteX3594" fmla="*/ 6812523 w 9408955"/>
              <a:gd name="connsiteY3594" fmla="*/ 3148121 h 4587875"/>
              <a:gd name="connsiteX3595" fmla="*/ 6845114 w 9408955"/>
              <a:gd name="connsiteY3595" fmla="*/ 3113585 h 4587875"/>
              <a:gd name="connsiteX3596" fmla="*/ 6785172 w 9408955"/>
              <a:gd name="connsiteY3596" fmla="*/ 3088099 h 4587875"/>
              <a:gd name="connsiteX3597" fmla="*/ 6795010 w 9408955"/>
              <a:gd name="connsiteY3597" fmla="*/ 3145558 h 4587875"/>
              <a:gd name="connsiteX3598" fmla="*/ 6812523 w 9408955"/>
              <a:gd name="connsiteY3598" fmla="*/ 3148121 h 4587875"/>
              <a:gd name="connsiteX3599" fmla="*/ 7942709 w 9408955"/>
              <a:gd name="connsiteY3599" fmla="*/ 3148182 h 4587875"/>
              <a:gd name="connsiteX3600" fmla="*/ 7974720 w 9408955"/>
              <a:gd name="connsiteY3600" fmla="*/ 3107569 h 4587875"/>
              <a:gd name="connsiteX3601" fmla="*/ 7916329 w 9408955"/>
              <a:gd name="connsiteY3601" fmla="*/ 3087169 h 4587875"/>
              <a:gd name="connsiteX3602" fmla="*/ 7923172 w 9408955"/>
              <a:gd name="connsiteY3602" fmla="*/ 3144014 h 4587875"/>
              <a:gd name="connsiteX3603" fmla="*/ 7942709 w 9408955"/>
              <a:gd name="connsiteY3603" fmla="*/ 3148182 h 4587875"/>
              <a:gd name="connsiteX3604" fmla="*/ 1466746 w 9408955"/>
              <a:gd name="connsiteY3604" fmla="*/ 3148211 h 4587875"/>
              <a:gd name="connsiteX3605" fmla="*/ 1501460 w 9408955"/>
              <a:gd name="connsiteY3605" fmla="*/ 3115021 h 4587875"/>
              <a:gd name="connsiteX3606" fmla="*/ 1438880 w 9408955"/>
              <a:gd name="connsiteY3606" fmla="*/ 3091374 h 4587875"/>
              <a:gd name="connsiteX3607" fmla="*/ 1449235 w 9408955"/>
              <a:gd name="connsiteY3607" fmla="*/ 3144125 h 4587875"/>
              <a:gd name="connsiteX3608" fmla="*/ 1466746 w 9408955"/>
              <a:gd name="connsiteY3608" fmla="*/ 3148211 h 4587875"/>
              <a:gd name="connsiteX3609" fmla="*/ 1690073 w 9408955"/>
              <a:gd name="connsiteY3609" fmla="*/ 3148235 h 4587875"/>
              <a:gd name="connsiteX3610" fmla="*/ 1698057 w 9408955"/>
              <a:gd name="connsiteY3610" fmla="*/ 3088877 h 4587875"/>
              <a:gd name="connsiteX3611" fmla="*/ 1640347 w 9408955"/>
              <a:gd name="connsiteY3611" fmla="*/ 3114803 h 4587875"/>
              <a:gd name="connsiteX3612" fmla="*/ 1690073 w 9408955"/>
              <a:gd name="connsiteY3612" fmla="*/ 3148235 h 4587875"/>
              <a:gd name="connsiteX3613" fmla="*/ 2803095 w 9408955"/>
              <a:gd name="connsiteY3613" fmla="*/ 3148261 h 4587875"/>
              <a:gd name="connsiteX3614" fmla="*/ 2839419 w 9408955"/>
              <a:gd name="connsiteY3614" fmla="*/ 3115362 h 4587875"/>
              <a:gd name="connsiteX3615" fmla="*/ 2785198 w 9408955"/>
              <a:gd name="connsiteY3615" fmla="*/ 3084808 h 4587875"/>
              <a:gd name="connsiteX3616" fmla="*/ 2785880 w 9408955"/>
              <a:gd name="connsiteY3616" fmla="*/ 3144092 h 4587875"/>
              <a:gd name="connsiteX3617" fmla="*/ 2803095 w 9408955"/>
              <a:gd name="connsiteY3617" fmla="*/ 3148261 h 4587875"/>
              <a:gd name="connsiteX3618" fmla="*/ 4652937 w 9408955"/>
              <a:gd name="connsiteY3618" fmla="*/ 3148435 h 4587875"/>
              <a:gd name="connsiteX3619" fmla="*/ 4687037 w 9408955"/>
              <a:gd name="connsiteY3619" fmla="*/ 3114493 h 4587875"/>
              <a:gd name="connsiteX3620" fmla="*/ 4624935 w 9408955"/>
              <a:gd name="connsiteY3620" fmla="*/ 3092383 h 4587875"/>
              <a:gd name="connsiteX3621" fmla="*/ 4635399 w 9408955"/>
              <a:gd name="connsiteY3621" fmla="*/ 3144203 h 4587875"/>
              <a:gd name="connsiteX3622" fmla="*/ 4652937 w 9408955"/>
              <a:gd name="connsiteY3622" fmla="*/ 3148435 h 4587875"/>
              <a:gd name="connsiteX3623" fmla="*/ 6093253 w 9408955"/>
              <a:gd name="connsiteY3623" fmla="*/ 3148503 h 4587875"/>
              <a:gd name="connsiteX3624" fmla="*/ 6125947 w 9408955"/>
              <a:gd name="connsiteY3624" fmla="*/ 3108608 h 4587875"/>
              <a:gd name="connsiteX3625" fmla="*/ 6059587 w 9408955"/>
              <a:gd name="connsiteY3625" fmla="*/ 3099649 h 4587875"/>
              <a:gd name="connsiteX3626" fmla="*/ 6073774 w 9408955"/>
              <a:gd name="connsiteY3626" fmla="*/ 3144443 h 4587875"/>
              <a:gd name="connsiteX3627" fmla="*/ 6093253 w 9408955"/>
              <a:gd name="connsiteY3627" fmla="*/ 3148503 h 4587875"/>
              <a:gd name="connsiteX3628" fmla="*/ 1983848 w 9408955"/>
              <a:gd name="connsiteY3628" fmla="*/ 3148539 h 4587875"/>
              <a:gd name="connsiteX3629" fmla="*/ 2016636 w 9408955"/>
              <a:gd name="connsiteY3629" fmla="*/ 3108975 h 4587875"/>
              <a:gd name="connsiteX3630" fmla="*/ 1957950 w 9408955"/>
              <a:gd name="connsiteY3630" fmla="*/ 3087316 h 4587875"/>
              <a:gd name="connsiteX3631" fmla="*/ 1964416 w 9408955"/>
              <a:gd name="connsiteY3631" fmla="*/ 3144542 h 4587875"/>
              <a:gd name="connsiteX3632" fmla="*/ 1983848 w 9408955"/>
              <a:gd name="connsiteY3632" fmla="*/ 3148539 h 4587875"/>
              <a:gd name="connsiteX3633" fmla="*/ 1760321 w 9408955"/>
              <a:gd name="connsiteY3633" fmla="*/ 3149136 h 4587875"/>
              <a:gd name="connsiteX3634" fmla="*/ 1809870 w 9408955"/>
              <a:gd name="connsiteY3634" fmla="*/ 3114831 h 4587875"/>
              <a:gd name="connsiteX3635" fmla="*/ 1744493 w 9408955"/>
              <a:gd name="connsiteY3635" fmla="*/ 3098606 h 4587875"/>
              <a:gd name="connsiteX3636" fmla="*/ 1760321 w 9408955"/>
              <a:gd name="connsiteY3636" fmla="*/ 3149136 h 4587875"/>
              <a:gd name="connsiteX3637" fmla="*/ 1864900 w 9408955"/>
              <a:gd name="connsiteY3637" fmla="*/ 3149370 h 4587875"/>
              <a:gd name="connsiteX3638" fmla="*/ 1914030 w 9408955"/>
              <a:gd name="connsiteY3638" fmla="*/ 3115433 h 4587875"/>
              <a:gd name="connsiteX3639" fmla="*/ 1850117 w 9408955"/>
              <a:gd name="connsiteY3639" fmla="*/ 3092731 h 4587875"/>
              <a:gd name="connsiteX3640" fmla="*/ 1864900 w 9408955"/>
              <a:gd name="connsiteY3640" fmla="*/ 3149370 h 4587875"/>
              <a:gd name="connsiteX3641" fmla="*/ 4359040 w 9408955"/>
              <a:gd name="connsiteY3641" fmla="*/ 3149371 h 4587875"/>
              <a:gd name="connsiteX3642" fmla="*/ 4373260 w 9408955"/>
              <a:gd name="connsiteY3642" fmla="*/ 3093495 h 4587875"/>
              <a:gd name="connsiteX3643" fmla="*/ 4309040 w 9408955"/>
              <a:gd name="connsiteY3643" fmla="*/ 3114933 h 4587875"/>
              <a:gd name="connsiteX3644" fmla="*/ 4359040 w 9408955"/>
              <a:gd name="connsiteY3644" fmla="*/ 3149371 h 4587875"/>
              <a:gd name="connsiteX3645" fmla="*/ 7412689 w 9408955"/>
              <a:gd name="connsiteY3645" fmla="*/ 3149599 h 4587875"/>
              <a:gd name="connsiteX3646" fmla="*/ 7452848 w 9408955"/>
              <a:gd name="connsiteY3646" fmla="*/ 3138647 h 4587875"/>
              <a:gd name="connsiteX3647" fmla="*/ 7444862 w 9408955"/>
              <a:gd name="connsiteY3647" fmla="*/ 3083429 h 4587875"/>
              <a:gd name="connsiteX3648" fmla="*/ 7395576 w 9408955"/>
              <a:gd name="connsiteY3648" fmla="*/ 3107387 h 4587875"/>
              <a:gd name="connsiteX3649" fmla="*/ 7412689 w 9408955"/>
              <a:gd name="connsiteY3649" fmla="*/ 3149599 h 4587875"/>
              <a:gd name="connsiteX3650" fmla="*/ 6208168 w 9408955"/>
              <a:gd name="connsiteY3650" fmla="*/ 3149599 h 4587875"/>
              <a:gd name="connsiteX3651" fmla="*/ 6224359 w 9408955"/>
              <a:gd name="connsiteY3651" fmla="*/ 3097447 h 4587875"/>
              <a:gd name="connsiteX3652" fmla="*/ 6158684 w 9408955"/>
              <a:gd name="connsiteY3652" fmla="*/ 3114368 h 4587875"/>
              <a:gd name="connsiteX3653" fmla="*/ 6208168 w 9408955"/>
              <a:gd name="connsiteY3653" fmla="*/ 3149599 h 4587875"/>
              <a:gd name="connsiteX3654" fmla="*/ 7545678 w 9408955"/>
              <a:gd name="connsiteY3654" fmla="*/ 3249051 h 4587875"/>
              <a:gd name="connsiteX3655" fmla="*/ 7564691 w 9408955"/>
              <a:gd name="connsiteY3655" fmla="*/ 3225177 h 4587875"/>
              <a:gd name="connsiteX3656" fmla="*/ 7519995 w 9408955"/>
              <a:gd name="connsiteY3656" fmla="*/ 3183786 h 4587875"/>
              <a:gd name="connsiteX3657" fmla="*/ 7514522 w 9408955"/>
              <a:gd name="connsiteY3657" fmla="*/ 3248994 h 4587875"/>
              <a:gd name="connsiteX3658" fmla="*/ 7545678 w 9408955"/>
              <a:gd name="connsiteY3658" fmla="*/ 3249051 h 4587875"/>
              <a:gd name="connsiteX3659" fmla="*/ 4348195 w 9408955"/>
              <a:gd name="connsiteY3659" fmla="*/ 3249259 h 4587875"/>
              <a:gd name="connsiteX3660" fmla="*/ 4377015 w 9408955"/>
              <a:gd name="connsiteY3660" fmla="*/ 3210246 h 4587875"/>
              <a:gd name="connsiteX3661" fmla="*/ 4316055 w 9408955"/>
              <a:gd name="connsiteY3661" fmla="*/ 3198876 h 4587875"/>
              <a:gd name="connsiteX3662" fmla="*/ 4330613 w 9408955"/>
              <a:gd name="connsiteY3662" fmla="*/ 3245493 h 4587875"/>
              <a:gd name="connsiteX3663" fmla="*/ 4348195 w 9408955"/>
              <a:gd name="connsiteY3663" fmla="*/ 3249259 h 4587875"/>
              <a:gd name="connsiteX3664" fmla="*/ 6510274 w 9408955"/>
              <a:gd name="connsiteY3664" fmla="*/ 3249772 h 4587875"/>
              <a:gd name="connsiteX3665" fmla="*/ 6529652 w 9408955"/>
              <a:gd name="connsiteY3665" fmla="*/ 3243780 h 4587875"/>
              <a:gd name="connsiteX3666" fmla="*/ 6529424 w 9408955"/>
              <a:gd name="connsiteY3666" fmla="*/ 3194827 h 4587875"/>
              <a:gd name="connsiteX3667" fmla="*/ 6468472 w 9408955"/>
              <a:gd name="connsiteY3667" fmla="*/ 3219191 h 4587875"/>
              <a:gd name="connsiteX3668" fmla="*/ 6510274 w 9408955"/>
              <a:gd name="connsiteY3668" fmla="*/ 3249772 h 4587875"/>
              <a:gd name="connsiteX3669" fmla="*/ 2695748 w 9408955"/>
              <a:gd name="connsiteY3669" fmla="*/ 3250534 h 4587875"/>
              <a:gd name="connsiteX3670" fmla="*/ 2731318 w 9408955"/>
              <a:gd name="connsiteY3670" fmla="*/ 3197835 h 4587875"/>
              <a:gd name="connsiteX3671" fmla="*/ 2665258 w 9408955"/>
              <a:gd name="connsiteY3671" fmla="*/ 3211179 h 4587875"/>
              <a:gd name="connsiteX3672" fmla="*/ 2695748 w 9408955"/>
              <a:gd name="connsiteY3672" fmla="*/ 3250534 h 4587875"/>
              <a:gd name="connsiteX3673" fmla="*/ 6709763 w 9408955"/>
              <a:gd name="connsiteY3673" fmla="*/ 3250548 h 4587875"/>
              <a:gd name="connsiteX3674" fmla="*/ 6734995 w 9408955"/>
              <a:gd name="connsiteY3674" fmla="*/ 3239407 h 4587875"/>
              <a:gd name="connsiteX3675" fmla="*/ 6698647 w 9408955"/>
              <a:gd name="connsiteY3675" fmla="*/ 3183617 h 4587875"/>
              <a:gd name="connsiteX3676" fmla="*/ 6681959 w 9408955"/>
              <a:gd name="connsiteY3676" fmla="*/ 3244169 h 4587875"/>
              <a:gd name="connsiteX3677" fmla="*/ 6709763 w 9408955"/>
              <a:gd name="connsiteY3677" fmla="*/ 3250548 h 4587875"/>
              <a:gd name="connsiteX3678" fmla="*/ 7123194 w 9408955"/>
              <a:gd name="connsiteY3678" fmla="*/ 3250606 h 4587875"/>
              <a:gd name="connsiteX3679" fmla="*/ 7153018 w 9408955"/>
              <a:gd name="connsiteY3679" fmla="*/ 3206499 h 4587875"/>
              <a:gd name="connsiteX3680" fmla="*/ 7092228 w 9408955"/>
              <a:gd name="connsiteY3680" fmla="*/ 3195024 h 4587875"/>
              <a:gd name="connsiteX3681" fmla="*/ 7103197 w 9408955"/>
              <a:gd name="connsiteY3681" fmla="*/ 3247674 h 4587875"/>
              <a:gd name="connsiteX3682" fmla="*/ 7123194 w 9408955"/>
              <a:gd name="connsiteY3682" fmla="*/ 3250606 h 4587875"/>
              <a:gd name="connsiteX3683" fmla="*/ 1986149 w 9408955"/>
              <a:gd name="connsiteY3683" fmla="*/ 3250669 h 4587875"/>
              <a:gd name="connsiteX3684" fmla="*/ 2012206 w 9408955"/>
              <a:gd name="connsiteY3684" fmla="*/ 3201162 h 4587875"/>
              <a:gd name="connsiteX3685" fmla="*/ 1945584 w 9408955"/>
              <a:gd name="connsiteY3685" fmla="*/ 3211317 h 4587875"/>
              <a:gd name="connsiteX3686" fmla="*/ 1964911 w 9408955"/>
              <a:gd name="connsiteY3686" fmla="*/ 3246748 h 4587875"/>
              <a:gd name="connsiteX3687" fmla="*/ 1986149 w 9408955"/>
              <a:gd name="connsiteY3687" fmla="*/ 3250669 h 4587875"/>
              <a:gd name="connsiteX3688" fmla="*/ 5683563 w 9408955"/>
              <a:gd name="connsiteY3688" fmla="*/ 3250702 h 4587875"/>
              <a:gd name="connsiteX3689" fmla="*/ 5716551 w 9408955"/>
              <a:gd name="connsiteY3689" fmla="*/ 3210909 h 4587875"/>
              <a:gd name="connsiteX3690" fmla="*/ 5649659 w 9408955"/>
              <a:gd name="connsiteY3690" fmla="*/ 3198109 h 4587875"/>
              <a:gd name="connsiteX3691" fmla="*/ 5664652 w 9408955"/>
              <a:gd name="connsiteY3691" fmla="*/ 3247937 h 4587875"/>
              <a:gd name="connsiteX3692" fmla="*/ 5683563 w 9408955"/>
              <a:gd name="connsiteY3692" fmla="*/ 3250702 h 4587875"/>
              <a:gd name="connsiteX3693" fmla="*/ 6805092 w 9408955"/>
              <a:gd name="connsiteY3693" fmla="*/ 3250716 h 4587875"/>
              <a:gd name="connsiteX3694" fmla="*/ 6845103 w 9408955"/>
              <a:gd name="connsiteY3694" fmla="*/ 3211257 h 4587875"/>
              <a:gd name="connsiteX3695" fmla="*/ 6795946 w 9408955"/>
              <a:gd name="connsiteY3695" fmla="*/ 3186167 h 4587875"/>
              <a:gd name="connsiteX3696" fmla="*/ 6805092 w 9408955"/>
              <a:gd name="connsiteY3696" fmla="*/ 3250716 h 4587875"/>
              <a:gd name="connsiteX3697" fmla="*/ 5175651 w 9408955"/>
              <a:gd name="connsiteY3697" fmla="*/ 3250799 h 4587875"/>
              <a:gd name="connsiteX3698" fmla="*/ 5198958 w 9408955"/>
              <a:gd name="connsiteY3698" fmla="*/ 3204182 h 4587875"/>
              <a:gd name="connsiteX3699" fmla="*/ 5135143 w 9408955"/>
              <a:gd name="connsiteY3699" fmla="*/ 3203726 h 4587875"/>
              <a:gd name="connsiteX3700" fmla="*/ 5156339 w 9408955"/>
              <a:gd name="connsiteY3700" fmla="*/ 3249553 h 4587875"/>
              <a:gd name="connsiteX3701" fmla="*/ 5175651 w 9408955"/>
              <a:gd name="connsiteY3701" fmla="*/ 3250799 h 4587875"/>
              <a:gd name="connsiteX3702" fmla="*/ 6394579 w 9408955"/>
              <a:gd name="connsiteY3702" fmla="*/ 3250931 h 4587875"/>
              <a:gd name="connsiteX3703" fmla="*/ 6432978 w 9408955"/>
              <a:gd name="connsiteY3703" fmla="*/ 3204045 h 4587875"/>
              <a:gd name="connsiteX3704" fmla="*/ 6367379 w 9408955"/>
              <a:gd name="connsiteY3704" fmla="*/ 3203816 h 4587875"/>
              <a:gd name="connsiteX3705" fmla="*/ 6394579 w 9408955"/>
              <a:gd name="connsiteY3705" fmla="*/ 3250931 h 4587875"/>
              <a:gd name="connsiteX3706" fmla="*/ 4955009 w 9408955"/>
              <a:gd name="connsiteY3706" fmla="*/ 3250963 h 4587875"/>
              <a:gd name="connsiteX3707" fmla="*/ 4996852 w 9408955"/>
              <a:gd name="connsiteY3707" fmla="*/ 3219127 h 4587875"/>
              <a:gd name="connsiteX3708" fmla="*/ 4935558 w 9408955"/>
              <a:gd name="connsiteY3708" fmla="*/ 3192749 h 4587875"/>
              <a:gd name="connsiteX3709" fmla="*/ 4955009 w 9408955"/>
              <a:gd name="connsiteY3709" fmla="*/ 3250963 h 4587875"/>
              <a:gd name="connsiteX3710" fmla="*/ 1887071 w 9408955"/>
              <a:gd name="connsiteY3710" fmla="*/ 3250996 h 4587875"/>
              <a:gd name="connsiteX3711" fmla="*/ 1911974 w 9408955"/>
              <a:gd name="connsiteY3711" fmla="*/ 3203811 h 4587875"/>
              <a:gd name="connsiteX3712" fmla="*/ 1846607 w 9408955"/>
              <a:gd name="connsiteY3712" fmla="*/ 3203582 h 4587875"/>
              <a:gd name="connsiteX3713" fmla="*/ 1866544 w 9408955"/>
              <a:gd name="connsiteY3713" fmla="*/ 3249753 h 4587875"/>
              <a:gd name="connsiteX3714" fmla="*/ 1887071 w 9408955"/>
              <a:gd name="connsiteY3714" fmla="*/ 3250996 h 4587875"/>
              <a:gd name="connsiteX3715" fmla="*/ 5364669 w 9408955"/>
              <a:gd name="connsiteY3715" fmla="*/ 3251083 h 4587875"/>
              <a:gd name="connsiteX3716" fmla="*/ 5393936 w 9408955"/>
              <a:gd name="connsiteY3716" fmla="*/ 3188291 h 4587875"/>
              <a:gd name="connsiteX3717" fmla="*/ 5337016 w 9408955"/>
              <a:gd name="connsiteY3717" fmla="*/ 3202041 h 4587875"/>
              <a:gd name="connsiteX3718" fmla="*/ 5364669 w 9408955"/>
              <a:gd name="connsiteY3718" fmla="*/ 3251083 h 4587875"/>
              <a:gd name="connsiteX3719" fmla="*/ 6196342 w 9408955"/>
              <a:gd name="connsiteY3719" fmla="*/ 3251141 h 4587875"/>
              <a:gd name="connsiteX3720" fmla="*/ 6228025 w 9408955"/>
              <a:gd name="connsiteY3720" fmla="*/ 3211249 h 4587875"/>
              <a:gd name="connsiteX3721" fmla="*/ 6176032 w 9408955"/>
              <a:gd name="connsiteY3721" fmla="*/ 3186393 h 4587875"/>
              <a:gd name="connsiteX3722" fmla="*/ 6177857 w 9408955"/>
              <a:gd name="connsiteY3722" fmla="*/ 3248875 h 4587875"/>
              <a:gd name="connsiteX3723" fmla="*/ 6196342 w 9408955"/>
              <a:gd name="connsiteY3723" fmla="*/ 3251141 h 4587875"/>
              <a:gd name="connsiteX3724" fmla="*/ 2809391 w 9408955"/>
              <a:gd name="connsiteY3724" fmla="*/ 3251151 h 4587875"/>
              <a:gd name="connsiteX3725" fmla="*/ 2837838 w 9408955"/>
              <a:gd name="connsiteY3725" fmla="*/ 3211719 h 4587875"/>
              <a:gd name="connsiteX3726" fmla="*/ 2771538 w 9408955"/>
              <a:gd name="connsiteY3726" fmla="*/ 3201004 h 4587875"/>
              <a:gd name="connsiteX3727" fmla="*/ 2791720 w 9408955"/>
              <a:gd name="connsiteY3727" fmla="*/ 3249334 h 4587875"/>
              <a:gd name="connsiteX3728" fmla="*/ 2809391 w 9408955"/>
              <a:gd name="connsiteY3728" fmla="*/ 3251151 h 4587875"/>
              <a:gd name="connsiteX3729" fmla="*/ 7742204 w 9408955"/>
              <a:gd name="connsiteY3729" fmla="*/ 3251207 h 4587875"/>
              <a:gd name="connsiteX3730" fmla="*/ 7769007 w 9408955"/>
              <a:gd name="connsiteY3730" fmla="*/ 3203791 h 4587875"/>
              <a:gd name="connsiteX3731" fmla="*/ 7708817 w 9408955"/>
              <a:gd name="connsiteY3731" fmla="*/ 3192589 h 4587875"/>
              <a:gd name="connsiteX3732" fmla="*/ 7722269 w 9408955"/>
              <a:gd name="connsiteY3732" fmla="*/ 3248825 h 4587875"/>
              <a:gd name="connsiteX3733" fmla="*/ 7742204 w 9408955"/>
              <a:gd name="connsiteY3733" fmla="*/ 3251207 h 4587875"/>
              <a:gd name="connsiteX3734" fmla="*/ 7014863 w 9408955"/>
              <a:gd name="connsiteY3734" fmla="*/ 3251229 h 4587875"/>
              <a:gd name="connsiteX3735" fmla="*/ 7050355 w 9408955"/>
              <a:gd name="connsiteY3735" fmla="*/ 3225540 h 4587875"/>
              <a:gd name="connsiteX3736" fmla="*/ 7004425 w 9408955"/>
              <a:gd name="connsiteY3736" fmla="*/ 3184157 h 4587875"/>
              <a:gd name="connsiteX3737" fmla="*/ 6999650 w 9408955"/>
              <a:gd name="connsiteY3737" fmla="*/ 3247261 h 4587875"/>
              <a:gd name="connsiteX3738" fmla="*/ 7014863 w 9408955"/>
              <a:gd name="connsiteY3738" fmla="*/ 3251229 h 4587875"/>
              <a:gd name="connsiteX3739" fmla="*/ 7433900 w 9408955"/>
              <a:gd name="connsiteY3739" fmla="*/ 3251231 h 4587875"/>
              <a:gd name="connsiteX3740" fmla="*/ 7460027 w 9408955"/>
              <a:gd name="connsiteY3740" fmla="*/ 3211012 h 4587875"/>
              <a:gd name="connsiteX3741" fmla="*/ 7398619 w 9408955"/>
              <a:gd name="connsiteY3741" fmla="*/ 3196116 h 4587875"/>
              <a:gd name="connsiteX3742" fmla="*/ 7416324 w 9408955"/>
              <a:gd name="connsiteY3742" fmla="*/ 3249741 h 4587875"/>
              <a:gd name="connsiteX3743" fmla="*/ 7433900 w 9408955"/>
              <a:gd name="connsiteY3743" fmla="*/ 3251231 h 4587875"/>
              <a:gd name="connsiteX3744" fmla="*/ 5788627 w 9408955"/>
              <a:gd name="connsiteY3744" fmla="*/ 3251311 h 4587875"/>
              <a:gd name="connsiteX3745" fmla="*/ 5815567 w 9408955"/>
              <a:gd name="connsiteY3745" fmla="*/ 3204630 h 4587875"/>
              <a:gd name="connsiteX3746" fmla="*/ 5756987 w 9408955"/>
              <a:gd name="connsiteY3746" fmla="*/ 3192775 h 4587875"/>
              <a:gd name="connsiteX3747" fmla="*/ 5768296 w 9408955"/>
              <a:gd name="connsiteY3747" fmla="*/ 3248177 h 4587875"/>
              <a:gd name="connsiteX3748" fmla="*/ 5788627 w 9408955"/>
              <a:gd name="connsiteY3748" fmla="*/ 3251311 h 4587875"/>
              <a:gd name="connsiteX3749" fmla="*/ 1059532 w 9408955"/>
              <a:gd name="connsiteY3749" fmla="*/ 3251322 h 4587875"/>
              <a:gd name="connsiteX3750" fmla="*/ 1090178 w 9408955"/>
              <a:gd name="connsiteY3750" fmla="*/ 3211314 h 4587875"/>
              <a:gd name="connsiteX3751" fmla="*/ 1029404 w 9408955"/>
              <a:gd name="connsiteY3751" fmla="*/ 3194393 h 4587875"/>
              <a:gd name="connsiteX3752" fmla="*/ 1040741 w 9408955"/>
              <a:gd name="connsiteY3752" fmla="*/ 3247638 h 4587875"/>
              <a:gd name="connsiteX3753" fmla="*/ 1059532 w 9408955"/>
              <a:gd name="connsiteY3753" fmla="*/ 3251322 h 4587875"/>
              <a:gd name="connsiteX3754" fmla="*/ 8047698 w 9408955"/>
              <a:gd name="connsiteY3754" fmla="*/ 3251350 h 4587875"/>
              <a:gd name="connsiteX3755" fmla="*/ 8078102 w 9408955"/>
              <a:gd name="connsiteY3755" fmla="*/ 3210878 h 4587875"/>
              <a:gd name="connsiteX3756" fmla="*/ 8033020 w 9408955"/>
              <a:gd name="connsiteY3756" fmla="*/ 3184941 h 4587875"/>
              <a:gd name="connsiteX3757" fmla="*/ 8028650 w 9408955"/>
              <a:gd name="connsiteY3757" fmla="*/ 3248094 h 4587875"/>
              <a:gd name="connsiteX3758" fmla="*/ 8047698 w 9408955"/>
              <a:gd name="connsiteY3758" fmla="*/ 3251350 h 4587875"/>
              <a:gd name="connsiteX3759" fmla="*/ 5062663 w 9408955"/>
              <a:gd name="connsiteY3759" fmla="*/ 3251490 h 4587875"/>
              <a:gd name="connsiteX3760" fmla="*/ 5097794 w 9408955"/>
              <a:gd name="connsiteY3760" fmla="*/ 3218769 h 4587875"/>
              <a:gd name="connsiteX3761" fmla="*/ 5051248 w 9408955"/>
              <a:gd name="connsiteY3761" fmla="*/ 3185204 h 4587875"/>
              <a:gd name="connsiteX3762" fmla="*/ 5045627 w 9408955"/>
              <a:gd name="connsiteY3762" fmla="*/ 3245529 h 4587875"/>
              <a:gd name="connsiteX3763" fmla="*/ 5062663 w 9408955"/>
              <a:gd name="connsiteY3763" fmla="*/ 3251490 h 4587875"/>
              <a:gd name="connsiteX3764" fmla="*/ 2397516 w 9408955"/>
              <a:gd name="connsiteY3764" fmla="*/ 3251515 h 4587875"/>
              <a:gd name="connsiteX3765" fmla="*/ 2424773 w 9408955"/>
              <a:gd name="connsiteY3765" fmla="*/ 3219138 h 4587875"/>
              <a:gd name="connsiteX3766" fmla="*/ 2381446 w 9408955"/>
              <a:gd name="connsiteY3766" fmla="*/ 3184176 h 4587875"/>
              <a:gd name="connsiteX3767" fmla="*/ 2382124 w 9408955"/>
              <a:gd name="connsiteY3767" fmla="*/ 3249959 h 4587875"/>
              <a:gd name="connsiteX3768" fmla="*/ 2397516 w 9408955"/>
              <a:gd name="connsiteY3768" fmla="*/ 3251515 h 4587875"/>
              <a:gd name="connsiteX3769" fmla="*/ 2088417 w 9408955"/>
              <a:gd name="connsiteY3769" fmla="*/ 3251553 h 4587875"/>
              <a:gd name="connsiteX3770" fmla="*/ 2119448 w 9408955"/>
              <a:gd name="connsiteY3770" fmla="*/ 3211473 h 4587875"/>
              <a:gd name="connsiteX3771" fmla="*/ 2067868 w 9408955"/>
              <a:gd name="connsiteY3771" fmla="*/ 3186391 h 4587875"/>
              <a:gd name="connsiteX3772" fmla="*/ 2069932 w 9408955"/>
              <a:gd name="connsiteY3772" fmla="*/ 3248411 h 4587875"/>
              <a:gd name="connsiteX3773" fmla="*/ 2088417 w 9408955"/>
              <a:gd name="connsiteY3773" fmla="*/ 3251553 h 4587875"/>
              <a:gd name="connsiteX3774" fmla="*/ 1163108 w 9408955"/>
              <a:gd name="connsiteY3774" fmla="*/ 3251564 h 4587875"/>
              <a:gd name="connsiteX3775" fmla="*/ 1193744 w 9408955"/>
              <a:gd name="connsiteY3775" fmla="*/ 3211870 h 4587875"/>
              <a:gd name="connsiteX3776" fmla="*/ 1141922 w 9408955"/>
              <a:gd name="connsiteY3776" fmla="*/ 3187216 h 4587875"/>
              <a:gd name="connsiteX3777" fmla="*/ 1144443 w 9408955"/>
              <a:gd name="connsiteY3777" fmla="*/ 3248284 h 4587875"/>
              <a:gd name="connsiteX3778" fmla="*/ 1163108 w 9408955"/>
              <a:gd name="connsiteY3778" fmla="*/ 3251564 h 4587875"/>
              <a:gd name="connsiteX3779" fmla="*/ 1372384 w 9408955"/>
              <a:gd name="connsiteY3779" fmla="*/ 3251565 h 4587875"/>
              <a:gd name="connsiteX3780" fmla="*/ 1400839 w 9408955"/>
              <a:gd name="connsiteY3780" fmla="*/ 3210023 h 4587875"/>
              <a:gd name="connsiteX3781" fmla="*/ 1336041 w 9408955"/>
              <a:gd name="connsiteY3781" fmla="*/ 3196827 h 4587875"/>
              <a:gd name="connsiteX3782" fmla="*/ 1354232 w 9408955"/>
              <a:gd name="connsiteY3782" fmla="*/ 3249149 h 4587875"/>
              <a:gd name="connsiteX3783" fmla="*/ 1372384 w 9408955"/>
              <a:gd name="connsiteY3783" fmla="*/ 3251565 h 4587875"/>
              <a:gd name="connsiteX3784" fmla="*/ 7226085 w 9408955"/>
              <a:gd name="connsiteY3784" fmla="*/ 3251567 h 4587875"/>
              <a:gd name="connsiteX3785" fmla="*/ 7255224 w 9408955"/>
              <a:gd name="connsiteY3785" fmla="*/ 3211511 h 4587875"/>
              <a:gd name="connsiteX3786" fmla="*/ 7190050 w 9408955"/>
              <a:gd name="connsiteY3786" fmla="*/ 3203574 h 4587875"/>
              <a:gd name="connsiteX3787" fmla="*/ 7207804 w 9408955"/>
              <a:gd name="connsiteY3787" fmla="*/ 3248478 h 4587875"/>
              <a:gd name="connsiteX3788" fmla="*/ 7226085 w 9408955"/>
              <a:gd name="connsiteY3788" fmla="*/ 3251567 h 4587875"/>
              <a:gd name="connsiteX3789" fmla="*/ 5990105 w 9408955"/>
              <a:gd name="connsiteY3789" fmla="*/ 3251585 h 4587875"/>
              <a:gd name="connsiteX3790" fmla="*/ 6022798 w 9408955"/>
              <a:gd name="connsiteY3790" fmla="*/ 3210768 h 4587875"/>
              <a:gd name="connsiteX3791" fmla="*/ 5960014 w 9408955"/>
              <a:gd name="connsiteY3791" fmla="*/ 3197940 h 4587875"/>
              <a:gd name="connsiteX3792" fmla="*/ 5970933 w 9408955"/>
              <a:gd name="connsiteY3792" fmla="*/ 3246276 h 4587875"/>
              <a:gd name="connsiteX3793" fmla="*/ 5990105 w 9408955"/>
              <a:gd name="connsiteY3793" fmla="*/ 3251585 h 4587875"/>
              <a:gd name="connsiteX3794" fmla="*/ 6289927 w 9408955"/>
              <a:gd name="connsiteY3794" fmla="*/ 3251603 h 4587875"/>
              <a:gd name="connsiteX3795" fmla="*/ 6330050 w 9408955"/>
              <a:gd name="connsiteY3795" fmla="*/ 3204031 h 4587875"/>
              <a:gd name="connsiteX3796" fmla="*/ 6265990 w 9408955"/>
              <a:gd name="connsiteY3796" fmla="*/ 3198542 h 4587875"/>
              <a:gd name="connsiteX3797" fmla="*/ 6289927 w 9408955"/>
              <a:gd name="connsiteY3797" fmla="*/ 3251603 h 4587875"/>
              <a:gd name="connsiteX3798" fmla="*/ 1775826 w 9408955"/>
              <a:gd name="connsiteY3798" fmla="*/ 3251611 h 4587875"/>
              <a:gd name="connsiteX3799" fmla="*/ 1808858 w 9408955"/>
              <a:gd name="connsiteY3799" fmla="*/ 3211448 h 4587875"/>
              <a:gd name="connsiteX3800" fmla="*/ 1746190 w 9408955"/>
              <a:gd name="connsiteY3800" fmla="*/ 3197944 h 4587875"/>
              <a:gd name="connsiteX3801" fmla="*/ 1756559 w 9408955"/>
              <a:gd name="connsiteY3801" fmla="*/ 3246108 h 4587875"/>
              <a:gd name="connsiteX3802" fmla="*/ 1775826 w 9408955"/>
              <a:gd name="connsiteY3802" fmla="*/ 3251611 h 4587875"/>
              <a:gd name="connsiteX3803" fmla="*/ 5879881 w 9408955"/>
              <a:gd name="connsiteY3803" fmla="*/ 3251612 h 4587875"/>
              <a:gd name="connsiteX3804" fmla="*/ 5917894 w 9408955"/>
              <a:gd name="connsiteY3804" fmla="*/ 3204864 h 4587875"/>
              <a:gd name="connsiteX3805" fmla="*/ 5860537 w 9408955"/>
              <a:gd name="connsiteY3805" fmla="*/ 3193690 h 4587875"/>
              <a:gd name="connsiteX3806" fmla="*/ 5879881 w 9408955"/>
              <a:gd name="connsiteY3806" fmla="*/ 3251612 h 4587875"/>
              <a:gd name="connsiteX3807" fmla="*/ 2601403 w 9408955"/>
              <a:gd name="connsiteY3807" fmla="*/ 3251648 h 4587875"/>
              <a:gd name="connsiteX3808" fmla="*/ 2631375 w 9408955"/>
              <a:gd name="connsiteY3808" fmla="*/ 3212055 h 4587875"/>
              <a:gd name="connsiteX3809" fmla="*/ 2589650 w 9408955"/>
              <a:gd name="connsiteY3809" fmla="*/ 3183855 h 4587875"/>
              <a:gd name="connsiteX3810" fmla="*/ 2583529 w 9408955"/>
              <a:gd name="connsiteY3810" fmla="*/ 3248898 h 4587875"/>
              <a:gd name="connsiteX3811" fmla="*/ 2601403 w 9408955"/>
              <a:gd name="connsiteY3811" fmla="*/ 3251648 h 4587875"/>
              <a:gd name="connsiteX3812" fmla="*/ 4859500 w 9408955"/>
              <a:gd name="connsiteY3812" fmla="*/ 3251650 h 4587875"/>
              <a:gd name="connsiteX3813" fmla="*/ 4892947 w 9408955"/>
              <a:gd name="connsiteY3813" fmla="*/ 3218769 h 4587875"/>
              <a:gd name="connsiteX3814" fmla="*/ 4841410 w 9408955"/>
              <a:gd name="connsiteY3814" fmla="*/ 3186565 h 4587875"/>
              <a:gd name="connsiteX3815" fmla="*/ 4842778 w 9408955"/>
              <a:gd name="connsiteY3815" fmla="*/ 3248251 h 4587875"/>
              <a:gd name="connsiteX3816" fmla="*/ 4859500 w 9408955"/>
              <a:gd name="connsiteY3816" fmla="*/ 3251650 h 4587875"/>
              <a:gd name="connsiteX3817" fmla="*/ 5584436 w 9408955"/>
              <a:gd name="connsiteY3817" fmla="*/ 3251666 h 4587875"/>
              <a:gd name="connsiteX3818" fmla="*/ 5612788 w 9408955"/>
              <a:gd name="connsiteY3818" fmla="*/ 3211323 h 4587875"/>
              <a:gd name="connsiteX3819" fmla="*/ 5546340 w 9408955"/>
              <a:gd name="connsiteY3819" fmla="*/ 3201159 h 4587875"/>
              <a:gd name="connsiteX3820" fmla="*/ 5566524 w 9408955"/>
              <a:gd name="connsiteY3820" fmla="*/ 3250360 h 4587875"/>
              <a:gd name="connsiteX3821" fmla="*/ 5584436 w 9408955"/>
              <a:gd name="connsiteY3821" fmla="*/ 3251666 h 4587875"/>
              <a:gd name="connsiteX3822" fmla="*/ 7636481 w 9408955"/>
              <a:gd name="connsiteY3822" fmla="*/ 3251679 h 4587875"/>
              <a:gd name="connsiteX3823" fmla="*/ 7667932 w 9408955"/>
              <a:gd name="connsiteY3823" fmla="*/ 3212503 h 4587875"/>
              <a:gd name="connsiteX3824" fmla="*/ 7600317 w 9408955"/>
              <a:gd name="connsiteY3824" fmla="*/ 3204733 h 4587875"/>
              <a:gd name="connsiteX3825" fmla="*/ 7618408 w 9408955"/>
              <a:gd name="connsiteY3825" fmla="*/ 3248383 h 4587875"/>
              <a:gd name="connsiteX3826" fmla="*/ 7636481 w 9408955"/>
              <a:gd name="connsiteY3826" fmla="*/ 3251679 h 4587875"/>
              <a:gd name="connsiteX3827" fmla="*/ 2499150 w 9408955"/>
              <a:gd name="connsiteY3827" fmla="*/ 3251681 h 4587875"/>
              <a:gd name="connsiteX3828" fmla="*/ 2529330 w 9408955"/>
              <a:gd name="connsiteY3828" fmla="*/ 3211259 h 4587875"/>
              <a:gd name="connsiteX3829" fmla="*/ 2465599 w 9408955"/>
              <a:gd name="connsiteY3829" fmla="*/ 3198722 h 4587875"/>
              <a:gd name="connsiteX3830" fmla="*/ 2480334 w 9408955"/>
              <a:gd name="connsiteY3830" fmla="*/ 3248415 h 4587875"/>
              <a:gd name="connsiteX3831" fmla="*/ 2499150 w 9408955"/>
              <a:gd name="connsiteY3831" fmla="*/ 3251681 h 4587875"/>
              <a:gd name="connsiteX3832" fmla="*/ 1469520 w 9408955"/>
              <a:gd name="connsiteY3832" fmla="*/ 3251756 h 4587875"/>
              <a:gd name="connsiteX3833" fmla="*/ 1499993 w 9408955"/>
              <a:gd name="connsiteY3833" fmla="*/ 3211353 h 4587875"/>
              <a:gd name="connsiteX3834" fmla="*/ 1439336 w 9408955"/>
              <a:gd name="connsiteY3834" fmla="*/ 3194211 h 4587875"/>
              <a:gd name="connsiteX3835" fmla="*/ 1450610 w 9408955"/>
              <a:gd name="connsiteY3835" fmla="*/ 3248153 h 4587875"/>
              <a:gd name="connsiteX3836" fmla="*/ 1469520 w 9408955"/>
              <a:gd name="connsiteY3836" fmla="*/ 3251756 h 4587875"/>
              <a:gd name="connsiteX3837" fmla="*/ 1255810 w 9408955"/>
              <a:gd name="connsiteY3837" fmla="*/ 3251757 h 4587875"/>
              <a:gd name="connsiteX3838" fmla="*/ 1292186 w 9408955"/>
              <a:gd name="connsiteY3838" fmla="*/ 3197542 h 4587875"/>
              <a:gd name="connsiteX3839" fmla="*/ 1226475 w 9408955"/>
              <a:gd name="connsiteY3839" fmla="*/ 3211211 h 4587875"/>
              <a:gd name="connsiteX3840" fmla="*/ 1255810 w 9408955"/>
              <a:gd name="connsiteY3840" fmla="*/ 3251757 h 4587875"/>
              <a:gd name="connsiteX3841" fmla="*/ 6907273 w 9408955"/>
              <a:gd name="connsiteY3841" fmla="*/ 3251768 h 4587875"/>
              <a:gd name="connsiteX3842" fmla="*/ 6949688 w 9408955"/>
              <a:gd name="connsiteY3842" fmla="*/ 3202053 h 4587875"/>
              <a:gd name="connsiteX3843" fmla="*/ 6893363 w 9408955"/>
              <a:gd name="connsiteY3843" fmla="*/ 3187023 h 4587875"/>
              <a:gd name="connsiteX3844" fmla="*/ 6907273 w 9408955"/>
              <a:gd name="connsiteY3844" fmla="*/ 3251768 h 4587875"/>
              <a:gd name="connsiteX3845" fmla="*/ 4759613 w 9408955"/>
              <a:gd name="connsiteY3845" fmla="*/ 3251795 h 4587875"/>
              <a:gd name="connsiteX3846" fmla="*/ 4791561 w 9408955"/>
              <a:gd name="connsiteY3846" fmla="*/ 3211004 h 4587875"/>
              <a:gd name="connsiteX3847" fmla="*/ 4725441 w 9408955"/>
              <a:gd name="connsiteY3847" fmla="*/ 3199090 h 4587875"/>
              <a:gd name="connsiteX3848" fmla="*/ 4740770 w 9408955"/>
              <a:gd name="connsiteY3848" fmla="*/ 3249039 h 4587875"/>
              <a:gd name="connsiteX3849" fmla="*/ 4759613 w 9408955"/>
              <a:gd name="connsiteY3849" fmla="*/ 3251795 h 4587875"/>
              <a:gd name="connsiteX3850" fmla="*/ 5271046 w 9408955"/>
              <a:gd name="connsiteY3850" fmla="*/ 3251836 h 4587875"/>
              <a:gd name="connsiteX3851" fmla="*/ 5303414 w 9408955"/>
              <a:gd name="connsiteY3851" fmla="*/ 3219575 h 4587875"/>
              <a:gd name="connsiteX3852" fmla="*/ 5242735 w 9408955"/>
              <a:gd name="connsiteY3852" fmla="*/ 3194565 h 4587875"/>
              <a:gd name="connsiteX3853" fmla="*/ 5254597 w 9408955"/>
              <a:gd name="connsiteY3853" fmla="*/ 3248451 h 4587875"/>
              <a:gd name="connsiteX3854" fmla="*/ 5271046 w 9408955"/>
              <a:gd name="connsiteY3854" fmla="*/ 3251836 h 4587875"/>
              <a:gd name="connsiteX3855" fmla="*/ 2186459 w 9408955"/>
              <a:gd name="connsiteY3855" fmla="*/ 3251892 h 4587875"/>
              <a:gd name="connsiteX3856" fmla="*/ 2220896 w 9408955"/>
              <a:gd name="connsiteY3856" fmla="*/ 3202367 h 4587875"/>
              <a:gd name="connsiteX3857" fmla="*/ 2171187 w 9408955"/>
              <a:gd name="connsiteY3857" fmla="*/ 3186763 h 4587875"/>
              <a:gd name="connsiteX3858" fmla="*/ 2186459 w 9408955"/>
              <a:gd name="connsiteY3858" fmla="*/ 3251892 h 4587875"/>
              <a:gd name="connsiteX3859" fmla="*/ 1675094 w 9408955"/>
              <a:gd name="connsiteY3859" fmla="*/ 3251900 h 4587875"/>
              <a:gd name="connsiteX3860" fmla="*/ 1706664 w 9408955"/>
              <a:gd name="connsiteY3860" fmla="*/ 3218804 h 4587875"/>
              <a:gd name="connsiteX3861" fmla="*/ 1646675 w 9408955"/>
              <a:gd name="connsiteY3861" fmla="*/ 3193366 h 4587875"/>
              <a:gd name="connsiteX3862" fmla="*/ 1658673 w 9408955"/>
              <a:gd name="connsiteY3862" fmla="*/ 3248825 h 4587875"/>
              <a:gd name="connsiteX3863" fmla="*/ 1675094 w 9408955"/>
              <a:gd name="connsiteY3863" fmla="*/ 3251900 h 4587875"/>
              <a:gd name="connsiteX3864" fmla="*/ 1571686 w 9408955"/>
              <a:gd name="connsiteY3864" fmla="*/ 3251919 h 4587875"/>
              <a:gd name="connsiteX3865" fmla="*/ 1604626 w 9408955"/>
              <a:gd name="connsiteY3865" fmla="*/ 3219357 h 4587875"/>
              <a:gd name="connsiteX3866" fmla="*/ 1559770 w 9408955"/>
              <a:gd name="connsiteY3866" fmla="*/ 3183485 h 4587875"/>
              <a:gd name="connsiteX3867" fmla="*/ 1554683 w 9408955"/>
              <a:gd name="connsiteY3867" fmla="*/ 3248330 h 4587875"/>
              <a:gd name="connsiteX3868" fmla="*/ 1571686 w 9408955"/>
              <a:gd name="connsiteY3868" fmla="*/ 3251919 h 4587875"/>
              <a:gd name="connsiteX3869" fmla="*/ 4659116 w 9408955"/>
              <a:gd name="connsiteY3869" fmla="*/ 3251975 h 4587875"/>
              <a:gd name="connsiteX3870" fmla="*/ 4686512 w 9408955"/>
              <a:gd name="connsiteY3870" fmla="*/ 3211706 h 4587875"/>
              <a:gd name="connsiteX3871" fmla="*/ 4627170 w 9408955"/>
              <a:gd name="connsiteY3871" fmla="*/ 3191643 h 4587875"/>
              <a:gd name="connsiteX3872" fmla="*/ 4640970 w 9408955"/>
              <a:gd name="connsiteY3872" fmla="*/ 3249781 h 4587875"/>
              <a:gd name="connsiteX3873" fmla="*/ 4659116 w 9408955"/>
              <a:gd name="connsiteY3873" fmla="*/ 3251975 h 4587875"/>
              <a:gd name="connsiteX3874" fmla="*/ 4245936 w 9408955"/>
              <a:gd name="connsiteY3874" fmla="*/ 3251983 h 4587875"/>
              <a:gd name="connsiteX3875" fmla="*/ 4276172 w 9408955"/>
              <a:gd name="connsiteY3875" fmla="*/ 3205236 h 4587875"/>
              <a:gd name="connsiteX3876" fmla="*/ 4217825 w 9408955"/>
              <a:gd name="connsiteY3876" fmla="*/ 3192275 h 4587875"/>
              <a:gd name="connsiteX3877" fmla="*/ 4224946 w 9408955"/>
              <a:gd name="connsiteY3877" fmla="*/ 3247755 h 4587875"/>
              <a:gd name="connsiteX3878" fmla="*/ 4245936 w 9408955"/>
              <a:gd name="connsiteY3878" fmla="*/ 3251983 h 4587875"/>
              <a:gd name="connsiteX3879" fmla="*/ 5472350 w 9408955"/>
              <a:gd name="connsiteY3879" fmla="*/ 3252035 h 4587875"/>
              <a:gd name="connsiteX3880" fmla="*/ 5509694 w 9408955"/>
              <a:gd name="connsiteY3880" fmla="*/ 3219866 h 4587875"/>
              <a:gd name="connsiteX3881" fmla="*/ 5448607 w 9408955"/>
              <a:gd name="connsiteY3881" fmla="*/ 3191704 h 4587875"/>
              <a:gd name="connsiteX3882" fmla="*/ 5455062 w 9408955"/>
              <a:gd name="connsiteY3882" fmla="*/ 3246643 h 4587875"/>
              <a:gd name="connsiteX3883" fmla="*/ 5472350 w 9408955"/>
              <a:gd name="connsiteY3883" fmla="*/ 3252035 h 4587875"/>
              <a:gd name="connsiteX3884" fmla="*/ 6095165 w 9408955"/>
              <a:gd name="connsiteY3884" fmla="*/ 3252041 h 4587875"/>
              <a:gd name="connsiteX3885" fmla="*/ 6102608 w 9408955"/>
              <a:gd name="connsiteY3885" fmla="*/ 3184687 h 4587875"/>
              <a:gd name="connsiteX3886" fmla="*/ 6054566 w 9408955"/>
              <a:gd name="connsiteY3886" fmla="*/ 3213289 h 4587875"/>
              <a:gd name="connsiteX3887" fmla="*/ 6095165 w 9408955"/>
              <a:gd name="connsiteY3887" fmla="*/ 3252041 h 4587875"/>
              <a:gd name="connsiteX3888" fmla="*/ 7842583 w 9408955"/>
              <a:gd name="connsiteY3888" fmla="*/ 3252201 h 4587875"/>
              <a:gd name="connsiteX3889" fmla="*/ 7875126 w 9408955"/>
              <a:gd name="connsiteY3889" fmla="*/ 3218279 h 4587875"/>
              <a:gd name="connsiteX3890" fmla="*/ 7808808 w 9408955"/>
              <a:gd name="connsiteY3890" fmla="*/ 3197735 h 4587875"/>
              <a:gd name="connsiteX3891" fmla="*/ 7825735 w 9408955"/>
              <a:gd name="connsiteY3891" fmla="*/ 3249904 h 4587875"/>
              <a:gd name="connsiteX3892" fmla="*/ 7842583 w 9408955"/>
              <a:gd name="connsiteY3892" fmla="*/ 3252201 h 4587875"/>
              <a:gd name="connsiteX3893" fmla="*/ 6610301 w 9408955"/>
              <a:gd name="connsiteY3893" fmla="*/ 3252311 h 4587875"/>
              <a:gd name="connsiteX3894" fmla="*/ 6638505 w 9408955"/>
              <a:gd name="connsiteY3894" fmla="*/ 3203783 h 4587875"/>
              <a:gd name="connsiteX3895" fmla="*/ 6578699 w 9408955"/>
              <a:gd name="connsiteY3895" fmla="*/ 3196013 h 4587875"/>
              <a:gd name="connsiteX3896" fmla="*/ 6589387 w 9408955"/>
              <a:gd name="connsiteY3896" fmla="*/ 3247661 h 4587875"/>
              <a:gd name="connsiteX3897" fmla="*/ 6610301 w 9408955"/>
              <a:gd name="connsiteY3897" fmla="*/ 3252311 h 4587875"/>
              <a:gd name="connsiteX3898" fmla="*/ 8558426 w 9408955"/>
              <a:gd name="connsiteY3898" fmla="*/ 3252386 h 4587875"/>
              <a:gd name="connsiteX3899" fmla="*/ 8593059 w 9408955"/>
              <a:gd name="connsiteY3899" fmla="*/ 3224204 h 4587875"/>
              <a:gd name="connsiteX3900" fmla="*/ 8540993 w 9408955"/>
              <a:gd name="connsiteY3900" fmla="*/ 3186512 h 4587875"/>
              <a:gd name="connsiteX3901" fmla="*/ 8542836 w 9408955"/>
              <a:gd name="connsiteY3901" fmla="*/ 3248795 h 4587875"/>
              <a:gd name="connsiteX3902" fmla="*/ 8558426 w 9408955"/>
              <a:gd name="connsiteY3902" fmla="*/ 3252386 h 4587875"/>
              <a:gd name="connsiteX3903" fmla="*/ 7325434 w 9408955"/>
              <a:gd name="connsiteY3903" fmla="*/ 3252503 h 4587875"/>
              <a:gd name="connsiteX3904" fmla="*/ 7359018 w 9408955"/>
              <a:gd name="connsiteY3904" fmla="*/ 3211475 h 4587875"/>
              <a:gd name="connsiteX3905" fmla="*/ 7296925 w 9408955"/>
              <a:gd name="connsiteY3905" fmla="*/ 3197572 h 4587875"/>
              <a:gd name="connsiteX3906" fmla="*/ 7306250 w 9408955"/>
              <a:gd name="connsiteY3906" fmla="*/ 3246576 h 4587875"/>
              <a:gd name="connsiteX3907" fmla="*/ 7325434 w 9408955"/>
              <a:gd name="connsiteY3907" fmla="*/ 3252503 h 4587875"/>
              <a:gd name="connsiteX3908" fmla="*/ 7941023 w 9408955"/>
              <a:gd name="connsiteY3908" fmla="*/ 3252562 h 4587875"/>
              <a:gd name="connsiteX3909" fmla="*/ 7975560 w 9408955"/>
              <a:gd name="connsiteY3909" fmla="*/ 3219593 h 4587875"/>
              <a:gd name="connsiteX3910" fmla="*/ 7912083 w 9408955"/>
              <a:gd name="connsiteY3910" fmla="*/ 3197428 h 4587875"/>
              <a:gd name="connsiteX3911" fmla="*/ 7923624 w 9408955"/>
              <a:gd name="connsiteY3911" fmla="*/ 3247928 h 4587875"/>
              <a:gd name="connsiteX3912" fmla="*/ 7941023 w 9408955"/>
              <a:gd name="connsiteY3912" fmla="*/ 3252562 h 4587875"/>
              <a:gd name="connsiteX3913" fmla="*/ 854592 w 9408955"/>
              <a:gd name="connsiteY3913" fmla="*/ 3346254 h 4587875"/>
              <a:gd name="connsiteX3914" fmla="*/ 878617 w 9408955"/>
              <a:gd name="connsiteY3914" fmla="*/ 3315684 h 4587875"/>
              <a:gd name="connsiteX3915" fmla="*/ 827094 w 9408955"/>
              <a:gd name="connsiteY3915" fmla="*/ 3308768 h 4587875"/>
              <a:gd name="connsiteX3916" fmla="*/ 840653 w 9408955"/>
              <a:gd name="connsiteY3916" fmla="*/ 3344039 h 4587875"/>
              <a:gd name="connsiteX3917" fmla="*/ 854592 w 9408955"/>
              <a:gd name="connsiteY3917" fmla="*/ 3346254 h 4587875"/>
              <a:gd name="connsiteX3918" fmla="*/ 1996346 w 9408955"/>
              <a:gd name="connsiteY3918" fmla="*/ 3350992 h 4587875"/>
              <a:gd name="connsiteX3919" fmla="*/ 2016036 w 9408955"/>
              <a:gd name="connsiteY3919" fmla="*/ 3329590 h 4587875"/>
              <a:gd name="connsiteX3920" fmla="*/ 1966198 w 9408955"/>
              <a:gd name="connsiteY3920" fmla="*/ 3287070 h 4587875"/>
              <a:gd name="connsiteX3921" fmla="*/ 1966883 w 9408955"/>
              <a:gd name="connsiteY3921" fmla="*/ 3350736 h 4587875"/>
              <a:gd name="connsiteX3922" fmla="*/ 1996346 w 9408955"/>
              <a:gd name="connsiteY3922" fmla="*/ 3350992 h 4587875"/>
              <a:gd name="connsiteX3923" fmla="*/ 5282976 w 9408955"/>
              <a:gd name="connsiteY3923" fmla="*/ 3351665 h 4587875"/>
              <a:gd name="connsiteX3924" fmla="*/ 5301936 w 9408955"/>
              <a:gd name="connsiteY3924" fmla="*/ 3331481 h 4587875"/>
              <a:gd name="connsiteX3925" fmla="*/ 5259521 w 9408955"/>
              <a:gd name="connsiteY3925" fmla="*/ 3284990 h 4587875"/>
              <a:gd name="connsiteX3926" fmla="*/ 5254680 w 9408955"/>
              <a:gd name="connsiteY3926" fmla="*/ 3351438 h 4587875"/>
              <a:gd name="connsiteX3927" fmla="*/ 5282976 w 9408955"/>
              <a:gd name="connsiteY3927" fmla="*/ 3351665 h 4587875"/>
              <a:gd name="connsiteX3928" fmla="*/ 7543778 w 9408955"/>
              <a:gd name="connsiteY3928" fmla="*/ 3352217 h 4587875"/>
              <a:gd name="connsiteX3929" fmla="*/ 7563260 w 9408955"/>
              <a:gd name="connsiteY3929" fmla="*/ 3331652 h 4587875"/>
              <a:gd name="connsiteX3930" fmla="*/ 7520398 w 9408955"/>
              <a:gd name="connsiteY3930" fmla="*/ 3284515 h 4587875"/>
              <a:gd name="connsiteX3931" fmla="*/ 7514668 w 9408955"/>
              <a:gd name="connsiteY3931" fmla="*/ 3351293 h 4587875"/>
              <a:gd name="connsiteX3932" fmla="*/ 7543778 w 9408955"/>
              <a:gd name="connsiteY3932" fmla="*/ 3352217 h 4587875"/>
              <a:gd name="connsiteX3933" fmla="*/ 4666506 w 9408955"/>
              <a:gd name="connsiteY3933" fmla="*/ 3352687 h 4587875"/>
              <a:gd name="connsiteX3934" fmla="*/ 4686120 w 9408955"/>
              <a:gd name="connsiteY3934" fmla="*/ 3330487 h 4587875"/>
              <a:gd name="connsiteX3935" fmla="*/ 4641320 w 9408955"/>
              <a:gd name="connsiteY3935" fmla="*/ 3285570 h 4587875"/>
              <a:gd name="connsiteX3936" fmla="*/ 4636317 w 9408955"/>
              <a:gd name="connsiteY3936" fmla="*/ 3350654 h 4587875"/>
              <a:gd name="connsiteX3937" fmla="*/ 4666506 w 9408955"/>
              <a:gd name="connsiteY3937" fmla="*/ 3352687 h 4587875"/>
              <a:gd name="connsiteX3938" fmla="*/ 2709727 w 9408955"/>
              <a:gd name="connsiteY3938" fmla="*/ 3352926 h 4587875"/>
              <a:gd name="connsiteX3939" fmla="*/ 2730488 w 9408955"/>
              <a:gd name="connsiteY3939" fmla="*/ 3302712 h 4587875"/>
              <a:gd name="connsiteX3940" fmla="*/ 2669644 w 9408955"/>
              <a:gd name="connsiteY3940" fmla="*/ 3301812 h 4587875"/>
              <a:gd name="connsiteX3941" fmla="*/ 2688468 w 9408955"/>
              <a:gd name="connsiteY3941" fmla="*/ 3351987 h 4587875"/>
              <a:gd name="connsiteX3942" fmla="*/ 2709727 w 9408955"/>
              <a:gd name="connsiteY3942" fmla="*/ 3352926 h 4587875"/>
              <a:gd name="connsiteX3943" fmla="*/ 6618384 w 9408955"/>
              <a:gd name="connsiteY3943" fmla="*/ 3353036 h 4587875"/>
              <a:gd name="connsiteX3944" fmla="*/ 6637179 w 9408955"/>
              <a:gd name="connsiteY3944" fmla="*/ 3331542 h 4587875"/>
              <a:gd name="connsiteX3945" fmla="*/ 6595677 w 9408955"/>
              <a:gd name="connsiteY3945" fmla="*/ 3284415 h 4587875"/>
              <a:gd name="connsiteX3946" fmla="*/ 6589554 w 9408955"/>
              <a:gd name="connsiteY3946" fmla="*/ 3351772 h 4587875"/>
              <a:gd name="connsiteX3947" fmla="*/ 6618384 w 9408955"/>
              <a:gd name="connsiteY3947" fmla="*/ 3353036 h 4587875"/>
              <a:gd name="connsiteX3948" fmla="*/ 7950951 w 9408955"/>
              <a:gd name="connsiteY3948" fmla="*/ 3353048 h 4587875"/>
              <a:gd name="connsiteX3949" fmla="*/ 7974873 w 9408955"/>
              <a:gd name="connsiteY3949" fmla="*/ 3308893 h 4587875"/>
              <a:gd name="connsiteX3950" fmla="*/ 7916253 w 9408955"/>
              <a:gd name="connsiteY3950" fmla="*/ 3294797 h 4587875"/>
              <a:gd name="connsiteX3951" fmla="*/ 7932115 w 9408955"/>
              <a:gd name="connsiteY3951" fmla="*/ 3351865 h 4587875"/>
              <a:gd name="connsiteX3952" fmla="*/ 7950951 w 9408955"/>
              <a:gd name="connsiteY3952" fmla="*/ 3353048 h 4587875"/>
              <a:gd name="connsiteX3953" fmla="*/ 1066495 w 9408955"/>
              <a:gd name="connsiteY3953" fmla="*/ 3353548 h 4587875"/>
              <a:gd name="connsiteX3954" fmla="*/ 1086333 w 9408955"/>
              <a:gd name="connsiteY3954" fmla="*/ 3338794 h 4587875"/>
              <a:gd name="connsiteX3955" fmla="*/ 1053906 w 9408955"/>
              <a:gd name="connsiteY3955" fmla="*/ 3284071 h 4587875"/>
              <a:gd name="connsiteX3956" fmla="*/ 1041208 w 9408955"/>
              <a:gd name="connsiteY3956" fmla="*/ 3351004 h 4587875"/>
              <a:gd name="connsiteX3957" fmla="*/ 1066495 w 9408955"/>
              <a:gd name="connsiteY3957" fmla="*/ 3353548 h 4587875"/>
              <a:gd name="connsiteX3958" fmla="*/ 5072859 w 9408955"/>
              <a:gd name="connsiteY3958" fmla="*/ 3353585 h 4587875"/>
              <a:gd name="connsiteX3959" fmla="*/ 5097587 w 9408955"/>
              <a:gd name="connsiteY3959" fmla="*/ 3309068 h 4587875"/>
              <a:gd name="connsiteX3960" fmla="*/ 5042362 w 9408955"/>
              <a:gd name="connsiteY3960" fmla="*/ 3291468 h 4587875"/>
              <a:gd name="connsiteX3961" fmla="*/ 5053684 w 9408955"/>
              <a:gd name="connsiteY3961" fmla="*/ 3352724 h 4587875"/>
              <a:gd name="connsiteX3962" fmla="*/ 5072859 w 9408955"/>
              <a:gd name="connsiteY3962" fmla="*/ 3353585 h 4587875"/>
              <a:gd name="connsiteX3963" fmla="*/ 5482968 w 9408955"/>
              <a:gd name="connsiteY3963" fmla="*/ 3353689 h 4587875"/>
              <a:gd name="connsiteX3964" fmla="*/ 5509468 w 9408955"/>
              <a:gd name="connsiteY3964" fmla="*/ 3308709 h 4587875"/>
              <a:gd name="connsiteX3965" fmla="*/ 5448418 w 9408955"/>
              <a:gd name="connsiteY3965" fmla="*/ 3295878 h 4587875"/>
              <a:gd name="connsiteX3966" fmla="*/ 5463623 w 9408955"/>
              <a:gd name="connsiteY3966" fmla="*/ 3353159 h 4587875"/>
              <a:gd name="connsiteX3967" fmla="*/ 5482968 w 9408955"/>
              <a:gd name="connsiteY3967" fmla="*/ 3353689 h 4587875"/>
              <a:gd name="connsiteX3968" fmla="*/ 7843160 w 9408955"/>
              <a:gd name="connsiteY3968" fmla="*/ 3353861 h 4587875"/>
              <a:gd name="connsiteX3969" fmla="*/ 7873632 w 9408955"/>
              <a:gd name="connsiteY3969" fmla="*/ 3323273 h 4587875"/>
              <a:gd name="connsiteX3970" fmla="*/ 7816632 w 9408955"/>
              <a:gd name="connsiteY3970" fmla="*/ 3291684 h 4587875"/>
              <a:gd name="connsiteX3971" fmla="*/ 7827716 w 9408955"/>
              <a:gd name="connsiteY3971" fmla="*/ 3352606 h 4587875"/>
              <a:gd name="connsiteX3972" fmla="*/ 7843160 w 9408955"/>
              <a:gd name="connsiteY3972" fmla="*/ 3353861 h 4587875"/>
              <a:gd name="connsiteX3973" fmla="*/ 8647582 w 9408955"/>
              <a:gd name="connsiteY3973" fmla="*/ 3353879 h 4587875"/>
              <a:gd name="connsiteX3974" fmla="*/ 8694491 w 9408955"/>
              <a:gd name="connsiteY3974" fmla="*/ 3324618 h 4587875"/>
              <a:gd name="connsiteX3975" fmla="*/ 8646432 w 9408955"/>
              <a:gd name="connsiteY3975" fmla="*/ 3286899 h 4587875"/>
              <a:gd name="connsiteX3976" fmla="*/ 8647582 w 9408955"/>
              <a:gd name="connsiteY3976" fmla="*/ 3353879 h 4587875"/>
              <a:gd name="connsiteX3977" fmla="*/ 7224216 w 9408955"/>
              <a:gd name="connsiteY3977" fmla="*/ 3353898 h 4587875"/>
              <a:gd name="connsiteX3978" fmla="*/ 7255413 w 9408955"/>
              <a:gd name="connsiteY3978" fmla="*/ 3323122 h 4587875"/>
              <a:gd name="connsiteX3979" fmla="*/ 7208375 w 9408955"/>
              <a:gd name="connsiteY3979" fmla="*/ 3285735 h 4587875"/>
              <a:gd name="connsiteX3980" fmla="*/ 7208602 w 9408955"/>
              <a:gd name="connsiteY3980" fmla="*/ 3350934 h 4587875"/>
              <a:gd name="connsiteX3981" fmla="*/ 7224216 w 9408955"/>
              <a:gd name="connsiteY3981" fmla="*/ 3353898 h 4587875"/>
              <a:gd name="connsiteX3982" fmla="*/ 2088501 w 9408955"/>
              <a:gd name="connsiteY3982" fmla="*/ 3353933 h 4587875"/>
              <a:gd name="connsiteX3983" fmla="*/ 2118869 w 9408955"/>
              <a:gd name="connsiteY3983" fmla="*/ 3315152 h 4587875"/>
              <a:gd name="connsiteX3984" fmla="*/ 2061142 w 9408955"/>
              <a:gd name="connsiteY3984" fmla="*/ 3293608 h 4587875"/>
              <a:gd name="connsiteX3985" fmla="*/ 2070838 w 9408955"/>
              <a:gd name="connsiteY3985" fmla="*/ 3351438 h 4587875"/>
              <a:gd name="connsiteX3986" fmla="*/ 2088501 w 9408955"/>
              <a:gd name="connsiteY3986" fmla="*/ 3353933 h 4587875"/>
              <a:gd name="connsiteX3987" fmla="*/ 1273096 w 9408955"/>
              <a:gd name="connsiteY3987" fmla="*/ 3353960 h 4587875"/>
              <a:gd name="connsiteX3988" fmla="*/ 1289240 w 9408955"/>
              <a:gd name="connsiteY3988" fmla="*/ 3296820 h 4587875"/>
              <a:gd name="connsiteX3989" fmla="*/ 1229140 w 9408955"/>
              <a:gd name="connsiteY3989" fmla="*/ 3308298 h 4587875"/>
              <a:gd name="connsiteX3990" fmla="*/ 1250300 w 9408955"/>
              <a:gd name="connsiteY3990" fmla="*/ 3351916 h 4587875"/>
              <a:gd name="connsiteX3991" fmla="*/ 1273096 w 9408955"/>
              <a:gd name="connsiteY3991" fmla="*/ 3353960 h 4587875"/>
              <a:gd name="connsiteX3992" fmla="*/ 7743181 w 9408955"/>
              <a:gd name="connsiteY3992" fmla="*/ 3354004 h 4587875"/>
              <a:gd name="connsiteX3993" fmla="*/ 7769747 w 9408955"/>
              <a:gd name="connsiteY3993" fmla="*/ 3307962 h 4587875"/>
              <a:gd name="connsiteX3994" fmla="*/ 7709422 w 9408955"/>
              <a:gd name="connsiteY3994" fmla="*/ 3295989 h 4587875"/>
              <a:gd name="connsiteX3995" fmla="*/ 7723709 w 9408955"/>
              <a:gd name="connsiteY3995" fmla="*/ 3352169 h 4587875"/>
              <a:gd name="connsiteX3996" fmla="*/ 7743181 w 9408955"/>
              <a:gd name="connsiteY3996" fmla="*/ 3354004 h 4587875"/>
              <a:gd name="connsiteX3997" fmla="*/ 1469716 w 9408955"/>
              <a:gd name="connsiteY3997" fmla="*/ 3354170 h 4587875"/>
              <a:gd name="connsiteX3998" fmla="*/ 1499777 w 9408955"/>
              <a:gd name="connsiteY3998" fmla="*/ 3315170 h 4587875"/>
              <a:gd name="connsiteX3999" fmla="*/ 1446560 w 9408955"/>
              <a:gd name="connsiteY3999" fmla="*/ 3291025 h 4587875"/>
              <a:gd name="connsiteX4000" fmla="*/ 1451294 w 9408955"/>
              <a:gd name="connsiteY4000" fmla="*/ 3349696 h 4587875"/>
              <a:gd name="connsiteX4001" fmla="*/ 1469716 w 9408955"/>
              <a:gd name="connsiteY4001" fmla="*/ 3354170 h 4587875"/>
              <a:gd name="connsiteX4002" fmla="*/ 6194856 w 9408955"/>
              <a:gd name="connsiteY4002" fmla="*/ 3354205 h 4587875"/>
              <a:gd name="connsiteX4003" fmla="*/ 6209667 w 9408955"/>
              <a:gd name="connsiteY4003" fmla="*/ 3349817 h 4587875"/>
              <a:gd name="connsiteX4004" fmla="*/ 6199150 w 9408955"/>
              <a:gd name="connsiteY4004" fmla="*/ 3283416 h 4587875"/>
              <a:gd name="connsiteX4005" fmla="*/ 6156852 w 9408955"/>
              <a:gd name="connsiteY4005" fmla="*/ 3331853 h 4587875"/>
              <a:gd name="connsiteX4006" fmla="*/ 6194856 w 9408955"/>
              <a:gd name="connsiteY4006" fmla="*/ 3354205 h 4587875"/>
              <a:gd name="connsiteX4007" fmla="*/ 1357175 w 9408955"/>
              <a:gd name="connsiteY4007" fmla="*/ 3354238 h 4587875"/>
              <a:gd name="connsiteX4008" fmla="*/ 1372877 w 9408955"/>
              <a:gd name="connsiteY4008" fmla="*/ 3353499 h 4587875"/>
              <a:gd name="connsiteX4009" fmla="*/ 1373105 w 9408955"/>
              <a:gd name="connsiteY4009" fmla="*/ 3285646 h 4587875"/>
              <a:gd name="connsiteX4010" fmla="*/ 1325578 w 9408955"/>
              <a:gd name="connsiteY4010" fmla="*/ 3323418 h 4587875"/>
              <a:gd name="connsiteX4011" fmla="*/ 1357175 w 9408955"/>
              <a:gd name="connsiteY4011" fmla="*/ 3354238 h 4587875"/>
              <a:gd name="connsiteX4012" fmla="*/ 7018873 w 9408955"/>
              <a:gd name="connsiteY4012" fmla="*/ 3354284 h 4587875"/>
              <a:gd name="connsiteX4013" fmla="*/ 7052423 w 9408955"/>
              <a:gd name="connsiteY4013" fmla="*/ 3315727 h 4587875"/>
              <a:gd name="connsiteX4014" fmla="*/ 6995500 w 9408955"/>
              <a:gd name="connsiteY4014" fmla="*/ 3291748 h 4587875"/>
              <a:gd name="connsiteX4015" fmla="*/ 7000489 w 9408955"/>
              <a:gd name="connsiteY4015" fmla="*/ 3350113 h 4587875"/>
              <a:gd name="connsiteX4016" fmla="*/ 7018873 w 9408955"/>
              <a:gd name="connsiteY4016" fmla="*/ 3354284 h 4587875"/>
              <a:gd name="connsiteX4017" fmla="*/ 1161048 w 9408955"/>
              <a:gd name="connsiteY4017" fmla="*/ 3354311 h 4587875"/>
              <a:gd name="connsiteX4018" fmla="*/ 1193756 w 9408955"/>
              <a:gd name="connsiteY4018" fmla="*/ 3323905 h 4587875"/>
              <a:gd name="connsiteX4019" fmla="*/ 1139857 w 9408955"/>
              <a:gd name="connsiteY4019" fmla="*/ 3290257 h 4587875"/>
              <a:gd name="connsiteX4020" fmla="*/ 1145130 w 9408955"/>
              <a:gd name="connsiteY4020" fmla="*/ 3351416 h 4587875"/>
              <a:gd name="connsiteX4021" fmla="*/ 1161048 w 9408955"/>
              <a:gd name="connsiteY4021" fmla="*/ 3354311 h 4587875"/>
              <a:gd name="connsiteX4022" fmla="*/ 6405675 w 9408955"/>
              <a:gd name="connsiteY4022" fmla="*/ 3354442 h 4587875"/>
              <a:gd name="connsiteX4023" fmla="*/ 6435349 w 9408955"/>
              <a:gd name="connsiteY4023" fmla="*/ 3315814 h 4587875"/>
              <a:gd name="connsiteX4024" fmla="*/ 6378129 w 9408955"/>
              <a:gd name="connsiteY4024" fmla="*/ 3290947 h 4587875"/>
              <a:gd name="connsiteX4025" fmla="*/ 6388307 w 9408955"/>
              <a:gd name="connsiteY4025" fmla="*/ 3352654 h 4587875"/>
              <a:gd name="connsiteX4026" fmla="*/ 6405675 w 9408955"/>
              <a:gd name="connsiteY4026" fmla="*/ 3354442 h 4587875"/>
              <a:gd name="connsiteX4027" fmla="*/ 6710128 w 9408955"/>
              <a:gd name="connsiteY4027" fmla="*/ 3354468 h 4587875"/>
              <a:gd name="connsiteX4028" fmla="*/ 6740858 w 9408955"/>
              <a:gd name="connsiteY4028" fmla="*/ 3323870 h 4587875"/>
              <a:gd name="connsiteX4029" fmla="*/ 6699715 w 9408955"/>
              <a:gd name="connsiteY4029" fmla="*/ 3285420 h 4587875"/>
              <a:gd name="connsiteX4030" fmla="*/ 6694545 w 9408955"/>
              <a:gd name="connsiteY4030" fmla="*/ 3351690 h 4587875"/>
              <a:gd name="connsiteX4031" fmla="*/ 6710128 w 9408955"/>
              <a:gd name="connsiteY4031" fmla="*/ 3354468 h 4587875"/>
              <a:gd name="connsiteX4032" fmla="*/ 6813650 w 9408955"/>
              <a:gd name="connsiteY4032" fmla="*/ 3354488 h 4587875"/>
              <a:gd name="connsiteX4033" fmla="*/ 6844235 w 9408955"/>
              <a:gd name="connsiteY4033" fmla="*/ 3322994 h 4587875"/>
              <a:gd name="connsiteX4034" fmla="*/ 6793207 w 9408955"/>
              <a:gd name="connsiteY4034" fmla="*/ 3288207 h 4587875"/>
              <a:gd name="connsiteX4035" fmla="*/ 6797743 w 9408955"/>
              <a:gd name="connsiteY4035" fmla="*/ 3352097 h 4587875"/>
              <a:gd name="connsiteX4036" fmla="*/ 6813650 w 9408955"/>
              <a:gd name="connsiteY4036" fmla="*/ 3354488 h 4587875"/>
              <a:gd name="connsiteX4037" fmla="*/ 5375114 w 9408955"/>
              <a:gd name="connsiteY4037" fmla="*/ 3354519 h 4587875"/>
              <a:gd name="connsiteX4038" fmla="*/ 5406611 w 9408955"/>
              <a:gd name="connsiteY4038" fmla="*/ 3324852 h 4587875"/>
              <a:gd name="connsiteX4039" fmla="*/ 5358484 w 9408955"/>
              <a:gd name="connsiteY4039" fmla="*/ 3285995 h 4587875"/>
              <a:gd name="connsiteX4040" fmla="*/ 5359625 w 9408955"/>
              <a:gd name="connsiteY4040" fmla="*/ 3351594 h 4587875"/>
              <a:gd name="connsiteX4041" fmla="*/ 5375114 w 9408955"/>
              <a:gd name="connsiteY4041" fmla="*/ 3354519 h 4587875"/>
              <a:gd name="connsiteX4042" fmla="*/ 8558892 w 9408955"/>
              <a:gd name="connsiteY4042" fmla="*/ 3354583 h 4587875"/>
              <a:gd name="connsiteX4043" fmla="*/ 8593264 w 9408955"/>
              <a:gd name="connsiteY4043" fmla="*/ 3328751 h 4587875"/>
              <a:gd name="connsiteX4044" fmla="*/ 8537974 w 9408955"/>
              <a:gd name="connsiteY4044" fmla="*/ 3290139 h 4587875"/>
              <a:gd name="connsiteX4045" fmla="*/ 8543964 w 9408955"/>
              <a:gd name="connsiteY4045" fmla="*/ 3351370 h 4587875"/>
              <a:gd name="connsiteX4046" fmla="*/ 8558892 w 9408955"/>
              <a:gd name="connsiteY4046" fmla="*/ 3354583 h 4587875"/>
              <a:gd name="connsiteX4047" fmla="*/ 1779651 w 9408955"/>
              <a:gd name="connsiteY4047" fmla="*/ 3354646 h 4587875"/>
              <a:gd name="connsiteX4048" fmla="*/ 1809664 w 9408955"/>
              <a:gd name="connsiteY4048" fmla="*/ 3323416 h 4587875"/>
              <a:gd name="connsiteX4049" fmla="*/ 1761596 w 9408955"/>
              <a:gd name="connsiteY4049" fmla="*/ 3285404 h 4587875"/>
              <a:gd name="connsiteX4050" fmla="*/ 1764126 w 9408955"/>
              <a:gd name="connsiteY4050" fmla="*/ 3352674 h 4587875"/>
              <a:gd name="connsiteX4051" fmla="*/ 1779651 w 9408955"/>
              <a:gd name="connsiteY4051" fmla="*/ 3354646 h 4587875"/>
              <a:gd name="connsiteX4052" fmla="*/ 1878736 w 9408955"/>
              <a:gd name="connsiteY4052" fmla="*/ 3354754 h 4587875"/>
              <a:gd name="connsiteX4053" fmla="*/ 1913547 w 9408955"/>
              <a:gd name="connsiteY4053" fmla="*/ 3323366 h 4587875"/>
              <a:gd name="connsiteX4054" fmla="*/ 1867544 w 9408955"/>
              <a:gd name="connsiteY4054" fmla="*/ 3285095 h 4587875"/>
              <a:gd name="connsiteX4055" fmla="*/ 1862254 w 9408955"/>
              <a:gd name="connsiteY4055" fmla="*/ 3350637 h 4587875"/>
              <a:gd name="connsiteX4056" fmla="*/ 1878736 w 9408955"/>
              <a:gd name="connsiteY4056" fmla="*/ 3354754 h 4587875"/>
              <a:gd name="connsiteX4057" fmla="*/ 1675221 w 9408955"/>
              <a:gd name="connsiteY4057" fmla="*/ 3354792 h 4587875"/>
              <a:gd name="connsiteX4058" fmla="*/ 1705857 w 9408955"/>
              <a:gd name="connsiteY4058" fmla="*/ 3323921 h 4587875"/>
              <a:gd name="connsiteX4059" fmla="*/ 1665379 w 9408955"/>
              <a:gd name="connsiteY4059" fmla="*/ 3283675 h 4587875"/>
              <a:gd name="connsiteX4060" fmla="*/ 1659466 w 9408955"/>
              <a:gd name="connsiteY4060" fmla="*/ 3352505 h 4587875"/>
              <a:gd name="connsiteX4061" fmla="*/ 1675221 w 9408955"/>
              <a:gd name="connsiteY4061" fmla="*/ 3354792 h 4587875"/>
              <a:gd name="connsiteX4062" fmla="*/ 5681714 w 9408955"/>
              <a:gd name="connsiteY4062" fmla="*/ 3354806 h 4587875"/>
              <a:gd name="connsiteX4063" fmla="*/ 5715778 w 9408955"/>
              <a:gd name="connsiteY4063" fmla="*/ 3323255 h 4587875"/>
              <a:gd name="connsiteX4064" fmla="*/ 5659843 w 9408955"/>
              <a:gd name="connsiteY4064" fmla="*/ 3291040 h 4587875"/>
              <a:gd name="connsiteX4065" fmla="*/ 5665481 w 9408955"/>
              <a:gd name="connsiteY4065" fmla="*/ 3350900 h 4587875"/>
              <a:gd name="connsiteX4066" fmla="*/ 5681714 w 9408955"/>
              <a:gd name="connsiteY4066" fmla="*/ 3354806 h 4587875"/>
              <a:gd name="connsiteX4067" fmla="*/ 5889254 w 9408955"/>
              <a:gd name="connsiteY4067" fmla="*/ 3354812 h 4587875"/>
              <a:gd name="connsiteX4068" fmla="*/ 5920475 w 9408955"/>
              <a:gd name="connsiteY4068" fmla="*/ 3324451 h 4587875"/>
              <a:gd name="connsiteX4069" fmla="*/ 5874145 w 9408955"/>
              <a:gd name="connsiteY4069" fmla="*/ 3286351 h 4587875"/>
              <a:gd name="connsiteX4070" fmla="*/ 5873457 w 9408955"/>
              <a:gd name="connsiteY4070" fmla="*/ 3352573 h 4587875"/>
              <a:gd name="connsiteX4071" fmla="*/ 5889254 w 9408955"/>
              <a:gd name="connsiteY4071" fmla="*/ 3354812 h 4587875"/>
              <a:gd name="connsiteX4072" fmla="*/ 7124560 w 9408955"/>
              <a:gd name="connsiteY4072" fmla="*/ 3354813 h 4587875"/>
              <a:gd name="connsiteX4073" fmla="*/ 7153399 w 9408955"/>
              <a:gd name="connsiteY4073" fmla="*/ 3309333 h 4587875"/>
              <a:gd name="connsiteX4074" fmla="*/ 7095191 w 9408955"/>
              <a:gd name="connsiteY4074" fmla="*/ 3293911 h 4587875"/>
              <a:gd name="connsiteX4075" fmla="*/ 7104892 w 9408955"/>
              <a:gd name="connsiteY4075" fmla="*/ 3351688 h 4587875"/>
              <a:gd name="connsiteX4076" fmla="*/ 7124560 w 9408955"/>
              <a:gd name="connsiteY4076" fmla="*/ 3354813 h 4587875"/>
              <a:gd name="connsiteX4077" fmla="*/ 7427333 w 9408955"/>
              <a:gd name="connsiteY4077" fmla="*/ 3354854 h 4587875"/>
              <a:gd name="connsiteX4078" fmla="*/ 7461446 w 9408955"/>
              <a:gd name="connsiteY4078" fmla="*/ 3323341 h 4587875"/>
              <a:gd name="connsiteX4079" fmla="*/ 7416251 w 9408955"/>
              <a:gd name="connsiteY4079" fmla="*/ 3285270 h 4587875"/>
              <a:gd name="connsiteX4080" fmla="*/ 7410486 w 9408955"/>
              <a:gd name="connsiteY4080" fmla="*/ 3350698 h 4587875"/>
              <a:gd name="connsiteX4081" fmla="*/ 7427333 w 9408955"/>
              <a:gd name="connsiteY4081" fmla="*/ 3354854 h 4587875"/>
              <a:gd name="connsiteX4082" fmla="*/ 2602755 w 9408955"/>
              <a:gd name="connsiteY4082" fmla="*/ 3354900 h 4587875"/>
              <a:gd name="connsiteX4083" fmla="*/ 2631607 w 9408955"/>
              <a:gd name="connsiteY4083" fmla="*/ 3316262 h 4587875"/>
              <a:gd name="connsiteX4084" fmla="*/ 2578613 w 9408955"/>
              <a:gd name="connsiteY4084" fmla="*/ 3289546 h 4587875"/>
              <a:gd name="connsiteX4085" fmla="*/ 2585208 w 9408955"/>
              <a:gd name="connsiteY4085" fmla="*/ 3353342 h 4587875"/>
              <a:gd name="connsiteX4086" fmla="*/ 2602755 w 9408955"/>
              <a:gd name="connsiteY4086" fmla="*/ 3354900 h 4587875"/>
              <a:gd name="connsiteX4087" fmla="*/ 7330831 w 9408955"/>
              <a:gd name="connsiteY4087" fmla="*/ 3354950 h 4587875"/>
              <a:gd name="connsiteX4088" fmla="*/ 7358130 w 9408955"/>
              <a:gd name="connsiteY4088" fmla="*/ 3315755 h 4587875"/>
              <a:gd name="connsiteX4089" fmla="*/ 7311186 w 9408955"/>
              <a:gd name="connsiteY4089" fmla="*/ 3285635 h 4587875"/>
              <a:gd name="connsiteX4090" fmla="*/ 7313453 w 9408955"/>
              <a:gd name="connsiteY4090" fmla="*/ 3353752 h 4587875"/>
              <a:gd name="connsiteX4091" fmla="*/ 7330831 w 9408955"/>
              <a:gd name="connsiteY4091" fmla="*/ 3354950 h 4587875"/>
              <a:gd name="connsiteX4092" fmla="*/ 2496256 w 9408955"/>
              <a:gd name="connsiteY4092" fmla="*/ 3355002 h 4587875"/>
              <a:gd name="connsiteX4093" fmla="*/ 2528669 w 9408955"/>
              <a:gd name="connsiteY4093" fmla="*/ 3323445 h 4587875"/>
              <a:gd name="connsiteX4094" fmla="*/ 2479139 w 9408955"/>
              <a:gd name="connsiteY4094" fmla="*/ 3287521 h 4587875"/>
              <a:gd name="connsiteX4095" fmla="*/ 2480044 w 9408955"/>
              <a:gd name="connsiteY4095" fmla="*/ 3351411 h 4587875"/>
              <a:gd name="connsiteX4096" fmla="*/ 2496256 w 9408955"/>
              <a:gd name="connsiteY4096" fmla="*/ 3355002 h 4587875"/>
              <a:gd name="connsiteX4097" fmla="*/ 953147 w 9408955"/>
              <a:gd name="connsiteY4097" fmla="*/ 3355026 h 4587875"/>
              <a:gd name="connsiteX4098" fmla="*/ 986127 w 9408955"/>
              <a:gd name="connsiteY4098" fmla="*/ 3324489 h 4587875"/>
              <a:gd name="connsiteX4099" fmla="*/ 948693 w 9408955"/>
              <a:gd name="connsiteY4099" fmla="*/ 3283672 h 4587875"/>
              <a:gd name="connsiteX4100" fmla="*/ 937192 w 9408955"/>
              <a:gd name="connsiteY4100" fmla="*/ 3350859 h 4587875"/>
              <a:gd name="connsiteX4101" fmla="*/ 953147 w 9408955"/>
              <a:gd name="connsiteY4101" fmla="*/ 3355026 h 4587875"/>
              <a:gd name="connsiteX4102" fmla="*/ 4860110 w 9408955"/>
              <a:gd name="connsiteY4102" fmla="*/ 3355057 h 4587875"/>
              <a:gd name="connsiteX4103" fmla="*/ 4892727 w 9408955"/>
              <a:gd name="connsiteY4103" fmla="*/ 3322875 h 4587875"/>
              <a:gd name="connsiteX4104" fmla="*/ 4834513 w 9408955"/>
              <a:gd name="connsiteY4104" fmla="*/ 3293346 h 4587875"/>
              <a:gd name="connsiteX4105" fmla="*/ 4844064 w 9408955"/>
              <a:gd name="connsiteY4105" fmla="*/ 3352173 h 4587875"/>
              <a:gd name="connsiteX4106" fmla="*/ 4860110 w 9408955"/>
              <a:gd name="connsiteY4106" fmla="*/ 3355057 h 4587875"/>
              <a:gd name="connsiteX4107" fmla="*/ 5988066 w 9408955"/>
              <a:gd name="connsiteY4107" fmla="*/ 3355086 h 4587875"/>
              <a:gd name="connsiteX4108" fmla="*/ 6021285 w 9408955"/>
              <a:gd name="connsiteY4108" fmla="*/ 3323797 h 4587875"/>
              <a:gd name="connsiteX4109" fmla="*/ 5978254 w 9408955"/>
              <a:gd name="connsiteY4109" fmla="*/ 3286182 h 4587875"/>
              <a:gd name="connsiteX4110" fmla="*/ 5971755 w 9408955"/>
              <a:gd name="connsiteY4110" fmla="*/ 3350926 h 4587875"/>
              <a:gd name="connsiteX4111" fmla="*/ 5988066 w 9408955"/>
              <a:gd name="connsiteY4111" fmla="*/ 3355086 h 4587875"/>
              <a:gd name="connsiteX4112" fmla="*/ 7637535 w 9408955"/>
              <a:gd name="connsiteY4112" fmla="*/ 3355135 h 4587875"/>
              <a:gd name="connsiteX4113" fmla="*/ 7668374 w 9408955"/>
              <a:gd name="connsiteY4113" fmla="*/ 3315575 h 4587875"/>
              <a:gd name="connsiteX4114" fmla="*/ 7613265 w 9408955"/>
              <a:gd name="connsiteY4114" fmla="*/ 3290376 h 4587875"/>
              <a:gd name="connsiteX4115" fmla="*/ 7619388 w 9408955"/>
              <a:gd name="connsiteY4115" fmla="*/ 3352458 h 4587875"/>
              <a:gd name="connsiteX4116" fmla="*/ 7637535 w 9408955"/>
              <a:gd name="connsiteY4116" fmla="*/ 3355135 h 4587875"/>
              <a:gd name="connsiteX4117" fmla="*/ 6502856 w 9408955"/>
              <a:gd name="connsiteY4117" fmla="*/ 3355177 h 4587875"/>
              <a:gd name="connsiteX4118" fmla="*/ 6536057 w 9408955"/>
              <a:gd name="connsiteY4118" fmla="*/ 3323879 h 4587875"/>
              <a:gd name="connsiteX4119" fmla="*/ 6491859 w 9408955"/>
              <a:gd name="connsiteY4119" fmla="*/ 3284970 h 4587875"/>
              <a:gd name="connsiteX4120" fmla="*/ 6486673 w 9408955"/>
              <a:gd name="connsiteY4120" fmla="*/ 3351207 h 4587875"/>
              <a:gd name="connsiteX4121" fmla="*/ 6502856 w 9408955"/>
              <a:gd name="connsiteY4121" fmla="*/ 3355177 h 4587875"/>
              <a:gd name="connsiteX4122" fmla="*/ 1573465 w 9408955"/>
              <a:gd name="connsiteY4122" fmla="*/ 3355222 h 4587875"/>
              <a:gd name="connsiteX4123" fmla="*/ 1604007 w 9408955"/>
              <a:gd name="connsiteY4123" fmla="*/ 3315157 h 4587875"/>
              <a:gd name="connsiteX4124" fmla="*/ 1560112 w 9408955"/>
              <a:gd name="connsiteY4124" fmla="*/ 3283733 h 4587875"/>
              <a:gd name="connsiteX4125" fmla="*/ 1555083 w 9408955"/>
              <a:gd name="connsiteY4125" fmla="*/ 3352359 h 4587875"/>
              <a:gd name="connsiteX4126" fmla="*/ 1573465 w 9408955"/>
              <a:gd name="connsiteY4126" fmla="*/ 3355222 h 4587875"/>
              <a:gd name="connsiteX4127" fmla="*/ 5785777 w 9408955"/>
              <a:gd name="connsiteY4127" fmla="*/ 3355238 h 4587875"/>
              <a:gd name="connsiteX4128" fmla="*/ 5817290 w 9408955"/>
              <a:gd name="connsiteY4128" fmla="*/ 3324208 h 4587875"/>
              <a:gd name="connsiteX4129" fmla="*/ 5763782 w 9408955"/>
              <a:gd name="connsiteY4129" fmla="*/ 3290455 h 4587875"/>
              <a:gd name="connsiteX4130" fmla="*/ 5769956 w 9408955"/>
              <a:gd name="connsiteY4130" fmla="*/ 3351992 h 4587875"/>
              <a:gd name="connsiteX4131" fmla="*/ 5785777 w 9408955"/>
              <a:gd name="connsiteY4131" fmla="*/ 3355238 h 4587875"/>
              <a:gd name="connsiteX4132" fmla="*/ 5166802 w 9408955"/>
              <a:gd name="connsiteY4132" fmla="*/ 3355248 h 4587875"/>
              <a:gd name="connsiteX4133" fmla="*/ 5200478 w 9408955"/>
              <a:gd name="connsiteY4133" fmla="*/ 3323274 h 4587875"/>
              <a:gd name="connsiteX4134" fmla="*/ 5155448 w 9408955"/>
              <a:gd name="connsiteY4134" fmla="*/ 3284224 h 4587875"/>
              <a:gd name="connsiteX4135" fmla="*/ 5150218 w 9408955"/>
              <a:gd name="connsiteY4135" fmla="*/ 3351695 h 4587875"/>
              <a:gd name="connsiteX4136" fmla="*/ 5166802 w 9408955"/>
              <a:gd name="connsiteY4136" fmla="*/ 3355248 h 4587875"/>
              <a:gd name="connsiteX4137" fmla="*/ 6910273 w 9408955"/>
              <a:gd name="connsiteY4137" fmla="*/ 3355288 h 4587875"/>
              <a:gd name="connsiteX4138" fmla="*/ 6927217 w 9408955"/>
              <a:gd name="connsiteY4138" fmla="*/ 3352194 h 4587875"/>
              <a:gd name="connsiteX4139" fmla="*/ 6921958 w 9408955"/>
              <a:gd name="connsiteY4139" fmla="*/ 3284411 h 4587875"/>
              <a:gd name="connsiteX4140" fmla="*/ 6873716 w 9408955"/>
              <a:gd name="connsiteY4140" fmla="*/ 3322783 h 4587875"/>
              <a:gd name="connsiteX4141" fmla="*/ 6910273 w 9408955"/>
              <a:gd name="connsiteY4141" fmla="*/ 3355288 h 4587875"/>
              <a:gd name="connsiteX4142" fmla="*/ 6095735 w 9408955"/>
              <a:gd name="connsiteY4142" fmla="*/ 3355290 h 4587875"/>
              <a:gd name="connsiteX4143" fmla="*/ 6123736 w 9408955"/>
              <a:gd name="connsiteY4143" fmla="*/ 3309796 h 4587875"/>
              <a:gd name="connsiteX4144" fmla="*/ 6064772 w 9408955"/>
              <a:gd name="connsiteY4144" fmla="*/ 3295473 h 4587875"/>
              <a:gd name="connsiteX4145" fmla="*/ 6075431 w 9408955"/>
              <a:gd name="connsiteY4145" fmla="*/ 3350718 h 4587875"/>
              <a:gd name="connsiteX4146" fmla="*/ 6095735 w 9408955"/>
              <a:gd name="connsiteY4146" fmla="*/ 3355290 h 4587875"/>
              <a:gd name="connsiteX4147" fmla="*/ 8045336 w 9408955"/>
              <a:gd name="connsiteY4147" fmla="*/ 3355307 h 4587875"/>
              <a:gd name="connsiteX4148" fmla="*/ 8077916 w 9408955"/>
              <a:gd name="connsiteY4148" fmla="*/ 3322848 h 4587875"/>
              <a:gd name="connsiteX4149" fmla="*/ 8034233 w 9408955"/>
              <a:gd name="connsiteY4149" fmla="*/ 3284300 h 4587875"/>
              <a:gd name="connsiteX4150" fmla="*/ 8028972 w 9408955"/>
              <a:gd name="connsiteY4150" fmla="*/ 3352107 h 4587875"/>
              <a:gd name="connsiteX4151" fmla="*/ 8045336 w 9408955"/>
              <a:gd name="connsiteY4151" fmla="*/ 3355307 h 4587875"/>
              <a:gd name="connsiteX4152" fmla="*/ 6300710 w 9408955"/>
              <a:gd name="connsiteY4152" fmla="*/ 3355312 h 4587875"/>
              <a:gd name="connsiteX4153" fmla="*/ 6332379 w 9408955"/>
              <a:gd name="connsiteY4153" fmla="*/ 3323872 h 4587875"/>
              <a:gd name="connsiteX4154" fmla="*/ 6278404 w 9408955"/>
              <a:gd name="connsiteY4154" fmla="*/ 3289565 h 4587875"/>
              <a:gd name="connsiteX4155" fmla="*/ 6284981 w 9408955"/>
              <a:gd name="connsiteY4155" fmla="*/ 3352654 h 4587875"/>
              <a:gd name="connsiteX4156" fmla="*/ 6300710 w 9408955"/>
              <a:gd name="connsiteY4156" fmla="*/ 3355312 h 4587875"/>
              <a:gd name="connsiteX4157" fmla="*/ 5576961 w 9408955"/>
              <a:gd name="connsiteY4157" fmla="*/ 3355525 h 4587875"/>
              <a:gd name="connsiteX4158" fmla="*/ 5613138 w 9408955"/>
              <a:gd name="connsiteY4158" fmla="*/ 3324052 h 4587875"/>
              <a:gd name="connsiteX4159" fmla="*/ 5560119 w 9408955"/>
              <a:gd name="connsiteY4159" fmla="*/ 3288773 h 4587875"/>
              <a:gd name="connsiteX4160" fmla="*/ 5559889 w 9408955"/>
              <a:gd name="connsiteY4160" fmla="*/ 3350854 h 4587875"/>
              <a:gd name="connsiteX4161" fmla="*/ 5576961 w 9408955"/>
              <a:gd name="connsiteY4161" fmla="*/ 3355525 h 4587875"/>
              <a:gd name="connsiteX4162" fmla="*/ 4662254 w 9408955"/>
              <a:gd name="connsiteY4162" fmla="*/ 3455888 h 4587875"/>
              <a:gd name="connsiteX4163" fmla="*/ 4683664 w 9408955"/>
              <a:gd name="connsiteY4163" fmla="*/ 3438688 h 4587875"/>
              <a:gd name="connsiteX4164" fmla="*/ 4655732 w 9408955"/>
              <a:gd name="connsiteY4164" fmla="*/ 3386605 h 4587875"/>
              <a:gd name="connsiteX4165" fmla="*/ 4633572 w 9408955"/>
              <a:gd name="connsiteY4165" fmla="*/ 3452107 h 4587875"/>
              <a:gd name="connsiteX4166" fmla="*/ 4662254 w 9408955"/>
              <a:gd name="connsiteY4166" fmla="*/ 3455888 h 4587875"/>
              <a:gd name="connsiteX4167" fmla="*/ 7008291 w 9408955"/>
              <a:gd name="connsiteY4167" fmla="*/ 3456141 h 4587875"/>
              <a:gd name="connsiteX4168" fmla="*/ 7048034 w 9408955"/>
              <a:gd name="connsiteY4168" fmla="*/ 3407227 h 4587875"/>
              <a:gd name="connsiteX4169" fmla="*/ 6994595 w 9408955"/>
              <a:gd name="connsiteY4169" fmla="*/ 3394199 h 4587875"/>
              <a:gd name="connsiteX4170" fmla="*/ 7008291 w 9408955"/>
              <a:gd name="connsiteY4170" fmla="*/ 3456141 h 4587875"/>
              <a:gd name="connsiteX4171" fmla="*/ 8447341 w 9408955"/>
              <a:gd name="connsiteY4171" fmla="*/ 3456214 h 4587875"/>
              <a:gd name="connsiteX4172" fmla="*/ 8488140 w 9408955"/>
              <a:gd name="connsiteY4172" fmla="*/ 3407681 h 4587875"/>
              <a:gd name="connsiteX4173" fmla="*/ 8430018 w 9408955"/>
              <a:gd name="connsiteY4173" fmla="*/ 3398610 h 4587875"/>
              <a:gd name="connsiteX4174" fmla="*/ 8447341 w 9408955"/>
              <a:gd name="connsiteY4174" fmla="*/ 3456214 h 4587875"/>
              <a:gd name="connsiteX4175" fmla="*/ 6598077 w 9408955"/>
              <a:gd name="connsiteY4175" fmla="*/ 3456234 h 4587875"/>
              <a:gd name="connsiteX4176" fmla="*/ 6639237 w 9408955"/>
              <a:gd name="connsiteY4176" fmla="*/ 3413711 h 4587875"/>
              <a:gd name="connsiteX4177" fmla="*/ 6583830 w 9408955"/>
              <a:gd name="connsiteY4177" fmla="*/ 3394032 h 4587875"/>
              <a:gd name="connsiteX4178" fmla="*/ 6598077 w 9408955"/>
              <a:gd name="connsiteY4178" fmla="*/ 3456234 h 4587875"/>
              <a:gd name="connsiteX4179" fmla="*/ 5688827 w 9408955"/>
              <a:gd name="connsiteY4179" fmla="*/ 3456370 h 4587875"/>
              <a:gd name="connsiteX4180" fmla="*/ 5715324 w 9408955"/>
              <a:gd name="connsiteY4180" fmla="*/ 3420706 h 4587875"/>
              <a:gd name="connsiteX4181" fmla="*/ 5655879 w 9408955"/>
              <a:gd name="connsiteY4181" fmla="*/ 3398203 h 4587875"/>
              <a:gd name="connsiteX4182" fmla="*/ 5673152 w 9408955"/>
              <a:gd name="connsiteY4182" fmla="*/ 3456261 h 4587875"/>
              <a:gd name="connsiteX4183" fmla="*/ 5688827 w 9408955"/>
              <a:gd name="connsiteY4183" fmla="*/ 3456370 h 4587875"/>
              <a:gd name="connsiteX4184" fmla="*/ 7952755 w 9408955"/>
              <a:gd name="connsiteY4184" fmla="*/ 3456390 h 4587875"/>
              <a:gd name="connsiteX4185" fmla="*/ 7973792 w 9408955"/>
              <a:gd name="connsiteY4185" fmla="*/ 3406994 h 4587875"/>
              <a:gd name="connsiteX4186" fmla="*/ 7911994 w 9408955"/>
              <a:gd name="connsiteY4186" fmla="*/ 3402195 h 4587875"/>
              <a:gd name="connsiteX4187" fmla="*/ 7933429 w 9408955"/>
              <a:gd name="connsiteY4187" fmla="*/ 3455901 h 4587875"/>
              <a:gd name="connsiteX4188" fmla="*/ 7952755 w 9408955"/>
              <a:gd name="connsiteY4188" fmla="*/ 3456390 h 4587875"/>
              <a:gd name="connsiteX4189" fmla="*/ 5157660 w 9408955"/>
              <a:gd name="connsiteY4189" fmla="*/ 3456714 h 4587875"/>
              <a:gd name="connsiteX4190" fmla="*/ 5197900 w 9408955"/>
              <a:gd name="connsiteY4190" fmla="*/ 3407986 h 4587875"/>
              <a:gd name="connsiteX4191" fmla="*/ 5137082 w 9408955"/>
              <a:gd name="connsiteY4191" fmla="*/ 3403474 h 4587875"/>
              <a:gd name="connsiteX4192" fmla="*/ 5157660 w 9408955"/>
              <a:gd name="connsiteY4192" fmla="*/ 3456714 h 4587875"/>
              <a:gd name="connsiteX4193" fmla="*/ 7331404 w 9408955"/>
              <a:gd name="connsiteY4193" fmla="*/ 3456917 h 4587875"/>
              <a:gd name="connsiteX4194" fmla="*/ 7353606 w 9408955"/>
              <a:gd name="connsiteY4194" fmla="*/ 3440158 h 4587875"/>
              <a:gd name="connsiteX4195" fmla="*/ 7325500 w 9408955"/>
              <a:gd name="connsiteY4195" fmla="*/ 3387079 h 4587875"/>
              <a:gd name="connsiteX4196" fmla="*/ 7302463 w 9408955"/>
              <a:gd name="connsiteY4196" fmla="*/ 3452055 h 4587875"/>
              <a:gd name="connsiteX4197" fmla="*/ 7331404 w 9408955"/>
              <a:gd name="connsiteY4197" fmla="*/ 3456917 h 4587875"/>
              <a:gd name="connsiteX4198" fmla="*/ 5893056 w 9408955"/>
              <a:gd name="connsiteY4198" fmla="*/ 3456927 h 4587875"/>
              <a:gd name="connsiteX4199" fmla="*/ 5917135 w 9408955"/>
              <a:gd name="connsiteY4199" fmla="*/ 3406211 h 4587875"/>
              <a:gd name="connsiteX4200" fmla="*/ 5869282 w 9408955"/>
              <a:gd name="connsiteY4200" fmla="*/ 3386588 h 4587875"/>
              <a:gd name="connsiteX4201" fmla="*/ 5871550 w 9408955"/>
              <a:gd name="connsiteY4201" fmla="*/ 3454703 h 4587875"/>
              <a:gd name="connsiteX4202" fmla="*/ 5893056 w 9408955"/>
              <a:gd name="connsiteY4202" fmla="*/ 3456927 h 4587875"/>
              <a:gd name="connsiteX4203" fmla="*/ 5485445 w 9408955"/>
              <a:gd name="connsiteY4203" fmla="*/ 3456931 h 4587875"/>
              <a:gd name="connsiteX4204" fmla="*/ 5502571 w 9408955"/>
              <a:gd name="connsiteY4204" fmla="*/ 3401740 h 4587875"/>
              <a:gd name="connsiteX4205" fmla="*/ 5440885 w 9408955"/>
              <a:gd name="connsiteY4205" fmla="*/ 3412706 h 4587875"/>
              <a:gd name="connsiteX4206" fmla="*/ 5463790 w 9408955"/>
              <a:gd name="connsiteY4206" fmla="*/ 3455882 h 4587875"/>
              <a:gd name="connsiteX4207" fmla="*/ 5485445 w 9408955"/>
              <a:gd name="connsiteY4207" fmla="*/ 3456931 h 4587875"/>
              <a:gd name="connsiteX4208" fmla="*/ 239990 w 9408955"/>
              <a:gd name="connsiteY4208" fmla="*/ 3456985 h 4587875"/>
              <a:gd name="connsiteX4209" fmla="*/ 263504 w 9408955"/>
              <a:gd name="connsiteY4209" fmla="*/ 3441587 h 4587875"/>
              <a:gd name="connsiteX4210" fmla="*/ 233231 w 9408955"/>
              <a:gd name="connsiteY4210" fmla="*/ 3386383 h 4587875"/>
              <a:gd name="connsiteX4211" fmla="*/ 211277 w 9408955"/>
              <a:gd name="connsiteY4211" fmla="*/ 3450484 h 4587875"/>
              <a:gd name="connsiteX4212" fmla="*/ 239990 w 9408955"/>
              <a:gd name="connsiteY4212" fmla="*/ 3456985 h 4587875"/>
              <a:gd name="connsiteX4213" fmla="*/ 1578950 w 9408955"/>
              <a:gd name="connsiteY4213" fmla="*/ 3456986 h 4587875"/>
              <a:gd name="connsiteX4214" fmla="*/ 1602317 w 9408955"/>
              <a:gd name="connsiteY4214" fmla="*/ 3436172 h 4587875"/>
              <a:gd name="connsiteX4215" fmla="*/ 1567449 w 9408955"/>
              <a:gd name="connsiteY4215" fmla="*/ 3387090 h 4587875"/>
              <a:gd name="connsiteX4216" fmla="*/ 1547653 w 9408955"/>
              <a:gd name="connsiteY4216" fmla="*/ 3449933 h 4587875"/>
              <a:gd name="connsiteX4217" fmla="*/ 1578950 w 9408955"/>
              <a:gd name="connsiteY4217" fmla="*/ 3456986 h 4587875"/>
              <a:gd name="connsiteX4218" fmla="*/ 5368952 w 9408955"/>
              <a:gd name="connsiteY4218" fmla="*/ 3457034 h 4587875"/>
              <a:gd name="connsiteX4219" fmla="*/ 5405519 w 9408955"/>
              <a:gd name="connsiteY4219" fmla="*/ 3419942 h 4587875"/>
              <a:gd name="connsiteX4220" fmla="*/ 5352609 w 9408955"/>
              <a:gd name="connsiteY4220" fmla="*/ 3393091 h 4587875"/>
              <a:gd name="connsiteX4221" fmla="*/ 5349895 w 9408955"/>
              <a:gd name="connsiteY4221" fmla="*/ 3450628 h 4587875"/>
              <a:gd name="connsiteX4222" fmla="*/ 5368952 w 9408955"/>
              <a:gd name="connsiteY4222" fmla="*/ 3457034 h 4587875"/>
              <a:gd name="connsiteX4223" fmla="*/ 8052145 w 9408955"/>
              <a:gd name="connsiteY4223" fmla="*/ 3457073 h 4587875"/>
              <a:gd name="connsiteX4224" fmla="*/ 8075630 w 9408955"/>
              <a:gd name="connsiteY4224" fmla="*/ 3436178 h 4587875"/>
              <a:gd name="connsiteX4225" fmla="*/ 8041428 w 9408955"/>
              <a:gd name="connsiteY4225" fmla="*/ 3388192 h 4587875"/>
              <a:gd name="connsiteX4226" fmla="*/ 8020450 w 9408955"/>
              <a:gd name="connsiteY4226" fmla="*/ 3449824 h 4587875"/>
              <a:gd name="connsiteX4227" fmla="*/ 8052145 w 9408955"/>
              <a:gd name="connsiteY4227" fmla="*/ 3457073 h 4587875"/>
              <a:gd name="connsiteX4228" fmla="*/ 6082872 w 9408955"/>
              <a:gd name="connsiteY4228" fmla="*/ 3457099 h 4587875"/>
              <a:gd name="connsiteX4229" fmla="*/ 6123802 w 9408955"/>
              <a:gd name="connsiteY4229" fmla="*/ 3407528 h 4587875"/>
              <a:gd name="connsiteX4230" fmla="*/ 6061257 w 9408955"/>
              <a:gd name="connsiteY4230" fmla="*/ 3405254 h 4587875"/>
              <a:gd name="connsiteX4231" fmla="*/ 6082872 w 9408955"/>
              <a:gd name="connsiteY4231" fmla="*/ 3457099 h 4587875"/>
              <a:gd name="connsiteX4232" fmla="*/ 6511532 w 9408955"/>
              <a:gd name="connsiteY4232" fmla="*/ 3457251 h 4587875"/>
              <a:gd name="connsiteX4233" fmla="*/ 6535525 w 9408955"/>
              <a:gd name="connsiteY4233" fmla="*/ 3413262 h 4587875"/>
              <a:gd name="connsiteX4234" fmla="*/ 6474689 w 9408955"/>
              <a:gd name="connsiteY4234" fmla="*/ 3398366 h 4587875"/>
              <a:gd name="connsiteX4235" fmla="*/ 6493214 w 9408955"/>
              <a:gd name="connsiteY4235" fmla="*/ 3457033 h 4587875"/>
              <a:gd name="connsiteX4236" fmla="*/ 6511532 w 9408955"/>
              <a:gd name="connsiteY4236" fmla="*/ 3457251 h 4587875"/>
              <a:gd name="connsiteX4237" fmla="*/ 6817881 w 9408955"/>
              <a:gd name="connsiteY4237" fmla="*/ 3457333 h 4587875"/>
              <a:gd name="connsiteX4238" fmla="*/ 6843846 w 9408955"/>
              <a:gd name="connsiteY4238" fmla="*/ 3412721 h 4587875"/>
              <a:gd name="connsiteX4239" fmla="*/ 6784023 w 9408955"/>
              <a:gd name="connsiteY4239" fmla="*/ 3400763 h 4587875"/>
              <a:gd name="connsiteX4240" fmla="*/ 6798866 w 9408955"/>
              <a:gd name="connsiteY4240" fmla="*/ 3455592 h 4587875"/>
              <a:gd name="connsiteX4241" fmla="*/ 6817881 w 9408955"/>
              <a:gd name="connsiteY4241" fmla="*/ 3457333 h 4587875"/>
              <a:gd name="connsiteX4242" fmla="*/ 8664911 w 9408955"/>
              <a:gd name="connsiteY4242" fmla="*/ 3457461 h 4587875"/>
              <a:gd name="connsiteX4243" fmla="*/ 8690681 w 9408955"/>
              <a:gd name="connsiteY4243" fmla="*/ 3405414 h 4587875"/>
              <a:gd name="connsiteX4244" fmla="*/ 8643617 w 9408955"/>
              <a:gd name="connsiteY4244" fmla="*/ 3386137 h 4587875"/>
              <a:gd name="connsiteX4245" fmla="*/ 8643162 w 9408955"/>
              <a:gd name="connsiteY4245" fmla="*/ 3452812 h 4587875"/>
              <a:gd name="connsiteX4246" fmla="*/ 8664911 w 9408955"/>
              <a:gd name="connsiteY4246" fmla="*/ 3457461 h 4587875"/>
              <a:gd name="connsiteX4247" fmla="*/ 6398266 w 9408955"/>
              <a:gd name="connsiteY4247" fmla="*/ 3457467 h 4587875"/>
              <a:gd name="connsiteX4248" fmla="*/ 6435285 w 9408955"/>
              <a:gd name="connsiteY4248" fmla="*/ 3419235 h 4587875"/>
              <a:gd name="connsiteX4249" fmla="*/ 6372225 w 9408955"/>
              <a:gd name="connsiteY4249" fmla="*/ 3399408 h 4587875"/>
              <a:gd name="connsiteX4250" fmla="*/ 6379563 w 9408955"/>
              <a:gd name="connsiteY4250" fmla="*/ 3450684 h 4587875"/>
              <a:gd name="connsiteX4251" fmla="*/ 6398266 w 9408955"/>
              <a:gd name="connsiteY4251" fmla="*/ 3457467 h 4587875"/>
              <a:gd name="connsiteX4252" fmla="*/ 2493959 w 9408955"/>
              <a:gd name="connsiteY4252" fmla="*/ 3457529 h 4587875"/>
              <a:gd name="connsiteX4253" fmla="*/ 2528862 w 9408955"/>
              <a:gd name="connsiteY4253" fmla="*/ 3411845 h 4587875"/>
              <a:gd name="connsiteX4254" fmla="*/ 2467682 w 9408955"/>
              <a:gd name="connsiteY4254" fmla="*/ 3401842 h 4587875"/>
              <a:gd name="connsiteX4255" fmla="*/ 2472907 w 9408955"/>
              <a:gd name="connsiteY4255" fmla="*/ 3449356 h 4587875"/>
              <a:gd name="connsiteX4256" fmla="*/ 2493959 w 9408955"/>
              <a:gd name="connsiteY4256" fmla="*/ 3457529 h 4587875"/>
              <a:gd name="connsiteX4257" fmla="*/ 849296 w 9408955"/>
              <a:gd name="connsiteY4257" fmla="*/ 3457652 h 4587875"/>
              <a:gd name="connsiteX4258" fmla="*/ 884754 w 9408955"/>
              <a:gd name="connsiteY4258" fmla="*/ 3420401 h 4587875"/>
              <a:gd name="connsiteX4259" fmla="*/ 837265 w 9408955"/>
              <a:gd name="connsiteY4259" fmla="*/ 3389489 h 4587875"/>
              <a:gd name="connsiteX4260" fmla="*/ 831385 w 9408955"/>
              <a:gd name="connsiteY4260" fmla="*/ 3451313 h 4587875"/>
              <a:gd name="connsiteX4261" fmla="*/ 849296 w 9408955"/>
              <a:gd name="connsiteY4261" fmla="*/ 3457652 h 4587875"/>
              <a:gd name="connsiteX4262" fmla="*/ 7433123 w 9408955"/>
              <a:gd name="connsiteY4262" fmla="*/ 3457653 h 4587875"/>
              <a:gd name="connsiteX4263" fmla="*/ 7455013 w 9408955"/>
              <a:gd name="connsiteY4263" fmla="*/ 3445382 h 4587875"/>
              <a:gd name="connsiteX4264" fmla="*/ 7422236 w 9408955"/>
              <a:gd name="connsiteY4264" fmla="*/ 3386896 h 4587875"/>
              <a:gd name="connsiteX4265" fmla="*/ 7407796 w 9408955"/>
              <a:gd name="connsiteY4265" fmla="*/ 3452722 h 4587875"/>
              <a:gd name="connsiteX4266" fmla="*/ 7433123 w 9408955"/>
              <a:gd name="connsiteY4266" fmla="*/ 3457653 h 4587875"/>
              <a:gd name="connsiteX4267" fmla="*/ 334586 w 9408955"/>
              <a:gd name="connsiteY4267" fmla="*/ 3457723 h 4587875"/>
              <a:gd name="connsiteX4268" fmla="*/ 370967 w 9408955"/>
              <a:gd name="connsiteY4268" fmla="*/ 3421282 h 4587875"/>
              <a:gd name="connsiteX4269" fmla="*/ 317799 w 9408955"/>
              <a:gd name="connsiteY4269" fmla="*/ 3392794 h 4587875"/>
              <a:gd name="connsiteX4270" fmla="*/ 316418 w 9408955"/>
              <a:gd name="connsiteY4270" fmla="*/ 3450910 h 4587875"/>
              <a:gd name="connsiteX4271" fmla="*/ 334586 w 9408955"/>
              <a:gd name="connsiteY4271" fmla="*/ 3457723 h 4587875"/>
              <a:gd name="connsiteX4272" fmla="*/ 5264183 w 9408955"/>
              <a:gd name="connsiteY4272" fmla="*/ 3457743 h 4587875"/>
              <a:gd name="connsiteX4273" fmla="*/ 5285015 w 9408955"/>
              <a:gd name="connsiteY4273" fmla="*/ 3453541 h 4587875"/>
              <a:gd name="connsiteX4274" fmla="*/ 5284106 w 9408955"/>
              <a:gd name="connsiteY4274" fmla="*/ 3386137 h 4587875"/>
              <a:gd name="connsiteX4275" fmla="*/ 5239080 w 9408955"/>
              <a:gd name="connsiteY4275" fmla="*/ 3406946 h 4587875"/>
              <a:gd name="connsiteX4276" fmla="*/ 5264183 w 9408955"/>
              <a:gd name="connsiteY4276" fmla="*/ 3457743 h 4587875"/>
              <a:gd name="connsiteX4277" fmla="*/ 1259392 w 9408955"/>
              <a:gd name="connsiteY4277" fmla="*/ 3457773 h 4587875"/>
              <a:gd name="connsiteX4278" fmla="*/ 1296969 w 9408955"/>
              <a:gd name="connsiteY4278" fmla="*/ 3419719 h 4587875"/>
              <a:gd name="connsiteX4279" fmla="*/ 1238022 w 9408955"/>
              <a:gd name="connsiteY4279" fmla="*/ 3396924 h 4587875"/>
              <a:gd name="connsiteX4280" fmla="*/ 1241003 w 9408955"/>
              <a:gd name="connsiteY4280" fmla="*/ 3450413 h 4587875"/>
              <a:gd name="connsiteX4281" fmla="*/ 1259392 w 9408955"/>
              <a:gd name="connsiteY4281" fmla="*/ 3457773 h 4587875"/>
              <a:gd name="connsiteX4282" fmla="*/ 6290653 w 9408955"/>
              <a:gd name="connsiteY4282" fmla="*/ 3457832 h 4587875"/>
              <a:gd name="connsiteX4283" fmla="*/ 6330498 w 9408955"/>
              <a:gd name="connsiteY4283" fmla="*/ 3435051 h 4587875"/>
              <a:gd name="connsiteX4284" fmla="*/ 6282401 w 9408955"/>
              <a:gd name="connsiteY4284" fmla="*/ 3389129 h 4587875"/>
              <a:gd name="connsiteX4285" fmla="*/ 6275335 w 9408955"/>
              <a:gd name="connsiteY4285" fmla="*/ 3451205 h 4587875"/>
              <a:gd name="connsiteX4286" fmla="*/ 6290653 w 9408955"/>
              <a:gd name="connsiteY4286" fmla="*/ 3457832 h 4587875"/>
              <a:gd name="connsiteX4287" fmla="*/ 5997852 w 9408955"/>
              <a:gd name="connsiteY4287" fmla="*/ 3457841 h 4587875"/>
              <a:gd name="connsiteX4288" fmla="*/ 6021704 w 9408955"/>
              <a:gd name="connsiteY4288" fmla="*/ 3413652 h 4587875"/>
              <a:gd name="connsiteX4289" fmla="*/ 5976700 w 9408955"/>
              <a:gd name="connsiteY4289" fmla="*/ 3388540 h 4587875"/>
              <a:gd name="connsiteX4290" fmla="*/ 5979640 w 9408955"/>
              <a:gd name="connsiteY4290" fmla="*/ 3456732 h 4587875"/>
              <a:gd name="connsiteX4291" fmla="*/ 5997852 w 9408955"/>
              <a:gd name="connsiteY4291" fmla="*/ 3457841 h 4587875"/>
              <a:gd name="connsiteX4292" fmla="*/ 2696801 w 9408955"/>
              <a:gd name="connsiteY4292" fmla="*/ 3457884 h 4587875"/>
              <a:gd name="connsiteX4293" fmla="*/ 2735040 w 9408955"/>
              <a:gd name="connsiteY4293" fmla="*/ 3428859 h 4587875"/>
              <a:gd name="connsiteX4294" fmla="*/ 2681743 w 9408955"/>
              <a:gd name="connsiteY4294" fmla="*/ 3392664 h 4587875"/>
              <a:gd name="connsiteX4295" fmla="*/ 2679927 w 9408955"/>
              <a:gd name="connsiteY4295" fmla="*/ 3452683 h 4587875"/>
              <a:gd name="connsiteX4296" fmla="*/ 2696801 w 9408955"/>
              <a:gd name="connsiteY4296" fmla="*/ 3457884 h 4587875"/>
              <a:gd name="connsiteX4297" fmla="*/ 1884543 w 9408955"/>
              <a:gd name="connsiteY4297" fmla="*/ 3457918 h 4587875"/>
              <a:gd name="connsiteX4298" fmla="*/ 1916113 w 9408955"/>
              <a:gd name="connsiteY4298" fmla="*/ 3426505 h 4587875"/>
              <a:gd name="connsiteX4299" fmla="*/ 1881764 w 9408955"/>
              <a:gd name="connsiteY4299" fmla="*/ 3387044 h 4587875"/>
              <a:gd name="connsiteX4300" fmla="*/ 1869036 w 9408955"/>
              <a:gd name="connsiteY4300" fmla="*/ 3456441 h 4587875"/>
              <a:gd name="connsiteX4301" fmla="*/ 1884543 w 9408955"/>
              <a:gd name="connsiteY4301" fmla="*/ 3457918 h 4587875"/>
              <a:gd name="connsiteX4302" fmla="*/ 8144464 w 9408955"/>
              <a:gd name="connsiteY4302" fmla="*/ 3457958 h 4587875"/>
              <a:gd name="connsiteX4303" fmla="*/ 8158004 w 9408955"/>
              <a:gd name="connsiteY4303" fmla="*/ 3455964 h 4587875"/>
              <a:gd name="connsiteX4304" fmla="*/ 8146211 w 9408955"/>
              <a:gd name="connsiteY4304" fmla="*/ 3386372 h 4587875"/>
              <a:gd name="connsiteX4305" fmla="*/ 8111966 w 9408955"/>
              <a:gd name="connsiteY4305" fmla="*/ 3436178 h 4587875"/>
              <a:gd name="connsiteX4306" fmla="*/ 8144464 w 9408955"/>
              <a:gd name="connsiteY4306" fmla="*/ 3457958 h 4587875"/>
              <a:gd name="connsiteX4307" fmla="*/ 7732923 w 9408955"/>
              <a:gd name="connsiteY4307" fmla="*/ 3457987 h 4587875"/>
              <a:gd name="connsiteX4308" fmla="*/ 7770427 w 9408955"/>
              <a:gd name="connsiteY4308" fmla="*/ 3420249 h 4587875"/>
              <a:gd name="connsiteX4309" fmla="*/ 7716225 w 9408955"/>
              <a:gd name="connsiteY4309" fmla="*/ 3392242 h 4587875"/>
              <a:gd name="connsiteX4310" fmla="*/ 7713958 w 9408955"/>
              <a:gd name="connsiteY4310" fmla="*/ 3451470 h 4587875"/>
              <a:gd name="connsiteX4311" fmla="*/ 7732923 w 9408955"/>
              <a:gd name="connsiteY4311" fmla="*/ 3457987 h 4587875"/>
              <a:gd name="connsiteX4312" fmla="*/ 5064118 w 9408955"/>
              <a:gd name="connsiteY4312" fmla="*/ 3458028 h 4587875"/>
              <a:gd name="connsiteX4313" fmla="*/ 5097383 w 9408955"/>
              <a:gd name="connsiteY4313" fmla="*/ 3413124 h 4587875"/>
              <a:gd name="connsiteX4314" fmla="*/ 5040601 w 9408955"/>
              <a:gd name="connsiteY4314" fmla="*/ 3394301 h 4587875"/>
              <a:gd name="connsiteX4315" fmla="*/ 5043819 w 9408955"/>
              <a:gd name="connsiteY4315" fmla="*/ 3450998 h 4587875"/>
              <a:gd name="connsiteX4316" fmla="*/ 5064118 w 9408955"/>
              <a:gd name="connsiteY4316" fmla="*/ 3458028 h 4587875"/>
              <a:gd name="connsiteX4317" fmla="*/ 6908534 w 9408955"/>
              <a:gd name="connsiteY4317" fmla="*/ 3458032 h 4587875"/>
              <a:gd name="connsiteX4318" fmla="*/ 6949916 w 9408955"/>
              <a:gd name="connsiteY4318" fmla="*/ 3436773 h 4587875"/>
              <a:gd name="connsiteX4319" fmla="*/ 6915119 w 9408955"/>
              <a:gd name="connsiteY4319" fmla="*/ 3386837 h 4587875"/>
              <a:gd name="connsiteX4320" fmla="*/ 6893227 w 9408955"/>
              <a:gd name="connsiteY4320" fmla="*/ 3451822 h 4587875"/>
              <a:gd name="connsiteX4321" fmla="*/ 6908534 w 9408955"/>
              <a:gd name="connsiteY4321" fmla="*/ 3458032 h 4587875"/>
              <a:gd name="connsiteX4322" fmla="*/ 7627203 w 9408955"/>
              <a:gd name="connsiteY4322" fmla="*/ 3458036 h 4587875"/>
              <a:gd name="connsiteX4323" fmla="*/ 7667189 w 9408955"/>
              <a:gd name="connsiteY4323" fmla="*/ 3428361 h 4587875"/>
              <a:gd name="connsiteX4324" fmla="*/ 7623532 w 9408955"/>
              <a:gd name="connsiteY4324" fmla="*/ 3388036 h 4587875"/>
              <a:gd name="connsiteX4325" fmla="*/ 7610732 w 9408955"/>
              <a:gd name="connsiteY4325" fmla="*/ 3449899 h 4587875"/>
              <a:gd name="connsiteX4326" fmla="*/ 7627203 w 9408955"/>
              <a:gd name="connsiteY4326" fmla="*/ 3458036 h 4587875"/>
              <a:gd name="connsiteX4327" fmla="*/ 1057352 w 9408955"/>
              <a:gd name="connsiteY4327" fmla="*/ 3458054 h 4587875"/>
              <a:gd name="connsiteX4328" fmla="*/ 1090421 w 9408955"/>
              <a:gd name="connsiteY4328" fmla="*/ 3420137 h 4587875"/>
              <a:gd name="connsiteX4329" fmla="*/ 1040759 w 9408955"/>
              <a:gd name="connsiteY4329" fmla="*/ 3391272 h 4587875"/>
              <a:gd name="connsiteX4330" fmla="*/ 1038945 w 9408955"/>
              <a:gd name="connsiteY4330" fmla="*/ 3453583 h 4587875"/>
              <a:gd name="connsiteX4331" fmla="*/ 1057352 w 9408955"/>
              <a:gd name="connsiteY4331" fmla="*/ 3458054 h 4587875"/>
              <a:gd name="connsiteX4332" fmla="*/ 6200414 w 9408955"/>
              <a:gd name="connsiteY4332" fmla="*/ 3458077 h 4587875"/>
              <a:gd name="connsiteX4333" fmla="*/ 6216181 w 9408955"/>
              <a:gd name="connsiteY4333" fmla="*/ 3451678 h 4587875"/>
              <a:gd name="connsiteX4334" fmla="*/ 6186166 w 9408955"/>
              <a:gd name="connsiteY4334" fmla="*/ 3388404 h 4587875"/>
              <a:gd name="connsiteX4335" fmla="*/ 6157754 w 9408955"/>
              <a:gd name="connsiteY4335" fmla="*/ 3436710 h 4587875"/>
              <a:gd name="connsiteX4336" fmla="*/ 6200414 w 9408955"/>
              <a:gd name="connsiteY4336" fmla="*/ 3458077 h 4587875"/>
              <a:gd name="connsiteX4337" fmla="*/ 1364955 w 9408955"/>
              <a:gd name="connsiteY4337" fmla="*/ 3458094 h 4587875"/>
              <a:gd name="connsiteX4338" fmla="*/ 1400836 w 9408955"/>
              <a:gd name="connsiteY4338" fmla="*/ 3419601 h 4587875"/>
              <a:gd name="connsiteX4339" fmla="*/ 1352823 w 9408955"/>
              <a:gd name="connsiteY4339" fmla="*/ 3389514 h 4587875"/>
              <a:gd name="connsiteX4340" fmla="*/ 1346648 w 9408955"/>
              <a:gd name="connsiteY4340" fmla="*/ 3451272 h 4587875"/>
              <a:gd name="connsiteX4341" fmla="*/ 1364955 w 9408955"/>
              <a:gd name="connsiteY4341" fmla="*/ 3458094 h 4587875"/>
              <a:gd name="connsiteX4342" fmla="*/ 5789528 w 9408955"/>
              <a:gd name="connsiteY4342" fmla="*/ 3458126 h 4587875"/>
              <a:gd name="connsiteX4343" fmla="*/ 5816691 w 9408955"/>
              <a:gd name="connsiteY4343" fmla="*/ 3412757 h 4587875"/>
              <a:gd name="connsiteX4344" fmla="*/ 5751300 w 9408955"/>
              <a:gd name="connsiteY4344" fmla="*/ 3407528 h 4587875"/>
              <a:gd name="connsiteX4345" fmla="*/ 5769619 w 9408955"/>
              <a:gd name="connsiteY4345" fmla="*/ 3455500 h 4587875"/>
              <a:gd name="connsiteX4346" fmla="*/ 5789528 w 9408955"/>
              <a:gd name="connsiteY4346" fmla="*/ 3458126 h 4587875"/>
              <a:gd name="connsiteX4347" fmla="*/ 1776792 w 9408955"/>
              <a:gd name="connsiteY4347" fmla="*/ 3458143 h 4587875"/>
              <a:gd name="connsiteX4348" fmla="*/ 1809685 w 9408955"/>
              <a:gd name="connsiteY4348" fmla="*/ 3413798 h 4587875"/>
              <a:gd name="connsiteX4349" fmla="*/ 1760898 w 9408955"/>
              <a:gd name="connsiteY4349" fmla="*/ 3386136 h 4587875"/>
              <a:gd name="connsiteX4350" fmla="*/ 1756567 w 9408955"/>
              <a:gd name="connsiteY4350" fmla="*/ 3452294 h 4587875"/>
              <a:gd name="connsiteX4351" fmla="*/ 1776792 w 9408955"/>
              <a:gd name="connsiteY4351" fmla="*/ 3458143 h 4587875"/>
              <a:gd name="connsiteX4352" fmla="*/ 1669902 w 9408955"/>
              <a:gd name="connsiteY4352" fmla="*/ 3458196 h 4587875"/>
              <a:gd name="connsiteX4353" fmla="*/ 1706114 w 9408955"/>
              <a:gd name="connsiteY4353" fmla="*/ 3421026 h 4587875"/>
              <a:gd name="connsiteX4354" fmla="*/ 1652759 w 9408955"/>
              <a:gd name="connsiteY4354" fmla="*/ 3392475 h 4587875"/>
              <a:gd name="connsiteX4355" fmla="*/ 1651402 w 9408955"/>
              <a:gd name="connsiteY4355" fmla="*/ 3451418 h 4587875"/>
              <a:gd name="connsiteX4356" fmla="*/ 1669902 w 9408955"/>
              <a:gd name="connsiteY4356" fmla="*/ 3458196 h 4587875"/>
              <a:gd name="connsiteX4357" fmla="*/ 5577598 w 9408955"/>
              <a:gd name="connsiteY4357" fmla="*/ 3458237 h 4587875"/>
              <a:gd name="connsiteX4358" fmla="*/ 5613907 w 9408955"/>
              <a:gd name="connsiteY4358" fmla="*/ 3420381 h 4587875"/>
              <a:gd name="connsiteX4359" fmla="*/ 5555288 w 9408955"/>
              <a:gd name="connsiteY4359" fmla="*/ 3394754 h 4587875"/>
              <a:gd name="connsiteX4360" fmla="*/ 5559622 w 9408955"/>
              <a:gd name="connsiteY4360" fmla="*/ 3451451 h 4587875"/>
              <a:gd name="connsiteX4361" fmla="*/ 5577598 w 9408955"/>
              <a:gd name="connsiteY4361" fmla="*/ 3458237 h 4587875"/>
              <a:gd name="connsiteX4362" fmla="*/ 4852497 w 9408955"/>
              <a:gd name="connsiteY4362" fmla="*/ 3458274 h 4587875"/>
              <a:gd name="connsiteX4363" fmla="*/ 4892499 w 9408955"/>
              <a:gd name="connsiteY4363" fmla="*/ 3429608 h 4587875"/>
              <a:gd name="connsiteX4364" fmla="*/ 4848841 w 9408955"/>
              <a:gd name="connsiteY4364" fmla="*/ 3388014 h 4587875"/>
              <a:gd name="connsiteX4365" fmla="*/ 4836335 w 9408955"/>
              <a:gd name="connsiteY4365" fmla="*/ 3450176 h 4587875"/>
              <a:gd name="connsiteX4366" fmla="*/ 4852497 w 9408955"/>
              <a:gd name="connsiteY4366" fmla="*/ 3458274 h 4587875"/>
              <a:gd name="connsiteX4367" fmla="*/ 6713150 w 9408955"/>
              <a:gd name="connsiteY4367" fmla="*/ 3458404 h 4587875"/>
              <a:gd name="connsiteX4368" fmla="*/ 6740093 w 9408955"/>
              <a:gd name="connsiteY4368" fmla="*/ 3412518 h 4587875"/>
              <a:gd name="connsiteX4369" fmla="*/ 6691282 w 9408955"/>
              <a:gd name="connsiteY4369" fmla="*/ 3389779 h 4587875"/>
              <a:gd name="connsiteX4370" fmla="*/ 6693791 w 9408955"/>
              <a:gd name="connsiteY4370" fmla="*/ 3454812 h 4587875"/>
              <a:gd name="connsiteX4371" fmla="*/ 6713150 w 9408955"/>
              <a:gd name="connsiteY4371" fmla="*/ 3458404 h 4587875"/>
              <a:gd name="connsiteX4372" fmla="*/ 7839741 w 9408955"/>
              <a:gd name="connsiteY4372" fmla="*/ 3458542 h 4587875"/>
              <a:gd name="connsiteX4373" fmla="*/ 7873753 w 9408955"/>
              <a:gd name="connsiteY4373" fmla="*/ 3412930 h 4587875"/>
              <a:gd name="connsiteX4374" fmla="*/ 7817060 w 9408955"/>
              <a:gd name="connsiteY4374" fmla="*/ 3396256 h 4587875"/>
              <a:gd name="connsiteX4375" fmla="*/ 7819117 w 9408955"/>
              <a:gd name="connsiteY4375" fmla="*/ 3452218 h 4587875"/>
              <a:gd name="connsiteX4376" fmla="*/ 7839741 w 9408955"/>
              <a:gd name="connsiteY4376" fmla="*/ 3458542 h 4587875"/>
              <a:gd name="connsiteX4377" fmla="*/ 956596 w 9408955"/>
              <a:gd name="connsiteY4377" fmla="*/ 3458587 h 4587875"/>
              <a:gd name="connsiteX4378" fmla="*/ 984436 w 9408955"/>
              <a:gd name="connsiteY4378" fmla="*/ 3408134 h 4587875"/>
              <a:gd name="connsiteX4379" fmla="*/ 924573 w 9408955"/>
              <a:gd name="connsiteY4379" fmla="*/ 3405640 h 4587875"/>
              <a:gd name="connsiteX4380" fmla="*/ 935335 w 9408955"/>
              <a:gd name="connsiteY4380" fmla="*/ 3452812 h 4587875"/>
              <a:gd name="connsiteX4381" fmla="*/ 956596 w 9408955"/>
              <a:gd name="connsiteY4381" fmla="*/ 3458587 h 4587875"/>
              <a:gd name="connsiteX4382" fmla="*/ 7223461 w 9408955"/>
              <a:gd name="connsiteY4382" fmla="*/ 3458828 h 4587875"/>
              <a:gd name="connsiteX4383" fmla="*/ 7237931 w 9408955"/>
              <a:gd name="connsiteY4383" fmla="*/ 3454222 h 4587875"/>
              <a:gd name="connsiteX4384" fmla="*/ 7237931 w 9408955"/>
              <a:gd name="connsiteY4384" fmla="*/ 3385929 h 4587875"/>
              <a:gd name="connsiteX4385" fmla="*/ 7196978 w 9408955"/>
              <a:gd name="connsiteY4385" fmla="*/ 3396046 h 4587875"/>
              <a:gd name="connsiteX4386" fmla="*/ 7186912 w 9408955"/>
              <a:gd name="connsiteY4386" fmla="*/ 3436517 h 4587875"/>
              <a:gd name="connsiteX4387" fmla="*/ 7223461 w 9408955"/>
              <a:gd name="connsiteY4387" fmla="*/ 3458828 h 4587875"/>
              <a:gd name="connsiteX4388" fmla="*/ 1150701 w 9408955"/>
              <a:gd name="connsiteY4388" fmla="*/ 3458902 h 4587875"/>
              <a:gd name="connsiteX4389" fmla="*/ 1190611 w 9408955"/>
              <a:gd name="connsiteY4389" fmla="*/ 3435811 h 4587875"/>
              <a:gd name="connsiteX4390" fmla="*/ 1173962 w 9408955"/>
              <a:gd name="connsiteY4390" fmla="*/ 3386165 h 4587875"/>
              <a:gd name="connsiteX4391" fmla="*/ 1129726 w 9408955"/>
              <a:gd name="connsiteY4391" fmla="*/ 3401867 h 4587875"/>
              <a:gd name="connsiteX4392" fmla="*/ 1150701 w 9408955"/>
              <a:gd name="connsiteY4392" fmla="*/ 3458902 h 4587875"/>
              <a:gd name="connsiteX4393" fmla="*/ 7533992 w 9408955"/>
              <a:gd name="connsiteY4393" fmla="*/ 3462337 h 4587875"/>
              <a:gd name="connsiteX4394" fmla="*/ 7564890 w 9408955"/>
              <a:gd name="connsiteY4394" fmla="*/ 3413874 h 4587875"/>
              <a:gd name="connsiteX4395" fmla="*/ 7498943 w 9408955"/>
              <a:gd name="connsiteY4395" fmla="*/ 3407473 h 4587875"/>
              <a:gd name="connsiteX4396" fmla="*/ 7533992 w 9408955"/>
              <a:gd name="connsiteY4396" fmla="*/ 3462337 h 4587875"/>
              <a:gd name="connsiteX4397" fmla="*/ 7122954 w 9408955"/>
              <a:gd name="connsiteY4397" fmla="*/ 3462337 h 4587875"/>
              <a:gd name="connsiteX4398" fmla="*/ 7154931 w 9408955"/>
              <a:gd name="connsiteY4398" fmla="*/ 3427326 h 4587875"/>
              <a:gd name="connsiteX4399" fmla="*/ 7132706 w 9408955"/>
              <a:gd name="connsiteY4399" fmla="*/ 3386595 h 4587875"/>
              <a:gd name="connsiteX4400" fmla="*/ 7084400 w 9408955"/>
              <a:gd name="connsiteY4400" fmla="*/ 3420919 h 4587875"/>
              <a:gd name="connsiteX4401" fmla="*/ 7122954 w 9408955"/>
              <a:gd name="connsiteY4401" fmla="*/ 3462337 h 4587875"/>
              <a:gd name="connsiteX4402" fmla="*/ 4753808 w 9408955"/>
              <a:gd name="connsiteY4402" fmla="*/ 3462337 h 4587875"/>
              <a:gd name="connsiteX4403" fmla="*/ 4787174 w 9408955"/>
              <a:gd name="connsiteY4403" fmla="*/ 3407952 h 4587875"/>
              <a:gd name="connsiteX4404" fmla="*/ 4721585 w 9408955"/>
              <a:gd name="connsiteY4404" fmla="*/ 3413022 h 4587875"/>
              <a:gd name="connsiteX4405" fmla="*/ 4753808 w 9408955"/>
              <a:gd name="connsiteY4405" fmla="*/ 3462337 h 4587875"/>
              <a:gd name="connsiteX4406" fmla="*/ 2389631 w 9408955"/>
              <a:gd name="connsiteY4406" fmla="*/ 3462337 h 4587875"/>
              <a:gd name="connsiteX4407" fmla="*/ 2424828 w 9408955"/>
              <a:gd name="connsiteY4407" fmla="*/ 3420727 h 4587875"/>
              <a:gd name="connsiteX4408" fmla="*/ 2360808 w 9408955"/>
              <a:gd name="connsiteY4408" fmla="*/ 3413224 h 4587875"/>
              <a:gd name="connsiteX4409" fmla="*/ 2389631 w 9408955"/>
              <a:gd name="connsiteY4409" fmla="*/ 3462337 h 4587875"/>
              <a:gd name="connsiteX4410" fmla="*/ 1465007 w 9408955"/>
              <a:gd name="connsiteY4410" fmla="*/ 3462337 h 4587875"/>
              <a:gd name="connsiteX4411" fmla="*/ 1500529 w 9408955"/>
              <a:gd name="connsiteY4411" fmla="*/ 3432973 h 4587875"/>
              <a:gd name="connsiteX4412" fmla="*/ 1463854 w 9408955"/>
              <a:gd name="connsiteY4412" fmla="*/ 3386633 h 4587875"/>
              <a:gd name="connsiteX4413" fmla="*/ 1433866 w 9408955"/>
              <a:gd name="connsiteY4413" fmla="*/ 3432514 h 4587875"/>
              <a:gd name="connsiteX4414" fmla="*/ 1465007 w 9408955"/>
              <a:gd name="connsiteY4414" fmla="*/ 3462337 h 4587875"/>
              <a:gd name="connsiteX4415" fmla="*/ 1361476 w 9408955"/>
              <a:gd name="connsiteY4415" fmla="*/ 3554609 h 4587875"/>
              <a:gd name="connsiteX4416" fmla="*/ 1393767 w 9408955"/>
              <a:gd name="connsiteY4416" fmla="*/ 3524349 h 4587875"/>
              <a:gd name="connsiteX4417" fmla="*/ 1344727 w 9408955"/>
              <a:gd name="connsiteY4417" fmla="*/ 3503059 h 4587875"/>
              <a:gd name="connsiteX4418" fmla="*/ 1345192 w 9408955"/>
              <a:gd name="connsiteY4418" fmla="*/ 3549301 h 4587875"/>
              <a:gd name="connsiteX4419" fmla="*/ 1361476 w 9408955"/>
              <a:gd name="connsiteY4419" fmla="*/ 3554609 h 4587875"/>
              <a:gd name="connsiteX4420" fmla="*/ 8877893 w 9408955"/>
              <a:gd name="connsiteY4420" fmla="*/ 3555971 h 4587875"/>
              <a:gd name="connsiteX4421" fmla="*/ 8897921 w 9408955"/>
              <a:gd name="connsiteY4421" fmla="*/ 3536807 h 4587875"/>
              <a:gd name="connsiteX4422" fmla="*/ 8862036 w 9408955"/>
              <a:gd name="connsiteY4422" fmla="*/ 3490038 h 4587875"/>
              <a:gd name="connsiteX4423" fmla="*/ 8848779 w 9408955"/>
              <a:gd name="connsiteY4423" fmla="*/ 3553918 h 4587875"/>
              <a:gd name="connsiteX4424" fmla="*/ 8877893 w 9408955"/>
              <a:gd name="connsiteY4424" fmla="*/ 3555971 h 4587875"/>
              <a:gd name="connsiteX4425" fmla="*/ 246128 w 9408955"/>
              <a:gd name="connsiteY4425" fmla="*/ 3556040 h 4587875"/>
              <a:gd name="connsiteX4426" fmla="*/ 265091 w 9408955"/>
              <a:gd name="connsiteY4426" fmla="*/ 3540364 h 4587875"/>
              <a:gd name="connsiteX4427" fmla="*/ 232568 w 9408955"/>
              <a:gd name="connsiteY4427" fmla="*/ 3490872 h 4587875"/>
              <a:gd name="connsiteX4428" fmla="*/ 219833 w 9408955"/>
              <a:gd name="connsiteY4428" fmla="*/ 3555592 h 4587875"/>
              <a:gd name="connsiteX4429" fmla="*/ 246128 w 9408955"/>
              <a:gd name="connsiteY4429" fmla="*/ 3556040 h 4587875"/>
              <a:gd name="connsiteX4430" fmla="*/ 8026952 w 9408955"/>
              <a:gd name="connsiteY4430" fmla="*/ 3556367 h 4587875"/>
              <a:gd name="connsiteX4431" fmla="*/ 8077320 w 9408955"/>
              <a:gd name="connsiteY4431" fmla="*/ 3532900 h 4587875"/>
              <a:gd name="connsiteX4432" fmla="*/ 8034147 w 9408955"/>
              <a:gd name="connsiteY4432" fmla="*/ 3491947 h 4587875"/>
              <a:gd name="connsiteX4433" fmla="*/ 8026952 w 9408955"/>
              <a:gd name="connsiteY4433" fmla="*/ 3556367 h 4587875"/>
              <a:gd name="connsiteX4434" fmla="*/ 4767762 w 9408955"/>
              <a:gd name="connsiteY4434" fmla="*/ 3556487 h 4587875"/>
              <a:gd name="connsiteX4435" fmla="*/ 4788168 w 9408955"/>
              <a:gd name="connsiteY4435" fmla="*/ 3537122 h 4587875"/>
              <a:gd name="connsiteX4436" fmla="*/ 4752472 w 9408955"/>
              <a:gd name="connsiteY4436" fmla="*/ 3489841 h 4587875"/>
              <a:gd name="connsiteX4437" fmla="*/ 4738148 w 9408955"/>
              <a:gd name="connsiteY4437" fmla="*/ 3555024 h 4587875"/>
              <a:gd name="connsiteX4438" fmla="*/ 4767762 w 9408955"/>
              <a:gd name="connsiteY4438" fmla="*/ 3556487 h 4587875"/>
              <a:gd name="connsiteX4439" fmla="*/ 5981323 w 9408955"/>
              <a:gd name="connsiteY4439" fmla="*/ 3556615 h 4587875"/>
              <a:gd name="connsiteX4440" fmla="*/ 6005449 w 9408955"/>
              <a:gd name="connsiteY4440" fmla="*/ 3555534 h 4587875"/>
              <a:gd name="connsiteX4441" fmla="*/ 6015488 w 9408955"/>
              <a:gd name="connsiteY4441" fmla="*/ 3500709 h 4587875"/>
              <a:gd name="connsiteX4442" fmla="*/ 5967577 w 9408955"/>
              <a:gd name="connsiteY4442" fmla="*/ 3491836 h 4587875"/>
              <a:gd name="connsiteX4443" fmla="*/ 5960961 w 9408955"/>
              <a:gd name="connsiteY4443" fmla="*/ 3545752 h 4587875"/>
              <a:gd name="connsiteX4444" fmla="*/ 5981323 w 9408955"/>
              <a:gd name="connsiteY4444" fmla="*/ 3556615 h 4587875"/>
              <a:gd name="connsiteX4445" fmla="*/ 7952167 w 9408955"/>
              <a:gd name="connsiteY4445" fmla="*/ 3556777 h 4587875"/>
              <a:gd name="connsiteX4446" fmla="*/ 7973173 w 9408955"/>
              <a:gd name="connsiteY4446" fmla="*/ 3537779 h 4587875"/>
              <a:gd name="connsiteX4447" fmla="*/ 7937341 w 9408955"/>
              <a:gd name="connsiteY4447" fmla="*/ 3490651 h 4587875"/>
              <a:gd name="connsiteX4448" fmla="*/ 7923507 w 9408955"/>
              <a:gd name="connsiteY4448" fmla="*/ 3553790 h 4587875"/>
              <a:gd name="connsiteX4449" fmla="*/ 7952167 w 9408955"/>
              <a:gd name="connsiteY4449" fmla="*/ 3556777 h 4587875"/>
              <a:gd name="connsiteX4450" fmla="*/ 5075030 w 9408955"/>
              <a:gd name="connsiteY4450" fmla="*/ 3557133 h 4587875"/>
              <a:gd name="connsiteX4451" fmla="*/ 5095816 w 9408955"/>
              <a:gd name="connsiteY4451" fmla="*/ 3537403 h 4587875"/>
              <a:gd name="connsiteX4452" fmla="*/ 5058115 w 9408955"/>
              <a:gd name="connsiteY4452" fmla="*/ 3491365 h 4587875"/>
              <a:gd name="connsiteX4453" fmla="*/ 5045324 w 9408955"/>
              <a:gd name="connsiteY4453" fmla="*/ 3554412 h 4587875"/>
              <a:gd name="connsiteX4454" fmla="*/ 5075030 w 9408955"/>
              <a:gd name="connsiteY4454" fmla="*/ 3557133 h 4587875"/>
              <a:gd name="connsiteX4455" fmla="*/ 7438711 w 9408955"/>
              <a:gd name="connsiteY4455" fmla="*/ 3557286 h 4587875"/>
              <a:gd name="connsiteX4456" fmla="*/ 7459656 w 9408955"/>
              <a:gd name="connsiteY4456" fmla="*/ 3537954 h 4587875"/>
              <a:gd name="connsiteX4457" fmla="*/ 7423080 w 9408955"/>
              <a:gd name="connsiteY4457" fmla="*/ 3490545 h 4587875"/>
              <a:gd name="connsiteX4458" fmla="*/ 7409364 w 9408955"/>
              <a:gd name="connsiteY4458" fmla="*/ 3554524 h 4587875"/>
              <a:gd name="connsiteX4459" fmla="*/ 7438711 w 9408955"/>
              <a:gd name="connsiteY4459" fmla="*/ 3557286 h 4587875"/>
              <a:gd name="connsiteX4460" fmla="*/ 760260 w 9408955"/>
              <a:gd name="connsiteY4460" fmla="*/ 3557328 h 4587875"/>
              <a:gd name="connsiteX4461" fmla="*/ 781917 w 9408955"/>
              <a:gd name="connsiteY4461" fmla="*/ 3533867 h 4587875"/>
              <a:gd name="connsiteX4462" fmla="*/ 747959 w 9408955"/>
              <a:gd name="connsiteY4462" fmla="*/ 3491129 h 4587875"/>
              <a:gd name="connsiteX4463" fmla="*/ 727168 w 9408955"/>
              <a:gd name="connsiteY4463" fmla="*/ 3553314 h 4587875"/>
              <a:gd name="connsiteX4464" fmla="*/ 760260 w 9408955"/>
              <a:gd name="connsiteY4464" fmla="*/ 3557328 h 4587875"/>
              <a:gd name="connsiteX4465" fmla="*/ 1476147 w 9408955"/>
              <a:gd name="connsiteY4465" fmla="*/ 3557435 h 4587875"/>
              <a:gd name="connsiteX4466" fmla="*/ 1496845 w 9408955"/>
              <a:gd name="connsiteY4466" fmla="*/ 3542338 h 4587875"/>
              <a:gd name="connsiteX4467" fmla="*/ 1463139 w 9408955"/>
              <a:gd name="connsiteY4467" fmla="*/ 3490704 h 4587875"/>
              <a:gd name="connsiteX4468" fmla="*/ 1449340 w 9408955"/>
              <a:gd name="connsiteY4468" fmla="*/ 3554621 h 4587875"/>
              <a:gd name="connsiteX4469" fmla="*/ 1476147 w 9408955"/>
              <a:gd name="connsiteY4469" fmla="*/ 3557435 h 4587875"/>
              <a:gd name="connsiteX4470" fmla="*/ 6308708 w 9408955"/>
              <a:gd name="connsiteY4470" fmla="*/ 3557516 h 4587875"/>
              <a:gd name="connsiteX4471" fmla="*/ 6330792 w 9408955"/>
              <a:gd name="connsiteY4471" fmla="*/ 3533262 h 4587875"/>
              <a:gd name="connsiteX4472" fmla="*/ 6281125 w 9408955"/>
              <a:gd name="connsiteY4472" fmla="*/ 3493856 h 4587875"/>
              <a:gd name="connsiteX4473" fmla="*/ 6275229 w 9408955"/>
              <a:gd name="connsiteY4473" fmla="*/ 3553772 h 4587875"/>
              <a:gd name="connsiteX4474" fmla="*/ 6308708 w 9408955"/>
              <a:gd name="connsiteY4474" fmla="*/ 3557516 h 4587875"/>
              <a:gd name="connsiteX4475" fmla="*/ 451075 w 9408955"/>
              <a:gd name="connsiteY4475" fmla="*/ 3557546 h 4587875"/>
              <a:gd name="connsiteX4476" fmla="*/ 472468 w 9408955"/>
              <a:gd name="connsiteY4476" fmla="*/ 3538185 h 4587875"/>
              <a:gd name="connsiteX4477" fmla="*/ 434462 w 9408955"/>
              <a:gd name="connsiteY4477" fmla="*/ 3490776 h 4587875"/>
              <a:gd name="connsiteX4478" fmla="*/ 420873 w 9408955"/>
              <a:gd name="connsiteY4478" fmla="*/ 3554986 h 4587875"/>
              <a:gd name="connsiteX4479" fmla="*/ 451075 w 9408955"/>
              <a:gd name="connsiteY4479" fmla="*/ 3557546 h 4587875"/>
              <a:gd name="connsiteX4480" fmla="*/ 7231794 w 9408955"/>
              <a:gd name="connsiteY4480" fmla="*/ 3557775 h 4587875"/>
              <a:gd name="connsiteX4481" fmla="*/ 7245691 w 9408955"/>
              <a:gd name="connsiteY4481" fmla="*/ 3549831 h 4587875"/>
              <a:gd name="connsiteX4482" fmla="*/ 7213389 w 9408955"/>
              <a:gd name="connsiteY4482" fmla="*/ 3491395 h 4587875"/>
              <a:gd name="connsiteX4483" fmla="*/ 7188041 w 9408955"/>
              <a:gd name="connsiteY4483" fmla="*/ 3542555 h 4587875"/>
              <a:gd name="connsiteX4484" fmla="*/ 7231794 w 9408955"/>
              <a:gd name="connsiteY4484" fmla="*/ 3557775 h 4587875"/>
              <a:gd name="connsiteX4485" fmla="*/ 954849 w 9408955"/>
              <a:gd name="connsiteY4485" fmla="*/ 3557881 h 4587875"/>
              <a:gd name="connsiteX4486" fmla="*/ 986275 w 9408955"/>
              <a:gd name="connsiteY4486" fmla="*/ 3517803 h 4587875"/>
              <a:gd name="connsiteX4487" fmla="*/ 925891 w 9408955"/>
              <a:gd name="connsiteY4487" fmla="*/ 3502649 h 4587875"/>
              <a:gd name="connsiteX4488" fmla="*/ 935269 w 9408955"/>
              <a:gd name="connsiteY4488" fmla="*/ 3553767 h 4587875"/>
              <a:gd name="connsiteX4489" fmla="*/ 954849 w 9408955"/>
              <a:gd name="connsiteY4489" fmla="*/ 3557881 h 4587875"/>
              <a:gd name="connsiteX4490" fmla="*/ 6710137 w 9408955"/>
              <a:gd name="connsiteY4490" fmla="*/ 3558155 h 4587875"/>
              <a:gd name="connsiteX4491" fmla="*/ 6741871 w 9408955"/>
              <a:gd name="connsiteY4491" fmla="*/ 3524250 h 4587875"/>
              <a:gd name="connsiteX4492" fmla="*/ 6699184 w 9408955"/>
              <a:gd name="connsiteY4492" fmla="*/ 3490986 h 4587875"/>
              <a:gd name="connsiteX4493" fmla="*/ 6692492 w 9408955"/>
              <a:gd name="connsiteY4493" fmla="*/ 3555678 h 4587875"/>
              <a:gd name="connsiteX4494" fmla="*/ 6710137 w 9408955"/>
              <a:gd name="connsiteY4494" fmla="*/ 3558155 h 4587875"/>
              <a:gd name="connsiteX4495" fmla="*/ 8549494 w 9408955"/>
              <a:gd name="connsiteY4495" fmla="*/ 3558175 h 4587875"/>
              <a:gd name="connsiteX4496" fmla="*/ 8582030 w 9408955"/>
              <a:gd name="connsiteY4496" fmla="*/ 3499898 h 4587875"/>
              <a:gd name="connsiteX4497" fmla="*/ 8521541 w 9408955"/>
              <a:gd name="connsiteY4497" fmla="*/ 3511097 h 4587875"/>
              <a:gd name="connsiteX4498" fmla="*/ 8549494 w 9408955"/>
              <a:gd name="connsiteY4498" fmla="*/ 3558175 h 4587875"/>
              <a:gd name="connsiteX4499" fmla="*/ 8163233 w 9408955"/>
              <a:gd name="connsiteY4499" fmla="*/ 3558275 h 4587875"/>
              <a:gd name="connsiteX4500" fmla="*/ 8175127 w 9408955"/>
              <a:gd name="connsiteY4500" fmla="*/ 3504074 h 4587875"/>
              <a:gd name="connsiteX4501" fmla="*/ 8113366 w 9408955"/>
              <a:gd name="connsiteY4501" fmla="*/ 3524540 h 4587875"/>
              <a:gd name="connsiteX4502" fmla="*/ 8163233 w 9408955"/>
              <a:gd name="connsiteY4502" fmla="*/ 3558275 h 4587875"/>
              <a:gd name="connsiteX4503" fmla="*/ 5175947 w 9408955"/>
              <a:gd name="connsiteY4503" fmla="*/ 3558312 h 4587875"/>
              <a:gd name="connsiteX4504" fmla="*/ 5197169 w 9408955"/>
              <a:gd name="connsiteY4504" fmla="*/ 3543016 h 4587875"/>
              <a:gd name="connsiteX4505" fmla="*/ 5162801 w 9408955"/>
              <a:gd name="connsiteY4505" fmla="*/ 3490930 h 4587875"/>
              <a:gd name="connsiteX4506" fmla="*/ 5149053 w 9408955"/>
              <a:gd name="connsiteY4506" fmla="*/ 3554843 h 4587875"/>
              <a:gd name="connsiteX4507" fmla="*/ 5175947 w 9408955"/>
              <a:gd name="connsiteY4507" fmla="*/ 3558312 h 4587875"/>
              <a:gd name="connsiteX4508" fmla="*/ 5577019 w 9408955"/>
              <a:gd name="connsiteY4508" fmla="*/ 3558366 h 4587875"/>
              <a:gd name="connsiteX4509" fmla="*/ 5613020 w 9408955"/>
              <a:gd name="connsiteY4509" fmla="*/ 3524473 h 4587875"/>
              <a:gd name="connsiteX4510" fmla="*/ 5565075 w 9408955"/>
              <a:gd name="connsiteY4510" fmla="*/ 3491867 h 4587875"/>
              <a:gd name="connsiteX4511" fmla="*/ 5559422 w 9408955"/>
              <a:gd name="connsiteY4511" fmla="*/ 3553203 h 4587875"/>
              <a:gd name="connsiteX4512" fmla="*/ 5577019 w 9408955"/>
              <a:gd name="connsiteY4512" fmla="*/ 3558366 h 4587875"/>
              <a:gd name="connsiteX4513" fmla="*/ 8244238 w 9408955"/>
              <a:gd name="connsiteY4513" fmla="*/ 3558381 h 4587875"/>
              <a:gd name="connsiteX4514" fmla="*/ 8284545 w 9408955"/>
              <a:gd name="connsiteY4514" fmla="*/ 3542327 h 4587875"/>
              <a:gd name="connsiteX4515" fmla="*/ 8250379 w 9408955"/>
              <a:gd name="connsiteY4515" fmla="*/ 3490474 h 4587875"/>
              <a:gd name="connsiteX4516" fmla="*/ 8230200 w 9408955"/>
              <a:gd name="connsiteY4516" fmla="*/ 3553243 h 4587875"/>
              <a:gd name="connsiteX4517" fmla="*/ 8244238 w 9408955"/>
              <a:gd name="connsiteY4517" fmla="*/ 3558381 h 4587875"/>
              <a:gd name="connsiteX4518" fmla="*/ 5368146 w 9408955"/>
              <a:gd name="connsiteY4518" fmla="*/ 3558409 h 4587875"/>
              <a:gd name="connsiteX4519" fmla="*/ 5400143 w 9408955"/>
              <a:gd name="connsiteY4519" fmla="*/ 3546021 h 4587875"/>
              <a:gd name="connsiteX4520" fmla="*/ 5362914 w 9408955"/>
              <a:gd name="connsiteY4520" fmla="*/ 3491592 h 4587875"/>
              <a:gd name="connsiteX4521" fmla="*/ 5337016 w 9408955"/>
              <a:gd name="connsiteY4521" fmla="*/ 3541032 h 4587875"/>
              <a:gd name="connsiteX4522" fmla="*/ 5368146 w 9408955"/>
              <a:gd name="connsiteY4522" fmla="*/ 3558409 h 4587875"/>
              <a:gd name="connsiteX4523" fmla="*/ 7738859 w 9408955"/>
              <a:gd name="connsiteY4523" fmla="*/ 3558486 h 4587875"/>
              <a:gd name="connsiteX4524" fmla="*/ 7770671 w 9408955"/>
              <a:gd name="connsiteY4524" fmla="*/ 3523560 h 4587875"/>
              <a:gd name="connsiteX4525" fmla="*/ 7727818 w 9408955"/>
              <a:gd name="connsiteY4525" fmla="*/ 3490719 h 4587875"/>
              <a:gd name="connsiteX4526" fmla="*/ 7721728 w 9408955"/>
              <a:gd name="connsiteY4526" fmla="*/ 3555717 h 4587875"/>
              <a:gd name="connsiteX4527" fmla="*/ 7738859 w 9408955"/>
              <a:gd name="connsiteY4527" fmla="*/ 3558486 h 4587875"/>
              <a:gd name="connsiteX4528" fmla="*/ 5493711 w 9408955"/>
              <a:gd name="connsiteY4528" fmla="*/ 3558508 h 4587875"/>
              <a:gd name="connsiteX4529" fmla="*/ 5509540 w 9408955"/>
              <a:gd name="connsiteY4529" fmla="*/ 3517702 h 4587875"/>
              <a:gd name="connsiteX4530" fmla="*/ 5455170 w 9408955"/>
              <a:gd name="connsiteY4530" fmla="*/ 3495158 h 4587875"/>
              <a:gd name="connsiteX4531" fmla="*/ 5445994 w 9408955"/>
              <a:gd name="connsiteY4531" fmla="*/ 3546334 h 4587875"/>
              <a:gd name="connsiteX4532" fmla="*/ 5493711 w 9408955"/>
              <a:gd name="connsiteY4532" fmla="*/ 3558508 h 4587875"/>
              <a:gd name="connsiteX4533" fmla="*/ 330354 w 9408955"/>
              <a:gd name="connsiteY4533" fmla="*/ 3558562 h 4587875"/>
              <a:gd name="connsiteX4534" fmla="*/ 369225 w 9408955"/>
              <a:gd name="connsiteY4534" fmla="*/ 3542393 h 4587875"/>
              <a:gd name="connsiteX4535" fmla="*/ 369225 w 9408955"/>
              <a:gd name="connsiteY4535" fmla="*/ 3507241 h 4587875"/>
              <a:gd name="connsiteX4536" fmla="*/ 328867 w 9408955"/>
              <a:gd name="connsiteY4536" fmla="*/ 3491139 h 4587875"/>
              <a:gd name="connsiteX4537" fmla="*/ 316691 w 9408955"/>
              <a:gd name="connsiteY4537" fmla="*/ 3553052 h 4587875"/>
              <a:gd name="connsiteX4538" fmla="*/ 330354 w 9408955"/>
              <a:gd name="connsiteY4538" fmla="*/ 3558562 h 4587875"/>
              <a:gd name="connsiteX4539" fmla="*/ 4652838 w 9408955"/>
              <a:gd name="connsiteY4539" fmla="*/ 3558564 h 4587875"/>
              <a:gd name="connsiteX4540" fmla="*/ 4687246 w 9408955"/>
              <a:gd name="connsiteY4540" fmla="*/ 3524821 h 4587875"/>
              <a:gd name="connsiteX4541" fmla="*/ 4648829 w 9408955"/>
              <a:gd name="connsiteY4541" fmla="*/ 3490446 h 4587875"/>
              <a:gd name="connsiteX4542" fmla="*/ 4635337 w 9408955"/>
              <a:gd name="connsiteY4542" fmla="*/ 3553543 h 4587875"/>
              <a:gd name="connsiteX4543" fmla="*/ 4652838 w 9408955"/>
              <a:gd name="connsiteY4543" fmla="*/ 3558564 h 4587875"/>
              <a:gd name="connsiteX4544" fmla="*/ 2497106 w 9408955"/>
              <a:gd name="connsiteY4544" fmla="*/ 3558619 h 4587875"/>
              <a:gd name="connsiteX4545" fmla="*/ 2528622 w 9408955"/>
              <a:gd name="connsiteY4545" fmla="*/ 3516499 h 4587875"/>
              <a:gd name="connsiteX4546" fmla="*/ 2463629 w 9408955"/>
              <a:gd name="connsiteY4546" fmla="*/ 3509432 h 4587875"/>
              <a:gd name="connsiteX4547" fmla="*/ 2477586 w 9408955"/>
              <a:gd name="connsiteY4547" fmla="*/ 3554794 h 4587875"/>
              <a:gd name="connsiteX4548" fmla="*/ 2497106 w 9408955"/>
              <a:gd name="connsiteY4548" fmla="*/ 3558619 h 4587875"/>
              <a:gd name="connsiteX4549" fmla="*/ 542851 w 9408955"/>
              <a:gd name="connsiteY4549" fmla="*/ 3558643 h 4587875"/>
              <a:gd name="connsiteX4550" fmla="*/ 577825 w 9408955"/>
              <a:gd name="connsiteY4550" fmla="*/ 3524367 h 4587875"/>
              <a:gd name="connsiteX4551" fmla="*/ 514898 w 9408955"/>
              <a:gd name="connsiteY4551" fmla="*/ 3502086 h 4587875"/>
              <a:gd name="connsiteX4552" fmla="*/ 525077 w 9408955"/>
              <a:gd name="connsiteY4552" fmla="*/ 3553925 h 4587875"/>
              <a:gd name="connsiteX4553" fmla="*/ 542851 w 9408955"/>
              <a:gd name="connsiteY4553" fmla="*/ 3558643 h 4587875"/>
              <a:gd name="connsiteX4554" fmla="*/ 2392213 w 9408955"/>
              <a:gd name="connsiteY4554" fmla="*/ 3558643 h 4587875"/>
              <a:gd name="connsiteX4555" fmla="*/ 2424419 w 9408955"/>
              <a:gd name="connsiteY4555" fmla="*/ 3525192 h 4587875"/>
              <a:gd name="connsiteX4556" fmla="*/ 2365047 w 9408955"/>
              <a:gd name="connsiteY4556" fmla="*/ 3502962 h 4587875"/>
              <a:gd name="connsiteX4557" fmla="*/ 2374897 w 9408955"/>
              <a:gd name="connsiteY4557" fmla="*/ 3554983 h 4587875"/>
              <a:gd name="connsiteX4558" fmla="*/ 2392213 w 9408955"/>
              <a:gd name="connsiteY4558" fmla="*/ 3558643 h 4587875"/>
              <a:gd name="connsiteX4559" fmla="*/ 1057733 w 9408955"/>
              <a:gd name="connsiteY4559" fmla="*/ 3558810 h 4587875"/>
              <a:gd name="connsiteX4560" fmla="*/ 1090228 w 9408955"/>
              <a:gd name="connsiteY4560" fmla="*/ 3524595 h 4587875"/>
              <a:gd name="connsiteX4561" fmla="*/ 1034834 w 9408955"/>
              <a:gd name="connsiteY4561" fmla="*/ 3497991 h 4587875"/>
              <a:gd name="connsiteX4562" fmla="*/ 1040257 w 9408955"/>
              <a:gd name="connsiteY4562" fmla="*/ 3555520 h 4587875"/>
              <a:gd name="connsiteX4563" fmla="*/ 1057733 w 9408955"/>
              <a:gd name="connsiteY4563" fmla="*/ 3558810 h 4587875"/>
              <a:gd name="connsiteX4564" fmla="*/ 1166159 w 9408955"/>
              <a:gd name="connsiteY4564" fmla="*/ 3558829 h 4587875"/>
              <a:gd name="connsiteX4565" fmla="*/ 1197026 w 9408955"/>
              <a:gd name="connsiteY4565" fmla="*/ 3525149 h 4587875"/>
              <a:gd name="connsiteX4566" fmla="*/ 1156870 w 9408955"/>
              <a:gd name="connsiteY4566" fmla="*/ 3490279 h 4587875"/>
              <a:gd name="connsiteX4567" fmla="*/ 1149879 w 9408955"/>
              <a:gd name="connsiteY4567" fmla="*/ 3557725 h 4587875"/>
              <a:gd name="connsiteX4568" fmla="*/ 1166159 w 9408955"/>
              <a:gd name="connsiteY4568" fmla="*/ 3558829 h 4587875"/>
              <a:gd name="connsiteX4569" fmla="*/ 5679647 w 9408955"/>
              <a:gd name="connsiteY4569" fmla="*/ 3558835 h 4587875"/>
              <a:gd name="connsiteX4570" fmla="*/ 5714885 w 9408955"/>
              <a:gd name="connsiteY4570" fmla="*/ 3530325 h 4587875"/>
              <a:gd name="connsiteX4571" fmla="*/ 5658499 w 9408955"/>
              <a:gd name="connsiteY4571" fmla="*/ 3496954 h 4587875"/>
              <a:gd name="connsiteX4572" fmla="*/ 5663686 w 9408955"/>
              <a:gd name="connsiteY4572" fmla="*/ 3554553 h 4587875"/>
              <a:gd name="connsiteX4573" fmla="*/ 5679647 w 9408955"/>
              <a:gd name="connsiteY4573" fmla="*/ 3558835 h 4587875"/>
              <a:gd name="connsiteX4574" fmla="*/ 6912078 w 9408955"/>
              <a:gd name="connsiteY4574" fmla="*/ 3558880 h 4587875"/>
              <a:gd name="connsiteX4575" fmla="*/ 6948073 w 9408955"/>
              <a:gd name="connsiteY4575" fmla="*/ 3525273 h 4587875"/>
              <a:gd name="connsiteX4576" fmla="*/ 6894546 w 9408955"/>
              <a:gd name="connsiteY4576" fmla="*/ 3495940 h 4587875"/>
              <a:gd name="connsiteX4577" fmla="*/ 6894318 w 9408955"/>
              <a:gd name="connsiteY4577" fmla="*/ 3553924 h 4587875"/>
              <a:gd name="connsiteX4578" fmla="*/ 6912078 w 9408955"/>
              <a:gd name="connsiteY4578" fmla="*/ 3558880 h 4587875"/>
              <a:gd name="connsiteX4579" fmla="*/ 1878395 w 9408955"/>
              <a:gd name="connsiteY4579" fmla="*/ 3558884 h 4587875"/>
              <a:gd name="connsiteX4580" fmla="*/ 1913844 w 9408955"/>
              <a:gd name="connsiteY4580" fmla="*/ 3525039 h 4587875"/>
              <a:gd name="connsiteX4581" fmla="*/ 1855153 w 9408955"/>
              <a:gd name="connsiteY4581" fmla="*/ 3498347 h 4587875"/>
              <a:gd name="connsiteX4582" fmla="*/ 1860612 w 9408955"/>
              <a:gd name="connsiteY4582" fmla="*/ 3554219 h 4587875"/>
              <a:gd name="connsiteX4583" fmla="*/ 1878395 w 9408955"/>
              <a:gd name="connsiteY4583" fmla="*/ 3558884 h 4587875"/>
              <a:gd name="connsiteX4584" fmla="*/ 8748031 w 9408955"/>
              <a:gd name="connsiteY4584" fmla="*/ 3558933 h 4587875"/>
              <a:gd name="connsiteX4585" fmla="*/ 8795740 w 9408955"/>
              <a:gd name="connsiteY4585" fmla="*/ 3524175 h 4587875"/>
              <a:gd name="connsiteX4586" fmla="*/ 8735368 w 9408955"/>
              <a:gd name="connsiteY4586" fmla="*/ 3504052 h 4587875"/>
              <a:gd name="connsiteX4587" fmla="*/ 8748031 w 9408955"/>
              <a:gd name="connsiteY4587" fmla="*/ 3558933 h 4587875"/>
              <a:gd name="connsiteX4588" fmla="*/ 5270730 w 9408955"/>
              <a:gd name="connsiteY4588" fmla="*/ 3558935 h 4587875"/>
              <a:gd name="connsiteX4589" fmla="*/ 5303422 w 9408955"/>
              <a:gd name="connsiteY4589" fmla="*/ 3525442 h 4587875"/>
              <a:gd name="connsiteX4590" fmla="*/ 5247983 w 9408955"/>
              <a:gd name="connsiteY4590" fmla="*/ 3496944 h 4587875"/>
              <a:gd name="connsiteX4591" fmla="*/ 5253459 w 9408955"/>
              <a:gd name="connsiteY4591" fmla="*/ 3555793 h 4587875"/>
              <a:gd name="connsiteX4592" fmla="*/ 5270730 w 9408955"/>
              <a:gd name="connsiteY4592" fmla="*/ 3558935 h 4587875"/>
              <a:gd name="connsiteX4593" fmla="*/ 6605535 w 9408955"/>
              <a:gd name="connsiteY4593" fmla="*/ 3558941 h 4587875"/>
              <a:gd name="connsiteX4594" fmla="*/ 6638767 w 9408955"/>
              <a:gd name="connsiteY4594" fmla="*/ 3525871 h 4587875"/>
              <a:gd name="connsiteX4595" fmla="*/ 6582750 w 9408955"/>
              <a:gd name="connsiteY4595" fmla="*/ 3498365 h 4587875"/>
              <a:gd name="connsiteX4596" fmla="*/ 6588193 w 9408955"/>
              <a:gd name="connsiteY4596" fmla="*/ 3555439 h 4587875"/>
              <a:gd name="connsiteX4597" fmla="*/ 6605535 w 9408955"/>
              <a:gd name="connsiteY4597" fmla="*/ 3558941 h 4587875"/>
              <a:gd name="connsiteX4598" fmla="*/ 1689997 w 9408955"/>
              <a:gd name="connsiteY4598" fmla="*/ 3558945 h 4587875"/>
              <a:gd name="connsiteX4599" fmla="*/ 1687523 w 9408955"/>
              <a:gd name="connsiteY4599" fmla="*/ 3492684 h 4587875"/>
              <a:gd name="connsiteX4600" fmla="*/ 1640973 w 9408955"/>
              <a:gd name="connsiteY4600" fmla="*/ 3533177 h 4587875"/>
              <a:gd name="connsiteX4601" fmla="*/ 1689997 w 9408955"/>
              <a:gd name="connsiteY4601" fmla="*/ 3558945 h 4587875"/>
              <a:gd name="connsiteX4602" fmla="*/ 6503213 w 9408955"/>
              <a:gd name="connsiteY4602" fmla="*/ 3558976 h 4587875"/>
              <a:gd name="connsiteX4603" fmla="*/ 6536650 w 9408955"/>
              <a:gd name="connsiteY4603" fmla="*/ 3519940 h 4587875"/>
              <a:gd name="connsiteX4604" fmla="*/ 6470779 w 9408955"/>
              <a:gd name="connsiteY4604" fmla="*/ 3510188 h 4587875"/>
              <a:gd name="connsiteX4605" fmla="*/ 6483861 w 9408955"/>
              <a:gd name="connsiteY4605" fmla="*/ 3554185 h 4587875"/>
              <a:gd name="connsiteX4606" fmla="*/ 6503213 w 9408955"/>
              <a:gd name="connsiteY4606" fmla="*/ 3558976 h 4587875"/>
              <a:gd name="connsiteX4607" fmla="*/ 7835340 w 9408955"/>
              <a:gd name="connsiteY4607" fmla="*/ 3558981 h 4587875"/>
              <a:gd name="connsiteX4608" fmla="*/ 7873138 w 9408955"/>
              <a:gd name="connsiteY4608" fmla="*/ 3531467 h 4587875"/>
              <a:gd name="connsiteX4609" fmla="*/ 7819017 w 9408955"/>
              <a:gd name="connsiteY4609" fmla="*/ 3496268 h 4587875"/>
              <a:gd name="connsiteX4610" fmla="*/ 7818789 w 9408955"/>
              <a:gd name="connsiteY4610" fmla="*/ 3554324 h 4587875"/>
              <a:gd name="connsiteX4611" fmla="*/ 7835340 w 9408955"/>
              <a:gd name="connsiteY4611" fmla="*/ 3558981 h 4587875"/>
              <a:gd name="connsiteX4612" fmla="*/ 856114 w 9408955"/>
              <a:gd name="connsiteY4612" fmla="*/ 3559080 h 4587875"/>
              <a:gd name="connsiteX4613" fmla="*/ 884010 w 9408955"/>
              <a:gd name="connsiteY4613" fmla="*/ 3517486 h 4587875"/>
              <a:gd name="connsiteX4614" fmla="*/ 818571 w 9408955"/>
              <a:gd name="connsiteY4614" fmla="*/ 3510040 h 4587875"/>
              <a:gd name="connsiteX4615" fmla="*/ 837105 w 9408955"/>
              <a:gd name="connsiteY4615" fmla="*/ 3556066 h 4587875"/>
              <a:gd name="connsiteX4616" fmla="*/ 856114 w 9408955"/>
              <a:gd name="connsiteY4616" fmla="*/ 3559080 h 4587875"/>
              <a:gd name="connsiteX4617" fmla="*/ 7119615 w 9408955"/>
              <a:gd name="connsiteY4617" fmla="*/ 3559121 h 4587875"/>
              <a:gd name="connsiteX4618" fmla="*/ 7154661 w 9408955"/>
              <a:gd name="connsiteY4618" fmla="*/ 3531279 h 4587875"/>
              <a:gd name="connsiteX4619" fmla="*/ 7102902 w 9408955"/>
              <a:gd name="connsiteY4619" fmla="*/ 3494313 h 4587875"/>
              <a:gd name="connsiteX4620" fmla="*/ 7103814 w 9408955"/>
              <a:gd name="connsiteY4620" fmla="*/ 3555319 h 4587875"/>
              <a:gd name="connsiteX4621" fmla="*/ 7119615 w 9408955"/>
              <a:gd name="connsiteY4621" fmla="*/ 3559121 h 4587875"/>
              <a:gd name="connsiteX4622" fmla="*/ 7649354 w 9408955"/>
              <a:gd name="connsiteY4622" fmla="*/ 3559174 h 4587875"/>
              <a:gd name="connsiteX4623" fmla="*/ 7672229 w 9408955"/>
              <a:gd name="connsiteY4623" fmla="*/ 3525156 h 4587875"/>
              <a:gd name="connsiteX4624" fmla="*/ 7639649 w 9408955"/>
              <a:gd name="connsiteY4624" fmla="*/ 3491138 h 4587875"/>
              <a:gd name="connsiteX4625" fmla="*/ 7600599 w 9408955"/>
              <a:gd name="connsiteY4625" fmla="*/ 3539217 h 4587875"/>
              <a:gd name="connsiteX4626" fmla="*/ 7649354 w 9408955"/>
              <a:gd name="connsiteY4626" fmla="*/ 3559174 h 4587875"/>
              <a:gd name="connsiteX4627" fmla="*/ 1775662 w 9408955"/>
              <a:gd name="connsiteY4627" fmla="*/ 3559206 h 4587875"/>
              <a:gd name="connsiteX4628" fmla="*/ 1808766 w 9408955"/>
              <a:gd name="connsiteY4628" fmla="*/ 3517397 h 4587875"/>
              <a:gd name="connsiteX4629" fmla="*/ 1744253 w 9408955"/>
              <a:gd name="connsiteY4629" fmla="*/ 3510195 h 4587875"/>
              <a:gd name="connsiteX4630" fmla="*/ 1755462 w 9408955"/>
              <a:gd name="connsiteY4630" fmla="*/ 3553632 h 4587875"/>
              <a:gd name="connsiteX4631" fmla="*/ 1775662 w 9408955"/>
              <a:gd name="connsiteY4631" fmla="*/ 3559206 h 4587875"/>
              <a:gd name="connsiteX4632" fmla="*/ 132742 w 9408955"/>
              <a:gd name="connsiteY4632" fmla="*/ 3559213 h 4587875"/>
              <a:gd name="connsiteX4633" fmla="*/ 165533 w 9408955"/>
              <a:gd name="connsiteY4633" fmla="*/ 3524930 h 4587875"/>
              <a:gd name="connsiteX4634" fmla="*/ 105475 w 9408955"/>
              <a:gd name="connsiteY4634" fmla="*/ 3501797 h 4587875"/>
              <a:gd name="connsiteX4635" fmla="*/ 115030 w 9408955"/>
              <a:gd name="connsiteY4635" fmla="*/ 3554866 h 4587875"/>
              <a:gd name="connsiteX4636" fmla="*/ 132742 w 9408955"/>
              <a:gd name="connsiteY4636" fmla="*/ 3559213 h 4587875"/>
              <a:gd name="connsiteX4637" fmla="*/ 8970389 w 9408955"/>
              <a:gd name="connsiteY4637" fmla="*/ 3559216 h 4587875"/>
              <a:gd name="connsiteX4638" fmla="*/ 9003241 w 9408955"/>
              <a:gd name="connsiteY4638" fmla="*/ 3525361 h 4587875"/>
              <a:gd name="connsiteX4639" fmla="*/ 8966378 w 9408955"/>
              <a:gd name="connsiteY4639" fmla="*/ 3490044 h 4587875"/>
              <a:gd name="connsiteX4640" fmla="*/ 8953261 w 9408955"/>
              <a:gd name="connsiteY4640" fmla="*/ 3556522 h 4587875"/>
              <a:gd name="connsiteX4641" fmla="*/ 8970389 w 9408955"/>
              <a:gd name="connsiteY4641" fmla="*/ 3559216 h 4587875"/>
              <a:gd name="connsiteX4642" fmla="*/ 8455042 w 9408955"/>
              <a:gd name="connsiteY4642" fmla="*/ 3559247 h 4587875"/>
              <a:gd name="connsiteX4643" fmla="*/ 8489800 w 9408955"/>
              <a:gd name="connsiteY4643" fmla="*/ 3525393 h 4587875"/>
              <a:gd name="connsiteX4644" fmla="*/ 8432361 w 9408955"/>
              <a:gd name="connsiteY4644" fmla="*/ 3498721 h 4587875"/>
              <a:gd name="connsiteX4645" fmla="*/ 8437336 w 9408955"/>
              <a:gd name="connsiteY4645" fmla="*/ 3554802 h 4587875"/>
              <a:gd name="connsiteX4646" fmla="*/ 8455042 w 9408955"/>
              <a:gd name="connsiteY4646" fmla="*/ 3559247 h 4587875"/>
              <a:gd name="connsiteX4647" fmla="*/ 8353649 w 9408955"/>
              <a:gd name="connsiteY4647" fmla="*/ 3559260 h 4587875"/>
              <a:gd name="connsiteX4648" fmla="*/ 8387036 w 9408955"/>
              <a:gd name="connsiteY4648" fmla="*/ 3518035 h 4587875"/>
              <a:gd name="connsiteX4649" fmla="*/ 8328365 w 9408955"/>
              <a:gd name="connsiteY4649" fmla="*/ 3498356 h 4587875"/>
              <a:gd name="connsiteX4650" fmla="*/ 8334277 w 9408955"/>
              <a:gd name="connsiteY4650" fmla="*/ 3554001 h 4587875"/>
              <a:gd name="connsiteX4651" fmla="*/ 8353649 w 9408955"/>
              <a:gd name="connsiteY4651" fmla="*/ 3559260 h 4587875"/>
              <a:gd name="connsiteX4652" fmla="*/ 7530874 w 9408955"/>
              <a:gd name="connsiteY4652" fmla="*/ 3559288 h 4587875"/>
              <a:gd name="connsiteX4653" fmla="*/ 7564740 w 9408955"/>
              <a:gd name="connsiteY4653" fmla="*/ 3525610 h 4587875"/>
              <a:gd name="connsiteX4654" fmla="*/ 7514088 w 9408955"/>
              <a:gd name="connsiteY4654" fmla="*/ 3494540 h 4587875"/>
              <a:gd name="connsiteX4655" fmla="*/ 7513636 w 9408955"/>
              <a:gd name="connsiteY4655" fmla="*/ 3555092 h 4587875"/>
              <a:gd name="connsiteX4656" fmla="*/ 7530874 w 9408955"/>
              <a:gd name="connsiteY4656" fmla="*/ 3559288 h 4587875"/>
              <a:gd name="connsiteX4657" fmla="*/ 4860646 w 9408955"/>
              <a:gd name="connsiteY4657" fmla="*/ 3559336 h 4587875"/>
              <a:gd name="connsiteX4658" fmla="*/ 4894323 w 9408955"/>
              <a:gd name="connsiteY4658" fmla="*/ 3525182 h 4587875"/>
              <a:gd name="connsiteX4659" fmla="*/ 4833828 w 9408955"/>
              <a:gd name="connsiteY4659" fmla="*/ 3500895 h 4587875"/>
              <a:gd name="connsiteX4660" fmla="*/ 4843380 w 9408955"/>
              <a:gd name="connsiteY4660" fmla="*/ 3555427 h 4587875"/>
              <a:gd name="connsiteX4661" fmla="*/ 4860646 w 9408955"/>
              <a:gd name="connsiteY4661" fmla="*/ 3559336 h 4587875"/>
              <a:gd name="connsiteX4662" fmla="*/ 5882972 w 9408955"/>
              <a:gd name="connsiteY4662" fmla="*/ 3559382 h 4587875"/>
              <a:gd name="connsiteX4663" fmla="*/ 5919638 w 9408955"/>
              <a:gd name="connsiteY4663" fmla="*/ 3525944 h 4587875"/>
              <a:gd name="connsiteX4664" fmla="*/ 5877802 w 9408955"/>
              <a:gd name="connsiteY4664" fmla="*/ 3490963 h 4587875"/>
              <a:gd name="connsiteX4665" fmla="*/ 5865365 w 9408955"/>
              <a:gd name="connsiteY4665" fmla="*/ 3552923 h 4587875"/>
              <a:gd name="connsiteX4666" fmla="*/ 5882972 w 9408955"/>
              <a:gd name="connsiteY4666" fmla="*/ 3559382 h 4587875"/>
              <a:gd name="connsiteX4667" fmla="*/ 6403878 w 9408955"/>
              <a:gd name="connsiteY4667" fmla="*/ 3559476 h 4587875"/>
              <a:gd name="connsiteX4668" fmla="*/ 6436242 w 9408955"/>
              <a:gd name="connsiteY4668" fmla="*/ 3525383 h 4587875"/>
              <a:gd name="connsiteX4669" fmla="*/ 6375798 w 9408955"/>
              <a:gd name="connsiteY4669" fmla="*/ 3499756 h 4587875"/>
              <a:gd name="connsiteX4670" fmla="*/ 6386975 w 9408955"/>
              <a:gd name="connsiteY4670" fmla="*/ 3556453 h 4587875"/>
              <a:gd name="connsiteX4671" fmla="*/ 6403878 w 9408955"/>
              <a:gd name="connsiteY4671" fmla="*/ 3559476 h 4587875"/>
              <a:gd name="connsiteX4672" fmla="*/ 6815337 w 9408955"/>
              <a:gd name="connsiteY4672" fmla="*/ 3559494 h 4587875"/>
              <a:gd name="connsiteX4673" fmla="*/ 6844008 w 9408955"/>
              <a:gd name="connsiteY4673" fmla="*/ 3517230 h 4587875"/>
              <a:gd name="connsiteX4674" fmla="*/ 6786177 w 9408955"/>
              <a:gd name="connsiteY4674" fmla="*/ 3499538 h 4587875"/>
              <a:gd name="connsiteX4675" fmla="*/ 6796156 w 9408955"/>
              <a:gd name="connsiteY4675" fmla="*/ 3556521 h 4587875"/>
              <a:gd name="connsiteX4676" fmla="*/ 6815337 w 9408955"/>
              <a:gd name="connsiteY4676" fmla="*/ 3559494 h 4587875"/>
              <a:gd name="connsiteX4677" fmla="*/ 6193625 w 9408955"/>
              <a:gd name="connsiteY4677" fmla="*/ 3559503 h 4587875"/>
              <a:gd name="connsiteX4678" fmla="*/ 6226698 w 9408955"/>
              <a:gd name="connsiteY4678" fmla="*/ 3512838 h 4587875"/>
              <a:gd name="connsiteX4679" fmla="*/ 6157754 w 9408955"/>
              <a:gd name="connsiteY4679" fmla="*/ 3511015 h 4587875"/>
              <a:gd name="connsiteX4680" fmla="*/ 6172495 w 9408955"/>
              <a:gd name="connsiteY4680" fmla="*/ 3552267 h 4587875"/>
              <a:gd name="connsiteX4681" fmla="*/ 6193625 w 9408955"/>
              <a:gd name="connsiteY4681" fmla="*/ 3559503 h 4587875"/>
              <a:gd name="connsiteX4682" fmla="*/ 648085 w 9408955"/>
              <a:gd name="connsiteY4682" fmla="*/ 3559512 h 4587875"/>
              <a:gd name="connsiteX4683" fmla="*/ 680773 w 9408955"/>
              <a:gd name="connsiteY4683" fmla="*/ 3518971 h 4587875"/>
              <a:gd name="connsiteX4684" fmla="*/ 623693 w 9408955"/>
              <a:gd name="connsiteY4684" fmla="*/ 3497658 h 4587875"/>
              <a:gd name="connsiteX4685" fmla="*/ 628966 w 9408955"/>
              <a:gd name="connsiteY4685" fmla="*/ 3556096 h 4587875"/>
              <a:gd name="connsiteX4686" fmla="*/ 648085 w 9408955"/>
              <a:gd name="connsiteY4686" fmla="*/ 3559512 h 4587875"/>
              <a:gd name="connsiteX4687" fmla="*/ 7309329 w 9408955"/>
              <a:gd name="connsiteY4687" fmla="*/ 3559603 h 4587875"/>
              <a:gd name="connsiteX4688" fmla="*/ 7358922 w 9408955"/>
              <a:gd name="connsiteY4688" fmla="*/ 3525067 h 4587875"/>
              <a:gd name="connsiteX4689" fmla="*/ 7293875 w 9408955"/>
              <a:gd name="connsiteY4689" fmla="*/ 3509074 h 4587875"/>
              <a:gd name="connsiteX4690" fmla="*/ 7309329 w 9408955"/>
              <a:gd name="connsiteY4690" fmla="*/ 3559603 h 4587875"/>
              <a:gd name="connsiteX4691" fmla="*/ 1264944 w 9408955"/>
              <a:gd name="connsiteY4691" fmla="*/ 3559650 h 4587875"/>
              <a:gd name="connsiteX4692" fmla="*/ 1297675 w 9408955"/>
              <a:gd name="connsiteY4692" fmla="*/ 3525193 h 4587875"/>
              <a:gd name="connsiteX4693" fmla="*/ 1241723 w 9408955"/>
              <a:gd name="connsiteY4693" fmla="*/ 3495779 h 4587875"/>
              <a:gd name="connsiteX4694" fmla="*/ 1247685 w 9408955"/>
              <a:gd name="connsiteY4694" fmla="*/ 3556227 h 4587875"/>
              <a:gd name="connsiteX4695" fmla="*/ 1264944 w 9408955"/>
              <a:gd name="connsiteY4695" fmla="*/ 3559650 h 4587875"/>
              <a:gd name="connsiteX4696" fmla="*/ 7017585 w 9408955"/>
              <a:gd name="connsiteY4696" fmla="*/ 3559693 h 4587875"/>
              <a:gd name="connsiteX4697" fmla="*/ 7052358 w 9408955"/>
              <a:gd name="connsiteY4697" fmla="*/ 3524470 h 4587875"/>
              <a:gd name="connsiteX4698" fmla="*/ 6997921 w 9408955"/>
              <a:gd name="connsiteY4698" fmla="*/ 3495595 h 4587875"/>
              <a:gd name="connsiteX4699" fmla="*/ 6999536 w 9408955"/>
              <a:gd name="connsiteY4699" fmla="*/ 3554491 h 4587875"/>
              <a:gd name="connsiteX4700" fmla="*/ 7017585 w 9408955"/>
              <a:gd name="connsiteY4700" fmla="*/ 3559693 h 4587875"/>
              <a:gd name="connsiteX4701" fmla="*/ 3214100 w 9408955"/>
              <a:gd name="connsiteY4701" fmla="*/ 3559739 h 4587875"/>
              <a:gd name="connsiteX4702" fmla="*/ 3247685 w 9408955"/>
              <a:gd name="connsiteY4702" fmla="*/ 3519158 h 4587875"/>
              <a:gd name="connsiteX4703" fmla="*/ 3190402 w 9408955"/>
              <a:gd name="connsiteY4703" fmla="*/ 3498891 h 4587875"/>
              <a:gd name="connsiteX4704" fmla="*/ 3195138 w 9408955"/>
              <a:gd name="connsiteY4704" fmla="*/ 3554396 h 4587875"/>
              <a:gd name="connsiteX4705" fmla="*/ 3214100 w 9408955"/>
              <a:gd name="connsiteY4705" fmla="*/ 3559739 h 4587875"/>
              <a:gd name="connsiteX4706" fmla="*/ 5798551 w 9408955"/>
              <a:gd name="connsiteY4706" fmla="*/ 3559836 h 4587875"/>
              <a:gd name="connsiteX4707" fmla="*/ 5788951 w 9408955"/>
              <a:gd name="connsiteY4707" fmla="*/ 3490383 h 4587875"/>
              <a:gd name="connsiteX4708" fmla="*/ 5753752 w 9408955"/>
              <a:gd name="connsiteY4708" fmla="*/ 3544788 h 4587875"/>
              <a:gd name="connsiteX4709" fmla="*/ 5798551 w 9408955"/>
              <a:gd name="connsiteY4709" fmla="*/ 3559836 h 4587875"/>
              <a:gd name="connsiteX4710" fmla="*/ 6093142 w 9408955"/>
              <a:gd name="connsiteY4710" fmla="*/ 3559962 h 4587875"/>
              <a:gd name="connsiteX4711" fmla="*/ 6125163 w 9408955"/>
              <a:gd name="connsiteY4711" fmla="*/ 3518771 h 4587875"/>
              <a:gd name="connsiteX4712" fmla="*/ 6064876 w 9408955"/>
              <a:gd name="connsiteY4712" fmla="*/ 3503270 h 4587875"/>
              <a:gd name="connsiteX4713" fmla="*/ 6074064 w 9408955"/>
              <a:gd name="connsiteY4713" fmla="*/ 3555470 h 4587875"/>
              <a:gd name="connsiteX4714" fmla="*/ 6093142 w 9408955"/>
              <a:gd name="connsiteY4714" fmla="*/ 3559962 h 4587875"/>
              <a:gd name="connsiteX4715" fmla="*/ 1573495 w 9408955"/>
              <a:gd name="connsiteY4715" fmla="*/ 3560039 h 4587875"/>
              <a:gd name="connsiteX4716" fmla="*/ 1604180 w 9408955"/>
              <a:gd name="connsiteY4716" fmla="*/ 3517626 h 4587875"/>
              <a:gd name="connsiteX4717" fmla="*/ 1547849 w 9408955"/>
              <a:gd name="connsiteY4717" fmla="*/ 3497792 h 4587875"/>
              <a:gd name="connsiteX4718" fmla="*/ 1553596 w 9408955"/>
              <a:gd name="connsiteY4718" fmla="*/ 3555925 h 4587875"/>
              <a:gd name="connsiteX4719" fmla="*/ 1573495 w 9408955"/>
              <a:gd name="connsiteY4719" fmla="*/ 3560039 h 4587875"/>
              <a:gd name="connsiteX4720" fmla="*/ 7030766 w 9408955"/>
              <a:gd name="connsiteY4720" fmla="*/ 3658893 h 4587875"/>
              <a:gd name="connsiteX4721" fmla="*/ 7051063 w 9408955"/>
              <a:gd name="connsiteY4721" fmla="*/ 3635111 h 4587875"/>
              <a:gd name="connsiteX4722" fmla="*/ 7004799 w 9408955"/>
              <a:gd name="connsiteY4722" fmla="*/ 3594865 h 4587875"/>
              <a:gd name="connsiteX4723" fmla="*/ 6998902 w 9408955"/>
              <a:gd name="connsiteY4723" fmla="*/ 3657978 h 4587875"/>
              <a:gd name="connsiteX4724" fmla="*/ 7030766 w 9408955"/>
              <a:gd name="connsiteY4724" fmla="*/ 3658893 h 4587875"/>
              <a:gd name="connsiteX4725" fmla="*/ 661617 w 9408955"/>
              <a:gd name="connsiteY4725" fmla="*/ 3659972 h 4587875"/>
              <a:gd name="connsiteX4726" fmla="*/ 681437 w 9408955"/>
              <a:gd name="connsiteY4726" fmla="*/ 3636845 h 4587875"/>
              <a:gd name="connsiteX4727" fmla="*/ 627894 w 9408955"/>
              <a:gd name="connsiteY4727" fmla="*/ 3597871 h 4587875"/>
              <a:gd name="connsiteX4728" fmla="*/ 630421 w 9408955"/>
              <a:gd name="connsiteY4728" fmla="*/ 3659542 h 4587875"/>
              <a:gd name="connsiteX4729" fmla="*/ 661617 w 9408955"/>
              <a:gd name="connsiteY4729" fmla="*/ 3659972 h 4587875"/>
              <a:gd name="connsiteX4730" fmla="*/ 1892756 w 9408955"/>
              <a:gd name="connsiteY4730" fmla="*/ 3660194 h 4587875"/>
              <a:gd name="connsiteX4731" fmla="*/ 1912749 w 9408955"/>
              <a:gd name="connsiteY4731" fmla="*/ 3636494 h 4587875"/>
              <a:gd name="connsiteX4732" fmla="*/ 1867513 w 9408955"/>
              <a:gd name="connsiteY4732" fmla="*/ 3595236 h 4587875"/>
              <a:gd name="connsiteX4733" fmla="*/ 1861405 w 9408955"/>
              <a:gd name="connsiteY4733" fmla="*/ 3658513 h 4587875"/>
              <a:gd name="connsiteX4734" fmla="*/ 1892756 w 9408955"/>
              <a:gd name="connsiteY4734" fmla="*/ 3660194 h 4587875"/>
              <a:gd name="connsiteX4735" fmla="*/ 7521845 w 9408955"/>
              <a:gd name="connsiteY4735" fmla="*/ 3660576 h 4587875"/>
              <a:gd name="connsiteX4736" fmla="*/ 7564519 w 9408955"/>
              <a:gd name="connsiteY4736" fmla="*/ 3629680 h 4587875"/>
              <a:gd name="connsiteX4737" fmla="*/ 7507083 w 9408955"/>
              <a:gd name="connsiteY4737" fmla="*/ 3602386 h 4587875"/>
              <a:gd name="connsiteX4738" fmla="*/ 7502334 w 9408955"/>
              <a:gd name="connsiteY4738" fmla="*/ 3654493 h 4587875"/>
              <a:gd name="connsiteX4739" fmla="*/ 7521845 w 9408955"/>
              <a:gd name="connsiteY4739" fmla="*/ 3660576 h 4587875"/>
              <a:gd name="connsiteX4740" fmla="*/ 1155378 w 9408955"/>
              <a:gd name="connsiteY4740" fmla="*/ 3660588 h 4587875"/>
              <a:gd name="connsiteX4741" fmla="*/ 1178485 w 9408955"/>
              <a:gd name="connsiteY4741" fmla="*/ 3657528 h 4587875"/>
              <a:gd name="connsiteX4742" fmla="*/ 1180543 w 9408955"/>
              <a:gd name="connsiteY4742" fmla="*/ 3598490 h 4587875"/>
              <a:gd name="connsiteX4743" fmla="*/ 1129992 w 9408955"/>
              <a:gd name="connsiteY4743" fmla="*/ 3609016 h 4587875"/>
              <a:gd name="connsiteX4744" fmla="*/ 1132280 w 9408955"/>
              <a:gd name="connsiteY4744" fmla="*/ 3655240 h 4587875"/>
              <a:gd name="connsiteX4745" fmla="*/ 1155378 w 9408955"/>
              <a:gd name="connsiteY4745" fmla="*/ 3660588 h 4587875"/>
              <a:gd name="connsiteX4746" fmla="*/ 2590431 w 9408955"/>
              <a:gd name="connsiteY4746" fmla="*/ 3660775 h 4587875"/>
              <a:gd name="connsiteX4747" fmla="*/ 2631820 w 9408955"/>
              <a:gd name="connsiteY4747" fmla="*/ 3621541 h 4587875"/>
              <a:gd name="connsiteX4748" fmla="*/ 2571684 w 9408955"/>
              <a:gd name="connsiteY4748" fmla="*/ 3604532 h 4587875"/>
              <a:gd name="connsiteX4749" fmla="*/ 2590431 w 9408955"/>
              <a:gd name="connsiteY4749" fmla="*/ 3660775 h 4587875"/>
              <a:gd name="connsiteX4750" fmla="*/ 3931764 w 9408955"/>
              <a:gd name="connsiteY4750" fmla="*/ 3661202 h 4587875"/>
              <a:gd name="connsiteX4751" fmla="*/ 3956651 w 9408955"/>
              <a:gd name="connsiteY4751" fmla="*/ 3654475 h 4587875"/>
              <a:gd name="connsiteX4752" fmla="*/ 3965837 w 9408955"/>
              <a:gd name="connsiteY4752" fmla="*/ 3614223 h 4587875"/>
              <a:gd name="connsiteX4753" fmla="*/ 3903375 w 9408955"/>
              <a:gd name="connsiteY4753" fmla="*/ 3608243 h 4587875"/>
              <a:gd name="connsiteX4754" fmla="*/ 3905671 w 9408955"/>
              <a:gd name="connsiteY4754" fmla="*/ 3655165 h 4587875"/>
              <a:gd name="connsiteX4755" fmla="*/ 3931764 w 9408955"/>
              <a:gd name="connsiteY4755" fmla="*/ 3661202 h 4587875"/>
              <a:gd name="connsiteX4756" fmla="*/ 859516 w 9408955"/>
              <a:gd name="connsiteY4756" fmla="*/ 3661218 h 4587875"/>
              <a:gd name="connsiteX4757" fmla="*/ 879043 w 9408955"/>
              <a:gd name="connsiteY4757" fmla="*/ 3655891 h 4587875"/>
              <a:gd name="connsiteX4758" fmla="*/ 878358 w 9408955"/>
              <a:gd name="connsiteY4758" fmla="*/ 3604308 h 4587875"/>
              <a:gd name="connsiteX4759" fmla="*/ 818128 w 9408955"/>
              <a:gd name="connsiteY4759" fmla="*/ 3629526 h 4587875"/>
              <a:gd name="connsiteX4760" fmla="*/ 859516 w 9408955"/>
              <a:gd name="connsiteY4760" fmla="*/ 3661218 h 4587875"/>
              <a:gd name="connsiteX4761" fmla="*/ 7636298 w 9408955"/>
              <a:gd name="connsiteY4761" fmla="*/ 3661508 h 4587875"/>
              <a:gd name="connsiteX4762" fmla="*/ 7667222 w 9408955"/>
              <a:gd name="connsiteY4762" fmla="*/ 3621932 h 4587875"/>
              <a:gd name="connsiteX4763" fmla="*/ 7609915 w 9408955"/>
              <a:gd name="connsiteY4763" fmla="*/ 3601910 h 4587875"/>
              <a:gd name="connsiteX4764" fmla="*/ 7617647 w 9408955"/>
              <a:gd name="connsiteY4764" fmla="*/ 3658377 h 4587875"/>
              <a:gd name="connsiteX4765" fmla="*/ 7636298 w 9408955"/>
              <a:gd name="connsiteY4765" fmla="*/ 3661508 h 4587875"/>
              <a:gd name="connsiteX4766" fmla="*/ 5786784 w 9408955"/>
              <a:gd name="connsiteY4766" fmla="*/ 3661538 h 4587875"/>
              <a:gd name="connsiteX4767" fmla="*/ 5816097 w 9408955"/>
              <a:gd name="connsiteY4767" fmla="*/ 3621184 h 4587875"/>
              <a:gd name="connsiteX4768" fmla="*/ 5750296 w 9408955"/>
              <a:gd name="connsiteY4768" fmla="*/ 3614590 h 4587875"/>
              <a:gd name="connsiteX4769" fmla="*/ 5767781 w 9408955"/>
              <a:gd name="connsiteY4769" fmla="*/ 3658476 h 4587875"/>
              <a:gd name="connsiteX4770" fmla="*/ 5786784 w 9408955"/>
              <a:gd name="connsiteY4770" fmla="*/ 3661538 h 4587875"/>
              <a:gd name="connsiteX4771" fmla="*/ 8972319 w 9408955"/>
              <a:gd name="connsiteY4771" fmla="*/ 3661586 h 4587875"/>
              <a:gd name="connsiteX4772" fmla="*/ 9002396 w 9408955"/>
              <a:gd name="connsiteY4772" fmla="*/ 3621454 h 4587875"/>
              <a:gd name="connsiteX4773" fmla="*/ 8951119 w 9408955"/>
              <a:gd name="connsiteY4773" fmla="*/ 3597031 h 4587875"/>
              <a:gd name="connsiteX4774" fmla="*/ 8953368 w 9408955"/>
              <a:gd name="connsiteY4774" fmla="*/ 3658088 h 4587875"/>
              <a:gd name="connsiteX4775" fmla="*/ 8972319 w 9408955"/>
              <a:gd name="connsiteY4775" fmla="*/ 3661586 h 4587875"/>
              <a:gd name="connsiteX4776" fmla="*/ 6507387 w 9408955"/>
              <a:gd name="connsiteY4776" fmla="*/ 3661590 h 4587875"/>
              <a:gd name="connsiteX4777" fmla="*/ 6528517 w 9408955"/>
              <a:gd name="connsiteY4777" fmla="*/ 3652350 h 4587875"/>
              <a:gd name="connsiteX4778" fmla="*/ 6529655 w 9408955"/>
              <a:gd name="connsiteY4778" fmla="*/ 3605495 h 4587875"/>
              <a:gd name="connsiteX4779" fmla="*/ 6470275 w 9408955"/>
              <a:gd name="connsiteY4779" fmla="*/ 3614139 h 4587875"/>
              <a:gd name="connsiteX4780" fmla="*/ 6484380 w 9408955"/>
              <a:gd name="connsiteY4780" fmla="*/ 3657354 h 4587875"/>
              <a:gd name="connsiteX4781" fmla="*/ 6507387 w 9408955"/>
              <a:gd name="connsiteY4781" fmla="*/ 3661590 h 4587875"/>
              <a:gd name="connsiteX4782" fmla="*/ 6194974 w 9408955"/>
              <a:gd name="connsiteY4782" fmla="*/ 3661600 h 4587875"/>
              <a:gd name="connsiteX4783" fmla="*/ 6228664 w 9408955"/>
              <a:gd name="connsiteY4783" fmla="*/ 3629932 h 4587875"/>
              <a:gd name="connsiteX4784" fmla="*/ 6171808 w 9408955"/>
              <a:gd name="connsiteY4784" fmla="*/ 3601810 h 4587875"/>
              <a:gd name="connsiteX4785" fmla="*/ 6178228 w 9408955"/>
              <a:gd name="connsiteY4785" fmla="*/ 3657826 h 4587875"/>
              <a:gd name="connsiteX4786" fmla="*/ 6194974 w 9408955"/>
              <a:gd name="connsiteY4786" fmla="*/ 3661600 h 4587875"/>
              <a:gd name="connsiteX4787" fmla="*/ 3105228 w 9408955"/>
              <a:gd name="connsiteY4787" fmla="*/ 3661651 h 4587875"/>
              <a:gd name="connsiteX4788" fmla="*/ 3144785 w 9408955"/>
              <a:gd name="connsiteY4788" fmla="*/ 3621735 h 4587875"/>
              <a:gd name="connsiteX4789" fmla="*/ 3089961 w 9408955"/>
              <a:gd name="connsiteY4789" fmla="*/ 3599155 h 4587875"/>
              <a:gd name="connsiteX4790" fmla="*/ 3105228 w 9408955"/>
              <a:gd name="connsiteY4790" fmla="*/ 3661651 h 4587875"/>
              <a:gd name="connsiteX4791" fmla="*/ 6808507 w 9408955"/>
              <a:gd name="connsiteY4791" fmla="*/ 3661673 h 4587875"/>
              <a:gd name="connsiteX4792" fmla="*/ 6845979 w 9408955"/>
              <a:gd name="connsiteY4792" fmla="*/ 3628249 h 4587875"/>
              <a:gd name="connsiteX4793" fmla="*/ 6781093 w 9408955"/>
              <a:gd name="connsiteY4793" fmla="*/ 3608139 h 4587875"/>
              <a:gd name="connsiteX4794" fmla="*/ 6790561 w 9408955"/>
              <a:gd name="connsiteY4794" fmla="*/ 3656131 h 4587875"/>
              <a:gd name="connsiteX4795" fmla="*/ 6808507 w 9408955"/>
              <a:gd name="connsiteY4795" fmla="*/ 3661673 h 4587875"/>
              <a:gd name="connsiteX4796" fmla="*/ 1266521 w 9408955"/>
              <a:gd name="connsiteY4796" fmla="*/ 3661691 h 4587875"/>
              <a:gd name="connsiteX4797" fmla="*/ 1296755 w 9408955"/>
              <a:gd name="connsiteY4797" fmla="*/ 3621482 h 4587875"/>
              <a:gd name="connsiteX4798" fmla="*/ 1236014 w 9408955"/>
              <a:gd name="connsiteY4798" fmla="*/ 3603710 h 4587875"/>
              <a:gd name="connsiteX4799" fmla="*/ 1247705 w 9408955"/>
              <a:gd name="connsiteY4799" fmla="*/ 3659277 h 4587875"/>
              <a:gd name="connsiteX4800" fmla="*/ 1266521 w 9408955"/>
              <a:gd name="connsiteY4800" fmla="*/ 3661691 h 4587875"/>
              <a:gd name="connsiteX4801" fmla="*/ 5265107 w 9408955"/>
              <a:gd name="connsiteY4801" fmla="*/ 3661706 h 4587875"/>
              <a:gd name="connsiteX4802" fmla="*/ 5287517 w 9408955"/>
              <a:gd name="connsiteY4802" fmla="*/ 3658868 h 4587875"/>
              <a:gd name="connsiteX4803" fmla="*/ 5301850 w 9408955"/>
              <a:gd name="connsiteY4803" fmla="*/ 3615061 h 4587875"/>
              <a:gd name="connsiteX4804" fmla="*/ 5238830 w 9408955"/>
              <a:gd name="connsiteY4804" fmla="*/ 3616896 h 4587875"/>
              <a:gd name="connsiteX4805" fmla="*/ 5242698 w 9408955"/>
              <a:gd name="connsiteY4805" fmla="*/ 3655428 h 4587875"/>
              <a:gd name="connsiteX4806" fmla="*/ 5265107 w 9408955"/>
              <a:gd name="connsiteY4806" fmla="*/ 3661706 h 4587875"/>
              <a:gd name="connsiteX4807" fmla="*/ 2186938 w 9408955"/>
              <a:gd name="connsiteY4807" fmla="*/ 3661708 h 4587875"/>
              <a:gd name="connsiteX4808" fmla="*/ 2220180 w 9408955"/>
              <a:gd name="connsiteY4808" fmla="*/ 3620992 h 4587875"/>
              <a:gd name="connsiteX4809" fmla="*/ 2153826 w 9408955"/>
              <a:gd name="connsiteY4809" fmla="*/ 3614206 h 4587875"/>
              <a:gd name="connsiteX4810" fmla="*/ 2167095 w 9408955"/>
              <a:gd name="connsiteY4810" fmla="*/ 3656505 h 4587875"/>
              <a:gd name="connsiteX4811" fmla="*/ 2186938 w 9408955"/>
              <a:gd name="connsiteY4811" fmla="*/ 3661708 h 4587875"/>
              <a:gd name="connsiteX4812" fmla="*/ 6608032 w 9408955"/>
              <a:gd name="connsiteY4812" fmla="*/ 3661788 h 4587875"/>
              <a:gd name="connsiteX4813" fmla="*/ 6633726 w 9408955"/>
              <a:gd name="connsiteY4813" fmla="*/ 3646419 h 4587875"/>
              <a:gd name="connsiteX4814" fmla="*/ 6594616 w 9408955"/>
              <a:gd name="connsiteY4814" fmla="*/ 3595398 h 4587875"/>
              <a:gd name="connsiteX4815" fmla="*/ 6576880 w 9408955"/>
              <a:gd name="connsiteY4815" fmla="*/ 3654922 h 4587875"/>
              <a:gd name="connsiteX4816" fmla="*/ 6608032 w 9408955"/>
              <a:gd name="connsiteY4816" fmla="*/ 3661788 h 4587875"/>
              <a:gd name="connsiteX4817" fmla="*/ 8455408 w 9408955"/>
              <a:gd name="connsiteY4817" fmla="*/ 3661840 h 4587875"/>
              <a:gd name="connsiteX4818" fmla="*/ 8490238 w 9408955"/>
              <a:gd name="connsiteY4818" fmla="*/ 3629792 h 4587875"/>
              <a:gd name="connsiteX4819" fmla="*/ 8436790 w 9408955"/>
              <a:gd name="connsiteY4819" fmla="*/ 3598522 h 4587875"/>
              <a:gd name="connsiteX4820" fmla="*/ 8438155 w 9408955"/>
              <a:gd name="connsiteY4820" fmla="*/ 3658363 h 4587875"/>
              <a:gd name="connsiteX4821" fmla="*/ 8455408 w 9408955"/>
              <a:gd name="connsiteY4821" fmla="*/ 3661840 h 4587875"/>
              <a:gd name="connsiteX4822" fmla="*/ 4867560 w 9408955"/>
              <a:gd name="connsiteY4822" fmla="*/ 3661846 h 4587875"/>
              <a:gd name="connsiteX4823" fmla="*/ 4893425 w 9408955"/>
              <a:gd name="connsiteY4823" fmla="*/ 3622299 h 4587875"/>
              <a:gd name="connsiteX4824" fmla="*/ 4832192 w 9408955"/>
              <a:gd name="connsiteY4824" fmla="*/ 3604923 h 4587875"/>
              <a:gd name="connsiteX4825" fmla="*/ 4850335 w 9408955"/>
              <a:gd name="connsiteY4825" fmla="*/ 3661624 h 4587875"/>
              <a:gd name="connsiteX4826" fmla="*/ 4867560 w 9408955"/>
              <a:gd name="connsiteY4826" fmla="*/ 3661846 h 4587875"/>
              <a:gd name="connsiteX4827" fmla="*/ 6290093 w 9408955"/>
              <a:gd name="connsiteY4827" fmla="*/ 3661872 h 4587875"/>
              <a:gd name="connsiteX4828" fmla="*/ 6330672 w 9408955"/>
              <a:gd name="connsiteY4828" fmla="*/ 3614450 h 4587875"/>
              <a:gd name="connsiteX4829" fmla="*/ 6261894 w 9408955"/>
              <a:gd name="connsiteY4829" fmla="*/ 3621974 h 4587875"/>
              <a:gd name="connsiteX4830" fmla="*/ 6290093 w 9408955"/>
              <a:gd name="connsiteY4830" fmla="*/ 3661872 h 4587875"/>
              <a:gd name="connsiteX4831" fmla="*/ 7231906 w 9408955"/>
              <a:gd name="connsiteY4831" fmla="*/ 3661895 h 4587875"/>
              <a:gd name="connsiteX4832" fmla="*/ 7255608 w 9408955"/>
              <a:gd name="connsiteY4832" fmla="*/ 3622402 h 4587875"/>
              <a:gd name="connsiteX4833" fmla="*/ 7189189 w 9408955"/>
              <a:gd name="connsiteY4833" fmla="*/ 3621943 h 4587875"/>
              <a:gd name="connsiteX4834" fmla="*/ 7214892 w 9408955"/>
              <a:gd name="connsiteY4834" fmla="*/ 3661834 h 4587875"/>
              <a:gd name="connsiteX4835" fmla="*/ 7231906 w 9408955"/>
              <a:gd name="connsiteY4835" fmla="*/ 3661895 h 4587875"/>
              <a:gd name="connsiteX4836" fmla="*/ 6405475 w 9408955"/>
              <a:gd name="connsiteY4836" fmla="*/ 3661927 h 4587875"/>
              <a:gd name="connsiteX4837" fmla="*/ 6435442 w 9408955"/>
              <a:gd name="connsiteY4837" fmla="*/ 3621249 h 4587875"/>
              <a:gd name="connsiteX4838" fmla="*/ 6374392 w 9408955"/>
              <a:gd name="connsiteY4838" fmla="*/ 3603141 h 4587875"/>
              <a:gd name="connsiteX4839" fmla="*/ 6386602 w 9408955"/>
              <a:gd name="connsiteY4839" fmla="*/ 3659527 h 4587875"/>
              <a:gd name="connsiteX4840" fmla="*/ 6405475 w 9408955"/>
              <a:gd name="connsiteY4840" fmla="*/ 3661927 h 4587875"/>
              <a:gd name="connsiteX4841" fmla="*/ 2498316 w 9408955"/>
              <a:gd name="connsiteY4841" fmla="*/ 3661938 h 4587875"/>
              <a:gd name="connsiteX4842" fmla="*/ 2529501 w 9408955"/>
              <a:gd name="connsiteY4842" fmla="*/ 3621381 h 4587875"/>
              <a:gd name="connsiteX4843" fmla="*/ 2465572 w 9408955"/>
              <a:gd name="connsiteY4843" fmla="*/ 3609497 h 4587875"/>
              <a:gd name="connsiteX4844" fmla="*/ 2479593 w 9408955"/>
              <a:gd name="connsiteY4844" fmla="*/ 3657946 h 4587875"/>
              <a:gd name="connsiteX4845" fmla="*/ 2498316 w 9408955"/>
              <a:gd name="connsiteY4845" fmla="*/ 3661938 h 4587875"/>
              <a:gd name="connsiteX4846" fmla="*/ 9075138 w 9408955"/>
              <a:gd name="connsiteY4846" fmla="*/ 3661943 h 4587875"/>
              <a:gd name="connsiteX4847" fmla="*/ 9106638 w 9408955"/>
              <a:gd name="connsiteY4847" fmla="*/ 3621738 h 4587875"/>
              <a:gd name="connsiteX4848" fmla="*/ 9045465 w 9408955"/>
              <a:gd name="connsiteY4848" fmla="*/ 3604638 h 4587875"/>
              <a:gd name="connsiteX4849" fmla="*/ 9056380 w 9408955"/>
              <a:gd name="connsiteY4849" fmla="*/ 3659584 h 4587875"/>
              <a:gd name="connsiteX4850" fmla="*/ 9075138 w 9408955"/>
              <a:gd name="connsiteY4850" fmla="*/ 3661943 h 4587875"/>
              <a:gd name="connsiteX4851" fmla="*/ 7434327 w 9408955"/>
              <a:gd name="connsiteY4851" fmla="*/ 3661953 h 4587875"/>
              <a:gd name="connsiteX4852" fmla="*/ 7460638 w 9408955"/>
              <a:gd name="connsiteY4852" fmla="*/ 3620800 h 4587875"/>
              <a:gd name="connsiteX4853" fmla="*/ 7396231 w 9408955"/>
              <a:gd name="connsiteY4853" fmla="*/ 3614154 h 4587875"/>
              <a:gd name="connsiteX4854" fmla="*/ 7415961 w 9408955"/>
              <a:gd name="connsiteY4854" fmla="*/ 3659987 h 4587875"/>
              <a:gd name="connsiteX4855" fmla="*/ 7434327 w 9408955"/>
              <a:gd name="connsiteY4855" fmla="*/ 3661953 h 4587875"/>
              <a:gd name="connsiteX4856" fmla="*/ 1059480 w 9408955"/>
              <a:gd name="connsiteY4856" fmla="*/ 3661975 h 4587875"/>
              <a:gd name="connsiteX4857" fmla="*/ 1090214 w 9408955"/>
              <a:gd name="connsiteY4857" fmla="*/ 3621824 h 4587875"/>
              <a:gd name="connsiteX4858" fmla="*/ 1038818 w 9408955"/>
              <a:gd name="connsiteY4858" fmla="*/ 3597364 h 4587875"/>
              <a:gd name="connsiteX4859" fmla="*/ 1040864 w 9408955"/>
              <a:gd name="connsiteY4859" fmla="*/ 3657942 h 4587875"/>
              <a:gd name="connsiteX4860" fmla="*/ 1059480 w 9408955"/>
              <a:gd name="connsiteY4860" fmla="*/ 3661975 h 4587875"/>
              <a:gd name="connsiteX4861" fmla="*/ 7944029 w 9408955"/>
              <a:gd name="connsiteY4861" fmla="*/ 3661995 h 4587875"/>
              <a:gd name="connsiteX4862" fmla="*/ 7973401 w 9408955"/>
              <a:gd name="connsiteY4862" fmla="*/ 3616699 h 4587875"/>
              <a:gd name="connsiteX4863" fmla="*/ 7908540 w 9408955"/>
              <a:gd name="connsiteY4863" fmla="*/ 3617151 h 4587875"/>
              <a:gd name="connsiteX4864" fmla="*/ 7923281 w 9408955"/>
              <a:gd name="connsiteY4864" fmla="*/ 3657415 h 4587875"/>
              <a:gd name="connsiteX4865" fmla="*/ 7944029 w 9408955"/>
              <a:gd name="connsiteY4865" fmla="*/ 3661995 h 4587875"/>
              <a:gd name="connsiteX4866" fmla="*/ 8139543 w 9408955"/>
              <a:gd name="connsiteY4866" fmla="*/ 3662011 h 4587875"/>
              <a:gd name="connsiteX4867" fmla="*/ 8180018 w 9408955"/>
              <a:gd name="connsiteY4867" fmla="*/ 3622268 h 4587875"/>
              <a:gd name="connsiteX4868" fmla="*/ 8114897 w 9408955"/>
              <a:gd name="connsiteY4868" fmla="*/ 3614643 h 4587875"/>
              <a:gd name="connsiteX4869" fmla="*/ 8139543 w 9408955"/>
              <a:gd name="connsiteY4869" fmla="*/ 3662011 h 4587875"/>
              <a:gd name="connsiteX4870" fmla="*/ 8769123 w 9408955"/>
              <a:gd name="connsiteY4870" fmla="*/ 3662047 h 4587875"/>
              <a:gd name="connsiteX4871" fmla="*/ 8795706 w 9408955"/>
              <a:gd name="connsiteY4871" fmla="*/ 3621387 h 4587875"/>
              <a:gd name="connsiteX4872" fmla="*/ 8731557 w 9408955"/>
              <a:gd name="connsiteY4872" fmla="*/ 3614758 h 4587875"/>
              <a:gd name="connsiteX4873" fmla="*/ 8750665 w 9408955"/>
              <a:gd name="connsiteY4873" fmla="*/ 3660015 h 4587875"/>
              <a:gd name="connsiteX4874" fmla="*/ 8769123 w 9408955"/>
              <a:gd name="connsiteY4874" fmla="*/ 3662047 h 4587875"/>
              <a:gd name="connsiteX4875" fmla="*/ 752281 w 9408955"/>
              <a:gd name="connsiteY4875" fmla="*/ 3662103 h 4587875"/>
              <a:gd name="connsiteX4876" fmla="*/ 782076 w 9408955"/>
              <a:gd name="connsiteY4876" fmla="*/ 3621738 h 4587875"/>
              <a:gd name="connsiteX4877" fmla="*/ 721573 w 9408955"/>
              <a:gd name="connsiteY4877" fmla="*/ 3603498 h 4587875"/>
              <a:gd name="connsiteX4878" fmla="*/ 733164 w 9408955"/>
              <a:gd name="connsiteY4878" fmla="*/ 3659584 h 4587875"/>
              <a:gd name="connsiteX4879" fmla="*/ 752281 w 9408955"/>
              <a:gd name="connsiteY4879" fmla="*/ 3662103 h 4587875"/>
              <a:gd name="connsiteX4880" fmla="*/ 5988213 w 9408955"/>
              <a:gd name="connsiteY4880" fmla="*/ 3662237 h 4587875"/>
              <a:gd name="connsiteX4881" fmla="*/ 6023653 w 9408955"/>
              <a:gd name="connsiteY4881" fmla="*/ 3627336 h 4587875"/>
              <a:gd name="connsiteX4882" fmla="*/ 5959435 w 9408955"/>
              <a:gd name="connsiteY4882" fmla="*/ 3607453 h 4587875"/>
              <a:gd name="connsiteX4883" fmla="*/ 5969830 w 9408955"/>
              <a:gd name="connsiteY4883" fmla="*/ 3657731 h 4587875"/>
              <a:gd name="connsiteX4884" fmla="*/ 5988213 w 9408955"/>
              <a:gd name="connsiteY4884" fmla="*/ 3662237 h 4587875"/>
              <a:gd name="connsiteX4885" fmla="*/ 446213 w 9408955"/>
              <a:gd name="connsiteY4885" fmla="*/ 3662238 h 4587875"/>
              <a:gd name="connsiteX4886" fmla="*/ 474153 w 9408955"/>
              <a:gd name="connsiteY4886" fmla="*/ 3621807 h 4587875"/>
              <a:gd name="connsiteX4887" fmla="*/ 414821 w 9408955"/>
              <a:gd name="connsiteY4887" fmla="*/ 3602502 h 4587875"/>
              <a:gd name="connsiteX4888" fmla="*/ 427700 w 9408955"/>
              <a:gd name="connsiteY4888" fmla="*/ 3660418 h 4587875"/>
              <a:gd name="connsiteX4889" fmla="*/ 446213 w 9408955"/>
              <a:gd name="connsiteY4889" fmla="*/ 3662238 h 4587875"/>
              <a:gd name="connsiteX4890" fmla="*/ 5576880 w 9408955"/>
              <a:gd name="connsiteY4890" fmla="*/ 3662253 h 4587875"/>
              <a:gd name="connsiteX4891" fmla="*/ 5613393 w 9408955"/>
              <a:gd name="connsiteY4891" fmla="*/ 3629586 h 4587875"/>
              <a:gd name="connsiteX4892" fmla="*/ 5558282 w 9408955"/>
              <a:gd name="connsiteY4892" fmla="*/ 3599503 h 4587875"/>
              <a:gd name="connsiteX4893" fmla="*/ 5559205 w 9408955"/>
              <a:gd name="connsiteY4893" fmla="*/ 3657633 h 4587875"/>
              <a:gd name="connsiteX4894" fmla="*/ 5576880 w 9408955"/>
              <a:gd name="connsiteY4894" fmla="*/ 3662253 h 4587875"/>
              <a:gd name="connsiteX4895" fmla="*/ 8659916 w 9408955"/>
              <a:gd name="connsiteY4895" fmla="*/ 3662286 h 4587875"/>
              <a:gd name="connsiteX4896" fmla="*/ 8694033 w 9408955"/>
              <a:gd name="connsiteY4896" fmla="*/ 3621000 h 4587875"/>
              <a:gd name="connsiteX4897" fmla="*/ 8638770 w 9408955"/>
              <a:gd name="connsiteY4897" fmla="*/ 3599738 h 4587875"/>
              <a:gd name="connsiteX4898" fmla="*/ 8639917 w 9408955"/>
              <a:gd name="connsiteY4898" fmla="*/ 3656285 h 4587875"/>
              <a:gd name="connsiteX4899" fmla="*/ 8659916 w 9408955"/>
              <a:gd name="connsiteY4899" fmla="*/ 3662286 h 4587875"/>
              <a:gd name="connsiteX4900" fmla="*/ 3220164 w 9408955"/>
              <a:gd name="connsiteY4900" fmla="*/ 3662321 h 4587875"/>
              <a:gd name="connsiteX4901" fmla="*/ 3248532 w 9408955"/>
              <a:gd name="connsiteY4901" fmla="*/ 3622137 h 4587875"/>
              <a:gd name="connsiteX4902" fmla="*/ 3189856 w 9408955"/>
              <a:gd name="connsiteY4902" fmla="*/ 3602319 h 4587875"/>
              <a:gd name="connsiteX4903" fmla="*/ 3201910 w 9408955"/>
              <a:gd name="connsiteY4903" fmla="*/ 3660391 h 4587875"/>
              <a:gd name="connsiteX4904" fmla="*/ 3220164 w 9408955"/>
              <a:gd name="connsiteY4904" fmla="*/ 3662321 h 4587875"/>
              <a:gd name="connsiteX4905" fmla="*/ 7330472 w 9408955"/>
              <a:gd name="connsiteY4905" fmla="*/ 3662370 h 4587875"/>
              <a:gd name="connsiteX4906" fmla="*/ 7358746 w 9408955"/>
              <a:gd name="connsiteY4906" fmla="*/ 3621608 h 4587875"/>
              <a:gd name="connsiteX4907" fmla="*/ 7291956 w 9408955"/>
              <a:gd name="connsiteY4907" fmla="*/ 3622066 h 4587875"/>
              <a:gd name="connsiteX4908" fmla="*/ 7311924 w 9408955"/>
              <a:gd name="connsiteY4908" fmla="*/ 3660927 h 4587875"/>
              <a:gd name="connsiteX4909" fmla="*/ 7330472 w 9408955"/>
              <a:gd name="connsiteY4909" fmla="*/ 3662370 h 4587875"/>
              <a:gd name="connsiteX4910" fmla="*/ 7735496 w 9408955"/>
              <a:gd name="connsiteY4910" fmla="*/ 3662374 h 4587875"/>
              <a:gd name="connsiteX4911" fmla="*/ 7771088 w 9408955"/>
              <a:gd name="connsiteY4911" fmla="*/ 3621354 h 4587875"/>
              <a:gd name="connsiteX4912" fmla="*/ 7721969 w 9408955"/>
              <a:gd name="connsiteY4912" fmla="*/ 3595980 h 4587875"/>
              <a:gd name="connsiteX4913" fmla="*/ 7715602 w 9408955"/>
              <a:gd name="connsiteY4913" fmla="*/ 3656330 h 4587875"/>
              <a:gd name="connsiteX4914" fmla="*/ 7735496 w 9408955"/>
              <a:gd name="connsiteY4914" fmla="*/ 3662374 h 4587875"/>
              <a:gd name="connsiteX4915" fmla="*/ 238182 w 9408955"/>
              <a:gd name="connsiteY4915" fmla="*/ 3662374 h 4587875"/>
              <a:gd name="connsiteX4916" fmla="*/ 267622 w 9408955"/>
              <a:gd name="connsiteY4916" fmla="*/ 3621555 h 4587875"/>
              <a:gd name="connsiteX4917" fmla="*/ 212733 w 9408955"/>
              <a:gd name="connsiteY4917" fmla="*/ 3599492 h 4587875"/>
              <a:gd name="connsiteX4918" fmla="*/ 219538 w 9408955"/>
              <a:gd name="connsiteY4918" fmla="*/ 3658787 h 4587875"/>
              <a:gd name="connsiteX4919" fmla="*/ 238182 w 9408955"/>
              <a:gd name="connsiteY4919" fmla="*/ 3662374 h 4587875"/>
              <a:gd name="connsiteX4920" fmla="*/ 5072143 w 9408955"/>
              <a:gd name="connsiteY4920" fmla="*/ 3662383 h 4587875"/>
              <a:gd name="connsiteX4921" fmla="*/ 5097026 w 9408955"/>
              <a:gd name="connsiteY4921" fmla="*/ 3617699 h 4587875"/>
              <a:gd name="connsiteX4922" fmla="*/ 5045494 w 9408955"/>
              <a:gd name="connsiteY4922" fmla="*/ 3598099 h 4587875"/>
              <a:gd name="connsiteX4923" fmla="*/ 5052790 w 9408955"/>
              <a:gd name="connsiteY4923" fmla="*/ 3660588 h 4587875"/>
              <a:gd name="connsiteX4924" fmla="*/ 5072143 w 9408955"/>
              <a:gd name="connsiteY4924" fmla="*/ 3662383 h 4587875"/>
              <a:gd name="connsiteX4925" fmla="*/ 7844895 w 9408955"/>
              <a:gd name="connsiteY4925" fmla="*/ 3662419 h 4587875"/>
              <a:gd name="connsiteX4926" fmla="*/ 7873509 w 9408955"/>
              <a:gd name="connsiteY4926" fmla="*/ 3621927 h 4587875"/>
              <a:gd name="connsiteX4927" fmla="*/ 7818664 w 9408955"/>
              <a:gd name="connsiteY4927" fmla="*/ 3599001 h 4587875"/>
              <a:gd name="connsiteX4928" fmla="*/ 7826499 w 9408955"/>
              <a:gd name="connsiteY4928" fmla="*/ 3660900 h 4587875"/>
              <a:gd name="connsiteX4929" fmla="*/ 7844895 w 9408955"/>
              <a:gd name="connsiteY4929" fmla="*/ 3662419 h 4587875"/>
              <a:gd name="connsiteX4930" fmla="*/ 960899 w 9408955"/>
              <a:gd name="connsiteY4930" fmla="*/ 3662442 h 4587875"/>
              <a:gd name="connsiteX4931" fmla="*/ 986807 w 9408955"/>
              <a:gd name="connsiteY4931" fmla="*/ 3622717 h 4587875"/>
              <a:gd name="connsiteX4932" fmla="*/ 925397 w 9408955"/>
              <a:gd name="connsiteY4932" fmla="*/ 3607241 h 4587875"/>
              <a:gd name="connsiteX4933" fmla="*/ 943138 w 9408955"/>
              <a:gd name="connsiteY4933" fmla="*/ 3660829 h 4587875"/>
              <a:gd name="connsiteX4934" fmla="*/ 960899 w 9408955"/>
              <a:gd name="connsiteY4934" fmla="*/ 3662442 h 4587875"/>
              <a:gd name="connsiteX4935" fmla="*/ 5890643 w 9408955"/>
              <a:gd name="connsiteY4935" fmla="*/ 3662477 h 4587875"/>
              <a:gd name="connsiteX4936" fmla="*/ 5919997 w 9408955"/>
              <a:gd name="connsiteY4936" fmla="*/ 3620324 h 4587875"/>
              <a:gd name="connsiteX4937" fmla="*/ 5854406 w 9408955"/>
              <a:gd name="connsiteY4937" fmla="*/ 3614137 h 4587875"/>
              <a:gd name="connsiteX4938" fmla="*/ 5871667 w 9408955"/>
              <a:gd name="connsiteY4938" fmla="*/ 3659970 h 4587875"/>
              <a:gd name="connsiteX4939" fmla="*/ 5890643 w 9408955"/>
              <a:gd name="connsiteY4939" fmla="*/ 3662477 h 4587875"/>
              <a:gd name="connsiteX4940" fmla="*/ 4960054 w 9408955"/>
              <a:gd name="connsiteY4940" fmla="*/ 3662493 h 4587875"/>
              <a:gd name="connsiteX4941" fmla="*/ 4998879 w 9408955"/>
              <a:gd name="connsiteY4941" fmla="*/ 3628224 h 4587875"/>
              <a:gd name="connsiteX4942" fmla="*/ 4946653 w 9408955"/>
              <a:gd name="connsiteY4942" fmla="*/ 3596449 h 4587875"/>
              <a:gd name="connsiteX4943" fmla="*/ 4941821 w 9408955"/>
              <a:gd name="connsiteY4943" fmla="*/ 3656799 h 4587875"/>
              <a:gd name="connsiteX4944" fmla="*/ 4960054 w 9408955"/>
              <a:gd name="connsiteY4944" fmla="*/ 3662493 h 4587875"/>
              <a:gd name="connsiteX4945" fmla="*/ 5371540 w 9408955"/>
              <a:gd name="connsiteY4945" fmla="*/ 3662512 h 4587875"/>
              <a:gd name="connsiteX4946" fmla="*/ 5406114 w 9408955"/>
              <a:gd name="connsiteY4946" fmla="*/ 3621305 h 4587875"/>
              <a:gd name="connsiteX4947" fmla="*/ 5349852 w 9408955"/>
              <a:gd name="connsiteY4947" fmla="*/ 3599471 h 4587875"/>
              <a:gd name="connsiteX4948" fmla="*/ 5351682 w 9408955"/>
              <a:gd name="connsiteY4948" fmla="*/ 3656468 h 4587875"/>
              <a:gd name="connsiteX4949" fmla="*/ 5371540 w 9408955"/>
              <a:gd name="connsiteY4949" fmla="*/ 3662512 h 4587875"/>
              <a:gd name="connsiteX4950" fmla="*/ 8357806 w 9408955"/>
              <a:gd name="connsiteY4950" fmla="*/ 3662548 h 4587875"/>
              <a:gd name="connsiteX4951" fmla="*/ 8386591 w 9408955"/>
              <a:gd name="connsiteY4951" fmla="*/ 3622137 h 4587875"/>
              <a:gd name="connsiteX4952" fmla="*/ 8318588 w 9408955"/>
              <a:gd name="connsiteY4952" fmla="*/ 3617989 h 4587875"/>
              <a:gd name="connsiteX4953" fmla="*/ 8339967 w 9408955"/>
              <a:gd name="connsiteY4953" fmla="*/ 3661312 h 4587875"/>
              <a:gd name="connsiteX4954" fmla="*/ 8357806 w 9408955"/>
              <a:gd name="connsiteY4954" fmla="*/ 3662548 h 4587875"/>
              <a:gd name="connsiteX4955" fmla="*/ 5478602 w 9408955"/>
              <a:gd name="connsiteY4955" fmla="*/ 3662549 h 4587875"/>
              <a:gd name="connsiteX4956" fmla="*/ 5509818 w 9408955"/>
              <a:gd name="connsiteY4956" fmla="*/ 3629271 h 4587875"/>
              <a:gd name="connsiteX4957" fmla="*/ 5460919 w 9408955"/>
              <a:gd name="connsiteY4957" fmla="*/ 3596710 h 4587875"/>
              <a:gd name="connsiteX4958" fmla="*/ 5462056 w 9408955"/>
              <a:gd name="connsiteY4958" fmla="*/ 3660457 h 4587875"/>
              <a:gd name="connsiteX4959" fmla="*/ 5478602 w 9408955"/>
              <a:gd name="connsiteY4959" fmla="*/ 3662549 h 4587875"/>
              <a:gd name="connsiteX4960" fmla="*/ 1573520 w 9408955"/>
              <a:gd name="connsiteY4960" fmla="*/ 3662551 h 4587875"/>
              <a:gd name="connsiteX4961" fmla="*/ 1603219 w 9408955"/>
              <a:gd name="connsiteY4961" fmla="*/ 3621602 h 4587875"/>
              <a:gd name="connsiteX4962" fmla="*/ 1538304 w 9408955"/>
              <a:gd name="connsiteY4962" fmla="*/ 3614517 h 4587875"/>
              <a:gd name="connsiteX4963" fmla="*/ 1554759 w 9408955"/>
              <a:gd name="connsiteY4963" fmla="*/ 3659087 h 4587875"/>
              <a:gd name="connsiteX4964" fmla="*/ 1573520 w 9408955"/>
              <a:gd name="connsiteY4964" fmla="*/ 3662551 h 4587875"/>
              <a:gd name="connsiteX4965" fmla="*/ 8252688 w 9408955"/>
              <a:gd name="connsiteY4965" fmla="*/ 3662581 h 4587875"/>
              <a:gd name="connsiteX4966" fmla="*/ 8283375 w 9408955"/>
              <a:gd name="connsiteY4966" fmla="*/ 3629271 h 4587875"/>
              <a:gd name="connsiteX4967" fmla="*/ 8236025 w 9408955"/>
              <a:gd name="connsiteY4967" fmla="*/ 3596710 h 4587875"/>
              <a:gd name="connsiteX4968" fmla="*/ 8236025 w 9408955"/>
              <a:gd name="connsiteY4968" fmla="*/ 3660228 h 4587875"/>
              <a:gd name="connsiteX4969" fmla="*/ 8252688 w 9408955"/>
              <a:gd name="connsiteY4969" fmla="*/ 3662581 h 4587875"/>
              <a:gd name="connsiteX4970" fmla="*/ 1780757 w 9408955"/>
              <a:gd name="connsiteY4970" fmla="*/ 3662613 h 4587875"/>
              <a:gd name="connsiteX4971" fmla="*/ 1809066 w 9408955"/>
              <a:gd name="connsiteY4971" fmla="*/ 3621449 h 4587875"/>
              <a:gd name="connsiteX4972" fmla="*/ 1743330 w 9408955"/>
              <a:gd name="connsiteY4972" fmla="*/ 3614770 h 4587875"/>
              <a:gd name="connsiteX4973" fmla="*/ 1762437 w 9408955"/>
              <a:gd name="connsiteY4973" fmla="*/ 3659911 h 4587875"/>
              <a:gd name="connsiteX4974" fmla="*/ 1780757 w 9408955"/>
              <a:gd name="connsiteY4974" fmla="*/ 3662613 h 4587875"/>
              <a:gd name="connsiteX4975" fmla="*/ 5681293 w 9408955"/>
              <a:gd name="connsiteY4975" fmla="*/ 3662660 h 4587875"/>
              <a:gd name="connsiteX4976" fmla="*/ 5716377 w 9408955"/>
              <a:gd name="connsiteY4976" fmla="*/ 3629879 h 4587875"/>
              <a:gd name="connsiteX4977" fmla="*/ 5652859 w 9408955"/>
              <a:gd name="connsiteY4977" fmla="*/ 3605075 h 4587875"/>
              <a:gd name="connsiteX4978" fmla="*/ 5664095 w 9408955"/>
              <a:gd name="connsiteY4978" fmla="*/ 3658587 h 4587875"/>
              <a:gd name="connsiteX4979" fmla="*/ 5681293 w 9408955"/>
              <a:gd name="connsiteY4979" fmla="*/ 3662660 h 4587875"/>
              <a:gd name="connsiteX4980" fmla="*/ 6712228 w 9408955"/>
              <a:gd name="connsiteY4980" fmla="*/ 3662673 h 4587875"/>
              <a:gd name="connsiteX4981" fmla="*/ 6740844 w 9408955"/>
              <a:gd name="connsiteY4981" fmla="*/ 3621881 h 4587875"/>
              <a:gd name="connsiteX4982" fmla="*/ 6677536 w 9408955"/>
              <a:gd name="connsiteY4982" fmla="*/ 3614241 h 4587875"/>
              <a:gd name="connsiteX4983" fmla="*/ 6693815 w 9408955"/>
              <a:gd name="connsiteY4983" fmla="*/ 3659385 h 4587875"/>
              <a:gd name="connsiteX4984" fmla="*/ 6712228 w 9408955"/>
              <a:gd name="connsiteY4984" fmla="*/ 3662673 h 4587875"/>
              <a:gd name="connsiteX4985" fmla="*/ 7124557 w 9408955"/>
              <a:gd name="connsiteY4985" fmla="*/ 3662696 h 4587875"/>
              <a:gd name="connsiteX4986" fmla="*/ 7153733 w 9408955"/>
              <a:gd name="connsiteY4986" fmla="*/ 3617622 h 4587875"/>
              <a:gd name="connsiteX4987" fmla="*/ 7088528 w 9408955"/>
              <a:gd name="connsiteY4987" fmla="*/ 3610327 h 4587875"/>
              <a:gd name="connsiteX4988" fmla="*/ 7104487 w 9408955"/>
              <a:gd name="connsiteY4988" fmla="*/ 3659341 h 4587875"/>
              <a:gd name="connsiteX4989" fmla="*/ 7124557 w 9408955"/>
              <a:gd name="connsiteY4989" fmla="*/ 3662696 h 4587875"/>
              <a:gd name="connsiteX4990" fmla="*/ 3318052 w 9408955"/>
              <a:gd name="connsiteY4990" fmla="*/ 3662728 h 4587875"/>
              <a:gd name="connsiteX4991" fmla="*/ 3352178 w 9408955"/>
              <a:gd name="connsiteY4991" fmla="*/ 3629161 h 4587875"/>
              <a:gd name="connsiteX4992" fmla="*/ 3306009 w 9408955"/>
              <a:gd name="connsiteY4992" fmla="*/ 3595227 h 4587875"/>
              <a:gd name="connsiteX4993" fmla="*/ 3300778 w 9408955"/>
              <a:gd name="connsiteY4993" fmla="*/ 3658446 h 4587875"/>
              <a:gd name="connsiteX4994" fmla="*/ 3318052 w 9408955"/>
              <a:gd name="connsiteY4994" fmla="*/ 3662728 h 4587875"/>
              <a:gd name="connsiteX4995" fmla="*/ 540510 w 9408955"/>
              <a:gd name="connsiteY4995" fmla="*/ 3662749 h 4587875"/>
              <a:gd name="connsiteX4996" fmla="*/ 581078 w 9408955"/>
              <a:gd name="connsiteY4996" fmla="*/ 3623946 h 4587875"/>
              <a:gd name="connsiteX4997" fmla="*/ 538548 w 9408955"/>
              <a:gd name="connsiteY4997" fmla="*/ 3595674 h 4587875"/>
              <a:gd name="connsiteX4998" fmla="*/ 521221 w 9408955"/>
              <a:gd name="connsiteY4998" fmla="*/ 3655611 h 4587875"/>
              <a:gd name="connsiteX4999" fmla="*/ 540510 w 9408955"/>
              <a:gd name="connsiteY4999" fmla="*/ 3662749 h 4587875"/>
              <a:gd name="connsiteX5000" fmla="*/ 6914411 w 9408955"/>
              <a:gd name="connsiteY5000" fmla="*/ 3662783 h 4587875"/>
              <a:gd name="connsiteX5001" fmla="*/ 6948639 w 9408955"/>
              <a:gd name="connsiteY5001" fmla="*/ 3622006 h 4587875"/>
              <a:gd name="connsiteX5002" fmla="*/ 6889465 w 9408955"/>
              <a:gd name="connsiteY5002" fmla="*/ 3603625 h 4587875"/>
              <a:gd name="connsiteX5003" fmla="*/ 6894782 w 9408955"/>
              <a:gd name="connsiteY5003" fmla="*/ 3657391 h 4587875"/>
              <a:gd name="connsiteX5004" fmla="*/ 6914411 w 9408955"/>
              <a:gd name="connsiteY5004" fmla="*/ 3662783 h 4587875"/>
              <a:gd name="connsiteX5005" fmla="*/ 8046366 w 9408955"/>
              <a:gd name="connsiteY5005" fmla="*/ 3662792 h 4587875"/>
              <a:gd name="connsiteX5006" fmla="*/ 8077269 w 9408955"/>
              <a:gd name="connsiteY5006" fmla="*/ 3622524 h 4587875"/>
              <a:gd name="connsiteX5007" fmla="*/ 8013996 w 9408955"/>
              <a:gd name="connsiteY5007" fmla="*/ 3609040 h 4587875"/>
              <a:gd name="connsiteX5008" fmla="*/ 8027603 w 9408955"/>
              <a:gd name="connsiteY5008" fmla="*/ 3659318 h 4587875"/>
              <a:gd name="connsiteX5009" fmla="*/ 8046366 w 9408955"/>
              <a:gd name="connsiteY5009" fmla="*/ 3662792 h 4587875"/>
              <a:gd name="connsiteX5010" fmla="*/ 2088459 w 9408955"/>
              <a:gd name="connsiteY5010" fmla="*/ 3662799 h 4587875"/>
              <a:gd name="connsiteX5011" fmla="*/ 2119501 w 9408955"/>
              <a:gd name="connsiteY5011" fmla="*/ 3622242 h 4587875"/>
              <a:gd name="connsiteX5012" fmla="*/ 2051364 w 9408955"/>
              <a:gd name="connsiteY5012" fmla="*/ 3613929 h 4587875"/>
              <a:gd name="connsiteX5013" fmla="*/ 2069659 w 9408955"/>
              <a:gd name="connsiteY5013" fmla="*/ 3659418 h 4587875"/>
              <a:gd name="connsiteX5014" fmla="*/ 2088459 w 9408955"/>
              <a:gd name="connsiteY5014" fmla="*/ 3662799 h 4587875"/>
              <a:gd name="connsiteX5015" fmla="*/ 4757834 w 9408955"/>
              <a:gd name="connsiteY5015" fmla="*/ 3662836 h 4587875"/>
              <a:gd name="connsiteX5016" fmla="*/ 4790650 w 9408955"/>
              <a:gd name="connsiteY5016" fmla="*/ 3622415 h 4587875"/>
              <a:gd name="connsiteX5017" fmla="*/ 4725483 w 9408955"/>
              <a:gd name="connsiteY5017" fmla="*/ 3611929 h 4587875"/>
              <a:gd name="connsiteX5018" fmla="*/ 4739021 w 9408955"/>
              <a:gd name="connsiteY5018" fmla="*/ 3658202 h 4587875"/>
              <a:gd name="connsiteX5019" fmla="*/ 4757834 w 9408955"/>
              <a:gd name="connsiteY5019" fmla="*/ 3662836 h 4587875"/>
              <a:gd name="connsiteX5020" fmla="*/ 1468867 w 9408955"/>
              <a:gd name="connsiteY5020" fmla="*/ 3662879 h 4587875"/>
              <a:gd name="connsiteX5021" fmla="*/ 1501266 w 9408955"/>
              <a:gd name="connsiteY5021" fmla="*/ 3623524 h 4587875"/>
              <a:gd name="connsiteX5022" fmla="*/ 1448381 w 9408955"/>
              <a:gd name="connsiteY5022" fmla="*/ 3598540 h 4587875"/>
              <a:gd name="connsiteX5023" fmla="*/ 1449989 w 9408955"/>
              <a:gd name="connsiteY5023" fmla="*/ 3659051 h 4587875"/>
              <a:gd name="connsiteX5024" fmla="*/ 1468867 w 9408955"/>
              <a:gd name="connsiteY5024" fmla="*/ 3662879 h 4587875"/>
              <a:gd name="connsiteX5025" fmla="*/ 1985248 w 9408955"/>
              <a:gd name="connsiteY5025" fmla="*/ 3662882 h 4587875"/>
              <a:gd name="connsiteX5026" fmla="*/ 2014619 w 9408955"/>
              <a:gd name="connsiteY5026" fmla="*/ 3617667 h 4587875"/>
              <a:gd name="connsiteX5027" fmla="*/ 1946050 w 9408955"/>
              <a:gd name="connsiteY5027" fmla="*/ 3622490 h 4587875"/>
              <a:gd name="connsiteX5028" fmla="*/ 1965221 w 9408955"/>
              <a:gd name="connsiteY5028" fmla="*/ 3659465 h 4587875"/>
              <a:gd name="connsiteX5029" fmla="*/ 1985248 w 9408955"/>
              <a:gd name="connsiteY5029" fmla="*/ 3662882 h 4587875"/>
              <a:gd name="connsiteX5030" fmla="*/ 6092558 w 9408955"/>
              <a:gd name="connsiteY5030" fmla="*/ 3662982 h 4587875"/>
              <a:gd name="connsiteX5031" fmla="*/ 6125063 w 9408955"/>
              <a:gd name="connsiteY5031" fmla="*/ 3623627 h 4587875"/>
              <a:gd name="connsiteX5032" fmla="*/ 6058892 w 9408955"/>
              <a:gd name="connsiteY5032" fmla="*/ 3615083 h 4587875"/>
              <a:gd name="connsiteX5033" fmla="*/ 6073495 w 9408955"/>
              <a:gd name="connsiteY5033" fmla="*/ 3659187 h 4587875"/>
              <a:gd name="connsiteX5034" fmla="*/ 6092558 w 9408955"/>
              <a:gd name="connsiteY5034" fmla="*/ 3662982 h 4587875"/>
              <a:gd name="connsiteX5035" fmla="*/ 1366660 w 9408955"/>
              <a:gd name="connsiteY5035" fmla="*/ 3662985 h 4587875"/>
              <a:gd name="connsiteX5036" fmla="*/ 1401119 w 9408955"/>
              <a:gd name="connsiteY5036" fmla="*/ 3612843 h 4587875"/>
              <a:gd name="connsiteX5037" fmla="*/ 1345064 w 9408955"/>
              <a:gd name="connsiteY5037" fmla="*/ 3599043 h 4587875"/>
              <a:gd name="connsiteX5038" fmla="*/ 1366660 w 9408955"/>
              <a:gd name="connsiteY5038" fmla="*/ 3662985 h 4587875"/>
              <a:gd name="connsiteX5039" fmla="*/ 8868232 w 9408955"/>
              <a:gd name="connsiteY5039" fmla="*/ 3662995 h 4587875"/>
              <a:gd name="connsiteX5040" fmla="*/ 8899838 w 9408955"/>
              <a:gd name="connsiteY5040" fmla="*/ 3622410 h 4587875"/>
              <a:gd name="connsiteX5041" fmla="*/ 8838109 w 9408955"/>
              <a:gd name="connsiteY5041" fmla="*/ 3606680 h 4587875"/>
              <a:gd name="connsiteX5042" fmla="*/ 8849189 w 9408955"/>
              <a:gd name="connsiteY5042" fmla="*/ 3658201 h 4587875"/>
              <a:gd name="connsiteX5043" fmla="*/ 8868232 w 9408955"/>
              <a:gd name="connsiteY5043" fmla="*/ 3662995 h 4587875"/>
              <a:gd name="connsiteX5044" fmla="*/ 8559073 w 9408955"/>
              <a:gd name="connsiteY5044" fmla="*/ 3663020 h 4587875"/>
              <a:gd name="connsiteX5045" fmla="*/ 8593165 w 9408955"/>
              <a:gd name="connsiteY5045" fmla="*/ 3629754 h 4587875"/>
              <a:gd name="connsiteX5046" fmla="*/ 8540263 w 9408955"/>
              <a:gd name="connsiteY5046" fmla="*/ 3597318 h 4587875"/>
              <a:gd name="connsiteX5047" fmla="*/ 8542103 w 9408955"/>
              <a:gd name="connsiteY5047" fmla="*/ 3659642 h 4587875"/>
              <a:gd name="connsiteX5048" fmla="*/ 8559073 w 9408955"/>
              <a:gd name="connsiteY5048" fmla="*/ 3663020 h 4587875"/>
              <a:gd name="connsiteX5049" fmla="*/ 342696 w 9408955"/>
              <a:gd name="connsiteY5049" fmla="*/ 3663049 h 4587875"/>
              <a:gd name="connsiteX5050" fmla="*/ 370282 w 9408955"/>
              <a:gd name="connsiteY5050" fmla="*/ 3621929 h 4587875"/>
              <a:gd name="connsiteX5051" fmla="*/ 304894 w 9408955"/>
              <a:gd name="connsiteY5051" fmla="*/ 3615283 h 4587875"/>
              <a:gd name="connsiteX5052" fmla="*/ 324166 w 9408955"/>
              <a:gd name="connsiteY5052" fmla="*/ 3660657 h 4587875"/>
              <a:gd name="connsiteX5053" fmla="*/ 342696 w 9408955"/>
              <a:gd name="connsiteY5053" fmla="*/ 3663049 h 4587875"/>
              <a:gd name="connsiteX5054" fmla="*/ 1669403 w 9408955"/>
              <a:gd name="connsiteY5054" fmla="*/ 3663053 h 4587875"/>
              <a:gd name="connsiteX5055" fmla="*/ 1706705 w 9408955"/>
              <a:gd name="connsiteY5055" fmla="*/ 3630620 h 4587875"/>
              <a:gd name="connsiteX5056" fmla="*/ 1664700 w 9408955"/>
              <a:gd name="connsiteY5056" fmla="*/ 3595085 h 4587875"/>
              <a:gd name="connsiteX5057" fmla="*/ 1651704 w 9408955"/>
              <a:gd name="connsiteY5057" fmla="*/ 3656985 h 4587875"/>
              <a:gd name="connsiteX5058" fmla="*/ 1669403 w 9408955"/>
              <a:gd name="connsiteY5058" fmla="*/ 3663053 h 4587875"/>
              <a:gd name="connsiteX5059" fmla="*/ 5169479 w 9408955"/>
              <a:gd name="connsiteY5059" fmla="*/ 3663365 h 4587875"/>
              <a:gd name="connsiteX5060" fmla="*/ 5198483 w 9408955"/>
              <a:gd name="connsiteY5060" fmla="*/ 3617530 h 4587875"/>
              <a:gd name="connsiteX5061" fmla="*/ 5142397 w 9408955"/>
              <a:gd name="connsiteY5061" fmla="*/ 3601944 h 4587875"/>
              <a:gd name="connsiteX5062" fmla="*/ 5149182 w 9408955"/>
              <a:gd name="connsiteY5062" fmla="*/ 3659017 h 4587875"/>
              <a:gd name="connsiteX5063" fmla="*/ 5169479 w 9408955"/>
              <a:gd name="connsiteY5063" fmla="*/ 3663365 h 4587875"/>
              <a:gd name="connsiteX5064" fmla="*/ 3002167 w 9408955"/>
              <a:gd name="connsiteY5064" fmla="*/ 3755022 h 4587875"/>
              <a:gd name="connsiteX5065" fmla="*/ 3032387 w 9408955"/>
              <a:gd name="connsiteY5065" fmla="*/ 3725234 h 4587875"/>
              <a:gd name="connsiteX5066" fmla="*/ 2992549 w 9408955"/>
              <a:gd name="connsiteY5066" fmla="*/ 3709259 h 4587875"/>
              <a:gd name="connsiteX5067" fmla="*/ 2988679 w 9408955"/>
              <a:gd name="connsiteY5067" fmla="*/ 3745143 h 4587875"/>
              <a:gd name="connsiteX5068" fmla="*/ 3002167 w 9408955"/>
              <a:gd name="connsiteY5068" fmla="*/ 3755022 h 4587875"/>
              <a:gd name="connsiteX5069" fmla="*/ 3099621 w 9408955"/>
              <a:gd name="connsiteY5069" fmla="*/ 3761693 h 4587875"/>
              <a:gd name="connsiteX5070" fmla="*/ 3137882 w 9408955"/>
              <a:gd name="connsiteY5070" fmla="*/ 3758928 h 4587875"/>
              <a:gd name="connsiteX5071" fmla="*/ 3137882 w 9408955"/>
              <a:gd name="connsiteY5071" fmla="*/ 3708303 h 4587875"/>
              <a:gd name="connsiteX5072" fmla="*/ 3078832 w 9408955"/>
              <a:gd name="connsiteY5072" fmla="*/ 3734527 h 4587875"/>
              <a:gd name="connsiteX5073" fmla="*/ 3099621 w 9408955"/>
              <a:gd name="connsiteY5073" fmla="*/ 3761693 h 4587875"/>
              <a:gd name="connsiteX5074" fmla="*/ 4949440 w 9408955"/>
              <a:gd name="connsiteY5074" fmla="*/ 3761903 h 4587875"/>
              <a:gd name="connsiteX5075" fmla="*/ 4997065 w 9408955"/>
              <a:gd name="connsiteY5075" fmla="*/ 3733935 h 4587875"/>
              <a:gd name="connsiteX5076" fmla="*/ 4930844 w 9408955"/>
              <a:gd name="connsiteY5076" fmla="*/ 3712333 h 4587875"/>
              <a:gd name="connsiteX5077" fmla="*/ 4949440 w 9408955"/>
              <a:gd name="connsiteY5077" fmla="*/ 3761903 h 4587875"/>
              <a:gd name="connsiteX5078" fmla="*/ 1563746 w 9408955"/>
              <a:gd name="connsiteY5078" fmla="*/ 3761968 h 4587875"/>
              <a:gd name="connsiteX5079" fmla="*/ 1601614 w 9408955"/>
              <a:gd name="connsiteY5079" fmla="*/ 3733695 h 4587875"/>
              <a:gd name="connsiteX5080" fmla="*/ 1560012 w 9408955"/>
              <a:gd name="connsiteY5080" fmla="*/ 3699125 h 4587875"/>
              <a:gd name="connsiteX5081" fmla="*/ 1547351 w 9408955"/>
              <a:gd name="connsiteY5081" fmla="*/ 3754619 h 4587875"/>
              <a:gd name="connsiteX5082" fmla="*/ 1563746 w 9408955"/>
              <a:gd name="connsiteY5082" fmla="*/ 3761968 h 4587875"/>
              <a:gd name="connsiteX5083" fmla="*/ 1474917 w 9408955"/>
              <a:gd name="connsiteY5083" fmla="*/ 3762395 h 4587875"/>
              <a:gd name="connsiteX5084" fmla="*/ 1499076 w 9408955"/>
              <a:gd name="connsiteY5084" fmla="*/ 3741123 h 4587875"/>
              <a:gd name="connsiteX5085" fmla="*/ 1463604 w 9408955"/>
              <a:gd name="connsiteY5085" fmla="*/ 3697324 h 4587875"/>
              <a:gd name="connsiteX5086" fmla="*/ 1442231 w 9408955"/>
              <a:gd name="connsiteY5086" fmla="*/ 3754582 h 4587875"/>
              <a:gd name="connsiteX5087" fmla="*/ 1474917 w 9408955"/>
              <a:gd name="connsiteY5087" fmla="*/ 3762395 h 4587875"/>
              <a:gd name="connsiteX5088" fmla="*/ 6292916 w 9408955"/>
              <a:gd name="connsiteY5088" fmla="*/ 3762487 h 4587875"/>
              <a:gd name="connsiteX5089" fmla="*/ 6329645 w 9408955"/>
              <a:gd name="connsiteY5089" fmla="*/ 3727587 h 4587875"/>
              <a:gd name="connsiteX5090" fmla="*/ 6268444 w 9408955"/>
              <a:gd name="connsiteY5090" fmla="*/ 3714087 h 4587875"/>
              <a:gd name="connsiteX5091" fmla="*/ 6275270 w 9408955"/>
              <a:gd name="connsiteY5091" fmla="*/ 3755037 h 4587875"/>
              <a:gd name="connsiteX5092" fmla="*/ 6292916 w 9408955"/>
              <a:gd name="connsiteY5092" fmla="*/ 3762487 h 4587875"/>
              <a:gd name="connsiteX5093" fmla="*/ 1989734 w 9408955"/>
              <a:gd name="connsiteY5093" fmla="*/ 3762788 h 4587875"/>
              <a:gd name="connsiteX5094" fmla="*/ 2013885 w 9408955"/>
              <a:gd name="connsiteY5094" fmla="*/ 3741588 h 4587875"/>
              <a:gd name="connsiteX5095" fmla="*/ 1970106 w 9408955"/>
              <a:gd name="connsiteY5095" fmla="*/ 3699074 h 4587875"/>
              <a:gd name="connsiteX5096" fmla="*/ 1956729 w 9408955"/>
              <a:gd name="connsiteY5096" fmla="*/ 3755835 h 4587875"/>
              <a:gd name="connsiteX5097" fmla="*/ 1989734 w 9408955"/>
              <a:gd name="connsiteY5097" fmla="*/ 3762788 h 4587875"/>
              <a:gd name="connsiteX5098" fmla="*/ 9266935 w 9408955"/>
              <a:gd name="connsiteY5098" fmla="*/ 3762793 h 4587875"/>
              <a:gd name="connsiteX5099" fmla="*/ 9312083 w 9408955"/>
              <a:gd name="connsiteY5099" fmla="*/ 3734275 h 4587875"/>
              <a:gd name="connsiteX5100" fmla="*/ 9264199 w 9408955"/>
              <a:gd name="connsiteY5100" fmla="*/ 3699598 h 4587875"/>
              <a:gd name="connsiteX5101" fmla="*/ 9266935 w 9408955"/>
              <a:gd name="connsiteY5101" fmla="*/ 3762793 h 4587875"/>
              <a:gd name="connsiteX5102" fmla="*/ 7216891 w 9408955"/>
              <a:gd name="connsiteY5102" fmla="*/ 3762800 h 4587875"/>
              <a:gd name="connsiteX5103" fmla="*/ 7255830 w 9408955"/>
              <a:gd name="connsiteY5103" fmla="*/ 3733227 h 4587875"/>
              <a:gd name="connsiteX5104" fmla="*/ 7213177 w 9408955"/>
              <a:gd name="connsiteY5104" fmla="*/ 3698177 h 4587875"/>
              <a:gd name="connsiteX5105" fmla="*/ 7199720 w 9408955"/>
              <a:gd name="connsiteY5105" fmla="*/ 3756970 h 4587875"/>
              <a:gd name="connsiteX5106" fmla="*/ 7216891 w 9408955"/>
              <a:gd name="connsiteY5106" fmla="*/ 3762800 h 4587875"/>
              <a:gd name="connsiteX5107" fmla="*/ 7845861 w 9408955"/>
              <a:gd name="connsiteY5107" fmla="*/ 3762860 h 4587875"/>
              <a:gd name="connsiteX5108" fmla="*/ 7874689 w 9408955"/>
              <a:gd name="connsiteY5108" fmla="*/ 3726089 h 4587875"/>
              <a:gd name="connsiteX5109" fmla="*/ 7808190 w 9408955"/>
              <a:gd name="connsiteY5109" fmla="*/ 3711121 h 4587875"/>
              <a:gd name="connsiteX5110" fmla="*/ 7828369 w 9408955"/>
              <a:gd name="connsiteY5110" fmla="*/ 3762148 h 4587875"/>
              <a:gd name="connsiteX5111" fmla="*/ 7845861 w 9408955"/>
              <a:gd name="connsiteY5111" fmla="*/ 3762860 h 4587875"/>
              <a:gd name="connsiteX5112" fmla="*/ 5897636 w 9408955"/>
              <a:gd name="connsiteY5112" fmla="*/ 3762971 h 4587875"/>
              <a:gd name="connsiteX5113" fmla="*/ 5919096 w 9408955"/>
              <a:gd name="connsiteY5113" fmla="*/ 3741108 h 4587875"/>
              <a:gd name="connsiteX5114" fmla="*/ 5878862 w 9408955"/>
              <a:gd name="connsiteY5114" fmla="*/ 3698302 h 4587875"/>
              <a:gd name="connsiteX5115" fmla="*/ 5865375 w 9408955"/>
              <a:gd name="connsiteY5115" fmla="*/ 3759289 h 4587875"/>
              <a:gd name="connsiteX5116" fmla="*/ 5897636 w 9408955"/>
              <a:gd name="connsiteY5116" fmla="*/ 3762971 h 4587875"/>
              <a:gd name="connsiteX5117" fmla="*/ 7526869 w 9408955"/>
              <a:gd name="connsiteY5117" fmla="*/ 3763042 h 4587875"/>
              <a:gd name="connsiteX5118" fmla="*/ 7549209 w 9408955"/>
              <a:gd name="connsiteY5118" fmla="*/ 3759689 h 4587875"/>
              <a:gd name="connsiteX5119" fmla="*/ 7535218 w 9408955"/>
              <a:gd name="connsiteY5119" fmla="*/ 3697925 h 4587875"/>
              <a:gd name="connsiteX5120" fmla="*/ 7505883 w 9408955"/>
              <a:gd name="connsiteY5120" fmla="*/ 3754730 h 4587875"/>
              <a:gd name="connsiteX5121" fmla="*/ 7526869 w 9408955"/>
              <a:gd name="connsiteY5121" fmla="*/ 3763042 h 4587875"/>
              <a:gd name="connsiteX5122" fmla="*/ 5279069 w 9408955"/>
              <a:gd name="connsiteY5122" fmla="*/ 3763050 h 4587875"/>
              <a:gd name="connsiteX5123" fmla="*/ 5302254 w 9408955"/>
              <a:gd name="connsiteY5123" fmla="*/ 3741347 h 4587875"/>
              <a:gd name="connsiteX5124" fmla="*/ 5267490 w 9408955"/>
              <a:gd name="connsiteY5124" fmla="*/ 3697544 h 4587875"/>
              <a:gd name="connsiteX5125" fmla="*/ 5245763 w 9408955"/>
              <a:gd name="connsiteY5125" fmla="*/ 3756862 h 4587875"/>
              <a:gd name="connsiteX5126" fmla="*/ 5279069 w 9408955"/>
              <a:gd name="connsiteY5126" fmla="*/ 3763050 h 4587875"/>
              <a:gd name="connsiteX5127" fmla="*/ 6707938 w 9408955"/>
              <a:gd name="connsiteY5127" fmla="*/ 3763091 h 4587875"/>
              <a:gd name="connsiteX5128" fmla="*/ 6731169 w 9408955"/>
              <a:gd name="connsiteY5128" fmla="*/ 3756959 h 4587875"/>
              <a:gd name="connsiteX5129" fmla="*/ 6738722 w 9408955"/>
              <a:gd name="connsiteY5129" fmla="*/ 3711516 h 4587875"/>
              <a:gd name="connsiteX5130" fmla="*/ 6683563 w 9408955"/>
              <a:gd name="connsiteY5130" fmla="*/ 3701568 h 4587875"/>
              <a:gd name="connsiteX5131" fmla="*/ 6685394 w 9408955"/>
              <a:gd name="connsiteY5131" fmla="*/ 3755828 h 4587875"/>
              <a:gd name="connsiteX5132" fmla="*/ 6707938 w 9408955"/>
              <a:gd name="connsiteY5132" fmla="*/ 3763091 h 4587875"/>
              <a:gd name="connsiteX5133" fmla="*/ 6497649 w 9408955"/>
              <a:gd name="connsiteY5133" fmla="*/ 3763139 h 4587875"/>
              <a:gd name="connsiteX5134" fmla="*/ 6520674 w 9408955"/>
              <a:gd name="connsiteY5134" fmla="*/ 3760958 h 4587875"/>
              <a:gd name="connsiteX5135" fmla="*/ 6505708 w 9408955"/>
              <a:gd name="connsiteY5135" fmla="*/ 3697365 h 4587875"/>
              <a:gd name="connsiteX5136" fmla="*/ 6476696 w 9408955"/>
              <a:gd name="connsiteY5136" fmla="*/ 3754989 h 4587875"/>
              <a:gd name="connsiteX5137" fmla="*/ 6497649 w 9408955"/>
              <a:gd name="connsiteY5137" fmla="*/ 3763139 h 4587875"/>
              <a:gd name="connsiteX5138" fmla="*/ 1765376 w 9408955"/>
              <a:gd name="connsiteY5138" fmla="*/ 3763217 h 4587875"/>
              <a:gd name="connsiteX5139" fmla="*/ 1810193 w 9408955"/>
              <a:gd name="connsiteY5139" fmla="*/ 3734068 h 4587875"/>
              <a:gd name="connsiteX5140" fmla="*/ 1769721 w 9408955"/>
              <a:gd name="connsiteY5140" fmla="*/ 3698033 h 4587875"/>
              <a:gd name="connsiteX5141" fmla="*/ 1765376 w 9408955"/>
              <a:gd name="connsiteY5141" fmla="*/ 3763217 h 4587875"/>
              <a:gd name="connsiteX5142" fmla="*/ 650348 w 9408955"/>
              <a:gd name="connsiteY5142" fmla="*/ 3763283 h 4587875"/>
              <a:gd name="connsiteX5143" fmla="*/ 680580 w 9408955"/>
              <a:gd name="connsiteY5143" fmla="*/ 3721828 h 4587875"/>
              <a:gd name="connsiteX5144" fmla="*/ 611970 w 9408955"/>
              <a:gd name="connsiteY5144" fmla="*/ 3718446 h 4587875"/>
              <a:gd name="connsiteX5145" fmla="*/ 630952 w 9408955"/>
              <a:gd name="connsiteY5145" fmla="*/ 3760848 h 4587875"/>
              <a:gd name="connsiteX5146" fmla="*/ 650348 w 9408955"/>
              <a:gd name="connsiteY5146" fmla="*/ 3763283 h 4587875"/>
              <a:gd name="connsiteX5147" fmla="*/ 6099916 w 9408955"/>
              <a:gd name="connsiteY5147" fmla="*/ 3763284 h 4587875"/>
              <a:gd name="connsiteX5148" fmla="*/ 6125950 w 9408955"/>
              <a:gd name="connsiteY5148" fmla="*/ 3725742 h 4587875"/>
              <a:gd name="connsiteX5149" fmla="*/ 6059651 w 9408955"/>
              <a:gd name="connsiteY5149" fmla="*/ 3718010 h 4587875"/>
              <a:gd name="connsiteX5150" fmla="*/ 6082821 w 9408955"/>
              <a:gd name="connsiteY5150" fmla="*/ 3762125 h 4587875"/>
              <a:gd name="connsiteX5151" fmla="*/ 6099916 w 9408955"/>
              <a:gd name="connsiteY5151" fmla="*/ 3763284 h 4587875"/>
              <a:gd name="connsiteX5152" fmla="*/ 535059 w 9408955"/>
              <a:gd name="connsiteY5152" fmla="*/ 3763309 h 4587875"/>
              <a:gd name="connsiteX5153" fmla="*/ 577396 w 9408955"/>
              <a:gd name="connsiteY5153" fmla="*/ 3733771 h 4587875"/>
              <a:gd name="connsiteX5154" fmla="*/ 510594 w 9408955"/>
              <a:gd name="connsiteY5154" fmla="*/ 3714142 h 4587875"/>
              <a:gd name="connsiteX5155" fmla="*/ 517000 w 9408955"/>
              <a:gd name="connsiteY5155" fmla="*/ 3755881 h 4587875"/>
              <a:gd name="connsiteX5156" fmla="*/ 535059 w 9408955"/>
              <a:gd name="connsiteY5156" fmla="*/ 3763309 h 4587875"/>
              <a:gd name="connsiteX5157" fmla="*/ 8567605 w 9408955"/>
              <a:gd name="connsiteY5157" fmla="*/ 3763316 h 4587875"/>
              <a:gd name="connsiteX5158" fmla="*/ 8590912 w 9408955"/>
              <a:gd name="connsiteY5158" fmla="*/ 3741649 h 4587875"/>
              <a:gd name="connsiteX5159" fmla="*/ 8548845 w 9408955"/>
              <a:gd name="connsiteY5159" fmla="*/ 3698144 h 4587875"/>
              <a:gd name="connsiteX5160" fmla="*/ 8534747 w 9408955"/>
              <a:gd name="connsiteY5160" fmla="*/ 3758080 h 4587875"/>
              <a:gd name="connsiteX5161" fmla="*/ 8567605 w 9408955"/>
              <a:gd name="connsiteY5161" fmla="*/ 3763316 h 4587875"/>
              <a:gd name="connsiteX5162" fmla="*/ 343990 w 9408955"/>
              <a:gd name="connsiteY5162" fmla="*/ 3763331 h 4587875"/>
              <a:gd name="connsiteX5163" fmla="*/ 371935 w 9408955"/>
              <a:gd name="connsiteY5163" fmla="*/ 3724813 h 4587875"/>
              <a:gd name="connsiteX5164" fmla="*/ 305772 w 9408955"/>
              <a:gd name="connsiteY5164" fmla="*/ 3718411 h 4587875"/>
              <a:gd name="connsiteX5165" fmla="*/ 325849 w 9408955"/>
              <a:gd name="connsiteY5165" fmla="*/ 3761624 h 4587875"/>
              <a:gd name="connsiteX5166" fmla="*/ 343990 w 9408955"/>
              <a:gd name="connsiteY5166" fmla="*/ 3763331 h 4587875"/>
              <a:gd name="connsiteX5167" fmla="*/ 1267363 w 9408955"/>
              <a:gd name="connsiteY5167" fmla="*/ 3763368 h 4587875"/>
              <a:gd name="connsiteX5168" fmla="*/ 1296588 w 9408955"/>
              <a:gd name="connsiteY5168" fmla="*/ 3726077 h 4587875"/>
              <a:gd name="connsiteX5169" fmla="*/ 1228144 w 9408955"/>
              <a:gd name="connsiteY5169" fmla="*/ 3719008 h 4587875"/>
              <a:gd name="connsiteX5170" fmla="*/ 1249749 w 9408955"/>
              <a:gd name="connsiteY5170" fmla="*/ 3761647 h 4587875"/>
              <a:gd name="connsiteX5171" fmla="*/ 1267363 w 9408955"/>
              <a:gd name="connsiteY5171" fmla="*/ 3763368 h 4587875"/>
              <a:gd name="connsiteX5172" fmla="*/ 2504649 w 9408955"/>
              <a:gd name="connsiteY5172" fmla="*/ 3763376 h 4587875"/>
              <a:gd name="connsiteX5173" fmla="*/ 2527795 w 9408955"/>
              <a:gd name="connsiteY5173" fmla="*/ 3742638 h 4587875"/>
              <a:gd name="connsiteX5174" fmla="*/ 2493312 w 9408955"/>
              <a:gd name="connsiteY5174" fmla="*/ 3697559 h 4587875"/>
              <a:gd name="connsiteX5175" fmla="*/ 2471994 w 9408955"/>
              <a:gd name="connsiteY5175" fmla="*/ 3756826 h 4587875"/>
              <a:gd name="connsiteX5176" fmla="*/ 2504649 w 9408955"/>
              <a:gd name="connsiteY5176" fmla="*/ 3763376 h 4587875"/>
              <a:gd name="connsiteX5177" fmla="*/ 7933803 w 9408955"/>
              <a:gd name="connsiteY5177" fmla="*/ 3763385 h 4587875"/>
              <a:gd name="connsiteX5178" fmla="*/ 7974827 w 9408955"/>
              <a:gd name="connsiteY5178" fmla="*/ 3733821 h 4587875"/>
              <a:gd name="connsiteX5179" fmla="*/ 7916123 w 9408955"/>
              <a:gd name="connsiteY5179" fmla="*/ 3705775 h 4587875"/>
              <a:gd name="connsiteX5180" fmla="*/ 7916347 w 9408955"/>
              <a:gd name="connsiteY5180" fmla="*/ 3755939 h 4587875"/>
              <a:gd name="connsiteX5181" fmla="*/ 7933803 w 9408955"/>
              <a:gd name="connsiteY5181" fmla="*/ 3763385 h 4587875"/>
              <a:gd name="connsiteX5182" fmla="*/ 8449009 w 9408955"/>
              <a:gd name="connsiteY5182" fmla="*/ 3763399 h 4587875"/>
              <a:gd name="connsiteX5183" fmla="*/ 8491072 w 9408955"/>
              <a:gd name="connsiteY5183" fmla="*/ 3733597 h 4587875"/>
              <a:gd name="connsiteX5184" fmla="*/ 8444062 w 9408955"/>
              <a:gd name="connsiteY5184" fmla="*/ 3698506 h 4587875"/>
              <a:gd name="connsiteX5185" fmla="*/ 8430926 w 9408955"/>
              <a:gd name="connsiteY5185" fmla="*/ 3755845 h 4587875"/>
              <a:gd name="connsiteX5186" fmla="*/ 8449009 w 9408955"/>
              <a:gd name="connsiteY5186" fmla="*/ 3763399 h 4587875"/>
              <a:gd name="connsiteX5187" fmla="*/ 7418310 w 9408955"/>
              <a:gd name="connsiteY5187" fmla="*/ 3763406 h 4587875"/>
              <a:gd name="connsiteX5188" fmla="*/ 7461528 w 9408955"/>
              <a:gd name="connsiteY5188" fmla="*/ 3733809 h 4587875"/>
              <a:gd name="connsiteX5189" fmla="*/ 7402388 w 9408955"/>
              <a:gd name="connsiteY5189" fmla="*/ 3706061 h 4587875"/>
              <a:gd name="connsiteX5190" fmla="*/ 7418310 w 9408955"/>
              <a:gd name="connsiteY5190" fmla="*/ 3763406 h 4587875"/>
              <a:gd name="connsiteX5191" fmla="*/ 5674294 w 9408955"/>
              <a:gd name="connsiteY5191" fmla="*/ 3763432 h 4587875"/>
              <a:gd name="connsiteX5192" fmla="*/ 5716363 w 9408955"/>
              <a:gd name="connsiteY5192" fmla="*/ 3733467 h 4587875"/>
              <a:gd name="connsiteX5193" fmla="*/ 5661867 w 9408955"/>
              <a:gd name="connsiteY5193" fmla="*/ 3701858 h 4587875"/>
              <a:gd name="connsiteX5194" fmla="*/ 5656348 w 9408955"/>
              <a:gd name="connsiteY5194" fmla="*/ 3756436 h 4587875"/>
              <a:gd name="connsiteX5195" fmla="*/ 5674294 w 9408955"/>
              <a:gd name="connsiteY5195" fmla="*/ 3763432 h 4587875"/>
              <a:gd name="connsiteX5196" fmla="*/ 1163736 w 9408955"/>
              <a:gd name="connsiteY5196" fmla="*/ 3763443 h 4587875"/>
              <a:gd name="connsiteX5197" fmla="*/ 1194448 w 9408955"/>
              <a:gd name="connsiteY5197" fmla="*/ 3725739 h 4587875"/>
              <a:gd name="connsiteX5198" fmla="*/ 1131993 w 9408955"/>
              <a:gd name="connsiteY5198" fmla="*/ 3707546 h 4587875"/>
              <a:gd name="connsiteX5199" fmla="*/ 1145175 w 9408955"/>
              <a:gd name="connsiteY5199" fmla="*/ 3761443 h 4587875"/>
              <a:gd name="connsiteX5200" fmla="*/ 1163736 w 9408955"/>
              <a:gd name="connsiteY5200" fmla="*/ 3763443 h 4587875"/>
              <a:gd name="connsiteX5201" fmla="*/ 7734049 w 9408955"/>
              <a:gd name="connsiteY5201" fmla="*/ 3763445 h 4587875"/>
              <a:gd name="connsiteX5202" fmla="*/ 7772152 w 9408955"/>
              <a:gd name="connsiteY5202" fmla="*/ 3726114 h 4587875"/>
              <a:gd name="connsiteX5203" fmla="*/ 7704069 w 9408955"/>
              <a:gd name="connsiteY5203" fmla="*/ 3712581 h 4587875"/>
              <a:gd name="connsiteX5204" fmla="*/ 7713960 w 9408955"/>
              <a:gd name="connsiteY5204" fmla="*/ 3758142 h 4587875"/>
              <a:gd name="connsiteX5205" fmla="*/ 7734049 w 9408955"/>
              <a:gd name="connsiteY5205" fmla="*/ 3763445 h 4587875"/>
              <a:gd name="connsiteX5206" fmla="*/ 449152 w 9408955"/>
              <a:gd name="connsiteY5206" fmla="*/ 3763481 h 4587875"/>
              <a:gd name="connsiteX5207" fmla="*/ 473918 w 9408955"/>
              <a:gd name="connsiteY5207" fmla="*/ 3719673 h 4587875"/>
              <a:gd name="connsiteX5208" fmla="*/ 418968 w 9408955"/>
              <a:gd name="connsiteY5208" fmla="*/ 3701728 h 4587875"/>
              <a:gd name="connsiteX5209" fmla="*/ 430234 w 9408955"/>
              <a:gd name="connsiteY5209" fmla="*/ 3762697 h 4587875"/>
              <a:gd name="connsiteX5210" fmla="*/ 449152 w 9408955"/>
              <a:gd name="connsiteY5210" fmla="*/ 3763481 h 4587875"/>
              <a:gd name="connsiteX5211" fmla="*/ 7024624 w 9408955"/>
              <a:gd name="connsiteY5211" fmla="*/ 3763481 h 4587875"/>
              <a:gd name="connsiteX5212" fmla="*/ 7052007 w 9408955"/>
              <a:gd name="connsiteY5212" fmla="*/ 3726185 h 4587875"/>
              <a:gd name="connsiteX5213" fmla="*/ 6982975 w 9408955"/>
              <a:gd name="connsiteY5213" fmla="*/ 3719555 h 4587875"/>
              <a:gd name="connsiteX5214" fmla="*/ 7007710 w 9408955"/>
              <a:gd name="connsiteY5214" fmla="*/ 3762081 h 4587875"/>
              <a:gd name="connsiteX5215" fmla="*/ 7024624 w 9408955"/>
              <a:gd name="connsiteY5215" fmla="*/ 3763481 h 4587875"/>
              <a:gd name="connsiteX5216" fmla="*/ 947452 w 9408955"/>
              <a:gd name="connsiteY5216" fmla="*/ 3763484 h 4587875"/>
              <a:gd name="connsiteX5217" fmla="*/ 986333 w 9408955"/>
              <a:gd name="connsiteY5217" fmla="*/ 3725665 h 4587875"/>
              <a:gd name="connsiteX5218" fmla="*/ 924284 w 9408955"/>
              <a:gd name="connsiteY5218" fmla="*/ 3711000 h 4587875"/>
              <a:gd name="connsiteX5219" fmla="*/ 927705 w 9408955"/>
              <a:gd name="connsiteY5219" fmla="*/ 3754995 h 4587875"/>
              <a:gd name="connsiteX5220" fmla="*/ 947452 w 9408955"/>
              <a:gd name="connsiteY5220" fmla="*/ 3763484 h 4587875"/>
              <a:gd name="connsiteX5221" fmla="*/ 5996121 w 9408955"/>
              <a:gd name="connsiteY5221" fmla="*/ 3763484 h 4587875"/>
              <a:gd name="connsiteX5222" fmla="*/ 6022591 w 9408955"/>
              <a:gd name="connsiteY5222" fmla="*/ 3727018 h 4587875"/>
              <a:gd name="connsiteX5223" fmla="*/ 5960224 w 9408955"/>
              <a:gd name="connsiteY5223" fmla="*/ 3713334 h 4587875"/>
              <a:gd name="connsiteX5224" fmla="*/ 5979048 w 9408955"/>
              <a:gd name="connsiteY5224" fmla="*/ 3762012 h 4587875"/>
              <a:gd name="connsiteX5225" fmla="*/ 5996121 w 9408955"/>
              <a:gd name="connsiteY5225" fmla="*/ 3763484 h 4587875"/>
              <a:gd name="connsiteX5226" fmla="*/ 8343890 w 9408955"/>
              <a:gd name="connsiteY5226" fmla="*/ 3763506 h 4587875"/>
              <a:gd name="connsiteX5227" fmla="*/ 8387695 w 9408955"/>
              <a:gd name="connsiteY5227" fmla="*/ 3734638 h 4587875"/>
              <a:gd name="connsiteX5228" fmla="*/ 8327087 w 9408955"/>
              <a:gd name="connsiteY5228" fmla="*/ 3706977 h 4587875"/>
              <a:gd name="connsiteX5229" fmla="*/ 8325943 w 9408955"/>
              <a:gd name="connsiteY5229" fmla="*/ 3755669 h 4587875"/>
              <a:gd name="connsiteX5230" fmla="*/ 8343890 w 9408955"/>
              <a:gd name="connsiteY5230" fmla="*/ 3763506 h 4587875"/>
              <a:gd name="connsiteX5231" fmla="*/ 3325284 w 9408955"/>
              <a:gd name="connsiteY5231" fmla="*/ 3763507 h 4587875"/>
              <a:gd name="connsiteX5232" fmla="*/ 3351652 w 9408955"/>
              <a:gd name="connsiteY5232" fmla="*/ 3726556 h 4587875"/>
              <a:gd name="connsiteX5233" fmla="*/ 3288152 w 9408955"/>
              <a:gd name="connsiteY5233" fmla="*/ 3711895 h 4587875"/>
              <a:gd name="connsiteX5234" fmla="*/ 3307939 w 9408955"/>
              <a:gd name="connsiteY5234" fmla="*/ 3762192 h 4587875"/>
              <a:gd name="connsiteX5235" fmla="*/ 3325284 w 9408955"/>
              <a:gd name="connsiteY5235" fmla="*/ 3763507 h 4587875"/>
              <a:gd name="connsiteX5236" fmla="*/ 5481444 w 9408955"/>
              <a:gd name="connsiteY5236" fmla="*/ 3763516 h 4587875"/>
              <a:gd name="connsiteX5237" fmla="*/ 5509631 w 9408955"/>
              <a:gd name="connsiteY5237" fmla="*/ 3725377 h 4587875"/>
              <a:gd name="connsiteX5238" fmla="*/ 5445597 w 9408955"/>
              <a:gd name="connsiteY5238" fmla="*/ 3712310 h 4587875"/>
              <a:gd name="connsiteX5239" fmla="*/ 5464086 w 9408955"/>
              <a:gd name="connsiteY5239" fmla="*/ 3762288 h 4587875"/>
              <a:gd name="connsiteX5240" fmla="*/ 5481444 w 9408955"/>
              <a:gd name="connsiteY5240" fmla="*/ 3763516 h 4587875"/>
              <a:gd name="connsiteX5241" fmla="*/ 8861139 w 9408955"/>
              <a:gd name="connsiteY5241" fmla="*/ 3763521 h 4587875"/>
              <a:gd name="connsiteX5242" fmla="*/ 8900481 w 9408955"/>
              <a:gd name="connsiteY5242" fmla="*/ 3725900 h 4587875"/>
              <a:gd name="connsiteX5243" fmla="*/ 8847031 w 9408955"/>
              <a:gd name="connsiteY5243" fmla="*/ 3702215 h 4587875"/>
              <a:gd name="connsiteX5244" fmla="*/ 8841344 w 9408955"/>
              <a:gd name="connsiteY5244" fmla="*/ 3754999 h 4587875"/>
              <a:gd name="connsiteX5245" fmla="*/ 8861139 w 9408955"/>
              <a:gd name="connsiteY5245" fmla="*/ 3763521 h 4587875"/>
              <a:gd name="connsiteX5246" fmla="*/ 9180757 w 9408955"/>
              <a:gd name="connsiteY5246" fmla="*/ 3763539 h 4587875"/>
              <a:gd name="connsiteX5247" fmla="*/ 9210263 w 9408955"/>
              <a:gd name="connsiteY5247" fmla="*/ 3725728 h 4587875"/>
              <a:gd name="connsiteX5248" fmla="*/ 9140931 w 9408955"/>
              <a:gd name="connsiteY5248" fmla="*/ 3718183 h 4587875"/>
              <a:gd name="connsiteX5249" fmla="*/ 9163053 w 9408955"/>
              <a:gd name="connsiteY5249" fmla="*/ 3762081 h 4587875"/>
              <a:gd name="connsiteX5250" fmla="*/ 9180757 w 9408955"/>
              <a:gd name="connsiteY5250" fmla="*/ 3763539 h 4587875"/>
              <a:gd name="connsiteX5251" fmla="*/ 9077002 w 9408955"/>
              <a:gd name="connsiteY5251" fmla="*/ 3763564 h 4587875"/>
              <a:gd name="connsiteX5252" fmla="*/ 9107519 w 9408955"/>
              <a:gd name="connsiteY5252" fmla="*/ 3726109 h 4587875"/>
              <a:gd name="connsiteX5253" fmla="*/ 9044177 w 9408955"/>
              <a:gd name="connsiteY5253" fmla="*/ 3707616 h 4587875"/>
              <a:gd name="connsiteX5254" fmla="*/ 9058812 w 9408955"/>
              <a:gd name="connsiteY5254" fmla="*/ 3761742 h 4587875"/>
              <a:gd name="connsiteX5255" fmla="*/ 9077002 w 9408955"/>
              <a:gd name="connsiteY5255" fmla="*/ 3763564 h 4587875"/>
              <a:gd name="connsiteX5256" fmla="*/ 2088277 w 9408955"/>
              <a:gd name="connsiteY5256" fmla="*/ 3763567 h 4587875"/>
              <a:gd name="connsiteX5257" fmla="*/ 2119303 w 9408955"/>
              <a:gd name="connsiteY5257" fmla="*/ 3726330 h 4587875"/>
              <a:gd name="connsiteX5258" fmla="*/ 2050665 w 9408955"/>
              <a:gd name="connsiteY5258" fmla="*/ 3718887 h 4587875"/>
              <a:gd name="connsiteX5259" fmla="*/ 2070050 w 9408955"/>
              <a:gd name="connsiteY5259" fmla="*/ 3761516 h 4587875"/>
              <a:gd name="connsiteX5260" fmla="*/ 2088277 w 9408955"/>
              <a:gd name="connsiteY5260" fmla="*/ 3763567 h 4587875"/>
              <a:gd name="connsiteX5261" fmla="*/ 5159122 w 9408955"/>
              <a:gd name="connsiteY5261" fmla="*/ 3763601 h 4587875"/>
              <a:gd name="connsiteX5262" fmla="*/ 5201366 w 9408955"/>
              <a:gd name="connsiteY5262" fmla="*/ 3733469 h 4587875"/>
              <a:gd name="connsiteX5263" fmla="*/ 5155151 w 9408955"/>
              <a:gd name="connsiteY5263" fmla="*/ 3699169 h 4587875"/>
              <a:gd name="connsiteX5264" fmla="*/ 5141652 w 9408955"/>
              <a:gd name="connsiteY5264" fmla="*/ 3754964 h 4587875"/>
              <a:gd name="connsiteX5265" fmla="*/ 5159122 w 9408955"/>
              <a:gd name="connsiteY5265" fmla="*/ 3763601 h 4587875"/>
              <a:gd name="connsiteX5266" fmla="*/ 7113573 w 9408955"/>
              <a:gd name="connsiteY5266" fmla="*/ 3763670 h 4587875"/>
              <a:gd name="connsiteX5267" fmla="*/ 7156019 w 9408955"/>
              <a:gd name="connsiteY5267" fmla="*/ 3733719 h 4587875"/>
              <a:gd name="connsiteX5268" fmla="*/ 7109122 w 9408955"/>
              <a:gd name="connsiteY5268" fmla="*/ 3698297 h 4587875"/>
              <a:gd name="connsiteX5269" fmla="*/ 7095559 w 9408955"/>
              <a:gd name="connsiteY5269" fmla="*/ 3756719 h 4587875"/>
              <a:gd name="connsiteX5270" fmla="*/ 7113573 w 9408955"/>
              <a:gd name="connsiteY5270" fmla="*/ 3763670 h 4587875"/>
              <a:gd name="connsiteX5271" fmla="*/ 1049699 w 9408955"/>
              <a:gd name="connsiteY5271" fmla="*/ 3763685 h 4587875"/>
              <a:gd name="connsiteX5272" fmla="*/ 1089784 w 9408955"/>
              <a:gd name="connsiteY5272" fmla="*/ 3734589 h 4587875"/>
              <a:gd name="connsiteX5273" fmla="*/ 1052593 w 9408955"/>
              <a:gd name="connsiteY5273" fmla="*/ 3698182 h 4587875"/>
              <a:gd name="connsiteX5274" fmla="*/ 1032412 w 9408955"/>
              <a:gd name="connsiteY5274" fmla="*/ 3756523 h 4587875"/>
              <a:gd name="connsiteX5275" fmla="*/ 1049699 w 9408955"/>
              <a:gd name="connsiteY5275" fmla="*/ 3763685 h 4587875"/>
              <a:gd name="connsiteX5276" fmla="*/ 3221425 w 9408955"/>
              <a:gd name="connsiteY5276" fmla="*/ 3763692 h 4587875"/>
              <a:gd name="connsiteX5277" fmla="*/ 3248926 w 9408955"/>
              <a:gd name="connsiteY5277" fmla="*/ 3726305 h 4587875"/>
              <a:gd name="connsiteX5278" fmla="*/ 3181974 w 9408955"/>
              <a:gd name="connsiteY5278" fmla="*/ 3718324 h 4587875"/>
              <a:gd name="connsiteX5279" fmla="*/ 3203831 w 9408955"/>
              <a:gd name="connsiteY5279" fmla="*/ 3762331 h 4587875"/>
              <a:gd name="connsiteX5280" fmla="*/ 3221425 w 9408955"/>
              <a:gd name="connsiteY5280" fmla="*/ 3763692 h 4587875"/>
              <a:gd name="connsiteX5281" fmla="*/ 8972648 w 9408955"/>
              <a:gd name="connsiteY5281" fmla="*/ 3763787 h 4587875"/>
              <a:gd name="connsiteX5282" fmla="*/ 9003009 w 9408955"/>
              <a:gd name="connsiteY5282" fmla="*/ 3725944 h 4587875"/>
              <a:gd name="connsiteX5283" fmla="*/ 8942003 w 9408955"/>
              <a:gd name="connsiteY5283" fmla="*/ 3709025 h 4587875"/>
              <a:gd name="connsiteX5284" fmla="*/ 8954703 w 9408955"/>
              <a:gd name="connsiteY5284" fmla="*/ 3760697 h 4587875"/>
              <a:gd name="connsiteX5285" fmla="*/ 8972648 w 9408955"/>
              <a:gd name="connsiteY5285" fmla="*/ 3763787 h 4587875"/>
              <a:gd name="connsiteX5286" fmla="*/ 1361448 w 9408955"/>
              <a:gd name="connsiteY5286" fmla="*/ 3763803 h 4587875"/>
              <a:gd name="connsiteX5287" fmla="*/ 1399126 w 9408955"/>
              <a:gd name="connsiteY5287" fmla="*/ 3734627 h 4587875"/>
              <a:gd name="connsiteX5288" fmla="*/ 1351991 w 9408955"/>
              <a:gd name="connsiteY5288" fmla="*/ 3699629 h 4587875"/>
              <a:gd name="connsiteX5289" fmla="*/ 1344095 w 9408955"/>
              <a:gd name="connsiteY5289" fmla="*/ 3758417 h 4587875"/>
              <a:gd name="connsiteX5290" fmla="*/ 1361448 w 9408955"/>
              <a:gd name="connsiteY5290" fmla="*/ 3763803 h 4587875"/>
              <a:gd name="connsiteX5291" fmla="*/ 5377202 w 9408955"/>
              <a:gd name="connsiteY5291" fmla="*/ 3763816 h 4587875"/>
              <a:gd name="connsiteX5292" fmla="*/ 5406584 w 9408955"/>
              <a:gd name="connsiteY5292" fmla="*/ 3725278 h 4587875"/>
              <a:gd name="connsiteX5293" fmla="*/ 5356585 w 9408955"/>
              <a:gd name="connsiteY5293" fmla="*/ 3700716 h 4587875"/>
              <a:gd name="connsiteX5294" fmla="*/ 5359108 w 9408955"/>
              <a:gd name="connsiteY5294" fmla="*/ 3761211 h 4587875"/>
              <a:gd name="connsiteX5295" fmla="*/ 5377202 w 9408955"/>
              <a:gd name="connsiteY5295" fmla="*/ 3763816 h 4587875"/>
              <a:gd name="connsiteX5296" fmla="*/ 5071408 w 9408955"/>
              <a:gd name="connsiteY5296" fmla="*/ 3763820 h 4587875"/>
              <a:gd name="connsiteX5297" fmla="*/ 5098883 w 9408955"/>
              <a:gd name="connsiteY5297" fmla="*/ 3727331 h 4587875"/>
              <a:gd name="connsiteX5298" fmla="*/ 5034969 w 9408955"/>
              <a:gd name="connsiteY5298" fmla="*/ 3710958 h 4587875"/>
              <a:gd name="connsiteX5299" fmla="*/ 5054530 w 9408955"/>
              <a:gd name="connsiteY5299" fmla="*/ 3762807 h 4587875"/>
              <a:gd name="connsiteX5300" fmla="*/ 5071408 w 9408955"/>
              <a:gd name="connsiteY5300" fmla="*/ 3763820 h 4587875"/>
              <a:gd name="connsiteX5301" fmla="*/ 2706495 w 9408955"/>
              <a:gd name="connsiteY5301" fmla="*/ 3763852 h 4587875"/>
              <a:gd name="connsiteX5302" fmla="*/ 2735747 w 9408955"/>
              <a:gd name="connsiteY5302" fmla="*/ 3728356 h 4587875"/>
              <a:gd name="connsiteX5303" fmla="*/ 2666863 w 9408955"/>
              <a:gd name="connsiteY5303" fmla="*/ 3719512 h 4587875"/>
              <a:gd name="connsiteX5304" fmla="*/ 2689446 w 9408955"/>
              <a:gd name="connsiteY5304" fmla="*/ 3762147 h 4587875"/>
              <a:gd name="connsiteX5305" fmla="*/ 2706495 w 9408955"/>
              <a:gd name="connsiteY5305" fmla="*/ 3763852 h 4587875"/>
              <a:gd name="connsiteX5306" fmla="*/ 857483 w 9408955"/>
              <a:gd name="connsiteY5306" fmla="*/ 3763870 h 4587875"/>
              <a:gd name="connsiteX5307" fmla="*/ 885150 w 9408955"/>
              <a:gd name="connsiteY5307" fmla="*/ 3726421 h 4587875"/>
              <a:gd name="connsiteX5308" fmla="*/ 817257 w 9408955"/>
              <a:gd name="connsiteY5308" fmla="*/ 3726194 h 4587875"/>
              <a:gd name="connsiteX5309" fmla="*/ 840120 w 9408955"/>
              <a:gd name="connsiteY5309" fmla="*/ 3763035 h 4587875"/>
              <a:gd name="connsiteX5310" fmla="*/ 857483 w 9408955"/>
              <a:gd name="connsiteY5310" fmla="*/ 3763870 h 4587875"/>
              <a:gd name="connsiteX5311" fmla="*/ 3421239 w 9408955"/>
              <a:gd name="connsiteY5311" fmla="*/ 3763895 h 4587875"/>
              <a:gd name="connsiteX5312" fmla="*/ 3446824 w 9408955"/>
              <a:gd name="connsiteY5312" fmla="*/ 3755202 h 4587875"/>
              <a:gd name="connsiteX5313" fmla="*/ 3433516 w 9408955"/>
              <a:gd name="connsiteY5313" fmla="*/ 3698740 h 4587875"/>
              <a:gd name="connsiteX5314" fmla="*/ 3382804 w 9408955"/>
              <a:gd name="connsiteY5314" fmla="*/ 3716414 h 4587875"/>
              <a:gd name="connsiteX5315" fmla="*/ 3395654 w 9408955"/>
              <a:gd name="connsiteY5315" fmla="*/ 3755890 h 4587875"/>
              <a:gd name="connsiteX5316" fmla="*/ 3421239 w 9408955"/>
              <a:gd name="connsiteY5316" fmla="*/ 3763895 h 4587875"/>
              <a:gd name="connsiteX5317" fmla="*/ 8256088 w 9408955"/>
              <a:gd name="connsiteY5317" fmla="*/ 3763933 h 4587875"/>
              <a:gd name="connsiteX5318" fmla="*/ 8283154 w 9408955"/>
              <a:gd name="connsiteY5318" fmla="*/ 3726414 h 4587875"/>
              <a:gd name="connsiteX5319" fmla="*/ 8235494 w 9408955"/>
              <a:gd name="connsiteY5319" fmla="*/ 3700484 h 4587875"/>
              <a:gd name="connsiteX5320" fmla="*/ 8238458 w 9408955"/>
              <a:gd name="connsiteY5320" fmla="*/ 3762579 h 4587875"/>
              <a:gd name="connsiteX5321" fmla="*/ 8256088 w 9408955"/>
              <a:gd name="connsiteY5321" fmla="*/ 3763933 h 4587875"/>
              <a:gd name="connsiteX5322" fmla="*/ 1875675 w 9408955"/>
              <a:gd name="connsiteY5322" fmla="*/ 3763980 h 4587875"/>
              <a:gd name="connsiteX5323" fmla="*/ 1911405 w 9408955"/>
              <a:gd name="connsiteY5323" fmla="*/ 3719788 h 4587875"/>
              <a:gd name="connsiteX5324" fmla="*/ 1846952 w 9408955"/>
              <a:gd name="connsiteY5324" fmla="*/ 3718210 h 4587875"/>
              <a:gd name="connsiteX5325" fmla="*/ 1875675 w 9408955"/>
              <a:gd name="connsiteY5325" fmla="*/ 3763980 h 4587875"/>
              <a:gd name="connsiteX5326" fmla="*/ 4862612 w 9408955"/>
              <a:gd name="connsiteY5326" fmla="*/ 3763983 h 4587875"/>
              <a:gd name="connsiteX5327" fmla="*/ 4892761 w 9408955"/>
              <a:gd name="connsiteY5327" fmla="*/ 3724928 h 4587875"/>
              <a:gd name="connsiteX5328" fmla="*/ 4824463 w 9408955"/>
              <a:gd name="connsiteY5328" fmla="*/ 3719228 h 4587875"/>
              <a:gd name="connsiteX5329" fmla="*/ 4844364 w 9408955"/>
              <a:gd name="connsiteY5329" fmla="*/ 3761411 h 4587875"/>
              <a:gd name="connsiteX5330" fmla="*/ 4862612 w 9408955"/>
              <a:gd name="connsiteY5330" fmla="*/ 3763983 h 4587875"/>
              <a:gd name="connsiteX5331" fmla="*/ 8665757 w 9408955"/>
              <a:gd name="connsiteY5331" fmla="*/ 3763991 h 4587875"/>
              <a:gd name="connsiteX5332" fmla="*/ 8695008 w 9408955"/>
              <a:gd name="connsiteY5332" fmla="*/ 3729037 h 4587875"/>
              <a:gd name="connsiteX5333" fmla="*/ 8634368 w 9408955"/>
              <a:gd name="connsiteY5333" fmla="*/ 3707145 h 4587875"/>
              <a:gd name="connsiteX5334" fmla="*/ 8648785 w 9408955"/>
              <a:gd name="connsiteY5334" fmla="*/ 3762331 h 4587875"/>
              <a:gd name="connsiteX5335" fmla="*/ 8665757 w 9408955"/>
              <a:gd name="connsiteY5335" fmla="*/ 3763991 h 4587875"/>
              <a:gd name="connsiteX5336" fmla="*/ 7330764 w 9408955"/>
              <a:gd name="connsiteY5336" fmla="*/ 3764001 h 4587875"/>
              <a:gd name="connsiteX5337" fmla="*/ 7358096 w 9408955"/>
              <a:gd name="connsiteY5337" fmla="*/ 3726649 h 4587875"/>
              <a:gd name="connsiteX5338" fmla="*/ 7294451 w 9408955"/>
              <a:gd name="connsiteY5338" fmla="*/ 3713232 h 4587875"/>
              <a:gd name="connsiteX5339" fmla="*/ 7313385 w 9408955"/>
              <a:gd name="connsiteY5339" fmla="*/ 3763035 h 4587875"/>
              <a:gd name="connsiteX5340" fmla="*/ 7330764 w 9408955"/>
              <a:gd name="connsiteY5340" fmla="*/ 3764001 h 4587875"/>
              <a:gd name="connsiteX5341" fmla="*/ 8038147 w 9408955"/>
              <a:gd name="connsiteY5341" fmla="*/ 3764079 h 4587875"/>
              <a:gd name="connsiteX5342" fmla="*/ 8078131 w 9408955"/>
              <a:gd name="connsiteY5342" fmla="*/ 3734301 h 4587875"/>
              <a:gd name="connsiteX5343" fmla="*/ 8033525 w 9408955"/>
              <a:gd name="connsiteY5343" fmla="*/ 3698780 h 4587875"/>
              <a:gd name="connsiteX5344" fmla="*/ 8020487 w 9408955"/>
              <a:gd name="connsiteY5344" fmla="*/ 3757368 h 4587875"/>
              <a:gd name="connsiteX5345" fmla="*/ 8038147 w 9408955"/>
              <a:gd name="connsiteY5345" fmla="*/ 3764079 h 4587875"/>
              <a:gd name="connsiteX5346" fmla="*/ 6598107 w 9408955"/>
              <a:gd name="connsiteY5346" fmla="*/ 3764138 h 4587875"/>
              <a:gd name="connsiteX5347" fmla="*/ 6638512 w 9408955"/>
              <a:gd name="connsiteY5347" fmla="*/ 3734717 h 4587875"/>
              <a:gd name="connsiteX5348" fmla="*/ 6602254 w 9408955"/>
              <a:gd name="connsiteY5348" fmla="*/ 3697782 h 4587875"/>
              <a:gd name="connsiteX5349" fmla="*/ 6580819 w 9408955"/>
              <a:gd name="connsiteY5349" fmla="*/ 3755593 h 4587875"/>
              <a:gd name="connsiteX5350" fmla="*/ 6598107 w 9408955"/>
              <a:gd name="connsiteY5350" fmla="*/ 3764138 h 4587875"/>
              <a:gd name="connsiteX5351" fmla="*/ 752847 w 9408955"/>
              <a:gd name="connsiteY5351" fmla="*/ 3764154 h 4587875"/>
              <a:gd name="connsiteX5352" fmla="*/ 781071 w 9408955"/>
              <a:gd name="connsiteY5352" fmla="*/ 3725989 h 4587875"/>
              <a:gd name="connsiteX5353" fmla="*/ 721203 w 9408955"/>
              <a:gd name="connsiteY5353" fmla="*/ 3708800 h 4587875"/>
              <a:gd name="connsiteX5354" fmla="*/ 734735 w 9408955"/>
              <a:gd name="connsiteY5354" fmla="*/ 3761723 h 4587875"/>
              <a:gd name="connsiteX5355" fmla="*/ 752847 w 9408955"/>
              <a:gd name="connsiteY5355" fmla="*/ 3764154 h 4587875"/>
              <a:gd name="connsiteX5356" fmla="*/ 6909749 w 9408955"/>
              <a:gd name="connsiteY5356" fmla="*/ 3764201 h 4587875"/>
              <a:gd name="connsiteX5357" fmla="*/ 6948139 w 9408955"/>
              <a:gd name="connsiteY5357" fmla="*/ 3734533 h 4587875"/>
              <a:gd name="connsiteX5358" fmla="*/ 6907986 w 9408955"/>
              <a:gd name="connsiteY5358" fmla="*/ 3697167 h 4587875"/>
              <a:gd name="connsiteX5359" fmla="*/ 6892957 w 9408955"/>
              <a:gd name="connsiteY5359" fmla="*/ 3758439 h 4587875"/>
              <a:gd name="connsiteX5360" fmla="*/ 6909749 w 9408955"/>
              <a:gd name="connsiteY5360" fmla="*/ 3764201 h 4587875"/>
              <a:gd name="connsiteX5361" fmla="*/ 5786990 w 9408955"/>
              <a:gd name="connsiteY5361" fmla="*/ 3764256 h 4587875"/>
              <a:gd name="connsiteX5362" fmla="*/ 5817993 w 9408955"/>
              <a:gd name="connsiteY5362" fmla="*/ 3727301 h 4587875"/>
              <a:gd name="connsiteX5363" fmla="*/ 5766376 w 9408955"/>
              <a:gd name="connsiteY5363" fmla="*/ 3700543 h 4587875"/>
              <a:gd name="connsiteX5364" fmla="*/ 5769129 w 9408955"/>
              <a:gd name="connsiteY5364" fmla="*/ 3761608 h 4587875"/>
              <a:gd name="connsiteX5365" fmla="*/ 5786990 w 9408955"/>
              <a:gd name="connsiteY5365" fmla="*/ 3764256 h 4587875"/>
              <a:gd name="connsiteX5366" fmla="*/ 8767762 w 9408955"/>
              <a:gd name="connsiteY5366" fmla="*/ 3764292 h 4587875"/>
              <a:gd name="connsiteX5367" fmla="*/ 8795264 w 9408955"/>
              <a:gd name="connsiteY5367" fmla="*/ 3740659 h 4587875"/>
              <a:gd name="connsiteX5368" fmla="*/ 8788666 w 9408955"/>
              <a:gd name="connsiteY5368" fmla="*/ 3701087 h 4587875"/>
              <a:gd name="connsiteX5369" fmla="*/ 8737928 w 9408955"/>
              <a:gd name="connsiteY5369" fmla="*/ 3705947 h 4587875"/>
              <a:gd name="connsiteX5370" fmla="*/ 8733605 w 9408955"/>
              <a:gd name="connsiteY5370" fmla="*/ 3749221 h 4587875"/>
              <a:gd name="connsiteX5371" fmla="*/ 8767762 w 9408955"/>
              <a:gd name="connsiteY5371" fmla="*/ 3764292 h 4587875"/>
              <a:gd name="connsiteX5372" fmla="*/ 6404208 w 9408955"/>
              <a:gd name="connsiteY5372" fmla="*/ 3764292 h 4587875"/>
              <a:gd name="connsiteX5373" fmla="*/ 6435287 w 9408955"/>
              <a:gd name="connsiteY5373" fmla="*/ 3734046 h 4587875"/>
              <a:gd name="connsiteX5374" fmla="*/ 6385996 w 9408955"/>
              <a:gd name="connsiteY5374" fmla="*/ 3700060 h 4587875"/>
              <a:gd name="connsiteX5375" fmla="*/ 6388288 w 9408955"/>
              <a:gd name="connsiteY5375" fmla="*/ 3761645 h 4587875"/>
              <a:gd name="connsiteX5376" fmla="*/ 6404208 w 9408955"/>
              <a:gd name="connsiteY5376" fmla="*/ 3764292 h 4587875"/>
              <a:gd name="connsiteX5377" fmla="*/ 6816249 w 9408955"/>
              <a:gd name="connsiteY5377" fmla="*/ 3764324 h 4587875"/>
              <a:gd name="connsiteX5378" fmla="*/ 6844734 w 9408955"/>
              <a:gd name="connsiteY5378" fmla="*/ 3726733 h 4587875"/>
              <a:gd name="connsiteX5379" fmla="*/ 6782009 w 9408955"/>
              <a:gd name="connsiteY5379" fmla="*/ 3712906 h 4587875"/>
              <a:gd name="connsiteX5380" fmla="*/ 6798871 w 9408955"/>
              <a:gd name="connsiteY5380" fmla="*/ 3761991 h 4587875"/>
              <a:gd name="connsiteX5381" fmla="*/ 6816249 w 9408955"/>
              <a:gd name="connsiteY5381" fmla="*/ 3764324 h 4587875"/>
              <a:gd name="connsiteX5382" fmla="*/ 1676796 w 9408955"/>
              <a:gd name="connsiteY5382" fmla="*/ 3764345 h 4587875"/>
              <a:gd name="connsiteX5383" fmla="*/ 1707002 w 9408955"/>
              <a:gd name="connsiteY5383" fmla="*/ 3732328 h 4587875"/>
              <a:gd name="connsiteX5384" fmla="*/ 1664781 w 9408955"/>
              <a:gd name="connsiteY5384" fmla="*/ 3698210 h 4587875"/>
              <a:gd name="connsiteX5385" fmla="*/ 1660397 w 9408955"/>
              <a:gd name="connsiteY5385" fmla="*/ 3762124 h 4587875"/>
              <a:gd name="connsiteX5386" fmla="*/ 1676796 w 9408955"/>
              <a:gd name="connsiteY5386" fmla="*/ 3764345 h 4587875"/>
              <a:gd name="connsiteX5387" fmla="*/ 6199186 w 9408955"/>
              <a:gd name="connsiteY5387" fmla="*/ 3764356 h 4587875"/>
              <a:gd name="connsiteX5388" fmla="*/ 6229354 w 9408955"/>
              <a:gd name="connsiteY5388" fmla="*/ 3722044 h 4587875"/>
              <a:gd name="connsiteX5389" fmla="*/ 6163943 w 9408955"/>
              <a:gd name="connsiteY5389" fmla="*/ 3713813 h 4587875"/>
              <a:gd name="connsiteX5390" fmla="*/ 6179724 w 9408955"/>
              <a:gd name="connsiteY5390" fmla="*/ 3761827 h 4587875"/>
              <a:gd name="connsiteX5391" fmla="*/ 6199186 w 9408955"/>
              <a:gd name="connsiteY5391" fmla="*/ 3764356 h 4587875"/>
              <a:gd name="connsiteX5392" fmla="*/ 2191922 w 9408955"/>
              <a:gd name="connsiteY5392" fmla="*/ 3764406 h 4587875"/>
              <a:gd name="connsiteX5393" fmla="*/ 2219976 w 9408955"/>
              <a:gd name="connsiteY5393" fmla="*/ 3726026 h 4587875"/>
              <a:gd name="connsiteX5394" fmla="*/ 2152492 w 9408955"/>
              <a:gd name="connsiteY5394" fmla="*/ 3726721 h 4587875"/>
              <a:gd name="connsiteX5395" fmla="*/ 2174526 w 9408955"/>
              <a:gd name="connsiteY5395" fmla="*/ 3762632 h 4587875"/>
              <a:gd name="connsiteX5396" fmla="*/ 2191922 w 9408955"/>
              <a:gd name="connsiteY5396" fmla="*/ 3764406 h 4587875"/>
              <a:gd name="connsiteX5397" fmla="*/ 8151060 w 9408955"/>
              <a:gd name="connsiteY5397" fmla="*/ 3764426 h 4587875"/>
              <a:gd name="connsiteX5398" fmla="*/ 8180191 w 9408955"/>
              <a:gd name="connsiteY5398" fmla="*/ 3726149 h 4587875"/>
              <a:gd name="connsiteX5399" fmla="*/ 8114257 w 9408955"/>
              <a:gd name="connsiteY5399" fmla="*/ 3718293 h 4587875"/>
              <a:gd name="connsiteX5400" fmla="*/ 8132965 w 9408955"/>
              <a:gd name="connsiteY5400" fmla="*/ 3761964 h 4587875"/>
              <a:gd name="connsiteX5401" fmla="*/ 8151060 w 9408955"/>
              <a:gd name="connsiteY5401" fmla="*/ 3764426 h 4587875"/>
              <a:gd name="connsiteX5402" fmla="*/ 2602480 w 9408955"/>
              <a:gd name="connsiteY5402" fmla="*/ 3764522 h 4587875"/>
              <a:gd name="connsiteX5403" fmla="*/ 2632099 w 9408955"/>
              <a:gd name="connsiteY5403" fmla="*/ 3726530 h 4587875"/>
              <a:gd name="connsiteX5404" fmla="*/ 2565912 w 9408955"/>
              <a:gd name="connsiteY5404" fmla="*/ 3719690 h 4587875"/>
              <a:gd name="connsiteX5405" fmla="*/ 2584560 w 9408955"/>
              <a:gd name="connsiteY5405" fmla="*/ 3762324 h 4587875"/>
              <a:gd name="connsiteX5406" fmla="*/ 2602480 w 9408955"/>
              <a:gd name="connsiteY5406" fmla="*/ 3764522 h 4587875"/>
              <a:gd name="connsiteX5407" fmla="*/ 238803 w 9408955"/>
              <a:gd name="connsiteY5407" fmla="*/ 3764576 h 4587875"/>
              <a:gd name="connsiteX5408" fmla="*/ 267487 w 9408955"/>
              <a:gd name="connsiteY5408" fmla="*/ 3726272 h 4587875"/>
              <a:gd name="connsiteX5409" fmla="*/ 202193 w 9408955"/>
              <a:gd name="connsiteY5409" fmla="*/ 3719359 h 4587875"/>
              <a:gd name="connsiteX5410" fmla="*/ 220485 w 9408955"/>
              <a:gd name="connsiteY5410" fmla="*/ 3762452 h 4587875"/>
              <a:gd name="connsiteX5411" fmla="*/ 238803 w 9408955"/>
              <a:gd name="connsiteY5411" fmla="*/ 3764576 h 4587875"/>
              <a:gd name="connsiteX5412" fmla="*/ 7637238 w 9408955"/>
              <a:gd name="connsiteY5412" fmla="*/ 3764629 h 4587875"/>
              <a:gd name="connsiteX5413" fmla="*/ 7667268 w 9408955"/>
              <a:gd name="connsiteY5413" fmla="*/ 3726612 h 4587875"/>
              <a:gd name="connsiteX5414" fmla="*/ 7601197 w 9408955"/>
              <a:gd name="connsiteY5414" fmla="*/ 3713739 h 4587875"/>
              <a:gd name="connsiteX5415" fmla="*/ 7619463 w 9408955"/>
              <a:gd name="connsiteY5415" fmla="*/ 3762474 h 4587875"/>
              <a:gd name="connsiteX5416" fmla="*/ 7637238 w 9408955"/>
              <a:gd name="connsiteY5416" fmla="*/ 3764629 h 4587875"/>
              <a:gd name="connsiteX5417" fmla="*/ 9393149 w 9408955"/>
              <a:gd name="connsiteY5417" fmla="*/ 3765550 h 4587875"/>
              <a:gd name="connsiteX5418" fmla="*/ 9408955 w 9408955"/>
              <a:gd name="connsiteY5418" fmla="*/ 3748381 h 4587875"/>
              <a:gd name="connsiteX5419" fmla="*/ 9408955 w 9408955"/>
              <a:gd name="connsiteY5419" fmla="*/ 3706718 h 4587875"/>
              <a:gd name="connsiteX5420" fmla="*/ 9345961 w 9408955"/>
              <a:gd name="connsiteY5420" fmla="*/ 3726634 h 4587875"/>
              <a:gd name="connsiteX5421" fmla="*/ 9393149 w 9408955"/>
              <a:gd name="connsiteY5421" fmla="*/ 3765550 h 4587875"/>
              <a:gd name="connsiteX5422" fmla="*/ 5995634 w 9408955"/>
              <a:gd name="connsiteY5422" fmla="*/ 3856168 h 4587875"/>
              <a:gd name="connsiteX5423" fmla="*/ 5997913 w 9408955"/>
              <a:gd name="connsiteY5423" fmla="*/ 3811787 h 4587875"/>
              <a:gd name="connsiteX5424" fmla="*/ 5976462 w 9408955"/>
              <a:gd name="connsiteY5424" fmla="*/ 3853483 h 4587875"/>
              <a:gd name="connsiteX5425" fmla="*/ 5995634 w 9408955"/>
              <a:gd name="connsiteY5425" fmla="*/ 3856168 h 4587875"/>
              <a:gd name="connsiteX5426" fmla="*/ 17142 w 9408955"/>
              <a:gd name="connsiteY5426" fmla="*/ 3862217 h 4587875"/>
              <a:gd name="connsiteX5427" fmla="*/ 60336 w 9408955"/>
              <a:gd name="connsiteY5427" fmla="*/ 3849179 h 4587875"/>
              <a:gd name="connsiteX5428" fmla="*/ 38851 w 9408955"/>
              <a:gd name="connsiteY5428" fmla="*/ 3804940 h 4587875"/>
              <a:gd name="connsiteX5429" fmla="*/ 0 w 9408955"/>
              <a:gd name="connsiteY5429" fmla="*/ 3821239 h 4587875"/>
              <a:gd name="connsiteX5430" fmla="*/ 0 w 9408955"/>
              <a:gd name="connsiteY5430" fmla="*/ 3839400 h 4587875"/>
              <a:gd name="connsiteX5431" fmla="*/ 17142 w 9408955"/>
              <a:gd name="connsiteY5431" fmla="*/ 3862217 h 4587875"/>
              <a:gd name="connsiteX5432" fmla="*/ 3225605 w 9408955"/>
              <a:gd name="connsiteY5432" fmla="*/ 3865635 h 4587875"/>
              <a:gd name="connsiteX5433" fmla="*/ 3247202 w 9408955"/>
              <a:gd name="connsiteY5433" fmla="*/ 3844787 h 4587875"/>
              <a:gd name="connsiteX5434" fmla="*/ 3207830 w 9408955"/>
              <a:gd name="connsiteY5434" fmla="*/ 3800849 h 4587875"/>
              <a:gd name="connsiteX5435" fmla="*/ 3193934 w 9408955"/>
              <a:gd name="connsiteY5435" fmla="*/ 3862273 h 4587875"/>
              <a:gd name="connsiteX5436" fmla="*/ 3225605 w 9408955"/>
              <a:gd name="connsiteY5436" fmla="*/ 3865635 h 4587875"/>
              <a:gd name="connsiteX5437" fmla="*/ 1683302 w 9408955"/>
              <a:gd name="connsiteY5437" fmla="*/ 3866310 h 4587875"/>
              <a:gd name="connsiteX5438" fmla="*/ 1705370 w 9408955"/>
              <a:gd name="connsiteY5438" fmla="*/ 3845754 h 4587875"/>
              <a:gd name="connsiteX5439" fmla="*/ 1672960 w 9408955"/>
              <a:gd name="connsiteY5439" fmla="*/ 3799579 h 4587875"/>
              <a:gd name="connsiteX5440" fmla="*/ 1651583 w 9408955"/>
              <a:gd name="connsiteY5440" fmla="*/ 3860766 h 4587875"/>
              <a:gd name="connsiteX5441" fmla="*/ 1683302 w 9408955"/>
              <a:gd name="connsiteY5441" fmla="*/ 3866310 h 4587875"/>
              <a:gd name="connsiteX5442" fmla="*/ 2504482 w 9408955"/>
              <a:gd name="connsiteY5442" fmla="*/ 3866312 h 4587875"/>
              <a:gd name="connsiteX5443" fmla="*/ 2527743 w 9408955"/>
              <a:gd name="connsiteY5443" fmla="*/ 3845927 h 4587875"/>
              <a:gd name="connsiteX5444" fmla="*/ 2508977 w 9408955"/>
              <a:gd name="connsiteY5444" fmla="*/ 3798887 h 4587875"/>
              <a:gd name="connsiteX5445" fmla="*/ 2470315 w 9408955"/>
              <a:gd name="connsiteY5445" fmla="*/ 3808071 h 4587875"/>
              <a:gd name="connsiteX5446" fmla="*/ 2472138 w 9408955"/>
              <a:gd name="connsiteY5446" fmla="*/ 3860488 h 4587875"/>
              <a:gd name="connsiteX5447" fmla="*/ 2504482 w 9408955"/>
              <a:gd name="connsiteY5447" fmla="*/ 3866312 h 4587875"/>
              <a:gd name="connsiteX5448" fmla="*/ 7538483 w 9408955"/>
              <a:gd name="connsiteY5448" fmla="*/ 3866659 h 4587875"/>
              <a:gd name="connsiteX5449" fmla="*/ 7562692 w 9408955"/>
              <a:gd name="connsiteY5449" fmla="*/ 3845234 h 4587875"/>
              <a:gd name="connsiteX5450" fmla="*/ 7527086 w 9408955"/>
              <a:gd name="connsiteY5450" fmla="*/ 3800460 h 4587875"/>
              <a:gd name="connsiteX5451" fmla="*/ 7505768 w 9408955"/>
              <a:gd name="connsiteY5451" fmla="*/ 3859932 h 4587875"/>
              <a:gd name="connsiteX5452" fmla="*/ 7538483 w 9408955"/>
              <a:gd name="connsiteY5452" fmla="*/ 3866659 h 4587875"/>
              <a:gd name="connsiteX5453" fmla="*/ 640666 w 9408955"/>
              <a:gd name="connsiteY5453" fmla="*/ 3866672 h 4587875"/>
              <a:gd name="connsiteX5454" fmla="*/ 674613 w 9408955"/>
              <a:gd name="connsiteY5454" fmla="*/ 3852508 h 4587875"/>
              <a:gd name="connsiteX5455" fmla="*/ 635980 w 9408955"/>
              <a:gd name="connsiteY5455" fmla="*/ 3800298 h 4587875"/>
              <a:gd name="connsiteX5456" fmla="*/ 608092 w 9408955"/>
              <a:gd name="connsiteY5456" fmla="*/ 3846808 h 4587875"/>
              <a:gd name="connsiteX5457" fmla="*/ 640666 w 9408955"/>
              <a:gd name="connsiteY5457" fmla="*/ 3866672 h 4587875"/>
              <a:gd name="connsiteX5458" fmla="*/ 3415580 w 9408955"/>
              <a:gd name="connsiteY5458" fmla="*/ 3866776 h 4587875"/>
              <a:gd name="connsiteX5459" fmla="*/ 3448870 w 9408955"/>
              <a:gd name="connsiteY5459" fmla="*/ 3853576 h 4587875"/>
              <a:gd name="connsiteX5460" fmla="*/ 3410465 w 9408955"/>
              <a:gd name="connsiteY5460" fmla="*/ 3800320 h 4587875"/>
              <a:gd name="connsiteX5461" fmla="*/ 3382804 w 9408955"/>
              <a:gd name="connsiteY5461" fmla="*/ 3847405 h 4587875"/>
              <a:gd name="connsiteX5462" fmla="*/ 3415580 w 9408955"/>
              <a:gd name="connsiteY5462" fmla="*/ 3866776 h 4587875"/>
              <a:gd name="connsiteX5463" fmla="*/ 5074424 w 9408955"/>
              <a:gd name="connsiteY5463" fmla="*/ 3866790 h 4587875"/>
              <a:gd name="connsiteX5464" fmla="*/ 5095742 w 9408955"/>
              <a:gd name="connsiteY5464" fmla="*/ 3845980 h 4587875"/>
              <a:gd name="connsiteX5465" fmla="*/ 5057517 w 9408955"/>
              <a:gd name="connsiteY5465" fmla="*/ 3800948 h 4587875"/>
              <a:gd name="connsiteX5466" fmla="*/ 5043945 w 9408955"/>
              <a:gd name="connsiteY5466" fmla="*/ 3863038 h 4587875"/>
              <a:gd name="connsiteX5467" fmla="*/ 5074424 w 9408955"/>
              <a:gd name="connsiteY5467" fmla="*/ 3866790 h 4587875"/>
              <a:gd name="connsiteX5468" fmla="*/ 1154203 w 9408955"/>
              <a:gd name="connsiteY5468" fmla="*/ 3866924 h 4587875"/>
              <a:gd name="connsiteX5469" fmla="*/ 1193468 w 9408955"/>
              <a:gd name="connsiteY5469" fmla="*/ 3837789 h 4587875"/>
              <a:gd name="connsiteX5470" fmla="*/ 1151517 w 9408955"/>
              <a:gd name="connsiteY5470" fmla="*/ 3800037 h 4587875"/>
              <a:gd name="connsiteX5471" fmla="*/ 1137313 w 9408955"/>
              <a:gd name="connsiteY5471" fmla="*/ 3860532 h 4587875"/>
              <a:gd name="connsiteX5472" fmla="*/ 1154203 w 9408955"/>
              <a:gd name="connsiteY5472" fmla="*/ 3866924 h 4587875"/>
              <a:gd name="connsiteX5473" fmla="*/ 1991077 w 9408955"/>
              <a:gd name="connsiteY5473" fmla="*/ 3866987 h 4587875"/>
              <a:gd name="connsiteX5474" fmla="*/ 2006971 w 9408955"/>
              <a:gd name="connsiteY5474" fmla="*/ 3859806 h 4587875"/>
              <a:gd name="connsiteX5475" fmla="*/ 2003312 w 9408955"/>
              <a:gd name="connsiteY5475" fmla="*/ 3806440 h 4587875"/>
              <a:gd name="connsiteX5476" fmla="*/ 1952741 w 9408955"/>
              <a:gd name="connsiteY5476" fmla="*/ 3805983 h 4587875"/>
              <a:gd name="connsiteX5477" fmla="*/ 1947026 w 9408955"/>
              <a:gd name="connsiteY5477" fmla="*/ 3845210 h 4587875"/>
              <a:gd name="connsiteX5478" fmla="*/ 1991077 w 9408955"/>
              <a:gd name="connsiteY5478" fmla="*/ 3866987 h 4587875"/>
              <a:gd name="connsiteX5479" fmla="*/ 6292127 w 9408955"/>
              <a:gd name="connsiteY5479" fmla="*/ 3866997 h 4587875"/>
              <a:gd name="connsiteX5480" fmla="*/ 6332116 w 9408955"/>
              <a:gd name="connsiteY5480" fmla="*/ 3838541 h 4587875"/>
              <a:gd name="connsiteX5481" fmla="*/ 6278071 w 9408955"/>
              <a:gd name="connsiteY5481" fmla="*/ 3804702 h 4587875"/>
              <a:gd name="connsiteX5482" fmla="*/ 6275106 w 9408955"/>
              <a:gd name="connsiteY5482" fmla="*/ 3860423 h 4587875"/>
              <a:gd name="connsiteX5483" fmla="*/ 6292127 w 9408955"/>
              <a:gd name="connsiteY5483" fmla="*/ 3866997 h 4587875"/>
              <a:gd name="connsiteX5484" fmla="*/ 6086267 w 9408955"/>
              <a:gd name="connsiteY5484" fmla="*/ 3867007 h 4587875"/>
              <a:gd name="connsiteX5485" fmla="*/ 6126445 w 9408955"/>
              <a:gd name="connsiteY5485" fmla="*/ 3830849 h 4587875"/>
              <a:gd name="connsiteX5486" fmla="*/ 6065253 w 9408955"/>
              <a:gd name="connsiteY5486" fmla="*/ 3808966 h 4587875"/>
              <a:gd name="connsiteX5487" fmla="*/ 6067073 w 9408955"/>
              <a:gd name="connsiteY5487" fmla="*/ 3858430 h 4587875"/>
              <a:gd name="connsiteX5488" fmla="*/ 6086267 w 9408955"/>
              <a:gd name="connsiteY5488" fmla="*/ 3867007 h 4587875"/>
              <a:gd name="connsiteX5489" fmla="*/ 7114401 w 9408955"/>
              <a:gd name="connsiteY5489" fmla="*/ 3867015 h 4587875"/>
              <a:gd name="connsiteX5490" fmla="*/ 7155369 w 9408955"/>
              <a:gd name="connsiteY5490" fmla="*/ 3836861 h 4587875"/>
              <a:gd name="connsiteX5491" fmla="*/ 7099423 w 9408955"/>
              <a:gd name="connsiteY5491" fmla="*/ 3805421 h 4587875"/>
              <a:gd name="connsiteX5492" fmla="*/ 7096694 w 9408955"/>
              <a:gd name="connsiteY5492" fmla="*/ 3860837 h 4587875"/>
              <a:gd name="connsiteX5493" fmla="*/ 7114401 w 9408955"/>
              <a:gd name="connsiteY5493" fmla="*/ 3867015 h 4587875"/>
              <a:gd name="connsiteX5494" fmla="*/ 442816 w 9408955"/>
              <a:gd name="connsiteY5494" fmla="*/ 3867056 h 4587875"/>
              <a:gd name="connsiteX5495" fmla="*/ 464718 w 9408955"/>
              <a:gd name="connsiteY5495" fmla="*/ 3859956 h 4587875"/>
              <a:gd name="connsiteX5496" fmla="*/ 466796 w 9408955"/>
              <a:gd name="connsiteY5496" fmla="*/ 3809012 h 4587875"/>
              <a:gd name="connsiteX5497" fmla="*/ 410235 w 9408955"/>
              <a:gd name="connsiteY5497" fmla="*/ 3815549 h 4587875"/>
              <a:gd name="connsiteX5498" fmla="*/ 420394 w 9408955"/>
              <a:gd name="connsiteY5498" fmla="*/ 3862661 h 4587875"/>
              <a:gd name="connsiteX5499" fmla="*/ 442816 w 9408955"/>
              <a:gd name="connsiteY5499" fmla="*/ 3867056 h 4587875"/>
              <a:gd name="connsiteX5500" fmla="*/ 9068491 w 9408955"/>
              <a:gd name="connsiteY5500" fmla="*/ 3867075 h 4587875"/>
              <a:gd name="connsiteX5501" fmla="*/ 9106400 w 9408955"/>
              <a:gd name="connsiteY5501" fmla="*/ 3830428 h 4587875"/>
              <a:gd name="connsiteX5502" fmla="*/ 9043226 w 9408955"/>
              <a:gd name="connsiteY5502" fmla="*/ 3811926 h 4587875"/>
              <a:gd name="connsiteX5503" fmla="*/ 9049612 w 9408955"/>
              <a:gd name="connsiteY5503" fmla="*/ 3859534 h 4587875"/>
              <a:gd name="connsiteX5504" fmla="*/ 9068491 w 9408955"/>
              <a:gd name="connsiteY5504" fmla="*/ 3867075 h 4587875"/>
              <a:gd name="connsiteX5505" fmla="*/ 7629460 w 9408955"/>
              <a:gd name="connsiteY5505" fmla="*/ 3867078 h 4587875"/>
              <a:gd name="connsiteX5506" fmla="*/ 7667680 w 9408955"/>
              <a:gd name="connsiteY5506" fmla="*/ 3829253 h 4587875"/>
              <a:gd name="connsiteX5507" fmla="*/ 7604453 w 9408955"/>
              <a:gd name="connsiteY5507" fmla="*/ 3811473 h 4587875"/>
              <a:gd name="connsiteX5508" fmla="*/ 7610139 w 9408955"/>
              <a:gd name="connsiteY5508" fmla="*/ 3859570 h 4587875"/>
              <a:gd name="connsiteX5509" fmla="*/ 7629460 w 9408955"/>
              <a:gd name="connsiteY5509" fmla="*/ 3867078 h 4587875"/>
              <a:gd name="connsiteX5510" fmla="*/ 537415 w 9408955"/>
              <a:gd name="connsiteY5510" fmla="*/ 3867097 h 4587875"/>
              <a:gd name="connsiteX5511" fmla="*/ 578100 w 9408955"/>
              <a:gd name="connsiteY5511" fmla="*/ 3830444 h 4587875"/>
              <a:gd name="connsiteX5512" fmla="*/ 510880 w 9408955"/>
              <a:gd name="connsiteY5512" fmla="*/ 3817648 h 4587875"/>
              <a:gd name="connsiteX5513" fmla="*/ 517761 w 9408955"/>
              <a:gd name="connsiteY5513" fmla="*/ 3858955 h 4587875"/>
              <a:gd name="connsiteX5514" fmla="*/ 537415 w 9408955"/>
              <a:gd name="connsiteY5514" fmla="*/ 3867097 h 4587875"/>
              <a:gd name="connsiteX5515" fmla="*/ 8259793 w 9408955"/>
              <a:gd name="connsiteY5515" fmla="*/ 3867142 h 4587875"/>
              <a:gd name="connsiteX5516" fmla="*/ 8282084 w 9408955"/>
              <a:gd name="connsiteY5516" fmla="*/ 3847498 h 4587875"/>
              <a:gd name="connsiteX5517" fmla="*/ 8273999 w 9408955"/>
              <a:gd name="connsiteY5517" fmla="*/ 3808494 h 4587875"/>
              <a:gd name="connsiteX5518" fmla="*/ 8217625 w 9408955"/>
              <a:gd name="connsiteY5518" fmla="*/ 3823092 h 4587875"/>
              <a:gd name="connsiteX5519" fmla="*/ 8229753 w 9408955"/>
              <a:gd name="connsiteY5519" fmla="*/ 3863008 h 4587875"/>
              <a:gd name="connsiteX5520" fmla="*/ 8259793 w 9408955"/>
              <a:gd name="connsiteY5520" fmla="*/ 3867142 h 4587875"/>
              <a:gd name="connsiteX5521" fmla="*/ 4958307 w 9408955"/>
              <a:gd name="connsiteY5521" fmla="*/ 3867163 h 4587875"/>
              <a:gd name="connsiteX5522" fmla="*/ 4997292 w 9408955"/>
              <a:gd name="connsiteY5522" fmla="*/ 3831886 h 4587875"/>
              <a:gd name="connsiteX5523" fmla="*/ 4929902 w 9408955"/>
              <a:gd name="connsiteY5523" fmla="*/ 3816277 h 4587875"/>
              <a:gd name="connsiteX5524" fmla="*/ 4939819 w 9408955"/>
              <a:gd name="connsiteY5524" fmla="*/ 3861293 h 4587875"/>
              <a:gd name="connsiteX5525" fmla="*/ 4958307 w 9408955"/>
              <a:gd name="connsiteY5525" fmla="*/ 3867163 h 4587875"/>
              <a:gd name="connsiteX5526" fmla="*/ 6605214 w 9408955"/>
              <a:gd name="connsiteY5526" fmla="*/ 3867177 h 4587875"/>
              <a:gd name="connsiteX5527" fmla="*/ 6638540 w 9408955"/>
              <a:gd name="connsiteY5527" fmla="*/ 3829603 h 4587875"/>
              <a:gd name="connsiteX5528" fmla="*/ 6589782 w 9408955"/>
              <a:gd name="connsiteY5528" fmla="*/ 3802315 h 4587875"/>
              <a:gd name="connsiteX5529" fmla="*/ 6586607 w 9408955"/>
              <a:gd name="connsiteY5529" fmla="*/ 3861894 h 4587875"/>
              <a:gd name="connsiteX5530" fmla="*/ 6605214 w 9408955"/>
              <a:gd name="connsiteY5530" fmla="*/ 3867177 h 4587875"/>
              <a:gd name="connsiteX5531" fmla="*/ 8654845 w 9408955"/>
              <a:gd name="connsiteY5531" fmla="*/ 3867179 h 4587875"/>
              <a:gd name="connsiteX5532" fmla="*/ 8694757 w 9408955"/>
              <a:gd name="connsiteY5532" fmla="*/ 3839130 h 4587875"/>
              <a:gd name="connsiteX5533" fmla="*/ 8660139 w 9408955"/>
              <a:gd name="connsiteY5533" fmla="*/ 3800234 h 4587875"/>
              <a:gd name="connsiteX5534" fmla="*/ 8638130 w 9408955"/>
              <a:gd name="connsiteY5534" fmla="*/ 3861066 h 4587875"/>
              <a:gd name="connsiteX5535" fmla="*/ 8654845 w 9408955"/>
              <a:gd name="connsiteY5535" fmla="*/ 3867179 h 4587875"/>
              <a:gd name="connsiteX5536" fmla="*/ 6702704 w 9408955"/>
              <a:gd name="connsiteY5536" fmla="*/ 3867189 h 4587875"/>
              <a:gd name="connsiteX5537" fmla="*/ 6741241 w 9408955"/>
              <a:gd name="connsiteY5537" fmla="*/ 3837680 h 4587875"/>
              <a:gd name="connsiteX5538" fmla="*/ 6706700 w 9408955"/>
              <a:gd name="connsiteY5538" fmla="*/ 3799590 h 4587875"/>
              <a:gd name="connsiteX5539" fmla="*/ 6685655 w 9408955"/>
              <a:gd name="connsiteY5539" fmla="*/ 3860945 h 4587875"/>
              <a:gd name="connsiteX5540" fmla="*/ 6702704 w 9408955"/>
              <a:gd name="connsiteY5540" fmla="*/ 3867189 h 4587875"/>
              <a:gd name="connsiteX5541" fmla="*/ 8972702 w 9408955"/>
              <a:gd name="connsiteY5541" fmla="*/ 3867238 h 4587875"/>
              <a:gd name="connsiteX5542" fmla="*/ 8998197 w 9408955"/>
              <a:gd name="connsiteY5542" fmla="*/ 3853898 h 4587875"/>
              <a:gd name="connsiteX5543" fmla="*/ 8953404 w 9408955"/>
              <a:gd name="connsiteY5543" fmla="*/ 3801683 h 4587875"/>
              <a:gd name="connsiteX5544" fmla="*/ 8944991 w 9408955"/>
              <a:gd name="connsiteY5544" fmla="*/ 3859371 h 4587875"/>
              <a:gd name="connsiteX5545" fmla="*/ 8972702 w 9408955"/>
              <a:gd name="connsiteY5545" fmla="*/ 3867238 h 4587875"/>
              <a:gd name="connsiteX5546" fmla="*/ 7322620 w 9408955"/>
              <a:gd name="connsiteY5546" fmla="*/ 3867301 h 4587875"/>
              <a:gd name="connsiteX5547" fmla="*/ 7347581 w 9408955"/>
              <a:gd name="connsiteY5547" fmla="*/ 3861055 h 4587875"/>
              <a:gd name="connsiteX5548" fmla="*/ 7325242 w 9408955"/>
              <a:gd name="connsiteY5548" fmla="*/ 3800234 h 4587875"/>
              <a:gd name="connsiteX5549" fmla="*/ 7299712 w 9408955"/>
              <a:gd name="connsiteY5549" fmla="*/ 3857437 h 4587875"/>
              <a:gd name="connsiteX5550" fmla="*/ 7322620 w 9408955"/>
              <a:gd name="connsiteY5550" fmla="*/ 3867301 h 4587875"/>
              <a:gd name="connsiteX5551" fmla="*/ 7949590 w 9408955"/>
              <a:gd name="connsiteY5551" fmla="*/ 3867403 h 4587875"/>
              <a:gd name="connsiteX5552" fmla="*/ 7973470 w 9408955"/>
              <a:gd name="connsiteY5552" fmla="*/ 3845431 h 4587875"/>
              <a:gd name="connsiteX5553" fmla="*/ 7936829 w 9408955"/>
              <a:gd name="connsiteY5553" fmla="*/ 3800107 h 4587875"/>
              <a:gd name="connsiteX5554" fmla="*/ 7915859 w 9408955"/>
              <a:gd name="connsiteY5554" fmla="*/ 3859696 h 4587875"/>
              <a:gd name="connsiteX5555" fmla="*/ 7949590 w 9408955"/>
              <a:gd name="connsiteY5555" fmla="*/ 3867403 h 4587875"/>
              <a:gd name="connsiteX5556" fmla="*/ 6913057 w 9408955"/>
              <a:gd name="connsiteY5556" fmla="*/ 3867405 h 4587875"/>
              <a:gd name="connsiteX5557" fmla="*/ 6948329 w 9408955"/>
              <a:gd name="connsiteY5557" fmla="*/ 3830985 h 4587875"/>
              <a:gd name="connsiteX5558" fmla="*/ 6891860 w 9408955"/>
              <a:gd name="connsiteY5558" fmla="*/ 3807009 h 4587875"/>
              <a:gd name="connsiteX5559" fmla="*/ 6894581 w 9408955"/>
              <a:gd name="connsiteY5559" fmla="*/ 3861973 h 4587875"/>
              <a:gd name="connsiteX5560" fmla="*/ 6913057 w 9408955"/>
              <a:gd name="connsiteY5560" fmla="*/ 3867405 h 4587875"/>
              <a:gd name="connsiteX5561" fmla="*/ 9172255 w 9408955"/>
              <a:gd name="connsiteY5561" fmla="*/ 3867454 h 4587875"/>
              <a:gd name="connsiteX5562" fmla="*/ 9209587 w 9408955"/>
              <a:gd name="connsiteY5562" fmla="*/ 3830080 h 4587875"/>
              <a:gd name="connsiteX5563" fmla="*/ 9152571 w 9408955"/>
              <a:gd name="connsiteY5563" fmla="*/ 3806105 h 4587875"/>
              <a:gd name="connsiteX5564" fmla="*/ 9153027 w 9408955"/>
              <a:gd name="connsiteY5564" fmla="*/ 3862199 h 4587875"/>
              <a:gd name="connsiteX5565" fmla="*/ 9172255 w 9408955"/>
              <a:gd name="connsiteY5565" fmla="*/ 3867454 h 4587875"/>
              <a:gd name="connsiteX5566" fmla="*/ 7837288 w 9408955"/>
              <a:gd name="connsiteY5566" fmla="*/ 3867456 h 4587875"/>
              <a:gd name="connsiteX5567" fmla="*/ 7872958 w 9408955"/>
              <a:gd name="connsiteY5567" fmla="*/ 3830972 h 4587875"/>
              <a:gd name="connsiteX5568" fmla="*/ 7813208 w 9408955"/>
              <a:gd name="connsiteY5568" fmla="*/ 3810281 h 4587875"/>
              <a:gd name="connsiteX5569" fmla="*/ 7818620 w 9408955"/>
              <a:gd name="connsiteY5569" fmla="*/ 3861895 h 4587875"/>
              <a:gd name="connsiteX5570" fmla="*/ 7837288 w 9408955"/>
              <a:gd name="connsiteY5570" fmla="*/ 3867456 h 4587875"/>
              <a:gd name="connsiteX5571" fmla="*/ 1363193 w 9408955"/>
              <a:gd name="connsiteY5571" fmla="*/ 3867468 h 4587875"/>
              <a:gd name="connsiteX5572" fmla="*/ 1401833 w 9408955"/>
              <a:gd name="connsiteY5572" fmla="*/ 3831875 h 4587875"/>
              <a:gd name="connsiteX5573" fmla="*/ 1352578 w 9408955"/>
              <a:gd name="connsiteY5573" fmla="*/ 3801174 h 4587875"/>
              <a:gd name="connsiteX5574" fmla="*/ 1344597 w 9408955"/>
              <a:gd name="connsiteY5574" fmla="*/ 3862348 h 4587875"/>
              <a:gd name="connsiteX5575" fmla="*/ 1363193 w 9408955"/>
              <a:gd name="connsiteY5575" fmla="*/ 3867468 h 4587875"/>
              <a:gd name="connsiteX5576" fmla="*/ 6501187 w 9408955"/>
              <a:gd name="connsiteY5576" fmla="*/ 3867505 h 4587875"/>
              <a:gd name="connsiteX5577" fmla="*/ 6535834 w 9408955"/>
              <a:gd name="connsiteY5577" fmla="*/ 3830740 h 4587875"/>
              <a:gd name="connsiteX5578" fmla="*/ 6472943 w 9408955"/>
              <a:gd name="connsiteY5578" fmla="*/ 3814970 h 4587875"/>
              <a:gd name="connsiteX5579" fmla="*/ 6482636 w 9408955"/>
              <a:gd name="connsiteY5579" fmla="*/ 3862277 h 4587875"/>
              <a:gd name="connsiteX5580" fmla="*/ 6501187 w 9408955"/>
              <a:gd name="connsiteY5580" fmla="*/ 3867505 h 4587875"/>
              <a:gd name="connsiteX5581" fmla="*/ 8351417 w 9408955"/>
              <a:gd name="connsiteY5581" fmla="*/ 3867529 h 4587875"/>
              <a:gd name="connsiteX5582" fmla="*/ 8387650 w 9408955"/>
              <a:gd name="connsiteY5582" fmla="*/ 3830761 h 4587875"/>
              <a:gd name="connsiteX5583" fmla="*/ 8334366 w 9408955"/>
              <a:gd name="connsiteY5583" fmla="*/ 3803619 h 4587875"/>
              <a:gd name="connsiteX5584" fmla="*/ 8332521 w 9408955"/>
              <a:gd name="connsiteY5584" fmla="*/ 3862426 h 4587875"/>
              <a:gd name="connsiteX5585" fmla="*/ 8351417 w 9408955"/>
              <a:gd name="connsiteY5585" fmla="*/ 3867529 h 4587875"/>
              <a:gd name="connsiteX5586" fmla="*/ 6807996 w 9408955"/>
              <a:gd name="connsiteY5586" fmla="*/ 3867532 h 4587875"/>
              <a:gd name="connsiteX5587" fmla="*/ 6844855 w 9408955"/>
              <a:gd name="connsiteY5587" fmla="*/ 3831085 h 4587875"/>
              <a:gd name="connsiteX5588" fmla="*/ 6779672 w 9408955"/>
              <a:gd name="connsiteY5588" fmla="*/ 3816041 h 4587875"/>
              <a:gd name="connsiteX5589" fmla="*/ 6788852 w 9408955"/>
              <a:gd name="connsiteY5589" fmla="*/ 3861630 h 4587875"/>
              <a:gd name="connsiteX5590" fmla="*/ 6807996 w 9408955"/>
              <a:gd name="connsiteY5590" fmla="*/ 3867532 h 4587875"/>
              <a:gd name="connsiteX5591" fmla="*/ 2187163 w 9408955"/>
              <a:gd name="connsiteY5591" fmla="*/ 3867541 h 4587875"/>
              <a:gd name="connsiteX5592" fmla="*/ 2220278 w 9408955"/>
              <a:gd name="connsiteY5592" fmla="*/ 3815774 h 4587875"/>
              <a:gd name="connsiteX5593" fmla="*/ 2163123 w 9408955"/>
              <a:gd name="connsiteY5593" fmla="*/ 3806341 h 4587875"/>
              <a:gd name="connsiteX5594" fmla="*/ 2187163 w 9408955"/>
              <a:gd name="connsiteY5594" fmla="*/ 3867541 h 4587875"/>
              <a:gd name="connsiteX5595" fmla="*/ 3727413 w 9408955"/>
              <a:gd name="connsiteY5595" fmla="*/ 3867543 h 4587875"/>
              <a:gd name="connsiteX5596" fmla="*/ 3761716 w 9408955"/>
              <a:gd name="connsiteY5596" fmla="*/ 3831091 h 4587875"/>
              <a:gd name="connsiteX5597" fmla="*/ 3697873 w 9408955"/>
              <a:gd name="connsiteY5597" fmla="*/ 3815896 h 4587875"/>
              <a:gd name="connsiteX5598" fmla="*/ 3708857 w 9408955"/>
              <a:gd name="connsiteY5598" fmla="*/ 3862388 h 4587875"/>
              <a:gd name="connsiteX5599" fmla="*/ 3727413 w 9408955"/>
              <a:gd name="connsiteY5599" fmla="*/ 3867543 h 4587875"/>
              <a:gd name="connsiteX5600" fmla="*/ 7425561 w 9408955"/>
              <a:gd name="connsiteY5600" fmla="*/ 3867549 h 4587875"/>
              <a:gd name="connsiteX5601" fmla="*/ 7460395 w 9408955"/>
              <a:gd name="connsiteY5601" fmla="*/ 3830169 h 4587875"/>
              <a:gd name="connsiteX5602" fmla="*/ 7401482 w 9408955"/>
              <a:gd name="connsiteY5602" fmla="*/ 3809423 h 4587875"/>
              <a:gd name="connsiteX5603" fmla="*/ 7406714 w 9408955"/>
              <a:gd name="connsiteY5603" fmla="*/ 3862313 h 4587875"/>
              <a:gd name="connsiteX5604" fmla="*/ 7425561 w 9408955"/>
              <a:gd name="connsiteY5604" fmla="*/ 3867549 h 4587875"/>
              <a:gd name="connsiteX5605" fmla="*/ 848682 w 9408955"/>
              <a:gd name="connsiteY5605" fmla="*/ 3867579 h 4587875"/>
              <a:gd name="connsiteX5606" fmla="*/ 884540 w 9408955"/>
              <a:gd name="connsiteY5606" fmla="*/ 3831218 h 4587875"/>
              <a:gd name="connsiteX5607" fmla="*/ 819763 w 9408955"/>
              <a:gd name="connsiteY5607" fmla="*/ 3815466 h 4587875"/>
              <a:gd name="connsiteX5608" fmla="*/ 829605 w 9408955"/>
              <a:gd name="connsiteY5608" fmla="*/ 3862048 h 4587875"/>
              <a:gd name="connsiteX5609" fmla="*/ 848682 w 9408955"/>
              <a:gd name="connsiteY5609" fmla="*/ 3867579 h 4587875"/>
              <a:gd name="connsiteX5610" fmla="*/ 8865672 w 9408955"/>
              <a:gd name="connsiteY5610" fmla="*/ 3867582 h 4587875"/>
              <a:gd name="connsiteX5611" fmla="*/ 8900936 w 9408955"/>
              <a:gd name="connsiteY5611" fmla="*/ 3831544 h 4587875"/>
              <a:gd name="connsiteX5612" fmla="*/ 8841154 w 9408955"/>
              <a:gd name="connsiteY5612" fmla="*/ 3810226 h 4587875"/>
              <a:gd name="connsiteX5613" fmla="*/ 8847315 w 9408955"/>
              <a:gd name="connsiteY5613" fmla="*/ 3862614 h 4587875"/>
              <a:gd name="connsiteX5614" fmla="*/ 8865672 w 9408955"/>
              <a:gd name="connsiteY5614" fmla="*/ 3867582 h 4587875"/>
              <a:gd name="connsiteX5615" fmla="*/ 952749 w 9408955"/>
              <a:gd name="connsiteY5615" fmla="*/ 3867638 h 4587875"/>
              <a:gd name="connsiteX5616" fmla="*/ 987661 w 9408955"/>
              <a:gd name="connsiteY5616" fmla="*/ 3831091 h 4587875"/>
              <a:gd name="connsiteX5617" fmla="*/ 927448 w 9408955"/>
              <a:gd name="connsiteY5617" fmla="*/ 3809773 h 4587875"/>
              <a:gd name="connsiteX5618" fmla="*/ 933702 w 9408955"/>
              <a:gd name="connsiteY5618" fmla="*/ 3862387 h 4587875"/>
              <a:gd name="connsiteX5619" fmla="*/ 952749 w 9408955"/>
              <a:gd name="connsiteY5619" fmla="*/ 3867638 h 4587875"/>
              <a:gd name="connsiteX5620" fmla="*/ 2594874 w 9408955"/>
              <a:gd name="connsiteY5620" fmla="*/ 3867642 h 4587875"/>
              <a:gd name="connsiteX5621" fmla="*/ 2631883 w 9408955"/>
              <a:gd name="connsiteY5621" fmla="*/ 3830396 h 4587875"/>
              <a:gd name="connsiteX5622" fmla="*/ 2567515 w 9408955"/>
              <a:gd name="connsiteY5622" fmla="*/ 3816949 h 4587875"/>
              <a:gd name="connsiteX5623" fmla="*/ 2575926 w 9408955"/>
              <a:gd name="connsiteY5623" fmla="*/ 3860939 h 4587875"/>
              <a:gd name="connsiteX5624" fmla="*/ 2594874 w 9408955"/>
              <a:gd name="connsiteY5624" fmla="*/ 3867642 h 4587875"/>
              <a:gd name="connsiteX5625" fmla="*/ 124764 w 9408955"/>
              <a:gd name="connsiteY5625" fmla="*/ 3867650 h 4587875"/>
              <a:gd name="connsiteX5626" fmla="*/ 165714 w 9408955"/>
              <a:gd name="connsiteY5626" fmla="*/ 3838846 h 4587875"/>
              <a:gd name="connsiteX5627" fmla="*/ 128825 w 9408955"/>
              <a:gd name="connsiteY5627" fmla="*/ 3799864 h 4587875"/>
              <a:gd name="connsiteX5628" fmla="*/ 107615 w 9408955"/>
              <a:gd name="connsiteY5628" fmla="*/ 3859606 h 4587875"/>
              <a:gd name="connsiteX5629" fmla="*/ 124764 w 9408955"/>
              <a:gd name="connsiteY5629" fmla="*/ 3867650 h 4587875"/>
              <a:gd name="connsiteX5630" fmla="*/ 3520690 w 9408955"/>
              <a:gd name="connsiteY5630" fmla="*/ 3867670 h 4587875"/>
              <a:gd name="connsiteX5631" fmla="*/ 3559008 w 9408955"/>
              <a:gd name="connsiteY5631" fmla="*/ 3830165 h 4587875"/>
              <a:gd name="connsiteX5632" fmla="*/ 3495094 w 9408955"/>
              <a:gd name="connsiteY5632" fmla="*/ 3810789 h 4587875"/>
              <a:gd name="connsiteX5633" fmla="*/ 3501690 w 9408955"/>
              <a:gd name="connsiteY5633" fmla="*/ 3860938 h 4587875"/>
              <a:gd name="connsiteX5634" fmla="*/ 3520690 w 9408955"/>
              <a:gd name="connsiteY5634" fmla="*/ 3867670 h 4587875"/>
              <a:gd name="connsiteX5635" fmla="*/ 746018 w 9408955"/>
              <a:gd name="connsiteY5635" fmla="*/ 3867677 h 4587875"/>
              <a:gd name="connsiteX5636" fmla="*/ 782091 w 9408955"/>
              <a:gd name="connsiteY5636" fmla="*/ 3830774 h 4587875"/>
              <a:gd name="connsiteX5637" fmla="*/ 717124 w 9408955"/>
              <a:gd name="connsiteY5637" fmla="*/ 3816820 h 4587875"/>
              <a:gd name="connsiteX5638" fmla="*/ 727427 w 9408955"/>
              <a:gd name="connsiteY5638" fmla="*/ 3861157 h 4587875"/>
              <a:gd name="connsiteX5639" fmla="*/ 746018 w 9408955"/>
              <a:gd name="connsiteY5639" fmla="*/ 3867677 h 4587875"/>
              <a:gd name="connsiteX5640" fmla="*/ 3316141 w 9408955"/>
              <a:gd name="connsiteY5640" fmla="*/ 3867687 h 4587875"/>
              <a:gd name="connsiteX5641" fmla="*/ 3351308 w 9408955"/>
              <a:gd name="connsiteY5641" fmla="*/ 3831529 h 4587875"/>
              <a:gd name="connsiteX5642" fmla="*/ 3290641 w 9408955"/>
              <a:gd name="connsiteY5642" fmla="*/ 3809071 h 4587875"/>
              <a:gd name="connsiteX5643" fmla="*/ 3298056 w 9408955"/>
              <a:gd name="connsiteY5643" fmla="*/ 3862696 h 4587875"/>
              <a:gd name="connsiteX5644" fmla="*/ 3316141 w 9408955"/>
              <a:gd name="connsiteY5644" fmla="*/ 3867687 h 4587875"/>
              <a:gd name="connsiteX5645" fmla="*/ 3625934 w 9408955"/>
              <a:gd name="connsiteY5645" fmla="*/ 3867725 h 4587875"/>
              <a:gd name="connsiteX5646" fmla="*/ 3647222 w 9408955"/>
              <a:gd name="connsiteY5646" fmla="*/ 3861282 h 4587875"/>
              <a:gd name="connsiteX5647" fmla="*/ 3645151 w 9408955"/>
              <a:gd name="connsiteY5647" fmla="*/ 3804760 h 4587875"/>
              <a:gd name="connsiteX5648" fmla="*/ 3593829 w 9408955"/>
              <a:gd name="connsiteY5648" fmla="*/ 3815613 h 4587875"/>
              <a:gd name="connsiteX5649" fmla="*/ 3603955 w 9408955"/>
              <a:gd name="connsiteY5649" fmla="*/ 3862638 h 4587875"/>
              <a:gd name="connsiteX5650" fmla="*/ 3625934 w 9408955"/>
              <a:gd name="connsiteY5650" fmla="*/ 3867725 h 4587875"/>
              <a:gd name="connsiteX5651" fmla="*/ 8037414 w 9408955"/>
              <a:gd name="connsiteY5651" fmla="*/ 3867891 h 4587875"/>
              <a:gd name="connsiteX5652" fmla="*/ 8076546 w 9408955"/>
              <a:gd name="connsiteY5652" fmla="*/ 3839395 h 4587875"/>
              <a:gd name="connsiteX5653" fmla="*/ 8041677 w 9408955"/>
              <a:gd name="connsiteY5653" fmla="*/ 3800515 h 4587875"/>
              <a:gd name="connsiteX5654" fmla="*/ 8020800 w 9408955"/>
              <a:gd name="connsiteY5654" fmla="*/ 3859979 h 4587875"/>
              <a:gd name="connsiteX5655" fmla="*/ 8037414 w 9408955"/>
              <a:gd name="connsiteY5655" fmla="*/ 3867891 h 4587875"/>
              <a:gd name="connsiteX5656" fmla="*/ 8764616 w 9408955"/>
              <a:gd name="connsiteY5656" fmla="*/ 3867923 h 4587875"/>
              <a:gd name="connsiteX5657" fmla="*/ 8785825 w 9408955"/>
              <a:gd name="connsiteY5657" fmla="*/ 3861402 h 4587875"/>
              <a:gd name="connsiteX5658" fmla="*/ 8792585 w 9408955"/>
              <a:gd name="connsiteY5658" fmla="*/ 3817704 h 4587875"/>
              <a:gd name="connsiteX5659" fmla="*/ 8734001 w 9408955"/>
              <a:gd name="connsiteY5659" fmla="*/ 3816102 h 4587875"/>
              <a:gd name="connsiteX5660" fmla="*/ 8743239 w 9408955"/>
              <a:gd name="connsiteY5660" fmla="*/ 3862775 h 4587875"/>
              <a:gd name="connsiteX5661" fmla="*/ 8764616 w 9408955"/>
              <a:gd name="connsiteY5661" fmla="*/ 3867923 h 4587875"/>
              <a:gd name="connsiteX5662" fmla="*/ 5165895 w 9408955"/>
              <a:gd name="connsiteY5662" fmla="*/ 3867935 h 4587875"/>
              <a:gd name="connsiteX5663" fmla="*/ 5201537 w 9408955"/>
              <a:gd name="connsiteY5663" fmla="*/ 3832342 h 4587875"/>
              <a:gd name="connsiteX5664" fmla="*/ 5139509 w 9408955"/>
              <a:gd name="connsiteY5664" fmla="*/ 3809723 h 4587875"/>
              <a:gd name="connsiteX5665" fmla="*/ 5146943 w 9408955"/>
              <a:gd name="connsiteY5665" fmla="*/ 3862877 h 4587875"/>
              <a:gd name="connsiteX5666" fmla="*/ 5165895 w 9408955"/>
              <a:gd name="connsiteY5666" fmla="*/ 3867935 h 4587875"/>
              <a:gd name="connsiteX5667" fmla="*/ 8553841 w 9408955"/>
              <a:gd name="connsiteY5667" fmla="*/ 3867975 h 4587875"/>
              <a:gd name="connsiteX5668" fmla="*/ 8592526 w 9408955"/>
              <a:gd name="connsiteY5668" fmla="*/ 3830941 h 4587875"/>
              <a:gd name="connsiteX5669" fmla="*/ 8537644 w 9408955"/>
              <a:gd name="connsiteY5669" fmla="*/ 3805339 h 4587875"/>
              <a:gd name="connsiteX5670" fmla="*/ 8534469 w 9408955"/>
              <a:gd name="connsiteY5670" fmla="*/ 3860888 h 4587875"/>
              <a:gd name="connsiteX5671" fmla="*/ 8553841 w 9408955"/>
              <a:gd name="connsiteY5671" fmla="*/ 3867975 h 4587875"/>
              <a:gd name="connsiteX5672" fmla="*/ 3108279 w 9408955"/>
              <a:gd name="connsiteY5672" fmla="*/ 3867997 h 4587875"/>
              <a:gd name="connsiteX5673" fmla="*/ 3144581 w 9408955"/>
              <a:gd name="connsiteY5673" fmla="*/ 3830621 h 4587875"/>
              <a:gd name="connsiteX5674" fmla="*/ 3081252 w 9408955"/>
              <a:gd name="connsiteY5674" fmla="*/ 3816415 h 4587875"/>
              <a:gd name="connsiteX5675" fmla="*/ 3088391 w 9408955"/>
              <a:gd name="connsiteY5675" fmla="*/ 3862469 h 4587875"/>
              <a:gd name="connsiteX5676" fmla="*/ 3108279 w 9408955"/>
              <a:gd name="connsiteY5676" fmla="*/ 3867997 h 4587875"/>
              <a:gd name="connsiteX5677" fmla="*/ 1876388 w 9408955"/>
              <a:gd name="connsiteY5677" fmla="*/ 3868014 h 4587875"/>
              <a:gd name="connsiteX5678" fmla="*/ 1913872 w 9408955"/>
              <a:gd name="connsiteY5678" fmla="*/ 3838801 h 4587875"/>
              <a:gd name="connsiteX5679" fmla="*/ 1874982 w 9408955"/>
              <a:gd name="connsiteY5679" fmla="*/ 3800474 h 4587875"/>
              <a:gd name="connsiteX5680" fmla="*/ 1859516 w 9408955"/>
              <a:gd name="connsiteY5680" fmla="*/ 3863067 h 4587875"/>
              <a:gd name="connsiteX5681" fmla="*/ 1876388 w 9408955"/>
              <a:gd name="connsiteY5681" fmla="*/ 3868014 h 4587875"/>
              <a:gd name="connsiteX5682" fmla="*/ 8144216 w 9408955"/>
              <a:gd name="connsiteY5682" fmla="*/ 3868036 h 4587875"/>
              <a:gd name="connsiteX5683" fmla="*/ 8180079 w 9408955"/>
              <a:gd name="connsiteY5683" fmla="*/ 3830532 h 4587875"/>
              <a:gd name="connsiteX5684" fmla="*/ 8117327 w 9408955"/>
              <a:gd name="connsiteY5684" fmla="*/ 3817412 h 4587875"/>
              <a:gd name="connsiteX5685" fmla="*/ 8125366 w 9408955"/>
              <a:gd name="connsiteY5685" fmla="*/ 3861522 h 4587875"/>
              <a:gd name="connsiteX5686" fmla="*/ 8144216 w 9408955"/>
              <a:gd name="connsiteY5686" fmla="*/ 3868036 h 4587875"/>
              <a:gd name="connsiteX5687" fmla="*/ 1259984 w 9408955"/>
              <a:gd name="connsiteY5687" fmla="*/ 3868104 h 4587875"/>
              <a:gd name="connsiteX5688" fmla="*/ 1296369 w 9408955"/>
              <a:gd name="connsiteY5688" fmla="*/ 3831304 h 4587875"/>
              <a:gd name="connsiteX5689" fmla="*/ 1234298 w 9408955"/>
              <a:gd name="connsiteY5689" fmla="*/ 3810789 h 4587875"/>
              <a:gd name="connsiteX5690" fmla="*/ 1241346 w 9408955"/>
              <a:gd name="connsiteY5690" fmla="*/ 3861850 h 4587875"/>
              <a:gd name="connsiteX5691" fmla="*/ 1259984 w 9408955"/>
              <a:gd name="connsiteY5691" fmla="*/ 3868104 h 4587875"/>
              <a:gd name="connsiteX5692" fmla="*/ 335083 w 9408955"/>
              <a:gd name="connsiteY5692" fmla="*/ 3868113 h 4587875"/>
              <a:gd name="connsiteX5693" fmla="*/ 370637 w 9408955"/>
              <a:gd name="connsiteY5693" fmla="*/ 3830833 h 4587875"/>
              <a:gd name="connsiteX5694" fmla="*/ 310709 w 9408955"/>
              <a:gd name="connsiteY5694" fmla="*/ 3811129 h 4587875"/>
              <a:gd name="connsiteX5695" fmla="*/ 316363 w 9408955"/>
              <a:gd name="connsiteY5695" fmla="*/ 3861765 h 4587875"/>
              <a:gd name="connsiteX5696" fmla="*/ 335083 w 9408955"/>
              <a:gd name="connsiteY5696" fmla="*/ 3868113 h 4587875"/>
              <a:gd name="connsiteX5697" fmla="*/ 5263355 w 9408955"/>
              <a:gd name="connsiteY5697" fmla="*/ 3868117 h 4587875"/>
              <a:gd name="connsiteX5698" fmla="*/ 5302773 w 9408955"/>
              <a:gd name="connsiteY5698" fmla="*/ 3839332 h 4587875"/>
              <a:gd name="connsiteX5699" fmla="*/ 5259910 w 9408955"/>
              <a:gd name="connsiteY5699" fmla="*/ 3800836 h 4587875"/>
              <a:gd name="connsiteX5700" fmla="*/ 5246757 w 9408955"/>
              <a:gd name="connsiteY5700" fmla="*/ 3860770 h 4587875"/>
              <a:gd name="connsiteX5701" fmla="*/ 5263355 w 9408955"/>
              <a:gd name="connsiteY5701" fmla="*/ 3868117 h 4587875"/>
              <a:gd name="connsiteX5702" fmla="*/ 8449098 w 9408955"/>
              <a:gd name="connsiteY5702" fmla="*/ 3868180 h 4587875"/>
              <a:gd name="connsiteX5703" fmla="*/ 8489792 w 9408955"/>
              <a:gd name="connsiteY5703" fmla="*/ 3831751 h 4587875"/>
              <a:gd name="connsiteX5704" fmla="*/ 8423117 w 9408955"/>
              <a:gd name="connsiteY5704" fmla="*/ 3818009 h 4587875"/>
              <a:gd name="connsiteX5705" fmla="*/ 8430374 w 9408955"/>
              <a:gd name="connsiteY5705" fmla="*/ 3859694 h 4587875"/>
              <a:gd name="connsiteX5706" fmla="*/ 8449098 w 9408955"/>
              <a:gd name="connsiteY5706" fmla="*/ 3868180 h 4587875"/>
              <a:gd name="connsiteX5707" fmla="*/ 7219683 w 9408955"/>
              <a:gd name="connsiteY5707" fmla="*/ 3868181 h 4587875"/>
              <a:gd name="connsiteX5708" fmla="*/ 7255867 w 9408955"/>
              <a:gd name="connsiteY5708" fmla="*/ 3831091 h 4587875"/>
              <a:gd name="connsiteX5709" fmla="*/ 7191880 w 9408955"/>
              <a:gd name="connsiteY5709" fmla="*/ 3817030 h 4587875"/>
              <a:gd name="connsiteX5710" fmla="*/ 7200698 w 9408955"/>
              <a:gd name="connsiteY5710" fmla="*/ 3861480 h 4587875"/>
              <a:gd name="connsiteX5711" fmla="*/ 7219683 w 9408955"/>
              <a:gd name="connsiteY5711" fmla="*/ 3868181 h 4587875"/>
              <a:gd name="connsiteX5712" fmla="*/ 1468729 w 9408955"/>
              <a:gd name="connsiteY5712" fmla="*/ 3868186 h 4587875"/>
              <a:gd name="connsiteX5713" fmla="*/ 1500628 w 9408955"/>
              <a:gd name="connsiteY5713" fmla="*/ 3824537 h 4587875"/>
              <a:gd name="connsiteX5714" fmla="*/ 1441408 w 9408955"/>
              <a:gd name="connsiteY5714" fmla="*/ 3808536 h 4587875"/>
              <a:gd name="connsiteX5715" fmla="*/ 1448721 w 9408955"/>
              <a:gd name="connsiteY5715" fmla="*/ 3862936 h 4587875"/>
              <a:gd name="connsiteX5716" fmla="*/ 1468729 w 9408955"/>
              <a:gd name="connsiteY5716" fmla="*/ 3868186 h 4587875"/>
              <a:gd name="connsiteX5717" fmla="*/ 230344 w 9408955"/>
              <a:gd name="connsiteY5717" fmla="*/ 3868213 h 4587875"/>
              <a:gd name="connsiteX5718" fmla="*/ 266756 w 9408955"/>
              <a:gd name="connsiteY5718" fmla="*/ 3831090 h 4587875"/>
              <a:gd name="connsiteX5719" fmla="*/ 209993 w 9408955"/>
              <a:gd name="connsiteY5719" fmla="*/ 3808638 h 4587875"/>
              <a:gd name="connsiteX5720" fmla="*/ 211125 w 9408955"/>
              <a:gd name="connsiteY5720" fmla="*/ 3861480 h 4587875"/>
              <a:gd name="connsiteX5721" fmla="*/ 230344 w 9408955"/>
              <a:gd name="connsiteY5721" fmla="*/ 3868213 h 4587875"/>
              <a:gd name="connsiteX5722" fmla="*/ 1054302 w 9408955"/>
              <a:gd name="connsiteY5722" fmla="*/ 3868221 h 4587875"/>
              <a:gd name="connsiteX5723" fmla="*/ 1090214 w 9408955"/>
              <a:gd name="connsiteY5723" fmla="*/ 3839425 h 4587875"/>
              <a:gd name="connsiteX5724" fmla="*/ 1053634 w 9408955"/>
              <a:gd name="connsiteY5724" fmla="*/ 3800083 h 4587875"/>
              <a:gd name="connsiteX5725" fmla="*/ 1037860 w 9408955"/>
              <a:gd name="connsiteY5725" fmla="*/ 3863353 h 4587875"/>
              <a:gd name="connsiteX5726" fmla="*/ 1054302 w 9408955"/>
              <a:gd name="connsiteY5726" fmla="*/ 3868221 h 4587875"/>
              <a:gd name="connsiteX5727" fmla="*/ 5369095 w 9408955"/>
              <a:gd name="connsiteY5727" fmla="*/ 3868229 h 4587875"/>
              <a:gd name="connsiteX5728" fmla="*/ 5405978 w 9408955"/>
              <a:gd name="connsiteY5728" fmla="*/ 3831410 h 4587875"/>
              <a:gd name="connsiteX5729" fmla="*/ 5341765 w 9408955"/>
              <a:gd name="connsiteY5729" fmla="*/ 3816712 h 4587875"/>
              <a:gd name="connsiteX5730" fmla="*/ 5350357 w 9408955"/>
              <a:gd name="connsiteY5730" fmla="*/ 3861497 h 4587875"/>
              <a:gd name="connsiteX5731" fmla="*/ 5369095 w 9408955"/>
              <a:gd name="connsiteY5731" fmla="*/ 3868229 h 4587875"/>
              <a:gd name="connsiteX5732" fmla="*/ 2081208 w 9408955"/>
              <a:gd name="connsiteY5732" fmla="*/ 3868277 h 4587875"/>
              <a:gd name="connsiteX5733" fmla="*/ 2119945 w 9408955"/>
              <a:gd name="connsiteY5733" fmla="*/ 3831062 h 4587875"/>
              <a:gd name="connsiteX5734" fmla="*/ 2055621 w 9408955"/>
              <a:gd name="connsiteY5734" fmla="*/ 3811816 h 4587875"/>
              <a:gd name="connsiteX5735" fmla="*/ 2061877 w 9408955"/>
              <a:gd name="connsiteY5735" fmla="*/ 3862223 h 4587875"/>
              <a:gd name="connsiteX5736" fmla="*/ 2081208 w 9408955"/>
              <a:gd name="connsiteY5736" fmla="*/ 3868277 h 4587875"/>
              <a:gd name="connsiteX5737" fmla="*/ 7011157 w 9408955"/>
              <a:gd name="connsiteY5737" fmla="*/ 3868389 h 4587875"/>
              <a:gd name="connsiteX5738" fmla="*/ 7052411 w 9408955"/>
              <a:gd name="connsiteY5738" fmla="*/ 3830826 h 4587875"/>
              <a:gd name="connsiteX5739" fmla="*/ 6986941 w 9408955"/>
              <a:gd name="connsiteY5739" fmla="*/ 3813416 h 4587875"/>
              <a:gd name="connsiteX5740" fmla="*/ 6991504 w 9408955"/>
              <a:gd name="connsiteY5740" fmla="*/ 3860378 h 4587875"/>
              <a:gd name="connsiteX5741" fmla="*/ 7011157 w 9408955"/>
              <a:gd name="connsiteY5741" fmla="*/ 3868389 h 4587875"/>
              <a:gd name="connsiteX5742" fmla="*/ 7733049 w 9408955"/>
              <a:gd name="connsiteY5742" fmla="*/ 3868473 h 4587875"/>
              <a:gd name="connsiteX5743" fmla="*/ 7771329 w 9408955"/>
              <a:gd name="connsiteY5743" fmla="*/ 3832559 h 4587875"/>
              <a:gd name="connsiteX5744" fmla="*/ 7703790 w 9408955"/>
              <a:gd name="connsiteY5744" fmla="*/ 3816023 h 4587875"/>
              <a:gd name="connsiteX5745" fmla="*/ 7714286 w 9408955"/>
              <a:gd name="connsiteY5745" fmla="*/ 3862185 h 4587875"/>
              <a:gd name="connsiteX5746" fmla="*/ 7733049 w 9408955"/>
              <a:gd name="connsiteY5746" fmla="*/ 3868473 h 4587875"/>
              <a:gd name="connsiteX5747" fmla="*/ 6823742 w 9408955"/>
              <a:gd name="connsiteY5747" fmla="*/ 3968998 h 4587875"/>
              <a:gd name="connsiteX5748" fmla="*/ 6844986 w 9408955"/>
              <a:gd name="connsiteY5748" fmla="*/ 3943987 h 4587875"/>
              <a:gd name="connsiteX5749" fmla="*/ 6796196 w 9408955"/>
              <a:gd name="connsiteY5749" fmla="*/ 3905342 h 4587875"/>
              <a:gd name="connsiteX5750" fmla="*/ 6789490 w 9408955"/>
              <a:gd name="connsiteY5750" fmla="*/ 3965711 h 4587875"/>
              <a:gd name="connsiteX5751" fmla="*/ 6823742 w 9408955"/>
              <a:gd name="connsiteY5751" fmla="*/ 3968998 h 4587875"/>
              <a:gd name="connsiteX5752" fmla="*/ 7543901 w 9408955"/>
              <a:gd name="connsiteY5752" fmla="*/ 3969107 h 4587875"/>
              <a:gd name="connsiteX5753" fmla="*/ 7563571 w 9408955"/>
              <a:gd name="connsiteY5753" fmla="*/ 3947737 h 4587875"/>
              <a:gd name="connsiteX5754" fmla="*/ 7520592 w 9408955"/>
              <a:gd name="connsiteY5754" fmla="*/ 3904771 h 4587875"/>
              <a:gd name="connsiteX5755" fmla="*/ 7513316 w 9408955"/>
              <a:gd name="connsiteY5755" fmla="*/ 3967411 h 4587875"/>
              <a:gd name="connsiteX5756" fmla="*/ 7543901 w 9408955"/>
              <a:gd name="connsiteY5756" fmla="*/ 3969107 h 4587875"/>
              <a:gd name="connsiteX5757" fmla="*/ 6716225 w 9408955"/>
              <a:gd name="connsiteY5757" fmla="*/ 3970676 h 4587875"/>
              <a:gd name="connsiteX5758" fmla="*/ 6739274 w 9408955"/>
              <a:gd name="connsiteY5758" fmla="*/ 3950900 h 4587875"/>
              <a:gd name="connsiteX5759" fmla="*/ 6722429 w 9408955"/>
              <a:gd name="connsiteY5759" fmla="*/ 3904204 h 4587875"/>
              <a:gd name="connsiteX5760" fmla="*/ 6680654 w 9408955"/>
              <a:gd name="connsiteY5760" fmla="*/ 3915123 h 4587875"/>
              <a:gd name="connsiteX5761" fmla="*/ 6686269 w 9408955"/>
              <a:gd name="connsiteY5761" fmla="*/ 3964142 h 4587875"/>
              <a:gd name="connsiteX5762" fmla="*/ 6716225 w 9408955"/>
              <a:gd name="connsiteY5762" fmla="*/ 3970676 h 4587875"/>
              <a:gd name="connsiteX5763" fmla="*/ 7625712 w 9408955"/>
              <a:gd name="connsiteY5763" fmla="*/ 3970808 h 4587875"/>
              <a:gd name="connsiteX5764" fmla="*/ 7657458 w 9408955"/>
              <a:gd name="connsiteY5764" fmla="*/ 3961926 h 4587875"/>
              <a:gd name="connsiteX5765" fmla="*/ 7631328 w 9408955"/>
              <a:gd name="connsiteY5765" fmla="*/ 3902830 h 4587875"/>
              <a:gd name="connsiteX5766" fmla="*/ 7597404 w 9408955"/>
              <a:gd name="connsiteY5766" fmla="*/ 3952269 h 4587875"/>
              <a:gd name="connsiteX5767" fmla="*/ 7625712 w 9408955"/>
              <a:gd name="connsiteY5767" fmla="*/ 3970808 h 4587875"/>
              <a:gd name="connsiteX5768" fmla="*/ 1362930 w 9408955"/>
              <a:gd name="connsiteY5768" fmla="*/ 3970809 h 4587875"/>
              <a:gd name="connsiteX5769" fmla="*/ 1400462 w 9408955"/>
              <a:gd name="connsiteY5769" fmla="*/ 3936660 h 4587875"/>
              <a:gd name="connsiteX5770" fmla="*/ 1340769 w 9408955"/>
              <a:gd name="connsiteY5770" fmla="*/ 3910512 h 4587875"/>
              <a:gd name="connsiteX5771" fmla="*/ 1344886 w 9408955"/>
              <a:gd name="connsiteY5771" fmla="*/ 3965537 h 4587875"/>
              <a:gd name="connsiteX5772" fmla="*/ 1362930 w 9408955"/>
              <a:gd name="connsiteY5772" fmla="*/ 3970809 h 4587875"/>
              <a:gd name="connsiteX5773" fmla="*/ 7218559 w 9408955"/>
              <a:gd name="connsiteY5773" fmla="*/ 3970842 h 4587875"/>
              <a:gd name="connsiteX5774" fmla="*/ 7255557 w 9408955"/>
              <a:gd name="connsiteY5774" fmla="*/ 3933919 h 4587875"/>
              <a:gd name="connsiteX5775" fmla="*/ 7189668 w 9408955"/>
              <a:gd name="connsiteY5775" fmla="*/ 3920825 h 4587875"/>
              <a:gd name="connsiteX5776" fmla="*/ 7199310 w 9408955"/>
              <a:gd name="connsiteY5776" fmla="*/ 3965160 h 4587875"/>
              <a:gd name="connsiteX5777" fmla="*/ 7218559 w 9408955"/>
              <a:gd name="connsiteY5777" fmla="*/ 3970842 h 4587875"/>
              <a:gd name="connsiteX5778" fmla="*/ 3413207 w 9408955"/>
              <a:gd name="connsiteY5778" fmla="*/ 3970848 h 4587875"/>
              <a:gd name="connsiteX5779" fmla="*/ 3454557 w 9408955"/>
              <a:gd name="connsiteY5779" fmla="*/ 3943250 h 4587875"/>
              <a:gd name="connsiteX5780" fmla="*/ 3410438 w 9408955"/>
              <a:gd name="connsiteY5780" fmla="*/ 3903683 h 4587875"/>
              <a:gd name="connsiteX5781" fmla="*/ 3396348 w 9408955"/>
              <a:gd name="connsiteY5781" fmla="*/ 3963489 h 4587875"/>
              <a:gd name="connsiteX5782" fmla="*/ 3413207 w 9408955"/>
              <a:gd name="connsiteY5782" fmla="*/ 3970848 h 4587875"/>
              <a:gd name="connsiteX5783" fmla="*/ 8044689 w 9408955"/>
              <a:gd name="connsiteY5783" fmla="*/ 3970863 h 4587875"/>
              <a:gd name="connsiteX5784" fmla="*/ 8078175 w 9408955"/>
              <a:gd name="connsiteY5784" fmla="*/ 3934612 h 4587875"/>
              <a:gd name="connsiteX5785" fmla="*/ 8015809 w 9408955"/>
              <a:gd name="connsiteY5785" fmla="*/ 3916100 h 4587875"/>
              <a:gd name="connsiteX5786" fmla="*/ 8026695 w 9408955"/>
              <a:gd name="connsiteY5786" fmla="*/ 3966150 h 4587875"/>
              <a:gd name="connsiteX5787" fmla="*/ 8044689 w 9408955"/>
              <a:gd name="connsiteY5787" fmla="*/ 3970863 h 4587875"/>
              <a:gd name="connsiteX5788" fmla="*/ 8248358 w 9408955"/>
              <a:gd name="connsiteY5788" fmla="*/ 3971054 h 4587875"/>
              <a:gd name="connsiteX5789" fmla="*/ 8283389 w 9408955"/>
              <a:gd name="connsiteY5789" fmla="*/ 3935876 h 4587875"/>
              <a:gd name="connsiteX5790" fmla="*/ 8230693 w 9408955"/>
              <a:gd name="connsiteY5790" fmla="*/ 3907905 h 4587875"/>
              <a:gd name="connsiteX5791" fmla="*/ 8230009 w 9408955"/>
              <a:gd name="connsiteY5791" fmla="*/ 3965651 h 4587875"/>
              <a:gd name="connsiteX5792" fmla="*/ 8248358 w 9408955"/>
              <a:gd name="connsiteY5792" fmla="*/ 3971054 h 4587875"/>
              <a:gd name="connsiteX5793" fmla="*/ 5165854 w 9408955"/>
              <a:gd name="connsiteY5793" fmla="*/ 3971095 h 4587875"/>
              <a:gd name="connsiteX5794" fmla="*/ 5200701 w 9408955"/>
              <a:gd name="connsiteY5794" fmla="*/ 3935069 h 4587875"/>
              <a:gd name="connsiteX5795" fmla="*/ 5139550 w 9408955"/>
              <a:gd name="connsiteY5795" fmla="*/ 3914044 h 4587875"/>
              <a:gd name="connsiteX5796" fmla="*/ 5147536 w 9408955"/>
              <a:gd name="connsiteY5796" fmla="*/ 3966379 h 4587875"/>
              <a:gd name="connsiteX5797" fmla="*/ 5165854 w 9408955"/>
              <a:gd name="connsiteY5797" fmla="*/ 3971095 h 4587875"/>
              <a:gd name="connsiteX5798" fmla="*/ 2184735 w 9408955"/>
              <a:gd name="connsiteY5798" fmla="*/ 3971114 h 4587875"/>
              <a:gd name="connsiteX5799" fmla="*/ 2219377 w 9408955"/>
              <a:gd name="connsiteY5799" fmla="*/ 3935650 h 4587875"/>
              <a:gd name="connsiteX5800" fmla="*/ 2172197 w 9408955"/>
              <a:gd name="connsiteY5800" fmla="*/ 3906100 h 4587875"/>
              <a:gd name="connsiteX5801" fmla="*/ 2166301 w 9408955"/>
              <a:gd name="connsiteY5801" fmla="*/ 3965877 h 4587875"/>
              <a:gd name="connsiteX5802" fmla="*/ 2184735 w 9408955"/>
              <a:gd name="connsiteY5802" fmla="*/ 3971114 h 4587875"/>
              <a:gd name="connsiteX5803" fmla="*/ 3834105 w 9408955"/>
              <a:gd name="connsiteY5803" fmla="*/ 3971139 h 4587875"/>
              <a:gd name="connsiteX5804" fmla="*/ 3863962 w 9408955"/>
              <a:gd name="connsiteY5804" fmla="*/ 3928212 h 4587875"/>
              <a:gd name="connsiteX5805" fmla="*/ 3804477 w 9408955"/>
              <a:gd name="connsiteY5805" fmla="*/ 3912645 h 4587875"/>
              <a:gd name="connsiteX5806" fmla="*/ 3814544 w 9408955"/>
              <a:gd name="connsiteY5806" fmla="*/ 3965890 h 4587875"/>
              <a:gd name="connsiteX5807" fmla="*/ 3834105 w 9408955"/>
              <a:gd name="connsiteY5807" fmla="*/ 3971139 h 4587875"/>
              <a:gd name="connsiteX5808" fmla="*/ 3526414 w 9408955"/>
              <a:gd name="connsiteY5808" fmla="*/ 3971269 h 4587875"/>
              <a:gd name="connsiteX5809" fmla="*/ 3557247 w 9408955"/>
              <a:gd name="connsiteY5809" fmla="*/ 3927417 h 4587875"/>
              <a:gd name="connsiteX5810" fmla="*/ 3495215 w 9408955"/>
              <a:gd name="connsiteY5810" fmla="*/ 3915336 h 4587875"/>
              <a:gd name="connsiteX5811" fmla="*/ 3506944 w 9408955"/>
              <a:gd name="connsiteY5811" fmla="*/ 3966625 h 4587875"/>
              <a:gd name="connsiteX5812" fmla="*/ 3526414 w 9408955"/>
              <a:gd name="connsiteY5812" fmla="*/ 3971269 h 4587875"/>
              <a:gd name="connsiteX5813" fmla="*/ 2488895 w 9408955"/>
              <a:gd name="connsiteY5813" fmla="*/ 3971360 h 4587875"/>
              <a:gd name="connsiteX5814" fmla="*/ 2528757 w 9408955"/>
              <a:gd name="connsiteY5814" fmla="*/ 3943341 h 4587875"/>
              <a:gd name="connsiteX5815" fmla="*/ 2486130 w 9408955"/>
              <a:gd name="connsiteY5815" fmla="*/ 3902889 h 4587875"/>
              <a:gd name="connsiteX5816" fmla="*/ 2472599 w 9408955"/>
              <a:gd name="connsiteY5816" fmla="*/ 3964144 h 4587875"/>
              <a:gd name="connsiteX5817" fmla="*/ 2488895 w 9408955"/>
              <a:gd name="connsiteY5817" fmla="*/ 3971360 h 4587875"/>
              <a:gd name="connsiteX5818" fmla="*/ 2395677 w 9408955"/>
              <a:gd name="connsiteY5818" fmla="*/ 3971417 h 4587875"/>
              <a:gd name="connsiteX5819" fmla="*/ 2416141 w 9408955"/>
              <a:gd name="connsiteY5819" fmla="*/ 3963589 h 4587875"/>
              <a:gd name="connsiteX5820" fmla="*/ 2408605 w 9408955"/>
              <a:gd name="connsiteY5820" fmla="*/ 3906267 h 4587875"/>
              <a:gd name="connsiteX5821" fmla="*/ 2361839 w 9408955"/>
              <a:gd name="connsiteY5821" fmla="*/ 3919849 h 4587875"/>
              <a:gd name="connsiteX5822" fmla="*/ 2374375 w 9408955"/>
              <a:gd name="connsiteY5822" fmla="*/ 3967503 h 4587875"/>
              <a:gd name="connsiteX5823" fmla="*/ 2395677 w 9408955"/>
              <a:gd name="connsiteY5823" fmla="*/ 3971417 h 4587875"/>
              <a:gd name="connsiteX5824" fmla="*/ 3108772 w 9408955"/>
              <a:gd name="connsiteY5824" fmla="*/ 3971427 h 4587875"/>
              <a:gd name="connsiteX5825" fmla="*/ 3120494 w 9408955"/>
              <a:gd name="connsiteY5825" fmla="*/ 3969844 h 4587875"/>
              <a:gd name="connsiteX5826" fmla="*/ 3126786 w 9408955"/>
              <a:gd name="connsiteY5826" fmla="*/ 3905295 h 4587875"/>
              <a:gd name="connsiteX5827" fmla="*/ 3080265 w 9408955"/>
              <a:gd name="connsiteY5827" fmla="*/ 3917155 h 4587875"/>
              <a:gd name="connsiteX5828" fmla="*/ 3080265 w 9408955"/>
              <a:gd name="connsiteY5828" fmla="*/ 3952053 h 4587875"/>
              <a:gd name="connsiteX5829" fmla="*/ 3108772 w 9408955"/>
              <a:gd name="connsiteY5829" fmla="*/ 3971427 h 4587875"/>
              <a:gd name="connsiteX5830" fmla="*/ 7322982 w 9408955"/>
              <a:gd name="connsiteY5830" fmla="*/ 3971469 h 4587875"/>
              <a:gd name="connsiteX5831" fmla="*/ 7357721 w 9408955"/>
              <a:gd name="connsiteY5831" fmla="*/ 3935627 h 4587875"/>
              <a:gd name="connsiteX5832" fmla="*/ 7306247 w 9408955"/>
              <a:gd name="connsiteY5832" fmla="*/ 3908271 h 4587875"/>
              <a:gd name="connsiteX5833" fmla="*/ 7305123 w 9408955"/>
              <a:gd name="connsiteY5833" fmla="*/ 3965492 h 4587875"/>
              <a:gd name="connsiteX5834" fmla="*/ 7322982 w 9408955"/>
              <a:gd name="connsiteY5834" fmla="*/ 3971469 h 4587875"/>
              <a:gd name="connsiteX5835" fmla="*/ 3727765 w 9408955"/>
              <a:gd name="connsiteY5835" fmla="*/ 3971522 h 4587875"/>
              <a:gd name="connsiteX5836" fmla="*/ 3761335 w 9408955"/>
              <a:gd name="connsiteY5836" fmla="*/ 3934945 h 4587875"/>
              <a:gd name="connsiteX5837" fmla="*/ 3700698 w 9408955"/>
              <a:gd name="connsiteY5837" fmla="*/ 3913633 h 4587875"/>
              <a:gd name="connsiteX5838" fmla="*/ 3709489 w 9408955"/>
              <a:gd name="connsiteY5838" fmla="*/ 3967257 h 4587875"/>
              <a:gd name="connsiteX5839" fmla="*/ 3727765 w 9408955"/>
              <a:gd name="connsiteY5839" fmla="*/ 3971522 h 4587875"/>
              <a:gd name="connsiteX5840" fmla="*/ 2286600 w 9408955"/>
              <a:gd name="connsiteY5840" fmla="*/ 3971605 h 4587875"/>
              <a:gd name="connsiteX5841" fmla="*/ 2323670 w 9408955"/>
              <a:gd name="connsiteY5841" fmla="*/ 3944388 h 4587875"/>
              <a:gd name="connsiteX5842" fmla="*/ 2283675 w 9408955"/>
              <a:gd name="connsiteY5842" fmla="*/ 3903680 h 4587875"/>
              <a:gd name="connsiteX5843" fmla="*/ 2270485 w 9408955"/>
              <a:gd name="connsiteY5843" fmla="*/ 3966676 h 4587875"/>
              <a:gd name="connsiteX5844" fmla="*/ 2286600 w 9408955"/>
              <a:gd name="connsiteY5844" fmla="*/ 3971605 h 4587875"/>
              <a:gd name="connsiteX5845" fmla="*/ 7017780 w 9408955"/>
              <a:gd name="connsiteY5845" fmla="*/ 3971624 h 4587875"/>
              <a:gd name="connsiteX5846" fmla="*/ 7050813 w 9408955"/>
              <a:gd name="connsiteY5846" fmla="*/ 3928522 h 4587875"/>
              <a:gd name="connsiteX5847" fmla="*/ 6989642 w 9408955"/>
              <a:gd name="connsiteY5847" fmla="*/ 3912689 h 4587875"/>
              <a:gd name="connsiteX5848" fmla="*/ 6997829 w 9408955"/>
              <a:gd name="connsiteY5848" fmla="*/ 3966524 h 4587875"/>
              <a:gd name="connsiteX5849" fmla="*/ 7017780 w 9408955"/>
              <a:gd name="connsiteY5849" fmla="*/ 3971624 h 4587875"/>
              <a:gd name="connsiteX5850" fmla="*/ 6504140 w 9408955"/>
              <a:gd name="connsiteY5850" fmla="*/ 3971637 h 4587875"/>
              <a:gd name="connsiteX5851" fmla="*/ 6536410 w 9408955"/>
              <a:gd name="connsiteY5851" fmla="*/ 3928697 h 4587875"/>
              <a:gd name="connsiteX5852" fmla="*/ 6470062 w 9408955"/>
              <a:gd name="connsiteY5852" fmla="*/ 3926877 h 4587875"/>
              <a:gd name="connsiteX5853" fmla="*/ 6484018 w 9408955"/>
              <a:gd name="connsiteY5853" fmla="*/ 3966212 h 4587875"/>
              <a:gd name="connsiteX5854" fmla="*/ 6504140 w 9408955"/>
              <a:gd name="connsiteY5854" fmla="*/ 3971637 h 4587875"/>
              <a:gd name="connsiteX5855" fmla="*/ 7427036 w 9408955"/>
              <a:gd name="connsiteY5855" fmla="*/ 3971665 h 4587875"/>
              <a:gd name="connsiteX5856" fmla="*/ 7461529 w 9408955"/>
              <a:gd name="connsiteY5856" fmla="*/ 3934821 h 4587875"/>
              <a:gd name="connsiteX5857" fmla="*/ 7400150 w 9408955"/>
              <a:gd name="connsiteY5857" fmla="*/ 3913353 h 4587875"/>
              <a:gd name="connsiteX5858" fmla="*/ 7408821 w 9408955"/>
              <a:gd name="connsiteY5858" fmla="*/ 3966215 h 4587875"/>
              <a:gd name="connsiteX5859" fmla="*/ 7427036 w 9408955"/>
              <a:gd name="connsiteY5859" fmla="*/ 3971665 h 4587875"/>
              <a:gd name="connsiteX5860" fmla="*/ 8144067 w 9408955"/>
              <a:gd name="connsiteY5860" fmla="*/ 3971739 h 4587875"/>
              <a:gd name="connsiteX5861" fmla="*/ 8180455 w 9408955"/>
              <a:gd name="connsiteY5861" fmla="*/ 3935175 h 4587875"/>
              <a:gd name="connsiteX5862" fmla="*/ 8115141 w 9408955"/>
              <a:gd name="connsiteY5862" fmla="*/ 3921888 h 4587875"/>
              <a:gd name="connsiteX5863" fmla="*/ 8125346 w 9408955"/>
              <a:gd name="connsiteY5863" fmla="*/ 3965414 h 4587875"/>
              <a:gd name="connsiteX5864" fmla="*/ 8144067 w 9408955"/>
              <a:gd name="connsiteY5864" fmla="*/ 3971739 h 4587875"/>
              <a:gd name="connsiteX5865" fmla="*/ 8351721 w 9408955"/>
              <a:gd name="connsiteY5865" fmla="*/ 3971794 h 4587875"/>
              <a:gd name="connsiteX5866" fmla="*/ 8387949 w 9408955"/>
              <a:gd name="connsiteY5866" fmla="*/ 3934821 h 4587875"/>
              <a:gd name="connsiteX5867" fmla="*/ 8324803 w 9408955"/>
              <a:gd name="connsiteY5867" fmla="*/ 3913122 h 4587875"/>
              <a:gd name="connsiteX5868" fmla="*/ 8333268 w 9408955"/>
              <a:gd name="connsiteY5868" fmla="*/ 3966677 h 4587875"/>
              <a:gd name="connsiteX5869" fmla="*/ 8351721 w 9408955"/>
              <a:gd name="connsiteY5869" fmla="*/ 3971794 h 4587875"/>
              <a:gd name="connsiteX5870" fmla="*/ 6195295 w 9408955"/>
              <a:gd name="connsiteY5870" fmla="*/ 3971804 h 4587875"/>
              <a:gd name="connsiteX5871" fmla="*/ 6229137 w 9408955"/>
              <a:gd name="connsiteY5871" fmla="*/ 3935297 h 4587875"/>
              <a:gd name="connsiteX5872" fmla="*/ 6162838 w 9408955"/>
              <a:gd name="connsiteY5872" fmla="*/ 3921682 h 4587875"/>
              <a:gd name="connsiteX5873" fmla="*/ 6177749 w 9408955"/>
              <a:gd name="connsiteY5873" fmla="*/ 3966912 h 4587875"/>
              <a:gd name="connsiteX5874" fmla="*/ 6195295 w 9408955"/>
              <a:gd name="connsiteY5874" fmla="*/ 3971804 h 4587875"/>
              <a:gd name="connsiteX5875" fmla="*/ 1466898 w 9408955"/>
              <a:gd name="connsiteY5875" fmla="*/ 3971817 h 4587875"/>
              <a:gd name="connsiteX5876" fmla="*/ 1499620 w 9408955"/>
              <a:gd name="connsiteY5876" fmla="*/ 3934927 h 4587875"/>
              <a:gd name="connsiteX5877" fmla="*/ 1445443 w 9408955"/>
              <a:gd name="connsiteY5877" fmla="*/ 3909363 h 4587875"/>
              <a:gd name="connsiteX5878" fmla="*/ 1448813 w 9408955"/>
              <a:gd name="connsiteY5878" fmla="*/ 3966249 h 4587875"/>
              <a:gd name="connsiteX5879" fmla="*/ 1466898 w 9408955"/>
              <a:gd name="connsiteY5879" fmla="*/ 3971817 h 4587875"/>
              <a:gd name="connsiteX5880" fmla="*/ 1873743 w 9408955"/>
              <a:gd name="connsiteY5880" fmla="*/ 3971827 h 4587875"/>
              <a:gd name="connsiteX5881" fmla="*/ 1916160 w 9408955"/>
              <a:gd name="connsiteY5881" fmla="*/ 3927627 h 4587875"/>
              <a:gd name="connsiteX5882" fmla="*/ 1866028 w 9408955"/>
              <a:gd name="connsiteY5882" fmla="*/ 3903560 h 4587875"/>
              <a:gd name="connsiteX5883" fmla="*/ 1873743 w 9408955"/>
              <a:gd name="connsiteY5883" fmla="*/ 3971827 h 4587875"/>
              <a:gd name="connsiteX5884" fmla="*/ 6607349 w 9408955"/>
              <a:gd name="connsiteY5884" fmla="*/ 3971852 h 4587875"/>
              <a:gd name="connsiteX5885" fmla="*/ 6639427 w 9408955"/>
              <a:gd name="connsiteY5885" fmla="*/ 3928824 h 4587875"/>
              <a:gd name="connsiteX5886" fmla="*/ 6584390 w 9408955"/>
              <a:gd name="connsiteY5886" fmla="*/ 3909528 h 4587875"/>
              <a:gd name="connsiteX5887" fmla="*/ 6587574 w 9408955"/>
              <a:gd name="connsiteY5887" fmla="*/ 3966957 h 4587875"/>
              <a:gd name="connsiteX5888" fmla="*/ 6607349 w 9408955"/>
              <a:gd name="connsiteY5888" fmla="*/ 3971852 h 4587875"/>
              <a:gd name="connsiteX5889" fmla="*/ 5881055 w 9408955"/>
              <a:gd name="connsiteY5889" fmla="*/ 3971858 h 4587875"/>
              <a:gd name="connsiteX5890" fmla="*/ 5919751 w 9408955"/>
              <a:gd name="connsiteY5890" fmla="*/ 3943240 h 4587875"/>
              <a:gd name="connsiteX5891" fmla="*/ 5878142 w 9408955"/>
              <a:gd name="connsiteY5891" fmla="*/ 3902909 h 4587875"/>
              <a:gd name="connsiteX5892" fmla="*/ 5864349 w 9408955"/>
              <a:gd name="connsiteY5892" fmla="*/ 3965723 h 4587875"/>
              <a:gd name="connsiteX5893" fmla="*/ 5881055 w 9408955"/>
              <a:gd name="connsiteY5893" fmla="*/ 3971858 h 4587875"/>
              <a:gd name="connsiteX5894" fmla="*/ 7121769 w 9408955"/>
              <a:gd name="connsiteY5894" fmla="*/ 3971874 h 4587875"/>
              <a:gd name="connsiteX5895" fmla="*/ 7153676 w 9408955"/>
              <a:gd name="connsiteY5895" fmla="*/ 3929241 h 4587875"/>
              <a:gd name="connsiteX5896" fmla="*/ 7086780 w 9408955"/>
              <a:gd name="connsiteY5896" fmla="*/ 3922859 h 4587875"/>
              <a:gd name="connsiteX5897" fmla="*/ 7101952 w 9408955"/>
              <a:gd name="connsiteY5897" fmla="*/ 3967080 h 4587875"/>
              <a:gd name="connsiteX5898" fmla="*/ 7121769 w 9408955"/>
              <a:gd name="connsiteY5898" fmla="*/ 3971874 h 4587875"/>
              <a:gd name="connsiteX5899" fmla="*/ 7940244 w 9408955"/>
              <a:gd name="connsiteY5899" fmla="*/ 3971930 h 4587875"/>
              <a:gd name="connsiteX5900" fmla="*/ 7975235 w 9408955"/>
              <a:gd name="connsiteY5900" fmla="*/ 3936320 h 4587875"/>
              <a:gd name="connsiteX5901" fmla="*/ 7910775 w 9408955"/>
              <a:gd name="connsiteY5901" fmla="*/ 3919681 h 4587875"/>
              <a:gd name="connsiteX5902" fmla="*/ 7922495 w 9408955"/>
              <a:gd name="connsiteY5902" fmla="*/ 3966634 h 4587875"/>
              <a:gd name="connsiteX5903" fmla="*/ 7940244 w 9408955"/>
              <a:gd name="connsiteY5903" fmla="*/ 3971930 h 4587875"/>
              <a:gd name="connsiteX5904" fmla="*/ 7735435 w 9408955"/>
              <a:gd name="connsiteY5904" fmla="*/ 3971954 h 4587875"/>
              <a:gd name="connsiteX5905" fmla="*/ 7769974 w 9408955"/>
              <a:gd name="connsiteY5905" fmla="*/ 3928127 h 4587875"/>
              <a:gd name="connsiteX5906" fmla="*/ 7704205 w 9408955"/>
              <a:gd name="connsiteY5906" fmla="*/ 3919630 h 4587875"/>
              <a:gd name="connsiteX5907" fmla="*/ 7715318 w 9408955"/>
              <a:gd name="connsiteY5907" fmla="*/ 3965333 h 4587875"/>
              <a:gd name="connsiteX5908" fmla="*/ 7735435 w 9408955"/>
              <a:gd name="connsiteY5908" fmla="*/ 3971954 h 4587875"/>
              <a:gd name="connsiteX5909" fmla="*/ 9173326 w 9408955"/>
              <a:gd name="connsiteY5909" fmla="*/ 3971975 h 4587875"/>
              <a:gd name="connsiteX5910" fmla="*/ 9210726 w 9408955"/>
              <a:gd name="connsiteY5910" fmla="*/ 3935716 h 4587875"/>
              <a:gd name="connsiteX5911" fmla="*/ 9151651 w 9408955"/>
              <a:gd name="connsiteY5911" fmla="*/ 3910785 h 4587875"/>
              <a:gd name="connsiteX5912" fmla="*/ 9155072 w 9408955"/>
              <a:gd name="connsiteY5912" fmla="*/ 3964570 h 4587875"/>
              <a:gd name="connsiteX5913" fmla="*/ 9173326 w 9408955"/>
              <a:gd name="connsiteY5913" fmla="*/ 3971975 h 4587875"/>
              <a:gd name="connsiteX5914" fmla="*/ 1572583 w 9408955"/>
              <a:gd name="connsiteY5914" fmla="*/ 3972021 h 4587875"/>
              <a:gd name="connsiteX5915" fmla="*/ 1603147 w 9408955"/>
              <a:gd name="connsiteY5915" fmla="*/ 3927216 h 4587875"/>
              <a:gd name="connsiteX5916" fmla="*/ 1538375 w 9408955"/>
              <a:gd name="connsiteY5916" fmla="*/ 3921473 h 4587875"/>
              <a:gd name="connsiteX5917" fmla="*/ 1552287 w 9408955"/>
              <a:gd name="connsiteY5917" fmla="*/ 3967876 h 4587875"/>
              <a:gd name="connsiteX5918" fmla="*/ 1572583 w 9408955"/>
              <a:gd name="connsiteY5918" fmla="*/ 3972021 h 4587875"/>
              <a:gd name="connsiteX5919" fmla="*/ 3316902 w 9408955"/>
              <a:gd name="connsiteY5919" fmla="*/ 3972040 h 4587875"/>
              <a:gd name="connsiteX5920" fmla="*/ 3351747 w 9408955"/>
              <a:gd name="connsiteY5920" fmla="*/ 3935181 h 4587875"/>
              <a:gd name="connsiteX5921" fmla="*/ 3286635 w 9408955"/>
              <a:gd name="connsiteY5921" fmla="*/ 3920375 h 4587875"/>
              <a:gd name="connsiteX5922" fmla="*/ 3299069 w 9408955"/>
              <a:gd name="connsiteY5922" fmla="*/ 3967338 h 4587875"/>
              <a:gd name="connsiteX5923" fmla="*/ 3316902 w 9408955"/>
              <a:gd name="connsiteY5923" fmla="*/ 3972040 h 4587875"/>
              <a:gd name="connsiteX5924" fmla="*/ 3623137 w 9408955"/>
              <a:gd name="connsiteY5924" fmla="*/ 3972063 h 4587875"/>
              <a:gd name="connsiteX5925" fmla="*/ 3659010 w 9408955"/>
              <a:gd name="connsiteY5925" fmla="*/ 3935977 h 4587875"/>
              <a:gd name="connsiteX5926" fmla="*/ 3593752 w 9408955"/>
              <a:gd name="connsiteY5926" fmla="*/ 3919982 h 4587875"/>
              <a:gd name="connsiteX5927" fmla="*/ 3604704 w 9408955"/>
              <a:gd name="connsiteY5927" fmla="*/ 3966597 h 4587875"/>
              <a:gd name="connsiteX5928" fmla="*/ 3623137 w 9408955"/>
              <a:gd name="connsiteY5928" fmla="*/ 3972063 h 4587875"/>
              <a:gd name="connsiteX5929" fmla="*/ 6296018 w 9408955"/>
              <a:gd name="connsiteY5929" fmla="*/ 3972120 h 4587875"/>
              <a:gd name="connsiteX5930" fmla="*/ 6332196 w 9408955"/>
              <a:gd name="connsiteY5930" fmla="*/ 3927486 h 4587875"/>
              <a:gd name="connsiteX5931" fmla="*/ 6267937 w 9408955"/>
              <a:gd name="connsiteY5931" fmla="*/ 3915147 h 4587875"/>
              <a:gd name="connsiteX5932" fmla="*/ 6275334 w 9408955"/>
              <a:gd name="connsiteY5932" fmla="*/ 3964275 h 4587875"/>
              <a:gd name="connsiteX5933" fmla="*/ 6296018 w 9408955"/>
              <a:gd name="connsiteY5933" fmla="*/ 3972120 h 4587875"/>
              <a:gd name="connsiteX5934" fmla="*/ 8560423 w 9408955"/>
              <a:gd name="connsiteY5934" fmla="*/ 3972131 h 4587875"/>
              <a:gd name="connsiteX5935" fmla="*/ 8593395 w 9408955"/>
              <a:gd name="connsiteY5935" fmla="*/ 3935625 h 4587875"/>
              <a:gd name="connsiteX5936" fmla="*/ 8529575 w 9408955"/>
              <a:gd name="connsiteY5936" fmla="*/ 3915462 h 4587875"/>
              <a:gd name="connsiteX5937" fmla="*/ 8542384 w 9408955"/>
              <a:gd name="connsiteY5937" fmla="*/ 3967244 h 4587875"/>
              <a:gd name="connsiteX5938" fmla="*/ 8560423 w 9408955"/>
              <a:gd name="connsiteY5938" fmla="*/ 3972131 h 4587875"/>
              <a:gd name="connsiteX5939" fmla="*/ 6400819 w 9408955"/>
              <a:gd name="connsiteY5939" fmla="*/ 3972180 h 4587875"/>
              <a:gd name="connsiteX5940" fmla="*/ 6434433 w 9408955"/>
              <a:gd name="connsiteY5940" fmla="*/ 3927983 h 4587875"/>
              <a:gd name="connsiteX5941" fmla="*/ 6369572 w 9408955"/>
              <a:gd name="connsiteY5941" fmla="*/ 3919925 h 4587875"/>
              <a:gd name="connsiteX5942" fmla="*/ 6380685 w 9408955"/>
              <a:gd name="connsiteY5942" fmla="*/ 3965974 h 4587875"/>
              <a:gd name="connsiteX5943" fmla="*/ 6400819 w 9408955"/>
              <a:gd name="connsiteY5943" fmla="*/ 3972180 h 4587875"/>
              <a:gd name="connsiteX5944" fmla="*/ 7837961 w 9408955"/>
              <a:gd name="connsiteY5944" fmla="*/ 3972311 h 4587875"/>
              <a:gd name="connsiteX5945" fmla="*/ 7875429 w 9408955"/>
              <a:gd name="connsiteY5945" fmla="*/ 3936624 h 4587875"/>
              <a:gd name="connsiteX5946" fmla="*/ 7819768 w 9408955"/>
              <a:gd name="connsiteY5946" fmla="*/ 3907068 h 4587875"/>
              <a:gd name="connsiteX5947" fmla="*/ 7820225 w 9408955"/>
              <a:gd name="connsiteY5947" fmla="*/ 3966181 h 4587875"/>
              <a:gd name="connsiteX5948" fmla="*/ 7837961 w 9408955"/>
              <a:gd name="connsiteY5948" fmla="*/ 3972311 h 4587875"/>
              <a:gd name="connsiteX5949" fmla="*/ 6912773 w 9408955"/>
              <a:gd name="connsiteY5949" fmla="*/ 3972313 h 4587875"/>
              <a:gd name="connsiteX5950" fmla="*/ 6948130 w 9408955"/>
              <a:gd name="connsiteY5950" fmla="*/ 3936200 h 4587875"/>
              <a:gd name="connsiteX5951" fmla="*/ 6880707 w 9408955"/>
              <a:gd name="connsiteY5951" fmla="*/ 3928431 h 4587875"/>
              <a:gd name="connsiteX5952" fmla="*/ 6895364 w 9408955"/>
              <a:gd name="connsiteY5952" fmla="*/ 3966130 h 4587875"/>
              <a:gd name="connsiteX5953" fmla="*/ 6912773 w 9408955"/>
              <a:gd name="connsiteY5953" fmla="*/ 3972313 h 4587875"/>
              <a:gd name="connsiteX5954" fmla="*/ 3215462 w 9408955"/>
              <a:gd name="connsiteY5954" fmla="*/ 3972576 h 4587875"/>
              <a:gd name="connsiteX5955" fmla="*/ 3241907 w 9408955"/>
              <a:gd name="connsiteY5955" fmla="*/ 3909703 h 4587875"/>
              <a:gd name="connsiteX5956" fmla="*/ 3190385 w 9408955"/>
              <a:gd name="connsiteY5956" fmla="*/ 3910391 h 4587875"/>
              <a:gd name="connsiteX5957" fmla="*/ 3215462 w 9408955"/>
              <a:gd name="connsiteY5957" fmla="*/ 3972576 h 4587875"/>
              <a:gd name="connsiteX5958" fmla="*/ 6400364 w 9408955"/>
              <a:gd name="connsiteY5958" fmla="*/ 4062334 h 4587875"/>
              <a:gd name="connsiteX5959" fmla="*/ 6420581 w 9408955"/>
              <a:gd name="connsiteY5959" fmla="*/ 4034826 h 4587875"/>
              <a:gd name="connsiteX5960" fmla="*/ 6379570 w 9408955"/>
              <a:gd name="connsiteY5960" fmla="*/ 4027312 h 4587875"/>
              <a:gd name="connsiteX5961" fmla="*/ 6388228 w 9408955"/>
              <a:gd name="connsiteY5961" fmla="*/ 4058736 h 4587875"/>
              <a:gd name="connsiteX5962" fmla="*/ 6400364 w 9408955"/>
              <a:gd name="connsiteY5962" fmla="*/ 4062334 h 4587875"/>
              <a:gd name="connsiteX5963" fmla="*/ 2406932 w 9408955"/>
              <a:gd name="connsiteY5963" fmla="*/ 4072486 h 4587875"/>
              <a:gd name="connsiteX5964" fmla="*/ 2425024 w 9408955"/>
              <a:gd name="connsiteY5964" fmla="*/ 4047848 h 4587875"/>
              <a:gd name="connsiteX5965" fmla="*/ 2388758 w 9408955"/>
              <a:gd name="connsiteY5965" fmla="*/ 4004400 h 4587875"/>
              <a:gd name="connsiteX5966" fmla="*/ 2375247 w 9408955"/>
              <a:gd name="connsiteY5966" fmla="*/ 4070714 h 4587875"/>
              <a:gd name="connsiteX5967" fmla="*/ 2406932 w 9408955"/>
              <a:gd name="connsiteY5967" fmla="*/ 4072486 h 4587875"/>
              <a:gd name="connsiteX5968" fmla="*/ 1993693 w 9408955"/>
              <a:gd name="connsiteY5968" fmla="*/ 4072494 h 4587875"/>
              <a:gd name="connsiteX5969" fmla="*/ 2013870 w 9408955"/>
              <a:gd name="connsiteY5969" fmla="*/ 4052516 h 4587875"/>
              <a:gd name="connsiteX5970" fmla="*/ 1970438 w 9408955"/>
              <a:gd name="connsiteY5970" fmla="*/ 4005549 h 4587875"/>
              <a:gd name="connsiteX5971" fmla="*/ 1964985 w 9408955"/>
              <a:gd name="connsiteY5971" fmla="*/ 4070071 h 4587875"/>
              <a:gd name="connsiteX5972" fmla="*/ 1993693 w 9408955"/>
              <a:gd name="connsiteY5972" fmla="*/ 4072494 h 4587875"/>
              <a:gd name="connsiteX5973" fmla="*/ 5894760 w 9408955"/>
              <a:gd name="connsiteY5973" fmla="*/ 4072788 h 4587875"/>
              <a:gd name="connsiteX5974" fmla="*/ 5917270 w 9408955"/>
              <a:gd name="connsiteY5974" fmla="*/ 4053794 h 4587875"/>
              <a:gd name="connsiteX5975" fmla="*/ 5886875 w 9408955"/>
              <a:gd name="connsiteY5975" fmla="*/ 4002994 h 4587875"/>
              <a:gd name="connsiteX5976" fmla="*/ 5865393 w 9408955"/>
              <a:gd name="connsiteY5976" fmla="*/ 4067628 h 4587875"/>
              <a:gd name="connsiteX5977" fmla="*/ 5894760 w 9408955"/>
              <a:gd name="connsiteY5977" fmla="*/ 4072788 h 4587875"/>
              <a:gd name="connsiteX5978" fmla="*/ 6616076 w 9408955"/>
              <a:gd name="connsiteY5978" fmla="*/ 4072811 h 4587875"/>
              <a:gd name="connsiteX5979" fmla="*/ 6635679 w 9408955"/>
              <a:gd name="connsiteY5979" fmla="*/ 4054663 h 4587875"/>
              <a:gd name="connsiteX5980" fmla="*/ 6601704 w 9408955"/>
              <a:gd name="connsiteY5980" fmla="*/ 4003058 h 4587875"/>
              <a:gd name="connsiteX5981" fmla="*/ 6588879 w 9408955"/>
              <a:gd name="connsiteY5981" fmla="*/ 4071177 h 4587875"/>
              <a:gd name="connsiteX5982" fmla="*/ 6616076 w 9408955"/>
              <a:gd name="connsiteY5982" fmla="*/ 4072811 h 4587875"/>
              <a:gd name="connsiteX5983" fmla="*/ 3224593 w 9408955"/>
              <a:gd name="connsiteY5983" fmla="*/ 4073043 h 4587875"/>
              <a:gd name="connsiteX5984" fmla="*/ 3246678 w 9408955"/>
              <a:gd name="connsiteY5984" fmla="*/ 4054264 h 4587875"/>
              <a:gd name="connsiteX5985" fmla="*/ 3209290 w 9408955"/>
              <a:gd name="connsiteY5985" fmla="*/ 4002813 h 4587875"/>
              <a:gd name="connsiteX5986" fmla="*/ 3195840 w 9408955"/>
              <a:gd name="connsiteY5986" fmla="*/ 4067984 h 4587875"/>
              <a:gd name="connsiteX5987" fmla="*/ 3224593 w 9408955"/>
              <a:gd name="connsiteY5987" fmla="*/ 4073043 h 4587875"/>
              <a:gd name="connsiteX5988" fmla="*/ 7439366 w 9408955"/>
              <a:gd name="connsiteY5988" fmla="*/ 4073232 h 4587875"/>
              <a:gd name="connsiteX5989" fmla="*/ 7459555 w 9408955"/>
              <a:gd name="connsiteY5989" fmla="*/ 4052963 h 4587875"/>
              <a:gd name="connsiteX5990" fmla="*/ 7423278 w 9408955"/>
              <a:gd name="connsiteY5990" fmla="*/ 4003929 h 4587875"/>
              <a:gd name="connsiteX5991" fmla="*/ 7409645 w 9408955"/>
              <a:gd name="connsiteY5991" fmla="*/ 4070752 h 4587875"/>
              <a:gd name="connsiteX5992" fmla="*/ 7439366 w 9408955"/>
              <a:gd name="connsiteY5992" fmla="*/ 4073232 h 4587875"/>
              <a:gd name="connsiteX5993" fmla="*/ 3735441 w 9408955"/>
              <a:gd name="connsiteY5993" fmla="*/ 4073341 h 4587875"/>
              <a:gd name="connsiteX5994" fmla="*/ 3756925 w 9408955"/>
              <a:gd name="connsiteY5994" fmla="*/ 4057703 h 4587875"/>
              <a:gd name="connsiteX5995" fmla="*/ 3723872 w 9408955"/>
              <a:gd name="connsiteY5995" fmla="*/ 4003042 h 4587875"/>
              <a:gd name="connsiteX5996" fmla="*/ 3708827 w 9408955"/>
              <a:gd name="connsiteY5996" fmla="*/ 4069596 h 4587875"/>
              <a:gd name="connsiteX5997" fmla="*/ 3735441 w 9408955"/>
              <a:gd name="connsiteY5997" fmla="*/ 4073341 h 4587875"/>
              <a:gd name="connsiteX5998" fmla="*/ 1782635 w 9408955"/>
              <a:gd name="connsiteY5998" fmla="*/ 4073524 h 4587875"/>
              <a:gd name="connsiteX5999" fmla="*/ 1804799 w 9408955"/>
              <a:gd name="connsiteY5999" fmla="*/ 4059464 h 4587875"/>
              <a:gd name="connsiteX6000" fmla="*/ 1768742 w 9408955"/>
              <a:gd name="connsiteY6000" fmla="*/ 4003675 h 4587875"/>
              <a:gd name="connsiteX6001" fmla="*/ 1756723 w 9408955"/>
              <a:gd name="connsiteY6001" fmla="*/ 4067855 h 4587875"/>
              <a:gd name="connsiteX6002" fmla="*/ 1782635 w 9408955"/>
              <a:gd name="connsiteY6002" fmla="*/ 4073524 h 4587875"/>
              <a:gd name="connsiteX6003" fmla="*/ 6291105 w 9408955"/>
              <a:gd name="connsiteY6003" fmla="*/ 4073619 h 4587875"/>
              <a:gd name="connsiteX6004" fmla="*/ 6330704 w 9408955"/>
              <a:gd name="connsiteY6004" fmla="*/ 4047757 h 4587875"/>
              <a:gd name="connsiteX6005" fmla="*/ 6280648 w 9408955"/>
              <a:gd name="connsiteY6005" fmla="*/ 4007265 h 4587875"/>
              <a:gd name="connsiteX6006" fmla="*/ 6274934 w 9408955"/>
              <a:gd name="connsiteY6006" fmla="*/ 4067437 h 4587875"/>
              <a:gd name="connsiteX6007" fmla="*/ 6291105 w 9408955"/>
              <a:gd name="connsiteY6007" fmla="*/ 4073619 h 4587875"/>
              <a:gd name="connsiteX6008" fmla="*/ 1568176 w 9408955"/>
              <a:gd name="connsiteY6008" fmla="*/ 4073931 h 4587875"/>
              <a:gd name="connsiteX6009" fmla="*/ 1602931 w 9408955"/>
              <a:gd name="connsiteY6009" fmla="*/ 4047359 h 4587875"/>
              <a:gd name="connsiteX6010" fmla="*/ 1559613 w 9408955"/>
              <a:gd name="connsiteY6010" fmla="*/ 4004382 h 4587875"/>
              <a:gd name="connsiteX6011" fmla="*/ 1552772 w 9408955"/>
              <a:gd name="connsiteY6011" fmla="*/ 4070552 h 4587875"/>
              <a:gd name="connsiteX6012" fmla="*/ 1568176 w 9408955"/>
              <a:gd name="connsiteY6012" fmla="*/ 4073931 h 4587875"/>
              <a:gd name="connsiteX6013" fmla="*/ 6819225 w 9408955"/>
              <a:gd name="connsiteY6013" fmla="*/ 4074045 h 4587875"/>
              <a:gd name="connsiteX6014" fmla="*/ 6841707 w 9408955"/>
              <a:gd name="connsiteY6014" fmla="*/ 4055640 h 4587875"/>
              <a:gd name="connsiteX6015" fmla="*/ 6802825 w 9408955"/>
              <a:gd name="connsiteY6015" fmla="*/ 4004882 h 4587875"/>
              <a:gd name="connsiteX6016" fmla="*/ 6790092 w 9408955"/>
              <a:gd name="connsiteY6016" fmla="*/ 4068443 h 4587875"/>
              <a:gd name="connsiteX6017" fmla="*/ 6819225 w 9408955"/>
              <a:gd name="connsiteY6017" fmla="*/ 4074045 h 4587875"/>
              <a:gd name="connsiteX6018" fmla="*/ 3117200 w 9408955"/>
              <a:gd name="connsiteY6018" fmla="*/ 4074237 h 4587875"/>
              <a:gd name="connsiteX6019" fmla="*/ 3139883 w 9408955"/>
              <a:gd name="connsiteY6019" fmla="*/ 4060720 h 4587875"/>
              <a:gd name="connsiteX6020" fmla="*/ 3111458 w 9408955"/>
              <a:gd name="connsiteY6020" fmla="*/ 4002771 h 4587875"/>
              <a:gd name="connsiteX6021" fmla="*/ 3090764 w 9408955"/>
              <a:gd name="connsiteY6021" fmla="*/ 4068248 h 4587875"/>
              <a:gd name="connsiteX6022" fmla="*/ 3117200 w 9408955"/>
              <a:gd name="connsiteY6022" fmla="*/ 4074237 h 4587875"/>
              <a:gd name="connsiteX6023" fmla="*/ 2087417 w 9408955"/>
              <a:gd name="connsiteY6023" fmla="*/ 4074254 h 4587875"/>
              <a:gd name="connsiteX6024" fmla="*/ 2118614 w 9408955"/>
              <a:gd name="connsiteY6024" fmla="*/ 4031893 h 4587875"/>
              <a:gd name="connsiteX6025" fmla="*/ 2058496 w 9408955"/>
              <a:gd name="connsiteY6025" fmla="*/ 4015524 h 4587875"/>
              <a:gd name="connsiteX6026" fmla="*/ 2068096 w 9408955"/>
              <a:gd name="connsiteY6026" fmla="*/ 4070542 h 4587875"/>
              <a:gd name="connsiteX6027" fmla="*/ 2087417 w 9408955"/>
              <a:gd name="connsiteY6027" fmla="*/ 4074254 h 4587875"/>
              <a:gd name="connsiteX6028" fmla="*/ 7120066 w 9408955"/>
              <a:gd name="connsiteY6028" fmla="*/ 4074330 h 4587875"/>
              <a:gd name="connsiteX6029" fmla="*/ 7154477 w 9408955"/>
              <a:gd name="connsiteY6029" fmla="*/ 4040067 h 4587875"/>
              <a:gd name="connsiteX6030" fmla="*/ 7096420 w 9408955"/>
              <a:gd name="connsiteY6030" fmla="*/ 4012241 h 4587875"/>
              <a:gd name="connsiteX6031" fmla="*/ 7102770 w 9408955"/>
              <a:gd name="connsiteY6031" fmla="*/ 4069928 h 4587875"/>
              <a:gd name="connsiteX6032" fmla="*/ 7120066 w 9408955"/>
              <a:gd name="connsiteY6032" fmla="*/ 4074330 h 4587875"/>
              <a:gd name="connsiteX6033" fmla="*/ 3011344 w 9408955"/>
              <a:gd name="connsiteY6033" fmla="*/ 4074437 h 4587875"/>
              <a:gd name="connsiteX6034" fmla="*/ 3042192 w 9408955"/>
              <a:gd name="connsiteY6034" fmla="*/ 4031939 h 4587875"/>
              <a:gd name="connsiteX6035" fmla="*/ 2992891 w 9408955"/>
              <a:gd name="connsiteY6035" fmla="*/ 4006506 h 4587875"/>
              <a:gd name="connsiteX6036" fmla="*/ 2992439 w 9408955"/>
              <a:gd name="connsiteY6036" fmla="*/ 4070889 h 4587875"/>
              <a:gd name="connsiteX6037" fmla="*/ 3011344 w 9408955"/>
              <a:gd name="connsiteY6037" fmla="*/ 4074437 h 4587875"/>
              <a:gd name="connsiteX6038" fmla="*/ 7530607 w 9408955"/>
              <a:gd name="connsiteY6038" fmla="*/ 4074498 h 4587875"/>
              <a:gd name="connsiteX6039" fmla="*/ 7563543 w 9408955"/>
              <a:gd name="connsiteY6039" fmla="*/ 4040212 h 4587875"/>
              <a:gd name="connsiteX6040" fmla="*/ 7519599 w 9408955"/>
              <a:gd name="connsiteY6040" fmla="*/ 4004724 h 4587875"/>
              <a:gd name="connsiteX6041" fmla="*/ 7512927 w 9408955"/>
              <a:gd name="connsiteY6041" fmla="*/ 4071092 h 4587875"/>
              <a:gd name="connsiteX6042" fmla="*/ 7530607 w 9408955"/>
              <a:gd name="connsiteY6042" fmla="*/ 4074498 h 4587875"/>
              <a:gd name="connsiteX6043" fmla="*/ 7322938 w 9408955"/>
              <a:gd name="connsiteY6043" fmla="*/ 4074545 h 4587875"/>
              <a:gd name="connsiteX6044" fmla="*/ 7358997 w 9408955"/>
              <a:gd name="connsiteY6044" fmla="*/ 4040093 h 4587875"/>
              <a:gd name="connsiteX6045" fmla="*/ 7318401 w 9408955"/>
              <a:gd name="connsiteY6045" fmla="*/ 4004548 h 4587875"/>
              <a:gd name="connsiteX6046" fmla="*/ 7305328 w 9408955"/>
              <a:gd name="connsiteY6046" fmla="*/ 4068214 h 4587875"/>
              <a:gd name="connsiteX6047" fmla="*/ 7322938 w 9408955"/>
              <a:gd name="connsiteY6047" fmla="*/ 4074545 h 4587875"/>
              <a:gd name="connsiteX6048" fmla="*/ 7020436 w 9408955"/>
              <a:gd name="connsiteY6048" fmla="*/ 4074572 h 4587875"/>
              <a:gd name="connsiteX6049" fmla="*/ 7050383 w 9408955"/>
              <a:gd name="connsiteY6049" fmla="*/ 4028019 h 4587875"/>
              <a:gd name="connsiteX6050" fmla="*/ 6998448 w 9408955"/>
              <a:gd name="connsiteY6050" fmla="*/ 4008920 h 4587875"/>
              <a:gd name="connsiteX6051" fmla="*/ 6999809 w 9408955"/>
              <a:gd name="connsiteY6051" fmla="*/ 4070537 h 4587875"/>
              <a:gd name="connsiteX6052" fmla="*/ 7020436 w 9408955"/>
              <a:gd name="connsiteY6052" fmla="*/ 4074572 h 4587875"/>
              <a:gd name="connsiteX6053" fmla="*/ 1264407 w 9408955"/>
              <a:gd name="connsiteY6053" fmla="*/ 4074604 h 4587875"/>
              <a:gd name="connsiteX6054" fmla="*/ 1297049 w 9408955"/>
              <a:gd name="connsiteY6054" fmla="*/ 4039982 h 4587875"/>
              <a:gd name="connsiteX6055" fmla="*/ 1247880 w 9408955"/>
              <a:gd name="connsiteY6055" fmla="*/ 4006357 h 4587875"/>
              <a:gd name="connsiteX6056" fmla="*/ 1247652 w 9408955"/>
              <a:gd name="connsiteY6056" fmla="*/ 4071074 h 4587875"/>
              <a:gd name="connsiteX6057" fmla="*/ 1264407 w 9408955"/>
              <a:gd name="connsiteY6057" fmla="*/ 4074604 h 4587875"/>
              <a:gd name="connsiteX6058" fmla="*/ 3623430 w 9408955"/>
              <a:gd name="connsiteY6058" fmla="*/ 4074687 h 4587875"/>
              <a:gd name="connsiteX6059" fmla="*/ 3658371 w 9408955"/>
              <a:gd name="connsiteY6059" fmla="*/ 4039733 h 4587875"/>
              <a:gd name="connsiteX6060" fmla="*/ 3611473 w 9408955"/>
              <a:gd name="connsiteY6060" fmla="*/ 4006396 h 4587875"/>
              <a:gd name="connsiteX6061" fmla="*/ 3605836 w 9408955"/>
              <a:gd name="connsiteY6061" fmla="*/ 4068762 h 4587875"/>
              <a:gd name="connsiteX6062" fmla="*/ 3623430 w 9408955"/>
              <a:gd name="connsiteY6062" fmla="*/ 4074687 h 4587875"/>
              <a:gd name="connsiteX6063" fmla="*/ 7737429 w 9408955"/>
              <a:gd name="connsiteY6063" fmla="*/ 4074698 h 4587875"/>
              <a:gd name="connsiteX6064" fmla="*/ 7771331 w 9408955"/>
              <a:gd name="connsiteY6064" fmla="*/ 4039751 h 4587875"/>
              <a:gd name="connsiteX6065" fmla="*/ 7720386 w 9408955"/>
              <a:gd name="connsiteY6065" fmla="*/ 4006357 h 4587875"/>
              <a:gd name="connsiteX6066" fmla="*/ 7720158 w 9408955"/>
              <a:gd name="connsiteY6066" fmla="*/ 4071074 h 4587875"/>
              <a:gd name="connsiteX6067" fmla="*/ 7737429 w 9408955"/>
              <a:gd name="connsiteY6067" fmla="*/ 4074698 h 4587875"/>
              <a:gd name="connsiteX6068" fmla="*/ 3525969 w 9408955"/>
              <a:gd name="connsiteY6068" fmla="*/ 4074739 h 4587875"/>
              <a:gd name="connsiteX6069" fmla="*/ 3557606 w 9408955"/>
              <a:gd name="connsiteY6069" fmla="*/ 4032715 h 4587875"/>
              <a:gd name="connsiteX6070" fmla="*/ 3501133 w 9408955"/>
              <a:gd name="connsiteY6070" fmla="*/ 4010100 h 4587875"/>
              <a:gd name="connsiteX6071" fmla="*/ 3506849 w 9408955"/>
              <a:gd name="connsiteY6071" fmla="*/ 4071483 h 4587875"/>
              <a:gd name="connsiteX6072" fmla="*/ 3525969 w 9408955"/>
              <a:gd name="connsiteY6072" fmla="*/ 4074739 h 4587875"/>
              <a:gd name="connsiteX6073" fmla="*/ 6912273 w 9408955"/>
              <a:gd name="connsiteY6073" fmla="*/ 4074799 h 4587875"/>
              <a:gd name="connsiteX6074" fmla="*/ 6948506 w 9408955"/>
              <a:gd name="connsiteY6074" fmla="*/ 4040319 h 4587875"/>
              <a:gd name="connsiteX6075" fmla="*/ 6894530 w 9408955"/>
              <a:gd name="connsiteY6075" fmla="*/ 4009242 h 4587875"/>
              <a:gd name="connsiteX6076" fmla="*/ 6894530 w 9408955"/>
              <a:gd name="connsiteY6076" fmla="*/ 4070711 h 4587875"/>
              <a:gd name="connsiteX6077" fmla="*/ 6912273 w 9408955"/>
              <a:gd name="connsiteY6077" fmla="*/ 4074799 h 4587875"/>
              <a:gd name="connsiteX6078" fmla="*/ 7223266 w 9408955"/>
              <a:gd name="connsiteY6078" fmla="*/ 4074861 h 4587875"/>
              <a:gd name="connsiteX6079" fmla="*/ 7255601 w 9408955"/>
              <a:gd name="connsiteY6079" fmla="*/ 4041108 h 4587875"/>
              <a:gd name="connsiteX6080" fmla="*/ 7206100 w 9408955"/>
              <a:gd name="connsiteY6080" fmla="*/ 4007827 h 4587875"/>
              <a:gd name="connsiteX6081" fmla="*/ 7206328 w 9408955"/>
              <a:gd name="connsiteY6081" fmla="*/ 4070969 h 4587875"/>
              <a:gd name="connsiteX6082" fmla="*/ 7223266 w 9408955"/>
              <a:gd name="connsiteY6082" fmla="*/ 4074861 h 4587875"/>
              <a:gd name="connsiteX6083" fmla="*/ 1364512 w 9408955"/>
              <a:gd name="connsiteY6083" fmla="*/ 4074871 h 4587875"/>
              <a:gd name="connsiteX6084" fmla="*/ 1400025 w 9408955"/>
              <a:gd name="connsiteY6084" fmla="*/ 4039982 h 4587875"/>
              <a:gd name="connsiteX6085" fmla="*/ 1345991 w 9408955"/>
              <a:gd name="connsiteY6085" fmla="*/ 4009056 h 4587875"/>
              <a:gd name="connsiteX6086" fmla="*/ 1346668 w 9408955"/>
              <a:gd name="connsiteY6086" fmla="*/ 4070679 h 4587875"/>
              <a:gd name="connsiteX6087" fmla="*/ 1364512 w 9408955"/>
              <a:gd name="connsiteY6087" fmla="*/ 4074871 h 4587875"/>
              <a:gd name="connsiteX6088" fmla="*/ 3422803 w 9408955"/>
              <a:gd name="connsiteY6088" fmla="*/ 4074978 h 4587875"/>
              <a:gd name="connsiteX6089" fmla="*/ 3454695 w 9408955"/>
              <a:gd name="connsiteY6089" fmla="*/ 4034131 h 4587875"/>
              <a:gd name="connsiteX6090" fmla="*/ 3402534 w 9408955"/>
              <a:gd name="connsiteY6090" fmla="*/ 4008992 h 4587875"/>
              <a:gd name="connsiteX6091" fmla="*/ 3403895 w 9408955"/>
              <a:gd name="connsiteY6091" fmla="*/ 4071382 h 4587875"/>
              <a:gd name="connsiteX6092" fmla="*/ 3422803 w 9408955"/>
              <a:gd name="connsiteY6092" fmla="*/ 4074978 h 4587875"/>
              <a:gd name="connsiteX6093" fmla="*/ 1158847 w 9408955"/>
              <a:gd name="connsiteY6093" fmla="*/ 4075008 h 4587875"/>
              <a:gd name="connsiteX6094" fmla="*/ 1192036 w 9408955"/>
              <a:gd name="connsiteY6094" fmla="*/ 4047997 h 4587875"/>
              <a:gd name="connsiteX6095" fmla="*/ 1149168 w 9408955"/>
              <a:gd name="connsiteY6095" fmla="*/ 4004676 h 4587875"/>
              <a:gd name="connsiteX6096" fmla="*/ 1143925 w 9408955"/>
              <a:gd name="connsiteY6096" fmla="*/ 4071377 h 4587875"/>
              <a:gd name="connsiteX6097" fmla="*/ 1158847 w 9408955"/>
              <a:gd name="connsiteY6097" fmla="*/ 4075008 h 4587875"/>
              <a:gd name="connsiteX6098" fmla="*/ 3315480 w 9408955"/>
              <a:gd name="connsiteY6098" fmla="*/ 4075055 h 4587875"/>
              <a:gd name="connsiteX6099" fmla="*/ 3351626 w 9408955"/>
              <a:gd name="connsiteY6099" fmla="*/ 4047024 h 4587875"/>
              <a:gd name="connsiteX6100" fmla="*/ 3313255 w 9408955"/>
              <a:gd name="connsiteY6100" fmla="*/ 4003692 h 4587875"/>
              <a:gd name="connsiteX6101" fmla="*/ 3299386 w 9408955"/>
              <a:gd name="connsiteY6101" fmla="*/ 4071427 h 4587875"/>
              <a:gd name="connsiteX6102" fmla="*/ 3315480 w 9408955"/>
              <a:gd name="connsiteY6102" fmla="*/ 4075055 h 4587875"/>
              <a:gd name="connsiteX6103" fmla="*/ 6709828 w 9408955"/>
              <a:gd name="connsiteY6103" fmla="*/ 4075060 h 4587875"/>
              <a:gd name="connsiteX6104" fmla="*/ 6741274 w 9408955"/>
              <a:gd name="connsiteY6104" fmla="*/ 4040759 h 4587875"/>
              <a:gd name="connsiteX6105" fmla="*/ 6699318 w 9408955"/>
              <a:gd name="connsiteY6105" fmla="*/ 4004411 h 4587875"/>
              <a:gd name="connsiteX6106" fmla="*/ 6692968 w 9408955"/>
              <a:gd name="connsiteY6106" fmla="*/ 4071163 h 4587875"/>
              <a:gd name="connsiteX6107" fmla="*/ 6709828 w 9408955"/>
              <a:gd name="connsiteY6107" fmla="*/ 4075060 h 4587875"/>
              <a:gd name="connsiteX6108" fmla="*/ 2189845 w 9408955"/>
              <a:gd name="connsiteY6108" fmla="*/ 4075101 h 4587875"/>
              <a:gd name="connsiteX6109" fmla="*/ 2220266 w 9408955"/>
              <a:gd name="connsiteY6109" fmla="*/ 4039971 h 4587875"/>
              <a:gd name="connsiteX6110" fmla="*/ 2166813 w 9408955"/>
              <a:gd name="connsiteY6110" fmla="*/ 4010340 h 4587875"/>
              <a:gd name="connsiteX6111" fmla="*/ 2172725 w 9408955"/>
              <a:gd name="connsiteY6111" fmla="*/ 4071654 h 4587875"/>
              <a:gd name="connsiteX6112" fmla="*/ 2189845 w 9408955"/>
              <a:gd name="connsiteY6112" fmla="*/ 4075101 h 4587875"/>
              <a:gd name="connsiteX6113" fmla="*/ 1352758 w 9408955"/>
              <a:gd name="connsiteY6113" fmla="*/ 4174950 h 4587875"/>
              <a:gd name="connsiteX6114" fmla="*/ 1399639 w 9408955"/>
              <a:gd name="connsiteY6114" fmla="*/ 4151775 h 4587875"/>
              <a:gd name="connsiteX6115" fmla="*/ 1348832 w 9408955"/>
              <a:gd name="connsiteY6115" fmla="*/ 4110600 h 4587875"/>
              <a:gd name="connsiteX6116" fmla="*/ 1352758 w 9408955"/>
              <a:gd name="connsiteY6116" fmla="*/ 4174950 h 4587875"/>
              <a:gd name="connsiteX6117" fmla="*/ 2920079 w 9408955"/>
              <a:gd name="connsiteY6117" fmla="*/ 4175431 h 4587875"/>
              <a:gd name="connsiteX6118" fmla="*/ 2938912 w 9408955"/>
              <a:gd name="connsiteY6118" fmla="*/ 4152882 h 4587875"/>
              <a:gd name="connsiteX6119" fmla="*/ 2897072 w 9408955"/>
              <a:gd name="connsiteY6119" fmla="*/ 4107841 h 4587875"/>
              <a:gd name="connsiteX6120" fmla="*/ 2889756 w 9408955"/>
              <a:gd name="connsiteY6120" fmla="*/ 4174145 h 4587875"/>
              <a:gd name="connsiteX6121" fmla="*/ 2920079 w 9408955"/>
              <a:gd name="connsiteY6121" fmla="*/ 4175431 h 4587875"/>
              <a:gd name="connsiteX6122" fmla="*/ 2277002 w 9408955"/>
              <a:gd name="connsiteY6122" fmla="*/ 4175706 h 4587875"/>
              <a:gd name="connsiteX6123" fmla="*/ 2322781 w 9408955"/>
              <a:gd name="connsiteY6123" fmla="*/ 4151797 h 4587875"/>
              <a:gd name="connsiteX6124" fmla="*/ 2279724 w 9408955"/>
              <a:gd name="connsiteY6124" fmla="*/ 4107659 h 4587875"/>
              <a:gd name="connsiteX6125" fmla="*/ 2277002 w 9408955"/>
              <a:gd name="connsiteY6125" fmla="*/ 4175706 h 4587875"/>
              <a:gd name="connsiteX6126" fmla="*/ 7026742 w 9408955"/>
              <a:gd name="connsiteY6126" fmla="*/ 4176236 h 4587875"/>
              <a:gd name="connsiteX6127" fmla="*/ 7048253 w 9408955"/>
              <a:gd name="connsiteY6127" fmla="*/ 4157701 h 4587875"/>
              <a:gd name="connsiteX6128" fmla="*/ 6997425 w 9408955"/>
              <a:gd name="connsiteY6128" fmla="*/ 4112007 h 4587875"/>
              <a:gd name="connsiteX6129" fmla="*/ 6998565 w 9408955"/>
              <a:gd name="connsiteY6129" fmla="*/ 4173694 h 4587875"/>
              <a:gd name="connsiteX6130" fmla="*/ 7026742 w 9408955"/>
              <a:gd name="connsiteY6130" fmla="*/ 4176236 h 4587875"/>
              <a:gd name="connsiteX6131" fmla="*/ 3223383 w 9408955"/>
              <a:gd name="connsiteY6131" fmla="*/ 4176333 h 4587875"/>
              <a:gd name="connsiteX6132" fmla="*/ 3244793 w 9408955"/>
              <a:gd name="connsiteY6132" fmla="*/ 4123871 h 4587875"/>
              <a:gd name="connsiteX6133" fmla="*/ 3182842 w 9408955"/>
              <a:gd name="connsiteY6133" fmla="*/ 4129314 h 4587875"/>
              <a:gd name="connsiteX6134" fmla="*/ 3201816 w 9408955"/>
              <a:gd name="connsiteY6134" fmla="*/ 4175578 h 4587875"/>
              <a:gd name="connsiteX6135" fmla="*/ 3223383 w 9408955"/>
              <a:gd name="connsiteY6135" fmla="*/ 4176333 h 4587875"/>
              <a:gd name="connsiteX6136" fmla="*/ 3018929 w 9408955"/>
              <a:gd name="connsiteY6136" fmla="*/ 4176688 h 4587875"/>
              <a:gd name="connsiteX6137" fmla="*/ 3038580 w 9408955"/>
              <a:gd name="connsiteY6137" fmla="*/ 4160837 h 4587875"/>
              <a:gd name="connsiteX6138" fmla="*/ 3001031 w 9408955"/>
              <a:gd name="connsiteY6138" fmla="*/ 4107409 h 4587875"/>
              <a:gd name="connsiteX6139" fmla="*/ 2993340 w 9408955"/>
              <a:gd name="connsiteY6139" fmla="*/ 4174825 h 4587875"/>
              <a:gd name="connsiteX6140" fmla="*/ 3018929 w 9408955"/>
              <a:gd name="connsiteY6140" fmla="*/ 4176688 h 4587875"/>
              <a:gd name="connsiteX6141" fmla="*/ 3524170 w 9408955"/>
              <a:gd name="connsiteY6141" fmla="*/ 4176896 h 4587875"/>
              <a:gd name="connsiteX6142" fmla="*/ 3558103 w 9408955"/>
              <a:gd name="connsiteY6142" fmla="*/ 4145132 h 4587875"/>
              <a:gd name="connsiteX6143" fmla="*/ 3499655 w 9408955"/>
              <a:gd name="connsiteY6143" fmla="*/ 4115717 h 4587875"/>
              <a:gd name="connsiteX6144" fmla="*/ 3507614 w 9408955"/>
              <a:gd name="connsiteY6144" fmla="*/ 4173199 h 4587875"/>
              <a:gd name="connsiteX6145" fmla="*/ 3524170 w 9408955"/>
              <a:gd name="connsiteY6145" fmla="*/ 4176896 h 4587875"/>
              <a:gd name="connsiteX6146" fmla="*/ 1779428 w 9408955"/>
              <a:gd name="connsiteY6146" fmla="*/ 4176964 h 4587875"/>
              <a:gd name="connsiteX6147" fmla="*/ 1810411 w 9408955"/>
              <a:gd name="connsiteY6147" fmla="*/ 4144038 h 4587875"/>
              <a:gd name="connsiteX6148" fmla="*/ 1765102 w 9408955"/>
              <a:gd name="connsiteY6148" fmla="*/ 4108623 h 4587875"/>
              <a:gd name="connsiteX6149" fmla="*/ 1762572 w 9408955"/>
              <a:gd name="connsiteY6149" fmla="*/ 4174942 h 4587875"/>
              <a:gd name="connsiteX6150" fmla="*/ 1779428 w 9408955"/>
              <a:gd name="connsiteY6150" fmla="*/ 4176964 h 4587875"/>
              <a:gd name="connsiteX6151" fmla="*/ 2086667 w 9408955"/>
              <a:gd name="connsiteY6151" fmla="*/ 4176967 h 4587875"/>
              <a:gd name="connsiteX6152" fmla="*/ 2119982 w 9408955"/>
              <a:gd name="connsiteY6152" fmla="*/ 4144303 h 4587875"/>
              <a:gd name="connsiteX6153" fmla="*/ 2065936 w 9408955"/>
              <a:gd name="connsiteY6153" fmla="*/ 4111022 h 4587875"/>
              <a:gd name="connsiteX6154" fmla="*/ 2070088 w 9408955"/>
              <a:gd name="connsiteY6154" fmla="*/ 4173480 h 4587875"/>
              <a:gd name="connsiteX6155" fmla="*/ 2086667 w 9408955"/>
              <a:gd name="connsiteY6155" fmla="*/ 4176967 h 4587875"/>
              <a:gd name="connsiteX6156" fmla="*/ 2194030 w 9408955"/>
              <a:gd name="connsiteY6156" fmla="*/ 4176998 h 4587875"/>
              <a:gd name="connsiteX6157" fmla="*/ 2219452 w 9408955"/>
              <a:gd name="connsiteY6157" fmla="*/ 4128406 h 4587875"/>
              <a:gd name="connsiteX6158" fmla="*/ 2154602 w 9408955"/>
              <a:gd name="connsiteY6158" fmla="*/ 4129091 h 4587875"/>
              <a:gd name="connsiteX6159" fmla="*/ 2173457 w 9408955"/>
              <a:gd name="connsiteY6159" fmla="*/ 4175027 h 4587875"/>
              <a:gd name="connsiteX6160" fmla="*/ 2194030 w 9408955"/>
              <a:gd name="connsiteY6160" fmla="*/ 4176998 h 4587875"/>
              <a:gd name="connsiteX6161" fmla="*/ 8148384 w 9408955"/>
              <a:gd name="connsiteY6161" fmla="*/ 4177135 h 4587875"/>
              <a:gd name="connsiteX6162" fmla="*/ 8179760 w 9408955"/>
              <a:gd name="connsiteY6162" fmla="*/ 4144269 h 4587875"/>
              <a:gd name="connsiteX6163" fmla="*/ 8133591 w 9408955"/>
              <a:gd name="connsiteY6163" fmla="*/ 4109076 h 4587875"/>
              <a:gd name="connsiteX6164" fmla="*/ 8131771 w 9408955"/>
              <a:gd name="connsiteY6164" fmla="*/ 4173822 h 4587875"/>
              <a:gd name="connsiteX6165" fmla="*/ 8148384 w 9408955"/>
              <a:gd name="connsiteY6165" fmla="*/ 4177135 h 4587875"/>
              <a:gd name="connsiteX6166" fmla="*/ 3105709 w 9408955"/>
              <a:gd name="connsiteY6166" fmla="*/ 4177306 h 4587875"/>
              <a:gd name="connsiteX6167" fmla="*/ 3126002 w 9408955"/>
              <a:gd name="connsiteY6167" fmla="*/ 4175986 h 4587875"/>
              <a:gd name="connsiteX6168" fmla="*/ 3129158 w 9408955"/>
              <a:gd name="connsiteY6168" fmla="*/ 4111048 h 4587875"/>
              <a:gd name="connsiteX6169" fmla="*/ 3086995 w 9408955"/>
              <a:gd name="connsiteY6169" fmla="*/ 4111507 h 4587875"/>
              <a:gd name="connsiteX6170" fmla="*/ 3088122 w 9408955"/>
              <a:gd name="connsiteY6170" fmla="*/ 4168643 h 4587875"/>
              <a:gd name="connsiteX6171" fmla="*/ 3105709 w 9408955"/>
              <a:gd name="connsiteY6171" fmla="*/ 4177306 h 4587875"/>
              <a:gd name="connsiteX6172" fmla="*/ 1571652 w 9408955"/>
              <a:gd name="connsiteY6172" fmla="*/ 4177477 h 4587875"/>
              <a:gd name="connsiteX6173" fmla="*/ 1605232 w 9408955"/>
              <a:gd name="connsiteY6173" fmla="*/ 4145118 h 4587875"/>
              <a:gd name="connsiteX6174" fmla="*/ 1552015 w 9408955"/>
              <a:gd name="connsiteY6174" fmla="*/ 4111757 h 4587875"/>
              <a:gd name="connsiteX6175" fmla="*/ 1554974 w 9408955"/>
              <a:gd name="connsiteY6175" fmla="*/ 4174139 h 4587875"/>
              <a:gd name="connsiteX6176" fmla="*/ 1571652 w 9408955"/>
              <a:gd name="connsiteY6176" fmla="*/ 4177477 h 4587875"/>
              <a:gd name="connsiteX6177" fmla="*/ 3832911 w 9408955"/>
              <a:gd name="connsiteY6177" fmla="*/ 4177556 h 4587875"/>
              <a:gd name="connsiteX6178" fmla="*/ 3863550 w 9408955"/>
              <a:gd name="connsiteY6178" fmla="*/ 4136528 h 4587875"/>
              <a:gd name="connsiteX6179" fmla="*/ 3802179 w 9408955"/>
              <a:gd name="connsiteY6179" fmla="*/ 4120956 h 4587875"/>
              <a:gd name="connsiteX6180" fmla="*/ 3814043 w 9408955"/>
              <a:gd name="connsiteY6180" fmla="*/ 4173169 h 4587875"/>
              <a:gd name="connsiteX6181" fmla="*/ 3832911 w 9408955"/>
              <a:gd name="connsiteY6181" fmla="*/ 4177556 h 4587875"/>
              <a:gd name="connsiteX6182" fmla="*/ 3939056 w 9408955"/>
              <a:gd name="connsiteY6182" fmla="*/ 4177782 h 4587875"/>
              <a:gd name="connsiteX6183" fmla="*/ 3966000 w 9408955"/>
              <a:gd name="connsiteY6183" fmla="*/ 4129456 h 4587875"/>
              <a:gd name="connsiteX6184" fmla="*/ 3909984 w 9408955"/>
              <a:gd name="connsiteY6184" fmla="*/ 4114754 h 4587875"/>
              <a:gd name="connsiteX6185" fmla="*/ 3918215 w 9408955"/>
              <a:gd name="connsiteY6185" fmla="*/ 4174710 h 4587875"/>
              <a:gd name="connsiteX6186" fmla="*/ 3939056 w 9408955"/>
              <a:gd name="connsiteY6186" fmla="*/ 4177782 h 4587875"/>
              <a:gd name="connsiteX6187" fmla="*/ 1672677 w 9408955"/>
              <a:gd name="connsiteY6187" fmla="*/ 4177811 h 4587875"/>
              <a:gd name="connsiteX6188" fmla="*/ 1707042 w 9408955"/>
              <a:gd name="connsiteY6188" fmla="*/ 4127526 h 4587875"/>
              <a:gd name="connsiteX6189" fmla="*/ 1659993 w 9408955"/>
              <a:gd name="connsiteY6189" fmla="*/ 4108842 h 4587875"/>
              <a:gd name="connsiteX6190" fmla="*/ 1672677 w 9408955"/>
              <a:gd name="connsiteY6190" fmla="*/ 4177811 h 4587875"/>
              <a:gd name="connsiteX6191" fmla="*/ 7322506 w 9408955"/>
              <a:gd name="connsiteY6191" fmla="*/ 4177918 h 4587875"/>
              <a:gd name="connsiteX6192" fmla="*/ 7358113 w 9408955"/>
              <a:gd name="connsiteY6192" fmla="*/ 4143959 h 4587875"/>
              <a:gd name="connsiteX6193" fmla="*/ 7312718 w 9408955"/>
              <a:gd name="connsiteY6193" fmla="*/ 4107885 h 4587875"/>
              <a:gd name="connsiteX6194" fmla="*/ 7304734 w 9408955"/>
              <a:gd name="connsiteY6194" fmla="*/ 4172910 h 4587875"/>
              <a:gd name="connsiteX6195" fmla="*/ 7322506 w 9408955"/>
              <a:gd name="connsiteY6195" fmla="*/ 4177918 h 4587875"/>
              <a:gd name="connsiteX6196" fmla="*/ 1879956 w 9408955"/>
              <a:gd name="connsiteY6196" fmla="*/ 4177959 h 4587875"/>
              <a:gd name="connsiteX6197" fmla="*/ 1912379 w 9408955"/>
              <a:gd name="connsiteY6197" fmla="*/ 4135758 h 4587875"/>
              <a:gd name="connsiteX6198" fmla="*/ 1858337 w 9408955"/>
              <a:gd name="connsiteY6198" fmla="*/ 4113251 h 4587875"/>
              <a:gd name="connsiteX6199" fmla="*/ 1861027 w 9408955"/>
              <a:gd name="connsiteY6199" fmla="*/ 4172816 h 4587875"/>
              <a:gd name="connsiteX6200" fmla="*/ 1879956 w 9408955"/>
              <a:gd name="connsiteY6200" fmla="*/ 4177959 h 4587875"/>
              <a:gd name="connsiteX6201" fmla="*/ 7118356 w 9408955"/>
              <a:gd name="connsiteY6201" fmla="*/ 4178160 h 4587875"/>
              <a:gd name="connsiteX6202" fmla="*/ 7153908 w 9408955"/>
              <a:gd name="connsiteY6202" fmla="*/ 4151801 h 4587875"/>
              <a:gd name="connsiteX6203" fmla="*/ 7104265 w 9408955"/>
              <a:gd name="connsiteY6203" fmla="*/ 4110222 h 4587875"/>
              <a:gd name="connsiteX6204" fmla="*/ 7103116 w 9408955"/>
              <a:gd name="connsiteY6204" fmla="*/ 4174083 h 4587875"/>
              <a:gd name="connsiteX6205" fmla="*/ 7118356 w 9408955"/>
              <a:gd name="connsiteY6205" fmla="*/ 4178160 h 4587875"/>
              <a:gd name="connsiteX6206" fmla="*/ 3624233 w 9408955"/>
              <a:gd name="connsiteY6206" fmla="*/ 4178195 h 4587875"/>
              <a:gd name="connsiteX6207" fmla="*/ 3659048 w 9408955"/>
              <a:gd name="connsiteY6207" fmla="*/ 4144308 h 4587875"/>
              <a:gd name="connsiteX6208" fmla="*/ 3615081 w 9408955"/>
              <a:gd name="connsiteY6208" fmla="*/ 4107908 h 4587875"/>
              <a:gd name="connsiteX6209" fmla="*/ 3606738 w 9408955"/>
              <a:gd name="connsiteY6209" fmla="*/ 4173566 h 4587875"/>
              <a:gd name="connsiteX6210" fmla="*/ 3624233 w 9408955"/>
              <a:gd name="connsiteY6210" fmla="*/ 4178195 h 4587875"/>
              <a:gd name="connsiteX6211" fmla="*/ 8364152 w 9408955"/>
              <a:gd name="connsiteY6211" fmla="*/ 4178300 h 4587875"/>
              <a:gd name="connsiteX6212" fmla="*/ 8387058 w 9408955"/>
              <a:gd name="connsiteY6212" fmla="*/ 4137267 h 4587875"/>
              <a:gd name="connsiteX6213" fmla="*/ 8348731 w 9408955"/>
              <a:gd name="connsiteY6213" fmla="*/ 4105275 h 4587875"/>
              <a:gd name="connsiteX6214" fmla="*/ 8316754 w 9408955"/>
              <a:gd name="connsiteY6214" fmla="*/ 4151640 h 4587875"/>
              <a:gd name="connsiteX6215" fmla="*/ 8338525 w 9408955"/>
              <a:gd name="connsiteY6215" fmla="*/ 4177836 h 4587875"/>
              <a:gd name="connsiteX6216" fmla="*/ 8364152 w 9408955"/>
              <a:gd name="connsiteY6216" fmla="*/ 4178300 h 4587875"/>
              <a:gd name="connsiteX6217" fmla="*/ 6824716 w 9408955"/>
              <a:gd name="connsiteY6217" fmla="*/ 4178300 h 4587875"/>
              <a:gd name="connsiteX6218" fmla="*/ 6837748 w 9408955"/>
              <a:gd name="connsiteY6218" fmla="*/ 4116970 h 4587875"/>
              <a:gd name="connsiteX6219" fmla="*/ 6776474 w 9408955"/>
              <a:gd name="connsiteY6219" fmla="*/ 4144101 h 4587875"/>
              <a:gd name="connsiteX6220" fmla="*/ 6824716 w 9408955"/>
              <a:gd name="connsiteY6220" fmla="*/ 4178300 h 4587875"/>
              <a:gd name="connsiteX6221" fmla="*/ 5975560 w 9408955"/>
              <a:gd name="connsiteY6221" fmla="*/ 4178300 h 4587875"/>
              <a:gd name="connsiteX6222" fmla="*/ 6021331 w 9408955"/>
              <a:gd name="connsiteY6222" fmla="*/ 4151083 h 4587875"/>
              <a:gd name="connsiteX6223" fmla="*/ 5973092 w 9408955"/>
              <a:gd name="connsiteY6223" fmla="*/ 4110820 h 4587875"/>
              <a:gd name="connsiteX6224" fmla="*/ 5975560 w 9408955"/>
              <a:gd name="connsiteY6224" fmla="*/ 4178300 h 4587875"/>
              <a:gd name="connsiteX6225" fmla="*/ 3740729 w 9408955"/>
              <a:gd name="connsiteY6225" fmla="*/ 4178300 h 4587875"/>
              <a:gd name="connsiteX6226" fmla="*/ 3726823 w 9408955"/>
              <a:gd name="connsiteY6226" fmla="*/ 4106228 h 4587875"/>
              <a:gd name="connsiteX6227" fmla="*/ 3714513 w 9408955"/>
              <a:gd name="connsiteY6227" fmla="*/ 4178069 h 4587875"/>
              <a:gd name="connsiteX6228" fmla="*/ 3740729 w 9408955"/>
              <a:gd name="connsiteY6228" fmla="*/ 4178300 h 4587875"/>
              <a:gd name="connsiteX6229" fmla="*/ 3316969 w 9408955"/>
              <a:gd name="connsiteY6229" fmla="*/ 4178383 h 4587875"/>
              <a:gd name="connsiteX6230" fmla="*/ 3351508 w 9408955"/>
              <a:gd name="connsiteY6230" fmla="*/ 4143729 h 4587875"/>
              <a:gd name="connsiteX6231" fmla="*/ 3302749 w 9408955"/>
              <a:gd name="connsiteY6231" fmla="*/ 4108590 h 4587875"/>
              <a:gd name="connsiteX6232" fmla="*/ 3300027 w 9408955"/>
              <a:gd name="connsiteY6232" fmla="*/ 4173356 h 4587875"/>
              <a:gd name="connsiteX6233" fmla="*/ 3316969 w 9408955"/>
              <a:gd name="connsiteY6233" fmla="*/ 4178383 h 4587875"/>
              <a:gd name="connsiteX6234" fmla="*/ 7221638 w 9408955"/>
              <a:gd name="connsiteY6234" fmla="*/ 4178591 h 4587875"/>
              <a:gd name="connsiteX6235" fmla="*/ 7255664 w 9408955"/>
              <a:gd name="connsiteY6235" fmla="*/ 4137294 h 4587875"/>
              <a:gd name="connsiteX6236" fmla="*/ 7197034 w 9408955"/>
              <a:gd name="connsiteY6236" fmla="*/ 4111698 h 4587875"/>
              <a:gd name="connsiteX6237" fmla="*/ 7202672 w 9408955"/>
              <a:gd name="connsiteY6237" fmla="*/ 4171574 h 4587875"/>
              <a:gd name="connsiteX6238" fmla="*/ 7221638 w 9408955"/>
              <a:gd name="connsiteY6238" fmla="*/ 4178591 h 4587875"/>
              <a:gd name="connsiteX6239" fmla="*/ 3432552 w 9408955"/>
              <a:gd name="connsiteY6239" fmla="*/ 4178977 h 4587875"/>
              <a:gd name="connsiteX6240" fmla="*/ 3452002 w 9408955"/>
              <a:gd name="connsiteY6240" fmla="*/ 4129404 h 4587875"/>
              <a:gd name="connsiteX6241" fmla="*/ 3385057 w 9408955"/>
              <a:gd name="connsiteY6241" fmla="*/ 4137136 h 4587875"/>
              <a:gd name="connsiteX6242" fmla="*/ 3432552 w 9408955"/>
              <a:gd name="connsiteY6242" fmla="*/ 4178977 h 4587875"/>
              <a:gd name="connsiteX6243" fmla="*/ 6898918 w 9408955"/>
              <a:gd name="connsiteY6243" fmla="*/ 4179202 h 4587875"/>
              <a:gd name="connsiteX6244" fmla="*/ 6948694 w 9408955"/>
              <a:gd name="connsiteY6244" fmla="*/ 4144525 h 4587875"/>
              <a:gd name="connsiteX6245" fmla="*/ 6910031 w 9408955"/>
              <a:gd name="connsiteY6245" fmla="*/ 4103687 h 4587875"/>
              <a:gd name="connsiteX6246" fmla="*/ 6877619 w 9408955"/>
              <a:gd name="connsiteY6246" fmla="*/ 4138137 h 4587875"/>
              <a:gd name="connsiteX6247" fmla="*/ 6898918 w 9408955"/>
              <a:gd name="connsiteY6247" fmla="*/ 4179202 h 4587875"/>
              <a:gd name="connsiteX6248" fmla="*/ 7208967 w 9408955"/>
              <a:gd name="connsiteY6248" fmla="*/ 4270148 h 4587875"/>
              <a:gd name="connsiteX6249" fmla="*/ 7249021 w 9408955"/>
              <a:gd name="connsiteY6249" fmla="*/ 4249738 h 4587875"/>
              <a:gd name="connsiteX6250" fmla="*/ 7200774 w 9408955"/>
              <a:gd name="connsiteY6250" fmla="*/ 4228646 h 4587875"/>
              <a:gd name="connsiteX6251" fmla="*/ 7208967 w 9408955"/>
              <a:gd name="connsiteY6251" fmla="*/ 4270148 h 4587875"/>
              <a:gd name="connsiteX6252" fmla="*/ 3739680 w 9408955"/>
              <a:gd name="connsiteY6252" fmla="*/ 4276910 h 4587875"/>
              <a:gd name="connsiteX6253" fmla="*/ 3760403 w 9408955"/>
              <a:gd name="connsiteY6253" fmla="*/ 4255502 h 4587875"/>
              <a:gd name="connsiteX6254" fmla="*/ 3722076 w 9408955"/>
              <a:gd name="connsiteY6254" fmla="*/ 4211339 h 4587875"/>
              <a:gd name="connsiteX6255" fmla="*/ 3708242 w 9408955"/>
              <a:gd name="connsiteY6255" fmla="*/ 4273436 h 4587875"/>
              <a:gd name="connsiteX6256" fmla="*/ 3739680 w 9408955"/>
              <a:gd name="connsiteY6256" fmla="*/ 4276910 h 4587875"/>
              <a:gd name="connsiteX6257" fmla="*/ 2300527 w 9408955"/>
              <a:gd name="connsiteY6257" fmla="*/ 4277247 h 4587875"/>
              <a:gd name="connsiteX6258" fmla="*/ 2321599 w 9408955"/>
              <a:gd name="connsiteY6258" fmla="*/ 4256008 h 4587875"/>
              <a:gd name="connsiteX6259" fmla="*/ 2283324 w 9408955"/>
              <a:gd name="connsiteY6259" fmla="*/ 4210973 h 4587875"/>
              <a:gd name="connsiteX6260" fmla="*/ 2269185 w 9408955"/>
              <a:gd name="connsiteY6260" fmla="*/ 4273750 h 4587875"/>
              <a:gd name="connsiteX6261" fmla="*/ 2300527 w 9408955"/>
              <a:gd name="connsiteY6261" fmla="*/ 4277247 h 4587875"/>
              <a:gd name="connsiteX6262" fmla="*/ 3224826 w 9408955"/>
              <a:gd name="connsiteY6262" fmla="*/ 4277349 h 4587875"/>
              <a:gd name="connsiteX6263" fmla="*/ 3246229 w 9408955"/>
              <a:gd name="connsiteY6263" fmla="*/ 4256314 h 4587875"/>
              <a:gd name="connsiteX6264" fmla="*/ 3207470 w 9408955"/>
              <a:gd name="connsiteY6264" fmla="*/ 4210957 h 4587875"/>
              <a:gd name="connsiteX6265" fmla="*/ 3193334 w 9408955"/>
              <a:gd name="connsiteY6265" fmla="*/ 4274230 h 4587875"/>
              <a:gd name="connsiteX6266" fmla="*/ 3224826 w 9408955"/>
              <a:gd name="connsiteY6266" fmla="*/ 4277349 h 4587875"/>
              <a:gd name="connsiteX6267" fmla="*/ 2697312 w 9408955"/>
              <a:gd name="connsiteY6267" fmla="*/ 4277786 h 4587875"/>
              <a:gd name="connsiteX6268" fmla="*/ 2735551 w 9408955"/>
              <a:gd name="connsiteY6268" fmla="*/ 4248863 h 4587875"/>
              <a:gd name="connsiteX6269" fmla="*/ 2684071 w 9408955"/>
              <a:gd name="connsiteY6269" fmla="*/ 4213749 h 4587875"/>
              <a:gd name="connsiteX6270" fmla="*/ 2680209 w 9408955"/>
              <a:gd name="connsiteY6270" fmla="*/ 4272805 h 4587875"/>
              <a:gd name="connsiteX6271" fmla="*/ 2697312 w 9408955"/>
              <a:gd name="connsiteY6271" fmla="*/ 4277786 h 4587875"/>
              <a:gd name="connsiteX6272" fmla="*/ 2899395 w 9408955"/>
              <a:gd name="connsiteY6272" fmla="*/ 4277830 h 4587875"/>
              <a:gd name="connsiteX6273" fmla="*/ 2939244 w 9408955"/>
              <a:gd name="connsiteY6273" fmla="*/ 4249511 h 4587875"/>
              <a:gd name="connsiteX6274" fmla="*/ 2903036 w 9408955"/>
              <a:gd name="connsiteY6274" fmla="*/ 4210730 h 4587875"/>
              <a:gd name="connsiteX6275" fmla="*/ 2882570 w 9408955"/>
              <a:gd name="connsiteY6275" fmla="*/ 4270375 h 4587875"/>
              <a:gd name="connsiteX6276" fmla="*/ 2899395 w 9408955"/>
              <a:gd name="connsiteY6276" fmla="*/ 4277830 h 4587875"/>
              <a:gd name="connsiteX6277" fmla="*/ 3417048 w 9408955"/>
              <a:gd name="connsiteY6277" fmla="*/ 4277876 h 4587875"/>
              <a:gd name="connsiteX6278" fmla="*/ 3445777 w 9408955"/>
              <a:gd name="connsiteY6278" fmla="*/ 4221332 h 4587875"/>
              <a:gd name="connsiteX6279" fmla="*/ 3382804 w 9408955"/>
              <a:gd name="connsiteY6279" fmla="*/ 4232641 h 4587875"/>
              <a:gd name="connsiteX6280" fmla="*/ 3417048 w 9408955"/>
              <a:gd name="connsiteY6280" fmla="*/ 4277876 h 4587875"/>
              <a:gd name="connsiteX6281" fmla="*/ 3632631 w 9408955"/>
              <a:gd name="connsiteY6281" fmla="*/ 4277940 h 4587875"/>
              <a:gd name="connsiteX6282" fmla="*/ 3655685 w 9408955"/>
              <a:gd name="connsiteY6282" fmla="*/ 4261964 h 4587875"/>
              <a:gd name="connsiteX6283" fmla="*/ 3625753 w 9408955"/>
              <a:gd name="connsiteY6283" fmla="*/ 4209876 h 4587875"/>
              <a:gd name="connsiteX6284" fmla="*/ 3604570 w 9408955"/>
              <a:gd name="connsiteY6284" fmla="*/ 4272749 h 4587875"/>
              <a:gd name="connsiteX6285" fmla="*/ 3632631 w 9408955"/>
              <a:gd name="connsiteY6285" fmla="*/ 4277940 h 4587875"/>
              <a:gd name="connsiteX6286" fmla="*/ 3823476 w 9408955"/>
              <a:gd name="connsiteY6286" fmla="*/ 4278103 h 4587875"/>
              <a:gd name="connsiteX6287" fmla="*/ 3864163 w 9408955"/>
              <a:gd name="connsiteY6287" fmla="*/ 4249866 h 4587875"/>
              <a:gd name="connsiteX6288" fmla="*/ 3815210 w 9408955"/>
              <a:gd name="connsiteY6288" fmla="*/ 4213709 h 4587875"/>
              <a:gd name="connsiteX6289" fmla="*/ 3806204 w 9408955"/>
              <a:gd name="connsiteY6289" fmla="*/ 4271014 h 4587875"/>
              <a:gd name="connsiteX6290" fmla="*/ 3823476 w 9408955"/>
              <a:gd name="connsiteY6290" fmla="*/ 4278103 h 4587875"/>
              <a:gd name="connsiteX6291" fmla="*/ 1872449 w 9408955"/>
              <a:gd name="connsiteY6291" fmla="*/ 4278188 h 4587875"/>
              <a:gd name="connsiteX6292" fmla="*/ 1913475 w 9408955"/>
              <a:gd name="connsiteY6292" fmla="*/ 4241800 h 4587875"/>
              <a:gd name="connsiteX6293" fmla="*/ 1853686 w 9408955"/>
              <a:gd name="connsiteY6293" fmla="*/ 4220482 h 4587875"/>
              <a:gd name="connsiteX6294" fmla="*/ 1853235 w 9408955"/>
              <a:gd name="connsiteY6294" fmla="*/ 4269694 h 4587875"/>
              <a:gd name="connsiteX6295" fmla="*/ 1872449 w 9408955"/>
              <a:gd name="connsiteY6295" fmla="*/ 4278188 h 4587875"/>
              <a:gd name="connsiteX6296" fmla="*/ 4853681 w 9408955"/>
              <a:gd name="connsiteY6296" fmla="*/ 4278265 h 4587875"/>
              <a:gd name="connsiteX6297" fmla="*/ 4893229 w 9408955"/>
              <a:gd name="connsiteY6297" fmla="*/ 4248797 h 4587875"/>
              <a:gd name="connsiteX6298" fmla="*/ 4839780 w 9408955"/>
              <a:gd name="connsiteY6298" fmla="*/ 4214791 h 4587875"/>
              <a:gd name="connsiteX6299" fmla="*/ 4836623 w 9408955"/>
              <a:gd name="connsiteY6299" fmla="*/ 4271774 h 4587875"/>
              <a:gd name="connsiteX6300" fmla="*/ 4853681 w 9408955"/>
              <a:gd name="connsiteY6300" fmla="*/ 4278265 h 4587875"/>
              <a:gd name="connsiteX6301" fmla="*/ 3004886 w 9408955"/>
              <a:gd name="connsiteY6301" fmla="*/ 4278291 h 4587875"/>
              <a:gd name="connsiteX6302" fmla="*/ 3042184 w 9408955"/>
              <a:gd name="connsiteY6302" fmla="*/ 4242580 h 4587875"/>
              <a:gd name="connsiteX6303" fmla="*/ 2984525 w 9408955"/>
              <a:gd name="connsiteY6303" fmla="*/ 4217667 h 4587875"/>
              <a:gd name="connsiteX6304" fmla="*/ 2985882 w 9408955"/>
              <a:gd name="connsiteY6304" fmla="*/ 4271608 h 4587875"/>
              <a:gd name="connsiteX6305" fmla="*/ 3004886 w 9408955"/>
              <a:gd name="connsiteY6305" fmla="*/ 4278291 h 4587875"/>
              <a:gd name="connsiteX6306" fmla="*/ 2078327 w 9408955"/>
              <a:gd name="connsiteY6306" fmla="*/ 4278348 h 4587875"/>
              <a:gd name="connsiteX6307" fmla="*/ 2118839 w 9408955"/>
              <a:gd name="connsiteY6307" fmla="*/ 4249367 h 4587875"/>
              <a:gd name="connsiteX6308" fmla="*/ 2070010 w 9408955"/>
              <a:gd name="connsiteY6308" fmla="*/ 4212946 h 4587875"/>
              <a:gd name="connsiteX6309" fmla="*/ 2061074 w 9408955"/>
              <a:gd name="connsiteY6309" fmla="*/ 4272188 h 4587875"/>
              <a:gd name="connsiteX6310" fmla="*/ 2078327 w 9408955"/>
              <a:gd name="connsiteY6310" fmla="*/ 4278348 h 4587875"/>
              <a:gd name="connsiteX6311" fmla="*/ 2184192 w 9408955"/>
              <a:gd name="connsiteY6311" fmla="*/ 4278576 h 4587875"/>
              <a:gd name="connsiteX6312" fmla="*/ 2219354 w 9408955"/>
              <a:gd name="connsiteY6312" fmla="*/ 4240975 h 4587875"/>
              <a:gd name="connsiteX6313" fmla="*/ 2155661 w 9408955"/>
              <a:gd name="connsiteY6313" fmla="*/ 4226503 h 4587875"/>
              <a:gd name="connsiteX6314" fmla="*/ 2164982 w 9408955"/>
              <a:gd name="connsiteY6314" fmla="*/ 4272676 h 4587875"/>
              <a:gd name="connsiteX6315" fmla="*/ 2184192 w 9408955"/>
              <a:gd name="connsiteY6315" fmla="*/ 4278576 h 4587875"/>
              <a:gd name="connsiteX6316" fmla="*/ 2594153 w 9408955"/>
              <a:gd name="connsiteY6316" fmla="*/ 4278577 h 4587875"/>
              <a:gd name="connsiteX6317" fmla="*/ 2632581 w 9408955"/>
              <a:gd name="connsiteY6317" fmla="*/ 4241774 h 4587875"/>
              <a:gd name="connsiteX6318" fmla="*/ 2574982 w 9408955"/>
              <a:gd name="connsiteY6318" fmla="*/ 4217711 h 4587875"/>
              <a:gd name="connsiteX6319" fmla="*/ 2574754 w 9408955"/>
              <a:gd name="connsiteY6319" fmla="*/ 4272483 h 4587875"/>
              <a:gd name="connsiteX6320" fmla="*/ 2594153 w 9408955"/>
              <a:gd name="connsiteY6320" fmla="*/ 4278577 h 4587875"/>
              <a:gd name="connsiteX6321" fmla="*/ 3518090 w 9408955"/>
              <a:gd name="connsiteY6321" fmla="*/ 4278677 h 4587875"/>
              <a:gd name="connsiteX6322" fmla="*/ 3558094 w 9408955"/>
              <a:gd name="connsiteY6322" fmla="*/ 4249817 h 4587875"/>
              <a:gd name="connsiteX6323" fmla="*/ 3508976 w 9408955"/>
              <a:gd name="connsiteY6323" fmla="*/ 4212001 h 4587875"/>
              <a:gd name="connsiteX6324" fmla="*/ 3501017 w 9408955"/>
              <a:gd name="connsiteY6324" fmla="*/ 4272415 h 4587875"/>
              <a:gd name="connsiteX6325" fmla="*/ 3518090 w 9408955"/>
              <a:gd name="connsiteY6325" fmla="*/ 4278677 h 4587875"/>
              <a:gd name="connsiteX6326" fmla="*/ 2799102 w 9408955"/>
              <a:gd name="connsiteY6326" fmla="*/ 4278694 h 4587875"/>
              <a:gd name="connsiteX6327" fmla="*/ 2841237 w 9408955"/>
              <a:gd name="connsiteY6327" fmla="*/ 4257901 h 4587875"/>
              <a:gd name="connsiteX6328" fmla="*/ 2799049 w 9408955"/>
              <a:gd name="connsiteY6328" fmla="*/ 4210957 h 4587875"/>
              <a:gd name="connsiteX6329" fmla="*/ 2783695 w 9408955"/>
              <a:gd name="connsiteY6329" fmla="*/ 4272642 h 4587875"/>
              <a:gd name="connsiteX6330" fmla="*/ 2799102 w 9408955"/>
              <a:gd name="connsiteY6330" fmla="*/ 4278694 h 4587875"/>
              <a:gd name="connsiteX6331" fmla="*/ 3108538 w 9408955"/>
              <a:gd name="connsiteY6331" fmla="*/ 4278698 h 4587875"/>
              <a:gd name="connsiteX6332" fmla="*/ 3144241 w 9408955"/>
              <a:gd name="connsiteY6332" fmla="*/ 4241193 h 4587875"/>
              <a:gd name="connsiteX6333" fmla="*/ 3085460 w 9408955"/>
              <a:gd name="connsiteY6333" fmla="*/ 4221797 h 4587875"/>
              <a:gd name="connsiteX6334" fmla="*/ 3089303 w 9408955"/>
              <a:gd name="connsiteY6334" fmla="*/ 4273059 h 4587875"/>
              <a:gd name="connsiteX6335" fmla="*/ 3108538 w 9408955"/>
              <a:gd name="connsiteY6335" fmla="*/ 4278698 h 4587875"/>
              <a:gd name="connsiteX6336" fmla="*/ 7113505 w 9408955"/>
              <a:gd name="connsiteY6336" fmla="*/ 4278752 h 4587875"/>
              <a:gd name="connsiteX6337" fmla="*/ 7155109 w 9408955"/>
              <a:gd name="connsiteY6337" fmla="*/ 4250773 h 4587875"/>
              <a:gd name="connsiteX6338" fmla="*/ 7105495 w 9408955"/>
              <a:gd name="connsiteY6338" fmla="*/ 4213936 h 4587875"/>
              <a:gd name="connsiteX6339" fmla="*/ 7096579 w 9408955"/>
              <a:gd name="connsiteY6339" fmla="*/ 4271010 h 4587875"/>
              <a:gd name="connsiteX6340" fmla="*/ 7113505 w 9408955"/>
              <a:gd name="connsiteY6340" fmla="*/ 4278752 h 4587875"/>
              <a:gd name="connsiteX6341" fmla="*/ 1257877 w 9408955"/>
              <a:gd name="connsiteY6341" fmla="*/ 4278798 h 4587875"/>
              <a:gd name="connsiteX6342" fmla="*/ 1296369 w 9408955"/>
              <a:gd name="connsiteY6342" fmla="*/ 4250191 h 4587875"/>
              <a:gd name="connsiteX6343" fmla="*/ 1249537 w 9408955"/>
              <a:gd name="connsiteY6343" fmla="*/ 4213225 h 4587875"/>
              <a:gd name="connsiteX6344" fmla="*/ 1241126 w 9408955"/>
              <a:gd name="connsiteY6344" fmla="*/ 4273096 h 4587875"/>
              <a:gd name="connsiteX6345" fmla="*/ 1257877 w 9408955"/>
              <a:gd name="connsiteY6345" fmla="*/ 4278798 h 4587875"/>
              <a:gd name="connsiteX6346" fmla="*/ 3928628 w 9408955"/>
              <a:gd name="connsiteY6346" fmla="*/ 4278890 h 4587875"/>
              <a:gd name="connsiteX6347" fmla="*/ 3968512 w 9408955"/>
              <a:gd name="connsiteY6347" fmla="*/ 4249651 h 4587875"/>
              <a:gd name="connsiteX6348" fmla="*/ 3925853 w 9408955"/>
              <a:gd name="connsiteY6348" fmla="*/ 4210992 h 4587875"/>
              <a:gd name="connsiteX6349" fmla="*/ 3911557 w 9408955"/>
              <a:gd name="connsiteY6349" fmla="*/ 4272982 h 4587875"/>
              <a:gd name="connsiteX6350" fmla="*/ 3928628 w 9408955"/>
              <a:gd name="connsiteY6350" fmla="*/ 4278890 h 4587875"/>
              <a:gd name="connsiteX6351" fmla="*/ 3310784 w 9408955"/>
              <a:gd name="connsiteY6351" fmla="*/ 4278928 h 4587875"/>
              <a:gd name="connsiteX6352" fmla="*/ 3351684 w 9408955"/>
              <a:gd name="connsiteY6352" fmla="*/ 4242455 h 4587875"/>
              <a:gd name="connsiteX6353" fmla="*/ 3291502 w 9408955"/>
              <a:gd name="connsiteY6353" fmla="*/ 4220917 h 4587875"/>
              <a:gd name="connsiteX6354" fmla="*/ 3291044 w 9408955"/>
              <a:gd name="connsiteY6354" fmla="*/ 4270866 h 4587875"/>
              <a:gd name="connsiteX6355" fmla="*/ 3310784 w 9408955"/>
              <a:gd name="connsiteY6355" fmla="*/ 4278928 h 4587875"/>
              <a:gd name="connsiteX6356" fmla="*/ 7012509 w 9408955"/>
              <a:gd name="connsiteY6356" fmla="*/ 4372256 h 4587875"/>
              <a:gd name="connsiteX6357" fmla="*/ 7042901 w 9408955"/>
              <a:gd name="connsiteY6357" fmla="*/ 4347338 h 4587875"/>
              <a:gd name="connsiteX6358" fmla="*/ 6997509 w 9408955"/>
              <a:gd name="connsiteY6358" fmla="*/ 4330474 h 4587875"/>
              <a:gd name="connsiteX6359" fmla="*/ 6998863 w 9408955"/>
              <a:gd name="connsiteY6359" fmla="*/ 4366282 h 4587875"/>
              <a:gd name="connsiteX6360" fmla="*/ 7012509 w 9408955"/>
              <a:gd name="connsiteY6360" fmla="*/ 4372256 h 4587875"/>
              <a:gd name="connsiteX6361" fmla="*/ 1675359 w 9408955"/>
              <a:gd name="connsiteY6361" fmla="*/ 4377392 h 4587875"/>
              <a:gd name="connsiteX6362" fmla="*/ 1702741 w 9408955"/>
              <a:gd name="connsiteY6362" fmla="*/ 4345072 h 4587875"/>
              <a:gd name="connsiteX6363" fmla="*/ 1664751 w 9408955"/>
              <a:gd name="connsiteY6363" fmla="*/ 4317602 h 4587875"/>
              <a:gd name="connsiteX6364" fmla="*/ 1659974 w 9408955"/>
              <a:gd name="connsiteY6364" fmla="*/ 4374603 h 4587875"/>
              <a:gd name="connsiteX6365" fmla="*/ 1675359 w 9408955"/>
              <a:gd name="connsiteY6365" fmla="*/ 4377392 h 4587875"/>
              <a:gd name="connsiteX6366" fmla="*/ 3845731 w 9408955"/>
              <a:gd name="connsiteY6366" fmla="*/ 4379289 h 4587875"/>
              <a:gd name="connsiteX6367" fmla="*/ 3864121 w 9408955"/>
              <a:gd name="connsiteY6367" fmla="*/ 4353832 h 4587875"/>
              <a:gd name="connsiteX6368" fmla="*/ 3820632 w 9408955"/>
              <a:gd name="connsiteY6368" fmla="*/ 4315051 h 4587875"/>
              <a:gd name="connsiteX6369" fmla="*/ 3812073 w 9408955"/>
              <a:gd name="connsiteY6369" fmla="*/ 4377871 h 4587875"/>
              <a:gd name="connsiteX6370" fmla="*/ 3845731 w 9408955"/>
              <a:gd name="connsiteY6370" fmla="*/ 4379289 h 4587875"/>
              <a:gd name="connsiteX6371" fmla="*/ 2199074 w 9408955"/>
              <a:gd name="connsiteY6371" fmla="*/ 4379515 h 4587875"/>
              <a:gd name="connsiteX6372" fmla="*/ 2220284 w 9408955"/>
              <a:gd name="connsiteY6372" fmla="*/ 4354513 h 4587875"/>
              <a:gd name="connsiteX6373" fmla="*/ 2179682 w 9408955"/>
              <a:gd name="connsiteY6373" fmla="*/ 4313918 h 4587875"/>
              <a:gd name="connsiteX6374" fmla="*/ 2164937 w 9408955"/>
              <a:gd name="connsiteY6374" fmla="*/ 4376284 h 4587875"/>
              <a:gd name="connsiteX6375" fmla="*/ 2199074 w 9408955"/>
              <a:gd name="connsiteY6375" fmla="*/ 4379515 h 4587875"/>
              <a:gd name="connsiteX6376" fmla="*/ 3003056 w 9408955"/>
              <a:gd name="connsiteY6376" fmla="*/ 4380698 h 4587875"/>
              <a:gd name="connsiteX6377" fmla="*/ 3042053 w 9408955"/>
              <a:gd name="connsiteY6377" fmla="*/ 4353474 h 4587875"/>
              <a:gd name="connsiteX6378" fmla="*/ 3000791 w 9408955"/>
              <a:gd name="connsiteY6378" fmla="*/ 4314124 h 4587875"/>
              <a:gd name="connsiteX6379" fmla="*/ 2986268 w 9408955"/>
              <a:gd name="connsiteY6379" fmla="*/ 4374959 h 4587875"/>
              <a:gd name="connsiteX6380" fmla="*/ 3003056 w 9408955"/>
              <a:gd name="connsiteY6380" fmla="*/ 4380698 h 4587875"/>
              <a:gd name="connsiteX6381" fmla="*/ 3626170 w 9408955"/>
              <a:gd name="connsiteY6381" fmla="*/ 4380983 h 4587875"/>
              <a:gd name="connsiteX6382" fmla="*/ 3647869 w 9408955"/>
              <a:gd name="connsiteY6382" fmla="*/ 4375580 h 4587875"/>
              <a:gd name="connsiteX6383" fmla="*/ 3626515 w 9408955"/>
              <a:gd name="connsiteY6383" fmla="*/ 4312796 h 4587875"/>
              <a:gd name="connsiteX6384" fmla="*/ 3604472 w 9408955"/>
              <a:gd name="connsiteY6384" fmla="*/ 4375808 h 4587875"/>
              <a:gd name="connsiteX6385" fmla="*/ 3626170 w 9408955"/>
              <a:gd name="connsiteY6385" fmla="*/ 4380983 h 4587875"/>
              <a:gd name="connsiteX6386" fmla="*/ 3321000 w 9408955"/>
              <a:gd name="connsiteY6386" fmla="*/ 4381052 h 4587875"/>
              <a:gd name="connsiteX6387" fmla="*/ 3342110 w 9408955"/>
              <a:gd name="connsiteY6387" fmla="*/ 4373816 h 4587875"/>
              <a:gd name="connsiteX6388" fmla="*/ 3320459 w 9408955"/>
              <a:gd name="connsiteY6388" fmla="*/ 4313444 h 4587875"/>
              <a:gd name="connsiteX6389" fmla="*/ 3299036 w 9408955"/>
              <a:gd name="connsiteY6389" fmla="*/ 4376756 h 4587875"/>
              <a:gd name="connsiteX6390" fmla="*/ 3321000 w 9408955"/>
              <a:gd name="connsiteY6390" fmla="*/ 4381052 h 4587875"/>
              <a:gd name="connsiteX6391" fmla="*/ 2899064 w 9408955"/>
              <a:gd name="connsiteY6391" fmla="*/ 4381458 h 4587875"/>
              <a:gd name="connsiteX6392" fmla="*/ 2939838 w 9408955"/>
              <a:gd name="connsiteY6392" fmla="*/ 4353436 h 4587875"/>
              <a:gd name="connsiteX6393" fmla="*/ 2896848 w 9408955"/>
              <a:gd name="connsiteY6393" fmla="*/ 4314454 h 4587875"/>
              <a:gd name="connsiteX6394" fmla="*/ 2882214 w 9408955"/>
              <a:gd name="connsiteY6394" fmla="*/ 4374303 h 4587875"/>
              <a:gd name="connsiteX6395" fmla="*/ 2899064 w 9408955"/>
              <a:gd name="connsiteY6395" fmla="*/ 4381458 h 4587875"/>
              <a:gd name="connsiteX6396" fmla="*/ 3115512 w 9408955"/>
              <a:gd name="connsiteY6396" fmla="*/ 4381593 h 4587875"/>
              <a:gd name="connsiteX6397" fmla="*/ 3137880 w 9408955"/>
              <a:gd name="connsiteY6397" fmla="*/ 4372196 h 4587875"/>
              <a:gd name="connsiteX6398" fmla="*/ 3104157 w 9408955"/>
              <a:gd name="connsiteY6398" fmla="*/ 4313858 h 4587875"/>
              <a:gd name="connsiteX6399" fmla="*/ 3078692 w 9408955"/>
              <a:gd name="connsiteY6399" fmla="*/ 4361359 h 4587875"/>
              <a:gd name="connsiteX6400" fmla="*/ 3090392 w 9408955"/>
              <a:gd name="connsiteY6400" fmla="*/ 4378883 h 4587875"/>
              <a:gd name="connsiteX6401" fmla="*/ 3115512 w 9408955"/>
              <a:gd name="connsiteY6401" fmla="*/ 4381593 h 4587875"/>
              <a:gd name="connsiteX6402" fmla="*/ 3726570 w 9408955"/>
              <a:gd name="connsiteY6402" fmla="*/ 4381735 h 4587875"/>
              <a:gd name="connsiteX6403" fmla="*/ 3761135 w 9408955"/>
              <a:gd name="connsiteY6403" fmla="*/ 4346916 h 4587875"/>
              <a:gd name="connsiteX6404" fmla="*/ 3701534 w 9408955"/>
              <a:gd name="connsiteY6404" fmla="*/ 4324407 h 4587875"/>
              <a:gd name="connsiteX6405" fmla="*/ 3709152 w 9408955"/>
              <a:gd name="connsiteY6405" fmla="*/ 4376246 h 4587875"/>
              <a:gd name="connsiteX6406" fmla="*/ 3726570 w 9408955"/>
              <a:gd name="connsiteY6406" fmla="*/ 4381735 h 4587875"/>
              <a:gd name="connsiteX6407" fmla="*/ 2598273 w 9408955"/>
              <a:gd name="connsiteY6407" fmla="*/ 4381878 h 4587875"/>
              <a:gd name="connsiteX6408" fmla="*/ 2611802 w 9408955"/>
              <a:gd name="connsiteY6408" fmla="*/ 4379132 h 4587875"/>
              <a:gd name="connsiteX6409" fmla="*/ 2597589 w 9408955"/>
              <a:gd name="connsiteY6409" fmla="*/ 4312604 h 4587875"/>
              <a:gd name="connsiteX6410" fmla="*/ 2562745 w 9408955"/>
              <a:gd name="connsiteY6410" fmla="*/ 4362844 h 4587875"/>
              <a:gd name="connsiteX6411" fmla="*/ 2598273 w 9408955"/>
              <a:gd name="connsiteY6411" fmla="*/ 4381878 h 4587875"/>
              <a:gd name="connsiteX6412" fmla="*/ 2079091 w 9408955"/>
              <a:gd name="connsiteY6412" fmla="*/ 4382036 h 4587875"/>
              <a:gd name="connsiteX6413" fmla="*/ 2119108 w 9408955"/>
              <a:gd name="connsiteY6413" fmla="*/ 4353563 h 4587875"/>
              <a:gd name="connsiteX6414" fmla="*/ 2069999 w 9408955"/>
              <a:gd name="connsiteY6414" fmla="*/ 4315642 h 4587875"/>
              <a:gd name="connsiteX6415" fmla="*/ 2062497 w 9408955"/>
              <a:gd name="connsiteY6415" fmla="*/ 4374477 h 4587875"/>
              <a:gd name="connsiteX6416" fmla="*/ 2079091 w 9408955"/>
              <a:gd name="connsiteY6416" fmla="*/ 4382036 h 4587875"/>
              <a:gd name="connsiteX6417" fmla="*/ 2392734 w 9408955"/>
              <a:gd name="connsiteY6417" fmla="*/ 4382063 h 4587875"/>
              <a:gd name="connsiteX6418" fmla="*/ 2425671 w 9408955"/>
              <a:gd name="connsiteY6418" fmla="*/ 4345447 h 4587875"/>
              <a:gd name="connsiteX6419" fmla="*/ 2362768 w 9408955"/>
              <a:gd name="connsiteY6419" fmla="*/ 4331232 h 4587875"/>
              <a:gd name="connsiteX6420" fmla="*/ 2374236 w 9408955"/>
              <a:gd name="connsiteY6420" fmla="*/ 4377261 h 4587875"/>
              <a:gd name="connsiteX6421" fmla="*/ 2392734 w 9408955"/>
              <a:gd name="connsiteY6421" fmla="*/ 4382063 h 4587875"/>
              <a:gd name="connsiteX6422" fmla="*/ 1976187 w 9408955"/>
              <a:gd name="connsiteY6422" fmla="*/ 4382164 h 4587875"/>
              <a:gd name="connsiteX6423" fmla="*/ 2016606 w 9408955"/>
              <a:gd name="connsiteY6423" fmla="*/ 4345281 h 4587875"/>
              <a:gd name="connsiteX6424" fmla="*/ 1959587 w 9408955"/>
              <a:gd name="connsiteY6424" fmla="*/ 4319099 h 4587875"/>
              <a:gd name="connsiteX6425" fmla="*/ 1957534 w 9408955"/>
              <a:gd name="connsiteY6425" fmla="*/ 4373760 h 4587875"/>
              <a:gd name="connsiteX6426" fmla="*/ 1976187 w 9408955"/>
              <a:gd name="connsiteY6426" fmla="*/ 4382164 h 4587875"/>
              <a:gd name="connsiteX6427" fmla="*/ 2803165 w 9408955"/>
              <a:gd name="connsiteY6427" fmla="*/ 4382197 h 4587875"/>
              <a:gd name="connsiteX6428" fmla="*/ 2838737 w 9408955"/>
              <a:gd name="connsiteY6428" fmla="*/ 4345650 h 4587875"/>
              <a:gd name="connsiteX6429" fmla="*/ 2785734 w 9408955"/>
              <a:gd name="connsiteY6429" fmla="*/ 4317381 h 4587875"/>
              <a:gd name="connsiteX6430" fmla="*/ 2785055 w 9408955"/>
              <a:gd name="connsiteY6430" fmla="*/ 4376426 h 4587875"/>
              <a:gd name="connsiteX6431" fmla="*/ 2803165 w 9408955"/>
              <a:gd name="connsiteY6431" fmla="*/ 4382197 h 4587875"/>
              <a:gd name="connsiteX6432" fmla="*/ 3521876 w 9408955"/>
              <a:gd name="connsiteY6432" fmla="*/ 4382217 h 4587875"/>
              <a:gd name="connsiteX6433" fmla="*/ 3556101 w 9408955"/>
              <a:gd name="connsiteY6433" fmla="*/ 4337600 h 4587875"/>
              <a:gd name="connsiteX6434" fmla="*/ 3494578 w 9408955"/>
              <a:gd name="connsiteY6434" fmla="*/ 4324771 h 4587875"/>
              <a:gd name="connsiteX6435" fmla="*/ 3501590 w 9408955"/>
              <a:gd name="connsiteY6435" fmla="*/ 4374940 h 4587875"/>
              <a:gd name="connsiteX6436" fmla="*/ 3521876 w 9408955"/>
              <a:gd name="connsiteY6436" fmla="*/ 4382217 h 4587875"/>
              <a:gd name="connsiteX6437" fmla="*/ 3423402 w 9408955"/>
              <a:gd name="connsiteY6437" fmla="*/ 4382233 h 4587875"/>
              <a:gd name="connsiteX6438" fmla="*/ 3437987 w 9408955"/>
              <a:gd name="connsiteY6438" fmla="*/ 4377644 h 4587875"/>
              <a:gd name="connsiteX6439" fmla="*/ 3425095 w 9408955"/>
              <a:gd name="connsiteY6439" fmla="*/ 4314143 h 4587875"/>
              <a:gd name="connsiteX6440" fmla="*/ 3383930 w 9408955"/>
              <a:gd name="connsiteY6440" fmla="*/ 4363129 h 4587875"/>
              <a:gd name="connsiteX6441" fmla="*/ 3423402 w 9408955"/>
              <a:gd name="connsiteY6441" fmla="*/ 4382233 h 4587875"/>
              <a:gd name="connsiteX6442" fmla="*/ 4855171 w 9408955"/>
              <a:gd name="connsiteY6442" fmla="*/ 4382327 h 4587875"/>
              <a:gd name="connsiteX6443" fmla="*/ 4893446 w 9408955"/>
              <a:gd name="connsiteY6443" fmla="*/ 4346229 h 4587875"/>
              <a:gd name="connsiteX6444" fmla="*/ 4834817 w 9408955"/>
              <a:gd name="connsiteY6444" fmla="*/ 4322811 h 4587875"/>
              <a:gd name="connsiteX6445" fmla="*/ 4836621 w 9408955"/>
              <a:gd name="connsiteY6445" fmla="*/ 4375559 h 4587875"/>
              <a:gd name="connsiteX6446" fmla="*/ 4855171 w 9408955"/>
              <a:gd name="connsiteY6446" fmla="*/ 4382327 h 4587875"/>
              <a:gd name="connsiteX6447" fmla="*/ 4758879 w 9408955"/>
              <a:gd name="connsiteY6447" fmla="*/ 4382385 h 4587875"/>
              <a:gd name="connsiteX6448" fmla="*/ 4788678 w 9408955"/>
              <a:gd name="connsiteY6448" fmla="*/ 4334083 h 4587875"/>
              <a:gd name="connsiteX6449" fmla="*/ 4727084 w 9408955"/>
              <a:gd name="connsiteY6449" fmla="*/ 4328141 h 4587875"/>
              <a:gd name="connsiteX6450" fmla="*/ 4737426 w 9408955"/>
              <a:gd name="connsiteY6450" fmla="*/ 4377047 h 4587875"/>
              <a:gd name="connsiteX6451" fmla="*/ 4758879 w 9408955"/>
              <a:gd name="connsiteY6451" fmla="*/ 4382385 h 4587875"/>
              <a:gd name="connsiteX6452" fmla="*/ 7113542 w 9408955"/>
              <a:gd name="connsiteY6452" fmla="*/ 4382525 h 4587875"/>
              <a:gd name="connsiteX6453" fmla="*/ 7155766 w 9408955"/>
              <a:gd name="connsiteY6453" fmla="*/ 4352265 h 4587875"/>
              <a:gd name="connsiteX6454" fmla="*/ 7097472 w 9408955"/>
              <a:gd name="connsiteY6454" fmla="*/ 4319896 h 4587875"/>
              <a:gd name="connsiteX6455" fmla="*/ 7096085 w 9408955"/>
              <a:gd name="connsiteY6455" fmla="*/ 4374832 h 4587875"/>
              <a:gd name="connsiteX6456" fmla="*/ 7113542 w 9408955"/>
              <a:gd name="connsiteY6456" fmla="*/ 4382525 h 4587875"/>
              <a:gd name="connsiteX6457" fmla="*/ 3214223 w 9408955"/>
              <a:gd name="connsiteY6457" fmla="*/ 4382617 h 4587875"/>
              <a:gd name="connsiteX6458" fmla="*/ 3249213 w 9408955"/>
              <a:gd name="connsiteY6458" fmla="*/ 4346428 h 4587875"/>
              <a:gd name="connsiteX6459" fmla="*/ 3197130 w 9408955"/>
              <a:gd name="connsiteY6459" fmla="*/ 4318396 h 4587875"/>
              <a:gd name="connsiteX6460" fmla="*/ 3196220 w 9408955"/>
              <a:gd name="connsiteY6460" fmla="*/ 4376528 h 4587875"/>
              <a:gd name="connsiteX6461" fmla="*/ 3214223 w 9408955"/>
              <a:gd name="connsiteY6461" fmla="*/ 4382617 h 4587875"/>
              <a:gd name="connsiteX6462" fmla="*/ 2700544 w 9408955"/>
              <a:gd name="connsiteY6462" fmla="*/ 4382633 h 4587875"/>
              <a:gd name="connsiteX6463" fmla="*/ 2735166 w 9408955"/>
              <a:gd name="connsiteY6463" fmla="*/ 4339405 h 4587875"/>
              <a:gd name="connsiteX6464" fmla="*/ 2668316 w 9408955"/>
              <a:gd name="connsiteY6464" fmla="*/ 4330992 h 4587875"/>
              <a:gd name="connsiteX6465" fmla="*/ 2680068 w 9408955"/>
              <a:gd name="connsiteY6465" fmla="*/ 4377148 h 4587875"/>
              <a:gd name="connsiteX6466" fmla="*/ 2700544 w 9408955"/>
              <a:gd name="connsiteY6466" fmla="*/ 4382633 h 4587875"/>
              <a:gd name="connsiteX6467" fmla="*/ 2290982 w 9408955"/>
              <a:gd name="connsiteY6467" fmla="*/ 4382767 h 4587875"/>
              <a:gd name="connsiteX6468" fmla="*/ 2323085 w 9408955"/>
              <a:gd name="connsiteY6468" fmla="*/ 4339492 h 4587875"/>
              <a:gd name="connsiteX6469" fmla="*/ 2259926 w 9408955"/>
              <a:gd name="connsiteY6469" fmla="*/ 4330374 h 4587875"/>
              <a:gd name="connsiteX6470" fmla="*/ 2270950 w 9408955"/>
              <a:gd name="connsiteY6470" fmla="*/ 4377332 h 4587875"/>
              <a:gd name="connsiteX6471" fmla="*/ 2290982 w 9408955"/>
              <a:gd name="connsiteY6471" fmla="*/ 4382767 h 4587875"/>
              <a:gd name="connsiteX6472" fmla="*/ 4959010 w 9408955"/>
              <a:gd name="connsiteY6472" fmla="*/ 4382783 h 4587875"/>
              <a:gd name="connsiteX6473" fmla="*/ 4996106 w 9408955"/>
              <a:gd name="connsiteY6473" fmla="*/ 4346221 h 4587875"/>
              <a:gd name="connsiteX6474" fmla="*/ 4929757 w 9408955"/>
              <a:gd name="connsiteY6474" fmla="*/ 4331598 h 4587875"/>
              <a:gd name="connsiteX6475" fmla="*/ 4940281 w 9408955"/>
              <a:gd name="connsiteY6475" fmla="*/ 4374780 h 4587875"/>
              <a:gd name="connsiteX6476" fmla="*/ 4959010 w 9408955"/>
              <a:gd name="connsiteY6476" fmla="*/ 4382783 h 4587875"/>
              <a:gd name="connsiteX6477" fmla="*/ 2188051 w 9408955"/>
              <a:gd name="connsiteY6477" fmla="*/ 4476131 h 4587875"/>
              <a:gd name="connsiteX6478" fmla="*/ 2211755 w 9408955"/>
              <a:gd name="connsiteY6478" fmla="*/ 4443102 h 4587875"/>
              <a:gd name="connsiteX6479" fmla="*/ 2163562 w 9408955"/>
              <a:gd name="connsiteY6479" fmla="*/ 4442638 h 4587875"/>
              <a:gd name="connsiteX6480" fmla="*/ 2173200 w 9408955"/>
              <a:gd name="connsiteY6480" fmla="*/ 4472374 h 4587875"/>
              <a:gd name="connsiteX6481" fmla="*/ 2188051 w 9408955"/>
              <a:gd name="connsiteY6481" fmla="*/ 4476131 h 4587875"/>
              <a:gd name="connsiteX6482" fmla="*/ 3404049 w 9408955"/>
              <a:gd name="connsiteY6482" fmla="*/ 4480656 h 4587875"/>
              <a:gd name="connsiteX6483" fmla="*/ 3454029 w 9408955"/>
              <a:gd name="connsiteY6483" fmla="*/ 4450894 h 4587875"/>
              <a:gd name="connsiteX6484" fmla="*/ 3405406 w 9408955"/>
              <a:gd name="connsiteY6484" fmla="*/ 4420906 h 4587875"/>
              <a:gd name="connsiteX6485" fmla="*/ 3404049 w 9408955"/>
              <a:gd name="connsiteY6485" fmla="*/ 4480656 h 4587875"/>
              <a:gd name="connsiteX6486" fmla="*/ 2510206 w 9408955"/>
              <a:gd name="connsiteY6486" fmla="*/ 4481504 h 4587875"/>
              <a:gd name="connsiteX6487" fmla="*/ 2529470 w 9408955"/>
              <a:gd name="connsiteY6487" fmla="*/ 4457943 h 4587875"/>
              <a:gd name="connsiteX6488" fmla="*/ 2485438 w 9408955"/>
              <a:gd name="connsiteY6488" fmla="*/ 4418359 h 4587875"/>
              <a:gd name="connsiteX6489" fmla="*/ 2477564 w 9408955"/>
              <a:gd name="connsiteY6489" fmla="*/ 4480728 h 4587875"/>
              <a:gd name="connsiteX6490" fmla="*/ 2510206 w 9408955"/>
              <a:gd name="connsiteY6490" fmla="*/ 4481504 h 4587875"/>
              <a:gd name="connsiteX6491" fmla="*/ 3845609 w 9408955"/>
              <a:gd name="connsiteY6491" fmla="*/ 4481615 h 4587875"/>
              <a:gd name="connsiteX6492" fmla="*/ 3864171 w 9408955"/>
              <a:gd name="connsiteY6492" fmla="*/ 4458385 h 4587875"/>
              <a:gd name="connsiteX6493" fmla="*/ 3828430 w 9408955"/>
              <a:gd name="connsiteY6493" fmla="*/ 4417394 h 4587875"/>
              <a:gd name="connsiteX6494" fmla="*/ 3813903 w 9408955"/>
              <a:gd name="connsiteY6494" fmla="*/ 4480492 h 4587875"/>
              <a:gd name="connsiteX6495" fmla="*/ 3845609 w 9408955"/>
              <a:gd name="connsiteY6495" fmla="*/ 4481615 h 4587875"/>
              <a:gd name="connsiteX6496" fmla="*/ 2406445 w 9408955"/>
              <a:gd name="connsiteY6496" fmla="*/ 4481824 h 4587875"/>
              <a:gd name="connsiteX6497" fmla="*/ 2424842 w 9408955"/>
              <a:gd name="connsiteY6497" fmla="*/ 4459060 h 4587875"/>
              <a:gd name="connsiteX6498" fmla="*/ 2388530 w 9408955"/>
              <a:gd name="connsiteY6498" fmla="*/ 4418465 h 4587875"/>
              <a:gd name="connsiteX6499" fmla="*/ 2374937 w 9408955"/>
              <a:gd name="connsiteY6499" fmla="*/ 4480605 h 4587875"/>
              <a:gd name="connsiteX6500" fmla="*/ 2406445 w 9408955"/>
              <a:gd name="connsiteY6500" fmla="*/ 4481824 h 4587875"/>
              <a:gd name="connsiteX6501" fmla="*/ 2688842 w 9408955"/>
              <a:gd name="connsiteY6501" fmla="*/ 4482554 h 4587875"/>
              <a:gd name="connsiteX6502" fmla="*/ 2736653 w 9408955"/>
              <a:gd name="connsiteY6502" fmla="*/ 4450829 h 4587875"/>
              <a:gd name="connsiteX6503" fmla="*/ 2666887 w 9408955"/>
              <a:gd name="connsiteY6503" fmla="*/ 4442783 h 4587875"/>
              <a:gd name="connsiteX6504" fmla="*/ 2688842 w 9408955"/>
              <a:gd name="connsiteY6504" fmla="*/ 4482554 h 4587875"/>
              <a:gd name="connsiteX6505" fmla="*/ 1974140 w 9408955"/>
              <a:gd name="connsiteY6505" fmla="*/ 4482908 h 4587875"/>
              <a:gd name="connsiteX6506" fmla="*/ 2016746 w 9408955"/>
              <a:gd name="connsiteY6506" fmla="*/ 4444149 h 4587875"/>
              <a:gd name="connsiteX6507" fmla="*/ 1951920 w 9408955"/>
              <a:gd name="connsiteY6507" fmla="*/ 4424527 h 4587875"/>
              <a:gd name="connsiteX6508" fmla="*/ 1953765 w 9408955"/>
              <a:gd name="connsiteY6508" fmla="*/ 4473020 h 4587875"/>
              <a:gd name="connsiteX6509" fmla="*/ 1974140 w 9408955"/>
              <a:gd name="connsiteY6509" fmla="*/ 4482908 h 4587875"/>
              <a:gd name="connsiteX6510" fmla="*/ 2808223 w 9408955"/>
              <a:gd name="connsiteY6510" fmla="*/ 4482983 h 4587875"/>
              <a:gd name="connsiteX6511" fmla="*/ 2836940 w 9408955"/>
              <a:gd name="connsiteY6511" fmla="*/ 4463811 h 4587875"/>
              <a:gd name="connsiteX6512" fmla="*/ 2831287 w 9408955"/>
              <a:gd name="connsiteY6512" fmla="*/ 4424666 h 4587875"/>
              <a:gd name="connsiteX6513" fmla="*/ 2773394 w 9408955"/>
              <a:gd name="connsiteY6513" fmla="*/ 4425124 h 4587875"/>
              <a:gd name="connsiteX6514" fmla="*/ 2774979 w 9408955"/>
              <a:gd name="connsiteY6514" fmla="*/ 4473655 h 4587875"/>
              <a:gd name="connsiteX6515" fmla="*/ 2808223 w 9408955"/>
              <a:gd name="connsiteY6515" fmla="*/ 4482983 h 4587875"/>
              <a:gd name="connsiteX6516" fmla="*/ 3128913 w 9408955"/>
              <a:gd name="connsiteY6516" fmla="*/ 4483100 h 4587875"/>
              <a:gd name="connsiteX6517" fmla="*/ 3142149 w 9408955"/>
              <a:gd name="connsiteY6517" fmla="*/ 4435475 h 4587875"/>
              <a:gd name="connsiteX6518" fmla="*/ 3087380 w 9408955"/>
              <a:gd name="connsiteY6518" fmla="*/ 4425723 h 4587875"/>
              <a:gd name="connsiteX6519" fmla="*/ 3078480 w 9408955"/>
              <a:gd name="connsiteY6519" fmla="*/ 4465410 h 4587875"/>
              <a:gd name="connsiteX6520" fmla="*/ 3096052 w 9408955"/>
              <a:gd name="connsiteY6520" fmla="*/ 4481966 h 4587875"/>
              <a:gd name="connsiteX6521" fmla="*/ 3128913 w 9408955"/>
              <a:gd name="connsiteY6521" fmla="*/ 4483100 h 4587875"/>
              <a:gd name="connsiteX6522" fmla="*/ 3016136 w 9408955"/>
              <a:gd name="connsiteY6522" fmla="*/ 4483222 h 4587875"/>
              <a:gd name="connsiteX6523" fmla="*/ 3037076 w 9408955"/>
              <a:gd name="connsiteY6523" fmla="*/ 4472126 h 4587875"/>
              <a:gd name="connsiteX6524" fmla="*/ 3007595 w 9408955"/>
              <a:gd name="connsiteY6524" fmla="*/ 4418042 h 4587875"/>
              <a:gd name="connsiteX6525" fmla="*/ 2991597 w 9408955"/>
              <a:gd name="connsiteY6525" fmla="*/ 4481483 h 4587875"/>
              <a:gd name="connsiteX6526" fmla="*/ 3016136 w 9408955"/>
              <a:gd name="connsiteY6526" fmla="*/ 4483222 h 4587875"/>
              <a:gd name="connsiteX6527" fmla="*/ 2913793 w 9408955"/>
              <a:gd name="connsiteY6527" fmla="*/ 4483443 h 4587875"/>
              <a:gd name="connsiteX6528" fmla="*/ 2938942 w 9408955"/>
              <a:gd name="connsiteY6528" fmla="*/ 4442640 h 4587875"/>
              <a:gd name="connsiteX6529" fmla="*/ 2873473 w 9408955"/>
              <a:gd name="connsiteY6529" fmla="*/ 4438343 h 4587875"/>
              <a:gd name="connsiteX6530" fmla="*/ 2895372 w 9408955"/>
              <a:gd name="connsiteY6530" fmla="*/ 4482443 h 4587875"/>
              <a:gd name="connsiteX6531" fmla="*/ 2913793 w 9408955"/>
              <a:gd name="connsiteY6531" fmla="*/ 4483443 h 4587875"/>
              <a:gd name="connsiteX6532" fmla="*/ 3623727 w 9408955"/>
              <a:gd name="connsiteY6532" fmla="*/ 4483494 h 4587875"/>
              <a:gd name="connsiteX6533" fmla="*/ 3641896 w 9408955"/>
              <a:gd name="connsiteY6533" fmla="*/ 4479634 h 4587875"/>
              <a:gd name="connsiteX6534" fmla="*/ 3659660 w 9408955"/>
              <a:gd name="connsiteY6534" fmla="*/ 4449779 h 4587875"/>
              <a:gd name="connsiteX6535" fmla="*/ 3594230 w 9408955"/>
              <a:gd name="connsiteY6535" fmla="*/ 4434193 h 4587875"/>
              <a:gd name="connsiteX6536" fmla="*/ 3605709 w 9408955"/>
              <a:gd name="connsiteY6536" fmla="*/ 4478889 h 4587875"/>
              <a:gd name="connsiteX6537" fmla="*/ 3623727 w 9408955"/>
              <a:gd name="connsiteY6537" fmla="*/ 4483494 h 4587875"/>
              <a:gd name="connsiteX6538" fmla="*/ 6912863 w 9408955"/>
              <a:gd name="connsiteY6538" fmla="*/ 4483537 h 4587875"/>
              <a:gd name="connsiteX6539" fmla="*/ 6948479 w 9408955"/>
              <a:gd name="connsiteY6539" fmla="*/ 4450776 h 4587875"/>
              <a:gd name="connsiteX6540" fmla="*/ 6879741 w 9408955"/>
              <a:gd name="connsiteY6540" fmla="*/ 4438561 h 4587875"/>
              <a:gd name="connsiteX6541" fmla="*/ 6894965 w 9408955"/>
              <a:gd name="connsiteY6541" fmla="*/ 4478823 h 4587875"/>
              <a:gd name="connsiteX6542" fmla="*/ 6912863 w 9408955"/>
              <a:gd name="connsiteY6542" fmla="*/ 4483537 h 4587875"/>
              <a:gd name="connsiteX6543" fmla="*/ 3530712 w 9408955"/>
              <a:gd name="connsiteY6543" fmla="*/ 4483584 h 4587875"/>
              <a:gd name="connsiteX6544" fmla="*/ 3562191 w 9408955"/>
              <a:gd name="connsiteY6544" fmla="*/ 4450674 h 4587875"/>
              <a:gd name="connsiteX6545" fmla="*/ 3507263 w 9408955"/>
              <a:gd name="connsiteY6545" fmla="*/ 4420567 h 4587875"/>
              <a:gd name="connsiteX6546" fmla="*/ 3513928 w 9408955"/>
              <a:gd name="connsiteY6546" fmla="*/ 4482835 h 4587875"/>
              <a:gd name="connsiteX6547" fmla="*/ 3530712 w 9408955"/>
              <a:gd name="connsiteY6547" fmla="*/ 4483584 h 4587875"/>
              <a:gd name="connsiteX6548" fmla="*/ 3199388 w 9408955"/>
              <a:gd name="connsiteY6548" fmla="*/ 4484014 h 4587875"/>
              <a:gd name="connsiteX6549" fmla="*/ 3249399 w 9408955"/>
              <a:gd name="connsiteY6549" fmla="*/ 4451053 h 4587875"/>
              <a:gd name="connsiteX6550" fmla="*/ 3181265 w 9408955"/>
              <a:gd name="connsiteY6550" fmla="*/ 4442757 h 4587875"/>
              <a:gd name="connsiteX6551" fmla="*/ 3199388 w 9408955"/>
              <a:gd name="connsiteY6551" fmla="*/ 4484014 h 4587875"/>
              <a:gd name="connsiteX6552" fmla="*/ 3317446 w 9408955"/>
              <a:gd name="connsiteY6552" fmla="*/ 4484418 h 4587875"/>
              <a:gd name="connsiteX6553" fmla="*/ 3352393 w 9408955"/>
              <a:gd name="connsiteY6553" fmla="*/ 4451138 h 4587875"/>
              <a:gd name="connsiteX6554" fmla="*/ 3286214 w 9408955"/>
              <a:gd name="connsiteY6554" fmla="*/ 4436775 h 4587875"/>
              <a:gd name="connsiteX6555" fmla="*/ 3299678 w 9408955"/>
              <a:gd name="connsiteY6555" fmla="*/ 4480777 h 4587875"/>
              <a:gd name="connsiteX6556" fmla="*/ 3317446 w 9408955"/>
              <a:gd name="connsiteY6556" fmla="*/ 4484418 h 4587875"/>
              <a:gd name="connsiteX6557" fmla="*/ 3727657 w 9408955"/>
              <a:gd name="connsiteY6557" fmla="*/ 4484487 h 4587875"/>
              <a:gd name="connsiteX6558" fmla="*/ 3761548 w 9408955"/>
              <a:gd name="connsiteY6558" fmla="*/ 4450369 h 4587875"/>
              <a:gd name="connsiteX6559" fmla="*/ 3696888 w 9408955"/>
              <a:gd name="connsiteY6559" fmla="*/ 4434888 h 4587875"/>
              <a:gd name="connsiteX6560" fmla="*/ 3709775 w 9408955"/>
              <a:gd name="connsiteY6560" fmla="*/ 4480870 h 4587875"/>
              <a:gd name="connsiteX6561" fmla="*/ 3727657 w 9408955"/>
              <a:gd name="connsiteY6561" fmla="*/ 4484487 h 4587875"/>
              <a:gd name="connsiteX6562" fmla="*/ 3949020 w 9408955"/>
              <a:gd name="connsiteY6562" fmla="*/ 4484687 h 4587875"/>
              <a:gd name="connsiteX6563" fmla="*/ 3966535 w 9408955"/>
              <a:gd name="connsiteY6563" fmla="*/ 4441918 h 4587875"/>
              <a:gd name="connsiteX6564" fmla="*/ 3899206 w 9408955"/>
              <a:gd name="connsiteY6564" fmla="*/ 4450609 h 4587875"/>
              <a:gd name="connsiteX6565" fmla="*/ 3949020 w 9408955"/>
              <a:gd name="connsiteY6565" fmla="*/ 4484687 h 4587875"/>
              <a:gd name="connsiteX6566" fmla="*/ 3409629 w 9408955"/>
              <a:gd name="connsiteY6566" fmla="*/ 4587874 h 4587875"/>
              <a:gd name="connsiteX6567" fmla="*/ 3435561 w 9408955"/>
              <a:gd name="connsiteY6567" fmla="*/ 4587874 h 4587875"/>
              <a:gd name="connsiteX6568" fmla="*/ 3452473 w 9408955"/>
              <a:gd name="connsiteY6568" fmla="*/ 4540565 h 4587875"/>
              <a:gd name="connsiteX6569" fmla="*/ 3385726 w 9408955"/>
              <a:gd name="connsiteY6569" fmla="*/ 4547389 h 4587875"/>
              <a:gd name="connsiteX6570" fmla="*/ 3409629 w 9408955"/>
              <a:gd name="connsiteY6570" fmla="*/ 4587874 h 4587875"/>
              <a:gd name="connsiteX6571" fmla="*/ 3302749 w 9408955"/>
              <a:gd name="connsiteY6571" fmla="*/ 4587874 h 4587875"/>
              <a:gd name="connsiteX6572" fmla="*/ 3330190 w 9408955"/>
              <a:gd name="connsiteY6572" fmla="*/ 4587874 h 4587875"/>
              <a:gd name="connsiteX6573" fmla="*/ 3319531 w 9408955"/>
              <a:gd name="connsiteY6573" fmla="*/ 4518789 h 4587875"/>
              <a:gd name="connsiteX6574" fmla="*/ 3302749 w 9408955"/>
              <a:gd name="connsiteY6574" fmla="*/ 4587874 h 4587875"/>
              <a:gd name="connsiteX6575" fmla="*/ 3093760 w 9408955"/>
              <a:gd name="connsiteY6575" fmla="*/ 4587874 h 4587875"/>
              <a:gd name="connsiteX6576" fmla="*/ 3122285 w 9408955"/>
              <a:gd name="connsiteY6576" fmla="*/ 4587874 h 4587875"/>
              <a:gd name="connsiteX6577" fmla="*/ 3144877 w 9408955"/>
              <a:gd name="connsiteY6577" fmla="*/ 4547830 h 4587875"/>
              <a:gd name="connsiteX6578" fmla="*/ 3080067 w 9408955"/>
              <a:gd name="connsiteY6578" fmla="*/ 4547139 h 4587875"/>
              <a:gd name="connsiteX6579" fmla="*/ 3093760 w 9408955"/>
              <a:gd name="connsiteY6579" fmla="*/ 4587874 h 4587875"/>
              <a:gd name="connsiteX6580" fmla="*/ 2894308 w 9408955"/>
              <a:gd name="connsiteY6580" fmla="*/ 4587874 h 4587875"/>
              <a:gd name="connsiteX6581" fmla="*/ 2916987 w 9408955"/>
              <a:gd name="connsiteY6581" fmla="*/ 4587874 h 4587875"/>
              <a:gd name="connsiteX6582" fmla="*/ 2902019 w 9408955"/>
              <a:gd name="connsiteY6582" fmla="*/ 4519987 h 4587875"/>
              <a:gd name="connsiteX6583" fmla="*/ 2894308 w 9408955"/>
              <a:gd name="connsiteY6583" fmla="*/ 4587874 h 4587875"/>
              <a:gd name="connsiteX6584" fmla="*/ 2689286 w 9408955"/>
              <a:gd name="connsiteY6584" fmla="*/ 4587874 h 4587875"/>
              <a:gd name="connsiteX6585" fmla="*/ 2714683 w 9408955"/>
              <a:gd name="connsiteY6585" fmla="*/ 4587874 h 4587875"/>
              <a:gd name="connsiteX6586" fmla="*/ 2702895 w 9408955"/>
              <a:gd name="connsiteY6586" fmla="*/ 4520585 h 4587875"/>
              <a:gd name="connsiteX6587" fmla="*/ 2689286 w 9408955"/>
              <a:gd name="connsiteY6587" fmla="*/ 4587874 h 4587875"/>
              <a:gd name="connsiteX6588" fmla="*/ 2583518 w 9408955"/>
              <a:gd name="connsiteY6588" fmla="*/ 4587874 h 4587875"/>
              <a:gd name="connsiteX6589" fmla="*/ 2608863 w 9408955"/>
              <a:gd name="connsiteY6589" fmla="*/ 4587874 h 4587875"/>
              <a:gd name="connsiteX6590" fmla="*/ 2597100 w 9408955"/>
              <a:gd name="connsiteY6590" fmla="*/ 4519199 h 4587875"/>
              <a:gd name="connsiteX6591" fmla="*/ 2583518 w 9408955"/>
              <a:gd name="connsiteY6591" fmla="*/ 4587874 h 4587875"/>
              <a:gd name="connsiteX6592" fmla="*/ 2483747 w 9408955"/>
              <a:gd name="connsiteY6592" fmla="*/ 4587874 h 4587875"/>
              <a:gd name="connsiteX6593" fmla="*/ 2508559 w 9408955"/>
              <a:gd name="connsiteY6593" fmla="*/ 4587874 h 4587875"/>
              <a:gd name="connsiteX6594" fmla="*/ 2492481 w 9408955"/>
              <a:gd name="connsiteY6594" fmla="*/ 4519019 h 4587875"/>
              <a:gd name="connsiteX6595" fmla="*/ 2483747 w 9408955"/>
              <a:gd name="connsiteY6595" fmla="*/ 4587874 h 4587875"/>
              <a:gd name="connsiteX6596" fmla="*/ 2377934 w 9408955"/>
              <a:gd name="connsiteY6596" fmla="*/ 4587874 h 4587875"/>
              <a:gd name="connsiteX6597" fmla="*/ 2406194 w 9408955"/>
              <a:gd name="connsiteY6597" fmla="*/ 4587874 h 4587875"/>
              <a:gd name="connsiteX6598" fmla="*/ 2425017 w 9408955"/>
              <a:gd name="connsiteY6598" fmla="*/ 4547711 h 4587875"/>
              <a:gd name="connsiteX6599" fmla="*/ 2359581 w 9408955"/>
              <a:gd name="connsiteY6599" fmla="*/ 4547019 h 4587875"/>
              <a:gd name="connsiteX6600" fmla="*/ 2377934 w 9408955"/>
              <a:gd name="connsiteY6600" fmla="*/ 4587874 h 4587875"/>
              <a:gd name="connsiteX6601" fmla="*/ 2275187 w 9408955"/>
              <a:gd name="connsiteY6601" fmla="*/ 4587874 h 4587875"/>
              <a:gd name="connsiteX6602" fmla="*/ 2301025 w 9408955"/>
              <a:gd name="connsiteY6602" fmla="*/ 4587874 h 4587875"/>
              <a:gd name="connsiteX6603" fmla="*/ 2290375 w 9408955"/>
              <a:gd name="connsiteY6603" fmla="*/ 4518980 h 4587875"/>
              <a:gd name="connsiteX6604" fmla="*/ 2275187 w 9408955"/>
              <a:gd name="connsiteY6604" fmla="*/ 4587874 h 4587875"/>
              <a:gd name="connsiteX6605" fmla="*/ 2172828 w 9408955"/>
              <a:gd name="connsiteY6605" fmla="*/ 4587874 h 4587875"/>
              <a:gd name="connsiteX6606" fmla="*/ 2199715 w 9408955"/>
              <a:gd name="connsiteY6606" fmla="*/ 4587874 h 4587875"/>
              <a:gd name="connsiteX6607" fmla="*/ 2218313 w 9408955"/>
              <a:gd name="connsiteY6607" fmla="*/ 4539650 h 4587875"/>
              <a:gd name="connsiteX6608" fmla="*/ 2153330 w 9408955"/>
              <a:gd name="connsiteY6608" fmla="*/ 4547264 h 4587875"/>
              <a:gd name="connsiteX6609" fmla="*/ 2172828 w 9408955"/>
              <a:gd name="connsiteY6609" fmla="*/ 4587874 h 4587875"/>
              <a:gd name="connsiteX6610" fmla="*/ 3507605 w 9408955"/>
              <a:gd name="connsiteY6610" fmla="*/ 4587875 h 4587875"/>
              <a:gd name="connsiteX6611" fmla="*/ 3531229 w 9408955"/>
              <a:gd name="connsiteY6611" fmla="*/ 4587875 h 4587875"/>
              <a:gd name="connsiteX6612" fmla="*/ 3558523 w 9408955"/>
              <a:gd name="connsiteY6612" fmla="*/ 4547956 h 4587875"/>
              <a:gd name="connsiteX6613" fmla="*/ 3491780 w 9408955"/>
              <a:gd name="connsiteY6613" fmla="*/ 4534112 h 4587875"/>
              <a:gd name="connsiteX6614" fmla="*/ 3507605 w 9408955"/>
              <a:gd name="connsiteY6614" fmla="*/ 4587875 h 4587875"/>
              <a:gd name="connsiteX6615" fmla="*/ 3612594 w 9408955"/>
              <a:gd name="connsiteY6615" fmla="*/ 4587875 h 4587875"/>
              <a:gd name="connsiteX6616" fmla="*/ 3636994 w 9408955"/>
              <a:gd name="connsiteY6616" fmla="*/ 4587875 h 4587875"/>
              <a:gd name="connsiteX6617" fmla="*/ 3627326 w 9408955"/>
              <a:gd name="connsiteY6617" fmla="*/ 4520192 h 4587875"/>
              <a:gd name="connsiteX6618" fmla="*/ 3612594 w 9408955"/>
              <a:gd name="connsiteY6618" fmla="*/ 4587875 h 45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Lst>
            <a:rect l="l" t="t" r="r" b="b"/>
            <a:pathLst>
              <a:path w="9408955" h="4587875">
                <a:moveTo>
                  <a:pt x="2603853" y="61825"/>
                </a:moveTo>
                <a:cubicBezTo>
                  <a:pt x="2616317" y="60017"/>
                  <a:pt x="2627738" y="52444"/>
                  <a:pt x="2631240" y="39559"/>
                </a:cubicBezTo>
                <a:cubicBezTo>
                  <a:pt x="2636897" y="25544"/>
                  <a:pt x="2627624" y="12433"/>
                  <a:pt x="2622197" y="0"/>
                </a:cubicBezTo>
                <a:lnTo>
                  <a:pt x="2571096" y="0"/>
                </a:lnTo>
                <a:cubicBezTo>
                  <a:pt x="2568386" y="16050"/>
                  <a:pt x="2560699" y="34360"/>
                  <a:pt x="2570192" y="49506"/>
                </a:cubicBezTo>
                <a:cubicBezTo>
                  <a:pt x="2577876" y="59678"/>
                  <a:pt x="2591389" y="63634"/>
                  <a:pt x="2603853" y="61825"/>
                </a:cubicBezTo>
                <a:close/>
                <a:moveTo>
                  <a:pt x="2600397" y="161113"/>
                </a:moveTo>
                <a:cubicBezTo>
                  <a:pt x="2616694" y="159189"/>
                  <a:pt x="2631237" y="146900"/>
                  <a:pt x="2629196" y="128360"/>
                </a:cubicBezTo>
                <a:cubicBezTo>
                  <a:pt x="2630103" y="102053"/>
                  <a:pt x="2594044" y="90487"/>
                  <a:pt x="2576354" y="107269"/>
                </a:cubicBezTo>
                <a:cubicBezTo>
                  <a:pt x="2563654" y="122464"/>
                  <a:pt x="2566149" y="149452"/>
                  <a:pt x="2584065" y="159430"/>
                </a:cubicBezTo>
                <a:cubicBezTo>
                  <a:pt x="2589338" y="161244"/>
                  <a:pt x="2594965" y="161755"/>
                  <a:pt x="2600397" y="161113"/>
                </a:cubicBezTo>
                <a:close/>
                <a:moveTo>
                  <a:pt x="2503793" y="161992"/>
                </a:moveTo>
                <a:cubicBezTo>
                  <a:pt x="2519729" y="157630"/>
                  <a:pt x="2531525" y="139409"/>
                  <a:pt x="2525627" y="121958"/>
                </a:cubicBezTo>
                <a:cubicBezTo>
                  <a:pt x="2520684" y="96180"/>
                  <a:pt x="2481363" y="92074"/>
                  <a:pt x="2469004" y="113974"/>
                </a:cubicBezTo>
                <a:cubicBezTo>
                  <a:pt x="2460466" y="130626"/>
                  <a:pt x="2465634" y="158684"/>
                  <a:pt x="2486980" y="161194"/>
                </a:cubicBezTo>
                <a:cubicBezTo>
                  <a:pt x="2492710" y="163361"/>
                  <a:pt x="2498481" y="163446"/>
                  <a:pt x="2503793" y="161992"/>
                </a:cubicBezTo>
                <a:close/>
                <a:moveTo>
                  <a:pt x="2594321" y="267954"/>
                </a:moveTo>
                <a:cubicBezTo>
                  <a:pt x="2613772" y="269381"/>
                  <a:pt x="2635334" y="255424"/>
                  <a:pt x="2631299" y="233600"/>
                </a:cubicBezTo>
                <a:cubicBezTo>
                  <a:pt x="2636007" y="207660"/>
                  <a:pt x="2603726" y="193674"/>
                  <a:pt x="2583327" y="203599"/>
                </a:cubicBezTo>
                <a:cubicBezTo>
                  <a:pt x="2560461" y="211720"/>
                  <a:pt x="2558891" y="247135"/>
                  <a:pt x="2576601" y="261120"/>
                </a:cubicBezTo>
                <a:cubicBezTo>
                  <a:pt x="2581589" y="265293"/>
                  <a:pt x="2587838" y="267478"/>
                  <a:pt x="2594321" y="267954"/>
                </a:cubicBezTo>
                <a:close/>
                <a:moveTo>
                  <a:pt x="2495126" y="268814"/>
                </a:moveTo>
                <a:cubicBezTo>
                  <a:pt x="2513018" y="268317"/>
                  <a:pt x="2530281" y="255155"/>
                  <a:pt x="2528769" y="234200"/>
                </a:cubicBezTo>
                <a:cubicBezTo>
                  <a:pt x="2531905" y="200718"/>
                  <a:pt x="2484192" y="187325"/>
                  <a:pt x="2466944" y="213418"/>
                </a:cubicBezTo>
                <a:cubicBezTo>
                  <a:pt x="2458880" y="229582"/>
                  <a:pt x="2459552" y="256136"/>
                  <a:pt x="2477696" y="264911"/>
                </a:cubicBezTo>
                <a:cubicBezTo>
                  <a:pt x="2483128" y="267739"/>
                  <a:pt x="2489162" y="268980"/>
                  <a:pt x="2495126" y="268814"/>
                </a:cubicBezTo>
                <a:close/>
                <a:moveTo>
                  <a:pt x="2498498" y="371196"/>
                </a:moveTo>
                <a:cubicBezTo>
                  <a:pt x="2517967" y="369054"/>
                  <a:pt x="2534660" y="350690"/>
                  <a:pt x="2528637" y="329653"/>
                </a:cubicBezTo>
                <a:cubicBezTo>
                  <a:pt x="2525883" y="297985"/>
                  <a:pt x="2472418" y="293687"/>
                  <a:pt x="2463010" y="323093"/>
                </a:cubicBezTo>
                <a:cubicBezTo>
                  <a:pt x="2458880" y="339153"/>
                  <a:pt x="2461404" y="360190"/>
                  <a:pt x="2478843" y="367428"/>
                </a:cubicBezTo>
                <a:cubicBezTo>
                  <a:pt x="2485211" y="370821"/>
                  <a:pt x="2492009" y="371910"/>
                  <a:pt x="2498498" y="371196"/>
                </a:cubicBezTo>
                <a:close/>
                <a:moveTo>
                  <a:pt x="2600790" y="371499"/>
                </a:moveTo>
                <a:cubicBezTo>
                  <a:pt x="2618118" y="370131"/>
                  <a:pt x="2634253" y="357479"/>
                  <a:pt x="2633220" y="338158"/>
                </a:cubicBezTo>
                <a:cubicBezTo>
                  <a:pt x="2638268" y="303507"/>
                  <a:pt x="2586180" y="290512"/>
                  <a:pt x="2569200" y="317641"/>
                </a:cubicBezTo>
                <a:cubicBezTo>
                  <a:pt x="2560480" y="334967"/>
                  <a:pt x="2563922" y="360499"/>
                  <a:pt x="2583656" y="368934"/>
                </a:cubicBezTo>
                <a:cubicBezTo>
                  <a:pt x="2589106" y="371157"/>
                  <a:pt x="2595014" y="371955"/>
                  <a:pt x="2600790" y="371499"/>
                </a:cubicBezTo>
                <a:close/>
                <a:moveTo>
                  <a:pt x="8870155" y="371814"/>
                </a:moveTo>
                <a:cubicBezTo>
                  <a:pt x="8890464" y="369100"/>
                  <a:pt x="8907620" y="346617"/>
                  <a:pt x="8899042" y="324909"/>
                </a:cubicBezTo>
                <a:cubicBezTo>
                  <a:pt x="8892637" y="295275"/>
                  <a:pt x="8844600" y="295505"/>
                  <a:pt x="8834764" y="322152"/>
                </a:cubicBezTo>
                <a:cubicBezTo>
                  <a:pt x="8831104" y="338232"/>
                  <a:pt x="8832476" y="359366"/>
                  <a:pt x="8849632" y="367176"/>
                </a:cubicBezTo>
                <a:cubicBezTo>
                  <a:pt x="8856266" y="371426"/>
                  <a:pt x="8863386" y="372718"/>
                  <a:pt x="8870155" y="371814"/>
                </a:cubicBezTo>
                <a:close/>
                <a:moveTo>
                  <a:pt x="2496285" y="463938"/>
                </a:moveTo>
                <a:cubicBezTo>
                  <a:pt x="2514062" y="462008"/>
                  <a:pt x="2527071" y="439229"/>
                  <a:pt x="2512569" y="422242"/>
                </a:cubicBezTo>
                <a:cubicBezTo>
                  <a:pt x="2489137" y="400049"/>
                  <a:pt x="2458880" y="434367"/>
                  <a:pt x="2477762" y="457933"/>
                </a:cubicBezTo>
                <a:cubicBezTo>
                  <a:pt x="2483905" y="462909"/>
                  <a:pt x="2490359" y="464582"/>
                  <a:pt x="2496285" y="463938"/>
                </a:cubicBezTo>
                <a:close/>
                <a:moveTo>
                  <a:pt x="2712852" y="472937"/>
                </a:moveTo>
                <a:cubicBezTo>
                  <a:pt x="2720761" y="470009"/>
                  <a:pt x="2727621" y="464267"/>
                  <a:pt x="2731250" y="456459"/>
                </a:cubicBezTo>
                <a:cubicBezTo>
                  <a:pt x="2749393" y="429358"/>
                  <a:pt x="2712200" y="388937"/>
                  <a:pt x="2684305" y="407770"/>
                </a:cubicBezTo>
                <a:cubicBezTo>
                  <a:pt x="2657318" y="420401"/>
                  <a:pt x="2660946" y="462660"/>
                  <a:pt x="2688161" y="472535"/>
                </a:cubicBezTo>
                <a:cubicBezTo>
                  <a:pt x="2695985" y="475980"/>
                  <a:pt x="2704943" y="475865"/>
                  <a:pt x="2712852" y="472937"/>
                </a:cubicBezTo>
                <a:close/>
                <a:moveTo>
                  <a:pt x="8983250" y="473120"/>
                </a:moveTo>
                <a:cubicBezTo>
                  <a:pt x="8992998" y="469490"/>
                  <a:pt x="9000922" y="461886"/>
                  <a:pt x="9002291" y="450594"/>
                </a:cubicBezTo>
                <a:cubicBezTo>
                  <a:pt x="9008904" y="425936"/>
                  <a:pt x="8986328" y="395287"/>
                  <a:pt x="8959876" y="404505"/>
                </a:cubicBezTo>
                <a:cubicBezTo>
                  <a:pt x="8930459" y="411879"/>
                  <a:pt x="8926354" y="458429"/>
                  <a:pt x="8953263" y="471795"/>
                </a:cubicBezTo>
                <a:cubicBezTo>
                  <a:pt x="8961929" y="476403"/>
                  <a:pt x="8973501" y="476749"/>
                  <a:pt x="8983250" y="473120"/>
                </a:cubicBezTo>
                <a:close/>
                <a:moveTo>
                  <a:pt x="2600110" y="475201"/>
                </a:moveTo>
                <a:cubicBezTo>
                  <a:pt x="2616326" y="474308"/>
                  <a:pt x="2631678" y="461169"/>
                  <a:pt x="2631678" y="443820"/>
                </a:cubicBezTo>
                <a:cubicBezTo>
                  <a:pt x="2636681" y="418646"/>
                  <a:pt x="2608252" y="395287"/>
                  <a:pt x="2584598" y="406853"/>
                </a:cubicBezTo>
                <a:cubicBezTo>
                  <a:pt x="2557988" y="416832"/>
                  <a:pt x="2557306" y="461736"/>
                  <a:pt x="2584144" y="471714"/>
                </a:cubicBezTo>
                <a:cubicBezTo>
                  <a:pt x="2589204" y="474436"/>
                  <a:pt x="2594705" y="475499"/>
                  <a:pt x="2600110" y="475201"/>
                </a:cubicBezTo>
                <a:close/>
                <a:moveTo>
                  <a:pt x="2710262" y="576847"/>
                </a:moveTo>
                <a:cubicBezTo>
                  <a:pt x="2730120" y="570496"/>
                  <a:pt x="2743892" y="545983"/>
                  <a:pt x="2732150" y="526305"/>
                </a:cubicBezTo>
                <a:cubicBezTo>
                  <a:pt x="2720867" y="501650"/>
                  <a:pt x="2681725" y="501876"/>
                  <a:pt x="2669522" y="525626"/>
                </a:cubicBezTo>
                <a:cubicBezTo>
                  <a:pt x="2657319" y="544173"/>
                  <a:pt x="2669292" y="568828"/>
                  <a:pt x="2689093" y="576292"/>
                </a:cubicBezTo>
                <a:cubicBezTo>
                  <a:pt x="2696346" y="579063"/>
                  <a:pt x="2703642" y="578964"/>
                  <a:pt x="2710262" y="576847"/>
                </a:cubicBezTo>
                <a:close/>
                <a:moveTo>
                  <a:pt x="9078201" y="577165"/>
                </a:moveTo>
                <a:cubicBezTo>
                  <a:pt x="9097882" y="573051"/>
                  <a:pt x="9114033" y="551736"/>
                  <a:pt x="9105569" y="531443"/>
                </a:cubicBezTo>
                <a:cubicBezTo>
                  <a:pt x="9098890" y="504841"/>
                  <a:pt x="9059276" y="498475"/>
                  <a:pt x="9043615" y="520530"/>
                </a:cubicBezTo>
                <a:cubicBezTo>
                  <a:pt x="9027954" y="538037"/>
                  <a:pt x="9036936" y="566458"/>
                  <a:pt x="9058125" y="574870"/>
                </a:cubicBezTo>
                <a:cubicBezTo>
                  <a:pt x="9064689" y="577996"/>
                  <a:pt x="9071641" y="578536"/>
                  <a:pt x="9078201" y="577165"/>
                </a:cubicBezTo>
                <a:close/>
                <a:moveTo>
                  <a:pt x="2600165" y="577696"/>
                </a:moveTo>
                <a:cubicBezTo>
                  <a:pt x="2609421" y="577811"/>
                  <a:pt x="2618085" y="575105"/>
                  <a:pt x="2624162" y="566011"/>
                </a:cubicBezTo>
                <a:cubicBezTo>
                  <a:pt x="2647794" y="539992"/>
                  <a:pt x="2617185" y="493712"/>
                  <a:pt x="2584776" y="509599"/>
                </a:cubicBezTo>
                <a:cubicBezTo>
                  <a:pt x="2558893" y="519270"/>
                  <a:pt x="2564295" y="551735"/>
                  <a:pt x="2572623" y="572458"/>
                </a:cubicBezTo>
                <a:cubicBezTo>
                  <a:pt x="2581063" y="574645"/>
                  <a:pt x="2590909" y="577581"/>
                  <a:pt x="2600165" y="577696"/>
                </a:cubicBezTo>
                <a:close/>
                <a:moveTo>
                  <a:pt x="2500365" y="577739"/>
                </a:moveTo>
                <a:cubicBezTo>
                  <a:pt x="2519787" y="573773"/>
                  <a:pt x="2534458" y="551325"/>
                  <a:pt x="2527824" y="530904"/>
                </a:cubicBezTo>
                <a:cubicBezTo>
                  <a:pt x="2523289" y="510426"/>
                  <a:pt x="2496754" y="501649"/>
                  <a:pt x="2479292" y="511551"/>
                </a:cubicBezTo>
                <a:cubicBezTo>
                  <a:pt x="2454119" y="522802"/>
                  <a:pt x="2454572" y="564434"/>
                  <a:pt x="2479972" y="574785"/>
                </a:cubicBezTo>
                <a:cubicBezTo>
                  <a:pt x="2486889" y="578330"/>
                  <a:pt x="2493891" y="579061"/>
                  <a:pt x="2500365" y="577739"/>
                </a:cubicBezTo>
                <a:close/>
                <a:moveTo>
                  <a:pt x="2714382" y="675777"/>
                </a:moveTo>
                <a:cubicBezTo>
                  <a:pt x="2725155" y="672073"/>
                  <a:pt x="2733831" y="663809"/>
                  <a:pt x="2735670" y="651156"/>
                </a:cubicBezTo>
                <a:cubicBezTo>
                  <a:pt x="2744633" y="618784"/>
                  <a:pt x="2699587" y="596899"/>
                  <a:pt x="2677064" y="618784"/>
                </a:cubicBezTo>
                <a:cubicBezTo>
                  <a:pt x="2658908" y="632007"/>
                  <a:pt x="2662126" y="662099"/>
                  <a:pt x="2680511" y="673042"/>
                </a:cubicBezTo>
                <a:cubicBezTo>
                  <a:pt x="2690739" y="678627"/>
                  <a:pt x="2703609" y="679482"/>
                  <a:pt x="2714382" y="675777"/>
                </a:cubicBezTo>
                <a:close/>
                <a:moveTo>
                  <a:pt x="2610898" y="676934"/>
                </a:moveTo>
                <a:cubicBezTo>
                  <a:pt x="2622546" y="673511"/>
                  <a:pt x="2631795" y="665341"/>
                  <a:pt x="2632258" y="651532"/>
                </a:cubicBezTo>
                <a:cubicBezTo>
                  <a:pt x="2638270" y="627137"/>
                  <a:pt x="2613297" y="606424"/>
                  <a:pt x="2589942" y="611027"/>
                </a:cubicBezTo>
                <a:cubicBezTo>
                  <a:pt x="2561501" y="614479"/>
                  <a:pt x="2555720" y="656825"/>
                  <a:pt x="2575144" y="673856"/>
                </a:cubicBezTo>
                <a:cubicBezTo>
                  <a:pt x="2585202" y="679034"/>
                  <a:pt x="2599250" y="680357"/>
                  <a:pt x="2610898" y="676934"/>
                </a:cubicBezTo>
                <a:close/>
                <a:moveTo>
                  <a:pt x="8361231" y="678230"/>
                </a:moveTo>
                <a:cubicBezTo>
                  <a:pt x="8376426" y="674600"/>
                  <a:pt x="8389224" y="662652"/>
                  <a:pt x="8387082" y="644358"/>
                </a:cubicBezTo>
                <a:cubicBezTo>
                  <a:pt x="8387533" y="618061"/>
                  <a:pt x="8359117" y="610286"/>
                  <a:pt x="8338143" y="609600"/>
                </a:cubicBezTo>
                <a:cubicBezTo>
                  <a:pt x="8323484" y="622177"/>
                  <a:pt x="8310404" y="642529"/>
                  <a:pt x="8321004" y="662194"/>
                </a:cubicBezTo>
                <a:cubicBezTo>
                  <a:pt x="8328446" y="677172"/>
                  <a:pt x="8346037" y="681860"/>
                  <a:pt x="8361231" y="678230"/>
                </a:cubicBezTo>
                <a:close/>
                <a:moveTo>
                  <a:pt x="8143895" y="678611"/>
                </a:moveTo>
                <a:cubicBezTo>
                  <a:pt x="8164020" y="679343"/>
                  <a:pt x="8185145" y="665728"/>
                  <a:pt x="8180842" y="642826"/>
                </a:cubicBezTo>
                <a:cubicBezTo>
                  <a:pt x="8182908" y="612968"/>
                  <a:pt x="8140686" y="600074"/>
                  <a:pt x="8121870" y="620885"/>
                </a:cubicBezTo>
                <a:cubicBezTo>
                  <a:pt x="8110168" y="635588"/>
                  <a:pt x="8108791" y="661148"/>
                  <a:pt x="8125083" y="672910"/>
                </a:cubicBezTo>
                <a:cubicBezTo>
                  <a:pt x="8130590" y="676529"/>
                  <a:pt x="8137187" y="678367"/>
                  <a:pt x="8143895" y="678611"/>
                </a:cubicBezTo>
                <a:close/>
                <a:moveTo>
                  <a:pt x="8243741" y="678864"/>
                </a:moveTo>
                <a:cubicBezTo>
                  <a:pt x="8258734" y="680291"/>
                  <a:pt x="8274250" y="671725"/>
                  <a:pt x="8285201" y="661342"/>
                </a:cubicBezTo>
                <a:cubicBezTo>
                  <a:pt x="8286592" y="639652"/>
                  <a:pt x="8279638" y="607117"/>
                  <a:pt x="8250897" y="610579"/>
                </a:cubicBezTo>
                <a:cubicBezTo>
                  <a:pt x="8217288" y="606425"/>
                  <a:pt x="8202454" y="656035"/>
                  <a:pt x="8229109" y="673802"/>
                </a:cubicBezTo>
                <a:cubicBezTo>
                  <a:pt x="8233803" y="676801"/>
                  <a:pt x="8238743" y="678388"/>
                  <a:pt x="8243741" y="678864"/>
                </a:cubicBezTo>
                <a:close/>
                <a:moveTo>
                  <a:pt x="2802603" y="679463"/>
                </a:moveTo>
                <a:cubicBezTo>
                  <a:pt x="2821721" y="679054"/>
                  <a:pt x="2840621" y="665261"/>
                  <a:pt x="2838084" y="643709"/>
                </a:cubicBezTo>
                <a:cubicBezTo>
                  <a:pt x="2839211" y="617272"/>
                  <a:pt x="2806063" y="603249"/>
                  <a:pt x="2785321" y="615203"/>
                </a:cubicBezTo>
                <a:cubicBezTo>
                  <a:pt x="2763222" y="626238"/>
                  <a:pt x="2762095" y="663479"/>
                  <a:pt x="2784194" y="675203"/>
                </a:cubicBezTo>
                <a:cubicBezTo>
                  <a:pt x="2789831" y="678249"/>
                  <a:pt x="2796230" y="679600"/>
                  <a:pt x="2802603" y="679463"/>
                </a:cubicBezTo>
                <a:close/>
                <a:moveTo>
                  <a:pt x="8044936" y="679733"/>
                </a:moveTo>
                <a:cubicBezTo>
                  <a:pt x="8063960" y="679259"/>
                  <a:pt x="8082235" y="665731"/>
                  <a:pt x="8078762" y="644190"/>
                </a:cubicBezTo>
                <a:cubicBezTo>
                  <a:pt x="8080151" y="613171"/>
                  <a:pt x="8038016" y="600074"/>
                  <a:pt x="8018106" y="620983"/>
                </a:cubicBezTo>
                <a:cubicBezTo>
                  <a:pt x="8005604" y="636838"/>
                  <a:pt x="8007225" y="665559"/>
                  <a:pt x="8026440" y="675669"/>
                </a:cubicBezTo>
                <a:cubicBezTo>
                  <a:pt x="8032170" y="678598"/>
                  <a:pt x="8038595" y="679891"/>
                  <a:pt x="8044936" y="679733"/>
                </a:cubicBezTo>
                <a:close/>
                <a:moveTo>
                  <a:pt x="2912341" y="781050"/>
                </a:moveTo>
                <a:cubicBezTo>
                  <a:pt x="2920056" y="779803"/>
                  <a:pt x="2927461" y="776628"/>
                  <a:pt x="2933566" y="771525"/>
                </a:cubicBezTo>
                <a:cubicBezTo>
                  <a:pt x="2941479" y="757691"/>
                  <a:pt x="2940349" y="740002"/>
                  <a:pt x="2934018" y="725714"/>
                </a:cubicBezTo>
                <a:cubicBezTo>
                  <a:pt x="2919774" y="711200"/>
                  <a:pt x="2893320" y="709612"/>
                  <a:pt x="2879076" y="724580"/>
                </a:cubicBezTo>
                <a:cubicBezTo>
                  <a:pt x="2866866" y="741362"/>
                  <a:pt x="2869579" y="769257"/>
                  <a:pt x="2889250" y="779009"/>
                </a:cubicBezTo>
                <a:cubicBezTo>
                  <a:pt x="2896599" y="781617"/>
                  <a:pt x="2904625" y="782298"/>
                  <a:pt x="2912341" y="781050"/>
                </a:cubicBezTo>
                <a:close/>
                <a:moveTo>
                  <a:pt x="5075431" y="781088"/>
                </a:moveTo>
                <a:cubicBezTo>
                  <a:pt x="5085530" y="778359"/>
                  <a:pt x="5094096" y="771706"/>
                  <a:pt x="5096874" y="760789"/>
                </a:cubicBezTo>
                <a:cubicBezTo>
                  <a:pt x="5106829" y="736906"/>
                  <a:pt x="5083447" y="709612"/>
                  <a:pt x="5057749" y="714844"/>
                </a:cubicBezTo>
                <a:cubicBezTo>
                  <a:pt x="5026727" y="716208"/>
                  <a:pt x="5017929" y="764428"/>
                  <a:pt x="5044784" y="777847"/>
                </a:cubicBezTo>
                <a:cubicBezTo>
                  <a:pt x="5053698" y="782624"/>
                  <a:pt x="5065331" y="783818"/>
                  <a:pt x="5075431" y="781088"/>
                </a:cubicBezTo>
                <a:close/>
                <a:moveTo>
                  <a:pt x="7538490" y="781252"/>
                </a:moveTo>
                <a:cubicBezTo>
                  <a:pt x="7555689" y="777308"/>
                  <a:pt x="7569028" y="759619"/>
                  <a:pt x="7564224" y="740909"/>
                </a:cubicBezTo>
                <a:cubicBezTo>
                  <a:pt x="7562852" y="707344"/>
                  <a:pt x="7505436" y="703262"/>
                  <a:pt x="7498345" y="735466"/>
                </a:cubicBezTo>
                <a:cubicBezTo>
                  <a:pt x="7491254" y="752928"/>
                  <a:pt x="7500404" y="776968"/>
                  <a:pt x="7520534" y="780143"/>
                </a:cubicBezTo>
                <a:cubicBezTo>
                  <a:pt x="7526596" y="782354"/>
                  <a:pt x="7532758" y="782566"/>
                  <a:pt x="7538490" y="781252"/>
                </a:cubicBezTo>
                <a:close/>
                <a:moveTo>
                  <a:pt x="5176257" y="781539"/>
                </a:moveTo>
                <a:cubicBezTo>
                  <a:pt x="5194300" y="776348"/>
                  <a:pt x="5207190" y="755327"/>
                  <a:pt x="5198710" y="736224"/>
                </a:cubicBezTo>
                <a:cubicBezTo>
                  <a:pt x="5191925" y="710299"/>
                  <a:pt x="5155967" y="708025"/>
                  <a:pt x="5139683" y="725763"/>
                </a:cubicBezTo>
                <a:cubicBezTo>
                  <a:pt x="5129054" y="743956"/>
                  <a:pt x="5131542" y="777613"/>
                  <a:pt x="5157097" y="780797"/>
                </a:cubicBezTo>
                <a:cubicBezTo>
                  <a:pt x="5163656" y="783241"/>
                  <a:pt x="5170242" y="783270"/>
                  <a:pt x="5176257" y="781539"/>
                </a:cubicBezTo>
                <a:close/>
                <a:moveTo>
                  <a:pt x="2599978" y="781872"/>
                </a:moveTo>
                <a:cubicBezTo>
                  <a:pt x="2617855" y="780725"/>
                  <a:pt x="2635446" y="767260"/>
                  <a:pt x="2631725" y="747362"/>
                </a:cubicBezTo>
                <a:cubicBezTo>
                  <a:pt x="2635559" y="724263"/>
                  <a:pt x="2609623" y="708024"/>
                  <a:pt x="2589326" y="714199"/>
                </a:cubicBezTo>
                <a:cubicBezTo>
                  <a:pt x="2559332" y="718316"/>
                  <a:pt x="2555723" y="768403"/>
                  <a:pt x="2582786" y="778695"/>
                </a:cubicBezTo>
                <a:cubicBezTo>
                  <a:pt x="2588029" y="781268"/>
                  <a:pt x="2594019" y="782255"/>
                  <a:pt x="2599978" y="781872"/>
                </a:cubicBezTo>
                <a:close/>
                <a:moveTo>
                  <a:pt x="8354052" y="781921"/>
                </a:moveTo>
                <a:cubicBezTo>
                  <a:pt x="8374434" y="780180"/>
                  <a:pt x="8392862" y="761671"/>
                  <a:pt x="8387820" y="739957"/>
                </a:cubicBezTo>
                <a:cubicBezTo>
                  <a:pt x="8384112" y="713512"/>
                  <a:pt x="8347026" y="704849"/>
                  <a:pt x="8328715" y="722175"/>
                </a:cubicBezTo>
                <a:cubicBezTo>
                  <a:pt x="8310404" y="736081"/>
                  <a:pt x="8314576" y="766629"/>
                  <a:pt x="8333814" y="777572"/>
                </a:cubicBezTo>
                <a:cubicBezTo>
                  <a:pt x="8340246" y="781220"/>
                  <a:pt x="8347258" y="782502"/>
                  <a:pt x="8354052" y="781921"/>
                </a:cubicBezTo>
                <a:close/>
                <a:moveTo>
                  <a:pt x="3011988" y="782070"/>
                </a:moveTo>
                <a:cubicBezTo>
                  <a:pt x="3030899" y="779477"/>
                  <a:pt x="3047662" y="760299"/>
                  <a:pt x="3042359" y="740228"/>
                </a:cubicBezTo>
                <a:cubicBezTo>
                  <a:pt x="3039622" y="714602"/>
                  <a:pt x="3005641" y="706437"/>
                  <a:pt x="2986939" y="720498"/>
                </a:cubicBezTo>
                <a:cubicBezTo>
                  <a:pt x="2968466" y="735012"/>
                  <a:pt x="2970291" y="769257"/>
                  <a:pt x="2993097" y="778555"/>
                </a:cubicBezTo>
                <a:cubicBezTo>
                  <a:pt x="2999141" y="781957"/>
                  <a:pt x="3005684" y="782935"/>
                  <a:pt x="3011988" y="782070"/>
                </a:cubicBezTo>
                <a:close/>
                <a:moveTo>
                  <a:pt x="7636110" y="782453"/>
                </a:moveTo>
                <a:cubicBezTo>
                  <a:pt x="7655149" y="779962"/>
                  <a:pt x="7672115" y="761343"/>
                  <a:pt x="7667012" y="740815"/>
                </a:cubicBezTo>
                <a:cubicBezTo>
                  <a:pt x="7664745" y="710957"/>
                  <a:pt x="7617800" y="704849"/>
                  <a:pt x="7603512" y="729053"/>
                </a:cubicBezTo>
                <a:cubicBezTo>
                  <a:pt x="7591266" y="745791"/>
                  <a:pt x="7597843" y="770899"/>
                  <a:pt x="7617120" y="779043"/>
                </a:cubicBezTo>
                <a:cubicBezTo>
                  <a:pt x="7623186" y="782323"/>
                  <a:pt x="7629763" y="783284"/>
                  <a:pt x="7636110" y="782453"/>
                </a:cubicBezTo>
                <a:close/>
                <a:moveTo>
                  <a:pt x="8251166" y="782653"/>
                </a:moveTo>
                <a:cubicBezTo>
                  <a:pt x="8262121" y="782596"/>
                  <a:pt x="8272990" y="778020"/>
                  <a:pt x="8279283" y="768640"/>
                </a:cubicBezTo>
                <a:cubicBezTo>
                  <a:pt x="8284318" y="756971"/>
                  <a:pt x="8282945" y="743702"/>
                  <a:pt x="8285004" y="731118"/>
                </a:cubicBezTo>
                <a:cubicBezTo>
                  <a:pt x="8272647" y="722424"/>
                  <a:pt x="8259375" y="709612"/>
                  <a:pt x="8242899" y="714417"/>
                </a:cubicBezTo>
                <a:cubicBezTo>
                  <a:pt x="8217499" y="716933"/>
                  <a:pt x="8208804" y="751023"/>
                  <a:pt x="8222534" y="769555"/>
                </a:cubicBezTo>
                <a:cubicBezTo>
                  <a:pt x="8229170" y="778249"/>
                  <a:pt x="8240211" y="782710"/>
                  <a:pt x="8251166" y="782653"/>
                </a:cubicBezTo>
                <a:close/>
                <a:moveTo>
                  <a:pt x="2698584" y="782769"/>
                </a:moveTo>
                <a:cubicBezTo>
                  <a:pt x="2717670" y="782844"/>
                  <a:pt x="2736627" y="767883"/>
                  <a:pt x="2735770" y="747024"/>
                </a:cubicBezTo>
                <a:cubicBezTo>
                  <a:pt x="2738286" y="719211"/>
                  <a:pt x="2701229" y="704849"/>
                  <a:pt x="2680414" y="719895"/>
                </a:cubicBezTo>
                <a:cubicBezTo>
                  <a:pt x="2659139" y="730610"/>
                  <a:pt x="2658910" y="766401"/>
                  <a:pt x="2680184" y="777344"/>
                </a:cubicBezTo>
                <a:cubicBezTo>
                  <a:pt x="2685846" y="781049"/>
                  <a:pt x="2692222" y="782744"/>
                  <a:pt x="2698584" y="782769"/>
                </a:cubicBezTo>
                <a:close/>
                <a:moveTo>
                  <a:pt x="8046699" y="782814"/>
                </a:moveTo>
                <a:cubicBezTo>
                  <a:pt x="8066099" y="780378"/>
                  <a:pt x="8082842" y="762097"/>
                  <a:pt x="8076432" y="740195"/>
                </a:cubicBezTo>
                <a:cubicBezTo>
                  <a:pt x="8075307" y="718810"/>
                  <a:pt x="8051239" y="709612"/>
                  <a:pt x="8033470" y="715591"/>
                </a:cubicBezTo>
                <a:cubicBezTo>
                  <a:pt x="8006253" y="721109"/>
                  <a:pt x="8002429" y="768018"/>
                  <a:pt x="8027172" y="779515"/>
                </a:cubicBezTo>
                <a:cubicBezTo>
                  <a:pt x="8033470" y="782677"/>
                  <a:pt x="8040232" y="783626"/>
                  <a:pt x="8046699" y="782814"/>
                </a:cubicBezTo>
                <a:close/>
                <a:moveTo>
                  <a:pt x="8150609" y="782926"/>
                </a:moveTo>
                <a:cubicBezTo>
                  <a:pt x="8169274" y="780567"/>
                  <a:pt x="8184831" y="760663"/>
                  <a:pt x="8179589" y="739984"/>
                </a:cubicBezTo>
                <a:cubicBezTo>
                  <a:pt x="8176884" y="714939"/>
                  <a:pt x="8144416" y="706437"/>
                  <a:pt x="8125701" y="719304"/>
                </a:cubicBezTo>
                <a:cubicBezTo>
                  <a:pt x="8108791" y="734699"/>
                  <a:pt x="8110144" y="768246"/>
                  <a:pt x="8131564" y="778815"/>
                </a:cubicBezTo>
                <a:cubicBezTo>
                  <a:pt x="8137821" y="782549"/>
                  <a:pt x="8144388" y="783712"/>
                  <a:pt x="8150609" y="782926"/>
                </a:cubicBezTo>
                <a:close/>
                <a:moveTo>
                  <a:pt x="4963470" y="783151"/>
                </a:moveTo>
                <a:cubicBezTo>
                  <a:pt x="4981052" y="781823"/>
                  <a:pt x="4997514" y="767832"/>
                  <a:pt x="4996832" y="748659"/>
                </a:cubicBezTo>
                <a:cubicBezTo>
                  <a:pt x="4998879" y="715264"/>
                  <a:pt x="4950430" y="701675"/>
                  <a:pt x="4931095" y="726779"/>
                </a:cubicBezTo>
                <a:cubicBezTo>
                  <a:pt x="4922679" y="745204"/>
                  <a:pt x="4924954" y="771920"/>
                  <a:pt x="4946108" y="779981"/>
                </a:cubicBezTo>
                <a:cubicBezTo>
                  <a:pt x="4951624" y="782629"/>
                  <a:pt x="4957609" y="783594"/>
                  <a:pt x="4963470" y="783151"/>
                </a:cubicBezTo>
                <a:close/>
                <a:moveTo>
                  <a:pt x="7738299" y="783182"/>
                </a:moveTo>
                <a:cubicBezTo>
                  <a:pt x="7755964" y="781928"/>
                  <a:pt x="7773372" y="768093"/>
                  <a:pt x="7772000" y="749070"/>
                </a:cubicBezTo>
                <a:cubicBezTo>
                  <a:pt x="7772457" y="726472"/>
                  <a:pt x="7749590" y="708025"/>
                  <a:pt x="7728095" y="714482"/>
                </a:cubicBezTo>
                <a:cubicBezTo>
                  <a:pt x="7696310" y="718402"/>
                  <a:pt x="7691279" y="769361"/>
                  <a:pt x="7721235" y="779968"/>
                </a:cubicBezTo>
                <a:cubicBezTo>
                  <a:pt x="7726494" y="782620"/>
                  <a:pt x="7732411" y="783600"/>
                  <a:pt x="7738299" y="783182"/>
                </a:cubicBezTo>
                <a:close/>
                <a:moveTo>
                  <a:pt x="2802218" y="783261"/>
                </a:moveTo>
                <a:cubicBezTo>
                  <a:pt x="2820646" y="783208"/>
                  <a:pt x="2838856" y="768855"/>
                  <a:pt x="2838515" y="748975"/>
                </a:cubicBezTo>
                <a:cubicBezTo>
                  <a:pt x="2839879" y="717670"/>
                  <a:pt x="2792576" y="701674"/>
                  <a:pt x="2774380" y="726581"/>
                </a:cubicBezTo>
                <a:cubicBezTo>
                  <a:pt x="2762098" y="741891"/>
                  <a:pt x="2766192" y="769769"/>
                  <a:pt x="2784388" y="778223"/>
                </a:cubicBezTo>
                <a:cubicBezTo>
                  <a:pt x="2789903" y="781708"/>
                  <a:pt x="2796073" y="783279"/>
                  <a:pt x="2802218" y="783261"/>
                </a:cubicBezTo>
                <a:close/>
                <a:moveTo>
                  <a:pt x="7747678" y="882225"/>
                </a:moveTo>
                <a:cubicBezTo>
                  <a:pt x="7755737" y="880269"/>
                  <a:pt x="7763121" y="876073"/>
                  <a:pt x="7768193" y="869043"/>
                </a:cubicBezTo>
                <a:cubicBezTo>
                  <a:pt x="7770673" y="855209"/>
                  <a:pt x="7773829" y="837746"/>
                  <a:pt x="7762331" y="826861"/>
                </a:cubicBezTo>
                <a:cubicBezTo>
                  <a:pt x="7743620" y="811212"/>
                  <a:pt x="7703941" y="816428"/>
                  <a:pt x="7701687" y="845004"/>
                </a:cubicBezTo>
                <a:cubicBezTo>
                  <a:pt x="7697629" y="860879"/>
                  <a:pt x="7707098" y="877888"/>
                  <a:pt x="7723104" y="881970"/>
                </a:cubicBezTo>
                <a:cubicBezTo>
                  <a:pt x="7730882" y="883898"/>
                  <a:pt x="7739618" y="884181"/>
                  <a:pt x="7747678" y="882225"/>
                </a:cubicBezTo>
                <a:close/>
                <a:moveTo>
                  <a:pt x="4947761" y="882383"/>
                </a:moveTo>
                <a:cubicBezTo>
                  <a:pt x="4965769" y="887412"/>
                  <a:pt x="4990616" y="881926"/>
                  <a:pt x="4994719" y="860666"/>
                </a:cubicBezTo>
                <a:cubicBezTo>
                  <a:pt x="5009991" y="823861"/>
                  <a:pt x="4948217" y="801687"/>
                  <a:pt x="4929981" y="832320"/>
                </a:cubicBezTo>
                <a:cubicBezTo>
                  <a:pt x="4921091" y="849922"/>
                  <a:pt x="4926106" y="877582"/>
                  <a:pt x="4947761" y="882383"/>
                </a:cubicBezTo>
                <a:close/>
                <a:moveTo>
                  <a:pt x="2919835" y="882747"/>
                </a:moveTo>
                <a:cubicBezTo>
                  <a:pt x="2929425" y="879620"/>
                  <a:pt x="2937142" y="872672"/>
                  <a:pt x="2938409" y="861207"/>
                </a:cubicBezTo>
                <a:cubicBezTo>
                  <a:pt x="2946242" y="838741"/>
                  <a:pt x="2927121" y="812800"/>
                  <a:pt x="2902931" y="817896"/>
                </a:cubicBezTo>
                <a:cubicBezTo>
                  <a:pt x="2868605" y="815348"/>
                  <a:pt x="2858929" y="870471"/>
                  <a:pt x="2890030" y="881357"/>
                </a:cubicBezTo>
                <a:cubicBezTo>
                  <a:pt x="2898785" y="885179"/>
                  <a:pt x="2910246" y="885874"/>
                  <a:pt x="2919835" y="882747"/>
                </a:cubicBezTo>
                <a:close/>
                <a:moveTo>
                  <a:pt x="5077392" y="882840"/>
                </a:moveTo>
                <a:cubicBezTo>
                  <a:pt x="5087592" y="879875"/>
                  <a:pt x="5095844" y="872802"/>
                  <a:pt x="5097219" y="860710"/>
                </a:cubicBezTo>
                <a:cubicBezTo>
                  <a:pt x="5105241" y="837212"/>
                  <a:pt x="5081632" y="812800"/>
                  <a:pt x="5057795" y="818960"/>
                </a:cubicBezTo>
                <a:cubicBezTo>
                  <a:pt x="5026393" y="819416"/>
                  <a:pt x="5019516" y="867783"/>
                  <a:pt x="5045876" y="880331"/>
                </a:cubicBezTo>
                <a:cubicBezTo>
                  <a:pt x="5055044" y="884665"/>
                  <a:pt x="5067192" y="885806"/>
                  <a:pt x="5077392" y="882840"/>
                </a:cubicBezTo>
                <a:close/>
                <a:moveTo>
                  <a:pt x="7536485" y="882916"/>
                </a:moveTo>
                <a:cubicBezTo>
                  <a:pt x="7544132" y="881890"/>
                  <a:pt x="7551464" y="878867"/>
                  <a:pt x="7557307" y="873734"/>
                </a:cubicBezTo>
                <a:cubicBezTo>
                  <a:pt x="7573804" y="850691"/>
                  <a:pt x="7558911" y="809625"/>
                  <a:pt x="7526375" y="817610"/>
                </a:cubicBezTo>
                <a:cubicBezTo>
                  <a:pt x="7492923" y="815329"/>
                  <a:pt x="7484904" y="868714"/>
                  <a:pt x="7513774" y="880122"/>
                </a:cubicBezTo>
                <a:cubicBezTo>
                  <a:pt x="7520876" y="882974"/>
                  <a:pt x="7528838" y="883943"/>
                  <a:pt x="7536485" y="882916"/>
                </a:cubicBezTo>
                <a:close/>
                <a:moveTo>
                  <a:pt x="3111212" y="883525"/>
                </a:moveTo>
                <a:cubicBezTo>
                  <a:pt x="3144420" y="889000"/>
                  <a:pt x="3155792" y="842231"/>
                  <a:pt x="3134412" y="822839"/>
                </a:cubicBezTo>
                <a:cubicBezTo>
                  <a:pt x="3114624" y="812800"/>
                  <a:pt x="3091879" y="818732"/>
                  <a:pt x="3078004" y="835386"/>
                </a:cubicBezTo>
                <a:cubicBezTo>
                  <a:pt x="3078232" y="856376"/>
                  <a:pt x="3082781" y="886947"/>
                  <a:pt x="3111212" y="883525"/>
                </a:cubicBezTo>
                <a:close/>
                <a:moveTo>
                  <a:pt x="7638343" y="883535"/>
                </a:moveTo>
                <a:cubicBezTo>
                  <a:pt x="7657000" y="881241"/>
                  <a:pt x="7673636" y="866228"/>
                  <a:pt x="7668333" y="845252"/>
                </a:cubicBezTo>
                <a:cubicBezTo>
                  <a:pt x="7667421" y="812097"/>
                  <a:pt x="7610399" y="808037"/>
                  <a:pt x="7601503" y="838260"/>
                </a:cubicBezTo>
                <a:cubicBezTo>
                  <a:pt x="7596029" y="854049"/>
                  <a:pt x="7601275" y="876603"/>
                  <a:pt x="7619750" y="881340"/>
                </a:cubicBezTo>
                <a:cubicBezTo>
                  <a:pt x="7625680" y="883652"/>
                  <a:pt x="7632124" y="884300"/>
                  <a:pt x="7638343" y="883535"/>
                </a:cubicBezTo>
                <a:close/>
                <a:moveTo>
                  <a:pt x="8155342" y="883600"/>
                </a:moveTo>
                <a:cubicBezTo>
                  <a:pt x="8162692" y="882573"/>
                  <a:pt x="8169524" y="879664"/>
                  <a:pt x="8174347" y="873502"/>
                </a:cubicBezTo>
                <a:cubicBezTo>
                  <a:pt x="8191342" y="853192"/>
                  <a:pt x="8176643" y="812800"/>
                  <a:pt x="8146557" y="818505"/>
                </a:cubicBezTo>
                <a:cubicBezTo>
                  <a:pt x="8110041" y="813028"/>
                  <a:pt x="8100854" y="871677"/>
                  <a:pt x="8133237" y="882402"/>
                </a:cubicBezTo>
                <a:cubicBezTo>
                  <a:pt x="8140127" y="883771"/>
                  <a:pt x="8147993" y="884627"/>
                  <a:pt x="8155342" y="883600"/>
                </a:cubicBezTo>
                <a:close/>
                <a:moveTo>
                  <a:pt x="8258580" y="883618"/>
                </a:moveTo>
                <a:cubicBezTo>
                  <a:pt x="8268104" y="881992"/>
                  <a:pt x="8276638" y="877029"/>
                  <a:pt x="8280934" y="867559"/>
                </a:cubicBezTo>
                <a:cubicBezTo>
                  <a:pt x="8283647" y="852954"/>
                  <a:pt x="8285004" y="833785"/>
                  <a:pt x="8271439" y="823972"/>
                </a:cubicBezTo>
                <a:cubicBezTo>
                  <a:pt x="8255839" y="814387"/>
                  <a:pt x="8232553" y="817354"/>
                  <a:pt x="8221022" y="831959"/>
                </a:cubicBezTo>
                <a:cubicBezTo>
                  <a:pt x="8211979" y="846792"/>
                  <a:pt x="8214240" y="870525"/>
                  <a:pt x="8230292" y="879653"/>
                </a:cubicBezTo>
                <a:cubicBezTo>
                  <a:pt x="8238544" y="883533"/>
                  <a:pt x="8249057" y="885244"/>
                  <a:pt x="8258580" y="883618"/>
                </a:cubicBezTo>
                <a:close/>
                <a:moveTo>
                  <a:pt x="7838810" y="883799"/>
                </a:moveTo>
                <a:cubicBezTo>
                  <a:pt x="7857388" y="883873"/>
                  <a:pt x="7876284" y="872211"/>
                  <a:pt x="7874762" y="851008"/>
                </a:cubicBezTo>
                <a:cubicBezTo>
                  <a:pt x="7877016" y="817084"/>
                  <a:pt x="7828546" y="808037"/>
                  <a:pt x="7809383" y="830428"/>
                </a:cubicBezTo>
                <a:cubicBezTo>
                  <a:pt x="7800816" y="846485"/>
                  <a:pt x="7802394" y="871816"/>
                  <a:pt x="7821106" y="879731"/>
                </a:cubicBezTo>
                <a:cubicBezTo>
                  <a:pt x="7826460" y="882445"/>
                  <a:pt x="7832618" y="883774"/>
                  <a:pt x="7838810" y="883799"/>
                </a:cubicBezTo>
                <a:close/>
                <a:moveTo>
                  <a:pt x="3016409" y="883826"/>
                </a:moveTo>
                <a:cubicBezTo>
                  <a:pt x="3023644" y="882754"/>
                  <a:pt x="3030427" y="879798"/>
                  <a:pt x="3035401" y="873770"/>
                </a:cubicBezTo>
                <a:cubicBezTo>
                  <a:pt x="3046254" y="860093"/>
                  <a:pt x="3043993" y="838997"/>
                  <a:pt x="3034045" y="825319"/>
                </a:cubicBezTo>
                <a:cubicBezTo>
                  <a:pt x="3017087" y="812800"/>
                  <a:pt x="2982494" y="813264"/>
                  <a:pt x="2976842" y="838533"/>
                </a:cubicBezTo>
                <a:cubicBezTo>
                  <a:pt x="2971641" y="854992"/>
                  <a:pt x="2977294" y="876552"/>
                  <a:pt x="2994703" y="882580"/>
                </a:cubicBezTo>
                <a:cubicBezTo>
                  <a:pt x="3001486" y="884086"/>
                  <a:pt x="3009174" y="884898"/>
                  <a:pt x="3016409" y="883826"/>
                </a:cubicBezTo>
                <a:close/>
                <a:moveTo>
                  <a:pt x="2594784" y="883830"/>
                </a:moveTo>
                <a:cubicBezTo>
                  <a:pt x="2613669" y="884442"/>
                  <a:pt x="2633828" y="873600"/>
                  <a:pt x="2632434" y="853012"/>
                </a:cubicBezTo>
                <a:cubicBezTo>
                  <a:pt x="2639865" y="816337"/>
                  <a:pt x="2575544" y="804862"/>
                  <a:pt x="2565328" y="837712"/>
                </a:cubicBezTo>
                <a:cubicBezTo>
                  <a:pt x="2562077" y="852112"/>
                  <a:pt x="2563005" y="870562"/>
                  <a:pt x="2577170" y="879337"/>
                </a:cubicBezTo>
                <a:cubicBezTo>
                  <a:pt x="2582337" y="882150"/>
                  <a:pt x="2588490" y="883626"/>
                  <a:pt x="2594784" y="883830"/>
                </a:cubicBezTo>
                <a:close/>
                <a:moveTo>
                  <a:pt x="8351869" y="884032"/>
                </a:moveTo>
                <a:cubicBezTo>
                  <a:pt x="8370075" y="884053"/>
                  <a:pt x="8388182" y="872785"/>
                  <a:pt x="8387665" y="852714"/>
                </a:cubicBezTo>
                <a:cubicBezTo>
                  <a:pt x="8392954" y="816655"/>
                  <a:pt x="8334318" y="804862"/>
                  <a:pt x="8320062" y="835025"/>
                </a:cubicBezTo>
                <a:cubicBezTo>
                  <a:pt x="8310404" y="851127"/>
                  <a:pt x="8317992" y="871991"/>
                  <a:pt x="8334318" y="880155"/>
                </a:cubicBezTo>
                <a:cubicBezTo>
                  <a:pt x="8339722" y="882763"/>
                  <a:pt x="8345801" y="884025"/>
                  <a:pt x="8351869" y="884032"/>
                </a:cubicBezTo>
                <a:close/>
                <a:moveTo>
                  <a:pt x="2803815" y="884091"/>
                </a:moveTo>
                <a:cubicBezTo>
                  <a:pt x="2821900" y="884069"/>
                  <a:pt x="2840176" y="872766"/>
                  <a:pt x="2838988" y="852309"/>
                </a:cubicBezTo>
                <a:cubicBezTo>
                  <a:pt x="2844642" y="815864"/>
                  <a:pt x="2786983" y="804862"/>
                  <a:pt x="2772509" y="834430"/>
                </a:cubicBezTo>
                <a:cubicBezTo>
                  <a:pt x="2763689" y="850017"/>
                  <a:pt x="2768438" y="874313"/>
                  <a:pt x="2786531" y="880273"/>
                </a:cubicBezTo>
                <a:cubicBezTo>
                  <a:pt x="2791789" y="882851"/>
                  <a:pt x="2797796" y="884098"/>
                  <a:pt x="2803815" y="884091"/>
                </a:cubicBezTo>
                <a:close/>
                <a:moveTo>
                  <a:pt x="8047916" y="884227"/>
                </a:moveTo>
                <a:cubicBezTo>
                  <a:pt x="8066727" y="882224"/>
                  <a:pt x="8083325" y="866448"/>
                  <a:pt x="8078363" y="845583"/>
                </a:cubicBezTo>
                <a:cubicBezTo>
                  <a:pt x="8077222" y="812787"/>
                  <a:pt x="8021783" y="808037"/>
                  <a:pt x="8012886" y="838119"/>
                </a:cubicBezTo>
                <a:cubicBezTo>
                  <a:pt x="8008779" y="853499"/>
                  <a:pt x="8011289" y="876117"/>
                  <a:pt x="8029084" y="881319"/>
                </a:cubicBezTo>
                <a:cubicBezTo>
                  <a:pt x="8035130" y="884033"/>
                  <a:pt x="8041646" y="884895"/>
                  <a:pt x="8047916" y="884227"/>
                </a:cubicBezTo>
                <a:close/>
                <a:moveTo>
                  <a:pt x="8456300" y="884327"/>
                </a:moveTo>
                <a:cubicBezTo>
                  <a:pt x="8474271" y="883836"/>
                  <a:pt x="8492750" y="872282"/>
                  <a:pt x="8490044" y="852157"/>
                </a:cubicBezTo>
                <a:cubicBezTo>
                  <a:pt x="8494554" y="816682"/>
                  <a:pt x="8439752" y="806449"/>
                  <a:pt x="8424416" y="833737"/>
                </a:cubicBezTo>
                <a:cubicBezTo>
                  <a:pt x="8413591" y="849655"/>
                  <a:pt x="8421710" y="874214"/>
                  <a:pt x="8439301" y="881036"/>
                </a:cubicBezTo>
                <a:cubicBezTo>
                  <a:pt x="8444375" y="883424"/>
                  <a:pt x="8450309" y="884490"/>
                  <a:pt x="8456300" y="884327"/>
                </a:cubicBezTo>
                <a:close/>
                <a:moveTo>
                  <a:pt x="7943729" y="884376"/>
                </a:moveTo>
                <a:cubicBezTo>
                  <a:pt x="7962573" y="882902"/>
                  <a:pt x="7980209" y="867974"/>
                  <a:pt x="7975461" y="846940"/>
                </a:cubicBezTo>
                <a:cubicBezTo>
                  <a:pt x="7973879" y="813692"/>
                  <a:pt x="7919841" y="808037"/>
                  <a:pt x="7909892" y="838571"/>
                </a:cubicBezTo>
                <a:cubicBezTo>
                  <a:pt x="7907179" y="853725"/>
                  <a:pt x="7907405" y="875664"/>
                  <a:pt x="7925267" y="881093"/>
                </a:cubicBezTo>
                <a:cubicBezTo>
                  <a:pt x="7931032" y="883863"/>
                  <a:pt x="7937448" y="884867"/>
                  <a:pt x="7943729" y="884376"/>
                </a:cubicBezTo>
                <a:close/>
                <a:moveTo>
                  <a:pt x="2701877" y="884687"/>
                </a:moveTo>
                <a:cubicBezTo>
                  <a:pt x="2722365" y="883898"/>
                  <a:pt x="2742468" y="867951"/>
                  <a:pt x="2735953" y="845096"/>
                </a:cubicBezTo>
                <a:cubicBezTo>
                  <a:pt x="2733438" y="817125"/>
                  <a:pt x="2694348" y="811212"/>
                  <a:pt x="2676060" y="827586"/>
                </a:cubicBezTo>
                <a:cubicBezTo>
                  <a:pt x="2658914" y="840548"/>
                  <a:pt x="2663029" y="871476"/>
                  <a:pt x="2682232" y="880118"/>
                </a:cubicBezTo>
                <a:cubicBezTo>
                  <a:pt x="2688176" y="883529"/>
                  <a:pt x="2695048" y="884950"/>
                  <a:pt x="2701877" y="884687"/>
                </a:cubicBezTo>
                <a:close/>
                <a:moveTo>
                  <a:pt x="5169214" y="885100"/>
                </a:moveTo>
                <a:cubicBezTo>
                  <a:pt x="5188650" y="883547"/>
                  <a:pt x="5206541" y="867302"/>
                  <a:pt x="5200878" y="845528"/>
                </a:cubicBezTo>
                <a:cubicBezTo>
                  <a:pt x="5199505" y="812381"/>
                  <a:pt x="5142755" y="808037"/>
                  <a:pt x="5134746" y="838898"/>
                </a:cubicBezTo>
                <a:cubicBezTo>
                  <a:pt x="5132229" y="853986"/>
                  <a:pt x="5132458" y="875703"/>
                  <a:pt x="5150078" y="881418"/>
                </a:cubicBezTo>
                <a:cubicBezTo>
                  <a:pt x="5156085" y="884504"/>
                  <a:pt x="5162735" y="885618"/>
                  <a:pt x="5169214" y="885100"/>
                </a:cubicBezTo>
                <a:close/>
                <a:moveTo>
                  <a:pt x="7955122" y="985251"/>
                </a:moveTo>
                <a:cubicBezTo>
                  <a:pt x="7964766" y="981840"/>
                  <a:pt x="7972470" y="974563"/>
                  <a:pt x="7973707" y="963079"/>
                </a:cubicBezTo>
                <a:cubicBezTo>
                  <a:pt x="7983379" y="936927"/>
                  <a:pt x="7954363" y="909637"/>
                  <a:pt x="7929395" y="921690"/>
                </a:cubicBezTo>
                <a:cubicBezTo>
                  <a:pt x="7901279" y="926920"/>
                  <a:pt x="7900829" y="973085"/>
                  <a:pt x="7924897" y="984228"/>
                </a:cubicBezTo>
                <a:cubicBezTo>
                  <a:pt x="7933894" y="988207"/>
                  <a:pt x="7945478" y="988662"/>
                  <a:pt x="7955122" y="985251"/>
                </a:cubicBezTo>
                <a:close/>
                <a:moveTo>
                  <a:pt x="5076700" y="986249"/>
                </a:moveTo>
                <a:cubicBezTo>
                  <a:pt x="5086364" y="982828"/>
                  <a:pt x="5094209" y="975416"/>
                  <a:pt x="5095915" y="964127"/>
                </a:cubicBezTo>
                <a:cubicBezTo>
                  <a:pt x="5106829" y="938584"/>
                  <a:pt x="5078633" y="912812"/>
                  <a:pt x="5053621" y="921251"/>
                </a:cubicBezTo>
                <a:cubicBezTo>
                  <a:pt x="5024288" y="926496"/>
                  <a:pt x="5021104" y="971881"/>
                  <a:pt x="5046572" y="984425"/>
                </a:cubicBezTo>
                <a:cubicBezTo>
                  <a:pt x="5055554" y="989100"/>
                  <a:pt x="5067036" y="989670"/>
                  <a:pt x="5076700" y="986249"/>
                </a:cubicBezTo>
                <a:close/>
                <a:moveTo>
                  <a:pt x="8362055" y="987047"/>
                </a:moveTo>
                <a:cubicBezTo>
                  <a:pt x="8384509" y="983823"/>
                  <a:pt x="8388404" y="959870"/>
                  <a:pt x="8389779" y="941215"/>
                </a:cubicBezTo>
                <a:cubicBezTo>
                  <a:pt x="8375344" y="922099"/>
                  <a:pt x="8346245" y="908050"/>
                  <a:pt x="8327228" y="929469"/>
                </a:cubicBezTo>
                <a:cubicBezTo>
                  <a:pt x="8300879" y="952961"/>
                  <a:pt x="8330436" y="996950"/>
                  <a:pt x="8362055" y="987047"/>
                </a:cubicBezTo>
                <a:close/>
                <a:moveTo>
                  <a:pt x="2593809" y="987185"/>
                </a:moveTo>
                <a:cubicBezTo>
                  <a:pt x="2601130" y="988313"/>
                  <a:pt x="2608366" y="988255"/>
                  <a:pt x="2615143" y="984322"/>
                </a:cubicBezTo>
                <a:cubicBezTo>
                  <a:pt x="2632371" y="978308"/>
                  <a:pt x="2633519" y="957026"/>
                  <a:pt x="2630992" y="941528"/>
                </a:cubicBezTo>
                <a:cubicBezTo>
                  <a:pt x="2624560" y="911224"/>
                  <a:pt x="2570810" y="911456"/>
                  <a:pt x="2564837" y="942222"/>
                </a:cubicBezTo>
                <a:cubicBezTo>
                  <a:pt x="2562081" y="956332"/>
                  <a:pt x="2567594" y="969980"/>
                  <a:pt x="2571958" y="982934"/>
                </a:cubicBezTo>
                <a:cubicBezTo>
                  <a:pt x="2579079" y="983744"/>
                  <a:pt x="2586487" y="986057"/>
                  <a:pt x="2593809" y="987185"/>
                </a:cubicBezTo>
                <a:close/>
                <a:moveTo>
                  <a:pt x="3013148" y="987465"/>
                </a:moveTo>
                <a:cubicBezTo>
                  <a:pt x="3031451" y="984904"/>
                  <a:pt x="3047877" y="968616"/>
                  <a:pt x="3043221" y="948728"/>
                </a:cubicBezTo>
                <a:cubicBezTo>
                  <a:pt x="3041841" y="921067"/>
                  <a:pt x="3005050" y="909637"/>
                  <a:pt x="2985505" y="926554"/>
                </a:cubicBezTo>
                <a:cubicBezTo>
                  <a:pt x="2966879" y="942098"/>
                  <a:pt x="2971478" y="976846"/>
                  <a:pt x="2994932" y="985075"/>
                </a:cubicBezTo>
                <a:cubicBezTo>
                  <a:pt x="3000738" y="987647"/>
                  <a:pt x="3007048" y="988319"/>
                  <a:pt x="3013148" y="987465"/>
                </a:cubicBezTo>
                <a:close/>
                <a:moveTo>
                  <a:pt x="8255404" y="987575"/>
                </a:moveTo>
                <a:cubicBezTo>
                  <a:pt x="8273010" y="984716"/>
                  <a:pt x="8288107" y="968252"/>
                  <a:pt x="8283132" y="948823"/>
                </a:cubicBezTo>
                <a:cubicBezTo>
                  <a:pt x="8285191" y="917873"/>
                  <a:pt x="8241272" y="911224"/>
                  <a:pt x="8222972" y="928877"/>
                </a:cubicBezTo>
                <a:cubicBezTo>
                  <a:pt x="8210391" y="946759"/>
                  <a:pt x="8213365" y="979773"/>
                  <a:pt x="8237612" y="985504"/>
                </a:cubicBezTo>
                <a:cubicBezTo>
                  <a:pt x="8243388" y="987969"/>
                  <a:pt x="8249535" y="988528"/>
                  <a:pt x="8255404" y="987575"/>
                </a:cubicBezTo>
                <a:close/>
                <a:moveTo>
                  <a:pt x="8463512" y="987807"/>
                </a:moveTo>
                <a:cubicBezTo>
                  <a:pt x="8480046" y="984362"/>
                  <a:pt x="8493471" y="967602"/>
                  <a:pt x="8490222" y="949287"/>
                </a:cubicBezTo>
                <a:cubicBezTo>
                  <a:pt x="8489082" y="918647"/>
                  <a:pt x="8443934" y="908049"/>
                  <a:pt x="8427061" y="932008"/>
                </a:cubicBezTo>
                <a:cubicBezTo>
                  <a:pt x="8410416" y="950439"/>
                  <a:pt x="8422729" y="982461"/>
                  <a:pt x="8446443" y="986378"/>
                </a:cubicBezTo>
                <a:cubicBezTo>
                  <a:pt x="8452143" y="988624"/>
                  <a:pt x="8458000" y="988955"/>
                  <a:pt x="8463512" y="987807"/>
                </a:cubicBezTo>
                <a:close/>
                <a:moveTo>
                  <a:pt x="3116441" y="987839"/>
                </a:moveTo>
                <a:cubicBezTo>
                  <a:pt x="3133780" y="984906"/>
                  <a:pt x="3148025" y="968664"/>
                  <a:pt x="3143773" y="949070"/>
                </a:cubicBezTo>
                <a:cubicBezTo>
                  <a:pt x="3145133" y="916987"/>
                  <a:pt x="3095240" y="908049"/>
                  <a:pt x="3082313" y="935091"/>
                </a:cubicBezTo>
                <a:cubicBezTo>
                  <a:pt x="3074829" y="952737"/>
                  <a:pt x="3077097" y="980008"/>
                  <a:pt x="3098642" y="985966"/>
                </a:cubicBezTo>
                <a:cubicBezTo>
                  <a:pt x="3104538" y="988315"/>
                  <a:pt x="3110662" y="988817"/>
                  <a:pt x="3116441" y="987839"/>
                </a:cubicBezTo>
                <a:close/>
                <a:moveTo>
                  <a:pt x="2811350" y="987853"/>
                </a:moveTo>
                <a:cubicBezTo>
                  <a:pt x="2828327" y="984647"/>
                  <a:pt x="2843167" y="968231"/>
                  <a:pt x="2838745" y="949764"/>
                </a:cubicBezTo>
                <a:cubicBezTo>
                  <a:pt x="2837611" y="920581"/>
                  <a:pt x="2797257" y="909637"/>
                  <a:pt x="2778887" y="930157"/>
                </a:cubicBezTo>
                <a:cubicBezTo>
                  <a:pt x="2758930" y="946800"/>
                  <a:pt x="2769362" y="981911"/>
                  <a:pt x="2794309" y="986243"/>
                </a:cubicBezTo>
                <a:cubicBezTo>
                  <a:pt x="2799808" y="988523"/>
                  <a:pt x="2805691" y="988922"/>
                  <a:pt x="2811350" y="987853"/>
                </a:cubicBezTo>
                <a:close/>
                <a:moveTo>
                  <a:pt x="4860936" y="987918"/>
                </a:moveTo>
                <a:cubicBezTo>
                  <a:pt x="4877505" y="987099"/>
                  <a:pt x="4894170" y="975916"/>
                  <a:pt x="4893661" y="957716"/>
                </a:cubicBezTo>
                <a:cubicBezTo>
                  <a:pt x="4897279" y="931636"/>
                  <a:pt x="4868105" y="911225"/>
                  <a:pt x="4845038" y="922111"/>
                </a:cubicBezTo>
                <a:cubicBezTo>
                  <a:pt x="4816316" y="930048"/>
                  <a:pt x="4816542" y="976993"/>
                  <a:pt x="4845038" y="985157"/>
                </a:cubicBezTo>
                <a:cubicBezTo>
                  <a:pt x="4849900" y="987312"/>
                  <a:pt x="4855412" y="988191"/>
                  <a:pt x="4860936" y="987918"/>
                </a:cubicBezTo>
                <a:close/>
                <a:moveTo>
                  <a:pt x="5169348" y="987927"/>
                </a:moveTo>
                <a:cubicBezTo>
                  <a:pt x="5188133" y="986823"/>
                  <a:pt x="5205453" y="970840"/>
                  <a:pt x="5201286" y="950101"/>
                </a:cubicBezTo>
                <a:cubicBezTo>
                  <a:pt x="5201517" y="918334"/>
                  <a:pt x="5153363" y="908050"/>
                  <a:pt x="5137157" y="933646"/>
                </a:cubicBezTo>
                <a:cubicBezTo>
                  <a:pt x="5129054" y="950558"/>
                  <a:pt x="5131369" y="975697"/>
                  <a:pt x="5150816" y="983695"/>
                </a:cubicBezTo>
                <a:cubicBezTo>
                  <a:pt x="5156662" y="987009"/>
                  <a:pt x="5163086" y="988294"/>
                  <a:pt x="5169348" y="987927"/>
                </a:cubicBezTo>
                <a:close/>
                <a:moveTo>
                  <a:pt x="2704854" y="988014"/>
                </a:moveTo>
                <a:cubicBezTo>
                  <a:pt x="2721311" y="986160"/>
                  <a:pt x="2737089" y="973833"/>
                  <a:pt x="2736230" y="956074"/>
                </a:cubicBezTo>
                <a:cubicBezTo>
                  <a:pt x="2738293" y="929177"/>
                  <a:pt x="2706649" y="909637"/>
                  <a:pt x="2683489" y="922741"/>
                </a:cubicBezTo>
                <a:cubicBezTo>
                  <a:pt x="2655743" y="933545"/>
                  <a:pt x="2659642" y="979752"/>
                  <a:pt x="2688763" y="986189"/>
                </a:cubicBezTo>
                <a:cubicBezTo>
                  <a:pt x="2693808" y="988086"/>
                  <a:pt x="2699369" y="988632"/>
                  <a:pt x="2704854" y="988014"/>
                </a:cubicBezTo>
                <a:close/>
                <a:moveTo>
                  <a:pt x="7533749" y="988310"/>
                </a:moveTo>
                <a:cubicBezTo>
                  <a:pt x="7552469" y="986477"/>
                  <a:pt x="7569252" y="970063"/>
                  <a:pt x="7565121" y="949428"/>
                </a:cubicBezTo>
                <a:cubicBezTo>
                  <a:pt x="7565350" y="913730"/>
                  <a:pt x="7504987" y="909637"/>
                  <a:pt x="7497872" y="942834"/>
                </a:cubicBezTo>
                <a:cubicBezTo>
                  <a:pt x="7494429" y="958069"/>
                  <a:pt x="7497642" y="979897"/>
                  <a:pt x="7515086" y="984899"/>
                </a:cubicBezTo>
                <a:cubicBezTo>
                  <a:pt x="7521053" y="987912"/>
                  <a:pt x="7527509" y="988921"/>
                  <a:pt x="7533749" y="988310"/>
                </a:cubicBezTo>
                <a:close/>
                <a:moveTo>
                  <a:pt x="7842676" y="988319"/>
                </a:moveTo>
                <a:cubicBezTo>
                  <a:pt x="7857946" y="986224"/>
                  <a:pt x="7871962" y="974231"/>
                  <a:pt x="7874019" y="958240"/>
                </a:cubicBezTo>
                <a:cubicBezTo>
                  <a:pt x="7880191" y="930958"/>
                  <a:pt x="7844529" y="909637"/>
                  <a:pt x="7821898" y="923622"/>
                </a:cubicBezTo>
                <a:cubicBezTo>
                  <a:pt x="7794466" y="934397"/>
                  <a:pt x="7798352" y="980707"/>
                  <a:pt x="7827384" y="986897"/>
                </a:cubicBezTo>
                <a:cubicBezTo>
                  <a:pt x="7832356" y="988617"/>
                  <a:pt x="7837586" y="989018"/>
                  <a:pt x="7842676" y="988319"/>
                </a:cubicBezTo>
                <a:close/>
                <a:moveTo>
                  <a:pt x="7637146" y="988345"/>
                </a:moveTo>
                <a:cubicBezTo>
                  <a:pt x="7654959" y="986481"/>
                  <a:pt x="7671206" y="970239"/>
                  <a:pt x="7668135" y="950766"/>
                </a:cubicBezTo>
                <a:cubicBezTo>
                  <a:pt x="7666998" y="925262"/>
                  <a:pt x="7634704" y="909637"/>
                  <a:pt x="7614236" y="924343"/>
                </a:cubicBezTo>
                <a:cubicBezTo>
                  <a:pt x="7591266" y="937440"/>
                  <a:pt x="7594223" y="976730"/>
                  <a:pt x="7619467" y="985002"/>
                </a:cubicBezTo>
                <a:cubicBezTo>
                  <a:pt x="7625096" y="987989"/>
                  <a:pt x="7631208" y="988966"/>
                  <a:pt x="7637146" y="988345"/>
                </a:cubicBezTo>
                <a:close/>
                <a:moveTo>
                  <a:pt x="7742996" y="988450"/>
                </a:moveTo>
                <a:cubicBezTo>
                  <a:pt x="7761788" y="984259"/>
                  <a:pt x="7777480" y="963081"/>
                  <a:pt x="7769381" y="943331"/>
                </a:cubicBezTo>
                <a:cubicBezTo>
                  <a:pt x="7762631" y="914458"/>
                  <a:pt x="7718538" y="911224"/>
                  <a:pt x="7705490" y="936171"/>
                </a:cubicBezTo>
                <a:cubicBezTo>
                  <a:pt x="7696041" y="954188"/>
                  <a:pt x="7703240" y="980751"/>
                  <a:pt x="7723937" y="986295"/>
                </a:cubicBezTo>
                <a:cubicBezTo>
                  <a:pt x="7730123" y="989355"/>
                  <a:pt x="7736732" y="989846"/>
                  <a:pt x="7742996" y="988450"/>
                </a:cubicBezTo>
                <a:close/>
                <a:moveTo>
                  <a:pt x="2909057" y="988625"/>
                </a:moveTo>
                <a:cubicBezTo>
                  <a:pt x="2927860" y="986622"/>
                  <a:pt x="2944689" y="970379"/>
                  <a:pt x="2940028" y="949637"/>
                </a:cubicBezTo>
                <a:cubicBezTo>
                  <a:pt x="2940489" y="916037"/>
                  <a:pt x="2887326" y="909637"/>
                  <a:pt x="2874438" y="937523"/>
                </a:cubicBezTo>
                <a:cubicBezTo>
                  <a:pt x="2868454" y="953979"/>
                  <a:pt x="2870986" y="979122"/>
                  <a:pt x="2890318" y="985522"/>
                </a:cubicBezTo>
                <a:cubicBezTo>
                  <a:pt x="2896302" y="988379"/>
                  <a:pt x="2902789" y="989293"/>
                  <a:pt x="2909057" y="988625"/>
                </a:cubicBezTo>
                <a:close/>
                <a:moveTo>
                  <a:pt x="5273152" y="988684"/>
                </a:moveTo>
                <a:cubicBezTo>
                  <a:pt x="5291752" y="986920"/>
                  <a:pt x="5308485" y="971031"/>
                  <a:pt x="5303851" y="950076"/>
                </a:cubicBezTo>
                <a:cubicBezTo>
                  <a:pt x="5304537" y="916363"/>
                  <a:pt x="5252593" y="908050"/>
                  <a:pt x="5240236" y="936683"/>
                </a:cubicBezTo>
                <a:cubicBezTo>
                  <a:pt x="5233829" y="953308"/>
                  <a:pt x="5235660" y="978478"/>
                  <a:pt x="5254653" y="985405"/>
                </a:cubicBezTo>
                <a:cubicBezTo>
                  <a:pt x="5260545" y="988291"/>
                  <a:pt x="5266952" y="989273"/>
                  <a:pt x="5273152" y="988684"/>
                </a:cubicBezTo>
                <a:close/>
                <a:moveTo>
                  <a:pt x="8151391" y="988765"/>
                </a:moveTo>
                <a:cubicBezTo>
                  <a:pt x="8169102" y="986493"/>
                  <a:pt x="8184949" y="970208"/>
                  <a:pt x="8180060" y="950322"/>
                </a:cubicBezTo>
                <a:cubicBezTo>
                  <a:pt x="8181634" y="919466"/>
                  <a:pt x="8137352" y="909637"/>
                  <a:pt x="8121168" y="931808"/>
                </a:cubicBezTo>
                <a:cubicBezTo>
                  <a:pt x="8110379" y="948722"/>
                  <a:pt x="8112177" y="978893"/>
                  <a:pt x="8133756" y="985979"/>
                </a:cubicBezTo>
                <a:cubicBezTo>
                  <a:pt x="8139375" y="988722"/>
                  <a:pt x="8145487" y="989522"/>
                  <a:pt x="8151391" y="988765"/>
                </a:cubicBezTo>
                <a:close/>
                <a:moveTo>
                  <a:pt x="8046825" y="988775"/>
                </a:moveTo>
                <a:cubicBezTo>
                  <a:pt x="8065877" y="986902"/>
                  <a:pt x="8083307" y="970964"/>
                  <a:pt x="8078290" y="949829"/>
                </a:cubicBezTo>
                <a:cubicBezTo>
                  <a:pt x="8078290" y="921418"/>
                  <a:pt x="8038846" y="909637"/>
                  <a:pt x="8020393" y="928116"/>
                </a:cubicBezTo>
                <a:cubicBezTo>
                  <a:pt x="8004016" y="943361"/>
                  <a:pt x="8006784" y="976623"/>
                  <a:pt x="8028005" y="985632"/>
                </a:cubicBezTo>
                <a:cubicBezTo>
                  <a:pt x="8033944" y="988461"/>
                  <a:pt x="8040475" y="989400"/>
                  <a:pt x="8046825" y="988775"/>
                </a:cubicBezTo>
                <a:close/>
                <a:moveTo>
                  <a:pt x="4960883" y="992187"/>
                </a:moveTo>
                <a:cubicBezTo>
                  <a:pt x="4979053" y="984641"/>
                  <a:pt x="5002054" y="974351"/>
                  <a:pt x="4996074" y="950112"/>
                </a:cubicBezTo>
                <a:cubicBezTo>
                  <a:pt x="4996074" y="909637"/>
                  <a:pt x="4925691" y="910323"/>
                  <a:pt x="4926151" y="950798"/>
                </a:cubicBezTo>
                <a:cubicBezTo>
                  <a:pt x="4921091" y="973894"/>
                  <a:pt x="4943632" y="984641"/>
                  <a:pt x="4960883" y="992187"/>
                </a:cubicBezTo>
                <a:close/>
                <a:moveTo>
                  <a:pt x="7642982" y="1089764"/>
                </a:moveTo>
                <a:cubicBezTo>
                  <a:pt x="7648355" y="1088378"/>
                  <a:pt x="7653472" y="1085427"/>
                  <a:pt x="7657958" y="1080524"/>
                </a:cubicBezTo>
                <a:cubicBezTo>
                  <a:pt x="7680166" y="1060226"/>
                  <a:pt x="7661996" y="1019402"/>
                  <a:pt x="7632386" y="1023051"/>
                </a:cubicBezTo>
                <a:cubicBezTo>
                  <a:pt x="7605243" y="1019174"/>
                  <a:pt x="7597616" y="1049279"/>
                  <a:pt x="7597840" y="1070489"/>
                </a:cubicBezTo>
                <a:cubicBezTo>
                  <a:pt x="7608440" y="1084002"/>
                  <a:pt x="7626862" y="1093922"/>
                  <a:pt x="7642982" y="1089764"/>
                </a:cubicBezTo>
                <a:close/>
                <a:moveTo>
                  <a:pt x="8052440" y="1090272"/>
                </a:moveTo>
                <a:cubicBezTo>
                  <a:pt x="8063550" y="1088061"/>
                  <a:pt x="8073250" y="1081087"/>
                  <a:pt x="8075731" y="1069067"/>
                </a:cubicBezTo>
                <a:cubicBezTo>
                  <a:pt x="8084979" y="1046842"/>
                  <a:pt x="8067159" y="1019174"/>
                  <a:pt x="8042346" y="1023483"/>
                </a:cubicBezTo>
                <a:cubicBezTo>
                  <a:pt x="8011894" y="1021669"/>
                  <a:pt x="8000841" y="1064078"/>
                  <a:pt x="8020691" y="1082901"/>
                </a:cubicBezTo>
                <a:cubicBezTo>
                  <a:pt x="8028812" y="1089932"/>
                  <a:pt x="8041331" y="1092483"/>
                  <a:pt x="8052440" y="1090272"/>
                </a:cubicBezTo>
                <a:close/>
                <a:moveTo>
                  <a:pt x="5263925" y="1090386"/>
                </a:moveTo>
                <a:cubicBezTo>
                  <a:pt x="5282541" y="1093107"/>
                  <a:pt x="5303243" y="1083072"/>
                  <a:pt x="5303414" y="1061811"/>
                </a:cubicBezTo>
                <a:cubicBezTo>
                  <a:pt x="5310029" y="1035050"/>
                  <a:pt x="5278321" y="1014412"/>
                  <a:pt x="5255053" y="1026205"/>
                </a:cubicBezTo>
                <a:cubicBezTo>
                  <a:pt x="5232241" y="1035277"/>
                  <a:pt x="5233154" y="1066800"/>
                  <a:pt x="5246841" y="1083356"/>
                </a:cubicBezTo>
                <a:cubicBezTo>
                  <a:pt x="5251745" y="1087154"/>
                  <a:pt x="5257719" y="1089479"/>
                  <a:pt x="5263925" y="1090386"/>
                </a:cubicBezTo>
                <a:close/>
                <a:moveTo>
                  <a:pt x="3018021" y="1090438"/>
                </a:moveTo>
                <a:cubicBezTo>
                  <a:pt x="3029058" y="1087937"/>
                  <a:pt x="3038535" y="1080866"/>
                  <a:pt x="3041540" y="1068679"/>
                </a:cubicBezTo>
                <a:cubicBezTo>
                  <a:pt x="3051017" y="1044075"/>
                  <a:pt x="3026978" y="1014412"/>
                  <a:pt x="3000165" y="1023840"/>
                </a:cubicBezTo>
                <a:cubicBezTo>
                  <a:pt x="2970809" y="1026829"/>
                  <a:pt x="2966879" y="1067069"/>
                  <a:pt x="2985140" y="1084775"/>
                </a:cubicBezTo>
                <a:cubicBezTo>
                  <a:pt x="2994386" y="1090869"/>
                  <a:pt x="3006984" y="1092938"/>
                  <a:pt x="3018021" y="1090438"/>
                </a:cubicBezTo>
                <a:close/>
                <a:moveTo>
                  <a:pt x="2592897" y="1090577"/>
                </a:moveTo>
                <a:cubicBezTo>
                  <a:pt x="2611255" y="1092852"/>
                  <a:pt x="2631467" y="1082562"/>
                  <a:pt x="2631467" y="1061811"/>
                </a:cubicBezTo>
                <a:cubicBezTo>
                  <a:pt x="2636698" y="1037998"/>
                  <a:pt x="2613501" y="1017587"/>
                  <a:pt x="2590303" y="1023937"/>
                </a:cubicBezTo>
                <a:cubicBezTo>
                  <a:pt x="2561193" y="1025978"/>
                  <a:pt x="2555735" y="1067707"/>
                  <a:pt x="2575975" y="1084036"/>
                </a:cubicBezTo>
                <a:cubicBezTo>
                  <a:pt x="2580865" y="1087664"/>
                  <a:pt x="2586778" y="1089819"/>
                  <a:pt x="2592897" y="1090577"/>
                </a:cubicBezTo>
                <a:close/>
                <a:moveTo>
                  <a:pt x="5578228" y="1090637"/>
                </a:moveTo>
                <a:cubicBezTo>
                  <a:pt x="5597693" y="1090500"/>
                  <a:pt x="5616870" y="1075054"/>
                  <a:pt x="5613469" y="1053675"/>
                </a:cubicBezTo>
                <a:cubicBezTo>
                  <a:pt x="5613922" y="1019333"/>
                  <a:pt x="5559266" y="1012824"/>
                  <a:pt x="5546340" y="1041779"/>
                </a:cubicBezTo>
                <a:cubicBezTo>
                  <a:pt x="5537041" y="1057042"/>
                  <a:pt x="5545659" y="1076121"/>
                  <a:pt x="5559493" y="1085323"/>
                </a:cubicBezTo>
                <a:cubicBezTo>
                  <a:pt x="5565220" y="1089027"/>
                  <a:pt x="5571740" y="1090682"/>
                  <a:pt x="5578228" y="1090637"/>
                </a:cubicBezTo>
                <a:close/>
                <a:moveTo>
                  <a:pt x="5680483" y="1090778"/>
                </a:moveTo>
                <a:cubicBezTo>
                  <a:pt x="5699504" y="1090523"/>
                  <a:pt x="5718749" y="1075254"/>
                  <a:pt x="5716183" y="1054896"/>
                </a:cubicBezTo>
                <a:cubicBezTo>
                  <a:pt x="5718464" y="1020059"/>
                  <a:pt x="5662126" y="1011237"/>
                  <a:pt x="5649353" y="1041097"/>
                </a:cubicBezTo>
                <a:cubicBezTo>
                  <a:pt x="5640229" y="1056705"/>
                  <a:pt x="5647072" y="1076838"/>
                  <a:pt x="5662354" y="1085660"/>
                </a:cubicBezTo>
                <a:cubicBezTo>
                  <a:pt x="5667828" y="1089279"/>
                  <a:pt x="5674143" y="1090863"/>
                  <a:pt x="5680483" y="1090778"/>
                </a:cubicBezTo>
                <a:close/>
                <a:moveTo>
                  <a:pt x="7941604" y="1090820"/>
                </a:moveTo>
                <a:cubicBezTo>
                  <a:pt x="7960132" y="1090798"/>
                  <a:pt x="7977777" y="1075777"/>
                  <a:pt x="7975256" y="1054680"/>
                </a:cubicBezTo>
                <a:cubicBezTo>
                  <a:pt x="7977049" y="1021826"/>
                  <a:pt x="7929323" y="1012824"/>
                  <a:pt x="7912742" y="1037128"/>
                </a:cubicBezTo>
                <a:cubicBezTo>
                  <a:pt x="7904004" y="1052655"/>
                  <a:pt x="7906693" y="1076509"/>
                  <a:pt x="7923497" y="1085510"/>
                </a:cubicBezTo>
                <a:cubicBezTo>
                  <a:pt x="7929155" y="1089167"/>
                  <a:pt x="7935429" y="1090827"/>
                  <a:pt x="7941604" y="1090820"/>
                </a:cubicBezTo>
                <a:close/>
                <a:moveTo>
                  <a:pt x="3316966" y="1090824"/>
                </a:moveTo>
                <a:cubicBezTo>
                  <a:pt x="3336617" y="1090749"/>
                  <a:pt x="3356073" y="1075576"/>
                  <a:pt x="3352077" y="1053864"/>
                </a:cubicBezTo>
                <a:cubicBezTo>
                  <a:pt x="3353467" y="1019899"/>
                  <a:pt x="3300660" y="1011237"/>
                  <a:pt x="3285605" y="1038591"/>
                </a:cubicBezTo>
                <a:cubicBezTo>
                  <a:pt x="3281204" y="1054775"/>
                  <a:pt x="3281436" y="1076203"/>
                  <a:pt x="3298112" y="1085549"/>
                </a:cubicBezTo>
                <a:cubicBezTo>
                  <a:pt x="3303844" y="1089196"/>
                  <a:pt x="3310416" y="1090848"/>
                  <a:pt x="3316966" y="1090824"/>
                </a:cubicBezTo>
                <a:close/>
                <a:moveTo>
                  <a:pt x="7524986" y="1090876"/>
                </a:moveTo>
                <a:cubicBezTo>
                  <a:pt x="7545709" y="1092821"/>
                  <a:pt x="7567798" y="1077905"/>
                  <a:pt x="7564067" y="1053628"/>
                </a:cubicBezTo>
                <a:cubicBezTo>
                  <a:pt x="7563841" y="1024451"/>
                  <a:pt x="7524043" y="1012825"/>
                  <a:pt x="7505048" y="1031517"/>
                </a:cubicBezTo>
                <a:cubicBezTo>
                  <a:pt x="7491254" y="1045650"/>
                  <a:pt x="7494646" y="1068445"/>
                  <a:pt x="7505726" y="1083033"/>
                </a:cubicBezTo>
                <a:cubicBezTo>
                  <a:pt x="7511323" y="1087706"/>
                  <a:pt x="7518078" y="1090228"/>
                  <a:pt x="7524986" y="1090876"/>
                </a:cubicBezTo>
                <a:close/>
                <a:moveTo>
                  <a:pt x="7839874" y="1090952"/>
                </a:moveTo>
                <a:cubicBezTo>
                  <a:pt x="7861192" y="1089741"/>
                  <a:pt x="7881998" y="1069084"/>
                  <a:pt x="7873130" y="1046627"/>
                </a:cubicBezTo>
                <a:cubicBezTo>
                  <a:pt x="7868127" y="1022171"/>
                  <a:pt x="7834701" y="1015999"/>
                  <a:pt x="7817193" y="1029713"/>
                </a:cubicBezTo>
                <a:cubicBezTo>
                  <a:pt x="7799229" y="1042513"/>
                  <a:pt x="7799911" y="1074284"/>
                  <a:pt x="7819466" y="1085027"/>
                </a:cubicBezTo>
                <a:cubicBezTo>
                  <a:pt x="7825605" y="1089598"/>
                  <a:pt x="7832768" y="1091355"/>
                  <a:pt x="7839874" y="1090952"/>
                </a:cubicBezTo>
                <a:close/>
                <a:moveTo>
                  <a:pt x="7733873" y="1090991"/>
                </a:moveTo>
                <a:cubicBezTo>
                  <a:pt x="7753796" y="1091900"/>
                  <a:pt x="7774331" y="1076126"/>
                  <a:pt x="7771073" y="1054135"/>
                </a:cubicBezTo>
                <a:cubicBezTo>
                  <a:pt x="7771987" y="1032031"/>
                  <a:pt x="7747752" y="1019175"/>
                  <a:pt x="7727861" y="1024588"/>
                </a:cubicBezTo>
                <a:cubicBezTo>
                  <a:pt x="7698367" y="1026167"/>
                  <a:pt x="7691279" y="1070149"/>
                  <a:pt x="7715057" y="1084133"/>
                </a:cubicBezTo>
                <a:cubicBezTo>
                  <a:pt x="7720659" y="1088531"/>
                  <a:pt x="7727232" y="1090688"/>
                  <a:pt x="7733873" y="1090991"/>
                </a:cubicBezTo>
                <a:close/>
                <a:moveTo>
                  <a:pt x="3109429" y="1091056"/>
                </a:moveTo>
                <a:cubicBezTo>
                  <a:pt x="3129152" y="1091872"/>
                  <a:pt x="3149485" y="1076054"/>
                  <a:pt x="3144852" y="1054002"/>
                </a:cubicBezTo>
                <a:cubicBezTo>
                  <a:pt x="3146225" y="1030027"/>
                  <a:pt x="3118313" y="1017587"/>
                  <a:pt x="3097950" y="1025503"/>
                </a:cubicBezTo>
                <a:cubicBezTo>
                  <a:pt x="3073241" y="1032967"/>
                  <a:pt x="3073699" y="1069608"/>
                  <a:pt x="3090858" y="1084310"/>
                </a:cubicBezTo>
                <a:cubicBezTo>
                  <a:pt x="3096349" y="1088664"/>
                  <a:pt x="3102855" y="1090784"/>
                  <a:pt x="3109429" y="1091056"/>
                </a:cubicBezTo>
                <a:close/>
                <a:moveTo>
                  <a:pt x="2914368" y="1091117"/>
                </a:moveTo>
                <a:cubicBezTo>
                  <a:pt x="2929875" y="1087141"/>
                  <a:pt x="2942052" y="1072004"/>
                  <a:pt x="2939007" y="1054436"/>
                </a:cubicBezTo>
                <a:cubicBezTo>
                  <a:pt x="2941262" y="1024418"/>
                  <a:pt x="2899320" y="1014412"/>
                  <a:pt x="2880829" y="1032832"/>
                </a:cubicBezTo>
                <a:cubicBezTo>
                  <a:pt x="2863691" y="1050798"/>
                  <a:pt x="2871358" y="1088093"/>
                  <a:pt x="2898192" y="1091050"/>
                </a:cubicBezTo>
                <a:cubicBezTo>
                  <a:pt x="2903661" y="1092528"/>
                  <a:pt x="2909200" y="1092443"/>
                  <a:pt x="2914368" y="1091117"/>
                </a:cubicBezTo>
                <a:close/>
                <a:moveTo>
                  <a:pt x="4854706" y="1091160"/>
                </a:moveTo>
                <a:cubicBezTo>
                  <a:pt x="4875133" y="1092247"/>
                  <a:pt x="4896199" y="1076772"/>
                  <a:pt x="4892958" y="1053751"/>
                </a:cubicBezTo>
                <a:cubicBezTo>
                  <a:pt x="4893640" y="1018964"/>
                  <a:pt x="4840420" y="1012825"/>
                  <a:pt x="4826319" y="1040564"/>
                </a:cubicBezTo>
                <a:cubicBezTo>
                  <a:pt x="4817904" y="1055115"/>
                  <a:pt x="4823363" y="1073759"/>
                  <a:pt x="4835417" y="1084218"/>
                </a:cubicBezTo>
                <a:cubicBezTo>
                  <a:pt x="4841160" y="1088595"/>
                  <a:pt x="4847897" y="1090798"/>
                  <a:pt x="4854706" y="1091160"/>
                </a:cubicBezTo>
                <a:close/>
                <a:moveTo>
                  <a:pt x="8353181" y="1091182"/>
                </a:moveTo>
                <a:cubicBezTo>
                  <a:pt x="8373634" y="1089586"/>
                  <a:pt x="8392556" y="1068804"/>
                  <a:pt x="8386603" y="1046864"/>
                </a:cubicBezTo>
                <a:cubicBezTo>
                  <a:pt x="8380253" y="1014869"/>
                  <a:pt x="8326505" y="1014412"/>
                  <a:pt x="8318795" y="1045950"/>
                </a:cubicBezTo>
                <a:cubicBezTo>
                  <a:pt x="8311991" y="1060576"/>
                  <a:pt x="8319248" y="1078402"/>
                  <a:pt x="8333082" y="1085715"/>
                </a:cubicBezTo>
                <a:cubicBezTo>
                  <a:pt x="8339375" y="1090115"/>
                  <a:pt x="8346363" y="1091714"/>
                  <a:pt x="8353181" y="1091182"/>
                </a:cubicBezTo>
                <a:close/>
                <a:moveTo>
                  <a:pt x="2698922" y="1091218"/>
                </a:moveTo>
                <a:cubicBezTo>
                  <a:pt x="2718327" y="1091505"/>
                  <a:pt x="2737729" y="1077345"/>
                  <a:pt x="2736023" y="1055914"/>
                </a:cubicBezTo>
                <a:cubicBezTo>
                  <a:pt x="2737161" y="1026885"/>
                  <a:pt x="2699179" y="1014412"/>
                  <a:pt x="2678483" y="1030741"/>
                </a:cubicBezTo>
                <a:cubicBezTo>
                  <a:pt x="2658924" y="1042987"/>
                  <a:pt x="2661880" y="1074057"/>
                  <a:pt x="2680301" y="1085850"/>
                </a:cubicBezTo>
                <a:cubicBezTo>
                  <a:pt x="2685988" y="1089422"/>
                  <a:pt x="2692456" y="1091123"/>
                  <a:pt x="2698922" y="1091218"/>
                </a:cubicBezTo>
                <a:close/>
                <a:moveTo>
                  <a:pt x="5166244" y="1091246"/>
                </a:moveTo>
                <a:cubicBezTo>
                  <a:pt x="5185571" y="1090862"/>
                  <a:pt x="5204218" y="1075858"/>
                  <a:pt x="5201110" y="1054315"/>
                </a:cubicBezTo>
                <a:cubicBezTo>
                  <a:pt x="5202031" y="1023083"/>
                  <a:pt x="5159442" y="1012824"/>
                  <a:pt x="5139644" y="1032886"/>
                </a:cubicBezTo>
                <a:cubicBezTo>
                  <a:pt x="5129054" y="1049072"/>
                  <a:pt x="5129975" y="1074832"/>
                  <a:pt x="5147471" y="1086459"/>
                </a:cubicBezTo>
                <a:cubicBezTo>
                  <a:pt x="5153284" y="1089878"/>
                  <a:pt x="5159802" y="1091374"/>
                  <a:pt x="5166244" y="1091246"/>
                </a:cubicBezTo>
                <a:close/>
                <a:moveTo>
                  <a:pt x="2800638" y="1091249"/>
                </a:moveTo>
                <a:cubicBezTo>
                  <a:pt x="2818336" y="1092248"/>
                  <a:pt x="2837370" y="1081420"/>
                  <a:pt x="2838913" y="1062342"/>
                </a:cubicBezTo>
                <a:cubicBezTo>
                  <a:pt x="2846229" y="1031862"/>
                  <a:pt x="2804160" y="1011237"/>
                  <a:pt x="2781772" y="1029571"/>
                </a:cubicBezTo>
                <a:cubicBezTo>
                  <a:pt x="2762110" y="1042404"/>
                  <a:pt x="2764396" y="1074488"/>
                  <a:pt x="2784059" y="1086175"/>
                </a:cubicBezTo>
                <a:cubicBezTo>
                  <a:pt x="2788974" y="1089269"/>
                  <a:pt x="2794733" y="1090916"/>
                  <a:pt x="2800638" y="1091249"/>
                </a:cubicBezTo>
                <a:close/>
                <a:moveTo>
                  <a:pt x="4958717" y="1091267"/>
                </a:moveTo>
                <a:cubicBezTo>
                  <a:pt x="4978971" y="1091659"/>
                  <a:pt x="4999449" y="1075541"/>
                  <a:pt x="4996396" y="1053317"/>
                </a:cubicBezTo>
                <a:cubicBezTo>
                  <a:pt x="4994813" y="1020516"/>
                  <a:pt x="4944390" y="1012825"/>
                  <a:pt x="4929919" y="1039970"/>
                </a:cubicBezTo>
                <a:cubicBezTo>
                  <a:pt x="4924492" y="1054448"/>
                  <a:pt x="4924266" y="1076164"/>
                  <a:pt x="4939416" y="1084986"/>
                </a:cubicBezTo>
                <a:cubicBezTo>
                  <a:pt x="4945238" y="1089171"/>
                  <a:pt x="4951965" y="1091136"/>
                  <a:pt x="4958717" y="1091267"/>
                </a:cubicBezTo>
                <a:close/>
                <a:moveTo>
                  <a:pt x="8143398" y="1091591"/>
                </a:moveTo>
                <a:cubicBezTo>
                  <a:pt x="8163449" y="1092840"/>
                  <a:pt x="8183790" y="1078070"/>
                  <a:pt x="8180186" y="1054644"/>
                </a:cubicBezTo>
                <a:cubicBezTo>
                  <a:pt x="8183390" y="1019735"/>
                  <a:pt x="8127316" y="1011237"/>
                  <a:pt x="8115643" y="1041094"/>
                </a:cubicBezTo>
                <a:cubicBezTo>
                  <a:pt x="8110379" y="1055333"/>
                  <a:pt x="8111523" y="1074854"/>
                  <a:pt x="8124340" y="1084730"/>
                </a:cubicBezTo>
                <a:cubicBezTo>
                  <a:pt x="8130062" y="1088979"/>
                  <a:pt x="8136714" y="1091175"/>
                  <a:pt x="8143398" y="1091591"/>
                </a:cubicBezTo>
                <a:close/>
                <a:moveTo>
                  <a:pt x="3211349" y="1091628"/>
                </a:moveTo>
                <a:cubicBezTo>
                  <a:pt x="3229200" y="1092665"/>
                  <a:pt x="3247941" y="1082190"/>
                  <a:pt x="3248110" y="1061840"/>
                </a:cubicBezTo>
                <a:cubicBezTo>
                  <a:pt x="3254216" y="1033338"/>
                  <a:pt x="3220974" y="1014412"/>
                  <a:pt x="3197681" y="1027409"/>
                </a:cubicBezTo>
                <a:cubicBezTo>
                  <a:pt x="3175067" y="1037898"/>
                  <a:pt x="3174841" y="1073240"/>
                  <a:pt x="3194515" y="1086693"/>
                </a:cubicBezTo>
                <a:cubicBezTo>
                  <a:pt x="3199547" y="1089657"/>
                  <a:pt x="3205398" y="1091282"/>
                  <a:pt x="3211349" y="1091628"/>
                </a:cubicBezTo>
                <a:close/>
                <a:moveTo>
                  <a:pt x="5063310" y="1091674"/>
                </a:moveTo>
                <a:cubicBezTo>
                  <a:pt x="5082454" y="1091834"/>
                  <a:pt x="5100999" y="1075975"/>
                  <a:pt x="5097795" y="1053976"/>
                </a:cubicBezTo>
                <a:cubicBezTo>
                  <a:pt x="5098020" y="1023053"/>
                  <a:pt x="5056211" y="1014412"/>
                  <a:pt x="5037330" y="1033967"/>
                </a:cubicBezTo>
                <a:cubicBezTo>
                  <a:pt x="5025866" y="1049656"/>
                  <a:pt x="5027215" y="1075349"/>
                  <a:pt x="5044748" y="1085809"/>
                </a:cubicBezTo>
                <a:cubicBezTo>
                  <a:pt x="5050480" y="1089788"/>
                  <a:pt x="5056928" y="1091621"/>
                  <a:pt x="5063310" y="1091674"/>
                </a:cubicBezTo>
                <a:close/>
                <a:moveTo>
                  <a:pt x="8253169" y="1091742"/>
                </a:moveTo>
                <a:cubicBezTo>
                  <a:pt x="8263800" y="1090710"/>
                  <a:pt x="8273892" y="1085375"/>
                  <a:pt x="8279108" y="1075622"/>
                </a:cubicBezTo>
                <a:cubicBezTo>
                  <a:pt x="8291354" y="1053594"/>
                  <a:pt x="8276840" y="1020322"/>
                  <a:pt x="8249399" y="1023534"/>
                </a:cubicBezTo>
                <a:cubicBezTo>
                  <a:pt x="8218329" y="1019174"/>
                  <a:pt x="8205629" y="1061166"/>
                  <a:pt x="8223999" y="1082047"/>
                </a:cubicBezTo>
                <a:cubicBezTo>
                  <a:pt x="8231369" y="1089505"/>
                  <a:pt x="8242538" y="1092775"/>
                  <a:pt x="8253169" y="1091742"/>
                </a:cubicBezTo>
                <a:close/>
                <a:moveTo>
                  <a:pt x="7841132" y="1194396"/>
                </a:moveTo>
                <a:cubicBezTo>
                  <a:pt x="7863487" y="1191802"/>
                  <a:pt x="7884089" y="1165735"/>
                  <a:pt x="7871970" y="1144134"/>
                </a:cubicBezTo>
                <a:cubicBezTo>
                  <a:pt x="7862968" y="1125084"/>
                  <a:pt x="7837114" y="1117600"/>
                  <a:pt x="7819340" y="1129166"/>
                </a:cubicBezTo>
                <a:cubicBezTo>
                  <a:pt x="7797641" y="1141413"/>
                  <a:pt x="7798103" y="1175657"/>
                  <a:pt x="7819340" y="1188131"/>
                </a:cubicBezTo>
                <a:cubicBezTo>
                  <a:pt x="7826034" y="1193517"/>
                  <a:pt x="7833681" y="1195260"/>
                  <a:pt x="7841132" y="1194396"/>
                </a:cubicBezTo>
                <a:close/>
                <a:moveTo>
                  <a:pt x="5057201" y="1194417"/>
                </a:moveTo>
                <a:cubicBezTo>
                  <a:pt x="5062373" y="1195775"/>
                  <a:pt x="5068051" y="1195718"/>
                  <a:pt x="5074176" y="1193712"/>
                </a:cubicBezTo>
                <a:cubicBezTo>
                  <a:pt x="5110004" y="1185227"/>
                  <a:pt x="5105150" y="1123085"/>
                  <a:pt x="5066780" y="1123773"/>
                </a:cubicBezTo>
                <a:cubicBezTo>
                  <a:pt x="5044127" y="1119187"/>
                  <a:pt x="5033725" y="1142118"/>
                  <a:pt x="5025866" y="1158398"/>
                </a:cubicBezTo>
                <a:cubicBezTo>
                  <a:pt x="5030720" y="1173533"/>
                  <a:pt x="5041685" y="1190344"/>
                  <a:pt x="5057201" y="1194417"/>
                </a:cubicBezTo>
                <a:close/>
                <a:moveTo>
                  <a:pt x="8141221" y="1194512"/>
                </a:moveTo>
                <a:cubicBezTo>
                  <a:pt x="8158813" y="1196611"/>
                  <a:pt x="8178630" y="1185289"/>
                  <a:pt x="8179490" y="1166460"/>
                </a:cubicBezTo>
                <a:cubicBezTo>
                  <a:pt x="8184992" y="1145653"/>
                  <a:pt x="8169173" y="1120775"/>
                  <a:pt x="8145789" y="1124168"/>
                </a:cubicBezTo>
                <a:cubicBezTo>
                  <a:pt x="8113005" y="1121680"/>
                  <a:pt x="8100854" y="1170079"/>
                  <a:pt x="8125155" y="1187720"/>
                </a:cubicBezTo>
                <a:cubicBezTo>
                  <a:pt x="8129740" y="1191621"/>
                  <a:pt x="8135357" y="1193812"/>
                  <a:pt x="8141221" y="1194512"/>
                </a:cubicBezTo>
                <a:close/>
                <a:moveTo>
                  <a:pt x="2591354" y="1194531"/>
                </a:moveTo>
                <a:cubicBezTo>
                  <a:pt x="2607221" y="1197194"/>
                  <a:pt x="2625440" y="1189087"/>
                  <a:pt x="2630252" y="1173216"/>
                </a:cubicBezTo>
                <a:cubicBezTo>
                  <a:pt x="2639877" y="1151365"/>
                  <a:pt x="2622689" y="1121694"/>
                  <a:pt x="2597711" y="1123764"/>
                </a:cubicBezTo>
                <a:cubicBezTo>
                  <a:pt x="2565169" y="1120774"/>
                  <a:pt x="2552563" y="1170226"/>
                  <a:pt x="2576856" y="1188167"/>
                </a:cubicBezTo>
                <a:cubicBezTo>
                  <a:pt x="2581038" y="1191559"/>
                  <a:pt x="2586065" y="1193644"/>
                  <a:pt x="2591354" y="1194531"/>
                </a:cubicBezTo>
                <a:close/>
                <a:moveTo>
                  <a:pt x="5278139" y="1194939"/>
                </a:moveTo>
                <a:cubicBezTo>
                  <a:pt x="5288941" y="1192692"/>
                  <a:pt x="5298371" y="1185721"/>
                  <a:pt x="5301114" y="1173854"/>
                </a:cubicBezTo>
                <a:cubicBezTo>
                  <a:pt x="5310029" y="1154727"/>
                  <a:pt x="5297913" y="1125691"/>
                  <a:pt x="5275282" y="1124539"/>
                </a:cubicBezTo>
                <a:cubicBezTo>
                  <a:pt x="5241221" y="1116012"/>
                  <a:pt x="5224304" y="1166249"/>
                  <a:pt x="5246936" y="1187680"/>
                </a:cubicBezTo>
                <a:cubicBezTo>
                  <a:pt x="5255165" y="1194709"/>
                  <a:pt x="5267338" y="1197186"/>
                  <a:pt x="5278139" y="1194939"/>
                </a:cubicBezTo>
                <a:close/>
                <a:moveTo>
                  <a:pt x="4759883" y="1195043"/>
                </a:moveTo>
                <a:cubicBezTo>
                  <a:pt x="4780669" y="1191718"/>
                  <a:pt x="4798666" y="1167676"/>
                  <a:pt x="4788578" y="1146704"/>
                </a:cubicBezTo>
                <a:cubicBezTo>
                  <a:pt x="4781054" y="1123060"/>
                  <a:pt x="4744119" y="1116012"/>
                  <a:pt x="4729756" y="1136928"/>
                </a:cubicBezTo>
                <a:cubicBezTo>
                  <a:pt x="4716304" y="1153524"/>
                  <a:pt x="4720636" y="1179669"/>
                  <a:pt x="4739103" y="1190582"/>
                </a:cubicBezTo>
                <a:cubicBezTo>
                  <a:pt x="4745715" y="1194958"/>
                  <a:pt x="4752954" y="1196152"/>
                  <a:pt x="4759883" y="1195043"/>
                </a:cubicBezTo>
                <a:close/>
                <a:moveTo>
                  <a:pt x="5366860" y="1195203"/>
                </a:moveTo>
                <a:cubicBezTo>
                  <a:pt x="5384706" y="1197886"/>
                  <a:pt x="5405372" y="1186119"/>
                  <a:pt x="5406582" y="1166981"/>
                </a:cubicBezTo>
                <a:cubicBezTo>
                  <a:pt x="5410041" y="1146521"/>
                  <a:pt x="5394361" y="1121234"/>
                  <a:pt x="5371764" y="1123763"/>
                </a:cubicBezTo>
                <a:cubicBezTo>
                  <a:pt x="5338329" y="1120774"/>
                  <a:pt x="5327491" y="1169050"/>
                  <a:pt x="5350780" y="1187441"/>
                </a:cubicBezTo>
                <a:cubicBezTo>
                  <a:pt x="5355277" y="1191809"/>
                  <a:pt x="5360912" y="1194309"/>
                  <a:pt x="5366860" y="1195203"/>
                </a:cubicBezTo>
                <a:close/>
                <a:moveTo>
                  <a:pt x="5167574" y="1195214"/>
                </a:moveTo>
                <a:cubicBezTo>
                  <a:pt x="5187452" y="1193522"/>
                  <a:pt x="5205245" y="1173775"/>
                  <a:pt x="5200455" y="1152358"/>
                </a:cubicBezTo>
                <a:cubicBezTo>
                  <a:pt x="5197946" y="1123574"/>
                  <a:pt x="5154603" y="1112837"/>
                  <a:pt x="5139091" y="1136824"/>
                </a:cubicBezTo>
                <a:cubicBezTo>
                  <a:pt x="5129054" y="1153044"/>
                  <a:pt x="5130195" y="1179315"/>
                  <a:pt x="5147760" y="1190281"/>
                </a:cubicBezTo>
                <a:cubicBezTo>
                  <a:pt x="5154090" y="1194336"/>
                  <a:pt x="5160948" y="1195778"/>
                  <a:pt x="5167574" y="1195214"/>
                </a:cubicBezTo>
                <a:close/>
                <a:moveTo>
                  <a:pt x="3317499" y="1195233"/>
                </a:moveTo>
                <a:cubicBezTo>
                  <a:pt x="3336026" y="1194632"/>
                  <a:pt x="3353713" y="1178568"/>
                  <a:pt x="3352164" y="1158637"/>
                </a:cubicBezTo>
                <a:cubicBezTo>
                  <a:pt x="3354000" y="1132522"/>
                  <a:pt x="3321867" y="1114424"/>
                  <a:pt x="3300293" y="1127711"/>
                </a:cubicBezTo>
                <a:cubicBezTo>
                  <a:pt x="3278947" y="1140998"/>
                  <a:pt x="3278029" y="1176735"/>
                  <a:pt x="3299374" y="1190251"/>
                </a:cubicBezTo>
                <a:cubicBezTo>
                  <a:pt x="3305055" y="1193916"/>
                  <a:pt x="3311324" y="1195434"/>
                  <a:pt x="3317499" y="1195233"/>
                </a:cubicBezTo>
                <a:close/>
                <a:moveTo>
                  <a:pt x="7734925" y="1195254"/>
                </a:moveTo>
                <a:cubicBezTo>
                  <a:pt x="7755729" y="1194665"/>
                  <a:pt x="7776438" y="1172258"/>
                  <a:pt x="7769974" y="1150492"/>
                </a:cubicBezTo>
                <a:cubicBezTo>
                  <a:pt x="7765665" y="1132212"/>
                  <a:pt x="7745935" y="1119187"/>
                  <a:pt x="7727565" y="1124443"/>
                </a:cubicBezTo>
                <a:cubicBezTo>
                  <a:pt x="7698536" y="1128784"/>
                  <a:pt x="7691279" y="1172200"/>
                  <a:pt x="7715092" y="1187739"/>
                </a:cubicBezTo>
                <a:cubicBezTo>
                  <a:pt x="7721045" y="1193223"/>
                  <a:pt x="7727990" y="1195451"/>
                  <a:pt x="7734925" y="1195254"/>
                </a:cubicBezTo>
                <a:close/>
                <a:moveTo>
                  <a:pt x="7941766" y="1195278"/>
                </a:moveTo>
                <a:cubicBezTo>
                  <a:pt x="7960761" y="1194741"/>
                  <a:pt x="7979181" y="1178668"/>
                  <a:pt x="7976111" y="1157695"/>
                </a:cubicBezTo>
                <a:cubicBezTo>
                  <a:pt x="7976111" y="1137753"/>
                  <a:pt x="7957691" y="1119187"/>
                  <a:pt x="7937453" y="1124001"/>
                </a:cubicBezTo>
                <a:cubicBezTo>
                  <a:pt x="7907663" y="1126751"/>
                  <a:pt x="7896066" y="1175802"/>
                  <a:pt x="7923354" y="1190243"/>
                </a:cubicBezTo>
                <a:cubicBezTo>
                  <a:pt x="7929039" y="1193910"/>
                  <a:pt x="7935435" y="1195457"/>
                  <a:pt x="7941766" y="1195278"/>
                </a:cubicBezTo>
                <a:close/>
                <a:moveTo>
                  <a:pt x="3002835" y="1195364"/>
                </a:moveTo>
                <a:cubicBezTo>
                  <a:pt x="3020141" y="1197468"/>
                  <a:pt x="3039029" y="1185272"/>
                  <a:pt x="3042234" y="1166891"/>
                </a:cubicBezTo>
                <a:cubicBezTo>
                  <a:pt x="3049429" y="1140322"/>
                  <a:pt x="3017499" y="1112837"/>
                  <a:pt x="2993440" y="1128183"/>
                </a:cubicBezTo>
                <a:cubicBezTo>
                  <a:pt x="2970954" y="1138261"/>
                  <a:pt x="2970054" y="1171930"/>
                  <a:pt x="2986694" y="1188192"/>
                </a:cubicBezTo>
                <a:cubicBezTo>
                  <a:pt x="2991472" y="1192372"/>
                  <a:pt x="2997065" y="1194663"/>
                  <a:pt x="3002835" y="1195364"/>
                </a:cubicBezTo>
                <a:close/>
                <a:moveTo>
                  <a:pt x="5684463" y="1195366"/>
                </a:moveTo>
                <a:cubicBezTo>
                  <a:pt x="5705629" y="1192118"/>
                  <a:pt x="5724084" y="1168484"/>
                  <a:pt x="5713708" y="1146774"/>
                </a:cubicBezTo>
                <a:cubicBezTo>
                  <a:pt x="5705090" y="1117599"/>
                  <a:pt x="5657465" y="1117599"/>
                  <a:pt x="5649074" y="1146774"/>
                </a:cubicBezTo>
                <a:cubicBezTo>
                  <a:pt x="5640229" y="1162729"/>
                  <a:pt x="5648394" y="1182559"/>
                  <a:pt x="5663362" y="1190993"/>
                </a:cubicBezTo>
                <a:cubicBezTo>
                  <a:pt x="5670052" y="1195266"/>
                  <a:pt x="5677408" y="1196449"/>
                  <a:pt x="5684463" y="1195366"/>
                </a:cubicBezTo>
                <a:close/>
                <a:moveTo>
                  <a:pt x="2804046" y="1195386"/>
                </a:moveTo>
                <a:cubicBezTo>
                  <a:pt x="2824495" y="1194328"/>
                  <a:pt x="2844172" y="1173562"/>
                  <a:pt x="2837998" y="1152026"/>
                </a:cubicBezTo>
                <a:cubicBezTo>
                  <a:pt x="2833654" y="1126730"/>
                  <a:pt x="2797553" y="1114424"/>
                  <a:pt x="2779947" y="1133795"/>
                </a:cubicBezTo>
                <a:cubicBezTo>
                  <a:pt x="2762114" y="1148152"/>
                  <a:pt x="2764172" y="1178006"/>
                  <a:pt x="2784292" y="1189172"/>
                </a:cubicBezTo>
                <a:cubicBezTo>
                  <a:pt x="2790350" y="1193901"/>
                  <a:pt x="2797252" y="1195738"/>
                  <a:pt x="2804046" y="1195386"/>
                </a:cubicBezTo>
                <a:close/>
                <a:moveTo>
                  <a:pt x="2905010" y="1195420"/>
                </a:moveTo>
                <a:cubicBezTo>
                  <a:pt x="2921465" y="1195880"/>
                  <a:pt x="2938275" y="1183834"/>
                  <a:pt x="2939827" y="1166515"/>
                </a:cubicBezTo>
                <a:cubicBezTo>
                  <a:pt x="2944654" y="1145709"/>
                  <a:pt x="2926953" y="1119187"/>
                  <a:pt x="2903735" y="1124446"/>
                </a:cubicBezTo>
                <a:cubicBezTo>
                  <a:pt x="2869712" y="1123989"/>
                  <a:pt x="2860516" y="1176118"/>
                  <a:pt x="2889252" y="1190522"/>
                </a:cubicBezTo>
                <a:cubicBezTo>
                  <a:pt x="2894080" y="1193723"/>
                  <a:pt x="2899525" y="1195266"/>
                  <a:pt x="2905010" y="1195420"/>
                </a:cubicBezTo>
                <a:close/>
                <a:moveTo>
                  <a:pt x="4960624" y="1195432"/>
                </a:moveTo>
                <a:cubicBezTo>
                  <a:pt x="4981522" y="1195090"/>
                  <a:pt x="5003000" y="1173213"/>
                  <a:pt x="4996312" y="1151335"/>
                </a:cubicBezTo>
                <a:cubicBezTo>
                  <a:pt x="4992197" y="1127407"/>
                  <a:pt x="4960417" y="1116012"/>
                  <a:pt x="4941440" y="1130825"/>
                </a:cubicBezTo>
                <a:cubicBezTo>
                  <a:pt x="4922234" y="1143359"/>
                  <a:pt x="4921091" y="1175264"/>
                  <a:pt x="4940983" y="1187798"/>
                </a:cubicBezTo>
                <a:cubicBezTo>
                  <a:pt x="4946756" y="1193267"/>
                  <a:pt x="4953658" y="1195546"/>
                  <a:pt x="4960624" y="1195432"/>
                </a:cubicBezTo>
                <a:close/>
                <a:moveTo>
                  <a:pt x="8044758" y="1195750"/>
                </a:moveTo>
                <a:cubicBezTo>
                  <a:pt x="8063371" y="1194866"/>
                  <a:pt x="8080886" y="1179050"/>
                  <a:pt x="8078132" y="1158759"/>
                </a:cubicBezTo>
                <a:cubicBezTo>
                  <a:pt x="8080656" y="1129657"/>
                  <a:pt x="8043245" y="1114424"/>
                  <a:pt x="8021441" y="1131021"/>
                </a:cubicBezTo>
                <a:cubicBezTo>
                  <a:pt x="8005604" y="1147391"/>
                  <a:pt x="8005604" y="1178539"/>
                  <a:pt x="8026490" y="1191271"/>
                </a:cubicBezTo>
                <a:cubicBezTo>
                  <a:pt x="8032228" y="1194681"/>
                  <a:pt x="8038554" y="1196045"/>
                  <a:pt x="8044758" y="1195750"/>
                </a:cubicBezTo>
                <a:close/>
                <a:moveTo>
                  <a:pt x="3216570" y="1195805"/>
                </a:moveTo>
                <a:cubicBezTo>
                  <a:pt x="3248320" y="1195116"/>
                  <a:pt x="3258979" y="1150081"/>
                  <a:pt x="3234713" y="1131699"/>
                </a:cubicBezTo>
                <a:cubicBezTo>
                  <a:pt x="3212715" y="1111249"/>
                  <a:pt x="3181419" y="1133537"/>
                  <a:pt x="3176429" y="1159042"/>
                </a:cubicBezTo>
                <a:cubicBezTo>
                  <a:pt x="3183913" y="1176045"/>
                  <a:pt x="3194119" y="1198562"/>
                  <a:pt x="3216570" y="1195805"/>
                </a:cubicBezTo>
                <a:close/>
                <a:moveTo>
                  <a:pt x="4861751" y="1196093"/>
                </a:moveTo>
                <a:cubicBezTo>
                  <a:pt x="4881486" y="1193732"/>
                  <a:pt x="4898726" y="1172305"/>
                  <a:pt x="4893541" y="1151523"/>
                </a:cubicBezTo>
                <a:cubicBezTo>
                  <a:pt x="4889393" y="1122668"/>
                  <a:pt x="4843996" y="1114424"/>
                  <a:pt x="4829478" y="1139844"/>
                </a:cubicBezTo>
                <a:cubicBezTo>
                  <a:pt x="4814729" y="1156332"/>
                  <a:pt x="4824177" y="1181523"/>
                  <a:pt x="4841922" y="1191370"/>
                </a:cubicBezTo>
                <a:cubicBezTo>
                  <a:pt x="4848317" y="1195549"/>
                  <a:pt x="4855172" y="1196880"/>
                  <a:pt x="4861751" y="1196093"/>
                </a:cubicBezTo>
                <a:close/>
                <a:moveTo>
                  <a:pt x="8250666" y="1198562"/>
                </a:moveTo>
                <a:cubicBezTo>
                  <a:pt x="8262112" y="1191494"/>
                  <a:pt x="8273558" y="1183971"/>
                  <a:pt x="8284317" y="1175991"/>
                </a:cubicBezTo>
                <a:cubicBezTo>
                  <a:pt x="8282028" y="1160488"/>
                  <a:pt x="8285004" y="1140652"/>
                  <a:pt x="8270124" y="1130393"/>
                </a:cubicBezTo>
                <a:cubicBezTo>
                  <a:pt x="8249293" y="1112837"/>
                  <a:pt x="8213124" y="1130393"/>
                  <a:pt x="8215642" y="1157752"/>
                </a:cubicBezTo>
                <a:cubicBezTo>
                  <a:pt x="8211979" y="1180323"/>
                  <a:pt x="8233497" y="1191039"/>
                  <a:pt x="8250666" y="1198562"/>
                </a:cubicBezTo>
                <a:close/>
                <a:moveTo>
                  <a:pt x="3112135" y="1198562"/>
                </a:moveTo>
                <a:cubicBezTo>
                  <a:pt x="3132726" y="1191226"/>
                  <a:pt x="3151029" y="1174261"/>
                  <a:pt x="3144394" y="1150418"/>
                </a:cubicBezTo>
                <a:cubicBezTo>
                  <a:pt x="3143022" y="1114424"/>
                  <a:pt x="3081478" y="1114654"/>
                  <a:pt x="3079876" y="1150189"/>
                </a:cubicBezTo>
                <a:cubicBezTo>
                  <a:pt x="3073241" y="1174261"/>
                  <a:pt x="3090858" y="1192143"/>
                  <a:pt x="3112135" y="1198562"/>
                </a:cubicBezTo>
                <a:close/>
                <a:moveTo>
                  <a:pt x="2701675" y="1198562"/>
                </a:moveTo>
                <a:cubicBezTo>
                  <a:pt x="2722820" y="1191932"/>
                  <a:pt x="2746240" y="1170211"/>
                  <a:pt x="2732598" y="1146205"/>
                </a:cubicBezTo>
                <a:cubicBezTo>
                  <a:pt x="2723048" y="1114424"/>
                  <a:pt x="2672116" y="1118311"/>
                  <a:pt x="2666886" y="1151006"/>
                </a:cubicBezTo>
                <a:cubicBezTo>
                  <a:pt x="2658927" y="1175241"/>
                  <a:pt x="2682347" y="1191017"/>
                  <a:pt x="2701675" y="1198562"/>
                </a:cubicBezTo>
                <a:close/>
                <a:moveTo>
                  <a:pt x="2812368" y="1296051"/>
                </a:moveTo>
                <a:cubicBezTo>
                  <a:pt x="2834877" y="1292413"/>
                  <a:pt x="2838288" y="1267405"/>
                  <a:pt x="2839879" y="1248990"/>
                </a:cubicBezTo>
                <a:cubicBezTo>
                  <a:pt x="2824646" y="1233531"/>
                  <a:pt x="2798298" y="1216025"/>
                  <a:pt x="2778971" y="1236259"/>
                </a:cubicBezTo>
                <a:cubicBezTo>
                  <a:pt x="2751005" y="1258539"/>
                  <a:pt x="2778744" y="1308100"/>
                  <a:pt x="2812368" y="1296051"/>
                </a:cubicBezTo>
                <a:close/>
                <a:moveTo>
                  <a:pt x="4768380" y="1296060"/>
                </a:moveTo>
                <a:cubicBezTo>
                  <a:pt x="4777921" y="1292851"/>
                  <a:pt x="4786001" y="1286032"/>
                  <a:pt x="4788751" y="1276061"/>
                </a:cubicBezTo>
                <a:cubicBezTo>
                  <a:pt x="4800441" y="1250160"/>
                  <a:pt x="4771790" y="1217612"/>
                  <a:pt x="4744514" y="1228614"/>
                </a:cubicBezTo>
                <a:cubicBezTo>
                  <a:pt x="4716550" y="1237095"/>
                  <a:pt x="4714716" y="1280645"/>
                  <a:pt x="4739242" y="1294398"/>
                </a:cubicBezTo>
                <a:cubicBezTo>
                  <a:pt x="4747837" y="1298868"/>
                  <a:pt x="4758839" y="1299269"/>
                  <a:pt x="4768380" y="1296060"/>
                </a:cubicBezTo>
                <a:close/>
                <a:moveTo>
                  <a:pt x="5178252" y="1297036"/>
                </a:moveTo>
                <a:cubicBezTo>
                  <a:pt x="5187451" y="1293892"/>
                  <a:pt x="5195304" y="1286860"/>
                  <a:pt x="5198333" y="1276799"/>
                </a:cubicBezTo>
                <a:cubicBezTo>
                  <a:pt x="5208429" y="1253017"/>
                  <a:pt x="5188460" y="1222375"/>
                  <a:pt x="5161985" y="1227406"/>
                </a:cubicBezTo>
                <a:cubicBezTo>
                  <a:pt x="5130125" y="1229464"/>
                  <a:pt x="5124291" y="1279085"/>
                  <a:pt x="5150094" y="1293949"/>
                </a:cubicBezTo>
                <a:cubicBezTo>
                  <a:pt x="5158507" y="1299437"/>
                  <a:pt x="5169053" y="1300180"/>
                  <a:pt x="5178252" y="1297036"/>
                </a:cubicBezTo>
                <a:close/>
                <a:moveTo>
                  <a:pt x="4967986" y="1297253"/>
                </a:moveTo>
                <a:cubicBezTo>
                  <a:pt x="4988838" y="1293118"/>
                  <a:pt x="5006193" y="1268922"/>
                  <a:pt x="4994796" y="1248682"/>
                </a:cubicBezTo>
                <a:cubicBezTo>
                  <a:pt x="4984895" y="1223962"/>
                  <a:pt x="4945983" y="1219199"/>
                  <a:pt x="4931938" y="1242105"/>
                </a:cubicBezTo>
                <a:cubicBezTo>
                  <a:pt x="4919504" y="1259794"/>
                  <a:pt x="4926412" y="1285648"/>
                  <a:pt x="4946904" y="1293812"/>
                </a:cubicBezTo>
                <a:cubicBezTo>
                  <a:pt x="4953696" y="1297781"/>
                  <a:pt x="4961035" y="1298631"/>
                  <a:pt x="4967986" y="1297253"/>
                </a:cubicBezTo>
                <a:close/>
                <a:moveTo>
                  <a:pt x="3310591" y="1297670"/>
                </a:moveTo>
                <a:cubicBezTo>
                  <a:pt x="3328335" y="1300601"/>
                  <a:pt x="3347797" y="1290199"/>
                  <a:pt x="3350850" y="1270588"/>
                </a:cubicBezTo>
                <a:cubicBezTo>
                  <a:pt x="3358991" y="1242168"/>
                  <a:pt x="3323713" y="1217612"/>
                  <a:pt x="3299290" y="1231482"/>
                </a:cubicBezTo>
                <a:cubicBezTo>
                  <a:pt x="3279616" y="1243305"/>
                  <a:pt x="3280295" y="1274226"/>
                  <a:pt x="3294089" y="1290142"/>
                </a:cubicBezTo>
                <a:cubicBezTo>
                  <a:pt x="3298951" y="1294234"/>
                  <a:pt x="3304676" y="1296693"/>
                  <a:pt x="3310591" y="1297670"/>
                </a:cubicBezTo>
                <a:close/>
                <a:moveTo>
                  <a:pt x="3012279" y="1297677"/>
                </a:moveTo>
                <a:cubicBezTo>
                  <a:pt x="3031933" y="1295055"/>
                  <a:pt x="3049053" y="1275360"/>
                  <a:pt x="3043158" y="1254897"/>
                </a:cubicBezTo>
                <a:cubicBezTo>
                  <a:pt x="3039229" y="1232387"/>
                  <a:pt x="3011722" y="1219200"/>
                  <a:pt x="2991381" y="1230569"/>
                </a:cubicBezTo>
                <a:cubicBezTo>
                  <a:pt x="2966879" y="1242846"/>
                  <a:pt x="2969653" y="1281498"/>
                  <a:pt x="2992537" y="1294004"/>
                </a:cubicBezTo>
                <a:cubicBezTo>
                  <a:pt x="2998894" y="1297528"/>
                  <a:pt x="3005727" y="1298551"/>
                  <a:pt x="3012279" y="1297677"/>
                </a:cubicBezTo>
                <a:close/>
                <a:moveTo>
                  <a:pt x="5272392" y="1297740"/>
                </a:moveTo>
                <a:cubicBezTo>
                  <a:pt x="5291507" y="1295124"/>
                  <a:pt x="5308096" y="1275488"/>
                  <a:pt x="5302296" y="1254818"/>
                </a:cubicBezTo>
                <a:cubicBezTo>
                  <a:pt x="5300250" y="1227488"/>
                  <a:pt x="5264315" y="1217612"/>
                  <a:pt x="5245892" y="1234607"/>
                </a:cubicBezTo>
                <a:cubicBezTo>
                  <a:pt x="5230654" y="1251373"/>
                  <a:pt x="5233611" y="1281918"/>
                  <a:pt x="5253170" y="1294091"/>
                </a:cubicBezTo>
                <a:cubicBezTo>
                  <a:pt x="5259368" y="1297593"/>
                  <a:pt x="5266020" y="1298612"/>
                  <a:pt x="5272392" y="1297740"/>
                </a:cubicBezTo>
                <a:close/>
                <a:moveTo>
                  <a:pt x="2497353" y="1297768"/>
                </a:moveTo>
                <a:cubicBezTo>
                  <a:pt x="2516375" y="1295234"/>
                  <a:pt x="2532374" y="1275807"/>
                  <a:pt x="2528942" y="1255617"/>
                </a:cubicBezTo>
                <a:cubicBezTo>
                  <a:pt x="2527799" y="1228923"/>
                  <a:pt x="2490284" y="1217612"/>
                  <a:pt x="2472213" y="1235710"/>
                </a:cubicBezTo>
                <a:cubicBezTo>
                  <a:pt x="2454141" y="1250867"/>
                  <a:pt x="2456886" y="1282990"/>
                  <a:pt x="2477931" y="1294075"/>
                </a:cubicBezTo>
                <a:cubicBezTo>
                  <a:pt x="2484336" y="1297581"/>
                  <a:pt x="2491013" y="1298613"/>
                  <a:pt x="2497353" y="1297768"/>
                </a:cubicBezTo>
                <a:close/>
                <a:moveTo>
                  <a:pt x="5066562" y="1297844"/>
                </a:moveTo>
                <a:cubicBezTo>
                  <a:pt x="5087857" y="1295312"/>
                  <a:pt x="5106509" y="1269670"/>
                  <a:pt x="5096022" y="1248130"/>
                </a:cubicBezTo>
                <a:cubicBezTo>
                  <a:pt x="5089834" y="1226705"/>
                  <a:pt x="5061411" y="1222374"/>
                  <a:pt x="5043991" y="1232175"/>
                </a:cubicBezTo>
                <a:cubicBezTo>
                  <a:pt x="5024508" y="1246307"/>
                  <a:pt x="5024279" y="1278673"/>
                  <a:pt x="5045367" y="1291665"/>
                </a:cubicBezTo>
                <a:cubicBezTo>
                  <a:pt x="5052071" y="1296964"/>
                  <a:pt x="5059463" y="1298688"/>
                  <a:pt x="5066562" y="1297844"/>
                </a:cubicBezTo>
                <a:close/>
                <a:moveTo>
                  <a:pt x="5375556" y="1297929"/>
                </a:moveTo>
                <a:cubicBezTo>
                  <a:pt x="5394266" y="1295083"/>
                  <a:pt x="5410042" y="1275450"/>
                  <a:pt x="5405279" y="1255173"/>
                </a:cubicBezTo>
                <a:cubicBezTo>
                  <a:pt x="5405052" y="1230656"/>
                  <a:pt x="5374663" y="1219200"/>
                  <a:pt x="5355840" y="1230886"/>
                </a:cubicBezTo>
                <a:cubicBezTo>
                  <a:pt x="5332254" y="1243029"/>
                  <a:pt x="5332935" y="1282438"/>
                  <a:pt x="5356520" y="1294582"/>
                </a:cubicBezTo>
                <a:cubicBezTo>
                  <a:pt x="5362757" y="1297961"/>
                  <a:pt x="5369319" y="1298878"/>
                  <a:pt x="5375556" y="1297929"/>
                </a:cubicBezTo>
                <a:close/>
                <a:moveTo>
                  <a:pt x="2601220" y="1297977"/>
                </a:moveTo>
                <a:cubicBezTo>
                  <a:pt x="2619782" y="1295030"/>
                  <a:pt x="2635344" y="1275339"/>
                  <a:pt x="2631261" y="1255129"/>
                </a:cubicBezTo>
                <a:cubicBezTo>
                  <a:pt x="2629675" y="1228873"/>
                  <a:pt x="2595203" y="1219200"/>
                  <a:pt x="2575473" y="1232558"/>
                </a:cubicBezTo>
                <a:cubicBezTo>
                  <a:pt x="2558918" y="1249832"/>
                  <a:pt x="2560959" y="1282305"/>
                  <a:pt x="2582277" y="1294742"/>
                </a:cubicBezTo>
                <a:cubicBezTo>
                  <a:pt x="2588513" y="1298082"/>
                  <a:pt x="2595032" y="1298960"/>
                  <a:pt x="2601220" y="1297977"/>
                </a:cubicBezTo>
                <a:close/>
                <a:moveTo>
                  <a:pt x="4860168" y="1298072"/>
                </a:moveTo>
                <a:cubicBezTo>
                  <a:pt x="4877464" y="1296921"/>
                  <a:pt x="4894218" y="1281959"/>
                  <a:pt x="4893877" y="1263544"/>
                </a:cubicBezTo>
                <a:cubicBezTo>
                  <a:pt x="4897279" y="1231943"/>
                  <a:pt x="4851922" y="1214437"/>
                  <a:pt x="4832645" y="1238991"/>
                </a:cubicBezTo>
                <a:cubicBezTo>
                  <a:pt x="4814729" y="1255359"/>
                  <a:pt x="4824481" y="1283550"/>
                  <a:pt x="4843304" y="1294236"/>
                </a:cubicBezTo>
                <a:cubicBezTo>
                  <a:pt x="4848577" y="1297305"/>
                  <a:pt x="4854403" y="1298456"/>
                  <a:pt x="4860168" y="1298072"/>
                </a:cubicBezTo>
                <a:close/>
                <a:moveTo>
                  <a:pt x="3111114" y="1298222"/>
                </a:moveTo>
                <a:cubicBezTo>
                  <a:pt x="3122146" y="1298250"/>
                  <a:pt x="3133178" y="1293276"/>
                  <a:pt x="3138523" y="1283214"/>
                </a:cubicBezTo>
                <a:cubicBezTo>
                  <a:pt x="3149441" y="1267387"/>
                  <a:pt x="3141480" y="1247717"/>
                  <a:pt x="3135566" y="1231437"/>
                </a:cubicBezTo>
                <a:cubicBezTo>
                  <a:pt x="3119644" y="1228724"/>
                  <a:pt x="3103494" y="1228950"/>
                  <a:pt x="3087799" y="1230759"/>
                </a:cubicBezTo>
                <a:cubicBezTo>
                  <a:pt x="3081430" y="1247038"/>
                  <a:pt x="3073241" y="1266935"/>
                  <a:pt x="3083705" y="1283214"/>
                </a:cubicBezTo>
                <a:cubicBezTo>
                  <a:pt x="3089050" y="1293163"/>
                  <a:pt x="3100082" y="1298194"/>
                  <a:pt x="3111114" y="1298222"/>
                </a:cubicBezTo>
                <a:close/>
                <a:moveTo>
                  <a:pt x="3216403" y="1298238"/>
                </a:moveTo>
                <a:cubicBezTo>
                  <a:pt x="3254529" y="1299397"/>
                  <a:pt x="3262154" y="1235656"/>
                  <a:pt x="3224953" y="1227775"/>
                </a:cubicBezTo>
                <a:cubicBezTo>
                  <a:pt x="3200229" y="1219199"/>
                  <a:pt x="3181744" y="1241914"/>
                  <a:pt x="3176429" y="1263470"/>
                </a:cubicBezTo>
                <a:cubicBezTo>
                  <a:pt x="3183592" y="1280159"/>
                  <a:pt x="3193759" y="1303337"/>
                  <a:pt x="3216403" y="1298238"/>
                </a:cubicBezTo>
                <a:close/>
                <a:moveTo>
                  <a:pt x="5471359" y="1298250"/>
                </a:moveTo>
                <a:cubicBezTo>
                  <a:pt x="5488488" y="1299830"/>
                  <a:pt x="5507247" y="1288617"/>
                  <a:pt x="5509123" y="1270260"/>
                </a:cubicBezTo>
                <a:cubicBezTo>
                  <a:pt x="5517991" y="1243243"/>
                  <a:pt x="5485020" y="1217612"/>
                  <a:pt x="5460917" y="1229158"/>
                </a:cubicBezTo>
                <a:cubicBezTo>
                  <a:pt x="5435450" y="1238394"/>
                  <a:pt x="5432266" y="1278110"/>
                  <a:pt x="5455460" y="1292196"/>
                </a:cubicBezTo>
                <a:cubicBezTo>
                  <a:pt x="5460121" y="1295775"/>
                  <a:pt x="5465650" y="1297723"/>
                  <a:pt x="5471359" y="1298250"/>
                </a:cubicBezTo>
                <a:close/>
                <a:moveTo>
                  <a:pt x="2906509" y="1298427"/>
                </a:moveTo>
                <a:cubicBezTo>
                  <a:pt x="2924001" y="1297361"/>
                  <a:pt x="2940700" y="1282866"/>
                  <a:pt x="2939009" y="1263767"/>
                </a:cubicBezTo>
                <a:cubicBezTo>
                  <a:pt x="2943067" y="1236938"/>
                  <a:pt x="2909472" y="1217612"/>
                  <a:pt x="2888052" y="1232391"/>
                </a:cubicBezTo>
                <a:cubicBezTo>
                  <a:pt x="2865279" y="1244669"/>
                  <a:pt x="2867759" y="1282411"/>
                  <a:pt x="2889405" y="1294689"/>
                </a:cubicBezTo>
                <a:cubicBezTo>
                  <a:pt x="2894760" y="1297645"/>
                  <a:pt x="2900679" y="1298782"/>
                  <a:pt x="2906509" y="1298427"/>
                </a:cubicBezTo>
                <a:close/>
                <a:moveTo>
                  <a:pt x="2700817" y="1298518"/>
                </a:moveTo>
                <a:cubicBezTo>
                  <a:pt x="2721435" y="1297621"/>
                  <a:pt x="2741187" y="1276901"/>
                  <a:pt x="2735544" y="1254754"/>
                </a:cubicBezTo>
                <a:cubicBezTo>
                  <a:pt x="2731668" y="1230301"/>
                  <a:pt x="2700429" y="1217612"/>
                  <a:pt x="2681048" y="1233300"/>
                </a:cubicBezTo>
                <a:cubicBezTo>
                  <a:pt x="2658929" y="1245065"/>
                  <a:pt x="2660983" y="1279208"/>
                  <a:pt x="2680820" y="1292127"/>
                </a:cubicBezTo>
                <a:cubicBezTo>
                  <a:pt x="2686977" y="1296914"/>
                  <a:pt x="2693945" y="1298818"/>
                  <a:pt x="2700817" y="1298518"/>
                </a:cubicBezTo>
                <a:close/>
                <a:moveTo>
                  <a:pt x="7943718" y="1298627"/>
                </a:moveTo>
                <a:cubicBezTo>
                  <a:pt x="7962924" y="1296768"/>
                  <a:pt x="7980096" y="1277154"/>
                  <a:pt x="7975008" y="1256129"/>
                </a:cubicBezTo>
                <a:cubicBezTo>
                  <a:pt x="7973651" y="1225817"/>
                  <a:pt x="7928426" y="1217612"/>
                  <a:pt x="7913727" y="1242226"/>
                </a:cubicBezTo>
                <a:cubicBezTo>
                  <a:pt x="7904004" y="1258636"/>
                  <a:pt x="7907170" y="1283706"/>
                  <a:pt x="7924582" y="1293962"/>
                </a:cubicBezTo>
                <a:cubicBezTo>
                  <a:pt x="7930687" y="1297893"/>
                  <a:pt x="7937316" y="1299246"/>
                  <a:pt x="7943718" y="1298627"/>
                </a:cubicBezTo>
                <a:close/>
                <a:moveTo>
                  <a:pt x="3300935" y="1396044"/>
                </a:moveTo>
                <a:cubicBezTo>
                  <a:pt x="3320892" y="1404937"/>
                  <a:pt x="3351962" y="1394447"/>
                  <a:pt x="3351735" y="1369135"/>
                </a:cubicBezTo>
                <a:cubicBezTo>
                  <a:pt x="3355817" y="1340630"/>
                  <a:pt x="3321799" y="1322387"/>
                  <a:pt x="3298440" y="1334929"/>
                </a:cubicBezTo>
                <a:cubicBezTo>
                  <a:pt x="3279617" y="1348612"/>
                  <a:pt x="3278029" y="1385554"/>
                  <a:pt x="3300935" y="1396044"/>
                </a:cubicBezTo>
                <a:close/>
                <a:moveTo>
                  <a:pt x="2584915" y="1396361"/>
                </a:moveTo>
                <a:cubicBezTo>
                  <a:pt x="2604818" y="1403350"/>
                  <a:pt x="2634442" y="1392302"/>
                  <a:pt x="2632408" y="1367951"/>
                </a:cubicBezTo>
                <a:cubicBezTo>
                  <a:pt x="2635122" y="1345404"/>
                  <a:pt x="2613636" y="1325562"/>
                  <a:pt x="2591475" y="1331199"/>
                </a:cubicBezTo>
                <a:cubicBezTo>
                  <a:pt x="2560038" y="1334356"/>
                  <a:pt x="2554159" y="1387567"/>
                  <a:pt x="2584915" y="1396361"/>
                </a:cubicBezTo>
                <a:close/>
                <a:moveTo>
                  <a:pt x="4844732" y="1397205"/>
                </a:moveTo>
                <a:cubicBezTo>
                  <a:pt x="4865029" y="1404937"/>
                  <a:pt x="4892769" y="1393339"/>
                  <a:pt x="4893220" y="1369006"/>
                </a:cubicBezTo>
                <a:cubicBezTo>
                  <a:pt x="4897279" y="1341490"/>
                  <a:pt x="4864804" y="1322387"/>
                  <a:pt x="4842026" y="1335577"/>
                </a:cubicBezTo>
                <a:cubicBezTo>
                  <a:pt x="4816316" y="1346493"/>
                  <a:pt x="4818346" y="1388791"/>
                  <a:pt x="4844732" y="1397205"/>
                </a:cubicBezTo>
                <a:close/>
                <a:moveTo>
                  <a:pt x="5484585" y="1398115"/>
                </a:moveTo>
                <a:cubicBezTo>
                  <a:pt x="5493869" y="1395887"/>
                  <a:pt x="5502210" y="1390391"/>
                  <a:pt x="5507010" y="1381366"/>
                </a:cubicBezTo>
                <a:cubicBezTo>
                  <a:pt x="5519579" y="1357067"/>
                  <a:pt x="5494669" y="1323975"/>
                  <a:pt x="5467930" y="1330223"/>
                </a:cubicBezTo>
                <a:cubicBezTo>
                  <a:pt x="5438449" y="1333463"/>
                  <a:pt x="5430679" y="1381829"/>
                  <a:pt x="5456504" y="1395251"/>
                </a:cubicBezTo>
                <a:cubicBezTo>
                  <a:pt x="5465074" y="1399301"/>
                  <a:pt x="5475301" y="1400342"/>
                  <a:pt x="5484585" y="1398115"/>
                </a:cubicBezTo>
                <a:close/>
                <a:moveTo>
                  <a:pt x="5273658" y="1398288"/>
                </a:moveTo>
                <a:cubicBezTo>
                  <a:pt x="5291858" y="1396150"/>
                  <a:pt x="5308272" y="1379904"/>
                  <a:pt x="5302999" y="1359554"/>
                </a:cubicBezTo>
                <a:cubicBezTo>
                  <a:pt x="5302545" y="1331052"/>
                  <a:pt x="5265579" y="1322387"/>
                  <a:pt x="5246529" y="1338576"/>
                </a:cubicBezTo>
                <a:cubicBezTo>
                  <a:pt x="5233375" y="1355222"/>
                  <a:pt x="5232241" y="1387600"/>
                  <a:pt x="5255600" y="1395352"/>
                </a:cubicBezTo>
                <a:cubicBezTo>
                  <a:pt x="5261327" y="1398145"/>
                  <a:pt x="5267592" y="1399001"/>
                  <a:pt x="5273658" y="1398288"/>
                </a:cubicBezTo>
                <a:close/>
                <a:moveTo>
                  <a:pt x="2496477" y="1398464"/>
                </a:moveTo>
                <a:cubicBezTo>
                  <a:pt x="2513277" y="1397320"/>
                  <a:pt x="2529269" y="1384981"/>
                  <a:pt x="2529614" y="1367174"/>
                </a:cubicBezTo>
                <a:cubicBezTo>
                  <a:pt x="2533523" y="1346370"/>
                  <a:pt x="2513751" y="1327149"/>
                  <a:pt x="2492602" y="1331220"/>
                </a:cubicBezTo>
                <a:cubicBezTo>
                  <a:pt x="2458118" y="1328958"/>
                  <a:pt x="2449383" y="1383907"/>
                  <a:pt x="2479959" y="1395666"/>
                </a:cubicBezTo>
                <a:cubicBezTo>
                  <a:pt x="2485187" y="1397984"/>
                  <a:pt x="2490876" y="1398846"/>
                  <a:pt x="2496477" y="1398464"/>
                </a:cubicBezTo>
                <a:close/>
                <a:moveTo>
                  <a:pt x="2392199" y="1398497"/>
                </a:moveTo>
                <a:cubicBezTo>
                  <a:pt x="2409097" y="1398413"/>
                  <a:pt x="2425926" y="1387294"/>
                  <a:pt x="2424235" y="1368185"/>
                </a:cubicBezTo>
                <a:cubicBezTo>
                  <a:pt x="2428745" y="1346991"/>
                  <a:pt x="2409801" y="1327149"/>
                  <a:pt x="2388145" y="1330982"/>
                </a:cubicBezTo>
                <a:cubicBezTo>
                  <a:pt x="2356580" y="1330531"/>
                  <a:pt x="2347782" y="1383743"/>
                  <a:pt x="2375973" y="1394791"/>
                </a:cubicBezTo>
                <a:cubicBezTo>
                  <a:pt x="2380932" y="1397327"/>
                  <a:pt x="2386569" y="1398525"/>
                  <a:pt x="2392199" y="1398497"/>
                </a:cubicBezTo>
                <a:close/>
                <a:moveTo>
                  <a:pt x="3417883" y="1398597"/>
                </a:moveTo>
                <a:cubicBezTo>
                  <a:pt x="3426675" y="1399668"/>
                  <a:pt x="3435270" y="1398799"/>
                  <a:pt x="3442733" y="1392662"/>
                </a:cubicBezTo>
                <a:cubicBezTo>
                  <a:pt x="3463766" y="1377376"/>
                  <a:pt x="3456755" y="1338928"/>
                  <a:pt x="3432329" y="1331748"/>
                </a:cubicBezTo>
                <a:cubicBezTo>
                  <a:pt x="3416724" y="1328737"/>
                  <a:pt x="3396369" y="1331285"/>
                  <a:pt x="3388906" y="1347729"/>
                </a:cubicBezTo>
                <a:cubicBezTo>
                  <a:pt x="3381216" y="1362089"/>
                  <a:pt x="3388454" y="1378302"/>
                  <a:pt x="3391846" y="1392893"/>
                </a:cubicBezTo>
                <a:cubicBezTo>
                  <a:pt x="3400101" y="1394515"/>
                  <a:pt x="3409091" y="1397526"/>
                  <a:pt x="3417883" y="1398597"/>
                </a:cubicBezTo>
                <a:close/>
                <a:moveTo>
                  <a:pt x="2701782" y="1398758"/>
                </a:moveTo>
                <a:cubicBezTo>
                  <a:pt x="2721470" y="1397797"/>
                  <a:pt x="2740010" y="1381383"/>
                  <a:pt x="2735587" y="1359326"/>
                </a:cubicBezTo>
                <a:cubicBezTo>
                  <a:pt x="2732866" y="1330602"/>
                  <a:pt x="2693631" y="1320799"/>
                  <a:pt x="2675034" y="1340633"/>
                </a:cubicBezTo>
                <a:cubicBezTo>
                  <a:pt x="2658934" y="1354995"/>
                  <a:pt x="2663696" y="1384403"/>
                  <a:pt x="2682519" y="1394206"/>
                </a:cubicBezTo>
                <a:cubicBezTo>
                  <a:pt x="2688530" y="1397683"/>
                  <a:pt x="2695219" y="1399079"/>
                  <a:pt x="2701782" y="1398758"/>
                </a:cubicBezTo>
                <a:close/>
                <a:moveTo>
                  <a:pt x="3114329" y="1398829"/>
                </a:moveTo>
                <a:cubicBezTo>
                  <a:pt x="3130547" y="1397660"/>
                  <a:pt x="3146540" y="1385780"/>
                  <a:pt x="3144653" y="1368109"/>
                </a:cubicBezTo>
                <a:cubicBezTo>
                  <a:pt x="3147854" y="1349123"/>
                  <a:pt x="3132076" y="1327621"/>
                  <a:pt x="3111496" y="1331281"/>
                </a:cubicBezTo>
                <a:cubicBezTo>
                  <a:pt x="3076052" y="1325562"/>
                  <a:pt x="3065304" y="1387553"/>
                  <a:pt x="3098690" y="1396245"/>
                </a:cubicBezTo>
                <a:cubicBezTo>
                  <a:pt x="3103492" y="1398418"/>
                  <a:pt x="3108923" y="1399218"/>
                  <a:pt x="3114329" y="1398829"/>
                </a:cubicBezTo>
                <a:close/>
                <a:moveTo>
                  <a:pt x="5377414" y="1398890"/>
                </a:moveTo>
                <a:cubicBezTo>
                  <a:pt x="5395752" y="1396627"/>
                  <a:pt x="5411620" y="1380977"/>
                  <a:pt x="5406830" y="1360504"/>
                </a:cubicBezTo>
                <a:cubicBezTo>
                  <a:pt x="5407742" y="1328470"/>
                  <a:pt x="5356644" y="1320800"/>
                  <a:pt x="5343185" y="1347420"/>
                </a:cubicBezTo>
                <a:cubicBezTo>
                  <a:pt x="5335429" y="1364114"/>
                  <a:pt x="5338851" y="1390057"/>
                  <a:pt x="5358925" y="1396374"/>
                </a:cubicBezTo>
                <a:cubicBezTo>
                  <a:pt x="5364913" y="1398912"/>
                  <a:pt x="5371301" y="1399645"/>
                  <a:pt x="5377414" y="1398890"/>
                </a:cubicBezTo>
                <a:close/>
                <a:moveTo>
                  <a:pt x="4966694" y="1398947"/>
                </a:moveTo>
                <a:cubicBezTo>
                  <a:pt x="4985019" y="1396149"/>
                  <a:pt x="5001725" y="1379942"/>
                  <a:pt x="4995973" y="1359876"/>
                </a:cubicBezTo>
                <a:cubicBezTo>
                  <a:pt x="4993492" y="1336781"/>
                  <a:pt x="4966874" y="1323975"/>
                  <a:pt x="4946798" y="1333579"/>
                </a:cubicBezTo>
                <a:cubicBezTo>
                  <a:pt x="4919955" y="1342498"/>
                  <a:pt x="4919504" y="1390747"/>
                  <a:pt x="4948603" y="1396921"/>
                </a:cubicBezTo>
                <a:cubicBezTo>
                  <a:pt x="4954299" y="1399322"/>
                  <a:pt x="4960586" y="1399880"/>
                  <a:pt x="4966694" y="1398947"/>
                </a:cubicBezTo>
                <a:close/>
                <a:moveTo>
                  <a:pt x="2804642" y="1399005"/>
                </a:moveTo>
                <a:cubicBezTo>
                  <a:pt x="2824075" y="1397623"/>
                  <a:pt x="2842997" y="1381124"/>
                  <a:pt x="2838064" y="1360033"/>
                </a:cubicBezTo>
                <a:cubicBezTo>
                  <a:pt x="2835570" y="1332365"/>
                  <a:pt x="2796819" y="1320799"/>
                  <a:pt x="2778222" y="1340530"/>
                </a:cubicBezTo>
                <a:cubicBezTo>
                  <a:pt x="2762121" y="1355724"/>
                  <a:pt x="2764389" y="1385887"/>
                  <a:pt x="2785933" y="1394959"/>
                </a:cubicBezTo>
                <a:cubicBezTo>
                  <a:pt x="2791659" y="1398247"/>
                  <a:pt x="2798194" y="1399466"/>
                  <a:pt x="2804642" y="1399005"/>
                </a:cubicBezTo>
                <a:close/>
                <a:moveTo>
                  <a:pt x="5169461" y="1399185"/>
                </a:moveTo>
                <a:cubicBezTo>
                  <a:pt x="5188671" y="1397667"/>
                  <a:pt x="5206445" y="1381209"/>
                  <a:pt x="5200492" y="1360006"/>
                </a:cubicBezTo>
                <a:cubicBezTo>
                  <a:pt x="5199811" y="1330823"/>
                  <a:pt x="5161711" y="1322387"/>
                  <a:pt x="5142435" y="1339259"/>
                </a:cubicBezTo>
                <a:cubicBezTo>
                  <a:pt x="5129054" y="1355218"/>
                  <a:pt x="5130642" y="1385541"/>
                  <a:pt x="5150599" y="1395345"/>
                </a:cubicBezTo>
                <a:cubicBezTo>
                  <a:pt x="5156495" y="1398537"/>
                  <a:pt x="5163058" y="1399691"/>
                  <a:pt x="5169461" y="1399185"/>
                </a:cubicBezTo>
                <a:close/>
                <a:moveTo>
                  <a:pt x="5064862" y="1399227"/>
                </a:moveTo>
                <a:cubicBezTo>
                  <a:pt x="5084053" y="1398534"/>
                  <a:pt x="5102137" y="1383101"/>
                  <a:pt x="5097584" y="1361272"/>
                </a:cubicBezTo>
                <a:cubicBezTo>
                  <a:pt x="5096910" y="1331486"/>
                  <a:pt x="5057116" y="1320799"/>
                  <a:pt x="5038456" y="1340581"/>
                </a:cubicBezTo>
                <a:cubicBezTo>
                  <a:pt x="5025866" y="1356043"/>
                  <a:pt x="5025866" y="1386057"/>
                  <a:pt x="5046100" y="1394697"/>
                </a:cubicBezTo>
                <a:cubicBezTo>
                  <a:pt x="5051945" y="1398051"/>
                  <a:pt x="5058465" y="1399458"/>
                  <a:pt x="5064862" y="1399227"/>
                </a:cubicBezTo>
                <a:close/>
                <a:moveTo>
                  <a:pt x="3214088" y="1399453"/>
                </a:moveTo>
                <a:cubicBezTo>
                  <a:pt x="3231569" y="1399605"/>
                  <a:pt x="3249463" y="1387860"/>
                  <a:pt x="3248785" y="1367923"/>
                </a:cubicBezTo>
                <a:cubicBezTo>
                  <a:pt x="3252629" y="1343422"/>
                  <a:pt x="3227526" y="1322387"/>
                  <a:pt x="3204911" y="1331402"/>
                </a:cubicBezTo>
                <a:cubicBezTo>
                  <a:pt x="3177546" y="1338336"/>
                  <a:pt x="3171666" y="1382486"/>
                  <a:pt x="3197448" y="1395199"/>
                </a:cubicBezTo>
                <a:cubicBezTo>
                  <a:pt x="3202480" y="1398030"/>
                  <a:pt x="3208261" y="1399403"/>
                  <a:pt x="3214088" y="1399453"/>
                </a:cubicBezTo>
                <a:close/>
                <a:moveTo>
                  <a:pt x="2909457" y="1399457"/>
                </a:moveTo>
                <a:cubicBezTo>
                  <a:pt x="2927560" y="1397879"/>
                  <a:pt x="2943514" y="1381848"/>
                  <a:pt x="2940092" y="1361723"/>
                </a:cubicBezTo>
                <a:cubicBezTo>
                  <a:pt x="2940320" y="1332388"/>
                  <a:pt x="2903137" y="1323974"/>
                  <a:pt x="2882606" y="1337846"/>
                </a:cubicBezTo>
                <a:cubicBezTo>
                  <a:pt x="2866866" y="1353536"/>
                  <a:pt x="2867779" y="1388101"/>
                  <a:pt x="2891275" y="1395833"/>
                </a:cubicBezTo>
                <a:cubicBezTo>
                  <a:pt x="2897149" y="1398903"/>
                  <a:pt x="2903422" y="1399983"/>
                  <a:pt x="2909457" y="1399457"/>
                </a:cubicBezTo>
                <a:close/>
                <a:moveTo>
                  <a:pt x="3014910" y="1399475"/>
                </a:moveTo>
                <a:cubicBezTo>
                  <a:pt x="3034439" y="1395672"/>
                  <a:pt x="3049917" y="1374672"/>
                  <a:pt x="3041857" y="1353930"/>
                </a:cubicBezTo>
                <a:cubicBezTo>
                  <a:pt x="3036597" y="1325359"/>
                  <a:pt x="2991321" y="1322387"/>
                  <a:pt x="2978972" y="1347073"/>
                </a:cubicBezTo>
                <a:cubicBezTo>
                  <a:pt x="2970054" y="1363758"/>
                  <a:pt x="2975314" y="1390043"/>
                  <a:pt x="2994751" y="1396900"/>
                </a:cubicBezTo>
                <a:cubicBezTo>
                  <a:pt x="3001439" y="1400100"/>
                  <a:pt x="3008400" y="1400743"/>
                  <a:pt x="3014910" y="1399475"/>
                </a:cubicBezTo>
                <a:close/>
                <a:moveTo>
                  <a:pt x="3409675" y="1500260"/>
                </a:moveTo>
                <a:cubicBezTo>
                  <a:pt x="3445273" y="1514475"/>
                  <a:pt x="3473292" y="1460774"/>
                  <a:pt x="3442287" y="1440016"/>
                </a:cubicBezTo>
                <a:cubicBezTo>
                  <a:pt x="3421618" y="1425575"/>
                  <a:pt x="3397043" y="1439113"/>
                  <a:pt x="3382804" y="1455810"/>
                </a:cubicBezTo>
                <a:cubicBezTo>
                  <a:pt x="3384871" y="1473410"/>
                  <a:pt x="3386709" y="1498004"/>
                  <a:pt x="3409675" y="1500260"/>
                </a:cubicBezTo>
                <a:close/>
                <a:moveTo>
                  <a:pt x="8260518" y="1500471"/>
                </a:moveTo>
                <a:cubicBezTo>
                  <a:pt x="8271177" y="1497976"/>
                  <a:pt x="8280329" y="1491229"/>
                  <a:pt x="8282944" y="1479550"/>
                </a:cubicBezTo>
                <a:cubicBezTo>
                  <a:pt x="8289766" y="1458458"/>
                  <a:pt x="8275441" y="1431924"/>
                  <a:pt x="8251338" y="1433965"/>
                </a:cubicBezTo>
                <a:cubicBezTo>
                  <a:pt x="8217912" y="1428749"/>
                  <a:pt x="8204041" y="1478189"/>
                  <a:pt x="8229054" y="1495878"/>
                </a:cubicBezTo>
                <a:cubicBezTo>
                  <a:pt x="8237695" y="1501208"/>
                  <a:pt x="8249860" y="1502965"/>
                  <a:pt x="8260518" y="1500471"/>
                </a:cubicBezTo>
                <a:close/>
                <a:moveTo>
                  <a:pt x="3225228" y="1500481"/>
                </a:moveTo>
                <a:cubicBezTo>
                  <a:pt x="3235551" y="1497894"/>
                  <a:pt x="3244247" y="1491071"/>
                  <a:pt x="3246379" y="1479243"/>
                </a:cubicBezTo>
                <a:cubicBezTo>
                  <a:pt x="3255804" y="1456043"/>
                  <a:pt x="3234036" y="1428749"/>
                  <a:pt x="3209576" y="1434208"/>
                </a:cubicBezTo>
                <a:cubicBezTo>
                  <a:pt x="3179056" y="1434208"/>
                  <a:pt x="3170079" y="1481518"/>
                  <a:pt x="3194316" y="1496302"/>
                </a:cubicBezTo>
                <a:cubicBezTo>
                  <a:pt x="3202956" y="1501419"/>
                  <a:pt x="3214906" y="1503069"/>
                  <a:pt x="3225228" y="1500481"/>
                </a:cubicBezTo>
                <a:close/>
                <a:moveTo>
                  <a:pt x="2488244" y="1500792"/>
                </a:moveTo>
                <a:cubicBezTo>
                  <a:pt x="2506697" y="1503719"/>
                  <a:pt x="2527550" y="1493032"/>
                  <a:pt x="2528062" y="1472167"/>
                </a:cubicBezTo>
                <a:cubicBezTo>
                  <a:pt x="2535112" y="1445026"/>
                  <a:pt x="2503043" y="1425574"/>
                  <a:pt x="2479846" y="1436431"/>
                </a:cubicBezTo>
                <a:cubicBezTo>
                  <a:pt x="2457332" y="1445478"/>
                  <a:pt x="2454147" y="1477595"/>
                  <a:pt x="2471431" y="1493201"/>
                </a:cubicBezTo>
                <a:cubicBezTo>
                  <a:pt x="2476208" y="1497329"/>
                  <a:pt x="2482091" y="1499817"/>
                  <a:pt x="2488244" y="1500792"/>
                </a:cubicBezTo>
                <a:close/>
                <a:moveTo>
                  <a:pt x="3118123" y="1500827"/>
                </a:moveTo>
                <a:cubicBezTo>
                  <a:pt x="3127803" y="1499662"/>
                  <a:pt x="3136531" y="1494942"/>
                  <a:pt x="3140672" y="1484934"/>
                </a:cubicBezTo>
                <a:cubicBezTo>
                  <a:pt x="3146267" y="1471058"/>
                  <a:pt x="3145820" y="1452861"/>
                  <a:pt x="3135748" y="1441261"/>
                </a:cubicBezTo>
                <a:cubicBezTo>
                  <a:pt x="3120305" y="1428750"/>
                  <a:pt x="3091433" y="1429660"/>
                  <a:pt x="3082481" y="1449677"/>
                </a:cubicBezTo>
                <a:cubicBezTo>
                  <a:pt x="3078004" y="1464689"/>
                  <a:pt x="3078004" y="1483796"/>
                  <a:pt x="3089866" y="1495397"/>
                </a:cubicBezTo>
                <a:cubicBezTo>
                  <a:pt x="3097812" y="1499605"/>
                  <a:pt x="3108443" y="1501993"/>
                  <a:pt x="3118123" y="1500827"/>
                </a:cubicBezTo>
                <a:close/>
                <a:moveTo>
                  <a:pt x="5071859" y="1500896"/>
                </a:moveTo>
                <a:cubicBezTo>
                  <a:pt x="5081632" y="1499621"/>
                  <a:pt x="5090294" y="1494858"/>
                  <a:pt x="5093828" y="1484766"/>
                </a:cubicBezTo>
                <a:cubicBezTo>
                  <a:pt x="5108416" y="1461407"/>
                  <a:pt x="5086305" y="1427162"/>
                  <a:pt x="5058495" y="1434193"/>
                </a:cubicBezTo>
                <a:cubicBezTo>
                  <a:pt x="5027722" y="1434873"/>
                  <a:pt x="5019516" y="1480911"/>
                  <a:pt x="5043223" y="1496106"/>
                </a:cubicBezTo>
                <a:cubicBezTo>
                  <a:pt x="5051201" y="1499961"/>
                  <a:pt x="5062086" y="1502172"/>
                  <a:pt x="5071859" y="1500896"/>
                </a:cubicBezTo>
                <a:close/>
                <a:moveTo>
                  <a:pt x="7227928" y="1501055"/>
                </a:moveTo>
                <a:cubicBezTo>
                  <a:pt x="7237765" y="1499889"/>
                  <a:pt x="7246780" y="1495169"/>
                  <a:pt x="7251769" y="1485388"/>
                </a:cubicBezTo>
                <a:cubicBezTo>
                  <a:pt x="7257892" y="1469011"/>
                  <a:pt x="7255851" y="1446492"/>
                  <a:pt x="7239069" y="1437394"/>
                </a:cubicBezTo>
                <a:cubicBezTo>
                  <a:pt x="7221379" y="1428750"/>
                  <a:pt x="7193484" y="1434664"/>
                  <a:pt x="7189175" y="1456273"/>
                </a:cubicBezTo>
                <a:cubicBezTo>
                  <a:pt x="7186454" y="1469921"/>
                  <a:pt x="7187361" y="1486071"/>
                  <a:pt x="7199154" y="1495397"/>
                </a:cubicBezTo>
                <a:cubicBezTo>
                  <a:pt x="7207432" y="1499832"/>
                  <a:pt x="7218091" y="1502221"/>
                  <a:pt x="7227928" y="1501055"/>
                </a:cubicBezTo>
                <a:close/>
                <a:moveTo>
                  <a:pt x="2899585" y="1501190"/>
                </a:moveTo>
                <a:cubicBezTo>
                  <a:pt x="2918497" y="1504326"/>
                  <a:pt x="2940256" y="1494291"/>
                  <a:pt x="2939244" y="1472519"/>
                </a:cubicBezTo>
                <a:cubicBezTo>
                  <a:pt x="2943067" y="1450975"/>
                  <a:pt x="2925300" y="1430337"/>
                  <a:pt x="2903260" y="1433966"/>
                </a:cubicBezTo>
                <a:cubicBezTo>
                  <a:pt x="2873124" y="1433059"/>
                  <a:pt x="2862104" y="1475241"/>
                  <a:pt x="2882570" y="1493610"/>
                </a:cubicBezTo>
                <a:cubicBezTo>
                  <a:pt x="2887293" y="1497636"/>
                  <a:pt x="2893281" y="1500145"/>
                  <a:pt x="2899585" y="1501190"/>
                </a:cubicBezTo>
                <a:close/>
                <a:moveTo>
                  <a:pt x="5277166" y="1501280"/>
                </a:moveTo>
                <a:cubicBezTo>
                  <a:pt x="5288368" y="1499037"/>
                  <a:pt x="5298173" y="1492020"/>
                  <a:pt x="5300453" y="1480056"/>
                </a:cubicBezTo>
                <a:cubicBezTo>
                  <a:pt x="5310029" y="1457739"/>
                  <a:pt x="5292016" y="1428750"/>
                  <a:pt x="5266934" y="1433352"/>
                </a:cubicBezTo>
                <a:cubicBezTo>
                  <a:pt x="5236152" y="1431741"/>
                  <a:pt x="5225891" y="1474995"/>
                  <a:pt x="5245501" y="1493861"/>
                </a:cubicBezTo>
                <a:cubicBezTo>
                  <a:pt x="5253367" y="1500993"/>
                  <a:pt x="5265965" y="1503524"/>
                  <a:pt x="5277166" y="1501280"/>
                </a:cubicBezTo>
                <a:close/>
                <a:moveTo>
                  <a:pt x="2798185" y="1501465"/>
                </a:moveTo>
                <a:cubicBezTo>
                  <a:pt x="2813788" y="1502758"/>
                  <a:pt x="2829136" y="1492159"/>
                  <a:pt x="2839879" y="1480551"/>
                </a:cubicBezTo>
                <a:cubicBezTo>
                  <a:pt x="2839197" y="1459913"/>
                  <a:pt x="2831012" y="1434565"/>
                  <a:pt x="2805773" y="1434789"/>
                </a:cubicBezTo>
                <a:cubicBezTo>
                  <a:pt x="2770791" y="1427162"/>
                  <a:pt x="2752600" y="1478980"/>
                  <a:pt x="2782614" y="1495804"/>
                </a:cubicBezTo>
                <a:cubicBezTo>
                  <a:pt x="2787729" y="1499281"/>
                  <a:pt x="2792974" y="1501034"/>
                  <a:pt x="2798185" y="1501465"/>
                </a:cubicBezTo>
                <a:close/>
                <a:moveTo>
                  <a:pt x="2696829" y="1501555"/>
                </a:moveTo>
                <a:cubicBezTo>
                  <a:pt x="2715145" y="1502955"/>
                  <a:pt x="2734467" y="1491504"/>
                  <a:pt x="2736373" y="1472165"/>
                </a:cubicBezTo>
                <a:cubicBezTo>
                  <a:pt x="2743074" y="1444118"/>
                  <a:pt x="2707490" y="1423987"/>
                  <a:pt x="2683921" y="1437785"/>
                </a:cubicBezTo>
                <a:cubicBezTo>
                  <a:pt x="2660353" y="1446380"/>
                  <a:pt x="2657349" y="1484379"/>
                  <a:pt x="2679531" y="1495689"/>
                </a:cubicBezTo>
                <a:cubicBezTo>
                  <a:pt x="2684731" y="1499195"/>
                  <a:pt x="2690723" y="1501089"/>
                  <a:pt x="2696829" y="1501555"/>
                </a:cubicBezTo>
                <a:close/>
                <a:moveTo>
                  <a:pt x="5176226" y="1501704"/>
                </a:moveTo>
                <a:cubicBezTo>
                  <a:pt x="5193347" y="1496473"/>
                  <a:pt x="5206111" y="1476828"/>
                  <a:pt x="5199157" y="1458458"/>
                </a:cubicBezTo>
                <a:cubicBezTo>
                  <a:pt x="5195990" y="1433739"/>
                  <a:pt x="5163649" y="1428749"/>
                  <a:pt x="5145782" y="1440542"/>
                </a:cubicBezTo>
                <a:cubicBezTo>
                  <a:pt x="5125879" y="1456417"/>
                  <a:pt x="5129724" y="1497919"/>
                  <a:pt x="5158221" y="1501548"/>
                </a:cubicBezTo>
                <a:cubicBezTo>
                  <a:pt x="5164327" y="1503589"/>
                  <a:pt x="5170519" y="1503447"/>
                  <a:pt x="5176226" y="1501704"/>
                </a:cubicBezTo>
                <a:close/>
                <a:moveTo>
                  <a:pt x="3005193" y="1501762"/>
                </a:moveTo>
                <a:cubicBezTo>
                  <a:pt x="3025195" y="1502822"/>
                  <a:pt x="3046552" y="1486706"/>
                  <a:pt x="3042684" y="1464483"/>
                </a:cubicBezTo>
                <a:cubicBezTo>
                  <a:pt x="3042236" y="1440960"/>
                  <a:pt x="3015329" y="1427162"/>
                  <a:pt x="2995373" y="1436436"/>
                </a:cubicBezTo>
                <a:cubicBezTo>
                  <a:pt x="2972278" y="1444126"/>
                  <a:pt x="2968466" y="1479638"/>
                  <a:pt x="2986628" y="1494566"/>
                </a:cubicBezTo>
                <a:cubicBezTo>
                  <a:pt x="2992010" y="1499146"/>
                  <a:pt x="2998526" y="1501408"/>
                  <a:pt x="3005193" y="1501762"/>
                </a:cubicBezTo>
                <a:close/>
                <a:moveTo>
                  <a:pt x="4853094" y="1501892"/>
                </a:moveTo>
                <a:cubicBezTo>
                  <a:pt x="4871875" y="1504210"/>
                  <a:pt x="4892718" y="1494115"/>
                  <a:pt x="4893578" y="1472973"/>
                </a:cubicBezTo>
                <a:cubicBezTo>
                  <a:pt x="4900454" y="1444783"/>
                  <a:pt x="4868823" y="1423987"/>
                  <a:pt x="4844756" y="1436465"/>
                </a:cubicBezTo>
                <a:cubicBezTo>
                  <a:pt x="4819772" y="1444321"/>
                  <a:pt x="4814729" y="1480598"/>
                  <a:pt x="4835817" y="1495386"/>
                </a:cubicBezTo>
                <a:cubicBezTo>
                  <a:pt x="4840802" y="1498968"/>
                  <a:pt x="4846833" y="1501120"/>
                  <a:pt x="4853094" y="1501892"/>
                </a:cubicBezTo>
                <a:close/>
                <a:moveTo>
                  <a:pt x="2391616" y="1502022"/>
                </a:moveTo>
                <a:cubicBezTo>
                  <a:pt x="2400401" y="1501936"/>
                  <a:pt x="2409237" y="1499377"/>
                  <a:pt x="2416421" y="1494714"/>
                </a:cubicBezTo>
                <a:cubicBezTo>
                  <a:pt x="2431924" y="1474470"/>
                  <a:pt x="2425995" y="1433527"/>
                  <a:pt x="2395210" y="1434209"/>
                </a:cubicBezTo>
                <a:cubicBezTo>
                  <a:pt x="2361924" y="1428750"/>
                  <a:pt x="2347786" y="1471968"/>
                  <a:pt x="2367167" y="1494487"/>
                </a:cubicBezTo>
                <a:cubicBezTo>
                  <a:pt x="2374121" y="1499718"/>
                  <a:pt x="2382840" y="1502107"/>
                  <a:pt x="2391616" y="1502022"/>
                </a:cubicBezTo>
                <a:close/>
                <a:moveTo>
                  <a:pt x="2595295" y="1502043"/>
                </a:moveTo>
                <a:cubicBezTo>
                  <a:pt x="2615416" y="1502806"/>
                  <a:pt x="2636552" y="1486645"/>
                  <a:pt x="2631310" y="1464250"/>
                </a:cubicBezTo>
                <a:cubicBezTo>
                  <a:pt x="2633339" y="1431448"/>
                  <a:pt x="2579908" y="1422399"/>
                  <a:pt x="2567961" y="1450903"/>
                </a:cubicBezTo>
                <a:cubicBezTo>
                  <a:pt x="2562551" y="1465155"/>
                  <a:pt x="2562099" y="1485967"/>
                  <a:pt x="2576527" y="1495242"/>
                </a:cubicBezTo>
                <a:cubicBezTo>
                  <a:pt x="2581995" y="1499653"/>
                  <a:pt x="2588588" y="1501788"/>
                  <a:pt x="2595295" y="1502043"/>
                </a:cubicBezTo>
                <a:close/>
                <a:moveTo>
                  <a:pt x="8143383" y="1502203"/>
                </a:moveTo>
                <a:cubicBezTo>
                  <a:pt x="8163632" y="1503656"/>
                  <a:pt x="8184873" y="1488442"/>
                  <a:pt x="8179755" y="1465022"/>
                </a:cubicBezTo>
                <a:cubicBezTo>
                  <a:pt x="8181574" y="1431972"/>
                  <a:pt x="8127890" y="1422399"/>
                  <a:pt x="8116516" y="1452030"/>
                </a:cubicBezTo>
                <a:cubicBezTo>
                  <a:pt x="8113558" y="1466162"/>
                  <a:pt x="8111966" y="1484852"/>
                  <a:pt x="8124477" y="1494881"/>
                </a:cubicBezTo>
                <a:cubicBezTo>
                  <a:pt x="8129994" y="1499382"/>
                  <a:pt x="8136633" y="1501719"/>
                  <a:pt x="8143383" y="1502203"/>
                </a:cubicBezTo>
                <a:close/>
                <a:moveTo>
                  <a:pt x="3310973" y="1502385"/>
                </a:moveTo>
                <a:cubicBezTo>
                  <a:pt x="3332448" y="1504511"/>
                  <a:pt x="3355917" y="1490208"/>
                  <a:pt x="3351455" y="1465467"/>
                </a:cubicBezTo>
                <a:cubicBezTo>
                  <a:pt x="3352828" y="1432708"/>
                  <a:pt x="3301799" y="1422399"/>
                  <a:pt x="3287383" y="1449889"/>
                </a:cubicBezTo>
                <a:cubicBezTo>
                  <a:pt x="3281204" y="1464092"/>
                  <a:pt x="3281891" y="1481961"/>
                  <a:pt x="3291273" y="1494561"/>
                </a:cubicBezTo>
                <a:cubicBezTo>
                  <a:pt x="3296879" y="1499142"/>
                  <a:pt x="3303815" y="1501677"/>
                  <a:pt x="3310973" y="1502385"/>
                </a:cubicBezTo>
                <a:close/>
                <a:moveTo>
                  <a:pt x="5369960" y="1502491"/>
                </a:moveTo>
                <a:cubicBezTo>
                  <a:pt x="5374238" y="1502978"/>
                  <a:pt x="5378688" y="1502463"/>
                  <a:pt x="5383281" y="1500575"/>
                </a:cubicBezTo>
                <a:cubicBezTo>
                  <a:pt x="5408681" y="1494169"/>
                  <a:pt x="5413216" y="1456419"/>
                  <a:pt x="5395073" y="1440404"/>
                </a:cubicBezTo>
                <a:cubicBezTo>
                  <a:pt x="5381013" y="1431481"/>
                  <a:pt x="5361282" y="1430337"/>
                  <a:pt x="5348129" y="1441090"/>
                </a:cubicBezTo>
                <a:cubicBezTo>
                  <a:pt x="5338150" y="1451843"/>
                  <a:pt x="5339964" y="1467859"/>
                  <a:pt x="5337016" y="1481128"/>
                </a:cubicBezTo>
                <a:cubicBezTo>
                  <a:pt x="5345861" y="1490566"/>
                  <a:pt x="5357129" y="1501033"/>
                  <a:pt x="5369960" y="1502491"/>
                </a:cubicBezTo>
                <a:close/>
                <a:moveTo>
                  <a:pt x="4968752" y="1502492"/>
                </a:moveTo>
                <a:cubicBezTo>
                  <a:pt x="4987866" y="1498344"/>
                  <a:pt x="5003982" y="1478780"/>
                  <a:pt x="4995478" y="1458440"/>
                </a:cubicBezTo>
                <a:cubicBezTo>
                  <a:pt x="4987767" y="1429942"/>
                  <a:pt x="4944224" y="1425575"/>
                  <a:pt x="4929936" y="1450396"/>
                </a:cubicBezTo>
                <a:cubicBezTo>
                  <a:pt x="4922679" y="1469012"/>
                  <a:pt x="4927669" y="1495902"/>
                  <a:pt x="4949440" y="1500958"/>
                </a:cubicBezTo>
                <a:cubicBezTo>
                  <a:pt x="4955677" y="1503544"/>
                  <a:pt x="4962381" y="1503874"/>
                  <a:pt x="4968752" y="1502492"/>
                </a:cubicBezTo>
                <a:close/>
                <a:moveTo>
                  <a:pt x="4750662" y="1502770"/>
                </a:moveTo>
                <a:cubicBezTo>
                  <a:pt x="4771554" y="1504741"/>
                  <a:pt x="4794322" y="1488840"/>
                  <a:pt x="4790252" y="1465137"/>
                </a:cubicBezTo>
                <a:cubicBezTo>
                  <a:pt x="4790026" y="1438535"/>
                  <a:pt x="4755202" y="1425575"/>
                  <a:pt x="4735529" y="1440809"/>
                </a:cubicBezTo>
                <a:cubicBezTo>
                  <a:pt x="4717891" y="1452632"/>
                  <a:pt x="4718570" y="1479234"/>
                  <a:pt x="4731459" y="1494467"/>
                </a:cubicBezTo>
                <a:cubicBezTo>
                  <a:pt x="4736942" y="1499469"/>
                  <a:pt x="4743698" y="1502112"/>
                  <a:pt x="4750662" y="1502770"/>
                </a:cubicBezTo>
                <a:close/>
                <a:moveTo>
                  <a:pt x="7955275" y="1601391"/>
                </a:moveTo>
                <a:cubicBezTo>
                  <a:pt x="7965054" y="1597528"/>
                  <a:pt x="7972467" y="1589397"/>
                  <a:pt x="7971783" y="1577201"/>
                </a:cubicBezTo>
                <a:cubicBezTo>
                  <a:pt x="7977029" y="1555595"/>
                  <a:pt x="7960150" y="1533525"/>
                  <a:pt x="7937798" y="1538171"/>
                </a:cubicBezTo>
                <a:cubicBezTo>
                  <a:pt x="7906549" y="1537939"/>
                  <a:pt x="7897654" y="1586261"/>
                  <a:pt x="7924569" y="1599968"/>
                </a:cubicBezTo>
                <a:cubicBezTo>
                  <a:pt x="7933350" y="1604846"/>
                  <a:pt x="7945496" y="1605253"/>
                  <a:pt x="7955275" y="1601391"/>
                </a:cubicBezTo>
                <a:close/>
                <a:moveTo>
                  <a:pt x="8154433" y="1601438"/>
                </a:moveTo>
                <a:cubicBezTo>
                  <a:pt x="8183404" y="1598905"/>
                  <a:pt x="8181807" y="1564143"/>
                  <a:pt x="8172454" y="1543885"/>
                </a:cubicBezTo>
                <a:cubicBezTo>
                  <a:pt x="8156030" y="1540201"/>
                  <a:pt x="8132990" y="1533525"/>
                  <a:pt x="8122497" y="1551942"/>
                </a:cubicBezTo>
                <a:cubicBezTo>
                  <a:pt x="8105616" y="1573812"/>
                  <a:pt x="8126603" y="1609725"/>
                  <a:pt x="8154433" y="1601438"/>
                </a:cubicBezTo>
                <a:close/>
                <a:moveTo>
                  <a:pt x="5181346" y="1601940"/>
                </a:moveTo>
                <a:cubicBezTo>
                  <a:pt x="5192124" y="1598090"/>
                  <a:pt x="5200584" y="1589991"/>
                  <a:pt x="5201279" y="1577329"/>
                </a:cubicBezTo>
                <a:cubicBezTo>
                  <a:pt x="5206842" y="1555199"/>
                  <a:pt x="5185286" y="1533525"/>
                  <a:pt x="5162340" y="1539001"/>
                </a:cubicBezTo>
                <a:cubicBezTo>
                  <a:pt x="5129658" y="1536263"/>
                  <a:pt x="5122704" y="1587139"/>
                  <a:pt x="5147505" y="1601056"/>
                </a:cubicBezTo>
                <a:cubicBezTo>
                  <a:pt x="5157472" y="1605390"/>
                  <a:pt x="5170568" y="1605790"/>
                  <a:pt x="5181346" y="1601940"/>
                </a:cubicBezTo>
                <a:close/>
                <a:moveTo>
                  <a:pt x="4765409" y="1603056"/>
                </a:moveTo>
                <a:cubicBezTo>
                  <a:pt x="4780121" y="1599443"/>
                  <a:pt x="4792266" y="1587973"/>
                  <a:pt x="4790442" y="1570194"/>
                </a:cubicBezTo>
                <a:cubicBezTo>
                  <a:pt x="4792267" y="1540141"/>
                  <a:pt x="4759194" y="1536700"/>
                  <a:pt x="4737069" y="1537388"/>
                </a:cubicBezTo>
                <a:cubicBezTo>
                  <a:pt x="4726349" y="1551841"/>
                  <a:pt x="4714716" y="1570882"/>
                  <a:pt x="4724980" y="1588776"/>
                </a:cubicBezTo>
                <a:cubicBezTo>
                  <a:pt x="4733420" y="1602425"/>
                  <a:pt x="4750697" y="1606669"/>
                  <a:pt x="4765409" y="1603056"/>
                </a:cubicBezTo>
                <a:close/>
                <a:moveTo>
                  <a:pt x="7645004" y="1603147"/>
                </a:moveTo>
                <a:cubicBezTo>
                  <a:pt x="7656546" y="1599886"/>
                  <a:pt x="7666178" y="1591692"/>
                  <a:pt x="7667888" y="1578535"/>
                </a:cubicBezTo>
                <a:cubicBezTo>
                  <a:pt x="7673816" y="1556837"/>
                  <a:pt x="7654437" y="1533755"/>
                  <a:pt x="7632093" y="1538371"/>
                </a:cubicBezTo>
                <a:cubicBezTo>
                  <a:pt x="7600403" y="1533524"/>
                  <a:pt x="7588091" y="1580843"/>
                  <a:pt x="7610662" y="1598155"/>
                </a:cubicBezTo>
                <a:cubicBezTo>
                  <a:pt x="7620010" y="1604734"/>
                  <a:pt x="7633461" y="1606407"/>
                  <a:pt x="7645004" y="1603147"/>
                </a:cubicBezTo>
                <a:close/>
                <a:moveTo>
                  <a:pt x="3111541" y="1603252"/>
                </a:moveTo>
                <a:cubicBezTo>
                  <a:pt x="3124353" y="1602995"/>
                  <a:pt x="3137136" y="1596949"/>
                  <a:pt x="3145581" y="1585542"/>
                </a:cubicBezTo>
                <a:cubicBezTo>
                  <a:pt x="3146266" y="1564096"/>
                  <a:pt x="3139646" y="1533525"/>
                  <a:pt x="3111570" y="1538316"/>
                </a:cubicBezTo>
                <a:cubicBezTo>
                  <a:pt x="3083036" y="1533753"/>
                  <a:pt x="3076416" y="1564781"/>
                  <a:pt x="3077329" y="1586226"/>
                </a:cubicBezTo>
                <a:cubicBezTo>
                  <a:pt x="3085889" y="1597976"/>
                  <a:pt x="3098730" y="1603508"/>
                  <a:pt x="3111541" y="1603252"/>
                </a:cubicBezTo>
                <a:close/>
                <a:moveTo>
                  <a:pt x="5056160" y="1603319"/>
                </a:moveTo>
                <a:cubicBezTo>
                  <a:pt x="5074404" y="1606782"/>
                  <a:pt x="5095376" y="1597992"/>
                  <a:pt x="5097574" y="1577240"/>
                </a:cubicBezTo>
                <a:cubicBezTo>
                  <a:pt x="5105241" y="1548199"/>
                  <a:pt x="5069387" y="1528762"/>
                  <a:pt x="5046161" y="1541568"/>
                </a:cubicBezTo>
                <a:cubicBezTo>
                  <a:pt x="5026768" y="1551400"/>
                  <a:pt x="5025866" y="1580899"/>
                  <a:pt x="5039622" y="1595763"/>
                </a:cubicBezTo>
                <a:cubicBezTo>
                  <a:pt x="5044301" y="1599650"/>
                  <a:pt x="5050079" y="1602165"/>
                  <a:pt x="5056160" y="1603319"/>
                </a:cubicBezTo>
                <a:close/>
                <a:moveTo>
                  <a:pt x="5383138" y="1603586"/>
                </a:moveTo>
                <a:cubicBezTo>
                  <a:pt x="5388644" y="1602474"/>
                  <a:pt x="5394012" y="1600157"/>
                  <a:pt x="5398963" y="1596438"/>
                </a:cubicBezTo>
                <a:cubicBezTo>
                  <a:pt x="5410478" y="1580878"/>
                  <a:pt x="5411629" y="1552045"/>
                  <a:pt x="5392055" y="1541977"/>
                </a:cubicBezTo>
                <a:cubicBezTo>
                  <a:pt x="5378468" y="1535112"/>
                  <a:pt x="5360275" y="1536943"/>
                  <a:pt x="5348070" y="1545867"/>
                </a:cubicBezTo>
                <a:cubicBezTo>
                  <a:pt x="5337016" y="1556164"/>
                  <a:pt x="5340240" y="1573098"/>
                  <a:pt x="5337477" y="1586370"/>
                </a:cubicBezTo>
                <a:cubicBezTo>
                  <a:pt x="5348876" y="1599413"/>
                  <a:pt x="5366623" y="1606922"/>
                  <a:pt x="5383138" y="1603586"/>
                </a:cubicBezTo>
                <a:close/>
                <a:moveTo>
                  <a:pt x="7120797" y="1603723"/>
                </a:moveTo>
                <a:cubicBezTo>
                  <a:pt x="7139508" y="1603017"/>
                  <a:pt x="7157479" y="1589420"/>
                  <a:pt x="7156278" y="1568897"/>
                </a:cubicBezTo>
                <a:cubicBezTo>
                  <a:pt x="7156735" y="1537884"/>
                  <a:pt x="7113960" y="1528762"/>
                  <a:pt x="7093373" y="1546093"/>
                </a:cubicBezTo>
                <a:cubicBezTo>
                  <a:pt x="7078504" y="1561828"/>
                  <a:pt x="7082850" y="1590333"/>
                  <a:pt x="7102522" y="1599910"/>
                </a:cubicBezTo>
                <a:cubicBezTo>
                  <a:pt x="7108241" y="1602761"/>
                  <a:pt x="7114560" y="1603958"/>
                  <a:pt x="7120797" y="1603723"/>
                </a:cubicBezTo>
                <a:close/>
                <a:moveTo>
                  <a:pt x="2496289" y="1603853"/>
                </a:moveTo>
                <a:cubicBezTo>
                  <a:pt x="2514777" y="1603124"/>
                  <a:pt x="2532351" y="1589534"/>
                  <a:pt x="2528810" y="1568100"/>
                </a:cubicBezTo>
                <a:cubicBezTo>
                  <a:pt x="2530834" y="1534948"/>
                  <a:pt x="2482960" y="1527174"/>
                  <a:pt x="2466557" y="1550266"/>
                </a:cubicBezTo>
                <a:cubicBezTo>
                  <a:pt x="2458916" y="1566271"/>
                  <a:pt x="2459591" y="1592564"/>
                  <a:pt x="2478245" y="1600109"/>
                </a:cubicBezTo>
                <a:cubicBezTo>
                  <a:pt x="2483862" y="1602910"/>
                  <a:pt x="2490125" y="1604096"/>
                  <a:pt x="2496289" y="1603853"/>
                </a:cubicBezTo>
                <a:close/>
                <a:moveTo>
                  <a:pt x="3004271" y="1603864"/>
                </a:moveTo>
                <a:cubicBezTo>
                  <a:pt x="3024401" y="1605351"/>
                  <a:pt x="3046193" y="1592319"/>
                  <a:pt x="3041246" y="1569038"/>
                </a:cubicBezTo>
                <a:cubicBezTo>
                  <a:pt x="3044885" y="1538448"/>
                  <a:pt x="3002125" y="1530350"/>
                  <a:pt x="2982564" y="1546770"/>
                </a:cubicBezTo>
                <a:cubicBezTo>
                  <a:pt x="2971419" y="1560941"/>
                  <a:pt x="2970054" y="1585683"/>
                  <a:pt x="2985748" y="1597380"/>
                </a:cubicBezTo>
                <a:cubicBezTo>
                  <a:pt x="2991037" y="1601260"/>
                  <a:pt x="2997562" y="1603369"/>
                  <a:pt x="3004271" y="1603864"/>
                </a:cubicBezTo>
                <a:close/>
                <a:moveTo>
                  <a:pt x="2594895" y="1603865"/>
                </a:moveTo>
                <a:cubicBezTo>
                  <a:pt x="2614960" y="1605027"/>
                  <a:pt x="2636821" y="1591640"/>
                  <a:pt x="2632372" y="1568789"/>
                </a:cubicBezTo>
                <a:cubicBezTo>
                  <a:pt x="2636707" y="1531726"/>
                  <a:pt x="2570537" y="1525587"/>
                  <a:pt x="2565746" y="1561058"/>
                </a:cubicBezTo>
                <a:cubicBezTo>
                  <a:pt x="2563693" y="1574019"/>
                  <a:pt x="2565290" y="1589253"/>
                  <a:pt x="2576470" y="1597666"/>
                </a:cubicBezTo>
                <a:cubicBezTo>
                  <a:pt x="2581718" y="1601474"/>
                  <a:pt x="2588207" y="1603478"/>
                  <a:pt x="2594895" y="1603865"/>
                </a:cubicBezTo>
                <a:close/>
                <a:moveTo>
                  <a:pt x="2906995" y="1603913"/>
                </a:moveTo>
                <a:cubicBezTo>
                  <a:pt x="2925648" y="1603445"/>
                  <a:pt x="2943411" y="1590221"/>
                  <a:pt x="2939680" y="1568449"/>
                </a:cubicBezTo>
                <a:cubicBezTo>
                  <a:pt x="2940584" y="1533751"/>
                  <a:pt x="2888355" y="1527174"/>
                  <a:pt x="2874789" y="1555749"/>
                </a:cubicBezTo>
                <a:cubicBezTo>
                  <a:pt x="2870041" y="1571171"/>
                  <a:pt x="2872528" y="1592262"/>
                  <a:pt x="2888808" y="1599973"/>
                </a:cubicBezTo>
                <a:cubicBezTo>
                  <a:pt x="2894460" y="1602808"/>
                  <a:pt x="2900777" y="1604069"/>
                  <a:pt x="2906995" y="1603913"/>
                </a:cubicBezTo>
                <a:close/>
                <a:moveTo>
                  <a:pt x="4855044" y="1603948"/>
                </a:moveTo>
                <a:cubicBezTo>
                  <a:pt x="4875132" y="1605341"/>
                  <a:pt x="4896205" y="1592266"/>
                  <a:pt x="4892983" y="1568773"/>
                </a:cubicBezTo>
                <a:cubicBezTo>
                  <a:pt x="4893887" y="1538593"/>
                  <a:pt x="4854087" y="1528762"/>
                  <a:pt x="4834412" y="1545453"/>
                </a:cubicBezTo>
                <a:cubicBezTo>
                  <a:pt x="4817904" y="1557570"/>
                  <a:pt x="4820166" y="1586150"/>
                  <a:pt x="4836222" y="1597582"/>
                </a:cubicBezTo>
                <a:cubicBezTo>
                  <a:pt x="4841762" y="1601411"/>
                  <a:pt x="4848348" y="1603483"/>
                  <a:pt x="4855044" y="1603948"/>
                </a:cubicBezTo>
                <a:close/>
                <a:moveTo>
                  <a:pt x="2802418" y="1604039"/>
                </a:moveTo>
                <a:cubicBezTo>
                  <a:pt x="2821987" y="1603931"/>
                  <a:pt x="2841914" y="1591248"/>
                  <a:pt x="2838493" y="1568891"/>
                </a:cubicBezTo>
                <a:cubicBezTo>
                  <a:pt x="2839861" y="1537246"/>
                  <a:pt x="2796339" y="1528762"/>
                  <a:pt x="2776269" y="1546419"/>
                </a:cubicBezTo>
                <a:cubicBezTo>
                  <a:pt x="2762129" y="1561782"/>
                  <a:pt x="2765322" y="1589528"/>
                  <a:pt x="2783795" y="1599847"/>
                </a:cubicBezTo>
                <a:cubicBezTo>
                  <a:pt x="2789383" y="1602713"/>
                  <a:pt x="2795883" y="1604075"/>
                  <a:pt x="2802418" y="1604039"/>
                </a:cubicBezTo>
                <a:close/>
                <a:moveTo>
                  <a:pt x="5270226" y="1604216"/>
                </a:moveTo>
                <a:cubicBezTo>
                  <a:pt x="5288504" y="1603822"/>
                  <a:pt x="5305873" y="1591243"/>
                  <a:pt x="5303620" y="1570606"/>
                </a:cubicBezTo>
                <a:cubicBezTo>
                  <a:pt x="5306854" y="1538996"/>
                  <a:pt x="5264119" y="1528762"/>
                  <a:pt x="5243791" y="1546500"/>
                </a:cubicBezTo>
                <a:cubicBezTo>
                  <a:pt x="5232703" y="1562646"/>
                  <a:pt x="5232241" y="1590845"/>
                  <a:pt x="5252338" y="1600396"/>
                </a:cubicBezTo>
                <a:cubicBezTo>
                  <a:pt x="5257940" y="1603125"/>
                  <a:pt x="5264134" y="1604348"/>
                  <a:pt x="5270226" y="1604216"/>
                </a:cubicBezTo>
                <a:close/>
                <a:moveTo>
                  <a:pt x="2693602" y="1604353"/>
                </a:moveTo>
                <a:cubicBezTo>
                  <a:pt x="2714375" y="1607219"/>
                  <a:pt x="2737643" y="1594377"/>
                  <a:pt x="2735619" y="1569901"/>
                </a:cubicBezTo>
                <a:cubicBezTo>
                  <a:pt x="2736519" y="1537496"/>
                  <a:pt x="2692678" y="1528762"/>
                  <a:pt x="2673569" y="1548987"/>
                </a:cubicBezTo>
                <a:cubicBezTo>
                  <a:pt x="2660529" y="1561168"/>
                  <a:pt x="2664126" y="1583461"/>
                  <a:pt x="2674693" y="1596101"/>
                </a:cubicBezTo>
                <a:cubicBezTo>
                  <a:pt x="2680032" y="1600698"/>
                  <a:pt x="2686680" y="1603398"/>
                  <a:pt x="2693602" y="1604353"/>
                </a:cubicBezTo>
                <a:close/>
                <a:moveTo>
                  <a:pt x="7429916" y="1604427"/>
                </a:moveTo>
                <a:cubicBezTo>
                  <a:pt x="7437306" y="1604198"/>
                  <a:pt x="7444582" y="1602304"/>
                  <a:pt x="7450835" y="1598058"/>
                </a:cubicBezTo>
                <a:cubicBezTo>
                  <a:pt x="7470617" y="1580156"/>
                  <a:pt x="7461295" y="1535170"/>
                  <a:pt x="7430371" y="1538383"/>
                </a:cubicBezTo>
                <a:cubicBezTo>
                  <a:pt x="7395355" y="1530350"/>
                  <a:pt x="7383304" y="1583139"/>
                  <a:pt x="7408316" y="1600812"/>
                </a:cubicBezTo>
                <a:cubicBezTo>
                  <a:pt x="7415023" y="1603222"/>
                  <a:pt x="7422527" y="1604657"/>
                  <a:pt x="7429916" y="1604427"/>
                </a:cubicBezTo>
                <a:close/>
                <a:moveTo>
                  <a:pt x="8040195" y="1604618"/>
                </a:moveTo>
                <a:cubicBezTo>
                  <a:pt x="8052606" y="1605830"/>
                  <a:pt x="8065794" y="1601617"/>
                  <a:pt x="8073281" y="1591923"/>
                </a:cubicBezTo>
                <a:cubicBezTo>
                  <a:pt x="8081804" y="1577612"/>
                  <a:pt x="8075584" y="1560992"/>
                  <a:pt x="8074202" y="1545527"/>
                </a:cubicBezTo>
                <a:cubicBezTo>
                  <a:pt x="8057846" y="1540449"/>
                  <a:pt x="8038726" y="1533524"/>
                  <a:pt x="8022601" y="1542757"/>
                </a:cubicBezTo>
                <a:cubicBezTo>
                  <a:pt x="8009009" y="1551528"/>
                  <a:pt x="8008779" y="1570687"/>
                  <a:pt x="8011774" y="1584767"/>
                </a:cubicBezTo>
                <a:cubicBezTo>
                  <a:pt x="8016151" y="1596770"/>
                  <a:pt x="8027784" y="1603406"/>
                  <a:pt x="8040195" y="1604618"/>
                </a:cubicBezTo>
                <a:close/>
                <a:moveTo>
                  <a:pt x="4961516" y="1604708"/>
                </a:moveTo>
                <a:cubicBezTo>
                  <a:pt x="4968751" y="1604881"/>
                  <a:pt x="4976043" y="1603326"/>
                  <a:pt x="4982374" y="1600102"/>
                </a:cubicBezTo>
                <a:cubicBezTo>
                  <a:pt x="4998879" y="1591351"/>
                  <a:pt x="4997523" y="1569704"/>
                  <a:pt x="4993905" y="1554045"/>
                </a:cubicBezTo>
                <a:cubicBezTo>
                  <a:pt x="4979435" y="1532628"/>
                  <a:pt x="4944163" y="1531937"/>
                  <a:pt x="4930371" y="1554275"/>
                </a:cubicBezTo>
                <a:cubicBezTo>
                  <a:pt x="4924266" y="1569474"/>
                  <a:pt x="4925171" y="1590660"/>
                  <a:pt x="4940998" y="1598951"/>
                </a:cubicBezTo>
                <a:cubicBezTo>
                  <a:pt x="4947102" y="1602635"/>
                  <a:pt x="4954281" y="1604535"/>
                  <a:pt x="4961516" y="1604708"/>
                </a:cubicBezTo>
                <a:close/>
                <a:moveTo>
                  <a:pt x="3213598" y="1604874"/>
                </a:moveTo>
                <a:cubicBezTo>
                  <a:pt x="3232994" y="1604927"/>
                  <a:pt x="3251933" y="1591581"/>
                  <a:pt x="3249843" y="1569922"/>
                </a:cubicBezTo>
                <a:cubicBezTo>
                  <a:pt x="3251700" y="1537858"/>
                  <a:pt x="3205956" y="1528762"/>
                  <a:pt x="3186916" y="1549001"/>
                </a:cubicBezTo>
                <a:cubicBezTo>
                  <a:pt x="3174841" y="1563782"/>
                  <a:pt x="3177395" y="1590160"/>
                  <a:pt x="3194811" y="1600166"/>
                </a:cubicBezTo>
                <a:cubicBezTo>
                  <a:pt x="3200616" y="1603349"/>
                  <a:pt x="3207132" y="1604856"/>
                  <a:pt x="3213598" y="1604874"/>
                </a:cubicBezTo>
                <a:close/>
                <a:moveTo>
                  <a:pt x="5473122" y="1604921"/>
                </a:moveTo>
                <a:cubicBezTo>
                  <a:pt x="5492101" y="1605503"/>
                  <a:pt x="5511112" y="1592963"/>
                  <a:pt x="5510941" y="1571761"/>
                </a:cubicBezTo>
                <a:cubicBezTo>
                  <a:pt x="5513229" y="1538896"/>
                  <a:pt x="5466997" y="1527175"/>
                  <a:pt x="5447771" y="1549238"/>
                </a:cubicBezTo>
                <a:cubicBezTo>
                  <a:pt x="5438616" y="1564637"/>
                  <a:pt x="5438616" y="1589228"/>
                  <a:pt x="5454866" y="1599800"/>
                </a:cubicBezTo>
                <a:cubicBezTo>
                  <a:pt x="5460474" y="1603075"/>
                  <a:pt x="5466796" y="1604727"/>
                  <a:pt x="5473122" y="1604921"/>
                </a:cubicBezTo>
                <a:close/>
                <a:moveTo>
                  <a:pt x="2392412" y="1604991"/>
                </a:moveTo>
                <a:cubicBezTo>
                  <a:pt x="2411012" y="1604713"/>
                  <a:pt x="2428880" y="1591069"/>
                  <a:pt x="2424496" y="1569237"/>
                </a:cubicBezTo>
                <a:cubicBezTo>
                  <a:pt x="2427418" y="1537855"/>
                  <a:pt x="2385165" y="1530350"/>
                  <a:pt x="2366515" y="1547861"/>
                </a:cubicBezTo>
                <a:cubicBezTo>
                  <a:pt x="2356854" y="1563552"/>
                  <a:pt x="2355722" y="1591296"/>
                  <a:pt x="2374380" y="1600620"/>
                </a:cubicBezTo>
                <a:cubicBezTo>
                  <a:pt x="2379940" y="1603690"/>
                  <a:pt x="2386217" y="1605083"/>
                  <a:pt x="2392412" y="1604991"/>
                </a:cubicBezTo>
                <a:close/>
                <a:moveTo>
                  <a:pt x="7636381" y="1696949"/>
                </a:moveTo>
                <a:cubicBezTo>
                  <a:pt x="7653644" y="1693355"/>
                  <a:pt x="7666642" y="1670203"/>
                  <a:pt x="7649881" y="1655571"/>
                </a:cubicBezTo>
                <a:cubicBezTo>
                  <a:pt x="7626621" y="1633537"/>
                  <a:pt x="7589679" y="1674391"/>
                  <a:pt x="7618640" y="1692982"/>
                </a:cubicBezTo>
                <a:cubicBezTo>
                  <a:pt x="7624398" y="1697171"/>
                  <a:pt x="7630626" y="1698147"/>
                  <a:pt x="7636381" y="1696949"/>
                </a:cubicBezTo>
                <a:close/>
                <a:moveTo>
                  <a:pt x="2374911" y="1704306"/>
                </a:moveTo>
                <a:cubicBezTo>
                  <a:pt x="2386306" y="1708150"/>
                  <a:pt x="2398851" y="1708150"/>
                  <a:pt x="2410471" y="1704306"/>
                </a:cubicBezTo>
                <a:cubicBezTo>
                  <a:pt x="2438281" y="1687801"/>
                  <a:pt x="2426427" y="1633537"/>
                  <a:pt x="2390404" y="1639868"/>
                </a:cubicBezTo>
                <a:cubicBezTo>
                  <a:pt x="2356218" y="1638285"/>
                  <a:pt x="2349381" y="1688932"/>
                  <a:pt x="2374911" y="1704306"/>
                </a:cubicBezTo>
                <a:close/>
                <a:moveTo>
                  <a:pt x="2817420" y="1704486"/>
                </a:moveTo>
                <a:cubicBezTo>
                  <a:pt x="2827796" y="1700584"/>
                  <a:pt x="2836052" y="1692328"/>
                  <a:pt x="2837635" y="1679887"/>
                </a:cubicBezTo>
                <a:cubicBezTo>
                  <a:pt x="2846229" y="1648898"/>
                  <a:pt x="2802619" y="1625599"/>
                  <a:pt x="2780227" y="1647540"/>
                </a:cubicBezTo>
                <a:cubicBezTo>
                  <a:pt x="2762133" y="1661339"/>
                  <a:pt x="2764394" y="1692780"/>
                  <a:pt x="2784524" y="1702959"/>
                </a:cubicBezTo>
                <a:cubicBezTo>
                  <a:pt x="2794590" y="1707936"/>
                  <a:pt x="2807044" y="1708388"/>
                  <a:pt x="2817420" y="1704486"/>
                </a:cubicBezTo>
                <a:close/>
                <a:moveTo>
                  <a:pt x="5051655" y="1704910"/>
                </a:moveTo>
                <a:cubicBezTo>
                  <a:pt x="5070123" y="1712912"/>
                  <a:pt x="5094290" y="1702852"/>
                  <a:pt x="5096798" y="1681589"/>
                </a:cubicBezTo>
                <a:cubicBezTo>
                  <a:pt x="5106829" y="1654381"/>
                  <a:pt x="5075138" y="1628774"/>
                  <a:pt x="5050059" y="1641578"/>
                </a:cubicBezTo>
                <a:cubicBezTo>
                  <a:pt x="5021104" y="1650037"/>
                  <a:pt x="5023156" y="1697594"/>
                  <a:pt x="5051655" y="1704910"/>
                </a:cubicBezTo>
                <a:close/>
                <a:moveTo>
                  <a:pt x="7441472" y="1705072"/>
                </a:moveTo>
                <a:cubicBezTo>
                  <a:pt x="7451761" y="1701394"/>
                  <a:pt x="7459879" y="1693410"/>
                  <a:pt x="7460442" y="1680980"/>
                </a:cubicBezTo>
                <a:cubicBezTo>
                  <a:pt x="7465854" y="1657943"/>
                  <a:pt x="7446687" y="1633537"/>
                  <a:pt x="7422333" y="1639467"/>
                </a:cubicBezTo>
                <a:cubicBezTo>
                  <a:pt x="7392116" y="1640608"/>
                  <a:pt x="7386479" y="1688507"/>
                  <a:pt x="7409480" y="1703332"/>
                </a:cubicBezTo>
                <a:cubicBezTo>
                  <a:pt x="7418725" y="1708122"/>
                  <a:pt x="7431184" y="1708749"/>
                  <a:pt x="7441472" y="1705072"/>
                </a:cubicBezTo>
                <a:close/>
                <a:moveTo>
                  <a:pt x="5283991" y="1705330"/>
                </a:moveTo>
                <a:cubicBezTo>
                  <a:pt x="5293997" y="1701637"/>
                  <a:pt x="5301843" y="1693858"/>
                  <a:pt x="5302525" y="1681794"/>
                </a:cubicBezTo>
                <a:cubicBezTo>
                  <a:pt x="5310029" y="1657665"/>
                  <a:pt x="5285014" y="1633537"/>
                  <a:pt x="5260681" y="1641204"/>
                </a:cubicBezTo>
                <a:cubicBezTo>
                  <a:pt x="5232255" y="1646616"/>
                  <a:pt x="5227479" y="1691490"/>
                  <a:pt x="5252494" y="1704343"/>
                </a:cubicBezTo>
                <a:cubicBezTo>
                  <a:pt x="5261818" y="1708628"/>
                  <a:pt x="5273985" y="1709022"/>
                  <a:pt x="5283991" y="1705330"/>
                </a:cubicBezTo>
                <a:close/>
                <a:moveTo>
                  <a:pt x="7542246" y="1705599"/>
                </a:moveTo>
                <a:cubicBezTo>
                  <a:pt x="7551761" y="1702764"/>
                  <a:pt x="7559761" y="1696471"/>
                  <a:pt x="7562389" y="1686152"/>
                </a:cubicBezTo>
                <a:cubicBezTo>
                  <a:pt x="7572217" y="1663020"/>
                  <a:pt x="7552332" y="1635125"/>
                  <a:pt x="7526503" y="1639888"/>
                </a:cubicBezTo>
                <a:cubicBezTo>
                  <a:pt x="7492218" y="1638980"/>
                  <a:pt x="7484904" y="1690007"/>
                  <a:pt x="7513018" y="1704295"/>
                </a:cubicBezTo>
                <a:cubicBezTo>
                  <a:pt x="7521703" y="1707810"/>
                  <a:pt x="7532732" y="1708434"/>
                  <a:pt x="7542246" y="1705599"/>
                </a:cubicBezTo>
                <a:close/>
                <a:moveTo>
                  <a:pt x="2505770" y="1705757"/>
                </a:moveTo>
                <a:cubicBezTo>
                  <a:pt x="2514995" y="1703185"/>
                  <a:pt x="2523073" y="1697419"/>
                  <a:pt x="2526856" y="1688262"/>
                </a:cubicBezTo>
                <a:cubicBezTo>
                  <a:pt x="2536709" y="1666781"/>
                  <a:pt x="2519292" y="1635125"/>
                  <a:pt x="2493166" y="1639873"/>
                </a:cubicBezTo>
                <a:cubicBezTo>
                  <a:pt x="2458562" y="1637386"/>
                  <a:pt x="2449398" y="1690523"/>
                  <a:pt x="2477813" y="1704090"/>
                </a:cubicBezTo>
                <a:cubicBezTo>
                  <a:pt x="2486174" y="1707707"/>
                  <a:pt x="2496545" y="1708329"/>
                  <a:pt x="2505770" y="1705757"/>
                </a:cubicBezTo>
                <a:close/>
                <a:moveTo>
                  <a:pt x="2688306" y="1705788"/>
                </a:moveTo>
                <a:cubicBezTo>
                  <a:pt x="2706865" y="1712912"/>
                  <a:pt x="2731840" y="1703489"/>
                  <a:pt x="2735507" y="1682115"/>
                </a:cubicBezTo>
                <a:cubicBezTo>
                  <a:pt x="2744671" y="1652238"/>
                  <a:pt x="2705033" y="1627187"/>
                  <a:pt x="2680515" y="1644424"/>
                </a:cubicBezTo>
                <a:cubicBezTo>
                  <a:pt x="2655771" y="1657064"/>
                  <a:pt x="2661269" y="1699582"/>
                  <a:pt x="2688306" y="1705788"/>
                </a:cubicBezTo>
                <a:close/>
                <a:moveTo>
                  <a:pt x="7336861" y="1706501"/>
                </a:moveTo>
                <a:cubicBezTo>
                  <a:pt x="7347493" y="1703090"/>
                  <a:pt x="7356044" y="1695005"/>
                  <a:pt x="7357185" y="1682161"/>
                </a:cubicBezTo>
                <a:cubicBezTo>
                  <a:pt x="7364254" y="1657849"/>
                  <a:pt x="7340994" y="1633537"/>
                  <a:pt x="7316594" y="1640188"/>
                </a:cubicBezTo>
                <a:cubicBezTo>
                  <a:pt x="7287177" y="1643399"/>
                  <a:pt x="7281704" y="1687436"/>
                  <a:pt x="7304052" y="1702803"/>
                </a:cubicBezTo>
                <a:cubicBezTo>
                  <a:pt x="7313515" y="1708651"/>
                  <a:pt x="7326228" y="1709913"/>
                  <a:pt x="7336861" y="1706501"/>
                </a:cubicBezTo>
                <a:close/>
                <a:moveTo>
                  <a:pt x="4764383" y="1706972"/>
                </a:moveTo>
                <a:cubicBezTo>
                  <a:pt x="4781314" y="1703082"/>
                  <a:pt x="4794386" y="1685743"/>
                  <a:pt x="4790507" y="1667135"/>
                </a:cubicBezTo>
                <a:cubicBezTo>
                  <a:pt x="4787358" y="1640746"/>
                  <a:pt x="4752949" y="1631950"/>
                  <a:pt x="4733383" y="1646385"/>
                </a:cubicBezTo>
                <a:cubicBezTo>
                  <a:pt x="4714716" y="1663076"/>
                  <a:pt x="4720114" y="1701193"/>
                  <a:pt x="4746652" y="1705929"/>
                </a:cubicBezTo>
                <a:cubicBezTo>
                  <a:pt x="4752668" y="1708072"/>
                  <a:pt x="4758740" y="1708269"/>
                  <a:pt x="4764383" y="1706972"/>
                </a:cubicBezTo>
                <a:close/>
                <a:moveTo>
                  <a:pt x="7120843" y="1707315"/>
                </a:moveTo>
                <a:cubicBezTo>
                  <a:pt x="7138775" y="1706278"/>
                  <a:pt x="7155491" y="1692898"/>
                  <a:pt x="7155832" y="1673234"/>
                </a:cubicBezTo>
                <a:cubicBezTo>
                  <a:pt x="7157879" y="1644279"/>
                  <a:pt x="7118533" y="1628775"/>
                  <a:pt x="7097836" y="1646331"/>
                </a:cubicBezTo>
                <a:cubicBezTo>
                  <a:pt x="7078504" y="1660010"/>
                  <a:pt x="7080778" y="1694665"/>
                  <a:pt x="7103067" y="1704012"/>
                </a:cubicBezTo>
                <a:cubicBezTo>
                  <a:pt x="7108753" y="1706634"/>
                  <a:pt x="7114865" y="1707660"/>
                  <a:pt x="7120843" y="1707315"/>
                </a:cubicBezTo>
                <a:close/>
                <a:moveTo>
                  <a:pt x="5575234" y="1707387"/>
                </a:moveTo>
                <a:cubicBezTo>
                  <a:pt x="5591996" y="1708900"/>
                  <a:pt x="5609808" y="1699094"/>
                  <a:pt x="5612353" y="1680845"/>
                </a:cubicBezTo>
                <a:cubicBezTo>
                  <a:pt x="5619591" y="1654239"/>
                  <a:pt x="5589735" y="1630362"/>
                  <a:pt x="5565080" y="1641050"/>
                </a:cubicBezTo>
                <a:cubicBezTo>
                  <a:pt x="5537938" y="1647417"/>
                  <a:pt x="5533866" y="1690168"/>
                  <a:pt x="5559425" y="1701993"/>
                </a:cubicBezTo>
                <a:cubicBezTo>
                  <a:pt x="5564175" y="1705120"/>
                  <a:pt x="5569646" y="1706882"/>
                  <a:pt x="5575234" y="1707387"/>
                </a:cubicBezTo>
                <a:close/>
                <a:moveTo>
                  <a:pt x="5380106" y="1707453"/>
                </a:moveTo>
                <a:cubicBezTo>
                  <a:pt x="5408908" y="1704723"/>
                  <a:pt x="5416392" y="1660368"/>
                  <a:pt x="5393033" y="1645811"/>
                </a:cubicBezTo>
                <a:cubicBezTo>
                  <a:pt x="5377838" y="1636712"/>
                  <a:pt x="5354933" y="1638304"/>
                  <a:pt x="5344047" y="1653544"/>
                </a:cubicBezTo>
                <a:cubicBezTo>
                  <a:pt x="5339511" y="1665145"/>
                  <a:pt x="5340192" y="1677883"/>
                  <a:pt x="5338604" y="1690166"/>
                </a:cubicBezTo>
                <a:cubicBezTo>
                  <a:pt x="5350624" y="1699264"/>
                  <a:pt x="5363324" y="1712912"/>
                  <a:pt x="5380106" y="1707453"/>
                </a:cubicBezTo>
                <a:close/>
                <a:moveTo>
                  <a:pt x="5480838" y="1707482"/>
                </a:moveTo>
                <a:cubicBezTo>
                  <a:pt x="5499878" y="1704999"/>
                  <a:pt x="5515951" y="1685729"/>
                  <a:pt x="5509828" y="1664924"/>
                </a:cubicBezTo>
                <a:cubicBezTo>
                  <a:pt x="5505519" y="1636047"/>
                  <a:pt x="5463337" y="1630362"/>
                  <a:pt x="5447461" y="1652418"/>
                </a:cubicBezTo>
                <a:cubicBezTo>
                  <a:pt x="5437029" y="1669471"/>
                  <a:pt x="5440658" y="1696984"/>
                  <a:pt x="5461522" y="1703805"/>
                </a:cubicBezTo>
                <a:cubicBezTo>
                  <a:pt x="5467816" y="1707273"/>
                  <a:pt x="5474492" y="1708310"/>
                  <a:pt x="5480838" y="1707482"/>
                </a:cubicBezTo>
                <a:close/>
                <a:moveTo>
                  <a:pt x="2907014" y="1707590"/>
                </a:moveTo>
                <a:cubicBezTo>
                  <a:pt x="2924958" y="1706727"/>
                  <a:pt x="2942238" y="1693809"/>
                  <a:pt x="2939035" y="1673345"/>
                </a:cubicBezTo>
                <a:cubicBezTo>
                  <a:pt x="2944654" y="1639238"/>
                  <a:pt x="2892506" y="1627187"/>
                  <a:pt x="2876546" y="1653790"/>
                </a:cubicBezTo>
                <a:cubicBezTo>
                  <a:pt x="2868454" y="1670616"/>
                  <a:pt x="2871601" y="1695173"/>
                  <a:pt x="2889583" y="1704268"/>
                </a:cubicBezTo>
                <a:cubicBezTo>
                  <a:pt x="2894978" y="1706826"/>
                  <a:pt x="2901033" y="1707878"/>
                  <a:pt x="2907014" y="1707590"/>
                </a:cubicBezTo>
                <a:close/>
                <a:moveTo>
                  <a:pt x="2598430" y="1707728"/>
                </a:moveTo>
                <a:cubicBezTo>
                  <a:pt x="2635212" y="1711325"/>
                  <a:pt x="2646246" y="1654445"/>
                  <a:pt x="2613372" y="1642530"/>
                </a:cubicBezTo>
                <a:cubicBezTo>
                  <a:pt x="2594751" y="1633537"/>
                  <a:pt x="2577280" y="1645902"/>
                  <a:pt x="2563489" y="1656918"/>
                </a:cubicBezTo>
                <a:cubicBezTo>
                  <a:pt x="2562108" y="1679176"/>
                  <a:pt x="2569234" y="1709976"/>
                  <a:pt x="2598430" y="1707728"/>
                </a:cubicBezTo>
                <a:close/>
                <a:moveTo>
                  <a:pt x="3012349" y="1707771"/>
                </a:moveTo>
                <a:cubicBezTo>
                  <a:pt x="3031602" y="1705678"/>
                  <a:pt x="3048767" y="1687279"/>
                  <a:pt x="3042019" y="1666470"/>
                </a:cubicBezTo>
                <a:cubicBezTo>
                  <a:pt x="3039995" y="1643688"/>
                  <a:pt x="3011428" y="1633537"/>
                  <a:pt x="2992984" y="1642786"/>
                </a:cubicBezTo>
                <a:cubicBezTo>
                  <a:pt x="2970491" y="1654741"/>
                  <a:pt x="2968466" y="1693539"/>
                  <a:pt x="2993209" y="1703915"/>
                </a:cubicBezTo>
                <a:cubicBezTo>
                  <a:pt x="2999282" y="1707355"/>
                  <a:pt x="3005932" y="1708469"/>
                  <a:pt x="3012349" y="1707771"/>
                </a:cubicBezTo>
                <a:close/>
                <a:moveTo>
                  <a:pt x="5175286" y="1707893"/>
                </a:moveTo>
                <a:cubicBezTo>
                  <a:pt x="5193847" y="1702998"/>
                  <a:pt x="5207100" y="1681367"/>
                  <a:pt x="5198350" y="1662045"/>
                </a:cubicBezTo>
                <a:cubicBezTo>
                  <a:pt x="5191030" y="1634002"/>
                  <a:pt x="5143451" y="1631950"/>
                  <a:pt x="5134759" y="1659993"/>
                </a:cubicBezTo>
                <a:cubicBezTo>
                  <a:pt x="5130641" y="1677549"/>
                  <a:pt x="5133386" y="1703768"/>
                  <a:pt x="5155575" y="1706504"/>
                </a:cubicBezTo>
                <a:cubicBezTo>
                  <a:pt x="5162323" y="1709297"/>
                  <a:pt x="5169099" y="1709524"/>
                  <a:pt x="5175286" y="1707893"/>
                </a:cubicBezTo>
                <a:close/>
                <a:moveTo>
                  <a:pt x="4961316" y="1708509"/>
                </a:moveTo>
                <a:cubicBezTo>
                  <a:pt x="4977058" y="1708206"/>
                  <a:pt x="4993089" y="1697793"/>
                  <a:pt x="4995654" y="1681547"/>
                </a:cubicBezTo>
                <a:cubicBezTo>
                  <a:pt x="5005229" y="1653893"/>
                  <a:pt x="4969435" y="1628775"/>
                  <a:pt x="4945723" y="1642602"/>
                </a:cubicBezTo>
                <a:cubicBezTo>
                  <a:pt x="4919732" y="1652511"/>
                  <a:pt x="4919504" y="1696295"/>
                  <a:pt x="4946179" y="1705282"/>
                </a:cubicBezTo>
                <a:cubicBezTo>
                  <a:pt x="4950853" y="1707587"/>
                  <a:pt x="4956068" y="1708609"/>
                  <a:pt x="4961316" y="1708509"/>
                </a:cubicBezTo>
                <a:close/>
                <a:moveTo>
                  <a:pt x="4860665" y="1708671"/>
                </a:moveTo>
                <a:cubicBezTo>
                  <a:pt x="4878825" y="1708008"/>
                  <a:pt x="4896536" y="1694715"/>
                  <a:pt x="4894306" y="1674368"/>
                </a:cubicBezTo>
                <a:cubicBezTo>
                  <a:pt x="4896822" y="1642680"/>
                  <a:pt x="4852681" y="1628774"/>
                  <a:pt x="4832326" y="1649520"/>
                </a:cubicBezTo>
                <a:cubicBezTo>
                  <a:pt x="4816316" y="1665933"/>
                  <a:pt x="4821348" y="1696254"/>
                  <a:pt x="4843075" y="1704917"/>
                </a:cubicBezTo>
                <a:cubicBezTo>
                  <a:pt x="4848507" y="1707709"/>
                  <a:pt x="4854611" y="1708892"/>
                  <a:pt x="4860665" y="1708671"/>
                </a:cubicBezTo>
                <a:close/>
                <a:moveTo>
                  <a:pt x="4946874" y="1808119"/>
                </a:moveTo>
                <a:cubicBezTo>
                  <a:pt x="4965423" y="1816100"/>
                  <a:pt x="4990305" y="1806523"/>
                  <a:pt x="4994829" y="1785543"/>
                </a:cubicBezTo>
                <a:cubicBezTo>
                  <a:pt x="5006817" y="1757722"/>
                  <a:pt x="4970625" y="1733550"/>
                  <a:pt x="4946422" y="1744952"/>
                </a:cubicBezTo>
                <a:cubicBezTo>
                  <a:pt x="4919504" y="1754302"/>
                  <a:pt x="4920635" y="1798541"/>
                  <a:pt x="4946874" y="1808119"/>
                </a:cubicBezTo>
                <a:close/>
                <a:moveTo>
                  <a:pt x="7535477" y="1809722"/>
                </a:moveTo>
                <a:cubicBezTo>
                  <a:pt x="7546930" y="1808673"/>
                  <a:pt x="7557022" y="1803287"/>
                  <a:pt x="7561331" y="1790473"/>
                </a:cubicBezTo>
                <a:cubicBezTo>
                  <a:pt x="7573804" y="1763713"/>
                  <a:pt x="7547043" y="1733550"/>
                  <a:pt x="7518922" y="1744436"/>
                </a:cubicBezTo>
                <a:cubicBezTo>
                  <a:pt x="7491254" y="1750559"/>
                  <a:pt x="7494883" y="1782309"/>
                  <a:pt x="7501459" y="1802947"/>
                </a:cubicBezTo>
                <a:cubicBezTo>
                  <a:pt x="7511211" y="1807482"/>
                  <a:pt x="7524025" y="1810771"/>
                  <a:pt x="7535477" y="1809722"/>
                </a:cubicBezTo>
                <a:close/>
                <a:moveTo>
                  <a:pt x="4244808" y="1810280"/>
                </a:moveTo>
                <a:cubicBezTo>
                  <a:pt x="4265453" y="1807394"/>
                  <a:pt x="4284724" y="1786998"/>
                  <a:pt x="4275856" y="1765449"/>
                </a:cubicBezTo>
                <a:cubicBezTo>
                  <a:pt x="4270171" y="1742417"/>
                  <a:pt x="4241522" y="1738312"/>
                  <a:pt x="4222649" y="1746522"/>
                </a:cubicBezTo>
                <a:cubicBezTo>
                  <a:pt x="4200366" y="1758836"/>
                  <a:pt x="4202413" y="1795550"/>
                  <a:pt x="4224696" y="1806724"/>
                </a:cubicBezTo>
                <a:cubicBezTo>
                  <a:pt x="4230892" y="1810258"/>
                  <a:pt x="4237926" y="1811242"/>
                  <a:pt x="4244808" y="1810280"/>
                </a:cubicBezTo>
                <a:close/>
                <a:moveTo>
                  <a:pt x="5172725" y="1810591"/>
                </a:moveTo>
                <a:cubicBezTo>
                  <a:pt x="5180516" y="1809120"/>
                  <a:pt x="5188307" y="1806063"/>
                  <a:pt x="5195700" y="1803871"/>
                </a:cubicBezTo>
                <a:cubicBezTo>
                  <a:pt x="5197520" y="1789565"/>
                  <a:pt x="5205254" y="1773644"/>
                  <a:pt x="5197520" y="1759799"/>
                </a:cubicBezTo>
                <a:cubicBezTo>
                  <a:pt x="5187738" y="1736725"/>
                  <a:pt x="5153389" y="1737648"/>
                  <a:pt x="5138830" y="1754954"/>
                </a:cubicBezTo>
                <a:cubicBezTo>
                  <a:pt x="5130869" y="1772029"/>
                  <a:pt x="5130641" y="1798333"/>
                  <a:pt x="5149749" y="1807793"/>
                </a:cubicBezTo>
                <a:cubicBezTo>
                  <a:pt x="5157142" y="1811947"/>
                  <a:pt x="5164934" y="1812062"/>
                  <a:pt x="5172725" y="1810591"/>
                </a:cubicBezTo>
                <a:close/>
                <a:moveTo>
                  <a:pt x="2401843" y="1810713"/>
                </a:moveTo>
                <a:cubicBezTo>
                  <a:pt x="2410879" y="1808395"/>
                  <a:pt x="2418884" y="1802776"/>
                  <a:pt x="2422798" y="1793624"/>
                </a:cubicBezTo>
                <a:cubicBezTo>
                  <a:pt x="2426712" y="1779257"/>
                  <a:pt x="2427173" y="1761878"/>
                  <a:pt x="2416579" y="1750061"/>
                </a:cubicBezTo>
                <a:cubicBezTo>
                  <a:pt x="2404144" y="1741487"/>
                  <a:pt x="2387326" y="1741719"/>
                  <a:pt x="2373513" y="1746585"/>
                </a:cubicBezTo>
                <a:cubicBezTo>
                  <a:pt x="2352557" y="1758866"/>
                  <a:pt x="2353941" y="1796172"/>
                  <a:pt x="2374665" y="1807990"/>
                </a:cubicBezTo>
                <a:cubicBezTo>
                  <a:pt x="2382724" y="1812045"/>
                  <a:pt x="2392796" y="1813030"/>
                  <a:pt x="2401843" y="1810713"/>
                </a:cubicBezTo>
                <a:close/>
                <a:moveTo>
                  <a:pt x="3010705" y="1810847"/>
                </a:moveTo>
                <a:cubicBezTo>
                  <a:pt x="3020674" y="1811132"/>
                  <a:pt x="3030039" y="1808453"/>
                  <a:pt x="3036474" y="1799220"/>
                </a:cubicBezTo>
                <a:cubicBezTo>
                  <a:pt x="3055779" y="1773913"/>
                  <a:pt x="3032797" y="1731962"/>
                  <a:pt x="2999242" y="1744046"/>
                </a:cubicBezTo>
                <a:cubicBezTo>
                  <a:pt x="2970054" y="1749973"/>
                  <a:pt x="2972582" y="1783488"/>
                  <a:pt x="2981316" y="1804692"/>
                </a:cubicBezTo>
                <a:cubicBezTo>
                  <a:pt x="2990164" y="1807313"/>
                  <a:pt x="3000736" y="1810562"/>
                  <a:pt x="3010705" y="1810847"/>
                </a:cubicBezTo>
                <a:close/>
                <a:moveTo>
                  <a:pt x="5584540" y="1810868"/>
                </a:moveTo>
                <a:cubicBezTo>
                  <a:pt x="5602193" y="1806999"/>
                  <a:pt x="5616685" y="1790496"/>
                  <a:pt x="5612729" y="1771172"/>
                </a:cubicBezTo>
                <a:cubicBezTo>
                  <a:pt x="5609059" y="1736285"/>
                  <a:pt x="5551491" y="1733549"/>
                  <a:pt x="5543234" y="1766611"/>
                </a:cubicBezTo>
                <a:cubicBezTo>
                  <a:pt x="5537041" y="1784397"/>
                  <a:pt x="5548738" y="1804690"/>
                  <a:pt x="5566399" y="1810163"/>
                </a:cubicBezTo>
                <a:cubicBezTo>
                  <a:pt x="5572419" y="1812044"/>
                  <a:pt x="5578655" y="1812158"/>
                  <a:pt x="5584540" y="1810868"/>
                </a:cubicBezTo>
                <a:close/>
                <a:moveTo>
                  <a:pt x="5481893" y="1810933"/>
                </a:moveTo>
                <a:cubicBezTo>
                  <a:pt x="5501571" y="1806094"/>
                  <a:pt x="5516822" y="1784157"/>
                  <a:pt x="5508550" y="1763510"/>
                </a:cubicBezTo>
                <a:cubicBezTo>
                  <a:pt x="5503036" y="1742864"/>
                  <a:pt x="5478680" y="1741487"/>
                  <a:pt x="5461447" y="1744469"/>
                </a:cubicBezTo>
                <a:cubicBezTo>
                  <a:pt x="5432266" y="1752269"/>
                  <a:pt x="5433415" y="1800445"/>
                  <a:pt x="5461447" y="1809392"/>
                </a:cubicBezTo>
                <a:cubicBezTo>
                  <a:pt x="5468283" y="1812259"/>
                  <a:pt x="5475334" y="1812546"/>
                  <a:pt x="5481893" y="1810933"/>
                </a:cubicBezTo>
                <a:close/>
                <a:moveTo>
                  <a:pt x="2802844" y="1810986"/>
                </a:moveTo>
                <a:cubicBezTo>
                  <a:pt x="2820493" y="1810786"/>
                  <a:pt x="2837937" y="1797163"/>
                  <a:pt x="2838105" y="1778210"/>
                </a:cubicBezTo>
                <a:cubicBezTo>
                  <a:pt x="2841467" y="1746395"/>
                  <a:pt x="2793765" y="1730375"/>
                  <a:pt x="2775382" y="1754969"/>
                </a:cubicBezTo>
                <a:cubicBezTo>
                  <a:pt x="2763725" y="1770538"/>
                  <a:pt x="2767088" y="1797840"/>
                  <a:pt x="2785694" y="1806414"/>
                </a:cubicBezTo>
                <a:cubicBezTo>
                  <a:pt x="2791018" y="1809629"/>
                  <a:pt x="2796945" y="1811053"/>
                  <a:pt x="2802844" y="1810986"/>
                </a:cubicBezTo>
                <a:close/>
                <a:moveTo>
                  <a:pt x="2706000" y="1811041"/>
                </a:moveTo>
                <a:cubicBezTo>
                  <a:pt x="2724311" y="1808009"/>
                  <a:pt x="2739917" y="1790664"/>
                  <a:pt x="2735167" y="1770647"/>
                </a:cubicBezTo>
                <a:cubicBezTo>
                  <a:pt x="2732000" y="1740113"/>
                  <a:pt x="2686313" y="1735137"/>
                  <a:pt x="2670932" y="1758433"/>
                </a:cubicBezTo>
                <a:cubicBezTo>
                  <a:pt x="2657362" y="1775623"/>
                  <a:pt x="2668898" y="1800955"/>
                  <a:pt x="2687445" y="1808871"/>
                </a:cubicBezTo>
                <a:cubicBezTo>
                  <a:pt x="2693495" y="1811472"/>
                  <a:pt x="2699897" y="1812052"/>
                  <a:pt x="2706000" y="1811041"/>
                </a:cubicBezTo>
                <a:close/>
                <a:moveTo>
                  <a:pt x="5272164" y="1811059"/>
                </a:moveTo>
                <a:cubicBezTo>
                  <a:pt x="5291256" y="1809050"/>
                  <a:pt x="5308251" y="1790884"/>
                  <a:pt x="5302916" y="1770025"/>
                </a:cubicBezTo>
                <a:cubicBezTo>
                  <a:pt x="5301080" y="1739704"/>
                  <a:pt x="5253352" y="1733549"/>
                  <a:pt x="5240043" y="1758398"/>
                </a:cubicBezTo>
                <a:cubicBezTo>
                  <a:pt x="5232241" y="1774584"/>
                  <a:pt x="5236142" y="1798293"/>
                  <a:pt x="5253122" y="1807184"/>
                </a:cubicBezTo>
                <a:cubicBezTo>
                  <a:pt x="5259203" y="1810603"/>
                  <a:pt x="5265800" y="1811729"/>
                  <a:pt x="5272164" y="1811059"/>
                </a:cubicBezTo>
                <a:close/>
                <a:moveTo>
                  <a:pt x="7123890" y="1811349"/>
                </a:moveTo>
                <a:cubicBezTo>
                  <a:pt x="7144173" y="1808134"/>
                  <a:pt x="7162634" y="1786789"/>
                  <a:pt x="7153084" y="1766215"/>
                </a:cubicBezTo>
                <a:cubicBezTo>
                  <a:pt x="7147172" y="1745183"/>
                  <a:pt x="7120569" y="1736725"/>
                  <a:pt x="7102151" y="1746784"/>
                </a:cubicBezTo>
                <a:cubicBezTo>
                  <a:pt x="7078504" y="1758214"/>
                  <a:pt x="7078959" y="1797761"/>
                  <a:pt x="7103970" y="1807820"/>
                </a:cubicBezTo>
                <a:cubicBezTo>
                  <a:pt x="7110166" y="1811477"/>
                  <a:pt x="7117129" y="1812420"/>
                  <a:pt x="7123890" y="1811349"/>
                </a:cubicBezTo>
                <a:close/>
                <a:moveTo>
                  <a:pt x="4348067" y="1811394"/>
                </a:moveTo>
                <a:cubicBezTo>
                  <a:pt x="4366892" y="1809290"/>
                  <a:pt x="4383095" y="1791488"/>
                  <a:pt x="4378831" y="1771021"/>
                </a:cubicBezTo>
                <a:cubicBezTo>
                  <a:pt x="4377921" y="1748920"/>
                  <a:pt x="4352679" y="1739899"/>
                  <a:pt x="4333804" y="1745537"/>
                </a:cubicBezTo>
                <a:cubicBezTo>
                  <a:pt x="4304695" y="1750499"/>
                  <a:pt x="4301966" y="1797633"/>
                  <a:pt x="4329028" y="1807782"/>
                </a:cubicBezTo>
                <a:cubicBezTo>
                  <a:pt x="4335225" y="1811052"/>
                  <a:pt x="4341792" y="1812095"/>
                  <a:pt x="4348067" y="1811394"/>
                </a:cubicBezTo>
                <a:close/>
                <a:moveTo>
                  <a:pt x="4862149" y="1811477"/>
                </a:moveTo>
                <a:cubicBezTo>
                  <a:pt x="4880742" y="1809232"/>
                  <a:pt x="4897400" y="1791357"/>
                  <a:pt x="4893003" y="1770904"/>
                </a:cubicBezTo>
                <a:cubicBezTo>
                  <a:pt x="4890297" y="1733549"/>
                  <a:pt x="4828286" y="1734237"/>
                  <a:pt x="4824001" y="1770216"/>
                </a:cubicBezTo>
                <a:cubicBezTo>
                  <a:pt x="4819491" y="1786029"/>
                  <a:pt x="4829864" y="1801612"/>
                  <a:pt x="4843619" y="1808029"/>
                </a:cubicBezTo>
                <a:cubicBezTo>
                  <a:pt x="4849539" y="1811237"/>
                  <a:pt x="4855951" y="1812225"/>
                  <a:pt x="4862149" y="1811477"/>
                </a:cubicBezTo>
                <a:close/>
                <a:moveTo>
                  <a:pt x="2498607" y="1811531"/>
                </a:moveTo>
                <a:cubicBezTo>
                  <a:pt x="2517120" y="1809564"/>
                  <a:pt x="2533604" y="1792084"/>
                  <a:pt x="2529039" y="1771397"/>
                </a:cubicBezTo>
                <a:cubicBezTo>
                  <a:pt x="2527687" y="1737889"/>
                  <a:pt x="2472907" y="1731962"/>
                  <a:pt x="2463667" y="1763647"/>
                </a:cubicBezTo>
                <a:cubicBezTo>
                  <a:pt x="2460511" y="1779603"/>
                  <a:pt x="2462540" y="1801486"/>
                  <a:pt x="2480122" y="1807869"/>
                </a:cubicBezTo>
                <a:cubicBezTo>
                  <a:pt x="2486037" y="1811117"/>
                  <a:pt x="2492436" y="1812186"/>
                  <a:pt x="2498607" y="1811531"/>
                </a:cubicBezTo>
                <a:close/>
                <a:moveTo>
                  <a:pt x="4656920" y="1811643"/>
                </a:moveTo>
                <a:cubicBezTo>
                  <a:pt x="4672819" y="1809795"/>
                  <a:pt x="4687017" y="1797119"/>
                  <a:pt x="4686333" y="1779416"/>
                </a:cubicBezTo>
                <a:cubicBezTo>
                  <a:pt x="4692491" y="1745270"/>
                  <a:pt x="4640715" y="1730374"/>
                  <a:pt x="4623380" y="1756958"/>
                </a:cubicBezTo>
                <a:cubicBezTo>
                  <a:pt x="4613116" y="1774833"/>
                  <a:pt x="4618362" y="1804854"/>
                  <a:pt x="4640943" y="1809666"/>
                </a:cubicBezTo>
                <a:cubicBezTo>
                  <a:pt x="4646132" y="1811671"/>
                  <a:pt x="4651621" y="1812259"/>
                  <a:pt x="4656920" y="1811643"/>
                </a:cubicBezTo>
                <a:close/>
                <a:moveTo>
                  <a:pt x="5069983" y="1811693"/>
                </a:moveTo>
                <a:cubicBezTo>
                  <a:pt x="5088030" y="1808184"/>
                  <a:pt x="5102442" y="1791027"/>
                  <a:pt x="5098807" y="1770752"/>
                </a:cubicBezTo>
                <a:cubicBezTo>
                  <a:pt x="5095575" y="1734243"/>
                  <a:pt x="5031406" y="1733550"/>
                  <a:pt x="5029790" y="1770752"/>
                </a:cubicBezTo>
                <a:cubicBezTo>
                  <a:pt x="5025866" y="1786926"/>
                  <a:pt x="5036023" y="1804487"/>
                  <a:pt x="5051257" y="1810264"/>
                </a:cubicBezTo>
                <a:cubicBezTo>
                  <a:pt x="5057547" y="1812516"/>
                  <a:pt x="5063967" y="1812863"/>
                  <a:pt x="5069983" y="1811693"/>
                </a:cubicBezTo>
                <a:close/>
                <a:moveTo>
                  <a:pt x="2906329" y="1811839"/>
                </a:moveTo>
                <a:cubicBezTo>
                  <a:pt x="2923950" y="1811268"/>
                  <a:pt x="2940963" y="1798114"/>
                  <a:pt x="2939428" y="1778104"/>
                </a:cubicBezTo>
                <a:cubicBezTo>
                  <a:pt x="2943066" y="1756023"/>
                  <a:pt x="2923282" y="1738312"/>
                  <a:pt x="2901905" y="1743372"/>
                </a:cubicBezTo>
                <a:cubicBezTo>
                  <a:pt x="2868248" y="1740382"/>
                  <a:pt x="2860516" y="1795814"/>
                  <a:pt x="2889170" y="1808005"/>
                </a:cubicBezTo>
                <a:cubicBezTo>
                  <a:pt x="2894514" y="1810822"/>
                  <a:pt x="2900455" y="1812030"/>
                  <a:pt x="2906329" y="1811839"/>
                </a:cubicBezTo>
                <a:close/>
                <a:moveTo>
                  <a:pt x="5684208" y="1811929"/>
                </a:moveTo>
                <a:cubicBezTo>
                  <a:pt x="5703587" y="1810497"/>
                  <a:pt x="5721022" y="1792076"/>
                  <a:pt x="5715749" y="1770706"/>
                </a:cubicBezTo>
                <a:cubicBezTo>
                  <a:pt x="5713481" y="1738793"/>
                  <a:pt x="5662908" y="1733550"/>
                  <a:pt x="5650208" y="1761132"/>
                </a:cubicBezTo>
                <a:cubicBezTo>
                  <a:pt x="5640229" y="1777088"/>
                  <a:pt x="5648394" y="1799427"/>
                  <a:pt x="5664949" y="1807178"/>
                </a:cubicBezTo>
                <a:cubicBezTo>
                  <a:pt x="5671072" y="1810996"/>
                  <a:pt x="5677748" y="1812406"/>
                  <a:pt x="5684208" y="1811929"/>
                </a:cubicBezTo>
                <a:close/>
                <a:moveTo>
                  <a:pt x="2601003" y="1812047"/>
                </a:moveTo>
                <a:cubicBezTo>
                  <a:pt x="2618518" y="1810418"/>
                  <a:pt x="2634559" y="1798167"/>
                  <a:pt x="2633530" y="1777837"/>
                </a:cubicBezTo>
                <a:cubicBezTo>
                  <a:pt x="2636726" y="1745400"/>
                  <a:pt x="2592926" y="1731962"/>
                  <a:pt x="2572396" y="1752351"/>
                </a:cubicBezTo>
                <a:cubicBezTo>
                  <a:pt x="2558938" y="1769496"/>
                  <a:pt x="2563957" y="1799847"/>
                  <a:pt x="2583575" y="1810041"/>
                </a:cubicBezTo>
                <a:cubicBezTo>
                  <a:pt x="2589162" y="1811953"/>
                  <a:pt x="2595164" y="1812590"/>
                  <a:pt x="2601003" y="1812047"/>
                </a:cubicBezTo>
                <a:close/>
                <a:moveTo>
                  <a:pt x="5374057" y="1812147"/>
                </a:moveTo>
                <a:cubicBezTo>
                  <a:pt x="5391216" y="1811299"/>
                  <a:pt x="5407695" y="1798368"/>
                  <a:pt x="5406314" y="1779637"/>
                </a:cubicBezTo>
                <a:cubicBezTo>
                  <a:pt x="5413216" y="1745039"/>
                  <a:pt x="5358229" y="1730375"/>
                  <a:pt x="5342124" y="1757641"/>
                </a:cubicBezTo>
                <a:cubicBezTo>
                  <a:pt x="5333841" y="1775283"/>
                  <a:pt x="5337522" y="1800487"/>
                  <a:pt x="5357309" y="1808735"/>
                </a:cubicBezTo>
                <a:cubicBezTo>
                  <a:pt x="5362543" y="1811370"/>
                  <a:pt x="5368338" y="1812430"/>
                  <a:pt x="5374057" y="1812147"/>
                </a:cubicBezTo>
                <a:close/>
                <a:moveTo>
                  <a:pt x="4743296" y="1812474"/>
                </a:moveTo>
                <a:cubicBezTo>
                  <a:pt x="4766628" y="1812925"/>
                  <a:pt x="4795679" y="1799621"/>
                  <a:pt x="4790418" y="1772110"/>
                </a:cubicBezTo>
                <a:cubicBezTo>
                  <a:pt x="4789503" y="1734903"/>
                  <a:pt x="4724082" y="1733550"/>
                  <a:pt x="4721794" y="1770532"/>
                </a:cubicBezTo>
                <a:cubicBezTo>
                  <a:pt x="4716304" y="1788346"/>
                  <a:pt x="4732316" y="1800748"/>
                  <a:pt x="4743296" y="1812474"/>
                </a:cubicBezTo>
                <a:close/>
                <a:moveTo>
                  <a:pt x="2289807" y="1902040"/>
                </a:moveTo>
                <a:cubicBezTo>
                  <a:pt x="2296506" y="1901842"/>
                  <a:pt x="2303580" y="1900260"/>
                  <a:pt x="2309791" y="1900260"/>
                </a:cubicBezTo>
                <a:cubicBezTo>
                  <a:pt x="2309791" y="1885799"/>
                  <a:pt x="2319223" y="1863429"/>
                  <a:pt x="2299440" y="1857102"/>
                </a:cubicBezTo>
                <a:cubicBezTo>
                  <a:pt x="2276435" y="1844674"/>
                  <a:pt x="2255727" y="1878568"/>
                  <a:pt x="2272064" y="1895515"/>
                </a:cubicBezTo>
                <a:cubicBezTo>
                  <a:pt x="2276781" y="1901051"/>
                  <a:pt x="2283107" y="1902237"/>
                  <a:pt x="2289807" y="1902040"/>
                </a:cubicBezTo>
                <a:close/>
                <a:moveTo>
                  <a:pt x="7738513" y="1906456"/>
                </a:moveTo>
                <a:cubicBezTo>
                  <a:pt x="7753160" y="1905085"/>
                  <a:pt x="7766123" y="1892583"/>
                  <a:pt x="7762057" y="1875744"/>
                </a:cubicBezTo>
                <a:cubicBezTo>
                  <a:pt x="7762508" y="1851478"/>
                  <a:pt x="7728844" y="1846262"/>
                  <a:pt x="7714610" y="1861457"/>
                </a:cubicBezTo>
                <a:cubicBezTo>
                  <a:pt x="7707832" y="1875064"/>
                  <a:pt x="7707154" y="1897742"/>
                  <a:pt x="7723873" y="1903866"/>
                </a:cubicBezTo>
                <a:cubicBezTo>
                  <a:pt x="7728561" y="1906134"/>
                  <a:pt x="7733631" y="1906913"/>
                  <a:pt x="7738513" y="1906456"/>
                </a:cubicBezTo>
                <a:close/>
                <a:moveTo>
                  <a:pt x="4131924" y="1913328"/>
                </a:moveTo>
                <a:cubicBezTo>
                  <a:pt x="4138914" y="1915313"/>
                  <a:pt x="4146529" y="1915013"/>
                  <a:pt x="4153877" y="1911472"/>
                </a:cubicBezTo>
                <a:cubicBezTo>
                  <a:pt x="4172499" y="1905074"/>
                  <a:pt x="4172724" y="1883141"/>
                  <a:pt x="4174967" y="1866691"/>
                </a:cubicBezTo>
                <a:cubicBezTo>
                  <a:pt x="4161730" y="1842930"/>
                  <a:pt x="4125831" y="1833562"/>
                  <a:pt x="4109901" y="1859608"/>
                </a:cubicBezTo>
                <a:cubicBezTo>
                  <a:pt x="4095597" y="1880856"/>
                  <a:pt x="4110952" y="1907373"/>
                  <a:pt x="4131924" y="1913328"/>
                </a:cubicBezTo>
                <a:close/>
                <a:moveTo>
                  <a:pt x="5671709" y="1913579"/>
                </a:moveTo>
                <a:cubicBezTo>
                  <a:pt x="5695338" y="1920875"/>
                  <a:pt x="5724367" y="1893288"/>
                  <a:pt x="5714466" y="1868437"/>
                </a:cubicBezTo>
                <a:cubicBezTo>
                  <a:pt x="5707940" y="1841762"/>
                  <a:pt x="5668109" y="1835150"/>
                  <a:pt x="5653482" y="1858177"/>
                </a:cubicBezTo>
                <a:cubicBezTo>
                  <a:pt x="5637054" y="1876417"/>
                  <a:pt x="5648981" y="1907652"/>
                  <a:pt x="5671709" y="1913579"/>
                </a:cubicBezTo>
                <a:close/>
                <a:moveTo>
                  <a:pt x="2594774" y="1913976"/>
                </a:moveTo>
                <a:cubicBezTo>
                  <a:pt x="2610932" y="1915437"/>
                  <a:pt x="2628111" y="1907644"/>
                  <a:pt x="2630833" y="1889651"/>
                </a:cubicBezTo>
                <a:cubicBezTo>
                  <a:pt x="2638317" y="1867188"/>
                  <a:pt x="2620402" y="1851373"/>
                  <a:pt x="2604299" y="1839912"/>
                </a:cubicBezTo>
                <a:cubicBezTo>
                  <a:pt x="2583208" y="1843809"/>
                  <a:pt x="2560530" y="1857791"/>
                  <a:pt x="2564839" y="1882775"/>
                </a:cubicBezTo>
                <a:cubicBezTo>
                  <a:pt x="2563479" y="1901799"/>
                  <a:pt x="2578615" y="1912515"/>
                  <a:pt x="2594774" y="1913976"/>
                </a:cubicBezTo>
                <a:close/>
                <a:moveTo>
                  <a:pt x="2490650" y="1914009"/>
                </a:moveTo>
                <a:cubicBezTo>
                  <a:pt x="2496307" y="1915137"/>
                  <a:pt x="2502119" y="1915019"/>
                  <a:pt x="2507456" y="1913419"/>
                </a:cubicBezTo>
                <a:cubicBezTo>
                  <a:pt x="2514570" y="1911286"/>
                  <a:pt x="2520835" y="1906518"/>
                  <a:pt x="2524736" y="1898558"/>
                </a:cubicBezTo>
                <a:cubicBezTo>
                  <a:pt x="2538305" y="1874962"/>
                  <a:pt x="2520891" y="1849992"/>
                  <a:pt x="2499401" y="1839912"/>
                </a:cubicBezTo>
                <a:cubicBezTo>
                  <a:pt x="2481761" y="1845410"/>
                  <a:pt x="2461181" y="1854115"/>
                  <a:pt x="2461181" y="1876565"/>
                </a:cubicBezTo>
                <a:cubicBezTo>
                  <a:pt x="2458127" y="1896023"/>
                  <a:pt x="2473678" y="1910625"/>
                  <a:pt x="2490650" y="1914009"/>
                </a:cubicBezTo>
                <a:close/>
                <a:moveTo>
                  <a:pt x="4249966" y="1914115"/>
                </a:moveTo>
                <a:cubicBezTo>
                  <a:pt x="4268282" y="1908683"/>
                  <a:pt x="4283585" y="1888251"/>
                  <a:pt x="4276062" y="1869245"/>
                </a:cubicBezTo>
                <a:cubicBezTo>
                  <a:pt x="4269906" y="1841369"/>
                  <a:pt x="4228643" y="1835149"/>
                  <a:pt x="4213597" y="1858417"/>
                </a:cubicBezTo>
                <a:cubicBezTo>
                  <a:pt x="4198779" y="1877308"/>
                  <a:pt x="4208810" y="1907257"/>
                  <a:pt x="4231379" y="1913938"/>
                </a:cubicBezTo>
                <a:cubicBezTo>
                  <a:pt x="4237421" y="1916069"/>
                  <a:pt x="4243861" y="1915925"/>
                  <a:pt x="4249966" y="1914115"/>
                </a:cubicBezTo>
                <a:close/>
                <a:moveTo>
                  <a:pt x="5060338" y="1914298"/>
                </a:moveTo>
                <a:cubicBezTo>
                  <a:pt x="5090501" y="1920875"/>
                  <a:pt x="5110004" y="1878693"/>
                  <a:pt x="5091181" y="1856922"/>
                </a:cubicBezTo>
                <a:cubicBezTo>
                  <a:pt x="5076440" y="1835150"/>
                  <a:pt x="5038340" y="1842407"/>
                  <a:pt x="5031990" y="1867580"/>
                </a:cubicBezTo>
                <a:cubicBezTo>
                  <a:pt x="5024279" y="1887311"/>
                  <a:pt x="5038567" y="1912484"/>
                  <a:pt x="5060338" y="1914298"/>
                </a:cubicBezTo>
                <a:close/>
                <a:moveTo>
                  <a:pt x="5252913" y="1914303"/>
                </a:moveTo>
                <a:cubicBezTo>
                  <a:pt x="5268661" y="1912268"/>
                  <a:pt x="5290033" y="1916112"/>
                  <a:pt x="5298356" y="1898698"/>
                </a:cubicBezTo>
                <a:cubicBezTo>
                  <a:pt x="5313204" y="1873821"/>
                  <a:pt x="5290707" y="1835149"/>
                  <a:pt x="5260787" y="1845326"/>
                </a:cubicBezTo>
                <a:cubicBezTo>
                  <a:pt x="5229066" y="1853468"/>
                  <a:pt x="5232666" y="1895984"/>
                  <a:pt x="5252913" y="1914303"/>
                </a:cubicBezTo>
                <a:close/>
                <a:moveTo>
                  <a:pt x="4559567" y="1914358"/>
                </a:moveTo>
                <a:cubicBezTo>
                  <a:pt x="4569007" y="1912312"/>
                  <a:pt x="4577285" y="1906605"/>
                  <a:pt x="4580686" y="1896459"/>
                </a:cubicBezTo>
                <a:cubicBezTo>
                  <a:pt x="4592479" y="1872939"/>
                  <a:pt x="4573202" y="1836737"/>
                  <a:pt x="4545081" y="1843655"/>
                </a:cubicBezTo>
                <a:cubicBezTo>
                  <a:pt x="4514465" y="1846652"/>
                  <a:pt x="4508341" y="1893692"/>
                  <a:pt x="4531474" y="1910294"/>
                </a:cubicBezTo>
                <a:cubicBezTo>
                  <a:pt x="4539525" y="1914791"/>
                  <a:pt x="4550127" y="1916405"/>
                  <a:pt x="4559567" y="1914358"/>
                </a:cubicBezTo>
                <a:close/>
                <a:moveTo>
                  <a:pt x="4863190" y="1914372"/>
                </a:moveTo>
                <a:cubicBezTo>
                  <a:pt x="4881305" y="1911844"/>
                  <a:pt x="4897506" y="1895388"/>
                  <a:pt x="4893423" y="1875760"/>
                </a:cubicBezTo>
                <a:cubicBezTo>
                  <a:pt x="4891609" y="1850717"/>
                  <a:pt x="4860766" y="1835149"/>
                  <a:pt x="4839902" y="1849814"/>
                </a:cubicBezTo>
                <a:cubicBezTo>
                  <a:pt x="4816316" y="1863802"/>
                  <a:pt x="4818811" y="1902382"/>
                  <a:pt x="4845118" y="1911858"/>
                </a:cubicBezTo>
                <a:cubicBezTo>
                  <a:pt x="4850901" y="1914509"/>
                  <a:pt x="4857152" y="1915214"/>
                  <a:pt x="4863190" y="1914372"/>
                </a:cubicBezTo>
                <a:close/>
                <a:moveTo>
                  <a:pt x="5374968" y="1914447"/>
                </a:moveTo>
                <a:cubicBezTo>
                  <a:pt x="5391530" y="1913290"/>
                  <a:pt x="5407552" y="1900967"/>
                  <a:pt x="5406200" y="1882965"/>
                </a:cubicBezTo>
                <a:cubicBezTo>
                  <a:pt x="5408454" y="1860982"/>
                  <a:pt x="5387485" y="1838325"/>
                  <a:pt x="5364713" y="1845279"/>
                </a:cubicBezTo>
                <a:cubicBezTo>
                  <a:pt x="5332921" y="1849541"/>
                  <a:pt x="5330666" y="1900686"/>
                  <a:pt x="5358850" y="1911678"/>
                </a:cubicBezTo>
                <a:cubicBezTo>
                  <a:pt x="5363867" y="1913977"/>
                  <a:pt x="5369447" y="1914832"/>
                  <a:pt x="5374968" y="1914447"/>
                </a:cubicBezTo>
                <a:close/>
                <a:moveTo>
                  <a:pt x="2710110" y="1914646"/>
                </a:moveTo>
                <a:cubicBezTo>
                  <a:pt x="2730467" y="1908749"/>
                  <a:pt x="2744849" y="1882209"/>
                  <a:pt x="2731070" y="1862721"/>
                </a:cubicBezTo>
                <a:cubicBezTo>
                  <a:pt x="2718898" y="1836737"/>
                  <a:pt x="2674571" y="1839700"/>
                  <a:pt x="2667222" y="1867736"/>
                </a:cubicBezTo>
                <a:cubicBezTo>
                  <a:pt x="2658954" y="1885970"/>
                  <a:pt x="2671816" y="1905344"/>
                  <a:pt x="2688581" y="1912638"/>
                </a:cubicBezTo>
                <a:cubicBezTo>
                  <a:pt x="2695873" y="1916285"/>
                  <a:pt x="2703324" y="1916612"/>
                  <a:pt x="2710110" y="1914646"/>
                </a:cubicBezTo>
                <a:close/>
                <a:moveTo>
                  <a:pt x="2811886" y="1914733"/>
                </a:moveTo>
                <a:cubicBezTo>
                  <a:pt x="2830603" y="1909713"/>
                  <a:pt x="2845303" y="1888467"/>
                  <a:pt x="2837760" y="1868776"/>
                </a:cubicBezTo>
                <a:cubicBezTo>
                  <a:pt x="2831360" y="1840908"/>
                  <a:pt x="2789583" y="1835150"/>
                  <a:pt x="2775412" y="1859563"/>
                </a:cubicBezTo>
                <a:cubicBezTo>
                  <a:pt x="2760555" y="1877527"/>
                  <a:pt x="2770611" y="1907698"/>
                  <a:pt x="2792554" y="1913686"/>
                </a:cubicBezTo>
                <a:cubicBezTo>
                  <a:pt x="2799011" y="1916277"/>
                  <a:pt x="2805647" y="1916407"/>
                  <a:pt x="2811886" y="1914733"/>
                </a:cubicBezTo>
                <a:close/>
                <a:moveTo>
                  <a:pt x="4967962" y="1915022"/>
                </a:moveTo>
                <a:cubicBezTo>
                  <a:pt x="4987463" y="1910350"/>
                  <a:pt x="5003830" y="1887915"/>
                  <a:pt x="4994871" y="1868451"/>
                </a:cubicBezTo>
                <a:cubicBezTo>
                  <a:pt x="4988209" y="1843187"/>
                  <a:pt x="4949847" y="1835149"/>
                  <a:pt x="4934456" y="1856738"/>
                </a:cubicBezTo>
                <a:cubicBezTo>
                  <a:pt x="4917916" y="1874192"/>
                  <a:pt x="4925727" y="1905427"/>
                  <a:pt x="4948239" y="1913006"/>
                </a:cubicBezTo>
                <a:cubicBezTo>
                  <a:pt x="4954613" y="1916164"/>
                  <a:pt x="4961462" y="1916580"/>
                  <a:pt x="4967962" y="1915022"/>
                </a:cubicBezTo>
                <a:close/>
                <a:moveTo>
                  <a:pt x="4452275" y="1915395"/>
                </a:moveTo>
                <a:cubicBezTo>
                  <a:pt x="4469968" y="1912592"/>
                  <a:pt x="4484934" y="1895060"/>
                  <a:pt x="4481382" y="1875467"/>
                </a:cubicBezTo>
                <a:cubicBezTo>
                  <a:pt x="4481833" y="1848654"/>
                  <a:pt x="4449140" y="1836737"/>
                  <a:pt x="4428847" y="1849112"/>
                </a:cubicBezTo>
                <a:cubicBezTo>
                  <a:pt x="4408329" y="1864008"/>
                  <a:pt x="4409006" y="1903196"/>
                  <a:pt x="4434259" y="1912821"/>
                </a:cubicBezTo>
                <a:cubicBezTo>
                  <a:pt x="4440178" y="1915628"/>
                  <a:pt x="4446378" y="1916330"/>
                  <a:pt x="4452275" y="1915395"/>
                </a:cubicBezTo>
                <a:close/>
                <a:moveTo>
                  <a:pt x="4760080" y="1915518"/>
                </a:moveTo>
                <a:cubicBezTo>
                  <a:pt x="4780226" y="1912447"/>
                  <a:pt x="4797445" y="1888436"/>
                  <a:pt x="4788454" y="1867647"/>
                </a:cubicBezTo>
                <a:cubicBezTo>
                  <a:pt x="4783703" y="1850007"/>
                  <a:pt x="4762893" y="1838324"/>
                  <a:pt x="4746154" y="1845197"/>
                </a:cubicBezTo>
                <a:cubicBezTo>
                  <a:pt x="4718558" y="1853215"/>
                  <a:pt x="4713129" y="1897886"/>
                  <a:pt x="4739821" y="1910715"/>
                </a:cubicBezTo>
                <a:cubicBezTo>
                  <a:pt x="4746324" y="1915239"/>
                  <a:pt x="4753364" y="1916542"/>
                  <a:pt x="4760080" y="1915518"/>
                </a:cubicBezTo>
                <a:close/>
                <a:moveTo>
                  <a:pt x="4348523" y="1915582"/>
                </a:moveTo>
                <a:cubicBezTo>
                  <a:pt x="4366915" y="1913304"/>
                  <a:pt x="4383133" y="1894611"/>
                  <a:pt x="4378981" y="1874752"/>
                </a:cubicBezTo>
                <a:cubicBezTo>
                  <a:pt x="4378981" y="1847583"/>
                  <a:pt x="4344612" y="1835149"/>
                  <a:pt x="4324083" y="1849425"/>
                </a:cubicBezTo>
                <a:cubicBezTo>
                  <a:pt x="4303554" y="1864391"/>
                  <a:pt x="4305630" y="1901691"/>
                  <a:pt x="4330081" y="1911822"/>
                </a:cubicBezTo>
                <a:cubicBezTo>
                  <a:pt x="4336020" y="1915276"/>
                  <a:pt x="4342392" y="1916341"/>
                  <a:pt x="4348523" y="1915582"/>
                </a:cubicBezTo>
                <a:close/>
                <a:moveTo>
                  <a:pt x="4650686" y="1915629"/>
                </a:moveTo>
                <a:cubicBezTo>
                  <a:pt x="4679932" y="1919287"/>
                  <a:pt x="4697254" y="1880876"/>
                  <a:pt x="4679707" y="1858699"/>
                </a:cubicBezTo>
                <a:cubicBezTo>
                  <a:pt x="4666884" y="1835149"/>
                  <a:pt x="4626164" y="1841551"/>
                  <a:pt x="4621215" y="1868073"/>
                </a:cubicBezTo>
                <a:cubicBezTo>
                  <a:pt x="4613116" y="1889107"/>
                  <a:pt x="4628639" y="1913800"/>
                  <a:pt x="4650686" y="1915629"/>
                </a:cubicBezTo>
                <a:close/>
                <a:moveTo>
                  <a:pt x="5166250" y="1915639"/>
                </a:moveTo>
                <a:cubicBezTo>
                  <a:pt x="5183328" y="1915324"/>
                  <a:pt x="5199992" y="1901455"/>
                  <a:pt x="5200501" y="1882906"/>
                </a:cubicBezTo>
                <a:cubicBezTo>
                  <a:pt x="5203667" y="1861409"/>
                  <a:pt x="5183992" y="1839912"/>
                  <a:pt x="5162507" y="1843842"/>
                </a:cubicBezTo>
                <a:cubicBezTo>
                  <a:pt x="5129941" y="1844535"/>
                  <a:pt x="5122704" y="1897006"/>
                  <a:pt x="5149617" y="1911106"/>
                </a:cubicBezTo>
                <a:cubicBezTo>
                  <a:pt x="5154818" y="1914342"/>
                  <a:pt x="5160557" y="1915743"/>
                  <a:pt x="5166250" y="1915639"/>
                </a:cubicBezTo>
                <a:close/>
                <a:moveTo>
                  <a:pt x="5578569" y="1915709"/>
                </a:moveTo>
                <a:cubicBezTo>
                  <a:pt x="5597566" y="1914622"/>
                  <a:pt x="5615510" y="1895568"/>
                  <a:pt x="5612789" y="1875620"/>
                </a:cubicBezTo>
                <a:cubicBezTo>
                  <a:pt x="5612562" y="1847202"/>
                  <a:pt x="5570379" y="1833562"/>
                  <a:pt x="5553144" y="1855387"/>
                </a:cubicBezTo>
                <a:cubicBezTo>
                  <a:pt x="5535454" y="1870391"/>
                  <a:pt x="5540444" y="1899490"/>
                  <a:pt x="5559947" y="1910175"/>
                </a:cubicBezTo>
                <a:cubicBezTo>
                  <a:pt x="5565787" y="1914437"/>
                  <a:pt x="5572236" y="1916071"/>
                  <a:pt x="5578569" y="1915709"/>
                </a:cubicBezTo>
                <a:close/>
                <a:moveTo>
                  <a:pt x="5476831" y="1915803"/>
                </a:moveTo>
                <a:cubicBezTo>
                  <a:pt x="5497554" y="1913495"/>
                  <a:pt x="5515698" y="1890734"/>
                  <a:pt x="5508819" y="1869261"/>
                </a:cubicBezTo>
                <a:cubicBezTo>
                  <a:pt x="5504233" y="1845212"/>
                  <a:pt x="5470984" y="1836737"/>
                  <a:pt x="5453556" y="1851854"/>
                </a:cubicBezTo>
                <a:cubicBezTo>
                  <a:pt x="5435441" y="1865825"/>
                  <a:pt x="5437276" y="1898120"/>
                  <a:pt x="5456079" y="1910489"/>
                </a:cubicBezTo>
                <a:cubicBezTo>
                  <a:pt x="5462729" y="1915069"/>
                  <a:pt x="5469923" y="1916573"/>
                  <a:pt x="5476831" y="1915803"/>
                </a:cubicBezTo>
                <a:close/>
                <a:moveTo>
                  <a:pt x="4558234" y="2016833"/>
                </a:moveTo>
                <a:cubicBezTo>
                  <a:pt x="4587716" y="2010952"/>
                  <a:pt x="4586809" y="1975440"/>
                  <a:pt x="4576831" y="1953500"/>
                </a:cubicBezTo>
                <a:cubicBezTo>
                  <a:pt x="4560729" y="1950107"/>
                  <a:pt x="4540545" y="1941512"/>
                  <a:pt x="4527164" y="1955536"/>
                </a:cubicBezTo>
                <a:cubicBezTo>
                  <a:pt x="4505166" y="1977928"/>
                  <a:pt x="4523763" y="2027237"/>
                  <a:pt x="4558234" y="2016833"/>
                </a:cubicBezTo>
                <a:close/>
                <a:moveTo>
                  <a:pt x="4253048" y="2017063"/>
                </a:moveTo>
                <a:cubicBezTo>
                  <a:pt x="4271960" y="2010394"/>
                  <a:pt x="4285354" y="1986028"/>
                  <a:pt x="4273618" y="1967047"/>
                </a:cubicBezTo>
                <a:cubicBezTo>
                  <a:pt x="4262279" y="1941512"/>
                  <a:pt x="4221004" y="1941512"/>
                  <a:pt x="4210118" y="1967503"/>
                </a:cubicBezTo>
                <a:cubicBezTo>
                  <a:pt x="4200366" y="1987111"/>
                  <a:pt x="4212613" y="2011050"/>
                  <a:pt x="4233023" y="2016977"/>
                </a:cubicBezTo>
                <a:cubicBezTo>
                  <a:pt x="4239827" y="2019542"/>
                  <a:pt x="4246744" y="2019286"/>
                  <a:pt x="4253048" y="2017063"/>
                </a:cubicBezTo>
                <a:close/>
                <a:moveTo>
                  <a:pt x="6511817" y="2017184"/>
                </a:moveTo>
                <a:cubicBezTo>
                  <a:pt x="6528858" y="2011695"/>
                  <a:pt x="6540447" y="1991146"/>
                  <a:pt x="6536000" y="1972899"/>
                </a:cubicBezTo>
                <a:cubicBezTo>
                  <a:pt x="6532579" y="1945386"/>
                  <a:pt x="6492211" y="1938337"/>
                  <a:pt x="6476475" y="1959028"/>
                </a:cubicBezTo>
                <a:cubicBezTo>
                  <a:pt x="6460966" y="1977901"/>
                  <a:pt x="6469633" y="2009734"/>
                  <a:pt x="6493351" y="2017010"/>
                </a:cubicBezTo>
                <a:cubicBezTo>
                  <a:pt x="6499851" y="2019170"/>
                  <a:pt x="6506137" y="2019014"/>
                  <a:pt x="6511817" y="2017184"/>
                </a:cubicBezTo>
                <a:close/>
                <a:moveTo>
                  <a:pt x="4145618" y="2017599"/>
                </a:moveTo>
                <a:cubicBezTo>
                  <a:pt x="4162056" y="2014197"/>
                  <a:pt x="4175872" y="1997018"/>
                  <a:pt x="4173825" y="1979839"/>
                </a:cubicBezTo>
                <a:cubicBezTo>
                  <a:pt x="4175872" y="1951491"/>
                  <a:pt x="4136528" y="1936750"/>
                  <a:pt x="4116969" y="1955573"/>
                </a:cubicBezTo>
                <a:cubicBezTo>
                  <a:pt x="4095591" y="1970768"/>
                  <a:pt x="4102869" y="2009775"/>
                  <a:pt x="4128795" y="2015898"/>
                </a:cubicBezTo>
                <a:cubicBezTo>
                  <a:pt x="4134367" y="2018336"/>
                  <a:pt x="4140138" y="2018733"/>
                  <a:pt x="4145618" y="2017599"/>
                </a:cubicBezTo>
                <a:close/>
                <a:moveTo>
                  <a:pt x="4964795" y="2017863"/>
                </a:moveTo>
                <a:cubicBezTo>
                  <a:pt x="4980777" y="2016278"/>
                  <a:pt x="4995982" y="2003894"/>
                  <a:pt x="4997192" y="1987268"/>
                </a:cubicBezTo>
                <a:cubicBezTo>
                  <a:pt x="5003642" y="1958930"/>
                  <a:pt x="4965400" y="1935162"/>
                  <a:pt x="4942132" y="1952302"/>
                </a:cubicBezTo>
                <a:cubicBezTo>
                  <a:pt x="4916329" y="1966014"/>
                  <a:pt x="4923241" y="2006236"/>
                  <a:pt x="4949043" y="2015606"/>
                </a:cubicBezTo>
                <a:cubicBezTo>
                  <a:pt x="4954054" y="2017720"/>
                  <a:pt x="4959467" y="2018392"/>
                  <a:pt x="4964795" y="2017863"/>
                </a:cubicBezTo>
                <a:close/>
                <a:moveTo>
                  <a:pt x="5573537" y="2017927"/>
                </a:moveTo>
                <a:cubicBezTo>
                  <a:pt x="5596015" y="2020070"/>
                  <a:pt x="5621263" y="1997087"/>
                  <a:pt x="5611988" y="1972157"/>
                </a:cubicBezTo>
                <a:cubicBezTo>
                  <a:pt x="5607866" y="1949304"/>
                  <a:pt x="5582904" y="1946303"/>
                  <a:pt x="5564355" y="1944687"/>
                </a:cubicBezTo>
                <a:cubicBezTo>
                  <a:pt x="5545577" y="1958999"/>
                  <a:pt x="5530691" y="1988315"/>
                  <a:pt x="5553363" y="2006551"/>
                </a:cubicBezTo>
                <a:cubicBezTo>
                  <a:pt x="5558859" y="2013707"/>
                  <a:pt x="5566044" y="2017213"/>
                  <a:pt x="5573537" y="2017927"/>
                </a:cubicBezTo>
                <a:close/>
                <a:moveTo>
                  <a:pt x="7226896" y="2017951"/>
                </a:moveTo>
                <a:cubicBezTo>
                  <a:pt x="7244131" y="2015311"/>
                  <a:pt x="7258631" y="1997316"/>
                  <a:pt x="7256087" y="1978679"/>
                </a:cubicBezTo>
                <a:cubicBezTo>
                  <a:pt x="7257896" y="1954514"/>
                  <a:pt x="7228952" y="1939924"/>
                  <a:pt x="7208826" y="1949499"/>
                </a:cubicBezTo>
                <a:cubicBezTo>
                  <a:pt x="7181691" y="1959074"/>
                  <a:pt x="7182369" y="2005580"/>
                  <a:pt x="7209279" y="2014927"/>
                </a:cubicBezTo>
                <a:cubicBezTo>
                  <a:pt x="7215102" y="2018004"/>
                  <a:pt x="7221151" y="2018831"/>
                  <a:pt x="7226896" y="2017951"/>
                </a:cubicBezTo>
                <a:close/>
                <a:moveTo>
                  <a:pt x="4863880" y="2017967"/>
                </a:moveTo>
                <a:cubicBezTo>
                  <a:pt x="4883045" y="2014233"/>
                  <a:pt x="4898558" y="1992561"/>
                  <a:pt x="4892870" y="1972184"/>
                </a:cubicBezTo>
                <a:cubicBezTo>
                  <a:pt x="4888273" y="1947777"/>
                  <a:pt x="4855638" y="1938337"/>
                  <a:pt x="4837252" y="1953303"/>
                </a:cubicBezTo>
                <a:cubicBezTo>
                  <a:pt x="4814729" y="1967579"/>
                  <a:pt x="4819785" y="2005570"/>
                  <a:pt x="4844147" y="2015010"/>
                </a:cubicBezTo>
                <a:cubicBezTo>
                  <a:pt x="4850697" y="2018464"/>
                  <a:pt x="4857491" y="2019212"/>
                  <a:pt x="4863880" y="2017967"/>
                </a:cubicBezTo>
                <a:close/>
                <a:moveTo>
                  <a:pt x="4654070" y="2017984"/>
                </a:moveTo>
                <a:cubicBezTo>
                  <a:pt x="4671984" y="2016606"/>
                  <a:pt x="4688472" y="2000150"/>
                  <a:pt x="4685935" y="1980640"/>
                </a:cubicBezTo>
                <a:cubicBezTo>
                  <a:pt x="4689092" y="1956889"/>
                  <a:pt x="4662486" y="1939924"/>
                  <a:pt x="4641517" y="1949425"/>
                </a:cubicBezTo>
                <a:cubicBezTo>
                  <a:pt x="4613333" y="1957115"/>
                  <a:pt x="4611529" y="2000998"/>
                  <a:pt x="4636331" y="2013891"/>
                </a:cubicBezTo>
                <a:cubicBezTo>
                  <a:pt x="4641968" y="2017228"/>
                  <a:pt x="4648098" y="2018444"/>
                  <a:pt x="4654070" y="2017984"/>
                </a:cubicBezTo>
                <a:close/>
                <a:moveTo>
                  <a:pt x="4456083" y="2018000"/>
                </a:moveTo>
                <a:cubicBezTo>
                  <a:pt x="4476287" y="2012280"/>
                  <a:pt x="4490042" y="1986031"/>
                  <a:pt x="4478006" y="1965482"/>
                </a:cubicBezTo>
                <a:cubicBezTo>
                  <a:pt x="4467689" y="1939924"/>
                  <a:pt x="4426881" y="1940615"/>
                  <a:pt x="4416565" y="1965252"/>
                </a:cubicBezTo>
                <a:cubicBezTo>
                  <a:pt x="4409916" y="1983672"/>
                  <a:pt x="4414501" y="2008538"/>
                  <a:pt x="4434447" y="2015906"/>
                </a:cubicBezTo>
                <a:cubicBezTo>
                  <a:pt x="4441898" y="2019533"/>
                  <a:pt x="4449349" y="2019907"/>
                  <a:pt x="4456083" y="2018000"/>
                </a:cubicBezTo>
                <a:close/>
                <a:moveTo>
                  <a:pt x="5379135" y="2018068"/>
                </a:moveTo>
                <a:cubicBezTo>
                  <a:pt x="5397441" y="2013385"/>
                  <a:pt x="5411346" y="1990783"/>
                  <a:pt x="5405733" y="1971533"/>
                </a:cubicBezTo>
                <a:cubicBezTo>
                  <a:pt x="5403239" y="1949762"/>
                  <a:pt x="5376705" y="1941512"/>
                  <a:pt x="5359242" y="1949762"/>
                </a:cubicBezTo>
                <a:cubicBezTo>
                  <a:pt x="5332254" y="1960533"/>
                  <a:pt x="5332935" y="2005908"/>
                  <a:pt x="5359922" y="2015992"/>
                </a:cubicBezTo>
                <a:cubicBezTo>
                  <a:pt x="5366442" y="2019200"/>
                  <a:pt x="5373033" y="2019630"/>
                  <a:pt x="5379135" y="2018068"/>
                </a:cubicBezTo>
                <a:close/>
                <a:moveTo>
                  <a:pt x="5483047" y="2018139"/>
                </a:moveTo>
                <a:cubicBezTo>
                  <a:pt x="5501799" y="2013028"/>
                  <a:pt x="5516673" y="1991932"/>
                  <a:pt x="5507954" y="1972138"/>
                </a:cubicBezTo>
                <a:cubicBezTo>
                  <a:pt x="5502483" y="1947135"/>
                  <a:pt x="5469658" y="1938337"/>
                  <a:pt x="5451651" y="1955469"/>
                </a:cubicBezTo>
                <a:cubicBezTo>
                  <a:pt x="5430679" y="1972369"/>
                  <a:pt x="5438430" y="2009179"/>
                  <a:pt x="5463732" y="2017282"/>
                </a:cubicBezTo>
                <a:cubicBezTo>
                  <a:pt x="5470114" y="2019771"/>
                  <a:pt x="5476796" y="2019843"/>
                  <a:pt x="5483047" y="2018139"/>
                </a:cubicBezTo>
                <a:close/>
                <a:moveTo>
                  <a:pt x="5276759" y="2018225"/>
                </a:moveTo>
                <a:cubicBezTo>
                  <a:pt x="5296962" y="2012774"/>
                  <a:pt x="5311200" y="1985144"/>
                  <a:pt x="5300425" y="1964767"/>
                </a:cubicBezTo>
                <a:cubicBezTo>
                  <a:pt x="5291075" y="1941512"/>
                  <a:pt x="5261430" y="1946578"/>
                  <a:pt x="5242959" y="1953715"/>
                </a:cubicBezTo>
                <a:cubicBezTo>
                  <a:pt x="5236802" y="1974208"/>
                  <a:pt x="5232241" y="2003449"/>
                  <a:pt x="5255273" y="2015192"/>
                </a:cubicBezTo>
                <a:cubicBezTo>
                  <a:pt x="5262627" y="2019394"/>
                  <a:pt x="5270024" y="2020042"/>
                  <a:pt x="5276759" y="2018225"/>
                </a:cubicBezTo>
                <a:close/>
                <a:moveTo>
                  <a:pt x="5071939" y="2018337"/>
                </a:moveTo>
                <a:cubicBezTo>
                  <a:pt x="5089767" y="2013446"/>
                  <a:pt x="5103179" y="1991025"/>
                  <a:pt x="5096989" y="1972501"/>
                </a:cubicBezTo>
                <a:cubicBezTo>
                  <a:pt x="5093321" y="1947340"/>
                  <a:pt x="5058473" y="1938337"/>
                  <a:pt x="5041279" y="1955419"/>
                </a:cubicBezTo>
                <a:cubicBezTo>
                  <a:pt x="5021104" y="1971578"/>
                  <a:pt x="5027065" y="2010358"/>
                  <a:pt x="5053200" y="2016591"/>
                </a:cubicBezTo>
                <a:cubicBezTo>
                  <a:pt x="5059562" y="2019649"/>
                  <a:pt x="5065996" y="2019967"/>
                  <a:pt x="5071939" y="2018337"/>
                </a:cubicBezTo>
                <a:close/>
                <a:moveTo>
                  <a:pt x="7635024" y="2018350"/>
                </a:moveTo>
                <a:cubicBezTo>
                  <a:pt x="7651554" y="2017372"/>
                  <a:pt x="7668149" y="2004276"/>
                  <a:pt x="7668321" y="1987096"/>
                </a:cubicBezTo>
                <a:cubicBezTo>
                  <a:pt x="7672229" y="1959428"/>
                  <a:pt x="7636597" y="1935162"/>
                  <a:pt x="7613148" y="1953759"/>
                </a:cubicBezTo>
                <a:cubicBezTo>
                  <a:pt x="7588091" y="1968046"/>
                  <a:pt x="7594988" y="2004105"/>
                  <a:pt x="7619126" y="2014991"/>
                </a:cubicBezTo>
                <a:cubicBezTo>
                  <a:pt x="7624011" y="2017656"/>
                  <a:pt x="7629514" y="2018676"/>
                  <a:pt x="7635024" y="2018350"/>
                </a:cubicBezTo>
                <a:close/>
                <a:moveTo>
                  <a:pt x="4349405" y="2018391"/>
                </a:moveTo>
                <a:cubicBezTo>
                  <a:pt x="4368685" y="2014778"/>
                  <a:pt x="4383818" y="1991759"/>
                  <a:pt x="4376959" y="1971336"/>
                </a:cubicBezTo>
                <a:cubicBezTo>
                  <a:pt x="4372615" y="1947798"/>
                  <a:pt x="4341063" y="1938337"/>
                  <a:pt x="4323687" y="1953106"/>
                </a:cubicBezTo>
                <a:cubicBezTo>
                  <a:pt x="4301966" y="1967413"/>
                  <a:pt x="4305853" y="2004567"/>
                  <a:pt x="4329403" y="2014720"/>
                </a:cubicBezTo>
                <a:cubicBezTo>
                  <a:pt x="4336090" y="2018643"/>
                  <a:pt x="4342978" y="2019595"/>
                  <a:pt x="4349405" y="2018391"/>
                </a:cubicBezTo>
                <a:close/>
                <a:moveTo>
                  <a:pt x="4044356" y="2018424"/>
                </a:moveTo>
                <a:cubicBezTo>
                  <a:pt x="4062886" y="2013902"/>
                  <a:pt x="4077386" y="1991928"/>
                  <a:pt x="4070392" y="1972414"/>
                </a:cubicBezTo>
                <a:cubicBezTo>
                  <a:pt x="4064478" y="1942712"/>
                  <a:pt x="4018988" y="1938337"/>
                  <a:pt x="4006706" y="1965507"/>
                </a:cubicBezTo>
                <a:cubicBezTo>
                  <a:pt x="4001929" y="1983927"/>
                  <a:pt x="4003749" y="2010175"/>
                  <a:pt x="4025129" y="2016392"/>
                </a:cubicBezTo>
                <a:cubicBezTo>
                  <a:pt x="4031555" y="2019500"/>
                  <a:pt x="4038179" y="2019932"/>
                  <a:pt x="4044356" y="2018424"/>
                </a:cubicBezTo>
                <a:close/>
                <a:moveTo>
                  <a:pt x="2194752" y="2018573"/>
                </a:moveTo>
                <a:cubicBezTo>
                  <a:pt x="2212898" y="2013956"/>
                  <a:pt x="2226574" y="1992145"/>
                  <a:pt x="2220058" y="1973291"/>
                </a:cubicBezTo>
                <a:cubicBezTo>
                  <a:pt x="2216398" y="1950438"/>
                  <a:pt x="2186673" y="1939925"/>
                  <a:pt x="2168613" y="1952952"/>
                </a:cubicBezTo>
                <a:cubicBezTo>
                  <a:pt x="2144606" y="1966435"/>
                  <a:pt x="2148717" y="2009400"/>
                  <a:pt x="2175699" y="2016713"/>
                </a:cubicBezTo>
                <a:cubicBezTo>
                  <a:pt x="2182157" y="2019741"/>
                  <a:pt x="2188704" y="2020112"/>
                  <a:pt x="2194752" y="2018573"/>
                </a:cubicBezTo>
                <a:close/>
                <a:moveTo>
                  <a:pt x="5170859" y="2018788"/>
                </a:moveTo>
                <a:cubicBezTo>
                  <a:pt x="5190379" y="2015739"/>
                  <a:pt x="5206200" y="1993880"/>
                  <a:pt x="5199511" y="1972923"/>
                </a:cubicBezTo>
                <a:cubicBezTo>
                  <a:pt x="5195395" y="1947728"/>
                  <a:pt x="5161780" y="1938337"/>
                  <a:pt x="5143487" y="1954599"/>
                </a:cubicBezTo>
                <a:cubicBezTo>
                  <a:pt x="5125879" y="1970861"/>
                  <a:pt x="5129538" y="2003156"/>
                  <a:pt x="5150804" y="2014837"/>
                </a:cubicBezTo>
                <a:cubicBezTo>
                  <a:pt x="5157436" y="2018731"/>
                  <a:pt x="5164353" y="2019805"/>
                  <a:pt x="5170859" y="2018788"/>
                </a:cubicBezTo>
                <a:close/>
                <a:moveTo>
                  <a:pt x="7122535" y="2018834"/>
                </a:moveTo>
                <a:cubicBezTo>
                  <a:pt x="7140604" y="2016970"/>
                  <a:pt x="7157092" y="2000905"/>
                  <a:pt x="7154730" y="1980857"/>
                </a:cubicBezTo>
                <a:cubicBezTo>
                  <a:pt x="7155180" y="1951384"/>
                  <a:pt x="7113349" y="1935162"/>
                  <a:pt x="7094908" y="1958238"/>
                </a:cubicBezTo>
                <a:cubicBezTo>
                  <a:pt x="7076916" y="1974460"/>
                  <a:pt x="7083213" y="2005989"/>
                  <a:pt x="7104578" y="2015585"/>
                </a:cubicBezTo>
                <a:cubicBezTo>
                  <a:pt x="7110313" y="2018498"/>
                  <a:pt x="7116512" y="2019455"/>
                  <a:pt x="7122535" y="2018834"/>
                </a:cubicBezTo>
                <a:close/>
                <a:moveTo>
                  <a:pt x="4754042" y="2018973"/>
                </a:moveTo>
                <a:cubicBezTo>
                  <a:pt x="4770790" y="2019735"/>
                  <a:pt x="4788203" y="2005520"/>
                  <a:pt x="4790058" y="1987827"/>
                </a:cubicBezTo>
                <a:cubicBezTo>
                  <a:pt x="4795679" y="1960800"/>
                  <a:pt x="4762400" y="1936750"/>
                  <a:pt x="4739240" y="1950951"/>
                </a:cubicBezTo>
                <a:cubicBezTo>
                  <a:pt x="4717653" y="1963548"/>
                  <a:pt x="4716304" y="1999737"/>
                  <a:pt x="4738116" y="2012792"/>
                </a:cubicBezTo>
                <a:cubicBezTo>
                  <a:pt x="4742950" y="2016800"/>
                  <a:pt x="4748459" y="2018719"/>
                  <a:pt x="4754042" y="2018973"/>
                </a:cubicBezTo>
                <a:close/>
                <a:moveTo>
                  <a:pt x="7648117" y="2115811"/>
                </a:moveTo>
                <a:cubicBezTo>
                  <a:pt x="7658340" y="2111993"/>
                  <a:pt x="7666565" y="2104128"/>
                  <a:pt x="7667955" y="2092615"/>
                </a:cubicBezTo>
                <a:cubicBezTo>
                  <a:pt x="7676991" y="2062067"/>
                  <a:pt x="7635287" y="2036762"/>
                  <a:pt x="7610960" y="2056140"/>
                </a:cubicBezTo>
                <a:cubicBezTo>
                  <a:pt x="7591266" y="2071414"/>
                  <a:pt x="7592424" y="2104470"/>
                  <a:pt x="7616288" y="2114728"/>
                </a:cubicBezTo>
                <a:cubicBezTo>
                  <a:pt x="7625671" y="2119402"/>
                  <a:pt x="7637893" y="2119630"/>
                  <a:pt x="7648117" y="2115811"/>
                </a:cubicBezTo>
                <a:close/>
                <a:moveTo>
                  <a:pt x="7028587" y="2116376"/>
                </a:moveTo>
                <a:cubicBezTo>
                  <a:pt x="7038417" y="2113460"/>
                  <a:pt x="7046680" y="2106900"/>
                  <a:pt x="7049644" y="2096247"/>
                </a:cubicBezTo>
                <a:cubicBezTo>
                  <a:pt x="7061041" y="2070231"/>
                  <a:pt x="7029812" y="2041524"/>
                  <a:pt x="7003826" y="2053186"/>
                </a:cubicBezTo>
                <a:cubicBezTo>
                  <a:pt x="6975788" y="2059242"/>
                  <a:pt x="6972141" y="2103424"/>
                  <a:pt x="6998127" y="2114638"/>
                </a:cubicBezTo>
                <a:cubicBezTo>
                  <a:pt x="7007359" y="2118562"/>
                  <a:pt x="7018756" y="2119291"/>
                  <a:pt x="7028587" y="2116376"/>
                </a:cubicBezTo>
                <a:close/>
                <a:moveTo>
                  <a:pt x="5386951" y="2116409"/>
                </a:moveTo>
                <a:cubicBezTo>
                  <a:pt x="5419566" y="2106037"/>
                  <a:pt x="5408320" y="2046287"/>
                  <a:pt x="5372555" y="2051022"/>
                </a:cubicBezTo>
                <a:cubicBezTo>
                  <a:pt x="5344889" y="2049444"/>
                  <a:pt x="5337016" y="2078981"/>
                  <a:pt x="5338591" y="2101077"/>
                </a:cubicBezTo>
                <a:cubicBezTo>
                  <a:pt x="5351187" y="2113703"/>
                  <a:pt x="5368507" y="2124075"/>
                  <a:pt x="5386951" y="2116409"/>
                </a:cubicBezTo>
                <a:close/>
                <a:moveTo>
                  <a:pt x="4768274" y="2116541"/>
                </a:moveTo>
                <a:cubicBezTo>
                  <a:pt x="4778097" y="2113567"/>
                  <a:pt x="4786311" y="2106935"/>
                  <a:pt x="4789183" y="2095957"/>
                </a:cubicBezTo>
                <a:cubicBezTo>
                  <a:pt x="4800442" y="2070799"/>
                  <a:pt x="4770572" y="2041524"/>
                  <a:pt x="4745297" y="2051130"/>
                </a:cubicBezTo>
                <a:cubicBezTo>
                  <a:pt x="4717265" y="2058220"/>
                  <a:pt x="4713129" y="2101217"/>
                  <a:pt x="4737715" y="2115168"/>
                </a:cubicBezTo>
                <a:cubicBezTo>
                  <a:pt x="4747021" y="2118828"/>
                  <a:pt x="4758452" y="2119514"/>
                  <a:pt x="4768274" y="2116541"/>
                </a:cubicBezTo>
                <a:close/>
                <a:moveTo>
                  <a:pt x="1889713" y="2117256"/>
                </a:moveTo>
                <a:cubicBezTo>
                  <a:pt x="1899227" y="2114697"/>
                  <a:pt x="1907450" y="2108726"/>
                  <a:pt x="1910922" y="2098605"/>
                </a:cubicBezTo>
                <a:cubicBezTo>
                  <a:pt x="1920774" y="2075405"/>
                  <a:pt x="1899056" y="2044699"/>
                  <a:pt x="1873543" y="2050613"/>
                </a:cubicBezTo>
                <a:cubicBezTo>
                  <a:pt x="1842878" y="2051978"/>
                  <a:pt x="1835044" y="2101562"/>
                  <a:pt x="1860785" y="2115436"/>
                </a:cubicBezTo>
                <a:cubicBezTo>
                  <a:pt x="1869401" y="2118962"/>
                  <a:pt x="1880200" y="2119815"/>
                  <a:pt x="1889713" y="2117256"/>
                </a:cubicBezTo>
                <a:close/>
                <a:moveTo>
                  <a:pt x="5075658" y="2117280"/>
                </a:moveTo>
                <a:cubicBezTo>
                  <a:pt x="5085573" y="2114327"/>
                  <a:pt x="5093915" y="2107332"/>
                  <a:pt x="5096772" y="2096094"/>
                </a:cubicBezTo>
                <a:cubicBezTo>
                  <a:pt x="5106829" y="2072011"/>
                  <a:pt x="5083515" y="2043112"/>
                  <a:pt x="5057687" y="2050452"/>
                </a:cubicBezTo>
                <a:cubicBezTo>
                  <a:pt x="5027059" y="2052974"/>
                  <a:pt x="5019516" y="2099993"/>
                  <a:pt x="5045116" y="2114213"/>
                </a:cubicBezTo>
                <a:cubicBezTo>
                  <a:pt x="5054258" y="2119144"/>
                  <a:pt x="5065744" y="2120233"/>
                  <a:pt x="5075658" y="2117280"/>
                </a:cubicBezTo>
                <a:close/>
                <a:moveTo>
                  <a:pt x="5795607" y="2117292"/>
                </a:moveTo>
                <a:cubicBezTo>
                  <a:pt x="5806898" y="2113910"/>
                  <a:pt x="5816126" y="2105598"/>
                  <a:pt x="5817501" y="2092413"/>
                </a:cubicBezTo>
                <a:cubicBezTo>
                  <a:pt x="5824379" y="2067648"/>
                  <a:pt x="5799390" y="2043112"/>
                  <a:pt x="5774859" y="2050909"/>
                </a:cubicBezTo>
                <a:cubicBezTo>
                  <a:pt x="5747348" y="2055953"/>
                  <a:pt x="5740241" y="2096311"/>
                  <a:pt x="5761333" y="2112592"/>
                </a:cubicBezTo>
                <a:cubicBezTo>
                  <a:pt x="5770962" y="2119127"/>
                  <a:pt x="5784316" y="2120675"/>
                  <a:pt x="5795607" y="2117292"/>
                </a:cubicBezTo>
                <a:close/>
                <a:moveTo>
                  <a:pt x="4956886" y="2118330"/>
                </a:moveTo>
                <a:cubicBezTo>
                  <a:pt x="4974586" y="2120164"/>
                  <a:pt x="4994197" y="2110453"/>
                  <a:pt x="4996961" y="2091965"/>
                </a:cubicBezTo>
                <a:cubicBezTo>
                  <a:pt x="5003642" y="2067993"/>
                  <a:pt x="4977610" y="2044699"/>
                  <a:pt x="4953650" y="2051258"/>
                </a:cubicBezTo>
                <a:cubicBezTo>
                  <a:pt x="4924392" y="2053971"/>
                  <a:pt x="4916329" y="2098298"/>
                  <a:pt x="4940519" y="2112545"/>
                </a:cubicBezTo>
                <a:cubicBezTo>
                  <a:pt x="4945299" y="2115824"/>
                  <a:pt x="4950987" y="2117718"/>
                  <a:pt x="4956886" y="2118330"/>
                </a:cubicBezTo>
                <a:close/>
                <a:moveTo>
                  <a:pt x="4856384" y="2118611"/>
                </a:moveTo>
                <a:cubicBezTo>
                  <a:pt x="4878414" y="2118875"/>
                  <a:pt x="4901030" y="2100641"/>
                  <a:pt x="4893231" y="2076950"/>
                </a:cubicBezTo>
                <a:cubicBezTo>
                  <a:pt x="4889534" y="2047392"/>
                  <a:pt x="4844477" y="2041525"/>
                  <a:pt x="4829226" y="2064765"/>
                </a:cubicBezTo>
                <a:cubicBezTo>
                  <a:pt x="4817904" y="2078755"/>
                  <a:pt x="4820908" y="2101544"/>
                  <a:pt x="4835696" y="2111697"/>
                </a:cubicBezTo>
                <a:cubicBezTo>
                  <a:pt x="4841762" y="2116379"/>
                  <a:pt x="4849040" y="2118523"/>
                  <a:pt x="4856384" y="2118611"/>
                </a:cubicBezTo>
                <a:close/>
                <a:moveTo>
                  <a:pt x="4241520" y="2118944"/>
                </a:moveTo>
                <a:cubicBezTo>
                  <a:pt x="4260258" y="2118679"/>
                  <a:pt x="4279285" y="2104808"/>
                  <a:pt x="4277917" y="2084847"/>
                </a:cubicBezTo>
                <a:cubicBezTo>
                  <a:pt x="4277917" y="2062067"/>
                  <a:pt x="4252149" y="2044700"/>
                  <a:pt x="4230713" y="2052594"/>
                </a:cubicBezTo>
                <a:cubicBezTo>
                  <a:pt x="4203120" y="2059135"/>
                  <a:pt x="4197191" y="2102440"/>
                  <a:pt x="4223644" y="2114394"/>
                </a:cubicBezTo>
                <a:cubicBezTo>
                  <a:pt x="4229060" y="2117608"/>
                  <a:pt x="4235274" y="2119032"/>
                  <a:pt x="4241520" y="2118944"/>
                </a:cubicBezTo>
                <a:close/>
                <a:moveTo>
                  <a:pt x="4348016" y="2118953"/>
                </a:moveTo>
                <a:cubicBezTo>
                  <a:pt x="4367779" y="2117041"/>
                  <a:pt x="4385304" y="2098748"/>
                  <a:pt x="4378140" y="2076865"/>
                </a:cubicBezTo>
                <a:cubicBezTo>
                  <a:pt x="4374274" y="2047687"/>
                  <a:pt x="4329702" y="2039937"/>
                  <a:pt x="4316057" y="2065239"/>
                </a:cubicBezTo>
                <a:cubicBezTo>
                  <a:pt x="4305141" y="2081424"/>
                  <a:pt x="4309462" y="2106954"/>
                  <a:pt x="4328337" y="2114932"/>
                </a:cubicBezTo>
                <a:cubicBezTo>
                  <a:pt x="4334591" y="2118408"/>
                  <a:pt x="4341428" y="2119591"/>
                  <a:pt x="4348016" y="2118953"/>
                </a:cubicBezTo>
                <a:close/>
                <a:moveTo>
                  <a:pt x="4444422" y="2119008"/>
                </a:moveTo>
                <a:cubicBezTo>
                  <a:pt x="4464319" y="2120269"/>
                  <a:pt x="4485130" y="2106103"/>
                  <a:pt x="4482170" y="2084048"/>
                </a:cubicBezTo>
                <a:cubicBezTo>
                  <a:pt x="4484956" y="2056450"/>
                  <a:pt x="4447339" y="2039937"/>
                  <a:pt x="4426673" y="2056903"/>
                </a:cubicBezTo>
                <a:cubicBezTo>
                  <a:pt x="4409026" y="2069344"/>
                  <a:pt x="4408329" y="2099882"/>
                  <a:pt x="4425744" y="2112324"/>
                </a:cubicBezTo>
                <a:cubicBezTo>
                  <a:pt x="4431259" y="2116452"/>
                  <a:pt x="4437790" y="2118587"/>
                  <a:pt x="4444422" y="2119008"/>
                </a:cubicBezTo>
                <a:close/>
                <a:moveTo>
                  <a:pt x="5576510" y="2119050"/>
                </a:moveTo>
                <a:cubicBezTo>
                  <a:pt x="5595241" y="2119008"/>
                  <a:pt x="5614261" y="2105478"/>
                  <a:pt x="5612555" y="2084951"/>
                </a:cubicBezTo>
                <a:cubicBezTo>
                  <a:pt x="5614374" y="2055771"/>
                  <a:pt x="5574346" y="2039937"/>
                  <a:pt x="5553877" y="2059390"/>
                </a:cubicBezTo>
                <a:cubicBezTo>
                  <a:pt x="5535454" y="2072736"/>
                  <a:pt x="5538411" y="2104404"/>
                  <a:pt x="5558653" y="2114357"/>
                </a:cubicBezTo>
                <a:cubicBezTo>
                  <a:pt x="5564054" y="2117580"/>
                  <a:pt x="5570266" y="2119065"/>
                  <a:pt x="5576510" y="2119050"/>
                </a:cubicBezTo>
                <a:close/>
                <a:moveTo>
                  <a:pt x="1979974" y="2119155"/>
                </a:moveTo>
                <a:cubicBezTo>
                  <a:pt x="1996881" y="2119445"/>
                  <a:pt x="2013947" y="2108872"/>
                  <a:pt x="2016183" y="2090822"/>
                </a:cubicBezTo>
                <a:cubicBezTo>
                  <a:pt x="2022372" y="2063317"/>
                  <a:pt x="1988215" y="2039937"/>
                  <a:pt x="1964141" y="2054148"/>
                </a:cubicBezTo>
                <a:cubicBezTo>
                  <a:pt x="1939612" y="2064692"/>
                  <a:pt x="1938234" y="2104804"/>
                  <a:pt x="1963682" y="2115118"/>
                </a:cubicBezTo>
                <a:cubicBezTo>
                  <a:pt x="1968724" y="2117754"/>
                  <a:pt x="1974341" y="2119058"/>
                  <a:pt x="1979974" y="2119155"/>
                </a:cubicBezTo>
                <a:close/>
                <a:moveTo>
                  <a:pt x="4034165" y="2119218"/>
                </a:moveTo>
                <a:cubicBezTo>
                  <a:pt x="4053602" y="2119810"/>
                  <a:pt x="4073994" y="2105130"/>
                  <a:pt x="4071111" y="2083603"/>
                </a:cubicBezTo>
                <a:cubicBezTo>
                  <a:pt x="4072919" y="2049161"/>
                  <a:pt x="4017299" y="2036762"/>
                  <a:pt x="4006220" y="2069138"/>
                </a:cubicBezTo>
                <a:cubicBezTo>
                  <a:pt x="4003507" y="2083833"/>
                  <a:pt x="4000341" y="2104728"/>
                  <a:pt x="4015942" y="2113223"/>
                </a:cubicBezTo>
                <a:cubicBezTo>
                  <a:pt x="4021312" y="2117127"/>
                  <a:pt x="4027685" y="2119021"/>
                  <a:pt x="4034165" y="2119218"/>
                </a:cubicBezTo>
                <a:close/>
                <a:moveTo>
                  <a:pt x="6501325" y="2119269"/>
                </a:moveTo>
                <a:cubicBezTo>
                  <a:pt x="6519880" y="2119571"/>
                  <a:pt x="6538402" y="2106695"/>
                  <a:pt x="6536007" y="2085681"/>
                </a:cubicBezTo>
                <a:cubicBezTo>
                  <a:pt x="6540341" y="2053068"/>
                  <a:pt x="6491518" y="2036762"/>
                  <a:pt x="6474408" y="2063403"/>
                </a:cubicBezTo>
                <a:cubicBezTo>
                  <a:pt x="6464141" y="2078331"/>
                  <a:pt x="6465054" y="2106580"/>
                  <a:pt x="6483533" y="2114389"/>
                </a:cubicBezTo>
                <a:cubicBezTo>
                  <a:pt x="6488952" y="2117604"/>
                  <a:pt x="6495140" y="2119169"/>
                  <a:pt x="6501325" y="2119269"/>
                </a:cubicBezTo>
                <a:close/>
                <a:moveTo>
                  <a:pt x="4138046" y="2119281"/>
                </a:moveTo>
                <a:cubicBezTo>
                  <a:pt x="4157331" y="2119398"/>
                  <a:pt x="4177002" y="2106216"/>
                  <a:pt x="4173581" y="2084614"/>
                </a:cubicBezTo>
                <a:cubicBezTo>
                  <a:pt x="4176318" y="2057400"/>
                  <a:pt x="4140968" y="2041525"/>
                  <a:pt x="4120214" y="2056266"/>
                </a:cubicBezTo>
                <a:cubicBezTo>
                  <a:pt x="4098776" y="2067832"/>
                  <a:pt x="4097179" y="2103211"/>
                  <a:pt x="4119758" y="2114550"/>
                </a:cubicBezTo>
                <a:cubicBezTo>
                  <a:pt x="4125231" y="2117725"/>
                  <a:pt x="4131617" y="2119242"/>
                  <a:pt x="4138046" y="2119281"/>
                </a:cubicBezTo>
                <a:close/>
                <a:moveTo>
                  <a:pt x="7118152" y="2119284"/>
                </a:moveTo>
                <a:cubicBezTo>
                  <a:pt x="7135221" y="2119531"/>
                  <a:pt x="7152549" y="2109044"/>
                  <a:pt x="7154617" y="2090822"/>
                </a:cubicBezTo>
                <a:cubicBezTo>
                  <a:pt x="7161054" y="2062629"/>
                  <a:pt x="7126341" y="2039937"/>
                  <a:pt x="7102433" y="2054607"/>
                </a:cubicBezTo>
                <a:cubicBezTo>
                  <a:pt x="7078065" y="2065150"/>
                  <a:pt x="7076916" y="2104345"/>
                  <a:pt x="7101744" y="2115348"/>
                </a:cubicBezTo>
                <a:cubicBezTo>
                  <a:pt x="7106802" y="2117926"/>
                  <a:pt x="7112462" y="2119201"/>
                  <a:pt x="7118152" y="2119284"/>
                </a:cubicBezTo>
                <a:close/>
                <a:moveTo>
                  <a:pt x="4548195" y="2119287"/>
                </a:moveTo>
                <a:cubicBezTo>
                  <a:pt x="4566682" y="2119996"/>
                  <a:pt x="4585618" y="2105682"/>
                  <a:pt x="4584082" y="2085049"/>
                </a:cubicBezTo>
                <a:cubicBezTo>
                  <a:pt x="4585674" y="2062581"/>
                  <a:pt x="4563612" y="2044699"/>
                  <a:pt x="4542231" y="2050660"/>
                </a:cubicBezTo>
                <a:cubicBezTo>
                  <a:pt x="4514710" y="2055933"/>
                  <a:pt x="4508341" y="2097887"/>
                  <a:pt x="4530631" y="2113248"/>
                </a:cubicBezTo>
                <a:cubicBezTo>
                  <a:pt x="4535920" y="2117145"/>
                  <a:pt x="4542032" y="2119051"/>
                  <a:pt x="4548195" y="2119287"/>
                </a:cubicBezTo>
                <a:close/>
                <a:moveTo>
                  <a:pt x="5270282" y="2119372"/>
                </a:moveTo>
                <a:cubicBezTo>
                  <a:pt x="5288505" y="2118699"/>
                  <a:pt x="5306042" y="2104845"/>
                  <a:pt x="5303605" y="2084835"/>
                </a:cubicBezTo>
                <a:cubicBezTo>
                  <a:pt x="5305926" y="2062487"/>
                  <a:pt x="5281324" y="2044700"/>
                  <a:pt x="5260204" y="2051997"/>
                </a:cubicBezTo>
                <a:cubicBezTo>
                  <a:pt x="5231425" y="2057698"/>
                  <a:pt x="5227479" y="2103078"/>
                  <a:pt x="5252545" y="2115392"/>
                </a:cubicBezTo>
                <a:cubicBezTo>
                  <a:pt x="5258057" y="2118357"/>
                  <a:pt x="5264208" y="2119597"/>
                  <a:pt x="5270282" y="2119372"/>
                </a:cubicBezTo>
                <a:close/>
                <a:moveTo>
                  <a:pt x="6405656" y="2119409"/>
                </a:moveTo>
                <a:cubicBezTo>
                  <a:pt x="6424910" y="2116494"/>
                  <a:pt x="6441327" y="2097638"/>
                  <a:pt x="6434794" y="2076724"/>
                </a:cubicBezTo>
                <a:cubicBezTo>
                  <a:pt x="6430210" y="2048610"/>
                  <a:pt x="6388264" y="2041524"/>
                  <a:pt x="6372449" y="2063695"/>
                </a:cubicBezTo>
                <a:cubicBezTo>
                  <a:pt x="6357779" y="2080381"/>
                  <a:pt x="6364426" y="2109866"/>
                  <a:pt x="6386201" y="2116494"/>
                </a:cubicBezTo>
                <a:cubicBezTo>
                  <a:pt x="6392505" y="2119580"/>
                  <a:pt x="6399238" y="2120380"/>
                  <a:pt x="6405656" y="2119409"/>
                </a:cubicBezTo>
                <a:close/>
                <a:moveTo>
                  <a:pt x="7227649" y="2119479"/>
                </a:moveTo>
                <a:cubicBezTo>
                  <a:pt x="7232472" y="2118980"/>
                  <a:pt x="7237309" y="2117258"/>
                  <a:pt x="7242033" y="2113927"/>
                </a:cubicBezTo>
                <a:cubicBezTo>
                  <a:pt x="7272179" y="2096009"/>
                  <a:pt x="7249682" y="2038350"/>
                  <a:pt x="7214362" y="2051444"/>
                </a:cubicBezTo>
                <a:cubicBezTo>
                  <a:pt x="7189391" y="2053511"/>
                  <a:pt x="7188491" y="2081766"/>
                  <a:pt x="7188041" y="2101292"/>
                </a:cubicBezTo>
                <a:cubicBezTo>
                  <a:pt x="7198840" y="2111457"/>
                  <a:pt x="7213181" y="2120976"/>
                  <a:pt x="7227649" y="2119479"/>
                </a:cubicBezTo>
                <a:close/>
                <a:moveTo>
                  <a:pt x="5681068" y="2119519"/>
                </a:moveTo>
                <a:cubicBezTo>
                  <a:pt x="5699395" y="2118794"/>
                  <a:pt x="5717050" y="2105023"/>
                  <a:pt x="5715514" y="2084729"/>
                </a:cubicBezTo>
                <a:cubicBezTo>
                  <a:pt x="5718016" y="2055851"/>
                  <a:pt x="5679807" y="2041525"/>
                  <a:pt x="5658883" y="2057670"/>
                </a:cubicBezTo>
                <a:cubicBezTo>
                  <a:pt x="5638641" y="2071085"/>
                  <a:pt x="5641370" y="2105421"/>
                  <a:pt x="5663204" y="2115653"/>
                </a:cubicBezTo>
                <a:cubicBezTo>
                  <a:pt x="5668776" y="2118553"/>
                  <a:pt x="5674960" y="2119761"/>
                  <a:pt x="5681068" y="2119519"/>
                </a:cubicBezTo>
                <a:close/>
                <a:moveTo>
                  <a:pt x="5167333" y="2119528"/>
                </a:moveTo>
                <a:cubicBezTo>
                  <a:pt x="5185579" y="2118845"/>
                  <a:pt x="5202652" y="2105082"/>
                  <a:pt x="5200962" y="2084396"/>
                </a:cubicBezTo>
                <a:cubicBezTo>
                  <a:pt x="5203666" y="2051799"/>
                  <a:pt x="5157688" y="2038350"/>
                  <a:pt x="5139431" y="2063197"/>
                </a:cubicBezTo>
                <a:cubicBezTo>
                  <a:pt x="5130641" y="2079609"/>
                  <a:pt x="5131317" y="2105595"/>
                  <a:pt x="5149348" y="2115625"/>
                </a:cubicBezTo>
                <a:cubicBezTo>
                  <a:pt x="5155039" y="2118531"/>
                  <a:pt x="5161251" y="2119756"/>
                  <a:pt x="5167333" y="2119528"/>
                </a:cubicBezTo>
                <a:close/>
                <a:moveTo>
                  <a:pt x="4652683" y="2119843"/>
                </a:moveTo>
                <a:cubicBezTo>
                  <a:pt x="4671328" y="2119387"/>
                  <a:pt x="4689721" y="2106224"/>
                  <a:pt x="4686169" y="2084851"/>
                </a:cubicBezTo>
                <a:cubicBezTo>
                  <a:pt x="4689551" y="2060292"/>
                  <a:pt x="4662717" y="2041525"/>
                  <a:pt x="4641520" y="2052415"/>
                </a:cubicBezTo>
                <a:cubicBezTo>
                  <a:pt x="4614686" y="2059597"/>
                  <a:pt x="4611529" y="2102691"/>
                  <a:pt x="4634755" y="2115897"/>
                </a:cubicBezTo>
                <a:cubicBezTo>
                  <a:pt x="4640224" y="2118736"/>
                  <a:pt x="4646467" y="2119995"/>
                  <a:pt x="4652683" y="2119843"/>
                </a:cubicBezTo>
                <a:close/>
                <a:moveTo>
                  <a:pt x="4770790" y="2218534"/>
                </a:moveTo>
                <a:cubicBezTo>
                  <a:pt x="4781049" y="2214582"/>
                  <a:pt x="4789279" y="2206450"/>
                  <a:pt x="4790650" y="2194737"/>
                </a:cubicBezTo>
                <a:cubicBezTo>
                  <a:pt x="4795679" y="2172447"/>
                  <a:pt x="4775105" y="2149474"/>
                  <a:pt x="4752017" y="2153796"/>
                </a:cubicBezTo>
                <a:cubicBezTo>
                  <a:pt x="4719327" y="2152658"/>
                  <a:pt x="4709954" y="2204517"/>
                  <a:pt x="4738758" y="2217254"/>
                </a:cubicBezTo>
                <a:cubicBezTo>
                  <a:pt x="4748245" y="2222258"/>
                  <a:pt x="4760532" y="2222486"/>
                  <a:pt x="4770790" y="2218534"/>
                </a:cubicBezTo>
                <a:close/>
                <a:moveTo>
                  <a:pt x="5177622" y="2219892"/>
                </a:moveTo>
                <a:cubicBezTo>
                  <a:pt x="5187055" y="2217227"/>
                  <a:pt x="5195092" y="2211047"/>
                  <a:pt x="5198170" y="2200955"/>
                </a:cubicBezTo>
                <a:cubicBezTo>
                  <a:pt x="5208429" y="2178503"/>
                  <a:pt x="5189050" y="2147887"/>
                  <a:pt x="5162603" y="2154237"/>
                </a:cubicBezTo>
                <a:cubicBezTo>
                  <a:pt x="5130000" y="2153330"/>
                  <a:pt x="5122704" y="2204130"/>
                  <a:pt x="5148695" y="2217738"/>
                </a:cubicBezTo>
                <a:cubicBezTo>
                  <a:pt x="5157359" y="2221706"/>
                  <a:pt x="5168189" y="2222557"/>
                  <a:pt x="5177622" y="2219892"/>
                </a:cubicBezTo>
                <a:close/>
                <a:moveTo>
                  <a:pt x="4248114" y="2220433"/>
                </a:moveTo>
                <a:cubicBezTo>
                  <a:pt x="4259853" y="2219604"/>
                  <a:pt x="4270339" y="2214346"/>
                  <a:pt x="4275582" y="2201430"/>
                </a:cubicBezTo>
                <a:cubicBezTo>
                  <a:pt x="4290854" y="2170798"/>
                  <a:pt x="4252103" y="2141537"/>
                  <a:pt x="4224293" y="2157539"/>
                </a:cubicBezTo>
                <a:cubicBezTo>
                  <a:pt x="4201954" y="2166912"/>
                  <a:pt x="4208109" y="2194572"/>
                  <a:pt x="4213124" y="2212860"/>
                </a:cubicBezTo>
                <a:cubicBezTo>
                  <a:pt x="4223382" y="2217661"/>
                  <a:pt x="4236375" y="2221261"/>
                  <a:pt x="4248114" y="2220433"/>
                </a:cubicBezTo>
                <a:close/>
                <a:moveTo>
                  <a:pt x="4458699" y="2220758"/>
                </a:moveTo>
                <a:cubicBezTo>
                  <a:pt x="4467294" y="2218692"/>
                  <a:pt x="4474702" y="2213756"/>
                  <a:pt x="4477982" y="2204343"/>
                </a:cubicBezTo>
                <a:cubicBezTo>
                  <a:pt x="4489292" y="2182533"/>
                  <a:pt x="4473911" y="2149474"/>
                  <a:pt x="4447219" y="2154066"/>
                </a:cubicBezTo>
                <a:cubicBezTo>
                  <a:pt x="4411706" y="2149933"/>
                  <a:pt x="4401979" y="2207328"/>
                  <a:pt x="4432290" y="2219955"/>
                </a:cubicBezTo>
                <a:cubicBezTo>
                  <a:pt x="4440320" y="2222021"/>
                  <a:pt x="4450103" y="2222824"/>
                  <a:pt x="4458699" y="2220758"/>
                </a:cubicBezTo>
                <a:close/>
                <a:moveTo>
                  <a:pt x="4140857" y="2220982"/>
                </a:moveTo>
                <a:cubicBezTo>
                  <a:pt x="4167690" y="2222328"/>
                  <a:pt x="4174512" y="2193397"/>
                  <a:pt x="4174967" y="2172539"/>
                </a:cubicBezTo>
                <a:cubicBezTo>
                  <a:pt x="4159049" y="2154373"/>
                  <a:pt x="4127213" y="2146299"/>
                  <a:pt x="4110613" y="2167605"/>
                </a:cubicBezTo>
                <a:cubicBezTo>
                  <a:pt x="4090829" y="2188238"/>
                  <a:pt x="4111750" y="2227262"/>
                  <a:pt x="4140857" y="2220982"/>
                </a:cubicBezTo>
                <a:close/>
                <a:moveTo>
                  <a:pt x="4341916" y="2221035"/>
                </a:moveTo>
                <a:cubicBezTo>
                  <a:pt x="4350886" y="2222144"/>
                  <a:pt x="4359712" y="2221234"/>
                  <a:pt x="4367441" y="2215207"/>
                </a:cubicBezTo>
                <a:cubicBezTo>
                  <a:pt x="4384516" y="2201104"/>
                  <a:pt x="4382209" y="2171079"/>
                  <a:pt x="4364442" y="2158113"/>
                </a:cubicBezTo>
                <a:cubicBezTo>
                  <a:pt x="4348290" y="2152427"/>
                  <a:pt x="4324062" y="2151062"/>
                  <a:pt x="4314832" y="2168804"/>
                </a:cubicBezTo>
                <a:cubicBezTo>
                  <a:pt x="4305141" y="2182907"/>
                  <a:pt x="4312294" y="2199739"/>
                  <a:pt x="4315525" y="2214752"/>
                </a:cubicBezTo>
                <a:cubicBezTo>
                  <a:pt x="4323831" y="2216799"/>
                  <a:pt x="4332946" y="2219926"/>
                  <a:pt x="4341916" y="2221035"/>
                </a:cubicBezTo>
                <a:close/>
                <a:moveTo>
                  <a:pt x="1675714" y="2221184"/>
                </a:moveTo>
                <a:cubicBezTo>
                  <a:pt x="1681842" y="2220955"/>
                  <a:pt x="1687913" y="2219525"/>
                  <a:pt x="1693296" y="2216549"/>
                </a:cubicBezTo>
                <a:cubicBezTo>
                  <a:pt x="1717578" y="2199384"/>
                  <a:pt x="1706812" y="2147887"/>
                  <a:pt x="1672450" y="2153609"/>
                </a:cubicBezTo>
                <a:cubicBezTo>
                  <a:pt x="1636256" y="2147887"/>
                  <a:pt x="1627093" y="2206708"/>
                  <a:pt x="1657789" y="2218609"/>
                </a:cubicBezTo>
                <a:cubicBezTo>
                  <a:pt x="1663401" y="2220440"/>
                  <a:pt x="1669586" y="2221413"/>
                  <a:pt x="1675714" y="2221184"/>
                </a:cubicBezTo>
                <a:close/>
                <a:moveTo>
                  <a:pt x="6920257" y="2221413"/>
                </a:moveTo>
                <a:cubicBezTo>
                  <a:pt x="6938836" y="2217992"/>
                  <a:pt x="6954271" y="2201107"/>
                  <a:pt x="6948285" y="2180641"/>
                </a:cubicBezTo>
                <a:cubicBezTo>
                  <a:pt x="6946461" y="2147896"/>
                  <a:pt x="6892871" y="2144712"/>
                  <a:pt x="6882382" y="2173365"/>
                </a:cubicBezTo>
                <a:cubicBezTo>
                  <a:pt x="6873716" y="2191102"/>
                  <a:pt x="6883522" y="2212932"/>
                  <a:pt x="6901309" y="2219982"/>
                </a:cubicBezTo>
                <a:cubicBezTo>
                  <a:pt x="6907523" y="2222199"/>
                  <a:pt x="6914065" y="2222554"/>
                  <a:pt x="6920257" y="2221413"/>
                </a:cubicBezTo>
                <a:close/>
                <a:moveTo>
                  <a:pt x="7016450" y="2221476"/>
                </a:moveTo>
                <a:cubicBezTo>
                  <a:pt x="7035141" y="2221166"/>
                  <a:pt x="7054059" y="2208379"/>
                  <a:pt x="7052163" y="2188022"/>
                </a:cubicBezTo>
                <a:cubicBezTo>
                  <a:pt x="7052163" y="2167038"/>
                  <a:pt x="7032858" y="2149475"/>
                  <a:pt x="7011484" y="2153581"/>
                </a:cubicBezTo>
                <a:cubicBezTo>
                  <a:pt x="6978389" y="2152668"/>
                  <a:pt x="6968966" y="2204901"/>
                  <a:pt x="6998614" y="2217446"/>
                </a:cubicBezTo>
                <a:cubicBezTo>
                  <a:pt x="7004015" y="2220297"/>
                  <a:pt x="7010220" y="2221580"/>
                  <a:pt x="7016450" y="2221476"/>
                </a:cubicBezTo>
                <a:close/>
                <a:moveTo>
                  <a:pt x="5680897" y="2221516"/>
                </a:moveTo>
                <a:cubicBezTo>
                  <a:pt x="5699500" y="2221014"/>
                  <a:pt x="5718332" y="2208105"/>
                  <a:pt x="5716596" y="2188271"/>
                </a:cubicBezTo>
                <a:cubicBezTo>
                  <a:pt x="5719604" y="2156355"/>
                  <a:pt x="5671702" y="2141537"/>
                  <a:pt x="5652494" y="2165018"/>
                </a:cubicBezTo>
                <a:cubicBezTo>
                  <a:pt x="5640229" y="2180520"/>
                  <a:pt x="5642775" y="2209473"/>
                  <a:pt x="5663139" y="2217680"/>
                </a:cubicBezTo>
                <a:cubicBezTo>
                  <a:pt x="5668520" y="2220472"/>
                  <a:pt x="5674695" y="2221683"/>
                  <a:pt x="5680897" y="2221516"/>
                </a:cubicBezTo>
                <a:close/>
                <a:moveTo>
                  <a:pt x="5379993" y="2221540"/>
                </a:moveTo>
                <a:cubicBezTo>
                  <a:pt x="5387835" y="2220424"/>
                  <a:pt x="5395079" y="2217220"/>
                  <a:pt x="5399984" y="2210352"/>
                </a:cubicBezTo>
                <a:cubicBezTo>
                  <a:pt x="5413216" y="2192039"/>
                  <a:pt x="5405916" y="2156098"/>
                  <a:pt x="5379679" y="2154954"/>
                </a:cubicBezTo>
                <a:cubicBezTo>
                  <a:pt x="5362568" y="2151062"/>
                  <a:pt x="5349108" y="2162050"/>
                  <a:pt x="5337473" y="2172580"/>
                </a:cubicBezTo>
                <a:cubicBezTo>
                  <a:pt x="5339526" y="2189520"/>
                  <a:pt x="5337016" y="2212641"/>
                  <a:pt x="5356408" y="2220196"/>
                </a:cubicBezTo>
                <a:cubicBezTo>
                  <a:pt x="5363709" y="2221684"/>
                  <a:pt x="5372150" y="2222656"/>
                  <a:pt x="5379993" y="2221540"/>
                </a:cubicBezTo>
                <a:close/>
                <a:moveTo>
                  <a:pt x="4033536" y="2221597"/>
                </a:moveTo>
                <a:cubicBezTo>
                  <a:pt x="4053105" y="2222379"/>
                  <a:pt x="4073516" y="2210917"/>
                  <a:pt x="4071272" y="2188924"/>
                </a:cubicBezTo>
                <a:cubicBezTo>
                  <a:pt x="4074954" y="2160277"/>
                  <a:pt x="4037211" y="2144712"/>
                  <a:pt x="4015578" y="2160277"/>
                </a:cubicBezTo>
                <a:cubicBezTo>
                  <a:pt x="3997396" y="2172909"/>
                  <a:pt x="3997166" y="2204037"/>
                  <a:pt x="4015117" y="2216669"/>
                </a:cubicBezTo>
                <a:cubicBezTo>
                  <a:pt x="4020583" y="2219715"/>
                  <a:pt x="4027013" y="2221336"/>
                  <a:pt x="4033536" y="2221597"/>
                </a:cubicBezTo>
                <a:close/>
                <a:moveTo>
                  <a:pt x="2392480" y="2221632"/>
                </a:moveTo>
                <a:cubicBezTo>
                  <a:pt x="2410463" y="2221390"/>
                  <a:pt x="2427983" y="2208937"/>
                  <a:pt x="2425049" y="2188913"/>
                </a:cubicBezTo>
                <a:cubicBezTo>
                  <a:pt x="2431953" y="2157725"/>
                  <a:pt x="2389138" y="2144712"/>
                  <a:pt x="2368202" y="2161764"/>
                </a:cubicBezTo>
                <a:cubicBezTo>
                  <a:pt x="2354166" y="2177245"/>
                  <a:pt x="2354853" y="2207535"/>
                  <a:pt x="2375106" y="2217632"/>
                </a:cubicBezTo>
                <a:cubicBezTo>
                  <a:pt x="2380455" y="2220436"/>
                  <a:pt x="2386494" y="2221712"/>
                  <a:pt x="2392480" y="2221632"/>
                </a:cubicBezTo>
                <a:close/>
                <a:moveTo>
                  <a:pt x="6709047" y="2221674"/>
                </a:moveTo>
                <a:cubicBezTo>
                  <a:pt x="6726339" y="2221007"/>
                  <a:pt x="6743310" y="2208146"/>
                  <a:pt x="6740581" y="2188704"/>
                </a:cubicBezTo>
                <a:cubicBezTo>
                  <a:pt x="6745129" y="2167369"/>
                  <a:pt x="6726026" y="2149475"/>
                  <a:pt x="6705330" y="2153604"/>
                </a:cubicBezTo>
                <a:cubicBezTo>
                  <a:pt x="6671216" y="2150393"/>
                  <a:pt x="6664166" y="2206139"/>
                  <a:pt x="6692367" y="2218068"/>
                </a:cubicBezTo>
                <a:cubicBezTo>
                  <a:pt x="6697484" y="2220763"/>
                  <a:pt x="6703283" y="2221896"/>
                  <a:pt x="6709047" y="2221674"/>
                </a:cubicBezTo>
                <a:close/>
                <a:moveTo>
                  <a:pt x="4862344" y="2221718"/>
                </a:moveTo>
                <a:cubicBezTo>
                  <a:pt x="4881635" y="2219264"/>
                  <a:pt x="4898739" y="2201862"/>
                  <a:pt x="4893595" y="2180602"/>
                </a:cubicBezTo>
                <a:cubicBezTo>
                  <a:pt x="4891309" y="2149513"/>
                  <a:pt x="4844667" y="2144712"/>
                  <a:pt x="4829120" y="2168258"/>
                </a:cubicBezTo>
                <a:cubicBezTo>
                  <a:pt x="4816316" y="2184260"/>
                  <a:pt x="4823633" y="2211463"/>
                  <a:pt x="4843067" y="2218779"/>
                </a:cubicBezTo>
                <a:cubicBezTo>
                  <a:pt x="4849240" y="2221693"/>
                  <a:pt x="4855913" y="2222536"/>
                  <a:pt x="4862344" y="2221718"/>
                </a:cubicBezTo>
                <a:close/>
                <a:moveTo>
                  <a:pt x="7221477" y="2221819"/>
                </a:moveTo>
                <a:cubicBezTo>
                  <a:pt x="7255364" y="2227262"/>
                  <a:pt x="7267417" y="2177823"/>
                  <a:pt x="7242855" y="2159907"/>
                </a:cubicBezTo>
                <a:cubicBezTo>
                  <a:pt x="7223979" y="2147887"/>
                  <a:pt x="7201237" y="2158092"/>
                  <a:pt x="7187591" y="2173060"/>
                </a:cubicBezTo>
                <a:cubicBezTo>
                  <a:pt x="7186454" y="2195059"/>
                  <a:pt x="7192822" y="2224541"/>
                  <a:pt x="7221477" y="2221819"/>
                </a:cubicBezTo>
                <a:close/>
                <a:moveTo>
                  <a:pt x="5885602" y="2221860"/>
                </a:moveTo>
                <a:cubicBezTo>
                  <a:pt x="5906250" y="2221069"/>
                  <a:pt x="5925669" y="2203727"/>
                  <a:pt x="5919973" y="2180943"/>
                </a:cubicBezTo>
                <a:cubicBezTo>
                  <a:pt x="5917901" y="2148988"/>
                  <a:pt x="5864508" y="2144712"/>
                  <a:pt x="5854382" y="2173291"/>
                </a:cubicBezTo>
                <a:cubicBezTo>
                  <a:pt x="5849779" y="2188144"/>
                  <a:pt x="5851390" y="2207271"/>
                  <a:pt x="5865429" y="2216723"/>
                </a:cubicBezTo>
                <a:cubicBezTo>
                  <a:pt x="5871700" y="2220548"/>
                  <a:pt x="5878719" y="2222124"/>
                  <a:pt x="5885602" y="2221860"/>
                </a:cubicBezTo>
                <a:close/>
                <a:moveTo>
                  <a:pt x="5578903" y="2222273"/>
                </a:moveTo>
                <a:cubicBezTo>
                  <a:pt x="5599082" y="2221040"/>
                  <a:pt x="5617886" y="2203733"/>
                  <a:pt x="5612769" y="2181452"/>
                </a:cubicBezTo>
                <a:cubicBezTo>
                  <a:pt x="5609813" y="2147660"/>
                  <a:pt x="5552733" y="2144712"/>
                  <a:pt x="5544546" y="2176916"/>
                </a:cubicBezTo>
                <a:cubicBezTo>
                  <a:pt x="5537041" y="2191657"/>
                  <a:pt x="5545455" y="2210254"/>
                  <a:pt x="5559100" y="2217738"/>
                </a:cubicBezTo>
                <a:cubicBezTo>
                  <a:pt x="5565297" y="2221310"/>
                  <a:pt x="5572176" y="2222684"/>
                  <a:pt x="5578903" y="2222273"/>
                </a:cubicBezTo>
                <a:close/>
                <a:moveTo>
                  <a:pt x="4548067" y="2222280"/>
                </a:moveTo>
                <a:cubicBezTo>
                  <a:pt x="4566453" y="2222920"/>
                  <a:pt x="4584965" y="2210258"/>
                  <a:pt x="4583443" y="2189284"/>
                </a:cubicBezTo>
                <a:cubicBezTo>
                  <a:pt x="4589304" y="2155179"/>
                  <a:pt x="4538135" y="2141537"/>
                  <a:pt x="4522130" y="2168594"/>
                </a:cubicBezTo>
                <a:cubicBezTo>
                  <a:pt x="4514691" y="2184055"/>
                  <a:pt x="4515818" y="2206336"/>
                  <a:pt x="4530470" y="2217023"/>
                </a:cubicBezTo>
                <a:cubicBezTo>
                  <a:pt x="4535824" y="2220376"/>
                  <a:pt x="4541939" y="2222067"/>
                  <a:pt x="4548067" y="2222280"/>
                </a:cubicBezTo>
                <a:close/>
                <a:moveTo>
                  <a:pt x="1779310" y="2222307"/>
                </a:moveTo>
                <a:cubicBezTo>
                  <a:pt x="1796311" y="2220850"/>
                  <a:pt x="1811324" y="2207822"/>
                  <a:pt x="1810297" y="2188622"/>
                </a:cubicBezTo>
                <a:cubicBezTo>
                  <a:pt x="1816000" y="2154108"/>
                  <a:pt x="1764219" y="2141537"/>
                  <a:pt x="1747567" y="2167822"/>
                </a:cubicBezTo>
                <a:cubicBezTo>
                  <a:pt x="1738214" y="2184736"/>
                  <a:pt x="1741864" y="2212393"/>
                  <a:pt x="1762166" y="2219707"/>
                </a:cubicBezTo>
                <a:cubicBezTo>
                  <a:pt x="1767754" y="2221993"/>
                  <a:pt x="1773642" y="2222793"/>
                  <a:pt x="1779310" y="2222307"/>
                </a:cubicBezTo>
                <a:close/>
                <a:moveTo>
                  <a:pt x="2085365" y="2222459"/>
                </a:moveTo>
                <a:cubicBezTo>
                  <a:pt x="2103228" y="2221497"/>
                  <a:pt x="2120334" y="2209186"/>
                  <a:pt x="2118965" y="2189180"/>
                </a:cubicBezTo>
                <a:cubicBezTo>
                  <a:pt x="2122387" y="2157033"/>
                  <a:pt x="2076323" y="2143125"/>
                  <a:pt x="2056937" y="2165012"/>
                </a:cubicBezTo>
                <a:cubicBezTo>
                  <a:pt x="2041427" y="2181200"/>
                  <a:pt x="2047585" y="2210611"/>
                  <a:pt x="2067884" y="2219502"/>
                </a:cubicBezTo>
                <a:cubicBezTo>
                  <a:pt x="2073358" y="2221839"/>
                  <a:pt x="2079404" y="2222780"/>
                  <a:pt x="2085365" y="2222459"/>
                </a:cubicBezTo>
                <a:close/>
                <a:moveTo>
                  <a:pt x="5479608" y="2222469"/>
                </a:moveTo>
                <a:cubicBezTo>
                  <a:pt x="5496697" y="2220514"/>
                  <a:pt x="5512092" y="2207022"/>
                  <a:pt x="5510727" y="2187600"/>
                </a:cubicBezTo>
                <a:cubicBezTo>
                  <a:pt x="5513229" y="2151621"/>
                  <a:pt x="5455233" y="2141537"/>
                  <a:pt x="5443634" y="2174308"/>
                </a:cubicBezTo>
                <a:cubicBezTo>
                  <a:pt x="5433854" y="2191725"/>
                  <a:pt x="5444544" y="2213954"/>
                  <a:pt x="5462511" y="2220371"/>
                </a:cubicBezTo>
                <a:cubicBezTo>
                  <a:pt x="5468026" y="2222491"/>
                  <a:pt x="5473911" y="2223121"/>
                  <a:pt x="5479608" y="2222469"/>
                </a:cubicBezTo>
                <a:close/>
                <a:moveTo>
                  <a:pt x="5799042" y="2222500"/>
                </a:moveTo>
                <a:cubicBezTo>
                  <a:pt x="5808538" y="2210809"/>
                  <a:pt x="5819617" y="2197770"/>
                  <a:pt x="5815774" y="2181133"/>
                </a:cubicBezTo>
                <a:cubicBezTo>
                  <a:pt x="5814643" y="2151457"/>
                  <a:pt x="5766710" y="2144712"/>
                  <a:pt x="5754048" y="2169667"/>
                </a:cubicBezTo>
                <a:cubicBezTo>
                  <a:pt x="5745004" y="2185630"/>
                  <a:pt x="5747944" y="2211259"/>
                  <a:pt x="5766936" y="2218229"/>
                </a:cubicBezTo>
                <a:cubicBezTo>
                  <a:pt x="5777563" y="2220252"/>
                  <a:pt x="5788189" y="2221601"/>
                  <a:pt x="5799042" y="2222500"/>
                </a:cubicBezTo>
                <a:close/>
                <a:moveTo>
                  <a:pt x="5072330" y="2222534"/>
                </a:moveTo>
                <a:cubicBezTo>
                  <a:pt x="5090934" y="2217977"/>
                  <a:pt x="5104300" y="2197034"/>
                  <a:pt x="5096712" y="2176867"/>
                </a:cubicBezTo>
                <a:cubicBezTo>
                  <a:pt x="5090733" y="2146990"/>
                  <a:pt x="5041065" y="2146300"/>
                  <a:pt x="5031867" y="2173879"/>
                </a:cubicBezTo>
                <a:cubicBezTo>
                  <a:pt x="5024279" y="2191806"/>
                  <a:pt x="5032097" y="2216397"/>
                  <a:pt x="5052562" y="2220993"/>
                </a:cubicBezTo>
                <a:cubicBezTo>
                  <a:pt x="5059346" y="2223751"/>
                  <a:pt x="5066129" y="2224053"/>
                  <a:pt x="5072330" y="2222534"/>
                </a:cubicBezTo>
                <a:close/>
                <a:moveTo>
                  <a:pt x="4652795" y="2222565"/>
                </a:moveTo>
                <a:cubicBezTo>
                  <a:pt x="4671096" y="2222326"/>
                  <a:pt x="4689270" y="2208905"/>
                  <a:pt x="4686396" y="2187950"/>
                </a:cubicBezTo>
                <a:cubicBezTo>
                  <a:pt x="4690904" y="2154237"/>
                  <a:pt x="4642214" y="2141537"/>
                  <a:pt x="4624857" y="2166475"/>
                </a:cubicBezTo>
                <a:cubicBezTo>
                  <a:pt x="4616291" y="2182870"/>
                  <a:pt x="4617193" y="2208963"/>
                  <a:pt x="4635226" y="2218199"/>
                </a:cubicBezTo>
                <a:cubicBezTo>
                  <a:pt x="4640580" y="2221258"/>
                  <a:pt x="4646694" y="2222644"/>
                  <a:pt x="4652795" y="2222565"/>
                </a:cubicBezTo>
                <a:close/>
                <a:moveTo>
                  <a:pt x="4963354" y="2222571"/>
                </a:moveTo>
                <a:cubicBezTo>
                  <a:pt x="4980990" y="2220837"/>
                  <a:pt x="4997263" y="2207826"/>
                  <a:pt x="4997956" y="2188870"/>
                </a:cubicBezTo>
                <a:cubicBezTo>
                  <a:pt x="4998879" y="2156013"/>
                  <a:pt x="4948559" y="2141537"/>
                  <a:pt x="4930786" y="2168191"/>
                </a:cubicBezTo>
                <a:cubicBezTo>
                  <a:pt x="4921091" y="2185194"/>
                  <a:pt x="4924784" y="2213455"/>
                  <a:pt x="4945790" y="2220349"/>
                </a:cubicBezTo>
                <a:cubicBezTo>
                  <a:pt x="4951445" y="2222474"/>
                  <a:pt x="4957475" y="2223149"/>
                  <a:pt x="4963354" y="2222571"/>
                </a:cubicBezTo>
                <a:close/>
                <a:moveTo>
                  <a:pt x="6501595" y="2222637"/>
                </a:moveTo>
                <a:cubicBezTo>
                  <a:pt x="6519843" y="2222528"/>
                  <a:pt x="6538313" y="2209367"/>
                  <a:pt x="6535608" y="2188412"/>
                </a:cubicBezTo>
                <a:cubicBezTo>
                  <a:pt x="6540342" y="2154006"/>
                  <a:pt x="6491652" y="2141537"/>
                  <a:pt x="6473844" y="2166706"/>
                </a:cubicBezTo>
                <a:cubicBezTo>
                  <a:pt x="6465729" y="2183101"/>
                  <a:pt x="6465729" y="2208732"/>
                  <a:pt x="6484213" y="2218199"/>
                </a:cubicBezTo>
                <a:cubicBezTo>
                  <a:pt x="6489454" y="2221258"/>
                  <a:pt x="6495512" y="2222673"/>
                  <a:pt x="6501595" y="2222637"/>
                </a:cubicBezTo>
                <a:close/>
                <a:moveTo>
                  <a:pt x="5272503" y="2222648"/>
                </a:moveTo>
                <a:cubicBezTo>
                  <a:pt x="5291574" y="2220737"/>
                  <a:pt x="5308158" y="2203113"/>
                  <a:pt x="5302545" y="2181342"/>
                </a:cubicBezTo>
                <a:cubicBezTo>
                  <a:pt x="5301185" y="2151854"/>
                  <a:pt x="5259682" y="2144712"/>
                  <a:pt x="5243127" y="2164985"/>
                </a:cubicBezTo>
                <a:cubicBezTo>
                  <a:pt x="5232241" y="2181342"/>
                  <a:pt x="5234282" y="2209679"/>
                  <a:pt x="5253332" y="2218894"/>
                </a:cubicBezTo>
                <a:cubicBezTo>
                  <a:pt x="5259512" y="2222176"/>
                  <a:pt x="5266146" y="2223285"/>
                  <a:pt x="5272503" y="2222648"/>
                </a:cubicBezTo>
                <a:close/>
                <a:moveTo>
                  <a:pt x="6403774" y="2222702"/>
                </a:moveTo>
                <a:cubicBezTo>
                  <a:pt x="6420996" y="2220979"/>
                  <a:pt x="6437032" y="2208112"/>
                  <a:pt x="6436005" y="2188876"/>
                </a:cubicBezTo>
                <a:cubicBezTo>
                  <a:pt x="6438742" y="2157682"/>
                  <a:pt x="6395866" y="2143125"/>
                  <a:pt x="6375340" y="2162766"/>
                </a:cubicBezTo>
                <a:cubicBezTo>
                  <a:pt x="6357779" y="2178940"/>
                  <a:pt x="6363481" y="2213138"/>
                  <a:pt x="6386743" y="2220532"/>
                </a:cubicBezTo>
                <a:cubicBezTo>
                  <a:pt x="6392160" y="2222611"/>
                  <a:pt x="6398033" y="2223276"/>
                  <a:pt x="6403774" y="2222702"/>
                </a:cubicBezTo>
                <a:close/>
                <a:moveTo>
                  <a:pt x="7133306" y="2224087"/>
                </a:moveTo>
                <a:cubicBezTo>
                  <a:pt x="7143712" y="2212455"/>
                  <a:pt x="7161054" y="2200366"/>
                  <a:pt x="7154811" y="2182575"/>
                </a:cubicBezTo>
                <a:cubicBezTo>
                  <a:pt x="7151111" y="2152467"/>
                  <a:pt x="7104171" y="2144712"/>
                  <a:pt x="7088909" y="2169802"/>
                </a:cubicBezTo>
                <a:cubicBezTo>
                  <a:pt x="7078504" y="2183715"/>
                  <a:pt x="7086597" y="2200822"/>
                  <a:pt x="7090759" y="2215192"/>
                </a:cubicBezTo>
                <a:cubicBezTo>
                  <a:pt x="7104865" y="2218613"/>
                  <a:pt x="7118970" y="2221350"/>
                  <a:pt x="7133306" y="2224087"/>
                </a:cubicBezTo>
                <a:close/>
                <a:moveTo>
                  <a:pt x="6619036" y="2224087"/>
                </a:moveTo>
                <a:cubicBezTo>
                  <a:pt x="6633777" y="2211374"/>
                  <a:pt x="6646704" y="2191264"/>
                  <a:pt x="6635819" y="2171385"/>
                </a:cubicBezTo>
                <a:cubicBezTo>
                  <a:pt x="6621531" y="2139949"/>
                  <a:pt x="6567329" y="2152893"/>
                  <a:pt x="6571638" y="2189415"/>
                </a:cubicBezTo>
                <a:cubicBezTo>
                  <a:pt x="6569597" y="2216922"/>
                  <a:pt x="6597492" y="2223856"/>
                  <a:pt x="6619036" y="2224087"/>
                </a:cubicBezTo>
                <a:close/>
                <a:moveTo>
                  <a:pt x="6589910" y="2321435"/>
                </a:moveTo>
                <a:cubicBezTo>
                  <a:pt x="6609982" y="2330450"/>
                  <a:pt x="6641002" y="2319817"/>
                  <a:pt x="6639405" y="2293929"/>
                </a:cubicBezTo>
                <a:cubicBezTo>
                  <a:pt x="6646704" y="2261337"/>
                  <a:pt x="6603139" y="2246312"/>
                  <a:pt x="6581471" y="2264342"/>
                </a:cubicBezTo>
                <a:cubicBezTo>
                  <a:pt x="6567329" y="2280522"/>
                  <a:pt x="6567785" y="2312883"/>
                  <a:pt x="6589910" y="2321435"/>
                </a:cubicBezTo>
                <a:close/>
                <a:moveTo>
                  <a:pt x="4949140" y="2321774"/>
                </a:moveTo>
                <a:cubicBezTo>
                  <a:pt x="4968751" y="2328862"/>
                  <a:pt x="4997940" y="2316973"/>
                  <a:pt x="4996116" y="2292738"/>
                </a:cubicBezTo>
                <a:cubicBezTo>
                  <a:pt x="5003641" y="2256613"/>
                  <a:pt x="4947772" y="2244724"/>
                  <a:pt x="4930897" y="2271246"/>
                </a:cubicBezTo>
                <a:cubicBezTo>
                  <a:pt x="4921091" y="2289079"/>
                  <a:pt x="4926792" y="2317430"/>
                  <a:pt x="4949140" y="2321774"/>
                </a:cubicBezTo>
                <a:close/>
                <a:moveTo>
                  <a:pt x="6388271" y="2321924"/>
                </a:moveTo>
                <a:cubicBezTo>
                  <a:pt x="6408216" y="2330450"/>
                  <a:pt x="6437103" y="2319389"/>
                  <a:pt x="6435957" y="2294501"/>
                </a:cubicBezTo>
                <a:cubicBezTo>
                  <a:pt x="6441917" y="2258321"/>
                  <a:pt x="6388958" y="2244725"/>
                  <a:pt x="6370388" y="2271457"/>
                </a:cubicBezTo>
                <a:cubicBezTo>
                  <a:pt x="6357779" y="2289201"/>
                  <a:pt x="6366033" y="2317545"/>
                  <a:pt x="6388271" y="2321924"/>
                </a:cubicBezTo>
                <a:close/>
                <a:moveTo>
                  <a:pt x="7030138" y="2322086"/>
                </a:moveTo>
                <a:cubicBezTo>
                  <a:pt x="7039847" y="2318770"/>
                  <a:pt x="7047866" y="2311678"/>
                  <a:pt x="7050501" y="2300490"/>
                </a:cubicBezTo>
                <a:cubicBezTo>
                  <a:pt x="7061041" y="2273041"/>
                  <a:pt x="7029422" y="2247899"/>
                  <a:pt x="7003989" y="2258971"/>
                </a:cubicBezTo>
                <a:cubicBezTo>
                  <a:pt x="6974432" y="2264276"/>
                  <a:pt x="6972141" y="2311793"/>
                  <a:pt x="6999636" y="2321020"/>
                </a:cubicBezTo>
                <a:cubicBezTo>
                  <a:pt x="7009030" y="2324941"/>
                  <a:pt x="7020429" y="2325402"/>
                  <a:pt x="7030138" y="2322086"/>
                </a:cubicBezTo>
                <a:close/>
                <a:moveTo>
                  <a:pt x="5569641" y="2322796"/>
                </a:moveTo>
                <a:cubicBezTo>
                  <a:pt x="5581925" y="2324666"/>
                  <a:pt x="5596117" y="2321945"/>
                  <a:pt x="5607061" y="2317976"/>
                </a:cubicBezTo>
                <a:cubicBezTo>
                  <a:pt x="5612076" y="2302328"/>
                  <a:pt x="5618004" y="2283505"/>
                  <a:pt x="5606833" y="2268764"/>
                </a:cubicBezTo>
                <a:cubicBezTo>
                  <a:pt x="5585857" y="2243137"/>
                  <a:pt x="5532279" y="2265362"/>
                  <a:pt x="5543679" y="2300060"/>
                </a:cubicBezTo>
                <a:cubicBezTo>
                  <a:pt x="5546985" y="2314461"/>
                  <a:pt x="5557358" y="2320925"/>
                  <a:pt x="5569641" y="2322796"/>
                </a:cubicBezTo>
                <a:close/>
                <a:moveTo>
                  <a:pt x="1683818" y="2322826"/>
                </a:moveTo>
                <a:cubicBezTo>
                  <a:pt x="1691861" y="2320544"/>
                  <a:pt x="1699015" y="2315752"/>
                  <a:pt x="1703023" y="2308108"/>
                </a:cubicBezTo>
                <a:cubicBezTo>
                  <a:pt x="1708059" y="2293049"/>
                  <a:pt x="1707372" y="2273198"/>
                  <a:pt x="1693406" y="2262930"/>
                </a:cubicBezTo>
                <a:cubicBezTo>
                  <a:pt x="1676234" y="2252662"/>
                  <a:pt x="1646699" y="2256769"/>
                  <a:pt x="1640745" y="2278218"/>
                </a:cubicBezTo>
                <a:cubicBezTo>
                  <a:pt x="1636624" y="2294646"/>
                  <a:pt x="1640745" y="2317007"/>
                  <a:pt x="1659291" y="2322483"/>
                </a:cubicBezTo>
                <a:cubicBezTo>
                  <a:pt x="1666847" y="2324879"/>
                  <a:pt x="1675776" y="2325107"/>
                  <a:pt x="1683818" y="2322826"/>
                </a:cubicBezTo>
                <a:close/>
                <a:moveTo>
                  <a:pt x="7633528" y="2322927"/>
                </a:moveTo>
                <a:cubicBezTo>
                  <a:pt x="7642822" y="2323042"/>
                  <a:pt x="7651861" y="2320982"/>
                  <a:pt x="7659706" y="2314690"/>
                </a:cubicBezTo>
                <a:cubicBezTo>
                  <a:pt x="7678579" y="2292264"/>
                  <a:pt x="7662662" y="2251075"/>
                  <a:pt x="7630600" y="2257711"/>
                </a:cubicBezTo>
                <a:cubicBezTo>
                  <a:pt x="7596947" y="2254736"/>
                  <a:pt x="7592854" y="2295697"/>
                  <a:pt x="7605815" y="2318122"/>
                </a:cubicBezTo>
                <a:cubicBezTo>
                  <a:pt x="7614683" y="2320525"/>
                  <a:pt x="7624233" y="2322813"/>
                  <a:pt x="7633528" y="2322927"/>
                </a:cubicBezTo>
                <a:close/>
                <a:moveTo>
                  <a:pt x="5784219" y="2322937"/>
                </a:moveTo>
                <a:cubicBezTo>
                  <a:pt x="5793510" y="2323249"/>
                  <a:pt x="5802344" y="2321151"/>
                  <a:pt x="5809070" y="2313441"/>
                </a:cubicBezTo>
                <a:cubicBezTo>
                  <a:pt x="5830729" y="2289628"/>
                  <a:pt x="5806562" y="2246312"/>
                  <a:pt x="5773731" y="2258559"/>
                </a:cubicBezTo>
                <a:cubicBezTo>
                  <a:pt x="5745004" y="2264228"/>
                  <a:pt x="5746372" y="2297112"/>
                  <a:pt x="5756632" y="2317976"/>
                </a:cubicBezTo>
                <a:cubicBezTo>
                  <a:pt x="5765182" y="2319904"/>
                  <a:pt x="5774928" y="2322625"/>
                  <a:pt x="5784219" y="2322937"/>
                </a:cubicBezTo>
                <a:close/>
                <a:moveTo>
                  <a:pt x="6718248" y="2323021"/>
                </a:moveTo>
                <a:cubicBezTo>
                  <a:pt x="6726302" y="2321134"/>
                  <a:pt x="6733594" y="2316683"/>
                  <a:pt x="6738115" y="2309472"/>
                </a:cubicBezTo>
                <a:cubicBezTo>
                  <a:pt x="6742411" y="2293697"/>
                  <a:pt x="6743541" y="2272964"/>
                  <a:pt x="6728394" y="2262823"/>
                </a:cubicBezTo>
                <a:cubicBezTo>
                  <a:pt x="6714603" y="2255837"/>
                  <a:pt x="6697872" y="2256964"/>
                  <a:pt x="6685438" y="2265077"/>
                </a:cubicBezTo>
                <a:cubicBezTo>
                  <a:pt x="6670516" y="2280626"/>
                  <a:pt x="6672325" y="2312852"/>
                  <a:pt x="6693803" y="2321191"/>
                </a:cubicBezTo>
                <a:cubicBezTo>
                  <a:pt x="6701377" y="2324233"/>
                  <a:pt x="6710194" y="2324909"/>
                  <a:pt x="6718248" y="2323021"/>
                </a:cubicBezTo>
                <a:close/>
                <a:moveTo>
                  <a:pt x="5166073" y="2323396"/>
                </a:moveTo>
                <a:cubicBezTo>
                  <a:pt x="5175515" y="2322945"/>
                  <a:pt x="5185240" y="2320183"/>
                  <a:pt x="5194173" y="2317817"/>
                </a:cubicBezTo>
                <a:cubicBezTo>
                  <a:pt x="5205254" y="2294599"/>
                  <a:pt x="5201183" y="2257180"/>
                  <a:pt x="5167939" y="2258081"/>
                </a:cubicBezTo>
                <a:cubicBezTo>
                  <a:pt x="5136504" y="2254249"/>
                  <a:pt x="5124291" y="2292795"/>
                  <a:pt x="5139670" y="2315112"/>
                </a:cubicBezTo>
                <a:cubicBezTo>
                  <a:pt x="5147472" y="2321987"/>
                  <a:pt x="5156631" y="2323847"/>
                  <a:pt x="5166073" y="2323396"/>
                </a:cubicBezTo>
                <a:close/>
                <a:moveTo>
                  <a:pt x="4146786" y="2323725"/>
                </a:moveTo>
                <a:cubicBezTo>
                  <a:pt x="4164631" y="2320936"/>
                  <a:pt x="4179584" y="2303877"/>
                  <a:pt x="4174383" y="2284382"/>
                </a:cubicBezTo>
                <a:cubicBezTo>
                  <a:pt x="4173227" y="2249951"/>
                  <a:pt x="4115671" y="2247899"/>
                  <a:pt x="4105732" y="2278453"/>
                </a:cubicBezTo>
                <a:cubicBezTo>
                  <a:pt x="4097179" y="2296011"/>
                  <a:pt x="4109892" y="2317216"/>
                  <a:pt x="4128615" y="2321320"/>
                </a:cubicBezTo>
                <a:cubicBezTo>
                  <a:pt x="4134567" y="2323999"/>
                  <a:pt x="4140837" y="2324655"/>
                  <a:pt x="4146786" y="2323725"/>
                </a:cubicBezTo>
                <a:close/>
                <a:moveTo>
                  <a:pt x="1774660" y="2323841"/>
                </a:moveTo>
                <a:cubicBezTo>
                  <a:pt x="1792783" y="2324299"/>
                  <a:pt x="1811455" y="2313498"/>
                  <a:pt x="1810250" y="2293257"/>
                </a:cubicBezTo>
                <a:cubicBezTo>
                  <a:pt x="1817593" y="2257652"/>
                  <a:pt x="1764588" y="2244725"/>
                  <a:pt x="1746232" y="2271032"/>
                </a:cubicBezTo>
                <a:cubicBezTo>
                  <a:pt x="1740037" y="2287134"/>
                  <a:pt x="1739807" y="2310720"/>
                  <a:pt x="1757476" y="2319564"/>
                </a:cubicBezTo>
                <a:cubicBezTo>
                  <a:pt x="1762638" y="2322286"/>
                  <a:pt x="1768618" y="2323689"/>
                  <a:pt x="1774660" y="2323841"/>
                </a:cubicBezTo>
                <a:close/>
                <a:moveTo>
                  <a:pt x="6921499" y="2323893"/>
                </a:moveTo>
                <a:cubicBezTo>
                  <a:pt x="6928392" y="2323256"/>
                  <a:pt x="6935178" y="2321561"/>
                  <a:pt x="6940994" y="2319127"/>
                </a:cubicBezTo>
                <a:cubicBezTo>
                  <a:pt x="6945328" y="2304756"/>
                  <a:pt x="6954679" y="2287604"/>
                  <a:pt x="6944871" y="2273234"/>
                </a:cubicBezTo>
                <a:cubicBezTo>
                  <a:pt x="6928449" y="2244724"/>
                  <a:pt x="6875304" y="2256313"/>
                  <a:pt x="6879866" y="2292472"/>
                </a:cubicBezTo>
                <a:cubicBezTo>
                  <a:pt x="6879182" y="2318200"/>
                  <a:pt x="6900822" y="2325805"/>
                  <a:pt x="6921499" y="2323893"/>
                </a:cubicBezTo>
                <a:close/>
                <a:moveTo>
                  <a:pt x="5272705" y="2324048"/>
                </a:moveTo>
                <a:cubicBezTo>
                  <a:pt x="5290680" y="2322118"/>
                  <a:pt x="5306985" y="2306426"/>
                  <a:pt x="5302614" y="2285846"/>
                </a:cubicBezTo>
                <a:cubicBezTo>
                  <a:pt x="5302838" y="2256805"/>
                  <a:pt x="5265187" y="2249487"/>
                  <a:pt x="5246361" y="2264579"/>
                </a:cubicBezTo>
                <a:cubicBezTo>
                  <a:pt x="5232241" y="2280358"/>
                  <a:pt x="5233138" y="2312600"/>
                  <a:pt x="5254877" y="2321061"/>
                </a:cubicBezTo>
                <a:cubicBezTo>
                  <a:pt x="5260536" y="2323805"/>
                  <a:pt x="5266713" y="2324691"/>
                  <a:pt x="5272705" y="2324048"/>
                </a:cubicBezTo>
                <a:close/>
                <a:moveTo>
                  <a:pt x="4347471" y="2324072"/>
                </a:moveTo>
                <a:cubicBezTo>
                  <a:pt x="4365773" y="2321804"/>
                  <a:pt x="4382921" y="2305860"/>
                  <a:pt x="4378131" y="2286354"/>
                </a:cubicBezTo>
                <a:cubicBezTo>
                  <a:pt x="4377219" y="2258763"/>
                  <a:pt x="4340501" y="2251074"/>
                  <a:pt x="4321343" y="2265548"/>
                </a:cubicBezTo>
                <a:cubicBezTo>
                  <a:pt x="4303554" y="2279796"/>
                  <a:pt x="4306747" y="2313945"/>
                  <a:pt x="4329554" y="2321408"/>
                </a:cubicBezTo>
                <a:cubicBezTo>
                  <a:pt x="4335141" y="2324065"/>
                  <a:pt x="4341370" y="2324828"/>
                  <a:pt x="4347471" y="2324072"/>
                </a:cubicBezTo>
                <a:close/>
                <a:moveTo>
                  <a:pt x="7228624" y="2324140"/>
                </a:moveTo>
                <a:cubicBezTo>
                  <a:pt x="7247894" y="2319818"/>
                  <a:pt x="7262776" y="2299042"/>
                  <a:pt x="7253618" y="2277879"/>
                </a:cubicBezTo>
                <a:cubicBezTo>
                  <a:pt x="7246608" y="2254250"/>
                  <a:pt x="7219247" y="2256544"/>
                  <a:pt x="7200252" y="2260444"/>
                </a:cubicBezTo>
                <a:cubicBezTo>
                  <a:pt x="7197312" y="2264803"/>
                  <a:pt x="7191207" y="2273750"/>
                  <a:pt x="7188267" y="2278109"/>
                </a:cubicBezTo>
                <a:cubicBezTo>
                  <a:pt x="7189172" y="2294626"/>
                  <a:pt x="7188041" y="2318025"/>
                  <a:pt x="7208619" y="2322384"/>
                </a:cubicBezTo>
                <a:cubicBezTo>
                  <a:pt x="7215290" y="2325194"/>
                  <a:pt x="7222201" y="2325581"/>
                  <a:pt x="7228624" y="2324140"/>
                </a:cubicBezTo>
                <a:close/>
                <a:moveTo>
                  <a:pt x="4242751" y="2324192"/>
                </a:moveTo>
                <a:cubicBezTo>
                  <a:pt x="4260281" y="2323764"/>
                  <a:pt x="4278098" y="2312431"/>
                  <a:pt x="4277927" y="2293272"/>
                </a:cubicBezTo>
                <a:cubicBezTo>
                  <a:pt x="4281329" y="2267498"/>
                  <a:pt x="4252527" y="2251075"/>
                  <a:pt x="4230302" y="2259058"/>
                </a:cubicBezTo>
                <a:cubicBezTo>
                  <a:pt x="4201501" y="2264076"/>
                  <a:pt x="4198779" y="2311519"/>
                  <a:pt x="4225994" y="2320870"/>
                </a:cubicBezTo>
                <a:cubicBezTo>
                  <a:pt x="4231097" y="2323265"/>
                  <a:pt x="4236908" y="2324334"/>
                  <a:pt x="4242751" y="2324192"/>
                </a:cubicBezTo>
                <a:close/>
                <a:moveTo>
                  <a:pt x="5064077" y="2324199"/>
                </a:moveTo>
                <a:cubicBezTo>
                  <a:pt x="5083316" y="2323210"/>
                  <a:pt x="5100983" y="2306750"/>
                  <a:pt x="5097732" y="2285262"/>
                </a:cubicBezTo>
                <a:cubicBezTo>
                  <a:pt x="5094766" y="2254318"/>
                  <a:pt x="5049365" y="2247900"/>
                  <a:pt x="5033623" y="2271738"/>
                </a:cubicBezTo>
                <a:cubicBezTo>
                  <a:pt x="5025866" y="2287095"/>
                  <a:pt x="5027463" y="2312079"/>
                  <a:pt x="5045030" y="2319643"/>
                </a:cubicBezTo>
                <a:cubicBezTo>
                  <a:pt x="5051076" y="2323139"/>
                  <a:pt x="5057664" y="2324528"/>
                  <a:pt x="5064077" y="2324199"/>
                </a:cubicBezTo>
                <a:close/>
                <a:moveTo>
                  <a:pt x="4654022" y="2324293"/>
                </a:moveTo>
                <a:cubicBezTo>
                  <a:pt x="4673214" y="2323425"/>
                  <a:pt x="4691127" y="2307225"/>
                  <a:pt x="4687032" y="2285626"/>
                </a:cubicBezTo>
                <a:cubicBezTo>
                  <a:pt x="4685440" y="2251341"/>
                  <a:pt x="4629939" y="2246312"/>
                  <a:pt x="4620158" y="2277397"/>
                </a:cubicBezTo>
                <a:cubicBezTo>
                  <a:pt x="4616291" y="2292254"/>
                  <a:pt x="4618566" y="2313740"/>
                  <a:pt x="4635171" y="2319682"/>
                </a:cubicBezTo>
                <a:cubicBezTo>
                  <a:pt x="4641085" y="2323168"/>
                  <a:pt x="4647624" y="2324582"/>
                  <a:pt x="4654022" y="2324293"/>
                </a:cubicBezTo>
                <a:close/>
                <a:moveTo>
                  <a:pt x="4555908" y="2324312"/>
                </a:moveTo>
                <a:cubicBezTo>
                  <a:pt x="4573346" y="2321477"/>
                  <a:pt x="4587760" y="2305146"/>
                  <a:pt x="4583127" y="2285873"/>
                </a:cubicBezTo>
                <a:cubicBezTo>
                  <a:pt x="4582669" y="2256764"/>
                  <a:pt x="4542631" y="2249487"/>
                  <a:pt x="4524100" y="2266543"/>
                </a:cubicBezTo>
                <a:cubicBezTo>
                  <a:pt x="4511516" y="2284054"/>
                  <a:pt x="4513804" y="2316573"/>
                  <a:pt x="4538056" y="2322258"/>
                </a:cubicBezTo>
                <a:cubicBezTo>
                  <a:pt x="4543947" y="2324703"/>
                  <a:pt x="4550096" y="2325257"/>
                  <a:pt x="4555908" y="2324312"/>
                </a:cubicBezTo>
                <a:close/>
                <a:moveTo>
                  <a:pt x="4758400" y="2324340"/>
                </a:moveTo>
                <a:cubicBezTo>
                  <a:pt x="4777066" y="2322793"/>
                  <a:pt x="4794492" y="2307951"/>
                  <a:pt x="4790931" y="2287257"/>
                </a:cubicBezTo>
                <a:cubicBezTo>
                  <a:pt x="4788895" y="2259438"/>
                  <a:pt x="4751810" y="2249487"/>
                  <a:pt x="4731911" y="2265545"/>
                </a:cubicBezTo>
                <a:cubicBezTo>
                  <a:pt x="4717891" y="2281150"/>
                  <a:pt x="4718344" y="2312587"/>
                  <a:pt x="4740052" y="2321181"/>
                </a:cubicBezTo>
                <a:cubicBezTo>
                  <a:pt x="4745818" y="2323895"/>
                  <a:pt x="4752178" y="2324856"/>
                  <a:pt x="4758400" y="2324340"/>
                </a:cubicBezTo>
                <a:close/>
                <a:moveTo>
                  <a:pt x="5475843" y="2324363"/>
                </a:moveTo>
                <a:cubicBezTo>
                  <a:pt x="5495882" y="2323294"/>
                  <a:pt x="5514855" y="2306836"/>
                  <a:pt x="5510209" y="2284607"/>
                </a:cubicBezTo>
                <a:cubicBezTo>
                  <a:pt x="5506767" y="2254056"/>
                  <a:pt x="5460874" y="2247900"/>
                  <a:pt x="5444812" y="2271383"/>
                </a:cubicBezTo>
                <a:cubicBezTo>
                  <a:pt x="5438616" y="2287343"/>
                  <a:pt x="5439305" y="2310826"/>
                  <a:pt x="5456285" y="2319946"/>
                </a:cubicBezTo>
                <a:cubicBezTo>
                  <a:pt x="5462366" y="2323365"/>
                  <a:pt x="5469164" y="2324719"/>
                  <a:pt x="5475843" y="2324363"/>
                </a:cubicBezTo>
                <a:close/>
                <a:moveTo>
                  <a:pt x="6301800" y="2324390"/>
                </a:moveTo>
                <a:cubicBezTo>
                  <a:pt x="6320291" y="2322051"/>
                  <a:pt x="6337038" y="2306233"/>
                  <a:pt x="6331963" y="2285370"/>
                </a:cubicBezTo>
                <a:cubicBezTo>
                  <a:pt x="6329933" y="2253186"/>
                  <a:pt x="6282343" y="2247899"/>
                  <a:pt x="6266780" y="2272037"/>
                </a:cubicBezTo>
                <a:cubicBezTo>
                  <a:pt x="6256179" y="2288819"/>
                  <a:pt x="6262720" y="2317095"/>
                  <a:pt x="6283470" y="2321922"/>
                </a:cubicBezTo>
                <a:cubicBezTo>
                  <a:pt x="6289278" y="2324451"/>
                  <a:pt x="6295636" y="2325169"/>
                  <a:pt x="6301800" y="2324390"/>
                </a:cubicBezTo>
                <a:close/>
                <a:moveTo>
                  <a:pt x="6504042" y="2324484"/>
                </a:moveTo>
                <a:cubicBezTo>
                  <a:pt x="6522995" y="2323137"/>
                  <a:pt x="6540486" y="2306722"/>
                  <a:pt x="6536157" y="2286203"/>
                </a:cubicBezTo>
                <a:cubicBezTo>
                  <a:pt x="6536849" y="2252004"/>
                  <a:pt x="6478198" y="2247900"/>
                  <a:pt x="6469655" y="2278451"/>
                </a:cubicBezTo>
                <a:cubicBezTo>
                  <a:pt x="6465729" y="2293271"/>
                  <a:pt x="6468269" y="2314930"/>
                  <a:pt x="6485357" y="2320402"/>
                </a:cubicBezTo>
                <a:cubicBezTo>
                  <a:pt x="6491245" y="2323707"/>
                  <a:pt x="6497725" y="2324933"/>
                  <a:pt x="6504042" y="2324484"/>
                </a:cubicBezTo>
                <a:close/>
                <a:moveTo>
                  <a:pt x="4041893" y="2324525"/>
                </a:moveTo>
                <a:cubicBezTo>
                  <a:pt x="4060168" y="2321452"/>
                  <a:pt x="4076398" y="2304987"/>
                  <a:pt x="4071204" y="2285004"/>
                </a:cubicBezTo>
                <a:cubicBezTo>
                  <a:pt x="4069127" y="2254421"/>
                  <a:pt x="4021115" y="2246312"/>
                  <a:pt x="4006804" y="2271798"/>
                </a:cubicBezTo>
                <a:cubicBezTo>
                  <a:pt x="4000341" y="2289406"/>
                  <a:pt x="4000803" y="2317904"/>
                  <a:pt x="4023655" y="2322770"/>
                </a:cubicBezTo>
                <a:cubicBezTo>
                  <a:pt x="4029483" y="2325086"/>
                  <a:pt x="4035802" y="2325550"/>
                  <a:pt x="4041893" y="2324525"/>
                </a:cubicBezTo>
                <a:close/>
                <a:moveTo>
                  <a:pt x="7427927" y="2324657"/>
                </a:moveTo>
                <a:cubicBezTo>
                  <a:pt x="7445372" y="2324625"/>
                  <a:pt x="7462849" y="2312309"/>
                  <a:pt x="7461318" y="2292810"/>
                </a:cubicBezTo>
                <a:cubicBezTo>
                  <a:pt x="7465854" y="2267951"/>
                  <a:pt x="7438413" y="2251074"/>
                  <a:pt x="7416641" y="2259513"/>
                </a:cubicBezTo>
                <a:cubicBezTo>
                  <a:pt x="7390787" y="2264758"/>
                  <a:pt x="7388066" y="2309687"/>
                  <a:pt x="7411198" y="2320406"/>
                </a:cubicBezTo>
                <a:cubicBezTo>
                  <a:pt x="7416301" y="2323314"/>
                  <a:pt x="7422112" y="2324668"/>
                  <a:pt x="7427927" y="2324657"/>
                </a:cubicBezTo>
                <a:close/>
                <a:moveTo>
                  <a:pt x="5890108" y="2324710"/>
                </a:moveTo>
                <a:cubicBezTo>
                  <a:pt x="5906620" y="2323102"/>
                  <a:pt x="5922104" y="2311007"/>
                  <a:pt x="5920731" y="2292478"/>
                </a:cubicBezTo>
                <a:cubicBezTo>
                  <a:pt x="5924391" y="2265715"/>
                  <a:pt x="5893510" y="2251075"/>
                  <a:pt x="5871322" y="2260225"/>
                </a:cubicBezTo>
                <a:cubicBezTo>
                  <a:pt x="5845016" y="2269604"/>
                  <a:pt x="5845245" y="2316268"/>
                  <a:pt x="5873838" y="2322673"/>
                </a:cubicBezTo>
                <a:cubicBezTo>
                  <a:pt x="5878985" y="2324617"/>
                  <a:pt x="5884604" y="2325246"/>
                  <a:pt x="5890108" y="2324710"/>
                </a:cubicBezTo>
                <a:close/>
                <a:moveTo>
                  <a:pt x="4447531" y="2324715"/>
                </a:moveTo>
                <a:cubicBezTo>
                  <a:pt x="4483785" y="2330450"/>
                  <a:pt x="4495642" y="2270116"/>
                  <a:pt x="4461896" y="2260710"/>
                </a:cubicBezTo>
                <a:cubicBezTo>
                  <a:pt x="4443199" y="2251075"/>
                  <a:pt x="4425185" y="2263693"/>
                  <a:pt x="4412416" y="2276539"/>
                </a:cubicBezTo>
                <a:cubicBezTo>
                  <a:pt x="4411504" y="2299021"/>
                  <a:pt x="4420169" y="2327238"/>
                  <a:pt x="4447531" y="2324715"/>
                </a:cubicBezTo>
                <a:close/>
                <a:moveTo>
                  <a:pt x="4863287" y="2324973"/>
                </a:moveTo>
                <a:cubicBezTo>
                  <a:pt x="4881467" y="2323298"/>
                  <a:pt x="4897408" y="2307009"/>
                  <a:pt x="4893034" y="2285923"/>
                </a:cubicBezTo>
                <a:cubicBezTo>
                  <a:pt x="4891912" y="2253200"/>
                  <a:pt x="4844132" y="2247900"/>
                  <a:pt x="4828878" y="2272788"/>
                </a:cubicBezTo>
                <a:cubicBezTo>
                  <a:pt x="4816316" y="2289841"/>
                  <a:pt x="4825962" y="2315190"/>
                  <a:pt x="4845029" y="2321412"/>
                </a:cubicBezTo>
                <a:cubicBezTo>
                  <a:pt x="4850918" y="2324465"/>
                  <a:pt x="4857227" y="2325531"/>
                  <a:pt x="4863287" y="2324973"/>
                </a:cubicBezTo>
                <a:close/>
                <a:moveTo>
                  <a:pt x="7122269" y="2324984"/>
                </a:moveTo>
                <a:cubicBezTo>
                  <a:pt x="7141488" y="2323127"/>
                  <a:pt x="7159453" y="2306575"/>
                  <a:pt x="7154651" y="2285202"/>
                </a:cubicBezTo>
                <a:cubicBezTo>
                  <a:pt x="7151450" y="2253461"/>
                  <a:pt x="7102972" y="2247900"/>
                  <a:pt x="7087879" y="2272923"/>
                </a:cubicBezTo>
                <a:cubicBezTo>
                  <a:pt x="7078504" y="2289836"/>
                  <a:pt x="7084449" y="2314858"/>
                  <a:pt x="7103429" y="2321577"/>
                </a:cubicBezTo>
                <a:cubicBezTo>
                  <a:pt x="7109317" y="2324589"/>
                  <a:pt x="7115863" y="2325603"/>
                  <a:pt x="7122269" y="2324984"/>
                </a:cubicBezTo>
                <a:close/>
                <a:moveTo>
                  <a:pt x="5682021" y="2324987"/>
                </a:moveTo>
                <a:cubicBezTo>
                  <a:pt x="5699910" y="2325062"/>
                  <a:pt x="5717636" y="2313245"/>
                  <a:pt x="5716769" y="2293308"/>
                </a:cubicBezTo>
                <a:cubicBezTo>
                  <a:pt x="5722779" y="2256870"/>
                  <a:pt x="5665454" y="2244724"/>
                  <a:pt x="5649736" y="2274058"/>
                </a:cubicBezTo>
                <a:cubicBezTo>
                  <a:pt x="5638641" y="2289641"/>
                  <a:pt x="5646269" y="2314850"/>
                  <a:pt x="5664761" y="2320808"/>
                </a:cubicBezTo>
                <a:cubicBezTo>
                  <a:pt x="5670078" y="2323615"/>
                  <a:pt x="5676059" y="2324961"/>
                  <a:pt x="5682021" y="2324987"/>
                </a:cubicBezTo>
                <a:close/>
                <a:moveTo>
                  <a:pt x="7535179" y="2325069"/>
                </a:moveTo>
                <a:cubicBezTo>
                  <a:pt x="7554913" y="2322595"/>
                  <a:pt x="7571416" y="2303238"/>
                  <a:pt x="7564252" y="2281288"/>
                </a:cubicBezTo>
                <a:cubicBezTo>
                  <a:pt x="7558793" y="2249718"/>
                  <a:pt x="7507393" y="2249487"/>
                  <a:pt x="7498978" y="2278984"/>
                </a:cubicBezTo>
                <a:cubicBezTo>
                  <a:pt x="7494429" y="2293963"/>
                  <a:pt x="7498523" y="2315855"/>
                  <a:pt x="7515126" y="2321386"/>
                </a:cubicBezTo>
                <a:cubicBezTo>
                  <a:pt x="7521665" y="2324842"/>
                  <a:pt x="7528602" y="2325894"/>
                  <a:pt x="7535179" y="2325069"/>
                </a:cubicBezTo>
                <a:close/>
                <a:moveTo>
                  <a:pt x="6816964" y="2325085"/>
                </a:moveTo>
                <a:cubicBezTo>
                  <a:pt x="6835244" y="2322881"/>
                  <a:pt x="6851067" y="2306112"/>
                  <a:pt x="6845031" y="2285434"/>
                </a:cubicBezTo>
                <a:cubicBezTo>
                  <a:pt x="6844571" y="2252997"/>
                  <a:pt x="6796513" y="2247900"/>
                  <a:pt x="6781797" y="2272459"/>
                </a:cubicBezTo>
                <a:cubicBezTo>
                  <a:pt x="6770529" y="2288909"/>
                  <a:pt x="6778117" y="2316944"/>
                  <a:pt x="6798582" y="2322041"/>
                </a:cubicBezTo>
                <a:cubicBezTo>
                  <a:pt x="6804503" y="2324937"/>
                  <a:pt x="6810870" y="2325820"/>
                  <a:pt x="6816964" y="2325085"/>
                </a:cubicBezTo>
                <a:close/>
                <a:moveTo>
                  <a:pt x="7323208" y="2325119"/>
                </a:moveTo>
                <a:cubicBezTo>
                  <a:pt x="7341461" y="2325486"/>
                  <a:pt x="7360071" y="2314125"/>
                  <a:pt x="7358686" y="2293564"/>
                </a:cubicBezTo>
                <a:cubicBezTo>
                  <a:pt x="7365842" y="2257395"/>
                  <a:pt x="7311598" y="2244724"/>
                  <a:pt x="7294286" y="2272139"/>
                </a:cubicBezTo>
                <a:cubicBezTo>
                  <a:pt x="7288054" y="2288265"/>
                  <a:pt x="7288516" y="2311994"/>
                  <a:pt x="7305828" y="2320749"/>
                </a:cubicBezTo>
                <a:cubicBezTo>
                  <a:pt x="7311079" y="2323571"/>
                  <a:pt x="7317124" y="2324996"/>
                  <a:pt x="7323208" y="2325119"/>
                </a:cubicBezTo>
                <a:close/>
                <a:moveTo>
                  <a:pt x="6283783" y="2425683"/>
                </a:moveTo>
                <a:cubicBezTo>
                  <a:pt x="6303846" y="2432050"/>
                  <a:pt x="6331661" y="2421817"/>
                  <a:pt x="6332117" y="2397711"/>
                </a:cubicBezTo>
                <a:cubicBezTo>
                  <a:pt x="6338729" y="2368830"/>
                  <a:pt x="6301567" y="2349500"/>
                  <a:pt x="6278767" y="2364054"/>
                </a:cubicBezTo>
                <a:cubicBezTo>
                  <a:pt x="6253004" y="2374970"/>
                  <a:pt x="6256652" y="2418633"/>
                  <a:pt x="6283783" y="2425683"/>
                </a:cubicBezTo>
                <a:close/>
                <a:moveTo>
                  <a:pt x="7129707" y="2425856"/>
                </a:moveTo>
                <a:cubicBezTo>
                  <a:pt x="7140932" y="2422806"/>
                  <a:pt x="7150545" y="2415054"/>
                  <a:pt x="7153598" y="2402627"/>
                </a:cubicBezTo>
                <a:cubicBezTo>
                  <a:pt x="7164229" y="2374809"/>
                  <a:pt x="7129849" y="2349499"/>
                  <a:pt x="7105194" y="2362268"/>
                </a:cubicBezTo>
                <a:cubicBezTo>
                  <a:pt x="7081444" y="2370705"/>
                  <a:pt x="7078504" y="2404907"/>
                  <a:pt x="7096147" y="2420868"/>
                </a:cubicBezTo>
                <a:cubicBezTo>
                  <a:pt x="7105647" y="2427253"/>
                  <a:pt x="7118482" y="2428906"/>
                  <a:pt x="7129707" y="2425856"/>
                </a:cubicBezTo>
                <a:close/>
                <a:moveTo>
                  <a:pt x="5691369" y="2426028"/>
                </a:moveTo>
                <a:cubicBezTo>
                  <a:pt x="5709042" y="2420922"/>
                  <a:pt x="5722177" y="2401891"/>
                  <a:pt x="5715609" y="2383115"/>
                </a:cubicBezTo>
                <a:cubicBezTo>
                  <a:pt x="5706853" y="2352666"/>
                  <a:pt x="5654081" y="2351087"/>
                  <a:pt x="5646937" y="2382889"/>
                </a:cubicBezTo>
                <a:cubicBezTo>
                  <a:pt x="5638641" y="2401384"/>
                  <a:pt x="5653620" y="2422811"/>
                  <a:pt x="5672747" y="2425969"/>
                </a:cubicBezTo>
                <a:cubicBezTo>
                  <a:pt x="5679084" y="2427886"/>
                  <a:pt x="5685479" y="2427731"/>
                  <a:pt x="5691369" y="2426028"/>
                </a:cubicBezTo>
                <a:close/>
                <a:moveTo>
                  <a:pt x="7539525" y="2426093"/>
                </a:moveTo>
                <a:cubicBezTo>
                  <a:pt x="7551186" y="2424014"/>
                  <a:pt x="7561214" y="2417102"/>
                  <a:pt x="7563277" y="2404402"/>
                </a:cubicBezTo>
                <a:cubicBezTo>
                  <a:pt x="7572216" y="2381924"/>
                  <a:pt x="7551816" y="2355850"/>
                  <a:pt x="7527291" y="2360121"/>
                </a:cubicBezTo>
                <a:cubicBezTo>
                  <a:pt x="7497264" y="2359896"/>
                  <a:pt x="7486491" y="2399907"/>
                  <a:pt x="7505974" y="2418788"/>
                </a:cubicBezTo>
                <a:cubicBezTo>
                  <a:pt x="7514570" y="2425419"/>
                  <a:pt x="7527864" y="2428173"/>
                  <a:pt x="7539525" y="2426093"/>
                </a:cubicBezTo>
                <a:close/>
                <a:moveTo>
                  <a:pt x="1579792" y="2426186"/>
                </a:moveTo>
                <a:cubicBezTo>
                  <a:pt x="1590706" y="2423984"/>
                  <a:pt x="1600117" y="2417291"/>
                  <a:pt x="1602839" y="2405277"/>
                </a:cubicBezTo>
                <a:cubicBezTo>
                  <a:pt x="1611230" y="2383310"/>
                  <a:pt x="1593087" y="2355850"/>
                  <a:pt x="1569049" y="2358825"/>
                </a:cubicBezTo>
                <a:cubicBezTo>
                  <a:pt x="1537979" y="2357452"/>
                  <a:pt x="1527095" y="2400929"/>
                  <a:pt x="1547732" y="2420151"/>
                </a:cubicBezTo>
                <a:cubicBezTo>
                  <a:pt x="1556462" y="2426101"/>
                  <a:pt x="1568878" y="2428389"/>
                  <a:pt x="1579792" y="2426186"/>
                </a:cubicBezTo>
                <a:close/>
                <a:moveTo>
                  <a:pt x="4538814" y="2426187"/>
                </a:moveTo>
                <a:cubicBezTo>
                  <a:pt x="4558600" y="2432050"/>
                  <a:pt x="4584756" y="2422128"/>
                  <a:pt x="4584073" y="2398451"/>
                </a:cubicBezTo>
                <a:cubicBezTo>
                  <a:pt x="4589304" y="2373646"/>
                  <a:pt x="4562012" y="2352675"/>
                  <a:pt x="4539041" y="2361921"/>
                </a:cubicBezTo>
                <a:cubicBezTo>
                  <a:pt x="4510839" y="2370038"/>
                  <a:pt x="4509929" y="2418520"/>
                  <a:pt x="4538814" y="2426187"/>
                </a:cubicBezTo>
                <a:close/>
                <a:moveTo>
                  <a:pt x="4453945" y="2426343"/>
                </a:moveTo>
                <a:cubicBezTo>
                  <a:pt x="4479044" y="2425886"/>
                  <a:pt x="4486117" y="2394078"/>
                  <a:pt x="4477675" y="2374857"/>
                </a:cubicBezTo>
                <a:cubicBezTo>
                  <a:pt x="4466951" y="2359296"/>
                  <a:pt x="4444590" y="2354262"/>
                  <a:pt x="4428389" y="2363873"/>
                </a:cubicBezTo>
                <a:cubicBezTo>
                  <a:pt x="4411504" y="2370967"/>
                  <a:pt x="4415155" y="2392019"/>
                  <a:pt x="4411961" y="2406664"/>
                </a:cubicBezTo>
                <a:cubicBezTo>
                  <a:pt x="4422685" y="2419021"/>
                  <a:pt x="4436147" y="2430462"/>
                  <a:pt x="4453945" y="2426343"/>
                </a:cubicBezTo>
                <a:close/>
                <a:moveTo>
                  <a:pt x="6903495" y="2426469"/>
                </a:moveTo>
                <a:cubicBezTo>
                  <a:pt x="6921337" y="2433637"/>
                  <a:pt x="6937578" y="2420919"/>
                  <a:pt x="6948329" y="2407508"/>
                </a:cubicBezTo>
                <a:cubicBezTo>
                  <a:pt x="6948329" y="2400802"/>
                  <a:pt x="6948100" y="2387159"/>
                  <a:pt x="6948100" y="2380454"/>
                </a:cubicBezTo>
                <a:cubicBezTo>
                  <a:pt x="6936663" y="2364730"/>
                  <a:pt x="6916076" y="2351087"/>
                  <a:pt x="6896861" y="2363111"/>
                </a:cubicBezTo>
                <a:cubicBezTo>
                  <a:pt x="6868954" y="2374210"/>
                  <a:pt x="6873529" y="2421613"/>
                  <a:pt x="6903495" y="2426469"/>
                </a:cubicBezTo>
                <a:close/>
                <a:moveTo>
                  <a:pt x="5896468" y="2426500"/>
                </a:moveTo>
                <a:cubicBezTo>
                  <a:pt x="5907497" y="2424112"/>
                  <a:pt x="5916764" y="2417210"/>
                  <a:pt x="5918925" y="2404441"/>
                </a:cubicBezTo>
                <a:cubicBezTo>
                  <a:pt x="5927566" y="2380284"/>
                  <a:pt x="5905280" y="2352675"/>
                  <a:pt x="5879810" y="2359577"/>
                </a:cubicBezTo>
                <a:cubicBezTo>
                  <a:pt x="5850247" y="2362108"/>
                  <a:pt x="5845016" y="2402831"/>
                  <a:pt x="5863436" y="2421467"/>
                </a:cubicBezTo>
                <a:cubicBezTo>
                  <a:pt x="5872647" y="2426758"/>
                  <a:pt x="5885438" y="2428887"/>
                  <a:pt x="5896468" y="2426500"/>
                </a:cubicBezTo>
                <a:close/>
                <a:moveTo>
                  <a:pt x="1660927" y="2426505"/>
                </a:moveTo>
                <a:cubicBezTo>
                  <a:pt x="1680138" y="2433637"/>
                  <a:pt x="1708039" y="2421443"/>
                  <a:pt x="1705523" y="2397976"/>
                </a:cubicBezTo>
                <a:cubicBezTo>
                  <a:pt x="1711241" y="2374509"/>
                  <a:pt x="1688828" y="2354262"/>
                  <a:pt x="1666187" y="2359554"/>
                </a:cubicBezTo>
                <a:cubicBezTo>
                  <a:pt x="1633254" y="2362085"/>
                  <a:pt x="1630281" y="2418912"/>
                  <a:pt x="1660927" y="2426505"/>
                </a:cubicBezTo>
                <a:close/>
                <a:moveTo>
                  <a:pt x="4233309" y="2426509"/>
                </a:moveTo>
                <a:cubicBezTo>
                  <a:pt x="4256994" y="2433637"/>
                  <a:pt x="4286092" y="2409263"/>
                  <a:pt x="4276167" y="2383509"/>
                </a:cubicBezTo>
                <a:cubicBezTo>
                  <a:pt x="4268949" y="2351087"/>
                  <a:pt x="4216842" y="2351317"/>
                  <a:pt x="4208721" y="2382819"/>
                </a:cubicBezTo>
                <a:cubicBezTo>
                  <a:pt x="4201954" y="2401675"/>
                  <a:pt x="4213684" y="2423290"/>
                  <a:pt x="4233309" y="2426509"/>
                </a:cubicBezTo>
                <a:close/>
                <a:moveTo>
                  <a:pt x="4972346" y="2426514"/>
                </a:moveTo>
                <a:cubicBezTo>
                  <a:pt x="4983005" y="2423857"/>
                  <a:pt x="4992189" y="2416790"/>
                  <a:pt x="4995251" y="2405370"/>
                </a:cubicBezTo>
                <a:cubicBezTo>
                  <a:pt x="5006817" y="2381173"/>
                  <a:pt x="4979376" y="2354262"/>
                  <a:pt x="4954883" y="2360594"/>
                </a:cubicBezTo>
                <a:cubicBezTo>
                  <a:pt x="4926535" y="2363534"/>
                  <a:pt x="4916329" y="2406500"/>
                  <a:pt x="4940595" y="2421199"/>
                </a:cubicBezTo>
                <a:cubicBezTo>
                  <a:pt x="4949554" y="2427418"/>
                  <a:pt x="4961687" y="2429171"/>
                  <a:pt x="4972346" y="2426514"/>
                </a:cubicBezTo>
                <a:close/>
                <a:moveTo>
                  <a:pt x="6203558" y="2426651"/>
                </a:moveTo>
                <a:cubicBezTo>
                  <a:pt x="6214787" y="2424512"/>
                  <a:pt x="6224672" y="2417441"/>
                  <a:pt x="6227758" y="2405351"/>
                </a:cubicBezTo>
                <a:cubicBezTo>
                  <a:pt x="6237129" y="2382539"/>
                  <a:pt x="6217244" y="2355849"/>
                  <a:pt x="6192558" y="2358815"/>
                </a:cubicBezTo>
                <a:cubicBezTo>
                  <a:pt x="6162387" y="2357446"/>
                  <a:pt x="6149816" y="2400560"/>
                  <a:pt x="6171302" y="2418353"/>
                </a:cubicBezTo>
                <a:cubicBezTo>
                  <a:pt x="6179759" y="2425995"/>
                  <a:pt x="6192330" y="2428790"/>
                  <a:pt x="6203558" y="2426651"/>
                </a:cubicBezTo>
                <a:close/>
                <a:moveTo>
                  <a:pt x="5278641" y="2426660"/>
                </a:moveTo>
                <a:cubicBezTo>
                  <a:pt x="5289841" y="2424596"/>
                  <a:pt x="5299450" y="2417945"/>
                  <a:pt x="5302065" y="2405445"/>
                </a:cubicBezTo>
                <a:cubicBezTo>
                  <a:pt x="5311617" y="2379986"/>
                  <a:pt x="5287055" y="2351087"/>
                  <a:pt x="5260674" y="2360032"/>
                </a:cubicBezTo>
                <a:cubicBezTo>
                  <a:pt x="5234520" y="2366225"/>
                  <a:pt x="5230654" y="2401546"/>
                  <a:pt x="5245664" y="2420353"/>
                </a:cubicBezTo>
                <a:cubicBezTo>
                  <a:pt x="5254647" y="2426201"/>
                  <a:pt x="5267440" y="2428724"/>
                  <a:pt x="5278641" y="2426660"/>
                </a:cubicBezTo>
                <a:close/>
                <a:moveTo>
                  <a:pt x="7007808" y="2426734"/>
                </a:moveTo>
                <a:cubicBezTo>
                  <a:pt x="7025763" y="2430361"/>
                  <a:pt x="7046301" y="2421335"/>
                  <a:pt x="7050383" y="2401935"/>
                </a:cubicBezTo>
                <a:cubicBezTo>
                  <a:pt x="7061042" y="2375843"/>
                  <a:pt x="7030199" y="2352675"/>
                  <a:pt x="7005933" y="2360998"/>
                </a:cubicBezTo>
                <a:cubicBezTo>
                  <a:pt x="6979399" y="2365046"/>
                  <a:pt x="6973729" y="2402385"/>
                  <a:pt x="6991419" y="2418805"/>
                </a:cubicBezTo>
                <a:cubicBezTo>
                  <a:pt x="6996125" y="2422910"/>
                  <a:pt x="7001822" y="2425525"/>
                  <a:pt x="7007808" y="2426734"/>
                </a:cubicBezTo>
                <a:close/>
                <a:moveTo>
                  <a:pt x="2297285" y="2426760"/>
                </a:moveTo>
                <a:cubicBezTo>
                  <a:pt x="2306893" y="2425431"/>
                  <a:pt x="2315508" y="2420739"/>
                  <a:pt x="2319931" y="2411016"/>
                </a:cubicBezTo>
                <a:cubicBezTo>
                  <a:pt x="2333532" y="2387727"/>
                  <a:pt x="2312448" y="2354262"/>
                  <a:pt x="2285014" y="2360367"/>
                </a:cubicBezTo>
                <a:cubicBezTo>
                  <a:pt x="2254170" y="2361724"/>
                  <a:pt x="2246230" y="2405137"/>
                  <a:pt x="2268687" y="2422322"/>
                </a:cubicBezTo>
                <a:cubicBezTo>
                  <a:pt x="2277079" y="2426053"/>
                  <a:pt x="2287677" y="2428088"/>
                  <a:pt x="2297285" y="2426760"/>
                </a:cubicBezTo>
                <a:close/>
                <a:moveTo>
                  <a:pt x="6805850" y="2426858"/>
                </a:moveTo>
                <a:cubicBezTo>
                  <a:pt x="6824481" y="2428750"/>
                  <a:pt x="6844534" y="2419420"/>
                  <a:pt x="6845052" y="2398095"/>
                </a:cubicBezTo>
                <a:cubicBezTo>
                  <a:pt x="6851492" y="2372183"/>
                  <a:pt x="6821591" y="2351087"/>
                  <a:pt x="6798360" y="2360947"/>
                </a:cubicBezTo>
                <a:cubicBezTo>
                  <a:pt x="6772369" y="2368056"/>
                  <a:pt x="6770529" y="2405203"/>
                  <a:pt x="6788470" y="2421255"/>
                </a:cubicBezTo>
                <a:cubicBezTo>
                  <a:pt x="6793587" y="2424350"/>
                  <a:pt x="6799640" y="2426228"/>
                  <a:pt x="6805850" y="2426858"/>
                </a:cubicBezTo>
                <a:close/>
                <a:moveTo>
                  <a:pt x="4134793" y="2426858"/>
                </a:moveTo>
                <a:cubicBezTo>
                  <a:pt x="4144540" y="2428551"/>
                  <a:pt x="4154945" y="2426887"/>
                  <a:pt x="4163291" y="2421724"/>
                </a:cubicBezTo>
                <a:cubicBezTo>
                  <a:pt x="4175868" y="2412087"/>
                  <a:pt x="4173124" y="2394648"/>
                  <a:pt x="4176554" y="2380880"/>
                </a:cubicBezTo>
                <a:cubicBezTo>
                  <a:pt x="4164663" y="2369866"/>
                  <a:pt x="4151858" y="2354262"/>
                  <a:pt x="4133336" y="2359540"/>
                </a:cubicBezTo>
                <a:cubicBezTo>
                  <a:pt x="4109325" y="2360917"/>
                  <a:pt x="4094004" y="2393271"/>
                  <a:pt x="4110240" y="2411857"/>
                </a:cubicBezTo>
                <a:cubicBezTo>
                  <a:pt x="4115957" y="2420118"/>
                  <a:pt x="4125046" y="2425166"/>
                  <a:pt x="4134793" y="2426858"/>
                </a:cubicBezTo>
                <a:close/>
                <a:moveTo>
                  <a:pt x="7434969" y="2427162"/>
                </a:moveTo>
                <a:cubicBezTo>
                  <a:pt x="7451382" y="2424059"/>
                  <a:pt x="7464607" y="2409125"/>
                  <a:pt x="7460865" y="2390783"/>
                </a:cubicBezTo>
                <a:cubicBezTo>
                  <a:pt x="7462679" y="2361391"/>
                  <a:pt x="7420950" y="2349499"/>
                  <a:pt x="7403034" y="2370141"/>
                </a:cubicBezTo>
                <a:cubicBezTo>
                  <a:pt x="7389654" y="2387193"/>
                  <a:pt x="7392602" y="2421746"/>
                  <a:pt x="7418002" y="2426009"/>
                </a:cubicBezTo>
                <a:cubicBezTo>
                  <a:pt x="7423672" y="2427916"/>
                  <a:pt x="7429497" y="2428196"/>
                  <a:pt x="7434969" y="2427162"/>
                </a:cubicBezTo>
                <a:close/>
                <a:moveTo>
                  <a:pt x="6613140" y="2427195"/>
                </a:moveTo>
                <a:cubicBezTo>
                  <a:pt x="6624376" y="2425067"/>
                  <a:pt x="6634312" y="2418222"/>
                  <a:pt x="6637893" y="2406259"/>
                </a:cubicBezTo>
                <a:cubicBezTo>
                  <a:pt x="6648291" y="2383711"/>
                  <a:pt x="6627726" y="2354262"/>
                  <a:pt x="6602078" y="2359554"/>
                </a:cubicBezTo>
                <a:cubicBezTo>
                  <a:pt x="6570885" y="2358634"/>
                  <a:pt x="6562566" y="2399816"/>
                  <a:pt x="6580589" y="2419833"/>
                </a:cubicBezTo>
                <a:cubicBezTo>
                  <a:pt x="6589370" y="2426735"/>
                  <a:pt x="6601905" y="2429323"/>
                  <a:pt x="6613140" y="2427195"/>
                </a:cubicBezTo>
                <a:close/>
                <a:moveTo>
                  <a:pt x="4852721" y="2427217"/>
                </a:moveTo>
                <a:cubicBezTo>
                  <a:pt x="4871911" y="2429683"/>
                  <a:pt x="4893565" y="2419520"/>
                  <a:pt x="4893565" y="2398259"/>
                </a:cubicBezTo>
                <a:cubicBezTo>
                  <a:pt x="4898867" y="2372179"/>
                  <a:pt x="4867517" y="2352675"/>
                  <a:pt x="4844466" y="2362654"/>
                </a:cubicBezTo>
                <a:cubicBezTo>
                  <a:pt x="4819340" y="2369004"/>
                  <a:pt x="4814729" y="2406197"/>
                  <a:pt x="4835245" y="2420484"/>
                </a:cubicBezTo>
                <a:cubicBezTo>
                  <a:pt x="4840201" y="2424169"/>
                  <a:pt x="4846324" y="2426395"/>
                  <a:pt x="4852721" y="2427217"/>
                </a:cubicBezTo>
                <a:close/>
                <a:moveTo>
                  <a:pt x="7218852" y="2427235"/>
                </a:moveTo>
                <a:cubicBezTo>
                  <a:pt x="7239689" y="2428062"/>
                  <a:pt x="7260845" y="2413327"/>
                  <a:pt x="7255418" y="2388925"/>
                </a:cubicBezTo>
                <a:cubicBezTo>
                  <a:pt x="7256097" y="2355931"/>
                  <a:pt x="7205221" y="2347912"/>
                  <a:pt x="7192107" y="2375407"/>
                </a:cubicBezTo>
                <a:cubicBezTo>
                  <a:pt x="7186454" y="2390300"/>
                  <a:pt x="7187585" y="2409317"/>
                  <a:pt x="7199116" y="2421003"/>
                </a:cubicBezTo>
                <a:cubicBezTo>
                  <a:pt x="7204995" y="2424955"/>
                  <a:pt x="7211906" y="2426960"/>
                  <a:pt x="7218852" y="2427235"/>
                </a:cubicBezTo>
                <a:close/>
                <a:moveTo>
                  <a:pt x="5585838" y="2427278"/>
                </a:moveTo>
                <a:cubicBezTo>
                  <a:pt x="5603086" y="2423976"/>
                  <a:pt x="5618045" y="2408843"/>
                  <a:pt x="5613402" y="2389863"/>
                </a:cubicBezTo>
                <a:cubicBezTo>
                  <a:pt x="5612256" y="2355892"/>
                  <a:pt x="5559297" y="2347912"/>
                  <a:pt x="5546229" y="2378007"/>
                </a:cubicBezTo>
                <a:cubicBezTo>
                  <a:pt x="5535454" y="2396702"/>
                  <a:pt x="5547605" y="2421782"/>
                  <a:pt x="5568468" y="2426341"/>
                </a:cubicBezTo>
                <a:cubicBezTo>
                  <a:pt x="5574085" y="2428165"/>
                  <a:pt x="5580088" y="2428379"/>
                  <a:pt x="5585838" y="2427278"/>
                </a:cubicBezTo>
                <a:close/>
                <a:moveTo>
                  <a:pt x="5486212" y="2427312"/>
                </a:moveTo>
                <a:cubicBezTo>
                  <a:pt x="5496841" y="2424897"/>
                  <a:pt x="5505936" y="2417996"/>
                  <a:pt x="5508438" y="2406036"/>
                </a:cubicBezTo>
                <a:cubicBezTo>
                  <a:pt x="5519579" y="2380505"/>
                  <a:pt x="5493886" y="2352674"/>
                  <a:pt x="5467965" y="2360034"/>
                </a:cubicBezTo>
                <a:cubicBezTo>
                  <a:pt x="5439770" y="2362564"/>
                  <a:pt x="5432266" y="2406726"/>
                  <a:pt x="5454777" y="2421677"/>
                </a:cubicBezTo>
                <a:cubicBezTo>
                  <a:pt x="5463417" y="2427657"/>
                  <a:pt x="5475582" y="2429727"/>
                  <a:pt x="5486212" y="2427312"/>
                </a:cubicBezTo>
                <a:close/>
                <a:moveTo>
                  <a:pt x="5176795" y="2427405"/>
                </a:moveTo>
                <a:cubicBezTo>
                  <a:pt x="5194181" y="2422359"/>
                  <a:pt x="5206412" y="2403081"/>
                  <a:pt x="5200361" y="2383933"/>
                </a:cubicBezTo>
                <a:cubicBezTo>
                  <a:pt x="5197826" y="2360932"/>
                  <a:pt x="5168320" y="2354262"/>
                  <a:pt x="5150109" y="2362542"/>
                </a:cubicBezTo>
                <a:cubicBezTo>
                  <a:pt x="5124291" y="2374963"/>
                  <a:pt x="5128441" y="2422575"/>
                  <a:pt x="5158177" y="2427175"/>
                </a:cubicBezTo>
                <a:cubicBezTo>
                  <a:pt x="5164631" y="2429187"/>
                  <a:pt x="5170999" y="2429087"/>
                  <a:pt x="5176795" y="2427405"/>
                </a:cubicBezTo>
                <a:close/>
                <a:moveTo>
                  <a:pt x="6712240" y="2427441"/>
                </a:moveTo>
                <a:cubicBezTo>
                  <a:pt x="6730480" y="2425631"/>
                  <a:pt x="6746501" y="2410315"/>
                  <a:pt x="6741090" y="2389445"/>
                </a:cubicBezTo>
                <a:cubicBezTo>
                  <a:pt x="6742443" y="2359150"/>
                  <a:pt x="6697579" y="2349500"/>
                  <a:pt x="6682024" y="2372390"/>
                </a:cubicBezTo>
                <a:cubicBezTo>
                  <a:pt x="6672104" y="2388548"/>
                  <a:pt x="6673457" y="2417272"/>
                  <a:pt x="6693972" y="2424453"/>
                </a:cubicBezTo>
                <a:cubicBezTo>
                  <a:pt x="6699834" y="2427146"/>
                  <a:pt x="6706160" y="2428044"/>
                  <a:pt x="6712240" y="2427441"/>
                </a:cubicBezTo>
                <a:close/>
                <a:moveTo>
                  <a:pt x="6502190" y="2427555"/>
                </a:moveTo>
                <a:cubicBezTo>
                  <a:pt x="6521812" y="2427341"/>
                  <a:pt x="6540504" y="2411955"/>
                  <a:pt x="6536226" y="2389499"/>
                </a:cubicBezTo>
                <a:cubicBezTo>
                  <a:pt x="6536911" y="2359328"/>
                  <a:pt x="6495165" y="2349499"/>
                  <a:pt x="6476688" y="2368927"/>
                </a:cubicBezTo>
                <a:cubicBezTo>
                  <a:pt x="6464141" y="2384241"/>
                  <a:pt x="6465966" y="2410984"/>
                  <a:pt x="6483075" y="2422412"/>
                </a:cubicBezTo>
                <a:cubicBezTo>
                  <a:pt x="6489006" y="2426012"/>
                  <a:pt x="6495650" y="2427626"/>
                  <a:pt x="6502190" y="2427555"/>
                </a:cubicBezTo>
                <a:close/>
                <a:moveTo>
                  <a:pt x="6397835" y="2427558"/>
                </a:moveTo>
                <a:cubicBezTo>
                  <a:pt x="6417972" y="2427978"/>
                  <a:pt x="6438908" y="2413370"/>
                  <a:pt x="6434644" y="2390617"/>
                </a:cubicBezTo>
                <a:cubicBezTo>
                  <a:pt x="6435099" y="2364417"/>
                  <a:pt x="6402579" y="2351087"/>
                  <a:pt x="6382112" y="2363268"/>
                </a:cubicBezTo>
                <a:cubicBezTo>
                  <a:pt x="6359826" y="2373150"/>
                  <a:pt x="6357779" y="2409463"/>
                  <a:pt x="6378928" y="2421873"/>
                </a:cubicBezTo>
                <a:cubicBezTo>
                  <a:pt x="6384500" y="2425608"/>
                  <a:pt x="6391123" y="2427418"/>
                  <a:pt x="6397835" y="2427558"/>
                </a:cubicBezTo>
                <a:close/>
                <a:moveTo>
                  <a:pt x="5367049" y="2427596"/>
                </a:moveTo>
                <a:cubicBezTo>
                  <a:pt x="5385494" y="2430043"/>
                  <a:pt x="5406484" y="2418359"/>
                  <a:pt x="5405975" y="2397492"/>
                </a:cubicBezTo>
                <a:cubicBezTo>
                  <a:pt x="5411629" y="2373118"/>
                  <a:pt x="5387205" y="2354262"/>
                  <a:pt x="5365042" y="2359551"/>
                </a:cubicBezTo>
                <a:cubicBezTo>
                  <a:pt x="5336999" y="2362310"/>
                  <a:pt x="5330666" y="2403930"/>
                  <a:pt x="5350342" y="2420256"/>
                </a:cubicBezTo>
                <a:cubicBezTo>
                  <a:pt x="5355034" y="2424395"/>
                  <a:pt x="5360900" y="2426781"/>
                  <a:pt x="5367049" y="2427596"/>
                </a:cubicBezTo>
                <a:close/>
                <a:moveTo>
                  <a:pt x="1773561" y="2427658"/>
                </a:moveTo>
                <a:cubicBezTo>
                  <a:pt x="1793923" y="2427976"/>
                  <a:pt x="1814412" y="2413344"/>
                  <a:pt x="1809621" y="2390441"/>
                </a:cubicBezTo>
                <a:cubicBezTo>
                  <a:pt x="1809621" y="2357416"/>
                  <a:pt x="1761028" y="2349499"/>
                  <a:pt x="1745515" y="2375964"/>
                </a:cubicBezTo>
                <a:cubicBezTo>
                  <a:pt x="1740724" y="2391120"/>
                  <a:pt x="1739812" y="2411930"/>
                  <a:pt x="1754184" y="2422109"/>
                </a:cubicBezTo>
                <a:cubicBezTo>
                  <a:pt x="1760001" y="2425785"/>
                  <a:pt x="1766774" y="2427552"/>
                  <a:pt x="1773561" y="2427658"/>
                </a:cubicBezTo>
                <a:close/>
                <a:moveTo>
                  <a:pt x="7324586" y="2427877"/>
                </a:moveTo>
                <a:cubicBezTo>
                  <a:pt x="7336897" y="2427934"/>
                  <a:pt x="7349122" y="2422573"/>
                  <a:pt x="7354632" y="2411510"/>
                </a:cubicBezTo>
                <a:cubicBezTo>
                  <a:pt x="7362667" y="2396682"/>
                  <a:pt x="7354861" y="2380258"/>
                  <a:pt x="7350499" y="2365658"/>
                </a:cubicBezTo>
                <a:cubicBezTo>
                  <a:pt x="7334658" y="2362236"/>
                  <a:pt x="7316522" y="2355849"/>
                  <a:pt x="7301599" y="2366114"/>
                </a:cubicBezTo>
                <a:cubicBezTo>
                  <a:pt x="7288054" y="2377292"/>
                  <a:pt x="7288743" y="2396910"/>
                  <a:pt x="7294023" y="2411738"/>
                </a:cubicBezTo>
                <a:cubicBezTo>
                  <a:pt x="7299878" y="2422345"/>
                  <a:pt x="7312275" y="2427820"/>
                  <a:pt x="7324586" y="2427877"/>
                </a:cubicBezTo>
                <a:close/>
                <a:moveTo>
                  <a:pt x="6085279" y="2428020"/>
                </a:moveTo>
                <a:cubicBezTo>
                  <a:pt x="6106264" y="2430670"/>
                  <a:pt x="6129411" y="2415180"/>
                  <a:pt x="6125341" y="2390604"/>
                </a:cubicBezTo>
                <a:cubicBezTo>
                  <a:pt x="6127150" y="2357143"/>
                  <a:pt x="6077182" y="2347912"/>
                  <a:pt x="6061807" y="2374219"/>
                </a:cubicBezTo>
                <a:cubicBezTo>
                  <a:pt x="6056833" y="2388527"/>
                  <a:pt x="6056154" y="2406526"/>
                  <a:pt x="6066103" y="2418988"/>
                </a:cubicBezTo>
                <a:cubicBezTo>
                  <a:pt x="6071529" y="2424237"/>
                  <a:pt x="6078284" y="2427136"/>
                  <a:pt x="6085279" y="2428020"/>
                </a:cubicBezTo>
                <a:close/>
                <a:moveTo>
                  <a:pt x="4652039" y="2428286"/>
                </a:moveTo>
                <a:cubicBezTo>
                  <a:pt x="4671497" y="2428083"/>
                  <a:pt x="4691116" y="2411798"/>
                  <a:pt x="4686985" y="2390653"/>
                </a:cubicBezTo>
                <a:cubicBezTo>
                  <a:pt x="4689050" y="2360641"/>
                  <a:pt x="4645223" y="2349500"/>
                  <a:pt x="4626866" y="2369508"/>
                </a:cubicBezTo>
                <a:cubicBezTo>
                  <a:pt x="4614704" y="2384969"/>
                  <a:pt x="4616081" y="2411344"/>
                  <a:pt x="4633520" y="2422712"/>
                </a:cubicBezTo>
                <a:cubicBezTo>
                  <a:pt x="4639085" y="2426634"/>
                  <a:pt x="4645553" y="2428353"/>
                  <a:pt x="4652039" y="2428286"/>
                </a:cubicBezTo>
                <a:close/>
                <a:moveTo>
                  <a:pt x="5988405" y="2428288"/>
                </a:moveTo>
                <a:cubicBezTo>
                  <a:pt x="6008266" y="2428299"/>
                  <a:pt x="6027674" y="2414073"/>
                  <a:pt x="6023199" y="2391105"/>
                </a:cubicBezTo>
                <a:cubicBezTo>
                  <a:pt x="6023887" y="2358425"/>
                  <a:pt x="5973852" y="2347912"/>
                  <a:pt x="5959622" y="2376250"/>
                </a:cubicBezTo>
                <a:cubicBezTo>
                  <a:pt x="5955032" y="2391334"/>
                  <a:pt x="5952966" y="2414416"/>
                  <a:pt x="5969262" y="2423329"/>
                </a:cubicBezTo>
                <a:cubicBezTo>
                  <a:pt x="5975115" y="2426699"/>
                  <a:pt x="5981785" y="2428285"/>
                  <a:pt x="5988405" y="2428288"/>
                </a:cubicBezTo>
                <a:close/>
                <a:moveTo>
                  <a:pt x="4758520" y="2428335"/>
                </a:moveTo>
                <a:cubicBezTo>
                  <a:pt x="4779493" y="2426650"/>
                  <a:pt x="4797927" y="2406170"/>
                  <a:pt x="4790382" y="2382837"/>
                </a:cubicBezTo>
                <a:cubicBezTo>
                  <a:pt x="4783295" y="2354262"/>
                  <a:pt x="4749914" y="2357027"/>
                  <a:pt x="4728651" y="2365323"/>
                </a:cubicBezTo>
                <a:cubicBezTo>
                  <a:pt x="4722706" y="2384681"/>
                  <a:pt x="4716304" y="2410721"/>
                  <a:pt x="4737567" y="2423165"/>
                </a:cubicBezTo>
                <a:cubicBezTo>
                  <a:pt x="4744255" y="2427370"/>
                  <a:pt x="4751528" y="2428897"/>
                  <a:pt x="4758520" y="2428335"/>
                </a:cubicBezTo>
                <a:close/>
                <a:moveTo>
                  <a:pt x="5069150" y="2428427"/>
                </a:moveTo>
                <a:cubicBezTo>
                  <a:pt x="5084035" y="2426281"/>
                  <a:pt x="5097265" y="2414445"/>
                  <a:pt x="5097774" y="2397796"/>
                </a:cubicBezTo>
                <a:cubicBezTo>
                  <a:pt x="5103654" y="2371898"/>
                  <a:pt x="5074253" y="2351087"/>
                  <a:pt x="5051636" y="2361493"/>
                </a:cubicBezTo>
                <a:cubicBezTo>
                  <a:pt x="5021104" y="2368661"/>
                  <a:pt x="5023592" y="2421844"/>
                  <a:pt x="5054124" y="2427163"/>
                </a:cubicBezTo>
                <a:cubicBezTo>
                  <a:pt x="5059043" y="2428781"/>
                  <a:pt x="5064189" y="2429142"/>
                  <a:pt x="5069150" y="2428427"/>
                </a:cubicBezTo>
                <a:close/>
                <a:moveTo>
                  <a:pt x="4348110" y="2430462"/>
                </a:moveTo>
                <a:cubicBezTo>
                  <a:pt x="4373082" y="2422978"/>
                  <a:pt x="4389279" y="2391455"/>
                  <a:pt x="4370607" y="2369456"/>
                </a:cubicBezTo>
                <a:cubicBezTo>
                  <a:pt x="4349460" y="2346324"/>
                  <a:pt x="4305141" y="2364240"/>
                  <a:pt x="4310765" y="2396898"/>
                </a:cubicBezTo>
                <a:cubicBezTo>
                  <a:pt x="4310765" y="2417762"/>
                  <a:pt x="4332587" y="2423885"/>
                  <a:pt x="4348110" y="2430462"/>
                </a:cubicBezTo>
                <a:close/>
                <a:moveTo>
                  <a:pt x="7542083" y="2528954"/>
                </a:moveTo>
                <a:cubicBezTo>
                  <a:pt x="7552146" y="2525580"/>
                  <a:pt x="7560424" y="2518046"/>
                  <a:pt x="7562692" y="2506689"/>
                </a:cubicBezTo>
                <a:cubicBezTo>
                  <a:pt x="7572217" y="2480826"/>
                  <a:pt x="7544776" y="2455862"/>
                  <a:pt x="7519149" y="2464633"/>
                </a:cubicBezTo>
                <a:cubicBezTo>
                  <a:pt x="7491481" y="2470480"/>
                  <a:pt x="7488079" y="2512536"/>
                  <a:pt x="7510758" y="2526255"/>
                </a:cubicBezTo>
                <a:cubicBezTo>
                  <a:pt x="7520170" y="2531540"/>
                  <a:pt x="7532019" y="2532327"/>
                  <a:pt x="7542083" y="2528954"/>
                </a:cubicBezTo>
                <a:close/>
                <a:moveTo>
                  <a:pt x="5379036" y="2530234"/>
                </a:moveTo>
                <a:cubicBezTo>
                  <a:pt x="5416391" y="2527277"/>
                  <a:pt x="5415930" y="2463595"/>
                  <a:pt x="5377653" y="2462913"/>
                </a:cubicBezTo>
                <a:cubicBezTo>
                  <a:pt x="5348368" y="2455862"/>
                  <a:pt x="5333841" y="2486338"/>
                  <a:pt x="5337300" y="2510674"/>
                </a:cubicBezTo>
                <a:cubicBezTo>
                  <a:pt x="5348829" y="2520454"/>
                  <a:pt x="5361742" y="2535237"/>
                  <a:pt x="5379036" y="2530234"/>
                </a:cubicBezTo>
                <a:close/>
                <a:moveTo>
                  <a:pt x="6710202" y="2530608"/>
                </a:moveTo>
                <a:cubicBezTo>
                  <a:pt x="6718797" y="2530352"/>
                  <a:pt x="6727278" y="2527167"/>
                  <a:pt x="6733611" y="2520912"/>
                </a:cubicBezTo>
                <a:cubicBezTo>
                  <a:pt x="6751479" y="2500441"/>
                  <a:pt x="6739039" y="2457450"/>
                  <a:pt x="6707375" y="2462682"/>
                </a:cubicBezTo>
                <a:cubicBezTo>
                  <a:pt x="6675257" y="2459497"/>
                  <a:pt x="6667341" y="2503398"/>
                  <a:pt x="6686114" y="2522732"/>
                </a:cubicBezTo>
                <a:cubicBezTo>
                  <a:pt x="6692899" y="2528191"/>
                  <a:pt x="6701607" y="2530864"/>
                  <a:pt x="6710202" y="2530608"/>
                </a:cubicBezTo>
                <a:close/>
                <a:moveTo>
                  <a:pt x="7319930" y="2530708"/>
                </a:moveTo>
                <a:cubicBezTo>
                  <a:pt x="7338052" y="2532540"/>
                  <a:pt x="7357810" y="2522124"/>
                  <a:pt x="7358324" y="2502065"/>
                </a:cubicBezTo>
                <a:cubicBezTo>
                  <a:pt x="7364254" y="2476690"/>
                  <a:pt x="7337568" y="2452687"/>
                  <a:pt x="7313390" y="2464117"/>
                </a:cubicBezTo>
                <a:cubicBezTo>
                  <a:pt x="7287160" y="2470747"/>
                  <a:pt x="7284879" y="2508694"/>
                  <a:pt x="7303126" y="2524696"/>
                </a:cubicBezTo>
                <a:cubicBezTo>
                  <a:pt x="7308030" y="2528125"/>
                  <a:pt x="7313889" y="2530097"/>
                  <a:pt x="7319930" y="2530708"/>
                </a:cubicBezTo>
                <a:close/>
                <a:moveTo>
                  <a:pt x="5575438" y="2530900"/>
                </a:moveTo>
                <a:cubicBezTo>
                  <a:pt x="5592420" y="2531768"/>
                  <a:pt x="5610001" y="2520581"/>
                  <a:pt x="5612189" y="2502065"/>
                </a:cubicBezTo>
                <a:cubicBezTo>
                  <a:pt x="5619591" y="2473261"/>
                  <a:pt x="5583924" y="2452687"/>
                  <a:pt x="5560595" y="2465717"/>
                </a:cubicBezTo>
                <a:cubicBezTo>
                  <a:pt x="5537041" y="2476462"/>
                  <a:pt x="5537266" y="2513266"/>
                  <a:pt x="5559249" y="2525839"/>
                </a:cubicBezTo>
                <a:cubicBezTo>
                  <a:pt x="5564184" y="2528982"/>
                  <a:pt x="5569778" y="2530611"/>
                  <a:pt x="5575438" y="2530900"/>
                </a:cubicBezTo>
                <a:close/>
                <a:moveTo>
                  <a:pt x="4444179" y="2530962"/>
                </a:moveTo>
                <a:cubicBezTo>
                  <a:pt x="4464737" y="2532209"/>
                  <a:pt x="4486204" y="2516862"/>
                  <a:pt x="4481703" y="2493842"/>
                </a:cubicBezTo>
                <a:cubicBezTo>
                  <a:pt x="4484473" y="2461785"/>
                  <a:pt x="4436461" y="2451099"/>
                  <a:pt x="4419149" y="2474972"/>
                </a:cubicBezTo>
                <a:cubicBezTo>
                  <a:pt x="4409916" y="2489750"/>
                  <a:pt x="4411070" y="2512258"/>
                  <a:pt x="4424920" y="2523853"/>
                </a:cubicBezTo>
                <a:cubicBezTo>
                  <a:pt x="4430575" y="2528287"/>
                  <a:pt x="4437327" y="2530546"/>
                  <a:pt x="4444179" y="2530962"/>
                </a:cubicBezTo>
                <a:close/>
                <a:moveTo>
                  <a:pt x="7425936" y="2531015"/>
                </a:moveTo>
                <a:cubicBezTo>
                  <a:pt x="7444763" y="2531068"/>
                  <a:pt x="7463303" y="2516594"/>
                  <a:pt x="7460412" y="2495663"/>
                </a:cubicBezTo>
                <a:cubicBezTo>
                  <a:pt x="7464267" y="2462128"/>
                  <a:pt x="7412333" y="2451100"/>
                  <a:pt x="7397592" y="2478783"/>
                </a:cubicBezTo>
                <a:cubicBezTo>
                  <a:pt x="7393963" y="2494537"/>
                  <a:pt x="7392829" y="2515243"/>
                  <a:pt x="7407797" y="2525821"/>
                </a:cubicBezTo>
                <a:cubicBezTo>
                  <a:pt x="7413353" y="2529366"/>
                  <a:pt x="7419661" y="2530998"/>
                  <a:pt x="7425936" y="2531015"/>
                </a:cubicBezTo>
                <a:close/>
                <a:moveTo>
                  <a:pt x="1665032" y="2531062"/>
                </a:moveTo>
                <a:cubicBezTo>
                  <a:pt x="1680617" y="2534451"/>
                  <a:pt x="1698545" y="2527030"/>
                  <a:pt x="1703508" y="2510729"/>
                </a:cubicBezTo>
                <a:cubicBezTo>
                  <a:pt x="1706247" y="2497459"/>
                  <a:pt x="1708072" y="2479842"/>
                  <a:pt x="1695521" y="2470920"/>
                </a:cubicBezTo>
                <a:cubicBezTo>
                  <a:pt x="1682058" y="2460624"/>
                  <a:pt x="1661520" y="2461997"/>
                  <a:pt x="1647829" y="2471148"/>
                </a:cubicBezTo>
                <a:cubicBezTo>
                  <a:pt x="1635050" y="2485333"/>
                  <a:pt x="1635734" y="2511644"/>
                  <a:pt x="1650795" y="2523998"/>
                </a:cubicBezTo>
                <a:cubicBezTo>
                  <a:pt x="1654902" y="2527602"/>
                  <a:pt x="1659838" y="2529933"/>
                  <a:pt x="1665032" y="2531062"/>
                </a:cubicBezTo>
                <a:close/>
                <a:moveTo>
                  <a:pt x="4551292" y="2531119"/>
                </a:moveTo>
                <a:cubicBezTo>
                  <a:pt x="4558824" y="2530863"/>
                  <a:pt x="4566327" y="2528532"/>
                  <a:pt x="4572921" y="2524324"/>
                </a:cubicBezTo>
                <a:cubicBezTo>
                  <a:pt x="4594067" y="2505215"/>
                  <a:pt x="4582926" y="2459265"/>
                  <a:pt x="4549956" y="2464042"/>
                </a:cubicBezTo>
                <a:cubicBezTo>
                  <a:pt x="4517214" y="2459037"/>
                  <a:pt x="4506754" y="2507945"/>
                  <a:pt x="4529492" y="2525461"/>
                </a:cubicBezTo>
                <a:cubicBezTo>
                  <a:pt x="4536200" y="2529555"/>
                  <a:pt x="4543760" y="2531375"/>
                  <a:pt x="4551292" y="2531119"/>
                </a:cubicBezTo>
                <a:close/>
                <a:moveTo>
                  <a:pt x="1366194" y="2531147"/>
                </a:moveTo>
                <a:cubicBezTo>
                  <a:pt x="1387113" y="2530055"/>
                  <a:pt x="1407297" y="2510035"/>
                  <a:pt x="1400283" y="2487980"/>
                </a:cubicBezTo>
                <a:cubicBezTo>
                  <a:pt x="1392530" y="2458347"/>
                  <a:pt x="1348289" y="2454275"/>
                  <a:pt x="1333008" y="2480063"/>
                </a:cubicBezTo>
                <a:cubicBezTo>
                  <a:pt x="1328674" y="2495671"/>
                  <a:pt x="1329587" y="2516935"/>
                  <a:pt x="1346008" y="2525305"/>
                </a:cubicBezTo>
                <a:cubicBezTo>
                  <a:pt x="1352166" y="2529772"/>
                  <a:pt x="1359221" y="2531511"/>
                  <a:pt x="1366194" y="2531147"/>
                </a:cubicBezTo>
                <a:close/>
                <a:moveTo>
                  <a:pt x="1771743" y="2531158"/>
                </a:moveTo>
                <a:cubicBezTo>
                  <a:pt x="1789678" y="2532615"/>
                  <a:pt x="1808848" y="2522367"/>
                  <a:pt x="1809542" y="2502807"/>
                </a:cubicBezTo>
                <a:cubicBezTo>
                  <a:pt x="1816018" y="2476726"/>
                  <a:pt x="1786872" y="2454274"/>
                  <a:pt x="1762353" y="2464706"/>
                </a:cubicBezTo>
                <a:cubicBezTo>
                  <a:pt x="1736677" y="2472644"/>
                  <a:pt x="1735059" y="2510971"/>
                  <a:pt x="1754951" y="2525712"/>
                </a:cubicBezTo>
                <a:cubicBezTo>
                  <a:pt x="1759924" y="2528887"/>
                  <a:pt x="1765766" y="2530673"/>
                  <a:pt x="1771743" y="2531158"/>
                </a:cubicBezTo>
                <a:close/>
                <a:moveTo>
                  <a:pt x="5679877" y="2531236"/>
                </a:moveTo>
                <a:cubicBezTo>
                  <a:pt x="5699428" y="2530665"/>
                  <a:pt x="5718689" y="2515690"/>
                  <a:pt x="5715944" y="2494877"/>
                </a:cubicBezTo>
                <a:cubicBezTo>
                  <a:pt x="5716630" y="2462389"/>
                  <a:pt x="5668584" y="2452687"/>
                  <a:pt x="5650968" y="2477054"/>
                </a:cubicBezTo>
                <a:cubicBezTo>
                  <a:pt x="5641816" y="2492847"/>
                  <a:pt x="5644104" y="2516536"/>
                  <a:pt x="5661034" y="2526689"/>
                </a:cubicBezTo>
                <a:cubicBezTo>
                  <a:pt x="5666811" y="2530017"/>
                  <a:pt x="5673360" y="2531427"/>
                  <a:pt x="5679877" y="2531236"/>
                </a:cubicBezTo>
                <a:close/>
                <a:moveTo>
                  <a:pt x="2080641" y="2531277"/>
                </a:moveTo>
                <a:cubicBezTo>
                  <a:pt x="2101133" y="2532356"/>
                  <a:pt x="2122950" y="2517313"/>
                  <a:pt x="2119816" y="2495090"/>
                </a:cubicBezTo>
                <a:cubicBezTo>
                  <a:pt x="2121439" y="2459760"/>
                  <a:pt x="2065941" y="2451099"/>
                  <a:pt x="2051086" y="2480502"/>
                </a:cubicBezTo>
                <a:cubicBezTo>
                  <a:pt x="2046209" y="2495545"/>
                  <a:pt x="2047138" y="2514919"/>
                  <a:pt x="2061538" y="2524492"/>
                </a:cubicBezTo>
                <a:cubicBezTo>
                  <a:pt x="2067105" y="2528766"/>
                  <a:pt x="2073801" y="2530917"/>
                  <a:pt x="2080641" y="2531277"/>
                </a:cubicBezTo>
                <a:close/>
                <a:moveTo>
                  <a:pt x="5065098" y="2531331"/>
                </a:moveTo>
                <a:cubicBezTo>
                  <a:pt x="5085647" y="2529860"/>
                  <a:pt x="5104292" y="2509525"/>
                  <a:pt x="5096682" y="2487016"/>
                </a:cubicBezTo>
                <a:cubicBezTo>
                  <a:pt x="5092172" y="2454275"/>
                  <a:pt x="5036925" y="2455185"/>
                  <a:pt x="5031062" y="2486334"/>
                </a:cubicBezTo>
                <a:cubicBezTo>
                  <a:pt x="5027454" y="2500658"/>
                  <a:pt x="5031964" y="2517710"/>
                  <a:pt x="5044818" y="2525895"/>
                </a:cubicBezTo>
                <a:cubicBezTo>
                  <a:pt x="5051188" y="2530215"/>
                  <a:pt x="5058249" y="2531821"/>
                  <a:pt x="5065098" y="2531331"/>
                </a:cubicBezTo>
                <a:close/>
                <a:moveTo>
                  <a:pt x="5472674" y="2531336"/>
                </a:moveTo>
                <a:cubicBezTo>
                  <a:pt x="5491855" y="2531272"/>
                  <a:pt x="5510843" y="2515070"/>
                  <a:pt x="5509817" y="2494496"/>
                </a:cubicBezTo>
                <a:cubicBezTo>
                  <a:pt x="5511641" y="2469807"/>
                  <a:pt x="5481305" y="2455862"/>
                  <a:pt x="5461005" y="2464549"/>
                </a:cubicBezTo>
                <a:cubicBezTo>
                  <a:pt x="5435231" y="2472093"/>
                  <a:pt x="5432266" y="2511869"/>
                  <a:pt x="5454163" y="2525585"/>
                </a:cubicBezTo>
                <a:cubicBezTo>
                  <a:pt x="5459865" y="2529586"/>
                  <a:pt x="5466280" y="2531357"/>
                  <a:pt x="5472674" y="2531336"/>
                </a:cubicBezTo>
                <a:close/>
                <a:moveTo>
                  <a:pt x="5788993" y="2531466"/>
                </a:moveTo>
                <a:cubicBezTo>
                  <a:pt x="5798724" y="2530098"/>
                  <a:pt x="5807936" y="2525081"/>
                  <a:pt x="5813579" y="2516758"/>
                </a:cubicBezTo>
                <a:cubicBezTo>
                  <a:pt x="5822791" y="2496690"/>
                  <a:pt x="5817033" y="2465221"/>
                  <a:pt x="5790317" y="2463397"/>
                </a:cubicBezTo>
                <a:cubicBezTo>
                  <a:pt x="5755310" y="2454275"/>
                  <a:pt x="5733891" y="2503760"/>
                  <a:pt x="5761298" y="2524283"/>
                </a:cubicBezTo>
                <a:cubicBezTo>
                  <a:pt x="5769014" y="2530554"/>
                  <a:pt x="5779263" y="2532834"/>
                  <a:pt x="5788993" y="2531466"/>
                </a:cubicBezTo>
                <a:close/>
                <a:moveTo>
                  <a:pt x="6190742" y="2531548"/>
                </a:moveTo>
                <a:cubicBezTo>
                  <a:pt x="6212383" y="2531915"/>
                  <a:pt x="6234855" y="2512018"/>
                  <a:pt x="6228032" y="2488366"/>
                </a:cubicBezTo>
                <a:cubicBezTo>
                  <a:pt x="6224621" y="2456831"/>
                  <a:pt x="6173678" y="2452687"/>
                  <a:pt x="6162079" y="2480310"/>
                </a:cubicBezTo>
                <a:cubicBezTo>
                  <a:pt x="6156166" y="2494581"/>
                  <a:pt x="6157758" y="2514147"/>
                  <a:pt x="6170494" y="2523815"/>
                </a:cubicBezTo>
                <a:cubicBezTo>
                  <a:pt x="6176407" y="2529052"/>
                  <a:pt x="6183528" y="2531426"/>
                  <a:pt x="6190742" y="2531548"/>
                </a:cubicBezTo>
                <a:close/>
                <a:moveTo>
                  <a:pt x="1467187" y="2531564"/>
                </a:moveTo>
                <a:cubicBezTo>
                  <a:pt x="1486320" y="2531649"/>
                  <a:pt x="1505031" y="2515875"/>
                  <a:pt x="1500720" y="2494899"/>
                </a:cubicBezTo>
                <a:cubicBezTo>
                  <a:pt x="1504628" y="2470991"/>
                  <a:pt x="1477497" y="2459037"/>
                  <a:pt x="1457260" y="2465127"/>
                </a:cubicBezTo>
                <a:cubicBezTo>
                  <a:pt x="1428518" y="2469187"/>
                  <a:pt x="1423920" y="2513394"/>
                  <a:pt x="1448751" y="2525799"/>
                </a:cubicBezTo>
                <a:cubicBezTo>
                  <a:pt x="1454386" y="2529746"/>
                  <a:pt x="1460809" y="2531536"/>
                  <a:pt x="1467187" y="2531564"/>
                </a:cubicBezTo>
                <a:close/>
                <a:moveTo>
                  <a:pt x="6499655" y="2531589"/>
                </a:moveTo>
                <a:cubicBezTo>
                  <a:pt x="6516942" y="2532596"/>
                  <a:pt x="6535030" y="2522350"/>
                  <a:pt x="6535543" y="2502974"/>
                </a:cubicBezTo>
                <a:cubicBezTo>
                  <a:pt x="6541929" y="2476909"/>
                  <a:pt x="6515018" y="2454274"/>
                  <a:pt x="6490387" y="2464791"/>
                </a:cubicBezTo>
                <a:cubicBezTo>
                  <a:pt x="6462563" y="2470050"/>
                  <a:pt x="6460966" y="2514634"/>
                  <a:pt x="6483317" y="2526752"/>
                </a:cubicBezTo>
                <a:cubicBezTo>
                  <a:pt x="6488220" y="2529667"/>
                  <a:pt x="6493893" y="2531253"/>
                  <a:pt x="6499655" y="2531589"/>
                </a:cubicBezTo>
                <a:close/>
                <a:moveTo>
                  <a:pt x="6296725" y="2531609"/>
                </a:moveTo>
                <a:cubicBezTo>
                  <a:pt x="6318831" y="2531095"/>
                  <a:pt x="6340519" y="2510144"/>
                  <a:pt x="6331604" y="2486493"/>
                </a:cubicBezTo>
                <a:cubicBezTo>
                  <a:pt x="6325660" y="2457016"/>
                  <a:pt x="6277883" y="2454274"/>
                  <a:pt x="6265996" y="2480552"/>
                </a:cubicBezTo>
                <a:cubicBezTo>
                  <a:pt x="6257766" y="2494948"/>
                  <a:pt x="6262567" y="2514599"/>
                  <a:pt x="6275597" y="2524654"/>
                </a:cubicBezTo>
                <a:cubicBezTo>
                  <a:pt x="6281941" y="2529681"/>
                  <a:pt x="6289356" y="2531780"/>
                  <a:pt x="6296725" y="2531609"/>
                </a:cubicBezTo>
                <a:close/>
                <a:moveTo>
                  <a:pt x="4239364" y="2531651"/>
                </a:moveTo>
                <a:cubicBezTo>
                  <a:pt x="4256707" y="2532247"/>
                  <a:pt x="4274275" y="2519703"/>
                  <a:pt x="4277004" y="2501673"/>
                </a:cubicBezTo>
                <a:cubicBezTo>
                  <a:pt x="4282916" y="2474686"/>
                  <a:pt x="4246758" y="2454275"/>
                  <a:pt x="4224472" y="2467202"/>
                </a:cubicBezTo>
                <a:cubicBezTo>
                  <a:pt x="4200821" y="2476727"/>
                  <a:pt x="4200366" y="2515280"/>
                  <a:pt x="4222652" y="2526393"/>
                </a:cubicBezTo>
                <a:cubicBezTo>
                  <a:pt x="4227826" y="2529795"/>
                  <a:pt x="4233582" y="2531453"/>
                  <a:pt x="4239364" y="2531651"/>
                </a:cubicBezTo>
                <a:close/>
                <a:moveTo>
                  <a:pt x="5987253" y="2531667"/>
                </a:moveTo>
                <a:cubicBezTo>
                  <a:pt x="6006559" y="2531903"/>
                  <a:pt x="6026153" y="2516391"/>
                  <a:pt x="6021875" y="2494966"/>
                </a:cubicBezTo>
                <a:cubicBezTo>
                  <a:pt x="6025069" y="2463428"/>
                  <a:pt x="5980347" y="2452687"/>
                  <a:pt x="5962550" y="2474169"/>
                </a:cubicBezTo>
                <a:cubicBezTo>
                  <a:pt x="5952966" y="2489710"/>
                  <a:pt x="5953651" y="2514163"/>
                  <a:pt x="5968938" y="2525818"/>
                </a:cubicBezTo>
                <a:cubicBezTo>
                  <a:pt x="5974415" y="2529760"/>
                  <a:pt x="5980818" y="2531589"/>
                  <a:pt x="5987253" y="2531667"/>
                </a:cubicBezTo>
                <a:close/>
                <a:moveTo>
                  <a:pt x="6806421" y="2531675"/>
                </a:moveTo>
                <a:cubicBezTo>
                  <a:pt x="6824167" y="2533620"/>
                  <a:pt x="6843453" y="2522602"/>
                  <a:pt x="6844650" y="2502899"/>
                </a:cubicBezTo>
                <a:cubicBezTo>
                  <a:pt x="6851492" y="2477089"/>
                  <a:pt x="6822528" y="2454275"/>
                  <a:pt x="6799037" y="2464184"/>
                </a:cubicBezTo>
                <a:cubicBezTo>
                  <a:pt x="6772810" y="2471328"/>
                  <a:pt x="6770529" y="2509351"/>
                  <a:pt x="6789915" y="2525252"/>
                </a:cubicBezTo>
                <a:cubicBezTo>
                  <a:pt x="6794761" y="2528939"/>
                  <a:pt x="6800506" y="2531027"/>
                  <a:pt x="6806421" y="2531675"/>
                </a:cubicBezTo>
                <a:close/>
                <a:moveTo>
                  <a:pt x="6398101" y="2531711"/>
                </a:moveTo>
                <a:cubicBezTo>
                  <a:pt x="6417566" y="2532323"/>
                  <a:pt x="6437788" y="2517247"/>
                  <a:pt x="6434929" y="2495083"/>
                </a:cubicBezTo>
                <a:cubicBezTo>
                  <a:pt x="6435826" y="2463699"/>
                  <a:pt x="6392327" y="2451099"/>
                  <a:pt x="6374165" y="2474237"/>
                </a:cubicBezTo>
                <a:cubicBezTo>
                  <a:pt x="6359366" y="2488211"/>
                  <a:pt x="6363851" y="2514784"/>
                  <a:pt x="6379771" y="2525551"/>
                </a:cubicBezTo>
                <a:cubicBezTo>
                  <a:pt x="6385208" y="2529560"/>
                  <a:pt x="6391612" y="2531507"/>
                  <a:pt x="6398101" y="2531711"/>
                </a:cubicBezTo>
                <a:close/>
                <a:moveTo>
                  <a:pt x="1877987" y="2531738"/>
                </a:moveTo>
                <a:cubicBezTo>
                  <a:pt x="1896933" y="2531620"/>
                  <a:pt x="1914660" y="2515811"/>
                  <a:pt x="1913974" y="2494846"/>
                </a:cubicBezTo>
                <a:cubicBezTo>
                  <a:pt x="1916036" y="2463227"/>
                  <a:pt x="1870948" y="2452687"/>
                  <a:pt x="1851718" y="2472621"/>
                </a:cubicBezTo>
                <a:cubicBezTo>
                  <a:pt x="1841416" y="2488660"/>
                  <a:pt x="1841416" y="2516154"/>
                  <a:pt x="1859269" y="2526236"/>
                </a:cubicBezTo>
                <a:cubicBezTo>
                  <a:pt x="1865218" y="2530074"/>
                  <a:pt x="1871673" y="2531778"/>
                  <a:pt x="1877987" y="2531738"/>
                </a:cubicBezTo>
                <a:close/>
                <a:moveTo>
                  <a:pt x="7216847" y="2531776"/>
                </a:moveTo>
                <a:cubicBezTo>
                  <a:pt x="7234759" y="2534027"/>
                  <a:pt x="7254490" y="2523481"/>
                  <a:pt x="7255850" y="2503418"/>
                </a:cubicBezTo>
                <a:cubicBezTo>
                  <a:pt x="7262654" y="2478954"/>
                  <a:pt x="7237027" y="2455862"/>
                  <a:pt x="7213895" y="2464779"/>
                </a:cubicBezTo>
                <a:cubicBezTo>
                  <a:pt x="7185093" y="2467751"/>
                  <a:pt x="7181691" y="2508448"/>
                  <a:pt x="7200288" y="2525139"/>
                </a:cubicBezTo>
                <a:cubicBezTo>
                  <a:pt x="7205107" y="2528854"/>
                  <a:pt x="7210876" y="2531026"/>
                  <a:pt x="7216847" y="2531776"/>
                </a:cubicBezTo>
                <a:close/>
                <a:moveTo>
                  <a:pt x="5881552" y="2531786"/>
                </a:moveTo>
                <a:cubicBezTo>
                  <a:pt x="5899086" y="2533449"/>
                  <a:pt x="5917956" y="2522321"/>
                  <a:pt x="5919652" y="2503391"/>
                </a:cubicBezTo>
                <a:cubicBezTo>
                  <a:pt x="5927567" y="2477469"/>
                  <a:pt x="5897489" y="2454275"/>
                  <a:pt x="5873969" y="2465417"/>
                </a:cubicBezTo>
                <a:cubicBezTo>
                  <a:pt x="5848866" y="2472693"/>
                  <a:pt x="5846604" y="2510440"/>
                  <a:pt x="5865149" y="2525675"/>
                </a:cubicBezTo>
                <a:cubicBezTo>
                  <a:pt x="5870011" y="2529256"/>
                  <a:pt x="5875707" y="2531231"/>
                  <a:pt x="5881552" y="2531786"/>
                </a:cubicBezTo>
                <a:close/>
                <a:moveTo>
                  <a:pt x="4757838" y="2531786"/>
                </a:moveTo>
                <a:cubicBezTo>
                  <a:pt x="4778086" y="2530009"/>
                  <a:pt x="4796859" y="2509981"/>
                  <a:pt x="4790872" y="2488273"/>
                </a:cubicBezTo>
                <a:cubicBezTo>
                  <a:pt x="4786995" y="2461396"/>
                  <a:pt x="4748452" y="2454275"/>
                  <a:pt x="4730435" y="2471504"/>
                </a:cubicBezTo>
                <a:cubicBezTo>
                  <a:pt x="4717891" y="2488273"/>
                  <a:pt x="4719944" y="2514920"/>
                  <a:pt x="4737961" y="2526865"/>
                </a:cubicBezTo>
                <a:cubicBezTo>
                  <a:pt x="4744176" y="2530943"/>
                  <a:pt x="4751089" y="2532378"/>
                  <a:pt x="4757838" y="2531786"/>
                </a:cubicBezTo>
                <a:close/>
                <a:moveTo>
                  <a:pt x="1983014" y="2531792"/>
                </a:moveTo>
                <a:cubicBezTo>
                  <a:pt x="2003397" y="2530285"/>
                  <a:pt x="2022025" y="2510563"/>
                  <a:pt x="2016147" y="2488515"/>
                </a:cubicBezTo>
                <a:cubicBezTo>
                  <a:pt x="2010844" y="2457051"/>
                  <a:pt x="1960132" y="2452687"/>
                  <a:pt x="1948373" y="2481395"/>
                </a:cubicBezTo>
                <a:cubicBezTo>
                  <a:pt x="1939852" y="2497931"/>
                  <a:pt x="1947222" y="2517682"/>
                  <a:pt x="1962899" y="2526639"/>
                </a:cubicBezTo>
                <a:cubicBezTo>
                  <a:pt x="1969234" y="2530773"/>
                  <a:pt x="1976221" y="2532295"/>
                  <a:pt x="1983014" y="2531792"/>
                </a:cubicBezTo>
                <a:close/>
                <a:moveTo>
                  <a:pt x="4338693" y="2531842"/>
                </a:moveTo>
                <a:cubicBezTo>
                  <a:pt x="4357113" y="2534578"/>
                  <a:pt x="4378092" y="2522589"/>
                  <a:pt x="4378604" y="2501737"/>
                </a:cubicBezTo>
                <a:cubicBezTo>
                  <a:pt x="4384516" y="2477178"/>
                  <a:pt x="4358364" y="2455862"/>
                  <a:pt x="4335850" y="2463508"/>
                </a:cubicBezTo>
                <a:cubicBezTo>
                  <a:pt x="4307879" y="2466983"/>
                  <a:pt x="4301966" y="2507297"/>
                  <a:pt x="4321978" y="2523979"/>
                </a:cubicBezTo>
                <a:cubicBezTo>
                  <a:pt x="4326697" y="2528381"/>
                  <a:pt x="4332553" y="2530929"/>
                  <a:pt x="4338693" y="2531842"/>
                </a:cubicBezTo>
                <a:close/>
                <a:moveTo>
                  <a:pt x="7120990" y="2531936"/>
                </a:moveTo>
                <a:cubicBezTo>
                  <a:pt x="7141325" y="2530508"/>
                  <a:pt x="7160324" y="2511031"/>
                  <a:pt x="7153369" y="2488698"/>
                </a:cubicBezTo>
                <a:cubicBezTo>
                  <a:pt x="7149524" y="2458920"/>
                  <a:pt x="7105419" y="2452687"/>
                  <a:pt x="7090491" y="2476232"/>
                </a:cubicBezTo>
                <a:cubicBezTo>
                  <a:pt x="7078504" y="2491929"/>
                  <a:pt x="7084158" y="2517552"/>
                  <a:pt x="7101122" y="2526786"/>
                </a:cubicBezTo>
                <a:cubicBezTo>
                  <a:pt x="7107285" y="2530883"/>
                  <a:pt x="7114212" y="2532412"/>
                  <a:pt x="7120990" y="2531936"/>
                </a:cubicBezTo>
                <a:close/>
                <a:moveTo>
                  <a:pt x="6912494" y="2532010"/>
                </a:moveTo>
                <a:cubicBezTo>
                  <a:pt x="6931157" y="2531497"/>
                  <a:pt x="6949189" y="2515593"/>
                  <a:pt x="6947676" y="2495072"/>
                </a:cubicBezTo>
                <a:cubicBezTo>
                  <a:pt x="6949917" y="2470218"/>
                  <a:pt x="6920551" y="2457449"/>
                  <a:pt x="6900599" y="2465202"/>
                </a:cubicBezTo>
                <a:cubicBezTo>
                  <a:pt x="6874819" y="2472498"/>
                  <a:pt x="6872129" y="2513541"/>
                  <a:pt x="6894322" y="2526994"/>
                </a:cubicBezTo>
                <a:cubicBezTo>
                  <a:pt x="6899983" y="2530642"/>
                  <a:pt x="6906274" y="2532181"/>
                  <a:pt x="6912494" y="2532010"/>
                </a:cubicBezTo>
                <a:close/>
                <a:moveTo>
                  <a:pt x="7016531" y="2532047"/>
                </a:moveTo>
                <a:cubicBezTo>
                  <a:pt x="7035981" y="2531629"/>
                  <a:pt x="7055302" y="2515812"/>
                  <a:pt x="7052369" y="2494724"/>
                </a:cubicBezTo>
                <a:cubicBezTo>
                  <a:pt x="7053979" y="2467978"/>
                  <a:pt x="7019938" y="2455862"/>
                  <a:pt x="6999237" y="2467292"/>
                </a:cubicBezTo>
                <a:cubicBezTo>
                  <a:pt x="6975316" y="2477351"/>
                  <a:pt x="6975776" y="2515298"/>
                  <a:pt x="6997857" y="2526957"/>
                </a:cubicBezTo>
                <a:cubicBezTo>
                  <a:pt x="7003550" y="2530614"/>
                  <a:pt x="7010048" y="2532186"/>
                  <a:pt x="7016531" y="2532047"/>
                </a:cubicBezTo>
                <a:close/>
                <a:moveTo>
                  <a:pt x="6091116" y="2532076"/>
                </a:moveTo>
                <a:cubicBezTo>
                  <a:pt x="6109989" y="2531895"/>
                  <a:pt x="6128381" y="2516461"/>
                  <a:pt x="6125986" y="2495655"/>
                </a:cubicBezTo>
                <a:cubicBezTo>
                  <a:pt x="6126898" y="2469960"/>
                  <a:pt x="6094962" y="2455862"/>
                  <a:pt x="6074203" y="2467231"/>
                </a:cubicBezTo>
                <a:cubicBezTo>
                  <a:pt x="6051391" y="2477464"/>
                  <a:pt x="6052532" y="2514983"/>
                  <a:pt x="6072834" y="2526807"/>
                </a:cubicBezTo>
                <a:cubicBezTo>
                  <a:pt x="6078480" y="2530502"/>
                  <a:pt x="6084825" y="2532136"/>
                  <a:pt x="6091116" y="2532076"/>
                </a:cubicBezTo>
                <a:close/>
                <a:moveTo>
                  <a:pt x="5270621" y="2532094"/>
                </a:moveTo>
                <a:cubicBezTo>
                  <a:pt x="5288983" y="2531547"/>
                  <a:pt x="5306001" y="2515691"/>
                  <a:pt x="5303442" y="2495066"/>
                </a:cubicBezTo>
                <a:cubicBezTo>
                  <a:pt x="5304579" y="2464816"/>
                  <a:pt x="5264316" y="2454274"/>
                  <a:pt x="5244525" y="2472378"/>
                </a:cubicBezTo>
                <a:cubicBezTo>
                  <a:pt x="5232241" y="2489108"/>
                  <a:pt x="5235426" y="2514774"/>
                  <a:pt x="5252487" y="2527150"/>
                </a:cubicBezTo>
                <a:cubicBezTo>
                  <a:pt x="5258231" y="2530759"/>
                  <a:pt x="5264501" y="2532277"/>
                  <a:pt x="5270621" y="2532094"/>
                </a:cubicBezTo>
                <a:close/>
                <a:moveTo>
                  <a:pt x="4652865" y="2532169"/>
                </a:moveTo>
                <a:cubicBezTo>
                  <a:pt x="4671798" y="2531881"/>
                  <a:pt x="4689997" y="2516406"/>
                  <a:pt x="4687276" y="2495432"/>
                </a:cubicBezTo>
                <a:cubicBezTo>
                  <a:pt x="4689090" y="2463828"/>
                  <a:pt x="4644867" y="2452687"/>
                  <a:pt x="4626270" y="2474060"/>
                </a:cubicBezTo>
                <a:cubicBezTo>
                  <a:pt x="4614704" y="2490202"/>
                  <a:pt x="4617199" y="2515895"/>
                  <a:pt x="4634435" y="2527036"/>
                </a:cubicBezTo>
                <a:cubicBezTo>
                  <a:pt x="4640161" y="2530673"/>
                  <a:pt x="4646554" y="2532265"/>
                  <a:pt x="4652865" y="2532169"/>
                </a:cubicBezTo>
                <a:close/>
                <a:moveTo>
                  <a:pt x="6604119" y="2532260"/>
                </a:moveTo>
                <a:cubicBezTo>
                  <a:pt x="6621659" y="2532811"/>
                  <a:pt x="6639391" y="2520752"/>
                  <a:pt x="6639901" y="2501043"/>
                </a:cubicBezTo>
                <a:cubicBezTo>
                  <a:pt x="6645117" y="2475917"/>
                  <a:pt x="6618130" y="2455862"/>
                  <a:pt x="6595451" y="2463700"/>
                </a:cubicBezTo>
                <a:cubicBezTo>
                  <a:pt x="6567783" y="2470154"/>
                  <a:pt x="6564154" y="2513030"/>
                  <a:pt x="6587287" y="2527322"/>
                </a:cubicBezTo>
                <a:cubicBezTo>
                  <a:pt x="6592446" y="2530491"/>
                  <a:pt x="6598272" y="2532076"/>
                  <a:pt x="6604119" y="2532260"/>
                </a:cubicBezTo>
                <a:close/>
                <a:moveTo>
                  <a:pt x="1568433" y="2532332"/>
                </a:moveTo>
                <a:cubicBezTo>
                  <a:pt x="1590839" y="2532440"/>
                  <a:pt x="1612888" y="2511012"/>
                  <a:pt x="1603550" y="2486201"/>
                </a:cubicBezTo>
                <a:cubicBezTo>
                  <a:pt x="1597785" y="2457977"/>
                  <a:pt x="1557434" y="2454275"/>
                  <a:pt x="1541524" y="2475327"/>
                </a:cubicBezTo>
                <a:cubicBezTo>
                  <a:pt x="1533454" y="2490596"/>
                  <a:pt x="1534146" y="2511880"/>
                  <a:pt x="1547058" y="2524372"/>
                </a:cubicBezTo>
                <a:cubicBezTo>
                  <a:pt x="1553456" y="2529867"/>
                  <a:pt x="1560965" y="2532296"/>
                  <a:pt x="1568433" y="2532332"/>
                </a:cubicBezTo>
                <a:close/>
                <a:moveTo>
                  <a:pt x="2184982" y="2532499"/>
                </a:moveTo>
                <a:cubicBezTo>
                  <a:pt x="2204730" y="2533294"/>
                  <a:pt x="2224509" y="2517399"/>
                  <a:pt x="2221251" y="2495059"/>
                </a:cubicBezTo>
                <a:cubicBezTo>
                  <a:pt x="2223084" y="2462524"/>
                  <a:pt x="2177999" y="2454275"/>
                  <a:pt x="2159234" y="2474438"/>
                </a:cubicBezTo>
                <a:cubicBezTo>
                  <a:pt x="2149395" y="2490018"/>
                  <a:pt x="2149624" y="2514535"/>
                  <a:pt x="2166098" y="2525762"/>
                </a:cubicBezTo>
                <a:cubicBezTo>
                  <a:pt x="2171820" y="2530115"/>
                  <a:pt x="2178398" y="2532234"/>
                  <a:pt x="2184982" y="2532499"/>
                </a:cubicBezTo>
                <a:close/>
                <a:moveTo>
                  <a:pt x="7631492" y="2535237"/>
                </a:moveTo>
                <a:cubicBezTo>
                  <a:pt x="7650932" y="2527861"/>
                  <a:pt x="7675404" y="2512647"/>
                  <a:pt x="7667399" y="2487521"/>
                </a:cubicBezTo>
                <a:cubicBezTo>
                  <a:pt x="7660767" y="2451099"/>
                  <a:pt x="7594898" y="2455709"/>
                  <a:pt x="7598786" y="2494666"/>
                </a:cubicBezTo>
                <a:cubicBezTo>
                  <a:pt x="7594441" y="2516796"/>
                  <a:pt x="7614110" y="2528552"/>
                  <a:pt x="7631492" y="2535237"/>
                </a:cubicBezTo>
                <a:close/>
                <a:moveTo>
                  <a:pt x="4960766" y="2535237"/>
                </a:moveTo>
                <a:cubicBezTo>
                  <a:pt x="4979695" y="2528552"/>
                  <a:pt x="5003642" y="2512416"/>
                  <a:pt x="4995432" y="2488673"/>
                </a:cubicBezTo>
                <a:cubicBezTo>
                  <a:pt x="4988590" y="2451099"/>
                  <a:pt x="4923820" y="2455940"/>
                  <a:pt x="4926100" y="2495358"/>
                </a:cubicBezTo>
                <a:cubicBezTo>
                  <a:pt x="4922679" y="2517948"/>
                  <a:pt x="4943661" y="2528322"/>
                  <a:pt x="4960766" y="2535237"/>
                </a:cubicBezTo>
                <a:close/>
                <a:moveTo>
                  <a:pt x="8037668" y="2620055"/>
                </a:moveTo>
                <a:cubicBezTo>
                  <a:pt x="8064293" y="2632075"/>
                  <a:pt x="8078629" y="2582182"/>
                  <a:pt x="8049729" y="2579007"/>
                </a:cubicBezTo>
                <a:cubicBezTo>
                  <a:pt x="8023332" y="2570162"/>
                  <a:pt x="8011954" y="2613025"/>
                  <a:pt x="8037668" y="2620055"/>
                </a:cubicBezTo>
                <a:close/>
                <a:moveTo>
                  <a:pt x="5384540" y="2621981"/>
                </a:moveTo>
                <a:cubicBezTo>
                  <a:pt x="5392514" y="2618114"/>
                  <a:pt x="5398116" y="2610439"/>
                  <a:pt x="5396859" y="2599785"/>
                </a:cubicBezTo>
                <a:cubicBezTo>
                  <a:pt x="5400517" y="2572519"/>
                  <a:pt x="5360960" y="2563812"/>
                  <a:pt x="5348613" y="2585808"/>
                </a:cubicBezTo>
                <a:cubicBezTo>
                  <a:pt x="5347241" y="2597493"/>
                  <a:pt x="5344954" y="2615823"/>
                  <a:pt x="5357988" y="2621322"/>
                </a:cubicBezTo>
                <a:cubicBezTo>
                  <a:pt x="5366219" y="2625905"/>
                  <a:pt x="5376566" y="2625847"/>
                  <a:pt x="5384540" y="2621981"/>
                </a:cubicBezTo>
                <a:close/>
                <a:moveTo>
                  <a:pt x="7440624" y="2631921"/>
                </a:moveTo>
                <a:cubicBezTo>
                  <a:pt x="7450973" y="2628116"/>
                  <a:pt x="7459126" y="2620053"/>
                  <a:pt x="7459924" y="2607762"/>
                </a:cubicBezTo>
                <a:cubicBezTo>
                  <a:pt x="7465854" y="2585435"/>
                  <a:pt x="7446468" y="2559049"/>
                  <a:pt x="7422066" y="2564236"/>
                </a:cubicBezTo>
                <a:cubicBezTo>
                  <a:pt x="7392873" y="2569198"/>
                  <a:pt x="7384891" y="2614528"/>
                  <a:pt x="7408154" y="2630540"/>
                </a:cubicBezTo>
                <a:cubicBezTo>
                  <a:pt x="7417733" y="2635276"/>
                  <a:pt x="7430276" y="2635727"/>
                  <a:pt x="7440624" y="2631921"/>
                </a:cubicBezTo>
                <a:close/>
                <a:moveTo>
                  <a:pt x="6103781" y="2632624"/>
                </a:moveTo>
                <a:cubicBezTo>
                  <a:pt x="6113417" y="2629967"/>
                  <a:pt x="6121661" y="2623680"/>
                  <a:pt x="6124617" y="2613279"/>
                </a:cubicBezTo>
                <a:cubicBezTo>
                  <a:pt x="6133941" y="2587905"/>
                  <a:pt x="6108926" y="2552700"/>
                  <a:pt x="6081182" y="2565045"/>
                </a:cubicBezTo>
                <a:cubicBezTo>
                  <a:pt x="6052756" y="2571903"/>
                  <a:pt x="6051391" y="2616708"/>
                  <a:pt x="6074587" y="2630196"/>
                </a:cubicBezTo>
                <a:cubicBezTo>
                  <a:pt x="6083115" y="2634310"/>
                  <a:pt x="6094144" y="2635282"/>
                  <a:pt x="6103781" y="2632624"/>
                </a:cubicBezTo>
                <a:close/>
                <a:moveTo>
                  <a:pt x="1476923" y="2632686"/>
                </a:moveTo>
                <a:cubicBezTo>
                  <a:pt x="1487980" y="2630263"/>
                  <a:pt x="1497515" y="2623023"/>
                  <a:pt x="1500042" y="2611051"/>
                </a:cubicBezTo>
                <a:cubicBezTo>
                  <a:pt x="1506475" y="2590756"/>
                  <a:pt x="1494988" y="2564759"/>
                  <a:pt x="1471781" y="2562935"/>
                </a:cubicBezTo>
                <a:cubicBezTo>
                  <a:pt x="1438925" y="2557462"/>
                  <a:pt x="1419166" y="2605350"/>
                  <a:pt x="1444666" y="2625418"/>
                </a:cubicBezTo>
                <a:cubicBezTo>
                  <a:pt x="1453285" y="2632715"/>
                  <a:pt x="1465864" y="2635109"/>
                  <a:pt x="1476923" y="2632686"/>
                </a:cubicBezTo>
                <a:close/>
                <a:moveTo>
                  <a:pt x="1887415" y="2632710"/>
                </a:moveTo>
                <a:cubicBezTo>
                  <a:pt x="1896150" y="2630844"/>
                  <a:pt x="1903951" y="2625982"/>
                  <a:pt x="1908365" y="2617389"/>
                </a:cubicBezTo>
                <a:cubicBezTo>
                  <a:pt x="1923985" y="2594549"/>
                  <a:pt x="1901802" y="2557462"/>
                  <a:pt x="1873983" y="2563794"/>
                </a:cubicBezTo>
                <a:cubicBezTo>
                  <a:pt x="1842765" y="2566508"/>
                  <a:pt x="1835074" y="2615354"/>
                  <a:pt x="1860863" y="2630053"/>
                </a:cubicBezTo>
                <a:cubicBezTo>
                  <a:pt x="1869006" y="2633445"/>
                  <a:pt x="1878675" y="2634576"/>
                  <a:pt x="1887415" y="2632710"/>
                </a:cubicBezTo>
                <a:close/>
                <a:moveTo>
                  <a:pt x="5484670" y="2632886"/>
                </a:moveTo>
                <a:cubicBezTo>
                  <a:pt x="5494404" y="2630127"/>
                  <a:pt x="5502904" y="2623460"/>
                  <a:pt x="5506924" y="2613345"/>
                </a:cubicBezTo>
                <a:cubicBezTo>
                  <a:pt x="5521166" y="2589437"/>
                  <a:pt x="5494060" y="2555874"/>
                  <a:pt x="5467872" y="2563690"/>
                </a:cubicBezTo>
                <a:cubicBezTo>
                  <a:pt x="5437550" y="2567828"/>
                  <a:pt x="5432266" y="2612886"/>
                  <a:pt x="5455008" y="2628978"/>
                </a:cubicBezTo>
                <a:cubicBezTo>
                  <a:pt x="5463967" y="2634495"/>
                  <a:pt x="5474936" y="2635644"/>
                  <a:pt x="5484670" y="2632886"/>
                </a:cubicBezTo>
                <a:close/>
                <a:moveTo>
                  <a:pt x="2300581" y="2633166"/>
                </a:moveTo>
                <a:cubicBezTo>
                  <a:pt x="2310519" y="2630158"/>
                  <a:pt x="2318881" y="2623168"/>
                  <a:pt x="2321631" y="2612054"/>
                </a:cubicBezTo>
                <a:cubicBezTo>
                  <a:pt x="2333547" y="2585928"/>
                  <a:pt x="2303530" y="2552699"/>
                  <a:pt x="2276721" y="2566449"/>
                </a:cubicBezTo>
                <a:cubicBezTo>
                  <a:pt x="2250815" y="2575387"/>
                  <a:pt x="2247834" y="2616179"/>
                  <a:pt x="2270072" y="2630387"/>
                </a:cubicBezTo>
                <a:cubicBezTo>
                  <a:pt x="2279127" y="2635200"/>
                  <a:pt x="2290640" y="2636173"/>
                  <a:pt x="2300581" y="2633166"/>
                </a:cubicBezTo>
                <a:close/>
                <a:moveTo>
                  <a:pt x="6000319" y="2633388"/>
                </a:moveTo>
                <a:cubicBezTo>
                  <a:pt x="6009991" y="2630377"/>
                  <a:pt x="6018032" y="2623380"/>
                  <a:pt x="6020619" y="2612024"/>
                </a:cubicBezTo>
                <a:cubicBezTo>
                  <a:pt x="6029166" y="2588625"/>
                  <a:pt x="6009822" y="2560637"/>
                  <a:pt x="5984630" y="2563619"/>
                </a:cubicBezTo>
                <a:cubicBezTo>
                  <a:pt x="5954714" y="2567749"/>
                  <a:pt x="5946616" y="2613860"/>
                  <a:pt x="5970234" y="2630836"/>
                </a:cubicBezTo>
                <a:cubicBezTo>
                  <a:pt x="5979344" y="2635424"/>
                  <a:pt x="5990647" y="2636399"/>
                  <a:pt x="6000319" y="2633388"/>
                </a:cubicBezTo>
                <a:close/>
                <a:moveTo>
                  <a:pt x="7952734" y="2633492"/>
                </a:moveTo>
                <a:cubicBezTo>
                  <a:pt x="7962341" y="2630706"/>
                  <a:pt x="7970413" y="2623928"/>
                  <a:pt x="7972914" y="2612899"/>
                </a:cubicBezTo>
                <a:cubicBezTo>
                  <a:pt x="7984966" y="2587165"/>
                  <a:pt x="7956315" y="2552699"/>
                  <a:pt x="7929484" y="2566026"/>
                </a:cubicBezTo>
                <a:cubicBezTo>
                  <a:pt x="7903107" y="2573838"/>
                  <a:pt x="7899241" y="2617265"/>
                  <a:pt x="7923344" y="2630132"/>
                </a:cubicBezTo>
                <a:cubicBezTo>
                  <a:pt x="7931985" y="2635072"/>
                  <a:pt x="7943126" y="2636278"/>
                  <a:pt x="7952734" y="2633492"/>
                </a:cubicBezTo>
                <a:close/>
                <a:moveTo>
                  <a:pt x="1771420" y="2633648"/>
                </a:moveTo>
                <a:cubicBezTo>
                  <a:pt x="1788356" y="2635572"/>
                  <a:pt x="1806834" y="2625183"/>
                  <a:pt x="1808720" y="2606714"/>
                </a:cubicBezTo>
                <a:cubicBezTo>
                  <a:pt x="1814437" y="2583912"/>
                  <a:pt x="1792942" y="2557462"/>
                  <a:pt x="1768705" y="2563619"/>
                </a:cubicBezTo>
                <a:cubicBezTo>
                  <a:pt x="1738293" y="2566355"/>
                  <a:pt x="1731890" y="2612186"/>
                  <a:pt x="1755671" y="2627463"/>
                </a:cubicBezTo>
                <a:cubicBezTo>
                  <a:pt x="1760302" y="2630997"/>
                  <a:pt x="1765775" y="2633007"/>
                  <a:pt x="1771420" y="2633648"/>
                </a:cubicBezTo>
                <a:close/>
                <a:moveTo>
                  <a:pt x="5892228" y="2633662"/>
                </a:moveTo>
                <a:cubicBezTo>
                  <a:pt x="5901419" y="2632546"/>
                  <a:pt x="5909895" y="2628256"/>
                  <a:pt x="5914706" y="2619675"/>
                </a:cubicBezTo>
                <a:cubicBezTo>
                  <a:pt x="5930742" y="2597936"/>
                  <a:pt x="5914477" y="2562468"/>
                  <a:pt x="5886529" y="2562697"/>
                </a:cubicBezTo>
                <a:cubicBezTo>
                  <a:pt x="5853312" y="2560637"/>
                  <a:pt x="5840254" y="2610064"/>
                  <a:pt x="5865453" y="2628599"/>
                </a:cubicBezTo>
                <a:cubicBezTo>
                  <a:pt x="5873128" y="2632718"/>
                  <a:pt x="5883036" y="2634778"/>
                  <a:pt x="5892228" y="2633662"/>
                </a:cubicBezTo>
                <a:close/>
                <a:moveTo>
                  <a:pt x="1257629" y="2633779"/>
                </a:moveTo>
                <a:cubicBezTo>
                  <a:pt x="1274637" y="2635550"/>
                  <a:pt x="1293302" y="2625202"/>
                  <a:pt x="1296024" y="2607221"/>
                </a:cubicBezTo>
                <a:cubicBezTo>
                  <a:pt x="1301693" y="2583925"/>
                  <a:pt x="1278562" y="2557462"/>
                  <a:pt x="1254299" y="2564926"/>
                </a:cubicBezTo>
                <a:cubicBezTo>
                  <a:pt x="1224589" y="2568997"/>
                  <a:pt x="1215974" y="2612423"/>
                  <a:pt x="1241827" y="2627803"/>
                </a:cubicBezTo>
                <a:cubicBezTo>
                  <a:pt x="1246475" y="2631253"/>
                  <a:pt x="1251961" y="2633189"/>
                  <a:pt x="1257629" y="2633779"/>
                </a:cubicBezTo>
                <a:close/>
                <a:moveTo>
                  <a:pt x="6605333" y="2634042"/>
                </a:moveTo>
                <a:cubicBezTo>
                  <a:pt x="6624169" y="2633308"/>
                  <a:pt x="6642033" y="2619658"/>
                  <a:pt x="6638926" y="2598737"/>
                </a:cubicBezTo>
                <a:cubicBezTo>
                  <a:pt x="6643529" y="2568348"/>
                  <a:pt x="6603254" y="2554287"/>
                  <a:pt x="6581851" y="2571069"/>
                </a:cubicBezTo>
                <a:cubicBezTo>
                  <a:pt x="6565741" y="2587398"/>
                  <a:pt x="6567352" y="2617561"/>
                  <a:pt x="6586914" y="2630261"/>
                </a:cubicBezTo>
                <a:cubicBezTo>
                  <a:pt x="6592668" y="2633096"/>
                  <a:pt x="6599054" y="2634286"/>
                  <a:pt x="6605333" y="2634042"/>
                </a:cubicBezTo>
                <a:close/>
                <a:moveTo>
                  <a:pt x="6715868" y="2634149"/>
                </a:moveTo>
                <a:cubicBezTo>
                  <a:pt x="6723996" y="2632848"/>
                  <a:pt x="6731420" y="2628975"/>
                  <a:pt x="6736144" y="2621113"/>
                </a:cubicBezTo>
                <a:cubicBezTo>
                  <a:pt x="6746717" y="2600765"/>
                  <a:pt x="6740868" y="2566542"/>
                  <a:pt x="6714322" y="2563999"/>
                </a:cubicBezTo>
                <a:cubicBezTo>
                  <a:pt x="6677652" y="2554287"/>
                  <a:pt x="6662579" y="2613714"/>
                  <a:pt x="6691375" y="2631750"/>
                </a:cubicBezTo>
                <a:cubicBezTo>
                  <a:pt x="6698911" y="2634178"/>
                  <a:pt x="6707742" y="2635450"/>
                  <a:pt x="6715868" y="2634149"/>
                </a:cubicBezTo>
                <a:close/>
                <a:moveTo>
                  <a:pt x="6911904" y="2634155"/>
                </a:moveTo>
                <a:cubicBezTo>
                  <a:pt x="6930225" y="2634476"/>
                  <a:pt x="6948483" y="2618449"/>
                  <a:pt x="6947628" y="2598961"/>
                </a:cubicBezTo>
                <a:cubicBezTo>
                  <a:pt x="6951504" y="2574345"/>
                  <a:pt x="6921175" y="2554287"/>
                  <a:pt x="6899968" y="2565912"/>
                </a:cubicBezTo>
                <a:cubicBezTo>
                  <a:pt x="6873971" y="2575257"/>
                  <a:pt x="6868954" y="2614688"/>
                  <a:pt x="6894267" y="2627908"/>
                </a:cubicBezTo>
                <a:cubicBezTo>
                  <a:pt x="6899683" y="2632125"/>
                  <a:pt x="6905797" y="2634048"/>
                  <a:pt x="6911904" y="2634155"/>
                </a:cubicBezTo>
                <a:close/>
                <a:moveTo>
                  <a:pt x="7014770" y="2634168"/>
                </a:moveTo>
                <a:cubicBezTo>
                  <a:pt x="7031446" y="2634595"/>
                  <a:pt x="7048251" y="2623127"/>
                  <a:pt x="7051680" y="2605905"/>
                </a:cubicBezTo>
                <a:cubicBezTo>
                  <a:pt x="7059454" y="2577940"/>
                  <a:pt x="7022415" y="2551112"/>
                  <a:pt x="6998865" y="2568619"/>
                </a:cubicBezTo>
                <a:cubicBezTo>
                  <a:pt x="6975774" y="2580441"/>
                  <a:pt x="6975316" y="2617955"/>
                  <a:pt x="6998637" y="2629550"/>
                </a:cubicBezTo>
                <a:cubicBezTo>
                  <a:pt x="7003667" y="2632563"/>
                  <a:pt x="7009211" y="2634026"/>
                  <a:pt x="7014770" y="2634168"/>
                </a:cubicBezTo>
                <a:close/>
                <a:moveTo>
                  <a:pt x="1681186" y="2634191"/>
                </a:moveTo>
                <a:cubicBezTo>
                  <a:pt x="1691308" y="2632098"/>
                  <a:pt x="1700280" y="2625904"/>
                  <a:pt x="1703196" y="2615236"/>
                </a:cubicBezTo>
                <a:cubicBezTo>
                  <a:pt x="1712841" y="2593442"/>
                  <a:pt x="1698934" y="2560637"/>
                  <a:pt x="1672241" y="2564996"/>
                </a:cubicBezTo>
                <a:cubicBezTo>
                  <a:pt x="1639268" y="2561325"/>
                  <a:pt x="1630295" y="2609960"/>
                  <a:pt x="1652278" y="2628542"/>
                </a:cubicBezTo>
                <a:cubicBezTo>
                  <a:pt x="1659792" y="2634277"/>
                  <a:pt x="1671064" y="2636284"/>
                  <a:pt x="1681186" y="2634191"/>
                </a:cubicBezTo>
                <a:close/>
                <a:moveTo>
                  <a:pt x="7223142" y="2634221"/>
                </a:moveTo>
                <a:cubicBezTo>
                  <a:pt x="7241134" y="2633362"/>
                  <a:pt x="7258453" y="2617967"/>
                  <a:pt x="7255374" y="2598628"/>
                </a:cubicBezTo>
                <a:cubicBezTo>
                  <a:pt x="7256970" y="2576236"/>
                  <a:pt x="7233708" y="2557462"/>
                  <a:pt x="7212270" y="2564474"/>
                </a:cubicBezTo>
                <a:cubicBezTo>
                  <a:pt x="7183533" y="2572164"/>
                  <a:pt x="7178516" y="2616949"/>
                  <a:pt x="7205656" y="2629842"/>
                </a:cubicBezTo>
                <a:cubicBezTo>
                  <a:pt x="7211073" y="2633178"/>
                  <a:pt x="7217145" y="2634507"/>
                  <a:pt x="7223142" y="2634221"/>
                </a:cubicBezTo>
                <a:close/>
                <a:moveTo>
                  <a:pt x="7123482" y="2634225"/>
                </a:moveTo>
                <a:cubicBezTo>
                  <a:pt x="7144189" y="2630834"/>
                  <a:pt x="7162397" y="2607844"/>
                  <a:pt x="7152139" y="2586663"/>
                </a:cubicBezTo>
                <a:cubicBezTo>
                  <a:pt x="7145073" y="2561405"/>
                  <a:pt x="7108601" y="2554287"/>
                  <a:pt x="7092417" y="2574952"/>
                </a:cubicBezTo>
                <a:cubicBezTo>
                  <a:pt x="7076916" y="2591714"/>
                  <a:pt x="7083071" y="2619957"/>
                  <a:pt x="7102902" y="2630289"/>
                </a:cubicBezTo>
                <a:cubicBezTo>
                  <a:pt x="7109399" y="2634307"/>
                  <a:pt x="7116579" y="2635355"/>
                  <a:pt x="7123482" y="2634225"/>
                </a:cubicBezTo>
                <a:close/>
                <a:moveTo>
                  <a:pt x="1364156" y="2634267"/>
                </a:moveTo>
                <a:cubicBezTo>
                  <a:pt x="1382748" y="2633871"/>
                  <a:pt x="1401917" y="2619086"/>
                  <a:pt x="1399860" y="2599429"/>
                </a:cubicBezTo>
                <a:cubicBezTo>
                  <a:pt x="1403290" y="2569801"/>
                  <a:pt x="1361204" y="2551112"/>
                  <a:pt x="1341305" y="2573447"/>
                </a:cubicBezTo>
                <a:cubicBezTo>
                  <a:pt x="1323919" y="2588489"/>
                  <a:pt x="1326665" y="2617889"/>
                  <a:pt x="1346567" y="2629513"/>
                </a:cubicBezTo>
                <a:cubicBezTo>
                  <a:pt x="1351826" y="2632931"/>
                  <a:pt x="1357960" y="2634398"/>
                  <a:pt x="1364156" y="2634267"/>
                </a:cubicBezTo>
                <a:close/>
                <a:moveTo>
                  <a:pt x="2186368" y="2634320"/>
                </a:moveTo>
                <a:cubicBezTo>
                  <a:pt x="2214946" y="2638425"/>
                  <a:pt x="2220842" y="2604447"/>
                  <a:pt x="2220616" y="2583012"/>
                </a:cubicBezTo>
                <a:cubicBezTo>
                  <a:pt x="2207462" y="2571838"/>
                  <a:pt x="2189997" y="2555875"/>
                  <a:pt x="2172079" y="2567049"/>
                </a:cubicBezTo>
                <a:cubicBezTo>
                  <a:pt x="2139879" y="2580503"/>
                  <a:pt x="2149630" y="2637285"/>
                  <a:pt x="2186368" y="2634320"/>
                </a:cubicBezTo>
                <a:close/>
                <a:moveTo>
                  <a:pt x="5679359" y="2634332"/>
                </a:moveTo>
                <a:cubicBezTo>
                  <a:pt x="5695817" y="2634268"/>
                  <a:pt x="5711885" y="2622504"/>
                  <a:pt x="5716227" y="2606135"/>
                </a:cubicBezTo>
                <a:cubicBezTo>
                  <a:pt x="5725954" y="2576127"/>
                  <a:pt x="5680098" y="2547937"/>
                  <a:pt x="5658096" y="2572262"/>
                </a:cubicBezTo>
                <a:cubicBezTo>
                  <a:pt x="5638641" y="2587266"/>
                  <a:pt x="5641652" y="2618639"/>
                  <a:pt x="5663191" y="2630233"/>
                </a:cubicBezTo>
                <a:cubicBezTo>
                  <a:pt x="5668344" y="2633075"/>
                  <a:pt x="5673873" y="2634354"/>
                  <a:pt x="5679359" y="2634332"/>
                </a:cubicBezTo>
                <a:close/>
                <a:moveTo>
                  <a:pt x="6502696" y="2634448"/>
                </a:moveTo>
                <a:cubicBezTo>
                  <a:pt x="6521285" y="2634320"/>
                  <a:pt x="6538900" y="2619997"/>
                  <a:pt x="6536649" y="2599535"/>
                </a:cubicBezTo>
                <a:cubicBezTo>
                  <a:pt x="6540342" y="2573161"/>
                  <a:pt x="6506180" y="2552699"/>
                  <a:pt x="6484713" y="2568614"/>
                </a:cubicBezTo>
                <a:cubicBezTo>
                  <a:pt x="6463247" y="2581573"/>
                  <a:pt x="6462554" y="2616814"/>
                  <a:pt x="6484483" y="2629546"/>
                </a:cubicBezTo>
                <a:cubicBezTo>
                  <a:pt x="6490196" y="2632956"/>
                  <a:pt x="6496500" y="2634491"/>
                  <a:pt x="6502696" y="2634448"/>
                </a:cubicBezTo>
                <a:close/>
                <a:moveTo>
                  <a:pt x="4347496" y="2634448"/>
                </a:moveTo>
                <a:cubicBezTo>
                  <a:pt x="4366702" y="2631986"/>
                  <a:pt x="4382769" y="2612547"/>
                  <a:pt x="4377526" y="2591574"/>
                </a:cubicBezTo>
                <a:cubicBezTo>
                  <a:pt x="4375722" y="2559744"/>
                  <a:pt x="4326112" y="2554287"/>
                  <a:pt x="4314612" y="2581797"/>
                </a:cubicBezTo>
                <a:cubicBezTo>
                  <a:pt x="4305141" y="2598849"/>
                  <a:pt x="4311906" y="2620448"/>
                  <a:pt x="4327916" y="2630679"/>
                </a:cubicBezTo>
                <a:cubicBezTo>
                  <a:pt x="4334343" y="2634203"/>
                  <a:pt x="4341094" y="2635269"/>
                  <a:pt x="4347496" y="2634448"/>
                </a:cubicBezTo>
                <a:close/>
                <a:moveTo>
                  <a:pt x="6819765" y="2634464"/>
                </a:moveTo>
                <a:cubicBezTo>
                  <a:pt x="6830247" y="2632500"/>
                  <a:pt x="6839577" y="2626374"/>
                  <a:pt x="6842688" y="2615510"/>
                </a:cubicBezTo>
                <a:cubicBezTo>
                  <a:pt x="6854667" y="2590546"/>
                  <a:pt x="6831169" y="2555874"/>
                  <a:pt x="6803063" y="2564195"/>
                </a:cubicBezTo>
                <a:cubicBezTo>
                  <a:pt x="6773805" y="2569281"/>
                  <a:pt x="6767354" y="2611581"/>
                  <a:pt x="6789931" y="2628455"/>
                </a:cubicBezTo>
                <a:cubicBezTo>
                  <a:pt x="6797649" y="2634233"/>
                  <a:pt x="6809283" y="2636429"/>
                  <a:pt x="6819765" y="2634464"/>
                </a:cubicBezTo>
                <a:close/>
                <a:moveTo>
                  <a:pt x="1570834" y="2634468"/>
                </a:moveTo>
                <a:cubicBezTo>
                  <a:pt x="1588883" y="2633107"/>
                  <a:pt x="1606127" y="2619375"/>
                  <a:pt x="1605097" y="2599684"/>
                </a:cubicBezTo>
                <a:cubicBezTo>
                  <a:pt x="1608072" y="2572737"/>
                  <a:pt x="1575813" y="2552700"/>
                  <a:pt x="1553621" y="2567440"/>
                </a:cubicBezTo>
                <a:cubicBezTo>
                  <a:pt x="1530516" y="2580337"/>
                  <a:pt x="1530285" y="2618108"/>
                  <a:pt x="1553164" y="2631466"/>
                </a:cubicBezTo>
                <a:cubicBezTo>
                  <a:pt x="1558713" y="2634000"/>
                  <a:pt x="1564818" y="2634921"/>
                  <a:pt x="1570834" y="2634468"/>
                </a:cubicBezTo>
                <a:close/>
                <a:moveTo>
                  <a:pt x="6193675" y="2634652"/>
                </a:moveTo>
                <a:cubicBezTo>
                  <a:pt x="6209093" y="2634728"/>
                  <a:pt x="6224448" y="2623560"/>
                  <a:pt x="6226985" y="2607238"/>
                </a:cubicBezTo>
                <a:cubicBezTo>
                  <a:pt x="6238716" y="2579060"/>
                  <a:pt x="6201268" y="2551112"/>
                  <a:pt x="6177355" y="2567835"/>
                </a:cubicBezTo>
                <a:cubicBezTo>
                  <a:pt x="6153217" y="2580435"/>
                  <a:pt x="6152991" y="2619608"/>
                  <a:pt x="6178709" y="2630604"/>
                </a:cubicBezTo>
                <a:cubicBezTo>
                  <a:pt x="6183390" y="2633353"/>
                  <a:pt x="6188536" y="2634627"/>
                  <a:pt x="6193675" y="2634652"/>
                </a:cubicBezTo>
                <a:close/>
                <a:moveTo>
                  <a:pt x="6292796" y="2634684"/>
                </a:moveTo>
                <a:cubicBezTo>
                  <a:pt x="6310267" y="2636928"/>
                  <a:pt x="6329625" y="2626131"/>
                  <a:pt x="6332353" y="2606878"/>
                </a:cubicBezTo>
                <a:cubicBezTo>
                  <a:pt x="6341904" y="2575889"/>
                  <a:pt x="6300063" y="2549524"/>
                  <a:pt x="6276640" y="2570569"/>
                </a:cubicBezTo>
                <a:cubicBezTo>
                  <a:pt x="6257766" y="2583752"/>
                  <a:pt x="6258221" y="2614510"/>
                  <a:pt x="6276640" y="2627924"/>
                </a:cubicBezTo>
                <a:cubicBezTo>
                  <a:pt x="6281359" y="2631739"/>
                  <a:pt x="6286973" y="2633936"/>
                  <a:pt x="6292796" y="2634684"/>
                </a:cubicBezTo>
                <a:close/>
                <a:moveTo>
                  <a:pt x="2080177" y="2634714"/>
                </a:moveTo>
                <a:cubicBezTo>
                  <a:pt x="2099485" y="2635865"/>
                  <a:pt x="2120433" y="2621359"/>
                  <a:pt x="2119247" y="2600010"/>
                </a:cubicBezTo>
                <a:cubicBezTo>
                  <a:pt x="2122412" y="2568559"/>
                  <a:pt x="2078552" y="2551112"/>
                  <a:pt x="2059553" y="2575217"/>
                </a:cubicBezTo>
                <a:cubicBezTo>
                  <a:pt x="2044627" y="2589450"/>
                  <a:pt x="2046210" y="2615620"/>
                  <a:pt x="2062267" y="2628017"/>
                </a:cubicBezTo>
                <a:cubicBezTo>
                  <a:pt x="2067464" y="2632206"/>
                  <a:pt x="2073730" y="2634330"/>
                  <a:pt x="2080177" y="2634714"/>
                </a:cubicBezTo>
                <a:close/>
                <a:moveTo>
                  <a:pt x="7323155" y="2634792"/>
                </a:moveTo>
                <a:cubicBezTo>
                  <a:pt x="7342271" y="2634952"/>
                  <a:pt x="7360481" y="2621302"/>
                  <a:pt x="7358755" y="2599871"/>
                </a:cubicBezTo>
                <a:cubicBezTo>
                  <a:pt x="7362667" y="2575151"/>
                  <a:pt x="7332749" y="2555874"/>
                  <a:pt x="7310885" y="2566760"/>
                </a:cubicBezTo>
                <a:cubicBezTo>
                  <a:pt x="7286720" y="2576965"/>
                  <a:pt x="7284879" y="2613932"/>
                  <a:pt x="7304441" y="2629807"/>
                </a:cubicBezTo>
                <a:cubicBezTo>
                  <a:pt x="7310310" y="2633152"/>
                  <a:pt x="7316783" y="2634739"/>
                  <a:pt x="7323155" y="2634792"/>
                </a:cubicBezTo>
                <a:close/>
                <a:moveTo>
                  <a:pt x="4650475" y="2634814"/>
                </a:moveTo>
                <a:cubicBezTo>
                  <a:pt x="4667163" y="2635812"/>
                  <a:pt x="4684909" y="2625742"/>
                  <a:pt x="4686106" y="2607337"/>
                </a:cubicBezTo>
                <a:cubicBezTo>
                  <a:pt x="4692492" y="2581639"/>
                  <a:pt x="4665809" y="2552700"/>
                  <a:pt x="4640265" y="2565202"/>
                </a:cubicBezTo>
                <a:cubicBezTo>
                  <a:pt x="4613354" y="2573305"/>
                  <a:pt x="4611529" y="2616365"/>
                  <a:pt x="4634792" y="2630025"/>
                </a:cubicBezTo>
                <a:cubicBezTo>
                  <a:pt x="4639467" y="2632918"/>
                  <a:pt x="4644912" y="2634481"/>
                  <a:pt x="4650475" y="2634814"/>
                </a:cubicBezTo>
                <a:close/>
                <a:moveTo>
                  <a:pt x="6397695" y="2634842"/>
                </a:moveTo>
                <a:cubicBezTo>
                  <a:pt x="6416799" y="2635078"/>
                  <a:pt x="6436354" y="2619697"/>
                  <a:pt x="6435325" y="2599303"/>
                </a:cubicBezTo>
                <a:cubicBezTo>
                  <a:pt x="6437154" y="2575767"/>
                  <a:pt x="6406507" y="2554287"/>
                  <a:pt x="6385466" y="2567083"/>
                </a:cubicBezTo>
                <a:cubicBezTo>
                  <a:pt x="6361680" y="2578052"/>
                  <a:pt x="6356191" y="2614384"/>
                  <a:pt x="6379520" y="2629008"/>
                </a:cubicBezTo>
                <a:cubicBezTo>
                  <a:pt x="6385009" y="2632950"/>
                  <a:pt x="6391327" y="2634764"/>
                  <a:pt x="6397695" y="2634842"/>
                </a:cubicBezTo>
                <a:close/>
                <a:moveTo>
                  <a:pt x="2392700" y="2634906"/>
                </a:moveTo>
                <a:cubicBezTo>
                  <a:pt x="2411285" y="2634142"/>
                  <a:pt x="2429171" y="2619584"/>
                  <a:pt x="2425519" y="2599082"/>
                </a:cubicBezTo>
                <a:cubicBezTo>
                  <a:pt x="2428066" y="2576570"/>
                  <a:pt x="2403236" y="2554287"/>
                  <a:pt x="2381180" y="2565543"/>
                </a:cubicBezTo>
                <a:cubicBezTo>
                  <a:pt x="2353331" y="2572664"/>
                  <a:pt x="2351018" y="2617459"/>
                  <a:pt x="2374685" y="2630782"/>
                </a:cubicBezTo>
                <a:cubicBezTo>
                  <a:pt x="2380253" y="2633883"/>
                  <a:pt x="2386514" y="2635161"/>
                  <a:pt x="2392700" y="2634906"/>
                </a:cubicBezTo>
                <a:close/>
                <a:moveTo>
                  <a:pt x="7528900" y="2634963"/>
                </a:moveTo>
                <a:cubicBezTo>
                  <a:pt x="7544631" y="2636330"/>
                  <a:pt x="7560851" y="2629149"/>
                  <a:pt x="7564187" y="2611935"/>
                </a:cubicBezTo>
                <a:cubicBezTo>
                  <a:pt x="7570629" y="2589592"/>
                  <a:pt x="7552913" y="2570669"/>
                  <a:pt x="7534738" y="2560637"/>
                </a:cubicBezTo>
                <a:cubicBezTo>
                  <a:pt x="7512881" y="2565653"/>
                  <a:pt x="7491254" y="2581840"/>
                  <a:pt x="7496546" y="2606692"/>
                </a:cubicBezTo>
                <a:cubicBezTo>
                  <a:pt x="7497926" y="2623677"/>
                  <a:pt x="7513169" y="2633595"/>
                  <a:pt x="7528900" y="2634963"/>
                </a:cubicBezTo>
                <a:close/>
                <a:moveTo>
                  <a:pt x="4444048" y="2635165"/>
                </a:moveTo>
                <a:cubicBezTo>
                  <a:pt x="4454424" y="2635906"/>
                  <a:pt x="4465253" y="2632370"/>
                  <a:pt x="4472056" y="2624728"/>
                </a:cubicBezTo>
                <a:cubicBezTo>
                  <a:pt x="4484529" y="2613551"/>
                  <a:pt x="4483622" y="2592792"/>
                  <a:pt x="4476138" y="2578877"/>
                </a:cubicBezTo>
                <a:cubicBezTo>
                  <a:pt x="4467067" y="2562224"/>
                  <a:pt x="4445295" y="2567471"/>
                  <a:pt x="4429647" y="2564733"/>
                </a:cubicBezTo>
                <a:cubicBezTo>
                  <a:pt x="4417174" y="2579789"/>
                  <a:pt x="4408329" y="2601460"/>
                  <a:pt x="4418761" y="2619938"/>
                </a:cubicBezTo>
                <a:cubicBezTo>
                  <a:pt x="4423751" y="2629405"/>
                  <a:pt x="4433673" y="2634423"/>
                  <a:pt x="4444048" y="2635165"/>
                </a:cubicBezTo>
                <a:close/>
                <a:moveTo>
                  <a:pt x="5784295" y="2635228"/>
                </a:moveTo>
                <a:cubicBezTo>
                  <a:pt x="5802178" y="2634678"/>
                  <a:pt x="5819254" y="2618885"/>
                  <a:pt x="5816846" y="2599209"/>
                </a:cubicBezTo>
                <a:cubicBezTo>
                  <a:pt x="5821204" y="2570443"/>
                  <a:pt x="5781517" y="2551112"/>
                  <a:pt x="5761329" y="2570903"/>
                </a:cubicBezTo>
                <a:cubicBezTo>
                  <a:pt x="5741829" y="2585632"/>
                  <a:pt x="5745500" y="2619231"/>
                  <a:pt x="5766835" y="2630277"/>
                </a:cubicBezTo>
                <a:cubicBezTo>
                  <a:pt x="5772283" y="2633901"/>
                  <a:pt x="5778334" y="2635412"/>
                  <a:pt x="5784295" y="2635228"/>
                </a:cubicBezTo>
                <a:close/>
                <a:moveTo>
                  <a:pt x="4548064" y="2635327"/>
                </a:moveTo>
                <a:cubicBezTo>
                  <a:pt x="4566702" y="2635348"/>
                  <a:pt x="4584410" y="2620265"/>
                  <a:pt x="4583383" y="2599525"/>
                </a:cubicBezTo>
                <a:cubicBezTo>
                  <a:pt x="4587717" y="2574844"/>
                  <a:pt x="4557378" y="2555875"/>
                  <a:pt x="4536619" y="2566616"/>
                </a:cubicBezTo>
                <a:cubicBezTo>
                  <a:pt x="4513123" y="2577586"/>
                  <a:pt x="4509929" y="2614151"/>
                  <a:pt x="4529775" y="2629920"/>
                </a:cubicBezTo>
                <a:cubicBezTo>
                  <a:pt x="4535535" y="2633634"/>
                  <a:pt x="4541851" y="2635319"/>
                  <a:pt x="4548064" y="2635327"/>
                </a:cubicBezTo>
                <a:close/>
                <a:moveTo>
                  <a:pt x="1982408" y="2635350"/>
                </a:moveTo>
                <a:cubicBezTo>
                  <a:pt x="2000456" y="2634497"/>
                  <a:pt x="2017525" y="2618520"/>
                  <a:pt x="2017182" y="2599174"/>
                </a:cubicBezTo>
                <a:cubicBezTo>
                  <a:pt x="2015805" y="2577755"/>
                  <a:pt x="1992413" y="2555875"/>
                  <a:pt x="1970850" y="2565318"/>
                </a:cubicBezTo>
                <a:cubicBezTo>
                  <a:pt x="1940351" y="2572227"/>
                  <a:pt x="1936683" y="2617829"/>
                  <a:pt x="1964658" y="2630726"/>
                </a:cubicBezTo>
                <a:cubicBezTo>
                  <a:pt x="1970275" y="2634238"/>
                  <a:pt x="1976397" y="2635635"/>
                  <a:pt x="1982408" y="2635350"/>
                </a:cubicBezTo>
                <a:close/>
                <a:moveTo>
                  <a:pt x="5580456" y="2635546"/>
                </a:moveTo>
                <a:cubicBezTo>
                  <a:pt x="5602000" y="2633335"/>
                  <a:pt x="5621032" y="2609289"/>
                  <a:pt x="5611065" y="2586790"/>
                </a:cubicBezTo>
                <a:cubicBezTo>
                  <a:pt x="5602358" y="2558851"/>
                  <a:pt x="5559283" y="2555874"/>
                  <a:pt x="5547140" y="2583126"/>
                </a:cubicBezTo>
                <a:cubicBezTo>
                  <a:pt x="5535454" y="2598469"/>
                  <a:pt x="5544161" y="2620225"/>
                  <a:pt x="5559054" y="2629614"/>
                </a:cubicBezTo>
                <a:cubicBezTo>
                  <a:pt x="5565813" y="2634594"/>
                  <a:pt x="5573274" y="2636283"/>
                  <a:pt x="5580456" y="2635546"/>
                </a:cubicBezTo>
                <a:close/>
                <a:moveTo>
                  <a:pt x="1687548" y="2735012"/>
                </a:moveTo>
                <a:cubicBezTo>
                  <a:pt x="1697086" y="2731146"/>
                  <a:pt x="1704577" y="2723413"/>
                  <a:pt x="1705729" y="2712269"/>
                </a:cubicBezTo>
                <a:cubicBezTo>
                  <a:pt x="1711262" y="2691572"/>
                  <a:pt x="1696510" y="2663825"/>
                  <a:pt x="1672076" y="2667464"/>
                </a:cubicBezTo>
                <a:cubicBezTo>
                  <a:pt x="1636117" y="2663825"/>
                  <a:pt x="1627128" y="2721139"/>
                  <a:pt x="1657093" y="2734558"/>
                </a:cubicBezTo>
                <a:cubicBezTo>
                  <a:pt x="1666429" y="2738879"/>
                  <a:pt x="1678012" y="2738879"/>
                  <a:pt x="1687548" y="2735012"/>
                </a:cubicBezTo>
                <a:close/>
                <a:moveTo>
                  <a:pt x="1991460" y="2735794"/>
                </a:moveTo>
                <a:cubicBezTo>
                  <a:pt x="2010291" y="2728884"/>
                  <a:pt x="2023590" y="2703796"/>
                  <a:pt x="2012850" y="2685597"/>
                </a:cubicBezTo>
                <a:cubicBezTo>
                  <a:pt x="2003983" y="2665413"/>
                  <a:pt x="1973511" y="2660650"/>
                  <a:pt x="1958285" y="2676072"/>
                </a:cubicBezTo>
                <a:cubicBezTo>
                  <a:pt x="1936690" y="2691493"/>
                  <a:pt x="1945551" y="2730500"/>
                  <a:pt x="1971468" y="2735716"/>
                </a:cubicBezTo>
                <a:cubicBezTo>
                  <a:pt x="1978286" y="2738381"/>
                  <a:pt x="1985184" y="2738097"/>
                  <a:pt x="1991460" y="2735794"/>
                </a:cubicBezTo>
                <a:close/>
                <a:moveTo>
                  <a:pt x="2075687" y="2736027"/>
                </a:moveTo>
                <a:cubicBezTo>
                  <a:pt x="2105294" y="2746375"/>
                  <a:pt x="2133534" y="2707231"/>
                  <a:pt x="2113333" y="2683384"/>
                </a:cubicBezTo>
                <a:cubicBezTo>
                  <a:pt x="2100928" y="2662237"/>
                  <a:pt x="2066269" y="2662687"/>
                  <a:pt x="2054336" y="2684059"/>
                </a:cubicBezTo>
                <a:cubicBezTo>
                  <a:pt x="2039872" y="2702731"/>
                  <a:pt x="2054107" y="2730627"/>
                  <a:pt x="2075687" y="2736027"/>
                </a:cubicBezTo>
                <a:close/>
                <a:moveTo>
                  <a:pt x="1374142" y="2736052"/>
                </a:moveTo>
                <a:cubicBezTo>
                  <a:pt x="1397576" y="2731929"/>
                  <a:pt x="1400793" y="2706735"/>
                  <a:pt x="1401712" y="2687495"/>
                </a:cubicBezTo>
                <a:cubicBezTo>
                  <a:pt x="1386547" y="2671233"/>
                  <a:pt x="1358978" y="2655887"/>
                  <a:pt x="1340368" y="2676272"/>
                </a:cubicBezTo>
                <a:cubicBezTo>
                  <a:pt x="1314402" y="2698718"/>
                  <a:pt x="1341057" y="2747962"/>
                  <a:pt x="1374142" y="2736052"/>
                </a:cubicBezTo>
                <a:close/>
                <a:moveTo>
                  <a:pt x="1268907" y="2736236"/>
                </a:moveTo>
                <a:cubicBezTo>
                  <a:pt x="1288662" y="2731214"/>
                  <a:pt x="1304860" y="2708816"/>
                  <a:pt x="1295286" y="2688469"/>
                </a:cubicBezTo>
                <a:cubicBezTo>
                  <a:pt x="1286854" y="2665444"/>
                  <a:pt x="1254032" y="2659061"/>
                  <a:pt x="1237620" y="2677299"/>
                </a:cubicBezTo>
                <a:cubicBezTo>
                  <a:pt x="1219157" y="2693941"/>
                  <a:pt x="1226449" y="2725629"/>
                  <a:pt x="1248790" y="2734748"/>
                </a:cubicBezTo>
                <a:cubicBezTo>
                  <a:pt x="1255342" y="2737654"/>
                  <a:pt x="1262322" y="2737911"/>
                  <a:pt x="1268907" y="2736236"/>
                </a:cubicBezTo>
                <a:close/>
                <a:moveTo>
                  <a:pt x="2296736" y="2737535"/>
                </a:moveTo>
                <a:cubicBezTo>
                  <a:pt x="2315985" y="2733230"/>
                  <a:pt x="2330639" y="2711429"/>
                  <a:pt x="2321897" y="2691410"/>
                </a:cubicBezTo>
                <a:cubicBezTo>
                  <a:pt x="2316642" y="2666527"/>
                  <a:pt x="2281450" y="2659062"/>
                  <a:pt x="2264762" y="2676933"/>
                </a:cubicBezTo>
                <a:cubicBezTo>
                  <a:pt x="2247841" y="2694124"/>
                  <a:pt x="2254701" y="2725567"/>
                  <a:pt x="2276652" y="2735294"/>
                </a:cubicBezTo>
                <a:cubicBezTo>
                  <a:pt x="2283392" y="2738461"/>
                  <a:pt x="2290320" y="2738970"/>
                  <a:pt x="2296736" y="2737535"/>
                </a:cubicBezTo>
                <a:close/>
                <a:moveTo>
                  <a:pt x="7741454" y="2737575"/>
                </a:moveTo>
                <a:cubicBezTo>
                  <a:pt x="7761798" y="2733418"/>
                  <a:pt x="7778509" y="2709792"/>
                  <a:pt x="7768740" y="2689602"/>
                </a:cubicBezTo>
                <a:cubicBezTo>
                  <a:pt x="7761426" y="2668563"/>
                  <a:pt x="7732174" y="2659062"/>
                  <a:pt x="7714577" y="2673540"/>
                </a:cubicBezTo>
                <a:cubicBezTo>
                  <a:pt x="7692866" y="2687792"/>
                  <a:pt x="7695380" y="2726023"/>
                  <a:pt x="7720747" y="2734393"/>
                </a:cubicBezTo>
                <a:cubicBezTo>
                  <a:pt x="7727489" y="2738183"/>
                  <a:pt x="7734673" y="2738960"/>
                  <a:pt x="7741454" y="2737575"/>
                </a:cubicBezTo>
                <a:close/>
                <a:moveTo>
                  <a:pt x="6609251" y="2737642"/>
                </a:moveTo>
                <a:cubicBezTo>
                  <a:pt x="6629005" y="2734662"/>
                  <a:pt x="6645825" y="2712563"/>
                  <a:pt x="6638424" y="2691864"/>
                </a:cubicBezTo>
                <a:cubicBezTo>
                  <a:pt x="6633266" y="2666754"/>
                  <a:pt x="6599176" y="2659062"/>
                  <a:pt x="6581907" y="2675802"/>
                </a:cubicBezTo>
                <a:cubicBezTo>
                  <a:pt x="6567329" y="2692316"/>
                  <a:pt x="6569123" y="2722404"/>
                  <a:pt x="6589308" y="2733489"/>
                </a:cubicBezTo>
                <a:cubicBezTo>
                  <a:pt x="6595756" y="2737504"/>
                  <a:pt x="6602667" y="2738635"/>
                  <a:pt x="6609251" y="2737642"/>
                </a:cubicBezTo>
                <a:close/>
                <a:moveTo>
                  <a:pt x="6917172" y="2737704"/>
                </a:moveTo>
                <a:cubicBezTo>
                  <a:pt x="6933941" y="2735758"/>
                  <a:pt x="6949462" y="2721598"/>
                  <a:pt x="6948098" y="2703739"/>
                </a:cubicBezTo>
                <a:cubicBezTo>
                  <a:pt x="6949917" y="2677205"/>
                  <a:pt x="6916713" y="2655887"/>
                  <a:pt x="6894653" y="2672896"/>
                </a:cubicBezTo>
                <a:cubicBezTo>
                  <a:pt x="6868954" y="2686957"/>
                  <a:pt x="6875095" y="2725057"/>
                  <a:pt x="6900566" y="2735262"/>
                </a:cubicBezTo>
                <a:cubicBezTo>
                  <a:pt x="6905854" y="2737643"/>
                  <a:pt x="6911582" y="2738352"/>
                  <a:pt x="6917172" y="2737704"/>
                </a:cubicBezTo>
                <a:close/>
                <a:moveTo>
                  <a:pt x="2193548" y="2737753"/>
                </a:moveTo>
                <a:cubicBezTo>
                  <a:pt x="2213068" y="2733291"/>
                  <a:pt x="2227482" y="2709494"/>
                  <a:pt x="2218809" y="2689241"/>
                </a:cubicBezTo>
                <a:cubicBezTo>
                  <a:pt x="2213367" y="2666963"/>
                  <a:pt x="2183652" y="2662237"/>
                  <a:pt x="2166190" y="2673039"/>
                </a:cubicBezTo>
                <a:cubicBezTo>
                  <a:pt x="2146235" y="2689016"/>
                  <a:pt x="2149637" y="2724121"/>
                  <a:pt x="2172994" y="2734923"/>
                </a:cubicBezTo>
                <a:cubicBezTo>
                  <a:pt x="2179968" y="2738580"/>
                  <a:pt x="2187041" y="2739241"/>
                  <a:pt x="2193548" y="2737753"/>
                </a:cubicBezTo>
                <a:close/>
                <a:moveTo>
                  <a:pt x="5985808" y="2737851"/>
                </a:moveTo>
                <a:cubicBezTo>
                  <a:pt x="6001924" y="2739106"/>
                  <a:pt x="6019189" y="2727422"/>
                  <a:pt x="6021910" y="2711055"/>
                </a:cubicBezTo>
                <a:cubicBezTo>
                  <a:pt x="6029167" y="2688333"/>
                  <a:pt x="6008076" y="2662237"/>
                  <a:pt x="5983810" y="2668086"/>
                </a:cubicBezTo>
                <a:cubicBezTo>
                  <a:pt x="5952513" y="2669661"/>
                  <a:pt x="5948204" y="2716229"/>
                  <a:pt x="5970656" y="2731977"/>
                </a:cubicBezTo>
                <a:cubicBezTo>
                  <a:pt x="5975192" y="2735577"/>
                  <a:pt x="5980437" y="2737433"/>
                  <a:pt x="5985808" y="2737851"/>
                </a:cubicBezTo>
                <a:close/>
                <a:moveTo>
                  <a:pt x="7121683" y="2737852"/>
                </a:moveTo>
                <a:cubicBezTo>
                  <a:pt x="7140723" y="2736111"/>
                  <a:pt x="7158384" y="2717992"/>
                  <a:pt x="7155134" y="2697822"/>
                </a:cubicBezTo>
                <a:cubicBezTo>
                  <a:pt x="7151713" y="2671841"/>
                  <a:pt x="7115907" y="2655887"/>
                  <a:pt x="7096749" y="2675943"/>
                </a:cubicBezTo>
                <a:cubicBezTo>
                  <a:pt x="7078504" y="2690985"/>
                  <a:pt x="7080329" y="2723804"/>
                  <a:pt x="7102907" y="2733604"/>
                </a:cubicBezTo>
                <a:cubicBezTo>
                  <a:pt x="7108837" y="2737193"/>
                  <a:pt x="7115337" y="2738433"/>
                  <a:pt x="7121683" y="2737852"/>
                </a:cubicBezTo>
                <a:close/>
                <a:moveTo>
                  <a:pt x="5577395" y="2737857"/>
                </a:moveTo>
                <a:cubicBezTo>
                  <a:pt x="5595582" y="2738126"/>
                  <a:pt x="5614602" y="2722706"/>
                  <a:pt x="5613920" y="2703291"/>
                </a:cubicBezTo>
                <a:cubicBezTo>
                  <a:pt x="5614829" y="2679466"/>
                  <a:pt x="5588902" y="2657474"/>
                  <a:pt x="5565931" y="2668241"/>
                </a:cubicBezTo>
                <a:cubicBezTo>
                  <a:pt x="5537956" y="2676259"/>
                  <a:pt x="5535454" y="2718181"/>
                  <a:pt x="5560245" y="2731926"/>
                </a:cubicBezTo>
                <a:cubicBezTo>
                  <a:pt x="5565362" y="2735935"/>
                  <a:pt x="5571332" y="2737768"/>
                  <a:pt x="5577395" y="2737857"/>
                </a:cubicBezTo>
                <a:close/>
                <a:moveTo>
                  <a:pt x="5892430" y="2737864"/>
                </a:moveTo>
                <a:cubicBezTo>
                  <a:pt x="5912474" y="2733055"/>
                  <a:pt x="5927688" y="2708933"/>
                  <a:pt x="5918525" y="2688539"/>
                </a:cubicBezTo>
                <a:cubicBezTo>
                  <a:pt x="5910687" y="2662490"/>
                  <a:pt x="5868964" y="2659062"/>
                  <a:pt x="5856516" y="2683055"/>
                </a:cubicBezTo>
                <a:cubicBezTo>
                  <a:pt x="5846604" y="2700879"/>
                  <a:pt x="5853059" y="2725557"/>
                  <a:pt x="5871500" y="2735383"/>
                </a:cubicBezTo>
                <a:cubicBezTo>
                  <a:pt x="5878531" y="2738925"/>
                  <a:pt x="5885749" y="2739467"/>
                  <a:pt x="5892430" y="2737864"/>
                </a:cubicBezTo>
                <a:close/>
                <a:moveTo>
                  <a:pt x="5060751" y="2738050"/>
                </a:moveTo>
                <a:cubicBezTo>
                  <a:pt x="5077170" y="2739297"/>
                  <a:pt x="5094756" y="2727785"/>
                  <a:pt x="5097176" y="2710901"/>
                </a:cubicBezTo>
                <a:cubicBezTo>
                  <a:pt x="5105241" y="2688161"/>
                  <a:pt x="5083580" y="2662237"/>
                  <a:pt x="5059153" y="2667467"/>
                </a:cubicBezTo>
                <a:cubicBezTo>
                  <a:pt x="5026890" y="2669287"/>
                  <a:pt x="5019516" y="2716358"/>
                  <a:pt x="5045326" y="2732276"/>
                </a:cubicBezTo>
                <a:cubicBezTo>
                  <a:pt x="5049935" y="2735801"/>
                  <a:pt x="5055278" y="2737634"/>
                  <a:pt x="5060751" y="2738050"/>
                </a:cubicBezTo>
                <a:close/>
                <a:moveTo>
                  <a:pt x="7322529" y="2738084"/>
                </a:moveTo>
                <a:cubicBezTo>
                  <a:pt x="7340968" y="2738773"/>
                  <a:pt x="7359922" y="2724099"/>
                  <a:pt x="7358550" y="2704082"/>
                </a:cubicBezTo>
                <a:cubicBezTo>
                  <a:pt x="7362667" y="2681689"/>
                  <a:pt x="7340482" y="2662237"/>
                  <a:pt x="7318526" y="2667892"/>
                </a:cubicBezTo>
                <a:cubicBezTo>
                  <a:pt x="7288108" y="2671511"/>
                  <a:pt x="7281704" y="2715844"/>
                  <a:pt x="7305032" y="2731903"/>
                </a:cubicBezTo>
                <a:cubicBezTo>
                  <a:pt x="7310292" y="2735918"/>
                  <a:pt x="7316382" y="2737854"/>
                  <a:pt x="7322529" y="2738084"/>
                </a:cubicBezTo>
                <a:close/>
                <a:moveTo>
                  <a:pt x="6297002" y="2738091"/>
                </a:moveTo>
                <a:cubicBezTo>
                  <a:pt x="6312272" y="2737933"/>
                  <a:pt x="6327218" y="2727017"/>
                  <a:pt x="6331537" y="2712293"/>
                </a:cubicBezTo>
                <a:cubicBezTo>
                  <a:pt x="6341904" y="2684311"/>
                  <a:pt x="6304353" y="2654299"/>
                  <a:pt x="6279011" y="2671675"/>
                </a:cubicBezTo>
                <a:cubicBezTo>
                  <a:pt x="6254591" y="2684537"/>
                  <a:pt x="6255513" y="2724027"/>
                  <a:pt x="6282006" y="2734407"/>
                </a:cubicBezTo>
                <a:cubicBezTo>
                  <a:pt x="6286787" y="2737002"/>
                  <a:pt x="6291912" y="2738144"/>
                  <a:pt x="6297002" y="2738091"/>
                </a:cubicBezTo>
                <a:close/>
                <a:moveTo>
                  <a:pt x="1578648" y="2738092"/>
                </a:moveTo>
                <a:cubicBezTo>
                  <a:pt x="1595330" y="2733642"/>
                  <a:pt x="1608143" y="2714672"/>
                  <a:pt x="1603576" y="2696482"/>
                </a:cubicBezTo>
                <a:cubicBezTo>
                  <a:pt x="1601321" y="2672228"/>
                  <a:pt x="1573129" y="2659062"/>
                  <a:pt x="1553056" y="2670842"/>
                </a:cubicBezTo>
                <a:cubicBezTo>
                  <a:pt x="1527119" y="2684240"/>
                  <a:pt x="1532080" y="2730668"/>
                  <a:pt x="1561174" y="2737136"/>
                </a:cubicBezTo>
                <a:cubicBezTo>
                  <a:pt x="1567096" y="2739445"/>
                  <a:pt x="1573086" y="2739575"/>
                  <a:pt x="1578648" y="2738092"/>
                </a:cubicBezTo>
                <a:close/>
                <a:moveTo>
                  <a:pt x="7012631" y="2738123"/>
                </a:moveTo>
                <a:cubicBezTo>
                  <a:pt x="7027492" y="2739743"/>
                  <a:pt x="7043034" y="2731259"/>
                  <a:pt x="7049251" y="2717277"/>
                </a:cubicBezTo>
                <a:cubicBezTo>
                  <a:pt x="7064217" y="2690449"/>
                  <a:pt x="7028528" y="2654299"/>
                  <a:pt x="7001359" y="2670441"/>
                </a:cubicBezTo>
                <a:cubicBezTo>
                  <a:pt x="6975571" y="2680445"/>
                  <a:pt x="6973729" y="2720460"/>
                  <a:pt x="6998366" y="2732965"/>
                </a:cubicBezTo>
                <a:cubicBezTo>
                  <a:pt x="7002798" y="2735920"/>
                  <a:pt x="7007677" y="2737583"/>
                  <a:pt x="7012631" y="2738123"/>
                </a:cubicBezTo>
                <a:close/>
                <a:moveTo>
                  <a:pt x="1773323" y="2738133"/>
                </a:moveTo>
                <a:cubicBezTo>
                  <a:pt x="1791565" y="2738661"/>
                  <a:pt x="1810884" y="2723847"/>
                  <a:pt x="1809024" y="2703866"/>
                </a:cubicBezTo>
                <a:cubicBezTo>
                  <a:pt x="1812857" y="2678374"/>
                  <a:pt x="1784448" y="2657474"/>
                  <a:pt x="1762128" y="2669187"/>
                </a:cubicBezTo>
                <a:cubicBezTo>
                  <a:pt x="1738004" y="2678833"/>
                  <a:pt x="1735072" y="2717876"/>
                  <a:pt x="1756266" y="2732115"/>
                </a:cubicBezTo>
                <a:cubicBezTo>
                  <a:pt x="1761282" y="2736077"/>
                  <a:pt x="1767243" y="2737957"/>
                  <a:pt x="1773323" y="2738133"/>
                </a:cubicBezTo>
                <a:close/>
                <a:moveTo>
                  <a:pt x="4343641" y="2738148"/>
                </a:moveTo>
                <a:cubicBezTo>
                  <a:pt x="4359503" y="2738447"/>
                  <a:pt x="4376141" y="2727976"/>
                  <a:pt x="4378037" y="2711735"/>
                </a:cubicBezTo>
                <a:cubicBezTo>
                  <a:pt x="4387692" y="2685293"/>
                  <a:pt x="4357347" y="2655887"/>
                  <a:pt x="4331600" y="2669564"/>
                </a:cubicBezTo>
                <a:cubicBezTo>
                  <a:pt x="4304244" y="2678910"/>
                  <a:pt x="4303554" y="2721308"/>
                  <a:pt x="4328612" y="2734074"/>
                </a:cubicBezTo>
                <a:cubicBezTo>
                  <a:pt x="4333152" y="2736752"/>
                  <a:pt x="4338353" y="2738048"/>
                  <a:pt x="4343641" y="2738148"/>
                </a:cubicBezTo>
                <a:close/>
                <a:moveTo>
                  <a:pt x="8151477" y="2738227"/>
                </a:moveTo>
                <a:cubicBezTo>
                  <a:pt x="8170338" y="2735717"/>
                  <a:pt x="8186336" y="2716982"/>
                  <a:pt x="8180846" y="2696040"/>
                </a:cubicBezTo>
                <a:cubicBezTo>
                  <a:pt x="8180846" y="2666502"/>
                  <a:pt x="8138299" y="2655887"/>
                  <a:pt x="8122058" y="2678271"/>
                </a:cubicBezTo>
                <a:cubicBezTo>
                  <a:pt x="8108791" y="2694656"/>
                  <a:pt x="8112451" y="2725347"/>
                  <a:pt x="8132352" y="2734809"/>
                </a:cubicBezTo>
                <a:cubicBezTo>
                  <a:pt x="8138585" y="2738097"/>
                  <a:pt x="8145190" y="2739063"/>
                  <a:pt x="8151477" y="2738227"/>
                </a:cubicBezTo>
                <a:close/>
                <a:moveTo>
                  <a:pt x="6502148" y="2738267"/>
                </a:moveTo>
                <a:cubicBezTo>
                  <a:pt x="6519934" y="2738457"/>
                  <a:pt x="6537911" y="2723481"/>
                  <a:pt x="6536046" y="2704189"/>
                </a:cubicBezTo>
                <a:cubicBezTo>
                  <a:pt x="6540342" y="2678918"/>
                  <a:pt x="6509815" y="2659062"/>
                  <a:pt x="6487654" y="2670118"/>
                </a:cubicBezTo>
                <a:cubicBezTo>
                  <a:pt x="6462554" y="2680046"/>
                  <a:pt x="6463685" y="2719307"/>
                  <a:pt x="6485167" y="2732619"/>
                </a:cubicBezTo>
                <a:cubicBezTo>
                  <a:pt x="6490312" y="2736455"/>
                  <a:pt x="6496219" y="2738203"/>
                  <a:pt x="6502148" y="2738267"/>
                </a:cubicBezTo>
                <a:close/>
                <a:moveTo>
                  <a:pt x="6711739" y="2738277"/>
                </a:moveTo>
                <a:cubicBezTo>
                  <a:pt x="6730502" y="2735448"/>
                  <a:pt x="6746490" y="2716420"/>
                  <a:pt x="6741047" y="2695849"/>
                </a:cubicBezTo>
                <a:cubicBezTo>
                  <a:pt x="6740367" y="2671163"/>
                  <a:pt x="6710658" y="2660649"/>
                  <a:pt x="6690927" y="2670478"/>
                </a:cubicBezTo>
                <a:cubicBezTo>
                  <a:pt x="6668929" y="2684649"/>
                  <a:pt x="6671424" y="2721677"/>
                  <a:pt x="6692742" y="2735162"/>
                </a:cubicBezTo>
                <a:cubicBezTo>
                  <a:pt x="6698922" y="2738362"/>
                  <a:pt x="6705484" y="2739219"/>
                  <a:pt x="6711739" y="2738277"/>
                </a:cubicBezTo>
                <a:close/>
                <a:moveTo>
                  <a:pt x="6404781" y="2738317"/>
                </a:moveTo>
                <a:cubicBezTo>
                  <a:pt x="6423618" y="2735169"/>
                  <a:pt x="6440160" y="2715828"/>
                  <a:pt x="6434887" y="2695579"/>
                </a:cubicBezTo>
                <a:cubicBezTo>
                  <a:pt x="6430578" y="2669041"/>
                  <a:pt x="6392704" y="2655887"/>
                  <a:pt x="6375242" y="2677579"/>
                </a:cubicBezTo>
                <a:cubicBezTo>
                  <a:pt x="6357779" y="2694425"/>
                  <a:pt x="6363676" y="2726501"/>
                  <a:pt x="6385901" y="2735501"/>
                </a:cubicBezTo>
                <a:cubicBezTo>
                  <a:pt x="6391967" y="2738616"/>
                  <a:pt x="6398502" y="2739366"/>
                  <a:pt x="6404781" y="2738317"/>
                </a:cubicBezTo>
                <a:close/>
                <a:moveTo>
                  <a:pt x="5170801" y="2738321"/>
                </a:moveTo>
                <a:cubicBezTo>
                  <a:pt x="5191447" y="2735004"/>
                  <a:pt x="5208468" y="2711169"/>
                  <a:pt x="5199059" y="2689525"/>
                </a:cubicBezTo>
                <a:cubicBezTo>
                  <a:pt x="5190848" y="2659978"/>
                  <a:pt x="5142493" y="2659062"/>
                  <a:pt x="5134738" y="2689525"/>
                </a:cubicBezTo>
                <a:cubicBezTo>
                  <a:pt x="5132457" y="2705100"/>
                  <a:pt x="5132229" y="2726859"/>
                  <a:pt x="5149792" y="2733959"/>
                </a:cubicBezTo>
                <a:cubicBezTo>
                  <a:pt x="5156635" y="2738253"/>
                  <a:pt x="5163919" y="2739427"/>
                  <a:pt x="5170801" y="2738321"/>
                </a:cubicBezTo>
                <a:close/>
                <a:moveTo>
                  <a:pt x="1880468" y="2738325"/>
                </a:moveTo>
                <a:cubicBezTo>
                  <a:pt x="1901046" y="2735997"/>
                  <a:pt x="1919608" y="2713478"/>
                  <a:pt x="1911222" y="2692113"/>
                </a:cubicBezTo>
                <a:cubicBezTo>
                  <a:pt x="1905974" y="2667729"/>
                  <a:pt x="1870178" y="2657474"/>
                  <a:pt x="1854217" y="2676845"/>
                </a:cubicBezTo>
                <a:cubicBezTo>
                  <a:pt x="1838257" y="2691886"/>
                  <a:pt x="1842132" y="2721283"/>
                  <a:pt x="1860145" y="2733134"/>
                </a:cubicBezTo>
                <a:cubicBezTo>
                  <a:pt x="1866531" y="2737635"/>
                  <a:pt x="1873613" y="2739102"/>
                  <a:pt x="1880468" y="2738325"/>
                </a:cubicBezTo>
                <a:close/>
                <a:moveTo>
                  <a:pt x="6095795" y="2738411"/>
                </a:moveTo>
                <a:cubicBezTo>
                  <a:pt x="6116303" y="2734718"/>
                  <a:pt x="6132728" y="2710539"/>
                  <a:pt x="6124323" y="2689067"/>
                </a:cubicBezTo>
                <a:cubicBezTo>
                  <a:pt x="6117690" y="2662269"/>
                  <a:pt x="6076522" y="2659062"/>
                  <a:pt x="6063257" y="2681737"/>
                </a:cubicBezTo>
                <a:cubicBezTo>
                  <a:pt x="6054566" y="2698915"/>
                  <a:pt x="6056625" y="2723881"/>
                  <a:pt x="6074693" y="2734417"/>
                </a:cubicBezTo>
                <a:cubicBezTo>
                  <a:pt x="6081668" y="2738597"/>
                  <a:pt x="6088958" y="2739642"/>
                  <a:pt x="6095795" y="2738411"/>
                </a:cubicBezTo>
                <a:close/>
                <a:moveTo>
                  <a:pt x="7426913" y="2738441"/>
                </a:moveTo>
                <a:cubicBezTo>
                  <a:pt x="7445096" y="2738494"/>
                  <a:pt x="7463700" y="2723526"/>
                  <a:pt x="7461455" y="2703966"/>
                </a:cubicBezTo>
                <a:cubicBezTo>
                  <a:pt x="7467441" y="2672216"/>
                  <a:pt x="7423471" y="2655887"/>
                  <a:pt x="7402521" y="2676751"/>
                </a:cubicBezTo>
                <a:cubicBezTo>
                  <a:pt x="7391241" y="2693534"/>
                  <a:pt x="7391932" y="2720748"/>
                  <a:pt x="7409658" y="2732994"/>
                </a:cubicBezTo>
                <a:cubicBezTo>
                  <a:pt x="7414838" y="2736736"/>
                  <a:pt x="7420852" y="2738423"/>
                  <a:pt x="7426913" y="2738441"/>
                </a:cubicBezTo>
                <a:close/>
                <a:moveTo>
                  <a:pt x="4239639" y="2738495"/>
                </a:moveTo>
                <a:cubicBezTo>
                  <a:pt x="4256393" y="2739534"/>
                  <a:pt x="4274281" y="2728266"/>
                  <a:pt x="4276874" y="2710957"/>
                </a:cubicBezTo>
                <a:cubicBezTo>
                  <a:pt x="4286091" y="2682622"/>
                  <a:pt x="4248529" y="2655887"/>
                  <a:pt x="4223871" y="2672339"/>
                </a:cubicBezTo>
                <a:cubicBezTo>
                  <a:pt x="4200827" y="2684679"/>
                  <a:pt x="4200366" y="2721011"/>
                  <a:pt x="4223871" y="2733122"/>
                </a:cubicBezTo>
                <a:cubicBezTo>
                  <a:pt x="4228595" y="2736435"/>
                  <a:pt x="4234054" y="2738149"/>
                  <a:pt x="4239639" y="2738495"/>
                </a:cubicBezTo>
                <a:close/>
                <a:moveTo>
                  <a:pt x="5679700" y="2738563"/>
                </a:moveTo>
                <a:cubicBezTo>
                  <a:pt x="5695676" y="2739463"/>
                  <a:pt x="5712251" y="2728152"/>
                  <a:pt x="5714944" y="2711185"/>
                </a:cubicBezTo>
                <a:cubicBezTo>
                  <a:pt x="5724367" y="2682394"/>
                  <a:pt x="5686898" y="2655887"/>
                  <a:pt x="5662890" y="2672339"/>
                </a:cubicBezTo>
                <a:cubicBezTo>
                  <a:pt x="5640229" y="2685136"/>
                  <a:pt x="5640678" y="2721925"/>
                  <a:pt x="5664461" y="2733350"/>
                </a:cubicBezTo>
                <a:cubicBezTo>
                  <a:pt x="5669117" y="2736606"/>
                  <a:pt x="5674375" y="2738263"/>
                  <a:pt x="5679700" y="2738563"/>
                </a:cubicBezTo>
                <a:close/>
                <a:moveTo>
                  <a:pt x="6817272" y="2738738"/>
                </a:moveTo>
                <a:cubicBezTo>
                  <a:pt x="6837120" y="2734258"/>
                  <a:pt x="6851832" y="2709547"/>
                  <a:pt x="6843328" y="2688492"/>
                </a:cubicBezTo>
                <a:cubicBezTo>
                  <a:pt x="6838792" y="2664825"/>
                  <a:pt x="6806815" y="2660649"/>
                  <a:pt x="6790487" y="2673874"/>
                </a:cubicBezTo>
                <a:cubicBezTo>
                  <a:pt x="6770529" y="2688724"/>
                  <a:pt x="6773704" y="2725383"/>
                  <a:pt x="6796383" y="2735592"/>
                </a:cubicBezTo>
                <a:cubicBezTo>
                  <a:pt x="6803470" y="2739478"/>
                  <a:pt x="6810656" y="2740232"/>
                  <a:pt x="6817272" y="2738738"/>
                </a:cubicBezTo>
                <a:close/>
                <a:moveTo>
                  <a:pt x="5272120" y="2738755"/>
                </a:moveTo>
                <a:cubicBezTo>
                  <a:pt x="5291192" y="2736587"/>
                  <a:pt x="5308158" y="2717013"/>
                  <a:pt x="5302545" y="2696670"/>
                </a:cubicBezTo>
                <a:cubicBezTo>
                  <a:pt x="5301865" y="2668407"/>
                  <a:pt x="5265579" y="2659062"/>
                  <a:pt x="5246302" y="2675017"/>
                </a:cubicBezTo>
                <a:cubicBezTo>
                  <a:pt x="5232241" y="2692340"/>
                  <a:pt x="5233375" y="2722199"/>
                  <a:pt x="5253106" y="2734507"/>
                </a:cubicBezTo>
                <a:cubicBezTo>
                  <a:pt x="5259172" y="2738268"/>
                  <a:pt x="5265763" y="2739478"/>
                  <a:pt x="5272120" y="2738755"/>
                </a:cubicBezTo>
                <a:close/>
                <a:moveTo>
                  <a:pt x="5481724" y="2738777"/>
                </a:moveTo>
                <a:cubicBezTo>
                  <a:pt x="5501550" y="2734203"/>
                  <a:pt x="5517709" y="2709577"/>
                  <a:pt x="5507333" y="2689601"/>
                </a:cubicBezTo>
                <a:cubicBezTo>
                  <a:pt x="5499396" y="2666639"/>
                  <a:pt x="5465831" y="2659062"/>
                  <a:pt x="5450410" y="2678350"/>
                </a:cubicBezTo>
                <a:cubicBezTo>
                  <a:pt x="5430679" y="2694193"/>
                  <a:pt x="5440204" y="2726798"/>
                  <a:pt x="5461522" y="2735753"/>
                </a:cubicBezTo>
                <a:cubicBezTo>
                  <a:pt x="5468099" y="2739599"/>
                  <a:pt x="5475115" y="2740302"/>
                  <a:pt x="5481724" y="2738777"/>
                </a:cubicBezTo>
                <a:close/>
                <a:moveTo>
                  <a:pt x="1470461" y="2738809"/>
                </a:moveTo>
                <a:cubicBezTo>
                  <a:pt x="1490501" y="2736010"/>
                  <a:pt x="1507214" y="2713532"/>
                  <a:pt x="1499880" y="2692337"/>
                </a:cubicBezTo>
                <a:cubicBezTo>
                  <a:pt x="1494650" y="2664988"/>
                  <a:pt x="1454625" y="2659062"/>
                  <a:pt x="1439390" y="2680941"/>
                </a:cubicBezTo>
                <a:cubicBezTo>
                  <a:pt x="1427110" y="2698034"/>
                  <a:pt x="1432567" y="2723104"/>
                  <a:pt x="1450077" y="2734272"/>
                </a:cubicBezTo>
                <a:cubicBezTo>
                  <a:pt x="1456730" y="2738488"/>
                  <a:pt x="1463779" y="2739742"/>
                  <a:pt x="1470461" y="2738809"/>
                </a:cubicBezTo>
                <a:close/>
                <a:moveTo>
                  <a:pt x="5375424" y="2738919"/>
                </a:moveTo>
                <a:cubicBezTo>
                  <a:pt x="5393751" y="2736027"/>
                  <a:pt x="5408848" y="2715850"/>
                  <a:pt x="5405266" y="2696316"/>
                </a:cubicBezTo>
                <a:cubicBezTo>
                  <a:pt x="5405721" y="2666843"/>
                  <a:pt x="5362050" y="2657475"/>
                  <a:pt x="5346129" y="2679180"/>
                </a:cubicBezTo>
                <a:cubicBezTo>
                  <a:pt x="5332254" y="2695402"/>
                  <a:pt x="5335893" y="2726474"/>
                  <a:pt x="5356591" y="2735385"/>
                </a:cubicBezTo>
                <a:cubicBezTo>
                  <a:pt x="5362846" y="2738926"/>
                  <a:pt x="5369314" y="2739883"/>
                  <a:pt x="5375424" y="2738919"/>
                </a:cubicBezTo>
                <a:close/>
                <a:moveTo>
                  <a:pt x="7226124" y="2739021"/>
                </a:moveTo>
                <a:cubicBezTo>
                  <a:pt x="7243867" y="2735939"/>
                  <a:pt x="7258408" y="2715695"/>
                  <a:pt x="7255196" y="2696490"/>
                </a:cubicBezTo>
                <a:cubicBezTo>
                  <a:pt x="7255872" y="2663962"/>
                  <a:pt x="7204922" y="2655887"/>
                  <a:pt x="7192973" y="2683801"/>
                </a:cubicBezTo>
                <a:cubicBezTo>
                  <a:pt x="7183279" y="2701565"/>
                  <a:pt x="7190042" y="2726019"/>
                  <a:pt x="7207852" y="2735708"/>
                </a:cubicBezTo>
                <a:cubicBezTo>
                  <a:pt x="7213939" y="2739169"/>
                  <a:pt x="7220209" y="2740048"/>
                  <a:pt x="7226124" y="2739021"/>
                </a:cubicBezTo>
                <a:close/>
                <a:moveTo>
                  <a:pt x="6197073" y="2739022"/>
                </a:moveTo>
                <a:cubicBezTo>
                  <a:pt x="6216579" y="2736998"/>
                  <a:pt x="6234963" y="2717868"/>
                  <a:pt x="6228465" y="2696919"/>
                </a:cubicBezTo>
                <a:cubicBezTo>
                  <a:pt x="6225728" y="2672681"/>
                  <a:pt x="6197682" y="2659062"/>
                  <a:pt x="6177161" y="2671066"/>
                </a:cubicBezTo>
                <a:cubicBezTo>
                  <a:pt x="6152991" y="2683531"/>
                  <a:pt x="6153219" y="2723235"/>
                  <a:pt x="6178073" y="2734777"/>
                </a:cubicBezTo>
                <a:cubicBezTo>
                  <a:pt x="6183945" y="2738470"/>
                  <a:pt x="6190571" y="2739696"/>
                  <a:pt x="6197073" y="2739022"/>
                </a:cubicBezTo>
                <a:close/>
                <a:moveTo>
                  <a:pt x="7534249" y="2739075"/>
                </a:moveTo>
                <a:cubicBezTo>
                  <a:pt x="7554965" y="2735618"/>
                  <a:pt x="7571261" y="2710581"/>
                  <a:pt x="7563633" y="2689280"/>
                </a:cubicBezTo>
                <a:cubicBezTo>
                  <a:pt x="7558086" y="2665231"/>
                  <a:pt x="7522258" y="2660650"/>
                  <a:pt x="7506309" y="2676912"/>
                </a:cubicBezTo>
                <a:cubicBezTo>
                  <a:pt x="7489666" y="2692029"/>
                  <a:pt x="7493133" y="2723408"/>
                  <a:pt x="7512781" y="2734402"/>
                </a:cubicBezTo>
                <a:cubicBezTo>
                  <a:pt x="7519947" y="2738982"/>
                  <a:pt x="7527343" y="2740228"/>
                  <a:pt x="7534249" y="2739075"/>
                </a:cubicBezTo>
                <a:close/>
                <a:moveTo>
                  <a:pt x="7132792" y="2836012"/>
                </a:moveTo>
                <a:cubicBezTo>
                  <a:pt x="7142052" y="2832610"/>
                  <a:pt x="7149746" y="2825750"/>
                  <a:pt x="7152139" y="2815771"/>
                </a:cubicBezTo>
                <a:cubicBezTo>
                  <a:pt x="7165816" y="2788330"/>
                  <a:pt x="7129344" y="2760662"/>
                  <a:pt x="7104270" y="2772682"/>
                </a:cubicBezTo>
                <a:cubicBezTo>
                  <a:pt x="7077372" y="2782207"/>
                  <a:pt x="7076916" y="2825750"/>
                  <a:pt x="7104042" y="2835501"/>
                </a:cubicBezTo>
                <a:cubicBezTo>
                  <a:pt x="7112704" y="2839357"/>
                  <a:pt x="7123532" y="2839413"/>
                  <a:pt x="7132792" y="2836012"/>
                </a:cubicBezTo>
                <a:close/>
                <a:moveTo>
                  <a:pt x="5283369" y="2836033"/>
                </a:moveTo>
                <a:cubicBezTo>
                  <a:pt x="5292427" y="2832641"/>
                  <a:pt x="5299856" y="2825801"/>
                  <a:pt x="5302028" y="2815852"/>
                </a:cubicBezTo>
                <a:cubicBezTo>
                  <a:pt x="5310029" y="2794824"/>
                  <a:pt x="5292884" y="2767012"/>
                  <a:pt x="5268653" y="2770630"/>
                </a:cubicBezTo>
                <a:cubicBezTo>
                  <a:pt x="5234820" y="2769273"/>
                  <a:pt x="5224304" y="2823993"/>
                  <a:pt x="5254937" y="2835524"/>
                </a:cubicBezTo>
                <a:cubicBezTo>
                  <a:pt x="5263624" y="2839368"/>
                  <a:pt x="5274311" y="2839425"/>
                  <a:pt x="5283369" y="2836033"/>
                </a:cubicBezTo>
                <a:close/>
                <a:moveTo>
                  <a:pt x="5977055" y="2836323"/>
                </a:moveTo>
                <a:cubicBezTo>
                  <a:pt x="5989134" y="2839413"/>
                  <a:pt x="6004088" y="2837542"/>
                  <a:pt x="6015132" y="2833460"/>
                </a:cubicBezTo>
                <a:cubicBezTo>
                  <a:pt x="6020884" y="2815090"/>
                  <a:pt x="6029166" y="2788783"/>
                  <a:pt x="6008920" y="2775856"/>
                </a:cubicBezTo>
                <a:cubicBezTo>
                  <a:pt x="5985222" y="2760661"/>
                  <a:pt x="5949791" y="2780392"/>
                  <a:pt x="5956233" y="2809420"/>
                </a:cubicBezTo>
                <a:cubicBezTo>
                  <a:pt x="5955773" y="2825182"/>
                  <a:pt x="5964976" y="2833233"/>
                  <a:pt x="5977055" y="2836323"/>
                </a:cubicBezTo>
                <a:close/>
                <a:moveTo>
                  <a:pt x="7029263" y="2836846"/>
                </a:moveTo>
                <a:cubicBezTo>
                  <a:pt x="7038760" y="2833216"/>
                  <a:pt x="7046641" y="2825782"/>
                  <a:pt x="7049703" y="2815063"/>
                </a:cubicBezTo>
                <a:cubicBezTo>
                  <a:pt x="7061042" y="2788784"/>
                  <a:pt x="7028838" y="2760661"/>
                  <a:pt x="7004118" y="2771726"/>
                </a:cubicBezTo>
                <a:cubicBezTo>
                  <a:pt x="6976224" y="2779794"/>
                  <a:pt x="6973729" y="2823361"/>
                  <a:pt x="6999129" y="2835809"/>
                </a:cubicBezTo>
                <a:cubicBezTo>
                  <a:pt x="7008654" y="2840304"/>
                  <a:pt x="7019767" y="2840477"/>
                  <a:pt x="7029263" y="2836846"/>
                </a:cubicBezTo>
                <a:close/>
                <a:moveTo>
                  <a:pt x="7209290" y="2837171"/>
                </a:moveTo>
                <a:cubicBezTo>
                  <a:pt x="7228677" y="2844799"/>
                  <a:pt x="7258557" y="2833473"/>
                  <a:pt x="7256504" y="2808740"/>
                </a:cubicBezTo>
                <a:cubicBezTo>
                  <a:pt x="7261066" y="2782851"/>
                  <a:pt x="7232099" y="2760661"/>
                  <a:pt x="7209062" y="2772450"/>
                </a:cubicBezTo>
                <a:cubicBezTo>
                  <a:pt x="7181691" y="2781233"/>
                  <a:pt x="7181691" y="2828619"/>
                  <a:pt x="7209290" y="2837171"/>
                </a:cubicBezTo>
                <a:close/>
                <a:moveTo>
                  <a:pt x="7436532" y="2837418"/>
                </a:moveTo>
                <a:cubicBezTo>
                  <a:pt x="7443855" y="2835954"/>
                  <a:pt x="7450561" y="2832269"/>
                  <a:pt x="7455186" y="2825976"/>
                </a:cubicBezTo>
                <a:cubicBezTo>
                  <a:pt x="7467441" y="2811235"/>
                  <a:pt x="7457729" y="2792185"/>
                  <a:pt x="7454723" y="2776083"/>
                </a:cubicBezTo>
                <a:cubicBezTo>
                  <a:pt x="7431369" y="2765424"/>
                  <a:pt x="7393909" y="2768826"/>
                  <a:pt x="7393447" y="2801029"/>
                </a:cubicBezTo>
                <a:cubicBezTo>
                  <a:pt x="7387030" y="2826203"/>
                  <a:pt x="7414561" y="2841808"/>
                  <a:pt x="7436532" y="2837418"/>
                </a:cubicBezTo>
                <a:close/>
                <a:moveTo>
                  <a:pt x="2384317" y="2837582"/>
                </a:moveTo>
                <a:cubicBezTo>
                  <a:pt x="2390588" y="2839024"/>
                  <a:pt x="2397152" y="2838911"/>
                  <a:pt x="2403393" y="2836197"/>
                </a:cubicBezTo>
                <a:cubicBezTo>
                  <a:pt x="2438337" y="2830092"/>
                  <a:pt x="2430932" y="2771303"/>
                  <a:pt x="2396219" y="2770399"/>
                </a:cubicBezTo>
                <a:cubicBezTo>
                  <a:pt x="2363359" y="2765424"/>
                  <a:pt x="2347848" y="2807255"/>
                  <a:pt x="2366828" y="2829640"/>
                </a:cubicBezTo>
                <a:cubicBezTo>
                  <a:pt x="2372031" y="2833145"/>
                  <a:pt x="2378046" y="2836141"/>
                  <a:pt x="2384317" y="2837582"/>
                </a:cubicBezTo>
                <a:close/>
                <a:moveTo>
                  <a:pt x="1785482" y="2837705"/>
                </a:moveTo>
                <a:cubicBezTo>
                  <a:pt x="1794433" y="2835468"/>
                  <a:pt x="1802440" y="2830018"/>
                  <a:pt x="1806443" y="2821413"/>
                </a:cubicBezTo>
                <a:cubicBezTo>
                  <a:pt x="1814451" y="2806498"/>
                  <a:pt x="1805986" y="2789977"/>
                  <a:pt x="1802325" y="2775062"/>
                </a:cubicBezTo>
                <a:cubicBezTo>
                  <a:pt x="1786083" y="2771849"/>
                  <a:pt x="1767781" y="2765424"/>
                  <a:pt x="1753139" y="2776668"/>
                </a:cubicBezTo>
                <a:cubicBezTo>
                  <a:pt x="1737582" y="2791353"/>
                  <a:pt x="1736667" y="2825543"/>
                  <a:pt x="1758858" y="2834722"/>
                </a:cubicBezTo>
                <a:cubicBezTo>
                  <a:pt x="1766636" y="2838967"/>
                  <a:pt x="1776531" y="2839942"/>
                  <a:pt x="1785482" y="2837705"/>
                </a:cubicBezTo>
                <a:close/>
                <a:moveTo>
                  <a:pt x="4443492" y="2837835"/>
                </a:moveTo>
                <a:cubicBezTo>
                  <a:pt x="4450906" y="2839036"/>
                  <a:pt x="4458264" y="2838979"/>
                  <a:pt x="4465108" y="2834745"/>
                </a:cubicBezTo>
                <a:cubicBezTo>
                  <a:pt x="4489291" y="2822846"/>
                  <a:pt x="4487238" y="2779140"/>
                  <a:pt x="4460089" y="2771818"/>
                </a:cubicBezTo>
                <a:cubicBezTo>
                  <a:pt x="4447541" y="2767012"/>
                  <a:pt x="4434537" y="2773419"/>
                  <a:pt x="4422217" y="2775250"/>
                </a:cubicBezTo>
                <a:cubicBezTo>
                  <a:pt x="4413091" y="2793785"/>
                  <a:pt x="4413548" y="2814380"/>
                  <a:pt x="4421533" y="2833372"/>
                </a:cubicBezTo>
                <a:cubicBezTo>
                  <a:pt x="4428605" y="2834173"/>
                  <a:pt x="4436077" y="2836633"/>
                  <a:pt x="4443492" y="2837835"/>
                </a:cubicBezTo>
                <a:close/>
                <a:moveTo>
                  <a:pt x="4352801" y="2837984"/>
                </a:moveTo>
                <a:cubicBezTo>
                  <a:pt x="4363772" y="2835617"/>
                  <a:pt x="4373233" y="2828489"/>
                  <a:pt x="4376082" y="2816284"/>
                </a:cubicBezTo>
                <a:cubicBezTo>
                  <a:pt x="4384517" y="2794157"/>
                  <a:pt x="4366508" y="2767011"/>
                  <a:pt x="4342115" y="2769749"/>
                </a:cubicBezTo>
                <a:cubicBezTo>
                  <a:pt x="4311566" y="2768836"/>
                  <a:pt x="4297204" y="2812863"/>
                  <a:pt x="4320457" y="2831112"/>
                </a:cubicBezTo>
                <a:cubicBezTo>
                  <a:pt x="4329348" y="2837956"/>
                  <a:pt x="4341830" y="2840351"/>
                  <a:pt x="4352801" y="2837984"/>
                </a:cubicBezTo>
                <a:close/>
                <a:moveTo>
                  <a:pt x="7827183" y="2838132"/>
                </a:moveTo>
                <a:cubicBezTo>
                  <a:pt x="7847033" y="2844799"/>
                  <a:pt x="7872071" y="2832845"/>
                  <a:pt x="7873425" y="2809857"/>
                </a:cubicBezTo>
                <a:cubicBezTo>
                  <a:pt x="7880192" y="2782730"/>
                  <a:pt x="7845003" y="2760661"/>
                  <a:pt x="7822671" y="2774224"/>
                </a:cubicBezTo>
                <a:cubicBezTo>
                  <a:pt x="7796054" y="2785259"/>
                  <a:pt x="7798310" y="2831926"/>
                  <a:pt x="7827183" y="2838132"/>
                </a:cubicBezTo>
                <a:close/>
                <a:moveTo>
                  <a:pt x="1375376" y="2838181"/>
                </a:moveTo>
                <a:cubicBezTo>
                  <a:pt x="1395430" y="2831870"/>
                  <a:pt x="1409770" y="2806365"/>
                  <a:pt x="1395819" y="2787064"/>
                </a:cubicBezTo>
                <a:cubicBezTo>
                  <a:pt x="1382040" y="2762249"/>
                  <a:pt x="1339784" y="2765006"/>
                  <a:pt x="1331516" y="2792579"/>
                </a:cubicBezTo>
                <a:cubicBezTo>
                  <a:pt x="1323936" y="2811190"/>
                  <a:pt x="1334502" y="2832789"/>
                  <a:pt x="1354252" y="2837154"/>
                </a:cubicBezTo>
                <a:cubicBezTo>
                  <a:pt x="1361371" y="2840256"/>
                  <a:pt x="1368692" y="2840285"/>
                  <a:pt x="1375376" y="2838181"/>
                </a:cubicBezTo>
                <a:close/>
                <a:moveTo>
                  <a:pt x="4966344" y="2838415"/>
                </a:moveTo>
                <a:cubicBezTo>
                  <a:pt x="4983766" y="2835701"/>
                  <a:pt x="4999234" y="2819201"/>
                  <a:pt x="4995535" y="2799881"/>
                </a:cubicBezTo>
                <a:cubicBezTo>
                  <a:pt x="4994190" y="2767737"/>
                  <a:pt x="4945769" y="2759074"/>
                  <a:pt x="4930301" y="2785291"/>
                </a:cubicBezTo>
                <a:cubicBezTo>
                  <a:pt x="4922679" y="2803756"/>
                  <a:pt x="4927611" y="2830429"/>
                  <a:pt x="4948907" y="2836128"/>
                </a:cubicBezTo>
                <a:cubicBezTo>
                  <a:pt x="4954512" y="2838693"/>
                  <a:pt x="4960536" y="2839320"/>
                  <a:pt x="4966344" y="2838415"/>
                </a:cubicBezTo>
                <a:close/>
                <a:moveTo>
                  <a:pt x="1573983" y="2838421"/>
                </a:moveTo>
                <a:cubicBezTo>
                  <a:pt x="1592535" y="2835912"/>
                  <a:pt x="1609532" y="2819626"/>
                  <a:pt x="1604342" y="2799896"/>
                </a:cubicBezTo>
                <a:cubicBezTo>
                  <a:pt x="1603650" y="2771548"/>
                  <a:pt x="1565593" y="2760662"/>
                  <a:pt x="1545987" y="2778125"/>
                </a:cubicBezTo>
                <a:cubicBezTo>
                  <a:pt x="1530302" y="2794226"/>
                  <a:pt x="1532376" y="2827564"/>
                  <a:pt x="1555675" y="2835955"/>
                </a:cubicBezTo>
                <a:cubicBezTo>
                  <a:pt x="1561441" y="2838563"/>
                  <a:pt x="1567798" y="2839257"/>
                  <a:pt x="1573983" y="2838421"/>
                </a:cubicBezTo>
                <a:close/>
                <a:moveTo>
                  <a:pt x="1984637" y="2838629"/>
                </a:moveTo>
                <a:cubicBezTo>
                  <a:pt x="2003386" y="2836672"/>
                  <a:pt x="2020895" y="2821233"/>
                  <a:pt x="2016327" y="2800592"/>
                </a:cubicBezTo>
                <a:cubicBezTo>
                  <a:pt x="2015200" y="2772619"/>
                  <a:pt x="1975948" y="2760662"/>
                  <a:pt x="1957680" y="2780063"/>
                </a:cubicBezTo>
                <a:cubicBezTo>
                  <a:pt x="1938282" y="2794050"/>
                  <a:pt x="1944822" y="2827663"/>
                  <a:pt x="1966250" y="2835784"/>
                </a:cubicBezTo>
                <a:cubicBezTo>
                  <a:pt x="1972002" y="2838435"/>
                  <a:pt x="1978386" y="2839281"/>
                  <a:pt x="1984637" y="2838629"/>
                </a:cubicBezTo>
                <a:close/>
                <a:moveTo>
                  <a:pt x="6300491" y="2838632"/>
                </a:moveTo>
                <a:cubicBezTo>
                  <a:pt x="6316490" y="2837471"/>
                  <a:pt x="6331756" y="2825615"/>
                  <a:pt x="6332606" y="2808569"/>
                </a:cubicBezTo>
                <a:cubicBezTo>
                  <a:pt x="6338729" y="2779089"/>
                  <a:pt x="6296547" y="2757486"/>
                  <a:pt x="6275456" y="2778639"/>
                </a:cubicBezTo>
                <a:cubicBezTo>
                  <a:pt x="6254591" y="2792816"/>
                  <a:pt x="6259581" y="2830172"/>
                  <a:pt x="6284754" y="2836023"/>
                </a:cubicBezTo>
                <a:cubicBezTo>
                  <a:pt x="6289743" y="2838217"/>
                  <a:pt x="6295158" y="2839019"/>
                  <a:pt x="6300491" y="2838632"/>
                </a:cubicBezTo>
                <a:close/>
                <a:moveTo>
                  <a:pt x="5367895" y="2838638"/>
                </a:moveTo>
                <a:cubicBezTo>
                  <a:pt x="5375370" y="2839587"/>
                  <a:pt x="5382788" y="2839185"/>
                  <a:pt x="5389688" y="2835157"/>
                </a:cubicBezTo>
                <a:cubicBezTo>
                  <a:pt x="5417979" y="2822499"/>
                  <a:pt x="5410159" y="2773019"/>
                  <a:pt x="5378878" y="2770717"/>
                </a:cubicBezTo>
                <a:cubicBezTo>
                  <a:pt x="5360937" y="2765424"/>
                  <a:pt x="5348747" y="2781994"/>
                  <a:pt x="5337016" y="2792121"/>
                </a:cubicBezTo>
                <a:cubicBezTo>
                  <a:pt x="5339776" y="2806159"/>
                  <a:pt x="5342536" y="2819968"/>
                  <a:pt x="5345757" y="2834006"/>
                </a:cubicBezTo>
                <a:cubicBezTo>
                  <a:pt x="5352887" y="2835387"/>
                  <a:pt x="5360420" y="2837689"/>
                  <a:pt x="5367895" y="2838638"/>
                </a:cubicBezTo>
                <a:close/>
                <a:moveTo>
                  <a:pt x="1669785" y="2838649"/>
                </a:moveTo>
                <a:cubicBezTo>
                  <a:pt x="1678519" y="2839279"/>
                  <a:pt x="1687591" y="2837047"/>
                  <a:pt x="1694805" y="2832471"/>
                </a:cubicBezTo>
                <a:cubicBezTo>
                  <a:pt x="1709456" y="2818284"/>
                  <a:pt x="1709682" y="2791053"/>
                  <a:pt x="1695030" y="2776866"/>
                </a:cubicBezTo>
                <a:cubicBezTo>
                  <a:pt x="1681280" y="2765424"/>
                  <a:pt x="1663474" y="2772747"/>
                  <a:pt x="1648146" y="2775264"/>
                </a:cubicBezTo>
                <a:cubicBezTo>
                  <a:pt x="1643187" y="2791968"/>
                  <a:pt x="1635072" y="2811876"/>
                  <a:pt x="1646793" y="2827666"/>
                </a:cubicBezTo>
                <a:cubicBezTo>
                  <a:pt x="1652654" y="2834530"/>
                  <a:pt x="1661050" y="2838020"/>
                  <a:pt x="1669785" y="2838649"/>
                </a:cubicBezTo>
                <a:close/>
                <a:moveTo>
                  <a:pt x="6509239" y="2838656"/>
                </a:moveTo>
                <a:cubicBezTo>
                  <a:pt x="6526093" y="2835236"/>
                  <a:pt x="6540496" y="2820270"/>
                  <a:pt x="6536197" y="2801573"/>
                </a:cubicBezTo>
                <a:cubicBezTo>
                  <a:pt x="6536655" y="2778474"/>
                  <a:pt x="6510973" y="2763836"/>
                  <a:pt x="6490565" y="2772527"/>
                </a:cubicBezTo>
                <a:cubicBezTo>
                  <a:pt x="6459379" y="2779160"/>
                  <a:pt x="6460755" y="2832678"/>
                  <a:pt x="6492170" y="2837938"/>
                </a:cubicBezTo>
                <a:cubicBezTo>
                  <a:pt x="6497731" y="2839653"/>
                  <a:pt x="6503621" y="2839796"/>
                  <a:pt x="6509239" y="2838656"/>
                </a:cubicBezTo>
                <a:close/>
                <a:moveTo>
                  <a:pt x="1267597" y="2838712"/>
                </a:moveTo>
                <a:cubicBezTo>
                  <a:pt x="1285177" y="2835854"/>
                  <a:pt x="1300565" y="2819612"/>
                  <a:pt x="1297125" y="2800712"/>
                </a:cubicBezTo>
                <a:cubicBezTo>
                  <a:pt x="1295750" y="2771237"/>
                  <a:pt x="1253801" y="2760662"/>
                  <a:pt x="1235461" y="2782262"/>
                </a:cubicBezTo>
                <a:cubicBezTo>
                  <a:pt x="1217581" y="2798012"/>
                  <a:pt x="1226290" y="2831537"/>
                  <a:pt x="1249904" y="2836712"/>
                </a:cubicBezTo>
                <a:cubicBezTo>
                  <a:pt x="1255635" y="2839131"/>
                  <a:pt x="1261738" y="2839665"/>
                  <a:pt x="1267597" y="2838712"/>
                </a:cubicBezTo>
                <a:close/>
                <a:moveTo>
                  <a:pt x="5073605" y="2838727"/>
                </a:moveTo>
                <a:cubicBezTo>
                  <a:pt x="5091881" y="2834084"/>
                  <a:pt x="5105558" y="2813443"/>
                  <a:pt x="5096983" y="2793965"/>
                </a:cubicBezTo>
                <a:cubicBezTo>
                  <a:pt x="5091266" y="2762249"/>
                  <a:pt x="5039586" y="2762709"/>
                  <a:pt x="5031812" y="2792816"/>
                </a:cubicBezTo>
                <a:cubicBezTo>
                  <a:pt x="5025866" y="2810972"/>
                  <a:pt x="5034327" y="2833725"/>
                  <a:pt x="5054450" y="2837402"/>
                </a:cubicBezTo>
                <a:cubicBezTo>
                  <a:pt x="5060910" y="2840045"/>
                  <a:pt x="5067513" y="2840275"/>
                  <a:pt x="5073605" y="2838727"/>
                </a:cubicBezTo>
                <a:close/>
                <a:moveTo>
                  <a:pt x="6920002" y="2838733"/>
                </a:moveTo>
                <a:cubicBezTo>
                  <a:pt x="6937004" y="2835829"/>
                  <a:pt x="6951671" y="2819584"/>
                  <a:pt x="6947407" y="2800896"/>
                </a:cubicBezTo>
                <a:cubicBezTo>
                  <a:pt x="6946725" y="2773921"/>
                  <a:pt x="6911023" y="2760662"/>
                  <a:pt x="6891239" y="2777121"/>
                </a:cubicBezTo>
                <a:cubicBezTo>
                  <a:pt x="6868954" y="2792666"/>
                  <a:pt x="6874867" y="2831757"/>
                  <a:pt x="6902837" y="2836786"/>
                </a:cubicBezTo>
                <a:cubicBezTo>
                  <a:pt x="6908408" y="2839186"/>
                  <a:pt x="6914335" y="2839701"/>
                  <a:pt x="6920002" y="2838733"/>
                </a:cubicBezTo>
                <a:close/>
                <a:moveTo>
                  <a:pt x="6195310" y="2838745"/>
                </a:moveTo>
                <a:cubicBezTo>
                  <a:pt x="6211779" y="2838149"/>
                  <a:pt x="6228152" y="2827065"/>
                  <a:pt x="6229175" y="2809330"/>
                </a:cubicBezTo>
                <a:cubicBezTo>
                  <a:pt x="6235542" y="2778863"/>
                  <a:pt x="6191427" y="2755899"/>
                  <a:pt x="6170506" y="2779773"/>
                </a:cubicBezTo>
                <a:cubicBezTo>
                  <a:pt x="6151404" y="2793642"/>
                  <a:pt x="6157771" y="2827747"/>
                  <a:pt x="6179374" y="2835704"/>
                </a:cubicBezTo>
                <a:cubicBezTo>
                  <a:pt x="6184320" y="2837978"/>
                  <a:pt x="6189821" y="2838944"/>
                  <a:pt x="6195310" y="2838745"/>
                </a:cubicBezTo>
                <a:close/>
                <a:moveTo>
                  <a:pt x="6712468" y="2838768"/>
                </a:moveTo>
                <a:cubicBezTo>
                  <a:pt x="6730019" y="2836262"/>
                  <a:pt x="6745242" y="2820405"/>
                  <a:pt x="6740820" y="2800529"/>
                </a:cubicBezTo>
                <a:cubicBezTo>
                  <a:pt x="6742634" y="2771954"/>
                  <a:pt x="6703627" y="2760662"/>
                  <a:pt x="6685031" y="2777485"/>
                </a:cubicBezTo>
                <a:cubicBezTo>
                  <a:pt x="6671423" y="2794537"/>
                  <a:pt x="6670516" y="2828643"/>
                  <a:pt x="6694782" y="2836478"/>
                </a:cubicBezTo>
                <a:cubicBezTo>
                  <a:pt x="6700509" y="2838955"/>
                  <a:pt x="6706618" y="2839603"/>
                  <a:pt x="6712468" y="2838768"/>
                </a:cubicBezTo>
                <a:close/>
                <a:moveTo>
                  <a:pt x="2190906" y="2838783"/>
                </a:moveTo>
                <a:cubicBezTo>
                  <a:pt x="2207001" y="2836988"/>
                  <a:pt x="2221887" y="2824391"/>
                  <a:pt x="2220867" y="2806505"/>
                </a:cubicBezTo>
                <a:cubicBezTo>
                  <a:pt x="2224034" y="2781511"/>
                  <a:pt x="2197345" y="2762249"/>
                  <a:pt x="2174958" y="2771192"/>
                </a:cubicBezTo>
                <a:cubicBezTo>
                  <a:pt x="2146239" y="2779906"/>
                  <a:pt x="2144654" y="2829436"/>
                  <a:pt x="2174958" y="2836773"/>
                </a:cubicBezTo>
                <a:cubicBezTo>
                  <a:pt x="2180044" y="2838780"/>
                  <a:pt x="2185543" y="2839382"/>
                  <a:pt x="2190906" y="2838783"/>
                </a:cubicBezTo>
                <a:close/>
                <a:moveTo>
                  <a:pt x="4243596" y="2838838"/>
                </a:moveTo>
                <a:cubicBezTo>
                  <a:pt x="4262890" y="2837531"/>
                  <a:pt x="4281609" y="2821117"/>
                  <a:pt x="4277686" y="2800203"/>
                </a:cubicBezTo>
                <a:cubicBezTo>
                  <a:pt x="4274502" y="2775518"/>
                  <a:pt x="4243347" y="2760661"/>
                  <a:pt x="4222652" y="2774832"/>
                </a:cubicBezTo>
                <a:cubicBezTo>
                  <a:pt x="4200366" y="2786489"/>
                  <a:pt x="4201958" y="2824660"/>
                  <a:pt x="4224927" y="2834717"/>
                </a:cubicBezTo>
                <a:cubicBezTo>
                  <a:pt x="4230669" y="2838031"/>
                  <a:pt x="4237164" y="2839274"/>
                  <a:pt x="4243596" y="2838838"/>
                </a:cubicBezTo>
                <a:close/>
                <a:moveTo>
                  <a:pt x="2293850" y="2838862"/>
                </a:moveTo>
                <a:cubicBezTo>
                  <a:pt x="2309075" y="2837167"/>
                  <a:pt x="2322679" y="2825016"/>
                  <a:pt x="2324040" y="2808645"/>
                </a:cubicBezTo>
                <a:cubicBezTo>
                  <a:pt x="2328800" y="2780676"/>
                  <a:pt x="2292755" y="2759074"/>
                  <a:pt x="2270079" y="2774991"/>
                </a:cubicBezTo>
                <a:cubicBezTo>
                  <a:pt x="2247850" y="2788862"/>
                  <a:pt x="2251933" y="2830246"/>
                  <a:pt x="2278470" y="2836841"/>
                </a:cubicBezTo>
                <a:cubicBezTo>
                  <a:pt x="2283517" y="2838830"/>
                  <a:pt x="2288773" y="2839427"/>
                  <a:pt x="2293850" y="2838862"/>
                </a:cubicBezTo>
                <a:close/>
                <a:moveTo>
                  <a:pt x="6086391" y="2838874"/>
                </a:moveTo>
                <a:cubicBezTo>
                  <a:pt x="6107340" y="2841193"/>
                  <a:pt x="6129736" y="2824965"/>
                  <a:pt x="6126647" y="2800968"/>
                </a:cubicBezTo>
                <a:cubicBezTo>
                  <a:pt x="6127105" y="2771044"/>
                  <a:pt x="6085458" y="2759074"/>
                  <a:pt x="6066694" y="2779331"/>
                </a:cubicBezTo>
                <a:cubicBezTo>
                  <a:pt x="6055939" y="2794293"/>
                  <a:pt x="6054566" y="2815470"/>
                  <a:pt x="6066923" y="2829972"/>
                </a:cubicBezTo>
                <a:cubicBezTo>
                  <a:pt x="6072587" y="2835266"/>
                  <a:pt x="6079409" y="2838100"/>
                  <a:pt x="6086391" y="2838874"/>
                </a:cubicBezTo>
                <a:close/>
                <a:moveTo>
                  <a:pt x="7322428" y="2838916"/>
                </a:moveTo>
                <a:cubicBezTo>
                  <a:pt x="7335879" y="2840235"/>
                  <a:pt x="7349926" y="2834904"/>
                  <a:pt x="7355386" y="2821833"/>
                </a:cubicBezTo>
                <a:cubicBezTo>
                  <a:pt x="7362666" y="2806699"/>
                  <a:pt x="7355614" y="2790189"/>
                  <a:pt x="7352201" y="2775284"/>
                </a:cubicBezTo>
                <a:cubicBezTo>
                  <a:pt x="7337642" y="2773221"/>
                  <a:pt x="7321945" y="2765424"/>
                  <a:pt x="7308068" y="2773679"/>
                </a:cubicBezTo>
                <a:cubicBezTo>
                  <a:pt x="7292371" y="2780788"/>
                  <a:pt x="7289641" y="2800966"/>
                  <a:pt x="7293053" y="2816101"/>
                </a:cubicBezTo>
                <a:cubicBezTo>
                  <a:pt x="7296125" y="2829630"/>
                  <a:pt x="7308978" y="2837598"/>
                  <a:pt x="7322428" y="2838916"/>
                </a:cubicBezTo>
                <a:close/>
                <a:moveTo>
                  <a:pt x="5174992" y="2838923"/>
                </a:moveTo>
                <a:cubicBezTo>
                  <a:pt x="5191773" y="2835369"/>
                  <a:pt x="5205240" y="2818561"/>
                  <a:pt x="5200436" y="2800068"/>
                </a:cubicBezTo>
                <a:cubicBezTo>
                  <a:pt x="5199064" y="2771032"/>
                  <a:pt x="5161549" y="2760662"/>
                  <a:pt x="5141420" y="2778637"/>
                </a:cubicBezTo>
                <a:cubicBezTo>
                  <a:pt x="5127466" y="2797303"/>
                  <a:pt x="5130440" y="2833943"/>
                  <a:pt x="5157661" y="2837630"/>
                </a:cubicBezTo>
                <a:cubicBezTo>
                  <a:pt x="5163437" y="2839820"/>
                  <a:pt x="5169398" y="2840108"/>
                  <a:pt x="5174992" y="2838923"/>
                </a:cubicBezTo>
                <a:close/>
                <a:moveTo>
                  <a:pt x="6818104" y="2838928"/>
                </a:moveTo>
                <a:cubicBezTo>
                  <a:pt x="6836521" y="2834382"/>
                  <a:pt x="6850605" y="2813993"/>
                  <a:pt x="6843184" y="2793605"/>
                </a:cubicBezTo>
                <a:cubicBezTo>
                  <a:pt x="6837561" y="2765038"/>
                  <a:pt x="6793032" y="2760661"/>
                  <a:pt x="6781562" y="2786694"/>
                </a:cubicBezTo>
                <a:cubicBezTo>
                  <a:pt x="6772116" y="2804663"/>
                  <a:pt x="6777739" y="2831848"/>
                  <a:pt x="6798879" y="2837607"/>
                </a:cubicBezTo>
                <a:cubicBezTo>
                  <a:pt x="6805345" y="2840199"/>
                  <a:pt x="6811965" y="2840444"/>
                  <a:pt x="6818104" y="2838928"/>
                </a:cubicBezTo>
                <a:close/>
                <a:moveTo>
                  <a:pt x="7741701" y="2838944"/>
                </a:moveTo>
                <a:cubicBezTo>
                  <a:pt x="7759221" y="2836039"/>
                  <a:pt x="7774614" y="2820094"/>
                  <a:pt x="7772206" y="2801604"/>
                </a:cubicBezTo>
                <a:cubicBezTo>
                  <a:pt x="7770371" y="2777177"/>
                  <a:pt x="7739415" y="2762249"/>
                  <a:pt x="7718778" y="2775141"/>
                </a:cubicBezTo>
                <a:cubicBezTo>
                  <a:pt x="7692866" y="2786224"/>
                  <a:pt x="7695388" y="2831233"/>
                  <a:pt x="7724052" y="2837114"/>
                </a:cubicBezTo>
                <a:cubicBezTo>
                  <a:pt x="7729785" y="2839432"/>
                  <a:pt x="7735861" y="2839913"/>
                  <a:pt x="7741701" y="2838944"/>
                </a:cubicBezTo>
                <a:close/>
                <a:moveTo>
                  <a:pt x="1161282" y="2838993"/>
                </a:moveTo>
                <a:cubicBezTo>
                  <a:pt x="1177727" y="2837882"/>
                  <a:pt x="1193590" y="2826451"/>
                  <a:pt x="1193935" y="2808678"/>
                </a:cubicBezTo>
                <a:cubicBezTo>
                  <a:pt x="1198533" y="2784520"/>
                  <a:pt x="1173473" y="2765424"/>
                  <a:pt x="1150945" y="2770026"/>
                </a:cubicBezTo>
                <a:cubicBezTo>
                  <a:pt x="1119683" y="2774167"/>
                  <a:pt x="1114397" y="2828694"/>
                  <a:pt x="1145198" y="2836517"/>
                </a:cubicBezTo>
                <a:cubicBezTo>
                  <a:pt x="1150255" y="2838587"/>
                  <a:pt x="1155800" y="2839364"/>
                  <a:pt x="1161282" y="2838993"/>
                </a:cubicBezTo>
                <a:close/>
                <a:moveTo>
                  <a:pt x="1470057" y="2839126"/>
                </a:moveTo>
                <a:cubicBezTo>
                  <a:pt x="1488682" y="2837758"/>
                  <a:pt x="1505354" y="2821643"/>
                  <a:pt x="1501943" y="2800784"/>
                </a:cubicBezTo>
                <a:cubicBezTo>
                  <a:pt x="1501261" y="2773655"/>
                  <a:pt x="1467373" y="2760661"/>
                  <a:pt x="1447131" y="2775935"/>
                </a:cubicBezTo>
                <a:cubicBezTo>
                  <a:pt x="1427119" y="2789386"/>
                  <a:pt x="1428710" y="2825177"/>
                  <a:pt x="1451454" y="2835208"/>
                </a:cubicBezTo>
                <a:cubicBezTo>
                  <a:pt x="1457423" y="2838399"/>
                  <a:pt x="1463848" y="2839582"/>
                  <a:pt x="1470057" y="2839126"/>
                </a:cubicBezTo>
                <a:close/>
                <a:moveTo>
                  <a:pt x="6404242" y="2839158"/>
                </a:moveTo>
                <a:cubicBezTo>
                  <a:pt x="6419763" y="2837272"/>
                  <a:pt x="6434263" y="2825206"/>
                  <a:pt x="6435113" y="2808487"/>
                </a:cubicBezTo>
                <a:cubicBezTo>
                  <a:pt x="6440329" y="2782057"/>
                  <a:pt x="6405858" y="2759074"/>
                  <a:pt x="6383859" y="2774702"/>
                </a:cubicBezTo>
                <a:cubicBezTo>
                  <a:pt x="6356191" y="2785504"/>
                  <a:pt x="6360500" y="2830780"/>
                  <a:pt x="6388849" y="2837445"/>
                </a:cubicBezTo>
                <a:cubicBezTo>
                  <a:pt x="6393781" y="2839283"/>
                  <a:pt x="6399068" y="2839786"/>
                  <a:pt x="6404242" y="2839158"/>
                </a:cubicBezTo>
                <a:close/>
                <a:moveTo>
                  <a:pt x="2499236" y="2839205"/>
                </a:moveTo>
                <a:cubicBezTo>
                  <a:pt x="2517597" y="2837175"/>
                  <a:pt x="2533613" y="2820335"/>
                  <a:pt x="2528894" y="2799649"/>
                </a:cubicBezTo>
                <a:cubicBezTo>
                  <a:pt x="2529343" y="2766596"/>
                  <a:pt x="2477641" y="2759074"/>
                  <a:pt x="2465727" y="2787568"/>
                </a:cubicBezTo>
                <a:cubicBezTo>
                  <a:pt x="2458984" y="2804208"/>
                  <a:pt x="2461457" y="2829510"/>
                  <a:pt x="2480783" y="2835893"/>
                </a:cubicBezTo>
                <a:cubicBezTo>
                  <a:pt x="2486739" y="2838913"/>
                  <a:pt x="2493118" y="2839882"/>
                  <a:pt x="2499236" y="2839205"/>
                </a:cubicBezTo>
                <a:close/>
                <a:moveTo>
                  <a:pt x="1880046" y="2839273"/>
                </a:moveTo>
                <a:cubicBezTo>
                  <a:pt x="1898930" y="2838042"/>
                  <a:pt x="1916508" y="2822237"/>
                  <a:pt x="1913093" y="2800991"/>
                </a:cubicBezTo>
                <a:cubicBezTo>
                  <a:pt x="1912637" y="2771281"/>
                  <a:pt x="1872149" y="2759074"/>
                  <a:pt x="1853496" y="2779572"/>
                </a:cubicBezTo>
                <a:cubicBezTo>
                  <a:pt x="1839852" y="2794772"/>
                  <a:pt x="1840307" y="2827476"/>
                  <a:pt x="1861460" y="2835307"/>
                </a:cubicBezTo>
                <a:cubicBezTo>
                  <a:pt x="1867317" y="2838474"/>
                  <a:pt x="1873758" y="2839683"/>
                  <a:pt x="1880046" y="2839273"/>
                </a:cubicBezTo>
                <a:close/>
                <a:moveTo>
                  <a:pt x="7637459" y="2839365"/>
                </a:moveTo>
                <a:cubicBezTo>
                  <a:pt x="7655737" y="2836760"/>
                  <a:pt x="7672234" y="2819440"/>
                  <a:pt x="7667484" y="2799125"/>
                </a:cubicBezTo>
                <a:cubicBezTo>
                  <a:pt x="7664091" y="2769492"/>
                  <a:pt x="7622475" y="2759074"/>
                  <a:pt x="7605738" y="2783151"/>
                </a:cubicBezTo>
                <a:cubicBezTo>
                  <a:pt x="7589679" y="2799820"/>
                  <a:pt x="7598726" y="2829222"/>
                  <a:pt x="7619308" y="2836630"/>
                </a:cubicBezTo>
                <a:cubicBezTo>
                  <a:pt x="7625076" y="2839466"/>
                  <a:pt x="7631366" y="2840233"/>
                  <a:pt x="7637459" y="2839365"/>
                </a:cubicBezTo>
                <a:close/>
                <a:moveTo>
                  <a:pt x="5891623" y="2839481"/>
                </a:moveTo>
                <a:cubicBezTo>
                  <a:pt x="5909466" y="2836761"/>
                  <a:pt x="5924656" y="2819531"/>
                  <a:pt x="5920686" y="2799839"/>
                </a:cubicBezTo>
                <a:cubicBezTo>
                  <a:pt x="5919075" y="2770359"/>
                  <a:pt x="5876959" y="2759074"/>
                  <a:pt x="5859238" y="2780954"/>
                </a:cubicBezTo>
                <a:cubicBezTo>
                  <a:pt x="5848191" y="2798457"/>
                  <a:pt x="5849572" y="2830931"/>
                  <a:pt x="5873507" y="2836919"/>
                </a:cubicBezTo>
                <a:cubicBezTo>
                  <a:pt x="5879433" y="2839683"/>
                  <a:pt x="5885676" y="2840388"/>
                  <a:pt x="5891623" y="2839481"/>
                </a:cubicBezTo>
                <a:close/>
                <a:moveTo>
                  <a:pt x="5577213" y="2839506"/>
                </a:moveTo>
                <a:cubicBezTo>
                  <a:pt x="5594567" y="2839538"/>
                  <a:pt x="5611921" y="2828027"/>
                  <a:pt x="5612774" y="2809099"/>
                </a:cubicBezTo>
                <a:cubicBezTo>
                  <a:pt x="5618004" y="2777723"/>
                  <a:pt x="5573204" y="2757487"/>
                  <a:pt x="5552737" y="2781361"/>
                </a:cubicBezTo>
                <a:cubicBezTo>
                  <a:pt x="5535454" y="2795230"/>
                  <a:pt x="5540002" y="2827288"/>
                  <a:pt x="5560469" y="2835474"/>
                </a:cubicBezTo>
                <a:cubicBezTo>
                  <a:pt x="5565643" y="2838202"/>
                  <a:pt x="5571428" y="2839495"/>
                  <a:pt x="5577213" y="2839506"/>
                </a:cubicBezTo>
                <a:close/>
                <a:moveTo>
                  <a:pt x="7533407" y="2839517"/>
                </a:moveTo>
                <a:cubicBezTo>
                  <a:pt x="7552957" y="2836652"/>
                  <a:pt x="7569885" y="2817049"/>
                  <a:pt x="7562892" y="2796025"/>
                </a:cubicBezTo>
                <a:cubicBezTo>
                  <a:pt x="7559481" y="2772129"/>
                  <a:pt x="7527189" y="2762249"/>
                  <a:pt x="7509223" y="2776265"/>
                </a:cubicBezTo>
                <a:cubicBezTo>
                  <a:pt x="7489666" y="2789822"/>
                  <a:pt x="7490803" y="2827504"/>
                  <a:pt x="7513772" y="2836235"/>
                </a:cubicBezTo>
                <a:cubicBezTo>
                  <a:pt x="7520082" y="2839567"/>
                  <a:pt x="7526890" y="2840472"/>
                  <a:pt x="7533407" y="2839517"/>
                </a:cubicBezTo>
                <a:close/>
                <a:moveTo>
                  <a:pt x="5683289" y="2839525"/>
                </a:moveTo>
                <a:cubicBezTo>
                  <a:pt x="5702197" y="2837668"/>
                  <a:pt x="5719819" y="2821431"/>
                  <a:pt x="5715703" y="2800530"/>
                </a:cubicBezTo>
                <a:cubicBezTo>
                  <a:pt x="5715017" y="2769438"/>
                  <a:pt x="5669054" y="2759074"/>
                  <a:pt x="5652361" y="2783717"/>
                </a:cubicBezTo>
                <a:cubicBezTo>
                  <a:pt x="5638641" y="2800530"/>
                  <a:pt x="5644815" y="2827476"/>
                  <a:pt x="5664710" y="2836228"/>
                </a:cubicBezTo>
                <a:cubicBezTo>
                  <a:pt x="5670541" y="2839165"/>
                  <a:pt x="5676987" y="2840144"/>
                  <a:pt x="5683289" y="2839525"/>
                </a:cubicBezTo>
                <a:close/>
                <a:moveTo>
                  <a:pt x="2087875" y="2839553"/>
                </a:moveTo>
                <a:cubicBezTo>
                  <a:pt x="2106047" y="2837296"/>
                  <a:pt x="2122764" y="2820714"/>
                  <a:pt x="2119010" y="2800746"/>
                </a:cubicBezTo>
                <a:cubicBezTo>
                  <a:pt x="2117417" y="2770187"/>
                  <a:pt x="2074902" y="2759074"/>
                  <a:pt x="2056931" y="2781994"/>
                </a:cubicBezTo>
                <a:cubicBezTo>
                  <a:pt x="2041467" y="2799125"/>
                  <a:pt x="2047607" y="2829685"/>
                  <a:pt x="2069893" y="2836630"/>
                </a:cubicBezTo>
                <a:cubicBezTo>
                  <a:pt x="2075583" y="2839466"/>
                  <a:pt x="2081817" y="2840305"/>
                  <a:pt x="2087875" y="2839553"/>
                </a:cubicBezTo>
                <a:close/>
                <a:moveTo>
                  <a:pt x="6605644" y="2839814"/>
                </a:moveTo>
                <a:cubicBezTo>
                  <a:pt x="6622668" y="2839510"/>
                  <a:pt x="6639629" y="2827895"/>
                  <a:pt x="6638780" y="2808479"/>
                </a:cubicBezTo>
                <a:cubicBezTo>
                  <a:pt x="6643529" y="2783284"/>
                  <a:pt x="6616619" y="2762249"/>
                  <a:pt x="6594231" y="2771726"/>
                </a:cubicBezTo>
                <a:cubicBezTo>
                  <a:pt x="6565737" y="2778661"/>
                  <a:pt x="6564154" y="2823966"/>
                  <a:pt x="6589256" y="2836217"/>
                </a:cubicBezTo>
                <a:cubicBezTo>
                  <a:pt x="6594287" y="2838759"/>
                  <a:pt x="6599969" y="2839915"/>
                  <a:pt x="6605644" y="2839814"/>
                </a:cubicBezTo>
                <a:close/>
                <a:moveTo>
                  <a:pt x="2403512" y="2941132"/>
                </a:moveTo>
                <a:cubicBezTo>
                  <a:pt x="2413288" y="2938235"/>
                  <a:pt x="2421572" y="2931351"/>
                  <a:pt x="2424291" y="2920452"/>
                </a:cubicBezTo>
                <a:cubicBezTo>
                  <a:pt x="2426108" y="2906684"/>
                  <a:pt x="2427239" y="2888786"/>
                  <a:pt x="2414317" y="2879837"/>
                </a:cubicBezTo>
                <a:cubicBezTo>
                  <a:pt x="2398448" y="2870199"/>
                  <a:pt x="2371901" y="2871805"/>
                  <a:pt x="2363060" y="2890392"/>
                </a:cubicBezTo>
                <a:cubicBezTo>
                  <a:pt x="2357391" y="2905995"/>
                  <a:pt x="2358530" y="2928024"/>
                  <a:pt x="2373712" y="2937891"/>
                </a:cubicBezTo>
                <a:cubicBezTo>
                  <a:pt x="2382441" y="2942939"/>
                  <a:pt x="2393715" y="2944029"/>
                  <a:pt x="2403512" y="2941132"/>
                </a:cubicBezTo>
                <a:close/>
                <a:moveTo>
                  <a:pt x="2594451" y="2941325"/>
                </a:moveTo>
                <a:cubicBezTo>
                  <a:pt x="2614851" y="2942601"/>
                  <a:pt x="2636624" y="2928313"/>
                  <a:pt x="2631349" y="2905351"/>
                </a:cubicBezTo>
                <a:cubicBezTo>
                  <a:pt x="2634299" y="2870426"/>
                  <a:pt x="2579191" y="2862262"/>
                  <a:pt x="2566945" y="2891971"/>
                </a:cubicBezTo>
                <a:cubicBezTo>
                  <a:pt x="2562183" y="2906259"/>
                  <a:pt x="2562410" y="2924855"/>
                  <a:pt x="2575562" y="2934607"/>
                </a:cubicBezTo>
                <a:cubicBezTo>
                  <a:pt x="2581005" y="2938746"/>
                  <a:pt x="2587652" y="2940900"/>
                  <a:pt x="2594451" y="2941325"/>
                </a:cubicBezTo>
                <a:close/>
                <a:moveTo>
                  <a:pt x="4455521" y="2941394"/>
                </a:moveTo>
                <a:cubicBezTo>
                  <a:pt x="4487686" y="2938892"/>
                  <a:pt x="4490879" y="2886341"/>
                  <a:pt x="4461908" y="2876104"/>
                </a:cubicBezTo>
                <a:cubicBezTo>
                  <a:pt x="4447765" y="2873374"/>
                  <a:pt x="4429744" y="2873374"/>
                  <a:pt x="4420391" y="2885886"/>
                </a:cubicBezTo>
                <a:cubicBezTo>
                  <a:pt x="4414004" y="2896806"/>
                  <a:pt x="4415372" y="2910228"/>
                  <a:pt x="4413091" y="2922512"/>
                </a:cubicBezTo>
                <a:cubicBezTo>
                  <a:pt x="4424497" y="2933660"/>
                  <a:pt x="4437728" y="2946399"/>
                  <a:pt x="4455521" y="2941394"/>
                </a:cubicBezTo>
                <a:close/>
                <a:moveTo>
                  <a:pt x="4957224" y="2941500"/>
                </a:moveTo>
                <a:cubicBezTo>
                  <a:pt x="4975386" y="2943178"/>
                  <a:pt x="4994744" y="2932195"/>
                  <a:pt x="4997159" y="2912877"/>
                </a:cubicBezTo>
                <a:cubicBezTo>
                  <a:pt x="5006816" y="2875725"/>
                  <a:pt x="4946341" y="2859086"/>
                  <a:pt x="4929785" y="2890312"/>
                </a:cubicBezTo>
                <a:cubicBezTo>
                  <a:pt x="4924266" y="2904900"/>
                  <a:pt x="4924726" y="2926781"/>
                  <a:pt x="4940132" y="2935443"/>
                </a:cubicBezTo>
                <a:cubicBezTo>
                  <a:pt x="4945249" y="2938975"/>
                  <a:pt x="4951170" y="2940941"/>
                  <a:pt x="4957224" y="2941500"/>
                </a:cubicBezTo>
                <a:close/>
                <a:moveTo>
                  <a:pt x="6292922" y="2941506"/>
                </a:moveTo>
                <a:cubicBezTo>
                  <a:pt x="6311151" y="2943136"/>
                  <a:pt x="6330413" y="2932009"/>
                  <a:pt x="6332481" y="2912057"/>
                </a:cubicBezTo>
                <a:cubicBezTo>
                  <a:pt x="6341904" y="2879314"/>
                  <a:pt x="6295939" y="2862261"/>
                  <a:pt x="6273646" y="2881588"/>
                </a:cubicBezTo>
                <a:cubicBezTo>
                  <a:pt x="6256179" y="2894321"/>
                  <a:pt x="6257788" y="2923880"/>
                  <a:pt x="6275714" y="2935477"/>
                </a:cubicBezTo>
                <a:cubicBezTo>
                  <a:pt x="6280885" y="2939001"/>
                  <a:pt x="6286846" y="2940962"/>
                  <a:pt x="6292922" y="2941506"/>
                </a:cubicBezTo>
                <a:close/>
                <a:moveTo>
                  <a:pt x="1668981" y="2941584"/>
                </a:moveTo>
                <a:cubicBezTo>
                  <a:pt x="1688462" y="2942642"/>
                  <a:pt x="1708717" y="2928536"/>
                  <a:pt x="1705799" y="2906480"/>
                </a:cubicBezTo>
                <a:cubicBezTo>
                  <a:pt x="1709690" y="2875476"/>
                  <a:pt x="1668037" y="2863849"/>
                  <a:pt x="1647897" y="2881403"/>
                </a:cubicBezTo>
                <a:cubicBezTo>
                  <a:pt x="1636225" y="2896677"/>
                  <a:pt x="1635081" y="2922210"/>
                  <a:pt x="1650643" y="2935204"/>
                </a:cubicBezTo>
                <a:cubicBezTo>
                  <a:pt x="1656079" y="2939194"/>
                  <a:pt x="1662487" y="2941231"/>
                  <a:pt x="1668981" y="2941584"/>
                </a:cubicBezTo>
                <a:close/>
                <a:moveTo>
                  <a:pt x="2184168" y="2941668"/>
                </a:moveTo>
                <a:cubicBezTo>
                  <a:pt x="2204402" y="2942310"/>
                  <a:pt x="2225278" y="2927707"/>
                  <a:pt x="2219461" y="2905149"/>
                </a:cubicBezTo>
                <a:cubicBezTo>
                  <a:pt x="2222654" y="2871705"/>
                  <a:pt x="2169274" y="2863849"/>
                  <a:pt x="2155584" y="2890784"/>
                </a:cubicBezTo>
                <a:cubicBezTo>
                  <a:pt x="2150107" y="2905373"/>
                  <a:pt x="2149424" y="2926921"/>
                  <a:pt x="2165162" y="2935675"/>
                </a:cubicBezTo>
                <a:cubicBezTo>
                  <a:pt x="2170754" y="2939546"/>
                  <a:pt x="2177426" y="2941454"/>
                  <a:pt x="2184168" y="2941668"/>
                </a:cubicBezTo>
                <a:close/>
                <a:moveTo>
                  <a:pt x="6912744" y="2941727"/>
                </a:moveTo>
                <a:cubicBezTo>
                  <a:pt x="6931801" y="2941578"/>
                  <a:pt x="6950605" y="2926227"/>
                  <a:pt x="6947907" y="2905025"/>
                </a:cubicBezTo>
                <a:cubicBezTo>
                  <a:pt x="6949705" y="2880373"/>
                  <a:pt x="6921148" y="2868612"/>
                  <a:pt x="6900911" y="2876076"/>
                </a:cubicBezTo>
                <a:cubicBezTo>
                  <a:pt x="6874828" y="2882408"/>
                  <a:pt x="6872129" y="2923796"/>
                  <a:pt x="6894390" y="2936461"/>
                </a:cubicBezTo>
                <a:cubicBezTo>
                  <a:pt x="6900012" y="2940136"/>
                  <a:pt x="6906392" y="2941776"/>
                  <a:pt x="6912744" y="2941727"/>
                </a:cubicBezTo>
                <a:close/>
                <a:moveTo>
                  <a:pt x="7943192" y="2941757"/>
                </a:moveTo>
                <a:cubicBezTo>
                  <a:pt x="7964076" y="2940201"/>
                  <a:pt x="7982443" y="2920802"/>
                  <a:pt x="7974872" y="2897951"/>
                </a:cubicBezTo>
                <a:cubicBezTo>
                  <a:pt x="7970284" y="2865436"/>
                  <a:pt x="7912932" y="2865436"/>
                  <a:pt x="7908803" y="2897724"/>
                </a:cubicBezTo>
                <a:cubicBezTo>
                  <a:pt x="7905591" y="2911594"/>
                  <a:pt x="7908114" y="2929557"/>
                  <a:pt x="7922338" y="2936833"/>
                </a:cubicBezTo>
                <a:cubicBezTo>
                  <a:pt x="7928991" y="2940812"/>
                  <a:pt x="7936231" y="2942275"/>
                  <a:pt x="7943192" y="2941757"/>
                </a:cubicBezTo>
                <a:close/>
                <a:moveTo>
                  <a:pt x="7112785" y="2941836"/>
                </a:moveTo>
                <a:cubicBezTo>
                  <a:pt x="7131299" y="2944897"/>
                  <a:pt x="7152700" y="2933926"/>
                  <a:pt x="7154053" y="2913516"/>
                </a:cubicBezTo>
                <a:cubicBezTo>
                  <a:pt x="7159467" y="2888796"/>
                  <a:pt x="7132173" y="2868612"/>
                  <a:pt x="7109841" y="2875642"/>
                </a:cubicBezTo>
                <a:cubicBezTo>
                  <a:pt x="7082773" y="2878591"/>
                  <a:pt x="7075329" y="2918505"/>
                  <a:pt x="7096082" y="2933926"/>
                </a:cubicBezTo>
                <a:cubicBezTo>
                  <a:pt x="7100762" y="2938235"/>
                  <a:pt x="7106613" y="2940815"/>
                  <a:pt x="7112785" y="2941836"/>
                </a:cubicBezTo>
                <a:close/>
                <a:moveTo>
                  <a:pt x="6191948" y="2941848"/>
                </a:moveTo>
                <a:cubicBezTo>
                  <a:pt x="6214125" y="2942383"/>
                  <a:pt x="6237432" y="2921644"/>
                  <a:pt x="6228816" y="2898333"/>
                </a:cubicBezTo>
                <a:cubicBezTo>
                  <a:pt x="6223991" y="2874337"/>
                  <a:pt x="6192971" y="2867024"/>
                  <a:pt x="6174130" y="2879136"/>
                </a:cubicBezTo>
                <a:cubicBezTo>
                  <a:pt x="6157127" y="2891249"/>
                  <a:pt x="6152991" y="2920730"/>
                  <a:pt x="6171373" y="2933528"/>
                </a:cubicBezTo>
                <a:cubicBezTo>
                  <a:pt x="6177289" y="2939127"/>
                  <a:pt x="6184556" y="2941669"/>
                  <a:pt x="6191948" y="2941848"/>
                </a:cubicBezTo>
                <a:close/>
                <a:moveTo>
                  <a:pt x="1779749" y="2941901"/>
                </a:moveTo>
                <a:cubicBezTo>
                  <a:pt x="1788175" y="2941138"/>
                  <a:pt x="1796148" y="2937577"/>
                  <a:pt x="1801351" y="2930568"/>
                </a:cubicBezTo>
                <a:cubicBezTo>
                  <a:pt x="1819220" y="2910445"/>
                  <a:pt x="1805875" y="2871330"/>
                  <a:pt x="1776243" y="2874947"/>
                </a:cubicBezTo>
                <a:cubicBezTo>
                  <a:pt x="1742540" y="2870199"/>
                  <a:pt x="1730325" y="2918811"/>
                  <a:pt x="1755433" y="2936446"/>
                </a:cubicBezTo>
                <a:cubicBezTo>
                  <a:pt x="1762445" y="2940629"/>
                  <a:pt x="1771323" y="2942664"/>
                  <a:pt x="1779749" y="2941901"/>
                </a:cubicBezTo>
                <a:close/>
                <a:moveTo>
                  <a:pt x="7525151" y="2941977"/>
                </a:moveTo>
                <a:cubicBezTo>
                  <a:pt x="7546236" y="2943678"/>
                  <a:pt x="7568938" y="2928540"/>
                  <a:pt x="7563865" y="2904217"/>
                </a:cubicBezTo>
                <a:cubicBezTo>
                  <a:pt x="7564316" y="2872467"/>
                  <a:pt x="7517192" y="2863849"/>
                  <a:pt x="7501409" y="2887888"/>
                </a:cubicBezTo>
                <a:cubicBezTo>
                  <a:pt x="7492841" y="2902403"/>
                  <a:pt x="7495998" y="2921226"/>
                  <a:pt x="7505693" y="2934379"/>
                </a:cubicBezTo>
                <a:cubicBezTo>
                  <a:pt x="7511274" y="2938972"/>
                  <a:pt x="7518122" y="2941410"/>
                  <a:pt x="7525151" y="2941977"/>
                </a:cubicBezTo>
                <a:close/>
                <a:moveTo>
                  <a:pt x="1268735" y="2941979"/>
                </a:moveTo>
                <a:cubicBezTo>
                  <a:pt x="1278264" y="2940353"/>
                  <a:pt x="1287022" y="2935448"/>
                  <a:pt x="1292286" y="2926779"/>
                </a:cubicBezTo>
                <a:cubicBezTo>
                  <a:pt x="1306483" y="2905333"/>
                  <a:pt x="1289769" y="2870199"/>
                  <a:pt x="1261838" y="2874990"/>
                </a:cubicBezTo>
                <a:cubicBezTo>
                  <a:pt x="1228869" y="2872481"/>
                  <a:pt x="1211242" y="2919934"/>
                  <a:pt x="1240548" y="2937502"/>
                </a:cubicBezTo>
                <a:cubicBezTo>
                  <a:pt x="1248904" y="2941950"/>
                  <a:pt x="1259205" y="2943604"/>
                  <a:pt x="1268735" y="2941979"/>
                </a:cubicBezTo>
                <a:close/>
                <a:moveTo>
                  <a:pt x="5576716" y="2942033"/>
                </a:moveTo>
                <a:cubicBezTo>
                  <a:pt x="5596703" y="2942065"/>
                  <a:pt x="5616915" y="2927259"/>
                  <a:pt x="5613646" y="2905494"/>
                </a:cubicBezTo>
                <a:cubicBezTo>
                  <a:pt x="5614564" y="2876923"/>
                  <a:pt x="5575803" y="2867024"/>
                  <a:pt x="5554931" y="2880522"/>
                </a:cubicBezTo>
                <a:cubicBezTo>
                  <a:pt x="5537041" y="2894020"/>
                  <a:pt x="5537500" y="2925516"/>
                  <a:pt x="5557683" y="2936764"/>
                </a:cubicBezTo>
                <a:cubicBezTo>
                  <a:pt x="5563417" y="2940364"/>
                  <a:pt x="5570054" y="2942023"/>
                  <a:pt x="5576716" y="2942033"/>
                </a:cubicBezTo>
                <a:close/>
                <a:moveTo>
                  <a:pt x="6086363" y="2942036"/>
                </a:moveTo>
                <a:cubicBezTo>
                  <a:pt x="6107209" y="2944337"/>
                  <a:pt x="6129687" y="2930129"/>
                  <a:pt x="6126445" y="2906378"/>
                </a:cubicBezTo>
                <a:cubicBezTo>
                  <a:pt x="6127355" y="2874937"/>
                  <a:pt x="6085499" y="2865436"/>
                  <a:pt x="6065481" y="2884211"/>
                </a:cubicBezTo>
                <a:cubicBezTo>
                  <a:pt x="6056154" y="2898914"/>
                  <a:pt x="6056382" y="2920176"/>
                  <a:pt x="6067073" y="2933975"/>
                </a:cubicBezTo>
                <a:cubicBezTo>
                  <a:pt x="6072646" y="2938668"/>
                  <a:pt x="6079414" y="2941269"/>
                  <a:pt x="6086363" y="2942036"/>
                </a:cubicBezTo>
                <a:close/>
                <a:moveTo>
                  <a:pt x="6396685" y="2942047"/>
                </a:moveTo>
                <a:cubicBezTo>
                  <a:pt x="6414793" y="2943510"/>
                  <a:pt x="6434352" y="2932950"/>
                  <a:pt x="6435727" y="2913612"/>
                </a:cubicBezTo>
                <a:cubicBezTo>
                  <a:pt x="6441917" y="2885792"/>
                  <a:pt x="6406841" y="2865436"/>
                  <a:pt x="6383456" y="2878328"/>
                </a:cubicBezTo>
                <a:cubicBezTo>
                  <a:pt x="6360530" y="2887828"/>
                  <a:pt x="6357779" y="2924695"/>
                  <a:pt x="6379788" y="2936456"/>
                </a:cubicBezTo>
                <a:cubicBezTo>
                  <a:pt x="6384775" y="2939735"/>
                  <a:pt x="6390649" y="2941559"/>
                  <a:pt x="6396685" y="2942047"/>
                </a:cubicBezTo>
                <a:close/>
                <a:moveTo>
                  <a:pt x="6808386" y="2942127"/>
                </a:moveTo>
                <a:cubicBezTo>
                  <a:pt x="6827867" y="2942918"/>
                  <a:pt x="6847412" y="2927102"/>
                  <a:pt x="6844698" y="2904875"/>
                </a:cubicBezTo>
                <a:cubicBezTo>
                  <a:pt x="6846055" y="2875467"/>
                  <a:pt x="6807842" y="2865436"/>
                  <a:pt x="6787944" y="2881394"/>
                </a:cubicBezTo>
                <a:cubicBezTo>
                  <a:pt x="6772116" y="2894844"/>
                  <a:pt x="6773699" y="2923113"/>
                  <a:pt x="6789753" y="2935423"/>
                </a:cubicBezTo>
                <a:cubicBezTo>
                  <a:pt x="6795406" y="2939755"/>
                  <a:pt x="6801893" y="2941863"/>
                  <a:pt x="6808386" y="2942127"/>
                </a:cubicBezTo>
                <a:close/>
                <a:moveTo>
                  <a:pt x="5473250" y="2942140"/>
                </a:moveTo>
                <a:cubicBezTo>
                  <a:pt x="5492437" y="2942372"/>
                  <a:pt x="5511023" y="2927984"/>
                  <a:pt x="5510517" y="2906380"/>
                </a:cubicBezTo>
                <a:cubicBezTo>
                  <a:pt x="5511641" y="2872400"/>
                  <a:pt x="5460167" y="2863849"/>
                  <a:pt x="5445332" y="2891078"/>
                </a:cubicBezTo>
                <a:cubicBezTo>
                  <a:pt x="5435441" y="2905705"/>
                  <a:pt x="5441735" y="2925958"/>
                  <a:pt x="5454547" y="2936760"/>
                </a:cubicBezTo>
                <a:cubicBezTo>
                  <a:pt x="5460391" y="2940360"/>
                  <a:pt x="5466854" y="2942062"/>
                  <a:pt x="5473250" y="2942140"/>
                </a:cubicBezTo>
                <a:close/>
                <a:moveTo>
                  <a:pt x="5990692" y="2942163"/>
                </a:moveTo>
                <a:cubicBezTo>
                  <a:pt x="5998318" y="2941817"/>
                  <a:pt x="6005915" y="2939514"/>
                  <a:pt x="6012591" y="2935598"/>
                </a:cubicBezTo>
                <a:cubicBezTo>
                  <a:pt x="6029166" y="2919472"/>
                  <a:pt x="6027094" y="2884457"/>
                  <a:pt x="6003843" y="2875703"/>
                </a:cubicBezTo>
                <a:cubicBezTo>
                  <a:pt x="5990030" y="2873169"/>
                  <a:pt x="5972304" y="2871787"/>
                  <a:pt x="5962635" y="2883996"/>
                </a:cubicBezTo>
                <a:cubicBezTo>
                  <a:pt x="5952966" y="2900122"/>
                  <a:pt x="5952966" y="2925001"/>
                  <a:pt x="5968621" y="2936980"/>
                </a:cubicBezTo>
                <a:cubicBezTo>
                  <a:pt x="5975412" y="2940896"/>
                  <a:pt x="5983066" y="2942508"/>
                  <a:pt x="5990692" y="2942163"/>
                </a:cubicBezTo>
                <a:close/>
                <a:moveTo>
                  <a:pt x="4855233" y="2942167"/>
                </a:moveTo>
                <a:cubicBezTo>
                  <a:pt x="4875686" y="2943546"/>
                  <a:pt x="4896591" y="2928416"/>
                  <a:pt x="4894526" y="2905336"/>
                </a:cubicBezTo>
                <a:cubicBezTo>
                  <a:pt x="4895673" y="2872967"/>
                  <a:pt x="4848415" y="2863849"/>
                  <a:pt x="4830522" y="2886188"/>
                </a:cubicBezTo>
                <a:cubicBezTo>
                  <a:pt x="4817904" y="2899865"/>
                  <a:pt x="4821575" y="2923800"/>
                  <a:pt x="4835798" y="2934969"/>
                </a:cubicBezTo>
                <a:cubicBezTo>
                  <a:pt x="4841648" y="2939414"/>
                  <a:pt x="4848416" y="2941708"/>
                  <a:pt x="4855233" y="2942167"/>
                </a:cubicBezTo>
                <a:close/>
                <a:moveTo>
                  <a:pt x="6504701" y="2942176"/>
                </a:moveTo>
                <a:cubicBezTo>
                  <a:pt x="6512421" y="2941977"/>
                  <a:pt x="6519941" y="2939823"/>
                  <a:pt x="6526256" y="2934834"/>
                </a:cubicBezTo>
                <a:cubicBezTo>
                  <a:pt x="6546691" y="2916464"/>
                  <a:pt x="6535670" y="2873375"/>
                  <a:pt x="6504902" y="2874962"/>
                </a:cubicBezTo>
                <a:cubicBezTo>
                  <a:pt x="6470000" y="2868612"/>
                  <a:pt x="6454616" y="2919866"/>
                  <a:pt x="6481940" y="2937782"/>
                </a:cubicBezTo>
                <a:cubicBezTo>
                  <a:pt x="6489058" y="2940617"/>
                  <a:pt x="6496980" y="2942374"/>
                  <a:pt x="6504701" y="2942176"/>
                </a:cubicBezTo>
                <a:close/>
                <a:moveTo>
                  <a:pt x="2697824" y="2942188"/>
                </a:moveTo>
                <a:cubicBezTo>
                  <a:pt x="2717396" y="2942422"/>
                  <a:pt x="2737252" y="2928140"/>
                  <a:pt x="2735880" y="2906823"/>
                </a:cubicBezTo>
                <a:cubicBezTo>
                  <a:pt x="2738395" y="2874991"/>
                  <a:pt x="2692646" y="2863849"/>
                  <a:pt x="2673891" y="2885223"/>
                </a:cubicBezTo>
                <a:cubicBezTo>
                  <a:pt x="2659019" y="2899093"/>
                  <a:pt x="2662451" y="2925923"/>
                  <a:pt x="2679148" y="2936837"/>
                </a:cubicBezTo>
                <a:cubicBezTo>
                  <a:pt x="2684809" y="2940418"/>
                  <a:pt x="2691302" y="2942110"/>
                  <a:pt x="2697824" y="2942188"/>
                </a:cubicBezTo>
                <a:close/>
                <a:moveTo>
                  <a:pt x="7638882" y="2942267"/>
                </a:moveTo>
                <a:cubicBezTo>
                  <a:pt x="7664589" y="2940201"/>
                  <a:pt x="7676991" y="2904157"/>
                  <a:pt x="7660530" y="2885102"/>
                </a:cubicBezTo>
                <a:cubicBezTo>
                  <a:pt x="7648804" y="2871786"/>
                  <a:pt x="7628284" y="2871786"/>
                  <a:pt x="7613852" y="2879362"/>
                </a:cubicBezTo>
                <a:cubicBezTo>
                  <a:pt x="7598292" y="2887627"/>
                  <a:pt x="7600547" y="2907371"/>
                  <a:pt x="7597616" y="2922293"/>
                </a:cubicBezTo>
                <a:cubicBezTo>
                  <a:pt x="7609116" y="2932395"/>
                  <a:pt x="7621970" y="2946399"/>
                  <a:pt x="7638882" y="2942267"/>
                </a:cubicBezTo>
                <a:close/>
                <a:moveTo>
                  <a:pt x="4651718" y="2942279"/>
                </a:moveTo>
                <a:cubicBezTo>
                  <a:pt x="4671410" y="2942204"/>
                  <a:pt x="4691071" y="2927502"/>
                  <a:pt x="4686806" y="2905214"/>
                </a:cubicBezTo>
                <a:cubicBezTo>
                  <a:pt x="4687488" y="2877096"/>
                  <a:pt x="4651551" y="2865437"/>
                  <a:pt x="4631308" y="2880068"/>
                </a:cubicBezTo>
                <a:cubicBezTo>
                  <a:pt x="4614704" y="2894012"/>
                  <a:pt x="4614704" y="2924873"/>
                  <a:pt x="4632900" y="2937218"/>
                </a:cubicBezTo>
                <a:cubicBezTo>
                  <a:pt x="4638587" y="2940704"/>
                  <a:pt x="4645154" y="2942304"/>
                  <a:pt x="4651718" y="2942279"/>
                </a:cubicBezTo>
                <a:close/>
                <a:moveTo>
                  <a:pt x="5779833" y="2942333"/>
                </a:moveTo>
                <a:cubicBezTo>
                  <a:pt x="5800212" y="2943779"/>
                  <a:pt x="5821260" y="2928867"/>
                  <a:pt x="5816668" y="2905214"/>
                </a:cubicBezTo>
                <a:cubicBezTo>
                  <a:pt x="5818709" y="2872762"/>
                  <a:pt x="5771538" y="2863849"/>
                  <a:pt x="5755209" y="2887160"/>
                </a:cubicBezTo>
                <a:cubicBezTo>
                  <a:pt x="5746818" y="2901786"/>
                  <a:pt x="5746591" y="2923954"/>
                  <a:pt x="5760652" y="2935152"/>
                </a:cubicBezTo>
                <a:cubicBezTo>
                  <a:pt x="5766322" y="2939551"/>
                  <a:pt x="5773040" y="2941851"/>
                  <a:pt x="5779833" y="2942333"/>
                </a:cubicBezTo>
                <a:close/>
                <a:moveTo>
                  <a:pt x="7322985" y="2942409"/>
                </a:moveTo>
                <a:cubicBezTo>
                  <a:pt x="7342657" y="2942813"/>
                  <a:pt x="7362815" y="2926952"/>
                  <a:pt x="7358499" y="2905351"/>
                </a:cubicBezTo>
                <a:cubicBezTo>
                  <a:pt x="7361491" y="2871560"/>
                  <a:pt x="7308543" y="2863849"/>
                  <a:pt x="7294039" y="2890383"/>
                </a:cubicBezTo>
                <a:cubicBezTo>
                  <a:pt x="7288054" y="2905578"/>
                  <a:pt x="7288975" y="2926669"/>
                  <a:pt x="7304399" y="2936194"/>
                </a:cubicBezTo>
                <a:cubicBezTo>
                  <a:pt x="7309924" y="2940333"/>
                  <a:pt x="7316427" y="2942274"/>
                  <a:pt x="7322985" y="2942409"/>
                </a:cubicBezTo>
                <a:close/>
                <a:moveTo>
                  <a:pt x="6702911" y="2942438"/>
                </a:moveTo>
                <a:cubicBezTo>
                  <a:pt x="6721418" y="2945118"/>
                  <a:pt x="6742716" y="2934357"/>
                  <a:pt x="6741690" y="2913437"/>
                </a:cubicBezTo>
                <a:cubicBezTo>
                  <a:pt x="6748304" y="2889202"/>
                  <a:pt x="6723671" y="2867024"/>
                  <a:pt x="6700406" y="2875484"/>
                </a:cubicBezTo>
                <a:cubicBezTo>
                  <a:pt x="6673035" y="2878913"/>
                  <a:pt x="6668929" y="2918239"/>
                  <a:pt x="6686264" y="2935158"/>
                </a:cubicBezTo>
                <a:cubicBezTo>
                  <a:pt x="6690883" y="2939159"/>
                  <a:pt x="6696742" y="2941545"/>
                  <a:pt x="6702911" y="2942438"/>
                </a:cubicBezTo>
                <a:close/>
                <a:moveTo>
                  <a:pt x="6609551" y="2942464"/>
                </a:moveTo>
                <a:cubicBezTo>
                  <a:pt x="6640793" y="2942005"/>
                  <a:pt x="6643529" y="2904850"/>
                  <a:pt x="6634864" y="2882143"/>
                </a:cubicBezTo>
                <a:cubicBezTo>
                  <a:pt x="6617761" y="2876180"/>
                  <a:pt x="6595413" y="2868611"/>
                  <a:pt x="6580591" y="2883519"/>
                </a:cubicBezTo>
                <a:cubicBezTo>
                  <a:pt x="6560979" y="2905767"/>
                  <a:pt x="6576258" y="2949574"/>
                  <a:pt x="6609551" y="2942464"/>
                </a:cubicBezTo>
                <a:close/>
                <a:moveTo>
                  <a:pt x="7430136" y="2942468"/>
                </a:moveTo>
                <a:cubicBezTo>
                  <a:pt x="7437563" y="2942092"/>
                  <a:pt x="7444877" y="2939603"/>
                  <a:pt x="7450887" y="2934857"/>
                </a:cubicBezTo>
                <a:cubicBezTo>
                  <a:pt x="7470617" y="2916105"/>
                  <a:pt x="7461772" y="2869571"/>
                  <a:pt x="7429569" y="2873738"/>
                </a:cubicBezTo>
                <a:cubicBezTo>
                  <a:pt x="7394870" y="2867024"/>
                  <a:pt x="7383304" y="2920272"/>
                  <a:pt x="7408704" y="2937404"/>
                </a:cubicBezTo>
                <a:cubicBezTo>
                  <a:pt x="7415168" y="2941108"/>
                  <a:pt x="7422708" y="2942844"/>
                  <a:pt x="7430136" y="2942468"/>
                </a:cubicBezTo>
                <a:close/>
                <a:moveTo>
                  <a:pt x="7732520" y="2942479"/>
                </a:moveTo>
                <a:cubicBezTo>
                  <a:pt x="7753062" y="2942857"/>
                  <a:pt x="7774276" y="2928822"/>
                  <a:pt x="7770855" y="2905330"/>
                </a:cubicBezTo>
                <a:cubicBezTo>
                  <a:pt x="7769486" y="2871475"/>
                  <a:pt x="7719300" y="2862262"/>
                  <a:pt x="7703788" y="2890130"/>
                </a:cubicBezTo>
                <a:cubicBezTo>
                  <a:pt x="7697629" y="2905561"/>
                  <a:pt x="7698541" y="2926519"/>
                  <a:pt x="7713141" y="2937113"/>
                </a:cubicBezTo>
                <a:cubicBezTo>
                  <a:pt x="7718901" y="2940625"/>
                  <a:pt x="7725673" y="2942353"/>
                  <a:pt x="7732520" y="2942479"/>
                </a:cubicBezTo>
                <a:close/>
                <a:moveTo>
                  <a:pt x="2078406" y="2942523"/>
                </a:moveTo>
                <a:cubicBezTo>
                  <a:pt x="2097012" y="2944902"/>
                  <a:pt x="2118068" y="2933876"/>
                  <a:pt x="2118578" y="2913029"/>
                </a:cubicBezTo>
                <a:cubicBezTo>
                  <a:pt x="2125608" y="2880869"/>
                  <a:pt x="2081855" y="2862262"/>
                  <a:pt x="2059850" y="2882018"/>
                </a:cubicBezTo>
                <a:cubicBezTo>
                  <a:pt x="2043062" y="2894882"/>
                  <a:pt x="2044877" y="2923367"/>
                  <a:pt x="2061439" y="2935541"/>
                </a:cubicBezTo>
                <a:cubicBezTo>
                  <a:pt x="2066250" y="2939447"/>
                  <a:pt x="2072194" y="2941729"/>
                  <a:pt x="2078406" y="2942523"/>
                </a:cubicBezTo>
                <a:close/>
                <a:moveTo>
                  <a:pt x="4546367" y="2942524"/>
                </a:moveTo>
                <a:cubicBezTo>
                  <a:pt x="4564103" y="2944122"/>
                  <a:pt x="4583089" y="2934205"/>
                  <a:pt x="4583603" y="2913848"/>
                </a:cubicBezTo>
                <a:cubicBezTo>
                  <a:pt x="4589304" y="2890418"/>
                  <a:pt x="4568322" y="2868611"/>
                  <a:pt x="4545060" y="2873483"/>
                </a:cubicBezTo>
                <a:cubicBezTo>
                  <a:pt x="4514271" y="2875107"/>
                  <a:pt x="4508341" y="2920112"/>
                  <a:pt x="4529779" y="2937047"/>
                </a:cubicBezTo>
                <a:cubicBezTo>
                  <a:pt x="4534683" y="2940179"/>
                  <a:pt x="4540456" y="2941991"/>
                  <a:pt x="4546367" y="2942524"/>
                </a:cubicBezTo>
                <a:close/>
                <a:moveTo>
                  <a:pt x="2490595" y="2942546"/>
                </a:moveTo>
                <a:cubicBezTo>
                  <a:pt x="2510908" y="2944191"/>
                  <a:pt x="2532366" y="2927782"/>
                  <a:pt x="2528634" y="2904230"/>
                </a:cubicBezTo>
                <a:cubicBezTo>
                  <a:pt x="2528181" y="2876752"/>
                  <a:pt x="2494933" y="2865437"/>
                  <a:pt x="2474808" y="2879753"/>
                </a:cubicBezTo>
                <a:cubicBezTo>
                  <a:pt x="2455821" y="2890837"/>
                  <a:pt x="2456949" y="2920163"/>
                  <a:pt x="2471646" y="2934479"/>
                </a:cubicBezTo>
                <a:cubicBezTo>
                  <a:pt x="2477183" y="2939443"/>
                  <a:pt x="2483823" y="2941998"/>
                  <a:pt x="2490595" y="2942546"/>
                </a:cubicBezTo>
                <a:close/>
                <a:moveTo>
                  <a:pt x="1878038" y="2942556"/>
                </a:moveTo>
                <a:cubicBezTo>
                  <a:pt x="1897670" y="2942244"/>
                  <a:pt x="1916641" y="2927553"/>
                  <a:pt x="1913604" y="2904978"/>
                </a:cubicBezTo>
                <a:cubicBezTo>
                  <a:pt x="1913154" y="2874419"/>
                  <a:pt x="1871790" y="2863849"/>
                  <a:pt x="1853133" y="2884529"/>
                </a:cubicBezTo>
                <a:cubicBezTo>
                  <a:pt x="1841445" y="2899923"/>
                  <a:pt x="1842569" y="2926347"/>
                  <a:pt x="1858977" y="2937835"/>
                </a:cubicBezTo>
                <a:cubicBezTo>
                  <a:pt x="1864880" y="2941167"/>
                  <a:pt x="1871497" y="2942661"/>
                  <a:pt x="1878038" y="2942556"/>
                </a:cubicBezTo>
                <a:close/>
                <a:moveTo>
                  <a:pt x="7838084" y="2942588"/>
                </a:moveTo>
                <a:cubicBezTo>
                  <a:pt x="7858080" y="2942469"/>
                  <a:pt x="7878491" y="2926102"/>
                  <a:pt x="7873388" y="2904049"/>
                </a:cubicBezTo>
                <a:cubicBezTo>
                  <a:pt x="7871801" y="2873727"/>
                  <a:pt x="7830072" y="2863849"/>
                  <a:pt x="7811249" y="2884294"/>
                </a:cubicBezTo>
                <a:cubicBezTo>
                  <a:pt x="7799229" y="2899915"/>
                  <a:pt x="7801043" y="2926791"/>
                  <a:pt x="7819186" y="2936899"/>
                </a:cubicBezTo>
                <a:cubicBezTo>
                  <a:pt x="7824799" y="2940861"/>
                  <a:pt x="7831418" y="2942627"/>
                  <a:pt x="7838084" y="2942588"/>
                </a:cubicBezTo>
                <a:close/>
                <a:moveTo>
                  <a:pt x="7222022" y="2942676"/>
                </a:moveTo>
                <a:cubicBezTo>
                  <a:pt x="7229609" y="2942849"/>
                  <a:pt x="7237281" y="2941118"/>
                  <a:pt x="7244038" y="2937423"/>
                </a:cubicBezTo>
                <a:cubicBezTo>
                  <a:pt x="7269004" y="2918719"/>
                  <a:pt x="7255261" y="2868612"/>
                  <a:pt x="7221134" y="2873692"/>
                </a:cubicBezTo>
                <a:cubicBezTo>
                  <a:pt x="7189068" y="2871845"/>
                  <a:pt x="7176929" y="2918258"/>
                  <a:pt x="7200520" y="2936499"/>
                </a:cubicBezTo>
                <a:cubicBezTo>
                  <a:pt x="7206933" y="2940425"/>
                  <a:pt x="7214435" y="2942503"/>
                  <a:pt x="7222022" y="2942676"/>
                </a:cubicBezTo>
                <a:close/>
                <a:moveTo>
                  <a:pt x="1155475" y="2942691"/>
                </a:moveTo>
                <a:cubicBezTo>
                  <a:pt x="1175981" y="2943930"/>
                  <a:pt x="1197349" y="2929270"/>
                  <a:pt x="1193767" y="2906020"/>
                </a:cubicBezTo>
                <a:cubicBezTo>
                  <a:pt x="1194676" y="2873879"/>
                  <a:pt x="1146680" y="2863849"/>
                  <a:pt x="1130533" y="2888240"/>
                </a:cubicBezTo>
                <a:cubicBezTo>
                  <a:pt x="1122344" y="2903056"/>
                  <a:pt x="1122572" y="2924256"/>
                  <a:pt x="1136218" y="2935881"/>
                </a:cubicBezTo>
                <a:cubicBezTo>
                  <a:pt x="1141904" y="2940098"/>
                  <a:pt x="1148642" y="2942278"/>
                  <a:pt x="1155475" y="2942691"/>
                </a:cubicBezTo>
                <a:close/>
                <a:moveTo>
                  <a:pt x="7017483" y="2942706"/>
                </a:moveTo>
                <a:cubicBezTo>
                  <a:pt x="7038564" y="2941065"/>
                  <a:pt x="7058584" y="2920769"/>
                  <a:pt x="7051211" y="2898141"/>
                </a:cubicBezTo>
                <a:cubicBezTo>
                  <a:pt x="7045723" y="2867280"/>
                  <a:pt x="6995652" y="2865437"/>
                  <a:pt x="6984221" y="2892614"/>
                </a:cubicBezTo>
                <a:cubicBezTo>
                  <a:pt x="6976904" y="2908275"/>
                  <a:pt x="6982163" y="2928312"/>
                  <a:pt x="6997024" y="2937524"/>
                </a:cubicBezTo>
                <a:cubicBezTo>
                  <a:pt x="7003312" y="2941727"/>
                  <a:pt x="7010456" y="2943253"/>
                  <a:pt x="7017483" y="2942706"/>
                </a:cubicBezTo>
                <a:close/>
                <a:moveTo>
                  <a:pt x="5883288" y="2942723"/>
                </a:moveTo>
                <a:cubicBezTo>
                  <a:pt x="5902492" y="2943580"/>
                  <a:pt x="5922275" y="2928756"/>
                  <a:pt x="5920044" y="2907505"/>
                </a:cubicBezTo>
                <a:cubicBezTo>
                  <a:pt x="5924392" y="2872315"/>
                  <a:pt x="5869462" y="2862261"/>
                  <a:pt x="5855501" y="2890824"/>
                </a:cubicBezTo>
                <a:cubicBezTo>
                  <a:pt x="5849779" y="2905906"/>
                  <a:pt x="5849779" y="2926700"/>
                  <a:pt x="5865114" y="2936297"/>
                </a:cubicBezTo>
                <a:cubicBezTo>
                  <a:pt x="5870549" y="2940410"/>
                  <a:pt x="5876886" y="2942438"/>
                  <a:pt x="5883288" y="2942723"/>
                </a:cubicBezTo>
                <a:close/>
                <a:moveTo>
                  <a:pt x="1461991" y="2942839"/>
                </a:moveTo>
                <a:cubicBezTo>
                  <a:pt x="1482423" y="2944976"/>
                  <a:pt x="1503957" y="2929545"/>
                  <a:pt x="1501092" y="2905779"/>
                </a:cubicBezTo>
                <a:cubicBezTo>
                  <a:pt x="1501990" y="2877511"/>
                  <a:pt x="1466476" y="2867024"/>
                  <a:pt x="1446022" y="2880474"/>
                </a:cubicBezTo>
                <a:cubicBezTo>
                  <a:pt x="1429837" y="2892785"/>
                  <a:pt x="1428715" y="2919913"/>
                  <a:pt x="1442875" y="2934504"/>
                </a:cubicBezTo>
                <a:cubicBezTo>
                  <a:pt x="1448493" y="2939462"/>
                  <a:pt x="1455180" y="2942126"/>
                  <a:pt x="1461991" y="2942839"/>
                </a:cubicBezTo>
                <a:close/>
                <a:moveTo>
                  <a:pt x="1364843" y="2942887"/>
                </a:moveTo>
                <a:cubicBezTo>
                  <a:pt x="1386076" y="2941789"/>
                  <a:pt x="1406897" y="2922407"/>
                  <a:pt x="1398584" y="2899665"/>
                </a:cubicBezTo>
                <a:cubicBezTo>
                  <a:pt x="1392704" y="2870031"/>
                  <a:pt x="1348156" y="2865437"/>
                  <a:pt x="1333454" y="2890017"/>
                </a:cubicBezTo>
                <a:cubicBezTo>
                  <a:pt x="1327121" y="2905637"/>
                  <a:pt x="1328478" y="2928150"/>
                  <a:pt x="1344537" y="2937338"/>
                </a:cubicBezTo>
                <a:cubicBezTo>
                  <a:pt x="1350644" y="2941588"/>
                  <a:pt x="1357767" y="2943253"/>
                  <a:pt x="1364843" y="2942887"/>
                </a:cubicBezTo>
                <a:close/>
                <a:moveTo>
                  <a:pt x="5168163" y="2942958"/>
                </a:moveTo>
                <a:cubicBezTo>
                  <a:pt x="5188643" y="2941263"/>
                  <a:pt x="5207386" y="2921310"/>
                  <a:pt x="5199494" y="2899312"/>
                </a:cubicBezTo>
                <a:cubicBezTo>
                  <a:pt x="5195605" y="2869980"/>
                  <a:pt x="5150771" y="2867024"/>
                  <a:pt x="5136817" y="2890444"/>
                </a:cubicBezTo>
                <a:cubicBezTo>
                  <a:pt x="5130641" y="2906360"/>
                  <a:pt x="5131327" y="2928643"/>
                  <a:pt x="5148026" y="2937966"/>
                </a:cubicBezTo>
                <a:cubicBezTo>
                  <a:pt x="5154316" y="2942059"/>
                  <a:pt x="5161336" y="2943522"/>
                  <a:pt x="5168163" y="2942958"/>
                </a:cubicBezTo>
                <a:close/>
                <a:moveTo>
                  <a:pt x="1565812" y="2942963"/>
                </a:moveTo>
                <a:cubicBezTo>
                  <a:pt x="1586246" y="2944534"/>
                  <a:pt x="1608315" y="2928633"/>
                  <a:pt x="1604209" y="2905551"/>
                </a:cubicBezTo>
                <a:cubicBezTo>
                  <a:pt x="1605349" y="2877739"/>
                  <a:pt x="1569765" y="2867024"/>
                  <a:pt x="1549692" y="2880702"/>
                </a:cubicBezTo>
                <a:cubicBezTo>
                  <a:pt x="1532127" y="2892329"/>
                  <a:pt x="1531899" y="2921281"/>
                  <a:pt x="1546954" y="2935188"/>
                </a:cubicBezTo>
                <a:cubicBezTo>
                  <a:pt x="1552372" y="2939975"/>
                  <a:pt x="1559002" y="2942440"/>
                  <a:pt x="1565812" y="2942963"/>
                </a:cubicBezTo>
                <a:close/>
                <a:moveTo>
                  <a:pt x="1976918" y="2942971"/>
                </a:moveTo>
                <a:cubicBezTo>
                  <a:pt x="1997281" y="2944610"/>
                  <a:pt x="2018626" y="2928798"/>
                  <a:pt x="2016755" y="2905659"/>
                </a:cubicBezTo>
                <a:cubicBezTo>
                  <a:pt x="2017208" y="2875264"/>
                  <a:pt x="1975933" y="2865437"/>
                  <a:pt x="1956431" y="2883948"/>
                </a:cubicBezTo>
                <a:cubicBezTo>
                  <a:pt x="1941469" y="2896518"/>
                  <a:pt x="1942149" y="2923256"/>
                  <a:pt x="1957793" y="2935140"/>
                </a:cubicBezTo>
                <a:cubicBezTo>
                  <a:pt x="1963462" y="2939939"/>
                  <a:pt x="1970133" y="2942425"/>
                  <a:pt x="1976918" y="2942971"/>
                </a:cubicBezTo>
                <a:close/>
                <a:moveTo>
                  <a:pt x="5064266" y="2943013"/>
                </a:moveTo>
                <a:cubicBezTo>
                  <a:pt x="5085516" y="2941861"/>
                  <a:pt x="5105534" y="2922521"/>
                  <a:pt x="5096887" y="2899435"/>
                </a:cubicBezTo>
                <a:cubicBezTo>
                  <a:pt x="5093198" y="2869802"/>
                  <a:pt x="5046850" y="2865437"/>
                  <a:pt x="5034167" y="2890476"/>
                </a:cubicBezTo>
                <a:cubicBezTo>
                  <a:pt x="5025866" y="2905408"/>
                  <a:pt x="5026097" y="2929298"/>
                  <a:pt x="5043621" y="2937568"/>
                </a:cubicBezTo>
                <a:cubicBezTo>
                  <a:pt x="5049962" y="2941760"/>
                  <a:pt x="5057183" y="2943397"/>
                  <a:pt x="5064266" y="2943013"/>
                </a:cubicBezTo>
                <a:close/>
                <a:moveTo>
                  <a:pt x="2687305" y="3034348"/>
                </a:moveTo>
                <a:cubicBezTo>
                  <a:pt x="2704474" y="3040062"/>
                  <a:pt x="2730460" y="3032748"/>
                  <a:pt x="2726979" y="3010350"/>
                </a:cubicBezTo>
                <a:cubicBezTo>
                  <a:pt x="2728372" y="2991152"/>
                  <a:pt x="2705634" y="2981324"/>
                  <a:pt x="2689624" y="2988409"/>
                </a:cubicBezTo>
                <a:cubicBezTo>
                  <a:pt x="2670136" y="2994809"/>
                  <a:pt x="2670600" y="3024749"/>
                  <a:pt x="2687305" y="3034348"/>
                </a:cubicBezTo>
                <a:close/>
                <a:moveTo>
                  <a:pt x="3013795" y="3034860"/>
                </a:moveTo>
                <a:cubicBezTo>
                  <a:pt x="3020570" y="3034149"/>
                  <a:pt x="3026637" y="3031303"/>
                  <a:pt x="3030152" y="3024133"/>
                </a:cubicBezTo>
                <a:cubicBezTo>
                  <a:pt x="3041491" y="3005694"/>
                  <a:pt x="3021534" y="2978149"/>
                  <a:pt x="3000670" y="2987482"/>
                </a:cubicBezTo>
                <a:cubicBezTo>
                  <a:pt x="2981620" y="2993173"/>
                  <a:pt x="2981166" y="3019808"/>
                  <a:pt x="2993186" y="3032783"/>
                </a:cubicBezTo>
                <a:cubicBezTo>
                  <a:pt x="2999536" y="3034149"/>
                  <a:pt x="3007020" y="3035572"/>
                  <a:pt x="3013795" y="3034860"/>
                </a:cubicBezTo>
                <a:close/>
                <a:moveTo>
                  <a:pt x="7852255" y="3041492"/>
                </a:moveTo>
                <a:cubicBezTo>
                  <a:pt x="7862660" y="3037894"/>
                  <a:pt x="7871176" y="3030024"/>
                  <a:pt x="7873207" y="3018107"/>
                </a:cubicBezTo>
                <a:cubicBezTo>
                  <a:pt x="7881779" y="2991349"/>
                  <a:pt x="7849068" y="2970212"/>
                  <a:pt x="7825381" y="2979881"/>
                </a:cubicBezTo>
                <a:cubicBezTo>
                  <a:pt x="7798536" y="2985278"/>
                  <a:pt x="7796054" y="3028001"/>
                  <a:pt x="7819967" y="3039244"/>
                </a:cubicBezTo>
                <a:cubicBezTo>
                  <a:pt x="7829554" y="3044415"/>
                  <a:pt x="7841849" y="3045090"/>
                  <a:pt x="7852255" y="3041492"/>
                </a:cubicBezTo>
                <a:close/>
                <a:moveTo>
                  <a:pt x="5797805" y="3041924"/>
                </a:moveTo>
                <a:cubicBezTo>
                  <a:pt x="5807772" y="3038150"/>
                  <a:pt x="5815769" y="3030487"/>
                  <a:pt x="5817391" y="3018935"/>
                </a:cubicBezTo>
                <a:cubicBezTo>
                  <a:pt x="5825967" y="2990799"/>
                  <a:pt x="5791663" y="2970212"/>
                  <a:pt x="5767326" y="2980048"/>
                </a:cubicBezTo>
                <a:cubicBezTo>
                  <a:pt x="5741829" y="2989656"/>
                  <a:pt x="5742293" y="3030601"/>
                  <a:pt x="5766398" y="3041581"/>
                </a:cubicBezTo>
                <a:cubicBezTo>
                  <a:pt x="5775901" y="3045584"/>
                  <a:pt x="5787839" y="3045698"/>
                  <a:pt x="5797805" y="3041924"/>
                </a:cubicBezTo>
                <a:close/>
                <a:moveTo>
                  <a:pt x="7441740" y="3042178"/>
                </a:moveTo>
                <a:cubicBezTo>
                  <a:pt x="7452459" y="3038157"/>
                  <a:pt x="7460872" y="3029537"/>
                  <a:pt x="7461218" y="3016693"/>
                </a:cubicBezTo>
                <a:cubicBezTo>
                  <a:pt x="7467442" y="2993783"/>
                  <a:pt x="7445774" y="2971799"/>
                  <a:pt x="7422722" y="2977353"/>
                </a:cubicBezTo>
                <a:cubicBezTo>
                  <a:pt x="7391372" y="2977353"/>
                  <a:pt x="7383304" y="3025950"/>
                  <a:pt x="7408430" y="3040066"/>
                </a:cubicBezTo>
                <a:cubicBezTo>
                  <a:pt x="7417997" y="3045620"/>
                  <a:pt x="7431021" y="3046199"/>
                  <a:pt x="7441740" y="3042178"/>
                </a:cubicBezTo>
                <a:close/>
                <a:moveTo>
                  <a:pt x="5689981" y="3042472"/>
                </a:moveTo>
                <a:cubicBezTo>
                  <a:pt x="5699019" y="3040686"/>
                  <a:pt x="5707173" y="3035980"/>
                  <a:pt x="5711849" y="3027589"/>
                </a:cubicBezTo>
                <a:cubicBezTo>
                  <a:pt x="5719604" y="3011714"/>
                  <a:pt x="5716183" y="2987221"/>
                  <a:pt x="5697936" y="2980417"/>
                </a:cubicBezTo>
                <a:cubicBezTo>
                  <a:pt x="5680601" y="2973387"/>
                  <a:pt x="5655055" y="2977016"/>
                  <a:pt x="5647756" y="2996292"/>
                </a:cubicBezTo>
                <a:cubicBezTo>
                  <a:pt x="5640229" y="3011941"/>
                  <a:pt x="5646844" y="3032805"/>
                  <a:pt x="5662810" y="3039835"/>
                </a:cubicBezTo>
                <a:cubicBezTo>
                  <a:pt x="5671021" y="3043124"/>
                  <a:pt x="5680943" y="3044258"/>
                  <a:pt x="5689981" y="3042472"/>
                </a:cubicBezTo>
                <a:close/>
                <a:moveTo>
                  <a:pt x="5179032" y="3042515"/>
                </a:moveTo>
                <a:cubicBezTo>
                  <a:pt x="5188756" y="3039744"/>
                  <a:pt x="5196863" y="3033221"/>
                  <a:pt x="5199358" y="3021906"/>
                </a:cubicBezTo>
                <a:cubicBezTo>
                  <a:pt x="5208429" y="2998354"/>
                  <a:pt x="5188019" y="2971799"/>
                  <a:pt x="5162845" y="2976879"/>
                </a:cubicBezTo>
                <a:cubicBezTo>
                  <a:pt x="5130869" y="2975955"/>
                  <a:pt x="5122704" y="3026755"/>
                  <a:pt x="5149011" y="3040610"/>
                </a:cubicBezTo>
                <a:cubicBezTo>
                  <a:pt x="5157969" y="3044305"/>
                  <a:pt x="5169309" y="3045286"/>
                  <a:pt x="5179032" y="3042515"/>
                </a:cubicBezTo>
                <a:close/>
                <a:moveTo>
                  <a:pt x="4456944" y="3042719"/>
                </a:moveTo>
                <a:cubicBezTo>
                  <a:pt x="4462135" y="3041550"/>
                  <a:pt x="4467138" y="3039098"/>
                  <a:pt x="4471661" y="3035072"/>
                </a:cubicBezTo>
                <a:cubicBezTo>
                  <a:pt x="4492467" y="3014888"/>
                  <a:pt x="4477315" y="2973386"/>
                  <a:pt x="4446332" y="2977015"/>
                </a:cubicBezTo>
                <a:cubicBezTo>
                  <a:pt x="4418289" y="2974974"/>
                  <a:pt x="4411504" y="3004456"/>
                  <a:pt x="4413087" y="3026454"/>
                </a:cubicBezTo>
                <a:cubicBezTo>
                  <a:pt x="4424112" y="3038190"/>
                  <a:pt x="4441371" y="3046227"/>
                  <a:pt x="4456944" y="3042719"/>
                </a:cubicBezTo>
                <a:close/>
                <a:moveTo>
                  <a:pt x="2277844" y="3042752"/>
                </a:moveTo>
                <a:cubicBezTo>
                  <a:pt x="2294980" y="3047999"/>
                  <a:pt x="2317598" y="3042067"/>
                  <a:pt x="2322394" y="3022675"/>
                </a:cubicBezTo>
                <a:cubicBezTo>
                  <a:pt x="2331990" y="2999405"/>
                  <a:pt x="2309828" y="2971799"/>
                  <a:pt x="2284699" y="2978187"/>
                </a:cubicBezTo>
                <a:cubicBezTo>
                  <a:pt x="2250180" y="2977731"/>
                  <a:pt x="2244693" y="3035908"/>
                  <a:pt x="2277844" y="3042752"/>
                </a:cubicBezTo>
                <a:close/>
                <a:moveTo>
                  <a:pt x="5381880" y="3042763"/>
                </a:moveTo>
                <a:cubicBezTo>
                  <a:pt x="5387211" y="3041759"/>
                  <a:pt x="5392398" y="3039469"/>
                  <a:pt x="5397181" y="3035568"/>
                </a:cubicBezTo>
                <a:cubicBezTo>
                  <a:pt x="5421154" y="3013629"/>
                  <a:pt x="5398333" y="2967036"/>
                  <a:pt x="5364678" y="2978119"/>
                </a:cubicBezTo>
                <a:cubicBezTo>
                  <a:pt x="5339552" y="2980154"/>
                  <a:pt x="5337938" y="3006843"/>
                  <a:pt x="5337016" y="3025842"/>
                </a:cubicBezTo>
                <a:cubicBezTo>
                  <a:pt x="5348600" y="3037208"/>
                  <a:pt x="5365888" y="3045774"/>
                  <a:pt x="5381880" y="3042763"/>
                </a:cubicBezTo>
                <a:close/>
                <a:moveTo>
                  <a:pt x="1369496" y="3043057"/>
                </a:moveTo>
                <a:cubicBezTo>
                  <a:pt x="1381381" y="3041479"/>
                  <a:pt x="1393066" y="3035391"/>
                  <a:pt x="1401504" y="3026823"/>
                </a:cubicBezTo>
                <a:cubicBezTo>
                  <a:pt x="1403327" y="3004501"/>
                  <a:pt x="1395347" y="2976092"/>
                  <a:pt x="1367530" y="2977670"/>
                </a:cubicBezTo>
                <a:cubicBezTo>
                  <a:pt x="1336974" y="2973386"/>
                  <a:pt x="1320782" y="3008785"/>
                  <a:pt x="1336290" y="3032234"/>
                </a:cubicBezTo>
                <a:cubicBezTo>
                  <a:pt x="1345526" y="3041704"/>
                  <a:pt x="1357610" y="3044635"/>
                  <a:pt x="1369496" y="3043057"/>
                </a:cubicBezTo>
                <a:close/>
                <a:moveTo>
                  <a:pt x="6904795" y="3043123"/>
                </a:moveTo>
                <a:cubicBezTo>
                  <a:pt x="6920667" y="3046128"/>
                  <a:pt x="6938244" y="3038002"/>
                  <a:pt x="6949904" y="3026541"/>
                </a:cubicBezTo>
                <a:cubicBezTo>
                  <a:pt x="6951504" y="3003960"/>
                  <a:pt x="6943731" y="2975449"/>
                  <a:pt x="6915608" y="2977045"/>
                </a:cubicBezTo>
                <a:cubicBezTo>
                  <a:pt x="6883371" y="2971799"/>
                  <a:pt x="6867366" y="3015592"/>
                  <a:pt x="6889773" y="3036120"/>
                </a:cubicBezTo>
                <a:cubicBezTo>
                  <a:pt x="6894403" y="3039884"/>
                  <a:pt x="6899504" y="3042122"/>
                  <a:pt x="6904795" y="3043123"/>
                </a:cubicBezTo>
                <a:close/>
                <a:moveTo>
                  <a:pt x="6605244" y="3043451"/>
                </a:moveTo>
                <a:cubicBezTo>
                  <a:pt x="6611453" y="3043394"/>
                  <a:pt x="6617691" y="3042192"/>
                  <a:pt x="6623643" y="3040018"/>
                </a:cubicBezTo>
                <a:cubicBezTo>
                  <a:pt x="6640354" y="3031321"/>
                  <a:pt x="6640125" y="3010035"/>
                  <a:pt x="6637149" y="2993785"/>
                </a:cubicBezTo>
                <a:cubicBezTo>
                  <a:pt x="6625017" y="2970211"/>
                  <a:pt x="6581751" y="2970211"/>
                  <a:pt x="6573739" y="2996761"/>
                </a:cubicBezTo>
                <a:cubicBezTo>
                  <a:pt x="6567329" y="3011637"/>
                  <a:pt x="6572137" y="3032236"/>
                  <a:pt x="6587016" y="3040018"/>
                </a:cubicBezTo>
                <a:cubicBezTo>
                  <a:pt x="6592854" y="3042421"/>
                  <a:pt x="6599035" y="3043508"/>
                  <a:pt x="6605244" y="3043451"/>
                </a:cubicBezTo>
                <a:close/>
                <a:moveTo>
                  <a:pt x="5584195" y="3043558"/>
                </a:moveTo>
                <a:cubicBezTo>
                  <a:pt x="5591768" y="3042546"/>
                  <a:pt x="5598898" y="3039226"/>
                  <a:pt x="5604170" y="3033126"/>
                </a:cubicBezTo>
                <a:cubicBezTo>
                  <a:pt x="5618004" y="3019445"/>
                  <a:pt x="5610294" y="2999380"/>
                  <a:pt x="5605758" y="2983647"/>
                </a:cubicBezTo>
                <a:cubicBezTo>
                  <a:pt x="5583760" y="2973842"/>
                  <a:pt x="5548154" y="2973386"/>
                  <a:pt x="5542258" y="3003028"/>
                </a:cubicBezTo>
                <a:cubicBezTo>
                  <a:pt x="5534774" y="3028851"/>
                  <a:pt x="5561478" y="3046593"/>
                  <a:pt x="5584195" y="3043558"/>
                </a:cubicBezTo>
                <a:close/>
                <a:moveTo>
                  <a:pt x="4860597" y="3043567"/>
                </a:moveTo>
                <a:cubicBezTo>
                  <a:pt x="4878697" y="3043441"/>
                  <a:pt x="4896324" y="3030533"/>
                  <a:pt x="4893456" y="3009780"/>
                </a:cubicBezTo>
                <a:cubicBezTo>
                  <a:pt x="4896605" y="2976485"/>
                  <a:pt x="4847802" y="2967036"/>
                  <a:pt x="4830485" y="2990883"/>
                </a:cubicBezTo>
                <a:cubicBezTo>
                  <a:pt x="4816316" y="3005731"/>
                  <a:pt x="4823963" y="3032727"/>
                  <a:pt x="4843079" y="3039251"/>
                </a:cubicBezTo>
                <a:cubicBezTo>
                  <a:pt x="4848477" y="3042232"/>
                  <a:pt x="4854563" y="3043610"/>
                  <a:pt x="4860597" y="3043567"/>
                </a:cubicBezTo>
                <a:close/>
                <a:moveTo>
                  <a:pt x="2905600" y="3043610"/>
                </a:moveTo>
                <a:cubicBezTo>
                  <a:pt x="2923815" y="3042828"/>
                  <a:pt x="2941869" y="3029294"/>
                  <a:pt x="2939645" y="3009669"/>
                </a:cubicBezTo>
                <a:cubicBezTo>
                  <a:pt x="2943067" y="2976510"/>
                  <a:pt x="2892641" y="2967036"/>
                  <a:pt x="2876440" y="2991623"/>
                </a:cubicBezTo>
                <a:cubicBezTo>
                  <a:pt x="2868454" y="3007413"/>
                  <a:pt x="2869595" y="3031775"/>
                  <a:pt x="2888077" y="3039896"/>
                </a:cubicBezTo>
                <a:cubicBezTo>
                  <a:pt x="2893440" y="3042715"/>
                  <a:pt x="2899529" y="3043871"/>
                  <a:pt x="2905600" y="3043610"/>
                </a:cubicBezTo>
                <a:close/>
                <a:moveTo>
                  <a:pt x="7537087" y="3043637"/>
                </a:moveTo>
                <a:cubicBezTo>
                  <a:pt x="7545565" y="3042579"/>
                  <a:pt x="7553412" y="3038975"/>
                  <a:pt x="7558453" y="3031538"/>
                </a:cubicBezTo>
                <a:cubicBezTo>
                  <a:pt x="7573804" y="3008427"/>
                  <a:pt x="7556849" y="2970212"/>
                  <a:pt x="7526146" y="2977306"/>
                </a:cubicBezTo>
                <a:cubicBezTo>
                  <a:pt x="7493611" y="2977992"/>
                  <a:pt x="7484904" y="3025818"/>
                  <a:pt x="7511941" y="3040463"/>
                </a:cubicBezTo>
                <a:cubicBezTo>
                  <a:pt x="7519502" y="3043208"/>
                  <a:pt x="7528609" y="3044696"/>
                  <a:pt x="7537087" y="3043637"/>
                </a:cubicBezTo>
                <a:close/>
                <a:moveTo>
                  <a:pt x="1676071" y="3043641"/>
                </a:moveTo>
                <a:cubicBezTo>
                  <a:pt x="1684363" y="3043165"/>
                  <a:pt x="1692455" y="3040254"/>
                  <a:pt x="1698496" y="3034767"/>
                </a:cubicBezTo>
                <a:cubicBezTo>
                  <a:pt x="1716049" y="3014612"/>
                  <a:pt x="1704651" y="2975198"/>
                  <a:pt x="1673648" y="2977661"/>
                </a:cubicBezTo>
                <a:cubicBezTo>
                  <a:pt x="1641279" y="2974974"/>
                  <a:pt x="1628741" y="3020211"/>
                  <a:pt x="1652449" y="3037902"/>
                </a:cubicBezTo>
                <a:cubicBezTo>
                  <a:pt x="1659287" y="3042157"/>
                  <a:pt x="1667779" y="3044117"/>
                  <a:pt x="1676071" y="3043641"/>
                </a:cubicBezTo>
                <a:close/>
                <a:moveTo>
                  <a:pt x="1984033" y="3043672"/>
                </a:moveTo>
                <a:cubicBezTo>
                  <a:pt x="2003992" y="3041695"/>
                  <a:pt x="2022009" y="3024396"/>
                  <a:pt x="2015977" y="3002911"/>
                </a:cubicBezTo>
                <a:cubicBezTo>
                  <a:pt x="2010457" y="2971782"/>
                  <a:pt x="1960346" y="2968624"/>
                  <a:pt x="1948387" y="2996369"/>
                </a:cubicBezTo>
                <a:cubicBezTo>
                  <a:pt x="1939893" y="3012385"/>
                  <a:pt x="1947009" y="3033363"/>
                  <a:pt x="1964253" y="3040130"/>
                </a:cubicBezTo>
                <a:cubicBezTo>
                  <a:pt x="1970514" y="3043288"/>
                  <a:pt x="1977379" y="3044331"/>
                  <a:pt x="1984033" y="3043672"/>
                </a:cubicBezTo>
                <a:close/>
                <a:moveTo>
                  <a:pt x="5473526" y="3043704"/>
                </a:moveTo>
                <a:cubicBezTo>
                  <a:pt x="5492238" y="3043737"/>
                  <a:pt x="5510856" y="3031170"/>
                  <a:pt x="5510519" y="3010139"/>
                </a:cubicBezTo>
                <a:cubicBezTo>
                  <a:pt x="5511642" y="2975488"/>
                  <a:pt x="5459075" y="2963861"/>
                  <a:pt x="5444473" y="2993725"/>
                </a:cubicBezTo>
                <a:cubicBezTo>
                  <a:pt x="5440204" y="3008999"/>
                  <a:pt x="5440654" y="3029745"/>
                  <a:pt x="5455480" y="3039320"/>
                </a:cubicBezTo>
                <a:cubicBezTo>
                  <a:pt x="5461040" y="3042283"/>
                  <a:pt x="5467288" y="3043694"/>
                  <a:pt x="5473526" y="3043704"/>
                </a:cubicBezTo>
                <a:close/>
                <a:moveTo>
                  <a:pt x="8044464" y="3043740"/>
                </a:moveTo>
                <a:cubicBezTo>
                  <a:pt x="8062969" y="3043099"/>
                  <a:pt x="8080828" y="3029808"/>
                  <a:pt x="8077902" y="3009450"/>
                </a:cubicBezTo>
                <a:cubicBezTo>
                  <a:pt x="8080427" y="2979167"/>
                  <a:pt x="8037966" y="2968624"/>
                  <a:pt x="8018227" y="2986570"/>
                </a:cubicBezTo>
                <a:cubicBezTo>
                  <a:pt x="8005604" y="3001824"/>
                  <a:pt x="8006063" y="3031434"/>
                  <a:pt x="8026490" y="3039958"/>
                </a:cubicBezTo>
                <a:cubicBezTo>
                  <a:pt x="8032056" y="3042762"/>
                  <a:pt x="8038296" y="3043954"/>
                  <a:pt x="8044464" y="3043740"/>
                </a:cubicBezTo>
                <a:close/>
                <a:moveTo>
                  <a:pt x="7120416" y="3043759"/>
                </a:moveTo>
                <a:cubicBezTo>
                  <a:pt x="7139030" y="3042956"/>
                  <a:pt x="7157197" y="3029465"/>
                  <a:pt x="7155150" y="3008997"/>
                </a:cubicBezTo>
                <a:cubicBezTo>
                  <a:pt x="7154467" y="2978548"/>
                  <a:pt x="7112392" y="2968624"/>
                  <a:pt x="7092150" y="2987119"/>
                </a:cubicBezTo>
                <a:cubicBezTo>
                  <a:pt x="7078504" y="3003133"/>
                  <a:pt x="7081461" y="3031777"/>
                  <a:pt x="7102385" y="3040122"/>
                </a:cubicBezTo>
                <a:cubicBezTo>
                  <a:pt x="7107957" y="3042885"/>
                  <a:pt x="7114211" y="3044027"/>
                  <a:pt x="7120416" y="3043759"/>
                </a:cubicBezTo>
                <a:close/>
                <a:moveTo>
                  <a:pt x="6709821" y="3043814"/>
                </a:moveTo>
                <a:cubicBezTo>
                  <a:pt x="6728092" y="3042910"/>
                  <a:pt x="6745474" y="3029346"/>
                  <a:pt x="6741743" y="3008765"/>
                </a:cubicBezTo>
                <a:cubicBezTo>
                  <a:pt x="6744004" y="2978602"/>
                  <a:pt x="6703306" y="2967036"/>
                  <a:pt x="6684088" y="2986086"/>
                </a:cubicBezTo>
                <a:cubicBezTo>
                  <a:pt x="6672104" y="3001961"/>
                  <a:pt x="6673235" y="3030310"/>
                  <a:pt x="6692001" y="3040288"/>
                </a:cubicBezTo>
                <a:cubicBezTo>
                  <a:pt x="6697541" y="3043010"/>
                  <a:pt x="6703730" y="3044115"/>
                  <a:pt x="6709821" y="3043814"/>
                </a:cubicBezTo>
                <a:close/>
                <a:moveTo>
                  <a:pt x="6808427" y="3043818"/>
                </a:moveTo>
                <a:cubicBezTo>
                  <a:pt x="6827826" y="3045035"/>
                  <a:pt x="6848292" y="3032005"/>
                  <a:pt x="6846220" y="3010347"/>
                </a:cubicBezTo>
                <a:cubicBezTo>
                  <a:pt x="6849904" y="2974474"/>
                  <a:pt x="6794405" y="2965449"/>
                  <a:pt x="6779667" y="2995005"/>
                </a:cubicBezTo>
                <a:cubicBezTo>
                  <a:pt x="6776443" y="3009670"/>
                  <a:pt x="6775291" y="3028621"/>
                  <a:pt x="6790260" y="3037646"/>
                </a:cubicBezTo>
                <a:cubicBezTo>
                  <a:pt x="6795614" y="3041425"/>
                  <a:pt x="6801961" y="3043413"/>
                  <a:pt x="6808427" y="3043818"/>
                </a:cubicBezTo>
                <a:close/>
                <a:moveTo>
                  <a:pt x="1152540" y="3043828"/>
                </a:moveTo>
                <a:cubicBezTo>
                  <a:pt x="1170261" y="3045944"/>
                  <a:pt x="1189993" y="3036546"/>
                  <a:pt x="1192885" y="3017837"/>
                </a:cubicBezTo>
                <a:cubicBezTo>
                  <a:pt x="1200143" y="2993117"/>
                  <a:pt x="1172926" y="2971799"/>
                  <a:pt x="1149794" y="2978149"/>
                </a:cubicBezTo>
                <a:cubicBezTo>
                  <a:pt x="1122130" y="2981551"/>
                  <a:pt x="1117594" y="3021465"/>
                  <a:pt x="1136189" y="3037794"/>
                </a:cubicBezTo>
                <a:cubicBezTo>
                  <a:pt x="1140950" y="3041139"/>
                  <a:pt x="1146633" y="3043123"/>
                  <a:pt x="1152540" y="3043828"/>
                </a:cubicBezTo>
                <a:close/>
                <a:moveTo>
                  <a:pt x="7732872" y="3043877"/>
                </a:moveTo>
                <a:cubicBezTo>
                  <a:pt x="7752619" y="3045060"/>
                  <a:pt x="7773429" y="3032014"/>
                  <a:pt x="7772227" y="3010015"/>
                </a:cubicBezTo>
                <a:cubicBezTo>
                  <a:pt x="7773143" y="2974544"/>
                  <a:pt x="7719597" y="2965449"/>
                  <a:pt x="7703579" y="2993871"/>
                </a:cubicBezTo>
                <a:cubicBezTo>
                  <a:pt x="7697629" y="3008651"/>
                  <a:pt x="7699002" y="3029115"/>
                  <a:pt x="7714334" y="3037755"/>
                </a:cubicBezTo>
                <a:cubicBezTo>
                  <a:pt x="7719826" y="3041507"/>
                  <a:pt x="7726290" y="3043482"/>
                  <a:pt x="7732872" y="3043877"/>
                </a:cubicBezTo>
                <a:close/>
                <a:moveTo>
                  <a:pt x="5269273" y="3043883"/>
                </a:moveTo>
                <a:cubicBezTo>
                  <a:pt x="5287321" y="3043670"/>
                  <a:pt x="5304701" y="3031049"/>
                  <a:pt x="5303005" y="3010242"/>
                </a:cubicBezTo>
                <a:cubicBezTo>
                  <a:pt x="5305040" y="2979088"/>
                  <a:pt x="5264571" y="2967036"/>
                  <a:pt x="5244224" y="2985683"/>
                </a:cubicBezTo>
                <a:cubicBezTo>
                  <a:pt x="5232693" y="3001374"/>
                  <a:pt x="5232241" y="3030481"/>
                  <a:pt x="5251684" y="3039804"/>
                </a:cubicBezTo>
                <a:cubicBezTo>
                  <a:pt x="5257167" y="3042647"/>
                  <a:pt x="5263257" y="3043954"/>
                  <a:pt x="5269273" y="3043883"/>
                </a:cubicBezTo>
                <a:close/>
                <a:moveTo>
                  <a:pt x="4548494" y="3043925"/>
                </a:moveTo>
                <a:cubicBezTo>
                  <a:pt x="4567357" y="3044626"/>
                  <a:pt x="4586474" y="3031104"/>
                  <a:pt x="4584100" y="3009673"/>
                </a:cubicBezTo>
                <a:cubicBezTo>
                  <a:pt x="4587717" y="2975201"/>
                  <a:pt x="4533913" y="2965449"/>
                  <a:pt x="4520801" y="2994251"/>
                </a:cubicBezTo>
                <a:cubicBezTo>
                  <a:pt x="4516279" y="3008765"/>
                  <a:pt x="4516279" y="3029176"/>
                  <a:pt x="4530522" y="3038248"/>
                </a:cubicBezTo>
                <a:cubicBezTo>
                  <a:pt x="4535948" y="3041876"/>
                  <a:pt x="4542207" y="3043691"/>
                  <a:pt x="4548494" y="3043925"/>
                </a:cubicBezTo>
                <a:close/>
                <a:moveTo>
                  <a:pt x="7016882" y="3043946"/>
                </a:moveTo>
                <a:cubicBezTo>
                  <a:pt x="7035929" y="3043337"/>
                  <a:pt x="7054231" y="3030256"/>
                  <a:pt x="7052849" y="3009224"/>
                </a:cubicBezTo>
                <a:cubicBezTo>
                  <a:pt x="7053080" y="2972289"/>
                  <a:pt x="6995066" y="2965449"/>
                  <a:pt x="6982175" y="2997596"/>
                </a:cubicBezTo>
                <a:cubicBezTo>
                  <a:pt x="6978491" y="3013099"/>
                  <a:pt x="6981714" y="3033391"/>
                  <a:pt x="6998289" y="3040231"/>
                </a:cubicBezTo>
                <a:cubicBezTo>
                  <a:pt x="7004102" y="3042966"/>
                  <a:pt x="7010534" y="3044149"/>
                  <a:pt x="7016882" y="3043946"/>
                </a:cubicBezTo>
                <a:close/>
                <a:moveTo>
                  <a:pt x="2184544" y="3043947"/>
                </a:moveTo>
                <a:cubicBezTo>
                  <a:pt x="2197775" y="3043787"/>
                  <a:pt x="2210247" y="3035087"/>
                  <a:pt x="2220424" y="3026387"/>
                </a:cubicBezTo>
                <a:cubicBezTo>
                  <a:pt x="2220876" y="3005007"/>
                  <a:pt x="2214996" y="2974074"/>
                  <a:pt x="2186720" y="2976803"/>
                </a:cubicBezTo>
                <a:cubicBezTo>
                  <a:pt x="2150990" y="2971799"/>
                  <a:pt x="2138325" y="3029572"/>
                  <a:pt x="2171119" y="3040944"/>
                </a:cubicBezTo>
                <a:cubicBezTo>
                  <a:pt x="2175639" y="3043105"/>
                  <a:pt x="2180134" y="3044000"/>
                  <a:pt x="2184544" y="3043947"/>
                </a:cubicBezTo>
                <a:close/>
                <a:moveTo>
                  <a:pt x="6397839" y="3043975"/>
                </a:moveTo>
                <a:cubicBezTo>
                  <a:pt x="6417444" y="3044852"/>
                  <a:pt x="6437824" y="3031555"/>
                  <a:pt x="6435760" y="3009663"/>
                </a:cubicBezTo>
                <a:cubicBezTo>
                  <a:pt x="6438741" y="2984351"/>
                  <a:pt x="6406868" y="2970212"/>
                  <a:pt x="6386001" y="2979790"/>
                </a:cubicBezTo>
                <a:cubicBezTo>
                  <a:pt x="6360548" y="2986175"/>
                  <a:pt x="6356191" y="3026310"/>
                  <a:pt x="6379351" y="3038168"/>
                </a:cubicBezTo>
                <a:cubicBezTo>
                  <a:pt x="6384855" y="3041816"/>
                  <a:pt x="6391304" y="3043683"/>
                  <a:pt x="6397839" y="3043975"/>
                </a:cubicBezTo>
                <a:close/>
                <a:moveTo>
                  <a:pt x="4752462" y="3044011"/>
                </a:moveTo>
                <a:cubicBezTo>
                  <a:pt x="4774030" y="3044834"/>
                  <a:pt x="4796486" y="3027090"/>
                  <a:pt x="4789381" y="3002804"/>
                </a:cubicBezTo>
                <a:cubicBezTo>
                  <a:pt x="4783968" y="2973387"/>
                  <a:pt x="4749460" y="2974299"/>
                  <a:pt x="4727807" y="2983421"/>
                </a:cubicBezTo>
                <a:cubicBezTo>
                  <a:pt x="4723747" y="3000524"/>
                  <a:pt x="4716304" y="3023328"/>
                  <a:pt x="4732318" y="3036554"/>
                </a:cubicBezTo>
                <a:cubicBezTo>
                  <a:pt x="4738182" y="3041400"/>
                  <a:pt x="4745273" y="3043737"/>
                  <a:pt x="4752462" y="3044011"/>
                </a:cubicBezTo>
                <a:close/>
                <a:moveTo>
                  <a:pt x="7323734" y="3044016"/>
                </a:moveTo>
                <a:cubicBezTo>
                  <a:pt x="7337009" y="3043868"/>
                  <a:pt x="7349450" y="3035311"/>
                  <a:pt x="7359711" y="3026880"/>
                </a:cubicBezTo>
                <a:cubicBezTo>
                  <a:pt x="7361079" y="3005073"/>
                  <a:pt x="7354239" y="2975621"/>
                  <a:pt x="7325964" y="2977644"/>
                </a:cubicBezTo>
                <a:cubicBezTo>
                  <a:pt x="7289482" y="2971799"/>
                  <a:pt x="7276941" y="3030028"/>
                  <a:pt x="7310231" y="3041044"/>
                </a:cubicBezTo>
                <a:cubicBezTo>
                  <a:pt x="7314791" y="3043180"/>
                  <a:pt x="7319309" y="3044065"/>
                  <a:pt x="7323734" y="3044016"/>
                </a:cubicBezTo>
                <a:close/>
                <a:moveTo>
                  <a:pt x="2495524" y="3044101"/>
                </a:moveTo>
                <a:cubicBezTo>
                  <a:pt x="2513843" y="3043295"/>
                  <a:pt x="2531237" y="3030144"/>
                  <a:pt x="2528857" y="3008999"/>
                </a:cubicBezTo>
                <a:cubicBezTo>
                  <a:pt x="2532032" y="2975534"/>
                  <a:pt x="2481903" y="2965449"/>
                  <a:pt x="2465578" y="2990433"/>
                </a:cubicBezTo>
                <a:cubicBezTo>
                  <a:pt x="2455828" y="3006707"/>
                  <a:pt x="2459913" y="3032150"/>
                  <a:pt x="2477598" y="3040630"/>
                </a:cubicBezTo>
                <a:cubicBezTo>
                  <a:pt x="2483205" y="3043266"/>
                  <a:pt x="2489419" y="3044369"/>
                  <a:pt x="2495524" y="3044101"/>
                </a:cubicBezTo>
                <a:close/>
                <a:moveTo>
                  <a:pt x="7633845" y="3044193"/>
                </a:moveTo>
                <a:cubicBezTo>
                  <a:pt x="7652103" y="3043342"/>
                  <a:pt x="7670070" y="3030364"/>
                  <a:pt x="7668355" y="3010014"/>
                </a:cubicBezTo>
                <a:cubicBezTo>
                  <a:pt x="7670185" y="2982421"/>
                  <a:pt x="7634963" y="2968624"/>
                  <a:pt x="7613465" y="2981501"/>
                </a:cubicBezTo>
                <a:cubicBezTo>
                  <a:pt x="7589679" y="2992078"/>
                  <a:pt x="7591737" y="3032319"/>
                  <a:pt x="7616209" y="3040827"/>
                </a:cubicBezTo>
                <a:cubicBezTo>
                  <a:pt x="7621641" y="3043413"/>
                  <a:pt x="7627759" y="3044477"/>
                  <a:pt x="7633845" y="3044193"/>
                </a:cubicBezTo>
                <a:close/>
                <a:moveTo>
                  <a:pt x="4347745" y="3044249"/>
                </a:moveTo>
                <a:cubicBezTo>
                  <a:pt x="4367452" y="3041862"/>
                  <a:pt x="4385092" y="3022721"/>
                  <a:pt x="4377289" y="3001117"/>
                </a:cubicBezTo>
                <a:cubicBezTo>
                  <a:pt x="4372540" y="2970237"/>
                  <a:pt x="4321882" y="2968624"/>
                  <a:pt x="4313062" y="2996969"/>
                </a:cubicBezTo>
                <a:cubicBezTo>
                  <a:pt x="4306729" y="3012639"/>
                  <a:pt x="4312609" y="3033609"/>
                  <a:pt x="4328214" y="3040523"/>
                </a:cubicBezTo>
                <a:cubicBezTo>
                  <a:pt x="4334377" y="3043979"/>
                  <a:pt x="4341175" y="3045045"/>
                  <a:pt x="4347745" y="3044249"/>
                </a:cubicBezTo>
                <a:close/>
                <a:moveTo>
                  <a:pt x="1878813" y="3044250"/>
                </a:moveTo>
                <a:cubicBezTo>
                  <a:pt x="1897430" y="3043475"/>
                  <a:pt x="1915507" y="3030547"/>
                  <a:pt x="1913804" y="3009346"/>
                </a:cubicBezTo>
                <a:cubicBezTo>
                  <a:pt x="1914712" y="2978090"/>
                  <a:pt x="1869351" y="2965449"/>
                  <a:pt x="1851435" y="2988202"/>
                </a:cubicBezTo>
                <a:cubicBezTo>
                  <a:pt x="1841454" y="3004290"/>
                  <a:pt x="1843044" y="3030720"/>
                  <a:pt x="1860733" y="3040832"/>
                </a:cubicBezTo>
                <a:cubicBezTo>
                  <a:pt x="1866345" y="3043417"/>
                  <a:pt x="1872611" y="3044509"/>
                  <a:pt x="1878813" y="3044250"/>
                </a:cubicBezTo>
                <a:close/>
                <a:moveTo>
                  <a:pt x="1770824" y="3044258"/>
                </a:moveTo>
                <a:cubicBezTo>
                  <a:pt x="1785657" y="3045940"/>
                  <a:pt x="1800714" y="3037657"/>
                  <a:pt x="1811293" y="3026786"/>
                </a:cubicBezTo>
                <a:cubicBezTo>
                  <a:pt x="1808790" y="3012982"/>
                  <a:pt x="1811293" y="2995727"/>
                  <a:pt x="1800600" y="2984913"/>
                </a:cubicBezTo>
                <a:cubicBezTo>
                  <a:pt x="1783539" y="2971799"/>
                  <a:pt x="1755784" y="2975250"/>
                  <a:pt x="1744864" y="2994346"/>
                </a:cubicBezTo>
                <a:cubicBezTo>
                  <a:pt x="1741679" y="3009761"/>
                  <a:pt x="1739859" y="3030698"/>
                  <a:pt x="1756239" y="3038980"/>
                </a:cubicBezTo>
                <a:cubicBezTo>
                  <a:pt x="1760959" y="3042029"/>
                  <a:pt x="1765879" y="3043697"/>
                  <a:pt x="1770824" y="3044258"/>
                </a:cubicBezTo>
                <a:close/>
                <a:moveTo>
                  <a:pt x="4657936" y="3044281"/>
                </a:moveTo>
                <a:cubicBezTo>
                  <a:pt x="4674930" y="3042266"/>
                  <a:pt x="4690036" y="3028128"/>
                  <a:pt x="4687432" y="3009335"/>
                </a:cubicBezTo>
                <a:cubicBezTo>
                  <a:pt x="4690441" y="2976232"/>
                  <a:pt x="4644370" y="2967036"/>
                  <a:pt x="4624692" y="2987726"/>
                </a:cubicBezTo>
                <a:cubicBezTo>
                  <a:pt x="4613116" y="3005427"/>
                  <a:pt x="4616589" y="3037611"/>
                  <a:pt x="4640898" y="3041979"/>
                </a:cubicBezTo>
                <a:cubicBezTo>
                  <a:pt x="4646396" y="3044277"/>
                  <a:pt x="4652271" y="3044953"/>
                  <a:pt x="4657936" y="3044281"/>
                </a:cubicBezTo>
                <a:close/>
                <a:moveTo>
                  <a:pt x="5882414" y="3044322"/>
                </a:moveTo>
                <a:cubicBezTo>
                  <a:pt x="5901531" y="3045171"/>
                  <a:pt x="5921832" y="3032405"/>
                  <a:pt x="5919615" y="3011370"/>
                </a:cubicBezTo>
                <a:cubicBezTo>
                  <a:pt x="5924391" y="2977894"/>
                  <a:pt x="5875714" y="2967037"/>
                  <a:pt x="5857517" y="2989882"/>
                </a:cubicBezTo>
                <a:cubicBezTo>
                  <a:pt x="5848191" y="3004810"/>
                  <a:pt x="5849329" y="3028108"/>
                  <a:pt x="5864569" y="3038739"/>
                </a:cubicBezTo>
                <a:cubicBezTo>
                  <a:pt x="5869800" y="3042244"/>
                  <a:pt x="5876041" y="3044040"/>
                  <a:pt x="5882414" y="3044322"/>
                </a:cubicBezTo>
                <a:close/>
                <a:moveTo>
                  <a:pt x="1470951" y="3044328"/>
                </a:moveTo>
                <a:cubicBezTo>
                  <a:pt x="1478243" y="3043981"/>
                  <a:pt x="1485365" y="3041898"/>
                  <a:pt x="1491355" y="3037383"/>
                </a:cubicBezTo>
                <a:cubicBezTo>
                  <a:pt x="1503336" y="3023955"/>
                  <a:pt x="1502884" y="3002425"/>
                  <a:pt x="1494295" y="2987377"/>
                </a:cubicBezTo>
                <a:cubicBezTo>
                  <a:pt x="1477112" y="2968624"/>
                  <a:pt x="1437773" y="2974875"/>
                  <a:pt x="1433928" y="3002656"/>
                </a:cubicBezTo>
                <a:cubicBezTo>
                  <a:pt x="1430313" y="3016779"/>
                  <a:pt x="1436190" y="3034142"/>
                  <a:pt x="1449527" y="3040856"/>
                </a:cubicBezTo>
                <a:cubicBezTo>
                  <a:pt x="1456198" y="3043287"/>
                  <a:pt x="1463660" y="3044676"/>
                  <a:pt x="1470951" y="3044328"/>
                </a:cubicBezTo>
                <a:close/>
                <a:moveTo>
                  <a:pt x="1567818" y="3044377"/>
                </a:moveTo>
                <a:cubicBezTo>
                  <a:pt x="1589888" y="3044548"/>
                  <a:pt x="1611605" y="3026329"/>
                  <a:pt x="1603055" y="3001293"/>
                </a:cubicBezTo>
                <a:cubicBezTo>
                  <a:pt x="1597583" y="2971799"/>
                  <a:pt x="1562014" y="2974771"/>
                  <a:pt x="1541265" y="2984145"/>
                </a:cubicBezTo>
                <a:cubicBezTo>
                  <a:pt x="1536478" y="3001522"/>
                  <a:pt x="1530321" y="3024157"/>
                  <a:pt x="1546738" y="3037646"/>
                </a:cubicBezTo>
                <a:cubicBezTo>
                  <a:pt x="1553066" y="3042219"/>
                  <a:pt x="1560461" y="3044320"/>
                  <a:pt x="1567818" y="3044377"/>
                </a:cubicBezTo>
                <a:close/>
                <a:moveTo>
                  <a:pt x="4964218" y="3044395"/>
                </a:moveTo>
                <a:cubicBezTo>
                  <a:pt x="4982260" y="3043302"/>
                  <a:pt x="4999723" y="3030314"/>
                  <a:pt x="4997491" y="3010255"/>
                </a:cubicBezTo>
                <a:cubicBezTo>
                  <a:pt x="4998864" y="2975965"/>
                  <a:pt x="4945319" y="2965449"/>
                  <a:pt x="4929529" y="2994024"/>
                </a:cubicBezTo>
                <a:cubicBezTo>
                  <a:pt x="4924266" y="3011398"/>
                  <a:pt x="4925868" y="3035401"/>
                  <a:pt x="4946691" y="3041344"/>
                </a:cubicBezTo>
                <a:cubicBezTo>
                  <a:pt x="4952126" y="3043802"/>
                  <a:pt x="4958204" y="3044759"/>
                  <a:pt x="4964218" y="3044395"/>
                </a:cubicBezTo>
                <a:close/>
                <a:moveTo>
                  <a:pt x="5061997" y="3044401"/>
                </a:moveTo>
                <a:cubicBezTo>
                  <a:pt x="5078808" y="3045190"/>
                  <a:pt x="5096036" y="3034913"/>
                  <a:pt x="5098423" y="3016833"/>
                </a:cubicBezTo>
                <a:cubicBezTo>
                  <a:pt x="5103654" y="2991589"/>
                  <a:pt x="5074999" y="2970211"/>
                  <a:pt x="5051802" y="2980218"/>
                </a:cubicBezTo>
                <a:cubicBezTo>
                  <a:pt x="5025420" y="2986131"/>
                  <a:pt x="5022691" y="3027977"/>
                  <a:pt x="5045889" y="3039803"/>
                </a:cubicBezTo>
                <a:cubicBezTo>
                  <a:pt x="5050835" y="3042646"/>
                  <a:pt x="5056393" y="3044138"/>
                  <a:pt x="5061997" y="3044401"/>
                </a:cubicBezTo>
                <a:close/>
                <a:moveTo>
                  <a:pt x="5989746" y="3044502"/>
                </a:moveTo>
                <a:cubicBezTo>
                  <a:pt x="6009327" y="3043277"/>
                  <a:pt x="6027213" y="3025875"/>
                  <a:pt x="6021349" y="3003703"/>
                </a:cubicBezTo>
                <a:cubicBezTo>
                  <a:pt x="6019338" y="2972994"/>
                  <a:pt x="5971532" y="2967036"/>
                  <a:pt x="5959692" y="2993849"/>
                </a:cubicBezTo>
                <a:cubicBezTo>
                  <a:pt x="5954554" y="3009203"/>
                  <a:pt x="5955448" y="3030516"/>
                  <a:pt x="5970415" y="3039912"/>
                </a:cubicBezTo>
                <a:cubicBezTo>
                  <a:pt x="5976503" y="3043521"/>
                  <a:pt x="5983218" y="3044910"/>
                  <a:pt x="5989746" y="3044502"/>
                </a:cubicBezTo>
                <a:close/>
                <a:moveTo>
                  <a:pt x="1260203" y="3044527"/>
                </a:moveTo>
                <a:cubicBezTo>
                  <a:pt x="1279912" y="3045174"/>
                  <a:pt x="1300647" y="3032240"/>
                  <a:pt x="1297397" y="3009992"/>
                </a:cubicBezTo>
                <a:cubicBezTo>
                  <a:pt x="1300590" y="2984239"/>
                  <a:pt x="1267757" y="2970212"/>
                  <a:pt x="1247464" y="2980100"/>
                </a:cubicBezTo>
                <a:cubicBezTo>
                  <a:pt x="1222379" y="2986538"/>
                  <a:pt x="1219189" y="3027928"/>
                  <a:pt x="1241764" y="3039195"/>
                </a:cubicBezTo>
                <a:cubicBezTo>
                  <a:pt x="1247179" y="3042587"/>
                  <a:pt x="1253634" y="3044312"/>
                  <a:pt x="1260203" y="3044527"/>
                </a:cubicBezTo>
                <a:close/>
                <a:moveTo>
                  <a:pt x="6296230" y="3044582"/>
                </a:moveTo>
                <a:cubicBezTo>
                  <a:pt x="6317846" y="3044336"/>
                  <a:pt x="6339303" y="3025991"/>
                  <a:pt x="6331501" y="3001988"/>
                </a:cubicBezTo>
                <a:cubicBezTo>
                  <a:pt x="6325394" y="2970669"/>
                  <a:pt x="6279483" y="2970212"/>
                  <a:pt x="6264782" y="2994901"/>
                </a:cubicBezTo>
                <a:cubicBezTo>
                  <a:pt x="6259354" y="3009760"/>
                  <a:pt x="6261164" y="3029191"/>
                  <a:pt x="6275638" y="3038335"/>
                </a:cubicBezTo>
                <a:cubicBezTo>
                  <a:pt x="6281801" y="3042735"/>
                  <a:pt x="6289024" y="3044664"/>
                  <a:pt x="6296230" y="3044582"/>
                </a:cubicBezTo>
                <a:close/>
                <a:moveTo>
                  <a:pt x="6501606" y="3044623"/>
                </a:moveTo>
                <a:cubicBezTo>
                  <a:pt x="6519873" y="3044505"/>
                  <a:pt x="6537918" y="3030991"/>
                  <a:pt x="6536059" y="3010697"/>
                </a:cubicBezTo>
                <a:cubicBezTo>
                  <a:pt x="6540341" y="2975454"/>
                  <a:pt x="6483995" y="2965449"/>
                  <a:pt x="6471373" y="2995690"/>
                </a:cubicBezTo>
                <a:cubicBezTo>
                  <a:pt x="6467316" y="3010925"/>
                  <a:pt x="6467992" y="3032298"/>
                  <a:pt x="6483995" y="3040029"/>
                </a:cubicBezTo>
                <a:cubicBezTo>
                  <a:pt x="6489404" y="3043212"/>
                  <a:pt x="6495518" y="3044662"/>
                  <a:pt x="6501606" y="3044623"/>
                </a:cubicBezTo>
                <a:close/>
                <a:moveTo>
                  <a:pt x="7218578" y="3044626"/>
                </a:moveTo>
                <a:cubicBezTo>
                  <a:pt x="7238032" y="3045750"/>
                  <a:pt x="7258678" y="3031610"/>
                  <a:pt x="7256274" y="3010013"/>
                </a:cubicBezTo>
                <a:cubicBezTo>
                  <a:pt x="7259021" y="2974819"/>
                  <a:pt x="7203394" y="2965449"/>
                  <a:pt x="7190346" y="2995844"/>
                </a:cubicBezTo>
                <a:cubicBezTo>
                  <a:pt x="7187599" y="3010013"/>
                  <a:pt x="7186454" y="3029210"/>
                  <a:pt x="7200418" y="3038123"/>
                </a:cubicBezTo>
                <a:cubicBezTo>
                  <a:pt x="7205740" y="3042180"/>
                  <a:pt x="7212093" y="3044251"/>
                  <a:pt x="7218578" y="3044626"/>
                </a:cubicBezTo>
                <a:close/>
                <a:moveTo>
                  <a:pt x="2392356" y="3044626"/>
                </a:moveTo>
                <a:cubicBezTo>
                  <a:pt x="2410890" y="3044305"/>
                  <a:pt x="2429050" y="3030420"/>
                  <a:pt x="2424930" y="3009334"/>
                </a:cubicBezTo>
                <a:cubicBezTo>
                  <a:pt x="2429965" y="2974363"/>
                  <a:pt x="2373419" y="2965449"/>
                  <a:pt x="2361295" y="2995392"/>
                </a:cubicBezTo>
                <a:cubicBezTo>
                  <a:pt x="2357399" y="3010706"/>
                  <a:pt x="2357861" y="3032648"/>
                  <a:pt x="2374562" y="3040191"/>
                </a:cubicBezTo>
                <a:cubicBezTo>
                  <a:pt x="2379996" y="3043334"/>
                  <a:pt x="2386201" y="3044734"/>
                  <a:pt x="2392356" y="3044626"/>
                </a:cubicBezTo>
                <a:close/>
                <a:moveTo>
                  <a:pt x="6195315" y="3044654"/>
                </a:moveTo>
                <a:cubicBezTo>
                  <a:pt x="6214110" y="3043861"/>
                  <a:pt x="6232650" y="3031307"/>
                  <a:pt x="6228738" y="3009238"/>
                </a:cubicBezTo>
                <a:cubicBezTo>
                  <a:pt x="6232594" y="2973558"/>
                  <a:pt x="6176350" y="2965449"/>
                  <a:pt x="6163650" y="2994874"/>
                </a:cubicBezTo>
                <a:cubicBezTo>
                  <a:pt x="6159341" y="3011324"/>
                  <a:pt x="6160248" y="3033102"/>
                  <a:pt x="6177257" y="3041443"/>
                </a:cubicBezTo>
                <a:cubicBezTo>
                  <a:pt x="6182757" y="3043876"/>
                  <a:pt x="6189050" y="3044918"/>
                  <a:pt x="6195315" y="3044654"/>
                </a:cubicBezTo>
                <a:close/>
                <a:moveTo>
                  <a:pt x="6091600" y="3044701"/>
                </a:moveTo>
                <a:cubicBezTo>
                  <a:pt x="6110027" y="3044519"/>
                  <a:pt x="6127814" y="3030934"/>
                  <a:pt x="6125767" y="3010020"/>
                </a:cubicBezTo>
                <a:cubicBezTo>
                  <a:pt x="6129179" y="2974363"/>
                  <a:pt x="6073899" y="2965449"/>
                  <a:pt x="6060704" y="2995163"/>
                </a:cubicBezTo>
                <a:cubicBezTo>
                  <a:pt x="6056382" y="3010477"/>
                  <a:pt x="6056154" y="3032877"/>
                  <a:pt x="6073671" y="3040191"/>
                </a:cubicBezTo>
                <a:cubicBezTo>
                  <a:pt x="6079245" y="3043334"/>
                  <a:pt x="6085458" y="3044762"/>
                  <a:pt x="6091600" y="3044701"/>
                </a:cubicBezTo>
                <a:close/>
                <a:moveTo>
                  <a:pt x="2594200" y="3044822"/>
                </a:moveTo>
                <a:cubicBezTo>
                  <a:pt x="2614041" y="3045867"/>
                  <a:pt x="2635550" y="3031808"/>
                  <a:pt x="2631788" y="3009727"/>
                </a:cubicBezTo>
                <a:cubicBezTo>
                  <a:pt x="2634980" y="2987187"/>
                  <a:pt x="2608754" y="2973386"/>
                  <a:pt x="2589595" y="2977756"/>
                </a:cubicBezTo>
                <a:cubicBezTo>
                  <a:pt x="2561773" y="2980976"/>
                  <a:pt x="2555844" y="3022608"/>
                  <a:pt x="2575912" y="3038479"/>
                </a:cubicBezTo>
                <a:cubicBezTo>
                  <a:pt x="2581157" y="3042446"/>
                  <a:pt x="2587585" y="3044473"/>
                  <a:pt x="2594200" y="3044822"/>
                </a:cubicBezTo>
                <a:close/>
                <a:moveTo>
                  <a:pt x="7942590" y="3044879"/>
                </a:moveTo>
                <a:cubicBezTo>
                  <a:pt x="7962455" y="3043103"/>
                  <a:pt x="7980132" y="3025476"/>
                  <a:pt x="7975155" y="3003301"/>
                </a:cubicBezTo>
                <a:cubicBezTo>
                  <a:pt x="7970350" y="2972349"/>
                  <a:pt x="7922067" y="2967036"/>
                  <a:pt x="7909710" y="2994524"/>
                </a:cubicBezTo>
                <a:cubicBezTo>
                  <a:pt x="7906277" y="3010924"/>
                  <a:pt x="7905591" y="3032174"/>
                  <a:pt x="7922753" y="3040952"/>
                </a:cubicBezTo>
                <a:cubicBezTo>
                  <a:pt x="7929103" y="3044301"/>
                  <a:pt x="7935968" y="3045471"/>
                  <a:pt x="7942590" y="3044879"/>
                </a:cubicBezTo>
                <a:close/>
                <a:moveTo>
                  <a:pt x="8553616" y="3143685"/>
                </a:moveTo>
                <a:cubicBezTo>
                  <a:pt x="8571912" y="3145657"/>
                  <a:pt x="8591246" y="3129362"/>
                  <a:pt x="8586045" y="3107920"/>
                </a:cubicBezTo>
                <a:cubicBezTo>
                  <a:pt x="8584927" y="3080475"/>
                  <a:pt x="8543772" y="3074986"/>
                  <a:pt x="8533035" y="3098314"/>
                </a:cubicBezTo>
                <a:cubicBezTo>
                  <a:pt x="8529457" y="3109979"/>
                  <a:pt x="8527891" y="3125531"/>
                  <a:pt x="8536614" y="3135137"/>
                </a:cubicBezTo>
                <a:cubicBezTo>
                  <a:pt x="8541535" y="3140340"/>
                  <a:pt x="8547518" y="3143027"/>
                  <a:pt x="8553616" y="3143685"/>
                </a:cubicBezTo>
                <a:close/>
                <a:moveTo>
                  <a:pt x="1248146" y="3144858"/>
                </a:moveTo>
                <a:cubicBezTo>
                  <a:pt x="1269401" y="3152774"/>
                  <a:pt x="1299024" y="3140787"/>
                  <a:pt x="1296535" y="3114776"/>
                </a:cubicBezTo>
                <a:cubicBezTo>
                  <a:pt x="1300155" y="3084016"/>
                  <a:pt x="1257643" y="3068636"/>
                  <a:pt x="1237066" y="3088766"/>
                </a:cubicBezTo>
                <a:cubicBezTo>
                  <a:pt x="1219200" y="3104825"/>
                  <a:pt x="1224850" y="3137168"/>
                  <a:pt x="1248146" y="3144858"/>
                </a:cubicBezTo>
                <a:close/>
                <a:moveTo>
                  <a:pt x="5767993" y="3145291"/>
                </a:moveTo>
                <a:cubicBezTo>
                  <a:pt x="5786713" y="3151187"/>
                  <a:pt x="5812425" y="3145971"/>
                  <a:pt x="5816034" y="3123066"/>
                </a:cubicBezTo>
                <a:cubicBezTo>
                  <a:pt x="5824379" y="3097666"/>
                  <a:pt x="5798667" y="3071812"/>
                  <a:pt x="5773631" y="3081564"/>
                </a:cubicBezTo>
                <a:cubicBezTo>
                  <a:pt x="5742957" y="3086100"/>
                  <a:pt x="5741829" y="3133951"/>
                  <a:pt x="5767993" y="3145291"/>
                </a:cubicBezTo>
                <a:close/>
                <a:moveTo>
                  <a:pt x="7337163" y="3145525"/>
                </a:moveTo>
                <a:cubicBezTo>
                  <a:pt x="7347509" y="3142312"/>
                  <a:pt x="7355910" y="3134693"/>
                  <a:pt x="7357488" y="3122298"/>
                </a:cubicBezTo>
                <a:cubicBezTo>
                  <a:pt x="7364254" y="3098417"/>
                  <a:pt x="7342378" y="3073399"/>
                  <a:pt x="7318022" y="3080222"/>
                </a:cubicBezTo>
                <a:cubicBezTo>
                  <a:pt x="7287576" y="3081814"/>
                  <a:pt x="7283291" y="3126846"/>
                  <a:pt x="7305167" y="3142312"/>
                </a:cubicBezTo>
                <a:cubicBezTo>
                  <a:pt x="7314526" y="3147543"/>
                  <a:pt x="7326817" y="3148737"/>
                  <a:pt x="7337163" y="3145525"/>
                </a:cubicBezTo>
                <a:close/>
                <a:moveTo>
                  <a:pt x="5897662" y="3145543"/>
                </a:moveTo>
                <a:cubicBezTo>
                  <a:pt x="5905985" y="3143289"/>
                  <a:pt x="5913308" y="3138444"/>
                  <a:pt x="5917541" y="3130218"/>
                </a:cubicBezTo>
                <a:cubicBezTo>
                  <a:pt x="5922804" y="3113542"/>
                  <a:pt x="5920287" y="3091006"/>
                  <a:pt x="5901981" y="3083344"/>
                </a:cubicBezTo>
                <a:cubicBezTo>
                  <a:pt x="5887107" y="3078612"/>
                  <a:pt x="5864911" y="3078161"/>
                  <a:pt x="5856902" y="3093936"/>
                </a:cubicBezTo>
                <a:cubicBezTo>
                  <a:pt x="5846604" y="3111289"/>
                  <a:pt x="5851638" y="3137430"/>
                  <a:pt x="5871775" y="3145317"/>
                </a:cubicBezTo>
                <a:cubicBezTo>
                  <a:pt x="5880013" y="3147458"/>
                  <a:pt x="5889338" y="3147796"/>
                  <a:pt x="5897662" y="3145543"/>
                </a:cubicBezTo>
                <a:close/>
                <a:moveTo>
                  <a:pt x="6719700" y="3145812"/>
                </a:moveTo>
                <a:cubicBezTo>
                  <a:pt x="6728687" y="3143834"/>
                  <a:pt x="6736511" y="3138747"/>
                  <a:pt x="6740139" y="3129252"/>
                </a:cubicBezTo>
                <a:cubicBezTo>
                  <a:pt x="6742861" y="3113652"/>
                  <a:pt x="6743541" y="3093530"/>
                  <a:pt x="6727893" y="3084035"/>
                </a:cubicBezTo>
                <a:cubicBezTo>
                  <a:pt x="6712018" y="3076574"/>
                  <a:pt x="6688659" y="3077705"/>
                  <a:pt x="6680268" y="3095339"/>
                </a:cubicBezTo>
                <a:cubicBezTo>
                  <a:pt x="6673918" y="3110939"/>
                  <a:pt x="6673691" y="3136260"/>
                  <a:pt x="6692288" y="3143721"/>
                </a:cubicBezTo>
                <a:cubicBezTo>
                  <a:pt x="6700565" y="3146660"/>
                  <a:pt x="6710714" y="3147790"/>
                  <a:pt x="6719700" y="3145812"/>
                </a:cubicBezTo>
                <a:close/>
                <a:moveTo>
                  <a:pt x="5280068" y="3145966"/>
                </a:moveTo>
                <a:cubicBezTo>
                  <a:pt x="5289216" y="3143878"/>
                  <a:pt x="5297139" y="3138730"/>
                  <a:pt x="5300445" y="3129005"/>
                </a:cubicBezTo>
                <a:cubicBezTo>
                  <a:pt x="5311616" y="3105664"/>
                  <a:pt x="5293149" y="3073399"/>
                  <a:pt x="5265334" y="3079349"/>
                </a:cubicBezTo>
                <a:cubicBezTo>
                  <a:pt x="5232959" y="3079578"/>
                  <a:pt x="5225891" y="3130378"/>
                  <a:pt x="5252338" y="3144565"/>
                </a:cubicBezTo>
                <a:cubicBezTo>
                  <a:pt x="5260546" y="3147082"/>
                  <a:pt x="5270920" y="3148054"/>
                  <a:pt x="5280068" y="3145966"/>
                </a:cubicBezTo>
                <a:close/>
                <a:moveTo>
                  <a:pt x="7542085" y="3146141"/>
                </a:moveTo>
                <a:cubicBezTo>
                  <a:pt x="7551578" y="3143590"/>
                  <a:pt x="7559593" y="3137580"/>
                  <a:pt x="7562208" y="3127148"/>
                </a:cubicBezTo>
                <a:cubicBezTo>
                  <a:pt x="7573804" y="3103562"/>
                  <a:pt x="7551521" y="3074987"/>
                  <a:pt x="7525827" y="3080203"/>
                </a:cubicBezTo>
                <a:cubicBezTo>
                  <a:pt x="7492858" y="3079750"/>
                  <a:pt x="7486491" y="3131003"/>
                  <a:pt x="7513094" y="3144384"/>
                </a:cubicBezTo>
                <a:cubicBezTo>
                  <a:pt x="7521620" y="3147785"/>
                  <a:pt x="7532592" y="3148692"/>
                  <a:pt x="7542085" y="3146141"/>
                </a:cubicBezTo>
                <a:close/>
                <a:moveTo>
                  <a:pt x="2405513" y="3146206"/>
                </a:moveTo>
                <a:cubicBezTo>
                  <a:pt x="2415688" y="3142965"/>
                  <a:pt x="2423689" y="3135564"/>
                  <a:pt x="2424032" y="3123173"/>
                </a:cubicBezTo>
                <a:cubicBezTo>
                  <a:pt x="2430431" y="3100686"/>
                  <a:pt x="2412594" y="3074986"/>
                  <a:pt x="2387879" y="3080264"/>
                </a:cubicBezTo>
                <a:cubicBezTo>
                  <a:pt x="2355888" y="3079346"/>
                  <a:pt x="2347883" y="3130975"/>
                  <a:pt x="2373943" y="3144284"/>
                </a:cubicBezTo>
                <a:cubicBezTo>
                  <a:pt x="2382973" y="3148529"/>
                  <a:pt x="2395328" y="3149447"/>
                  <a:pt x="2405513" y="3146206"/>
                </a:cubicBezTo>
                <a:close/>
                <a:moveTo>
                  <a:pt x="1581025" y="3146338"/>
                </a:moveTo>
                <a:cubicBezTo>
                  <a:pt x="1589883" y="3144029"/>
                  <a:pt x="1597615" y="3138602"/>
                  <a:pt x="1601309" y="3129482"/>
                </a:cubicBezTo>
                <a:cubicBezTo>
                  <a:pt x="1614465" y="3107314"/>
                  <a:pt x="1594153" y="3074987"/>
                  <a:pt x="1568301" y="3079143"/>
                </a:cubicBezTo>
                <a:cubicBezTo>
                  <a:pt x="1533445" y="3076834"/>
                  <a:pt x="1523983" y="3131329"/>
                  <a:pt x="1553990" y="3144491"/>
                </a:cubicBezTo>
                <a:cubicBezTo>
                  <a:pt x="1562184" y="3147839"/>
                  <a:pt x="1572164" y="3148647"/>
                  <a:pt x="1581025" y="3146338"/>
                </a:cubicBezTo>
                <a:close/>
                <a:moveTo>
                  <a:pt x="5996171" y="3146555"/>
                </a:moveTo>
                <a:cubicBezTo>
                  <a:pt x="6004884" y="3145541"/>
                  <a:pt x="6012949" y="3141820"/>
                  <a:pt x="6017912" y="3134042"/>
                </a:cubicBezTo>
                <a:cubicBezTo>
                  <a:pt x="6033929" y="3110818"/>
                  <a:pt x="6012724" y="3071811"/>
                  <a:pt x="5982945" y="3080605"/>
                </a:cubicBezTo>
                <a:cubicBezTo>
                  <a:pt x="5953167" y="3082183"/>
                  <a:pt x="5948204" y="3128405"/>
                  <a:pt x="5970538" y="3142835"/>
                </a:cubicBezTo>
                <a:cubicBezTo>
                  <a:pt x="5978095" y="3145879"/>
                  <a:pt x="5987457" y="3147570"/>
                  <a:pt x="5996171" y="3146555"/>
                </a:cubicBezTo>
                <a:close/>
                <a:moveTo>
                  <a:pt x="5172835" y="3146599"/>
                </a:moveTo>
                <a:cubicBezTo>
                  <a:pt x="5180811" y="3144984"/>
                  <a:pt x="5188844" y="3141694"/>
                  <a:pt x="5196303" y="3139617"/>
                </a:cubicBezTo>
                <a:cubicBezTo>
                  <a:pt x="5198828" y="3125075"/>
                  <a:pt x="5205254" y="3109379"/>
                  <a:pt x="5197451" y="3095530"/>
                </a:cubicBezTo>
                <a:cubicBezTo>
                  <a:pt x="5188499" y="3075217"/>
                  <a:pt x="5158662" y="3074986"/>
                  <a:pt x="5142596" y="3086758"/>
                </a:cubicBezTo>
                <a:cubicBezTo>
                  <a:pt x="5129054" y="3102223"/>
                  <a:pt x="5129743" y="3133154"/>
                  <a:pt x="5149711" y="3143541"/>
                </a:cubicBezTo>
                <a:cubicBezTo>
                  <a:pt x="5156941" y="3148158"/>
                  <a:pt x="5164859" y="3148215"/>
                  <a:pt x="5172835" y="3146599"/>
                </a:cubicBezTo>
                <a:close/>
                <a:moveTo>
                  <a:pt x="5074431" y="3146667"/>
                </a:moveTo>
                <a:cubicBezTo>
                  <a:pt x="5084313" y="3144477"/>
                  <a:pt x="5092735" y="3138677"/>
                  <a:pt x="5095371" y="3127987"/>
                </a:cubicBezTo>
                <a:cubicBezTo>
                  <a:pt x="5106829" y="3104787"/>
                  <a:pt x="5085058" y="3073399"/>
                  <a:pt x="5058475" y="3080678"/>
                </a:cubicBezTo>
                <a:cubicBezTo>
                  <a:pt x="5025933" y="3080905"/>
                  <a:pt x="5019516" y="3128897"/>
                  <a:pt x="5044725" y="3143681"/>
                </a:cubicBezTo>
                <a:cubicBezTo>
                  <a:pt x="5053204" y="3147434"/>
                  <a:pt x="5064548" y="3148856"/>
                  <a:pt x="5074431" y="3146667"/>
                </a:cubicBezTo>
                <a:close/>
                <a:moveTo>
                  <a:pt x="5372231" y="3146668"/>
                </a:moveTo>
                <a:cubicBezTo>
                  <a:pt x="5406532" y="3152774"/>
                  <a:pt x="5419566" y="3101893"/>
                  <a:pt x="5393269" y="3085158"/>
                </a:cubicBezTo>
                <a:cubicBezTo>
                  <a:pt x="5374061" y="3073399"/>
                  <a:pt x="5352108" y="3083349"/>
                  <a:pt x="5338388" y="3098048"/>
                </a:cubicBezTo>
                <a:cubicBezTo>
                  <a:pt x="5337016" y="3119305"/>
                  <a:pt x="5344334" y="3150513"/>
                  <a:pt x="5372231" y="3146668"/>
                </a:cubicBezTo>
                <a:close/>
                <a:moveTo>
                  <a:pt x="4965228" y="3146752"/>
                </a:moveTo>
                <a:cubicBezTo>
                  <a:pt x="4984287" y="3143588"/>
                  <a:pt x="5001646" y="3126829"/>
                  <a:pt x="4995660" y="3106479"/>
                </a:cubicBezTo>
                <a:cubicBezTo>
                  <a:pt x="4992011" y="3076837"/>
                  <a:pt x="4948228" y="3070224"/>
                  <a:pt x="4931581" y="3092570"/>
                </a:cubicBezTo>
                <a:cubicBezTo>
                  <a:pt x="4921091" y="3110127"/>
                  <a:pt x="4924968" y="3137945"/>
                  <a:pt x="4946404" y="3145013"/>
                </a:cubicBezTo>
                <a:cubicBezTo>
                  <a:pt x="4952333" y="3147350"/>
                  <a:pt x="4958875" y="3147807"/>
                  <a:pt x="4965228" y="3146752"/>
                </a:cubicBezTo>
                <a:close/>
                <a:moveTo>
                  <a:pt x="2194939" y="3146788"/>
                </a:moveTo>
                <a:cubicBezTo>
                  <a:pt x="2202806" y="3145697"/>
                  <a:pt x="2210016" y="3142369"/>
                  <a:pt x="2214707" y="3135139"/>
                </a:cubicBezTo>
                <a:cubicBezTo>
                  <a:pt x="2220888" y="3123205"/>
                  <a:pt x="2218826" y="3109204"/>
                  <a:pt x="2220888" y="3096580"/>
                </a:cubicBezTo>
                <a:cubicBezTo>
                  <a:pt x="2207385" y="3084646"/>
                  <a:pt x="2189759" y="3073399"/>
                  <a:pt x="2171225" y="3082350"/>
                </a:cubicBezTo>
                <a:cubicBezTo>
                  <a:pt x="2144681" y="3091072"/>
                  <a:pt x="2146284" y="3135139"/>
                  <a:pt x="2171225" y="3145009"/>
                </a:cubicBezTo>
                <a:cubicBezTo>
                  <a:pt x="2178547" y="3146730"/>
                  <a:pt x="2187072" y="3147878"/>
                  <a:pt x="2194939" y="3146788"/>
                </a:cubicBezTo>
                <a:close/>
                <a:moveTo>
                  <a:pt x="2086016" y="3146935"/>
                </a:moveTo>
                <a:cubicBezTo>
                  <a:pt x="2103396" y="3145364"/>
                  <a:pt x="2119343" y="3133051"/>
                  <a:pt x="2119514" y="3113555"/>
                </a:cubicBezTo>
                <a:cubicBezTo>
                  <a:pt x="2122453" y="3084825"/>
                  <a:pt x="2083578" y="3068636"/>
                  <a:pt x="2062528" y="3085737"/>
                </a:cubicBezTo>
                <a:cubicBezTo>
                  <a:pt x="2041495" y="3099418"/>
                  <a:pt x="2045792" y="3135445"/>
                  <a:pt x="2068633" y="3144794"/>
                </a:cubicBezTo>
                <a:cubicBezTo>
                  <a:pt x="2074236" y="3146789"/>
                  <a:pt x="2080206" y="3147458"/>
                  <a:pt x="2086016" y="3146935"/>
                </a:cubicBezTo>
                <a:close/>
                <a:moveTo>
                  <a:pt x="5577764" y="3146974"/>
                </a:moveTo>
                <a:cubicBezTo>
                  <a:pt x="5596346" y="3147346"/>
                  <a:pt x="5615342" y="3135312"/>
                  <a:pt x="5613476" y="3114221"/>
                </a:cubicBezTo>
                <a:cubicBezTo>
                  <a:pt x="5616416" y="3081337"/>
                  <a:pt x="5567796" y="3067049"/>
                  <a:pt x="5549705" y="3091996"/>
                </a:cubicBezTo>
                <a:cubicBezTo>
                  <a:pt x="5537041" y="3107644"/>
                  <a:pt x="5541790" y="3133271"/>
                  <a:pt x="5560107" y="3142342"/>
                </a:cubicBezTo>
                <a:cubicBezTo>
                  <a:pt x="5565422" y="3145347"/>
                  <a:pt x="5571570" y="3146850"/>
                  <a:pt x="5577764" y="3146974"/>
                </a:cubicBezTo>
                <a:close/>
                <a:moveTo>
                  <a:pt x="6403220" y="3147065"/>
                </a:moveTo>
                <a:cubicBezTo>
                  <a:pt x="6420182" y="3145163"/>
                  <a:pt x="6435531" y="3132703"/>
                  <a:pt x="6435531" y="3113994"/>
                </a:cubicBezTo>
                <a:cubicBezTo>
                  <a:pt x="6438741" y="3086099"/>
                  <a:pt x="6401364" y="3070224"/>
                  <a:pt x="6379810" y="3085192"/>
                </a:cubicBezTo>
                <a:cubicBezTo>
                  <a:pt x="6356191" y="3097892"/>
                  <a:pt x="6360319" y="3137806"/>
                  <a:pt x="6386230" y="3145290"/>
                </a:cubicBezTo>
                <a:cubicBezTo>
                  <a:pt x="6391734" y="3147161"/>
                  <a:pt x="6397567" y="3147700"/>
                  <a:pt x="6403220" y="3147065"/>
                </a:cubicBezTo>
                <a:close/>
                <a:moveTo>
                  <a:pt x="6299562" y="3147103"/>
                </a:moveTo>
                <a:cubicBezTo>
                  <a:pt x="6316299" y="3145485"/>
                  <a:pt x="6331647" y="3133430"/>
                  <a:pt x="6331984" y="3114649"/>
                </a:cubicBezTo>
                <a:cubicBezTo>
                  <a:pt x="6337142" y="3080810"/>
                  <a:pt x="6284886" y="3067049"/>
                  <a:pt x="6268290" y="3093895"/>
                </a:cubicBezTo>
                <a:cubicBezTo>
                  <a:pt x="6256179" y="3111265"/>
                  <a:pt x="6263356" y="3136757"/>
                  <a:pt x="6282868" y="3145104"/>
                </a:cubicBezTo>
                <a:cubicBezTo>
                  <a:pt x="6288250" y="3147021"/>
                  <a:pt x="6293983" y="3147642"/>
                  <a:pt x="6299562" y="3147103"/>
                </a:cubicBezTo>
                <a:close/>
                <a:moveTo>
                  <a:pt x="2296568" y="3147105"/>
                </a:moveTo>
                <a:cubicBezTo>
                  <a:pt x="2314213" y="3143557"/>
                  <a:pt x="2328868" y="3126922"/>
                  <a:pt x="2324240" y="3107713"/>
                </a:cubicBezTo>
                <a:cubicBezTo>
                  <a:pt x="2320812" y="3083703"/>
                  <a:pt x="2291102" y="3071812"/>
                  <a:pt x="2271210" y="3084160"/>
                </a:cubicBezTo>
                <a:cubicBezTo>
                  <a:pt x="2247879" y="3097652"/>
                  <a:pt x="2251539" y="3139270"/>
                  <a:pt x="2278528" y="3145901"/>
                </a:cubicBezTo>
                <a:cubicBezTo>
                  <a:pt x="2284472" y="3148016"/>
                  <a:pt x="2290684" y="3148288"/>
                  <a:pt x="2296568" y="3147105"/>
                </a:cubicBezTo>
                <a:close/>
                <a:moveTo>
                  <a:pt x="5682622" y="3147199"/>
                </a:moveTo>
                <a:cubicBezTo>
                  <a:pt x="5701805" y="3145543"/>
                  <a:pt x="5719791" y="3129174"/>
                  <a:pt x="5715588" y="3108249"/>
                </a:cubicBezTo>
                <a:cubicBezTo>
                  <a:pt x="5712002" y="3075624"/>
                  <a:pt x="5660231" y="3070224"/>
                  <a:pt x="5648577" y="3100149"/>
                </a:cubicBezTo>
                <a:cubicBezTo>
                  <a:pt x="5644991" y="3115674"/>
                  <a:pt x="5646336" y="3137274"/>
                  <a:pt x="5663817" y="3143574"/>
                </a:cubicBezTo>
                <a:cubicBezTo>
                  <a:pt x="5669700" y="3146668"/>
                  <a:pt x="5676228" y="3147751"/>
                  <a:pt x="5682622" y="3147199"/>
                </a:cubicBezTo>
                <a:close/>
                <a:moveTo>
                  <a:pt x="7634401" y="3147267"/>
                </a:moveTo>
                <a:cubicBezTo>
                  <a:pt x="7651914" y="3146537"/>
                  <a:pt x="7669172" y="3133720"/>
                  <a:pt x="7667476" y="3114432"/>
                </a:cubicBezTo>
                <a:cubicBezTo>
                  <a:pt x="7670642" y="3083301"/>
                  <a:pt x="7626768" y="3068637"/>
                  <a:pt x="7607093" y="3090068"/>
                </a:cubicBezTo>
                <a:cubicBezTo>
                  <a:pt x="7589679" y="3104957"/>
                  <a:pt x="7597368" y="3135412"/>
                  <a:pt x="7617496" y="3143759"/>
                </a:cubicBezTo>
                <a:cubicBezTo>
                  <a:pt x="7622697" y="3146410"/>
                  <a:pt x="7628563" y="3147510"/>
                  <a:pt x="7634401" y="3147267"/>
                </a:cubicBezTo>
                <a:close/>
                <a:moveTo>
                  <a:pt x="4862145" y="3147352"/>
                </a:moveTo>
                <a:cubicBezTo>
                  <a:pt x="4881946" y="3145459"/>
                  <a:pt x="4899743" y="3128878"/>
                  <a:pt x="4892848" y="3107221"/>
                </a:cubicBezTo>
                <a:cubicBezTo>
                  <a:pt x="4888941" y="3077217"/>
                  <a:pt x="4843666" y="3070224"/>
                  <a:pt x="4828037" y="3094362"/>
                </a:cubicBezTo>
                <a:cubicBezTo>
                  <a:pt x="4816316" y="3110831"/>
                  <a:pt x="4822751" y="3136999"/>
                  <a:pt x="4842516" y="3143993"/>
                </a:cubicBezTo>
                <a:cubicBezTo>
                  <a:pt x="4848722" y="3146982"/>
                  <a:pt x="4855545" y="3147983"/>
                  <a:pt x="4862145" y="3147352"/>
                </a:cubicBezTo>
                <a:close/>
                <a:moveTo>
                  <a:pt x="7119870" y="3147713"/>
                </a:moveTo>
                <a:cubicBezTo>
                  <a:pt x="7137964" y="3146885"/>
                  <a:pt x="7155085" y="3134424"/>
                  <a:pt x="7155085" y="3114487"/>
                </a:cubicBezTo>
                <a:cubicBezTo>
                  <a:pt x="7159466" y="3082174"/>
                  <a:pt x="7111273" y="3067049"/>
                  <a:pt x="7092365" y="3090653"/>
                </a:cubicBezTo>
                <a:cubicBezTo>
                  <a:pt x="7076916" y="3105779"/>
                  <a:pt x="7081989" y="3135800"/>
                  <a:pt x="7102050" y="3144508"/>
                </a:cubicBezTo>
                <a:cubicBezTo>
                  <a:pt x="7107699" y="3146971"/>
                  <a:pt x="7113839" y="3147988"/>
                  <a:pt x="7119870" y="3147713"/>
                </a:cubicBezTo>
                <a:close/>
                <a:moveTo>
                  <a:pt x="2706409" y="3147728"/>
                </a:moveTo>
                <a:cubicBezTo>
                  <a:pt x="2725264" y="3144685"/>
                  <a:pt x="2741297" y="3127182"/>
                  <a:pt x="2735655" y="3106039"/>
                </a:cubicBezTo>
                <a:cubicBezTo>
                  <a:pt x="2729954" y="3076232"/>
                  <a:pt x="2688229" y="3070224"/>
                  <a:pt x="2670670" y="3092637"/>
                </a:cubicBezTo>
                <a:cubicBezTo>
                  <a:pt x="2659042" y="3110429"/>
                  <a:pt x="2666336" y="3138850"/>
                  <a:pt x="2687311" y="3145551"/>
                </a:cubicBezTo>
                <a:cubicBezTo>
                  <a:pt x="2693529" y="3148151"/>
                  <a:pt x="2700125" y="3148743"/>
                  <a:pt x="2706409" y="3147728"/>
                </a:cubicBezTo>
                <a:close/>
                <a:moveTo>
                  <a:pt x="2597009" y="3147728"/>
                </a:moveTo>
                <a:cubicBezTo>
                  <a:pt x="2634352" y="3154362"/>
                  <a:pt x="2646341" y="3093973"/>
                  <a:pt x="2612914" y="3082536"/>
                </a:cubicBezTo>
                <a:cubicBezTo>
                  <a:pt x="2594010" y="3074987"/>
                  <a:pt x="2576264" y="3085509"/>
                  <a:pt x="2562664" y="3097404"/>
                </a:cubicBezTo>
                <a:cubicBezTo>
                  <a:pt x="2562204" y="3118678"/>
                  <a:pt x="2568196" y="3151388"/>
                  <a:pt x="2597009" y="3147728"/>
                </a:cubicBezTo>
                <a:close/>
                <a:moveTo>
                  <a:pt x="5480129" y="3147772"/>
                </a:moveTo>
                <a:cubicBezTo>
                  <a:pt x="5498871" y="3144745"/>
                  <a:pt x="5514647" y="3127336"/>
                  <a:pt x="5509374" y="3106307"/>
                </a:cubicBezTo>
                <a:cubicBezTo>
                  <a:pt x="5505519" y="3076200"/>
                  <a:pt x="5460842" y="3070224"/>
                  <a:pt x="5445647" y="3093666"/>
                </a:cubicBezTo>
                <a:cubicBezTo>
                  <a:pt x="5437029" y="3111823"/>
                  <a:pt x="5439751" y="3138253"/>
                  <a:pt x="5461069" y="3145607"/>
                </a:cubicBezTo>
                <a:cubicBezTo>
                  <a:pt x="5467305" y="3148192"/>
                  <a:pt x="5473882" y="3148781"/>
                  <a:pt x="5480129" y="3147772"/>
                </a:cubicBezTo>
                <a:close/>
                <a:moveTo>
                  <a:pt x="8046884" y="3147859"/>
                </a:moveTo>
                <a:cubicBezTo>
                  <a:pt x="8066154" y="3146053"/>
                  <a:pt x="8082944" y="3128186"/>
                  <a:pt x="8076838" y="3106472"/>
                </a:cubicBezTo>
                <a:cubicBezTo>
                  <a:pt x="8074577" y="3075923"/>
                  <a:pt x="8027543" y="3070224"/>
                  <a:pt x="8014427" y="3095301"/>
                </a:cubicBezTo>
                <a:cubicBezTo>
                  <a:pt x="8007191" y="3111487"/>
                  <a:pt x="8009226" y="3136336"/>
                  <a:pt x="8027543" y="3143859"/>
                </a:cubicBezTo>
                <a:cubicBezTo>
                  <a:pt x="8033761" y="3147278"/>
                  <a:pt x="8040460" y="3148461"/>
                  <a:pt x="8046884" y="3147859"/>
                </a:cubicBezTo>
                <a:close/>
                <a:moveTo>
                  <a:pt x="7839474" y="3147865"/>
                </a:moveTo>
                <a:cubicBezTo>
                  <a:pt x="7859890" y="3146234"/>
                  <a:pt x="7879887" y="3128567"/>
                  <a:pt x="7874210" y="3106624"/>
                </a:cubicBezTo>
                <a:cubicBezTo>
                  <a:pt x="7869623" y="3073449"/>
                  <a:pt x="7817788" y="3070224"/>
                  <a:pt x="7805632" y="3099943"/>
                </a:cubicBezTo>
                <a:cubicBezTo>
                  <a:pt x="7800816" y="3115148"/>
                  <a:pt x="7803339" y="3136803"/>
                  <a:pt x="7819853" y="3143714"/>
                </a:cubicBezTo>
                <a:cubicBezTo>
                  <a:pt x="7825816" y="3147170"/>
                  <a:pt x="7832668" y="3148408"/>
                  <a:pt x="7839474" y="3147865"/>
                </a:cubicBezTo>
                <a:close/>
                <a:moveTo>
                  <a:pt x="4758079" y="3147885"/>
                </a:moveTo>
                <a:cubicBezTo>
                  <a:pt x="4777680" y="3146439"/>
                  <a:pt x="4795608" y="3129084"/>
                  <a:pt x="4790633" y="3107488"/>
                </a:cubicBezTo>
                <a:cubicBezTo>
                  <a:pt x="4788574" y="3073665"/>
                  <a:pt x="4731159" y="3068637"/>
                  <a:pt x="4723610" y="3101318"/>
                </a:cubicBezTo>
                <a:cubicBezTo>
                  <a:pt x="4717891" y="3116629"/>
                  <a:pt x="4723839" y="3136055"/>
                  <a:pt x="4738707" y="3143597"/>
                </a:cubicBezTo>
                <a:cubicBezTo>
                  <a:pt x="4744826" y="3147082"/>
                  <a:pt x="4751546" y="3148367"/>
                  <a:pt x="4758079" y="3147885"/>
                </a:cubicBezTo>
                <a:close/>
                <a:moveTo>
                  <a:pt x="6608152" y="3147923"/>
                </a:moveTo>
                <a:cubicBezTo>
                  <a:pt x="6627440" y="3146197"/>
                  <a:pt x="6644731" y="3128546"/>
                  <a:pt x="6638813" y="3107059"/>
                </a:cubicBezTo>
                <a:cubicBezTo>
                  <a:pt x="6636558" y="3076591"/>
                  <a:pt x="6590336" y="3070224"/>
                  <a:pt x="6576357" y="3094554"/>
                </a:cubicBezTo>
                <a:cubicBezTo>
                  <a:pt x="6568916" y="3110470"/>
                  <a:pt x="6571171" y="3135936"/>
                  <a:pt x="6588983" y="3143894"/>
                </a:cubicBezTo>
                <a:cubicBezTo>
                  <a:pt x="6595071" y="3147305"/>
                  <a:pt x="6601722" y="3148499"/>
                  <a:pt x="6608152" y="3147923"/>
                </a:cubicBezTo>
                <a:close/>
                <a:moveTo>
                  <a:pt x="7740327" y="3147937"/>
                </a:moveTo>
                <a:cubicBezTo>
                  <a:pt x="7759821" y="3145190"/>
                  <a:pt x="7776689" y="3128255"/>
                  <a:pt x="7770980" y="3106537"/>
                </a:cubicBezTo>
                <a:cubicBezTo>
                  <a:pt x="7768212" y="3070224"/>
                  <a:pt x="7703165" y="3070224"/>
                  <a:pt x="7701089" y="3106537"/>
                </a:cubicBezTo>
                <a:cubicBezTo>
                  <a:pt x="7697629" y="3122854"/>
                  <a:pt x="7705241" y="3138942"/>
                  <a:pt x="7720695" y="3145607"/>
                </a:cubicBezTo>
                <a:cubicBezTo>
                  <a:pt x="7727038" y="3148192"/>
                  <a:pt x="7733828" y="3148853"/>
                  <a:pt x="7740327" y="3147937"/>
                </a:cubicBezTo>
                <a:close/>
                <a:moveTo>
                  <a:pt x="2495588" y="3147994"/>
                </a:moveTo>
                <a:cubicBezTo>
                  <a:pt x="2513265" y="3147362"/>
                  <a:pt x="2530015" y="3135448"/>
                  <a:pt x="2529337" y="3115048"/>
                </a:cubicBezTo>
                <a:cubicBezTo>
                  <a:pt x="2535218" y="3079620"/>
                  <a:pt x="2482294" y="3067049"/>
                  <a:pt x="2466015" y="3094706"/>
                </a:cubicBezTo>
                <a:cubicBezTo>
                  <a:pt x="2457425" y="3110477"/>
                  <a:pt x="2459913" y="3136762"/>
                  <a:pt x="2478228" y="3144762"/>
                </a:cubicBezTo>
                <a:cubicBezTo>
                  <a:pt x="2483705" y="3147162"/>
                  <a:pt x="2489704" y="3148205"/>
                  <a:pt x="2495588" y="3147994"/>
                </a:cubicBezTo>
                <a:close/>
                <a:moveTo>
                  <a:pt x="1365180" y="3147994"/>
                </a:moveTo>
                <a:cubicBezTo>
                  <a:pt x="1385311" y="3146651"/>
                  <a:pt x="1404869" y="3129513"/>
                  <a:pt x="1399938" y="3107514"/>
                </a:cubicBezTo>
                <a:cubicBezTo>
                  <a:pt x="1396763" y="3077500"/>
                  <a:pt x="1352092" y="3070224"/>
                  <a:pt x="1336217" y="3093871"/>
                </a:cubicBezTo>
                <a:cubicBezTo>
                  <a:pt x="1325557" y="3108878"/>
                  <a:pt x="1328051" y="3134572"/>
                  <a:pt x="1345743" y="3143667"/>
                </a:cubicBezTo>
                <a:cubicBezTo>
                  <a:pt x="1351696" y="3147135"/>
                  <a:pt x="1358469" y="3148442"/>
                  <a:pt x="1365180" y="3147994"/>
                </a:cubicBezTo>
                <a:close/>
                <a:moveTo>
                  <a:pt x="7238309" y="3148012"/>
                </a:moveTo>
                <a:cubicBezTo>
                  <a:pt x="7256732" y="3132909"/>
                  <a:pt x="7265829" y="3100416"/>
                  <a:pt x="7243313" y="3084855"/>
                </a:cubicBezTo>
                <a:cubicBezTo>
                  <a:pt x="7224208" y="3071812"/>
                  <a:pt x="7202829" y="3083025"/>
                  <a:pt x="7188273" y="3096526"/>
                </a:cubicBezTo>
                <a:cubicBezTo>
                  <a:pt x="7190775" y="3111857"/>
                  <a:pt x="7186454" y="3132223"/>
                  <a:pt x="7201692" y="3142063"/>
                </a:cubicBezTo>
                <a:cubicBezTo>
                  <a:pt x="7213064" y="3147326"/>
                  <a:pt x="7226028" y="3146181"/>
                  <a:pt x="7238309" y="3148012"/>
                </a:cubicBezTo>
                <a:close/>
                <a:moveTo>
                  <a:pt x="4533263" y="3148012"/>
                </a:moveTo>
                <a:cubicBezTo>
                  <a:pt x="4552697" y="3147557"/>
                  <a:pt x="4580362" y="3147102"/>
                  <a:pt x="4583105" y="3121858"/>
                </a:cubicBezTo>
                <a:cubicBezTo>
                  <a:pt x="4592479" y="3091838"/>
                  <a:pt x="4554526" y="3067049"/>
                  <a:pt x="4530062" y="3085698"/>
                </a:cubicBezTo>
                <a:cubicBezTo>
                  <a:pt x="4508341" y="3101163"/>
                  <a:pt x="4516344" y="3132320"/>
                  <a:pt x="4533263" y="3148012"/>
                </a:cubicBezTo>
                <a:close/>
                <a:moveTo>
                  <a:pt x="7017860" y="3148066"/>
                </a:moveTo>
                <a:cubicBezTo>
                  <a:pt x="7037515" y="3146773"/>
                  <a:pt x="7056274" y="3129829"/>
                  <a:pt x="7051499" y="3108099"/>
                </a:cubicBezTo>
                <a:cubicBezTo>
                  <a:pt x="7048998" y="3085565"/>
                  <a:pt x="7024895" y="3074987"/>
                  <a:pt x="7005112" y="3080506"/>
                </a:cubicBezTo>
                <a:cubicBezTo>
                  <a:pt x="6976689" y="3086024"/>
                  <a:pt x="6972141" y="3132013"/>
                  <a:pt x="6998745" y="3143740"/>
                </a:cubicBezTo>
                <a:cubicBezTo>
                  <a:pt x="7004657" y="3147189"/>
                  <a:pt x="7011308" y="3148497"/>
                  <a:pt x="7017860" y="3148066"/>
                </a:cubicBezTo>
                <a:close/>
                <a:moveTo>
                  <a:pt x="6912979" y="3148091"/>
                </a:moveTo>
                <a:cubicBezTo>
                  <a:pt x="6931624" y="3148416"/>
                  <a:pt x="6951001" y="3135687"/>
                  <a:pt x="6948117" y="3114385"/>
                </a:cubicBezTo>
                <a:cubicBezTo>
                  <a:pt x="6953092" y="3079980"/>
                  <a:pt x="6902213" y="3067049"/>
                  <a:pt x="6884802" y="3092680"/>
                </a:cubicBezTo>
                <a:cubicBezTo>
                  <a:pt x="6875304" y="3108382"/>
                  <a:pt x="6877113" y="3134705"/>
                  <a:pt x="6895430" y="3143249"/>
                </a:cubicBezTo>
                <a:cubicBezTo>
                  <a:pt x="6900631" y="3146424"/>
                  <a:pt x="6906764" y="3147983"/>
                  <a:pt x="6912979" y="3148091"/>
                </a:cubicBezTo>
                <a:close/>
                <a:moveTo>
                  <a:pt x="6501982" y="3148097"/>
                </a:moveTo>
                <a:cubicBezTo>
                  <a:pt x="6520225" y="3147859"/>
                  <a:pt x="6538180" y="3134473"/>
                  <a:pt x="6535792" y="3113572"/>
                </a:cubicBezTo>
                <a:cubicBezTo>
                  <a:pt x="6540341" y="3079716"/>
                  <a:pt x="6491209" y="3067049"/>
                  <a:pt x="6473695" y="3091923"/>
                </a:cubicBezTo>
                <a:cubicBezTo>
                  <a:pt x="6464141" y="3108044"/>
                  <a:pt x="6466416" y="3134530"/>
                  <a:pt x="6484385" y="3143743"/>
                </a:cubicBezTo>
                <a:cubicBezTo>
                  <a:pt x="6489788" y="3146794"/>
                  <a:pt x="6495901" y="3148176"/>
                  <a:pt x="6501982" y="3148097"/>
                </a:cubicBezTo>
                <a:close/>
                <a:moveTo>
                  <a:pt x="1163378" y="3148112"/>
                </a:moveTo>
                <a:cubicBezTo>
                  <a:pt x="1182971" y="3145348"/>
                  <a:pt x="1199839" y="3128631"/>
                  <a:pt x="1194129" y="3107029"/>
                </a:cubicBezTo>
                <a:cubicBezTo>
                  <a:pt x="1190671" y="3076854"/>
                  <a:pt x="1144305" y="3070224"/>
                  <a:pt x="1129315" y="3094456"/>
                </a:cubicBezTo>
                <a:cubicBezTo>
                  <a:pt x="1120781" y="3111829"/>
                  <a:pt x="1124932" y="3136747"/>
                  <a:pt x="1143613" y="3145891"/>
                </a:cubicBezTo>
                <a:cubicBezTo>
                  <a:pt x="1150013" y="3148405"/>
                  <a:pt x="1156846" y="3149034"/>
                  <a:pt x="1163378" y="3148112"/>
                </a:cubicBezTo>
                <a:close/>
                <a:moveTo>
                  <a:pt x="6812523" y="3148121"/>
                </a:moveTo>
                <a:cubicBezTo>
                  <a:pt x="6830272" y="3146774"/>
                  <a:pt x="6846830" y="3134089"/>
                  <a:pt x="6845114" y="3113585"/>
                </a:cubicBezTo>
                <a:cubicBezTo>
                  <a:pt x="6848317" y="3081843"/>
                  <a:pt x="6805305" y="3068637"/>
                  <a:pt x="6785172" y="3088099"/>
                </a:cubicBezTo>
                <a:cubicBezTo>
                  <a:pt x="6770529" y="3104781"/>
                  <a:pt x="6773275" y="3136754"/>
                  <a:pt x="6795010" y="3145558"/>
                </a:cubicBezTo>
                <a:cubicBezTo>
                  <a:pt x="6800558" y="3147759"/>
                  <a:pt x="6806606" y="3148570"/>
                  <a:pt x="6812523" y="3148121"/>
                </a:cubicBezTo>
                <a:close/>
                <a:moveTo>
                  <a:pt x="7942709" y="3148182"/>
                </a:moveTo>
                <a:cubicBezTo>
                  <a:pt x="7962361" y="3146764"/>
                  <a:pt x="7980023" y="3129745"/>
                  <a:pt x="7974720" y="3107569"/>
                </a:cubicBezTo>
                <a:cubicBezTo>
                  <a:pt x="7972439" y="3079147"/>
                  <a:pt x="7936173" y="3071812"/>
                  <a:pt x="7916329" y="3087169"/>
                </a:cubicBezTo>
                <a:cubicBezTo>
                  <a:pt x="7902416" y="3102526"/>
                  <a:pt x="7902644" y="3134387"/>
                  <a:pt x="7923172" y="3144014"/>
                </a:cubicBezTo>
                <a:cubicBezTo>
                  <a:pt x="7929388" y="3147394"/>
                  <a:pt x="7936159" y="3148655"/>
                  <a:pt x="7942709" y="3148182"/>
                </a:cubicBezTo>
                <a:close/>
                <a:moveTo>
                  <a:pt x="1466746" y="3148211"/>
                </a:moveTo>
                <a:cubicBezTo>
                  <a:pt x="1484596" y="3147763"/>
                  <a:pt x="1501633" y="3134462"/>
                  <a:pt x="1501460" y="3115021"/>
                </a:cubicBezTo>
                <a:cubicBezTo>
                  <a:pt x="1506521" y="3081597"/>
                  <a:pt x="1458436" y="3068636"/>
                  <a:pt x="1438880" y="3091374"/>
                </a:cubicBezTo>
                <a:cubicBezTo>
                  <a:pt x="1427149" y="3107290"/>
                  <a:pt x="1430139" y="3135030"/>
                  <a:pt x="1449235" y="3144125"/>
                </a:cubicBezTo>
                <a:cubicBezTo>
                  <a:pt x="1454756" y="3147081"/>
                  <a:pt x="1460796" y="3148360"/>
                  <a:pt x="1466746" y="3148211"/>
                </a:cubicBezTo>
                <a:close/>
                <a:moveTo>
                  <a:pt x="1690073" y="3148235"/>
                </a:moveTo>
                <a:cubicBezTo>
                  <a:pt x="1705812" y="3132997"/>
                  <a:pt x="1712884" y="3107071"/>
                  <a:pt x="1698057" y="3088877"/>
                </a:cubicBezTo>
                <a:cubicBezTo>
                  <a:pt x="1677756" y="3068636"/>
                  <a:pt x="1635101" y="3083419"/>
                  <a:pt x="1640347" y="3114803"/>
                </a:cubicBezTo>
                <a:cubicBezTo>
                  <a:pt x="1636926" y="3143686"/>
                  <a:pt x="1667947" y="3149599"/>
                  <a:pt x="1690073" y="3148235"/>
                </a:cubicBezTo>
                <a:close/>
                <a:moveTo>
                  <a:pt x="2803095" y="3148261"/>
                </a:moveTo>
                <a:cubicBezTo>
                  <a:pt x="2821125" y="3147940"/>
                  <a:pt x="2839931" y="3134858"/>
                  <a:pt x="2839419" y="3115362"/>
                </a:cubicBezTo>
                <a:cubicBezTo>
                  <a:pt x="2841466" y="3088228"/>
                  <a:pt x="2806896" y="3071811"/>
                  <a:pt x="2785198" y="3084808"/>
                </a:cubicBezTo>
                <a:cubicBezTo>
                  <a:pt x="2763365" y="3096893"/>
                  <a:pt x="2762227" y="3132919"/>
                  <a:pt x="2785880" y="3144092"/>
                </a:cubicBezTo>
                <a:cubicBezTo>
                  <a:pt x="2791055" y="3147056"/>
                  <a:pt x="2797040" y="3148368"/>
                  <a:pt x="2803095" y="3148261"/>
                </a:cubicBezTo>
                <a:close/>
                <a:moveTo>
                  <a:pt x="4652937" y="3148435"/>
                </a:moveTo>
                <a:cubicBezTo>
                  <a:pt x="4671341" y="3148262"/>
                  <a:pt x="4689938" y="3135394"/>
                  <a:pt x="4687037" y="3114493"/>
                </a:cubicBezTo>
                <a:cubicBezTo>
                  <a:pt x="4690904" y="3080637"/>
                  <a:pt x="4643361" y="3067049"/>
                  <a:pt x="4624935" y="3092383"/>
                </a:cubicBezTo>
                <a:cubicBezTo>
                  <a:pt x="4616291" y="3108966"/>
                  <a:pt x="4617201" y="3134761"/>
                  <a:pt x="4635399" y="3144203"/>
                </a:cubicBezTo>
                <a:cubicBezTo>
                  <a:pt x="4640688" y="3147140"/>
                  <a:pt x="4646802" y="3148493"/>
                  <a:pt x="4652937" y="3148435"/>
                </a:cubicBezTo>
                <a:close/>
                <a:moveTo>
                  <a:pt x="6093253" y="3148503"/>
                </a:moveTo>
                <a:cubicBezTo>
                  <a:pt x="6112904" y="3147157"/>
                  <a:pt x="6130752" y="3130660"/>
                  <a:pt x="6125947" y="3108608"/>
                </a:cubicBezTo>
                <a:cubicBezTo>
                  <a:pt x="6124574" y="3075069"/>
                  <a:pt x="6069655" y="3068637"/>
                  <a:pt x="6059587" y="3099649"/>
                </a:cubicBezTo>
                <a:cubicBezTo>
                  <a:pt x="6057298" y="3115269"/>
                  <a:pt x="6056154" y="3137552"/>
                  <a:pt x="6073774" y="3144443"/>
                </a:cubicBezTo>
                <a:cubicBezTo>
                  <a:pt x="6079953" y="3147717"/>
                  <a:pt x="6086703" y="3148951"/>
                  <a:pt x="6093253" y="3148503"/>
                </a:cubicBezTo>
                <a:close/>
                <a:moveTo>
                  <a:pt x="1983848" y="3148539"/>
                </a:moveTo>
                <a:cubicBezTo>
                  <a:pt x="2003684" y="3147149"/>
                  <a:pt x="2022182" y="3130691"/>
                  <a:pt x="2016636" y="3108975"/>
                </a:cubicBezTo>
                <a:cubicBezTo>
                  <a:pt x="2012941" y="3082528"/>
                  <a:pt x="1978278" y="3071812"/>
                  <a:pt x="1957950" y="3087316"/>
                </a:cubicBezTo>
                <a:cubicBezTo>
                  <a:pt x="1938306" y="3101451"/>
                  <a:pt x="1941084" y="3135422"/>
                  <a:pt x="1964416" y="3144542"/>
                </a:cubicBezTo>
                <a:cubicBezTo>
                  <a:pt x="1970478" y="3147790"/>
                  <a:pt x="1977237" y="3149002"/>
                  <a:pt x="1983848" y="3148539"/>
                </a:cubicBezTo>
                <a:close/>
                <a:moveTo>
                  <a:pt x="1760321" y="3149136"/>
                </a:moveTo>
                <a:cubicBezTo>
                  <a:pt x="1781884" y="3149599"/>
                  <a:pt x="1812623" y="3143341"/>
                  <a:pt x="1809870" y="3114831"/>
                </a:cubicBezTo>
                <a:cubicBezTo>
                  <a:pt x="1816063" y="3077514"/>
                  <a:pt x="1756421" y="3065461"/>
                  <a:pt x="1744493" y="3098606"/>
                </a:cubicBezTo>
                <a:cubicBezTo>
                  <a:pt x="1736694" y="3117845"/>
                  <a:pt x="1747016" y="3136156"/>
                  <a:pt x="1760321" y="3149136"/>
                </a:cubicBezTo>
                <a:close/>
                <a:moveTo>
                  <a:pt x="1864900" y="3149370"/>
                </a:moveTo>
                <a:cubicBezTo>
                  <a:pt x="1886507" y="3149599"/>
                  <a:pt x="1913802" y="3142032"/>
                  <a:pt x="1914030" y="3115433"/>
                </a:cubicBezTo>
                <a:cubicBezTo>
                  <a:pt x="1917673" y="3081495"/>
                  <a:pt x="1868994" y="3067049"/>
                  <a:pt x="1850117" y="3092731"/>
                </a:cubicBezTo>
                <a:cubicBezTo>
                  <a:pt x="1838290" y="3112910"/>
                  <a:pt x="1848073" y="3135841"/>
                  <a:pt x="1864900" y="3149370"/>
                </a:cubicBezTo>
                <a:close/>
                <a:moveTo>
                  <a:pt x="4359040" y="3149371"/>
                </a:moveTo>
                <a:cubicBezTo>
                  <a:pt x="4374178" y="3135687"/>
                  <a:pt x="4386104" y="3112653"/>
                  <a:pt x="4373260" y="3093495"/>
                </a:cubicBezTo>
                <a:cubicBezTo>
                  <a:pt x="4354453" y="3068636"/>
                  <a:pt x="4305141" y="3080267"/>
                  <a:pt x="4309040" y="3114933"/>
                </a:cubicBezTo>
                <a:cubicBezTo>
                  <a:pt x="4307435" y="3142757"/>
                  <a:pt x="4336793" y="3149599"/>
                  <a:pt x="4359040" y="3149371"/>
                </a:cubicBezTo>
                <a:close/>
                <a:moveTo>
                  <a:pt x="7412689" y="3149599"/>
                </a:moveTo>
                <a:cubicBezTo>
                  <a:pt x="7425923" y="3146861"/>
                  <a:pt x="7441896" y="3148458"/>
                  <a:pt x="7452848" y="3138647"/>
                </a:cubicBezTo>
                <a:cubicBezTo>
                  <a:pt x="7465854" y="3122446"/>
                  <a:pt x="7462203" y="3095065"/>
                  <a:pt x="7444862" y="3083429"/>
                </a:cubicBezTo>
                <a:cubicBezTo>
                  <a:pt x="7425695" y="3074986"/>
                  <a:pt x="7396033" y="3083429"/>
                  <a:pt x="7395576" y="3107387"/>
                </a:cubicBezTo>
                <a:cubicBezTo>
                  <a:pt x="7391241" y="3124728"/>
                  <a:pt x="7401052" y="3138419"/>
                  <a:pt x="7412689" y="3149599"/>
                </a:cubicBezTo>
                <a:close/>
                <a:moveTo>
                  <a:pt x="6208168" y="3149599"/>
                </a:moveTo>
                <a:cubicBezTo>
                  <a:pt x="6222535" y="3136851"/>
                  <a:pt x="6237129" y="3116686"/>
                  <a:pt x="6224359" y="3097447"/>
                </a:cubicBezTo>
                <a:cubicBezTo>
                  <a:pt x="6210221" y="3065461"/>
                  <a:pt x="6154579" y="3078905"/>
                  <a:pt x="6158684" y="3114368"/>
                </a:cubicBezTo>
                <a:cubicBezTo>
                  <a:pt x="6157544" y="3141950"/>
                  <a:pt x="6186505" y="3149599"/>
                  <a:pt x="6208168" y="3149599"/>
                </a:cubicBezTo>
                <a:close/>
                <a:moveTo>
                  <a:pt x="7545678" y="3249051"/>
                </a:moveTo>
                <a:cubicBezTo>
                  <a:pt x="7555512" y="3244947"/>
                  <a:pt x="7563322" y="3236854"/>
                  <a:pt x="7564691" y="3225177"/>
                </a:cubicBezTo>
                <a:cubicBezTo>
                  <a:pt x="7572216" y="3199047"/>
                  <a:pt x="7544851" y="3174999"/>
                  <a:pt x="7519995" y="3183786"/>
                </a:cubicBezTo>
                <a:cubicBezTo>
                  <a:pt x="7491034" y="3190954"/>
                  <a:pt x="7489666" y="3235813"/>
                  <a:pt x="7514522" y="3248994"/>
                </a:cubicBezTo>
                <a:cubicBezTo>
                  <a:pt x="7523986" y="3253271"/>
                  <a:pt x="7535844" y="3253156"/>
                  <a:pt x="7545678" y="3249051"/>
                </a:cubicBezTo>
                <a:close/>
                <a:moveTo>
                  <a:pt x="4348195" y="3249259"/>
                </a:moveTo>
                <a:cubicBezTo>
                  <a:pt x="4365799" y="3247127"/>
                  <a:pt x="4381451" y="3229007"/>
                  <a:pt x="4377015" y="3210246"/>
                </a:cubicBezTo>
                <a:cubicBezTo>
                  <a:pt x="4376788" y="3179547"/>
                  <a:pt x="4329248" y="3174999"/>
                  <a:pt x="4316055" y="3198876"/>
                </a:cubicBezTo>
                <a:cubicBezTo>
                  <a:pt x="4306729" y="3215022"/>
                  <a:pt x="4313326" y="3237762"/>
                  <a:pt x="4330613" y="3245493"/>
                </a:cubicBezTo>
                <a:cubicBezTo>
                  <a:pt x="4336243" y="3248904"/>
                  <a:pt x="4342327" y="3249970"/>
                  <a:pt x="4348195" y="3249259"/>
                </a:cubicBezTo>
                <a:close/>
                <a:moveTo>
                  <a:pt x="6510274" y="3249772"/>
                </a:moveTo>
                <a:cubicBezTo>
                  <a:pt x="6517157" y="3248898"/>
                  <a:pt x="6523909" y="3246826"/>
                  <a:pt x="6529652" y="3243780"/>
                </a:cubicBezTo>
                <a:cubicBezTo>
                  <a:pt x="6533063" y="3227989"/>
                  <a:pt x="6540341" y="3209265"/>
                  <a:pt x="6529424" y="3194827"/>
                </a:cubicBezTo>
                <a:cubicBezTo>
                  <a:pt x="6510775" y="3170237"/>
                  <a:pt x="6460966" y="3186029"/>
                  <a:pt x="6468472" y="3219191"/>
                </a:cubicBezTo>
                <a:cubicBezTo>
                  <a:pt x="6467789" y="3244231"/>
                  <a:pt x="6489623" y="3252395"/>
                  <a:pt x="6510274" y="3249772"/>
                </a:cubicBezTo>
                <a:close/>
                <a:moveTo>
                  <a:pt x="2695748" y="3250534"/>
                </a:moveTo>
                <a:cubicBezTo>
                  <a:pt x="2723697" y="3255962"/>
                  <a:pt x="2747950" y="3221357"/>
                  <a:pt x="2731318" y="3197835"/>
                </a:cubicBezTo>
                <a:cubicBezTo>
                  <a:pt x="2716540" y="3171824"/>
                  <a:pt x="2667106" y="3180193"/>
                  <a:pt x="2665258" y="3211179"/>
                </a:cubicBezTo>
                <a:cubicBezTo>
                  <a:pt x="2660639" y="3230630"/>
                  <a:pt x="2676573" y="3248046"/>
                  <a:pt x="2695748" y="3250534"/>
                </a:cubicBezTo>
                <a:close/>
                <a:moveTo>
                  <a:pt x="6709763" y="3250548"/>
                </a:moveTo>
                <a:cubicBezTo>
                  <a:pt x="6719164" y="3250576"/>
                  <a:pt x="6728137" y="3247684"/>
                  <a:pt x="6734995" y="3239407"/>
                </a:cubicBezTo>
                <a:cubicBezTo>
                  <a:pt x="6754654" y="3214687"/>
                  <a:pt x="6731794" y="3173412"/>
                  <a:pt x="6698647" y="3183617"/>
                </a:cubicBezTo>
                <a:cubicBezTo>
                  <a:pt x="6668929" y="3188380"/>
                  <a:pt x="6675101" y="3223532"/>
                  <a:pt x="6681959" y="3244169"/>
                </a:cubicBezTo>
                <a:cubicBezTo>
                  <a:pt x="6690532" y="3247571"/>
                  <a:pt x="6700362" y="3250519"/>
                  <a:pt x="6709763" y="3250548"/>
                </a:cubicBezTo>
                <a:close/>
                <a:moveTo>
                  <a:pt x="7123194" y="3250606"/>
                </a:moveTo>
                <a:cubicBezTo>
                  <a:pt x="7143677" y="3247294"/>
                  <a:pt x="7162617" y="3227087"/>
                  <a:pt x="7153018" y="3206499"/>
                </a:cubicBezTo>
                <a:cubicBezTo>
                  <a:pt x="7147305" y="3180399"/>
                  <a:pt x="7107997" y="3174999"/>
                  <a:pt x="7092228" y="3195024"/>
                </a:cubicBezTo>
                <a:cubicBezTo>
                  <a:pt x="7076916" y="3210099"/>
                  <a:pt x="7083772" y="3239349"/>
                  <a:pt x="7103197" y="3247674"/>
                </a:cubicBezTo>
                <a:cubicBezTo>
                  <a:pt x="7109368" y="3250937"/>
                  <a:pt x="7116366" y="3251710"/>
                  <a:pt x="7123194" y="3250606"/>
                </a:cubicBezTo>
                <a:close/>
                <a:moveTo>
                  <a:pt x="1986149" y="3250669"/>
                </a:moveTo>
                <a:cubicBezTo>
                  <a:pt x="2007174" y="3246607"/>
                  <a:pt x="2024654" y="3221472"/>
                  <a:pt x="2012206" y="3201162"/>
                </a:cubicBezTo>
                <a:cubicBezTo>
                  <a:pt x="2000158" y="3171824"/>
                  <a:pt x="1947855" y="3179497"/>
                  <a:pt x="1945584" y="3211317"/>
                </a:cubicBezTo>
                <a:cubicBezTo>
                  <a:pt x="1941499" y="3226212"/>
                  <a:pt x="1951947" y="3240429"/>
                  <a:pt x="1964911" y="3246748"/>
                </a:cubicBezTo>
                <a:cubicBezTo>
                  <a:pt x="1971731" y="3251036"/>
                  <a:pt x="1979128" y="3252023"/>
                  <a:pt x="1986149" y="3250669"/>
                </a:cubicBezTo>
                <a:close/>
                <a:moveTo>
                  <a:pt x="5683563" y="3250702"/>
                </a:moveTo>
                <a:cubicBezTo>
                  <a:pt x="5702928" y="3248237"/>
                  <a:pt x="5721222" y="3231309"/>
                  <a:pt x="5716551" y="3210909"/>
                </a:cubicBezTo>
                <a:cubicBezTo>
                  <a:pt x="5714245" y="3178910"/>
                  <a:pt x="5664652" y="3171824"/>
                  <a:pt x="5649659" y="3198109"/>
                </a:cubicBezTo>
                <a:cubicBezTo>
                  <a:pt x="5641816" y="3215023"/>
                  <a:pt x="5645738" y="3239937"/>
                  <a:pt x="5664652" y="3247937"/>
                </a:cubicBezTo>
                <a:cubicBezTo>
                  <a:pt x="5670534" y="3250737"/>
                  <a:pt x="5677108" y="3251523"/>
                  <a:pt x="5683563" y="3250702"/>
                </a:cubicBezTo>
                <a:close/>
                <a:moveTo>
                  <a:pt x="6805092" y="3250716"/>
                </a:moveTo>
                <a:cubicBezTo>
                  <a:pt x="6828184" y="3255962"/>
                  <a:pt x="6849904" y="3234522"/>
                  <a:pt x="6845103" y="3211257"/>
                </a:cubicBezTo>
                <a:cubicBezTo>
                  <a:pt x="6844646" y="3187992"/>
                  <a:pt x="6814923" y="3176587"/>
                  <a:pt x="6795946" y="3186167"/>
                </a:cubicBezTo>
                <a:cubicBezTo>
                  <a:pt x="6765766" y="3196431"/>
                  <a:pt x="6773311" y="3248435"/>
                  <a:pt x="6805092" y="3250716"/>
                </a:cubicBezTo>
                <a:close/>
                <a:moveTo>
                  <a:pt x="5175651" y="3250799"/>
                </a:moveTo>
                <a:cubicBezTo>
                  <a:pt x="5193631" y="3245648"/>
                  <a:pt x="5206061" y="3223504"/>
                  <a:pt x="5198958" y="3204182"/>
                </a:cubicBezTo>
                <a:cubicBezTo>
                  <a:pt x="5191742" y="3174999"/>
                  <a:pt x="5143261" y="3175227"/>
                  <a:pt x="5135143" y="3203726"/>
                </a:cubicBezTo>
                <a:cubicBezTo>
                  <a:pt x="5129054" y="3220826"/>
                  <a:pt x="5136496" y="3245905"/>
                  <a:pt x="5156339" y="3249553"/>
                </a:cubicBezTo>
                <a:cubicBezTo>
                  <a:pt x="5163048" y="3252345"/>
                  <a:pt x="5169658" y="3252516"/>
                  <a:pt x="5175651" y="3250799"/>
                </a:cubicBezTo>
                <a:close/>
                <a:moveTo>
                  <a:pt x="6394579" y="3250931"/>
                </a:moveTo>
                <a:cubicBezTo>
                  <a:pt x="6419264" y="3255962"/>
                  <a:pt x="6445092" y="3227831"/>
                  <a:pt x="6432978" y="3204045"/>
                </a:cubicBezTo>
                <a:cubicBezTo>
                  <a:pt x="6424293" y="3174999"/>
                  <a:pt x="6376065" y="3174999"/>
                  <a:pt x="6367379" y="3203816"/>
                </a:cubicBezTo>
                <a:cubicBezTo>
                  <a:pt x="6357779" y="3224172"/>
                  <a:pt x="6373779" y="3247271"/>
                  <a:pt x="6394579" y="3250931"/>
                </a:cubicBezTo>
                <a:close/>
                <a:moveTo>
                  <a:pt x="4955009" y="3250963"/>
                </a:moveTo>
                <a:cubicBezTo>
                  <a:pt x="4974913" y="3254374"/>
                  <a:pt x="4995495" y="3239821"/>
                  <a:pt x="4996852" y="3219127"/>
                </a:cubicBezTo>
                <a:cubicBezTo>
                  <a:pt x="5002054" y="3187973"/>
                  <a:pt x="4955462" y="3170236"/>
                  <a:pt x="4935558" y="3192749"/>
                </a:cubicBezTo>
                <a:cubicBezTo>
                  <a:pt x="4917916" y="3211623"/>
                  <a:pt x="4928094" y="3247780"/>
                  <a:pt x="4955009" y="3250963"/>
                </a:cubicBezTo>
                <a:close/>
                <a:moveTo>
                  <a:pt x="1887071" y="3250996"/>
                </a:moveTo>
                <a:cubicBezTo>
                  <a:pt x="1906580" y="3245939"/>
                  <a:pt x="1921024" y="3224039"/>
                  <a:pt x="1911974" y="3203811"/>
                </a:cubicBezTo>
                <a:cubicBezTo>
                  <a:pt x="1903620" y="3176154"/>
                  <a:pt x="1853328" y="3173411"/>
                  <a:pt x="1846607" y="3203582"/>
                </a:cubicBezTo>
                <a:cubicBezTo>
                  <a:pt x="1839889" y="3220953"/>
                  <a:pt x="1848004" y="3243810"/>
                  <a:pt x="1866544" y="3249753"/>
                </a:cubicBezTo>
                <a:cubicBezTo>
                  <a:pt x="1873497" y="3252496"/>
                  <a:pt x="1880560" y="3252681"/>
                  <a:pt x="1887071" y="3250996"/>
                </a:cubicBezTo>
                <a:close/>
                <a:moveTo>
                  <a:pt x="5364669" y="3251083"/>
                </a:moveTo>
                <a:cubicBezTo>
                  <a:pt x="5400849" y="3262312"/>
                  <a:pt x="5422741" y="3208458"/>
                  <a:pt x="5393936" y="3188291"/>
                </a:cubicBezTo>
                <a:cubicBezTo>
                  <a:pt x="5373887" y="3174999"/>
                  <a:pt x="5351304" y="3186687"/>
                  <a:pt x="5337016" y="3202041"/>
                </a:cubicBezTo>
                <a:cubicBezTo>
                  <a:pt x="5338629" y="3221062"/>
                  <a:pt x="5340473" y="3247875"/>
                  <a:pt x="5364669" y="3251083"/>
                </a:cubicBezTo>
                <a:close/>
                <a:moveTo>
                  <a:pt x="6196342" y="3251141"/>
                </a:moveTo>
                <a:cubicBezTo>
                  <a:pt x="6215113" y="3248362"/>
                  <a:pt x="6232472" y="3231601"/>
                  <a:pt x="6228025" y="3211249"/>
                </a:cubicBezTo>
                <a:cubicBezTo>
                  <a:pt x="6227797" y="3185937"/>
                  <a:pt x="6195416" y="3176587"/>
                  <a:pt x="6176032" y="3186393"/>
                </a:cubicBezTo>
                <a:cubicBezTo>
                  <a:pt x="6151404" y="3197795"/>
                  <a:pt x="6153001" y="3239070"/>
                  <a:pt x="6177857" y="3248875"/>
                </a:cubicBezTo>
                <a:cubicBezTo>
                  <a:pt x="6183672" y="3251441"/>
                  <a:pt x="6190085" y="3252068"/>
                  <a:pt x="6196342" y="3251141"/>
                </a:cubicBezTo>
                <a:close/>
                <a:moveTo>
                  <a:pt x="2809391" y="3251151"/>
                </a:moveTo>
                <a:cubicBezTo>
                  <a:pt x="2826910" y="3247881"/>
                  <a:pt x="2841750" y="3230698"/>
                  <a:pt x="2837838" y="3211719"/>
                </a:cubicBezTo>
                <a:cubicBezTo>
                  <a:pt x="2836024" y="3179119"/>
                  <a:pt x="2783784" y="3171824"/>
                  <a:pt x="2771538" y="3201004"/>
                </a:cubicBezTo>
                <a:cubicBezTo>
                  <a:pt x="2760651" y="3219014"/>
                  <a:pt x="2772444" y="3243407"/>
                  <a:pt x="2791720" y="3249334"/>
                </a:cubicBezTo>
                <a:cubicBezTo>
                  <a:pt x="2797558" y="3251785"/>
                  <a:pt x="2803551" y="3252241"/>
                  <a:pt x="2809391" y="3251151"/>
                </a:cubicBezTo>
                <a:close/>
                <a:moveTo>
                  <a:pt x="7742204" y="3251207"/>
                </a:moveTo>
                <a:cubicBezTo>
                  <a:pt x="7761655" y="3246653"/>
                  <a:pt x="7777386" y="3223679"/>
                  <a:pt x="7769007" y="3203791"/>
                </a:cubicBezTo>
                <a:cubicBezTo>
                  <a:pt x="7761256" y="3179330"/>
                  <a:pt x="7725689" y="3176587"/>
                  <a:pt x="7708817" y="3192589"/>
                </a:cubicBezTo>
                <a:cubicBezTo>
                  <a:pt x="7694454" y="3209963"/>
                  <a:pt x="7699242" y="3241281"/>
                  <a:pt x="7722269" y="3248825"/>
                </a:cubicBezTo>
                <a:cubicBezTo>
                  <a:pt x="7728824" y="3252196"/>
                  <a:pt x="7735720" y="3252725"/>
                  <a:pt x="7742204" y="3251207"/>
                </a:cubicBezTo>
                <a:close/>
                <a:moveTo>
                  <a:pt x="7014863" y="3251229"/>
                </a:moveTo>
                <a:cubicBezTo>
                  <a:pt x="7030658" y="3251605"/>
                  <a:pt x="7046774" y="3241659"/>
                  <a:pt x="7050355" y="3225540"/>
                </a:cubicBezTo>
                <a:cubicBezTo>
                  <a:pt x="7061042" y="3199018"/>
                  <a:pt x="7028982" y="3173411"/>
                  <a:pt x="7004425" y="3184157"/>
                </a:cubicBezTo>
                <a:cubicBezTo>
                  <a:pt x="6975094" y="3189873"/>
                  <a:pt x="6973729" y="3236286"/>
                  <a:pt x="6999650" y="3247261"/>
                </a:cubicBezTo>
                <a:cubicBezTo>
                  <a:pt x="7004368" y="3249833"/>
                  <a:pt x="7009598" y="3251104"/>
                  <a:pt x="7014863" y="3251229"/>
                </a:cubicBezTo>
                <a:close/>
                <a:moveTo>
                  <a:pt x="7433900" y="3251231"/>
                </a:moveTo>
                <a:cubicBezTo>
                  <a:pt x="7450866" y="3247621"/>
                  <a:pt x="7464397" y="3230090"/>
                  <a:pt x="7460027" y="3211012"/>
                </a:cubicBezTo>
                <a:cubicBezTo>
                  <a:pt x="7458458" y="3180762"/>
                  <a:pt x="7413859" y="3171824"/>
                  <a:pt x="7398619" y="3196116"/>
                </a:cubicBezTo>
                <a:cubicBezTo>
                  <a:pt x="7389654" y="3214679"/>
                  <a:pt x="7394360" y="3243783"/>
                  <a:pt x="7416324" y="3249741"/>
                </a:cubicBezTo>
                <a:cubicBezTo>
                  <a:pt x="7422207" y="3252090"/>
                  <a:pt x="7428244" y="3252434"/>
                  <a:pt x="7433900" y="3251231"/>
                </a:cubicBezTo>
                <a:close/>
                <a:moveTo>
                  <a:pt x="5788627" y="3251311"/>
                </a:moveTo>
                <a:cubicBezTo>
                  <a:pt x="5808485" y="3247678"/>
                  <a:pt x="5824557" y="3225833"/>
                  <a:pt x="5815567" y="3204630"/>
                </a:cubicBezTo>
                <a:cubicBezTo>
                  <a:pt x="5809686" y="3178411"/>
                  <a:pt x="5773724" y="3176587"/>
                  <a:pt x="5756987" y="3192775"/>
                </a:cubicBezTo>
                <a:cubicBezTo>
                  <a:pt x="5743416" y="3209190"/>
                  <a:pt x="5747940" y="3239513"/>
                  <a:pt x="5768296" y="3248177"/>
                </a:cubicBezTo>
                <a:cubicBezTo>
                  <a:pt x="5774968" y="3251710"/>
                  <a:pt x="5782008" y="3252523"/>
                  <a:pt x="5788627" y="3251311"/>
                </a:cubicBezTo>
                <a:close/>
                <a:moveTo>
                  <a:pt x="1059532" y="3251322"/>
                </a:moveTo>
                <a:cubicBezTo>
                  <a:pt x="1078106" y="3249345"/>
                  <a:pt x="1094090" y="3231789"/>
                  <a:pt x="1090178" y="3211314"/>
                </a:cubicBezTo>
                <a:cubicBezTo>
                  <a:pt x="1089952" y="3181533"/>
                  <a:pt x="1045958" y="3173411"/>
                  <a:pt x="1029404" y="3194393"/>
                </a:cubicBezTo>
                <a:cubicBezTo>
                  <a:pt x="1017611" y="3211089"/>
                  <a:pt x="1021919" y="3237711"/>
                  <a:pt x="1040741" y="3247638"/>
                </a:cubicBezTo>
                <a:cubicBezTo>
                  <a:pt x="1046866" y="3250910"/>
                  <a:pt x="1053342" y="3251981"/>
                  <a:pt x="1059532" y="3251322"/>
                </a:cubicBezTo>
                <a:close/>
                <a:moveTo>
                  <a:pt x="8047698" y="3251350"/>
                </a:moveTo>
                <a:cubicBezTo>
                  <a:pt x="8066371" y="3248897"/>
                  <a:pt x="8082070" y="3230839"/>
                  <a:pt x="8078102" y="3210878"/>
                </a:cubicBezTo>
                <a:cubicBezTo>
                  <a:pt x="8078102" y="3188549"/>
                  <a:pt x="8052111" y="3178174"/>
                  <a:pt x="8033020" y="3184941"/>
                </a:cubicBezTo>
                <a:cubicBezTo>
                  <a:pt x="8004039" y="3191030"/>
                  <a:pt x="8002429" y="3237493"/>
                  <a:pt x="8028650" y="3248094"/>
                </a:cubicBezTo>
                <a:cubicBezTo>
                  <a:pt x="8034918" y="3251251"/>
                  <a:pt x="8041473" y="3252167"/>
                  <a:pt x="8047698" y="3251350"/>
                </a:cubicBezTo>
                <a:close/>
                <a:moveTo>
                  <a:pt x="5062663" y="3251490"/>
                </a:moveTo>
                <a:cubicBezTo>
                  <a:pt x="5080382" y="3252319"/>
                  <a:pt x="5098131" y="3238669"/>
                  <a:pt x="5097794" y="3218769"/>
                </a:cubicBezTo>
                <a:cubicBezTo>
                  <a:pt x="5102066" y="3193596"/>
                  <a:pt x="5073060" y="3174999"/>
                  <a:pt x="5051248" y="3185204"/>
                </a:cubicBezTo>
                <a:cubicBezTo>
                  <a:pt x="5024940" y="3191554"/>
                  <a:pt x="5022691" y="3233737"/>
                  <a:pt x="5045627" y="3245529"/>
                </a:cubicBezTo>
                <a:cubicBezTo>
                  <a:pt x="5050855" y="3249328"/>
                  <a:pt x="5056757" y="3251213"/>
                  <a:pt x="5062663" y="3251490"/>
                </a:cubicBezTo>
                <a:close/>
                <a:moveTo>
                  <a:pt x="2397516" y="3251515"/>
                </a:moveTo>
                <a:cubicBezTo>
                  <a:pt x="2412780" y="3249197"/>
                  <a:pt x="2426303" y="3236043"/>
                  <a:pt x="2424773" y="3219138"/>
                </a:cubicBezTo>
                <a:cubicBezTo>
                  <a:pt x="2430439" y="3194067"/>
                  <a:pt x="2403228" y="3176586"/>
                  <a:pt x="2381446" y="3184176"/>
                </a:cubicBezTo>
                <a:cubicBezTo>
                  <a:pt x="2351058" y="3190387"/>
                  <a:pt x="2352869" y="3243979"/>
                  <a:pt x="2382124" y="3249959"/>
                </a:cubicBezTo>
                <a:cubicBezTo>
                  <a:pt x="2387108" y="3251856"/>
                  <a:pt x="2392384" y="3252288"/>
                  <a:pt x="2397516" y="3251515"/>
                </a:cubicBezTo>
                <a:close/>
                <a:moveTo>
                  <a:pt x="2088417" y="3251553"/>
                </a:moveTo>
                <a:cubicBezTo>
                  <a:pt x="2107066" y="3249095"/>
                  <a:pt x="2124091" y="3231310"/>
                  <a:pt x="2119448" y="3211473"/>
                </a:cubicBezTo>
                <a:cubicBezTo>
                  <a:pt x="2117842" y="3187759"/>
                  <a:pt x="2087823" y="3176586"/>
                  <a:pt x="2067868" y="3186391"/>
                </a:cubicBezTo>
                <a:cubicBezTo>
                  <a:pt x="2041504" y="3195739"/>
                  <a:pt x="2043569" y="3239747"/>
                  <a:pt x="2069932" y="3248411"/>
                </a:cubicBezTo>
                <a:cubicBezTo>
                  <a:pt x="2075783" y="3251489"/>
                  <a:pt x="2082197" y="3252373"/>
                  <a:pt x="2088417" y="3251553"/>
                </a:cubicBezTo>
                <a:close/>
                <a:moveTo>
                  <a:pt x="1163108" y="3251564"/>
                </a:moveTo>
                <a:cubicBezTo>
                  <a:pt x="1181834" y="3249274"/>
                  <a:pt x="1198561" y="3231717"/>
                  <a:pt x="1193744" y="3211870"/>
                </a:cubicBezTo>
                <a:cubicBezTo>
                  <a:pt x="1193057" y="3187669"/>
                  <a:pt x="1161181" y="3176586"/>
                  <a:pt x="1141922" y="3187216"/>
                </a:cubicBezTo>
                <a:cubicBezTo>
                  <a:pt x="1117617" y="3198525"/>
                  <a:pt x="1120370" y="3238559"/>
                  <a:pt x="1144443" y="3248284"/>
                </a:cubicBezTo>
                <a:cubicBezTo>
                  <a:pt x="1150405" y="3251394"/>
                  <a:pt x="1156867" y="3252327"/>
                  <a:pt x="1163108" y="3251564"/>
                </a:cubicBezTo>
                <a:close/>
                <a:moveTo>
                  <a:pt x="1372384" y="3251565"/>
                </a:moveTo>
                <a:cubicBezTo>
                  <a:pt x="1390181" y="3248266"/>
                  <a:pt x="1405104" y="3229470"/>
                  <a:pt x="1400839" y="3210023"/>
                </a:cubicBezTo>
                <a:cubicBezTo>
                  <a:pt x="1395836" y="3180853"/>
                  <a:pt x="1351959" y="3171824"/>
                  <a:pt x="1336041" y="3196827"/>
                </a:cubicBezTo>
                <a:cubicBezTo>
                  <a:pt x="1320805" y="3215117"/>
                  <a:pt x="1333993" y="3242435"/>
                  <a:pt x="1354232" y="3249149"/>
                </a:cubicBezTo>
                <a:cubicBezTo>
                  <a:pt x="1360200" y="3252042"/>
                  <a:pt x="1366451" y="3252665"/>
                  <a:pt x="1372384" y="3251565"/>
                </a:cubicBezTo>
                <a:close/>
                <a:moveTo>
                  <a:pt x="7226085" y="3251567"/>
                </a:moveTo>
                <a:cubicBezTo>
                  <a:pt x="7244141" y="3249059"/>
                  <a:pt x="7259606" y="3231242"/>
                  <a:pt x="7255224" y="3211511"/>
                </a:cubicBezTo>
                <a:cubicBezTo>
                  <a:pt x="7254774" y="3177040"/>
                  <a:pt x="7199938" y="3173411"/>
                  <a:pt x="7190050" y="3203574"/>
                </a:cubicBezTo>
                <a:cubicBezTo>
                  <a:pt x="7186454" y="3220129"/>
                  <a:pt x="7189376" y="3242354"/>
                  <a:pt x="7207804" y="3248478"/>
                </a:cubicBezTo>
                <a:cubicBezTo>
                  <a:pt x="7213759" y="3251539"/>
                  <a:pt x="7220066" y="3252404"/>
                  <a:pt x="7226085" y="3251567"/>
                </a:cubicBezTo>
                <a:close/>
                <a:moveTo>
                  <a:pt x="5990105" y="3251585"/>
                </a:moveTo>
                <a:cubicBezTo>
                  <a:pt x="6009576" y="3250672"/>
                  <a:pt x="6027575" y="3232588"/>
                  <a:pt x="6022798" y="3210768"/>
                </a:cubicBezTo>
                <a:cubicBezTo>
                  <a:pt x="6020751" y="3179842"/>
                  <a:pt x="5973890" y="3171824"/>
                  <a:pt x="5960014" y="3197940"/>
                </a:cubicBezTo>
                <a:cubicBezTo>
                  <a:pt x="5954554" y="3213746"/>
                  <a:pt x="5954782" y="3236884"/>
                  <a:pt x="5970933" y="3246276"/>
                </a:cubicBezTo>
                <a:cubicBezTo>
                  <a:pt x="5976961" y="3250285"/>
                  <a:pt x="5983615" y="3251889"/>
                  <a:pt x="5990105" y="3251585"/>
                </a:cubicBezTo>
                <a:close/>
                <a:moveTo>
                  <a:pt x="6289927" y="3251603"/>
                </a:moveTo>
                <a:cubicBezTo>
                  <a:pt x="6315232" y="3257549"/>
                  <a:pt x="6341904" y="3228960"/>
                  <a:pt x="6330050" y="3204031"/>
                </a:cubicBezTo>
                <a:cubicBezTo>
                  <a:pt x="6320475" y="3177958"/>
                  <a:pt x="6280580" y="3176586"/>
                  <a:pt x="6265990" y="3198542"/>
                </a:cubicBezTo>
                <a:cubicBezTo>
                  <a:pt x="6254591" y="3218669"/>
                  <a:pt x="6265534" y="3249087"/>
                  <a:pt x="6289927" y="3251603"/>
                </a:cubicBezTo>
                <a:close/>
                <a:moveTo>
                  <a:pt x="1775826" y="3251611"/>
                </a:moveTo>
                <a:cubicBezTo>
                  <a:pt x="1795587" y="3250946"/>
                  <a:pt x="1814269" y="3233223"/>
                  <a:pt x="1808858" y="3211448"/>
                </a:cubicBezTo>
                <a:cubicBezTo>
                  <a:pt x="1807957" y="3180389"/>
                  <a:pt x="1761294" y="3173412"/>
                  <a:pt x="1746190" y="3197944"/>
                </a:cubicBezTo>
                <a:cubicBezTo>
                  <a:pt x="1739878" y="3213248"/>
                  <a:pt x="1741005" y="3236430"/>
                  <a:pt x="1756559" y="3246108"/>
                </a:cubicBezTo>
                <a:cubicBezTo>
                  <a:pt x="1762534" y="3250159"/>
                  <a:pt x="1769240" y="3251833"/>
                  <a:pt x="1775826" y="3251611"/>
                </a:cubicBezTo>
                <a:close/>
                <a:moveTo>
                  <a:pt x="5879881" y="3251612"/>
                </a:moveTo>
                <a:cubicBezTo>
                  <a:pt x="5905973" y="3259137"/>
                  <a:pt x="5927566" y="3229036"/>
                  <a:pt x="5917894" y="3204864"/>
                </a:cubicBezTo>
                <a:cubicBezTo>
                  <a:pt x="5911146" y="3180464"/>
                  <a:pt x="5876732" y="3176587"/>
                  <a:pt x="5860537" y="3193690"/>
                </a:cubicBezTo>
                <a:cubicBezTo>
                  <a:pt x="5845016" y="3212389"/>
                  <a:pt x="5852889" y="3249560"/>
                  <a:pt x="5879881" y="3251612"/>
                </a:cubicBezTo>
                <a:close/>
                <a:moveTo>
                  <a:pt x="2601403" y="3251648"/>
                </a:moveTo>
                <a:cubicBezTo>
                  <a:pt x="2619048" y="3248813"/>
                  <a:pt x="2634271" y="3230818"/>
                  <a:pt x="2631375" y="3212055"/>
                </a:cubicBezTo>
                <a:cubicBezTo>
                  <a:pt x="2632512" y="3190677"/>
                  <a:pt x="2607570" y="3179761"/>
                  <a:pt x="2589650" y="3183855"/>
                </a:cubicBezTo>
                <a:cubicBezTo>
                  <a:pt x="2557679" y="3187039"/>
                  <a:pt x="2555865" y="3238209"/>
                  <a:pt x="2583529" y="3248898"/>
                </a:cubicBezTo>
                <a:cubicBezTo>
                  <a:pt x="2589367" y="3251855"/>
                  <a:pt x="2595519" y="3252594"/>
                  <a:pt x="2601403" y="3251648"/>
                </a:cubicBezTo>
                <a:close/>
                <a:moveTo>
                  <a:pt x="4859500" y="3251650"/>
                </a:moveTo>
                <a:cubicBezTo>
                  <a:pt x="4876613" y="3250576"/>
                  <a:pt x="4893118" y="3236969"/>
                  <a:pt x="4892947" y="3218769"/>
                </a:cubicBezTo>
                <a:cubicBezTo>
                  <a:pt x="4897279" y="3192008"/>
                  <a:pt x="4863073" y="3174999"/>
                  <a:pt x="4841410" y="3186565"/>
                </a:cubicBezTo>
                <a:cubicBezTo>
                  <a:pt x="4814729" y="3196544"/>
                  <a:pt x="4817010" y="3238726"/>
                  <a:pt x="4842778" y="3248251"/>
                </a:cubicBezTo>
                <a:cubicBezTo>
                  <a:pt x="4848023" y="3250973"/>
                  <a:pt x="4853795" y="3252007"/>
                  <a:pt x="4859500" y="3251650"/>
                </a:cubicBezTo>
                <a:close/>
                <a:moveTo>
                  <a:pt x="5584436" y="3251666"/>
                </a:moveTo>
                <a:cubicBezTo>
                  <a:pt x="5601988" y="3248093"/>
                  <a:pt x="5616700" y="3231072"/>
                  <a:pt x="5612788" y="3211323"/>
                </a:cubicBezTo>
                <a:cubicBezTo>
                  <a:pt x="5610747" y="3178754"/>
                  <a:pt x="5558133" y="3171824"/>
                  <a:pt x="5546340" y="3201159"/>
                </a:cubicBezTo>
                <a:cubicBezTo>
                  <a:pt x="5535454" y="3219407"/>
                  <a:pt x="5547247" y="3244585"/>
                  <a:pt x="5566524" y="3250360"/>
                </a:cubicBezTo>
                <a:cubicBezTo>
                  <a:pt x="5572420" y="3252554"/>
                  <a:pt x="5578586" y="3252857"/>
                  <a:pt x="5584436" y="3251666"/>
                </a:cubicBezTo>
                <a:close/>
                <a:moveTo>
                  <a:pt x="7636481" y="3251679"/>
                </a:moveTo>
                <a:cubicBezTo>
                  <a:pt x="7654661" y="3249483"/>
                  <a:pt x="7671155" y="3232214"/>
                  <a:pt x="7667932" y="3212503"/>
                </a:cubicBezTo>
                <a:cubicBezTo>
                  <a:pt x="7667706" y="3176852"/>
                  <a:pt x="7609136" y="3171824"/>
                  <a:pt x="7600317" y="3204733"/>
                </a:cubicBezTo>
                <a:cubicBezTo>
                  <a:pt x="7592854" y="3221416"/>
                  <a:pt x="7602352" y="3241527"/>
                  <a:pt x="7618408" y="3248383"/>
                </a:cubicBezTo>
                <a:cubicBezTo>
                  <a:pt x="7624175" y="3251468"/>
                  <a:pt x="7630422" y="3252411"/>
                  <a:pt x="7636481" y="3251679"/>
                </a:cubicBezTo>
                <a:close/>
                <a:moveTo>
                  <a:pt x="2499150" y="3251681"/>
                </a:moveTo>
                <a:cubicBezTo>
                  <a:pt x="2517764" y="3249426"/>
                  <a:pt x="2533753" y="3231946"/>
                  <a:pt x="2529330" y="3211259"/>
                </a:cubicBezTo>
                <a:cubicBezTo>
                  <a:pt x="2527289" y="3180030"/>
                  <a:pt x="2479424" y="3171824"/>
                  <a:pt x="2465599" y="3198722"/>
                </a:cubicBezTo>
                <a:cubicBezTo>
                  <a:pt x="2459022" y="3215362"/>
                  <a:pt x="2460611" y="3241348"/>
                  <a:pt x="2480334" y="3248415"/>
                </a:cubicBezTo>
                <a:cubicBezTo>
                  <a:pt x="2486459" y="3251492"/>
                  <a:pt x="2492952" y="3252432"/>
                  <a:pt x="2499150" y="3251681"/>
                </a:cubicBezTo>
                <a:close/>
                <a:moveTo>
                  <a:pt x="1469520" y="3251756"/>
                </a:moveTo>
                <a:cubicBezTo>
                  <a:pt x="1488368" y="3249924"/>
                  <a:pt x="1504897" y="3232953"/>
                  <a:pt x="1499993" y="3211353"/>
                </a:cubicBezTo>
                <a:cubicBezTo>
                  <a:pt x="1499317" y="3180954"/>
                  <a:pt x="1456473" y="3173411"/>
                  <a:pt x="1439336" y="3194211"/>
                </a:cubicBezTo>
                <a:cubicBezTo>
                  <a:pt x="1427161" y="3210896"/>
                  <a:pt x="1431893" y="3238324"/>
                  <a:pt x="1450610" y="3248153"/>
                </a:cubicBezTo>
                <a:cubicBezTo>
                  <a:pt x="1456698" y="3251296"/>
                  <a:pt x="1463237" y="3252367"/>
                  <a:pt x="1469520" y="3251756"/>
                </a:cubicBezTo>
                <a:close/>
                <a:moveTo>
                  <a:pt x="1255810" y="3251757"/>
                </a:moveTo>
                <a:cubicBezTo>
                  <a:pt x="1283547" y="3257549"/>
                  <a:pt x="1308103" y="3221869"/>
                  <a:pt x="1292186" y="3197542"/>
                </a:cubicBezTo>
                <a:cubicBezTo>
                  <a:pt x="1276726" y="3171824"/>
                  <a:pt x="1229662" y="3179470"/>
                  <a:pt x="1226475" y="3211211"/>
                </a:cubicBezTo>
                <a:cubicBezTo>
                  <a:pt x="1222384" y="3230210"/>
                  <a:pt x="1238076" y="3248282"/>
                  <a:pt x="1255810" y="3251757"/>
                </a:cubicBezTo>
                <a:close/>
                <a:moveTo>
                  <a:pt x="6907273" y="3251768"/>
                </a:moveTo>
                <a:cubicBezTo>
                  <a:pt x="6935778" y="3257549"/>
                  <a:pt x="6949916" y="3226102"/>
                  <a:pt x="6949688" y="3202053"/>
                </a:cubicBezTo>
                <a:cubicBezTo>
                  <a:pt x="6935550" y="3186561"/>
                  <a:pt x="6913202" y="3174999"/>
                  <a:pt x="6893363" y="3187023"/>
                </a:cubicBezTo>
                <a:cubicBezTo>
                  <a:pt x="6867366" y="3203209"/>
                  <a:pt x="6876488" y="3248300"/>
                  <a:pt x="6907273" y="3251768"/>
                </a:cubicBezTo>
                <a:close/>
                <a:moveTo>
                  <a:pt x="4759613" y="3251795"/>
                </a:moveTo>
                <a:cubicBezTo>
                  <a:pt x="4778306" y="3249024"/>
                  <a:pt x="4794650" y="3231110"/>
                  <a:pt x="4791561" y="3211004"/>
                </a:cubicBezTo>
                <a:cubicBezTo>
                  <a:pt x="4788816" y="3180073"/>
                  <a:pt x="4738711" y="3171824"/>
                  <a:pt x="4725441" y="3199090"/>
                </a:cubicBezTo>
                <a:cubicBezTo>
                  <a:pt x="4717891" y="3216274"/>
                  <a:pt x="4721094" y="3241707"/>
                  <a:pt x="4740770" y="3249039"/>
                </a:cubicBezTo>
                <a:cubicBezTo>
                  <a:pt x="4746890" y="3251960"/>
                  <a:pt x="4753382" y="3252719"/>
                  <a:pt x="4759613" y="3251795"/>
                </a:cubicBezTo>
                <a:close/>
                <a:moveTo>
                  <a:pt x="5271046" y="3251836"/>
                </a:moveTo>
                <a:cubicBezTo>
                  <a:pt x="5287674" y="3250867"/>
                  <a:pt x="5303243" y="3237651"/>
                  <a:pt x="5303414" y="3219575"/>
                </a:cubicBezTo>
                <a:cubicBezTo>
                  <a:pt x="5310029" y="3186607"/>
                  <a:pt x="5261896" y="3170237"/>
                  <a:pt x="5242735" y="3194565"/>
                </a:cubicBezTo>
                <a:cubicBezTo>
                  <a:pt x="5232241" y="3211845"/>
                  <a:pt x="5235435" y="3238674"/>
                  <a:pt x="5254597" y="3248451"/>
                </a:cubicBezTo>
                <a:cubicBezTo>
                  <a:pt x="5259843" y="3251122"/>
                  <a:pt x="5265504" y="3252160"/>
                  <a:pt x="5271046" y="3251836"/>
                </a:cubicBezTo>
                <a:close/>
                <a:moveTo>
                  <a:pt x="2186459" y="3251892"/>
                </a:moveTo>
                <a:cubicBezTo>
                  <a:pt x="2214055" y="3253022"/>
                  <a:pt x="2220896" y="3224076"/>
                  <a:pt x="2220896" y="3202367"/>
                </a:cubicBezTo>
                <a:cubicBezTo>
                  <a:pt x="2207898" y="3189703"/>
                  <a:pt x="2189881" y="3176587"/>
                  <a:pt x="2171187" y="3186763"/>
                </a:cubicBezTo>
                <a:cubicBezTo>
                  <a:pt x="2136754" y="3196940"/>
                  <a:pt x="2150661" y="3255962"/>
                  <a:pt x="2186459" y="3251892"/>
                </a:cubicBezTo>
                <a:close/>
                <a:moveTo>
                  <a:pt x="1675094" y="3251900"/>
                </a:moveTo>
                <a:cubicBezTo>
                  <a:pt x="1691911" y="3250601"/>
                  <a:pt x="1708048" y="3237022"/>
                  <a:pt x="1706664" y="3218804"/>
                </a:cubicBezTo>
                <a:cubicBezTo>
                  <a:pt x="1712893" y="3186491"/>
                  <a:pt x="1666286" y="3171824"/>
                  <a:pt x="1646675" y="3193366"/>
                </a:cubicBezTo>
                <a:cubicBezTo>
                  <a:pt x="1633524" y="3210095"/>
                  <a:pt x="1637907" y="3240116"/>
                  <a:pt x="1658673" y="3248825"/>
                </a:cubicBezTo>
                <a:cubicBezTo>
                  <a:pt x="1663806" y="3251403"/>
                  <a:pt x="1669488" y="3252334"/>
                  <a:pt x="1675094" y="3251900"/>
                </a:cubicBezTo>
                <a:close/>
                <a:moveTo>
                  <a:pt x="1571686" y="3251919"/>
                </a:moveTo>
                <a:cubicBezTo>
                  <a:pt x="1588845" y="3251218"/>
                  <a:pt x="1604799" y="3238327"/>
                  <a:pt x="1604626" y="3219357"/>
                </a:cubicBezTo>
                <a:cubicBezTo>
                  <a:pt x="1609712" y="3194983"/>
                  <a:pt x="1581736" y="3176587"/>
                  <a:pt x="1559770" y="3183485"/>
                </a:cubicBezTo>
                <a:cubicBezTo>
                  <a:pt x="1529710" y="3189004"/>
                  <a:pt x="1527166" y="3237982"/>
                  <a:pt x="1554683" y="3248330"/>
                </a:cubicBezTo>
                <a:cubicBezTo>
                  <a:pt x="1560117" y="3251031"/>
                  <a:pt x="1565970" y="3252152"/>
                  <a:pt x="1571686" y="3251919"/>
                </a:cubicBezTo>
                <a:close/>
                <a:moveTo>
                  <a:pt x="4659116" y="3251975"/>
                </a:moveTo>
                <a:cubicBezTo>
                  <a:pt x="4676722" y="3248683"/>
                  <a:pt x="4690997" y="3230515"/>
                  <a:pt x="4686512" y="3211706"/>
                </a:cubicBezTo>
                <a:cubicBezTo>
                  <a:pt x="4685822" y="3182751"/>
                  <a:pt x="4646491" y="3174999"/>
                  <a:pt x="4627170" y="3191643"/>
                </a:cubicBezTo>
                <a:cubicBezTo>
                  <a:pt x="4611529" y="3209198"/>
                  <a:pt x="4616589" y="3242941"/>
                  <a:pt x="4640970" y="3249781"/>
                </a:cubicBezTo>
                <a:cubicBezTo>
                  <a:pt x="4647008" y="3252516"/>
                  <a:pt x="4653247" y="3253072"/>
                  <a:pt x="4659116" y="3251975"/>
                </a:cubicBezTo>
                <a:close/>
                <a:moveTo>
                  <a:pt x="4245936" y="3251983"/>
                </a:moveTo>
                <a:cubicBezTo>
                  <a:pt x="4267128" y="3249063"/>
                  <a:pt x="4285993" y="3226893"/>
                  <a:pt x="4276172" y="3205236"/>
                </a:cubicBezTo>
                <a:cubicBezTo>
                  <a:pt x="4268362" y="3181816"/>
                  <a:pt x="4235053" y="3176586"/>
                  <a:pt x="4217825" y="3192275"/>
                </a:cubicBezTo>
                <a:cubicBezTo>
                  <a:pt x="4200366" y="3206373"/>
                  <a:pt x="4204042" y="3238660"/>
                  <a:pt x="4224946" y="3247755"/>
                </a:cubicBezTo>
                <a:cubicBezTo>
                  <a:pt x="4231550" y="3251791"/>
                  <a:pt x="4238872" y="3252957"/>
                  <a:pt x="4245936" y="3251983"/>
                </a:cubicBezTo>
                <a:close/>
                <a:moveTo>
                  <a:pt x="5472350" y="3252035"/>
                </a:moveTo>
                <a:cubicBezTo>
                  <a:pt x="5490244" y="3252544"/>
                  <a:pt x="5508138" y="3239256"/>
                  <a:pt x="5509694" y="3219866"/>
                </a:cubicBezTo>
                <a:cubicBezTo>
                  <a:pt x="5517992" y="3186856"/>
                  <a:pt x="5469354" y="3170236"/>
                  <a:pt x="5448607" y="3191704"/>
                </a:cubicBezTo>
                <a:cubicBezTo>
                  <a:pt x="5433854" y="3206247"/>
                  <a:pt x="5436620" y="3236025"/>
                  <a:pt x="5455062" y="3246643"/>
                </a:cubicBezTo>
                <a:cubicBezTo>
                  <a:pt x="5460421" y="3250163"/>
                  <a:pt x="5466386" y="3251866"/>
                  <a:pt x="5472350" y="3252035"/>
                </a:cubicBezTo>
                <a:close/>
                <a:moveTo>
                  <a:pt x="6095165" y="3252041"/>
                </a:moveTo>
                <a:cubicBezTo>
                  <a:pt x="6130350" y="3252502"/>
                  <a:pt x="6137116" y="3192299"/>
                  <a:pt x="6102608" y="3184687"/>
                </a:cubicBezTo>
                <a:cubicBezTo>
                  <a:pt x="6080279" y="3174999"/>
                  <a:pt x="6062460" y="3193914"/>
                  <a:pt x="6054566" y="3213289"/>
                </a:cubicBezTo>
                <a:cubicBezTo>
                  <a:pt x="6059528" y="3233126"/>
                  <a:pt x="6071031" y="3255962"/>
                  <a:pt x="6095165" y="3252041"/>
                </a:cubicBezTo>
                <a:close/>
                <a:moveTo>
                  <a:pt x="7842583" y="3252201"/>
                </a:moveTo>
                <a:cubicBezTo>
                  <a:pt x="7859430" y="3250178"/>
                  <a:pt x="7874778" y="3236111"/>
                  <a:pt x="7875126" y="3218279"/>
                </a:cubicBezTo>
                <a:cubicBezTo>
                  <a:pt x="7878604" y="3184808"/>
                  <a:pt x="7825039" y="3168649"/>
                  <a:pt x="7808808" y="3197735"/>
                </a:cubicBezTo>
                <a:cubicBezTo>
                  <a:pt x="7796054" y="3215740"/>
                  <a:pt x="7805097" y="3242517"/>
                  <a:pt x="7825735" y="3249904"/>
                </a:cubicBezTo>
                <a:cubicBezTo>
                  <a:pt x="7831184" y="3252212"/>
                  <a:pt x="7836967" y="3252876"/>
                  <a:pt x="7842583" y="3252201"/>
                </a:cubicBezTo>
                <a:close/>
                <a:moveTo>
                  <a:pt x="6610301" y="3252311"/>
                </a:moveTo>
                <a:cubicBezTo>
                  <a:pt x="6630959" y="3249118"/>
                  <a:pt x="6648227" y="3225036"/>
                  <a:pt x="6638505" y="3203783"/>
                </a:cubicBezTo>
                <a:cubicBezTo>
                  <a:pt x="6630546" y="3178872"/>
                  <a:pt x="6593480" y="3176587"/>
                  <a:pt x="6578699" y="3196013"/>
                </a:cubicBezTo>
                <a:cubicBezTo>
                  <a:pt x="6567329" y="3212010"/>
                  <a:pt x="6571195" y="3238749"/>
                  <a:pt x="6589387" y="3247661"/>
                </a:cubicBezTo>
                <a:cubicBezTo>
                  <a:pt x="6596152" y="3252118"/>
                  <a:pt x="6603415" y="3253375"/>
                  <a:pt x="6610301" y="3252311"/>
                </a:cubicBezTo>
                <a:close/>
                <a:moveTo>
                  <a:pt x="8558426" y="3252386"/>
                </a:moveTo>
                <a:cubicBezTo>
                  <a:pt x="8574441" y="3252041"/>
                  <a:pt x="8590294" y="3240579"/>
                  <a:pt x="8593059" y="3224204"/>
                </a:cubicBezTo>
                <a:cubicBezTo>
                  <a:pt x="8602504" y="3195705"/>
                  <a:pt x="8564492" y="3173412"/>
                  <a:pt x="8540993" y="3186512"/>
                </a:cubicBezTo>
                <a:cubicBezTo>
                  <a:pt x="8515191" y="3196854"/>
                  <a:pt x="8517956" y="3238683"/>
                  <a:pt x="8542836" y="3248795"/>
                </a:cubicBezTo>
                <a:cubicBezTo>
                  <a:pt x="8547732" y="3251380"/>
                  <a:pt x="8553088" y="3252501"/>
                  <a:pt x="8558426" y="3252386"/>
                </a:cubicBezTo>
                <a:close/>
                <a:moveTo>
                  <a:pt x="7325434" y="3252503"/>
                </a:moveTo>
                <a:cubicBezTo>
                  <a:pt x="7345201" y="3251904"/>
                  <a:pt x="7364136" y="3233357"/>
                  <a:pt x="7359018" y="3211475"/>
                </a:cubicBezTo>
                <a:cubicBezTo>
                  <a:pt x="7358791" y="3180249"/>
                  <a:pt x="7311936" y="3173411"/>
                  <a:pt x="7296925" y="3197572"/>
                </a:cubicBezTo>
                <a:cubicBezTo>
                  <a:pt x="7288054" y="3213299"/>
                  <a:pt x="7290101" y="3236320"/>
                  <a:pt x="7306250" y="3246576"/>
                </a:cubicBezTo>
                <a:cubicBezTo>
                  <a:pt x="7312164" y="3250907"/>
                  <a:pt x="7318845" y="3252702"/>
                  <a:pt x="7325434" y="3252503"/>
                </a:cubicBezTo>
                <a:close/>
                <a:moveTo>
                  <a:pt x="7941023" y="3252562"/>
                </a:moveTo>
                <a:cubicBezTo>
                  <a:pt x="7958897" y="3252498"/>
                  <a:pt x="7976252" y="3239130"/>
                  <a:pt x="7975560" y="3219593"/>
                </a:cubicBezTo>
                <a:cubicBezTo>
                  <a:pt x="7981792" y="3185774"/>
                  <a:pt x="7929395" y="3170236"/>
                  <a:pt x="7912083" y="3197428"/>
                </a:cubicBezTo>
                <a:cubicBezTo>
                  <a:pt x="7904004" y="3213195"/>
                  <a:pt x="7904466" y="3239930"/>
                  <a:pt x="7923624" y="3247928"/>
                </a:cubicBezTo>
                <a:cubicBezTo>
                  <a:pt x="7929048" y="3251127"/>
                  <a:pt x="7935064" y="3252584"/>
                  <a:pt x="7941023" y="3252562"/>
                </a:cubicBezTo>
                <a:close/>
                <a:moveTo>
                  <a:pt x="854592" y="3346254"/>
                </a:moveTo>
                <a:cubicBezTo>
                  <a:pt x="868702" y="3344428"/>
                  <a:pt x="881666" y="3331418"/>
                  <a:pt x="878617" y="3315684"/>
                </a:cubicBezTo>
                <a:cubicBezTo>
                  <a:pt x="878617" y="3288482"/>
                  <a:pt x="834099" y="3282949"/>
                  <a:pt x="827094" y="3308768"/>
                </a:cubicBezTo>
                <a:cubicBezTo>
                  <a:pt x="820766" y="3321217"/>
                  <a:pt x="826641" y="3340351"/>
                  <a:pt x="840653" y="3344039"/>
                </a:cubicBezTo>
                <a:cubicBezTo>
                  <a:pt x="845058" y="3346229"/>
                  <a:pt x="849889" y="3346863"/>
                  <a:pt x="854592" y="3346254"/>
                </a:cubicBezTo>
                <a:close/>
                <a:moveTo>
                  <a:pt x="1996346" y="3350992"/>
                </a:moveTo>
                <a:cubicBezTo>
                  <a:pt x="2005747" y="3347212"/>
                  <a:pt x="2013522" y="3339822"/>
                  <a:pt x="2016036" y="3329590"/>
                </a:cubicBezTo>
                <a:cubicBezTo>
                  <a:pt x="2025636" y="3302077"/>
                  <a:pt x="1992264" y="3271836"/>
                  <a:pt x="1966198" y="3287070"/>
                </a:cubicBezTo>
                <a:cubicBezTo>
                  <a:pt x="1939922" y="3298439"/>
                  <a:pt x="1940150" y="3339822"/>
                  <a:pt x="1966883" y="3350736"/>
                </a:cubicBezTo>
                <a:cubicBezTo>
                  <a:pt x="1975909" y="3354943"/>
                  <a:pt x="1986951" y="3354772"/>
                  <a:pt x="1996346" y="3350992"/>
                </a:cubicBezTo>
                <a:close/>
                <a:moveTo>
                  <a:pt x="5282976" y="3351665"/>
                </a:moveTo>
                <a:cubicBezTo>
                  <a:pt x="5291966" y="3348150"/>
                  <a:pt x="5299400" y="3341233"/>
                  <a:pt x="5301936" y="3331481"/>
                </a:cubicBezTo>
                <a:cubicBezTo>
                  <a:pt x="5311617" y="3306761"/>
                  <a:pt x="5286261" y="3275011"/>
                  <a:pt x="5259521" y="3284990"/>
                </a:cubicBezTo>
                <a:cubicBezTo>
                  <a:pt x="5230245" y="3292474"/>
                  <a:pt x="5227479" y="3340326"/>
                  <a:pt x="5254680" y="3351438"/>
                </a:cubicBezTo>
                <a:cubicBezTo>
                  <a:pt x="5263440" y="3355294"/>
                  <a:pt x="5273986" y="3355180"/>
                  <a:pt x="5282976" y="3351665"/>
                </a:cubicBezTo>
                <a:close/>
                <a:moveTo>
                  <a:pt x="7543778" y="3352217"/>
                </a:moveTo>
                <a:cubicBezTo>
                  <a:pt x="7553175" y="3348924"/>
                  <a:pt x="7560968" y="3342050"/>
                  <a:pt x="7563260" y="3331652"/>
                </a:cubicBezTo>
                <a:cubicBezTo>
                  <a:pt x="7573804" y="3306466"/>
                  <a:pt x="7547215" y="3273424"/>
                  <a:pt x="7520398" y="3284515"/>
                </a:cubicBezTo>
                <a:cubicBezTo>
                  <a:pt x="7490830" y="3291216"/>
                  <a:pt x="7488079" y="3338815"/>
                  <a:pt x="7514668" y="3351293"/>
                </a:cubicBezTo>
                <a:cubicBezTo>
                  <a:pt x="7523378" y="3355221"/>
                  <a:pt x="7534380" y="3355510"/>
                  <a:pt x="7543778" y="3352217"/>
                </a:cubicBezTo>
                <a:close/>
                <a:moveTo>
                  <a:pt x="4666506" y="3352687"/>
                </a:moveTo>
                <a:cubicBezTo>
                  <a:pt x="4676228" y="3349164"/>
                  <a:pt x="4684187" y="3341601"/>
                  <a:pt x="4686120" y="3330487"/>
                </a:cubicBezTo>
                <a:cubicBezTo>
                  <a:pt x="4694079" y="3305049"/>
                  <a:pt x="4667927" y="3273424"/>
                  <a:pt x="4641320" y="3285570"/>
                </a:cubicBezTo>
                <a:cubicBezTo>
                  <a:pt x="4613576" y="3293591"/>
                  <a:pt x="4611529" y="3338049"/>
                  <a:pt x="4636317" y="3350654"/>
                </a:cubicBezTo>
                <a:cubicBezTo>
                  <a:pt x="4645300" y="3355695"/>
                  <a:pt x="4656784" y="3356211"/>
                  <a:pt x="4666506" y="3352687"/>
                </a:cubicBezTo>
                <a:close/>
                <a:moveTo>
                  <a:pt x="2709727" y="3352926"/>
                </a:moveTo>
                <a:cubicBezTo>
                  <a:pt x="2730016" y="3346756"/>
                  <a:pt x="2744782" y="3321950"/>
                  <a:pt x="2730488" y="3302712"/>
                </a:cubicBezTo>
                <a:cubicBezTo>
                  <a:pt x="2719240" y="3278412"/>
                  <a:pt x="2681809" y="3278187"/>
                  <a:pt x="2669644" y="3301812"/>
                </a:cubicBezTo>
                <a:cubicBezTo>
                  <a:pt x="2657474" y="3320037"/>
                  <a:pt x="2668265" y="3345012"/>
                  <a:pt x="2688468" y="3351987"/>
                </a:cubicBezTo>
                <a:cubicBezTo>
                  <a:pt x="2695586" y="3354968"/>
                  <a:pt x="2702963" y="3354982"/>
                  <a:pt x="2709727" y="3352926"/>
                </a:cubicBezTo>
                <a:close/>
                <a:moveTo>
                  <a:pt x="6618384" y="3353036"/>
                </a:moveTo>
                <a:cubicBezTo>
                  <a:pt x="6627597" y="3349530"/>
                  <a:pt x="6635138" y="3342231"/>
                  <a:pt x="6637179" y="3331542"/>
                </a:cubicBezTo>
                <a:cubicBezTo>
                  <a:pt x="6648291" y="3306254"/>
                  <a:pt x="6621757" y="3276599"/>
                  <a:pt x="6595677" y="3284415"/>
                </a:cubicBezTo>
                <a:cubicBezTo>
                  <a:pt x="6567329" y="3292691"/>
                  <a:pt x="6562566" y="3338438"/>
                  <a:pt x="6589554" y="3351772"/>
                </a:cubicBezTo>
                <a:cubicBezTo>
                  <a:pt x="6598285" y="3356254"/>
                  <a:pt x="6609171" y="3356542"/>
                  <a:pt x="6618384" y="3353036"/>
                </a:cubicBezTo>
                <a:close/>
                <a:moveTo>
                  <a:pt x="7950951" y="3353048"/>
                </a:moveTo>
                <a:cubicBezTo>
                  <a:pt x="7968623" y="3348242"/>
                  <a:pt x="7981253" y="3327480"/>
                  <a:pt x="7974873" y="3308893"/>
                </a:cubicBezTo>
                <a:cubicBezTo>
                  <a:pt x="7970965" y="3282973"/>
                  <a:pt x="7931655" y="3273424"/>
                  <a:pt x="7916253" y="3294797"/>
                </a:cubicBezTo>
                <a:cubicBezTo>
                  <a:pt x="7899241" y="3312986"/>
                  <a:pt x="7907517" y="3345726"/>
                  <a:pt x="7932115" y="3351865"/>
                </a:cubicBezTo>
                <a:cubicBezTo>
                  <a:pt x="7938609" y="3354480"/>
                  <a:pt x="7945060" y="3354651"/>
                  <a:pt x="7950951" y="3353048"/>
                </a:cubicBezTo>
                <a:close/>
                <a:moveTo>
                  <a:pt x="1066495" y="3353548"/>
                </a:moveTo>
                <a:cubicBezTo>
                  <a:pt x="1074943" y="3351739"/>
                  <a:pt x="1082480" y="3347047"/>
                  <a:pt x="1086333" y="3338794"/>
                </a:cubicBezTo>
                <a:cubicBezTo>
                  <a:pt x="1098581" y="3316407"/>
                  <a:pt x="1082253" y="3279774"/>
                  <a:pt x="1053906" y="3284071"/>
                </a:cubicBezTo>
                <a:cubicBezTo>
                  <a:pt x="1019663" y="3284071"/>
                  <a:pt x="1011273" y="3337437"/>
                  <a:pt x="1041208" y="3351004"/>
                </a:cubicBezTo>
                <a:cubicBezTo>
                  <a:pt x="1048691" y="3354283"/>
                  <a:pt x="1058045" y="3355357"/>
                  <a:pt x="1066495" y="3353548"/>
                </a:cubicBezTo>
                <a:close/>
                <a:moveTo>
                  <a:pt x="5072859" y="3353585"/>
                </a:moveTo>
                <a:cubicBezTo>
                  <a:pt x="5091045" y="3348710"/>
                  <a:pt x="5104519" y="3328439"/>
                  <a:pt x="5097587" y="3309068"/>
                </a:cubicBezTo>
                <a:cubicBezTo>
                  <a:pt x="5094583" y="3284611"/>
                  <a:pt x="5059230" y="3275011"/>
                  <a:pt x="5042362" y="3291468"/>
                </a:cubicBezTo>
                <a:cubicBezTo>
                  <a:pt x="5021104" y="3307011"/>
                  <a:pt x="5026881" y="3346553"/>
                  <a:pt x="5053684" y="3352724"/>
                </a:cubicBezTo>
                <a:cubicBezTo>
                  <a:pt x="5060212" y="3355124"/>
                  <a:pt x="5066797" y="3355210"/>
                  <a:pt x="5072859" y="3353585"/>
                </a:cubicBezTo>
                <a:close/>
                <a:moveTo>
                  <a:pt x="5482968" y="3353689"/>
                </a:moveTo>
                <a:cubicBezTo>
                  <a:pt x="5501520" y="3348491"/>
                  <a:pt x="5515861" y="3327956"/>
                  <a:pt x="5509468" y="3308709"/>
                </a:cubicBezTo>
                <a:cubicBezTo>
                  <a:pt x="5503248" y="3282360"/>
                  <a:pt x="5464314" y="3273424"/>
                  <a:pt x="5448418" y="3295878"/>
                </a:cubicBezTo>
                <a:cubicBezTo>
                  <a:pt x="5430679" y="3314208"/>
                  <a:pt x="5440816" y="3344682"/>
                  <a:pt x="5463623" y="3353159"/>
                </a:cubicBezTo>
                <a:cubicBezTo>
                  <a:pt x="5470131" y="3355450"/>
                  <a:pt x="5476783" y="3355422"/>
                  <a:pt x="5482968" y="3353689"/>
                </a:cubicBezTo>
                <a:close/>
                <a:moveTo>
                  <a:pt x="7843160" y="3353861"/>
                </a:moveTo>
                <a:cubicBezTo>
                  <a:pt x="7858533" y="3351661"/>
                  <a:pt x="7872444" y="3339688"/>
                  <a:pt x="7873632" y="3323273"/>
                </a:cubicBezTo>
                <a:cubicBezTo>
                  <a:pt x="7880191" y="3293715"/>
                  <a:pt x="7838346" y="3270249"/>
                  <a:pt x="7816632" y="3291684"/>
                </a:cubicBezTo>
                <a:cubicBezTo>
                  <a:pt x="7794466" y="3307479"/>
                  <a:pt x="7801930" y="3344934"/>
                  <a:pt x="7827716" y="3352606"/>
                </a:cubicBezTo>
                <a:cubicBezTo>
                  <a:pt x="7832749" y="3354241"/>
                  <a:pt x="7838035" y="3354594"/>
                  <a:pt x="7843160" y="3353861"/>
                </a:cubicBezTo>
                <a:close/>
                <a:moveTo>
                  <a:pt x="8647582" y="3353879"/>
                </a:moveTo>
                <a:cubicBezTo>
                  <a:pt x="8668047" y="3360737"/>
                  <a:pt x="8694261" y="3347936"/>
                  <a:pt x="8694491" y="3324618"/>
                </a:cubicBezTo>
                <a:cubicBezTo>
                  <a:pt x="8700929" y="3298101"/>
                  <a:pt x="8670116" y="3275012"/>
                  <a:pt x="8646432" y="3286899"/>
                </a:cubicBezTo>
                <a:cubicBezTo>
                  <a:pt x="8619529" y="3298558"/>
                  <a:pt x="8618379" y="3344049"/>
                  <a:pt x="8647582" y="3353879"/>
                </a:cubicBezTo>
                <a:close/>
                <a:moveTo>
                  <a:pt x="7224216" y="3353898"/>
                </a:moveTo>
                <a:cubicBezTo>
                  <a:pt x="7240148" y="3352744"/>
                  <a:pt x="7255413" y="3340049"/>
                  <a:pt x="7255413" y="3323122"/>
                </a:cubicBezTo>
                <a:cubicBezTo>
                  <a:pt x="7261066" y="3297361"/>
                  <a:pt x="7231442" y="3273424"/>
                  <a:pt x="7208375" y="3285735"/>
                </a:cubicBezTo>
                <a:cubicBezTo>
                  <a:pt x="7182143" y="3296449"/>
                  <a:pt x="7181691" y="3341360"/>
                  <a:pt x="7208602" y="3350934"/>
                </a:cubicBezTo>
                <a:cubicBezTo>
                  <a:pt x="7213521" y="3353385"/>
                  <a:pt x="7218905" y="3354283"/>
                  <a:pt x="7224216" y="3353898"/>
                </a:cubicBezTo>
                <a:close/>
                <a:moveTo>
                  <a:pt x="2088501" y="3353933"/>
                </a:moveTo>
                <a:cubicBezTo>
                  <a:pt x="2106350" y="3351212"/>
                  <a:pt x="2122761" y="3334203"/>
                  <a:pt x="2118869" y="3315152"/>
                </a:cubicBezTo>
                <a:cubicBezTo>
                  <a:pt x="2117968" y="3288392"/>
                  <a:pt x="2078964" y="3271836"/>
                  <a:pt x="2061142" y="3293608"/>
                </a:cubicBezTo>
                <a:cubicBezTo>
                  <a:pt x="2041511" y="3309483"/>
                  <a:pt x="2047827" y="3342367"/>
                  <a:pt x="2070838" y="3351438"/>
                </a:cubicBezTo>
                <a:cubicBezTo>
                  <a:pt x="2076419" y="3354160"/>
                  <a:pt x="2082552" y="3354840"/>
                  <a:pt x="2088501" y="3353933"/>
                </a:cubicBezTo>
                <a:close/>
                <a:moveTo>
                  <a:pt x="1273096" y="3353960"/>
                </a:moveTo>
                <a:cubicBezTo>
                  <a:pt x="1294049" y="3346794"/>
                  <a:pt x="1306967" y="3315931"/>
                  <a:pt x="1289240" y="3296820"/>
                </a:cubicBezTo>
                <a:cubicBezTo>
                  <a:pt x="1273482" y="3275011"/>
                  <a:pt x="1235668" y="3281439"/>
                  <a:pt x="1229140" y="3308298"/>
                </a:cubicBezTo>
                <a:cubicBezTo>
                  <a:pt x="1220811" y="3325975"/>
                  <a:pt x="1233644" y="3346177"/>
                  <a:pt x="1250300" y="3351916"/>
                </a:cubicBezTo>
                <a:cubicBezTo>
                  <a:pt x="1258234" y="3356105"/>
                  <a:pt x="1266111" y="3356349"/>
                  <a:pt x="1273096" y="3353960"/>
                </a:cubicBezTo>
                <a:close/>
                <a:moveTo>
                  <a:pt x="7743181" y="3354004"/>
                </a:moveTo>
                <a:cubicBezTo>
                  <a:pt x="7762178" y="3349536"/>
                  <a:pt x="7777571" y="3328166"/>
                  <a:pt x="7769747" y="3307962"/>
                </a:cubicBezTo>
                <a:cubicBezTo>
                  <a:pt x="7763850" y="3282174"/>
                  <a:pt x="7724390" y="3273424"/>
                  <a:pt x="7709422" y="3295989"/>
                </a:cubicBezTo>
                <a:cubicBezTo>
                  <a:pt x="7691279" y="3313027"/>
                  <a:pt x="7701258" y="3345032"/>
                  <a:pt x="7723709" y="3352169"/>
                </a:cubicBezTo>
                <a:cubicBezTo>
                  <a:pt x="7730116" y="3355105"/>
                  <a:pt x="7736848" y="3355494"/>
                  <a:pt x="7743181" y="3354004"/>
                </a:cubicBezTo>
                <a:close/>
                <a:moveTo>
                  <a:pt x="1469716" y="3354170"/>
                </a:moveTo>
                <a:cubicBezTo>
                  <a:pt x="1488236" y="3352911"/>
                  <a:pt x="1504850" y="3335818"/>
                  <a:pt x="1499777" y="3315170"/>
                </a:cubicBezTo>
                <a:cubicBezTo>
                  <a:pt x="1502257" y="3288317"/>
                  <a:pt x="1465051" y="3273424"/>
                  <a:pt x="1446560" y="3291025"/>
                </a:cubicBezTo>
                <a:cubicBezTo>
                  <a:pt x="1427170" y="3304790"/>
                  <a:pt x="1429198" y="3339767"/>
                  <a:pt x="1451294" y="3349696"/>
                </a:cubicBezTo>
                <a:cubicBezTo>
                  <a:pt x="1457158" y="3353250"/>
                  <a:pt x="1463545" y="3354590"/>
                  <a:pt x="1469716" y="3354170"/>
                </a:cubicBezTo>
                <a:close/>
                <a:moveTo>
                  <a:pt x="6194856" y="3354205"/>
                </a:moveTo>
                <a:cubicBezTo>
                  <a:pt x="6199721" y="3354237"/>
                  <a:pt x="6204694" y="3352944"/>
                  <a:pt x="6209667" y="3349817"/>
                </a:cubicBezTo>
                <a:cubicBezTo>
                  <a:pt x="6240304" y="3337083"/>
                  <a:pt x="6232073" y="3286600"/>
                  <a:pt x="6199150" y="3283416"/>
                </a:cubicBezTo>
                <a:cubicBezTo>
                  <a:pt x="6170799" y="3278186"/>
                  <a:pt x="6156166" y="3308203"/>
                  <a:pt x="6156852" y="3331853"/>
                </a:cubicBezTo>
                <a:cubicBezTo>
                  <a:pt x="6166626" y="3342086"/>
                  <a:pt x="6180259" y="3354109"/>
                  <a:pt x="6194856" y="3354205"/>
                </a:cubicBezTo>
                <a:close/>
                <a:moveTo>
                  <a:pt x="1357175" y="3354238"/>
                </a:moveTo>
                <a:cubicBezTo>
                  <a:pt x="1361921" y="3355394"/>
                  <a:pt x="1367136" y="3355309"/>
                  <a:pt x="1372877" y="3353499"/>
                </a:cubicBezTo>
                <a:cubicBezTo>
                  <a:pt x="1407667" y="3347619"/>
                  <a:pt x="1408122" y="3291301"/>
                  <a:pt x="1373105" y="3285646"/>
                </a:cubicBezTo>
                <a:cubicBezTo>
                  <a:pt x="1347639" y="3276599"/>
                  <a:pt x="1332629" y="3303740"/>
                  <a:pt x="1325578" y="3323418"/>
                </a:cubicBezTo>
                <a:cubicBezTo>
                  <a:pt x="1332912" y="3336140"/>
                  <a:pt x="1342933" y="3350771"/>
                  <a:pt x="1357175" y="3354238"/>
                </a:cubicBezTo>
                <a:close/>
                <a:moveTo>
                  <a:pt x="7018873" y="3354284"/>
                </a:moveTo>
                <a:cubicBezTo>
                  <a:pt x="7037328" y="3352757"/>
                  <a:pt x="7054124" y="3335578"/>
                  <a:pt x="7052423" y="3315727"/>
                </a:cubicBezTo>
                <a:cubicBezTo>
                  <a:pt x="7050836" y="3289486"/>
                  <a:pt x="7015230" y="3273424"/>
                  <a:pt x="6995500" y="3291748"/>
                </a:cubicBezTo>
                <a:cubicBezTo>
                  <a:pt x="6975316" y="3304869"/>
                  <a:pt x="6977131" y="3341290"/>
                  <a:pt x="7000489" y="3350113"/>
                </a:cubicBezTo>
                <a:cubicBezTo>
                  <a:pt x="7006386" y="3353562"/>
                  <a:pt x="7012721" y="3354793"/>
                  <a:pt x="7018873" y="3354284"/>
                </a:cubicBezTo>
                <a:close/>
                <a:moveTo>
                  <a:pt x="1161048" y="3354311"/>
                </a:moveTo>
                <a:cubicBezTo>
                  <a:pt x="1177369" y="3353320"/>
                  <a:pt x="1193240" y="3341298"/>
                  <a:pt x="1193756" y="3323905"/>
                </a:cubicBezTo>
                <a:cubicBezTo>
                  <a:pt x="1200179" y="3296168"/>
                  <a:pt x="1162331" y="3270249"/>
                  <a:pt x="1139857" y="3290257"/>
                </a:cubicBezTo>
                <a:cubicBezTo>
                  <a:pt x="1119216" y="3304807"/>
                  <a:pt x="1120364" y="3341639"/>
                  <a:pt x="1145130" y="3351416"/>
                </a:cubicBezTo>
                <a:cubicBezTo>
                  <a:pt x="1150118" y="3353746"/>
                  <a:pt x="1155608" y="3354641"/>
                  <a:pt x="1161048" y="3354311"/>
                </a:cubicBezTo>
                <a:close/>
                <a:moveTo>
                  <a:pt x="6405675" y="3354442"/>
                </a:moveTo>
                <a:cubicBezTo>
                  <a:pt x="6422882" y="3351215"/>
                  <a:pt x="6437893" y="3334291"/>
                  <a:pt x="6435349" y="3315814"/>
                </a:cubicBezTo>
                <a:cubicBezTo>
                  <a:pt x="6434218" y="3288875"/>
                  <a:pt x="6398258" y="3271836"/>
                  <a:pt x="6378129" y="3290947"/>
                </a:cubicBezTo>
                <a:cubicBezTo>
                  <a:pt x="6356191" y="3306604"/>
                  <a:pt x="6362976" y="3344825"/>
                  <a:pt x="6388307" y="3352654"/>
                </a:cubicBezTo>
                <a:cubicBezTo>
                  <a:pt x="6393961" y="3355071"/>
                  <a:pt x="6399940" y="3355517"/>
                  <a:pt x="6405675" y="3354442"/>
                </a:cubicBezTo>
                <a:close/>
                <a:moveTo>
                  <a:pt x="6710128" y="3354468"/>
                </a:moveTo>
                <a:cubicBezTo>
                  <a:pt x="6726188" y="3353429"/>
                  <a:pt x="6741869" y="3341512"/>
                  <a:pt x="6740858" y="3323870"/>
                </a:cubicBezTo>
                <a:cubicBezTo>
                  <a:pt x="6745129" y="3301026"/>
                  <a:pt x="6722647" y="3276599"/>
                  <a:pt x="6699715" y="3285420"/>
                </a:cubicBezTo>
                <a:cubicBezTo>
                  <a:pt x="6670714" y="3292432"/>
                  <a:pt x="6667341" y="3340381"/>
                  <a:pt x="6694545" y="3351690"/>
                </a:cubicBezTo>
                <a:cubicBezTo>
                  <a:pt x="6699378" y="3353952"/>
                  <a:pt x="6704774" y="3354814"/>
                  <a:pt x="6710128" y="3354468"/>
                </a:cubicBezTo>
                <a:close/>
                <a:moveTo>
                  <a:pt x="6813650" y="3354488"/>
                </a:moveTo>
                <a:cubicBezTo>
                  <a:pt x="6829522" y="3353007"/>
                  <a:pt x="6843895" y="3340558"/>
                  <a:pt x="6844235" y="3322994"/>
                </a:cubicBezTo>
                <a:cubicBezTo>
                  <a:pt x="6849904" y="3296165"/>
                  <a:pt x="6816113" y="3271837"/>
                  <a:pt x="6793207" y="3288207"/>
                </a:cubicBezTo>
                <a:cubicBezTo>
                  <a:pt x="6768941" y="3301167"/>
                  <a:pt x="6771889" y="3343230"/>
                  <a:pt x="6797743" y="3352097"/>
                </a:cubicBezTo>
                <a:cubicBezTo>
                  <a:pt x="6802903" y="3354257"/>
                  <a:pt x="6808360" y="3354982"/>
                  <a:pt x="6813650" y="3354488"/>
                </a:cubicBezTo>
                <a:close/>
                <a:moveTo>
                  <a:pt x="5375114" y="3354519"/>
                </a:moveTo>
                <a:cubicBezTo>
                  <a:pt x="5391002" y="3353694"/>
                  <a:pt x="5406440" y="3342166"/>
                  <a:pt x="5406611" y="3324852"/>
                </a:cubicBezTo>
                <a:cubicBezTo>
                  <a:pt x="5411629" y="3299252"/>
                  <a:pt x="5382662" y="3273424"/>
                  <a:pt x="5358484" y="3285995"/>
                </a:cubicBezTo>
                <a:cubicBezTo>
                  <a:pt x="5332254" y="3296967"/>
                  <a:pt x="5332254" y="3341995"/>
                  <a:pt x="5359625" y="3351594"/>
                </a:cubicBezTo>
                <a:cubicBezTo>
                  <a:pt x="5364472" y="3353880"/>
                  <a:pt x="5369818" y="3354794"/>
                  <a:pt x="5375114" y="3354519"/>
                </a:cubicBezTo>
                <a:close/>
                <a:moveTo>
                  <a:pt x="8558892" y="3354583"/>
                </a:moveTo>
                <a:cubicBezTo>
                  <a:pt x="8574042" y="3354197"/>
                  <a:pt x="8588771" y="3343659"/>
                  <a:pt x="8593264" y="3328751"/>
                </a:cubicBezTo>
                <a:cubicBezTo>
                  <a:pt x="8604092" y="3299735"/>
                  <a:pt x="8561933" y="3268662"/>
                  <a:pt x="8537974" y="3290139"/>
                </a:cubicBezTo>
                <a:cubicBezTo>
                  <a:pt x="8516779" y="3304761"/>
                  <a:pt x="8517701" y="3342688"/>
                  <a:pt x="8543964" y="3351370"/>
                </a:cubicBezTo>
                <a:cubicBezTo>
                  <a:pt x="8548744" y="3353711"/>
                  <a:pt x="8553841" y="3354711"/>
                  <a:pt x="8558892" y="3354583"/>
                </a:cubicBezTo>
                <a:close/>
                <a:moveTo>
                  <a:pt x="1779651" y="3354646"/>
                </a:moveTo>
                <a:cubicBezTo>
                  <a:pt x="1795218" y="3352789"/>
                  <a:pt x="1809492" y="3340176"/>
                  <a:pt x="1809664" y="3323416"/>
                </a:cubicBezTo>
                <a:cubicBezTo>
                  <a:pt x="1814494" y="3297844"/>
                  <a:pt x="1785745" y="3273424"/>
                  <a:pt x="1761596" y="3285404"/>
                </a:cubicBezTo>
                <a:cubicBezTo>
                  <a:pt x="1733537" y="3296231"/>
                  <a:pt x="1734917" y="3343689"/>
                  <a:pt x="1764126" y="3352674"/>
                </a:cubicBezTo>
                <a:cubicBezTo>
                  <a:pt x="1769128" y="3354690"/>
                  <a:pt x="1774461" y="3355266"/>
                  <a:pt x="1779651" y="3354646"/>
                </a:cubicBezTo>
                <a:close/>
                <a:moveTo>
                  <a:pt x="1878736" y="3354754"/>
                </a:moveTo>
                <a:cubicBezTo>
                  <a:pt x="1895900" y="3354475"/>
                  <a:pt x="1913201" y="3341756"/>
                  <a:pt x="1913547" y="3323366"/>
                </a:cubicBezTo>
                <a:cubicBezTo>
                  <a:pt x="1917692" y="3298845"/>
                  <a:pt x="1891228" y="3275011"/>
                  <a:pt x="1867544" y="3285095"/>
                </a:cubicBezTo>
                <a:cubicBezTo>
                  <a:pt x="1839714" y="3293574"/>
                  <a:pt x="1836718" y="3337116"/>
                  <a:pt x="1862254" y="3350637"/>
                </a:cubicBezTo>
                <a:cubicBezTo>
                  <a:pt x="1867312" y="3353558"/>
                  <a:pt x="1873019" y="3354848"/>
                  <a:pt x="1878736" y="3354754"/>
                </a:cubicBezTo>
                <a:close/>
                <a:moveTo>
                  <a:pt x="1675221" y="3354792"/>
                </a:moveTo>
                <a:cubicBezTo>
                  <a:pt x="1691062" y="3353377"/>
                  <a:pt x="1705687" y="3341414"/>
                  <a:pt x="1705857" y="3323921"/>
                </a:cubicBezTo>
                <a:cubicBezTo>
                  <a:pt x="1711315" y="3300139"/>
                  <a:pt x="1688574" y="3278187"/>
                  <a:pt x="1665379" y="3283675"/>
                </a:cubicBezTo>
                <a:cubicBezTo>
                  <a:pt x="1634224" y="3289849"/>
                  <a:pt x="1630358" y="3341071"/>
                  <a:pt x="1659466" y="3352505"/>
                </a:cubicBezTo>
                <a:cubicBezTo>
                  <a:pt x="1664526" y="3354563"/>
                  <a:pt x="1669940" y="3355263"/>
                  <a:pt x="1675221" y="3354792"/>
                </a:cubicBezTo>
                <a:close/>
                <a:moveTo>
                  <a:pt x="5681714" y="3354806"/>
                </a:moveTo>
                <a:cubicBezTo>
                  <a:pt x="5698524" y="3354313"/>
                  <a:pt x="5715270" y="3341419"/>
                  <a:pt x="5715778" y="3323255"/>
                </a:cubicBezTo>
                <a:cubicBezTo>
                  <a:pt x="5721191" y="3294467"/>
                  <a:pt x="5681946" y="3270249"/>
                  <a:pt x="5659843" y="3291040"/>
                </a:cubicBezTo>
                <a:cubicBezTo>
                  <a:pt x="5638641" y="3305206"/>
                  <a:pt x="5642701" y="3340619"/>
                  <a:pt x="5665481" y="3350900"/>
                </a:cubicBezTo>
                <a:cubicBezTo>
                  <a:pt x="5670500" y="3353756"/>
                  <a:pt x="5676110" y="3354970"/>
                  <a:pt x="5681714" y="3354806"/>
                </a:cubicBezTo>
                <a:close/>
                <a:moveTo>
                  <a:pt x="5889254" y="3354812"/>
                </a:moveTo>
                <a:cubicBezTo>
                  <a:pt x="5905079" y="3353366"/>
                  <a:pt x="5919615" y="3341460"/>
                  <a:pt x="5920475" y="3324451"/>
                </a:cubicBezTo>
                <a:cubicBezTo>
                  <a:pt x="5925979" y="3299959"/>
                  <a:pt x="5897998" y="3275012"/>
                  <a:pt x="5874145" y="3286351"/>
                </a:cubicBezTo>
                <a:cubicBezTo>
                  <a:pt x="5845016" y="3294516"/>
                  <a:pt x="5845016" y="3343275"/>
                  <a:pt x="5873457" y="3352573"/>
                </a:cubicBezTo>
                <a:cubicBezTo>
                  <a:pt x="5878560" y="3354614"/>
                  <a:pt x="5883978" y="3355294"/>
                  <a:pt x="5889254" y="3354812"/>
                </a:cubicBezTo>
                <a:close/>
                <a:moveTo>
                  <a:pt x="7124560" y="3354813"/>
                </a:moveTo>
                <a:cubicBezTo>
                  <a:pt x="7144262" y="3351371"/>
                  <a:pt x="7161522" y="3330223"/>
                  <a:pt x="7153399" y="3309333"/>
                </a:cubicBezTo>
                <a:cubicBezTo>
                  <a:pt x="7147533" y="3284473"/>
                  <a:pt x="7111661" y="3273424"/>
                  <a:pt x="7095191" y="3293911"/>
                </a:cubicBezTo>
                <a:cubicBezTo>
                  <a:pt x="7076916" y="3310024"/>
                  <a:pt x="7083684" y="3342020"/>
                  <a:pt x="7104892" y="3351688"/>
                </a:cubicBezTo>
                <a:cubicBezTo>
                  <a:pt x="7111153" y="3355141"/>
                  <a:pt x="7117992" y="3355961"/>
                  <a:pt x="7124560" y="3354813"/>
                </a:cubicBezTo>
                <a:close/>
                <a:moveTo>
                  <a:pt x="7427333" y="3354854"/>
                </a:moveTo>
                <a:cubicBezTo>
                  <a:pt x="7444670" y="3354673"/>
                  <a:pt x="7461618" y="3342149"/>
                  <a:pt x="7461446" y="3323341"/>
                </a:cubicBezTo>
                <a:cubicBezTo>
                  <a:pt x="7467441" y="3298720"/>
                  <a:pt x="7440001" y="3275011"/>
                  <a:pt x="7416251" y="3285270"/>
                </a:cubicBezTo>
                <a:cubicBezTo>
                  <a:pt x="7388811" y="3294161"/>
                  <a:pt x="7384891" y="3337931"/>
                  <a:pt x="7410486" y="3350698"/>
                </a:cubicBezTo>
                <a:cubicBezTo>
                  <a:pt x="7415732" y="3353604"/>
                  <a:pt x="7421554" y="3354915"/>
                  <a:pt x="7427333" y="3354854"/>
                </a:cubicBezTo>
                <a:close/>
                <a:moveTo>
                  <a:pt x="2602755" y="3354900"/>
                </a:moveTo>
                <a:cubicBezTo>
                  <a:pt x="2619922" y="3351672"/>
                  <a:pt x="2634336" y="3335262"/>
                  <a:pt x="2631607" y="3316262"/>
                </a:cubicBezTo>
                <a:cubicBezTo>
                  <a:pt x="2633656" y="3290237"/>
                  <a:pt x="2597946" y="3273424"/>
                  <a:pt x="2578613" y="3289546"/>
                </a:cubicBezTo>
                <a:cubicBezTo>
                  <a:pt x="2557464" y="3304286"/>
                  <a:pt x="2559506" y="3344590"/>
                  <a:pt x="2585208" y="3353342"/>
                </a:cubicBezTo>
                <a:cubicBezTo>
                  <a:pt x="2591008" y="3355588"/>
                  <a:pt x="2597035" y="3355976"/>
                  <a:pt x="2602755" y="3354900"/>
                </a:cubicBezTo>
                <a:close/>
                <a:moveTo>
                  <a:pt x="7330831" y="3354950"/>
                </a:moveTo>
                <a:cubicBezTo>
                  <a:pt x="7347713" y="3351333"/>
                  <a:pt x="7361532" y="3334521"/>
                  <a:pt x="7358130" y="3315755"/>
                </a:cubicBezTo>
                <a:cubicBezTo>
                  <a:pt x="7359491" y="3291427"/>
                  <a:pt x="7331596" y="3276599"/>
                  <a:pt x="7311186" y="3285635"/>
                </a:cubicBezTo>
                <a:cubicBezTo>
                  <a:pt x="7283291" y="3296524"/>
                  <a:pt x="7285105" y="3344252"/>
                  <a:pt x="7313453" y="3353752"/>
                </a:cubicBezTo>
                <a:cubicBezTo>
                  <a:pt x="7319236" y="3355895"/>
                  <a:pt x="7325204" y="3356155"/>
                  <a:pt x="7330831" y="3354950"/>
                </a:cubicBezTo>
                <a:close/>
                <a:moveTo>
                  <a:pt x="2496256" y="3355002"/>
                </a:moveTo>
                <a:cubicBezTo>
                  <a:pt x="2512724" y="3354267"/>
                  <a:pt x="2528331" y="3341349"/>
                  <a:pt x="2528669" y="3323445"/>
                </a:cubicBezTo>
                <a:cubicBezTo>
                  <a:pt x="2532064" y="3298207"/>
                  <a:pt x="2502200" y="3273424"/>
                  <a:pt x="2479139" y="3287521"/>
                </a:cubicBezTo>
                <a:cubicBezTo>
                  <a:pt x="2454722" y="3299799"/>
                  <a:pt x="2454271" y="3341179"/>
                  <a:pt x="2480044" y="3351411"/>
                </a:cubicBezTo>
                <a:cubicBezTo>
                  <a:pt x="2485187" y="3354139"/>
                  <a:pt x="2490771" y="3355247"/>
                  <a:pt x="2496256" y="3355002"/>
                </a:cubicBezTo>
                <a:close/>
                <a:moveTo>
                  <a:pt x="953147" y="3355026"/>
                </a:moveTo>
                <a:cubicBezTo>
                  <a:pt x="969721" y="3354972"/>
                  <a:pt x="986296" y="3342890"/>
                  <a:pt x="986127" y="3324489"/>
                </a:cubicBezTo>
                <a:cubicBezTo>
                  <a:pt x="990637" y="3302246"/>
                  <a:pt x="971469" y="3279774"/>
                  <a:pt x="948693" y="3283672"/>
                </a:cubicBezTo>
                <a:cubicBezTo>
                  <a:pt x="917347" y="3285736"/>
                  <a:pt x="909681" y="3337330"/>
                  <a:pt x="937192" y="3350859"/>
                </a:cubicBezTo>
                <a:cubicBezTo>
                  <a:pt x="942097" y="3353725"/>
                  <a:pt x="947622" y="3355044"/>
                  <a:pt x="953147" y="3355026"/>
                </a:cubicBezTo>
                <a:close/>
                <a:moveTo>
                  <a:pt x="4860110" y="3355057"/>
                </a:moveTo>
                <a:cubicBezTo>
                  <a:pt x="4876227" y="3353543"/>
                  <a:pt x="4891192" y="3339831"/>
                  <a:pt x="4892727" y="3322875"/>
                </a:cubicBezTo>
                <a:cubicBezTo>
                  <a:pt x="4898867" y="3292423"/>
                  <a:pt x="4854524" y="3268661"/>
                  <a:pt x="4834513" y="3293346"/>
                </a:cubicBezTo>
                <a:cubicBezTo>
                  <a:pt x="4814729" y="3309033"/>
                  <a:pt x="4821551" y="3343176"/>
                  <a:pt x="4844064" y="3352173"/>
                </a:cubicBezTo>
                <a:cubicBezTo>
                  <a:pt x="4849237" y="3354711"/>
                  <a:pt x="4854737" y="3355562"/>
                  <a:pt x="4860110" y="3355057"/>
                </a:cubicBezTo>
                <a:close/>
                <a:moveTo>
                  <a:pt x="5988066" y="3355086"/>
                </a:moveTo>
                <a:cubicBezTo>
                  <a:pt x="6005064" y="3355043"/>
                  <a:pt x="6022125" y="3342947"/>
                  <a:pt x="6021285" y="3323797"/>
                </a:cubicBezTo>
                <a:cubicBezTo>
                  <a:pt x="6025991" y="3300088"/>
                  <a:pt x="6001114" y="3275011"/>
                  <a:pt x="5978254" y="3286182"/>
                </a:cubicBezTo>
                <a:cubicBezTo>
                  <a:pt x="5951584" y="3293933"/>
                  <a:pt x="5949791" y="3336791"/>
                  <a:pt x="5971755" y="3350926"/>
                </a:cubicBezTo>
                <a:cubicBezTo>
                  <a:pt x="5976741" y="3353775"/>
                  <a:pt x="5982400" y="3355100"/>
                  <a:pt x="5988066" y="3355086"/>
                </a:cubicBezTo>
                <a:close/>
                <a:moveTo>
                  <a:pt x="7637535" y="3355135"/>
                </a:moveTo>
                <a:cubicBezTo>
                  <a:pt x="7655532" y="3352386"/>
                  <a:pt x="7671265" y="3334818"/>
                  <a:pt x="7668374" y="3315575"/>
                </a:cubicBezTo>
                <a:cubicBezTo>
                  <a:pt x="7666333" y="3290147"/>
                  <a:pt x="7633675" y="3273424"/>
                  <a:pt x="7613265" y="3290376"/>
                </a:cubicBezTo>
                <a:cubicBezTo>
                  <a:pt x="7589679" y="3304121"/>
                  <a:pt x="7594668" y="3343295"/>
                  <a:pt x="7619388" y="3352458"/>
                </a:cubicBezTo>
                <a:cubicBezTo>
                  <a:pt x="7625284" y="3355321"/>
                  <a:pt x="7631535" y="3356052"/>
                  <a:pt x="7637535" y="3355135"/>
                </a:cubicBezTo>
                <a:close/>
                <a:moveTo>
                  <a:pt x="6502856" y="3355177"/>
                </a:moveTo>
                <a:cubicBezTo>
                  <a:pt x="6519694" y="3354971"/>
                  <a:pt x="6536564" y="3342812"/>
                  <a:pt x="6536057" y="3323879"/>
                </a:cubicBezTo>
                <a:cubicBezTo>
                  <a:pt x="6540341" y="3299329"/>
                  <a:pt x="6515311" y="3275011"/>
                  <a:pt x="6491859" y="3284970"/>
                </a:cubicBezTo>
                <a:cubicBezTo>
                  <a:pt x="6464349" y="3294002"/>
                  <a:pt x="6460966" y="3338006"/>
                  <a:pt x="6486673" y="3351207"/>
                </a:cubicBezTo>
                <a:cubicBezTo>
                  <a:pt x="6491634" y="3353986"/>
                  <a:pt x="6497243" y="3355246"/>
                  <a:pt x="6502856" y="3355177"/>
                </a:cubicBezTo>
                <a:close/>
                <a:moveTo>
                  <a:pt x="1573465" y="3355222"/>
                </a:moveTo>
                <a:cubicBezTo>
                  <a:pt x="1591876" y="3352720"/>
                  <a:pt x="1608294" y="3335433"/>
                  <a:pt x="1604007" y="3315157"/>
                </a:cubicBezTo>
                <a:cubicBezTo>
                  <a:pt x="1603550" y="3293206"/>
                  <a:pt x="1580459" y="3278187"/>
                  <a:pt x="1560112" y="3283733"/>
                </a:cubicBezTo>
                <a:cubicBezTo>
                  <a:pt x="1532220" y="3292975"/>
                  <a:pt x="1525591" y="3340575"/>
                  <a:pt x="1555083" y="3352359"/>
                </a:cubicBezTo>
                <a:cubicBezTo>
                  <a:pt x="1560969" y="3355247"/>
                  <a:pt x="1567328" y="3356056"/>
                  <a:pt x="1573465" y="3355222"/>
                </a:cubicBezTo>
                <a:close/>
                <a:moveTo>
                  <a:pt x="5785777" y="3355238"/>
                </a:moveTo>
                <a:cubicBezTo>
                  <a:pt x="5801684" y="3354259"/>
                  <a:pt x="5816433" y="3341429"/>
                  <a:pt x="5817290" y="3324208"/>
                </a:cubicBezTo>
                <a:cubicBezTo>
                  <a:pt x="5824379" y="3295736"/>
                  <a:pt x="5785963" y="3270249"/>
                  <a:pt x="5763782" y="3290455"/>
                </a:cubicBezTo>
                <a:cubicBezTo>
                  <a:pt x="5741829" y="3304462"/>
                  <a:pt x="5745259" y="3343266"/>
                  <a:pt x="5769956" y="3351992"/>
                </a:cubicBezTo>
                <a:cubicBezTo>
                  <a:pt x="5775044" y="3354575"/>
                  <a:pt x="5780474" y="3355565"/>
                  <a:pt x="5785777" y="3355238"/>
                </a:cubicBezTo>
                <a:close/>
                <a:moveTo>
                  <a:pt x="5166802" y="3355248"/>
                </a:moveTo>
                <a:cubicBezTo>
                  <a:pt x="5183720" y="3354598"/>
                  <a:pt x="5199967" y="3341990"/>
                  <a:pt x="5200478" y="3323274"/>
                </a:cubicBezTo>
                <a:cubicBezTo>
                  <a:pt x="5205254" y="3298088"/>
                  <a:pt x="5178646" y="3276599"/>
                  <a:pt x="5155448" y="3284224"/>
                </a:cubicBezTo>
                <a:cubicBezTo>
                  <a:pt x="5128157" y="3293698"/>
                  <a:pt x="5124291" y="3338524"/>
                  <a:pt x="5150218" y="3351695"/>
                </a:cubicBezTo>
                <a:cubicBezTo>
                  <a:pt x="5155448" y="3354352"/>
                  <a:pt x="5161163" y="3355464"/>
                  <a:pt x="5166802" y="3355248"/>
                </a:cubicBezTo>
                <a:close/>
                <a:moveTo>
                  <a:pt x="6910273" y="3355288"/>
                </a:moveTo>
                <a:cubicBezTo>
                  <a:pt x="6915643" y="3355971"/>
                  <a:pt x="6921330" y="3355123"/>
                  <a:pt x="6927217" y="3352194"/>
                </a:cubicBezTo>
                <a:cubicBezTo>
                  <a:pt x="6957854" y="3341624"/>
                  <a:pt x="6954196" y="3290156"/>
                  <a:pt x="6921958" y="3284411"/>
                </a:cubicBezTo>
                <a:cubicBezTo>
                  <a:pt x="6896123" y="3276599"/>
                  <a:pt x="6881490" y="3302793"/>
                  <a:pt x="6873716" y="3322783"/>
                </a:cubicBezTo>
                <a:cubicBezTo>
                  <a:pt x="6880918" y="3337431"/>
                  <a:pt x="6894165" y="3353242"/>
                  <a:pt x="6910273" y="3355288"/>
                </a:cubicBezTo>
                <a:close/>
                <a:moveTo>
                  <a:pt x="6095735" y="3355290"/>
                </a:moveTo>
                <a:cubicBezTo>
                  <a:pt x="6115784" y="3352850"/>
                  <a:pt x="6132581" y="3331451"/>
                  <a:pt x="6123736" y="3309796"/>
                </a:cubicBezTo>
                <a:cubicBezTo>
                  <a:pt x="6118067" y="3283197"/>
                  <a:pt x="6082007" y="3275012"/>
                  <a:pt x="6064772" y="3295473"/>
                </a:cubicBezTo>
                <a:cubicBezTo>
                  <a:pt x="6054566" y="3311842"/>
                  <a:pt x="6054793" y="3342534"/>
                  <a:pt x="6075431" y="3350718"/>
                </a:cubicBezTo>
                <a:cubicBezTo>
                  <a:pt x="6082007" y="3354810"/>
                  <a:pt x="6089052" y="3356103"/>
                  <a:pt x="6095735" y="3355290"/>
                </a:cubicBezTo>
                <a:close/>
                <a:moveTo>
                  <a:pt x="8045336" y="3355307"/>
                </a:moveTo>
                <a:cubicBezTo>
                  <a:pt x="8062049" y="3354284"/>
                  <a:pt x="8078088" y="3341309"/>
                  <a:pt x="8077916" y="3322848"/>
                </a:cubicBezTo>
                <a:cubicBezTo>
                  <a:pt x="8081804" y="3298929"/>
                  <a:pt x="8057332" y="3275011"/>
                  <a:pt x="8034233" y="3284300"/>
                </a:cubicBezTo>
                <a:cubicBezTo>
                  <a:pt x="8004500" y="3291498"/>
                  <a:pt x="8000841" y="3340960"/>
                  <a:pt x="8028972" y="3352107"/>
                </a:cubicBezTo>
                <a:cubicBezTo>
                  <a:pt x="8034118" y="3354661"/>
                  <a:pt x="8039764" y="3355648"/>
                  <a:pt x="8045336" y="3355307"/>
                </a:cubicBezTo>
                <a:close/>
                <a:moveTo>
                  <a:pt x="6300710" y="3355312"/>
                </a:moveTo>
                <a:cubicBezTo>
                  <a:pt x="6316306" y="3353704"/>
                  <a:pt x="6330338" y="3340278"/>
                  <a:pt x="6332379" y="3323872"/>
                </a:cubicBezTo>
                <a:cubicBezTo>
                  <a:pt x="6338729" y="3295091"/>
                  <a:pt x="6300856" y="3271836"/>
                  <a:pt x="6278404" y="3289565"/>
                </a:cubicBezTo>
                <a:cubicBezTo>
                  <a:pt x="6254591" y="3302920"/>
                  <a:pt x="6257539" y="3345746"/>
                  <a:pt x="6284981" y="3352654"/>
                </a:cubicBezTo>
                <a:cubicBezTo>
                  <a:pt x="6290140" y="3355071"/>
                  <a:pt x="6295512" y="3355848"/>
                  <a:pt x="6300710" y="3355312"/>
                </a:cubicBezTo>
                <a:close/>
                <a:moveTo>
                  <a:pt x="5576961" y="3355525"/>
                </a:moveTo>
                <a:cubicBezTo>
                  <a:pt x="5594207" y="3355407"/>
                  <a:pt x="5610545" y="3341920"/>
                  <a:pt x="5613138" y="3324052"/>
                </a:cubicBezTo>
                <a:cubicBezTo>
                  <a:pt x="5619592" y="3296562"/>
                  <a:pt x="5583171" y="3273424"/>
                  <a:pt x="5560119" y="3288773"/>
                </a:cubicBezTo>
                <a:cubicBezTo>
                  <a:pt x="5536376" y="3300227"/>
                  <a:pt x="5535454" y="3339858"/>
                  <a:pt x="5559889" y="3350854"/>
                </a:cubicBezTo>
                <a:cubicBezTo>
                  <a:pt x="5565363" y="3354119"/>
                  <a:pt x="5571213" y="3355565"/>
                  <a:pt x="5576961" y="3355525"/>
                </a:cubicBezTo>
                <a:close/>
                <a:moveTo>
                  <a:pt x="4662254" y="3455888"/>
                </a:moveTo>
                <a:cubicBezTo>
                  <a:pt x="4671891" y="3453869"/>
                  <a:pt x="4680317" y="3448354"/>
                  <a:pt x="4683664" y="3438688"/>
                </a:cubicBezTo>
                <a:cubicBezTo>
                  <a:pt x="4695667" y="3417991"/>
                  <a:pt x="4681817" y="3386378"/>
                  <a:pt x="4655732" y="3386605"/>
                </a:cubicBezTo>
                <a:cubicBezTo>
                  <a:pt x="4620645" y="3381374"/>
                  <a:pt x="4605179" y="3434821"/>
                  <a:pt x="4633572" y="3452107"/>
                </a:cubicBezTo>
                <a:cubicBezTo>
                  <a:pt x="4641767" y="3456428"/>
                  <a:pt x="4652616" y="3457906"/>
                  <a:pt x="4662254" y="3455888"/>
                </a:cubicBezTo>
                <a:close/>
                <a:moveTo>
                  <a:pt x="7008291" y="3456141"/>
                </a:moveTo>
                <a:cubicBezTo>
                  <a:pt x="7033664" y="3465512"/>
                  <a:pt x="7062629" y="3431455"/>
                  <a:pt x="7048034" y="3407227"/>
                </a:cubicBezTo>
                <a:cubicBezTo>
                  <a:pt x="7039726" y="3386428"/>
                  <a:pt x="7011210" y="3378199"/>
                  <a:pt x="6994595" y="3394199"/>
                </a:cubicBezTo>
                <a:cubicBezTo>
                  <a:pt x="6972141" y="3410427"/>
                  <a:pt x="6981123" y="3451341"/>
                  <a:pt x="7008291" y="3456141"/>
                </a:cubicBezTo>
                <a:close/>
                <a:moveTo>
                  <a:pt x="8447341" y="3456214"/>
                </a:moveTo>
                <a:cubicBezTo>
                  <a:pt x="8474236" y="3465512"/>
                  <a:pt x="8500904" y="3432628"/>
                  <a:pt x="8488140" y="3407681"/>
                </a:cubicBezTo>
                <a:cubicBezTo>
                  <a:pt x="8478795" y="3385230"/>
                  <a:pt x="8445289" y="3378199"/>
                  <a:pt x="8430018" y="3398610"/>
                </a:cubicBezTo>
                <a:cubicBezTo>
                  <a:pt x="8410416" y="3416073"/>
                  <a:pt x="8421129" y="3452132"/>
                  <a:pt x="8447341" y="3456214"/>
                </a:cubicBezTo>
                <a:close/>
                <a:moveTo>
                  <a:pt x="6598077" y="3456234"/>
                </a:moveTo>
                <a:cubicBezTo>
                  <a:pt x="6622276" y="3463924"/>
                  <a:pt x="6645117" y="3437008"/>
                  <a:pt x="6639237" y="3413711"/>
                </a:cubicBezTo>
                <a:cubicBezTo>
                  <a:pt x="6636071" y="3388830"/>
                  <a:pt x="6602148" y="3378199"/>
                  <a:pt x="6583830" y="3394032"/>
                </a:cubicBezTo>
                <a:cubicBezTo>
                  <a:pt x="6564154" y="3411449"/>
                  <a:pt x="6569582" y="3451936"/>
                  <a:pt x="6598077" y="3456234"/>
                </a:cubicBezTo>
                <a:close/>
                <a:moveTo>
                  <a:pt x="5688827" y="3456370"/>
                </a:moveTo>
                <a:cubicBezTo>
                  <a:pt x="5704221" y="3452393"/>
                  <a:pt x="5717343" y="3437246"/>
                  <a:pt x="5715324" y="3420706"/>
                </a:cubicBezTo>
                <a:cubicBezTo>
                  <a:pt x="5716222" y="3391902"/>
                  <a:pt x="5674274" y="3375024"/>
                  <a:pt x="5655879" y="3398203"/>
                </a:cubicBezTo>
                <a:cubicBezTo>
                  <a:pt x="5635466" y="3416205"/>
                  <a:pt x="5648028" y="3450635"/>
                  <a:pt x="5673152" y="3456261"/>
                </a:cubicBezTo>
                <a:cubicBezTo>
                  <a:pt x="5678312" y="3457780"/>
                  <a:pt x="5683695" y="3457696"/>
                  <a:pt x="5688827" y="3456370"/>
                </a:cubicBezTo>
                <a:close/>
                <a:moveTo>
                  <a:pt x="7952755" y="3456390"/>
                </a:moveTo>
                <a:cubicBezTo>
                  <a:pt x="7970543" y="3449887"/>
                  <a:pt x="7982172" y="3425163"/>
                  <a:pt x="7973792" y="3406994"/>
                </a:cubicBezTo>
                <a:cubicBezTo>
                  <a:pt x="7966267" y="3380713"/>
                  <a:pt x="7923624" y="3378199"/>
                  <a:pt x="7911994" y="3402195"/>
                </a:cubicBezTo>
                <a:cubicBezTo>
                  <a:pt x="7902416" y="3421621"/>
                  <a:pt x="7910169" y="3451330"/>
                  <a:pt x="7933429" y="3455901"/>
                </a:cubicBezTo>
                <a:cubicBezTo>
                  <a:pt x="7940213" y="3458700"/>
                  <a:pt x="7946826" y="3458558"/>
                  <a:pt x="7952755" y="3456390"/>
                </a:cubicBezTo>
                <a:close/>
                <a:moveTo>
                  <a:pt x="5157660" y="3456714"/>
                </a:moveTo>
                <a:cubicBezTo>
                  <a:pt x="5184639" y="3465512"/>
                  <a:pt x="5210017" y="3431899"/>
                  <a:pt x="5197900" y="3407986"/>
                </a:cubicBezTo>
                <a:cubicBezTo>
                  <a:pt x="5190126" y="3383397"/>
                  <a:pt x="5147828" y="3379787"/>
                  <a:pt x="5137082" y="3403474"/>
                </a:cubicBezTo>
                <a:cubicBezTo>
                  <a:pt x="5125879" y="3422650"/>
                  <a:pt x="5134339" y="3451751"/>
                  <a:pt x="5157660" y="3456714"/>
                </a:cubicBezTo>
                <a:close/>
                <a:moveTo>
                  <a:pt x="7331404" y="3456917"/>
                </a:moveTo>
                <a:cubicBezTo>
                  <a:pt x="7340993" y="3455487"/>
                  <a:pt x="7349459" y="3450454"/>
                  <a:pt x="7353606" y="3440158"/>
                </a:cubicBezTo>
                <a:cubicBezTo>
                  <a:pt x="7367429" y="3419110"/>
                  <a:pt x="7352685" y="3384563"/>
                  <a:pt x="7325500" y="3387079"/>
                </a:cubicBezTo>
                <a:cubicBezTo>
                  <a:pt x="7290483" y="3382961"/>
                  <a:pt x="7280116" y="3431922"/>
                  <a:pt x="7302463" y="3452055"/>
                </a:cubicBezTo>
                <a:cubicBezTo>
                  <a:pt x="7311102" y="3456173"/>
                  <a:pt x="7321815" y="3458347"/>
                  <a:pt x="7331404" y="3456917"/>
                </a:cubicBezTo>
                <a:close/>
                <a:moveTo>
                  <a:pt x="5893056" y="3456927"/>
                </a:moveTo>
                <a:cubicBezTo>
                  <a:pt x="5913520" y="3451757"/>
                  <a:pt x="5928531" y="3427017"/>
                  <a:pt x="5917135" y="3406211"/>
                </a:cubicBezTo>
                <a:cubicBezTo>
                  <a:pt x="5909651" y="3386137"/>
                  <a:pt x="5886518" y="3388167"/>
                  <a:pt x="5869282" y="3386588"/>
                </a:cubicBezTo>
                <a:cubicBezTo>
                  <a:pt x="5849325" y="3404406"/>
                  <a:pt x="5845016" y="3440494"/>
                  <a:pt x="5871550" y="3454703"/>
                </a:cubicBezTo>
                <a:cubicBezTo>
                  <a:pt x="5878808" y="3458199"/>
                  <a:pt x="5886235" y="3458650"/>
                  <a:pt x="5893056" y="3456927"/>
                </a:cubicBezTo>
                <a:close/>
                <a:moveTo>
                  <a:pt x="5485445" y="3456931"/>
                </a:moveTo>
                <a:cubicBezTo>
                  <a:pt x="5505632" y="3449457"/>
                  <a:pt x="5518899" y="3420073"/>
                  <a:pt x="5502571" y="3401740"/>
                </a:cubicBezTo>
                <a:cubicBezTo>
                  <a:pt x="5488510" y="3376611"/>
                  <a:pt x="5446101" y="3384835"/>
                  <a:pt x="5440885" y="3412706"/>
                </a:cubicBezTo>
                <a:cubicBezTo>
                  <a:pt x="5433854" y="3430981"/>
                  <a:pt x="5447235" y="3449257"/>
                  <a:pt x="5463790" y="3455882"/>
                </a:cubicBezTo>
                <a:cubicBezTo>
                  <a:pt x="5471217" y="3459480"/>
                  <a:pt x="5478716" y="3459423"/>
                  <a:pt x="5485445" y="3456931"/>
                </a:cubicBezTo>
                <a:close/>
                <a:moveTo>
                  <a:pt x="239990" y="3456985"/>
                </a:moveTo>
                <a:cubicBezTo>
                  <a:pt x="250043" y="3455845"/>
                  <a:pt x="259228" y="3451054"/>
                  <a:pt x="263504" y="3441587"/>
                </a:cubicBezTo>
                <a:cubicBezTo>
                  <a:pt x="276214" y="3419460"/>
                  <a:pt x="262579" y="3382961"/>
                  <a:pt x="233231" y="3386383"/>
                </a:cubicBezTo>
                <a:cubicBezTo>
                  <a:pt x="200185" y="3384786"/>
                  <a:pt x="190480" y="3430638"/>
                  <a:pt x="211277" y="3450484"/>
                </a:cubicBezTo>
                <a:cubicBezTo>
                  <a:pt x="219019" y="3455616"/>
                  <a:pt x="229938" y="3458126"/>
                  <a:pt x="239990" y="3456985"/>
                </a:cubicBezTo>
                <a:close/>
                <a:moveTo>
                  <a:pt x="1578950" y="3456986"/>
                </a:moveTo>
                <a:cubicBezTo>
                  <a:pt x="1589776" y="3454692"/>
                  <a:pt x="1599280" y="3447754"/>
                  <a:pt x="1602317" y="3436172"/>
                </a:cubicBezTo>
                <a:cubicBezTo>
                  <a:pt x="1611314" y="3413466"/>
                  <a:pt x="1592644" y="3382961"/>
                  <a:pt x="1567449" y="3387090"/>
                </a:cubicBezTo>
                <a:cubicBezTo>
                  <a:pt x="1536631" y="3386631"/>
                  <a:pt x="1527181" y="3430897"/>
                  <a:pt x="1547653" y="3449933"/>
                </a:cubicBezTo>
                <a:cubicBezTo>
                  <a:pt x="1555976" y="3456929"/>
                  <a:pt x="1568124" y="3459280"/>
                  <a:pt x="1578950" y="3456986"/>
                </a:cubicBezTo>
                <a:close/>
                <a:moveTo>
                  <a:pt x="5368952" y="3457034"/>
                </a:moveTo>
                <a:cubicBezTo>
                  <a:pt x="5388900" y="3457806"/>
                  <a:pt x="5408911" y="3442618"/>
                  <a:pt x="5405519" y="3419942"/>
                </a:cubicBezTo>
                <a:cubicBezTo>
                  <a:pt x="5408232" y="3392414"/>
                  <a:pt x="5372507" y="3378199"/>
                  <a:pt x="5352609" y="3393091"/>
                </a:cubicBezTo>
                <a:cubicBezTo>
                  <a:pt x="5334520" y="3406178"/>
                  <a:pt x="5333841" y="3435736"/>
                  <a:pt x="5349895" y="3450628"/>
                </a:cubicBezTo>
                <a:cubicBezTo>
                  <a:pt x="5355661" y="3454746"/>
                  <a:pt x="5362303" y="3456776"/>
                  <a:pt x="5368952" y="3457034"/>
                </a:cubicBezTo>
                <a:close/>
                <a:moveTo>
                  <a:pt x="8052145" y="3457073"/>
                </a:moveTo>
                <a:cubicBezTo>
                  <a:pt x="8063204" y="3454827"/>
                  <a:pt x="8072894" y="3447891"/>
                  <a:pt x="8075630" y="3436178"/>
                </a:cubicBezTo>
                <a:cubicBezTo>
                  <a:pt x="8084979" y="3413891"/>
                  <a:pt x="8067650" y="3382961"/>
                  <a:pt x="8041428" y="3388192"/>
                </a:cubicBezTo>
                <a:cubicBezTo>
                  <a:pt x="8010418" y="3387055"/>
                  <a:pt x="8000841" y="3431175"/>
                  <a:pt x="8020450" y="3449824"/>
                </a:cubicBezTo>
                <a:cubicBezTo>
                  <a:pt x="8028659" y="3456874"/>
                  <a:pt x="8041086" y="3459319"/>
                  <a:pt x="8052145" y="3457073"/>
                </a:cubicBezTo>
                <a:close/>
                <a:moveTo>
                  <a:pt x="6082872" y="3457099"/>
                </a:moveTo>
                <a:cubicBezTo>
                  <a:pt x="6110005" y="3465512"/>
                  <a:pt x="6135529" y="3432086"/>
                  <a:pt x="6123802" y="3407528"/>
                </a:cubicBezTo>
                <a:cubicBezTo>
                  <a:pt x="6116444" y="3380242"/>
                  <a:pt x="6071605" y="3379787"/>
                  <a:pt x="6061257" y="3405254"/>
                </a:cubicBezTo>
                <a:cubicBezTo>
                  <a:pt x="6052979" y="3424810"/>
                  <a:pt x="6060108" y="3451414"/>
                  <a:pt x="6082872" y="3457099"/>
                </a:cubicBezTo>
                <a:close/>
                <a:moveTo>
                  <a:pt x="6511532" y="3457251"/>
                </a:moveTo>
                <a:cubicBezTo>
                  <a:pt x="6528536" y="3451934"/>
                  <a:pt x="6540328" y="3431824"/>
                  <a:pt x="6535525" y="3413262"/>
                </a:cubicBezTo>
                <a:cubicBezTo>
                  <a:pt x="6532781" y="3384616"/>
                  <a:pt x="6491156" y="3378199"/>
                  <a:pt x="6474689" y="3398366"/>
                </a:cubicBezTo>
                <a:cubicBezTo>
                  <a:pt x="6460966" y="3418074"/>
                  <a:pt x="6469200" y="3450158"/>
                  <a:pt x="6493214" y="3457033"/>
                </a:cubicBezTo>
                <a:cubicBezTo>
                  <a:pt x="6499618" y="3459153"/>
                  <a:pt x="6505865" y="3459024"/>
                  <a:pt x="6511532" y="3457251"/>
                </a:cubicBezTo>
                <a:close/>
                <a:moveTo>
                  <a:pt x="6817881" y="3457333"/>
                </a:moveTo>
                <a:cubicBezTo>
                  <a:pt x="6835960" y="3452870"/>
                  <a:pt x="6849581" y="3431844"/>
                  <a:pt x="6843846" y="3412721"/>
                </a:cubicBezTo>
                <a:cubicBezTo>
                  <a:pt x="6840472" y="3384291"/>
                  <a:pt x="6798417" y="3378199"/>
                  <a:pt x="6784023" y="3400763"/>
                </a:cubicBezTo>
                <a:cubicBezTo>
                  <a:pt x="6770529" y="3418362"/>
                  <a:pt x="6777726" y="3448146"/>
                  <a:pt x="6798866" y="3455592"/>
                </a:cubicBezTo>
                <a:cubicBezTo>
                  <a:pt x="6805332" y="3458469"/>
                  <a:pt x="6811854" y="3458821"/>
                  <a:pt x="6817881" y="3457333"/>
                </a:cubicBezTo>
                <a:close/>
                <a:moveTo>
                  <a:pt x="8664911" y="3457461"/>
                </a:moveTo>
                <a:cubicBezTo>
                  <a:pt x="8686163" y="3453507"/>
                  <a:pt x="8703129" y="3426845"/>
                  <a:pt x="8690681" y="3405414"/>
                </a:cubicBezTo>
                <a:cubicBezTo>
                  <a:pt x="8682951" y="3386364"/>
                  <a:pt x="8660442" y="3387725"/>
                  <a:pt x="8643617" y="3386137"/>
                </a:cubicBezTo>
                <a:cubicBezTo>
                  <a:pt x="8623836" y="3403373"/>
                  <a:pt x="8618379" y="3437391"/>
                  <a:pt x="8643162" y="3452812"/>
                </a:cubicBezTo>
                <a:cubicBezTo>
                  <a:pt x="8650267" y="3457575"/>
                  <a:pt x="8657827" y="3458779"/>
                  <a:pt x="8664911" y="3457461"/>
                </a:cubicBezTo>
                <a:close/>
                <a:moveTo>
                  <a:pt x="6398266" y="3457467"/>
                </a:moveTo>
                <a:cubicBezTo>
                  <a:pt x="6418216" y="3457990"/>
                  <a:pt x="6439068" y="3441112"/>
                  <a:pt x="6435285" y="3419235"/>
                </a:cubicBezTo>
                <a:cubicBezTo>
                  <a:pt x="6434826" y="3389381"/>
                  <a:pt x="6389882" y="3375024"/>
                  <a:pt x="6372225" y="3399408"/>
                </a:cubicBezTo>
                <a:cubicBezTo>
                  <a:pt x="6357779" y="3414677"/>
                  <a:pt x="6363741" y="3439289"/>
                  <a:pt x="6379563" y="3450684"/>
                </a:cubicBezTo>
                <a:cubicBezTo>
                  <a:pt x="6385067" y="3455185"/>
                  <a:pt x="6391616" y="3457293"/>
                  <a:pt x="6398266" y="3457467"/>
                </a:cubicBezTo>
                <a:close/>
                <a:moveTo>
                  <a:pt x="2493959" y="3457529"/>
                </a:moveTo>
                <a:cubicBezTo>
                  <a:pt x="2515893" y="3457710"/>
                  <a:pt x="2537217" y="3436056"/>
                  <a:pt x="2528862" y="3411845"/>
                </a:cubicBezTo>
                <a:cubicBezTo>
                  <a:pt x="2524772" y="3383201"/>
                  <a:pt x="2481324" y="3378199"/>
                  <a:pt x="2467682" y="3401842"/>
                </a:cubicBezTo>
                <a:cubicBezTo>
                  <a:pt x="2457449" y="3415937"/>
                  <a:pt x="2460406" y="3437307"/>
                  <a:pt x="2472907" y="3449356"/>
                </a:cubicBezTo>
                <a:cubicBezTo>
                  <a:pt x="2479278" y="3454982"/>
                  <a:pt x="2486654" y="3457469"/>
                  <a:pt x="2493959" y="3457529"/>
                </a:cubicBezTo>
                <a:close/>
                <a:moveTo>
                  <a:pt x="849296" y="3457652"/>
                </a:moveTo>
                <a:cubicBezTo>
                  <a:pt x="868304" y="3457800"/>
                  <a:pt x="887977" y="3440878"/>
                  <a:pt x="884754" y="3420401"/>
                </a:cubicBezTo>
                <a:cubicBezTo>
                  <a:pt x="885433" y="3397161"/>
                  <a:pt x="858296" y="3379787"/>
                  <a:pt x="837265" y="3389489"/>
                </a:cubicBezTo>
                <a:cubicBezTo>
                  <a:pt x="812614" y="3399417"/>
                  <a:pt x="811257" y="3436421"/>
                  <a:pt x="831385" y="3451313"/>
                </a:cubicBezTo>
                <a:cubicBezTo>
                  <a:pt x="836699" y="3455657"/>
                  <a:pt x="842960" y="3457603"/>
                  <a:pt x="849296" y="3457652"/>
                </a:cubicBezTo>
                <a:close/>
                <a:moveTo>
                  <a:pt x="7433123" y="3457653"/>
                </a:moveTo>
                <a:cubicBezTo>
                  <a:pt x="7441891" y="3456793"/>
                  <a:pt x="7450085" y="3453066"/>
                  <a:pt x="7455013" y="3445382"/>
                </a:cubicBezTo>
                <a:cubicBezTo>
                  <a:pt x="7472204" y="3422676"/>
                  <a:pt x="7453867" y="3379786"/>
                  <a:pt x="7422236" y="3386896"/>
                </a:cubicBezTo>
                <a:cubicBezTo>
                  <a:pt x="7391063" y="3389878"/>
                  <a:pt x="7386479" y="3435749"/>
                  <a:pt x="7407796" y="3452722"/>
                </a:cubicBezTo>
                <a:cubicBezTo>
                  <a:pt x="7415016" y="3456506"/>
                  <a:pt x="7424356" y="3458513"/>
                  <a:pt x="7433123" y="3457653"/>
                </a:cubicBezTo>
                <a:close/>
                <a:moveTo>
                  <a:pt x="334586" y="3457723"/>
                </a:moveTo>
                <a:cubicBezTo>
                  <a:pt x="353833" y="3458460"/>
                  <a:pt x="373730" y="3442307"/>
                  <a:pt x="370967" y="3421282"/>
                </a:cubicBezTo>
                <a:cubicBezTo>
                  <a:pt x="373959" y="3394389"/>
                  <a:pt x="338744" y="3376612"/>
                  <a:pt x="317799" y="3392794"/>
                </a:cubicBezTo>
                <a:cubicBezTo>
                  <a:pt x="298004" y="3405101"/>
                  <a:pt x="296854" y="3437919"/>
                  <a:pt x="316418" y="3450910"/>
                </a:cubicBezTo>
                <a:cubicBezTo>
                  <a:pt x="321826" y="3455354"/>
                  <a:pt x="328171" y="3457477"/>
                  <a:pt x="334586" y="3457723"/>
                </a:cubicBezTo>
                <a:close/>
                <a:moveTo>
                  <a:pt x="5264183" y="3457743"/>
                </a:moveTo>
                <a:cubicBezTo>
                  <a:pt x="5270831" y="3459167"/>
                  <a:pt x="5278023" y="3458121"/>
                  <a:pt x="5285015" y="3453541"/>
                </a:cubicBezTo>
                <a:cubicBezTo>
                  <a:pt x="5310029" y="3438386"/>
                  <a:pt x="5306618" y="3402423"/>
                  <a:pt x="5284106" y="3386137"/>
                </a:cubicBezTo>
                <a:cubicBezTo>
                  <a:pt x="5267733" y="3388399"/>
                  <a:pt x="5243856" y="3386589"/>
                  <a:pt x="5239080" y="3406946"/>
                </a:cubicBezTo>
                <a:cubicBezTo>
                  <a:pt x="5229189" y="3426964"/>
                  <a:pt x="5244240" y="3453470"/>
                  <a:pt x="5264183" y="3457743"/>
                </a:cubicBezTo>
                <a:close/>
                <a:moveTo>
                  <a:pt x="1259392" y="3457773"/>
                </a:moveTo>
                <a:cubicBezTo>
                  <a:pt x="1278949" y="3458228"/>
                  <a:pt x="1299378" y="3439862"/>
                  <a:pt x="1296969" y="3419719"/>
                </a:cubicBezTo>
                <a:cubicBezTo>
                  <a:pt x="1297427" y="3391507"/>
                  <a:pt x="1257288" y="3376611"/>
                  <a:pt x="1238022" y="3396924"/>
                </a:cubicBezTo>
                <a:cubicBezTo>
                  <a:pt x="1220814" y="3410917"/>
                  <a:pt x="1222190" y="3438451"/>
                  <a:pt x="1241003" y="3450413"/>
                </a:cubicBezTo>
                <a:cubicBezTo>
                  <a:pt x="1246450" y="3455378"/>
                  <a:pt x="1252873" y="3457621"/>
                  <a:pt x="1259392" y="3457773"/>
                </a:cubicBezTo>
                <a:close/>
                <a:moveTo>
                  <a:pt x="6290653" y="3457832"/>
                </a:moveTo>
                <a:cubicBezTo>
                  <a:pt x="6306820" y="3460493"/>
                  <a:pt x="6324173" y="3451666"/>
                  <a:pt x="6330498" y="3435051"/>
                </a:cubicBezTo>
                <a:cubicBezTo>
                  <a:pt x="6343491" y="3407359"/>
                  <a:pt x="6309071" y="3373437"/>
                  <a:pt x="6282401" y="3389129"/>
                </a:cubicBezTo>
                <a:cubicBezTo>
                  <a:pt x="6258466" y="3399514"/>
                  <a:pt x="6254591" y="3435513"/>
                  <a:pt x="6275335" y="3451205"/>
                </a:cubicBezTo>
                <a:cubicBezTo>
                  <a:pt x="6280008" y="3454781"/>
                  <a:pt x="6285265" y="3456945"/>
                  <a:pt x="6290653" y="3457832"/>
                </a:cubicBezTo>
                <a:close/>
                <a:moveTo>
                  <a:pt x="5997852" y="3457841"/>
                </a:moveTo>
                <a:cubicBezTo>
                  <a:pt x="6014962" y="3452960"/>
                  <a:pt x="6027301" y="3432139"/>
                  <a:pt x="6021704" y="3413652"/>
                </a:cubicBezTo>
                <a:cubicBezTo>
                  <a:pt x="6019443" y="3393378"/>
                  <a:pt x="5994792" y="3379786"/>
                  <a:pt x="5976700" y="3388540"/>
                </a:cubicBezTo>
                <a:cubicBezTo>
                  <a:pt x="5948204" y="3398677"/>
                  <a:pt x="5950692" y="3449360"/>
                  <a:pt x="5979640" y="3456732"/>
                </a:cubicBezTo>
                <a:cubicBezTo>
                  <a:pt x="5985916" y="3459324"/>
                  <a:pt x="5992149" y="3459468"/>
                  <a:pt x="5997852" y="3457841"/>
                </a:cubicBezTo>
                <a:close/>
                <a:moveTo>
                  <a:pt x="2696801" y="3457884"/>
                </a:moveTo>
                <a:cubicBezTo>
                  <a:pt x="2714333" y="3458840"/>
                  <a:pt x="2732147" y="3447586"/>
                  <a:pt x="2735040" y="3428859"/>
                </a:cubicBezTo>
                <a:cubicBezTo>
                  <a:pt x="2743204" y="3399307"/>
                  <a:pt x="2705331" y="3375024"/>
                  <a:pt x="2681743" y="3392664"/>
                </a:cubicBezTo>
                <a:cubicBezTo>
                  <a:pt x="2660654" y="3405721"/>
                  <a:pt x="2660654" y="3438022"/>
                  <a:pt x="2679927" y="3452683"/>
                </a:cubicBezTo>
                <a:cubicBezTo>
                  <a:pt x="2685148" y="3455890"/>
                  <a:pt x="2690958" y="3457566"/>
                  <a:pt x="2696801" y="3457884"/>
                </a:cubicBezTo>
                <a:close/>
                <a:moveTo>
                  <a:pt x="1884543" y="3457918"/>
                </a:moveTo>
                <a:cubicBezTo>
                  <a:pt x="1898707" y="3454655"/>
                  <a:pt x="1908942" y="3438921"/>
                  <a:pt x="1916113" y="3426505"/>
                </a:cubicBezTo>
                <a:cubicBezTo>
                  <a:pt x="1910875" y="3409042"/>
                  <a:pt x="1904275" y="3387044"/>
                  <a:pt x="1881764" y="3387044"/>
                </a:cubicBezTo>
                <a:cubicBezTo>
                  <a:pt x="1841520" y="3379787"/>
                  <a:pt x="1830381" y="3448276"/>
                  <a:pt x="1869036" y="3456441"/>
                </a:cubicBezTo>
                <a:cubicBezTo>
                  <a:pt x="1874666" y="3458708"/>
                  <a:pt x="1879816" y="3459006"/>
                  <a:pt x="1884543" y="3457918"/>
                </a:cubicBezTo>
                <a:close/>
                <a:moveTo>
                  <a:pt x="8144464" y="3457958"/>
                </a:moveTo>
                <a:cubicBezTo>
                  <a:pt x="8148734" y="3458480"/>
                  <a:pt x="8153242" y="3457954"/>
                  <a:pt x="8158004" y="3455964"/>
                </a:cubicBezTo>
                <a:cubicBezTo>
                  <a:pt x="8192929" y="3446412"/>
                  <a:pt x="8184538" y="3382961"/>
                  <a:pt x="8146211" y="3386372"/>
                </a:cubicBezTo>
                <a:cubicBezTo>
                  <a:pt x="8118543" y="3384781"/>
                  <a:pt x="8111966" y="3414801"/>
                  <a:pt x="8111966" y="3436178"/>
                </a:cubicBezTo>
                <a:cubicBezTo>
                  <a:pt x="8120981" y="3445389"/>
                  <a:pt x="8131654" y="3456391"/>
                  <a:pt x="8144464" y="3457958"/>
                </a:cubicBezTo>
                <a:close/>
                <a:moveTo>
                  <a:pt x="7732923" y="3457987"/>
                </a:moveTo>
                <a:cubicBezTo>
                  <a:pt x="7752823" y="3458514"/>
                  <a:pt x="7772978" y="3442287"/>
                  <a:pt x="7770427" y="3420249"/>
                </a:cubicBezTo>
                <a:cubicBezTo>
                  <a:pt x="7770427" y="3394308"/>
                  <a:pt x="7736863" y="3375024"/>
                  <a:pt x="7716225" y="3392242"/>
                </a:cubicBezTo>
                <a:cubicBezTo>
                  <a:pt x="7695815" y="3404638"/>
                  <a:pt x="7694454" y="3437696"/>
                  <a:pt x="7713958" y="3451470"/>
                </a:cubicBezTo>
                <a:cubicBezTo>
                  <a:pt x="7719684" y="3455774"/>
                  <a:pt x="7726289" y="3457811"/>
                  <a:pt x="7732923" y="3457987"/>
                </a:cubicBezTo>
                <a:close/>
                <a:moveTo>
                  <a:pt x="5064118" y="3458028"/>
                </a:moveTo>
                <a:cubicBezTo>
                  <a:pt x="5085228" y="3457220"/>
                  <a:pt x="5105659" y="3435236"/>
                  <a:pt x="5097383" y="3413124"/>
                </a:cubicBezTo>
                <a:cubicBezTo>
                  <a:pt x="5093475" y="3388178"/>
                  <a:pt x="5059222" y="3378199"/>
                  <a:pt x="5040601" y="3394301"/>
                </a:cubicBezTo>
                <a:cubicBezTo>
                  <a:pt x="5024279" y="3408815"/>
                  <a:pt x="5025888" y="3438071"/>
                  <a:pt x="5043819" y="3450998"/>
                </a:cubicBezTo>
                <a:cubicBezTo>
                  <a:pt x="5049969" y="3456214"/>
                  <a:pt x="5057081" y="3458297"/>
                  <a:pt x="5064118" y="3458028"/>
                </a:cubicBezTo>
                <a:close/>
                <a:moveTo>
                  <a:pt x="6908534" y="3458032"/>
                </a:moveTo>
                <a:cubicBezTo>
                  <a:pt x="6923948" y="3459475"/>
                  <a:pt x="6939201" y="3448060"/>
                  <a:pt x="6949916" y="3436773"/>
                </a:cubicBezTo>
                <a:cubicBezTo>
                  <a:pt x="6949916" y="3415339"/>
                  <a:pt x="6941620" y="3386837"/>
                  <a:pt x="6915119" y="3386837"/>
                </a:cubicBezTo>
                <a:cubicBezTo>
                  <a:pt x="6879861" y="3382961"/>
                  <a:pt x="6864191" y="3433809"/>
                  <a:pt x="6893227" y="3451822"/>
                </a:cubicBezTo>
                <a:cubicBezTo>
                  <a:pt x="6898239" y="3455641"/>
                  <a:pt x="6903396" y="3457551"/>
                  <a:pt x="6908534" y="3458032"/>
                </a:cubicBezTo>
                <a:close/>
                <a:moveTo>
                  <a:pt x="7627203" y="3458036"/>
                </a:moveTo>
                <a:cubicBezTo>
                  <a:pt x="7644904" y="3460582"/>
                  <a:pt x="7664275" y="3447436"/>
                  <a:pt x="7667189" y="3428361"/>
                </a:cubicBezTo>
                <a:cubicBezTo>
                  <a:pt x="7673817" y="3403845"/>
                  <a:pt x="7647303" y="3379787"/>
                  <a:pt x="7623532" y="3388036"/>
                </a:cubicBezTo>
                <a:cubicBezTo>
                  <a:pt x="7596561" y="3394451"/>
                  <a:pt x="7586504" y="3433631"/>
                  <a:pt x="7610732" y="3449899"/>
                </a:cubicBezTo>
                <a:cubicBezTo>
                  <a:pt x="7615589" y="3454596"/>
                  <a:pt x="7621304" y="3457188"/>
                  <a:pt x="7627203" y="3458036"/>
                </a:cubicBezTo>
                <a:close/>
                <a:moveTo>
                  <a:pt x="1057352" y="3458054"/>
                </a:moveTo>
                <a:cubicBezTo>
                  <a:pt x="1076223" y="3457206"/>
                  <a:pt x="1094163" y="3441442"/>
                  <a:pt x="1090421" y="3420137"/>
                </a:cubicBezTo>
                <a:cubicBezTo>
                  <a:pt x="1093143" y="3394709"/>
                  <a:pt x="1060942" y="3376611"/>
                  <a:pt x="1040759" y="3391272"/>
                </a:cubicBezTo>
                <a:cubicBezTo>
                  <a:pt x="1017627" y="3402956"/>
                  <a:pt x="1017854" y="3439838"/>
                  <a:pt x="1038945" y="3453583"/>
                </a:cubicBezTo>
                <a:cubicBezTo>
                  <a:pt x="1044670" y="3456962"/>
                  <a:pt x="1051062" y="3458337"/>
                  <a:pt x="1057352" y="3458054"/>
                </a:cubicBezTo>
                <a:close/>
                <a:moveTo>
                  <a:pt x="6200414" y="3458077"/>
                </a:moveTo>
                <a:cubicBezTo>
                  <a:pt x="6205713" y="3457517"/>
                  <a:pt x="6211026" y="3455533"/>
                  <a:pt x="6216181" y="3451678"/>
                </a:cubicBezTo>
                <a:cubicBezTo>
                  <a:pt x="6246654" y="3431494"/>
                  <a:pt x="6221222" y="3376611"/>
                  <a:pt x="6186166" y="3388404"/>
                </a:cubicBezTo>
                <a:cubicBezTo>
                  <a:pt x="6162566" y="3392033"/>
                  <a:pt x="6159358" y="3417886"/>
                  <a:pt x="6157754" y="3436710"/>
                </a:cubicBezTo>
                <a:cubicBezTo>
                  <a:pt x="6168752" y="3448616"/>
                  <a:pt x="6184519" y="3459757"/>
                  <a:pt x="6200414" y="3458077"/>
                </a:cubicBezTo>
                <a:close/>
                <a:moveTo>
                  <a:pt x="1364955" y="3458094"/>
                </a:moveTo>
                <a:cubicBezTo>
                  <a:pt x="1384245" y="3458115"/>
                  <a:pt x="1403922" y="3439621"/>
                  <a:pt x="1400836" y="3419601"/>
                </a:cubicBezTo>
                <a:cubicBezTo>
                  <a:pt x="1399464" y="3397884"/>
                  <a:pt x="1373857" y="3379786"/>
                  <a:pt x="1352823" y="3389514"/>
                </a:cubicBezTo>
                <a:cubicBezTo>
                  <a:pt x="1326067" y="3396979"/>
                  <a:pt x="1322408" y="3438603"/>
                  <a:pt x="1346648" y="3451272"/>
                </a:cubicBezTo>
                <a:cubicBezTo>
                  <a:pt x="1352136" y="3456022"/>
                  <a:pt x="1358524" y="3458086"/>
                  <a:pt x="1364955" y="3458094"/>
                </a:cubicBezTo>
                <a:close/>
                <a:moveTo>
                  <a:pt x="5789528" y="3458126"/>
                </a:moveTo>
                <a:cubicBezTo>
                  <a:pt x="5808691" y="3454193"/>
                  <a:pt x="5823647" y="3432708"/>
                  <a:pt x="5816691" y="3412757"/>
                </a:cubicBezTo>
                <a:cubicBezTo>
                  <a:pt x="5812285" y="3381837"/>
                  <a:pt x="5760576" y="3378199"/>
                  <a:pt x="5751300" y="3407528"/>
                </a:cubicBezTo>
                <a:cubicBezTo>
                  <a:pt x="5743416" y="3425035"/>
                  <a:pt x="5751764" y="3447316"/>
                  <a:pt x="5769619" y="3455500"/>
                </a:cubicBezTo>
                <a:cubicBezTo>
                  <a:pt x="5776285" y="3458797"/>
                  <a:pt x="5783140" y="3459436"/>
                  <a:pt x="5789528" y="3458126"/>
                </a:cubicBezTo>
                <a:close/>
                <a:moveTo>
                  <a:pt x="1776792" y="3458143"/>
                </a:moveTo>
                <a:cubicBezTo>
                  <a:pt x="1797502" y="3456976"/>
                  <a:pt x="1816866" y="3436619"/>
                  <a:pt x="1809685" y="3413798"/>
                </a:cubicBezTo>
                <a:cubicBezTo>
                  <a:pt x="1806949" y="3388672"/>
                  <a:pt x="1780504" y="3386136"/>
                  <a:pt x="1760898" y="3386136"/>
                </a:cubicBezTo>
                <a:cubicBezTo>
                  <a:pt x="1742433" y="3402272"/>
                  <a:pt x="1733542" y="3435927"/>
                  <a:pt x="1756567" y="3452294"/>
                </a:cubicBezTo>
                <a:cubicBezTo>
                  <a:pt x="1762836" y="3456789"/>
                  <a:pt x="1769889" y="3458532"/>
                  <a:pt x="1776792" y="3458143"/>
                </a:cubicBezTo>
                <a:close/>
                <a:moveTo>
                  <a:pt x="1669902" y="3458196"/>
                </a:moveTo>
                <a:cubicBezTo>
                  <a:pt x="1689285" y="3459146"/>
                  <a:pt x="1708827" y="3443647"/>
                  <a:pt x="1706114" y="3421026"/>
                </a:cubicBezTo>
                <a:cubicBezTo>
                  <a:pt x="1708827" y="3392244"/>
                  <a:pt x="1673784" y="3378199"/>
                  <a:pt x="1652759" y="3392475"/>
                </a:cubicBezTo>
                <a:cubicBezTo>
                  <a:pt x="1635124" y="3406290"/>
                  <a:pt x="1636707" y="3435992"/>
                  <a:pt x="1651402" y="3451418"/>
                </a:cubicBezTo>
                <a:cubicBezTo>
                  <a:pt x="1656998" y="3455736"/>
                  <a:pt x="1663441" y="3457880"/>
                  <a:pt x="1669902" y="3458196"/>
                </a:cubicBezTo>
                <a:close/>
                <a:moveTo>
                  <a:pt x="5577598" y="3458237"/>
                </a:moveTo>
                <a:cubicBezTo>
                  <a:pt x="5596501" y="3458311"/>
                  <a:pt x="5615789" y="3440112"/>
                  <a:pt x="5613907" y="3420381"/>
                </a:cubicBezTo>
                <a:cubicBezTo>
                  <a:pt x="5613451" y="3393394"/>
                  <a:pt x="5575816" y="3375024"/>
                  <a:pt x="5555288" y="3394754"/>
                </a:cubicBezTo>
                <a:cubicBezTo>
                  <a:pt x="5537041" y="3409496"/>
                  <a:pt x="5540006" y="3439431"/>
                  <a:pt x="5559622" y="3451451"/>
                </a:cubicBezTo>
                <a:cubicBezTo>
                  <a:pt x="5565039" y="3456157"/>
                  <a:pt x="5571298" y="3458212"/>
                  <a:pt x="5577598" y="3458237"/>
                </a:cubicBezTo>
                <a:close/>
                <a:moveTo>
                  <a:pt x="4852497" y="3458274"/>
                </a:moveTo>
                <a:cubicBezTo>
                  <a:pt x="4869988" y="3460931"/>
                  <a:pt x="4889430" y="3448290"/>
                  <a:pt x="4892499" y="3429608"/>
                </a:cubicBezTo>
                <a:cubicBezTo>
                  <a:pt x="4898866" y="3405154"/>
                  <a:pt x="4872944" y="3379787"/>
                  <a:pt x="4848841" y="3388014"/>
                </a:cubicBezTo>
                <a:cubicBezTo>
                  <a:pt x="4820645" y="3392814"/>
                  <a:pt x="4813141" y="3434178"/>
                  <a:pt x="4836335" y="3450176"/>
                </a:cubicBezTo>
                <a:cubicBezTo>
                  <a:pt x="4841053" y="3454804"/>
                  <a:pt x="4846667" y="3457389"/>
                  <a:pt x="4852497" y="3458274"/>
                </a:cubicBezTo>
                <a:close/>
                <a:moveTo>
                  <a:pt x="6713150" y="3458404"/>
                </a:moveTo>
                <a:cubicBezTo>
                  <a:pt x="6731754" y="3454812"/>
                  <a:pt x="6746252" y="3432130"/>
                  <a:pt x="6740093" y="3412518"/>
                </a:cubicBezTo>
                <a:cubicBezTo>
                  <a:pt x="6738725" y="3388642"/>
                  <a:pt x="6709757" y="3384549"/>
                  <a:pt x="6691282" y="3389779"/>
                </a:cubicBezTo>
                <a:cubicBezTo>
                  <a:pt x="6668929" y="3403195"/>
                  <a:pt x="6669842" y="3443670"/>
                  <a:pt x="6693791" y="3454812"/>
                </a:cubicBezTo>
                <a:cubicBezTo>
                  <a:pt x="6700291" y="3458677"/>
                  <a:pt x="6706949" y="3459601"/>
                  <a:pt x="6713150" y="3458404"/>
                </a:cubicBezTo>
                <a:close/>
                <a:moveTo>
                  <a:pt x="7839741" y="3458542"/>
                </a:moveTo>
                <a:cubicBezTo>
                  <a:pt x="7861237" y="3457215"/>
                  <a:pt x="7882154" y="3435201"/>
                  <a:pt x="7873753" y="3412930"/>
                </a:cubicBezTo>
                <a:cubicBezTo>
                  <a:pt x="7866895" y="3390546"/>
                  <a:pt x="7834433" y="3376612"/>
                  <a:pt x="7817060" y="3396256"/>
                </a:cubicBezTo>
                <a:cubicBezTo>
                  <a:pt x="7799686" y="3409961"/>
                  <a:pt x="7799229" y="3440112"/>
                  <a:pt x="7819117" y="3452218"/>
                </a:cubicBezTo>
                <a:cubicBezTo>
                  <a:pt x="7825347" y="3457129"/>
                  <a:pt x="7832576" y="3458985"/>
                  <a:pt x="7839741" y="3458542"/>
                </a:cubicBezTo>
                <a:close/>
                <a:moveTo>
                  <a:pt x="956596" y="3458587"/>
                </a:moveTo>
                <a:cubicBezTo>
                  <a:pt x="977289" y="3455675"/>
                  <a:pt x="993852" y="3429736"/>
                  <a:pt x="984436" y="3408134"/>
                </a:cubicBezTo>
                <a:cubicBezTo>
                  <a:pt x="977710" y="3381374"/>
                  <a:pt x="933765" y="3379786"/>
                  <a:pt x="924573" y="3405640"/>
                </a:cubicBezTo>
                <a:cubicBezTo>
                  <a:pt x="917623" y="3420835"/>
                  <a:pt x="920538" y="3443513"/>
                  <a:pt x="935335" y="3452812"/>
                </a:cubicBezTo>
                <a:cubicBezTo>
                  <a:pt x="942341" y="3457971"/>
                  <a:pt x="949698" y="3459558"/>
                  <a:pt x="956596" y="3458587"/>
                </a:cubicBezTo>
                <a:close/>
                <a:moveTo>
                  <a:pt x="7223461" y="3458828"/>
                </a:moveTo>
                <a:cubicBezTo>
                  <a:pt x="7228165" y="3458807"/>
                  <a:pt x="7233012" y="3457441"/>
                  <a:pt x="7237931" y="3454222"/>
                </a:cubicBezTo>
                <a:cubicBezTo>
                  <a:pt x="7264242" y="3439736"/>
                  <a:pt x="7257150" y="3403405"/>
                  <a:pt x="7237931" y="3385929"/>
                </a:cubicBezTo>
                <a:cubicBezTo>
                  <a:pt x="7224204" y="3388688"/>
                  <a:pt x="7207274" y="3384549"/>
                  <a:pt x="7196978" y="3396046"/>
                </a:cubicBezTo>
                <a:cubicBezTo>
                  <a:pt x="7186454" y="3406854"/>
                  <a:pt x="7189199" y="3422950"/>
                  <a:pt x="7186912" y="3436517"/>
                </a:cubicBezTo>
                <a:cubicBezTo>
                  <a:pt x="7196521" y="3446864"/>
                  <a:pt x="7209347" y="3458893"/>
                  <a:pt x="7223461" y="3458828"/>
                </a:cubicBezTo>
                <a:close/>
                <a:moveTo>
                  <a:pt x="1150701" y="3458902"/>
                </a:moveTo>
                <a:cubicBezTo>
                  <a:pt x="1166892" y="3460749"/>
                  <a:pt x="1185593" y="3452667"/>
                  <a:pt x="1190611" y="3435811"/>
                </a:cubicBezTo>
                <a:cubicBezTo>
                  <a:pt x="1200189" y="3416876"/>
                  <a:pt x="1185365" y="3399558"/>
                  <a:pt x="1173962" y="3386165"/>
                </a:cubicBezTo>
                <a:cubicBezTo>
                  <a:pt x="1158910" y="3388936"/>
                  <a:pt x="1137478" y="3384549"/>
                  <a:pt x="1129726" y="3401867"/>
                </a:cubicBezTo>
                <a:cubicBezTo>
                  <a:pt x="1117640" y="3422418"/>
                  <a:pt x="1128130" y="3451513"/>
                  <a:pt x="1150701" y="3458902"/>
                </a:cubicBezTo>
                <a:close/>
                <a:moveTo>
                  <a:pt x="7533992" y="3462337"/>
                </a:moveTo>
                <a:cubicBezTo>
                  <a:pt x="7551055" y="3451822"/>
                  <a:pt x="7569041" y="3436277"/>
                  <a:pt x="7564890" y="3413874"/>
                </a:cubicBezTo>
                <a:cubicBezTo>
                  <a:pt x="7562585" y="3380956"/>
                  <a:pt x="7508627" y="3376612"/>
                  <a:pt x="7498943" y="3407473"/>
                </a:cubicBezTo>
                <a:cubicBezTo>
                  <a:pt x="7486491" y="3433534"/>
                  <a:pt x="7509088" y="3457308"/>
                  <a:pt x="7533992" y="3462337"/>
                </a:cubicBezTo>
                <a:close/>
                <a:moveTo>
                  <a:pt x="7122954" y="3462337"/>
                </a:moveTo>
                <a:cubicBezTo>
                  <a:pt x="7135427" y="3453184"/>
                  <a:pt x="7153570" y="3445175"/>
                  <a:pt x="7154931" y="3427326"/>
                </a:cubicBezTo>
                <a:cubicBezTo>
                  <a:pt x="7157879" y="3409935"/>
                  <a:pt x="7142684" y="3398265"/>
                  <a:pt x="7132706" y="3386595"/>
                </a:cubicBezTo>
                <a:cubicBezTo>
                  <a:pt x="7111161" y="3386137"/>
                  <a:pt x="7084627" y="3395061"/>
                  <a:pt x="7084400" y="3420919"/>
                </a:cubicBezTo>
                <a:cubicBezTo>
                  <a:pt x="7081679" y="3444717"/>
                  <a:pt x="7104584" y="3455472"/>
                  <a:pt x="7122954" y="3462337"/>
                </a:cubicBezTo>
                <a:close/>
                <a:moveTo>
                  <a:pt x="4753808" y="3462337"/>
                </a:moveTo>
                <a:cubicBezTo>
                  <a:pt x="4776662" y="3455654"/>
                  <a:pt x="4802029" y="3433762"/>
                  <a:pt x="4787174" y="3407952"/>
                </a:cubicBezTo>
                <a:cubicBezTo>
                  <a:pt x="4776890" y="3376612"/>
                  <a:pt x="4727298" y="3381451"/>
                  <a:pt x="4721585" y="3413022"/>
                </a:cubicBezTo>
                <a:cubicBezTo>
                  <a:pt x="4713129" y="3436988"/>
                  <a:pt x="4736897" y="3451737"/>
                  <a:pt x="4753808" y="3462337"/>
                </a:cubicBezTo>
                <a:close/>
                <a:moveTo>
                  <a:pt x="2389631" y="3462337"/>
                </a:moveTo>
                <a:cubicBezTo>
                  <a:pt x="2407695" y="3455516"/>
                  <a:pt x="2429108" y="3444147"/>
                  <a:pt x="2424828" y="3420727"/>
                </a:cubicBezTo>
                <a:cubicBezTo>
                  <a:pt x="2430462" y="3381845"/>
                  <a:pt x="2364409" y="3375024"/>
                  <a:pt x="2360808" y="3413224"/>
                </a:cubicBezTo>
                <a:cubicBezTo>
                  <a:pt x="2354265" y="3435961"/>
                  <a:pt x="2371840" y="3452560"/>
                  <a:pt x="2389631" y="3462337"/>
                </a:cubicBezTo>
                <a:close/>
                <a:moveTo>
                  <a:pt x="1465007" y="3462337"/>
                </a:moveTo>
                <a:cubicBezTo>
                  <a:pt x="1478386" y="3455225"/>
                  <a:pt x="1497300" y="3450637"/>
                  <a:pt x="1500529" y="3432973"/>
                </a:cubicBezTo>
                <a:cubicBezTo>
                  <a:pt x="1508139" y="3410262"/>
                  <a:pt x="1488768" y="3382962"/>
                  <a:pt x="1463854" y="3386633"/>
                </a:cubicBezTo>
                <a:cubicBezTo>
                  <a:pt x="1442406" y="3388927"/>
                  <a:pt x="1427182" y="3412097"/>
                  <a:pt x="1433866" y="3432514"/>
                </a:cubicBezTo>
                <a:cubicBezTo>
                  <a:pt x="1438019" y="3447655"/>
                  <a:pt x="1453474" y="3453849"/>
                  <a:pt x="1465007" y="3462337"/>
                </a:cubicBezTo>
                <a:close/>
                <a:moveTo>
                  <a:pt x="1361476" y="3554609"/>
                </a:moveTo>
                <a:cubicBezTo>
                  <a:pt x="1378645" y="3555596"/>
                  <a:pt x="1396208" y="3544093"/>
                  <a:pt x="1393767" y="3524349"/>
                </a:cubicBezTo>
                <a:cubicBezTo>
                  <a:pt x="1395627" y="3499397"/>
                  <a:pt x="1362856" y="3489324"/>
                  <a:pt x="1344727" y="3503059"/>
                </a:cubicBezTo>
                <a:cubicBezTo>
                  <a:pt x="1333102" y="3515650"/>
                  <a:pt x="1331941" y="3537168"/>
                  <a:pt x="1345192" y="3549301"/>
                </a:cubicBezTo>
                <a:cubicBezTo>
                  <a:pt x="1350073" y="3552563"/>
                  <a:pt x="1355753" y="3554280"/>
                  <a:pt x="1361476" y="3554609"/>
                </a:cubicBezTo>
                <a:close/>
                <a:moveTo>
                  <a:pt x="8877893" y="3555971"/>
                </a:moveTo>
                <a:cubicBezTo>
                  <a:pt x="8887464" y="3553519"/>
                  <a:pt x="8895521" y="3547530"/>
                  <a:pt x="8897921" y="3536807"/>
                </a:cubicBezTo>
                <a:cubicBezTo>
                  <a:pt x="8908892" y="3513536"/>
                  <a:pt x="8888092" y="3484562"/>
                  <a:pt x="8862036" y="3490038"/>
                </a:cubicBezTo>
                <a:cubicBezTo>
                  <a:pt x="8830036" y="3488669"/>
                  <a:pt x="8821579" y="3542054"/>
                  <a:pt x="8848779" y="3553918"/>
                </a:cubicBezTo>
                <a:cubicBezTo>
                  <a:pt x="8857236" y="3557340"/>
                  <a:pt x="8868321" y="3558424"/>
                  <a:pt x="8877893" y="3555971"/>
                </a:cubicBezTo>
                <a:close/>
                <a:moveTo>
                  <a:pt x="246128" y="3556040"/>
                </a:moveTo>
                <a:cubicBezTo>
                  <a:pt x="254742" y="3554024"/>
                  <a:pt x="262134" y="3549322"/>
                  <a:pt x="265091" y="3540364"/>
                </a:cubicBezTo>
                <a:cubicBezTo>
                  <a:pt x="274642" y="3518193"/>
                  <a:pt x="259860" y="3487737"/>
                  <a:pt x="232568" y="3490872"/>
                </a:cubicBezTo>
                <a:cubicBezTo>
                  <a:pt x="197090" y="3489305"/>
                  <a:pt x="190495" y="3542379"/>
                  <a:pt x="219833" y="3555592"/>
                </a:cubicBezTo>
                <a:cubicBezTo>
                  <a:pt x="227679" y="3557384"/>
                  <a:pt x="237514" y="3558055"/>
                  <a:pt x="246128" y="3556040"/>
                </a:cubicBezTo>
                <a:close/>
                <a:moveTo>
                  <a:pt x="8026952" y="3556367"/>
                </a:moveTo>
                <a:cubicBezTo>
                  <a:pt x="8046289" y="3562349"/>
                  <a:pt x="8074397" y="3557518"/>
                  <a:pt x="8077320" y="3532900"/>
                </a:cubicBezTo>
                <a:cubicBezTo>
                  <a:pt x="8083391" y="3507592"/>
                  <a:pt x="8058657" y="3482974"/>
                  <a:pt x="8034147" y="3491947"/>
                </a:cubicBezTo>
                <a:cubicBezTo>
                  <a:pt x="8005590" y="3497929"/>
                  <a:pt x="8004016" y="3542793"/>
                  <a:pt x="8026952" y="3556367"/>
                </a:cubicBezTo>
                <a:close/>
                <a:moveTo>
                  <a:pt x="4767762" y="3556487"/>
                </a:moveTo>
                <a:cubicBezTo>
                  <a:pt x="4777425" y="3554049"/>
                  <a:pt x="4785553" y="3548139"/>
                  <a:pt x="4788168" y="3537122"/>
                </a:cubicBezTo>
                <a:cubicBezTo>
                  <a:pt x="4798854" y="3514170"/>
                  <a:pt x="4777709" y="3484562"/>
                  <a:pt x="4752472" y="3489841"/>
                </a:cubicBezTo>
                <a:cubicBezTo>
                  <a:pt x="4719504" y="3489612"/>
                  <a:pt x="4709954" y="3540565"/>
                  <a:pt x="4738148" y="3555024"/>
                </a:cubicBezTo>
                <a:cubicBezTo>
                  <a:pt x="4746901" y="3557893"/>
                  <a:pt x="4758099" y="3558926"/>
                  <a:pt x="4767762" y="3556487"/>
                </a:cubicBezTo>
                <a:close/>
                <a:moveTo>
                  <a:pt x="5981323" y="3556615"/>
                </a:moveTo>
                <a:cubicBezTo>
                  <a:pt x="5989251" y="3557695"/>
                  <a:pt x="5997807" y="3556785"/>
                  <a:pt x="6005449" y="3555534"/>
                </a:cubicBezTo>
                <a:cubicBezTo>
                  <a:pt x="6023473" y="3544387"/>
                  <a:pt x="6027579" y="3517316"/>
                  <a:pt x="6015488" y="3500709"/>
                </a:cubicBezTo>
                <a:cubicBezTo>
                  <a:pt x="6003624" y="3486149"/>
                  <a:pt x="5983776" y="3491836"/>
                  <a:pt x="5967577" y="3491836"/>
                </a:cubicBezTo>
                <a:cubicBezTo>
                  <a:pt x="5959821" y="3508443"/>
                  <a:pt x="5951379" y="3527780"/>
                  <a:pt x="5960961" y="3545752"/>
                </a:cubicBezTo>
                <a:cubicBezTo>
                  <a:pt x="5966094" y="3552463"/>
                  <a:pt x="5973395" y="3555534"/>
                  <a:pt x="5981323" y="3556615"/>
                </a:cubicBezTo>
                <a:close/>
                <a:moveTo>
                  <a:pt x="7952167" y="3556777"/>
                </a:moveTo>
                <a:cubicBezTo>
                  <a:pt x="7961607" y="3553902"/>
                  <a:pt x="7969771" y="3547363"/>
                  <a:pt x="7973173" y="3537779"/>
                </a:cubicBezTo>
                <a:cubicBezTo>
                  <a:pt x="7981791" y="3515230"/>
                  <a:pt x="7963875" y="3484562"/>
                  <a:pt x="7937341" y="3490651"/>
                </a:cubicBezTo>
                <a:cubicBezTo>
                  <a:pt x="7904911" y="3489523"/>
                  <a:pt x="7896066" y="3540485"/>
                  <a:pt x="7923507" y="3553790"/>
                </a:cubicBezTo>
                <a:cubicBezTo>
                  <a:pt x="7932011" y="3558863"/>
                  <a:pt x="7942727" y="3559653"/>
                  <a:pt x="7952167" y="3556777"/>
                </a:cubicBezTo>
                <a:close/>
                <a:moveTo>
                  <a:pt x="5075030" y="3557133"/>
                </a:moveTo>
                <a:cubicBezTo>
                  <a:pt x="5084820" y="3554638"/>
                  <a:pt x="5093123" y="3548402"/>
                  <a:pt x="5095816" y="3537403"/>
                </a:cubicBezTo>
                <a:cubicBezTo>
                  <a:pt x="5105241" y="3513817"/>
                  <a:pt x="5083698" y="3484561"/>
                  <a:pt x="5058115" y="3491365"/>
                </a:cubicBezTo>
                <a:cubicBezTo>
                  <a:pt x="5027819" y="3493179"/>
                  <a:pt x="5019516" y="3540578"/>
                  <a:pt x="5045324" y="3554412"/>
                </a:cubicBezTo>
                <a:cubicBezTo>
                  <a:pt x="5053964" y="3558380"/>
                  <a:pt x="5065240" y="3559628"/>
                  <a:pt x="5075030" y="3557133"/>
                </a:cubicBezTo>
                <a:close/>
                <a:moveTo>
                  <a:pt x="7438711" y="3557286"/>
                </a:moveTo>
                <a:cubicBezTo>
                  <a:pt x="7448455" y="3554869"/>
                  <a:pt x="7456798" y="3548771"/>
                  <a:pt x="7459656" y="3537954"/>
                </a:cubicBezTo>
                <a:cubicBezTo>
                  <a:pt x="7469029" y="3514480"/>
                  <a:pt x="7449827" y="3484561"/>
                  <a:pt x="7423080" y="3490545"/>
                </a:cubicBezTo>
                <a:cubicBezTo>
                  <a:pt x="7392219" y="3491926"/>
                  <a:pt x="7383304" y="3539795"/>
                  <a:pt x="7409364" y="3554524"/>
                </a:cubicBezTo>
                <a:cubicBezTo>
                  <a:pt x="7417822" y="3558437"/>
                  <a:pt x="7428967" y="3559702"/>
                  <a:pt x="7438711" y="3557286"/>
                </a:cubicBezTo>
                <a:close/>
                <a:moveTo>
                  <a:pt x="760260" y="3557328"/>
                </a:moveTo>
                <a:cubicBezTo>
                  <a:pt x="771233" y="3553993"/>
                  <a:pt x="780300" y="3546078"/>
                  <a:pt x="781917" y="3533867"/>
                </a:cubicBezTo>
                <a:cubicBezTo>
                  <a:pt x="787462" y="3513063"/>
                  <a:pt x="771291" y="3488642"/>
                  <a:pt x="747959" y="3491129"/>
                </a:cubicBezTo>
                <a:cubicBezTo>
                  <a:pt x="714462" y="3487737"/>
                  <a:pt x="700139" y="3536128"/>
                  <a:pt x="727168" y="3553314"/>
                </a:cubicBezTo>
                <a:cubicBezTo>
                  <a:pt x="736408" y="3559420"/>
                  <a:pt x="749287" y="3560663"/>
                  <a:pt x="760260" y="3557328"/>
                </a:cubicBezTo>
                <a:close/>
                <a:moveTo>
                  <a:pt x="1476147" y="3557435"/>
                </a:moveTo>
                <a:cubicBezTo>
                  <a:pt x="1485083" y="3555985"/>
                  <a:pt x="1493000" y="3551550"/>
                  <a:pt x="1496845" y="3542338"/>
                </a:cubicBezTo>
                <a:cubicBezTo>
                  <a:pt x="1509737" y="3519364"/>
                  <a:pt x="1491417" y="3484562"/>
                  <a:pt x="1463139" y="3490704"/>
                </a:cubicBezTo>
                <a:cubicBezTo>
                  <a:pt x="1430566" y="3490249"/>
                  <a:pt x="1420845" y="3541200"/>
                  <a:pt x="1449340" y="3554621"/>
                </a:cubicBezTo>
                <a:cubicBezTo>
                  <a:pt x="1457257" y="3557350"/>
                  <a:pt x="1467211" y="3558885"/>
                  <a:pt x="1476147" y="3557435"/>
                </a:cubicBezTo>
                <a:close/>
                <a:moveTo>
                  <a:pt x="6308708" y="3557516"/>
                </a:moveTo>
                <a:cubicBezTo>
                  <a:pt x="6319736" y="3554117"/>
                  <a:pt x="6328864" y="3546052"/>
                  <a:pt x="6330792" y="3533262"/>
                </a:cubicBezTo>
                <a:cubicBezTo>
                  <a:pt x="6338729" y="3505378"/>
                  <a:pt x="6305618" y="3479799"/>
                  <a:pt x="6281125" y="3493856"/>
                </a:cubicBezTo>
                <a:cubicBezTo>
                  <a:pt x="6257313" y="3503304"/>
                  <a:pt x="6254591" y="3539484"/>
                  <a:pt x="6275229" y="3553772"/>
                </a:cubicBezTo>
                <a:cubicBezTo>
                  <a:pt x="6284754" y="3559648"/>
                  <a:pt x="6297681" y="3560915"/>
                  <a:pt x="6308708" y="3557516"/>
                </a:cubicBezTo>
                <a:close/>
                <a:moveTo>
                  <a:pt x="451075" y="3557546"/>
                </a:moveTo>
                <a:cubicBezTo>
                  <a:pt x="461008" y="3555158"/>
                  <a:pt x="469474" y="3549117"/>
                  <a:pt x="472468" y="3538185"/>
                </a:cubicBezTo>
                <a:cubicBezTo>
                  <a:pt x="484215" y="3514020"/>
                  <a:pt x="460720" y="3484562"/>
                  <a:pt x="434462" y="3490776"/>
                </a:cubicBezTo>
                <a:cubicBezTo>
                  <a:pt x="403596" y="3492157"/>
                  <a:pt x="395305" y="3540487"/>
                  <a:pt x="420873" y="3554986"/>
                </a:cubicBezTo>
                <a:cubicBezTo>
                  <a:pt x="429740" y="3558668"/>
                  <a:pt x="441142" y="3559934"/>
                  <a:pt x="451075" y="3557546"/>
                </a:cubicBezTo>
                <a:close/>
                <a:moveTo>
                  <a:pt x="7231794" y="3557775"/>
                </a:moveTo>
                <a:cubicBezTo>
                  <a:pt x="7236760" y="3556653"/>
                  <a:pt x="7241485" y="3554151"/>
                  <a:pt x="7245691" y="3549831"/>
                </a:cubicBezTo>
                <a:cubicBezTo>
                  <a:pt x="7270591" y="3527776"/>
                  <a:pt x="7246364" y="3479799"/>
                  <a:pt x="7213389" y="3491395"/>
                </a:cubicBezTo>
                <a:cubicBezTo>
                  <a:pt x="7188714" y="3495033"/>
                  <a:pt x="7189163" y="3523228"/>
                  <a:pt x="7188041" y="3542555"/>
                </a:cubicBezTo>
                <a:cubicBezTo>
                  <a:pt x="7199817" y="3552105"/>
                  <a:pt x="7216894" y="3561143"/>
                  <a:pt x="7231794" y="3557775"/>
                </a:cubicBezTo>
                <a:close/>
                <a:moveTo>
                  <a:pt x="954849" y="3557881"/>
                </a:moveTo>
                <a:cubicBezTo>
                  <a:pt x="974781" y="3556481"/>
                  <a:pt x="993136" y="3539687"/>
                  <a:pt x="986275" y="3517803"/>
                </a:cubicBezTo>
                <a:cubicBezTo>
                  <a:pt x="984903" y="3488399"/>
                  <a:pt x="942130" y="3481387"/>
                  <a:pt x="925891" y="3502649"/>
                </a:cubicBezTo>
                <a:cubicBezTo>
                  <a:pt x="917199" y="3518482"/>
                  <a:pt x="916055" y="3544946"/>
                  <a:pt x="935269" y="3553767"/>
                </a:cubicBezTo>
                <a:cubicBezTo>
                  <a:pt x="941386" y="3557103"/>
                  <a:pt x="948205" y="3558347"/>
                  <a:pt x="954849" y="3557881"/>
                </a:cubicBezTo>
                <a:close/>
                <a:moveTo>
                  <a:pt x="6710137" y="3558155"/>
                </a:moveTo>
                <a:cubicBezTo>
                  <a:pt x="6728242" y="3556983"/>
                  <a:pt x="6745505" y="3545068"/>
                  <a:pt x="6741871" y="3524250"/>
                </a:cubicBezTo>
                <a:cubicBezTo>
                  <a:pt x="6745563" y="3500850"/>
                  <a:pt x="6719950" y="3484562"/>
                  <a:pt x="6699184" y="3490986"/>
                </a:cubicBezTo>
                <a:cubicBezTo>
                  <a:pt x="6669879" y="3496950"/>
                  <a:pt x="6667341" y="3543061"/>
                  <a:pt x="6692492" y="3555678"/>
                </a:cubicBezTo>
                <a:cubicBezTo>
                  <a:pt x="6697972" y="3557743"/>
                  <a:pt x="6704101" y="3558546"/>
                  <a:pt x="6710137" y="3558155"/>
                </a:cubicBezTo>
                <a:close/>
                <a:moveTo>
                  <a:pt x="8549494" y="3558175"/>
                </a:moveTo>
                <a:cubicBezTo>
                  <a:pt x="8582488" y="3570287"/>
                  <a:pt x="8610441" y="3521152"/>
                  <a:pt x="8582030" y="3499898"/>
                </a:cubicBezTo>
                <a:cubicBezTo>
                  <a:pt x="8563012" y="3481387"/>
                  <a:pt x="8536434" y="3494185"/>
                  <a:pt x="8521541" y="3511097"/>
                </a:cubicBezTo>
                <a:cubicBezTo>
                  <a:pt x="8522228" y="3530065"/>
                  <a:pt x="8524290" y="3557261"/>
                  <a:pt x="8549494" y="3558175"/>
                </a:cubicBezTo>
                <a:close/>
                <a:moveTo>
                  <a:pt x="8163233" y="3558275"/>
                </a:moveTo>
                <a:cubicBezTo>
                  <a:pt x="8176500" y="3543656"/>
                  <a:pt x="8188166" y="3522741"/>
                  <a:pt x="8175127" y="3504074"/>
                </a:cubicBezTo>
                <a:cubicBezTo>
                  <a:pt x="8157971" y="3478211"/>
                  <a:pt x="8109935" y="3492605"/>
                  <a:pt x="8113366" y="3524540"/>
                </a:cubicBezTo>
                <a:cubicBezTo>
                  <a:pt x="8108791" y="3553777"/>
                  <a:pt x="8141502" y="3559174"/>
                  <a:pt x="8163233" y="3558275"/>
                </a:cubicBezTo>
                <a:close/>
                <a:moveTo>
                  <a:pt x="5175947" y="3558312"/>
                </a:moveTo>
                <a:cubicBezTo>
                  <a:pt x="5184854" y="3556606"/>
                  <a:pt x="5192816" y="3551773"/>
                  <a:pt x="5197169" y="3543016"/>
                </a:cubicBezTo>
                <a:cubicBezTo>
                  <a:pt x="5211604" y="3519816"/>
                  <a:pt x="5191670" y="3484561"/>
                  <a:pt x="5162801" y="3490930"/>
                </a:cubicBezTo>
                <a:cubicBezTo>
                  <a:pt x="5130265" y="3490475"/>
                  <a:pt x="5122704" y="3541196"/>
                  <a:pt x="5149053" y="3554843"/>
                </a:cubicBezTo>
                <a:cubicBezTo>
                  <a:pt x="5157187" y="3558596"/>
                  <a:pt x="5167040" y="3560018"/>
                  <a:pt x="5175947" y="3558312"/>
                </a:cubicBezTo>
                <a:close/>
                <a:moveTo>
                  <a:pt x="5577019" y="3558366"/>
                </a:moveTo>
                <a:cubicBezTo>
                  <a:pt x="5595507" y="3558547"/>
                  <a:pt x="5614377" y="3544653"/>
                  <a:pt x="5613020" y="3524473"/>
                </a:cubicBezTo>
                <a:cubicBezTo>
                  <a:pt x="5613246" y="3500303"/>
                  <a:pt x="5587012" y="3482974"/>
                  <a:pt x="5565075" y="3491867"/>
                </a:cubicBezTo>
                <a:cubicBezTo>
                  <a:pt x="5538389" y="3499619"/>
                  <a:pt x="5533866" y="3541346"/>
                  <a:pt x="5559422" y="3553203"/>
                </a:cubicBezTo>
                <a:cubicBezTo>
                  <a:pt x="5564736" y="3556680"/>
                  <a:pt x="5570857" y="3558305"/>
                  <a:pt x="5577019" y="3558366"/>
                </a:cubicBezTo>
                <a:close/>
                <a:moveTo>
                  <a:pt x="8244238" y="3558381"/>
                </a:moveTo>
                <a:cubicBezTo>
                  <a:pt x="8258577" y="3559810"/>
                  <a:pt x="8273367" y="3551196"/>
                  <a:pt x="8284545" y="3542327"/>
                </a:cubicBezTo>
                <a:cubicBezTo>
                  <a:pt x="8285004" y="3520267"/>
                  <a:pt x="8280647" y="3487290"/>
                  <a:pt x="8250379" y="3490474"/>
                </a:cubicBezTo>
                <a:cubicBezTo>
                  <a:pt x="8216212" y="3484561"/>
                  <a:pt x="8202454" y="3537551"/>
                  <a:pt x="8230200" y="3553243"/>
                </a:cubicBezTo>
                <a:cubicBezTo>
                  <a:pt x="8234729" y="3556313"/>
                  <a:pt x="8239458" y="3557905"/>
                  <a:pt x="8244238" y="3558381"/>
                </a:cubicBezTo>
                <a:close/>
                <a:moveTo>
                  <a:pt x="5368146" y="3558409"/>
                </a:moveTo>
                <a:cubicBezTo>
                  <a:pt x="5379968" y="3559968"/>
                  <a:pt x="5391934" y="3556567"/>
                  <a:pt x="5400143" y="3546021"/>
                </a:cubicBezTo>
                <a:cubicBezTo>
                  <a:pt x="5419566" y="3521301"/>
                  <a:pt x="5395287" y="3481387"/>
                  <a:pt x="5362914" y="3491592"/>
                </a:cubicBezTo>
                <a:cubicBezTo>
                  <a:pt x="5337941" y="3494541"/>
                  <a:pt x="5338635" y="3522435"/>
                  <a:pt x="5337016" y="3541032"/>
                </a:cubicBezTo>
                <a:cubicBezTo>
                  <a:pt x="5344647" y="3550330"/>
                  <a:pt x="5356324" y="3556850"/>
                  <a:pt x="5368146" y="3558409"/>
                </a:cubicBezTo>
                <a:close/>
                <a:moveTo>
                  <a:pt x="7738859" y="3558486"/>
                </a:moveTo>
                <a:cubicBezTo>
                  <a:pt x="7756377" y="3556915"/>
                  <a:pt x="7773039" y="3543060"/>
                  <a:pt x="7770671" y="3523560"/>
                </a:cubicBezTo>
                <a:cubicBezTo>
                  <a:pt x="7772250" y="3501666"/>
                  <a:pt x="7747891" y="3484561"/>
                  <a:pt x="7727818" y="3490719"/>
                </a:cubicBezTo>
                <a:cubicBezTo>
                  <a:pt x="7696692" y="3494596"/>
                  <a:pt x="7691279" y="3546595"/>
                  <a:pt x="7721728" y="3555717"/>
                </a:cubicBezTo>
                <a:cubicBezTo>
                  <a:pt x="7727085" y="3558169"/>
                  <a:pt x="7733019" y="3559010"/>
                  <a:pt x="7738859" y="3558486"/>
                </a:cubicBezTo>
                <a:close/>
                <a:moveTo>
                  <a:pt x="5493711" y="3558508"/>
                </a:moveTo>
                <a:cubicBezTo>
                  <a:pt x="5502428" y="3546785"/>
                  <a:pt x="5514816" y="3533709"/>
                  <a:pt x="5509540" y="3517702"/>
                </a:cubicBezTo>
                <a:cubicBezTo>
                  <a:pt x="5504264" y="3494933"/>
                  <a:pt x="5475358" y="3484562"/>
                  <a:pt x="5455170" y="3495158"/>
                </a:cubicBezTo>
                <a:cubicBezTo>
                  <a:pt x="5438653" y="3506205"/>
                  <a:pt x="5435441" y="3530327"/>
                  <a:pt x="5445994" y="3546334"/>
                </a:cubicBezTo>
                <a:cubicBezTo>
                  <a:pt x="5457235" y="3560762"/>
                  <a:pt x="5477652" y="3555802"/>
                  <a:pt x="5493711" y="3558508"/>
                </a:cubicBezTo>
                <a:close/>
                <a:moveTo>
                  <a:pt x="330354" y="3558562"/>
                </a:moveTo>
                <a:cubicBezTo>
                  <a:pt x="344452" y="3560507"/>
                  <a:pt x="359249" y="3552598"/>
                  <a:pt x="369225" y="3542393"/>
                </a:cubicBezTo>
                <a:cubicBezTo>
                  <a:pt x="369902" y="3530600"/>
                  <a:pt x="369902" y="3519034"/>
                  <a:pt x="369225" y="3507241"/>
                </a:cubicBezTo>
                <a:cubicBezTo>
                  <a:pt x="357952" y="3497716"/>
                  <a:pt x="344875" y="3486150"/>
                  <a:pt x="328867" y="3491139"/>
                </a:cubicBezTo>
                <a:cubicBezTo>
                  <a:pt x="300909" y="3495448"/>
                  <a:pt x="293693" y="3537857"/>
                  <a:pt x="316691" y="3553052"/>
                </a:cubicBezTo>
                <a:cubicBezTo>
                  <a:pt x="321031" y="3556170"/>
                  <a:pt x="325653" y="3557914"/>
                  <a:pt x="330354" y="3558562"/>
                </a:cubicBezTo>
                <a:close/>
                <a:moveTo>
                  <a:pt x="4652838" y="3558564"/>
                </a:moveTo>
                <a:cubicBezTo>
                  <a:pt x="4671253" y="3558702"/>
                  <a:pt x="4689990" y="3545005"/>
                  <a:pt x="4687246" y="3524821"/>
                </a:cubicBezTo>
                <a:cubicBezTo>
                  <a:pt x="4689761" y="3503789"/>
                  <a:pt x="4669409" y="3486149"/>
                  <a:pt x="4648829" y="3490446"/>
                </a:cubicBezTo>
                <a:cubicBezTo>
                  <a:pt x="4617272" y="3490446"/>
                  <a:pt x="4608354" y="3540200"/>
                  <a:pt x="4635337" y="3553543"/>
                </a:cubicBezTo>
                <a:cubicBezTo>
                  <a:pt x="4640597" y="3556935"/>
                  <a:pt x="4646700" y="3558518"/>
                  <a:pt x="4652838" y="3558564"/>
                </a:cubicBezTo>
                <a:close/>
                <a:moveTo>
                  <a:pt x="2497106" y="3558619"/>
                </a:moveTo>
                <a:cubicBezTo>
                  <a:pt x="2516559" y="3556376"/>
                  <a:pt x="2533601" y="3537527"/>
                  <a:pt x="2528622" y="3516499"/>
                </a:cubicBezTo>
                <a:cubicBezTo>
                  <a:pt x="2526330" y="3484586"/>
                  <a:pt x="2472779" y="3479799"/>
                  <a:pt x="2463629" y="3509432"/>
                </a:cubicBezTo>
                <a:cubicBezTo>
                  <a:pt x="2459051" y="3525161"/>
                  <a:pt x="2459968" y="3547044"/>
                  <a:pt x="2477586" y="3554794"/>
                </a:cubicBezTo>
                <a:cubicBezTo>
                  <a:pt x="2483870" y="3558270"/>
                  <a:pt x="2490626" y="3559367"/>
                  <a:pt x="2497106" y="3558619"/>
                </a:cubicBezTo>
                <a:close/>
                <a:moveTo>
                  <a:pt x="542851" y="3558643"/>
                </a:moveTo>
                <a:cubicBezTo>
                  <a:pt x="561471" y="3558472"/>
                  <a:pt x="580254" y="3544489"/>
                  <a:pt x="577825" y="3524367"/>
                </a:cubicBezTo>
                <a:cubicBezTo>
                  <a:pt x="581063" y="3492536"/>
                  <a:pt x="533637" y="3478212"/>
                  <a:pt x="514898" y="3502086"/>
                </a:cubicBezTo>
                <a:cubicBezTo>
                  <a:pt x="500092" y="3517546"/>
                  <a:pt x="503793" y="3545967"/>
                  <a:pt x="525077" y="3553925"/>
                </a:cubicBezTo>
                <a:cubicBezTo>
                  <a:pt x="530456" y="3557222"/>
                  <a:pt x="536644" y="3558699"/>
                  <a:pt x="542851" y="3558643"/>
                </a:cubicBezTo>
                <a:close/>
                <a:moveTo>
                  <a:pt x="2392213" y="3558643"/>
                </a:moveTo>
                <a:cubicBezTo>
                  <a:pt x="2409844" y="3558192"/>
                  <a:pt x="2426275" y="3545817"/>
                  <a:pt x="2424419" y="3525192"/>
                </a:cubicBezTo>
                <a:cubicBezTo>
                  <a:pt x="2430472" y="3491504"/>
                  <a:pt x="2382508" y="3478212"/>
                  <a:pt x="2365047" y="3502962"/>
                </a:cubicBezTo>
                <a:cubicBezTo>
                  <a:pt x="2357654" y="3519233"/>
                  <a:pt x="2355859" y="3546275"/>
                  <a:pt x="2374897" y="3554983"/>
                </a:cubicBezTo>
                <a:cubicBezTo>
                  <a:pt x="2380383" y="3557619"/>
                  <a:pt x="2386368" y="3558793"/>
                  <a:pt x="2392213" y="3558643"/>
                </a:cubicBezTo>
                <a:close/>
                <a:moveTo>
                  <a:pt x="1057733" y="3558810"/>
                </a:moveTo>
                <a:cubicBezTo>
                  <a:pt x="1075814" y="3558021"/>
                  <a:pt x="1093450" y="3545401"/>
                  <a:pt x="1090228" y="3524595"/>
                </a:cubicBezTo>
                <a:cubicBezTo>
                  <a:pt x="1095430" y="3495035"/>
                  <a:pt x="1054730" y="3479800"/>
                  <a:pt x="1034834" y="3497991"/>
                </a:cubicBezTo>
                <a:cubicBezTo>
                  <a:pt x="1017647" y="3512317"/>
                  <a:pt x="1019003" y="3545515"/>
                  <a:pt x="1040257" y="3555520"/>
                </a:cubicBezTo>
                <a:cubicBezTo>
                  <a:pt x="1045629" y="3558021"/>
                  <a:pt x="1051704" y="3559073"/>
                  <a:pt x="1057733" y="3558810"/>
                </a:cubicBezTo>
                <a:close/>
                <a:moveTo>
                  <a:pt x="1166159" y="3558829"/>
                </a:moveTo>
                <a:cubicBezTo>
                  <a:pt x="1181206" y="3555603"/>
                  <a:pt x="1192289" y="3540634"/>
                  <a:pt x="1197026" y="3525149"/>
                </a:cubicBezTo>
                <a:cubicBezTo>
                  <a:pt x="1190259" y="3507485"/>
                  <a:pt x="1179431" y="3486150"/>
                  <a:pt x="1156870" y="3490279"/>
                </a:cubicBezTo>
                <a:cubicBezTo>
                  <a:pt x="1120109" y="3488444"/>
                  <a:pt x="1112892" y="3553137"/>
                  <a:pt x="1149879" y="3557725"/>
                </a:cubicBezTo>
                <a:cubicBezTo>
                  <a:pt x="1155686" y="3559675"/>
                  <a:pt x="1161143" y="3559905"/>
                  <a:pt x="1166159" y="3558829"/>
                </a:cubicBezTo>
                <a:close/>
                <a:moveTo>
                  <a:pt x="5679647" y="3558835"/>
                </a:moveTo>
                <a:cubicBezTo>
                  <a:pt x="5696278" y="3559296"/>
                  <a:pt x="5713194" y="3548667"/>
                  <a:pt x="5714885" y="3530325"/>
                </a:cubicBezTo>
                <a:cubicBezTo>
                  <a:pt x="5722779" y="3500154"/>
                  <a:pt x="5680377" y="3478211"/>
                  <a:pt x="5658499" y="3496954"/>
                </a:cubicBezTo>
                <a:cubicBezTo>
                  <a:pt x="5640229" y="3511811"/>
                  <a:pt x="5640906" y="3544724"/>
                  <a:pt x="5663686" y="3554553"/>
                </a:cubicBezTo>
                <a:cubicBezTo>
                  <a:pt x="5668592" y="3557296"/>
                  <a:pt x="5674104" y="3558681"/>
                  <a:pt x="5679647" y="3558835"/>
                </a:cubicBezTo>
                <a:close/>
                <a:moveTo>
                  <a:pt x="6912078" y="3558880"/>
                </a:moveTo>
                <a:cubicBezTo>
                  <a:pt x="6930960" y="3559125"/>
                  <a:pt x="6950647" y="3545908"/>
                  <a:pt x="6948073" y="3525273"/>
                </a:cubicBezTo>
                <a:cubicBezTo>
                  <a:pt x="6951047" y="3498214"/>
                  <a:pt x="6915820" y="3481387"/>
                  <a:pt x="6894546" y="3495940"/>
                </a:cubicBezTo>
                <a:cubicBezTo>
                  <a:pt x="6872129" y="3506854"/>
                  <a:pt x="6872587" y="3542554"/>
                  <a:pt x="6894318" y="3553924"/>
                </a:cubicBezTo>
                <a:cubicBezTo>
                  <a:pt x="6899579" y="3557221"/>
                  <a:pt x="6905784" y="3558798"/>
                  <a:pt x="6912078" y="3558880"/>
                </a:cubicBezTo>
                <a:close/>
                <a:moveTo>
                  <a:pt x="1878395" y="3558884"/>
                </a:moveTo>
                <a:cubicBezTo>
                  <a:pt x="1896861" y="3558799"/>
                  <a:pt x="1915210" y="3545227"/>
                  <a:pt x="1913844" y="3525039"/>
                </a:cubicBezTo>
                <a:cubicBezTo>
                  <a:pt x="1916122" y="3495181"/>
                  <a:pt x="1876536" y="3479799"/>
                  <a:pt x="1855153" y="3498347"/>
                </a:cubicBezTo>
                <a:cubicBezTo>
                  <a:pt x="1841504" y="3513277"/>
                  <a:pt x="1839917" y="3544492"/>
                  <a:pt x="1860612" y="3554219"/>
                </a:cubicBezTo>
                <a:cubicBezTo>
                  <a:pt x="1866071" y="3557442"/>
                  <a:pt x="1872242" y="3558912"/>
                  <a:pt x="1878395" y="3558884"/>
                </a:cubicBezTo>
                <a:close/>
                <a:moveTo>
                  <a:pt x="8748031" y="3558933"/>
                </a:moveTo>
                <a:cubicBezTo>
                  <a:pt x="8769737" y="3560762"/>
                  <a:pt x="8800941" y="3553216"/>
                  <a:pt x="8795740" y="3524175"/>
                </a:cubicBezTo>
                <a:cubicBezTo>
                  <a:pt x="8800263" y="3491018"/>
                  <a:pt x="8751875" y="3478212"/>
                  <a:pt x="8735368" y="3504052"/>
                </a:cubicBezTo>
                <a:cubicBezTo>
                  <a:pt x="8724741" y="3523260"/>
                  <a:pt x="8733107" y="3545213"/>
                  <a:pt x="8748031" y="3558933"/>
                </a:cubicBezTo>
                <a:close/>
                <a:moveTo>
                  <a:pt x="5270730" y="3558935"/>
                </a:moveTo>
                <a:cubicBezTo>
                  <a:pt x="5288108" y="3558067"/>
                  <a:pt x="5304107" y="3545599"/>
                  <a:pt x="5303422" y="3525442"/>
                </a:cubicBezTo>
                <a:cubicBezTo>
                  <a:pt x="5308441" y="3494859"/>
                  <a:pt x="5269429" y="3479799"/>
                  <a:pt x="5247983" y="3496944"/>
                </a:cubicBezTo>
                <a:cubicBezTo>
                  <a:pt x="5232241" y="3512236"/>
                  <a:pt x="5232241" y="3545599"/>
                  <a:pt x="5253459" y="3555793"/>
                </a:cubicBezTo>
                <a:cubicBezTo>
                  <a:pt x="5258991" y="3558226"/>
                  <a:pt x="5264937" y="3559225"/>
                  <a:pt x="5270730" y="3558935"/>
                </a:cubicBezTo>
                <a:close/>
                <a:moveTo>
                  <a:pt x="6605535" y="3558941"/>
                </a:moveTo>
                <a:cubicBezTo>
                  <a:pt x="6623373" y="3558490"/>
                  <a:pt x="6640638" y="3546500"/>
                  <a:pt x="6638767" y="3525871"/>
                </a:cubicBezTo>
                <a:cubicBezTo>
                  <a:pt x="6643529" y="3495385"/>
                  <a:pt x="6603161" y="3479799"/>
                  <a:pt x="6582750" y="3498365"/>
                </a:cubicBezTo>
                <a:cubicBezTo>
                  <a:pt x="6565741" y="3513035"/>
                  <a:pt x="6567556" y="3545354"/>
                  <a:pt x="6588193" y="3555439"/>
                </a:cubicBezTo>
                <a:cubicBezTo>
                  <a:pt x="6593579" y="3557960"/>
                  <a:pt x="6599589" y="3559092"/>
                  <a:pt x="6605535" y="3558941"/>
                </a:cubicBezTo>
                <a:close/>
                <a:moveTo>
                  <a:pt x="1689997" y="3558945"/>
                </a:moveTo>
                <a:cubicBezTo>
                  <a:pt x="1706863" y="3541460"/>
                  <a:pt x="1714509" y="3503958"/>
                  <a:pt x="1687523" y="3492684"/>
                </a:cubicBezTo>
                <a:cubicBezTo>
                  <a:pt x="1662112" y="3479800"/>
                  <a:pt x="1633553" y="3505338"/>
                  <a:pt x="1640973" y="3533177"/>
                </a:cubicBezTo>
                <a:cubicBezTo>
                  <a:pt x="1642098" y="3559175"/>
                  <a:pt x="1671782" y="3557335"/>
                  <a:pt x="1689997" y="3558945"/>
                </a:cubicBezTo>
                <a:close/>
                <a:moveTo>
                  <a:pt x="6503213" y="3558976"/>
                </a:moveTo>
                <a:cubicBezTo>
                  <a:pt x="6522750" y="3558083"/>
                  <a:pt x="6540609" y="3541371"/>
                  <a:pt x="6536650" y="3519940"/>
                </a:cubicBezTo>
                <a:cubicBezTo>
                  <a:pt x="6536191" y="3486149"/>
                  <a:pt x="6481336" y="3479799"/>
                  <a:pt x="6470779" y="3510188"/>
                </a:cubicBezTo>
                <a:cubicBezTo>
                  <a:pt x="6465729" y="3525156"/>
                  <a:pt x="6466647" y="3547608"/>
                  <a:pt x="6483861" y="3554185"/>
                </a:cubicBezTo>
                <a:cubicBezTo>
                  <a:pt x="6490001" y="3557813"/>
                  <a:pt x="6496700" y="3559273"/>
                  <a:pt x="6503213" y="3558976"/>
                </a:cubicBezTo>
                <a:close/>
                <a:moveTo>
                  <a:pt x="7835340" y="3558981"/>
                </a:moveTo>
                <a:cubicBezTo>
                  <a:pt x="7852544" y="3559967"/>
                  <a:pt x="7870068" y="3550153"/>
                  <a:pt x="7873138" y="3531467"/>
                </a:cubicBezTo>
                <a:cubicBezTo>
                  <a:pt x="7881779" y="3502439"/>
                  <a:pt x="7841984" y="3478211"/>
                  <a:pt x="7819017" y="3496268"/>
                </a:cubicBezTo>
                <a:cubicBezTo>
                  <a:pt x="7797641" y="3507468"/>
                  <a:pt x="7798096" y="3542896"/>
                  <a:pt x="7818789" y="3554324"/>
                </a:cubicBezTo>
                <a:cubicBezTo>
                  <a:pt x="7823906" y="3557124"/>
                  <a:pt x="7829605" y="3558653"/>
                  <a:pt x="7835340" y="3558981"/>
                </a:cubicBezTo>
                <a:close/>
                <a:moveTo>
                  <a:pt x="856114" y="3559080"/>
                </a:moveTo>
                <a:cubicBezTo>
                  <a:pt x="874744" y="3556193"/>
                  <a:pt x="890187" y="3537283"/>
                  <a:pt x="884010" y="3517486"/>
                </a:cubicBezTo>
                <a:cubicBezTo>
                  <a:pt x="880808" y="3485674"/>
                  <a:pt x="829783" y="3481387"/>
                  <a:pt x="818571" y="3510040"/>
                </a:cubicBezTo>
                <a:cubicBezTo>
                  <a:pt x="814452" y="3527413"/>
                  <a:pt x="817426" y="3549748"/>
                  <a:pt x="837105" y="3556066"/>
                </a:cubicBezTo>
                <a:cubicBezTo>
                  <a:pt x="843339" y="3559224"/>
                  <a:pt x="849904" y="3560042"/>
                  <a:pt x="856114" y="3559080"/>
                </a:cubicBezTo>
                <a:close/>
                <a:moveTo>
                  <a:pt x="7119615" y="3559121"/>
                </a:moveTo>
                <a:cubicBezTo>
                  <a:pt x="7135978" y="3559217"/>
                  <a:pt x="7152438" y="3548628"/>
                  <a:pt x="7154661" y="3531279"/>
                </a:cubicBezTo>
                <a:cubicBezTo>
                  <a:pt x="7162642" y="3503838"/>
                  <a:pt x="7126387" y="3481386"/>
                  <a:pt x="7102902" y="3494313"/>
                </a:cubicBezTo>
                <a:cubicBezTo>
                  <a:pt x="7078504" y="3505426"/>
                  <a:pt x="7078732" y="3544887"/>
                  <a:pt x="7103814" y="3555319"/>
                </a:cubicBezTo>
                <a:cubicBezTo>
                  <a:pt x="7108716" y="3557870"/>
                  <a:pt x="7114160" y="3559089"/>
                  <a:pt x="7119615" y="3559121"/>
                </a:cubicBezTo>
                <a:close/>
                <a:moveTo>
                  <a:pt x="7649354" y="3559174"/>
                </a:moveTo>
                <a:cubicBezTo>
                  <a:pt x="7658134" y="3548515"/>
                  <a:pt x="7665297" y="3536949"/>
                  <a:pt x="7672229" y="3525156"/>
                </a:cubicBezTo>
                <a:cubicBezTo>
                  <a:pt x="7664604" y="3511322"/>
                  <a:pt x="7658596" y="3492499"/>
                  <a:pt x="7639649" y="3491138"/>
                </a:cubicBezTo>
                <a:cubicBezTo>
                  <a:pt x="7612845" y="3484561"/>
                  <a:pt x="7586504" y="3514951"/>
                  <a:pt x="7600599" y="3539217"/>
                </a:cubicBezTo>
                <a:cubicBezTo>
                  <a:pt x="7608455" y="3558721"/>
                  <a:pt x="7631793" y="3556906"/>
                  <a:pt x="7649354" y="3559174"/>
                </a:cubicBezTo>
                <a:close/>
                <a:moveTo>
                  <a:pt x="1775662" y="3559206"/>
                </a:moveTo>
                <a:cubicBezTo>
                  <a:pt x="1796283" y="3558373"/>
                  <a:pt x="1815457" y="3539847"/>
                  <a:pt x="1808766" y="3517397"/>
                </a:cubicBezTo>
                <a:cubicBezTo>
                  <a:pt x="1806020" y="3485888"/>
                  <a:pt x="1754547" y="3481387"/>
                  <a:pt x="1744253" y="3510195"/>
                </a:cubicBezTo>
                <a:cubicBezTo>
                  <a:pt x="1739906" y="3525049"/>
                  <a:pt x="1739906" y="3545080"/>
                  <a:pt x="1755462" y="3553632"/>
                </a:cubicBezTo>
                <a:cubicBezTo>
                  <a:pt x="1761753" y="3557796"/>
                  <a:pt x="1768788" y="3559484"/>
                  <a:pt x="1775662" y="3559206"/>
                </a:cubicBezTo>
                <a:close/>
                <a:moveTo>
                  <a:pt x="132742" y="3559213"/>
                </a:moveTo>
                <a:cubicBezTo>
                  <a:pt x="151030" y="3558948"/>
                  <a:pt x="168774" y="3545510"/>
                  <a:pt x="165533" y="3524930"/>
                </a:cubicBezTo>
                <a:cubicBezTo>
                  <a:pt x="169400" y="3493406"/>
                  <a:pt x="124357" y="3479799"/>
                  <a:pt x="105475" y="3501797"/>
                </a:cubicBezTo>
                <a:cubicBezTo>
                  <a:pt x="93646" y="3517673"/>
                  <a:pt x="94783" y="3546475"/>
                  <a:pt x="115030" y="3554866"/>
                </a:cubicBezTo>
                <a:cubicBezTo>
                  <a:pt x="120489" y="3557927"/>
                  <a:pt x="126645" y="3559302"/>
                  <a:pt x="132742" y="3559213"/>
                </a:cubicBezTo>
                <a:close/>
                <a:moveTo>
                  <a:pt x="8970389" y="3559216"/>
                </a:moveTo>
                <a:cubicBezTo>
                  <a:pt x="8988018" y="3557993"/>
                  <a:pt x="9005107" y="3545442"/>
                  <a:pt x="9003241" y="3525361"/>
                </a:cubicBezTo>
                <a:cubicBezTo>
                  <a:pt x="9005503" y="3504125"/>
                  <a:pt x="8986506" y="3487736"/>
                  <a:pt x="8966378" y="3490044"/>
                </a:cubicBezTo>
                <a:cubicBezTo>
                  <a:pt x="8932681" y="3488659"/>
                  <a:pt x="8924766" y="3543134"/>
                  <a:pt x="8953261" y="3556522"/>
                </a:cubicBezTo>
                <a:cubicBezTo>
                  <a:pt x="8958576" y="3558772"/>
                  <a:pt x="8964512" y="3559624"/>
                  <a:pt x="8970389" y="3559216"/>
                </a:cubicBezTo>
                <a:close/>
                <a:moveTo>
                  <a:pt x="8455042" y="3559247"/>
                </a:moveTo>
                <a:cubicBezTo>
                  <a:pt x="8473560" y="3559119"/>
                  <a:pt x="8492175" y="3545911"/>
                  <a:pt x="8489800" y="3525393"/>
                </a:cubicBezTo>
                <a:cubicBezTo>
                  <a:pt x="8492514" y="3495985"/>
                  <a:pt x="8452713" y="3479799"/>
                  <a:pt x="8432361" y="3498721"/>
                </a:cubicBezTo>
                <a:cubicBezTo>
                  <a:pt x="8413591" y="3512627"/>
                  <a:pt x="8415400" y="3544999"/>
                  <a:pt x="8437336" y="3554802"/>
                </a:cubicBezTo>
                <a:cubicBezTo>
                  <a:pt x="8442707" y="3557879"/>
                  <a:pt x="8448869" y="3559290"/>
                  <a:pt x="8455042" y="3559247"/>
                </a:cubicBezTo>
                <a:close/>
                <a:moveTo>
                  <a:pt x="8353649" y="3559260"/>
                </a:moveTo>
                <a:cubicBezTo>
                  <a:pt x="8373605" y="3558115"/>
                  <a:pt x="8392665" y="3539411"/>
                  <a:pt x="8387036" y="3518035"/>
                </a:cubicBezTo>
                <a:cubicBezTo>
                  <a:pt x="8382488" y="3491796"/>
                  <a:pt x="8348149" y="3482974"/>
                  <a:pt x="8328365" y="3498356"/>
                </a:cubicBezTo>
                <a:cubicBezTo>
                  <a:pt x="8311991" y="3513285"/>
                  <a:pt x="8312673" y="3543822"/>
                  <a:pt x="8334277" y="3554001"/>
                </a:cubicBezTo>
                <a:cubicBezTo>
                  <a:pt x="8340246" y="3558072"/>
                  <a:pt x="8346998" y="3559642"/>
                  <a:pt x="8353649" y="3559260"/>
                </a:cubicBezTo>
                <a:close/>
                <a:moveTo>
                  <a:pt x="7530874" y="3559288"/>
                </a:moveTo>
                <a:cubicBezTo>
                  <a:pt x="7548841" y="3558905"/>
                  <a:pt x="7566775" y="3545511"/>
                  <a:pt x="7564740" y="3525610"/>
                </a:cubicBezTo>
                <a:cubicBezTo>
                  <a:pt x="7567454" y="3498849"/>
                  <a:pt x="7536248" y="3482974"/>
                  <a:pt x="7514088" y="3494540"/>
                </a:cubicBezTo>
                <a:cubicBezTo>
                  <a:pt x="7492380" y="3506333"/>
                  <a:pt x="7489666" y="3544207"/>
                  <a:pt x="7513636" y="3555092"/>
                </a:cubicBezTo>
                <a:cubicBezTo>
                  <a:pt x="7518893" y="3558097"/>
                  <a:pt x="7524885" y="3559415"/>
                  <a:pt x="7530874" y="3559288"/>
                </a:cubicBezTo>
                <a:close/>
                <a:moveTo>
                  <a:pt x="4860646" y="3559336"/>
                </a:moveTo>
                <a:cubicBezTo>
                  <a:pt x="4878460" y="3558649"/>
                  <a:pt x="4895858" y="3544944"/>
                  <a:pt x="4894323" y="3525182"/>
                </a:cubicBezTo>
                <a:cubicBezTo>
                  <a:pt x="4897279" y="3494251"/>
                  <a:pt x="4852932" y="3478212"/>
                  <a:pt x="4833828" y="3500895"/>
                </a:cubicBezTo>
                <a:cubicBezTo>
                  <a:pt x="4816316" y="3516018"/>
                  <a:pt x="4821547" y="3547637"/>
                  <a:pt x="4843380" y="3555427"/>
                </a:cubicBezTo>
                <a:cubicBezTo>
                  <a:pt x="4848724" y="3558348"/>
                  <a:pt x="4854708" y="3559565"/>
                  <a:pt x="4860646" y="3559336"/>
                </a:cubicBezTo>
                <a:close/>
                <a:moveTo>
                  <a:pt x="5882972" y="3559382"/>
                </a:moveTo>
                <a:cubicBezTo>
                  <a:pt x="5901872" y="3560711"/>
                  <a:pt x="5922013" y="3547379"/>
                  <a:pt x="5919638" y="3525944"/>
                </a:cubicBezTo>
                <a:cubicBezTo>
                  <a:pt x="5922126" y="3503081"/>
                  <a:pt x="5899512" y="3484561"/>
                  <a:pt x="5877802" y="3490963"/>
                </a:cubicBezTo>
                <a:cubicBezTo>
                  <a:pt x="5850213" y="3495078"/>
                  <a:pt x="5843429" y="3537605"/>
                  <a:pt x="5865365" y="3552923"/>
                </a:cubicBezTo>
                <a:cubicBezTo>
                  <a:pt x="5870509" y="3556867"/>
                  <a:pt x="5876672" y="3558939"/>
                  <a:pt x="5882972" y="3559382"/>
                </a:cubicBezTo>
                <a:close/>
                <a:moveTo>
                  <a:pt x="6403878" y="3559476"/>
                </a:moveTo>
                <a:cubicBezTo>
                  <a:pt x="6420889" y="3557870"/>
                  <a:pt x="6436584" y="3543413"/>
                  <a:pt x="6436242" y="3525383"/>
                </a:cubicBezTo>
                <a:cubicBezTo>
                  <a:pt x="6437154" y="3496355"/>
                  <a:pt x="6396554" y="3479799"/>
                  <a:pt x="6375798" y="3499756"/>
                </a:cubicBezTo>
                <a:cubicBezTo>
                  <a:pt x="6357779" y="3516085"/>
                  <a:pt x="6363481" y="3548516"/>
                  <a:pt x="6386975" y="3556453"/>
                </a:cubicBezTo>
                <a:cubicBezTo>
                  <a:pt x="6392392" y="3559118"/>
                  <a:pt x="6398208" y="3560011"/>
                  <a:pt x="6403878" y="3559476"/>
                </a:cubicBezTo>
                <a:close/>
                <a:moveTo>
                  <a:pt x="6815337" y="3559494"/>
                </a:moveTo>
                <a:cubicBezTo>
                  <a:pt x="6834398" y="3556780"/>
                  <a:pt x="6850811" y="3538427"/>
                  <a:pt x="6844008" y="3517230"/>
                </a:cubicBezTo>
                <a:cubicBezTo>
                  <a:pt x="6841286" y="3489888"/>
                  <a:pt x="6803640" y="3481386"/>
                  <a:pt x="6786177" y="3499538"/>
                </a:cubicBezTo>
                <a:cubicBezTo>
                  <a:pt x="6770529" y="3515852"/>
                  <a:pt x="6774385" y="3547790"/>
                  <a:pt x="6796156" y="3556521"/>
                </a:cubicBezTo>
                <a:cubicBezTo>
                  <a:pt x="6802336" y="3559566"/>
                  <a:pt x="6808984" y="3560399"/>
                  <a:pt x="6815337" y="3559494"/>
                </a:cubicBezTo>
                <a:close/>
                <a:moveTo>
                  <a:pt x="6193625" y="3559503"/>
                </a:moveTo>
                <a:cubicBezTo>
                  <a:pt x="6215939" y="3558819"/>
                  <a:pt x="6238094" y="3536598"/>
                  <a:pt x="6226698" y="3512838"/>
                </a:cubicBezTo>
                <a:cubicBezTo>
                  <a:pt x="6215585" y="3481387"/>
                  <a:pt x="6174310" y="3487769"/>
                  <a:pt x="6157754" y="3511015"/>
                </a:cubicBezTo>
                <a:cubicBezTo>
                  <a:pt x="6160249" y="3525373"/>
                  <a:pt x="6158435" y="3543606"/>
                  <a:pt x="6172495" y="3552267"/>
                </a:cubicBezTo>
                <a:cubicBezTo>
                  <a:pt x="6178732" y="3557565"/>
                  <a:pt x="6186187" y="3559731"/>
                  <a:pt x="6193625" y="3559503"/>
                </a:cubicBezTo>
                <a:close/>
                <a:moveTo>
                  <a:pt x="648085" y="3559512"/>
                </a:moveTo>
                <a:cubicBezTo>
                  <a:pt x="667878" y="3557342"/>
                  <a:pt x="686962" y="3539768"/>
                  <a:pt x="680773" y="3518971"/>
                </a:cubicBezTo>
                <a:cubicBezTo>
                  <a:pt x="677106" y="3493304"/>
                  <a:pt x="643407" y="3481387"/>
                  <a:pt x="623693" y="3497658"/>
                </a:cubicBezTo>
                <a:cubicBezTo>
                  <a:pt x="603291" y="3510950"/>
                  <a:pt x="606271" y="3546700"/>
                  <a:pt x="628966" y="3556096"/>
                </a:cubicBezTo>
                <a:cubicBezTo>
                  <a:pt x="634811" y="3559247"/>
                  <a:pt x="641488" y="3560235"/>
                  <a:pt x="648085" y="3559512"/>
                </a:cubicBezTo>
                <a:close/>
                <a:moveTo>
                  <a:pt x="7309329" y="3559603"/>
                </a:moveTo>
                <a:cubicBezTo>
                  <a:pt x="7330781" y="3560762"/>
                  <a:pt x="7362613" y="3553577"/>
                  <a:pt x="7358922" y="3525067"/>
                </a:cubicBezTo>
                <a:cubicBezTo>
                  <a:pt x="7365842" y="3487750"/>
                  <a:pt x="7306100" y="3476624"/>
                  <a:pt x="7293875" y="3509074"/>
                </a:cubicBezTo>
                <a:cubicBezTo>
                  <a:pt x="7284879" y="3528080"/>
                  <a:pt x="7296182" y="3546391"/>
                  <a:pt x="7309329" y="3559603"/>
                </a:cubicBezTo>
                <a:close/>
                <a:moveTo>
                  <a:pt x="1264944" y="3559650"/>
                </a:moveTo>
                <a:cubicBezTo>
                  <a:pt x="1282626" y="3558586"/>
                  <a:pt x="1299568" y="3544821"/>
                  <a:pt x="1297675" y="3525193"/>
                </a:cubicBezTo>
                <a:cubicBezTo>
                  <a:pt x="1299969" y="3496706"/>
                  <a:pt x="1263508" y="3479799"/>
                  <a:pt x="1241723" y="3495779"/>
                </a:cubicBezTo>
                <a:cubicBezTo>
                  <a:pt x="1219246" y="3509212"/>
                  <a:pt x="1221767" y="3548353"/>
                  <a:pt x="1247685" y="3556227"/>
                </a:cubicBezTo>
                <a:cubicBezTo>
                  <a:pt x="1253074" y="3558948"/>
                  <a:pt x="1259051" y="3560005"/>
                  <a:pt x="1264944" y="3559650"/>
                </a:cubicBezTo>
                <a:close/>
                <a:moveTo>
                  <a:pt x="7017585" y="3559693"/>
                </a:moveTo>
                <a:cubicBezTo>
                  <a:pt x="7036442" y="3559747"/>
                  <a:pt x="7055299" y="3545267"/>
                  <a:pt x="7052358" y="3524470"/>
                </a:cubicBezTo>
                <a:cubicBezTo>
                  <a:pt x="7053972" y="3497199"/>
                  <a:pt x="7019603" y="3481386"/>
                  <a:pt x="6997921" y="3495595"/>
                </a:cubicBezTo>
                <a:cubicBezTo>
                  <a:pt x="6975316" y="3506824"/>
                  <a:pt x="6975316" y="3545095"/>
                  <a:pt x="6999536" y="3554491"/>
                </a:cubicBezTo>
                <a:cubicBezTo>
                  <a:pt x="7005014" y="3558043"/>
                  <a:pt x="7011300" y="3559676"/>
                  <a:pt x="7017585" y="3559693"/>
                </a:cubicBezTo>
                <a:close/>
                <a:moveTo>
                  <a:pt x="3214100" y="3559739"/>
                </a:moveTo>
                <a:cubicBezTo>
                  <a:pt x="3233985" y="3558973"/>
                  <a:pt x="3253775" y="3541268"/>
                  <a:pt x="3247685" y="3519158"/>
                </a:cubicBezTo>
                <a:cubicBezTo>
                  <a:pt x="3245881" y="3491060"/>
                  <a:pt x="3209121" y="3481387"/>
                  <a:pt x="3190402" y="3498891"/>
                </a:cubicBezTo>
                <a:cubicBezTo>
                  <a:pt x="3174841" y="3513631"/>
                  <a:pt x="3177548" y="3542650"/>
                  <a:pt x="3195138" y="3554396"/>
                </a:cubicBezTo>
                <a:cubicBezTo>
                  <a:pt x="3200833" y="3558368"/>
                  <a:pt x="3207472" y="3559995"/>
                  <a:pt x="3214100" y="3559739"/>
                </a:cubicBezTo>
                <a:close/>
                <a:moveTo>
                  <a:pt x="5798551" y="3559836"/>
                </a:moveTo>
                <a:cubicBezTo>
                  <a:pt x="5824379" y="3542936"/>
                  <a:pt x="5823694" y="3494318"/>
                  <a:pt x="5788951" y="3490383"/>
                </a:cubicBezTo>
                <a:cubicBezTo>
                  <a:pt x="5759237" y="3482974"/>
                  <a:pt x="5737066" y="3520711"/>
                  <a:pt x="5753752" y="3544788"/>
                </a:cubicBezTo>
                <a:cubicBezTo>
                  <a:pt x="5762894" y="3560762"/>
                  <a:pt x="5783237" y="3556826"/>
                  <a:pt x="5798551" y="3559836"/>
                </a:cubicBezTo>
                <a:close/>
                <a:moveTo>
                  <a:pt x="6093142" y="3559962"/>
                </a:moveTo>
                <a:cubicBezTo>
                  <a:pt x="6112263" y="3558348"/>
                  <a:pt x="6129366" y="3539970"/>
                  <a:pt x="6125163" y="3518771"/>
                </a:cubicBezTo>
                <a:cubicBezTo>
                  <a:pt x="6123146" y="3489593"/>
                  <a:pt x="6080564" y="3481387"/>
                  <a:pt x="6064876" y="3503270"/>
                </a:cubicBezTo>
                <a:cubicBezTo>
                  <a:pt x="6054566" y="3519227"/>
                  <a:pt x="6055239" y="3546353"/>
                  <a:pt x="6074064" y="3555470"/>
                </a:cubicBezTo>
                <a:cubicBezTo>
                  <a:pt x="6080171" y="3559174"/>
                  <a:pt x="6086769" y="3560499"/>
                  <a:pt x="6093142" y="3559962"/>
                </a:cubicBezTo>
                <a:close/>
                <a:moveTo>
                  <a:pt x="1573495" y="3560039"/>
                </a:moveTo>
                <a:cubicBezTo>
                  <a:pt x="1593359" y="3558019"/>
                  <a:pt x="1610733" y="3539169"/>
                  <a:pt x="1604180" y="3517626"/>
                </a:cubicBezTo>
                <a:cubicBezTo>
                  <a:pt x="1601422" y="3491637"/>
                  <a:pt x="1566472" y="3482974"/>
                  <a:pt x="1547849" y="3497792"/>
                </a:cubicBezTo>
                <a:cubicBezTo>
                  <a:pt x="1530374" y="3512838"/>
                  <a:pt x="1531753" y="3545666"/>
                  <a:pt x="1553596" y="3555925"/>
                </a:cubicBezTo>
                <a:cubicBezTo>
                  <a:pt x="1559977" y="3559515"/>
                  <a:pt x="1566875" y="3560712"/>
                  <a:pt x="1573495" y="3560039"/>
                </a:cubicBezTo>
                <a:close/>
                <a:moveTo>
                  <a:pt x="7030766" y="3658893"/>
                </a:moveTo>
                <a:cubicBezTo>
                  <a:pt x="7040858" y="3655005"/>
                  <a:pt x="7049022" y="3647002"/>
                  <a:pt x="7051063" y="3635111"/>
                </a:cubicBezTo>
                <a:cubicBezTo>
                  <a:pt x="7057867" y="3609272"/>
                  <a:pt x="7029292" y="3584575"/>
                  <a:pt x="7004799" y="3594865"/>
                </a:cubicBezTo>
                <a:cubicBezTo>
                  <a:pt x="6975770" y="3601268"/>
                  <a:pt x="6973729" y="3644944"/>
                  <a:pt x="6998902" y="3657978"/>
                </a:cubicBezTo>
                <a:cubicBezTo>
                  <a:pt x="7008654" y="3662552"/>
                  <a:pt x="7020674" y="3662780"/>
                  <a:pt x="7030766" y="3658893"/>
                </a:cubicBezTo>
                <a:close/>
                <a:moveTo>
                  <a:pt x="661617" y="3659972"/>
                </a:moveTo>
                <a:cubicBezTo>
                  <a:pt x="671499" y="3655930"/>
                  <a:pt x="679483" y="3647964"/>
                  <a:pt x="681437" y="3636845"/>
                </a:cubicBezTo>
                <a:cubicBezTo>
                  <a:pt x="690630" y="3607729"/>
                  <a:pt x="652482" y="3584574"/>
                  <a:pt x="627894" y="3597871"/>
                </a:cubicBezTo>
                <a:cubicBezTo>
                  <a:pt x="603306" y="3608876"/>
                  <a:pt x="605143" y="3650371"/>
                  <a:pt x="630421" y="3659542"/>
                </a:cubicBezTo>
                <a:cubicBezTo>
                  <a:pt x="639959" y="3664127"/>
                  <a:pt x="651735" y="3664012"/>
                  <a:pt x="661617" y="3659972"/>
                </a:cubicBezTo>
                <a:close/>
                <a:moveTo>
                  <a:pt x="1892756" y="3660194"/>
                </a:moveTo>
                <a:cubicBezTo>
                  <a:pt x="1902788" y="3656369"/>
                  <a:pt x="1910937" y="3648315"/>
                  <a:pt x="1912749" y="3636494"/>
                </a:cubicBezTo>
                <a:cubicBezTo>
                  <a:pt x="1920904" y="3610070"/>
                  <a:pt x="1892386" y="3584574"/>
                  <a:pt x="1867513" y="3595236"/>
                </a:cubicBezTo>
                <a:cubicBezTo>
                  <a:pt x="1840823" y="3601494"/>
                  <a:pt x="1836750" y="3647156"/>
                  <a:pt x="1861405" y="3658513"/>
                </a:cubicBezTo>
                <a:cubicBezTo>
                  <a:pt x="1870790" y="3663612"/>
                  <a:pt x="1882716" y="3664018"/>
                  <a:pt x="1892756" y="3660194"/>
                </a:cubicBezTo>
                <a:close/>
                <a:moveTo>
                  <a:pt x="7521845" y="3660576"/>
                </a:moveTo>
                <a:cubicBezTo>
                  <a:pt x="7542938" y="3663093"/>
                  <a:pt x="7565876" y="3654380"/>
                  <a:pt x="7564519" y="3629680"/>
                </a:cubicBezTo>
                <a:cubicBezTo>
                  <a:pt x="7569042" y="3599003"/>
                  <a:pt x="7528339" y="3582987"/>
                  <a:pt x="7507083" y="3602386"/>
                </a:cubicBezTo>
                <a:cubicBezTo>
                  <a:pt x="7491254" y="3615469"/>
                  <a:pt x="7498942" y="3637575"/>
                  <a:pt x="7502334" y="3654493"/>
                </a:cubicBezTo>
                <a:cubicBezTo>
                  <a:pt x="7507987" y="3657651"/>
                  <a:pt x="7514813" y="3659737"/>
                  <a:pt x="7521845" y="3660576"/>
                </a:cubicBezTo>
                <a:close/>
                <a:moveTo>
                  <a:pt x="1155378" y="3660588"/>
                </a:moveTo>
                <a:cubicBezTo>
                  <a:pt x="1163213" y="3661761"/>
                  <a:pt x="1171049" y="3661532"/>
                  <a:pt x="1178485" y="3657528"/>
                </a:cubicBezTo>
                <a:cubicBezTo>
                  <a:pt x="1199531" y="3645858"/>
                  <a:pt x="1200218" y="3611762"/>
                  <a:pt x="1180543" y="3598490"/>
                </a:cubicBezTo>
                <a:cubicBezTo>
                  <a:pt x="1164529" y="3589337"/>
                  <a:pt x="1139827" y="3591854"/>
                  <a:pt x="1129992" y="3609016"/>
                </a:cubicBezTo>
                <a:cubicBezTo>
                  <a:pt x="1120844" y="3623204"/>
                  <a:pt x="1129078" y="3640366"/>
                  <a:pt x="1132280" y="3655240"/>
                </a:cubicBezTo>
                <a:cubicBezTo>
                  <a:pt x="1139712" y="3656841"/>
                  <a:pt x="1147545" y="3659416"/>
                  <a:pt x="1155378" y="3660588"/>
                </a:cubicBezTo>
                <a:close/>
                <a:moveTo>
                  <a:pt x="2590431" y="3660775"/>
                </a:moveTo>
                <a:cubicBezTo>
                  <a:pt x="2613755" y="3667125"/>
                  <a:pt x="2638455" y="3645580"/>
                  <a:pt x="2631820" y="3621541"/>
                </a:cubicBezTo>
                <a:cubicBezTo>
                  <a:pt x="2630224" y="3592966"/>
                  <a:pt x="2588834" y="3584575"/>
                  <a:pt x="2571684" y="3604532"/>
                </a:cubicBezTo>
                <a:cubicBezTo>
                  <a:pt x="2555906" y="3622675"/>
                  <a:pt x="2563456" y="3658280"/>
                  <a:pt x="2590431" y="3660775"/>
                </a:cubicBezTo>
                <a:close/>
                <a:moveTo>
                  <a:pt x="3931764" y="3661202"/>
                </a:moveTo>
                <a:cubicBezTo>
                  <a:pt x="3940634" y="3662065"/>
                  <a:pt x="3949303" y="3660799"/>
                  <a:pt x="3956651" y="3654475"/>
                </a:cubicBezTo>
                <a:cubicBezTo>
                  <a:pt x="3968592" y="3645044"/>
                  <a:pt x="3967674" y="3628023"/>
                  <a:pt x="3965837" y="3614223"/>
                </a:cubicBezTo>
                <a:cubicBezTo>
                  <a:pt x="3958029" y="3588232"/>
                  <a:pt x="3916924" y="3586162"/>
                  <a:pt x="3903375" y="3608243"/>
                </a:cubicBezTo>
                <a:cubicBezTo>
                  <a:pt x="3895567" y="3623424"/>
                  <a:pt x="3901767" y="3640214"/>
                  <a:pt x="3905671" y="3655165"/>
                </a:cubicBezTo>
                <a:cubicBezTo>
                  <a:pt x="3913824" y="3657350"/>
                  <a:pt x="3922894" y="3660340"/>
                  <a:pt x="3931764" y="3661202"/>
                </a:cubicBezTo>
                <a:close/>
                <a:moveTo>
                  <a:pt x="859516" y="3661218"/>
                </a:moveTo>
                <a:cubicBezTo>
                  <a:pt x="866467" y="3660548"/>
                  <a:pt x="873282" y="3658700"/>
                  <a:pt x="879043" y="3655891"/>
                </a:cubicBezTo>
                <a:cubicBezTo>
                  <a:pt x="883376" y="3639385"/>
                  <a:pt x="890676" y="3619210"/>
                  <a:pt x="878358" y="3604308"/>
                </a:cubicBezTo>
                <a:cubicBezTo>
                  <a:pt x="858966" y="3582987"/>
                  <a:pt x="812881" y="3596743"/>
                  <a:pt x="818128" y="3629526"/>
                </a:cubicBezTo>
                <a:cubicBezTo>
                  <a:pt x="816588" y="3654630"/>
                  <a:pt x="838662" y="3663228"/>
                  <a:pt x="859516" y="3661218"/>
                </a:cubicBezTo>
                <a:close/>
                <a:moveTo>
                  <a:pt x="7636298" y="3661508"/>
                </a:moveTo>
                <a:cubicBezTo>
                  <a:pt x="7655112" y="3659262"/>
                  <a:pt x="7672168" y="3642179"/>
                  <a:pt x="7667222" y="3621932"/>
                </a:cubicBezTo>
                <a:cubicBezTo>
                  <a:pt x="7665630" y="3595386"/>
                  <a:pt x="7628562" y="3586162"/>
                  <a:pt x="7609915" y="3601910"/>
                </a:cubicBezTo>
                <a:cubicBezTo>
                  <a:pt x="7591267" y="3616083"/>
                  <a:pt x="7594906" y="3650277"/>
                  <a:pt x="7617647" y="3658377"/>
                </a:cubicBezTo>
                <a:cubicBezTo>
                  <a:pt x="7623560" y="3661358"/>
                  <a:pt x="7630026" y="3662257"/>
                  <a:pt x="7636298" y="3661508"/>
                </a:cubicBezTo>
                <a:close/>
                <a:moveTo>
                  <a:pt x="5786784" y="3661538"/>
                </a:moveTo>
                <a:cubicBezTo>
                  <a:pt x="5805743" y="3659215"/>
                  <a:pt x="5822309" y="3641990"/>
                  <a:pt x="5816097" y="3621184"/>
                </a:cubicBezTo>
                <a:cubicBezTo>
                  <a:pt x="5817017" y="3587304"/>
                  <a:pt x="5758579" y="3584575"/>
                  <a:pt x="5750296" y="3614590"/>
                </a:cubicBezTo>
                <a:cubicBezTo>
                  <a:pt x="5745004" y="3630962"/>
                  <a:pt x="5749376" y="3652564"/>
                  <a:pt x="5767781" y="3658476"/>
                </a:cubicBezTo>
                <a:cubicBezTo>
                  <a:pt x="5773878" y="3661432"/>
                  <a:pt x="5780464" y="3662313"/>
                  <a:pt x="5786784" y="3661538"/>
                </a:cubicBezTo>
                <a:close/>
                <a:moveTo>
                  <a:pt x="8972319" y="3661586"/>
                </a:moveTo>
                <a:cubicBezTo>
                  <a:pt x="8991390" y="3659785"/>
                  <a:pt x="9008468" y="3643163"/>
                  <a:pt x="9002396" y="3621454"/>
                </a:cubicBezTo>
                <a:cubicBezTo>
                  <a:pt x="9002171" y="3594996"/>
                  <a:pt x="8970685" y="3590925"/>
                  <a:pt x="8951119" y="3597031"/>
                </a:cubicBezTo>
                <a:cubicBezTo>
                  <a:pt x="8931103" y="3610147"/>
                  <a:pt x="8929529" y="3648591"/>
                  <a:pt x="8953368" y="3658088"/>
                </a:cubicBezTo>
                <a:cubicBezTo>
                  <a:pt x="8959384" y="3661141"/>
                  <a:pt x="8965962" y="3662187"/>
                  <a:pt x="8972319" y="3661586"/>
                </a:cubicBezTo>
                <a:close/>
                <a:moveTo>
                  <a:pt x="6507387" y="3661590"/>
                </a:moveTo>
                <a:cubicBezTo>
                  <a:pt x="6515208" y="3660936"/>
                  <a:pt x="6522716" y="3658036"/>
                  <a:pt x="6528517" y="3652350"/>
                </a:cubicBezTo>
                <a:cubicBezTo>
                  <a:pt x="6538755" y="3639385"/>
                  <a:pt x="6538755" y="3619142"/>
                  <a:pt x="6529655" y="3605495"/>
                </a:cubicBezTo>
                <a:cubicBezTo>
                  <a:pt x="6514639" y="3586162"/>
                  <a:pt x="6478920" y="3590711"/>
                  <a:pt x="6470275" y="3614139"/>
                </a:cubicBezTo>
                <a:cubicBezTo>
                  <a:pt x="6467317" y="3629150"/>
                  <a:pt x="6467545" y="3650758"/>
                  <a:pt x="6484380" y="3657354"/>
                </a:cubicBezTo>
                <a:cubicBezTo>
                  <a:pt x="6491433" y="3660652"/>
                  <a:pt x="6499567" y="3662244"/>
                  <a:pt x="6507387" y="3661590"/>
                </a:cubicBezTo>
                <a:close/>
                <a:moveTo>
                  <a:pt x="6194974" y="3661600"/>
                </a:moveTo>
                <a:cubicBezTo>
                  <a:pt x="6212459" y="3661186"/>
                  <a:pt x="6230040" y="3648812"/>
                  <a:pt x="6228664" y="3629932"/>
                </a:cubicBezTo>
                <a:cubicBezTo>
                  <a:pt x="6235542" y="3599089"/>
                  <a:pt x="6192671" y="3582987"/>
                  <a:pt x="6171808" y="3601810"/>
                </a:cubicBezTo>
                <a:cubicBezTo>
                  <a:pt x="6151404" y="3614964"/>
                  <a:pt x="6155760" y="3649435"/>
                  <a:pt x="6178228" y="3657826"/>
                </a:cubicBezTo>
                <a:cubicBezTo>
                  <a:pt x="6183329" y="3660547"/>
                  <a:pt x="6189146" y="3661738"/>
                  <a:pt x="6194974" y="3661600"/>
                </a:cubicBezTo>
                <a:close/>
                <a:moveTo>
                  <a:pt x="3105228" y="3661651"/>
                </a:moveTo>
                <a:cubicBezTo>
                  <a:pt x="3128823" y="3667125"/>
                  <a:pt x="3151030" y="3645000"/>
                  <a:pt x="3144785" y="3621735"/>
                </a:cubicBezTo>
                <a:cubicBezTo>
                  <a:pt x="3144785" y="3594593"/>
                  <a:pt x="3109623" y="3587750"/>
                  <a:pt x="3089961" y="3599155"/>
                </a:cubicBezTo>
                <a:cubicBezTo>
                  <a:pt x="3070067" y="3616946"/>
                  <a:pt x="3075388" y="3658002"/>
                  <a:pt x="3105228" y="3661651"/>
                </a:cubicBezTo>
                <a:close/>
                <a:moveTo>
                  <a:pt x="6808507" y="3661673"/>
                </a:moveTo>
                <a:cubicBezTo>
                  <a:pt x="6827621" y="3662358"/>
                  <a:pt x="6847711" y="3649161"/>
                  <a:pt x="6845979" y="3628249"/>
                </a:cubicBezTo>
                <a:cubicBezTo>
                  <a:pt x="6849904" y="3593512"/>
                  <a:pt x="6797950" y="3581400"/>
                  <a:pt x="6781093" y="3608139"/>
                </a:cubicBezTo>
                <a:cubicBezTo>
                  <a:pt x="6773704" y="3623451"/>
                  <a:pt x="6773935" y="3646761"/>
                  <a:pt x="6790561" y="3656131"/>
                </a:cubicBezTo>
                <a:cubicBezTo>
                  <a:pt x="6795872" y="3659673"/>
                  <a:pt x="6802135" y="3661444"/>
                  <a:pt x="6808507" y="3661673"/>
                </a:cubicBezTo>
                <a:close/>
                <a:moveTo>
                  <a:pt x="1266521" y="3661691"/>
                </a:moveTo>
                <a:cubicBezTo>
                  <a:pt x="1284980" y="3658728"/>
                  <a:pt x="1300540" y="3641054"/>
                  <a:pt x="1296755" y="3621482"/>
                </a:cubicBezTo>
                <a:cubicBezTo>
                  <a:pt x="1294693" y="3593811"/>
                  <a:pt x="1254352" y="3586162"/>
                  <a:pt x="1236014" y="3603710"/>
                </a:cubicBezTo>
                <a:cubicBezTo>
                  <a:pt x="1217675" y="3619007"/>
                  <a:pt x="1224089" y="3652527"/>
                  <a:pt x="1247705" y="3659277"/>
                </a:cubicBezTo>
                <a:cubicBezTo>
                  <a:pt x="1253894" y="3662032"/>
                  <a:pt x="1260368" y="3662679"/>
                  <a:pt x="1266521" y="3661691"/>
                </a:cubicBezTo>
                <a:close/>
                <a:moveTo>
                  <a:pt x="5265107" y="3661706"/>
                </a:moveTo>
                <a:cubicBezTo>
                  <a:pt x="5272729" y="3663111"/>
                  <a:pt x="5280350" y="3662997"/>
                  <a:pt x="5287517" y="3658868"/>
                </a:cubicBezTo>
                <a:cubicBezTo>
                  <a:pt x="5302988" y="3651070"/>
                  <a:pt x="5306855" y="3630428"/>
                  <a:pt x="5301850" y="3615061"/>
                </a:cubicBezTo>
                <a:cubicBezTo>
                  <a:pt x="5294797" y="3586162"/>
                  <a:pt x="5243380" y="3586850"/>
                  <a:pt x="5238830" y="3616896"/>
                </a:cubicBezTo>
                <a:cubicBezTo>
                  <a:pt x="5235417" y="3629740"/>
                  <a:pt x="5240877" y="3642584"/>
                  <a:pt x="5242698" y="3655428"/>
                </a:cubicBezTo>
                <a:cubicBezTo>
                  <a:pt x="5249864" y="3657377"/>
                  <a:pt x="5257486" y="3660301"/>
                  <a:pt x="5265107" y="3661706"/>
                </a:cubicBezTo>
                <a:close/>
                <a:moveTo>
                  <a:pt x="2186938" y="3661708"/>
                </a:moveTo>
                <a:cubicBezTo>
                  <a:pt x="2207354" y="3660987"/>
                  <a:pt x="2226701" y="3643725"/>
                  <a:pt x="2220180" y="3620992"/>
                </a:cubicBezTo>
                <a:cubicBezTo>
                  <a:pt x="2217664" y="3587741"/>
                  <a:pt x="2164806" y="3584574"/>
                  <a:pt x="2153826" y="3614206"/>
                </a:cubicBezTo>
                <a:cubicBezTo>
                  <a:pt x="2151084" y="3628909"/>
                  <a:pt x="2151084" y="3649041"/>
                  <a:pt x="2167095" y="3656505"/>
                </a:cubicBezTo>
                <a:cubicBezTo>
                  <a:pt x="2173218" y="3660351"/>
                  <a:pt x="2180134" y="3661948"/>
                  <a:pt x="2186938" y="3661708"/>
                </a:cubicBezTo>
                <a:close/>
                <a:moveTo>
                  <a:pt x="6608032" y="3661788"/>
                </a:moveTo>
                <a:cubicBezTo>
                  <a:pt x="6618435" y="3661529"/>
                  <a:pt x="6627928" y="3657565"/>
                  <a:pt x="6633726" y="3646419"/>
                </a:cubicBezTo>
                <a:cubicBezTo>
                  <a:pt x="6653054" y="3620679"/>
                  <a:pt x="6624403" y="3582987"/>
                  <a:pt x="6594616" y="3595398"/>
                </a:cubicBezTo>
                <a:cubicBezTo>
                  <a:pt x="6567329" y="3601143"/>
                  <a:pt x="6569603" y="3634238"/>
                  <a:pt x="6576880" y="3654922"/>
                </a:cubicBezTo>
                <a:cubicBezTo>
                  <a:pt x="6586316" y="3658600"/>
                  <a:pt x="6597629" y="3662047"/>
                  <a:pt x="6608032" y="3661788"/>
                </a:cubicBezTo>
                <a:close/>
                <a:moveTo>
                  <a:pt x="8455408" y="3661840"/>
                </a:moveTo>
                <a:cubicBezTo>
                  <a:pt x="8472967" y="3661218"/>
                  <a:pt x="8489726" y="3648858"/>
                  <a:pt x="8490238" y="3629792"/>
                </a:cubicBezTo>
                <a:cubicBezTo>
                  <a:pt x="8492967" y="3602572"/>
                  <a:pt x="8459534" y="3584574"/>
                  <a:pt x="8436790" y="3598522"/>
                </a:cubicBezTo>
                <a:cubicBezTo>
                  <a:pt x="8413592" y="3609771"/>
                  <a:pt x="8413592" y="3648915"/>
                  <a:pt x="8438155" y="3658363"/>
                </a:cubicBezTo>
                <a:cubicBezTo>
                  <a:pt x="8443613" y="3660950"/>
                  <a:pt x="8449555" y="3662047"/>
                  <a:pt x="8455408" y="3661840"/>
                </a:cubicBezTo>
                <a:close/>
                <a:moveTo>
                  <a:pt x="4867560" y="3661846"/>
                </a:moveTo>
                <a:cubicBezTo>
                  <a:pt x="4883900" y="3657409"/>
                  <a:pt x="4896316" y="3640304"/>
                  <a:pt x="4893425" y="3622299"/>
                </a:cubicBezTo>
                <a:cubicBezTo>
                  <a:pt x="4891837" y="3593262"/>
                  <a:pt x="4849655" y="3584574"/>
                  <a:pt x="4832192" y="3604923"/>
                </a:cubicBezTo>
                <a:cubicBezTo>
                  <a:pt x="4813142" y="3622070"/>
                  <a:pt x="4824708" y="3658880"/>
                  <a:pt x="4850335" y="3661624"/>
                </a:cubicBezTo>
                <a:cubicBezTo>
                  <a:pt x="4856232" y="3663396"/>
                  <a:pt x="4862114" y="3663325"/>
                  <a:pt x="4867560" y="3661846"/>
                </a:cubicBezTo>
                <a:close/>
                <a:moveTo>
                  <a:pt x="6290093" y="3661872"/>
                </a:moveTo>
                <a:cubicBezTo>
                  <a:pt x="6316916" y="3668712"/>
                  <a:pt x="6341905" y="3639757"/>
                  <a:pt x="6330672" y="3614450"/>
                </a:cubicBezTo>
                <a:cubicBezTo>
                  <a:pt x="6320126" y="3582987"/>
                  <a:pt x="6266479" y="3590055"/>
                  <a:pt x="6261894" y="3621974"/>
                </a:cubicBezTo>
                <a:cubicBezTo>
                  <a:pt x="6257767" y="3640441"/>
                  <a:pt x="6270835" y="3659820"/>
                  <a:pt x="6290093" y="3661872"/>
                </a:cubicBezTo>
                <a:close/>
                <a:moveTo>
                  <a:pt x="7231906" y="3661895"/>
                </a:moveTo>
                <a:cubicBezTo>
                  <a:pt x="7247931" y="3657306"/>
                  <a:pt x="7259702" y="3640112"/>
                  <a:pt x="7255608" y="3622402"/>
                </a:cubicBezTo>
                <a:cubicBezTo>
                  <a:pt x="7254926" y="3585262"/>
                  <a:pt x="7189416" y="3584574"/>
                  <a:pt x="7189189" y="3621943"/>
                </a:cubicBezTo>
                <a:cubicBezTo>
                  <a:pt x="7184867" y="3640284"/>
                  <a:pt x="7195785" y="3659542"/>
                  <a:pt x="7214892" y="3661834"/>
                </a:cubicBezTo>
                <a:cubicBezTo>
                  <a:pt x="7220749" y="3663553"/>
                  <a:pt x="7226564" y="3663424"/>
                  <a:pt x="7231906" y="3661895"/>
                </a:cubicBezTo>
                <a:close/>
                <a:moveTo>
                  <a:pt x="6405475" y="3661927"/>
                </a:moveTo>
                <a:cubicBezTo>
                  <a:pt x="6424470" y="3659068"/>
                  <a:pt x="6441489" y="3641706"/>
                  <a:pt x="6435442" y="3621249"/>
                </a:cubicBezTo>
                <a:cubicBezTo>
                  <a:pt x="6431756" y="3593514"/>
                  <a:pt x="6393283" y="3584575"/>
                  <a:pt x="6374392" y="3603141"/>
                </a:cubicBezTo>
                <a:cubicBezTo>
                  <a:pt x="6356192" y="3618728"/>
                  <a:pt x="6363795" y="3652650"/>
                  <a:pt x="6386602" y="3659527"/>
                </a:cubicBezTo>
                <a:cubicBezTo>
                  <a:pt x="6392592" y="3662220"/>
                  <a:pt x="6399143" y="3662879"/>
                  <a:pt x="6405475" y="3661927"/>
                </a:cubicBezTo>
                <a:close/>
                <a:moveTo>
                  <a:pt x="2498316" y="3661938"/>
                </a:moveTo>
                <a:cubicBezTo>
                  <a:pt x="2517381" y="3659989"/>
                  <a:pt x="2535020" y="3641777"/>
                  <a:pt x="2529501" y="3621381"/>
                </a:cubicBezTo>
                <a:cubicBezTo>
                  <a:pt x="2527430" y="3590300"/>
                  <a:pt x="2478669" y="3582987"/>
                  <a:pt x="2465572" y="3609497"/>
                </a:cubicBezTo>
                <a:cubicBezTo>
                  <a:pt x="2454304" y="3625951"/>
                  <a:pt x="2462352" y="3649033"/>
                  <a:pt x="2479593" y="3657946"/>
                </a:cubicBezTo>
                <a:cubicBezTo>
                  <a:pt x="2485454" y="3661431"/>
                  <a:pt x="2491965" y="3662588"/>
                  <a:pt x="2498316" y="3661938"/>
                </a:cubicBezTo>
                <a:close/>
                <a:moveTo>
                  <a:pt x="9075138" y="3661943"/>
                </a:moveTo>
                <a:cubicBezTo>
                  <a:pt x="9093633" y="3659057"/>
                  <a:pt x="9109538" y="3641744"/>
                  <a:pt x="9106638" y="3621738"/>
                </a:cubicBezTo>
                <a:cubicBezTo>
                  <a:pt x="9104819" y="3592327"/>
                  <a:pt x="9063203" y="3584575"/>
                  <a:pt x="9045465" y="3604638"/>
                </a:cubicBezTo>
                <a:cubicBezTo>
                  <a:pt x="9027954" y="3619458"/>
                  <a:pt x="9035004" y="3651832"/>
                  <a:pt x="9056380" y="3659584"/>
                </a:cubicBezTo>
                <a:cubicBezTo>
                  <a:pt x="9062520" y="3662263"/>
                  <a:pt x="9068973" y="3662904"/>
                  <a:pt x="9075138" y="3661943"/>
                </a:cubicBezTo>
                <a:close/>
                <a:moveTo>
                  <a:pt x="7434327" y="3661953"/>
                </a:moveTo>
                <a:cubicBezTo>
                  <a:pt x="7451964" y="3658612"/>
                  <a:pt x="7465741" y="3640737"/>
                  <a:pt x="7460638" y="3620800"/>
                </a:cubicBezTo>
                <a:cubicBezTo>
                  <a:pt x="7460185" y="3586883"/>
                  <a:pt x="7404622" y="3582987"/>
                  <a:pt x="7396231" y="3614154"/>
                </a:cubicBezTo>
                <a:cubicBezTo>
                  <a:pt x="7389654" y="3631112"/>
                  <a:pt x="7397138" y="3655175"/>
                  <a:pt x="7415961" y="3659987"/>
                </a:cubicBezTo>
                <a:cubicBezTo>
                  <a:pt x="7422141" y="3662565"/>
                  <a:pt x="7428449" y="3663067"/>
                  <a:pt x="7434327" y="3661953"/>
                </a:cubicBezTo>
                <a:close/>
                <a:moveTo>
                  <a:pt x="1059480" y="3661975"/>
                </a:moveTo>
                <a:cubicBezTo>
                  <a:pt x="1077980" y="3660100"/>
                  <a:pt x="1094136" y="3642055"/>
                  <a:pt x="1090214" y="3621824"/>
                </a:cubicBezTo>
                <a:cubicBezTo>
                  <a:pt x="1089532" y="3597135"/>
                  <a:pt x="1058376" y="3586162"/>
                  <a:pt x="1038818" y="3597364"/>
                </a:cubicBezTo>
                <a:cubicBezTo>
                  <a:pt x="1016076" y="3609251"/>
                  <a:pt x="1018123" y="3647427"/>
                  <a:pt x="1040864" y="3657942"/>
                </a:cubicBezTo>
                <a:cubicBezTo>
                  <a:pt x="1046892" y="3661428"/>
                  <a:pt x="1053316" y="3662600"/>
                  <a:pt x="1059480" y="3661975"/>
                </a:cubicBezTo>
                <a:close/>
                <a:moveTo>
                  <a:pt x="7944029" y="3661995"/>
                </a:moveTo>
                <a:cubicBezTo>
                  <a:pt x="7964599" y="3659747"/>
                  <a:pt x="7982075" y="3638923"/>
                  <a:pt x="7973401" y="3616699"/>
                </a:cubicBezTo>
                <a:cubicBezTo>
                  <a:pt x="7967051" y="3586162"/>
                  <a:pt x="7914210" y="3586162"/>
                  <a:pt x="7908540" y="3617151"/>
                </a:cubicBezTo>
                <a:cubicBezTo>
                  <a:pt x="7905592" y="3631628"/>
                  <a:pt x="7908087" y="3650629"/>
                  <a:pt x="7923281" y="3657415"/>
                </a:cubicBezTo>
                <a:cubicBezTo>
                  <a:pt x="7929971" y="3661430"/>
                  <a:pt x="7937172" y="3662745"/>
                  <a:pt x="7944029" y="3661995"/>
                </a:cubicBezTo>
                <a:close/>
                <a:moveTo>
                  <a:pt x="8139543" y="3662011"/>
                </a:moveTo>
                <a:cubicBezTo>
                  <a:pt x="8163059" y="3668712"/>
                  <a:pt x="8184992" y="3646299"/>
                  <a:pt x="8180018" y="3622268"/>
                </a:cubicBezTo>
                <a:cubicBezTo>
                  <a:pt x="8180244" y="3587377"/>
                  <a:pt x="8123037" y="3582987"/>
                  <a:pt x="8114897" y="3614643"/>
                </a:cubicBezTo>
                <a:cubicBezTo>
                  <a:pt x="8108792" y="3634052"/>
                  <a:pt x="8117384" y="3659701"/>
                  <a:pt x="8139543" y="3662011"/>
                </a:cubicBezTo>
                <a:close/>
                <a:moveTo>
                  <a:pt x="8769123" y="3662047"/>
                </a:moveTo>
                <a:cubicBezTo>
                  <a:pt x="8786877" y="3658843"/>
                  <a:pt x="8800824" y="3641272"/>
                  <a:pt x="8795706" y="3621387"/>
                </a:cubicBezTo>
                <a:cubicBezTo>
                  <a:pt x="8795933" y="3587558"/>
                  <a:pt x="8738836" y="3582987"/>
                  <a:pt x="8731557" y="3614758"/>
                </a:cubicBezTo>
                <a:cubicBezTo>
                  <a:pt x="8727917" y="3631672"/>
                  <a:pt x="8731329" y="3654986"/>
                  <a:pt x="8750665" y="3660015"/>
                </a:cubicBezTo>
                <a:cubicBezTo>
                  <a:pt x="8756864" y="3662586"/>
                  <a:pt x="8763205" y="3663114"/>
                  <a:pt x="8769123" y="3662047"/>
                </a:cubicBezTo>
                <a:close/>
                <a:moveTo>
                  <a:pt x="752281" y="3662103"/>
                </a:moveTo>
                <a:cubicBezTo>
                  <a:pt x="771471" y="3659484"/>
                  <a:pt x="788509" y="3642599"/>
                  <a:pt x="782076" y="3621738"/>
                </a:cubicBezTo>
                <a:cubicBezTo>
                  <a:pt x="779990" y="3593239"/>
                  <a:pt x="739887" y="3584575"/>
                  <a:pt x="721573" y="3603498"/>
                </a:cubicBezTo>
                <a:cubicBezTo>
                  <a:pt x="706505" y="3620370"/>
                  <a:pt x="710678" y="3651149"/>
                  <a:pt x="733164" y="3659584"/>
                </a:cubicBezTo>
                <a:cubicBezTo>
                  <a:pt x="739249" y="3662263"/>
                  <a:pt x="745885" y="3662976"/>
                  <a:pt x="752281" y="3662103"/>
                </a:cubicBezTo>
                <a:close/>
                <a:moveTo>
                  <a:pt x="5988213" y="3662237"/>
                </a:moveTo>
                <a:cubicBezTo>
                  <a:pt x="6007108" y="3662044"/>
                  <a:pt x="6025386" y="3648417"/>
                  <a:pt x="6023653" y="3627336"/>
                </a:cubicBezTo>
                <a:cubicBezTo>
                  <a:pt x="6027580" y="3592827"/>
                  <a:pt x="5976760" y="3581400"/>
                  <a:pt x="5959435" y="3607453"/>
                </a:cubicBezTo>
                <a:cubicBezTo>
                  <a:pt x="5952967" y="3624136"/>
                  <a:pt x="5954353" y="3646532"/>
                  <a:pt x="5969830" y="3657731"/>
                </a:cubicBezTo>
                <a:cubicBezTo>
                  <a:pt x="5975547" y="3660873"/>
                  <a:pt x="5981914" y="3662301"/>
                  <a:pt x="5988213" y="3662237"/>
                </a:cubicBezTo>
                <a:close/>
                <a:moveTo>
                  <a:pt x="446213" y="3662238"/>
                </a:moveTo>
                <a:cubicBezTo>
                  <a:pt x="464322" y="3658909"/>
                  <a:pt x="479328" y="3641457"/>
                  <a:pt x="474153" y="3621807"/>
                </a:cubicBezTo>
                <a:cubicBezTo>
                  <a:pt x="471624" y="3593998"/>
                  <a:pt x="433679" y="3584575"/>
                  <a:pt x="414821" y="3602502"/>
                </a:cubicBezTo>
                <a:cubicBezTo>
                  <a:pt x="398494" y="3619049"/>
                  <a:pt x="402633" y="3655361"/>
                  <a:pt x="427700" y="3660418"/>
                </a:cubicBezTo>
                <a:cubicBezTo>
                  <a:pt x="433794" y="3662888"/>
                  <a:pt x="440175" y="3663348"/>
                  <a:pt x="446213" y="3662238"/>
                </a:cubicBezTo>
                <a:close/>
                <a:moveTo>
                  <a:pt x="5576880" y="3662253"/>
                </a:moveTo>
                <a:cubicBezTo>
                  <a:pt x="5595147" y="3662242"/>
                  <a:pt x="5613219" y="3649095"/>
                  <a:pt x="5613393" y="3629586"/>
                </a:cubicBezTo>
                <a:cubicBezTo>
                  <a:pt x="5618004" y="3601087"/>
                  <a:pt x="5580188" y="3584575"/>
                  <a:pt x="5558282" y="3599503"/>
                </a:cubicBezTo>
                <a:cubicBezTo>
                  <a:pt x="5535454" y="3610813"/>
                  <a:pt x="5536377" y="3647229"/>
                  <a:pt x="5559205" y="3657633"/>
                </a:cubicBezTo>
                <a:cubicBezTo>
                  <a:pt x="5564681" y="3660800"/>
                  <a:pt x="5570792" y="3662256"/>
                  <a:pt x="5576880" y="3662253"/>
                </a:cubicBezTo>
                <a:close/>
                <a:moveTo>
                  <a:pt x="8659916" y="3662286"/>
                </a:moveTo>
                <a:cubicBezTo>
                  <a:pt x="8680575" y="3661883"/>
                  <a:pt x="8700396" y="3643731"/>
                  <a:pt x="8694033" y="3621000"/>
                </a:cubicBezTo>
                <a:cubicBezTo>
                  <a:pt x="8691510" y="3595214"/>
                  <a:pt x="8658490" y="3587750"/>
                  <a:pt x="8638770" y="3599738"/>
                </a:cubicBezTo>
                <a:cubicBezTo>
                  <a:pt x="8621801" y="3613083"/>
                  <a:pt x="8619967" y="3644523"/>
                  <a:pt x="8639917" y="3656285"/>
                </a:cubicBezTo>
                <a:cubicBezTo>
                  <a:pt x="8646051" y="3660582"/>
                  <a:pt x="8653030" y="3662420"/>
                  <a:pt x="8659916" y="3662286"/>
                </a:cubicBezTo>
                <a:close/>
                <a:moveTo>
                  <a:pt x="3220164" y="3662321"/>
                </a:moveTo>
                <a:cubicBezTo>
                  <a:pt x="3237999" y="3659167"/>
                  <a:pt x="3252796" y="3642013"/>
                  <a:pt x="3248532" y="3622137"/>
                </a:cubicBezTo>
                <a:cubicBezTo>
                  <a:pt x="3246485" y="3594023"/>
                  <a:pt x="3208505" y="3584575"/>
                  <a:pt x="3189856" y="3602319"/>
                </a:cubicBezTo>
                <a:cubicBezTo>
                  <a:pt x="3173254" y="3618681"/>
                  <a:pt x="3179167" y="3653247"/>
                  <a:pt x="3201910" y="3660391"/>
                </a:cubicBezTo>
                <a:cubicBezTo>
                  <a:pt x="3207937" y="3662868"/>
                  <a:pt x="3214219" y="3663372"/>
                  <a:pt x="3220164" y="3662321"/>
                </a:cubicBezTo>
                <a:close/>
                <a:moveTo>
                  <a:pt x="7330472" y="3662370"/>
                </a:moveTo>
                <a:cubicBezTo>
                  <a:pt x="7348417" y="3658684"/>
                  <a:pt x="7362877" y="3640982"/>
                  <a:pt x="7358746" y="3621608"/>
                </a:cubicBezTo>
                <a:cubicBezTo>
                  <a:pt x="7358516" y="3584575"/>
                  <a:pt x="7292185" y="3585718"/>
                  <a:pt x="7291956" y="3622066"/>
                </a:cubicBezTo>
                <a:cubicBezTo>
                  <a:pt x="7288054" y="3638067"/>
                  <a:pt x="7297694" y="3654069"/>
                  <a:pt x="7311924" y="3660927"/>
                </a:cubicBezTo>
                <a:cubicBezTo>
                  <a:pt x="7318121" y="3663271"/>
                  <a:pt x="7324490" y="3663599"/>
                  <a:pt x="7330472" y="3662370"/>
                </a:cubicBezTo>
                <a:close/>
                <a:moveTo>
                  <a:pt x="7735496" y="3662374"/>
                </a:moveTo>
                <a:cubicBezTo>
                  <a:pt x="7756250" y="3662074"/>
                  <a:pt x="7776716" y="3644157"/>
                  <a:pt x="7771088" y="3621354"/>
                </a:cubicBezTo>
                <a:cubicBezTo>
                  <a:pt x="7768814" y="3598494"/>
                  <a:pt x="7741298" y="3587750"/>
                  <a:pt x="7721969" y="3595980"/>
                </a:cubicBezTo>
                <a:cubicBezTo>
                  <a:pt x="7697183" y="3603752"/>
                  <a:pt x="7694454" y="3643071"/>
                  <a:pt x="7715602" y="3656330"/>
                </a:cubicBezTo>
                <a:cubicBezTo>
                  <a:pt x="7721628" y="3660616"/>
                  <a:pt x="7728578" y="3662474"/>
                  <a:pt x="7735496" y="3662374"/>
                </a:cubicBezTo>
                <a:close/>
                <a:moveTo>
                  <a:pt x="238182" y="3662374"/>
                </a:moveTo>
                <a:cubicBezTo>
                  <a:pt x="256735" y="3660209"/>
                  <a:pt x="272896" y="3642239"/>
                  <a:pt x="267622" y="3621555"/>
                </a:cubicBezTo>
                <a:cubicBezTo>
                  <a:pt x="267168" y="3593746"/>
                  <a:pt x="231786" y="3586162"/>
                  <a:pt x="212733" y="3599492"/>
                </a:cubicBezTo>
                <a:cubicBezTo>
                  <a:pt x="195268" y="3614431"/>
                  <a:pt x="197991" y="3649364"/>
                  <a:pt x="219538" y="3658787"/>
                </a:cubicBezTo>
                <a:cubicBezTo>
                  <a:pt x="225548" y="3662062"/>
                  <a:pt x="231998" y="3663096"/>
                  <a:pt x="238182" y="3662374"/>
                </a:cubicBezTo>
                <a:close/>
                <a:moveTo>
                  <a:pt x="5072143" y="3662383"/>
                </a:moveTo>
                <a:cubicBezTo>
                  <a:pt x="5090570" y="3658123"/>
                  <a:pt x="5104379" y="3637587"/>
                  <a:pt x="5097026" y="3617699"/>
                </a:cubicBezTo>
                <a:cubicBezTo>
                  <a:pt x="5092921" y="3593718"/>
                  <a:pt x="5063963" y="3589337"/>
                  <a:pt x="5045494" y="3598099"/>
                </a:cubicBezTo>
                <a:cubicBezTo>
                  <a:pt x="5022692" y="3611243"/>
                  <a:pt x="5025200" y="3655285"/>
                  <a:pt x="5052790" y="3660588"/>
                </a:cubicBezTo>
                <a:cubicBezTo>
                  <a:pt x="5059346" y="3663413"/>
                  <a:pt x="5066001" y="3663802"/>
                  <a:pt x="5072143" y="3662383"/>
                </a:cubicBezTo>
                <a:close/>
                <a:moveTo>
                  <a:pt x="7844895" y="3662419"/>
                </a:moveTo>
                <a:cubicBezTo>
                  <a:pt x="7863053" y="3658851"/>
                  <a:pt x="7878521" y="3641356"/>
                  <a:pt x="7873509" y="3621927"/>
                </a:cubicBezTo>
                <a:cubicBezTo>
                  <a:pt x="7870513" y="3597625"/>
                  <a:pt x="7838482" y="3586162"/>
                  <a:pt x="7818664" y="3599001"/>
                </a:cubicBezTo>
                <a:cubicBezTo>
                  <a:pt x="7794467" y="3612527"/>
                  <a:pt x="7800459" y="3652876"/>
                  <a:pt x="7826499" y="3660900"/>
                </a:cubicBezTo>
                <a:cubicBezTo>
                  <a:pt x="7832491" y="3663250"/>
                  <a:pt x="7838842" y="3663608"/>
                  <a:pt x="7844895" y="3662419"/>
                </a:cubicBezTo>
                <a:close/>
                <a:moveTo>
                  <a:pt x="960899" y="3662442"/>
                </a:moveTo>
                <a:cubicBezTo>
                  <a:pt x="977851" y="3659011"/>
                  <a:pt x="990900" y="3641773"/>
                  <a:pt x="986807" y="3622717"/>
                </a:cubicBezTo>
                <a:cubicBezTo>
                  <a:pt x="986124" y="3591765"/>
                  <a:pt x="940863" y="3582987"/>
                  <a:pt x="925397" y="3607241"/>
                </a:cubicBezTo>
                <a:cubicBezTo>
                  <a:pt x="916072" y="3625489"/>
                  <a:pt x="919484" y="3656671"/>
                  <a:pt x="943138" y="3660829"/>
                </a:cubicBezTo>
                <a:cubicBezTo>
                  <a:pt x="949165" y="3663197"/>
                  <a:pt x="955249" y="3663587"/>
                  <a:pt x="960899" y="3662442"/>
                </a:cubicBezTo>
                <a:close/>
                <a:moveTo>
                  <a:pt x="5890643" y="3662477"/>
                </a:moveTo>
                <a:cubicBezTo>
                  <a:pt x="5909165" y="3659125"/>
                  <a:pt x="5924484" y="3639918"/>
                  <a:pt x="5919997" y="3620324"/>
                </a:cubicBezTo>
                <a:cubicBezTo>
                  <a:pt x="5917005" y="3588241"/>
                  <a:pt x="5863842" y="3584574"/>
                  <a:pt x="5854406" y="3614137"/>
                </a:cubicBezTo>
                <a:cubicBezTo>
                  <a:pt x="5848192" y="3630866"/>
                  <a:pt x="5854176" y="3652866"/>
                  <a:pt x="5871667" y="3659970"/>
                </a:cubicBezTo>
                <a:cubicBezTo>
                  <a:pt x="5877938" y="3662949"/>
                  <a:pt x="5884468" y="3663593"/>
                  <a:pt x="5890643" y="3662477"/>
                </a:cubicBezTo>
                <a:close/>
                <a:moveTo>
                  <a:pt x="4960054" y="3662493"/>
                </a:moveTo>
                <a:cubicBezTo>
                  <a:pt x="4978820" y="3662900"/>
                  <a:pt x="4997326" y="3648455"/>
                  <a:pt x="4998879" y="3628224"/>
                </a:cubicBezTo>
                <a:cubicBezTo>
                  <a:pt x="4997269" y="3603536"/>
                  <a:pt x="4969430" y="3586162"/>
                  <a:pt x="4946653" y="3596449"/>
                </a:cubicBezTo>
                <a:cubicBezTo>
                  <a:pt x="4921115" y="3604679"/>
                  <a:pt x="4919504" y="3643998"/>
                  <a:pt x="4941821" y="3656799"/>
                </a:cubicBezTo>
                <a:cubicBezTo>
                  <a:pt x="4947515" y="3660571"/>
                  <a:pt x="4953799" y="3662357"/>
                  <a:pt x="4960054" y="3662493"/>
                </a:cubicBezTo>
                <a:close/>
                <a:moveTo>
                  <a:pt x="5371540" y="3662512"/>
                </a:moveTo>
                <a:cubicBezTo>
                  <a:pt x="5392263" y="3662285"/>
                  <a:pt x="5412632" y="3644574"/>
                  <a:pt x="5406114" y="3621305"/>
                </a:cubicBezTo>
                <a:cubicBezTo>
                  <a:pt x="5404971" y="3593726"/>
                  <a:pt x="5369292" y="3587750"/>
                  <a:pt x="5349852" y="3599471"/>
                </a:cubicBezTo>
                <a:cubicBezTo>
                  <a:pt x="5334757" y="3613720"/>
                  <a:pt x="5333842" y="3644057"/>
                  <a:pt x="5351682" y="3656468"/>
                </a:cubicBezTo>
                <a:cubicBezTo>
                  <a:pt x="5357685" y="3660719"/>
                  <a:pt x="5364632" y="3662587"/>
                  <a:pt x="5371540" y="3662512"/>
                </a:cubicBezTo>
                <a:close/>
                <a:moveTo>
                  <a:pt x="8357806" y="3662548"/>
                </a:moveTo>
                <a:cubicBezTo>
                  <a:pt x="8375333" y="3658735"/>
                  <a:pt x="8390173" y="3641149"/>
                  <a:pt x="8386591" y="3622137"/>
                </a:cubicBezTo>
                <a:cubicBezTo>
                  <a:pt x="8384771" y="3586880"/>
                  <a:pt x="8325866" y="3584575"/>
                  <a:pt x="8318588" y="3617989"/>
                </a:cubicBezTo>
                <a:cubicBezTo>
                  <a:pt x="8311992" y="3635733"/>
                  <a:pt x="8323136" y="3655090"/>
                  <a:pt x="8339967" y="3661312"/>
                </a:cubicBezTo>
                <a:cubicBezTo>
                  <a:pt x="8345823" y="3663559"/>
                  <a:pt x="8351964" y="3663819"/>
                  <a:pt x="8357806" y="3662548"/>
                </a:cubicBezTo>
                <a:close/>
                <a:moveTo>
                  <a:pt x="5478602" y="3662549"/>
                </a:moveTo>
                <a:cubicBezTo>
                  <a:pt x="5495404" y="3660743"/>
                  <a:pt x="5511182" y="3647845"/>
                  <a:pt x="5509818" y="3629271"/>
                </a:cubicBezTo>
                <a:cubicBezTo>
                  <a:pt x="5513229" y="3603131"/>
                  <a:pt x="5482753" y="3586162"/>
                  <a:pt x="5460919" y="3596710"/>
                </a:cubicBezTo>
                <a:cubicBezTo>
                  <a:pt x="5433854" y="3606341"/>
                  <a:pt x="5435219" y="3651284"/>
                  <a:pt x="5462056" y="3660457"/>
                </a:cubicBezTo>
                <a:cubicBezTo>
                  <a:pt x="5467287" y="3662521"/>
                  <a:pt x="5473002" y="3663151"/>
                  <a:pt x="5478602" y="3662549"/>
                </a:cubicBezTo>
                <a:close/>
                <a:moveTo>
                  <a:pt x="1573520" y="3662551"/>
                </a:moveTo>
                <a:cubicBezTo>
                  <a:pt x="1592105" y="3660344"/>
                  <a:pt x="1608122" y="3642516"/>
                  <a:pt x="1603219" y="3621602"/>
                </a:cubicBezTo>
                <a:cubicBezTo>
                  <a:pt x="1601416" y="3588231"/>
                  <a:pt x="1547996" y="3584574"/>
                  <a:pt x="1538304" y="3614517"/>
                </a:cubicBezTo>
                <a:cubicBezTo>
                  <a:pt x="1535150" y="3630516"/>
                  <a:pt x="1536727" y="3653144"/>
                  <a:pt x="1554759" y="3659087"/>
                </a:cubicBezTo>
                <a:cubicBezTo>
                  <a:pt x="1560844" y="3662287"/>
                  <a:pt x="1567325" y="3663287"/>
                  <a:pt x="1573520" y="3662551"/>
                </a:cubicBezTo>
                <a:close/>
                <a:moveTo>
                  <a:pt x="8252688" y="3662581"/>
                </a:moveTo>
                <a:cubicBezTo>
                  <a:pt x="8269865" y="3661087"/>
                  <a:pt x="8286464" y="3648533"/>
                  <a:pt x="8283375" y="3629271"/>
                </a:cubicBezTo>
                <a:cubicBezTo>
                  <a:pt x="8288179" y="3603360"/>
                  <a:pt x="8257527" y="3586162"/>
                  <a:pt x="8236025" y="3596710"/>
                </a:cubicBezTo>
                <a:cubicBezTo>
                  <a:pt x="8208804" y="3605424"/>
                  <a:pt x="8209033" y="3651514"/>
                  <a:pt x="8236025" y="3660228"/>
                </a:cubicBezTo>
                <a:cubicBezTo>
                  <a:pt x="8241172" y="3662348"/>
                  <a:pt x="8246962" y="3663080"/>
                  <a:pt x="8252688" y="3662581"/>
                </a:cubicBezTo>
                <a:close/>
                <a:moveTo>
                  <a:pt x="1780757" y="3662613"/>
                </a:moveTo>
                <a:cubicBezTo>
                  <a:pt x="1798574" y="3659580"/>
                  <a:pt x="1813160" y="3640968"/>
                  <a:pt x="1809066" y="3621449"/>
                </a:cubicBezTo>
                <a:cubicBezTo>
                  <a:pt x="1807246" y="3588054"/>
                  <a:pt x="1751973" y="3582987"/>
                  <a:pt x="1743330" y="3614770"/>
                </a:cubicBezTo>
                <a:cubicBezTo>
                  <a:pt x="1739918" y="3632043"/>
                  <a:pt x="1743558" y="3653922"/>
                  <a:pt x="1762437" y="3659911"/>
                </a:cubicBezTo>
                <a:cubicBezTo>
                  <a:pt x="1768521" y="3662905"/>
                  <a:pt x="1774819" y="3663624"/>
                  <a:pt x="1780757" y="3662613"/>
                </a:cubicBezTo>
                <a:close/>
                <a:moveTo>
                  <a:pt x="5681293" y="3662660"/>
                </a:moveTo>
                <a:cubicBezTo>
                  <a:pt x="5699050" y="3662262"/>
                  <a:pt x="5716549" y="3649171"/>
                  <a:pt x="5716377" y="3629879"/>
                </a:cubicBezTo>
                <a:cubicBezTo>
                  <a:pt x="5721192" y="3597956"/>
                  <a:pt x="5671433" y="3579812"/>
                  <a:pt x="5652859" y="3605075"/>
                </a:cubicBezTo>
                <a:cubicBezTo>
                  <a:pt x="5638642" y="3621381"/>
                  <a:pt x="5644146" y="3649400"/>
                  <a:pt x="5664095" y="3658587"/>
                </a:cubicBezTo>
                <a:cubicBezTo>
                  <a:pt x="5669427" y="3661515"/>
                  <a:pt x="5675374" y="3662793"/>
                  <a:pt x="5681293" y="3662660"/>
                </a:cubicBezTo>
                <a:close/>
                <a:moveTo>
                  <a:pt x="6712228" y="3662673"/>
                </a:moveTo>
                <a:cubicBezTo>
                  <a:pt x="6730542" y="3660340"/>
                  <a:pt x="6746440" y="3642543"/>
                  <a:pt x="6740844" y="3621881"/>
                </a:cubicBezTo>
                <a:cubicBezTo>
                  <a:pt x="6741974" y="3587386"/>
                  <a:pt x="6685223" y="3582987"/>
                  <a:pt x="6677536" y="3614241"/>
                </a:cubicBezTo>
                <a:cubicBezTo>
                  <a:pt x="6673692" y="3630678"/>
                  <a:pt x="6675727" y="3653366"/>
                  <a:pt x="6693815" y="3659385"/>
                </a:cubicBezTo>
                <a:cubicBezTo>
                  <a:pt x="6699750" y="3662511"/>
                  <a:pt x="6706124" y="3663451"/>
                  <a:pt x="6712228" y="3662673"/>
                </a:cubicBezTo>
                <a:close/>
                <a:moveTo>
                  <a:pt x="7124557" y="3662696"/>
                </a:moveTo>
                <a:cubicBezTo>
                  <a:pt x="7144799" y="3659469"/>
                  <a:pt x="7162796" y="3638481"/>
                  <a:pt x="7153733" y="3617622"/>
                </a:cubicBezTo>
                <a:cubicBezTo>
                  <a:pt x="7145526" y="3590494"/>
                  <a:pt x="7102891" y="3586162"/>
                  <a:pt x="7088528" y="3610327"/>
                </a:cubicBezTo>
                <a:cubicBezTo>
                  <a:pt x="7080092" y="3627425"/>
                  <a:pt x="7085108" y="3652502"/>
                  <a:pt x="7104487" y="3659341"/>
                </a:cubicBezTo>
                <a:cubicBezTo>
                  <a:pt x="7110814" y="3662874"/>
                  <a:pt x="7117810" y="3663772"/>
                  <a:pt x="7124557" y="3662696"/>
                </a:cubicBezTo>
                <a:close/>
                <a:moveTo>
                  <a:pt x="3318052" y="3662728"/>
                </a:moveTo>
                <a:cubicBezTo>
                  <a:pt x="3336272" y="3662586"/>
                  <a:pt x="3354908" y="3649730"/>
                  <a:pt x="3352178" y="3629161"/>
                </a:cubicBezTo>
                <a:cubicBezTo>
                  <a:pt x="3355817" y="3604291"/>
                  <a:pt x="3327615" y="3586162"/>
                  <a:pt x="3306009" y="3595227"/>
                </a:cubicBezTo>
                <a:cubicBezTo>
                  <a:pt x="3279171" y="3600805"/>
                  <a:pt x="3276442" y="3647754"/>
                  <a:pt x="3300778" y="3658446"/>
                </a:cubicBezTo>
                <a:cubicBezTo>
                  <a:pt x="3305952" y="3661409"/>
                  <a:pt x="3311979" y="3662775"/>
                  <a:pt x="3318052" y="3662728"/>
                </a:cubicBezTo>
                <a:close/>
                <a:moveTo>
                  <a:pt x="540510" y="3662749"/>
                </a:moveTo>
                <a:cubicBezTo>
                  <a:pt x="559982" y="3663046"/>
                  <a:pt x="578377" y="3644641"/>
                  <a:pt x="581078" y="3623946"/>
                </a:cubicBezTo>
                <a:cubicBezTo>
                  <a:pt x="572077" y="3608114"/>
                  <a:pt x="559250" y="3590924"/>
                  <a:pt x="538548" y="3595674"/>
                </a:cubicBezTo>
                <a:cubicBezTo>
                  <a:pt x="507944" y="3593864"/>
                  <a:pt x="495343" y="3640231"/>
                  <a:pt x="521221" y="3655611"/>
                </a:cubicBezTo>
                <a:cubicBezTo>
                  <a:pt x="527409" y="3660474"/>
                  <a:pt x="534019" y="3662650"/>
                  <a:pt x="540510" y="3662749"/>
                </a:cubicBezTo>
                <a:close/>
                <a:moveTo>
                  <a:pt x="6914411" y="3662783"/>
                </a:moveTo>
                <a:cubicBezTo>
                  <a:pt x="6934727" y="3661986"/>
                  <a:pt x="6954360" y="3644064"/>
                  <a:pt x="6948639" y="3622006"/>
                </a:cubicBezTo>
                <a:cubicBezTo>
                  <a:pt x="6948177" y="3593515"/>
                  <a:pt x="6907264" y="3586162"/>
                  <a:pt x="6889465" y="3603625"/>
                </a:cubicBezTo>
                <a:cubicBezTo>
                  <a:pt x="6872129" y="3617181"/>
                  <a:pt x="6875596" y="3647281"/>
                  <a:pt x="6894782" y="3657391"/>
                </a:cubicBezTo>
                <a:cubicBezTo>
                  <a:pt x="6900792" y="3661412"/>
                  <a:pt x="6907639" y="3663049"/>
                  <a:pt x="6914411" y="3662783"/>
                </a:cubicBezTo>
                <a:close/>
                <a:moveTo>
                  <a:pt x="8046366" y="3662792"/>
                </a:moveTo>
                <a:cubicBezTo>
                  <a:pt x="8065150" y="3660746"/>
                  <a:pt x="8081861" y="3643434"/>
                  <a:pt x="8077269" y="3622524"/>
                </a:cubicBezTo>
                <a:cubicBezTo>
                  <a:pt x="8075908" y="3591443"/>
                  <a:pt x="8028283" y="3582987"/>
                  <a:pt x="8013996" y="3609040"/>
                </a:cubicBezTo>
                <a:cubicBezTo>
                  <a:pt x="8007192" y="3625495"/>
                  <a:pt x="8008553" y="3651547"/>
                  <a:pt x="8027603" y="3659318"/>
                </a:cubicBezTo>
                <a:cubicBezTo>
                  <a:pt x="8033613" y="3662460"/>
                  <a:pt x="8040104" y="3663474"/>
                  <a:pt x="8046366" y="3662792"/>
                </a:cubicBezTo>
                <a:close/>
                <a:moveTo>
                  <a:pt x="2088459" y="3662799"/>
                </a:moveTo>
                <a:cubicBezTo>
                  <a:pt x="2107281" y="3660644"/>
                  <a:pt x="2124132" y="3643196"/>
                  <a:pt x="2119501" y="3622242"/>
                </a:cubicBezTo>
                <a:cubicBezTo>
                  <a:pt x="2117671" y="3588298"/>
                  <a:pt x="2062346" y="3582987"/>
                  <a:pt x="2051364" y="3613929"/>
                </a:cubicBezTo>
                <a:cubicBezTo>
                  <a:pt x="2043132" y="3631247"/>
                  <a:pt x="2052737" y="3652029"/>
                  <a:pt x="2069659" y="3659418"/>
                </a:cubicBezTo>
                <a:cubicBezTo>
                  <a:pt x="2075668" y="3662535"/>
                  <a:pt x="2082182" y="3663516"/>
                  <a:pt x="2088459" y="3662799"/>
                </a:cubicBezTo>
                <a:close/>
                <a:moveTo>
                  <a:pt x="4757834" y="3662836"/>
                </a:moveTo>
                <a:cubicBezTo>
                  <a:pt x="4776581" y="3661223"/>
                  <a:pt x="4793232" y="3642587"/>
                  <a:pt x="4790650" y="3622415"/>
                </a:cubicBezTo>
                <a:cubicBezTo>
                  <a:pt x="4789274" y="3590958"/>
                  <a:pt x="4737185" y="3584575"/>
                  <a:pt x="4725483" y="3611929"/>
                </a:cubicBezTo>
                <a:cubicBezTo>
                  <a:pt x="4716304" y="3627657"/>
                  <a:pt x="4721582" y="3650680"/>
                  <a:pt x="4739021" y="3658202"/>
                </a:cubicBezTo>
                <a:cubicBezTo>
                  <a:pt x="4745102" y="3662021"/>
                  <a:pt x="4751584" y="3663374"/>
                  <a:pt x="4757834" y="3662836"/>
                </a:cubicBezTo>
                <a:close/>
                <a:moveTo>
                  <a:pt x="1468867" y="3662879"/>
                </a:moveTo>
                <a:cubicBezTo>
                  <a:pt x="1488205" y="3661300"/>
                  <a:pt x="1506438" y="3644668"/>
                  <a:pt x="1501266" y="3623524"/>
                </a:cubicBezTo>
                <a:cubicBezTo>
                  <a:pt x="1500577" y="3597852"/>
                  <a:pt x="1468386" y="3586162"/>
                  <a:pt x="1448381" y="3598540"/>
                </a:cubicBezTo>
                <a:cubicBezTo>
                  <a:pt x="1425619" y="3610000"/>
                  <a:pt x="1426767" y="3648508"/>
                  <a:pt x="1449989" y="3659051"/>
                </a:cubicBezTo>
                <a:cubicBezTo>
                  <a:pt x="1455852" y="3662260"/>
                  <a:pt x="1462420" y="3663406"/>
                  <a:pt x="1468867" y="3662879"/>
                </a:cubicBezTo>
                <a:close/>
                <a:moveTo>
                  <a:pt x="1985248" y="3662882"/>
                </a:moveTo>
                <a:cubicBezTo>
                  <a:pt x="2005315" y="3659824"/>
                  <a:pt x="2022905" y="3639197"/>
                  <a:pt x="2014619" y="3617667"/>
                </a:cubicBezTo>
                <a:cubicBezTo>
                  <a:pt x="2006724" y="3582987"/>
                  <a:pt x="1950337" y="3588729"/>
                  <a:pt x="1946050" y="3622490"/>
                </a:cubicBezTo>
                <a:cubicBezTo>
                  <a:pt x="1943126" y="3637418"/>
                  <a:pt x="1951462" y="3653494"/>
                  <a:pt x="1965221" y="3659465"/>
                </a:cubicBezTo>
                <a:cubicBezTo>
                  <a:pt x="1971593" y="3662968"/>
                  <a:pt x="1978554" y="3663901"/>
                  <a:pt x="1985248" y="3662882"/>
                </a:cubicBezTo>
                <a:close/>
                <a:moveTo>
                  <a:pt x="6092558" y="3662982"/>
                </a:moveTo>
                <a:cubicBezTo>
                  <a:pt x="6111800" y="3661424"/>
                  <a:pt x="6129341" y="3644928"/>
                  <a:pt x="6125063" y="3623627"/>
                </a:cubicBezTo>
                <a:cubicBezTo>
                  <a:pt x="6125063" y="3588991"/>
                  <a:pt x="6067107" y="3582987"/>
                  <a:pt x="6058892" y="3615083"/>
                </a:cubicBezTo>
                <a:cubicBezTo>
                  <a:pt x="6056154" y="3631016"/>
                  <a:pt x="6056839" y="3651336"/>
                  <a:pt x="6073495" y="3659187"/>
                </a:cubicBezTo>
                <a:cubicBezTo>
                  <a:pt x="6079542" y="3662362"/>
                  <a:pt x="6086145" y="3663502"/>
                  <a:pt x="6092558" y="3662982"/>
                </a:cubicBezTo>
                <a:close/>
                <a:moveTo>
                  <a:pt x="1366660" y="3662985"/>
                </a:moveTo>
                <a:cubicBezTo>
                  <a:pt x="1393996" y="3663905"/>
                  <a:pt x="1401807" y="3634924"/>
                  <a:pt x="1401119" y="3612843"/>
                </a:cubicBezTo>
                <a:cubicBezTo>
                  <a:pt x="1385956" y="3599733"/>
                  <a:pt x="1364821" y="3586162"/>
                  <a:pt x="1345064" y="3599043"/>
                </a:cubicBezTo>
                <a:cubicBezTo>
                  <a:pt x="1314501" y="3615373"/>
                  <a:pt x="1332196" y="3667125"/>
                  <a:pt x="1366660" y="3662985"/>
                </a:cubicBezTo>
                <a:close/>
                <a:moveTo>
                  <a:pt x="8868232" y="3662995"/>
                </a:moveTo>
                <a:cubicBezTo>
                  <a:pt x="8887289" y="3661649"/>
                  <a:pt x="8904247" y="3643440"/>
                  <a:pt x="8899838" y="3622410"/>
                </a:cubicBezTo>
                <a:cubicBezTo>
                  <a:pt x="8898481" y="3592545"/>
                  <a:pt x="8854163" y="3586162"/>
                  <a:pt x="8838109" y="3606680"/>
                </a:cubicBezTo>
                <a:cubicBezTo>
                  <a:pt x="8830874" y="3623321"/>
                  <a:pt x="8829517" y="3649994"/>
                  <a:pt x="8849189" y="3658201"/>
                </a:cubicBezTo>
                <a:cubicBezTo>
                  <a:pt x="8855294" y="3662019"/>
                  <a:pt x="8861880" y="3663444"/>
                  <a:pt x="8868232" y="3662995"/>
                </a:cubicBezTo>
                <a:close/>
                <a:moveTo>
                  <a:pt x="8559073" y="3663020"/>
                </a:moveTo>
                <a:cubicBezTo>
                  <a:pt x="8576518" y="3662031"/>
                  <a:pt x="8593510" y="3648695"/>
                  <a:pt x="8593165" y="3629754"/>
                </a:cubicBezTo>
                <a:cubicBezTo>
                  <a:pt x="8596155" y="3602184"/>
                  <a:pt x="8562804" y="3584575"/>
                  <a:pt x="8540263" y="3597318"/>
                </a:cubicBezTo>
                <a:cubicBezTo>
                  <a:pt x="8515192" y="3608207"/>
                  <a:pt x="8517032" y="3649679"/>
                  <a:pt x="8542103" y="3659642"/>
                </a:cubicBezTo>
                <a:cubicBezTo>
                  <a:pt x="8547393" y="3662307"/>
                  <a:pt x="8553258" y="3663349"/>
                  <a:pt x="8559073" y="3663020"/>
                </a:cubicBezTo>
                <a:close/>
                <a:moveTo>
                  <a:pt x="342696" y="3663049"/>
                </a:moveTo>
                <a:cubicBezTo>
                  <a:pt x="360861" y="3659913"/>
                  <a:pt x="375961" y="3641694"/>
                  <a:pt x="370282" y="3621929"/>
                </a:cubicBezTo>
                <a:cubicBezTo>
                  <a:pt x="369594" y="3588470"/>
                  <a:pt x="313611" y="3584574"/>
                  <a:pt x="304894" y="3615283"/>
                </a:cubicBezTo>
                <a:cubicBezTo>
                  <a:pt x="298469" y="3632699"/>
                  <a:pt x="306040" y="3654012"/>
                  <a:pt x="324166" y="3660657"/>
                </a:cubicBezTo>
                <a:cubicBezTo>
                  <a:pt x="330245" y="3663465"/>
                  <a:pt x="336641" y="3664095"/>
                  <a:pt x="342696" y="3663049"/>
                </a:cubicBezTo>
                <a:close/>
                <a:moveTo>
                  <a:pt x="1669403" y="3663053"/>
                </a:moveTo>
                <a:cubicBezTo>
                  <a:pt x="1688168" y="3664235"/>
                  <a:pt x="1707749" y="3651426"/>
                  <a:pt x="1706705" y="3630620"/>
                </a:cubicBezTo>
                <a:cubicBezTo>
                  <a:pt x="1711346" y="3607236"/>
                  <a:pt x="1686979" y="3587749"/>
                  <a:pt x="1664700" y="3595085"/>
                </a:cubicBezTo>
                <a:cubicBezTo>
                  <a:pt x="1634996" y="3597837"/>
                  <a:pt x="1631978" y="3640708"/>
                  <a:pt x="1651704" y="3656985"/>
                </a:cubicBezTo>
                <a:cubicBezTo>
                  <a:pt x="1656984" y="3660711"/>
                  <a:pt x="1663148" y="3662659"/>
                  <a:pt x="1669403" y="3663053"/>
                </a:cubicBezTo>
                <a:close/>
                <a:moveTo>
                  <a:pt x="5169479" y="3663365"/>
                </a:moveTo>
                <a:cubicBezTo>
                  <a:pt x="5189706" y="3660721"/>
                  <a:pt x="5207134" y="3639190"/>
                  <a:pt x="5198483" y="3617530"/>
                </a:cubicBezTo>
                <a:cubicBezTo>
                  <a:pt x="5193734" y="3592317"/>
                  <a:pt x="5159811" y="3589337"/>
                  <a:pt x="5142397" y="3601944"/>
                </a:cubicBezTo>
                <a:cubicBezTo>
                  <a:pt x="5129054" y="3617759"/>
                  <a:pt x="5129054" y="3648702"/>
                  <a:pt x="5149182" y="3659017"/>
                </a:cubicBezTo>
                <a:cubicBezTo>
                  <a:pt x="5155684" y="3663028"/>
                  <a:pt x="5162737" y="3664246"/>
                  <a:pt x="5169479" y="3663365"/>
                </a:cubicBezTo>
                <a:close/>
                <a:moveTo>
                  <a:pt x="3002167" y="3755022"/>
                </a:moveTo>
                <a:cubicBezTo>
                  <a:pt x="3018387" y="3758701"/>
                  <a:pt x="3039216" y="3745027"/>
                  <a:pt x="3032387" y="3725234"/>
                </a:cubicBezTo>
                <a:cubicBezTo>
                  <a:pt x="3031021" y="3705787"/>
                  <a:pt x="3006891" y="3700462"/>
                  <a:pt x="2992549" y="3709259"/>
                </a:cubicBezTo>
                <a:cubicBezTo>
                  <a:pt x="2985492" y="3719677"/>
                  <a:pt x="2981167" y="3733800"/>
                  <a:pt x="2988679" y="3745143"/>
                </a:cubicBezTo>
                <a:cubicBezTo>
                  <a:pt x="2991866" y="3750642"/>
                  <a:pt x="2996761" y="3753796"/>
                  <a:pt x="3002167" y="3755022"/>
                </a:cubicBezTo>
                <a:close/>
                <a:moveTo>
                  <a:pt x="3099621" y="3761693"/>
                </a:moveTo>
                <a:cubicBezTo>
                  <a:pt x="3111760" y="3764857"/>
                  <a:pt x="3126811" y="3763032"/>
                  <a:pt x="3137882" y="3758928"/>
                </a:cubicBezTo>
                <a:cubicBezTo>
                  <a:pt x="3142265" y="3742965"/>
                  <a:pt x="3151030" y="3722897"/>
                  <a:pt x="3137882" y="3708303"/>
                </a:cubicBezTo>
                <a:cubicBezTo>
                  <a:pt x="3118276" y="3684587"/>
                  <a:pt x="3070067" y="3700778"/>
                  <a:pt x="3078832" y="3734527"/>
                </a:cubicBezTo>
                <a:cubicBezTo>
                  <a:pt x="3078256" y="3750376"/>
                  <a:pt x="3087483" y="3758528"/>
                  <a:pt x="3099621" y="3761693"/>
                </a:cubicBezTo>
                <a:close/>
                <a:moveTo>
                  <a:pt x="4949440" y="3761903"/>
                </a:moveTo>
                <a:cubicBezTo>
                  <a:pt x="4969624" y="3768725"/>
                  <a:pt x="4995251" y="3756901"/>
                  <a:pt x="4997065" y="3733935"/>
                </a:cubicBezTo>
                <a:cubicBezTo>
                  <a:pt x="5002054" y="3700054"/>
                  <a:pt x="4946945" y="3683000"/>
                  <a:pt x="4930844" y="3712333"/>
                </a:cubicBezTo>
                <a:cubicBezTo>
                  <a:pt x="4919504" y="3730069"/>
                  <a:pt x="4927895" y="3757355"/>
                  <a:pt x="4949440" y="3761903"/>
                </a:cubicBezTo>
                <a:close/>
                <a:moveTo>
                  <a:pt x="1563746" y="3761968"/>
                </a:moveTo>
                <a:cubicBezTo>
                  <a:pt x="1581902" y="3764953"/>
                  <a:pt x="1602631" y="3755017"/>
                  <a:pt x="1601614" y="3733695"/>
                </a:cubicBezTo>
                <a:cubicBezTo>
                  <a:pt x="1606587" y="3709814"/>
                  <a:pt x="1581943" y="3690937"/>
                  <a:pt x="1560012" y="3699125"/>
                </a:cubicBezTo>
                <a:cubicBezTo>
                  <a:pt x="1535594" y="3703901"/>
                  <a:pt x="1530392" y="3738926"/>
                  <a:pt x="1547351" y="3754619"/>
                </a:cubicBezTo>
                <a:cubicBezTo>
                  <a:pt x="1551929" y="3758542"/>
                  <a:pt x="1557695" y="3760973"/>
                  <a:pt x="1563746" y="3761968"/>
                </a:cubicBezTo>
                <a:close/>
                <a:moveTo>
                  <a:pt x="1474917" y="3762395"/>
                </a:moveTo>
                <a:cubicBezTo>
                  <a:pt x="1486573" y="3760342"/>
                  <a:pt x="1496803" y="3753441"/>
                  <a:pt x="1499076" y="3741123"/>
                </a:cubicBezTo>
                <a:cubicBezTo>
                  <a:pt x="1508170" y="3719223"/>
                  <a:pt x="1487937" y="3690937"/>
                  <a:pt x="1463604" y="3697324"/>
                </a:cubicBezTo>
                <a:cubicBezTo>
                  <a:pt x="1434722" y="3695728"/>
                  <a:pt x="1422453" y="3736561"/>
                  <a:pt x="1442231" y="3754582"/>
                </a:cubicBezTo>
                <a:cubicBezTo>
                  <a:pt x="1450187" y="3761653"/>
                  <a:pt x="1463263" y="3764447"/>
                  <a:pt x="1474917" y="3762395"/>
                </a:cubicBezTo>
                <a:close/>
                <a:moveTo>
                  <a:pt x="6292916" y="3762487"/>
                </a:moveTo>
                <a:cubicBezTo>
                  <a:pt x="6312070" y="3763953"/>
                  <a:pt x="6332887" y="3748680"/>
                  <a:pt x="6329645" y="3727587"/>
                </a:cubicBezTo>
                <a:cubicBezTo>
                  <a:pt x="6330555" y="3697212"/>
                  <a:pt x="6280503" y="3687762"/>
                  <a:pt x="6268444" y="3714087"/>
                </a:cubicBezTo>
                <a:cubicBezTo>
                  <a:pt x="6262984" y="3727362"/>
                  <a:pt x="6262529" y="3745362"/>
                  <a:pt x="6275270" y="3755037"/>
                </a:cubicBezTo>
                <a:cubicBezTo>
                  <a:pt x="6280332" y="3759650"/>
                  <a:pt x="6286532" y="3761998"/>
                  <a:pt x="6292916" y="3762487"/>
                </a:cubicBezTo>
                <a:close/>
                <a:moveTo>
                  <a:pt x="1989734" y="3762788"/>
                </a:moveTo>
                <a:cubicBezTo>
                  <a:pt x="2001016" y="3760697"/>
                  <a:pt x="2010819" y="3753913"/>
                  <a:pt x="2013885" y="3741588"/>
                </a:cubicBezTo>
                <a:cubicBezTo>
                  <a:pt x="2025676" y="3715356"/>
                  <a:pt x="1995512" y="3689350"/>
                  <a:pt x="1970106" y="3699074"/>
                </a:cubicBezTo>
                <a:cubicBezTo>
                  <a:pt x="1944264" y="3703370"/>
                  <a:pt x="1936788" y="3740457"/>
                  <a:pt x="1956729" y="3755835"/>
                </a:cubicBezTo>
                <a:cubicBezTo>
                  <a:pt x="1965689" y="3762280"/>
                  <a:pt x="1978444" y="3764880"/>
                  <a:pt x="1989734" y="3762788"/>
                </a:cubicBezTo>
                <a:close/>
                <a:moveTo>
                  <a:pt x="9266935" y="3762793"/>
                </a:moveTo>
                <a:cubicBezTo>
                  <a:pt x="9286773" y="3768725"/>
                  <a:pt x="9312539" y="3757546"/>
                  <a:pt x="9312083" y="3734275"/>
                </a:cubicBezTo>
                <a:cubicBezTo>
                  <a:pt x="9318467" y="3708267"/>
                  <a:pt x="9285405" y="3692525"/>
                  <a:pt x="9264199" y="3699598"/>
                </a:cubicBezTo>
                <a:cubicBezTo>
                  <a:pt x="9234329" y="3706898"/>
                  <a:pt x="9235697" y="3759143"/>
                  <a:pt x="9266935" y="3762793"/>
                </a:cubicBezTo>
                <a:close/>
                <a:moveTo>
                  <a:pt x="7216891" y="3762800"/>
                </a:moveTo>
                <a:cubicBezTo>
                  <a:pt x="7235644" y="3764517"/>
                  <a:pt x="7256514" y="3754087"/>
                  <a:pt x="7255830" y="3733227"/>
                </a:cubicBezTo>
                <a:cubicBezTo>
                  <a:pt x="7259479" y="3709484"/>
                  <a:pt x="7235073" y="3692524"/>
                  <a:pt x="7213177" y="3698177"/>
                </a:cubicBezTo>
                <a:cubicBezTo>
                  <a:pt x="7185122" y="3701343"/>
                  <a:pt x="7180104" y="3741368"/>
                  <a:pt x="7199720" y="3756970"/>
                </a:cubicBezTo>
                <a:cubicBezTo>
                  <a:pt x="7204624" y="3760305"/>
                  <a:pt x="7210640" y="3762228"/>
                  <a:pt x="7216891" y="3762800"/>
                </a:cubicBezTo>
                <a:close/>
                <a:moveTo>
                  <a:pt x="7845861" y="3762860"/>
                </a:moveTo>
                <a:cubicBezTo>
                  <a:pt x="7863338" y="3759597"/>
                  <a:pt x="7878816" y="3745139"/>
                  <a:pt x="7874689" y="3726089"/>
                </a:cubicBezTo>
                <a:cubicBezTo>
                  <a:pt x="7871478" y="3695246"/>
                  <a:pt x="7825617" y="3687762"/>
                  <a:pt x="7808190" y="3711121"/>
                </a:cubicBezTo>
                <a:cubicBezTo>
                  <a:pt x="7797642" y="3729491"/>
                  <a:pt x="7805209" y="3758292"/>
                  <a:pt x="7828369" y="3762148"/>
                </a:cubicBezTo>
                <a:cubicBezTo>
                  <a:pt x="7833987" y="3763792"/>
                  <a:pt x="7840035" y="3763948"/>
                  <a:pt x="7845861" y="3762860"/>
                </a:cubicBezTo>
                <a:close/>
                <a:moveTo>
                  <a:pt x="5897636" y="3762971"/>
                </a:moveTo>
                <a:cubicBezTo>
                  <a:pt x="5908295" y="3760324"/>
                  <a:pt x="5917153" y="3753421"/>
                  <a:pt x="5919096" y="3741108"/>
                </a:cubicBezTo>
                <a:cubicBezTo>
                  <a:pt x="5929154" y="3716023"/>
                  <a:pt x="5903551" y="3690937"/>
                  <a:pt x="5878862" y="3698302"/>
                </a:cubicBezTo>
                <a:cubicBezTo>
                  <a:pt x="5849830" y="3700373"/>
                  <a:pt x="5843429" y="3743640"/>
                  <a:pt x="5865375" y="3759289"/>
                </a:cubicBezTo>
                <a:cubicBezTo>
                  <a:pt x="5874519" y="3764007"/>
                  <a:pt x="5886978" y="3765618"/>
                  <a:pt x="5897636" y="3762971"/>
                </a:cubicBezTo>
                <a:close/>
                <a:moveTo>
                  <a:pt x="7526869" y="3763042"/>
                </a:moveTo>
                <a:cubicBezTo>
                  <a:pt x="7534428" y="3763803"/>
                  <a:pt x="7542213" y="3762619"/>
                  <a:pt x="7549209" y="3759689"/>
                </a:cubicBezTo>
                <a:cubicBezTo>
                  <a:pt x="7573805" y="3744812"/>
                  <a:pt x="7566810" y="3698150"/>
                  <a:pt x="7535218" y="3697925"/>
                </a:cubicBezTo>
                <a:cubicBezTo>
                  <a:pt x="7503626" y="3690937"/>
                  <a:pt x="7483317" y="3733315"/>
                  <a:pt x="7505883" y="3754730"/>
                </a:cubicBezTo>
                <a:cubicBezTo>
                  <a:pt x="7511976" y="3759576"/>
                  <a:pt x="7519309" y="3762281"/>
                  <a:pt x="7526869" y="3763042"/>
                </a:cubicBezTo>
                <a:close/>
                <a:moveTo>
                  <a:pt x="5279069" y="3763050"/>
                </a:moveTo>
                <a:cubicBezTo>
                  <a:pt x="5290361" y="3760854"/>
                  <a:pt x="5299967" y="3754010"/>
                  <a:pt x="5302254" y="3741347"/>
                </a:cubicBezTo>
                <a:cubicBezTo>
                  <a:pt x="5310030" y="3718989"/>
                  <a:pt x="5292648" y="3692525"/>
                  <a:pt x="5267490" y="3697544"/>
                </a:cubicBezTo>
                <a:cubicBezTo>
                  <a:pt x="5236157" y="3696404"/>
                  <a:pt x="5229067" y="3736785"/>
                  <a:pt x="5245763" y="3756862"/>
                </a:cubicBezTo>
                <a:cubicBezTo>
                  <a:pt x="5254797" y="3762793"/>
                  <a:pt x="5267776" y="3765246"/>
                  <a:pt x="5279069" y="3763050"/>
                </a:cubicBezTo>
                <a:close/>
                <a:moveTo>
                  <a:pt x="6707938" y="3763091"/>
                </a:moveTo>
                <a:cubicBezTo>
                  <a:pt x="6716120" y="3763176"/>
                  <a:pt x="6724417" y="3761028"/>
                  <a:pt x="6731169" y="3756959"/>
                </a:cubicBezTo>
                <a:cubicBezTo>
                  <a:pt x="6745130" y="3746785"/>
                  <a:pt x="6743528" y="3726212"/>
                  <a:pt x="6738722" y="3711516"/>
                </a:cubicBezTo>
                <a:cubicBezTo>
                  <a:pt x="6726591" y="3692525"/>
                  <a:pt x="6702102" y="3698629"/>
                  <a:pt x="6683563" y="3701568"/>
                </a:cubicBezTo>
                <a:cubicBezTo>
                  <a:pt x="6677383" y="3718751"/>
                  <a:pt x="6670517" y="3740907"/>
                  <a:pt x="6685394" y="3755828"/>
                </a:cubicBezTo>
                <a:cubicBezTo>
                  <a:pt x="6691688" y="3760689"/>
                  <a:pt x="6699756" y="3763006"/>
                  <a:pt x="6707938" y="3763091"/>
                </a:cubicBezTo>
                <a:close/>
                <a:moveTo>
                  <a:pt x="6497649" y="3763139"/>
                </a:moveTo>
                <a:cubicBezTo>
                  <a:pt x="6505305" y="3763713"/>
                  <a:pt x="6513306" y="3762565"/>
                  <a:pt x="6520674" y="3760958"/>
                </a:cubicBezTo>
                <a:cubicBezTo>
                  <a:pt x="6546692" y="3745347"/>
                  <a:pt x="6539785" y="3695988"/>
                  <a:pt x="6505708" y="3697365"/>
                </a:cubicBezTo>
                <a:cubicBezTo>
                  <a:pt x="6473243" y="3690937"/>
                  <a:pt x="6456204" y="3733180"/>
                  <a:pt x="6476696" y="3754989"/>
                </a:cubicBezTo>
                <a:cubicBezTo>
                  <a:pt x="6482683" y="3760270"/>
                  <a:pt x="6489993" y="3762565"/>
                  <a:pt x="6497649" y="3763139"/>
                </a:cubicBezTo>
                <a:close/>
                <a:moveTo>
                  <a:pt x="1765376" y="3763217"/>
                </a:moveTo>
                <a:cubicBezTo>
                  <a:pt x="1785270" y="3768725"/>
                  <a:pt x="1812250" y="3758626"/>
                  <a:pt x="1810193" y="3734068"/>
                </a:cubicBezTo>
                <a:cubicBezTo>
                  <a:pt x="1814536" y="3711116"/>
                  <a:pt x="1791672" y="3692525"/>
                  <a:pt x="1769721" y="3698033"/>
                </a:cubicBezTo>
                <a:cubicBezTo>
                  <a:pt x="1735424" y="3698722"/>
                  <a:pt x="1731994" y="3757938"/>
                  <a:pt x="1765376" y="3763217"/>
                </a:cubicBezTo>
                <a:close/>
                <a:moveTo>
                  <a:pt x="650348" y="3763283"/>
                </a:moveTo>
                <a:cubicBezTo>
                  <a:pt x="670073" y="3760313"/>
                  <a:pt x="688126" y="3742466"/>
                  <a:pt x="680580" y="3721828"/>
                </a:cubicBezTo>
                <a:cubicBezTo>
                  <a:pt x="673718" y="3690929"/>
                  <a:pt x="622032" y="3689350"/>
                  <a:pt x="611970" y="3718446"/>
                </a:cubicBezTo>
                <a:cubicBezTo>
                  <a:pt x="608083" y="3734459"/>
                  <a:pt x="612427" y="3756337"/>
                  <a:pt x="630952" y="3760848"/>
                </a:cubicBezTo>
                <a:cubicBezTo>
                  <a:pt x="637011" y="3763611"/>
                  <a:pt x="643774" y="3764273"/>
                  <a:pt x="650348" y="3763283"/>
                </a:cubicBezTo>
                <a:close/>
                <a:moveTo>
                  <a:pt x="6099916" y="3763284"/>
                </a:moveTo>
                <a:cubicBezTo>
                  <a:pt x="6116401" y="3759852"/>
                  <a:pt x="6129563" y="3743819"/>
                  <a:pt x="6125950" y="3725742"/>
                </a:cubicBezTo>
                <a:cubicBezTo>
                  <a:pt x="6126179" y="3691404"/>
                  <a:pt x="6068598" y="3686174"/>
                  <a:pt x="6059651" y="3718010"/>
                </a:cubicBezTo>
                <a:cubicBezTo>
                  <a:pt x="6051392" y="3735747"/>
                  <a:pt x="6062863" y="3758942"/>
                  <a:pt x="6082821" y="3762125"/>
                </a:cubicBezTo>
                <a:cubicBezTo>
                  <a:pt x="6088556" y="3764172"/>
                  <a:pt x="6094421" y="3764428"/>
                  <a:pt x="6099916" y="3763284"/>
                </a:cubicBezTo>
                <a:close/>
                <a:moveTo>
                  <a:pt x="535059" y="3763309"/>
                </a:moveTo>
                <a:cubicBezTo>
                  <a:pt x="554962" y="3766217"/>
                  <a:pt x="577568" y="3755768"/>
                  <a:pt x="577396" y="3733771"/>
                </a:cubicBezTo>
                <a:cubicBezTo>
                  <a:pt x="584259" y="3697447"/>
                  <a:pt x="526608" y="3684587"/>
                  <a:pt x="510594" y="3714142"/>
                </a:cubicBezTo>
                <a:cubicBezTo>
                  <a:pt x="504875" y="3727228"/>
                  <a:pt x="505102" y="3746180"/>
                  <a:pt x="517000" y="3755881"/>
                </a:cubicBezTo>
                <a:cubicBezTo>
                  <a:pt x="522090" y="3759886"/>
                  <a:pt x="528424" y="3762340"/>
                  <a:pt x="535059" y="3763309"/>
                </a:cubicBezTo>
                <a:close/>
                <a:moveTo>
                  <a:pt x="8567605" y="3763316"/>
                </a:moveTo>
                <a:cubicBezTo>
                  <a:pt x="8578576" y="3761030"/>
                  <a:pt x="8587956" y="3754261"/>
                  <a:pt x="8590912" y="3741649"/>
                </a:cubicBezTo>
                <a:cubicBezTo>
                  <a:pt x="8600917" y="3715963"/>
                  <a:pt x="8574313" y="3689350"/>
                  <a:pt x="8548845" y="3698144"/>
                </a:cubicBezTo>
                <a:cubicBezTo>
                  <a:pt x="8521104" y="3701615"/>
                  <a:pt x="8515192" y="3741418"/>
                  <a:pt x="8534747" y="3758080"/>
                </a:cubicBezTo>
                <a:cubicBezTo>
                  <a:pt x="8544070" y="3763402"/>
                  <a:pt x="8556633" y="3765601"/>
                  <a:pt x="8567605" y="3763316"/>
                </a:cubicBezTo>
                <a:close/>
                <a:moveTo>
                  <a:pt x="343990" y="3763331"/>
                </a:moveTo>
                <a:cubicBezTo>
                  <a:pt x="361711" y="3760523"/>
                  <a:pt x="376383" y="3745048"/>
                  <a:pt x="371935" y="3724813"/>
                </a:cubicBezTo>
                <a:cubicBezTo>
                  <a:pt x="371250" y="3690746"/>
                  <a:pt x="313073" y="3686174"/>
                  <a:pt x="305772" y="3718411"/>
                </a:cubicBezTo>
                <a:cubicBezTo>
                  <a:pt x="300067" y="3734873"/>
                  <a:pt x="306685" y="3758194"/>
                  <a:pt x="325849" y="3761624"/>
                </a:cubicBezTo>
                <a:cubicBezTo>
                  <a:pt x="331837" y="3763796"/>
                  <a:pt x="338083" y="3764267"/>
                  <a:pt x="343990" y="3763331"/>
                </a:cubicBezTo>
                <a:close/>
                <a:moveTo>
                  <a:pt x="1267363" y="3763368"/>
                </a:moveTo>
                <a:cubicBezTo>
                  <a:pt x="1284651" y="3760621"/>
                  <a:pt x="1299318" y="3745401"/>
                  <a:pt x="1296588" y="3726077"/>
                </a:cubicBezTo>
                <a:cubicBezTo>
                  <a:pt x="1296815" y="3690962"/>
                  <a:pt x="1236789" y="3686174"/>
                  <a:pt x="1228144" y="3719008"/>
                </a:cubicBezTo>
                <a:cubicBezTo>
                  <a:pt x="1219276" y="3736338"/>
                  <a:pt x="1232468" y="3756631"/>
                  <a:pt x="1249749" y="3761647"/>
                </a:cubicBezTo>
                <a:cubicBezTo>
                  <a:pt x="1255547" y="3763813"/>
                  <a:pt x="1261600" y="3764283"/>
                  <a:pt x="1267363" y="3763368"/>
                </a:cubicBezTo>
                <a:close/>
                <a:moveTo>
                  <a:pt x="2504649" y="3763376"/>
                </a:moveTo>
                <a:cubicBezTo>
                  <a:pt x="2515825" y="3761402"/>
                  <a:pt x="2525413" y="3754881"/>
                  <a:pt x="2527795" y="3742638"/>
                </a:cubicBezTo>
                <a:cubicBezTo>
                  <a:pt x="2536866" y="3719984"/>
                  <a:pt x="2518269" y="3692525"/>
                  <a:pt x="2493312" y="3697559"/>
                </a:cubicBezTo>
                <a:cubicBezTo>
                  <a:pt x="2462702" y="3696186"/>
                  <a:pt x="2451141" y="3737833"/>
                  <a:pt x="2471994" y="3756826"/>
                </a:cubicBezTo>
                <a:cubicBezTo>
                  <a:pt x="2480724" y="3762775"/>
                  <a:pt x="2493484" y="3765350"/>
                  <a:pt x="2504649" y="3763376"/>
                </a:cubicBezTo>
                <a:close/>
                <a:moveTo>
                  <a:pt x="7933803" y="3763385"/>
                </a:moveTo>
                <a:cubicBezTo>
                  <a:pt x="7952897" y="3766356"/>
                  <a:pt x="7974323" y="3756053"/>
                  <a:pt x="7974827" y="3733821"/>
                </a:cubicBezTo>
                <a:cubicBezTo>
                  <a:pt x="7980205" y="3701671"/>
                  <a:pt x="7938081" y="3687762"/>
                  <a:pt x="7916123" y="3705775"/>
                </a:cubicBezTo>
                <a:cubicBezTo>
                  <a:pt x="7905592" y="3719912"/>
                  <a:pt x="7906040" y="3741802"/>
                  <a:pt x="7916347" y="3755939"/>
                </a:cubicBezTo>
                <a:cubicBezTo>
                  <a:pt x="7921333" y="3759929"/>
                  <a:pt x="7927438" y="3762394"/>
                  <a:pt x="7933803" y="3763385"/>
                </a:cubicBezTo>
                <a:close/>
                <a:moveTo>
                  <a:pt x="8449009" y="3763399"/>
                </a:moveTo>
                <a:cubicBezTo>
                  <a:pt x="8468863" y="3766495"/>
                  <a:pt x="8491245" y="3756303"/>
                  <a:pt x="8491072" y="3733597"/>
                </a:cubicBezTo>
                <a:cubicBezTo>
                  <a:pt x="8496142" y="3707680"/>
                  <a:pt x="8466415" y="3690937"/>
                  <a:pt x="8444062" y="3698506"/>
                </a:cubicBezTo>
                <a:cubicBezTo>
                  <a:pt x="8417791" y="3702405"/>
                  <a:pt x="8410417" y="3740937"/>
                  <a:pt x="8430926" y="3755845"/>
                </a:cubicBezTo>
                <a:cubicBezTo>
                  <a:pt x="8436053" y="3759859"/>
                  <a:pt x="8442391" y="3762367"/>
                  <a:pt x="8449009" y="3763399"/>
                </a:cubicBezTo>
                <a:close/>
                <a:moveTo>
                  <a:pt x="7418310" y="3763406"/>
                </a:moveTo>
                <a:cubicBezTo>
                  <a:pt x="7437872" y="3768725"/>
                  <a:pt x="7463120" y="3757163"/>
                  <a:pt x="7461528" y="3733809"/>
                </a:cubicBezTo>
                <a:cubicBezTo>
                  <a:pt x="7467442" y="3700742"/>
                  <a:pt x="7423997" y="3686175"/>
                  <a:pt x="7402388" y="3706061"/>
                </a:cubicBezTo>
                <a:cubicBezTo>
                  <a:pt x="7391242" y="3724328"/>
                  <a:pt x="7393062" y="3759245"/>
                  <a:pt x="7418310" y="3763406"/>
                </a:cubicBezTo>
                <a:close/>
                <a:moveTo>
                  <a:pt x="5674294" y="3763432"/>
                </a:moveTo>
                <a:cubicBezTo>
                  <a:pt x="5693944" y="3765916"/>
                  <a:pt x="5716019" y="3755128"/>
                  <a:pt x="5716363" y="3733467"/>
                </a:cubicBezTo>
                <a:cubicBezTo>
                  <a:pt x="5721192" y="3705724"/>
                  <a:pt x="5683711" y="3689350"/>
                  <a:pt x="5661867" y="3701858"/>
                </a:cubicBezTo>
                <a:cubicBezTo>
                  <a:pt x="5641632" y="3711409"/>
                  <a:pt x="5638642" y="3742791"/>
                  <a:pt x="5656348" y="3756436"/>
                </a:cubicBezTo>
                <a:cubicBezTo>
                  <a:pt x="5661464" y="3760302"/>
                  <a:pt x="5667745" y="3762604"/>
                  <a:pt x="5674294" y="3763432"/>
                </a:cubicBezTo>
                <a:close/>
                <a:moveTo>
                  <a:pt x="1163736" y="3763443"/>
                </a:moveTo>
                <a:cubicBezTo>
                  <a:pt x="1182302" y="3761045"/>
                  <a:pt x="1198786" y="3746206"/>
                  <a:pt x="1194448" y="3725739"/>
                </a:cubicBezTo>
                <a:cubicBezTo>
                  <a:pt x="1191904" y="3696858"/>
                  <a:pt x="1150264" y="3687762"/>
                  <a:pt x="1131993" y="3707546"/>
                </a:cubicBezTo>
                <a:cubicBezTo>
                  <a:pt x="1119272" y="3724147"/>
                  <a:pt x="1123667" y="3754166"/>
                  <a:pt x="1145175" y="3761443"/>
                </a:cubicBezTo>
                <a:cubicBezTo>
                  <a:pt x="1151130" y="3763660"/>
                  <a:pt x="1157549" y="3764243"/>
                  <a:pt x="1163736" y="3763443"/>
                </a:cubicBezTo>
                <a:close/>
                <a:moveTo>
                  <a:pt x="7734049" y="3763445"/>
                </a:moveTo>
                <a:cubicBezTo>
                  <a:pt x="7755289" y="3763879"/>
                  <a:pt x="7776982" y="3750135"/>
                  <a:pt x="7772152" y="3726114"/>
                </a:cubicBezTo>
                <a:cubicBezTo>
                  <a:pt x="7768932" y="3693635"/>
                  <a:pt x="7721780" y="3689350"/>
                  <a:pt x="7704069" y="3712581"/>
                </a:cubicBezTo>
                <a:cubicBezTo>
                  <a:pt x="7697629" y="3727693"/>
                  <a:pt x="7698779" y="3748669"/>
                  <a:pt x="7713960" y="3758142"/>
                </a:cubicBezTo>
                <a:cubicBezTo>
                  <a:pt x="7719940" y="3761581"/>
                  <a:pt x="7726970" y="3763301"/>
                  <a:pt x="7734049" y="3763445"/>
                </a:cubicBezTo>
                <a:close/>
                <a:moveTo>
                  <a:pt x="449152" y="3763481"/>
                </a:moveTo>
                <a:cubicBezTo>
                  <a:pt x="467107" y="3758714"/>
                  <a:pt x="480471" y="3738999"/>
                  <a:pt x="473918" y="3719673"/>
                </a:cubicBezTo>
                <a:cubicBezTo>
                  <a:pt x="468630" y="3696206"/>
                  <a:pt x="437592" y="3692525"/>
                  <a:pt x="418968" y="3701728"/>
                </a:cubicBezTo>
                <a:cubicBezTo>
                  <a:pt x="398507" y="3717603"/>
                  <a:pt x="402644" y="3757405"/>
                  <a:pt x="430234" y="3762697"/>
                </a:cubicBezTo>
                <a:cubicBezTo>
                  <a:pt x="436672" y="3764997"/>
                  <a:pt x="443167" y="3765070"/>
                  <a:pt x="449152" y="3763481"/>
                </a:cubicBezTo>
                <a:close/>
                <a:moveTo>
                  <a:pt x="7024624" y="3763481"/>
                </a:moveTo>
                <a:cubicBezTo>
                  <a:pt x="7041214" y="3760437"/>
                  <a:pt x="7055211" y="3745048"/>
                  <a:pt x="7052007" y="3726185"/>
                </a:cubicBezTo>
                <a:cubicBezTo>
                  <a:pt x="7050658" y="3690290"/>
                  <a:pt x="6991745" y="3686174"/>
                  <a:pt x="6982975" y="3719555"/>
                </a:cubicBezTo>
                <a:cubicBezTo>
                  <a:pt x="6976904" y="3737846"/>
                  <a:pt x="6988597" y="3758880"/>
                  <a:pt x="7007710" y="3762081"/>
                </a:cubicBezTo>
                <a:cubicBezTo>
                  <a:pt x="7013275" y="3764138"/>
                  <a:pt x="7019093" y="3764496"/>
                  <a:pt x="7024624" y="3763481"/>
                </a:cubicBezTo>
                <a:close/>
                <a:moveTo>
                  <a:pt x="947452" y="3763484"/>
                </a:moveTo>
                <a:cubicBezTo>
                  <a:pt x="968881" y="3765726"/>
                  <a:pt x="991979" y="3750201"/>
                  <a:pt x="986333" y="3725665"/>
                </a:cubicBezTo>
                <a:cubicBezTo>
                  <a:pt x="985648" y="3694982"/>
                  <a:pt x="940023" y="3687762"/>
                  <a:pt x="924284" y="3711000"/>
                </a:cubicBezTo>
                <a:cubicBezTo>
                  <a:pt x="917669" y="3724988"/>
                  <a:pt x="918352" y="3742361"/>
                  <a:pt x="927705" y="3754995"/>
                </a:cubicBezTo>
                <a:cubicBezTo>
                  <a:pt x="933351" y="3760015"/>
                  <a:pt x="940308" y="3762737"/>
                  <a:pt x="947452" y="3763484"/>
                </a:cubicBezTo>
                <a:close/>
                <a:moveTo>
                  <a:pt x="5996121" y="3763484"/>
                </a:moveTo>
                <a:cubicBezTo>
                  <a:pt x="6012726" y="3760540"/>
                  <a:pt x="6026333" y="3745356"/>
                  <a:pt x="6022591" y="3727018"/>
                </a:cubicBezTo>
                <a:cubicBezTo>
                  <a:pt x="6024178" y="3695164"/>
                  <a:pt x="5974058" y="3687762"/>
                  <a:pt x="5960224" y="3713334"/>
                </a:cubicBezTo>
                <a:cubicBezTo>
                  <a:pt x="5952967" y="3730831"/>
                  <a:pt x="5956369" y="3758423"/>
                  <a:pt x="5979048" y="3762012"/>
                </a:cubicBezTo>
                <a:cubicBezTo>
                  <a:pt x="5984718" y="3764087"/>
                  <a:pt x="5990586" y="3764466"/>
                  <a:pt x="5996121" y="3763484"/>
                </a:cubicBezTo>
                <a:close/>
                <a:moveTo>
                  <a:pt x="8343890" y="3763506"/>
                </a:moveTo>
                <a:cubicBezTo>
                  <a:pt x="8363895" y="3766999"/>
                  <a:pt x="8387181" y="3757441"/>
                  <a:pt x="8387695" y="3734638"/>
                </a:cubicBezTo>
                <a:cubicBezTo>
                  <a:pt x="8392955" y="3702177"/>
                  <a:pt x="8348585" y="3686175"/>
                  <a:pt x="8327087" y="3706977"/>
                </a:cubicBezTo>
                <a:cubicBezTo>
                  <a:pt x="8311992" y="3718865"/>
                  <a:pt x="8314050" y="3742410"/>
                  <a:pt x="8325943" y="3755669"/>
                </a:cubicBezTo>
                <a:cubicBezTo>
                  <a:pt x="8330917" y="3759727"/>
                  <a:pt x="8337221" y="3762342"/>
                  <a:pt x="8343890" y="3763506"/>
                </a:cubicBezTo>
                <a:close/>
                <a:moveTo>
                  <a:pt x="3325284" y="3763507"/>
                </a:moveTo>
                <a:cubicBezTo>
                  <a:pt x="3342162" y="3760388"/>
                  <a:pt x="3355966" y="3744994"/>
                  <a:pt x="3351652" y="3726556"/>
                </a:cubicBezTo>
                <a:cubicBezTo>
                  <a:pt x="3351422" y="3696107"/>
                  <a:pt x="3303337" y="3687762"/>
                  <a:pt x="3288152" y="3711895"/>
                </a:cubicBezTo>
                <a:cubicBezTo>
                  <a:pt x="3278029" y="3729488"/>
                  <a:pt x="3283551" y="3760162"/>
                  <a:pt x="3307939" y="3762192"/>
                </a:cubicBezTo>
                <a:cubicBezTo>
                  <a:pt x="3313691" y="3764222"/>
                  <a:pt x="3319658" y="3764546"/>
                  <a:pt x="3325284" y="3763507"/>
                </a:cubicBezTo>
                <a:close/>
                <a:moveTo>
                  <a:pt x="5481444" y="3763516"/>
                </a:moveTo>
                <a:cubicBezTo>
                  <a:pt x="5498640" y="3760282"/>
                  <a:pt x="5513521" y="3744635"/>
                  <a:pt x="5509631" y="3725377"/>
                </a:cubicBezTo>
                <a:cubicBezTo>
                  <a:pt x="5506926" y="3694427"/>
                  <a:pt x="5459802" y="3686174"/>
                  <a:pt x="5445597" y="3712310"/>
                </a:cubicBezTo>
                <a:cubicBezTo>
                  <a:pt x="5437029" y="3729733"/>
                  <a:pt x="5441764" y="3758849"/>
                  <a:pt x="5464086" y="3762288"/>
                </a:cubicBezTo>
                <a:cubicBezTo>
                  <a:pt x="5469723" y="3764294"/>
                  <a:pt x="5475712" y="3764595"/>
                  <a:pt x="5481444" y="3763516"/>
                </a:cubicBezTo>
                <a:close/>
                <a:moveTo>
                  <a:pt x="8861139" y="3763521"/>
                </a:moveTo>
                <a:cubicBezTo>
                  <a:pt x="8882570" y="3765827"/>
                  <a:pt x="8905599" y="3750431"/>
                  <a:pt x="8900481" y="3725900"/>
                </a:cubicBezTo>
                <a:cubicBezTo>
                  <a:pt x="8899572" y="3699734"/>
                  <a:pt x="8867501" y="3690937"/>
                  <a:pt x="8847031" y="3702215"/>
                </a:cubicBezTo>
                <a:cubicBezTo>
                  <a:pt x="8830199" y="3713945"/>
                  <a:pt x="8829517" y="3739435"/>
                  <a:pt x="8841344" y="3754999"/>
                </a:cubicBezTo>
                <a:cubicBezTo>
                  <a:pt x="8847030" y="3760018"/>
                  <a:pt x="8853996" y="3762753"/>
                  <a:pt x="8861139" y="3763521"/>
                </a:cubicBezTo>
                <a:close/>
                <a:moveTo>
                  <a:pt x="9180757" y="3763539"/>
                </a:moveTo>
                <a:cubicBezTo>
                  <a:pt x="9198418" y="3760581"/>
                  <a:pt x="9214026" y="3745276"/>
                  <a:pt x="9210263" y="3725728"/>
                </a:cubicBezTo>
                <a:cubicBezTo>
                  <a:pt x="9209350" y="3690518"/>
                  <a:pt x="9149597" y="3686174"/>
                  <a:pt x="9140931" y="3718183"/>
                </a:cubicBezTo>
                <a:cubicBezTo>
                  <a:pt x="9134317" y="3735788"/>
                  <a:pt x="9143440" y="3758423"/>
                  <a:pt x="9163053" y="3762081"/>
                </a:cubicBezTo>
                <a:cubicBezTo>
                  <a:pt x="9168755" y="3764138"/>
                  <a:pt x="9174870" y="3764525"/>
                  <a:pt x="9180757" y="3763539"/>
                </a:cubicBezTo>
                <a:close/>
                <a:moveTo>
                  <a:pt x="9077002" y="3763564"/>
                </a:moveTo>
                <a:cubicBezTo>
                  <a:pt x="9095085" y="3761037"/>
                  <a:pt x="9110949" y="3746237"/>
                  <a:pt x="9107519" y="3726109"/>
                </a:cubicBezTo>
                <a:cubicBezTo>
                  <a:pt x="9105003" y="3696791"/>
                  <a:pt x="9063385" y="3689349"/>
                  <a:pt x="9044177" y="3707616"/>
                </a:cubicBezTo>
                <a:cubicBezTo>
                  <a:pt x="9029542" y="3724305"/>
                  <a:pt x="9035259" y="3756330"/>
                  <a:pt x="9058812" y="3761742"/>
                </a:cubicBezTo>
                <a:cubicBezTo>
                  <a:pt x="9064700" y="3763884"/>
                  <a:pt x="9070974" y="3764406"/>
                  <a:pt x="9077002" y="3763564"/>
                </a:cubicBezTo>
                <a:close/>
                <a:moveTo>
                  <a:pt x="2088277" y="3763567"/>
                </a:moveTo>
                <a:cubicBezTo>
                  <a:pt x="2106816" y="3761304"/>
                  <a:pt x="2124095" y="3746799"/>
                  <a:pt x="2119303" y="3726330"/>
                </a:cubicBezTo>
                <a:cubicBezTo>
                  <a:pt x="2119079" y="3691596"/>
                  <a:pt x="2060246" y="3687762"/>
                  <a:pt x="2050665" y="3718887"/>
                </a:cubicBezTo>
                <a:cubicBezTo>
                  <a:pt x="2044733" y="3734675"/>
                  <a:pt x="2052031" y="3757230"/>
                  <a:pt x="2070050" y="3761516"/>
                </a:cubicBezTo>
                <a:cubicBezTo>
                  <a:pt x="2075758" y="3763714"/>
                  <a:pt x="2082099" y="3764321"/>
                  <a:pt x="2088277" y="3763567"/>
                </a:cubicBezTo>
                <a:close/>
                <a:moveTo>
                  <a:pt x="5159122" y="3763601"/>
                </a:moveTo>
                <a:cubicBezTo>
                  <a:pt x="5178673" y="3767127"/>
                  <a:pt x="5201538" y="3755765"/>
                  <a:pt x="5201366" y="3733469"/>
                </a:cubicBezTo>
                <a:cubicBezTo>
                  <a:pt x="5205255" y="3708087"/>
                  <a:pt x="5177801" y="3690937"/>
                  <a:pt x="5155151" y="3699169"/>
                </a:cubicBezTo>
                <a:cubicBezTo>
                  <a:pt x="5130441" y="3703285"/>
                  <a:pt x="5127467" y="3739187"/>
                  <a:pt x="5141652" y="3754964"/>
                </a:cubicBezTo>
                <a:cubicBezTo>
                  <a:pt x="5146457" y="3759595"/>
                  <a:pt x="5152605" y="3762425"/>
                  <a:pt x="5159122" y="3763601"/>
                </a:cubicBezTo>
                <a:close/>
                <a:moveTo>
                  <a:pt x="7113573" y="3763670"/>
                </a:moveTo>
                <a:cubicBezTo>
                  <a:pt x="7133347" y="3766236"/>
                  <a:pt x="7155674" y="3755799"/>
                  <a:pt x="7156019" y="3733719"/>
                </a:cubicBezTo>
                <a:cubicBezTo>
                  <a:pt x="7159467" y="3707957"/>
                  <a:pt x="7131881" y="3690937"/>
                  <a:pt x="7109122" y="3698297"/>
                </a:cubicBezTo>
                <a:cubicBezTo>
                  <a:pt x="7082915" y="3702667"/>
                  <a:pt x="7075329" y="3740849"/>
                  <a:pt x="7095559" y="3756719"/>
                </a:cubicBezTo>
                <a:cubicBezTo>
                  <a:pt x="7100674" y="3760515"/>
                  <a:pt x="7106982" y="3762815"/>
                  <a:pt x="7113573" y="3763670"/>
                </a:cubicBezTo>
                <a:close/>
                <a:moveTo>
                  <a:pt x="1049699" y="3763685"/>
                </a:moveTo>
                <a:cubicBezTo>
                  <a:pt x="1068869" y="3766515"/>
                  <a:pt x="1090804" y="3756467"/>
                  <a:pt x="1089784" y="3734589"/>
                </a:cubicBezTo>
                <a:cubicBezTo>
                  <a:pt x="1093866" y="3713333"/>
                  <a:pt x="1073914" y="3694112"/>
                  <a:pt x="1052593" y="3698182"/>
                </a:cubicBezTo>
                <a:cubicBezTo>
                  <a:pt x="1022888" y="3697278"/>
                  <a:pt x="1012909" y="3738433"/>
                  <a:pt x="1032412" y="3756523"/>
                </a:cubicBezTo>
                <a:cubicBezTo>
                  <a:pt x="1037229" y="3760367"/>
                  <a:pt x="1043310" y="3762742"/>
                  <a:pt x="1049699" y="3763685"/>
                </a:cubicBezTo>
                <a:close/>
                <a:moveTo>
                  <a:pt x="3221425" y="3763692"/>
                </a:moveTo>
                <a:cubicBezTo>
                  <a:pt x="3238616" y="3760721"/>
                  <a:pt x="3252894" y="3745629"/>
                  <a:pt x="3248926" y="3726305"/>
                </a:cubicBezTo>
                <a:cubicBezTo>
                  <a:pt x="3248926" y="3691874"/>
                  <a:pt x="3189797" y="3686174"/>
                  <a:pt x="3181974" y="3718324"/>
                </a:cubicBezTo>
                <a:cubicBezTo>
                  <a:pt x="3174842" y="3735654"/>
                  <a:pt x="3184045" y="3759139"/>
                  <a:pt x="3203831" y="3762331"/>
                </a:cubicBezTo>
                <a:cubicBezTo>
                  <a:pt x="3209641" y="3764326"/>
                  <a:pt x="3215695" y="3764683"/>
                  <a:pt x="3221425" y="3763692"/>
                </a:cubicBezTo>
                <a:close/>
                <a:moveTo>
                  <a:pt x="8972648" y="3763787"/>
                </a:moveTo>
                <a:cubicBezTo>
                  <a:pt x="8990805" y="3761911"/>
                  <a:pt x="9007431" y="3746178"/>
                  <a:pt x="9003009" y="3725944"/>
                </a:cubicBezTo>
                <a:cubicBezTo>
                  <a:pt x="9003009" y="3695078"/>
                  <a:pt x="8958558" y="3687762"/>
                  <a:pt x="8942003" y="3709025"/>
                </a:cubicBezTo>
                <a:cubicBezTo>
                  <a:pt x="8931117" y="3725944"/>
                  <a:pt x="8934065" y="3752923"/>
                  <a:pt x="8954703" y="3760697"/>
                </a:cubicBezTo>
                <a:cubicBezTo>
                  <a:pt x="8960373" y="3763497"/>
                  <a:pt x="8966595" y="3764412"/>
                  <a:pt x="8972648" y="3763787"/>
                </a:cubicBezTo>
                <a:close/>
                <a:moveTo>
                  <a:pt x="1361448" y="3763803"/>
                </a:moveTo>
                <a:cubicBezTo>
                  <a:pt x="1380096" y="3765594"/>
                  <a:pt x="1400140" y="3756416"/>
                  <a:pt x="1399126" y="3734627"/>
                </a:cubicBezTo>
                <a:cubicBezTo>
                  <a:pt x="1404989" y="3708093"/>
                  <a:pt x="1374092" y="3690937"/>
                  <a:pt x="1351991" y="3699629"/>
                </a:cubicBezTo>
                <a:cubicBezTo>
                  <a:pt x="1326273" y="3705576"/>
                  <a:pt x="1320860" y="3745607"/>
                  <a:pt x="1344095" y="3758417"/>
                </a:cubicBezTo>
                <a:cubicBezTo>
                  <a:pt x="1349172" y="3761391"/>
                  <a:pt x="1355232" y="3763207"/>
                  <a:pt x="1361448" y="3763803"/>
                </a:cubicBezTo>
                <a:close/>
                <a:moveTo>
                  <a:pt x="5377202" y="3763816"/>
                </a:moveTo>
                <a:cubicBezTo>
                  <a:pt x="5395059" y="3761395"/>
                  <a:pt x="5410369" y="3745064"/>
                  <a:pt x="5406584" y="3725278"/>
                </a:cubicBezTo>
                <a:cubicBezTo>
                  <a:pt x="5408190" y="3700034"/>
                  <a:pt x="5375621" y="3690937"/>
                  <a:pt x="5356585" y="3700716"/>
                </a:cubicBezTo>
                <a:cubicBezTo>
                  <a:pt x="5330667" y="3709813"/>
                  <a:pt x="5333420" y="3753706"/>
                  <a:pt x="5359108" y="3761211"/>
                </a:cubicBezTo>
                <a:cubicBezTo>
                  <a:pt x="5365014" y="3763883"/>
                  <a:pt x="5371249" y="3764622"/>
                  <a:pt x="5377202" y="3763816"/>
                </a:cubicBezTo>
                <a:close/>
                <a:moveTo>
                  <a:pt x="5071408" y="3763820"/>
                </a:moveTo>
                <a:cubicBezTo>
                  <a:pt x="5087795" y="3760547"/>
                  <a:pt x="5101271" y="3745410"/>
                  <a:pt x="5098883" y="3727331"/>
                </a:cubicBezTo>
                <a:cubicBezTo>
                  <a:pt x="5097518" y="3696176"/>
                  <a:pt x="5051573" y="3687762"/>
                  <a:pt x="5034969" y="3710958"/>
                </a:cubicBezTo>
                <a:cubicBezTo>
                  <a:pt x="5024279" y="3729378"/>
                  <a:pt x="5031330" y="3758714"/>
                  <a:pt x="5054530" y="3762807"/>
                </a:cubicBezTo>
                <a:cubicBezTo>
                  <a:pt x="5060160" y="3764683"/>
                  <a:pt x="5065945" y="3764911"/>
                  <a:pt x="5071408" y="3763820"/>
                </a:cubicBezTo>
                <a:close/>
                <a:moveTo>
                  <a:pt x="2706495" y="3763852"/>
                </a:moveTo>
                <a:cubicBezTo>
                  <a:pt x="2723301" y="3761396"/>
                  <a:pt x="2737800" y="3747236"/>
                  <a:pt x="2735747" y="3728356"/>
                </a:cubicBezTo>
                <a:cubicBezTo>
                  <a:pt x="2736204" y="3692297"/>
                  <a:pt x="2676209" y="3686174"/>
                  <a:pt x="2666863" y="3719512"/>
                </a:cubicBezTo>
                <a:cubicBezTo>
                  <a:pt x="2659110" y="3737201"/>
                  <a:pt x="2670286" y="3758746"/>
                  <a:pt x="2689446" y="3762147"/>
                </a:cubicBezTo>
                <a:cubicBezTo>
                  <a:pt x="2695033" y="3764189"/>
                  <a:pt x="2700891" y="3764670"/>
                  <a:pt x="2706495" y="3763852"/>
                </a:cubicBezTo>
                <a:close/>
                <a:moveTo>
                  <a:pt x="857483" y="3763870"/>
                </a:moveTo>
                <a:cubicBezTo>
                  <a:pt x="874630" y="3760405"/>
                  <a:pt x="889305" y="3745012"/>
                  <a:pt x="885150" y="3726421"/>
                </a:cubicBezTo>
                <a:cubicBezTo>
                  <a:pt x="886073" y="3688671"/>
                  <a:pt x="815178" y="3687762"/>
                  <a:pt x="817257" y="3726194"/>
                </a:cubicBezTo>
                <a:cubicBezTo>
                  <a:pt x="814485" y="3742340"/>
                  <a:pt x="822336" y="3760306"/>
                  <a:pt x="840120" y="3763035"/>
                </a:cubicBezTo>
                <a:cubicBezTo>
                  <a:pt x="845777" y="3764854"/>
                  <a:pt x="851767" y="3765024"/>
                  <a:pt x="857483" y="3763870"/>
                </a:cubicBezTo>
                <a:close/>
                <a:moveTo>
                  <a:pt x="3421239" y="3763895"/>
                </a:moveTo>
                <a:cubicBezTo>
                  <a:pt x="3430361" y="3763694"/>
                  <a:pt x="3439482" y="3760710"/>
                  <a:pt x="3446824" y="3755202"/>
                </a:cubicBezTo>
                <a:cubicBezTo>
                  <a:pt x="3460592" y="3738218"/>
                  <a:pt x="3457609" y="3704249"/>
                  <a:pt x="3433516" y="3698740"/>
                </a:cubicBezTo>
                <a:cubicBezTo>
                  <a:pt x="3413782" y="3690937"/>
                  <a:pt x="3397260" y="3705167"/>
                  <a:pt x="3382804" y="3716414"/>
                </a:cubicBezTo>
                <a:cubicBezTo>
                  <a:pt x="3386476" y="3729496"/>
                  <a:pt x="3383722" y="3746480"/>
                  <a:pt x="3395654" y="3755890"/>
                </a:cubicBezTo>
                <a:cubicBezTo>
                  <a:pt x="3402997" y="3761513"/>
                  <a:pt x="3412118" y="3764095"/>
                  <a:pt x="3421239" y="3763895"/>
                </a:cubicBezTo>
                <a:close/>
                <a:moveTo>
                  <a:pt x="8256088" y="3763933"/>
                </a:moveTo>
                <a:cubicBezTo>
                  <a:pt x="8273448" y="3761086"/>
                  <a:pt x="8288114" y="3746372"/>
                  <a:pt x="8283154" y="3726414"/>
                </a:cubicBezTo>
                <a:cubicBezTo>
                  <a:pt x="8285434" y="3701622"/>
                  <a:pt x="8254421" y="3692524"/>
                  <a:pt x="8235494" y="3700484"/>
                </a:cubicBezTo>
                <a:cubicBezTo>
                  <a:pt x="8207217" y="3708900"/>
                  <a:pt x="8209953" y="3756437"/>
                  <a:pt x="8238458" y="3762579"/>
                </a:cubicBezTo>
                <a:cubicBezTo>
                  <a:pt x="8244216" y="3764512"/>
                  <a:pt x="8250302" y="3764882"/>
                  <a:pt x="8256088" y="3763933"/>
                </a:cubicBezTo>
                <a:close/>
                <a:moveTo>
                  <a:pt x="1875675" y="3763980"/>
                </a:moveTo>
                <a:cubicBezTo>
                  <a:pt x="1899186" y="3767137"/>
                  <a:pt x="1920918" y="3742110"/>
                  <a:pt x="1911405" y="3719788"/>
                </a:cubicBezTo>
                <a:cubicBezTo>
                  <a:pt x="1903480" y="3691829"/>
                  <a:pt x="1854866" y="3689349"/>
                  <a:pt x="1846952" y="3718210"/>
                </a:cubicBezTo>
                <a:cubicBezTo>
                  <a:pt x="1839942" y="3738728"/>
                  <a:pt x="1851698" y="3764882"/>
                  <a:pt x="1875675" y="3763980"/>
                </a:cubicBezTo>
                <a:close/>
                <a:moveTo>
                  <a:pt x="4862612" y="3763983"/>
                </a:moveTo>
                <a:cubicBezTo>
                  <a:pt x="4880931" y="3761610"/>
                  <a:pt x="4897341" y="3745450"/>
                  <a:pt x="4892761" y="3724928"/>
                </a:cubicBezTo>
                <a:cubicBezTo>
                  <a:pt x="4890273" y="3690498"/>
                  <a:pt x="4833735" y="3687762"/>
                  <a:pt x="4824463" y="3719228"/>
                </a:cubicBezTo>
                <a:cubicBezTo>
                  <a:pt x="4817904" y="3735873"/>
                  <a:pt x="4827629" y="3755483"/>
                  <a:pt x="4844364" y="3761411"/>
                </a:cubicBezTo>
                <a:cubicBezTo>
                  <a:pt x="4850188" y="3764033"/>
                  <a:pt x="4856506" y="3764774"/>
                  <a:pt x="4862612" y="3763983"/>
                </a:cubicBezTo>
                <a:close/>
                <a:moveTo>
                  <a:pt x="8665757" y="3763991"/>
                </a:moveTo>
                <a:cubicBezTo>
                  <a:pt x="8682523" y="3761575"/>
                  <a:pt x="8697068" y="3747679"/>
                  <a:pt x="8695008" y="3729037"/>
                </a:cubicBezTo>
                <a:cubicBezTo>
                  <a:pt x="8696610" y="3698024"/>
                  <a:pt x="8653590" y="3687762"/>
                  <a:pt x="8634368" y="3707145"/>
                </a:cubicBezTo>
                <a:cubicBezTo>
                  <a:pt x="8621554" y="3724476"/>
                  <a:pt x="8624529" y="3756858"/>
                  <a:pt x="8648785" y="3762331"/>
                </a:cubicBezTo>
                <a:cubicBezTo>
                  <a:pt x="8654334" y="3764326"/>
                  <a:pt x="8660169" y="3764796"/>
                  <a:pt x="8665757" y="3763991"/>
                </a:cubicBezTo>
                <a:close/>
                <a:moveTo>
                  <a:pt x="7330764" y="3764001"/>
                </a:moveTo>
                <a:cubicBezTo>
                  <a:pt x="7347959" y="3760761"/>
                  <a:pt x="7362715" y="3745752"/>
                  <a:pt x="7358096" y="3726649"/>
                </a:cubicBezTo>
                <a:cubicBezTo>
                  <a:pt x="7358324" y="3694357"/>
                  <a:pt x="7308594" y="3687762"/>
                  <a:pt x="7294451" y="3713232"/>
                </a:cubicBezTo>
                <a:cubicBezTo>
                  <a:pt x="7286467" y="3731197"/>
                  <a:pt x="7290573" y="3758942"/>
                  <a:pt x="7313385" y="3763035"/>
                </a:cubicBezTo>
                <a:cubicBezTo>
                  <a:pt x="7319031" y="3764854"/>
                  <a:pt x="7325033" y="3765081"/>
                  <a:pt x="7330764" y="3764001"/>
                </a:cubicBezTo>
                <a:close/>
                <a:moveTo>
                  <a:pt x="8038147" y="3764079"/>
                </a:moveTo>
                <a:cubicBezTo>
                  <a:pt x="8057329" y="3766609"/>
                  <a:pt x="8078474" y="3756618"/>
                  <a:pt x="8078131" y="3734301"/>
                </a:cubicBezTo>
                <a:cubicBezTo>
                  <a:pt x="8083392" y="3708467"/>
                  <a:pt x="8056171" y="3690937"/>
                  <a:pt x="8033525" y="3698780"/>
                </a:cubicBezTo>
                <a:cubicBezTo>
                  <a:pt x="8007677" y="3703854"/>
                  <a:pt x="8004017" y="3740530"/>
                  <a:pt x="8020487" y="3757368"/>
                </a:cubicBezTo>
                <a:cubicBezTo>
                  <a:pt x="8025576" y="3761001"/>
                  <a:pt x="8031753" y="3763236"/>
                  <a:pt x="8038147" y="3764079"/>
                </a:cubicBezTo>
                <a:close/>
                <a:moveTo>
                  <a:pt x="6598107" y="3764138"/>
                </a:moveTo>
                <a:cubicBezTo>
                  <a:pt x="6617348" y="3767880"/>
                  <a:pt x="6639539" y="3757428"/>
                  <a:pt x="6638512" y="3734717"/>
                </a:cubicBezTo>
                <a:cubicBezTo>
                  <a:pt x="6643529" y="3712694"/>
                  <a:pt x="6623462" y="3694112"/>
                  <a:pt x="6602254" y="3697782"/>
                </a:cubicBezTo>
                <a:cubicBezTo>
                  <a:pt x="6572837" y="3695718"/>
                  <a:pt x="6560979" y="3737699"/>
                  <a:pt x="6580819" y="3755593"/>
                </a:cubicBezTo>
                <a:cubicBezTo>
                  <a:pt x="6585607" y="3760066"/>
                  <a:pt x="6591693" y="3762891"/>
                  <a:pt x="6598107" y="3764138"/>
                </a:cubicBezTo>
                <a:close/>
                <a:moveTo>
                  <a:pt x="752847" y="3764154"/>
                </a:moveTo>
                <a:cubicBezTo>
                  <a:pt x="770705" y="3761736"/>
                  <a:pt x="785888" y="3745835"/>
                  <a:pt x="781071" y="3725989"/>
                </a:cubicBezTo>
                <a:cubicBezTo>
                  <a:pt x="780383" y="3696361"/>
                  <a:pt x="739324" y="3689350"/>
                  <a:pt x="721203" y="3708800"/>
                </a:cubicBezTo>
                <a:cubicBezTo>
                  <a:pt x="706518" y="3724179"/>
                  <a:pt x="711797" y="3756747"/>
                  <a:pt x="734735" y="3761723"/>
                </a:cubicBezTo>
                <a:cubicBezTo>
                  <a:pt x="740643" y="3764267"/>
                  <a:pt x="746894" y="3764960"/>
                  <a:pt x="752847" y="3764154"/>
                </a:cubicBezTo>
                <a:close/>
                <a:moveTo>
                  <a:pt x="6909749" y="3764201"/>
                </a:moveTo>
                <a:cubicBezTo>
                  <a:pt x="6927656" y="3765735"/>
                  <a:pt x="6946793" y="3754899"/>
                  <a:pt x="6948139" y="3734533"/>
                </a:cubicBezTo>
                <a:cubicBezTo>
                  <a:pt x="6951504" y="3711092"/>
                  <a:pt x="6929297" y="3692525"/>
                  <a:pt x="6907986" y="3697167"/>
                </a:cubicBezTo>
                <a:cubicBezTo>
                  <a:pt x="6878600" y="3697631"/>
                  <a:pt x="6868954" y="3743585"/>
                  <a:pt x="6892957" y="3758439"/>
                </a:cubicBezTo>
                <a:cubicBezTo>
                  <a:pt x="6897948" y="3761804"/>
                  <a:pt x="6903780" y="3763690"/>
                  <a:pt x="6909749" y="3764201"/>
                </a:cubicBezTo>
                <a:close/>
                <a:moveTo>
                  <a:pt x="5786990" y="3764256"/>
                </a:moveTo>
                <a:cubicBezTo>
                  <a:pt x="5804744" y="3762165"/>
                  <a:pt x="5820401" y="3746856"/>
                  <a:pt x="5817993" y="3727301"/>
                </a:cubicBezTo>
                <a:cubicBezTo>
                  <a:pt x="5816616" y="3701915"/>
                  <a:pt x="5787252" y="3690937"/>
                  <a:pt x="5766376" y="3700543"/>
                </a:cubicBezTo>
                <a:cubicBezTo>
                  <a:pt x="5741829" y="3711063"/>
                  <a:pt x="5743665" y="3753146"/>
                  <a:pt x="5769129" y="3761608"/>
                </a:cubicBezTo>
                <a:cubicBezTo>
                  <a:pt x="5774921" y="3764181"/>
                  <a:pt x="5781072" y="3764953"/>
                  <a:pt x="5786990" y="3764256"/>
                </a:cubicBezTo>
                <a:close/>
                <a:moveTo>
                  <a:pt x="8767762" y="3764292"/>
                </a:moveTo>
                <a:cubicBezTo>
                  <a:pt x="8780987" y="3762933"/>
                  <a:pt x="8793103" y="3755122"/>
                  <a:pt x="8795264" y="3740659"/>
                </a:cubicBezTo>
                <a:cubicBezTo>
                  <a:pt x="8797767" y="3727006"/>
                  <a:pt x="8792306" y="3713815"/>
                  <a:pt x="8788666" y="3701087"/>
                </a:cubicBezTo>
                <a:cubicBezTo>
                  <a:pt x="8771829" y="3699236"/>
                  <a:pt x="8752035" y="3692525"/>
                  <a:pt x="8737928" y="3705947"/>
                </a:cubicBezTo>
                <a:cubicBezTo>
                  <a:pt x="8727917" y="3717518"/>
                  <a:pt x="8729282" y="3735337"/>
                  <a:pt x="8733605" y="3749221"/>
                </a:cubicBezTo>
                <a:cubicBezTo>
                  <a:pt x="8740204" y="3760560"/>
                  <a:pt x="8754538" y="3765652"/>
                  <a:pt x="8767762" y="3764292"/>
                </a:cubicBezTo>
                <a:close/>
                <a:moveTo>
                  <a:pt x="6404208" y="3764292"/>
                </a:moveTo>
                <a:cubicBezTo>
                  <a:pt x="6420371" y="3763255"/>
                  <a:pt x="6435631" y="3751665"/>
                  <a:pt x="6435287" y="3734046"/>
                </a:cubicBezTo>
                <a:cubicBezTo>
                  <a:pt x="6440330" y="3707587"/>
                  <a:pt x="6408463" y="3690937"/>
                  <a:pt x="6385996" y="3700060"/>
                </a:cubicBezTo>
                <a:cubicBezTo>
                  <a:pt x="6356192" y="3707131"/>
                  <a:pt x="6357568" y="3757083"/>
                  <a:pt x="6388288" y="3761645"/>
                </a:cubicBezTo>
                <a:cubicBezTo>
                  <a:pt x="6393332" y="3763811"/>
                  <a:pt x="6398820" y="3764638"/>
                  <a:pt x="6404208" y="3764292"/>
                </a:cubicBezTo>
                <a:close/>
                <a:moveTo>
                  <a:pt x="6816249" y="3764324"/>
                </a:moveTo>
                <a:cubicBezTo>
                  <a:pt x="6833522" y="3761905"/>
                  <a:pt x="6848612" y="3746263"/>
                  <a:pt x="6844734" y="3726733"/>
                </a:cubicBezTo>
                <a:cubicBezTo>
                  <a:pt x="6845184" y="3693779"/>
                  <a:pt x="6795723" y="3686175"/>
                  <a:pt x="6782009" y="3712906"/>
                </a:cubicBezTo>
                <a:cubicBezTo>
                  <a:pt x="6772117" y="3730189"/>
                  <a:pt x="6778862" y="3756460"/>
                  <a:pt x="6798871" y="3761991"/>
                </a:cubicBezTo>
                <a:cubicBezTo>
                  <a:pt x="6804491" y="3764468"/>
                  <a:pt x="6810491" y="3765131"/>
                  <a:pt x="6816249" y="3764324"/>
                </a:cubicBezTo>
                <a:close/>
                <a:moveTo>
                  <a:pt x="1676796" y="3764345"/>
                </a:moveTo>
                <a:cubicBezTo>
                  <a:pt x="1693419" y="3762820"/>
                  <a:pt x="1708906" y="3750581"/>
                  <a:pt x="1707002" y="3732328"/>
                </a:cubicBezTo>
                <a:cubicBezTo>
                  <a:pt x="1709771" y="3709355"/>
                  <a:pt x="1686699" y="3692524"/>
                  <a:pt x="1664781" y="3698210"/>
                </a:cubicBezTo>
                <a:cubicBezTo>
                  <a:pt x="1633404" y="3701850"/>
                  <a:pt x="1630404" y="3754845"/>
                  <a:pt x="1660397" y="3762124"/>
                </a:cubicBezTo>
                <a:cubicBezTo>
                  <a:pt x="1665588" y="3764170"/>
                  <a:pt x="1671256" y="3764853"/>
                  <a:pt x="1676796" y="3764345"/>
                </a:cubicBezTo>
                <a:close/>
                <a:moveTo>
                  <a:pt x="6199186" y="3764356"/>
                </a:moveTo>
                <a:cubicBezTo>
                  <a:pt x="6218505" y="3761183"/>
                  <a:pt x="6235186" y="3742450"/>
                  <a:pt x="6229354" y="3722044"/>
                </a:cubicBezTo>
                <a:cubicBezTo>
                  <a:pt x="6222493" y="3693007"/>
                  <a:pt x="6178123" y="3689349"/>
                  <a:pt x="6163943" y="3713813"/>
                </a:cubicBezTo>
                <a:cubicBezTo>
                  <a:pt x="6156167" y="3730275"/>
                  <a:pt x="6160970" y="3755425"/>
                  <a:pt x="6179724" y="3761827"/>
                </a:cubicBezTo>
                <a:cubicBezTo>
                  <a:pt x="6186014" y="3764742"/>
                  <a:pt x="6192746" y="3765413"/>
                  <a:pt x="6199186" y="3764356"/>
                </a:cubicBezTo>
                <a:close/>
                <a:moveTo>
                  <a:pt x="2191922" y="3764406"/>
                </a:moveTo>
                <a:cubicBezTo>
                  <a:pt x="2209216" y="3761387"/>
                  <a:pt x="2224278" y="3745140"/>
                  <a:pt x="2219976" y="3726026"/>
                </a:cubicBezTo>
                <a:cubicBezTo>
                  <a:pt x="2221583" y="3686175"/>
                  <a:pt x="2151352" y="3688028"/>
                  <a:pt x="2152492" y="3726721"/>
                </a:cubicBezTo>
                <a:cubicBezTo>
                  <a:pt x="2149507" y="3742012"/>
                  <a:pt x="2159376" y="3758925"/>
                  <a:pt x="2174526" y="3762632"/>
                </a:cubicBezTo>
                <a:cubicBezTo>
                  <a:pt x="2180146" y="3764949"/>
                  <a:pt x="2186161" y="3765413"/>
                  <a:pt x="2191922" y="3764406"/>
                </a:cubicBezTo>
                <a:close/>
                <a:moveTo>
                  <a:pt x="8151060" y="3764426"/>
                </a:moveTo>
                <a:cubicBezTo>
                  <a:pt x="8169112" y="3762195"/>
                  <a:pt x="8184982" y="3746772"/>
                  <a:pt x="8180191" y="3726149"/>
                </a:cubicBezTo>
                <a:cubicBezTo>
                  <a:pt x="8180875" y="3690796"/>
                  <a:pt x="8122927" y="3686175"/>
                  <a:pt x="8114257" y="3718293"/>
                </a:cubicBezTo>
                <a:cubicBezTo>
                  <a:pt x="8110379" y="3734468"/>
                  <a:pt x="8113801" y="3758498"/>
                  <a:pt x="8132965" y="3761964"/>
                </a:cubicBezTo>
                <a:cubicBezTo>
                  <a:pt x="8138783" y="3764448"/>
                  <a:pt x="8145042" y="3765170"/>
                  <a:pt x="8151060" y="3764426"/>
                </a:cubicBezTo>
                <a:close/>
                <a:moveTo>
                  <a:pt x="2602480" y="3764522"/>
                </a:moveTo>
                <a:cubicBezTo>
                  <a:pt x="2620543" y="3762053"/>
                  <a:pt x="2636879" y="3746536"/>
                  <a:pt x="2632099" y="3726530"/>
                </a:cubicBezTo>
                <a:cubicBezTo>
                  <a:pt x="2631418" y="3692331"/>
                  <a:pt x="2572732" y="3686175"/>
                  <a:pt x="2565912" y="3719690"/>
                </a:cubicBezTo>
                <a:cubicBezTo>
                  <a:pt x="2562274" y="3735421"/>
                  <a:pt x="2565912" y="3758676"/>
                  <a:pt x="2584560" y="3762324"/>
                </a:cubicBezTo>
                <a:cubicBezTo>
                  <a:pt x="2590242" y="3764718"/>
                  <a:pt x="2596456" y="3765345"/>
                  <a:pt x="2602480" y="3764522"/>
                </a:cubicBezTo>
                <a:close/>
                <a:moveTo>
                  <a:pt x="238803" y="3764576"/>
                </a:moveTo>
                <a:cubicBezTo>
                  <a:pt x="257026" y="3762048"/>
                  <a:pt x="272873" y="3746493"/>
                  <a:pt x="267487" y="3726272"/>
                </a:cubicBezTo>
                <a:cubicBezTo>
                  <a:pt x="268415" y="3690784"/>
                  <a:pt x="208909" y="3686175"/>
                  <a:pt x="202193" y="3719359"/>
                </a:cubicBezTo>
                <a:cubicBezTo>
                  <a:pt x="196869" y="3735260"/>
                  <a:pt x="202657" y="3757613"/>
                  <a:pt x="220485" y="3762452"/>
                </a:cubicBezTo>
                <a:cubicBezTo>
                  <a:pt x="226389" y="3764814"/>
                  <a:pt x="232727" y="3765419"/>
                  <a:pt x="238803" y="3764576"/>
                </a:cubicBezTo>
                <a:close/>
                <a:moveTo>
                  <a:pt x="7637238" y="3764629"/>
                </a:moveTo>
                <a:cubicBezTo>
                  <a:pt x="7655049" y="3762173"/>
                  <a:pt x="7670989" y="3746785"/>
                  <a:pt x="7667268" y="3726612"/>
                </a:cubicBezTo>
                <a:cubicBezTo>
                  <a:pt x="7666141" y="3693509"/>
                  <a:pt x="7616080" y="3687762"/>
                  <a:pt x="7601197" y="3713739"/>
                </a:cubicBezTo>
                <a:cubicBezTo>
                  <a:pt x="7592854" y="3730980"/>
                  <a:pt x="7598717" y="3758337"/>
                  <a:pt x="7619463" y="3762474"/>
                </a:cubicBezTo>
                <a:cubicBezTo>
                  <a:pt x="7625157" y="3764831"/>
                  <a:pt x="7631301" y="3765448"/>
                  <a:pt x="7637238" y="3764629"/>
                </a:cubicBezTo>
                <a:close/>
                <a:moveTo>
                  <a:pt x="9393149" y="3765550"/>
                </a:moveTo>
                <a:cubicBezTo>
                  <a:pt x="9397043" y="3761200"/>
                  <a:pt x="9404832" y="3752502"/>
                  <a:pt x="9408955" y="3748381"/>
                </a:cubicBezTo>
                <a:lnTo>
                  <a:pt x="9408955" y="3706718"/>
                </a:lnTo>
                <a:cubicBezTo>
                  <a:pt x="9386735" y="3694127"/>
                  <a:pt x="9346877" y="3692525"/>
                  <a:pt x="9345961" y="3726634"/>
                </a:cubicBezTo>
                <a:cubicBezTo>
                  <a:pt x="9340692" y="3755248"/>
                  <a:pt x="9370700" y="3763719"/>
                  <a:pt x="9393149" y="3765550"/>
                </a:cubicBezTo>
                <a:close/>
                <a:moveTo>
                  <a:pt x="5995634" y="3856168"/>
                </a:moveTo>
                <a:cubicBezTo>
                  <a:pt x="6012504" y="3849408"/>
                  <a:pt x="6020163" y="3819389"/>
                  <a:pt x="5997913" y="3811787"/>
                </a:cubicBezTo>
                <a:cubicBezTo>
                  <a:pt x="5972126" y="3798887"/>
                  <a:pt x="5954554" y="3839200"/>
                  <a:pt x="5976462" y="3853483"/>
                </a:cubicBezTo>
                <a:cubicBezTo>
                  <a:pt x="5983365" y="3858090"/>
                  <a:pt x="5990011" y="3858421"/>
                  <a:pt x="5995634" y="3856168"/>
                </a:cubicBezTo>
                <a:close/>
                <a:moveTo>
                  <a:pt x="17142" y="3862217"/>
                </a:moveTo>
                <a:cubicBezTo>
                  <a:pt x="33139" y="3868737"/>
                  <a:pt x="46852" y="3855698"/>
                  <a:pt x="60336" y="3849179"/>
                </a:cubicBezTo>
                <a:cubicBezTo>
                  <a:pt x="54850" y="3834277"/>
                  <a:pt x="57134" y="3810762"/>
                  <a:pt x="38851" y="3804940"/>
                </a:cubicBezTo>
                <a:cubicBezTo>
                  <a:pt x="23083" y="3798887"/>
                  <a:pt x="10055" y="3810762"/>
                  <a:pt x="0" y="3821239"/>
                </a:cubicBezTo>
                <a:lnTo>
                  <a:pt x="0" y="3839400"/>
                </a:lnTo>
                <a:cubicBezTo>
                  <a:pt x="4802" y="3847549"/>
                  <a:pt x="7315" y="3858958"/>
                  <a:pt x="17142" y="3862217"/>
                </a:cubicBezTo>
                <a:close/>
                <a:moveTo>
                  <a:pt x="3225605" y="3865635"/>
                </a:moveTo>
                <a:cubicBezTo>
                  <a:pt x="3236201" y="3862889"/>
                  <a:pt x="3245118" y="3856107"/>
                  <a:pt x="3247202" y="3844787"/>
                </a:cubicBezTo>
                <a:cubicBezTo>
                  <a:pt x="3257392" y="3821249"/>
                  <a:pt x="3233538" y="3794124"/>
                  <a:pt x="3207830" y="3800849"/>
                </a:cubicBezTo>
                <a:cubicBezTo>
                  <a:pt x="3176796" y="3801522"/>
                  <a:pt x="3170079" y="3848149"/>
                  <a:pt x="3193934" y="3862273"/>
                </a:cubicBezTo>
                <a:cubicBezTo>
                  <a:pt x="3202735" y="3867092"/>
                  <a:pt x="3215010" y="3868381"/>
                  <a:pt x="3225605" y="3865635"/>
                </a:cubicBezTo>
                <a:close/>
                <a:moveTo>
                  <a:pt x="1683302" y="3866310"/>
                </a:moveTo>
                <a:cubicBezTo>
                  <a:pt x="1694048" y="3864121"/>
                  <a:pt x="1703186" y="3857581"/>
                  <a:pt x="1705370" y="3845754"/>
                </a:cubicBezTo>
                <a:cubicBezTo>
                  <a:pt x="1712955" y="3824372"/>
                  <a:pt x="1698243" y="3796167"/>
                  <a:pt x="1672960" y="3799579"/>
                </a:cubicBezTo>
                <a:cubicBezTo>
                  <a:pt x="1640549" y="3795712"/>
                  <a:pt x="1628825" y="3842797"/>
                  <a:pt x="1651583" y="3860766"/>
                </a:cubicBezTo>
                <a:cubicBezTo>
                  <a:pt x="1660201" y="3866339"/>
                  <a:pt x="1672557" y="3868500"/>
                  <a:pt x="1683302" y="3866310"/>
                </a:cubicBezTo>
                <a:close/>
                <a:moveTo>
                  <a:pt x="2504482" y="3866312"/>
                </a:moveTo>
                <a:cubicBezTo>
                  <a:pt x="2515496" y="3864184"/>
                  <a:pt x="2525001" y="3857688"/>
                  <a:pt x="2527743" y="3845927"/>
                </a:cubicBezTo>
                <a:cubicBezTo>
                  <a:pt x="2535296" y="3827559"/>
                  <a:pt x="2522260" y="3810759"/>
                  <a:pt x="2508977" y="3798887"/>
                </a:cubicBezTo>
                <a:cubicBezTo>
                  <a:pt x="2496159" y="3801799"/>
                  <a:pt x="2481288" y="3800007"/>
                  <a:pt x="2470315" y="3808071"/>
                </a:cubicBezTo>
                <a:cubicBezTo>
                  <a:pt x="2457500" y="3822407"/>
                  <a:pt x="2457730" y="3847496"/>
                  <a:pt x="2472138" y="3860488"/>
                </a:cubicBezTo>
                <a:cubicBezTo>
                  <a:pt x="2480945" y="3866200"/>
                  <a:pt x="2493472" y="3868440"/>
                  <a:pt x="2504482" y="3866312"/>
                </a:cubicBezTo>
                <a:close/>
                <a:moveTo>
                  <a:pt x="7538483" y="3866659"/>
                </a:moveTo>
                <a:cubicBezTo>
                  <a:pt x="7549708" y="3864285"/>
                  <a:pt x="7559517" y="3857219"/>
                  <a:pt x="7562692" y="3845234"/>
                </a:cubicBezTo>
                <a:cubicBezTo>
                  <a:pt x="7572217" y="3822395"/>
                  <a:pt x="7551806" y="3795712"/>
                  <a:pt x="7527086" y="3800460"/>
                </a:cubicBezTo>
                <a:cubicBezTo>
                  <a:pt x="7495790" y="3798878"/>
                  <a:pt x="7488079" y="3840259"/>
                  <a:pt x="7505768" y="3859932"/>
                </a:cubicBezTo>
                <a:cubicBezTo>
                  <a:pt x="7514613" y="3866716"/>
                  <a:pt x="7527257" y="3869034"/>
                  <a:pt x="7538483" y="3866659"/>
                </a:cubicBezTo>
                <a:close/>
                <a:moveTo>
                  <a:pt x="640666" y="3866672"/>
                </a:moveTo>
                <a:cubicBezTo>
                  <a:pt x="653297" y="3868467"/>
                  <a:pt x="666155" y="3864591"/>
                  <a:pt x="674613" y="3852508"/>
                </a:cubicBezTo>
                <a:cubicBezTo>
                  <a:pt x="695414" y="3827657"/>
                  <a:pt x="665242" y="3790950"/>
                  <a:pt x="635980" y="3800298"/>
                </a:cubicBezTo>
                <a:cubicBezTo>
                  <a:pt x="612663" y="3802806"/>
                  <a:pt x="610377" y="3828568"/>
                  <a:pt x="608092" y="3846808"/>
                </a:cubicBezTo>
                <a:cubicBezTo>
                  <a:pt x="615634" y="3857409"/>
                  <a:pt x="628037" y="3864876"/>
                  <a:pt x="640666" y="3866672"/>
                </a:cubicBezTo>
                <a:close/>
                <a:moveTo>
                  <a:pt x="3415580" y="3866776"/>
                </a:moveTo>
                <a:cubicBezTo>
                  <a:pt x="3428010" y="3869062"/>
                  <a:pt x="3440526" y="3865919"/>
                  <a:pt x="3448870" y="3853576"/>
                </a:cubicBezTo>
                <a:cubicBezTo>
                  <a:pt x="3468529" y="3828434"/>
                  <a:pt x="3440411" y="3790949"/>
                  <a:pt x="3410465" y="3800320"/>
                </a:cubicBezTo>
                <a:cubicBezTo>
                  <a:pt x="3386005" y="3801692"/>
                  <a:pt x="3383947" y="3828662"/>
                  <a:pt x="3382804" y="3847405"/>
                </a:cubicBezTo>
                <a:cubicBezTo>
                  <a:pt x="3390805" y="3856776"/>
                  <a:pt x="3403150" y="3864490"/>
                  <a:pt x="3415580" y="3866776"/>
                </a:cubicBezTo>
                <a:close/>
                <a:moveTo>
                  <a:pt x="5074424" y="3866790"/>
                </a:moveTo>
                <a:cubicBezTo>
                  <a:pt x="5084376" y="3864004"/>
                  <a:pt x="5092802" y="3857125"/>
                  <a:pt x="5095742" y="3845980"/>
                </a:cubicBezTo>
                <a:cubicBezTo>
                  <a:pt x="5105242" y="3822554"/>
                  <a:pt x="5082850" y="3794125"/>
                  <a:pt x="5057517" y="3800948"/>
                </a:cubicBezTo>
                <a:cubicBezTo>
                  <a:pt x="5026529" y="3800948"/>
                  <a:pt x="5019517" y="3849164"/>
                  <a:pt x="5043945" y="3863038"/>
                </a:cubicBezTo>
                <a:cubicBezTo>
                  <a:pt x="5052993" y="3868269"/>
                  <a:pt x="5064472" y="3869576"/>
                  <a:pt x="5074424" y="3866790"/>
                </a:cubicBezTo>
                <a:close/>
                <a:moveTo>
                  <a:pt x="1154203" y="3866924"/>
                </a:moveTo>
                <a:cubicBezTo>
                  <a:pt x="1172490" y="3868918"/>
                  <a:pt x="1192621" y="3858087"/>
                  <a:pt x="1193468" y="3837789"/>
                </a:cubicBezTo>
                <a:cubicBezTo>
                  <a:pt x="1198655" y="3813682"/>
                  <a:pt x="1173845" y="3794124"/>
                  <a:pt x="1151517" y="3800037"/>
                </a:cubicBezTo>
                <a:cubicBezTo>
                  <a:pt x="1122882" y="3802539"/>
                  <a:pt x="1117695" y="3844157"/>
                  <a:pt x="1137313" y="3860532"/>
                </a:cubicBezTo>
                <a:cubicBezTo>
                  <a:pt x="1142216" y="3864170"/>
                  <a:pt x="1148108" y="3866260"/>
                  <a:pt x="1154203" y="3866924"/>
                </a:cubicBezTo>
                <a:close/>
                <a:moveTo>
                  <a:pt x="1991077" y="3866987"/>
                </a:moveTo>
                <a:cubicBezTo>
                  <a:pt x="1996802" y="3865964"/>
                  <a:pt x="2002284" y="3863626"/>
                  <a:pt x="2006971" y="3859806"/>
                </a:cubicBezTo>
                <a:cubicBezTo>
                  <a:pt x="2020468" y="3844982"/>
                  <a:pt x="2020927" y="3818299"/>
                  <a:pt x="2003312" y="3806440"/>
                </a:cubicBezTo>
                <a:cubicBezTo>
                  <a:pt x="1988674" y="3794124"/>
                  <a:pt x="1968990" y="3803018"/>
                  <a:pt x="1952741" y="3805983"/>
                </a:cubicBezTo>
                <a:cubicBezTo>
                  <a:pt x="1949544" y="3818755"/>
                  <a:pt x="1943149" y="3831754"/>
                  <a:pt x="1947026" y="3845210"/>
                </a:cubicBezTo>
                <a:cubicBezTo>
                  <a:pt x="1954410" y="3861289"/>
                  <a:pt x="1973880" y="3870055"/>
                  <a:pt x="1991077" y="3866987"/>
                </a:cubicBezTo>
                <a:close/>
                <a:moveTo>
                  <a:pt x="6292127" y="3866997"/>
                </a:moveTo>
                <a:cubicBezTo>
                  <a:pt x="6310524" y="3869250"/>
                  <a:pt x="6330748" y="3858844"/>
                  <a:pt x="6332116" y="3838541"/>
                </a:cubicBezTo>
                <a:cubicBezTo>
                  <a:pt x="6338729" y="3809665"/>
                  <a:pt x="6301331" y="3789362"/>
                  <a:pt x="6278071" y="3804702"/>
                </a:cubicBezTo>
                <a:cubicBezTo>
                  <a:pt x="6257319" y="3815080"/>
                  <a:pt x="6256179" y="3847565"/>
                  <a:pt x="6275106" y="3860423"/>
                </a:cubicBezTo>
                <a:cubicBezTo>
                  <a:pt x="6280066" y="3864089"/>
                  <a:pt x="6285995" y="3866246"/>
                  <a:pt x="6292127" y="3866997"/>
                </a:cubicBezTo>
                <a:close/>
                <a:moveTo>
                  <a:pt x="6086267" y="3867007"/>
                </a:moveTo>
                <a:cubicBezTo>
                  <a:pt x="6107081" y="3869571"/>
                  <a:pt x="6129687" y="3854954"/>
                  <a:pt x="6126445" y="3830849"/>
                </a:cubicBezTo>
                <a:cubicBezTo>
                  <a:pt x="6127583" y="3799163"/>
                  <a:pt x="6085044" y="3789362"/>
                  <a:pt x="6065253" y="3808966"/>
                </a:cubicBezTo>
                <a:cubicBezTo>
                  <a:pt x="6056154" y="3823554"/>
                  <a:pt x="6056609" y="3844753"/>
                  <a:pt x="6067073" y="3858430"/>
                </a:cubicBezTo>
                <a:cubicBezTo>
                  <a:pt x="6072590" y="3863388"/>
                  <a:pt x="6079329" y="3866152"/>
                  <a:pt x="6086267" y="3867007"/>
                </a:cubicBezTo>
                <a:close/>
                <a:moveTo>
                  <a:pt x="7114401" y="3867015"/>
                </a:moveTo>
                <a:cubicBezTo>
                  <a:pt x="7133366" y="3868796"/>
                  <a:pt x="7153835" y="3857727"/>
                  <a:pt x="7155369" y="3836861"/>
                </a:cubicBezTo>
                <a:cubicBezTo>
                  <a:pt x="7161055" y="3807909"/>
                  <a:pt x="7121938" y="3789362"/>
                  <a:pt x="7099423" y="3805421"/>
                </a:cubicBezTo>
                <a:cubicBezTo>
                  <a:pt x="7080319" y="3817409"/>
                  <a:pt x="7080092" y="3846587"/>
                  <a:pt x="7096694" y="3860837"/>
                </a:cubicBezTo>
                <a:cubicBezTo>
                  <a:pt x="7101925" y="3864399"/>
                  <a:pt x="7108079" y="3866421"/>
                  <a:pt x="7114401" y="3867015"/>
                </a:cubicBezTo>
                <a:close/>
                <a:moveTo>
                  <a:pt x="442816" y="3867056"/>
                </a:moveTo>
                <a:cubicBezTo>
                  <a:pt x="450520" y="3866380"/>
                  <a:pt x="458138" y="3863788"/>
                  <a:pt x="464718" y="3859956"/>
                </a:cubicBezTo>
                <a:cubicBezTo>
                  <a:pt x="478106" y="3846882"/>
                  <a:pt x="479491" y="3822988"/>
                  <a:pt x="466796" y="3809012"/>
                </a:cubicBezTo>
                <a:cubicBezTo>
                  <a:pt x="450405" y="3795712"/>
                  <a:pt x="422010" y="3797064"/>
                  <a:pt x="410235" y="3815549"/>
                </a:cubicBezTo>
                <a:cubicBezTo>
                  <a:pt x="401693" y="3830200"/>
                  <a:pt x="404695" y="3853644"/>
                  <a:pt x="420394" y="3862661"/>
                </a:cubicBezTo>
                <a:cubicBezTo>
                  <a:pt x="427318" y="3866493"/>
                  <a:pt x="435110" y="3867732"/>
                  <a:pt x="442816" y="3867056"/>
                </a:cubicBezTo>
                <a:close/>
                <a:moveTo>
                  <a:pt x="9068491" y="3867075"/>
                </a:moveTo>
                <a:cubicBezTo>
                  <a:pt x="9088568" y="3868503"/>
                  <a:pt x="9109479" y="3852765"/>
                  <a:pt x="9106400" y="3830428"/>
                </a:cubicBezTo>
                <a:cubicBezTo>
                  <a:pt x="9105031" y="3799967"/>
                  <a:pt x="9061015" y="3789362"/>
                  <a:pt x="9043226" y="3811926"/>
                </a:cubicBezTo>
                <a:cubicBezTo>
                  <a:pt x="9029542" y="3825463"/>
                  <a:pt x="9034331" y="3849381"/>
                  <a:pt x="9049612" y="3859534"/>
                </a:cubicBezTo>
                <a:cubicBezTo>
                  <a:pt x="9055199" y="3864216"/>
                  <a:pt x="9061799" y="3866600"/>
                  <a:pt x="9068491" y="3867075"/>
                </a:cubicBezTo>
                <a:close/>
                <a:moveTo>
                  <a:pt x="7629460" y="3867078"/>
                </a:moveTo>
                <a:cubicBezTo>
                  <a:pt x="7649940" y="3868446"/>
                  <a:pt x="7671092" y="3852503"/>
                  <a:pt x="7667680" y="3829253"/>
                </a:cubicBezTo>
                <a:cubicBezTo>
                  <a:pt x="7667908" y="3797568"/>
                  <a:pt x="7621966" y="3789362"/>
                  <a:pt x="7604453" y="3811473"/>
                </a:cubicBezTo>
                <a:cubicBezTo>
                  <a:pt x="7592854" y="3825378"/>
                  <a:pt x="7596493" y="3848401"/>
                  <a:pt x="7610139" y="3859570"/>
                </a:cubicBezTo>
                <a:cubicBezTo>
                  <a:pt x="7615882" y="3864243"/>
                  <a:pt x="7622634" y="3866622"/>
                  <a:pt x="7629460" y="3867078"/>
                </a:cubicBezTo>
                <a:close/>
                <a:moveTo>
                  <a:pt x="537415" y="3867097"/>
                </a:moveTo>
                <a:cubicBezTo>
                  <a:pt x="558655" y="3869212"/>
                  <a:pt x="581543" y="3854185"/>
                  <a:pt x="578100" y="3830444"/>
                </a:cubicBezTo>
                <a:cubicBezTo>
                  <a:pt x="578330" y="3796995"/>
                  <a:pt x="524644" y="3789362"/>
                  <a:pt x="510880" y="3817648"/>
                </a:cubicBezTo>
                <a:cubicBezTo>
                  <a:pt x="503307" y="3831343"/>
                  <a:pt x="507895" y="3847955"/>
                  <a:pt x="517761" y="3858955"/>
                </a:cubicBezTo>
                <a:cubicBezTo>
                  <a:pt x="523438" y="3863782"/>
                  <a:pt x="530337" y="3866392"/>
                  <a:pt x="537415" y="3867097"/>
                </a:cubicBezTo>
                <a:close/>
                <a:moveTo>
                  <a:pt x="8259793" y="3867142"/>
                </a:moveTo>
                <a:cubicBezTo>
                  <a:pt x="8269900" y="3864605"/>
                  <a:pt x="8278715" y="3858104"/>
                  <a:pt x="8282084" y="3847498"/>
                </a:cubicBezTo>
                <a:cubicBezTo>
                  <a:pt x="8283207" y="3834497"/>
                  <a:pt x="8285004" y="3818074"/>
                  <a:pt x="8273999" y="3808494"/>
                </a:cubicBezTo>
                <a:cubicBezTo>
                  <a:pt x="8256705" y="3794125"/>
                  <a:pt x="8223015" y="3798459"/>
                  <a:pt x="8217625" y="3823092"/>
                </a:cubicBezTo>
                <a:cubicBezTo>
                  <a:pt x="8215154" y="3837006"/>
                  <a:pt x="8216951" y="3854797"/>
                  <a:pt x="8229753" y="3863008"/>
                </a:cubicBezTo>
                <a:cubicBezTo>
                  <a:pt x="8238288" y="3868254"/>
                  <a:pt x="8249686" y="3869679"/>
                  <a:pt x="8259793" y="3867142"/>
                </a:cubicBezTo>
                <a:close/>
                <a:moveTo>
                  <a:pt x="4958307" y="3867163"/>
                </a:moveTo>
                <a:cubicBezTo>
                  <a:pt x="4977641" y="3867683"/>
                  <a:pt x="4997292" y="3853093"/>
                  <a:pt x="4997292" y="3831886"/>
                </a:cubicBezTo>
                <a:cubicBezTo>
                  <a:pt x="4995489" y="3799085"/>
                  <a:pt x="4945228" y="3787775"/>
                  <a:pt x="4929902" y="3816277"/>
                </a:cubicBezTo>
                <a:cubicBezTo>
                  <a:pt x="4924718" y="3831207"/>
                  <a:pt x="4924267" y="3852470"/>
                  <a:pt x="4939819" y="3861293"/>
                </a:cubicBezTo>
                <a:cubicBezTo>
                  <a:pt x="4945453" y="3865138"/>
                  <a:pt x="4951863" y="3866990"/>
                  <a:pt x="4958307" y="3867163"/>
                </a:cubicBezTo>
                <a:close/>
                <a:moveTo>
                  <a:pt x="6605214" y="3867177"/>
                </a:moveTo>
                <a:cubicBezTo>
                  <a:pt x="6624551" y="3866996"/>
                  <a:pt x="6643473" y="3851434"/>
                  <a:pt x="6638540" y="3829603"/>
                </a:cubicBezTo>
                <a:cubicBezTo>
                  <a:pt x="6639221" y="3804589"/>
                  <a:pt x="6609965" y="3792537"/>
                  <a:pt x="6589782" y="3802315"/>
                </a:cubicBezTo>
                <a:cubicBezTo>
                  <a:pt x="6565742" y="3811183"/>
                  <a:pt x="6565969" y="3849614"/>
                  <a:pt x="6586607" y="3861894"/>
                </a:cubicBezTo>
                <a:cubicBezTo>
                  <a:pt x="6592276" y="3865589"/>
                  <a:pt x="6598768" y="3867238"/>
                  <a:pt x="6605214" y="3867177"/>
                </a:cubicBezTo>
                <a:close/>
                <a:moveTo>
                  <a:pt x="8654845" y="3867179"/>
                </a:moveTo>
                <a:cubicBezTo>
                  <a:pt x="8673049" y="3869023"/>
                  <a:pt x="8693382" y="3858466"/>
                  <a:pt x="8694757" y="3839130"/>
                </a:cubicBezTo>
                <a:cubicBezTo>
                  <a:pt x="8699342" y="3818552"/>
                  <a:pt x="8682377" y="3796616"/>
                  <a:pt x="8660139" y="3800234"/>
                </a:cubicBezTo>
                <a:cubicBezTo>
                  <a:pt x="8626896" y="3795712"/>
                  <a:pt x="8615204" y="3842975"/>
                  <a:pt x="8638130" y="3861066"/>
                </a:cubicBezTo>
                <a:cubicBezTo>
                  <a:pt x="8642945" y="3864571"/>
                  <a:pt x="8648776" y="3866564"/>
                  <a:pt x="8654845" y="3867179"/>
                </a:cubicBezTo>
                <a:close/>
                <a:moveTo>
                  <a:pt x="6702704" y="3867189"/>
                </a:moveTo>
                <a:cubicBezTo>
                  <a:pt x="6721211" y="3869157"/>
                  <a:pt x="6741584" y="3858550"/>
                  <a:pt x="6741241" y="3837680"/>
                </a:cubicBezTo>
                <a:cubicBezTo>
                  <a:pt x="6745129" y="3817609"/>
                  <a:pt x="6728431" y="3795712"/>
                  <a:pt x="6706700" y="3799590"/>
                </a:cubicBezTo>
                <a:cubicBezTo>
                  <a:pt x="6675590" y="3797993"/>
                  <a:pt x="6665754" y="3841786"/>
                  <a:pt x="6685655" y="3860945"/>
                </a:cubicBezTo>
                <a:cubicBezTo>
                  <a:pt x="6690573" y="3864481"/>
                  <a:pt x="6696535" y="3866533"/>
                  <a:pt x="6702704" y="3867189"/>
                </a:cubicBezTo>
                <a:close/>
                <a:moveTo>
                  <a:pt x="8972702" y="3867238"/>
                </a:moveTo>
                <a:cubicBezTo>
                  <a:pt x="8982508" y="3866269"/>
                  <a:pt x="8991944" y="3861765"/>
                  <a:pt x="8998197" y="3853898"/>
                </a:cubicBezTo>
                <a:cubicBezTo>
                  <a:pt x="9016842" y="3823573"/>
                  <a:pt x="8985919" y="3787774"/>
                  <a:pt x="8953404" y="3801683"/>
                </a:cubicBezTo>
                <a:cubicBezTo>
                  <a:pt x="8932712" y="3811944"/>
                  <a:pt x="8929529" y="3843410"/>
                  <a:pt x="8944991" y="3859371"/>
                </a:cubicBezTo>
                <a:cubicBezTo>
                  <a:pt x="8952722" y="3865641"/>
                  <a:pt x="8962897" y="3868207"/>
                  <a:pt x="8972702" y="3867238"/>
                </a:cubicBezTo>
                <a:close/>
                <a:moveTo>
                  <a:pt x="7322620" y="3867301"/>
                </a:moveTo>
                <a:cubicBezTo>
                  <a:pt x="7331453" y="3867668"/>
                  <a:pt x="7340628" y="3865351"/>
                  <a:pt x="7347581" y="3861055"/>
                </a:cubicBezTo>
                <a:cubicBezTo>
                  <a:pt x="7370604" y="3842740"/>
                  <a:pt x="7357611" y="3795712"/>
                  <a:pt x="7325242" y="3800234"/>
                </a:cubicBezTo>
                <a:cubicBezTo>
                  <a:pt x="7294241" y="3796390"/>
                  <a:pt x="7281704" y="3836862"/>
                  <a:pt x="7299712" y="3857437"/>
                </a:cubicBezTo>
                <a:cubicBezTo>
                  <a:pt x="7305296" y="3863881"/>
                  <a:pt x="7313787" y="3866933"/>
                  <a:pt x="7322620" y="3867301"/>
                </a:cubicBezTo>
                <a:close/>
                <a:moveTo>
                  <a:pt x="7949590" y="3867403"/>
                </a:moveTo>
                <a:cubicBezTo>
                  <a:pt x="7961256" y="3865332"/>
                  <a:pt x="7971281" y="3858315"/>
                  <a:pt x="7973470" y="3845431"/>
                </a:cubicBezTo>
                <a:cubicBezTo>
                  <a:pt x="7983379" y="3821964"/>
                  <a:pt x="7962409" y="3794125"/>
                  <a:pt x="7936829" y="3800107"/>
                </a:cubicBezTo>
                <a:cubicBezTo>
                  <a:pt x="7906872" y="3800337"/>
                  <a:pt x="7897654" y="3839909"/>
                  <a:pt x="7915859" y="3859696"/>
                </a:cubicBezTo>
                <a:cubicBezTo>
                  <a:pt x="7924616" y="3866597"/>
                  <a:pt x="7937924" y="3869474"/>
                  <a:pt x="7949590" y="3867403"/>
                </a:cubicBezTo>
                <a:close/>
                <a:moveTo>
                  <a:pt x="6913057" y="3867405"/>
                </a:moveTo>
                <a:cubicBezTo>
                  <a:pt x="6932723" y="3867542"/>
                  <a:pt x="6953092" y="3852699"/>
                  <a:pt x="6948329" y="3830985"/>
                </a:cubicBezTo>
                <a:cubicBezTo>
                  <a:pt x="6950144" y="3802712"/>
                  <a:pt x="6911590" y="3790950"/>
                  <a:pt x="6891860" y="3807009"/>
                </a:cubicBezTo>
                <a:cubicBezTo>
                  <a:pt x="6872129" y="3819450"/>
                  <a:pt x="6875985" y="3850437"/>
                  <a:pt x="6894581" y="3861973"/>
                </a:cubicBezTo>
                <a:cubicBezTo>
                  <a:pt x="6900024" y="3865648"/>
                  <a:pt x="6906502" y="3867359"/>
                  <a:pt x="6913057" y="3867405"/>
                </a:cubicBezTo>
                <a:close/>
                <a:moveTo>
                  <a:pt x="9172255" y="3867454"/>
                </a:moveTo>
                <a:cubicBezTo>
                  <a:pt x="9192396" y="3867401"/>
                  <a:pt x="9212666" y="3852303"/>
                  <a:pt x="9209587" y="3830080"/>
                </a:cubicBezTo>
                <a:cubicBezTo>
                  <a:pt x="9209131" y="3802937"/>
                  <a:pt x="9172640" y="3790950"/>
                  <a:pt x="9152571" y="3806105"/>
                </a:cubicBezTo>
                <a:cubicBezTo>
                  <a:pt x="9132729" y="3818545"/>
                  <a:pt x="9135694" y="3848854"/>
                  <a:pt x="9153027" y="3862199"/>
                </a:cubicBezTo>
                <a:cubicBezTo>
                  <a:pt x="9158842" y="3865818"/>
                  <a:pt x="9165542" y="3867472"/>
                  <a:pt x="9172255" y="3867454"/>
                </a:cubicBezTo>
                <a:close/>
                <a:moveTo>
                  <a:pt x="7837288" y="3867456"/>
                </a:moveTo>
                <a:cubicBezTo>
                  <a:pt x="7856724" y="3867765"/>
                  <a:pt x="7876002" y="3853141"/>
                  <a:pt x="7872958" y="3830972"/>
                </a:cubicBezTo>
                <a:cubicBezTo>
                  <a:pt x="7875439" y="3800276"/>
                  <a:pt x="7831021" y="3789362"/>
                  <a:pt x="7813208" y="3810281"/>
                </a:cubicBezTo>
                <a:cubicBezTo>
                  <a:pt x="7799229" y="3823468"/>
                  <a:pt x="7801258" y="3852346"/>
                  <a:pt x="7818620" y="3861895"/>
                </a:cubicBezTo>
                <a:cubicBezTo>
                  <a:pt x="7824313" y="3865590"/>
                  <a:pt x="7830809" y="3867352"/>
                  <a:pt x="7837288" y="3867456"/>
                </a:cubicBezTo>
                <a:close/>
                <a:moveTo>
                  <a:pt x="1363193" y="3867468"/>
                </a:moveTo>
                <a:cubicBezTo>
                  <a:pt x="1382421" y="3867308"/>
                  <a:pt x="1401489" y="3852342"/>
                  <a:pt x="1401833" y="3831875"/>
                </a:cubicBezTo>
                <a:cubicBezTo>
                  <a:pt x="1400235" y="3808225"/>
                  <a:pt x="1374013" y="3794125"/>
                  <a:pt x="1352578" y="3801174"/>
                </a:cubicBezTo>
                <a:cubicBezTo>
                  <a:pt x="1326350" y="3808225"/>
                  <a:pt x="1320876" y="3848931"/>
                  <a:pt x="1344597" y="3862348"/>
                </a:cubicBezTo>
                <a:cubicBezTo>
                  <a:pt x="1350355" y="3865930"/>
                  <a:pt x="1356783" y="3867522"/>
                  <a:pt x="1363193" y="3867468"/>
                </a:cubicBezTo>
                <a:close/>
                <a:moveTo>
                  <a:pt x="6501187" y="3867505"/>
                </a:moveTo>
                <a:cubicBezTo>
                  <a:pt x="6520407" y="3867462"/>
                  <a:pt x="6539215" y="3852507"/>
                  <a:pt x="6535834" y="3830740"/>
                </a:cubicBezTo>
                <a:cubicBezTo>
                  <a:pt x="6537637" y="3797373"/>
                  <a:pt x="6487144" y="3787775"/>
                  <a:pt x="6472943" y="3814970"/>
                </a:cubicBezTo>
                <a:cubicBezTo>
                  <a:pt x="6465729" y="3830054"/>
                  <a:pt x="6467758" y="3852450"/>
                  <a:pt x="6482636" y="3862277"/>
                </a:cubicBezTo>
                <a:cubicBezTo>
                  <a:pt x="6488328" y="3865877"/>
                  <a:pt x="6494780" y="3867519"/>
                  <a:pt x="6501187" y="3867505"/>
                </a:cubicBezTo>
                <a:close/>
                <a:moveTo>
                  <a:pt x="8351417" y="3867529"/>
                </a:moveTo>
                <a:cubicBezTo>
                  <a:pt x="8371345" y="3867359"/>
                  <a:pt x="8391629" y="3852304"/>
                  <a:pt x="8387650" y="3830761"/>
                </a:cubicBezTo>
                <a:cubicBezTo>
                  <a:pt x="8386496" y="3805882"/>
                  <a:pt x="8355587" y="3792537"/>
                  <a:pt x="8334366" y="3803619"/>
                </a:cubicBezTo>
                <a:cubicBezTo>
                  <a:pt x="8311992" y="3814250"/>
                  <a:pt x="8312223" y="3849986"/>
                  <a:pt x="8332521" y="3862426"/>
                </a:cubicBezTo>
                <a:cubicBezTo>
                  <a:pt x="8338172" y="3865988"/>
                  <a:pt x="8344775" y="3867585"/>
                  <a:pt x="8351417" y="3867529"/>
                </a:cubicBezTo>
                <a:close/>
                <a:moveTo>
                  <a:pt x="6807996" y="3867532"/>
                </a:moveTo>
                <a:cubicBezTo>
                  <a:pt x="6828157" y="3868269"/>
                  <a:pt x="6848642" y="3854165"/>
                  <a:pt x="6844855" y="3831085"/>
                </a:cubicBezTo>
                <a:cubicBezTo>
                  <a:pt x="6847150" y="3797121"/>
                  <a:pt x="6793443" y="3787775"/>
                  <a:pt x="6779672" y="3816041"/>
                </a:cubicBezTo>
                <a:cubicBezTo>
                  <a:pt x="6773704" y="3830629"/>
                  <a:pt x="6775081" y="3851601"/>
                  <a:pt x="6788852" y="3861630"/>
                </a:cubicBezTo>
                <a:cubicBezTo>
                  <a:pt x="6794590" y="3865392"/>
                  <a:pt x="6801275" y="3867286"/>
                  <a:pt x="6807996" y="3867532"/>
                </a:cubicBezTo>
                <a:close/>
                <a:moveTo>
                  <a:pt x="2187163" y="3867541"/>
                </a:moveTo>
                <a:cubicBezTo>
                  <a:pt x="2216196" y="3869841"/>
                  <a:pt x="2220964" y="3837861"/>
                  <a:pt x="2220278" y="3815774"/>
                </a:cubicBezTo>
                <a:cubicBezTo>
                  <a:pt x="2205539" y="3800820"/>
                  <a:pt x="2181489" y="3792537"/>
                  <a:pt x="2163123" y="3806341"/>
                </a:cubicBezTo>
                <a:cubicBezTo>
                  <a:pt x="2139993" y="3825897"/>
                  <a:pt x="2154280" y="3871912"/>
                  <a:pt x="2187163" y="3867541"/>
                </a:cubicBezTo>
                <a:close/>
                <a:moveTo>
                  <a:pt x="3727413" y="3867543"/>
                </a:moveTo>
                <a:cubicBezTo>
                  <a:pt x="3746699" y="3867448"/>
                  <a:pt x="3765664" y="3852522"/>
                  <a:pt x="3761716" y="3831091"/>
                </a:cubicBezTo>
                <a:cubicBezTo>
                  <a:pt x="3764233" y="3797980"/>
                  <a:pt x="3711374" y="3787775"/>
                  <a:pt x="3697873" y="3815896"/>
                </a:cubicBezTo>
                <a:cubicBezTo>
                  <a:pt x="3690779" y="3831091"/>
                  <a:pt x="3692381" y="3853996"/>
                  <a:pt x="3708857" y="3862388"/>
                </a:cubicBezTo>
                <a:cubicBezTo>
                  <a:pt x="3714520" y="3865959"/>
                  <a:pt x="3720985" y="3867575"/>
                  <a:pt x="3727413" y="3867543"/>
                </a:cubicBezTo>
                <a:close/>
                <a:moveTo>
                  <a:pt x="7425561" y="3867549"/>
                </a:moveTo>
                <a:cubicBezTo>
                  <a:pt x="7445169" y="3867528"/>
                  <a:pt x="7464489" y="3852567"/>
                  <a:pt x="7460395" y="3830169"/>
                </a:cubicBezTo>
                <a:cubicBezTo>
                  <a:pt x="7461532" y="3800304"/>
                  <a:pt x="7419679" y="3789362"/>
                  <a:pt x="7401482" y="3809423"/>
                </a:cubicBezTo>
                <a:cubicBezTo>
                  <a:pt x="7389654" y="3824469"/>
                  <a:pt x="7390336" y="3850686"/>
                  <a:pt x="7406714" y="3862313"/>
                </a:cubicBezTo>
                <a:cubicBezTo>
                  <a:pt x="7412457" y="3865903"/>
                  <a:pt x="7419025" y="3867556"/>
                  <a:pt x="7425561" y="3867549"/>
                </a:cubicBezTo>
                <a:close/>
                <a:moveTo>
                  <a:pt x="848682" y="3867579"/>
                </a:moveTo>
                <a:cubicBezTo>
                  <a:pt x="868488" y="3867927"/>
                  <a:pt x="887972" y="3853496"/>
                  <a:pt x="884540" y="3831218"/>
                </a:cubicBezTo>
                <a:cubicBezTo>
                  <a:pt x="886600" y="3797913"/>
                  <a:pt x="835327" y="3789362"/>
                  <a:pt x="819763" y="3815466"/>
                </a:cubicBezTo>
                <a:cubicBezTo>
                  <a:pt x="815183" y="3831218"/>
                  <a:pt x="814499" y="3851471"/>
                  <a:pt x="829605" y="3862048"/>
                </a:cubicBezTo>
                <a:cubicBezTo>
                  <a:pt x="835443" y="3865705"/>
                  <a:pt x="842081" y="3867463"/>
                  <a:pt x="848682" y="3867579"/>
                </a:cubicBezTo>
                <a:close/>
                <a:moveTo>
                  <a:pt x="8865672" y="3867582"/>
                </a:moveTo>
                <a:cubicBezTo>
                  <a:pt x="8884678" y="3867306"/>
                  <a:pt x="8903332" y="3852295"/>
                  <a:pt x="8900936" y="3831544"/>
                </a:cubicBezTo>
                <a:cubicBezTo>
                  <a:pt x="8902989" y="3800701"/>
                  <a:pt x="8859408" y="3789362"/>
                  <a:pt x="8841154" y="3810226"/>
                </a:cubicBezTo>
                <a:cubicBezTo>
                  <a:pt x="8829517" y="3825421"/>
                  <a:pt x="8830430" y="3851728"/>
                  <a:pt x="8847315" y="3862614"/>
                </a:cubicBezTo>
                <a:cubicBezTo>
                  <a:pt x="8852962" y="3866129"/>
                  <a:pt x="8859337" y="3867674"/>
                  <a:pt x="8865672" y="3867582"/>
                </a:cubicBezTo>
                <a:close/>
                <a:moveTo>
                  <a:pt x="952749" y="3867638"/>
                </a:moveTo>
                <a:cubicBezTo>
                  <a:pt x="972334" y="3867703"/>
                  <a:pt x="991135" y="3853032"/>
                  <a:pt x="987661" y="3831091"/>
                </a:cubicBezTo>
                <a:cubicBezTo>
                  <a:pt x="989283" y="3800475"/>
                  <a:pt x="946671" y="3789362"/>
                  <a:pt x="927448" y="3809773"/>
                </a:cubicBezTo>
                <a:cubicBezTo>
                  <a:pt x="916796" y="3825194"/>
                  <a:pt x="916100" y="3851275"/>
                  <a:pt x="933702" y="3862387"/>
                </a:cubicBezTo>
                <a:cubicBezTo>
                  <a:pt x="939607" y="3865959"/>
                  <a:pt x="946222" y="3867617"/>
                  <a:pt x="952749" y="3867638"/>
                </a:cubicBezTo>
                <a:close/>
                <a:moveTo>
                  <a:pt x="2594874" y="3867642"/>
                </a:moveTo>
                <a:cubicBezTo>
                  <a:pt x="2614950" y="3868433"/>
                  <a:pt x="2635640" y="3852620"/>
                  <a:pt x="2631883" y="3830396"/>
                </a:cubicBezTo>
                <a:cubicBezTo>
                  <a:pt x="2635528" y="3796891"/>
                  <a:pt x="2579338" y="3787774"/>
                  <a:pt x="2567515" y="3816949"/>
                </a:cubicBezTo>
                <a:cubicBezTo>
                  <a:pt x="2562279" y="3831309"/>
                  <a:pt x="2563190" y="3850455"/>
                  <a:pt x="2575926" y="3860939"/>
                </a:cubicBezTo>
                <a:cubicBezTo>
                  <a:pt x="2581548" y="3865270"/>
                  <a:pt x="2588179" y="3867378"/>
                  <a:pt x="2594874" y="3867642"/>
                </a:cubicBezTo>
                <a:close/>
                <a:moveTo>
                  <a:pt x="124764" y="3867650"/>
                </a:moveTo>
                <a:cubicBezTo>
                  <a:pt x="143795" y="3871023"/>
                  <a:pt x="165714" y="3860644"/>
                  <a:pt x="165714" y="3838846"/>
                </a:cubicBezTo>
                <a:cubicBezTo>
                  <a:pt x="171476" y="3816933"/>
                  <a:pt x="150726" y="3795712"/>
                  <a:pt x="128825" y="3799864"/>
                </a:cubicBezTo>
                <a:cubicBezTo>
                  <a:pt x="98393" y="3798249"/>
                  <a:pt x="87326" y="3841153"/>
                  <a:pt x="107615" y="3859606"/>
                </a:cubicBezTo>
                <a:cubicBezTo>
                  <a:pt x="112397" y="3863873"/>
                  <a:pt x="118421" y="3866526"/>
                  <a:pt x="124764" y="3867650"/>
                </a:cubicBezTo>
                <a:close/>
                <a:moveTo>
                  <a:pt x="3520690" y="3867670"/>
                </a:moveTo>
                <a:cubicBezTo>
                  <a:pt x="3540755" y="3868503"/>
                  <a:pt x="3561396" y="3852731"/>
                  <a:pt x="3559008" y="3830165"/>
                </a:cubicBezTo>
                <a:cubicBezTo>
                  <a:pt x="3557416" y="3799392"/>
                  <a:pt x="3513745" y="3789362"/>
                  <a:pt x="3495094" y="3810789"/>
                </a:cubicBezTo>
                <a:cubicBezTo>
                  <a:pt x="3484404" y="3825833"/>
                  <a:pt x="3484632" y="3850452"/>
                  <a:pt x="3501690" y="3860938"/>
                </a:cubicBezTo>
                <a:cubicBezTo>
                  <a:pt x="3507377" y="3865269"/>
                  <a:pt x="3514001" y="3867391"/>
                  <a:pt x="3520690" y="3867670"/>
                </a:cubicBezTo>
                <a:close/>
                <a:moveTo>
                  <a:pt x="746018" y="3867677"/>
                </a:moveTo>
                <a:cubicBezTo>
                  <a:pt x="765163" y="3868289"/>
                  <a:pt x="783770" y="3852379"/>
                  <a:pt x="782091" y="3830774"/>
                </a:cubicBezTo>
                <a:cubicBezTo>
                  <a:pt x="783434" y="3797014"/>
                  <a:pt x="731012" y="3789362"/>
                  <a:pt x="717124" y="3816820"/>
                </a:cubicBezTo>
                <a:cubicBezTo>
                  <a:pt x="711298" y="3831674"/>
                  <a:pt x="712867" y="3851930"/>
                  <a:pt x="727427" y="3861157"/>
                </a:cubicBezTo>
                <a:cubicBezTo>
                  <a:pt x="733196" y="3865433"/>
                  <a:pt x="739638" y="3867473"/>
                  <a:pt x="746018" y="3867677"/>
                </a:cubicBezTo>
                <a:close/>
                <a:moveTo>
                  <a:pt x="3316141" y="3867687"/>
                </a:moveTo>
                <a:cubicBezTo>
                  <a:pt x="3334878" y="3867493"/>
                  <a:pt x="3353331" y="3852669"/>
                  <a:pt x="3351308" y="3831529"/>
                </a:cubicBezTo>
                <a:cubicBezTo>
                  <a:pt x="3354229" y="3800132"/>
                  <a:pt x="3309515" y="3789362"/>
                  <a:pt x="3290641" y="3809071"/>
                </a:cubicBezTo>
                <a:cubicBezTo>
                  <a:pt x="3281654" y="3825800"/>
                  <a:pt x="3281204" y="3850779"/>
                  <a:pt x="3298056" y="3862696"/>
                </a:cubicBezTo>
                <a:cubicBezTo>
                  <a:pt x="3303618" y="3866191"/>
                  <a:pt x="3309895" y="3867751"/>
                  <a:pt x="3316141" y="3867687"/>
                </a:cubicBezTo>
                <a:close/>
                <a:moveTo>
                  <a:pt x="3625934" y="3867725"/>
                </a:moveTo>
                <a:cubicBezTo>
                  <a:pt x="3633529" y="3867725"/>
                  <a:pt x="3641008" y="3865803"/>
                  <a:pt x="3647222" y="3861282"/>
                </a:cubicBezTo>
                <a:cubicBezTo>
                  <a:pt x="3663332" y="3846812"/>
                  <a:pt x="3663792" y="3817195"/>
                  <a:pt x="3645151" y="3804760"/>
                </a:cubicBezTo>
                <a:cubicBezTo>
                  <a:pt x="3628581" y="3797300"/>
                  <a:pt x="3603955" y="3798656"/>
                  <a:pt x="3593829" y="3815613"/>
                </a:cubicBezTo>
                <a:cubicBezTo>
                  <a:pt x="3586004" y="3831438"/>
                  <a:pt x="3589687" y="3851786"/>
                  <a:pt x="3603955" y="3862638"/>
                </a:cubicBezTo>
                <a:cubicBezTo>
                  <a:pt x="3610630" y="3865803"/>
                  <a:pt x="3618339" y="3867725"/>
                  <a:pt x="3625934" y="3867725"/>
                </a:cubicBezTo>
                <a:close/>
                <a:moveTo>
                  <a:pt x="8037414" y="3867891"/>
                </a:moveTo>
                <a:cubicBezTo>
                  <a:pt x="8056201" y="3871257"/>
                  <a:pt x="8078439" y="3861180"/>
                  <a:pt x="8076546" y="3839395"/>
                </a:cubicBezTo>
                <a:cubicBezTo>
                  <a:pt x="8080217" y="3819269"/>
                  <a:pt x="8063929" y="3795712"/>
                  <a:pt x="8041677" y="3800515"/>
                </a:cubicBezTo>
                <a:cubicBezTo>
                  <a:pt x="8011395" y="3799142"/>
                  <a:pt x="8000842" y="3841454"/>
                  <a:pt x="8020800" y="3859979"/>
                </a:cubicBezTo>
                <a:cubicBezTo>
                  <a:pt x="8025274" y="3864153"/>
                  <a:pt x="8031152" y="3866769"/>
                  <a:pt x="8037414" y="3867891"/>
                </a:cubicBezTo>
                <a:close/>
                <a:moveTo>
                  <a:pt x="8764616" y="3867923"/>
                </a:moveTo>
                <a:cubicBezTo>
                  <a:pt x="8772080" y="3867866"/>
                  <a:pt x="8779516" y="3865864"/>
                  <a:pt x="8785825" y="3861402"/>
                </a:cubicBezTo>
                <a:cubicBezTo>
                  <a:pt x="8796640" y="3850191"/>
                  <a:pt x="8797767" y="3832117"/>
                  <a:pt x="8792585" y="3817704"/>
                </a:cubicBezTo>
                <a:cubicBezTo>
                  <a:pt x="8782670" y="3794367"/>
                  <a:pt x="8744816" y="3792537"/>
                  <a:pt x="8734001" y="3816102"/>
                </a:cubicBezTo>
                <a:cubicBezTo>
                  <a:pt x="8727917" y="3831431"/>
                  <a:pt x="8729044" y="3852479"/>
                  <a:pt x="8743239" y="3862775"/>
                </a:cubicBezTo>
                <a:cubicBezTo>
                  <a:pt x="8749660" y="3866092"/>
                  <a:pt x="8757152" y="3867980"/>
                  <a:pt x="8764616" y="3867923"/>
                </a:cubicBezTo>
                <a:close/>
                <a:moveTo>
                  <a:pt x="5165895" y="3867935"/>
                </a:moveTo>
                <a:cubicBezTo>
                  <a:pt x="5185420" y="3867967"/>
                  <a:pt x="5204325" y="3853717"/>
                  <a:pt x="5201537" y="3832342"/>
                </a:cubicBezTo>
                <a:cubicBezTo>
                  <a:pt x="5203396" y="3800902"/>
                  <a:pt x="5159952" y="3790950"/>
                  <a:pt x="5139509" y="3809723"/>
                </a:cubicBezTo>
                <a:cubicBezTo>
                  <a:pt x="5129054" y="3825783"/>
                  <a:pt x="5129984" y="3851342"/>
                  <a:pt x="5146943" y="3862877"/>
                </a:cubicBezTo>
                <a:cubicBezTo>
                  <a:pt x="5152809" y="3866327"/>
                  <a:pt x="5159386" y="3867924"/>
                  <a:pt x="5165895" y="3867935"/>
                </a:cubicBezTo>
                <a:close/>
                <a:moveTo>
                  <a:pt x="8553841" y="3867975"/>
                </a:moveTo>
                <a:cubicBezTo>
                  <a:pt x="8574581" y="3869389"/>
                  <a:pt x="8596438" y="3854602"/>
                  <a:pt x="8592526" y="3830941"/>
                </a:cubicBezTo>
                <a:cubicBezTo>
                  <a:pt x="8593887" y="3802824"/>
                  <a:pt x="8557828" y="3792537"/>
                  <a:pt x="8537644" y="3805339"/>
                </a:cubicBezTo>
                <a:cubicBezTo>
                  <a:pt x="8518367" y="3816083"/>
                  <a:pt x="8519047" y="3847172"/>
                  <a:pt x="8534469" y="3860888"/>
                </a:cubicBezTo>
                <a:cubicBezTo>
                  <a:pt x="8540139" y="3865232"/>
                  <a:pt x="8546928" y="3867503"/>
                  <a:pt x="8553841" y="3867975"/>
                </a:cubicBezTo>
                <a:close/>
                <a:moveTo>
                  <a:pt x="3108279" y="3867997"/>
                </a:moveTo>
                <a:cubicBezTo>
                  <a:pt x="3128994" y="3868555"/>
                  <a:pt x="3149417" y="3854679"/>
                  <a:pt x="3144581" y="3830621"/>
                </a:cubicBezTo>
                <a:cubicBezTo>
                  <a:pt x="3147114" y="3796482"/>
                  <a:pt x="3093918" y="3787775"/>
                  <a:pt x="3081252" y="3816415"/>
                </a:cubicBezTo>
                <a:cubicBezTo>
                  <a:pt x="3076416" y="3831537"/>
                  <a:pt x="3077107" y="3850097"/>
                  <a:pt x="3088391" y="3862469"/>
                </a:cubicBezTo>
                <a:cubicBezTo>
                  <a:pt x="3094436" y="3866021"/>
                  <a:pt x="3101374" y="3867810"/>
                  <a:pt x="3108279" y="3867997"/>
                </a:cubicBezTo>
                <a:close/>
                <a:moveTo>
                  <a:pt x="1876388" y="3868014"/>
                </a:moveTo>
                <a:cubicBezTo>
                  <a:pt x="1894249" y="3868992"/>
                  <a:pt x="1913016" y="3858361"/>
                  <a:pt x="1913872" y="3838801"/>
                </a:cubicBezTo>
                <a:cubicBezTo>
                  <a:pt x="1919337" y="3816349"/>
                  <a:pt x="1896579" y="3797299"/>
                  <a:pt x="1874982" y="3800474"/>
                </a:cubicBezTo>
                <a:cubicBezTo>
                  <a:pt x="1843598" y="3799794"/>
                  <a:pt x="1835184" y="3847872"/>
                  <a:pt x="1859516" y="3863067"/>
                </a:cubicBezTo>
                <a:cubicBezTo>
                  <a:pt x="1864576" y="3866072"/>
                  <a:pt x="1870434" y="3867688"/>
                  <a:pt x="1876388" y="3868014"/>
                </a:cubicBezTo>
                <a:close/>
                <a:moveTo>
                  <a:pt x="8144216" y="3868036"/>
                </a:moveTo>
                <a:cubicBezTo>
                  <a:pt x="8163958" y="3868832"/>
                  <a:pt x="8183764" y="3853436"/>
                  <a:pt x="8180079" y="3830532"/>
                </a:cubicBezTo>
                <a:cubicBezTo>
                  <a:pt x="8181642" y="3797053"/>
                  <a:pt x="8129386" y="3789362"/>
                  <a:pt x="8117327" y="3817412"/>
                </a:cubicBezTo>
                <a:cubicBezTo>
                  <a:pt x="8111967" y="3831889"/>
                  <a:pt x="8112637" y="3851569"/>
                  <a:pt x="8125366" y="3861522"/>
                </a:cubicBezTo>
                <a:cubicBezTo>
                  <a:pt x="8131061" y="3865707"/>
                  <a:pt x="8137635" y="3867772"/>
                  <a:pt x="8144216" y="3868036"/>
                </a:cubicBezTo>
                <a:close/>
                <a:moveTo>
                  <a:pt x="1259984" y="3868104"/>
                </a:moveTo>
                <a:cubicBezTo>
                  <a:pt x="1279530" y="3868660"/>
                  <a:pt x="1299271" y="3853187"/>
                  <a:pt x="1296369" y="3831304"/>
                </a:cubicBezTo>
                <a:cubicBezTo>
                  <a:pt x="1296598" y="3800759"/>
                  <a:pt x="1252715" y="3789362"/>
                  <a:pt x="1234298" y="3810789"/>
                </a:cubicBezTo>
                <a:cubicBezTo>
                  <a:pt x="1219285" y="3825150"/>
                  <a:pt x="1224285" y="3851592"/>
                  <a:pt x="1241346" y="3861850"/>
                </a:cubicBezTo>
                <a:cubicBezTo>
                  <a:pt x="1246973" y="3865953"/>
                  <a:pt x="1253468" y="3867919"/>
                  <a:pt x="1259984" y="3868104"/>
                </a:cubicBezTo>
                <a:close/>
                <a:moveTo>
                  <a:pt x="335083" y="3868113"/>
                </a:moveTo>
                <a:cubicBezTo>
                  <a:pt x="354821" y="3868768"/>
                  <a:pt x="374875" y="3853345"/>
                  <a:pt x="370637" y="3830833"/>
                </a:cubicBezTo>
                <a:cubicBezTo>
                  <a:pt x="371994" y="3799673"/>
                  <a:pt x="328349" y="3789362"/>
                  <a:pt x="310709" y="3811129"/>
                </a:cubicBezTo>
                <a:cubicBezTo>
                  <a:pt x="300306" y="3826021"/>
                  <a:pt x="300080" y="3851225"/>
                  <a:pt x="316363" y="3861765"/>
                </a:cubicBezTo>
                <a:cubicBezTo>
                  <a:pt x="321960" y="3865889"/>
                  <a:pt x="328504" y="3867894"/>
                  <a:pt x="335083" y="3868113"/>
                </a:cubicBezTo>
                <a:close/>
                <a:moveTo>
                  <a:pt x="5263355" y="3868117"/>
                </a:moveTo>
                <a:cubicBezTo>
                  <a:pt x="5281852" y="3870969"/>
                  <a:pt x="5303283" y="3860596"/>
                  <a:pt x="5302773" y="3839332"/>
                </a:cubicBezTo>
                <a:cubicBezTo>
                  <a:pt x="5308442" y="3814436"/>
                  <a:pt x="5282815" y="3792537"/>
                  <a:pt x="5259910" y="3800836"/>
                </a:cubicBezTo>
                <a:cubicBezTo>
                  <a:pt x="5234510" y="3805907"/>
                  <a:pt x="5229067" y="3844172"/>
                  <a:pt x="5246757" y="3860770"/>
                </a:cubicBezTo>
                <a:cubicBezTo>
                  <a:pt x="5251349" y="3864746"/>
                  <a:pt x="5257189" y="3867166"/>
                  <a:pt x="5263355" y="3868117"/>
                </a:cubicBezTo>
                <a:close/>
                <a:moveTo>
                  <a:pt x="8449098" y="3868180"/>
                </a:moveTo>
                <a:cubicBezTo>
                  <a:pt x="8469551" y="3870402"/>
                  <a:pt x="8492173" y="3854942"/>
                  <a:pt x="8489792" y="3831751"/>
                </a:cubicBezTo>
                <a:cubicBezTo>
                  <a:pt x="8492060" y="3796479"/>
                  <a:pt x="8435817" y="3787775"/>
                  <a:pt x="8423117" y="3818009"/>
                </a:cubicBezTo>
                <a:cubicBezTo>
                  <a:pt x="8415179" y="3831293"/>
                  <a:pt x="8419488" y="3849387"/>
                  <a:pt x="8430374" y="3859694"/>
                </a:cubicBezTo>
                <a:cubicBezTo>
                  <a:pt x="8435703" y="3864733"/>
                  <a:pt x="8442280" y="3867439"/>
                  <a:pt x="8449098" y="3868180"/>
                </a:cubicBezTo>
                <a:close/>
                <a:moveTo>
                  <a:pt x="7219683" y="3868181"/>
                </a:moveTo>
                <a:cubicBezTo>
                  <a:pt x="7239630" y="3869276"/>
                  <a:pt x="7259767" y="3854392"/>
                  <a:pt x="7255867" y="3831091"/>
                </a:cubicBezTo>
                <a:cubicBezTo>
                  <a:pt x="7256997" y="3797299"/>
                  <a:pt x="7205446" y="3789362"/>
                  <a:pt x="7191880" y="3817030"/>
                </a:cubicBezTo>
                <a:cubicBezTo>
                  <a:pt x="7187358" y="3831771"/>
                  <a:pt x="7186454" y="3851501"/>
                  <a:pt x="7200698" y="3861480"/>
                </a:cubicBezTo>
                <a:cubicBezTo>
                  <a:pt x="7206407" y="3865675"/>
                  <a:pt x="7213035" y="3867815"/>
                  <a:pt x="7219683" y="3868181"/>
                </a:cubicBezTo>
                <a:close/>
                <a:moveTo>
                  <a:pt x="1468729" y="3868186"/>
                </a:moveTo>
                <a:cubicBezTo>
                  <a:pt x="1489011" y="3866621"/>
                  <a:pt x="1507486" y="3846479"/>
                  <a:pt x="1500628" y="3824537"/>
                </a:cubicBezTo>
                <a:cubicBezTo>
                  <a:pt x="1497198" y="3797566"/>
                  <a:pt x="1459240" y="3792537"/>
                  <a:pt x="1441408" y="3808536"/>
                </a:cubicBezTo>
                <a:cubicBezTo>
                  <a:pt x="1427229" y="3823851"/>
                  <a:pt x="1429741" y="3852422"/>
                  <a:pt x="1448721" y="3862936"/>
                </a:cubicBezTo>
                <a:cubicBezTo>
                  <a:pt x="1455008" y="3867164"/>
                  <a:pt x="1461969" y="3868707"/>
                  <a:pt x="1468729" y="3868186"/>
                </a:cubicBezTo>
                <a:close/>
                <a:moveTo>
                  <a:pt x="230344" y="3868213"/>
                </a:moveTo>
                <a:cubicBezTo>
                  <a:pt x="250687" y="3869361"/>
                  <a:pt x="271505" y="3854563"/>
                  <a:pt x="266756" y="3831090"/>
                </a:cubicBezTo>
                <a:cubicBezTo>
                  <a:pt x="268339" y="3801834"/>
                  <a:pt x="228765" y="3790949"/>
                  <a:pt x="209993" y="3808638"/>
                </a:cubicBezTo>
                <a:cubicBezTo>
                  <a:pt x="196877" y="3823380"/>
                  <a:pt x="198008" y="3847419"/>
                  <a:pt x="211125" y="3861480"/>
                </a:cubicBezTo>
                <a:cubicBezTo>
                  <a:pt x="216835" y="3865675"/>
                  <a:pt x="223563" y="3867829"/>
                  <a:pt x="230344" y="3868213"/>
                </a:cubicBezTo>
                <a:close/>
                <a:moveTo>
                  <a:pt x="1054302" y="3868221"/>
                </a:moveTo>
                <a:cubicBezTo>
                  <a:pt x="1071743" y="3869235"/>
                  <a:pt x="1090042" y="3858924"/>
                  <a:pt x="1090214" y="3839425"/>
                </a:cubicBezTo>
                <a:cubicBezTo>
                  <a:pt x="1095472" y="3817569"/>
                  <a:pt x="1075584" y="3795712"/>
                  <a:pt x="1053634" y="3800083"/>
                </a:cubicBezTo>
                <a:cubicBezTo>
                  <a:pt x="1020714" y="3798243"/>
                  <a:pt x="1011340" y="3848398"/>
                  <a:pt x="1037860" y="3863353"/>
                </a:cubicBezTo>
                <a:cubicBezTo>
                  <a:pt x="1042777" y="3866286"/>
                  <a:pt x="1048492" y="3867883"/>
                  <a:pt x="1054302" y="3868221"/>
                </a:cubicBezTo>
                <a:close/>
                <a:moveTo>
                  <a:pt x="5369095" y="3868229"/>
                </a:moveTo>
                <a:cubicBezTo>
                  <a:pt x="5389147" y="3869391"/>
                  <a:pt x="5410217" y="3854664"/>
                  <a:pt x="5405978" y="3831410"/>
                </a:cubicBezTo>
                <a:cubicBezTo>
                  <a:pt x="5408465" y="3796731"/>
                  <a:pt x="5354653" y="3787774"/>
                  <a:pt x="5341765" y="3816712"/>
                </a:cubicBezTo>
                <a:cubicBezTo>
                  <a:pt x="5337017" y="3831640"/>
                  <a:pt x="5337243" y="3850932"/>
                  <a:pt x="5350357" y="3861497"/>
                </a:cubicBezTo>
                <a:cubicBezTo>
                  <a:pt x="5355840" y="3865688"/>
                  <a:pt x="5362411" y="3867841"/>
                  <a:pt x="5369095" y="3868229"/>
                </a:cubicBezTo>
                <a:close/>
                <a:moveTo>
                  <a:pt x="2081208" y="3868277"/>
                </a:moveTo>
                <a:cubicBezTo>
                  <a:pt x="2101714" y="3868696"/>
                  <a:pt x="2123071" y="3853230"/>
                  <a:pt x="2119945" y="3831062"/>
                </a:cubicBezTo>
                <a:cubicBezTo>
                  <a:pt x="2118791" y="3800589"/>
                  <a:pt x="2073908" y="3789362"/>
                  <a:pt x="2055621" y="3811816"/>
                </a:cubicBezTo>
                <a:cubicBezTo>
                  <a:pt x="2045435" y="3826709"/>
                  <a:pt x="2044743" y="3851684"/>
                  <a:pt x="2061877" y="3862223"/>
                </a:cubicBezTo>
                <a:cubicBezTo>
                  <a:pt x="2067597" y="3866233"/>
                  <a:pt x="2074357" y="3868138"/>
                  <a:pt x="2081208" y="3868277"/>
                </a:cubicBezTo>
                <a:close/>
                <a:moveTo>
                  <a:pt x="7011157" y="3868389"/>
                </a:moveTo>
                <a:cubicBezTo>
                  <a:pt x="7032094" y="3870171"/>
                  <a:pt x="7054122" y="3854365"/>
                  <a:pt x="7052411" y="3830826"/>
                </a:cubicBezTo>
                <a:cubicBezTo>
                  <a:pt x="7051726" y="3798984"/>
                  <a:pt x="7004050" y="3789362"/>
                  <a:pt x="6986941" y="3813416"/>
                </a:cubicBezTo>
                <a:cubicBezTo>
                  <a:pt x="6976904" y="3827390"/>
                  <a:pt x="6981010" y="3847778"/>
                  <a:pt x="6991504" y="3860378"/>
                </a:cubicBezTo>
                <a:cubicBezTo>
                  <a:pt x="6997321" y="3865246"/>
                  <a:pt x="7004178" y="3867794"/>
                  <a:pt x="7011157" y="3868389"/>
                </a:cubicBezTo>
                <a:close/>
                <a:moveTo>
                  <a:pt x="7733049" y="3868473"/>
                </a:moveTo>
                <a:cubicBezTo>
                  <a:pt x="7752547" y="3869291"/>
                  <a:pt x="7772014" y="3854606"/>
                  <a:pt x="7771329" y="3832559"/>
                </a:cubicBezTo>
                <a:cubicBezTo>
                  <a:pt x="7772014" y="3797190"/>
                  <a:pt x="7719534" y="3787774"/>
                  <a:pt x="7703790" y="3816023"/>
                </a:cubicBezTo>
                <a:cubicBezTo>
                  <a:pt x="7697629" y="3831180"/>
                  <a:pt x="7698314" y="3853228"/>
                  <a:pt x="7714286" y="3862185"/>
                </a:cubicBezTo>
                <a:cubicBezTo>
                  <a:pt x="7720047" y="3866205"/>
                  <a:pt x="7726550" y="3868199"/>
                  <a:pt x="7733049" y="3868473"/>
                </a:cubicBezTo>
                <a:close/>
                <a:moveTo>
                  <a:pt x="6823742" y="3968998"/>
                </a:moveTo>
                <a:cubicBezTo>
                  <a:pt x="6834870" y="3965539"/>
                  <a:pt x="6843830" y="3957364"/>
                  <a:pt x="6844986" y="3943987"/>
                </a:cubicBezTo>
                <a:cubicBezTo>
                  <a:pt x="6853079" y="3916546"/>
                  <a:pt x="6820938" y="3894137"/>
                  <a:pt x="6796196" y="3905342"/>
                </a:cubicBezTo>
                <a:cubicBezTo>
                  <a:pt x="6770529" y="3913574"/>
                  <a:pt x="6770992" y="3950390"/>
                  <a:pt x="6789490" y="3965711"/>
                </a:cubicBezTo>
                <a:cubicBezTo>
                  <a:pt x="6799318" y="3971199"/>
                  <a:pt x="6812614" y="3972456"/>
                  <a:pt x="6823742" y="3968998"/>
                </a:cubicBezTo>
                <a:close/>
                <a:moveTo>
                  <a:pt x="7543901" y="3969107"/>
                </a:moveTo>
                <a:cubicBezTo>
                  <a:pt x="7553736" y="3966111"/>
                  <a:pt x="7561752" y="3959270"/>
                  <a:pt x="7563571" y="3947737"/>
                </a:cubicBezTo>
                <a:cubicBezTo>
                  <a:pt x="7573804" y="3921957"/>
                  <a:pt x="7546516" y="3895725"/>
                  <a:pt x="7520592" y="3904771"/>
                </a:cubicBezTo>
                <a:cubicBezTo>
                  <a:pt x="7491258" y="3910198"/>
                  <a:pt x="7489666" y="3954069"/>
                  <a:pt x="7513316" y="3967411"/>
                </a:cubicBezTo>
                <a:cubicBezTo>
                  <a:pt x="7522412" y="3971256"/>
                  <a:pt x="7534066" y="3972104"/>
                  <a:pt x="7543901" y="3969107"/>
                </a:cubicBezTo>
                <a:close/>
                <a:moveTo>
                  <a:pt x="6716225" y="3970676"/>
                </a:moveTo>
                <a:cubicBezTo>
                  <a:pt x="6726696" y="3968614"/>
                  <a:pt x="6736017" y="3962167"/>
                  <a:pt x="6739274" y="3950900"/>
                </a:cubicBezTo>
                <a:cubicBezTo>
                  <a:pt x="6743541" y="3933941"/>
                  <a:pt x="6740397" y="3910941"/>
                  <a:pt x="6722429" y="3904204"/>
                </a:cubicBezTo>
                <a:cubicBezTo>
                  <a:pt x="6708279" y="3900487"/>
                  <a:pt x="6688739" y="3900487"/>
                  <a:pt x="6680654" y="3915123"/>
                </a:cubicBezTo>
                <a:cubicBezTo>
                  <a:pt x="6673691" y="3930688"/>
                  <a:pt x="6674814" y="3951132"/>
                  <a:pt x="6686269" y="3964142"/>
                </a:cubicBezTo>
                <a:cubicBezTo>
                  <a:pt x="6694130" y="3970414"/>
                  <a:pt x="6705753" y="3972738"/>
                  <a:pt x="6716225" y="3970676"/>
                </a:cubicBezTo>
                <a:close/>
                <a:moveTo>
                  <a:pt x="7625712" y="3970808"/>
                </a:moveTo>
                <a:cubicBezTo>
                  <a:pt x="7636599" y="3973136"/>
                  <a:pt x="7648060" y="3970894"/>
                  <a:pt x="7657458" y="3961926"/>
                </a:cubicBezTo>
                <a:cubicBezTo>
                  <a:pt x="7681754" y="3941921"/>
                  <a:pt x="7663417" y="3897312"/>
                  <a:pt x="7631328" y="3902830"/>
                </a:cubicBezTo>
                <a:cubicBezTo>
                  <a:pt x="7603135" y="3900531"/>
                  <a:pt x="7596029" y="3930424"/>
                  <a:pt x="7597404" y="3952269"/>
                </a:cubicBezTo>
                <a:cubicBezTo>
                  <a:pt x="7604510" y="3961581"/>
                  <a:pt x="7614824" y="3968479"/>
                  <a:pt x="7625712" y="3970808"/>
                </a:cubicBezTo>
                <a:close/>
                <a:moveTo>
                  <a:pt x="1362930" y="3970809"/>
                </a:moveTo>
                <a:cubicBezTo>
                  <a:pt x="1381807" y="3970937"/>
                  <a:pt x="1400976" y="3956612"/>
                  <a:pt x="1400462" y="3936660"/>
                </a:cubicBezTo>
                <a:cubicBezTo>
                  <a:pt x="1401833" y="3907329"/>
                  <a:pt x="1361811" y="3892549"/>
                  <a:pt x="1340769" y="3910512"/>
                </a:cubicBezTo>
                <a:cubicBezTo>
                  <a:pt x="1322467" y="3923472"/>
                  <a:pt x="1326126" y="3954851"/>
                  <a:pt x="1344886" y="3965537"/>
                </a:cubicBezTo>
                <a:cubicBezTo>
                  <a:pt x="1350377" y="3969118"/>
                  <a:pt x="1356636" y="3970767"/>
                  <a:pt x="1362930" y="3970809"/>
                </a:cubicBezTo>
                <a:close/>
                <a:moveTo>
                  <a:pt x="7218559" y="3970842"/>
                </a:moveTo>
                <a:cubicBezTo>
                  <a:pt x="7238898" y="3971391"/>
                  <a:pt x="7259690" y="3957178"/>
                  <a:pt x="7255557" y="3933919"/>
                </a:cubicBezTo>
                <a:cubicBezTo>
                  <a:pt x="7257623" y="3897854"/>
                  <a:pt x="7202524" y="3890962"/>
                  <a:pt x="7189668" y="3920825"/>
                </a:cubicBezTo>
                <a:cubicBezTo>
                  <a:pt x="7186454" y="3935986"/>
                  <a:pt x="7186454" y="3954593"/>
                  <a:pt x="7199310" y="3965160"/>
                </a:cubicBezTo>
                <a:cubicBezTo>
                  <a:pt x="7205049" y="3968835"/>
                  <a:pt x="7211779" y="3970659"/>
                  <a:pt x="7218559" y="3970842"/>
                </a:cubicBezTo>
                <a:close/>
                <a:moveTo>
                  <a:pt x="3413207" y="3970848"/>
                </a:moveTo>
                <a:cubicBezTo>
                  <a:pt x="3431342" y="3973480"/>
                  <a:pt x="3451265" y="3962522"/>
                  <a:pt x="3454557" y="3943250"/>
                </a:cubicBezTo>
                <a:cubicBezTo>
                  <a:pt x="3462179" y="3918009"/>
                  <a:pt x="3434692" y="3895724"/>
                  <a:pt x="3410438" y="3903683"/>
                </a:cubicBezTo>
                <a:cubicBezTo>
                  <a:pt x="3382027" y="3906867"/>
                  <a:pt x="3374866" y="3947799"/>
                  <a:pt x="3396348" y="3963489"/>
                </a:cubicBezTo>
                <a:cubicBezTo>
                  <a:pt x="3401315" y="3967582"/>
                  <a:pt x="3407161" y="3969970"/>
                  <a:pt x="3413207" y="3970848"/>
                </a:cubicBezTo>
                <a:close/>
                <a:moveTo>
                  <a:pt x="8044689" y="3970863"/>
                </a:moveTo>
                <a:cubicBezTo>
                  <a:pt x="8062995" y="3970349"/>
                  <a:pt x="8080216" y="3955180"/>
                  <a:pt x="8078175" y="3934612"/>
                </a:cubicBezTo>
                <a:cubicBezTo>
                  <a:pt x="8081804" y="3900560"/>
                  <a:pt x="8032364" y="3890962"/>
                  <a:pt x="8015809" y="3916100"/>
                </a:cubicBezTo>
                <a:cubicBezTo>
                  <a:pt x="8007191" y="3932326"/>
                  <a:pt x="8009686" y="3956551"/>
                  <a:pt x="8026695" y="3966150"/>
                </a:cubicBezTo>
                <a:cubicBezTo>
                  <a:pt x="8032365" y="3969578"/>
                  <a:pt x="8038587" y="3971035"/>
                  <a:pt x="8044689" y="3970863"/>
                </a:cubicBezTo>
                <a:close/>
                <a:moveTo>
                  <a:pt x="8248358" y="3971054"/>
                </a:moveTo>
                <a:cubicBezTo>
                  <a:pt x="8267605" y="3971445"/>
                  <a:pt x="8286982" y="3957530"/>
                  <a:pt x="8283389" y="3935876"/>
                </a:cubicBezTo>
                <a:cubicBezTo>
                  <a:pt x="8286354" y="3908807"/>
                  <a:pt x="8251224" y="3895724"/>
                  <a:pt x="8230693" y="3907905"/>
                </a:cubicBezTo>
                <a:cubicBezTo>
                  <a:pt x="8210391" y="3919183"/>
                  <a:pt x="8210847" y="3953470"/>
                  <a:pt x="8230009" y="3965651"/>
                </a:cubicBezTo>
                <a:cubicBezTo>
                  <a:pt x="8235541" y="3969203"/>
                  <a:pt x="8241942" y="3970924"/>
                  <a:pt x="8248358" y="3971054"/>
                </a:cubicBezTo>
                <a:close/>
                <a:moveTo>
                  <a:pt x="5165854" y="3971095"/>
                </a:moveTo>
                <a:cubicBezTo>
                  <a:pt x="5184529" y="3970720"/>
                  <a:pt x="5202241" y="3955980"/>
                  <a:pt x="5200701" y="3935069"/>
                </a:cubicBezTo>
                <a:cubicBezTo>
                  <a:pt x="5203667" y="3903302"/>
                  <a:pt x="5157804" y="3890962"/>
                  <a:pt x="5139550" y="3914044"/>
                </a:cubicBezTo>
                <a:cubicBezTo>
                  <a:pt x="5129511" y="3929356"/>
                  <a:pt x="5129054" y="3957009"/>
                  <a:pt x="5147536" y="3966379"/>
                </a:cubicBezTo>
                <a:cubicBezTo>
                  <a:pt x="5153298" y="3969749"/>
                  <a:pt x="5159629" y="3971220"/>
                  <a:pt x="5165854" y="3971095"/>
                </a:cubicBezTo>
                <a:close/>
                <a:moveTo>
                  <a:pt x="2184735" y="3971114"/>
                </a:moveTo>
                <a:cubicBezTo>
                  <a:pt x="2203937" y="3971347"/>
                  <a:pt x="2222955" y="3957304"/>
                  <a:pt x="2219377" y="3935650"/>
                </a:cubicBezTo>
                <a:cubicBezTo>
                  <a:pt x="2221644" y="3911514"/>
                  <a:pt x="2193064" y="3895724"/>
                  <a:pt x="2172197" y="3906100"/>
                </a:cubicBezTo>
                <a:cubicBezTo>
                  <a:pt x="2146347" y="3913093"/>
                  <a:pt x="2146347" y="3952116"/>
                  <a:pt x="2166301" y="3965877"/>
                </a:cubicBezTo>
                <a:cubicBezTo>
                  <a:pt x="2171912" y="3969373"/>
                  <a:pt x="2178333" y="3971036"/>
                  <a:pt x="2184735" y="3971114"/>
                </a:cubicBezTo>
                <a:close/>
                <a:moveTo>
                  <a:pt x="3834105" y="3971139"/>
                </a:moveTo>
                <a:cubicBezTo>
                  <a:pt x="3853710" y="3969458"/>
                  <a:pt x="3870997" y="3949026"/>
                  <a:pt x="3863962" y="3928212"/>
                </a:cubicBezTo>
                <a:cubicBezTo>
                  <a:pt x="3861216" y="3900462"/>
                  <a:pt x="3821865" y="3895724"/>
                  <a:pt x="3804477" y="3912645"/>
                </a:cubicBezTo>
                <a:cubicBezTo>
                  <a:pt x="3795783" y="3929115"/>
                  <a:pt x="3795554" y="3955963"/>
                  <a:pt x="3814544" y="3965890"/>
                </a:cubicBezTo>
                <a:cubicBezTo>
                  <a:pt x="3820778" y="3970177"/>
                  <a:pt x="3827571" y="3971699"/>
                  <a:pt x="3834105" y="3971139"/>
                </a:cubicBezTo>
                <a:close/>
                <a:moveTo>
                  <a:pt x="3526414" y="3971269"/>
                </a:moveTo>
                <a:cubicBezTo>
                  <a:pt x="3545954" y="3968961"/>
                  <a:pt x="3563337" y="3947933"/>
                  <a:pt x="3557247" y="3927417"/>
                </a:cubicBezTo>
                <a:cubicBezTo>
                  <a:pt x="3551156" y="3900519"/>
                  <a:pt x="3511230" y="3894137"/>
                  <a:pt x="3495215" y="3915336"/>
                </a:cubicBezTo>
                <a:cubicBezTo>
                  <a:pt x="3481229" y="3931064"/>
                  <a:pt x="3487771" y="3958646"/>
                  <a:pt x="3506944" y="3966625"/>
                </a:cubicBezTo>
                <a:cubicBezTo>
                  <a:pt x="3513148" y="3970728"/>
                  <a:pt x="3519901" y="3972038"/>
                  <a:pt x="3526414" y="3971269"/>
                </a:cubicBezTo>
                <a:close/>
                <a:moveTo>
                  <a:pt x="2488895" y="3971360"/>
                </a:moveTo>
                <a:cubicBezTo>
                  <a:pt x="2506808" y="3974112"/>
                  <a:pt x="2527235" y="3963797"/>
                  <a:pt x="2528757" y="3943341"/>
                </a:cubicBezTo>
                <a:cubicBezTo>
                  <a:pt x="2535297" y="3917914"/>
                  <a:pt x="2510038" y="3895724"/>
                  <a:pt x="2486130" y="3902889"/>
                </a:cubicBezTo>
                <a:cubicBezTo>
                  <a:pt x="2459526" y="3908206"/>
                  <a:pt x="2455917" y="3946345"/>
                  <a:pt x="2472599" y="3964144"/>
                </a:cubicBezTo>
                <a:cubicBezTo>
                  <a:pt x="2477225" y="3968073"/>
                  <a:pt x="2482911" y="3970443"/>
                  <a:pt x="2488895" y="3971360"/>
                </a:cubicBezTo>
                <a:close/>
                <a:moveTo>
                  <a:pt x="2395677" y="3971417"/>
                </a:moveTo>
                <a:cubicBezTo>
                  <a:pt x="2402962" y="3970496"/>
                  <a:pt x="2410088" y="3967618"/>
                  <a:pt x="2416141" y="3963589"/>
                </a:cubicBezTo>
                <a:cubicBezTo>
                  <a:pt x="2427775" y="3946784"/>
                  <a:pt x="2430508" y="3915936"/>
                  <a:pt x="2408605" y="3906267"/>
                </a:cubicBezTo>
                <a:cubicBezTo>
                  <a:pt x="2393057" y="3898900"/>
                  <a:pt x="2369583" y="3902814"/>
                  <a:pt x="2361839" y="3919849"/>
                </a:cubicBezTo>
                <a:cubicBezTo>
                  <a:pt x="2355888" y="3935964"/>
                  <a:pt x="2358873" y="3957604"/>
                  <a:pt x="2374375" y="3967503"/>
                </a:cubicBezTo>
                <a:cubicBezTo>
                  <a:pt x="2380986" y="3971301"/>
                  <a:pt x="2388389" y="3972337"/>
                  <a:pt x="2395677" y="3971417"/>
                </a:cubicBezTo>
                <a:close/>
                <a:moveTo>
                  <a:pt x="3108772" y="3971427"/>
                </a:moveTo>
                <a:cubicBezTo>
                  <a:pt x="3112487" y="3971954"/>
                  <a:pt x="3116392" y="3971555"/>
                  <a:pt x="3120494" y="3969844"/>
                </a:cubicBezTo>
                <a:cubicBezTo>
                  <a:pt x="3149260" y="3964142"/>
                  <a:pt x="3154204" y="3915787"/>
                  <a:pt x="3126786" y="3905295"/>
                </a:cubicBezTo>
                <a:cubicBezTo>
                  <a:pt x="3110156" y="3897312"/>
                  <a:pt x="3092851" y="3905979"/>
                  <a:pt x="3080265" y="3917155"/>
                </a:cubicBezTo>
                <a:cubicBezTo>
                  <a:pt x="3079591" y="3928788"/>
                  <a:pt x="3079591" y="3940421"/>
                  <a:pt x="3080265" y="3952053"/>
                </a:cubicBezTo>
                <a:cubicBezTo>
                  <a:pt x="3088188" y="3959922"/>
                  <a:pt x="3097627" y="3969844"/>
                  <a:pt x="3108772" y="3971427"/>
                </a:cubicBezTo>
                <a:close/>
                <a:moveTo>
                  <a:pt x="7322982" y="3971469"/>
                </a:moveTo>
                <a:cubicBezTo>
                  <a:pt x="7341452" y="3971832"/>
                  <a:pt x="7359575" y="3956487"/>
                  <a:pt x="7357721" y="3935627"/>
                </a:cubicBezTo>
                <a:cubicBezTo>
                  <a:pt x="7362666" y="3907359"/>
                  <a:pt x="7326027" y="3894137"/>
                  <a:pt x="7306247" y="3908271"/>
                </a:cubicBezTo>
                <a:cubicBezTo>
                  <a:pt x="7286916" y="3920126"/>
                  <a:pt x="7286466" y="3953182"/>
                  <a:pt x="7305123" y="3965492"/>
                </a:cubicBezTo>
                <a:cubicBezTo>
                  <a:pt x="7310630" y="3969482"/>
                  <a:pt x="7316825" y="3971348"/>
                  <a:pt x="7322982" y="3971469"/>
                </a:cubicBezTo>
                <a:close/>
                <a:moveTo>
                  <a:pt x="3727765" y="3971522"/>
                </a:moveTo>
                <a:cubicBezTo>
                  <a:pt x="3746499" y="3970867"/>
                  <a:pt x="3764378" y="3956258"/>
                  <a:pt x="3761335" y="3934945"/>
                </a:cubicBezTo>
                <a:cubicBezTo>
                  <a:pt x="3763589" y="3902403"/>
                  <a:pt x="3720083" y="3892549"/>
                  <a:pt x="3700698" y="3913633"/>
                </a:cubicBezTo>
                <a:cubicBezTo>
                  <a:pt x="3690779" y="3930133"/>
                  <a:pt x="3692357" y="3956029"/>
                  <a:pt x="3709489" y="3967257"/>
                </a:cubicBezTo>
                <a:cubicBezTo>
                  <a:pt x="3715181" y="3970408"/>
                  <a:pt x="3721520" y="3971741"/>
                  <a:pt x="3727765" y="3971522"/>
                </a:cubicBezTo>
                <a:close/>
                <a:moveTo>
                  <a:pt x="2286600" y="3971605"/>
                </a:moveTo>
                <a:cubicBezTo>
                  <a:pt x="2303688" y="3972831"/>
                  <a:pt x="2321794" y="3963151"/>
                  <a:pt x="2323670" y="3944388"/>
                </a:cubicBezTo>
                <a:cubicBezTo>
                  <a:pt x="2330486" y="3920964"/>
                  <a:pt x="2307081" y="3897312"/>
                  <a:pt x="2283675" y="3903680"/>
                </a:cubicBezTo>
                <a:cubicBezTo>
                  <a:pt x="2253427" y="3906182"/>
                  <a:pt x="2246372" y="3951439"/>
                  <a:pt x="2270485" y="3966676"/>
                </a:cubicBezTo>
                <a:cubicBezTo>
                  <a:pt x="2275323" y="3969576"/>
                  <a:pt x="2280909" y="3971196"/>
                  <a:pt x="2286600" y="3971605"/>
                </a:cubicBezTo>
                <a:close/>
                <a:moveTo>
                  <a:pt x="7017780" y="3971624"/>
                </a:moveTo>
                <a:cubicBezTo>
                  <a:pt x="7038192" y="3970045"/>
                  <a:pt x="7057294" y="3950238"/>
                  <a:pt x="7050813" y="3928522"/>
                </a:cubicBezTo>
                <a:cubicBezTo>
                  <a:pt x="7045810" y="3901605"/>
                  <a:pt x="7007834" y="3895724"/>
                  <a:pt x="6989642" y="3912689"/>
                </a:cubicBezTo>
                <a:cubicBezTo>
                  <a:pt x="6975316" y="3928522"/>
                  <a:pt x="6979409" y="3955441"/>
                  <a:pt x="6997829" y="3966524"/>
                </a:cubicBezTo>
                <a:cubicBezTo>
                  <a:pt x="7004026" y="3970653"/>
                  <a:pt x="7010975" y="3972151"/>
                  <a:pt x="7017780" y="3971624"/>
                </a:cubicBezTo>
                <a:close/>
                <a:moveTo>
                  <a:pt x="6504140" y="3971637"/>
                </a:moveTo>
                <a:cubicBezTo>
                  <a:pt x="6524485" y="3970432"/>
                  <a:pt x="6542931" y="3951035"/>
                  <a:pt x="6536410" y="3928697"/>
                </a:cubicBezTo>
                <a:cubicBezTo>
                  <a:pt x="6533894" y="3894137"/>
                  <a:pt x="6474637" y="3894137"/>
                  <a:pt x="6470062" y="3926877"/>
                </a:cubicBezTo>
                <a:cubicBezTo>
                  <a:pt x="6467316" y="3941202"/>
                  <a:pt x="6470519" y="3958254"/>
                  <a:pt x="6484018" y="3966212"/>
                </a:cubicBezTo>
                <a:cubicBezTo>
                  <a:pt x="6490367" y="3970418"/>
                  <a:pt x="6497359" y="3972038"/>
                  <a:pt x="6504140" y="3971637"/>
                </a:cubicBezTo>
                <a:close/>
                <a:moveTo>
                  <a:pt x="7427036" y="3971665"/>
                </a:moveTo>
                <a:cubicBezTo>
                  <a:pt x="7445657" y="3971524"/>
                  <a:pt x="7463411" y="3955769"/>
                  <a:pt x="7461529" y="3934821"/>
                </a:cubicBezTo>
                <a:cubicBezTo>
                  <a:pt x="7464267" y="3902965"/>
                  <a:pt x="7418176" y="3890962"/>
                  <a:pt x="7400150" y="3913353"/>
                </a:cubicBezTo>
                <a:cubicBezTo>
                  <a:pt x="7389654" y="3929743"/>
                  <a:pt x="7392392" y="3954904"/>
                  <a:pt x="7408821" y="3966215"/>
                </a:cubicBezTo>
                <a:cubicBezTo>
                  <a:pt x="7414525" y="3970024"/>
                  <a:pt x="7420829" y="3971711"/>
                  <a:pt x="7427036" y="3971665"/>
                </a:cubicBezTo>
                <a:close/>
                <a:moveTo>
                  <a:pt x="8144067" y="3971739"/>
                </a:moveTo>
                <a:cubicBezTo>
                  <a:pt x="8163786" y="3972630"/>
                  <a:pt x="8183857" y="3958026"/>
                  <a:pt x="8180455" y="3935175"/>
                </a:cubicBezTo>
                <a:cubicBezTo>
                  <a:pt x="8181589" y="3900583"/>
                  <a:pt x="8127841" y="3890962"/>
                  <a:pt x="8115141" y="3921888"/>
                </a:cubicBezTo>
                <a:cubicBezTo>
                  <a:pt x="8111966" y="3936550"/>
                  <a:pt x="8111966" y="3955563"/>
                  <a:pt x="8125346" y="3965414"/>
                </a:cubicBezTo>
                <a:cubicBezTo>
                  <a:pt x="8130959" y="3969423"/>
                  <a:pt x="8137493" y="3971442"/>
                  <a:pt x="8144067" y="3971739"/>
                </a:cubicBezTo>
                <a:close/>
                <a:moveTo>
                  <a:pt x="8351721" y="3971794"/>
                </a:moveTo>
                <a:cubicBezTo>
                  <a:pt x="8370618" y="3971350"/>
                  <a:pt x="8388807" y="3955423"/>
                  <a:pt x="8387949" y="3934821"/>
                </a:cubicBezTo>
                <a:cubicBezTo>
                  <a:pt x="8389779" y="3902735"/>
                  <a:pt x="8343564" y="3890962"/>
                  <a:pt x="8324803" y="3913122"/>
                </a:cubicBezTo>
                <a:cubicBezTo>
                  <a:pt x="8311991" y="3929050"/>
                  <a:pt x="8315194" y="3956058"/>
                  <a:pt x="8333268" y="3966677"/>
                </a:cubicBezTo>
                <a:cubicBezTo>
                  <a:pt x="8339045" y="3970370"/>
                  <a:pt x="8345423" y="3971942"/>
                  <a:pt x="8351721" y="3971794"/>
                </a:cubicBezTo>
                <a:close/>
                <a:moveTo>
                  <a:pt x="6195295" y="3971804"/>
                </a:moveTo>
                <a:cubicBezTo>
                  <a:pt x="6213738" y="3971123"/>
                  <a:pt x="6232406" y="3955027"/>
                  <a:pt x="6229137" y="3935297"/>
                </a:cubicBezTo>
                <a:cubicBezTo>
                  <a:pt x="6233954" y="3899067"/>
                  <a:pt x="6174079" y="3889375"/>
                  <a:pt x="6162838" y="3921682"/>
                </a:cubicBezTo>
                <a:cubicBezTo>
                  <a:pt x="6154579" y="3938297"/>
                  <a:pt x="6161232" y="3958835"/>
                  <a:pt x="6177749" y="3966912"/>
                </a:cubicBezTo>
                <a:cubicBezTo>
                  <a:pt x="6183026" y="3970546"/>
                  <a:pt x="6189148" y="3972032"/>
                  <a:pt x="6195295" y="3971804"/>
                </a:cubicBezTo>
                <a:close/>
                <a:moveTo>
                  <a:pt x="1466898" y="3971817"/>
                </a:moveTo>
                <a:cubicBezTo>
                  <a:pt x="1485585" y="3971892"/>
                  <a:pt x="1503665" y="3956518"/>
                  <a:pt x="1499620" y="3934927"/>
                </a:cubicBezTo>
                <a:cubicBezTo>
                  <a:pt x="1505015" y="3904987"/>
                  <a:pt x="1464549" y="3892550"/>
                  <a:pt x="1445443" y="3909363"/>
                </a:cubicBezTo>
                <a:cubicBezTo>
                  <a:pt x="1427230" y="3922721"/>
                  <a:pt x="1429477" y="3954964"/>
                  <a:pt x="1448813" y="3966249"/>
                </a:cubicBezTo>
                <a:cubicBezTo>
                  <a:pt x="1454374" y="3970049"/>
                  <a:pt x="1460670" y="3971791"/>
                  <a:pt x="1466898" y="3971817"/>
                </a:cubicBezTo>
                <a:close/>
                <a:moveTo>
                  <a:pt x="1873743" y="3971827"/>
                </a:moveTo>
                <a:cubicBezTo>
                  <a:pt x="1899593" y="3976687"/>
                  <a:pt x="1911617" y="3948455"/>
                  <a:pt x="1916160" y="3927627"/>
                </a:cubicBezTo>
                <a:cubicBezTo>
                  <a:pt x="1905261" y="3910503"/>
                  <a:pt x="1886898" y="3897312"/>
                  <a:pt x="1866028" y="3903560"/>
                </a:cubicBezTo>
                <a:cubicBezTo>
                  <a:pt x="1833600" y="3913048"/>
                  <a:pt x="1839956" y="3969745"/>
                  <a:pt x="1873743" y="3971827"/>
                </a:cubicBezTo>
                <a:close/>
                <a:moveTo>
                  <a:pt x="6607349" y="3971852"/>
                </a:moveTo>
                <a:cubicBezTo>
                  <a:pt x="6627189" y="3970173"/>
                  <a:pt x="6644885" y="3950532"/>
                  <a:pt x="6639427" y="3928824"/>
                </a:cubicBezTo>
                <a:cubicBezTo>
                  <a:pt x="6636243" y="3903555"/>
                  <a:pt x="6602357" y="3894137"/>
                  <a:pt x="6584390" y="3909528"/>
                </a:cubicBezTo>
                <a:cubicBezTo>
                  <a:pt x="6565741" y="3923311"/>
                  <a:pt x="6568470" y="3955241"/>
                  <a:pt x="6587574" y="3966957"/>
                </a:cubicBezTo>
                <a:cubicBezTo>
                  <a:pt x="6593885" y="3970977"/>
                  <a:pt x="6600736" y="3972413"/>
                  <a:pt x="6607349" y="3971852"/>
                </a:cubicBezTo>
                <a:close/>
                <a:moveTo>
                  <a:pt x="5881055" y="3971858"/>
                </a:moveTo>
                <a:cubicBezTo>
                  <a:pt x="5898932" y="3973662"/>
                  <a:pt x="5918199" y="3962884"/>
                  <a:pt x="5919751" y="3943240"/>
                </a:cubicBezTo>
                <a:cubicBezTo>
                  <a:pt x="5927567" y="3918439"/>
                  <a:pt x="5902050" y="3895724"/>
                  <a:pt x="5878142" y="3902909"/>
                </a:cubicBezTo>
                <a:cubicBezTo>
                  <a:pt x="5849176" y="3906850"/>
                  <a:pt x="5843429" y="3948803"/>
                  <a:pt x="5864349" y="3965723"/>
                </a:cubicBezTo>
                <a:cubicBezTo>
                  <a:pt x="5869291" y="3969257"/>
                  <a:pt x="5875096" y="3971257"/>
                  <a:pt x="5881055" y="3971858"/>
                </a:cubicBezTo>
                <a:close/>
                <a:moveTo>
                  <a:pt x="7121769" y="3971874"/>
                </a:moveTo>
                <a:cubicBezTo>
                  <a:pt x="7141909" y="3970101"/>
                  <a:pt x="7160401" y="3950440"/>
                  <a:pt x="7153676" y="3929241"/>
                </a:cubicBezTo>
                <a:cubicBezTo>
                  <a:pt x="7149079" y="3897784"/>
                  <a:pt x="7097814" y="3894137"/>
                  <a:pt x="7086780" y="3922859"/>
                </a:cubicBezTo>
                <a:cubicBezTo>
                  <a:pt x="7078504" y="3938587"/>
                  <a:pt x="7085860" y="3959558"/>
                  <a:pt x="7101952" y="3967080"/>
                </a:cubicBezTo>
                <a:cubicBezTo>
                  <a:pt x="7108159" y="3971069"/>
                  <a:pt x="7115056" y="3972466"/>
                  <a:pt x="7121769" y="3971874"/>
                </a:cubicBezTo>
                <a:close/>
                <a:moveTo>
                  <a:pt x="7940244" y="3971930"/>
                </a:moveTo>
                <a:cubicBezTo>
                  <a:pt x="7958501" y="3971791"/>
                  <a:pt x="7976250" y="3956491"/>
                  <a:pt x="7975235" y="3936320"/>
                </a:cubicBezTo>
                <a:cubicBezTo>
                  <a:pt x="7978616" y="3901447"/>
                  <a:pt x="7925425" y="3890962"/>
                  <a:pt x="7910775" y="3919681"/>
                </a:cubicBezTo>
                <a:cubicBezTo>
                  <a:pt x="7906718" y="3935864"/>
                  <a:pt x="7905591" y="3957745"/>
                  <a:pt x="7922495" y="3966634"/>
                </a:cubicBezTo>
                <a:cubicBezTo>
                  <a:pt x="7928017" y="3970338"/>
                  <a:pt x="7934159" y="3971976"/>
                  <a:pt x="7940244" y="3971930"/>
                </a:cubicBezTo>
                <a:close/>
                <a:moveTo>
                  <a:pt x="7735435" y="3971954"/>
                </a:moveTo>
                <a:cubicBezTo>
                  <a:pt x="7756579" y="3971361"/>
                  <a:pt x="7777628" y="3951036"/>
                  <a:pt x="7769974" y="3928127"/>
                </a:cubicBezTo>
                <a:cubicBezTo>
                  <a:pt x="7764531" y="3897582"/>
                  <a:pt x="7717813" y="3894137"/>
                  <a:pt x="7704205" y="3919630"/>
                </a:cubicBezTo>
                <a:cubicBezTo>
                  <a:pt x="7699216" y="3935477"/>
                  <a:pt x="7699443" y="3955917"/>
                  <a:pt x="7715318" y="3965333"/>
                </a:cubicBezTo>
                <a:cubicBezTo>
                  <a:pt x="7721328" y="3970156"/>
                  <a:pt x="7728386" y="3972151"/>
                  <a:pt x="7735435" y="3971954"/>
                </a:cubicBezTo>
                <a:close/>
                <a:moveTo>
                  <a:pt x="9173326" y="3971975"/>
                </a:moveTo>
                <a:cubicBezTo>
                  <a:pt x="9192721" y="3973327"/>
                  <a:pt x="9212950" y="3957702"/>
                  <a:pt x="9210726" y="3935716"/>
                </a:cubicBezTo>
                <a:cubicBezTo>
                  <a:pt x="9213691" y="3905476"/>
                  <a:pt x="9171266" y="3892549"/>
                  <a:pt x="9151651" y="3910785"/>
                </a:cubicBezTo>
                <a:cubicBezTo>
                  <a:pt x="9134316" y="3924174"/>
                  <a:pt x="9136597" y="3953490"/>
                  <a:pt x="9155072" y="3964570"/>
                </a:cubicBezTo>
                <a:cubicBezTo>
                  <a:pt x="9160489" y="3969187"/>
                  <a:pt x="9166862" y="3971524"/>
                  <a:pt x="9173326" y="3971975"/>
                </a:cubicBezTo>
                <a:close/>
                <a:moveTo>
                  <a:pt x="1572583" y="3972021"/>
                </a:moveTo>
                <a:cubicBezTo>
                  <a:pt x="1592842" y="3969555"/>
                  <a:pt x="1610503" y="3949096"/>
                  <a:pt x="1603147" y="3927216"/>
                </a:cubicBezTo>
                <a:cubicBezTo>
                  <a:pt x="1597445" y="3896664"/>
                  <a:pt x="1550007" y="3894137"/>
                  <a:pt x="1538375" y="3921473"/>
                </a:cubicBezTo>
                <a:cubicBezTo>
                  <a:pt x="1533584" y="3937553"/>
                  <a:pt x="1535640" y="3959836"/>
                  <a:pt x="1552287" y="3967876"/>
                </a:cubicBezTo>
                <a:cubicBezTo>
                  <a:pt x="1558788" y="3971666"/>
                  <a:pt x="1565830" y="3972843"/>
                  <a:pt x="1572583" y="3972021"/>
                </a:cubicBezTo>
                <a:close/>
                <a:moveTo>
                  <a:pt x="3316902" y="3972040"/>
                </a:moveTo>
                <a:cubicBezTo>
                  <a:pt x="3335130" y="3971270"/>
                  <a:pt x="3352595" y="3955308"/>
                  <a:pt x="3351747" y="3935181"/>
                </a:cubicBezTo>
                <a:cubicBezTo>
                  <a:pt x="3355816" y="3900017"/>
                  <a:pt x="3298165" y="3889375"/>
                  <a:pt x="3286635" y="3920375"/>
                </a:cubicBezTo>
                <a:cubicBezTo>
                  <a:pt x="3283243" y="3936338"/>
                  <a:pt x="3282791" y="3958084"/>
                  <a:pt x="3299069" y="3967338"/>
                </a:cubicBezTo>
                <a:cubicBezTo>
                  <a:pt x="3304665" y="3970866"/>
                  <a:pt x="3310826" y="3972297"/>
                  <a:pt x="3316902" y="3972040"/>
                </a:cubicBezTo>
                <a:close/>
                <a:moveTo>
                  <a:pt x="3623137" y="3972063"/>
                </a:moveTo>
                <a:cubicBezTo>
                  <a:pt x="3642282" y="3972181"/>
                  <a:pt x="3661235" y="3957228"/>
                  <a:pt x="3659010" y="3935977"/>
                </a:cubicBezTo>
                <a:cubicBezTo>
                  <a:pt x="3662204" y="3901016"/>
                  <a:pt x="3608355" y="3890962"/>
                  <a:pt x="3593752" y="3919982"/>
                </a:cubicBezTo>
                <a:cubicBezTo>
                  <a:pt x="3587591" y="3935292"/>
                  <a:pt x="3589417" y="3957229"/>
                  <a:pt x="3604704" y="3966597"/>
                </a:cubicBezTo>
                <a:cubicBezTo>
                  <a:pt x="3610352" y="3970310"/>
                  <a:pt x="3616755" y="3972024"/>
                  <a:pt x="3623137" y="3972063"/>
                </a:cubicBezTo>
                <a:close/>
                <a:moveTo>
                  <a:pt x="6296018" y="3972120"/>
                </a:moveTo>
                <a:cubicBezTo>
                  <a:pt x="6317764" y="3972088"/>
                  <a:pt x="6339477" y="3950622"/>
                  <a:pt x="6332196" y="3927486"/>
                </a:cubicBezTo>
                <a:cubicBezTo>
                  <a:pt x="6326417" y="3899380"/>
                  <a:pt x="6285273" y="3895724"/>
                  <a:pt x="6267937" y="3915147"/>
                </a:cubicBezTo>
                <a:cubicBezTo>
                  <a:pt x="6257766" y="3930457"/>
                  <a:pt x="6258922" y="3953536"/>
                  <a:pt x="6275334" y="3964275"/>
                </a:cubicBezTo>
                <a:cubicBezTo>
                  <a:pt x="6281517" y="3969759"/>
                  <a:pt x="6288769" y="3972130"/>
                  <a:pt x="6296018" y="3972120"/>
                </a:cubicBezTo>
                <a:close/>
                <a:moveTo>
                  <a:pt x="8560423" y="3972131"/>
                </a:moveTo>
                <a:cubicBezTo>
                  <a:pt x="8578941" y="3971626"/>
                  <a:pt x="8596655" y="3956075"/>
                  <a:pt x="8593395" y="3935625"/>
                </a:cubicBezTo>
                <a:cubicBezTo>
                  <a:pt x="8596369" y="3901944"/>
                  <a:pt x="8547646" y="3892550"/>
                  <a:pt x="8529575" y="3915462"/>
                </a:cubicBezTo>
                <a:cubicBezTo>
                  <a:pt x="8518366" y="3932417"/>
                  <a:pt x="8522941" y="3958537"/>
                  <a:pt x="8542384" y="3967244"/>
                </a:cubicBezTo>
                <a:cubicBezTo>
                  <a:pt x="8547988" y="3970795"/>
                  <a:pt x="8554251" y="3972299"/>
                  <a:pt x="8560423" y="3972131"/>
                </a:cubicBezTo>
                <a:close/>
                <a:moveTo>
                  <a:pt x="6400819" y="3972180"/>
                </a:moveTo>
                <a:cubicBezTo>
                  <a:pt x="6421846" y="3971242"/>
                  <a:pt x="6442427" y="3950778"/>
                  <a:pt x="6434433" y="3927983"/>
                </a:cubicBezTo>
                <a:cubicBezTo>
                  <a:pt x="6428310" y="3898511"/>
                  <a:pt x="6383179" y="3894137"/>
                  <a:pt x="6369572" y="3919925"/>
                </a:cubicBezTo>
                <a:cubicBezTo>
                  <a:pt x="6360954" y="3935582"/>
                  <a:pt x="6365944" y="3956304"/>
                  <a:pt x="6380685" y="3965974"/>
                </a:cubicBezTo>
                <a:cubicBezTo>
                  <a:pt x="6386751" y="3970637"/>
                  <a:pt x="6393810" y="3972494"/>
                  <a:pt x="6400819" y="3972180"/>
                </a:cubicBezTo>
                <a:close/>
                <a:moveTo>
                  <a:pt x="7837961" y="3972311"/>
                </a:moveTo>
                <a:cubicBezTo>
                  <a:pt x="7856353" y="3972429"/>
                  <a:pt x="7874745" y="3956021"/>
                  <a:pt x="7875429" y="3936624"/>
                </a:cubicBezTo>
                <a:cubicBezTo>
                  <a:pt x="7875201" y="3909839"/>
                  <a:pt x="7841440" y="3894137"/>
                  <a:pt x="7819768" y="3907068"/>
                </a:cubicBezTo>
                <a:cubicBezTo>
                  <a:pt x="7797641" y="3918382"/>
                  <a:pt x="7799010" y="3954635"/>
                  <a:pt x="7820225" y="3966181"/>
                </a:cubicBezTo>
                <a:cubicBezTo>
                  <a:pt x="7825700" y="3970395"/>
                  <a:pt x="7831830" y="3972271"/>
                  <a:pt x="7837961" y="3972311"/>
                </a:cubicBezTo>
                <a:close/>
                <a:moveTo>
                  <a:pt x="6912773" y="3972313"/>
                </a:moveTo>
                <a:cubicBezTo>
                  <a:pt x="6931091" y="3972484"/>
                  <a:pt x="6949821" y="3956077"/>
                  <a:pt x="6948130" y="3936200"/>
                </a:cubicBezTo>
                <a:cubicBezTo>
                  <a:pt x="6953091" y="3897359"/>
                  <a:pt x="6885668" y="3890962"/>
                  <a:pt x="6880707" y="3928431"/>
                </a:cubicBezTo>
                <a:cubicBezTo>
                  <a:pt x="6873716" y="3942826"/>
                  <a:pt x="6883187" y="3958133"/>
                  <a:pt x="6895364" y="3966130"/>
                </a:cubicBezTo>
                <a:cubicBezTo>
                  <a:pt x="6900607" y="3970357"/>
                  <a:pt x="6906667" y="3972255"/>
                  <a:pt x="6912773" y="3972313"/>
                </a:cubicBezTo>
                <a:close/>
                <a:moveTo>
                  <a:pt x="3215462" y="3972576"/>
                </a:moveTo>
                <a:cubicBezTo>
                  <a:pt x="3246922" y="3971428"/>
                  <a:pt x="3254217" y="3933567"/>
                  <a:pt x="3241907" y="3909703"/>
                </a:cubicBezTo>
                <a:cubicBezTo>
                  <a:pt x="3225493" y="3905802"/>
                  <a:pt x="3205203" y="3897312"/>
                  <a:pt x="3190385" y="3910391"/>
                </a:cubicBezTo>
                <a:cubicBezTo>
                  <a:pt x="3166904" y="3930584"/>
                  <a:pt x="3183546" y="3975100"/>
                  <a:pt x="3215462" y="3972576"/>
                </a:cubicBezTo>
                <a:close/>
                <a:moveTo>
                  <a:pt x="6400364" y="4062334"/>
                </a:moveTo>
                <a:cubicBezTo>
                  <a:pt x="6412550" y="4061298"/>
                  <a:pt x="6423486" y="4047806"/>
                  <a:pt x="6420581" y="4034826"/>
                </a:cubicBezTo>
                <a:cubicBezTo>
                  <a:pt x="6418530" y="4015470"/>
                  <a:pt x="6390051" y="4014787"/>
                  <a:pt x="6379570" y="4027312"/>
                </a:cubicBezTo>
                <a:cubicBezTo>
                  <a:pt x="6376836" y="4038014"/>
                  <a:pt x="6375241" y="4054182"/>
                  <a:pt x="6388228" y="4058736"/>
                </a:cubicBezTo>
                <a:cubicBezTo>
                  <a:pt x="6392101" y="4061639"/>
                  <a:pt x="6396302" y="4062678"/>
                  <a:pt x="6400364" y="4062334"/>
                </a:cubicBezTo>
                <a:close/>
                <a:moveTo>
                  <a:pt x="2406932" y="4072486"/>
                </a:moveTo>
                <a:cubicBezTo>
                  <a:pt x="2417001" y="4068485"/>
                  <a:pt x="2424792" y="4060081"/>
                  <a:pt x="2425024" y="4047848"/>
                </a:cubicBezTo>
                <a:cubicBezTo>
                  <a:pt x="2428920" y="4027038"/>
                  <a:pt x="2413096" y="3998912"/>
                  <a:pt x="2388758" y="4004400"/>
                </a:cubicBezTo>
                <a:cubicBezTo>
                  <a:pt x="2356679" y="4005315"/>
                  <a:pt x="2347952" y="4057680"/>
                  <a:pt x="2375247" y="4070714"/>
                </a:cubicBezTo>
                <a:cubicBezTo>
                  <a:pt x="2384513" y="4076088"/>
                  <a:pt x="2396878" y="4076488"/>
                  <a:pt x="2406932" y="4072486"/>
                </a:cubicBezTo>
                <a:close/>
                <a:moveTo>
                  <a:pt x="1993693" y="4072494"/>
                </a:moveTo>
                <a:cubicBezTo>
                  <a:pt x="2003074" y="4069387"/>
                  <a:pt x="2011028" y="4062547"/>
                  <a:pt x="2013870" y="4052516"/>
                </a:cubicBezTo>
                <a:cubicBezTo>
                  <a:pt x="2025693" y="4026981"/>
                  <a:pt x="1997500" y="3994150"/>
                  <a:pt x="1970438" y="4005549"/>
                </a:cubicBezTo>
                <a:cubicBezTo>
                  <a:pt x="1941576" y="4013301"/>
                  <a:pt x="1936804" y="4057760"/>
                  <a:pt x="1964985" y="4070071"/>
                </a:cubicBezTo>
                <a:cubicBezTo>
                  <a:pt x="1973509" y="4074973"/>
                  <a:pt x="1984311" y="4075600"/>
                  <a:pt x="1993693" y="4072494"/>
                </a:cubicBezTo>
                <a:close/>
                <a:moveTo>
                  <a:pt x="5894760" y="4072788"/>
                </a:moveTo>
                <a:cubicBezTo>
                  <a:pt x="5904644" y="4070293"/>
                  <a:pt x="5913385" y="4063773"/>
                  <a:pt x="5917270" y="4053794"/>
                </a:cubicBezTo>
                <a:cubicBezTo>
                  <a:pt x="5929154" y="4032476"/>
                  <a:pt x="5912700" y="4000727"/>
                  <a:pt x="5886875" y="4002994"/>
                </a:cubicBezTo>
                <a:cubicBezTo>
                  <a:pt x="5853281" y="4000500"/>
                  <a:pt x="5840254" y="4049259"/>
                  <a:pt x="5865393" y="4067628"/>
                </a:cubicBezTo>
                <a:cubicBezTo>
                  <a:pt x="5873849" y="4073752"/>
                  <a:pt x="5884876" y="4075283"/>
                  <a:pt x="5894760" y="4072788"/>
                </a:cubicBezTo>
                <a:close/>
                <a:moveTo>
                  <a:pt x="6616076" y="4072811"/>
                </a:moveTo>
                <a:cubicBezTo>
                  <a:pt x="6625048" y="4070202"/>
                  <a:pt x="6632754" y="4064296"/>
                  <a:pt x="6635679" y="4054663"/>
                </a:cubicBezTo>
                <a:cubicBezTo>
                  <a:pt x="6646704" y="4031498"/>
                  <a:pt x="6629604" y="3997324"/>
                  <a:pt x="6601704" y="4003058"/>
                </a:cubicBezTo>
                <a:cubicBezTo>
                  <a:pt x="6568629" y="4004434"/>
                  <a:pt x="6560979" y="4056039"/>
                  <a:pt x="6588879" y="4071177"/>
                </a:cubicBezTo>
                <a:cubicBezTo>
                  <a:pt x="6596867" y="4074732"/>
                  <a:pt x="6607104" y="4075420"/>
                  <a:pt x="6616076" y="4072811"/>
                </a:cubicBezTo>
                <a:close/>
                <a:moveTo>
                  <a:pt x="3224593" y="4073043"/>
                </a:moveTo>
                <a:cubicBezTo>
                  <a:pt x="3234310" y="4070614"/>
                  <a:pt x="3242916" y="4064211"/>
                  <a:pt x="3246678" y="4054264"/>
                </a:cubicBezTo>
                <a:cubicBezTo>
                  <a:pt x="3257392" y="4030711"/>
                  <a:pt x="3236191" y="3997325"/>
                  <a:pt x="3209290" y="4002813"/>
                </a:cubicBezTo>
                <a:cubicBezTo>
                  <a:pt x="3178514" y="4005785"/>
                  <a:pt x="3170079" y="4052663"/>
                  <a:pt x="3195840" y="4067984"/>
                </a:cubicBezTo>
                <a:cubicBezTo>
                  <a:pt x="3204047" y="4073930"/>
                  <a:pt x="3214876" y="4075473"/>
                  <a:pt x="3224593" y="4073043"/>
                </a:cubicBezTo>
                <a:close/>
                <a:moveTo>
                  <a:pt x="7439366" y="4073232"/>
                </a:moveTo>
                <a:cubicBezTo>
                  <a:pt x="7449042" y="4070296"/>
                  <a:pt x="7457129" y="4063568"/>
                  <a:pt x="7459555" y="4052963"/>
                </a:cubicBezTo>
                <a:cubicBezTo>
                  <a:pt x="7469029" y="4029929"/>
                  <a:pt x="7449851" y="3998912"/>
                  <a:pt x="7423278" y="4003929"/>
                </a:cubicBezTo>
                <a:cubicBezTo>
                  <a:pt x="7390005" y="4005982"/>
                  <a:pt x="7383304" y="4055244"/>
                  <a:pt x="7409645" y="4070752"/>
                </a:cubicBezTo>
                <a:cubicBezTo>
                  <a:pt x="7418426" y="4075314"/>
                  <a:pt x="7429690" y="4076168"/>
                  <a:pt x="7439366" y="4073232"/>
                </a:cubicBezTo>
                <a:close/>
                <a:moveTo>
                  <a:pt x="3735441" y="4073341"/>
                </a:moveTo>
                <a:cubicBezTo>
                  <a:pt x="3744331" y="4071426"/>
                  <a:pt x="3752366" y="4066280"/>
                  <a:pt x="3756925" y="4057703"/>
                </a:cubicBezTo>
                <a:cubicBezTo>
                  <a:pt x="3771741" y="4034604"/>
                  <a:pt x="3753049" y="3997324"/>
                  <a:pt x="3723872" y="4003042"/>
                </a:cubicBezTo>
                <a:cubicBezTo>
                  <a:pt x="3691275" y="4004871"/>
                  <a:pt x="3682841" y="4053815"/>
                  <a:pt x="3708827" y="4069596"/>
                </a:cubicBezTo>
                <a:cubicBezTo>
                  <a:pt x="3716806" y="4073941"/>
                  <a:pt x="3726550" y="4075256"/>
                  <a:pt x="3735441" y="4073341"/>
                </a:cubicBezTo>
                <a:close/>
                <a:moveTo>
                  <a:pt x="1782635" y="4073524"/>
                </a:moveTo>
                <a:cubicBezTo>
                  <a:pt x="1791703" y="4072107"/>
                  <a:pt x="1800151" y="4067401"/>
                  <a:pt x="1804799" y="4059464"/>
                </a:cubicBezTo>
                <a:cubicBezTo>
                  <a:pt x="1820901" y="4035651"/>
                  <a:pt x="1798677" y="3995737"/>
                  <a:pt x="1768742" y="4003675"/>
                </a:cubicBezTo>
                <a:cubicBezTo>
                  <a:pt x="1739034" y="4007983"/>
                  <a:pt x="1733593" y="4052433"/>
                  <a:pt x="1756723" y="4067855"/>
                </a:cubicBezTo>
                <a:cubicBezTo>
                  <a:pt x="1763866" y="4073071"/>
                  <a:pt x="1773562" y="4074942"/>
                  <a:pt x="1782635" y="4073524"/>
                </a:cubicBezTo>
                <a:close/>
                <a:moveTo>
                  <a:pt x="6291105" y="4073619"/>
                </a:moveTo>
                <a:cubicBezTo>
                  <a:pt x="6308290" y="4075623"/>
                  <a:pt x="6326761" y="4065571"/>
                  <a:pt x="6330704" y="4047757"/>
                </a:cubicBezTo>
                <a:cubicBezTo>
                  <a:pt x="6341904" y="4019933"/>
                  <a:pt x="6305105" y="3992562"/>
                  <a:pt x="6280648" y="4007265"/>
                </a:cubicBezTo>
                <a:cubicBezTo>
                  <a:pt x="6257563" y="4017671"/>
                  <a:pt x="6254591" y="4052960"/>
                  <a:pt x="6274934" y="4067437"/>
                </a:cubicBezTo>
                <a:cubicBezTo>
                  <a:pt x="6279791" y="4070943"/>
                  <a:pt x="6285377" y="4072950"/>
                  <a:pt x="6291105" y="4073619"/>
                </a:cubicBezTo>
                <a:close/>
                <a:moveTo>
                  <a:pt x="1568176" y="4073931"/>
                </a:moveTo>
                <a:cubicBezTo>
                  <a:pt x="1583994" y="4073835"/>
                  <a:pt x="1599682" y="4063730"/>
                  <a:pt x="1602931" y="4047359"/>
                </a:cubicBezTo>
                <a:cubicBezTo>
                  <a:pt x="1611368" y="4022118"/>
                  <a:pt x="1585376" y="3994150"/>
                  <a:pt x="1559613" y="4004382"/>
                </a:cubicBezTo>
                <a:cubicBezTo>
                  <a:pt x="1531798" y="4013250"/>
                  <a:pt x="1527237" y="4056227"/>
                  <a:pt x="1552772" y="4070552"/>
                </a:cubicBezTo>
                <a:cubicBezTo>
                  <a:pt x="1557617" y="4072883"/>
                  <a:pt x="1562903" y="4073963"/>
                  <a:pt x="1568176" y="4073931"/>
                </a:cubicBezTo>
                <a:close/>
                <a:moveTo>
                  <a:pt x="6819225" y="4074045"/>
                </a:moveTo>
                <a:cubicBezTo>
                  <a:pt x="6829144" y="4071987"/>
                  <a:pt x="6837955" y="4065928"/>
                  <a:pt x="6841707" y="4055640"/>
                </a:cubicBezTo>
                <a:cubicBezTo>
                  <a:pt x="6854667" y="4031404"/>
                  <a:pt x="6830338" y="3995737"/>
                  <a:pt x="6802825" y="4004882"/>
                </a:cubicBezTo>
                <a:cubicBezTo>
                  <a:pt x="6774403" y="4009455"/>
                  <a:pt x="6767354" y="4052896"/>
                  <a:pt x="6790092" y="4068443"/>
                </a:cubicBezTo>
                <a:cubicBezTo>
                  <a:pt x="6798278" y="4074159"/>
                  <a:pt x="6809306" y="4076102"/>
                  <a:pt x="6819225" y="4074045"/>
                </a:cubicBezTo>
                <a:close/>
                <a:moveTo>
                  <a:pt x="3117200" y="4074237"/>
                </a:moveTo>
                <a:cubicBezTo>
                  <a:pt x="3126353" y="4073097"/>
                  <a:pt x="3134880" y="4068705"/>
                  <a:pt x="3139883" y="4060720"/>
                </a:cubicBezTo>
                <a:cubicBezTo>
                  <a:pt x="3152617" y="4038134"/>
                  <a:pt x="3140565" y="4002315"/>
                  <a:pt x="3111458" y="4002771"/>
                </a:cubicBezTo>
                <a:cubicBezTo>
                  <a:pt x="3078030" y="4002087"/>
                  <a:pt x="3068479" y="4049541"/>
                  <a:pt x="3090764" y="4068248"/>
                </a:cubicBezTo>
                <a:cubicBezTo>
                  <a:pt x="3098269" y="4073267"/>
                  <a:pt x="3108047" y="4075378"/>
                  <a:pt x="3117200" y="4074237"/>
                </a:cubicBezTo>
                <a:close/>
                <a:moveTo>
                  <a:pt x="2087417" y="4074254"/>
                </a:moveTo>
                <a:cubicBezTo>
                  <a:pt x="2106737" y="4071707"/>
                  <a:pt x="2123927" y="4052183"/>
                  <a:pt x="2118614" y="4031893"/>
                </a:cubicBezTo>
                <a:cubicBezTo>
                  <a:pt x="2114501" y="4005066"/>
                  <a:pt x="2075419" y="3992562"/>
                  <a:pt x="2058496" y="4015524"/>
                </a:cubicBezTo>
                <a:cubicBezTo>
                  <a:pt x="2041569" y="4030983"/>
                  <a:pt x="2046369" y="4061675"/>
                  <a:pt x="2068096" y="4070542"/>
                </a:cubicBezTo>
                <a:cubicBezTo>
                  <a:pt x="2074271" y="4074065"/>
                  <a:pt x="2080973" y="4075103"/>
                  <a:pt x="2087417" y="4074254"/>
                </a:cubicBezTo>
                <a:close/>
                <a:moveTo>
                  <a:pt x="7120066" y="4074330"/>
                </a:moveTo>
                <a:cubicBezTo>
                  <a:pt x="7137723" y="4073661"/>
                  <a:pt x="7154647" y="4058900"/>
                  <a:pt x="7154477" y="4040067"/>
                </a:cubicBezTo>
                <a:cubicBezTo>
                  <a:pt x="7157879" y="4011109"/>
                  <a:pt x="7116831" y="3990975"/>
                  <a:pt x="7096420" y="4012241"/>
                </a:cubicBezTo>
                <a:cubicBezTo>
                  <a:pt x="7076916" y="4026719"/>
                  <a:pt x="7080998" y="4059748"/>
                  <a:pt x="7102770" y="4069928"/>
                </a:cubicBezTo>
                <a:cubicBezTo>
                  <a:pt x="7108213" y="4073209"/>
                  <a:pt x="7114180" y="4074552"/>
                  <a:pt x="7120066" y="4074330"/>
                </a:cubicBezTo>
                <a:close/>
                <a:moveTo>
                  <a:pt x="3011344" y="4074437"/>
                </a:moveTo>
                <a:cubicBezTo>
                  <a:pt x="3030404" y="4071806"/>
                  <a:pt x="3047620" y="4052387"/>
                  <a:pt x="3042192" y="4031939"/>
                </a:cubicBezTo>
                <a:cubicBezTo>
                  <a:pt x="3041062" y="4008339"/>
                  <a:pt x="3012340" y="3995737"/>
                  <a:pt x="2992891" y="4006506"/>
                </a:cubicBezTo>
                <a:cubicBezTo>
                  <a:pt x="2968919" y="4018191"/>
                  <a:pt x="2968466" y="4058517"/>
                  <a:pt x="2992439" y="4070889"/>
                </a:cubicBezTo>
                <a:cubicBezTo>
                  <a:pt x="2998432" y="4074326"/>
                  <a:pt x="3004990" y="4075315"/>
                  <a:pt x="3011344" y="4074437"/>
                </a:cubicBezTo>
                <a:close/>
                <a:moveTo>
                  <a:pt x="7530607" y="4074498"/>
                </a:moveTo>
                <a:cubicBezTo>
                  <a:pt x="7548833" y="4073699"/>
                  <a:pt x="7566476" y="4060780"/>
                  <a:pt x="7563543" y="4040212"/>
                </a:cubicBezTo>
                <a:cubicBezTo>
                  <a:pt x="7567454" y="4016707"/>
                  <a:pt x="7541686" y="3995737"/>
                  <a:pt x="7519599" y="4004724"/>
                </a:cubicBezTo>
                <a:cubicBezTo>
                  <a:pt x="7490840" y="4012329"/>
                  <a:pt x="7488079" y="4056805"/>
                  <a:pt x="7512927" y="4071092"/>
                </a:cubicBezTo>
                <a:cubicBezTo>
                  <a:pt x="7518391" y="4073684"/>
                  <a:pt x="7524531" y="4074765"/>
                  <a:pt x="7530607" y="4074498"/>
                </a:cubicBezTo>
                <a:close/>
                <a:moveTo>
                  <a:pt x="7322938" y="4074545"/>
                </a:moveTo>
                <a:cubicBezTo>
                  <a:pt x="7341666" y="4075272"/>
                  <a:pt x="7361233" y="4060340"/>
                  <a:pt x="7358997" y="4040093"/>
                </a:cubicBezTo>
                <a:cubicBezTo>
                  <a:pt x="7362667" y="4018272"/>
                  <a:pt x="7339502" y="4000499"/>
                  <a:pt x="7318401" y="4004548"/>
                </a:cubicBezTo>
                <a:cubicBezTo>
                  <a:pt x="7289502" y="4008823"/>
                  <a:pt x="7281704" y="4052467"/>
                  <a:pt x="7305328" y="4068214"/>
                </a:cubicBezTo>
                <a:cubicBezTo>
                  <a:pt x="7310546" y="4072320"/>
                  <a:pt x="7316695" y="4074303"/>
                  <a:pt x="7322938" y="4074545"/>
                </a:cubicBezTo>
                <a:close/>
                <a:moveTo>
                  <a:pt x="7020436" y="4074572"/>
                </a:moveTo>
                <a:cubicBezTo>
                  <a:pt x="7041198" y="4071588"/>
                  <a:pt x="7059567" y="4049676"/>
                  <a:pt x="7050383" y="4028019"/>
                </a:cubicBezTo>
                <a:cubicBezTo>
                  <a:pt x="7043806" y="4006874"/>
                  <a:pt x="7017272" y="3997325"/>
                  <a:pt x="6998448" y="4008920"/>
                </a:cubicBezTo>
                <a:cubicBezTo>
                  <a:pt x="6975316" y="4020516"/>
                  <a:pt x="6975770" y="4059623"/>
                  <a:pt x="6999809" y="4070537"/>
                </a:cubicBezTo>
                <a:cubicBezTo>
                  <a:pt x="7006329" y="4074459"/>
                  <a:pt x="7013516" y="4075567"/>
                  <a:pt x="7020436" y="4074572"/>
                </a:cubicBezTo>
                <a:close/>
                <a:moveTo>
                  <a:pt x="1264407" y="4074604"/>
                </a:moveTo>
                <a:cubicBezTo>
                  <a:pt x="1281399" y="4073103"/>
                  <a:pt x="1297394" y="4057773"/>
                  <a:pt x="1297049" y="4039982"/>
                </a:cubicBezTo>
                <a:cubicBezTo>
                  <a:pt x="1298652" y="4015799"/>
                  <a:pt x="1270064" y="3994150"/>
                  <a:pt x="1247880" y="4006357"/>
                </a:cubicBezTo>
                <a:cubicBezTo>
                  <a:pt x="1219289" y="4015799"/>
                  <a:pt x="1219289" y="4061170"/>
                  <a:pt x="1247652" y="4071074"/>
                </a:cubicBezTo>
                <a:cubicBezTo>
                  <a:pt x="1252968" y="4074068"/>
                  <a:pt x="1258743" y="4075104"/>
                  <a:pt x="1264407" y="4074604"/>
                </a:cubicBezTo>
                <a:close/>
                <a:moveTo>
                  <a:pt x="3623430" y="4074687"/>
                </a:moveTo>
                <a:cubicBezTo>
                  <a:pt x="3641672" y="4075027"/>
                  <a:pt x="3659724" y="4059803"/>
                  <a:pt x="3658371" y="4039733"/>
                </a:cubicBezTo>
                <a:cubicBezTo>
                  <a:pt x="3662204" y="4015013"/>
                  <a:pt x="3633344" y="3995737"/>
                  <a:pt x="3611473" y="4006396"/>
                </a:cubicBezTo>
                <a:cubicBezTo>
                  <a:pt x="3586896" y="4016148"/>
                  <a:pt x="3584416" y="4054475"/>
                  <a:pt x="3605836" y="4068762"/>
                </a:cubicBezTo>
                <a:cubicBezTo>
                  <a:pt x="3611248" y="4072730"/>
                  <a:pt x="3617349" y="4074573"/>
                  <a:pt x="3623430" y="4074687"/>
                </a:cubicBezTo>
                <a:close/>
                <a:moveTo>
                  <a:pt x="7737429" y="4074698"/>
                </a:moveTo>
                <a:cubicBezTo>
                  <a:pt x="7754871" y="4073348"/>
                  <a:pt x="7771161" y="4058234"/>
                  <a:pt x="7771331" y="4039751"/>
                </a:cubicBezTo>
                <a:cubicBezTo>
                  <a:pt x="7772241" y="4014417"/>
                  <a:pt x="7743129" y="3994150"/>
                  <a:pt x="7720386" y="4006357"/>
                </a:cubicBezTo>
                <a:cubicBezTo>
                  <a:pt x="7692866" y="4016030"/>
                  <a:pt x="7693093" y="4061170"/>
                  <a:pt x="7720158" y="4071074"/>
                </a:cubicBezTo>
                <a:cubicBezTo>
                  <a:pt x="7725673" y="4074068"/>
                  <a:pt x="7731615" y="4075147"/>
                  <a:pt x="7737429" y="4074698"/>
                </a:cubicBezTo>
                <a:close/>
                <a:moveTo>
                  <a:pt x="3525969" y="4074739"/>
                </a:moveTo>
                <a:cubicBezTo>
                  <a:pt x="3545131" y="4071959"/>
                  <a:pt x="3562236" y="4052791"/>
                  <a:pt x="3557606" y="4032715"/>
                </a:cubicBezTo>
                <a:cubicBezTo>
                  <a:pt x="3553491" y="4008023"/>
                  <a:pt x="3520338" y="3992562"/>
                  <a:pt x="3501133" y="4010100"/>
                </a:cubicBezTo>
                <a:cubicBezTo>
                  <a:pt x="3479641" y="4024408"/>
                  <a:pt x="3482842" y="4061791"/>
                  <a:pt x="3506849" y="4071483"/>
                </a:cubicBezTo>
                <a:cubicBezTo>
                  <a:pt x="3512965" y="4074772"/>
                  <a:pt x="3519581" y="4075666"/>
                  <a:pt x="3525969" y="4074739"/>
                </a:cubicBezTo>
                <a:close/>
                <a:moveTo>
                  <a:pt x="6912273" y="4074799"/>
                </a:moveTo>
                <a:cubicBezTo>
                  <a:pt x="6930773" y="4074038"/>
                  <a:pt x="6949370" y="4059685"/>
                  <a:pt x="6948506" y="4040319"/>
                </a:cubicBezTo>
                <a:cubicBezTo>
                  <a:pt x="6951504" y="4013813"/>
                  <a:pt x="6916905" y="3992562"/>
                  <a:pt x="6894530" y="4009242"/>
                </a:cubicBezTo>
                <a:cubicBezTo>
                  <a:pt x="6870541" y="4021353"/>
                  <a:pt x="6872387" y="4057457"/>
                  <a:pt x="6894530" y="4070711"/>
                </a:cubicBezTo>
                <a:cubicBezTo>
                  <a:pt x="6899951" y="4073796"/>
                  <a:pt x="6906107" y="4075052"/>
                  <a:pt x="6912273" y="4074799"/>
                </a:cubicBezTo>
                <a:close/>
                <a:moveTo>
                  <a:pt x="7223266" y="4074861"/>
                </a:moveTo>
                <a:cubicBezTo>
                  <a:pt x="7240331" y="4073932"/>
                  <a:pt x="7256114" y="4059571"/>
                  <a:pt x="7255601" y="4041108"/>
                </a:cubicBezTo>
                <a:cubicBezTo>
                  <a:pt x="7259479" y="4015121"/>
                  <a:pt x="7228455" y="3994150"/>
                  <a:pt x="7206100" y="4007827"/>
                </a:cubicBezTo>
                <a:cubicBezTo>
                  <a:pt x="7182147" y="4019452"/>
                  <a:pt x="7181691" y="4060255"/>
                  <a:pt x="7206328" y="4070969"/>
                </a:cubicBezTo>
                <a:cubicBezTo>
                  <a:pt x="7211746" y="4073989"/>
                  <a:pt x="7217577" y="4075171"/>
                  <a:pt x="7223266" y="4074861"/>
                </a:cubicBezTo>
                <a:close/>
                <a:moveTo>
                  <a:pt x="1364512" y="4074871"/>
                </a:moveTo>
                <a:cubicBezTo>
                  <a:pt x="1383025" y="4074259"/>
                  <a:pt x="1401384" y="4060084"/>
                  <a:pt x="1400025" y="4039982"/>
                </a:cubicBezTo>
                <a:cubicBezTo>
                  <a:pt x="1401833" y="4012950"/>
                  <a:pt x="1367695" y="3992562"/>
                  <a:pt x="1345991" y="4009056"/>
                </a:cubicBezTo>
                <a:cubicBezTo>
                  <a:pt x="1325185" y="4023259"/>
                  <a:pt x="1324053" y="4057621"/>
                  <a:pt x="1346668" y="4070679"/>
                </a:cubicBezTo>
                <a:cubicBezTo>
                  <a:pt x="1352153" y="4073772"/>
                  <a:pt x="1358341" y="4075075"/>
                  <a:pt x="1364512" y="4074871"/>
                </a:cubicBezTo>
                <a:close/>
                <a:moveTo>
                  <a:pt x="3422803" y="4074978"/>
                </a:moveTo>
                <a:cubicBezTo>
                  <a:pt x="3441853" y="4072739"/>
                  <a:pt x="3459117" y="4054527"/>
                  <a:pt x="3454695" y="4034131"/>
                </a:cubicBezTo>
                <a:cubicBezTo>
                  <a:pt x="3451293" y="4010820"/>
                  <a:pt x="3422718" y="3995737"/>
                  <a:pt x="3402534" y="4008992"/>
                </a:cubicBezTo>
                <a:cubicBezTo>
                  <a:pt x="3379175" y="4021561"/>
                  <a:pt x="3378041" y="4061098"/>
                  <a:pt x="3403895" y="4071382"/>
                </a:cubicBezTo>
                <a:cubicBezTo>
                  <a:pt x="3409905" y="4074695"/>
                  <a:pt x="3416453" y="4075724"/>
                  <a:pt x="3422803" y="4074978"/>
                </a:cubicBezTo>
                <a:close/>
                <a:moveTo>
                  <a:pt x="1158847" y="4075008"/>
                </a:moveTo>
                <a:cubicBezTo>
                  <a:pt x="1174206" y="4074901"/>
                  <a:pt x="1189471" y="4064156"/>
                  <a:pt x="1192036" y="4047997"/>
                </a:cubicBezTo>
                <a:cubicBezTo>
                  <a:pt x="1200245" y="4023701"/>
                  <a:pt x="1174020" y="3995737"/>
                  <a:pt x="1149168" y="4004676"/>
                </a:cubicBezTo>
                <a:cubicBezTo>
                  <a:pt x="1119758" y="4011782"/>
                  <a:pt x="1116111" y="4059229"/>
                  <a:pt x="1143925" y="4071377"/>
                </a:cubicBezTo>
                <a:cubicBezTo>
                  <a:pt x="1148598" y="4073898"/>
                  <a:pt x="1153727" y="4075044"/>
                  <a:pt x="1158847" y="4075008"/>
                </a:cubicBezTo>
                <a:close/>
                <a:moveTo>
                  <a:pt x="3315480" y="4075055"/>
                </a:moveTo>
                <a:cubicBezTo>
                  <a:pt x="3332079" y="4074948"/>
                  <a:pt x="3348679" y="4064129"/>
                  <a:pt x="3351626" y="4047024"/>
                </a:cubicBezTo>
                <a:cubicBezTo>
                  <a:pt x="3357404" y="4024673"/>
                  <a:pt x="3336832" y="4000499"/>
                  <a:pt x="3313255" y="4003692"/>
                </a:cubicBezTo>
                <a:cubicBezTo>
                  <a:pt x="3279507" y="4004604"/>
                  <a:pt x="3273266" y="4056147"/>
                  <a:pt x="3299386" y="4071427"/>
                </a:cubicBezTo>
                <a:cubicBezTo>
                  <a:pt x="3304414" y="4073935"/>
                  <a:pt x="3309947" y="4075090"/>
                  <a:pt x="3315480" y="4075055"/>
                </a:cubicBezTo>
                <a:close/>
                <a:moveTo>
                  <a:pt x="6709828" y="4075060"/>
                </a:moveTo>
                <a:cubicBezTo>
                  <a:pt x="6727199" y="4074234"/>
                  <a:pt x="6743995" y="4060133"/>
                  <a:pt x="6741274" y="4040759"/>
                </a:cubicBezTo>
                <a:cubicBezTo>
                  <a:pt x="6745129" y="4017899"/>
                  <a:pt x="6721090" y="3997325"/>
                  <a:pt x="6699318" y="4004411"/>
                </a:cubicBezTo>
                <a:cubicBezTo>
                  <a:pt x="6670289" y="4010355"/>
                  <a:pt x="6667341" y="4059275"/>
                  <a:pt x="6692968" y="4071163"/>
                </a:cubicBezTo>
                <a:cubicBezTo>
                  <a:pt x="6698184" y="4074134"/>
                  <a:pt x="6704038" y="4075334"/>
                  <a:pt x="6709828" y="4075060"/>
                </a:cubicBezTo>
                <a:close/>
                <a:moveTo>
                  <a:pt x="2189845" y="4075101"/>
                </a:moveTo>
                <a:cubicBezTo>
                  <a:pt x="2207219" y="4073776"/>
                  <a:pt x="2223336" y="4059117"/>
                  <a:pt x="2220266" y="4039971"/>
                </a:cubicBezTo>
                <a:cubicBezTo>
                  <a:pt x="2225731" y="4011708"/>
                  <a:pt x="2187737" y="3992562"/>
                  <a:pt x="2166813" y="4010340"/>
                </a:cubicBezTo>
                <a:cubicBezTo>
                  <a:pt x="2146347" y="4025384"/>
                  <a:pt x="2149301" y="4061169"/>
                  <a:pt x="2172725" y="4071654"/>
                </a:cubicBezTo>
                <a:cubicBezTo>
                  <a:pt x="2178127" y="4074502"/>
                  <a:pt x="2184052" y="4075543"/>
                  <a:pt x="2189845" y="4075101"/>
                </a:cubicBezTo>
                <a:close/>
                <a:moveTo>
                  <a:pt x="1352758" y="4174950"/>
                </a:moveTo>
                <a:cubicBezTo>
                  <a:pt x="1371463" y="4181475"/>
                  <a:pt x="1394556" y="4171125"/>
                  <a:pt x="1399639" y="4151775"/>
                </a:cubicBezTo>
                <a:cubicBezTo>
                  <a:pt x="1408184" y="4125000"/>
                  <a:pt x="1374927" y="4095750"/>
                  <a:pt x="1348832" y="4110600"/>
                </a:cubicBezTo>
                <a:cubicBezTo>
                  <a:pt x="1320880" y="4121625"/>
                  <a:pt x="1324344" y="4166175"/>
                  <a:pt x="1352758" y="4174950"/>
                </a:cubicBezTo>
                <a:close/>
                <a:moveTo>
                  <a:pt x="2920079" y="4175431"/>
                </a:moveTo>
                <a:cubicBezTo>
                  <a:pt x="2929710" y="4171859"/>
                  <a:pt x="2937426" y="4164314"/>
                  <a:pt x="2938912" y="4152882"/>
                </a:cubicBezTo>
                <a:cubicBezTo>
                  <a:pt x="2947829" y="4127732"/>
                  <a:pt x="2923137" y="4098924"/>
                  <a:pt x="2897072" y="4107841"/>
                </a:cubicBezTo>
                <a:cubicBezTo>
                  <a:pt x="2867578" y="4114471"/>
                  <a:pt x="2863691" y="4161113"/>
                  <a:pt x="2889756" y="4174145"/>
                </a:cubicBezTo>
                <a:cubicBezTo>
                  <a:pt x="2898901" y="4178603"/>
                  <a:pt x="2910447" y="4179003"/>
                  <a:pt x="2920079" y="4175431"/>
                </a:cubicBezTo>
                <a:close/>
                <a:moveTo>
                  <a:pt x="2277002" y="4175706"/>
                </a:moveTo>
                <a:cubicBezTo>
                  <a:pt x="2296040" y="4183062"/>
                  <a:pt x="2318022" y="4171798"/>
                  <a:pt x="2322781" y="4151797"/>
                </a:cubicBezTo>
                <a:cubicBezTo>
                  <a:pt x="2330484" y="4126740"/>
                  <a:pt x="2304877" y="4098924"/>
                  <a:pt x="2279724" y="4107659"/>
                </a:cubicBezTo>
                <a:cubicBezTo>
                  <a:pt x="2248189" y="4113636"/>
                  <a:pt x="2247960" y="4166050"/>
                  <a:pt x="2277002" y="4175706"/>
                </a:cubicBezTo>
                <a:close/>
                <a:moveTo>
                  <a:pt x="7026742" y="4176236"/>
                </a:moveTo>
                <a:cubicBezTo>
                  <a:pt x="7035945" y="4173409"/>
                  <a:pt x="7044037" y="4167069"/>
                  <a:pt x="7048253" y="4157701"/>
                </a:cubicBezTo>
                <a:cubicBezTo>
                  <a:pt x="7065804" y="4128685"/>
                  <a:pt x="7024321" y="4090987"/>
                  <a:pt x="6997425" y="4112007"/>
                </a:cubicBezTo>
                <a:cubicBezTo>
                  <a:pt x="6975316" y="4125258"/>
                  <a:pt x="6975772" y="4161357"/>
                  <a:pt x="6998565" y="4173694"/>
                </a:cubicBezTo>
                <a:cubicBezTo>
                  <a:pt x="7007226" y="4178378"/>
                  <a:pt x="7017540" y="4179064"/>
                  <a:pt x="7026742" y="4176236"/>
                </a:cubicBezTo>
                <a:close/>
                <a:moveTo>
                  <a:pt x="3223383" y="4176333"/>
                </a:moveTo>
                <a:cubicBezTo>
                  <a:pt x="3243379" y="4169625"/>
                  <a:pt x="3256623" y="4143432"/>
                  <a:pt x="3244793" y="4123871"/>
                </a:cubicBezTo>
                <a:cubicBezTo>
                  <a:pt x="3233134" y="4098925"/>
                  <a:pt x="3189243" y="4102100"/>
                  <a:pt x="3182842" y="4129314"/>
                </a:cubicBezTo>
                <a:cubicBezTo>
                  <a:pt x="3174841" y="4146777"/>
                  <a:pt x="3184442" y="4168548"/>
                  <a:pt x="3201816" y="4175578"/>
                </a:cubicBezTo>
                <a:cubicBezTo>
                  <a:pt x="3209303" y="4178640"/>
                  <a:pt x="3216718" y="4178569"/>
                  <a:pt x="3223383" y="4176333"/>
                </a:cubicBezTo>
                <a:close/>
                <a:moveTo>
                  <a:pt x="3018929" y="4176688"/>
                </a:moveTo>
                <a:cubicBezTo>
                  <a:pt x="3027327" y="4174481"/>
                  <a:pt x="3034735" y="4169321"/>
                  <a:pt x="3038580" y="4160837"/>
                </a:cubicBezTo>
                <a:cubicBezTo>
                  <a:pt x="3052604" y="4136301"/>
                  <a:pt x="3029532" y="4098925"/>
                  <a:pt x="3001031" y="4107409"/>
                </a:cubicBezTo>
                <a:cubicBezTo>
                  <a:pt x="2969589" y="4111766"/>
                  <a:pt x="2965291" y="4162672"/>
                  <a:pt x="2993340" y="4174825"/>
                </a:cubicBezTo>
                <a:cubicBezTo>
                  <a:pt x="3001144" y="4178150"/>
                  <a:pt x="3010531" y="4178895"/>
                  <a:pt x="3018929" y="4176688"/>
                </a:cubicBezTo>
                <a:close/>
                <a:moveTo>
                  <a:pt x="3524170" y="4176896"/>
                </a:moveTo>
                <a:cubicBezTo>
                  <a:pt x="3541046" y="4176033"/>
                  <a:pt x="3557250" y="4162477"/>
                  <a:pt x="3558103" y="4145132"/>
                </a:cubicBezTo>
                <a:cubicBezTo>
                  <a:pt x="3560604" y="4116840"/>
                  <a:pt x="3521260" y="4094162"/>
                  <a:pt x="3499655" y="4115717"/>
                </a:cubicBezTo>
                <a:cubicBezTo>
                  <a:pt x="3479641" y="4130537"/>
                  <a:pt x="3485099" y="4163768"/>
                  <a:pt x="3507614" y="4173199"/>
                </a:cubicBezTo>
                <a:cubicBezTo>
                  <a:pt x="3512845" y="4176061"/>
                  <a:pt x="3518545" y="4177184"/>
                  <a:pt x="3524170" y="4176896"/>
                </a:cubicBezTo>
                <a:close/>
                <a:moveTo>
                  <a:pt x="1779428" y="4176964"/>
                </a:moveTo>
                <a:cubicBezTo>
                  <a:pt x="1796224" y="4175124"/>
                  <a:pt x="1811273" y="4162309"/>
                  <a:pt x="1810411" y="4144038"/>
                </a:cubicBezTo>
                <a:cubicBezTo>
                  <a:pt x="1814549" y="4120353"/>
                  <a:pt x="1787412" y="4098924"/>
                  <a:pt x="1765102" y="4108623"/>
                </a:cubicBezTo>
                <a:cubicBezTo>
                  <a:pt x="1735203" y="4116519"/>
                  <a:pt x="1733596" y="4165016"/>
                  <a:pt x="1762572" y="4174942"/>
                </a:cubicBezTo>
                <a:cubicBezTo>
                  <a:pt x="1768033" y="4176971"/>
                  <a:pt x="1773828" y="4177578"/>
                  <a:pt x="1779428" y="4176964"/>
                </a:cubicBezTo>
                <a:close/>
                <a:moveTo>
                  <a:pt x="2086667" y="4176967"/>
                </a:moveTo>
                <a:cubicBezTo>
                  <a:pt x="2103629" y="4175888"/>
                  <a:pt x="2120149" y="4162083"/>
                  <a:pt x="2119982" y="4144303"/>
                </a:cubicBezTo>
                <a:cubicBezTo>
                  <a:pt x="2124116" y="4116721"/>
                  <a:pt x="2088719" y="4095750"/>
                  <a:pt x="2065936" y="4111022"/>
                </a:cubicBezTo>
                <a:cubicBezTo>
                  <a:pt x="2041569" y="4124244"/>
                  <a:pt x="2044330" y="4163451"/>
                  <a:pt x="2070088" y="4173480"/>
                </a:cubicBezTo>
                <a:cubicBezTo>
                  <a:pt x="2075271" y="4176273"/>
                  <a:pt x="2080995" y="4177327"/>
                  <a:pt x="2086667" y="4176967"/>
                </a:cubicBezTo>
                <a:close/>
                <a:moveTo>
                  <a:pt x="2194030" y="4176998"/>
                </a:moveTo>
                <a:cubicBezTo>
                  <a:pt x="2213503" y="4172113"/>
                  <a:pt x="2227729" y="4148974"/>
                  <a:pt x="2219452" y="4128406"/>
                </a:cubicBezTo>
                <a:cubicBezTo>
                  <a:pt x="2211403" y="4098925"/>
                  <a:pt x="2161499" y="4099153"/>
                  <a:pt x="2154602" y="4129091"/>
                </a:cubicBezTo>
                <a:cubicBezTo>
                  <a:pt x="2147935" y="4146460"/>
                  <a:pt x="2156440" y="4167028"/>
                  <a:pt x="2173457" y="4175027"/>
                </a:cubicBezTo>
                <a:cubicBezTo>
                  <a:pt x="2180468" y="4178226"/>
                  <a:pt x="2187538" y="4178626"/>
                  <a:pt x="2194030" y="4176998"/>
                </a:cubicBezTo>
                <a:close/>
                <a:moveTo>
                  <a:pt x="8148384" y="4177135"/>
                </a:moveTo>
                <a:cubicBezTo>
                  <a:pt x="8164920" y="4175951"/>
                  <a:pt x="8179760" y="4162203"/>
                  <a:pt x="8179760" y="4144269"/>
                </a:cubicBezTo>
                <a:cubicBezTo>
                  <a:pt x="8184991" y="4119003"/>
                  <a:pt x="8156107" y="4098925"/>
                  <a:pt x="8133591" y="4109076"/>
                </a:cubicBezTo>
                <a:cubicBezTo>
                  <a:pt x="8106071" y="4118325"/>
                  <a:pt x="8105616" y="4162767"/>
                  <a:pt x="8131771" y="4173822"/>
                </a:cubicBezTo>
                <a:cubicBezTo>
                  <a:pt x="8137173" y="4176528"/>
                  <a:pt x="8142873" y="4177529"/>
                  <a:pt x="8148384" y="4177135"/>
                </a:cubicBezTo>
                <a:close/>
                <a:moveTo>
                  <a:pt x="3105709" y="4177306"/>
                </a:moveTo>
                <a:cubicBezTo>
                  <a:pt x="3112417" y="4177994"/>
                  <a:pt x="3119576" y="4177019"/>
                  <a:pt x="3126002" y="4175986"/>
                </a:cubicBezTo>
                <a:cubicBezTo>
                  <a:pt x="3149225" y="4163824"/>
                  <a:pt x="3151029" y="4125045"/>
                  <a:pt x="3129158" y="4111048"/>
                </a:cubicBezTo>
                <a:cubicBezTo>
                  <a:pt x="3116081" y="4102099"/>
                  <a:pt x="3100749" y="4109212"/>
                  <a:pt x="3086995" y="4111507"/>
                </a:cubicBezTo>
                <a:cubicBezTo>
                  <a:pt x="3081133" y="4129405"/>
                  <a:pt x="3073241" y="4152810"/>
                  <a:pt x="3088122" y="4168643"/>
                </a:cubicBezTo>
                <a:cubicBezTo>
                  <a:pt x="3092745" y="4174265"/>
                  <a:pt x="3099001" y="4176617"/>
                  <a:pt x="3105709" y="4177306"/>
                </a:cubicBezTo>
                <a:close/>
                <a:moveTo>
                  <a:pt x="1571652" y="4177477"/>
                </a:moveTo>
                <a:cubicBezTo>
                  <a:pt x="1588601" y="4176524"/>
                  <a:pt x="1604719" y="4163456"/>
                  <a:pt x="1605232" y="4145118"/>
                </a:cubicBezTo>
                <a:cubicBezTo>
                  <a:pt x="1609780" y="4117698"/>
                  <a:pt x="1574303" y="4094162"/>
                  <a:pt x="1552015" y="4111757"/>
                </a:cubicBezTo>
                <a:cubicBezTo>
                  <a:pt x="1530411" y="4126381"/>
                  <a:pt x="1532913" y="4161114"/>
                  <a:pt x="1554974" y="4174139"/>
                </a:cubicBezTo>
                <a:cubicBezTo>
                  <a:pt x="1560261" y="4176767"/>
                  <a:pt x="1566003" y="4177795"/>
                  <a:pt x="1571652" y="4177477"/>
                </a:cubicBezTo>
                <a:close/>
                <a:moveTo>
                  <a:pt x="3832911" y="4177556"/>
                </a:moveTo>
                <a:cubicBezTo>
                  <a:pt x="3851787" y="4175859"/>
                  <a:pt x="3868512" y="4157482"/>
                  <a:pt x="3863550" y="4136528"/>
                </a:cubicBezTo>
                <a:cubicBezTo>
                  <a:pt x="3864463" y="4105154"/>
                  <a:pt x="3816096" y="4094162"/>
                  <a:pt x="3802179" y="4120956"/>
                </a:cubicBezTo>
                <a:cubicBezTo>
                  <a:pt x="3793966" y="4137902"/>
                  <a:pt x="3796476" y="4163322"/>
                  <a:pt x="3814043" y="4173169"/>
                </a:cubicBezTo>
                <a:cubicBezTo>
                  <a:pt x="3820089" y="4176833"/>
                  <a:pt x="3826619" y="4178121"/>
                  <a:pt x="3832911" y="4177556"/>
                </a:cubicBezTo>
                <a:close/>
                <a:moveTo>
                  <a:pt x="3939056" y="4177782"/>
                </a:moveTo>
                <a:cubicBezTo>
                  <a:pt x="3959226" y="4173691"/>
                  <a:pt x="3975088" y="4150475"/>
                  <a:pt x="3966000" y="4129456"/>
                </a:cubicBezTo>
                <a:cubicBezTo>
                  <a:pt x="3960741" y="4104877"/>
                  <a:pt x="3927131" y="4100512"/>
                  <a:pt x="3909984" y="4114754"/>
                </a:cubicBezTo>
                <a:cubicBezTo>
                  <a:pt x="3893979" y="4131753"/>
                  <a:pt x="3896494" y="4163684"/>
                  <a:pt x="3918215" y="4174710"/>
                </a:cubicBezTo>
                <a:cubicBezTo>
                  <a:pt x="3925131" y="4178386"/>
                  <a:pt x="3932333" y="4179146"/>
                  <a:pt x="3939056" y="4177782"/>
                </a:cubicBezTo>
                <a:close/>
                <a:moveTo>
                  <a:pt x="1672677" y="4177811"/>
                </a:moveTo>
                <a:cubicBezTo>
                  <a:pt x="1700585" y="4179887"/>
                  <a:pt x="1708196" y="4149670"/>
                  <a:pt x="1707042" y="4127526"/>
                </a:cubicBezTo>
                <a:cubicBezTo>
                  <a:pt x="1695281" y="4114840"/>
                  <a:pt x="1678905" y="4098924"/>
                  <a:pt x="1659993" y="4108842"/>
                </a:cubicBezTo>
                <a:cubicBezTo>
                  <a:pt x="1627242" y="4120837"/>
                  <a:pt x="1636006" y="4179426"/>
                  <a:pt x="1672677" y="4177811"/>
                </a:cubicBezTo>
                <a:close/>
                <a:moveTo>
                  <a:pt x="7322506" y="4177918"/>
                </a:moveTo>
                <a:cubicBezTo>
                  <a:pt x="7340919" y="4178166"/>
                  <a:pt x="7359140" y="4164811"/>
                  <a:pt x="7358113" y="4143959"/>
                </a:cubicBezTo>
                <a:cubicBezTo>
                  <a:pt x="7361079" y="4119374"/>
                  <a:pt x="7335530" y="4098924"/>
                  <a:pt x="7312718" y="4107885"/>
                </a:cubicBezTo>
                <a:cubicBezTo>
                  <a:pt x="7286713" y="4116616"/>
                  <a:pt x="7283291" y="4157516"/>
                  <a:pt x="7304734" y="4172910"/>
                </a:cubicBezTo>
                <a:cubicBezTo>
                  <a:pt x="7310209" y="4176242"/>
                  <a:pt x="7316368" y="4177836"/>
                  <a:pt x="7322506" y="4177918"/>
                </a:cubicBezTo>
                <a:close/>
                <a:moveTo>
                  <a:pt x="1879956" y="4177959"/>
                </a:moveTo>
                <a:cubicBezTo>
                  <a:pt x="1899340" y="4176425"/>
                  <a:pt x="1917599" y="4156731"/>
                  <a:pt x="1912379" y="4135758"/>
                </a:cubicBezTo>
                <a:cubicBezTo>
                  <a:pt x="1910134" y="4110750"/>
                  <a:pt x="1877396" y="4097337"/>
                  <a:pt x="1858337" y="4113251"/>
                </a:cubicBezTo>
                <a:cubicBezTo>
                  <a:pt x="1839956" y="4127801"/>
                  <a:pt x="1842420" y="4159402"/>
                  <a:pt x="1861027" y="4172816"/>
                </a:cubicBezTo>
                <a:cubicBezTo>
                  <a:pt x="1866918" y="4176965"/>
                  <a:pt x="1873500" y="4178471"/>
                  <a:pt x="1879956" y="4177959"/>
                </a:cubicBezTo>
                <a:close/>
                <a:moveTo>
                  <a:pt x="7118356" y="4178160"/>
                </a:moveTo>
                <a:cubicBezTo>
                  <a:pt x="7134344" y="4178548"/>
                  <a:pt x="7150978" y="4168340"/>
                  <a:pt x="7153908" y="4151801"/>
                </a:cubicBezTo>
                <a:cubicBezTo>
                  <a:pt x="7162641" y="4125383"/>
                  <a:pt x="7129316" y="4095750"/>
                  <a:pt x="7104265" y="4110222"/>
                </a:cubicBezTo>
                <a:cubicBezTo>
                  <a:pt x="7076916" y="4120789"/>
                  <a:pt x="7078065" y="4161449"/>
                  <a:pt x="7103116" y="4174083"/>
                </a:cubicBezTo>
                <a:cubicBezTo>
                  <a:pt x="7107770" y="4176724"/>
                  <a:pt x="7113027" y="4178031"/>
                  <a:pt x="7118356" y="4178160"/>
                </a:cubicBezTo>
                <a:close/>
                <a:moveTo>
                  <a:pt x="3624233" y="4178195"/>
                </a:moveTo>
                <a:cubicBezTo>
                  <a:pt x="3642306" y="4178173"/>
                  <a:pt x="3660062" y="4164869"/>
                  <a:pt x="3659048" y="4144308"/>
                </a:cubicBezTo>
                <a:cubicBezTo>
                  <a:pt x="3662204" y="4120118"/>
                  <a:pt x="3637402" y="4098924"/>
                  <a:pt x="3615081" y="4107908"/>
                </a:cubicBezTo>
                <a:cubicBezTo>
                  <a:pt x="3587122" y="4115281"/>
                  <a:pt x="3584416" y="4158131"/>
                  <a:pt x="3606738" y="4173566"/>
                </a:cubicBezTo>
                <a:cubicBezTo>
                  <a:pt x="3612150" y="4176734"/>
                  <a:pt x="3618209" y="4178203"/>
                  <a:pt x="3624233" y="4178195"/>
                </a:cubicBezTo>
                <a:close/>
                <a:moveTo>
                  <a:pt x="8364152" y="4178300"/>
                </a:moveTo>
                <a:cubicBezTo>
                  <a:pt x="8375265" y="4167404"/>
                  <a:pt x="8389779" y="4155117"/>
                  <a:pt x="8387058" y="4137267"/>
                </a:cubicBezTo>
                <a:cubicBezTo>
                  <a:pt x="8386150" y="4117562"/>
                  <a:pt x="8365966" y="4106202"/>
                  <a:pt x="8348731" y="4105275"/>
                </a:cubicBezTo>
                <a:cubicBezTo>
                  <a:pt x="8329227" y="4110143"/>
                  <a:pt x="8311991" y="4130312"/>
                  <a:pt x="8316754" y="4151640"/>
                </a:cubicBezTo>
                <a:cubicBezTo>
                  <a:pt x="8321970" y="4162072"/>
                  <a:pt x="8330588" y="4169722"/>
                  <a:pt x="8338525" y="4177836"/>
                </a:cubicBezTo>
                <a:cubicBezTo>
                  <a:pt x="8344875" y="4178068"/>
                  <a:pt x="8357802" y="4178300"/>
                  <a:pt x="8364152" y="4178300"/>
                </a:cubicBezTo>
                <a:close/>
                <a:moveTo>
                  <a:pt x="6824716" y="4178300"/>
                </a:moveTo>
                <a:cubicBezTo>
                  <a:pt x="6839349" y="4162340"/>
                  <a:pt x="6854667" y="4136806"/>
                  <a:pt x="6837748" y="4116970"/>
                </a:cubicBezTo>
                <a:cubicBezTo>
                  <a:pt x="6816714" y="4092575"/>
                  <a:pt x="6770529" y="4110814"/>
                  <a:pt x="6776474" y="4144101"/>
                </a:cubicBezTo>
                <a:cubicBezTo>
                  <a:pt x="6776702" y="4169180"/>
                  <a:pt x="6803681" y="4178300"/>
                  <a:pt x="6824716" y="4178300"/>
                </a:cubicBezTo>
                <a:close/>
                <a:moveTo>
                  <a:pt x="5975560" y="4178300"/>
                </a:moveTo>
                <a:cubicBezTo>
                  <a:pt x="5993958" y="4177400"/>
                  <a:pt x="6018863" y="4174251"/>
                  <a:pt x="6021331" y="4151083"/>
                </a:cubicBezTo>
                <a:cubicBezTo>
                  <a:pt x="6030754" y="4122966"/>
                  <a:pt x="5998894" y="4095750"/>
                  <a:pt x="5973092" y="4110820"/>
                </a:cubicBezTo>
                <a:cubicBezTo>
                  <a:pt x="5946616" y="4125441"/>
                  <a:pt x="5956264" y="4161880"/>
                  <a:pt x="5975560" y="4178300"/>
                </a:cubicBezTo>
                <a:close/>
                <a:moveTo>
                  <a:pt x="3740729" y="4178300"/>
                </a:moveTo>
                <a:cubicBezTo>
                  <a:pt x="3773329" y="4161899"/>
                  <a:pt x="3766718" y="4103687"/>
                  <a:pt x="3726823" y="4106228"/>
                </a:cubicBezTo>
                <a:cubicBezTo>
                  <a:pt x="3688524" y="4107845"/>
                  <a:pt x="3686016" y="4160282"/>
                  <a:pt x="3714513" y="4178069"/>
                </a:cubicBezTo>
                <a:cubicBezTo>
                  <a:pt x="3721124" y="4178069"/>
                  <a:pt x="3734118" y="4178300"/>
                  <a:pt x="3740729" y="4178300"/>
                </a:cubicBezTo>
                <a:close/>
                <a:moveTo>
                  <a:pt x="3316969" y="4178383"/>
                </a:moveTo>
                <a:cubicBezTo>
                  <a:pt x="3334542" y="4178007"/>
                  <a:pt x="3352018" y="4162677"/>
                  <a:pt x="3351508" y="4143729"/>
                </a:cubicBezTo>
                <a:cubicBezTo>
                  <a:pt x="3354229" y="4118925"/>
                  <a:pt x="3325201" y="4097337"/>
                  <a:pt x="3302749" y="4108590"/>
                </a:cubicBezTo>
                <a:cubicBezTo>
                  <a:pt x="3278710" y="4120074"/>
                  <a:pt x="3278029" y="4159347"/>
                  <a:pt x="3300027" y="4173356"/>
                </a:cubicBezTo>
                <a:cubicBezTo>
                  <a:pt x="3305243" y="4176973"/>
                  <a:pt x="3311112" y="4178509"/>
                  <a:pt x="3316969" y="4178383"/>
                </a:cubicBezTo>
                <a:close/>
                <a:moveTo>
                  <a:pt x="7221638" y="4178591"/>
                </a:moveTo>
                <a:cubicBezTo>
                  <a:pt x="7241415" y="4178645"/>
                  <a:pt x="7260907" y="4159576"/>
                  <a:pt x="7255664" y="4137294"/>
                </a:cubicBezTo>
                <a:cubicBezTo>
                  <a:pt x="7254311" y="4107127"/>
                  <a:pt x="7219133" y="4102100"/>
                  <a:pt x="7197034" y="4111698"/>
                </a:cubicBezTo>
                <a:cubicBezTo>
                  <a:pt x="7189142" y="4130895"/>
                  <a:pt x="7183279" y="4157405"/>
                  <a:pt x="7202672" y="4171574"/>
                </a:cubicBezTo>
                <a:cubicBezTo>
                  <a:pt x="7208422" y="4176431"/>
                  <a:pt x="7215046" y="4178573"/>
                  <a:pt x="7221638" y="4178591"/>
                </a:cubicBezTo>
                <a:close/>
                <a:moveTo>
                  <a:pt x="3432552" y="4178977"/>
                </a:moveTo>
                <a:cubicBezTo>
                  <a:pt x="3444765" y="4165788"/>
                  <a:pt x="3462179" y="4148960"/>
                  <a:pt x="3452002" y="4129404"/>
                </a:cubicBezTo>
                <a:cubicBezTo>
                  <a:pt x="3442277" y="4095749"/>
                  <a:pt x="3386188" y="4101206"/>
                  <a:pt x="3385057" y="4137136"/>
                </a:cubicBezTo>
                <a:cubicBezTo>
                  <a:pt x="3379629" y="4165333"/>
                  <a:pt x="3409031" y="4179887"/>
                  <a:pt x="3432552" y="4178977"/>
                </a:cubicBezTo>
                <a:close/>
                <a:moveTo>
                  <a:pt x="6898918" y="4179202"/>
                </a:moveTo>
                <a:cubicBezTo>
                  <a:pt x="6921144" y="4179887"/>
                  <a:pt x="6948925" y="4170761"/>
                  <a:pt x="6948694" y="4144525"/>
                </a:cubicBezTo>
                <a:cubicBezTo>
                  <a:pt x="6953092" y="4120341"/>
                  <a:pt x="6929247" y="4109162"/>
                  <a:pt x="6910031" y="4103687"/>
                </a:cubicBezTo>
                <a:cubicBezTo>
                  <a:pt x="6897066" y="4112812"/>
                  <a:pt x="6879471" y="4120569"/>
                  <a:pt x="6877619" y="4138137"/>
                </a:cubicBezTo>
                <a:cubicBezTo>
                  <a:pt x="6875304" y="4154791"/>
                  <a:pt x="6889889" y="4166883"/>
                  <a:pt x="6898918" y="4179202"/>
                </a:cubicBezTo>
                <a:close/>
                <a:moveTo>
                  <a:pt x="7208967" y="4270148"/>
                </a:moveTo>
                <a:cubicBezTo>
                  <a:pt x="7224898" y="4276725"/>
                  <a:pt x="7249477" y="4270375"/>
                  <a:pt x="7249021" y="4249738"/>
                </a:cubicBezTo>
                <a:cubicBezTo>
                  <a:pt x="7256304" y="4222977"/>
                  <a:pt x="7216250" y="4210050"/>
                  <a:pt x="7200774" y="4228646"/>
                </a:cubicBezTo>
                <a:cubicBezTo>
                  <a:pt x="7191216" y="4240893"/>
                  <a:pt x="7194402" y="4264025"/>
                  <a:pt x="7208967" y="4270148"/>
                </a:cubicBezTo>
                <a:close/>
                <a:moveTo>
                  <a:pt x="3739680" y="4276910"/>
                </a:moveTo>
                <a:cubicBezTo>
                  <a:pt x="3749971" y="4274164"/>
                  <a:pt x="3758475" y="4267271"/>
                  <a:pt x="3760403" y="4255502"/>
                </a:cubicBezTo>
                <a:cubicBezTo>
                  <a:pt x="3768567" y="4231963"/>
                  <a:pt x="3747703" y="4205287"/>
                  <a:pt x="3722076" y="4211339"/>
                </a:cubicBezTo>
                <a:cubicBezTo>
                  <a:pt x="3691913" y="4213133"/>
                  <a:pt x="3684429" y="4258416"/>
                  <a:pt x="3708242" y="4273436"/>
                </a:cubicBezTo>
                <a:cubicBezTo>
                  <a:pt x="3717313" y="4278255"/>
                  <a:pt x="3729390" y="4279656"/>
                  <a:pt x="3739680" y="4276910"/>
                </a:cubicBezTo>
                <a:close/>
                <a:moveTo>
                  <a:pt x="2300527" y="4277247"/>
                </a:moveTo>
                <a:cubicBezTo>
                  <a:pt x="2310837" y="4274602"/>
                  <a:pt x="2319436" y="4267836"/>
                  <a:pt x="2321599" y="4256008"/>
                </a:cubicBezTo>
                <a:cubicBezTo>
                  <a:pt x="2330484" y="4232581"/>
                  <a:pt x="2308615" y="4205287"/>
                  <a:pt x="2283324" y="4210973"/>
                </a:cubicBezTo>
                <a:cubicBezTo>
                  <a:pt x="2252769" y="4212110"/>
                  <a:pt x="2244784" y="4258510"/>
                  <a:pt x="2269185" y="4273750"/>
                </a:cubicBezTo>
                <a:cubicBezTo>
                  <a:pt x="2278198" y="4278412"/>
                  <a:pt x="2290218" y="4279891"/>
                  <a:pt x="2300527" y="4277247"/>
                </a:cubicBezTo>
                <a:close/>
                <a:moveTo>
                  <a:pt x="3224826" y="4277349"/>
                </a:moveTo>
                <a:cubicBezTo>
                  <a:pt x="3235285" y="4274684"/>
                  <a:pt x="3244063" y="4267994"/>
                  <a:pt x="3246229" y="4256314"/>
                </a:cubicBezTo>
                <a:cubicBezTo>
                  <a:pt x="3255804" y="4232275"/>
                  <a:pt x="3232321" y="4206875"/>
                  <a:pt x="3207470" y="4210957"/>
                </a:cubicBezTo>
                <a:cubicBezTo>
                  <a:pt x="3176919" y="4212544"/>
                  <a:pt x="3170079" y="4258809"/>
                  <a:pt x="3193334" y="4274230"/>
                </a:cubicBezTo>
                <a:cubicBezTo>
                  <a:pt x="3202226" y="4278653"/>
                  <a:pt x="3214367" y="4280013"/>
                  <a:pt x="3224826" y="4277349"/>
                </a:cubicBezTo>
                <a:close/>
                <a:moveTo>
                  <a:pt x="2697312" y="4277786"/>
                </a:moveTo>
                <a:cubicBezTo>
                  <a:pt x="2715222" y="4278919"/>
                  <a:pt x="2733681" y="4268701"/>
                  <a:pt x="2735551" y="4248863"/>
                </a:cubicBezTo>
                <a:cubicBezTo>
                  <a:pt x="2741672" y="4220361"/>
                  <a:pt x="2707427" y="4200524"/>
                  <a:pt x="2684071" y="4213749"/>
                </a:cubicBezTo>
                <a:cubicBezTo>
                  <a:pt x="2660936" y="4223554"/>
                  <a:pt x="2659122" y="4260036"/>
                  <a:pt x="2680209" y="4272805"/>
                </a:cubicBezTo>
                <a:cubicBezTo>
                  <a:pt x="2685433" y="4275769"/>
                  <a:pt x="2691339" y="4277408"/>
                  <a:pt x="2697312" y="4277786"/>
                </a:cubicBezTo>
                <a:close/>
                <a:moveTo>
                  <a:pt x="2899395" y="4277830"/>
                </a:moveTo>
                <a:cubicBezTo>
                  <a:pt x="2918118" y="4280892"/>
                  <a:pt x="2939750" y="4270942"/>
                  <a:pt x="2939244" y="4249511"/>
                </a:cubicBezTo>
                <a:cubicBezTo>
                  <a:pt x="2943067" y="4228193"/>
                  <a:pt x="2924851" y="4206875"/>
                  <a:pt x="2903036" y="4210730"/>
                </a:cubicBezTo>
                <a:cubicBezTo>
                  <a:pt x="2872899" y="4209596"/>
                  <a:pt x="2862104" y="4252232"/>
                  <a:pt x="2882570" y="4270375"/>
                </a:cubicBezTo>
                <a:cubicBezTo>
                  <a:pt x="2887236" y="4274343"/>
                  <a:pt x="2893154" y="4276810"/>
                  <a:pt x="2899395" y="4277830"/>
                </a:cubicBezTo>
                <a:close/>
                <a:moveTo>
                  <a:pt x="3417048" y="4277876"/>
                </a:moveTo>
                <a:cubicBezTo>
                  <a:pt x="3448534" y="4284662"/>
                  <a:pt x="3468529" y="4242141"/>
                  <a:pt x="3445777" y="4221332"/>
                </a:cubicBezTo>
                <a:cubicBezTo>
                  <a:pt x="3426931" y="4200524"/>
                  <a:pt x="3396824" y="4213868"/>
                  <a:pt x="3382804" y="4232641"/>
                </a:cubicBezTo>
                <a:cubicBezTo>
                  <a:pt x="3383724" y="4252771"/>
                  <a:pt x="3390618" y="4280591"/>
                  <a:pt x="3417048" y="4277876"/>
                </a:cubicBezTo>
                <a:close/>
                <a:moveTo>
                  <a:pt x="3632631" y="4277940"/>
                </a:moveTo>
                <a:cubicBezTo>
                  <a:pt x="3642273" y="4276191"/>
                  <a:pt x="3651080" y="4270913"/>
                  <a:pt x="3655685" y="4261964"/>
                </a:cubicBezTo>
                <a:cubicBezTo>
                  <a:pt x="3666967" y="4240624"/>
                  <a:pt x="3653152" y="4206664"/>
                  <a:pt x="3625753" y="4209876"/>
                </a:cubicBezTo>
                <a:cubicBezTo>
                  <a:pt x="3592136" y="4205287"/>
                  <a:pt x="3576479" y="4255769"/>
                  <a:pt x="3604570" y="4272749"/>
                </a:cubicBezTo>
                <a:cubicBezTo>
                  <a:pt x="3612513" y="4277912"/>
                  <a:pt x="3622990" y="4279690"/>
                  <a:pt x="3632631" y="4277940"/>
                </a:cubicBezTo>
                <a:close/>
                <a:moveTo>
                  <a:pt x="3823476" y="4278103"/>
                </a:moveTo>
                <a:cubicBezTo>
                  <a:pt x="3842558" y="4280906"/>
                  <a:pt x="3864336" y="4271014"/>
                  <a:pt x="3864163" y="4249866"/>
                </a:cubicBezTo>
                <a:cubicBezTo>
                  <a:pt x="3870166" y="4223487"/>
                  <a:pt x="3838532" y="4202112"/>
                  <a:pt x="3815210" y="4213709"/>
                </a:cubicBezTo>
                <a:cubicBezTo>
                  <a:pt x="3793966" y="4223942"/>
                  <a:pt x="3793966" y="4254187"/>
                  <a:pt x="3806204" y="4271014"/>
                </a:cubicBezTo>
                <a:cubicBezTo>
                  <a:pt x="3811053" y="4274823"/>
                  <a:pt x="3817115" y="4277168"/>
                  <a:pt x="3823476" y="4278103"/>
                </a:cubicBezTo>
                <a:close/>
                <a:moveTo>
                  <a:pt x="1872449" y="4278188"/>
                </a:moveTo>
                <a:cubicBezTo>
                  <a:pt x="1893451" y="4280665"/>
                  <a:pt x="1916683" y="4265953"/>
                  <a:pt x="1913475" y="4241800"/>
                </a:cubicBezTo>
                <a:cubicBezTo>
                  <a:pt x="1912800" y="4212091"/>
                  <a:pt x="1873018" y="4200525"/>
                  <a:pt x="1853686" y="4220482"/>
                </a:cubicBezTo>
                <a:cubicBezTo>
                  <a:pt x="1843127" y="4234543"/>
                  <a:pt x="1843127" y="4255180"/>
                  <a:pt x="1853235" y="4269694"/>
                </a:cubicBezTo>
                <a:cubicBezTo>
                  <a:pt x="1858687" y="4274627"/>
                  <a:pt x="1865446" y="4277363"/>
                  <a:pt x="1872449" y="4278188"/>
                </a:cubicBezTo>
                <a:close/>
                <a:moveTo>
                  <a:pt x="4853681" y="4278265"/>
                </a:moveTo>
                <a:cubicBezTo>
                  <a:pt x="4872256" y="4280463"/>
                  <a:pt x="4892891" y="4269994"/>
                  <a:pt x="4893229" y="4248797"/>
                </a:cubicBezTo>
                <a:cubicBezTo>
                  <a:pt x="4898867" y="4219386"/>
                  <a:pt x="4862783" y="4198937"/>
                  <a:pt x="4839780" y="4214791"/>
                </a:cubicBezTo>
                <a:cubicBezTo>
                  <a:pt x="4819257" y="4225820"/>
                  <a:pt x="4817904" y="4258218"/>
                  <a:pt x="4836623" y="4271774"/>
                </a:cubicBezTo>
                <a:cubicBezTo>
                  <a:pt x="4841528" y="4275393"/>
                  <a:pt x="4847490" y="4277533"/>
                  <a:pt x="4853681" y="4278265"/>
                </a:cubicBezTo>
                <a:close/>
                <a:moveTo>
                  <a:pt x="3004886" y="4278291"/>
                </a:moveTo>
                <a:cubicBezTo>
                  <a:pt x="3024887" y="4279694"/>
                  <a:pt x="3045237" y="4265894"/>
                  <a:pt x="3042184" y="4242580"/>
                </a:cubicBezTo>
                <a:cubicBezTo>
                  <a:pt x="3043541" y="4212410"/>
                  <a:pt x="3004876" y="4200524"/>
                  <a:pt x="2984525" y="4217667"/>
                </a:cubicBezTo>
                <a:cubicBezTo>
                  <a:pt x="2971637" y="4232295"/>
                  <a:pt x="2970054" y="4258580"/>
                  <a:pt x="2985882" y="4271608"/>
                </a:cubicBezTo>
                <a:cubicBezTo>
                  <a:pt x="2991592" y="4275666"/>
                  <a:pt x="2998220" y="4277823"/>
                  <a:pt x="3004886" y="4278291"/>
                </a:cubicBezTo>
                <a:close/>
                <a:moveTo>
                  <a:pt x="2078327" y="4278348"/>
                </a:moveTo>
                <a:cubicBezTo>
                  <a:pt x="2096898" y="4280228"/>
                  <a:pt x="2117292" y="4269595"/>
                  <a:pt x="2118839" y="4249367"/>
                </a:cubicBezTo>
                <a:cubicBezTo>
                  <a:pt x="2124116" y="4222858"/>
                  <a:pt x="2093156" y="4202112"/>
                  <a:pt x="2070010" y="4212946"/>
                </a:cubicBezTo>
                <a:cubicBezTo>
                  <a:pt x="2045929" y="4220092"/>
                  <a:pt x="2041569" y="4257666"/>
                  <a:pt x="2061074" y="4272188"/>
                </a:cubicBezTo>
                <a:cubicBezTo>
                  <a:pt x="2066105" y="4275704"/>
                  <a:pt x="2072116" y="4277721"/>
                  <a:pt x="2078327" y="4278348"/>
                </a:cubicBezTo>
                <a:close/>
                <a:moveTo>
                  <a:pt x="2184192" y="4278576"/>
                </a:moveTo>
                <a:cubicBezTo>
                  <a:pt x="2204551" y="4279223"/>
                  <a:pt x="2225329" y="4264750"/>
                  <a:pt x="2219354" y="4240975"/>
                </a:cubicBezTo>
                <a:cubicBezTo>
                  <a:pt x="2221175" y="4206977"/>
                  <a:pt x="2169774" y="4198937"/>
                  <a:pt x="2155661" y="4226503"/>
                </a:cubicBezTo>
                <a:cubicBezTo>
                  <a:pt x="2149522" y="4241894"/>
                  <a:pt x="2150200" y="4262568"/>
                  <a:pt x="2164982" y="4272676"/>
                </a:cubicBezTo>
                <a:cubicBezTo>
                  <a:pt x="2170679" y="4276466"/>
                  <a:pt x="2177410" y="4278361"/>
                  <a:pt x="2184192" y="4278576"/>
                </a:cubicBezTo>
                <a:close/>
                <a:moveTo>
                  <a:pt x="2594153" y="4278577"/>
                </a:moveTo>
                <a:cubicBezTo>
                  <a:pt x="2614683" y="4279458"/>
                  <a:pt x="2635819" y="4265321"/>
                  <a:pt x="2632581" y="4241774"/>
                </a:cubicBezTo>
                <a:cubicBezTo>
                  <a:pt x="2632359" y="4212899"/>
                  <a:pt x="2594937" y="4200524"/>
                  <a:pt x="2574982" y="4217711"/>
                </a:cubicBezTo>
                <a:cubicBezTo>
                  <a:pt x="2560699" y="4232149"/>
                  <a:pt x="2560921" y="4258045"/>
                  <a:pt x="2574754" y="4272483"/>
                </a:cubicBezTo>
                <a:cubicBezTo>
                  <a:pt x="2580542" y="4276321"/>
                  <a:pt x="2587314" y="4278284"/>
                  <a:pt x="2594153" y="4278577"/>
                </a:cubicBezTo>
                <a:close/>
                <a:moveTo>
                  <a:pt x="3518090" y="4278677"/>
                </a:moveTo>
                <a:cubicBezTo>
                  <a:pt x="3536605" y="4280860"/>
                  <a:pt x="3557071" y="4270916"/>
                  <a:pt x="3558094" y="4249817"/>
                </a:cubicBezTo>
                <a:cubicBezTo>
                  <a:pt x="3563779" y="4222608"/>
                  <a:pt x="3532171" y="4203700"/>
                  <a:pt x="3508976" y="4212001"/>
                </a:cubicBezTo>
                <a:cubicBezTo>
                  <a:pt x="3483734" y="4218919"/>
                  <a:pt x="3479641" y="4258349"/>
                  <a:pt x="3501017" y="4272415"/>
                </a:cubicBezTo>
                <a:cubicBezTo>
                  <a:pt x="3505963" y="4275873"/>
                  <a:pt x="3511918" y="4277948"/>
                  <a:pt x="3518090" y="4278677"/>
                </a:cubicBezTo>
                <a:close/>
                <a:moveTo>
                  <a:pt x="2799102" y="4278694"/>
                </a:moveTo>
                <a:cubicBezTo>
                  <a:pt x="2814419" y="4279928"/>
                  <a:pt x="2829891" y="4268277"/>
                  <a:pt x="2841237" y="4257901"/>
                </a:cubicBezTo>
                <a:cubicBezTo>
                  <a:pt x="2841466" y="4234315"/>
                  <a:pt x="2827255" y="4205287"/>
                  <a:pt x="2799049" y="4210957"/>
                </a:cubicBezTo>
                <a:cubicBezTo>
                  <a:pt x="2767880" y="4211410"/>
                  <a:pt x="2755959" y="4257901"/>
                  <a:pt x="2783695" y="4272642"/>
                </a:cubicBezTo>
                <a:cubicBezTo>
                  <a:pt x="2788736" y="4276441"/>
                  <a:pt x="2793923" y="4278284"/>
                  <a:pt x="2799102" y="4278694"/>
                </a:cubicBezTo>
                <a:close/>
                <a:moveTo>
                  <a:pt x="3108538" y="4278698"/>
                </a:moveTo>
                <a:cubicBezTo>
                  <a:pt x="3128514" y="4279120"/>
                  <a:pt x="3148141" y="4264573"/>
                  <a:pt x="3144241" y="4241193"/>
                </a:cubicBezTo>
                <a:cubicBezTo>
                  <a:pt x="3146276" y="4210021"/>
                  <a:pt x="3101964" y="4198937"/>
                  <a:pt x="3085460" y="4221797"/>
                </a:cubicBezTo>
                <a:cubicBezTo>
                  <a:pt x="3076416" y="4237268"/>
                  <a:pt x="3076416" y="4259897"/>
                  <a:pt x="3089303" y="4273059"/>
                </a:cubicBezTo>
                <a:cubicBezTo>
                  <a:pt x="3095181" y="4276753"/>
                  <a:pt x="3101879" y="4278557"/>
                  <a:pt x="3108538" y="4278698"/>
                </a:cubicBezTo>
                <a:close/>
                <a:moveTo>
                  <a:pt x="7113505" y="4278752"/>
                </a:moveTo>
                <a:cubicBezTo>
                  <a:pt x="7132131" y="4281768"/>
                  <a:pt x="7153395" y="4271067"/>
                  <a:pt x="7155109" y="4250773"/>
                </a:cubicBezTo>
                <a:cubicBezTo>
                  <a:pt x="7161054" y="4223714"/>
                  <a:pt x="7129502" y="4202112"/>
                  <a:pt x="7105495" y="4213936"/>
                </a:cubicBezTo>
                <a:cubicBezTo>
                  <a:pt x="7082632" y="4221667"/>
                  <a:pt x="7076916" y="4256685"/>
                  <a:pt x="7096579" y="4271010"/>
                </a:cubicBezTo>
                <a:cubicBezTo>
                  <a:pt x="7101380" y="4275217"/>
                  <a:pt x="7107296" y="4277747"/>
                  <a:pt x="7113505" y="4278752"/>
                </a:cubicBezTo>
                <a:close/>
                <a:moveTo>
                  <a:pt x="1257877" y="4278798"/>
                </a:moveTo>
                <a:cubicBezTo>
                  <a:pt x="1275952" y="4280424"/>
                  <a:pt x="1295687" y="4270092"/>
                  <a:pt x="1296369" y="4250191"/>
                </a:cubicBezTo>
                <a:cubicBezTo>
                  <a:pt x="1301827" y="4224338"/>
                  <a:pt x="1272953" y="4203700"/>
                  <a:pt x="1249537" y="4213225"/>
                </a:cubicBezTo>
                <a:cubicBezTo>
                  <a:pt x="1223613" y="4219575"/>
                  <a:pt x="1216117" y="4260396"/>
                  <a:pt x="1241126" y="4273096"/>
                </a:cubicBezTo>
                <a:cubicBezTo>
                  <a:pt x="1246014" y="4276385"/>
                  <a:pt x="1251854" y="4278256"/>
                  <a:pt x="1257877" y="4278798"/>
                </a:cubicBezTo>
                <a:close/>
                <a:moveTo>
                  <a:pt x="3928628" y="4278890"/>
                </a:moveTo>
                <a:cubicBezTo>
                  <a:pt x="3947370" y="4280788"/>
                  <a:pt x="3968512" y="4270752"/>
                  <a:pt x="3968512" y="4249651"/>
                </a:cubicBezTo>
                <a:cubicBezTo>
                  <a:pt x="3973354" y="4225403"/>
                  <a:pt x="3948681" y="4206875"/>
                  <a:pt x="3925853" y="4210992"/>
                </a:cubicBezTo>
                <a:cubicBezTo>
                  <a:pt x="3897030" y="4213509"/>
                  <a:pt x="3890804" y="4256742"/>
                  <a:pt x="3911557" y="4272982"/>
                </a:cubicBezTo>
                <a:cubicBezTo>
                  <a:pt x="3916400" y="4276300"/>
                  <a:pt x="3922380" y="4278258"/>
                  <a:pt x="3928628" y="4278890"/>
                </a:cubicBezTo>
                <a:close/>
                <a:moveTo>
                  <a:pt x="3310784" y="4278928"/>
                </a:moveTo>
                <a:cubicBezTo>
                  <a:pt x="3332333" y="4281334"/>
                  <a:pt x="3355974" y="4267372"/>
                  <a:pt x="3351684" y="4242455"/>
                </a:cubicBezTo>
                <a:cubicBezTo>
                  <a:pt x="3353285" y="4211752"/>
                  <a:pt x="3310266" y="4200525"/>
                  <a:pt x="3291502" y="4220917"/>
                </a:cubicBezTo>
                <a:cubicBezTo>
                  <a:pt x="3281204" y="4235123"/>
                  <a:pt x="3281204" y="4256202"/>
                  <a:pt x="3291044" y="4270866"/>
                </a:cubicBezTo>
                <a:cubicBezTo>
                  <a:pt x="3296650" y="4275505"/>
                  <a:pt x="3303601" y="4278126"/>
                  <a:pt x="3310784" y="4278928"/>
                </a:cubicBezTo>
                <a:close/>
                <a:moveTo>
                  <a:pt x="7012509" y="4372256"/>
                </a:moveTo>
                <a:cubicBezTo>
                  <a:pt x="7027276" y="4374151"/>
                  <a:pt x="7043410" y="4364318"/>
                  <a:pt x="7042901" y="4347338"/>
                </a:cubicBezTo>
                <a:cubicBezTo>
                  <a:pt x="7043127" y="4324236"/>
                  <a:pt x="7012414" y="4317999"/>
                  <a:pt x="6997509" y="4330474"/>
                </a:cubicBezTo>
                <a:cubicBezTo>
                  <a:pt x="6989604" y="4339715"/>
                  <a:pt x="6989604" y="4357965"/>
                  <a:pt x="6998863" y="4366282"/>
                </a:cubicBezTo>
                <a:cubicBezTo>
                  <a:pt x="7002815" y="4369689"/>
                  <a:pt x="7007586" y="4371624"/>
                  <a:pt x="7012509" y="4372256"/>
                </a:cubicBezTo>
                <a:close/>
                <a:moveTo>
                  <a:pt x="1675359" y="4377392"/>
                </a:moveTo>
                <a:cubicBezTo>
                  <a:pt x="1691011" y="4375761"/>
                  <a:pt x="1705642" y="4361897"/>
                  <a:pt x="1702741" y="4345072"/>
                </a:cubicBezTo>
                <a:cubicBezTo>
                  <a:pt x="1702969" y="4326300"/>
                  <a:pt x="1682041" y="4311650"/>
                  <a:pt x="1664751" y="4317602"/>
                </a:cubicBezTo>
                <a:cubicBezTo>
                  <a:pt x="1638590" y="4321722"/>
                  <a:pt x="1635178" y="4366132"/>
                  <a:pt x="1659974" y="4374603"/>
                </a:cubicBezTo>
                <a:cubicBezTo>
                  <a:pt x="1664808" y="4377121"/>
                  <a:pt x="1670140" y="4377936"/>
                  <a:pt x="1675359" y="4377392"/>
                </a:cubicBezTo>
                <a:close/>
                <a:moveTo>
                  <a:pt x="3845731" y="4379289"/>
                </a:moveTo>
                <a:cubicBezTo>
                  <a:pt x="3856314" y="4375263"/>
                  <a:pt x="3864352" y="4366759"/>
                  <a:pt x="3864121" y="4353832"/>
                </a:cubicBezTo>
                <a:cubicBezTo>
                  <a:pt x="3871754" y="4328659"/>
                  <a:pt x="3845152" y="4306887"/>
                  <a:pt x="3820632" y="4315051"/>
                </a:cubicBezTo>
                <a:cubicBezTo>
                  <a:pt x="3792411" y="4321175"/>
                  <a:pt x="3790791" y="4363130"/>
                  <a:pt x="3812073" y="4377871"/>
                </a:cubicBezTo>
                <a:cubicBezTo>
                  <a:pt x="3822020" y="4382860"/>
                  <a:pt x="3835147" y="4383314"/>
                  <a:pt x="3845731" y="4379289"/>
                </a:cubicBezTo>
                <a:close/>
                <a:moveTo>
                  <a:pt x="2199074" y="4379515"/>
                </a:moveTo>
                <a:cubicBezTo>
                  <a:pt x="2210135" y="4375887"/>
                  <a:pt x="2219037" y="4367552"/>
                  <a:pt x="2220284" y="4354513"/>
                </a:cubicBezTo>
                <a:cubicBezTo>
                  <a:pt x="2225731" y="4330700"/>
                  <a:pt x="2203268" y="4308475"/>
                  <a:pt x="2179682" y="4313918"/>
                </a:cubicBezTo>
                <a:cubicBezTo>
                  <a:pt x="2150883" y="4317773"/>
                  <a:pt x="2143172" y="4359728"/>
                  <a:pt x="2164937" y="4376284"/>
                </a:cubicBezTo>
                <a:cubicBezTo>
                  <a:pt x="2174806" y="4382067"/>
                  <a:pt x="2188015" y="4383144"/>
                  <a:pt x="2199074" y="4379515"/>
                </a:cubicBezTo>
                <a:close/>
                <a:moveTo>
                  <a:pt x="3003056" y="4380698"/>
                </a:moveTo>
                <a:cubicBezTo>
                  <a:pt x="3021047" y="4382564"/>
                  <a:pt x="3040497" y="4372980"/>
                  <a:pt x="3042053" y="4353474"/>
                </a:cubicBezTo>
                <a:cubicBezTo>
                  <a:pt x="3049429" y="4329502"/>
                  <a:pt x="3024764" y="4306887"/>
                  <a:pt x="3000791" y="4314124"/>
                </a:cubicBezTo>
                <a:cubicBezTo>
                  <a:pt x="2971746" y="4317064"/>
                  <a:pt x="2965291" y="4358676"/>
                  <a:pt x="2986268" y="4374959"/>
                </a:cubicBezTo>
                <a:cubicBezTo>
                  <a:pt x="2991224" y="4378181"/>
                  <a:pt x="2997059" y="4380076"/>
                  <a:pt x="3003056" y="4380698"/>
                </a:cubicBezTo>
                <a:close/>
                <a:moveTo>
                  <a:pt x="3626170" y="4380983"/>
                </a:moveTo>
                <a:cubicBezTo>
                  <a:pt x="3633690" y="4380869"/>
                  <a:pt x="3641210" y="4378992"/>
                  <a:pt x="3647869" y="4375580"/>
                </a:cubicBezTo>
                <a:cubicBezTo>
                  <a:pt x="3670141" y="4356472"/>
                  <a:pt x="3659120" y="4311658"/>
                  <a:pt x="3626515" y="4312796"/>
                </a:cubicBezTo>
                <a:cubicBezTo>
                  <a:pt x="3592302" y="4308474"/>
                  <a:pt x="3578066" y="4358064"/>
                  <a:pt x="3604472" y="4375808"/>
                </a:cubicBezTo>
                <a:cubicBezTo>
                  <a:pt x="3611131" y="4379447"/>
                  <a:pt x="3618650" y="4381096"/>
                  <a:pt x="3626170" y="4380983"/>
                </a:cubicBezTo>
                <a:close/>
                <a:moveTo>
                  <a:pt x="3321000" y="4381052"/>
                </a:moveTo>
                <a:cubicBezTo>
                  <a:pt x="3328550" y="4380713"/>
                  <a:pt x="3335957" y="4378452"/>
                  <a:pt x="3342110" y="4373816"/>
                </a:cubicBezTo>
                <a:cubicBezTo>
                  <a:pt x="3362166" y="4354823"/>
                  <a:pt x="3350999" y="4312540"/>
                  <a:pt x="3320459" y="4313444"/>
                </a:cubicBezTo>
                <a:cubicBezTo>
                  <a:pt x="3285133" y="4306887"/>
                  <a:pt x="3270091" y="4360928"/>
                  <a:pt x="3299036" y="4376756"/>
                </a:cubicBezTo>
                <a:cubicBezTo>
                  <a:pt x="3305759" y="4379808"/>
                  <a:pt x="3313451" y="4381391"/>
                  <a:pt x="3321000" y="4381052"/>
                </a:cubicBezTo>
                <a:close/>
                <a:moveTo>
                  <a:pt x="2899064" y="4381458"/>
                </a:moveTo>
                <a:cubicBezTo>
                  <a:pt x="2917929" y="4384435"/>
                  <a:pt x="2940010" y="4374933"/>
                  <a:pt x="2939838" y="4353436"/>
                </a:cubicBezTo>
                <a:cubicBezTo>
                  <a:pt x="2946241" y="4328212"/>
                  <a:pt x="2920630" y="4306887"/>
                  <a:pt x="2896848" y="4314454"/>
                </a:cubicBezTo>
                <a:cubicBezTo>
                  <a:pt x="2870323" y="4318811"/>
                  <a:pt x="2863691" y="4357563"/>
                  <a:pt x="2882214" y="4374303"/>
                </a:cubicBezTo>
                <a:cubicBezTo>
                  <a:pt x="2886844" y="4378086"/>
                  <a:pt x="2892775" y="4380465"/>
                  <a:pt x="2899064" y="4381458"/>
                </a:cubicBezTo>
                <a:close/>
                <a:moveTo>
                  <a:pt x="3115512" y="4381593"/>
                </a:moveTo>
                <a:cubicBezTo>
                  <a:pt x="3123943" y="4381419"/>
                  <a:pt x="3131915" y="4379229"/>
                  <a:pt x="3137880" y="4372196"/>
                </a:cubicBezTo>
                <a:cubicBezTo>
                  <a:pt x="3157379" y="4348215"/>
                  <a:pt x="3137880" y="4303712"/>
                  <a:pt x="3104157" y="4313858"/>
                </a:cubicBezTo>
                <a:cubicBezTo>
                  <a:pt x="3080069" y="4316394"/>
                  <a:pt x="3078004" y="4342220"/>
                  <a:pt x="3078692" y="4361359"/>
                </a:cubicBezTo>
                <a:cubicBezTo>
                  <a:pt x="3081675" y="4365740"/>
                  <a:pt x="3087410" y="4374502"/>
                  <a:pt x="3090392" y="4378883"/>
                </a:cubicBezTo>
                <a:cubicBezTo>
                  <a:pt x="3098192" y="4379921"/>
                  <a:pt x="3107082" y="4381765"/>
                  <a:pt x="3115512" y="4381593"/>
                </a:cubicBezTo>
                <a:close/>
                <a:moveTo>
                  <a:pt x="3726570" y="4381735"/>
                </a:moveTo>
                <a:cubicBezTo>
                  <a:pt x="3744834" y="4381958"/>
                  <a:pt x="3763320" y="4367379"/>
                  <a:pt x="3761135" y="4346916"/>
                </a:cubicBezTo>
                <a:cubicBezTo>
                  <a:pt x="3765392" y="4315085"/>
                  <a:pt x="3719907" y="4302125"/>
                  <a:pt x="3701534" y="4324407"/>
                </a:cubicBezTo>
                <a:cubicBezTo>
                  <a:pt x="3691676" y="4339868"/>
                  <a:pt x="3690779" y="4366697"/>
                  <a:pt x="3709152" y="4376246"/>
                </a:cubicBezTo>
                <a:cubicBezTo>
                  <a:pt x="3714418" y="4379941"/>
                  <a:pt x="3720482" y="4381660"/>
                  <a:pt x="3726570" y="4381735"/>
                </a:cubicBezTo>
                <a:close/>
                <a:moveTo>
                  <a:pt x="2598273" y="4381878"/>
                </a:moveTo>
                <a:cubicBezTo>
                  <a:pt x="2602689" y="4382100"/>
                  <a:pt x="2607215" y="4381311"/>
                  <a:pt x="2611802" y="4379132"/>
                </a:cubicBezTo>
                <a:cubicBezTo>
                  <a:pt x="2646423" y="4368580"/>
                  <a:pt x="2634730" y="4308475"/>
                  <a:pt x="2597589" y="4312604"/>
                </a:cubicBezTo>
                <a:cubicBezTo>
                  <a:pt x="2569158" y="4310769"/>
                  <a:pt x="2562286" y="4340362"/>
                  <a:pt x="2562745" y="4362844"/>
                </a:cubicBezTo>
                <a:cubicBezTo>
                  <a:pt x="2572717" y="4371447"/>
                  <a:pt x="2585005" y="4381212"/>
                  <a:pt x="2598273" y="4381878"/>
                </a:cubicBezTo>
                <a:close/>
                <a:moveTo>
                  <a:pt x="2079091" y="4382036"/>
                </a:moveTo>
                <a:cubicBezTo>
                  <a:pt x="2097267" y="4384892"/>
                  <a:pt x="2117912" y="4374075"/>
                  <a:pt x="2119108" y="4353563"/>
                </a:cubicBezTo>
                <a:cubicBezTo>
                  <a:pt x="2125702" y="4325984"/>
                  <a:pt x="2093860" y="4305300"/>
                  <a:pt x="2069999" y="4315642"/>
                </a:cubicBezTo>
                <a:cubicBezTo>
                  <a:pt x="2045661" y="4322767"/>
                  <a:pt x="2041569" y="4360918"/>
                  <a:pt x="2062497" y="4374477"/>
                </a:cubicBezTo>
                <a:cubicBezTo>
                  <a:pt x="2067207" y="4378614"/>
                  <a:pt x="2073016" y="4381085"/>
                  <a:pt x="2079091" y="4382036"/>
                </a:cubicBezTo>
                <a:close/>
                <a:moveTo>
                  <a:pt x="2392734" y="4382063"/>
                </a:moveTo>
                <a:cubicBezTo>
                  <a:pt x="2411937" y="4381661"/>
                  <a:pt x="2430492" y="4366600"/>
                  <a:pt x="2425671" y="4345447"/>
                </a:cubicBezTo>
                <a:cubicBezTo>
                  <a:pt x="2429798" y="4311376"/>
                  <a:pt x="2374697" y="4302125"/>
                  <a:pt x="2362768" y="4331232"/>
                </a:cubicBezTo>
                <a:cubicBezTo>
                  <a:pt x="2357716" y="4346349"/>
                  <a:pt x="2357487" y="4369139"/>
                  <a:pt x="2374236" y="4377261"/>
                </a:cubicBezTo>
                <a:cubicBezTo>
                  <a:pt x="2379916" y="4380702"/>
                  <a:pt x="2386363" y="4382197"/>
                  <a:pt x="2392734" y="4382063"/>
                </a:cubicBezTo>
                <a:close/>
                <a:moveTo>
                  <a:pt x="1976187" y="4382164"/>
                </a:moveTo>
                <a:cubicBezTo>
                  <a:pt x="1996463" y="4384080"/>
                  <a:pt x="2018656" y="4367846"/>
                  <a:pt x="2016606" y="4345281"/>
                </a:cubicBezTo>
                <a:cubicBezTo>
                  <a:pt x="2017520" y="4317032"/>
                  <a:pt x="1980330" y="4303712"/>
                  <a:pt x="1959587" y="4319099"/>
                </a:cubicBezTo>
                <a:cubicBezTo>
                  <a:pt x="1941576" y="4330812"/>
                  <a:pt x="1939982" y="4360898"/>
                  <a:pt x="1957534" y="4373760"/>
                </a:cubicBezTo>
                <a:cubicBezTo>
                  <a:pt x="1962890" y="4378870"/>
                  <a:pt x="1969426" y="4381525"/>
                  <a:pt x="1976187" y="4382164"/>
                </a:cubicBezTo>
                <a:close/>
                <a:moveTo>
                  <a:pt x="2803165" y="4382197"/>
                </a:moveTo>
                <a:cubicBezTo>
                  <a:pt x="2821850" y="4382068"/>
                  <a:pt x="2840784" y="4365654"/>
                  <a:pt x="2838737" y="4345650"/>
                </a:cubicBezTo>
                <a:cubicBezTo>
                  <a:pt x="2838282" y="4321029"/>
                  <a:pt x="2806214" y="4305299"/>
                  <a:pt x="2785734" y="4317381"/>
                </a:cubicBezTo>
                <a:cubicBezTo>
                  <a:pt x="2762766" y="4327868"/>
                  <a:pt x="2762309" y="4365027"/>
                  <a:pt x="2785055" y="4376426"/>
                </a:cubicBezTo>
                <a:cubicBezTo>
                  <a:pt x="2790571" y="4380472"/>
                  <a:pt x="2796864" y="4382239"/>
                  <a:pt x="2803165" y="4382197"/>
                </a:cubicBezTo>
                <a:close/>
                <a:moveTo>
                  <a:pt x="3521876" y="4382217"/>
                </a:moveTo>
                <a:cubicBezTo>
                  <a:pt x="3543463" y="4381841"/>
                  <a:pt x="3565431" y="4360622"/>
                  <a:pt x="3556101" y="4337600"/>
                </a:cubicBezTo>
                <a:cubicBezTo>
                  <a:pt x="3550220" y="4310339"/>
                  <a:pt x="3511090" y="4305299"/>
                  <a:pt x="3494578" y="4324771"/>
                </a:cubicBezTo>
                <a:cubicBezTo>
                  <a:pt x="3482816" y="4339662"/>
                  <a:pt x="3485304" y="4364173"/>
                  <a:pt x="3501590" y="4374940"/>
                </a:cubicBezTo>
                <a:cubicBezTo>
                  <a:pt x="3507527" y="4380152"/>
                  <a:pt x="3514680" y="4382342"/>
                  <a:pt x="3521876" y="4382217"/>
                </a:cubicBezTo>
                <a:close/>
                <a:moveTo>
                  <a:pt x="3423402" y="4382233"/>
                </a:moveTo>
                <a:cubicBezTo>
                  <a:pt x="3428275" y="4381996"/>
                  <a:pt x="3433181" y="4380592"/>
                  <a:pt x="3437987" y="4377644"/>
                </a:cubicBezTo>
                <a:cubicBezTo>
                  <a:pt x="3465354" y="4363583"/>
                  <a:pt x="3458343" y="4314370"/>
                  <a:pt x="3425095" y="4314143"/>
                </a:cubicBezTo>
                <a:cubicBezTo>
                  <a:pt x="3395918" y="4308474"/>
                  <a:pt x="3381216" y="4338183"/>
                  <a:pt x="3383930" y="4363129"/>
                </a:cubicBezTo>
                <a:cubicBezTo>
                  <a:pt x="3394448" y="4373165"/>
                  <a:pt x="3408782" y="4382945"/>
                  <a:pt x="3423402" y="4382233"/>
                </a:cubicBezTo>
                <a:close/>
                <a:moveTo>
                  <a:pt x="4855171" y="4382327"/>
                </a:moveTo>
                <a:cubicBezTo>
                  <a:pt x="4875096" y="4383404"/>
                  <a:pt x="4896321" y="4368398"/>
                  <a:pt x="4893446" y="4346229"/>
                </a:cubicBezTo>
                <a:cubicBezTo>
                  <a:pt x="4895475" y="4316217"/>
                  <a:pt x="4853984" y="4303712"/>
                  <a:pt x="4834817" y="4322811"/>
                </a:cubicBezTo>
                <a:cubicBezTo>
                  <a:pt x="4817904" y="4335770"/>
                  <a:pt x="4820385" y="4363282"/>
                  <a:pt x="4836621" y="4375559"/>
                </a:cubicBezTo>
                <a:cubicBezTo>
                  <a:pt x="4842033" y="4379822"/>
                  <a:pt x="4848530" y="4381968"/>
                  <a:pt x="4855171" y="4382327"/>
                </a:cubicBezTo>
                <a:close/>
                <a:moveTo>
                  <a:pt x="4758879" y="4382385"/>
                </a:moveTo>
                <a:cubicBezTo>
                  <a:pt x="4780576" y="4379846"/>
                  <a:pt x="4799882" y="4356193"/>
                  <a:pt x="4788678" y="4334083"/>
                </a:cubicBezTo>
                <a:cubicBezTo>
                  <a:pt x="4780404" y="4308258"/>
                  <a:pt x="4740874" y="4306887"/>
                  <a:pt x="4727084" y="4328141"/>
                </a:cubicBezTo>
                <a:cubicBezTo>
                  <a:pt x="4717891" y="4343681"/>
                  <a:pt x="4719730" y="4368363"/>
                  <a:pt x="4737426" y="4377047"/>
                </a:cubicBezTo>
                <a:cubicBezTo>
                  <a:pt x="4744149" y="4381732"/>
                  <a:pt x="4751647" y="4383232"/>
                  <a:pt x="4758879" y="4382385"/>
                </a:cubicBezTo>
                <a:close/>
                <a:moveTo>
                  <a:pt x="7113542" y="4382525"/>
                </a:moveTo>
                <a:cubicBezTo>
                  <a:pt x="7132431" y="4384876"/>
                  <a:pt x="7153337" y="4372097"/>
                  <a:pt x="7155766" y="4352265"/>
                </a:cubicBezTo>
                <a:cubicBezTo>
                  <a:pt x="7159467" y="4323543"/>
                  <a:pt x="7120373" y="4303712"/>
                  <a:pt x="7097472" y="4319896"/>
                </a:cubicBezTo>
                <a:cubicBezTo>
                  <a:pt x="7079429" y="4332205"/>
                  <a:pt x="7078504" y="4361611"/>
                  <a:pt x="7096085" y="4374832"/>
                </a:cubicBezTo>
                <a:cubicBezTo>
                  <a:pt x="7101174" y="4379277"/>
                  <a:pt x="7107246" y="4381741"/>
                  <a:pt x="7113542" y="4382525"/>
                </a:cubicBezTo>
                <a:close/>
                <a:moveTo>
                  <a:pt x="3214223" y="4382617"/>
                </a:moveTo>
                <a:cubicBezTo>
                  <a:pt x="3233307" y="4383091"/>
                  <a:pt x="3252965" y="4367797"/>
                  <a:pt x="3249213" y="4346428"/>
                </a:cubicBezTo>
                <a:cubicBezTo>
                  <a:pt x="3249895" y="4320234"/>
                  <a:pt x="3217827" y="4305299"/>
                  <a:pt x="3197130" y="4318396"/>
                </a:cubicBezTo>
                <a:cubicBezTo>
                  <a:pt x="3175978" y="4329655"/>
                  <a:pt x="3174841" y="4364580"/>
                  <a:pt x="3196220" y="4376528"/>
                </a:cubicBezTo>
                <a:cubicBezTo>
                  <a:pt x="3201565" y="4380549"/>
                  <a:pt x="3207862" y="4382459"/>
                  <a:pt x="3214223" y="4382617"/>
                </a:cubicBezTo>
                <a:close/>
                <a:moveTo>
                  <a:pt x="2700544" y="4382633"/>
                </a:moveTo>
                <a:cubicBezTo>
                  <a:pt x="2721812" y="4381396"/>
                  <a:pt x="2742426" y="4361744"/>
                  <a:pt x="2735166" y="4339405"/>
                </a:cubicBezTo>
                <a:cubicBezTo>
                  <a:pt x="2729863" y="4308938"/>
                  <a:pt x="2682373" y="4305300"/>
                  <a:pt x="2668316" y="4330992"/>
                </a:cubicBezTo>
                <a:cubicBezTo>
                  <a:pt x="2660711" y="4345999"/>
                  <a:pt x="2663933" y="4368735"/>
                  <a:pt x="2680068" y="4377148"/>
                </a:cubicBezTo>
                <a:cubicBezTo>
                  <a:pt x="2686296" y="4381410"/>
                  <a:pt x="2693458" y="4383045"/>
                  <a:pt x="2700544" y="4382633"/>
                </a:cubicBezTo>
                <a:close/>
                <a:moveTo>
                  <a:pt x="2290982" y="4382767"/>
                </a:moveTo>
                <a:cubicBezTo>
                  <a:pt x="2311287" y="4381549"/>
                  <a:pt x="2329825" y="4362059"/>
                  <a:pt x="2323085" y="4339492"/>
                </a:cubicBezTo>
                <a:cubicBezTo>
                  <a:pt x="2318590" y="4309403"/>
                  <a:pt x="2273646" y="4305300"/>
                  <a:pt x="2259926" y="4330374"/>
                </a:cubicBezTo>
                <a:cubicBezTo>
                  <a:pt x="2252726" y="4345647"/>
                  <a:pt x="2254753" y="4368669"/>
                  <a:pt x="2270950" y="4377332"/>
                </a:cubicBezTo>
                <a:cubicBezTo>
                  <a:pt x="2277244" y="4381549"/>
                  <a:pt x="2284211" y="4383173"/>
                  <a:pt x="2290982" y="4382767"/>
                </a:cubicBezTo>
                <a:close/>
                <a:moveTo>
                  <a:pt x="4959010" y="4382783"/>
                </a:moveTo>
                <a:cubicBezTo>
                  <a:pt x="4979161" y="4384604"/>
                  <a:pt x="5000567" y="4369011"/>
                  <a:pt x="4996106" y="4346221"/>
                </a:cubicBezTo>
                <a:cubicBezTo>
                  <a:pt x="4999766" y="4311492"/>
                  <a:pt x="4942798" y="4302125"/>
                  <a:pt x="4929757" y="4331598"/>
                </a:cubicBezTo>
                <a:cubicBezTo>
                  <a:pt x="4924266" y="4346221"/>
                  <a:pt x="4924724" y="4366554"/>
                  <a:pt x="4940281" y="4374780"/>
                </a:cubicBezTo>
                <a:cubicBezTo>
                  <a:pt x="4945715" y="4379635"/>
                  <a:pt x="4952293" y="4382176"/>
                  <a:pt x="4959010" y="4382783"/>
                </a:cubicBezTo>
                <a:close/>
                <a:moveTo>
                  <a:pt x="2188051" y="4476131"/>
                </a:moveTo>
                <a:cubicBezTo>
                  <a:pt x="2203265" y="4474857"/>
                  <a:pt x="2217468" y="4459829"/>
                  <a:pt x="2211755" y="4443102"/>
                </a:cubicBezTo>
                <a:cubicBezTo>
                  <a:pt x="2205926" y="4420800"/>
                  <a:pt x="2167378" y="4418012"/>
                  <a:pt x="2163562" y="4442638"/>
                </a:cubicBezTo>
                <a:cubicBezTo>
                  <a:pt x="2162219" y="4452395"/>
                  <a:pt x="2162219" y="4468425"/>
                  <a:pt x="2173200" y="4472374"/>
                </a:cubicBezTo>
                <a:cubicBezTo>
                  <a:pt x="2177796" y="4475452"/>
                  <a:pt x="2182977" y="4476556"/>
                  <a:pt x="2188051" y="4476131"/>
                </a:cubicBezTo>
                <a:close/>
                <a:moveTo>
                  <a:pt x="3404049" y="4480656"/>
                </a:moveTo>
                <a:cubicBezTo>
                  <a:pt x="3425307" y="4489450"/>
                  <a:pt x="3459004" y="4478627"/>
                  <a:pt x="3454029" y="4450894"/>
                </a:cubicBezTo>
                <a:cubicBezTo>
                  <a:pt x="3458100" y="4424739"/>
                  <a:pt x="3426212" y="4411662"/>
                  <a:pt x="3405406" y="4420906"/>
                </a:cubicBezTo>
                <a:cubicBezTo>
                  <a:pt x="3378946" y="4428572"/>
                  <a:pt x="3378041" y="4471638"/>
                  <a:pt x="3404049" y="4480656"/>
                </a:cubicBezTo>
                <a:close/>
                <a:moveTo>
                  <a:pt x="2510206" y="4481504"/>
                </a:moveTo>
                <a:cubicBezTo>
                  <a:pt x="2520548" y="4478081"/>
                  <a:pt x="2528658" y="4470601"/>
                  <a:pt x="2529470" y="4457943"/>
                </a:cubicBezTo>
                <a:cubicBezTo>
                  <a:pt x="2536883" y="4432167"/>
                  <a:pt x="2510004" y="4410074"/>
                  <a:pt x="2485438" y="4418359"/>
                </a:cubicBezTo>
                <a:cubicBezTo>
                  <a:pt x="2455791" y="4422732"/>
                  <a:pt x="2451162" y="4468990"/>
                  <a:pt x="2477564" y="4480728"/>
                </a:cubicBezTo>
                <a:cubicBezTo>
                  <a:pt x="2487294" y="4484295"/>
                  <a:pt x="2499861" y="4484927"/>
                  <a:pt x="2510206" y="4481504"/>
                </a:cubicBezTo>
                <a:close/>
                <a:moveTo>
                  <a:pt x="3845609" y="4481615"/>
                </a:moveTo>
                <a:cubicBezTo>
                  <a:pt x="3855697" y="4478305"/>
                  <a:pt x="3863595" y="4470936"/>
                  <a:pt x="3864171" y="4458385"/>
                </a:cubicBezTo>
                <a:cubicBezTo>
                  <a:pt x="3870166" y="4436508"/>
                  <a:pt x="3851489" y="4413249"/>
                  <a:pt x="3828430" y="4417394"/>
                </a:cubicBezTo>
                <a:cubicBezTo>
                  <a:pt x="3794764" y="4414170"/>
                  <a:pt x="3787616" y="4467367"/>
                  <a:pt x="3813903" y="4480492"/>
                </a:cubicBezTo>
                <a:cubicBezTo>
                  <a:pt x="3823242" y="4484177"/>
                  <a:pt x="3835521" y="4484926"/>
                  <a:pt x="3845609" y="4481615"/>
                </a:cubicBezTo>
                <a:close/>
                <a:moveTo>
                  <a:pt x="2406445" y="4481824"/>
                </a:moveTo>
                <a:cubicBezTo>
                  <a:pt x="2416512" y="4478620"/>
                  <a:pt x="2424386" y="4471420"/>
                  <a:pt x="2424842" y="4459060"/>
                </a:cubicBezTo>
                <a:cubicBezTo>
                  <a:pt x="2430508" y="4436608"/>
                  <a:pt x="2412364" y="4413249"/>
                  <a:pt x="2388530" y="4418465"/>
                </a:cubicBezTo>
                <a:cubicBezTo>
                  <a:pt x="2355888" y="4415743"/>
                  <a:pt x="2349539" y="4468132"/>
                  <a:pt x="2374937" y="4480605"/>
                </a:cubicBezTo>
                <a:cubicBezTo>
                  <a:pt x="2384114" y="4484233"/>
                  <a:pt x="2396377" y="4485027"/>
                  <a:pt x="2406445" y="4481824"/>
                </a:cubicBezTo>
                <a:close/>
                <a:moveTo>
                  <a:pt x="2688842" y="4482554"/>
                </a:moveTo>
                <a:cubicBezTo>
                  <a:pt x="2710578" y="4489450"/>
                  <a:pt x="2739171" y="4477036"/>
                  <a:pt x="2736653" y="4450829"/>
                </a:cubicBezTo>
                <a:cubicBezTo>
                  <a:pt x="2740085" y="4411518"/>
                  <a:pt x="2672603" y="4405312"/>
                  <a:pt x="2666887" y="4442783"/>
                </a:cubicBezTo>
                <a:cubicBezTo>
                  <a:pt x="2660711" y="4460025"/>
                  <a:pt x="2671916" y="4478186"/>
                  <a:pt x="2688842" y="4482554"/>
                </a:cubicBezTo>
                <a:close/>
                <a:moveTo>
                  <a:pt x="1974140" y="4482908"/>
                </a:moveTo>
                <a:cubicBezTo>
                  <a:pt x="1996751" y="4485974"/>
                  <a:pt x="2022265" y="4469693"/>
                  <a:pt x="2016746" y="4444149"/>
                </a:cubicBezTo>
                <a:cubicBezTo>
                  <a:pt x="2012842" y="4413250"/>
                  <a:pt x="1974219" y="4415505"/>
                  <a:pt x="1951920" y="4424527"/>
                </a:cubicBezTo>
                <a:cubicBezTo>
                  <a:pt x="1947553" y="4440316"/>
                  <a:pt x="1939982" y="4459712"/>
                  <a:pt x="1953765" y="4473020"/>
                </a:cubicBezTo>
                <a:cubicBezTo>
                  <a:pt x="1959398" y="4478715"/>
                  <a:pt x="1966604" y="4481886"/>
                  <a:pt x="1974140" y="4482908"/>
                </a:cubicBezTo>
                <a:close/>
                <a:moveTo>
                  <a:pt x="2808223" y="4482983"/>
                </a:moveTo>
                <a:cubicBezTo>
                  <a:pt x="2820038" y="4481323"/>
                  <a:pt x="2831061" y="4474914"/>
                  <a:pt x="2836940" y="4463811"/>
                </a:cubicBezTo>
                <a:cubicBezTo>
                  <a:pt x="2839879" y="4450534"/>
                  <a:pt x="2834679" y="4437257"/>
                  <a:pt x="2831287" y="4424666"/>
                </a:cubicBezTo>
                <a:cubicBezTo>
                  <a:pt x="2812520" y="4416425"/>
                  <a:pt x="2792163" y="4417112"/>
                  <a:pt x="2773394" y="4425124"/>
                </a:cubicBezTo>
                <a:cubicBezTo>
                  <a:pt x="2769325" y="4440919"/>
                  <a:pt x="2763898" y="4459233"/>
                  <a:pt x="2774979" y="4473655"/>
                </a:cubicBezTo>
                <a:cubicBezTo>
                  <a:pt x="2784021" y="4481552"/>
                  <a:pt x="2796628" y="4484642"/>
                  <a:pt x="2808223" y="4482983"/>
                </a:cubicBezTo>
                <a:close/>
                <a:moveTo>
                  <a:pt x="3128913" y="4483100"/>
                </a:moveTo>
                <a:cubicBezTo>
                  <a:pt x="3141693" y="4470627"/>
                  <a:pt x="3147854" y="4452711"/>
                  <a:pt x="3142149" y="4435475"/>
                </a:cubicBezTo>
                <a:cubicBezTo>
                  <a:pt x="3133706" y="4414384"/>
                  <a:pt x="3103583" y="4413250"/>
                  <a:pt x="3087380" y="4425723"/>
                </a:cubicBezTo>
                <a:cubicBezTo>
                  <a:pt x="3074829" y="4435021"/>
                  <a:pt x="3080763" y="4452257"/>
                  <a:pt x="3078480" y="4465410"/>
                </a:cubicBezTo>
                <a:cubicBezTo>
                  <a:pt x="3082816" y="4472441"/>
                  <a:pt x="3088750" y="4477884"/>
                  <a:pt x="3096052" y="4481966"/>
                </a:cubicBezTo>
                <a:cubicBezTo>
                  <a:pt x="3107006" y="4482646"/>
                  <a:pt x="3117960" y="4483100"/>
                  <a:pt x="3128913" y="4483100"/>
                </a:cubicBezTo>
                <a:close/>
                <a:moveTo>
                  <a:pt x="3016136" y="4483222"/>
                </a:moveTo>
                <a:cubicBezTo>
                  <a:pt x="3024335" y="4482281"/>
                  <a:pt x="3031934" y="4479201"/>
                  <a:pt x="3037076" y="4472126"/>
                </a:cubicBezTo>
                <a:cubicBezTo>
                  <a:pt x="3051016" y="4450219"/>
                  <a:pt x="3037533" y="4413250"/>
                  <a:pt x="3007595" y="4418042"/>
                </a:cubicBezTo>
                <a:cubicBezTo>
                  <a:pt x="2972400" y="4413478"/>
                  <a:pt x="2962116" y="4468019"/>
                  <a:pt x="2991597" y="4481483"/>
                </a:cubicBezTo>
                <a:cubicBezTo>
                  <a:pt x="2999139" y="4482966"/>
                  <a:pt x="3007938" y="4484164"/>
                  <a:pt x="3016136" y="4483222"/>
                </a:cubicBezTo>
                <a:close/>
                <a:moveTo>
                  <a:pt x="2913793" y="4483443"/>
                </a:moveTo>
                <a:cubicBezTo>
                  <a:pt x="2931286" y="4479446"/>
                  <a:pt x="2944417" y="4461806"/>
                  <a:pt x="2938942" y="4442640"/>
                </a:cubicBezTo>
                <a:cubicBezTo>
                  <a:pt x="2934836" y="4410753"/>
                  <a:pt x="2883282" y="4410074"/>
                  <a:pt x="2873473" y="4438343"/>
                </a:cubicBezTo>
                <a:cubicBezTo>
                  <a:pt x="2868454" y="4455531"/>
                  <a:pt x="2874385" y="4479956"/>
                  <a:pt x="2895372" y="4482443"/>
                </a:cubicBezTo>
                <a:cubicBezTo>
                  <a:pt x="2901645" y="4484591"/>
                  <a:pt x="2907961" y="4484775"/>
                  <a:pt x="2913793" y="4483443"/>
                </a:cubicBezTo>
                <a:close/>
                <a:moveTo>
                  <a:pt x="3623727" y="4483494"/>
                </a:moveTo>
                <a:cubicBezTo>
                  <a:pt x="3630023" y="4483573"/>
                  <a:pt x="3636343" y="4482240"/>
                  <a:pt x="3641896" y="4479634"/>
                </a:cubicBezTo>
                <a:cubicBezTo>
                  <a:pt x="3653002" y="4474419"/>
                  <a:pt x="3661037" y="4464105"/>
                  <a:pt x="3659660" y="4449779"/>
                </a:cubicBezTo>
                <a:cubicBezTo>
                  <a:pt x="3663792" y="4413564"/>
                  <a:pt x="3608234" y="4405312"/>
                  <a:pt x="3594230" y="4434193"/>
                </a:cubicBezTo>
                <a:cubicBezTo>
                  <a:pt x="3590327" y="4449550"/>
                  <a:pt x="3589179" y="4470408"/>
                  <a:pt x="3605709" y="4478889"/>
                </a:cubicBezTo>
                <a:cubicBezTo>
                  <a:pt x="3611161" y="4481926"/>
                  <a:pt x="3617432" y="4483416"/>
                  <a:pt x="3623727" y="4483494"/>
                </a:cubicBezTo>
                <a:close/>
                <a:moveTo>
                  <a:pt x="6912863" y="4483537"/>
                </a:moveTo>
                <a:cubicBezTo>
                  <a:pt x="6931741" y="4483940"/>
                  <a:pt x="6951074" y="4471811"/>
                  <a:pt x="6948479" y="4450776"/>
                </a:cubicBezTo>
                <a:cubicBezTo>
                  <a:pt x="6953092" y="4414133"/>
                  <a:pt x="6890352" y="4405312"/>
                  <a:pt x="6879741" y="4438561"/>
                </a:cubicBezTo>
                <a:cubicBezTo>
                  <a:pt x="6872129" y="4453264"/>
                  <a:pt x="6879280" y="4472263"/>
                  <a:pt x="6894965" y="4478823"/>
                </a:cubicBezTo>
                <a:cubicBezTo>
                  <a:pt x="6900328" y="4481876"/>
                  <a:pt x="6906570" y="4483403"/>
                  <a:pt x="6912863" y="4483537"/>
                </a:cubicBezTo>
                <a:close/>
                <a:moveTo>
                  <a:pt x="3530712" y="4483584"/>
                </a:moveTo>
                <a:cubicBezTo>
                  <a:pt x="3546118" y="4480440"/>
                  <a:pt x="3557193" y="4466583"/>
                  <a:pt x="3562191" y="4450674"/>
                </a:cubicBezTo>
                <a:cubicBezTo>
                  <a:pt x="3555296" y="4426954"/>
                  <a:pt x="3532084" y="4410075"/>
                  <a:pt x="3507263" y="4420567"/>
                </a:cubicBezTo>
                <a:cubicBezTo>
                  <a:pt x="3476466" y="4428778"/>
                  <a:pt x="3481293" y="4481923"/>
                  <a:pt x="3513928" y="4482835"/>
                </a:cubicBezTo>
                <a:cubicBezTo>
                  <a:pt x="3519961" y="4484489"/>
                  <a:pt x="3525577" y="4484631"/>
                  <a:pt x="3530712" y="4483584"/>
                </a:cubicBezTo>
                <a:close/>
                <a:moveTo>
                  <a:pt x="3199388" y="4484014"/>
                </a:moveTo>
                <a:cubicBezTo>
                  <a:pt x="3221411" y="4484687"/>
                  <a:pt x="3251463" y="4478857"/>
                  <a:pt x="3249399" y="4451053"/>
                </a:cubicBezTo>
                <a:cubicBezTo>
                  <a:pt x="3254216" y="4412039"/>
                  <a:pt x="3186312" y="4405312"/>
                  <a:pt x="3181265" y="4442757"/>
                </a:cubicBezTo>
                <a:cubicBezTo>
                  <a:pt x="3174841" y="4459574"/>
                  <a:pt x="3188835" y="4473027"/>
                  <a:pt x="3199388" y="4484014"/>
                </a:cubicBezTo>
                <a:close/>
                <a:moveTo>
                  <a:pt x="3317446" y="4484418"/>
                </a:moveTo>
                <a:cubicBezTo>
                  <a:pt x="3335963" y="4484097"/>
                  <a:pt x="3354447" y="4472170"/>
                  <a:pt x="3352393" y="4451138"/>
                </a:cubicBezTo>
                <a:cubicBezTo>
                  <a:pt x="3355816" y="4415800"/>
                  <a:pt x="3297624" y="4405312"/>
                  <a:pt x="3286214" y="4436775"/>
                </a:cubicBezTo>
                <a:cubicBezTo>
                  <a:pt x="3283704" y="4451822"/>
                  <a:pt x="3282791" y="4473710"/>
                  <a:pt x="3299678" y="4480777"/>
                </a:cubicBezTo>
                <a:cubicBezTo>
                  <a:pt x="3305098" y="4483342"/>
                  <a:pt x="3311274" y="4484525"/>
                  <a:pt x="3317446" y="4484418"/>
                </a:cubicBezTo>
                <a:close/>
                <a:moveTo>
                  <a:pt x="3727657" y="4484487"/>
                </a:moveTo>
                <a:cubicBezTo>
                  <a:pt x="3746202" y="4484162"/>
                  <a:pt x="3764430" y="4472204"/>
                  <a:pt x="3761548" y="4450369"/>
                </a:cubicBezTo>
                <a:cubicBezTo>
                  <a:pt x="3765165" y="4414554"/>
                  <a:pt x="3710001" y="4405312"/>
                  <a:pt x="3696888" y="4434888"/>
                </a:cubicBezTo>
                <a:cubicBezTo>
                  <a:pt x="3693045" y="4450369"/>
                  <a:pt x="3692366" y="4473707"/>
                  <a:pt x="3709775" y="4480870"/>
                </a:cubicBezTo>
                <a:cubicBezTo>
                  <a:pt x="3715257" y="4483412"/>
                  <a:pt x="3721475" y="4484596"/>
                  <a:pt x="3727657" y="4484487"/>
                </a:cubicBezTo>
                <a:close/>
                <a:moveTo>
                  <a:pt x="3949020" y="4484687"/>
                </a:moveTo>
                <a:cubicBezTo>
                  <a:pt x="3959711" y="4473023"/>
                  <a:pt x="3971766" y="4459300"/>
                  <a:pt x="3966535" y="4441918"/>
                </a:cubicBezTo>
                <a:cubicBezTo>
                  <a:pt x="3961985" y="4403724"/>
                  <a:pt x="3895566" y="4411729"/>
                  <a:pt x="3899206" y="4450609"/>
                </a:cubicBezTo>
                <a:cubicBezTo>
                  <a:pt x="3896704" y="4478740"/>
                  <a:pt x="3927866" y="4484458"/>
                  <a:pt x="3949020" y="4484687"/>
                </a:cubicBezTo>
                <a:close/>
                <a:moveTo>
                  <a:pt x="3409629" y="4587874"/>
                </a:moveTo>
                <a:lnTo>
                  <a:pt x="3435561" y="4587874"/>
                </a:lnTo>
                <a:cubicBezTo>
                  <a:pt x="3449993" y="4576957"/>
                  <a:pt x="3460591" y="4558761"/>
                  <a:pt x="3452473" y="4540565"/>
                </a:cubicBezTo>
                <a:cubicBezTo>
                  <a:pt x="3441875" y="4510087"/>
                  <a:pt x="3389109" y="4514635"/>
                  <a:pt x="3385726" y="4547389"/>
                </a:cubicBezTo>
                <a:cubicBezTo>
                  <a:pt x="3381216" y="4566039"/>
                  <a:pt x="3394972" y="4579459"/>
                  <a:pt x="3409629" y="4587874"/>
                </a:cubicBezTo>
                <a:close/>
                <a:moveTo>
                  <a:pt x="3302749" y="4587874"/>
                </a:moveTo>
                <a:lnTo>
                  <a:pt x="3330190" y="4587874"/>
                </a:lnTo>
                <a:cubicBezTo>
                  <a:pt x="3360579" y="4572445"/>
                  <a:pt x="3357177" y="4520170"/>
                  <a:pt x="3319531" y="4518789"/>
                </a:cubicBezTo>
                <a:cubicBezTo>
                  <a:pt x="3279844" y="4513262"/>
                  <a:pt x="3271679" y="4571063"/>
                  <a:pt x="3302749" y="4587874"/>
                </a:cubicBezTo>
                <a:close/>
                <a:moveTo>
                  <a:pt x="3093760" y="4587874"/>
                </a:moveTo>
                <a:lnTo>
                  <a:pt x="3122285" y="4587874"/>
                </a:lnTo>
                <a:cubicBezTo>
                  <a:pt x="3137803" y="4580740"/>
                  <a:pt x="3149441" y="4566011"/>
                  <a:pt x="3144877" y="4547830"/>
                </a:cubicBezTo>
                <a:cubicBezTo>
                  <a:pt x="3145790" y="4510777"/>
                  <a:pt x="3079839" y="4510087"/>
                  <a:pt x="3080067" y="4547139"/>
                </a:cubicBezTo>
                <a:cubicBezTo>
                  <a:pt x="3076416" y="4562559"/>
                  <a:pt x="3086229" y="4575447"/>
                  <a:pt x="3093760" y="4587874"/>
                </a:cubicBezTo>
                <a:close/>
                <a:moveTo>
                  <a:pt x="2894308" y="4587874"/>
                </a:moveTo>
                <a:lnTo>
                  <a:pt x="2916987" y="4587874"/>
                </a:lnTo>
                <a:cubicBezTo>
                  <a:pt x="2952592" y="4574944"/>
                  <a:pt x="2942840" y="4511674"/>
                  <a:pt x="2902019" y="4519987"/>
                </a:cubicBezTo>
                <a:cubicBezTo>
                  <a:pt x="2864372" y="4518833"/>
                  <a:pt x="2862104" y="4577022"/>
                  <a:pt x="2894308" y="4587874"/>
                </a:cubicBezTo>
                <a:close/>
                <a:moveTo>
                  <a:pt x="2689286" y="4587874"/>
                </a:moveTo>
                <a:lnTo>
                  <a:pt x="2714683" y="4587874"/>
                </a:lnTo>
                <a:cubicBezTo>
                  <a:pt x="2748022" y="4574829"/>
                  <a:pt x="2740315" y="4518297"/>
                  <a:pt x="2702895" y="4520585"/>
                </a:cubicBezTo>
                <a:cubicBezTo>
                  <a:pt x="2661846" y="4513262"/>
                  <a:pt x="2652774" y="4575286"/>
                  <a:pt x="2689286" y="4587874"/>
                </a:cubicBezTo>
                <a:close/>
                <a:moveTo>
                  <a:pt x="2583518" y="4587874"/>
                </a:moveTo>
                <a:lnTo>
                  <a:pt x="2608863" y="4587874"/>
                </a:lnTo>
                <a:cubicBezTo>
                  <a:pt x="2644835" y="4575971"/>
                  <a:pt x="2636919" y="4514849"/>
                  <a:pt x="2597100" y="4519199"/>
                </a:cubicBezTo>
                <a:cubicBezTo>
                  <a:pt x="2559322" y="4517139"/>
                  <a:pt x="2554345" y="4572079"/>
                  <a:pt x="2583518" y="4587874"/>
                </a:cubicBezTo>
                <a:close/>
                <a:moveTo>
                  <a:pt x="2483747" y="4587874"/>
                </a:moveTo>
                <a:lnTo>
                  <a:pt x="2508559" y="4587874"/>
                </a:lnTo>
                <a:cubicBezTo>
                  <a:pt x="2543229" y="4572906"/>
                  <a:pt x="2533365" y="4513262"/>
                  <a:pt x="2492481" y="4519019"/>
                </a:cubicBezTo>
                <a:cubicBezTo>
                  <a:pt x="2454826" y="4519479"/>
                  <a:pt x="2451162" y="4575209"/>
                  <a:pt x="2483747" y="4587874"/>
                </a:cubicBezTo>
                <a:close/>
                <a:moveTo>
                  <a:pt x="2377934" y="4587874"/>
                </a:moveTo>
                <a:lnTo>
                  <a:pt x="2406194" y="4587874"/>
                </a:lnTo>
                <a:cubicBezTo>
                  <a:pt x="2419050" y="4578411"/>
                  <a:pt x="2428920" y="4564561"/>
                  <a:pt x="2425017" y="4547711"/>
                </a:cubicBezTo>
                <a:cubicBezTo>
                  <a:pt x="2426166" y="4510318"/>
                  <a:pt x="2359807" y="4510087"/>
                  <a:pt x="2359581" y="4547019"/>
                </a:cubicBezTo>
                <a:cubicBezTo>
                  <a:pt x="2355888" y="4563869"/>
                  <a:pt x="2366003" y="4577718"/>
                  <a:pt x="2377934" y="4587874"/>
                </a:cubicBezTo>
                <a:close/>
                <a:moveTo>
                  <a:pt x="2275187" y="4587874"/>
                </a:moveTo>
                <a:lnTo>
                  <a:pt x="2301025" y="4587874"/>
                </a:lnTo>
                <a:cubicBezTo>
                  <a:pt x="2333663" y="4574928"/>
                  <a:pt x="2328898" y="4517130"/>
                  <a:pt x="2290375" y="4518980"/>
                </a:cubicBezTo>
                <a:cubicBezTo>
                  <a:pt x="2251591" y="4516436"/>
                  <a:pt x="2244784" y="4570766"/>
                  <a:pt x="2275187" y="4587874"/>
                </a:cubicBezTo>
                <a:close/>
                <a:moveTo>
                  <a:pt x="2172828" y="4587874"/>
                </a:moveTo>
                <a:lnTo>
                  <a:pt x="2199715" y="4587874"/>
                </a:lnTo>
                <a:cubicBezTo>
                  <a:pt x="2214953" y="4577492"/>
                  <a:pt x="2224139" y="4558340"/>
                  <a:pt x="2218313" y="4539650"/>
                </a:cubicBezTo>
                <a:cubicBezTo>
                  <a:pt x="2208901" y="4508499"/>
                  <a:pt x="2155123" y="4514037"/>
                  <a:pt x="2153330" y="4547264"/>
                </a:cubicBezTo>
                <a:cubicBezTo>
                  <a:pt x="2149522" y="4564570"/>
                  <a:pt x="2160047" y="4578414"/>
                  <a:pt x="2172828" y="4587874"/>
                </a:cubicBezTo>
                <a:close/>
                <a:moveTo>
                  <a:pt x="3507605" y="4587875"/>
                </a:moveTo>
                <a:lnTo>
                  <a:pt x="3531229" y="4587875"/>
                </a:lnTo>
                <a:cubicBezTo>
                  <a:pt x="3547743" y="4582106"/>
                  <a:pt x="3562192" y="4567108"/>
                  <a:pt x="3558523" y="4547956"/>
                </a:cubicBezTo>
                <a:cubicBezTo>
                  <a:pt x="3554165" y="4517499"/>
                  <a:pt x="3507835" y="4508500"/>
                  <a:pt x="3491780" y="4534112"/>
                </a:cubicBezTo>
                <a:cubicBezTo>
                  <a:pt x="3481229" y="4553494"/>
                  <a:pt x="3489486" y="4576799"/>
                  <a:pt x="3507605" y="4587875"/>
                </a:cubicBezTo>
                <a:close/>
                <a:moveTo>
                  <a:pt x="3612594" y="4587875"/>
                </a:moveTo>
                <a:lnTo>
                  <a:pt x="3636994" y="4587875"/>
                </a:lnTo>
                <a:cubicBezTo>
                  <a:pt x="3670141" y="4575401"/>
                  <a:pt x="3666458" y="4517420"/>
                  <a:pt x="3627326" y="4520192"/>
                </a:cubicBezTo>
                <a:cubicBezTo>
                  <a:pt x="3586353" y="4513262"/>
                  <a:pt x="3578066" y="4573553"/>
                  <a:pt x="3612594" y="4587875"/>
                </a:cubicBezTo>
                <a:close/>
              </a:path>
            </a:pathLst>
          </a:custGeom>
          <a:solidFill>
            <a:schemeClr val="accent1">
              <a:lumMod val="40000"/>
              <a:lumOff val="60000"/>
              <a:alpha val="6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grpSp>
        <p:nvGrpSpPr>
          <p:cNvPr id="16" name="Group 15">
            <a:extLst>
              <a:ext uri="{FF2B5EF4-FFF2-40B4-BE49-F238E27FC236}">
                <a16:creationId xmlns:a16="http://schemas.microsoft.com/office/drawing/2014/main" id="{D5C1795E-0BF1-49AD-A174-5300749D6EC6}"/>
              </a:ext>
            </a:extLst>
          </p:cNvPr>
          <p:cNvGrpSpPr/>
          <p:nvPr/>
        </p:nvGrpSpPr>
        <p:grpSpPr>
          <a:xfrm>
            <a:off x="8130269" y="2431518"/>
            <a:ext cx="2038348" cy="623625"/>
            <a:chOff x="7898041" y="2431519"/>
            <a:chExt cx="2038348" cy="623625"/>
          </a:xfrm>
        </p:grpSpPr>
        <p:sp>
          <p:nvSpPr>
            <p:cNvPr id="3" name="Oval 2">
              <a:extLst>
                <a:ext uri="{FF2B5EF4-FFF2-40B4-BE49-F238E27FC236}">
                  <a16:creationId xmlns:a16="http://schemas.microsoft.com/office/drawing/2014/main" id="{28AA8088-DA72-46C0-BE79-F1B93EDB44C9}"/>
                </a:ext>
              </a:extLst>
            </p:cNvPr>
            <p:cNvSpPr/>
            <p:nvPr/>
          </p:nvSpPr>
          <p:spPr>
            <a:xfrm flipV="1">
              <a:off x="8826496" y="2873708"/>
              <a:ext cx="181436" cy="18143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B0E6A2C4-1110-47DB-844A-578E6657F937}"/>
                </a:ext>
              </a:extLst>
            </p:cNvPr>
            <p:cNvGrpSpPr/>
            <p:nvPr/>
          </p:nvGrpSpPr>
          <p:grpSpPr>
            <a:xfrm>
              <a:off x="7898041" y="2431519"/>
              <a:ext cx="2038348" cy="532907"/>
              <a:chOff x="6867527" y="2528888"/>
              <a:chExt cx="2038348" cy="532907"/>
            </a:xfrm>
            <a:effectLst>
              <a:outerShdw blurRad="165100" dist="25400" dir="5400000" sx="95000" sy="95000" algn="ctr" rotWithShape="0">
                <a:schemeClr val="tx1">
                  <a:alpha val="33000"/>
                </a:schemeClr>
              </a:outerShdw>
            </a:effectLst>
          </p:grpSpPr>
          <p:sp>
            <p:nvSpPr>
              <p:cNvPr id="4" name="Rectangle: Rounded Corners 3">
                <a:extLst>
                  <a:ext uri="{FF2B5EF4-FFF2-40B4-BE49-F238E27FC236}">
                    <a16:creationId xmlns:a16="http://schemas.microsoft.com/office/drawing/2014/main" id="{B51DD475-F7AC-47D1-B762-F9F301FBCF0D}"/>
                  </a:ext>
                </a:extLst>
              </p:cNvPr>
              <p:cNvSpPr/>
              <p:nvPr/>
            </p:nvSpPr>
            <p:spPr>
              <a:xfrm>
                <a:off x="6867527" y="2528888"/>
                <a:ext cx="2038348" cy="381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Isosceles Triangle 4">
                <a:extLst>
                  <a:ext uri="{FF2B5EF4-FFF2-40B4-BE49-F238E27FC236}">
                    <a16:creationId xmlns:a16="http://schemas.microsoft.com/office/drawing/2014/main" id="{2A2EEBCA-577C-4648-A2F5-5020354DDE42}"/>
                  </a:ext>
                </a:extLst>
              </p:cNvPr>
              <p:cNvSpPr/>
              <p:nvPr/>
            </p:nvSpPr>
            <p:spPr>
              <a:xfrm flipV="1">
                <a:off x="7798594" y="2909888"/>
                <a:ext cx="176212" cy="151907"/>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a:extLst>
                <a:ext uri="{FF2B5EF4-FFF2-40B4-BE49-F238E27FC236}">
                  <a16:creationId xmlns:a16="http://schemas.microsoft.com/office/drawing/2014/main" id="{3F9D7D37-50BA-43E8-9460-AB5F79515DFE}"/>
                </a:ext>
              </a:extLst>
            </p:cNvPr>
            <p:cNvSpPr txBox="1"/>
            <p:nvPr/>
          </p:nvSpPr>
          <p:spPr>
            <a:xfrm>
              <a:off x="7993209" y="2501765"/>
              <a:ext cx="723749" cy="244682"/>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nSpc>
                  <a:spcPct val="90000"/>
                </a:lnSpc>
              </a:pPr>
              <a:r>
                <a:rPr lang="en-US" sz="1050" b="0" dirty="0">
                  <a:solidFill>
                    <a:schemeClr val="tx1">
                      <a:lumMod val="75000"/>
                      <a:lumOff val="25000"/>
                    </a:schemeClr>
                  </a:solidFill>
                  <a:latin typeface="+mn-lt"/>
                </a:rPr>
                <a:t>China</a:t>
              </a:r>
            </a:p>
          </p:txBody>
        </p:sp>
        <p:sp>
          <p:nvSpPr>
            <p:cNvPr id="8" name="TextBox 7">
              <a:extLst>
                <a:ext uri="{FF2B5EF4-FFF2-40B4-BE49-F238E27FC236}">
                  <a16:creationId xmlns:a16="http://schemas.microsoft.com/office/drawing/2014/main" id="{C6466BED-E8D4-4C49-942D-C83FDCCDCE4D}"/>
                </a:ext>
              </a:extLst>
            </p:cNvPr>
            <p:cNvSpPr txBox="1"/>
            <p:nvPr/>
          </p:nvSpPr>
          <p:spPr>
            <a:xfrm>
              <a:off x="9120328" y="2501765"/>
              <a:ext cx="723749" cy="244682"/>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r">
                <a:lnSpc>
                  <a:spcPct val="90000"/>
                </a:lnSpc>
              </a:pPr>
              <a:r>
                <a:rPr lang="en-US" sz="1050" dirty="0">
                  <a:solidFill>
                    <a:schemeClr val="accent3"/>
                  </a:solidFill>
                  <a:latin typeface="+mn-lt"/>
                </a:rPr>
                <a:t>235K</a:t>
              </a:r>
            </a:p>
          </p:txBody>
        </p:sp>
      </p:grpSp>
      <p:grpSp>
        <p:nvGrpSpPr>
          <p:cNvPr id="15" name="Group 14">
            <a:extLst>
              <a:ext uri="{FF2B5EF4-FFF2-40B4-BE49-F238E27FC236}">
                <a16:creationId xmlns:a16="http://schemas.microsoft.com/office/drawing/2014/main" id="{CAA97E21-6DA8-4CC6-B7D5-B7E1196F05B5}"/>
              </a:ext>
            </a:extLst>
          </p:cNvPr>
          <p:cNvGrpSpPr/>
          <p:nvPr/>
        </p:nvGrpSpPr>
        <p:grpSpPr>
          <a:xfrm>
            <a:off x="4797427" y="3841219"/>
            <a:ext cx="2038348" cy="623625"/>
            <a:chOff x="4405541" y="3841219"/>
            <a:chExt cx="2038348" cy="623625"/>
          </a:xfrm>
        </p:grpSpPr>
        <p:sp>
          <p:nvSpPr>
            <p:cNvPr id="9" name="Oval 8">
              <a:extLst>
                <a:ext uri="{FF2B5EF4-FFF2-40B4-BE49-F238E27FC236}">
                  <a16:creationId xmlns:a16="http://schemas.microsoft.com/office/drawing/2014/main" id="{0069FA61-E6CA-44F6-B3AA-6ED0A4DDAAF5}"/>
                </a:ext>
              </a:extLst>
            </p:cNvPr>
            <p:cNvSpPr/>
            <p:nvPr/>
          </p:nvSpPr>
          <p:spPr>
            <a:xfrm flipV="1">
              <a:off x="5333996" y="4283408"/>
              <a:ext cx="181436" cy="18143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52C3307-48FC-4429-A061-B8E1F879A9BF}"/>
                </a:ext>
              </a:extLst>
            </p:cNvPr>
            <p:cNvGrpSpPr/>
            <p:nvPr/>
          </p:nvGrpSpPr>
          <p:grpSpPr>
            <a:xfrm>
              <a:off x="4405541" y="3841219"/>
              <a:ext cx="2038348" cy="532907"/>
              <a:chOff x="6867527" y="2528888"/>
              <a:chExt cx="2038348" cy="532907"/>
            </a:xfrm>
            <a:effectLst>
              <a:outerShdw blurRad="165100" dist="25400" dir="5400000" sx="95000" sy="95000" algn="ctr" rotWithShape="0">
                <a:schemeClr val="tx1">
                  <a:alpha val="33000"/>
                </a:schemeClr>
              </a:outerShdw>
            </a:effectLst>
          </p:grpSpPr>
          <p:sp>
            <p:nvSpPr>
              <p:cNvPr id="11" name="Rectangle: Rounded Corners 10">
                <a:extLst>
                  <a:ext uri="{FF2B5EF4-FFF2-40B4-BE49-F238E27FC236}">
                    <a16:creationId xmlns:a16="http://schemas.microsoft.com/office/drawing/2014/main" id="{423F7DD3-50BF-4A8A-B5AC-43656FD65061}"/>
                  </a:ext>
                </a:extLst>
              </p:cNvPr>
              <p:cNvSpPr/>
              <p:nvPr/>
            </p:nvSpPr>
            <p:spPr>
              <a:xfrm>
                <a:off x="6867527" y="2528888"/>
                <a:ext cx="2038348" cy="381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Isosceles Triangle 11">
                <a:extLst>
                  <a:ext uri="{FF2B5EF4-FFF2-40B4-BE49-F238E27FC236}">
                    <a16:creationId xmlns:a16="http://schemas.microsoft.com/office/drawing/2014/main" id="{B10E2C5D-40C1-491B-8FA8-1B317093BB0C}"/>
                  </a:ext>
                </a:extLst>
              </p:cNvPr>
              <p:cNvSpPr/>
              <p:nvPr/>
            </p:nvSpPr>
            <p:spPr>
              <a:xfrm flipV="1">
                <a:off x="7798594" y="2909888"/>
                <a:ext cx="176212" cy="151907"/>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TextBox 12">
              <a:extLst>
                <a:ext uri="{FF2B5EF4-FFF2-40B4-BE49-F238E27FC236}">
                  <a16:creationId xmlns:a16="http://schemas.microsoft.com/office/drawing/2014/main" id="{64388287-995D-42D7-BC45-8E1D781A4372}"/>
                </a:ext>
              </a:extLst>
            </p:cNvPr>
            <p:cNvSpPr txBox="1"/>
            <p:nvPr/>
          </p:nvSpPr>
          <p:spPr>
            <a:xfrm>
              <a:off x="4500709" y="3911465"/>
              <a:ext cx="723749" cy="244682"/>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nSpc>
                  <a:spcPct val="90000"/>
                </a:lnSpc>
              </a:pPr>
              <a:r>
                <a:rPr lang="en-US" sz="1050" b="0" dirty="0">
                  <a:solidFill>
                    <a:schemeClr val="tx1">
                      <a:lumMod val="75000"/>
                      <a:lumOff val="25000"/>
                    </a:schemeClr>
                  </a:solidFill>
                  <a:latin typeface="+mn-lt"/>
                </a:rPr>
                <a:t>Chile </a:t>
              </a:r>
            </a:p>
          </p:txBody>
        </p:sp>
        <p:sp>
          <p:nvSpPr>
            <p:cNvPr id="14" name="TextBox 13">
              <a:extLst>
                <a:ext uri="{FF2B5EF4-FFF2-40B4-BE49-F238E27FC236}">
                  <a16:creationId xmlns:a16="http://schemas.microsoft.com/office/drawing/2014/main" id="{AF17C819-B704-4532-BF39-C4C19356E552}"/>
                </a:ext>
              </a:extLst>
            </p:cNvPr>
            <p:cNvSpPr txBox="1"/>
            <p:nvPr/>
          </p:nvSpPr>
          <p:spPr>
            <a:xfrm>
              <a:off x="5627828" y="3911465"/>
              <a:ext cx="723749" cy="244682"/>
            </a:xfrm>
            <a:prstGeom prst="rect">
              <a:avLst/>
            </a:prstGeom>
            <a:noFill/>
          </p:spPr>
          <p:txBody>
            <a:bodyPr wrap="square" rtlCol="0" anchor="ctr">
              <a:spAutoFit/>
            </a:bodyPr>
            <a:lstStyle>
              <a:defPPr>
                <a:defRPr lang="en-US"/>
              </a:defPPr>
              <a:lvl1pPr>
                <a:defRPr sz="3200" b="1">
                  <a:latin typeface="Roboto Slab" pitchFamily="2" charset="0"/>
                  <a:ea typeface="Roboto Slab" pitchFamily="2" charset="0"/>
                </a:defRPr>
              </a:lvl1pPr>
            </a:lstStyle>
            <a:p>
              <a:pPr algn="r">
                <a:lnSpc>
                  <a:spcPct val="90000"/>
                </a:lnSpc>
              </a:pPr>
              <a:r>
                <a:rPr lang="en-US" sz="1050" dirty="0">
                  <a:solidFill>
                    <a:schemeClr val="accent1"/>
                  </a:solidFill>
                  <a:latin typeface="+mn-lt"/>
                </a:rPr>
                <a:t>532K</a:t>
              </a:r>
            </a:p>
          </p:txBody>
        </p:sp>
      </p:grpSp>
      <p:grpSp>
        <p:nvGrpSpPr>
          <p:cNvPr id="33" name="Group 32">
            <a:extLst>
              <a:ext uri="{FF2B5EF4-FFF2-40B4-BE49-F238E27FC236}">
                <a16:creationId xmlns:a16="http://schemas.microsoft.com/office/drawing/2014/main" id="{3BDA30B1-98C9-4A08-9C17-E5C7070125A9}"/>
              </a:ext>
            </a:extLst>
          </p:cNvPr>
          <p:cNvGrpSpPr/>
          <p:nvPr/>
        </p:nvGrpSpPr>
        <p:grpSpPr>
          <a:xfrm>
            <a:off x="982568" y="2431518"/>
            <a:ext cx="3282296" cy="2564097"/>
            <a:chOff x="1111761" y="2431518"/>
            <a:chExt cx="3282296" cy="2564097"/>
          </a:xfrm>
        </p:grpSpPr>
        <p:sp>
          <p:nvSpPr>
            <p:cNvPr id="18" name="Rounded Rectangle 47">
              <a:extLst>
                <a:ext uri="{FF2B5EF4-FFF2-40B4-BE49-F238E27FC236}">
                  <a16:creationId xmlns:a16="http://schemas.microsoft.com/office/drawing/2014/main" id="{7AD0770F-7A8E-4515-ABF2-C5651F10C503}"/>
                </a:ext>
              </a:extLst>
            </p:cNvPr>
            <p:cNvSpPr/>
            <p:nvPr/>
          </p:nvSpPr>
          <p:spPr>
            <a:xfrm>
              <a:off x="1111761" y="2431518"/>
              <a:ext cx="3282296" cy="2564097"/>
            </a:xfrm>
            <a:prstGeom prst="roundRect">
              <a:avLst>
                <a:gd name="adj" fmla="val 4704"/>
              </a:avLst>
            </a:prstGeom>
            <a:solidFill>
              <a:schemeClr val="bg1"/>
            </a:solidFill>
            <a:ln>
              <a:noFill/>
            </a:ln>
            <a:effectLst>
              <a:outerShdw blurRad="1270000" dist="2794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906351D1-65F0-44BE-893E-931C94F56932}"/>
                </a:ext>
              </a:extLst>
            </p:cNvPr>
            <p:cNvSpPr/>
            <p:nvPr/>
          </p:nvSpPr>
          <p:spPr>
            <a:xfrm>
              <a:off x="1308412" y="4119785"/>
              <a:ext cx="2888995" cy="658770"/>
            </a:xfrm>
            <a:prstGeom prst="rect">
              <a:avLst/>
            </a:prstGeom>
            <a:noFill/>
          </p:spPr>
          <p:txBody>
            <a:bodyPr wrap="square" rtlCol="0">
              <a:spAutoFit/>
            </a:bodyPr>
            <a:lstStyle/>
            <a:p>
              <a:pPr algn="ctr">
                <a:lnSpc>
                  <a:spcPct val="120000"/>
                </a:lnSpc>
              </a:pPr>
              <a:r>
                <a:rPr lang="en-US" sz="1050" spc="100" dirty="0">
                  <a:solidFill>
                    <a:schemeClr val="tx1">
                      <a:lumMod val="75000"/>
                      <a:lumOff val="25000"/>
                    </a:schemeClr>
                  </a:solidFill>
                  <a:ea typeface="Roboto Slab" pitchFamily="2" charset="0"/>
                </a:rPr>
                <a:t>L</a:t>
              </a:r>
              <a:r>
                <a:rPr lang="id-ID" sz="1050" spc="100" dirty="0">
                  <a:solidFill>
                    <a:schemeClr val="tx1">
                      <a:lumMod val="75000"/>
                      <a:lumOff val="25000"/>
                    </a:schemeClr>
                  </a:solidFill>
                  <a:ea typeface="Roboto Slab" pitchFamily="2" charset="0"/>
                </a:rPr>
                <a:t>orem ipsum dolor sit amet, consectetuer adipiscing elit, sed diam nonummy nibh euismod. </a:t>
              </a:r>
            </a:p>
          </p:txBody>
        </p:sp>
        <p:grpSp>
          <p:nvGrpSpPr>
            <p:cNvPr id="32" name="Group 31">
              <a:extLst>
                <a:ext uri="{FF2B5EF4-FFF2-40B4-BE49-F238E27FC236}">
                  <a16:creationId xmlns:a16="http://schemas.microsoft.com/office/drawing/2014/main" id="{CE109840-706E-40D8-98FD-9F8979FCC0D3}"/>
                </a:ext>
              </a:extLst>
            </p:cNvPr>
            <p:cNvGrpSpPr/>
            <p:nvPr/>
          </p:nvGrpSpPr>
          <p:grpSpPr>
            <a:xfrm>
              <a:off x="1469995" y="2751629"/>
              <a:ext cx="2565829" cy="1151100"/>
              <a:chOff x="1558486" y="2751629"/>
              <a:chExt cx="2565829" cy="1151100"/>
            </a:xfrm>
          </p:grpSpPr>
          <p:grpSp>
            <p:nvGrpSpPr>
              <p:cNvPr id="25" name="Group 24">
                <a:extLst>
                  <a:ext uri="{FF2B5EF4-FFF2-40B4-BE49-F238E27FC236}">
                    <a16:creationId xmlns:a16="http://schemas.microsoft.com/office/drawing/2014/main" id="{F8F1013F-CDBA-408C-BED7-3A863FFABFA8}"/>
                  </a:ext>
                </a:extLst>
              </p:cNvPr>
              <p:cNvGrpSpPr/>
              <p:nvPr/>
            </p:nvGrpSpPr>
            <p:grpSpPr>
              <a:xfrm>
                <a:off x="1558486" y="2751629"/>
                <a:ext cx="1151102" cy="1151100"/>
                <a:chOff x="1448477" y="2751629"/>
                <a:chExt cx="1151102" cy="1151100"/>
              </a:xfrm>
            </p:grpSpPr>
            <p:sp>
              <p:nvSpPr>
                <p:cNvPr id="19" name="Oval 18">
                  <a:extLst>
                    <a:ext uri="{FF2B5EF4-FFF2-40B4-BE49-F238E27FC236}">
                      <a16:creationId xmlns:a16="http://schemas.microsoft.com/office/drawing/2014/main" id="{BFE46C92-58C4-42E7-989A-B5C315808D54}"/>
                    </a:ext>
                  </a:extLst>
                </p:cNvPr>
                <p:cNvSpPr/>
                <p:nvPr/>
              </p:nvSpPr>
              <p:spPr>
                <a:xfrm>
                  <a:off x="1448477" y="2751630"/>
                  <a:ext cx="1151102" cy="115109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Pie 51">
                  <a:extLst>
                    <a:ext uri="{FF2B5EF4-FFF2-40B4-BE49-F238E27FC236}">
                      <a16:creationId xmlns:a16="http://schemas.microsoft.com/office/drawing/2014/main" id="{ECFE28A3-BF42-421A-A743-C995B6A4B234}"/>
                    </a:ext>
                  </a:extLst>
                </p:cNvPr>
                <p:cNvSpPr/>
                <p:nvPr/>
              </p:nvSpPr>
              <p:spPr>
                <a:xfrm flipH="1">
                  <a:off x="1448478" y="2751629"/>
                  <a:ext cx="1151099" cy="1151098"/>
                </a:xfrm>
                <a:prstGeom prst="pie">
                  <a:avLst>
                    <a:gd name="adj1" fmla="val 2757919"/>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6BF2BE3B-9CD9-46AE-BC55-4E1802EC1618}"/>
                    </a:ext>
                  </a:extLst>
                </p:cNvPr>
                <p:cNvSpPr/>
                <p:nvPr/>
              </p:nvSpPr>
              <p:spPr>
                <a:xfrm>
                  <a:off x="1595959" y="2899110"/>
                  <a:ext cx="856137" cy="856137"/>
                </a:xfrm>
                <a:prstGeom prst="ellipse">
                  <a:avLst/>
                </a:prstGeom>
                <a:solidFill>
                  <a:schemeClr val="bg1"/>
                </a:solidFill>
                <a:ln>
                  <a:noFill/>
                </a:ln>
                <a:effectLst>
                  <a:outerShdw blurRad="228600" dist="63500" dir="5400000" algn="t"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7F8669B-8B71-444C-B4DF-153161F80652}"/>
                    </a:ext>
                  </a:extLst>
                </p:cNvPr>
                <p:cNvSpPr txBox="1"/>
                <p:nvPr/>
              </p:nvSpPr>
              <p:spPr>
                <a:xfrm>
                  <a:off x="1649916" y="3096348"/>
                  <a:ext cx="748224" cy="461665"/>
                </a:xfrm>
                <a:prstGeom prst="rect">
                  <a:avLst/>
                </a:prstGeom>
                <a:noFill/>
              </p:spPr>
              <p:txBody>
                <a:bodyPr wrap="square" rtlCol="0" anchor="ctr">
                  <a:spAutoFit/>
                </a:bodyPr>
                <a:lstStyle/>
                <a:p>
                  <a:pPr algn="ctr"/>
                  <a:r>
                    <a:rPr lang="en-US" sz="2400" dirty="0">
                      <a:solidFill>
                        <a:schemeClr val="tx1">
                          <a:lumMod val="75000"/>
                          <a:lumOff val="25000"/>
                        </a:schemeClr>
                      </a:solidFill>
                      <a:ea typeface="Roboto Slab" pitchFamily="2" charset="0"/>
                    </a:rPr>
                    <a:t>64</a:t>
                  </a:r>
                  <a:r>
                    <a:rPr lang="en-US" sz="2000" baseline="30000" dirty="0">
                      <a:solidFill>
                        <a:schemeClr val="tx1">
                          <a:lumMod val="75000"/>
                          <a:lumOff val="25000"/>
                        </a:schemeClr>
                      </a:solidFill>
                      <a:ea typeface="Roboto Slab" pitchFamily="2" charset="0"/>
                    </a:rPr>
                    <a:t>%</a:t>
                  </a:r>
                  <a:endParaRPr lang="en-US" sz="2400" baseline="30000" dirty="0">
                    <a:solidFill>
                      <a:schemeClr val="tx1">
                        <a:lumMod val="75000"/>
                        <a:lumOff val="25000"/>
                      </a:schemeClr>
                    </a:solidFill>
                    <a:ea typeface="Roboto Slab" pitchFamily="2" charset="0"/>
                  </a:endParaRPr>
                </a:p>
              </p:txBody>
            </p:sp>
          </p:grpSp>
          <p:grpSp>
            <p:nvGrpSpPr>
              <p:cNvPr id="26" name="Group 25">
                <a:extLst>
                  <a:ext uri="{FF2B5EF4-FFF2-40B4-BE49-F238E27FC236}">
                    <a16:creationId xmlns:a16="http://schemas.microsoft.com/office/drawing/2014/main" id="{8599A5FD-A800-44F9-9CAF-808E28DB83D5}"/>
                  </a:ext>
                </a:extLst>
              </p:cNvPr>
              <p:cNvGrpSpPr/>
              <p:nvPr/>
            </p:nvGrpSpPr>
            <p:grpSpPr>
              <a:xfrm>
                <a:off x="2973213" y="2751629"/>
                <a:ext cx="1151102" cy="1151100"/>
                <a:chOff x="1448477" y="2751629"/>
                <a:chExt cx="1151102" cy="1151100"/>
              </a:xfrm>
            </p:grpSpPr>
            <p:sp>
              <p:nvSpPr>
                <p:cNvPr id="27" name="Oval 26">
                  <a:extLst>
                    <a:ext uri="{FF2B5EF4-FFF2-40B4-BE49-F238E27FC236}">
                      <a16:creationId xmlns:a16="http://schemas.microsoft.com/office/drawing/2014/main" id="{1B1D8BF5-7CBC-47A6-8A03-69957A0B99BF}"/>
                    </a:ext>
                  </a:extLst>
                </p:cNvPr>
                <p:cNvSpPr/>
                <p:nvPr/>
              </p:nvSpPr>
              <p:spPr>
                <a:xfrm>
                  <a:off x="1448477" y="2751630"/>
                  <a:ext cx="1151102" cy="115109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Pie 51">
                  <a:extLst>
                    <a:ext uri="{FF2B5EF4-FFF2-40B4-BE49-F238E27FC236}">
                      <a16:creationId xmlns:a16="http://schemas.microsoft.com/office/drawing/2014/main" id="{F608FC7E-73E3-4E45-956C-55C653453C02}"/>
                    </a:ext>
                  </a:extLst>
                </p:cNvPr>
                <p:cNvSpPr/>
                <p:nvPr/>
              </p:nvSpPr>
              <p:spPr>
                <a:xfrm flipH="1">
                  <a:off x="1448478" y="2751629"/>
                  <a:ext cx="1151099" cy="1151098"/>
                </a:xfrm>
                <a:prstGeom prst="pie">
                  <a:avLst>
                    <a:gd name="adj1" fmla="val 8286698"/>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C0BC1CBA-EDF1-46AB-9D61-5EAAAC98B8F0}"/>
                    </a:ext>
                  </a:extLst>
                </p:cNvPr>
                <p:cNvSpPr/>
                <p:nvPr/>
              </p:nvSpPr>
              <p:spPr>
                <a:xfrm>
                  <a:off x="1595959" y="2899110"/>
                  <a:ext cx="856137" cy="856137"/>
                </a:xfrm>
                <a:prstGeom prst="ellipse">
                  <a:avLst/>
                </a:prstGeom>
                <a:solidFill>
                  <a:schemeClr val="bg1"/>
                </a:solidFill>
                <a:ln>
                  <a:noFill/>
                </a:ln>
                <a:effectLst>
                  <a:outerShdw blurRad="228600" dist="63500" dir="5400000" algn="t"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4CB76365-A9CA-4A51-B229-B75F2FED82C5}"/>
                    </a:ext>
                  </a:extLst>
                </p:cNvPr>
                <p:cNvSpPr txBox="1"/>
                <p:nvPr/>
              </p:nvSpPr>
              <p:spPr>
                <a:xfrm>
                  <a:off x="1649916" y="3096348"/>
                  <a:ext cx="748224" cy="461665"/>
                </a:xfrm>
                <a:prstGeom prst="rect">
                  <a:avLst/>
                </a:prstGeom>
                <a:noFill/>
              </p:spPr>
              <p:txBody>
                <a:bodyPr wrap="square" rtlCol="0" anchor="ctr">
                  <a:spAutoFit/>
                </a:bodyPr>
                <a:lstStyle/>
                <a:p>
                  <a:pPr algn="ctr"/>
                  <a:r>
                    <a:rPr lang="en-US" sz="2400" dirty="0">
                      <a:solidFill>
                        <a:schemeClr val="tx1">
                          <a:lumMod val="75000"/>
                          <a:lumOff val="25000"/>
                        </a:schemeClr>
                      </a:solidFill>
                      <a:ea typeface="Roboto Slab" pitchFamily="2" charset="0"/>
                    </a:rPr>
                    <a:t>32</a:t>
                  </a:r>
                  <a:r>
                    <a:rPr lang="en-US" sz="2000" baseline="30000" dirty="0">
                      <a:solidFill>
                        <a:schemeClr val="tx1">
                          <a:lumMod val="75000"/>
                          <a:lumOff val="25000"/>
                        </a:schemeClr>
                      </a:solidFill>
                      <a:ea typeface="Roboto Slab" pitchFamily="2" charset="0"/>
                    </a:rPr>
                    <a:t>%</a:t>
                  </a:r>
                  <a:endParaRPr lang="en-US" sz="2400" baseline="30000" dirty="0">
                    <a:solidFill>
                      <a:schemeClr val="tx1">
                        <a:lumMod val="75000"/>
                        <a:lumOff val="25000"/>
                      </a:schemeClr>
                    </a:solidFill>
                    <a:ea typeface="Roboto Slab" pitchFamily="2" charset="0"/>
                  </a:endParaRPr>
                </a:p>
              </p:txBody>
            </p:sp>
          </p:grpSp>
        </p:grpSp>
      </p:grpSp>
    </p:spTree>
    <p:extLst>
      <p:ext uri="{BB962C8B-B14F-4D97-AF65-F5344CB8AC3E}">
        <p14:creationId xmlns:p14="http://schemas.microsoft.com/office/powerpoint/2010/main" val="309937605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Placeholder 29">
            <a:extLst>
              <a:ext uri="{FF2B5EF4-FFF2-40B4-BE49-F238E27FC236}">
                <a16:creationId xmlns:a16="http://schemas.microsoft.com/office/drawing/2014/main" id="{39ED8E12-DE55-4E5E-8881-C80B6E908B91}"/>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t="7813" b="7813"/>
          <a:stretch>
            <a:fillRect/>
          </a:stretch>
        </p:blipFill>
        <p:spPr/>
      </p:pic>
      <p:sp>
        <p:nvSpPr>
          <p:cNvPr id="2" name="Rectangle 1">
            <a:extLst>
              <a:ext uri="{FF2B5EF4-FFF2-40B4-BE49-F238E27FC236}">
                <a16:creationId xmlns:a16="http://schemas.microsoft.com/office/drawing/2014/main" id="{B53C7C24-4E5F-408E-8DB0-A5395E3CFE2F}"/>
              </a:ext>
            </a:extLst>
          </p:cNvPr>
          <p:cNvSpPr/>
          <p:nvPr/>
        </p:nvSpPr>
        <p:spPr>
          <a:xfrm>
            <a:off x="0" y="3429000"/>
            <a:ext cx="12192000" cy="3429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1424D04A-55B0-40CE-9549-E9009CD3F86D}"/>
              </a:ext>
            </a:extLst>
          </p:cNvPr>
          <p:cNvGrpSpPr/>
          <p:nvPr/>
        </p:nvGrpSpPr>
        <p:grpSpPr>
          <a:xfrm>
            <a:off x="504215" y="1269712"/>
            <a:ext cx="4080865" cy="1646030"/>
            <a:chOff x="1128782" y="733597"/>
            <a:chExt cx="4080865" cy="1646030"/>
          </a:xfrm>
        </p:grpSpPr>
        <p:sp>
          <p:nvSpPr>
            <p:cNvPr id="10" name="TextBox 9">
              <a:extLst>
                <a:ext uri="{FF2B5EF4-FFF2-40B4-BE49-F238E27FC236}">
                  <a16:creationId xmlns:a16="http://schemas.microsoft.com/office/drawing/2014/main" id="{9DE598D4-CDEB-4B89-B2BD-6E50C195B106}"/>
                </a:ext>
              </a:extLst>
            </p:cNvPr>
            <p:cNvSpPr txBox="1"/>
            <p:nvPr/>
          </p:nvSpPr>
          <p:spPr>
            <a:xfrm>
              <a:off x="1128782" y="956448"/>
              <a:ext cx="2979213" cy="1205458"/>
            </a:xfrm>
            <a:prstGeom prst="rect">
              <a:avLst/>
            </a:prstGeom>
            <a:noFill/>
            <a:ln>
              <a:noFill/>
            </a:ln>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000" dirty="0">
                  <a:solidFill>
                    <a:schemeClr val="accent2"/>
                  </a:solidFill>
                  <a:latin typeface="+mn-lt"/>
                </a:rPr>
                <a:t>Thank You.</a:t>
              </a:r>
            </a:p>
          </p:txBody>
        </p:sp>
        <p:cxnSp>
          <p:nvCxnSpPr>
            <p:cNvPr id="12" name="Straight Connector 11">
              <a:extLst>
                <a:ext uri="{FF2B5EF4-FFF2-40B4-BE49-F238E27FC236}">
                  <a16:creationId xmlns:a16="http://schemas.microsoft.com/office/drawing/2014/main" id="{BF210B1A-D6F5-4080-99F3-F43E3DC9AB03}"/>
                </a:ext>
              </a:extLst>
            </p:cNvPr>
            <p:cNvCxnSpPr/>
            <p:nvPr/>
          </p:nvCxnSpPr>
          <p:spPr>
            <a:xfrm>
              <a:off x="1128782" y="733597"/>
              <a:ext cx="4080865"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D1D4EB8-7C53-42B4-8D60-967635CE07DD}"/>
                </a:ext>
              </a:extLst>
            </p:cNvPr>
            <p:cNvCxnSpPr/>
            <p:nvPr/>
          </p:nvCxnSpPr>
          <p:spPr>
            <a:xfrm>
              <a:off x="1128782" y="2379627"/>
              <a:ext cx="4080865"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DC911CD9-BBAB-490F-A7DF-F9B4DB8D3003}"/>
              </a:ext>
            </a:extLst>
          </p:cNvPr>
          <p:cNvGrpSpPr/>
          <p:nvPr/>
        </p:nvGrpSpPr>
        <p:grpSpPr>
          <a:xfrm>
            <a:off x="584464" y="4946768"/>
            <a:ext cx="4205250" cy="464871"/>
            <a:chOff x="1295664" y="4451468"/>
            <a:chExt cx="4205250" cy="464871"/>
          </a:xfrm>
        </p:grpSpPr>
        <p:sp>
          <p:nvSpPr>
            <p:cNvPr id="15" name="TextBox 14">
              <a:extLst>
                <a:ext uri="{FF2B5EF4-FFF2-40B4-BE49-F238E27FC236}">
                  <a16:creationId xmlns:a16="http://schemas.microsoft.com/office/drawing/2014/main" id="{59564729-36BD-43B8-B9C0-A94072F7097D}"/>
                </a:ext>
              </a:extLst>
            </p:cNvPr>
            <p:cNvSpPr txBox="1"/>
            <p:nvPr/>
          </p:nvSpPr>
          <p:spPr>
            <a:xfrm>
              <a:off x="1812333" y="4451468"/>
              <a:ext cx="3688581" cy="464871"/>
            </a:xfrm>
            <a:prstGeom prst="rect">
              <a:avLst/>
            </a:prstGeom>
            <a:noFill/>
          </p:spPr>
          <p:txBody>
            <a:bodyPr wrap="square" rtlCol="0">
              <a:spAutoFit/>
            </a:bodyPr>
            <a:lstStyle/>
            <a:p>
              <a:pPr>
                <a:lnSpc>
                  <a:spcPct val="120000"/>
                </a:lnSpc>
              </a:pPr>
              <a:r>
                <a:rPr lang="en-US" sz="1050" spc="100" dirty="0">
                  <a:solidFill>
                    <a:schemeClr val="bg1"/>
                  </a:solidFill>
                  <a:ea typeface="Roboto Slab" pitchFamily="2" charset="0"/>
                  <a:cs typeface="Open Sans Light" panose="020B0306030504020204" pitchFamily="34" charset="0"/>
                </a:rPr>
                <a:t>A wonderful serenity has taken possession of my entire soul, like these sweet mornings</a:t>
              </a:r>
            </a:p>
          </p:txBody>
        </p:sp>
        <p:grpSp>
          <p:nvGrpSpPr>
            <p:cNvPr id="18" name="Gruppieren 486">
              <a:extLst>
                <a:ext uri="{FF2B5EF4-FFF2-40B4-BE49-F238E27FC236}">
                  <a16:creationId xmlns:a16="http://schemas.microsoft.com/office/drawing/2014/main" id="{FD984DE6-80EA-4A53-966A-3F3047C5416B}"/>
                </a:ext>
              </a:extLst>
            </p:cNvPr>
            <p:cNvGrpSpPr/>
            <p:nvPr/>
          </p:nvGrpSpPr>
          <p:grpSpPr>
            <a:xfrm>
              <a:off x="1295664" y="4506104"/>
              <a:ext cx="279400" cy="365125"/>
              <a:chOff x="7363618" y="5208587"/>
              <a:chExt cx="279400" cy="365125"/>
            </a:xfrm>
            <a:solidFill>
              <a:schemeClr val="bg1"/>
            </a:solidFill>
          </p:grpSpPr>
          <p:sp>
            <p:nvSpPr>
              <p:cNvPr id="19" name="Freeform 342">
                <a:extLst>
                  <a:ext uri="{FF2B5EF4-FFF2-40B4-BE49-F238E27FC236}">
                    <a16:creationId xmlns:a16="http://schemas.microsoft.com/office/drawing/2014/main" id="{1FF0331E-37C4-4F11-988A-F19FBEB2B8DC}"/>
                  </a:ext>
                </a:extLst>
              </p:cNvPr>
              <p:cNvSpPr>
                <a:spLocks noEditPoints="1"/>
              </p:cNvSpPr>
              <p:nvPr/>
            </p:nvSpPr>
            <p:spPr bwMode="auto">
              <a:xfrm>
                <a:off x="7363618" y="5208587"/>
                <a:ext cx="279400" cy="365125"/>
              </a:xfrm>
              <a:custGeom>
                <a:avLst/>
                <a:gdLst>
                  <a:gd name="T0" fmla="*/ 89 w 179"/>
                  <a:gd name="T1" fmla="*/ 234 h 234"/>
                  <a:gd name="T2" fmla="*/ 86 w 179"/>
                  <a:gd name="T3" fmla="*/ 231 h 234"/>
                  <a:gd name="T4" fmla="*/ 9 w 179"/>
                  <a:gd name="T5" fmla="*/ 120 h 234"/>
                  <a:gd name="T6" fmla="*/ 7 w 179"/>
                  <a:gd name="T7" fmla="*/ 57 h 234"/>
                  <a:gd name="T8" fmla="*/ 49 w 179"/>
                  <a:gd name="T9" fmla="*/ 10 h 234"/>
                  <a:gd name="T10" fmla="*/ 89 w 179"/>
                  <a:gd name="T11" fmla="*/ 0 h 234"/>
                  <a:gd name="T12" fmla="*/ 130 w 179"/>
                  <a:gd name="T13" fmla="*/ 10 h 234"/>
                  <a:gd name="T14" fmla="*/ 172 w 179"/>
                  <a:gd name="T15" fmla="*/ 57 h 234"/>
                  <a:gd name="T16" fmla="*/ 170 w 179"/>
                  <a:gd name="T17" fmla="*/ 120 h 234"/>
                  <a:gd name="T18" fmla="*/ 92 w 179"/>
                  <a:gd name="T19" fmla="*/ 231 h 234"/>
                  <a:gd name="T20" fmla="*/ 89 w 179"/>
                  <a:gd name="T21" fmla="*/ 234 h 234"/>
                  <a:gd name="T22" fmla="*/ 89 w 179"/>
                  <a:gd name="T23" fmla="*/ 8 h 234"/>
                  <a:gd name="T24" fmla="*/ 53 w 179"/>
                  <a:gd name="T25" fmla="*/ 17 h 234"/>
                  <a:gd name="T26" fmla="*/ 15 w 179"/>
                  <a:gd name="T27" fmla="*/ 59 h 234"/>
                  <a:gd name="T28" fmla="*/ 16 w 179"/>
                  <a:gd name="T29" fmla="*/ 118 h 234"/>
                  <a:gd name="T30" fmla="*/ 89 w 179"/>
                  <a:gd name="T31" fmla="*/ 222 h 234"/>
                  <a:gd name="T32" fmla="*/ 163 w 179"/>
                  <a:gd name="T33" fmla="*/ 118 h 234"/>
                  <a:gd name="T34" fmla="*/ 164 w 179"/>
                  <a:gd name="T35" fmla="*/ 59 h 234"/>
                  <a:gd name="T36" fmla="*/ 126 w 179"/>
                  <a:gd name="T37" fmla="*/ 17 h 234"/>
                  <a:gd name="T38" fmla="*/ 89 w 179"/>
                  <a:gd name="T39" fmla="*/ 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9" h="234">
                    <a:moveTo>
                      <a:pt x="89" y="234"/>
                    </a:moveTo>
                    <a:cubicBezTo>
                      <a:pt x="86" y="231"/>
                      <a:pt x="86" y="231"/>
                      <a:pt x="86" y="231"/>
                    </a:cubicBezTo>
                    <a:cubicBezTo>
                      <a:pt x="39" y="182"/>
                      <a:pt x="18" y="144"/>
                      <a:pt x="9" y="120"/>
                    </a:cubicBezTo>
                    <a:cubicBezTo>
                      <a:pt x="0" y="99"/>
                      <a:pt x="0" y="77"/>
                      <a:pt x="7" y="57"/>
                    </a:cubicBezTo>
                    <a:cubicBezTo>
                      <a:pt x="14" y="37"/>
                      <a:pt x="28" y="22"/>
                      <a:pt x="49" y="10"/>
                    </a:cubicBezTo>
                    <a:cubicBezTo>
                      <a:pt x="61" y="4"/>
                      <a:pt x="75" y="0"/>
                      <a:pt x="89" y="0"/>
                    </a:cubicBezTo>
                    <a:cubicBezTo>
                      <a:pt x="103" y="0"/>
                      <a:pt x="117" y="4"/>
                      <a:pt x="130" y="10"/>
                    </a:cubicBezTo>
                    <a:cubicBezTo>
                      <a:pt x="151" y="22"/>
                      <a:pt x="165" y="37"/>
                      <a:pt x="172" y="57"/>
                    </a:cubicBezTo>
                    <a:cubicBezTo>
                      <a:pt x="179" y="77"/>
                      <a:pt x="178" y="99"/>
                      <a:pt x="170" y="120"/>
                    </a:cubicBezTo>
                    <a:cubicBezTo>
                      <a:pt x="161" y="144"/>
                      <a:pt x="140" y="182"/>
                      <a:pt x="92" y="231"/>
                    </a:cubicBezTo>
                    <a:lnTo>
                      <a:pt x="89" y="234"/>
                    </a:lnTo>
                    <a:close/>
                    <a:moveTo>
                      <a:pt x="89" y="8"/>
                    </a:moveTo>
                    <a:cubicBezTo>
                      <a:pt x="76" y="8"/>
                      <a:pt x="64" y="11"/>
                      <a:pt x="53" y="17"/>
                    </a:cubicBezTo>
                    <a:cubicBezTo>
                      <a:pt x="33" y="28"/>
                      <a:pt x="21" y="41"/>
                      <a:pt x="15" y="59"/>
                    </a:cubicBezTo>
                    <a:cubicBezTo>
                      <a:pt x="8" y="77"/>
                      <a:pt x="9" y="98"/>
                      <a:pt x="16" y="118"/>
                    </a:cubicBezTo>
                    <a:cubicBezTo>
                      <a:pt x="25" y="140"/>
                      <a:pt x="44" y="176"/>
                      <a:pt x="89" y="222"/>
                    </a:cubicBezTo>
                    <a:cubicBezTo>
                      <a:pt x="134" y="176"/>
                      <a:pt x="154" y="140"/>
                      <a:pt x="163" y="118"/>
                    </a:cubicBezTo>
                    <a:cubicBezTo>
                      <a:pt x="170" y="98"/>
                      <a:pt x="171" y="78"/>
                      <a:pt x="164" y="59"/>
                    </a:cubicBezTo>
                    <a:cubicBezTo>
                      <a:pt x="158" y="42"/>
                      <a:pt x="145" y="28"/>
                      <a:pt x="126" y="17"/>
                    </a:cubicBezTo>
                    <a:cubicBezTo>
                      <a:pt x="115" y="11"/>
                      <a:pt x="102" y="8"/>
                      <a:pt x="8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343">
                <a:extLst>
                  <a:ext uri="{FF2B5EF4-FFF2-40B4-BE49-F238E27FC236}">
                    <a16:creationId xmlns:a16="http://schemas.microsoft.com/office/drawing/2014/main" id="{C8839D92-70C1-4A5C-94E4-115B8A82F60D}"/>
                  </a:ext>
                </a:extLst>
              </p:cNvPr>
              <p:cNvSpPr>
                <a:spLocks noEditPoints="1"/>
              </p:cNvSpPr>
              <p:nvPr/>
            </p:nvSpPr>
            <p:spPr bwMode="auto">
              <a:xfrm>
                <a:off x="7428705" y="5257800"/>
                <a:ext cx="150813" cy="150813"/>
              </a:xfrm>
              <a:custGeom>
                <a:avLst/>
                <a:gdLst>
                  <a:gd name="T0" fmla="*/ 48 w 96"/>
                  <a:gd name="T1" fmla="*/ 96 h 96"/>
                  <a:gd name="T2" fmla="*/ 0 w 96"/>
                  <a:gd name="T3" fmla="*/ 48 h 96"/>
                  <a:gd name="T4" fmla="*/ 48 w 96"/>
                  <a:gd name="T5" fmla="*/ 0 h 96"/>
                  <a:gd name="T6" fmla="*/ 96 w 96"/>
                  <a:gd name="T7" fmla="*/ 48 h 96"/>
                  <a:gd name="T8" fmla="*/ 48 w 96"/>
                  <a:gd name="T9" fmla="*/ 96 h 96"/>
                  <a:gd name="T10" fmla="*/ 48 w 96"/>
                  <a:gd name="T11" fmla="*/ 8 h 96"/>
                  <a:gd name="T12" fmla="*/ 8 w 96"/>
                  <a:gd name="T13" fmla="*/ 48 h 96"/>
                  <a:gd name="T14" fmla="*/ 48 w 96"/>
                  <a:gd name="T15" fmla="*/ 88 h 96"/>
                  <a:gd name="T16" fmla="*/ 88 w 96"/>
                  <a:gd name="T17" fmla="*/ 48 h 96"/>
                  <a:gd name="T18" fmla="*/ 48 w 96"/>
                  <a:gd name="T1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96"/>
                    </a:moveTo>
                    <a:cubicBezTo>
                      <a:pt x="22" y="96"/>
                      <a:pt x="0" y="74"/>
                      <a:pt x="0" y="48"/>
                    </a:cubicBezTo>
                    <a:cubicBezTo>
                      <a:pt x="0" y="22"/>
                      <a:pt x="22" y="0"/>
                      <a:pt x="48" y="0"/>
                    </a:cubicBezTo>
                    <a:cubicBezTo>
                      <a:pt x="74" y="0"/>
                      <a:pt x="96" y="22"/>
                      <a:pt x="96" y="48"/>
                    </a:cubicBezTo>
                    <a:cubicBezTo>
                      <a:pt x="96" y="74"/>
                      <a:pt x="74" y="96"/>
                      <a:pt x="48" y="96"/>
                    </a:cubicBezTo>
                    <a:close/>
                    <a:moveTo>
                      <a:pt x="48" y="8"/>
                    </a:moveTo>
                    <a:cubicBezTo>
                      <a:pt x="26" y="8"/>
                      <a:pt x="8" y="26"/>
                      <a:pt x="8" y="48"/>
                    </a:cubicBezTo>
                    <a:cubicBezTo>
                      <a:pt x="8" y="70"/>
                      <a:pt x="26" y="88"/>
                      <a:pt x="48" y="88"/>
                    </a:cubicBezTo>
                    <a:cubicBezTo>
                      <a:pt x="70" y="88"/>
                      <a:pt x="88" y="70"/>
                      <a:pt x="88" y="48"/>
                    </a:cubicBezTo>
                    <a:cubicBezTo>
                      <a:pt x="88" y="26"/>
                      <a:pt x="70" y="8"/>
                      <a:pt x="4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344">
                <a:extLst>
                  <a:ext uri="{FF2B5EF4-FFF2-40B4-BE49-F238E27FC236}">
                    <a16:creationId xmlns:a16="http://schemas.microsoft.com/office/drawing/2014/main" id="{9D3135EA-A983-4ECE-A799-F57BEB7A2ABD}"/>
                  </a:ext>
                </a:extLst>
              </p:cNvPr>
              <p:cNvSpPr>
                <a:spLocks/>
              </p:cNvSpPr>
              <p:nvPr/>
            </p:nvSpPr>
            <p:spPr bwMode="auto">
              <a:xfrm>
                <a:off x="7496968" y="5257800"/>
                <a:ext cx="12700" cy="44450"/>
              </a:xfrm>
              <a:custGeom>
                <a:avLst/>
                <a:gdLst>
                  <a:gd name="T0" fmla="*/ 4 w 8"/>
                  <a:gd name="T1" fmla="*/ 28 h 28"/>
                  <a:gd name="T2" fmla="*/ 0 w 8"/>
                  <a:gd name="T3" fmla="*/ 24 h 28"/>
                  <a:gd name="T4" fmla="*/ 0 w 8"/>
                  <a:gd name="T5" fmla="*/ 4 h 28"/>
                  <a:gd name="T6" fmla="*/ 4 w 8"/>
                  <a:gd name="T7" fmla="*/ 0 h 28"/>
                  <a:gd name="T8" fmla="*/ 8 w 8"/>
                  <a:gd name="T9" fmla="*/ 4 h 28"/>
                  <a:gd name="T10" fmla="*/ 8 w 8"/>
                  <a:gd name="T11" fmla="*/ 24 h 28"/>
                  <a:gd name="T12" fmla="*/ 4 w 8"/>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4" y="28"/>
                    </a:moveTo>
                    <a:cubicBezTo>
                      <a:pt x="2" y="28"/>
                      <a:pt x="0" y="26"/>
                      <a:pt x="0" y="24"/>
                    </a:cubicBezTo>
                    <a:cubicBezTo>
                      <a:pt x="0" y="4"/>
                      <a:pt x="0" y="4"/>
                      <a:pt x="0" y="4"/>
                    </a:cubicBezTo>
                    <a:cubicBezTo>
                      <a:pt x="0" y="2"/>
                      <a:pt x="2" y="0"/>
                      <a:pt x="4" y="0"/>
                    </a:cubicBezTo>
                    <a:cubicBezTo>
                      <a:pt x="6" y="0"/>
                      <a:pt x="8" y="2"/>
                      <a:pt x="8" y="4"/>
                    </a:cubicBezTo>
                    <a:cubicBezTo>
                      <a:pt x="8" y="24"/>
                      <a:pt x="8" y="24"/>
                      <a:pt x="8" y="24"/>
                    </a:cubicBezTo>
                    <a:cubicBezTo>
                      <a:pt x="8" y="26"/>
                      <a:pt x="6" y="28"/>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345">
                <a:extLst>
                  <a:ext uri="{FF2B5EF4-FFF2-40B4-BE49-F238E27FC236}">
                    <a16:creationId xmlns:a16="http://schemas.microsoft.com/office/drawing/2014/main" id="{50C187F7-37FC-48D7-A5CE-3B8680F00273}"/>
                  </a:ext>
                </a:extLst>
              </p:cNvPr>
              <p:cNvSpPr>
                <a:spLocks/>
              </p:cNvSpPr>
              <p:nvPr/>
            </p:nvSpPr>
            <p:spPr bwMode="auto">
              <a:xfrm>
                <a:off x="7496968" y="5364162"/>
                <a:ext cx="12700" cy="44450"/>
              </a:xfrm>
              <a:custGeom>
                <a:avLst/>
                <a:gdLst>
                  <a:gd name="T0" fmla="*/ 4 w 8"/>
                  <a:gd name="T1" fmla="*/ 28 h 28"/>
                  <a:gd name="T2" fmla="*/ 0 w 8"/>
                  <a:gd name="T3" fmla="*/ 24 h 28"/>
                  <a:gd name="T4" fmla="*/ 0 w 8"/>
                  <a:gd name="T5" fmla="*/ 4 h 28"/>
                  <a:gd name="T6" fmla="*/ 4 w 8"/>
                  <a:gd name="T7" fmla="*/ 0 h 28"/>
                  <a:gd name="T8" fmla="*/ 8 w 8"/>
                  <a:gd name="T9" fmla="*/ 4 h 28"/>
                  <a:gd name="T10" fmla="*/ 8 w 8"/>
                  <a:gd name="T11" fmla="*/ 24 h 28"/>
                  <a:gd name="T12" fmla="*/ 4 w 8"/>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4" y="28"/>
                    </a:moveTo>
                    <a:cubicBezTo>
                      <a:pt x="2" y="28"/>
                      <a:pt x="0" y="26"/>
                      <a:pt x="0" y="24"/>
                    </a:cubicBezTo>
                    <a:cubicBezTo>
                      <a:pt x="0" y="4"/>
                      <a:pt x="0" y="4"/>
                      <a:pt x="0" y="4"/>
                    </a:cubicBezTo>
                    <a:cubicBezTo>
                      <a:pt x="0" y="2"/>
                      <a:pt x="2" y="0"/>
                      <a:pt x="4" y="0"/>
                    </a:cubicBezTo>
                    <a:cubicBezTo>
                      <a:pt x="6" y="0"/>
                      <a:pt x="8" y="2"/>
                      <a:pt x="8" y="4"/>
                    </a:cubicBezTo>
                    <a:cubicBezTo>
                      <a:pt x="8" y="24"/>
                      <a:pt x="8" y="24"/>
                      <a:pt x="8" y="24"/>
                    </a:cubicBezTo>
                    <a:cubicBezTo>
                      <a:pt x="8" y="26"/>
                      <a:pt x="6" y="28"/>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346">
                <a:extLst>
                  <a:ext uri="{FF2B5EF4-FFF2-40B4-BE49-F238E27FC236}">
                    <a16:creationId xmlns:a16="http://schemas.microsoft.com/office/drawing/2014/main" id="{F53B6A39-9E3F-45F2-B6C0-FD45A6C817BC}"/>
                  </a:ext>
                </a:extLst>
              </p:cNvPr>
              <p:cNvSpPr>
                <a:spLocks/>
              </p:cNvSpPr>
              <p:nvPr/>
            </p:nvSpPr>
            <p:spPr bwMode="auto">
              <a:xfrm>
                <a:off x="7535068" y="5326062"/>
                <a:ext cx="44450" cy="12700"/>
              </a:xfrm>
              <a:custGeom>
                <a:avLst/>
                <a:gdLst>
                  <a:gd name="T0" fmla="*/ 24 w 28"/>
                  <a:gd name="T1" fmla="*/ 8 h 8"/>
                  <a:gd name="T2" fmla="*/ 4 w 28"/>
                  <a:gd name="T3" fmla="*/ 8 h 8"/>
                  <a:gd name="T4" fmla="*/ 0 w 28"/>
                  <a:gd name="T5" fmla="*/ 4 h 8"/>
                  <a:gd name="T6" fmla="*/ 4 w 28"/>
                  <a:gd name="T7" fmla="*/ 0 h 8"/>
                  <a:gd name="T8" fmla="*/ 24 w 28"/>
                  <a:gd name="T9" fmla="*/ 0 h 8"/>
                  <a:gd name="T10" fmla="*/ 28 w 28"/>
                  <a:gd name="T11" fmla="*/ 4 h 8"/>
                  <a:gd name="T12" fmla="*/ 24 w 2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24" y="8"/>
                    </a:moveTo>
                    <a:cubicBezTo>
                      <a:pt x="4" y="8"/>
                      <a:pt x="4" y="8"/>
                      <a:pt x="4" y="8"/>
                    </a:cubicBezTo>
                    <a:cubicBezTo>
                      <a:pt x="2" y="8"/>
                      <a:pt x="0" y="6"/>
                      <a:pt x="0" y="4"/>
                    </a:cubicBezTo>
                    <a:cubicBezTo>
                      <a:pt x="0" y="2"/>
                      <a:pt x="2" y="0"/>
                      <a:pt x="4" y="0"/>
                    </a:cubicBezTo>
                    <a:cubicBezTo>
                      <a:pt x="24" y="0"/>
                      <a:pt x="24" y="0"/>
                      <a:pt x="24" y="0"/>
                    </a:cubicBezTo>
                    <a:cubicBezTo>
                      <a:pt x="26" y="0"/>
                      <a:pt x="28" y="2"/>
                      <a:pt x="28" y="4"/>
                    </a:cubicBezTo>
                    <a:cubicBezTo>
                      <a:pt x="28" y="6"/>
                      <a:pt x="26" y="8"/>
                      <a:pt x="2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347">
                <a:extLst>
                  <a:ext uri="{FF2B5EF4-FFF2-40B4-BE49-F238E27FC236}">
                    <a16:creationId xmlns:a16="http://schemas.microsoft.com/office/drawing/2014/main" id="{5CEB8D7B-EC33-4F99-A392-92EB73183528}"/>
                  </a:ext>
                </a:extLst>
              </p:cNvPr>
              <p:cNvSpPr>
                <a:spLocks/>
              </p:cNvSpPr>
              <p:nvPr/>
            </p:nvSpPr>
            <p:spPr bwMode="auto">
              <a:xfrm>
                <a:off x="7428705" y="5326062"/>
                <a:ext cx="44450" cy="12700"/>
              </a:xfrm>
              <a:custGeom>
                <a:avLst/>
                <a:gdLst>
                  <a:gd name="T0" fmla="*/ 24 w 28"/>
                  <a:gd name="T1" fmla="*/ 8 h 8"/>
                  <a:gd name="T2" fmla="*/ 4 w 28"/>
                  <a:gd name="T3" fmla="*/ 8 h 8"/>
                  <a:gd name="T4" fmla="*/ 0 w 28"/>
                  <a:gd name="T5" fmla="*/ 4 h 8"/>
                  <a:gd name="T6" fmla="*/ 4 w 28"/>
                  <a:gd name="T7" fmla="*/ 0 h 8"/>
                  <a:gd name="T8" fmla="*/ 24 w 28"/>
                  <a:gd name="T9" fmla="*/ 0 h 8"/>
                  <a:gd name="T10" fmla="*/ 28 w 28"/>
                  <a:gd name="T11" fmla="*/ 4 h 8"/>
                  <a:gd name="T12" fmla="*/ 24 w 2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24" y="8"/>
                    </a:moveTo>
                    <a:cubicBezTo>
                      <a:pt x="4" y="8"/>
                      <a:pt x="4" y="8"/>
                      <a:pt x="4" y="8"/>
                    </a:cubicBezTo>
                    <a:cubicBezTo>
                      <a:pt x="2" y="8"/>
                      <a:pt x="0" y="6"/>
                      <a:pt x="0" y="4"/>
                    </a:cubicBezTo>
                    <a:cubicBezTo>
                      <a:pt x="0" y="2"/>
                      <a:pt x="2" y="0"/>
                      <a:pt x="4" y="0"/>
                    </a:cubicBezTo>
                    <a:cubicBezTo>
                      <a:pt x="24" y="0"/>
                      <a:pt x="24" y="0"/>
                      <a:pt x="24" y="0"/>
                    </a:cubicBezTo>
                    <a:cubicBezTo>
                      <a:pt x="26" y="0"/>
                      <a:pt x="28" y="2"/>
                      <a:pt x="28" y="4"/>
                    </a:cubicBezTo>
                    <a:cubicBezTo>
                      <a:pt x="28" y="6"/>
                      <a:pt x="26" y="8"/>
                      <a:pt x="2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 name="Group 10">
            <a:extLst>
              <a:ext uri="{FF2B5EF4-FFF2-40B4-BE49-F238E27FC236}">
                <a16:creationId xmlns:a16="http://schemas.microsoft.com/office/drawing/2014/main" id="{715FA2B2-2D00-487E-B51A-705725A61E12}"/>
              </a:ext>
            </a:extLst>
          </p:cNvPr>
          <p:cNvGrpSpPr/>
          <p:nvPr/>
        </p:nvGrpSpPr>
        <p:grpSpPr>
          <a:xfrm>
            <a:off x="595200" y="5687737"/>
            <a:ext cx="4194514" cy="275460"/>
            <a:chOff x="1306400" y="5268637"/>
            <a:chExt cx="4194514" cy="275460"/>
          </a:xfrm>
        </p:grpSpPr>
        <p:sp>
          <p:nvSpPr>
            <p:cNvPr id="17" name="Freeform 54">
              <a:extLst>
                <a:ext uri="{FF2B5EF4-FFF2-40B4-BE49-F238E27FC236}">
                  <a16:creationId xmlns:a16="http://schemas.microsoft.com/office/drawing/2014/main" id="{5C311BCE-CC64-4CBE-9312-3C9AFF0A57DF}"/>
                </a:ext>
              </a:extLst>
            </p:cNvPr>
            <p:cNvSpPr>
              <a:spLocks noEditPoints="1"/>
            </p:cNvSpPr>
            <p:nvPr/>
          </p:nvSpPr>
          <p:spPr bwMode="auto">
            <a:xfrm>
              <a:off x="1306400" y="5281680"/>
              <a:ext cx="257929" cy="257929"/>
            </a:xfrm>
            <a:custGeom>
              <a:avLst/>
              <a:gdLst>
                <a:gd name="T0" fmla="*/ 100 w 200"/>
                <a:gd name="T1" fmla="*/ 0 h 200"/>
                <a:gd name="T2" fmla="*/ 100 w 200"/>
                <a:gd name="T3" fmla="*/ 0 h 200"/>
                <a:gd name="T4" fmla="*/ 100 w 200"/>
                <a:gd name="T5" fmla="*/ 200 h 200"/>
                <a:gd name="T6" fmla="*/ 100 w 200"/>
                <a:gd name="T7" fmla="*/ 200 h 200"/>
                <a:gd name="T8" fmla="*/ 200 w 200"/>
                <a:gd name="T9" fmla="*/ 100 h 200"/>
                <a:gd name="T10" fmla="*/ 104 w 200"/>
                <a:gd name="T11" fmla="*/ 59 h 200"/>
                <a:gd name="T12" fmla="*/ 140 w 200"/>
                <a:gd name="T13" fmla="*/ 96 h 200"/>
                <a:gd name="T14" fmla="*/ 104 w 200"/>
                <a:gd name="T15" fmla="*/ 59 h 200"/>
                <a:gd name="T16" fmla="*/ 104 w 200"/>
                <a:gd name="T17" fmla="*/ 8 h 200"/>
                <a:gd name="T18" fmla="*/ 104 w 200"/>
                <a:gd name="T19" fmla="*/ 51 h 200"/>
                <a:gd name="T20" fmla="*/ 96 w 200"/>
                <a:gd name="T21" fmla="*/ 51 h 200"/>
                <a:gd name="T22" fmla="*/ 96 w 200"/>
                <a:gd name="T23" fmla="*/ 8 h 200"/>
                <a:gd name="T24" fmla="*/ 96 w 200"/>
                <a:gd name="T25" fmla="*/ 96 h 200"/>
                <a:gd name="T26" fmla="*/ 65 w 200"/>
                <a:gd name="T27" fmla="*/ 55 h 200"/>
                <a:gd name="T28" fmla="*/ 52 w 200"/>
                <a:gd name="T29" fmla="*/ 96 h 200"/>
                <a:gd name="T30" fmla="*/ 29 w 200"/>
                <a:gd name="T31" fmla="*/ 41 h 200"/>
                <a:gd name="T32" fmla="*/ 52 w 200"/>
                <a:gd name="T33" fmla="*/ 96 h 200"/>
                <a:gd name="T34" fmla="*/ 57 w 200"/>
                <a:gd name="T35" fmla="*/ 146 h 200"/>
                <a:gd name="T36" fmla="*/ 8 w 200"/>
                <a:gd name="T37" fmla="*/ 104 h 200"/>
                <a:gd name="T38" fmla="*/ 60 w 200"/>
                <a:gd name="T39" fmla="*/ 104 h 200"/>
                <a:gd name="T40" fmla="*/ 96 w 200"/>
                <a:gd name="T41" fmla="*/ 140 h 200"/>
                <a:gd name="T42" fmla="*/ 60 w 200"/>
                <a:gd name="T43" fmla="*/ 104 h 200"/>
                <a:gd name="T44" fmla="*/ 96 w 200"/>
                <a:gd name="T45" fmla="*/ 191 h 200"/>
                <a:gd name="T46" fmla="*/ 96 w 200"/>
                <a:gd name="T47" fmla="*/ 148 h 200"/>
                <a:gd name="T48" fmla="*/ 104 w 200"/>
                <a:gd name="T49" fmla="*/ 148 h 200"/>
                <a:gd name="T50" fmla="*/ 104 w 200"/>
                <a:gd name="T51" fmla="*/ 191 h 200"/>
                <a:gd name="T52" fmla="*/ 104 w 200"/>
                <a:gd name="T53" fmla="*/ 104 h 200"/>
                <a:gd name="T54" fmla="*/ 135 w 200"/>
                <a:gd name="T55" fmla="*/ 144 h 200"/>
                <a:gd name="T56" fmla="*/ 148 w 200"/>
                <a:gd name="T57" fmla="*/ 104 h 200"/>
                <a:gd name="T58" fmla="*/ 171 w 200"/>
                <a:gd name="T59" fmla="*/ 158 h 200"/>
                <a:gd name="T60" fmla="*/ 148 w 200"/>
                <a:gd name="T61" fmla="*/ 104 h 200"/>
                <a:gd name="T62" fmla="*/ 143 w 200"/>
                <a:gd name="T63" fmla="*/ 53 h 200"/>
                <a:gd name="T64" fmla="*/ 192 w 200"/>
                <a:gd name="T65" fmla="*/ 96 h 200"/>
                <a:gd name="T66" fmla="*/ 166 w 200"/>
                <a:gd name="T67" fmla="*/ 35 h 200"/>
                <a:gd name="T68" fmla="*/ 121 w 200"/>
                <a:gd name="T69" fmla="*/ 10 h 200"/>
                <a:gd name="T70" fmla="*/ 78 w 200"/>
                <a:gd name="T71" fmla="*/ 10 h 200"/>
                <a:gd name="T72" fmla="*/ 34 w 200"/>
                <a:gd name="T73" fmla="*/ 35 h 200"/>
                <a:gd name="T74" fmla="*/ 34 w 200"/>
                <a:gd name="T75" fmla="*/ 164 h 200"/>
                <a:gd name="T76" fmla="*/ 78 w 200"/>
                <a:gd name="T77" fmla="*/ 189 h 200"/>
                <a:gd name="T78" fmla="*/ 121 w 200"/>
                <a:gd name="T79" fmla="*/ 189 h 200"/>
                <a:gd name="T80" fmla="*/ 166 w 200"/>
                <a:gd name="T81" fmla="*/ 16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00">
                  <a:moveTo>
                    <a:pt x="100" y="0"/>
                  </a:moveTo>
                  <a:cubicBezTo>
                    <a:pt x="100" y="0"/>
                    <a:pt x="100" y="0"/>
                    <a:pt x="100" y="0"/>
                  </a:cubicBezTo>
                  <a:cubicBezTo>
                    <a:pt x="100" y="0"/>
                    <a:pt x="100" y="0"/>
                    <a:pt x="100" y="0"/>
                  </a:cubicBezTo>
                  <a:cubicBezTo>
                    <a:pt x="100" y="0"/>
                    <a:pt x="100" y="0"/>
                    <a:pt x="100" y="0"/>
                  </a:cubicBezTo>
                  <a:cubicBezTo>
                    <a:pt x="45" y="0"/>
                    <a:pt x="0" y="44"/>
                    <a:pt x="0" y="100"/>
                  </a:cubicBezTo>
                  <a:cubicBezTo>
                    <a:pt x="0" y="155"/>
                    <a:pt x="45" y="199"/>
                    <a:pt x="100" y="200"/>
                  </a:cubicBezTo>
                  <a:cubicBezTo>
                    <a:pt x="100" y="200"/>
                    <a:pt x="100" y="200"/>
                    <a:pt x="100" y="200"/>
                  </a:cubicBezTo>
                  <a:cubicBezTo>
                    <a:pt x="100" y="200"/>
                    <a:pt x="100" y="200"/>
                    <a:pt x="100" y="200"/>
                  </a:cubicBezTo>
                  <a:cubicBezTo>
                    <a:pt x="100" y="200"/>
                    <a:pt x="100" y="200"/>
                    <a:pt x="100" y="200"/>
                  </a:cubicBezTo>
                  <a:cubicBezTo>
                    <a:pt x="155" y="200"/>
                    <a:pt x="200" y="155"/>
                    <a:pt x="200" y="100"/>
                  </a:cubicBezTo>
                  <a:cubicBezTo>
                    <a:pt x="200" y="44"/>
                    <a:pt x="155" y="0"/>
                    <a:pt x="100" y="0"/>
                  </a:cubicBezTo>
                  <a:close/>
                  <a:moveTo>
                    <a:pt x="104" y="59"/>
                  </a:moveTo>
                  <a:cubicBezTo>
                    <a:pt x="115" y="59"/>
                    <a:pt x="125" y="58"/>
                    <a:pt x="135" y="55"/>
                  </a:cubicBezTo>
                  <a:cubicBezTo>
                    <a:pt x="138" y="67"/>
                    <a:pt x="140" y="81"/>
                    <a:pt x="140" y="96"/>
                  </a:cubicBezTo>
                  <a:cubicBezTo>
                    <a:pt x="104" y="96"/>
                    <a:pt x="104" y="96"/>
                    <a:pt x="104" y="96"/>
                  </a:cubicBezTo>
                  <a:lnTo>
                    <a:pt x="104" y="59"/>
                  </a:lnTo>
                  <a:close/>
                  <a:moveTo>
                    <a:pt x="104" y="51"/>
                  </a:moveTo>
                  <a:cubicBezTo>
                    <a:pt x="104" y="8"/>
                    <a:pt x="104" y="8"/>
                    <a:pt x="104" y="8"/>
                  </a:cubicBezTo>
                  <a:cubicBezTo>
                    <a:pt x="115" y="11"/>
                    <a:pt x="126" y="26"/>
                    <a:pt x="133" y="48"/>
                  </a:cubicBezTo>
                  <a:cubicBezTo>
                    <a:pt x="123" y="50"/>
                    <a:pt x="114" y="51"/>
                    <a:pt x="104" y="51"/>
                  </a:cubicBezTo>
                  <a:close/>
                  <a:moveTo>
                    <a:pt x="96" y="8"/>
                  </a:moveTo>
                  <a:cubicBezTo>
                    <a:pt x="96" y="51"/>
                    <a:pt x="96" y="51"/>
                    <a:pt x="96" y="51"/>
                  </a:cubicBezTo>
                  <a:cubicBezTo>
                    <a:pt x="86" y="51"/>
                    <a:pt x="76" y="50"/>
                    <a:pt x="67" y="48"/>
                  </a:cubicBezTo>
                  <a:cubicBezTo>
                    <a:pt x="74" y="25"/>
                    <a:pt x="85" y="11"/>
                    <a:pt x="96" y="8"/>
                  </a:cubicBezTo>
                  <a:close/>
                  <a:moveTo>
                    <a:pt x="96" y="59"/>
                  </a:moveTo>
                  <a:cubicBezTo>
                    <a:pt x="96" y="96"/>
                    <a:pt x="96" y="96"/>
                    <a:pt x="96" y="96"/>
                  </a:cubicBezTo>
                  <a:cubicBezTo>
                    <a:pt x="60" y="96"/>
                    <a:pt x="60" y="96"/>
                    <a:pt x="60" y="96"/>
                  </a:cubicBezTo>
                  <a:cubicBezTo>
                    <a:pt x="60" y="81"/>
                    <a:pt x="62" y="67"/>
                    <a:pt x="65" y="55"/>
                  </a:cubicBezTo>
                  <a:cubicBezTo>
                    <a:pt x="75" y="58"/>
                    <a:pt x="85" y="59"/>
                    <a:pt x="96" y="59"/>
                  </a:cubicBezTo>
                  <a:close/>
                  <a:moveTo>
                    <a:pt x="52" y="96"/>
                  </a:moveTo>
                  <a:cubicBezTo>
                    <a:pt x="8" y="96"/>
                    <a:pt x="8" y="96"/>
                    <a:pt x="8" y="96"/>
                  </a:cubicBezTo>
                  <a:cubicBezTo>
                    <a:pt x="9" y="75"/>
                    <a:pt x="17" y="56"/>
                    <a:pt x="29" y="41"/>
                  </a:cubicBezTo>
                  <a:cubicBezTo>
                    <a:pt x="38" y="46"/>
                    <a:pt x="47" y="50"/>
                    <a:pt x="57" y="53"/>
                  </a:cubicBezTo>
                  <a:cubicBezTo>
                    <a:pt x="54" y="66"/>
                    <a:pt x="52" y="80"/>
                    <a:pt x="52" y="96"/>
                  </a:cubicBezTo>
                  <a:close/>
                  <a:moveTo>
                    <a:pt x="52" y="104"/>
                  </a:moveTo>
                  <a:cubicBezTo>
                    <a:pt x="52" y="119"/>
                    <a:pt x="54" y="133"/>
                    <a:pt x="57" y="146"/>
                  </a:cubicBezTo>
                  <a:cubicBezTo>
                    <a:pt x="47" y="149"/>
                    <a:pt x="38" y="153"/>
                    <a:pt x="29" y="158"/>
                  </a:cubicBezTo>
                  <a:cubicBezTo>
                    <a:pt x="17" y="143"/>
                    <a:pt x="9" y="124"/>
                    <a:pt x="8" y="104"/>
                  </a:cubicBezTo>
                  <a:lnTo>
                    <a:pt x="52" y="104"/>
                  </a:lnTo>
                  <a:close/>
                  <a:moveTo>
                    <a:pt x="60" y="104"/>
                  </a:moveTo>
                  <a:cubicBezTo>
                    <a:pt x="96" y="104"/>
                    <a:pt x="96" y="104"/>
                    <a:pt x="96" y="104"/>
                  </a:cubicBezTo>
                  <a:cubicBezTo>
                    <a:pt x="96" y="140"/>
                    <a:pt x="96" y="140"/>
                    <a:pt x="96" y="140"/>
                  </a:cubicBezTo>
                  <a:cubicBezTo>
                    <a:pt x="85" y="140"/>
                    <a:pt x="75" y="141"/>
                    <a:pt x="65" y="144"/>
                  </a:cubicBezTo>
                  <a:cubicBezTo>
                    <a:pt x="62" y="132"/>
                    <a:pt x="60" y="118"/>
                    <a:pt x="60" y="104"/>
                  </a:cubicBezTo>
                  <a:close/>
                  <a:moveTo>
                    <a:pt x="96" y="148"/>
                  </a:moveTo>
                  <a:cubicBezTo>
                    <a:pt x="96" y="191"/>
                    <a:pt x="96" y="191"/>
                    <a:pt x="96" y="191"/>
                  </a:cubicBezTo>
                  <a:cubicBezTo>
                    <a:pt x="85" y="188"/>
                    <a:pt x="74" y="174"/>
                    <a:pt x="67" y="152"/>
                  </a:cubicBezTo>
                  <a:cubicBezTo>
                    <a:pt x="76" y="149"/>
                    <a:pt x="86" y="148"/>
                    <a:pt x="96" y="148"/>
                  </a:cubicBezTo>
                  <a:close/>
                  <a:moveTo>
                    <a:pt x="104" y="191"/>
                  </a:moveTo>
                  <a:cubicBezTo>
                    <a:pt x="104" y="148"/>
                    <a:pt x="104" y="148"/>
                    <a:pt x="104" y="148"/>
                  </a:cubicBezTo>
                  <a:cubicBezTo>
                    <a:pt x="114" y="148"/>
                    <a:pt x="123" y="149"/>
                    <a:pt x="133" y="152"/>
                  </a:cubicBezTo>
                  <a:cubicBezTo>
                    <a:pt x="126" y="174"/>
                    <a:pt x="115" y="188"/>
                    <a:pt x="104" y="191"/>
                  </a:cubicBezTo>
                  <a:close/>
                  <a:moveTo>
                    <a:pt x="104" y="140"/>
                  </a:moveTo>
                  <a:cubicBezTo>
                    <a:pt x="104" y="104"/>
                    <a:pt x="104" y="104"/>
                    <a:pt x="104" y="104"/>
                  </a:cubicBezTo>
                  <a:cubicBezTo>
                    <a:pt x="140" y="104"/>
                    <a:pt x="140" y="104"/>
                    <a:pt x="140" y="104"/>
                  </a:cubicBezTo>
                  <a:cubicBezTo>
                    <a:pt x="140" y="118"/>
                    <a:pt x="138" y="132"/>
                    <a:pt x="135" y="144"/>
                  </a:cubicBezTo>
                  <a:cubicBezTo>
                    <a:pt x="125" y="141"/>
                    <a:pt x="115" y="140"/>
                    <a:pt x="104" y="140"/>
                  </a:cubicBezTo>
                  <a:close/>
                  <a:moveTo>
                    <a:pt x="148" y="104"/>
                  </a:moveTo>
                  <a:cubicBezTo>
                    <a:pt x="192" y="104"/>
                    <a:pt x="192" y="104"/>
                    <a:pt x="192" y="104"/>
                  </a:cubicBezTo>
                  <a:cubicBezTo>
                    <a:pt x="191" y="124"/>
                    <a:pt x="183" y="143"/>
                    <a:pt x="171" y="158"/>
                  </a:cubicBezTo>
                  <a:cubicBezTo>
                    <a:pt x="162" y="153"/>
                    <a:pt x="153" y="149"/>
                    <a:pt x="143" y="146"/>
                  </a:cubicBezTo>
                  <a:cubicBezTo>
                    <a:pt x="146" y="133"/>
                    <a:pt x="148" y="119"/>
                    <a:pt x="148" y="104"/>
                  </a:cubicBezTo>
                  <a:close/>
                  <a:moveTo>
                    <a:pt x="148" y="96"/>
                  </a:moveTo>
                  <a:cubicBezTo>
                    <a:pt x="148" y="80"/>
                    <a:pt x="146" y="66"/>
                    <a:pt x="143" y="53"/>
                  </a:cubicBezTo>
                  <a:cubicBezTo>
                    <a:pt x="153" y="50"/>
                    <a:pt x="162" y="46"/>
                    <a:pt x="171" y="41"/>
                  </a:cubicBezTo>
                  <a:cubicBezTo>
                    <a:pt x="183" y="56"/>
                    <a:pt x="191" y="75"/>
                    <a:pt x="192" y="96"/>
                  </a:cubicBezTo>
                  <a:lnTo>
                    <a:pt x="148" y="96"/>
                  </a:lnTo>
                  <a:close/>
                  <a:moveTo>
                    <a:pt x="166" y="35"/>
                  </a:moveTo>
                  <a:cubicBezTo>
                    <a:pt x="158" y="39"/>
                    <a:pt x="149" y="43"/>
                    <a:pt x="140" y="46"/>
                  </a:cubicBezTo>
                  <a:cubicBezTo>
                    <a:pt x="136" y="30"/>
                    <a:pt x="129" y="18"/>
                    <a:pt x="121" y="10"/>
                  </a:cubicBezTo>
                  <a:cubicBezTo>
                    <a:pt x="138" y="14"/>
                    <a:pt x="154" y="23"/>
                    <a:pt x="166" y="35"/>
                  </a:cubicBezTo>
                  <a:close/>
                  <a:moveTo>
                    <a:pt x="78" y="10"/>
                  </a:moveTo>
                  <a:cubicBezTo>
                    <a:pt x="71" y="18"/>
                    <a:pt x="64" y="30"/>
                    <a:pt x="59" y="45"/>
                  </a:cubicBezTo>
                  <a:cubicBezTo>
                    <a:pt x="51" y="43"/>
                    <a:pt x="42" y="39"/>
                    <a:pt x="34" y="35"/>
                  </a:cubicBezTo>
                  <a:cubicBezTo>
                    <a:pt x="46" y="23"/>
                    <a:pt x="61" y="14"/>
                    <a:pt x="78" y="10"/>
                  </a:cubicBezTo>
                  <a:close/>
                  <a:moveTo>
                    <a:pt x="34" y="164"/>
                  </a:moveTo>
                  <a:cubicBezTo>
                    <a:pt x="42" y="160"/>
                    <a:pt x="51" y="156"/>
                    <a:pt x="59" y="154"/>
                  </a:cubicBezTo>
                  <a:cubicBezTo>
                    <a:pt x="64" y="169"/>
                    <a:pt x="71" y="181"/>
                    <a:pt x="78" y="189"/>
                  </a:cubicBezTo>
                  <a:cubicBezTo>
                    <a:pt x="61" y="185"/>
                    <a:pt x="46" y="176"/>
                    <a:pt x="34" y="164"/>
                  </a:cubicBezTo>
                  <a:close/>
                  <a:moveTo>
                    <a:pt x="121" y="189"/>
                  </a:moveTo>
                  <a:cubicBezTo>
                    <a:pt x="129" y="181"/>
                    <a:pt x="136" y="169"/>
                    <a:pt x="140" y="154"/>
                  </a:cubicBezTo>
                  <a:cubicBezTo>
                    <a:pt x="149" y="156"/>
                    <a:pt x="158" y="160"/>
                    <a:pt x="166" y="164"/>
                  </a:cubicBezTo>
                  <a:cubicBezTo>
                    <a:pt x="154" y="176"/>
                    <a:pt x="138" y="185"/>
                    <a:pt x="121" y="1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TextBox 24">
              <a:extLst>
                <a:ext uri="{FF2B5EF4-FFF2-40B4-BE49-F238E27FC236}">
                  <a16:creationId xmlns:a16="http://schemas.microsoft.com/office/drawing/2014/main" id="{45457CEF-35C1-4C08-A1A8-C12E74226F6F}"/>
                </a:ext>
              </a:extLst>
            </p:cNvPr>
            <p:cNvSpPr txBox="1"/>
            <p:nvPr/>
          </p:nvSpPr>
          <p:spPr>
            <a:xfrm>
              <a:off x="1812333" y="5268637"/>
              <a:ext cx="3688581" cy="275460"/>
            </a:xfrm>
            <a:prstGeom prst="rect">
              <a:avLst/>
            </a:prstGeom>
            <a:noFill/>
          </p:spPr>
          <p:txBody>
            <a:bodyPr wrap="square" rtlCol="0">
              <a:spAutoFit/>
            </a:bodyPr>
            <a:lstStyle/>
            <a:p>
              <a:pPr>
                <a:lnSpc>
                  <a:spcPct val="120000"/>
                </a:lnSpc>
              </a:pPr>
              <a:r>
                <a:rPr lang="en-US" sz="1050" spc="100" dirty="0">
                  <a:solidFill>
                    <a:schemeClr val="bg1"/>
                  </a:solidFill>
                  <a:ea typeface="Roboto Slab" pitchFamily="2" charset="0"/>
                  <a:cs typeface="Open Sans Light" panose="020B0306030504020204" pitchFamily="34" charset="0"/>
                </a:rPr>
                <a:t>www.objectives.com</a:t>
              </a:r>
            </a:p>
          </p:txBody>
        </p:sp>
      </p:grpSp>
      <p:sp>
        <p:nvSpPr>
          <p:cNvPr id="27" name="TextBox 26">
            <a:extLst>
              <a:ext uri="{FF2B5EF4-FFF2-40B4-BE49-F238E27FC236}">
                <a16:creationId xmlns:a16="http://schemas.microsoft.com/office/drawing/2014/main" id="{96367046-F2D3-4E6F-8298-1EC08D1391F5}"/>
              </a:ext>
            </a:extLst>
          </p:cNvPr>
          <p:cNvSpPr txBox="1"/>
          <p:nvPr/>
        </p:nvSpPr>
        <p:spPr>
          <a:xfrm>
            <a:off x="489701" y="3960288"/>
            <a:ext cx="4418850" cy="658770"/>
          </a:xfrm>
          <a:prstGeom prst="rect">
            <a:avLst/>
          </a:prstGeom>
          <a:noFill/>
        </p:spPr>
        <p:txBody>
          <a:bodyPr wrap="square" rtlCol="0">
            <a:spAutoFit/>
          </a:bodyPr>
          <a:lstStyle/>
          <a:p>
            <a:pPr>
              <a:lnSpc>
                <a:spcPct val="120000"/>
              </a:lnSpc>
            </a:pPr>
            <a:r>
              <a:rPr lang="en-US" sz="1050" spc="100" dirty="0">
                <a:solidFill>
                  <a:schemeClr val="bg1"/>
                </a:solidFill>
                <a:ea typeface="Roboto Slab" pitchFamily="2" charset="0"/>
                <a:cs typeface="Open Sans Light" panose="020B0306030504020204" pitchFamily="34" charset="0"/>
              </a:rPr>
              <a:t>A wonderful serenity has taken possession of my entire soul, like these sweet mornings of spring which I enjoy with my whole heart.</a:t>
            </a:r>
          </a:p>
        </p:txBody>
      </p:sp>
      <p:pic>
        <p:nvPicPr>
          <p:cNvPr id="8" name="Picture Placeholder 7">
            <a:extLst>
              <a:ext uri="{FF2B5EF4-FFF2-40B4-BE49-F238E27FC236}">
                <a16:creationId xmlns:a16="http://schemas.microsoft.com/office/drawing/2014/main" id="{A6B8DF3C-0324-458C-A957-8E004350576D}"/>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21525" b="21525"/>
          <a:stretch>
            <a:fillRect/>
          </a:stretch>
        </p:blipFill>
        <p:spPr/>
      </p:pic>
      <p:sp>
        <p:nvSpPr>
          <p:cNvPr id="14" name="Freeform 126">
            <a:extLst>
              <a:ext uri="{FF2B5EF4-FFF2-40B4-BE49-F238E27FC236}">
                <a16:creationId xmlns:a16="http://schemas.microsoft.com/office/drawing/2014/main" id="{36F5C35D-7756-447F-837C-3082FD24814C}"/>
              </a:ext>
            </a:extLst>
          </p:cNvPr>
          <p:cNvSpPr>
            <a:spLocks noChangeArrowheads="1"/>
          </p:cNvSpPr>
          <p:nvPr/>
        </p:nvSpPr>
        <p:spPr bwMode="auto">
          <a:xfrm>
            <a:off x="9608101" y="4087589"/>
            <a:ext cx="383625" cy="513985"/>
          </a:xfrm>
          <a:custGeom>
            <a:avLst/>
            <a:gdLst>
              <a:gd name="T0" fmla="*/ 29445126 w 454"/>
              <a:gd name="T1" fmla="*/ 78678142 h 609"/>
              <a:gd name="T2" fmla="*/ 29445126 w 454"/>
              <a:gd name="T3" fmla="*/ 78678142 h 609"/>
              <a:gd name="T4" fmla="*/ 0 w 454"/>
              <a:gd name="T5" fmla="*/ 29245613 h 609"/>
              <a:gd name="T6" fmla="*/ 29445126 w 454"/>
              <a:gd name="T7" fmla="*/ 0 h 609"/>
              <a:gd name="T8" fmla="*/ 58760594 w 454"/>
              <a:gd name="T9" fmla="*/ 29245613 h 609"/>
              <a:gd name="T10" fmla="*/ 29445126 w 454"/>
              <a:gd name="T11" fmla="*/ 78678142 h 609"/>
              <a:gd name="T12" fmla="*/ 29445126 w 454"/>
              <a:gd name="T13" fmla="*/ 10093638 h 609"/>
              <a:gd name="T14" fmla="*/ 29445126 w 454"/>
              <a:gd name="T15" fmla="*/ 10093638 h 609"/>
              <a:gd name="T16" fmla="*/ 9209615 w 454"/>
              <a:gd name="T17" fmla="*/ 29245613 h 609"/>
              <a:gd name="T18" fmla="*/ 29445126 w 454"/>
              <a:gd name="T19" fmla="*/ 49432889 h 609"/>
              <a:gd name="T20" fmla="*/ 48642659 w 454"/>
              <a:gd name="T21" fmla="*/ 29245613 h 609"/>
              <a:gd name="T22" fmla="*/ 29445126 w 454"/>
              <a:gd name="T23" fmla="*/ 10093638 h 609"/>
              <a:gd name="T24" fmla="*/ 29445126 w 454"/>
              <a:gd name="T25" fmla="*/ 39339251 h 609"/>
              <a:gd name="T26" fmla="*/ 29445126 w 454"/>
              <a:gd name="T27" fmla="*/ 39339251 h 609"/>
              <a:gd name="T28" fmla="*/ 19327551 w 454"/>
              <a:gd name="T29" fmla="*/ 29245613 h 609"/>
              <a:gd name="T30" fmla="*/ 29445126 w 454"/>
              <a:gd name="T31" fmla="*/ 20187276 h 609"/>
              <a:gd name="T32" fmla="*/ 38525084 w 454"/>
              <a:gd name="T33" fmla="*/ 29245613 h 609"/>
              <a:gd name="T34" fmla="*/ 29445126 w 454"/>
              <a:gd name="T35" fmla="*/ 39339251 h 6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54" h="609">
                <a:moveTo>
                  <a:pt x="227" y="608"/>
                </a:moveTo>
                <a:lnTo>
                  <a:pt x="227" y="608"/>
                </a:lnTo>
                <a:cubicBezTo>
                  <a:pt x="227" y="608"/>
                  <a:pt x="0" y="354"/>
                  <a:pt x="0" y="226"/>
                </a:cubicBezTo>
                <a:cubicBezTo>
                  <a:pt x="0" y="106"/>
                  <a:pt x="99" y="0"/>
                  <a:pt x="227" y="0"/>
                </a:cubicBezTo>
                <a:cubicBezTo>
                  <a:pt x="347" y="0"/>
                  <a:pt x="453" y="106"/>
                  <a:pt x="453" y="226"/>
                </a:cubicBezTo>
                <a:cubicBezTo>
                  <a:pt x="453" y="354"/>
                  <a:pt x="227" y="608"/>
                  <a:pt x="227" y="608"/>
                </a:cubicBezTo>
                <a:close/>
                <a:moveTo>
                  <a:pt x="227" y="78"/>
                </a:moveTo>
                <a:lnTo>
                  <a:pt x="227" y="78"/>
                </a:lnTo>
                <a:cubicBezTo>
                  <a:pt x="142" y="78"/>
                  <a:pt x="71" y="149"/>
                  <a:pt x="71" y="226"/>
                </a:cubicBezTo>
                <a:cubicBezTo>
                  <a:pt x="71" y="311"/>
                  <a:pt x="142" y="382"/>
                  <a:pt x="227" y="382"/>
                </a:cubicBezTo>
                <a:cubicBezTo>
                  <a:pt x="304" y="382"/>
                  <a:pt x="375" y="311"/>
                  <a:pt x="375" y="226"/>
                </a:cubicBezTo>
                <a:cubicBezTo>
                  <a:pt x="375" y="149"/>
                  <a:pt x="304" y="78"/>
                  <a:pt x="227" y="78"/>
                </a:cubicBezTo>
                <a:close/>
                <a:moveTo>
                  <a:pt x="227" y="304"/>
                </a:moveTo>
                <a:lnTo>
                  <a:pt x="227" y="304"/>
                </a:lnTo>
                <a:cubicBezTo>
                  <a:pt x="184" y="304"/>
                  <a:pt x="149" y="269"/>
                  <a:pt x="149" y="226"/>
                </a:cubicBezTo>
                <a:cubicBezTo>
                  <a:pt x="149" y="184"/>
                  <a:pt x="184" y="156"/>
                  <a:pt x="227" y="156"/>
                </a:cubicBezTo>
                <a:cubicBezTo>
                  <a:pt x="269" y="156"/>
                  <a:pt x="297" y="184"/>
                  <a:pt x="297" y="226"/>
                </a:cubicBezTo>
                <a:cubicBezTo>
                  <a:pt x="297" y="269"/>
                  <a:pt x="269" y="304"/>
                  <a:pt x="227" y="304"/>
                </a:cubicBezTo>
                <a:close/>
              </a:path>
            </a:pathLst>
          </a:custGeom>
          <a:solidFill>
            <a:schemeClr val="accent3"/>
          </a:solidFill>
          <a:ln>
            <a:noFill/>
          </a:ln>
          <a:effectLst>
            <a:outerShdw blurRad="76200" dir="18900000" sy="23000" kx="-1200000" algn="bl" rotWithShape="0">
              <a:prstClr val="black">
                <a:alpha val="61000"/>
              </a:prstClr>
            </a:outerShdw>
          </a:effectLst>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Tree>
    <p:extLst>
      <p:ext uri="{BB962C8B-B14F-4D97-AF65-F5344CB8AC3E}">
        <p14:creationId xmlns:p14="http://schemas.microsoft.com/office/powerpoint/2010/main" val="6928202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 name="Picture Placeholder 72">
            <a:extLst>
              <a:ext uri="{FF2B5EF4-FFF2-40B4-BE49-F238E27FC236}">
                <a16:creationId xmlns:a16="http://schemas.microsoft.com/office/drawing/2014/main" id="{836FA8DE-2502-4B9E-938F-B2C85A8207F8}"/>
              </a:ext>
            </a:extLst>
          </p:cNvPr>
          <p:cNvPicPr>
            <a:picLocks noGrp="1" noChangeAspect="1"/>
          </p:cNvPicPr>
          <p:nvPr>
            <p:ph type="pic" sz="quarter" idx="4294967295"/>
          </p:nvPr>
        </p:nvPicPr>
        <p:blipFill>
          <a:blip r:embed="rId2">
            <a:extLst>
              <a:ext uri="{28A0092B-C50C-407E-A947-70E740481C1C}">
                <a14:useLocalDpi xmlns:a14="http://schemas.microsoft.com/office/drawing/2010/main" val="0"/>
              </a:ext>
            </a:extLst>
          </a:blip>
          <a:srcRect t="5942" b="5942"/>
          <a:stretch>
            <a:fillRect/>
          </a:stretch>
        </p:blipFill>
        <p:spPr>
          <a:xfrm>
            <a:off x="0" y="0"/>
            <a:ext cx="12192000" cy="6858000"/>
          </a:xfrm>
          <a:prstGeom prst="rect">
            <a:avLst/>
          </a:prstGeom>
          <a:solidFill>
            <a:schemeClr val="accent1"/>
          </a:solidFill>
        </p:spPr>
      </p:pic>
      <p:sp>
        <p:nvSpPr>
          <p:cNvPr id="85" name="Rectangle 84">
            <a:extLst>
              <a:ext uri="{FF2B5EF4-FFF2-40B4-BE49-F238E27FC236}">
                <a16:creationId xmlns:a16="http://schemas.microsoft.com/office/drawing/2014/main" id="{61A12C66-66F5-4580-868F-9DAC7A2503D5}"/>
              </a:ext>
            </a:extLst>
          </p:cNvPr>
          <p:cNvSpPr/>
          <p:nvPr/>
        </p:nvSpPr>
        <p:spPr>
          <a:xfrm>
            <a:off x="0" y="0"/>
            <a:ext cx="12192000" cy="6858000"/>
          </a:xfrm>
          <a:prstGeom prst="rect">
            <a:avLst/>
          </a:prstGeom>
          <a:solidFill>
            <a:schemeClr val="accent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 name="Group 2">
            <a:extLst>
              <a:ext uri="{FF2B5EF4-FFF2-40B4-BE49-F238E27FC236}">
                <a16:creationId xmlns:a16="http://schemas.microsoft.com/office/drawing/2014/main" id="{B0A4F313-4671-40C5-9044-6665FA09C81E}"/>
              </a:ext>
            </a:extLst>
          </p:cNvPr>
          <p:cNvGrpSpPr/>
          <p:nvPr/>
        </p:nvGrpSpPr>
        <p:grpSpPr>
          <a:xfrm flipH="1" flipV="1">
            <a:off x="-3616" y="1"/>
            <a:ext cx="12199232" cy="6857998"/>
            <a:chOff x="-3615" y="2"/>
            <a:chExt cx="12199232" cy="6857998"/>
          </a:xfrm>
          <a:solidFill>
            <a:schemeClr val="bg1">
              <a:alpha val="20000"/>
            </a:schemeClr>
          </a:solidFill>
        </p:grpSpPr>
        <p:sp>
          <p:nvSpPr>
            <p:cNvPr id="4" name="Freeform 6">
              <a:extLst>
                <a:ext uri="{FF2B5EF4-FFF2-40B4-BE49-F238E27FC236}">
                  <a16:creationId xmlns:a16="http://schemas.microsoft.com/office/drawing/2014/main" id="{A904888F-1A9C-460B-8CE3-375AF63D76DF}"/>
                </a:ext>
              </a:extLst>
            </p:cNvPr>
            <p:cNvSpPr>
              <a:spLocks noEditPoints="1"/>
            </p:cNvSpPr>
            <p:nvPr userDrawn="1"/>
          </p:nvSpPr>
          <p:spPr bwMode="auto">
            <a:xfrm>
              <a:off x="-3615" y="4475844"/>
              <a:ext cx="7960673" cy="2382153"/>
            </a:xfrm>
            <a:custGeom>
              <a:avLst/>
              <a:gdLst>
                <a:gd name="T0" fmla="*/ 11908 w 11979"/>
                <a:gd name="T1" fmla="*/ 3183 h 3587"/>
                <a:gd name="T2" fmla="*/ 11704 w 11979"/>
                <a:gd name="T3" fmla="*/ 2872 h 3587"/>
                <a:gd name="T4" fmla="*/ 11311 w 11979"/>
                <a:gd name="T5" fmla="*/ 2697 h 3587"/>
                <a:gd name="T6" fmla="*/ 10684 w 11979"/>
                <a:gd name="T7" fmla="*/ 2473 h 3587"/>
                <a:gd name="T8" fmla="*/ 10263 w 11979"/>
                <a:gd name="T9" fmla="*/ 2102 h 3587"/>
                <a:gd name="T10" fmla="*/ 10012 w 11979"/>
                <a:gd name="T11" fmla="*/ 1553 h 3587"/>
                <a:gd name="T12" fmla="*/ 9663 w 11979"/>
                <a:gd name="T13" fmla="*/ 1036 h 3587"/>
                <a:gd name="T14" fmla="*/ 9160 w 11979"/>
                <a:gd name="T15" fmla="*/ 809 h 3587"/>
                <a:gd name="T16" fmla="*/ 8950 w 11979"/>
                <a:gd name="T17" fmla="*/ 942 h 3587"/>
                <a:gd name="T18" fmla="*/ 8886 w 11979"/>
                <a:gd name="T19" fmla="*/ 1592 h 3587"/>
                <a:gd name="T20" fmla="*/ 9037 w 11979"/>
                <a:gd name="T21" fmla="*/ 1892 h 3587"/>
                <a:gd name="T22" fmla="*/ 9533 w 11979"/>
                <a:gd name="T23" fmla="*/ 2028 h 3587"/>
                <a:gd name="T24" fmla="*/ 9917 w 11979"/>
                <a:gd name="T25" fmla="*/ 2215 h 3587"/>
                <a:gd name="T26" fmla="*/ 9952 w 11979"/>
                <a:gd name="T27" fmla="*/ 2449 h 3587"/>
                <a:gd name="T28" fmla="*/ 9678 w 11979"/>
                <a:gd name="T29" fmla="*/ 2746 h 3587"/>
                <a:gd name="T30" fmla="*/ 9152 w 11979"/>
                <a:gd name="T31" fmla="*/ 3088 h 3587"/>
                <a:gd name="T32" fmla="*/ 8942 w 11979"/>
                <a:gd name="T33" fmla="*/ 3587 h 3587"/>
                <a:gd name="T34" fmla="*/ 9146 w 11979"/>
                <a:gd name="T35" fmla="*/ 3040 h 3587"/>
                <a:gd name="T36" fmla="*/ 9690 w 11979"/>
                <a:gd name="T37" fmla="*/ 2690 h 3587"/>
                <a:gd name="T38" fmla="*/ 9923 w 11979"/>
                <a:gd name="T39" fmla="*/ 2335 h 3587"/>
                <a:gd name="T40" fmla="*/ 9767 w 11979"/>
                <a:gd name="T41" fmla="*/ 2142 h 3587"/>
                <a:gd name="T42" fmla="*/ 9162 w 11979"/>
                <a:gd name="T43" fmla="*/ 1976 h 3587"/>
                <a:gd name="T44" fmla="*/ 8888 w 11979"/>
                <a:gd name="T45" fmla="*/ 1771 h 3587"/>
                <a:gd name="T46" fmla="*/ 8856 w 11979"/>
                <a:gd name="T47" fmla="*/ 1191 h 3587"/>
                <a:gd name="T48" fmla="*/ 8979 w 11979"/>
                <a:gd name="T49" fmla="*/ 830 h 3587"/>
                <a:gd name="T50" fmla="*/ 9363 w 11979"/>
                <a:gd name="T51" fmla="*/ 819 h 3587"/>
                <a:gd name="T52" fmla="*/ 9853 w 11979"/>
                <a:gd name="T53" fmla="*/ 1180 h 3587"/>
                <a:gd name="T54" fmla="*/ 10136 w 11979"/>
                <a:gd name="T55" fmla="*/ 1778 h 3587"/>
                <a:gd name="T56" fmla="*/ 10432 w 11979"/>
                <a:gd name="T57" fmla="*/ 2238 h 3587"/>
                <a:gd name="T58" fmla="*/ 10913 w 11979"/>
                <a:gd name="T59" fmla="*/ 2536 h 3587"/>
                <a:gd name="T60" fmla="*/ 11507 w 11979"/>
                <a:gd name="T61" fmla="*/ 2716 h 3587"/>
                <a:gd name="T62" fmla="*/ 11836 w 11979"/>
                <a:gd name="T63" fmla="*/ 2953 h 3587"/>
                <a:gd name="T64" fmla="*/ 11978 w 11979"/>
                <a:gd name="T65" fmla="*/ 3356 h 3587"/>
                <a:gd name="T66" fmla="*/ 7124 w 11979"/>
                <a:gd name="T67" fmla="*/ 3533 h 3587"/>
                <a:gd name="T68" fmla="*/ 6910 w 11979"/>
                <a:gd name="T69" fmla="*/ 3342 h 3587"/>
                <a:gd name="T70" fmla="*/ 6524 w 11979"/>
                <a:gd name="T71" fmla="*/ 3355 h 3587"/>
                <a:gd name="T72" fmla="*/ 5882 w 11979"/>
                <a:gd name="T73" fmla="*/ 3393 h 3587"/>
                <a:gd name="T74" fmla="*/ 5257 w 11979"/>
                <a:gd name="T75" fmla="*/ 2788 h 3587"/>
                <a:gd name="T76" fmla="*/ 4644 w 11979"/>
                <a:gd name="T77" fmla="*/ 2213 h 3587"/>
                <a:gd name="T78" fmla="*/ 4109 w 11979"/>
                <a:gd name="T79" fmla="*/ 2136 h 3587"/>
                <a:gd name="T80" fmla="*/ 3226 w 11979"/>
                <a:gd name="T81" fmla="*/ 2001 h 3587"/>
                <a:gd name="T82" fmla="*/ 2736 w 11979"/>
                <a:gd name="T83" fmla="*/ 1630 h 3587"/>
                <a:gd name="T84" fmla="*/ 2276 w 11979"/>
                <a:gd name="T85" fmla="*/ 1048 h 3587"/>
                <a:gd name="T86" fmla="*/ 1661 w 11979"/>
                <a:gd name="T87" fmla="*/ 786 h 3587"/>
                <a:gd name="T88" fmla="*/ 1168 w 11979"/>
                <a:gd name="T89" fmla="*/ 528 h 3587"/>
                <a:gd name="T90" fmla="*/ 898 w 11979"/>
                <a:gd name="T91" fmla="*/ 90 h 3587"/>
                <a:gd name="T92" fmla="*/ 538 w 11979"/>
                <a:gd name="T93" fmla="*/ 158 h 3587"/>
                <a:gd name="T94" fmla="*/ 31 w 11979"/>
                <a:gd name="T95" fmla="*/ 546 h 3587"/>
                <a:gd name="T96" fmla="*/ 491 w 11979"/>
                <a:gd name="T97" fmla="*/ 146 h 3587"/>
                <a:gd name="T98" fmla="*/ 828 w 11979"/>
                <a:gd name="T99" fmla="*/ 9 h 3587"/>
                <a:gd name="T100" fmla="*/ 1112 w 11979"/>
                <a:gd name="T101" fmla="*/ 339 h 3587"/>
                <a:gd name="T102" fmla="*/ 1408 w 11979"/>
                <a:gd name="T103" fmla="*/ 678 h 3587"/>
                <a:gd name="T104" fmla="*/ 2129 w 11979"/>
                <a:gd name="T105" fmla="*/ 903 h 3587"/>
                <a:gd name="T106" fmla="*/ 2579 w 11979"/>
                <a:gd name="T107" fmla="*/ 1337 h 3587"/>
                <a:gd name="T108" fmla="*/ 3010 w 11979"/>
                <a:gd name="T109" fmla="*/ 1845 h 3587"/>
                <a:gd name="T110" fmla="*/ 3758 w 11979"/>
                <a:gd name="T111" fmla="*/ 2073 h 3587"/>
                <a:gd name="T112" fmla="*/ 4443 w 11979"/>
                <a:gd name="T113" fmla="*/ 2119 h 3587"/>
                <a:gd name="T114" fmla="*/ 5013 w 11979"/>
                <a:gd name="T115" fmla="*/ 2466 h 3587"/>
                <a:gd name="T116" fmla="*/ 5686 w 11979"/>
                <a:gd name="T117" fmla="*/ 3190 h 3587"/>
                <a:gd name="T118" fmla="*/ 6229 w 11979"/>
                <a:gd name="T119" fmla="*/ 3382 h 3587"/>
                <a:gd name="T120" fmla="*/ 6796 w 11979"/>
                <a:gd name="T121" fmla="*/ 3277 h 3587"/>
                <a:gd name="T122" fmla="*/ 7092 w 11979"/>
                <a:gd name="T123" fmla="*/ 3416 h 3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79" h="3587">
                  <a:moveTo>
                    <a:pt x="11889" y="3587"/>
                  </a:moveTo>
                  <a:lnTo>
                    <a:pt x="11899" y="3568"/>
                  </a:lnTo>
                  <a:lnTo>
                    <a:pt x="11908" y="3547"/>
                  </a:lnTo>
                  <a:lnTo>
                    <a:pt x="11916" y="3525"/>
                  </a:lnTo>
                  <a:lnTo>
                    <a:pt x="11922" y="3504"/>
                  </a:lnTo>
                  <a:lnTo>
                    <a:pt x="11928" y="3481"/>
                  </a:lnTo>
                  <a:lnTo>
                    <a:pt x="11932" y="3459"/>
                  </a:lnTo>
                  <a:lnTo>
                    <a:pt x="11936" y="3436"/>
                  </a:lnTo>
                  <a:lnTo>
                    <a:pt x="11938" y="3413"/>
                  </a:lnTo>
                  <a:lnTo>
                    <a:pt x="11939" y="3387"/>
                  </a:lnTo>
                  <a:lnTo>
                    <a:pt x="11939" y="3363"/>
                  </a:lnTo>
                  <a:lnTo>
                    <a:pt x="11938" y="3338"/>
                  </a:lnTo>
                  <a:lnTo>
                    <a:pt x="11936" y="3313"/>
                  </a:lnTo>
                  <a:lnTo>
                    <a:pt x="11932" y="3286"/>
                  </a:lnTo>
                  <a:lnTo>
                    <a:pt x="11928" y="3260"/>
                  </a:lnTo>
                  <a:lnTo>
                    <a:pt x="11922" y="3233"/>
                  </a:lnTo>
                  <a:lnTo>
                    <a:pt x="11915" y="3205"/>
                  </a:lnTo>
                  <a:lnTo>
                    <a:pt x="11908" y="3183"/>
                  </a:lnTo>
                  <a:lnTo>
                    <a:pt x="11903" y="3163"/>
                  </a:lnTo>
                  <a:lnTo>
                    <a:pt x="11895" y="3142"/>
                  </a:lnTo>
                  <a:lnTo>
                    <a:pt x="11887" y="3121"/>
                  </a:lnTo>
                  <a:lnTo>
                    <a:pt x="11878" y="3102"/>
                  </a:lnTo>
                  <a:lnTo>
                    <a:pt x="11869" y="3082"/>
                  </a:lnTo>
                  <a:lnTo>
                    <a:pt x="11860" y="3064"/>
                  </a:lnTo>
                  <a:lnTo>
                    <a:pt x="11850" y="3046"/>
                  </a:lnTo>
                  <a:lnTo>
                    <a:pt x="11839" y="3027"/>
                  </a:lnTo>
                  <a:lnTo>
                    <a:pt x="11828" y="3010"/>
                  </a:lnTo>
                  <a:lnTo>
                    <a:pt x="11817" y="2993"/>
                  </a:lnTo>
                  <a:lnTo>
                    <a:pt x="11805" y="2976"/>
                  </a:lnTo>
                  <a:lnTo>
                    <a:pt x="11792" y="2960"/>
                  </a:lnTo>
                  <a:lnTo>
                    <a:pt x="11779" y="2944"/>
                  </a:lnTo>
                  <a:lnTo>
                    <a:pt x="11765" y="2929"/>
                  </a:lnTo>
                  <a:lnTo>
                    <a:pt x="11750" y="2914"/>
                  </a:lnTo>
                  <a:lnTo>
                    <a:pt x="11735" y="2900"/>
                  </a:lnTo>
                  <a:lnTo>
                    <a:pt x="11720" y="2885"/>
                  </a:lnTo>
                  <a:lnTo>
                    <a:pt x="11704" y="2872"/>
                  </a:lnTo>
                  <a:lnTo>
                    <a:pt x="11687" y="2859"/>
                  </a:lnTo>
                  <a:lnTo>
                    <a:pt x="11671" y="2846"/>
                  </a:lnTo>
                  <a:lnTo>
                    <a:pt x="11652" y="2833"/>
                  </a:lnTo>
                  <a:lnTo>
                    <a:pt x="11634" y="2822"/>
                  </a:lnTo>
                  <a:lnTo>
                    <a:pt x="11616" y="2811"/>
                  </a:lnTo>
                  <a:lnTo>
                    <a:pt x="11596" y="2800"/>
                  </a:lnTo>
                  <a:lnTo>
                    <a:pt x="11577" y="2790"/>
                  </a:lnTo>
                  <a:lnTo>
                    <a:pt x="11556" y="2780"/>
                  </a:lnTo>
                  <a:lnTo>
                    <a:pt x="11535" y="2770"/>
                  </a:lnTo>
                  <a:lnTo>
                    <a:pt x="11514" y="2761"/>
                  </a:lnTo>
                  <a:lnTo>
                    <a:pt x="11492" y="2753"/>
                  </a:lnTo>
                  <a:lnTo>
                    <a:pt x="11470" y="2745"/>
                  </a:lnTo>
                  <a:lnTo>
                    <a:pt x="11447" y="2737"/>
                  </a:lnTo>
                  <a:lnTo>
                    <a:pt x="11420" y="2729"/>
                  </a:lnTo>
                  <a:lnTo>
                    <a:pt x="11393" y="2721"/>
                  </a:lnTo>
                  <a:lnTo>
                    <a:pt x="11366" y="2713"/>
                  </a:lnTo>
                  <a:lnTo>
                    <a:pt x="11338" y="2705"/>
                  </a:lnTo>
                  <a:lnTo>
                    <a:pt x="11311" y="2697"/>
                  </a:lnTo>
                  <a:lnTo>
                    <a:pt x="11284" y="2690"/>
                  </a:lnTo>
                  <a:lnTo>
                    <a:pt x="11257" y="2682"/>
                  </a:lnTo>
                  <a:lnTo>
                    <a:pt x="11229" y="2675"/>
                  </a:lnTo>
                  <a:lnTo>
                    <a:pt x="11188" y="2664"/>
                  </a:lnTo>
                  <a:lnTo>
                    <a:pt x="11147" y="2652"/>
                  </a:lnTo>
                  <a:lnTo>
                    <a:pt x="11105" y="2640"/>
                  </a:lnTo>
                  <a:lnTo>
                    <a:pt x="11064" y="2628"/>
                  </a:lnTo>
                  <a:lnTo>
                    <a:pt x="11022" y="2616"/>
                  </a:lnTo>
                  <a:lnTo>
                    <a:pt x="10980" y="2602"/>
                  </a:lnTo>
                  <a:lnTo>
                    <a:pt x="10939" y="2588"/>
                  </a:lnTo>
                  <a:lnTo>
                    <a:pt x="10899" y="2573"/>
                  </a:lnTo>
                  <a:lnTo>
                    <a:pt x="10867" y="2560"/>
                  </a:lnTo>
                  <a:lnTo>
                    <a:pt x="10835" y="2547"/>
                  </a:lnTo>
                  <a:lnTo>
                    <a:pt x="10804" y="2533"/>
                  </a:lnTo>
                  <a:lnTo>
                    <a:pt x="10773" y="2519"/>
                  </a:lnTo>
                  <a:lnTo>
                    <a:pt x="10743" y="2504"/>
                  </a:lnTo>
                  <a:lnTo>
                    <a:pt x="10713" y="2489"/>
                  </a:lnTo>
                  <a:lnTo>
                    <a:pt x="10684" y="2473"/>
                  </a:lnTo>
                  <a:lnTo>
                    <a:pt x="10656" y="2457"/>
                  </a:lnTo>
                  <a:lnTo>
                    <a:pt x="10628" y="2440"/>
                  </a:lnTo>
                  <a:lnTo>
                    <a:pt x="10601" y="2423"/>
                  </a:lnTo>
                  <a:lnTo>
                    <a:pt x="10574" y="2406"/>
                  </a:lnTo>
                  <a:lnTo>
                    <a:pt x="10548" y="2387"/>
                  </a:lnTo>
                  <a:lnTo>
                    <a:pt x="10523" y="2368"/>
                  </a:lnTo>
                  <a:lnTo>
                    <a:pt x="10497" y="2348"/>
                  </a:lnTo>
                  <a:lnTo>
                    <a:pt x="10473" y="2329"/>
                  </a:lnTo>
                  <a:lnTo>
                    <a:pt x="10450" y="2308"/>
                  </a:lnTo>
                  <a:lnTo>
                    <a:pt x="10426" y="2288"/>
                  </a:lnTo>
                  <a:lnTo>
                    <a:pt x="10404" y="2266"/>
                  </a:lnTo>
                  <a:lnTo>
                    <a:pt x="10383" y="2244"/>
                  </a:lnTo>
                  <a:lnTo>
                    <a:pt x="10361" y="2221"/>
                  </a:lnTo>
                  <a:lnTo>
                    <a:pt x="10340" y="2198"/>
                  </a:lnTo>
                  <a:lnTo>
                    <a:pt x="10320" y="2175"/>
                  </a:lnTo>
                  <a:lnTo>
                    <a:pt x="10300" y="2151"/>
                  </a:lnTo>
                  <a:lnTo>
                    <a:pt x="10282" y="2126"/>
                  </a:lnTo>
                  <a:lnTo>
                    <a:pt x="10263" y="2102"/>
                  </a:lnTo>
                  <a:lnTo>
                    <a:pt x="10245" y="2075"/>
                  </a:lnTo>
                  <a:lnTo>
                    <a:pt x="10228" y="2050"/>
                  </a:lnTo>
                  <a:lnTo>
                    <a:pt x="10212" y="2024"/>
                  </a:lnTo>
                  <a:lnTo>
                    <a:pt x="10196" y="1996"/>
                  </a:lnTo>
                  <a:lnTo>
                    <a:pt x="10180" y="1969"/>
                  </a:lnTo>
                  <a:lnTo>
                    <a:pt x="10166" y="1941"/>
                  </a:lnTo>
                  <a:lnTo>
                    <a:pt x="10151" y="1912"/>
                  </a:lnTo>
                  <a:lnTo>
                    <a:pt x="10137" y="1883"/>
                  </a:lnTo>
                  <a:lnTo>
                    <a:pt x="10125" y="1853"/>
                  </a:lnTo>
                  <a:lnTo>
                    <a:pt x="10112" y="1823"/>
                  </a:lnTo>
                  <a:lnTo>
                    <a:pt x="10099" y="1792"/>
                  </a:lnTo>
                  <a:lnTo>
                    <a:pt x="10088" y="1762"/>
                  </a:lnTo>
                  <a:lnTo>
                    <a:pt x="10077" y="1731"/>
                  </a:lnTo>
                  <a:lnTo>
                    <a:pt x="10066" y="1701"/>
                  </a:lnTo>
                  <a:lnTo>
                    <a:pt x="10056" y="1672"/>
                  </a:lnTo>
                  <a:lnTo>
                    <a:pt x="10042" y="1633"/>
                  </a:lnTo>
                  <a:lnTo>
                    <a:pt x="10027" y="1592"/>
                  </a:lnTo>
                  <a:lnTo>
                    <a:pt x="10012" y="1553"/>
                  </a:lnTo>
                  <a:lnTo>
                    <a:pt x="9997" y="1514"/>
                  </a:lnTo>
                  <a:lnTo>
                    <a:pt x="9982" y="1480"/>
                  </a:lnTo>
                  <a:lnTo>
                    <a:pt x="9966" y="1446"/>
                  </a:lnTo>
                  <a:lnTo>
                    <a:pt x="9950" y="1412"/>
                  </a:lnTo>
                  <a:lnTo>
                    <a:pt x="9934" y="1379"/>
                  </a:lnTo>
                  <a:lnTo>
                    <a:pt x="9917" y="1348"/>
                  </a:lnTo>
                  <a:lnTo>
                    <a:pt x="9899" y="1317"/>
                  </a:lnTo>
                  <a:lnTo>
                    <a:pt x="9880" y="1287"/>
                  </a:lnTo>
                  <a:lnTo>
                    <a:pt x="9862" y="1259"/>
                  </a:lnTo>
                  <a:lnTo>
                    <a:pt x="9842" y="1230"/>
                  </a:lnTo>
                  <a:lnTo>
                    <a:pt x="9822" y="1202"/>
                  </a:lnTo>
                  <a:lnTo>
                    <a:pt x="9801" y="1176"/>
                  </a:lnTo>
                  <a:lnTo>
                    <a:pt x="9779" y="1151"/>
                  </a:lnTo>
                  <a:lnTo>
                    <a:pt x="9757" y="1127"/>
                  </a:lnTo>
                  <a:lnTo>
                    <a:pt x="9735" y="1103"/>
                  </a:lnTo>
                  <a:lnTo>
                    <a:pt x="9712" y="1080"/>
                  </a:lnTo>
                  <a:lnTo>
                    <a:pt x="9687" y="1057"/>
                  </a:lnTo>
                  <a:lnTo>
                    <a:pt x="9663" y="1036"/>
                  </a:lnTo>
                  <a:lnTo>
                    <a:pt x="9638" y="1016"/>
                  </a:lnTo>
                  <a:lnTo>
                    <a:pt x="9612" y="996"/>
                  </a:lnTo>
                  <a:lnTo>
                    <a:pt x="9585" y="978"/>
                  </a:lnTo>
                  <a:lnTo>
                    <a:pt x="9558" y="959"/>
                  </a:lnTo>
                  <a:lnTo>
                    <a:pt x="9530" y="942"/>
                  </a:lnTo>
                  <a:lnTo>
                    <a:pt x="9502" y="926"/>
                  </a:lnTo>
                  <a:lnTo>
                    <a:pt x="9473" y="910"/>
                  </a:lnTo>
                  <a:lnTo>
                    <a:pt x="9443" y="896"/>
                  </a:lnTo>
                  <a:lnTo>
                    <a:pt x="9413" y="882"/>
                  </a:lnTo>
                  <a:lnTo>
                    <a:pt x="9382" y="869"/>
                  </a:lnTo>
                  <a:lnTo>
                    <a:pt x="9350" y="857"/>
                  </a:lnTo>
                  <a:lnTo>
                    <a:pt x="9318" y="846"/>
                  </a:lnTo>
                  <a:lnTo>
                    <a:pt x="9285" y="835"/>
                  </a:lnTo>
                  <a:lnTo>
                    <a:pt x="9252" y="825"/>
                  </a:lnTo>
                  <a:lnTo>
                    <a:pt x="9217" y="817"/>
                  </a:lnTo>
                  <a:lnTo>
                    <a:pt x="9199" y="813"/>
                  </a:lnTo>
                  <a:lnTo>
                    <a:pt x="9179" y="810"/>
                  </a:lnTo>
                  <a:lnTo>
                    <a:pt x="9160" y="809"/>
                  </a:lnTo>
                  <a:lnTo>
                    <a:pt x="9140" y="809"/>
                  </a:lnTo>
                  <a:lnTo>
                    <a:pt x="9120" y="810"/>
                  </a:lnTo>
                  <a:lnTo>
                    <a:pt x="9100" y="813"/>
                  </a:lnTo>
                  <a:lnTo>
                    <a:pt x="9081" y="818"/>
                  </a:lnTo>
                  <a:lnTo>
                    <a:pt x="9061" y="824"/>
                  </a:lnTo>
                  <a:lnTo>
                    <a:pt x="9043" y="833"/>
                  </a:lnTo>
                  <a:lnTo>
                    <a:pt x="9026" y="843"/>
                  </a:lnTo>
                  <a:lnTo>
                    <a:pt x="9016" y="849"/>
                  </a:lnTo>
                  <a:lnTo>
                    <a:pt x="9008" y="856"/>
                  </a:lnTo>
                  <a:lnTo>
                    <a:pt x="9000" y="863"/>
                  </a:lnTo>
                  <a:lnTo>
                    <a:pt x="8993" y="871"/>
                  </a:lnTo>
                  <a:lnTo>
                    <a:pt x="8985" y="879"/>
                  </a:lnTo>
                  <a:lnTo>
                    <a:pt x="8979" y="888"/>
                  </a:lnTo>
                  <a:lnTo>
                    <a:pt x="8973" y="897"/>
                  </a:lnTo>
                  <a:lnTo>
                    <a:pt x="8966" y="908"/>
                  </a:lnTo>
                  <a:lnTo>
                    <a:pt x="8960" y="919"/>
                  </a:lnTo>
                  <a:lnTo>
                    <a:pt x="8956" y="931"/>
                  </a:lnTo>
                  <a:lnTo>
                    <a:pt x="8950" y="942"/>
                  </a:lnTo>
                  <a:lnTo>
                    <a:pt x="8945" y="955"/>
                  </a:lnTo>
                  <a:lnTo>
                    <a:pt x="8937" y="983"/>
                  </a:lnTo>
                  <a:lnTo>
                    <a:pt x="8929" y="1012"/>
                  </a:lnTo>
                  <a:lnTo>
                    <a:pt x="8922" y="1042"/>
                  </a:lnTo>
                  <a:lnTo>
                    <a:pt x="8915" y="1072"/>
                  </a:lnTo>
                  <a:lnTo>
                    <a:pt x="8909" y="1102"/>
                  </a:lnTo>
                  <a:lnTo>
                    <a:pt x="8904" y="1133"/>
                  </a:lnTo>
                  <a:lnTo>
                    <a:pt x="8898" y="1163"/>
                  </a:lnTo>
                  <a:lnTo>
                    <a:pt x="8895" y="1197"/>
                  </a:lnTo>
                  <a:lnTo>
                    <a:pt x="8891" y="1229"/>
                  </a:lnTo>
                  <a:lnTo>
                    <a:pt x="8888" y="1263"/>
                  </a:lnTo>
                  <a:lnTo>
                    <a:pt x="8886" y="1298"/>
                  </a:lnTo>
                  <a:lnTo>
                    <a:pt x="8883" y="1334"/>
                  </a:lnTo>
                  <a:lnTo>
                    <a:pt x="8881" y="1409"/>
                  </a:lnTo>
                  <a:lnTo>
                    <a:pt x="8881" y="1488"/>
                  </a:lnTo>
                  <a:lnTo>
                    <a:pt x="8882" y="1524"/>
                  </a:lnTo>
                  <a:lnTo>
                    <a:pt x="8883" y="1558"/>
                  </a:lnTo>
                  <a:lnTo>
                    <a:pt x="8886" y="1592"/>
                  </a:lnTo>
                  <a:lnTo>
                    <a:pt x="8889" y="1626"/>
                  </a:lnTo>
                  <a:lnTo>
                    <a:pt x="8895" y="1659"/>
                  </a:lnTo>
                  <a:lnTo>
                    <a:pt x="8902" y="1691"/>
                  </a:lnTo>
                  <a:lnTo>
                    <a:pt x="8906" y="1707"/>
                  </a:lnTo>
                  <a:lnTo>
                    <a:pt x="8912" y="1724"/>
                  </a:lnTo>
                  <a:lnTo>
                    <a:pt x="8918" y="1740"/>
                  </a:lnTo>
                  <a:lnTo>
                    <a:pt x="8925" y="1756"/>
                  </a:lnTo>
                  <a:lnTo>
                    <a:pt x="8932" y="1773"/>
                  </a:lnTo>
                  <a:lnTo>
                    <a:pt x="8940" y="1789"/>
                  </a:lnTo>
                  <a:lnTo>
                    <a:pt x="8949" y="1802"/>
                  </a:lnTo>
                  <a:lnTo>
                    <a:pt x="8958" y="1817"/>
                  </a:lnTo>
                  <a:lnTo>
                    <a:pt x="8967" y="1830"/>
                  </a:lnTo>
                  <a:lnTo>
                    <a:pt x="8977" y="1842"/>
                  </a:lnTo>
                  <a:lnTo>
                    <a:pt x="8988" y="1854"/>
                  </a:lnTo>
                  <a:lnTo>
                    <a:pt x="8999" y="1864"/>
                  </a:lnTo>
                  <a:lnTo>
                    <a:pt x="9012" y="1875"/>
                  </a:lnTo>
                  <a:lnTo>
                    <a:pt x="9024" y="1884"/>
                  </a:lnTo>
                  <a:lnTo>
                    <a:pt x="9037" y="1892"/>
                  </a:lnTo>
                  <a:lnTo>
                    <a:pt x="9051" y="1900"/>
                  </a:lnTo>
                  <a:lnTo>
                    <a:pt x="9066" y="1907"/>
                  </a:lnTo>
                  <a:lnTo>
                    <a:pt x="9081" y="1912"/>
                  </a:lnTo>
                  <a:lnTo>
                    <a:pt x="9097" y="1918"/>
                  </a:lnTo>
                  <a:lnTo>
                    <a:pt x="9113" y="1923"/>
                  </a:lnTo>
                  <a:lnTo>
                    <a:pt x="9143" y="1931"/>
                  </a:lnTo>
                  <a:lnTo>
                    <a:pt x="9172" y="1938"/>
                  </a:lnTo>
                  <a:lnTo>
                    <a:pt x="9202" y="1946"/>
                  </a:lnTo>
                  <a:lnTo>
                    <a:pt x="9232" y="1953"/>
                  </a:lnTo>
                  <a:lnTo>
                    <a:pt x="9262" y="1961"/>
                  </a:lnTo>
                  <a:lnTo>
                    <a:pt x="9291" y="1968"/>
                  </a:lnTo>
                  <a:lnTo>
                    <a:pt x="9320" y="1976"/>
                  </a:lnTo>
                  <a:lnTo>
                    <a:pt x="9350" y="1982"/>
                  </a:lnTo>
                  <a:lnTo>
                    <a:pt x="9387" y="1992"/>
                  </a:lnTo>
                  <a:lnTo>
                    <a:pt x="9422" y="2000"/>
                  </a:lnTo>
                  <a:lnTo>
                    <a:pt x="9459" y="2009"/>
                  </a:lnTo>
                  <a:lnTo>
                    <a:pt x="9496" y="2018"/>
                  </a:lnTo>
                  <a:lnTo>
                    <a:pt x="9533" y="2028"/>
                  </a:lnTo>
                  <a:lnTo>
                    <a:pt x="9569" y="2037"/>
                  </a:lnTo>
                  <a:lnTo>
                    <a:pt x="9606" y="2047"/>
                  </a:lnTo>
                  <a:lnTo>
                    <a:pt x="9643" y="2057"/>
                  </a:lnTo>
                  <a:lnTo>
                    <a:pt x="9679" y="2067"/>
                  </a:lnTo>
                  <a:lnTo>
                    <a:pt x="9717" y="2079"/>
                  </a:lnTo>
                  <a:lnTo>
                    <a:pt x="9735" y="2086"/>
                  </a:lnTo>
                  <a:lnTo>
                    <a:pt x="9753" y="2093"/>
                  </a:lnTo>
                  <a:lnTo>
                    <a:pt x="9770" y="2099"/>
                  </a:lnTo>
                  <a:lnTo>
                    <a:pt x="9787" y="2107"/>
                  </a:lnTo>
                  <a:lnTo>
                    <a:pt x="9804" y="2117"/>
                  </a:lnTo>
                  <a:lnTo>
                    <a:pt x="9821" y="2126"/>
                  </a:lnTo>
                  <a:lnTo>
                    <a:pt x="9837" y="2136"/>
                  </a:lnTo>
                  <a:lnTo>
                    <a:pt x="9853" y="2148"/>
                  </a:lnTo>
                  <a:lnTo>
                    <a:pt x="9868" y="2160"/>
                  </a:lnTo>
                  <a:lnTo>
                    <a:pt x="9881" y="2174"/>
                  </a:lnTo>
                  <a:lnTo>
                    <a:pt x="9895" y="2188"/>
                  </a:lnTo>
                  <a:lnTo>
                    <a:pt x="9909" y="2204"/>
                  </a:lnTo>
                  <a:lnTo>
                    <a:pt x="9917" y="2215"/>
                  </a:lnTo>
                  <a:lnTo>
                    <a:pt x="9925" y="2227"/>
                  </a:lnTo>
                  <a:lnTo>
                    <a:pt x="9932" y="2238"/>
                  </a:lnTo>
                  <a:lnTo>
                    <a:pt x="9938" y="2251"/>
                  </a:lnTo>
                  <a:lnTo>
                    <a:pt x="9943" y="2263"/>
                  </a:lnTo>
                  <a:lnTo>
                    <a:pt x="9949" y="2276"/>
                  </a:lnTo>
                  <a:lnTo>
                    <a:pt x="9952" y="2289"/>
                  </a:lnTo>
                  <a:lnTo>
                    <a:pt x="9957" y="2301"/>
                  </a:lnTo>
                  <a:lnTo>
                    <a:pt x="9959" y="2314"/>
                  </a:lnTo>
                  <a:lnTo>
                    <a:pt x="9962" y="2328"/>
                  </a:lnTo>
                  <a:lnTo>
                    <a:pt x="9964" y="2340"/>
                  </a:lnTo>
                  <a:lnTo>
                    <a:pt x="9964" y="2354"/>
                  </a:lnTo>
                  <a:lnTo>
                    <a:pt x="9965" y="2368"/>
                  </a:lnTo>
                  <a:lnTo>
                    <a:pt x="9964" y="2380"/>
                  </a:lnTo>
                  <a:lnTo>
                    <a:pt x="9963" y="2394"/>
                  </a:lnTo>
                  <a:lnTo>
                    <a:pt x="9962" y="2408"/>
                  </a:lnTo>
                  <a:lnTo>
                    <a:pt x="9959" y="2422"/>
                  </a:lnTo>
                  <a:lnTo>
                    <a:pt x="9956" y="2435"/>
                  </a:lnTo>
                  <a:lnTo>
                    <a:pt x="9952" y="2449"/>
                  </a:lnTo>
                  <a:lnTo>
                    <a:pt x="9948" y="2462"/>
                  </a:lnTo>
                  <a:lnTo>
                    <a:pt x="9943" y="2476"/>
                  </a:lnTo>
                  <a:lnTo>
                    <a:pt x="9938" y="2489"/>
                  </a:lnTo>
                  <a:lnTo>
                    <a:pt x="9931" y="2502"/>
                  </a:lnTo>
                  <a:lnTo>
                    <a:pt x="9924" y="2516"/>
                  </a:lnTo>
                  <a:lnTo>
                    <a:pt x="9917" y="2528"/>
                  </a:lnTo>
                  <a:lnTo>
                    <a:pt x="9909" y="2542"/>
                  </a:lnTo>
                  <a:lnTo>
                    <a:pt x="9900" y="2555"/>
                  </a:lnTo>
                  <a:lnTo>
                    <a:pt x="9891" y="2567"/>
                  </a:lnTo>
                  <a:lnTo>
                    <a:pt x="9880" y="2579"/>
                  </a:lnTo>
                  <a:lnTo>
                    <a:pt x="9870" y="2591"/>
                  </a:lnTo>
                  <a:lnTo>
                    <a:pt x="9858" y="2603"/>
                  </a:lnTo>
                  <a:lnTo>
                    <a:pt x="9847" y="2616"/>
                  </a:lnTo>
                  <a:lnTo>
                    <a:pt x="9815" y="2643"/>
                  </a:lnTo>
                  <a:lnTo>
                    <a:pt x="9783" y="2671"/>
                  </a:lnTo>
                  <a:lnTo>
                    <a:pt x="9748" y="2697"/>
                  </a:lnTo>
                  <a:lnTo>
                    <a:pt x="9714" y="2722"/>
                  </a:lnTo>
                  <a:lnTo>
                    <a:pt x="9678" y="2746"/>
                  </a:lnTo>
                  <a:lnTo>
                    <a:pt x="9643" y="2769"/>
                  </a:lnTo>
                  <a:lnTo>
                    <a:pt x="9607" y="2792"/>
                  </a:lnTo>
                  <a:lnTo>
                    <a:pt x="9572" y="2815"/>
                  </a:lnTo>
                  <a:lnTo>
                    <a:pt x="9548" y="2830"/>
                  </a:lnTo>
                  <a:lnTo>
                    <a:pt x="9525" y="2845"/>
                  </a:lnTo>
                  <a:lnTo>
                    <a:pt x="9500" y="2860"/>
                  </a:lnTo>
                  <a:lnTo>
                    <a:pt x="9478" y="2875"/>
                  </a:lnTo>
                  <a:lnTo>
                    <a:pt x="9447" y="2895"/>
                  </a:lnTo>
                  <a:lnTo>
                    <a:pt x="9414" y="2915"/>
                  </a:lnTo>
                  <a:lnTo>
                    <a:pt x="9382" y="2934"/>
                  </a:lnTo>
                  <a:lnTo>
                    <a:pt x="9351" y="2953"/>
                  </a:lnTo>
                  <a:lnTo>
                    <a:pt x="9317" y="2973"/>
                  </a:lnTo>
                  <a:lnTo>
                    <a:pt x="9283" y="2994"/>
                  </a:lnTo>
                  <a:lnTo>
                    <a:pt x="9248" y="3015"/>
                  </a:lnTo>
                  <a:lnTo>
                    <a:pt x="9214" y="3038"/>
                  </a:lnTo>
                  <a:lnTo>
                    <a:pt x="9192" y="3053"/>
                  </a:lnTo>
                  <a:lnTo>
                    <a:pt x="9171" y="3070"/>
                  </a:lnTo>
                  <a:lnTo>
                    <a:pt x="9152" y="3088"/>
                  </a:lnTo>
                  <a:lnTo>
                    <a:pt x="9133" y="3108"/>
                  </a:lnTo>
                  <a:lnTo>
                    <a:pt x="9116" y="3127"/>
                  </a:lnTo>
                  <a:lnTo>
                    <a:pt x="9100" y="3149"/>
                  </a:lnTo>
                  <a:lnTo>
                    <a:pt x="9085" y="3172"/>
                  </a:lnTo>
                  <a:lnTo>
                    <a:pt x="9071" y="3196"/>
                  </a:lnTo>
                  <a:lnTo>
                    <a:pt x="9059" y="3221"/>
                  </a:lnTo>
                  <a:lnTo>
                    <a:pt x="9047" y="3249"/>
                  </a:lnTo>
                  <a:lnTo>
                    <a:pt x="9036" y="3276"/>
                  </a:lnTo>
                  <a:lnTo>
                    <a:pt x="9027" y="3306"/>
                  </a:lnTo>
                  <a:lnTo>
                    <a:pt x="9018" y="3337"/>
                  </a:lnTo>
                  <a:lnTo>
                    <a:pt x="9010" y="3370"/>
                  </a:lnTo>
                  <a:lnTo>
                    <a:pt x="9003" y="3403"/>
                  </a:lnTo>
                  <a:lnTo>
                    <a:pt x="8997" y="3439"/>
                  </a:lnTo>
                  <a:lnTo>
                    <a:pt x="8992" y="3476"/>
                  </a:lnTo>
                  <a:lnTo>
                    <a:pt x="8988" y="3512"/>
                  </a:lnTo>
                  <a:lnTo>
                    <a:pt x="8984" y="3550"/>
                  </a:lnTo>
                  <a:lnTo>
                    <a:pt x="8981" y="3587"/>
                  </a:lnTo>
                  <a:lnTo>
                    <a:pt x="8942" y="3587"/>
                  </a:lnTo>
                  <a:lnTo>
                    <a:pt x="8945" y="3549"/>
                  </a:lnTo>
                  <a:lnTo>
                    <a:pt x="8949" y="3510"/>
                  </a:lnTo>
                  <a:lnTo>
                    <a:pt x="8953" y="3472"/>
                  </a:lnTo>
                  <a:lnTo>
                    <a:pt x="8958" y="3433"/>
                  </a:lnTo>
                  <a:lnTo>
                    <a:pt x="8965" y="3395"/>
                  </a:lnTo>
                  <a:lnTo>
                    <a:pt x="8972" y="3360"/>
                  </a:lnTo>
                  <a:lnTo>
                    <a:pt x="8980" y="3325"/>
                  </a:lnTo>
                  <a:lnTo>
                    <a:pt x="8989" y="3292"/>
                  </a:lnTo>
                  <a:lnTo>
                    <a:pt x="9000" y="3261"/>
                  </a:lnTo>
                  <a:lnTo>
                    <a:pt x="9012" y="3231"/>
                  </a:lnTo>
                  <a:lnTo>
                    <a:pt x="9024" y="3203"/>
                  </a:lnTo>
                  <a:lnTo>
                    <a:pt x="9038" y="3175"/>
                  </a:lnTo>
                  <a:lnTo>
                    <a:pt x="9053" y="3149"/>
                  </a:lnTo>
                  <a:lnTo>
                    <a:pt x="9069" y="3125"/>
                  </a:lnTo>
                  <a:lnTo>
                    <a:pt x="9086" y="3102"/>
                  </a:lnTo>
                  <a:lnTo>
                    <a:pt x="9105" y="3080"/>
                  </a:lnTo>
                  <a:lnTo>
                    <a:pt x="9125" y="3059"/>
                  </a:lnTo>
                  <a:lnTo>
                    <a:pt x="9146" y="3040"/>
                  </a:lnTo>
                  <a:lnTo>
                    <a:pt x="9168" y="3022"/>
                  </a:lnTo>
                  <a:lnTo>
                    <a:pt x="9192" y="3004"/>
                  </a:lnTo>
                  <a:lnTo>
                    <a:pt x="9226" y="2983"/>
                  </a:lnTo>
                  <a:lnTo>
                    <a:pt x="9261" y="2961"/>
                  </a:lnTo>
                  <a:lnTo>
                    <a:pt x="9296" y="2939"/>
                  </a:lnTo>
                  <a:lnTo>
                    <a:pt x="9331" y="2918"/>
                  </a:lnTo>
                  <a:lnTo>
                    <a:pt x="9363" y="2900"/>
                  </a:lnTo>
                  <a:lnTo>
                    <a:pt x="9394" y="2882"/>
                  </a:lnTo>
                  <a:lnTo>
                    <a:pt x="9425" y="2862"/>
                  </a:lnTo>
                  <a:lnTo>
                    <a:pt x="9456" y="2843"/>
                  </a:lnTo>
                  <a:lnTo>
                    <a:pt x="9480" y="2827"/>
                  </a:lnTo>
                  <a:lnTo>
                    <a:pt x="9503" y="2812"/>
                  </a:lnTo>
                  <a:lnTo>
                    <a:pt x="9527" y="2797"/>
                  </a:lnTo>
                  <a:lnTo>
                    <a:pt x="9550" y="2782"/>
                  </a:lnTo>
                  <a:lnTo>
                    <a:pt x="9585" y="2759"/>
                  </a:lnTo>
                  <a:lnTo>
                    <a:pt x="9621" y="2737"/>
                  </a:lnTo>
                  <a:lnTo>
                    <a:pt x="9655" y="2714"/>
                  </a:lnTo>
                  <a:lnTo>
                    <a:pt x="9690" y="2690"/>
                  </a:lnTo>
                  <a:lnTo>
                    <a:pt x="9724" y="2666"/>
                  </a:lnTo>
                  <a:lnTo>
                    <a:pt x="9757" y="2641"/>
                  </a:lnTo>
                  <a:lnTo>
                    <a:pt x="9788" y="2614"/>
                  </a:lnTo>
                  <a:lnTo>
                    <a:pt x="9819" y="2587"/>
                  </a:lnTo>
                  <a:lnTo>
                    <a:pt x="9840" y="2566"/>
                  </a:lnTo>
                  <a:lnTo>
                    <a:pt x="9858" y="2544"/>
                  </a:lnTo>
                  <a:lnTo>
                    <a:pt x="9874" y="2521"/>
                  </a:lnTo>
                  <a:lnTo>
                    <a:pt x="9888" y="2499"/>
                  </a:lnTo>
                  <a:lnTo>
                    <a:pt x="9900" y="2476"/>
                  </a:lnTo>
                  <a:lnTo>
                    <a:pt x="9909" y="2453"/>
                  </a:lnTo>
                  <a:lnTo>
                    <a:pt x="9917" y="2429"/>
                  </a:lnTo>
                  <a:lnTo>
                    <a:pt x="9921" y="2404"/>
                  </a:lnTo>
                  <a:lnTo>
                    <a:pt x="9924" y="2393"/>
                  </a:lnTo>
                  <a:lnTo>
                    <a:pt x="9924" y="2382"/>
                  </a:lnTo>
                  <a:lnTo>
                    <a:pt x="9925" y="2370"/>
                  </a:lnTo>
                  <a:lnTo>
                    <a:pt x="9925" y="2357"/>
                  </a:lnTo>
                  <a:lnTo>
                    <a:pt x="9924" y="2346"/>
                  </a:lnTo>
                  <a:lnTo>
                    <a:pt x="9923" y="2335"/>
                  </a:lnTo>
                  <a:lnTo>
                    <a:pt x="9921" y="2323"/>
                  </a:lnTo>
                  <a:lnTo>
                    <a:pt x="9918" y="2313"/>
                  </a:lnTo>
                  <a:lnTo>
                    <a:pt x="9916" y="2301"/>
                  </a:lnTo>
                  <a:lnTo>
                    <a:pt x="9912" y="2290"/>
                  </a:lnTo>
                  <a:lnTo>
                    <a:pt x="9908" y="2279"/>
                  </a:lnTo>
                  <a:lnTo>
                    <a:pt x="9903" y="2269"/>
                  </a:lnTo>
                  <a:lnTo>
                    <a:pt x="9897" y="2258"/>
                  </a:lnTo>
                  <a:lnTo>
                    <a:pt x="9892" y="2249"/>
                  </a:lnTo>
                  <a:lnTo>
                    <a:pt x="9885" y="2238"/>
                  </a:lnTo>
                  <a:lnTo>
                    <a:pt x="9878" y="2228"/>
                  </a:lnTo>
                  <a:lnTo>
                    <a:pt x="9865" y="2214"/>
                  </a:lnTo>
                  <a:lnTo>
                    <a:pt x="9854" y="2201"/>
                  </a:lnTo>
                  <a:lnTo>
                    <a:pt x="9840" y="2189"/>
                  </a:lnTo>
                  <a:lnTo>
                    <a:pt x="9826" y="2179"/>
                  </a:lnTo>
                  <a:lnTo>
                    <a:pt x="9813" y="2168"/>
                  </a:lnTo>
                  <a:lnTo>
                    <a:pt x="9798" y="2158"/>
                  </a:lnTo>
                  <a:lnTo>
                    <a:pt x="9783" y="2150"/>
                  </a:lnTo>
                  <a:lnTo>
                    <a:pt x="9767" y="2142"/>
                  </a:lnTo>
                  <a:lnTo>
                    <a:pt x="9735" y="2128"/>
                  </a:lnTo>
                  <a:lnTo>
                    <a:pt x="9701" y="2115"/>
                  </a:lnTo>
                  <a:lnTo>
                    <a:pt x="9667" y="2105"/>
                  </a:lnTo>
                  <a:lnTo>
                    <a:pt x="9632" y="2095"/>
                  </a:lnTo>
                  <a:lnTo>
                    <a:pt x="9596" y="2084"/>
                  </a:lnTo>
                  <a:lnTo>
                    <a:pt x="9559" y="2075"/>
                  </a:lnTo>
                  <a:lnTo>
                    <a:pt x="9522" y="2066"/>
                  </a:lnTo>
                  <a:lnTo>
                    <a:pt x="9487" y="2057"/>
                  </a:lnTo>
                  <a:lnTo>
                    <a:pt x="9450" y="2048"/>
                  </a:lnTo>
                  <a:lnTo>
                    <a:pt x="9413" y="2039"/>
                  </a:lnTo>
                  <a:lnTo>
                    <a:pt x="9377" y="2029"/>
                  </a:lnTo>
                  <a:lnTo>
                    <a:pt x="9341" y="2020"/>
                  </a:lnTo>
                  <a:lnTo>
                    <a:pt x="9311" y="2013"/>
                  </a:lnTo>
                  <a:lnTo>
                    <a:pt x="9281" y="2005"/>
                  </a:lnTo>
                  <a:lnTo>
                    <a:pt x="9252" y="1998"/>
                  </a:lnTo>
                  <a:lnTo>
                    <a:pt x="9222" y="1992"/>
                  </a:lnTo>
                  <a:lnTo>
                    <a:pt x="9192" y="1984"/>
                  </a:lnTo>
                  <a:lnTo>
                    <a:pt x="9162" y="1976"/>
                  </a:lnTo>
                  <a:lnTo>
                    <a:pt x="9132" y="1969"/>
                  </a:lnTo>
                  <a:lnTo>
                    <a:pt x="9104" y="1961"/>
                  </a:lnTo>
                  <a:lnTo>
                    <a:pt x="9084" y="1955"/>
                  </a:lnTo>
                  <a:lnTo>
                    <a:pt x="9066" y="1949"/>
                  </a:lnTo>
                  <a:lnTo>
                    <a:pt x="9049" y="1942"/>
                  </a:lnTo>
                  <a:lnTo>
                    <a:pt x="9032" y="1934"/>
                  </a:lnTo>
                  <a:lnTo>
                    <a:pt x="9016" y="1925"/>
                  </a:lnTo>
                  <a:lnTo>
                    <a:pt x="9001" y="1916"/>
                  </a:lnTo>
                  <a:lnTo>
                    <a:pt x="8988" y="1906"/>
                  </a:lnTo>
                  <a:lnTo>
                    <a:pt x="8974" y="1894"/>
                  </a:lnTo>
                  <a:lnTo>
                    <a:pt x="8961" y="1883"/>
                  </a:lnTo>
                  <a:lnTo>
                    <a:pt x="8949" y="1869"/>
                  </a:lnTo>
                  <a:lnTo>
                    <a:pt x="8937" y="1855"/>
                  </a:lnTo>
                  <a:lnTo>
                    <a:pt x="8926" y="1840"/>
                  </a:lnTo>
                  <a:lnTo>
                    <a:pt x="8915" y="1825"/>
                  </a:lnTo>
                  <a:lnTo>
                    <a:pt x="8906" y="1808"/>
                  </a:lnTo>
                  <a:lnTo>
                    <a:pt x="8897" y="1791"/>
                  </a:lnTo>
                  <a:lnTo>
                    <a:pt x="8888" y="1771"/>
                  </a:lnTo>
                  <a:lnTo>
                    <a:pt x="8881" y="1754"/>
                  </a:lnTo>
                  <a:lnTo>
                    <a:pt x="8874" y="1737"/>
                  </a:lnTo>
                  <a:lnTo>
                    <a:pt x="8870" y="1720"/>
                  </a:lnTo>
                  <a:lnTo>
                    <a:pt x="8864" y="1703"/>
                  </a:lnTo>
                  <a:lnTo>
                    <a:pt x="8856" y="1668"/>
                  </a:lnTo>
                  <a:lnTo>
                    <a:pt x="8850" y="1633"/>
                  </a:lnTo>
                  <a:lnTo>
                    <a:pt x="8847" y="1598"/>
                  </a:lnTo>
                  <a:lnTo>
                    <a:pt x="8844" y="1563"/>
                  </a:lnTo>
                  <a:lnTo>
                    <a:pt x="8843" y="1526"/>
                  </a:lnTo>
                  <a:lnTo>
                    <a:pt x="8842" y="1489"/>
                  </a:lnTo>
                  <a:lnTo>
                    <a:pt x="8842" y="1448"/>
                  </a:lnTo>
                  <a:lnTo>
                    <a:pt x="8842" y="1408"/>
                  </a:lnTo>
                  <a:lnTo>
                    <a:pt x="8843" y="1369"/>
                  </a:lnTo>
                  <a:lnTo>
                    <a:pt x="8844" y="1331"/>
                  </a:lnTo>
                  <a:lnTo>
                    <a:pt x="8847" y="1294"/>
                  </a:lnTo>
                  <a:lnTo>
                    <a:pt x="8849" y="1259"/>
                  </a:lnTo>
                  <a:lnTo>
                    <a:pt x="8852" y="1224"/>
                  </a:lnTo>
                  <a:lnTo>
                    <a:pt x="8856" y="1191"/>
                  </a:lnTo>
                  <a:lnTo>
                    <a:pt x="8860" y="1158"/>
                  </a:lnTo>
                  <a:lnTo>
                    <a:pt x="8865" y="1126"/>
                  </a:lnTo>
                  <a:lnTo>
                    <a:pt x="8871" y="1094"/>
                  </a:lnTo>
                  <a:lnTo>
                    <a:pt x="8876" y="1063"/>
                  </a:lnTo>
                  <a:lnTo>
                    <a:pt x="8883" y="1032"/>
                  </a:lnTo>
                  <a:lnTo>
                    <a:pt x="8891" y="1002"/>
                  </a:lnTo>
                  <a:lnTo>
                    <a:pt x="8899" y="972"/>
                  </a:lnTo>
                  <a:lnTo>
                    <a:pt x="8909" y="943"/>
                  </a:lnTo>
                  <a:lnTo>
                    <a:pt x="8913" y="930"/>
                  </a:lnTo>
                  <a:lnTo>
                    <a:pt x="8919" y="916"/>
                  </a:lnTo>
                  <a:lnTo>
                    <a:pt x="8925" y="902"/>
                  </a:lnTo>
                  <a:lnTo>
                    <a:pt x="8930" y="891"/>
                  </a:lnTo>
                  <a:lnTo>
                    <a:pt x="8938" y="879"/>
                  </a:lnTo>
                  <a:lnTo>
                    <a:pt x="8945" y="868"/>
                  </a:lnTo>
                  <a:lnTo>
                    <a:pt x="8953" y="857"/>
                  </a:lnTo>
                  <a:lnTo>
                    <a:pt x="8961" y="848"/>
                  </a:lnTo>
                  <a:lnTo>
                    <a:pt x="8971" y="839"/>
                  </a:lnTo>
                  <a:lnTo>
                    <a:pt x="8979" y="830"/>
                  </a:lnTo>
                  <a:lnTo>
                    <a:pt x="8989" y="822"/>
                  </a:lnTo>
                  <a:lnTo>
                    <a:pt x="8998" y="815"/>
                  </a:lnTo>
                  <a:lnTo>
                    <a:pt x="9008" y="808"/>
                  </a:lnTo>
                  <a:lnTo>
                    <a:pt x="9019" y="802"/>
                  </a:lnTo>
                  <a:lnTo>
                    <a:pt x="9029" y="796"/>
                  </a:lnTo>
                  <a:lnTo>
                    <a:pt x="9039" y="791"/>
                  </a:lnTo>
                  <a:lnTo>
                    <a:pt x="9062" y="783"/>
                  </a:lnTo>
                  <a:lnTo>
                    <a:pt x="9084" y="776"/>
                  </a:lnTo>
                  <a:lnTo>
                    <a:pt x="9108" y="772"/>
                  </a:lnTo>
                  <a:lnTo>
                    <a:pt x="9132" y="770"/>
                  </a:lnTo>
                  <a:lnTo>
                    <a:pt x="9155" y="769"/>
                  </a:lnTo>
                  <a:lnTo>
                    <a:pt x="9179" y="770"/>
                  </a:lnTo>
                  <a:lnTo>
                    <a:pt x="9203" y="774"/>
                  </a:lnTo>
                  <a:lnTo>
                    <a:pt x="9226" y="778"/>
                  </a:lnTo>
                  <a:lnTo>
                    <a:pt x="9262" y="787"/>
                  </a:lnTo>
                  <a:lnTo>
                    <a:pt x="9296" y="798"/>
                  </a:lnTo>
                  <a:lnTo>
                    <a:pt x="9330" y="808"/>
                  </a:lnTo>
                  <a:lnTo>
                    <a:pt x="9363" y="819"/>
                  </a:lnTo>
                  <a:lnTo>
                    <a:pt x="9395" y="832"/>
                  </a:lnTo>
                  <a:lnTo>
                    <a:pt x="9427" y="846"/>
                  </a:lnTo>
                  <a:lnTo>
                    <a:pt x="9459" y="861"/>
                  </a:lnTo>
                  <a:lnTo>
                    <a:pt x="9489" y="876"/>
                  </a:lnTo>
                  <a:lnTo>
                    <a:pt x="9520" y="892"/>
                  </a:lnTo>
                  <a:lnTo>
                    <a:pt x="9549" y="909"/>
                  </a:lnTo>
                  <a:lnTo>
                    <a:pt x="9577" y="926"/>
                  </a:lnTo>
                  <a:lnTo>
                    <a:pt x="9606" y="946"/>
                  </a:lnTo>
                  <a:lnTo>
                    <a:pt x="9634" y="965"/>
                  </a:lnTo>
                  <a:lnTo>
                    <a:pt x="9660" y="986"/>
                  </a:lnTo>
                  <a:lnTo>
                    <a:pt x="9686" y="1006"/>
                  </a:lnTo>
                  <a:lnTo>
                    <a:pt x="9713" y="1028"/>
                  </a:lnTo>
                  <a:lnTo>
                    <a:pt x="9737" y="1052"/>
                  </a:lnTo>
                  <a:lnTo>
                    <a:pt x="9762" y="1075"/>
                  </a:lnTo>
                  <a:lnTo>
                    <a:pt x="9785" y="1100"/>
                  </a:lnTo>
                  <a:lnTo>
                    <a:pt x="9808" y="1126"/>
                  </a:lnTo>
                  <a:lnTo>
                    <a:pt x="9831" y="1152"/>
                  </a:lnTo>
                  <a:lnTo>
                    <a:pt x="9853" y="1180"/>
                  </a:lnTo>
                  <a:lnTo>
                    <a:pt x="9873" y="1208"/>
                  </a:lnTo>
                  <a:lnTo>
                    <a:pt x="9894" y="1237"/>
                  </a:lnTo>
                  <a:lnTo>
                    <a:pt x="9913" y="1267"/>
                  </a:lnTo>
                  <a:lnTo>
                    <a:pt x="9933" y="1298"/>
                  </a:lnTo>
                  <a:lnTo>
                    <a:pt x="9951" y="1330"/>
                  </a:lnTo>
                  <a:lnTo>
                    <a:pt x="9969" y="1362"/>
                  </a:lnTo>
                  <a:lnTo>
                    <a:pt x="9986" y="1395"/>
                  </a:lnTo>
                  <a:lnTo>
                    <a:pt x="10003" y="1430"/>
                  </a:lnTo>
                  <a:lnTo>
                    <a:pt x="10018" y="1464"/>
                  </a:lnTo>
                  <a:lnTo>
                    <a:pt x="10034" y="1500"/>
                  </a:lnTo>
                  <a:lnTo>
                    <a:pt x="10049" y="1540"/>
                  </a:lnTo>
                  <a:lnTo>
                    <a:pt x="10064" y="1579"/>
                  </a:lnTo>
                  <a:lnTo>
                    <a:pt x="10079" y="1619"/>
                  </a:lnTo>
                  <a:lnTo>
                    <a:pt x="10092" y="1658"/>
                  </a:lnTo>
                  <a:lnTo>
                    <a:pt x="10103" y="1688"/>
                  </a:lnTo>
                  <a:lnTo>
                    <a:pt x="10114" y="1717"/>
                  </a:lnTo>
                  <a:lnTo>
                    <a:pt x="10125" y="1747"/>
                  </a:lnTo>
                  <a:lnTo>
                    <a:pt x="10136" y="1778"/>
                  </a:lnTo>
                  <a:lnTo>
                    <a:pt x="10149" y="1808"/>
                  </a:lnTo>
                  <a:lnTo>
                    <a:pt x="10160" y="1837"/>
                  </a:lnTo>
                  <a:lnTo>
                    <a:pt x="10173" y="1867"/>
                  </a:lnTo>
                  <a:lnTo>
                    <a:pt x="10186" y="1895"/>
                  </a:lnTo>
                  <a:lnTo>
                    <a:pt x="10200" y="1923"/>
                  </a:lnTo>
                  <a:lnTo>
                    <a:pt x="10215" y="1950"/>
                  </a:lnTo>
                  <a:lnTo>
                    <a:pt x="10230" y="1977"/>
                  </a:lnTo>
                  <a:lnTo>
                    <a:pt x="10245" y="2003"/>
                  </a:lnTo>
                  <a:lnTo>
                    <a:pt x="10261" y="2028"/>
                  </a:lnTo>
                  <a:lnTo>
                    <a:pt x="10278" y="2054"/>
                  </a:lnTo>
                  <a:lnTo>
                    <a:pt x="10295" y="2079"/>
                  </a:lnTo>
                  <a:lnTo>
                    <a:pt x="10313" y="2103"/>
                  </a:lnTo>
                  <a:lnTo>
                    <a:pt x="10331" y="2127"/>
                  </a:lnTo>
                  <a:lnTo>
                    <a:pt x="10351" y="2150"/>
                  </a:lnTo>
                  <a:lnTo>
                    <a:pt x="10370" y="2173"/>
                  </a:lnTo>
                  <a:lnTo>
                    <a:pt x="10391" y="2195"/>
                  </a:lnTo>
                  <a:lnTo>
                    <a:pt x="10411" y="2216"/>
                  </a:lnTo>
                  <a:lnTo>
                    <a:pt x="10432" y="2238"/>
                  </a:lnTo>
                  <a:lnTo>
                    <a:pt x="10454" y="2259"/>
                  </a:lnTo>
                  <a:lnTo>
                    <a:pt x="10477" y="2279"/>
                  </a:lnTo>
                  <a:lnTo>
                    <a:pt x="10500" y="2299"/>
                  </a:lnTo>
                  <a:lnTo>
                    <a:pt x="10524" y="2318"/>
                  </a:lnTo>
                  <a:lnTo>
                    <a:pt x="10548" y="2337"/>
                  </a:lnTo>
                  <a:lnTo>
                    <a:pt x="10572" y="2355"/>
                  </a:lnTo>
                  <a:lnTo>
                    <a:pt x="10597" y="2374"/>
                  </a:lnTo>
                  <a:lnTo>
                    <a:pt x="10624" y="2391"/>
                  </a:lnTo>
                  <a:lnTo>
                    <a:pt x="10650" y="2408"/>
                  </a:lnTo>
                  <a:lnTo>
                    <a:pt x="10676" y="2424"/>
                  </a:lnTo>
                  <a:lnTo>
                    <a:pt x="10704" y="2440"/>
                  </a:lnTo>
                  <a:lnTo>
                    <a:pt x="10733" y="2455"/>
                  </a:lnTo>
                  <a:lnTo>
                    <a:pt x="10761" y="2470"/>
                  </a:lnTo>
                  <a:lnTo>
                    <a:pt x="10790" y="2484"/>
                  </a:lnTo>
                  <a:lnTo>
                    <a:pt x="10820" y="2497"/>
                  </a:lnTo>
                  <a:lnTo>
                    <a:pt x="10851" y="2511"/>
                  </a:lnTo>
                  <a:lnTo>
                    <a:pt x="10880" y="2524"/>
                  </a:lnTo>
                  <a:lnTo>
                    <a:pt x="10913" y="2536"/>
                  </a:lnTo>
                  <a:lnTo>
                    <a:pt x="10953" y="2550"/>
                  </a:lnTo>
                  <a:lnTo>
                    <a:pt x="10993" y="2565"/>
                  </a:lnTo>
                  <a:lnTo>
                    <a:pt x="11034" y="2578"/>
                  </a:lnTo>
                  <a:lnTo>
                    <a:pt x="11075" y="2590"/>
                  </a:lnTo>
                  <a:lnTo>
                    <a:pt x="11117" y="2603"/>
                  </a:lnTo>
                  <a:lnTo>
                    <a:pt x="11158" y="2614"/>
                  </a:lnTo>
                  <a:lnTo>
                    <a:pt x="11199" y="2626"/>
                  </a:lnTo>
                  <a:lnTo>
                    <a:pt x="11240" y="2636"/>
                  </a:lnTo>
                  <a:lnTo>
                    <a:pt x="11267" y="2644"/>
                  </a:lnTo>
                  <a:lnTo>
                    <a:pt x="11295" y="2651"/>
                  </a:lnTo>
                  <a:lnTo>
                    <a:pt x="11322" y="2659"/>
                  </a:lnTo>
                  <a:lnTo>
                    <a:pt x="11350" y="2667"/>
                  </a:lnTo>
                  <a:lnTo>
                    <a:pt x="11377" y="2675"/>
                  </a:lnTo>
                  <a:lnTo>
                    <a:pt x="11405" y="2683"/>
                  </a:lnTo>
                  <a:lnTo>
                    <a:pt x="11431" y="2691"/>
                  </a:lnTo>
                  <a:lnTo>
                    <a:pt x="11459" y="2699"/>
                  </a:lnTo>
                  <a:lnTo>
                    <a:pt x="11483" y="2707"/>
                  </a:lnTo>
                  <a:lnTo>
                    <a:pt x="11507" y="2716"/>
                  </a:lnTo>
                  <a:lnTo>
                    <a:pt x="11530" y="2726"/>
                  </a:lnTo>
                  <a:lnTo>
                    <a:pt x="11553" y="2735"/>
                  </a:lnTo>
                  <a:lnTo>
                    <a:pt x="11574" y="2745"/>
                  </a:lnTo>
                  <a:lnTo>
                    <a:pt x="11596" y="2755"/>
                  </a:lnTo>
                  <a:lnTo>
                    <a:pt x="11617" y="2766"/>
                  </a:lnTo>
                  <a:lnTo>
                    <a:pt x="11636" y="2777"/>
                  </a:lnTo>
                  <a:lnTo>
                    <a:pt x="11657" y="2790"/>
                  </a:lnTo>
                  <a:lnTo>
                    <a:pt x="11675" y="2802"/>
                  </a:lnTo>
                  <a:lnTo>
                    <a:pt x="11695" y="2815"/>
                  </a:lnTo>
                  <a:lnTo>
                    <a:pt x="11712" y="2828"/>
                  </a:lnTo>
                  <a:lnTo>
                    <a:pt x="11731" y="2841"/>
                  </a:lnTo>
                  <a:lnTo>
                    <a:pt x="11747" y="2856"/>
                  </a:lnTo>
                  <a:lnTo>
                    <a:pt x="11764" y="2871"/>
                  </a:lnTo>
                  <a:lnTo>
                    <a:pt x="11779" y="2886"/>
                  </a:lnTo>
                  <a:lnTo>
                    <a:pt x="11795" y="2902"/>
                  </a:lnTo>
                  <a:lnTo>
                    <a:pt x="11809" y="2918"/>
                  </a:lnTo>
                  <a:lnTo>
                    <a:pt x="11823" y="2936"/>
                  </a:lnTo>
                  <a:lnTo>
                    <a:pt x="11836" y="2953"/>
                  </a:lnTo>
                  <a:lnTo>
                    <a:pt x="11850" y="2970"/>
                  </a:lnTo>
                  <a:lnTo>
                    <a:pt x="11861" y="2988"/>
                  </a:lnTo>
                  <a:lnTo>
                    <a:pt x="11874" y="3007"/>
                  </a:lnTo>
                  <a:lnTo>
                    <a:pt x="11884" y="3026"/>
                  </a:lnTo>
                  <a:lnTo>
                    <a:pt x="11896" y="3046"/>
                  </a:lnTo>
                  <a:lnTo>
                    <a:pt x="11905" y="3065"/>
                  </a:lnTo>
                  <a:lnTo>
                    <a:pt x="11914" y="3086"/>
                  </a:lnTo>
                  <a:lnTo>
                    <a:pt x="11923" y="3106"/>
                  </a:lnTo>
                  <a:lnTo>
                    <a:pt x="11931" y="3128"/>
                  </a:lnTo>
                  <a:lnTo>
                    <a:pt x="11939" y="3150"/>
                  </a:lnTo>
                  <a:lnTo>
                    <a:pt x="11946" y="3172"/>
                  </a:lnTo>
                  <a:lnTo>
                    <a:pt x="11953" y="3195"/>
                  </a:lnTo>
                  <a:lnTo>
                    <a:pt x="11960" y="3223"/>
                  </a:lnTo>
                  <a:lnTo>
                    <a:pt x="11966" y="3251"/>
                  </a:lnTo>
                  <a:lnTo>
                    <a:pt x="11970" y="3277"/>
                  </a:lnTo>
                  <a:lnTo>
                    <a:pt x="11975" y="3304"/>
                  </a:lnTo>
                  <a:lnTo>
                    <a:pt x="11977" y="3330"/>
                  </a:lnTo>
                  <a:lnTo>
                    <a:pt x="11978" y="3356"/>
                  </a:lnTo>
                  <a:lnTo>
                    <a:pt x="11979" y="3382"/>
                  </a:lnTo>
                  <a:lnTo>
                    <a:pt x="11978" y="3406"/>
                  </a:lnTo>
                  <a:lnTo>
                    <a:pt x="11977" y="3431"/>
                  </a:lnTo>
                  <a:lnTo>
                    <a:pt x="11974" y="3454"/>
                  </a:lnTo>
                  <a:lnTo>
                    <a:pt x="11970" y="3478"/>
                  </a:lnTo>
                  <a:lnTo>
                    <a:pt x="11965" y="3501"/>
                  </a:lnTo>
                  <a:lnTo>
                    <a:pt x="11959" y="3523"/>
                  </a:lnTo>
                  <a:lnTo>
                    <a:pt x="11952" y="3545"/>
                  </a:lnTo>
                  <a:lnTo>
                    <a:pt x="11944" y="3566"/>
                  </a:lnTo>
                  <a:lnTo>
                    <a:pt x="11935" y="3587"/>
                  </a:lnTo>
                  <a:lnTo>
                    <a:pt x="11889" y="3587"/>
                  </a:lnTo>
                  <a:close/>
                  <a:moveTo>
                    <a:pt x="7181" y="3587"/>
                  </a:moveTo>
                  <a:lnTo>
                    <a:pt x="7141" y="3587"/>
                  </a:lnTo>
                  <a:lnTo>
                    <a:pt x="7139" y="3577"/>
                  </a:lnTo>
                  <a:lnTo>
                    <a:pt x="7135" y="3568"/>
                  </a:lnTo>
                  <a:lnTo>
                    <a:pt x="7133" y="3557"/>
                  </a:lnTo>
                  <a:lnTo>
                    <a:pt x="7129" y="3548"/>
                  </a:lnTo>
                  <a:lnTo>
                    <a:pt x="7124" y="3533"/>
                  </a:lnTo>
                  <a:lnTo>
                    <a:pt x="7117" y="3519"/>
                  </a:lnTo>
                  <a:lnTo>
                    <a:pt x="7109" y="3506"/>
                  </a:lnTo>
                  <a:lnTo>
                    <a:pt x="7101" y="3492"/>
                  </a:lnTo>
                  <a:lnTo>
                    <a:pt x="7093" y="3478"/>
                  </a:lnTo>
                  <a:lnTo>
                    <a:pt x="7082" y="3465"/>
                  </a:lnTo>
                  <a:lnTo>
                    <a:pt x="7072" y="3453"/>
                  </a:lnTo>
                  <a:lnTo>
                    <a:pt x="7062" y="3441"/>
                  </a:lnTo>
                  <a:lnTo>
                    <a:pt x="7050" y="3430"/>
                  </a:lnTo>
                  <a:lnTo>
                    <a:pt x="7039" y="3418"/>
                  </a:lnTo>
                  <a:lnTo>
                    <a:pt x="7026" y="3408"/>
                  </a:lnTo>
                  <a:lnTo>
                    <a:pt x="7012" y="3398"/>
                  </a:lnTo>
                  <a:lnTo>
                    <a:pt x="7000" y="3389"/>
                  </a:lnTo>
                  <a:lnTo>
                    <a:pt x="6985" y="3379"/>
                  </a:lnTo>
                  <a:lnTo>
                    <a:pt x="6971" y="3370"/>
                  </a:lnTo>
                  <a:lnTo>
                    <a:pt x="6956" y="3362"/>
                  </a:lnTo>
                  <a:lnTo>
                    <a:pt x="6941" y="3355"/>
                  </a:lnTo>
                  <a:lnTo>
                    <a:pt x="6925" y="3348"/>
                  </a:lnTo>
                  <a:lnTo>
                    <a:pt x="6910" y="3342"/>
                  </a:lnTo>
                  <a:lnTo>
                    <a:pt x="6894" y="3337"/>
                  </a:lnTo>
                  <a:lnTo>
                    <a:pt x="6877" y="3331"/>
                  </a:lnTo>
                  <a:lnTo>
                    <a:pt x="6861" y="3328"/>
                  </a:lnTo>
                  <a:lnTo>
                    <a:pt x="6845" y="3323"/>
                  </a:lnTo>
                  <a:lnTo>
                    <a:pt x="6828" y="3321"/>
                  </a:lnTo>
                  <a:lnTo>
                    <a:pt x="6810" y="3319"/>
                  </a:lnTo>
                  <a:lnTo>
                    <a:pt x="6793" y="3316"/>
                  </a:lnTo>
                  <a:lnTo>
                    <a:pt x="6776" y="3316"/>
                  </a:lnTo>
                  <a:lnTo>
                    <a:pt x="6759" y="3316"/>
                  </a:lnTo>
                  <a:lnTo>
                    <a:pt x="6743" y="3316"/>
                  </a:lnTo>
                  <a:lnTo>
                    <a:pt x="6726" y="3317"/>
                  </a:lnTo>
                  <a:lnTo>
                    <a:pt x="6708" y="3320"/>
                  </a:lnTo>
                  <a:lnTo>
                    <a:pt x="6691" y="3323"/>
                  </a:lnTo>
                  <a:lnTo>
                    <a:pt x="6659" y="3330"/>
                  </a:lnTo>
                  <a:lnTo>
                    <a:pt x="6628" y="3336"/>
                  </a:lnTo>
                  <a:lnTo>
                    <a:pt x="6596" y="3342"/>
                  </a:lnTo>
                  <a:lnTo>
                    <a:pt x="6564" y="3348"/>
                  </a:lnTo>
                  <a:lnTo>
                    <a:pt x="6524" y="3355"/>
                  </a:lnTo>
                  <a:lnTo>
                    <a:pt x="6484" y="3363"/>
                  </a:lnTo>
                  <a:lnTo>
                    <a:pt x="6442" y="3371"/>
                  </a:lnTo>
                  <a:lnTo>
                    <a:pt x="6401" y="3381"/>
                  </a:lnTo>
                  <a:lnTo>
                    <a:pt x="6361" y="3390"/>
                  </a:lnTo>
                  <a:lnTo>
                    <a:pt x="6320" y="3399"/>
                  </a:lnTo>
                  <a:lnTo>
                    <a:pt x="6279" y="3408"/>
                  </a:lnTo>
                  <a:lnTo>
                    <a:pt x="6239" y="3420"/>
                  </a:lnTo>
                  <a:lnTo>
                    <a:pt x="6205" y="3428"/>
                  </a:lnTo>
                  <a:lnTo>
                    <a:pt x="6170" y="3433"/>
                  </a:lnTo>
                  <a:lnTo>
                    <a:pt x="6137" y="3438"/>
                  </a:lnTo>
                  <a:lnTo>
                    <a:pt x="6104" y="3440"/>
                  </a:lnTo>
                  <a:lnTo>
                    <a:pt x="6071" y="3439"/>
                  </a:lnTo>
                  <a:lnTo>
                    <a:pt x="6038" y="3437"/>
                  </a:lnTo>
                  <a:lnTo>
                    <a:pt x="6006" y="3432"/>
                  </a:lnTo>
                  <a:lnTo>
                    <a:pt x="5974" y="3425"/>
                  </a:lnTo>
                  <a:lnTo>
                    <a:pt x="5943" y="3417"/>
                  </a:lnTo>
                  <a:lnTo>
                    <a:pt x="5912" y="3406"/>
                  </a:lnTo>
                  <a:lnTo>
                    <a:pt x="5882" y="3393"/>
                  </a:lnTo>
                  <a:lnTo>
                    <a:pt x="5853" y="3378"/>
                  </a:lnTo>
                  <a:lnTo>
                    <a:pt x="5824" y="3361"/>
                  </a:lnTo>
                  <a:lnTo>
                    <a:pt x="5795" y="3342"/>
                  </a:lnTo>
                  <a:lnTo>
                    <a:pt x="5768" y="3320"/>
                  </a:lnTo>
                  <a:lnTo>
                    <a:pt x="5740" y="3297"/>
                  </a:lnTo>
                  <a:lnTo>
                    <a:pt x="5699" y="3258"/>
                  </a:lnTo>
                  <a:lnTo>
                    <a:pt x="5659" y="3219"/>
                  </a:lnTo>
                  <a:lnTo>
                    <a:pt x="5619" y="3179"/>
                  </a:lnTo>
                  <a:lnTo>
                    <a:pt x="5580" y="3137"/>
                  </a:lnTo>
                  <a:lnTo>
                    <a:pt x="5541" y="3096"/>
                  </a:lnTo>
                  <a:lnTo>
                    <a:pt x="5503" y="3055"/>
                  </a:lnTo>
                  <a:lnTo>
                    <a:pt x="5465" y="3014"/>
                  </a:lnTo>
                  <a:lnTo>
                    <a:pt x="5427" y="2972"/>
                  </a:lnTo>
                  <a:lnTo>
                    <a:pt x="5394" y="2936"/>
                  </a:lnTo>
                  <a:lnTo>
                    <a:pt x="5361" y="2899"/>
                  </a:lnTo>
                  <a:lnTo>
                    <a:pt x="5326" y="2862"/>
                  </a:lnTo>
                  <a:lnTo>
                    <a:pt x="5293" y="2825"/>
                  </a:lnTo>
                  <a:lnTo>
                    <a:pt x="5257" y="2788"/>
                  </a:lnTo>
                  <a:lnTo>
                    <a:pt x="5222" y="2750"/>
                  </a:lnTo>
                  <a:lnTo>
                    <a:pt x="5187" y="2712"/>
                  </a:lnTo>
                  <a:lnTo>
                    <a:pt x="5153" y="2674"/>
                  </a:lnTo>
                  <a:lnTo>
                    <a:pt x="5112" y="2629"/>
                  </a:lnTo>
                  <a:lnTo>
                    <a:pt x="5069" y="2583"/>
                  </a:lnTo>
                  <a:lnTo>
                    <a:pt x="5027" y="2539"/>
                  </a:lnTo>
                  <a:lnTo>
                    <a:pt x="4984" y="2494"/>
                  </a:lnTo>
                  <a:lnTo>
                    <a:pt x="4942" y="2449"/>
                  </a:lnTo>
                  <a:lnTo>
                    <a:pt x="4897" y="2404"/>
                  </a:lnTo>
                  <a:lnTo>
                    <a:pt x="4853" y="2361"/>
                  </a:lnTo>
                  <a:lnTo>
                    <a:pt x="4809" y="2320"/>
                  </a:lnTo>
                  <a:lnTo>
                    <a:pt x="4788" y="2301"/>
                  </a:lnTo>
                  <a:lnTo>
                    <a:pt x="4766" y="2284"/>
                  </a:lnTo>
                  <a:lnTo>
                    <a:pt x="4743" y="2268"/>
                  </a:lnTo>
                  <a:lnTo>
                    <a:pt x="4720" y="2253"/>
                  </a:lnTo>
                  <a:lnTo>
                    <a:pt x="4695" y="2238"/>
                  </a:lnTo>
                  <a:lnTo>
                    <a:pt x="4670" y="2226"/>
                  </a:lnTo>
                  <a:lnTo>
                    <a:pt x="4644" y="2213"/>
                  </a:lnTo>
                  <a:lnTo>
                    <a:pt x="4617" y="2203"/>
                  </a:lnTo>
                  <a:lnTo>
                    <a:pt x="4590" y="2192"/>
                  </a:lnTo>
                  <a:lnTo>
                    <a:pt x="4560" y="2183"/>
                  </a:lnTo>
                  <a:lnTo>
                    <a:pt x="4530" y="2175"/>
                  </a:lnTo>
                  <a:lnTo>
                    <a:pt x="4500" y="2168"/>
                  </a:lnTo>
                  <a:lnTo>
                    <a:pt x="4468" y="2162"/>
                  </a:lnTo>
                  <a:lnTo>
                    <a:pt x="4436" y="2158"/>
                  </a:lnTo>
                  <a:lnTo>
                    <a:pt x="4403" y="2154"/>
                  </a:lnTo>
                  <a:lnTo>
                    <a:pt x="4369" y="2151"/>
                  </a:lnTo>
                  <a:lnTo>
                    <a:pt x="4343" y="2150"/>
                  </a:lnTo>
                  <a:lnTo>
                    <a:pt x="4317" y="2148"/>
                  </a:lnTo>
                  <a:lnTo>
                    <a:pt x="4290" y="2146"/>
                  </a:lnTo>
                  <a:lnTo>
                    <a:pt x="4264" y="2145"/>
                  </a:lnTo>
                  <a:lnTo>
                    <a:pt x="4237" y="2143"/>
                  </a:lnTo>
                  <a:lnTo>
                    <a:pt x="4211" y="2142"/>
                  </a:lnTo>
                  <a:lnTo>
                    <a:pt x="4185" y="2141"/>
                  </a:lnTo>
                  <a:lnTo>
                    <a:pt x="4158" y="2140"/>
                  </a:lnTo>
                  <a:lnTo>
                    <a:pt x="4109" y="2136"/>
                  </a:lnTo>
                  <a:lnTo>
                    <a:pt x="4059" y="2134"/>
                  </a:lnTo>
                  <a:lnTo>
                    <a:pt x="4008" y="2130"/>
                  </a:lnTo>
                  <a:lnTo>
                    <a:pt x="3958" y="2127"/>
                  </a:lnTo>
                  <a:lnTo>
                    <a:pt x="3906" y="2123"/>
                  </a:lnTo>
                  <a:lnTo>
                    <a:pt x="3855" y="2120"/>
                  </a:lnTo>
                  <a:lnTo>
                    <a:pt x="3805" y="2117"/>
                  </a:lnTo>
                  <a:lnTo>
                    <a:pt x="3755" y="2112"/>
                  </a:lnTo>
                  <a:lnTo>
                    <a:pt x="3698" y="2106"/>
                  </a:lnTo>
                  <a:lnTo>
                    <a:pt x="3643" y="2099"/>
                  </a:lnTo>
                  <a:lnTo>
                    <a:pt x="3591" y="2093"/>
                  </a:lnTo>
                  <a:lnTo>
                    <a:pt x="3540" y="2084"/>
                  </a:lnTo>
                  <a:lnTo>
                    <a:pt x="3491" y="2075"/>
                  </a:lnTo>
                  <a:lnTo>
                    <a:pt x="3443" y="2065"/>
                  </a:lnTo>
                  <a:lnTo>
                    <a:pt x="3397" y="2055"/>
                  </a:lnTo>
                  <a:lnTo>
                    <a:pt x="3352" y="2042"/>
                  </a:lnTo>
                  <a:lnTo>
                    <a:pt x="3309" y="2029"/>
                  </a:lnTo>
                  <a:lnTo>
                    <a:pt x="3267" y="2016"/>
                  </a:lnTo>
                  <a:lnTo>
                    <a:pt x="3226" y="2001"/>
                  </a:lnTo>
                  <a:lnTo>
                    <a:pt x="3187" y="1985"/>
                  </a:lnTo>
                  <a:lnTo>
                    <a:pt x="3148" y="1968"/>
                  </a:lnTo>
                  <a:lnTo>
                    <a:pt x="3111" y="1949"/>
                  </a:lnTo>
                  <a:lnTo>
                    <a:pt x="3074" y="1930"/>
                  </a:lnTo>
                  <a:lnTo>
                    <a:pt x="3038" y="1910"/>
                  </a:lnTo>
                  <a:lnTo>
                    <a:pt x="3012" y="1894"/>
                  </a:lnTo>
                  <a:lnTo>
                    <a:pt x="2988" y="1878"/>
                  </a:lnTo>
                  <a:lnTo>
                    <a:pt x="2964" y="1861"/>
                  </a:lnTo>
                  <a:lnTo>
                    <a:pt x="2940" y="1842"/>
                  </a:lnTo>
                  <a:lnTo>
                    <a:pt x="2916" y="1823"/>
                  </a:lnTo>
                  <a:lnTo>
                    <a:pt x="2893" y="1802"/>
                  </a:lnTo>
                  <a:lnTo>
                    <a:pt x="2870" y="1782"/>
                  </a:lnTo>
                  <a:lnTo>
                    <a:pt x="2847" y="1759"/>
                  </a:lnTo>
                  <a:lnTo>
                    <a:pt x="2824" y="1736"/>
                  </a:lnTo>
                  <a:lnTo>
                    <a:pt x="2802" y="1711"/>
                  </a:lnTo>
                  <a:lnTo>
                    <a:pt x="2779" y="1685"/>
                  </a:lnTo>
                  <a:lnTo>
                    <a:pt x="2758" y="1658"/>
                  </a:lnTo>
                  <a:lnTo>
                    <a:pt x="2736" y="1630"/>
                  </a:lnTo>
                  <a:lnTo>
                    <a:pt x="2714" y="1600"/>
                  </a:lnTo>
                  <a:lnTo>
                    <a:pt x="2692" y="1570"/>
                  </a:lnTo>
                  <a:lnTo>
                    <a:pt x="2671" y="1537"/>
                  </a:lnTo>
                  <a:lnTo>
                    <a:pt x="2638" y="1492"/>
                  </a:lnTo>
                  <a:lnTo>
                    <a:pt x="2609" y="1447"/>
                  </a:lnTo>
                  <a:lnTo>
                    <a:pt x="2578" y="1402"/>
                  </a:lnTo>
                  <a:lnTo>
                    <a:pt x="2547" y="1360"/>
                  </a:lnTo>
                  <a:lnTo>
                    <a:pt x="2517" y="1318"/>
                  </a:lnTo>
                  <a:lnTo>
                    <a:pt x="2486" y="1277"/>
                  </a:lnTo>
                  <a:lnTo>
                    <a:pt x="2456" y="1238"/>
                  </a:lnTo>
                  <a:lnTo>
                    <a:pt x="2425" y="1199"/>
                  </a:lnTo>
                  <a:lnTo>
                    <a:pt x="2406" y="1174"/>
                  </a:lnTo>
                  <a:lnTo>
                    <a:pt x="2385" y="1151"/>
                  </a:lnTo>
                  <a:lnTo>
                    <a:pt x="2364" y="1128"/>
                  </a:lnTo>
                  <a:lnTo>
                    <a:pt x="2342" y="1106"/>
                  </a:lnTo>
                  <a:lnTo>
                    <a:pt x="2321" y="1085"/>
                  </a:lnTo>
                  <a:lnTo>
                    <a:pt x="2298" y="1066"/>
                  </a:lnTo>
                  <a:lnTo>
                    <a:pt x="2276" y="1048"/>
                  </a:lnTo>
                  <a:lnTo>
                    <a:pt x="2253" y="1029"/>
                  </a:lnTo>
                  <a:lnTo>
                    <a:pt x="2229" y="1012"/>
                  </a:lnTo>
                  <a:lnTo>
                    <a:pt x="2206" y="995"/>
                  </a:lnTo>
                  <a:lnTo>
                    <a:pt x="2182" y="980"/>
                  </a:lnTo>
                  <a:lnTo>
                    <a:pt x="2158" y="965"/>
                  </a:lnTo>
                  <a:lnTo>
                    <a:pt x="2134" y="951"/>
                  </a:lnTo>
                  <a:lnTo>
                    <a:pt x="2108" y="938"/>
                  </a:lnTo>
                  <a:lnTo>
                    <a:pt x="2084" y="925"/>
                  </a:lnTo>
                  <a:lnTo>
                    <a:pt x="2059" y="912"/>
                  </a:lnTo>
                  <a:lnTo>
                    <a:pt x="2010" y="891"/>
                  </a:lnTo>
                  <a:lnTo>
                    <a:pt x="1960" y="870"/>
                  </a:lnTo>
                  <a:lnTo>
                    <a:pt x="1910" y="853"/>
                  </a:lnTo>
                  <a:lnTo>
                    <a:pt x="1861" y="837"/>
                  </a:lnTo>
                  <a:lnTo>
                    <a:pt x="1812" y="822"/>
                  </a:lnTo>
                  <a:lnTo>
                    <a:pt x="1764" y="809"/>
                  </a:lnTo>
                  <a:lnTo>
                    <a:pt x="1717" y="799"/>
                  </a:lnTo>
                  <a:lnTo>
                    <a:pt x="1671" y="788"/>
                  </a:lnTo>
                  <a:lnTo>
                    <a:pt x="1661" y="786"/>
                  </a:lnTo>
                  <a:lnTo>
                    <a:pt x="1622" y="778"/>
                  </a:lnTo>
                  <a:lnTo>
                    <a:pt x="1584" y="769"/>
                  </a:lnTo>
                  <a:lnTo>
                    <a:pt x="1545" y="760"/>
                  </a:lnTo>
                  <a:lnTo>
                    <a:pt x="1506" y="751"/>
                  </a:lnTo>
                  <a:lnTo>
                    <a:pt x="1468" y="740"/>
                  </a:lnTo>
                  <a:lnTo>
                    <a:pt x="1430" y="728"/>
                  </a:lnTo>
                  <a:lnTo>
                    <a:pt x="1394" y="715"/>
                  </a:lnTo>
                  <a:lnTo>
                    <a:pt x="1357" y="700"/>
                  </a:lnTo>
                  <a:lnTo>
                    <a:pt x="1332" y="689"/>
                  </a:lnTo>
                  <a:lnTo>
                    <a:pt x="1309" y="675"/>
                  </a:lnTo>
                  <a:lnTo>
                    <a:pt x="1286" y="660"/>
                  </a:lnTo>
                  <a:lnTo>
                    <a:pt x="1266" y="644"/>
                  </a:lnTo>
                  <a:lnTo>
                    <a:pt x="1247" y="627"/>
                  </a:lnTo>
                  <a:lnTo>
                    <a:pt x="1229" y="608"/>
                  </a:lnTo>
                  <a:lnTo>
                    <a:pt x="1213" y="590"/>
                  </a:lnTo>
                  <a:lnTo>
                    <a:pt x="1196" y="569"/>
                  </a:lnTo>
                  <a:lnTo>
                    <a:pt x="1182" y="549"/>
                  </a:lnTo>
                  <a:lnTo>
                    <a:pt x="1168" y="528"/>
                  </a:lnTo>
                  <a:lnTo>
                    <a:pt x="1154" y="506"/>
                  </a:lnTo>
                  <a:lnTo>
                    <a:pt x="1141" y="483"/>
                  </a:lnTo>
                  <a:lnTo>
                    <a:pt x="1117" y="439"/>
                  </a:lnTo>
                  <a:lnTo>
                    <a:pt x="1094" y="393"/>
                  </a:lnTo>
                  <a:lnTo>
                    <a:pt x="1089" y="380"/>
                  </a:lnTo>
                  <a:lnTo>
                    <a:pt x="1083" y="369"/>
                  </a:lnTo>
                  <a:lnTo>
                    <a:pt x="1077" y="356"/>
                  </a:lnTo>
                  <a:lnTo>
                    <a:pt x="1070" y="345"/>
                  </a:lnTo>
                  <a:lnTo>
                    <a:pt x="1055" y="316"/>
                  </a:lnTo>
                  <a:lnTo>
                    <a:pt x="1040" y="287"/>
                  </a:lnTo>
                  <a:lnTo>
                    <a:pt x="1024" y="259"/>
                  </a:lnTo>
                  <a:lnTo>
                    <a:pt x="1007" y="230"/>
                  </a:lnTo>
                  <a:lnTo>
                    <a:pt x="990" y="201"/>
                  </a:lnTo>
                  <a:lnTo>
                    <a:pt x="972" y="175"/>
                  </a:lnTo>
                  <a:lnTo>
                    <a:pt x="952" y="148"/>
                  </a:lnTo>
                  <a:lnTo>
                    <a:pt x="930" y="123"/>
                  </a:lnTo>
                  <a:lnTo>
                    <a:pt x="914" y="106"/>
                  </a:lnTo>
                  <a:lnTo>
                    <a:pt x="898" y="90"/>
                  </a:lnTo>
                  <a:lnTo>
                    <a:pt x="881" y="77"/>
                  </a:lnTo>
                  <a:lnTo>
                    <a:pt x="863" y="66"/>
                  </a:lnTo>
                  <a:lnTo>
                    <a:pt x="845" y="57"/>
                  </a:lnTo>
                  <a:lnTo>
                    <a:pt x="827" y="50"/>
                  </a:lnTo>
                  <a:lnTo>
                    <a:pt x="809" y="44"/>
                  </a:lnTo>
                  <a:lnTo>
                    <a:pt x="789" y="41"/>
                  </a:lnTo>
                  <a:lnTo>
                    <a:pt x="771" y="39"/>
                  </a:lnTo>
                  <a:lnTo>
                    <a:pt x="751" y="41"/>
                  </a:lnTo>
                  <a:lnTo>
                    <a:pt x="731" y="44"/>
                  </a:lnTo>
                  <a:lnTo>
                    <a:pt x="711" y="49"/>
                  </a:lnTo>
                  <a:lnTo>
                    <a:pt x="691" y="56"/>
                  </a:lnTo>
                  <a:lnTo>
                    <a:pt x="670" y="65"/>
                  </a:lnTo>
                  <a:lnTo>
                    <a:pt x="649" y="75"/>
                  </a:lnTo>
                  <a:lnTo>
                    <a:pt x="629" y="89"/>
                  </a:lnTo>
                  <a:lnTo>
                    <a:pt x="606" y="105"/>
                  </a:lnTo>
                  <a:lnTo>
                    <a:pt x="583" y="121"/>
                  </a:lnTo>
                  <a:lnTo>
                    <a:pt x="561" y="139"/>
                  </a:lnTo>
                  <a:lnTo>
                    <a:pt x="538" y="158"/>
                  </a:lnTo>
                  <a:lnTo>
                    <a:pt x="517" y="177"/>
                  </a:lnTo>
                  <a:lnTo>
                    <a:pt x="496" y="195"/>
                  </a:lnTo>
                  <a:lnTo>
                    <a:pt x="475" y="215"/>
                  </a:lnTo>
                  <a:lnTo>
                    <a:pt x="454" y="234"/>
                  </a:lnTo>
                  <a:lnTo>
                    <a:pt x="431" y="255"/>
                  </a:lnTo>
                  <a:lnTo>
                    <a:pt x="382" y="301"/>
                  </a:lnTo>
                  <a:lnTo>
                    <a:pt x="332" y="346"/>
                  </a:lnTo>
                  <a:lnTo>
                    <a:pt x="306" y="367"/>
                  </a:lnTo>
                  <a:lnTo>
                    <a:pt x="281" y="388"/>
                  </a:lnTo>
                  <a:lnTo>
                    <a:pt x="255" y="409"/>
                  </a:lnTo>
                  <a:lnTo>
                    <a:pt x="228" y="429"/>
                  </a:lnTo>
                  <a:lnTo>
                    <a:pt x="202" y="449"/>
                  </a:lnTo>
                  <a:lnTo>
                    <a:pt x="174" y="467"/>
                  </a:lnTo>
                  <a:lnTo>
                    <a:pt x="147" y="484"/>
                  </a:lnTo>
                  <a:lnTo>
                    <a:pt x="119" y="502"/>
                  </a:lnTo>
                  <a:lnTo>
                    <a:pt x="91" y="518"/>
                  </a:lnTo>
                  <a:lnTo>
                    <a:pt x="61" y="533"/>
                  </a:lnTo>
                  <a:lnTo>
                    <a:pt x="31" y="546"/>
                  </a:lnTo>
                  <a:lnTo>
                    <a:pt x="0" y="560"/>
                  </a:lnTo>
                  <a:lnTo>
                    <a:pt x="0" y="518"/>
                  </a:lnTo>
                  <a:lnTo>
                    <a:pt x="29" y="505"/>
                  </a:lnTo>
                  <a:lnTo>
                    <a:pt x="56" y="491"/>
                  </a:lnTo>
                  <a:lnTo>
                    <a:pt x="84" y="476"/>
                  </a:lnTo>
                  <a:lnTo>
                    <a:pt x="110" y="462"/>
                  </a:lnTo>
                  <a:lnTo>
                    <a:pt x="137" y="444"/>
                  </a:lnTo>
                  <a:lnTo>
                    <a:pt x="163" y="427"/>
                  </a:lnTo>
                  <a:lnTo>
                    <a:pt x="188" y="410"/>
                  </a:lnTo>
                  <a:lnTo>
                    <a:pt x="213" y="392"/>
                  </a:lnTo>
                  <a:lnTo>
                    <a:pt x="262" y="353"/>
                  </a:lnTo>
                  <a:lnTo>
                    <a:pt x="310" y="312"/>
                  </a:lnTo>
                  <a:lnTo>
                    <a:pt x="358" y="270"/>
                  </a:lnTo>
                  <a:lnTo>
                    <a:pt x="405" y="226"/>
                  </a:lnTo>
                  <a:lnTo>
                    <a:pt x="427" y="206"/>
                  </a:lnTo>
                  <a:lnTo>
                    <a:pt x="449" y="186"/>
                  </a:lnTo>
                  <a:lnTo>
                    <a:pt x="469" y="167"/>
                  </a:lnTo>
                  <a:lnTo>
                    <a:pt x="491" y="146"/>
                  </a:lnTo>
                  <a:lnTo>
                    <a:pt x="514" y="127"/>
                  </a:lnTo>
                  <a:lnTo>
                    <a:pt x="536" y="108"/>
                  </a:lnTo>
                  <a:lnTo>
                    <a:pt x="559" y="90"/>
                  </a:lnTo>
                  <a:lnTo>
                    <a:pt x="583" y="72"/>
                  </a:lnTo>
                  <a:lnTo>
                    <a:pt x="607" y="56"/>
                  </a:lnTo>
                  <a:lnTo>
                    <a:pt x="631" y="41"/>
                  </a:lnTo>
                  <a:lnTo>
                    <a:pt x="655" y="28"/>
                  </a:lnTo>
                  <a:lnTo>
                    <a:pt x="679" y="18"/>
                  </a:lnTo>
                  <a:lnTo>
                    <a:pt x="702" y="10"/>
                  </a:lnTo>
                  <a:lnTo>
                    <a:pt x="726" y="4"/>
                  </a:lnTo>
                  <a:lnTo>
                    <a:pt x="749" y="2"/>
                  </a:lnTo>
                  <a:lnTo>
                    <a:pt x="761" y="0"/>
                  </a:lnTo>
                  <a:lnTo>
                    <a:pt x="772" y="0"/>
                  </a:lnTo>
                  <a:lnTo>
                    <a:pt x="783" y="0"/>
                  </a:lnTo>
                  <a:lnTo>
                    <a:pt x="795" y="2"/>
                  </a:lnTo>
                  <a:lnTo>
                    <a:pt x="806" y="4"/>
                  </a:lnTo>
                  <a:lnTo>
                    <a:pt x="817" y="5"/>
                  </a:lnTo>
                  <a:lnTo>
                    <a:pt x="828" y="9"/>
                  </a:lnTo>
                  <a:lnTo>
                    <a:pt x="839" y="12"/>
                  </a:lnTo>
                  <a:lnTo>
                    <a:pt x="850" y="15"/>
                  </a:lnTo>
                  <a:lnTo>
                    <a:pt x="860" y="20"/>
                  </a:lnTo>
                  <a:lnTo>
                    <a:pt x="871" y="26"/>
                  </a:lnTo>
                  <a:lnTo>
                    <a:pt x="881" y="30"/>
                  </a:lnTo>
                  <a:lnTo>
                    <a:pt x="902" y="44"/>
                  </a:lnTo>
                  <a:lnTo>
                    <a:pt x="922" y="59"/>
                  </a:lnTo>
                  <a:lnTo>
                    <a:pt x="942" y="77"/>
                  </a:lnTo>
                  <a:lnTo>
                    <a:pt x="960" y="97"/>
                  </a:lnTo>
                  <a:lnTo>
                    <a:pt x="982" y="123"/>
                  </a:lnTo>
                  <a:lnTo>
                    <a:pt x="1003" y="151"/>
                  </a:lnTo>
                  <a:lnTo>
                    <a:pt x="1022" y="179"/>
                  </a:lnTo>
                  <a:lnTo>
                    <a:pt x="1040" y="208"/>
                  </a:lnTo>
                  <a:lnTo>
                    <a:pt x="1058" y="238"/>
                  </a:lnTo>
                  <a:lnTo>
                    <a:pt x="1075" y="268"/>
                  </a:lnTo>
                  <a:lnTo>
                    <a:pt x="1090" y="298"/>
                  </a:lnTo>
                  <a:lnTo>
                    <a:pt x="1106" y="326"/>
                  </a:lnTo>
                  <a:lnTo>
                    <a:pt x="1112" y="339"/>
                  </a:lnTo>
                  <a:lnTo>
                    <a:pt x="1117" y="350"/>
                  </a:lnTo>
                  <a:lnTo>
                    <a:pt x="1124" y="363"/>
                  </a:lnTo>
                  <a:lnTo>
                    <a:pt x="1130" y="374"/>
                  </a:lnTo>
                  <a:lnTo>
                    <a:pt x="1153" y="420"/>
                  </a:lnTo>
                  <a:lnTo>
                    <a:pt x="1176" y="464"/>
                  </a:lnTo>
                  <a:lnTo>
                    <a:pt x="1187" y="484"/>
                  </a:lnTo>
                  <a:lnTo>
                    <a:pt x="1200" y="505"/>
                  </a:lnTo>
                  <a:lnTo>
                    <a:pt x="1214" y="526"/>
                  </a:lnTo>
                  <a:lnTo>
                    <a:pt x="1227" y="544"/>
                  </a:lnTo>
                  <a:lnTo>
                    <a:pt x="1241" y="562"/>
                  </a:lnTo>
                  <a:lnTo>
                    <a:pt x="1256" y="581"/>
                  </a:lnTo>
                  <a:lnTo>
                    <a:pt x="1273" y="597"/>
                  </a:lnTo>
                  <a:lnTo>
                    <a:pt x="1291" y="613"/>
                  </a:lnTo>
                  <a:lnTo>
                    <a:pt x="1309" y="628"/>
                  </a:lnTo>
                  <a:lnTo>
                    <a:pt x="1328" y="642"/>
                  </a:lnTo>
                  <a:lnTo>
                    <a:pt x="1350" y="653"/>
                  </a:lnTo>
                  <a:lnTo>
                    <a:pt x="1372" y="665"/>
                  </a:lnTo>
                  <a:lnTo>
                    <a:pt x="1408" y="678"/>
                  </a:lnTo>
                  <a:lnTo>
                    <a:pt x="1444" y="691"/>
                  </a:lnTo>
                  <a:lnTo>
                    <a:pt x="1481" y="702"/>
                  </a:lnTo>
                  <a:lnTo>
                    <a:pt x="1518" y="713"/>
                  </a:lnTo>
                  <a:lnTo>
                    <a:pt x="1556" y="722"/>
                  </a:lnTo>
                  <a:lnTo>
                    <a:pt x="1593" y="731"/>
                  </a:lnTo>
                  <a:lnTo>
                    <a:pt x="1631" y="739"/>
                  </a:lnTo>
                  <a:lnTo>
                    <a:pt x="1669" y="747"/>
                  </a:lnTo>
                  <a:lnTo>
                    <a:pt x="1679" y="749"/>
                  </a:lnTo>
                  <a:lnTo>
                    <a:pt x="1726" y="760"/>
                  </a:lnTo>
                  <a:lnTo>
                    <a:pt x="1775" y="771"/>
                  </a:lnTo>
                  <a:lnTo>
                    <a:pt x="1824" y="785"/>
                  </a:lnTo>
                  <a:lnTo>
                    <a:pt x="1874" y="799"/>
                  </a:lnTo>
                  <a:lnTo>
                    <a:pt x="1925" y="816"/>
                  </a:lnTo>
                  <a:lnTo>
                    <a:pt x="1976" y="834"/>
                  </a:lnTo>
                  <a:lnTo>
                    <a:pt x="2027" y="855"/>
                  </a:lnTo>
                  <a:lnTo>
                    <a:pt x="2079" y="878"/>
                  </a:lnTo>
                  <a:lnTo>
                    <a:pt x="2104" y="891"/>
                  </a:lnTo>
                  <a:lnTo>
                    <a:pt x="2129" y="903"/>
                  </a:lnTo>
                  <a:lnTo>
                    <a:pt x="2154" y="917"/>
                  </a:lnTo>
                  <a:lnTo>
                    <a:pt x="2180" y="932"/>
                  </a:lnTo>
                  <a:lnTo>
                    <a:pt x="2205" y="948"/>
                  </a:lnTo>
                  <a:lnTo>
                    <a:pt x="2229" y="964"/>
                  </a:lnTo>
                  <a:lnTo>
                    <a:pt x="2253" y="981"/>
                  </a:lnTo>
                  <a:lnTo>
                    <a:pt x="2277" y="998"/>
                  </a:lnTo>
                  <a:lnTo>
                    <a:pt x="2301" y="1017"/>
                  </a:lnTo>
                  <a:lnTo>
                    <a:pt x="2324" y="1037"/>
                  </a:lnTo>
                  <a:lnTo>
                    <a:pt x="2347" y="1057"/>
                  </a:lnTo>
                  <a:lnTo>
                    <a:pt x="2370" y="1079"/>
                  </a:lnTo>
                  <a:lnTo>
                    <a:pt x="2393" y="1102"/>
                  </a:lnTo>
                  <a:lnTo>
                    <a:pt x="2415" y="1124"/>
                  </a:lnTo>
                  <a:lnTo>
                    <a:pt x="2435" y="1149"/>
                  </a:lnTo>
                  <a:lnTo>
                    <a:pt x="2456" y="1174"/>
                  </a:lnTo>
                  <a:lnTo>
                    <a:pt x="2487" y="1214"/>
                  </a:lnTo>
                  <a:lnTo>
                    <a:pt x="2518" y="1254"/>
                  </a:lnTo>
                  <a:lnTo>
                    <a:pt x="2548" y="1294"/>
                  </a:lnTo>
                  <a:lnTo>
                    <a:pt x="2579" y="1337"/>
                  </a:lnTo>
                  <a:lnTo>
                    <a:pt x="2610" y="1380"/>
                  </a:lnTo>
                  <a:lnTo>
                    <a:pt x="2641" y="1424"/>
                  </a:lnTo>
                  <a:lnTo>
                    <a:pt x="2672" y="1470"/>
                  </a:lnTo>
                  <a:lnTo>
                    <a:pt x="2703" y="1516"/>
                  </a:lnTo>
                  <a:lnTo>
                    <a:pt x="2724" y="1547"/>
                  </a:lnTo>
                  <a:lnTo>
                    <a:pt x="2745" y="1576"/>
                  </a:lnTo>
                  <a:lnTo>
                    <a:pt x="2767" y="1605"/>
                  </a:lnTo>
                  <a:lnTo>
                    <a:pt x="2788" y="1633"/>
                  </a:lnTo>
                  <a:lnTo>
                    <a:pt x="2809" y="1659"/>
                  </a:lnTo>
                  <a:lnTo>
                    <a:pt x="2831" y="1684"/>
                  </a:lnTo>
                  <a:lnTo>
                    <a:pt x="2852" y="1707"/>
                  </a:lnTo>
                  <a:lnTo>
                    <a:pt x="2874" y="1730"/>
                  </a:lnTo>
                  <a:lnTo>
                    <a:pt x="2896" y="1752"/>
                  </a:lnTo>
                  <a:lnTo>
                    <a:pt x="2918" y="1773"/>
                  </a:lnTo>
                  <a:lnTo>
                    <a:pt x="2941" y="1792"/>
                  </a:lnTo>
                  <a:lnTo>
                    <a:pt x="2964" y="1812"/>
                  </a:lnTo>
                  <a:lnTo>
                    <a:pt x="2987" y="1829"/>
                  </a:lnTo>
                  <a:lnTo>
                    <a:pt x="3010" y="1845"/>
                  </a:lnTo>
                  <a:lnTo>
                    <a:pt x="3034" y="1861"/>
                  </a:lnTo>
                  <a:lnTo>
                    <a:pt x="3058" y="1876"/>
                  </a:lnTo>
                  <a:lnTo>
                    <a:pt x="3093" y="1895"/>
                  </a:lnTo>
                  <a:lnTo>
                    <a:pt x="3128" y="1915"/>
                  </a:lnTo>
                  <a:lnTo>
                    <a:pt x="3165" y="1932"/>
                  </a:lnTo>
                  <a:lnTo>
                    <a:pt x="3203" y="1949"/>
                  </a:lnTo>
                  <a:lnTo>
                    <a:pt x="3242" y="1964"/>
                  </a:lnTo>
                  <a:lnTo>
                    <a:pt x="3281" y="1979"/>
                  </a:lnTo>
                  <a:lnTo>
                    <a:pt x="3322" y="1993"/>
                  </a:lnTo>
                  <a:lnTo>
                    <a:pt x="3365" y="2005"/>
                  </a:lnTo>
                  <a:lnTo>
                    <a:pt x="3408" y="2017"/>
                  </a:lnTo>
                  <a:lnTo>
                    <a:pt x="3453" y="2027"/>
                  </a:lnTo>
                  <a:lnTo>
                    <a:pt x="3500" y="2036"/>
                  </a:lnTo>
                  <a:lnTo>
                    <a:pt x="3548" y="2045"/>
                  </a:lnTo>
                  <a:lnTo>
                    <a:pt x="3597" y="2054"/>
                  </a:lnTo>
                  <a:lnTo>
                    <a:pt x="3649" y="2060"/>
                  </a:lnTo>
                  <a:lnTo>
                    <a:pt x="3703" y="2067"/>
                  </a:lnTo>
                  <a:lnTo>
                    <a:pt x="3758" y="2073"/>
                  </a:lnTo>
                  <a:lnTo>
                    <a:pt x="3808" y="2078"/>
                  </a:lnTo>
                  <a:lnTo>
                    <a:pt x="3859" y="2081"/>
                  </a:lnTo>
                  <a:lnTo>
                    <a:pt x="3909" y="2084"/>
                  </a:lnTo>
                  <a:lnTo>
                    <a:pt x="3960" y="2088"/>
                  </a:lnTo>
                  <a:lnTo>
                    <a:pt x="4010" y="2091"/>
                  </a:lnTo>
                  <a:lnTo>
                    <a:pt x="4061" y="2094"/>
                  </a:lnTo>
                  <a:lnTo>
                    <a:pt x="4111" y="2097"/>
                  </a:lnTo>
                  <a:lnTo>
                    <a:pt x="4161" y="2099"/>
                  </a:lnTo>
                  <a:lnTo>
                    <a:pt x="4187" y="2101"/>
                  </a:lnTo>
                  <a:lnTo>
                    <a:pt x="4213" y="2103"/>
                  </a:lnTo>
                  <a:lnTo>
                    <a:pt x="4240" y="2104"/>
                  </a:lnTo>
                  <a:lnTo>
                    <a:pt x="4266" y="2105"/>
                  </a:lnTo>
                  <a:lnTo>
                    <a:pt x="4293" y="2107"/>
                  </a:lnTo>
                  <a:lnTo>
                    <a:pt x="4319" y="2109"/>
                  </a:lnTo>
                  <a:lnTo>
                    <a:pt x="4345" y="2110"/>
                  </a:lnTo>
                  <a:lnTo>
                    <a:pt x="4372" y="2112"/>
                  </a:lnTo>
                  <a:lnTo>
                    <a:pt x="4407" y="2114"/>
                  </a:lnTo>
                  <a:lnTo>
                    <a:pt x="4443" y="2119"/>
                  </a:lnTo>
                  <a:lnTo>
                    <a:pt x="4476" y="2123"/>
                  </a:lnTo>
                  <a:lnTo>
                    <a:pt x="4509" y="2130"/>
                  </a:lnTo>
                  <a:lnTo>
                    <a:pt x="4541" y="2137"/>
                  </a:lnTo>
                  <a:lnTo>
                    <a:pt x="4572" y="2146"/>
                  </a:lnTo>
                  <a:lnTo>
                    <a:pt x="4603" y="2156"/>
                  </a:lnTo>
                  <a:lnTo>
                    <a:pt x="4632" y="2166"/>
                  </a:lnTo>
                  <a:lnTo>
                    <a:pt x="4661" y="2177"/>
                  </a:lnTo>
                  <a:lnTo>
                    <a:pt x="4688" y="2190"/>
                  </a:lnTo>
                  <a:lnTo>
                    <a:pt x="4716" y="2205"/>
                  </a:lnTo>
                  <a:lnTo>
                    <a:pt x="4741" y="2220"/>
                  </a:lnTo>
                  <a:lnTo>
                    <a:pt x="4766" y="2236"/>
                  </a:lnTo>
                  <a:lnTo>
                    <a:pt x="4790" y="2253"/>
                  </a:lnTo>
                  <a:lnTo>
                    <a:pt x="4813" y="2270"/>
                  </a:lnTo>
                  <a:lnTo>
                    <a:pt x="4835" y="2290"/>
                  </a:lnTo>
                  <a:lnTo>
                    <a:pt x="4880" y="2333"/>
                  </a:lnTo>
                  <a:lnTo>
                    <a:pt x="4925" y="2377"/>
                  </a:lnTo>
                  <a:lnTo>
                    <a:pt x="4969" y="2421"/>
                  </a:lnTo>
                  <a:lnTo>
                    <a:pt x="5013" y="2466"/>
                  </a:lnTo>
                  <a:lnTo>
                    <a:pt x="5055" y="2511"/>
                  </a:lnTo>
                  <a:lnTo>
                    <a:pt x="5098" y="2557"/>
                  </a:lnTo>
                  <a:lnTo>
                    <a:pt x="5140" y="2603"/>
                  </a:lnTo>
                  <a:lnTo>
                    <a:pt x="5182" y="2648"/>
                  </a:lnTo>
                  <a:lnTo>
                    <a:pt x="5216" y="2685"/>
                  </a:lnTo>
                  <a:lnTo>
                    <a:pt x="5252" y="2723"/>
                  </a:lnTo>
                  <a:lnTo>
                    <a:pt x="5286" y="2761"/>
                  </a:lnTo>
                  <a:lnTo>
                    <a:pt x="5322" y="2799"/>
                  </a:lnTo>
                  <a:lnTo>
                    <a:pt x="5355" y="2836"/>
                  </a:lnTo>
                  <a:lnTo>
                    <a:pt x="5389" y="2872"/>
                  </a:lnTo>
                  <a:lnTo>
                    <a:pt x="5422" y="2909"/>
                  </a:lnTo>
                  <a:lnTo>
                    <a:pt x="5457" y="2946"/>
                  </a:lnTo>
                  <a:lnTo>
                    <a:pt x="5494" y="2987"/>
                  </a:lnTo>
                  <a:lnTo>
                    <a:pt x="5531" y="3028"/>
                  </a:lnTo>
                  <a:lnTo>
                    <a:pt x="5569" y="3070"/>
                  </a:lnTo>
                  <a:lnTo>
                    <a:pt x="5608" y="3110"/>
                  </a:lnTo>
                  <a:lnTo>
                    <a:pt x="5647" y="3150"/>
                  </a:lnTo>
                  <a:lnTo>
                    <a:pt x="5686" y="3190"/>
                  </a:lnTo>
                  <a:lnTo>
                    <a:pt x="5726" y="3229"/>
                  </a:lnTo>
                  <a:lnTo>
                    <a:pt x="5767" y="3268"/>
                  </a:lnTo>
                  <a:lnTo>
                    <a:pt x="5792" y="3290"/>
                  </a:lnTo>
                  <a:lnTo>
                    <a:pt x="5818" y="3309"/>
                  </a:lnTo>
                  <a:lnTo>
                    <a:pt x="5845" y="3328"/>
                  </a:lnTo>
                  <a:lnTo>
                    <a:pt x="5871" y="3344"/>
                  </a:lnTo>
                  <a:lnTo>
                    <a:pt x="5899" y="3358"/>
                  </a:lnTo>
                  <a:lnTo>
                    <a:pt x="5926" y="3370"/>
                  </a:lnTo>
                  <a:lnTo>
                    <a:pt x="5955" y="3381"/>
                  </a:lnTo>
                  <a:lnTo>
                    <a:pt x="5983" y="3389"/>
                  </a:lnTo>
                  <a:lnTo>
                    <a:pt x="6012" y="3394"/>
                  </a:lnTo>
                  <a:lnTo>
                    <a:pt x="6042" y="3399"/>
                  </a:lnTo>
                  <a:lnTo>
                    <a:pt x="6072" y="3400"/>
                  </a:lnTo>
                  <a:lnTo>
                    <a:pt x="6103" y="3401"/>
                  </a:lnTo>
                  <a:lnTo>
                    <a:pt x="6134" y="3399"/>
                  </a:lnTo>
                  <a:lnTo>
                    <a:pt x="6165" y="3395"/>
                  </a:lnTo>
                  <a:lnTo>
                    <a:pt x="6197" y="3389"/>
                  </a:lnTo>
                  <a:lnTo>
                    <a:pt x="6229" y="3382"/>
                  </a:lnTo>
                  <a:lnTo>
                    <a:pt x="6269" y="3370"/>
                  </a:lnTo>
                  <a:lnTo>
                    <a:pt x="6310" y="3360"/>
                  </a:lnTo>
                  <a:lnTo>
                    <a:pt x="6352" y="3351"/>
                  </a:lnTo>
                  <a:lnTo>
                    <a:pt x="6393" y="3342"/>
                  </a:lnTo>
                  <a:lnTo>
                    <a:pt x="6434" y="3334"/>
                  </a:lnTo>
                  <a:lnTo>
                    <a:pt x="6476" y="3325"/>
                  </a:lnTo>
                  <a:lnTo>
                    <a:pt x="6517" y="3317"/>
                  </a:lnTo>
                  <a:lnTo>
                    <a:pt x="6557" y="3309"/>
                  </a:lnTo>
                  <a:lnTo>
                    <a:pt x="6589" y="3304"/>
                  </a:lnTo>
                  <a:lnTo>
                    <a:pt x="6620" y="3297"/>
                  </a:lnTo>
                  <a:lnTo>
                    <a:pt x="6652" y="3291"/>
                  </a:lnTo>
                  <a:lnTo>
                    <a:pt x="6683" y="3284"/>
                  </a:lnTo>
                  <a:lnTo>
                    <a:pt x="6702" y="3281"/>
                  </a:lnTo>
                  <a:lnTo>
                    <a:pt x="6721" y="3278"/>
                  </a:lnTo>
                  <a:lnTo>
                    <a:pt x="6739" y="3277"/>
                  </a:lnTo>
                  <a:lnTo>
                    <a:pt x="6759" y="3276"/>
                  </a:lnTo>
                  <a:lnTo>
                    <a:pt x="6777" y="3276"/>
                  </a:lnTo>
                  <a:lnTo>
                    <a:pt x="6796" y="3277"/>
                  </a:lnTo>
                  <a:lnTo>
                    <a:pt x="6815" y="3280"/>
                  </a:lnTo>
                  <a:lnTo>
                    <a:pt x="6833" y="3282"/>
                  </a:lnTo>
                  <a:lnTo>
                    <a:pt x="6852" y="3285"/>
                  </a:lnTo>
                  <a:lnTo>
                    <a:pt x="6870" y="3289"/>
                  </a:lnTo>
                  <a:lnTo>
                    <a:pt x="6888" y="3295"/>
                  </a:lnTo>
                  <a:lnTo>
                    <a:pt x="6907" y="3299"/>
                  </a:lnTo>
                  <a:lnTo>
                    <a:pt x="6924" y="3306"/>
                  </a:lnTo>
                  <a:lnTo>
                    <a:pt x="6941" y="3313"/>
                  </a:lnTo>
                  <a:lnTo>
                    <a:pt x="6958" y="3320"/>
                  </a:lnTo>
                  <a:lnTo>
                    <a:pt x="6976" y="3329"/>
                  </a:lnTo>
                  <a:lnTo>
                    <a:pt x="6992" y="3337"/>
                  </a:lnTo>
                  <a:lnTo>
                    <a:pt x="7008" y="3347"/>
                  </a:lnTo>
                  <a:lnTo>
                    <a:pt x="7023" y="3356"/>
                  </a:lnTo>
                  <a:lnTo>
                    <a:pt x="7038" y="3368"/>
                  </a:lnTo>
                  <a:lnTo>
                    <a:pt x="7053" y="3378"/>
                  </a:lnTo>
                  <a:lnTo>
                    <a:pt x="7066" y="3391"/>
                  </a:lnTo>
                  <a:lnTo>
                    <a:pt x="7079" y="3402"/>
                  </a:lnTo>
                  <a:lnTo>
                    <a:pt x="7092" y="3416"/>
                  </a:lnTo>
                  <a:lnTo>
                    <a:pt x="7104" y="3429"/>
                  </a:lnTo>
                  <a:lnTo>
                    <a:pt x="7114" y="3442"/>
                  </a:lnTo>
                  <a:lnTo>
                    <a:pt x="7126" y="3457"/>
                  </a:lnTo>
                  <a:lnTo>
                    <a:pt x="7135" y="3471"/>
                  </a:lnTo>
                  <a:lnTo>
                    <a:pt x="7144" y="3487"/>
                  </a:lnTo>
                  <a:lnTo>
                    <a:pt x="7152" y="3502"/>
                  </a:lnTo>
                  <a:lnTo>
                    <a:pt x="7159" y="3518"/>
                  </a:lnTo>
                  <a:lnTo>
                    <a:pt x="7166" y="3534"/>
                  </a:lnTo>
                  <a:lnTo>
                    <a:pt x="7171" y="3547"/>
                  </a:lnTo>
                  <a:lnTo>
                    <a:pt x="7174" y="3561"/>
                  </a:lnTo>
                  <a:lnTo>
                    <a:pt x="7178" y="3573"/>
                  </a:lnTo>
                  <a:lnTo>
                    <a:pt x="7181" y="35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5" name="Freeform 7">
              <a:extLst>
                <a:ext uri="{FF2B5EF4-FFF2-40B4-BE49-F238E27FC236}">
                  <a16:creationId xmlns:a16="http://schemas.microsoft.com/office/drawing/2014/main" id="{4C40C04B-CF39-4704-B222-C94506DD30D0}"/>
                </a:ext>
              </a:extLst>
            </p:cNvPr>
            <p:cNvSpPr>
              <a:spLocks noEditPoints="1"/>
            </p:cNvSpPr>
            <p:nvPr userDrawn="1"/>
          </p:nvSpPr>
          <p:spPr bwMode="auto">
            <a:xfrm>
              <a:off x="-3615" y="2"/>
              <a:ext cx="5676224" cy="6857995"/>
            </a:xfrm>
            <a:custGeom>
              <a:avLst/>
              <a:gdLst>
                <a:gd name="T0" fmla="*/ 7488 w 8538"/>
                <a:gd name="T1" fmla="*/ 9809 h 10318"/>
                <a:gd name="T2" fmla="*/ 7304 w 8538"/>
                <a:gd name="T3" fmla="*/ 9642 h 10318"/>
                <a:gd name="T4" fmla="*/ 6497 w 8538"/>
                <a:gd name="T5" fmla="*/ 9734 h 10318"/>
                <a:gd name="T6" fmla="*/ 5855 w 8538"/>
                <a:gd name="T7" fmla="*/ 9606 h 10318"/>
                <a:gd name="T8" fmla="*/ 5128 w 8538"/>
                <a:gd name="T9" fmla="*/ 8980 h 10318"/>
                <a:gd name="T10" fmla="*/ 4500 w 8538"/>
                <a:gd name="T11" fmla="*/ 8656 h 10318"/>
                <a:gd name="T12" fmla="*/ 3376 w 8538"/>
                <a:gd name="T13" fmla="*/ 8421 h 10318"/>
                <a:gd name="T14" fmla="*/ 2879 w 8538"/>
                <a:gd name="T15" fmla="*/ 8050 h 10318"/>
                <a:gd name="T16" fmla="*/ 2295 w 8538"/>
                <a:gd name="T17" fmla="*/ 7467 h 10318"/>
                <a:gd name="T18" fmla="*/ 1529 w 8538"/>
                <a:gd name="T19" fmla="*/ 7010 h 10318"/>
                <a:gd name="T20" fmla="*/ 993 w 8538"/>
                <a:gd name="T21" fmla="*/ 6137 h 10318"/>
                <a:gd name="T22" fmla="*/ 670 w 8538"/>
                <a:gd name="T23" fmla="*/ 5910 h 10318"/>
                <a:gd name="T24" fmla="*/ 161 w 8538"/>
                <a:gd name="T25" fmla="*/ 6382 h 10318"/>
                <a:gd name="T26" fmla="*/ 244 w 8538"/>
                <a:gd name="T27" fmla="*/ 6203 h 10318"/>
                <a:gd name="T28" fmla="*/ 679 w 8538"/>
                <a:gd name="T29" fmla="*/ 5869 h 10318"/>
                <a:gd name="T30" fmla="*/ 953 w 8538"/>
                <a:gd name="T31" fmla="*/ 6026 h 10318"/>
                <a:gd name="T32" fmla="*/ 1497 w 8538"/>
                <a:gd name="T33" fmla="*/ 6890 h 10318"/>
                <a:gd name="T34" fmla="*/ 2188 w 8538"/>
                <a:gd name="T35" fmla="*/ 7368 h 10318"/>
                <a:gd name="T36" fmla="*/ 2813 w 8538"/>
                <a:gd name="T37" fmla="*/ 7893 h 10318"/>
                <a:gd name="T38" fmla="*/ 3342 w 8538"/>
                <a:gd name="T39" fmla="*/ 8362 h 10318"/>
                <a:gd name="T40" fmla="*/ 4438 w 8538"/>
                <a:gd name="T41" fmla="*/ 8608 h 10318"/>
                <a:gd name="T42" fmla="*/ 5121 w 8538"/>
                <a:gd name="T43" fmla="*/ 8918 h 10318"/>
                <a:gd name="T44" fmla="*/ 5826 w 8538"/>
                <a:gd name="T45" fmla="*/ 9540 h 10318"/>
                <a:gd name="T46" fmla="*/ 6445 w 8538"/>
                <a:gd name="T47" fmla="*/ 9697 h 10318"/>
                <a:gd name="T48" fmla="*/ 7270 w 8538"/>
                <a:gd name="T49" fmla="*/ 9606 h 10318"/>
                <a:gd name="T50" fmla="*/ 7522 w 8538"/>
                <a:gd name="T51" fmla="*/ 9781 h 10318"/>
                <a:gd name="T52" fmla="*/ 7591 w 8538"/>
                <a:gd name="T53" fmla="*/ 10318 h 10318"/>
                <a:gd name="T54" fmla="*/ 8358 w 8538"/>
                <a:gd name="T55" fmla="*/ 9668 h 10318"/>
                <a:gd name="T56" fmla="*/ 7807 w 8538"/>
                <a:gd name="T57" fmla="*/ 9347 h 10318"/>
                <a:gd name="T58" fmla="*/ 7786 w 8538"/>
                <a:gd name="T59" fmla="*/ 9056 h 10318"/>
                <a:gd name="T60" fmla="*/ 8293 w 8538"/>
                <a:gd name="T61" fmla="*/ 8420 h 10318"/>
                <a:gd name="T62" fmla="*/ 8449 w 8538"/>
                <a:gd name="T63" fmla="*/ 7822 h 10318"/>
                <a:gd name="T64" fmla="*/ 8246 w 8538"/>
                <a:gd name="T65" fmla="*/ 7518 h 10318"/>
                <a:gd name="T66" fmla="*/ 7439 w 8538"/>
                <a:gd name="T67" fmla="*/ 7061 h 10318"/>
                <a:gd name="T68" fmla="*/ 6610 w 8538"/>
                <a:gd name="T69" fmla="*/ 6737 h 10318"/>
                <a:gd name="T70" fmla="*/ 6067 w 8538"/>
                <a:gd name="T71" fmla="*/ 6467 h 10318"/>
                <a:gd name="T72" fmla="*/ 5513 w 8538"/>
                <a:gd name="T73" fmla="*/ 5511 h 10318"/>
                <a:gd name="T74" fmla="*/ 5084 w 8538"/>
                <a:gd name="T75" fmla="*/ 4493 h 10318"/>
                <a:gd name="T76" fmla="*/ 5342 w 8538"/>
                <a:gd name="T77" fmla="*/ 3834 h 10318"/>
                <a:gd name="T78" fmla="*/ 5833 w 8538"/>
                <a:gd name="T79" fmla="*/ 3127 h 10318"/>
                <a:gd name="T80" fmla="*/ 5530 w 8538"/>
                <a:gd name="T81" fmla="*/ 2586 h 10318"/>
                <a:gd name="T82" fmla="*/ 5192 w 8538"/>
                <a:gd name="T83" fmla="*/ 1975 h 10318"/>
                <a:gd name="T84" fmla="*/ 5551 w 8538"/>
                <a:gd name="T85" fmla="*/ 1126 h 10318"/>
                <a:gd name="T86" fmla="*/ 5783 w 8538"/>
                <a:gd name="T87" fmla="*/ 500 h 10318"/>
                <a:gd name="T88" fmla="*/ 5585 w 8538"/>
                <a:gd name="T89" fmla="*/ 0 h 10318"/>
                <a:gd name="T90" fmla="*/ 5823 w 8538"/>
                <a:gd name="T91" fmla="*/ 525 h 10318"/>
                <a:gd name="T92" fmla="*/ 5560 w 8538"/>
                <a:gd name="T93" fmla="*/ 1185 h 10318"/>
                <a:gd name="T94" fmla="*/ 5231 w 8538"/>
                <a:gd name="T95" fmla="*/ 2008 h 10318"/>
                <a:gd name="T96" fmla="*/ 5517 w 8538"/>
                <a:gd name="T97" fmla="*/ 2523 h 10318"/>
                <a:gd name="T98" fmla="*/ 5878 w 8538"/>
                <a:gd name="T99" fmla="*/ 3105 h 10318"/>
                <a:gd name="T100" fmla="*/ 5403 w 8538"/>
                <a:gd name="T101" fmla="*/ 3825 h 10318"/>
                <a:gd name="T102" fmla="*/ 5117 w 8538"/>
                <a:gd name="T103" fmla="*/ 4449 h 10318"/>
                <a:gd name="T104" fmla="*/ 5527 w 8538"/>
                <a:gd name="T105" fmla="*/ 5456 h 10318"/>
                <a:gd name="T106" fmla="*/ 6080 w 8538"/>
                <a:gd name="T107" fmla="*/ 6421 h 10318"/>
                <a:gd name="T108" fmla="*/ 6570 w 8538"/>
                <a:gd name="T109" fmla="*/ 6687 h 10318"/>
                <a:gd name="T110" fmla="*/ 7438 w 8538"/>
                <a:gd name="T111" fmla="*/ 7014 h 10318"/>
                <a:gd name="T112" fmla="*/ 8254 w 8538"/>
                <a:gd name="T113" fmla="*/ 7475 h 10318"/>
                <a:gd name="T114" fmla="*/ 8483 w 8538"/>
                <a:gd name="T115" fmla="*/ 7795 h 10318"/>
                <a:gd name="T116" fmla="*/ 8348 w 8538"/>
                <a:gd name="T117" fmla="*/ 8412 h 10318"/>
                <a:gd name="T118" fmla="*/ 7836 w 8538"/>
                <a:gd name="T119" fmla="*/ 9039 h 10318"/>
                <a:gd name="T120" fmla="*/ 7943 w 8538"/>
                <a:gd name="T121" fmla="*/ 9366 h 10318"/>
                <a:gd name="T122" fmla="*/ 8499 w 8538"/>
                <a:gd name="T123" fmla="*/ 986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38" h="10318">
                  <a:moveTo>
                    <a:pt x="7550" y="10318"/>
                  </a:moveTo>
                  <a:lnTo>
                    <a:pt x="7543" y="10284"/>
                  </a:lnTo>
                  <a:lnTo>
                    <a:pt x="7539" y="10249"/>
                  </a:lnTo>
                  <a:lnTo>
                    <a:pt x="7534" y="10215"/>
                  </a:lnTo>
                  <a:lnTo>
                    <a:pt x="7530" y="10180"/>
                  </a:lnTo>
                  <a:lnTo>
                    <a:pt x="7526" y="10146"/>
                  </a:lnTo>
                  <a:lnTo>
                    <a:pt x="7523" y="10112"/>
                  </a:lnTo>
                  <a:lnTo>
                    <a:pt x="7519" y="10077"/>
                  </a:lnTo>
                  <a:lnTo>
                    <a:pt x="7517" y="10044"/>
                  </a:lnTo>
                  <a:lnTo>
                    <a:pt x="7515" y="10022"/>
                  </a:lnTo>
                  <a:lnTo>
                    <a:pt x="7513" y="10000"/>
                  </a:lnTo>
                  <a:lnTo>
                    <a:pt x="7511" y="9977"/>
                  </a:lnTo>
                  <a:lnTo>
                    <a:pt x="7509" y="9956"/>
                  </a:lnTo>
                  <a:lnTo>
                    <a:pt x="7507" y="9934"/>
                  </a:lnTo>
                  <a:lnTo>
                    <a:pt x="7504" y="9911"/>
                  </a:lnTo>
                  <a:lnTo>
                    <a:pt x="7501" y="9889"/>
                  </a:lnTo>
                  <a:lnTo>
                    <a:pt x="7499" y="9867"/>
                  </a:lnTo>
                  <a:lnTo>
                    <a:pt x="7496" y="9848"/>
                  </a:lnTo>
                  <a:lnTo>
                    <a:pt x="7492" y="9828"/>
                  </a:lnTo>
                  <a:lnTo>
                    <a:pt x="7488" y="9809"/>
                  </a:lnTo>
                  <a:lnTo>
                    <a:pt x="7484" y="9790"/>
                  </a:lnTo>
                  <a:lnTo>
                    <a:pt x="7474" y="9754"/>
                  </a:lnTo>
                  <a:lnTo>
                    <a:pt x="7462" y="9719"/>
                  </a:lnTo>
                  <a:lnTo>
                    <a:pt x="7459" y="9709"/>
                  </a:lnTo>
                  <a:lnTo>
                    <a:pt x="7453" y="9699"/>
                  </a:lnTo>
                  <a:lnTo>
                    <a:pt x="7448" y="9688"/>
                  </a:lnTo>
                  <a:lnTo>
                    <a:pt x="7443" y="9680"/>
                  </a:lnTo>
                  <a:lnTo>
                    <a:pt x="7437" y="9672"/>
                  </a:lnTo>
                  <a:lnTo>
                    <a:pt x="7430" y="9665"/>
                  </a:lnTo>
                  <a:lnTo>
                    <a:pt x="7422" y="9659"/>
                  </a:lnTo>
                  <a:lnTo>
                    <a:pt x="7414" y="9653"/>
                  </a:lnTo>
                  <a:lnTo>
                    <a:pt x="7406" y="9648"/>
                  </a:lnTo>
                  <a:lnTo>
                    <a:pt x="7397" y="9645"/>
                  </a:lnTo>
                  <a:lnTo>
                    <a:pt x="7387" y="9641"/>
                  </a:lnTo>
                  <a:lnTo>
                    <a:pt x="7377" y="9639"/>
                  </a:lnTo>
                  <a:lnTo>
                    <a:pt x="7367" y="9638"/>
                  </a:lnTo>
                  <a:lnTo>
                    <a:pt x="7357" y="9638"/>
                  </a:lnTo>
                  <a:lnTo>
                    <a:pt x="7345" y="9638"/>
                  </a:lnTo>
                  <a:lnTo>
                    <a:pt x="7332" y="9639"/>
                  </a:lnTo>
                  <a:lnTo>
                    <a:pt x="7304" y="9642"/>
                  </a:lnTo>
                  <a:lnTo>
                    <a:pt x="7275" y="9646"/>
                  </a:lnTo>
                  <a:lnTo>
                    <a:pt x="7246" y="9649"/>
                  </a:lnTo>
                  <a:lnTo>
                    <a:pt x="7218" y="9653"/>
                  </a:lnTo>
                  <a:lnTo>
                    <a:pt x="7189" y="9656"/>
                  </a:lnTo>
                  <a:lnTo>
                    <a:pt x="7160" y="9660"/>
                  </a:lnTo>
                  <a:lnTo>
                    <a:pt x="7132" y="9663"/>
                  </a:lnTo>
                  <a:lnTo>
                    <a:pt x="7102" y="9667"/>
                  </a:lnTo>
                  <a:lnTo>
                    <a:pt x="7063" y="9671"/>
                  </a:lnTo>
                  <a:lnTo>
                    <a:pt x="7023" y="9676"/>
                  </a:lnTo>
                  <a:lnTo>
                    <a:pt x="6983" y="9681"/>
                  </a:lnTo>
                  <a:lnTo>
                    <a:pt x="6944" y="9686"/>
                  </a:lnTo>
                  <a:lnTo>
                    <a:pt x="6903" y="9691"/>
                  </a:lnTo>
                  <a:lnTo>
                    <a:pt x="6863" y="9695"/>
                  </a:lnTo>
                  <a:lnTo>
                    <a:pt x="6824" y="9700"/>
                  </a:lnTo>
                  <a:lnTo>
                    <a:pt x="6784" y="9704"/>
                  </a:lnTo>
                  <a:lnTo>
                    <a:pt x="6715" y="9712"/>
                  </a:lnTo>
                  <a:lnTo>
                    <a:pt x="6661" y="9718"/>
                  </a:lnTo>
                  <a:lnTo>
                    <a:pt x="6606" y="9724"/>
                  </a:lnTo>
                  <a:lnTo>
                    <a:pt x="6552" y="9730"/>
                  </a:lnTo>
                  <a:lnTo>
                    <a:pt x="6497" y="9734"/>
                  </a:lnTo>
                  <a:lnTo>
                    <a:pt x="6442" y="9736"/>
                  </a:lnTo>
                  <a:lnTo>
                    <a:pt x="6388" y="9739"/>
                  </a:lnTo>
                  <a:lnTo>
                    <a:pt x="6333" y="9739"/>
                  </a:lnTo>
                  <a:lnTo>
                    <a:pt x="6279" y="9736"/>
                  </a:lnTo>
                  <a:lnTo>
                    <a:pt x="6252" y="9734"/>
                  </a:lnTo>
                  <a:lnTo>
                    <a:pt x="6224" y="9732"/>
                  </a:lnTo>
                  <a:lnTo>
                    <a:pt x="6198" y="9728"/>
                  </a:lnTo>
                  <a:lnTo>
                    <a:pt x="6170" y="9724"/>
                  </a:lnTo>
                  <a:lnTo>
                    <a:pt x="6144" y="9719"/>
                  </a:lnTo>
                  <a:lnTo>
                    <a:pt x="6118" y="9714"/>
                  </a:lnTo>
                  <a:lnTo>
                    <a:pt x="6090" y="9708"/>
                  </a:lnTo>
                  <a:lnTo>
                    <a:pt x="6064" y="9700"/>
                  </a:lnTo>
                  <a:lnTo>
                    <a:pt x="6037" y="9692"/>
                  </a:lnTo>
                  <a:lnTo>
                    <a:pt x="6011" y="9683"/>
                  </a:lnTo>
                  <a:lnTo>
                    <a:pt x="5985" y="9672"/>
                  </a:lnTo>
                  <a:lnTo>
                    <a:pt x="5958" y="9662"/>
                  </a:lnTo>
                  <a:lnTo>
                    <a:pt x="5932" y="9649"/>
                  </a:lnTo>
                  <a:lnTo>
                    <a:pt x="5907" y="9636"/>
                  </a:lnTo>
                  <a:lnTo>
                    <a:pt x="5880" y="9622"/>
                  </a:lnTo>
                  <a:lnTo>
                    <a:pt x="5855" y="9606"/>
                  </a:lnTo>
                  <a:lnTo>
                    <a:pt x="5804" y="9574"/>
                  </a:lnTo>
                  <a:lnTo>
                    <a:pt x="5759" y="9543"/>
                  </a:lnTo>
                  <a:lnTo>
                    <a:pt x="5715" y="9512"/>
                  </a:lnTo>
                  <a:lnTo>
                    <a:pt x="5674" y="9483"/>
                  </a:lnTo>
                  <a:lnTo>
                    <a:pt x="5635" y="9453"/>
                  </a:lnTo>
                  <a:lnTo>
                    <a:pt x="5599" y="9425"/>
                  </a:lnTo>
                  <a:lnTo>
                    <a:pt x="5565" y="9396"/>
                  </a:lnTo>
                  <a:lnTo>
                    <a:pt x="5531" y="9367"/>
                  </a:lnTo>
                  <a:lnTo>
                    <a:pt x="5497" y="9335"/>
                  </a:lnTo>
                  <a:lnTo>
                    <a:pt x="5463" y="9304"/>
                  </a:lnTo>
                  <a:lnTo>
                    <a:pt x="5429" y="9272"/>
                  </a:lnTo>
                  <a:lnTo>
                    <a:pt x="5395" y="9240"/>
                  </a:lnTo>
                  <a:lnTo>
                    <a:pt x="5362" y="9207"/>
                  </a:lnTo>
                  <a:lnTo>
                    <a:pt x="5328" y="9174"/>
                  </a:lnTo>
                  <a:lnTo>
                    <a:pt x="5295" y="9142"/>
                  </a:lnTo>
                  <a:lnTo>
                    <a:pt x="5263" y="9110"/>
                  </a:lnTo>
                  <a:lnTo>
                    <a:pt x="5230" y="9078"/>
                  </a:lnTo>
                  <a:lnTo>
                    <a:pt x="5195" y="9045"/>
                  </a:lnTo>
                  <a:lnTo>
                    <a:pt x="5162" y="9013"/>
                  </a:lnTo>
                  <a:lnTo>
                    <a:pt x="5128" y="8980"/>
                  </a:lnTo>
                  <a:lnTo>
                    <a:pt x="5093" y="8946"/>
                  </a:lnTo>
                  <a:lnTo>
                    <a:pt x="5059" y="8914"/>
                  </a:lnTo>
                  <a:lnTo>
                    <a:pt x="5024" y="8882"/>
                  </a:lnTo>
                  <a:lnTo>
                    <a:pt x="4990" y="8850"/>
                  </a:lnTo>
                  <a:lnTo>
                    <a:pt x="4967" y="8832"/>
                  </a:lnTo>
                  <a:lnTo>
                    <a:pt x="4944" y="8813"/>
                  </a:lnTo>
                  <a:lnTo>
                    <a:pt x="4920" y="8796"/>
                  </a:lnTo>
                  <a:lnTo>
                    <a:pt x="4895" y="8780"/>
                  </a:lnTo>
                  <a:lnTo>
                    <a:pt x="4868" y="8764"/>
                  </a:lnTo>
                  <a:lnTo>
                    <a:pt x="4841" y="8750"/>
                  </a:lnTo>
                  <a:lnTo>
                    <a:pt x="4812" y="8736"/>
                  </a:lnTo>
                  <a:lnTo>
                    <a:pt x="4782" y="8724"/>
                  </a:lnTo>
                  <a:lnTo>
                    <a:pt x="4753" y="8712"/>
                  </a:lnTo>
                  <a:lnTo>
                    <a:pt x="4720" y="8702"/>
                  </a:lnTo>
                  <a:lnTo>
                    <a:pt x="4687" y="8692"/>
                  </a:lnTo>
                  <a:lnTo>
                    <a:pt x="4652" y="8684"/>
                  </a:lnTo>
                  <a:lnTo>
                    <a:pt x="4616" y="8676"/>
                  </a:lnTo>
                  <a:lnTo>
                    <a:pt x="4579" y="8668"/>
                  </a:lnTo>
                  <a:lnTo>
                    <a:pt x="4540" y="8662"/>
                  </a:lnTo>
                  <a:lnTo>
                    <a:pt x="4500" y="8656"/>
                  </a:lnTo>
                  <a:lnTo>
                    <a:pt x="4434" y="8647"/>
                  </a:lnTo>
                  <a:lnTo>
                    <a:pt x="4379" y="8640"/>
                  </a:lnTo>
                  <a:lnTo>
                    <a:pt x="4322" y="8633"/>
                  </a:lnTo>
                  <a:lnTo>
                    <a:pt x="4267" y="8625"/>
                  </a:lnTo>
                  <a:lnTo>
                    <a:pt x="4211" y="8618"/>
                  </a:lnTo>
                  <a:lnTo>
                    <a:pt x="4155" y="8610"/>
                  </a:lnTo>
                  <a:lnTo>
                    <a:pt x="4099" y="8602"/>
                  </a:lnTo>
                  <a:lnTo>
                    <a:pt x="4042" y="8593"/>
                  </a:lnTo>
                  <a:lnTo>
                    <a:pt x="3986" y="8584"/>
                  </a:lnTo>
                  <a:lnTo>
                    <a:pt x="3930" y="8573"/>
                  </a:lnTo>
                  <a:lnTo>
                    <a:pt x="3875" y="8563"/>
                  </a:lnTo>
                  <a:lnTo>
                    <a:pt x="3819" y="8552"/>
                  </a:lnTo>
                  <a:lnTo>
                    <a:pt x="3763" y="8540"/>
                  </a:lnTo>
                  <a:lnTo>
                    <a:pt x="3708" y="8526"/>
                  </a:lnTo>
                  <a:lnTo>
                    <a:pt x="3652" y="8513"/>
                  </a:lnTo>
                  <a:lnTo>
                    <a:pt x="3597" y="8498"/>
                  </a:lnTo>
                  <a:lnTo>
                    <a:pt x="3542" y="8482"/>
                  </a:lnTo>
                  <a:lnTo>
                    <a:pt x="3485" y="8463"/>
                  </a:lnTo>
                  <a:lnTo>
                    <a:pt x="3430" y="8443"/>
                  </a:lnTo>
                  <a:lnTo>
                    <a:pt x="3376" y="8421"/>
                  </a:lnTo>
                  <a:lnTo>
                    <a:pt x="3323" y="8398"/>
                  </a:lnTo>
                  <a:lnTo>
                    <a:pt x="3274" y="8373"/>
                  </a:lnTo>
                  <a:lnTo>
                    <a:pt x="3225" y="8346"/>
                  </a:lnTo>
                  <a:lnTo>
                    <a:pt x="3202" y="8333"/>
                  </a:lnTo>
                  <a:lnTo>
                    <a:pt x="3178" y="8318"/>
                  </a:lnTo>
                  <a:lnTo>
                    <a:pt x="3156" y="8303"/>
                  </a:lnTo>
                  <a:lnTo>
                    <a:pt x="3133" y="8288"/>
                  </a:lnTo>
                  <a:lnTo>
                    <a:pt x="3111" y="8272"/>
                  </a:lnTo>
                  <a:lnTo>
                    <a:pt x="3089" y="8256"/>
                  </a:lnTo>
                  <a:lnTo>
                    <a:pt x="3069" y="8240"/>
                  </a:lnTo>
                  <a:lnTo>
                    <a:pt x="3048" y="8223"/>
                  </a:lnTo>
                  <a:lnTo>
                    <a:pt x="3027" y="8205"/>
                  </a:lnTo>
                  <a:lnTo>
                    <a:pt x="3008" y="8188"/>
                  </a:lnTo>
                  <a:lnTo>
                    <a:pt x="2988" y="8170"/>
                  </a:lnTo>
                  <a:lnTo>
                    <a:pt x="2969" y="8150"/>
                  </a:lnTo>
                  <a:lnTo>
                    <a:pt x="2950" y="8132"/>
                  </a:lnTo>
                  <a:lnTo>
                    <a:pt x="2932" y="8112"/>
                  </a:lnTo>
                  <a:lnTo>
                    <a:pt x="2914" y="8092"/>
                  </a:lnTo>
                  <a:lnTo>
                    <a:pt x="2896" y="8072"/>
                  </a:lnTo>
                  <a:lnTo>
                    <a:pt x="2879" y="8050"/>
                  </a:lnTo>
                  <a:lnTo>
                    <a:pt x="2863" y="8030"/>
                  </a:lnTo>
                  <a:lnTo>
                    <a:pt x="2847" y="8008"/>
                  </a:lnTo>
                  <a:lnTo>
                    <a:pt x="2831" y="7986"/>
                  </a:lnTo>
                  <a:lnTo>
                    <a:pt x="2807" y="7952"/>
                  </a:lnTo>
                  <a:lnTo>
                    <a:pt x="2782" y="7917"/>
                  </a:lnTo>
                  <a:lnTo>
                    <a:pt x="2755" y="7882"/>
                  </a:lnTo>
                  <a:lnTo>
                    <a:pt x="2728" y="7846"/>
                  </a:lnTo>
                  <a:lnTo>
                    <a:pt x="2698" y="7811"/>
                  </a:lnTo>
                  <a:lnTo>
                    <a:pt x="2667" y="7775"/>
                  </a:lnTo>
                  <a:lnTo>
                    <a:pt x="2635" y="7739"/>
                  </a:lnTo>
                  <a:lnTo>
                    <a:pt x="2602" y="7703"/>
                  </a:lnTo>
                  <a:lnTo>
                    <a:pt x="2566" y="7669"/>
                  </a:lnTo>
                  <a:lnTo>
                    <a:pt x="2529" y="7634"/>
                  </a:lnTo>
                  <a:lnTo>
                    <a:pt x="2490" y="7601"/>
                  </a:lnTo>
                  <a:lnTo>
                    <a:pt x="2450" y="7569"/>
                  </a:lnTo>
                  <a:lnTo>
                    <a:pt x="2408" y="7538"/>
                  </a:lnTo>
                  <a:lnTo>
                    <a:pt x="2364" y="7508"/>
                  </a:lnTo>
                  <a:lnTo>
                    <a:pt x="2341" y="7493"/>
                  </a:lnTo>
                  <a:lnTo>
                    <a:pt x="2318" y="7479"/>
                  </a:lnTo>
                  <a:lnTo>
                    <a:pt x="2295" y="7467"/>
                  </a:lnTo>
                  <a:lnTo>
                    <a:pt x="2271" y="7453"/>
                  </a:lnTo>
                  <a:lnTo>
                    <a:pt x="2221" y="7428"/>
                  </a:lnTo>
                  <a:lnTo>
                    <a:pt x="2170" y="7404"/>
                  </a:lnTo>
                  <a:lnTo>
                    <a:pt x="2119" y="7380"/>
                  </a:lnTo>
                  <a:lnTo>
                    <a:pt x="2067" y="7355"/>
                  </a:lnTo>
                  <a:lnTo>
                    <a:pt x="2015" y="7332"/>
                  </a:lnTo>
                  <a:lnTo>
                    <a:pt x="1963" y="7310"/>
                  </a:lnTo>
                  <a:lnTo>
                    <a:pt x="1910" y="7287"/>
                  </a:lnTo>
                  <a:lnTo>
                    <a:pt x="1857" y="7265"/>
                  </a:lnTo>
                  <a:lnTo>
                    <a:pt x="1822" y="7249"/>
                  </a:lnTo>
                  <a:lnTo>
                    <a:pt x="1787" y="7232"/>
                  </a:lnTo>
                  <a:lnTo>
                    <a:pt x="1755" y="7212"/>
                  </a:lnTo>
                  <a:lnTo>
                    <a:pt x="1723" y="7193"/>
                  </a:lnTo>
                  <a:lnTo>
                    <a:pt x="1692" y="7171"/>
                  </a:lnTo>
                  <a:lnTo>
                    <a:pt x="1662" y="7148"/>
                  </a:lnTo>
                  <a:lnTo>
                    <a:pt x="1634" y="7123"/>
                  </a:lnTo>
                  <a:lnTo>
                    <a:pt x="1606" y="7097"/>
                  </a:lnTo>
                  <a:lnTo>
                    <a:pt x="1580" y="7070"/>
                  </a:lnTo>
                  <a:lnTo>
                    <a:pt x="1554" y="7040"/>
                  </a:lnTo>
                  <a:lnTo>
                    <a:pt x="1529" y="7010"/>
                  </a:lnTo>
                  <a:lnTo>
                    <a:pt x="1506" y="6978"/>
                  </a:lnTo>
                  <a:lnTo>
                    <a:pt x="1484" y="6945"/>
                  </a:lnTo>
                  <a:lnTo>
                    <a:pt x="1463" y="6910"/>
                  </a:lnTo>
                  <a:lnTo>
                    <a:pt x="1443" y="6874"/>
                  </a:lnTo>
                  <a:lnTo>
                    <a:pt x="1424" y="6837"/>
                  </a:lnTo>
                  <a:lnTo>
                    <a:pt x="1399" y="6787"/>
                  </a:lnTo>
                  <a:lnTo>
                    <a:pt x="1375" y="6737"/>
                  </a:lnTo>
                  <a:lnTo>
                    <a:pt x="1349" y="6689"/>
                  </a:lnTo>
                  <a:lnTo>
                    <a:pt x="1324" y="6641"/>
                  </a:lnTo>
                  <a:lnTo>
                    <a:pt x="1296" y="6593"/>
                  </a:lnTo>
                  <a:lnTo>
                    <a:pt x="1269" y="6545"/>
                  </a:lnTo>
                  <a:lnTo>
                    <a:pt x="1241" y="6497"/>
                  </a:lnTo>
                  <a:lnTo>
                    <a:pt x="1213" y="6450"/>
                  </a:lnTo>
                  <a:lnTo>
                    <a:pt x="1183" y="6405"/>
                  </a:lnTo>
                  <a:lnTo>
                    <a:pt x="1153" y="6359"/>
                  </a:lnTo>
                  <a:lnTo>
                    <a:pt x="1122" y="6314"/>
                  </a:lnTo>
                  <a:lnTo>
                    <a:pt x="1091" y="6269"/>
                  </a:lnTo>
                  <a:lnTo>
                    <a:pt x="1059" y="6225"/>
                  </a:lnTo>
                  <a:lnTo>
                    <a:pt x="1027" y="6181"/>
                  </a:lnTo>
                  <a:lnTo>
                    <a:pt x="993" y="6137"/>
                  </a:lnTo>
                  <a:lnTo>
                    <a:pt x="960" y="6095"/>
                  </a:lnTo>
                  <a:lnTo>
                    <a:pt x="942" y="6073"/>
                  </a:lnTo>
                  <a:lnTo>
                    <a:pt x="923" y="6052"/>
                  </a:lnTo>
                  <a:lnTo>
                    <a:pt x="904" y="6032"/>
                  </a:lnTo>
                  <a:lnTo>
                    <a:pt x="884" y="6011"/>
                  </a:lnTo>
                  <a:lnTo>
                    <a:pt x="876" y="6002"/>
                  </a:lnTo>
                  <a:lnTo>
                    <a:pt x="856" y="5981"/>
                  </a:lnTo>
                  <a:lnTo>
                    <a:pt x="836" y="5964"/>
                  </a:lnTo>
                  <a:lnTo>
                    <a:pt x="816" y="5949"/>
                  </a:lnTo>
                  <a:lnTo>
                    <a:pt x="796" y="5937"/>
                  </a:lnTo>
                  <a:lnTo>
                    <a:pt x="775" y="5926"/>
                  </a:lnTo>
                  <a:lnTo>
                    <a:pt x="755" y="5918"/>
                  </a:lnTo>
                  <a:lnTo>
                    <a:pt x="744" y="5915"/>
                  </a:lnTo>
                  <a:lnTo>
                    <a:pt x="734" y="5913"/>
                  </a:lnTo>
                  <a:lnTo>
                    <a:pt x="723" y="5910"/>
                  </a:lnTo>
                  <a:lnTo>
                    <a:pt x="712" y="5909"/>
                  </a:lnTo>
                  <a:lnTo>
                    <a:pt x="702" y="5908"/>
                  </a:lnTo>
                  <a:lnTo>
                    <a:pt x="692" y="5908"/>
                  </a:lnTo>
                  <a:lnTo>
                    <a:pt x="680" y="5909"/>
                  </a:lnTo>
                  <a:lnTo>
                    <a:pt x="670" y="5910"/>
                  </a:lnTo>
                  <a:lnTo>
                    <a:pt x="648" y="5914"/>
                  </a:lnTo>
                  <a:lnTo>
                    <a:pt x="626" y="5921"/>
                  </a:lnTo>
                  <a:lnTo>
                    <a:pt x="603" y="5929"/>
                  </a:lnTo>
                  <a:lnTo>
                    <a:pt x="582" y="5940"/>
                  </a:lnTo>
                  <a:lnTo>
                    <a:pt x="559" y="5953"/>
                  </a:lnTo>
                  <a:lnTo>
                    <a:pt x="536" y="5969"/>
                  </a:lnTo>
                  <a:lnTo>
                    <a:pt x="501" y="5996"/>
                  </a:lnTo>
                  <a:lnTo>
                    <a:pt x="467" y="6025"/>
                  </a:lnTo>
                  <a:lnTo>
                    <a:pt x="435" y="6056"/>
                  </a:lnTo>
                  <a:lnTo>
                    <a:pt x="403" y="6087"/>
                  </a:lnTo>
                  <a:lnTo>
                    <a:pt x="372" y="6120"/>
                  </a:lnTo>
                  <a:lnTo>
                    <a:pt x="341" y="6153"/>
                  </a:lnTo>
                  <a:lnTo>
                    <a:pt x="311" y="6187"/>
                  </a:lnTo>
                  <a:lnTo>
                    <a:pt x="281" y="6220"/>
                  </a:lnTo>
                  <a:lnTo>
                    <a:pt x="273" y="6229"/>
                  </a:lnTo>
                  <a:lnTo>
                    <a:pt x="249" y="6258"/>
                  </a:lnTo>
                  <a:lnTo>
                    <a:pt x="226" y="6289"/>
                  </a:lnTo>
                  <a:lnTo>
                    <a:pt x="204" y="6320"/>
                  </a:lnTo>
                  <a:lnTo>
                    <a:pt x="182" y="6351"/>
                  </a:lnTo>
                  <a:lnTo>
                    <a:pt x="161" y="6382"/>
                  </a:lnTo>
                  <a:lnTo>
                    <a:pt x="139" y="6413"/>
                  </a:lnTo>
                  <a:lnTo>
                    <a:pt x="116" y="6444"/>
                  </a:lnTo>
                  <a:lnTo>
                    <a:pt x="92" y="6472"/>
                  </a:lnTo>
                  <a:lnTo>
                    <a:pt x="69" y="6499"/>
                  </a:lnTo>
                  <a:lnTo>
                    <a:pt x="46" y="6524"/>
                  </a:lnTo>
                  <a:lnTo>
                    <a:pt x="23" y="6547"/>
                  </a:lnTo>
                  <a:lnTo>
                    <a:pt x="0" y="6570"/>
                  </a:lnTo>
                  <a:lnTo>
                    <a:pt x="0" y="6514"/>
                  </a:lnTo>
                  <a:lnTo>
                    <a:pt x="15" y="6497"/>
                  </a:lnTo>
                  <a:lnTo>
                    <a:pt x="31" y="6481"/>
                  </a:lnTo>
                  <a:lnTo>
                    <a:pt x="46" y="6464"/>
                  </a:lnTo>
                  <a:lnTo>
                    <a:pt x="62" y="6447"/>
                  </a:lnTo>
                  <a:lnTo>
                    <a:pt x="85" y="6418"/>
                  </a:lnTo>
                  <a:lnTo>
                    <a:pt x="107" y="6389"/>
                  </a:lnTo>
                  <a:lnTo>
                    <a:pt x="128" y="6359"/>
                  </a:lnTo>
                  <a:lnTo>
                    <a:pt x="149" y="6329"/>
                  </a:lnTo>
                  <a:lnTo>
                    <a:pt x="172" y="6297"/>
                  </a:lnTo>
                  <a:lnTo>
                    <a:pt x="195" y="6265"/>
                  </a:lnTo>
                  <a:lnTo>
                    <a:pt x="219" y="6234"/>
                  </a:lnTo>
                  <a:lnTo>
                    <a:pt x="244" y="6203"/>
                  </a:lnTo>
                  <a:lnTo>
                    <a:pt x="251" y="6195"/>
                  </a:lnTo>
                  <a:lnTo>
                    <a:pt x="282" y="6160"/>
                  </a:lnTo>
                  <a:lnTo>
                    <a:pt x="312" y="6126"/>
                  </a:lnTo>
                  <a:lnTo>
                    <a:pt x="344" y="6091"/>
                  </a:lnTo>
                  <a:lnTo>
                    <a:pt x="375" y="6058"/>
                  </a:lnTo>
                  <a:lnTo>
                    <a:pt x="408" y="6026"/>
                  </a:lnTo>
                  <a:lnTo>
                    <a:pt x="442" y="5995"/>
                  </a:lnTo>
                  <a:lnTo>
                    <a:pt x="476" y="5965"/>
                  </a:lnTo>
                  <a:lnTo>
                    <a:pt x="513" y="5938"/>
                  </a:lnTo>
                  <a:lnTo>
                    <a:pt x="539" y="5919"/>
                  </a:lnTo>
                  <a:lnTo>
                    <a:pt x="564" y="5905"/>
                  </a:lnTo>
                  <a:lnTo>
                    <a:pt x="577" y="5898"/>
                  </a:lnTo>
                  <a:lnTo>
                    <a:pt x="591" y="5892"/>
                  </a:lnTo>
                  <a:lnTo>
                    <a:pt x="603" y="5886"/>
                  </a:lnTo>
                  <a:lnTo>
                    <a:pt x="616" y="5882"/>
                  </a:lnTo>
                  <a:lnTo>
                    <a:pt x="629" y="5878"/>
                  </a:lnTo>
                  <a:lnTo>
                    <a:pt x="641" y="5875"/>
                  </a:lnTo>
                  <a:lnTo>
                    <a:pt x="654" y="5872"/>
                  </a:lnTo>
                  <a:lnTo>
                    <a:pt x="666" y="5870"/>
                  </a:lnTo>
                  <a:lnTo>
                    <a:pt x="679" y="5869"/>
                  </a:lnTo>
                  <a:lnTo>
                    <a:pt x="692" y="5868"/>
                  </a:lnTo>
                  <a:lnTo>
                    <a:pt x="704" y="5869"/>
                  </a:lnTo>
                  <a:lnTo>
                    <a:pt x="716" y="5869"/>
                  </a:lnTo>
                  <a:lnTo>
                    <a:pt x="728" y="5871"/>
                  </a:lnTo>
                  <a:lnTo>
                    <a:pt x="741" y="5874"/>
                  </a:lnTo>
                  <a:lnTo>
                    <a:pt x="753" y="5876"/>
                  </a:lnTo>
                  <a:lnTo>
                    <a:pt x="765" y="5879"/>
                  </a:lnTo>
                  <a:lnTo>
                    <a:pt x="777" y="5884"/>
                  </a:lnTo>
                  <a:lnTo>
                    <a:pt x="789" y="5888"/>
                  </a:lnTo>
                  <a:lnTo>
                    <a:pt x="801" y="5894"/>
                  </a:lnTo>
                  <a:lnTo>
                    <a:pt x="812" y="5900"/>
                  </a:lnTo>
                  <a:lnTo>
                    <a:pt x="825" y="5907"/>
                  </a:lnTo>
                  <a:lnTo>
                    <a:pt x="836" y="5915"/>
                  </a:lnTo>
                  <a:lnTo>
                    <a:pt x="848" y="5923"/>
                  </a:lnTo>
                  <a:lnTo>
                    <a:pt x="859" y="5932"/>
                  </a:lnTo>
                  <a:lnTo>
                    <a:pt x="882" y="5952"/>
                  </a:lnTo>
                  <a:lnTo>
                    <a:pt x="905" y="5974"/>
                  </a:lnTo>
                  <a:lnTo>
                    <a:pt x="913" y="5984"/>
                  </a:lnTo>
                  <a:lnTo>
                    <a:pt x="933" y="6004"/>
                  </a:lnTo>
                  <a:lnTo>
                    <a:pt x="953" y="6026"/>
                  </a:lnTo>
                  <a:lnTo>
                    <a:pt x="973" y="6048"/>
                  </a:lnTo>
                  <a:lnTo>
                    <a:pt x="991" y="6071"/>
                  </a:lnTo>
                  <a:lnTo>
                    <a:pt x="1024" y="6113"/>
                  </a:lnTo>
                  <a:lnTo>
                    <a:pt x="1058" y="6157"/>
                  </a:lnTo>
                  <a:lnTo>
                    <a:pt x="1091" y="6202"/>
                  </a:lnTo>
                  <a:lnTo>
                    <a:pt x="1123" y="6246"/>
                  </a:lnTo>
                  <a:lnTo>
                    <a:pt x="1154" y="6291"/>
                  </a:lnTo>
                  <a:lnTo>
                    <a:pt x="1185" y="6337"/>
                  </a:lnTo>
                  <a:lnTo>
                    <a:pt x="1216" y="6383"/>
                  </a:lnTo>
                  <a:lnTo>
                    <a:pt x="1246" y="6430"/>
                  </a:lnTo>
                  <a:lnTo>
                    <a:pt x="1274" y="6477"/>
                  </a:lnTo>
                  <a:lnTo>
                    <a:pt x="1303" y="6525"/>
                  </a:lnTo>
                  <a:lnTo>
                    <a:pt x="1331" y="6573"/>
                  </a:lnTo>
                  <a:lnTo>
                    <a:pt x="1358" y="6621"/>
                  </a:lnTo>
                  <a:lnTo>
                    <a:pt x="1385" y="6671"/>
                  </a:lnTo>
                  <a:lnTo>
                    <a:pt x="1410" y="6720"/>
                  </a:lnTo>
                  <a:lnTo>
                    <a:pt x="1435" y="6769"/>
                  </a:lnTo>
                  <a:lnTo>
                    <a:pt x="1460" y="6820"/>
                  </a:lnTo>
                  <a:lnTo>
                    <a:pt x="1477" y="6855"/>
                  </a:lnTo>
                  <a:lnTo>
                    <a:pt x="1497" y="6890"/>
                  </a:lnTo>
                  <a:lnTo>
                    <a:pt x="1516" y="6923"/>
                  </a:lnTo>
                  <a:lnTo>
                    <a:pt x="1538" y="6955"/>
                  </a:lnTo>
                  <a:lnTo>
                    <a:pt x="1560" y="6985"/>
                  </a:lnTo>
                  <a:lnTo>
                    <a:pt x="1584" y="7015"/>
                  </a:lnTo>
                  <a:lnTo>
                    <a:pt x="1608" y="7042"/>
                  </a:lnTo>
                  <a:lnTo>
                    <a:pt x="1634" y="7069"/>
                  </a:lnTo>
                  <a:lnTo>
                    <a:pt x="1660" y="7093"/>
                  </a:lnTo>
                  <a:lnTo>
                    <a:pt x="1687" y="7117"/>
                  </a:lnTo>
                  <a:lnTo>
                    <a:pt x="1715" y="7139"/>
                  </a:lnTo>
                  <a:lnTo>
                    <a:pt x="1745" y="7159"/>
                  </a:lnTo>
                  <a:lnTo>
                    <a:pt x="1775" y="7179"/>
                  </a:lnTo>
                  <a:lnTo>
                    <a:pt x="1807" y="7197"/>
                  </a:lnTo>
                  <a:lnTo>
                    <a:pt x="1839" y="7213"/>
                  </a:lnTo>
                  <a:lnTo>
                    <a:pt x="1872" y="7228"/>
                  </a:lnTo>
                  <a:lnTo>
                    <a:pt x="1926" y="7251"/>
                  </a:lnTo>
                  <a:lnTo>
                    <a:pt x="1979" y="7274"/>
                  </a:lnTo>
                  <a:lnTo>
                    <a:pt x="2032" y="7297"/>
                  </a:lnTo>
                  <a:lnTo>
                    <a:pt x="2084" y="7320"/>
                  </a:lnTo>
                  <a:lnTo>
                    <a:pt x="2136" y="7344"/>
                  </a:lnTo>
                  <a:lnTo>
                    <a:pt x="2188" y="7368"/>
                  </a:lnTo>
                  <a:lnTo>
                    <a:pt x="2238" y="7393"/>
                  </a:lnTo>
                  <a:lnTo>
                    <a:pt x="2290" y="7418"/>
                  </a:lnTo>
                  <a:lnTo>
                    <a:pt x="2314" y="7432"/>
                  </a:lnTo>
                  <a:lnTo>
                    <a:pt x="2338" y="7445"/>
                  </a:lnTo>
                  <a:lnTo>
                    <a:pt x="2362" y="7460"/>
                  </a:lnTo>
                  <a:lnTo>
                    <a:pt x="2385" y="7474"/>
                  </a:lnTo>
                  <a:lnTo>
                    <a:pt x="2408" y="7490"/>
                  </a:lnTo>
                  <a:lnTo>
                    <a:pt x="2431" y="7505"/>
                  </a:lnTo>
                  <a:lnTo>
                    <a:pt x="2453" y="7521"/>
                  </a:lnTo>
                  <a:lnTo>
                    <a:pt x="2473" y="7537"/>
                  </a:lnTo>
                  <a:lnTo>
                    <a:pt x="2514" y="7570"/>
                  </a:lnTo>
                  <a:lnTo>
                    <a:pt x="2555" y="7604"/>
                  </a:lnTo>
                  <a:lnTo>
                    <a:pt x="2593" y="7639"/>
                  </a:lnTo>
                  <a:lnTo>
                    <a:pt x="2628" y="7674"/>
                  </a:lnTo>
                  <a:lnTo>
                    <a:pt x="2662" y="7711"/>
                  </a:lnTo>
                  <a:lnTo>
                    <a:pt x="2696" y="7748"/>
                  </a:lnTo>
                  <a:lnTo>
                    <a:pt x="2728" y="7784"/>
                  </a:lnTo>
                  <a:lnTo>
                    <a:pt x="2758" y="7821"/>
                  </a:lnTo>
                  <a:lnTo>
                    <a:pt x="2785" y="7858"/>
                  </a:lnTo>
                  <a:lnTo>
                    <a:pt x="2813" y="7893"/>
                  </a:lnTo>
                  <a:lnTo>
                    <a:pt x="2839" y="7929"/>
                  </a:lnTo>
                  <a:lnTo>
                    <a:pt x="2863" y="7963"/>
                  </a:lnTo>
                  <a:lnTo>
                    <a:pt x="2894" y="8006"/>
                  </a:lnTo>
                  <a:lnTo>
                    <a:pt x="2927" y="8047"/>
                  </a:lnTo>
                  <a:lnTo>
                    <a:pt x="2944" y="8067"/>
                  </a:lnTo>
                  <a:lnTo>
                    <a:pt x="2961" y="8086"/>
                  </a:lnTo>
                  <a:lnTo>
                    <a:pt x="2979" y="8104"/>
                  </a:lnTo>
                  <a:lnTo>
                    <a:pt x="2997" y="8123"/>
                  </a:lnTo>
                  <a:lnTo>
                    <a:pt x="3016" y="8141"/>
                  </a:lnTo>
                  <a:lnTo>
                    <a:pt x="3034" y="8158"/>
                  </a:lnTo>
                  <a:lnTo>
                    <a:pt x="3054" y="8175"/>
                  </a:lnTo>
                  <a:lnTo>
                    <a:pt x="3073" y="8193"/>
                  </a:lnTo>
                  <a:lnTo>
                    <a:pt x="3094" y="8209"/>
                  </a:lnTo>
                  <a:lnTo>
                    <a:pt x="3114" y="8225"/>
                  </a:lnTo>
                  <a:lnTo>
                    <a:pt x="3135" y="8241"/>
                  </a:lnTo>
                  <a:lnTo>
                    <a:pt x="3156" y="8256"/>
                  </a:lnTo>
                  <a:lnTo>
                    <a:pt x="3200" y="8286"/>
                  </a:lnTo>
                  <a:lnTo>
                    <a:pt x="3245" y="8312"/>
                  </a:lnTo>
                  <a:lnTo>
                    <a:pt x="3292" y="8338"/>
                  </a:lnTo>
                  <a:lnTo>
                    <a:pt x="3342" y="8362"/>
                  </a:lnTo>
                  <a:lnTo>
                    <a:pt x="3392" y="8385"/>
                  </a:lnTo>
                  <a:lnTo>
                    <a:pt x="3445" y="8406"/>
                  </a:lnTo>
                  <a:lnTo>
                    <a:pt x="3499" y="8427"/>
                  </a:lnTo>
                  <a:lnTo>
                    <a:pt x="3554" y="8444"/>
                  </a:lnTo>
                  <a:lnTo>
                    <a:pt x="3609" y="8460"/>
                  </a:lnTo>
                  <a:lnTo>
                    <a:pt x="3663" y="8475"/>
                  </a:lnTo>
                  <a:lnTo>
                    <a:pt x="3718" y="8489"/>
                  </a:lnTo>
                  <a:lnTo>
                    <a:pt x="3773" y="8501"/>
                  </a:lnTo>
                  <a:lnTo>
                    <a:pt x="3828" y="8514"/>
                  </a:lnTo>
                  <a:lnTo>
                    <a:pt x="3883" y="8524"/>
                  </a:lnTo>
                  <a:lnTo>
                    <a:pt x="3938" y="8534"/>
                  </a:lnTo>
                  <a:lnTo>
                    <a:pt x="3994" y="8545"/>
                  </a:lnTo>
                  <a:lnTo>
                    <a:pt x="4049" y="8554"/>
                  </a:lnTo>
                  <a:lnTo>
                    <a:pt x="4106" y="8563"/>
                  </a:lnTo>
                  <a:lnTo>
                    <a:pt x="4162" y="8571"/>
                  </a:lnTo>
                  <a:lnTo>
                    <a:pt x="4217" y="8579"/>
                  </a:lnTo>
                  <a:lnTo>
                    <a:pt x="4273" y="8586"/>
                  </a:lnTo>
                  <a:lnTo>
                    <a:pt x="4328" y="8594"/>
                  </a:lnTo>
                  <a:lnTo>
                    <a:pt x="4383" y="8601"/>
                  </a:lnTo>
                  <a:lnTo>
                    <a:pt x="4438" y="8608"/>
                  </a:lnTo>
                  <a:lnTo>
                    <a:pt x="4505" y="8617"/>
                  </a:lnTo>
                  <a:lnTo>
                    <a:pt x="4547" y="8623"/>
                  </a:lnTo>
                  <a:lnTo>
                    <a:pt x="4587" y="8630"/>
                  </a:lnTo>
                  <a:lnTo>
                    <a:pt x="4626" y="8637"/>
                  </a:lnTo>
                  <a:lnTo>
                    <a:pt x="4663" y="8646"/>
                  </a:lnTo>
                  <a:lnTo>
                    <a:pt x="4699" y="8655"/>
                  </a:lnTo>
                  <a:lnTo>
                    <a:pt x="4734" y="8665"/>
                  </a:lnTo>
                  <a:lnTo>
                    <a:pt x="4767" y="8677"/>
                  </a:lnTo>
                  <a:lnTo>
                    <a:pt x="4800" y="8688"/>
                  </a:lnTo>
                  <a:lnTo>
                    <a:pt x="4831" y="8702"/>
                  </a:lnTo>
                  <a:lnTo>
                    <a:pt x="4860" y="8716"/>
                  </a:lnTo>
                  <a:lnTo>
                    <a:pt x="4889" y="8731"/>
                  </a:lnTo>
                  <a:lnTo>
                    <a:pt x="4917" y="8747"/>
                  </a:lnTo>
                  <a:lnTo>
                    <a:pt x="4943" y="8764"/>
                  </a:lnTo>
                  <a:lnTo>
                    <a:pt x="4968" y="8782"/>
                  </a:lnTo>
                  <a:lnTo>
                    <a:pt x="4992" y="8801"/>
                  </a:lnTo>
                  <a:lnTo>
                    <a:pt x="5016" y="8821"/>
                  </a:lnTo>
                  <a:lnTo>
                    <a:pt x="5051" y="8853"/>
                  </a:lnTo>
                  <a:lnTo>
                    <a:pt x="5086" y="8885"/>
                  </a:lnTo>
                  <a:lnTo>
                    <a:pt x="5121" y="8918"/>
                  </a:lnTo>
                  <a:lnTo>
                    <a:pt x="5155" y="8951"/>
                  </a:lnTo>
                  <a:lnTo>
                    <a:pt x="5190" y="8984"/>
                  </a:lnTo>
                  <a:lnTo>
                    <a:pt x="5223" y="9016"/>
                  </a:lnTo>
                  <a:lnTo>
                    <a:pt x="5257" y="9049"/>
                  </a:lnTo>
                  <a:lnTo>
                    <a:pt x="5291" y="9083"/>
                  </a:lnTo>
                  <a:lnTo>
                    <a:pt x="5323" y="9115"/>
                  </a:lnTo>
                  <a:lnTo>
                    <a:pt x="5356" y="9147"/>
                  </a:lnTo>
                  <a:lnTo>
                    <a:pt x="5389" y="9179"/>
                  </a:lnTo>
                  <a:lnTo>
                    <a:pt x="5422" y="9211"/>
                  </a:lnTo>
                  <a:lnTo>
                    <a:pt x="5456" y="9243"/>
                  </a:lnTo>
                  <a:lnTo>
                    <a:pt x="5490" y="9275"/>
                  </a:lnTo>
                  <a:lnTo>
                    <a:pt x="5523" y="9306"/>
                  </a:lnTo>
                  <a:lnTo>
                    <a:pt x="5558" y="9337"/>
                  </a:lnTo>
                  <a:lnTo>
                    <a:pt x="5590" y="9366"/>
                  </a:lnTo>
                  <a:lnTo>
                    <a:pt x="5624" y="9395"/>
                  </a:lnTo>
                  <a:lnTo>
                    <a:pt x="5660" y="9422"/>
                  </a:lnTo>
                  <a:lnTo>
                    <a:pt x="5698" y="9451"/>
                  </a:lnTo>
                  <a:lnTo>
                    <a:pt x="5738" y="9481"/>
                  </a:lnTo>
                  <a:lnTo>
                    <a:pt x="5780" y="9511"/>
                  </a:lnTo>
                  <a:lnTo>
                    <a:pt x="5826" y="9540"/>
                  </a:lnTo>
                  <a:lnTo>
                    <a:pt x="5876" y="9572"/>
                  </a:lnTo>
                  <a:lnTo>
                    <a:pt x="5901" y="9587"/>
                  </a:lnTo>
                  <a:lnTo>
                    <a:pt x="5925" y="9601"/>
                  </a:lnTo>
                  <a:lnTo>
                    <a:pt x="5950" y="9614"/>
                  </a:lnTo>
                  <a:lnTo>
                    <a:pt x="5975" y="9626"/>
                  </a:lnTo>
                  <a:lnTo>
                    <a:pt x="6001" y="9637"/>
                  </a:lnTo>
                  <a:lnTo>
                    <a:pt x="6026" y="9646"/>
                  </a:lnTo>
                  <a:lnTo>
                    <a:pt x="6051" y="9655"/>
                  </a:lnTo>
                  <a:lnTo>
                    <a:pt x="6076" y="9663"/>
                  </a:lnTo>
                  <a:lnTo>
                    <a:pt x="6103" y="9670"/>
                  </a:lnTo>
                  <a:lnTo>
                    <a:pt x="6128" y="9676"/>
                  </a:lnTo>
                  <a:lnTo>
                    <a:pt x="6154" y="9681"/>
                  </a:lnTo>
                  <a:lnTo>
                    <a:pt x="6181" y="9686"/>
                  </a:lnTo>
                  <a:lnTo>
                    <a:pt x="6207" y="9689"/>
                  </a:lnTo>
                  <a:lnTo>
                    <a:pt x="6232" y="9693"/>
                  </a:lnTo>
                  <a:lnTo>
                    <a:pt x="6259" y="9695"/>
                  </a:lnTo>
                  <a:lnTo>
                    <a:pt x="6285" y="9697"/>
                  </a:lnTo>
                  <a:lnTo>
                    <a:pt x="6338" y="9699"/>
                  </a:lnTo>
                  <a:lnTo>
                    <a:pt x="6392" y="9699"/>
                  </a:lnTo>
                  <a:lnTo>
                    <a:pt x="6445" y="9697"/>
                  </a:lnTo>
                  <a:lnTo>
                    <a:pt x="6498" y="9694"/>
                  </a:lnTo>
                  <a:lnTo>
                    <a:pt x="6551" y="9689"/>
                  </a:lnTo>
                  <a:lnTo>
                    <a:pt x="6604" y="9685"/>
                  </a:lnTo>
                  <a:lnTo>
                    <a:pt x="6658" y="9679"/>
                  </a:lnTo>
                  <a:lnTo>
                    <a:pt x="6711" y="9672"/>
                  </a:lnTo>
                  <a:lnTo>
                    <a:pt x="6780" y="9665"/>
                  </a:lnTo>
                  <a:lnTo>
                    <a:pt x="6820" y="9661"/>
                  </a:lnTo>
                  <a:lnTo>
                    <a:pt x="6859" y="9656"/>
                  </a:lnTo>
                  <a:lnTo>
                    <a:pt x="6899" y="9652"/>
                  </a:lnTo>
                  <a:lnTo>
                    <a:pt x="6939" y="9647"/>
                  </a:lnTo>
                  <a:lnTo>
                    <a:pt x="6978" y="9642"/>
                  </a:lnTo>
                  <a:lnTo>
                    <a:pt x="7018" y="9637"/>
                  </a:lnTo>
                  <a:lnTo>
                    <a:pt x="7058" y="9632"/>
                  </a:lnTo>
                  <a:lnTo>
                    <a:pt x="7097" y="9628"/>
                  </a:lnTo>
                  <a:lnTo>
                    <a:pt x="7126" y="9624"/>
                  </a:lnTo>
                  <a:lnTo>
                    <a:pt x="7155" y="9621"/>
                  </a:lnTo>
                  <a:lnTo>
                    <a:pt x="7184" y="9617"/>
                  </a:lnTo>
                  <a:lnTo>
                    <a:pt x="7213" y="9614"/>
                  </a:lnTo>
                  <a:lnTo>
                    <a:pt x="7242" y="9609"/>
                  </a:lnTo>
                  <a:lnTo>
                    <a:pt x="7270" y="9606"/>
                  </a:lnTo>
                  <a:lnTo>
                    <a:pt x="7299" y="9602"/>
                  </a:lnTo>
                  <a:lnTo>
                    <a:pt x="7328" y="9600"/>
                  </a:lnTo>
                  <a:lnTo>
                    <a:pt x="7344" y="9598"/>
                  </a:lnTo>
                  <a:lnTo>
                    <a:pt x="7359" y="9598"/>
                  </a:lnTo>
                  <a:lnTo>
                    <a:pt x="7373" y="9599"/>
                  </a:lnTo>
                  <a:lnTo>
                    <a:pt x="7386" y="9601"/>
                  </a:lnTo>
                  <a:lnTo>
                    <a:pt x="7400" y="9605"/>
                  </a:lnTo>
                  <a:lnTo>
                    <a:pt x="7413" y="9608"/>
                  </a:lnTo>
                  <a:lnTo>
                    <a:pt x="7424" y="9614"/>
                  </a:lnTo>
                  <a:lnTo>
                    <a:pt x="7436" y="9620"/>
                  </a:lnTo>
                  <a:lnTo>
                    <a:pt x="7446" y="9628"/>
                  </a:lnTo>
                  <a:lnTo>
                    <a:pt x="7456" y="9636"/>
                  </a:lnTo>
                  <a:lnTo>
                    <a:pt x="7465" y="9645"/>
                  </a:lnTo>
                  <a:lnTo>
                    <a:pt x="7474" y="9656"/>
                  </a:lnTo>
                  <a:lnTo>
                    <a:pt x="7482" y="9668"/>
                  </a:lnTo>
                  <a:lnTo>
                    <a:pt x="7488" y="9679"/>
                  </a:lnTo>
                  <a:lnTo>
                    <a:pt x="7494" y="9693"/>
                  </a:lnTo>
                  <a:lnTo>
                    <a:pt x="7500" y="9708"/>
                  </a:lnTo>
                  <a:lnTo>
                    <a:pt x="7511" y="9743"/>
                  </a:lnTo>
                  <a:lnTo>
                    <a:pt x="7522" y="9781"/>
                  </a:lnTo>
                  <a:lnTo>
                    <a:pt x="7526" y="9801"/>
                  </a:lnTo>
                  <a:lnTo>
                    <a:pt x="7531" y="9821"/>
                  </a:lnTo>
                  <a:lnTo>
                    <a:pt x="7534" y="9842"/>
                  </a:lnTo>
                  <a:lnTo>
                    <a:pt x="7538" y="9863"/>
                  </a:lnTo>
                  <a:lnTo>
                    <a:pt x="7541" y="9884"/>
                  </a:lnTo>
                  <a:lnTo>
                    <a:pt x="7543" y="9906"/>
                  </a:lnTo>
                  <a:lnTo>
                    <a:pt x="7546" y="9929"/>
                  </a:lnTo>
                  <a:lnTo>
                    <a:pt x="7548" y="9951"/>
                  </a:lnTo>
                  <a:lnTo>
                    <a:pt x="7550" y="9974"/>
                  </a:lnTo>
                  <a:lnTo>
                    <a:pt x="7553" y="9996"/>
                  </a:lnTo>
                  <a:lnTo>
                    <a:pt x="7554" y="10019"/>
                  </a:lnTo>
                  <a:lnTo>
                    <a:pt x="7556" y="10040"/>
                  </a:lnTo>
                  <a:lnTo>
                    <a:pt x="7560" y="10075"/>
                  </a:lnTo>
                  <a:lnTo>
                    <a:pt x="7562" y="10109"/>
                  </a:lnTo>
                  <a:lnTo>
                    <a:pt x="7565" y="10145"/>
                  </a:lnTo>
                  <a:lnTo>
                    <a:pt x="7570" y="10179"/>
                  </a:lnTo>
                  <a:lnTo>
                    <a:pt x="7573" y="10214"/>
                  </a:lnTo>
                  <a:lnTo>
                    <a:pt x="7579" y="10249"/>
                  </a:lnTo>
                  <a:lnTo>
                    <a:pt x="7584" y="10284"/>
                  </a:lnTo>
                  <a:lnTo>
                    <a:pt x="7591" y="10318"/>
                  </a:lnTo>
                  <a:lnTo>
                    <a:pt x="7550" y="10318"/>
                  </a:lnTo>
                  <a:close/>
                  <a:moveTo>
                    <a:pt x="8477" y="10318"/>
                  </a:moveTo>
                  <a:lnTo>
                    <a:pt x="8486" y="10279"/>
                  </a:lnTo>
                  <a:lnTo>
                    <a:pt x="8492" y="10240"/>
                  </a:lnTo>
                  <a:lnTo>
                    <a:pt x="8497" y="10200"/>
                  </a:lnTo>
                  <a:lnTo>
                    <a:pt x="8499" y="10159"/>
                  </a:lnTo>
                  <a:lnTo>
                    <a:pt x="8499" y="10117"/>
                  </a:lnTo>
                  <a:lnTo>
                    <a:pt x="8497" y="10076"/>
                  </a:lnTo>
                  <a:lnTo>
                    <a:pt x="8493" y="10034"/>
                  </a:lnTo>
                  <a:lnTo>
                    <a:pt x="8486" y="9990"/>
                  </a:lnTo>
                  <a:lnTo>
                    <a:pt x="8480" y="9951"/>
                  </a:lnTo>
                  <a:lnTo>
                    <a:pt x="8472" y="9913"/>
                  </a:lnTo>
                  <a:lnTo>
                    <a:pt x="8461" y="9878"/>
                  </a:lnTo>
                  <a:lnTo>
                    <a:pt x="8451" y="9842"/>
                  </a:lnTo>
                  <a:lnTo>
                    <a:pt x="8438" y="9810"/>
                  </a:lnTo>
                  <a:lnTo>
                    <a:pt x="8424" y="9778"/>
                  </a:lnTo>
                  <a:lnTo>
                    <a:pt x="8411" y="9748"/>
                  </a:lnTo>
                  <a:lnTo>
                    <a:pt x="8395" y="9720"/>
                  </a:lnTo>
                  <a:lnTo>
                    <a:pt x="8377" y="9693"/>
                  </a:lnTo>
                  <a:lnTo>
                    <a:pt x="8358" y="9668"/>
                  </a:lnTo>
                  <a:lnTo>
                    <a:pt x="8338" y="9644"/>
                  </a:lnTo>
                  <a:lnTo>
                    <a:pt x="8317" y="9621"/>
                  </a:lnTo>
                  <a:lnTo>
                    <a:pt x="8294" y="9600"/>
                  </a:lnTo>
                  <a:lnTo>
                    <a:pt x="8270" y="9579"/>
                  </a:lnTo>
                  <a:lnTo>
                    <a:pt x="8244" y="9561"/>
                  </a:lnTo>
                  <a:lnTo>
                    <a:pt x="8217" y="9543"/>
                  </a:lnTo>
                  <a:lnTo>
                    <a:pt x="8180" y="9521"/>
                  </a:lnTo>
                  <a:lnTo>
                    <a:pt x="8142" y="9500"/>
                  </a:lnTo>
                  <a:lnTo>
                    <a:pt x="8102" y="9480"/>
                  </a:lnTo>
                  <a:lnTo>
                    <a:pt x="8061" y="9460"/>
                  </a:lnTo>
                  <a:lnTo>
                    <a:pt x="8018" y="9441"/>
                  </a:lnTo>
                  <a:lnTo>
                    <a:pt x="7974" y="9421"/>
                  </a:lnTo>
                  <a:lnTo>
                    <a:pt x="7928" y="9403"/>
                  </a:lnTo>
                  <a:lnTo>
                    <a:pt x="7881" y="9384"/>
                  </a:lnTo>
                  <a:lnTo>
                    <a:pt x="7866" y="9379"/>
                  </a:lnTo>
                  <a:lnTo>
                    <a:pt x="7852" y="9373"/>
                  </a:lnTo>
                  <a:lnTo>
                    <a:pt x="7839" y="9366"/>
                  </a:lnTo>
                  <a:lnTo>
                    <a:pt x="7828" y="9360"/>
                  </a:lnTo>
                  <a:lnTo>
                    <a:pt x="7817" y="9353"/>
                  </a:lnTo>
                  <a:lnTo>
                    <a:pt x="7807" y="9347"/>
                  </a:lnTo>
                  <a:lnTo>
                    <a:pt x="7798" y="9340"/>
                  </a:lnTo>
                  <a:lnTo>
                    <a:pt x="7789" y="9332"/>
                  </a:lnTo>
                  <a:lnTo>
                    <a:pt x="7782" y="9325"/>
                  </a:lnTo>
                  <a:lnTo>
                    <a:pt x="7775" y="9318"/>
                  </a:lnTo>
                  <a:lnTo>
                    <a:pt x="7768" y="9310"/>
                  </a:lnTo>
                  <a:lnTo>
                    <a:pt x="7764" y="9302"/>
                  </a:lnTo>
                  <a:lnTo>
                    <a:pt x="7758" y="9294"/>
                  </a:lnTo>
                  <a:lnTo>
                    <a:pt x="7755" y="9286"/>
                  </a:lnTo>
                  <a:lnTo>
                    <a:pt x="7751" y="9278"/>
                  </a:lnTo>
                  <a:lnTo>
                    <a:pt x="7748" y="9270"/>
                  </a:lnTo>
                  <a:lnTo>
                    <a:pt x="7743" y="9252"/>
                  </a:lnTo>
                  <a:lnTo>
                    <a:pt x="7742" y="9235"/>
                  </a:lnTo>
                  <a:lnTo>
                    <a:pt x="7741" y="9218"/>
                  </a:lnTo>
                  <a:lnTo>
                    <a:pt x="7742" y="9201"/>
                  </a:lnTo>
                  <a:lnTo>
                    <a:pt x="7745" y="9184"/>
                  </a:lnTo>
                  <a:lnTo>
                    <a:pt x="7749" y="9166"/>
                  </a:lnTo>
                  <a:lnTo>
                    <a:pt x="7753" y="9148"/>
                  </a:lnTo>
                  <a:lnTo>
                    <a:pt x="7759" y="9131"/>
                  </a:lnTo>
                  <a:lnTo>
                    <a:pt x="7772" y="9093"/>
                  </a:lnTo>
                  <a:lnTo>
                    <a:pt x="7786" y="9056"/>
                  </a:lnTo>
                  <a:lnTo>
                    <a:pt x="7800" y="9022"/>
                  </a:lnTo>
                  <a:lnTo>
                    <a:pt x="7817" y="8990"/>
                  </a:lnTo>
                  <a:lnTo>
                    <a:pt x="7833" y="8959"/>
                  </a:lnTo>
                  <a:lnTo>
                    <a:pt x="7849" y="8931"/>
                  </a:lnTo>
                  <a:lnTo>
                    <a:pt x="7867" y="8905"/>
                  </a:lnTo>
                  <a:lnTo>
                    <a:pt x="7885" y="8881"/>
                  </a:lnTo>
                  <a:lnTo>
                    <a:pt x="7914" y="8844"/>
                  </a:lnTo>
                  <a:lnTo>
                    <a:pt x="7944" y="8809"/>
                  </a:lnTo>
                  <a:lnTo>
                    <a:pt x="7975" y="8773"/>
                  </a:lnTo>
                  <a:lnTo>
                    <a:pt x="8006" y="8737"/>
                  </a:lnTo>
                  <a:lnTo>
                    <a:pt x="8037" y="8703"/>
                  </a:lnTo>
                  <a:lnTo>
                    <a:pt x="8069" y="8669"/>
                  </a:lnTo>
                  <a:lnTo>
                    <a:pt x="8100" y="8635"/>
                  </a:lnTo>
                  <a:lnTo>
                    <a:pt x="8131" y="8601"/>
                  </a:lnTo>
                  <a:lnTo>
                    <a:pt x="8160" y="8571"/>
                  </a:lnTo>
                  <a:lnTo>
                    <a:pt x="8187" y="8541"/>
                  </a:lnTo>
                  <a:lnTo>
                    <a:pt x="8215" y="8510"/>
                  </a:lnTo>
                  <a:lnTo>
                    <a:pt x="8242" y="8481"/>
                  </a:lnTo>
                  <a:lnTo>
                    <a:pt x="8268" y="8451"/>
                  </a:lnTo>
                  <a:lnTo>
                    <a:pt x="8293" y="8420"/>
                  </a:lnTo>
                  <a:lnTo>
                    <a:pt x="8314" y="8389"/>
                  </a:lnTo>
                  <a:lnTo>
                    <a:pt x="8335" y="8358"/>
                  </a:lnTo>
                  <a:lnTo>
                    <a:pt x="8355" y="8325"/>
                  </a:lnTo>
                  <a:lnTo>
                    <a:pt x="8373" y="8292"/>
                  </a:lnTo>
                  <a:lnTo>
                    <a:pt x="8389" y="8258"/>
                  </a:lnTo>
                  <a:lnTo>
                    <a:pt x="8403" y="8225"/>
                  </a:lnTo>
                  <a:lnTo>
                    <a:pt x="8416" y="8189"/>
                  </a:lnTo>
                  <a:lnTo>
                    <a:pt x="8427" y="8155"/>
                  </a:lnTo>
                  <a:lnTo>
                    <a:pt x="8437" y="8119"/>
                  </a:lnTo>
                  <a:lnTo>
                    <a:pt x="8445" y="8083"/>
                  </a:lnTo>
                  <a:lnTo>
                    <a:pt x="8451" y="8047"/>
                  </a:lnTo>
                  <a:lnTo>
                    <a:pt x="8455" y="8010"/>
                  </a:lnTo>
                  <a:lnTo>
                    <a:pt x="8458" y="7972"/>
                  </a:lnTo>
                  <a:lnTo>
                    <a:pt x="8459" y="7936"/>
                  </a:lnTo>
                  <a:lnTo>
                    <a:pt x="8459" y="7916"/>
                  </a:lnTo>
                  <a:lnTo>
                    <a:pt x="8458" y="7897"/>
                  </a:lnTo>
                  <a:lnTo>
                    <a:pt x="8457" y="7877"/>
                  </a:lnTo>
                  <a:lnTo>
                    <a:pt x="8454" y="7859"/>
                  </a:lnTo>
                  <a:lnTo>
                    <a:pt x="8452" y="7841"/>
                  </a:lnTo>
                  <a:lnTo>
                    <a:pt x="8449" y="7822"/>
                  </a:lnTo>
                  <a:lnTo>
                    <a:pt x="8444" y="7804"/>
                  </a:lnTo>
                  <a:lnTo>
                    <a:pt x="8439" y="7787"/>
                  </a:lnTo>
                  <a:lnTo>
                    <a:pt x="8434" y="7768"/>
                  </a:lnTo>
                  <a:lnTo>
                    <a:pt x="8428" y="7752"/>
                  </a:lnTo>
                  <a:lnTo>
                    <a:pt x="8421" y="7735"/>
                  </a:lnTo>
                  <a:lnTo>
                    <a:pt x="8414" y="7718"/>
                  </a:lnTo>
                  <a:lnTo>
                    <a:pt x="8406" y="7702"/>
                  </a:lnTo>
                  <a:lnTo>
                    <a:pt x="8398" y="7686"/>
                  </a:lnTo>
                  <a:lnTo>
                    <a:pt x="8389" y="7671"/>
                  </a:lnTo>
                  <a:lnTo>
                    <a:pt x="8379" y="7655"/>
                  </a:lnTo>
                  <a:lnTo>
                    <a:pt x="8368" y="7640"/>
                  </a:lnTo>
                  <a:lnTo>
                    <a:pt x="8357" y="7625"/>
                  </a:lnTo>
                  <a:lnTo>
                    <a:pt x="8345" y="7611"/>
                  </a:lnTo>
                  <a:lnTo>
                    <a:pt x="8333" y="7596"/>
                  </a:lnTo>
                  <a:lnTo>
                    <a:pt x="8320" y="7583"/>
                  </a:lnTo>
                  <a:lnTo>
                    <a:pt x="8306" y="7569"/>
                  </a:lnTo>
                  <a:lnTo>
                    <a:pt x="8293" y="7556"/>
                  </a:lnTo>
                  <a:lnTo>
                    <a:pt x="8278" y="7542"/>
                  </a:lnTo>
                  <a:lnTo>
                    <a:pt x="8262" y="7530"/>
                  </a:lnTo>
                  <a:lnTo>
                    <a:pt x="8246" y="7518"/>
                  </a:lnTo>
                  <a:lnTo>
                    <a:pt x="8229" y="7506"/>
                  </a:lnTo>
                  <a:lnTo>
                    <a:pt x="8211" y="7494"/>
                  </a:lnTo>
                  <a:lnTo>
                    <a:pt x="8194" y="7483"/>
                  </a:lnTo>
                  <a:lnTo>
                    <a:pt x="8174" y="7471"/>
                  </a:lnTo>
                  <a:lnTo>
                    <a:pt x="8156" y="7461"/>
                  </a:lnTo>
                  <a:lnTo>
                    <a:pt x="8135" y="7449"/>
                  </a:lnTo>
                  <a:lnTo>
                    <a:pt x="8063" y="7413"/>
                  </a:lnTo>
                  <a:lnTo>
                    <a:pt x="7992" y="7374"/>
                  </a:lnTo>
                  <a:lnTo>
                    <a:pt x="7921" y="7335"/>
                  </a:lnTo>
                  <a:lnTo>
                    <a:pt x="7850" y="7296"/>
                  </a:lnTo>
                  <a:lnTo>
                    <a:pt x="7779" y="7256"/>
                  </a:lnTo>
                  <a:lnTo>
                    <a:pt x="7709" y="7215"/>
                  </a:lnTo>
                  <a:lnTo>
                    <a:pt x="7639" y="7175"/>
                  </a:lnTo>
                  <a:lnTo>
                    <a:pt x="7570" y="7135"/>
                  </a:lnTo>
                  <a:lnTo>
                    <a:pt x="7548" y="7123"/>
                  </a:lnTo>
                  <a:lnTo>
                    <a:pt x="7526" y="7110"/>
                  </a:lnTo>
                  <a:lnTo>
                    <a:pt x="7504" y="7097"/>
                  </a:lnTo>
                  <a:lnTo>
                    <a:pt x="7483" y="7085"/>
                  </a:lnTo>
                  <a:lnTo>
                    <a:pt x="7461" y="7073"/>
                  </a:lnTo>
                  <a:lnTo>
                    <a:pt x="7439" y="7061"/>
                  </a:lnTo>
                  <a:lnTo>
                    <a:pt x="7418" y="7048"/>
                  </a:lnTo>
                  <a:lnTo>
                    <a:pt x="7397" y="7035"/>
                  </a:lnTo>
                  <a:lnTo>
                    <a:pt x="7324" y="6995"/>
                  </a:lnTo>
                  <a:lnTo>
                    <a:pt x="7252" y="6956"/>
                  </a:lnTo>
                  <a:lnTo>
                    <a:pt x="7214" y="6937"/>
                  </a:lnTo>
                  <a:lnTo>
                    <a:pt x="7176" y="6918"/>
                  </a:lnTo>
                  <a:lnTo>
                    <a:pt x="7139" y="6900"/>
                  </a:lnTo>
                  <a:lnTo>
                    <a:pt x="7100" y="6882"/>
                  </a:lnTo>
                  <a:lnTo>
                    <a:pt x="7061" y="6866"/>
                  </a:lnTo>
                  <a:lnTo>
                    <a:pt x="7020" y="6848"/>
                  </a:lnTo>
                  <a:lnTo>
                    <a:pt x="6980" y="6834"/>
                  </a:lnTo>
                  <a:lnTo>
                    <a:pt x="6939" y="6819"/>
                  </a:lnTo>
                  <a:lnTo>
                    <a:pt x="6898" y="6806"/>
                  </a:lnTo>
                  <a:lnTo>
                    <a:pt x="6855" y="6793"/>
                  </a:lnTo>
                  <a:lnTo>
                    <a:pt x="6812" y="6782"/>
                  </a:lnTo>
                  <a:lnTo>
                    <a:pt x="6768" y="6772"/>
                  </a:lnTo>
                  <a:lnTo>
                    <a:pt x="6760" y="6770"/>
                  </a:lnTo>
                  <a:lnTo>
                    <a:pt x="6711" y="6760"/>
                  </a:lnTo>
                  <a:lnTo>
                    <a:pt x="6660" y="6749"/>
                  </a:lnTo>
                  <a:lnTo>
                    <a:pt x="6610" y="6737"/>
                  </a:lnTo>
                  <a:lnTo>
                    <a:pt x="6559" y="6726"/>
                  </a:lnTo>
                  <a:lnTo>
                    <a:pt x="6509" y="6712"/>
                  </a:lnTo>
                  <a:lnTo>
                    <a:pt x="6458" y="6698"/>
                  </a:lnTo>
                  <a:lnTo>
                    <a:pt x="6409" y="6683"/>
                  </a:lnTo>
                  <a:lnTo>
                    <a:pt x="6360" y="6666"/>
                  </a:lnTo>
                  <a:lnTo>
                    <a:pt x="6336" y="6657"/>
                  </a:lnTo>
                  <a:lnTo>
                    <a:pt x="6313" y="6648"/>
                  </a:lnTo>
                  <a:lnTo>
                    <a:pt x="6291" y="6637"/>
                  </a:lnTo>
                  <a:lnTo>
                    <a:pt x="6268" y="6626"/>
                  </a:lnTo>
                  <a:lnTo>
                    <a:pt x="6247" y="6614"/>
                  </a:lnTo>
                  <a:lnTo>
                    <a:pt x="6227" y="6602"/>
                  </a:lnTo>
                  <a:lnTo>
                    <a:pt x="6207" y="6589"/>
                  </a:lnTo>
                  <a:lnTo>
                    <a:pt x="6188" y="6575"/>
                  </a:lnTo>
                  <a:lnTo>
                    <a:pt x="6169" y="6562"/>
                  </a:lnTo>
                  <a:lnTo>
                    <a:pt x="6151" y="6547"/>
                  </a:lnTo>
                  <a:lnTo>
                    <a:pt x="6134" y="6532"/>
                  </a:lnTo>
                  <a:lnTo>
                    <a:pt x="6116" y="6516"/>
                  </a:lnTo>
                  <a:lnTo>
                    <a:pt x="6099" y="6500"/>
                  </a:lnTo>
                  <a:lnTo>
                    <a:pt x="6083" y="6484"/>
                  </a:lnTo>
                  <a:lnTo>
                    <a:pt x="6067" y="6467"/>
                  </a:lnTo>
                  <a:lnTo>
                    <a:pt x="6052" y="6449"/>
                  </a:lnTo>
                  <a:lnTo>
                    <a:pt x="6022" y="6414"/>
                  </a:lnTo>
                  <a:lnTo>
                    <a:pt x="5995" y="6376"/>
                  </a:lnTo>
                  <a:lnTo>
                    <a:pt x="5968" y="6337"/>
                  </a:lnTo>
                  <a:lnTo>
                    <a:pt x="5942" y="6298"/>
                  </a:lnTo>
                  <a:lnTo>
                    <a:pt x="5918" y="6257"/>
                  </a:lnTo>
                  <a:lnTo>
                    <a:pt x="5894" y="6215"/>
                  </a:lnTo>
                  <a:lnTo>
                    <a:pt x="5870" y="6173"/>
                  </a:lnTo>
                  <a:lnTo>
                    <a:pt x="5847" y="6129"/>
                  </a:lnTo>
                  <a:lnTo>
                    <a:pt x="5812" y="6066"/>
                  </a:lnTo>
                  <a:lnTo>
                    <a:pt x="5779" y="6003"/>
                  </a:lnTo>
                  <a:lnTo>
                    <a:pt x="5745" y="5940"/>
                  </a:lnTo>
                  <a:lnTo>
                    <a:pt x="5710" y="5876"/>
                  </a:lnTo>
                  <a:lnTo>
                    <a:pt x="5676" y="5813"/>
                  </a:lnTo>
                  <a:lnTo>
                    <a:pt x="5642" y="5750"/>
                  </a:lnTo>
                  <a:lnTo>
                    <a:pt x="5607" y="5687"/>
                  </a:lnTo>
                  <a:lnTo>
                    <a:pt x="5573" y="5622"/>
                  </a:lnTo>
                  <a:lnTo>
                    <a:pt x="5553" y="5586"/>
                  </a:lnTo>
                  <a:lnTo>
                    <a:pt x="5533" y="5549"/>
                  </a:lnTo>
                  <a:lnTo>
                    <a:pt x="5513" y="5511"/>
                  </a:lnTo>
                  <a:lnTo>
                    <a:pt x="5492" y="5474"/>
                  </a:lnTo>
                  <a:lnTo>
                    <a:pt x="5473" y="5438"/>
                  </a:lnTo>
                  <a:lnTo>
                    <a:pt x="5452" y="5400"/>
                  </a:lnTo>
                  <a:lnTo>
                    <a:pt x="5433" y="5363"/>
                  </a:lnTo>
                  <a:lnTo>
                    <a:pt x="5412" y="5326"/>
                  </a:lnTo>
                  <a:lnTo>
                    <a:pt x="5363" y="5235"/>
                  </a:lnTo>
                  <a:lnTo>
                    <a:pt x="5315" y="5141"/>
                  </a:lnTo>
                  <a:lnTo>
                    <a:pt x="5292" y="5092"/>
                  </a:lnTo>
                  <a:lnTo>
                    <a:pt x="5269" y="5044"/>
                  </a:lnTo>
                  <a:lnTo>
                    <a:pt x="5246" y="4996"/>
                  </a:lnTo>
                  <a:lnTo>
                    <a:pt x="5224" y="4947"/>
                  </a:lnTo>
                  <a:lnTo>
                    <a:pt x="5203" y="4897"/>
                  </a:lnTo>
                  <a:lnTo>
                    <a:pt x="5184" y="4848"/>
                  </a:lnTo>
                  <a:lnTo>
                    <a:pt x="5164" y="4797"/>
                  </a:lnTo>
                  <a:lnTo>
                    <a:pt x="5147" y="4746"/>
                  </a:lnTo>
                  <a:lnTo>
                    <a:pt x="5131" y="4694"/>
                  </a:lnTo>
                  <a:lnTo>
                    <a:pt x="5116" y="4642"/>
                  </a:lnTo>
                  <a:lnTo>
                    <a:pt x="5104" y="4589"/>
                  </a:lnTo>
                  <a:lnTo>
                    <a:pt x="5092" y="4535"/>
                  </a:lnTo>
                  <a:lnTo>
                    <a:pt x="5084" y="4493"/>
                  </a:lnTo>
                  <a:lnTo>
                    <a:pt x="5078" y="4452"/>
                  </a:lnTo>
                  <a:lnTo>
                    <a:pt x="5074" y="4412"/>
                  </a:lnTo>
                  <a:lnTo>
                    <a:pt x="5073" y="4374"/>
                  </a:lnTo>
                  <a:lnTo>
                    <a:pt x="5073" y="4337"/>
                  </a:lnTo>
                  <a:lnTo>
                    <a:pt x="5074" y="4301"/>
                  </a:lnTo>
                  <a:lnTo>
                    <a:pt x="5077" y="4267"/>
                  </a:lnTo>
                  <a:lnTo>
                    <a:pt x="5083" y="4232"/>
                  </a:lnTo>
                  <a:lnTo>
                    <a:pt x="5091" y="4200"/>
                  </a:lnTo>
                  <a:lnTo>
                    <a:pt x="5100" y="4168"/>
                  </a:lnTo>
                  <a:lnTo>
                    <a:pt x="5112" y="4138"/>
                  </a:lnTo>
                  <a:lnTo>
                    <a:pt x="5124" y="4108"/>
                  </a:lnTo>
                  <a:lnTo>
                    <a:pt x="5140" y="4080"/>
                  </a:lnTo>
                  <a:lnTo>
                    <a:pt x="5157" y="4052"/>
                  </a:lnTo>
                  <a:lnTo>
                    <a:pt x="5176" y="4025"/>
                  </a:lnTo>
                  <a:lnTo>
                    <a:pt x="5198" y="3999"/>
                  </a:lnTo>
                  <a:lnTo>
                    <a:pt x="5225" y="3966"/>
                  </a:lnTo>
                  <a:lnTo>
                    <a:pt x="5254" y="3934"/>
                  </a:lnTo>
                  <a:lnTo>
                    <a:pt x="5283" y="3902"/>
                  </a:lnTo>
                  <a:lnTo>
                    <a:pt x="5311" y="3869"/>
                  </a:lnTo>
                  <a:lnTo>
                    <a:pt x="5342" y="3834"/>
                  </a:lnTo>
                  <a:lnTo>
                    <a:pt x="5373" y="3799"/>
                  </a:lnTo>
                  <a:lnTo>
                    <a:pt x="5404" y="3764"/>
                  </a:lnTo>
                  <a:lnTo>
                    <a:pt x="5434" y="3728"/>
                  </a:lnTo>
                  <a:lnTo>
                    <a:pt x="5465" y="3692"/>
                  </a:lnTo>
                  <a:lnTo>
                    <a:pt x="5495" y="3655"/>
                  </a:lnTo>
                  <a:lnTo>
                    <a:pt x="5525" y="3620"/>
                  </a:lnTo>
                  <a:lnTo>
                    <a:pt x="5554" y="3582"/>
                  </a:lnTo>
                  <a:lnTo>
                    <a:pt x="5588" y="3540"/>
                  </a:lnTo>
                  <a:lnTo>
                    <a:pt x="5621" y="3496"/>
                  </a:lnTo>
                  <a:lnTo>
                    <a:pt x="5655" y="3450"/>
                  </a:lnTo>
                  <a:lnTo>
                    <a:pt x="5689" y="3404"/>
                  </a:lnTo>
                  <a:lnTo>
                    <a:pt x="5721" y="3356"/>
                  </a:lnTo>
                  <a:lnTo>
                    <a:pt x="5751" y="3308"/>
                  </a:lnTo>
                  <a:lnTo>
                    <a:pt x="5765" y="3283"/>
                  </a:lnTo>
                  <a:lnTo>
                    <a:pt x="5779" y="3257"/>
                  </a:lnTo>
                  <a:lnTo>
                    <a:pt x="5792" y="3233"/>
                  </a:lnTo>
                  <a:lnTo>
                    <a:pt x="5804" y="3207"/>
                  </a:lnTo>
                  <a:lnTo>
                    <a:pt x="5816" y="3181"/>
                  </a:lnTo>
                  <a:lnTo>
                    <a:pt x="5825" y="3153"/>
                  </a:lnTo>
                  <a:lnTo>
                    <a:pt x="5833" y="3127"/>
                  </a:lnTo>
                  <a:lnTo>
                    <a:pt x="5838" y="3100"/>
                  </a:lnTo>
                  <a:lnTo>
                    <a:pt x="5842" y="3073"/>
                  </a:lnTo>
                  <a:lnTo>
                    <a:pt x="5843" y="3046"/>
                  </a:lnTo>
                  <a:lnTo>
                    <a:pt x="5843" y="3021"/>
                  </a:lnTo>
                  <a:lnTo>
                    <a:pt x="5841" y="2995"/>
                  </a:lnTo>
                  <a:lnTo>
                    <a:pt x="5837" y="2969"/>
                  </a:lnTo>
                  <a:lnTo>
                    <a:pt x="5831" y="2944"/>
                  </a:lnTo>
                  <a:lnTo>
                    <a:pt x="5823" y="2920"/>
                  </a:lnTo>
                  <a:lnTo>
                    <a:pt x="5812" y="2896"/>
                  </a:lnTo>
                  <a:lnTo>
                    <a:pt x="5801" y="2872"/>
                  </a:lnTo>
                  <a:lnTo>
                    <a:pt x="5787" y="2850"/>
                  </a:lnTo>
                  <a:lnTo>
                    <a:pt x="5771" y="2828"/>
                  </a:lnTo>
                  <a:lnTo>
                    <a:pt x="5754" y="2807"/>
                  </a:lnTo>
                  <a:lnTo>
                    <a:pt x="5726" y="2777"/>
                  </a:lnTo>
                  <a:lnTo>
                    <a:pt x="5698" y="2746"/>
                  </a:lnTo>
                  <a:lnTo>
                    <a:pt x="5667" y="2715"/>
                  </a:lnTo>
                  <a:lnTo>
                    <a:pt x="5635" y="2683"/>
                  </a:lnTo>
                  <a:lnTo>
                    <a:pt x="5601" y="2652"/>
                  </a:lnTo>
                  <a:lnTo>
                    <a:pt x="5567" y="2620"/>
                  </a:lnTo>
                  <a:lnTo>
                    <a:pt x="5530" y="2586"/>
                  </a:lnTo>
                  <a:lnTo>
                    <a:pt x="5491" y="2553"/>
                  </a:lnTo>
                  <a:lnTo>
                    <a:pt x="5449" y="2515"/>
                  </a:lnTo>
                  <a:lnTo>
                    <a:pt x="5405" y="2475"/>
                  </a:lnTo>
                  <a:lnTo>
                    <a:pt x="5385" y="2454"/>
                  </a:lnTo>
                  <a:lnTo>
                    <a:pt x="5364" y="2432"/>
                  </a:lnTo>
                  <a:lnTo>
                    <a:pt x="5343" y="2409"/>
                  </a:lnTo>
                  <a:lnTo>
                    <a:pt x="5324" y="2386"/>
                  </a:lnTo>
                  <a:lnTo>
                    <a:pt x="5305" y="2360"/>
                  </a:lnTo>
                  <a:lnTo>
                    <a:pt x="5288" y="2334"/>
                  </a:lnTo>
                  <a:lnTo>
                    <a:pt x="5271" y="2308"/>
                  </a:lnTo>
                  <a:lnTo>
                    <a:pt x="5256" y="2279"/>
                  </a:lnTo>
                  <a:lnTo>
                    <a:pt x="5242" y="2250"/>
                  </a:lnTo>
                  <a:lnTo>
                    <a:pt x="5230" y="2219"/>
                  </a:lnTo>
                  <a:lnTo>
                    <a:pt x="5219" y="2187"/>
                  </a:lnTo>
                  <a:lnTo>
                    <a:pt x="5210" y="2154"/>
                  </a:lnTo>
                  <a:lnTo>
                    <a:pt x="5203" y="2118"/>
                  </a:lnTo>
                  <a:lnTo>
                    <a:pt x="5198" y="2083"/>
                  </a:lnTo>
                  <a:lnTo>
                    <a:pt x="5194" y="2047"/>
                  </a:lnTo>
                  <a:lnTo>
                    <a:pt x="5192" y="2011"/>
                  </a:lnTo>
                  <a:lnTo>
                    <a:pt x="5192" y="1975"/>
                  </a:lnTo>
                  <a:lnTo>
                    <a:pt x="5193" y="1937"/>
                  </a:lnTo>
                  <a:lnTo>
                    <a:pt x="5196" y="1901"/>
                  </a:lnTo>
                  <a:lnTo>
                    <a:pt x="5201" y="1863"/>
                  </a:lnTo>
                  <a:lnTo>
                    <a:pt x="5208" y="1825"/>
                  </a:lnTo>
                  <a:lnTo>
                    <a:pt x="5216" y="1787"/>
                  </a:lnTo>
                  <a:lnTo>
                    <a:pt x="5226" y="1748"/>
                  </a:lnTo>
                  <a:lnTo>
                    <a:pt x="5238" y="1709"/>
                  </a:lnTo>
                  <a:lnTo>
                    <a:pt x="5252" y="1669"/>
                  </a:lnTo>
                  <a:lnTo>
                    <a:pt x="5266" y="1629"/>
                  </a:lnTo>
                  <a:lnTo>
                    <a:pt x="5284" y="1589"/>
                  </a:lnTo>
                  <a:lnTo>
                    <a:pt x="5302" y="1547"/>
                  </a:lnTo>
                  <a:lnTo>
                    <a:pt x="5327" y="1498"/>
                  </a:lnTo>
                  <a:lnTo>
                    <a:pt x="5354" y="1449"/>
                  </a:lnTo>
                  <a:lnTo>
                    <a:pt x="5381" y="1399"/>
                  </a:lnTo>
                  <a:lnTo>
                    <a:pt x="5409" y="1351"/>
                  </a:lnTo>
                  <a:lnTo>
                    <a:pt x="5437" y="1303"/>
                  </a:lnTo>
                  <a:lnTo>
                    <a:pt x="5467" y="1256"/>
                  </a:lnTo>
                  <a:lnTo>
                    <a:pt x="5497" y="1209"/>
                  </a:lnTo>
                  <a:lnTo>
                    <a:pt x="5527" y="1163"/>
                  </a:lnTo>
                  <a:lnTo>
                    <a:pt x="5551" y="1126"/>
                  </a:lnTo>
                  <a:lnTo>
                    <a:pt x="5574" y="1088"/>
                  </a:lnTo>
                  <a:lnTo>
                    <a:pt x="5598" y="1052"/>
                  </a:lnTo>
                  <a:lnTo>
                    <a:pt x="5621" y="1014"/>
                  </a:lnTo>
                  <a:lnTo>
                    <a:pt x="5642" y="979"/>
                  </a:lnTo>
                  <a:lnTo>
                    <a:pt x="5661" y="946"/>
                  </a:lnTo>
                  <a:lnTo>
                    <a:pt x="5678" y="913"/>
                  </a:lnTo>
                  <a:lnTo>
                    <a:pt x="5694" y="881"/>
                  </a:lnTo>
                  <a:lnTo>
                    <a:pt x="5709" y="850"/>
                  </a:lnTo>
                  <a:lnTo>
                    <a:pt x="5723" y="819"/>
                  </a:lnTo>
                  <a:lnTo>
                    <a:pt x="5736" y="788"/>
                  </a:lnTo>
                  <a:lnTo>
                    <a:pt x="5747" y="757"/>
                  </a:lnTo>
                  <a:lnTo>
                    <a:pt x="5756" y="727"/>
                  </a:lnTo>
                  <a:lnTo>
                    <a:pt x="5764" y="698"/>
                  </a:lnTo>
                  <a:lnTo>
                    <a:pt x="5771" y="669"/>
                  </a:lnTo>
                  <a:lnTo>
                    <a:pt x="5777" y="640"/>
                  </a:lnTo>
                  <a:lnTo>
                    <a:pt x="5780" y="612"/>
                  </a:lnTo>
                  <a:lnTo>
                    <a:pt x="5783" y="584"/>
                  </a:lnTo>
                  <a:lnTo>
                    <a:pt x="5784" y="555"/>
                  </a:lnTo>
                  <a:lnTo>
                    <a:pt x="5784" y="528"/>
                  </a:lnTo>
                  <a:lnTo>
                    <a:pt x="5783" y="500"/>
                  </a:lnTo>
                  <a:lnTo>
                    <a:pt x="5779" y="473"/>
                  </a:lnTo>
                  <a:lnTo>
                    <a:pt x="5776" y="445"/>
                  </a:lnTo>
                  <a:lnTo>
                    <a:pt x="5770" y="416"/>
                  </a:lnTo>
                  <a:lnTo>
                    <a:pt x="5763" y="389"/>
                  </a:lnTo>
                  <a:lnTo>
                    <a:pt x="5754" y="361"/>
                  </a:lnTo>
                  <a:lnTo>
                    <a:pt x="5745" y="334"/>
                  </a:lnTo>
                  <a:lnTo>
                    <a:pt x="5733" y="306"/>
                  </a:lnTo>
                  <a:lnTo>
                    <a:pt x="5721" y="278"/>
                  </a:lnTo>
                  <a:lnTo>
                    <a:pt x="5706" y="249"/>
                  </a:lnTo>
                  <a:lnTo>
                    <a:pt x="5691" y="220"/>
                  </a:lnTo>
                  <a:lnTo>
                    <a:pt x="5674" y="192"/>
                  </a:lnTo>
                  <a:lnTo>
                    <a:pt x="5655" y="163"/>
                  </a:lnTo>
                  <a:lnTo>
                    <a:pt x="5636" y="133"/>
                  </a:lnTo>
                  <a:lnTo>
                    <a:pt x="5615" y="103"/>
                  </a:lnTo>
                  <a:lnTo>
                    <a:pt x="5592" y="72"/>
                  </a:lnTo>
                  <a:lnTo>
                    <a:pt x="5578" y="54"/>
                  </a:lnTo>
                  <a:lnTo>
                    <a:pt x="5565" y="37"/>
                  </a:lnTo>
                  <a:lnTo>
                    <a:pt x="5550" y="18"/>
                  </a:lnTo>
                  <a:lnTo>
                    <a:pt x="5535" y="0"/>
                  </a:lnTo>
                  <a:lnTo>
                    <a:pt x="5585" y="0"/>
                  </a:lnTo>
                  <a:lnTo>
                    <a:pt x="5596" y="13"/>
                  </a:lnTo>
                  <a:lnTo>
                    <a:pt x="5605" y="24"/>
                  </a:lnTo>
                  <a:lnTo>
                    <a:pt x="5614" y="37"/>
                  </a:lnTo>
                  <a:lnTo>
                    <a:pt x="5624" y="49"/>
                  </a:lnTo>
                  <a:lnTo>
                    <a:pt x="5647" y="80"/>
                  </a:lnTo>
                  <a:lnTo>
                    <a:pt x="5669" y="111"/>
                  </a:lnTo>
                  <a:lnTo>
                    <a:pt x="5690" y="142"/>
                  </a:lnTo>
                  <a:lnTo>
                    <a:pt x="5708" y="173"/>
                  </a:lnTo>
                  <a:lnTo>
                    <a:pt x="5725" y="203"/>
                  </a:lnTo>
                  <a:lnTo>
                    <a:pt x="5741" y="233"/>
                  </a:lnTo>
                  <a:lnTo>
                    <a:pt x="5756" y="263"/>
                  </a:lnTo>
                  <a:lnTo>
                    <a:pt x="5769" y="292"/>
                  </a:lnTo>
                  <a:lnTo>
                    <a:pt x="5782" y="321"/>
                  </a:lnTo>
                  <a:lnTo>
                    <a:pt x="5792" y="351"/>
                  </a:lnTo>
                  <a:lnTo>
                    <a:pt x="5800" y="380"/>
                  </a:lnTo>
                  <a:lnTo>
                    <a:pt x="5808" y="409"/>
                  </a:lnTo>
                  <a:lnTo>
                    <a:pt x="5814" y="438"/>
                  </a:lnTo>
                  <a:lnTo>
                    <a:pt x="5818" y="467"/>
                  </a:lnTo>
                  <a:lnTo>
                    <a:pt x="5822" y="497"/>
                  </a:lnTo>
                  <a:lnTo>
                    <a:pt x="5823" y="525"/>
                  </a:lnTo>
                  <a:lnTo>
                    <a:pt x="5823" y="555"/>
                  </a:lnTo>
                  <a:lnTo>
                    <a:pt x="5822" y="585"/>
                  </a:lnTo>
                  <a:lnTo>
                    <a:pt x="5819" y="615"/>
                  </a:lnTo>
                  <a:lnTo>
                    <a:pt x="5815" y="645"/>
                  </a:lnTo>
                  <a:lnTo>
                    <a:pt x="5809" y="674"/>
                  </a:lnTo>
                  <a:lnTo>
                    <a:pt x="5802" y="705"/>
                  </a:lnTo>
                  <a:lnTo>
                    <a:pt x="5794" y="736"/>
                  </a:lnTo>
                  <a:lnTo>
                    <a:pt x="5784" y="767"/>
                  </a:lnTo>
                  <a:lnTo>
                    <a:pt x="5773" y="799"/>
                  </a:lnTo>
                  <a:lnTo>
                    <a:pt x="5761" y="832"/>
                  </a:lnTo>
                  <a:lnTo>
                    <a:pt x="5746" y="864"/>
                  </a:lnTo>
                  <a:lnTo>
                    <a:pt x="5731" y="897"/>
                  </a:lnTo>
                  <a:lnTo>
                    <a:pt x="5714" y="930"/>
                  </a:lnTo>
                  <a:lnTo>
                    <a:pt x="5695" y="965"/>
                  </a:lnTo>
                  <a:lnTo>
                    <a:pt x="5676" y="999"/>
                  </a:lnTo>
                  <a:lnTo>
                    <a:pt x="5654" y="1035"/>
                  </a:lnTo>
                  <a:lnTo>
                    <a:pt x="5631" y="1072"/>
                  </a:lnTo>
                  <a:lnTo>
                    <a:pt x="5607" y="1110"/>
                  </a:lnTo>
                  <a:lnTo>
                    <a:pt x="5584" y="1147"/>
                  </a:lnTo>
                  <a:lnTo>
                    <a:pt x="5560" y="1185"/>
                  </a:lnTo>
                  <a:lnTo>
                    <a:pt x="5530" y="1231"/>
                  </a:lnTo>
                  <a:lnTo>
                    <a:pt x="5500" y="1277"/>
                  </a:lnTo>
                  <a:lnTo>
                    <a:pt x="5472" y="1324"/>
                  </a:lnTo>
                  <a:lnTo>
                    <a:pt x="5443" y="1371"/>
                  </a:lnTo>
                  <a:lnTo>
                    <a:pt x="5416" y="1419"/>
                  </a:lnTo>
                  <a:lnTo>
                    <a:pt x="5388" y="1467"/>
                  </a:lnTo>
                  <a:lnTo>
                    <a:pt x="5363" y="1515"/>
                  </a:lnTo>
                  <a:lnTo>
                    <a:pt x="5338" y="1564"/>
                  </a:lnTo>
                  <a:lnTo>
                    <a:pt x="5319" y="1605"/>
                  </a:lnTo>
                  <a:lnTo>
                    <a:pt x="5303" y="1644"/>
                  </a:lnTo>
                  <a:lnTo>
                    <a:pt x="5288" y="1683"/>
                  </a:lnTo>
                  <a:lnTo>
                    <a:pt x="5274" y="1720"/>
                  </a:lnTo>
                  <a:lnTo>
                    <a:pt x="5263" y="1758"/>
                  </a:lnTo>
                  <a:lnTo>
                    <a:pt x="5254" y="1795"/>
                  </a:lnTo>
                  <a:lnTo>
                    <a:pt x="5246" y="1832"/>
                  </a:lnTo>
                  <a:lnTo>
                    <a:pt x="5239" y="1867"/>
                  </a:lnTo>
                  <a:lnTo>
                    <a:pt x="5234" y="1903"/>
                  </a:lnTo>
                  <a:lnTo>
                    <a:pt x="5232" y="1938"/>
                  </a:lnTo>
                  <a:lnTo>
                    <a:pt x="5231" y="1974"/>
                  </a:lnTo>
                  <a:lnTo>
                    <a:pt x="5231" y="2008"/>
                  </a:lnTo>
                  <a:lnTo>
                    <a:pt x="5233" y="2043"/>
                  </a:lnTo>
                  <a:lnTo>
                    <a:pt x="5237" y="2077"/>
                  </a:lnTo>
                  <a:lnTo>
                    <a:pt x="5242" y="2112"/>
                  </a:lnTo>
                  <a:lnTo>
                    <a:pt x="5249" y="2145"/>
                  </a:lnTo>
                  <a:lnTo>
                    <a:pt x="5256" y="2173"/>
                  </a:lnTo>
                  <a:lnTo>
                    <a:pt x="5265" y="2201"/>
                  </a:lnTo>
                  <a:lnTo>
                    <a:pt x="5274" y="2227"/>
                  </a:lnTo>
                  <a:lnTo>
                    <a:pt x="5286" y="2253"/>
                  </a:lnTo>
                  <a:lnTo>
                    <a:pt x="5299" y="2277"/>
                  </a:lnTo>
                  <a:lnTo>
                    <a:pt x="5312" y="2301"/>
                  </a:lnTo>
                  <a:lnTo>
                    <a:pt x="5327" y="2324"/>
                  </a:lnTo>
                  <a:lnTo>
                    <a:pt x="5344" y="2347"/>
                  </a:lnTo>
                  <a:lnTo>
                    <a:pt x="5362" y="2370"/>
                  </a:lnTo>
                  <a:lnTo>
                    <a:pt x="5380" y="2391"/>
                  </a:lnTo>
                  <a:lnTo>
                    <a:pt x="5401" y="2413"/>
                  </a:lnTo>
                  <a:lnTo>
                    <a:pt x="5421" y="2435"/>
                  </a:lnTo>
                  <a:lnTo>
                    <a:pt x="5443" y="2457"/>
                  </a:lnTo>
                  <a:lnTo>
                    <a:pt x="5467" y="2479"/>
                  </a:lnTo>
                  <a:lnTo>
                    <a:pt x="5491" y="2500"/>
                  </a:lnTo>
                  <a:lnTo>
                    <a:pt x="5517" y="2523"/>
                  </a:lnTo>
                  <a:lnTo>
                    <a:pt x="5556" y="2557"/>
                  </a:lnTo>
                  <a:lnTo>
                    <a:pt x="5593" y="2590"/>
                  </a:lnTo>
                  <a:lnTo>
                    <a:pt x="5629" y="2623"/>
                  </a:lnTo>
                  <a:lnTo>
                    <a:pt x="5662" y="2655"/>
                  </a:lnTo>
                  <a:lnTo>
                    <a:pt x="5695" y="2687"/>
                  </a:lnTo>
                  <a:lnTo>
                    <a:pt x="5726" y="2718"/>
                  </a:lnTo>
                  <a:lnTo>
                    <a:pt x="5755" y="2749"/>
                  </a:lnTo>
                  <a:lnTo>
                    <a:pt x="5784" y="2780"/>
                  </a:lnTo>
                  <a:lnTo>
                    <a:pt x="5803" y="2804"/>
                  </a:lnTo>
                  <a:lnTo>
                    <a:pt x="5821" y="2828"/>
                  </a:lnTo>
                  <a:lnTo>
                    <a:pt x="5835" y="2854"/>
                  </a:lnTo>
                  <a:lnTo>
                    <a:pt x="5849" y="2880"/>
                  </a:lnTo>
                  <a:lnTo>
                    <a:pt x="5860" y="2906"/>
                  </a:lnTo>
                  <a:lnTo>
                    <a:pt x="5869" y="2933"/>
                  </a:lnTo>
                  <a:lnTo>
                    <a:pt x="5876" y="2960"/>
                  </a:lnTo>
                  <a:lnTo>
                    <a:pt x="5880" y="2989"/>
                  </a:lnTo>
                  <a:lnTo>
                    <a:pt x="5882" y="3018"/>
                  </a:lnTo>
                  <a:lnTo>
                    <a:pt x="5884" y="3046"/>
                  </a:lnTo>
                  <a:lnTo>
                    <a:pt x="5881" y="3076"/>
                  </a:lnTo>
                  <a:lnTo>
                    <a:pt x="5878" y="3105"/>
                  </a:lnTo>
                  <a:lnTo>
                    <a:pt x="5871" y="3135"/>
                  </a:lnTo>
                  <a:lnTo>
                    <a:pt x="5863" y="3164"/>
                  </a:lnTo>
                  <a:lnTo>
                    <a:pt x="5853" y="3194"/>
                  </a:lnTo>
                  <a:lnTo>
                    <a:pt x="5840" y="3224"/>
                  </a:lnTo>
                  <a:lnTo>
                    <a:pt x="5827" y="3250"/>
                  </a:lnTo>
                  <a:lnTo>
                    <a:pt x="5814" y="3276"/>
                  </a:lnTo>
                  <a:lnTo>
                    <a:pt x="5800" y="3302"/>
                  </a:lnTo>
                  <a:lnTo>
                    <a:pt x="5785" y="3327"/>
                  </a:lnTo>
                  <a:lnTo>
                    <a:pt x="5754" y="3377"/>
                  </a:lnTo>
                  <a:lnTo>
                    <a:pt x="5722" y="3425"/>
                  </a:lnTo>
                  <a:lnTo>
                    <a:pt x="5687" y="3473"/>
                  </a:lnTo>
                  <a:lnTo>
                    <a:pt x="5653" y="3519"/>
                  </a:lnTo>
                  <a:lnTo>
                    <a:pt x="5619" y="3564"/>
                  </a:lnTo>
                  <a:lnTo>
                    <a:pt x="5585" y="3607"/>
                  </a:lnTo>
                  <a:lnTo>
                    <a:pt x="5556" y="3644"/>
                  </a:lnTo>
                  <a:lnTo>
                    <a:pt x="5526" y="3681"/>
                  </a:lnTo>
                  <a:lnTo>
                    <a:pt x="5496" y="3717"/>
                  </a:lnTo>
                  <a:lnTo>
                    <a:pt x="5465" y="3754"/>
                  </a:lnTo>
                  <a:lnTo>
                    <a:pt x="5434" y="3790"/>
                  </a:lnTo>
                  <a:lnTo>
                    <a:pt x="5403" y="3825"/>
                  </a:lnTo>
                  <a:lnTo>
                    <a:pt x="5372" y="3861"/>
                  </a:lnTo>
                  <a:lnTo>
                    <a:pt x="5341" y="3895"/>
                  </a:lnTo>
                  <a:lnTo>
                    <a:pt x="5312" y="3927"/>
                  </a:lnTo>
                  <a:lnTo>
                    <a:pt x="5284" y="3959"/>
                  </a:lnTo>
                  <a:lnTo>
                    <a:pt x="5255" y="3993"/>
                  </a:lnTo>
                  <a:lnTo>
                    <a:pt x="5227" y="4025"/>
                  </a:lnTo>
                  <a:lnTo>
                    <a:pt x="5208" y="4049"/>
                  </a:lnTo>
                  <a:lnTo>
                    <a:pt x="5190" y="4074"/>
                  </a:lnTo>
                  <a:lnTo>
                    <a:pt x="5174" y="4099"/>
                  </a:lnTo>
                  <a:lnTo>
                    <a:pt x="5160" y="4127"/>
                  </a:lnTo>
                  <a:lnTo>
                    <a:pt x="5147" y="4154"/>
                  </a:lnTo>
                  <a:lnTo>
                    <a:pt x="5137" y="4183"/>
                  </a:lnTo>
                  <a:lnTo>
                    <a:pt x="5129" y="4212"/>
                  </a:lnTo>
                  <a:lnTo>
                    <a:pt x="5122" y="4243"/>
                  </a:lnTo>
                  <a:lnTo>
                    <a:pt x="5116" y="4275"/>
                  </a:lnTo>
                  <a:lnTo>
                    <a:pt x="5113" y="4307"/>
                  </a:lnTo>
                  <a:lnTo>
                    <a:pt x="5112" y="4341"/>
                  </a:lnTo>
                  <a:lnTo>
                    <a:pt x="5112" y="4376"/>
                  </a:lnTo>
                  <a:lnTo>
                    <a:pt x="5114" y="4412"/>
                  </a:lnTo>
                  <a:lnTo>
                    <a:pt x="5117" y="4449"/>
                  </a:lnTo>
                  <a:lnTo>
                    <a:pt x="5123" y="4488"/>
                  </a:lnTo>
                  <a:lnTo>
                    <a:pt x="5130" y="4528"/>
                  </a:lnTo>
                  <a:lnTo>
                    <a:pt x="5141" y="4580"/>
                  </a:lnTo>
                  <a:lnTo>
                    <a:pt x="5154" y="4633"/>
                  </a:lnTo>
                  <a:lnTo>
                    <a:pt x="5169" y="4683"/>
                  </a:lnTo>
                  <a:lnTo>
                    <a:pt x="5185" y="4735"/>
                  </a:lnTo>
                  <a:lnTo>
                    <a:pt x="5202" y="4785"/>
                  </a:lnTo>
                  <a:lnTo>
                    <a:pt x="5221" y="4834"/>
                  </a:lnTo>
                  <a:lnTo>
                    <a:pt x="5240" y="4884"/>
                  </a:lnTo>
                  <a:lnTo>
                    <a:pt x="5261" y="4933"/>
                  </a:lnTo>
                  <a:lnTo>
                    <a:pt x="5283" y="4981"/>
                  </a:lnTo>
                  <a:lnTo>
                    <a:pt x="5304" y="5029"/>
                  </a:lnTo>
                  <a:lnTo>
                    <a:pt x="5327" y="5076"/>
                  </a:lnTo>
                  <a:lnTo>
                    <a:pt x="5350" y="5123"/>
                  </a:lnTo>
                  <a:lnTo>
                    <a:pt x="5398" y="5216"/>
                  </a:lnTo>
                  <a:lnTo>
                    <a:pt x="5447" y="5307"/>
                  </a:lnTo>
                  <a:lnTo>
                    <a:pt x="5467" y="5345"/>
                  </a:lnTo>
                  <a:lnTo>
                    <a:pt x="5487" y="5382"/>
                  </a:lnTo>
                  <a:lnTo>
                    <a:pt x="5507" y="5418"/>
                  </a:lnTo>
                  <a:lnTo>
                    <a:pt x="5527" y="5456"/>
                  </a:lnTo>
                  <a:lnTo>
                    <a:pt x="5547" y="5493"/>
                  </a:lnTo>
                  <a:lnTo>
                    <a:pt x="5567" y="5529"/>
                  </a:lnTo>
                  <a:lnTo>
                    <a:pt x="5588" y="5567"/>
                  </a:lnTo>
                  <a:lnTo>
                    <a:pt x="5608" y="5604"/>
                  </a:lnTo>
                  <a:lnTo>
                    <a:pt x="5642" y="5667"/>
                  </a:lnTo>
                  <a:lnTo>
                    <a:pt x="5676" y="5731"/>
                  </a:lnTo>
                  <a:lnTo>
                    <a:pt x="5710" y="5794"/>
                  </a:lnTo>
                  <a:lnTo>
                    <a:pt x="5745" y="5857"/>
                  </a:lnTo>
                  <a:lnTo>
                    <a:pt x="5779" y="5921"/>
                  </a:lnTo>
                  <a:lnTo>
                    <a:pt x="5814" y="5985"/>
                  </a:lnTo>
                  <a:lnTo>
                    <a:pt x="5848" y="6048"/>
                  </a:lnTo>
                  <a:lnTo>
                    <a:pt x="5881" y="6111"/>
                  </a:lnTo>
                  <a:lnTo>
                    <a:pt x="5904" y="6153"/>
                  </a:lnTo>
                  <a:lnTo>
                    <a:pt x="5927" y="6194"/>
                  </a:lnTo>
                  <a:lnTo>
                    <a:pt x="5950" y="6234"/>
                  </a:lnTo>
                  <a:lnTo>
                    <a:pt x="5974" y="6274"/>
                  </a:lnTo>
                  <a:lnTo>
                    <a:pt x="5998" y="6313"/>
                  </a:lnTo>
                  <a:lnTo>
                    <a:pt x="6025" y="6350"/>
                  </a:lnTo>
                  <a:lnTo>
                    <a:pt x="6051" y="6386"/>
                  </a:lnTo>
                  <a:lnTo>
                    <a:pt x="6080" y="6421"/>
                  </a:lnTo>
                  <a:lnTo>
                    <a:pt x="6095" y="6438"/>
                  </a:lnTo>
                  <a:lnTo>
                    <a:pt x="6110" y="6454"/>
                  </a:lnTo>
                  <a:lnTo>
                    <a:pt x="6125" y="6470"/>
                  </a:lnTo>
                  <a:lnTo>
                    <a:pt x="6141" y="6485"/>
                  </a:lnTo>
                  <a:lnTo>
                    <a:pt x="6158" y="6500"/>
                  </a:lnTo>
                  <a:lnTo>
                    <a:pt x="6174" y="6515"/>
                  </a:lnTo>
                  <a:lnTo>
                    <a:pt x="6191" y="6528"/>
                  </a:lnTo>
                  <a:lnTo>
                    <a:pt x="6209" y="6542"/>
                  </a:lnTo>
                  <a:lnTo>
                    <a:pt x="6228" y="6555"/>
                  </a:lnTo>
                  <a:lnTo>
                    <a:pt x="6247" y="6567"/>
                  </a:lnTo>
                  <a:lnTo>
                    <a:pt x="6267" y="6580"/>
                  </a:lnTo>
                  <a:lnTo>
                    <a:pt x="6286" y="6590"/>
                  </a:lnTo>
                  <a:lnTo>
                    <a:pt x="6307" y="6602"/>
                  </a:lnTo>
                  <a:lnTo>
                    <a:pt x="6329" y="6611"/>
                  </a:lnTo>
                  <a:lnTo>
                    <a:pt x="6350" y="6620"/>
                  </a:lnTo>
                  <a:lnTo>
                    <a:pt x="6373" y="6629"/>
                  </a:lnTo>
                  <a:lnTo>
                    <a:pt x="6422" y="6645"/>
                  </a:lnTo>
                  <a:lnTo>
                    <a:pt x="6470" y="6660"/>
                  </a:lnTo>
                  <a:lnTo>
                    <a:pt x="6519" y="6674"/>
                  </a:lnTo>
                  <a:lnTo>
                    <a:pt x="6570" y="6687"/>
                  </a:lnTo>
                  <a:lnTo>
                    <a:pt x="6619" y="6699"/>
                  </a:lnTo>
                  <a:lnTo>
                    <a:pt x="6669" y="6711"/>
                  </a:lnTo>
                  <a:lnTo>
                    <a:pt x="6719" y="6721"/>
                  </a:lnTo>
                  <a:lnTo>
                    <a:pt x="6769" y="6731"/>
                  </a:lnTo>
                  <a:lnTo>
                    <a:pt x="6777" y="6734"/>
                  </a:lnTo>
                  <a:lnTo>
                    <a:pt x="6821" y="6744"/>
                  </a:lnTo>
                  <a:lnTo>
                    <a:pt x="6864" y="6756"/>
                  </a:lnTo>
                  <a:lnTo>
                    <a:pt x="6908" y="6768"/>
                  </a:lnTo>
                  <a:lnTo>
                    <a:pt x="6950" y="6782"/>
                  </a:lnTo>
                  <a:lnTo>
                    <a:pt x="6993" y="6797"/>
                  </a:lnTo>
                  <a:lnTo>
                    <a:pt x="7034" y="6812"/>
                  </a:lnTo>
                  <a:lnTo>
                    <a:pt x="7074" y="6829"/>
                  </a:lnTo>
                  <a:lnTo>
                    <a:pt x="7114" y="6846"/>
                  </a:lnTo>
                  <a:lnTo>
                    <a:pt x="7153" y="6863"/>
                  </a:lnTo>
                  <a:lnTo>
                    <a:pt x="7192" y="6882"/>
                  </a:lnTo>
                  <a:lnTo>
                    <a:pt x="7231" y="6901"/>
                  </a:lnTo>
                  <a:lnTo>
                    <a:pt x="7269" y="6921"/>
                  </a:lnTo>
                  <a:lnTo>
                    <a:pt x="7344" y="6961"/>
                  </a:lnTo>
                  <a:lnTo>
                    <a:pt x="7416" y="7001"/>
                  </a:lnTo>
                  <a:lnTo>
                    <a:pt x="7438" y="7014"/>
                  </a:lnTo>
                  <a:lnTo>
                    <a:pt x="7460" y="7026"/>
                  </a:lnTo>
                  <a:lnTo>
                    <a:pt x="7480" y="7039"/>
                  </a:lnTo>
                  <a:lnTo>
                    <a:pt x="7502" y="7051"/>
                  </a:lnTo>
                  <a:lnTo>
                    <a:pt x="7524" y="7063"/>
                  </a:lnTo>
                  <a:lnTo>
                    <a:pt x="7546" y="7076"/>
                  </a:lnTo>
                  <a:lnTo>
                    <a:pt x="7568" y="7088"/>
                  </a:lnTo>
                  <a:lnTo>
                    <a:pt x="7589" y="7101"/>
                  </a:lnTo>
                  <a:lnTo>
                    <a:pt x="7658" y="7141"/>
                  </a:lnTo>
                  <a:lnTo>
                    <a:pt x="7728" y="7181"/>
                  </a:lnTo>
                  <a:lnTo>
                    <a:pt x="7798" y="7221"/>
                  </a:lnTo>
                  <a:lnTo>
                    <a:pt x="7868" y="7261"/>
                  </a:lnTo>
                  <a:lnTo>
                    <a:pt x="7939" y="7300"/>
                  </a:lnTo>
                  <a:lnTo>
                    <a:pt x="8010" y="7339"/>
                  </a:lnTo>
                  <a:lnTo>
                    <a:pt x="8081" y="7377"/>
                  </a:lnTo>
                  <a:lnTo>
                    <a:pt x="8154" y="7415"/>
                  </a:lnTo>
                  <a:lnTo>
                    <a:pt x="8174" y="7427"/>
                  </a:lnTo>
                  <a:lnTo>
                    <a:pt x="8195" y="7438"/>
                  </a:lnTo>
                  <a:lnTo>
                    <a:pt x="8216" y="7449"/>
                  </a:lnTo>
                  <a:lnTo>
                    <a:pt x="8234" y="7462"/>
                  </a:lnTo>
                  <a:lnTo>
                    <a:pt x="8254" y="7475"/>
                  </a:lnTo>
                  <a:lnTo>
                    <a:pt x="8271" y="7487"/>
                  </a:lnTo>
                  <a:lnTo>
                    <a:pt x="8288" y="7501"/>
                  </a:lnTo>
                  <a:lnTo>
                    <a:pt x="8305" y="7514"/>
                  </a:lnTo>
                  <a:lnTo>
                    <a:pt x="8321" y="7529"/>
                  </a:lnTo>
                  <a:lnTo>
                    <a:pt x="8336" y="7542"/>
                  </a:lnTo>
                  <a:lnTo>
                    <a:pt x="8350" y="7557"/>
                  </a:lnTo>
                  <a:lnTo>
                    <a:pt x="8365" y="7572"/>
                  </a:lnTo>
                  <a:lnTo>
                    <a:pt x="8377" y="7587"/>
                  </a:lnTo>
                  <a:lnTo>
                    <a:pt x="8390" y="7602"/>
                  </a:lnTo>
                  <a:lnTo>
                    <a:pt x="8402" y="7618"/>
                  </a:lnTo>
                  <a:lnTo>
                    <a:pt x="8413" y="7634"/>
                  </a:lnTo>
                  <a:lnTo>
                    <a:pt x="8423" y="7651"/>
                  </a:lnTo>
                  <a:lnTo>
                    <a:pt x="8434" y="7667"/>
                  </a:lnTo>
                  <a:lnTo>
                    <a:pt x="8443" y="7685"/>
                  </a:lnTo>
                  <a:lnTo>
                    <a:pt x="8451" y="7702"/>
                  </a:lnTo>
                  <a:lnTo>
                    <a:pt x="8459" y="7720"/>
                  </a:lnTo>
                  <a:lnTo>
                    <a:pt x="8466" y="7739"/>
                  </a:lnTo>
                  <a:lnTo>
                    <a:pt x="8472" y="7757"/>
                  </a:lnTo>
                  <a:lnTo>
                    <a:pt x="8477" y="7775"/>
                  </a:lnTo>
                  <a:lnTo>
                    <a:pt x="8483" y="7795"/>
                  </a:lnTo>
                  <a:lnTo>
                    <a:pt x="8486" y="7813"/>
                  </a:lnTo>
                  <a:lnTo>
                    <a:pt x="8491" y="7834"/>
                  </a:lnTo>
                  <a:lnTo>
                    <a:pt x="8493" y="7853"/>
                  </a:lnTo>
                  <a:lnTo>
                    <a:pt x="8496" y="7874"/>
                  </a:lnTo>
                  <a:lnTo>
                    <a:pt x="8498" y="7893"/>
                  </a:lnTo>
                  <a:lnTo>
                    <a:pt x="8498" y="7915"/>
                  </a:lnTo>
                  <a:lnTo>
                    <a:pt x="8499" y="7936"/>
                  </a:lnTo>
                  <a:lnTo>
                    <a:pt x="8498" y="7975"/>
                  </a:lnTo>
                  <a:lnTo>
                    <a:pt x="8494" y="8014"/>
                  </a:lnTo>
                  <a:lnTo>
                    <a:pt x="8490" y="8053"/>
                  </a:lnTo>
                  <a:lnTo>
                    <a:pt x="8483" y="8091"/>
                  </a:lnTo>
                  <a:lnTo>
                    <a:pt x="8475" y="8128"/>
                  </a:lnTo>
                  <a:lnTo>
                    <a:pt x="8465" y="8165"/>
                  </a:lnTo>
                  <a:lnTo>
                    <a:pt x="8453" y="8202"/>
                  </a:lnTo>
                  <a:lnTo>
                    <a:pt x="8441" y="8239"/>
                  </a:lnTo>
                  <a:lnTo>
                    <a:pt x="8424" y="8274"/>
                  </a:lnTo>
                  <a:lnTo>
                    <a:pt x="8408" y="8310"/>
                  </a:lnTo>
                  <a:lnTo>
                    <a:pt x="8389" y="8344"/>
                  </a:lnTo>
                  <a:lnTo>
                    <a:pt x="8369" y="8379"/>
                  </a:lnTo>
                  <a:lnTo>
                    <a:pt x="8348" y="8412"/>
                  </a:lnTo>
                  <a:lnTo>
                    <a:pt x="8324" y="8444"/>
                  </a:lnTo>
                  <a:lnTo>
                    <a:pt x="8298" y="8476"/>
                  </a:lnTo>
                  <a:lnTo>
                    <a:pt x="8272" y="8507"/>
                  </a:lnTo>
                  <a:lnTo>
                    <a:pt x="8244" y="8537"/>
                  </a:lnTo>
                  <a:lnTo>
                    <a:pt x="8216" y="8568"/>
                  </a:lnTo>
                  <a:lnTo>
                    <a:pt x="8188" y="8598"/>
                  </a:lnTo>
                  <a:lnTo>
                    <a:pt x="8161" y="8629"/>
                  </a:lnTo>
                  <a:lnTo>
                    <a:pt x="8129" y="8662"/>
                  </a:lnTo>
                  <a:lnTo>
                    <a:pt x="8098" y="8695"/>
                  </a:lnTo>
                  <a:lnTo>
                    <a:pt x="8067" y="8729"/>
                  </a:lnTo>
                  <a:lnTo>
                    <a:pt x="8036" y="8764"/>
                  </a:lnTo>
                  <a:lnTo>
                    <a:pt x="8005" y="8798"/>
                  </a:lnTo>
                  <a:lnTo>
                    <a:pt x="7975" y="8834"/>
                  </a:lnTo>
                  <a:lnTo>
                    <a:pt x="7945" y="8869"/>
                  </a:lnTo>
                  <a:lnTo>
                    <a:pt x="7915" y="8905"/>
                  </a:lnTo>
                  <a:lnTo>
                    <a:pt x="7898" y="8928"/>
                  </a:lnTo>
                  <a:lnTo>
                    <a:pt x="7882" y="8953"/>
                  </a:lnTo>
                  <a:lnTo>
                    <a:pt x="7866" y="8980"/>
                  </a:lnTo>
                  <a:lnTo>
                    <a:pt x="7851" y="9008"/>
                  </a:lnTo>
                  <a:lnTo>
                    <a:pt x="7836" y="9039"/>
                  </a:lnTo>
                  <a:lnTo>
                    <a:pt x="7822" y="9071"/>
                  </a:lnTo>
                  <a:lnTo>
                    <a:pt x="7808" y="9107"/>
                  </a:lnTo>
                  <a:lnTo>
                    <a:pt x="7796" y="9144"/>
                  </a:lnTo>
                  <a:lnTo>
                    <a:pt x="7790" y="9161"/>
                  </a:lnTo>
                  <a:lnTo>
                    <a:pt x="7787" y="9178"/>
                  </a:lnTo>
                  <a:lnTo>
                    <a:pt x="7783" y="9194"/>
                  </a:lnTo>
                  <a:lnTo>
                    <a:pt x="7781" y="9209"/>
                  </a:lnTo>
                  <a:lnTo>
                    <a:pt x="7780" y="9224"/>
                  </a:lnTo>
                  <a:lnTo>
                    <a:pt x="7781" y="9238"/>
                  </a:lnTo>
                  <a:lnTo>
                    <a:pt x="7783" y="9251"/>
                  </a:lnTo>
                  <a:lnTo>
                    <a:pt x="7788" y="9264"/>
                  </a:lnTo>
                  <a:lnTo>
                    <a:pt x="7794" y="9275"/>
                  </a:lnTo>
                  <a:lnTo>
                    <a:pt x="7800" y="9288"/>
                  </a:lnTo>
                  <a:lnTo>
                    <a:pt x="7811" y="9298"/>
                  </a:lnTo>
                  <a:lnTo>
                    <a:pt x="7822" y="9310"/>
                  </a:lnTo>
                  <a:lnTo>
                    <a:pt x="7837" y="9319"/>
                  </a:lnTo>
                  <a:lnTo>
                    <a:pt x="7853" y="9329"/>
                  </a:lnTo>
                  <a:lnTo>
                    <a:pt x="7873" y="9339"/>
                  </a:lnTo>
                  <a:lnTo>
                    <a:pt x="7895" y="9348"/>
                  </a:lnTo>
                  <a:lnTo>
                    <a:pt x="7943" y="9366"/>
                  </a:lnTo>
                  <a:lnTo>
                    <a:pt x="7990" y="9384"/>
                  </a:lnTo>
                  <a:lnTo>
                    <a:pt x="8034" y="9404"/>
                  </a:lnTo>
                  <a:lnTo>
                    <a:pt x="8078" y="9425"/>
                  </a:lnTo>
                  <a:lnTo>
                    <a:pt x="8120" y="9445"/>
                  </a:lnTo>
                  <a:lnTo>
                    <a:pt x="8161" y="9466"/>
                  </a:lnTo>
                  <a:lnTo>
                    <a:pt x="8200" y="9488"/>
                  </a:lnTo>
                  <a:lnTo>
                    <a:pt x="8238" y="9509"/>
                  </a:lnTo>
                  <a:lnTo>
                    <a:pt x="8266" y="9528"/>
                  </a:lnTo>
                  <a:lnTo>
                    <a:pt x="8294" y="9548"/>
                  </a:lnTo>
                  <a:lnTo>
                    <a:pt x="8320" y="9570"/>
                  </a:lnTo>
                  <a:lnTo>
                    <a:pt x="8344" y="9593"/>
                  </a:lnTo>
                  <a:lnTo>
                    <a:pt x="8367" y="9617"/>
                  </a:lnTo>
                  <a:lnTo>
                    <a:pt x="8389" y="9642"/>
                  </a:lnTo>
                  <a:lnTo>
                    <a:pt x="8408" y="9669"/>
                  </a:lnTo>
                  <a:lnTo>
                    <a:pt x="8427" y="9697"/>
                  </a:lnTo>
                  <a:lnTo>
                    <a:pt x="8444" y="9728"/>
                  </a:lnTo>
                  <a:lnTo>
                    <a:pt x="8460" y="9759"/>
                  </a:lnTo>
                  <a:lnTo>
                    <a:pt x="8474" y="9793"/>
                  </a:lnTo>
                  <a:lnTo>
                    <a:pt x="8488" y="9827"/>
                  </a:lnTo>
                  <a:lnTo>
                    <a:pt x="8499" y="9864"/>
                  </a:lnTo>
                  <a:lnTo>
                    <a:pt x="8509" y="9902"/>
                  </a:lnTo>
                  <a:lnTo>
                    <a:pt x="8519" y="9942"/>
                  </a:lnTo>
                  <a:lnTo>
                    <a:pt x="8525" y="9984"/>
                  </a:lnTo>
                  <a:lnTo>
                    <a:pt x="8532" y="10028"/>
                  </a:lnTo>
                  <a:lnTo>
                    <a:pt x="8537" y="10070"/>
                  </a:lnTo>
                  <a:lnTo>
                    <a:pt x="8538" y="10114"/>
                  </a:lnTo>
                  <a:lnTo>
                    <a:pt x="8538" y="10155"/>
                  </a:lnTo>
                  <a:lnTo>
                    <a:pt x="8537" y="10198"/>
                  </a:lnTo>
                  <a:lnTo>
                    <a:pt x="8532" y="10238"/>
                  </a:lnTo>
                  <a:lnTo>
                    <a:pt x="8527" y="10278"/>
                  </a:lnTo>
                  <a:lnTo>
                    <a:pt x="8519" y="10318"/>
                  </a:lnTo>
                  <a:lnTo>
                    <a:pt x="8477"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6" name="Freeform 8">
              <a:extLst>
                <a:ext uri="{FF2B5EF4-FFF2-40B4-BE49-F238E27FC236}">
                  <a16:creationId xmlns:a16="http://schemas.microsoft.com/office/drawing/2014/main" id="{85262ED3-63C2-4932-9E0B-E67FFA42CD0F}"/>
                </a:ext>
              </a:extLst>
            </p:cNvPr>
            <p:cNvSpPr>
              <a:spLocks noEditPoints="1"/>
            </p:cNvSpPr>
            <p:nvPr userDrawn="1"/>
          </p:nvSpPr>
          <p:spPr bwMode="auto">
            <a:xfrm>
              <a:off x="7598803" y="32572"/>
              <a:ext cx="4596811" cy="4513063"/>
            </a:xfrm>
            <a:custGeom>
              <a:avLst/>
              <a:gdLst>
                <a:gd name="T0" fmla="*/ 3749 w 6916"/>
                <a:gd name="T1" fmla="*/ 222 h 6789"/>
                <a:gd name="T2" fmla="*/ 3783 w 6916"/>
                <a:gd name="T3" fmla="*/ 241 h 6789"/>
                <a:gd name="T4" fmla="*/ 3725 w 6916"/>
                <a:gd name="T5" fmla="*/ 448 h 6789"/>
                <a:gd name="T6" fmla="*/ 3899 w 6916"/>
                <a:gd name="T7" fmla="*/ 1029 h 6789"/>
                <a:gd name="T8" fmla="*/ 3994 w 6916"/>
                <a:gd name="T9" fmla="*/ 1089 h 6789"/>
                <a:gd name="T10" fmla="*/ 2970 w 6916"/>
                <a:gd name="T11" fmla="*/ 1230 h 6789"/>
                <a:gd name="T12" fmla="*/ 2495 w 6916"/>
                <a:gd name="T13" fmla="*/ 1279 h 6789"/>
                <a:gd name="T14" fmla="*/ 2516 w 6916"/>
                <a:gd name="T15" fmla="*/ 1315 h 6789"/>
                <a:gd name="T16" fmla="*/ 4173 w 6916"/>
                <a:gd name="T17" fmla="*/ 1313 h 6789"/>
                <a:gd name="T18" fmla="*/ 2196 w 6916"/>
                <a:gd name="T19" fmla="*/ 1415 h 6789"/>
                <a:gd name="T20" fmla="*/ 3592 w 6916"/>
                <a:gd name="T21" fmla="*/ 1565 h 6789"/>
                <a:gd name="T22" fmla="*/ 3561 w 6916"/>
                <a:gd name="T23" fmla="*/ 1488 h 6789"/>
                <a:gd name="T24" fmla="*/ 6455 w 6916"/>
                <a:gd name="T25" fmla="*/ 1619 h 6789"/>
                <a:gd name="T26" fmla="*/ 3753 w 6916"/>
                <a:gd name="T27" fmla="*/ 1713 h 6789"/>
                <a:gd name="T28" fmla="*/ 3966 w 6916"/>
                <a:gd name="T29" fmla="*/ 1864 h 6789"/>
                <a:gd name="T30" fmla="*/ 6028 w 6916"/>
                <a:gd name="T31" fmla="*/ 1794 h 6789"/>
                <a:gd name="T32" fmla="*/ 1929 w 6916"/>
                <a:gd name="T33" fmla="*/ 1695 h 6789"/>
                <a:gd name="T34" fmla="*/ 4157 w 6916"/>
                <a:gd name="T35" fmla="*/ 1917 h 6789"/>
                <a:gd name="T36" fmla="*/ 4258 w 6916"/>
                <a:gd name="T37" fmla="*/ 1696 h 6789"/>
                <a:gd name="T38" fmla="*/ 5338 w 6916"/>
                <a:gd name="T39" fmla="*/ 2064 h 6789"/>
                <a:gd name="T40" fmla="*/ 5577 w 6916"/>
                <a:gd name="T41" fmla="*/ 1972 h 6789"/>
                <a:gd name="T42" fmla="*/ 5132 w 6916"/>
                <a:gd name="T43" fmla="*/ 2122 h 6789"/>
                <a:gd name="T44" fmla="*/ 1685 w 6916"/>
                <a:gd name="T45" fmla="*/ 2367 h 6789"/>
                <a:gd name="T46" fmla="*/ 1723 w 6916"/>
                <a:gd name="T47" fmla="*/ 2375 h 6789"/>
                <a:gd name="T48" fmla="*/ 4686 w 6916"/>
                <a:gd name="T49" fmla="*/ 2344 h 6789"/>
                <a:gd name="T50" fmla="*/ 4630 w 6916"/>
                <a:gd name="T51" fmla="*/ 2582 h 6789"/>
                <a:gd name="T52" fmla="*/ 1714 w 6916"/>
                <a:gd name="T53" fmla="*/ 2601 h 6789"/>
                <a:gd name="T54" fmla="*/ 4594 w 6916"/>
                <a:gd name="T55" fmla="*/ 2783 h 6789"/>
                <a:gd name="T56" fmla="*/ 1750 w 6916"/>
                <a:gd name="T57" fmla="*/ 3220 h 6789"/>
                <a:gd name="T58" fmla="*/ 4552 w 6916"/>
                <a:gd name="T59" fmla="*/ 3525 h 6789"/>
                <a:gd name="T60" fmla="*/ 4588 w 6916"/>
                <a:gd name="T61" fmla="*/ 3270 h 6789"/>
                <a:gd name="T62" fmla="*/ 1768 w 6916"/>
                <a:gd name="T63" fmla="*/ 3623 h 6789"/>
                <a:gd name="T64" fmla="*/ 1756 w 6916"/>
                <a:gd name="T65" fmla="*/ 3796 h 6789"/>
                <a:gd name="T66" fmla="*/ 4535 w 6916"/>
                <a:gd name="T67" fmla="*/ 3738 h 6789"/>
                <a:gd name="T68" fmla="*/ 1620 w 6916"/>
                <a:gd name="T69" fmla="*/ 3998 h 6789"/>
                <a:gd name="T70" fmla="*/ 1056 w 6916"/>
                <a:gd name="T71" fmla="*/ 4389 h 6789"/>
                <a:gd name="T72" fmla="*/ 1243 w 6916"/>
                <a:gd name="T73" fmla="*/ 4324 h 6789"/>
                <a:gd name="T74" fmla="*/ 4375 w 6916"/>
                <a:gd name="T75" fmla="*/ 4168 h 6789"/>
                <a:gd name="T76" fmla="*/ 646 w 6916"/>
                <a:gd name="T77" fmla="*/ 4586 h 6789"/>
                <a:gd name="T78" fmla="*/ 689 w 6916"/>
                <a:gd name="T79" fmla="*/ 4607 h 6789"/>
                <a:gd name="T80" fmla="*/ 4176 w 6916"/>
                <a:gd name="T81" fmla="*/ 4620 h 6789"/>
                <a:gd name="T82" fmla="*/ 462 w 6916"/>
                <a:gd name="T83" fmla="*/ 4720 h 6789"/>
                <a:gd name="T84" fmla="*/ 3710 w 6916"/>
                <a:gd name="T85" fmla="*/ 5159 h 6789"/>
                <a:gd name="T86" fmla="*/ 3740 w 6916"/>
                <a:gd name="T87" fmla="*/ 5184 h 6789"/>
                <a:gd name="T88" fmla="*/ 156 w 6916"/>
                <a:gd name="T89" fmla="*/ 5071 h 6789"/>
                <a:gd name="T90" fmla="*/ 3420 w 6916"/>
                <a:gd name="T91" fmla="*/ 5541 h 6789"/>
                <a:gd name="T92" fmla="*/ 3502 w 6916"/>
                <a:gd name="T93" fmla="*/ 5457 h 6789"/>
                <a:gd name="T94" fmla="*/ 29 w 6916"/>
                <a:gd name="T95" fmla="*/ 5517 h 6789"/>
                <a:gd name="T96" fmla="*/ 3418 w 6916"/>
                <a:gd name="T97" fmla="*/ 5855 h 6789"/>
                <a:gd name="T98" fmla="*/ 3500 w 6916"/>
                <a:gd name="T99" fmla="*/ 6013 h 6789"/>
                <a:gd name="T100" fmla="*/ 345 w 6916"/>
                <a:gd name="T101" fmla="*/ 5986 h 6789"/>
                <a:gd name="T102" fmla="*/ 635 w 6916"/>
                <a:gd name="T103" fmla="*/ 6172 h 6789"/>
                <a:gd name="T104" fmla="*/ 1311 w 6916"/>
                <a:gd name="T105" fmla="*/ 6371 h 6789"/>
                <a:gd name="T106" fmla="*/ 1343 w 6916"/>
                <a:gd name="T107" fmla="*/ 6337 h 6789"/>
                <a:gd name="T108" fmla="*/ 3550 w 6916"/>
                <a:gd name="T109" fmla="*/ 6209 h 6789"/>
                <a:gd name="T110" fmla="*/ 1681 w 6916"/>
                <a:gd name="T111" fmla="*/ 6451 h 6789"/>
                <a:gd name="T112" fmla="*/ 1819 w 6916"/>
                <a:gd name="T113" fmla="*/ 6449 h 6789"/>
                <a:gd name="T114" fmla="*/ 2025 w 6916"/>
                <a:gd name="T115" fmla="*/ 6484 h 6789"/>
                <a:gd name="T116" fmla="*/ 2634 w 6916"/>
                <a:gd name="T117" fmla="*/ 6615 h 6789"/>
                <a:gd name="T118" fmla="*/ 2748 w 6916"/>
                <a:gd name="T119" fmla="*/ 6605 h 6789"/>
                <a:gd name="T120" fmla="*/ 2963 w 6916"/>
                <a:gd name="T121" fmla="*/ 6648 h 6789"/>
                <a:gd name="T122" fmla="*/ 3405 w 6916"/>
                <a:gd name="T123" fmla="*/ 6761 h 6789"/>
                <a:gd name="T124" fmla="*/ 3644 w 6916"/>
                <a:gd name="T125" fmla="*/ 6669 h 6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16" h="6789">
                  <a:moveTo>
                    <a:pt x="6916" y="1475"/>
                  </a:moveTo>
                  <a:lnTo>
                    <a:pt x="6913" y="1474"/>
                  </a:lnTo>
                  <a:lnTo>
                    <a:pt x="6909" y="1473"/>
                  </a:lnTo>
                  <a:lnTo>
                    <a:pt x="6905" y="1473"/>
                  </a:lnTo>
                  <a:lnTo>
                    <a:pt x="6901" y="1474"/>
                  </a:lnTo>
                  <a:lnTo>
                    <a:pt x="6676" y="1547"/>
                  </a:lnTo>
                  <a:lnTo>
                    <a:pt x="6672" y="1548"/>
                  </a:lnTo>
                  <a:lnTo>
                    <a:pt x="6669" y="1550"/>
                  </a:lnTo>
                  <a:lnTo>
                    <a:pt x="6666" y="1553"/>
                  </a:lnTo>
                  <a:lnTo>
                    <a:pt x="6665" y="1557"/>
                  </a:lnTo>
                  <a:lnTo>
                    <a:pt x="6662" y="1560"/>
                  </a:lnTo>
                  <a:lnTo>
                    <a:pt x="6662" y="1564"/>
                  </a:lnTo>
                  <a:lnTo>
                    <a:pt x="6662" y="1567"/>
                  </a:lnTo>
                  <a:lnTo>
                    <a:pt x="6664" y="1572"/>
                  </a:lnTo>
                  <a:lnTo>
                    <a:pt x="6666" y="1578"/>
                  </a:lnTo>
                  <a:lnTo>
                    <a:pt x="6671" y="1581"/>
                  </a:lnTo>
                  <a:lnTo>
                    <a:pt x="6676" y="1584"/>
                  </a:lnTo>
                  <a:lnTo>
                    <a:pt x="6682" y="1586"/>
                  </a:lnTo>
                  <a:lnTo>
                    <a:pt x="6688" y="1584"/>
                  </a:lnTo>
                  <a:lnTo>
                    <a:pt x="6913" y="1512"/>
                  </a:lnTo>
                  <a:lnTo>
                    <a:pt x="6915" y="1511"/>
                  </a:lnTo>
                  <a:lnTo>
                    <a:pt x="6916" y="1510"/>
                  </a:lnTo>
                  <a:lnTo>
                    <a:pt x="6916" y="1475"/>
                  </a:lnTo>
                  <a:close/>
                  <a:moveTo>
                    <a:pt x="3767" y="249"/>
                  </a:moveTo>
                  <a:lnTo>
                    <a:pt x="3760" y="247"/>
                  </a:lnTo>
                  <a:lnTo>
                    <a:pt x="3757" y="246"/>
                  </a:lnTo>
                  <a:lnTo>
                    <a:pt x="3753" y="244"/>
                  </a:lnTo>
                  <a:lnTo>
                    <a:pt x="3751" y="240"/>
                  </a:lnTo>
                  <a:lnTo>
                    <a:pt x="3750" y="237"/>
                  </a:lnTo>
                  <a:lnTo>
                    <a:pt x="3749" y="233"/>
                  </a:lnTo>
                  <a:lnTo>
                    <a:pt x="3748" y="230"/>
                  </a:lnTo>
                  <a:lnTo>
                    <a:pt x="3748" y="225"/>
                  </a:lnTo>
                  <a:lnTo>
                    <a:pt x="3749" y="222"/>
                  </a:lnTo>
                  <a:lnTo>
                    <a:pt x="3760" y="195"/>
                  </a:lnTo>
                  <a:lnTo>
                    <a:pt x="3772" y="169"/>
                  </a:lnTo>
                  <a:lnTo>
                    <a:pt x="3784" y="142"/>
                  </a:lnTo>
                  <a:lnTo>
                    <a:pt x="3798" y="115"/>
                  </a:lnTo>
                  <a:lnTo>
                    <a:pt x="3813" y="89"/>
                  </a:lnTo>
                  <a:lnTo>
                    <a:pt x="3828" y="62"/>
                  </a:lnTo>
                  <a:lnTo>
                    <a:pt x="3844" y="36"/>
                  </a:lnTo>
                  <a:lnTo>
                    <a:pt x="3861" y="10"/>
                  </a:lnTo>
                  <a:lnTo>
                    <a:pt x="3864" y="6"/>
                  </a:lnTo>
                  <a:lnTo>
                    <a:pt x="3867" y="4"/>
                  </a:lnTo>
                  <a:lnTo>
                    <a:pt x="3870" y="3"/>
                  </a:lnTo>
                  <a:lnTo>
                    <a:pt x="3874" y="2"/>
                  </a:lnTo>
                  <a:lnTo>
                    <a:pt x="3877" y="0"/>
                  </a:lnTo>
                  <a:lnTo>
                    <a:pt x="3881" y="2"/>
                  </a:lnTo>
                  <a:lnTo>
                    <a:pt x="3885" y="3"/>
                  </a:lnTo>
                  <a:lnTo>
                    <a:pt x="3889" y="4"/>
                  </a:lnTo>
                  <a:lnTo>
                    <a:pt x="3891" y="6"/>
                  </a:lnTo>
                  <a:lnTo>
                    <a:pt x="3894" y="10"/>
                  </a:lnTo>
                  <a:lnTo>
                    <a:pt x="3896" y="13"/>
                  </a:lnTo>
                  <a:lnTo>
                    <a:pt x="3897" y="17"/>
                  </a:lnTo>
                  <a:lnTo>
                    <a:pt x="3897" y="20"/>
                  </a:lnTo>
                  <a:lnTo>
                    <a:pt x="3897" y="25"/>
                  </a:lnTo>
                  <a:lnTo>
                    <a:pt x="3896" y="28"/>
                  </a:lnTo>
                  <a:lnTo>
                    <a:pt x="3894" y="31"/>
                  </a:lnTo>
                  <a:lnTo>
                    <a:pt x="3877" y="57"/>
                  </a:lnTo>
                  <a:lnTo>
                    <a:pt x="3862" y="83"/>
                  </a:lnTo>
                  <a:lnTo>
                    <a:pt x="3847" y="108"/>
                  </a:lnTo>
                  <a:lnTo>
                    <a:pt x="3834" y="134"/>
                  </a:lnTo>
                  <a:lnTo>
                    <a:pt x="3820" y="160"/>
                  </a:lnTo>
                  <a:lnTo>
                    <a:pt x="3808" y="185"/>
                  </a:lnTo>
                  <a:lnTo>
                    <a:pt x="3797" y="210"/>
                  </a:lnTo>
                  <a:lnTo>
                    <a:pt x="3785" y="237"/>
                  </a:lnTo>
                  <a:lnTo>
                    <a:pt x="3783" y="241"/>
                  </a:lnTo>
                  <a:lnTo>
                    <a:pt x="3779" y="246"/>
                  </a:lnTo>
                  <a:lnTo>
                    <a:pt x="3773" y="248"/>
                  </a:lnTo>
                  <a:lnTo>
                    <a:pt x="3767" y="249"/>
                  </a:lnTo>
                  <a:close/>
                  <a:moveTo>
                    <a:pt x="3721" y="712"/>
                  </a:moveTo>
                  <a:lnTo>
                    <a:pt x="3716" y="710"/>
                  </a:lnTo>
                  <a:lnTo>
                    <a:pt x="3710" y="707"/>
                  </a:lnTo>
                  <a:lnTo>
                    <a:pt x="3705" y="702"/>
                  </a:lnTo>
                  <a:lnTo>
                    <a:pt x="3703" y="697"/>
                  </a:lnTo>
                  <a:lnTo>
                    <a:pt x="3698" y="677"/>
                  </a:lnTo>
                  <a:lnTo>
                    <a:pt x="3694" y="658"/>
                  </a:lnTo>
                  <a:lnTo>
                    <a:pt x="3690" y="638"/>
                  </a:lnTo>
                  <a:lnTo>
                    <a:pt x="3687" y="619"/>
                  </a:lnTo>
                  <a:lnTo>
                    <a:pt x="3685" y="599"/>
                  </a:lnTo>
                  <a:lnTo>
                    <a:pt x="3683" y="579"/>
                  </a:lnTo>
                  <a:lnTo>
                    <a:pt x="3682" y="559"/>
                  </a:lnTo>
                  <a:lnTo>
                    <a:pt x="3682" y="538"/>
                  </a:lnTo>
                  <a:lnTo>
                    <a:pt x="3682" y="518"/>
                  </a:lnTo>
                  <a:lnTo>
                    <a:pt x="3683" y="497"/>
                  </a:lnTo>
                  <a:lnTo>
                    <a:pt x="3686" y="475"/>
                  </a:lnTo>
                  <a:lnTo>
                    <a:pt x="3688" y="455"/>
                  </a:lnTo>
                  <a:lnTo>
                    <a:pt x="3689" y="451"/>
                  </a:lnTo>
                  <a:lnTo>
                    <a:pt x="3690" y="448"/>
                  </a:lnTo>
                  <a:lnTo>
                    <a:pt x="3693" y="444"/>
                  </a:lnTo>
                  <a:lnTo>
                    <a:pt x="3695" y="442"/>
                  </a:lnTo>
                  <a:lnTo>
                    <a:pt x="3698" y="440"/>
                  </a:lnTo>
                  <a:lnTo>
                    <a:pt x="3702" y="439"/>
                  </a:lnTo>
                  <a:lnTo>
                    <a:pt x="3706" y="437"/>
                  </a:lnTo>
                  <a:lnTo>
                    <a:pt x="3710" y="437"/>
                  </a:lnTo>
                  <a:lnTo>
                    <a:pt x="3713" y="439"/>
                  </a:lnTo>
                  <a:lnTo>
                    <a:pt x="3717" y="440"/>
                  </a:lnTo>
                  <a:lnTo>
                    <a:pt x="3720" y="442"/>
                  </a:lnTo>
                  <a:lnTo>
                    <a:pt x="3722" y="445"/>
                  </a:lnTo>
                  <a:lnTo>
                    <a:pt x="3725" y="448"/>
                  </a:lnTo>
                  <a:lnTo>
                    <a:pt x="3726" y="451"/>
                  </a:lnTo>
                  <a:lnTo>
                    <a:pt x="3727" y="456"/>
                  </a:lnTo>
                  <a:lnTo>
                    <a:pt x="3727" y="459"/>
                  </a:lnTo>
                  <a:lnTo>
                    <a:pt x="3725" y="480"/>
                  </a:lnTo>
                  <a:lnTo>
                    <a:pt x="3722" y="499"/>
                  </a:lnTo>
                  <a:lnTo>
                    <a:pt x="3722" y="519"/>
                  </a:lnTo>
                  <a:lnTo>
                    <a:pt x="3721" y="538"/>
                  </a:lnTo>
                  <a:lnTo>
                    <a:pt x="3722" y="558"/>
                  </a:lnTo>
                  <a:lnTo>
                    <a:pt x="3722" y="576"/>
                  </a:lnTo>
                  <a:lnTo>
                    <a:pt x="3725" y="595"/>
                  </a:lnTo>
                  <a:lnTo>
                    <a:pt x="3727" y="613"/>
                  </a:lnTo>
                  <a:lnTo>
                    <a:pt x="3729" y="632"/>
                  </a:lnTo>
                  <a:lnTo>
                    <a:pt x="3733" y="651"/>
                  </a:lnTo>
                  <a:lnTo>
                    <a:pt x="3736" y="668"/>
                  </a:lnTo>
                  <a:lnTo>
                    <a:pt x="3741" y="686"/>
                  </a:lnTo>
                  <a:lnTo>
                    <a:pt x="3742" y="690"/>
                  </a:lnTo>
                  <a:lnTo>
                    <a:pt x="3741" y="694"/>
                  </a:lnTo>
                  <a:lnTo>
                    <a:pt x="3741" y="698"/>
                  </a:lnTo>
                  <a:lnTo>
                    <a:pt x="3738" y="701"/>
                  </a:lnTo>
                  <a:lnTo>
                    <a:pt x="3736" y="705"/>
                  </a:lnTo>
                  <a:lnTo>
                    <a:pt x="3734" y="707"/>
                  </a:lnTo>
                  <a:lnTo>
                    <a:pt x="3730" y="709"/>
                  </a:lnTo>
                  <a:lnTo>
                    <a:pt x="3727" y="710"/>
                  </a:lnTo>
                  <a:lnTo>
                    <a:pt x="3721" y="712"/>
                  </a:lnTo>
                  <a:close/>
                  <a:moveTo>
                    <a:pt x="3976" y="1104"/>
                  </a:moveTo>
                  <a:lnTo>
                    <a:pt x="3971" y="1103"/>
                  </a:lnTo>
                  <a:lnTo>
                    <a:pt x="3968" y="1102"/>
                  </a:lnTo>
                  <a:lnTo>
                    <a:pt x="3964" y="1100"/>
                  </a:lnTo>
                  <a:lnTo>
                    <a:pt x="3961" y="1097"/>
                  </a:lnTo>
                  <a:lnTo>
                    <a:pt x="3945" y="1080"/>
                  </a:lnTo>
                  <a:lnTo>
                    <a:pt x="3930" y="1063"/>
                  </a:lnTo>
                  <a:lnTo>
                    <a:pt x="3914" y="1046"/>
                  </a:lnTo>
                  <a:lnTo>
                    <a:pt x="3899" y="1029"/>
                  </a:lnTo>
                  <a:lnTo>
                    <a:pt x="3873" y="999"/>
                  </a:lnTo>
                  <a:lnTo>
                    <a:pt x="3849" y="971"/>
                  </a:lnTo>
                  <a:lnTo>
                    <a:pt x="3827" y="943"/>
                  </a:lnTo>
                  <a:lnTo>
                    <a:pt x="3806" y="915"/>
                  </a:lnTo>
                  <a:lnTo>
                    <a:pt x="3805" y="911"/>
                  </a:lnTo>
                  <a:lnTo>
                    <a:pt x="3804" y="908"/>
                  </a:lnTo>
                  <a:lnTo>
                    <a:pt x="3803" y="904"/>
                  </a:lnTo>
                  <a:lnTo>
                    <a:pt x="3803" y="901"/>
                  </a:lnTo>
                  <a:lnTo>
                    <a:pt x="3804" y="896"/>
                  </a:lnTo>
                  <a:lnTo>
                    <a:pt x="3806" y="893"/>
                  </a:lnTo>
                  <a:lnTo>
                    <a:pt x="3808" y="891"/>
                  </a:lnTo>
                  <a:lnTo>
                    <a:pt x="3812" y="888"/>
                  </a:lnTo>
                  <a:lnTo>
                    <a:pt x="3815" y="886"/>
                  </a:lnTo>
                  <a:lnTo>
                    <a:pt x="3819" y="885"/>
                  </a:lnTo>
                  <a:lnTo>
                    <a:pt x="3822" y="885"/>
                  </a:lnTo>
                  <a:lnTo>
                    <a:pt x="3826" y="885"/>
                  </a:lnTo>
                  <a:lnTo>
                    <a:pt x="3830" y="886"/>
                  </a:lnTo>
                  <a:lnTo>
                    <a:pt x="3834" y="887"/>
                  </a:lnTo>
                  <a:lnTo>
                    <a:pt x="3836" y="889"/>
                  </a:lnTo>
                  <a:lnTo>
                    <a:pt x="3839" y="893"/>
                  </a:lnTo>
                  <a:lnTo>
                    <a:pt x="3858" y="919"/>
                  </a:lnTo>
                  <a:lnTo>
                    <a:pt x="3878" y="946"/>
                  </a:lnTo>
                  <a:lnTo>
                    <a:pt x="3901" y="973"/>
                  </a:lnTo>
                  <a:lnTo>
                    <a:pt x="3924" y="999"/>
                  </a:lnTo>
                  <a:lnTo>
                    <a:pt x="3943" y="1018"/>
                  </a:lnTo>
                  <a:lnTo>
                    <a:pt x="3959" y="1036"/>
                  </a:lnTo>
                  <a:lnTo>
                    <a:pt x="3975" y="1053"/>
                  </a:lnTo>
                  <a:lnTo>
                    <a:pt x="3990" y="1071"/>
                  </a:lnTo>
                  <a:lnTo>
                    <a:pt x="3993" y="1074"/>
                  </a:lnTo>
                  <a:lnTo>
                    <a:pt x="3994" y="1077"/>
                  </a:lnTo>
                  <a:lnTo>
                    <a:pt x="3995" y="1081"/>
                  </a:lnTo>
                  <a:lnTo>
                    <a:pt x="3995" y="1084"/>
                  </a:lnTo>
                  <a:lnTo>
                    <a:pt x="3994" y="1089"/>
                  </a:lnTo>
                  <a:lnTo>
                    <a:pt x="3993" y="1092"/>
                  </a:lnTo>
                  <a:lnTo>
                    <a:pt x="3992" y="1096"/>
                  </a:lnTo>
                  <a:lnTo>
                    <a:pt x="3989" y="1098"/>
                  </a:lnTo>
                  <a:lnTo>
                    <a:pt x="3986" y="1100"/>
                  </a:lnTo>
                  <a:lnTo>
                    <a:pt x="3983" y="1103"/>
                  </a:lnTo>
                  <a:lnTo>
                    <a:pt x="3979" y="1103"/>
                  </a:lnTo>
                  <a:lnTo>
                    <a:pt x="3976" y="1104"/>
                  </a:lnTo>
                  <a:close/>
                  <a:moveTo>
                    <a:pt x="3199" y="1314"/>
                  </a:moveTo>
                  <a:lnTo>
                    <a:pt x="3194" y="1313"/>
                  </a:lnTo>
                  <a:lnTo>
                    <a:pt x="3156" y="1301"/>
                  </a:lnTo>
                  <a:lnTo>
                    <a:pt x="3117" y="1291"/>
                  </a:lnTo>
                  <a:lnTo>
                    <a:pt x="3078" y="1283"/>
                  </a:lnTo>
                  <a:lnTo>
                    <a:pt x="3039" y="1276"/>
                  </a:lnTo>
                  <a:lnTo>
                    <a:pt x="3020" y="1275"/>
                  </a:lnTo>
                  <a:lnTo>
                    <a:pt x="3003" y="1272"/>
                  </a:lnTo>
                  <a:lnTo>
                    <a:pt x="2985" y="1270"/>
                  </a:lnTo>
                  <a:lnTo>
                    <a:pt x="2966" y="1269"/>
                  </a:lnTo>
                  <a:lnTo>
                    <a:pt x="2963" y="1269"/>
                  </a:lnTo>
                  <a:lnTo>
                    <a:pt x="2960" y="1268"/>
                  </a:lnTo>
                  <a:lnTo>
                    <a:pt x="2956" y="1266"/>
                  </a:lnTo>
                  <a:lnTo>
                    <a:pt x="2954" y="1263"/>
                  </a:lnTo>
                  <a:lnTo>
                    <a:pt x="2952" y="1260"/>
                  </a:lnTo>
                  <a:lnTo>
                    <a:pt x="2949" y="1256"/>
                  </a:lnTo>
                  <a:lnTo>
                    <a:pt x="2949" y="1253"/>
                  </a:lnTo>
                  <a:lnTo>
                    <a:pt x="2948" y="1248"/>
                  </a:lnTo>
                  <a:lnTo>
                    <a:pt x="2949" y="1245"/>
                  </a:lnTo>
                  <a:lnTo>
                    <a:pt x="2950" y="1241"/>
                  </a:lnTo>
                  <a:lnTo>
                    <a:pt x="2953" y="1238"/>
                  </a:lnTo>
                  <a:lnTo>
                    <a:pt x="2955" y="1235"/>
                  </a:lnTo>
                  <a:lnTo>
                    <a:pt x="2958" y="1233"/>
                  </a:lnTo>
                  <a:lnTo>
                    <a:pt x="2962" y="1231"/>
                  </a:lnTo>
                  <a:lnTo>
                    <a:pt x="2965" y="1230"/>
                  </a:lnTo>
                  <a:lnTo>
                    <a:pt x="2970" y="1230"/>
                  </a:lnTo>
                  <a:lnTo>
                    <a:pt x="2988" y="1231"/>
                  </a:lnTo>
                  <a:lnTo>
                    <a:pt x="3007" y="1233"/>
                  </a:lnTo>
                  <a:lnTo>
                    <a:pt x="3025" y="1235"/>
                  </a:lnTo>
                  <a:lnTo>
                    <a:pt x="3043" y="1237"/>
                  </a:lnTo>
                  <a:lnTo>
                    <a:pt x="3085" y="1244"/>
                  </a:lnTo>
                  <a:lnTo>
                    <a:pt x="3126" y="1253"/>
                  </a:lnTo>
                  <a:lnTo>
                    <a:pt x="3166" y="1263"/>
                  </a:lnTo>
                  <a:lnTo>
                    <a:pt x="3206" y="1275"/>
                  </a:lnTo>
                  <a:lnTo>
                    <a:pt x="3210" y="1277"/>
                  </a:lnTo>
                  <a:lnTo>
                    <a:pt x="3213" y="1279"/>
                  </a:lnTo>
                  <a:lnTo>
                    <a:pt x="3215" y="1282"/>
                  </a:lnTo>
                  <a:lnTo>
                    <a:pt x="3218" y="1285"/>
                  </a:lnTo>
                  <a:lnTo>
                    <a:pt x="3219" y="1288"/>
                  </a:lnTo>
                  <a:lnTo>
                    <a:pt x="3219" y="1292"/>
                  </a:lnTo>
                  <a:lnTo>
                    <a:pt x="3219" y="1297"/>
                  </a:lnTo>
                  <a:lnTo>
                    <a:pt x="3219" y="1300"/>
                  </a:lnTo>
                  <a:lnTo>
                    <a:pt x="3215" y="1306"/>
                  </a:lnTo>
                  <a:lnTo>
                    <a:pt x="3211" y="1310"/>
                  </a:lnTo>
                  <a:lnTo>
                    <a:pt x="3205" y="1313"/>
                  </a:lnTo>
                  <a:lnTo>
                    <a:pt x="3199" y="1314"/>
                  </a:lnTo>
                  <a:close/>
                  <a:moveTo>
                    <a:pt x="2500" y="1318"/>
                  </a:moveTo>
                  <a:lnTo>
                    <a:pt x="2493" y="1317"/>
                  </a:lnTo>
                  <a:lnTo>
                    <a:pt x="2487" y="1314"/>
                  </a:lnTo>
                  <a:lnTo>
                    <a:pt x="2484" y="1309"/>
                  </a:lnTo>
                  <a:lnTo>
                    <a:pt x="2480" y="1303"/>
                  </a:lnTo>
                  <a:lnTo>
                    <a:pt x="2480" y="1300"/>
                  </a:lnTo>
                  <a:lnTo>
                    <a:pt x="2480" y="1295"/>
                  </a:lnTo>
                  <a:lnTo>
                    <a:pt x="2481" y="1292"/>
                  </a:lnTo>
                  <a:lnTo>
                    <a:pt x="2482" y="1288"/>
                  </a:lnTo>
                  <a:lnTo>
                    <a:pt x="2485" y="1285"/>
                  </a:lnTo>
                  <a:lnTo>
                    <a:pt x="2488" y="1283"/>
                  </a:lnTo>
                  <a:lnTo>
                    <a:pt x="2492" y="1280"/>
                  </a:lnTo>
                  <a:lnTo>
                    <a:pt x="2495" y="1279"/>
                  </a:lnTo>
                  <a:lnTo>
                    <a:pt x="2508" y="1277"/>
                  </a:lnTo>
                  <a:lnTo>
                    <a:pt x="2537" y="1270"/>
                  </a:lnTo>
                  <a:lnTo>
                    <a:pt x="2567" y="1264"/>
                  </a:lnTo>
                  <a:lnTo>
                    <a:pt x="2596" y="1259"/>
                  </a:lnTo>
                  <a:lnTo>
                    <a:pt x="2623" y="1253"/>
                  </a:lnTo>
                  <a:lnTo>
                    <a:pt x="2651" y="1248"/>
                  </a:lnTo>
                  <a:lnTo>
                    <a:pt x="2679" y="1244"/>
                  </a:lnTo>
                  <a:lnTo>
                    <a:pt x="2704" y="1240"/>
                  </a:lnTo>
                  <a:lnTo>
                    <a:pt x="2730" y="1237"/>
                  </a:lnTo>
                  <a:lnTo>
                    <a:pt x="2734" y="1237"/>
                  </a:lnTo>
                  <a:lnTo>
                    <a:pt x="2738" y="1238"/>
                  </a:lnTo>
                  <a:lnTo>
                    <a:pt x="2742" y="1239"/>
                  </a:lnTo>
                  <a:lnTo>
                    <a:pt x="2744" y="1241"/>
                  </a:lnTo>
                  <a:lnTo>
                    <a:pt x="2747" y="1244"/>
                  </a:lnTo>
                  <a:lnTo>
                    <a:pt x="2750" y="1247"/>
                  </a:lnTo>
                  <a:lnTo>
                    <a:pt x="2751" y="1251"/>
                  </a:lnTo>
                  <a:lnTo>
                    <a:pt x="2752" y="1255"/>
                  </a:lnTo>
                  <a:lnTo>
                    <a:pt x="2752" y="1259"/>
                  </a:lnTo>
                  <a:lnTo>
                    <a:pt x="2751" y="1262"/>
                  </a:lnTo>
                  <a:lnTo>
                    <a:pt x="2750" y="1266"/>
                  </a:lnTo>
                  <a:lnTo>
                    <a:pt x="2747" y="1269"/>
                  </a:lnTo>
                  <a:lnTo>
                    <a:pt x="2745" y="1272"/>
                  </a:lnTo>
                  <a:lnTo>
                    <a:pt x="2742" y="1274"/>
                  </a:lnTo>
                  <a:lnTo>
                    <a:pt x="2738" y="1276"/>
                  </a:lnTo>
                  <a:lnTo>
                    <a:pt x="2735" y="1277"/>
                  </a:lnTo>
                  <a:lnTo>
                    <a:pt x="2709" y="1279"/>
                  </a:lnTo>
                  <a:lnTo>
                    <a:pt x="2683" y="1283"/>
                  </a:lnTo>
                  <a:lnTo>
                    <a:pt x="2658" y="1287"/>
                  </a:lnTo>
                  <a:lnTo>
                    <a:pt x="2630" y="1292"/>
                  </a:lnTo>
                  <a:lnTo>
                    <a:pt x="2603" y="1297"/>
                  </a:lnTo>
                  <a:lnTo>
                    <a:pt x="2574" y="1302"/>
                  </a:lnTo>
                  <a:lnTo>
                    <a:pt x="2545" y="1309"/>
                  </a:lnTo>
                  <a:lnTo>
                    <a:pt x="2516" y="1315"/>
                  </a:lnTo>
                  <a:lnTo>
                    <a:pt x="2504" y="1318"/>
                  </a:lnTo>
                  <a:lnTo>
                    <a:pt x="2500" y="1318"/>
                  </a:lnTo>
                  <a:close/>
                  <a:moveTo>
                    <a:pt x="4224" y="1501"/>
                  </a:moveTo>
                  <a:lnTo>
                    <a:pt x="4217" y="1500"/>
                  </a:lnTo>
                  <a:lnTo>
                    <a:pt x="4211" y="1497"/>
                  </a:lnTo>
                  <a:lnTo>
                    <a:pt x="4208" y="1493"/>
                  </a:lnTo>
                  <a:lnTo>
                    <a:pt x="4204" y="1487"/>
                  </a:lnTo>
                  <a:lnTo>
                    <a:pt x="4196" y="1461"/>
                  </a:lnTo>
                  <a:lnTo>
                    <a:pt x="4187" y="1434"/>
                  </a:lnTo>
                  <a:lnTo>
                    <a:pt x="4177" y="1409"/>
                  </a:lnTo>
                  <a:lnTo>
                    <a:pt x="4165" y="1383"/>
                  </a:lnTo>
                  <a:lnTo>
                    <a:pt x="4153" y="1357"/>
                  </a:lnTo>
                  <a:lnTo>
                    <a:pt x="4139" y="1331"/>
                  </a:lnTo>
                  <a:lnTo>
                    <a:pt x="4123" y="1306"/>
                  </a:lnTo>
                  <a:lnTo>
                    <a:pt x="4107" y="1279"/>
                  </a:lnTo>
                  <a:lnTo>
                    <a:pt x="4104" y="1276"/>
                  </a:lnTo>
                  <a:lnTo>
                    <a:pt x="4103" y="1272"/>
                  </a:lnTo>
                  <a:lnTo>
                    <a:pt x="4103" y="1268"/>
                  </a:lnTo>
                  <a:lnTo>
                    <a:pt x="4103" y="1264"/>
                  </a:lnTo>
                  <a:lnTo>
                    <a:pt x="4104" y="1261"/>
                  </a:lnTo>
                  <a:lnTo>
                    <a:pt x="4107" y="1258"/>
                  </a:lnTo>
                  <a:lnTo>
                    <a:pt x="4109" y="1254"/>
                  </a:lnTo>
                  <a:lnTo>
                    <a:pt x="4112" y="1252"/>
                  </a:lnTo>
                  <a:lnTo>
                    <a:pt x="4116" y="1251"/>
                  </a:lnTo>
                  <a:lnTo>
                    <a:pt x="4119" y="1249"/>
                  </a:lnTo>
                  <a:lnTo>
                    <a:pt x="4123" y="1248"/>
                  </a:lnTo>
                  <a:lnTo>
                    <a:pt x="4127" y="1249"/>
                  </a:lnTo>
                  <a:lnTo>
                    <a:pt x="4131" y="1251"/>
                  </a:lnTo>
                  <a:lnTo>
                    <a:pt x="4134" y="1252"/>
                  </a:lnTo>
                  <a:lnTo>
                    <a:pt x="4137" y="1254"/>
                  </a:lnTo>
                  <a:lnTo>
                    <a:pt x="4139" y="1258"/>
                  </a:lnTo>
                  <a:lnTo>
                    <a:pt x="4157" y="1285"/>
                  </a:lnTo>
                  <a:lnTo>
                    <a:pt x="4173" y="1313"/>
                  </a:lnTo>
                  <a:lnTo>
                    <a:pt x="4188" y="1339"/>
                  </a:lnTo>
                  <a:lnTo>
                    <a:pt x="4201" y="1366"/>
                  </a:lnTo>
                  <a:lnTo>
                    <a:pt x="4213" y="1394"/>
                  </a:lnTo>
                  <a:lnTo>
                    <a:pt x="4225" y="1420"/>
                  </a:lnTo>
                  <a:lnTo>
                    <a:pt x="4234" y="1448"/>
                  </a:lnTo>
                  <a:lnTo>
                    <a:pt x="4242" y="1475"/>
                  </a:lnTo>
                  <a:lnTo>
                    <a:pt x="4243" y="1480"/>
                  </a:lnTo>
                  <a:lnTo>
                    <a:pt x="4243" y="1483"/>
                  </a:lnTo>
                  <a:lnTo>
                    <a:pt x="4242" y="1487"/>
                  </a:lnTo>
                  <a:lnTo>
                    <a:pt x="4241" y="1490"/>
                  </a:lnTo>
                  <a:lnTo>
                    <a:pt x="4239" y="1494"/>
                  </a:lnTo>
                  <a:lnTo>
                    <a:pt x="4235" y="1496"/>
                  </a:lnTo>
                  <a:lnTo>
                    <a:pt x="4233" y="1498"/>
                  </a:lnTo>
                  <a:lnTo>
                    <a:pt x="4228" y="1501"/>
                  </a:lnTo>
                  <a:lnTo>
                    <a:pt x="4224" y="1501"/>
                  </a:lnTo>
                  <a:close/>
                  <a:moveTo>
                    <a:pt x="2092" y="1547"/>
                  </a:moveTo>
                  <a:lnTo>
                    <a:pt x="2089" y="1547"/>
                  </a:lnTo>
                  <a:lnTo>
                    <a:pt x="2085" y="1545"/>
                  </a:lnTo>
                  <a:lnTo>
                    <a:pt x="2082" y="1543"/>
                  </a:lnTo>
                  <a:lnTo>
                    <a:pt x="2079" y="1541"/>
                  </a:lnTo>
                  <a:lnTo>
                    <a:pt x="2076" y="1537"/>
                  </a:lnTo>
                  <a:lnTo>
                    <a:pt x="2074" y="1534"/>
                  </a:lnTo>
                  <a:lnTo>
                    <a:pt x="2073" y="1531"/>
                  </a:lnTo>
                  <a:lnTo>
                    <a:pt x="2073" y="1527"/>
                  </a:lnTo>
                  <a:lnTo>
                    <a:pt x="2073" y="1524"/>
                  </a:lnTo>
                  <a:lnTo>
                    <a:pt x="2074" y="1519"/>
                  </a:lnTo>
                  <a:lnTo>
                    <a:pt x="2076" y="1516"/>
                  </a:lnTo>
                  <a:lnTo>
                    <a:pt x="2079" y="1513"/>
                  </a:lnTo>
                  <a:lnTo>
                    <a:pt x="2102" y="1492"/>
                  </a:lnTo>
                  <a:lnTo>
                    <a:pt x="2124" y="1471"/>
                  </a:lnTo>
                  <a:lnTo>
                    <a:pt x="2147" y="1451"/>
                  </a:lnTo>
                  <a:lnTo>
                    <a:pt x="2171" y="1432"/>
                  </a:lnTo>
                  <a:lnTo>
                    <a:pt x="2196" y="1415"/>
                  </a:lnTo>
                  <a:lnTo>
                    <a:pt x="2220" y="1397"/>
                  </a:lnTo>
                  <a:lnTo>
                    <a:pt x="2245" y="1383"/>
                  </a:lnTo>
                  <a:lnTo>
                    <a:pt x="2270" y="1368"/>
                  </a:lnTo>
                  <a:lnTo>
                    <a:pt x="2274" y="1365"/>
                  </a:lnTo>
                  <a:lnTo>
                    <a:pt x="2278" y="1364"/>
                  </a:lnTo>
                  <a:lnTo>
                    <a:pt x="2282" y="1364"/>
                  </a:lnTo>
                  <a:lnTo>
                    <a:pt x="2285" y="1365"/>
                  </a:lnTo>
                  <a:lnTo>
                    <a:pt x="2288" y="1366"/>
                  </a:lnTo>
                  <a:lnTo>
                    <a:pt x="2292" y="1369"/>
                  </a:lnTo>
                  <a:lnTo>
                    <a:pt x="2295" y="1371"/>
                  </a:lnTo>
                  <a:lnTo>
                    <a:pt x="2298" y="1375"/>
                  </a:lnTo>
                  <a:lnTo>
                    <a:pt x="2299" y="1378"/>
                  </a:lnTo>
                  <a:lnTo>
                    <a:pt x="2300" y="1383"/>
                  </a:lnTo>
                  <a:lnTo>
                    <a:pt x="2300" y="1386"/>
                  </a:lnTo>
                  <a:lnTo>
                    <a:pt x="2299" y="1389"/>
                  </a:lnTo>
                  <a:lnTo>
                    <a:pt x="2298" y="1393"/>
                  </a:lnTo>
                  <a:lnTo>
                    <a:pt x="2295" y="1396"/>
                  </a:lnTo>
                  <a:lnTo>
                    <a:pt x="2293" y="1399"/>
                  </a:lnTo>
                  <a:lnTo>
                    <a:pt x="2290" y="1401"/>
                  </a:lnTo>
                  <a:lnTo>
                    <a:pt x="2266" y="1416"/>
                  </a:lnTo>
                  <a:lnTo>
                    <a:pt x="2241" y="1431"/>
                  </a:lnTo>
                  <a:lnTo>
                    <a:pt x="2219" y="1447"/>
                  </a:lnTo>
                  <a:lnTo>
                    <a:pt x="2196" y="1464"/>
                  </a:lnTo>
                  <a:lnTo>
                    <a:pt x="2173" y="1481"/>
                  </a:lnTo>
                  <a:lnTo>
                    <a:pt x="2150" y="1501"/>
                  </a:lnTo>
                  <a:lnTo>
                    <a:pt x="2128" y="1520"/>
                  </a:lnTo>
                  <a:lnTo>
                    <a:pt x="2106" y="1541"/>
                  </a:lnTo>
                  <a:lnTo>
                    <a:pt x="2104" y="1543"/>
                  </a:lnTo>
                  <a:lnTo>
                    <a:pt x="2100" y="1545"/>
                  </a:lnTo>
                  <a:lnTo>
                    <a:pt x="2097" y="1547"/>
                  </a:lnTo>
                  <a:lnTo>
                    <a:pt x="2092" y="1547"/>
                  </a:lnTo>
                  <a:close/>
                  <a:moveTo>
                    <a:pt x="3596" y="1565"/>
                  </a:moveTo>
                  <a:lnTo>
                    <a:pt x="3592" y="1565"/>
                  </a:lnTo>
                  <a:lnTo>
                    <a:pt x="3588" y="1564"/>
                  </a:lnTo>
                  <a:lnTo>
                    <a:pt x="3586" y="1563"/>
                  </a:lnTo>
                  <a:lnTo>
                    <a:pt x="3582" y="1560"/>
                  </a:lnTo>
                  <a:lnTo>
                    <a:pt x="3558" y="1539"/>
                  </a:lnTo>
                  <a:lnTo>
                    <a:pt x="3535" y="1518"/>
                  </a:lnTo>
                  <a:lnTo>
                    <a:pt x="3512" y="1498"/>
                  </a:lnTo>
                  <a:lnTo>
                    <a:pt x="3490" y="1480"/>
                  </a:lnTo>
                  <a:lnTo>
                    <a:pt x="3467" y="1463"/>
                  </a:lnTo>
                  <a:lnTo>
                    <a:pt x="3445" y="1446"/>
                  </a:lnTo>
                  <a:lnTo>
                    <a:pt x="3422" y="1430"/>
                  </a:lnTo>
                  <a:lnTo>
                    <a:pt x="3400" y="1415"/>
                  </a:lnTo>
                  <a:lnTo>
                    <a:pt x="3397" y="1412"/>
                  </a:lnTo>
                  <a:lnTo>
                    <a:pt x="3394" y="1410"/>
                  </a:lnTo>
                  <a:lnTo>
                    <a:pt x="3393" y="1407"/>
                  </a:lnTo>
                  <a:lnTo>
                    <a:pt x="3392" y="1402"/>
                  </a:lnTo>
                  <a:lnTo>
                    <a:pt x="3391" y="1399"/>
                  </a:lnTo>
                  <a:lnTo>
                    <a:pt x="3391" y="1395"/>
                  </a:lnTo>
                  <a:lnTo>
                    <a:pt x="3392" y="1392"/>
                  </a:lnTo>
                  <a:lnTo>
                    <a:pt x="3394" y="1388"/>
                  </a:lnTo>
                  <a:lnTo>
                    <a:pt x="3397" y="1385"/>
                  </a:lnTo>
                  <a:lnTo>
                    <a:pt x="3400" y="1383"/>
                  </a:lnTo>
                  <a:lnTo>
                    <a:pt x="3404" y="1380"/>
                  </a:lnTo>
                  <a:lnTo>
                    <a:pt x="3407" y="1379"/>
                  </a:lnTo>
                  <a:lnTo>
                    <a:pt x="3410" y="1379"/>
                  </a:lnTo>
                  <a:lnTo>
                    <a:pt x="3414" y="1379"/>
                  </a:lnTo>
                  <a:lnTo>
                    <a:pt x="3418" y="1380"/>
                  </a:lnTo>
                  <a:lnTo>
                    <a:pt x="3422" y="1383"/>
                  </a:lnTo>
                  <a:lnTo>
                    <a:pt x="3445" y="1397"/>
                  </a:lnTo>
                  <a:lnTo>
                    <a:pt x="3468" y="1414"/>
                  </a:lnTo>
                  <a:lnTo>
                    <a:pt x="3491" y="1431"/>
                  </a:lnTo>
                  <a:lnTo>
                    <a:pt x="3514" y="1449"/>
                  </a:lnTo>
                  <a:lnTo>
                    <a:pt x="3538" y="1469"/>
                  </a:lnTo>
                  <a:lnTo>
                    <a:pt x="3561" y="1488"/>
                  </a:lnTo>
                  <a:lnTo>
                    <a:pt x="3585" y="1509"/>
                  </a:lnTo>
                  <a:lnTo>
                    <a:pt x="3609" y="1531"/>
                  </a:lnTo>
                  <a:lnTo>
                    <a:pt x="3612" y="1534"/>
                  </a:lnTo>
                  <a:lnTo>
                    <a:pt x="3613" y="1537"/>
                  </a:lnTo>
                  <a:lnTo>
                    <a:pt x="3615" y="1541"/>
                  </a:lnTo>
                  <a:lnTo>
                    <a:pt x="3616" y="1544"/>
                  </a:lnTo>
                  <a:lnTo>
                    <a:pt x="3616" y="1549"/>
                  </a:lnTo>
                  <a:lnTo>
                    <a:pt x="3615" y="1552"/>
                  </a:lnTo>
                  <a:lnTo>
                    <a:pt x="3612" y="1556"/>
                  </a:lnTo>
                  <a:lnTo>
                    <a:pt x="3610" y="1559"/>
                  </a:lnTo>
                  <a:lnTo>
                    <a:pt x="3607" y="1561"/>
                  </a:lnTo>
                  <a:lnTo>
                    <a:pt x="3603" y="1564"/>
                  </a:lnTo>
                  <a:lnTo>
                    <a:pt x="3600" y="1565"/>
                  </a:lnTo>
                  <a:lnTo>
                    <a:pt x="3596" y="1565"/>
                  </a:lnTo>
                  <a:close/>
                  <a:moveTo>
                    <a:pt x="6233" y="1734"/>
                  </a:moveTo>
                  <a:lnTo>
                    <a:pt x="6227" y="1732"/>
                  </a:lnTo>
                  <a:lnTo>
                    <a:pt x="6222" y="1730"/>
                  </a:lnTo>
                  <a:lnTo>
                    <a:pt x="6217" y="1725"/>
                  </a:lnTo>
                  <a:lnTo>
                    <a:pt x="6214" y="1720"/>
                  </a:lnTo>
                  <a:lnTo>
                    <a:pt x="6213" y="1716"/>
                  </a:lnTo>
                  <a:lnTo>
                    <a:pt x="6213" y="1712"/>
                  </a:lnTo>
                  <a:lnTo>
                    <a:pt x="6214" y="1708"/>
                  </a:lnTo>
                  <a:lnTo>
                    <a:pt x="6215" y="1705"/>
                  </a:lnTo>
                  <a:lnTo>
                    <a:pt x="6217" y="1701"/>
                  </a:lnTo>
                  <a:lnTo>
                    <a:pt x="6220" y="1699"/>
                  </a:lnTo>
                  <a:lnTo>
                    <a:pt x="6223" y="1697"/>
                  </a:lnTo>
                  <a:lnTo>
                    <a:pt x="6227" y="1695"/>
                  </a:lnTo>
                  <a:lnTo>
                    <a:pt x="6263" y="1683"/>
                  </a:lnTo>
                  <a:lnTo>
                    <a:pt x="6300" y="1670"/>
                  </a:lnTo>
                  <a:lnTo>
                    <a:pt x="6337" y="1659"/>
                  </a:lnTo>
                  <a:lnTo>
                    <a:pt x="6372" y="1646"/>
                  </a:lnTo>
                  <a:lnTo>
                    <a:pt x="6451" y="1620"/>
                  </a:lnTo>
                  <a:lnTo>
                    <a:pt x="6455" y="1619"/>
                  </a:lnTo>
                  <a:lnTo>
                    <a:pt x="6459" y="1619"/>
                  </a:lnTo>
                  <a:lnTo>
                    <a:pt x="6463" y="1620"/>
                  </a:lnTo>
                  <a:lnTo>
                    <a:pt x="6466" y="1621"/>
                  </a:lnTo>
                  <a:lnTo>
                    <a:pt x="6470" y="1623"/>
                  </a:lnTo>
                  <a:lnTo>
                    <a:pt x="6472" y="1626"/>
                  </a:lnTo>
                  <a:lnTo>
                    <a:pt x="6474" y="1629"/>
                  </a:lnTo>
                  <a:lnTo>
                    <a:pt x="6476" y="1633"/>
                  </a:lnTo>
                  <a:lnTo>
                    <a:pt x="6477" y="1637"/>
                  </a:lnTo>
                  <a:lnTo>
                    <a:pt x="6477" y="1641"/>
                  </a:lnTo>
                  <a:lnTo>
                    <a:pt x="6477" y="1644"/>
                  </a:lnTo>
                  <a:lnTo>
                    <a:pt x="6474" y="1647"/>
                  </a:lnTo>
                  <a:lnTo>
                    <a:pt x="6473" y="1651"/>
                  </a:lnTo>
                  <a:lnTo>
                    <a:pt x="6470" y="1653"/>
                  </a:lnTo>
                  <a:lnTo>
                    <a:pt x="6467" y="1656"/>
                  </a:lnTo>
                  <a:lnTo>
                    <a:pt x="6463" y="1658"/>
                  </a:lnTo>
                  <a:lnTo>
                    <a:pt x="6385" y="1683"/>
                  </a:lnTo>
                  <a:lnTo>
                    <a:pt x="6349" y="1696"/>
                  </a:lnTo>
                  <a:lnTo>
                    <a:pt x="6313" y="1708"/>
                  </a:lnTo>
                  <a:lnTo>
                    <a:pt x="6276" y="1720"/>
                  </a:lnTo>
                  <a:lnTo>
                    <a:pt x="6239" y="1732"/>
                  </a:lnTo>
                  <a:lnTo>
                    <a:pt x="6233" y="1734"/>
                  </a:lnTo>
                  <a:close/>
                  <a:moveTo>
                    <a:pt x="3960" y="1865"/>
                  </a:moveTo>
                  <a:lnTo>
                    <a:pt x="3950" y="1862"/>
                  </a:lnTo>
                  <a:lnTo>
                    <a:pt x="3924" y="1845"/>
                  </a:lnTo>
                  <a:lnTo>
                    <a:pt x="3900" y="1828"/>
                  </a:lnTo>
                  <a:lnTo>
                    <a:pt x="3875" y="1810"/>
                  </a:lnTo>
                  <a:lnTo>
                    <a:pt x="3851" y="1792"/>
                  </a:lnTo>
                  <a:lnTo>
                    <a:pt x="3828" y="1775"/>
                  </a:lnTo>
                  <a:lnTo>
                    <a:pt x="3804" y="1756"/>
                  </a:lnTo>
                  <a:lnTo>
                    <a:pt x="3781" y="1738"/>
                  </a:lnTo>
                  <a:lnTo>
                    <a:pt x="3758" y="1720"/>
                  </a:lnTo>
                  <a:lnTo>
                    <a:pt x="3756" y="1716"/>
                  </a:lnTo>
                  <a:lnTo>
                    <a:pt x="3753" y="1713"/>
                  </a:lnTo>
                  <a:lnTo>
                    <a:pt x="3752" y="1709"/>
                  </a:lnTo>
                  <a:lnTo>
                    <a:pt x="3751" y="1706"/>
                  </a:lnTo>
                  <a:lnTo>
                    <a:pt x="3751" y="1703"/>
                  </a:lnTo>
                  <a:lnTo>
                    <a:pt x="3752" y="1699"/>
                  </a:lnTo>
                  <a:lnTo>
                    <a:pt x="3753" y="1695"/>
                  </a:lnTo>
                  <a:lnTo>
                    <a:pt x="3756" y="1692"/>
                  </a:lnTo>
                  <a:lnTo>
                    <a:pt x="3758" y="1689"/>
                  </a:lnTo>
                  <a:lnTo>
                    <a:pt x="3761" y="1686"/>
                  </a:lnTo>
                  <a:lnTo>
                    <a:pt x="3765" y="1685"/>
                  </a:lnTo>
                  <a:lnTo>
                    <a:pt x="3769" y="1684"/>
                  </a:lnTo>
                  <a:lnTo>
                    <a:pt x="3773" y="1684"/>
                  </a:lnTo>
                  <a:lnTo>
                    <a:pt x="3776" y="1685"/>
                  </a:lnTo>
                  <a:lnTo>
                    <a:pt x="3780" y="1686"/>
                  </a:lnTo>
                  <a:lnTo>
                    <a:pt x="3783" y="1689"/>
                  </a:lnTo>
                  <a:lnTo>
                    <a:pt x="3806" y="1707"/>
                  </a:lnTo>
                  <a:lnTo>
                    <a:pt x="3828" y="1725"/>
                  </a:lnTo>
                  <a:lnTo>
                    <a:pt x="3852" y="1743"/>
                  </a:lnTo>
                  <a:lnTo>
                    <a:pt x="3875" y="1761"/>
                  </a:lnTo>
                  <a:lnTo>
                    <a:pt x="3899" y="1778"/>
                  </a:lnTo>
                  <a:lnTo>
                    <a:pt x="3923" y="1795"/>
                  </a:lnTo>
                  <a:lnTo>
                    <a:pt x="3947" y="1813"/>
                  </a:lnTo>
                  <a:lnTo>
                    <a:pt x="3971" y="1829"/>
                  </a:lnTo>
                  <a:lnTo>
                    <a:pt x="3975" y="1831"/>
                  </a:lnTo>
                  <a:lnTo>
                    <a:pt x="3977" y="1834"/>
                  </a:lnTo>
                  <a:lnTo>
                    <a:pt x="3978" y="1838"/>
                  </a:lnTo>
                  <a:lnTo>
                    <a:pt x="3979" y="1841"/>
                  </a:lnTo>
                  <a:lnTo>
                    <a:pt x="3981" y="1845"/>
                  </a:lnTo>
                  <a:lnTo>
                    <a:pt x="3979" y="1849"/>
                  </a:lnTo>
                  <a:lnTo>
                    <a:pt x="3978" y="1853"/>
                  </a:lnTo>
                  <a:lnTo>
                    <a:pt x="3977" y="1856"/>
                  </a:lnTo>
                  <a:lnTo>
                    <a:pt x="3974" y="1860"/>
                  </a:lnTo>
                  <a:lnTo>
                    <a:pt x="3969" y="1863"/>
                  </a:lnTo>
                  <a:lnTo>
                    <a:pt x="3966" y="1864"/>
                  </a:lnTo>
                  <a:lnTo>
                    <a:pt x="3960" y="1865"/>
                  </a:lnTo>
                  <a:close/>
                  <a:moveTo>
                    <a:pt x="5786" y="1888"/>
                  </a:moveTo>
                  <a:lnTo>
                    <a:pt x="5780" y="1887"/>
                  </a:lnTo>
                  <a:lnTo>
                    <a:pt x="5776" y="1885"/>
                  </a:lnTo>
                  <a:lnTo>
                    <a:pt x="5771" y="1881"/>
                  </a:lnTo>
                  <a:lnTo>
                    <a:pt x="5768" y="1876"/>
                  </a:lnTo>
                  <a:lnTo>
                    <a:pt x="5767" y="1872"/>
                  </a:lnTo>
                  <a:lnTo>
                    <a:pt x="5767" y="1868"/>
                  </a:lnTo>
                  <a:lnTo>
                    <a:pt x="5768" y="1864"/>
                  </a:lnTo>
                  <a:lnTo>
                    <a:pt x="5769" y="1861"/>
                  </a:lnTo>
                  <a:lnTo>
                    <a:pt x="5770" y="1857"/>
                  </a:lnTo>
                  <a:lnTo>
                    <a:pt x="5772" y="1855"/>
                  </a:lnTo>
                  <a:lnTo>
                    <a:pt x="5776" y="1852"/>
                  </a:lnTo>
                  <a:lnTo>
                    <a:pt x="5779" y="1851"/>
                  </a:lnTo>
                  <a:lnTo>
                    <a:pt x="5804" y="1841"/>
                  </a:lnTo>
                  <a:lnTo>
                    <a:pt x="5831" y="1831"/>
                  </a:lnTo>
                  <a:lnTo>
                    <a:pt x="5857" y="1822"/>
                  </a:lnTo>
                  <a:lnTo>
                    <a:pt x="5885" y="1812"/>
                  </a:lnTo>
                  <a:lnTo>
                    <a:pt x="5912" y="1801"/>
                  </a:lnTo>
                  <a:lnTo>
                    <a:pt x="5942" y="1791"/>
                  </a:lnTo>
                  <a:lnTo>
                    <a:pt x="5972" y="1781"/>
                  </a:lnTo>
                  <a:lnTo>
                    <a:pt x="6003" y="1770"/>
                  </a:lnTo>
                  <a:lnTo>
                    <a:pt x="6006" y="1769"/>
                  </a:lnTo>
                  <a:lnTo>
                    <a:pt x="6010" y="1769"/>
                  </a:lnTo>
                  <a:lnTo>
                    <a:pt x="6014" y="1770"/>
                  </a:lnTo>
                  <a:lnTo>
                    <a:pt x="6018" y="1771"/>
                  </a:lnTo>
                  <a:lnTo>
                    <a:pt x="6021" y="1774"/>
                  </a:lnTo>
                  <a:lnTo>
                    <a:pt x="6024" y="1776"/>
                  </a:lnTo>
                  <a:lnTo>
                    <a:pt x="6026" y="1779"/>
                  </a:lnTo>
                  <a:lnTo>
                    <a:pt x="6028" y="1783"/>
                  </a:lnTo>
                  <a:lnTo>
                    <a:pt x="6028" y="1786"/>
                  </a:lnTo>
                  <a:lnTo>
                    <a:pt x="6028" y="1790"/>
                  </a:lnTo>
                  <a:lnTo>
                    <a:pt x="6028" y="1794"/>
                  </a:lnTo>
                  <a:lnTo>
                    <a:pt x="6027" y="1798"/>
                  </a:lnTo>
                  <a:lnTo>
                    <a:pt x="6025" y="1801"/>
                  </a:lnTo>
                  <a:lnTo>
                    <a:pt x="6022" y="1803"/>
                  </a:lnTo>
                  <a:lnTo>
                    <a:pt x="6019" y="1806"/>
                  </a:lnTo>
                  <a:lnTo>
                    <a:pt x="6016" y="1807"/>
                  </a:lnTo>
                  <a:lnTo>
                    <a:pt x="5985" y="1818"/>
                  </a:lnTo>
                  <a:lnTo>
                    <a:pt x="5955" y="1829"/>
                  </a:lnTo>
                  <a:lnTo>
                    <a:pt x="5926" y="1839"/>
                  </a:lnTo>
                  <a:lnTo>
                    <a:pt x="5897" y="1848"/>
                  </a:lnTo>
                  <a:lnTo>
                    <a:pt x="5871" y="1859"/>
                  </a:lnTo>
                  <a:lnTo>
                    <a:pt x="5845" y="1869"/>
                  </a:lnTo>
                  <a:lnTo>
                    <a:pt x="5818" y="1878"/>
                  </a:lnTo>
                  <a:lnTo>
                    <a:pt x="5793" y="1887"/>
                  </a:lnTo>
                  <a:lnTo>
                    <a:pt x="5786" y="1888"/>
                  </a:lnTo>
                  <a:close/>
                  <a:moveTo>
                    <a:pt x="1825" y="1934"/>
                  </a:moveTo>
                  <a:lnTo>
                    <a:pt x="1817" y="1932"/>
                  </a:lnTo>
                  <a:lnTo>
                    <a:pt x="1814" y="1930"/>
                  </a:lnTo>
                  <a:lnTo>
                    <a:pt x="1810" y="1927"/>
                  </a:lnTo>
                  <a:lnTo>
                    <a:pt x="1808" y="1924"/>
                  </a:lnTo>
                  <a:lnTo>
                    <a:pt x="1807" y="1920"/>
                  </a:lnTo>
                  <a:lnTo>
                    <a:pt x="1806" y="1917"/>
                  </a:lnTo>
                  <a:lnTo>
                    <a:pt x="1806" y="1914"/>
                  </a:lnTo>
                  <a:lnTo>
                    <a:pt x="1806" y="1909"/>
                  </a:lnTo>
                  <a:lnTo>
                    <a:pt x="1808" y="1906"/>
                  </a:lnTo>
                  <a:lnTo>
                    <a:pt x="1823" y="1872"/>
                  </a:lnTo>
                  <a:lnTo>
                    <a:pt x="1840" y="1840"/>
                  </a:lnTo>
                  <a:lnTo>
                    <a:pt x="1858" y="1807"/>
                  </a:lnTo>
                  <a:lnTo>
                    <a:pt x="1877" y="1775"/>
                  </a:lnTo>
                  <a:lnTo>
                    <a:pt x="1889" y="1755"/>
                  </a:lnTo>
                  <a:lnTo>
                    <a:pt x="1901" y="1736"/>
                  </a:lnTo>
                  <a:lnTo>
                    <a:pt x="1913" y="1717"/>
                  </a:lnTo>
                  <a:lnTo>
                    <a:pt x="1926" y="1698"/>
                  </a:lnTo>
                  <a:lnTo>
                    <a:pt x="1929" y="1695"/>
                  </a:lnTo>
                  <a:lnTo>
                    <a:pt x="1932" y="1692"/>
                  </a:lnTo>
                  <a:lnTo>
                    <a:pt x="1935" y="1691"/>
                  </a:lnTo>
                  <a:lnTo>
                    <a:pt x="1939" y="1690"/>
                  </a:lnTo>
                  <a:lnTo>
                    <a:pt x="1943" y="1690"/>
                  </a:lnTo>
                  <a:lnTo>
                    <a:pt x="1947" y="1690"/>
                  </a:lnTo>
                  <a:lnTo>
                    <a:pt x="1950" y="1691"/>
                  </a:lnTo>
                  <a:lnTo>
                    <a:pt x="1954" y="1693"/>
                  </a:lnTo>
                  <a:lnTo>
                    <a:pt x="1957" y="1696"/>
                  </a:lnTo>
                  <a:lnTo>
                    <a:pt x="1959" y="1699"/>
                  </a:lnTo>
                  <a:lnTo>
                    <a:pt x="1962" y="1701"/>
                  </a:lnTo>
                  <a:lnTo>
                    <a:pt x="1962" y="1706"/>
                  </a:lnTo>
                  <a:lnTo>
                    <a:pt x="1963" y="1709"/>
                  </a:lnTo>
                  <a:lnTo>
                    <a:pt x="1962" y="1713"/>
                  </a:lnTo>
                  <a:lnTo>
                    <a:pt x="1960" y="1716"/>
                  </a:lnTo>
                  <a:lnTo>
                    <a:pt x="1959" y="1720"/>
                  </a:lnTo>
                  <a:lnTo>
                    <a:pt x="1947" y="1739"/>
                  </a:lnTo>
                  <a:lnTo>
                    <a:pt x="1934" y="1758"/>
                  </a:lnTo>
                  <a:lnTo>
                    <a:pt x="1923" y="1776"/>
                  </a:lnTo>
                  <a:lnTo>
                    <a:pt x="1911" y="1795"/>
                  </a:lnTo>
                  <a:lnTo>
                    <a:pt x="1893" y="1826"/>
                  </a:lnTo>
                  <a:lnTo>
                    <a:pt x="1876" y="1859"/>
                  </a:lnTo>
                  <a:lnTo>
                    <a:pt x="1858" y="1891"/>
                  </a:lnTo>
                  <a:lnTo>
                    <a:pt x="1843" y="1923"/>
                  </a:lnTo>
                  <a:lnTo>
                    <a:pt x="1840" y="1927"/>
                  </a:lnTo>
                  <a:lnTo>
                    <a:pt x="1835" y="1931"/>
                  </a:lnTo>
                  <a:lnTo>
                    <a:pt x="1831" y="1933"/>
                  </a:lnTo>
                  <a:lnTo>
                    <a:pt x="1825" y="1934"/>
                  </a:lnTo>
                  <a:close/>
                  <a:moveTo>
                    <a:pt x="4177" y="1934"/>
                  </a:moveTo>
                  <a:lnTo>
                    <a:pt x="4171" y="1933"/>
                  </a:lnTo>
                  <a:lnTo>
                    <a:pt x="4165" y="1931"/>
                  </a:lnTo>
                  <a:lnTo>
                    <a:pt x="4161" y="1926"/>
                  </a:lnTo>
                  <a:lnTo>
                    <a:pt x="4158" y="1922"/>
                  </a:lnTo>
                  <a:lnTo>
                    <a:pt x="4157" y="1917"/>
                  </a:lnTo>
                  <a:lnTo>
                    <a:pt x="4156" y="1914"/>
                  </a:lnTo>
                  <a:lnTo>
                    <a:pt x="4157" y="1909"/>
                  </a:lnTo>
                  <a:lnTo>
                    <a:pt x="4158" y="1906"/>
                  </a:lnTo>
                  <a:lnTo>
                    <a:pt x="4161" y="1902"/>
                  </a:lnTo>
                  <a:lnTo>
                    <a:pt x="4163" y="1900"/>
                  </a:lnTo>
                  <a:lnTo>
                    <a:pt x="4165" y="1898"/>
                  </a:lnTo>
                  <a:lnTo>
                    <a:pt x="4169" y="1895"/>
                  </a:lnTo>
                  <a:lnTo>
                    <a:pt x="4178" y="1892"/>
                  </a:lnTo>
                  <a:lnTo>
                    <a:pt x="4186" y="1887"/>
                  </a:lnTo>
                  <a:lnTo>
                    <a:pt x="4194" y="1881"/>
                  </a:lnTo>
                  <a:lnTo>
                    <a:pt x="4202" y="1876"/>
                  </a:lnTo>
                  <a:lnTo>
                    <a:pt x="4209" y="1869"/>
                  </a:lnTo>
                  <a:lnTo>
                    <a:pt x="4215" y="1861"/>
                  </a:lnTo>
                  <a:lnTo>
                    <a:pt x="4220" y="1852"/>
                  </a:lnTo>
                  <a:lnTo>
                    <a:pt x="4226" y="1842"/>
                  </a:lnTo>
                  <a:lnTo>
                    <a:pt x="4231" y="1833"/>
                  </a:lnTo>
                  <a:lnTo>
                    <a:pt x="4235" y="1823"/>
                  </a:lnTo>
                  <a:lnTo>
                    <a:pt x="4239" y="1812"/>
                  </a:lnTo>
                  <a:lnTo>
                    <a:pt x="4242" y="1800"/>
                  </a:lnTo>
                  <a:lnTo>
                    <a:pt x="4244" y="1789"/>
                  </a:lnTo>
                  <a:lnTo>
                    <a:pt x="4247" y="1776"/>
                  </a:lnTo>
                  <a:lnTo>
                    <a:pt x="4248" y="1762"/>
                  </a:lnTo>
                  <a:lnTo>
                    <a:pt x="4248" y="1750"/>
                  </a:lnTo>
                  <a:lnTo>
                    <a:pt x="4267" y="1742"/>
                  </a:lnTo>
                  <a:lnTo>
                    <a:pt x="4248" y="1742"/>
                  </a:lnTo>
                  <a:lnTo>
                    <a:pt x="4248" y="1728"/>
                  </a:lnTo>
                  <a:lnTo>
                    <a:pt x="4248" y="1714"/>
                  </a:lnTo>
                  <a:lnTo>
                    <a:pt x="4248" y="1711"/>
                  </a:lnTo>
                  <a:lnTo>
                    <a:pt x="4249" y="1707"/>
                  </a:lnTo>
                  <a:lnTo>
                    <a:pt x="4250" y="1704"/>
                  </a:lnTo>
                  <a:lnTo>
                    <a:pt x="4252" y="1700"/>
                  </a:lnTo>
                  <a:lnTo>
                    <a:pt x="4255" y="1698"/>
                  </a:lnTo>
                  <a:lnTo>
                    <a:pt x="4258" y="1696"/>
                  </a:lnTo>
                  <a:lnTo>
                    <a:pt x="4262" y="1695"/>
                  </a:lnTo>
                  <a:lnTo>
                    <a:pt x="4266" y="1693"/>
                  </a:lnTo>
                  <a:lnTo>
                    <a:pt x="4270" y="1693"/>
                  </a:lnTo>
                  <a:lnTo>
                    <a:pt x="4273" y="1695"/>
                  </a:lnTo>
                  <a:lnTo>
                    <a:pt x="4276" y="1697"/>
                  </a:lnTo>
                  <a:lnTo>
                    <a:pt x="4280" y="1699"/>
                  </a:lnTo>
                  <a:lnTo>
                    <a:pt x="4282" y="1701"/>
                  </a:lnTo>
                  <a:lnTo>
                    <a:pt x="4284" y="1705"/>
                  </a:lnTo>
                  <a:lnTo>
                    <a:pt x="4286" y="1708"/>
                  </a:lnTo>
                  <a:lnTo>
                    <a:pt x="4287" y="1712"/>
                  </a:lnTo>
                  <a:lnTo>
                    <a:pt x="4287" y="1727"/>
                  </a:lnTo>
                  <a:lnTo>
                    <a:pt x="4288" y="1742"/>
                  </a:lnTo>
                  <a:lnTo>
                    <a:pt x="4288" y="1750"/>
                  </a:lnTo>
                  <a:lnTo>
                    <a:pt x="4287" y="1767"/>
                  </a:lnTo>
                  <a:lnTo>
                    <a:pt x="4284" y="1783"/>
                  </a:lnTo>
                  <a:lnTo>
                    <a:pt x="4282" y="1798"/>
                  </a:lnTo>
                  <a:lnTo>
                    <a:pt x="4280" y="1813"/>
                  </a:lnTo>
                  <a:lnTo>
                    <a:pt x="4275" y="1828"/>
                  </a:lnTo>
                  <a:lnTo>
                    <a:pt x="4271" y="1841"/>
                  </a:lnTo>
                  <a:lnTo>
                    <a:pt x="4265" y="1854"/>
                  </a:lnTo>
                  <a:lnTo>
                    <a:pt x="4258" y="1865"/>
                  </a:lnTo>
                  <a:lnTo>
                    <a:pt x="4251" y="1877"/>
                  </a:lnTo>
                  <a:lnTo>
                    <a:pt x="4243" y="1887"/>
                  </a:lnTo>
                  <a:lnTo>
                    <a:pt x="4235" y="1898"/>
                  </a:lnTo>
                  <a:lnTo>
                    <a:pt x="4226" y="1907"/>
                  </a:lnTo>
                  <a:lnTo>
                    <a:pt x="4217" y="1915"/>
                  </a:lnTo>
                  <a:lnTo>
                    <a:pt x="4205" y="1922"/>
                  </a:lnTo>
                  <a:lnTo>
                    <a:pt x="4195" y="1927"/>
                  </a:lnTo>
                  <a:lnTo>
                    <a:pt x="4184" y="1932"/>
                  </a:lnTo>
                  <a:lnTo>
                    <a:pt x="4177" y="1934"/>
                  </a:lnTo>
                  <a:close/>
                  <a:moveTo>
                    <a:pt x="5349" y="2067"/>
                  </a:moveTo>
                  <a:lnTo>
                    <a:pt x="5343" y="2066"/>
                  </a:lnTo>
                  <a:lnTo>
                    <a:pt x="5338" y="2064"/>
                  </a:lnTo>
                  <a:lnTo>
                    <a:pt x="5334" y="2060"/>
                  </a:lnTo>
                  <a:lnTo>
                    <a:pt x="5331" y="2056"/>
                  </a:lnTo>
                  <a:lnTo>
                    <a:pt x="5330" y="2051"/>
                  </a:lnTo>
                  <a:lnTo>
                    <a:pt x="5330" y="2048"/>
                  </a:lnTo>
                  <a:lnTo>
                    <a:pt x="5330" y="2044"/>
                  </a:lnTo>
                  <a:lnTo>
                    <a:pt x="5331" y="2041"/>
                  </a:lnTo>
                  <a:lnTo>
                    <a:pt x="5332" y="2037"/>
                  </a:lnTo>
                  <a:lnTo>
                    <a:pt x="5334" y="2034"/>
                  </a:lnTo>
                  <a:lnTo>
                    <a:pt x="5338" y="2032"/>
                  </a:lnTo>
                  <a:lnTo>
                    <a:pt x="5341" y="2029"/>
                  </a:lnTo>
                  <a:lnTo>
                    <a:pt x="5369" y="2018"/>
                  </a:lnTo>
                  <a:lnTo>
                    <a:pt x="5396" y="2006"/>
                  </a:lnTo>
                  <a:lnTo>
                    <a:pt x="5422" y="1995"/>
                  </a:lnTo>
                  <a:lnTo>
                    <a:pt x="5450" y="1984"/>
                  </a:lnTo>
                  <a:lnTo>
                    <a:pt x="5478" y="1972"/>
                  </a:lnTo>
                  <a:lnTo>
                    <a:pt x="5505" y="1961"/>
                  </a:lnTo>
                  <a:lnTo>
                    <a:pt x="5531" y="1949"/>
                  </a:lnTo>
                  <a:lnTo>
                    <a:pt x="5559" y="1938"/>
                  </a:lnTo>
                  <a:lnTo>
                    <a:pt x="5564" y="1937"/>
                  </a:lnTo>
                  <a:lnTo>
                    <a:pt x="5567" y="1937"/>
                  </a:lnTo>
                  <a:lnTo>
                    <a:pt x="5570" y="1937"/>
                  </a:lnTo>
                  <a:lnTo>
                    <a:pt x="5575" y="1938"/>
                  </a:lnTo>
                  <a:lnTo>
                    <a:pt x="5577" y="1940"/>
                  </a:lnTo>
                  <a:lnTo>
                    <a:pt x="5581" y="1942"/>
                  </a:lnTo>
                  <a:lnTo>
                    <a:pt x="5583" y="1946"/>
                  </a:lnTo>
                  <a:lnTo>
                    <a:pt x="5585" y="1949"/>
                  </a:lnTo>
                  <a:lnTo>
                    <a:pt x="5586" y="1953"/>
                  </a:lnTo>
                  <a:lnTo>
                    <a:pt x="5586" y="1956"/>
                  </a:lnTo>
                  <a:lnTo>
                    <a:pt x="5586" y="1961"/>
                  </a:lnTo>
                  <a:lnTo>
                    <a:pt x="5585" y="1964"/>
                  </a:lnTo>
                  <a:lnTo>
                    <a:pt x="5583" y="1967"/>
                  </a:lnTo>
                  <a:lnTo>
                    <a:pt x="5581" y="1970"/>
                  </a:lnTo>
                  <a:lnTo>
                    <a:pt x="5577" y="1972"/>
                  </a:lnTo>
                  <a:lnTo>
                    <a:pt x="5574" y="1974"/>
                  </a:lnTo>
                  <a:lnTo>
                    <a:pt x="5547" y="1986"/>
                  </a:lnTo>
                  <a:lnTo>
                    <a:pt x="5520" y="1997"/>
                  </a:lnTo>
                  <a:lnTo>
                    <a:pt x="5492" y="2009"/>
                  </a:lnTo>
                  <a:lnTo>
                    <a:pt x="5465" y="2020"/>
                  </a:lnTo>
                  <a:lnTo>
                    <a:pt x="5439" y="2032"/>
                  </a:lnTo>
                  <a:lnTo>
                    <a:pt x="5411" y="2043"/>
                  </a:lnTo>
                  <a:lnTo>
                    <a:pt x="5383" y="2055"/>
                  </a:lnTo>
                  <a:lnTo>
                    <a:pt x="5357" y="2066"/>
                  </a:lnTo>
                  <a:lnTo>
                    <a:pt x="5349" y="2067"/>
                  </a:lnTo>
                  <a:close/>
                  <a:moveTo>
                    <a:pt x="4915" y="2257"/>
                  </a:moveTo>
                  <a:lnTo>
                    <a:pt x="4910" y="2257"/>
                  </a:lnTo>
                  <a:lnTo>
                    <a:pt x="4905" y="2254"/>
                  </a:lnTo>
                  <a:lnTo>
                    <a:pt x="4901" y="2251"/>
                  </a:lnTo>
                  <a:lnTo>
                    <a:pt x="4898" y="2245"/>
                  </a:lnTo>
                  <a:lnTo>
                    <a:pt x="4896" y="2242"/>
                  </a:lnTo>
                  <a:lnTo>
                    <a:pt x="4896" y="2238"/>
                  </a:lnTo>
                  <a:lnTo>
                    <a:pt x="4896" y="2234"/>
                  </a:lnTo>
                  <a:lnTo>
                    <a:pt x="4897" y="2230"/>
                  </a:lnTo>
                  <a:lnTo>
                    <a:pt x="4899" y="2227"/>
                  </a:lnTo>
                  <a:lnTo>
                    <a:pt x="4902" y="2224"/>
                  </a:lnTo>
                  <a:lnTo>
                    <a:pt x="4904" y="2221"/>
                  </a:lnTo>
                  <a:lnTo>
                    <a:pt x="4907" y="2220"/>
                  </a:lnTo>
                  <a:lnTo>
                    <a:pt x="4935" y="2207"/>
                  </a:lnTo>
                  <a:lnTo>
                    <a:pt x="4961" y="2196"/>
                  </a:lnTo>
                  <a:lnTo>
                    <a:pt x="4989" y="2183"/>
                  </a:lnTo>
                  <a:lnTo>
                    <a:pt x="5016" y="2172"/>
                  </a:lnTo>
                  <a:lnTo>
                    <a:pt x="5043" y="2159"/>
                  </a:lnTo>
                  <a:lnTo>
                    <a:pt x="5070" y="2148"/>
                  </a:lnTo>
                  <a:lnTo>
                    <a:pt x="5097" y="2136"/>
                  </a:lnTo>
                  <a:lnTo>
                    <a:pt x="5124" y="2123"/>
                  </a:lnTo>
                  <a:lnTo>
                    <a:pt x="5128" y="2122"/>
                  </a:lnTo>
                  <a:lnTo>
                    <a:pt x="5132" y="2122"/>
                  </a:lnTo>
                  <a:lnTo>
                    <a:pt x="5136" y="2122"/>
                  </a:lnTo>
                  <a:lnTo>
                    <a:pt x="5139" y="2123"/>
                  </a:lnTo>
                  <a:lnTo>
                    <a:pt x="5143" y="2125"/>
                  </a:lnTo>
                  <a:lnTo>
                    <a:pt x="5146" y="2127"/>
                  </a:lnTo>
                  <a:lnTo>
                    <a:pt x="5148" y="2130"/>
                  </a:lnTo>
                  <a:lnTo>
                    <a:pt x="5149" y="2134"/>
                  </a:lnTo>
                  <a:lnTo>
                    <a:pt x="5152" y="2137"/>
                  </a:lnTo>
                  <a:lnTo>
                    <a:pt x="5152" y="2142"/>
                  </a:lnTo>
                  <a:lnTo>
                    <a:pt x="5152" y="2145"/>
                  </a:lnTo>
                  <a:lnTo>
                    <a:pt x="5151" y="2149"/>
                  </a:lnTo>
                  <a:lnTo>
                    <a:pt x="5148" y="2152"/>
                  </a:lnTo>
                  <a:lnTo>
                    <a:pt x="5146" y="2156"/>
                  </a:lnTo>
                  <a:lnTo>
                    <a:pt x="5144" y="2158"/>
                  </a:lnTo>
                  <a:lnTo>
                    <a:pt x="5140" y="2160"/>
                  </a:lnTo>
                  <a:lnTo>
                    <a:pt x="5113" y="2172"/>
                  </a:lnTo>
                  <a:lnTo>
                    <a:pt x="5086" y="2183"/>
                  </a:lnTo>
                  <a:lnTo>
                    <a:pt x="5059" y="2196"/>
                  </a:lnTo>
                  <a:lnTo>
                    <a:pt x="5031" y="2207"/>
                  </a:lnTo>
                  <a:lnTo>
                    <a:pt x="5005" y="2220"/>
                  </a:lnTo>
                  <a:lnTo>
                    <a:pt x="4977" y="2231"/>
                  </a:lnTo>
                  <a:lnTo>
                    <a:pt x="4951" y="2244"/>
                  </a:lnTo>
                  <a:lnTo>
                    <a:pt x="4923" y="2255"/>
                  </a:lnTo>
                  <a:lnTo>
                    <a:pt x="4915" y="2257"/>
                  </a:lnTo>
                  <a:close/>
                  <a:moveTo>
                    <a:pt x="1705" y="2388"/>
                  </a:moveTo>
                  <a:lnTo>
                    <a:pt x="1702" y="2388"/>
                  </a:lnTo>
                  <a:lnTo>
                    <a:pt x="1699" y="2387"/>
                  </a:lnTo>
                  <a:lnTo>
                    <a:pt x="1695" y="2386"/>
                  </a:lnTo>
                  <a:lnTo>
                    <a:pt x="1692" y="2384"/>
                  </a:lnTo>
                  <a:lnTo>
                    <a:pt x="1689" y="2382"/>
                  </a:lnTo>
                  <a:lnTo>
                    <a:pt x="1687" y="2378"/>
                  </a:lnTo>
                  <a:lnTo>
                    <a:pt x="1685" y="2375"/>
                  </a:lnTo>
                  <a:lnTo>
                    <a:pt x="1685" y="2370"/>
                  </a:lnTo>
                  <a:lnTo>
                    <a:pt x="1685" y="2367"/>
                  </a:lnTo>
                  <a:lnTo>
                    <a:pt x="1689" y="2336"/>
                  </a:lnTo>
                  <a:lnTo>
                    <a:pt x="1692" y="2306"/>
                  </a:lnTo>
                  <a:lnTo>
                    <a:pt x="1697" y="2276"/>
                  </a:lnTo>
                  <a:lnTo>
                    <a:pt x="1701" y="2246"/>
                  </a:lnTo>
                  <a:lnTo>
                    <a:pt x="1707" y="2216"/>
                  </a:lnTo>
                  <a:lnTo>
                    <a:pt x="1713" y="2188"/>
                  </a:lnTo>
                  <a:lnTo>
                    <a:pt x="1720" y="2159"/>
                  </a:lnTo>
                  <a:lnTo>
                    <a:pt x="1726" y="2132"/>
                  </a:lnTo>
                  <a:lnTo>
                    <a:pt x="1728" y="2127"/>
                  </a:lnTo>
                  <a:lnTo>
                    <a:pt x="1730" y="2125"/>
                  </a:lnTo>
                  <a:lnTo>
                    <a:pt x="1732" y="2121"/>
                  </a:lnTo>
                  <a:lnTo>
                    <a:pt x="1736" y="2119"/>
                  </a:lnTo>
                  <a:lnTo>
                    <a:pt x="1739" y="2118"/>
                  </a:lnTo>
                  <a:lnTo>
                    <a:pt x="1742" y="2117"/>
                  </a:lnTo>
                  <a:lnTo>
                    <a:pt x="1747" y="2117"/>
                  </a:lnTo>
                  <a:lnTo>
                    <a:pt x="1750" y="2117"/>
                  </a:lnTo>
                  <a:lnTo>
                    <a:pt x="1754" y="2119"/>
                  </a:lnTo>
                  <a:lnTo>
                    <a:pt x="1757" y="2120"/>
                  </a:lnTo>
                  <a:lnTo>
                    <a:pt x="1761" y="2123"/>
                  </a:lnTo>
                  <a:lnTo>
                    <a:pt x="1763" y="2126"/>
                  </a:lnTo>
                  <a:lnTo>
                    <a:pt x="1764" y="2129"/>
                  </a:lnTo>
                  <a:lnTo>
                    <a:pt x="1765" y="2134"/>
                  </a:lnTo>
                  <a:lnTo>
                    <a:pt x="1765" y="2137"/>
                  </a:lnTo>
                  <a:lnTo>
                    <a:pt x="1764" y="2141"/>
                  </a:lnTo>
                  <a:lnTo>
                    <a:pt x="1757" y="2168"/>
                  </a:lnTo>
                  <a:lnTo>
                    <a:pt x="1752" y="2197"/>
                  </a:lnTo>
                  <a:lnTo>
                    <a:pt x="1746" y="2224"/>
                  </a:lnTo>
                  <a:lnTo>
                    <a:pt x="1740" y="2253"/>
                  </a:lnTo>
                  <a:lnTo>
                    <a:pt x="1736" y="2282"/>
                  </a:lnTo>
                  <a:lnTo>
                    <a:pt x="1731" y="2312"/>
                  </a:lnTo>
                  <a:lnTo>
                    <a:pt x="1728" y="2340"/>
                  </a:lnTo>
                  <a:lnTo>
                    <a:pt x="1724" y="2370"/>
                  </a:lnTo>
                  <a:lnTo>
                    <a:pt x="1723" y="2375"/>
                  </a:lnTo>
                  <a:lnTo>
                    <a:pt x="1722" y="2378"/>
                  </a:lnTo>
                  <a:lnTo>
                    <a:pt x="1720" y="2380"/>
                  </a:lnTo>
                  <a:lnTo>
                    <a:pt x="1717" y="2383"/>
                  </a:lnTo>
                  <a:lnTo>
                    <a:pt x="1715" y="2385"/>
                  </a:lnTo>
                  <a:lnTo>
                    <a:pt x="1711" y="2387"/>
                  </a:lnTo>
                  <a:lnTo>
                    <a:pt x="1708" y="2388"/>
                  </a:lnTo>
                  <a:lnTo>
                    <a:pt x="1705" y="2388"/>
                  </a:lnTo>
                  <a:close/>
                  <a:moveTo>
                    <a:pt x="4625" y="2582"/>
                  </a:moveTo>
                  <a:lnTo>
                    <a:pt x="4624" y="2582"/>
                  </a:lnTo>
                  <a:lnTo>
                    <a:pt x="4621" y="2581"/>
                  </a:lnTo>
                  <a:lnTo>
                    <a:pt x="4616" y="2580"/>
                  </a:lnTo>
                  <a:lnTo>
                    <a:pt x="4614" y="2578"/>
                  </a:lnTo>
                  <a:lnTo>
                    <a:pt x="4610" y="2575"/>
                  </a:lnTo>
                  <a:lnTo>
                    <a:pt x="4608" y="2572"/>
                  </a:lnTo>
                  <a:lnTo>
                    <a:pt x="4607" y="2568"/>
                  </a:lnTo>
                  <a:lnTo>
                    <a:pt x="4606" y="2565"/>
                  </a:lnTo>
                  <a:lnTo>
                    <a:pt x="4606" y="2560"/>
                  </a:lnTo>
                  <a:lnTo>
                    <a:pt x="4609" y="2513"/>
                  </a:lnTo>
                  <a:lnTo>
                    <a:pt x="4610" y="2501"/>
                  </a:lnTo>
                  <a:lnTo>
                    <a:pt x="4613" y="2488"/>
                  </a:lnTo>
                  <a:lnTo>
                    <a:pt x="4615" y="2474"/>
                  </a:lnTo>
                  <a:lnTo>
                    <a:pt x="4618" y="2463"/>
                  </a:lnTo>
                  <a:lnTo>
                    <a:pt x="4622" y="2450"/>
                  </a:lnTo>
                  <a:lnTo>
                    <a:pt x="4625" y="2439"/>
                  </a:lnTo>
                  <a:lnTo>
                    <a:pt x="4630" y="2426"/>
                  </a:lnTo>
                  <a:lnTo>
                    <a:pt x="4636" y="2415"/>
                  </a:lnTo>
                  <a:lnTo>
                    <a:pt x="4640" y="2404"/>
                  </a:lnTo>
                  <a:lnTo>
                    <a:pt x="4647" y="2393"/>
                  </a:lnTo>
                  <a:lnTo>
                    <a:pt x="4654" y="2383"/>
                  </a:lnTo>
                  <a:lnTo>
                    <a:pt x="4661" y="2372"/>
                  </a:lnTo>
                  <a:lnTo>
                    <a:pt x="4669" y="2363"/>
                  </a:lnTo>
                  <a:lnTo>
                    <a:pt x="4677" y="2353"/>
                  </a:lnTo>
                  <a:lnTo>
                    <a:pt x="4686" y="2344"/>
                  </a:lnTo>
                  <a:lnTo>
                    <a:pt x="4695" y="2335"/>
                  </a:lnTo>
                  <a:lnTo>
                    <a:pt x="4699" y="2332"/>
                  </a:lnTo>
                  <a:lnTo>
                    <a:pt x="4702" y="2331"/>
                  </a:lnTo>
                  <a:lnTo>
                    <a:pt x="4705" y="2330"/>
                  </a:lnTo>
                  <a:lnTo>
                    <a:pt x="4710" y="2330"/>
                  </a:lnTo>
                  <a:lnTo>
                    <a:pt x="4714" y="2330"/>
                  </a:lnTo>
                  <a:lnTo>
                    <a:pt x="4717" y="2331"/>
                  </a:lnTo>
                  <a:lnTo>
                    <a:pt x="4720" y="2333"/>
                  </a:lnTo>
                  <a:lnTo>
                    <a:pt x="4724" y="2336"/>
                  </a:lnTo>
                  <a:lnTo>
                    <a:pt x="4726" y="2339"/>
                  </a:lnTo>
                  <a:lnTo>
                    <a:pt x="4727" y="2343"/>
                  </a:lnTo>
                  <a:lnTo>
                    <a:pt x="4728" y="2346"/>
                  </a:lnTo>
                  <a:lnTo>
                    <a:pt x="4728" y="2351"/>
                  </a:lnTo>
                  <a:lnTo>
                    <a:pt x="4728" y="2354"/>
                  </a:lnTo>
                  <a:lnTo>
                    <a:pt x="4727" y="2357"/>
                  </a:lnTo>
                  <a:lnTo>
                    <a:pt x="4725" y="2361"/>
                  </a:lnTo>
                  <a:lnTo>
                    <a:pt x="4722" y="2364"/>
                  </a:lnTo>
                  <a:lnTo>
                    <a:pt x="4707" y="2379"/>
                  </a:lnTo>
                  <a:lnTo>
                    <a:pt x="4693" y="2396"/>
                  </a:lnTo>
                  <a:lnTo>
                    <a:pt x="4680" y="2414"/>
                  </a:lnTo>
                  <a:lnTo>
                    <a:pt x="4670" y="2432"/>
                  </a:lnTo>
                  <a:lnTo>
                    <a:pt x="4662" y="2452"/>
                  </a:lnTo>
                  <a:lnTo>
                    <a:pt x="4656" y="2472"/>
                  </a:lnTo>
                  <a:lnTo>
                    <a:pt x="4652" y="2494"/>
                  </a:lnTo>
                  <a:lnTo>
                    <a:pt x="4648" y="2517"/>
                  </a:lnTo>
                  <a:lnTo>
                    <a:pt x="4645" y="2564"/>
                  </a:lnTo>
                  <a:lnTo>
                    <a:pt x="4645" y="2567"/>
                  </a:lnTo>
                  <a:lnTo>
                    <a:pt x="4644" y="2571"/>
                  </a:lnTo>
                  <a:lnTo>
                    <a:pt x="4641" y="2574"/>
                  </a:lnTo>
                  <a:lnTo>
                    <a:pt x="4639" y="2577"/>
                  </a:lnTo>
                  <a:lnTo>
                    <a:pt x="4636" y="2579"/>
                  </a:lnTo>
                  <a:lnTo>
                    <a:pt x="4633" y="2581"/>
                  </a:lnTo>
                  <a:lnTo>
                    <a:pt x="4630" y="2582"/>
                  </a:lnTo>
                  <a:lnTo>
                    <a:pt x="4625" y="2582"/>
                  </a:lnTo>
                  <a:close/>
                  <a:moveTo>
                    <a:pt x="1710" y="2860"/>
                  </a:moveTo>
                  <a:lnTo>
                    <a:pt x="1707" y="2860"/>
                  </a:lnTo>
                  <a:lnTo>
                    <a:pt x="1703" y="2859"/>
                  </a:lnTo>
                  <a:lnTo>
                    <a:pt x="1700" y="2858"/>
                  </a:lnTo>
                  <a:lnTo>
                    <a:pt x="1698" y="2855"/>
                  </a:lnTo>
                  <a:lnTo>
                    <a:pt x="1694" y="2853"/>
                  </a:lnTo>
                  <a:lnTo>
                    <a:pt x="1693" y="2850"/>
                  </a:lnTo>
                  <a:lnTo>
                    <a:pt x="1692" y="2846"/>
                  </a:lnTo>
                  <a:lnTo>
                    <a:pt x="1691" y="2843"/>
                  </a:lnTo>
                  <a:lnTo>
                    <a:pt x="1687" y="2815"/>
                  </a:lnTo>
                  <a:lnTo>
                    <a:pt x="1685" y="2789"/>
                  </a:lnTo>
                  <a:lnTo>
                    <a:pt x="1683" y="2761"/>
                  </a:lnTo>
                  <a:lnTo>
                    <a:pt x="1681" y="2734"/>
                  </a:lnTo>
                  <a:lnTo>
                    <a:pt x="1678" y="2700"/>
                  </a:lnTo>
                  <a:lnTo>
                    <a:pt x="1677" y="2668"/>
                  </a:lnTo>
                  <a:lnTo>
                    <a:pt x="1676" y="2636"/>
                  </a:lnTo>
                  <a:lnTo>
                    <a:pt x="1676" y="2605"/>
                  </a:lnTo>
                  <a:lnTo>
                    <a:pt x="1676" y="2601"/>
                  </a:lnTo>
                  <a:lnTo>
                    <a:pt x="1677" y="2597"/>
                  </a:lnTo>
                  <a:lnTo>
                    <a:pt x="1678" y="2594"/>
                  </a:lnTo>
                  <a:lnTo>
                    <a:pt x="1681" y="2591"/>
                  </a:lnTo>
                  <a:lnTo>
                    <a:pt x="1684" y="2588"/>
                  </a:lnTo>
                  <a:lnTo>
                    <a:pt x="1687" y="2587"/>
                  </a:lnTo>
                  <a:lnTo>
                    <a:pt x="1691" y="2586"/>
                  </a:lnTo>
                  <a:lnTo>
                    <a:pt x="1694" y="2585"/>
                  </a:lnTo>
                  <a:lnTo>
                    <a:pt x="1699" y="2585"/>
                  </a:lnTo>
                  <a:lnTo>
                    <a:pt x="1702" y="2586"/>
                  </a:lnTo>
                  <a:lnTo>
                    <a:pt x="1706" y="2588"/>
                  </a:lnTo>
                  <a:lnTo>
                    <a:pt x="1708" y="2590"/>
                  </a:lnTo>
                  <a:lnTo>
                    <a:pt x="1711" y="2593"/>
                  </a:lnTo>
                  <a:lnTo>
                    <a:pt x="1713" y="2596"/>
                  </a:lnTo>
                  <a:lnTo>
                    <a:pt x="1714" y="2601"/>
                  </a:lnTo>
                  <a:lnTo>
                    <a:pt x="1715" y="2604"/>
                  </a:lnTo>
                  <a:lnTo>
                    <a:pt x="1715" y="2635"/>
                  </a:lnTo>
                  <a:lnTo>
                    <a:pt x="1716" y="2667"/>
                  </a:lnTo>
                  <a:lnTo>
                    <a:pt x="1718" y="2699"/>
                  </a:lnTo>
                  <a:lnTo>
                    <a:pt x="1720" y="2731"/>
                  </a:lnTo>
                  <a:lnTo>
                    <a:pt x="1722" y="2758"/>
                  </a:lnTo>
                  <a:lnTo>
                    <a:pt x="1724" y="2785"/>
                  </a:lnTo>
                  <a:lnTo>
                    <a:pt x="1726" y="2812"/>
                  </a:lnTo>
                  <a:lnTo>
                    <a:pt x="1730" y="2838"/>
                  </a:lnTo>
                  <a:lnTo>
                    <a:pt x="1730" y="2843"/>
                  </a:lnTo>
                  <a:lnTo>
                    <a:pt x="1729" y="2846"/>
                  </a:lnTo>
                  <a:lnTo>
                    <a:pt x="1728" y="2850"/>
                  </a:lnTo>
                  <a:lnTo>
                    <a:pt x="1725" y="2853"/>
                  </a:lnTo>
                  <a:lnTo>
                    <a:pt x="1723" y="2855"/>
                  </a:lnTo>
                  <a:lnTo>
                    <a:pt x="1720" y="2858"/>
                  </a:lnTo>
                  <a:lnTo>
                    <a:pt x="1716" y="2859"/>
                  </a:lnTo>
                  <a:lnTo>
                    <a:pt x="1713" y="2860"/>
                  </a:lnTo>
                  <a:lnTo>
                    <a:pt x="1710" y="2860"/>
                  </a:lnTo>
                  <a:close/>
                  <a:moveTo>
                    <a:pt x="4587" y="3054"/>
                  </a:moveTo>
                  <a:lnTo>
                    <a:pt x="4586" y="3054"/>
                  </a:lnTo>
                  <a:lnTo>
                    <a:pt x="4583" y="3053"/>
                  </a:lnTo>
                  <a:lnTo>
                    <a:pt x="4578" y="3051"/>
                  </a:lnTo>
                  <a:lnTo>
                    <a:pt x="4576" y="3049"/>
                  </a:lnTo>
                  <a:lnTo>
                    <a:pt x="4572" y="3047"/>
                  </a:lnTo>
                  <a:lnTo>
                    <a:pt x="4570" y="3043"/>
                  </a:lnTo>
                  <a:lnTo>
                    <a:pt x="4569" y="3040"/>
                  </a:lnTo>
                  <a:lnTo>
                    <a:pt x="4568" y="3036"/>
                  </a:lnTo>
                  <a:lnTo>
                    <a:pt x="4568" y="3032"/>
                  </a:lnTo>
                  <a:lnTo>
                    <a:pt x="4587" y="2797"/>
                  </a:lnTo>
                  <a:lnTo>
                    <a:pt x="4588" y="2792"/>
                  </a:lnTo>
                  <a:lnTo>
                    <a:pt x="4590" y="2789"/>
                  </a:lnTo>
                  <a:lnTo>
                    <a:pt x="4592" y="2785"/>
                  </a:lnTo>
                  <a:lnTo>
                    <a:pt x="4594" y="2783"/>
                  </a:lnTo>
                  <a:lnTo>
                    <a:pt x="4598" y="2781"/>
                  </a:lnTo>
                  <a:lnTo>
                    <a:pt x="4601" y="2780"/>
                  </a:lnTo>
                  <a:lnTo>
                    <a:pt x="4605" y="2778"/>
                  </a:lnTo>
                  <a:lnTo>
                    <a:pt x="4609" y="2778"/>
                  </a:lnTo>
                  <a:lnTo>
                    <a:pt x="4613" y="2780"/>
                  </a:lnTo>
                  <a:lnTo>
                    <a:pt x="4616" y="2781"/>
                  </a:lnTo>
                  <a:lnTo>
                    <a:pt x="4619" y="2783"/>
                  </a:lnTo>
                  <a:lnTo>
                    <a:pt x="4622" y="2785"/>
                  </a:lnTo>
                  <a:lnTo>
                    <a:pt x="4624" y="2789"/>
                  </a:lnTo>
                  <a:lnTo>
                    <a:pt x="4626" y="2792"/>
                  </a:lnTo>
                  <a:lnTo>
                    <a:pt x="4626" y="2796"/>
                  </a:lnTo>
                  <a:lnTo>
                    <a:pt x="4626" y="2800"/>
                  </a:lnTo>
                  <a:lnTo>
                    <a:pt x="4607" y="3035"/>
                  </a:lnTo>
                  <a:lnTo>
                    <a:pt x="4607" y="3039"/>
                  </a:lnTo>
                  <a:lnTo>
                    <a:pt x="4606" y="3042"/>
                  </a:lnTo>
                  <a:lnTo>
                    <a:pt x="4603" y="3046"/>
                  </a:lnTo>
                  <a:lnTo>
                    <a:pt x="4601" y="3048"/>
                  </a:lnTo>
                  <a:lnTo>
                    <a:pt x="4599" y="3050"/>
                  </a:lnTo>
                  <a:lnTo>
                    <a:pt x="4595" y="3053"/>
                  </a:lnTo>
                  <a:lnTo>
                    <a:pt x="4592" y="3053"/>
                  </a:lnTo>
                  <a:lnTo>
                    <a:pt x="4587" y="3054"/>
                  </a:lnTo>
                  <a:close/>
                  <a:moveTo>
                    <a:pt x="1783" y="3328"/>
                  </a:moveTo>
                  <a:lnTo>
                    <a:pt x="1779" y="3327"/>
                  </a:lnTo>
                  <a:lnTo>
                    <a:pt x="1776" y="3325"/>
                  </a:lnTo>
                  <a:lnTo>
                    <a:pt x="1772" y="3324"/>
                  </a:lnTo>
                  <a:lnTo>
                    <a:pt x="1770" y="3322"/>
                  </a:lnTo>
                  <a:lnTo>
                    <a:pt x="1768" y="3320"/>
                  </a:lnTo>
                  <a:lnTo>
                    <a:pt x="1765" y="3316"/>
                  </a:lnTo>
                  <a:lnTo>
                    <a:pt x="1764" y="3314"/>
                  </a:lnTo>
                  <a:lnTo>
                    <a:pt x="1763" y="3309"/>
                  </a:lnTo>
                  <a:lnTo>
                    <a:pt x="1760" y="3280"/>
                  </a:lnTo>
                  <a:lnTo>
                    <a:pt x="1755" y="3250"/>
                  </a:lnTo>
                  <a:lnTo>
                    <a:pt x="1750" y="3220"/>
                  </a:lnTo>
                  <a:lnTo>
                    <a:pt x="1746" y="3190"/>
                  </a:lnTo>
                  <a:lnTo>
                    <a:pt x="1726" y="3078"/>
                  </a:lnTo>
                  <a:lnTo>
                    <a:pt x="1726" y="3073"/>
                  </a:lnTo>
                  <a:lnTo>
                    <a:pt x="1726" y="3070"/>
                  </a:lnTo>
                  <a:lnTo>
                    <a:pt x="1728" y="3066"/>
                  </a:lnTo>
                  <a:lnTo>
                    <a:pt x="1730" y="3063"/>
                  </a:lnTo>
                  <a:lnTo>
                    <a:pt x="1732" y="3059"/>
                  </a:lnTo>
                  <a:lnTo>
                    <a:pt x="1736" y="3057"/>
                  </a:lnTo>
                  <a:lnTo>
                    <a:pt x="1739" y="3056"/>
                  </a:lnTo>
                  <a:lnTo>
                    <a:pt x="1742" y="3055"/>
                  </a:lnTo>
                  <a:lnTo>
                    <a:pt x="1746" y="3055"/>
                  </a:lnTo>
                  <a:lnTo>
                    <a:pt x="1750" y="3055"/>
                  </a:lnTo>
                  <a:lnTo>
                    <a:pt x="1754" y="3056"/>
                  </a:lnTo>
                  <a:lnTo>
                    <a:pt x="1757" y="3058"/>
                  </a:lnTo>
                  <a:lnTo>
                    <a:pt x="1760" y="3061"/>
                  </a:lnTo>
                  <a:lnTo>
                    <a:pt x="1762" y="3064"/>
                  </a:lnTo>
                  <a:lnTo>
                    <a:pt x="1764" y="3067"/>
                  </a:lnTo>
                  <a:lnTo>
                    <a:pt x="1765" y="3071"/>
                  </a:lnTo>
                  <a:lnTo>
                    <a:pt x="1785" y="3183"/>
                  </a:lnTo>
                  <a:lnTo>
                    <a:pt x="1789" y="3214"/>
                  </a:lnTo>
                  <a:lnTo>
                    <a:pt x="1794" y="3244"/>
                  </a:lnTo>
                  <a:lnTo>
                    <a:pt x="1799" y="3275"/>
                  </a:lnTo>
                  <a:lnTo>
                    <a:pt x="1802" y="3305"/>
                  </a:lnTo>
                  <a:lnTo>
                    <a:pt x="1802" y="3309"/>
                  </a:lnTo>
                  <a:lnTo>
                    <a:pt x="1802" y="3313"/>
                  </a:lnTo>
                  <a:lnTo>
                    <a:pt x="1800" y="3316"/>
                  </a:lnTo>
                  <a:lnTo>
                    <a:pt x="1799" y="3320"/>
                  </a:lnTo>
                  <a:lnTo>
                    <a:pt x="1795" y="3322"/>
                  </a:lnTo>
                  <a:lnTo>
                    <a:pt x="1793" y="3324"/>
                  </a:lnTo>
                  <a:lnTo>
                    <a:pt x="1789" y="3327"/>
                  </a:lnTo>
                  <a:lnTo>
                    <a:pt x="1785" y="3327"/>
                  </a:lnTo>
                  <a:lnTo>
                    <a:pt x="1783" y="3328"/>
                  </a:lnTo>
                  <a:close/>
                  <a:moveTo>
                    <a:pt x="4552" y="3525"/>
                  </a:moveTo>
                  <a:lnTo>
                    <a:pt x="4551" y="3525"/>
                  </a:lnTo>
                  <a:lnTo>
                    <a:pt x="4546" y="3524"/>
                  </a:lnTo>
                  <a:lnTo>
                    <a:pt x="4543" y="3523"/>
                  </a:lnTo>
                  <a:lnTo>
                    <a:pt x="4540" y="3520"/>
                  </a:lnTo>
                  <a:lnTo>
                    <a:pt x="4537" y="3517"/>
                  </a:lnTo>
                  <a:lnTo>
                    <a:pt x="4535" y="3515"/>
                  </a:lnTo>
                  <a:lnTo>
                    <a:pt x="4533" y="3511"/>
                  </a:lnTo>
                  <a:lnTo>
                    <a:pt x="4532" y="3507"/>
                  </a:lnTo>
                  <a:lnTo>
                    <a:pt x="4532" y="3503"/>
                  </a:lnTo>
                  <a:lnTo>
                    <a:pt x="4536" y="3463"/>
                  </a:lnTo>
                  <a:lnTo>
                    <a:pt x="4539" y="3423"/>
                  </a:lnTo>
                  <a:lnTo>
                    <a:pt x="4541" y="3384"/>
                  </a:lnTo>
                  <a:lnTo>
                    <a:pt x="4544" y="3344"/>
                  </a:lnTo>
                  <a:lnTo>
                    <a:pt x="4545" y="3324"/>
                  </a:lnTo>
                  <a:lnTo>
                    <a:pt x="4546" y="3306"/>
                  </a:lnTo>
                  <a:lnTo>
                    <a:pt x="4547" y="3286"/>
                  </a:lnTo>
                  <a:lnTo>
                    <a:pt x="4549" y="3268"/>
                  </a:lnTo>
                  <a:lnTo>
                    <a:pt x="4549" y="3264"/>
                  </a:lnTo>
                  <a:lnTo>
                    <a:pt x="4551" y="3260"/>
                  </a:lnTo>
                  <a:lnTo>
                    <a:pt x="4553" y="3257"/>
                  </a:lnTo>
                  <a:lnTo>
                    <a:pt x="4555" y="3254"/>
                  </a:lnTo>
                  <a:lnTo>
                    <a:pt x="4559" y="3252"/>
                  </a:lnTo>
                  <a:lnTo>
                    <a:pt x="4562" y="3251"/>
                  </a:lnTo>
                  <a:lnTo>
                    <a:pt x="4566" y="3250"/>
                  </a:lnTo>
                  <a:lnTo>
                    <a:pt x="4570" y="3250"/>
                  </a:lnTo>
                  <a:lnTo>
                    <a:pt x="4574" y="3250"/>
                  </a:lnTo>
                  <a:lnTo>
                    <a:pt x="4577" y="3252"/>
                  </a:lnTo>
                  <a:lnTo>
                    <a:pt x="4580" y="3253"/>
                  </a:lnTo>
                  <a:lnTo>
                    <a:pt x="4584" y="3257"/>
                  </a:lnTo>
                  <a:lnTo>
                    <a:pt x="4586" y="3259"/>
                  </a:lnTo>
                  <a:lnTo>
                    <a:pt x="4587" y="3262"/>
                  </a:lnTo>
                  <a:lnTo>
                    <a:pt x="4588" y="3267"/>
                  </a:lnTo>
                  <a:lnTo>
                    <a:pt x="4588" y="3270"/>
                  </a:lnTo>
                  <a:lnTo>
                    <a:pt x="4587" y="3290"/>
                  </a:lnTo>
                  <a:lnTo>
                    <a:pt x="4586" y="3308"/>
                  </a:lnTo>
                  <a:lnTo>
                    <a:pt x="4585" y="3327"/>
                  </a:lnTo>
                  <a:lnTo>
                    <a:pt x="4584" y="3346"/>
                  </a:lnTo>
                  <a:lnTo>
                    <a:pt x="4580" y="3386"/>
                  </a:lnTo>
                  <a:lnTo>
                    <a:pt x="4578" y="3426"/>
                  </a:lnTo>
                  <a:lnTo>
                    <a:pt x="4576" y="3467"/>
                  </a:lnTo>
                  <a:lnTo>
                    <a:pt x="4571" y="3507"/>
                  </a:lnTo>
                  <a:lnTo>
                    <a:pt x="4571" y="3510"/>
                  </a:lnTo>
                  <a:lnTo>
                    <a:pt x="4570" y="3514"/>
                  </a:lnTo>
                  <a:lnTo>
                    <a:pt x="4568" y="3517"/>
                  </a:lnTo>
                  <a:lnTo>
                    <a:pt x="4566" y="3519"/>
                  </a:lnTo>
                  <a:lnTo>
                    <a:pt x="4562" y="3522"/>
                  </a:lnTo>
                  <a:lnTo>
                    <a:pt x="4560" y="3524"/>
                  </a:lnTo>
                  <a:lnTo>
                    <a:pt x="4556" y="3524"/>
                  </a:lnTo>
                  <a:lnTo>
                    <a:pt x="4552" y="3525"/>
                  </a:lnTo>
                  <a:close/>
                  <a:moveTo>
                    <a:pt x="1756" y="3796"/>
                  </a:moveTo>
                  <a:lnTo>
                    <a:pt x="1750" y="3795"/>
                  </a:lnTo>
                  <a:lnTo>
                    <a:pt x="1747" y="3793"/>
                  </a:lnTo>
                  <a:lnTo>
                    <a:pt x="1744" y="3791"/>
                  </a:lnTo>
                  <a:lnTo>
                    <a:pt x="1741" y="3789"/>
                  </a:lnTo>
                  <a:lnTo>
                    <a:pt x="1739" y="3785"/>
                  </a:lnTo>
                  <a:lnTo>
                    <a:pt x="1737" y="3782"/>
                  </a:lnTo>
                  <a:lnTo>
                    <a:pt x="1737" y="3779"/>
                  </a:lnTo>
                  <a:lnTo>
                    <a:pt x="1737" y="3774"/>
                  </a:lnTo>
                  <a:lnTo>
                    <a:pt x="1737" y="3771"/>
                  </a:lnTo>
                  <a:lnTo>
                    <a:pt x="1740" y="3759"/>
                  </a:lnTo>
                  <a:lnTo>
                    <a:pt x="1744" y="3749"/>
                  </a:lnTo>
                  <a:lnTo>
                    <a:pt x="1749" y="3723"/>
                  </a:lnTo>
                  <a:lnTo>
                    <a:pt x="1755" y="3699"/>
                  </a:lnTo>
                  <a:lnTo>
                    <a:pt x="1761" y="3674"/>
                  </a:lnTo>
                  <a:lnTo>
                    <a:pt x="1764" y="3649"/>
                  </a:lnTo>
                  <a:lnTo>
                    <a:pt x="1768" y="3623"/>
                  </a:lnTo>
                  <a:lnTo>
                    <a:pt x="1771" y="3596"/>
                  </a:lnTo>
                  <a:lnTo>
                    <a:pt x="1773" y="3570"/>
                  </a:lnTo>
                  <a:lnTo>
                    <a:pt x="1775" y="3542"/>
                  </a:lnTo>
                  <a:lnTo>
                    <a:pt x="1775" y="3539"/>
                  </a:lnTo>
                  <a:lnTo>
                    <a:pt x="1777" y="3535"/>
                  </a:lnTo>
                  <a:lnTo>
                    <a:pt x="1778" y="3532"/>
                  </a:lnTo>
                  <a:lnTo>
                    <a:pt x="1781" y="3530"/>
                  </a:lnTo>
                  <a:lnTo>
                    <a:pt x="1784" y="3527"/>
                  </a:lnTo>
                  <a:lnTo>
                    <a:pt x="1787" y="3525"/>
                  </a:lnTo>
                  <a:lnTo>
                    <a:pt x="1791" y="3524"/>
                  </a:lnTo>
                  <a:lnTo>
                    <a:pt x="1795" y="3524"/>
                  </a:lnTo>
                  <a:lnTo>
                    <a:pt x="1799" y="3524"/>
                  </a:lnTo>
                  <a:lnTo>
                    <a:pt x="1802" y="3525"/>
                  </a:lnTo>
                  <a:lnTo>
                    <a:pt x="1806" y="3527"/>
                  </a:lnTo>
                  <a:lnTo>
                    <a:pt x="1809" y="3530"/>
                  </a:lnTo>
                  <a:lnTo>
                    <a:pt x="1811" y="3533"/>
                  </a:lnTo>
                  <a:lnTo>
                    <a:pt x="1812" y="3537"/>
                  </a:lnTo>
                  <a:lnTo>
                    <a:pt x="1814" y="3540"/>
                  </a:lnTo>
                  <a:lnTo>
                    <a:pt x="1814" y="3545"/>
                  </a:lnTo>
                  <a:lnTo>
                    <a:pt x="1812" y="3572"/>
                  </a:lnTo>
                  <a:lnTo>
                    <a:pt x="1810" y="3601"/>
                  </a:lnTo>
                  <a:lnTo>
                    <a:pt x="1807" y="3628"/>
                  </a:lnTo>
                  <a:lnTo>
                    <a:pt x="1803" y="3655"/>
                  </a:lnTo>
                  <a:lnTo>
                    <a:pt x="1799" y="3681"/>
                  </a:lnTo>
                  <a:lnTo>
                    <a:pt x="1794" y="3707"/>
                  </a:lnTo>
                  <a:lnTo>
                    <a:pt x="1788" y="3733"/>
                  </a:lnTo>
                  <a:lnTo>
                    <a:pt x="1781" y="3759"/>
                  </a:lnTo>
                  <a:lnTo>
                    <a:pt x="1778" y="3771"/>
                  </a:lnTo>
                  <a:lnTo>
                    <a:pt x="1775" y="3782"/>
                  </a:lnTo>
                  <a:lnTo>
                    <a:pt x="1772" y="3788"/>
                  </a:lnTo>
                  <a:lnTo>
                    <a:pt x="1768" y="3792"/>
                  </a:lnTo>
                  <a:lnTo>
                    <a:pt x="1762" y="3795"/>
                  </a:lnTo>
                  <a:lnTo>
                    <a:pt x="1756" y="3796"/>
                  </a:lnTo>
                  <a:close/>
                  <a:moveTo>
                    <a:pt x="4451" y="3985"/>
                  </a:moveTo>
                  <a:lnTo>
                    <a:pt x="4445" y="3985"/>
                  </a:lnTo>
                  <a:lnTo>
                    <a:pt x="4442" y="3983"/>
                  </a:lnTo>
                  <a:lnTo>
                    <a:pt x="4438" y="3980"/>
                  </a:lnTo>
                  <a:lnTo>
                    <a:pt x="4436" y="3978"/>
                  </a:lnTo>
                  <a:lnTo>
                    <a:pt x="4434" y="3975"/>
                  </a:lnTo>
                  <a:lnTo>
                    <a:pt x="4432" y="3971"/>
                  </a:lnTo>
                  <a:lnTo>
                    <a:pt x="4431" y="3968"/>
                  </a:lnTo>
                  <a:lnTo>
                    <a:pt x="4431" y="3963"/>
                  </a:lnTo>
                  <a:lnTo>
                    <a:pt x="4432" y="3960"/>
                  </a:lnTo>
                  <a:lnTo>
                    <a:pt x="4442" y="3931"/>
                  </a:lnTo>
                  <a:lnTo>
                    <a:pt x="4451" y="3902"/>
                  </a:lnTo>
                  <a:lnTo>
                    <a:pt x="4459" y="3875"/>
                  </a:lnTo>
                  <a:lnTo>
                    <a:pt x="4467" y="3846"/>
                  </a:lnTo>
                  <a:lnTo>
                    <a:pt x="4475" y="3818"/>
                  </a:lnTo>
                  <a:lnTo>
                    <a:pt x="4482" y="3790"/>
                  </a:lnTo>
                  <a:lnTo>
                    <a:pt x="4489" y="3761"/>
                  </a:lnTo>
                  <a:lnTo>
                    <a:pt x="4496" y="3734"/>
                  </a:lnTo>
                  <a:lnTo>
                    <a:pt x="4497" y="3730"/>
                  </a:lnTo>
                  <a:lnTo>
                    <a:pt x="4498" y="3727"/>
                  </a:lnTo>
                  <a:lnTo>
                    <a:pt x="4501" y="3723"/>
                  </a:lnTo>
                  <a:lnTo>
                    <a:pt x="4504" y="3721"/>
                  </a:lnTo>
                  <a:lnTo>
                    <a:pt x="4507" y="3720"/>
                  </a:lnTo>
                  <a:lnTo>
                    <a:pt x="4510" y="3719"/>
                  </a:lnTo>
                  <a:lnTo>
                    <a:pt x="4515" y="3719"/>
                  </a:lnTo>
                  <a:lnTo>
                    <a:pt x="4519" y="3719"/>
                  </a:lnTo>
                  <a:lnTo>
                    <a:pt x="4522" y="3720"/>
                  </a:lnTo>
                  <a:lnTo>
                    <a:pt x="4525" y="3722"/>
                  </a:lnTo>
                  <a:lnTo>
                    <a:pt x="4529" y="3725"/>
                  </a:lnTo>
                  <a:lnTo>
                    <a:pt x="4531" y="3728"/>
                  </a:lnTo>
                  <a:lnTo>
                    <a:pt x="4532" y="3732"/>
                  </a:lnTo>
                  <a:lnTo>
                    <a:pt x="4533" y="3735"/>
                  </a:lnTo>
                  <a:lnTo>
                    <a:pt x="4535" y="3738"/>
                  </a:lnTo>
                  <a:lnTo>
                    <a:pt x="4533" y="3743"/>
                  </a:lnTo>
                  <a:lnTo>
                    <a:pt x="4527" y="3771"/>
                  </a:lnTo>
                  <a:lnTo>
                    <a:pt x="4520" y="3799"/>
                  </a:lnTo>
                  <a:lnTo>
                    <a:pt x="4513" y="3828"/>
                  </a:lnTo>
                  <a:lnTo>
                    <a:pt x="4505" y="3857"/>
                  </a:lnTo>
                  <a:lnTo>
                    <a:pt x="4497" y="3885"/>
                  </a:lnTo>
                  <a:lnTo>
                    <a:pt x="4488" y="3914"/>
                  </a:lnTo>
                  <a:lnTo>
                    <a:pt x="4480" y="3943"/>
                  </a:lnTo>
                  <a:lnTo>
                    <a:pt x="4470" y="3972"/>
                  </a:lnTo>
                  <a:lnTo>
                    <a:pt x="4467" y="3977"/>
                  </a:lnTo>
                  <a:lnTo>
                    <a:pt x="4462" y="3982"/>
                  </a:lnTo>
                  <a:lnTo>
                    <a:pt x="4457" y="3985"/>
                  </a:lnTo>
                  <a:lnTo>
                    <a:pt x="4451" y="3985"/>
                  </a:lnTo>
                  <a:close/>
                  <a:moveTo>
                    <a:pt x="1489" y="4177"/>
                  </a:moveTo>
                  <a:lnTo>
                    <a:pt x="1484" y="4175"/>
                  </a:lnTo>
                  <a:lnTo>
                    <a:pt x="1480" y="4174"/>
                  </a:lnTo>
                  <a:lnTo>
                    <a:pt x="1476" y="4172"/>
                  </a:lnTo>
                  <a:lnTo>
                    <a:pt x="1473" y="4168"/>
                  </a:lnTo>
                  <a:lnTo>
                    <a:pt x="1471" y="4165"/>
                  </a:lnTo>
                  <a:lnTo>
                    <a:pt x="1469" y="4162"/>
                  </a:lnTo>
                  <a:lnTo>
                    <a:pt x="1468" y="4158"/>
                  </a:lnTo>
                  <a:lnTo>
                    <a:pt x="1469" y="4154"/>
                  </a:lnTo>
                  <a:lnTo>
                    <a:pt x="1469" y="4150"/>
                  </a:lnTo>
                  <a:lnTo>
                    <a:pt x="1472" y="4147"/>
                  </a:lnTo>
                  <a:lnTo>
                    <a:pt x="1474" y="4143"/>
                  </a:lnTo>
                  <a:lnTo>
                    <a:pt x="1476" y="4141"/>
                  </a:lnTo>
                  <a:lnTo>
                    <a:pt x="1499" y="4121"/>
                  </a:lnTo>
                  <a:lnTo>
                    <a:pt x="1522" y="4103"/>
                  </a:lnTo>
                  <a:lnTo>
                    <a:pt x="1544" y="4082"/>
                  </a:lnTo>
                  <a:lnTo>
                    <a:pt x="1565" y="4062"/>
                  </a:lnTo>
                  <a:lnTo>
                    <a:pt x="1584" y="4041"/>
                  </a:lnTo>
                  <a:lnTo>
                    <a:pt x="1603" y="4021"/>
                  </a:lnTo>
                  <a:lnTo>
                    <a:pt x="1620" y="3998"/>
                  </a:lnTo>
                  <a:lnTo>
                    <a:pt x="1637" y="3976"/>
                  </a:lnTo>
                  <a:lnTo>
                    <a:pt x="1639" y="3972"/>
                  </a:lnTo>
                  <a:lnTo>
                    <a:pt x="1643" y="3970"/>
                  </a:lnTo>
                  <a:lnTo>
                    <a:pt x="1646" y="3969"/>
                  </a:lnTo>
                  <a:lnTo>
                    <a:pt x="1650" y="3968"/>
                  </a:lnTo>
                  <a:lnTo>
                    <a:pt x="1653" y="3968"/>
                  </a:lnTo>
                  <a:lnTo>
                    <a:pt x="1656" y="3968"/>
                  </a:lnTo>
                  <a:lnTo>
                    <a:pt x="1661" y="3969"/>
                  </a:lnTo>
                  <a:lnTo>
                    <a:pt x="1664" y="3971"/>
                  </a:lnTo>
                  <a:lnTo>
                    <a:pt x="1667" y="3974"/>
                  </a:lnTo>
                  <a:lnTo>
                    <a:pt x="1669" y="3977"/>
                  </a:lnTo>
                  <a:lnTo>
                    <a:pt x="1671" y="3980"/>
                  </a:lnTo>
                  <a:lnTo>
                    <a:pt x="1671" y="3984"/>
                  </a:lnTo>
                  <a:lnTo>
                    <a:pt x="1672" y="3987"/>
                  </a:lnTo>
                  <a:lnTo>
                    <a:pt x="1671" y="3992"/>
                  </a:lnTo>
                  <a:lnTo>
                    <a:pt x="1670" y="3995"/>
                  </a:lnTo>
                  <a:lnTo>
                    <a:pt x="1669" y="3999"/>
                  </a:lnTo>
                  <a:lnTo>
                    <a:pt x="1651" y="4022"/>
                  </a:lnTo>
                  <a:lnTo>
                    <a:pt x="1632" y="4045"/>
                  </a:lnTo>
                  <a:lnTo>
                    <a:pt x="1613" y="4068"/>
                  </a:lnTo>
                  <a:lnTo>
                    <a:pt x="1592" y="4089"/>
                  </a:lnTo>
                  <a:lnTo>
                    <a:pt x="1572" y="4111"/>
                  </a:lnTo>
                  <a:lnTo>
                    <a:pt x="1549" y="4132"/>
                  </a:lnTo>
                  <a:lnTo>
                    <a:pt x="1525" y="4152"/>
                  </a:lnTo>
                  <a:lnTo>
                    <a:pt x="1500" y="4172"/>
                  </a:lnTo>
                  <a:lnTo>
                    <a:pt x="1495" y="4175"/>
                  </a:lnTo>
                  <a:lnTo>
                    <a:pt x="1489" y="4177"/>
                  </a:lnTo>
                  <a:close/>
                  <a:moveTo>
                    <a:pt x="1075" y="4404"/>
                  </a:moveTo>
                  <a:lnTo>
                    <a:pt x="1070" y="4404"/>
                  </a:lnTo>
                  <a:lnTo>
                    <a:pt x="1065" y="4401"/>
                  </a:lnTo>
                  <a:lnTo>
                    <a:pt x="1061" y="4398"/>
                  </a:lnTo>
                  <a:lnTo>
                    <a:pt x="1058" y="4392"/>
                  </a:lnTo>
                  <a:lnTo>
                    <a:pt x="1056" y="4389"/>
                  </a:lnTo>
                  <a:lnTo>
                    <a:pt x="1055" y="4385"/>
                  </a:lnTo>
                  <a:lnTo>
                    <a:pt x="1056" y="4382"/>
                  </a:lnTo>
                  <a:lnTo>
                    <a:pt x="1056" y="4377"/>
                  </a:lnTo>
                  <a:lnTo>
                    <a:pt x="1059" y="4374"/>
                  </a:lnTo>
                  <a:lnTo>
                    <a:pt x="1061" y="4372"/>
                  </a:lnTo>
                  <a:lnTo>
                    <a:pt x="1063" y="4368"/>
                  </a:lnTo>
                  <a:lnTo>
                    <a:pt x="1067" y="4367"/>
                  </a:lnTo>
                  <a:lnTo>
                    <a:pt x="1093" y="4353"/>
                  </a:lnTo>
                  <a:lnTo>
                    <a:pt x="1120" y="4341"/>
                  </a:lnTo>
                  <a:lnTo>
                    <a:pt x="1147" y="4328"/>
                  </a:lnTo>
                  <a:lnTo>
                    <a:pt x="1173" y="4315"/>
                  </a:lnTo>
                  <a:lnTo>
                    <a:pt x="1200" y="4303"/>
                  </a:lnTo>
                  <a:lnTo>
                    <a:pt x="1226" y="4289"/>
                  </a:lnTo>
                  <a:lnTo>
                    <a:pt x="1253" y="4276"/>
                  </a:lnTo>
                  <a:lnTo>
                    <a:pt x="1279" y="4263"/>
                  </a:lnTo>
                  <a:lnTo>
                    <a:pt x="1282" y="4261"/>
                  </a:lnTo>
                  <a:lnTo>
                    <a:pt x="1286" y="4260"/>
                  </a:lnTo>
                  <a:lnTo>
                    <a:pt x="1290" y="4260"/>
                  </a:lnTo>
                  <a:lnTo>
                    <a:pt x="1294" y="4261"/>
                  </a:lnTo>
                  <a:lnTo>
                    <a:pt x="1297" y="4263"/>
                  </a:lnTo>
                  <a:lnTo>
                    <a:pt x="1301" y="4265"/>
                  </a:lnTo>
                  <a:lnTo>
                    <a:pt x="1303" y="4268"/>
                  </a:lnTo>
                  <a:lnTo>
                    <a:pt x="1305" y="4272"/>
                  </a:lnTo>
                  <a:lnTo>
                    <a:pt x="1307" y="4275"/>
                  </a:lnTo>
                  <a:lnTo>
                    <a:pt x="1308" y="4279"/>
                  </a:lnTo>
                  <a:lnTo>
                    <a:pt x="1308" y="4282"/>
                  </a:lnTo>
                  <a:lnTo>
                    <a:pt x="1307" y="4287"/>
                  </a:lnTo>
                  <a:lnTo>
                    <a:pt x="1305" y="4290"/>
                  </a:lnTo>
                  <a:lnTo>
                    <a:pt x="1303" y="4292"/>
                  </a:lnTo>
                  <a:lnTo>
                    <a:pt x="1300" y="4296"/>
                  </a:lnTo>
                  <a:lnTo>
                    <a:pt x="1296" y="4298"/>
                  </a:lnTo>
                  <a:lnTo>
                    <a:pt x="1270" y="4311"/>
                  </a:lnTo>
                  <a:lnTo>
                    <a:pt x="1243" y="4324"/>
                  </a:lnTo>
                  <a:lnTo>
                    <a:pt x="1217" y="4337"/>
                  </a:lnTo>
                  <a:lnTo>
                    <a:pt x="1191" y="4351"/>
                  </a:lnTo>
                  <a:lnTo>
                    <a:pt x="1164" y="4363"/>
                  </a:lnTo>
                  <a:lnTo>
                    <a:pt x="1137" y="4376"/>
                  </a:lnTo>
                  <a:lnTo>
                    <a:pt x="1110" y="4389"/>
                  </a:lnTo>
                  <a:lnTo>
                    <a:pt x="1084" y="4402"/>
                  </a:lnTo>
                  <a:lnTo>
                    <a:pt x="1075" y="4404"/>
                  </a:lnTo>
                  <a:close/>
                  <a:moveTo>
                    <a:pt x="4270" y="4421"/>
                  </a:moveTo>
                  <a:lnTo>
                    <a:pt x="4260" y="4420"/>
                  </a:lnTo>
                  <a:lnTo>
                    <a:pt x="4257" y="4417"/>
                  </a:lnTo>
                  <a:lnTo>
                    <a:pt x="4254" y="4414"/>
                  </a:lnTo>
                  <a:lnTo>
                    <a:pt x="4252" y="4412"/>
                  </a:lnTo>
                  <a:lnTo>
                    <a:pt x="4250" y="4408"/>
                  </a:lnTo>
                  <a:lnTo>
                    <a:pt x="4249" y="4404"/>
                  </a:lnTo>
                  <a:lnTo>
                    <a:pt x="4249" y="4400"/>
                  </a:lnTo>
                  <a:lnTo>
                    <a:pt x="4250" y="4397"/>
                  </a:lnTo>
                  <a:lnTo>
                    <a:pt x="4251" y="4393"/>
                  </a:lnTo>
                  <a:lnTo>
                    <a:pt x="4265" y="4366"/>
                  </a:lnTo>
                  <a:lnTo>
                    <a:pt x="4278" y="4338"/>
                  </a:lnTo>
                  <a:lnTo>
                    <a:pt x="4291" y="4312"/>
                  </a:lnTo>
                  <a:lnTo>
                    <a:pt x="4303" y="4284"/>
                  </a:lnTo>
                  <a:lnTo>
                    <a:pt x="4315" y="4258"/>
                  </a:lnTo>
                  <a:lnTo>
                    <a:pt x="4327" y="4232"/>
                  </a:lnTo>
                  <a:lnTo>
                    <a:pt x="4338" y="4205"/>
                  </a:lnTo>
                  <a:lnTo>
                    <a:pt x="4350" y="4179"/>
                  </a:lnTo>
                  <a:lnTo>
                    <a:pt x="4352" y="4175"/>
                  </a:lnTo>
                  <a:lnTo>
                    <a:pt x="4354" y="4173"/>
                  </a:lnTo>
                  <a:lnTo>
                    <a:pt x="4357" y="4171"/>
                  </a:lnTo>
                  <a:lnTo>
                    <a:pt x="4360" y="4168"/>
                  </a:lnTo>
                  <a:lnTo>
                    <a:pt x="4365" y="4167"/>
                  </a:lnTo>
                  <a:lnTo>
                    <a:pt x="4368" y="4167"/>
                  </a:lnTo>
                  <a:lnTo>
                    <a:pt x="4372" y="4167"/>
                  </a:lnTo>
                  <a:lnTo>
                    <a:pt x="4375" y="4168"/>
                  </a:lnTo>
                  <a:lnTo>
                    <a:pt x="4380" y="4171"/>
                  </a:lnTo>
                  <a:lnTo>
                    <a:pt x="4382" y="4173"/>
                  </a:lnTo>
                  <a:lnTo>
                    <a:pt x="4384" y="4177"/>
                  </a:lnTo>
                  <a:lnTo>
                    <a:pt x="4387" y="4180"/>
                  </a:lnTo>
                  <a:lnTo>
                    <a:pt x="4388" y="4183"/>
                  </a:lnTo>
                  <a:lnTo>
                    <a:pt x="4388" y="4187"/>
                  </a:lnTo>
                  <a:lnTo>
                    <a:pt x="4388" y="4190"/>
                  </a:lnTo>
                  <a:lnTo>
                    <a:pt x="4387" y="4195"/>
                  </a:lnTo>
                  <a:lnTo>
                    <a:pt x="4375" y="4221"/>
                  </a:lnTo>
                  <a:lnTo>
                    <a:pt x="4364" y="4248"/>
                  </a:lnTo>
                  <a:lnTo>
                    <a:pt x="4351" y="4274"/>
                  </a:lnTo>
                  <a:lnTo>
                    <a:pt x="4340" y="4302"/>
                  </a:lnTo>
                  <a:lnTo>
                    <a:pt x="4327" y="4328"/>
                  </a:lnTo>
                  <a:lnTo>
                    <a:pt x="4313" y="4355"/>
                  </a:lnTo>
                  <a:lnTo>
                    <a:pt x="4301" y="4383"/>
                  </a:lnTo>
                  <a:lnTo>
                    <a:pt x="4287" y="4411"/>
                  </a:lnTo>
                  <a:lnTo>
                    <a:pt x="4283" y="4415"/>
                  </a:lnTo>
                  <a:lnTo>
                    <a:pt x="4279" y="4419"/>
                  </a:lnTo>
                  <a:lnTo>
                    <a:pt x="4274" y="4421"/>
                  </a:lnTo>
                  <a:lnTo>
                    <a:pt x="4270" y="4421"/>
                  </a:lnTo>
                  <a:close/>
                  <a:moveTo>
                    <a:pt x="656" y="4623"/>
                  </a:moveTo>
                  <a:lnTo>
                    <a:pt x="652" y="4622"/>
                  </a:lnTo>
                  <a:lnTo>
                    <a:pt x="647" y="4620"/>
                  </a:lnTo>
                  <a:lnTo>
                    <a:pt x="642" y="4617"/>
                  </a:lnTo>
                  <a:lnTo>
                    <a:pt x="640" y="4614"/>
                  </a:lnTo>
                  <a:lnTo>
                    <a:pt x="638" y="4609"/>
                  </a:lnTo>
                  <a:lnTo>
                    <a:pt x="637" y="4605"/>
                  </a:lnTo>
                  <a:lnTo>
                    <a:pt x="637" y="4602"/>
                  </a:lnTo>
                  <a:lnTo>
                    <a:pt x="638" y="4599"/>
                  </a:lnTo>
                  <a:lnTo>
                    <a:pt x="639" y="4595"/>
                  </a:lnTo>
                  <a:lnTo>
                    <a:pt x="640" y="4592"/>
                  </a:lnTo>
                  <a:lnTo>
                    <a:pt x="642" y="4588"/>
                  </a:lnTo>
                  <a:lnTo>
                    <a:pt x="646" y="4586"/>
                  </a:lnTo>
                  <a:lnTo>
                    <a:pt x="669" y="4572"/>
                  </a:lnTo>
                  <a:lnTo>
                    <a:pt x="689" y="4560"/>
                  </a:lnTo>
                  <a:lnTo>
                    <a:pt x="711" y="4548"/>
                  </a:lnTo>
                  <a:lnTo>
                    <a:pt x="733" y="4536"/>
                  </a:lnTo>
                  <a:lnTo>
                    <a:pt x="756" y="4523"/>
                  </a:lnTo>
                  <a:lnTo>
                    <a:pt x="779" y="4510"/>
                  </a:lnTo>
                  <a:lnTo>
                    <a:pt x="804" y="4497"/>
                  </a:lnTo>
                  <a:lnTo>
                    <a:pt x="828" y="4484"/>
                  </a:lnTo>
                  <a:lnTo>
                    <a:pt x="855" y="4470"/>
                  </a:lnTo>
                  <a:lnTo>
                    <a:pt x="858" y="4469"/>
                  </a:lnTo>
                  <a:lnTo>
                    <a:pt x="861" y="4469"/>
                  </a:lnTo>
                  <a:lnTo>
                    <a:pt x="865" y="4469"/>
                  </a:lnTo>
                  <a:lnTo>
                    <a:pt x="870" y="4469"/>
                  </a:lnTo>
                  <a:lnTo>
                    <a:pt x="873" y="4471"/>
                  </a:lnTo>
                  <a:lnTo>
                    <a:pt x="875" y="4474"/>
                  </a:lnTo>
                  <a:lnTo>
                    <a:pt x="879" y="4476"/>
                  </a:lnTo>
                  <a:lnTo>
                    <a:pt x="881" y="4479"/>
                  </a:lnTo>
                  <a:lnTo>
                    <a:pt x="882" y="4483"/>
                  </a:lnTo>
                  <a:lnTo>
                    <a:pt x="883" y="4487"/>
                  </a:lnTo>
                  <a:lnTo>
                    <a:pt x="883" y="4491"/>
                  </a:lnTo>
                  <a:lnTo>
                    <a:pt x="882" y="4494"/>
                  </a:lnTo>
                  <a:lnTo>
                    <a:pt x="880" y="4498"/>
                  </a:lnTo>
                  <a:lnTo>
                    <a:pt x="879" y="4501"/>
                  </a:lnTo>
                  <a:lnTo>
                    <a:pt x="875" y="4503"/>
                  </a:lnTo>
                  <a:lnTo>
                    <a:pt x="872" y="4506"/>
                  </a:lnTo>
                  <a:lnTo>
                    <a:pt x="847" y="4518"/>
                  </a:lnTo>
                  <a:lnTo>
                    <a:pt x="822" y="4532"/>
                  </a:lnTo>
                  <a:lnTo>
                    <a:pt x="798" y="4545"/>
                  </a:lnTo>
                  <a:lnTo>
                    <a:pt x="775" y="4557"/>
                  </a:lnTo>
                  <a:lnTo>
                    <a:pt x="752" y="4570"/>
                  </a:lnTo>
                  <a:lnTo>
                    <a:pt x="731" y="4581"/>
                  </a:lnTo>
                  <a:lnTo>
                    <a:pt x="710" y="4594"/>
                  </a:lnTo>
                  <a:lnTo>
                    <a:pt x="689" y="4607"/>
                  </a:lnTo>
                  <a:lnTo>
                    <a:pt x="666" y="4619"/>
                  </a:lnTo>
                  <a:lnTo>
                    <a:pt x="656" y="4623"/>
                  </a:lnTo>
                  <a:close/>
                  <a:moveTo>
                    <a:pt x="4032" y="4830"/>
                  </a:moveTo>
                  <a:lnTo>
                    <a:pt x="4021" y="4826"/>
                  </a:lnTo>
                  <a:lnTo>
                    <a:pt x="4018" y="4823"/>
                  </a:lnTo>
                  <a:lnTo>
                    <a:pt x="4015" y="4821"/>
                  </a:lnTo>
                  <a:lnTo>
                    <a:pt x="4014" y="4818"/>
                  </a:lnTo>
                  <a:lnTo>
                    <a:pt x="4013" y="4813"/>
                  </a:lnTo>
                  <a:lnTo>
                    <a:pt x="4013" y="4810"/>
                  </a:lnTo>
                  <a:lnTo>
                    <a:pt x="4013" y="4806"/>
                  </a:lnTo>
                  <a:lnTo>
                    <a:pt x="4014" y="4803"/>
                  </a:lnTo>
                  <a:lnTo>
                    <a:pt x="4016" y="4799"/>
                  </a:lnTo>
                  <a:lnTo>
                    <a:pt x="4045" y="4758"/>
                  </a:lnTo>
                  <a:lnTo>
                    <a:pt x="4072" y="4717"/>
                  </a:lnTo>
                  <a:lnTo>
                    <a:pt x="4098" y="4675"/>
                  </a:lnTo>
                  <a:lnTo>
                    <a:pt x="4122" y="4634"/>
                  </a:lnTo>
                  <a:lnTo>
                    <a:pt x="4141" y="4601"/>
                  </a:lnTo>
                  <a:lnTo>
                    <a:pt x="4143" y="4597"/>
                  </a:lnTo>
                  <a:lnTo>
                    <a:pt x="4146" y="4595"/>
                  </a:lnTo>
                  <a:lnTo>
                    <a:pt x="4149" y="4593"/>
                  </a:lnTo>
                  <a:lnTo>
                    <a:pt x="4153" y="4592"/>
                  </a:lnTo>
                  <a:lnTo>
                    <a:pt x="4156" y="4591"/>
                  </a:lnTo>
                  <a:lnTo>
                    <a:pt x="4161" y="4591"/>
                  </a:lnTo>
                  <a:lnTo>
                    <a:pt x="4164" y="4592"/>
                  </a:lnTo>
                  <a:lnTo>
                    <a:pt x="4167" y="4593"/>
                  </a:lnTo>
                  <a:lnTo>
                    <a:pt x="4171" y="4595"/>
                  </a:lnTo>
                  <a:lnTo>
                    <a:pt x="4173" y="4599"/>
                  </a:lnTo>
                  <a:lnTo>
                    <a:pt x="4176" y="4601"/>
                  </a:lnTo>
                  <a:lnTo>
                    <a:pt x="4177" y="4605"/>
                  </a:lnTo>
                  <a:lnTo>
                    <a:pt x="4178" y="4609"/>
                  </a:lnTo>
                  <a:lnTo>
                    <a:pt x="4178" y="4612"/>
                  </a:lnTo>
                  <a:lnTo>
                    <a:pt x="4177" y="4616"/>
                  </a:lnTo>
                  <a:lnTo>
                    <a:pt x="4176" y="4620"/>
                  </a:lnTo>
                  <a:lnTo>
                    <a:pt x="4156" y="4654"/>
                  </a:lnTo>
                  <a:lnTo>
                    <a:pt x="4132" y="4695"/>
                  </a:lnTo>
                  <a:lnTo>
                    <a:pt x="4106" y="4737"/>
                  </a:lnTo>
                  <a:lnTo>
                    <a:pt x="4078" y="4780"/>
                  </a:lnTo>
                  <a:lnTo>
                    <a:pt x="4048" y="4821"/>
                  </a:lnTo>
                  <a:lnTo>
                    <a:pt x="4045" y="4826"/>
                  </a:lnTo>
                  <a:lnTo>
                    <a:pt x="4041" y="4828"/>
                  </a:lnTo>
                  <a:lnTo>
                    <a:pt x="4037" y="4829"/>
                  </a:lnTo>
                  <a:lnTo>
                    <a:pt x="4032" y="4830"/>
                  </a:lnTo>
                  <a:close/>
                  <a:moveTo>
                    <a:pt x="293" y="4922"/>
                  </a:moveTo>
                  <a:lnTo>
                    <a:pt x="289" y="4922"/>
                  </a:lnTo>
                  <a:lnTo>
                    <a:pt x="286" y="4921"/>
                  </a:lnTo>
                  <a:lnTo>
                    <a:pt x="283" y="4920"/>
                  </a:lnTo>
                  <a:lnTo>
                    <a:pt x="280" y="4917"/>
                  </a:lnTo>
                  <a:lnTo>
                    <a:pt x="278" y="4914"/>
                  </a:lnTo>
                  <a:lnTo>
                    <a:pt x="275" y="4911"/>
                  </a:lnTo>
                  <a:lnTo>
                    <a:pt x="274" y="4907"/>
                  </a:lnTo>
                  <a:lnTo>
                    <a:pt x="273" y="4904"/>
                  </a:lnTo>
                  <a:lnTo>
                    <a:pt x="273" y="4900"/>
                  </a:lnTo>
                  <a:lnTo>
                    <a:pt x="274" y="4896"/>
                  </a:lnTo>
                  <a:lnTo>
                    <a:pt x="276" y="4892"/>
                  </a:lnTo>
                  <a:lnTo>
                    <a:pt x="279" y="4890"/>
                  </a:lnTo>
                  <a:lnTo>
                    <a:pt x="298" y="4868"/>
                  </a:lnTo>
                  <a:lnTo>
                    <a:pt x="319" y="4846"/>
                  </a:lnTo>
                  <a:lnTo>
                    <a:pt x="340" y="4826"/>
                  </a:lnTo>
                  <a:lnTo>
                    <a:pt x="361" y="4804"/>
                  </a:lnTo>
                  <a:lnTo>
                    <a:pt x="383" y="4783"/>
                  </a:lnTo>
                  <a:lnTo>
                    <a:pt x="406" y="4764"/>
                  </a:lnTo>
                  <a:lnTo>
                    <a:pt x="428" y="4744"/>
                  </a:lnTo>
                  <a:lnTo>
                    <a:pt x="452" y="4725"/>
                  </a:lnTo>
                  <a:lnTo>
                    <a:pt x="454" y="4722"/>
                  </a:lnTo>
                  <a:lnTo>
                    <a:pt x="459" y="4721"/>
                  </a:lnTo>
                  <a:lnTo>
                    <a:pt x="462" y="4720"/>
                  </a:lnTo>
                  <a:lnTo>
                    <a:pt x="466" y="4720"/>
                  </a:lnTo>
                  <a:lnTo>
                    <a:pt x="469" y="4721"/>
                  </a:lnTo>
                  <a:lnTo>
                    <a:pt x="473" y="4722"/>
                  </a:lnTo>
                  <a:lnTo>
                    <a:pt x="476" y="4725"/>
                  </a:lnTo>
                  <a:lnTo>
                    <a:pt x="479" y="4727"/>
                  </a:lnTo>
                  <a:lnTo>
                    <a:pt x="482" y="4731"/>
                  </a:lnTo>
                  <a:lnTo>
                    <a:pt x="483" y="4734"/>
                  </a:lnTo>
                  <a:lnTo>
                    <a:pt x="484" y="4737"/>
                  </a:lnTo>
                  <a:lnTo>
                    <a:pt x="484" y="4742"/>
                  </a:lnTo>
                  <a:lnTo>
                    <a:pt x="483" y="4745"/>
                  </a:lnTo>
                  <a:lnTo>
                    <a:pt x="482" y="4749"/>
                  </a:lnTo>
                  <a:lnTo>
                    <a:pt x="479" y="4752"/>
                  </a:lnTo>
                  <a:lnTo>
                    <a:pt x="476" y="4755"/>
                  </a:lnTo>
                  <a:lnTo>
                    <a:pt x="431" y="4794"/>
                  </a:lnTo>
                  <a:lnTo>
                    <a:pt x="389" y="4833"/>
                  </a:lnTo>
                  <a:lnTo>
                    <a:pt x="348" y="4874"/>
                  </a:lnTo>
                  <a:lnTo>
                    <a:pt x="307" y="4916"/>
                  </a:lnTo>
                  <a:lnTo>
                    <a:pt x="304" y="4919"/>
                  </a:lnTo>
                  <a:lnTo>
                    <a:pt x="301" y="4921"/>
                  </a:lnTo>
                  <a:lnTo>
                    <a:pt x="297" y="4922"/>
                  </a:lnTo>
                  <a:lnTo>
                    <a:pt x="293" y="4922"/>
                  </a:lnTo>
                  <a:close/>
                  <a:moveTo>
                    <a:pt x="3726" y="5189"/>
                  </a:moveTo>
                  <a:lnTo>
                    <a:pt x="3722" y="5189"/>
                  </a:lnTo>
                  <a:lnTo>
                    <a:pt x="3719" y="5188"/>
                  </a:lnTo>
                  <a:lnTo>
                    <a:pt x="3716" y="5186"/>
                  </a:lnTo>
                  <a:lnTo>
                    <a:pt x="3712" y="5184"/>
                  </a:lnTo>
                  <a:lnTo>
                    <a:pt x="3710" y="5181"/>
                  </a:lnTo>
                  <a:lnTo>
                    <a:pt x="3707" y="5178"/>
                  </a:lnTo>
                  <a:lnTo>
                    <a:pt x="3706" y="5174"/>
                  </a:lnTo>
                  <a:lnTo>
                    <a:pt x="3706" y="5170"/>
                  </a:lnTo>
                  <a:lnTo>
                    <a:pt x="3706" y="5166"/>
                  </a:lnTo>
                  <a:lnTo>
                    <a:pt x="3707" y="5163"/>
                  </a:lnTo>
                  <a:lnTo>
                    <a:pt x="3710" y="5159"/>
                  </a:lnTo>
                  <a:lnTo>
                    <a:pt x="3712" y="5156"/>
                  </a:lnTo>
                  <a:lnTo>
                    <a:pt x="3734" y="5133"/>
                  </a:lnTo>
                  <a:lnTo>
                    <a:pt x="3756" y="5110"/>
                  </a:lnTo>
                  <a:lnTo>
                    <a:pt x="3776" y="5087"/>
                  </a:lnTo>
                  <a:lnTo>
                    <a:pt x="3797" y="5065"/>
                  </a:lnTo>
                  <a:lnTo>
                    <a:pt x="3816" y="5044"/>
                  </a:lnTo>
                  <a:lnTo>
                    <a:pt x="3835" y="5023"/>
                  </a:lnTo>
                  <a:lnTo>
                    <a:pt x="3853" y="5002"/>
                  </a:lnTo>
                  <a:lnTo>
                    <a:pt x="3870" y="4983"/>
                  </a:lnTo>
                  <a:lnTo>
                    <a:pt x="3874" y="4981"/>
                  </a:lnTo>
                  <a:lnTo>
                    <a:pt x="3877" y="4978"/>
                  </a:lnTo>
                  <a:lnTo>
                    <a:pt x="3881" y="4977"/>
                  </a:lnTo>
                  <a:lnTo>
                    <a:pt x="3884" y="4976"/>
                  </a:lnTo>
                  <a:lnTo>
                    <a:pt x="3888" y="4976"/>
                  </a:lnTo>
                  <a:lnTo>
                    <a:pt x="3892" y="4977"/>
                  </a:lnTo>
                  <a:lnTo>
                    <a:pt x="3896" y="4978"/>
                  </a:lnTo>
                  <a:lnTo>
                    <a:pt x="3899" y="4981"/>
                  </a:lnTo>
                  <a:lnTo>
                    <a:pt x="3901" y="4984"/>
                  </a:lnTo>
                  <a:lnTo>
                    <a:pt x="3904" y="4987"/>
                  </a:lnTo>
                  <a:lnTo>
                    <a:pt x="3905" y="4991"/>
                  </a:lnTo>
                  <a:lnTo>
                    <a:pt x="3905" y="4994"/>
                  </a:lnTo>
                  <a:lnTo>
                    <a:pt x="3905" y="4998"/>
                  </a:lnTo>
                  <a:lnTo>
                    <a:pt x="3905" y="5001"/>
                  </a:lnTo>
                  <a:lnTo>
                    <a:pt x="3903" y="5006"/>
                  </a:lnTo>
                  <a:lnTo>
                    <a:pt x="3900" y="5008"/>
                  </a:lnTo>
                  <a:lnTo>
                    <a:pt x="3883" y="5029"/>
                  </a:lnTo>
                  <a:lnTo>
                    <a:pt x="3865" y="5049"/>
                  </a:lnTo>
                  <a:lnTo>
                    <a:pt x="3846" y="5070"/>
                  </a:lnTo>
                  <a:lnTo>
                    <a:pt x="3826" y="5092"/>
                  </a:lnTo>
                  <a:lnTo>
                    <a:pt x="3806" y="5114"/>
                  </a:lnTo>
                  <a:lnTo>
                    <a:pt x="3784" y="5137"/>
                  </a:lnTo>
                  <a:lnTo>
                    <a:pt x="3763" y="5159"/>
                  </a:lnTo>
                  <a:lnTo>
                    <a:pt x="3740" y="5184"/>
                  </a:lnTo>
                  <a:lnTo>
                    <a:pt x="3737" y="5186"/>
                  </a:lnTo>
                  <a:lnTo>
                    <a:pt x="3734" y="5188"/>
                  </a:lnTo>
                  <a:lnTo>
                    <a:pt x="3729" y="5189"/>
                  </a:lnTo>
                  <a:lnTo>
                    <a:pt x="3726" y="5189"/>
                  </a:lnTo>
                  <a:close/>
                  <a:moveTo>
                    <a:pt x="46" y="5321"/>
                  </a:moveTo>
                  <a:lnTo>
                    <a:pt x="39" y="5320"/>
                  </a:lnTo>
                  <a:lnTo>
                    <a:pt x="36" y="5319"/>
                  </a:lnTo>
                  <a:lnTo>
                    <a:pt x="32" y="5317"/>
                  </a:lnTo>
                  <a:lnTo>
                    <a:pt x="30" y="5314"/>
                  </a:lnTo>
                  <a:lnTo>
                    <a:pt x="28" y="5311"/>
                  </a:lnTo>
                  <a:lnTo>
                    <a:pt x="26" y="5307"/>
                  </a:lnTo>
                  <a:lnTo>
                    <a:pt x="25" y="5303"/>
                  </a:lnTo>
                  <a:lnTo>
                    <a:pt x="25" y="5299"/>
                  </a:lnTo>
                  <a:lnTo>
                    <a:pt x="26" y="5296"/>
                  </a:lnTo>
                  <a:lnTo>
                    <a:pt x="33" y="5274"/>
                  </a:lnTo>
                  <a:lnTo>
                    <a:pt x="41" y="5254"/>
                  </a:lnTo>
                  <a:lnTo>
                    <a:pt x="50" y="5232"/>
                  </a:lnTo>
                  <a:lnTo>
                    <a:pt x="60" y="5210"/>
                  </a:lnTo>
                  <a:lnTo>
                    <a:pt x="70" y="5189"/>
                  </a:lnTo>
                  <a:lnTo>
                    <a:pt x="80" y="5167"/>
                  </a:lnTo>
                  <a:lnTo>
                    <a:pt x="92" y="5147"/>
                  </a:lnTo>
                  <a:lnTo>
                    <a:pt x="104" y="5125"/>
                  </a:lnTo>
                  <a:lnTo>
                    <a:pt x="111" y="5114"/>
                  </a:lnTo>
                  <a:lnTo>
                    <a:pt x="118" y="5102"/>
                  </a:lnTo>
                  <a:lnTo>
                    <a:pt x="125" y="5091"/>
                  </a:lnTo>
                  <a:lnTo>
                    <a:pt x="133" y="5079"/>
                  </a:lnTo>
                  <a:lnTo>
                    <a:pt x="135" y="5076"/>
                  </a:lnTo>
                  <a:lnTo>
                    <a:pt x="138" y="5073"/>
                  </a:lnTo>
                  <a:lnTo>
                    <a:pt x="141" y="5072"/>
                  </a:lnTo>
                  <a:lnTo>
                    <a:pt x="146" y="5071"/>
                  </a:lnTo>
                  <a:lnTo>
                    <a:pt x="149" y="5070"/>
                  </a:lnTo>
                  <a:lnTo>
                    <a:pt x="153" y="5070"/>
                  </a:lnTo>
                  <a:lnTo>
                    <a:pt x="156" y="5071"/>
                  </a:lnTo>
                  <a:lnTo>
                    <a:pt x="159" y="5073"/>
                  </a:lnTo>
                  <a:lnTo>
                    <a:pt x="163" y="5076"/>
                  </a:lnTo>
                  <a:lnTo>
                    <a:pt x="165" y="5079"/>
                  </a:lnTo>
                  <a:lnTo>
                    <a:pt x="167" y="5083"/>
                  </a:lnTo>
                  <a:lnTo>
                    <a:pt x="169" y="5086"/>
                  </a:lnTo>
                  <a:lnTo>
                    <a:pt x="169" y="5090"/>
                  </a:lnTo>
                  <a:lnTo>
                    <a:pt x="169" y="5093"/>
                  </a:lnTo>
                  <a:lnTo>
                    <a:pt x="167" y="5098"/>
                  </a:lnTo>
                  <a:lnTo>
                    <a:pt x="166" y="5101"/>
                  </a:lnTo>
                  <a:lnTo>
                    <a:pt x="158" y="5111"/>
                  </a:lnTo>
                  <a:lnTo>
                    <a:pt x="151" y="5123"/>
                  </a:lnTo>
                  <a:lnTo>
                    <a:pt x="145" y="5134"/>
                  </a:lnTo>
                  <a:lnTo>
                    <a:pt x="138" y="5146"/>
                  </a:lnTo>
                  <a:lnTo>
                    <a:pt x="126" y="5166"/>
                  </a:lnTo>
                  <a:lnTo>
                    <a:pt x="115" y="5186"/>
                  </a:lnTo>
                  <a:lnTo>
                    <a:pt x="104" y="5206"/>
                  </a:lnTo>
                  <a:lnTo>
                    <a:pt x="95" y="5226"/>
                  </a:lnTo>
                  <a:lnTo>
                    <a:pt x="86" y="5247"/>
                  </a:lnTo>
                  <a:lnTo>
                    <a:pt x="78" y="5267"/>
                  </a:lnTo>
                  <a:lnTo>
                    <a:pt x="71" y="5287"/>
                  </a:lnTo>
                  <a:lnTo>
                    <a:pt x="64" y="5307"/>
                  </a:lnTo>
                  <a:lnTo>
                    <a:pt x="61" y="5313"/>
                  </a:lnTo>
                  <a:lnTo>
                    <a:pt x="57" y="5318"/>
                  </a:lnTo>
                  <a:lnTo>
                    <a:pt x="52" y="5320"/>
                  </a:lnTo>
                  <a:lnTo>
                    <a:pt x="46" y="5321"/>
                  </a:lnTo>
                  <a:close/>
                  <a:moveTo>
                    <a:pt x="3439" y="5561"/>
                  </a:moveTo>
                  <a:lnTo>
                    <a:pt x="3432" y="5559"/>
                  </a:lnTo>
                  <a:lnTo>
                    <a:pt x="3429" y="5557"/>
                  </a:lnTo>
                  <a:lnTo>
                    <a:pt x="3425" y="5555"/>
                  </a:lnTo>
                  <a:lnTo>
                    <a:pt x="3423" y="5552"/>
                  </a:lnTo>
                  <a:lnTo>
                    <a:pt x="3421" y="5548"/>
                  </a:lnTo>
                  <a:lnTo>
                    <a:pt x="3420" y="5545"/>
                  </a:lnTo>
                  <a:lnTo>
                    <a:pt x="3420" y="5541"/>
                  </a:lnTo>
                  <a:lnTo>
                    <a:pt x="3420" y="5538"/>
                  </a:lnTo>
                  <a:lnTo>
                    <a:pt x="3421" y="5533"/>
                  </a:lnTo>
                  <a:lnTo>
                    <a:pt x="3426" y="5520"/>
                  </a:lnTo>
                  <a:lnTo>
                    <a:pt x="3432" y="5506"/>
                  </a:lnTo>
                  <a:lnTo>
                    <a:pt x="3444" y="5483"/>
                  </a:lnTo>
                  <a:lnTo>
                    <a:pt x="3455" y="5460"/>
                  </a:lnTo>
                  <a:lnTo>
                    <a:pt x="3469" y="5437"/>
                  </a:lnTo>
                  <a:lnTo>
                    <a:pt x="3483" y="5414"/>
                  </a:lnTo>
                  <a:lnTo>
                    <a:pt x="3498" y="5392"/>
                  </a:lnTo>
                  <a:lnTo>
                    <a:pt x="3514" y="5369"/>
                  </a:lnTo>
                  <a:lnTo>
                    <a:pt x="3530" y="5349"/>
                  </a:lnTo>
                  <a:lnTo>
                    <a:pt x="3547" y="5327"/>
                  </a:lnTo>
                  <a:lnTo>
                    <a:pt x="3549" y="5325"/>
                  </a:lnTo>
                  <a:lnTo>
                    <a:pt x="3553" y="5322"/>
                  </a:lnTo>
                  <a:lnTo>
                    <a:pt x="3556" y="5321"/>
                  </a:lnTo>
                  <a:lnTo>
                    <a:pt x="3561" y="5320"/>
                  </a:lnTo>
                  <a:lnTo>
                    <a:pt x="3564" y="5320"/>
                  </a:lnTo>
                  <a:lnTo>
                    <a:pt x="3568" y="5321"/>
                  </a:lnTo>
                  <a:lnTo>
                    <a:pt x="3571" y="5322"/>
                  </a:lnTo>
                  <a:lnTo>
                    <a:pt x="3574" y="5325"/>
                  </a:lnTo>
                  <a:lnTo>
                    <a:pt x="3578" y="5328"/>
                  </a:lnTo>
                  <a:lnTo>
                    <a:pt x="3579" y="5332"/>
                  </a:lnTo>
                  <a:lnTo>
                    <a:pt x="3581" y="5335"/>
                  </a:lnTo>
                  <a:lnTo>
                    <a:pt x="3581" y="5338"/>
                  </a:lnTo>
                  <a:lnTo>
                    <a:pt x="3581" y="5342"/>
                  </a:lnTo>
                  <a:lnTo>
                    <a:pt x="3581" y="5345"/>
                  </a:lnTo>
                  <a:lnTo>
                    <a:pt x="3579" y="5350"/>
                  </a:lnTo>
                  <a:lnTo>
                    <a:pt x="3577" y="5352"/>
                  </a:lnTo>
                  <a:lnTo>
                    <a:pt x="3561" y="5373"/>
                  </a:lnTo>
                  <a:lnTo>
                    <a:pt x="3545" y="5393"/>
                  </a:lnTo>
                  <a:lnTo>
                    <a:pt x="3530" y="5414"/>
                  </a:lnTo>
                  <a:lnTo>
                    <a:pt x="3516" y="5436"/>
                  </a:lnTo>
                  <a:lnTo>
                    <a:pt x="3502" y="5457"/>
                  </a:lnTo>
                  <a:lnTo>
                    <a:pt x="3491" y="5478"/>
                  </a:lnTo>
                  <a:lnTo>
                    <a:pt x="3479" y="5500"/>
                  </a:lnTo>
                  <a:lnTo>
                    <a:pt x="3468" y="5522"/>
                  </a:lnTo>
                  <a:lnTo>
                    <a:pt x="3462" y="5535"/>
                  </a:lnTo>
                  <a:lnTo>
                    <a:pt x="3457" y="5547"/>
                  </a:lnTo>
                  <a:lnTo>
                    <a:pt x="3454" y="5553"/>
                  </a:lnTo>
                  <a:lnTo>
                    <a:pt x="3451" y="5557"/>
                  </a:lnTo>
                  <a:lnTo>
                    <a:pt x="3445" y="5560"/>
                  </a:lnTo>
                  <a:lnTo>
                    <a:pt x="3439" y="5561"/>
                  </a:lnTo>
                  <a:close/>
                  <a:moveTo>
                    <a:pt x="95" y="5777"/>
                  </a:moveTo>
                  <a:lnTo>
                    <a:pt x="89" y="5777"/>
                  </a:lnTo>
                  <a:lnTo>
                    <a:pt x="85" y="5774"/>
                  </a:lnTo>
                  <a:lnTo>
                    <a:pt x="81" y="5771"/>
                  </a:lnTo>
                  <a:lnTo>
                    <a:pt x="78" y="5767"/>
                  </a:lnTo>
                  <a:lnTo>
                    <a:pt x="62" y="5740"/>
                  </a:lnTo>
                  <a:lnTo>
                    <a:pt x="49" y="5711"/>
                  </a:lnTo>
                  <a:lnTo>
                    <a:pt x="37" y="5684"/>
                  </a:lnTo>
                  <a:lnTo>
                    <a:pt x="26" y="5655"/>
                  </a:lnTo>
                  <a:lnTo>
                    <a:pt x="17" y="5626"/>
                  </a:lnTo>
                  <a:lnTo>
                    <a:pt x="10" y="5596"/>
                  </a:lnTo>
                  <a:lnTo>
                    <a:pt x="5" y="5567"/>
                  </a:lnTo>
                  <a:lnTo>
                    <a:pt x="0" y="5537"/>
                  </a:lnTo>
                  <a:lnTo>
                    <a:pt x="0" y="5533"/>
                  </a:lnTo>
                  <a:lnTo>
                    <a:pt x="1" y="5529"/>
                  </a:lnTo>
                  <a:lnTo>
                    <a:pt x="2" y="5525"/>
                  </a:lnTo>
                  <a:lnTo>
                    <a:pt x="5" y="5522"/>
                  </a:lnTo>
                  <a:lnTo>
                    <a:pt x="7" y="5520"/>
                  </a:lnTo>
                  <a:lnTo>
                    <a:pt x="10" y="5517"/>
                  </a:lnTo>
                  <a:lnTo>
                    <a:pt x="14" y="5516"/>
                  </a:lnTo>
                  <a:lnTo>
                    <a:pt x="18" y="5515"/>
                  </a:lnTo>
                  <a:lnTo>
                    <a:pt x="22" y="5515"/>
                  </a:lnTo>
                  <a:lnTo>
                    <a:pt x="25" y="5516"/>
                  </a:lnTo>
                  <a:lnTo>
                    <a:pt x="29" y="5517"/>
                  </a:lnTo>
                  <a:lnTo>
                    <a:pt x="32" y="5520"/>
                  </a:lnTo>
                  <a:lnTo>
                    <a:pt x="34" y="5522"/>
                  </a:lnTo>
                  <a:lnTo>
                    <a:pt x="37" y="5525"/>
                  </a:lnTo>
                  <a:lnTo>
                    <a:pt x="39" y="5529"/>
                  </a:lnTo>
                  <a:lnTo>
                    <a:pt x="40" y="5532"/>
                  </a:lnTo>
                  <a:lnTo>
                    <a:pt x="44" y="5561"/>
                  </a:lnTo>
                  <a:lnTo>
                    <a:pt x="48" y="5588"/>
                  </a:lnTo>
                  <a:lnTo>
                    <a:pt x="55" y="5616"/>
                  </a:lnTo>
                  <a:lnTo>
                    <a:pt x="63" y="5642"/>
                  </a:lnTo>
                  <a:lnTo>
                    <a:pt x="73" y="5669"/>
                  </a:lnTo>
                  <a:lnTo>
                    <a:pt x="85" y="5695"/>
                  </a:lnTo>
                  <a:lnTo>
                    <a:pt x="97" y="5721"/>
                  </a:lnTo>
                  <a:lnTo>
                    <a:pt x="111" y="5747"/>
                  </a:lnTo>
                  <a:lnTo>
                    <a:pt x="114" y="5750"/>
                  </a:lnTo>
                  <a:lnTo>
                    <a:pt x="115" y="5755"/>
                  </a:lnTo>
                  <a:lnTo>
                    <a:pt x="115" y="5758"/>
                  </a:lnTo>
                  <a:lnTo>
                    <a:pt x="114" y="5762"/>
                  </a:lnTo>
                  <a:lnTo>
                    <a:pt x="112" y="5765"/>
                  </a:lnTo>
                  <a:lnTo>
                    <a:pt x="110" y="5768"/>
                  </a:lnTo>
                  <a:lnTo>
                    <a:pt x="108" y="5772"/>
                  </a:lnTo>
                  <a:lnTo>
                    <a:pt x="104" y="5774"/>
                  </a:lnTo>
                  <a:lnTo>
                    <a:pt x="95" y="5777"/>
                  </a:lnTo>
                  <a:close/>
                  <a:moveTo>
                    <a:pt x="3485" y="6021"/>
                  </a:moveTo>
                  <a:lnTo>
                    <a:pt x="3478" y="6020"/>
                  </a:lnTo>
                  <a:lnTo>
                    <a:pt x="3473" y="6017"/>
                  </a:lnTo>
                  <a:lnTo>
                    <a:pt x="3469" y="6013"/>
                  </a:lnTo>
                  <a:lnTo>
                    <a:pt x="3465" y="6007"/>
                  </a:lnTo>
                  <a:lnTo>
                    <a:pt x="3457" y="5982"/>
                  </a:lnTo>
                  <a:lnTo>
                    <a:pt x="3448" y="5957"/>
                  </a:lnTo>
                  <a:lnTo>
                    <a:pt x="3440" y="5930"/>
                  </a:lnTo>
                  <a:lnTo>
                    <a:pt x="3432" y="5905"/>
                  </a:lnTo>
                  <a:lnTo>
                    <a:pt x="3425" y="5880"/>
                  </a:lnTo>
                  <a:lnTo>
                    <a:pt x="3418" y="5855"/>
                  </a:lnTo>
                  <a:lnTo>
                    <a:pt x="3412" y="5828"/>
                  </a:lnTo>
                  <a:lnTo>
                    <a:pt x="3407" y="5803"/>
                  </a:lnTo>
                  <a:lnTo>
                    <a:pt x="3401" y="5777"/>
                  </a:lnTo>
                  <a:lnTo>
                    <a:pt x="3401" y="5773"/>
                  </a:lnTo>
                  <a:lnTo>
                    <a:pt x="3402" y="5768"/>
                  </a:lnTo>
                  <a:lnTo>
                    <a:pt x="3404" y="5765"/>
                  </a:lnTo>
                  <a:lnTo>
                    <a:pt x="3406" y="5762"/>
                  </a:lnTo>
                  <a:lnTo>
                    <a:pt x="3408" y="5759"/>
                  </a:lnTo>
                  <a:lnTo>
                    <a:pt x="3410" y="5757"/>
                  </a:lnTo>
                  <a:lnTo>
                    <a:pt x="3414" y="5755"/>
                  </a:lnTo>
                  <a:lnTo>
                    <a:pt x="3418" y="5754"/>
                  </a:lnTo>
                  <a:lnTo>
                    <a:pt x="3422" y="5754"/>
                  </a:lnTo>
                  <a:lnTo>
                    <a:pt x="3425" y="5755"/>
                  </a:lnTo>
                  <a:lnTo>
                    <a:pt x="3429" y="5756"/>
                  </a:lnTo>
                  <a:lnTo>
                    <a:pt x="3432" y="5757"/>
                  </a:lnTo>
                  <a:lnTo>
                    <a:pt x="3436" y="5760"/>
                  </a:lnTo>
                  <a:lnTo>
                    <a:pt x="3438" y="5763"/>
                  </a:lnTo>
                  <a:lnTo>
                    <a:pt x="3440" y="5766"/>
                  </a:lnTo>
                  <a:lnTo>
                    <a:pt x="3440" y="5771"/>
                  </a:lnTo>
                  <a:lnTo>
                    <a:pt x="3445" y="5795"/>
                  </a:lnTo>
                  <a:lnTo>
                    <a:pt x="3451" y="5820"/>
                  </a:lnTo>
                  <a:lnTo>
                    <a:pt x="3456" y="5845"/>
                  </a:lnTo>
                  <a:lnTo>
                    <a:pt x="3463" y="5869"/>
                  </a:lnTo>
                  <a:lnTo>
                    <a:pt x="3470" y="5895"/>
                  </a:lnTo>
                  <a:lnTo>
                    <a:pt x="3478" y="5920"/>
                  </a:lnTo>
                  <a:lnTo>
                    <a:pt x="3486" y="5945"/>
                  </a:lnTo>
                  <a:lnTo>
                    <a:pt x="3495" y="5969"/>
                  </a:lnTo>
                  <a:lnTo>
                    <a:pt x="3503" y="5994"/>
                  </a:lnTo>
                  <a:lnTo>
                    <a:pt x="3504" y="5999"/>
                  </a:lnTo>
                  <a:lnTo>
                    <a:pt x="3504" y="6002"/>
                  </a:lnTo>
                  <a:lnTo>
                    <a:pt x="3503" y="6006"/>
                  </a:lnTo>
                  <a:lnTo>
                    <a:pt x="3502" y="6009"/>
                  </a:lnTo>
                  <a:lnTo>
                    <a:pt x="3500" y="6013"/>
                  </a:lnTo>
                  <a:lnTo>
                    <a:pt x="3498" y="6016"/>
                  </a:lnTo>
                  <a:lnTo>
                    <a:pt x="3494" y="6019"/>
                  </a:lnTo>
                  <a:lnTo>
                    <a:pt x="3491" y="6020"/>
                  </a:lnTo>
                  <a:lnTo>
                    <a:pt x="3485" y="6021"/>
                  </a:lnTo>
                  <a:close/>
                  <a:moveTo>
                    <a:pt x="442" y="6090"/>
                  </a:moveTo>
                  <a:lnTo>
                    <a:pt x="432" y="6086"/>
                  </a:lnTo>
                  <a:lnTo>
                    <a:pt x="413" y="6076"/>
                  </a:lnTo>
                  <a:lnTo>
                    <a:pt x="393" y="6063"/>
                  </a:lnTo>
                  <a:lnTo>
                    <a:pt x="374" y="6052"/>
                  </a:lnTo>
                  <a:lnTo>
                    <a:pt x="354" y="6039"/>
                  </a:lnTo>
                  <a:lnTo>
                    <a:pt x="322" y="6019"/>
                  </a:lnTo>
                  <a:lnTo>
                    <a:pt x="291" y="5997"/>
                  </a:lnTo>
                  <a:lnTo>
                    <a:pt x="263" y="5974"/>
                  </a:lnTo>
                  <a:lnTo>
                    <a:pt x="235" y="5951"/>
                  </a:lnTo>
                  <a:lnTo>
                    <a:pt x="232" y="5947"/>
                  </a:lnTo>
                  <a:lnTo>
                    <a:pt x="229" y="5945"/>
                  </a:lnTo>
                  <a:lnTo>
                    <a:pt x="228" y="5941"/>
                  </a:lnTo>
                  <a:lnTo>
                    <a:pt x="228" y="5937"/>
                  </a:lnTo>
                  <a:lnTo>
                    <a:pt x="228" y="5934"/>
                  </a:lnTo>
                  <a:lnTo>
                    <a:pt x="228" y="5930"/>
                  </a:lnTo>
                  <a:lnTo>
                    <a:pt x="231" y="5927"/>
                  </a:lnTo>
                  <a:lnTo>
                    <a:pt x="233" y="5923"/>
                  </a:lnTo>
                  <a:lnTo>
                    <a:pt x="235" y="5920"/>
                  </a:lnTo>
                  <a:lnTo>
                    <a:pt x="239" y="5919"/>
                  </a:lnTo>
                  <a:lnTo>
                    <a:pt x="242" y="5916"/>
                  </a:lnTo>
                  <a:lnTo>
                    <a:pt x="245" y="5916"/>
                  </a:lnTo>
                  <a:lnTo>
                    <a:pt x="250" y="5916"/>
                  </a:lnTo>
                  <a:lnTo>
                    <a:pt x="253" y="5918"/>
                  </a:lnTo>
                  <a:lnTo>
                    <a:pt x="257" y="5919"/>
                  </a:lnTo>
                  <a:lnTo>
                    <a:pt x="260" y="5921"/>
                  </a:lnTo>
                  <a:lnTo>
                    <a:pt x="287" y="5943"/>
                  </a:lnTo>
                  <a:lnTo>
                    <a:pt x="315" y="5965"/>
                  </a:lnTo>
                  <a:lnTo>
                    <a:pt x="345" y="5986"/>
                  </a:lnTo>
                  <a:lnTo>
                    <a:pt x="375" y="6007"/>
                  </a:lnTo>
                  <a:lnTo>
                    <a:pt x="395" y="6019"/>
                  </a:lnTo>
                  <a:lnTo>
                    <a:pt x="413" y="6030"/>
                  </a:lnTo>
                  <a:lnTo>
                    <a:pt x="432" y="6041"/>
                  </a:lnTo>
                  <a:lnTo>
                    <a:pt x="452" y="6052"/>
                  </a:lnTo>
                  <a:lnTo>
                    <a:pt x="455" y="6054"/>
                  </a:lnTo>
                  <a:lnTo>
                    <a:pt x="458" y="6058"/>
                  </a:lnTo>
                  <a:lnTo>
                    <a:pt x="460" y="6061"/>
                  </a:lnTo>
                  <a:lnTo>
                    <a:pt x="461" y="6064"/>
                  </a:lnTo>
                  <a:lnTo>
                    <a:pt x="461" y="6068"/>
                  </a:lnTo>
                  <a:lnTo>
                    <a:pt x="461" y="6071"/>
                  </a:lnTo>
                  <a:lnTo>
                    <a:pt x="461" y="6076"/>
                  </a:lnTo>
                  <a:lnTo>
                    <a:pt x="459" y="6079"/>
                  </a:lnTo>
                  <a:lnTo>
                    <a:pt x="455" y="6084"/>
                  </a:lnTo>
                  <a:lnTo>
                    <a:pt x="452" y="6086"/>
                  </a:lnTo>
                  <a:lnTo>
                    <a:pt x="447" y="6088"/>
                  </a:lnTo>
                  <a:lnTo>
                    <a:pt x="442" y="6090"/>
                  </a:lnTo>
                  <a:close/>
                  <a:moveTo>
                    <a:pt x="879" y="6269"/>
                  </a:moveTo>
                  <a:lnTo>
                    <a:pt x="873" y="6267"/>
                  </a:lnTo>
                  <a:lnTo>
                    <a:pt x="843" y="6258"/>
                  </a:lnTo>
                  <a:lnTo>
                    <a:pt x="813" y="6249"/>
                  </a:lnTo>
                  <a:lnTo>
                    <a:pt x="785" y="6240"/>
                  </a:lnTo>
                  <a:lnTo>
                    <a:pt x="756" y="6231"/>
                  </a:lnTo>
                  <a:lnTo>
                    <a:pt x="728" y="6220"/>
                  </a:lnTo>
                  <a:lnTo>
                    <a:pt x="701" y="6211"/>
                  </a:lnTo>
                  <a:lnTo>
                    <a:pt x="674" y="6201"/>
                  </a:lnTo>
                  <a:lnTo>
                    <a:pt x="648" y="6189"/>
                  </a:lnTo>
                  <a:lnTo>
                    <a:pt x="644" y="6188"/>
                  </a:lnTo>
                  <a:lnTo>
                    <a:pt x="641" y="6186"/>
                  </a:lnTo>
                  <a:lnTo>
                    <a:pt x="639" y="6183"/>
                  </a:lnTo>
                  <a:lnTo>
                    <a:pt x="637" y="6179"/>
                  </a:lnTo>
                  <a:lnTo>
                    <a:pt x="635" y="6176"/>
                  </a:lnTo>
                  <a:lnTo>
                    <a:pt x="635" y="6172"/>
                  </a:lnTo>
                  <a:lnTo>
                    <a:pt x="635" y="6168"/>
                  </a:lnTo>
                  <a:lnTo>
                    <a:pt x="637" y="6164"/>
                  </a:lnTo>
                  <a:lnTo>
                    <a:pt x="639" y="6161"/>
                  </a:lnTo>
                  <a:lnTo>
                    <a:pt x="641" y="6157"/>
                  </a:lnTo>
                  <a:lnTo>
                    <a:pt x="644" y="6155"/>
                  </a:lnTo>
                  <a:lnTo>
                    <a:pt x="647" y="6154"/>
                  </a:lnTo>
                  <a:lnTo>
                    <a:pt x="650" y="6153"/>
                  </a:lnTo>
                  <a:lnTo>
                    <a:pt x="655" y="6152"/>
                  </a:lnTo>
                  <a:lnTo>
                    <a:pt x="658" y="6153"/>
                  </a:lnTo>
                  <a:lnTo>
                    <a:pt x="662" y="6154"/>
                  </a:lnTo>
                  <a:lnTo>
                    <a:pt x="688" y="6164"/>
                  </a:lnTo>
                  <a:lnTo>
                    <a:pt x="715" y="6173"/>
                  </a:lnTo>
                  <a:lnTo>
                    <a:pt x="742" y="6184"/>
                  </a:lnTo>
                  <a:lnTo>
                    <a:pt x="770" y="6193"/>
                  </a:lnTo>
                  <a:lnTo>
                    <a:pt x="797" y="6203"/>
                  </a:lnTo>
                  <a:lnTo>
                    <a:pt x="826" y="6212"/>
                  </a:lnTo>
                  <a:lnTo>
                    <a:pt x="855" y="6222"/>
                  </a:lnTo>
                  <a:lnTo>
                    <a:pt x="884" y="6230"/>
                  </a:lnTo>
                  <a:lnTo>
                    <a:pt x="888" y="6232"/>
                  </a:lnTo>
                  <a:lnTo>
                    <a:pt x="891" y="6234"/>
                  </a:lnTo>
                  <a:lnTo>
                    <a:pt x="894" y="6236"/>
                  </a:lnTo>
                  <a:lnTo>
                    <a:pt x="896" y="6240"/>
                  </a:lnTo>
                  <a:lnTo>
                    <a:pt x="897" y="6243"/>
                  </a:lnTo>
                  <a:lnTo>
                    <a:pt x="898" y="6247"/>
                  </a:lnTo>
                  <a:lnTo>
                    <a:pt x="898" y="6250"/>
                  </a:lnTo>
                  <a:lnTo>
                    <a:pt x="897" y="6255"/>
                  </a:lnTo>
                  <a:lnTo>
                    <a:pt x="895" y="6261"/>
                  </a:lnTo>
                  <a:lnTo>
                    <a:pt x="890" y="6265"/>
                  </a:lnTo>
                  <a:lnTo>
                    <a:pt x="884" y="6267"/>
                  </a:lnTo>
                  <a:lnTo>
                    <a:pt x="879" y="6269"/>
                  </a:lnTo>
                  <a:close/>
                  <a:moveTo>
                    <a:pt x="1339" y="6376"/>
                  </a:moveTo>
                  <a:lnTo>
                    <a:pt x="1334" y="6376"/>
                  </a:lnTo>
                  <a:lnTo>
                    <a:pt x="1311" y="6371"/>
                  </a:lnTo>
                  <a:lnTo>
                    <a:pt x="1287" y="6366"/>
                  </a:lnTo>
                  <a:lnTo>
                    <a:pt x="1264" y="6360"/>
                  </a:lnTo>
                  <a:lnTo>
                    <a:pt x="1240" y="6356"/>
                  </a:lnTo>
                  <a:lnTo>
                    <a:pt x="1216" y="6351"/>
                  </a:lnTo>
                  <a:lnTo>
                    <a:pt x="1193" y="6345"/>
                  </a:lnTo>
                  <a:lnTo>
                    <a:pt x="1169" y="6341"/>
                  </a:lnTo>
                  <a:lnTo>
                    <a:pt x="1146" y="6335"/>
                  </a:lnTo>
                  <a:lnTo>
                    <a:pt x="1104" y="6326"/>
                  </a:lnTo>
                  <a:lnTo>
                    <a:pt x="1099" y="6325"/>
                  </a:lnTo>
                  <a:lnTo>
                    <a:pt x="1095" y="6324"/>
                  </a:lnTo>
                  <a:lnTo>
                    <a:pt x="1093" y="6320"/>
                  </a:lnTo>
                  <a:lnTo>
                    <a:pt x="1091" y="6318"/>
                  </a:lnTo>
                  <a:lnTo>
                    <a:pt x="1089" y="6314"/>
                  </a:lnTo>
                  <a:lnTo>
                    <a:pt x="1087" y="6311"/>
                  </a:lnTo>
                  <a:lnTo>
                    <a:pt x="1087" y="6306"/>
                  </a:lnTo>
                  <a:lnTo>
                    <a:pt x="1089" y="6303"/>
                  </a:lnTo>
                  <a:lnTo>
                    <a:pt x="1090" y="6300"/>
                  </a:lnTo>
                  <a:lnTo>
                    <a:pt x="1091" y="6296"/>
                  </a:lnTo>
                  <a:lnTo>
                    <a:pt x="1094" y="6293"/>
                  </a:lnTo>
                  <a:lnTo>
                    <a:pt x="1097" y="6290"/>
                  </a:lnTo>
                  <a:lnTo>
                    <a:pt x="1100" y="6289"/>
                  </a:lnTo>
                  <a:lnTo>
                    <a:pt x="1104" y="6288"/>
                  </a:lnTo>
                  <a:lnTo>
                    <a:pt x="1108" y="6287"/>
                  </a:lnTo>
                  <a:lnTo>
                    <a:pt x="1112" y="6288"/>
                  </a:lnTo>
                  <a:lnTo>
                    <a:pt x="1154" y="6297"/>
                  </a:lnTo>
                  <a:lnTo>
                    <a:pt x="1177" y="6302"/>
                  </a:lnTo>
                  <a:lnTo>
                    <a:pt x="1201" y="6308"/>
                  </a:lnTo>
                  <a:lnTo>
                    <a:pt x="1225" y="6312"/>
                  </a:lnTo>
                  <a:lnTo>
                    <a:pt x="1248" y="6317"/>
                  </a:lnTo>
                  <a:lnTo>
                    <a:pt x="1272" y="6322"/>
                  </a:lnTo>
                  <a:lnTo>
                    <a:pt x="1295" y="6327"/>
                  </a:lnTo>
                  <a:lnTo>
                    <a:pt x="1319" y="6333"/>
                  </a:lnTo>
                  <a:lnTo>
                    <a:pt x="1343" y="6337"/>
                  </a:lnTo>
                  <a:lnTo>
                    <a:pt x="1347" y="6339"/>
                  </a:lnTo>
                  <a:lnTo>
                    <a:pt x="1350" y="6341"/>
                  </a:lnTo>
                  <a:lnTo>
                    <a:pt x="1352" y="6343"/>
                  </a:lnTo>
                  <a:lnTo>
                    <a:pt x="1355" y="6347"/>
                  </a:lnTo>
                  <a:lnTo>
                    <a:pt x="1357" y="6350"/>
                  </a:lnTo>
                  <a:lnTo>
                    <a:pt x="1358" y="6353"/>
                  </a:lnTo>
                  <a:lnTo>
                    <a:pt x="1358" y="6357"/>
                  </a:lnTo>
                  <a:lnTo>
                    <a:pt x="1358" y="6361"/>
                  </a:lnTo>
                  <a:lnTo>
                    <a:pt x="1357" y="6365"/>
                  </a:lnTo>
                  <a:lnTo>
                    <a:pt x="1355" y="6367"/>
                  </a:lnTo>
                  <a:lnTo>
                    <a:pt x="1354" y="6371"/>
                  </a:lnTo>
                  <a:lnTo>
                    <a:pt x="1351" y="6373"/>
                  </a:lnTo>
                  <a:lnTo>
                    <a:pt x="1346" y="6375"/>
                  </a:lnTo>
                  <a:lnTo>
                    <a:pt x="1339" y="6376"/>
                  </a:lnTo>
                  <a:close/>
                  <a:moveTo>
                    <a:pt x="3632" y="6469"/>
                  </a:moveTo>
                  <a:lnTo>
                    <a:pt x="3625" y="6468"/>
                  </a:lnTo>
                  <a:lnTo>
                    <a:pt x="3619" y="6466"/>
                  </a:lnTo>
                  <a:lnTo>
                    <a:pt x="3615" y="6461"/>
                  </a:lnTo>
                  <a:lnTo>
                    <a:pt x="3612" y="6454"/>
                  </a:lnTo>
                  <a:lnTo>
                    <a:pt x="3604" y="6423"/>
                  </a:lnTo>
                  <a:lnTo>
                    <a:pt x="3596" y="6394"/>
                  </a:lnTo>
                  <a:lnTo>
                    <a:pt x="3588" y="6364"/>
                  </a:lnTo>
                  <a:lnTo>
                    <a:pt x="3579" y="6334"/>
                  </a:lnTo>
                  <a:lnTo>
                    <a:pt x="3570" y="6306"/>
                  </a:lnTo>
                  <a:lnTo>
                    <a:pt x="3562" y="6280"/>
                  </a:lnTo>
                  <a:lnTo>
                    <a:pt x="3553" y="6254"/>
                  </a:lnTo>
                  <a:lnTo>
                    <a:pt x="3545" y="6231"/>
                  </a:lnTo>
                  <a:lnTo>
                    <a:pt x="3543" y="6226"/>
                  </a:lnTo>
                  <a:lnTo>
                    <a:pt x="3543" y="6223"/>
                  </a:lnTo>
                  <a:lnTo>
                    <a:pt x="3545" y="6219"/>
                  </a:lnTo>
                  <a:lnTo>
                    <a:pt x="3546" y="6216"/>
                  </a:lnTo>
                  <a:lnTo>
                    <a:pt x="3547" y="6212"/>
                  </a:lnTo>
                  <a:lnTo>
                    <a:pt x="3550" y="6209"/>
                  </a:lnTo>
                  <a:lnTo>
                    <a:pt x="3553" y="6207"/>
                  </a:lnTo>
                  <a:lnTo>
                    <a:pt x="3557" y="6205"/>
                  </a:lnTo>
                  <a:lnTo>
                    <a:pt x="3561" y="6204"/>
                  </a:lnTo>
                  <a:lnTo>
                    <a:pt x="3564" y="6204"/>
                  </a:lnTo>
                  <a:lnTo>
                    <a:pt x="3569" y="6204"/>
                  </a:lnTo>
                  <a:lnTo>
                    <a:pt x="3572" y="6207"/>
                  </a:lnTo>
                  <a:lnTo>
                    <a:pt x="3576" y="6208"/>
                  </a:lnTo>
                  <a:lnTo>
                    <a:pt x="3578" y="6211"/>
                  </a:lnTo>
                  <a:lnTo>
                    <a:pt x="3580" y="6214"/>
                  </a:lnTo>
                  <a:lnTo>
                    <a:pt x="3581" y="6217"/>
                  </a:lnTo>
                  <a:lnTo>
                    <a:pt x="3590" y="6241"/>
                  </a:lnTo>
                  <a:lnTo>
                    <a:pt x="3599" y="6267"/>
                  </a:lnTo>
                  <a:lnTo>
                    <a:pt x="3608" y="6295"/>
                  </a:lnTo>
                  <a:lnTo>
                    <a:pt x="3617" y="6324"/>
                  </a:lnTo>
                  <a:lnTo>
                    <a:pt x="3626" y="6352"/>
                  </a:lnTo>
                  <a:lnTo>
                    <a:pt x="3634" y="6383"/>
                  </a:lnTo>
                  <a:lnTo>
                    <a:pt x="3643" y="6414"/>
                  </a:lnTo>
                  <a:lnTo>
                    <a:pt x="3651" y="6445"/>
                  </a:lnTo>
                  <a:lnTo>
                    <a:pt x="3651" y="6450"/>
                  </a:lnTo>
                  <a:lnTo>
                    <a:pt x="3651" y="6453"/>
                  </a:lnTo>
                  <a:lnTo>
                    <a:pt x="3650" y="6457"/>
                  </a:lnTo>
                  <a:lnTo>
                    <a:pt x="3648" y="6460"/>
                  </a:lnTo>
                  <a:lnTo>
                    <a:pt x="3646" y="6464"/>
                  </a:lnTo>
                  <a:lnTo>
                    <a:pt x="3643" y="6466"/>
                  </a:lnTo>
                  <a:lnTo>
                    <a:pt x="3640" y="6468"/>
                  </a:lnTo>
                  <a:lnTo>
                    <a:pt x="3636" y="6469"/>
                  </a:lnTo>
                  <a:lnTo>
                    <a:pt x="3632" y="6469"/>
                  </a:lnTo>
                  <a:close/>
                  <a:moveTo>
                    <a:pt x="1801" y="6476"/>
                  </a:moveTo>
                  <a:lnTo>
                    <a:pt x="1796" y="6475"/>
                  </a:lnTo>
                  <a:lnTo>
                    <a:pt x="1768" y="6469"/>
                  </a:lnTo>
                  <a:lnTo>
                    <a:pt x="1739" y="6464"/>
                  </a:lnTo>
                  <a:lnTo>
                    <a:pt x="1710" y="6458"/>
                  </a:lnTo>
                  <a:lnTo>
                    <a:pt x="1681" y="6451"/>
                  </a:lnTo>
                  <a:lnTo>
                    <a:pt x="1652" y="6445"/>
                  </a:lnTo>
                  <a:lnTo>
                    <a:pt x="1623" y="6438"/>
                  </a:lnTo>
                  <a:lnTo>
                    <a:pt x="1594" y="6433"/>
                  </a:lnTo>
                  <a:lnTo>
                    <a:pt x="1566" y="6427"/>
                  </a:lnTo>
                  <a:lnTo>
                    <a:pt x="1561" y="6426"/>
                  </a:lnTo>
                  <a:lnTo>
                    <a:pt x="1558" y="6423"/>
                  </a:lnTo>
                  <a:lnTo>
                    <a:pt x="1555" y="6421"/>
                  </a:lnTo>
                  <a:lnTo>
                    <a:pt x="1553" y="6418"/>
                  </a:lnTo>
                  <a:lnTo>
                    <a:pt x="1551" y="6414"/>
                  </a:lnTo>
                  <a:lnTo>
                    <a:pt x="1550" y="6411"/>
                  </a:lnTo>
                  <a:lnTo>
                    <a:pt x="1550" y="6407"/>
                  </a:lnTo>
                  <a:lnTo>
                    <a:pt x="1550" y="6403"/>
                  </a:lnTo>
                  <a:lnTo>
                    <a:pt x="1551" y="6399"/>
                  </a:lnTo>
                  <a:lnTo>
                    <a:pt x="1553" y="6396"/>
                  </a:lnTo>
                  <a:lnTo>
                    <a:pt x="1555" y="6392"/>
                  </a:lnTo>
                  <a:lnTo>
                    <a:pt x="1559" y="6390"/>
                  </a:lnTo>
                  <a:lnTo>
                    <a:pt x="1562" y="6389"/>
                  </a:lnTo>
                  <a:lnTo>
                    <a:pt x="1566" y="6388"/>
                  </a:lnTo>
                  <a:lnTo>
                    <a:pt x="1569" y="6388"/>
                  </a:lnTo>
                  <a:lnTo>
                    <a:pt x="1574" y="6388"/>
                  </a:lnTo>
                  <a:lnTo>
                    <a:pt x="1603" y="6394"/>
                  </a:lnTo>
                  <a:lnTo>
                    <a:pt x="1631" y="6400"/>
                  </a:lnTo>
                  <a:lnTo>
                    <a:pt x="1660" y="6406"/>
                  </a:lnTo>
                  <a:lnTo>
                    <a:pt x="1690" y="6413"/>
                  </a:lnTo>
                  <a:lnTo>
                    <a:pt x="1718" y="6419"/>
                  </a:lnTo>
                  <a:lnTo>
                    <a:pt x="1747" y="6425"/>
                  </a:lnTo>
                  <a:lnTo>
                    <a:pt x="1776" y="6431"/>
                  </a:lnTo>
                  <a:lnTo>
                    <a:pt x="1804" y="6437"/>
                  </a:lnTo>
                  <a:lnTo>
                    <a:pt x="1809" y="6438"/>
                  </a:lnTo>
                  <a:lnTo>
                    <a:pt x="1812" y="6439"/>
                  </a:lnTo>
                  <a:lnTo>
                    <a:pt x="1815" y="6443"/>
                  </a:lnTo>
                  <a:lnTo>
                    <a:pt x="1817" y="6445"/>
                  </a:lnTo>
                  <a:lnTo>
                    <a:pt x="1819" y="6449"/>
                  </a:lnTo>
                  <a:lnTo>
                    <a:pt x="1820" y="6452"/>
                  </a:lnTo>
                  <a:lnTo>
                    <a:pt x="1820" y="6457"/>
                  </a:lnTo>
                  <a:lnTo>
                    <a:pt x="1820" y="6460"/>
                  </a:lnTo>
                  <a:lnTo>
                    <a:pt x="1819" y="6464"/>
                  </a:lnTo>
                  <a:lnTo>
                    <a:pt x="1817" y="6467"/>
                  </a:lnTo>
                  <a:lnTo>
                    <a:pt x="1816" y="6469"/>
                  </a:lnTo>
                  <a:lnTo>
                    <a:pt x="1814" y="6472"/>
                  </a:lnTo>
                  <a:lnTo>
                    <a:pt x="1808" y="6475"/>
                  </a:lnTo>
                  <a:lnTo>
                    <a:pt x="1801" y="6476"/>
                  </a:lnTo>
                  <a:close/>
                  <a:moveTo>
                    <a:pt x="2267" y="6554"/>
                  </a:moveTo>
                  <a:lnTo>
                    <a:pt x="2264" y="6554"/>
                  </a:lnTo>
                  <a:lnTo>
                    <a:pt x="2246" y="6552"/>
                  </a:lnTo>
                  <a:lnTo>
                    <a:pt x="2220" y="6548"/>
                  </a:lnTo>
                  <a:lnTo>
                    <a:pt x="2192" y="6545"/>
                  </a:lnTo>
                  <a:lnTo>
                    <a:pt x="2166" y="6542"/>
                  </a:lnTo>
                  <a:lnTo>
                    <a:pt x="2138" y="6538"/>
                  </a:lnTo>
                  <a:lnTo>
                    <a:pt x="2111" y="6534"/>
                  </a:lnTo>
                  <a:lnTo>
                    <a:pt x="2083" y="6530"/>
                  </a:lnTo>
                  <a:lnTo>
                    <a:pt x="2057" y="6525"/>
                  </a:lnTo>
                  <a:lnTo>
                    <a:pt x="2029" y="6521"/>
                  </a:lnTo>
                  <a:lnTo>
                    <a:pt x="2026" y="6520"/>
                  </a:lnTo>
                  <a:lnTo>
                    <a:pt x="2022" y="6519"/>
                  </a:lnTo>
                  <a:lnTo>
                    <a:pt x="2019" y="6516"/>
                  </a:lnTo>
                  <a:lnTo>
                    <a:pt x="2017" y="6513"/>
                  </a:lnTo>
                  <a:lnTo>
                    <a:pt x="2014" y="6509"/>
                  </a:lnTo>
                  <a:lnTo>
                    <a:pt x="2013" y="6506"/>
                  </a:lnTo>
                  <a:lnTo>
                    <a:pt x="2013" y="6503"/>
                  </a:lnTo>
                  <a:lnTo>
                    <a:pt x="2013" y="6498"/>
                  </a:lnTo>
                  <a:lnTo>
                    <a:pt x="2014" y="6495"/>
                  </a:lnTo>
                  <a:lnTo>
                    <a:pt x="2017" y="6491"/>
                  </a:lnTo>
                  <a:lnTo>
                    <a:pt x="2019" y="6489"/>
                  </a:lnTo>
                  <a:lnTo>
                    <a:pt x="2021" y="6485"/>
                  </a:lnTo>
                  <a:lnTo>
                    <a:pt x="2025" y="6484"/>
                  </a:lnTo>
                  <a:lnTo>
                    <a:pt x="2028" y="6483"/>
                  </a:lnTo>
                  <a:lnTo>
                    <a:pt x="2032" y="6482"/>
                  </a:lnTo>
                  <a:lnTo>
                    <a:pt x="2036" y="6482"/>
                  </a:lnTo>
                  <a:lnTo>
                    <a:pt x="2063" y="6486"/>
                  </a:lnTo>
                  <a:lnTo>
                    <a:pt x="2090" y="6491"/>
                  </a:lnTo>
                  <a:lnTo>
                    <a:pt x="2116" y="6495"/>
                  </a:lnTo>
                  <a:lnTo>
                    <a:pt x="2144" y="6499"/>
                  </a:lnTo>
                  <a:lnTo>
                    <a:pt x="2170" y="6503"/>
                  </a:lnTo>
                  <a:lnTo>
                    <a:pt x="2198" y="6506"/>
                  </a:lnTo>
                  <a:lnTo>
                    <a:pt x="2224" y="6509"/>
                  </a:lnTo>
                  <a:lnTo>
                    <a:pt x="2252" y="6513"/>
                  </a:lnTo>
                  <a:lnTo>
                    <a:pt x="2269" y="6514"/>
                  </a:lnTo>
                  <a:lnTo>
                    <a:pt x="2274" y="6515"/>
                  </a:lnTo>
                  <a:lnTo>
                    <a:pt x="2277" y="6517"/>
                  </a:lnTo>
                  <a:lnTo>
                    <a:pt x="2279" y="6520"/>
                  </a:lnTo>
                  <a:lnTo>
                    <a:pt x="2283" y="6522"/>
                  </a:lnTo>
                  <a:lnTo>
                    <a:pt x="2284" y="6525"/>
                  </a:lnTo>
                  <a:lnTo>
                    <a:pt x="2286" y="6529"/>
                  </a:lnTo>
                  <a:lnTo>
                    <a:pt x="2286" y="6532"/>
                  </a:lnTo>
                  <a:lnTo>
                    <a:pt x="2286" y="6537"/>
                  </a:lnTo>
                  <a:lnTo>
                    <a:pt x="2286" y="6540"/>
                  </a:lnTo>
                  <a:lnTo>
                    <a:pt x="2284" y="6544"/>
                  </a:lnTo>
                  <a:lnTo>
                    <a:pt x="2283" y="6546"/>
                  </a:lnTo>
                  <a:lnTo>
                    <a:pt x="2280" y="6548"/>
                  </a:lnTo>
                  <a:lnTo>
                    <a:pt x="2277" y="6551"/>
                  </a:lnTo>
                  <a:lnTo>
                    <a:pt x="2274" y="6553"/>
                  </a:lnTo>
                  <a:lnTo>
                    <a:pt x="2270" y="6553"/>
                  </a:lnTo>
                  <a:lnTo>
                    <a:pt x="2267" y="6554"/>
                  </a:lnTo>
                  <a:close/>
                  <a:moveTo>
                    <a:pt x="2732" y="6636"/>
                  </a:moveTo>
                  <a:lnTo>
                    <a:pt x="2728" y="6634"/>
                  </a:lnTo>
                  <a:lnTo>
                    <a:pt x="2696" y="6628"/>
                  </a:lnTo>
                  <a:lnTo>
                    <a:pt x="2665" y="6621"/>
                  </a:lnTo>
                  <a:lnTo>
                    <a:pt x="2634" y="6615"/>
                  </a:lnTo>
                  <a:lnTo>
                    <a:pt x="2605" y="6609"/>
                  </a:lnTo>
                  <a:lnTo>
                    <a:pt x="2578" y="6603"/>
                  </a:lnTo>
                  <a:lnTo>
                    <a:pt x="2550" y="6598"/>
                  </a:lnTo>
                  <a:lnTo>
                    <a:pt x="2524" y="6593"/>
                  </a:lnTo>
                  <a:lnTo>
                    <a:pt x="2497" y="6587"/>
                  </a:lnTo>
                  <a:lnTo>
                    <a:pt x="2494" y="6586"/>
                  </a:lnTo>
                  <a:lnTo>
                    <a:pt x="2490" y="6585"/>
                  </a:lnTo>
                  <a:lnTo>
                    <a:pt x="2487" y="6583"/>
                  </a:lnTo>
                  <a:lnTo>
                    <a:pt x="2485" y="6579"/>
                  </a:lnTo>
                  <a:lnTo>
                    <a:pt x="2482" y="6576"/>
                  </a:lnTo>
                  <a:lnTo>
                    <a:pt x="2481" y="6573"/>
                  </a:lnTo>
                  <a:lnTo>
                    <a:pt x="2481" y="6569"/>
                  </a:lnTo>
                  <a:lnTo>
                    <a:pt x="2481" y="6564"/>
                  </a:lnTo>
                  <a:lnTo>
                    <a:pt x="2482" y="6561"/>
                  </a:lnTo>
                  <a:lnTo>
                    <a:pt x="2485" y="6558"/>
                  </a:lnTo>
                  <a:lnTo>
                    <a:pt x="2487" y="6554"/>
                  </a:lnTo>
                  <a:lnTo>
                    <a:pt x="2489" y="6552"/>
                  </a:lnTo>
                  <a:lnTo>
                    <a:pt x="2493" y="6551"/>
                  </a:lnTo>
                  <a:lnTo>
                    <a:pt x="2496" y="6550"/>
                  </a:lnTo>
                  <a:lnTo>
                    <a:pt x="2501" y="6548"/>
                  </a:lnTo>
                  <a:lnTo>
                    <a:pt x="2504" y="6550"/>
                  </a:lnTo>
                  <a:lnTo>
                    <a:pt x="2531" y="6554"/>
                  </a:lnTo>
                  <a:lnTo>
                    <a:pt x="2557" y="6559"/>
                  </a:lnTo>
                  <a:lnTo>
                    <a:pt x="2584" y="6564"/>
                  </a:lnTo>
                  <a:lnTo>
                    <a:pt x="2613" y="6570"/>
                  </a:lnTo>
                  <a:lnTo>
                    <a:pt x="2642" y="6576"/>
                  </a:lnTo>
                  <a:lnTo>
                    <a:pt x="2673" y="6583"/>
                  </a:lnTo>
                  <a:lnTo>
                    <a:pt x="2704" y="6590"/>
                  </a:lnTo>
                  <a:lnTo>
                    <a:pt x="2737" y="6597"/>
                  </a:lnTo>
                  <a:lnTo>
                    <a:pt x="2740" y="6598"/>
                  </a:lnTo>
                  <a:lnTo>
                    <a:pt x="2744" y="6600"/>
                  </a:lnTo>
                  <a:lnTo>
                    <a:pt x="2746" y="6602"/>
                  </a:lnTo>
                  <a:lnTo>
                    <a:pt x="2748" y="6605"/>
                  </a:lnTo>
                  <a:lnTo>
                    <a:pt x="2751" y="6608"/>
                  </a:lnTo>
                  <a:lnTo>
                    <a:pt x="2752" y="6613"/>
                  </a:lnTo>
                  <a:lnTo>
                    <a:pt x="2752" y="6616"/>
                  </a:lnTo>
                  <a:lnTo>
                    <a:pt x="2752" y="6620"/>
                  </a:lnTo>
                  <a:lnTo>
                    <a:pt x="2748" y="6626"/>
                  </a:lnTo>
                  <a:lnTo>
                    <a:pt x="2745" y="6631"/>
                  </a:lnTo>
                  <a:lnTo>
                    <a:pt x="2739" y="6634"/>
                  </a:lnTo>
                  <a:lnTo>
                    <a:pt x="2732" y="6636"/>
                  </a:lnTo>
                  <a:close/>
                  <a:moveTo>
                    <a:pt x="3191" y="6750"/>
                  </a:moveTo>
                  <a:lnTo>
                    <a:pt x="3186" y="6750"/>
                  </a:lnTo>
                  <a:lnTo>
                    <a:pt x="3164" y="6743"/>
                  </a:lnTo>
                  <a:lnTo>
                    <a:pt x="3141" y="6738"/>
                  </a:lnTo>
                  <a:lnTo>
                    <a:pt x="3119" y="6731"/>
                  </a:lnTo>
                  <a:lnTo>
                    <a:pt x="3096" y="6725"/>
                  </a:lnTo>
                  <a:lnTo>
                    <a:pt x="3062" y="6715"/>
                  </a:lnTo>
                  <a:lnTo>
                    <a:pt x="3027" y="6706"/>
                  </a:lnTo>
                  <a:lnTo>
                    <a:pt x="2993" y="6696"/>
                  </a:lnTo>
                  <a:lnTo>
                    <a:pt x="2958" y="6687"/>
                  </a:lnTo>
                  <a:lnTo>
                    <a:pt x="2955" y="6686"/>
                  </a:lnTo>
                  <a:lnTo>
                    <a:pt x="2952" y="6684"/>
                  </a:lnTo>
                  <a:lnTo>
                    <a:pt x="2948" y="6681"/>
                  </a:lnTo>
                  <a:lnTo>
                    <a:pt x="2946" y="6679"/>
                  </a:lnTo>
                  <a:lnTo>
                    <a:pt x="2945" y="6676"/>
                  </a:lnTo>
                  <a:lnTo>
                    <a:pt x="2944" y="6671"/>
                  </a:lnTo>
                  <a:lnTo>
                    <a:pt x="2944" y="6668"/>
                  </a:lnTo>
                  <a:lnTo>
                    <a:pt x="2944" y="6664"/>
                  </a:lnTo>
                  <a:lnTo>
                    <a:pt x="2945" y="6660"/>
                  </a:lnTo>
                  <a:lnTo>
                    <a:pt x="2947" y="6656"/>
                  </a:lnTo>
                  <a:lnTo>
                    <a:pt x="2949" y="6654"/>
                  </a:lnTo>
                  <a:lnTo>
                    <a:pt x="2953" y="6652"/>
                  </a:lnTo>
                  <a:lnTo>
                    <a:pt x="2956" y="6649"/>
                  </a:lnTo>
                  <a:lnTo>
                    <a:pt x="2960" y="6649"/>
                  </a:lnTo>
                  <a:lnTo>
                    <a:pt x="2963" y="6648"/>
                  </a:lnTo>
                  <a:lnTo>
                    <a:pt x="2968" y="6649"/>
                  </a:lnTo>
                  <a:lnTo>
                    <a:pt x="3002" y="6657"/>
                  </a:lnTo>
                  <a:lnTo>
                    <a:pt x="3038" y="6668"/>
                  </a:lnTo>
                  <a:lnTo>
                    <a:pt x="3072" y="6677"/>
                  </a:lnTo>
                  <a:lnTo>
                    <a:pt x="3108" y="6687"/>
                  </a:lnTo>
                  <a:lnTo>
                    <a:pt x="3129" y="6693"/>
                  </a:lnTo>
                  <a:lnTo>
                    <a:pt x="3151" y="6700"/>
                  </a:lnTo>
                  <a:lnTo>
                    <a:pt x="3174" y="6706"/>
                  </a:lnTo>
                  <a:lnTo>
                    <a:pt x="3196" y="6712"/>
                  </a:lnTo>
                  <a:lnTo>
                    <a:pt x="3199" y="6714"/>
                  </a:lnTo>
                  <a:lnTo>
                    <a:pt x="3203" y="6716"/>
                  </a:lnTo>
                  <a:lnTo>
                    <a:pt x="3205" y="6718"/>
                  </a:lnTo>
                  <a:lnTo>
                    <a:pt x="3207" y="6722"/>
                  </a:lnTo>
                  <a:lnTo>
                    <a:pt x="3210" y="6725"/>
                  </a:lnTo>
                  <a:lnTo>
                    <a:pt x="3211" y="6728"/>
                  </a:lnTo>
                  <a:lnTo>
                    <a:pt x="3211" y="6732"/>
                  </a:lnTo>
                  <a:lnTo>
                    <a:pt x="3210" y="6737"/>
                  </a:lnTo>
                  <a:lnTo>
                    <a:pt x="3207" y="6742"/>
                  </a:lnTo>
                  <a:lnTo>
                    <a:pt x="3203" y="6747"/>
                  </a:lnTo>
                  <a:lnTo>
                    <a:pt x="3197" y="6749"/>
                  </a:lnTo>
                  <a:lnTo>
                    <a:pt x="3191" y="6750"/>
                  </a:lnTo>
                  <a:close/>
                  <a:moveTo>
                    <a:pt x="3433" y="6789"/>
                  </a:moveTo>
                  <a:lnTo>
                    <a:pt x="3423" y="6789"/>
                  </a:lnTo>
                  <a:lnTo>
                    <a:pt x="3420" y="6788"/>
                  </a:lnTo>
                  <a:lnTo>
                    <a:pt x="3415" y="6787"/>
                  </a:lnTo>
                  <a:lnTo>
                    <a:pt x="3413" y="6785"/>
                  </a:lnTo>
                  <a:lnTo>
                    <a:pt x="3409" y="6782"/>
                  </a:lnTo>
                  <a:lnTo>
                    <a:pt x="3407" y="6780"/>
                  </a:lnTo>
                  <a:lnTo>
                    <a:pt x="3405" y="6777"/>
                  </a:lnTo>
                  <a:lnTo>
                    <a:pt x="3404" y="6773"/>
                  </a:lnTo>
                  <a:lnTo>
                    <a:pt x="3404" y="6769"/>
                  </a:lnTo>
                  <a:lnTo>
                    <a:pt x="3405" y="6765"/>
                  </a:lnTo>
                  <a:lnTo>
                    <a:pt x="3405" y="6761"/>
                  </a:lnTo>
                  <a:lnTo>
                    <a:pt x="3407" y="6757"/>
                  </a:lnTo>
                  <a:lnTo>
                    <a:pt x="3409" y="6755"/>
                  </a:lnTo>
                  <a:lnTo>
                    <a:pt x="3412" y="6753"/>
                  </a:lnTo>
                  <a:lnTo>
                    <a:pt x="3415" y="6750"/>
                  </a:lnTo>
                  <a:lnTo>
                    <a:pt x="3420" y="6749"/>
                  </a:lnTo>
                  <a:lnTo>
                    <a:pt x="3424" y="6749"/>
                  </a:lnTo>
                  <a:lnTo>
                    <a:pt x="3433" y="6749"/>
                  </a:lnTo>
                  <a:lnTo>
                    <a:pt x="3451" y="6749"/>
                  </a:lnTo>
                  <a:lnTo>
                    <a:pt x="3467" y="6748"/>
                  </a:lnTo>
                  <a:lnTo>
                    <a:pt x="3482" y="6747"/>
                  </a:lnTo>
                  <a:lnTo>
                    <a:pt x="3496" y="6745"/>
                  </a:lnTo>
                  <a:lnTo>
                    <a:pt x="3510" y="6742"/>
                  </a:lnTo>
                  <a:lnTo>
                    <a:pt x="3524" y="6739"/>
                  </a:lnTo>
                  <a:lnTo>
                    <a:pt x="3535" y="6735"/>
                  </a:lnTo>
                  <a:lnTo>
                    <a:pt x="3547" y="6731"/>
                  </a:lnTo>
                  <a:lnTo>
                    <a:pt x="3558" y="6725"/>
                  </a:lnTo>
                  <a:lnTo>
                    <a:pt x="3568" y="6719"/>
                  </a:lnTo>
                  <a:lnTo>
                    <a:pt x="3577" y="6714"/>
                  </a:lnTo>
                  <a:lnTo>
                    <a:pt x="3586" y="6707"/>
                  </a:lnTo>
                  <a:lnTo>
                    <a:pt x="3593" y="6699"/>
                  </a:lnTo>
                  <a:lnTo>
                    <a:pt x="3600" y="6691"/>
                  </a:lnTo>
                  <a:lnTo>
                    <a:pt x="3607" y="6683"/>
                  </a:lnTo>
                  <a:lnTo>
                    <a:pt x="3611" y="6672"/>
                  </a:lnTo>
                  <a:lnTo>
                    <a:pt x="3613" y="6669"/>
                  </a:lnTo>
                  <a:lnTo>
                    <a:pt x="3617" y="6667"/>
                  </a:lnTo>
                  <a:lnTo>
                    <a:pt x="3619" y="6664"/>
                  </a:lnTo>
                  <a:lnTo>
                    <a:pt x="3624" y="6663"/>
                  </a:lnTo>
                  <a:lnTo>
                    <a:pt x="3627" y="6662"/>
                  </a:lnTo>
                  <a:lnTo>
                    <a:pt x="3631" y="6662"/>
                  </a:lnTo>
                  <a:lnTo>
                    <a:pt x="3634" y="6663"/>
                  </a:lnTo>
                  <a:lnTo>
                    <a:pt x="3639" y="6664"/>
                  </a:lnTo>
                  <a:lnTo>
                    <a:pt x="3642" y="6667"/>
                  </a:lnTo>
                  <a:lnTo>
                    <a:pt x="3644" y="6669"/>
                  </a:lnTo>
                  <a:lnTo>
                    <a:pt x="3647" y="6672"/>
                  </a:lnTo>
                  <a:lnTo>
                    <a:pt x="3648" y="6676"/>
                  </a:lnTo>
                  <a:lnTo>
                    <a:pt x="3649" y="6679"/>
                  </a:lnTo>
                  <a:lnTo>
                    <a:pt x="3649" y="6684"/>
                  </a:lnTo>
                  <a:lnTo>
                    <a:pt x="3648" y="6687"/>
                  </a:lnTo>
                  <a:lnTo>
                    <a:pt x="3647" y="6691"/>
                  </a:lnTo>
                  <a:lnTo>
                    <a:pt x="3640" y="6703"/>
                  </a:lnTo>
                  <a:lnTo>
                    <a:pt x="3632" y="6714"/>
                  </a:lnTo>
                  <a:lnTo>
                    <a:pt x="3624" y="6724"/>
                  </a:lnTo>
                  <a:lnTo>
                    <a:pt x="3615" y="6734"/>
                  </a:lnTo>
                  <a:lnTo>
                    <a:pt x="3604" y="6742"/>
                  </a:lnTo>
                  <a:lnTo>
                    <a:pt x="3593" y="6750"/>
                  </a:lnTo>
                  <a:lnTo>
                    <a:pt x="3581" y="6758"/>
                  </a:lnTo>
                  <a:lnTo>
                    <a:pt x="3569" y="6764"/>
                  </a:lnTo>
                  <a:lnTo>
                    <a:pt x="3555" y="6770"/>
                  </a:lnTo>
                  <a:lnTo>
                    <a:pt x="3540" y="6776"/>
                  </a:lnTo>
                  <a:lnTo>
                    <a:pt x="3524" y="6779"/>
                  </a:lnTo>
                  <a:lnTo>
                    <a:pt x="3508" y="6782"/>
                  </a:lnTo>
                  <a:lnTo>
                    <a:pt x="3491" y="6786"/>
                  </a:lnTo>
                  <a:lnTo>
                    <a:pt x="3472" y="6787"/>
                  </a:lnTo>
                  <a:lnTo>
                    <a:pt x="3453" y="6788"/>
                  </a:lnTo>
                  <a:lnTo>
                    <a:pt x="3433" y="678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7" name="Freeform 9">
              <a:extLst>
                <a:ext uri="{FF2B5EF4-FFF2-40B4-BE49-F238E27FC236}">
                  <a16:creationId xmlns:a16="http://schemas.microsoft.com/office/drawing/2014/main" id="{45AB0FC6-C12F-4A3C-9183-3F13AB484D3E}"/>
                </a:ext>
              </a:extLst>
            </p:cNvPr>
            <p:cNvSpPr>
              <a:spLocks noEditPoints="1"/>
            </p:cNvSpPr>
            <p:nvPr userDrawn="1"/>
          </p:nvSpPr>
          <p:spPr bwMode="auto">
            <a:xfrm>
              <a:off x="3546353" y="2"/>
              <a:ext cx="3559273" cy="4773611"/>
            </a:xfrm>
            <a:custGeom>
              <a:avLst/>
              <a:gdLst>
                <a:gd name="T0" fmla="*/ 653 w 5351"/>
                <a:gd name="T1" fmla="*/ 178 h 7183"/>
                <a:gd name="T2" fmla="*/ 793 w 5351"/>
                <a:gd name="T3" fmla="*/ 333 h 7183"/>
                <a:gd name="T4" fmla="*/ 3970 w 5351"/>
                <a:gd name="T5" fmla="*/ 206 h 7183"/>
                <a:gd name="T6" fmla="*/ 4267 w 5351"/>
                <a:gd name="T7" fmla="*/ 479 h 7183"/>
                <a:gd name="T8" fmla="*/ 4483 w 5351"/>
                <a:gd name="T9" fmla="*/ 631 h 7183"/>
                <a:gd name="T10" fmla="*/ 855 w 5351"/>
                <a:gd name="T11" fmla="*/ 522 h 7183"/>
                <a:gd name="T12" fmla="*/ 4827 w 5351"/>
                <a:gd name="T13" fmla="*/ 927 h 7183"/>
                <a:gd name="T14" fmla="*/ 4828 w 5351"/>
                <a:gd name="T15" fmla="*/ 877 h 7183"/>
                <a:gd name="T16" fmla="*/ 696 w 5351"/>
                <a:gd name="T17" fmla="*/ 961 h 7183"/>
                <a:gd name="T18" fmla="*/ 5181 w 5351"/>
                <a:gd name="T19" fmla="*/ 1246 h 7183"/>
                <a:gd name="T20" fmla="*/ 5129 w 5351"/>
                <a:gd name="T21" fmla="*/ 1133 h 7183"/>
                <a:gd name="T22" fmla="*/ 421 w 5351"/>
                <a:gd name="T23" fmla="*/ 1344 h 7183"/>
                <a:gd name="T24" fmla="*/ 5326 w 5351"/>
                <a:gd name="T25" fmla="*/ 1687 h 7183"/>
                <a:gd name="T26" fmla="*/ 5316 w 5351"/>
                <a:gd name="T27" fmla="*/ 1422 h 7183"/>
                <a:gd name="T28" fmla="*/ 296 w 5351"/>
                <a:gd name="T29" fmla="*/ 1897 h 7183"/>
                <a:gd name="T30" fmla="*/ 392 w 5351"/>
                <a:gd name="T31" fmla="*/ 2009 h 7183"/>
                <a:gd name="T32" fmla="*/ 5283 w 5351"/>
                <a:gd name="T33" fmla="*/ 1881 h 7183"/>
                <a:gd name="T34" fmla="*/ 599 w 5351"/>
                <a:gd name="T35" fmla="*/ 2289 h 7183"/>
                <a:gd name="T36" fmla="*/ 711 w 5351"/>
                <a:gd name="T37" fmla="*/ 2375 h 7183"/>
                <a:gd name="T38" fmla="*/ 5116 w 5351"/>
                <a:gd name="T39" fmla="*/ 2319 h 7183"/>
                <a:gd name="T40" fmla="*/ 863 w 5351"/>
                <a:gd name="T41" fmla="*/ 2571 h 7183"/>
                <a:gd name="T42" fmla="*/ 1015 w 5351"/>
                <a:gd name="T43" fmla="*/ 2734 h 7183"/>
                <a:gd name="T44" fmla="*/ 4903 w 5351"/>
                <a:gd name="T45" fmla="*/ 2742 h 7183"/>
                <a:gd name="T46" fmla="*/ 1091 w 5351"/>
                <a:gd name="T47" fmla="*/ 3109 h 7183"/>
                <a:gd name="T48" fmla="*/ 1139 w 5351"/>
                <a:gd name="T49" fmla="*/ 3069 h 7183"/>
                <a:gd name="T50" fmla="*/ 4639 w 5351"/>
                <a:gd name="T51" fmla="*/ 3155 h 7183"/>
                <a:gd name="T52" fmla="*/ 761 w 5351"/>
                <a:gd name="T53" fmla="*/ 3525 h 7183"/>
                <a:gd name="T54" fmla="*/ 791 w 5351"/>
                <a:gd name="T55" fmla="*/ 3528 h 7183"/>
                <a:gd name="T56" fmla="*/ 4311 w 5351"/>
                <a:gd name="T57" fmla="*/ 3457 h 7183"/>
                <a:gd name="T58" fmla="*/ 3791 w 5351"/>
                <a:gd name="T59" fmla="*/ 3717 h 7183"/>
                <a:gd name="T60" fmla="*/ 425 w 5351"/>
                <a:gd name="T61" fmla="*/ 3856 h 7183"/>
                <a:gd name="T62" fmla="*/ 618 w 5351"/>
                <a:gd name="T63" fmla="*/ 3691 h 7183"/>
                <a:gd name="T64" fmla="*/ 3439 w 5351"/>
                <a:gd name="T65" fmla="*/ 3846 h 7183"/>
                <a:gd name="T66" fmla="*/ 94 w 5351"/>
                <a:gd name="T67" fmla="*/ 4186 h 7183"/>
                <a:gd name="T68" fmla="*/ 225 w 5351"/>
                <a:gd name="T69" fmla="*/ 4067 h 7183"/>
                <a:gd name="T70" fmla="*/ 3039 w 5351"/>
                <a:gd name="T71" fmla="*/ 4077 h 7183"/>
                <a:gd name="T72" fmla="*/ 3092 w 5351"/>
                <a:gd name="T73" fmla="*/ 4341 h 7183"/>
                <a:gd name="T74" fmla="*/ 33 w 5351"/>
                <a:gd name="T75" fmla="*/ 4385 h 7183"/>
                <a:gd name="T76" fmla="*/ 3275 w 5351"/>
                <a:gd name="T77" fmla="*/ 4769 h 7183"/>
                <a:gd name="T78" fmla="*/ 3263 w 5351"/>
                <a:gd name="T79" fmla="*/ 4629 h 7183"/>
                <a:gd name="T80" fmla="*/ 68 w 5351"/>
                <a:gd name="T81" fmla="*/ 4857 h 7183"/>
                <a:gd name="T82" fmla="*/ 3347 w 5351"/>
                <a:gd name="T83" fmla="*/ 5236 h 7183"/>
                <a:gd name="T84" fmla="*/ 3349 w 5351"/>
                <a:gd name="T85" fmla="*/ 4979 h 7183"/>
                <a:gd name="T86" fmla="*/ 270 w 5351"/>
                <a:gd name="T87" fmla="*/ 5306 h 7183"/>
                <a:gd name="T88" fmla="*/ 426 w 5351"/>
                <a:gd name="T89" fmla="*/ 5510 h 7183"/>
                <a:gd name="T90" fmla="*/ 3393 w 5351"/>
                <a:gd name="T91" fmla="*/ 5437 h 7183"/>
                <a:gd name="T92" fmla="*/ 584 w 5351"/>
                <a:gd name="T93" fmla="*/ 5771 h 7183"/>
                <a:gd name="T94" fmla="*/ 711 w 5351"/>
                <a:gd name="T95" fmla="*/ 5878 h 7183"/>
                <a:gd name="T96" fmla="*/ 3440 w 5351"/>
                <a:gd name="T97" fmla="*/ 5905 h 7183"/>
                <a:gd name="T98" fmla="*/ 1027 w 5351"/>
                <a:gd name="T99" fmla="*/ 6212 h 7183"/>
                <a:gd name="T100" fmla="*/ 1022 w 5351"/>
                <a:gd name="T101" fmla="*/ 6163 h 7183"/>
                <a:gd name="T102" fmla="*/ 1233 w 5351"/>
                <a:gd name="T103" fmla="*/ 6288 h 7183"/>
                <a:gd name="T104" fmla="*/ 1871 w 5351"/>
                <a:gd name="T105" fmla="*/ 6564 h 7183"/>
                <a:gd name="T106" fmla="*/ 1916 w 5351"/>
                <a:gd name="T107" fmla="*/ 6543 h 7183"/>
                <a:gd name="T108" fmla="*/ 3499 w 5351"/>
                <a:gd name="T109" fmla="*/ 6417 h 7183"/>
                <a:gd name="T110" fmla="*/ 3525 w 5351"/>
                <a:gd name="T111" fmla="*/ 6625 h 7183"/>
                <a:gd name="T112" fmla="*/ 2107 w 5351"/>
                <a:gd name="T113" fmla="*/ 6665 h 7183"/>
                <a:gd name="T114" fmla="*/ 2538 w 5351"/>
                <a:gd name="T115" fmla="*/ 7003 h 7183"/>
                <a:gd name="T116" fmla="*/ 2726 w 5351"/>
                <a:gd name="T117" fmla="*/ 7057 h 7183"/>
                <a:gd name="T118" fmla="*/ 3439 w 5351"/>
                <a:gd name="T119" fmla="*/ 6866 h 7183"/>
                <a:gd name="T120" fmla="*/ 3383 w 5351"/>
                <a:gd name="T121" fmla="*/ 7090 h 7183"/>
                <a:gd name="T122" fmla="*/ 3078 w 5351"/>
                <a:gd name="T123" fmla="*/ 7139 h 7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51" h="7183">
                  <a:moveTo>
                    <a:pt x="3603" y="0"/>
                  </a:moveTo>
                  <a:lnTo>
                    <a:pt x="3673" y="0"/>
                  </a:lnTo>
                  <a:lnTo>
                    <a:pt x="3681" y="6"/>
                  </a:lnTo>
                  <a:lnTo>
                    <a:pt x="3724" y="34"/>
                  </a:lnTo>
                  <a:lnTo>
                    <a:pt x="3727" y="37"/>
                  </a:lnTo>
                  <a:lnTo>
                    <a:pt x="3729" y="40"/>
                  </a:lnTo>
                  <a:lnTo>
                    <a:pt x="3731" y="44"/>
                  </a:lnTo>
                  <a:lnTo>
                    <a:pt x="3732" y="47"/>
                  </a:lnTo>
                  <a:lnTo>
                    <a:pt x="3733" y="50"/>
                  </a:lnTo>
                  <a:lnTo>
                    <a:pt x="3732" y="55"/>
                  </a:lnTo>
                  <a:lnTo>
                    <a:pt x="3731" y="58"/>
                  </a:lnTo>
                  <a:lnTo>
                    <a:pt x="3729" y="62"/>
                  </a:lnTo>
                  <a:lnTo>
                    <a:pt x="3726" y="65"/>
                  </a:lnTo>
                  <a:lnTo>
                    <a:pt x="3721" y="68"/>
                  </a:lnTo>
                  <a:lnTo>
                    <a:pt x="3717" y="70"/>
                  </a:lnTo>
                  <a:lnTo>
                    <a:pt x="3712" y="70"/>
                  </a:lnTo>
                  <a:lnTo>
                    <a:pt x="3702" y="67"/>
                  </a:lnTo>
                  <a:lnTo>
                    <a:pt x="3659" y="38"/>
                  </a:lnTo>
                  <a:lnTo>
                    <a:pt x="3603" y="0"/>
                  </a:lnTo>
                  <a:close/>
                  <a:moveTo>
                    <a:pt x="778" y="341"/>
                  </a:moveTo>
                  <a:lnTo>
                    <a:pt x="772" y="339"/>
                  </a:lnTo>
                  <a:lnTo>
                    <a:pt x="768" y="338"/>
                  </a:lnTo>
                  <a:lnTo>
                    <a:pt x="764" y="335"/>
                  </a:lnTo>
                  <a:lnTo>
                    <a:pt x="761" y="330"/>
                  </a:lnTo>
                  <a:lnTo>
                    <a:pt x="752" y="317"/>
                  </a:lnTo>
                  <a:lnTo>
                    <a:pt x="742" y="302"/>
                  </a:lnTo>
                  <a:lnTo>
                    <a:pt x="732" y="286"/>
                  </a:lnTo>
                  <a:lnTo>
                    <a:pt x="722" y="271"/>
                  </a:lnTo>
                  <a:lnTo>
                    <a:pt x="701" y="241"/>
                  </a:lnTo>
                  <a:lnTo>
                    <a:pt x="678" y="210"/>
                  </a:lnTo>
                  <a:lnTo>
                    <a:pt x="653" y="178"/>
                  </a:lnTo>
                  <a:lnTo>
                    <a:pt x="623" y="142"/>
                  </a:lnTo>
                  <a:lnTo>
                    <a:pt x="621" y="140"/>
                  </a:lnTo>
                  <a:lnTo>
                    <a:pt x="620" y="135"/>
                  </a:lnTo>
                  <a:lnTo>
                    <a:pt x="618" y="132"/>
                  </a:lnTo>
                  <a:lnTo>
                    <a:pt x="618" y="128"/>
                  </a:lnTo>
                  <a:lnTo>
                    <a:pt x="620" y="125"/>
                  </a:lnTo>
                  <a:lnTo>
                    <a:pt x="621" y="122"/>
                  </a:lnTo>
                  <a:lnTo>
                    <a:pt x="623" y="118"/>
                  </a:lnTo>
                  <a:lnTo>
                    <a:pt x="625" y="115"/>
                  </a:lnTo>
                  <a:lnTo>
                    <a:pt x="629" y="112"/>
                  </a:lnTo>
                  <a:lnTo>
                    <a:pt x="632" y="111"/>
                  </a:lnTo>
                  <a:lnTo>
                    <a:pt x="637" y="110"/>
                  </a:lnTo>
                  <a:lnTo>
                    <a:pt x="640" y="110"/>
                  </a:lnTo>
                  <a:lnTo>
                    <a:pt x="644" y="111"/>
                  </a:lnTo>
                  <a:lnTo>
                    <a:pt x="647" y="112"/>
                  </a:lnTo>
                  <a:lnTo>
                    <a:pt x="651" y="115"/>
                  </a:lnTo>
                  <a:lnTo>
                    <a:pt x="654" y="117"/>
                  </a:lnTo>
                  <a:lnTo>
                    <a:pt x="684" y="153"/>
                  </a:lnTo>
                  <a:lnTo>
                    <a:pt x="710" y="187"/>
                  </a:lnTo>
                  <a:lnTo>
                    <a:pt x="733" y="218"/>
                  </a:lnTo>
                  <a:lnTo>
                    <a:pt x="755" y="249"/>
                  </a:lnTo>
                  <a:lnTo>
                    <a:pt x="765" y="264"/>
                  </a:lnTo>
                  <a:lnTo>
                    <a:pt x="776" y="280"/>
                  </a:lnTo>
                  <a:lnTo>
                    <a:pt x="785" y="296"/>
                  </a:lnTo>
                  <a:lnTo>
                    <a:pt x="794" y="311"/>
                  </a:lnTo>
                  <a:lnTo>
                    <a:pt x="796" y="314"/>
                  </a:lnTo>
                  <a:lnTo>
                    <a:pt x="797" y="318"/>
                  </a:lnTo>
                  <a:lnTo>
                    <a:pt x="797" y="322"/>
                  </a:lnTo>
                  <a:lnTo>
                    <a:pt x="796" y="326"/>
                  </a:lnTo>
                  <a:lnTo>
                    <a:pt x="795" y="329"/>
                  </a:lnTo>
                  <a:lnTo>
                    <a:pt x="793" y="333"/>
                  </a:lnTo>
                  <a:lnTo>
                    <a:pt x="791" y="335"/>
                  </a:lnTo>
                  <a:lnTo>
                    <a:pt x="787" y="337"/>
                  </a:lnTo>
                  <a:lnTo>
                    <a:pt x="778" y="341"/>
                  </a:lnTo>
                  <a:close/>
                  <a:moveTo>
                    <a:pt x="4098" y="345"/>
                  </a:moveTo>
                  <a:lnTo>
                    <a:pt x="4086" y="341"/>
                  </a:lnTo>
                  <a:lnTo>
                    <a:pt x="4064" y="325"/>
                  </a:lnTo>
                  <a:lnTo>
                    <a:pt x="4041" y="307"/>
                  </a:lnTo>
                  <a:lnTo>
                    <a:pt x="4019" y="290"/>
                  </a:lnTo>
                  <a:lnTo>
                    <a:pt x="3996" y="273"/>
                  </a:lnTo>
                  <a:lnTo>
                    <a:pt x="3972" y="256"/>
                  </a:lnTo>
                  <a:lnTo>
                    <a:pt x="3947" y="239"/>
                  </a:lnTo>
                  <a:lnTo>
                    <a:pt x="3922" y="220"/>
                  </a:lnTo>
                  <a:lnTo>
                    <a:pt x="3896" y="202"/>
                  </a:lnTo>
                  <a:lnTo>
                    <a:pt x="3892" y="198"/>
                  </a:lnTo>
                  <a:lnTo>
                    <a:pt x="3890" y="196"/>
                  </a:lnTo>
                  <a:lnTo>
                    <a:pt x="3889" y="193"/>
                  </a:lnTo>
                  <a:lnTo>
                    <a:pt x="3888" y="188"/>
                  </a:lnTo>
                  <a:lnTo>
                    <a:pt x="3888" y="185"/>
                  </a:lnTo>
                  <a:lnTo>
                    <a:pt x="3888" y="181"/>
                  </a:lnTo>
                  <a:lnTo>
                    <a:pt x="3889" y="178"/>
                  </a:lnTo>
                  <a:lnTo>
                    <a:pt x="3891" y="174"/>
                  </a:lnTo>
                  <a:lnTo>
                    <a:pt x="3894" y="171"/>
                  </a:lnTo>
                  <a:lnTo>
                    <a:pt x="3897" y="169"/>
                  </a:lnTo>
                  <a:lnTo>
                    <a:pt x="3900" y="167"/>
                  </a:lnTo>
                  <a:lnTo>
                    <a:pt x="3904" y="166"/>
                  </a:lnTo>
                  <a:lnTo>
                    <a:pt x="3907" y="165"/>
                  </a:lnTo>
                  <a:lnTo>
                    <a:pt x="3911" y="166"/>
                  </a:lnTo>
                  <a:lnTo>
                    <a:pt x="3915" y="167"/>
                  </a:lnTo>
                  <a:lnTo>
                    <a:pt x="3919" y="170"/>
                  </a:lnTo>
                  <a:lnTo>
                    <a:pt x="3945" y="188"/>
                  </a:lnTo>
                  <a:lnTo>
                    <a:pt x="3970" y="206"/>
                  </a:lnTo>
                  <a:lnTo>
                    <a:pt x="3994" y="224"/>
                  </a:lnTo>
                  <a:lnTo>
                    <a:pt x="4019" y="242"/>
                  </a:lnTo>
                  <a:lnTo>
                    <a:pt x="4043" y="259"/>
                  </a:lnTo>
                  <a:lnTo>
                    <a:pt x="4066" y="276"/>
                  </a:lnTo>
                  <a:lnTo>
                    <a:pt x="4087" y="292"/>
                  </a:lnTo>
                  <a:lnTo>
                    <a:pt x="4109" y="310"/>
                  </a:lnTo>
                  <a:lnTo>
                    <a:pt x="4113" y="312"/>
                  </a:lnTo>
                  <a:lnTo>
                    <a:pt x="4115" y="315"/>
                  </a:lnTo>
                  <a:lnTo>
                    <a:pt x="4116" y="319"/>
                  </a:lnTo>
                  <a:lnTo>
                    <a:pt x="4117" y="322"/>
                  </a:lnTo>
                  <a:lnTo>
                    <a:pt x="4117" y="326"/>
                  </a:lnTo>
                  <a:lnTo>
                    <a:pt x="4117" y="330"/>
                  </a:lnTo>
                  <a:lnTo>
                    <a:pt x="4116" y="334"/>
                  </a:lnTo>
                  <a:lnTo>
                    <a:pt x="4114" y="337"/>
                  </a:lnTo>
                  <a:lnTo>
                    <a:pt x="4110" y="341"/>
                  </a:lnTo>
                  <a:lnTo>
                    <a:pt x="4107" y="343"/>
                  </a:lnTo>
                  <a:lnTo>
                    <a:pt x="4102" y="344"/>
                  </a:lnTo>
                  <a:lnTo>
                    <a:pt x="4098" y="345"/>
                  </a:lnTo>
                  <a:close/>
                  <a:moveTo>
                    <a:pt x="4471" y="635"/>
                  </a:moveTo>
                  <a:lnTo>
                    <a:pt x="4465" y="634"/>
                  </a:lnTo>
                  <a:lnTo>
                    <a:pt x="4459" y="631"/>
                  </a:lnTo>
                  <a:lnTo>
                    <a:pt x="4436" y="612"/>
                  </a:lnTo>
                  <a:lnTo>
                    <a:pt x="4412" y="594"/>
                  </a:lnTo>
                  <a:lnTo>
                    <a:pt x="4389" y="576"/>
                  </a:lnTo>
                  <a:lnTo>
                    <a:pt x="4366" y="557"/>
                  </a:lnTo>
                  <a:lnTo>
                    <a:pt x="4342" y="540"/>
                  </a:lnTo>
                  <a:lnTo>
                    <a:pt x="4319" y="522"/>
                  </a:lnTo>
                  <a:lnTo>
                    <a:pt x="4296" y="504"/>
                  </a:lnTo>
                  <a:lnTo>
                    <a:pt x="4272" y="485"/>
                  </a:lnTo>
                  <a:lnTo>
                    <a:pt x="4270" y="483"/>
                  </a:lnTo>
                  <a:lnTo>
                    <a:pt x="4267" y="479"/>
                  </a:lnTo>
                  <a:lnTo>
                    <a:pt x="4266" y="476"/>
                  </a:lnTo>
                  <a:lnTo>
                    <a:pt x="4265" y="473"/>
                  </a:lnTo>
                  <a:lnTo>
                    <a:pt x="4265" y="468"/>
                  </a:lnTo>
                  <a:lnTo>
                    <a:pt x="4265" y="465"/>
                  </a:lnTo>
                  <a:lnTo>
                    <a:pt x="4267" y="461"/>
                  </a:lnTo>
                  <a:lnTo>
                    <a:pt x="4269" y="458"/>
                  </a:lnTo>
                  <a:lnTo>
                    <a:pt x="4272" y="454"/>
                  </a:lnTo>
                  <a:lnTo>
                    <a:pt x="4275" y="453"/>
                  </a:lnTo>
                  <a:lnTo>
                    <a:pt x="4279" y="451"/>
                  </a:lnTo>
                  <a:lnTo>
                    <a:pt x="4282" y="450"/>
                  </a:lnTo>
                  <a:lnTo>
                    <a:pt x="4286" y="450"/>
                  </a:lnTo>
                  <a:lnTo>
                    <a:pt x="4289" y="451"/>
                  </a:lnTo>
                  <a:lnTo>
                    <a:pt x="4294" y="452"/>
                  </a:lnTo>
                  <a:lnTo>
                    <a:pt x="4297" y="454"/>
                  </a:lnTo>
                  <a:lnTo>
                    <a:pt x="4320" y="473"/>
                  </a:lnTo>
                  <a:lnTo>
                    <a:pt x="4343" y="491"/>
                  </a:lnTo>
                  <a:lnTo>
                    <a:pt x="4367" y="508"/>
                  </a:lnTo>
                  <a:lnTo>
                    <a:pt x="4390" y="526"/>
                  </a:lnTo>
                  <a:lnTo>
                    <a:pt x="4413" y="545"/>
                  </a:lnTo>
                  <a:lnTo>
                    <a:pt x="4436" y="563"/>
                  </a:lnTo>
                  <a:lnTo>
                    <a:pt x="4460" y="582"/>
                  </a:lnTo>
                  <a:lnTo>
                    <a:pt x="4483" y="600"/>
                  </a:lnTo>
                  <a:lnTo>
                    <a:pt x="4485" y="602"/>
                  </a:lnTo>
                  <a:lnTo>
                    <a:pt x="4488" y="606"/>
                  </a:lnTo>
                  <a:lnTo>
                    <a:pt x="4490" y="609"/>
                  </a:lnTo>
                  <a:lnTo>
                    <a:pt x="4490" y="612"/>
                  </a:lnTo>
                  <a:lnTo>
                    <a:pt x="4491" y="617"/>
                  </a:lnTo>
                  <a:lnTo>
                    <a:pt x="4490" y="621"/>
                  </a:lnTo>
                  <a:lnTo>
                    <a:pt x="4489" y="624"/>
                  </a:lnTo>
                  <a:lnTo>
                    <a:pt x="4487" y="627"/>
                  </a:lnTo>
                  <a:lnTo>
                    <a:pt x="4483" y="631"/>
                  </a:lnTo>
                  <a:lnTo>
                    <a:pt x="4480" y="633"/>
                  </a:lnTo>
                  <a:lnTo>
                    <a:pt x="4475" y="634"/>
                  </a:lnTo>
                  <a:lnTo>
                    <a:pt x="4471" y="635"/>
                  </a:lnTo>
                  <a:close/>
                  <a:moveTo>
                    <a:pt x="834" y="789"/>
                  </a:moveTo>
                  <a:lnTo>
                    <a:pt x="826" y="788"/>
                  </a:lnTo>
                  <a:lnTo>
                    <a:pt x="823" y="786"/>
                  </a:lnTo>
                  <a:lnTo>
                    <a:pt x="820" y="783"/>
                  </a:lnTo>
                  <a:lnTo>
                    <a:pt x="818" y="780"/>
                  </a:lnTo>
                  <a:lnTo>
                    <a:pt x="816" y="778"/>
                  </a:lnTo>
                  <a:lnTo>
                    <a:pt x="815" y="773"/>
                  </a:lnTo>
                  <a:lnTo>
                    <a:pt x="815" y="770"/>
                  </a:lnTo>
                  <a:lnTo>
                    <a:pt x="815" y="766"/>
                  </a:lnTo>
                  <a:lnTo>
                    <a:pt x="816" y="762"/>
                  </a:lnTo>
                  <a:lnTo>
                    <a:pt x="824" y="741"/>
                  </a:lnTo>
                  <a:lnTo>
                    <a:pt x="831" y="720"/>
                  </a:lnTo>
                  <a:lnTo>
                    <a:pt x="838" y="701"/>
                  </a:lnTo>
                  <a:lnTo>
                    <a:pt x="842" y="680"/>
                  </a:lnTo>
                  <a:lnTo>
                    <a:pt x="846" y="661"/>
                  </a:lnTo>
                  <a:lnTo>
                    <a:pt x="848" y="641"/>
                  </a:lnTo>
                  <a:lnTo>
                    <a:pt x="850" y="621"/>
                  </a:lnTo>
                  <a:lnTo>
                    <a:pt x="850" y="601"/>
                  </a:lnTo>
                  <a:lnTo>
                    <a:pt x="850" y="586"/>
                  </a:lnTo>
                  <a:lnTo>
                    <a:pt x="849" y="571"/>
                  </a:lnTo>
                  <a:lnTo>
                    <a:pt x="848" y="556"/>
                  </a:lnTo>
                  <a:lnTo>
                    <a:pt x="846" y="541"/>
                  </a:lnTo>
                  <a:lnTo>
                    <a:pt x="846" y="538"/>
                  </a:lnTo>
                  <a:lnTo>
                    <a:pt x="846" y="534"/>
                  </a:lnTo>
                  <a:lnTo>
                    <a:pt x="848" y="530"/>
                  </a:lnTo>
                  <a:lnTo>
                    <a:pt x="849" y="528"/>
                  </a:lnTo>
                  <a:lnTo>
                    <a:pt x="851" y="524"/>
                  </a:lnTo>
                  <a:lnTo>
                    <a:pt x="855" y="522"/>
                  </a:lnTo>
                  <a:lnTo>
                    <a:pt x="858" y="521"/>
                  </a:lnTo>
                  <a:lnTo>
                    <a:pt x="862" y="520"/>
                  </a:lnTo>
                  <a:lnTo>
                    <a:pt x="866" y="520"/>
                  </a:lnTo>
                  <a:lnTo>
                    <a:pt x="870" y="520"/>
                  </a:lnTo>
                  <a:lnTo>
                    <a:pt x="873" y="521"/>
                  </a:lnTo>
                  <a:lnTo>
                    <a:pt x="877" y="523"/>
                  </a:lnTo>
                  <a:lnTo>
                    <a:pt x="880" y="525"/>
                  </a:lnTo>
                  <a:lnTo>
                    <a:pt x="882" y="529"/>
                  </a:lnTo>
                  <a:lnTo>
                    <a:pt x="883" y="532"/>
                  </a:lnTo>
                  <a:lnTo>
                    <a:pt x="885" y="536"/>
                  </a:lnTo>
                  <a:lnTo>
                    <a:pt x="887" y="552"/>
                  </a:lnTo>
                  <a:lnTo>
                    <a:pt x="889" y="569"/>
                  </a:lnTo>
                  <a:lnTo>
                    <a:pt x="889" y="585"/>
                  </a:lnTo>
                  <a:lnTo>
                    <a:pt x="890" y="601"/>
                  </a:lnTo>
                  <a:lnTo>
                    <a:pt x="889" y="623"/>
                  </a:lnTo>
                  <a:lnTo>
                    <a:pt x="888" y="645"/>
                  </a:lnTo>
                  <a:lnTo>
                    <a:pt x="885" y="666"/>
                  </a:lnTo>
                  <a:lnTo>
                    <a:pt x="881" y="688"/>
                  </a:lnTo>
                  <a:lnTo>
                    <a:pt x="875" y="710"/>
                  </a:lnTo>
                  <a:lnTo>
                    <a:pt x="869" y="732"/>
                  </a:lnTo>
                  <a:lnTo>
                    <a:pt x="862" y="755"/>
                  </a:lnTo>
                  <a:lnTo>
                    <a:pt x="852" y="778"/>
                  </a:lnTo>
                  <a:lnTo>
                    <a:pt x="849" y="782"/>
                  </a:lnTo>
                  <a:lnTo>
                    <a:pt x="844" y="786"/>
                  </a:lnTo>
                  <a:lnTo>
                    <a:pt x="840" y="788"/>
                  </a:lnTo>
                  <a:lnTo>
                    <a:pt x="834" y="789"/>
                  </a:lnTo>
                  <a:close/>
                  <a:moveTo>
                    <a:pt x="4839" y="931"/>
                  </a:moveTo>
                  <a:lnTo>
                    <a:pt x="4836" y="931"/>
                  </a:lnTo>
                  <a:lnTo>
                    <a:pt x="4833" y="930"/>
                  </a:lnTo>
                  <a:lnTo>
                    <a:pt x="4830" y="929"/>
                  </a:lnTo>
                  <a:lnTo>
                    <a:pt x="4827" y="927"/>
                  </a:lnTo>
                  <a:lnTo>
                    <a:pt x="4804" y="908"/>
                  </a:lnTo>
                  <a:lnTo>
                    <a:pt x="4781" y="889"/>
                  </a:lnTo>
                  <a:lnTo>
                    <a:pt x="4758" y="871"/>
                  </a:lnTo>
                  <a:lnTo>
                    <a:pt x="4735" y="852"/>
                  </a:lnTo>
                  <a:lnTo>
                    <a:pt x="4713" y="834"/>
                  </a:lnTo>
                  <a:lnTo>
                    <a:pt x="4690" y="814"/>
                  </a:lnTo>
                  <a:lnTo>
                    <a:pt x="4667" y="796"/>
                  </a:lnTo>
                  <a:lnTo>
                    <a:pt x="4644" y="778"/>
                  </a:lnTo>
                  <a:lnTo>
                    <a:pt x="4640" y="775"/>
                  </a:lnTo>
                  <a:lnTo>
                    <a:pt x="4639" y="772"/>
                  </a:lnTo>
                  <a:lnTo>
                    <a:pt x="4637" y="768"/>
                  </a:lnTo>
                  <a:lnTo>
                    <a:pt x="4637" y="765"/>
                  </a:lnTo>
                  <a:lnTo>
                    <a:pt x="4637" y="760"/>
                  </a:lnTo>
                  <a:lnTo>
                    <a:pt x="4637" y="757"/>
                  </a:lnTo>
                  <a:lnTo>
                    <a:pt x="4638" y="754"/>
                  </a:lnTo>
                  <a:lnTo>
                    <a:pt x="4640" y="750"/>
                  </a:lnTo>
                  <a:lnTo>
                    <a:pt x="4644" y="747"/>
                  </a:lnTo>
                  <a:lnTo>
                    <a:pt x="4647" y="746"/>
                  </a:lnTo>
                  <a:lnTo>
                    <a:pt x="4651" y="743"/>
                  </a:lnTo>
                  <a:lnTo>
                    <a:pt x="4654" y="743"/>
                  </a:lnTo>
                  <a:lnTo>
                    <a:pt x="4657" y="743"/>
                  </a:lnTo>
                  <a:lnTo>
                    <a:pt x="4661" y="743"/>
                  </a:lnTo>
                  <a:lnTo>
                    <a:pt x="4666" y="744"/>
                  </a:lnTo>
                  <a:lnTo>
                    <a:pt x="4668" y="747"/>
                  </a:lnTo>
                  <a:lnTo>
                    <a:pt x="4692" y="765"/>
                  </a:lnTo>
                  <a:lnTo>
                    <a:pt x="4715" y="785"/>
                  </a:lnTo>
                  <a:lnTo>
                    <a:pt x="4738" y="803"/>
                  </a:lnTo>
                  <a:lnTo>
                    <a:pt x="4761" y="821"/>
                  </a:lnTo>
                  <a:lnTo>
                    <a:pt x="4784" y="840"/>
                  </a:lnTo>
                  <a:lnTo>
                    <a:pt x="4807" y="859"/>
                  </a:lnTo>
                  <a:lnTo>
                    <a:pt x="4828" y="877"/>
                  </a:lnTo>
                  <a:lnTo>
                    <a:pt x="4851" y="897"/>
                  </a:lnTo>
                  <a:lnTo>
                    <a:pt x="4855" y="899"/>
                  </a:lnTo>
                  <a:lnTo>
                    <a:pt x="4857" y="903"/>
                  </a:lnTo>
                  <a:lnTo>
                    <a:pt x="4858" y="906"/>
                  </a:lnTo>
                  <a:lnTo>
                    <a:pt x="4859" y="910"/>
                  </a:lnTo>
                  <a:lnTo>
                    <a:pt x="4859" y="913"/>
                  </a:lnTo>
                  <a:lnTo>
                    <a:pt x="4858" y="918"/>
                  </a:lnTo>
                  <a:lnTo>
                    <a:pt x="4857" y="921"/>
                  </a:lnTo>
                  <a:lnTo>
                    <a:pt x="4855" y="924"/>
                  </a:lnTo>
                  <a:lnTo>
                    <a:pt x="4851" y="927"/>
                  </a:lnTo>
                  <a:lnTo>
                    <a:pt x="4848" y="929"/>
                  </a:lnTo>
                  <a:lnTo>
                    <a:pt x="4843" y="931"/>
                  </a:lnTo>
                  <a:lnTo>
                    <a:pt x="4839" y="931"/>
                  </a:lnTo>
                  <a:close/>
                  <a:moveTo>
                    <a:pt x="577" y="1186"/>
                  </a:moveTo>
                  <a:lnTo>
                    <a:pt x="566" y="1181"/>
                  </a:lnTo>
                  <a:lnTo>
                    <a:pt x="563" y="1179"/>
                  </a:lnTo>
                  <a:lnTo>
                    <a:pt x="561" y="1176"/>
                  </a:lnTo>
                  <a:lnTo>
                    <a:pt x="559" y="1172"/>
                  </a:lnTo>
                  <a:lnTo>
                    <a:pt x="558" y="1169"/>
                  </a:lnTo>
                  <a:lnTo>
                    <a:pt x="558" y="1165"/>
                  </a:lnTo>
                  <a:lnTo>
                    <a:pt x="559" y="1162"/>
                  </a:lnTo>
                  <a:lnTo>
                    <a:pt x="560" y="1157"/>
                  </a:lnTo>
                  <a:lnTo>
                    <a:pt x="561" y="1154"/>
                  </a:lnTo>
                  <a:lnTo>
                    <a:pt x="578" y="1131"/>
                  </a:lnTo>
                  <a:lnTo>
                    <a:pt x="596" y="1106"/>
                  </a:lnTo>
                  <a:lnTo>
                    <a:pt x="613" y="1082"/>
                  </a:lnTo>
                  <a:lnTo>
                    <a:pt x="630" y="1057"/>
                  </a:lnTo>
                  <a:lnTo>
                    <a:pt x="646" y="1033"/>
                  </a:lnTo>
                  <a:lnTo>
                    <a:pt x="663" y="1009"/>
                  </a:lnTo>
                  <a:lnTo>
                    <a:pt x="680" y="985"/>
                  </a:lnTo>
                  <a:lnTo>
                    <a:pt x="696" y="961"/>
                  </a:lnTo>
                  <a:lnTo>
                    <a:pt x="700" y="958"/>
                  </a:lnTo>
                  <a:lnTo>
                    <a:pt x="702" y="955"/>
                  </a:lnTo>
                  <a:lnTo>
                    <a:pt x="706" y="954"/>
                  </a:lnTo>
                  <a:lnTo>
                    <a:pt x="709" y="953"/>
                  </a:lnTo>
                  <a:lnTo>
                    <a:pt x="714" y="952"/>
                  </a:lnTo>
                  <a:lnTo>
                    <a:pt x="717" y="953"/>
                  </a:lnTo>
                  <a:lnTo>
                    <a:pt x="721" y="954"/>
                  </a:lnTo>
                  <a:lnTo>
                    <a:pt x="724" y="955"/>
                  </a:lnTo>
                  <a:lnTo>
                    <a:pt x="727" y="959"/>
                  </a:lnTo>
                  <a:lnTo>
                    <a:pt x="730" y="961"/>
                  </a:lnTo>
                  <a:lnTo>
                    <a:pt x="731" y="965"/>
                  </a:lnTo>
                  <a:lnTo>
                    <a:pt x="732" y="968"/>
                  </a:lnTo>
                  <a:lnTo>
                    <a:pt x="733" y="973"/>
                  </a:lnTo>
                  <a:lnTo>
                    <a:pt x="732" y="976"/>
                  </a:lnTo>
                  <a:lnTo>
                    <a:pt x="731" y="979"/>
                  </a:lnTo>
                  <a:lnTo>
                    <a:pt x="730" y="983"/>
                  </a:lnTo>
                  <a:lnTo>
                    <a:pt x="713" y="1008"/>
                  </a:lnTo>
                  <a:lnTo>
                    <a:pt x="695" y="1032"/>
                  </a:lnTo>
                  <a:lnTo>
                    <a:pt x="678" y="1056"/>
                  </a:lnTo>
                  <a:lnTo>
                    <a:pt x="662" y="1080"/>
                  </a:lnTo>
                  <a:lnTo>
                    <a:pt x="645" y="1105"/>
                  </a:lnTo>
                  <a:lnTo>
                    <a:pt x="628" y="1129"/>
                  </a:lnTo>
                  <a:lnTo>
                    <a:pt x="610" y="1153"/>
                  </a:lnTo>
                  <a:lnTo>
                    <a:pt x="593" y="1177"/>
                  </a:lnTo>
                  <a:lnTo>
                    <a:pt x="590" y="1181"/>
                  </a:lnTo>
                  <a:lnTo>
                    <a:pt x="586" y="1184"/>
                  </a:lnTo>
                  <a:lnTo>
                    <a:pt x="582" y="1185"/>
                  </a:lnTo>
                  <a:lnTo>
                    <a:pt x="577" y="1186"/>
                  </a:lnTo>
                  <a:close/>
                  <a:moveTo>
                    <a:pt x="5190" y="1248"/>
                  </a:moveTo>
                  <a:lnTo>
                    <a:pt x="5185" y="1247"/>
                  </a:lnTo>
                  <a:lnTo>
                    <a:pt x="5181" y="1246"/>
                  </a:lnTo>
                  <a:lnTo>
                    <a:pt x="5177" y="1243"/>
                  </a:lnTo>
                  <a:lnTo>
                    <a:pt x="5174" y="1240"/>
                  </a:lnTo>
                  <a:lnTo>
                    <a:pt x="5152" y="1213"/>
                  </a:lnTo>
                  <a:lnTo>
                    <a:pt x="5128" y="1187"/>
                  </a:lnTo>
                  <a:lnTo>
                    <a:pt x="5101" y="1162"/>
                  </a:lnTo>
                  <a:lnTo>
                    <a:pt x="5074" y="1137"/>
                  </a:lnTo>
                  <a:lnTo>
                    <a:pt x="5058" y="1122"/>
                  </a:lnTo>
                  <a:lnTo>
                    <a:pt x="5041" y="1108"/>
                  </a:lnTo>
                  <a:lnTo>
                    <a:pt x="5025" y="1093"/>
                  </a:lnTo>
                  <a:lnTo>
                    <a:pt x="5007" y="1078"/>
                  </a:lnTo>
                  <a:lnTo>
                    <a:pt x="5005" y="1076"/>
                  </a:lnTo>
                  <a:lnTo>
                    <a:pt x="5003" y="1072"/>
                  </a:lnTo>
                  <a:lnTo>
                    <a:pt x="5002" y="1069"/>
                  </a:lnTo>
                  <a:lnTo>
                    <a:pt x="5000" y="1066"/>
                  </a:lnTo>
                  <a:lnTo>
                    <a:pt x="5000" y="1061"/>
                  </a:lnTo>
                  <a:lnTo>
                    <a:pt x="5002" y="1057"/>
                  </a:lnTo>
                  <a:lnTo>
                    <a:pt x="5003" y="1054"/>
                  </a:lnTo>
                  <a:lnTo>
                    <a:pt x="5005" y="1051"/>
                  </a:lnTo>
                  <a:lnTo>
                    <a:pt x="5009" y="1048"/>
                  </a:lnTo>
                  <a:lnTo>
                    <a:pt x="5011" y="1046"/>
                  </a:lnTo>
                  <a:lnTo>
                    <a:pt x="5015" y="1045"/>
                  </a:lnTo>
                  <a:lnTo>
                    <a:pt x="5019" y="1044"/>
                  </a:lnTo>
                  <a:lnTo>
                    <a:pt x="5022" y="1044"/>
                  </a:lnTo>
                  <a:lnTo>
                    <a:pt x="5026" y="1045"/>
                  </a:lnTo>
                  <a:lnTo>
                    <a:pt x="5030" y="1046"/>
                  </a:lnTo>
                  <a:lnTo>
                    <a:pt x="5033" y="1048"/>
                  </a:lnTo>
                  <a:lnTo>
                    <a:pt x="5050" y="1063"/>
                  </a:lnTo>
                  <a:lnTo>
                    <a:pt x="5067" y="1078"/>
                  </a:lnTo>
                  <a:lnTo>
                    <a:pt x="5083" y="1092"/>
                  </a:lnTo>
                  <a:lnTo>
                    <a:pt x="5100" y="1107"/>
                  </a:lnTo>
                  <a:lnTo>
                    <a:pt x="5129" y="1133"/>
                  </a:lnTo>
                  <a:lnTo>
                    <a:pt x="5156" y="1160"/>
                  </a:lnTo>
                  <a:lnTo>
                    <a:pt x="5182" y="1187"/>
                  </a:lnTo>
                  <a:lnTo>
                    <a:pt x="5205" y="1216"/>
                  </a:lnTo>
                  <a:lnTo>
                    <a:pt x="5207" y="1219"/>
                  </a:lnTo>
                  <a:lnTo>
                    <a:pt x="5208" y="1223"/>
                  </a:lnTo>
                  <a:lnTo>
                    <a:pt x="5209" y="1226"/>
                  </a:lnTo>
                  <a:lnTo>
                    <a:pt x="5209" y="1231"/>
                  </a:lnTo>
                  <a:lnTo>
                    <a:pt x="5208" y="1234"/>
                  </a:lnTo>
                  <a:lnTo>
                    <a:pt x="5207" y="1238"/>
                  </a:lnTo>
                  <a:lnTo>
                    <a:pt x="5205" y="1241"/>
                  </a:lnTo>
                  <a:lnTo>
                    <a:pt x="5201" y="1243"/>
                  </a:lnTo>
                  <a:lnTo>
                    <a:pt x="5195" y="1247"/>
                  </a:lnTo>
                  <a:lnTo>
                    <a:pt x="5190" y="1248"/>
                  </a:lnTo>
                  <a:close/>
                  <a:moveTo>
                    <a:pt x="328" y="1584"/>
                  </a:moveTo>
                  <a:lnTo>
                    <a:pt x="321" y="1583"/>
                  </a:lnTo>
                  <a:lnTo>
                    <a:pt x="318" y="1582"/>
                  </a:lnTo>
                  <a:lnTo>
                    <a:pt x="314" y="1579"/>
                  </a:lnTo>
                  <a:lnTo>
                    <a:pt x="312" y="1576"/>
                  </a:lnTo>
                  <a:lnTo>
                    <a:pt x="310" y="1574"/>
                  </a:lnTo>
                  <a:lnTo>
                    <a:pt x="309" y="1570"/>
                  </a:lnTo>
                  <a:lnTo>
                    <a:pt x="309" y="1566"/>
                  </a:lnTo>
                  <a:lnTo>
                    <a:pt x="309" y="1562"/>
                  </a:lnTo>
                  <a:lnTo>
                    <a:pt x="309" y="1559"/>
                  </a:lnTo>
                  <a:lnTo>
                    <a:pt x="319" y="1530"/>
                  </a:lnTo>
                  <a:lnTo>
                    <a:pt x="331" y="1501"/>
                  </a:lnTo>
                  <a:lnTo>
                    <a:pt x="343" y="1474"/>
                  </a:lnTo>
                  <a:lnTo>
                    <a:pt x="357" y="1447"/>
                  </a:lnTo>
                  <a:lnTo>
                    <a:pt x="372" y="1421"/>
                  </a:lnTo>
                  <a:lnTo>
                    <a:pt x="387" y="1395"/>
                  </a:lnTo>
                  <a:lnTo>
                    <a:pt x="404" y="1369"/>
                  </a:lnTo>
                  <a:lnTo>
                    <a:pt x="421" y="1344"/>
                  </a:lnTo>
                  <a:lnTo>
                    <a:pt x="425" y="1342"/>
                  </a:lnTo>
                  <a:lnTo>
                    <a:pt x="427" y="1340"/>
                  </a:lnTo>
                  <a:lnTo>
                    <a:pt x="430" y="1337"/>
                  </a:lnTo>
                  <a:lnTo>
                    <a:pt x="435" y="1336"/>
                  </a:lnTo>
                  <a:lnTo>
                    <a:pt x="438" y="1336"/>
                  </a:lnTo>
                  <a:lnTo>
                    <a:pt x="442" y="1337"/>
                  </a:lnTo>
                  <a:lnTo>
                    <a:pt x="445" y="1338"/>
                  </a:lnTo>
                  <a:lnTo>
                    <a:pt x="449" y="1340"/>
                  </a:lnTo>
                  <a:lnTo>
                    <a:pt x="452" y="1343"/>
                  </a:lnTo>
                  <a:lnTo>
                    <a:pt x="454" y="1347"/>
                  </a:lnTo>
                  <a:lnTo>
                    <a:pt x="456" y="1350"/>
                  </a:lnTo>
                  <a:lnTo>
                    <a:pt x="457" y="1353"/>
                  </a:lnTo>
                  <a:lnTo>
                    <a:pt x="457" y="1357"/>
                  </a:lnTo>
                  <a:lnTo>
                    <a:pt x="457" y="1360"/>
                  </a:lnTo>
                  <a:lnTo>
                    <a:pt x="456" y="1365"/>
                  </a:lnTo>
                  <a:lnTo>
                    <a:pt x="453" y="1368"/>
                  </a:lnTo>
                  <a:lnTo>
                    <a:pt x="436" y="1391"/>
                  </a:lnTo>
                  <a:lnTo>
                    <a:pt x="421" y="1415"/>
                  </a:lnTo>
                  <a:lnTo>
                    <a:pt x="406" y="1441"/>
                  </a:lnTo>
                  <a:lnTo>
                    <a:pt x="392" y="1466"/>
                  </a:lnTo>
                  <a:lnTo>
                    <a:pt x="379" y="1491"/>
                  </a:lnTo>
                  <a:lnTo>
                    <a:pt x="367" y="1517"/>
                  </a:lnTo>
                  <a:lnTo>
                    <a:pt x="357" y="1544"/>
                  </a:lnTo>
                  <a:lnTo>
                    <a:pt x="347" y="1571"/>
                  </a:lnTo>
                  <a:lnTo>
                    <a:pt x="343" y="1576"/>
                  </a:lnTo>
                  <a:lnTo>
                    <a:pt x="340" y="1581"/>
                  </a:lnTo>
                  <a:lnTo>
                    <a:pt x="334" y="1583"/>
                  </a:lnTo>
                  <a:lnTo>
                    <a:pt x="328" y="1584"/>
                  </a:lnTo>
                  <a:close/>
                  <a:moveTo>
                    <a:pt x="5331" y="1687"/>
                  </a:moveTo>
                  <a:lnTo>
                    <a:pt x="5331" y="1687"/>
                  </a:lnTo>
                  <a:lnTo>
                    <a:pt x="5326" y="1687"/>
                  </a:lnTo>
                  <a:lnTo>
                    <a:pt x="5323" y="1686"/>
                  </a:lnTo>
                  <a:lnTo>
                    <a:pt x="5319" y="1684"/>
                  </a:lnTo>
                  <a:lnTo>
                    <a:pt x="5317" y="1681"/>
                  </a:lnTo>
                  <a:lnTo>
                    <a:pt x="5315" y="1678"/>
                  </a:lnTo>
                  <a:lnTo>
                    <a:pt x="5312" y="1675"/>
                  </a:lnTo>
                  <a:lnTo>
                    <a:pt x="5312" y="1671"/>
                  </a:lnTo>
                  <a:lnTo>
                    <a:pt x="5311" y="1668"/>
                  </a:lnTo>
                  <a:lnTo>
                    <a:pt x="5312" y="1652"/>
                  </a:lnTo>
                  <a:lnTo>
                    <a:pt x="5312" y="1637"/>
                  </a:lnTo>
                  <a:lnTo>
                    <a:pt x="5311" y="1611"/>
                  </a:lnTo>
                  <a:lnTo>
                    <a:pt x="5310" y="1586"/>
                  </a:lnTo>
                  <a:lnTo>
                    <a:pt x="5308" y="1561"/>
                  </a:lnTo>
                  <a:lnTo>
                    <a:pt x="5304" y="1537"/>
                  </a:lnTo>
                  <a:lnTo>
                    <a:pt x="5301" y="1512"/>
                  </a:lnTo>
                  <a:lnTo>
                    <a:pt x="5295" y="1488"/>
                  </a:lnTo>
                  <a:lnTo>
                    <a:pt x="5290" y="1465"/>
                  </a:lnTo>
                  <a:lnTo>
                    <a:pt x="5283" y="1441"/>
                  </a:lnTo>
                  <a:lnTo>
                    <a:pt x="5282" y="1437"/>
                  </a:lnTo>
                  <a:lnTo>
                    <a:pt x="5282" y="1433"/>
                  </a:lnTo>
                  <a:lnTo>
                    <a:pt x="5283" y="1429"/>
                  </a:lnTo>
                  <a:lnTo>
                    <a:pt x="5284" y="1426"/>
                  </a:lnTo>
                  <a:lnTo>
                    <a:pt x="5286" y="1422"/>
                  </a:lnTo>
                  <a:lnTo>
                    <a:pt x="5288" y="1420"/>
                  </a:lnTo>
                  <a:lnTo>
                    <a:pt x="5292" y="1418"/>
                  </a:lnTo>
                  <a:lnTo>
                    <a:pt x="5295" y="1416"/>
                  </a:lnTo>
                  <a:lnTo>
                    <a:pt x="5299" y="1415"/>
                  </a:lnTo>
                  <a:lnTo>
                    <a:pt x="5303" y="1415"/>
                  </a:lnTo>
                  <a:lnTo>
                    <a:pt x="5307" y="1415"/>
                  </a:lnTo>
                  <a:lnTo>
                    <a:pt x="5310" y="1418"/>
                  </a:lnTo>
                  <a:lnTo>
                    <a:pt x="5314" y="1419"/>
                  </a:lnTo>
                  <a:lnTo>
                    <a:pt x="5316" y="1422"/>
                  </a:lnTo>
                  <a:lnTo>
                    <a:pt x="5318" y="1426"/>
                  </a:lnTo>
                  <a:lnTo>
                    <a:pt x="5319" y="1429"/>
                  </a:lnTo>
                  <a:lnTo>
                    <a:pt x="5327" y="1453"/>
                  </a:lnTo>
                  <a:lnTo>
                    <a:pt x="5334" y="1478"/>
                  </a:lnTo>
                  <a:lnTo>
                    <a:pt x="5339" y="1505"/>
                  </a:lnTo>
                  <a:lnTo>
                    <a:pt x="5343" y="1530"/>
                  </a:lnTo>
                  <a:lnTo>
                    <a:pt x="5347" y="1556"/>
                  </a:lnTo>
                  <a:lnTo>
                    <a:pt x="5349" y="1583"/>
                  </a:lnTo>
                  <a:lnTo>
                    <a:pt x="5351" y="1610"/>
                  </a:lnTo>
                  <a:lnTo>
                    <a:pt x="5351" y="1637"/>
                  </a:lnTo>
                  <a:lnTo>
                    <a:pt x="5351" y="1653"/>
                  </a:lnTo>
                  <a:lnTo>
                    <a:pt x="5351" y="1669"/>
                  </a:lnTo>
                  <a:lnTo>
                    <a:pt x="5350" y="1672"/>
                  </a:lnTo>
                  <a:lnTo>
                    <a:pt x="5349" y="1676"/>
                  </a:lnTo>
                  <a:lnTo>
                    <a:pt x="5347" y="1679"/>
                  </a:lnTo>
                  <a:lnTo>
                    <a:pt x="5345" y="1683"/>
                  </a:lnTo>
                  <a:lnTo>
                    <a:pt x="5342" y="1685"/>
                  </a:lnTo>
                  <a:lnTo>
                    <a:pt x="5339" y="1686"/>
                  </a:lnTo>
                  <a:lnTo>
                    <a:pt x="5335" y="1687"/>
                  </a:lnTo>
                  <a:lnTo>
                    <a:pt x="5331" y="1687"/>
                  </a:lnTo>
                  <a:close/>
                  <a:moveTo>
                    <a:pt x="374" y="2036"/>
                  </a:moveTo>
                  <a:lnTo>
                    <a:pt x="370" y="2036"/>
                  </a:lnTo>
                  <a:lnTo>
                    <a:pt x="365" y="2034"/>
                  </a:lnTo>
                  <a:lnTo>
                    <a:pt x="362" y="2031"/>
                  </a:lnTo>
                  <a:lnTo>
                    <a:pt x="358" y="2027"/>
                  </a:lnTo>
                  <a:lnTo>
                    <a:pt x="349" y="2012"/>
                  </a:lnTo>
                  <a:lnTo>
                    <a:pt x="340" y="1996"/>
                  </a:lnTo>
                  <a:lnTo>
                    <a:pt x="327" y="1972"/>
                  </a:lnTo>
                  <a:lnTo>
                    <a:pt x="316" y="1946"/>
                  </a:lnTo>
                  <a:lnTo>
                    <a:pt x="305" y="1921"/>
                  </a:lnTo>
                  <a:lnTo>
                    <a:pt x="296" y="1897"/>
                  </a:lnTo>
                  <a:lnTo>
                    <a:pt x="289" y="1872"/>
                  </a:lnTo>
                  <a:lnTo>
                    <a:pt x="282" y="1847"/>
                  </a:lnTo>
                  <a:lnTo>
                    <a:pt x="278" y="1823"/>
                  </a:lnTo>
                  <a:lnTo>
                    <a:pt x="273" y="1798"/>
                  </a:lnTo>
                  <a:lnTo>
                    <a:pt x="273" y="1795"/>
                  </a:lnTo>
                  <a:lnTo>
                    <a:pt x="274" y="1792"/>
                  </a:lnTo>
                  <a:lnTo>
                    <a:pt x="275" y="1787"/>
                  </a:lnTo>
                  <a:lnTo>
                    <a:pt x="278" y="1785"/>
                  </a:lnTo>
                  <a:lnTo>
                    <a:pt x="280" y="1781"/>
                  </a:lnTo>
                  <a:lnTo>
                    <a:pt x="284" y="1779"/>
                  </a:lnTo>
                  <a:lnTo>
                    <a:pt x="287" y="1778"/>
                  </a:lnTo>
                  <a:lnTo>
                    <a:pt x="290" y="1777"/>
                  </a:lnTo>
                  <a:lnTo>
                    <a:pt x="295" y="1777"/>
                  </a:lnTo>
                  <a:lnTo>
                    <a:pt x="298" y="1778"/>
                  </a:lnTo>
                  <a:lnTo>
                    <a:pt x="302" y="1779"/>
                  </a:lnTo>
                  <a:lnTo>
                    <a:pt x="305" y="1781"/>
                  </a:lnTo>
                  <a:lnTo>
                    <a:pt x="308" y="1784"/>
                  </a:lnTo>
                  <a:lnTo>
                    <a:pt x="310" y="1787"/>
                  </a:lnTo>
                  <a:lnTo>
                    <a:pt x="312" y="1790"/>
                  </a:lnTo>
                  <a:lnTo>
                    <a:pt x="312" y="1794"/>
                  </a:lnTo>
                  <a:lnTo>
                    <a:pt x="316" y="1816"/>
                  </a:lnTo>
                  <a:lnTo>
                    <a:pt x="321" y="1839"/>
                  </a:lnTo>
                  <a:lnTo>
                    <a:pt x="327" y="1862"/>
                  </a:lnTo>
                  <a:lnTo>
                    <a:pt x="334" y="1884"/>
                  </a:lnTo>
                  <a:lnTo>
                    <a:pt x="342" y="1907"/>
                  </a:lnTo>
                  <a:lnTo>
                    <a:pt x="352" y="1931"/>
                  </a:lnTo>
                  <a:lnTo>
                    <a:pt x="363" y="1954"/>
                  </a:lnTo>
                  <a:lnTo>
                    <a:pt x="374" y="1977"/>
                  </a:lnTo>
                  <a:lnTo>
                    <a:pt x="382" y="1991"/>
                  </a:lnTo>
                  <a:lnTo>
                    <a:pt x="391" y="2006"/>
                  </a:lnTo>
                  <a:lnTo>
                    <a:pt x="392" y="2009"/>
                  </a:lnTo>
                  <a:lnTo>
                    <a:pt x="394" y="2013"/>
                  </a:lnTo>
                  <a:lnTo>
                    <a:pt x="395" y="2016"/>
                  </a:lnTo>
                  <a:lnTo>
                    <a:pt x="394" y="2021"/>
                  </a:lnTo>
                  <a:lnTo>
                    <a:pt x="392" y="2024"/>
                  </a:lnTo>
                  <a:lnTo>
                    <a:pt x="391" y="2028"/>
                  </a:lnTo>
                  <a:lnTo>
                    <a:pt x="388" y="2030"/>
                  </a:lnTo>
                  <a:lnTo>
                    <a:pt x="386" y="2032"/>
                  </a:lnTo>
                  <a:lnTo>
                    <a:pt x="374" y="2036"/>
                  </a:lnTo>
                  <a:close/>
                  <a:moveTo>
                    <a:pt x="5202" y="2139"/>
                  </a:moveTo>
                  <a:lnTo>
                    <a:pt x="5194" y="2138"/>
                  </a:lnTo>
                  <a:lnTo>
                    <a:pt x="5191" y="2136"/>
                  </a:lnTo>
                  <a:lnTo>
                    <a:pt x="5189" y="2133"/>
                  </a:lnTo>
                  <a:lnTo>
                    <a:pt x="5186" y="2131"/>
                  </a:lnTo>
                  <a:lnTo>
                    <a:pt x="5184" y="2128"/>
                  </a:lnTo>
                  <a:lnTo>
                    <a:pt x="5183" y="2123"/>
                  </a:lnTo>
                  <a:lnTo>
                    <a:pt x="5183" y="2120"/>
                  </a:lnTo>
                  <a:lnTo>
                    <a:pt x="5183" y="2116"/>
                  </a:lnTo>
                  <a:lnTo>
                    <a:pt x="5184" y="2112"/>
                  </a:lnTo>
                  <a:lnTo>
                    <a:pt x="5201" y="2071"/>
                  </a:lnTo>
                  <a:lnTo>
                    <a:pt x="5217" y="2031"/>
                  </a:lnTo>
                  <a:lnTo>
                    <a:pt x="5233" y="1992"/>
                  </a:lnTo>
                  <a:lnTo>
                    <a:pt x="5249" y="1952"/>
                  </a:lnTo>
                  <a:lnTo>
                    <a:pt x="5255" y="1937"/>
                  </a:lnTo>
                  <a:lnTo>
                    <a:pt x="5260" y="1923"/>
                  </a:lnTo>
                  <a:lnTo>
                    <a:pt x="5265" y="1909"/>
                  </a:lnTo>
                  <a:lnTo>
                    <a:pt x="5270" y="1894"/>
                  </a:lnTo>
                  <a:lnTo>
                    <a:pt x="5271" y="1890"/>
                  </a:lnTo>
                  <a:lnTo>
                    <a:pt x="5273" y="1887"/>
                  </a:lnTo>
                  <a:lnTo>
                    <a:pt x="5276" y="1884"/>
                  </a:lnTo>
                  <a:lnTo>
                    <a:pt x="5279" y="1882"/>
                  </a:lnTo>
                  <a:lnTo>
                    <a:pt x="5283" y="1881"/>
                  </a:lnTo>
                  <a:lnTo>
                    <a:pt x="5287" y="1880"/>
                  </a:lnTo>
                  <a:lnTo>
                    <a:pt x="5291" y="1880"/>
                  </a:lnTo>
                  <a:lnTo>
                    <a:pt x="5294" y="1881"/>
                  </a:lnTo>
                  <a:lnTo>
                    <a:pt x="5299" y="1882"/>
                  </a:lnTo>
                  <a:lnTo>
                    <a:pt x="5301" y="1884"/>
                  </a:lnTo>
                  <a:lnTo>
                    <a:pt x="5304" y="1888"/>
                  </a:lnTo>
                  <a:lnTo>
                    <a:pt x="5306" y="1890"/>
                  </a:lnTo>
                  <a:lnTo>
                    <a:pt x="5308" y="1894"/>
                  </a:lnTo>
                  <a:lnTo>
                    <a:pt x="5308" y="1898"/>
                  </a:lnTo>
                  <a:lnTo>
                    <a:pt x="5308" y="1902"/>
                  </a:lnTo>
                  <a:lnTo>
                    <a:pt x="5307" y="1906"/>
                  </a:lnTo>
                  <a:lnTo>
                    <a:pt x="5302" y="1921"/>
                  </a:lnTo>
                  <a:lnTo>
                    <a:pt x="5298" y="1936"/>
                  </a:lnTo>
                  <a:lnTo>
                    <a:pt x="5292" y="1951"/>
                  </a:lnTo>
                  <a:lnTo>
                    <a:pt x="5286" y="1967"/>
                  </a:lnTo>
                  <a:lnTo>
                    <a:pt x="5270" y="2006"/>
                  </a:lnTo>
                  <a:lnTo>
                    <a:pt x="5254" y="2046"/>
                  </a:lnTo>
                  <a:lnTo>
                    <a:pt x="5238" y="2087"/>
                  </a:lnTo>
                  <a:lnTo>
                    <a:pt x="5221" y="2128"/>
                  </a:lnTo>
                  <a:lnTo>
                    <a:pt x="5217" y="2132"/>
                  </a:lnTo>
                  <a:lnTo>
                    <a:pt x="5214" y="2137"/>
                  </a:lnTo>
                  <a:lnTo>
                    <a:pt x="5208" y="2139"/>
                  </a:lnTo>
                  <a:lnTo>
                    <a:pt x="5202" y="2139"/>
                  </a:lnTo>
                  <a:close/>
                  <a:moveTo>
                    <a:pt x="698" y="2380"/>
                  </a:moveTo>
                  <a:lnTo>
                    <a:pt x="694" y="2380"/>
                  </a:lnTo>
                  <a:lnTo>
                    <a:pt x="690" y="2379"/>
                  </a:lnTo>
                  <a:lnTo>
                    <a:pt x="686" y="2378"/>
                  </a:lnTo>
                  <a:lnTo>
                    <a:pt x="684" y="2374"/>
                  </a:lnTo>
                  <a:lnTo>
                    <a:pt x="655" y="2347"/>
                  </a:lnTo>
                  <a:lnTo>
                    <a:pt x="628" y="2318"/>
                  </a:lnTo>
                  <a:lnTo>
                    <a:pt x="599" y="2289"/>
                  </a:lnTo>
                  <a:lnTo>
                    <a:pt x="571" y="2262"/>
                  </a:lnTo>
                  <a:lnTo>
                    <a:pt x="516" y="2208"/>
                  </a:lnTo>
                  <a:lnTo>
                    <a:pt x="514" y="2204"/>
                  </a:lnTo>
                  <a:lnTo>
                    <a:pt x="512" y="2201"/>
                  </a:lnTo>
                  <a:lnTo>
                    <a:pt x="511" y="2198"/>
                  </a:lnTo>
                  <a:lnTo>
                    <a:pt x="511" y="2194"/>
                  </a:lnTo>
                  <a:lnTo>
                    <a:pt x="511" y="2190"/>
                  </a:lnTo>
                  <a:lnTo>
                    <a:pt x="512" y="2186"/>
                  </a:lnTo>
                  <a:lnTo>
                    <a:pt x="514" y="2183"/>
                  </a:lnTo>
                  <a:lnTo>
                    <a:pt x="516" y="2180"/>
                  </a:lnTo>
                  <a:lnTo>
                    <a:pt x="520" y="2177"/>
                  </a:lnTo>
                  <a:lnTo>
                    <a:pt x="523" y="2176"/>
                  </a:lnTo>
                  <a:lnTo>
                    <a:pt x="527" y="2175"/>
                  </a:lnTo>
                  <a:lnTo>
                    <a:pt x="530" y="2173"/>
                  </a:lnTo>
                  <a:lnTo>
                    <a:pt x="534" y="2175"/>
                  </a:lnTo>
                  <a:lnTo>
                    <a:pt x="538" y="2176"/>
                  </a:lnTo>
                  <a:lnTo>
                    <a:pt x="542" y="2177"/>
                  </a:lnTo>
                  <a:lnTo>
                    <a:pt x="544" y="2179"/>
                  </a:lnTo>
                  <a:lnTo>
                    <a:pt x="599" y="2234"/>
                  </a:lnTo>
                  <a:lnTo>
                    <a:pt x="628" y="2262"/>
                  </a:lnTo>
                  <a:lnTo>
                    <a:pt x="655" y="2290"/>
                  </a:lnTo>
                  <a:lnTo>
                    <a:pt x="684" y="2318"/>
                  </a:lnTo>
                  <a:lnTo>
                    <a:pt x="711" y="2347"/>
                  </a:lnTo>
                  <a:lnTo>
                    <a:pt x="714" y="2350"/>
                  </a:lnTo>
                  <a:lnTo>
                    <a:pt x="716" y="2354"/>
                  </a:lnTo>
                  <a:lnTo>
                    <a:pt x="717" y="2357"/>
                  </a:lnTo>
                  <a:lnTo>
                    <a:pt x="717" y="2360"/>
                  </a:lnTo>
                  <a:lnTo>
                    <a:pt x="717" y="2365"/>
                  </a:lnTo>
                  <a:lnTo>
                    <a:pt x="716" y="2368"/>
                  </a:lnTo>
                  <a:lnTo>
                    <a:pt x="714" y="2372"/>
                  </a:lnTo>
                  <a:lnTo>
                    <a:pt x="711" y="2375"/>
                  </a:lnTo>
                  <a:lnTo>
                    <a:pt x="708" y="2378"/>
                  </a:lnTo>
                  <a:lnTo>
                    <a:pt x="704" y="2379"/>
                  </a:lnTo>
                  <a:lnTo>
                    <a:pt x="701" y="2380"/>
                  </a:lnTo>
                  <a:lnTo>
                    <a:pt x="698" y="2380"/>
                  </a:lnTo>
                  <a:close/>
                  <a:moveTo>
                    <a:pt x="4999" y="2566"/>
                  </a:moveTo>
                  <a:lnTo>
                    <a:pt x="4990" y="2565"/>
                  </a:lnTo>
                  <a:lnTo>
                    <a:pt x="4987" y="2562"/>
                  </a:lnTo>
                  <a:lnTo>
                    <a:pt x="4984" y="2559"/>
                  </a:lnTo>
                  <a:lnTo>
                    <a:pt x="4982" y="2555"/>
                  </a:lnTo>
                  <a:lnTo>
                    <a:pt x="4981" y="2552"/>
                  </a:lnTo>
                  <a:lnTo>
                    <a:pt x="4980" y="2549"/>
                  </a:lnTo>
                  <a:lnTo>
                    <a:pt x="4980" y="2545"/>
                  </a:lnTo>
                  <a:lnTo>
                    <a:pt x="4980" y="2542"/>
                  </a:lnTo>
                  <a:lnTo>
                    <a:pt x="4982" y="2537"/>
                  </a:lnTo>
                  <a:lnTo>
                    <a:pt x="4996" y="2510"/>
                  </a:lnTo>
                  <a:lnTo>
                    <a:pt x="5010" y="2482"/>
                  </a:lnTo>
                  <a:lnTo>
                    <a:pt x="5023" y="2456"/>
                  </a:lnTo>
                  <a:lnTo>
                    <a:pt x="5037" y="2429"/>
                  </a:lnTo>
                  <a:lnTo>
                    <a:pt x="5050" y="2403"/>
                  </a:lnTo>
                  <a:lnTo>
                    <a:pt x="5062" y="2378"/>
                  </a:lnTo>
                  <a:lnTo>
                    <a:pt x="5075" y="2352"/>
                  </a:lnTo>
                  <a:lnTo>
                    <a:pt x="5088" y="2326"/>
                  </a:lnTo>
                  <a:lnTo>
                    <a:pt x="5089" y="2323"/>
                  </a:lnTo>
                  <a:lnTo>
                    <a:pt x="5092" y="2320"/>
                  </a:lnTo>
                  <a:lnTo>
                    <a:pt x="5095" y="2318"/>
                  </a:lnTo>
                  <a:lnTo>
                    <a:pt x="5098" y="2317"/>
                  </a:lnTo>
                  <a:lnTo>
                    <a:pt x="5103" y="2316"/>
                  </a:lnTo>
                  <a:lnTo>
                    <a:pt x="5106" y="2316"/>
                  </a:lnTo>
                  <a:lnTo>
                    <a:pt x="5109" y="2316"/>
                  </a:lnTo>
                  <a:lnTo>
                    <a:pt x="5113" y="2317"/>
                  </a:lnTo>
                  <a:lnTo>
                    <a:pt x="5116" y="2319"/>
                  </a:lnTo>
                  <a:lnTo>
                    <a:pt x="5120" y="2323"/>
                  </a:lnTo>
                  <a:lnTo>
                    <a:pt x="5122" y="2325"/>
                  </a:lnTo>
                  <a:lnTo>
                    <a:pt x="5123" y="2328"/>
                  </a:lnTo>
                  <a:lnTo>
                    <a:pt x="5124" y="2332"/>
                  </a:lnTo>
                  <a:lnTo>
                    <a:pt x="5124" y="2336"/>
                  </a:lnTo>
                  <a:lnTo>
                    <a:pt x="5124" y="2340"/>
                  </a:lnTo>
                  <a:lnTo>
                    <a:pt x="5123" y="2343"/>
                  </a:lnTo>
                  <a:lnTo>
                    <a:pt x="5111" y="2370"/>
                  </a:lnTo>
                  <a:lnTo>
                    <a:pt x="5098" y="2395"/>
                  </a:lnTo>
                  <a:lnTo>
                    <a:pt x="5085" y="2421"/>
                  </a:lnTo>
                  <a:lnTo>
                    <a:pt x="5073" y="2446"/>
                  </a:lnTo>
                  <a:lnTo>
                    <a:pt x="5059" y="2474"/>
                  </a:lnTo>
                  <a:lnTo>
                    <a:pt x="5045" y="2500"/>
                  </a:lnTo>
                  <a:lnTo>
                    <a:pt x="5031" y="2528"/>
                  </a:lnTo>
                  <a:lnTo>
                    <a:pt x="5017" y="2555"/>
                  </a:lnTo>
                  <a:lnTo>
                    <a:pt x="5013" y="2560"/>
                  </a:lnTo>
                  <a:lnTo>
                    <a:pt x="5010" y="2563"/>
                  </a:lnTo>
                  <a:lnTo>
                    <a:pt x="5005" y="2566"/>
                  </a:lnTo>
                  <a:lnTo>
                    <a:pt x="4999" y="2566"/>
                  </a:lnTo>
                  <a:close/>
                  <a:moveTo>
                    <a:pt x="999" y="2744"/>
                  </a:moveTo>
                  <a:lnTo>
                    <a:pt x="995" y="2742"/>
                  </a:lnTo>
                  <a:lnTo>
                    <a:pt x="990" y="2741"/>
                  </a:lnTo>
                  <a:lnTo>
                    <a:pt x="987" y="2738"/>
                  </a:lnTo>
                  <a:lnTo>
                    <a:pt x="983" y="2734"/>
                  </a:lnTo>
                  <a:lnTo>
                    <a:pt x="968" y="2711"/>
                  </a:lnTo>
                  <a:lnTo>
                    <a:pt x="952" y="2688"/>
                  </a:lnTo>
                  <a:lnTo>
                    <a:pt x="936" y="2666"/>
                  </a:lnTo>
                  <a:lnTo>
                    <a:pt x="919" y="2641"/>
                  </a:lnTo>
                  <a:lnTo>
                    <a:pt x="901" y="2618"/>
                  </a:lnTo>
                  <a:lnTo>
                    <a:pt x="882" y="2596"/>
                  </a:lnTo>
                  <a:lnTo>
                    <a:pt x="863" y="2571"/>
                  </a:lnTo>
                  <a:lnTo>
                    <a:pt x="842" y="2547"/>
                  </a:lnTo>
                  <a:lnTo>
                    <a:pt x="841" y="2544"/>
                  </a:lnTo>
                  <a:lnTo>
                    <a:pt x="839" y="2541"/>
                  </a:lnTo>
                  <a:lnTo>
                    <a:pt x="839" y="2537"/>
                  </a:lnTo>
                  <a:lnTo>
                    <a:pt x="838" y="2532"/>
                  </a:lnTo>
                  <a:lnTo>
                    <a:pt x="839" y="2529"/>
                  </a:lnTo>
                  <a:lnTo>
                    <a:pt x="840" y="2526"/>
                  </a:lnTo>
                  <a:lnTo>
                    <a:pt x="842" y="2522"/>
                  </a:lnTo>
                  <a:lnTo>
                    <a:pt x="844" y="2520"/>
                  </a:lnTo>
                  <a:lnTo>
                    <a:pt x="848" y="2518"/>
                  </a:lnTo>
                  <a:lnTo>
                    <a:pt x="851" y="2515"/>
                  </a:lnTo>
                  <a:lnTo>
                    <a:pt x="856" y="2515"/>
                  </a:lnTo>
                  <a:lnTo>
                    <a:pt x="859" y="2515"/>
                  </a:lnTo>
                  <a:lnTo>
                    <a:pt x="863" y="2515"/>
                  </a:lnTo>
                  <a:lnTo>
                    <a:pt x="866" y="2516"/>
                  </a:lnTo>
                  <a:lnTo>
                    <a:pt x="870" y="2519"/>
                  </a:lnTo>
                  <a:lnTo>
                    <a:pt x="873" y="2522"/>
                  </a:lnTo>
                  <a:lnTo>
                    <a:pt x="894" y="2546"/>
                  </a:lnTo>
                  <a:lnTo>
                    <a:pt x="913" y="2570"/>
                  </a:lnTo>
                  <a:lnTo>
                    <a:pt x="932" y="2594"/>
                  </a:lnTo>
                  <a:lnTo>
                    <a:pt x="950" y="2618"/>
                  </a:lnTo>
                  <a:lnTo>
                    <a:pt x="967" y="2643"/>
                  </a:lnTo>
                  <a:lnTo>
                    <a:pt x="984" y="2666"/>
                  </a:lnTo>
                  <a:lnTo>
                    <a:pt x="1000" y="2690"/>
                  </a:lnTo>
                  <a:lnTo>
                    <a:pt x="1017" y="2713"/>
                  </a:lnTo>
                  <a:lnTo>
                    <a:pt x="1018" y="2716"/>
                  </a:lnTo>
                  <a:lnTo>
                    <a:pt x="1019" y="2719"/>
                  </a:lnTo>
                  <a:lnTo>
                    <a:pt x="1019" y="2724"/>
                  </a:lnTo>
                  <a:lnTo>
                    <a:pt x="1019" y="2727"/>
                  </a:lnTo>
                  <a:lnTo>
                    <a:pt x="1018" y="2731"/>
                  </a:lnTo>
                  <a:lnTo>
                    <a:pt x="1015" y="2734"/>
                  </a:lnTo>
                  <a:lnTo>
                    <a:pt x="1013" y="2738"/>
                  </a:lnTo>
                  <a:lnTo>
                    <a:pt x="1011" y="2740"/>
                  </a:lnTo>
                  <a:lnTo>
                    <a:pt x="999" y="2744"/>
                  </a:lnTo>
                  <a:close/>
                  <a:moveTo>
                    <a:pt x="4773" y="2981"/>
                  </a:moveTo>
                  <a:lnTo>
                    <a:pt x="4763" y="2979"/>
                  </a:lnTo>
                  <a:lnTo>
                    <a:pt x="4761" y="2976"/>
                  </a:lnTo>
                  <a:lnTo>
                    <a:pt x="4757" y="2974"/>
                  </a:lnTo>
                  <a:lnTo>
                    <a:pt x="4755" y="2971"/>
                  </a:lnTo>
                  <a:lnTo>
                    <a:pt x="4754" y="2967"/>
                  </a:lnTo>
                  <a:lnTo>
                    <a:pt x="4754" y="2964"/>
                  </a:lnTo>
                  <a:lnTo>
                    <a:pt x="4754" y="2959"/>
                  </a:lnTo>
                  <a:lnTo>
                    <a:pt x="4754" y="2956"/>
                  </a:lnTo>
                  <a:lnTo>
                    <a:pt x="4756" y="2952"/>
                  </a:lnTo>
                  <a:lnTo>
                    <a:pt x="4770" y="2926"/>
                  </a:lnTo>
                  <a:lnTo>
                    <a:pt x="4785" y="2901"/>
                  </a:lnTo>
                  <a:lnTo>
                    <a:pt x="4800" y="2874"/>
                  </a:lnTo>
                  <a:lnTo>
                    <a:pt x="4813" y="2849"/>
                  </a:lnTo>
                  <a:lnTo>
                    <a:pt x="4828" y="2823"/>
                  </a:lnTo>
                  <a:lnTo>
                    <a:pt x="4842" y="2797"/>
                  </a:lnTo>
                  <a:lnTo>
                    <a:pt x="4856" y="2771"/>
                  </a:lnTo>
                  <a:lnTo>
                    <a:pt x="4871" y="2746"/>
                  </a:lnTo>
                  <a:lnTo>
                    <a:pt x="4873" y="2742"/>
                  </a:lnTo>
                  <a:lnTo>
                    <a:pt x="4875" y="2740"/>
                  </a:lnTo>
                  <a:lnTo>
                    <a:pt x="4879" y="2738"/>
                  </a:lnTo>
                  <a:lnTo>
                    <a:pt x="4882" y="2737"/>
                  </a:lnTo>
                  <a:lnTo>
                    <a:pt x="4886" y="2735"/>
                  </a:lnTo>
                  <a:lnTo>
                    <a:pt x="4890" y="2735"/>
                  </a:lnTo>
                  <a:lnTo>
                    <a:pt x="4894" y="2737"/>
                  </a:lnTo>
                  <a:lnTo>
                    <a:pt x="4897" y="2738"/>
                  </a:lnTo>
                  <a:lnTo>
                    <a:pt x="4901" y="2740"/>
                  </a:lnTo>
                  <a:lnTo>
                    <a:pt x="4903" y="2742"/>
                  </a:lnTo>
                  <a:lnTo>
                    <a:pt x="4905" y="2746"/>
                  </a:lnTo>
                  <a:lnTo>
                    <a:pt x="4906" y="2749"/>
                  </a:lnTo>
                  <a:lnTo>
                    <a:pt x="4908" y="2753"/>
                  </a:lnTo>
                  <a:lnTo>
                    <a:pt x="4908" y="2757"/>
                  </a:lnTo>
                  <a:lnTo>
                    <a:pt x="4906" y="2761"/>
                  </a:lnTo>
                  <a:lnTo>
                    <a:pt x="4905" y="2764"/>
                  </a:lnTo>
                  <a:lnTo>
                    <a:pt x="4892" y="2791"/>
                  </a:lnTo>
                  <a:lnTo>
                    <a:pt x="4877" y="2816"/>
                  </a:lnTo>
                  <a:lnTo>
                    <a:pt x="4863" y="2842"/>
                  </a:lnTo>
                  <a:lnTo>
                    <a:pt x="4848" y="2869"/>
                  </a:lnTo>
                  <a:lnTo>
                    <a:pt x="4834" y="2894"/>
                  </a:lnTo>
                  <a:lnTo>
                    <a:pt x="4819" y="2920"/>
                  </a:lnTo>
                  <a:lnTo>
                    <a:pt x="4804" y="2945"/>
                  </a:lnTo>
                  <a:lnTo>
                    <a:pt x="4791" y="2972"/>
                  </a:lnTo>
                  <a:lnTo>
                    <a:pt x="4787" y="2975"/>
                  </a:lnTo>
                  <a:lnTo>
                    <a:pt x="4783" y="2979"/>
                  </a:lnTo>
                  <a:lnTo>
                    <a:pt x="4778" y="2981"/>
                  </a:lnTo>
                  <a:lnTo>
                    <a:pt x="4773" y="2981"/>
                  </a:lnTo>
                  <a:close/>
                  <a:moveTo>
                    <a:pt x="1091" y="3183"/>
                  </a:moveTo>
                  <a:lnTo>
                    <a:pt x="1082" y="3181"/>
                  </a:lnTo>
                  <a:lnTo>
                    <a:pt x="1078" y="3179"/>
                  </a:lnTo>
                  <a:lnTo>
                    <a:pt x="1076" y="3176"/>
                  </a:lnTo>
                  <a:lnTo>
                    <a:pt x="1074" y="3174"/>
                  </a:lnTo>
                  <a:lnTo>
                    <a:pt x="1072" y="3170"/>
                  </a:lnTo>
                  <a:lnTo>
                    <a:pt x="1072" y="3166"/>
                  </a:lnTo>
                  <a:lnTo>
                    <a:pt x="1072" y="3162"/>
                  </a:lnTo>
                  <a:lnTo>
                    <a:pt x="1072" y="3159"/>
                  </a:lnTo>
                  <a:lnTo>
                    <a:pt x="1073" y="3154"/>
                  </a:lnTo>
                  <a:lnTo>
                    <a:pt x="1080" y="3139"/>
                  </a:lnTo>
                  <a:lnTo>
                    <a:pt x="1086" y="3124"/>
                  </a:lnTo>
                  <a:lnTo>
                    <a:pt x="1091" y="3109"/>
                  </a:lnTo>
                  <a:lnTo>
                    <a:pt x="1096" y="3094"/>
                  </a:lnTo>
                  <a:lnTo>
                    <a:pt x="1098" y="3080"/>
                  </a:lnTo>
                  <a:lnTo>
                    <a:pt x="1100" y="3065"/>
                  </a:lnTo>
                  <a:lnTo>
                    <a:pt x="1103" y="3050"/>
                  </a:lnTo>
                  <a:lnTo>
                    <a:pt x="1103" y="3035"/>
                  </a:lnTo>
                  <a:lnTo>
                    <a:pt x="1101" y="3012"/>
                  </a:lnTo>
                  <a:lnTo>
                    <a:pt x="1099" y="2988"/>
                  </a:lnTo>
                  <a:lnTo>
                    <a:pt x="1093" y="2965"/>
                  </a:lnTo>
                  <a:lnTo>
                    <a:pt x="1086" y="2940"/>
                  </a:lnTo>
                  <a:lnTo>
                    <a:pt x="1086" y="2936"/>
                  </a:lnTo>
                  <a:lnTo>
                    <a:pt x="1086" y="2932"/>
                  </a:lnTo>
                  <a:lnTo>
                    <a:pt x="1086" y="2928"/>
                  </a:lnTo>
                  <a:lnTo>
                    <a:pt x="1089" y="2925"/>
                  </a:lnTo>
                  <a:lnTo>
                    <a:pt x="1090" y="2921"/>
                  </a:lnTo>
                  <a:lnTo>
                    <a:pt x="1093" y="2919"/>
                  </a:lnTo>
                  <a:lnTo>
                    <a:pt x="1097" y="2917"/>
                  </a:lnTo>
                  <a:lnTo>
                    <a:pt x="1100" y="2914"/>
                  </a:lnTo>
                  <a:lnTo>
                    <a:pt x="1104" y="2914"/>
                  </a:lnTo>
                  <a:lnTo>
                    <a:pt x="1107" y="2914"/>
                  </a:lnTo>
                  <a:lnTo>
                    <a:pt x="1112" y="2914"/>
                  </a:lnTo>
                  <a:lnTo>
                    <a:pt x="1115" y="2917"/>
                  </a:lnTo>
                  <a:lnTo>
                    <a:pt x="1119" y="2919"/>
                  </a:lnTo>
                  <a:lnTo>
                    <a:pt x="1121" y="2921"/>
                  </a:lnTo>
                  <a:lnTo>
                    <a:pt x="1123" y="2925"/>
                  </a:lnTo>
                  <a:lnTo>
                    <a:pt x="1124" y="2928"/>
                  </a:lnTo>
                  <a:lnTo>
                    <a:pt x="1132" y="2956"/>
                  </a:lnTo>
                  <a:lnTo>
                    <a:pt x="1137" y="2982"/>
                  </a:lnTo>
                  <a:lnTo>
                    <a:pt x="1140" y="3008"/>
                  </a:lnTo>
                  <a:lnTo>
                    <a:pt x="1142" y="3035"/>
                  </a:lnTo>
                  <a:lnTo>
                    <a:pt x="1142" y="3052"/>
                  </a:lnTo>
                  <a:lnTo>
                    <a:pt x="1139" y="3069"/>
                  </a:lnTo>
                  <a:lnTo>
                    <a:pt x="1137" y="3086"/>
                  </a:lnTo>
                  <a:lnTo>
                    <a:pt x="1134" y="3104"/>
                  </a:lnTo>
                  <a:lnTo>
                    <a:pt x="1129" y="3121"/>
                  </a:lnTo>
                  <a:lnTo>
                    <a:pt x="1123" y="3138"/>
                  </a:lnTo>
                  <a:lnTo>
                    <a:pt x="1116" y="3155"/>
                  </a:lnTo>
                  <a:lnTo>
                    <a:pt x="1108" y="3172"/>
                  </a:lnTo>
                  <a:lnTo>
                    <a:pt x="1105" y="3177"/>
                  </a:lnTo>
                  <a:lnTo>
                    <a:pt x="1101" y="3181"/>
                  </a:lnTo>
                  <a:lnTo>
                    <a:pt x="1096" y="3183"/>
                  </a:lnTo>
                  <a:lnTo>
                    <a:pt x="1091" y="3183"/>
                  </a:lnTo>
                  <a:close/>
                  <a:moveTo>
                    <a:pt x="4490" y="3354"/>
                  </a:moveTo>
                  <a:lnTo>
                    <a:pt x="4485" y="3353"/>
                  </a:lnTo>
                  <a:lnTo>
                    <a:pt x="4481" y="3351"/>
                  </a:lnTo>
                  <a:lnTo>
                    <a:pt x="4477" y="3349"/>
                  </a:lnTo>
                  <a:lnTo>
                    <a:pt x="4474" y="3346"/>
                  </a:lnTo>
                  <a:lnTo>
                    <a:pt x="4472" y="3342"/>
                  </a:lnTo>
                  <a:lnTo>
                    <a:pt x="4471" y="3339"/>
                  </a:lnTo>
                  <a:lnTo>
                    <a:pt x="4469" y="3334"/>
                  </a:lnTo>
                  <a:lnTo>
                    <a:pt x="4471" y="3331"/>
                  </a:lnTo>
                  <a:lnTo>
                    <a:pt x="4471" y="3327"/>
                  </a:lnTo>
                  <a:lnTo>
                    <a:pt x="4473" y="3324"/>
                  </a:lnTo>
                  <a:lnTo>
                    <a:pt x="4475" y="3320"/>
                  </a:lnTo>
                  <a:lnTo>
                    <a:pt x="4477" y="3318"/>
                  </a:lnTo>
                  <a:lnTo>
                    <a:pt x="4503" y="3299"/>
                  </a:lnTo>
                  <a:lnTo>
                    <a:pt x="4527" y="3278"/>
                  </a:lnTo>
                  <a:lnTo>
                    <a:pt x="4549" y="3258"/>
                  </a:lnTo>
                  <a:lnTo>
                    <a:pt x="4569" y="3238"/>
                  </a:lnTo>
                  <a:lnTo>
                    <a:pt x="4589" y="3218"/>
                  </a:lnTo>
                  <a:lnTo>
                    <a:pt x="4606" y="3198"/>
                  </a:lnTo>
                  <a:lnTo>
                    <a:pt x="4623" y="3177"/>
                  </a:lnTo>
                  <a:lnTo>
                    <a:pt x="4639" y="3155"/>
                  </a:lnTo>
                  <a:lnTo>
                    <a:pt x="4641" y="3152"/>
                  </a:lnTo>
                  <a:lnTo>
                    <a:pt x="4644" y="3150"/>
                  </a:lnTo>
                  <a:lnTo>
                    <a:pt x="4647" y="3147"/>
                  </a:lnTo>
                  <a:lnTo>
                    <a:pt x="4652" y="3147"/>
                  </a:lnTo>
                  <a:lnTo>
                    <a:pt x="4655" y="3146"/>
                  </a:lnTo>
                  <a:lnTo>
                    <a:pt x="4659" y="3147"/>
                  </a:lnTo>
                  <a:lnTo>
                    <a:pt x="4662" y="3148"/>
                  </a:lnTo>
                  <a:lnTo>
                    <a:pt x="4666" y="3150"/>
                  </a:lnTo>
                  <a:lnTo>
                    <a:pt x="4669" y="3153"/>
                  </a:lnTo>
                  <a:lnTo>
                    <a:pt x="4671" y="3155"/>
                  </a:lnTo>
                  <a:lnTo>
                    <a:pt x="4674" y="3159"/>
                  </a:lnTo>
                  <a:lnTo>
                    <a:pt x="4675" y="3162"/>
                  </a:lnTo>
                  <a:lnTo>
                    <a:pt x="4675" y="3167"/>
                  </a:lnTo>
                  <a:lnTo>
                    <a:pt x="4675" y="3170"/>
                  </a:lnTo>
                  <a:lnTo>
                    <a:pt x="4674" y="3174"/>
                  </a:lnTo>
                  <a:lnTo>
                    <a:pt x="4671" y="3177"/>
                  </a:lnTo>
                  <a:lnTo>
                    <a:pt x="4654" y="3200"/>
                  </a:lnTo>
                  <a:lnTo>
                    <a:pt x="4637" y="3223"/>
                  </a:lnTo>
                  <a:lnTo>
                    <a:pt x="4618" y="3245"/>
                  </a:lnTo>
                  <a:lnTo>
                    <a:pt x="4598" y="3265"/>
                  </a:lnTo>
                  <a:lnTo>
                    <a:pt x="4576" y="3287"/>
                  </a:lnTo>
                  <a:lnTo>
                    <a:pt x="4553" y="3308"/>
                  </a:lnTo>
                  <a:lnTo>
                    <a:pt x="4528" y="3328"/>
                  </a:lnTo>
                  <a:lnTo>
                    <a:pt x="4501" y="3349"/>
                  </a:lnTo>
                  <a:lnTo>
                    <a:pt x="4490" y="3354"/>
                  </a:lnTo>
                  <a:close/>
                  <a:moveTo>
                    <a:pt x="777" y="3534"/>
                  </a:moveTo>
                  <a:lnTo>
                    <a:pt x="773" y="3534"/>
                  </a:lnTo>
                  <a:lnTo>
                    <a:pt x="770" y="3533"/>
                  </a:lnTo>
                  <a:lnTo>
                    <a:pt x="766" y="3530"/>
                  </a:lnTo>
                  <a:lnTo>
                    <a:pt x="763" y="3528"/>
                  </a:lnTo>
                  <a:lnTo>
                    <a:pt x="761" y="3525"/>
                  </a:lnTo>
                  <a:lnTo>
                    <a:pt x="758" y="3521"/>
                  </a:lnTo>
                  <a:lnTo>
                    <a:pt x="757" y="3518"/>
                  </a:lnTo>
                  <a:lnTo>
                    <a:pt x="757" y="3514"/>
                  </a:lnTo>
                  <a:lnTo>
                    <a:pt x="757" y="3510"/>
                  </a:lnTo>
                  <a:lnTo>
                    <a:pt x="758" y="3506"/>
                  </a:lnTo>
                  <a:lnTo>
                    <a:pt x="761" y="3503"/>
                  </a:lnTo>
                  <a:lnTo>
                    <a:pt x="763" y="3501"/>
                  </a:lnTo>
                  <a:lnTo>
                    <a:pt x="809" y="3456"/>
                  </a:lnTo>
                  <a:lnTo>
                    <a:pt x="852" y="3414"/>
                  </a:lnTo>
                  <a:lnTo>
                    <a:pt x="893" y="3373"/>
                  </a:lnTo>
                  <a:lnTo>
                    <a:pt x="932" y="3334"/>
                  </a:lnTo>
                  <a:lnTo>
                    <a:pt x="935" y="3332"/>
                  </a:lnTo>
                  <a:lnTo>
                    <a:pt x="939" y="3331"/>
                  </a:lnTo>
                  <a:lnTo>
                    <a:pt x="942" y="3330"/>
                  </a:lnTo>
                  <a:lnTo>
                    <a:pt x="945" y="3328"/>
                  </a:lnTo>
                  <a:lnTo>
                    <a:pt x="949" y="3330"/>
                  </a:lnTo>
                  <a:lnTo>
                    <a:pt x="952" y="3330"/>
                  </a:lnTo>
                  <a:lnTo>
                    <a:pt x="956" y="3332"/>
                  </a:lnTo>
                  <a:lnTo>
                    <a:pt x="959" y="3334"/>
                  </a:lnTo>
                  <a:lnTo>
                    <a:pt x="961" y="3338"/>
                  </a:lnTo>
                  <a:lnTo>
                    <a:pt x="964" y="3341"/>
                  </a:lnTo>
                  <a:lnTo>
                    <a:pt x="965" y="3345"/>
                  </a:lnTo>
                  <a:lnTo>
                    <a:pt x="965" y="3348"/>
                  </a:lnTo>
                  <a:lnTo>
                    <a:pt x="965" y="3353"/>
                  </a:lnTo>
                  <a:lnTo>
                    <a:pt x="964" y="3356"/>
                  </a:lnTo>
                  <a:lnTo>
                    <a:pt x="963" y="3359"/>
                  </a:lnTo>
                  <a:lnTo>
                    <a:pt x="959" y="3362"/>
                  </a:lnTo>
                  <a:lnTo>
                    <a:pt x="920" y="3402"/>
                  </a:lnTo>
                  <a:lnTo>
                    <a:pt x="880" y="3442"/>
                  </a:lnTo>
                  <a:lnTo>
                    <a:pt x="836" y="3484"/>
                  </a:lnTo>
                  <a:lnTo>
                    <a:pt x="791" y="3528"/>
                  </a:lnTo>
                  <a:lnTo>
                    <a:pt x="787" y="3530"/>
                  </a:lnTo>
                  <a:lnTo>
                    <a:pt x="785" y="3533"/>
                  </a:lnTo>
                  <a:lnTo>
                    <a:pt x="780" y="3534"/>
                  </a:lnTo>
                  <a:lnTo>
                    <a:pt x="777" y="3534"/>
                  </a:lnTo>
                  <a:close/>
                  <a:moveTo>
                    <a:pt x="4090" y="3606"/>
                  </a:moveTo>
                  <a:lnTo>
                    <a:pt x="4085" y="3605"/>
                  </a:lnTo>
                  <a:lnTo>
                    <a:pt x="4080" y="3604"/>
                  </a:lnTo>
                  <a:lnTo>
                    <a:pt x="4076" y="3600"/>
                  </a:lnTo>
                  <a:lnTo>
                    <a:pt x="4072" y="3596"/>
                  </a:lnTo>
                  <a:lnTo>
                    <a:pt x="4071" y="3592"/>
                  </a:lnTo>
                  <a:lnTo>
                    <a:pt x="4070" y="3589"/>
                  </a:lnTo>
                  <a:lnTo>
                    <a:pt x="4070" y="3584"/>
                  </a:lnTo>
                  <a:lnTo>
                    <a:pt x="4071" y="3581"/>
                  </a:lnTo>
                  <a:lnTo>
                    <a:pt x="4072" y="3577"/>
                  </a:lnTo>
                  <a:lnTo>
                    <a:pt x="4075" y="3574"/>
                  </a:lnTo>
                  <a:lnTo>
                    <a:pt x="4077" y="3572"/>
                  </a:lnTo>
                  <a:lnTo>
                    <a:pt x="4080" y="3569"/>
                  </a:lnTo>
                  <a:lnTo>
                    <a:pt x="4122" y="3545"/>
                  </a:lnTo>
                  <a:lnTo>
                    <a:pt x="4163" y="3521"/>
                  </a:lnTo>
                  <a:lnTo>
                    <a:pt x="4206" y="3495"/>
                  </a:lnTo>
                  <a:lnTo>
                    <a:pt x="4249" y="3468"/>
                  </a:lnTo>
                  <a:lnTo>
                    <a:pt x="4282" y="3448"/>
                  </a:lnTo>
                  <a:lnTo>
                    <a:pt x="4286" y="3445"/>
                  </a:lnTo>
                  <a:lnTo>
                    <a:pt x="4289" y="3444"/>
                  </a:lnTo>
                  <a:lnTo>
                    <a:pt x="4293" y="3444"/>
                  </a:lnTo>
                  <a:lnTo>
                    <a:pt x="4297" y="3444"/>
                  </a:lnTo>
                  <a:lnTo>
                    <a:pt x="4301" y="3447"/>
                  </a:lnTo>
                  <a:lnTo>
                    <a:pt x="4304" y="3448"/>
                  </a:lnTo>
                  <a:lnTo>
                    <a:pt x="4306" y="3450"/>
                  </a:lnTo>
                  <a:lnTo>
                    <a:pt x="4309" y="3453"/>
                  </a:lnTo>
                  <a:lnTo>
                    <a:pt x="4311" y="3457"/>
                  </a:lnTo>
                  <a:lnTo>
                    <a:pt x="4312" y="3462"/>
                  </a:lnTo>
                  <a:lnTo>
                    <a:pt x="4312" y="3465"/>
                  </a:lnTo>
                  <a:lnTo>
                    <a:pt x="4311" y="3468"/>
                  </a:lnTo>
                  <a:lnTo>
                    <a:pt x="4310" y="3472"/>
                  </a:lnTo>
                  <a:lnTo>
                    <a:pt x="4309" y="3475"/>
                  </a:lnTo>
                  <a:lnTo>
                    <a:pt x="4306" y="3479"/>
                  </a:lnTo>
                  <a:lnTo>
                    <a:pt x="4303" y="3481"/>
                  </a:lnTo>
                  <a:lnTo>
                    <a:pt x="4270" y="3502"/>
                  </a:lnTo>
                  <a:lnTo>
                    <a:pt x="4226" y="3528"/>
                  </a:lnTo>
                  <a:lnTo>
                    <a:pt x="4183" y="3554"/>
                  </a:lnTo>
                  <a:lnTo>
                    <a:pt x="4141" y="3580"/>
                  </a:lnTo>
                  <a:lnTo>
                    <a:pt x="4100" y="3604"/>
                  </a:lnTo>
                  <a:lnTo>
                    <a:pt x="4090" y="3606"/>
                  </a:lnTo>
                  <a:close/>
                  <a:moveTo>
                    <a:pt x="3664" y="3811"/>
                  </a:moveTo>
                  <a:lnTo>
                    <a:pt x="3658" y="3810"/>
                  </a:lnTo>
                  <a:lnTo>
                    <a:pt x="3654" y="3808"/>
                  </a:lnTo>
                  <a:lnTo>
                    <a:pt x="3649" y="3803"/>
                  </a:lnTo>
                  <a:lnTo>
                    <a:pt x="3646" y="3799"/>
                  </a:lnTo>
                  <a:lnTo>
                    <a:pt x="3645" y="3794"/>
                  </a:lnTo>
                  <a:lnTo>
                    <a:pt x="3645" y="3791"/>
                  </a:lnTo>
                  <a:lnTo>
                    <a:pt x="3646" y="3787"/>
                  </a:lnTo>
                  <a:lnTo>
                    <a:pt x="3647" y="3783"/>
                  </a:lnTo>
                  <a:lnTo>
                    <a:pt x="3648" y="3780"/>
                  </a:lnTo>
                  <a:lnTo>
                    <a:pt x="3650" y="3777"/>
                  </a:lnTo>
                  <a:lnTo>
                    <a:pt x="3654" y="3775"/>
                  </a:lnTo>
                  <a:lnTo>
                    <a:pt x="3657" y="3772"/>
                  </a:lnTo>
                  <a:lnTo>
                    <a:pt x="3684" y="3762"/>
                  </a:lnTo>
                  <a:lnTo>
                    <a:pt x="3711" y="3752"/>
                  </a:lnTo>
                  <a:lnTo>
                    <a:pt x="3737" y="3740"/>
                  </a:lnTo>
                  <a:lnTo>
                    <a:pt x="3764" y="3729"/>
                  </a:lnTo>
                  <a:lnTo>
                    <a:pt x="3791" y="3717"/>
                  </a:lnTo>
                  <a:lnTo>
                    <a:pt x="3818" y="3705"/>
                  </a:lnTo>
                  <a:lnTo>
                    <a:pt x="3845" y="3692"/>
                  </a:lnTo>
                  <a:lnTo>
                    <a:pt x="3873" y="3679"/>
                  </a:lnTo>
                  <a:lnTo>
                    <a:pt x="3876" y="3677"/>
                  </a:lnTo>
                  <a:lnTo>
                    <a:pt x="3880" y="3677"/>
                  </a:lnTo>
                  <a:lnTo>
                    <a:pt x="3884" y="3677"/>
                  </a:lnTo>
                  <a:lnTo>
                    <a:pt x="3888" y="3678"/>
                  </a:lnTo>
                  <a:lnTo>
                    <a:pt x="3891" y="3679"/>
                  </a:lnTo>
                  <a:lnTo>
                    <a:pt x="3894" y="3682"/>
                  </a:lnTo>
                  <a:lnTo>
                    <a:pt x="3897" y="3685"/>
                  </a:lnTo>
                  <a:lnTo>
                    <a:pt x="3899" y="3689"/>
                  </a:lnTo>
                  <a:lnTo>
                    <a:pt x="3900" y="3692"/>
                  </a:lnTo>
                  <a:lnTo>
                    <a:pt x="3900" y="3695"/>
                  </a:lnTo>
                  <a:lnTo>
                    <a:pt x="3900" y="3699"/>
                  </a:lnTo>
                  <a:lnTo>
                    <a:pt x="3899" y="3704"/>
                  </a:lnTo>
                  <a:lnTo>
                    <a:pt x="3898" y="3707"/>
                  </a:lnTo>
                  <a:lnTo>
                    <a:pt x="3896" y="3709"/>
                  </a:lnTo>
                  <a:lnTo>
                    <a:pt x="3894" y="3713"/>
                  </a:lnTo>
                  <a:lnTo>
                    <a:pt x="3890" y="3714"/>
                  </a:lnTo>
                  <a:lnTo>
                    <a:pt x="3863" y="3728"/>
                  </a:lnTo>
                  <a:lnTo>
                    <a:pt x="3835" y="3740"/>
                  </a:lnTo>
                  <a:lnTo>
                    <a:pt x="3807" y="3753"/>
                  </a:lnTo>
                  <a:lnTo>
                    <a:pt x="3780" y="3765"/>
                  </a:lnTo>
                  <a:lnTo>
                    <a:pt x="3752" y="3777"/>
                  </a:lnTo>
                  <a:lnTo>
                    <a:pt x="3726" y="3788"/>
                  </a:lnTo>
                  <a:lnTo>
                    <a:pt x="3698" y="3799"/>
                  </a:lnTo>
                  <a:lnTo>
                    <a:pt x="3672" y="3809"/>
                  </a:lnTo>
                  <a:lnTo>
                    <a:pt x="3664" y="3811"/>
                  </a:lnTo>
                  <a:close/>
                  <a:moveTo>
                    <a:pt x="433" y="3857"/>
                  </a:moveTo>
                  <a:lnTo>
                    <a:pt x="428" y="3857"/>
                  </a:lnTo>
                  <a:lnTo>
                    <a:pt x="425" y="3856"/>
                  </a:lnTo>
                  <a:lnTo>
                    <a:pt x="421" y="3854"/>
                  </a:lnTo>
                  <a:lnTo>
                    <a:pt x="418" y="3851"/>
                  </a:lnTo>
                  <a:lnTo>
                    <a:pt x="415" y="3848"/>
                  </a:lnTo>
                  <a:lnTo>
                    <a:pt x="414" y="3845"/>
                  </a:lnTo>
                  <a:lnTo>
                    <a:pt x="413" y="3841"/>
                  </a:lnTo>
                  <a:lnTo>
                    <a:pt x="412" y="3837"/>
                  </a:lnTo>
                  <a:lnTo>
                    <a:pt x="413" y="3833"/>
                  </a:lnTo>
                  <a:lnTo>
                    <a:pt x="414" y="3830"/>
                  </a:lnTo>
                  <a:lnTo>
                    <a:pt x="417" y="3826"/>
                  </a:lnTo>
                  <a:lnTo>
                    <a:pt x="419" y="3824"/>
                  </a:lnTo>
                  <a:lnTo>
                    <a:pt x="451" y="3793"/>
                  </a:lnTo>
                  <a:lnTo>
                    <a:pt x="483" y="3763"/>
                  </a:lnTo>
                  <a:lnTo>
                    <a:pt x="516" y="3732"/>
                  </a:lnTo>
                  <a:lnTo>
                    <a:pt x="548" y="3702"/>
                  </a:lnTo>
                  <a:lnTo>
                    <a:pt x="592" y="3662"/>
                  </a:lnTo>
                  <a:lnTo>
                    <a:pt x="594" y="3660"/>
                  </a:lnTo>
                  <a:lnTo>
                    <a:pt x="598" y="3658"/>
                  </a:lnTo>
                  <a:lnTo>
                    <a:pt x="602" y="3656"/>
                  </a:lnTo>
                  <a:lnTo>
                    <a:pt x="606" y="3656"/>
                  </a:lnTo>
                  <a:lnTo>
                    <a:pt x="609" y="3658"/>
                  </a:lnTo>
                  <a:lnTo>
                    <a:pt x="613" y="3659"/>
                  </a:lnTo>
                  <a:lnTo>
                    <a:pt x="616" y="3660"/>
                  </a:lnTo>
                  <a:lnTo>
                    <a:pt x="620" y="3663"/>
                  </a:lnTo>
                  <a:lnTo>
                    <a:pt x="622" y="3666"/>
                  </a:lnTo>
                  <a:lnTo>
                    <a:pt x="623" y="3669"/>
                  </a:lnTo>
                  <a:lnTo>
                    <a:pt x="624" y="3674"/>
                  </a:lnTo>
                  <a:lnTo>
                    <a:pt x="624" y="3677"/>
                  </a:lnTo>
                  <a:lnTo>
                    <a:pt x="624" y="3681"/>
                  </a:lnTo>
                  <a:lnTo>
                    <a:pt x="623" y="3684"/>
                  </a:lnTo>
                  <a:lnTo>
                    <a:pt x="621" y="3687"/>
                  </a:lnTo>
                  <a:lnTo>
                    <a:pt x="618" y="3691"/>
                  </a:lnTo>
                  <a:lnTo>
                    <a:pt x="575" y="3731"/>
                  </a:lnTo>
                  <a:lnTo>
                    <a:pt x="543" y="3761"/>
                  </a:lnTo>
                  <a:lnTo>
                    <a:pt x="511" y="3792"/>
                  </a:lnTo>
                  <a:lnTo>
                    <a:pt x="479" y="3822"/>
                  </a:lnTo>
                  <a:lnTo>
                    <a:pt x="445" y="3853"/>
                  </a:lnTo>
                  <a:lnTo>
                    <a:pt x="443" y="3855"/>
                  </a:lnTo>
                  <a:lnTo>
                    <a:pt x="440" y="3856"/>
                  </a:lnTo>
                  <a:lnTo>
                    <a:pt x="436" y="3857"/>
                  </a:lnTo>
                  <a:lnTo>
                    <a:pt x="433" y="3857"/>
                  </a:lnTo>
                  <a:close/>
                  <a:moveTo>
                    <a:pt x="3217" y="3960"/>
                  </a:moveTo>
                  <a:lnTo>
                    <a:pt x="3211" y="3959"/>
                  </a:lnTo>
                  <a:lnTo>
                    <a:pt x="3205" y="3957"/>
                  </a:lnTo>
                  <a:lnTo>
                    <a:pt x="3202" y="3954"/>
                  </a:lnTo>
                  <a:lnTo>
                    <a:pt x="3198" y="3949"/>
                  </a:lnTo>
                  <a:lnTo>
                    <a:pt x="3197" y="3944"/>
                  </a:lnTo>
                  <a:lnTo>
                    <a:pt x="3197" y="3941"/>
                  </a:lnTo>
                  <a:lnTo>
                    <a:pt x="3197" y="3937"/>
                  </a:lnTo>
                  <a:lnTo>
                    <a:pt x="3198" y="3934"/>
                  </a:lnTo>
                  <a:lnTo>
                    <a:pt x="3199" y="3931"/>
                  </a:lnTo>
                  <a:lnTo>
                    <a:pt x="3202" y="3927"/>
                  </a:lnTo>
                  <a:lnTo>
                    <a:pt x="3205" y="3925"/>
                  </a:lnTo>
                  <a:lnTo>
                    <a:pt x="3209" y="3923"/>
                  </a:lnTo>
                  <a:lnTo>
                    <a:pt x="3236" y="3911"/>
                  </a:lnTo>
                  <a:lnTo>
                    <a:pt x="3265" y="3901"/>
                  </a:lnTo>
                  <a:lnTo>
                    <a:pt x="3294" y="3890"/>
                  </a:lnTo>
                  <a:lnTo>
                    <a:pt x="3322" y="3880"/>
                  </a:lnTo>
                  <a:lnTo>
                    <a:pt x="3350" y="3871"/>
                  </a:lnTo>
                  <a:lnTo>
                    <a:pt x="3378" y="3863"/>
                  </a:lnTo>
                  <a:lnTo>
                    <a:pt x="3407" y="3855"/>
                  </a:lnTo>
                  <a:lnTo>
                    <a:pt x="3435" y="3847"/>
                  </a:lnTo>
                  <a:lnTo>
                    <a:pt x="3439" y="3846"/>
                  </a:lnTo>
                  <a:lnTo>
                    <a:pt x="3443" y="3846"/>
                  </a:lnTo>
                  <a:lnTo>
                    <a:pt x="3446" y="3847"/>
                  </a:lnTo>
                  <a:lnTo>
                    <a:pt x="3450" y="3848"/>
                  </a:lnTo>
                  <a:lnTo>
                    <a:pt x="3453" y="3850"/>
                  </a:lnTo>
                  <a:lnTo>
                    <a:pt x="3455" y="3853"/>
                  </a:lnTo>
                  <a:lnTo>
                    <a:pt x="3458" y="3856"/>
                  </a:lnTo>
                  <a:lnTo>
                    <a:pt x="3459" y="3861"/>
                  </a:lnTo>
                  <a:lnTo>
                    <a:pt x="3460" y="3864"/>
                  </a:lnTo>
                  <a:lnTo>
                    <a:pt x="3460" y="3868"/>
                  </a:lnTo>
                  <a:lnTo>
                    <a:pt x="3459" y="3872"/>
                  </a:lnTo>
                  <a:lnTo>
                    <a:pt x="3458" y="3876"/>
                  </a:lnTo>
                  <a:lnTo>
                    <a:pt x="3455" y="3878"/>
                  </a:lnTo>
                  <a:lnTo>
                    <a:pt x="3453" y="3881"/>
                  </a:lnTo>
                  <a:lnTo>
                    <a:pt x="3450" y="3882"/>
                  </a:lnTo>
                  <a:lnTo>
                    <a:pt x="3446" y="3885"/>
                  </a:lnTo>
                  <a:lnTo>
                    <a:pt x="3419" y="3893"/>
                  </a:lnTo>
                  <a:lnTo>
                    <a:pt x="3391" y="3901"/>
                  </a:lnTo>
                  <a:lnTo>
                    <a:pt x="3362" y="3909"/>
                  </a:lnTo>
                  <a:lnTo>
                    <a:pt x="3335" y="3918"/>
                  </a:lnTo>
                  <a:lnTo>
                    <a:pt x="3306" y="3927"/>
                  </a:lnTo>
                  <a:lnTo>
                    <a:pt x="3279" y="3937"/>
                  </a:lnTo>
                  <a:lnTo>
                    <a:pt x="3251" y="3948"/>
                  </a:lnTo>
                  <a:lnTo>
                    <a:pt x="3225" y="3959"/>
                  </a:lnTo>
                  <a:lnTo>
                    <a:pt x="3217" y="3960"/>
                  </a:lnTo>
                  <a:close/>
                  <a:moveTo>
                    <a:pt x="114" y="4205"/>
                  </a:moveTo>
                  <a:lnTo>
                    <a:pt x="103" y="4201"/>
                  </a:lnTo>
                  <a:lnTo>
                    <a:pt x="100" y="4199"/>
                  </a:lnTo>
                  <a:lnTo>
                    <a:pt x="98" y="4197"/>
                  </a:lnTo>
                  <a:lnTo>
                    <a:pt x="97" y="4193"/>
                  </a:lnTo>
                  <a:lnTo>
                    <a:pt x="94" y="4190"/>
                  </a:lnTo>
                  <a:lnTo>
                    <a:pt x="94" y="4186"/>
                  </a:lnTo>
                  <a:lnTo>
                    <a:pt x="94" y="4182"/>
                  </a:lnTo>
                  <a:lnTo>
                    <a:pt x="95" y="4178"/>
                  </a:lnTo>
                  <a:lnTo>
                    <a:pt x="97" y="4175"/>
                  </a:lnTo>
                  <a:lnTo>
                    <a:pt x="111" y="4152"/>
                  </a:lnTo>
                  <a:lnTo>
                    <a:pt x="126" y="4129"/>
                  </a:lnTo>
                  <a:lnTo>
                    <a:pt x="142" y="4107"/>
                  </a:lnTo>
                  <a:lnTo>
                    <a:pt x="158" y="4084"/>
                  </a:lnTo>
                  <a:lnTo>
                    <a:pt x="177" y="4063"/>
                  </a:lnTo>
                  <a:lnTo>
                    <a:pt x="195" y="4042"/>
                  </a:lnTo>
                  <a:lnTo>
                    <a:pt x="216" y="4020"/>
                  </a:lnTo>
                  <a:lnTo>
                    <a:pt x="235" y="3999"/>
                  </a:lnTo>
                  <a:lnTo>
                    <a:pt x="248" y="3988"/>
                  </a:lnTo>
                  <a:lnTo>
                    <a:pt x="251" y="3985"/>
                  </a:lnTo>
                  <a:lnTo>
                    <a:pt x="255" y="3983"/>
                  </a:lnTo>
                  <a:lnTo>
                    <a:pt x="258" y="3982"/>
                  </a:lnTo>
                  <a:lnTo>
                    <a:pt x="262" y="3982"/>
                  </a:lnTo>
                  <a:lnTo>
                    <a:pt x="265" y="3982"/>
                  </a:lnTo>
                  <a:lnTo>
                    <a:pt x="270" y="3983"/>
                  </a:lnTo>
                  <a:lnTo>
                    <a:pt x="273" y="3986"/>
                  </a:lnTo>
                  <a:lnTo>
                    <a:pt x="275" y="3988"/>
                  </a:lnTo>
                  <a:lnTo>
                    <a:pt x="278" y="3990"/>
                  </a:lnTo>
                  <a:lnTo>
                    <a:pt x="280" y="3994"/>
                  </a:lnTo>
                  <a:lnTo>
                    <a:pt x="281" y="3998"/>
                  </a:lnTo>
                  <a:lnTo>
                    <a:pt x="281" y="4002"/>
                  </a:lnTo>
                  <a:lnTo>
                    <a:pt x="281" y="4005"/>
                  </a:lnTo>
                  <a:lnTo>
                    <a:pt x="280" y="4009"/>
                  </a:lnTo>
                  <a:lnTo>
                    <a:pt x="278" y="4012"/>
                  </a:lnTo>
                  <a:lnTo>
                    <a:pt x="275" y="4015"/>
                  </a:lnTo>
                  <a:lnTo>
                    <a:pt x="264" y="4027"/>
                  </a:lnTo>
                  <a:lnTo>
                    <a:pt x="243" y="4048"/>
                  </a:lnTo>
                  <a:lnTo>
                    <a:pt x="225" y="4067"/>
                  </a:lnTo>
                  <a:lnTo>
                    <a:pt x="207" y="4088"/>
                  </a:lnTo>
                  <a:lnTo>
                    <a:pt x="191" y="4110"/>
                  </a:lnTo>
                  <a:lnTo>
                    <a:pt x="173" y="4130"/>
                  </a:lnTo>
                  <a:lnTo>
                    <a:pt x="158" y="4152"/>
                  </a:lnTo>
                  <a:lnTo>
                    <a:pt x="145" y="4173"/>
                  </a:lnTo>
                  <a:lnTo>
                    <a:pt x="131" y="4194"/>
                  </a:lnTo>
                  <a:lnTo>
                    <a:pt x="127" y="4199"/>
                  </a:lnTo>
                  <a:lnTo>
                    <a:pt x="123" y="4202"/>
                  </a:lnTo>
                  <a:lnTo>
                    <a:pt x="118" y="4204"/>
                  </a:lnTo>
                  <a:lnTo>
                    <a:pt x="114" y="4205"/>
                  </a:lnTo>
                  <a:close/>
                  <a:moveTo>
                    <a:pt x="3081" y="4345"/>
                  </a:moveTo>
                  <a:lnTo>
                    <a:pt x="3076" y="4344"/>
                  </a:lnTo>
                  <a:lnTo>
                    <a:pt x="3070" y="4341"/>
                  </a:lnTo>
                  <a:lnTo>
                    <a:pt x="3065" y="4338"/>
                  </a:lnTo>
                  <a:lnTo>
                    <a:pt x="3063" y="4332"/>
                  </a:lnTo>
                  <a:lnTo>
                    <a:pt x="3056" y="4315"/>
                  </a:lnTo>
                  <a:lnTo>
                    <a:pt x="3050" y="4298"/>
                  </a:lnTo>
                  <a:lnTo>
                    <a:pt x="3045" y="4280"/>
                  </a:lnTo>
                  <a:lnTo>
                    <a:pt x="3039" y="4263"/>
                  </a:lnTo>
                  <a:lnTo>
                    <a:pt x="3031" y="4235"/>
                  </a:lnTo>
                  <a:lnTo>
                    <a:pt x="3025" y="4207"/>
                  </a:lnTo>
                  <a:lnTo>
                    <a:pt x="3022" y="4181"/>
                  </a:lnTo>
                  <a:lnTo>
                    <a:pt x="3021" y="4155"/>
                  </a:lnTo>
                  <a:lnTo>
                    <a:pt x="3022" y="4138"/>
                  </a:lnTo>
                  <a:lnTo>
                    <a:pt x="3023" y="4121"/>
                  </a:lnTo>
                  <a:lnTo>
                    <a:pt x="3026" y="4105"/>
                  </a:lnTo>
                  <a:lnTo>
                    <a:pt x="3030" y="4090"/>
                  </a:lnTo>
                  <a:lnTo>
                    <a:pt x="3031" y="4087"/>
                  </a:lnTo>
                  <a:lnTo>
                    <a:pt x="3033" y="4083"/>
                  </a:lnTo>
                  <a:lnTo>
                    <a:pt x="3037" y="4080"/>
                  </a:lnTo>
                  <a:lnTo>
                    <a:pt x="3039" y="4077"/>
                  </a:lnTo>
                  <a:lnTo>
                    <a:pt x="3042" y="4076"/>
                  </a:lnTo>
                  <a:lnTo>
                    <a:pt x="3047" y="4075"/>
                  </a:lnTo>
                  <a:lnTo>
                    <a:pt x="3050" y="4075"/>
                  </a:lnTo>
                  <a:lnTo>
                    <a:pt x="3054" y="4076"/>
                  </a:lnTo>
                  <a:lnTo>
                    <a:pt x="3058" y="4077"/>
                  </a:lnTo>
                  <a:lnTo>
                    <a:pt x="3061" y="4080"/>
                  </a:lnTo>
                  <a:lnTo>
                    <a:pt x="3064" y="4083"/>
                  </a:lnTo>
                  <a:lnTo>
                    <a:pt x="3066" y="4085"/>
                  </a:lnTo>
                  <a:lnTo>
                    <a:pt x="3068" y="4089"/>
                  </a:lnTo>
                  <a:lnTo>
                    <a:pt x="3069" y="4093"/>
                  </a:lnTo>
                  <a:lnTo>
                    <a:pt x="3069" y="4097"/>
                  </a:lnTo>
                  <a:lnTo>
                    <a:pt x="3068" y="4100"/>
                  </a:lnTo>
                  <a:lnTo>
                    <a:pt x="3064" y="4114"/>
                  </a:lnTo>
                  <a:lnTo>
                    <a:pt x="3062" y="4127"/>
                  </a:lnTo>
                  <a:lnTo>
                    <a:pt x="3061" y="4141"/>
                  </a:lnTo>
                  <a:lnTo>
                    <a:pt x="3061" y="4155"/>
                  </a:lnTo>
                  <a:lnTo>
                    <a:pt x="3061" y="4177"/>
                  </a:lnTo>
                  <a:lnTo>
                    <a:pt x="3064" y="4201"/>
                  </a:lnTo>
                  <a:lnTo>
                    <a:pt x="3070" y="4225"/>
                  </a:lnTo>
                  <a:lnTo>
                    <a:pt x="3077" y="4252"/>
                  </a:lnTo>
                  <a:lnTo>
                    <a:pt x="3081" y="4268"/>
                  </a:lnTo>
                  <a:lnTo>
                    <a:pt x="3087" y="4285"/>
                  </a:lnTo>
                  <a:lnTo>
                    <a:pt x="3093" y="4301"/>
                  </a:lnTo>
                  <a:lnTo>
                    <a:pt x="3100" y="4318"/>
                  </a:lnTo>
                  <a:lnTo>
                    <a:pt x="3101" y="4322"/>
                  </a:lnTo>
                  <a:lnTo>
                    <a:pt x="3101" y="4325"/>
                  </a:lnTo>
                  <a:lnTo>
                    <a:pt x="3101" y="4330"/>
                  </a:lnTo>
                  <a:lnTo>
                    <a:pt x="3100" y="4333"/>
                  </a:lnTo>
                  <a:lnTo>
                    <a:pt x="3097" y="4337"/>
                  </a:lnTo>
                  <a:lnTo>
                    <a:pt x="3095" y="4339"/>
                  </a:lnTo>
                  <a:lnTo>
                    <a:pt x="3092" y="4341"/>
                  </a:lnTo>
                  <a:lnTo>
                    <a:pt x="3088" y="4344"/>
                  </a:lnTo>
                  <a:lnTo>
                    <a:pt x="3081" y="4345"/>
                  </a:lnTo>
                  <a:close/>
                  <a:moveTo>
                    <a:pt x="29" y="4659"/>
                  </a:moveTo>
                  <a:lnTo>
                    <a:pt x="25" y="4659"/>
                  </a:lnTo>
                  <a:lnTo>
                    <a:pt x="22" y="4658"/>
                  </a:lnTo>
                  <a:lnTo>
                    <a:pt x="20" y="4657"/>
                  </a:lnTo>
                  <a:lnTo>
                    <a:pt x="16" y="4654"/>
                  </a:lnTo>
                  <a:lnTo>
                    <a:pt x="14" y="4652"/>
                  </a:lnTo>
                  <a:lnTo>
                    <a:pt x="12" y="4650"/>
                  </a:lnTo>
                  <a:lnTo>
                    <a:pt x="10" y="4646"/>
                  </a:lnTo>
                  <a:lnTo>
                    <a:pt x="9" y="4643"/>
                  </a:lnTo>
                  <a:lnTo>
                    <a:pt x="8" y="4633"/>
                  </a:lnTo>
                  <a:lnTo>
                    <a:pt x="7" y="4621"/>
                  </a:lnTo>
                  <a:lnTo>
                    <a:pt x="6" y="4611"/>
                  </a:lnTo>
                  <a:lnTo>
                    <a:pt x="5" y="4600"/>
                  </a:lnTo>
                  <a:lnTo>
                    <a:pt x="2" y="4580"/>
                  </a:lnTo>
                  <a:lnTo>
                    <a:pt x="1" y="4560"/>
                  </a:lnTo>
                  <a:lnTo>
                    <a:pt x="0" y="4541"/>
                  </a:lnTo>
                  <a:lnTo>
                    <a:pt x="0" y="4521"/>
                  </a:lnTo>
                  <a:lnTo>
                    <a:pt x="0" y="4490"/>
                  </a:lnTo>
                  <a:lnTo>
                    <a:pt x="2" y="4461"/>
                  </a:lnTo>
                  <a:lnTo>
                    <a:pt x="6" y="4431"/>
                  </a:lnTo>
                  <a:lnTo>
                    <a:pt x="10" y="4401"/>
                  </a:lnTo>
                  <a:lnTo>
                    <a:pt x="12" y="4397"/>
                  </a:lnTo>
                  <a:lnTo>
                    <a:pt x="14" y="4394"/>
                  </a:lnTo>
                  <a:lnTo>
                    <a:pt x="16" y="4391"/>
                  </a:lnTo>
                  <a:lnTo>
                    <a:pt x="19" y="4388"/>
                  </a:lnTo>
                  <a:lnTo>
                    <a:pt x="22" y="4386"/>
                  </a:lnTo>
                  <a:lnTo>
                    <a:pt x="25" y="4385"/>
                  </a:lnTo>
                  <a:lnTo>
                    <a:pt x="30" y="4385"/>
                  </a:lnTo>
                  <a:lnTo>
                    <a:pt x="33" y="4385"/>
                  </a:lnTo>
                  <a:lnTo>
                    <a:pt x="37" y="4386"/>
                  </a:lnTo>
                  <a:lnTo>
                    <a:pt x="40" y="4388"/>
                  </a:lnTo>
                  <a:lnTo>
                    <a:pt x="44" y="4391"/>
                  </a:lnTo>
                  <a:lnTo>
                    <a:pt x="46" y="4393"/>
                  </a:lnTo>
                  <a:lnTo>
                    <a:pt x="48" y="4396"/>
                  </a:lnTo>
                  <a:lnTo>
                    <a:pt x="49" y="4400"/>
                  </a:lnTo>
                  <a:lnTo>
                    <a:pt x="49" y="4404"/>
                  </a:lnTo>
                  <a:lnTo>
                    <a:pt x="49" y="4408"/>
                  </a:lnTo>
                  <a:lnTo>
                    <a:pt x="45" y="4436"/>
                  </a:lnTo>
                  <a:lnTo>
                    <a:pt x="41" y="4464"/>
                  </a:lnTo>
                  <a:lnTo>
                    <a:pt x="40" y="4493"/>
                  </a:lnTo>
                  <a:lnTo>
                    <a:pt x="39" y="4521"/>
                  </a:lnTo>
                  <a:lnTo>
                    <a:pt x="39" y="4540"/>
                  </a:lnTo>
                  <a:lnTo>
                    <a:pt x="40" y="4558"/>
                  </a:lnTo>
                  <a:lnTo>
                    <a:pt x="41" y="4577"/>
                  </a:lnTo>
                  <a:lnTo>
                    <a:pt x="44" y="4596"/>
                  </a:lnTo>
                  <a:lnTo>
                    <a:pt x="45" y="4606"/>
                  </a:lnTo>
                  <a:lnTo>
                    <a:pt x="46" y="4616"/>
                  </a:lnTo>
                  <a:lnTo>
                    <a:pt x="47" y="4627"/>
                  </a:lnTo>
                  <a:lnTo>
                    <a:pt x="48" y="4637"/>
                  </a:lnTo>
                  <a:lnTo>
                    <a:pt x="49" y="4641"/>
                  </a:lnTo>
                  <a:lnTo>
                    <a:pt x="48" y="4644"/>
                  </a:lnTo>
                  <a:lnTo>
                    <a:pt x="47" y="4649"/>
                  </a:lnTo>
                  <a:lnTo>
                    <a:pt x="45" y="4651"/>
                  </a:lnTo>
                  <a:lnTo>
                    <a:pt x="43" y="4654"/>
                  </a:lnTo>
                  <a:lnTo>
                    <a:pt x="39" y="4657"/>
                  </a:lnTo>
                  <a:lnTo>
                    <a:pt x="36" y="4658"/>
                  </a:lnTo>
                  <a:lnTo>
                    <a:pt x="32" y="4659"/>
                  </a:lnTo>
                  <a:lnTo>
                    <a:pt x="29" y="4659"/>
                  </a:lnTo>
                  <a:close/>
                  <a:moveTo>
                    <a:pt x="3282" y="4770"/>
                  </a:moveTo>
                  <a:lnTo>
                    <a:pt x="3275" y="4769"/>
                  </a:lnTo>
                  <a:lnTo>
                    <a:pt x="3269" y="4767"/>
                  </a:lnTo>
                  <a:lnTo>
                    <a:pt x="3265" y="4762"/>
                  </a:lnTo>
                  <a:lnTo>
                    <a:pt x="3263" y="4756"/>
                  </a:lnTo>
                  <a:lnTo>
                    <a:pt x="3255" y="4727"/>
                  </a:lnTo>
                  <a:lnTo>
                    <a:pt x="3245" y="4698"/>
                  </a:lnTo>
                  <a:lnTo>
                    <a:pt x="3235" y="4670"/>
                  </a:lnTo>
                  <a:lnTo>
                    <a:pt x="3226" y="4643"/>
                  </a:lnTo>
                  <a:lnTo>
                    <a:pt x="3214" y="4616"/>
                  </a:lnTo>
                  <a:lnTo>
                    <a:pt x="3204" y="4590"/>
                  </a:lnTo>
                  <a:lnTo>
                    <a:pt x="3191" y="4565"/>
                  </a:lnTo>
                  <a:lnTo>
                    <a:pt x="3180" y="4540"/>
                  </a:lnTo>
                  <a:lnTo>
                    <a:pt x="3178" y="4536"/>
                  </a:lnTo>
                  <a:lnTo>
                    <a:pt x="3178" y="4532"/>
                  </a:lnTo>
                  <a:lnTo>
                    <a:pt x="3178" y="4528"/>
                  </a:lnTo>
                  <a:lnTo>
                    <a:pt x="3179" y="4525"/>
                  </a:lnTo>
                  <a:lnTo>
                    <a:pt x="3180" y="4521"/>
                  </a:lnTo>
                  <a:lnTo>
                    <a:pt x="3182" y="4518"/>
                  </a:lnTo>
                  <a:lnTo>
                    <a:pt x="3185" y="4516"/>
                  </a:lnTo>
                  <a:lnTo>
                    <a:pt x="3188" y="4513"/>
                  </a:lnTo>
                  <a:lnTo>
                    <a:pt x="3191" y="4512"/>
                  </a:lnTo>
                  <a:lnTo>
                    <a:pt x="3196" y="4511"/>
                  </a:lnTo>
                  <a:lnTo>
                    <a:pt x="3199" y="4511"/>
                  </a:lnTo>
                  <a:lnTo>
                    <a:pt x="3203" y="4512"/>
                  </a:lnTo>
                  <a:lnTo>
                    <a:pt x="3206" y="4513"/>
                  </a:lnTo>
                  <a:lnTo>
                    <a:pt x="3210" y="4516"/>
                  </a:lnTo>
                  <a:lnTo>
                    <a:pt x="3212" y="4518"/>
                  </a:lnTo>
                  <a:lnTo>
                    <a:pt x="3214" y="4521"/>
                  </a:lnTo>
                  <a:lnTo>
                    <a:pt x="3227" y="4548"/>
                  </a:lnTo>
                  <a:lnTo>
                    <a:pt x="3240" y="4574"/>
                  </a:lnTo>
                  <a:lnTo>
                    <a:pt x="3251" y="4602"/>
                  </a:lnTo>
                  <a:lnTo>
                    <a:pt x="3263" y="4629"/>
                  </a:lnTo>
                  <a:lnTo>
                    <a:pt x="3273" y="4657"/>
                  </a:lnTo>
                  <a:lnTo>
                    <a:pt x="3282" y="4685"/>
                  </a:lnTo>
                  <a:lnTo>
                    <a:pt x="3291" y="4715"/>
                  </a:lnTo>
                  <a:lnTo>
                    <a:pt x="3300" y="4745"/>
                  </a:lnTo>
                  <a:lnTo>
                    <a:pt x="3302" y="4750"/>
                  </a:lnTo>
                  <a:lnTo>
                    <a:pt x="3302" y="4753"/>
                  </a:lnTo>
                  <a:lnTo>
                    <a:pt x="3300" y="4756"/>
                  </a:lnTo>
                  <a:lnTo>
                    <a:pt x="3299" y="4760"/>
                  </a:lnTo>
                  <a:lnTo>
                    <a:pt x="3297" y="4763"/>
                  </a:lnTo>
                  <a:lnTo>
                    <a:pt x="3294" y="4767"/>
                  </a:lnTo>
                  <a:lnTo>
                    <a:pt x="3290" y="4768"/>
                  </a:lnTo>
                  <a:lnTo>
                    <a:pt x="3287" y="4770"/>
                  </a:lnTo>
                  <a:lnTo>
                    <a:pt x="3282" y="4770"/>
                  </a:lnTo>
                  <a:close/>
                  <a:moveTo>
                    <a:pt x="172" y="5107"/>
                  </a:moveTo>
                  <a:lnTo>
                    <a:pt x="168" y="5107"/>
                  </a:lnTo>
                  <a:lnTo>
                    <a:pt x="162" y="5105"/>
                  </a:lnTo>
                  <a:lnTo>
                    <a:pt x="158" y="5102"/>
                  </a:lnTo>
                  <a:lnTo>
                    <a:pt x="155" y="5097"/>
                  </a:lnTo>
                  <a:lnTo>
                    <a:pt x="141" y="5070"/>
                  </a:lnTo>
                  <a:lnTo>
                    <a:pt x="129" y="5042"/>
                  </a:lnTo>
                  <a:lnTo>
                    <a:pt x="117" y="5014"/>
                  </a:lnTo>
                  <a:lnTo>
                    <a:pt x="105" y="4986"/>
                  </a:lnTo>
                  <a:lnTo>
                    <a:pt x="94" y="4958"/>
                  </a:lnTo>
                  <a:lnTo>
                    <a:pt x="84" y="4931"/>
                  </a:lnTo>
                  <a:lnTo>
                    <a:pt x="74" y="4903"/>
                  </a:lnTo>
                  <a:lnTo>
                    <a:pt x="64" y="4876"/>
                  </a:lnTo>
                  <a:lnTo>
                    <a:pt x="63" y="4871"/>
                  </a:lnTo>
                  <a:lnTo>
                    <a:pt x="63" y="4868"/>
                  </a:lnTo>
                  <a:lnTo>
                    <a:pt x="64" y="4864"/>
                  </a:lnTo>
                  <a:lnTo>
                    <a:pt x="66" y="4861"/>
                  </a:lnTo>
                  <a:lnTo>
                    <a:pt x="68" y="4857"/>
                  </a:lnTo>
                  <a:lnTo>
                    <a:pt x="70" y="4855"/>
                  </a:lnTo>
                  <a:lnTo>
                    <a:pt x="74" y="4853"/>
                  </a:lnTo>
                  <a:lnTo>
                    <a:pt x="77" y="4850"/>
                  </a:lnTo>
                  <a:lnTo>
                    <a:pt x="82" y="4850"/>
                  </a:lnTo>
                  <a:lnTo>
                    <a:pt x="85" y="4849"/>
                  </a:lnTo>
                  <a:lnTo>
                    <a:pt x="88" y="4850"/>
                  </a:lnTo>
                  <a:lnTo>
                    <a:pt x="92" y="4852"/>
                  </a:lnTo>
                  <a:lnTo>
                    <a:pt x="95" y="4854"/>
                  </a:lnTo>
                  <a:lnTo>
                    <a:pt x="99" y="4856"/>
                  </a:lnTo>
                  <a:lnTo>
                    <a:pt x="100" y="4860"/>
                  </a:lnTo>
                  <a:lnTo>
                    <a:pt x="102" y="4863"/>
                  </a:lnTo>
                  <a:lnTo>
                    <a:pt x="111" y="4891"/>
                  </a:lnTo>
                  <a:lnTo>
                    <a:pt x="121" y="4917"/>
                  </a:lnTo>
                  <a:lnTo>
                    <a:pt x="131" y="4945"/>
                  </a:lnTo>
                  <a:lnTo>
                    <a:pt x="141" y="4972"/>
                  </a:lnTo>
                  <a:lnTo>
                    <a:pt x="153" y="4998"/>
                  </a:lnTo>
                  <a:lnTo>
                    <a:pt x="165" y="5026"/>
                  </a:lnTo>
                  <a:lnTo>
                    <a:pt x="177" y="5052"/>
                  </a:lnTo>
                  <a:lnTo>
                    <a:pt x="191" y="5080"/>
                  </a:lnTo>
                  <a:lnTo>
                    <a:pt x="192" y="5083"/>
                  </a:lnTo>
                  <a:lnTo>
                    <a:pt x="192" y="5087"/>
                  </a:lnTo>
                  <a:lnTo>
                    <a:pt x="192" y="5091"/>
                  </a:lnTo>
                  <a:lnTo>
                    <a:pt x="191" y="5095"/>
                  </a:lnTo>
                  <a:lnTo>
                    <a:pt x="189" y="5098"/>
                  </a:lnTo>
                  <a:lnTo>
                    <a:pt x="187" y="5102"/>
                  </a:lnTo>
                  <a:lnTo>
                    <a:pt x="185" y="5104"/>
                  </a:lnTo>
                  <a:lnTo>
                    <a:pt x="181" y="5106"/>
                  </a:lnTo>
                  <a:lnTo>
                    <a:pt x="172" y="5107"/>
                  </a:lnTo>
                  <a:close/>
                  <a:moveTo>
                    <a:pt x="3356" y="5237"/>
                  </a:moveTo>
                  <a:lnTo>
                    <a:pt x="3351" y="5237"/>
                  </a:lnTo>
                  <a:lnTo>
                    <a:pt x="3347" y="5236"/>
                  </a:lnTo>
                  <a:lnTo>
                    <a:pt x="3345" y="5234"/>
                  </a:lnTo>
                  <a:lnTo>
                    <a:pt x="3342" y="5231"/>
                  </a:lnTo>
                  <a:lnTo>
                    <a:pt x="3339" y="5229"/>
                  </a:lnTo>
                  <a:lnTo>
                    <a:pt x="3337" y="5226"/>
                  </a:lnTo>
                  <a:lnTo>
                    <a:pt x="3336" y="5223"/>
                  </a:lnTo>
                  <a:lnTo>
                    <a:pt x="3336" y="5219"/>
                  </a:lnTo>
                  <a:lnTo>
                    <a:pt x="3331" y="5176"/>
                  </a:lnTo>
                  <a:lnTo>
                    <a:pt x="3329" y="5150"/>
                  </a:lnTo>
                  <a:lnTo>
                    <a:pt x="3327" y="5123"/>
                  </a:lnTo>
                  <a:lnTo>
                    <a:pt x="3323" y="5098"/>
                  </a:lnTo>
                  <a:lnTo>
                    <a:pt x="3321" y="5074"/>
                  </a:lnTo>
                  <a:lnTo>
                    <a:pt x="3319" y="5050"/>
                  </a:lnTo>
                  <a:lnTo>
                    <a:pt x="3315" y="5028"/>
                  </a:lnTo>
                  <a:lnTo>
                    <a:pt x="3313" y="5006"/>
                  </a:lnTo>
                  <a:lnTo>
                    <a:pt x="3310" y="4985"/>
                  </a:lnTo>
                  <a:lnTo>
                    <a:pt x="3310" y="4981"/>
                  </a:lnTo>
                  <a:lnTo>
                    <a:pt x="3310" y="4977"/>
                  </a:lnTo>
                  <a:lnTo>
                    <a:pt x="3311" y="4973"/>
                  </a:lnTo>
                  <a:lnTo>
                    <a:pt x="3313" y="4971"/>
                  </a:lnTo>
                  <a:lnTo>
                    <a:pt x="3315" y="4967"/>
                  </a:lnTo>
                  <a:lnTo>
                    <a:pt x="3319" y="4965"/>
                  </a:lnTo>
                  <a:lnTo>
                    <a:pt x="3322" y="4964"/>
                  </a:lnTo>
                  <a:lnTo>
                    <a:pt x="3326" y="4963"/>
                  </a:lnTo>
                  <a:lnTo>
                    <a:pt x="3330" y="4963"/>
                  </a:lnTo>
                  <a:lnTo>
                    <a:pt x="3334" y="4963"/>
                  </a:lnTo>
                  <a:lnTo>
                    <a:pt x="3338" y="4964"/>
                  </a:lnTo>
                  <a:lnTo>
                    <a:pt x="3341" y="4966"/>
                  </a:lnTo>
                  <a:lnTo>
                    <a:pt x="3344" y="4969"/>
                  </a:lnTo>
                  <a:lnTo>
                    <a:pt x="3346" y="4972"/>
                  </a:lnTo>
                  <a:lnTo>
                    <a:pt x="3347" y="4975"/>
                  </a:lnTo>
                  <a:lnTo>
                    <a:pt x="3349" y="4979"/>
                  </a:lnTo>
                  <a:lnTo>
                    <a:pt x="3352" y="5001"/>
                  </a:lnTo>
                  <a:lnTo>
                    <a:pt x="3354" y="5023"/>
                  </a:lnTo>
                  <a:lnTo>
                    <a:pt x="3358" y="5045"/>
                  </a:lnTo>
                  <a:lnTo>
                    <a:pt x="3360" y="5070"/>
                  </a:lnTo>
                  <a:lnTo>
                    <a:pt x="3362" y="5094"/>
                  </a:lnTo>
                  <a:lnTo>
                    <a:pt x="3366" y="5119"/>
                  </a:lnTo>
                  <a:lnTo>
                    <a:pt x="3368" y="5145"/>
                  </a:lnTo>
                  <a:lnTo>
                    <a:pt x="3370" y="5173"/>
                  </a:lnTo>
                  <a:lnTo>
                    <a:pt x="3375" y="5215"/>
                  </a:lnTo>
                  <a:lnTo>
                    <a:pt x="3375" y="5219"/>
                  </a:lnTo>
                  <a:lnTo>
                    <a:pt x="3374" y="5223"/>
                  </a:lnTo>
                  <a:lnTo>
                    <a:pt x="3373" y="5227"/>
                  </a:lnTo>
                  <a:lnTo>
                    <a:pt x="3370" y="5230"/>
                  </a:lnTo>
                  <a:lnTo>
                    <a:pt x="3368" y="5232"/>
                  </a:lnTo>
                  <a:lnTo>
                    <a:pt x="3365" y="5235"/>
                  </a:lnTo>
                  <a:lnTo>
                    <a:pt x="3361" y="5236"/>
                  </a:lnTo>
                  <a:lnTo>
                    <a:pt x="3357" y="5237"/>
                  </a:lnTo>
                  <a:lnTo>
                    <a:pt x="3356" y="5237"/>
                  </a:lnTo>
                  <a:close/>
                  <a:moveTo>
                    <a:pt x="412" y="5516"/>
                  </a:moveTo>
                  <a:lnTo>
                    <a:pt x="406" y="5515"/>
                  </a:lnTo>
                  <a:lnTo>
                    <a:pt x="403" y="5513"/>
                  </a:lnTo>
                  <a:lnTo>
                    <a:pt x="398" y="5510"/>
                  </a:lnTo>
                  <a:lnTo>
                    <a:pt x="395" y="5507"/>
                  </a:lnTo>
                  <a:lnTo>
                    <a:pt x="379" y="5482"/>
                  </a:lnTo>
                  <a:lnTo>
                    <a:pt x="363" y="5457"/>
                  </a:lnTo>
                  <a:lnTo>
                    <a:pt x="347" y="5432"/>
                  </a:lnTo>
                  <a:lnTo>
                    <a:pt x="331" y="5407"/>
                  </a:lnTo>
                  <a:lnTo>
                    <a:pt x="314" y="5382"/>
                  </a:lnTo>
                  <a:lnTo>
                    <a:pt x="300" y="5356"/>
                  </a:lnTo>
                  <a:lnTo>
                    <a:pt x="285" y="5331"/>
                  </a:lnTo>
                  <a:lnTo>
                    <a:pt x="270" y="5306"/>
                  </a:lnTo>
                  <a:lnTo>
                    <a:pt x="267" y="5301"/>
                  </a:lnTo>
                  <a:lnTo>
                    <a:pt x="266" y="5298"/>
                  </a:lnTo>
                  <a:lnTo>
                    <a:pt x="266" y="5294"/>
                  </a:lnTo>
                  <a:lnTo>
                    <a:pt x="267" y="5291"/>
                  </a:lnTo>
                  <a:lnTo>
                    <a:pt x="269" y="5287"/>
                  </a:lnTo>
                  <a:lnTo>
                    <a:pt x="271" y="5284"/>
                  </a:lnTo>
                  <a:lnTo>
                    <a:pt x="273" y="5281"/>
                  </a:lnTo>
                  <a:lnTo>
                    <a:pt x="277" y="5278"/>
                  </a:lnTo>
                  <a:lnTo>
                    <a:pt x="280" y="5277"/>
                  </a:lnTo>
                  <a:lnTo>
                    <a:pt x="284" y="5276"/>
                  </a:lnTo>
                  <a:lnTo>
                    <a:pt x="287" y="5276"/>
                  </a:lnTo>
                  <a:lnTo>
                    <a:pt x="292" y="5276"/>
                  </a:lnTo>
                  <a:lnTo>
                    <a:pt x="295" y="5277"/>
                  </a:lnTo>
                  <a:lnTo>
                    <a:pt x="298" y="5279"/>
                  </a:lnTo>
                  <a:lnTo>
                    <a:pt x="301" y="5282"/>
                  </a:lnTo>
                  <a:lnTo>
                    <a:pt x="303" y="5285"/>
                  </a:lnTo>
                  <a:lnTo>
                    <a:pt x="318" y="5310"/>
                  </a:lnTo>
                  <a:lnTo>
                    <a:pt x="333" y="5336"/>
                  </a:lnTo>
                  <a:lnTo>
                    <a:pt x="349" y="5361"/>
                  </a:lnTo>
                  <a:lnTo>
                    <a:pt x="364" y="5386"/>
                  </a:lnTo>
                  <a:lnTo>
                    <a:pt x="380" y="5411"/>
                  </a:lnTo>
                  <a:lnTo>
                    <a:pt x="396" y="5435"/>
                  </a:lnTo>
                  <a:lnTo>
                    <a:pt x="412" y="5461"/>
                  </a:lnTo>
                  <a:lnTo>
                    <a:pt x="428" y="5485"/>
                  </a:lnTo>
                  <a:lnTo>
                    <a:pt x="429" y="5488"/>
                  </a:lnTo>
                  <a:lnTo>
                    <a:pt x="430" y="5492"/>
                  </a:lnTo>
                  <a:lnTo>
                    <a:pt x="431" y="5496"/>
                  </a:lnTo>
                  <a:lnTo>
                    <a:pt x="430" y="5500"/>
                  </a:lnTo>
                  <a:lnTo>
                    <a:pt x="429" y="5503"/>
                  </a:lnTo>
                  <a:lnTo>
                    <a:pt x="428" y="5507"/>
                  </a:lnTo>
                  <a:lnTo>
                    <a:pt x="426" y="5510"/>
                  </a:lnTo>
                  <a:lnTo>
                    <a:pt x="422" y="5512"/>
                  </a:lnTo>
                  <a:lnTo>
                    <a:pt x="412" y="5516"/>
                  </a:lnTo>
                  <a:close/>
                  <a:moveTo>
                    <a:pt x="3414" y="5706"/>
                  </a:moveTo>
                  <a:lnTo>
                    <a:pt x="3411" y="5705"/>
                  </a:lnTo>
                  <a:lnTo>
                    <a:pt x="3407" y="5705"/>
                  </a:lnTo>
                  <a:lnTo>
                    <a:pt x="3404" y="5703"/>
                  </a:lnTo>
                  <a:lnTo>
                    <a:pt x="3401" y="5702"/>
                  </a:lnTo>
                  <a:lnTo>
                    <a:pt x="3399" y="5698"/>
                  </a:lnTo>
                  <a:lnTo>
                    <a:pt x="3397" y="5696"/>
                  </a:lnTo>
                  <a:lnTo>
                    <a:pt x="3396" y="5692"/>
                  </a:lnTo>
                  <a:lnTo>
                    <a:pt x="3395" y="5689"/>
                  </a:lnTo>
                  <a:lnTo>
                    <a:pt x="3390" y="5660"/>
                  </a:lnTo>
                  <a:lnTo>
                    <a:pt x="3386" y="5630"/>
                  </a:lnTo>
                  <a:lnTo>
                    <a:pt x="3382" y="5601"/>
                  </a:lnTo>
                  <a:lnTo>
                    <a:pt x="3378" y="5572"/>
                  </a:lnTo>
                  <a:lnTo>
                    <a:pt x="3374" y="5542"/>
                  </a:lnTo>
                  <a:lnTo>
                    <a:pt x="3370" y="5513"/>
                  </a:lnTo>
                  <a:lnTo>
                    <a:pt x="3366" y="5484"/>
                  </a:lnTo>
                  <a:lnTo>
                    <a:pt x="3362" y="5455"/>
                  </a:lnTo>
                  <a:lnTo>
                    <a:pt x="3362" y="5450"/>
                  </a:lnTo>
                  <a:lnTo>
                    <a:pt x="3362" y="5447"/>
                  </a:lnTo>
                  <a:lnTo>
                    <a:pt x="3365" y="5443"/>
                  </a:lnTo>
                  <a:lnTo>
                    <a:pt x="3366" y="5440"/>
                  </a:lnTo>
                  <a:lnTo>
                    <a:pt x="3369" y="5438"/>
                  </a:lnTo>
                  <a:lnTo>
                    <a:pt x="3372" y="5435"/>
                  </a:lnTo>
                  <a:lnTo>
                    <a:pt x="3375" y="5433"/>
                  </a:lnTo>
                  <a:lnTo>
                    <a:pt x="3380" y="5432"/>
                  </a:lnTo>
                  <a:lnTo>
                    <a:pt x="3383" y="5432"/>
                  </a:lnTo>
                  <a:lnTo>
                    <a:pt x="3386" y="5433"/>
                  </a:lnTo>
                  <a:lnTo>
                    <a:pt x="3390" y="5434"/>
                  </a:lnTo>
                  <a:lnTo>
                    <a:pt x="3393" y="5437"/>
                  </a:lnTo>
                  <a:lnTo>
                    <a:pt x="3397" y="5439"/>
                  </a:lnTo>
                  <a:lnTo>
                    <a:pt x="3399" y="5442"/>
                  </a:lnTo>
                  <a:lnTo>
                    <a:pt x="3400" y="5446"/>
                  </a:lnTo>
                  <a:lnTo>
                    <a:pt x="3401" y="5449"/>
                  </a:lnTo>
                  <a:lnTo>
                    <a:pt x="3405" y="5479"/>
                  </a:lnTo>
                  <a:lnTo>
                    <a:pt x="3409" y="5508"/>
                  </a:lnTo>
                  <a:lnTo>
                    <a:pt x="3413" y="5537"/>
                  </a:lnTo>
                  <a:lnTo>
                    <a:pt x="3417" y="5566"/>
                  </a:lnTo>
                  <a:lnTo>
                    <a:pt x="3421" y="5596"/>
                  </a:lnTo>
                  <a:lnTo>
                    <a:pt x="3425" y="5625"/>
                  </a:lnTo>
                  <a:lnTo>
                    <a:pt x="3429" y="5654"/>
                  </a:lnTo>
                  <a:lnTo>
                    <a:pt x="3434" y="5683"/>
                  </a:lnTo>
                  <a:lnTo>
                    <a:pt x="3434" y="5687"/>
                  </a:lnTo>
                  <a:lnTo>
                    <a:pt x="3434" y="5691"/>
                  </a:lnTo>
                  <a:lnTo>
                    <a:pt x="3432" y="5695"/>
                  </a:lnTo>
                  <a:lnTo>
                    <a:pt x="3430" y="5698"/>
                  </a:lnTo>
                  <a:lnTo>
                    <a:pt x="3428" y="5700"/>
                  </a:lnTo>
                  <a:lnTo>
                    <a:pt x="3424" y="5703"/>
                  </a:lnTo>
                  <a:lnTo>
                    <a:pt x="3421" y="5705"/>
                  </a:lnTo>
                  <a:lnTo>
                    <a:pt x="3417" y="5706"/>
                  </a:lnTo>
                  <a:lnTo>
                    <a:pt x="3414" y="5706"/>
                  </a:lnTo>
                  <a:close/>
                  <a:moveTo>
                    <a:pt x="692" y="5895"/>
                  </a:moveTo>
                  <a:lnTo>
                    <a:pt x="688" y="5895"/>
                  </a:lnTo>
                  <a:lnTo>
                    <a:pt x="684" y="5894"/>
                  </a:lnTo>
                  <a:lnTo>
                    <a:pt x="680" y="5892"/>
                  </a:lnTo>
                  <a:lnTo>
                    <a:pt x="677" y="5888"/>
                  </a:lnTo>
                  <a:lnTo>
                    <a:pt x="659" y="5866"/>
                  </a:lnTo>
                  <a:lnTo>
                    <a:pt x="639" y="5841"/>
                  </a:lnTo>
                  <a:lnTo>
                    <a:pt x="621" y="5818"/>
                  </a:lnTo>
                  <a:lnTo>
                    <a:pt x="602" y="5796"/>
                  </a:lnTo>
                  <a:lnTo>
                    <a:pt x="584" y="5771"/>
                  </a:lnTo>
                  <a:lnTo>
                    <a:pt x="567" y="5749"/>
                  </a:lnTo>
                  <a:lnTo>
                    <a:pt x="548" y="5724"/>
                  </a:lnTo>
                  <a:lnTo>
                    <a:pt x="531" y="5702"/>
                  </a:lnTo>
                  <a:lnTo>
                    <a:pt x="529" y="5698"/>
                  </a:lnTo>
                  <a:lnTo>
                    <a:pt x="528" y="5693"/>
                  </a:lnTo>
                  <a:lnTo>
                    <a:pt x="528" y="5690"/>
                  </a:lnTo>
                  <a:lnTo>
                    <a:pt x="528" y="5687"/>
                  </a:lnTo>
                  <a:lnTo>
                    <a:pt x="529" y="5683"/>
                  </a:lnTo>
                  <a:lnTo>
                    <a:pt x="530" y="5680"/>
                  </a:lnTo>
                  <a:lnTo>
                    <a:pt x="532" y="5676"/>
                  </a:lnTo>
                  <a:lnTo>
                    <a:pt x="536" y="5674"/>
                  </a:lnTo>
                  <a:lnTo>
                    <a:pt x="539" y="5672"/>
                  </a:lnTo>
                  <a:lnTo>
                    <a:pt x="543" y="5671"/>
                  </a:lnTo>
                  <a:lnTo>
                    <a:pt x="546" y="5669"/>
                  </a:lnTo>
                  <a:lnTo>
                    <a:pt x="550" y="5669"/>
                  </a:lnTo>
                  <a:lnTo>
                    <a:pt x="553" y="5671"/>
                  </a:lnTo>
                  <a:lnTo>
                    <a:pt x="557" y="5673"/>
                  </a:lnTo>
                  <a:lnTo>
                    <a:pt x="560" y="5675"/>
                  </a:lnTo>
                  <a:lnTo>
                    <a:pt x="563" y="5677"/>
                  </a:lnTo>
                  <a:lnTo>
                    <a:pt x="581" y="5702"/>
                  </a:lnTo>
                  <a:lnTo>
                    <a:pt x="598" y="5724"/>
                  </a:lnTo>
                  <a:lnTo>
                    <a:pt x="616" y="5747"/>
                  </a:lnTo>
                  <a:lnTo>
                    <a:pt x="633" y="5771"/>
                  </a:lnTo>
                  <a:lnTo>
                    <a:pt x="652" y="5794"/>
                  </a:lnTo>
                  <a:lnTo>
                    <a:pt x="670" y="5817"/>
                  </a:lnTo>
                  <a:lnTo>
                    <a:pt x="688" y="5840"/>
                  </a:lnTo>
                  <a:lnTo>
                    <a:pt x="708" y="5863"/>
                  </a:lnTo>
                  <a:lnTo>
                    <a:pt x="710" y="5867"/>
                  </a:lnTo>
                  <a:lnTo>
                    <a:pt x="711" y="5870"/>
                  </a:lnTo>
                  <a:lnTo>
                    <a:pt x="711" y="5874"/>
                  </a:lnTo>
                  <a:lnTo>
                    <a:pt x="711" y="5878"/>
                  </a:lnTo>
                  <a:lnTo>
                    <a:pt x="711" y="5882"/>
                  </a:lnTo>
                  <a:lnTo>
                    <a:pt x="710" y="5885"/>
                  </a:lnTo>
                  <a:lnTo>
                    <a:pt x="708" y="5888"/>
                  </a:lnTo>
                  <a:lnTo>
                    <a:pt x="704" y="5891"/>
                  </a:lnTo>
                  <a:lnTo>
                    <a:pt x="702" y="5893"/>
                  </a:lnTo>
                  <a:lnTo>
                    <a:pt x="699" y="5894"/>
                  </a:lnTo>
                  <a:lnTo>
                    <a:pt x="695" y="5895"/>
                  </a:lnTo>
                  <a:lnTo>
                    <a:pt x="692" y="5895"/>
                  </a:lnTo>
                  <a:close/>
                  <a:moveTo>
                    <a:pt x="3494" y="6172"/>
                  </a:moveTo>
                  <a:lnTo>
                    <a:pt x="3491" y="6172"/>
                  </a:lnTo>
                  <a:lnTo>
                    <a:pt x="3487" y="6171"/>
                  </a:lnTo>
                  <a:lnTo>
                    <a:pt x="3484" y="6169"/>
                  </a:lnTo>
                  <a:lnTo>
                    <a:pt x="3482" y="6167"/>
                  </a:lnTo>
                  <a:lnTo>
                    <a:pt x="3479" y="6165"/>
                  </a:lnTo>
                  <a:lnTo>
                    <a:pt x="3477" y="6161"/>
                  </a:lnTo>
                  <a:lnTo>
                    <a:pt x="3476" y="6158"/>
                  </a:lnTo>
                  <a:lnTo>
                    <a:pt x="3475" y="6155"/>
                  </a:lnTo>
                  <a:lnTo>
                    <a:pt x="3470" y="6128"/>
                  </a:lnTo>
                  <a:lnTo>
                    <a:pt x="3466" y="6101"/>
                  </a:lnTo>
                  <a:lnTo>
                    <a:pt x="3461" y="6073"/>
                  </a:lnTo>
                  <a:lnTo>
                    <a:pt x="3456" y="6046"/>
                  </a:lnTo>
                  <a:lnTo>
                    <a:pt x="3452" y="6018"/>
                  </a:lnTo>
                  <a:lnTo>
                    <a:pt x="3447" y="5991"/>
                  </a:lnTo>
                  <a:lnTo>
                    <a:pt x="3442" y="5964"/>
                  </a:lnTo>
                  <a:lnTo>
                    <a:pt x="3437" y="5937"/>
                  </a:lnTo>
                  <a:lnTo>
                    <a:pt x="3435" y="5923"/>
                  </a:lnTo>
                  <a:lnTo>
                    <a:pt x="3434" y="5918"/>
                  </a:lnTo>
                  <a:lnTo>
                    <a:pt x="3435" y="5915"/>
                  </a:lnTo>
                  <a:lnTo>
                    <a:pt x="3436" y="5911"/>
                  </a:lnTo>
                  <a:lnTo>
                    <a:pt x="3437" y="5908"/>
                  </a:lnTo>
                  <a:lnTo>
                    <a:pt x="3440" y="5905"/>
                  </a:lnTo>
                  <a:lnTo>
                    <a:pt x="3443" y="5902"/>
                  </a:lnTo>
                  <a:lnTo>
                    <a:pt x="3446" y="5901"/>
                  </a:lnTo>
                  <a:lnTo>
                    <a:pt x="3450" y="5900"/>
                  </a:lnTo>
                  <a:lnTo>
                    <a:pt x="3454" y="5900"/>
                  </a:lnTo>
                  <a:lnTo>
                    <a:pt x="3458" y="5900"/>
                  </a:lnTo>
                  <a:lnTo>
                    <a:pt x="3461" y="5901"/>
                  </a:lnTo>
                  <a:lnTo>
                    <a:pt x="3464" y="5903"/>
                  </a:lnTo>
                  <a:lnTo>
                    <a:pt x="3468" y="5906"/>
                  </a:lnTo>
                  <a:lnTo>
                    <a:pt x="3470" y="5908"/>
                  </a:lnTo>
                  <a:lnTo>
                    <a:pt x="3471" y="5911"/>
                  </a:lnTo>
                  <a:lnTo>
                    <a:pt x="3473" y="5916"/>
                  </a:lnTo>
                  <a:lnTo>
                    <a:pt x="3476" y="5930"/>
                  </a:lnTo>
                  <a:lnTo>
                    <a:pt x="3481" y="5957"/>
                  </a:lnTo>
                  <a:lnTo>
                    <a:pt x="3485" y="5984"/>
                  </a:lnTo>
                  <a:lnTo>
                    <a:pt x="3491" y="6011"/>
                  </a:lnTo>
                  <a:lnTo>
                    <a:pt x="3495" y="6039"/>
                  </a:lnTo>
                  <a:lnTo>
                    <a:pt x="3500" y="6066"/>
                  </a:lnTo>
                  <a:lnTo>
                    <a:pt x="3505" y="6094"/>
                  </a:lnTo>
                  <a:lnTo>
                    <a:pt x="3509" y="6121"/>
                  </a:lnTo>
                  <a:lnTo>
                    <a:pt x="3514" y="6149"/>
                  </a:lnTo>
                  <a:lnTo>
                    <a:pt x="3514" y="6153"/>
                  </a:lnTo>
                  <a:lnTo>
                    <a:pt x="3514" y="6157"/>
                  </a:lnTo>
                  <a:lnTo>
                    <a:pt x="3512" y="6160"/>
                  </a:lnTo>
                  <a:lnTo>
                    <a:pt x="3510" y="6164"/>
                  </a:lnTo>
                  <a:lnTo>
                    <a:pt x="3508" y="6166"/>
                  </a:lnTo>
                  <a:lnTo>
                    <a:pt x="3505" y="6168"/>
                  </a:lnTo>
                  <a:lnTo>
                    <a:pt x="3501" y="6171"/>
                  </a:lnTo>
                  <a:lnTo>
                    <a:pt x="3497" y="6172"/>
                  </a:lnTo>
                  <a:lnTo>
                    <a:pt x="3494" y="6172"/>
                  </a:lnTo>
                  <a:close/>
                  <a:moveTo>
                    <a:pt x="1037" y="6214"/>
                  </a:moveTo>
                  <a:lnTo>
                    <a:pt x="1027" y="6212"/>
                  </a:lnTo>
                  <a:lnTo>
                    <a:pt x="1002" y="6196"/>
                  </a:lnTo>
                  <a:lnTo>
                    <a:pt x="976" y="6179"/>
                  </a:lnTo>
                  <a:lnTo>
                    <a:pt x="951" y="6163"/>
                  </a:lnTo>
                  <a:lnTo>
                    <a:pt x="927" y="6144"/>
                  </a:lnTo>
                  <a:lnTo>
                    <a:pt x="903" y="6126"/>
                  </a:lnTo>
                  <a:lnTo>
                    <a:pt x="880" y="6106"/>
                  </a:lnTo>
                  <a:lnTo>
                    <a:pt x="858" y="6087"/>
                  </a:lnTo>
                  <a:lnTo>
                    <a:pt x="835" y="6066"/>
                  </a:lnTo>
                  <a:lnTo>
                    <a:pt x="833" y="6064"/>
                  </a:lnTo>
                  <a:lnTo>
                    <a:pt x="831" y="6061"/>
                  </a:lnTo>
                  <a:lnTo>
                    <a:pt x="830" y="6057"/>
                  </a:lnTo>
                  <a:lnTo>
                    <a:pt x="830" y="6052"/>
                  </a:lnTo>
                  <a:lnTo>
                    <a:pt x="830" y="6049"/>
                  </a:lnTo>
                  <a:lnTo>
                    <a:pt x="831" y="6046"/>
                  </a:lnTo>
                  <a:lnTo>
                    <a:pt x="833" y="6042"/>
                  </a:lnTo>
                  <a:lnTo>
                    <a:pt x="835" y="6039"/>
                  </a:lnTo>
                  <a:lnTo>
                    <a:pt x="838" y="6036"/>
                  </a:lnTo>
                  <a:lnTo>
                    <a:pt x="841" y="6034"/>
                  </a:lnTo>
                  <a:lnTo>
                    <a:pt x="846" y="6033"/>
                  </a:lnTo>
                  <a:lnTo>
                    <a:pt x="849" y="6033"/>
                  </a:lnTo>
                  <a:lnTo>
                    <a:pt x="852" y="6033"/>
                  </a:lnTo>
                  <a:lnTo>
                    <a:pt x="856" y="6034"/>
                  </a:lnTo>
                  <a:lnTo>
                    <a:pt x="859" y="6035"/>
                  </a:lnTo>
                  <a:lnTo>
                    <a:pt x="863" y="6038"/>
                  </a:lnTo>
                  <a:lnTo>
                    <a:pt x="883" y="6058"/>
                  </a:lnTo>
                  <a:lnTo>
                    <a:pt x="905" y="6077"/>
                  </a:lnTo>
                  <a:lnTo>
                    <a:pt x="928" y="6095"/>
                  </a:lnTo>
                  <a:lnTo>
                    <a:pt x="951" y="6113"/>
                  </a:lnTo>
                  <a:lnTo>
                    <a:pt x="974" y="6130"/>
                  </a:lnTo>
                  <a:lnTo>
                    <a:pt x="998" y="6147"/>
                  </a:lnTo>
                  <a:lnTo>
                    <a:pt x="1022" y="6163"/>
                  </a:lnTo>
                  <a:lnTo>
                    <a:pt x="1047" y="6177"/>
                  </a:lnTo>
                  <a:lnTo>
                    <a:pt x="1051" y="6180"/>
                  </a:lnTo>
                  <a:lnTo>
                    <a:pt x="1053" y="6183"/>
                  </a:lnTo>
                  <a:lnTo>
                    <a:pt x="1056" y="6187"/>
                  </a:lnTo>
                  <a:lnTo>
                    <a:pt x="1057" y="6190"/>
                  </a:lnTo>
                  <a:lnTo>
                    <a:pt x="1057" y="6194"/>
                  </a:lnTo>
                  <a:lnTo>
                    <a:pt x="1057" y="6197"/>
                  </a:lnTo>
                  <a:lnTo>
                    <a:pt x="1056" y="6202"/>
                  </a:lnTo>
                  <a:lnTo>
                    <a:pt x="1054" y="6205"/>
                  </a:lnTo>
                  <a:lnTo>
                    <a:pt x="1051" y="6208"/>
                  </a:lnTo>
                  <a:lnTo>
                    <a:pt x="1047" y="6212"/>
                  </a:lnTo>
                  <a:lnTo>
                    <a:pt x="1043" y="6214"/>
                  </a:lnTo>
                  <a:lnTo>
                    <a:pt x="1037" y="6214"/>
                  </a:lnTo>
                  <a:close/>
                  <a:moveTo>
                    <a:pt x="1477" y="6384"/>
                  </a:moveTo>
                  <a:lnTo>
                    <a:pt x="1471" y="6383"/>
                  </a:lnTo>
                  <a:lnTo>
                    <a:pt x="1434" y="6370"/>
                  </a:lnTo>
                  <a:lnTo>
                    <a:pt x="1396" y="6359"/>
                  </a:lnTo>
                  <a:lnTo>
                    <a:pt x="1360" y="6347"/>
                  </a:lnTo>
                  <a:lnTo>
                    <a:pt x="1322" y="6336"/>
                  </a:lnTo>
                  <a:lnTo>
                    <a:pt x="1302" y="6331"/>
                  </a:lnTo>
                  <a:lnTo>
                    <a:pt x="1283" y="6324"/>
                  </a:lnTo>
                  <a:lnTo>
                    <a:pt x="1264" y="6319"/>
                  </a:lnTo>
                  <a:lnTo>
                    <a:pt x="1245" y="6313"/>
                  </a:lnTo>
                  <a:lnTo>
                    <a:pt x="1241" y="6311"/>
                  </a:lnTo>
                  <a:lnTo>
                    <a:pt x="1238" y="6308"/>
                  </a:lnTo>
                  <a:lnTo>
                    <a:pt x="1236" y="6306"/>
                  </a:lnTo>
                  <a:lnTo>
                    <a:pt x="1233" y="6303"/>
                  </a:lnTo>
                  <a:lnTo>
                    <a:pt x="1232" y="6299"/>
                  </a:lnTo>
                  <a:lnTo>
                    <a:pt x="1232" y="6294"/>
                  </a:lnTo>
                  <a:lnTo>
                    <a:pt x="1232" y="6291"/>
                  </a:lnTo>
                  <a:lnTo>
                    <a:pt x="1233" y="6288"/>
                  </a:lnTo>
                  <a:lnTo>
                    <a:pt x="1234" y="6284"/>
                  </a:lnTo>
                  <a:lnTo>
                    <a:pt x="1237" y="6281"/>
                  </a:lnTo>
                  <a:lnTo>
                    <a:pt x="1240" y="6278"/>
                  </a:lnTo>
                  <a:lnTo>
                    <a:pt x="1242" y="6276"/>
                  </a:lnTo>
                  <a:lnTo>
                    <a:pt x="1247" y="6275"/>
                  </a:lnTo>
                  <a:lnTo>
                    <a:pt x="1251" y="6274"/>
                  </a:lnTo>
                  <a:lnTo>
                    <a:pt x="1254" y="6274"/>
                  </a:lnTo>
                  <a:lnTo>
                    <a:pt x="1259" y="6275"/>
                  </a:lnTo>
                  <a:lnTo>
                    <a:pt x="1277" y="6282"/>
                  </a:lnTo>
                  <a:lnTo>
                    <a:pt x="1295" y="6288"/>
                  </a:lnTo>
                  <a:lnTo>
                    <a:pt x="1314" y="6293"/>
                  </a:lnTo>
                  <a:lnTo>
                    <a:pt x="1332" y="6298"/>
                  </a:lnTo>
                  <a:lnTo>
                    <a:pt x="1370" y="6309"/>
                  </a:lnTo>
                  <a:lnTo>
                    <a:pt x="1408" y="6321"/>
                  </a:lnTo>
                  <a:lnTo>
                    <a:pt x="1446" y="6333"/>
                  </a:lnTo>
                  <a:lnTo>
                    <a:pt x="1483" y="6346"/>
                  </a:lnTo>
                  <a:lnTo>
                    <a:pt x="1487" y="6348"/>
                  </a:lnTo>
                  <a:lnTo>
                    <a:pt x="1490" y="6351"/>
                  </a:lnTo>
                  <a:lnTo>
                    <a:pt x="1493" y="6353"/>
                  </a:lnTo>
                  <a:lnTo>
                    <a:pt x="1495" y="6356"/>
                  </a:lnTo>
                  <a:lnTo>
                    <a:pt x="1496" y="6360"/>
                  </a:lnTo>
                  <a:lnTo>
                    <a:pt x="1497" y="6363"/>
                  </a:lnTo>
                  <a:lnTo>
                    <a:pt x="1496" y="6368"/>
                  </a:lnTo>
                  <a:lnTo>
                    <a:pt x="1496" y="6371"/>
                  </a:lnTo>
                  <a:lnTo>
                    <a:pt x="1493" y="6377"/>
                  </a:lnTo>
                  <a:lnTo>
                    <a:pt x="1488" y="6381"/>
                  </a:lnTo>
                  <a:lnTo>
                    <a:pt x="1483" y="6384"/>
                  </a:lnTo>
                  <a:lnTo>
                    <a:pt x="1477" y="6384"/>
                  </a:lnTo>
                  <a:close/>
                  <a:moveTo>
                    <a:pt x="1907" y="6580"/>
                  </a:moveTo>
                  <a:lnTo>
                    <a:pt x="1896" y="6578"/>
                  </a:lnTo>
                  <a:lnTo>
                    <a:pt x="1871" y="6564"/>
                  </a:lnTo>
                  <a:lnTo>
                    <a:pt x="1845" y="6549"/>
                  </a:lnTo>
                  <a:lnTo>
                    <a:pt x="1818" y="6535"/>
                  </a:lnTo>
                  <a:lnTo>
                    <a:pt x="1793" y="6522"/>
                  </a:lnTo>
                  <a:lnTo>
                    <a:pt x="1767" y="6509"/>
                  </a:lnTo>
                  <a:lnTo>
                    <a:pt x="1740" y="6496"/>
                  </a:lnTo>
                  <a:lnTo>
                    <a:pt x="1714" y="6484"/>
                  </a:lnTo>
                  <a:lnTo>
                    <a:pt x="1688" y="6471"/>
                  </a:lnTo>
                  <a:lnTo>
                    <a:pt x="1684" y="6469"/>
                  </a:lnTo>
                  <a:lnTo>
                    <a:pt x="1682" y="6467"/>
                  </a:lnTo>
                  <a:lnTo>
                    <a:pt x="1680" y="6463"/>
                  </a:lnTo>
                  <a:lnTo>
                    <a:pt x="1677" y="6461"/>
                  </a:lnTo>
                  <a:lnTo>
                    <a:pt x="1677" y="6456"/>
                  </a:lnTo>
                  <a:lnTo>
                    <a:pt x="1676" y="6453"/>
                  </a:lnTo>
                  <a:lnTo>
                    <a:pt x="1677" y="6449"/>
                  </a:lnTo>
                  <a:lnTo>
                    <a:pt x="1678" y="6445"/>
                  </a:lnTo>
                  <a:lnTo>
                    <a:pt x="1681" y="6441"/>
                  </a:lnTo>
                  <a:lnTo>
                    <a:pt x="1683" y="6439"/>
                  </a:lnTo>
                  <a:lnTo>
                    <a:pt x="1686" y="6437"/>
                  </a:lnTo>
                  <a:lnTo>
                    <a:pt x="1689" y="6434"/>
                  </a:lnTo>
                  <a:lnTo>
                    <a:pt x="1693" y="6434"/>
                  </a:lnTo>
                  <a:lnTo>
                    <a:pt x="1697" y="6433"/>
                  </a:lnTo>
                  <a:lnTo>
                    <a:pt x="1700" y="6434"/>
                  </a:lnTo>
                  <a:lnTo>
                    <a:pt x="1705" y="6436"/>
                  </a:lnTo>
                  <a:lnTo>
                    <a:pt x="1731" y="6448"/>
                  </a:lnTo>
                  <a:lnTo>
                    <a:pt x="1758" y="6461"/>
                  </a:lnTo>
                  <a:lnTo>
                    <a:pt x="1784" y="6473"/>
                  </a:lnTo>
                  <a:lnTo>
                    <a:pt x="1810" y="6487"/>
                  </a:lnTo>
                  <a:lnTo>
                    <a:pt x="1837" y="6501"/>
                  </a:lnTo>
                  <a:lnTo>
                    <a:pt x="1863" y="6515"/>
                  </a:lnTo>
                  <a:lnTo>
                    <a:pt x="1889" y="6530"/>
                  </a:lnTo>
                  <a:lnTo>
                    <a:pt x="1916" y="6543"/>
                  </a:lnTo>
                  <a:lnTo>
                    <a:pt x="1919" y="6546"/>
                  </a:lnTo>
                  <a:lnTo>
                    <a:pt x="1922" y="6549"/>
                  </a:lnTo>
                  <a:lnTo>
                    <a:pt x="1924" y="6553"/>
                  </a:lnTo>
                  <a:lnTo>
                    <a:pt x="1925" y="6556"/>
                  </a:lnTo>
                  <a:lnTo>
                    <a:pt x="1926" y="6559"/>
                  </a:lnTo>
                  <a:lnTo>
                    <a:pt x="1926" y="6563"/>
                  </a:lnTo>
                  <a:lnTo>
                    <a:pt x="1925" y="6567"/>
                  </a:lnTo>
                  <a:lnTo>
                    <a:pt x="1924" y="6571"/>
                  </a:lnTo>
                  <a:lnTo>
                    <a:pt x="1920" y="6574"/>
                  </a:lnTo>
                  <a:lnTo>
                    <a:pt x="1916" y="6578"/>
                  </a:lnTo>
                  <a:lnTo>
                    <a:pt x="1911" y="6580"/>
                  </a:lnTo>
                  <a:lnTo>
                    <a:pt x="1907" y="6580"/>
                  </a:lnTo>
                  <a:close/>
                  <a:moveTo>
                    <a:pt x="3506" y="6642"/>
                  </a:moveTo>
                  <a:lnTo>
                    <a:pt x="3502" y="6642"/>
                  </a:lnTo>
                  <a:lnTo>
                    <a:pt x="3499" y="6641"/>
                  </a:lnTo>
                  <a:lnTo>
                    <a:pt x="3495" y="6640"/>
                  </a:lnTo>
                  <a:lnTo>
                    <a:pt x="3492" y="6637"/>
                  </a:lnTo>
                  <a:lnTo>
                    <a:pt x="3490" y="6635"/>
                  </a:lnTo>
                  <a:lnTo>
                    <a:pt x="3487" y="6632"/>
                  </a:lnTo>
                  <a:lnTo>
                    <a:pt x="3486" y="6628"/>
                  </a:lnTo>
                  <a:lnTo>
                    <a:pt x="3485" y="6625"/>
                  </a:lnTo>
                  <a:lnTo>
                    <a:pt x="3486" y="6620"/>
                  </a:lnTo>
                  <a:lnTo>
                    <a:pt x="3489" y="6595"/>
                  </a:lnTo>
                  <a:lnTo>
                    <a:pt x="3492" y="6570"/>
                  </a:lnTo>
                  <a:lnTo>
                    <a:pt x="3494" y="6546"/>
                  </a:lnTo>
                  <a:lnTo>
                    <a:pt x="3495" y="6522"/>
                  </a:lnTo>
                  <a:lnTo>
                    <a:pt x="3497" y="6497"/>
                  </a:lnTo>
                  <a:lnTo>
                    <a:pt x="3498" y="6473"/>
                  </a:lnTo>
                  <a:lnTo>
                    <a:pt x="3499" y="6450"/>
                  </a:lnTo>
                  <a:lnTo>
                    <a:pt x="3499" y="6426"/>
                  </a:lnTo>
                  <a:lnTo>
                    <a:pt x="3499" y="6417"/>
                  </a:lnTo>
                  <a:lnTo>
                    <a:pt x="3499" y="6407"/>
                  </a:lnTo>
                  <a:lnTo>
                    <a:pt x="3499" y="6398"/>
                  </a:lnTo>
                  <a:lnTo>
                    <a:pt x="3499" y="6387"/>
                  </a:lnTo>
                  <a:lnTo>
                    <a:pt x="3499" y="6384"/>
                  </a:lnTo>
                  <a:lnTo>
                    <a:pt x="3500" y="6379"/>
                  </a:lnTo>
                  <a:lnTo>
                    <a:pt x="3501" y="6376"/>
                  </a:lnTo>
                  <a:lnTo>
                    <a:pt x="3503" y="6374"/>
                  </a:lnTo>
                  <a:lnTo>
                    <a:pt x="3507" y="6371"/>
                  </a:lnTo>
                  <a:lnTo>
                    <a:pt x="3510" y="6369"/>
                  </a:lnTo>
                  <a:lnTo>
                    <a:pt x="3514" y="6368"/>
                  </a:lnTo>
                  <a:lnTo>
                    <a:pt x="3517" y="6367"/>
                  </a:lnTo>
                  <a:lnTo>
                    <a:pt x="3522" y="6368"/>
                  </a:lnTo>
                  <a:lnTo>
                    <a:pt x="3525" y="6369"/>
                  </a:lnTo>
                  <a:lnTo>
                    <a:pt x="3529" y="6370"/>
                  </a:lnTo>
                  <a:lnTo>
                    <a:pt x="3532" y="6372"/>
                  </a:lnTo>
                  <a:lnTo>
                    <a:pt x="3534" y="6376"/>
                  </a:lnTo>
                  <a:lnTo>
                    <a:pt x="3536" y="6379"/>
                  </a:lnTo>
                  <a:lnTo>
                    <a:pt x="3537" y="6383"/>
                  </a:lnTo>
                  <a:lnTo>
                    <a:pt x="3538" y="6386"/>
                  </a:lnTo>
                  <a:lnTo>
                    <a:pt x="3538" y="6397"/>
                  </a:lnTo>
                  <a:lnTo>
                    <a:pt x="3538" y="6407"/>
                  </a:lnTo>
                  <a:lnTo>
                    <a:pt x="3538" y="6417"/>
                  </a:lnTo>
                  <a:lnTo>
                    <a:pt x="3538" y="6426"/>
                  </a:lnTo>
                  <a:lnTo>
                    <a:pt x="3538" y="6450"/>
                  </a:lnTo>
                  <a:lnTo>
                    <a:pt x="3538" y="6475"/>
                  </a:lnTo>
                  <a:lnTo>
                    <a:pt x="3537" y="6499"/>
                  </a:lnTo>
                  <a:lnTo>
                    <a:pt x="3536" y="6524"/>
                  </a:lnTo>
                  <a:lnTo>
                    <a:pt x="3533" y="6548"/>
                  </a:lnTo>
                  <a:lnTo>
                    <a:pt x="3531" y="6573"/>
                  </a:lnTo>
                  <a:lnTo>
                    <a:pt x="3528" y="6600"/>
                  </a:lnTo>
                  <a:lnTo>
                    <a:pt x="3525" y="6625"/>
                  </a:lnTo>
                  <a:lnTo>
                    <a:pt x="3524" y="6629"/>
                  </a:lnTo>
                  <a:lnTo>
                    <a:pt x="3523" y="6632"/>
                  </a:lnTo>
                  <a:lnTo>
                    <a:pt x="3521" y="6635"/>
                  </a:lnTo>
                  <a:lnTo>
                    <a:pt x="3518" y="6637"/>
                  </a:lnTo>
                  <a:lnTo>
                    <a:pt x="3515" y="6640"/>
                  </a:lnTo>
                  <a:lnTo>
                    <a:pt x="3513" y="6641"/>
                  </a:lnTo>
                  <a:lnTo>
                    <a:pt x="3509" y="6642"/>
                  </a:lnTo>
                  <a:lnTo>
                    <a:pt x="3506" y="6642"/>
                  </a:lnTo>
                  <a:close/>
                  <a:moveTo>
                    <a:pt x="2300" y="6842"/>
                  </a:moveTo>
                  <a:lnTo>
                    <a:pt x="2289" y="6838"/>
                  </a:lnTo>
                  <a:lnTo>
                    <a:pt x="2265" y="6820"/>
                  </a:lnTo>
                  <a:lnTo>
                    <a:pt x="2240" y="6801"/>
                  </a:lnTo>
                  <a:lnTo>
                    <a:pt x="2216" y="6784"/>
                  </a:lnTo>
                  <a:lnTo>
                    <a:pt x="2192" y="6767"/>
                  </a:lnTo>
                  <a:lnTo>
                    <a:pt x="2168" y="6750"/>
                  </a:lnTo>
                  <a:lnTo>
                    <a:pt x="2144" y="6734"/>
                  </a:lnTo>
                  <a:lnTo>
                    <a:pt x="2120" y="6717"/>
                  </a:lnTo>
                  <a:lnTo>
                    <a:pt x="2097" y="6702"/>
                  </a:lnTo>
                  <a:lnTo>
                    <a:pt x="2094" y="6698"/>
                  </a:lnTo>
                  <a:lnTo>
                    <a:pt x="2091" y="6696"/>
                  </a:lnTo>
                  <a:lnTo>
                    <a:pt x="2089" y="6692"/>
                  </a:lnTo>
                  <a:lnTo>
                    <a:pt x="2089" y="6689"/>
                  </a:lnTo>
                  <a:lnTo>
                    <a:pt x="2088" y="6684"/>
                  </a:lnTo>
                  <a:lnTo>
                    <a:pt x="2088" y="6681"/>
                  </a:lnTo>
                  <a:lnTo>
                    <a:pt x="2089" y="6678"/>
                  </a:lnTo>
                  <a:lnTo>
                    <a:pt x="2091" y="6674"/>
                  </a:lnTo>
                  <a:lnTo>
                    <a:pt x="2094" y="6671"/>
                  </a:lnTo>
                  <a:lnTo>
                    <a:pt x="2097" y="6668"/>
                  </a:lnTo>
                  <a:lnTo>
                    <a:pt x="2101" y="6666"/>
                  </a:lnTo>
                  <a:lnTo>
                    <a:pt x="2104" y="6665"/>
                  </a:lnTo>
                  <a:lnTo>
                    <a:pt x="2107" y="6665"/>
                  </a:lnTo>
                  <a:lnTo>
                    <a:pt x="2112" y="6665"/>
                  </a:lnTo>
                  <a:lnTo>
                    <a:pt x="2115" y="6666"/>
                  </a:lnTo>
                  <a:lnTo>
                    <a:pt x="2119" y="6668"/>
                  </a:lnTo>
                  <a:lnTo>
                    <a:pt x="2143" y="6684"/>
                  </a:lnTo>
                  <a:lnTo>
                    <a:pt x="2167" y="6701"/>
                  </a:lnTo>
                  <a:lnTo>
                    <a:pt x="2191" y="6718"/>
                  </a:lnTo>
                  <a:lnTo>
                    <a:pt x="2215" y="6735"/>
                  </a:lnTo>
                  <a:lnTo>
                    <a:pt x="2239" y="6752"/>
                  </a:lnTo>
                  <a:lnTo>
                    <a:pt x="2263" y="6770"/>
                  </a:lnTo>
                  <a:lnTo>
                    <a:pt x="2288" y="6788"/>
                  </a:lnTo>
                  <a:lnTo>
                    <a:pt x="2312" y="6806"/>
                  </a:lnTo>
                  <a:lnTo>
                    <a:pt x="2315" y="6809"/>
                  </a:lnTo>
                  <a:lnTo>
                    <a:pt x="2317" y="6812"/>
                  </a:lnTo>
                  <a:lnTo>
                    <a:pt x="2319" y="6815"/>
                  </a:lnTo>
                  <a:lnTo>
                    <a:pt x="2320" y="6820"/>
                  </a:lnTo>
                  <a:lnTo>
                    <a:pt x="2320" y="6823"/>
                  </a:lnTo>
                  <a:lnTo>
                    <a:pt x="2320" y="6827"/>
                  </a:lnTo>
                  <a:lnTo>
                    <a:pt x="2319" y="6830"/>
                  </a:lnTo>
                  <a:lnTo>
                    <a:pt x="2316" y="6834"/>
                  </a:lnTo>
                  <a:lnTo>
                    <a:pt x="2313" y="6837"/>
                  </a:lnTo>
                  <a:lnTo>
                    <a:pt x="2309" y="6839"/>
                  </a:lnTo>
                  <a:lnTo>
                    <a:pt x="2305" y="6842"/>
                  </a:lnTo>
                  <a:lnTo>
                    <a:pt x="2300" y="6842"/>
                  </a:lnTo>
                  <a:close/>
                  <a:moveTo>
                    <a:pt x="2706" y="7081"/>
                  </a:moveTo>
                  <a:lnTo>
                    <a:pt x="2698" y="7079"/>
                  </a:lnTo>
                  <a:lnTo>
                    <a:pt x="2672" y="7069"/>
                  </a:lnTo>
                  <a:lnTo>
                    <a:pt x="2644" y="7056"/>
                  </a:lnTo>
                  <a:lnTo>
                    <a:pt x="2617" y="7043"/>
                  </a:lnTo>
                  <a:lnTo>
                    <a:pt x="2590" y="7031"/>
                  </a:lnTo>
                  <a:lnTo>
                    <a:pt x="2564" y="7017"/>
                  </a:lnTo>
                  <a:lnTo>
                    <a:pt x="2538" y="7003"/>
                  </a:lnTo>
                  <a:lnTo>
                    <a:pt x="2511" y="6988"/>
                  </a:lnTo>
                  <a:lnTo>
                    <a:pt x="2485" y="6973"/>
                  </a:lnTo>
                  <a:lnTo>
                    <a:pt x="2481" y="6971"/>
                  </a:lnTo>
                  <a:lnTo>
                    <a:pt x="2479" y="6968"/>
                  </a:lnTo>
                  <a:lnTo>
                    <a:pt x="2477" y="6964"/>
                  </a:lnTo>
                  <a:lnTo>
                    <a:pt x="2476" y="6961"/>
                  </a:lnTo>
                  <a:lnTo>
                    <a:pt x="2475" y="6957"/>
                  </a:lnTo>
                  <a:lnTo>
                    <a:pt x="2476" y="6953"/>
                  </a:lnTo>
                  <a:lnTo>
                    <a:pt x="2476" y="6949"/>
                  </a:lnTo>
                  <a:lnTo>
                    <a:pt x="2478" y="6946"/>
                  </a:lnTo>
                  <a:lnTo>
                    <a:pt x="2480" y="6943"/>
                  </a:lnTo>
                  <a:lnTo>
                    <a:pt x="2483" y="6940"/>
                  </a:lnTo>
                  <a:lnTo>
                    <a:pt x="2486" y="6938"/>
                  </a:lnTo>
                  <a:lnTo>
                    <a:pt x="2489" y="6937"/>
                  </a:lnTo>
                  <a:lnTo>
                    <a:pt x="2494" y="6937"/>
                  </a:lnTo>
                  <a:lnTo>
                    <a:pt x="2497" y="6937"/>
                  </a:lnTo>
                  <a:lnTo>
                    <a:pt x="2501" y="6938"/>
                  </a:lnTo>
                  <a:lnTo>
                    <a:pt x="2504" y="6939"/>
                  </a:lnTo>
                  <a:lnTo>
                    <a:pt x="2531" y="6954"/>
                  </a:lnTo>
                  <a:lnTo>
                    <a:pt x="2556" y="6968"/>
                  </a:lnTo>
                  <a:lnTo>
                    <a:pt x="2582" y="6982"/>
                  </a:lnTo>
                  <a:lnTo>
                    <a:pt x="2608" y="6995"/>
                  </a:lnTo>
                  <a:lnTo>
                    <a:pt x="2634" y="7008"/>
                  </a:lnTo>
                  <a:lnTo>
                    <a:pt x="2660" y="7021"/>
                  </a:lnTo>
                  <a:lnTo>
                    <a:pt x="2687" y="7032"/>
                  </a:lnTo>
                  <a:lnTo>
                    <a:pt x="2713" y="7043"/>
                  </a:lnTo>
                  <a:lnTo>
                    <a:pt x="2717" y="7045"/>
                  </a:lnTo>
                  <a:lnTo>
                    <a:pt x="2720" y="7047"/>
                  </a:lnTo>
                  <a:lnTo>
                    <a:pt x="2722" y="7050"/>
                  </a:lnTo>
                  <a:lnTo>
                    <a:pt x="2725" y="7054"/>
                  </a:lnTo>
                  <a:lnTo>
                    <a:pt x="2726" y="7057"/>
                  </a:lnTo>
                  <a:lnTo>
                    <a:pt x="2726" y="7061"/>
                  </a:lnTo>
                  <a:lnTo>
                    <a:pt x="2726" y="7065"/>
                  </a:lnTo>
                  <a:lnTo>
                    <a:pt x="2725" y="7069"/>
                  </a:lnTo>
                  <a:lnTo>
                    <a:pt x="2721" y="7073"/>
                  </a:lnTo>
                  <a:lnTo>
                    <a:pt x="2717" y="7078"/>
                  </a:lnTo>
                  <a:lnTo>
                    <a:pt x="2712" y="7080"/>
                  </a:lnTo>
                  <a:lnTo>
                    <a:pt x="2706" y="7081"/>
                  </a:lnTo>
                  <a:close/>
                  <a:moveTo>
                    <a:pt x="3374" y="7092"/>
                  </a:moveTo>
                  <a:lnTo>
                    <a:pt x="3372" y="7092"/>
                  </a:lnTo>
                  <a:lnTo>
                    <a:pt x="3368" y="7090"/>
                  </a:lnTo>
                  <a:lnTo>
                    <a:pt x="3365" y="7089"/>
                  </a:lnTo>
                  <a:lnTo>
                    <a:pt x="3362" y="7087"/>
                  </a:lnTo>
                  <a:lnTo>
                    <a:pt x="3359" y="7085"/>
                  </a:lnTo>
                  <a:lnTo>
                    <a:pt x="3357" y="7081"/>
                  </a:lnTo>
                  <a:lnTo>
                    <a:pt x="3356" y="7078"/>
                  </a:lnTo>
                  <a:lnTo>
                    <a:pt x="3354" y="7074"/>
                  </a:lnTo>
                  <a:lnTo>
                    <a:pt x="3354" y="7070"/>
                  </a:lnTo>
                  <a:lnTo>
                    <a:pt x="3356" y="7066"/>
                  </a:lnTo>
                  <a:lnTo>
                    <a:pt x="3357" y="7063"/>
                  </a:lnTo>
                  <a:lnTo>
                    <a:pt x="3359" y="7060"/>
                  </a:lnTo>
                  <a:lnTo>
                    <a:pt x="3370" y="7046"/>
                  </a:lnTo>
                  <a:lnTo>
                    <a:pt x="3381" y="7030"/>
                  </a:lnTo>
                  <a:lnTo>
                    <a:pt x="3390" y="7014"/>
                  </a:lnTo>
                  <a:lnTo>
                    <a:pt x="3399" y="6995"/>
                  </a:lnTo>
                  <a:lnTo>
                    <a:pt x="3407" y="6976"/>
                  </a:lnTo>
                  <a:lnTo>
                    <a:pt x="3414" y="6955"/>
                  </a:lnTo>
                  <a:lnTo>
                    <a:pt x="3421" y="6933"/>
                  </a:lnTo>
                  <a:lnTo>
                    <a:pt x="3428" y="6910"/>
                  </a:lnTo>
                  <a:lnTo>
                    <a:pt x="3431" y="6895"/>
                  </a:lnTo>
                  <a:lnTo>
                    <a:pt x="3436" y="6881"/>
                  </a:lnTo>
                  <a:lnTo>
                    <a:pt x="3439" y="6866"/>
                  </a:lnTo>
                  <a:lnTo>
                    <a:pt x="3443" y="6851"/>
                  </a:lnTo>
                  <a:lnTo>
                    <a:pt x="3444" y="6846"/>
                  </a:lnTo>
                  <a:lnTo>
                    <a:pt x="3446" y="6844"/>
                  </a:lnTo>
                  <a:lnTo>
                    <a:pt x="3448" y="6840"/>
                  </a:lnTo>
                  <a:lnTo>
                    <a:pt x="3452" y="6838"/>
                  </a:lnTo>
                  <a:lnTo>
                    <a:pt x="3454" y="6837"/>
                  </a:lnTo>
                  <a:lnTo>
                    <a:pt x="3459" y="6836"/>
                  </a:lnTo>
                  <a:lnTo>
                    <a:pt x="3462" y="6836"/>
                  </a:lnTo>
                  <a:lnTo>
                    <a:pt x="3467" y="6836"/>
                  </a:lnTo>
                  <a:lnTo>
                    <a:pt x="3470" y="6837"/>
                  </a:lnTo>
                  <a:lnTo>
                    <a:pt x="3474" y="6839"/>
                  </a:lnTo>
                  <a:lnTo>
                    <a:pt x="3476" y="6842"/>
                  </a:lnTo>
                  <a:lnTo>
                    <a:pt x="3478" y="6845"/>
                  </a:lnTo>
                  <a:lnTo>
                    <a:pt x="3481" y="6848"/>
                  </a:lnTo>
                  <a:lnTo>
                    <a:pt x="3482" y="6852"/>
                  </a:lnTo>
                  <a:lnTo>
                    <a:pt x="3482" y="6855"/>
                  </a:lnTo>
                  <a:lnTo>
                    <a:pt x="3481" y="6860"/>
                  </a:lnTo>
                  <a:lnTo>
                    <a:pt x="3477" y="6875"/>
                  </a:lnTo>
                  <a:lnTo>
                    <a:pt x="3474" y="6890"/>
                  </a:lnTo>
                  <a:lnTo>
                    <a:pt x="3470" y="6905"/>
                  </a:lnTo>
                  <a:lnTo>
                    <a:pt x="3466" y="6921"/>
                  </a:lnTo>
                  <a:lnTo>
                    <a:pt x="3459" y="6946"/>
                  </a:lnTo>
                  <a:lnTo>
                    <a:pt x="3452" y="6969"/>
                  </a:lnTo>
                  <a:lnTo>
                    <a:pt x="3443" y="6992"/>
                  </a:lnTo>
                  <a:lnTo>
                    <a:pt x="3434" y="7012"/>
                  </a:lnTo>
                  <a:lnTo>
                    <a:pt x="3424" y="7033"/>
                  </a:lnTo>
                  <a:lnTo>
                    <a:pt x="3413" y="7051"/>
                  </a:lnTo>
                  <a:lnTo>
                    <a:pt x="3401" y="7069"/>
                  </a:lnTo>
                  <a:lnTo>
                    <a:pt x="3390" y="7085"/>
                  </a:lnTo>
                  <a:lnTo>
                    <a:pt x="3386" y="7088"/>
                  </a:lnTo>
                  <a:lnTo>
                    <a:pt x="3383" y="7090"/>
                  </a:lnTo>
                  <a:lnTo>
                    <a:pt x="3378" y="7092"/>
                  </a:lnTo>
                  <a:lnTo>
                    <a:pt x="3374" y="7092"/>
                  </a:lnTo>
                  <a:close/>
                  <a:moveTo>
                    <a:pt x="3155" y="7183"/>
                  </a:moveTo>
                  <a:lnTo>
                    <a:pt x="3135" y="7183"/>
                  </a:lnTo>
                  <a:lnTo>
                    <a:pt x="3116" y="7182"/>
                  </a:lnTo>
                  <a:lnTo>
                    <a:pt x="3095" y="7180"/>
                  </a:lnTo>
                  <a:lnTo>
                    <a:pt x="3073" y="7178"/>
                  </a:lnTo>
                  <a:lnTo>
                    <a:pt x="3037" y="7173"/>
                  </a:lnTo>
                  <a:lnTo>
                    <a:pt x="3000" y="7166"/>
                  </a:lnTo>
                  <a:lnTo>
                    <a:pt x="2963" y="7159"/>
                  </a:lnTo>
                  <a:lnTo>
                    <a:pt x="2926" y="7151"/>
                  </a:lnTo>
                  <a:lnTo>
                    <a:pt x="2923" y="7150"/>
                  </a:lnTo>
                  <a:lnTo>
                    <a:pt x="2920" y="7148"/>
                  </a:lnTo>
                  <a:lnTo>
                    <a:pt x="2917" y="7146"/>
                  </a:lnTo>
                  <a:lnTo>
                    <a:pt x="2915" y="7143"/>
                  </a:lnTo>
                  <a:lnTo>
                    <a:pt x="2913" y="7140"/>
                  </a:lnTo>
                  <a:lnTo>
                    <a:pt x="2912" y="7136"/>
                  </a:lnTo>
                  <a:lnTo>
                    <a:pt x="2912" y="7132"/>
                  </a:lnTo>
                  <a:lnTo>
                    <a:pt x="2912" y="7128"/>
                  </a:lnTo>
                  <a:lnTo>
                    <a:pt x="2914" y="7124"/>
                  </a:lnTo>
                  <a:lnTo>
                    <a:pt x="2915" y="7121"/>
                  </a:lnTo>
                  <a:lnTo>
                    <a:pt x="2917" y="7118"/>
                  </a:lnTo>
                  <a:lnTo>
                    <a:pt x="2921" y="7116"/>
                  </a:lnTo>
                  <a:lnTo>
                    <a:pt x="2924" y="7115"/>
                  </a:lnTo>
                  <a:lnTo>
                    <a:pt x="2928" y="7113"/>
                  </a:lnTo>
                  <a:lnTo>
                    <a:pt x="2932" y="7112"/>
                  </a:lnTo>
                  <a:lnTo>
                    <a:pt x="2936" y="7113"/>
                  </a:lnTo>
                  <a:lnTo>
                    <a:pt x="2971" y="7121"/>
                  </a:lnTo>
                  <a:lnTo>
                    <a:pt x="3007" y="7127"/>
                  </a:lnTo>
                  <a:lnTo>
                    <a:pt x="3042" y="7134"/>
                  </a:lnTo>
                  <a:lnTo>
                    <a:pt x="3078" y="7139"/>
                  </a:lnTo>
                  <a:lnTo>
                    <a:pt x="3099" y="7141"/>
                  </a:lnTo>
                  <a:lnTo>
                    <a:pt x="3118" y="7142"/>
                  </a:lnTo>
                  <a:lnTo>
                    <a:pt x="3136" y="7143"/>
                  </a:lnTo>
                  <a:lnTo>
                    <a:pt x="3155" y="7143"/>
                  </a:lnTo>
                  <a:lnTo>
                    <a:pt x="3165" y="7143"/>
                  </a:lnTo>
                  <a:lnTo>
                    <a:pt x="3165" y="7143"/>
                  </a:lnTo>
                  <a:lnTo>
                    <a:pt x="3169" y="7144"/>
                  </a:lnTo>
                  <a:lnTo>
                    <a:pt x="3173" y="7146"/>
                  </a:lnTo>
                  <a:lnTo>
                    <a:pt x="3175" y="7147"/>
                  </a:lnTo>
                  <a:lnTo>
                    <a:pt x="3179" y="7149"/>
                  </a:lnTo>
                  <a:lnTo>
                    <a:pt x="3181" y="7152"/>
                  </a:lnTo>
                  <a:lnTo>
                    <a:pt x="3183" y="7156"/>
                  </a:lnTo>
                  <a:lnTo>
                    <a:pt x="3185" y="7159"/>
                  </a:lnTo>
                  <a:lnTo>
                    <a:pt x="3185" y="7163"/>
                  </a:lnTo>
                  <a:lnTo>
                    <a:pt x="3185" y="7167"/>
                  </a:lnTo>
                  <a:lnTo>
                    <a:pt x="3183" y="7171"/>
                  </a:lnTo>
                  <a:lnTo>
                    <a:pt x="3181" y="7174"/>
                  </a:lnTo>
                  <a:lnTo>
                    <a:pt x="3179" y="7176"/>
                  </a:lnTo>
                  <a:lnTo>
                    <a:pt x="3177" y="7180"/>
                  </a:lnTo>
                  <a:lnTo>
                    <a:pt x="3173" y="7181"/>
                  </a:lnTo>
                  <a:lnTo>
                    <a:pt x="3170" y="7182"/>
                  </a:lnTo>
                  <a:lnTo>
                    <a:pt x="3165" y="7183"/>
                  </a:lnTo>
                  <a:lnTo>
                    <a:pt x="3155" y="718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8" name="Freeform 10">
              <a:extLst>
                <a:ext uri="{FF2B5EF4-FFF2-40B4-BE49-F238E27FC236}">
                  <a16:creationId xmlns:a16="http://schemas.microsoft.com/office/drawing/2014/main" id="{BB654309-53DD-49CC-BADC-C339B46E2AB3}"/>
                </a:ext>
              </a:extLst>
            </p:cNvPr>
            <p:cNvSpPr>
              <a:spLocks/>
            </p:cNvSpPr>
            <p:nvPr userDrawn="1"/>
          </p:nvSpPr>
          <p:spPr bwMode="auto">
            <a:xfrm>
              <a:off x="-3615" y="1791271"/>
              <a:ext cx="5290056" cy="4475842"/>
            </a:xfrm>
            <a:custGeom>
              <a:avLst/>
              <a:gdLst>
                <a:gd name="T0" fmla="*/ 5843 w 7959"/>
                <a:gd name="T1" fmla="*/ 6528 h 6729"/>
                <a:gd name="T2" fmla="*/ 5180 w 7959"/>
                <a:gd name="T3" fmla="*/ 5937 h 6729"/>
                <a:gd name="T4" fmla="*/ 4400 w 7959"/>
                <a:gd name="T5" fmla="*/ 5718 h 6729"/>
                <a:gd name="T6" fmla="*/ 3389 w 7959"/>
                <a:gd name="T7" fmla="*/ 5420 h 6729"/>
                <a:gd name="T8" fmla="*/ 2672 w 7959"/>
                <a:gd name="T9" fmla="*/ 4747 h 6729"/>
                <a:gd name="T10" fmla="*/ 1915 w 7959"/>
                <a:gd name="T11" fmla="*/ 4317 h 6729"/>
                <a:gd name="T12" fmla="*/ 1549 w 7959"/>
                <a:gd name="T13" fmla="*/ 3832 h 6729"/>
                <a:gd name="T14" fmla="*/ 1154 w 7959"/>
                <a:gd name="T15" fmla="*/ 2906 h 6729"/>
                <a:gd name="T16" fmla="*/ 926 w 7959"/>
                <a:gd name="T17" fmla="*/ 2362 h 6729"/>
                <a:gd name="T18" fmla="*/ 287 w 7959"/>
                <a:gd name="T19" fmla="*/ 2859 h 6729"/>
                <a:gd name="T20" fmla="*/ 235 w 7959"/>
                <a:gd name="T21" fmla="*/ 2799 h 6729"/>
                <a:gd name="T22" fmla="*/ 905 w 7959"/>
                <a:gd name="T23" fmla="*/ 2287 h 6729"/>
                <a:gd name="T24" fmla="*/ 1086 w 7959"/>
                <a:gd name="T25" fmla="*/ 2470 h 6729"/>
                <a:gd name="T26" fmla="*/ 1471 w 7959"/>
                <a:gd name="T27" fmla="*/ 3514 h 6729"/>
                <a:gd name="T28" fmla="*/ 1850 w 7959"/>
                <a:gd name="T29" fmla="*/ 4154 h 6729"/>
                <a:gd name="T30" fmla="*/ 2461 w 7959"/>
                <a:gd name="T31" fmla="*/ 4527 h 6729"/>
                <a:gd name="T32" fmla="*/ 3139 w 7959"/>
                <a:gd name="T33" fmla="*/ 5117 h 6729"/>
                <a:gd name="T34" fmla="*/ 3966 w 7959"/>
                <a:gd name="T35" fmla="*/ 5559 h 6729"/>
                <a:gd name="T36" fmla="*/ 4961 w 7959"/>
                <a:gd name="T37" fmla="*/ 5715 h 6729"/>
                <a:gd name="T38" fmla="*/ 5448 w 7959"/>
                <a:gd name="T39" fmla="*/ 6089 h 6729"/>
                <a:gd name="T40" fmla="*/ 6084 w 7959"/>
                <a:gd name="T41" fmla="*/ 6565 h 6729"/>
                <a:gd name="T42" fmla="*/ 6713 w 7959"/>
                <a:gd name="T43" fmla="*/ 6611 h 6729"/>
                <a:gd name="T44" fmla="*/ 7180 w 7959"/>
                <a:gd name="T45" fmla="*/ 6184 h 6729"/>
                <a:gd name="T46" fmla="*/ 7558 w 7959"/>
                <a:gd name="T47" fmla="*/ 5627 h 6729"/>
                <a:gd name="T48" fmla="*/ 7877 w 7959"/>
                <a:gd name="T49" fmla="*/ 5292 h 6729"/>
                <a:gd name="T50" fmla="*/ 7781 w 7959"/>
                <a:gd name="T51" fmla="*/ 5090 h 6729"/>
                <a:gd name="T52" fmla="*/ 6991 w 7959"/>
                <a:gd name="T53" fmla="*/ 4808 h 6729"/>
                <a:gd name="T54" fmla="*/ 5936 w 7959"/>
                <a:gd name="T55" fmla="*/ 4358 h 6729"/>
                <a:gd name="T56" fmla="*/ 5661 w 7959"/>
                <a:gd name="T57" fmla="*/ 3876 h 6729"/>
                <a:gd name="T58" fmla="*/ 5208 w 7959"/>
                <a:gd name="T59" fmla="*/ 2692 h 6729"/>
                <a:gd name="T60" fmla="*/ 4568 w 7959"/>
                <a:gd name="T61" fmla="*/ 1433 h 6729"/>
                <a:gd name="T62" fmla="*/ 4665 w 7959"/>
                <a:gd name="T63" fmla="*/ 1039 h 6729"/>
                <a:gd name="T64" fmla="*/ 4910 w 7959"/>
                <a:gd name="T65" fmla="*/ 655 h 6729"/>
                <a:gd name="T66" fmla="*/ 4633 w 7959"/>
                <a:gd name="T67" fmla="*/ 323 h 6729"/>
                <a:gd name="T68" fmla="*/ 4156 w 7959"/>
                <a:gd name="T69" fmla="*/ 95 h 6729"/>
                <a:gd name="T70" fmla="*/ 3904 w 7959"/>
                <a:gd name="T71" fmla="*/ 655 h 6729"/>
                <a:gd name="T72" fmla="*/ 2991 w 7959"/>
                <a:gd name="T73" fmla="*/ 1538 h 6729"/>
                <a:gd name="T74" fmla="*/ 2097 w 7959"/>
                <a:gd name="T75" fmla="*/ 1941 h 6729"/>
                <a:gd name="T76" fmla="*/ 1147 w 7959"/>
                <a:gd name="T77" fmla="*/ 2133 h 6729"/>
                <a:gd name="T78" fmla="*/ 805 w 7959"/>
                <a:gd name="T79" fmla="*/ 1800 h 6729"/>
                <a:gd name="T80" fmla="*/ 223 w 7959"/>
                <a:gd name="T81" fmla="*/ 848 h 6729"/>
                <a:gd name="T82" fmla="*/ 274 w 7959"/>
                <a:gd name="T83" fmla="*/ 790 h 6729"/>
                <a:gd name="T84" fmla="*/ 878 w 7959"/>
                <a:gd name="T85" fmla="*/ 1769 h 6729"/>
                <a:gd name="T86" fmla="*/ 1129 w 7959"/>
                <a:gd name="T87" fmla="*/ 2056 h 6729"/>
                <a:gd name="T88" fmla="*/ 2089 w 7959"/>
                <a:gd name="T89" fmla="*/ 1863 h 6729"/>
                <a:gd name="T90" fmla="*/ 2938 w 7959"/>
                <a:gd name="T91" fmla="*/ 1479 h 6729"/>
                <a:gd name="T92" fmla="*/ 3833 w 7959"/>
                <a:gd name="T93" fmla="*/ 619 h 6729"/>
                <a:gd name="T94" fmla="*/ 4094 w 7959"/>
                <a:gd name="T95" fmla="*/ 46 h 6729"/>
                <a:gd name="T96" fmla="*/ 4344 w 7959"/>
                <a:gd name="T97" fmla="*/ 44 h 6729"/>
                <a:gd name="T98" fmla="*/ 4975 w 7959"/>
                <a:gd name="T99" fmla="*/ 558 h 6729"/>
                <a:gd name="T100" fmla="*/ 4872 w 7959"/>
                <a:gd name="T101" fmla="*/ 914 h 6729"/>
                <a:gd name="T102" fmla="*/ 4646 w 7959"/>
                <a:gd name="T103" fmla="*/ 1274 h 6729"/>
                <a:gd name="T104" fmla="*/ 4814 w 7959"/>
                <a:gd name="T105" fmla="*/ 1806 h 6729"/>
                <a:gd name="T106" fmla="*/ 5611 w 7959"/>
                <a:gd name="T107" fmla="*/ 3414 h 6729"/>
                <a:gd name="T108" fmla="*/ 5935 w 7959"/>
                <a:gd name="T109" fmla="*/ 4248 h 6729"/>
                <a:gd name="T110" fmla="*/ 6888 w 7959"/>
                <a:gd name="T111" fmla="*/ 4691 h 6729"/>
                <a:gd name="T112" fmla="*/ 7763 w 7959"/>
                <a:gd name="T113" fmla="*/ 4984 h 6729"/>
                <a:gd name="T114" fmla="*/ 7959 w 7959"/>
                <a:gd name="T115" fmla="*/ 5246 h 6729"/>
                <a:gd name="T116" fmla="*/ 7779 w 7959"/>
                <a:gd name="T117" fmla="*/ 5551 h 6729"/>
                <a:gd name="T118" fmla="*/ 7416 w 7959"/>
                <a:gd name="T119" fmla="*/ 5940 h 6729"/>
                <a:gd name="T120" fmla="*/ 7042 w 7959"/>
                <a:gd name="T121" fmla="*/ 6501 h 6729"/>
                <a:gd name="T122" fmla="*/ 6606 w 7959"/>
                <a:gd name="T123" fmla="*/ 6718 h 6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9" h="6729">
                  <a:moveTo>
                    <a:pt x="6474" y="6729"/>
                  </a:moveTo>
                  <a:lnTo>
                    <a:pt x="6435" y="6729"/>
                  </a:lnTo>
                  <a:lnTo>
                    <a:pt x="6396" y="6725"/>
                  </a:lnTo>
                  <a:lnTo>
                    <a:pt x="6356" y="6722"/>
                  </a:lnTo>
                  <a:lnTo>
                    <a:pt x="6317" y="6716"/>
                  </a:lnTo>
                  <a:lnTo>
                    <a:pt x="6277" y="6708"/>
                  </a:lnTo>
                  <a:lnTo>
                    <a:pt x="6236" y="6699"/>
                  </a:lnTo>
                  <a:lnTo>
                    <a:pt x="6196" y="6688"/>
                  </a:lnTo>
                  <a:lnTo>
                    <a:pt x="6154" y="6675"/>
                  </a:lnTo>
                  <a:lnTo>
                    <a:pt x="6121" y="6663"/>
                  </a:lnTo>
                  <a:lnTo>
                    <a:pt x="6088" y="6651"/>
                  </a:lnTo>
                  <a:lnTo>
                    <a:pt x="6056" y="6638"/>
                  </a:lnTo>
                  <a:lnTo>
                    <a:pt x="6024" y="6624"/>
                  </a:lnTo>
                  <a:lnTo>
                    <a:pt x="5993" y="6610"/>
                  </a:lnTo>
                  <a:lnTo>
                    <a:pt x="5962" y="6595"/>
                  </a:lnTo>
                  <a:lnTo>
                    <a:pt x="5931" y="6579"/>
                  </a:lnTo>
                  <a:lnTo>
                    <a:pt x="5901" y="6563"/>
                  </a:lnTo>
                  <a:lnTo>
                    <a:pt x="5872" y="6545"/>
                  </a:lnTo>
                  <a:lnTo>
                    <a:pt x="5843" y="6528"/>
                  </a:lnTo>
                  <a:lnTo>
                    <a:pt x="5815" y="6510"/>
                  </a:lnTo>
                  <a:lnTo>
                    <a:pt x="5787" y="6491"/>
                  </a:lnTo>
                  <a:lnTo>
                    <a:pt x="5760" y="6473"/>
                  </a:lnTo>
                  <a:lnTo>
                    <a:pt x="5732" y="6454"/>
                  </a:lnTo>
                  <a:lnTo>
                    <a:pt x="5706" y="6433"/>
                  </a:lnTo>
                  <a:lnTo>
                    <a:pt x="5679" y="6413"/>
                  </a:lnTo>
                  <a:lnTo>
                    <a:pt x="5628" y="6371"/>
                  </a:lnTo>
                  <a:lnTo>
                    <a:pt x="5578" y="6327"/>
                  </a:lnTo>
                  <a:lnTo>
                    <a:pt x="5530" y="6284"/>
                  </a:lnTo>
                  <a:lnTo>
                    <a:pt x="5482" y="6238"/>
                  </a:lnTo>
                  <a:lnTo>
                    <a:pt x="5436" y="6192"/>
                  </a:lnTo>
                  <a:lnTo>
                    <a:pt x="5391" y="6145"/>
                  </a:lnTo>
                  <a:lnTo>
                    <a:pt x="5348" y="6098"/>
                  </a:lnTo>
                  <a:lnTo>
                    <a:pt x="5304" y="6050"/>
                  </a:lnTo>
                  <a:lnTo>
                    <a:pt x="5286" y="6030"/>
                  </a:lnTo>
                  <a:lnTo>
                    <a:pt x="5265" y="6011"/>
                  </a:lnTo>
                  <a:lnTo>
                    <a:pt x="5245" y="5991"/>
                  </a:lnTo>
                  <a:lnTo>
                    <a:pt x="5224" y="5973"/>
                  </a:lnTo>
                  <a:lnTo>
                    <a:pt x="5180" y="5937"/>
                  </a:lnTo>
                  <a:lnTo>
                    <a:pt x="5136" y="5903"/>
                  </a:lnTo>
                  <a:lnTo>
                    <a:pt x="5112" y="5884"/>
                  </a:lnTo>
                  <a:lnTo>
                    <a:pt x="5083" y="5863"/>
                  </a:lnTo>
                  <a:lnTo>
                    <a:pt x="5054" y="5845"/>
                  </a:lnTo>
                  <a:lnTo>
                    <a:pt x="5024" y="5827"/>
                  </a:lnTo>
                  <a:lnTo>
                    <a:pt x="4993" y="5812"/>
                  </a:lnTo>
                  <a:lnTo>
                    <a:pt x="4962" y="5800"/>
                  </a:lnTo>
                  <a:lnTo>
                    <a:pt x="4930" y="5788"/>
                  </a:lnTo>
                  <a:lnTo>
                    <a:pt x="4898" y="5778"/>
                  </a:lnTo>
                  <a:lnTo>
                    <a:pt x="4865" y="5770"/>
                  </a:lnTo>
                  <a:lnTo>
                    <a:pt x="4831" y="5762"/>
                  </a:lnTo>
                  <a:lnTo>
                    <a:pt x="4796" y="5756"/>
                  </a:lnTo>
                  <a:lnTo>
                    <a:pt x="4761" y="5750"/>
                  </a:lnTo>
                  <a:lnTo>
                    <a:pt x="4725" y="5746"/>
                  </a:lnTo>
                  <a:lnTo>
                    <a:pt x="4652" y="5739"/>
                  </a:lnTo>
                  <a:lnTo>
                    <a:pt x="4576" y="5734"/>
                  </a:lnTo>
                  <a:lnTo>
                    <a:pt x="4517" y="5730"/>
                  </a:lnTo>
                  <a:lnTo>
                    <a:pt x="4459" y="5725"/>
                  </a:lnTo>
                  <a:lnTo>
                    <a:pt x="4400" y="5718"/>
                  </a:lnTo>
                  <a:lnTo>
                    <a:pt x="4343" y="5711"/>
                  </a:lnTo>
                  <a:lnTo>
                    <a:pt x="4286" y="5703"/>
                  </a:lnTo>
                  <a:lnTo>
                    <a:pt x="4228" y="5694"/>
                  </a:lnTo>
                  <a:lnTo>
                    <a:pt x="4171" y="5685"/>
                  </a:lnTo>
                  <a:lnTo>
                    <a:pt x="4115" y="5674"/>
                  </a:lnTo>
                  <a:lnTo>
                    <a:pt x="4059" y="5662"/>
                  </a:lnTo>
                  <a:lnTo>
                    <a:pt x="4001" y="5648"/>
                  </a:lnTo>
                  <a:lnTo>
                    <a:pt x="3946" y="5635"/>
                  </a:lnTo>
                  <a:lnTo>
                    <a:pt x="3890" y="5620"/>
                  </a:lnTo>
                  <a:lnTo>
                    <a:pt x="3834" y="5604"/>
                  </a:lnTo>
                  <a:lnTo>
                    <a:pt x="3779" y="5586"/>
                  </a:lnTo>
                  <a:lnTo>
                    <a:pt x="3722" y="5569"/>
                  </a:lnTo>
                  <a:lnTo>
                    <a:pt x="3667" y="5550"/>
                  </a:lnTo>
                  <a:lnTo>
                    <a:pt x="3618" y="5531"/>
                  </a:lnTo>
                  <a:lnTo>
                    <a:pt x="3570" y="5512"/>
                  </a:lnTo>
                  <a:lnTo>
                    <a:pt x="3523" y="5491"/>
                  </a:lnTo>
                  <a:lnTo>
                    <a:pt x="3477" y="5469"/>
                  </a:lnTo>
                  <a:lnTo>
                    <a:pt x="3432" y="5445"/>
                  </a:lnTo>
                  <a:lnTo>
                    <a:pt x="3389" y="5420"/>
                  </a:lnTo>
                  <a:lnTo>
                    <a:pt x="3346" y="5395"/>
                  </a:lnTo>
                  <a:lnTo>
                    <a:pt x="3305" y="5366"/>
                  </a:lnTo>
                  <a:lnTo>
                    <a:pt x="3265" y="5338"/>
                  </a:lnTo>
                  <a:lnTo>
                    <a:pt x="3226" y="5308"/>
                  </a:lnTo>
                  <a:lnTo>
                    <a:pt x="3188" y="5276"/>
                  </a:lnTo>
                  <a:lnTo>
                    <a:pt x="3151" y="5242"/>
                  </a:lnTo>
                  <a:lnTo>
                    <a:pt x="3116" y="5208"/>
                  </a:lnTo>
                  <a:lnTo>
                    <a:pt x="3080" y="5171"/>
                  </a:lnTo>
                  <a:lnTo>
                    <a:pt x="3047" y="5133"/>
                  </a:lnTo>
                  <a:lnTo>
                    <a:pt x="3013" y="5094"/>
                  </a:lnTo>
                  <a:lnTo>
                    <a:pt x="2960" y="5030"/>
                  </a:lnTo>
                  <a:lnTo>
                    <a:pt x="2903" y="4965"/>
                  </a:lnTo>
                  <a:lnTo>
                    <a:pt x="2872" y="4932"/>
                  </a:lnTo>
                  <a:lnTo>
                    <a:pt x="2841" y="4899"/>
                  </a:lnTo>
                  <a:lnTo>
                    <a:pt x="2810" y="4867"/>
                  </a:lnTo>
                  <a:lnTo>
                    <a:pt x="2777" y="4836"/>
                  </a:lnTo>
                  <a:lnTo>
                    <a:pt x="2743" y="4805"/>
                  </a:lnTo>
                  <a:lnTo>
                    <a:pt x="2708" y="4776"/>
                  </a:lnTo>
                  <a:lnTo>
                    <a:pt x="2672" y="4747"/>
                  </a:lnTo>
                  <a:lnTo>
                    <a:pt x="2634" y="4718"/>
                  </a:lnTo>
                  <a:lnTo>
                    <a:pt x="2595" y="4692"/>
                  </a:lnTo>
                  <a:lnTo>
                    <a:pt x="2556" y="4667"/>
                  </a:lnTo>
                  <a:lnTo>
                    <a:pt x="2514" y="4643"/>
                  </a:lnTo>
                  <a:lnTo>
                    <a:pt x="2472" y="4620"/>
                  </a:lnTo>
                  <a:lnTo>
                    <a:pt x="2425" y="4597"/>
                  </a:lnTo>
                  <a:lnTo>
                    <a:pt x="2378" y="4573"/>
                  </a:lnTo>
                  <a:lnTo>
                    <a:pt x="2332" y="4550"/>
                  </a:lnTo>
                  <a:lnTo>
                    <a:pt x="2285" y="4524"/>
                  </a:lnTo>
                  <a:lnTo>
                    <a:pt x="2239" y="4500"/>
                  </a:lnTo>
                  <a:lnTo>
                    <a:pt x="2193" y="4476"/>
                  </a:lnTo>
                  <a:lnTo>
                    <a:pt x="2149" y="4452"/>
                  </a:lnTo>
                  <a:lnTo>
                    <a:pt x="2103" y="4428"/>
                  </a:lnTo>
                  <a:lnTo>
                    <a:pt x="2073" y="4412"/>
                  </a:lnTo>
                  <a:lnTo>
                    <a:pt x="2028" y="4388"/>
                  </a:lnTo>
                  <a:lnTo>
                    <a:pt x="1982" y="4360"/>
                  </a:lnTo>
                  <a:lnTo>
                    <a:pt x="1960" y="4347"/>
                  </a:lnTo>
                  <a:lnTo>
                    <a:pt x="1937" y="4332"/>
                  </a:lnTo>
                  <a:lnTo>
                    <a:pt x="1915" y="4317"/>
                  </a:lnTo>
                  <a:lnTo>
                    <a:pt x="1893" y="4301"/>
                  </a:lnTo>
                  <a:lnTo>
                    <a:pt x="1871" y="4284"/>
                  </a:lnTo>
                  <a:lnTo>
                    <a:pt x="1849" y="4265"/>
                  </a:lnTo>
                  <a:lnTo>
                    <a:pt x="1829" y="4246"/>
                  </a:lnTo>
                  <a:lnTo>
                    <a:pt x="1809" y="4226"/>
                  </a:lnTo>
                  <a:lnTo>
                    <a:pt x="1790" y="4204"/>
                  </a:lnTo>
                  <a:lnTo>
                    <a:pt x="1771" y="4181"/>
                  </a:lnTo>
                  <a:lnTo>
                    <a:pt x="1753" y="4158"/>
                  </a:lnTo>
                  <a:lnTo>
                    <a:pt x="1737" y="4133"/>
                  </a:lnTo>
                  <a:lnTo>
                    <a:pt x="1721" y="4108"/>
                  </a:lnTo>
                  <a:lnTo>
                    <a:pt x="1706" y="4084"/>
                  </a:lnTo>
                  <a:lnTo>
                    <a:pt x="1690" y="4059"/>
                  </a:lnTo>
                  <a:lnTo>
                    <a:pt x="1674" y="4033"/>
                  </a:lnTo>
                  <a:lnTo>
                    <a:pt x="1653" y="4000"/>
                  </a:lnTo>
                  <a:lnTo>
                    <a:pt x="1631" y="3967"/>
                  </a:lnTo>
                  <a:lnTo>
                    <a:pt x="1611" y="3934"/>
                  </a:lnTo>
                  <a:lnTo>
                    <a:pt x="1590" y="3900"/>
                  </a:lnTo>
                  <a:lnTo>
                    <a:pt x="1569" y="3866"/>
                  </a:lnTo>
                  <a:lnTo>
                    <a:pt x="1549" y="3832"/>
                  </a:lnTo>
                  <a:lnTo>
                    <a:pt x="1529" y="3797"/>
                  </a:lnTo>
                  <a:lnTo>
                    <a:pt x="1510" y="3762"/>
                  </a:lnTo>
                  <a:lnTo>
                    <a:pt x="1481" y="3707"/>
                  </a:lnTo>
                  <a:lnTo>
                    <a:pt x="1452" y="3653"/>
                  </a:lnTo>
                  <a:lnTo>
                    <a:pt x="1425" y="3600"/>
                  </a:lnTo>
                  <a:lnTo>
                    <a:pt x="1399" y="3547"/>
                  </a:lnTo>
                  <a:lnTo>
                    <a:pt x="1374" y="3496"/>
                  </a:lnTo>
                  <a:lnTo>
                    <a:pt x="1351" y="3445"/>
                  </a:lnTo>
                  <a:lnTo>
                    <a:pt x="1328" y="3396"/>
                  </a:lnTo>
                  <a:lnTo>
                    <a:pt x="1308" y="3346"/>
                  </a:lnTo>
                  <a:lnTo>
                    <a:pt x="1287" y="3297"/>
                  </a:lnTo>
                  <a:lnTo>
                    <a:pt x="1268" y="3249"/>
                  </a:lnTo>
                  <a:lnTo>
                    <a:pt x="1249" y="3202"/>
                  </a:lnTo>
                  <a:lnTo>
                    <a:pt x="1232" y="3155"/>
                  </a:lnTo>
                  <a:lnTo>
                    <a:pt x="1216" y="3108"/>
                  </a:lnTo>
                  <a:lnTo>
                    <a:pt x="1201" y="3062"/>
                  </a:lnTo>
                  <a:lnTo>
                    <a:pt x="1186" y="3016"/>
                  </a:lnTo>
                  <a:lnTo>
                    <a:pt x="1172" y="2970"/>
                  </a:lnTo>
                  <a:lnTo>
                    <a:pt x="1154" y="2906"/>
                  </a:lnTo>
                  <a:lnTo>
                    <a:pt x="1133" y="2841"/>
                  </a:lnTo>
                  <a:lnTo>
                    <a:pt x="1112" y="2775"/>
                  </a:lnTo>
                  <a:lnTo>
                    <a:pt x="1089" y="2708"/>
                  </a:lnTo>
                  <a:lnTo>
                    <a:pt x="1065" y="2640"/>
                  </a:lnTo>
                  <a:lnTo>
                    <a:pt x="1039" y="2570"/>
                  </a:lnTo>
                  <a:lnTo>
                    <a:pt x="1013" y="2499"/>
                  </a:lnTo>
                  <a:lnTo>
                    <a:pt x="984" y="2427"/>
                  </a:lnTo>
                  <a:lnTo>
                    <a:pt x="976" y="2408"/>
                  </a:lnTo>
                  <a:lnTo>
                    <a:pt x="969" y="2393"/>
                  </a:lnTo>
                  <a:lnTo>
                    <a:pt x="964" y="2382"/>
                  </a:lnTo>
                  <a:lnTo>
                    <a:pt x="959" y="2374"/>
                  </a:lnTo>
                  <a:lnTo>
                    <a:pt x="954" y="2367"/>
                  </a:lnTo>
                  <a:lnTo>
                    <a:pt x="950" y="2364"/>
                  </a:lnTo>
                  <a:lnTo>
                    <a:pt x="948" y="2361"/>
                  </a:lnTo>
                  <a:lnTo>
                    <a:pt x="945" y="2359"/>
                  </a:lnTo>
                  <a:lnTo>
                    <a:pt x="942" y="2359"/>
                  </a:lnTo>
                  <a:lnTo>
                    <a:pt x="938" y="2359"/>
                  </a:lnTo>
                  <a:lnTo>
                    <a:pt x="933" y="2360"/>
                  </a:lnTo>
                  <a:lnTo>
                    <a:pt x="926" y="2362"/>
                  </a:lnTo>
                  <a:lnTo>
                    <a:pt x="917" y="2366"/>
                  </a:lnTo>
                  <a:lnTo>
                    <a:pt x="905" y="2372"/>
                  </a:lnTo>
                  <a:lnTo>
                    <a:pt x="892" y="2380"/>
                  </a:lnTo>
                  <a:lnTo>
                    <a:pt x="875" y="2390"/>
                  </a:lnTo>
                  <a:lnTo>
                    <a:pt x="835" y="2416"/>
                  </a:lnTo>
                  <a:lnTo>
                    <a:pt x="795" y="2444"/>
                  </a:lnTo>
                  <a:lnTo>
                    <a:pt x="754" y="2472"/>
                  </a:lnTo>
                  <a:lnTo>
                    <a:pt x="712" y="2502"/>
                  </a:lnTo>
                  <a:lnTo>
                    <a:pt x="670" y="2534"/>
                  </a:lnTo>
                  <a:lnTo>
                    <a:pt x="626" y="2569"/>
                  </a:lnTo>
                  <a:lnTo>
                    <a:pt x="583" y="2603"/>
                  </a:lnTo>
                  <a:lnTo>
                    <a:pt x="539" y="2641"/>
                  </a:lnTo>
                  <a:lnTo>
                    <a:pt x="502" y="2671"/>
                  </a:lnTo>
                  <a:lnTo>
                    <a:pt x="466" y="2702"/>
                  </a:lnTo>
                  <a:lnTo>
                    <a:pt x="430" y="2734"/>
                  </a:lnTo>
                  <a:lnTo>
                    <a:pt x="393" y="2765"/>
                  </a:lnTo>
                  <a:lnTo>
                    <a:pt x="358" y="2796"/>
                  </a:lnTo>
                  <a:lnTo>
                    <a:pt x="322" y="2828"/>
                  </a:lnTo>
                  <a:lnTo>
                    <a:pt x="287" y="2859"/>
                  </a:lnTo>
                  <a:lnTo>
                    <a:pt x="251" y="2890"/>
                  </a:lnTo>
                  <a:lnTo>
                    <a:pt x="220" y="2917"/>
                  </a:lnTo>
                  <a:lnTo>
                    <a:pt x="189" y="2945"/>
                  </a:lnTo>
                  <a:lnTo>
                    <a:pt x="158" y="2973"/>
                  </a:lnTo>
                  <a:lnTo>
                    <a:pt x="127" y="3000"/>
                  </a:lnTo>
                  <a:lnTo>
                    <a:pt x="95" y="3028"/>
                  </a:lnTo>
                  <a:lnTo>
                    <a:pt x="64" y="3055"/>
                  </a:lnTo>
                  <a:lnTo>
                    <a:pt x="32" y="3083"/>
                  </a:lnTo>
                  <a:lnTo>
                    <a:pt x="0" y="3109"/>
                  </a:lnTo>
                  <a:lnTo>
                    <a:pt x="0" y="3006"/>
                  </a:lnTo>
                  <a:lnTo>
                    <a:pt x="25" y="2984"/>
                  </a:lnTo>
                  <a:lnTo>
                    <a:pt x="50" y="2962"/>
                  </a:lnTo>
                  <a:lnTo>
                    <a:pt x="76" y="2940"/>
                  </a:lnTo>
                  <a:lnTo>
                    <a:pt x="101" y="2919"/>
                  </a:lnTo>
                  <a:lnTo>
                    <a:pt x="125" y="2896"/>
                  </a:lnTo>
                  <a:lnTo>
                    <a:pt x="150" y="2874"/>
                  </a:lnTo>
                  <a:lnTo>
                    <a:pt x="176" y="2852"/>
                  </a:lnTo>
                  <a:lnTo>
                    <a:pt x="200" y="2830"/>
                  </a:lnTo>
                  <a:lnTo>
                    <a:pt x="235" y="2799"/>
                  </a:lnTo>
                  <a:lnTo>
                    <a:pt x="271" y="2768"/>
                  </a:lnTo>
                  <a:lnTo>
                    <a:pt x="306" y="2737"/>
                  </a:lnTo>
                  <a:lnTo>
                    <a:pt x="343" y="2705"/>
                  </a:lnTo>
                  <a:lnTo>
                    <a:pt x="379" y="2674"/>
                  </a:lnTo>
                  <a:lnTo>
                    <a:pt x="415" y="2642"/>
                  </a:lnTo>
                  <a:lnTo>
                    <a:pt x="452" y="2611"/>
                  </a:lnTo>
                  <a:lnTo>
                    <a:pt x="488" y="2580"/>
                  </a:lnTo>
                  <a:lnTo>
                    <a:pt x="533" y="2542"/>
                  </a:lnTo>
                  <a:lnTo>
                    <a:pt x="578" y="2507"/>
                  </a:lnTo>
                  <a:lnTo>
                    <a:pt x="622" y="2472"/>
                  </a:lnTo>
                  <a:lnTo>
                    <a:pt x="665" y="2439"/>
                  </a:lnTo>
                  <a:lnTo>
                    <a:pt x="708" y="2408"/>
                  </a:lnTo>
                  <a:lnTo>
                    <a:pt x="750" y="2378"/>
                  </a:lnTo>
                  <a:lnTo>
                    <a:pt x="792" y="2350"/>
                  </a:lnTo>
                  <a:lnTo>
                    <a:pt x="833" y="2323"/>
                  </a:lnTo>
                  <a:lnTo>
                    <a:pt x="852" y="2312"/>
                  </a:lnTo>
                  <a:lnTo>
                    <a:pt x="871" y="2302"/>
                  </a:lnTo>
                  <a:lnTo>
                    <a:pt x="888" y="2292"/>
                  </a:lnTo>
                  <a:lnTo>
                    <a:pt x="905" y="2287"/>
                  </a:lnTo>
                  <a:lnTo>
                    <a:pt x="921" y="2282"/>
                  </a:lnTo>
                  <a:lnTo>
                    <a:pt x="937" y="2280"/>
                  </a:lnTo>
                  <a:lnTo>
                    <a:pt x="945" y="2280"/>
                  </a:lnTo>
                  <a:lnTo>
                    <a:pt x="953" y="2281"/>
                  </a:lnTo>
                  <a:lnTo>
                    <a:pt x="961" y="2282"/>
                  </a:lnTo>
                  <a:lnTo>
                    <a:pt x="969" y="2284"/>
                  </a:lnTo>
                  <a:lnTo>
                    <a:pt x="976" y="2288"/>
                  </a:lnTo>
                  <a:lnTo>
                    <a:pt x="984" y="2291"/>
                  </a:lnTo>
                  <a:lnTo>
                    <a:pt x="991" y="2295"/>
                  </a:lnTo>
                  <a:lnTo>
                    <a:pt x="997" y="2299"/>
                  </a:lnTo>
                  <a:lnTo>
                    <a:pt x="1004" y="2305"/>
                  </a:lnTo>
                  <a:lnTo>
                    <a:pt x="1009" y="2311"/>
                  </a:lnTo>
                  <a:lnTo>
                    <a:pt x="1015" y="2318"/>
                  </a:lnTo>
                  <a:lnTo>
                    <a:pt x="1020" y="2325"/>
                  </a:lnTo>
                  <a:lnTo>
                    <a:pt x="1030" y="2339"/>
                  </a:lnTo>
                  <a:lnTo>
                    <a:pt x="1039" y="2357"/>
                  </a:lnTo>
                  <a:lnTo>
                    <a:pt x="1048" y="2376"/>
                  </a:lnTo>
                  <a:lnTo>
                    <a:pt x="1058" y="2397"/>
                  </a:lnTo>
                  <a:lnTo>
                    <a:pt x="1086" y="2470"/>
                  </a:lnTo>
                  <a:lnTo>
                    <a:pt x="1114" y="2542"/>
                  </a:lnTo>
                  <a:lnTo>
                    <a:pt x="1139" y="2614"/>
                  </a:lnTo>
                  <a:lnTo>
                    <a:pt x="1163" y="2682"/>
                  </a:lnTo>
                  <a:lnTo>
                    <a:pt x="1187" y="2750"/>
                  </a:lnTo>
                  <a:lnTo>
                    <a:pt x="1208" y="2818"/>
                  </a:lnTo>
                  <a:lnTo>
                    <a:pt x="1229" y="2883"/>
                  </a:lnTo>
                  <a:lnTo>
                    <a:pt x="1248" y="2948"/>
                  </a:lnTo>
                  <a:lnTo>
                    <a:pt x="1262" y="2993"/>
                  </a:lnTo>
                  <a:lnTo>
                    <a:pt x="1276" y="3038"/>
                  </a:lnTo>
                  <a:lnTo>
                    <a:pt x="1291" y="3084"/>
                  </a:lnTo>
                  <a:lnTo>
                    <a:pt x="1307" y="3130"/>
                  </a:lnTo>
                  <a:lnTo>
                    <a:pt x="1324" y="3176"/>
                  </a:lnTo>
                  <a:lnTo>
                    <a:pt x="1341" y="3221"/>
                  </a:lnTo>
                  <a:lnTo>
                    <a:pt x="1360" y="3268"/>
                  </a:lnTo>
                  <a:lnTo>
                    <a:pt x="1380" y="3317"/>
                  </a:lnTo>
                  <a:lnTo>
                    <a:pt x="1402" y="3365"/>
                  </a:lnTo>
                  <a:lnTo>
                    <a:pt x="1424" y="3413"/>
                  </a:lnTo>
                  <a:lnTo>
                    <a:pt x="1447" y="3463"/>
                  </a:lnTo>
                  <a:lnTo>
                    <a:pt x="1471" y="3514"/>
                  </a:lnTo>
                  <a:lnTo>
                    <a:pt x="1496" y="3564"/>
                  </a:lnTo>
                  <a:lnTo>
                    <a:pt x="1522" y="3617"/>
                  </a:lnTo>
                  <a:lnTo>
                    <a:pt x="1550" y="3670"/>
                  </a:lnTo>
                  <a:lnTo>
                    <a:pt x="1580" y="3725"/>
                  </a:lnTo>
                  <a:lnTo>
                    <a:pt x="1598" y="3758"/>
                  </a:lnTo>
                  <a:lnTo>
                    <a:pt x="1617" y="3793"/>
                  </a:lnTo>
                  <a:lnTo>
                    <a:pt x="1637" y="3826"/>
                  </a:lnTo>
                  <a:lnTo>
                    <a:pt x="1658" y="3859"/>
                  </a:lnTo>
                  <a:lnTo>
                    <a:pt x="1678" y="3892"/>
                  </a:lnTo>
                  <a:lnTo>
                    <a:pt x="1699" y="3926"/>
                  </a:lnTo>
                  <a:lnTo>
                    <a:pt x="1720" y="3959"/>
                  </a:lnTo>
                  <a:lnTo>
                    <a:pt x="1740" y="3991"/>
                  </a:lnTo>
                  <a:lnTo>
                    <a:pt x="1756" y="4016"/>
                  </a:lnTo>
                  <a:lnTo>
                    <a:pt x="1772" y="4042"/>
                  </a:lnTo>
                  <a:lnTo>
                    <a:pt x="1788" y="4067"/>
                  </a:lnTo>
                  <a:lnTo>
                    <a:pt x="1803" y="4092"/>
                  </a:lnTo>
                  <a:lnTo>
                    <a:pt x="1818" y="4114"/>
                  </a:lnTo>
                  <a:lnTo>
                    <a:pt x="1833" y="4134"/>
                  </a:lnTo>
                  <a:lnTo>
                    <a:pt x="1850" y="4154"/>
                  </a:lnTo>
                  <a:lnTo>
                    <a:pt x="1868" y="4173"/>
                  </a:lnTo>
                  <a:lnTo>
                    <a:pt x="1885" y="4191"/>
                  </a:lnTo>
                  <a:lnTo>
                    <a:pt x="1903" y="4208"/>
                  </a:lnTo>
                  <a:lnTo>
                    <a:pt x="1923" y="4224"/>
                  </a:lnTo>
                  <a:lnTo>
                    <a:pt x="1942" y="4239"/>
                  </a:lnTo>
                  <a:lnTo>
                    <a:pt x="1963" y="4254"/>
                  </a:lnTo>
                  <a:lnTo>
                    <a:pt x="1983" y="4267"/>
                  </a:lnTo>
                  <a:lnTo>
                    <a:pt x="2004" y="4281"/>
                  </a:lnTo>
                  <a:lnTo>
                    <a:pt x="2025" y="4294"/>
                  </a:lnTo>
                  <a:lnTo>
                    <a:pt x="2067" y="4319"/>
                  </a:lnTo>
                  <a:lnTo>
                    <a:pt x="2111" y="4342"/>
                  </a:lnTo>
                  <a:lnTo>
                    <a:pt x="2141" y="4358"/>
                  </a:lnTo>
                  <a:lnTo>
                    <a:pt x="2185" y="4382"/>
                  </a:lnTo>
                  <a:lnTo>
                    <a:pt x="2230" y="4406"/>
                  </a:lnTo>
                  <a:lnTo>
                    <a:pt x="2276" y="4430"/>
                  </a:lnTo>
                  <a:lnTo>
                    <a:pt x="2322" y="4454"/>
                  </a:lnTo>
                  <a:lnTo>
                    <a:pt x="2368" y="4478"/>
                  </a:lnTo>
                  <a:lnTo>
                    <a:pt x="2415" y="4503"/>
                  </a:lnTo>
                  <a:lnTo>
                    <a:pt x="2461" y="4527"/>
                  </a:lnTo>
                  <a:lnTo>
                    <a:pt x="2506" y="4550"/>
                  </a:lnTo>
                  <a:lnTo>
                    <a:pt x="2551" y="4574"/>
                  </a:lnTo>
                  <a:lnTo>
                    <a:pt x="2595" y="4599"/>
                  </a:lnTo>
                  <a:lnTo>
                    <a:pt x="2637" y="4625"/>
                  </a:lnTo>
                  <a:lnTo>
                    <a:pt x="2679" y="4653"/>
                  </a:lnTo>
                  <a:lnTo>
                    <a:pt x="2718" y="4683"/>
                  </a:lnTo>
                  <a:lnTo>
                    <a:pt x="2755" y="4712"/>
                  </a:lnTo>
                  <a:lnTo>
                    <a:pt x="2792" y="4745"/>
                  </a:lnTo>
                  <a:lnTo>
                    <a:pt x="2828" y="4777"/>
                  </a:lnTo>
                  <a:lnTo>
                    <a:pt x="2862" y="4809"/>
                  </a:lnTo>
                  <a:lnTo>
                    <a:pt x="2896" y="4842"/>
                  </a:lnTo>
                  <a:lnTo>
                    <a:pt x="2929" y="4875"/>
                  </a:lnTo>
                  <a:lnTo>
                    <a:pt x="2960" y="4910"/>
                  </a:lnTo>
                  <a:lnTo>
                    <a:pt x="2989" y="4944"/>
                  </a:lnTo>
                  <a:lnTo>
                    <a:pt x="3019" y="4977"/>
                  </a:lnTo>
                  <a:lnTo>
                    <a:pt x="3048" y="5012"/>
                  </a:lnTo>
                  <a:lnTo>
                    <a:pt x="3074" y="5045"/>
                  </a:lnTo>
                  <a:lnTo>
                    <a:pt x="3106" y="5082"/>
                  </a:lnTo>
                  <a:lnTo>
                    <a:pt x="3139" y="5117"/>
                  </a:lnTo>
                  <a:lnTo>
                    <a:pt x="3171" y="5152"/>
                  </a:lnTo>
                  <a:lnTo>
                    <a:pt x="3205" y="5184"/>
                  </a:lnTo>
                  <a:lnTo>
                    <a:pt x="3239" y="5216"/>
                  </a:lnTo>
                  <a:lnTo>
                    <a:pt x="3276" y="5246"/>
                  </a:lnTo>
                  <a:lnTo>
                    <a:pt x="3313" y="5274"/>
                  </a:lnTo>
                  <a:lnTo>
                    <a:pt x="3351" y="5302"/>
                  </a:lnTo>
                  <a:lnTo>
                    <a:pt x="3390" y="5328"/>
                  </a:lnTo>
                  <a:lnTo>
                    <a:pt x="3430" y="5354"/>
                  </a:lnTo>
                  <a:lnTo>
                    <a:pt x="3471" y="5377"/>
                  </a:lnTo>
                  <a:lnTo>
                    <a:pt x="3512" y="5399"/>
                  </a:lnTo>
                  <a:lnTo>
                    <a:pt x="3556" y="5420"/>
                  </a:lnTo>
                  <a:lnTo>
                    <a:pt x="3601" y="5440"/>
                  </a:lnTo>
                  <a:lnTo>
                    <a:pt x="3647" y="5458"/>
                  </a:lnTo>
                  <a:lnTo>
                    <a:pt x="3693" y="5475"/>
                  </a:lnTo>
                  <a:lnTo>
                    <a:pt x="3748" y="5494"/>
                  </a:lnTo>
                  <a:lnTo>
                    <a:pt x="3802" y="5512"/>
                  </a:lnTo>
                  <a:lnTo>
                    <a:pt x="3857" y="5528"/>
                  </a:lnTo>
                  <a:lnTo>
                    <a:pt x="3911" y="5544"/>
                  </a:lnTo>
                  <a:lnTo>
                    <a:pt x="3966" y="5559"/>
                  </a:lnTo>
                  <a:lnTo>
                    <a:pt x="4020" y="5573"/>
                  </a:lnTo>
                  <a:lnTo>
                    <a:pt x="4075" y="5585"/>
                  </a:lnTo>
                  <a:lnTo>
                    <a:pt x="4130" y="5597"/>
                  </a:lnTo>
                  <a:lnTo>
                    <a:pt x="4186" y="5607"/>
                  </a:lnTo>
                  <a:lnTo>
                    <a:pt x="4241" y="5617"/>
                  </a:lnTo>
                  <a:lnTo>
                    <a:pt x="4297" y="5625"/>
                  </a:lnTo>
                  <a:lnTo>
                    <a:pt x="4353" y="5633"/>
                  </a:lnTo>
                  <a:lnTo>
                    <a:pt x="4410" y="5640"/>
                  </a:lnTo>
                  <a:lnTo>
                    <a:pt x="4466" y="5646"/>
                  </a:lnTo>
                  <a:lnTo>
                    <a:pt x="4523" y="5652"/>
                  </a:lnTo>
                  <a:lnTo>
                    <a:pt x="4580" y="5655"/>
                  </a:lnTo>
                  <a:lnTo>
                    <a:pt x="4662" y="5661"/>
                  </a:lnTo>
                  <a:lnTo>
                    <a:pt x="4740" y="5669"/>
                  </a:lnTo>
                  <a:lnTo>
                    <a:pt x="4778" y="5674"/>
                  </a:lnTo>
                  <a:lnTo>
                    <a:pt x="4816" y="5679"/>
                  </a:lnTo>
                  <a:lnTo>
                    <a:pt x="4853" y="5686"/>
                  </a:lnTo>
                  <a:lnTo>
                    <a:pt x="4889" y="5694"/>
                  </a:lnTo>
                  <a:lnTo>
                    <a:pt x="4926" y="5705"/>
                  </a:lnTo>
                  <a:lnTo>
                    <a:pt x="4961" y="5715"/>
                  </a:lnTo>
                  <a:lnTo>
                    <a:pt x="4996" y="5728"/>
                  </a:lnTo>
                  <a:lnTo>
                    <a:pt x="5030" y="5742"/>
                  </a:lnTo>
                  <a:lnTo>
                    <a:pt x="5063" y="5758"/>
                  </a:lnTo>
                  <a:lnTo>
                    <a:pt x="5097" y="5778"/>
                  </a:lnTo>
                  <a:lnTo>
                    <a:pt x="5113" y="5788"/>
                  </a:lnTo>
                  <a:lnTo>
                    <a:pt x="5129" y="5799"/>
                  </a:lnTo>
                  <a:lnTo>
                    <a:pt x="5145" y="5810"/>
                  </a:lnTo>
                  <a:lnTo>
                    <a:pt x="5160" y="5822"/>
                  </a:lnTo>
                  <a:lnTo>
                    <a:pt x="5184" y="5840"/>
                  </a:lnTo>
                  <a:lnTo>
                    <a:pt x="5207" y="5858"/>
                  </a:lnTo>
                  <a:lnTo>
                    <a:pt x="5231" y="5877"/>
                  </a:lnTo>
                  <a:lnTo>
                    <a:pt x="5254" y="5895"/>
                  </a:lnTo>
                  <a:lnTo>
                    <a:pt x="5277" y="5914"/>
                  </a:lnTo>
                  <a:lnTo>
                    <a:pt x="5300" y="5934"/>
                  </a:lnTo>
                  <a:lnTo>
                    <a:pt x="5322" y="5955"/>
                  </a:lnTo>
                  <a:lnTo>
                    <a:pt x="5342" y="5975"/>
                  </a:lnTo>
                  <a:lnTo>
                    <a:pt x="5363" y="5997"/>
                  </a:lnTo>
                  <a:lnTo>
                    <a:pt x="5405" y="6043"/>
                  </a:lnTo>
                  <a:lnTo>
                    <a:pt x="5448" y="6089"/>
                  </a:lnTo>
                  <a:lnTo>
                    <a:pt x="5491" y="6135"/>
                  </a:lnTo>
                  <a:lnTo>
                    <a:pt x="5535" y="6179"/>
                  </a:lnTo>
                  <a:lnTo>
                    <a:pt x="5581" y="6223"/>
                  </a:lnTo>
                  <a:lnTo>
                    <a:pt x="5628" y="6267"/>
                  </a:lnTo>
                  <a:lnTo>
                    <a:pt x="5676" y="6308"/>
                  </a:lnTo>
                  <a:lnTo>
                    <a:pt x="5725" y="6348"/>
                  </a:lnTo>
                  <a:lnTo>
                    <a:pt x="5751" y="6368"/>
                  </a:lnTo>
                  <a:lnTo>
                    <a:pt x="5776" y="6387"/>
                  </a:lnTo>
                  <a:lnTo>
                    <a:pt x="5802" y="6407"/>
                  </a:lnTo>
                  <a:lnTo>
                    <a:pt x="5829" y="6425"/>
                  </a:lnTo>
                  <a:lnTo>
                    <a:pt x="5855" y="6442"/>
                  </a:lnTo>
                  <a:lnTo>
                    <a:pt x="5882" y="6459"/>
                  </a:lnTo>
                  <a:lnTo>
                    <a:pt x="5910" y="6476"/>
                  </a:lnTo>
                  <a:lnTo>
                    <a:pt x="5938" y="6493"/>
                  </a:lnTo>
                  <a:lnTo>
                    <a:pt x="5966" y="6509"/>
                  </a:lnTo>
                  <a:lnTo>
                    <a:pt x="5995" y="6524"/>
                  </a:lnTo>
                  <a:lnTo>
                    <a:pt x="6025" y="6538"/>
                  </a:lnTo>
                  <a:lnTo>
                    <a:pt x="6055" y="6552"/>
                  </a:lnTo>
                  <a:lnTo>
                    <a:pt x="6084" y="6565"/>
                  </a:lnTo>
                  <a:lnTo>
                    <a:pt x="6115" y="6577"/>
                  </a:lnTo>
                  <a:lnTo>
                    <a:pt x="6147" y="6589"/>
                  </a:lnTo>
                  <a:lnTo>
                    <a:pt x="6180" y="6600"/>
                  </a:lnTo>
                  <a:lnTo>
                    <a:pt x="6215" y="6612"/>
                  </a:lnTo>
                  <a:lnTo>
                    <a:pt x="6251" y="6621"/>
                  </a:lnTo>
                  <a:lnTo>
                    <a:pt x="6285" y="6629"/>
                  </a:lnTo>
                  <a:lnTo>
                    <a:pt x="6321" y="6636"/>
                  </a:lnTo>
                  <a:lnTo>
                    <a:pt x="6355" y="6642"/>
                  </a:lnTo>
                  <a:lnTo>
                    <a:pt x="6389" y="6645"/>
                  </a:lnTo>
                  <a:lnTo>
                    <a:pt x="6424" y="6649"/>
                  </a:lnTo>
                  <a:lnTo>
                    <a:pt x="6457" y="6650"/>
                  </a:lnTo>
                  <a:lnTo>
                    <a:pt x="6490" y="6650"/>
                  </a:lnTo>
                  <a:lnTo>
                    <a:pt x="6524" y="6649"/>
                  </a:lnTo>
                  <a:lnTo>
                    <a:pt x="6556" y="6645"/>
                  </a:lnTo>
                  <a:lnTo>
                    <a:pt x="6589" y="6641"/>
                  </a:lnTo>
                  <a:lnTo>
                    <a:pt x="6620" y="6636"/>
                  </a:lnTo>
                  <a:lnTo>
                    <a:pt x="6652" y="6629"/>
                  </a:lnTo>
                  <a:lnTo>
                    <a:pt x="6683" y="6621"/>
                  </a:lnTo>
                  <a:lnTo>
                    <a:pt x="6713" y="6611"/>
                  </a:lnTo>
                  <a:lnTo>
                    <a:pt x="6743" y="6600"/>
                  </a:lnTo>
                  <a:lnTo>
                    <a:pt x="6773" y="6588"/>
                  </a:lnTo>
                  <a:lnTo>
                    <a:pt x="6801" y="6575"/>
                  </a:lnTo>
                  <a:lnTo>
                    <a:pt x="6830" y="6560"/>
                  </a:lnTo>
                  <a:lnTo>
                    <a:pt x="6858" y="6544"/>
                  </a:lnTo>
                  <a:lnTo>
                    <a:pt x="6884" y="6527"/>
                  </a:lnTo>
                  <a:lnTo>
                    <a:pt x="6911" y="6507"/>
                  </a:lnTo>
                  <a:lnTo>
                    <a:pt x="6937" y="6488"/>
                  </a:lnTo>
                  <a:lnTo>
                    <a:pt x="6962" y="6467"/>
                  </a:lnTo>
                  <a:lnTo>
                    <a:pt x="6986" y="6444"/>
                  </a:lnTo>
                  <a:lnTo>
                    <a:pt x="7010" y="6421"/>
                  </a:lnTo>
                  <a:lnTo>
                    <a:pt x="7033" y="6396"/>
                  </a:lnTo>
                  <a:lnTo>
                    <a:pt x="7055" y="6370"/>
                  </a:lnTo>
                  <a:lnTo>
                    <a:pt x="7077" y="6343"/>
                  </a:lnTo>
                  <a:lnTo>
                    <a:pt x="7097" y="6315"/>
                  </a:lnTo>
                  <a:lnTo>
                    <a:pt x="7117" y="6285"/>
                  </a:lnTo>
                  <a:lnTo>
                    <a:pt x="7137" y="6252"/>
                  </a:lnTo>
                  <a:lnTo>
                    <a:pt x="7158" y="6217"/>
                  </a:lnTo>
                  <a:lnTo>
                    <a:pt x="7180" y="6184"/>
                  </a:lnTo>
                  <a:lnTo>
                    <a:pt x="7199" y="6151"/>
                  </a:lnTo>
                  <a:lnTo>
                    <a:pt x="7220" y="6116"/>
                  </a:lnTo>
                  <a:lnTo>
                    <a:pt x="7241" y="6082"/>
                  </a:lnTo>
                  <a:lnTo>
                    <a:pt x="7260" y="6049"/>
                  </a:lnTo>
                  <a:lnTo>
                    <a:pt x="7280" y="6015"/>
                  </a:lnTo>
                  <a:lnTo>
                    <a:pt x="7303" y="5976"/>
                  </a:lnTo>
                  <a:lnTo>
                    <a:pt x="7326" y="5937"/>
                  </a:lnTo>
                  <a:lnTo>
                    <a:pt x="7350" y="5898"/>
                  </a:lnTo>
                  <a:lnTo>
                    <a:pt x="7373" y="5861"/>
                  </a:lnTo>
                  <a:lnTo>
                    <a:pt x="7389" y="5834"/>
                  </a:lnTo>
                  <a:lnTo>
                    <a:pt x="7405" y="5809"/>
                  </a:lnTo>
                  <a:lnTo>
                    <a:pt x="7423" y="5784"/>
                  </a:lnTo>
                  <a:lnTo>
                    <a:pt x="7440" y="5760"/>
                  </a:lnTo>
                  <a:lnTo>
                    <a:pt x="7459" y="5737"/>
                  </a:lnTo>
                  <a:lnTo>
                    <a:pt x="7477" y="5714"/>
                  </a:lnTo>
                  <a:lnTo>
                    <a:pt x="7496" y="5691"/>
                  </a:lnTo>
                  <a:lnTo>
                    <a:pt x="7517" y="5669"/>
                  </a:lnTo>
                  <a:lnTo>
                    <a:pt x="7538" y="5647"/>
                  </a:lnTo>
                  <a:lnTo>
                    <a:pt x="7558" y="5627"/>
                  </a:lnTo>
                  <a:lnTo>
                    <a:pt x="7580" y="5607"/>
                  </a:lnTo>
                  <a:lnTo>
                    <a:pt x="7602" y="5588"/>
                  </a:lnTo>
                  <a:lnTo>
                    <a:pt x="7624" y="5569"/>
                  </a:lnTo>
                  <a:lnTo>
                    <a:pt x="7647" y="5551"/>
                  </a:lnTo>
                  <a:lnTo>
                    <a:pt x="7671" y="5533"/>
                  </a:lnTo>
                  <a:lnTo>
                    <a:pt x="7695" y="5516"/>
                  </a:lnTo>
                  <a:lnTo>
                    <a:pt x="7712" y="5504"/>
                  </a:lnTo>
                  <a:lnTo>
                    <a:pt x="7729" y="5490"/>
                  </a:lnTo>
                  <a:lnTo>
                    <a:pt x="7747" y="5475"/>
                  </a:lnTo>
                  <a:lnTo>
                    <a:pt x="7763" y="5460"/>
                  </a:lnTo>
                  <a:lnTo>
                    <a:pt x="7792" y="5430"/>
                  </a:lnTo>
                  <a:lnTo>
                    <a:pt x="7820" y="5399"/>
                  </a:lnTo>
                  <a:lnTo>
                    <a:pt x="7836" y="5381"/>
                  </a:lnTo>
                  <a:lnTo>
                    <a:pt x="7850" y="5362"/>
                  </a:lnTo>
                  <a:lnTo>
                    <a:pt x="7860" y="5342"/>
                  </a:lnTo>
                  <a:lnTo>
                    <a:pt x="7869" y="5323"/>
                  </a:lnTo>
                  <a:lnTo>
                    <a:pt x="7872" y="5312"/>
                  </a:lnTo>
                  <a:lnTo>
                    <a:pt x="7875" y="5302"/>
                  </a:lnTo>
                  <a:lnTo>
                    <a:pt x="7877" y="5292"/>
                  </a:lnTo>
                  <a:lnTo>
                    <a:pt x="7878" y="5281"/>
                  </a:lnTo>
                  <a:lnTo>
                    <a:pt x="7880" y="5271"/>
                  </a:lnTo>
                  <a:lnTo>
                    <a:pt x="7880" y="5261"/>
                  </a:lnTo>
                  <a:lnTo>
                    <a:pt x="7880" y="5250"/>
                  </a:lnTo>
                  <a:lnTo>
                    <a:pt x="7880" y="5240"/>
                  </a:lnTo>
                  <a:lnTo>
                    <a:pt x="7877" y="5230"/>
                  </a:lnTo>
                  <a:lnTo>
                    <a:pt x="7875" y="5219"/>
                  </a:lnTo>
                  <a:lnTo>
                    <a:pt x="7873" y="5209"/>
                  </a:lnTo>
                  <a:lnTo>
                    <a:pt x="7869" y="5199"/>
                  </a:lnTo>
                  <a:lnTo>
                    <a:pt x="7865" y="5188"/>
                  </a:lnTo>
                  <a:lnTo>
                    <a:pt x="7860" y="5178"/>
                  </a:lnTo>
                  <a:lnTo>
                    <a:pt x="7854" y="5169"/>
                  </a:lnTo>
                  <a:lnTo>
                    <a:pt x="7849" y="5159"/>
                  </a:lnTo>
                  <a:lnTo>
                    <a:pt x="7843" y="5149"/>
                  </a:lnTo>
                  <a:lnTo>
                    <a:pt x="7835" y="5140"/>
                  </a:lnTo>
                  <a:lnTo>
                    <a:pt x="7828" y="5131"/>
                  </a:lnTo>
                  <a:lnTo>
                    <a:pt x="7819" y="5122"/>
                  </a:lnTo>
                  <a:lnTo>
                    <a:pt x="7802" y="5106"/>
                  </a:lnTo>
                  <a:lnTo>
                    <a:pt x="7781" y="5090"/>
                  </a:lnTo>
                  <a:lnTo>
                    <a:pt x="7751" y="5070"/>
                  </a:lnTo>
                  <a:lnTo>
                    <a:pt x="7721" y="5052"/>
                  </a:lnTo>
                  <a:lnTo>
                    <a:pt x="7691" y="5035"/>
                  </a:lnTo>
                  <a:lnTo>
                    <a:pt x="7661" y="5019"/>
                  </a:lnTo>
                  <a:lnTo>
                    <a:pt x="7628" y="5004"/>
                  </a:lnTo>
                  <a:lnTo>
                    <a:pt x="7596" y="4990"/>
                  </a:lnTo>
                  <a:lnTo>
                    <a:pt x="7564" y="4977"/>
                  </a:lnTo>
                  <a:lnTo>
                    <a:pt x="7532" y="4965"/>
                  </a:lnTo>
                  <a:lnTo>
                    <a:pt x="7499" y="4953"/>
                  </a:lnTo>
                  <a:lnTo>
                    <a:pt x="7465" y="4943"/>
                  </a:lnTo>
                  <a:lnTo>
                    <a:pt x="7432" y="4933"/>
                  </a:lnTo>
                  <a:lnTo>
                    <a:pt x="7399" y="4924"/>
                  </a:lnTo>
                  <a:lnTo>
                    <a:pt x="7332" y="4904"/>
                  </a:lnTo>
                  <a:lnTo>
                    <a:pt x="7265" y="4887"/>
                  </a:lnTo>
                  <a:lnTo>
                    <a:pt x="7244" y="4881"/>
                  </a:lnTo>
                  <a:lnTo>
                    <a:pt x="7180" y="4864"/>
                  </a:lnTo>
                  <a:lnTo>
                    <a:pt x="7117" y="4846"/>
                  </a:lnTo>
                  <a:lnTo>
                    <a:pt x="7054" y="4827"/>
                  </a:lnTo>
                  <a:lnTo>
                    <a:pt x="6991" y="4808"/>
                  </a:lnTo>
                  <a:lnTo>
                    <a:pt x="6927" y="4787"/>
                  </a:lnTo>
                  <a:lnTo>
                    <a:pt x="6864" y="4765"/>
                  </a:lnTo>
                  <a:lnTo>
                    <a:pt x="6801" y="4743"/>
                  </a:lnTo>
                  <a:lnTo>
                    <a:pt x="6738" y="4722"/>
                  </a:lnTo>
                  <a:lnTo>
                    <a:pt x="6674" y="4698"/>
                  </a:lnTo>
                  <a:lnTo>
                    <a:pt x="6611" y="4675"/>
                  </a:lnTo>
                  <a:lnTo>
                    <a:pt x="6547" y="4649"/>
                  </a:lnTo>
                  <a:lnTo>
                    <a:pt x="6482" y="4624"/>
                  </a:lnTo>
                  <a:lnTo>
                    <a:pt x="6417" y="4599"/>
                  </a:lnTo>
                  <a:lnTo>
                    <a:pt x="6352" y="4573"/>
                  </a:lnTo>
                  <a:lnTo>
                    <a:pt x="6285" y="4546"/>
                  </a:lnTo>
                  <a:lnTo>
                    <a:pt x="6219" y="4520"/>
                  </a:lnTo>
                  <a:lnTo>
                    <a:pt x="6172" y="4499"/>
                  </a:lnTo>
                  <a:lnTo>
                    <a:pt x="6127" y="4478"/>
                  </a:lnTo>
                  <a:lnTo>
                    <a:pt x="6084" y="4457"/>
                  </a:lnTo>
                  <a:lnTo>
                    <a:pt x="6044" y="4434"/>
                  </a:lnTo>
                  <a:lnTo>
                    <a:pt x="6006" y="4410"/>
                  </a:lnTo>
                  <a:lnTo>
                    <a:pt x="5971" y="4384"/>
                  </a:lnTo>
                  <a:lnTo>
                    <a:pt x="5936" y="4358"/>
                  </a:lnTo>
                  <a:lnTo>
                    <a:pt x="5905" y="4329"/>
                  </a:lnTo>
                  <a:lnTo>
                    <a:pt x="5890" y="4316"/>
                  </a:lnTo>
                  <a:lnTo>
                    <a:pt x="5876" y="4301"/>
                  </a:lnTo>
                  <a:lnTo>
                    <a:pt x="5862" y="4286"/>
                  </a:lnTo>
                  <a:lnTo>
                    <a:pt x="5848" y="4271"/>
                  </a:lnTo>
                  <a:lnTo>
                    <a:pt x="5835" y="4255"/>
                  </a:lnTo>
                  <a:lnTo>
                    <a:pt x="5823" y="4239"/>
                  </a:lnTo>
                  <a:lnTo>
                    <a:pt x="5811" y="4223"/>
                  </a:lnTo>
                  <a:lnTo>
                    <a:pt x="5800" y="4206"/>
                  </a:lnTo>
                  <a:lnTo>
                    <a:pt x="5788" y="4189"/>
                  </a:lnTo>
                  <a:lnTo>
                    <a:pt x="5778" y="4171"/>
                  </a:lnTo>
                  <a:lnTo>
                    <a:pt x="5768" y="4154"/>
                  </a:lnTo>
                  <a:lnTo>
                    <a:pt x="5759" y="4136"/>
                  </a:lnTo>
                  <a:lnTo>
                    <a:pt x="5741" y="4099"/>
                  </a:lnTo>
                  <a:lnTo>
                    <a:pt x="5725" y="4060"/>
                  </a:lnTo>
                  <a:lnTo>
                    <a:pt x="5708" y="4014"/>
                  </a:lnTo>
                  <a:lnTo>
                    <a:pt x="5691" y="3968"/>
                  </a:lnTo>
                  <a:lnTo>
                    <a:pt x="5676" y="3921"/>
                  </a:lnTo>
                  <a:lnTo>
                    <a:pt x="5661" y="3876"/>
                  </a:lnTo>
                  <a:lnTo>
                    <a:pt x="5647" y="3830"/>
                  </a:lnTo>
                  <a:lnTo>
                    <a:pt x="5634" y="3786"/>
                  </a:lnTo>
                  <a:lnTo>
                    <a:pt x="5621" y="3741"/>
                  </a:lnTo>
                  <a:lnTo>
                    <a:pt x="5609" y="3696"/>
                  </a:lnTo>
                  <a:lnTo>
                    <a:pt x="5593" y="3632"/>
                  </a:lnTo>
                  <a:lnTo>
                    <a:pt x="5575" y="3568"/>
                  </a:lnTo>
                  <a:lnTo>
                    <a:pt x="5556" y="3504"/>
                  </a:lnTo>
                  <a:lnTo>
                    <a:pt x="5535" y="3438"/>
                  </a:lnTo>
                  <a:lnTo>
                    <a:pt x="5513" y="3373"/>
                  </a:lnTo>
                  <a:lnTo>
                    <a:pt x="5490" y="3307"/>
                  </a:lnTo>
                  <a:lnTo>
                    <a:pt x="5465" y="3242"/>
                  </a:lnTo>
                  <a:lnTo>
                    <a:pt x="5439" y="3176"/>
                  </a:lnTo>
                  <a:lnTo>
                    <a:pt x="5410" y="3109"/>
                  </a:lnTo>
                  <a:lnTo>
                    <a:pt x="5381" y="3041"/>
                  </a:lnTo>
                  <a:lnTo>
                    <a:pt x="5349" y="2974"/>
                  </a:lnTo>
                  <a:lnTo>
                    <a:pt x="5317" y="2904"/>
                  </a:lnTo>
                  <a:lnTo>
                    <a:pt x="5283" y="2834"/>
                  </a:lnTo>
                  <a:lnTo>
                    <a:pt x="5246" y="2764"/>
                  </a:lnTo>
                  <a:lnTo>
                    <a:pt x="5208" y="2692"/>
                  </a:lnTo>
                  <a:lnTo>
                    <a:pt x="5169" y="2618"/>
                  </a:lnTo>
                  <a:lnTo>
                    <a:pt x="5067" y="2435"/>
                  </a:lnTo>
                  <a:lnTo>
                    <a:pt x="5013" y="2337"/>
                  </a:lnTo>
                  <a:lnTo>
                    <a:pt x="4959" y="2240"/>
                  </a:lnTo>
                  <a:lnTo>
                    <a:pt x="4905" y="2141"/>
                  </a:lnTo>
                  <a:lnTo>
                    <a:pt x="4851" y="2042"/>
                  </a:lnTo>
                  <a:lnTo>
                    <a:pt x="4797" y="1943"/>
                  </a:lnTo>
                  <a:lnTo>
                    <a:pt x="4745" y="1843"/>
                  </a:lnTo>
                  <a:lnTo>
                    <a:pt x="4692" y="1743"/>
                  </a:lnTo>
                  <a:lnTo>
                    <a:pt x="4640" y="1643"/>
                  </a:lnTo>
                  <a:lnTo>
                    <a:pt x="4629" y="1619"/>
                  </a:lnTo>
                  <a:lnTo>
                    <a:pt x="4617" y="1595"/>
                  </a:lnTo>
                  <a:lnTo>
                    <a:pt x="4608" y="1572"/>
                  </a:lnTo>
                  <a:lnTo>
                    <a:pt x="4599" y="1548"/>
                  </a:lnTo>
                  <a:lnTo>
                    <a:pt x="4591" y="1525"/>
                  </a:lnTo>
                  <a:lnTo>
                    <a:pt x="4584" y="1502"/>
                  </a:lnTo>
                  <a:lnTo>
                    <a:pt x="4577" y="1479"/>
                  </a:lnTo>
                  <a:lnTo>
                    <a:pt x="4572" y="1456"/>
                  </a:lnTo>
                  <a:lnTo>
                    <a:pt x="4568" y="1433"/>
                  </a:lnTo>
                  <a:lnTo>
                    <a:pt x="4564" y="1412"/>
                  </a:lnTo>
                  <a:lnTo>
                    <a:pt x="4562" y="1389"/>
                  </a:lnTo>
                  <a:lnTo>
                    <a:pt x="4561" y="1367"/>
                  </a:lnTo>
                  <a:lnTo>
                    <a:pt x="4561" y="1345"/>
                  </a:lnTo>
                  <a:lnTo>
                    <a:pt x="4561" y="1323"/>
                  </a:lnTo>
                  <a:lnTo>
                    <a:pt x="4562" y="1301"/>
                  </a:lnTo>
                  <a:lnTo>
                    <a:pt x="4564" y="1281"/>
                  </a:lnTo>
                  <a:lnTo>
                    <a:pt x="4568" y="1259"/>
                  </a:lnTo>
                  <a:lnTo>
                    <a:pt x="4572" y="1238"/>
                  </a:lnTo>
                  <a:lnTo>
                    <a:pt x="4577" y="1218"/>
                  </a:lnTo>
                  <a:lnTo>
                    <a:pt x="4584" y="1197"/>
                  </a:lnTo>
                  <a:lnTo>
                    <a:pt x="4591" y="1176"/>
                  </a:lnTo>
                  <a:lnTo>
                    <a:pt x="4599" y="1157"/>
                  </a:lnTo>
                  <a:lnTo>
                    <a:pt x="4607" y="1136"/>
                  </a:lnTo>
                  <a:lnTo>
                    <a:pt x="4617" y="1117"/>
                  </a:lnTo>
                  <a:lnTo>
                    <a:pt x="4628" y="1097"/>
                  </a:lnTo>
                  <a:lnTo>
                    <a:pt x="4639" y="1078"/>
                  </a:lnTo>
                  <a:lnTo>
                    <a:pt x="4652" y="1058"/>
                  </a:lnTo>
                  <a:lnTo>
                    <a:pt x="4665" y="1039"/>
                  </a:lnTo>
                  <a:lnTo>
                    <a:pt x="4680" y="1020"/>
                  </a:lnTo>
                  <a:lnTo>
                    <a:pt x="4695" y="1001"/>
                  </a:lnTo>
                  <a:lnTo>
                    <a:pt x="4712" y="983"/>
                  </a:lnTo>
                  <a:lnTo>
                    <a:pt x="4730" y="964"/>
                  </a:lnTo>
                  <a:lnTo>
                    <a:pt x="4750" y="942"/>
                  </a:lnTo>
                  <a:lnTo>
                    <a:pt x="4770" y="918"/>
                  </a:lnTo>
                  <a:lnTo>
                    <a:pt x="4789" y="893"/>
                  </a:lnTo>
                  <a:lnTo>
                    <a:pt x="4808" y="867"/>
                  </a:lnTo>
                  <a:lnTo>
                    <a:pt x="4831" y="837"/>
                  </a:lnTo>
                  <a:lnTo>
                    <a:pt x="4850" y="808"/>
                  </a:lnTo>
                  <a:lnTo>
                    <a:pt x="4867" y="781"/>
                  </a:lnTo>
                  <a:lnTo>
                    <a:pt x="4882" y="754"/>
                  </a:lnTo>
                  <a:lnTo>
                    <a:pt x="4894" y="729"/>
                  </a:lnTo>
                  <a:lnTo>
                    <a:pt x="4898" y="715"/>
                  </a:lnTo>
                  <a:lnTo>
                    <a:pt x="4902" y="703"/>
                  </a:lnTo>
                  <a:lnTo>
                    <a:pt x="4905" y="691"/>
                  </a:lnTo>
                  <a:lnTo>
                    <a:pt x="4907" y="679"/>
                  </a:lnTo>
                  <a:lnTo>
                    <a:pt x="4909" y="666"/>
                  </a:lnTo>
                  <a:lnTo>
                    <a:pt x="4910" y="655"/>
                  </a:lnTo>
                  <a:lnTo>
                    <a:pt x="4911" y="642"/>
                  </a:lnTo>
                  <a:lnTo>
                    <a:pt x="4910" y="630"/>
                  </a:lnTo>
                  <a:lnTo>
                    <a:pt x="4909" y="619"/>
                  </a:lnTo>
                  <a:lnTo>
                    <a:pt x="4907" y="608"/>
                  </a:lnTo>
                  <a:lnTo>
                    <a:pt x="4905" y="596"/>
                  </a:lnTo>
                  <a:lnTo>
                    <a:pt x="4902" y="585"/>
                  </a:lnTo>
                  <a:lnTo>
                    <a:pt x="4897" y="574"/>
                  </a:lnTo>
                  <a:lnTo>
                    <a:pt x="4892" y="563"/>
                  </a:lnTo>
                  <a:lnTo>
                    <a:pt x="4888" y="551"/>
                  </a:lnTo>
                  <a:lnTo>
                    <a:pt x="4881" y="541"/>
                  </a:lnTo>
                  <a:lnTo>
                    <a:pt x="4874" y="531"/>
                  </a:lnTo>
                  <a:lnTo>
                    <a:pt x="4867" y="520"/>
                  </a:lnTo>
                  <a:lnTo>
                    <a:pt x="4859" y="509"/>
                  </a:lnTo>
                  <a:lnTo>
                    <a:pt x="4850" y="499"/>
                  </a:lnTo>
                  <a:lnTo>
                    <a:pt x="4829" y="478"/>
                  </a:lnTo>
                  <a:lnTo>
                    <a:pt x="4806" y="458"/>
                  </a:lnTo>
                  <a:lnTo>
                    <a:pt x="4749" y="411"/>
                  </a:lnTo>
                  <a:lnTo>
                    <a:pt x="4691" y="367"/>
                  </a:lnTo>
                  <a:lnTo>
                    <a:pt x="4633" y="323"/>
                  </a:lnTo>
                  <a:lnTo>
                    <a:pt x="4575" y="282"/>
                  </a:lnTo>
                  <a:lnTo>
                    <a:pt x="4516" y="242"/>
                  </a:lnTo>
                  <a:lnTo>
                    <a:pt x="4457" y="203"/>
                  </a:lnTo>
                  <a:lnTo>
                    <a:pt x="4398" y="166"/>
                  </a:lnTo>
                  <a:lnTo>
                    <a:pt x="4340" y="132"/>
                  </a:lnTo>
                  <a:lnTo>
                    <a:pt x="4312" y="117"/>
                  </a:lnTo>
                  <a:lnTo>
                    <a:pt x="4288" y="104"/>
                  </a:lnTo>
                  <a:lnTo>
                    <a:pt x="4266" y="94"/>
                  </a:lnTo>
                  <a:lnTo>
                    <a:pt x="4246" y="87"/>
                  </a:lnTo>
                  <a:lnTo>
                    <a:pt x="4227" y="81"/>
                  </a:lnTo>
                  <a:lnTo>
                    <a:pt x="4211" y="79"/>
                  </a:lnTo>
                  <a:lnTo>
                    <a:pt x="4204" y="79"/>
                  </a:lnTo>
                  <a:lnTo>
                    <a:pt x="4197" y="79"/>
                  </a:lnTo>
                  <a:lnTo>
                    <a:pt x="4190" y="79"/>
                  </a:lnTo>
                  <a:lnTo>
                    <a:pt x="4184" y="81"/>
                  </a:lnTo>
                  <a:lnTo>
                    <a:pt x="4177" y="83"/>
                  </a:lnTo>
                  <a:lnTo>
                    <a:pt x="4170" y="86"/>
                  </a:lnTo>
                  <a:lnTo>
                    <a:pt x="4163" y="90"/>
                  </a:lnTo>
                  <a:lnTo>
                    <a:pt x="4156" y="95"/>
                  </a:lnTo>
                  <a:lnTo>
                    <a:pt x="4142" y="107"/>
                  </a:lnTo>
                  <a:lnTo>
                    <a:pt x="4129" y="124"/>
                  </a:lnTo>
                  <a:lnTo>
                    <a:pt x="4114" y="143"/>
                  </a:lnTo>
                  <a:lnTo>
                    <a:pt x="4099" y="165"/>
                  </a:lnTo>
                  <a:lnTo>
                    <a:pt x="4083" y="191"/>
                  </a:lnTo>
                  <a:lnTo>
                    <a:pt x="4067" y="219"/>
                  </a:lnTo>
                  <a:lnTo>
                    <a:pt x="4052" y="246"/>
                  </a:lnTo>
                  <a:lnTo>
                    <a:pt x="4039" y="274"/>
                  </a:lnTo>
                  <a:lnTo>
                    <a:pt x="4028" y="302"/>
                  </a:lnTo>
                  <a:lnTo>
                    <a:pt x="4017" y="332"/>
                  </a:lnTo>
                  <a:lnTo>
                    <a:pt x="4008" y="361"/>
                  </a:lnTo>
                  <a:lnTo>
                    <a:pt x="3999" y="391"/>
                  </a:lnTo>
                  <a:lnTo>
                    <a:pt x="3991" y="418"/>
                  </a:lnTo>
                  <a:lnTo>
                    <a:pt x="3984" y="445"/>
                  </a:lnTo>
                  <a:lnTo>
                    <a:pt x="3971" y="489"/>
                  </a:lnTo>
                  <a:lnTo>
                    <a:pt x="3956" y="532"/>
                  </a:lnTo>
                  <a:lnTo>
                    <a:pt x="3940" y="573"/>
                  </a:lnTo>
                  <a:lnTo>
                    <a:pt x="3923" y="614"/>
                  </a:lnTo>
                  <a:lnTo>
                    <a:pt x="3904" y="655"/>
                  </a:lnTo>
                  <a:lnTo>
                    <a:pt x="3882" y="694"/>
                  </a:lnTo>
                  <a:lnTo>
                    <a:pt x="3859" y="731"/>
                  </a:lnTo>
                  <a:lnTo>
                    <a:pt x="3834" y="769"/>
                  </a:lnTo>
                  <a:lnTo>
                    <a:pt x="3807" y="806"/>
                  </a:lnTo>
                  <a:lnTo>
                    <a:pt x="3779" y="842"/>
                  </a:lnTo>
                  <a:lnTo>
                    <a:pt x="3748" y="877"/>
                  </a:lnTo>
                  <a:lnTo>
                    <a:pt x="3716" y="911"/>
                  </a:lnTo>
                  <a:lnTo>
                    <a:pt x="3681" y="946"/>
                  </a:lnTo>
                  <a:lnTo>
                    <a:pt x="3644" y="979"/>
                  </a:lnTo>
                  <a:lnTo>
                    <a:pt x="3605" y="1012"/>
                  </a:lnTo>
                  <a:lnTo>
                    <a:pt x="3565" y="1046"/>
                  </a:lnTo>
                  <a:lnTo>
                    <a:pt x="3491" y="1104"/>
                  </a:lnTo>
                  <a:lnTo>
                    <a:pt x="3417" y="1164"/>
                  </a:lnTo>
                  <a:lnTo>
                    <a:pt x="3344" y="1226"/>
                  </a:lnTo>
                  <a:lnTo>
                    <a:pt x="3273" y="1288"/>
                  </a:lnTo>
                  <a:lnTo>
                    <a:pt x="3200" y="1350"/>
                  </a:lnTo>
                  <a:lnTo>
                    <a:pt x="3131" y="1413"/>
                  </a:lnTo>
                  <a:lnTo>
                    <a:pt x="3059" y="1476"/>
                  </a:lnTo>
                  <a:lnTo>
                    <a:pt x="2991" y="1538"/>
                  </a:lnTo>
                  <a:lnTo>
                    <a:pt x="2923" y="1600"/>
                  </a:lnTo>
                  <a:lnTo>
                    <a:pt x="2883" y="1634"/>
                  </a:lnTo>
                  <a:lnTo>
                    <a:pt x="2843" y="1666"/>
                  </a:lnTo>
                  <a:lnTo>
                    <a:pt x="2801" y="1697"/>
                  </a:lnTo>
                  <a:lnTo>
                    <a:pt x="2759" y="1726"/>
                  </a:lnTo>
                  <a:lnTo>
                    <a:pt x="2715" y="1753"/>
                  </a:lnTo>
                  <a:lnTo>
                    <a:pt x="2672" y="1779"/>
                  </a:lnTo>
                  <a:lnTo>
                    <a:pt x="2627" y="1802"/>
                  </a:lnTo>
                  <a:lnTo>
                    <a:pt x="2581" y="1823"/>
                  </a:lnTo>
                  <a:lnTo>
                    <a:pt x="2535" y="1843"/>
                  </a:lnTo>
                  <a:lnTo>
                    <a:pt x="2488" y="1861"/>
                  </a:lnTo>
                  <a:lnTo>
                    <a:pt x="2439" y="1877"/>
                  </a:lnTo>
                  <a:lnTo>
                    <a:pt x="2389" y="1892"/>
                  </a:lnTo>
                  <a:lnTo>
                    <a:pt x="2339" y="1905"/>
                  </a:lnTo>
                  <a:lnTo>
                    <a:pt x="2287" y="1915"/>
                  </a:lnTo>
                  <a:lnTo>
                    <a:pt x="2236" y="1924"/>
                  </a:lnTo>
                  <a:lnTo>
                    <a:pt x="2182" y="1932"/>
                  </a:lnTo>
                  <a:lnTo>
                    <a:pt x="2139" y="1937"/>
                  </a:lnTo>
                  <a:lnTo>
                    <a:pt x="2097" y="1941"/>
                  </a:lnTo>
                  <a:lnTo>
                    <a:pt x="2056" y="1946"/>
                  </a:lnTo>
                  <a:lnTo>
                    <a:pt x="2013" y="1951"/>
                  </a:lnTo>
                  <a:lnTo>
                    <a:pt x="1960" y="1956"/>
                  </a:lnTo>
                  <a:lnTo>
                    <a:pt x="1907" y="1963"/>
                  </a:lnTo>
                  <a:lnTo>
                    <a:pt x="1854" y="1969"/>
                  </a:lnTo>
                  <a:lnTo>
                    <a:pt x="1800" y="1976"/>
                  </a:lnTo>
                  <a:lnTo>
                    <a:pt x="1747" y="1983"/>
                  </a:lnTo>
                  <a:lnTo>
                    <a:pt x="1693" y="1991"/>
                  </a:lnTo>
                  <a:lnTo>
                    <a:pt x="1640" y="1999"/>
                  </a:lnTo>
                  <a:lnTo>
                    <a:pt x="1586" y="2008"/>
                  </a:lnTo>
                  <a:lnTo>
                    <a:pt x="1534" y="2018"/>
                  </a:lnTo>
                  <a:lnTo>
                    <a:pt x="1481" y="2030"/>
                  </a:lnTo>
                  <a:lnTo>
                    <a:pt x="1428" y="2041"/>
                  </a:lnTo>
                  <a:lnTo>
                    <a:pt x="1375" y="2055"/>
                  </a:lnTo>
                  <a:lnTo>
                    <a:pt x="1324" y="2070"/>
                  </a:lnTo>
                  <a:lnTo>
                    <a:pt x="1272" y="2087"/>
                  </a:lnTo>
                  <a:lnTo>
                    <a:pt x="1221" y="2104"/>
                  </a:lnTo>
                  <a:lnTo>
                    <a:pt x="1170" y="2125"/>
                  </a:lnTo>
                  <a:lnTo>
                    <a:pt x="1147" y="2133"/>
                  </a:lnTo>
                  <a:lnTo>
                    <a:pt x="1126" y="2139"/>
                  </a:lnTo>
                  <a:lnTo>
                    <a:pt x="1105" y="2142"/>
                  </a:lnTo>
                  <a:lnTo>
                    <a:pt x="1085" y="2144"/>
                  </a:lnTo>
                  <a:lnTo>
                    <a:pt x="1066" y="2144"/>
                  </a:lnTo>
                  <a:lnTo>
                    <a:pt x="1046" y="2142"/>
                  </a:lnTo>
                  <a:lnTo>
                    <a:pt x="1028" y="2138"/>
                  </a:lnTo>
                  <a:lnTo>
                    <a:pt x="1011" y="2131"/>
                  </a:lnTo>
                  <a:lnTo>
                    <a:pt x="993" y="2122"/>
                  </a:lnTo>
                  <a:lnTo>
                    <a:pt x="977" y="2111"/>
                  </a:lnTo>
                  <a:lnTo>
                    <a:pt x="961" y="2097"/>
                  </a:lnTo>
                  <a:lnTo>
                    <a:pt x="946" y="2083"/>
                  </a:lnTo>
                  <a:lnTo>
                    <a:pt x="933" y="2065"/>
                  </a:lnTo>
                  <a:lnTo>
                    <a:pt x="919" y="2047"/>
                  </a:lnTo>
                  <a:lnTo>
                    <a:pt x="906" y="2025"/>
                  </a:lnTo>
                  <a:lnTo>
                    <a:pt x="895" y="2001"/>
                  </a:lnTo>
                  <a:lnTo>
                    <a:pt x="871" y="1952"/>
                  </a:lnTo>
                  <a:lnTo>
                    <a:pt x="849" y="1901"/>
                  </a:lnTo>
                  <a:lnTo>
                    <a:pt x="827" y="1851"/>
                  </a:lnTo>
                  <a:lnTo>
                    <a:pt x="805" y="1800"/>
                  </a:lnTo>
                  <a:lnTo>
                    <a:pt x="785" y="1749"/>
                  </a:lnTo>
                  <a:lnTo>
                    <a:pt x="763" y="1697"/>
                  </a:lnTo>
                  <a:lnTo>
                    <a:pt x="742" y="1646"/>
                  </a:lnTo>
                  <a:lnTo>
                    <a:pt x="723" y="1593"/>
                  </a:lnTo>
                  <a:lnTo>
                    <a:pt x="697" y="1532"/>
                  </a:lnTo>
                  <a:lnTo>
                    <a:pt x="671" y="1472"/>
                  </a:lnTo>
                  <a:lnTo>
                    <a:pt x="645" y="1415"/>
                  </a:lnTo>
                  <a:lnTo>
                    <a:pt x="616" y="1359"/>
                  </a:lnTo>
                  <a:lnTo>
                    <a:pt x="586" y="1305"/>
                  </a:lnTo>
                  <a:lnTo>
                    <a:pt x="555" y="1252"/>
                  </a:lnTo>
                  <a:lnTo>
                    <a:pt x="523" y="1202"/>
                  </a:lnTo>
                  <a:lnTo>
                    <a:pt x="490" y="1151"/>
                  </a:lnTo>
                  <a:lnTo>
                    <a:pt x="455" y="1104"/>
                  </a:lnTo>
                  <a:lnTo>
                    <a:pt x="420" y="1057"/>
                  </a:lnTo>
                  <a:lnTo>
                    <a:pt x="383" y="1012"/>
                  </a:lnTo>
                  <a:lnTo>
                    <a:pt x="345" y="970"/>
                  </a:lnTo>
                  <a:lnTo>
                    <a:pt x="305" y="928"/>
                  </a:lnTo>
                  <a:lnTo>
                    <a:pt x="264" y="887"/>
                  </a:lnTo>
                  <a:lnTo>
                    <a:pt x="223" y="848"/>
                  </a:lnTo>
                  <a:lnTo>
                    <a:pt x="178" y="812"/>
                  </a:lnTo>
                  <a:lnTo>
                    <a:pt x="156" y="792"/>
                  </a:lnTo>
                  <a:lnTo>
                    <a:pt x="133" y="773"/>
                  </a:lnTo>
                  <a:lnTo>
                    <a:pt x="110" y="753"/>
                  </a:lnTo>
                  <a:lnTo>
                    <a:pt x="88" y="733"/>
                  </a:lnTo>
                  <a:lnTo>
                    <a:pt x="67" y="712"/>
                  </a:lnTo>
                  <a:lnTo>
                    <a:pt x="44" y="691"/>
                  </a:lnTo>
                  <a:lnTo>
                    <a:pt x="22" y="671"/>
                  </a:lnTo>
                  <a:lnTo>
                    <a:pt x="0" y="649"/>
                  </a:lnTo>
                  <a:lnTo>
                    <a:pt x="0" y="535"/>
                  </a:lnTo>
                  <a:lnTo>
                    <a:pt x="28" y="565"/>
                  </a:lnTo>
                  <a:lnTo>
                    <a:pt x="56" y="594"/>
                  </a:lnTo>
                  <a:lnTo>
                    <a:pt x="85" y="621"/>
                  </a:lnTo>
                  <a:lnTo>
                    <a:pt x="114" y="649"/>
                  </a:lnTo>
                  <a:lnTo>
                    <a:pt x="141" y="675"/>
                  </a:lnTo>
                  <a:lnTo>
                    <a:pt x="171" y="700"/>
                  </a:lnTo>
                  <a:lnTo>
                    <a:pt x="200" y="726"/>
                  </a:lnTo>
                  <a:lnTo>
                    <a:pt x="228" y="751"/>
                  </a:lnTo>
                  <a:lnTo>
                    <a:pt x="274" y="790"/>
                  </a:lnTo>
                  <a:lnTo>
                    <a:pt x="319" y="830"/>
                  </a:lnTo>
                  <a:lnTo>
                    <a:pt x="361" y="872"/>
                  </a:lnTo>
                  <a:lnTo>
                    <a:pt x="403" y="916"/>
                  </a:lnTo>
                  <a:lnTo>
                    <a:pt x="443" y="961"/>
                  </a:lnTo>
                  <a:lnTo>
                    <a:pt x="481" y="1008"/>
                  </a:lnTo>
                  <a:lnTo>
                    <a:pt x="519" y="1056"/>
                  </a:lnTo>
                  <a:lnTo>
                    <a:pt x="554" y="1105"/>
                  </a:lnTo>
                  <a:lnTo>
                    <a:pt x="588" y="1157"/>
                  </a:lnTo>
                  <a:lnTo>
                    <a:pt x="622" y="1210"/>
                  </a:lnTo>
                  <a:lnTo>
                    <a:pt x="654" y="1265"/>
                  </a:lnTo>
                  <a:lnTo>
                    <a:pt x="685" y="1321"/>
                  </a:lnTo>
                  <a:lnTo>
                    <a:pt x="715" y="1379"/>
                  </a:lnTo>
                  <a:lnTo>
                    <a:pt x="742" y="1439"/>
                  </a:lnTo>
                  <a:lnTo>
                    <a:pt x="770" y="1501"/>
                  </a:lnTo>
                  <a:lnTo>
                    <a:pt x="795" y="1564"/>
                  </a:lnTo>
                  <a:lnTo>
                    <a:pt x="816" y="1616"/>
                  </a:lnTo>
                  <a:lnTo>
                    <a:pt x="836" y="1667"/>
                  </a:lnTo>
                  <a:lnTo>
                    <a:pt x="857" y="1719"/>
                  </a:lnTo>
                  <a:lnTo>
                    <a:pt x="878" y="1769"/>
                  </a:lnTo>
                  <a:lnTo>
                    <a:pt x="899" y="1820"/>
                  </a:lnTo>
                  <a:lnTo>
                    <a:pt x="920" y="1869"/>
                  </a:lnTo>
                  <a:lnTo>
                    <a:pt x="943" y="1918"/>
                  </a:lnTo>
                  <a:lnTo>
                    <a:pt x="966" y="1968"/>
                  </a:lnTo>
                  <a:lnTo>
                    <a:pt x="976" y="1987"/>
                  </a:lnTo>
                  <a:lnTo>
                    <a:pt x="987" y="2005"/>
                  </a:lnTo>
                  <a:lnTo>
                    <a:pt x="997" y="2019"/>
                  </a:lnTo>
                  <a:lnTo>
                    <a:pt x="1007" y="2032"/>
                  </a:lnTo>
                  <a:lnTo>
                    <a:pt x="1019" y="2042"/>
                  </a:lnTo>
                  <a:lnTo>
                    <a:pt x="1029" y="2050"/>
                  </a:lnTo>
                  <a:lnTo>
                    <a:pt x="1040" y="2057"/>
                  </a:lnTo>
                  <a:lnTo>
                    <a:pt x="1051" y="2062"/>
                  </a:lnTo>
                  <a:lnTo>
                    <a:pt x="1062" y="2064"/>
                  </a:lnTo>
                  <a:lnTo>
                    <a:pt x="1074" y="2065"/>
                  </a:lnTo>
                  <a:lnTo>
                    <a:pt x="1084" y="2065"/>
                  </a:lnTo>
                  <a:lnTo>
                    <a:pt x="1096" y="2064"/>
                  </a:lnTo>
                  <a:lnTo>
                    <a:pt x="1107" y="2062"/>
                  </a:lnTo>
                  <a:lnTo>
                    <a:pt x="1118" y="2060"/>
                  </a:lnTo>
                  <a:lnTo>
                    <a:pt x="1129" y="2056"/>
                  </a:lnTo>
                  <a:lnTo>
                    <a:pt x="1140" y="2052"/>
                  </a:lnTo>
                  <a:lnTo>
                    <a:pt x="1193" y="2031"/>
                  </a:lnTo>
                  <a:lnTo>
                    <a:pt x="1246" y="2013"/>
                  </a:lnTo>
                  <a:lnTo>
                    <a:pt x="1299" y="1995"/>
                  </a:lnTo>
                  <a:lnTo>
                    <a:pt x="1352" y="1979"/>
                  </a:lnTo>
                  <a:lnTo>
                    <a:pt x="1406" y="1966"/>
                  </a:lnTo>
                  <a:lnTo>
                    <a:pt x="1460" y="1953"/>
                  </a:lnTo>
                  <a:lnTo>
                    <a:pt x="1515" y="1941"/>
                  </a:lnTo>
                  <a:lnTo>
                    <a:pt x="1569" y="1931"/>
                  </a:lnTo>
                  <a:lnTo>
                    <a:pt x="1624" y="1922"/>
                  </a:lnTo>
                  <a:lnTo>
                    <a:pt x="1678" y="1913"/>
                  </a:lnTo>
                  <a:lnTo>
                    <a:pt x="1733" y="1905"/>
                  </a:lnTo>
                  <a:lnTo>
                    <a:pt x="1787" y="1898"/>
                  </a:lnTo>
                  <a:lnTo>
                    <a:pt x="1842" y="1891"/>
                  </a:lnTo>
                  <a:lnTo>
                    <a:pt x="1896" y="1885"/>
                  </a:lnTo>
                  <a:lnTo>
                    <a:pt x="1950" y="1878"/>
                  </a:lnTo>
                  <a:lnTo>
                    <a:pt x="2005" y="1873"/>
                  </a:lnTo>
                  <a:lnTo>
                    <a:pt x="2046" y="1868"/>
                  </a:lnTo>
                  <a:lnTo>
                    <a:pt x="2089" y="1863"/>
                  </a:lnTo>
                  <a:lnTo>
                    <a:pt x="2130" y="1859"/>
                  </a:lnTo>
                  <a:lnTo>
                    <a:pt x="2173" y="1853"/>
                  </a:lnTo>
                  <a:lnTo>
                    <a:pt x="2223" y="1846"/>
                  </a:lnTo>
                  <a:lnTo>
                    <a:pt x="2272" y="1838"/>
                  </a:lnTo>
                  <a:lnTo>
                    <a:pt x="2321" y="1828"/>
                  </a:lnTo>
                  <a:lnTo>
                    <a:pt x="2368" y="1816"/>
                  </a:lnTo>
                  <a:lnTo>
                    <a:pt x="2415" y="1803"/>
                  </a:lnTo>
                  <a:lnTo>
                    <a:pt x="2461" y="1787"/>
                  </a:lnTo>
                  <a:lnTo>
                    <a:pt x="2505" y="1771"/>
                  </a:lnTo>
                  <a:lnTo>
                    <a:pt x="2549" y="1751"/>
                  </a:lnTo>
                  <a:lnTo>
                    <a:pt x="2591" y="1732"/>
                  </a:lnTo>
                  <a:lnTo>
                    <a:pt x="2634" y="1710"/>
                  </a:lnTo>
                  <a:lnTo>
                    <a:pt x="2675" y="1686"/>
                  </a:lnTo>
                  <a:lnTo>
                    <a:pt x="2715" y="1660"/>
                  </a:lnTo>
                  <a:lnTo>
                    <a:pt x="2755" y="1633"/>
                  </a:lnTo>
                  <a:lnTo>
                    <a:pt x="2794" y="1604"/>
                  </a:lnTo>
                  <a:lnTo>
                    <a:pt x="2832" y="1573"/>
                  </a:lnTo>
                  <a:lnTo>
                    <a:pt x="2870" y="1541"/>
                  </a:lnTo>
                  <a:lnTo>
                    <a:pt x="2938" y="1479"/>
                  </a:lnTo>
                  <a:lnTo>
                    <a:pt x="3008" y="1417"/>
                  </a:lnTo>
                  <a:lnTo>
                    <a:pt x="3078" y="1353"/>
                  </a:lnTo>
                  <a:lnTo>
                    <a:pt x="3149" y="1290"/>
                  </a:lnTo>
                  <a:lnTo>
                    <a:pt x="3221" y="1227"/>
                  </a:lnTo>
                  <a:lnTo>
                    <a:pt x="3293" y="1165"/>
                  </a:lnTo>
                  <a:lnTo>
                    <a:pt x="3367" y="1103"/>
                  </a:lnTo>
                  <a:lnTo>
                    <a:pt x="3441" y="1042"/>
                  </a:lnTo>
                  <a:lnTo>
                    <a:pt x="3516" y="983"/>
                  </a:lnTo>
                  <a:lnTo>
                    <a:pt x="3555" y="953"/>
                  </a:lnTo>
                  <a:lnTo>
                    <a:pt x="3591" y="922"/>
                  </a:lnTo>
                  <a:lnTo>
                    <a:pt x="3625" y="890"/>
                  </a:lnTo>
                  <a:lnTo>
                    <a:pt x="3657" y="859"/>
                  </a:lnTo>
                  <a:lnTo>
                    <a:pt x="3688" y="825"/>
                  </a:lnTo>
                  <a:lnTo>
                    <a:pt x="3717" y="793"/>
                  </a:lnTo>
                  <a:lnTo>
                    <a:pt x="3743" y="760"/>
                  </a:lnTo>
                  <a:lnTo>
                    <a:pt x="3768" y="726"/>
                  </a:lnTo>
                  <a:lnTo>
                    <a:pt x="3791" y="690"/>
                  </a:lnTo>
                  <a:lnTo>
                    <a:pt x="3813" y="655"/>
                  </a:lnTo>
                  <a:lnTo>
                    <a:pt x="3833" y="619"/>
                  </a:lnTo>
                  <a:lnTo>
                    <a:pt x="3851" y="581"/>
                  </a:lnTo>
                  <a:lnTo>
                    <a:pt x="3868" y="543"/>
                  </a:lnTo>
                  <a:lnTo>
                    <a:pt x="3883" y="505"/>
                  </a:lnTo>
                  <a:lnTo>
                    <a:pt x="3896" y="465"/>
                  </a:lnTo>
                  <a:lnTo>
                    <a:pt x="3908" y="425"/>
                  </a:lnTo>
                  <a:lnTo>
                    <a:pt x="3917" y="391"/>
                  </a:lnTo>
                  <a:lnTo>
                    <a:pt x="3927" y="359"/>
                  </a:lnTo>
                  <a:lnTo>
                    <a:pt x="3936" y="327"/>
                  </a:lnTo>
                  <a:lnTo>
                    <a:pt x="3946" y="296"/>
                  </a:lnTo>
                  <a:lnTo>
                    <a:pt x="3958" y="266"/>
                  </a:lnTo>
                  <a:lnTo>
                    <a:pt x="3970" y="236"/>
                  </a:lnTo>
                  <a:lnTo>
                    <a:pt x="3983" y="207"/>
                  </a:lnTo>
                  <a:lnTo>
                    <a:pt x="3998" y="180"/>
                  </a:lnTo>
                  <a:lnTo>
                    <a:pt x="4017" y="148"/>
                  </a:lnTo>
                  <a:lnTo>
                    <a:pt x="4036" y="118"/>
                  </a:lnTo>
                  <a:lnTo>
                    <a:pt x="4054" y="90"/>
                  </a:lnTo>
                  <a:lnTo>
                    <a:pt x="4073" y="66"/>
                  </a:lnTo>
                  <a:lnTo>
                    <a:pt x="4084" y="55"/>
                  </a:lnTo>
                  <a:lnTo>
                    <a:pt x="4094" y="46"/>
                  </a:lnTo>
                  <a:lnTo>
                    <a:pt x="4104" y="35"/>
                  </a:lnTo>
                  <a:lnTo>
                    <a:pt x="4115" y="27"/>
                  </a:lnTo>
                  <a:lnTo>
                    <a:pt x="4126" y="20"/>
                  </a:lnTo>
                  <a:lnTo>
                    <a:pt x="4139" y="13"/>
                  </a:lnTo>
                  <a:lnTo>
                    <a:pt x="4150" y="9"/>
                  </a:lnTo>
                  <a:lnTo>
                    <a:pt x="4164" y="4"/>
                  </a:lnTo>
                  <a:lnTo>
                    <a:pt x="4174" y="2"/>
                  </a:lnTo>
                  <a:lnTo>
                    <a:pt x="4185" y="1"/>
                  </a:lnTo>
                  <a:lnTo>
                    <a:pt x="4196" y="0"/>
                  </a:lnTo>
                  <a:lnTo>
                    <a:pt x="4208" y="0"/>
                  </a:lnTo>
                  <a:lnTo>
                    <a:pt x="4219" y="0"/>
                  </a:lnTo>
                  <a:lnTo>
                    <a:pt x="4231" y="2"/>
                  </a:lnTo>
                  <a:lnTo>
                    <a:pt x="4243" y="4"/>
                  </a:lnTo>
                  <a:lnTo>
                    <a:pt x="4256" y="8"/>
                  </a:lnTo>
                  <a:lnTo>
                    <a:pt x="4268" y="11"/>
                  </a:lnTo>
                  <a:lnTo>
                    <a:pt x="4282" y="16"/>
                  </a:lnTo>
                  <a:lnTo>
                    <a:pt x="4297" y="21"/>
                  </a:lnTo>
                  <a:lnTo>
                    <a:pt x="4312" y="28"/>
                  </a:lnTo>
                  <a:lnTo>
                    <a:pt x="4344" y="44"/>
                  </a:lnTo>
                  <a:lnTo>
                    <a:pt x="4379" y="63"/>
                  </a:lnTo>
                  <a:lnTo>
                    <a:pt x="4439" y="99"/>
                  </a:lnTo>
                  <a:lnTo>
                    <a:pt x="4499" y="136"/>
                  </a:lnTo>
                  <a:lnTo>
                    <a:pt x="4560" y="176"/>
                  </a:lnTo>
                  <a:lnTo>
                    <a:pt x="4619" y="216"/>
                  </a:lnTo>
                  <a:lnTo>
                    <a:pt x="4679" y="260"/>
                  </a:lnTo>
                  <a:lnTo>
                    <a:pt x="4739" y="304"/>
                  </a:lnTo>
                  <a:lnTo>
                    <a:pt x="4798" y="349"/>
                  </a:lnTo>
                  <a:lnTo>
                    <a:pt x="4857" y="398"/>
                  </a:lnTo>
                  <a:lnTo>
                    <a:pt x="4878" y="416"/>
                  </a:lnTo>
                  <a:lnTo>
                    <a:pt x="4898" y="435"/>
                  </a:lnTo>
                  <a:lnTo>
                    <a:pt x="4918" y="457"/>
                  </a:lnTo>
                  <a:lnTo>
                    <a:pt x="4935" y="480"/>
                  </a:lnTo>
                  <a:lnTo>
                    <a:pt x="4943" y="492"/>
                  </a:lnTo>
                  <a:lnTo>
                    <a:pt x="4951" y="504"/>
                  </a:lnTo>
                  <a:lnTo>
                    <a:pt x="4958" y="517"/>
                  </a:lnTo>
                  <a:lnTo>
                    <a:pt x="4965" y="531"/>
                  </a:lnTo>
                  <a:lnTo>
                    <a:pt x="4970" y="544"/>
                  </a:lnTo>
                  <a:lnTo>
                    <a:pt x="4975" y="558"/>
                  </a:lnTo>
                  <a:lnTo>
                    <a:pt x="4980" y="573"/>
                  </a:lnTo>
                  <a:lnTo>
                    <a:pt x="4983" y="588"/>
                  </a:lnTo>
                  <a:lnTo>
                    <a:pt x="4987" y="603"/>
                  </a:lnTo>
                  <a:lnTo>
                    <a:pt x="4988" y="619"/>
                  </a:lnTo>
                  <a:lnTo>
                    <a:pt x="4989" y="635"/>
                  </a:lnTo>
                  <a:lnTo>
                    <a:pt x="4989" y="652"/>
                  </a:lnTo>
                  <a:lnTo>
                    <a:pt x="4988" y="669"/>
                  </a:lnTo>
                  <a:lnTo>
                    <a:pt x="4985" y="687"/>
                  </a:lnTo>
                  <a:lnTo>
                    <a:pt x="4982" y="704"/>
                  </a:lnTo>
                  <a:lnTo>
                    <a:pt x="4977" y="722"/>
                  </a:lnTo>
                  <a:lnTo>
                    <a:pt x="4972" y="742"/>
                  </a:lnTo>
                  <a:lnTo>
                    <a:pt x="4965" y="760"/>
                  </a:lnTo>
                  <a:lnTo>
                    <a:pt x="4957" y="780"/>
                  </a:lnTo>
                  <a:lnTo>
                    <a:pt x="4946" y="800"/>
                  </a:lnTo>
                  <a:lnTo>
                    <a:pt x="4936" y="820"/>
                  </a:lnTo>
                  <a:lnTo>
                    <a:pt x="4923" y="840"/>
                  </a:lnTo>
                  <a:lnTo>
                    <a:pt x="4910" y="862"/>
                  </a:lnTo>
                  <a:lnTo>
                    <a:pt x="4894" y="884"/>
                  </a:lnTo>
                  <a:lnTo>
                    <a:pt x="4872" y="914"/>
                  </a:lnTo>
                  <a:lnTo>
                    <a:pt x="4851" y="940"/>
                  </a:lnTo>
                  <a:lnTo>
                    <a:pt x="4831" y="968"/>
                  </a:lnTo>
                  <a:lnTo>
                    <a:pt x="4809" y="994"/>
                  </a:lnTo>
                  <a:lnTo>
                    <a:pt x="4786" y="1019"/>
                  </a:lnTo>
                  <a:lnTo>
                    <a:pt x="4771" y="1035"/>
                  </a:lnTo>
                  <a:lnTo>
                    <a:pt x="4756" y="1051"/>
                  </a:lnTo>
                  <a:lnTo>
                    <a:pt x="4743" y="1067"/>
                  </a:lnTo>
                  <a:lnTo>
                    <a:pt x="4731" y="1085"/>
                  </a:lnTo>
                  <a:lnTo>
                    <a:pt x="4718" y="1101"/>
                  </a:lnTo>
                  <a:lnTo>
                    <a:pt x="4708" y="1118"/>
                  </a:lnTo>
                  <a:lnTo>
                    <a:pt x="4697" y="1134"/>
                  </a:lnTo>
                  <a:lnTo>
                    <a:pt x="4688" y="1151"/>
                  </a:lnTo>
                  <a:lnTo>
                    <a:pt x="4679" y="1168"/>
                  </a:lnTo>
                  <a:lnTo>
                    <a:pt x="4671" y="1186"/>
                  </a:lnTo>
                  <a:lnTo>
                    <a:pt x="4664" y="1203"/>
                  </a:lnTo>
                  <a:lnTo>
                    <a:pt x="4658" y="1221"/>
                  </a:lnTo>
                  <a:lnTo>
                    <a:pt x="4654" y="1238"/>
                  </a:lnTo>
                  <a:lnTo>
                    <a:pt x="4649" y="1257"/>
                  </a:lnTo>
                  <a:lnTo>
                    <a:pt x="4646" y="1274"/>
                  </a:lnTo>
                  <a:lnTo>
                    <a:pt x="4642" y="1292"/>
                  </a:lnTo>
                  <a:lnTo>
                    <a:pt x="4641" y="1311"/>
                  </a:lnTo>
                  <a:lnTo>
                    <a:pt x="4640" y="1329"/>
                  </a:lnTo>
                  <a:lnTo>
                    <a:pt x="4639" y="1348"/>
                  </a:lnTo>
                  <a:lnTo>
                    <a:pt x="4640" y="1367"/>
                  </a:lnTo>
                  <a:lnTo>
                    <a:pt x="4641" y="1386"/>
                  </a:lnTo>
                  <a:lnTo>
                    <a:pt x="4644" y="1405"/>
                  </a:lnTo>
                  <a:lnTo>
                    <a:pt x="4647" y="1424"/>
                  </a:lnTo>
                  <a:lnTo>
                    <a:pt x="4650" y="1444"/>
                  </a:lnTo>
                  <a:lnTo>
                    <a:pt x="4655" y="1463"/>
                  </a:lnTo>
                  <a:lnTo>
                    <a:pt x="4661" y="1484"/>
                  </a:lnTo>
                  <a:lnTo>
                    <a:pt x="4667" y="1503"/>
                  </a:lnTo>
                  <a:lnTo>
                    <a:pt x="4673" y="1524"/>
                  </a:lnTo>
                  <a:lnTo>
                    <a:pt x="4681" y="1545"/>
                  </a:lnTo>
                  <a:lnTo>
                    <a:pt x="4691" y="1565"/>
                  </a:lnTo>
                  <a:lnTo>
                    <a:pt x="4700" y="1586"/>
                  </a:lnTo>
                  <a:lnTo>
                    <a:pt x="4710" y="1607"/>
                  </a:lnTo>
                  <a:lnTo>
                    <a:pt x="4762" y="1706"/>
                  </a:lnTo>
                  <a:lnTo>
                    <a:pt x="4814" y="1806"/>
                  </a:lnTo>
                  <a:lnTo>
                    <a:pt x="4867" y="1906"/>
                  </a:lnTo>
                  <a:lnTo>
                    <a:pt x="4920" y="2005"/>
                  </a:lnTo>
                  <a:lnTo>
                    <a:pt x="4974" y="2103"/>
                  </a:lnTo>
                  <a:lnTo>
                    <a:pt x="5028" y="2202"/>
                  </a:lnTo>
                  <a:lnTo>
                    <a:pt x="5082" y="2299"/>
                  </a:lnTo>
                  <a:lnTo>
                    <a:pt x="5136" y="2397"/>
                  </a:lnTo>
                  <a:lnTo>
                    <a:pt x="5238" y="2580"/>
                  </a:lnTo>
                  <a:lnTo>
                    <a:pt x="5278" y="2655"/>
                  </a:lnTo>
                  <a:lnTo>
                    <a:pt x="5316" y="2728"/>
                  </a:lnTo>
                  <a:lnTo>
                    <a:pt x="5352" y="2799"/>
                  </a:lnTo>
                  <a:lnTo>
                    <a:pt x="5388" y="2870"/>
                  </a:lnTo>
                  <a:lnTo>
                    <a:pt x="5421" y="2940"/>
                  </a:lnTo>
                  <a:lnTo>
                    <a:pt x="5453" y="3010"/>
                  </a:lnTo>
                  <a:lnTo>
                    <a:pt x="5483" y="3079"/>
                  </a:lnTo>
                  <a:lnTo>
                    <a:pt x="5512" y="3147"/>
                  </a:lnTo>
                  <a:lnTo>
                    <a:pt x="5538" y="3215"/>
                  </a:lnTo>
                  <a:lnTo>
                    <a:pt x="5564" y="3281"/>
                  </a:lnTo>
                  <a:lnTo>
                    <a:pt x="5588" y="3348"/>
                  </a:lnTo>
                  <a:lnTo>
                    <a:pt x="5611" y="3414"/>
                  </a:lnTo>
                  <a:lnTo>
                    <a:pt x="5631" y="3481"/>
                  </a:lnTo>
                  <a:lnTo>
                    <a:pt x="5651" y="3546"/>
                  </a:lnTo>
                  <a:lnTo>
                    <a:pt x="5669" y="3611"/>
                  </a:lnTo>
                  <a:lnTo>
                    <a:pt x="5686" y="3678"/>
                  </a:lnTo>
                  <a:lnTo>
                    <a:pt x="5698" y="3720"/>
                  </a:lnTo>
                  <a:lnTo>
                    <a:pt x="5709" y="3764"/>
                  </a:lnTo>
                  <a:lnTo>
                    <a:pt x="5722" y="3808"/>
                  </a:lnTo>
                  <a:lnTo>
                    <a:pt x="5736" y="3852"/>
                  </a:lnTo>
                  <a:lnTo>
                    <a:pt x="5751" y="3897"/>
                  </a:lnTo>
                  <a:lnTo>
                    <a:pt x="5765" y="3942"/>
                  </a:lnTo>
                  <a:lnTo>
                    <a:pt x="5782" y="3986"/>
                  </a:lnTo>
                  <a:lnTo>
                    <a:pt x="5799" y="4032"/>
                  </a:lnTo>
                  <a:lnTo>
                    <a:pt x="5812" y="4067"/>
                  </a:lnTo>
                  <a:lnTo>
                    <a:pt x="5829" y="4100"/>
                  </a:lnTo>
                  <a:lnTo>
                    <a:pt x="5847" y="4132"/>
                  </a:lnTo>
                  <a:lnTo>
                    <a:pt x="5866" y="4163"/>
                  </a:lnTo>
                  <a:lnTo>
                    <a:pt x="5887" y="4193"/>
                  </a:lnTo>
                  <a:lnTo>
                    <a:pt x="5910" y="4220"/>
                  </a:lnTo>
                  <a:lnTo>
                    <a:pt x="5935" y="4248"/>
                  </a:lnTo>
                  <a:lnTo>
                    <a:pt x="5962" y="4274"/>
                  </a:lnTo>
                  <a:lnTo>
                    <a:pt x="5990" y="4300"/>
                  </a:lnTo>
                  <a:lnTo>
                    <a:pt x="6021" y="4324"/>
                  </a:lnTo>
                  <a:lnTo>
                    <a:pt x="6053" y="4347"/>
                  </a:lnTo>
                  <a:lnTo>
                    <a:pt x="6089" y="4368"/>
                  </a:lnTo>
                  <a:lnTo>
                    <a:pt x="6125" y="4389"/>
                  </a:lnTo>
                  <a:lnTo>
                    <a:pt x="6164" y="4410"/>
                  </a:lnTo>
                  <a:lnTo>
                    <a:pt x="6205" y="4428"/>
                  </a:lnTo>
                  <a:lnTo>
                    <a:pt x="6247" y="4446"/>
                  </a:lnTo>
                  <a:lnTo>
                    <a:pt x="6314" y="4473"/>
                  </a:lnTo>
                  <a:lnTo>
                    <a:pt x="6380" y="4499"/>
                  </a:lnTo>
                  <a:lnTo>
                    <a:pt x="6445" y="4526"/>
                  </a:lnTo>
                  <a:lnTo>
                    <a:pt x="6510" y="4551"/>
                  </a:lnTo>
                  <a:lnTo>
                    <a:pt x="6574" y="4576"/>
                  </a:lnTo>
                  <a:lnTo>
                    <a:pt x="6637" y="4600"/>
                  </a:lnTo>
                  <a:lnTo>
                    <a:pt x="6700" y="4623"/>
                  </a:lnTo>
                  <a:lnTo>
                    <a:pt x="6763" y="4647"/>
                  </a:lnTo>
                  <a:lnTo>
                    <a:pt x="6827" y="4669"/>
                  </a:lnTo>
                  <a:lnTo>
                    <a:pt x="6888" y="4691"/>
                  </a:lnTo>
                  <a:lnTo>
                    <a:pt x="6952" y="4711"/>
                  </a:lnTo>
                  <a:lnTo>
                    <a:pt x="7014" y="4732"/>
                  </a:lnTo>
                  <a:lnTo>
                    <a:pt x="7075" y="4751"/>
                  </a:lnTo>
                  <a:lnTo>
                    <a:pt x="7139" y="4770"/>
                  </a:lnTo>
                  <a:lnTo>
                    <a:pt x="7201" y="4788"/>
                  </a:lnTo>
                  <a:lnTo>
                    <a:pt x="7264" y="4805"/>
                  </a:lnTo>
                  <a:lnTo>
                    <a:pt x="7285" y="4811"/>
                  </a:lnTo>
                  <a:lnTo>
                    <a:pt x="7354" y="4829"/>
                  </a:lnTo>
                  <a:lnTo>
                    <a:pt x="7424" y="4848"/>
                  </a:lnTo>
                  <a:lnTo>
                    <a:pt x="7459" y="4858"/>
                  </a:lnTo>
                  <a:lnTo>
                    <a:pt x="7494" y="4870"/>
                  </a:lnTo>
                  <a:lnTo>
                    <a:pt x="7529" y="4881"/>
                  </a:lnTo>
                  <a:lnTo>
                    <a:pt x="7563" y="4893"/>
                  </a:lnTo>
                  <a:lnTo>
                    <a:pt x="7597" y="4905"/>
                  </a:lnTo>
                  <a:lnTo>
                    <a:pt x="7631" y="4919"/>
                  </a:lnTo>
                  <a:lnTo>
                    <a:pt x="7664" y="4934"/>
                  </a:lnTo>
                  <a:lnTo>
                    <a:pt x="7697" y="4950"/>
                  </a:lnTo>
                  <a:lnTo>
                    <a:pt x="7730" y="4967"/>
                  </a:lnTo>
                  <a:lnTo>
                    <a:pt x="7763" y="4984"/>
                  </a:lnTo>
                  <a:lnTo>
                    <a:pt x="7795" y="5005"/>
                  </a:lnTo>
                  <a:lnTo>
                    <a:pt x="7826" y="5026"/>
                  </a:lnTo>
                  <a:lnTo>
                    <a:pt x="7839" y="5036"/>
                  </a:lnTo>
                  <a:lnTo>
                    <a:pt x="7853" y="5046"/>
                  </a:lnTo>
                  <a:lnTo>
                    <a:pt x="7866" y="5058"/>
                  </a:lnTo>
                  <a:lnTo>
                    <a:pt x="7877" y="5069"/>
                  </a:lnTo>
                  <a:lnTo>
                    <a:pt x="7889" y="5081"/>
                  </a:lnTo>
                  <a:lnTo>
                    <a:pt x="7899" y="5093"/>
                  </a:lnTo>
                  <a:lnTo>
                    <a:pt x="7908" y="5106"/>
                  </a:lnTo>
                  <a:lnTo>
                    <a:pt x="7916" y="5118"/>
                  </a:lnTo>
                  <a:lnTo>
                    <a:pt x="7924" y="5132"/>
                  </a:lnTo>
                  <a:lnTo>
                    <a:pt x="7932" y="5146"/>
                  </a:lnTo>
                  <a:lnTo>
                    <a:pt x="7938" y="5160"/>
                  </a:lnTo>
                  <a:lnTo>
                    <a:pt x="7944" y="5174"/>
                  </a:lnTo>
                  <a:lnTo>
                    <a:pt x="7948" y="5187"/>
                  </a:lnTo>
                  <a:lnTo>
                    <a:pt x="7952" y="5202"/>
                  </a:lnTo>
                  <a:lnTo>
                    <a:pt x="7955" y="5217"/>
                  </a:lnTo>
                  <a:lnTo>
                    <a:pt x="7958" y="5232"/>
                  </a:lnTo>
                  <a:lnTo>
                    <a:pt x="7959" y="5246"/>
                  </a:lnTo>
                  <a:lnTo>
                    <a:pt x="7959" y="5261"/>
                  </a:lnTo>
                  <a:lnTo>
                    <a:pt x="7959" y="5276"/>
                  </a:lnTo>
                  <a:lnTo>
                    <a:pt x="7958" y="5289"/>
                  </a:lnTo>
                  <a:lnTo>
                    <a:pt x="7955" y="5304"/>
                  </a:lnTo>
                  <a:lnTo>
                    <a:pt x="7952" y="5318"/>
                  </a:lnTo>
                  <a:lnTo>
                    <a:pt x="7948" y="5333"/>
                  </a:lnTo>
                  <a:lnTo>
                    <a:pt x="7944" y="5347"/>
                  </a:lnTo>
                  <a:lnTo>
                    <a:pt x="7938" y="5361"/>
                  </a:lnTo>
                  <a:lnTo>
                    <a:pt x="7932" y="5374"/>
                  </a:lnTo>
                  <a:lnTo>
                    <a:pt x="7925" y="5388"/>
                  </a:lnTo>
                  <a:lnTo>
                    <a:pt x="7917" y="5402"/>
                  </a:lnTo>
                  <a:lnTo>
                    <a:pt x="7908" y="5414"/>
                  </a:lnTo>
                  <a:lnTo>
                    <a:pt x="7899" y="5428"/>
                  </a:lnTo>
                  <a:lnTo>
                    <a:pt x="7890" y="5441"/>
                  </a:lnTo>
                  <a:lnTo>
                    <a:pt x="7878" y="5452"/>
                  </a:lnTo>
                  <a:lnTo>
                    <a:pt x="7849" y="5486"/>
                  </a:lnTo>
                  <a:lnTo>
                    <a:pt x="7815" y="5519"/>
                  </a:lnTo>
                  <a:lnTo>
                    <a:pt x="7797" y="5536"/>
                  </a:lnTo>
                  <a:lnTo>
                    <a:pt x="7779" y="5551"/>
                  </a:lnTo>
                  <a:lnTo>
                    <a:pt x="7759" y="5567"/>
                  </a:lnTo>
                  <a:lnTo>
                    <a:pt x="7740" y="5581"/>
                  </a:lnTo>
                  <a:lnTo>
                    <a:pt x="7717" y="5597"/>
                  </a:lnTo>
                  <a:lnTo>
                    <a:pt x="7695" y="5614"/>
                  </a:lnTo>
                  <a:lnTo>
                    <a:pt x="7673" y="5630"/>
                  </a:lnTo>
                  <a:lnTo>
                    <a:pt x="7652" y="5647"/>
                  </a:lnTo>
                  <a:lnTo>
                    <a:pt x="7632" y="5666"/>
                  </a:lnTo>
                  <a:lnTo>
                    <a:pt x="7612" y="5684"/>
                  </a:lnTo>
                  <a:lnTo>
                    <a:pt x="7593" y="5703"/>
                  </a:lnTo>
                  <a:lnTo>
                    <a:pt x="7574" y="5723"/>
                  </a:lnTo>
                  <a:lnTo>
                    <a:pt x="7555" y="5744"/>
                  </a:lnTo>
                  <a:lnTo>
                    <a:pt x="7538" y="5764"/>
                  </a:lnTo>
                  <a:lnTo>
                    <a:pt x="7521" y="5785"/>
                  </a:lnTo>
                  <a:lnTo>
                    <a:pt x="7503" y="5807"/>
                  </a:lnTo>
                  <a:lnTo>
                    <a:pt x="7486" y="5830"/>
                  </a:lnTo>
                  <a:lnTo>
                    <a:pt x="7470" y="5853"/>
                  </a:lnTo>
                  <a:lnTo>
                    <a:pt x="7455" y="5877"/>
                  </a:lnTo>
                  <a:lnTo>
                    <a:pt x="7440" y="5901"/>
                  </a:lnTo>
                  <a:lnTo>
                    <a:pt x="7416" y="5940"/>
                  </a:lnTo>
                  <a:lnTo>
                    <a:pt x="7393" y="5978"/>
                  </a:lnTo>
                  <a:lnTo>
                    <a:pt x="7370" y="6017"/>
                  </a:lnTo>
                  <a:lnTo>
                    <a:pt x="7347" y="6056"/>
                  </a:lnTo>
                  <a:lnTo>
                    <a:pt x="7328" y="6089"/>
                  </a:lnTo>
                  <a:lnTo>
                    <a:pt x="7308" y="6123"/>
                  </a:lnTo>
                  <a:lnTo>
                    <a:pt x="7288" y="6156"/>
                  </a:lnTo>
                  <a:lnTo>
                    <a:pt x="7267" y="6191"/>
                  </a:lnTo>
                  <a:lnTo>
                    <a:pt x="7246" y="6225"/>
                  </a:lnTo>
                  <a:lnTo>
                    <a:pt x="7226" y="6260"/>
                  </a:lnTo>
                  <a:lnTo>
                    <a:pt x="7204" y="6293"/>
                  </a:lnTo>
                  <a:lnTo>
                    <a:pt x="7183" y="6327"/>
                  </a:lnTo>
                  <a:lnTo>
                    <a:pt x="7167" y="6351"/>
                  </a:lnTo>
                  <a:lnTo>
                    <a:pt x="7151" y="6374"/>
                  </a:lnTo>
                  <a:lnTo>
                    <a:pt x="7134" y="6397"/>
                  </a:lnTo>
                  <a:lnTo>
                    <a:pt x="7117" y="6419"/>
                  </a:lnTo>
                  <a:lnTo>
                    <a:pt x="7098" y="6441"/>
                  </a:lnTo>
                  <a:lnTo>
                    <a:pt x="7080" y="6462"/>
                  </a:lnTo>
                  <a:lnTo>
                    <a:pt x="7062" y="6481"/>
                  </a:lnTo>
                  <a:lnTo>
                    <a:pt x="7042" y="6501"/>
                  </a:lnTo>
                  <a:lnTo>
                    <a:pt x="7023" y="6519"/>
                  </a:lnTo>
                  <a:lnTo>
                    <a:pt x="7002" y="6536"/>
                  </a:lnTo>
                  <a:lnTo>
                    <a:pt x="6983" y="6553"/>
                  </a:lnTo>
                  <a:lnTo>
                    <a:pt x="6961" y="6569"/>
                  </a:lnTo>
                  <a:lnTo>
                    <a:pt x="6940" y="6585"/>
                  </a:lnTo>
                  <a:lnTo>
                    <a:pt x="6918" y="6599"/>
                  </a:lnTo>
                  <a:lnTo>
                    <a:pt x="6897" y="6613"/>
                  </a:lnTo>
                  <a:lnTo>
                    <a:pt x="6874" y="6627"/>
                  </a:lnTo>
                  <a:lnTo>
                    <a:pt x="6852" y="6638"/>
                  </a:lnTo>
                  <a:lnTo>
                    <a:pt x="6828" y="6651"/>
                  </a:lnTo>
                  <a:lnTo>
                    <a:pt x="6805" y="6661"/>
                  </a:lnTo>
                  <a:lnTo>
                    <a:pt x="6781" y="6671"/>
                  </a:lnTo>
                  <a:lnTo>
                    <a:pt x="6757" y="6681"/>
                  </a:lnTo>
                  <a:lnTo>
                    <a:pt x="6732" y="6689"/>
                  </a:lnTo>
                  <a:lnTo>
                    <a:pt x="6708" y="6697"/>
                  </a:lnTo>
                  <a:lnTo>
                    <a:pt x="6683" y="6704"/>
                  </a:lnTo>
                  <a:lnTo>
                    <a:pt x="6658" y="6709"/>
                  </a:lnTo>
                  <a:lnTo>
                    <a:pt x="6633" y="6714"/>
                  </a:lnTo>
                  <a:lnTo>
                    <a:pt x="6606" y="6718"/>
                  </a:lnTo>
                  <a:lnTo>
                    <a:pt x="6581" y="6723"/>
                  </a:lnTo>
                  <a:lnTo>
                    <a:pt x="6555" y="6725"/>
                  </a:lnTo>
                  <a:lnTo>
                    <a:pt x="6528" y="6728"/>
                  </a:lnTo>
                  <a:lnTo>
                    <a:pt x="6501" y="6729"/>
                  </a:lnTo>
                  <a:lnTo>
                    <a:pt x="6474" y="67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9" name="Freeform 11">
              <a:extLst>
                <a:ext uri="{FF2B5EF4-FFF2-40B4-BE49-F238E27FC236}">
                  <a16:creationId xmlns:a16="http://schemas.microsoft.com/office/drawing/2014/main" id="{2579FE25-A15C-4C1B-B0E2-BE6AAE9CA77B}"/>
                </a:ext>
              </a:extLst>
            </p:cNvPr>
            <p:cNvSpPr>
              <a:spLocks/>
            </p:cNvSpPr>
            <p:nvPr userDrawn="1"/>
          </p:nvSpPr>
          <p:spPr bwMode="auto">
            <a:xfrm>
              <a:off x="5942462" y="2"/>
              <a:ext cx="2163480" cy="6857995"/>
            </a:xfrm>
            <a:custGeom>
              <a:avLst/>
              <a:gdLst>
                <a:gd name="T0" fmla="*/ 3196 w 3256"/>
                <a:gd name="T1" fmla="*/ 9974 h 10318"/>
                <a:gd name="T2" fmla="*/ 3058 w 3256"/>
                <a:gd name="T3" fmla="*/ 9602 h 10318"/>
                <a:gd name="T4" fmla="*/ 2798 w 3256"/>
                <a:gd name="T5" fmla="*/ 9332 h 10318"/>
                <a:gd name="T6" fmla="*/ 2327 w 3256"/>
                <a:gd name="T7" fmla="*/ 9069 h 10318"/>
                <a:gd name="T8" fmla="*/ 1685 w 3256"/>
                <a:gd name="T9" fmla="*/ 8492 h 10318"/>
                <a:gd name="T10" fmla="*/ 1107 w 3256"/>
                <a:gd name="T11" fmla="*/ 7758 h 10318"/>
                <a:gd name="T12" fmla="*/ 559 w 3256"/>
                <a:gd name="T13" fmla="*/ 7289 h 10318"/>
                <a:gd name="T14" fmla="*/ 281 w 3256"/>
                <a:gd name="T15" fmla="*/ 7027 h 10318"/>
                <a:gd name="T16" fmla="*/ 162 w 3256"/>
                <a:gd name="T17" fmla="*/ 6692 h 10318"/>
                <a:gd name="T18" fmla="*/ 106 w 3256"/>
                <a:gd name="T19" fmla="*/ 6142 h 10318"/>
                <a:gd name="T20" fmla="*/ 13 w 3256"/>
                <a:gd name="T21" fmla="*/ 5571 h 10318"/>
                <a:gd name="T22" fmla="*/ 35 w 3256"/>
                <a:gd name="T23" fmla="*/ 5096 h 10318"/>
                <a:gd name="T24" fmla="*/ 176 w 3256"/>
                <a:gd name="T25" fmla="*/ 4785 h 10318"/>
                <a:gd name="T26" fmla="*/ 409 w 3256"/>
                <a:gd name="T27" fmla="*/ 4607 h 10318"/>
                <a:gd name="T28" fmla="*/ 836 w 3256"/>
                <a:gd name="T29" fmla="*/ 4530 h 10318"/>
                <a:gd name="T30" fmla="*/ 1520 w 3256"/>
                <a:gd name="T31" fmla="*/ 4517 h 10318"/>
                <a:gd name="T32" fmla="*/ 1823 w 3256"/>
                <a:gd name="T33" fmla="*/ 4478 h 10318"/>
                <a:gd name="T34" fmla="*/ 1962 w 3256"/>
                <a:gd name="T35" fmla="*/ 4364 h 10318"/>
                <a:gd name="T36" fmla="*/ 2042 w 3256"/>
                <a:gd name="T37" fmla="*/ 4162 h 10318"/>
                <a:gd name="T38" fmla="*/ 2047 w 3256"/>
                <a:gd name="T39" fmla="*/ 3770 h 10318"/>
                <a:gd name="T40" fmla="*/ 1886 w 3256"/>
                <a:gd name="T41" fmla="*/ 3278 h 10318"/>
                <a:gd name="T42" fmla="*/ 1769 w 3256"/>
                <a:gd name="T43" fmla="*/ 2886 h 10318"/>
                <a:gd name="T44" fmla="*/ 1829 w 3256"/>
                <a:gd name="T45" fmla="*/ 2484 h 10318"/>
                <a:gd name="T46" fmla="*/ 2042 w 3256"/>
                <a:gd name="T47" fmla="*/ 2087 h 10318"/>
                <a:gd name="T48" fmla="*/ 2199 w 3256"/>
                <a:gd name="T49" fmla="*/ 1762 h 10318"/>
                <a:gd name="T50" fmla="*/ 2179 w 3256"/>
                <a:gd name="T51" fmla="*/ 1475 h 10318"/>
                <a:gd name="T52" fmla="*/ 2051 w 3256"/>
                <a:gd name="T53" fmla="*/ 1201 h 10318"/>
                <a:gd name="T54" fmla="*/ 1785 w 3256"/>
                <a:gd name="T55" fmla="*/ 918 h 10318"/>
                <a:gd name="T56" fmla="*/ 1045 w 3256"/>
                <a:gd name="T57" fmla="*/ 362 h 10318"/>
                <a:gd name="T58" fmla="*/ 709 w 3256"/>
                <a:gd name="T59" fmla="*/ 0 h 10318"/>
                <a:gd name="T60" fmla="*/ 1107 w 3256"/>
                <a:gd name="T61" fmla="*/ 360 h 10318"/>
                <a:gd name="T62" fmla="*/ 1868 w 3256"/>
                <a:gd name="T63" fmla="*/ 937 h 10318"/>
                <a:gd name="T64" fmla="*/ 2101 w 3256"/>
                <a:gd name="T65" fmla="*/ 1203 h 10318"/>
                <a:gd name="T66" fmla="*/ 2223 w 3256"/>
                <a:gd name="T67" fmla="*/ 1491 h 10318"/>
                <a:gd name="T68" fmla="*/ 2234 w 3256"/>
                <a:gd name="T69" fmla="*/ 1790 h 10318"/>
                <a:gd name="T70" fmla="*/ 2090 w 3256"/>
                <a:gd name="T71" fmla="*/ 2083 h 10318"/>
                <a:gd name="T72" fmla="*/ 1881 w 3256"/>
                <a:gd name="T73" fmla="*/ 2464 h 10318"/>
                <a:gd name="T74" fmla="*/ 1805 w 3256"/>
                <a:gd name="T75" fmla="*/ 2849 h 10318"/>
                <a:gd name="T76" fmla="*/ 1912 w 3256"/>
                <a:gd name="T77" fmla="*/ 3234 h 10318"/>
                <a:gd name="T78" fmla="*/ 2079 w 3256"/>
                <a:gd name="T79" fmla="*/ 3731 h 10318"/>
                <a:gd name="T80" fmla="*/ 2087 w 3256"/>
                <a:gd name="T81" fmla="*/ 4135 h 10318"/>
                <a:gd name="T82" fmla="*/ 2003 w 3256"/>
                <a:gd name="T83" fmla="*/ 4373 h 10318"/>
                <a:gd name="T84" fmla="*/ 1853 w 3256"/>
                <a:gd name="T85" fmla="*/ 4506 h 10318"/>
                <a:gd name="T86" fmla="*/ 1576 w 3256"/>
                <a:gd name="T87" fmla="*/ 4553 h 10318"/>
                <a:gd name="T88" fmla="*/ 896 w 3256"/>
                <a:gd name="T89" fmla="*/ 4568 h 10318"/>
                <a:gd name="T90" fmla="*/ 443 w 3256"/>
                <a:gd name="T91" fmla="*/ 4635 h 10318"/>
                <a:gd name="T92" fmla="*/ 223 w 3256"/>
                <a:gd name="T93" fmla="*/ 4791 h 10318"/>
                <a:gd name="T94" fmla="*/ 84 w 3256"/>
                <a:gd name="T95" fmla="*/ 5060 h 10318"/>
                <a:gd name="T96" fmla="*/ 48 w 3256"/>
                <a:gd name="T97" fmla="*/ 5532 h 10318"/>
                <a:gd name="T98" fmla="*/ 150 w 3256"/>
                <a:gd name="T99" fmla="*/ 6188 h 10318"/>
                <a:gd name="T100" fmla="*/ 209 w 3256"/>
                <a:gd name="T101" fmla="*/ 6733 h 10318"/>
                <a:gd name="T102" fmla="*/ 327 w 3256"/>
                <a:gd name="T103" fmla="*/ 7027 h 10318"/>
                <a:gd name="T104" fmla="*/ 654 w 3256"/>
                <a:gd name="T105" fmla="*/ 7308 h 10318"/>
                <a:gd name="T106" fmla="*/ 1177 w 3256"/>
                <a:gd name="T107" fmla="*/ 7781 h 10318"/>
                <a:gd name="T108" fmla="*/ 1772 w 3256"/>
                <a:gd name="T109" fmla="*/ 8529 h 10318"/>
                <a:gd name="T110" fmla="*/ 2374 w 3256"/>
                <a:gd name="T111" fmla="*/ 9053 h 10318"/>
                <a:gd name="T112" fmla="*/ 2848 w 3256"/>
                <a:gd name="T113" fmla="*/ 9319 h 10318"/>
                <a:gd name="T114" fmla="*/ 3109 w 3256"/>
                <a:gd name="T115" fmla="*/ 9609 h 10318"/>
                <a:gd name="T116" fmla="*/ 3241 w 3256"/>
                <a:gd name="T117" fmla="*/ 10004 h 10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6" h="10318">
                  <a:moveTo>
                    <a:pt x="3206" y="10318"/>
                  </a:moveTo>
                  <a:lnTo>
                    <a:pt x="3210" y="10290"/>
                  </a:lnTo>
                  <a:lnTo>
                    <a:pt x="3213" y="10263"/>
                  </a:lnTo>
                  <a:lnTo>
                    <a:pt x="3216" y="10235"/>
                  </a:lnTo>
                  <a:lnTo>
                    <a:pt x="3217" y="10207"/>
                  </a:lnTo>
                  <a:lnTo>
                    <a:pt x="3217" y="10177"/>
                  </a:lnTo>
                  <a:lnTo>
                    <a:pt x="3216" y="10147"/>
                  </a:lnTo>
                  <a:lnTo>
                    <a:pt x="3214" y="10116"/>
                  </a:lnTo>
                  <a:lnTo>
                    <a:pt x="3211" y="10084"/>
                  </a:lnTo>
                  <a:lnTo>
                    <a:pt x="3207" y="10046"/>
                  </a:lnTo>
                  <a:lnTo>
                    <a:pt x="3202" y="10011"/>
                  </a:lnTo>
                  <a:lnTo>
                    <a:pt x="3196" y="9974"/>
                  </a:lnTo>
                  <a:lnTo>
                    <a:pt x="3189" y="9940"/>
                  </a:lnTo>
                  <a:lnTo>
                    <a:pt x="3181" y="9905"/>
                  </a:lnTo>
                  <a:lnTo>
                    <a:pt x="3173" y="9872"/>
                  </a:lnTo>
                  <a:lnTo>
                    <a:pt x="3164" y="9839"/>
                  </a:lnTo>
                  <a:lnTo>
                    <a:pt x="3154" y="9806"/>
                  </a:lnTo>
                  <a:lnTo>
                    <a:pt x="3142" y="9775"/>
                  </a:lnTo>
                  <a:lnTo>
                    <a:pt x="3131" y="9745"/>
                  </a:lnTo>
                  <a:lnTo>
                    <a:pt x="3118" y="9715"/>
                  </a:lnTo>
                  <a:lnTo>
                    <a:pt x="3104" y="9686"/>
                  </a:lnTo>
                  <a:lnTo>
                    <a:pt x="3090" y="9657"/>
                  </a:lnTo>
                  <a:lnTo>
                    <a:pt x="3074" y="9630"/>
                  </a:lnTo>
                  <a:lnTo>
                    <a:pt x="3058" y="9602"/>
                  </a:lnTo>
                  <a:lnTo>
                    <a:pt x="3042" y="9576"/>
                  </a:lnTo>
                  <a:lnTo>
                    <a:pt x="3024" y="9551"/>
                  </a:lnTo>
                  <a:lnTo>
                    <a:pt x="3006" y="9525"/>
                  </a:lnTo>
                  <a:lnTo>
                    <a:pt x="2986" y="9501"/>
                  </a:lnTo>
                  <a:lnTo>
                    <a:pt x="2965" y="9477"/>
                  </a:lnTo>
                  <a:lnTo>
                    <a:pt x="2945" y="9454"/>
                  </a:lnTo>
                  <a:lnTo>
                    <a:pt x="2922" y="9433"/>
                  </a:lnTo>
                  <a:lnTo>
                    <a:pt x="2899" y="9411"/>
                  </a:lnTo>
                  <a:lnTo>
                    <a:pt x="2875" y="9390"/>
                  </a:lnTo>
                  <a:lnTo>
                    <a:pt x="2851" y="9371"/>
                  </a:lnTo>
                  <a:lnTo>
                    <a:pt x="2824" y="9350"/>
                  </a:lnTo>
                  <a:lnTo>
                    <a:pt x="2798" y="9332"/>
                  </a:lnTo>
                  <a:lnTo>
                    <a:pt x="2770" y="9313"/>
                  </a:lnTo>
                  <a:lnTo>
                    <a:pt x="2743" y="9296"/>
                  </a:lnTo>
                  <a:lnTo>
                    <a:pt x="2713" y="9279"/>
                  </a:lnTo>
                  <a:lnTo>
                    <a:pt x="2683" y="9263"/>
                  </a:lnTo>
                  <a:lnTo>
                    <a:pt x="2652" y="9248"/>
                  </a:lnTo>
                  <a:lnTo>
                    <a:pt x="2605" y="9225"/>
                  </a:lnTo>
                  <a:lnTo>
                    <a:pt x="2556" y="9200"/>
                  </a:lnTo>
                  <a:lnTo>
                    <a:pt x="2505" y="9174"/>
                  </a:lnTo>
                  <a:lnTo>
                    <a:pt x="2454" y="9147"/>
                  </a:lnTo>
                  <a:lnTo>
                    <a:pt x="2402" y="9117"/>
                  </a:lnTo>
                  <a:lnTo>
                    <a:pt x="2352" y="9086"/>
                  </a:lnTo>
                  <a:lnTo>
                    <a:pt x="2327" y="9069"/>
                  </a:lnTo>
                  <a:lnTo>
                    <a:pt x="2301" y="9053"/>
                  </a:lnTo>
                  <a:lnTo>
                    <a:pt x="2277" y="9035"/>
                  </a:lnTo>
                  <a:lnTo>
                    <a:pt x="2253" y="9017"/>
                  </a:lnTo>
                  <a:lnTo>
                    <a:pt x="2187" y="8965"/>
                  </a:lnTo>
                  <a:lnTo>
                    <a:pt x="2120" y="8910"/>
                  </a:lnTo>
                  <a:lnTo>
                    <a:pt x="2055" y="8854"/>
                  </a:lnTo>
                  <a:lnTo>
                    <a:pt x="1992" y="8797"/>
                  </a:lnTo>
                  <a:lnTo>
                    <a:pt x="1927" y="8739"/>
                  </a:lnTo>
                  <a:lnTo>
                    <a:pt x="1865" y="8679"/>
                  </a:lnTo>
                  <a:lnTo>
                    <a:pt x="1805" y="8618"/>
                  </a:lnTo>
                  <a:lnTo>
                    <a:pt x="1744" y="8556"/>
                  </a:lnTo>
                  <a:lnTo>
                    <a:pt x="1685" y="8492"/>
                  </a:lnTo>
                  <a:lnTo>
                    <a:pt x="1627" y="8428"/>
                  </a:lnTo>
                  <a:lnTo>
                    <a:pt x="1569" y="8362"/>
                  </a:lnTo>
                  <a:lnTo>
                    <a:pt x="1513" y="8295"/>
                  </a:lnTo>
                  <a:lnTo>
                    <a:pt x="1458" y="8226"/>
                  </a:lnTo>
                  <a:lnTo>
                    <a:pt x="1404" y="8157"/>
                  </a:lnTo>
                  <a:lnTo>
                    <a:pt x="1351" y="8086"/>
                  </a:lnTo>
                  <a:lnTo>
                    <a:pt x="1300" y="8015"/>
                  </a:lnTo>
                  <a:lnTo>
                    <a:pt x="1262" y="7961"/>
                  </a:lnTo>
                  <a:lnTo>
                    <a:pt x="1224" y="7908"/>
                  </a:lnTo>
                  <a:lnTo>
                    <a:pt x="1186" y="7857"/>
                  </a:lnTo>
                  <a:lnTo>
                    <a:pt x="1146" y="7807"/>
                  </a:lnTo>
                  <a:lnTo>
                    <a:pt x="1107" y="7758"/>
                  </a:lnTo>
                  <a:lnTo>
                    <a:pt x="1066" y="7711"/>
                  </a:lnTo>
                  <a:lnTo>
                    <a:pt x="1045" y="7688"/>
                  </a:lnTo>
                  <a:lnTo>
                    <a:pt x="1023" y="7666"/>
                  </a:lnTo>
                  <a:lnTo>
                    <a:pt x="1002" y="7644"/>
                  </a:lnTo>
                  <a:lnTo>
                    <a:pt x="980" y="7623"/>
                  </a:lnTo>
                  <a:lnTo>
                    <a:pt x="929" y="7577"/>
                  </a:lnTo>
                  <a:lnTo>
                    <a:pt x="875" y="7531"/>
                  </a:lnTo>
                  <a:lnTo>
                    <a:pt x="820" y="7484"/>
                  </a:lnTo>
                  <a:lnTo>
                    <a:pt x="761" y="7437"/>
                  </a:lnTo>
                  <a:lnTo>
                    <a:pt x="698" y="7389"/>
                  </a:lnTo>
                  <a:lnTo>
                    <a:pt x="631" y="7339"/>
                  </a:lnTo>
                  <a:lnTo>
                    <a:pt x="559" y="7289"/>
                  </a:lnTo>
                  <a:lnTo>
                    <a:pt x="482" y="7235"/>
                  </a:lnTo>
                  <a:lnTo>
                    <a:pt x="459" y="7219"/>
                  </a:lnTo>
                  <a:lnTo>
                    <a:pt x="436" y="7202"/>
                  </a:lnTo>
                  <a:lnTo>
                    <a:pt x="415" y="7183"/>
                  </a:lnTo>
                  <a:lnTo>
                    <a:pt x="395" y="7166"/>
                  </a:lnTo>
                  <a:lnTo>
                    <a:pt x="375" y="7147"/>
                  </a:lnTo>
                  <a:lnTo>
                    <a:pt x="358" y="7128"/>
                  </a:lnTo>
                  <a:lnTo>
                    <a:pt x="341" y="7109"/>
                  </a:lnTo>
                  <a:lnTo>
                    <a:pt x="325" y="7089"/>
                  </a:lnTo>
                  <a:lnTo>
                    <a:pt x="309" y="7069"/>
                  </a:lnTo>
                  <a:lnTo>
                    <a:pt x="295" y="7048"/>
                  </a:lnTo>
                  <a:lnTo>
                    <a:pt x="281" y="7027"/>
                  </a:lnTo>
                  <a:lnTo>
                    <a:pt x="269" y="7007"/>
                  </a:lnTo>
                  <a:lnTo>
                    <a:pt x="257" y="6985"/>
                  </a:lnTo>
                  <a:lnTo>
                    <a:pt x="246" y="6963"/>
                  </a:lnTo>
                  <a:lnTo>
                    <a:pt x="235" y="6941"/>
                  </a:lnTo>
                  <a:lnTo>
                    <a:pt x="225" y="6920"/>
                  </a:lnTo>
                  <a:lnTo>
                    <a:pt x="217" y="6898"/>
                  </a:lnTo>
                  <a:lnTo>
                    <a:pt x="208" y="6875"/>
                  </a:lnTo>
                  <a:lnTo>
                    <a:pt x="201" y="6853"/>
                  </a:lnTo>
                  <a:lnTo>
                    <a:pt x="194" y="6830"/>
                  </a:lnTo>
                  <a:lnTo>
                    <a:pt x="181" y="6784"/>
                  </a:lnTo>
                  <a:lnTo>
                    <a:pt x="171" y="6738"/>
                  </a:lnTo>
                  <a:lnTo>
                    <a:pt x="162" y="6692"/>
                  </a:lnTo>
                  <a:lnTo>
                    <a:pt x="155" y="6648"/>
                  </a:lnTo>
                  <a:lnTo>
                    <a:pt x="149" y="6602"/>
                  </a:lnTo>
                  <a:lnTo>
                    <a:pt x="145" y="6557"/>
                  </a:lnTo>
                  <a:lnTo>
                    <a:pt x="140" y="6516"/>
                  </a:lnTo>
                  <a:lnTo>
                    <a:pt x="137" y="6476"/>
                  </a:lnTo>
                  <a:lnTo>
                    <a:pt x="133" y="6434"/>
                  </a:lnTo>
                  <a:lnTo>
                    <a:pt x="130" y="6393"/>
                  </a:lnTo>
                  <a:lnTo>
                    <a:pt x="125" y="6344"/>
                  </a:lnTo>
                  <a:lnTo>
                    <a:pt x="122" y="6293"/>
                  </a:lnTo>
                  <a:lnTo>
                    <a:pt x="116" y="6243"/>
                  </a:lnTo>
                  <a:lnTo>
                    <a:pt x="111" y="6192"/>
                  </a:lnTo>
                  <a:lnTo>
                    <a:pt x="106" y="6142"/>
                  </a:lnTo>
                  <a:lnTo>
                    <a:pt x="100" y="6091"/>
                  </a:lnTo>
                  <a:lnTo>
                    <a:pt x="93" y="6041"/>
                  </a:lnTo>
                  <a:lnTo>
                    <a:pt x="85" y="5992"/>
                  </a:lnTo>
                  <a:lnTo>
                    <a:pt x="78" y="5950"/>
                  </a:lnTo>
                  <a:lnTo>
                    <a:pt x="71" y="5910"/>
                  </a:lnTo>
                  <a:lnTo>
                    <a:pt x="63" y="5870"/>
                  </a:lnTo>
                  <a:lnTo>
                    <a:pt x="56" y="5829"/>
                  </a:lnTo>
                  <a:lnTo>
                    <a:pt x="43" y="5757"/>
                  </a:lnTo>
                  <a:lnTo>
                    <a:pt x="29" y="5683"/>
                  </a:lnTo>
                  <a:lnTo>
                    <a:pt x="23" y="5645"/>
                  </a:lnTo>
                  <a:lnTo>
                    <a:pt x="17" y="5609"/>
                  </a:lnTo>
                  <a:lnTo>
                    <a:pt x="13" y="5571"/>
                  </a:lnTo>
                  <a:lnTo>
                    <a:pt x="8" y="5534"/>
                  </a:lnTo>
                  <a:lnTo>
                    <a:pt x="5" y="5496"/>
                  </a:lnTo>
                  <a:lnTo>
                    <a:pt x="2" y="5458"/>
                  </a:lnTo>
                  <a:lnTo>
                    <a:pt x="0" y="5421"/>
                  </a:lnTo>
                  <a:lnTo>
                    <a:pt x="0" y="5383"/>
                  </a:lnTo>
                  <a:lnTo>
                    <a:pt x="0" y="5344"/>
                  </a:lnTo>
                  <a:lnTo>
                    <a:pt x="2" y="5306"/>
                  </a:lnTo>
                  <a:lnTo>
                    <a:pt x="6" y="5267"/>
                  </a:lnTo>
                  <a:lnTo>
                    <a:pt x="10" y="5229"/>
                  </a:lnTo>
                  <a:lnTo>
                    <a:pt x="16" y="5187"/>
                  </a:lnTo>
                  <a:lnTo>
                    <a:pt x="24" y="5142"/>
                  </a:lnTo>
                  <a:lnTo>
                    <a:pt x="35" y="5096"/>
                  </a:lnTo>
                  <a:lnTo>
                    <a:pt x="46" y="5048"/>
                  </a:lnTo>
                  <a:lnTo>
                    <a:pt x="54" y="5024"/>
                  </a:lnTo>
                  <a:lnTo>
                    <a:pt x="62" y="5000"/>
                  </a:lnTo>
                  <a:lnTo>
                    <a:pt x="70" y="4974"/>
                  </a:lnTo>
                  <a:lnTo>
                    <a:pt x="80" y="4950"/>
                  </a:lnTo>
                  <a:lnTo>
                    <a:pt x="91" y="4926"/>
                  </a:lnTo>
                  <a:lnTo>
                    <a:pt x="102" y="4901"/>
                  </a:lnTo>
                  <a:lnTo>
                    <a:pt x="115" y="4877"/>
                  </a:lnTo>
                  <a:lnTo>
                    <a:pt x="129" y="4853"/>
                  </a:lnTo>
                  <a:lnTo>
                    <a:pt x="144" y="4829"/>
                  </a:lnTo>
                  <a:lnTo>
                    <a:pt x="160" y="4807"/>
                  </a:lnTo>
                  <a:lnTo>
                    <a:pt x="176" y="4785"/>
                  </a:lnTo>
                  <a:lnTo>
                    <a:pt x="193" y="4764"/>
                  </a:lnTo>
                  <a:lnTo>
                    <a:pt x="210" y="4745"/>
                  </a:lnTo>
                  <a:lnTo>
                    <a:pt x="228" y="4727"/>
                  </a:lnTo>
                  <a:lnTo>
                    <a:pt x="247" y="4711"/>
                  </a:lnTo>
                  <a:lnTo>
                    <a:pt x="266" y="4694"/>
                  </a:lnTo>
                  <a:lnTo>
                    <a:pt x="286" y="4678"/>
                  </a:lnTo>
                  <a:lnTo>
                    <a:pt x="305" y="4665"/>
                  </a:lnTo>
                  <a:lnTo>
                    <a:pt x="325" y="4652"/>
                  </a:lnTo>
                  <a:lnTo>
                    <a:pt x="345" y="4639"/>
                  </a:lnTo>
                  <a:lnTo>
                    <a:pt x="366" y="4628"/>
                  </a:lnTo>
                  <a:lnTo>
                    <a:pt x="388" y="4618"/>
                  </a:lnTo>
                  <a:lnTo>
                    <a:pt x="409" y="4607"/>
                  </a:lnTo>
                  <a:lnTo>
                    <a:pt x="430" y="4599"/>
                  </a:lnTo>
                  <a:lnTo>
                    <a:pt x="452" y="4591"/>
                  </a:lnTo>
                  <a:lnTo>
                    <a:pt x="474" y="4583"/>
                  </a:lnTo>
                  <a:lnTo>
                    <a:pt x="496" y="4576"/>
                  </a:lnTo>
                  <a:lnTo>
                    <a:pt x="517" y="4571"/>
                  </a:lnTo>
                  <a:lnTo>
                    <a:pt x="562" y="4559"/>
                  </a:lnTo>
                  <a:lnTo>
                    <a:pt x="606" y="4551"/>
                  </a:lnTo>
                  <a:lnTo>
                    <a:pt x="649" y="4544"/>
                  </a:lnTo>
                  <a:lnTo>
                    <a:pt x="693" y="4540"/>
                  </a:lnTo>
                  <a:lnTo>
                    <a:pt x="735" y="4536"/>
                  </a:lnTo>
                  <a:lnTo>
                    <a:pt x="778" y="4534"/>
                  </a:lnTo>
                  <a:lnTo>
                    <a:pt x="836" y="4530"/>
                  </a:lnTo>
                  <a:lnTo>
                    <a:pt x="895" y="4528"/>
                  </a:lnTo>
                  <a:lnTo>
                    <a:pt x="953" y="4527"/>
                  </a:lnTo>
                  <a:lnTo>
                    <a:pt x="1012" y="4525"/>
                  </a:lnTo>
                  <a:lnTo>
                    <a:pt x="1070" y="4524"/>
                  </a:lnTo>
                  <a:lnTo>
                    <a:pt x="1129" y="4522"/>
                  </a:lnTo>
                  <a:lnTo>
                    <a:pt x="1187" y="4522"/>
                  </a:lnTo>
                  <a:lnTo>
                    <a:pt x="1245" y="4521"/>
                  </a:lnTo>
                  <a:lnTo>
                    <a:pt x="1299" y="4520"/>
                  </a:lnTo>
                  <a:lnTo>
                    <a:pt x="1354" y="4519"/>
                  </a:lnTo>
                  <a:lnTo>
                    <a:pt x="1409" y="4519"/>
                  </a:lnTo>
                  <a:lnTo>
                    <a:pt x="1464" y="4518"/>
                  </a:lnTo>
                  <a:lnTo>
                    <a:pt x="1520" y="4517"/>
                  </a:lnTo>
                  <a:lnTo>
                    <a:pt x="1575" y="4514"/>
                  </a:lnTo>
                  <a:lnTo>
                    <a:pt x="1630" y="4512"/>
                  </a:lnTo>
                  <a:lnTo>
                    <a:pt x="1685" y="4510"/>
                  </a:lnTo>
                  <a:lnTo>
                    <a:pt x="1701" y="4509"/>
                  </a:lnTo>
                  <a:lnTo>
                    <a:pt x="1719" y="4508"/>
                  </a:lnTo>
                  <a:lnTo>
                    <a:pt x="1733" y="4505"/>
                  </a:lnTo>
                  <a:lnTo>
                    <a:pt x="1749" y="4502"/>
                  </a:lnTo>
                  <a:lnTo>
                    <a:pt x="1764" y="4498"/>
                  </a:lnTo>
                  <a:lnTo>
                    <a:pt x="1779" y="4495"/>
                  </a:lnTo>
                  <a:lnTo>
                    <a:pt x="1794" y="4489"/>
                  </a:lnTo>
                  <a:lnTo>
                    <a:pt x="1809" y="4485"/>
                  </a:lnTo>
                  <a:lnTo>
                    <a:pt x="1823" y="4478"/>
                  </a:lnTo>
                  <a:lnTo>
                    <a:pt x="1837" y="4472"/>
                  </a:lnTo>
                  <a:lnTo>
                    <a:pt x="1849" y="4465"/>
                  </a:lnTo>
                  <a:lnTo>
                    <a:pt x="1863" y="4457"/>
                  </a:lnTo>
                  <a:lnTo>
                    <a:pt x="1876" y="4449"/>
                  </a:lnTo>
                  <a:lnTo>
                    <a:pt x="1887" y="4440"/>
                  </a:lnTo>
                  <a:lnTo>
                    <a:pt x="1900" y="4431"/>
                  </a:lnTo>
                  <a:lnTo>
                    <a:pt x="1911" y="4420"/>
                  </a:lnTo>
                  <a:lnTo>
                    <a:pt x="1922" y="4410"/>
                  </a:lnTo>
                  <a:lnTo>
                    <a:pt x="1932" y="4400"/>
                  </a:lnTo>
                  <a:lnTo>
                    <a:pt x="1942" y="4388"/>
                  </a:lnTo>
                  <a:lnTo>
                    <a:pt x="1953" y="4377"/>
                  </a:lnTo>
                  <a:lnTo>
                    <a:pt x="1962" y="4364"/>
                  </a:lnTo>
                  <a:lnTo>
                    <a:pt x="1971" y="4352"/>
                  </a:lnTo>
                  <a:lnTo>
                    <a:pt x="1979" y="4338"/>
                  </a:lnTo>
                  <a:lnTo>
                    <a:pt x="1987" y="4324"/>
                  </a:lnTo>
                  <a:lnTo>
                    <a:pt x="1995" y="4309"/>
                  </a:lnTo>
                  <a:lnTo>
                    <a:pt x="2002" y="4294"/>
                  </a:lnTo>
                  <a:lnTo>
                    <a:pt x="2009" y="4279"/>
                  </a:lnTo>
                  <a:lnTo>
                    <a:pt x="2014" y="4263"/>
                  </a:lnTo>
                  <a:lnTo>
                    <a:pt x="2020" y="4247"/>
                  </a:lnTo>
                  <a:lnTo>
                    <a:pt x="2026" y="4231"/>
                  </a:lnTo>
                  <a:lnTo>
                    <a:pt x="2031" y="4214"/>
                  </a:lnTo>
                  <a:lnTo>
                    <a:pt x="2035" y="4197"/>
                  </a:lnTo>
                  <a:lnTo>
                    <a:pt x="2042" y="4162"/>
                  </a:lnTo>
                  <a:lnTo>
                    <a:pt x="2048" y="4129"/>
                  </a:lnTo>
                  <a:lnTo>
                    <a:pt x="2052" y="4095"/>
                  </a:lnTo>
                  <a:lnTo>
                    <a:pt x="2057" y="4061"/>
                  </a:lnTo>
                  <a:lnTo>
                    <a:pt x="2059" y="4028"/>
                  </a:lnTo>
                  <a:lnTo>
                    <a:pt x="2062" y="3996"/>
                  </a:lnTo>
                  <a:lnTo>
                    <a:pt x="2063" y="3963"/>
                  </a:lnTo>
                  <a:lnTo>
                    <a:pt x="2063" y="3929"/>
                  </a:lnTo>
                  <a:lnTo>
                    <a:pt x="2062" y="3897"/>
                  </a:lnTo>
                  <a:lnTo>
                    <a:pt x="2059" y="3865"/>
                  </a:lnTo>
                  <a:lnTo>
                    <a:pt x="2056" y="3833"/>
                  </a:lnTo>
                  <a:lnTo>
                    <a:pt x="2051" y="3802"/>
                  </a:lnTo>
                  <a:lnTo>
                    <a:pt x="2047" y="3770"/>
                  </a:lnTo>
                  <a:lnTo>
                    <a:pt x="2040" y="3739"/>
                  </a:lnTo>
                  <a:lnTo>
                    <a:pt x="2033" y="3708"/>
                  </a:lnTo>
                  <a:lnTo>
                    <a:pt x="2024" y="3678"/>
                  </a:lnTo>
                  <a:lnTo>
                    <a:pt x="2010" y="3631"/>
                  </a:lnTo>
                  <a:lnTo>
                    <a:pt x="1995" y="3584"/>
                  </a:lnTo>
                  <a:lnTo>
                    <a:pt x="1980" y="3538"/>
                  </a:lnTo>
                  <a:lnTo>
                    <a:pt x="1964" y="3491"/>
                  </a:lnTo>
                  <a:lnTo>
                    <a:pt x="1948" y="3445"/>
                  </a:lnTo>
                  <a:lnTo>
                    <a:pt x="1931" y="3400"/>
                  </a:lnTo>
                  <a:lnTo>
                    <a:pt x="1915" y="3354"/>
                  </a:lnTo>
                  <a:lnTo>
                    <a:pt x="1897" y="3308"/>
                  </a:lnTo>
                  <a:lnTo>
                    <a:pt x="1886" y="3278"/>
                  </a:lnTo>
                  <a:lnTo>
                    <a:pt x="1876" y="3248"/>
                  </a:lnTo>
                  <a:lnTo>
                    <a:pt x="1864" y="3217"/>
                  </a:lnTo>
                  <a:lnTo>
                    <a:pt x="1854" y="3186"/>
                  </a:lnTo>
                  <a:lnTo>
                    <a:pt x="1842" y="3155"/>
                  </a:lnTo>
                  <a:lnTo>
                    <a:pt x="1831" y="3124"/>
                  </a:lnTo>
                  <a:lnTo>
                    <a:pt x="1821" y="3093"/>
                  </a:lnTo>
                  <a:lnTo>
                    <a:pt x="1810" y="3064"/>
                  </a:lnTo>
                  <a:lnTo>
                    <a:pt x="1799" y="3027"/>
                  </a:lnTo>
                  <a:lnTo>
                    <a:pt x="1790" y="2991"/>
                  </a:lnTo>
                  <a:lnTo>
                    <a:pt x="1780" y="2956"/>
                  </a:lnTo>
                  <a:lnTo>
                    <a:pt x="1775" y="2920"/>
                  </a:lnTo>
                  <a:lnTo>
                    <a:pt x="1769" y="2886"/>
                  </a:lnTo>
                  <a:lnTo>
                    <a:pt x="1766" y="2850"/>
                  </a:lnTo>
                  <a:lnTo>
                    <a:pt x="1763" y="2817"/>
                  </a:lnTo>
                  <a:lnTo>
                    <a:pt x="1763" y="2783"/>
                  </a:lnTo>
                  <a:lnTo>
                    <a:pt x="1763" y="2748"/>
                  </a:lnTo>
                  <a:lnTo>
                    <a:pt x="1766" y="2715"/>
                  </a:lnTo>
                  <a:lnTo>
                    <a:pt x="1770" y="2682"/>
                  </a:lnTo>
                  <a:lnTo>
                    <a:pt x="1776" y="2649"/>
                  </a:lnTo>
                  <a:lnTo>
                    <a:pt x="1783" y="2616"/>
                  </a:lnTo>
                  <a:lnTo>
                    <a:pt x="1792" y="2584"/>
                  </a:lnTo>
                  <a:lnTo>
                    <a:pt x="1801" y="2553"/>
                  </a:lnTo>
                  <a:lnTo>
                    <a:pt x="1814" y="2521"/>
                  </a:lnTo>
                  <a:lnTo>
                    <a:pt x="1829" y="2484"/>
                  </a:lnTo>
                  <a:lnTo>
                    <a:pt x="1846" y="2448"/>
                  </a:lnTo>
                  <a:lnTo>
                    <a:pt x="1863" y="2412"/>
                  </a:lnTo>
                  <a:lnTo>
                    <a:pt x="1881" y="2375"/>
                  </a:lnTo>
                  <a:lnTo>
                    <a:pt x="1901" y="2340"/>
                  </a:lnTo>
                  <a:lnTo>
                    <a:pt x="1919" y="2305"/>
                  </a:lnTo>
                  <a:lnTo>
                    <a:pt x="1940" y="2270"/>
                  </a:lnTo>
                  <a:lnTo>
                    <a:pt x="1959" y="2235"/>
                  </a:lnTo>
                  <a:lnTo>
                    <a:pt x="1977" y="2204"/>
                  </a:lnTo>
                  <a:lnTo>
                    <a:pt x="1994" y="2173"/>
                  </a:lnTo>
                  <a:lnTo>
                    <a:pt x="2011" y="2143"/>
                  </a:lnTo>
                  <a:lnTo>
                    <a:pt x="2028" y="2112"/>
                  </a:lnTo>
                  <a:lnTo>
                    <a:pt x="2042" y="2087"/>
                  </a:lnTo>
                  <a:lnTo>
                    <a:pt x="2056" y="2063"/>
                  </a:lnTo>
                  <a:lnTo>
                    <a:pt x="2070" y="2039"/>
                  </a:lnTo>
                  <a:lnTo>
                    <a:pt x="2084" y="2015"/>
                  </a:lnTo>
                  <a:lnTo>
                    <a:pt x="2107" y="1977"/>
                  </a:lnTo>
                  <a:lnTo>
                    <a:pt x="2129" y="1939"/>
                  </a:lnTo>
                  <a:lnTo>
                    <a:pt x="2150" y="1902"/>
                  </a:lnTo>
                  <a:lnTo>
                    <a:pt x="2167" y="1863"/>
                  </a:lnTo>
                  <a:lnTo>
                    <a:pt x="2176" y="1843"/>
                  </a:lnTo>
                  <a:lnTo>
                    <a:pt x="2183" y="1823"/>
                  </a:lnTo>
                  <a:lnTo>
                    <a:pt x="2189" y="1803"/>
                  </a:lnTo>
                  <a:lnTo>
                    <a:pt x="2195" y="1782"/>
                  </a:lnTo>
                  <a:lnTo>
                    <a:pt x="2199" y="1762"/>
                  </a:lnTo>
                  <a:lnTo>
                    <a:pt x="2203" y="1740"/>
                  </a:lnTo>
                  <a:lnTo>
                    <a:pt x="2205" y="1718"/>
                  </a:lnTo>
                  <a:lnTo>
                    <a:pt x="2206" y="1695"/>
                  </a:lnTo>
                  <a:lnTo>
                    <a:pt x="2205" y="1670"/>
                  </a:lnTo>
                  <a:lnTo>
                    <a:pt x="2205" y="1645"/>
                  </a:lnTo>
                  <a:lnTo>
                    <a:pt x="2203" y="1621"/>
                  </a:lnTo>
                  <a:lnTo>
                    <a:pt x="2200" y="1595"/>
                  </a:lnTo>
                  <a:lnTo>
                    <a:pt x="2198" y="1571"/>
                  </a:lnTo>
                  <a:lnTo>
                    <a:pt x="2195" y="1547"/>
                  </a:lnTo>
                  <a:lnTo>
                    <a:pt x="2190" y="1523"/>
                  </a:lnTo>
                  <a:lnTo>
                    <a:pt x="2184" y="1499"/>
                  </a:lnTo>
                  <a:lnTo>
                    <a:pt x="2179" y="1475"/>
                  </a:lnTo>
                  <a:lnTo>
                    <a:pt x="2172" y="1451"/>
                  </a:lnTo>
                  <a:lnTo>
                    <a:pt x="2165" y="1428"/>
                  </a:lnTo>
                  <a:lnTo>
                    <a:pt x="2157" y="1405"/>
                  </a:lnTo>
                  <a:lnTo>
                    <a:pt x="2148" y="1381"/>
                  </a:lnTo>
                  <a:lnTo>
                    <a:pt x="2138" y="1358"/>
                  </a:lnTo>
                  <a:lnTo>
                    <a:pt x="2128" y="1335"/>
                  </a:lnTo>
                  <a:lnTo>
                    <a:pt x="2118" y="1312"/>
                  </a:lnTo>
                  <a:lnTo>
                    <a:pt x="2105" y="1290"/>
                  </a:lnTo>
                  <a:lnTo>
                    <a:pt x="2094" y="1267"/>
                  </a:lnTo>
                  <a:lnTo>
                    <a:pt x="2080" y="1246"/>
                  </a:lnTo>
                  <a:lnTo>
                    <a:pt x="2066" y="1223"/>
                  </a:lnTo>
                  <a:lnTo>
                    <a:pt x="2051" y="1201"/>
                  </a:lnTo>
                  <a:lnTo>
                    <a:pt x="2036" y="1179"/>
                  </a:lnTo>
                  <a:lnTo>
                    <a:pt x="2020" y="1157"/>
                  </a:lnTo>
                  <a:lnTo>
                    <a:pt x="2003" y="1135"/>
                  </a:lnTo>
                  <a:lnTo>
                    <a:pt x="1986" y="1114"/>
                  </a:lnTo>
                  <a:lnTo>
                    <a:pt x="1967" y="1092"/>
                  </a:lnTo>
                  <a:lnTo>
                    <a:pt x="1948" y="1071"/>
                  </a:lnTo>
                  <a:lnTo>
                    <a:pt x="1928" y="1049"/>
                  </a:lnTo>
                  <a:lnTo>
                    <a:pt x="1908" y="1029"/>
                  </a:lnTo>
                  <a:lnTo>
                    <a:pt x="1886" y="1008"/>
                  </a:lnTo>
                  <a:lnTo>
                    <a:pt x="1864" y="986"/>
                  </a:lnTo>
                  <a:lnTo>
                    <a:pt x="1841" y="966"/>
                  </a:lnTo>
                  <a:lnTo>
                    <a:pt x="1785" y="918"/>
                  </a:lnTo>
                  <a:lnTo>
                    <a:pt x="1729" y="871"/>
                  </a:lnTo>
                  <a:lnTo>
                    <a:pt x="1671" y="825"/>
                  </a:lnTo>
                  <a:lnTo>
                    <a:pt x="1613" y="780"/>
                  </a:lnTo>
                  <a:lnTo>
                    <a:pt x="1553" y="736"/>
                  </a:lnTo>
                  <a:lnTo>
                    <a:pt x="1494" y="693"/>
                  </a:lnTo>
                  <a:lnTo>
                    <a:pt x="1435" y="650"/>
                  </a:lnTo>
                  <a:lnTo>
                    <a:pt x="1376" y="608"/>
                  </a:lnTo>
                  <a:lnTo>
                    <a:pt x="1302" y="555"/>
                  </a:lnTo>
                  <a:lnTo>
                    <a:pt x="1229" y="501"/>
                  </a:lnTo>
                  <a:lnTo>
                    <a:pt x="1154" y="447"/>
                  </a:lnTo>
                  <a:lnTo>
                    <a:pt x="1082" y="391"/>
                  </a:lnTo>
                  <a:lnTo>
                    <a:pt x="1045" y="362"/>
                  </a:lnTo>
                  <a:lnTo>
                    <a:pt x="1010" y="334"/>
                  </a:lnTo>
                  <a:lnTo>
                    <a:pt x="974" y="304"/>
                  </a:lnTo>
                  <a:lnTo>
                    <a:pt x="938" y="274"/>
                  </a:lnTo>
                  <a:lnTo>
                    <a:pt x="904" y="243"/>
                  </a:lnTo>
                  <a:lnTo>
                    <a:pt x="870" y="212"/>
                  </a:lnTo>
                  <a:lnTo>
                    <a:pt x="836" y="181"/>
                  </a:lnTo>
                  <a:lnTo>
                    <a:pt x="803" y="149"/>
                  </a:lnTo>
                  <a:lnTo>
                    <a:pt x="765" y="111"/>
                  </a:lnTo>
                  <a:lnTo>
                    <a:pt x="727" y="75"/>
                  </a:lnTo>
                  <a:lnTo>
                    <a:pt x="691" y="37"/>
                  </a:lnTo>
                  <a:lnTo>
                    <a:pt x="653" y="0"/>
                  </a:lnTo>
                  <a:lnTo>
                    <a:pt x="709" y="0"/>
                  </a:lnTo>
                  <a:lnTo>
                    <a:pt x="739" y="30"/>
                  </a:lnTo>
                  <a:lnTo>
                    <a:pt x="770" y="61"/>
                  </a:lnTo>
                  <a:lnTo>
                    <a:pt x="801" y="91"/>
                  </a:lnTo>
                  <a:lnTo>
                    <a:pt x="831" y="120"/>
                  </a:lnTo>
                  <a:lnTo>
                    <a:pt x="864" y="153"/>
                  </a:lnTo>
                  <a:lnTo>
                    <a:pt x="897" y="184"/>
                  </a:lnTo>
                  <a:lnTo>
                    <a:pt x="930" y="214"/>
                  </a:lnTo>
                  <a:lnTo>
                    <a:pt x="965" y="244"/>
                  </a:lnTo>
                  <a:lnTo>
                    <a:pt x="1000" y="274"/>
                  </a:lnTo>
                  <a:lnTo>
                    <a:pt x="1035" y="304"/>
                  </a:lnTo>
                  <a:lnTo>
                    <a:pt x="1070" y="333"/>
                  </a:lnTo>
                  <a:lnTo>
                    <a:pt x="1107" y="360"/>
                  </a:lnTo>
                  <a:lnTo>
                    <a:pt x="1179" y="416"/>
                  </a:lnTo>
                  <a:lnTo>
                    <a:pt x="1252" y="470"/>
                  </a:lnTo>
                  <a:lnTo>
                    <a:pt x="1325" y="523"/>
                  </a:lnTo>
                  <a:lnTo>
                    <a:pt x="1398" y="576"/>
                  </a:lnTo>
                  <a:lnTo>
                    <a:pt x="1458" y="618"/>
                  </a:lnTo>
                  <a:lnTo>
                    <a:pt x="1518" y="661"/>
                  </a:lnTo>
                  <a:lnTo>
                    <a:pt x="1577" y="705"/>
                  </a:lnTo>
                  <a:lnTo>
                    <a:pt x="1637" y="749"/>
                  </a:lnTo>
                  <a:lnTo>
                    <a:pt x="1696" y="795"/>
                  </a:lnTo>
                  <a:lnTo>
                    <a:pt x="1754" y="841"/>
                  </a:lnTo>
                  <a:lnTo>
                    <a:pt x="1811" y="888"/>
                  </a:lnTo>
                  <a:lnTo>
                    <a:pt x="1868" y="937"/>
                  </a:lnTo>
                  <a:lnTo>
                    <a:pt x="1891" y="958"/>
                  </a:lnTo>
                  <a:lnTo>
                    <a:pt x="1914" y="979"/>
                  </a:lnTo>
                  <a:lnTo>
                    <a:pt x="1936" y="1001"/>
                  </a:lnTo>
                  <a:lnTo>
                    <a:pt x="1957" y="1023"/>
                  </a:lnTo>
                  <a:lnTo>
                    <a:pt x="1978" y="1046"/>
                  </a:lnTo>
                  <a:lnTo>
                    <a:pt x="1997" y="1068"/>
                  </a:lnTo>
                  <a:lnTo>
                    <a:pt x="2017" y="1090"/>
                  </a:lnTo>
                  <a:lnTo>
                    <a:pt x="2035" y="1113"/>
                  </a:lnTo>
                  <a:lnTo>
                    <a:pt x="2052" y="1134"/>
                  </a:lnTo>
                  <a:lnTo>
                    <a:pt x="2070" y="1157"/>
                  </a:lnTo>
                  <a:lnTo>
                    <a:pt x="2086" y="1180"/>
                  </a:lnTo>
                  <a:lnTo>
                    <a:pt x="2101" y="1203"/>
                  </a:lnTo>
                  <a:lnTo>
                    <a:pt x="2114" y="1226"/>
                  </a:lnTo>
                  <a:lnTo>
                    <a:pt x="2128" y="1250"/>
                  </a:lnTo>
                  <a:lnTo>
                    <a:pt x="2142" y="1273"/>
                  </a:lnTo>
                  <a:lnTo>
                    <a:pt x="2153" y="1296"/>
                  </a:lnTo>
                  <a:lnTo>
                    <a:pt x="2165" y="1320"/>
                  </a:lnTo>
                  <a:lnTo>
                    <a:pt x="2175" y="1344"/>
                  </a:lnTo>
                  <a:lnTo>
                    <a:pt x="2185" y="1368"/>
                  </a:lnTo>
                  <a:lnTo>
                    <a:pt x="2195" y="1392"/>
                  </a:lnTo>
                  <a:lnTo>
                    <a:pt x="2203" y="1416"/>
                  </a:lnTo>
                  <a:lnTo>
                    <a:pt x="2211" y="1441"/>
                  </a:lnTo>
                  <a:lnTo>
                    <a:pt x="2218" y="1466"/>
                  </a:lnTo>
                  <a:lnTo>
                    <a:pt x="2223" y="1491"/>
                  </a:lnTo>
                  <a:lnTo>
                    <a:pt x="2229" y="1515"/>
                  </a:lnTo>
                  <a:lnTo>
                    <a:pt x="2234" y="1540"/>
                  </a:lnTo>
                  <a:lnTo>
                    <a:pt x="2237" y="1566"/>
                  </a:lnTo>
                  <a:lnTo>
                    <a:pt x="2240" y="1592"/>
                  </a:lnTo>
                  <a:lnTo>
                    <a:pt x="2243" y="1617"/>
                  </a:lnTo>
                  <a:lnTo>
                    <a:pt x="2244" y="1644"/>
                  </a:lnTo>
                  <a:lnTo>
                    <a:pt x="2245" y="1670"/>
                  </a:lnTo>
                  <a:lnTo>
                    <a:pt x="2245" y="1695"/>
                  </a:lnTo>
                  <a:lnTo>
                    <a:pt x="2244" y="1720"/>
                  </a:lnTo>
                  <a:lnTo>
                    <a:pt x="2242" y="1745"/>
                  </a:lnTo>
                  <a:lnTo>
                    <a:pt x="2238" y="1767"/>
                  </a:lnTo>
                  <a:lnTo>
                    <a:pt x="2234" y="1790"/>
                  </a:lnTo>
                  <a:lnTo>
                    <a:pt x="2228" y="1812"/>
                  </a:lnTo>
                  <a:lnTo>
                    <a:pt x="2221" y="1834"/>
                  </a:lnTo>
                  <a:lnTo>
                    <a:pt x="2213" y="1856"/>
                  </a:lnTo>
                  <a:lnTo>
                    <a:pt x="2204" y="1876"/>
                  </a:lnTo>
                  <a:lnTo>
                    <a:pt x="2195" y="1897"/>
                  </a:lnTo>
                  <a:lnTo>
                    <a:pt x="2185" y="1918"/>
                  </a:lnTo>
                  <a:lnTo>
                    <a:pt x="2175" y="1938"/>
                  </a:lnTo>
                  <a:lnTo>
                    <a:pt x="2164" y="1958"/>
                  </a:lnTo>
                  <a:lnTo>
                    <a:pt x="2141" y="1997"/>
                  </a:lnTo>
                  <a:lnTo>
                    <a:pt x="2118" y="2036"/>
                  </a:lnTo>
                  <a:lnTo>
                    <a:pt x="2104" y="2059"/>
                  </a:lnTo>
                  <a:lnTo>
                    <a:pt x="2090" y="2083"/>
                  </a:lnTo>
                  <a:lnTo>
                    <a:pt x="2076" y="2106"/>
                  </a:lnTo>
                  <a:lnTo>
                    <a:pt x="2063" y="2130"/>
                  </a:lnTo>
                  <a:lnTo>
                    <a:pt x="2045" y="2162"/>
                  </a:lnTo>
                  <a:lnTo>
                    <a:pt x="2028" y="2193"/>
                  </a:lnTo>
                  <a:lnTo>
                    <a:pt x="2011" y="2224"/>
                  </a:lnTo>
                  <a:lnTo>
                    <a:pt x="1994" y="2255"/>
                  </a:lnTo>
                  <a:lnTo>
                    <a:pt x="1974" y="2289"/>
                  </a:lnTo>
                  <a:lnTo>
                    <a:pt x="1955" y="2324"/>
                  </a:lnTo>
                  <a:lnTo>
                    <a:pt x="1935" y="2358"/>
                  </a:lnTo>
                  <a:lnTo>
                    <a:pt x="1917" y="2394"/>
                  </a:lnTo>
                  <a:lnTo>
                    <a:pt x="1899" y="2428"/>
                  </a:lnTo>
                  <a:lnTo>
                    <a:pt x="1881" y="2464"/>
                  </a:lnTo>
                  <a:lnTo>
                    <a:pt x="1865" y="2500"/>
                  </a:lnTo>
                  <a:lnTo>
                    <a:pt x="1849" y="2536"/>
                  </a:lnTo>
                  <a:lnTo>
                    <a:pt x="1839" y="2566"/>
                  </a:lnTo>
                  <a:lnTo>
                    <a:pt x="1829" y="2596"/>
                  </a:lnTo>
                  <a:lnTo>
                    <a:pt x="1821" y="2627"/>
                  </a:lnTo>
                  <a:lnTo>
                    <a:pt x="1814" y="2657"/>
                  </a:lnTo>
                  <a:lnTo>
                    <a:pt x="1809" y="2688"/>
                  </a:lnTo>
                  <a:lnTo>
                    <a:pt x="1806" y="2719"/>
                  </a:lnTo>
                  <a:lnTo>
                    <a:pt x="1803" y="2752"/>
                  </a:lnTo>
                  <a:lnTo>
                    <a:pt x="1802" y="2784"/>
                  </a:lnTo>
                  <a:lnTo>
                    <a:pt x="1802" y="2816"/>
                  </a:lnTo>
                  <a:lnTo>
                    <a:pt x="1805" y="2849"/>
                  </a:lnTo>
                  <a:lnTo>
                    <a:pt x="1808" y="2881"/>
                  </a:lnTo>
                  <a:lnTo>
                    <a:pt x="1814" y="2914"/>
                  </a:lnTo>
                  <a:lnTo>
                    <a:pt x="1819" y="2949"/>
                  </a:lnTo>
                  <a:lnTo>
                    <a:pt x="1828" y="2982"/>
                  </a:lnTo>
                  <a:lnTo>
                    <a:pt x="1837" y="3016"/>
                  </a:lnTo>
                  <a:lnTo>
                    <a:pt x="1848" y="3051"/>
                  </a:lnTo>
                  <a:lnTo>
                    <a:pt x="1858" y="3081"/>
                  </a:lnTo>
                  <a:lnTo>
                    <a:pt x="1869" y="3112"/>
                  </a:lnTo>
                  <a:lnTo>
                    <a:pt x="1879" y="3143"/>
                  </a:lnTo>
                  <a:lnTo>
                    <a:pt x="1891" y="3174"/>
                  </a:lnTo>
                  <a:lnTo>
                    <a:pt x="1901" y="3203"/>
                  </a:lnTo>
                  <a:lnTo>
                    <a:pt x="1912" y="3234"/>
                  </a:lnTo>
                  <a:lnTo>
                    <a:pt x="1924" y="3264"/>
                  </a:lnTo>
                  <a:lnTo>
                    <a:pt x="1934" y="3294"/>
                  </a:lnTo>
                  <a:lnTo>
                    <a:pt x="1951" y="3340"/>
                  </a:lnTo>
                  <a:lnTo>
                    <a:pt x="1969" y="3386"/>
                  </a:lnTo>
                  <a:lnTo>
                    <a:pt x="1985" y="3433"/>
                  </a:lnTo>
                  <a:lnTo>
                    <a:pt x="2001" y="3479"/>
                  </a:lnTo>
                  <a:lnTo>
                    <a:pt x="2017" y="3526"/>
                  </a:lnTo>
                  <a:lnTo>
                    <a:pt x="2033" y="3573"/>
                  </a:lnTo>
                  <a:lnTo>
                    <a:pt x="2048" y="3620"/>
                  </a:lnTo>
                  <a:lnTo>
                    <a:pt x="2062" y="3667"/>
                  </a:lnTo>
                  <a:lnTo>
                    <a:pt x="2071" y="3699"/>
                  </a:lnTo>
                  <a:lnTo>
                    <a:pt x="2079" y="3731"/>
                  </a:lnTo>
                  <a:lnTo>
                    <a:pt x="2084" y="3763"/>
                  </a:lnTo>
                  <a:lnTo>
                    <a:pt x="2090" y="3795"/>
                  </a:lnTo>
                  <a:lnTo>
                    <a:pt x="2095" y="3829"/>
                  </a:lnTo>
                  <a:lnTo>
                    <a:pt x="2098" y="3862"/>
                  </a:lnTo>
                  <a:lnTo>
                    <a:pt x="2101" y="3895"/>
                  </a:lnTo>
                  <a:lnTo>
                    <a:pt x="2102" y="3928"/>
                  </a:lnTo>
                  <a:lnTo>
                    <a:pt x="2102" y="3963"/>
                  </a:lnTo>
                  <a:lnTo>
                    <a:pt x="2101" y="3996"/>
                  </a:lnTo>
                  <a:lnTo>
                    <a:pt x="2099" y="4030"/>
                  </a:lnTo>
                  <a:lnTo>
                    <a:pt x="2096" y="4065"/>
                  </a:lnTo>
                  <a:lnTo>
                    <a:pt x="2092" y="4100"/>
                  </a:lnTo>
                  <a:lnTo>
                    <a:pt x="2087" y="4135"/>
                  </a:lnTo>
                  <a:lnTo>
                    <a:pt x="2081" y="4170"/>
                  </a:lnTo>
                  <a:lnTo>
                    <a:pt x="2073" y="4205"/>
                  </a:lnTo>
                  <a:lnTo>
                    <a:pt x="2068" y="4224"/>
                  </a:lnTo>
                  <a:lnTo>
                    <a:pt x="2064" y="4243"/>
                  </a:lnTo>
                  <a:lnTo>
                    <a:pt x="2058" y="4261"/>
                  </a:lnTo>
                  <a:lnTo>
                    <a:pt x="2051" y="4278"/>
                  </a:lnTo>
                  <a:lnTo>
                    <a:pt x="2044" y="4295"/>
                  </a:lnTo>
                  <a:lnTo>
                    <a:pt x="2037" y="4311"/>
                  </a:lnTo>
                  <a:lnTo>
                    <a:pt x="2029" y="4327"/>
                  </a:lnTo>
                  <a:lnTo>
                    <a:pt x="2021" y="4344"/>
                  </a:lnTo>
                  <a:lnTo>
                    <a:pt x="2012" y="4358"/>
                  </a:lnTo>
                  <a:lnTo>
                    <a:pt x="2003" y="4373"/>
                  </a:lnTo>
                  <a:lnTo>
                    <a:pt x="1993" y="4387"/>
                  </a:lnTo>
                  <a:lnTo>
                    <a:pt x="1982" y="4401"/>
                  </a:lnTo>
                  <a:lnTo>
                    <a:pt x="1971" y="4415"/>
                  </a:lnTo>
                  <a:lnTo>
                    <a:pt x="1959" y="4427"/>
                  </a:lnTo>
                  <a:lnTo>
                    <a:pt x="1948" y="4439"/>
                  </a:lnTo>
                  <a:lnTo>
                    <a:pt x="1935" y="4450"/>
                  </a:lnTo>
                  <a:lnTo>
                    <a:pt x="1923" y="4462"/>
                  </a:lnTo>
                  <a:lnTo>
                    <a:pt x="1910" y="4472"/>
                  </a:lnTo>
                  <a:lnTo>
                    <a:pt x="1896" y="4481"/>
                  </a:lnTo>
                  <a:lnTo>
                    <a:pt x="1883" y="4490"/>
                  </a:lnTo>
                  <a:lnTo>
                    <a:pt x="1868" y="4498"/>
                  </a:lnTo>
                  <a:lnTo>
                    <a:pt x="1853" y="4506"/>
                  </a:lnTo>
                  <a:lnTo>
                    <a:pt x="1838" y="4514"/>
                  </a:lnTo>
                  <a:lnTo>
                    <a:pt x="1823" y="4520"/>
                  </a:lnTo>
                  <a:lnTo>
                    <a:pt x="1807" y="4527"/>
                  </a:lnTo>
                  <a:lnTo>
                    <a:pt x="1791" y="4532"/>
                  </a:lnTo>
                  <a:lnTo>
                    <a:pt x="1774" y="4536"/>
                  </a:lnTo>
                  <a:lnTo>
                    <a:pt x="1758" y="4541"/>
                  </a:lnTo>
                  <a:lnTo>
                    <a:pt x="1740" y="4544"/>
                  </a:lnTo>
                  <a:lnTo>
                    <a:pt x="1723" y="4547"/>
                  </a:lnTo>
                  <a:lnTo>
                    <a:pt x="1705" y="4549"/>
                  </a:lnTo>
                  <a:lnTo>
                    <a:pt x="1688" y="4550"/>
                  </a:lnTo>
                  <a:lnTo>
                    <a:pt x="1631" y="4552"/>
                  </a:lnTo>
                  <a:lnTo>
                    <a:pt x="1576" y="4553"/>
                  </a:lnTo>
                  <a:lnTo>
                    <a:pt x="1521" y="4556"/>
                  </a:lnTo>
                  <a:lnTo>
                    <a:pt x="1465" y="4557"/>
                  </a:lnTo>
                  <a:lnTo>
                    <a:pt x="1410" y="4558"/>
                  </a:lnTo>
                  <a:lnTo>
                    <a:pt x="1355" y="4559"/>
                  </a:lnTo>
                  <a:lnTo>
                    <a:pt x="1300" y="4560"/>
                  </a:lnTo>
                  <a:lnTo>
                    <a:pt x="1245" y="4560"/>
                  </a:lnTo>
                  <a:lnTo>
                    <a:pt x="1187" y="4561"/>
                  </a:lnTo>
                  <a:lnTo>
                    <a:pt x="1130" y="4563"/>
                  </a:lnTo>
                  <a:lnTo>
                    <a:pt x="1072" y="4564"/>
                  </a:lnTo>
                  <a:lnTo>
                    <a:pt x="1013" y="4565"/>
                  </a:lnTo>
                  <a:lnTo>
                    <a:pt x="955" y="4566"/>
                  </a:lnTo>
                  <a:lnTo>
                    <a:pt x="896" y="4568"/>
                  </a:lnTo>
                  <a:lnTo>
                    <a:pt x="838" y="4571"/>
                  </a:lnTo>
                  <a:lnTo>
                    <a:pt x="780" y="4573"/>
                  </a:lnTo>
                  <a:lnTo>
                    <a:pt x="738" y="4575"/>
                  </a:lnTo>
                  <a:lnTo>
                    <a:pt x="695" y="4579"/>
                  </a:lnTo>
                  <a:lnTo>
                    <a:pt x="653" y="4583"/>
                  </a:lnTo>
                  <a:lnTo>
                    <a:pt x="610" y="4590"/>
                  </a:lnTo>
                  <a:lnTo>
                    <a:pt x="568" y="4598"/>
                  </a:lnTo>
                  <a:lnTo>
                    <a:pt x="526" y="4608"/>
                  </a:lnTo>
                  <a:lnTo>
                    <a:pt x="505" y="4614"/>
                  </a:lnTo>
                  <a:lnTo>
                    <a:pt x="484" y="4620"/>
                  </a:lnTo>
                  <a:lnTo>
                    <a:pt x="464" y="4628"/>
                  </a:lnTo>
                  <a:lnTo>
                    <a:pt x="443" y="4635"/>
                  </a:lnTo>
                  <a:lnTo>
                    <a:pt x="422" y="4644"/>
                  </a:lnTo>
                  <a:lnTo>
                    <a:pt x="403" y="4653"/>
                  </a:lnTo>
                  <a:lnTo>
                    <a:pt x="383" y="4662"/>
                  </a:lnTo>
                  <a:lnTo>
                    <a:pt x="364" y="4674"/>
                  </a:lnTo>
                  <a:lnTo>
                    <a:pt x="345" y="4685"/>
                  </a:lnTo>
                  <a:lnTo>
                    <a:pt x="326" y="4697"/>
                  </a:lnTo>
                  <a:lnTo>
                    <a:pt x="308" y="4711"/>
                  </a:lnTo>
                  <a:lnTo>
                    <a:pt x="290" y="4724"/>
                  </a:lnTo>
                  <a:lnTo>
                    <a:pt x="272" y="4739"/>
                  </a:lnTo>
                  <a:lnTo>
                    <a:pt x="255" y="4755"/>
                  </a:lnTo>
                  <a:lnTo>
                    <a:pt x="239" y="4772"/>
                  </a:lnTo>
                  <a:lnTo>
                    <a:pt x="223" y="4791"/>
                  </a:lnTo>
                  <a:lnTo>
                    <a:pt x="207" y="4809"/>
                  </a:lnTo>
                  <a:lnTo>
                    <a:pt x="192" y="4830"/>
                  </a:lnTo>
                  <a:lnTo>
                    <a:pt x="177" y="4850"/>
                  </a:lnTo>
                  <a:lnTo>
                    <a:pt x="163" y="4873"/>
                  </a:lnTo>
                  <a:lnTo>
                    <a:pt x="149" y="4896"/>
                  </a:lnTo>
                  <a:lnTo>
                    <a:pt x="138" y="4919"/>
                  </a:lnTo>
                  <a:lnTo>
                    <a:pt x="126" y="4942"/>
                  </a:lnTo>
                  <a:lnTo>
                    <a:pt x="116" y="4966"/>
                  </a:lnTo>
                  <a:lnTo>
                    <a:pt x="107" y="4989"/>
                  </a:lnTo>
                  <a:lnTo>
                    <a:pt x="99" y="5013"/>
                  </a:lnTo>
                  <a:lnTo>
                    <a:pt x="91" y="5036"/>
                  </a:lnTo>
                  <a:lnTo>
                    <a:pt x="84" y="5060"/>
                  </a:lnTo>
                  <a:lnTo>
                    <a:pt x="72" y="5106"/>
                  </a:lnTo>
                  <a:lnTo>
                    <a:pt x="63" y="5151"/>
                  </a:lnTo>
                  <a:lnTo>
                    <a:pt x="55" y="5193"/>
                  </a:lnTo>
                  <a:lnTo>
                    <a:pt x="49" y="5234"/>
                  </a:lnTo>
                  <a:lnTo>
                    <a:pt x="45" y="5271"/>
                  </a:lnTo>
                  <a:lnTo>
                    <a:pt x="41" y="5309"/>
                  </a:lnTo>
                  <a:lnTo>
                    <a:pt x="40" y="5346"/>
                  </a:lnTo>
                  <a:lnTo>
                    <a:pt x="39" y="5384"/>
                  </a:lnTo>
                  <a:lnTo>
                    <a:pt x="40" y="5421"/>
                  </a:lnTo>
                  <a:lnTo>
                    <a:pt x="41" y="5458"/>
                  </a:lnTo>
                  <a:lnTo>
                    <a:pt x="45" y="5495"/>
                  </a:lnTo>
                  <a:lnTo>
                    <a:pt x="48" y="5532"/>
                  </a:lnTo>
                  <a:lnTo>
                    <a:pt x="57" y="5605"/>
                  </a:lnTo>
                  <a:lnTo>
                    <a:pt x="69" y="5677"/>
                  </a:lnTo>
                  <a:lnTo>
                    <a:pt x="82" y="5750"/>
                  </a:lnTo>
                  <a:lnTo>
                    <a:pt x="95" y="5822"/>
                  </a:lnTo>
                  <a:lnTo>
                    <a:pt x="102" y="5863"/>
                  </a:lnTo>
                  <a:lnTo>
                    <a:pt x="110" y="5903"/>
                  </a:lnTo>
                  <a:lnTo>
                    <a:pt x="117" y="5945"/>
                  </a:lnTo>
                  <a:lnTo>
                    <a:pt x="124" y="5985"/>
                  </a:lnTo>
                  <a:lnTo>
                    <a:pt x="132" y="6035"/>
                  </a:lnTo>
                  <a:lnTo>
                    <a:pt x="139" y="6087"/>
                  </a:lnTo>
                  <a:lnTo>
                    <a:pt x="145" y="6137"/>
                  </a:lnTo>
                  <a:lnTo>
                    <a:pt x="150" y="6188"/>
                  </a:lnTo>
                  <a:lnTo>
                    <a:pt x="156" y="6239"/>
                  </a:lnTo>
                  <a:lnTo>
                    <a:pt x="161" y="6290"/>
                  </a:lnTo>
                  <a:lnTo>
                    <a:pt x="165" y="6340"/>
                  </a:lnTo>
                  <a:lnTo>
                    <a:pt x="169" y="6390"/>
                  </a:lnTo>
                  <a:lnTo>
                    <a:pt x="172" y="6431"/>
                  </a:lnTo>
                  <a:lnTo>
                    <a:pt x="176" y="6472"/>
                  </a:lnTo>
                  <a:lnTo>
                    <a:pt x="179" y="6512"/>
                  </a:lnTo>
                  <a:lnTo>
                    <a:pt x="184" y="6554"/>
                  </a:lnTo>
                  <a:lnTo>
                    <a:pt x="188" y="6598"/>
                  </a:lnTo>
                  <a:lnTo>
                    <a:pt x="194" y="6643"/>
                  </a:lnTo>
                  <a:lnTo>
                    <a:pt x="201" y="6688"/>
                  </a:lnTo>
                  <a:lnTo>
                    <a:pt x="209" y="6733"/>
                  </a:lnTo>
                  <a:lnTo>
                    <a:pt x="219" y="6777"/>
                  </a:lnTo>
                  <a:lnTo>
                    <a:pt x="231" y="6821"/>
                  </a:lnTo>
                  <a:lnTo>
                    <a:pt x="238" y="6843"/>
                  </a:lnTo>
                  <a:lnTo>
                    <a:pt x="246" y="6863"/>
                  </a:lnTo>
                  <a:lnTo>
                    <a:pt x="253" y="6885"/>
                  </a:lnTo>
                  <a:lnTo>
                    <a:pt x="262" y="6906"/>
                  </a:lnTo>
                  <a:lnTo>
                    <a:pt x="271" y="6926"/>
                  </a:lnTo>
                  <a:lnTo>
                    <a:pt x="280" y="6947"/>
                  </a:lnTo>
                  <a:lnTo>
                    <a:pt x="292" y="6968"/>
                  </a:lnTo>
                  <a:lnTo>
                    <a:pt x="302" y="6987"/>
                  </a:lnTo>
                  <a:lnTo>
                    <a:pt x="314" y="7008"/>
                  </a:lnTo>
                  <a:lnTo>
                    <a:pt x="327" y="7027"/>
                  </a:lnTo>
                  <a:lnTo>
                    <a:pt x="341" y="7047"/>
                  </a:lnTo>
                  <a:lnTo>
                    <a:pt x="355" y="7065"/>
                  </a:lnTo>
                  <a:lnTo>
                    <a:pt x="371" y="7084"/>
                  </a:lnTo>
                  <a:lnTo>
                    <a:pt x="387" y="7102"/>
                  </a:lnTo>
                  <a:lnTo>
                    <a:pt x="404" y="7120"/>
                  </a:lnTo>
                  <a:lnTo>
                    <a:pt x="422" y="7137"/>
                  </a:lnTo>
                  <a:lnTo>
                    <a:pt x="441" y="7155"/>
                  </a:lnTo>
                  <a:lnTo>
                    <a:pt x="461" y="7171"/>
                  </a:lnTo>
                  <a:lnTo>
                    <a:pt x="482" y="7187"/>
                  </a:lnTo>
                  <a:lnTo>
                    <a:pt x="505" y="7203"/>
                  </a:lnTo>
                  <a:lnTo>
                    <a:pt x="582" y="7257"/>
                  </a:lnTo>
                  <a:lnTo>
                    <a:pt x="654" y="7308"/>
                  </a:lnTo>
                  <a:lnTo>
                    <a:pt x="722" y="7358"/>
                  </a:lnTo>
                  <a:lnTo>
                    <a:pt x="786" y="7406"/>
                  </a:lnTo>
                  <a:lnTo>
                    <a:pt x="846" y="7454"/>
                  </a:lnTo>
                  <a:lnTo>
                    <a:pt x="902" y="7501"/>
                  </a:lnTo>
                  <a:lnTo>
                    <a:pt x="956" y="7547"/>
                  </a:lnTo>
                  <a:lnTo>
                    <a:pt x="1006" y="7594"/>
                  </a:lnTo>
                  <a:lnTo>
                    <a:pt x="1029" y="7616"/>
                  </a:lnTo>
                  <a:lnTo>
                    <a:pt x="1051" y="7638"/>
                  </a:lnTo>
                  <a:lnTo>
                    <a:pt x="1073" y="7661"/>
                  </a:lnTo>
                  <a:lnTo>
                    <a:pt x="1094" y="7683"/>
                  </a:lnTo>
                  <a:lnTo>
                    <a:pt x="1136" y="7732"/>
                  </a:lnTo>
                  <a:lnTo>
                    <a:pt x="1177" y="7781"/>
                  </a:lnTo>
                  <a:lnTo>
                    <a:pt x="1216" y="7833"/>
                  </a:lnTo>
                  <a:lnTo>
                    <a:pt x="1255" y="7884"/>
                  </a:lnTo>
                  <a:lnTo>
                    <a:pt x="1294" y="7938"/>
                  </a:lnTo>
                  <a:lnTo>
                    <a:pt x="1332" y="7992"/>
                  </a:lnTo>
                  <a:lnTo>
                    <a:pt x="1384" y="8063"/>
                  </a:lnTo>
                  <a:lnTo>
                    <a:pt x="1436" y="8133"/>
                  </a:lnTo>
                  <a:lnTo>
                    <a:pt x="1489" y="8202"/>
                  </a:lnTo>
                  <a:lnTo>
                    <a:pt x="1544" y="8270"/>
                  </a:lnTo>
                  <a:lnTo>
                    <a:pt x="1599" y="8336"/>
                  </a:lnTo>
                  <a:lnTo>
                    <a:pt x="1657" y="8401"/>
                  </a:lnTo>
                  <a:lnTo>
                    <a:pt x="1714" y="8466"/>
                  </a:lnTo>
                  <a:lnTo>
                    <a:pt x="1772" y="8529"/>
                  </a:lnTo>
                  <a:lnTo>
                    <a:pt x="1832" y="8591"/>
                  </a:lnTo>
                  <a:lnTo>
                    <a:pt x="1893" y="8650"/>
                  </a:lnTo>
                  <a:lnTo>
                    <a:pt x="1955" y="8710"/>
                  </a:lnTo>
                  <a:lnTo>
                    <a:pt x="2018" y="8767"/>
                  </a:lnTo>
                  <a:lnTo>
                    <a:pt x="2081" y="8825"/>
                  </a:lnTo>
                  <a:lnTo>
                    <a:pt x="2145" y="8880"/>
                  </a:lnTo>
                  <a:lnTo>
                    <a:pt x="2211" y="8934"/>
                  </a:lnTo>
                  <a:lnTo>
                    <a:pt x="2277" y="8986"/>
                  </a:lnTo>
                  <a:lnTo>
                    <a:pt x="2300" y="9004"/>
                  </a:lnTo>
                  <a:lnTo>
                    <a:pt x="2324" y="9021"/>
                  </a:lnTo>
                  <a:lnTo>
                    <a:pt x="2348" y="9037"/>
                  </a:lnTo>
                  <a:lnTo>
                    <a:pt x="2374" y="9053"/>
                  </a:lnTo>
                  <a:lnTo>
                    <a:pt x="2424" y="9084"/>
                  </a:lnTo>
                  <a:lnTo>
                    <a:pt x="2474" y="9113"/>
                  </a:lnTo>
                  <a:lnTo>
                    <a:pt x="2525" y="9140"/>
                  </a:lnTo>
                  <a:lnTo>
                    <a:pt x="2574" y="9165"/>
                  </a:lnTo>
                  <a:lnTo>
                    <a:pt x="2624" y="9189"/>
                  </a:lnTo>
                  <a:lnTo>
                    <a:pt x="2669" y="9212"/>
                  </a:lnTo>
                  <a:lnTo>
                    <a:pt x="2702" y="9228"/>
                  </a:lnTo>
                  <a:lnTo>
                    <a:pt x="2733" y="9244"/>
                  </a:lnTo>
                  <a:lnTo>
                    <a:pt x="2764" y="9263"/>
                  </a:lnTo>
                  <a:lnTo>
                    <a:pt x="2793" y="9281"/>
                  </a:lnTo>
                  <a:lnTo>
                    <a:pt x="2821" y="9300"/>
                  </a:lnTo>
                  <a:lnTo>
                    <a:pt x="2848" y="9319"/>
                  </a:lnTo>
                  <a:lnTo>
                    <a:pt x="2876" y="9340"/>
                  </a:lnTo>
                  <a:lnTo>
                    <a:pt x="2901" y="9360"/>
                  </a:lnTo>
                  <a:lnTo>
                    <a:pt x="2926" y="9382"/>
                  </a:lnTo>
                  <a:lnTo>
                    <a:pt x="2951" y="9404"/>
                  </a:lnTo>
                  <a:lnTo>
                    <a:pt x="2973" y="9428"/>
                  </a:lnTo>
                  <a:lnTo>
                    <a:pt x="2995" y="9451"/>
                  </a:lnTo>
                  <a:lnTo>
                    <a:pt x="3016" y="9476"/>
                  </a:lnTo>
                  <a:lnTo>
                    <a:pt x="3037" y="9501"/>
                  </a:lnTo>
                  <a:lnTo>
                    <a:pt x="3056" y="9527"/>
                  </a:lnTo>
                  <a:lnTo>
                    <a:pt x="3074" y="9553"/>
                  </a:lnTo>
                  <a:lnTo>
                    <a:pt x="3092" y="9581"/>
                  </a:lnTo>
                  <a:lnTo>
                    <a:pt x="3109" y="9609"/>
                  </a:lnTo>
                  <a:lnTo>
                    <a:pt x="3125" y="9638"/>
                  </a:lnTo>
                  <a:lnTo>
                    <a:pt x="3140" y="9668"/>
                  </a:lnTo>
                  <a:lnTo>
                    <a:pt x="3154" y="9697"/>
                  </a:lnTo>
                  <a:lnTo>
                    <a:pt x="3167" y="9728"/>
                  </a:lnTo>
                  <a:lnTo>
                    <a:pt x="3179" y="9761"/>
                  </a:lnTo>
                  <a:lnTo>
                    <a:pt x="3190" y="9793"/>
                  </a:lnTo>
                  <a:lnTo>
                    <a:pt x="3201" y="9826"/>
                  </a:lnTo>
                  <a:lnTo>
                    <a:pt x="3211" y="9860"/>
                  </a:lnTo>
                  <a:lnTo>
                    <a:pt x="3220" y="9895"/>
                  </a:lnTo>
                  <a:lnTo>
                    <a:pt x="3227" y="9930"/>
                  </a:lnTo>
                  <a:lnTo>
                    <a:pt x="3235" y="9966"/>
                  </a:lnTo>
                  <a:lnTo>
                    <a:pt x="3241" y="10004"/>
                  </a:lnTo>
                  <a:lnTo>
                    <a:pt x="3246" y="10042"/>
                  </a:lnTo>
                  <a:lnTo>
                    <a:pt x="3250" y="10079"/>
                  </a:lnTo>
                  <a:lnTo>
                    <a:pt x="3253" y="10112"/>
                  </a:lnTo>
                  <a:lnTo>
                    <a:pt x="3256" y="10144"/>
                  </a:lnTo>
                  <a:lnTo>
                    <a:pt x="3256" y="10175"/>
                  </a:lnTo>
                  <a:lnTo>
                    <a:pt x="3256" y="10204"/>
                  </a:lnTo>
                  <a:lnTo>
                    <a:pt x="3255" y="10233"/>
                  </a:lnTo>
                  <a:lnTo>
                    <a:pt x="3253" y="10262"/>
                  </a:lnTo>
                  <a:lnTo>
                    <a:pt x="3250" y="10290"/>
                  </a:lnTo>
                  <a:lnTo>
                    <a:pt x="3246" y="10318"/>
                  </a:lnTo>
                  <a:lnTo>
                    <a:pt x="3206" y="1031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10" name="Freeform 12">
              <a:extLst>
                <a:ext uri="{FF2B5EF4-FFF2-40B4-BE49-F238E27FC236}">
                  <a16:creationId xmlns:a16="http://schemas.microsoft.com/office/drawing/2014/main" id="{18CBC4BF-0E56-4D98-8F35-43D860C9CF3A}"/>
                </a:ext>
              </a:extLst>
            </p:cNvPr>
            <p:cNvSpPr>
              <a:spLocks/>
            </p:cNvSpPr>
            <p:nvPr userDrawn="1"/>
          </p:nvSpPr>
          <p:spPr bwMode="auto">
            <a:xfrm>
              <a:off x="6617097" y="2"/>
              <a:ext cx="3382473" cy="916572"/>
            </a:xfrm>
            <a:custGeom>
              <a:avLst/>
              <a:gdLst>
                <a:gd name="T0" fmla="*/ 2272 w 5087"/>
                <a:gd name="T1" fmla="*/ 1360 h 1377"/>
                <a:gd name="T2" fmla="*/ 2108 w 5087"/>
                <a:gd name="T3" fmla="*/ 1297 h 1377"/>
                <a:gd name="T4" fmla="*/ 1942 w 5087"/>
                <a:gd name="T5" fmla="*/ 1172 h 1377"/>
                <a:gd name="T6" fmla="*/ 1740 w 5087"/>
                <a:gd name="T7" fmla="*/ 942 h 1377"/>
                <a:gd name="T8" fmla="*/ 1638 w 5087"/>
                <a:gd name="T9" fmla="*/ 799 h 1377"/>
                <a:gd name="T10" fmla="*/ 1535 w 5087"/>
                <a:gd name="T11" fmla="*/ 697 h 1377"/>
                <a:gd name="T12" fmla="*/ 1414 w 5087"/>
                <a:gd name="T13" fmla="*/ 614 h 1377"/>
                <a:gd name="T14" fmla="*/ 1279 w 5087"/>
                <a:gd name="T15" fmla="*/ 549 h 1377"/>
                <a:gd name="T16" fmla="*/ 1125 w 5087"/>
                <a:gd name="T17" fmla="*/ 504 h 1377"/>
                <a:gd name="T18" fmla="*/ 936 w 5087"/>
                <a:gd name="T19" fmla="*/ 468 h 1377"/>
                <a:gd name="T20" fmla="*/ 729 w 5087"/>
                <a:gd name="T21" fmla="*/ 413 h 1377"/>
                <a:gd name="T22" fmla="*/ 531 w 5087"/>
                <a:gd name="T23" fmla="*/ 337 h 1377"/>
                <a:gd name="T24" fmla="*/ 338 w 5087"/>
                <a:gd name="T25" fmla="*/ 239 h 1377"/>
                <a:gd name="T26" fmla="*/ 151 w 5087"/>
                <a:gd name="T27" fmla="*/ 118 h 1377"/>
                <a:gd name="T28" fmla="*/ 62 w 5087"/>
                <a:gd name="T29" fmla="*/ 0 h 1377"/>
                <a:gd name="T30" fmla="*/ 413 w 5087"/>
                <a:gd name="T31" fmla="*/ 235 h 1377"/>
                <a:gd name="T32" fmla="*/ 658 w 5087"/>
                <a:gd name="T33" fmla="*/ 346 h 1377"/>
                <a:gd name="T34" fmla="*/ 915 w 5087"/>
                <a:gd name="T35" fmla="*/ 423 h 1377"/>
                <a:gd name="T36" fmla="*/ 1162 w 5087"/>
                <a:gd name="T37" fmla="*/ 471 h 1377"/>
                <a:gd name="T38" fmla="*/ 1319 w 5087"/>
                <a:gd name="T39" fmla="*/ 522 h 1377"/>
                <a:gd name="T40" fmla="*/ 1458 w 5087"/>
                <a:gd name="T41" fmla="*/ 593 h 1377"/>
                <a:gd name="T42" fmla="*/ 1579 w 5087"/>
                <a:gd name="T43" fmla="*/ 684 h 1377"/>
                <a:gd name="T44" fmla="*/ 1685 w 5087"/>
                <a:gd name="T45" fmla="*/ 794 h 1377"/>
                <a:gd name="T46" fmla="*/ 1802 w 5087"/>
                <a:gd name="T47" fmla="*/ 959 h 1377"/>
                <a:gd name="T48" fmla="*/ 2006 w 5087"/>
                <a:gd name="T49" fmla="*/ 1177 h 1377"/>
                <a:gd name="T50" fmla="*/ 2135 w 5087"/>
                <a:gd name="T51" fmla="*/ 1266 h 1377"/>
                <a:gd name="T52" fmla="*/ 2270 w 5087"/>
                <a:gd name="T53" fmla="*/ 1320 h 1377"/>
                <a:gd name="T54" fmla="*/ 2414 w 5087"/>
                <a:gd name="T55" fmla="*/ 1338 h 1377"/>
                <a:gd name="T56" fmla="*/ 2567 w 5087"/>
                <a:gd name="T57" fmla="*/ 1321 h 1377"/>
                <a:gd name="T58" fmla="*/ 2730 w 5087"/>
                <a:gd name="T59" fmla="*/ 1269 h 1377"/>
                <a:gd name="T60" fmla="*/ 2876 w 5087"/>
                <a:gd name="T61" fmla="*/ 1199 h 1377"/>
                <a:gd name="T62" fmla="*/ 3104 w 5087"/>
                <a:gd name="T63" fmla="*/ 1083 h 1377"/>
                <a:gd name="T64" fmla="*/ 3395 w 5087"/>
                <a:gd name="T65" fmla="*/ 953 h 1377"/>
                <a:gd name="T66" fmla="*/ 3679 w 5087"/>
                <a:gd name="T67" fmla="*/ 867 h 1377"/>
                <a:gd name="T68" fmla="*/ 4078 w 5087"/>
                <a:gd name="T69" fmla="*/ 774 h 1377"/>
                <a:gd name="T70" fmla="*/ 4338 w 5087"/>
                <a:gd name="T71" fmla="*/ 702 h 1377"/>
                <a:gd name="T72" fmla="*/ 4484 w 5087"/>
                <a:gd name="T73" fmla="*/ 635 h 1377"/>
                <a:gd name="T74" fmla="*/ 4611 w 5087"/>
                <a:gd name="T75" fmla="*/ 552 h 1377"/>
                <a:gd name="T76" fmla="*/ 4722 w 5087"/>
                <a:gd name="T77" fmla="*/ 450 h 1377"/>
                <a:gd name="T78" fmla="*/ 4818 w 5087"/>
                <a:gd name="T79" fmla="*/ 328 h 1377"/>
                <a:gd name="T80" fmla="*/ 4960 w 5087"/>
                <a:gd name="T81" fmla="*/ 114 h 1377"/>
                <a:gd name="T82" fmla="*/ 5031 w 5087"/>
                <a:gd name="T83" fmla="*/ 80 h 1377"/>
                <a:gd name="T84" fmla="*/ 4866 w 5087"/>
                <a:gd name="T85" fmla="*/ 327 h 1377"/>
                <a:gd name="T86" fmla="*/ 4770 w 5087"/>
                <a:gd name="T87" fmla="*/ 456 h 1377"/>
                <a:gd name="T88" fmla="*/ 4657 w 5087"/>
                <a:gd name="T89" fmla="*/ 565 h 1377"/>
                <a:gd name="T90" fmla="*/ 4527 w 5087"/>
                <a:gd name="T91" fmla="*/ 656 h 1377"/>
                <a:gd name="T92" fmla="*/ 4380 w 5087"/>
                <a:gd name="T93" fmla="*/ 728 h 1377"/>
                <a:gd name="T94" fmla="*/ 4212 w 5087"/>
                <a:gd name="T95" fmla="*/ 783 h 1377"/>
                <a:gd name="T96" fmla="*/ 3889 w 5087"/>
                <a:gd name="T97" fmla="*/ 857 h 1377"/>
                <a:gd name="T98" fmla="*/ 3519 w 5087"/>
                <a:gd name="T99" fmla="*/ 952 h 1377"/>
                <a:gd name="T100" fmla="*/ 3299 w 5087"/>
                <a:gd name="T101" fmla="*/ 1035 h 1377"/>
                <a:gd name="T102" fmla="*/ 2959 w 5087"/>
                <a:gd name="T103" fmla="*/ 1200 h 1377"/>
                <a:gd name="T104" fmla="*/ 2826 w 5087"/>
                <a:gd name="T105" fmla="*/ 1267 h 1377"/>
                <a:gd name="T106" fmla="*/ 2678 w 5087"/>
                <a:gd name="T107" fmla="*/ 1330 h 1377"/>
                <a:gd name="T108" fmla="*/ 2533 w 5087"/>
                <a:gd name="T109" fmla="*/ 1367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87" h="1377">
                  <a:moveTo>
                    <a:pt x="2417" y="1377"/>
                  </a:moveTo>
                  <a:lnTo>
                    <a:pt x="2387" y="1376"/>
                  </a:lnTo>
                  <a:lnTo>
                    <a:pt x="2358" y="1374"/>
                  </a:lnTo>
                  <a:lnTo>
                    <a:pt x="2328" y="1371"/>
                  </a:lnTo>
                  <a:lnTo>
                    <a:pt x="2300" y="1366"/>
                  </a:lnTo>
                  <a:lnTo>
                    <a:pt x="2272" y="1360"/>
                  </a:lnTo>
                  <a:lnTo>
                    <a:pt x="2244" y="1353"/>
                  </a:lnTo>
                  <a:lnTo>
                    <a:pt x="2216" y="1344"/>
                  </a:lnTo>
                  <a:lnTo>
                    <a:pt x="2188" y="1335"/>
                  </a:lnTo>
                  <a:lnTo>
                    <a:pt x="2161" y="1324"/>
                  </a:lnTo>
                  <a:lnTo>
                    <a:pt x="2135" y="1311"/>
                  </a:lnTo>
                  <a:lnTo>
                    <a:pt x="2108" y="1297"/>
                  </a:lnTo>
                  <a:lnTo>
                    <a:pt x="2082" y="1281"/>
                  </a:lnTo>
                  <a:lnTo>
                    <a:pt x="2055" y="1265"/>
                  </a:lnTo>
                  <a:lnTo>
                    <a:pt x="2030" y="1247"/>
                  </a:lnTo>
                  <a:lnTo>
                    <a:pt x="2005" y="1227"/>
                  </a:lnTo>
                  <a:lnTo>
                    <a:pt x="1981" y="1207"/>
                  </a:lnTo>
                  <a:lnTo>
                    <a:pt x="1942" y="1172"/>
                  </a:lnTo>
                  <a:lnTo>
                    <a:pt x="1905" y="1137"/>
                  </a:lnTo>
                  <a:lnTo>
                    <a:pt x="1868" y="1100"/>
                  </a:lnTo>
                  <a:lnTo>
                    <a:pt x="1834" y="1062"/>
                  </a:lnTo>
                  <a:lnTo>
                    <a:pt x="1801" y="1023"/>
                  </a:lnTo>
                  <a:lnTo>
                    <a:pt x="1770" y="983"/>
                  </a:lnTo>
                  <a:lnTo>
                    <a:pt x="1740" y="942"/>
                  </a:lnTo>
                  <a:lnTo>
                    <a:pt x="1712" y="900"/>
                  </a:lnTo>
                  <a:lnTo>
                    <a:pt x="1699" y="880"/>
                  </a:lnTo>
                  <a:lnTo>
                    <a:pt x="1684" y="859"/>
                  </a:lnTo>
                  <a:lnTo>
                    <a:pt x="1669" y="838"/>
                  </a:lnTo>
                  <a:lnTo>
                    <a:pt x="1654" y="819"/>
                  </a:lnTo>
                  <a:lnTo>
                    <a:pt x="1638" y="799"/>
                  </a:lnTo>
                  <a:lnTo>
                    <a:pt x="1622" y="781"/>
                  </a:lnTo>
                  <a:lnTo>
                    <a:pt x="1605" y="763"/>
                  </a:lnTo>
                  <a:lnTo>
                    <a:pt x="1589" y="746"/>
                  </a:lnTo>
                  <a:lnTo>
                    <a:pt x="1570" y="729"/>
                  </a:lnTo>
                  <a:lnTo>
                    <a:pt x="1553" y="712"/>
                  </a:lnTo>
                  <a:lnTo>
                    <a:pt x="1535" y="697"/>
                  </a:lnTo>
                  <a:lnTo>
                    <a:pt x="1515" y="681"/>
                  </a:lnTo>
                  <a:lnTo>
                    <a:pt x="1496" y="666"/>
                  </a:lnTo>
                  <a:lnTo>
                    <a:pt x="1476" y="653"/>
                  </a:lnTo>
                  <a:lnTo>
                    <a:pt x="1457" y="639"/>
                  </a:lnTo>
                  <a:lnTo>
                    <a:pt x="1436" y="626"/>
                  </a:lnTo>
                  <a:lnTo>
                    <a:pt x="1414" y="614"/>
                  </a:lnTo>
                  <a:lnTo>
                    <a:pt x="1394" y="601"/>
                  </a:lnTo>
                  <a:lnTo>
                    <a:pt x="1371" y="590"/>
                  </a:lnTo>
                  <a:lnTo>
                    <a:pt x="1349" y="579"/>
                  </a:lnTo>
                  <a:lnTo>
                    <a:pt x="1326" y="569"/>
                  </a:lnTo>
                  <a:lnTo>
                    <a:pt x="1302" y="559"/>
                  </a:lnTo>
                  <a:lnTo>
                    <a:pt x="1279" y="549"/>
                  </a:lnTo>
                  <a:lnTo>
                    <a:pt x="1254" y="540"/>
                  </a:lnTo>
                  <a:lnTo>
                    <a:pt x="1229" y="532"/>
                  </a:lnTo>
                  <a:lnTo>
                    <a:pt x="1204" y="524"/>
                  </a:lnTo>
                  <a:lnTo>
                    <a:pt x="1178" y="516"/>
                  </a:lnTo>
                  <a:lnTo>
                    <a:pt x="1151" y="510"/>
                  </a:lnTo>
                  <a:lnTo>
                    <a:pt x="1125" y="504"/>
                  </a:lnTo>
                  <a:lnTo>
                    <a:pt x="1098" y="498"/>
                  </a:lnTo>
                  <a:lnTo>
                    <a:pt x="1070" y="493"/>
                  </a:lnTo>
                  <a:lnTo>
                    <a:pt x="1043" y="487"/>
                  </a:lnTo>
                  <a:lnTo>
                    <a:pt x="1007" y="482"/>
                  </a:lnTo>
                  <a:lnTo>
                    <a:pt x="971" y="476"/>
                  </a:lnTo>
                  <a:lnTo>
                    <a:pt x="936" y="468"/>
                  </a:lnTo>
                  <a:lnTo>
                    <a:pt x="901" y="461"/>
                  </a:lnTo>
                  <a:lnTo>
                    <a:pt x="867" y="453"/>
                  </a:lnTo>
                  <a:lnTo>
                    <a:pt x="831" y="444"/>
                  </a:lnTo>
                  <a:lnTo>
                    <a:pt x="798" y="435"/>
                  </a:lnTo>
                  <a:lnTo>
                    <a:pt x="764" y="424"/>
                  </a:lnTo>
                  <a:lnTo>
                    <a:pt x="729" y="413"/>
                  </a:lnTo>
                  <a:lnTo>
                    <a:pt x="696" y="403"/>
                  </a:lnTo>
                  <a:lnTo>
                    <a:pt x="663" y="390"/>
                  </a:lnTo>
                  <a:lnTo>
                    <a:pt x="630" y="377"/>
                  </a:lnTo>
                  <a:lnTo>
                    <a:pt x="596" y="365"/>
                  </a:lnTo>
                  <a:lnTo>
                    <a:pt x="563" y="351"/>
                  </a:lnTo>
                  <a:lnTo>
                    <a:pt x="531" y="337"/>
                  </a:lnTo>
                  <a:lnTo>
                    <a:pt x="498" y="322"/>
                  </a:lnTo>
                  <a:lnTo>
                    <a:pt x="466" y="306"/>
                  </a:lnTo>
                  <a:lnTo>
                    <a:pt x="433" y="290"/>
                  </a:lnTo>
                  <a:lnTo>
                    <a:pt x="401" y="274"/>
                  </a:lnTo>
                  <a:lnTo>
                    <a:pt x="369" y="257"/>
                  </a:lnTo>
                  <a:lnTo>
                    <a:pt x="338" y="239"/>
                  </a:lnTo>
                  <a:lnTo>
                    <a:pt x="306" y="220"/>
                  </a:lnTo>
                  <a:lnTo>
                    <a:pt x="275" y="201"/>
                  </a:lnTo>
                  <a:lnTo>
                    <a:pt x="244" y="181"/>
                  </a:lnTo>
                  <a:lnTo>
                    <a:pt x="213" y="161"/>
                  </a:lnTo>
                  <a:lnTo>
                    <a:pt x="182" y="140"/>
                  </a:lnTo>
                  <a:lnTo>
                    <a:pt x="151" y="118"/>
                  </a:lnTo>
                  <a:lnTo>
                    <a:pt x="120" y="95"/>
                  </a:lnTo>
                  <a:lnTo>
                    <a:pt x="90" y="72"/>
                  </a:lnTo>
                  <a:lnTo>
                    <a:pt x="59" y="49"/>
                  </a:lnTo>
                  <a:lnTo>
                    <a:pt x="30" y="25"/>
                  </a:lnTo>
                  <a:lnTo>
                    <a:pt x="0" y="0"/>
                  </a:lnTo>
                  <a:lnTo>
                    <a:pt x="62" y="0"/>
                  </a:lnTo>
                  <a:lnTo>
                    <a:pt x="119" y="45"/>
                  </a:lnTo>
                  <a:lnTo>
                    <a:pt x="176" y="87"/>
                  </a:lnTo>
                  <a:lnTo>
                    <a:pt x="235" y="127"/>
                  </a:lnTo>
                  <a:lnTo>
                    <a:pt x="293" y="165"/>
                  </a:lnTo>
                  <a:lnTo>
                    <a:pt x="353" y="202"/>
                  </a:lnTo>
                  <a:lnTo>
                    <a:pt x="413" y="235"/>
                  </a:lnTo>
                  <a:lnTo>
                    <a:pt x="474" y="266"/>
                  </a:lnTo>
                  <a:lnTo>
                    <a:pt x="534" y="295"/>
                  </a:lnTo>
                  <a:lnTo>
                    <a:pt x="565" y="309"/>
                  </a:lnTo>
                  <a:lnTo>
                    <a:pt x="596" y="322"/>
                  </a:lnTo>
                  <a:lnTo>
                    <a:pt x="627" y="335"/>
                  </a:lnTo>
                  <a:lnTo>
                    <a:pt x="658" y="346"/>
                  </a:lnTo>
                  <a:lnTo>
                    <a:pt x="690" y="358"/>
                  </a:lnTo>
                  <a:lnTo>
                    <a:pt x="721" y="369"/>
                  </a:lnTo>
                  <a:lnTo>
                    <a:pt x="753" y="380"/>
                  </a:lnTo>
                  <a:lnTo>
                    <a:pt x="786" y="390"/>
                  </a:lnTo>
                  <a:lnTo>
                    <a:pt x="850" y="407"/>
                  </a:lnTo>
                  <a:lnTo>
                    <a:pt x="915" y="423"/>
                  </a:lnTo>
                  <a:lnTo>
                    <a:pt x="982" y="437"/>
                  </a:lnTo>
                  <a:lnTo>
                    <a:pt x="1048" y="448"/>
                  </a:lnTo>
                  <a:lnTo>
                    <a:pt x="1078" y="454"/>
                  </a:lnTo>
                  <a:lnTo>
                    <a:pt x="1107" y="459"/>
                  </a:lnTo>
                  <a:lnTo>
                    <a:pt x="1134" y="466"/>
                  </a:lnTo>
                  <a:lnTo>
                    <a:pt x="1162" y="471"/>
                  </a:lnTo>
                  <a:lnTo>
                    <a:pt x="1189" y="479"/>
                  </a:lnTo>
                  <a:lnTo>
                    <a:pt x="1217" y="486"/>
                  </a:lnTo>
                  <a:lnTo>
                    <a:pt x="1242" y="494"/>
                  </a:lnTo>
                  <a:lnTo>
                    <a:pt x="1269" y="504"/>
                  </a:lnTo>
                  <a:lnTo>
                    <a:pt x="1294" y="513"/>
                  </a:lnTo>
                  <a:lnTo>
                    <a:pt x="1319" y="522"/>
                  </a:lnTo>
                  <a:lnTo>
                    <a:pt x="1343" y="532"/>
                  </a:lnTo>
                  <a:lnTo>
                    <a:pt x="1367" y="544"/>
                  </a:lnTo>
                  <a:lnTo>
                    <a:pt x="1390" y="555"/>
                  </a:lnTo>
                  <a:lnTo>
                    <a:pt x="1413" y="567"/>
                  </a:lnTo>
                  <a:lnTo>
                    <a:pt x="1435" y="579"/>
                  </a:lnTo>
                  <a:lnTo>
                    <a:pt x="1458" y="593"/>
                  </a:lnTo>
                  <a:lnTo>
                    <a:pt x="1478" y="607"/>
                  </a:lnTo>
                  <a:lnTo>
                    <a:pt x="1500" y="621"/>
                  </a:lnTo>
                  <a:lnTo>
                    <a:pt x="1520" y="635"/>
                  </a:lnTo>
                  <a:lnTo>
                    <a:pt x="1540" y="650"/>
                  </a:lnTo>
                  <a:lnTo>
                    <a:pt x="1560" y="666"/>
                  </a:lnTo>
                  <a:lnTo>
                    <a:pt x="1579" y="684"/>
                  </a:lnTo>
                  <a:lnTo>
                    <a:pt x="1598" y="700"/>
                  </a:lnTo>
                  <a:lnTo>
                    <a:pt x="1616" y="718"/>
                  </a:lnTo>
                  <a:lnTo>
                    <a:pt x="1633" y="736"/>
                  </a:lnTo>
                  <a:lnTo>
                    <a:pt x="1650" y="755"/>
                  </a:lnTo>
                  <a:lnTo>
                    <a:pt x="1668" y="774"/>
                  </a:lnTo>
                  <a:lnTo>
                    <a:pt x="1685" y="794"/>
                  </a:lnTo>
                  <a:lnTo>
                    <a:pt x="1701" y="814"/>
                  </a:lnTo>
                  <a:lnTo>
                    <a:pt x="1716" y="835"/>
                  </a:lnTo>
                  <a:lnTo>
                    <a:pt x="1731" y="857"/>
                  </a:lnTo>
                  <a:lnTo>
                    <a:pt x="1746" y="880"/>
                  </a:lnTo>
                  <a:lnTo>
                    <a:pt x="1773" y="920"/>
                  </a:lnTo>
                  <a:lnTo>
                    <a:pt x="1802" y="959"/>
                  </a:lnTo>
                  <a:lnTo>
                    <a:pt x="1832" y="998"/>
                  </a:lnTo>
                  <a:lnTo>
                    <a:pt x="1864" y="1036"/>
                  </a:lnTo>
                  <a:lnTo>
                    <a:pt x="1897" y="1074"/>
                  </a:lnTo>
                  <a:lnTo>
                    <a:pt x="1933" y="1109"/>
                  </a:lnTo>
                  <a:lnTo>
                    <a:pt x="1968" y="1144"/>
                  </a:lnTo>
                  <a:lnTo>
                    <a:pt x="2006" y="1177"/>
                  </a:lnTo>
                  <a:lnTo>
                    <a:pt x="2027" y="1195"/>
                  </a:lnTo>
                  <a:lnTo>
                    <a:pt x="2049" y="1211"/>
                  </a:lnTo>
                  <a:lnTo>
                    <a:pt x="2069" y="1226"/>
                  </a:lnTo>
                  <a:lnTo>
                    <a:pt x="2091" y="1241"/>
                  </a:lnTo>
                  <a:lnTo>
                    <a:pt x="2113" y="1255"/>
                  </a:lnTo>
                  <a:lnTo>
                    <a:pt x="2135" y="1266"/>
                  </a:lnTo>
                  <a:lnTo>
                    <a:pt x="2156" y="1278"/>
                  </a:lnTo>
                  <a:lnTo>
                    <a:pt x="2179" y="1289"/>
                  </a:lnTo>
                  <a:lnTo>
                    <a:pt x="2201" y="1298"/>
                  </a:lnTo>
                  <a:lnTo>
                    <a:pt x="2224" y="1306"/>
                  </a:lnTo>
                  <a:lnTo>
                    <a:pt x="2247" y="1314"/>
                  </a:lnTo>
                  <a:lnTo>
                    <a:pt x="2270" y="1320"/>
                  </a:lnTo>
                  <a:lnTo>
                    <a:pt x="2294" y="1326"/>
                  </a:lnTo>
                  <a:lnTo>
                    <a:pt x="2318" y="1330"/>
                  </a:lnTo>
                  <a:lnTo>
                    <a:pt x="2341" y="1334"/>
                  </a:lnTo>
                  <a:lnTo>
                    <a:pt x="2365" y="1336"/>
                  </a:lnTo>
                  <a:lnTo>
                    <a:pt x="2390" y="1338"/>
                  </a:lnTo>
                  <a:lnTo>
                    <a:pt x="2414" y="1338"/>
                  </a:lnTo>
                  <a:lnTo>
                    <a:pt x="2440" y="1338"/>
                  </a:lnTo>
                  <a:lnTo>
                    <a:pt x="2465" y="1337"/>
                  </a:lnTo>
                  <a:lnTo>
                    <a:pt x="2490" y="1335"/>
                  </a:lnTo>
                  <a:lnTo>
                    <a:pt x="2515" y="1332"/>
                  </a:lnTo>
                  <a:lnTo>
                    <a:pt x="2542" y="1327"/>
                  </a:lnTo>
                  <a:lnTo>
                    <a:pt x="2567" y="1321"/>
                  </a:lnTo>
                  <a:lnTo>
                    <a:pt x="2593" y="1314"/>
                  </a:lnTo>
                  <a:lnTo>
                    <a:pt x="2621" y="1308"/>
                  </a:lnTo>
                  <a:lnTo>
                    <a:pt x="2647" y="1299"/>
                  </a:lnTo>
                  <a:lnTo>
                    <a:pt x="2675" y="1290"/>
                  </a:lnTo>
                  <a:lnTo>
                    <a:pt x="2702" y="1280"/>
                  </a:lnTo>
                  <a:lnTo>
                    <a:pt x="2730" y="1269"/>
                  </a:lnTo>
                  <a:lnTo>
                    <a:pt x="2757" y="1256"/>
                  </a:lnTo>
                  <a:lnTo>
                    <a:pt x="2786" y="1242"/>
                  </a:lnTo>
                  <a:lnTo>
                    <a:pt x="2808" y="1232"/>
                  </a:lnTo>
                  <a:lnTo>
                    <a:pt x="2831" y="1220"/>
                  </a:lnTo>
                  <a:lnTo>
                    <a:pt x="2853" y="1210"/>
                  </a:lnTo>
                  <a:lnTo>
                    <a:pt x="2876" y="1199"/>
                  </a:lnTo>
                  <a:lnTo>
                    <a:pt x="2897" y="1187"/>
                  </a:lnTo>
                  <a:lnTo>
                    <a:pt x="2919" y="1176"/>
                  </a:lnTo>
                  <a:lnTo>
                    <a:pt x="2941" y="1164"/>
                  </a:lnTo>
                  <a:lnTo>
                    <a:pt x="2964" y="1154"/>
                  </a:lnTo>
                  <a:lnTo>
                    <a:pt x="3034" y="1118"/>
                  </a:lnTo>
                  <a:lnTo>
                    <a:pt x="3104" y="1083"/>
                  </a:lnTo>
                  <a:lnTo>
                    <a:pt x="3175" y="1048"/>
                  </a:lnTo>
                  <a:lnTo>
                    <a:pt x="3247" y="1014"/>
                  </a:lnTo>
                  <a:lnTo>
                    <a:pt x="3284" y="998"/>
                  </a:lnTo>
                  <a:lnTo>
                    <a:pt x="3321" y="983"/>
                  </a:lnTo>
                  <a:lnTo>
                    <a:pt x="3357" y="968"/>
                  </a:lnTo>
                  <a:lnTo>
                    <a:pt x="3395" y="953"/>
                  </a:lnTo>
                  <a:lnTo>
                    <a:pt x="3432" y="939"/>
                  </a:lnTo>
                  <a:lnTo>
                    <a:pt x="3470" y="927"/>
                  </a:lnTo>
                  <a:lnTo>
                    <a:pt x="3508" y="914"/>
                  </a:lnTo>
                  <a:lnTo>
                    <a:pt x="3547" y="903"/>
                  </a:lnTo>
                  <a:lnTo>
                    <a:pt x="3612" y="884"/>
                  </a:lnTo>
                  <a:lnTo>
                    <a:pt x="3679" y="867"/>
                  </a:lnTo>
                  <a:lnTo>
                    <a:pt x="3745" y="851"/>
                  </a:lnTo>
                  <a:lnTo>
                    <a:pt x="3813" y="835"/>
                  </a:lnTo>
                  <a:lnTo>
                    <a:pt x="3879" y="819"/>
                  </a:lnTo>
                  <a:lnTo>
                    <a:pt x="3946" y="804"/>
                  </a:lnTo>
                  <a:lnTo>
                    <a:pt x="4012" y="789"/>
                  </a:lnTo>
                  <a:lnTo>
                    <a:pt x="4078" y="774"/>
                  </a:lnTo>
                  <a:lnTo>
                    <a:pt x="4143" y="759"/>
                  </a:lnTo>
                  <a:lnTo>
                    <a:pt x="4202" y="746"/>
                  </a:lnTo>
                  <a:lnTo>
                    <a:pt x="4258" y="729"/>
                  </a:lnTo>
                  <a:lnTo>
                    <a:pt x="4285" y="721"/>
                  </a:lnTo>
                  <a:lnTo>
                    <a:pt x="4312" y="712"/>
                  </a:lnTo>
                  <a:lnTo>
                    <a:pt x="4338" y="702"/>
                  </a:lnTo>
                  <a:lnTo>
                    <a:pt x="4363" y="693"/>
                  </a:lnTo>
                  <a:lnTo>
                    <a:pt x="4389" y="682"/>
                  </a:lnTo>
                  <a:lnTo>
                    <a:pt x="4413" y="671"/>
                  </a:lnTo>
                  <a:lnTo>
                    <a:pt x="4437" y="659"/>
                  </a:lnTo>
                  <a:lnTo>
                    <a:pt x="4461" y="648"/>
                  </a:lnTo>
                  <a:lnTo>
                    <a:pt x="4484" y="635"/>
                  </a:lnTo>
                  <a:lnTo>
                    <a:pt x="4507" y="623"/>
                  </a:lnTo>
                  <a:lnTo>
                    <a:pt x="4529" y="609"/>
                  </a:lnTo>
                  <a:lnTo>
                    <a:pt x="4550" y="595"/>
                  </a:lnTo>
                  <a:lnTo>
                    <a:pt x="4571" y="582"/>
                  </a:lnTo>
                  <a:lnTo>
                    <a:pt x="4592" y="567"/>
                  </a:lnTo>
                  <a:lnTo>
                    <a:pt x="4611" y="552"/>
                  </a:lnTo>
                  <a:lnTo>
                    <a:pt x="4632" y="536"/>
                  </a:lnTo>
                  <a:lnTo>
                    <a:pt x="4650" y="520"/>
                  </a:lnTo>
                  <a:lnTo>
                    <a:pt x="4670" y="502"/>
                  </a:lnTo>
                  <a:lnTo>
                    <a:pt x="4687" y="485"/>
                  </a:lnTo>
                  <a:lnTo>
                    <a:pt x="4705" y="468"/>
                  </a:lnTo>
                  <a:lnTo>
                    <a:pt x="4722" y="450"/>
                  </a:lnTo>
                  <a:lnTo>
                    <a:pt x="4740" y="430"/>
                  </a:lnTo>
                  <a:lnTo>
                    <a:pt x="4756" y="411"/>
                  </a:lnTo>
                  <a:lnTo>
                    <a:pt x="4772" y="391"/>
                  </a:lnTo>
                  <a:lnTo>
                    <a:pt x="4788" y="370"/>
                  </a:lnTo>
                  <a:lnTo>
                    <a:pt x="4803" y="350"/>
                  </a:lnTo>
                  <a:lnTo>
                    <a:pt x="4818" y="328"/>
                  </a:lnTo>
                  <a:lnTo>
                    <a:pt x="4833" y="306"/>
                  </a:lnTo>
                  <a:lnTo>
                    <a:pt x="4858" y="267"/>
                  </a:lnTo>
                  <a:lnTo>
                    <a:pt x="4883" y="228"/>
                  </a:lnTo>
                  <a:lnTo>
                    <a:pt x="4908" y="190"/>
                  </a:lnTo>
                  <a:lnTo>
                    <a:pt x="4934" y="151"/>
                  </a:lnTo>
                  <a:lnTo>
                    <a:pt x="4960" y="114"/>
                  </a:lnTo>
                  <a:lnTo>
                    <a:pt x="4986" y="76"/>
                  </a:lnTo>
                  <a:lnTo>
                    <a:pt x="5013" y="38"/>
                  </a:lnTo>
                  <a:lnTo>
                    <a:pt x="5039" y="0"/>
                  </a:lnTo>
                  <a:lnTo>
                    <a:pt x="5087" y="0"/>
                  </a:lnTo>
                  <a:lnTo>
                    <a:pt x="5059" y="40"/>
                  </a:lnTo>
                  <a:lnTo>
                    <a:pt x="5031" y="80"/>
                  </a:lnTo>
                  <a:lnTo>
                    <a:pt x="5002" y="122"/>
                  </a:lnTo>
                  <a:lnTo>
                    <a:pt x="4975" y="162"/>
                  </a:lnTo>
                  <a:lnTo>
                    <a:pt x="4947" y="203"/>
                  </a:lnTo>
                  <a:lnTo>
                    <a:pt x="4920" y="244"/>
                  </a:lnTo>
                  <a:lnTo>
                    <a:pt x="4892" y="286"/>
                  </a:lnTo>
                  <a:lnTo>
                    <a:pt x="4866" y="327"/>
                  </a:lnTo>
                  <a:lnTo>
                    <a:pt x="4851" y="350"/>
                  </a:lnTo>
                  <a:lnTo>
                    <a:pt x="4835" y="373"/>
                  </a:lnTo>
                  <a:lnTo>
                    <a:pt x="4819" y="395"/>
                  </a:lnTo>
                  <a:lnTo>
                    <a:pt x="4803" y="415"/>
                  </a:lnTo>
                  <a:lnTo>
                    <a:pt x="4787" y="436"/>
                  </a:lnTo>
                  <a:lnTo>
                    <a:pt x="4770" y="456"/>
                  </a:lnTo>
                  <a:lnTo>
                    <a:pt x="4751" y="476"/>
                  </a:lnTo>
                  <a:lnTo>
                    <a:pt x="4734" y="495"/>
                  </a:lnTo>
                  <a:lnTo>
                    <a:pt x="4716" y="514"/>
                  </a:lnTo>
                  <a:lnTo>
                    <a:pt x="4696" y="531"/>
                  </a:lnTo>
                  <a:lnTo>
                    <a:pt x="4677" y="549"/>
                  </a:lnTo>
                  <a:lnTo>
                    <a:pt x="4657" y="565"/>
                  </a:lnTo>
                  <a:lnTo>
                    <a:pt x="4636" y="583"/>
                  </a:lnTo>
                  <a:lnTo>
                    <a:pt x="4616" y="598"/>
                  </a:lnTo>
                  <a:lnTo>
                    <a:pt x="4594" y="614"/>
                  </a:lnTo>
                  <a:lnTo>
                    <a:pt x="4572" y="629"/>
                  </a:lnTo>
                  <a:lnTo>
                    <a:pt x="4550" y="642"/>
                  </a:lnTo>
                  <a:lnTo>
                    <a:pt x="4527" y="656"/>
                  </a:lnTo>
                  <a:lnTo>
                    <a:pt x="4505" y="670"/>
                  </a:lnTo>
                  <a:lnTo>
                    <a:pt x="4480" y="682"/>
                  </a:lnTo>
                  <a:lnTo>
                    <a:pt x="4456" y="695"/>
                  </a:lnTo>
                  <a:lnTo>
                    <a:pt x="4431" y="707"/>
                  </a:lnTo>
                  <a:lnTo>
                    <a:pt x="4406" y="718"/>
                  </a:lnTo>
                  <a:lnTo>
                    <a:pt x="4380" y="728"/>
                  </a:lnTo>
                  <a:lnTo>
                    <a:pt x="4353" y="739"/>
                  </a:lnTo>
                  <a:lnTo>
                    <a:pt x="4326" y="749"/>
                  </a:lnTo>
                  <a:lnTo>
                    <a:pt x="4298" y="758"/>
                  </a:lnTo>
                  <a:lnTo>
                    <a:pt x="4271" y="767"/>
                  </a:lnTo>
                  <a:lnTo>
                    <a:pt x="4242" y="775"/>
                  </a:lnTo>
                  <a:lnTo>
                    <a:pt x="4212" y="783"/>
                  </a:lnTo>
                  <a:lnTo>
                    <a:pt x="4182" y="791"/>
                  </a:lnTo>
                  <a:lnTo>
                    <a:pt x="4151" y="798"/>
                  </a:lnTo>
                  <a:lnTo>
                    <a:pt x="4087" y="812"/>
                  </a:lnTo>
                  <a:lnTo>
                    <a:pt x="4020" y="827"/>
                  </a:lnTo>
                  <a:lnTo>
                    <a:pt x="3955" y="842"/>
                  </a:lnTo>
                  <a:lnTo>
                    <a:pt x="3889" y="857"/>
                  </a:lnTo>
                  <a:lnTo>
                    <a:pt x="3822" y="873"/>
                  </a:lnTo>
                  <a:lnTo>
                    <a:pt x="3755" y="889"/>
                  </a:lnTo>
                  <a:lnTo>
                    <a:pt x="3689" y="905"/>
                  </a:lnTo>
                  <a:lnTo>
                    <a:pt x="3622" y="922"/>
                  </a:lnTo>
                  <a:lnTo>
                    <a:pt x="3557" y="941"/>
                  </a:lnTo>
                  <a:lnTo>
                    <a:pt x="3519" y="952"/>
                  </a:lnTo>
                  <a:lnTo>
                    <a:pt x="3482" y="963"/>
                  </a:lnTo>
                  <a:lnTo>
                    <a:pt x="3445" y="977"/>
                  </a:lnTo>
                  <a:lnTo>
                    <a:pt x="3408" y="990"/>
                  </a:lnTo>
                  <a:lnTo>
                    <a:pt x="3371" y="1005"/>
                  </a:lnTo>
                  <a:lnTo>
                    <a:pt x="3334" y="1020"/>
                  </a:lnTo>
                  <a:lnTo>
                    <a:pt x="3299" y="1035"/>
                  </a:lnTo>
                  <a:lnTo>
                    <a:pt x="3262" y="1051"/>
                  </a:lnTo>
                  <a:lnTo>
                    <a:pt x="3191" y="1084"/>
                  </a:lnTo>
                  <a:lnTo>
                    <a:pt x="3121" y="1118"/>
                  </a:lnTo>
                  <a:lnTo>
                    <a:pt x="3051" y="1154"/>
                  </a:lnTo>
                  <a:lnTo>
                    <a:pt x="2981" y="1188"/>
                  </a:lnTo>
                  <a:lnTo>
                    <a:pt x="2959" y="1200"/>
                  </a:lnTo>
                  <a:lnTo>
                    <a:pt x="2938" y="1211"/>
                  </a:lnTo>
                  <a:lnTo>
                    <a:pt x="2915" y="1223"/>
                  </a:lnTo>
                  <a:lnTo>
                    <a:pt x="2893" y="1234"/>
                  </a:lnTo>
                  <a:lnTo>
                    <a:pt x="2870" y="1244"/>
                  </a:lnTo>
                  <a:lnTo>
                    <a:pt x="2848" y="1256"/>
                  </a:lnTo>
                  <a:lnTo>
                    <a:pt x="2826" y="1267"/>
                  </a:lnTo>
                  <a:lnTo>
                    <a:pt x="2803" y="1278"/>
                  </a:lnTo>
                  <a:lnTo>
                    <a:pt x="2778" y="1290"/>
                  </a:lnTo>
                  <a:lnTo>
                    <a:pt x="2753" y="1302"/>
                  </a:lnTo>
                  <a:lnTo>
                    <a:pt x="2728" y="1312"/>
                  </a:lnTo>
                  <a:lnTo>
                    <a:pt x="2702" y="1321"/>
                  </a:lnTo>
                  <a:lnTo>
                    <a:pt x="2678" y="1330"/>
                  </a:lnTo>
                  <a:lnTo>
                    <a:pt x="2653" y="1338"/>
                  </a:lnTo>
                  <a:lnTo>
                    <a:pt x="2629" y="1345"/>
                  </a:lnTo>
                  <a:lnTo>
                    <a:pt x="2605" y="1352"/>
                  </a:lnTo>
                  <a:lnTo>
                    <a:pt x="2581" y="1358"/>
                  </a:lnTo>
                  <a:lnTo>
                    <a:pt x="2557" y="1363"/>
                  </a:lnTo>
                  <a:lnTo>
                    <a:pt x="2533" y="1367"/>
                  </a:lnTo>
                  <a:lnTo>
                    <a:pt x="2510" y="1371"/>
                  </a:lnTo>
                  <a:lnTo>
                    <a:pt x="2486" y="1374"/>
                  </a:lnTo>
                  <a:lnTo>
                    <a:pt x="2463" y="1375"/>
                  </a:lnTo>
                  <a:lnTo>
                    <a:pt x="2440" y="1376"/>
                  </a:lnTo>
                  <a:lnTo>
                    <a:pt x="2417" y="137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11" name="Freeform 13">
              <a:extLst>
                <a:ext uri="{FF2B5EF4-FFF2-40B4-BE49-F238E27FC236}">
                  <a16:creationId xmlns:a16="http://schemas.microsoft.com/office/drawing/2014/main" id="{D48F0C0C-1E93-431C-983E-256F2AF31A25}"/>
                </a:ext>
              </a:extLst>
            </p:cNvPr>
            <p:cNvSpPr>
              <a:spLocks/>
            </p:cNvSpPr>
            <p:nvPr userDrawn="1"/>
          </p:nvSpPr>
          <p:spPr bwMode="auto">
            <a:xfrm>
              <a:off x="10367127" y="4643339"/>
              <a:ext cx="1828490" cy="2214658"/>
            </a:xfrm>
            <a:custGeom>
              <a:avLst/>
              <a:gdLst>
                <a:gd name="T0" fmla="*/ 177 w 2749"/>
                <a:gd name="T1" fmla="*/ 3290 h 3332"/>
                <a:gd name="T2" fmla="*/ 212 w 2749"/>
                <a:gd name="T3" fmla="*/ 3101 h 3332"/>
                <a:gd name="T4" fmla="*/ 241 w 2749"/>
                <a:gd name="T5" fmla="*/ 2865 h 3332"/>
                <a:gd name="T6" fmla="*/ 259 w 2749"/>
                <a:gd name="T7" fmla="*/ 2580 h 3332"/>
                <a:gd name="T8" fmla="*/ 247 w 2749"/>
                <a:gd name="T9" fmla="*/ 2299 h 3332"/>
                <a:gd name="T10" fmla="*/ 206 w 2749"/>
                <a:gd name="T11" fmla="*/ 2022 h 3332"/>
                <a:gd name="T12" fmla="*/ 158 w 2749"/>
                <a:gd name="T13" fmla="*/ 1801 h 3332"/>
                <a:gd name="T14" fmla="*/ 99 w 2749"/>
                <a:gd name="T15" fmla="*/ 1546 h 3332"/>
                <a:gd name="T16" fmla="*/ 33 w 2749"/>
                <a:gd name="T17" fmla="*/ 1233 h 3332"/>
                <a:gd name="T18" fmla="*/ 2 w 2749"/>
                <a:gd name="T19" fmla="*/ 1004 h 3332"/>
                <a:gd name="T20" fmla="*/ 13 w 2749"/>
                <a:gd name="T21" fmla="*/ 814 h 3332"/>
                <a:gd name="T22" fmla="*/ 64 w 2749"/>
                <a:gd name="T23" fmla="*/ 644 h 3332"/>
                <a:gd name="T24" fmla="*/ 161 w 2749"/>
                <a:gd name="T25" fmla="*/ 482 h 3332"/>
                <a:gd name="T26" fmla="*/ 293 w 2749"/>
                <a:gd name="T27" fmla="*/ 346 h 3332"/>
                <a:gd name="T28" fmla="*/ 471 w 2749"/>
                <a:gd name="T29" fmla="*/ 223 h 3332"/>
                <a:gd name="T30" fmla="*/ 636 w 2749"/>
                <a:gd name="T31" fmla="*/ 131 h 3332"/>
                <a:gd name="T32" fmla="*/ 773 w 2749"/>
                <a:gd name="T33" fmla="*/ 74 h 3332"/>
                <a:gd name="T34" fmla="*/ 912 w 2749"/>
                <a:gd name="T35" fmla="*/ 33 h 3332"/>
                <a:gd name="T36" fmla="*/ 1056 w 2749"/>
                <a:gd name="T37" fmla="*/ 9 h 3332"/>
                <a:gd name="T38" fmla="*/ 1202 w 2749"/>
                <a:gd name="T39" fmla="*/ 0 h 3332"/>
                <a:gd name="T40" fmla="*/ 1350 w 2749"/>
                <a:gd name="T41" fmla="*/ 8 h 3332"/>
                <a:gd name="T42" fmla="*/ 1528 w 2749"/>
                <a:gd name="T43" fmla="*/ 39 h 3332"/>
                <a:gd name="T44" fmla="*/ 1742 w 2749"/>
                <a:gd name="T45" fmla="*/ 109 h 3332"/>
                <a:gd name="T46" fmla="*/ 1953 w 2749"/>
                <a:gd name="T47" fmla="*/ 210 h 3332"/>
                <a:gd name="T48" fmla="*/ 2165 w 2749"/>
                <a:gd name="T49" fmla="*/ 332 h 3332"/>
                <a:gd name="T50" fmla="*/ 2357 w 2749"/>
                <a:gd name="T51" fmla="*/ 424 h 3332"/>
                <a:gd name="T52" fmla="*/ 2551 w 2749"/>
                <a:gd name="T53" fmla="*/ 490 h 3332"/>
                <a:gd name="T54" fmla="*/ 2749 w 2749"/>
                <a:gd name="T55" fmla="*/ 525 h 3332"/>
                <a:gd name="T56" fmla="*/ 2585 w 2749"/>
                <a:gd name="T57" fmla="*/ 538 h 3332"/>
                <a:gd name="T58" fmla="*/ 2383 w 2749"/>
                <a:gd name="T59" fmla="*/ 478 h 3332"/>
                <a:gd name="T60" fmla="*/ 2186 w 2749"/>
                <a:gd name="T61" fmla="*/ 388 h 3332"/>
                <a:gd name="T62" fmla="*/ 1977 w 2749"/>
                <a:gd name="T63" fmla="*/ 268 h 3332"/>
                <a:gd name="T64" fmla="*/ 1769 w 2749"/>
                <a:gd name="T65" fmla="*/ 163 h 3332"/>
                <a:gd name="T66" fmla="*/ 1562 w 2749"/>
                <a:gd name="T67" fmla="*/ 88 h 3332"/>
                <a:gd name="T68" fmla="*/ 1375 w 2749"/>
                <a:gd name="T69" fmla="*/ 51 h 3332"/>
                <a:gd name="T70" fmla="*/ 1230 w 2749"/>
                <a:gd name="T71" fmla="*/ 40 h 3332"/>
                <a:gd name="T72" fmla="*/ 1088 w 2749"/>
                <a:gd name="T73" fmla="*/ 45 h 3332"/>
                <a:gd name="T74" fmla="*/ 949 w 2749"/>
                <a:gd name="T75" fmla="*/ 65 h 3332"/>
                <a:gd name="T76" fmla="*/ 813 w 2749"/>
                <a:gd name="T77" fmla="*/ 102 h 3332"/>
                <a:gd name="T78" fmla="*/ 680 w 2749"/>
                <a:gd name="T79" fmla="*/ 154 h 3332"/>
                <a:gd name="T80" fmla="*/ 549 w 2749"/>
                <a:gd name="T81" fmla="*/ 221 h 3332"/>
                <a:gd name="T82" fmla="*/ 348 w 2749"/>
                <a:gd name="T83" fmla="*/ 353 h 3332"/>
                <a:gd name="T84" fmla="*/ 216 w 2749"/>
                <a:gd name="T85" fmla="*/ 476 h 3332"/>
                <a:gd name="T86" fmla="*/ 114 w 2749"/>
                <a:gd name="T87" fmla="*/ 630 h 3332"/>
                <a:gd name="T88" fmla="*/ 59 w 2749"/>
                <a:gd name="T89" fmla="*/ 788 h 3332"/>
                <a:gd name="T90" fmla="*/ 41 w 2749"/>
                <a:gd name="T91" fmla="*/ 966 h 3332"/>
                <a:gd name="T92" fmla="*/ 59 w 2749"/>
                <a:gd name="T93" fmla="*/ 1163 h 3332"/>
                <a:gd name="T94" fmla="*/ 123 w 2749"/>
                <a:gd name="T95" fmla="*/ 1476 h 3332"/>
                <a:gd name="T96" fmla="*/ 186 w 2749"/>
                <a:gd name="T97" fmla="*/ 1748 h 3332"/>
                <a:gd name="T98" fmla="*/ 236 w 2749"/>
                <a:gd name="T99" fmla="*/ 1971 h 3332"/>
                <a:gd name="T100" fmla="*/ 280 w 2749"/>
                <a:gd name="T101" fmla="*/ 2238 h 3332"/>
                <a:gd name="T102" fmla="*/ 299 w 2749"/>
                <a:gd name="T103" fmla="*/ 2522 h 3332"/>
                <a:gd name="T104" fmla="*/ 286 w 2749"/>
                <a:gd name="T105" fmla="*/ 2811 h 3332"/>
                <a:gd name="T106" fmla="*/ 255 w 2749"/>
                <a:gd name="T107" fmla="*/ 3069 h 3332"/>
                <a:gd name="T108" fmla="*/ 224 w 2749"/>
                <a:gd name="T109" fmla="*/ 3261 h 3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49" h="3332">
                  <a:moveTo>
                    <a:pt x="166" y="3332"/>
                  </a:moveTo>
                  <a:lnTo>
                    <a:pt x="169" y="3322"/>
                  </a:lnTo>
                  <a:lnTo>
                    <a:pt x="171" y="3311"/>
                  </a:lnTo>
                  <a:lnTo>
                    <a:pt x="175" y="3300"/>
                  </a:lnTo>
                  <a:lnTo>
                    <a:pt x="177" y="3290"/>
                  </a:lnTo>
                  <a:lnTo>
                    <a:pt x="185" y="3253"/>
                  </a:lnTo>
                  <a:lnTo>
                    <a:pt x="193" y="3215"/>
                  </a:lnTo>
                  <a:lnTo>
                    <a:pt x="200" y="3177"/>
                  </a:lnTo>
                  <a:lnTo>
                    <a:pt x="206" y="3139"/>
                  </a:lnTo>
                  <a:lnTo>
                    <a:pt x="212" y="3101"/>
                  </a:lnTo>
                  <a:lnTo>
                    <a:pt x="216" y="3064"/>
                  </a:lnTo>
                  <a:lnTo>
                    <a:pt x="222" y="3026"/>
                  </a:lnTo>
                  <a:lnTo>
                    <a:pt x="226" y="2988"/>
                  </a:lnTo>
                  <a:lnTo>
                    <a:pt x="235" y="2924"/>
                  </a:lnTo>
                  <a:lnTo>
                    <a:pt x="241" y="2865"/>
                  </a:lnTo>
                  <a:lnTo>
                    <a:pt x="247" y="2808"/>
                  </a:lnTo>
                  <a:lnTo>
                    <a:pt x="252" y="2750"/>
                  </a:lnTo>
                  <a:lnTo>
                    <a:pt x="255" y="2693"/>
                  </a:lnTo>
                  <a:lnTo>
                    <a:pt x="257" y="2637"/>
                  </a:lnTo>
                  <a:lnTo>
                    <a:pt x="259" y="2580"/>
                  </a:lnTo>
                  <a:lnTo>
                    <a:pt x="259" y="2523"/>
                  </a:lnTo>
                  <a:lnTo>
                    <a:pt x="257" y="2466"/>
                  </a:lnTo>
                  <a:lnTo>
                    <a:pt x="255" y="2410"/>
                  </a:lnTo>
                  <a:lnTo>
                    <a:pt x="252" y="2354"/>
                  </a:lnTo>
                  <a:lnTo>
                    <a:pt x="247" y="2299"/>
                  </a:lnTo>
                  <a:lnTo>
                    <a:pt x="241" y="2242"/>
                  </a:lnTo>
                  <a:lnTo>
                    <a:pt x="235" y="2187"/>
                  </a:lnTo>
                  <a:lnTo>
                    <a:pt x="225" y="2132"/>
                  </a:lnTo>
                  <a:lnTo>
                    <a:pt x="216" y="2077"/>
                  </a:lnTo>
                  <a:lnTo>
                    <a:pt x="206" y="2022"/>
                  </a:lnTo>
                  <a:lnTo>
                    <a:pt x="197" y="1979"/>
                  </a:lnTo>
                  <a:lnTo>
                    <a:pt x="187" y="1934"/>
                  </a:lnTo>
                  <a:lnTo>
                    <a:pt x="177" y="1889"/>
                  </a:lnTo>
                  <a:lnTo>
                    <a:pt x="168" y="1846"/>
                  </a:lnTo>
                  <a:lnTo>
                    <a:pt x="158" y="1801"/>
                  </a:lnTo>
                  <a:lnTo>
                    <a:pt x="147" y="1757"/>
                  </a:lnTo>
                  <a:lnTo>
                    <a:pt x="137" y="1714"/>
                  </a:lnTo>
                  <a:lnTo>
                    <a:pt x="128" y="1670"/>
                  </a:lnTo>
                  <a:lnTo>
                    <a:pt x="113" y="1608"/>
                  </a:lnTo>
                  <a:lnTo>
                    <a:pt x="99" y="1546"/>
                  </a:lnTo>
                  <a:lnTo>
                    <a:pt x="85" y="1484"/>
                  </a:lnTo>
                  <a:lnTo>
                    <a:pt x="72" y="1421"/>
                  </a:lnTo>
                  <a:lnTo>
                    <a:pt x="58" y="1359"/>
                  </a:lnTo>
                  <a:lnTo>
                    <a:pt x="45" y="1296"/>
                  </a:lnTo>
                  <a:lnTo>
                    <a:pt x="33" y="1233"/>
                  </a:lnTo>
                  <a:lnTo>
                    <a:pt x="21" y="1170"/>
                  </a:lnTo>
                  <a:lnTo>
                    <a:pt x="13" y="1128"/>
                  </a:lnTo>
                  <a:lnTo>
                    <a:pt x="9" y="1085"/>
                  </a:lnTo>
                  <a:lnTo>
                    <a:pt x="4" y="1044"/>
                  </a:lnTo>
                  <a:lnTo>
                    <a:pt x="2" y="1004"/>
                  </a:lnTo>
                  <a:lnTo>
                    <a:pt x="0" y="964"/>
                  </a:lnTo>
                  <a:lnTo>
                    <a:pt x="2" y="926"/>
                  </a:lnTo>
                  <a:lnTo>
                    <a:pt x="4" y="888"/>
                  </a:lnTo>
                  <a:lnTo>
                    <a:pt x="7" y="850"/>
                  </a:lnTo>
                  <a:lnTo>
                    <a:pt x="13" y="814"/>
                  </a:lnTo>
                  <a:lnTo>
                    <a:pt x="20" y="779"/>
                  </a:lnTo>
                  <a:lnTo>
                    <a:pt x="29" y="743"/>
                  </a:lnTo>
                  <a:lnTo>
                    <a:pt x="38" y="710"/>
                  </a:lnTo>
                  <a:lnTo>
                    <a:pt x="51" y="677"/>
                  </a:lnTo>
                  <a:lnTo>
                    <a:pt x="64" y="644"/>
                  </a:lnTo>
                  <a:lnTo>
                    <a:pt x="78" y="611"/>
                  </a:lnTo>
                  <a:lnTo>
                    <a:pt x="95" y="580"/>
                  </a:lnTo>
                  <a:lnTo>
                    <a:pt x="115" y="546"/>
                  </a:lnTo>
                  <a:lnTo>
                    <a:pt x="137" y="513"/>
                  </a:lnTo>
                  <a:lnTo>
                    <a:pt x="161" y="482"/>
                  </a:lnTo>
                  <a:lnTo>
                    <a:pt x="185" y="452"/>
                  </a:lnTo>
                  <a:lnTo>
                    <a:pt x="212" y="423"/>
                  </a:lnTo>
                  <a:lnTo>
                    <a:pt x="238" y="396"/>
                  </a:lnTo>
                  <a:lnTo>
                    <a:pt x="265" y="371"/>
                  </a:lnTo>
                  <a:lnTo>
                    <a:pt x="293" y="346"/>
                  </a:lnTo>
                  <a:lnTo>
                    <a:pt x="323" y="324"/>
                  </a:lnTo>
                  <a:lnTo>
                    <a:pt x="352" y="302"/>
                  </a:lnTo>
                  <a:lnTo>
                    <a:pt x="381" y="280"/>
                  </a:lnTo>
                  <a:lnTo>
                    <a:pt x="411" y="260"/>
                  </a:lnTo>
                  <a:lnTo>
                    <a:pt x="471" y="223"/>
                  </a:lnTo>
                  <a:lnTo>
                    <a:pt x="529" y="187"/>
                  </a:lnTo>
                  <a:lnTo>
                    <a:pt x="556" y="172"/>
                  </a:lnTo>
                  <a:lnTo>
                    <a:pt x="582" y="157"/>
                  </a:lnTo>
                  <a:lnTo>
                    <a:pt x="608" y="143"/>
                  </a:lnTo>
                  <a:lnTo>
                    <a:pt x="636" y="131"/>
                  </a:lnTo>
                  <a:lnTo>
                    <a:pt x="664" y="118"/>
                  </a:lnTo>
                  <a:lnTo>
                    <a:pt x="690" y="106"/>
                  </a:lnTo>
                  <a:lnTo>
                    <a:pt x="717" y="94"/>
                  </a:lnTo>
                  <a:lnTo>
                    <a:pt x="745" y="84"/>
                  </a:lnTo>
                  <a:lnTo>
                    <a:pt x="773" y="74"/>
                  </a:lnTo>
                  <a:lnTo>
                    <a:pt x="800" y="64"/>
                  </a:lnTo>
                  <a:lnTo>
                    <a:pt x="829" y="55"/>
                  </a:lnTo>
                  <a:lnTo>
                    <a:pt x="856" y="47"/>
                  </a:lnTo>
                  <a:lnTo>
                    <a:pt x="885" y="40"/>
                  </a:lnTo>
                  <a:lnTo>
                    <a:pt x="912" y="33"/>
                  </a:lnTo>
                  <a:lnTo>
                    <a:pt x="941" y="28"/>
                  </a:lnTo>
                  <a:lnTo>
                    <a:pt x="970" y="22"/>
                  </a:lnTo>
                  <a:lnTo>
                    <a:pt x="998" y="16"/>
                  </a:lnTo>
                  <a:lnTo>
                    <a:pt x="1027" y="13"/>
                  </a:lnTo>
                  <a:lnTo>
                    <a:pt x="1056" y="9"/>
                  </a:lnTo>
                  <a:lnTo>
                    <a:pt x="1085" y="6"/>
                  </a:lnTo>
                  <a:lnTo>
                    <a:pt x="1114" y="4"/>
                  </a:lnTo>
                  <a:lnTo>
                    <a:pt x="1143" y="2"/>
                  </a:lnTo>
                  <a:lnTo>
                    <a:pt x="1172" y="1"/>
                  </a:lnTo>
                  <a:lnTo>
                    <a:pt x="1202" y="0"/>
                  </a:lnTo>
                  <a:lnTo>
                    <a:pt x="1231" y="1"/>
                  </a:lnTo>
                  <a:lnTo>
                    <a:pt x="1261" y="1"/>
                  </a:lnTo>
                  <a:lnTo>
                    <a:pt x="1290" y="4"/>
                  </a:lnTo>
                  <a:lnTo>
                    <a:pt x="1320" y="6"/>
                  </a:lnTo>
                  <a:lnTo>
                    <a:pt x="1350" y="8"/>
                  </a:lnTo>
                  <a:lnTo>
                    <a:pt x="1379" y="12"/>
                  </a:lnTo>
                  <a:lnTo>
                    <a:pt x="1410" y="16"/>
                  </a:lnTo>
                  <a:lnTo>
                    <a:pt x="1440" y="21"/>
                  </a:lnTo>
                  <a:lnTo>
                    <a:pt x="1485" y="30"/>
                  </a:lnTo>
                  <a:lnTo>
                    <a:pt x="1528" y="39"/>
                  </a:lnTo>
                  <a:lnTo>
                    <a:pt x="1572" y="51"/>
                  </a:lnTo>
                  <a:lnTo>
                    <a:pt x="1614" y="63"/>
                  </a:lnTo>
                  <a:lnTo>
                    <a:pt x="1657" y="77"/>
                  </a:lnTo>
                  <a:lnTo>
                    <a:pt x="1699" y="92"/>
                  </a:lnTo>
                  <a:lnTo>
                    <a:pt x="1742" y="109"/>
                  </a:lnTo>
                  <a:lnTo>
                    <a:pt x="1784" y="126"/>
                  </a:lnTo>
                  <a:lnTo>
                    <a:pt x="1826" y="146"/>
                  </a:lnTo>
                  <a:lnTo>
                    <a:pt x="1868" y="166"/>
                  </a:lnTo>
                  <a:lnTo>
                    <a:pt x="1910" y="187"/>
                  </a:lnTo>
                  <a:lnTo>
                    <a:pt x="1953" y="210"/>
                  </a:lnTo>
                  <a:lnTo>
                    <a:pt x="1995" y="233"/>
                  </a:lnTo>
                  <a:lnTo>
                    <a:pt x="2039" y="257"/>
                  </a:lnTo>
                  <a:lnTo>
                    <a:pt x="2083" y="283"/>
                  </a:lnTo>
                  <a:lnTo>
                    <a:pt x="2127" y="310"/>
                  </a:lnTo>
                  <a:lnTo>
                    <a:pt x="2165" y="332"/>
                  </a:lnTo>
                  <a:lnTo>
                    <a:pt x="2203" y="352"/>
                  </a:lnTo>
                  <a:lnTo>
                    <a:pt x="2241" y="373"/>
                  </a:lnTo>
                  <a:lnTo>
                    <a:pt x="2280" y="391"/>
                  </a:lnTo>
                  <a:lnTo>
                    <a:pt x="2318" y="408"/>
                  </a:lnTo>
                  <a:lnTo>
                    <a:pt x="2357" y="424"/>
                  </a:lnTo>
                  <a:lnTo>
                    <a:pt x="2395" y="441"/>
                  </a:lnTo>
                  <a:lnTo>
                    <a:pt x="2434" y="454"/>
                  </a:lnTo>
                  <a:lnTo>
                    <a:pt x="2473" y="467"/>
                  </a:lnTo>
                  <a:lnTo>
                    <a:pt x="2512" y="478"/>
                  </a:lnTo>
                  <a:lnTo>
                    <a:pt x="2551" y="490"/>
                  </a:lnTo>
                  <a:lnTo>
                    <a:pt x="2590" y="499"/>
                  </a:lnTo>
                  <a:lnTo>
                    <a:pt x="2630" y="507"/>
                  </a:lnTo>
                  <a:lnTo>
                    <a:pt x="2669" y="514"/>
                  </a:lnTo>
                  <a:lnTo>
                    <a:pt x="2709" y="520"/>
                  </a:lnTo>
                  <a:lnTo>
                    <a:pt x="2749" y="525"/>
                  </a:lnTo>
                  <a:lnTo>
                    <a:pt x="2749" y="564"/>
                  </a:lnTo>
                  <a:lnTo>
                    <a:pt x="2708" y="560"/>
                  </a:lnTo>
                  <a:lnTo>
                    <a:pt x="2666" y="554"/>
                  </a:lnTo>
                  <a:lnTo>
                    <a:pt x="2625" y="546"/>
                  </a:lnTo>
                  <a:lnTo>
                    <a:pt x="2585" y="538"/>
                  </a:lnTo>
                  <a:lnTo>
                    <a:pt x="2544" y="529"/>
                  </a:lnTo>
                  <a:lnTo>
                    <a:pt x="2504" y="517"/>
                  </a:lnTo>
                  <a:lnTo>
                    <a:pt x="2463" y="506"/>
                  </a:lnTo>
                  <a:lnTo>
                    <a:pt x="2423" y="492"/>
                  </a:lnTo>
                  <a:lnTo>
                    <a:pt x="2383" y="478"/>
                  </a:lnTo>
                  <a:lnTo>
                    <a:pt x="2343" y="462"/>
                  </a:lnTo>
                  <a:lnTo>
                    <a:pt x="2304" y="445"/>
                  </a:lnTo>
                  <a:lnTo>
                    <a:pt x="2264" y="428"/>
                  </a:lnTo>
                  <a:lnTo>
                    <a:pt x="2225" y="408"/>
                  </a:lnTo>
                  <a:lnTo>
                    <a:pt x="2186" y="388"/>
                  </a:lnTo>
                  <a:lnTo>
                    <a:pt x="2146" y="366"/>
                  </a:lnTo>
                  <a:lnTo>
                    <a:pt x="2107" y="343"/>
                  </a:lnTo>
                  <a:lnTo>
                    <a:pt x="2063" y="317"/>
                  </a:lnTo>
                  <a:lnTo>
                    <a:pt x="2019" y="293"/>
                  </a:lnTo>
                  <a:lnTo>
                    <a:pt x="1977" y="268"/>
                  </a:lnTo>
                  <a:lnTo>
                    <a:pt x="1936" y="244"/>
                  </a:lnTo>
                  <a:lnTo>
                    <a:pt x="1893" y="223"/>
                  </a:lnTo>
                  <a:lnTo>
                    <a:pt x="1852" y="202"/>
                  </a:lnTo>
                  <a:lnTo>
                    <a:pt x="1811" y="182"/>
                  </a:lnTo>
                  <a:lnTo>
                    <a:pt x="1769" y="163"/>
                  </a:lnTo>
                  <a:lnTo>
                    <a:pt x="1728" y="146"/>
                  </a:lnTo>
                  <a:lnTo>
                    <a:pt x="1687" y="130"/>
                  </a:lnTo>
                  <a:lnTo>
                    <a:pt x="1645" y="115"/>
                  </a:lnTo>
                  <a:lnTo>
                    <a:pt x="1604" y="101"/>
                  </a:lnTo>
                  <a:lnTo>
                    <a:pt x="1562" y="88"/>
                  </a:lnTo>
                  <a:lnTo>
                    <a:pt x="1519" y="78"/>
                  </a:lnTo>
                  <a:lnTo>
                    <a:pt x="1477" y="68"/>
                  </a:lnTo>
                  <a:lnTo>
                    <a:pt x="1433" y="60"/>
                  </a:lnTo>
                  <a:lnTo>
                    <a:pt x="1405" y="55"/>
                  </a:lnTo>
                  <a:lnTo>
                    <a:pt x="1375" y="51"/>
                  </a:lnTo>
                  <a:lnTo>
                    <a:pt x="1346" y="48"/>
                  </a:lnTo>
                  <a:lnTo>
                    <a:pt x="1317" y="45"/>
                  </a:lnTo>
                  <a:lnTo>
                    <a:pt x="1288" y="43"/>
                  </a:lnTo>
                  <a:lnTo>
                    <a:pt x="1259" y="41"/>
                  </a:lnTo>
                  <a:lnTo>
                    <a:pt x="1230" y="40"/>
                  </a:lnTo>
                  <a:lnTo>
                    <a:pt x="1202" y="40"/>
                  </a:lnTo>
                  <a:lnTo>
                    <a:pt x="1173" y="40"/>
                  </a:lnTo>
                  <a:lnTo>
                    <a:pt x="1145" y="41"/>
                  </a:lnTo>
                  <a:lnTo>
                    <a:pt x="1117" y="43"/>
                  </a:lnTo>
                  <a:lnTo>
                    <a:pt x="1088" y="45"/>
                  </a:lnTo>
                  <a:lnTo>
                    <a:pt x="1060" y="48"/>
                  </a:lnTo>
                  <a:lnTo>
                    <a:pt x="1033" y="52"/>
                  </a:lnTo>
                  <a:lnTo>
                    <a:pt x="1004" y="55"/>
                  </a:lnTo>
                  <a:lnTo>
                    <a:pt x="977" y="61"/>
                  </a:lnTo>
                  <a:lnTo>
                    <a:pt x="949" y="65"/>
                  </a:lnTo>
                  <a:lnTo>
                    <a:pt x="922" y="71"/>
                  </a:lnTo>
                  <a:lnTo>
                    <a:pt x="894" y="78"/>
                  </a:lnTo>
                  <a:lnTo>
                    <a:pt x="867" y="86"/>
                  </a:lnTo>
                  <a:lnTo>
                    <a:pt x="839" y="93"/>
                  </a:lnTo>
                  <a:lnTo>
                    <a:pt x="813" y="102"/>
                  </a:lnTo>
                  <a:lnTo>
                    <a:pt x="785" y="111"/>
                  </a:lnTo>
                  <a:lnTo>
                    <a:pt x="759" y="121"/>
                  </a:lnTo>
                  <a:lnTo>
                    <a:pt x="732" y="131"/>
                  </a:lnTo>
                  <a:lnTo>
                    <a:pt x="706" y="142"/>
                  </a:lnTo>
                  <a:lnTo>
                    <a:pt x="680" y="154"/>
                  </a:lnTo>
                  <a:lnTo>
                    <a:pt x="653" y="166"/>
                  </a:lnTo>
                  <a:lnTo>
                    <a:pt x="627" y="179"/>
                  </a:lnTo>
                  <a:lnTo>
                    <a:pt x="600" y="193"/>
                  </a:lnTo>
                  <a:lnTo>
                    <a:pt x="574" y="207"/>
                  </a:lnTo>
                  <a:lnTo>
                    <a:pt x="549" y="221"/>
                  </a:lnTo>
                  <a:lnTo>
                    <a:pt x="491" y="255"/>
                  </a:lnTo>
                  <a:lnTo>
                    <a:pt x="434" y="291"/>
                  </a:lnTo>
                  <a:lnTo>
                    <a:pt x="405" y="311"/>
                  </a:lnTo>
                  <a:lnTo>
                    <a:pt x="377" y="332"/>
                  </a:lnTo>
                  <a:lnTo>
                    <a:pt x="348" y="353"/>
                  </a:lnTo>
                  <a:lnTo>
                    <a:pt x="321" y="375"/>
                  </a:lnTo>
                  <a:lnTo>
                    <a:pt x="293" y="398"/>
                  </a:lnTo>
                  <a:lnTo>
                    <a:pt x="267" y="423"/>
                  </a:lnTo>
                  <a:lnTo>
                    <a:pt x="241" y="449"/>
                  </a:lnTo>
                  <a:lnTo>
                    <a:pt x="216" y="476"/>
                  </a:lnTo>
                  <a:lnTo>
                    <a:pt x="192" y="505"/>
                  </a:lnTo>
                  <a:lnTo>
                    <a:pt x="170" y="535"/>
                  </a:lnTo>
                  <a:lnTo>
                    <a:pt x="148" y="567"/>
                  </a:lnTo>
                  <a:lnTo>
                    <a:pt x="129" y="600"/>
                  </a:lnTo>
                  <a:lnTo>
                    <a:pt x="114" y="630"/>
                  </a:lnTo>
                  <a:lnTo>
                    <a:pt x="99" y="660"/>
                  </a:lnTo>
                  <a:lnTo>
                    <a:pt x="88" y="691"/>
                  </a:lnTo>
                  <a:lnTo>
                    <a:pt x="76" y="723"/>
                  </a:lnTo>
                  <a:lnTo>
                    <a:pt x="67" y="755"/>
                  </a:lnTo>
                  <a:lnTo>
                    <a:pt x="59" y="788"/>
                  </a:lnTo>
                  <a:lnTo>
                    <a:pt x="52" y="822"/>
                  </a:lnTo>
                  <a:lnTo>
                    <a:pt x="46" y="857"/>
                  </a:lnTo>
                  <a:lnTo>
                    <a:pt x="43" y="892"/>
                  </a:lnTo>
                  <a:lnTo>
                    <a:pt x="41" y="928"/>
                  </a:lnTo>
                  <a:lnTo>
                    <a:pt x="41" y="966"/>
                  </a:lnTo>
                  <a:lnTo>
                    <a:pt x="42" y="1004"/>
                  </a:lnTo>
                  <a:lnTo>
                    <a:pt x="44" y="1042"/>
                  </a:lnTo>
                  <a:lnTo>
                    <a:pt x="48" y="1082"/>
                  </a:lnTo>
                  <a:lnTo>
                    <a:pt x="52" y="1122"/>
                  </a:lnTo>
                  <a:lnTo>
                    <a:pt x="59" y="1163"/>
                  </a:lnTo>
                  <a:lnTo>
                    <a:pt x="70" y="1226"/>
                  </a:lnTo>
                  <a:lnTo>
                    <a:pt x="83" y="1288"/>
                  </a:lnTo>
                  <a:lnTo>
                    <a:pt x="97" y="1351"/>
                  </a:lnTo>
                  <a:lnTo>
                    <a:pt x="109" y="1413"/>
                  </a:lnTo>
                  <a:lnTo>
                    <a:pt x="123" y="1476"/>
                  </a:lnTo>
                  <a:lnTo>
                    <a:pt x="137" y="1538"/>
                  </a:lnTo>
                  <a:lnTo>
                    <a:pt x="152" y="1600"/>
                  </a:lnTo>
                  <a:lnTo>
                    <a:pt x="166" y="1661"/>
                  </a:lnTo>
                  <a:lnTo>
                    <a:pt x="176" y="1704"/>
                  </a:lnTo>
                  <a:lnTo>
                    <a:pt x="186" y="1748"/>
                  </a:lnTo>
                  <a:lnTo>
                    <a:pt x="195" y="1793"/>
                  </a:lnTo>
                  <a:lnTo>
                    <a:pt x="206" y="1836"/>
                  </a:lnTo>
                  <a:lnTo>
                    <a:pt x="216" y="1881"/>
                  </a:lnTo>
                  <a:lnTo>
                    <a:pt x="225" y="1926"/>
                  </a:lnTo>
                  <a:lnTo>
                    <a:pt x="236" y="1971"/>
                  </a:lnTo>
                  <a:lnTo>
                    <a:pt x="245" y="2014"/>
                  </a:lnTo>
                  <a:lnTo>
                    <a:pt x="255" y="2070"/>
                  </a:lnTo>
                  <a:lnTo>
                    <a:pt x="264" y="2125"/>
                  </a:lnTo>
                  <a:lnTo>
                    <a:pt x="274" y="2182"/>
                  </a:lnTo>
                  <a:lnTo>
                    <a:pt x="280" y="2238"/>
                  </a:lnTo>
                  <a:lnTo>
                    <a:pt x="286" y="2294"/>
                  </a:lnTo>
                  <a:lnTo>
                    <a:pt x="291" y="2351"/>
                  </a:lnTo>
                  <a:lnTo>
                    <a:pt x="294" y="2408"/>
                  </a:lnTo>
                  <a:lnTo>
                    <a:pt x="296" y="2465"/>
                  </a:lnTo>
                  <a:lnTo>
                    <a:pt x="299" y="2522"/>
                  </a:lnTo>
                  <a:lnTo>
                    <a:pt x="299" y="2580"/>
                  </a:lnTo>
                  <a:lnTo>
                    <a:pt x="298" y="2638"/>
                  </a:lnTo>
                  <a:lnTo>
                    <a:pt x="295" y="2695"/>
                  </a:lnTo>
                  <a:lnTo>
                    <a:pt x="291" y="2754"/>
                  </a:lnTo>
                  <a:lnTo>
                    <a:pt x="286" y="2811"/>
                  </a:lnTo>
                  <a:lnTo>
                    <a:pt x="280" y="2870"/>
                  </a:lnTo>
                  <a:lnTo>
                    <a:pt x="274" y="2928"/>
                  </a:lnTo>
                  <a:lnTo>
                    <a:pt x="265" y="2994"/>
                  </a:lnTo>
                  <a:lnTo>
                    <a:pt x="261" y="3031"/>
                  </a:lnTo>
                  <a:lnTo>
                    <a:pt x="255" y="3069"/>
                  </a:lnTo>
                  <a:lnTo>
                    <a:pt x="251" y="3108"/>
                  </a:lnTo>
                  <a:lnTo>
                    <a:pt x="245" y="3146"/>
                  </a:lnTo>
                  <a:lnTo>
                    <a:pt x="238" y="3185"/>
                  </a:lnTo>
                  <a:lnTo>
                    <a:pt x="231" y="3223"/>
                  </a:lnTo>
                  <a:lnTo>
                    <a:pt x="224" y="3261"/>
                  </a:lnTo>
                  <a:lnTo>
                    <a:pt x="215" y="3299"/>
                  </a:lnTo>
                  <a:lnTo>
                    <a:pt x="212" y="3316"/>
                  </a:lnTo>
                  <a:lnTo>
                    <a:pt x="207" y="3332"/>
                  </a:lnTo>
                  <a:lnTo>
                    <a:pt x="166" y="333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12" name="Freeform 14">
              <a:extLst>
                <a:ext uri="{FF2B5EF4-FFF2-40B4-BE49-F238E27FC236}">
                  <a16:creationId xmlns:a16="http://schemas.microsoft.com/office/drawing/2014/main" id="{F3360F84-890A-4AED-8738-199419628330}"/>
                </a:ext>
              </a:extLst>
            </p:cNvPr>
            <p:cNvSpPr>
              <a:spLocks/>
            </p:cNvSpPr>
            <p:nvPr userDrawn="1"/>
          </p:nvSpPr>
          <p:spPr bwMode="auto">
            <a:xfrm>
              <a:off x="10529968" y="4824794"/>
              <a:ext cx="1665646" cy="2033206"/>
            </a:xfrm>
            <a:custGeom>
              <a:avLst/>
              <a:gdLst>
                <a:gd name="T0" fmla="*/ 193 w 2503"/>
                <a:gd name="T1" fmla="*/ 2903 h 3061"/>
                <a:gd name="T2" fmla="*/ 211 w 2503"/>
                <a:gd name="T3" fmla="*/ 2710 h 3061"/>
                <a:gd name="T4" fmla="*/ 228 w 2503"/>
                <a:gd name="T5" fmla="*/ 2521 h 3061"/>
                <a:gd name="T6" fmla="*/ 233 w 2503"/>
                <a:gd name="T7" fmla="*/ 2302 h 3061"/>
                <a:gd name="T8" fmla="*/ 216 w 2503"/>
                <a:gd name="T9" fmla="*/ 2075 h 3061"/>
                <a:gd name="T10" fmla="*/ 177 w 2503"/>
                <a:gd name="T11" fmla="*/ 1837 h 3061"/>
                <a:gd name="T12" fmla="*/ 127 w 2503"/>
                <a:gd name="T13" fmla="*/ 1608 h 3061"/>
                <a:gd name="T14" fmla="*/ 72 w 2503"/>
                <a:gd name="T15" fmla="*/ 1365 h 3061"/>
                <a:gd name="T16" fmla="*/ 21 w 2503"/>
                <a:gd name="T17" fmla="*/ 1107 h 3061"/>
                <a:gd name="T18" fmla="*/ 1 w 2503"/>
                <a:gd name="T19" fmla="*/ 935 h 3061"/>
                <a:gd name="T20" fmla="*/ 7 w 2503"/>
                <a:gd name="T21" fmla="*/ 781 h 3061"/>
                <a:gd name="T22" fmla="*/ 37 w 2503"/>
                <a:gd name="T23" fmla="*/ 641 h 3061"/>
                <a:gd name="T24" fmla="*/ 119 w 2503"/>
                <a:gd name="T25" fmla="*/ 465 h 3061"/>
                <a:gd name="T26" fmla="*/ 251 w 2503"/>
                <a:gd name="T27" fmla="*/ 305 h 3061"/>
                <a:gd name="T28" fmla="*/ 432 w 2503"/>
                <a:gd name="T29" fmla="*/ 170 h 3061"/>
                <a:gd name="T30" fmla="*/ 640 w 2503"/>
                <a:gd name="T31" fmla="*/ 67 h 3061"/>
                <a:gd name="T32" fmla="*/ 836 w 2503"/>
                <a:gd name="T33" fmla="*/ 12 h 3061"/>
                <a:gd name="T34" fmla="*/ 1030 w 2503"/>
                <a:gd name="T35" fmla="*/ 1 h 3061"/>
                <a:gd name="T36" fmla="*/ 1216 w 2503"/>
                <a:gd name="T37" fmla="*/ 28 h 3061"/>
                <a:gd name="T38" fmla="*/ 1387 w 2503"/>
                <a:gd name="T39" fmla="*/ 87 h 3061"/>
                <a:gd name="T40" fmla="*/ 1562 w 2503"/>
                <a:gd name="T41" fmla="*/ 179 h 3061"/>
                <a:gd name="T42" fmla="*/ 1734 w 2503"/>
                <a:gd name="T43" fmla="*/ 296 h 3061"/>
                <a:gd name="T44" fmla="*/ 1856 w 2503"/>
                <a:gd name="T45" fmla="*/ 370 h 3061"/>
                <a:gd name="T46" fmla="*/ 2054 w 2503"/>
                <a:gd name="T47" fmla="*/ 460 h 3061"/>
                <a:gd name="T48" fmla="*/ 2306 w 2503"/>
                <a:gd name="T49" fmla="*/ 526 h 3061"/>
                <a:gd name="T50" fmla="*/ 2503 w 2503"/>
                <a:gd name="T51" fmla="*/ 593 h 3061"/>
                <a:gd name="T52" fmla="*/ 2249 w 2503"/>
                <a:gd name="T53" fmla="*/ 555 h 3061"/>
                <a:gd name="T54" fmla="*/ 1991 w 2503"/>
                <a:gd name="T55" fmla="*/ 477 h 3061"/>
                <a:gd name="T56" fmla="*/ 1812 w 2503"/>
                <a:gd name="T57" fmla="*/ 391 h 3061"/>
                <a:gd name="T58" fmla="*/ 1687 w 2503"/>
                <a:gd name="T59" fmla="*/ 311 h 3061"/>
                <a:gd name="T60" fmla="*/ 1508 w 2503"/>
                <a:gd name="T61" fmla="*/ 192 h 3061"/>
                <a:gd name="T62" fmla="*/ 1339 w 2503"/>
                <a:gd name="T63" fmla="*/ 110 h 3061"/>
                <a:gd name="T64" fmla="*/ 1173 w 2503"/>
                <a:gd name="T65" fmla="*/ 59 h 3061"/>
                <a:gd name="T66" fmla="*/ 991 w 2503"/>
                <a:gd name="T67" fmla="*/ 39 h 3061"/>
                <a:gd name="T68" fmla="*/ 805 w 2503"/>
                <a:gd name="T69" fmla="*/ 58 h 3061"/>
                <a:gd name="T70" fmla="*/ 615 w 2503"/>
                <a:gd name="T71" fmla="*/ 120 h 3061"/>
                <a:gd name="T72" fmla="*/ 415 w 2503"/>
                <a:gd name="T73" fmla="*/ 227 h 3061"/>
                <a:gd name="T74" fmla="*/ 251 w 2503"/>
                <a:gd name="T75" fmla="*/ 361 h 3061"/>
                <a:gd name="T76" fmla="*/ 133 w 2503"/>
                <a:gd name="T77" fmla="*/ 520 h 3061"/>
                <a:gd name="T78" fmla="*/ 67 w 2503"/>
                <a:gd name="T79" fmla="*/ 680 h 3061"/>
                <a:gd name="T80" fmla="*/ 42 w 2503"/>
                <a:gd name="T81" fmla="*/ 815 h 3061"/>
                <a:gd name="T82" fmla="*/ 42 w 2503"/>
                <a:gd name="T83" fmla="*/ 966 h 3061"/>
                <a:gd name="T84" fmla="*/ 69 w 2503"/>
                <a:gd name="T85" fmla="*/ 1151 h 3061"/>
                <a:gd name="T86" fmla="*/ 123 w 2503"/>
                <a:gd name="T87" fmla="*/ 1407 h 3061"/>
                <a:gd name="T88" fmla="*/ 177 w 2503"/>
                <a:gd name="T89" fmla="*/ 1646 h 3061"/>
                <a:gd name="T90" fmla="*/ 225 w 2503"/>
                <a:gd name="T91" fmla="*/ 1876 h 3061"/>
                <a:gd name="T92" fmla="*/ 259 w 2503"/>
                <a:gd name="T93" fmla="*/ 2117 h 3061"/>
                <a:gd name="T94" fmla="*/ 273 w 2503"/>
                <a:gd name="T95" fmla="*/ 2346 h 3061"/>
                <a:gd name="T96" fmla="*/ 264 w 2503"/>
                <a:gd name="T97" fmla="*/ 2567 h 3061"/>
                <a:gd name="T98" fmla="*/ 248 w 2503"/>
                <a:gd name="T99" fmla="*/ 2748 h 3061"/>
                <a:gd name="T100" fmla="*/ 227 w 2503"/>
                <a:gd name="T101" fmla="*/ 2943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3" h="3061">
                  <a:moveTo>
                    <a:pt x="167" y="3061"/>
                  </a:moveTo>
                  <a:lnTo>
                    <a:pt x="175" y="3022"/>
                  </a:lnTo>
                  <a:lnTo>
                    <a:pt x="182" y="2982"/>
                  </a:lnTo>
                  <a:lnTo>
                    <a:pt x="188" y="2943"/>
                  </a:lnTo>
                  <a:lnTo>
                    <a:pt x="193" y="2903"/>
                  </a:lnTo>
                  <a:lnTo>
                    <a:pt x="197" y="2863"/>
                  </a:lnTo>
                  <a:lnTo>
                    <a:pt x="201" y="2824"/>
                  </a:lnTo>
                  <a:lnTo>
                    <a:pt x="204" y="2783"/>
                  </a:lnTo>
                  <a:lnTo>
                    <a:pt x="208" y="2744"/>
                  </a:lnTo>
                  <a:lnTo>
                    <a:pt x="211" y="2710"/>
                  </a:lnTo>
                  <a:lnTo>
                    <a:pt x="214" y="2674"/>
                  </a:lnTo>
                  <a:lnTo>
                    <a:pt x="217" y="2640"/>
                  </a:lnTo>
                  <a:lnTo>
                    <a:pt x="220" y="2606"/>
                  </a:lnTo>
                  <a:lnTo>
                    <a:pt x="225" y="2563"/>
                  </a:lnTo>
                  <a:lnTo>
                    <a:pt x="228" y="2521"/>
                  </a:lnTo>
                  <a:lnTo>
                    <a:pt x="231" y="2477"/>
                  </a:lnTo>
                  <a:lnTo>
                    <a:pt x="233" y="2435"/>
                  </a:lnTo>
                  <a:lnTo>
                    <a:pt x="233" y="2391"/>
                  </a:lnTo>
                  <a:lnTo>
                    <a:pt x="233" y="2346"/>
                  </a:lnTo>
                  <a:lnTo>
                    <a:pt x="233" y="2302"/>
                  </a:lnTo>
                  <a:lnTo>
                    <a:pt x="231" y="2257"/>
                  </a:lnTo>
                  <a:lnTo>
                    <a:pt x="228" y="2212"/>
                  </a:lnTo>
                  <a:lnTo>
                    <a:pt x="225" y="2166"/>
                  </a:lnTo>
                  <a:lnTo>
                    <a:pt x="220" y="2120"/>
                  </a:lnTo>
                  <a:lnTo>
                    <a:pt x="216" y="2075"/>
                  </a:lnTo>
                  <a:lnTo>
                    <a:pt x="209" y="2028"/>
                  </a:lnTo>
                  <a:lnTo>
                    <a:pt x="202" y="1979"/>
                  </a:lnTo>
                  <a:lnTo>
                    <a:pt x="194" y="1932"/>
                  </a:lnTo>
                  <a:lnTo>
                    <a:pt x="186" y="1883"/>
                  </a:lnTo>
                  <a:lnTo>
                    <a:pt x="177" y="1837"/>
                  </a:lnTo>
                  <a:lnTo>
                    <a:pt x="167" y="1791"/>
                  </a:lnTo>
                  <a:lnTo>
                    <a:pt x="158" y="1745"/>
                  </a:lnTo>
                  <a:lnTo>
                    <a:pt x="148" y="1700"/>
                  </a:lnTo>
                  <a:lnTo>
                    <a:pt x="138" y="1654"/>
                  </a:lnTo>
                  <a:lnTo>
                    <a:pt x="127" y="1608"/>
                  </a:lnTo>
                  <a:lnTo>
                    <a:pt x="117" y="1562"/>
                  </a:lnTo>
                  <a:lnTo>
                    <a:pt x="107" y="1517"/>
                  </a:lnTo>
                  <a:lnTo>
                    <a:pt x="95" y="1467"/>
                  </a:lnTo>
                  <a:lnTo>
                    <a:pt x="84" y="1416"/>
                  </a:lnTo>
                  <a:lnTo>
                    <a:pt x="72" y="1365"/>
                  </a:lnTo>
                  <a:lnTo>
                    <a:pt x="61" y="1314"/>
                  </a:lnTo>
                  <a:lnTo>
                    <a:pt x="50" y="1263"/>
                  </a:lnTo>
                  <a:lnTo>
                    <a:pt x="40" y="1211"/>
                  </a:lnTo>
                  <a:lnTo>
                    <a:pt x="30" y="1159"/>
                  </a:lnTo>
                  <a:lnTo>
                    <a:pt x="21" y="1107"/>
                  </a:lnTo>
                  <a:lnTo>
                    <a:pt x="15" y="1071"/>
                  </a:lnTo>
                  <a:lnTo>
                    <a:pt x="9" y="1035"/>
                  </a:lnTo>
                  <a:lnTo>
                    <a:pt x="6" y="1001"/>
                  </a:lnTo>
                  <a:lnTo>
                    <a:pt x="3" y="967"/>
                  </a:lnTo>
                  <a:lnTo>
                    <a:pt x="1" y="935"/>
                  </a:lnTo>
                  <a:lnTo>
                    <a:pt x="0" y="902"/>
                  </a:lnTo>
                  <a:lnTo>
                    <a:pt x="0" y="870"/>
                  </a:lnTo>
                  <a:lnTo>
                    <a:pt x="1" y="840"/>
                  </a:lnTo>
                  <a:lnTo>
                    <a:pt x="3" y="810"/>
                  </a:lnTo>
                  <a:lnTo>
                    <a:pt x="7" y="781"/>
                  </a:lnTo>
                  <a:lnTo>
                    <a:pt x="10" y="752"/>
                  </a:lnTo>
                  <a:lnTo>
                    <a:pt x="16" y="724"/>
                  </a:lnTo>
                  <a:lnTo>
                    <a:pt x="22" y="696"/>
                  </a:lnTo>
                  <a:lnTo>
                    <a:pt x="29" y="668"/>
                  </a:lnTo>
                  <a:lnTo>
                    <a:pt x="37" y="641"/>
                  </a:lnTo>
                  <a:lnTo>
                    <a:pt x="47" y="615"/>
                  </a:lnTo>
                  <a:lnTo>
                    <a:pt x="62" y="576"/>
                  </a:lnTo>
                  <a:lnTo>
                    <a:pt x="79" y="538"/>
                  </a:lnTo>
                  <a:lnTo>
                    <a:pt x="99" y="501"/>
                  </a:lnTo>
                  <a:lnTo>
                    <a:pt x="119" y="465"/>
                  </a:lnTo>
                  <a:lnTo>
                    <a:pt x="142" y="431"/>
                  </a:lnTo>
                  <a:lnTo>
                    <a:pt x="166" y="398"/>
                  </a:lnTo>
                  <a:lnTo>
                    <a:pt x="193" y="366"/>
                  </a:lnTo>
                  <a:lnTo>
                    <a:pt x="221" y="335"/>
                  </a:lnTo>
                  <a:lnTo>
                    <a:pt x="251" y="305"/>
                  </a:lnTo>
                  <a:lnTo>
                    <a:pt x="283" y="276"/>
                  </a:lnTo>
                  <a:lnTo>
                    <a:pt x="318" y="248"/>
                  </a:lnTo>
                  <a:lnTo>
                    <a:pt x="353" y="221"/>
                  </a:lnTo>
                  <a:lnTo>
                    <a:pt x="392" y="195"/>
                  </a:lnTo>
                  <a:lnTo>
                    <a:pt x="432" y="170"/>
                  </a:lnTo>
                  <a:lnTo>
                    <a:pt x="475" y="145"/>
                  </a:lnTo>
                  <a:lnTo>
                    <a:pt x="520" y="121"/>
                  </a:lnTo>
                  <a:lnTo>
                    <a:pt x="560" y="102"/>
                  </a:lnTo>
                  <a:lnTo>
                    <a:pt x="600" y="84"/>
                  </a:lnTo>
                  <a:lnTo>
                    <a:pt x="640" y="67"/>
                  </a:lnTo>
                  <a:lnTo>
                    <a:pt x="680" y="53"/>
                  </a:lnTo>
                  <a:lnTo>
                    <a:pt x="719" y="40"/>
                  </a:lnTo>
                  <a:lnTo>
                    <a:pt x="758" y="28"/>
                  </a:lnTo>
                  <a:lnTo>
                    <a:pt x="797" y="19"/>
                  </a:lnTo>
                  <a:lnTo>
                    <a:pt x="836" y="12"/>
                  </a:lnTo>
                  <a:lnTo>
                    <a:pt x="875" y="7"/>
                  </a:lnTo>
                  <a:lnTo>
                    <a:pt x="914" y="2"/>
                  </a:lnTo>
                  <a:lnTo>
                    <a:pt x="952" y="0"/>
                  </a:lnTo>
                  <a:lnTo>
                    <a:pt x="991" y="0"/>
                  </a:lnTo>
                  <a:lnTo>
                    <a:pt x="1030" y="1"/>
                  </a:lnTo>
                  <a:lnTo>
                    <a:pt x="1069" y="3"/>
                  </a:lnTo>
                  <a:lnTo>
                    <a:pt x="1108" y="8"/>
                  </a:lnTo>
                  <a:lnTo>
                    <a:pt x="1147" y="14"/>
                  </a:lnTo>
                  <a:lnTo>
                    <a:pt x="1182" y="20"/>
                  </a:lnTo>
                  <a:lnTo>
                    <a:pt x="1216" y="28"/>
                  </a:lnTo>
                  <a:lnTo>
                    <a:pt x="1250" y="38"/>
                  </a:lnTo>
                  <a:lnTo>
                    <a:pt x="1285" y="48"/>
                  </a:lnTo>
                  <a:lnTo>
                    <a:pt x="1318" y="61"/>
                  </a:lnTo>
                  <a:lnTo>
                    <a:pt x="1352" y="73"/>
                  </a:lnTo>
                  <a:lnTo>
                    <a:pt x="1387" y="87"/>
                  </a:lnTo>
                  <a:lnTo>
                    <a:pt x="1421" y="103"/>
                  </a:lnTo>
                  <a:lnTo>
                    <a:pt x="1456" y="119"/>
                  </a:lnTo>
                  <a:lnTo>
                    <a:pt x="1491" y="137"/>
                  </a:lnTo>
                  <a:lnTo>
                    <a:pt x="1527" y="158"/>
                  </a:lnTo>
                  <a:lnTo>
                    <a:pt x="1562" y="179"/>
                  </a:lnTo>
                  <a:lnTo>
                    <a:pt x="1598" y="202"/>
                  </a:lnTo>
                  <a:lnTo>
                    <a:pt x="1635" y="226"/>
                  </a:lnTo>
                  <a:lnTo>
                    <a:pt x="1672" y="251"/>
                  </a:lnTo>
                  <a:lnTo>
                    <a:pt x="1710" y="278"/>
                  </a:lnTo>
                  <a:lnTo>
                    <a:pt x="1734" y="296"/>
                  </a:lnTo>
                  <a:lnTo>
                    <a:pt x="1759" y="312"/>
                  </a:lnTo>
                  <a:lnTo>
                    <a:pt x="1783" y="328"/>
                  </a:lnTo>
                  <a:lnTo>
                    <a:pt x="1807" y="343"/>
                  </a:lnTo>
                  <a:lnTo>
                    <a:pt x="1831" y="356"/>
                  </a:lnTo>
                  <a:lnTo>
                    <a:pt x="1856" y="370"/>
                  </a:lnTo>
                  <a:lnTo>
                    <a:pt x="1880" y="384"/>
                  </a:lnTo>
                  <a:lnTo>
                    <a:pt x="1905" y="397"/>
                  </a:lnTo>
                  <a:lnTo>
                    <a:pt x="1955" y="420"/>
                  </a:lnTo>
                  <a:lnTo>
                    <a:pt x="2005" y="440"/>
                  </a:lnTo>
                  <a:lnTo>
                    <a:pt x="2054" y="460"/>
                  </a:lnTo>
                  <a:lnTo>
                    <a:pt x="2105" y="476"/>
                  </a:lnTo>
                  <a:lnTo>
                    <a:pt x="2155" y="491"/>
                  </a:lnTo>
                  <a:lnTo>
                    <a:pt x="2206" y="504"/>
                  </a:lnTo>
                  <a:lnTo>
                    <a:pt x="2256" y="516"/>
                  </a:lnTo>
                  <a:lnTo>
                    <a:pt x="2306" y="526"/>
                  </a:lnTo>
                  <a:lnTo>
                    <a:pt x="2356" y="534"/>
                  </a:lnTo>
                  <a:lnTo>
                    <a:pt x="2405" y="541"/>
                  </a:lnTo>
                  <a:lnTo>
                    <a:pt x="2455" y="548"/>
                  </a:lnTo>
                  <a:lnTo>
                    <a:pt x="2503" y="553"/>
                  </a:lnTo>
                  <a:lnTo>
                    <a:pt x="2503" y="593"/>
                  </a:lnTo>
                  <a:lnTo>
                    <a:pt x="2454" y="587"/>
                  </a:lnTo>
                  <a:lnTo>
                    <a:pt x="2403" y="581"/>
                  </a:lnTo>
                  <a:lnTo>
                    <a:pt x="2352" y="573"/>
                  </a:lnTo>
                  <a:lnTo>
                    <a:pt x="2301" y="565"/>
                  </a:lnTo>
                  <a:lnTo>
                    <a:pt x="2249" y="555"/>
                  </a:lnTo>
                  <a:lnTo>
                    <a:pt x="2198" y="542"/>
                  </a:lnTo>
                  <a:lnTo>
                    <a:pt x="2146" y="530"/>
                  </a:lnTo>
                  <a:lnTo>
                    <a:pt x="2095" y="514"/>
                  </a:lnTo>
                  <a:lnTo>
                    <a:pt x="2043" y="496"/>
                  </a:lnTo>
                  <a:lnTo>
                    <a:pt x="1991" y="477"/>
                  </a:lnTo>
                  <a:lnTo>
                    <a:pt x="1940" y="456"/>
                  </a:lnTo>
                  <a:lnTo>
                    <a:pt x="1888" y="432"/>
                  </a:lnTo>
                  <a:lnTo>
                    <a:pt x="1863" y="418"/>
                  </a:lnTo>
                  <a:lnTo>
                    <a:pt x="1838" y="406"/>
                  </a:lnTo>
                  <a:lnTo>
                    <a:pt x="1812" y="391"/>
                  </a:lnTo>
                  <a:lnTo>
                    <a:pt x="1787" y="376"/>
                  </a:lnTo>
                  <a:lnTo>
                    <a:pt x="1762" y="361"/>
                  </a:lnTo>
                  <a:lnTo>
                    <a:pt x="1737" y="345"/>
                  </a:lnTo>
                  <a:lnTo>
                    <a:pt x="1711" y="328"/>
                  </a:lnTo>
                  <a:lnTo>
                    <a:pt x="1687" y="311"/>
                  </a:lnTo>
                  <a:lnTo>
                    <a:pt x="1651" y="283"/>
                  </a:lnTo>
                  <a:lnTo>
                    <a:pt x="1614" y="259"/>
                  </a:lnTo>
                  <a:lnTo>
                    <a:pt x="1578" y="235"/>
                  </a:lnTo>
                  <a:lnTo>
                    <a:pt x="1543" y="213"/>
                  </a:lnTo>
                  <a:lnTo>
                    <a:pt x="1508" y="192"/>
                  </a:lnTo>
                  <a:lnTo>
                    <a:pt x="1474" y="173"/>
                  </a:lnTo>
                  <a:lnTo>
                    <a:pt x="1440" y="156"/>
                  </a:lnTo>
                  <a:lnTo>
                    <a:pt x="1406" y="139"/>
                  </a:lnTo>
                  <a:lnTo>
                    <a:pt x="1372" y="124"/>
                  </a:lnTo>
                  <a:lnTo>
                    <a:pt x="1339" y="110"/>
                  </a:lnTo>
                  <a:lnTo>
                    <a:pt x="1307" y="97"/>
                  </a:lnTo>
                  <a:lnTo>
                    <a:pt x="1273" y="86"/>
                  </a:lnTo>
                  <a:lnTo>
                    <a:pt x="1240" y="75"/>
                  </a:lnTo>
                  <a:lnTo>
                    <a:pt x="1207" y="67"/>
                  </a:lnTo>
                  <a:lnTo>
                    <a:pt x="1173" y="59"/>
                  </a:lnTo>
                  <a:lnTo>
                    <a:pt x="1140" y="53"/>
                  </a:lnTo>
                  <a:lnTo>
                    <a:pt x="1102" y="47"/>
                  </a:lnTo>
                  <a:lnTo>
                    <a:pt x="1066" y="42"/>
                  </a:lnTo>
                  <a:lnTo>
                    <a:pt x="1028" y="40"/>
                  </a:lnTo>
                  <a:lnTo>
                    <a:pt x="991" y="39"/>
                  </a:lnTo>
                  <a:lnTo>
                    <a:pt x="953" y="39"/>
                  </a:lnTo>
                  <a:lnTo>
                    <a:pt x="917" y="41"/>
                  </a:lnTo>
                  <a:lnTo>
                    <a:pt x="880" y="46"/>
                  </a:lnTo>
                  <a:lnTo>
                    <a:pt x="842" y="51"/>
                  </a:lnTo>
                  <a:lnTo>
                    <a:pt x="805" y="58"/>
                  </a:lnTo>
                  <a:lnTo>
                    <a:pt x="767" y="67"/>
                  </a:lnTo>
                  <a:lnTo>
                    <a:pt x="730" y="78"/>
                  </a:lnTo>
                  <a:lnTo>
                    <a:pt x="692" y="90"/>
                  </a:lnTo>
                  <a:lnTo>
                    <a:pt x="654" y="104"/>
                  </a:lnTo>
                  <a:lnTo>
                    <a:pt x="615" y="120"/>
                  </a:lnTo>
                  <a:lnTo>
                    <a:pt x="576" y="137"/>
                  </a:lnTo>
                  <a:lnTo>
                    <a:pt x="537" y="157"/>
                  </a:lnTo>
                  <a:lnTo>
                    <a:pt x="494" y="179"/>
                  </a:lnTo>
                  <a:lnTo>
                    <a:pt x="453" y="203"/>
                  </a:lnTo>
                  <a:lnTo>
                    <a:pt x="415" y="227"/>
                  </a:lnTo>
                  <a:lnTo>
                    <a:pt x="379" y="252"/>
                  </a:lnTo>
                  <a:lnTo>
                    <a:pt x="343" y="277"/>
                  </a:lnTo>
                  <a:lnTo>
                    <a:pt x="311" y="305"/>
                  </a:lnTo>
                  <a:lnTo>
                    <a:pt x="280" y="332"/>
                  </a:lnTo>
                  <a:lnTo>
                    <a:pt x="251" y="361"/>
                  </a:lnTo>
                  <a:lnTo>
                    <a:pt x="224" y="391"/>
                  </a:lnTo>
                  <a:lnTo>
                    <a:pt x="198" y="422"/>
                  </a:lnTo>
                  <a:lnTo>
                    <a:pt x="174" y="453"/>
                  </a:lnTo>
                  <a:lnTo>
                    <a:pt x="154" y="486"/>
                  </a:lnTo>
                  <a:lnTo>
                    <a:pt x="133" y="520"/>
                  </a:lnTo>
                  <a:lnTo>
                    <a:pt x="115" y="555"/>
                  </a:lnTo>
                  <a:lnTo>
                    <a:pt x="99" y="592"/>
                  </a:lnTo>
                  <a:lnTo>
                    <a:pt x="84" y="628"/>
                  </a:lnTo>
                  <a:lnTo>
                    <a:pt x="75" y="654"/>
                  </a:lnTo>
                  <a:lnTo>
                    <a:pt x="67" y="680"/>
                  </a:lnTo>
                  <a:lnTo>
                    <a:pt x="60" y="705"/>
                  </a:lnTo>
                  <a:lnTo>
                    <a:pt x="54" y="732"/>
                  </a:lnTo>
                  <a:lnTo>
                    <a:pt x="49" y="759"/>
                  </a:lnTo>
                  <a:lnTo>
                    <a:pt x="46" y="787"/>
                  </a:lnTo>
                  <a:lnTo>
                    <a:pt x="42" y="815"/>
                  </a:lnTo>
                  <a:lnTo>
                    <a:pt x="40" y="844"/>
                  </a:lnTo>
                  <a:lnTo>
                    <a:pt x="39" y="873"/>
                  </a:lnTo>
                  <a:lnTo>
                    <a:pt x="39" y="904"/>
                  </a:lnTo>
                  <a:lnTo>
                    <a:pt x="40" y="935"/>
                  </a:lnTo>
                  <a:lnTo>
                    <a:pt x="42" y="966"/>
                  </a:lnTo>
                  <a:lnTo>
                    <a:pt x="45" y="998"/>
                  </a:lnTo>
                  <a:lnTo>
                    <a:pt x="49" y="1031"/>
                  </a:lnTo>
                  <a:lnTo>
                    <a:pt x="54" y="1065"/>
                  </a:lnTo>
                  <a:lnTo>
                    <a:pt x="60" y="1101"/>
                  </a:lnTo>
                  <a:lnTo>
                    <a:pt x="69" y="1151"/>
                  </a:lnTo>
                  <a:lnTo>
                    <a:pt x="78" y="1203"/>
                  </a:lnTo>
                  <a:lnTo>
                    <a:pt x="89" y="1255"/>
                  </a:lnTo>
                  <a:lnTo>
                    <a:pt x="100" y="1306"/>
                  </a:lnTo>
                  <a:lnTo>
                    <a:pt x="111" y="1357"/>
                  </a:lnTo>
                  <a:lnTo>
                    <a:pt x="123" y="1407"/>
                  </a:lnTo>
                  <a:lnTo>
                    <a:pt x="134" y="1459"/>
                  </a:lnTo>
                  <a:lnTo>
                    <a:pt x="146" y="1508"/>
                  </a:lnTo>
                  <a:lnTo>
                    <a:pt x="156" y="1554"/>
                  </a:lnTo>
                  <a:lnTo>
                    <a:pt x="166" y="1600"/>
                  </a:lnTo>
                  <a:lnTo>
                    <a:pt x="177" y="1646"/>
                  </a:lnTo>
                  <a:lnTo>
                    <a:pt x="187" y="1692"/>
                  </a:lnTo>
                  <a:lnTo>
                    <a:pt x="196" y="1737"/>
                  </a:lnTo>
                  <a:lnTo>
                    <a:pt x="206" y="1783"/>
                  </a:lnTo>
                  <a:lnTo>
                    <a:pt x="216" y="1830"/>
                  </a:lnTo>
                  <a:lnTo>
                    <a:pt x="225" y="1876"/>
                  </a:lnTo>
                  <a:lnTo>
                    <a:pt x="233" y="1926"/>
                  </a:lnTo>
                  <a:lnTo>
                    <a:pt x="241" y="1974"/>
                  </a:lnTo>
                  <a:lnTo>
                    <a:pt x="248" y="2022"/>
                  </a:lnTo>
                  <a:lnTo>
                    <a:pt x="255" y="2070"/>
                  </a:lnTo>
                  <a:lnTo>
                    <a:pt x="259" y="2117"/>
                  </a:lnTo>
                  <a:lnTo>
                    <a:pt x="264" y="2164"/>
                  </a:lnTo>
                  <a:lnTo>
                    <a:pt x="267" y="2210"/>
                  </a:lnTo>
                  <a:lnTo>
                    <a:pt x="270" y="2256"/>
                  </a:lnTo>
                  <a:lnTo>
                    <a:pt x="272" y="2302"/>
                  </a:lnTo>
                  <a:lnTo>
                    <a:pt x="273" y="2346"/>
                  </a:lnTo>
                  <a:lnTo>
                    <a:pt x="273" y="2391"/>
                  </a:lnTo>
                  <a:lnTo>
                    <a:pt x="272" y="2436"/>
                  </a:lnTo>
                  <a:lnTo>
                    <a:pt x="271" y="2479"/>
                  </a:lnTo>
                  <a:lnTo>
                    <a:pt x="267" y="2523"/>
                  </a:lnTo>
                  <a:lnTo>
                    <a:pt x="264" y="2567"/>
                  </a:lnTo>
                  <a:lnTo>
                    <a:pt x="260" y="2610"/>
                  </a:lnTo>
                  <a:lnTo>
                    <a:pt x="257" y="2645"/>
                  </a:lnTo>
                  <a:lnTo>
                    <a:pt x="253" y="2679"/>
                  </a:lnTo>
                  <a:lnTo>
                    <a:pt x="250" y="2713"/>
                  </a:lnTo>
                  <a:lnTo>
                    <a:pt x="248" y="2748"/>
                  </a:lnTo>
                  <a:lnTo>
                    <a:pt x="244" y="2786"/>
                  </a:lnTo>
                  <a:lnTo>
                    <a:pt x="241" y="2825"/>
                  </a:lnTo>
                  <a:lnTo>
                    <a:pt x="236" y="2865"/>
                  </a:lnTo>
                  <a:lnTo>
                    <a:pt x="233" y="2904"/>
                  </a:lnTo>
                  <a:lnTo>
                    <a:pt x="227" y="2943"/>
                  </a:lnTo>
                  <a:lnTo>
                    <a:pt x="221" y="2983"/>
                  </a:lnTo>
                  <a:lnTo>
                    <a:pt x="214" y="3022"/>
                  </a:lnTo>
                  <a:lnTo>
                    <a:pt x="208" y="3061"/>
                  </a:lnTo>
                  <a:lnTo>
                    <a:pt x="167" y="30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13" name="Freeform 15">
              <a:extLst>
                <a:ext uri="{FF2B5EF4-FFF2-40B4-BE49-F238E27FC236}">
                  <a16:creationId xmlns:a16="http://schemas.microsoft.com/office/drawing/2014/main" id="{5E715275-0257-4CAE-96B3-8A09CAA37067}"/>
                </a:ext>
              </a:extLst>
            </p:cNvPr>
            <p:cNvSpPr>
              <a:spLocks/>
            </p:cNvSpPr>
            <p:nvPr userDrawn="1"/>
          </p:nvSpPr>
          <p:spPr bwMode="auto">
            <a:xfrm>
              <a:off x="10153105" y="4466539"/>
              <a:ext cx="2042512" cy="2391458"/>
            </a:xfrm>
            <a:custGeom>
              <a:avLst/>
              <a:gdLst>
                <a:gd name="T0" fmla="*/ 307 w 3075"/>
                <a:gd name="T1" fmla="*/ 3474 h 3596"/>
                <a:gd name="T2" fmla="*/ 346 w 3075"/>
                <a:gd name="T3" fmla="*/ 3313 h 3596"/>
                <a:gd name="T4" fmla="*/ 368 w 3075"/>
                <a:gd name="T5" fmla="*/ 3140 h 3596"/>
                <a:gd name="T6" fmla="*/ 374 w 3075"/>
                <a:gd name="T7" fmla="*/ 2899 h 3596"/>
                <a:gd name="T8" fmla="*/ 370 w 3075"/>
                <a:gd name="T9" fmla="*/ 2614 h 3596"/>
                <a:gd name="T10" fmla="*/ 359 w 3075"/>
                <a:gd name="T11" fmla="*/ 2473 h 3596"/>
                <a:gd name="T12" fmla="*/ 324 w 3075"/>
                <a:gd name="T13" fmla="*/ 2275 h 3596"/>
                <a:gd name="T14" fmla="*/ 228 w 3075"/>
                <a:gd name="T15" fmla="*/ 1894 h 3596"/>
                <a:gd name="T16" fmla="*/ 127 w 3075"/>
                <a:gd name="T17" fmla="*/ 1566 h 3596"/>
                <a:gd name="T18" fmla="*/ 89 w 3075"/>
                <a:gd name="T19" fmla="*/ 1442 h 3596"/>
                <a:gd name="T20" fmla="*/ 25 w 3075"/>
                <a:gd name="T21" fmla="*/ 1183 h 3596"/>
                <a:gd name="T22" fmla="*/ 0 w 3075"/>
                <a:gd name="T23" fmla="*/ 903 h 3596"/>
                <a:gd name="T24" fmla="*/ 24 w 3075"/>
                <a:gd name="T25" fmla="*/ 632 h 3596"/>
                <a:gd name="T26" fmla="*/ 71 w 3075"/>
                <a:gd name="T27" fmla="*/ 459 h 3596"/>
                <a:gd name="T28" fmla="*/ 127 w 3075"/>
                <a:gd name="T29" fmla="*/ 371 h 3596"/>
                <a:gd name="T30" fmla="*/ 208 w 3075"/>
                <a:gd name="T31" fmla="*/ 311 h 3596"/>
                <a:gd name="T32" fmla="*/ 352 w 3075"/>
                <a:gd name="T33" fmla="*/ 262 h 3596"/>
                <a:gd name="T34" fmla="*/ 550 w 3075"/>
                <a:gd name="T35" fmla="*/ 199 h 3596"/>
                <a:gd name="T36" fmla="*/ 710 w 3075"/>
                <a:gd name="T37" fmla="*/ 146 h 3596"/>
                <a:gd name="T38" fmla="*/ 892 w 3075"/>
                <a:gd name="T39" fmla="*/ 90 h 3596"/>
                <a:gd name="T40" fmla="*/ 1188 w 3075"/>
                <a:gd name="T41" fmla="*/ 23 h 3596"/>
                <a:gd name="T42" fmla="*/ 1460 w 3075"/>
                <a:gd name="T43" fmla="*/ 0 h 3596"/>
                <a:gd name="T44" fmla="*/ 1718 w 3075"/>
                <a:gd name="T45" fmla="*/ 22 h 3596"/>
                <a:gd name="T46" fmla="*/ 2001 w 3075"/>
                <a:gd name="T47" fmla="*/ 79 h 3596"/>
                <a:gd name="T48" fmla="*/ 2290 w 3075"/>
                <a:gd name="T49" fmla="*/ 160 h 3596"/>
                <a:gd name="T50" fmla="*/ 2589 w 3075"/>
                <a:gd name="T51" fmla="*/ 263 h 3596"/>
                <a:gd name="T52" fmla="*/ 2817 w 3075"/>
                <a:gd name="T53" fmla="*/ 350 h 3596"/>
                <a:gd name="T54" fmla="*/ 3022 w 3075"/>
                <a:gd name="T55" fmla="*/ 412 h 3596"/>
                <a:gd name="T56" fmla="*/ 3020 w 3075"/>
                <a:gd name="T57" fmla="*/ 451 h 3596"/>
                <a:gd name="T58" fmla="*/ 2808 w 3075"/>
                <a:gd name="T59" fmla="*/ 388 h 3596"/>
                <a:gd name="T60" fmla="*/ 2575 w 3075"/>
                <a:gd name="T61" fmla="*/ 300 h 3596"/>
                <a:gd name="T62" fmla="*/ 2279 w 3075"/>
                <a:gd name="T63" fmla="*/ 198 h 3596"/>
                <a:gd name="T64" fmla="*/ 1992 w 3075"/>
                <a:gd name="T65" fmla="*/ 118 h 3596"/>
                <a:gd name="T66" fmla="*/ 1712 w 3075"/>
                <a:gd name="T67" fmla="*/ 61 h 3596"/>
                <a:gd name="T68" fmla="*/ 1460 w 3075"/>
                <a:gd name="T69" fmla="*/ 40 h 3596"/>
                <a:gd name="T70" fmla="*/ 1193 w 3075"/>
                <a:gd name="T71" fmla="*/ 62 h 3596"/>
                <a:gd name="T72" fmla="*/ 902 w 3075"/>
                <a:gd name="T73" fmla="*/ 128 h 3596"/>
                <a:gd name="T74" fmla="*/ 721 w 3075"/>
                <a:gd name="T75" fmla="*/ 184 h 3596"/>
                <a:gd name="T76" fmla="*/ 563 w 3075"/>
                <a:gd name="T77" fmla="*/ 235 h 3596"/>
                <a:gd name="T78" fmla="*/ 363 w 3075"/>
                <a:gd name="T79" fmla="*/ 300 h 3596"/>
                <a:gd name="T80" fmla="*/ 228 w 3075"/>
                <a:gd name="T81" fmla="*/ 346 h 3596"/>
                <a:gd name="T82" fmla="*/ 156 w 3075"/>
                <a:gd name="T83" fmla="*/ 398 h 3596"/>
                <a:gd name="T84" fmla="*/ 106 w 3075"/>
                <a:gd name="T85" fmla="*/ 476 h 3596"/>
                <a:gd name="T86" fmla="*/ 63 w 3075"/>
                <a:gd name="T87" fmla="*/ 640 h 3596"/>
                <a:gd name="T88" fmla="*/ 39 w 3075"/>
                <a:gd name="T89" fmla="*/ 903 h 3596"/>
                <a:gd name="T90" fmla="*/ 64 w 3075"/>
                <a:gd name="T91" fmla="*/ 1177 h 3596"/>
                <a:gd name="T92" fmla="*/ 127 w 3075"/>
                <a:gd name="T93" fmla="*/ 1431 h 3596"/>
                <a:gd name="T94" fmla="*/ 165 w 3075"/>
                <a:gd name="T95" fmla="*/ 1554 h 3596"/>
                <a:gd name="T96" fmla="*/ 266 w 3075"/>
                <a:gd name="T97" fmla="*/ 1884 h 3596"/>
                <a:gd name="T98" fmla="*/ 363 w 3075"/>
                <a:gd name="T99" fmla="*/ 2267 h 3596"/>
                <a:gd name="T100" fmla="*/ 398 w 3075"/>
                <a:gd name="T101" fmla="*/ 2469 h 3596"/>
                <a:gd name="T102" fmla="*/ 410 w 3075"/>
                <a:gd name="T103" fmla="*/ 2613 h 3596"/>
                <a:gd name="T104" fmla="*/ 414 w 3075"/>
                <a:gd name="T105" fmla="*/ 2899 h 3596"/>
                <a:gd name="T106" fmla="*/ 407 w 3075"/>
                <a:gd name="T107" fmla="*/ 3140 h 3596"/>
                <a:gd name="T108" fmla="*/ 386 w 3075"/>
                <a:gd name="T109" fmla="*/ 3313 h 3596"/>
                <a:gd name="T110" fmla="*/ 348 w 3075"/>
                <a:gd name="T111" fmla="*/ 3474 h 3596"/>
                <a:gd name="T112" fmla="*/ 262 w 3075"/>
                <a:gd name="T113" fmla="*/ 3596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5" h="3596">
                  <a:moveTo>
                    <a:pt x="262" y="3596"/>
                  </a:moveTo>
                  <a:lnTo>
                    <a:pt x="275" y="3566"/>
                  </a:lnTo>
                  <a:lnTo>
                    <a:pt x="286" y="3536"/>
                  </a:lnTo>
                  <a:lnTo>
                    <a:pt x="297" y="3505"/>
                  </a:lnTo>
                  <a:lnTo>
                    <a:pt x="307" y="3474"/>
                  </a:lnTo>
                  <a:lnTo>
                    <a:pt x="316" y="3443"/>
                  </a:lnTo>
                  <a:lnTo>
                    <a:pt x="325" y="3411"/>
                  </a:lnTo>
                  <a:lnTo>
                    <a:pt x="332" y="3379"/>
                  </a:lnTo>
                  <a:lnTo>
                    <a:pt x="340" y="3346"/>
                  </a:lnTo>
                  <a:lnTo>
                    <a:pt x="346" y="3313"/>
                  </a:lnTo>
                  <a:lnTo>
                    <a:pt x="352" y="3279"/>
                  </a:lnTo>
                  <a:lnTo>
                    <a:pt x="357" y="3245"/>
                  </a:lnTo>
                  <a:lnTo>
                    <a:pt x="361" y="3209"/>
                  </a:lnTo>
                  <a:lnTo>
                    <a:pt x="364" y="3175"/>
                  </a:lnTo>
                  <a:lnTo>
                    <a:pt x="368" y="3140"/>
                  </a:lnTo>
                  <a:lnTo>
                    <a:pt x="370" y="3103"/>
                  </a:lnTo>
                  <a:lnTo>
                    <a:pt x="371" y="3066"/>
                  </a:lnTo>
                  <a:lnTo>
                    <a:pt x="372" y="3011"/>
                  </a:lnTo>
                  <a:lnTo>
                    <a:pt x="374" y="2955"/>
                  </a:lnTo>
                  <a:lnTo>
                    <a:pt x="374" y="2899"/>
                  </a:lnTo>
                  <a:lnTo>
                    <a:pt x="374" y="2841"/>
                  </a:lnTo>
                  <a:lnTo>
                    <a:pt x="374" y="2785"/>
                  </a:lnTo>
                  <a:lnTo>
                    <a:pt x="374" y="2728"/>
                  </a:lnTo>
                  <a:lnTo>
                    <a:pt x="372" y="2670"/>
                  </a:lnTo>
                  <a:lnTo>
                    <a:pt x="370" y="2614"/>
                  </a:lnTo>
                  <a:lnTo>
                    <a:pt x="369" y="2588"/>
                  </a:lnTo>
                  <a:lnTo>
                    <a:pt x="368" y="2560"/>
                  </a:lnTo>
                  <a:lnTo>
                    <a:pt x="365" y="2533"/>
                  </a:lnTo>
                  <a:lnTo>
                    <a:pt x="362" y="2503"/>
                  </a:lnTo>
                  <a:lnTo>
                    <a:pt x="359" y="2473"/>
                  </a:lnTo>
                  <a:lnTo>
                    <a:pt x="354" y="2441"/>
                  </a:lnTo>
                  <a:lnTo>
                    <a:pt x="349" y="2407"/>
                  </a:lnTo>
                  <a:lnTo>
                    <a:pt x="343" y="2371"/>
                  </a:lnTo>
                  <a:lnTo>
                    <a:pt x="335" y="2323"/>
                  </a:lnTo>
                  <a:lnTo>
                    <a:pt x="324" y="2275"/>
                  </a:lnTo>
                  <a:lnTo>
                    <a:pt x="315" y="2227"/>
                  </a:lnTo>
                  <a:lnTo>
                    <a:pt x="304" y="2178"/>
                  </a:lnTo>
                  <a:lnTo>
                    <a:pt x="281" y="2083"/>
                  </a:lnTo>
                  <a:lnTo>
                    <a:pt x="255" y="1988"/>
                  </a:lnTo>
                  <a:lnTo>
                    <a:pt x="228" y="1894"/>
                  </a:lnTo>
                  <a:lnTo>
                    <a:pt x="200" y="1801"/>
                  </a:lnTo>
                  <a:lnTo>
                    <a:pt x="172" y="1708"/>
                  </a:lnTo>
                  <a:lnTo>
                    <a:pt x="143" y="1615"/>
                  </a:lnTo>
                  <a:lnTo>
                    <a:pt x="135" y="1591"/>
                  </a:lnTo>
                  <a:lnTo>
                    <a:pt x="127" y="1566"/>
                  </a:lnTo>
                  <a:lnTo>
                    <a:pt x="120" y="1542"/>
                  </a:lnTo>
                  <a:lnTo>
                    <a:pt x="112" y="1517"/>
                  </a:lnTo>
                  <a:lnTo>
                    <a:pt x="104" y="1491"/>
                  </a:lnTo>
                  <a:lnTo>
                    <a:pt x="97" y="1467"/>
                  </a:lnTo>
                  <a:lnTo>
                    <a:pt x="89" y="1442"/>
                  </a:lnTo>
                  <a:lnTo>
                    <a:pt x="81" y="1418"/>
                  </a:lnTo>
                  <a:lnTo>
                    <a:pt x="64" y="1358"/>
                  </a:lnTo>
                  <a:lnTo>
                    <a:pt x="49" y="1299"/>
                  </a:lnTo>
                  <a:lnTo>
                    <a:pt x="36" y="1241"/>
                  </a:lnTo>
                  <a:lnTo>
                    <a:pt x="25" y="1183"/>
                  </a:lnTo>
                  <a:lnTo>
                    <a:pt x="16" y="1125"/>
                  </a:lnTo>
                  <a:lnTo>
                    <a:pt x="9" y="1069"/>
                  </a:lnTo>
                  <a:lnTo>
                    <a:pt x="4" y="1013"/>
                  </a:lnTo>
                  <a:lnTo>
                    <a:pt x="1" y="958"/>
                  </a:lnTo>
                  <a:lnTo>
                    <a:pt x="0" y="903"/>
                  </a:lnTo>
                  <a:lnTo>
                    <a:pt x="1" y="848"/>
                  </a:lnTo>
                  <a:lnTo>
                    <a:pt x="3" y="794"/>
                  </a:lnTo>
                  <a:lnTo>
                    <a:pt x="9" y="740"/>
                  </a:lnTo>
                  <a:lnTo>
                    <a:pt x="16" y="686"/>
                  </a:lnTo>
                  <a:lnTo>
                    <a:pt x="24" y="632"/>
                  </a:lnTo>
                  <a:lnTo>
                    <a:pt x="35" y="580"/>
                  </a:lnTo>
                  <a:lnTo>
                    <a:pt x="48" y="527"/>
                  </a:lnTo>
                  <a:lnTo>
                    <a:pt x="55" y="503"/>
                  </a:lnTo>
                  <a:lnTo>
                    <a:pt x="63" y="481"/>
                  </a:lnTo>
                  <a:lnTo>
                    <a:pt x="71" y="459"/>
                  </a:lnTo>
                  <a:lnTo>
                    <a:pt x="80" y="438"/>
                  </a:lnTo>
                  <a:lnTo>
                    <a:pt x="90" y="420"/>
                  </a:lnTo>
                  <a:lnTo>
                    <a:pt x="102" y="403"/>
                  </a:lnTo>
                  <a:lnTo>
                    <a:pt x="114" y="386"/>
                  </a:lnTo>
                  <a:lnTo>
                    <a:pt x="127" y="371"/>
                  </a:lnTo>
                  <a:lnTo>
                    <a:pt x="141" y="357"/>
                  </a:lnTo>
                  <a:lnTo>
                    <a:pt x="157" y="343"/>
                  </a:lnTo>
                  <a:lnTo>
                    <a:pt x="173" y="332"/>
                  </a:lnTo>
                  <a:lnTo>
                    <a:pt x="190" y="320"/>
                  </a:lnTo>
                  <a:lnTo>
                    <a:pt x="208" y="311"/>
                  </a:lnTo>
                  <a:lnTo>
                    <a:pt x="229" y="302"/>
                  </a:lnTo>
                  <a:lnTo>
                    <a:pt x="250" y="294"/>
                  </a:lnTo>
                  <a:lnTo>
                    <a:pt x="271" y="286"/>
                  </a:lnTo>
                  <a:lnTo>
                    <a:pt x="312" y="274"/>
                  </a:lnTo>
                  <a:lnTo>
                    <a:pt x="352" y="262"/>
                  </a:lnTo>
                  <a:lnTo>
                    <a:pt x="392" y="249"/>
                  </a:lnTo>
                  <a:lnTo>
                    <a:pt x="432" y="237"/>
                  </a:lnTo>
                  <a:lnTo>
                    <a:pt x="471" y="224"/>
                  </a:lnTo>
                  <a:lnTo>
                    <a:pt x="511" y="211"/>
                  </a:lnTo>
                  <a:lnTo>
                    <a:pt x="550" y="199"/>
                  </a:lnTo>
                  <a:lnTo>
                    <a:pt x="589" y="185"/>
                  </a:lnTo>
                  <a:lnTo>
                    <a:pt x="619" y="176"/>
                  </a:lnTo>
                  <a:lnTo>
                    <a:pt x="649" y="165"/>
                  </a:lnTo>
                  <a:lnTo>
                    <a:pt x="680" y="156"/>
                  </a:lnTo>
                  <a:lnTo>
                    <a:pt x="710" y="146"/>
                  </a:lnTo>
                  <a:lnTo>
                    <a:pt x="739" y="137"/>
                  </a:lnTo>
                  <a:lnTo>
                    <a:pt x="769" y="126"/>
                  </a:lnTo>
                  <a:lnTo>
                    <a:pt x="800" y="117"/>
                  </a:lnTo>
                  <a:lnTo>
                    <a:pt x="830" y="108"/>
                  </a:lnTo>
                  <a:lnTo>
                    <a:pt x="892" y="90"/>
                  </a:lnTo>
                  <a:lnTo>
                    <a:pt x="954" y="73"/>
                  </a:lnTo>
                  <a:lnTo>
                    <a:pt x="1014" y="58"/>
                  </a:lnTo>
                  <a:lnTo>
                    <a:pt x="1072" y="44"/>
                  </a:lnTo>
                  <a:lnTo>
                    <a:pt x="1131" y="32"/>
                  </a:lnTo>
                  <a:lnTo>
                    <a:pt x="1188" y="23"/>
                  </a:lnTo>
                  <a:lnTo>
                    <a:pt x="1243" y="15"/>
                  </a:lnTo>
                  <a:lnTo>
                    <a:pt x="1299" y="8"/>
                  </a:lnTo>
                  <a:lnTo>
                    <a:pt x="1353" y="4"/>
                  </a:lnTo>
                  <a:lnTo>
                    <a:pt x="1407" y="1"/>
                  </a:lnTo>
                  <a:lnTo>
                    <a:pt x="1460" y="0"/>
                  </a:lnTo>
                  <a:lnTo>
                    <a:pt x="1513" y="1"/>
                  </a:lnTo>
                  <a:lnTo>
                    <a:pt x="1565" y="4"/>
                  </a:lnTo>
                  <a:lnTo>
                    <a:pt x="1617" y="8"/>
                  </a:lnTo>
                  <a:lnTo>
                    <a:pt x="1667" y="14"/>
                  </a:lnTo>
                  <a:lnTo>
                    <a:pt x="1718" y="22"/>
                  </a:lnTo>
                  <a:lnTo>
                    <a:pt x="1775" y="31"/>
                  </a:lnTo>
                  <a:lnTo>
                    <a:pt x="1832" y="43"/>
                  </a:lnTo>
                  <a:lnTo>
                    <a:pt x="1888" y="54"/>
                  </a:lnTo>
                  <a:lnTo>
                    <a:pt x="1944" y="67"/>
                  </a:lnTo>
                  <a:lnTo>
                    <a:pt x="2001" y="79"/>
                  </a:lnTo>
                  <a:lnTo>
                    <a:pt x="2059" y="94"/>
                  </a:lnTo>
                  <a:lnTo>
                    <a:pt x="2116" y="109"/>
                  </a:lnTo>
                  <a:lnTo>
                    <a:pt x="2175" y="125"/>
                  </a:lnTo>
                  <a:lnTo>
                    <a:pt x="2232" y="143"/>
                  </a:lnTo>
                  <a:lnTo>
                    <a:pt x="2290" y="160"/>
                  </a:lnTo>
                  <a:lnTo>
                    <a:pt x="2349" y="178"/>
                  </a:lnTo>
                  <a:lnTo>
                    <a:pt x="2409" y="198"/>
                  </a:lnTo>
                  <a:lnTo>
                    <a:pt x="2468" y="218"/>
                  </a:lnTo>
                  <a:lnTo>
                    <a:pt x="2528" y="240"/>
                  </a:lnTo>
                  <a:lnTo>
                    <a:pt x="2589" y="263"/>
                  </a:lnTo>
                  <a:lnTo>
                    <a:pt x="2649" y="286"/>
                  </a:lnTo>
                  <a:lnTo>
                    <a:pt x="2667" y="293"/>
                  </a:lnTo>
                  <a:lnTo>
                    <a:pt x="2717" y="312"/>
                  </a:lnTo>
                  <a:lnTo>
                    <a:pt x="2766" y="332"/>
                  </a:lnTo>
                  <a:lnTo>
                    <a:pt x="2817" y="350"/>
                  </a:lnTo>
                  <a:lnTo>
                    <a:pt x="2867" y="367"/>
                  </a:lnTo>
                  <a:lnTo>
                    <a:pt x="2919" y="383"/>
                  </a:lnTo>
                  <a:lnTo>
                    <a:pt x="2971" y="398"/>
                  </a:lnTo>
                  <a:lnTo>
                    <a:pt x="2996" y="405"/>
                  </a:lnTo>
                  <a:lnTo>
                    <a:pt x="3022" y="412"/>
                  </a:lnTo>
                  <a:lnTo>
                    <a:pt x="3049" y="418"/>
                  </a:lnTo>
                  <a:lnTo>
                    <a:pt x="3075" y="422"/>
                  </a:lnTo>
                  <a:lnTo>
                    <a:pt x="3075" y="463"/>
                  </a:lnTo>
                  <a:lnTo>
                    <a:pt x="3047" y="457"/>
                  </a:lnTo>
                  <a:lnTo>
                    <a:pt x="3020" y="451"/>
                  </a:lnTo>
                  <a:lnTo>
                    <a:pt x="2994" y="445"/>
                  </a:lnTo>
                  <a:lnTo>
                    <a:pt x="2966" y="438"/>
                  </a:lnTo>
                  <a:lnTo>
                    <a:pt x="2912" y="424"/>
                  </a:lnTo>
                  <a:lnTo>
                    <a:pt x="2859" y="406"/>
                  </a:lnTo>
                  <a:lnTo>
                    <a:pt x="2808" y="388"/>
                  </a:lnTo>
                  <a:lnTo>
                    <a:pt x="2755" y="370"/>
                  </a:lnTo>
                  <a:lnTo>
                    <a:pt x="2704" y="349"/>
                  </a:lnTo>
                  <a:lnTo>
                    <a:pt x="2653" y="329"/>
                  </a:lnTo>
                  <a:lnTo>
                    <a:pt x="2636" y="323"/>
                  </a:lnTo>
                  <a:lnTo>
                    <a:pt x="2575" y="300"/>
                  </a:lnTo>
                  <a:lnTo>
                    <a:pt x="2515" y="278"/>
                  </a:lnTo>
                  <a:lnTo>
                    <a:pt x="2456" y="256"/>
                  </a:lnTo>
                  <a:lnTo>
                    <a:pt x="2396" y="235"/>
                  </a:lnTo>
                  <a:lnTo>
                    <a:pt x="2337" y="216"/>
                  </a:lnTo>
                  <a:lnTo>
                    <a:pt x="2279" y="198"/>
                  </a:lnTo>
                  <a:lnTo>
                    <a:pt x="2222" y="180"/>
                  </a:lnTo>
                  <a:lnTo>
                    <a:pt x="2163" y="163"/>
                  </a:lnTo>
                  <a:lnTo>
                    <a:pt x="2106" y="147"/>
                  </a:lnTo>
                  <a:lnTo>
                    <a:pt x="2049" y="132"/>
                  </a:lnTo>
                  <a:lnTo>
                    <a:pt x="1992" y="118"/>
                  </a:lnTo>
                  <a:lnTo>
                    <a:pt x="1936" y="105"/>
                  </a:lnTo>
                  <a:lnTo>
                    <a:pt x="1880" y="92"/>
                  </a:lnTo>
                  <a:lnTo>
                    <a:pt x="1823" y="81"/>
                  </a:lnTo>
                  <a:lnTo>
                    <a:pt x="1767" y="70"/>
                  </a:lnTo>
                  <a:lnTo>
                    <a:pt x="1712" y="61"/>
                  </a:lnTo>
                  <a:lnTo>
                    <a:pt x="1662" y="53"/>
                  </a:lnTo>
                  <a:lnTo>
                    <a:pt x="1612" y="47"/>
                  </a:lnTo>
                  <a:lnTo>
                    <a:pt x="1562" y="43"/>
                  </a:lnTo>
                  <a:lnTo>
                    <a:pt x="1511" y="40"/>
                  </a:lnTo>
                  <a:lnTo>
                    <a:pt x="1460" y="40"/>
                  </a:lnTo>
                  <a:lnTo>
                    <a:pt x="1407" y="40"/>
                  </a:lnTo>
                  <a:lnTo>
                    <a:pt x="1354" y="44"/>
                  </a:lnTo>
                  <a:lnTo>
                    <a:pt x="1302" y="48"/>
                  </a:lnTo>
                  <a:lnTo>
                    <a:pt x="1248" y="54"/>
                  </a:lnTo>
                  <a:lnTo>
                    <a:pt x="1193" y="62"/>
                  </a:lnTo>
                  <a:lnTo>
                    <a:pt x="1136" y="71"/>
                  </a:lnTo>
                  <a:lnTo>
                    <a:pt x="1080" y="83"/>
                  </a:lnTo>
                  <a:lnTo>
                    <a:pt x="1022" y="95"/>
                  </a:lnTo>
                  <a:lnTo>
                    <a:pt x="963" y="110"/>
                  </a:lnTo>
                  <a:lnTo>
                    <a:pt x="902" y="128"/>
                  </a:lnTo>
                  <a:lnTo>
                    <a:pt x="842" y="146"/>
                  </a:lnTo>
                  <a:lnTo>
                    <a:pt x="812" y="155"/>
                  </a:lnTo>
                  <a:lnTo>
                    <a:pt x="782" y="164"/>
                  </a:lnTo>
                  <a:lnTo>
                    <a:pt x="751" y="175"/>
                  </a:lnTo>
                  <a:lnTo>
                    <a:pt x="721" y="184"/>
                  </a:lnTo>
                  <a:lnTo>
                    <a:pt x="691" y="194"/>
                  </a:lnTo>
                  <a:lnTo>
                    <a:pt x="661" y="203"/>
                  </a:lnTo>
                  <a:lnTo>
                    <a:pt x="632" y="214"/>
                  </a:lnTo>
                  <a:lnTo>
                    <a:pt x="602" y="223"/>
                  </a:lnTo>
                  <a:lnTo>
                    <a:pt x="563" y="235"/>
                  </a:lnTo>
                  <a:lnTo>
                    <a:pt x="523" y="248"/>
                  </a:lnTo>
                  <a:lnTo>
                    <a:pt x="484" y="262"/>
                  </a:lnTo>
                  <a:lnTo>
                    <a:pt x="443" y="274"/>
                  </a:lnTo>
                  <a:lnTo>
                    <a:pt x="403" y="287"/>
                  </a:lnTo>
                  <a:lnTo>
                    <a:pt x="363" y="300"/>
                  </a:lnTo>
                  <a:lnTo>
                    <a:pt x="323" y="312"/>
                  </a:lnTo>
                  <a:lnTo>
                    <a:pt x="283" y="324"/>
                  </a:lnTo>
                  <a:lnTo>
                    <a:pt x="263" y="331"/>
                  </a:lnTo>
                  <a:lnTo>
                    <a:pt x="245" y="338"/>
                  </a:lnTo>
                  <a:lnTo>
                    <a:pt x="228" y="346"/>
                  </a:lnTo>
                  <a:lnTo>
                    <a:pt x="211" y="355"/>
                  </a:lnTo>
                  <a:lnTo>
                    <a:pt x="196" y="364"/>
                  </a:lnTo>
                  <a:lnTo>
                    <a:pt x="181" y="374"/>
                  </a:lnTo>
                  <a:lnTo>
                    <a:pt x="168" y="386"/>
                  </a:lnTo>
                  <a:lnTo>
                    <a:pt x="156" y="398"/>
                  </a:lnTo>
                  <a:lnTo>
                    <a:pt x="144" y="412"/>
                  </a:lnTo>
                  <a:lnTo>
                    <a:pt x="134" y="426"/>
                  </a:lnTo>
                  <a:lnTo>
                    <a:pt x="123" y="442"/>
                  </a:lnTo>
                  <a:lnTo>
                    <a:pt x="114" y="458"/>
                  </a:lnTo>
                  <a:lnTo>
                    <a:pt x="106" y="476"/>
                  </a:lnTo>
                  <a:lnTo>
                    <a:pt x="99" y="496"/>
                  </a:lnTo>
                  <a:lnTo>
                    <a:pt x="92" y="515"/>
                  </a:lnTo>
                  <a:lnTo>
                    <a:pt x="86" y="537"/>
                  </a:lnTo>
                  <a:lnTo>
                    <a:pt x="73" y="589"/>
                  </a:lnTo>
                  <a:lnTo>
                    <a:pt x="63" y="640"/>
                  </a:lnTo>
                  <a:lnTo>
                    <a:pt x="55" y="692"/>
                  </a:lnTo>
                  <a:lnTo>
                    <a:pt x="48" y="745"/>
                  </a:lnTo>
                  <a:lnTo>
                    <a:pt x="43" y="796"/>
                  </a:lnTo>
                  <a:lnTo>
                    <a:pt x="40" y="850"/>
                  </a:lnTo>
                  <a:lnTo>
                    <a:pt x="39" y="903"/>
                  </a:lnTo>
                  <a:lnTo>
                    <a:pt x="40" y="957"/>
                  </a:lnTo>
                  <a:lnTo>
                    <a:pt x="43" y="1011"/>
                  </a:lnTo>
                  <a:lnTo>
                    <a:pt x="48" y="1066"/>
                  </a:lnTo>
                  <a:lnTo>
                    <a:pt x="55" y="1121"/>
                  </a:lnTo>
                  <a:lnTo>
                    <a:pt x="64" y="1177"/>
                  </a:lnTo>
                  <a:lnTo>
                    <a:pt x="75" y="1233"/>
                  </a:lnTo>
                  <a:lnTo>
                    <a:pt x="88" y="1291"/>
                  </a:lnTo>
                  <a:lnTo>
                    <a:pt x="103" y="1348"/>
                  </a:lnTo>
                  <a:lnTo>
                    <a:pt x="119" y="1406"/>
                  </a:lnTo>
                  <a:lnTo>
                    <a:pt x="127" y="1431"/>
                  </a:lnTo>
                  <a:lnTo>
                    <a:pt x="134" y="1456"/>
                  </a:lnTo>
                  <a:lnTo>
                    <a:pt x="142" y="1480"/>
                  </a:lnTo>
                  <a:lnTo>
                    <a:pt x="150" y="1505"/>
                  </a:lnTo>
                  <a:lnTo>
                    <a:pt x="157" y="1529"/>
                  </a:lnTo>
                  <a:lnTo>
                    <a:pt x="165" y="1554"/>
                  </a:lnTo>
                  <a:lnTo>
                    <a:pt x="173" y="1579"/>
                  </a:lnTo>
                  <a:lnTo>
                    <a:pt x="181" y="1604"/>
                  </a:lnTo>
                  <a:lnTo>
                    <a:pt x="209" y="1697"/>
                  </a:lnTo>
                  <a:lnTo>
                    <a:pt x="238" y="1790"/>
                  </a:lnTo>
                  <a:lnTo>
                    <a:pt x="266" y="1884"/>
                  </a:lnTo>
                  <a:lnTo>
                    <a:pt x="293" y="1979"/>
                  </a:lnTo>
                  <a:lnTo>
                    <a:pt x="318" y="2074"/>
                  </a:lnTo>
                  <a:lnTo>
                    <a:pt x="343" y="2170"/>
                  </a:lnTo>
                  <a:lnTo>
                    <a:pt x="353" y="2219"/>
                  </a:lnTo>
                  <a:lnTo>
                    <a:pt x="363" y="2267"/>
                  </a:lnTo>
                  <a:lnTo>
                    <a:pt x="374" y="2315"/>
                  </a:lnTo>
                  <a:lnTo>
                    <a:pt x="382" y="2364"/>
                  </a:lnTo>
                  <a:lnTo>
                    <a:pt x="388" y="2401"/>
                  </a:lnTo>
                  <a:lnTo>
                    <a:pt x="393" y="2435"/>
                  </a:lnTo>
                  <a:lnTo>
                    <a:pt x="398" y="2469"/>
                  </a:lnTo>
                  <a:lnTo>
                    <a:pt x="401" y="2500"/>
                  </a:lnTo>
                  <a:lnTo>
                    <a:pt x="404" y="2529"/>
                  </a:lnTo>
                  <a:lnTo>
                    <a:pt x="407" y="2558"/>
                  </a:lnTo>
                  <a:lnTo>
                    <a:pt x="409" y="2586"/>
                  </a:lnTo>
                  <a:lnTo>
                    <a:pt x="410" y="2613"/>
                  </a:lnTo>
                  <a:lnTo>
                    <a:pt x="411" y="2670"/>
                  </a:lnTo>
                  <a:lnTo>
                    <a:pt x="413" y="2727"/>
                  </a:lnTo>
                  <a:lnTo>
                    <a:pt x="413" y="2784"/>
                  </a:lnTo>
                  <a:lnTo>
                    <a:pt x="414" y="2841"/>
                  </a:lnTo>
                  <a:lnTo>
                    <a:pt x="414" y="2899"/>
                  </a:lnTo>
                  <a:lnTo>
                    <a:pt x="413" y="2955"/>
                  </a:lnTo>
                  <a:lnTo>
                    <a:pt x="411" y="3011"/>
                  </a:lnTo>
                  <a:lnTo>
                    <a:pt x="410" y="3067"/>
                  </a:lnTo>
                  <a:lnTo>
                    <a:pt x="409" y="3104"/>
                  </a:lnTo>
                  <a:lnTo>
                    <a:pt x="407" y="3140"/>
                  </a:lnTo>
                  <a:lnTo>
                    <a:pt x="404" y="3175"/>
                  </a:lnTo>
                  <a:lnTo>
                    <a:pt x="401" y="3211"/>
                  </a:lnTo>
                  <a:lnTo>
                    <a:pt x="396" y="3245"/>
                  </a:lnTo>
                  <a:lnTo>
                    <a:pt x="392" y="3279"/>
                  </a:lnTo>
                  <a:lnTo>
                    <a:pt x="386" y="3313"/>
                  </a:lnTo>
                  <a:lnTo>
                    <a:pt x="380" y="3346"/>
                  </a:lnTo>
                  <a:lnTo>
                    <a:pt x="374" y="3379"/>
                  </a:lnTo>
                  <a:lnTo>
                    <a:pt x="365" y="3411"/>
                  </a:lnTo>
                  <a:lnTo>
                    <a:pt x="357" y="3443"/>
                  </a:lnTo>
                  <a:lnTo>
                    <a:pt x="348" y="3474"/>
                  </a:lnTo>
                  <a:lnTo>
                    <a:pt x="339" y="3505"/>
                  </a:lnTo>
                  <a:lnTo>
                    <a:pt x="329" y="3536"/>
                  </a:lnTo>
                  <a:lnTo>
                    <a:pt x="317" y="3566"/>
                  </a:lnTo>
                  <a:lnTo>
                    <a:pt x="306" y="3596"/>
                  </a:lnTo>
                  <a:lnTo>
                    <a:pt x="262" y="359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14" name="Freeform 16">
              <a:extLst>
                <a:ext uri="{FF2B5EF4-FFF2-40B4-BE49-F238E27FC236}">
                  <a16:creationId xmlns:a16="http://schemas.microsoft.com/office/drawing/2014/main" id="{21A250CF-6787-4A92-A9B4-44C08C6DEBBF}"/>
                </a:ext>
              </a:extLst>
            </p:cNvPr>
            <p:cNvSpPr>
              <a:spLocks/>
            </p:cNvSpPr>
            <p:nvPr userDrawn="1"/>
          </p:nvSpPr>
          <p:spPr bwMode="auto">
            <a:xfrm>
              <a:off x="-3615" y="2"/>
              <a:ext cx="3666282" cy="1595858"/>
            </a:xfrm>
            <a:custGeom>
              <a:avLst/>
              <a:gdLst>
                <a:gd name="T0" fmla="*/ 3940 w 5514"/>
                <a:gd name="T1" fmla="*/ 2365 h 2401"/>
                <a:gd name="T2" fmla="*/ 3759 w 5514"/>
                <a:gd name="T3" fmla="*/ 2269 h 2401"/>
                <a:gd name="T4" fmla="*/ 3533 w 5514"/>
                <a:gd name="T5" fmla="*/ 2148 h 2401"/>
                <a:gd name="T6" fmla="*/ 3282 w 5514"/>
                <a:gd name="T7" fmla="*/ 2118 h 2401"/>
                <a:gd name="T8" fmla="*/ 2914 w 5514"/>
                <a:gd name="T9" fmla="*/ 2204 h 2401"/>
                <a:gd name="T10" fmla="*/ 2531 w 5514"/>
                <a:gd name="T11" fmla="*/ 2309 h 2401"/>
                <a:gd name="T12" fmla="*/ 2293 w 5514"/>
                <a:gd name="T13" fmla="*/ 2347 h 2401"/>
                <a:gd name="T14" fmla="*/ 2053 w 5514"/>
                <a:gd name="T15" fmla="*/ 2344 h 2401"/>
                <a:gd name="T16" fmla="*/ 1822 w 5514"/>
                <a:gd name="T17" fmla="*/ 2290 h 2401"/>
                <a:gd name="T18" fmla="*/ 1627 w 5514"/>
                <a:gd name="T19" fmla="*/ 2151 h 2401"/>
                <a:gd name="T20" fmla="*/ 1443 w 5514"/>
                <a:gd name="T21" fmla="*/ 1910 h 2401"/>
                <a:gd name="T22" fmla="*/ 1316 w 5514"/>
                <a:gd name="T23" fmla="*/ 1787 h 2401"/>
                <a:gd name="T24" fmla="*/ 1193 w 5514"/>
                <a:gd name="T25" fmla="*/ 1717 h 2401"/>
                <a:gd name="T26" fmla="*/ 1065 w 5514"/>
                <a:gd name="T27" fmla="*/ 1693 h 2401"/>
                <a:gd name="T28" fmla="*/ 882 w 5514"/>
                <a:gd name="T29" fmla="*/ 1717 h 2401"/>
                <a:gd name="T30" fmla="*/ 654 w 5514"/>
                <a:gd name="T31" fmla="*/ 1802 h 2401"/>
                <a:gd name="T32" fmla="*/ 279 w 5514"/>
                <a:gd name="T33" fmla="*/ 1956 h 2401"/>
                <a:gd name="T34" fmla="*/ 0 w 5514"/>
                <a:gd name="T35" fmla="*/ 2040 h 2401"/>
                <a:gd name="T36" fmla="*/ 201 w 5514"/>
                <a:gd name="T37" fmla="*/ 1942 h 2401"/>
                <a:gd name="T38" fmla="*/ 610 w 5514"/>
                <a:gd name="T39" fmla="*/ 1778 h 2401"/>
                <a:gd name="T40" fmla="*/ 839 w 5514"/>
                <a:gd name="T41" fmla="*/ 1688 h 2401"/>
                <a:gd name="T42" fmla="*/ 1051 w 5514"/>
                <a:gd name="T43" fmla="*/ 1653 h 2401"/>
                <a:gd name="T44" fmla="*/ 1188 w 5514"/>
                <a:gd name="T45" fmla="*/ 1673 h 2401"/>
                <a:gd name="T46" fmla="*/ 1323 w 5514"/>
                <a:gd name="T47" fmla="*/ 1742 h 2401"/>
                <a:gd name="T48" fmla="*/ 1441 w 5514"/>
                <a:gd name="T49" fmla="*/ 1847 h 2401"/>
                <a:gd name="T50" fmla="*/ 1631 w 5514"/>
                <a:gd name="T51" fmla="*/ 2097 h 2401"/>
                <a:gd name="T52" fmla="*/ 1809 w 5514"/>
                <a:gd name="T53" fmla="*/ 2240 h 2401"/>
                <a:gd name="T54" fmla="*/ 2024 w 5514"/>
                <a:gd name="T55" fmla="*/ 2302 h 2401"/>
                <a:gd name="T56" fmla="*/ 2256 w 5514"/>
                <a:gd name="T57" fmla="*/ 2310 h 2401"/>
                <a:gd name="T58" fmla="*/ 2488 w 5514"/>
                <a:gd name="T59" fmla="*/ 2278 h 2401"/>
                <a:gd name="T60" fmla="*/ 2848 w 5514"/>
                <a:gd name="T61" fmla="*/ 2183 h 2401"/>
                <a:gd name="T62" fmla="*/ 3241 w 5514"/>
                <a:gd name="T63" fmla="*/ 2083 h 2401"/>
                <a:gd name="T64" fmla="*/ 3457 w 5514"/>
                <a:gd name="T65" fmla="*/ 2087 h 2401"/>
                <a:gd name="T66" fmla="*/ 3581 w 5514"/>
                <a:gd name="T67" fmla="*/ 2125 h 2401"/>
                <a:gd name="T68" fmla="*/ 3779 w 5514"/>
                <a:gd name="T69" fmla="*/ 2234 h 2401"/>
                <a:gd name="T70" fmla="*/ 3950 w 5514"/>
                <a:gd name="T71" fmla="*/ 2326 h 2401"/>
                <a:gd name="T72" fmla="*/ 4087 w 5514"/>
                <a:gd name="T73" fmla="*/ 2360 h 2401"/>
                <a:gd name="T74" fmla="*/ 4208 w 5514"/>
                <a:gd name="T75" fmla="*/ 2328 h 2401"/>
                <a:gd name="T76" fmla="*/ 4507 w 5514"/>
                <a:gd name="T77" fmla="*/ 2121 h 2401"/>
                <a:gd name="T78" fmla="*/ 4711 w 5514"/>
                <a:gd name="T79" fmla="*/ 1901 h 2401"/>
                <a:gd name="T80" fmla="*/ 4991 w 5514"/>
                <a:gd name="T81" fmla="*/ 1486 h 2401"/>
                <a:gd name="T82" fmla="*/ 5254 w 5514"/>
                <a:gd name="T83" fmla="*/ 1079 h 2401"/>
                <a:gd name="T84" fmla="*/ 5404 w 5514"/>
                <a:gd name="T85" fmla="*/ 826 h 2401"/>
                <a:gd name="T86" fmla="*/ 5464 w 5514"/>
                <a:gd name="T87" fmla="*/ 648 h 2401"/>
                <a:gd name="T88" fmla="*/ 5473 w 5514"/>
                <a:gd name="T89" fmla="*/ 489 h 2401"/>
                <a:gd name="T90" fmla="*/ 5445 w 5514"/>
                <a:gd name="T91" fmla="*/ 354 h 2401"/>
                <a:gd name="T92" fmla="*/ 5346 w 5514"/>
                <a:gd name="T93" fmla="*/ 156 h 2401"/>
                <a:gd name="T94" fmla="*/ 5273 w 5514"/>
                <a:gd name="T95" fmla="*/ 0 h 2401"/>
                <a:gd name="T96" fmla="*/ 5425 w 5514"/>
                <a:gd name="T97" fmla="*/ 208 h 2401"/>
                <a:gd name="T98" fmla="*/ 5496 w 5514"/>
                <a:gd name="T99" fmla="*/ 387 h 2401"/>
                <a:gd name="T100" fmla="*/ 5514 w 5514"/>
                <a:gd name="T101" fmla="*/ 530 h 2401"/>
                <a:gd name="T102" fmla="*/ 5491 w 5514"/>
                <a:gd name="T103" fmla="*/ 707 h 2401"/>
                <a:gd name="T104" fmla="*/ 5412 w 5514"/>
                <a:gd name="T105" fmla="*/ 897 h 2401"/>
                <a:gd name="T106" fmla="*/ 5214 w 5514"/>
                <a:gd name="T107" fmla="*/ 1216 h 2401"/>
                <a:gd name="T108" fmla="*/ 4945 w 5514"/>
                <a:gd name="T109" fmla="*/ 1626 h 2401"/>
                <a:gd name="T110" fmla="*/ 4689 w 5514"/>
                <a:gd name="T111" fmla="*/ 1995 h 2401"/>
                <a:gd name="T112" fmla="*/ 4467 w 5514"/>
                <a:gd name="T113" fmla="*/ 2203 h 2401"/>
                <a:gd name="T114" fmla="*/ 4195 w 5514"/>
                <a:gd name="T115" fmla="*/ 2379 h 2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14" h="2401">
                  <a:moveTo>
                    <a:pt x="4091" y="2401"/>
                  </a:moveTo>
                  <a:lnTo>
                    <a:pt x="4067" y="2399"/>
                  </a:lnTo>
                  <a:lnTo>
                    <a:pt x="4042" y="2396"/>
                  </a:lnTo>
                  <a:lnTo>
                    <a:pt x="4017" y="2391"/>
                  </a:lnTo>
                  <a:lnTo>
                    <a:pt x="3992" y="2385"/>
                  </a:lnTo>
                  <a:lnTo>
                    <a:pt x="3967" y="2375"/>
                  </a:lnTo>
                  <a:lnTo>
                    <a:pt x="3940" y="2365"/>
                  </a:lnTo>
                  <a:lnTo>
                    <a:pt x="3914" y="2352"/>
                  </a:lnTo>
                  <a:lnTo>
                    <a:pt x="3888" y="2337"/>
                  </a:lnTo>
                  <a:lnTo>
                    <a:pt x="3864" y="2324"/>
                  </a:lnTo>
                  <a:lnTo>
                    <a:pt x="3841" y="2311"/>
                  </a:lnTo>
                  <a:lnTo>
                    <a:pt x="3816" y="2298"/>
                  </a:lnTo>
                  <a:lnTo>
                    <a:pt x="3792" y="2286"/>
                  </a:lnTo>
                  <a:lnTo>
                    <a:pt x="3759" y="2269"/>
                  </a:lnTo>
                  <a:lnTo>
                    <a:pt x="3726" y="2251"/>
                  </a:lnTo>
                  <a:lnTo>
                    <a:pt x="3693" y="2232"/>
                  </a:lnTo>
                  <a:lnTo>
                    <a:pt x="3660" y="2212"/>
                  </a:lnTo>
                  <a:lnTo>
                    <a:pt x="3630" y="2193"/>
                  </a:lnTo>
                  <a:lnTo>
                    <a:pt x="3599" y="2176"/>
                  </a:lnTo>
                  <a:lnTo>
                    <a:pt x="3566" y="2161"/>
                  </a:lnTo>
                  <a:lnTo>
                    <a:pt x="3533" y="2148"/>
                  </a:lnTo>
                  <a:lnTo>
                    <a:pt x="3500" y="2138"/>
                  </a:lnTo>
                  <a:lnTo>
                    <a:pt x="3465" y="2130"/>
                  </a:lnTo>
                  <a:lnTo>
                    <a:pt x="3431" y="2123"/>
                  </a:lnTo>
                  <a:lnTo>
                    <a:pt x="3395" y="2118"/>
                  </a:lnTo>
                  <a:lnTo>
                    <a:pt x="3359" y="2116"/>
                  </a:lnTo>
                  <a:lnTo>
                    <a:pt x="3321" y="2116"/>
                  </a:lnTo>
                  <a:lnTo>
                    <a:pt x="3282" y="2118"/>
                  </a:lnTo>
                  <a:lnTo>
                    <a:pt x="3243" y="2122"/>
                  </a:lnTo>
                  <a:lnTo>
                    <a:pt x="3202" y="2129"/>
                  </a:lnTo>
                  <a:lnTo>
                    <a:pt x="3159" y="2137"/>
                  </a:lnTo>
                  <a:lnTo>
                    <a:pt x="3116" y="2146"/>
                  </a:lnTo>
                  <a:lnTo>
                    <a:pt x="3071" y="2159"/>
                  </a:lnTo>
                  <a:lnTo>
                    <a:pt x="2966" y="2188"/>
                  </a:lnTo>
                  <a:lnTo>
                    <a:pt x="2914" y="2204"/>
                  </a:lnTo>
                  <a:lnTo>
                    <a:pt x="2859" y="2221"/>
                  </a:lnTo>
                  <a:lnTo>
                    <a:pt x="2805" y="2235"/>
                  </a:lnTo>
                  <a:lnTo>
                    <a:pt x="2751" y="2251"/>
                  </a:lnTo>
                  <a:lnTo>
                    <a:pt x="2696" y="2266"/>
                  </a:lnTo>
                  <a:lnTo>
                    <a:pt x="2641" y="2281"/>
                  </a:lnTo>
                  <a:lnTo>
                    <a:pt x="2586" y="2295"/>
                  </a:lnTo>
                  <a:lnTo>
                    <a:pt x="2531" y="2309"/>
                  </a:lnTo>
                  <a:lnTo>
                    <a:pt x="2497" y="2317"/>
                  </a:lnTo>
                  <a:lnTo>
                    <a:pt x="2463" y="2324"/>
                  </a:lnTo>
                  <a:lnTo>
                    <a:pt x="2428" y="2329"/>
                  </a:lnTo>
                  <a:lnTo>
                    <a:pt x="2395" y="2335"/>
                  </a:lnTo>
                  <a:lnTo>
                    <a:pt x="2361" y="2340"/>
                  </a:lnTo>
                  <a:lnTo>
                    <a:pt x="2326" y="2343"/>
                  </a:lnTo>
                  <a:lnTo>
                    <a:pt x="2293" y="2347"/>
                  </a:lnTo>
                  <a:lnTo>
                    <a:pt x="2259" y="2349"/>
                  </a:lnTo>
                  <a:lnTo>
                    <a:pt x="2224" y="2350"/>
                  </a:lnTo>
                  <a:lnTo>
                    <a:pt x="2190" y="2350"/>
                  </a:lnTo>
                  <a:lnTo>
                    <a:pt x="2155" y="2350"/>
                  </a:lnTo>
                  <a:lnTo>
                    <a:pt x="2122" y="2349"/>
                  </a:lnTo>
                  <a:lnTo>
                    <a:pt x="2088" y="2348"/>
                  </a:lnTo>
                  <a:lnTo>
                    <a:pt x="2053" y="2344"/>
                  </a:lnTo>
                  <a:lnTo>
                    <a:pt x="2019" y="2341"/>
                  </a:lnTo>
                  <a:lnTo>
                    <a:pt x="1986" y="2336"/>
                  </a:lnTo>
                  <a:lnTo>
                    <a:pt x="1951" y="2331"/>
                  </a:lnTo>
                  <a:lnTo>
                    <a:pt x="1917" y="2324"/>
                  </a:lnTo>
                  <a:lnTo>
                    <a:pt x="1885" y="2315"/>
                  </a:lnTo>
                  <a:lnTo>
                    <a:pt x="1853" y="2303"/>
                  </a:lnTo>
                  <a:lnTo>
                    <a:pt x="1822" y="2290"/>
                  </a:lnTo>
                  <a:lnTo>
                    <a:pt x="1791" y="2276"/>
                  </a:lnTo>
                  <a:lnTo>
                    <a:pt x="1762" y="2259"/>
                  </a:lnTo>
                  <a:lnTo>
                    <a:pt x="1733" y="2241"/>
                  </a:lnTo>
                  <a:lnTo>
                    <a:pt x="1706" y="2222"/>
                  </a:lnTo>
                  <a:lnTo>
                    <a:pt x="1678" y="2200"/>
                  </a:lnTo>
                  <a:lnTo>
                    <a:pt x="1652" y="2176"/>
                  </a:lnTo>
                  <a:lnTo>
                    <a:pt x="1627" y="2151"/>
                  </a:lnTo>
                  <a:lnTo>
                    <a:pt x="1603" y="2123"/>
                  </a:lnTo>
                  <a:lnTo>
                    <a:pt x="1578" y="2094"/>
                  </a:lnTo>
                  <a:lnTo>
                    <a:pt x="1556" y="2063"/>
                  </a:lnTo>
                  <a:lnTo>
                    <a:pt x="1533" y="2030"/>
                  </a:lnTo>
                  <a:lnTo>
                    <a:pt x="1504" y="1988"/>
                  </a:lnTo>
                  <a:lnTo>
                    <a:pt x="1474" y="1948"/>
                  </a:lnTo>
                  <a:lnTo>
                    <a:pt x="1443" y="1910"/>
                  </a:lnTo>
                  <a:lnTo>
                    <a:pt x="1412" y="1875"/>
                  </a:lnTo>
                  <a:lnTo>
                    <a:pt x="1396" y="1858"/>
                  </a:lnTo>
                  <a:lnTo>
                    <a:pt x="1381" y="1842"/>
                  </a:lnTo>
                  <a:lnTo>
                    <a:pt x="1365" y="1827"/>
                  </a:lnTo>
                  <a:lnTo>
                    <a:pt x="1349" y="1813"/>
                  </a:lnTo>
                  <a:lnTo>
                    <a:pt x="1332" y="1800"/>
                  </a:lnTo>
                  <a:lnTo>
                    <a:pt x="1316" y="1787"/>
                  </a:lnTo>
                  <a:lnTo>
                    <a:pt x="1300" y="1774"/>
                  </a:lnTo>
                  <a:lnTo>
                    <a:pt x="1284" y="1763"/>
                  </a:lnTo>
                  <a:lnTo>
                    <a:pt x="1265" y="1753"/>
                  </a:lnTo>
                  <a:lnTo>
                    <a:pt x="1248" y="1742"/>
                  </a:lnTo>
                  <a:lnTo>
                    <a:pt x="1230" y="1733"/>
                  </a:lnTo>
                  <a:lnTo>
                    <a:pt x="1211" y="1725"/>
                  </a:lnTo>
                  <a:lnTo>
                    <a:pt x="1193" y="1717"/>
                  </a:lnTo>
                  <a:lnTo>
                    <a:pt x="1175" y="1711"/>
                  </a:lnTo>
                  <a:lnTo>
                    <a:pt x="1156" y="1706"/>
                  </a:lnTo>
                  <a:lnTo>
                    <a:pt x="1138" y="1702"/>
                  </a:lnTo>
                  <a:lnTo>
                    <a:pt x="1120" y="1699"/>
                  </a:lnTo>
                  <a:lnTo>
                    <a:pt x="1101" y="1695"/>
                  </a:lnTo>
                  <a:lnTo>
                    <a:pt x="1083" y="1694"/>
                  </a:lnTo>
                  <a:lnTo>
                    <a:pt x="1065" y="1693"/>
                  </a:lnTo>
                  <a:lnTo>
                    <a:pt x="1046" y="1693"/>
                  </a:lnTo>
                  <a:lnTo>
                    <a:pt x="1028" y="1693"/>
                  </a:lnTo>
                  <a:lnTo>
                    <a:pt x="1009" y="1694"/>
                  </a:lnTo>
                  <a:lnTo>
                    <a:pt x="991" y="1695"/>
                  </a:lnTo>
                  <a:lnTo>
                    <a:pt x="954" y="1701"/>
                  </a:lnTo>
                  <a:lnTo>
                    <a:pt x="919" y="1708"/>
                  </a:lnTo>
                  <a:lnTo>
                    <a:pt x="882" y="1717"/>
                  </a:lnTo>
                  <a:lnTo>
                    <a:pt x="847" y="1727"/>
                  </a:lnTo>
                  <a:lnTo>
                    <a:pt x="811" y="1739"/>
                  </a:lnTo>
                  <a:lnTo>
                    <a:pt x="777" y="1751"/>
                  </a:lnTo>
                  <a:lnTo>
                    <a:pt x="742" y="1765"/>
                  </a:lnTo>
                  <a:lnTo>
                    <a:pt x="709" y="1779"/>
                  </a:lnTo>
                  <a:lnTo>
                    <a:pt x="681" y="1790"/>
                  </a:lnTo>
                  <a:lnTo>
                    <a:pt x="654" y="1802"/>
                  </a:lnTo>
                  <a:lnTo>
                    <a:pt x="626" y="1813"/>
                  </a:lnTo>
                  <a:lnTo>
                    <a:pt x="599" y="1826"/>
                  </a:lnTo>
                  <a:lnTo>
                    <a:pt x="536" y="1852"/>
                  </a:lnTo>
                  <a:lnTo>
                    <a:pt x="471" y="1879"/>
                  </a:lnTo>
                  <a:lnTo>
                    <a:pt x="408" y="1905"/>
                  </a:lnTo>
                  <a:lnTo>
                    <a:pt x="343" y="1930"/>
                  </a:lnTo>
                  <a:lnTo>
                    <a:pt x="279" y="1956"/>
                  </a:lnTo>
                  <a:lnTo>
                    <a:pt x="213" y="1978"/>
                  </a:lnTo>
                  <a:lnTo>
                    <a:pt x="148" y="2001"/>
                  </a:lnTo>
                  <a:lnTo>
                    <a:pt x="81" y="2021"/>
                  </a:lnTo>
                  <a:lnTo>
                    <a:pt x="62" y="2027"/>
                  </a:lnTo>
                  <a:lnTo>
                    <a:pt x="41" y="2032"/>
                  </a:lnTo>
                  <a:lnTo>
                    <a:pt x="21" y="2037"/>
                  </a:lnTo>
                  <a:lnTo>
                    <a:pt x="0" y="2040"/>
                  </a:lnTo>
                  <a:lnTo>
                    <a:pt x="0" y="2000"/>
                  </a:lnTo>
                  <a:lnTo>
                    <a:pt x="18" y="1997"/>
                  </a:lnTo>
                  <a:lnTo>
                    <a:pt x="36" y="1992"/>
                  </a:lnTo>
                  <a:lnTo>
                    <a:pt x="53" y="1989"/>
                  </a:lnTo>
                  <a:lnTo>
                    <a:pt x="70" y="1983"/>
                  </a:lnTo>
                  <a:lnTo>
                    <a:pt x="135" y="1964"/>
                  </a:lnTo>
                  <a:lnTo>
                    <a:pt x="201" y="1942"/>
                  </a:lnTo>
                  <a:lnTo>
                    <a:pt x="265" y="1918"/>
                  </a:lnTo>
                  <a:lnTo>
                    <a:pt x="330" y="1894"/>
                  </a:lnTo>
                  <a:lnTo>
                    <a:pt x="393" y="1868"/>
                  </a:lnTo>
                  <a:lnTo>
                    <a:pt x="458" y="1842"/>
                  </a:lnTo>
                  <a:lnTo>
                    <a:pt x="521" y="1816"/>
                  </a:lnTo>
                  <a:lnTo>
                    <a:pt x="583" y="1789"/>
                  </a:lnTo>
                  <a:lnTo>
                    <a:pt x="610" y="1778"/>
                  </a:lnTo>
                  <a:lnTo>
                    <a:pt x="638" y="1766"/>
                  </a:lnTo>
                  <a:lnTo>
                    <a:pt x="666" y="1754"/>
                  </a:lnTo>
                  <a:lnTo>
                    <a:pt x="694" y="1742"/>
                  </a:lnTo>
                  <a:lnTo>
                    <a:pt x="730" y="1728"/>
                  </a:lnTo>
                  <a:lnTo>
                    <a:pt x="765" y="1714"/>
                  </a:lnTo>
                  <a:lnTo>
                    <a:pt x="802" y="1701"/>
                  </a:lnTo>
                  <a:lnTo>
                    <a:pt x="839" y="1688"/>
                  </a:lnTo>
                  <a:lnTo>
                    <a:pt x="876" y="1678"/>
                  </a:lnTo>
                  <a:lnTo>
                    <a:pt x="914" y="1668"/>
                  </a:lnTo>
                  <a:lnTo>
                    <a:pt x="953" y="1661"/>
                  </a:lnTo>
                  <a:lnTo>
                    <a:pt x="992" y="1655"/>
                  </a:lnTo>
                  <a:lnTo>
                    <a:pt x="1012" y="1654"/>
                  </a:lnTo>
                  <a:lnTo>
                    <a:pt x="1031" y="1653"/>
                  </a:lnTo>
                  <a:lnTo>
                    <a:pt x="1051" y="1653"/>
                  </a:lnTo>
                  <a:lnTo>
                    <a:pt x="1070" y="1653"/>
                  </a:lnTo>
                  <a:lnTo>
                    <a:pt x="1090" y="1654"/>
                  </a:lnTo>
                  <a:lnTo>
                    <a:pt x="1109" y="1656"/>
                  </a:lnTo>
                  <a:lnTo>
                    <a:pt x="1129" y="1660"/>
                  </a:lnTo>
                  <a:lnTo>
                    <a:pt x="1148" y="1663"/>
                  </a:lnTo>
                  <a:lnTo>
                    <a:pt x="1168" y="1668"/>
                  </a:lnTo>
                  <a:lnTo>
                    <a:pt x="1188" y="1673"/>
                  </a:lnTo>
                  <a:lnTo>
                    <a:pt x="1208" y="1680"/>
                  </a:lnTo>
                  <a:lnTo>
                    <a:pt x="1227" y="1688"/>
                  </a:lnTo>
                  <a:lnTo>
                    <a:pt x="1247" y="1697"/>
                  </a:lnTo>
                  <a:lnTo>
                    <a:pt x="1266" y="1707"/>
                  </a:lnTo>
                  <a:lnTo>
                    <a:pt x="1286" y="1718"/>
                  </a:lnTo>
                  <a:lnTo>
                    <a:pt x="1305" y="1731"/>
                  </a:lnTo>
                  <a:lnTo>
                    <a:pt x="1323" y="1742"/>
                  </a:lnTo>
                  <a:lnTo>
                    <a:pt x="1340" y="1755"/>
                  </a:lnTo>
                  <a:lnTo>
                    <a:pt x="1357" y="1769"/>
                  </a:lnTo>
                  <a:lnTo>
                    <a:pt x="1373" y="1782"/>
                  </a:lnTo>
                  <a:lnTo>
                    <a:pt x="1390" y="1797"/>
                  </a:lnTo>
                  <a:lnTo>
                    <a:pt x="1408" y="1813"/>
                  </a:lnTo>
                  <a:lnTo>
                    <a:pt x="1424" y="1829"/>
                  </a:lnTo>
                  <a:lnTo>
                    <a:pt x="1441" y="1847"/>
                  </a:lnTo>
                  <a:lnTo>
                    <a:pt x="1473" y="1883"/>
                  </a:lnTo>
                  <a:lnTo>
                    <a:pt x="1505" y="1922"/>
                  </a:lnTo>
                  <a:lnTo>
                    <a:pt x="1536" y="1965"/>
                  </a:lnTo>
                  <a:lnTo>
                    <a:pt x="1566" y="2008"/>
                  </a:lnTo>
                  <a:lnTo>
                    <a:pt x="1586" y="2039"/>
                  </a:lnTo>
                  <a:lnTo>
                    <a:pt x="1608" y="2069"/>
                  </a:lnTo>
                  <a:lnTo>
                    <a:pt x="1631" y="2097"/>
                  </a:lnTo>
                  <a:lnTo>
                    <a:pt x="1654" y="2122"/>
                  </a:lnTo>
                  <a:lnTo>
                    <a:pt x="1678" y="2146"/>
                  </a:lnTo>
                  <a:lnTo>
                    <a:pt x="1703" y="2168"/>
                  </a:lnTo>
                  <a:lnTo>
                    <a:pt x="1729" y="2188"/>
                  </a:lnTo>
                  <a:lnTo>
                    <a:pt x="1754" y="2208"/>
                  </a:lnTo>
                  <a:lnTo>
                    <a:pt x="1781" y="2225"/>
                  </a:lnTo>
                  <a:lnTo>
                    <a:pt x="1809" y="2240"/>
                  </a:lnTo>
                  <a:lnTo>
                    <a:pt x="1838" y="2254"/>
                  </a:lnTo>
                  <a:lnTo>
                    <a:pt x="1866" y="2266"/>
                  </a:lnTo>
                  <a:lnTo>
                    <a:pt x="1896" y="2277"/>
                  </a:lnTo>
                  <a:lnTo>
                    <a:pt x="1927" y="2285"/>
                  </a:lnTo>
                  <a:lnTo>
                    <a:pt x="1958" y="2293"/>
                  </a:lnTo>
                  <a:lnTo>
                    <a:pt x="1990" y="2297"/>
                  </a:lnTo>
                  <a:lnTo>
                    <a:pt x="2024" y="2302"/>
                  </a:lnTo>
                  <a:lnTo>
                    <a:pt x="2057" y="2305"/>
                  </a:lnTo>
                  <a:lnTo>
                    <a:pt x="2090" y="2308"/>
                  </a:lnTo>
                  <a:lnTo>
                    <a:pt x="2123" y="2310"/>
                  </a:lnTo>
                  <a:lnTo>
                    <a:pt x="2157" y="2311"/>
                  </a:lnTo>
                  <a:lnTo>
                    <a:pt x="2190" y="2311"/>
                  </a:lnTo>
                  <a:lnTo>
                    <a:pt x="2223" y="2311"/>
                  </a:lnTo>
                  <a:lnTo>
                    <a:pt x="2256" y="2310"/>
                  </a:lnTo>
                  <a:lnTo>
                    <a:pt x="2290" y="2308"/>
                  </a:lnTo>
                  <a:lnTo>
                    <a:pt x="2323" y="2304"/>
                  </a:lnTo>
                  <a:lnTo>
                    <a:pt x="2356" y="2301"/>
                  </a:lnTo>
                  <a:lnTo>
                    <a:pt x="2389" y="2296"/>
                  </a:lnTo>
                  <a:lnTo>
                    <a:pt x="2423" y="2292"/>
                  </a:lnTo>
                  <a:lnTo>
                    <a:pt x="2456" y="2285"/>
                  </a:lnTo>
                  <a:lnTo>
                    <a:pt x="2488" y="2278"/>
                  </a:lnTo>
                  <a:lnTo>
                    <a:pt x="2521" y="2271"/>
                  </a:lnTo>
                  <a:lnTo>
                    <a:pt x="2576" y="2257"/>
                  </a:lnTo>
                  <a:lnTo>
                    <a:pt x="2632" y="2243"/>
                  </a:lnTo>
                  <a:lnTo>
                    <a:pt x="2685" y="2229"/>
                  </a:lnTo>
                  <a:lnTo>
                    <a:pt x="2740" y="2214"/>
                  </a:lnTo>
                  <a:lnTo>
                    <a:pt x="2794" y="2198"/>
                  </a:lnTo>
                  <a:lnTo>
                    <a:pt x="2848" y="2183"/>
                  </a:lnTo>
                  <a:lnTo>
                    <a:pt x="2902" y="2167"/>
                  </a:lnTo>
                  <a:lnTo>
                    <a:pt x="2956" y="2151"/>
                  </a:lnTo>
                  <a:lnTo>
                    <a:pt x="3061" y="2121"/>
                  </a:lnTo>
                  <a:lnTo>
                    <a:pt x="3108" y="2108"/>
                  </a:lnTo>
                  <a:lnTo>
                    <a:pt x="3153" y="2098"/>
                  </a:lnTo>
                  <a:lnTo>
                    <a:pt x="3197" y="2089"/>
                  </a:lnTo>
                  <a:lnTo>
                    <a:pt x="3241" y="2083"/>
                  </a:lnTo>
                  <a:lnTo>
                    <a:pt x="3282" y="2078"/>
                  </a:lnTo>
                  <a:lnTo>
                    <a:pt x="3323" y="2077"/>
                  </a:lnTo>
                  <a:lnTo>
                    <a:pt x="3362" y="2077"/>
                  </a:lnTo>
                  <a:lnTo>
                    <a:pt x="3401" y="2079"/>
                  </a:lnTo>
                  <a:lnTo>
                    <a:pt x="3421" y="2082"/>
                  </a:lnTo>
                  <a:lnTo>
                    <a:pt x="3439" y="2084"/>
                  </a:lnTo>
                  <a:lnTo>
                    <a:pt x="3457" y="2087"/>
                  </a:lnTo>
                  <a:lnTo>
                    <a:pt x="3476" y="2091"/>
                  </a:lnTo>
                  <a:lnTo>
                    <a:pt x="3494" y="2095"/>
                  </a:lnTo>
                  <a:lnTo>
                    <a:pt x="3511" y="2100"/>
                  </a:lnTo>
                  <a:lnTo>
                    <a:pt x="3530" y="2106"/>
                  </a:lnTo>
                  <a:lnTo>
                    <a:pt x="3547" y="2112"/>
                  </a:lnTo>
                  <a:lnTo>
                    <a:pt x="3564" y="2118"/>
                  </a:lnTo>
                  <a:lnTo>
                    <a:pt x="3581" y="2125"/>
                  </a:lnTo>
                  <a:lnTo>
                    <a:pt x="3599" y="2132"/>
                  </a:lnTo>
                  <a:lnTo>
                    <a:pt x="3616" y="2141"/>
                  </a:lnTo>
                  <a:lnTo>
                    <a:pt x="3649" y="2159"/>
                  </a:lnTo>
                  <a:lnTo>
                    <a:pt x="3682" y="2179"/>
                  </a:lnTo>
                  <a:lnTo>
                    <a:pt x="3713" y="2199"/>
                  </a:lnTo>
                  <a:lnTo>
                    <a:pt x="3745" y="2217"/>
                  </a:lnTo>
                  <a:lnTo>
                    <a:pt x="3779" y="2234"/>
                  </a:lnTo>
                  <a:lnTo>
                    <a:pt x="3811" y="2251"/>
                  </a:lnTo>
                  <a:lnTo>
                    <a:pt x="3835" y="2264"/>
                  </a:lnTo>
                  <a:lnTo>
                    <a:pt x="3859" y="2277"/>
                  </a:lnTo>
                  <a:lnTo>
                    <a:pt x="3883" y="2289"/>
                  </a:lnTo>
                  <a:lnTo>
                    <a:pt x="3907" y="2303"/>
                  </a:lnTo>
                  <a:lnTo>
                    <a:pt x="3929" y="2315"/>
                  </a:lnTo>
                  <a:lnTo>
                    <a:pt x="3950" y="2326"/>
                  </a:lnTo>
                  <a:lnTo>
                    <a:pt x="3970" y="2335"/>
                  </a:lnTo>
                  <a:lnTo>
                    <a:pt x="3991" y="2342"/>
                  </a:lnTo>
                  <a:lnTo>
                    <a:pt x="4010" y="2349"/>
                  </a:lnTo>
                  <a:lnTo>
                    <a:pt x="4031" y="2354"/>
                  </a:lnTo>
                  <a:lnTo>
                    <a:pt x="4049" y="2358"/>
                  </a:lnTo>
                  <a:lnTo>
                    <a:pt x="4069" y="2359"/>
                  </a:lnTo>
                  <a:lnTo>
                    <a:pt x="4087" y="2360"/>
                  </a:lnTo>
                  <a:lnTo>
                    <a:pt x="4106" y="2360"/>
                  </a:lnTo>
                  <a:lnTo>
                    <a:pt x="4124" y="2358"/>
                  </a:lnTo>
                  <a:lnTo>
                    <a:pt x="4141" y="2355"/>
                  </a:lnTo>
                  <a:lnTo>
                    <a:pt x="4158" y="2350"/>
                  </a:lnTo>
                  <a:lnTo>
                    <a:pt x="4176" y="2344"/>
                  </a:lnTo>
                  <a:lnTo>
                    <a:pt x="4192" y="2337"/>
                  </a:lnTo>
                  <a:lnTo>
                    <a:pt x="4208" y="2328"/>
                  </a:lnTo>
                  <a:lnTo>
                    <a:pt x="4274" y="2288"/>
                  </a:lnTo>
                  <a:lnTo>
                    <a:pt x="4341" y="2245"/>
                  </a:lnTo>
                  <a:lnTo>
                    <a:pt x="4375" y="2222"/>
                  </a:lnTo>
                  <a:lnTo>
                    <a:pt x="4408" y="2198"/>
                  </a:lnTo>
                  <a:lnTo>
                    <a:pt x="4442" y="2173"/>
                  </a:lnTo>
                  <a:lnTo>
                    <a:pt x="4475" y="2147"/>
                  </a:lnTo>
                  <a:lnTo>
                    <a:pt x="4507" y="2121"/>
                  </a:lnTo>
                  <a:lnTo>
                    <a:pt x="4539" y="2092"/>
                  </a:lnTo>
                  <a:lnTo>
                    <a:pt x="4570" y="2063"/>
                  </a:lnTo>
                  <a:lnTo>
                    <a:pt x="4601" y="2034"/>
                  </a:lnTo>
                  <a:lnTo>
                    <a:pt x="4630" y="2003"/>
                  </a:lnTo>
                  <a:lnTo>
                    <a:pt x="4658" y="1969"/>
                  </a:lnTo>
                  <a:lnTo>
                    <a:pt x="4686" y="1936"/>
                  </a:lnTo>
                  <a:lnTo>
                    <a:pt x="4711" y="1901"/>
                  </a:lnTo>
                  <a:lnTo>
                    <a:pt x="4753" y="1841"/>
                  </a:lnTo>
                  <a:lnTo>
                    <a:pt x="4793" y="1782"/>
                  </a:lnTo>
                  <a:lnTo>
                    <a:pt x="4833" y="1723"/>
                  </a:lnTo>
                  <a:lnTo>
                    <a:pt x="4873" y="1664"/>
                  </a:lnTo>
                  <a:lnTo>
                    <a:pt x="4912" y="1605"/>
                  </a:lnTo>
                  <a:lnTo>
                    <a:pt x="4952" y="1546"/>
                  </a:lnTo>
                  <a:lnTo>
                    <a:pt x="4991" y="1486"/>
                  </a:lnTo>
                  <a:lnTo>
                    <a:pt x="5029" y="1428"/>
                  </a:lnTo>
                  <a:lnTo>
                    <a:pt x="5068" y="1368"/>
                  </a:lnTo>
                  <a:lnTo>
                    <a:pt x="5106" y="1310"/>
                  </a:lnTo>
                  <a:lnTo>
                    <a:pt x="5144" y="1251"/>
                  </a:lnTo>
                  <a:lnTo>
                    <a:pt x="5180" y="1194"/>
                  </a:lnTo>
                  <a:lnTo>
                    <a:pt x="5217" y="1137"/>
                  </a:lnTo>
                  <a:lnTo>
                    <a:pt x="5254" y="1079"/>
                  </a:lnTo>
                  <a:lnTo>
                    <a:pt x="5291" y="1022"/>
                  </a:lnTo>
                  <a:lnTo>
                    <a:pt x="5326" y="966"/>
                  </a:lnTo>
                  <a:lnTo>
                    <a:pt x="5344" y="936"/>
                  </a:lnTo>
                  <a:lnTo>
                    <a:pt x="5361" y="907"/>
                  </a:lnTo>
                  <a:lnTo>
                    <a:pt x="5377" y="880"/>
                  </a:lnTo>
                  <a:lnTo>
                    <a:pt x="5391" y="852"/>
                  </a:lnTo>
                  <a:lnTo>
                    <a:pt x="5404" y="826"/>
                  </a:lnTo>
                  <a:lnTo>
                    <a:pt x="5417" y="799"/>
                  </a:lnTo>
                  <a:lnTo>
                    <a:pt x="5427" y="773"/>
                  </a:lnTo>
                  <a:lnTo>
                    <a:pt x="5436" y="748"/>
                  </a:lnTo>
                  <a:lnTo>
                    <a:pt x="5445" y="723"/>
                  </a:lnTo>
                  <a:lnTo>
                    <a:pt x="5452" y="697"/>
                  </a:lnTo>
                  <a:lnTo>
                    <a:pt x="5459" y="673"/>
                  </a:lnTo>
                  <a:lnTo>
                    <a:pt x="5464" y="648"/>
                  </a:lnTo>
                  <a:lnTo>
                    <a:pt x="5468" y="624"/>
                  </a:lnTo>
                  <a:lnTo>
                    <a:pt x="5472" y="600"/>
                  </a:lnTo>
                  <a:lnTo>
                    <a:pt x="5474" y="576"/>
                  </a:lnTo>
                  <a:lnTo>
                    <a:pt x="5475" y="551"/>
                  </a:lnTo>
                  <a:lnTo>
                    <a:pt x="5475" y="530"/>
                  </a:lnTo>
                  <a:lnTo>
                    <a:pt x="5474" y="509"/>
                  </a:lnTo>
                  <a:lnTo>
                    <a:pt x="5473" y="489"/>
                  </a:lnTo>
                  <a:lnTo>
                    <a:pt x="5471" y="469"/>
                  </a:lnTo>
                  <a:lnTo>
                    <a:pt x="5468" y="450"/>
                  </a:lnTo>
                  <a:lnTo>
                    <a:pt x="5465" y="430"/>
                  </a:lnTo>
                  <a:lnTo>
                    <a:pt x="5461" y="411"/>
                  </a:lnTo>
                  <a:lnTo>
                    <a:pt x="5457" y="391"/>
                  </a:lnTo>
                  <a:lnTo>
                    <a:pt x="5451" y="373"/>
                  </a:lnTo>
                  <a:lnTo>
                    <a:pt x="5445" y="354"/>
                  </a:lnTo>
                  <a:lnTo>
                    <a:pt x="5440" y="337"/>
                  </a:lnTo>
                  <a:lnTo>
                    <a:pt x="5433" y="319"/>
                  </a:lnTo>
                  <a:lnTo>
                    <a:pt x="5419" y="284"/>
                  </a:lnTo>
                  <a:lnTo>
                    <a:pt x="5403" y="250"/>
                  </a:lnTo>
                  <a:lnTo>
                    <a:pt x="5385" y="218"/>
                  </a:lnTo>
                  <a:lnTo>
                    <a:pt x="5366" y="186"/>
                  </a:lnTo>
                  <a:lnTo>
                    <a:pt x="5346" y="156"/>
                  </a:lnTo>
                  <a:lnTo>
                    <a:pt x="5325" y="126"/>
                  </a:lnTo>
                  <a:lnTo>
                    <a:pt x="5303" y="97"/>
                  </a:lnTo>
                  <a:lnTo>
                    <a:pt x="5280" y="69"/>
                  </a:lnTo>
                  <a:lnTo>
                    <a:pt x="5258" y="42"/>
                  </a:lnTo>
                  <a:lnTo>
                    <a:pt x="5235" y="16"/>
                  </a:lnTo>
                  <a:lnTo>
                    <a:pt x="5222" y="0"/>
                  </a:lnTo>
                  <a:lnTo>
                    <a:pt x="5273" y="0"/>
                  </a:lnTo>
                  <a:lnTo>
                    <a:pt x="5297" y="28"/>
                  </a:lnTo>
                  <a:lnTo>
                    <a:pt x="5319" y="55"/>
                  </a:lnTo>
                  <a:lnTo>
                    <a:pt x="5342" y="84"/>
                  </a:lnTo>
                  <a:lnTo>
                    <a:pt x="5364" y="114"/>
                  </a:lnTo>
                  <a:lnTo>
                    <a:pt x="5386" y="143"/>
                  </a:lnTo>
                  <a:lnTo>
                    <a:pt x="5405" y="175"/>
                  </a:lnTo>
                  <a:lnTo>
                    <a:pt x="5425" y="208"/>
                  </a:lnTo>
                  <a:lnTo>
                    <a:pt x="5442" y="242"/>
                  </a:lnTo>
                  <a:lnTo>
                    <a:pt x="5458" y="276"/>
                  </a:lnTo>
                  <a:lnTo>
                    <a:pt x="5473" y="312"/>
                  </a:lnTo>
                  <a:lnTo>
                    <a:pt x="5480" y="330"/>
                  </a:lnTo>
                  <a:lnTo>
                    <a:pt x="5486" y="349"/>
                  </a:lnTo>
                  <a:lnTo>
                    <a:pt x="5491" y="368"/>
                  </a:lnTo>
                  <a:lnTo>
                    <a:pt x="5496" y="387"/>
                  </a:lnTo>
                  <a:lnTo>
                    <a:pt x="5500" y="406"/>
                  </a:lnTo>
                  <a:lnTo>
                    <a:pt x="5504" y="427"/>
                  </a:lnTo>
                  <a:lnTo>
                    <a:pt x="5507" y="446"/>
                  </a:lnTo>
                  <a:lnTo>
                    <a:pt x="5511" y="467"/>
                  </a:lnTo>
                  <a:lnTo>
                    <a:pt x="5512" y="487"/>
                  </a:lnTo>
                  <a:lnTo>
                    <a:pt x="5513" y="509"/>
                  </a:lnTo>
                  <a:lnTo>
                    <a:pt x="5514" y="530"/>
                  </a:lnTo>
                  <a:lnTo>
                    <a:pt x="5514" y="552"/>
                  </a:lnTo>
                  <a:lnTo>
                    <a:pt x="5513" y="578"/>
                  </a:lnTo>
                  <a:lnTo>
                    <a:pt x="5511" y="603"/>
                  </a:lnTo>
                  <a:lnTo>
                    <a:pt x="5507" y="629"/>
                  </a:lnTo>
                  <a:lnTo>
                    <a:pt x="5503" y="655"/>
                  </a:lnTo>
                  <a:lnTo>
                    <a:pt x="5498" y="680"/>
                  </a:lnTo>
                  <a:lnTo>
                    <a:pt x="5491" y="707"/>
                  </a:lnTo>
                  <a:lnTo>
                    <a:pt x="5483" y="733"/>
                  </a:lnTo>
                  <a:lnTo>
                    <a:pt x="5474" y="759"/>
                  </a:lnTo>
                  <a:lnTo>
                    <a:pt x="5465" y="786"/>
                  </a:lnTo>
                  <a:lnTo>
                    <a:pt x="5453" y="813"/>
                  </a:lnTo>
                  <a:lnTo>
                    <a:pt x="5441" y="841"/>
                  </a:lnTo>
                  <a:lnTo>
                    <a:pt x="5427" y="868"/>
                  </a:lnTo>
                  <a:lnTo>
                    <a:pt x="5412" y="897"/>
                  </a:lnTo>
                  <a:lnTo>
                    <a:pt x="5396" y="927"/>
                  </a:lnTo>
                  <a:lnTo>
                    <a:pt x="5378" y="957"/>
                  </a:lnTo>
                  <a:lnTo>
                    <a:pt x="5359" y="986"/>
                  </a:lnTo>
                  <a:lnTo>
                    <a:pt x="5324" y="1043"/>
                  </a:lnTo>
                  <a:lnTo>
                    <a:pt x="5287" y="1100"/>
                  </a:lnTo>
                  <a:lnTo>
                    <a:pt x="5250" y="1157"/>
                  </a:lnTo>
                  <a:lnTo>
                    <a:pt x="5214" y="1216"/>
                  </a:lnTo>
                  <a:lnTo>
                    <a:pt x="5176" y="1273"/>
                  </a:lnTo>
                  <a:lnTo>
                    <a:pt x="5139" y="1332"/>
                  </a:lnTo>
                  <a:lnTo>
                    <a:pt x="5100" y="1390"/>
                  </a:lnTo>
                  <a:lnTo>
                    <a:pt x="5062" y="1450"/>
                  </a:lnTo>
                  <a:lnTo>
                    <a:pt x="5023" y="1508"/>
                  </a:lnTo>
                  <a:lnTo>
                    <a:pt x="4984" y="1568"/>
                  </a:lnTo>
                  <a:lnTo>
                    <a:pt x="4945" y="1626"/>
                  </a:lnTo>
                  <a:lnTo>
                    <a:pt x="4905" y="1686"/>
                  </a:lnTo>
                  <a:lnTo>
                    <a:pt x="4866" y="1746"/>
                  </a:lnTo>
                  <a:lnTo>
                    <a:pt x="4825" y="1804"/>
                  </a:lnTo>
                  <a:lnTo>
                    <a:pt x="4785" y="1864"/>
                  </a:lnTo>
                  <a:lnTo>
                    <a:pt x="4743" y="1922"/>
                  </a:lnTo>
                  <a:lnTo>
                    <a:pt x="4717" y="1959"/>
                  </a:lnTo>
                  <a:lnTo>
                    <a:pt x="4689" y="1995"/>
                  </a:lnTo>
                  <a:lnTo>
                    <a:pt x="4661" y="2028"/>
                  </a:lnTo>
                  <a:lnTo>
                    <a:pt x="4630" y="2060"/>
                  </a:lnTo>
                  <a:lnTo>
                    <a:pt x="4599" y="2091"/>
                  </a:lnTo>
                  <a:lnTo>
                    <a:pt x="4567" y="2121"/>
                  </a:lnTo>
                  <a:lnTo>
                    <a:pt x="4535" y="2149"/>
                  </a:lnTo>
                  <a:lnTo>
                    <a:pt x="4500" y="2177"/>
                  </a:lnTo>
                  <a:lnTo>
                    <a:pt x="4467" y="2203"/>
                  </a:lnTo>
                  <a:lnTo>
                    <a:pt x="4432" y="2229"/>
                  </a:lnTo>
                  <a:lnTo>
                    <a:pt x="4398" y="2253"/>
                  </a:lnTo>
                  <a:lnTo>
                    <a:pt x="4364" y="2277"/>
                  </a:lnTo>
                  <a:lnTo>
                    <a:pt x="4295" y="2321"/>
                  </a:lnTo>
                  <a:lnTo>
                    <a:pt x="4227" y="2363"/>
                  </a:lnTo>
                  <a:lnTo>
                    <a:pt x="4211" y="2371"/>
                  </a:lnTo>
                  <a:lnTo>
                    <a:pt x="4195" y="2379"/>
                  </a:lnTo>
                  <a:lnTo>
                    <a:pt x="4179" y="2386"/>
                  </a:lnTo>
                  <a:lnTo>
                    <a:pt x="4162" y="2391"/>
                  </a:lnTo>
                  <a:lnTo>
                    <a:pt x="4145" y="2395"/>
                  </a:lnTo>
                  <a:lnTo>
                    <a:pt x="4126" y="2398"/>
                  </a:lnTo>
                  <a:lnTo>
                    <a:pt x="4109" y="2399"/>
                  </a:lnTo>
                  <a:lnTo>
                    <a:pt x="4091" y="240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15" name="Freeform 17">
              <a:extLst>
                <a:ext uri="{FF2B5EF4-FFF2-40B4-BE49-F238E27FC236}">
                  <a16:creationId xmlns:a16="http://schemas.microsoft.com/office/drawing/2014/main" id="{3EF938CD-687B-4724-94EB-111FD784B967}"/>
                </a:ext>
              </a:extLst>
            </p:cNvPr>
            <p:cNvSpPr>
              <a:spLocks/>
            </p:cNvSpPr>
            <p:nvPr userDrawn="1"/>
          </p:nvSpPr>
          <p:spPr bwMode="auto">
            <a:xfrm>
              <a:off x="8087332" y="2"/>
              <a:ext cx="1688911" cy="465264"/>
            </a:xfrm>
            <a:custGeom>
              <a:avLst/>
              <a:gdLst>
                <a:gd name="T0" fmla="*/ 582 w 2544"/>
                <a:gd name="T1" fmla="*/ 696 h 697"/>
                <a:gd name="T2" fmla="*/ 521 w 2544"/>
                <a:gd name="T3" fmla="*/ 689 h 697"/>
                <a:gd name="T4" fmla="*/ 463 w 2544"/>
                <a:gd name="T5" fmla="*/ 677 h 697"/>
                <a:gd name="T6" fmla="*/ 411 w 2544"/>
                <a:gd name="T7" fmla="*/ 659 h 697"/>
                <a:gd name="T8" fmla="*/ 360 w 2544"/>
                <a:gd name="T9" fmla="*/ 635 h 697"/>
                <a:gd name="T10" fmla="*/ 315 w 2544"/>
                <a:gd name="T11" fmla="*/ 607 h 697"/>
                <a:gd name="T12" fmla="*/ 273 w 2544"/>
                <a:gd name="T13" fmla="*/ 572 h 697"/>
                <a:gd name="T14" fmla="*/ 235 w 2544"/>
                <a:gd name="T15" fmla="*/ 532 h 697"/>
                <a:gd name="T16" fmla="*/ 202 w 2544"/>
                <a:gd name="T17" fmla="*/ 486 h 697"/>
                <a:gd name="T18" fmla="*/ 171 w 2544"/>
                <a:gd name="T19" fmla="*/ 435 h 697"/>
                <a:gd name="T20" fmla="*/ 146 w 2544"/>
                <a:gd name="T21" fmla="*/ 378 h 697"/>
                <a:gd name="T22" fmla="*/ 89 w 2544"/>
                <a:gd name="T23" fmla="*/ 236 h 697"/>
                <a:gd name="T24" fmla="*/ 34 w 2544"/>
                <a:gd name="T25" fmla="*/ 94 h 697"/>
                <a:gd name="T26" fmla="*/ 41 w 2544"/>
                <a:gd name="T27" fmla="*/ 0 h 697"/>
                <a:gd name="T28" fmla="*/ 93 w 2544"/>
                <a:gd name="T29" fmla="*/ 135 h 697"/>
                <a:gd name="T30" fmla="*/ 146 w 2544"/>
                <a:gd name="T31" fmla="*/ 272 h 697"/>
                <a:gd name="T32" fmla="*/ 190 w 2544"/>
                <a:gd name="T33" fmla="*/ 382 h 697"/>
                <a:gd name="T34" fmla="*/ 217 w 2544"/>
                <a:gd name="T35" fmla="*/ 435 h 697"/>
                <a:gd name="T36" fmla="*/ 247 w 2544"/>
                <a:gd name="T37" fmla="*/ 482 h 697"/>
                <a:gd name="T38" fmla="*/ 281 w 2544"/>
                <a:gd name="T39" fmla="*/ 524 h 697"/>
                <a:gd name="T40" fmla="*/ 320 w 2544"/>
                <a:gd name="T41" fmla="*/ 560 h 697"/>
                <a:gd name="T42" fmla="*/ 361 w 2544"/>
                <a:gd name="T43" fmla="*/ 590 h 697"/>
                <a:gd name="T44" fmla="*/ 408 w 2544"/>
                <a:gd name="T45" fmla="*/ 615 h 697"/>
                <a:gd name="T46" fmla="*/ 458 w 2544"/>
                <a:gd name="T47" fmla="*/ 634 h 697"/>
                <a:gd name="T48" fmla="*/ 512 w 2544"/>
                <a:gd name="T49" fmla="*/ 648 h 697"/>
                <a:gd name="T50" fmla="*/ 570 w 2544"/>
                <a:gd name="T51" fmla="*/ 656 h 697"/>
                <a:gd name="T52" fmla="*/ 631 w 2544"/>
                <a:gd name="T53" fmla="*/ 658 h 697"/>
                <a:gd name="T54" fmla="*/ 743 w 2544"/>
                <a:gd name="T55" fmla="*/ 651 h 697"/>
                <a:gd name="T56" fmla="*/ 878 w 2544"/>
                <a:gd name="T57" fmla="*/ 635 h 697"/>
                <a:gd name="T58" fmla="*/ 1007 w 2544"/>
                <a:gd name="T59" fmla="*/ 612 h 697"/>
                <a:gd name="T60" fmla="*/ 1252 w 2544"/>
                <a:gd name="T61" fmla="*/ 552 h 697"/>
                <a:gd name="T62" fmla="*/ 1386 w 2544"/>
                <a:gd name="T63" fmla="*/ 514 h 697"/>
                <a:gd name="T64" fmla="*/ 1522 w 2544"/>
                <a:gd name="T65" fmla="*/ 475 h 697"/>
                <a:gd name="T66" fmla="*/ 1761 w 2544"/>
                <a:gd name="T67" fmla="*/ 403 h 697"/>
                <a:gd name="T68" fmla="*/ 1957 w 2544"/>
                <a:gd name="T69" fmla="*/ 331 h 697"/>
                <a:gd name="T70" fmla="*/ 2071 w 2544"/>
                <a:gd name="T71" fmla="*/ 282 h 697"/>
                <a:gd name="T72" fmla="*/ 2159 w 2544"/>
                <a:gd name="T73" fmla="*/ 239 h 697"/>
                <a:gd name="T74" fmla="*/ 2243 w 2544"/>
                <a:gd name="T75" fmla="*/ 190 h 697"/>
                <a:gd name="T76" fmla="*/ 2322 w 2544"/>
                <a:gd name="T77" fmla="*/ 139 h 697"/>
                <a:gd name="T78" fmla="*/ 2397 w 2544"/>
                <a:gd name="T79" fmla="*/ 81 h 697"/>
                <a:gd name="T80" fmla="*/ 2467 w 2544"/>
                <a:gd name="T81" fmla="*/ 21 h 697"/>
                <a:gd name="T82" fmla="*/ 2520 w 2544"/>
                <a:gd name="T83" fmla="*/ 24 h 697"/>
                <a:gd name="T84" fmla="*/ 2443 w 2544"/>
                <a:gd name="T85" fmla="*/ 93 h 697"/>
                <a:gd name="T86" fmla="*/ 2362 w 2544"/>
                <a:gd name="T87" fmla="*/ 157 h 697"/>
                <a:gd name="T88" fmla="*/ 2275 w 2544"/>
                <a:gd name="T89" fmla="*/ 217 h 697"/>
                <a:gd name="T90" fmla="*/ 2183 w 2544"/>
                <a:gd name="T91" fmla="*/ 270 h 697"/>
                <a:gd name="T92" fmla="*/ 2087 w 2544"/>
                <a:gd name="T93" fmla="*/ 319 h 697"/>
                <a:gd name="T94" fmla="*/ 1972 w 2544"/>
                <a:gd name="T95" fmla="*/ 368 h 697"/>
                <a:gd name="T96" fmla="*/ 1775 w 2544"/>
                <a:gd name="T97" fmla="*/ 439 h 697"/>
                <a:gd name="T98" fmla="*/ 1534 w 2544"/>
                <a:gd name="T99" fmla="*/ 513 h 697"/>
                <a:gd name="T100" fmla="*/ 1396 w 2544"/>
                <a:gd name="T101" fmla="*/ 552 h 697"/>
                <a:gd name="T102" fmla="*/ 1262 w 2544"/>
                <a:gd name="T103" fmla="*/ 591 h 697"/>
                <a:gd name="T104" fmla="*/ 1014 w 2544"/>
                <a:gd name="T105" fmla="*/ 651 h 697"/>
                <a:gd name="T106" fmla="*/ 882 w 2544"/>
                <a:gd name="T107" fmla="*/ 674 h 697"/>
                <a:gd name="T108" fmla="*/ 747 w 2544"/>
                <a:gd name="T109" fmla="*/ 690 h 697"/>
                <a:gd name="T110" fmla="*/ 639 w 2544"/>
                <a:gd name="T111"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4" h="697">
                  <a:moveTo>
                    <a:pt x="625" y="697"/>
                  </a:moveTo>
                  <a:lnTo>
                    <a:pt x="603" y="697"/>
                  </a:lnTo>
                  <a:lnTo>
                    <a:pt x="582" y="696"/>
                  </a:lnTo>
                  <a:lnTo>
                    <a:pt x="561" y="694"/>
                  </a:lnTo>
                  <a:lnTo>
                    <a:pt x="540" y="693"/>
                  </a:lnTo>
                  <a:lnTo>
                    <a:pt x="521" y="689"/>
                  </a:lnTo>
                  <a:lnTo>
                    <a:pt x="501" y="686"/>
                  </a:lnTo>
                  <a:lnTo>
                    <a:pt x="482" y="682"/>
                  </a:lnTo>
                  <a:lnTo>
                    <a:pt x="463" y="677"/>
                  </a:lnTo>
                  <a:lnTo>
                    <a:pt x="445" y="672"/>
                  </a:lnTo>
                  <a:lnTo>
                    <a:pt x="428" y="666"/>
                  </a:lnTo>
                  <a:lnTo>
                    <a:pt x="411" y="659"/>
                  </a:lnTo>
                  <a:lnTo>
                    <a:pt x="393" y="653"/>
                  </a:lnTo>
                  <a:lnTo>
                    <a:pt x="376" y="645"/>
                  </a:lnTo>
                  <a:lnTo>
                    <a:pt x="360" y="635"/>
                  </a:lnTo>
                  <a:lnTo>
                    <a:pt x="345" y="627"/>
                  </a:lnTo>
                  <a:lnTo>
                    <a:pt x="330" y="617"/>
                  </a:lnTo>
                  <a:lnTo>
                    <a:pt x="315" y="607"/>
                  </a:lnTo>
                  <a:lnTo>
                    <a:pt x="301" y="596"/>
                  </a:lnTo>
                  <a:lnTo>
                    <a:pt x="287" y="585"/>
                  </a:lnTo>
                  <a:lnTo>
                    <a:pt x="273" y="572"/>
                  </a:lnTo>
                  <a:lnTo>
                    <a:pt x="260" y="560"/>
                  </a:lnTo>
                  <a:lnTo>
                    <a:pt x="248" y="546"/>
                  </a:lnTo>
                  <a:lnTo>
                    <a:pt x="235" y="532"/>
                  </a:lnTo>
                  <a:lnTo>
                    <a:pt x="224" y="517"/>
                  </a:lnTo>
                  <a:lnTo>
                    <a:pt x="212" y="502"/>
                  </a:lnTo>
                  <a:lnTo>
                    <a:pt x="202" y="486"/>
                  </a:lnTo>
                  <a:lnTo>
                    <a:pt x="192" y="470"/>
                  </a:lnTo>
                  <a:lnTo>
                    <a:pt x="181" y="453"/>
                  </a:lnTo>
                  <a:lnTo>
                    <a:pt x="171" y="435"/>
                  </a:lnTo>
                  <a:lnTo>
                    <a:pt x="162" y="416"/>
                  </a:lnTo>
                  <a:lnTo>
                    <a:pt x="154" y="398"/>
                  </a:lnTo>
                  <a:lnTo>
                    <a:pt x="146" y="378"/>
                  </a:lnTo>
                  <a:lnTo>
                    <a:pt x="126" y="330"/>
                  </a:lnTo>
                  <a:lnTo>
                    <a:pt x="108" y="283"/>
                  </a:lnTo>
                  <a:lnTo>
                    <a:pt x="89" y="236"/>
                  </a:lnTo>
                  <a:lnTo>
                    <a:pt x="71" y="188"/>
                  </a:lnTo>
                  <a:lnTo>
                    <a:pt x="53" y="141"/>
                  </a:lnTo>
                  <a:lnTo>
                    <a:pt x="34" y="94"/>
                  </a:lnTo>
                  <a:lnTo>
                    <a:pt x="17" y="47"/>
                  </a:lnTo>
                  <a:lnTo>
                    <a:pt x="0" y="0"/>
                  </a:lnTo>
                  <a:lnTo>
                    <a:pt x="41" y="0"/>
                  </a:lnTo>
                  <a:lnTo>
                    <a:pt x="58" y="45"/>
                  </a:lnTo>
                  <a:lnTo>
                    <a:pt x="76" y="91"/>
                  </a:lnTo>
                  <a:lnTo>
                    <a:pt x="93" y="135"/>
                  </a:lnTo>
                  <a:lnTo>
                    <a:pt x="110" y="181"/>
                  </a:lnTo>
                  <a:lnTo>
                    <a:pt x="127" y="227"/>
                  </a:lnTo>
                  <a:lnTo>
                    <a:pt x="146" y="272"/>
                  </a:lnTo>
                  <a:lnTo>
                    <a:pt x="164" y="318"/>
                  </a:lnTo>
                  <a:lnTo>
                    <a:pt x="182" y="364"/>
                  </a:lnTo>
                  <a:lnTo>
                    <a:pt x="190" y="382"/>
                  </a:lnTo>
                  <a:lnTo>
                    <a:pt x="198" y="400"/>
                  </a:lnTo>
                  <a:lnTo>
                    <a:pt x="208" y="417"/>
                  </a:lnTo>
                  <a:lnTo>
                    <a:pt x="217" y="435"/>
                  </a:lnTo>
                  <a:lnTo>
                    <a:pt x="226" y="451"/>
                  </a:lnTo>
                  <a:lnTo>
                    <a:pt x="236" y="467"/>
                  </a:lnTo>
                  <a:lnTo>
                    <a:pt x="247" y="482"/>
                  </a:lnTo>
                  <a:lnTo>
                    <a:pt x="258" y="497"/>
                  </a:lnTo>
                  <a:lnTo>
                    <a:pt x="270" y="510"/>
                  </a:lnTo>
                  <a:lnTo>
                    <a:pt x="281" y="524"/>
                  </a:lnTo>
                  <a:lnTo>
                    <a:pt x="294" y="537"/>
                  </a:lnTo>
                  <a:lnTo>
                    <a:pt x="306" y="548"/>
                  </a:lnTo>
                  <a:lnTo>
                    <a:pt x="320" y="560"/>
                  </a:lnTo>
                  <a:lnTo>
                    <a:pt x="334" y="570"/>
                  </a:lnTo>
                  <a:lnTo>
                    <a:pt x="348" y="580"/>
                  </a:lnTo>
                  <a:lnTo>
                    <a:pt x="361" y="590"/>
                  </a:lnTo>
                  <a:lnTo>
                    <a:pt x="377" y="599"/>
                  </a:lnTo>
                  <a:lnTo>
                    <a:pt x="392" y="607"/>
                  </a:lnTo>
                  <a:lnTo>
                    <a:pt x="408" y="615"/>
                  </a:lnTo>
                  <a:lnTo>
                    <a:pt x="424" y="622"/>
                  </a:lnTo>
                  <a:lnTo>
                    <a:pt x="440" y="629"/>
                  </a:lnTo>
                  <a:lnTo>
                    <a:pt x="458" y="634"/>
                  </a:lnTo>
                  <a:lnTo>
                    <a:pt x="476" y="639"/>
                  </a:lnTo>
                  <a:lnTo>
                    <a:pt x="493" y="643"/>
                  </a:lnTo>
                  <a:lnTo>
                    <a:pt x="512" y="648"/>
                  </a:lnTo>
                  <a:lnTo>
                    <a:pt x="531" y="651"/>
                  </a:lnTo>
                  <a:lnTo>
                    <a:pt x="551" y="654"/>
                  </a:lnTo>
                  <a:lnTo>
                    <a:pt x="570" y="656"/>
                  </a:lnTo>
                  <a:lnTo>
                    <a:pt x="590" y="657"/>
                  </a:lnTo>
                  <a:lnTo>
                    <a:pt x="610" y="657"/>
                  </a:lnTo>
                  <a:lnTo>
                    <a:pt x="631" y="658"/>
                  </a:lnTo>
                  <a:lnTo>
                    <a:pt x="653" y="657"/>
                  </a:lnTo>
                  <a:lnTo>
                    <a:pt x="697" y="655"/>
                  </a:lnTo>
                  <a:lnTo>
                    <a:pt x="743" y="651"/>
                  </a:lnTo>
                  <a:lnTo>
                    <a:pt x="788" y="647"/>
                  </a:lnTo>
                  <a:lnTo>
                    <a:pt x="833" y="642"/>
                  </a:lnTo>
                  <a:lnTo>
                    <a:pt x="878" y="635"/>
                  </a:lnTo>
                  <a:lnTo>
                    <a:pt x="921" y="629"/>
                  </a:lnTo>
                  <a:lnTo>
                    <a:pt x="965" y="621"/>
                  </a:lnTo>
                  <a:lnTo>
                    <a:pt x="1007" y="612"/>
                  </a:lnTo>
                  <a:lnTo>
                    <a:pt x="1091" y="594"/>
                  </a:lnTo>
                  <a:lnTo>
                    <a:pt x="1174" y="573"/>
                  </a:lnTo>
                  <a:lnTo>
                    <a:pt x="1252" y="552"/>
                  </a:lnTo>
                  <a:lnTo>
                    <a:pt x="1328" y="531"/>
                  </a:lnTo>
                  <a:lnTo>
                    <a:pt x="1356" y="522"/>
                  </a:lnTo>
                  <a:lnTo>
                    <a:pt x="1386" y="514"/>
                  </a:lnTo>
                  <a:lnTo>
                    <a:pt x="1414" y="506"/>
                  </a:lnTo>
                  <a:lnTo>
                    <a:pt x="1443" y="498"/>
                  </a:lnTo>
                  <a:lnTo>
                    <a:pt x="1522" y="475"/>
                  </a:lnTo>
                  <a:lnTo>
                    <a:pt x="1601" y="452"/>
                  </a:lnTo>
                  <a:lnTo>
                    <a:pt x="1682" y="428"/>
                  </a:lnTo>
                  <a:lnTo>
                    <a:pt x="1761" y="403"/>
                  </a:lnTo>
                  <a:lnTo>
                    <a:pt x="1840" y="375"/>
                  </a:lnTo>
                  <a:lnTo>
                    <a:pt x="1918" y="346"/>
                  </a:lnTo>
                  <a:lnTo>
                    <a:pt x="1957" y="331"/>
                  </a:lnTo>
                  <a:lnTo>
                    <a:pt x="1995" y="315"/>
                  </a:lnTo>
                  <a:lnTo>
                    <a:pt x="2033" y="299"/>
                  </a:lnTo>
                  <a:lnTo>
                    <a:pt x="2071" y="282"/>
                  </a:lnTo>
                  <a:lnTo>
                    <a:pt x="2100" y="268"/>
                  </a:lnTo>
                  <a:lnTo>
                    <a:pt x="2130" y="253"/>
                  </a:lnTo>
                  <a:lnTo>
                    <a:pt x="2159" y="239"/>
                  </a:lnTo>
                  <a:lnTo>
                    <a:pt x="2188" y="224"/>
                  </a:lnTo>
                  <a:lnTo>
                    <a:pt x="2215" y="208"/>
                  </a:lnTo>
                  <a:lnTo>
                    <a:pt x="2243" y="190"/>
                  </a:lnTo>
                  <a:lnTo>
                    <a:pt x="2269" y="173"/>
                  </a:lnTo>
                  <a:lnTo>
                    <a:pt x="2297" y="156"/>
                  </a:lnTo>
                  <a:lnTo>
                    <a:pt x="2322" y="139"/>
                  </a:lnTo>
                  <a:lnTo>
                    <a:pt x="2347" y="120"/>
                  </a:lnTo>
                  <a:lnTo>
                    <a:pt x="2372" y="101"/>
                  </a:lnTo>
                  <a:lnTo>
                    <a:pt x="2397" y="81"/>
                  </a:lnTo>
                  <a:lnTo>
                    <a:pt x="2422" y="62"/>
                  </a:lnTo>
                  <a:lnTo>
                    <a:pt x="2445" y="41"/>
                  </a:lnTo>
                  <a:lnTo>
                    <a:pt x="2467" y="21"/>
                  </a:lnTo>
                  <a:lnTo>
                    <a:pt x="2490" y="0"/>
                  </a:lnTo>
                  <a:lnTo>
                    <a:pt x="2544" y="0"/>
                  </a:lnTo>
                  <a:lnTo>
                    <a:pt x="2520" y="24"/>
                  </a:lnTo>
                  <a:lnTo>
                    <a:pt x="2495" y="48"/>
                  </a:lnTo>
                  <a:lnTo>
                    <a:pt x="2470" y="71"/>
                  </a:lnTo>
                  <a:lnTo>
                    <a:pt x="2443" y="93"/>
                  </a:lnTo>
                  <a:lnTo>
                    <a:pt x="2417" y="115"/>
                  </a:lnTo>
                  <a:lnTo>
                    <a:pt x="2389" y="136"/>
                  </a:lnTo>
                  <a:lnTo>
                    <a:pt x="2362" y="157"/>
                  </a:lnTo>
                  <a:lnTo>
                    <a:pt x="2333" y="178"/>
                  </a:lnTo>
                  <a:lnTo>
                    <a:pt x="2305" y="197"/>
                  </a:lnTo>
                  <a:lnTo>
                    <a:pt x="2275" y="217"/>
                  </a:lnTo>
                  <a:lnTo>
                    <a:pt x="2245" y="235"/>
                  </a:lnTo>
                  <a:lnTo>
                    <a:pt x="2214" y="252"/>
                  </a:lnTo>
                  <a:lnTo>
                    <a:pt x="2183" y="270"/>
                  </a:lnTo>
                  <a:lnTo>
                    <a:pt x="2152" y="287"/>
                  </a:lnTo>
                  <a:lnTo>
                    <a:pt x="2120" y="303"/>
                  </a:lnTo>
                  <a:lnTo>
                    <a:pt x="2087" y="319"/>
                  </a:lnTo>
                  <a:lnTo>
                    <a:pt x="2049" y="336"/>
                  </a:lnTo>
                  <a:lnTo>
                    <a:pt x="2011" y="352"/>
                  </a:lnTo>
                  <a:lnTo>
                    <a:pt x="1972" y="368"/>
                  </a:lnTo>
                  <a:lnTo>
                    <a:pt x="1933" y="383"/>
                  </a:lnTo>
                  <a:lnTo>
                    <a:pt x="1854" y="412"/>
                  </a:lnTo>
                  <a:lnTo>
                    <a:pt x="1775" y="439"/>
                  </a:lnTo>
                  <a:lnTo>
                    <a:pt x="1694" y="465"/>
                  </a:lnTo>
                  <a:lnTo>
                    <a:pt x="1614" y="489"/>
                  </a:lnTo>
                  <a:lnTo>
                    <a:pt x="1534" y="513"/>
                  </a:lnTo>
                  <a:lnTo>
                    <a:pt x="1453" y="536"/>
                  </a:lnTo>
                  <a:lnTo>
                    <a:pt x="1425" y="544"/>
                  </a:lnTo>
                  <a:lnTo>
                    <a:pt x="1396" y="552"/>
                  </a:lnTo>
                  <a:lnTo>
                    <a:pt x="1367" y="560"/>
                  </a:lnTo>
                  <a:lnTo>
                    <a:pt x="1339" y="569"/>
                  </a:lnTo>
                  <a:lnTo>
                    <a:pt x="1262" y="591"/>
                  </a:lnTo>
                  <a:lnTo>
                    <a:pt x="1183" y="611"/>
                  </a:lnTo>
                  <a:lnTo>
                    <a:pt x="1100" y="632"/>
                  </a:lnTo>
                  <a:lnTo>
                    <a:pt x="1014" y="651"/>
                  </a:lnTo>
                  <a:lnTo>
                    <a:pt x="970" y="659"/>
                  </a:lnTo>
                  <a:lnTo>
                    <a:pt x="927" y="668"/>
                  </a:lnTo>
                  <a:lnTo>
                    <a:pt x="882" y="674"/>
                  </a:lnTo>
                  <a:lnTo>
                    <a:pt x="837" y="681"/>
                  </a:lnTo>
                  <a:lnTo>
                    <a:pt x="792" y="686"/>
                  </a:lnTo>
                  <a:lnTo>
                    <a:pt x="747" y="690"/>
                  </a:lnTo>
                  <a:lnTo>
                    <a:pt x="700" y="694"/>
                  </a:lnTo>
                  <a:lnTo>
                    <a:pt x="654" y="696"/>
                  </a:lnTo>
                  <a:lnTo>
                    <a:pt x="639" y="697"/>
                  </a:lnTo>
                  <a:lnTo>
                    <a:pt x="625" y="69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16" name="Freeform 18">
              <a:extLst>
                <a:ext uri="{FF2B5EF4-FFF2-40B4-BE49-F238E27FC236}">
                  <a16:creationId xmlns:a16="http://schemas.microsoft.com/office/drawing/2014/main" id="{50A2F1B7-1D06-49CB-A3CE-EF033488A548}"/>
                </a:ext>
              </a:extLst>
            </p:cNvPr>
            <p:cNvSpPr>
              <a:spLocks noEditPoints="1"/>
            </p:cNvSpPr>
            <p:nvPr userDrawn="1"/>
          </p:nvSpPr>
          <p:spPr bwMode="auto">
            <a:xfrm>
              <a:off x="-3615" y="5564562"/>
              <a:ext cx="2144870" cy="1293435"/>
            </a:xfrm>
            <a:custGeom>
              <a:avLst/>
              <a:gdLst>
                <a:gd name="T0" fmla="*/ 275 w 3230"/>
                <a:gd name="T1" fmla="*/ 112 h 1949"/>
                <a:gd name="T2" fmla="*/ 357 w 3230"/>
                <a:gd name="T3" fmla="*/ 44 h 1949"/>
                <a:gd name="T4" fmla="*/ 465 w 3230"/>
                <a:gd name="T5" fmla="*/ 4 h 1949"/>
                <a:gd name="T6" fmla="*/ 523 w 3230"/>
                <a:gd name="T7" fmla="*/ 7 h 1949"/>
                <a:gd name="T8" fmla="*/ 522 w 3230"/>
                <a:gd name="T9" fmla="*/ 35 h 1949"/>
                <a:gd name="T10" fmla="*/ 481 w 3230"/>
                <a:gd name="T11" fmla="*/ 40 h 1949"/>
                <a:gd name="T12" fmla="*/ 361 w 3230"/>
                <a:gd name="T13" fmla="*/ 87 h 1949"/>
                <a:gd name="T14" fmla="*/ 3148 w 3230"/>
                <a:gd name="T15" fmla="*/ 1904 h 1949"/>
                <a:gd name="T16" fmla="*/ 3176 w 3230"/>
                <a:gd name="T17" fmla="*/ 1817 h 1949"/>
                <a:gd name="T18" fmla="*/ 3203 w 3230"/>
                <a:gd name="T19" fmla="*/ 1829 h 1949"/>
                <a:gd name="T20" fmla="*/ 3179 w 3230"/>
                <a:gd name="T21" fmla="*/ 1949 h 1949"/>
                <a:gd name="T22" fmla="*/ 119 w 3230"/>
                <a:gd name="T23" fmla="*/ 260 h 1949"/>
                <a:gd name="T24" fmla="*/ 146 w 3230"/>
                <a:gd name="T25" fmla="*/ 268 h 1949"/>
                <a:gd name="T26" fmla="*/ 110 w 3230"/>
                <a:gd name="T27" fmla="*/ 332 h 1949"/>
                <a:gd name="T28" fmla="*/ 6 w 3230"/>
                <a:gd name="T29" fmla="*/ 487 h 1949"/>
                <a:gd name="T30" fmla="*/ 849 w 3230"/>
                <a:gd name="T31" fmla="*/ 299 h 1949"/>
                <a:gd name="T32" fmla="*/ 697 w 3230"/>
                <a:gd name="T33" fmla="*/ 138 h 1949"/>
                <a:gd name="T34" fmla="*/ 702 w 3230"/>
                <a:gd name="T35" fmla="*/ 110 h 1949"/>
                <a:gd name="T36" fmla="*/ 748 w 3230"/>
                <a:gd name="T37" fmla="*/ 135 h 1949"/>
                <a:gd name="T38" fmla="*/ 892 w 3230"/>
                <a:gd name="T39" fmla="*/ 289 h 1949"/>
                <a:gd name="T40" fmla="*/ 886 w 3230"/>
                <a:gd name="T41" fmla="*/ 316 h 1949"/>
                <a:gd name="T42" fmla="*/ 1154 w 3230"/>
                <a:gd name="T43" fmla="*/ 591 h 1949"/>
                <a:gd name="T44" fmla="*/ 1022 w 3230"/>
                <a:gd name="T45" fmla="*/ 481 h 1949"/>
                <a:gd name="T46" fmla="*/ 1028 w 3230"/>
                <a:gd name="T47" fmla="*/ 453 h 1949"/>
                <a:gd name="T48" fmla="*/ 1069 w 3230"/>
                <a:gd name="T49" fmla="*/ 472 h 1949"/>
                <a:gd name="T50" fmla="*/ 1216 w 3230"/>
                <a:gd name="T51" fmla="*/ 584 h 1949"/>
                <a:gd name="T52" fmla="*/ 1245 w 3230"/>
                <a:gd name="T53" fmla="*/ 619 h 1949"/>
                <a:gd name="T54" fmla="*/ 1644 w 3230"/>
                <a:gd name="T55" fmla="*/ 756 h 1949"/>
                <a:gd name="T56" fmla="*/ 1436 w 3230"/>
                <a:gd name="T57" fmla="*/ 717 h 1949"/>
                <a:gd name="T58" fmla="*/ 1427 w 3230"/>
                <a:gd name="T59" fmla="*/ 691 h 1949"/>
                <a:gd name="T60" fmla="*/ 1476 w 3230"/>
                <a:gd name="T61" fmla="*/ 687 h 1949"/>
                <a:gd name="T62" fmla="*/ 1684 w 3230"/>
                <a:gd name="T63" fmla="*/ 721 h 1949"/>
                <a:gd name="T64" fmla="*/ 1697 w 3230"/>
                <a:gd name="T65" fmla="*/ 746 h 1949"/>
                <a:gd name="T66" fmla="*/ 2147 w 3230"/>
                <a:gd name="T67" fmla="*/ 815 h 1949"/>
                <a:gd name="T68" fmla="*/ 1944 w 3230"/>
                <a:gd name="T69" fmla="*/ 785 h 1949"/>
                <a:gd name="T70" fmla="*/ 1894 w 3230"/>
                <a:gd name="T71" fmla="*/ 764 h 1949"/>
                <a:gd name="T72" fmla="*/ 1911 w 3230"/>
                <a:gd name="T73" fmla="*/ 742 h 1949"/>
                <a:gd name="T74" fmla="*/ 2124 w 3230"/>
                <a:gd name="T75" fmla="*/ 771 h 1949"/>
                <a:gd name="T76" fmla="*/ 2167 w 3230"/>
                <a:gd name="T77" fmla="*/ 795 h 1949"/>
                <a:gd name="T78" fmla="*/ 2151 w 3230"/>
                <a:gd name="T79" fmla="*/ 815 h 1949"/>
                <a:gd name="T80" fmla="*/ 2446 w 3230"/>
                <a:gd name="T81" fmla="*/ 904 h 1949"/>
                <a:gd name="T82" fmla="*/ 2356 w 3230"/>
                <a:gd name="T83" fmla="*/ 861 h 1949"/>
                <a:gd name="T84" fmla="*/ 2371 w 3230"/>
                <a:gd name="T85" fmla="*/ 836 h 1949"/>
                <a:gd name="T86" fmla="*/ 2514 w 3230"/>
                <a:gd name="T87" fmla="*/ 892 h 1949"/>
                <a:gd name="T88" fmla="*/ 2611 w 3230"/>
                <a:gd name="T89" fmla="*/ 949 h 1949"/>
                <a:gd name="T90" fmla="*/ 2993 w 3230"/>
                <a:gd name="T91" fmla="*/ 1220 h 1949"/>
                <a:gd name="T92" fmla="*/ 2821 w 3230"/>
                <a:gd name="T93" fmla="*/ 1104 h 1949"/>
                <a:gd name="T94" fmla="*/ 2778 w 3230"/>
                <a:gd name="T95" fmla="*/ 1060 h 1949"/>
                <a:gd name="T96" fmla="*/ 2804 w 3230"/>
                <a:gd name="T97" fmla="*/ 1049 h 1949"/>
                <a:gd name="T98" fmla="*/ 3010 w 3230"/>
                <a:gd name="T99" fmla="*/ 1191 h 1949"/>
                <a:gd name="T100" fmla="*/ 3001 w 3230"/>
                <a:gd name="T101" fmla="*/ 1217 h 1949"/>
                <a:gd name="T102" fmla="*/ 3195 w 3230"/>
                <a:gd name="T103" fmla="*/ 1613 h 1949"/>
                <a:gd name="T104" fmla="*/ 3166 w 3230"/>
                <a:gd name="T105" fmla="*/ 1460 h 1949"/>
                <a:gd name="T106" fmla="*/ 3131 w 3230"/>
                <a:gd name="T107" fmla="*/ 1367 h 1949"/>
                <a:gd name="T108" fmla="*/ 3157 w 3230"/>
                <a:gd name="T109" fmla="*/ 1358 h 1949"/>
                <a:gd name="T110" fmla="*/ 3220 w 3230"/>
                <a:gd name="T111" fmla="*/ 1506 h 1949"/>
                <a:gd name="T112" fmla="*/ 3222 w 3230"/>
                <a:gd name="T113" fmla="*/ 1618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0" h="1949">
                  <a:moveTo>
                    <a:pt x="295" y="130"/>
                  </a:moveTo>
                  <a:lnTo>
                    <a:pt x="291" y="130"/>
                  </a:lnTo>
                  <a:lnTo>
                    <a:pt x="287" y="128"/>
                  </a:lnTo>
                  <a:lnTo>
                    <a:pt x="283" y="125"/>
                  </a:lnTo>
                  <a:lnTo>
                    <a:pt x="280" y="122"/>
                  </a:lnTo>
                  <a:lnTo>
                    <a:pt x="278" y="118"/>
                  </a:lnTo>
                  <a:lnTo>
                    <a:pt x="276" y="115"/>
                  </a:lnTo>
                  <a:lnTo>
                    <a:pt x="275" y="112"/>
                  </a:lnTo>
                  <a:lnTo>
                    <a:pt x="275" y="108"/>
                  </a:lnTo>
                  <a:lnTo>
                    <a:pt x="276" y="105"/>
                  </a:lnTo>
                  <a:lnTo>
                    <a:pt x="278" y="101"/>
                  </a:lnTo>
                  <a:lnTo>
                    <a:pt x="280" y="98"/>
                  </a:lnTo>
                  <a:lnTo>
                    <a:pt x="283" y="94"/>
                  </a:lnTo>
                  <a:lnTo>
                    <a:pt x="313" y="73"/>
                  </a:lnTo>
                  <a:lnTo>
                    <a:pt x="343" y="53"/>
                  </a:lnTo>
                  <a:lnTo>
                    <a:pt x="357" y="44"/>
                  </a:lnTo>
                  <a:lnTo>
                    <a:pt x="372" y="37"/>
                  </a:lnTo>
                  <a:lnTo>
                    <a:pt x="385" y="30"/>
                  </a:lnTo>
                  <a:lnTo>
                    <a:pt x="399" y="23"/>
                  </a:lnTo>
                  <a:lnTo>
                    <a:pt x="412" y="18"/>
                  </a:lnTo>
                  <a:lnTo>
                    <a:pt x="426" y="13"/>
                  </a:lnTo>
                  <a:lnTo>
                    <a:pt x="438" y="10"/>
                  </a:lnTo>
                  <a:lnTo>
                    <a:pt x="452" y="6"/>
                  </a:lnTo>
                  <a:lnTo>
                    <a:pt x="465" y="4"/>
                  </a:lnTo>
                  <a:lnTo>
                    <a:pt x="477" y="1"/>
                  </a:lnTo>
                  <a:lnTo>
                    <a:pt x="490" y="0"/>
                  </a:lnTo>
                  <a:lnTo>
                    <a:pt x="502" y="0"/>
                  </a:lnTo>
                  <a:lnTo>
                    <a:pt x="509" y="0"/>
                  </a:lnTo>
                  <a:lnTo>
                    <a:pt x="513" y="1"/>
                  </a:lnTo>
                  <a:lnTo>
                    <a:pt x="517" y="3"/>
                  </a:lnTo>
                  <a:lnTo>
                    <a:pt x="521" y="4"/>
                  </a:lnTo>
                  <a:lnTo>
                    <a:pt x="523" y="7"/>
                  </a:lnTo>
                  <a:lnTo>
                    <a:pt x="525" y="10"/>
                  </a:lnTo>
                  <a:lnTo>
                    <a:pt x="527" y="13"/>
                  </a:lnTo>
                  <a:lnTo>
                    <a:pt x="528" y="16"/>
                  </a:lnTo>
                  <a:lnTo>
                    <a:pt x="529" y="21"/>
                  </a:lnTo>
                  <a:lnTo>
                    <a:pt x="528" y="24"/>
                  </a:lnTo>
                  <a:lnTo>
                    <a:pt x="527" y="28"/>
                  </a:lnTo>
                  <a:lnTo>
                    <a:pt x="525" y="31"/>
                  </a:lnTo>
                  <a:lnTo>
                    <a:pt x="522" y="35"/>
                  </a:lnTo>
                  <a:lnTo>
                    <a:pt x="520" y="37"/>
                  </a:lnTo>
                  <a:lnTo>
                    <a:pt x="516" y="38"/>
                  </a:lnTo>
                  <a:lnTo>
                    <a:pt x="513" y="39"/>
                  </a:lnTo>
                  <a:lnTo>
                    <a:pt x="508" y="39"/>
                  </a:lnTo>
                  <a:lnTo>
                    <a:pt x="508" y="39"/>
                  </a:lnTo>
                  <a:lnTo>
                    <a:pt x="502" y="39"/>
                  </a:lnTo>
                  <a:lnTo>
                    <a:pt x="491" y="40"/>
                  </a:lnTo>
                  <a:lnTo>
                    <a:pt x="481" y="40"/>
                  </a:lnTo>
                  <a:lnTo>
                    <a:pt x="469" y="43"/>
                  </a:lnTo>
                  <a:lnTo>
                    <a:pt x="458" y="45"/>
                  </a:lnTo>
                  <a:lnTo>
                    <a:pt x="446" y="47"/>
                  </a:lnTo>
                  <a:lnTo>
                    <a:pt x="435" y="52"/>
                  </a:lnTo>
                  <a:lnTo>
                    <a:pt x="423" y="55"/>
                  </a:lnTo>
                  <a:lnTo>
                    <a:pt x="412" y="61"/>
                  </a:lnTo>
                  <a:lnTo>
                    <a:pt x="387" y="73"/>
                  </a:lnTo>
                  <a:lnTo>
                    <a:pt x="361" y="87"/>
                  </a:lnTo>
                  <a:lnTo>
                    <a:pt x="335" y="105"/>
                  </a:lnTo>
                  <a:lnTo>
                    <a:pt x="307" y="125"/>
                  </a:lnTo>
                  <a:lnTo>
                    <a:pt x="302" y="129"/>
                  </a:lnTo>
                  <a:lnTo>
                    <a:pt x="295" y="130"/>
                  </a:lnTo>
                  <a:close/>
                  <a:moveTo>
                    <a:pt x="3179" y="1949"/>
                  </a:moveTo>
                  <a:lnTo>
                    <a:pt x="3137" y="1949"/>
                  </a:lnTo>
                  <a:lnTo>
                    <a:pt x="3143" y="1927"/>
                  </a:lnTo>
                  <a:lnTo>
                    <a:pt x="3148" y="1904"/>
                  </a:lnTo>
                  <a:lnTo>
                    <a:pt x="3153" y="1882"/>
                  </a:lnTo>
                  <a:lnTo>
                    <a:pt x="3158" y="1860"/>
                  </a:lnTo>
                  <a:lnTo>
                    <a:pt x="3165" y="1831"/>
                  </a:lnTo>
                  <a:lnTo>
                    <a:pt x="3166" y="1827"/>
                  </a:lnTo>
                  <a:lnTo>
                    <a:pt x="3168" y="1824"/>
                  </a:lnTo>
                  <a:lnTo>
                    <a:pt x="3171" y="1822"/>
                  </a:lnTo>
                  <a:lnTo>
                    <a:pt x="3173" y="1818"/>
                  </a:lnTo>
                  <a:lnTo>
                    <a:pt x="3176" y="1817"/>
                  </a:lnTo>
                  <a:lnTo>
                    <a:pt x="3180" y="1816"/>
                  </a:lnTo>
                  <a:lnTo>
                    <a:pt x="3184" y="1816"/>
                  </a:lnTo>
                  <a:lnTo>
                    <a:pt x="3188" y="1816"/>
                  </a:lnTo>
                  <a:lnTo>
                    <a:pt x="3192" y="1817"/>
                  </a:lnTo>
                  <a:lnTo>
                    <a:pt x="3196" y="1819"/>
                  </a:lnTo>
                  <a:lnTo>
                    <a:pt x="3198" y="1822"/>
                  </a:lnTo>
                  <a:lnTo>
                    <a:pt x="3200" y="1825"/>
                  </a:lnTo>
                  <a:lnTo>
                    <a:pt x="3203" y="1829"/>
                  </a:lnTo>
                  <a:lnTo>
                    <a:pt x="3203" y="1832"/>
                  </a:lnTo>
                  <a:lnTo>
                    <a:pt x="3204" y="1835"/>
                  </a:lnTo>
                  <a:lnTo>
                    <a:pt x="3203" y="1840"/>
                  </a:lnTo>
                  <a:lnTo>
                    <a:pt x="3197" y="1869"/>
                  </a:lnTo>
                  <a:lnTo>
                    <a:pt x="3192" y="1888"/>
                  </a:lnTo>
                  <a:lnTo>
                    <a:pt x="3188" y="1909"/>
                  </a:lnTo>
                  <a:lnTo>
                    <a:pt x="3183" y="1928"/>
                  </a:lnTo>
                  <a:lnTo>
                    <a:pt x="3179" y="1949"/>
                  </a:lnTo>
                  <a:close/>
                  <a:moveTo>
                    <a:pt x="0" y="490"/>
                  </a:moveTo>
                  <a:lnTo>
                    <a:pt x="0" y="424"/>
                  </a:lnTo>
                  <a:lnTo>
                    <a:pt x="29" y="380"/>
                  </a:lnTo>
                  <a:lnTo>
                    <a:pt x="56" y="339"/>
                  </a:lnTo>
                  <a:lnTo>
                    <a:pt x="85" y="301"/>
                  </a:lnTo>
                  <a:lnTo>
                    <a:pt x="112" y="264"/>
                  </a:lnTo>
                  <a:lnTo>
                    <a:pt x="116" y="262"/>
                  </a:lnTo>
                  <a:lnTo>
                    <a:pt x="119" y="260"/>
                  </a:lnTo>
                  <a:lnTo>
                    <a:pt x="123" y="257"/>
                  </a:lnTo>
                  <a:lnTo>
                    <a:pt x="126" y="257"/>
                  </a:lnTo>
                  <a:lnTo>
                    <a:pt x="130" y="257"/>
                  </a:lnTo>
                  <a:lnTo>
                    <a:pt x="133" y="257"/>
                  </a:lnTo>
                  <a:lnTo>
                    <a:pt x="138" y="260"/>
                  </a:lnTo>
                  <a:lnTo>
                    <a:pt x="140" y="261"/>
                  </a:lnTo>
                  <a:lnTo>
                    <a:pt x="143" y="264"/>
                  </a:lnTo>
                  <a:lnTo>
                    <a:pt x="146" y="268"/>
                  </a:lnTo>
                  <a:lnTo>
                    <a:pt x="147" y="271"/>
                  </a:lnTo>
                  <a:lnTo>
                    <a:pt x="148" y="274"/>
                  </a:lnTo>
                  <a:lnTo>
                    <a:pt x="148" y="278"/>
                  </a:lnTo>
                  <a:lnTo>
                    <a:pt x="147" y="282"/>
                  </a:lnTo>
                  <a:lnTo>
                    <a:pt x="146" y="286"/>
                  </a:lnTo>
                  <a:lnTo>
                    <a:pt x="143" y="289"/>
                  </a:lnTo>
                  <a:lnTo>
                    <a:pt x="127" y="310"/>
                  </a:lnTo>
                  <a:lnTo>
                    <a:pt x="110" y="332"/>
                  </a:lnTo>
                  <a:lnTo>
                    <a:pt x="94" y="354"/>
                  </a:lnTo>
                  <a:lnTo>
                    <a:pt x="78" y="377"/>
                  </a:lnTo>
                  <a:lnTo>
                    <a:pt x="62" y="401"/>
                  </a:lnTo>
                  <a:lnTo>
                    <a:pt x="45" y="427"/>
                  </a:lnTo>
                  <a:lnTo>
                    <a:pt x="29" y="453"/>
                  </a:lnTo>
                  <a:lnTo>
                    <a:pt x="11" y="481"/>
                  </a:lnTo>
                  <a:lnTo>
                    <a:pt x="9" y="484"/>
                  </a:lnTo>
                  <a:lnTo>
                    <a:pt x="6" y="487"/>
                  </a:lnTo>
                  <a:lnTo>
                    <a:pt x="3" y="489"/>
                  </a:lnTo>
                  <a:lnTo>
                    <a:pt x="0" y="490"/>
                  </a:lnTo>
                  <a:close/>
                  <a:moveTo>
                    <a:pt x="875" y="318"/>
                  </a:moveTo>
                  <a:lnTo>
                    <a:pt x="872" y="318"/>
                  </a:lnTo>
                  <a:lnTo>
                    <a:pt x="867" y="317"/>
                  </a:lnTo>
                  <a:lnTo>
                    <a:pt x="864" y="315"/>
                  </a:lnTo>
                  <a:lnTo>
                    <a:pt x="861" y="312"/>
                  </a:lnTo>
                  <a:lnTo>
                    <a:pt x="849" y="299"/>
                  </a:lnTo>
                  <a:lnTo>
                    <a:pt x="825" y="272"/>
                  </a:lnTo>
                  <a:lnTo>
                    <a:pt x="802" y="247"/>
                  </a:lnTo>
                  <a:lnTo>
                    <a:pt x="778" y="221"/>
                  </a:lnTo>
                  <a:lnTo>
                    <a:pt x="754" y="195"/>
                  </a:lnTo>
                  <a:lnTo>
                    <a:pt x="738" y="178"/>
                  </a:lnTo>
                  <a:lnTo>
                    <a:pt x="720" y="162"/>
                  </a:lnTo>
                  <a:lnTo>
                    <a:pt x="700" y="141"/>
                  </a:lnTo>
                  <a:lnTo>
                    <a:pt x="697" y="138"/>
                  </a:lnTo>
                  <a:lnTo>
                    <a:pt x="695" y="135"/>
                  </a:lnTo>
                  <a:lnTo>
                    <a:pt x="694" y="131"/>
                  </a:lnTo>
                  <a:lnTo>
                    <a:pt x="694" y="128"/>
                  </a:lnTo>
                  <a:lnTo>
                    <a:pt x="694" y="123"/>
                  </a:lnTo>
                  <a:lnTo>
                    <a:pt x="695" y="120"/>
                  </a:lnTo>
                  <a:lnTo>
                    <a:pt x="696" y="116"/>
                  </a:lnTo>
                  <a:lnTo>
                    <a:pt x="700" y="113"/>
                  </a:lnTo>
                  <a:lnTo>
                    <a:pt x="702" y="110"/>
                  </a:lnTo>
                  <a:lnTo>
                    <a:pt x="705" y="109"/>
                  </a:lnTo>
                  <a:lnTo>
                    <a:pt x="709" y="108"/>
                  </a:lnTo>
                  <a:lnTo>
                    <a:pt x="714" y="107"/>
                  </a:lnTo>
                  <a:lnTo>
                    <a:pt x="717" y="108"/>
                  </a:lnTo>
                  <a:lnTo>
                    <a:pt x="720" y="108"/>
                  </a:lnTo>
                  <a:lnTo>
                    <a:pt x="724" y="110"/>
                  </a:lnTo>
                  <a:lnTo>
                    <a:pt x="727" y="113"/>
                  </a:lnTo>
                  <a:lnTo>
                    <a:pt x="748" y="135"/>
                  </a:lnTo>
                  <a:lnTo>
                    <a:pt x="765" y="151"/>
                  </a:lnTo>
                  <a:lnTo>
                    <a:pt x="782" y="168"/>
                  </a:lnTo>
                  <a:lnTo>
                    <a:pt x="806" y="194"/>
                  </a:lnTo>
                  <a:lnTo>
                    <a:pt x="831" y="219"/>
                  </a:lnTo>
                  <a:lnTo>
                    <a:pt x="855" y="246"/>
                  </a:lnTo>
                  <a:lnTo>
                    <a:pt x="878" y="272"/>
                  </a:lnTo>
                  <a:lnTo>
                    <a:pt x="890" y="286"/>
                  </a:lnTo>
                  <a:lnTo>
                    <a:pt x="892" y="289"/>
                  </a:lnTo>
                  <a:lnTo>
                    <a:pt x="894" y="293"/>
                  </a:lnTo>
                  <a:lnTo>
                    <a:pt x="895" y="296"/>
                  </a:lnTo>
                  <a:lnTo>
                    <a:pt x="895" y="300"/>
                  </a:lnTo>
                  <a:lnTo>
                    <a:pt x="895" y="303"/>
                  </a:lnTo>
                  <a:lnTo>
                    <a:pt x="894" y="308"/>
                  </a:lnTo>
                  <a:lnTo>
                    <a:pt x="891" y="310"/>
                  </a:lnTo>
                  <a:lnTo>
                    <a:pt x="889" y="313"/>
                  </a:lnTo>
                  <a:lnTo>
                    <a:pt x="886" y="316"/>
                  </a:lnTo>
                  <a:lnTo>
                    <a:pt x="882" y="317"/>
                  </a:lnTo>
                  <a:lnTo>
                    <a:pt x="879" y="318"/>
                  </a:lnTo>
                  <a:lnTo>
                    <a:pt x="875" y="318"/>
                  </a:lnTo>
                  <a:close/>
                  <a:moveTo>
                    <a:pt x="1226" y="632"/>
                  </a:moveTo>
                  <a:lnTo>
                    <a:pt x="1217" y="630"/>
                  </a:lnTo>
                  <a:lnTo>
                    <a:pt x="1195" y="617"/>
                  </a:lnTo>
                  <a:lnTo>
                    <a:pt x="1175" y="605"/>
                  </a:lnTo>
                  <a:lnTo>
                    <a:pt x="1154" y="591"/>
                  </a:lnTo>
                  <a:lnTo>
                    <a:pt x="1135" y="577"/>
                  </a:lnTo>
                  <a:lnTo>
                    <a:pt x="1115" y="562"/>
                  </a:lnTo>
                  <a:lnTo>
                    <a:pt x="1096" y="547"/>
                  </a:lnTo>
                  <a:lnTo>
                    <a:pt x="1077" y="533"/>
                  </a:lnTo>
                  <a:lnTo>
                    <a:pt x="1059" y="515"/>
                  </a:lnTo>
                  <a:lnTo>
                    <a:pt x="1042" y="500"/>
                  </a:lnTo>
                  <a:lnTo>
                    <a:pt x="1024" y="484"/>
                  </a:lnTo>
                  <a:lnTo>
                    <a:pt x="1022" y="481"/>
                  </a:lnTo>
                  <a:lnTo>
                    <a:pt x="1021" y="477"/>
                  </a:lnTo>
                  <a:lnTo>
                    <a:pt x="1020" y="474"/>
                  </a:lnTo>
                  <a:lnTo>
                    <a:pt x="1019" y="471"/>
                  </a:lnTo>
                  <a:lnTo>
                    <a:pt x="1019" y="467"/>
                  </a:lnTo>
                  <a:lnTo>
                    <a:pt x="1020" y="463"/>
                  </a:lnTo>
                  <a:lnTo>
                    <a:pt x="1022" y="459"/>
                  </a:lnTo>
                  <a:lnTo>
                    <a:pt x="1024" y="457"/>
                  </a:lnTo>
                  <a:lnTo>
                    <a:pt x="1028" y="453"/>
                  </a:lnTo>
                  <a:lnTo>
                    <a:pt x="1031" y="452"/>
                  </a:lnTo>
                  <a:lnTo>
                    <a:pt x="1035" y="451"/>
                  </a:lnTo>
                  <a:lnTo>
                    <a:pt x="1038" y="450"/>
                  </a:lnTo>
                  <a:lnTo>
                    <a:pt x="1042" y="451"/>
                  </a:lnTo>
                  <a:lnTo>
                    <a:pt x="1046" y="452"/>
                  </a:lnTo>
                  <a:lnTo>
                    <a:pt x="1050" y="453"/>
                  </a:lnTo>
                  <a:lnTo>
                    <a:pt x="1052" y="456"/>
                  </a:lnTo>
                  <a:lnTo>
                    <a:pt x="1069" y="472"/>
                  </a:lnTo>
                  <a:lnTo>
                    <a:pt x="1085" y="487"/>
                  </a:lnTo>
                  <a:lnTo>
                    <a:pt x="1102" y="503"/>
                  </a:lnTo>
                  <a:lnTo>
                    <a:pt x="1121" y="518"/>
                  </a:lnTo>
                  <a:lnTo>
                    <a:pt x="1139" y="531"/>
                  </a:lnTo>
                  <a:lnTo>
                    <a:pt x="1157" y="545"/>
                  </a:lnTo>
                  <a:lnTo>
                    <a:pt x="1176" y="559"/>
                  </a:lnTo>
                  <a:lnTo>
                    <a:pt x="1195" y="572"/>
                  </a:lnTo>
                  <a:lnTo>
                    <a:pt x="1216" y="584"/>
                  </a:lnTo>
                  <a:lnTo>
                    <a:pt x="1235" y="596"/>
                  </a:lnTo>
                  <a:lnTo>
                    <a:pt x="1239" y="598"/>
                  </a:lnTo>
                  <a:lnTo>
                    <a:pt x="1241" y="600"/>
                  </a:lnTo>
                  <a:lnTo>
                    <a:pt x="1243" y="604"/>
                  </a:lnTo>
                  <a:lnTo>
                    <a:pt x="1245" y="607"/>
                  </a:lnTo>
                  <a:lnTo>
                    <a:pt x="1246" y="611"/>
                  </a:lnTo>
                  <a:lnTo>
                    <a:pt x="1246" y="615"/>
                  </a:lnTo>
                  <a:lnTo>
                    <a:pt x="1245" y="619"/>
                  </a:lnTo>
                  <a:lnTo>
                    <a:pt x="1243" y="622"/>
                  </a:lnTo>
                  <a:lnTo>
                    <a:pt x="1240" y="627"/>
                  </a:lnTo>
                  <a:lnTo>
                    <a:pt x="1235" y="630"/>
                  </a:lnTo>
                  <a:lnTo>
                    <a:pt x="1231" y="631"/>
                  </a:lnTo>
                  <a:lnTo>
                    <a:pt x="1226" y="632"/>
                  </a:lnTo>
                  <a:close/>
                  <a:moveTo>
                    <a:pt x="1678" y="760"/>
                  </a:moveTo>
                  <a:lnTo>
                    <a:pt x="1676" y="760"/>
                  </a:lnTo>
                  <a:lnTo>
                    <a:pt x="1644" y="756"/>
                  </a:lnTo>
                  <a:lnTo>
                    <a:pt x="1613" y="753"/>
                  </a:lnTo>
                  <a:lnTo>
                    <a:pt x="1582" y="748"/>
                  </a:lnTo>
                  <a:lnTo>
                    <a:pt x="1552" y="744"/>
                  </a:lnTo>
                  <a:lnTo>
                    <a:pt x="1523" y="738"/>
                  </a:lnTo>
                  <a:lnTo>
                    <a:pt x="1495" y="732"/>
                  </a:lnTo>
                  <a:lnTo>
                    <a:pt x="1467" y="726"/>
                  </a:lnTo>
                  <a:lnTo>
                    <a:pt x="1440" y="719"/>
                  </a:lnTo>
                  <a:lnTo>
                    <a:pt x="1436" y="717"/>
                  </a:lnTo>
                  <a:lnTo>
                    <a:pt x="1433" y="715"/>
                  </a:lnTo>
                  <a:lnTo>
                    <a:pt x="1430" y="713"/>
                  </a:lnTo>
                  <a:lnTo>
                    <a:pt x="1428" y="710"/>
                  </a:lnTo>
                  <a:lnTo>
                    <a:pt x="1426" y="707"/>
                  </a:lnTo>
                  <a:lnTo>
                    <a:pt x="1426" y="702"/>
                  </a:lnTo>
                  <a:lnTo>
                    <a:pt x="1426" y="699"/>
                  </a:lnTo>
                  <a:lnTo>
                    <a:pt x="1426" y="694"/>
                  </a:lnTo>
                  <a:lnTo>
                    <a:pt x="1427" y="691"/>
                  </a:lnTo>
                  <a:lnTo>
                    <a:pt x="1429" y="687"/>
                  </a:lnTo>
                  <a:lnTo>
                    <a:pt x="1432" y="685"/>
                  </a:lnTo>
                  <a:lnTo>
                    <a:pt x="1435" y="683"/>
                  </a:lnTo>
                  <a:lnTo>
                    <a:pt x="1438" y="682"/>
                  </a:lnTo>
                  <a:lnTo>
                    <a:pt x="1442" y="680"/>
                  </a:lnTo>
                  <a:lnTo>
                    <a:pt x="1447" y="680"/>
                  </a:lnTo>
                  <a:lnTo>
                    <a:pt x="1450" y="680"/>
                  </a:lnTo>
                  <a:lnTo>
                    <a:pt x="1476" y="687"/>
                  </a:lnTo>
                  <a:lnTo>
                    <a:pt x="1504" y="694"/>
                  </a:lnTo>
                  <a:lnTo>
                    <a:pt x="1531" y="700"/>
                  </a:lnTo>
                  <a:lnTo>
                    <a:pt x="1559" y="705"/>
                  </a:lnTo>
                  <a:lnTo>
                    <a:pt x="1589" y="709"/>
                  </a:lnTo>
                  <a:lnTo>
                    <a:pt x="1617" y="714"/>
                  </a:lnTo>
                  <a:lnTo>
                    <a:pt x="1648" y="717"/>
                  </a:lnTo>
                  <a:lnTo>
                    <a:pt x="1679" y="721"/>
                  </a:lnTo>
                  <a:lnTo>
                    <a:pt x="1684" y="721"/>
                  </a:lnTo>
                  <a:lnTo>
                    <a:pt x="1687" y="723"/>
                  </a:lnTo>
                  <a:lnTo>
                    <a:pt x="1690" y="724"/>
                  </a:lnTo>
                  <a:lnTo>
                    <a:pt x="1693" y="727"/>
                  </a:lnTo>
                  <a:lnTo>
                    <a:pt x="1695" y="731"/>
                  </a:lnTo>
                  <a:lnTo>
                    <a:pt x="1697" y="734"/>
                  </a:lnTo>
                  <a:lnTo>
                    <a:pt x="1698" y="738"/>
                  </a:lnTo>
                  <a:lnTo>
                    <a:pt x="1698" y="741"/>
                  </a:lnTo>
                  <a:lnTo>
                    <a:pt x="1697" y="746"/>
                  </a:lnTo>
                  <a:lnTo>
                    <a:pt x="1695" y="749"/>
                  </a:lnTo>
                  <a:lnTo>
                    <a:pt x="1693" y="752"/>
                  </a:lnTo>
                  <a:lnTo>
                    <a:pt x="1691" y="755"/>
                  </a:lnTo>
                  <a:lnTo>
                    <a:pt x="1689" y="756"/>
                  </a:lnTo>
                  <a:lnTo>
                    <a:pt x="1685" y="758"/>
                  </a:lnTo>
                  <a:lnTo>
                    <a:pt x="1682" y="760"/>
                  </a:lnTo>
                  <a:lnTo>
                    <a:pt x="1678" y="760"/>
                  </a:lnTo>
                  <a:close/>
                  <a:moveTo>
                    <a:pt x="2147" y="815"/>
                  </a:moveTo>
                  <a:lnTo>
                    <a:pt x="2144" y="815"/>
                  </a:lnTo>
                  <a:lnTo>
                    <a:pt x="2118" y="810"/>
                  </a:lnTo>
                  <a:lnTo>
                    <a:pt x="2090" y="805"/>
                  </a:lnTo>
                  <a:lnTo>
                    <a:pt x="2064" y="801"/>
                  </a:lnTo>
                  <a:lnTo>
                    <a:pt x="2035" y="797"/>
                  </a:lnTo>
                  <a:lnTo>
                    <a:pt x="2005" y="793"/>
                  </a:lnTo>
                  <a:lnTo>
                    <a:pt x="1975" y="789"/>
                  </a:lnTo>
                  <a:lnTo>
                    <a:pt x="1944" y="785"/>
                  </a:lnTo>
                  <a:lnTo>
                    <a:pt x="1911" y="781"/>
                  </a:lnTo>
                  <a:lnTo>
                    <a:pt x="1908" y="780"/>
                  </a:lnTo>
                  <a:lnTo>
                    <a:pt x="1903" y="779"/>
                  </a:lnTo>
                  <a:lnTo>
                    <a:pt x="1901" y="777"/>
                  </a:lnTo>
                  <a:lnTo>
                    <a:pt x="1897" y="775"/>
                  </a:lnTo>
                  <a:lnTo>
                    <a:pt x="1896" y="771"/>
                  </a:lnTo>
                  <a:lnTo>
                    <a:pt x="1894" y="768"/>
                  </a:lnTo>
                  <a:lnTo>
                    <a:pt x="1894" y="764"/>
                  </a:lnTo>
                  <a:lnTo>
                    <a:pt x="1894" y="760"/>
                  </a:lnTo>
                  <a:lnTo>
                    <a:pt x="1894" y="756"/>
                  </a:lnTo>
                  <a:lnTo>
                    <a:pt x="1896" y="753"/>
                  </a:lnTo>
                  <a:lnTo>
                    <a:pt x="1898" y="749"/>
                  </a:lnTo>
                  <a:lnTo>
                    <a:pt x="1901" y="747"/>
                  </a:lnTo>
                  <a:lnTo>
                    <a:pt x="1904" y="745"/>
                  </a:lnTo>
                  <a:lnTo>
                    <a:pt x="1908" y="744"/>
                  </a:lnTo>
                  <a:lnTo>
                    <a:pt x="1911" y="742"/>
                  </a:lnTo>
                  <a:lnTo>
                    <a:pt x="1916" y="742"/>
                  </a:lnTo>
                  <a:lnTo>
                    <a:pt x="1949" y="746"/>
                  </a:lnTo>
                  <a:lnTo>
                    <a:pt x="1980" y="750"/>
                  </a:lnTo>
                  <a:lnTo>
                    <a:pt x="2011" y="754"/>
                  </a:lnTo>
                  <a:lnTo>
                    <a:pt x="2041" y="758"/>
                  </a:lnTo>
                  <a:lnTo>
                    <a:pt x="2069" y="762"/>
                  </a:lnTo>
                  <a:lnTo>
                    <a:pt x="2097" y="766"/>
                  </a:lnTo>
                  <a:lnTo>
                    <a:pt x="2124" y="771"/>
                  </a:lnTo>
                  <a:lnTo>
                    <a:pt x="2151" y="776"/>
                  </a:lnTo>
                  <a:lnTo>
                    <a:pt x="2154" y="777"/>
                  </a:lnTo>
                  <a:lnTo>
                    <a:pt x="2158" y="779"/>
                  </a:lnTo>
                  <a:lnTo>
                    <a:pt x="2161" y="781"/>
                  </a:lnTo>
                  <a:lnTo>
                    <a:pt x="2163" y="784"/>
                  </a:lnTo>
                  <a:lnTo>
                    <a:pt x="2166" y="787"/>
                  </a:lnTo>
                  <a:lnTo>
                    <a:pt x="2167" y="791"/>
                  </a:lnTo>
                  <a:lnTo>
                    <a:pt x="2167" y="795"/>
                  </a:lnTo>
                  <a:lnTo>
                    <a:pt x="2167" y="799"/>
                  </a:lnTo>
                  <a:lnTo>
                    <a:pt x="2166" y="802"/>
                  </a:lnTo>
                  <a:lnTo>
                    <a:pt x="2165" y="805"/>
                  </a:lnTo>
                  <a:lnTo>
                    <a:pt x="2162" y="808"/>
                  </a:lnTo>
                  <a:lnTo>
                    <a:pt x="2160" y="810"/>
                  </a:lnTo>
                  <a:lnTo>
                    <a:pt x="2157" y="812"/>
                  </a:lnTo>
                  <a:lnTo>
                    <a:pt x="2154" y="814"/>
                  </a:lnTo>
                  <a:lnTo>
                    <a:pt x="2151" y="815"/>
                  </a:lnTo>
                  <a:lnTo>
                    <a:pt x="2147" y="815"/>
                  </a:lnTo>
                  <a:close/>
                  <a:moveTo>
                    <a:pt x="2591" y="971"/>
                  </a:moveTo>
                  <a:lnTo>
                    <a:pt x="2582" y="968"/>
                  </a:lnTo>
                  <a:lnTo>
                    <a:pt x="2554" y="955"/>
                  </a:lnTo>
                  <a:lnTo>
                    <a:pt x="2526" y="941"/>
                  </a:lnTo>
                  <a:lnTo>
                    <a:pt x="2498" y="928"/>
                  </a:lnTo>
                  <a:lnTo>
                    <a:pt x="2472" y="916"/>
                  </a:lnTo>
                  <a:lnTo>
                    <a:pt x="2446" y="904"/>
                  </a:lnTo>
                  <a:lnTo>
                    <a:pt x="2419" y="894"/>
                  </a:lnTo>
                  <a:lnTo>
                    <a:pt x="2394" y="883"/>
                  </a:lnTo>
                  <a:lnTo>
                    <a:pt x="2369" y="874"/>
                  </a:lnTo>
                  <a:lnTo>
                    <a:pt x="2365" y="872"/>
                  </a:lnTo>
                  <a:lnTo>
                    <a:pt x="2362" y="870"/>
                  </a:lnTo>
                  <a:lnTo>
                    <a:pt x="2360" y="867"/>
                  </a:lnTo>
                  <a:lnTo>
                    <a:pt x="2357" y="864"/>
                  </a:lnTo>
                  <a:lnTo>
                    <a:pt x="2356" y="861"/>
                  </a:lnTo>
                  <a:lnTo>
                    <a:pt x="2356" y="856"/>
                  </a:lnTo>
                  <a:lnTo>
                    <a:pt x="2356" y="853"/>
                  </a:lnTo>
                  <a:lnTo>
                    <a:pt x="2357" y="849"/>
                  </a:lnTo>
                  <a:lnTo>
                    <a:pt x="2358" y="844"/>
                  </a:lnTo>
                  <a:lnTo>
                    <a:pt x="2361" y="842"/>
                  </a:lnTo>
                  <a:lnTo>
                    <a:pt x="2364" y="840"/>
                  </a:lnTo>
                  <a:lnTo>
                    <a:pt x="2368" y="838"/>
                  </a:lnTo>
                  <a:lnTo>
                    <a:pt x="2371" y="836"/>
                  </a:lnTo>
                  <a:lnTo>
                    <a:pt x="2375" y="835"/>
                  </a:lnTo>
                  <a:lnTo>
                    <a:pt x="2378" y="835"/>
                  </a:lnTo>
                  <a:lnTo>
                    <a:pt x="2383" y="836"/>
                  </a:lnTo>
                  <a:lnTo>
                    <a:pt x="2408" y="847"/>
                  </a:lnTo>
                  <a:lnTo>
                    <a:pt x="2434" y="857"/>
                  </a:lnTo>
                  <a:lnTo>
                    <a:pt x="2461" y="867"/>
                  </a:lnTo>
                  <a:lnTo>
                    <a:pt x="2488" y="879"/>
                  </a:lnTo>
                  <a:lnTo>
                    <a:pt x="2514" y="892"/>
                  </a:lnTo>
                  <a:lnTo>
                    <a:pt x="2543" y="905"/>
                  </a:lnTo>
                  <a:lnTo>
                    <a:pt x="2572" y="919"/>
                  </a:lnTo>
                  <a:lnTo>
                    <a:pt x="2601" y="934"/>
                  </a:lnTo>
                  <a:lnTo>
                    <a:pt x="2604" y="936"/>
                  </a:lnTo>
                  <a:lnTo>
                    <a:pt x="2606" y="939"/>
                  </a:lnTo>
                  <a:lnTo>
                    <a:pt x="2609" y="942"/>
                  </a:lnTo>
                  <a:lnTo>
                    <a:pt x="2610" y="945"/>
                  </a:lnTo>
                  <a:lnTo>
                    <a:pt x="2611" y="949"/>
                  </a:lnTo>
                  <a:lnTo>
                    <a:pt x="2611" y="953"/>
                  </a:lnTo>
                  <a:lnTo>
                    <a:pt x="2610" y="957"/>
                  </a:lnTo>
                  <a:lnTo>
                    <a:pt x="2609" y="960"/>
                  </a:lnTo>
                  <a:lnTo>
                    <a:pt x="2605" y="965"/>
                  </a:lnTo>
                  <a:lnTo>
                    <a:pt x="2602" y="968"/>
                  </a:lnTo>
                  <a:lnTo>
                    <a:pt x="2597" y="971"/>
                  </a:lnTo>
                  <a:lnTo>
                    <a:pt x="2591" y="971"/>
                  </a:lnTo>
                  <a:close/>
                  <a:moveTo>
                    <a:pt x="2993" y="1220"/>
                  </a:moveTo>
                  <a:lnTo>
                    <a:pt x="2989" y="1220"/>
                  </a:lnTo>
                  <a:lnTo>
                    <a:pt x="2986" y="1218"/>
                  </a:lnTo>
                  <a:lnTo>
                    <a:pt x="2983" y="1217"/>
                  </a:lnTo>
                  <a:lnTo>
                    <a:pt x="2980" y="1215"/>
                  </a:lnTo>
                  <a:lnTo>
                    <a:pt x="2945" y="1186"/>
                  </a:lnTo>
                  <a:lnTo>
                    <a:pt x="2907" y="1159"/>
                  </a:lnTo>
                  <a:lnTo>
                    <a:pt x="2866" y="1131"/>
                  </a:lnTo>
                  <a:lnTo>
                    <a:pt x="2821" y="1104"/>
                  </a:lnTo>
                  <a:lnTo>
                    <a:pt x="2788" y="1084"/>
                  </a:lnTo>
                  <a:lnTo>
                    <a:pt x="2784" y="1082"/>
                  </a:lnTo>
                  <a:lnTo>
                    <a:pt x="2782" y="1078"/>
                  </a:lnTo>
                  <a:lnTo>
                    <a:pt x="2779" y="1075"/>
                  </a:lnTo>
                  <a:lnTo>
                    <a:pt x="2778" y="1072"/>
                  </a:lnTo>
                  <a:lnTo>
                    <a:pt x="2778" y="1068"/>
                  </a:lnTo>
                  <a:lnTo>
                    <a:pt x="2778" y="1065"/>
                  </a:lnTo>
                  <a:lnTo>
                    <a:pt x="2778" y="1060"/>
                  </a:lnTo>
                  <a:lnTo>
                    <a:pt x="2781" y="1057"/>
                  </a:lnTo>
                  <a:lnTo>
                    <a:pt x="2783" y="1054"/>
                  </a:lnTo>
                  <a:lnTo>
                    <a:pt x="2785" y="1051"/>
                  </a:lnTo>
                  <a:lnTo>
                    <a:pt x="2789" y="1050"/>
                  </a:lnTo>
                  <a:lnTo>
                    <a:pt x="2792" y="1047"/>
                  </a:lnTo>
                  <a:lnTo>
                    <a:pt x="2797" y="1047"/>
                  </a:lnTo>
                  <a:lnTo>
                    <a:pt x="2800" y="1047"/>
                  </a:lnTo>
                  <a:lnTo>
                    <a:pt x="2804" y="1049"/>
                  </a:lnTo>
                  <a:lnTo>
                    <a:pt x="2807" y="1050"/>
                  </a:lnTo>
                  <a:lnTo>
                    <a:pt x="2840" y="1069"/>
                  </a:lnTo>
                  <a:lnTo>
                    <a:pt x="2887" y="1098"/>
                  </a:lnTo>
                  <a:lnTo>
                    <a:pt x="2930" y="1127"/>
                  </a:lnTo>
                  <a:lnTo>
                    <a:pt x="2969" y="1155"/>
                  </a:lnTo>
                  <a:lnTo>
                    <a:pt x="3005" y="1185"/>
                  </a:lnTo>
                  <a:lnTo>
                    <a:pt x="3008" y="1187"/>
                  </a:lnTo>
                  <a:lnTo>
                    <a:pt x="3010" y="1191"/>
                  </a:lnTo>
                  <a:lnTo>
                    <a:pt x="3011" y="1194"/>
                  </a:lnTo>
                  <a:lnTo>
                    <a:pt x="3012" y="1198"/>
                  </a:lnTo>
                  <a:lnTo>
                    <a:pt x="3012" y="1202"/>
                  </a:lnTo>
                  <a:lnTo>
                    <a:pt x="3011" y="1206"/>
                  </a:lnTo>
                  <a:lnTo>
                    <a:pt x="3010" y="1209"/>
                  </a:lnTo>
                  <a:lnTo>
                    <a:pt x="3008" y="1213"/>
                  </a:lnTo>
                  <a:lnTo>
                    <a:pt x="3004" y="1215"/>
                  </a:lnTo>
                  <a:lnTo>
                    <a:pt x="3001" y="1217"/>
                  </a:lnTo>
                  <a:lnTo>
                    <a:pt x="2996" y="1218"/>
                  </a:lnTo>
                  <a:lnTo>
                    <a:pt x="2993" y="1220"/>
                  </a:lnTo>
                  <a:close/>
                  <a:moveTo>
                    <a:pt x="3211" y="1621"/>
                  </a:moveTo>
                  <a:lnTo>
                    <a:pt x="3207" y="1621"/>
                  </a:lnTo>
                  <a:lnTo>
                    <a:pt x="3204" y="1620"/>
                  </a:lnTo>
                  <a:lnTo>
                    <a:pt x="3200" y="1618"/>
                  </a:lnTo>
                  <a:lnTo>
                    <a:pt x="3197" y="1615"/>
                  </a:lnTo>
                  <a:lnTo>
                    <a:pt x="3195" y="1613"/>
                  </a:lnTo>
                  <a:lnTo>
                    <a:pt x="3194" y="1610"/>
                  </a:lnTo>
                  <a:lnTo>
                    <a:pt x="3192" y="1606"/>
                  </a:lnTo>
                  <a:lnTo>
                    <a:pt x="3191" y="1601"/>
                  </a:lnTo>
                  <a:lnTo>
                    <a:pt x="3190" y="1572"/>
                  </a:lnTo>
                  <a:lnTo>
                    <a:pt x="3187" y="1543"/>
                  </a:lnTo>
                  <a:lnTo>
                    <a:pt x="3181" y="1514"/>
                  </a:lnTo>
                  <a:lnTo>
                    <a:pt x="3175" y="1487"/>
                  </a:lnTo>
                  <a:lnTo>
                    <a:pt x="3166" y="1460"/>
                  </a:lnTo>
                  <a:lnTo>
                    <a:pt x="3157" y="1435"/>
                  </a:lnTo>
                  <a:lnTo>
                    <a:pt x="3145" y="1410"/>
                  </a:lnTo>
                  <a:lnTo>
                    <a:pt x="3132" y="1386"/>
                  </a:lnTo>
                  <a:lnTo>
                    <a:pt x="3131" y="1382"/>
                  </a:lnTo>
                  <a:lnTo>
                    <a:pt x="3129" y="1379"/>
                  </a:lnTo>
                  <a:lnTo>
                    <a:pt x="3129" y="1374"/>
                  </a:lnTo>
                  <a:lnTo>
                    <a:pt x="3129" y="1371"/>
                  </a:lnTo>
                  <a:lnTo>
                    <a:pt x="3131" y="1367"/>
                  </a:lnTo>
                  <a:lnTo>
                    <a:pt x="3133" y="1364"/>
                  </a:lnTo>
                  <a:lnTo>
                    <a:pt x="3135" y="1362"/>
                  </a:lnTo>
                  <a:lnTo>
                    <a:pt x="3139" y="1359"/>
                  </a:lnTo>
                  <a:lnTo>
                    <a:pt x="3142" y="1357"/>
                  </a:lnTo>
                  <a:lnTo>
                    <a:pt x="3147" y="1356"/>
                  </a:lnTo>
                  <a:lnTo>
                    <a:pt x="3150" y="1356"/>
                  </a:lnTo>
                  <a:lnTo>
                    <a:pt x="3153" y="1357"/>
                  </a:lnTo>
                  <a:lnTo>
                    <a:pt x="3157" y="1358"/>
                  </a:lnTo>
                  <a:lnTo>
                    <a:pt x="3160" y="1361"/>
                  </a:lnTo>
                  <a:lnTo>
                    <a:pt x="3164" y="1363"/>
                  </a:lnTo>
                  <a:lnTo>
                    <a:pt x="3166" y="1366"/>
                  </a:lnTo>
                  <a:lnTo>
                    <a:pt x="3180" y="1393"/>
                  </a:lnTo>
                  <a:lnTo>
                    <a:pt x="3192" y="1419"/>
                  </a:lnTo>
                  <a:lnTo>
                    <a:pt x="3204" y="1448"/>
                  </a:lnTo>
                  <a:lnTo>
                    <a:pt x="3213" y="1476"/>
                  </a:lnTo>
                  <a:lnTo>
                    <a:pt x="3220" y="1506"/>
                  </a:lnTo>
                  <a:lnTo>
                    <a:pt x="3226" y="1536"/>
                  </a:lnTo>
                  <a:lnTo>
                    <a:pt x="3229" y="1568"/>
                  </a:lnTo>
                  <a:lnTo>
                    <a:pt x="3230" y="1600"/>
                  </a:lnTo>
                  <a:lnTo>
                    <a:pt x="3230" y="1605"/>
                  </a:lnTo>
                  <a:lnTo>
                    <a:pt x="3229" y="1608"/>
                  </a:lnTo>
                  <a:lnTo>
                    <a:pt x="3228" y="1612"/>
                  </a:lnTo>
                  <a:lnTo>
                    <a:pt x="3226" y="1615"/>
                  </a:lnTo>
                  <a:lnTo>
                    <a:pt x="3222" y="1618"/>
                  </a:lnTo>
                  <a:lnTo>
                    <a:pt x="3219" y="1619"/>
                  </a:lnTo>
                  <a:lnTo>
                    <a:pt x="3215" y="1620"/>
                  </a:lnTo>
                  <a:lnTo>
                    <a:pt x="3212" y="1621"/>
                  </a:lnTo>
                  <a:lnTo>
                    <a:pt x="3211" y="162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17" name="Freeform 19">
              <a:extLst>
                <a:ext uri="{FF2B5EF4-FFF2-40B4-BE49-F238E27FC236}">
                  <a16:creationId xmlns:a16="http://schemas.microsoft.com/office/drawing/2014/main" id="{F9EBE9E3-D738-468F-81C9-538487379F6E}"/>
                </a:ext>
              </a:extLst>
            </p:cNvPr>
            <p:cNvSpPr>
              <a:spLocks noEditPoints="1"/>
            </p:cNvSpPr>
            <p:nvPr userDrawn="1"/>
          </p:nvSpPr>
          <p:spPr bwMode="auto">
            <a:xfrm>
              <a:off x="10683507" y="5020205"/>
              <a:ext cx="1512110" cy="1837795"/>
            </a:xfrm>
            <a:custGeom>
              <a:avLst/>
              <a:gdLst>
                <a:gd name="T0" fmla="*/ 268 w 2277"/>
                <a:gd name="T1" fmla="*/ 2672 h 2765"/>
                <a:gd name="T2" fmla="*/ 281 w 2277"/>
                <a:gd name="T3" fmla="*/ 2529 h 2765"/>
                <a:gd name="T4" fmla="*/ 291 w 2277"/>
                <a:gd name="T5" fmla="*/ 2286 h 2765"/>
                <a:gd name="T6" fmla="*/ 282 w 2277"/>
                <a:gd name="T7" fmla="*/ 2025 h 2765"/>
                <a:gd name="T8" fmla="*/ 243 w 2277"/>
                <a:gd name="T9" fmla="*/ 1759 h 2765"/>
                <a:gd name="T10" fmla="*/ 150 w 2277"/>
                <a:gd name="T11" fmla="*/ 1413 h 2765"/>
                <a:gd name="T12" fmla="*/ 54 w 2277"/>
                <a:gd name="T13" fmla="*/ 1109 h 2765"/>
                <a:gd name="T14" fmla="*/ 14 w 2277"/>
                <a:gd name="T15" fmla="*/ 931 h 2765"/>
                <a:gd name="T16" fmla="*/ 0 w 2277"/>
                <a:gd name="T17" fmla="*/ 760 h 2765"/>
                <a:gd name="T18" fmla="*/ 14 w 2277"/>
                <a:gd name="T19" fmla="*/ 597 h 2765"/>
                <a:gd name="T20" fmla="*/ 63 w 2277"/>
                <a:gd name="T21" fmla="*/ 432 h 2765"/>
                <a:gd name="T22" fmla="*/ 151 w 2277"/>
                <a:gd name="T23" fmla="*/ 285 h 2765"/>
                <a:gd name="T24" fmla="*/ 276 w 2277"/>
                <a:gd name="T25" fmla="*/ 163 h 2765"/>
                <a:gd name="T26" fmla="*/ 443 w 2277"/>
                <a:gd name="T27" fmla="*/ 65 h 2765"/>
                <a:gd name="T28" fmla="*/ 630 w 2277"/>
                <a:gd name="T29" fmla="*/ 10 h 2765"/>
                <a:gd name="T30" fmla="*/ 825 w 2277"/>
                <a:gd name="T31" fmla="*/ 3 h 2765"/>
                <a:gd name="T32" fmla="*/ 1001 w 2277"/>
                <a:gd name="T33" fmla="*/ 39 h 2765"/>
                <a:gd name="T34" fmla="*/ 1153 w 2277"/>
                <a:gd name="T35" fmla="*/ 103 h 2765"/>
                <a:gd name="T36" fmla="*/ 1308 w 2277"/>
                <a:gd name="T37" fmla="*/ 196 h 2765"/>
                <a:gd name="T38" fmla="*/ 1555 w 2277"/>
                <a:gd name="T39" fmla="*/ 352 h 2765"/>
                <a:gd name="T40" fmla="*/ 1833 w 2277"/>
                <a:gd name="T41" fmla="*/ 464 h 2765"/>
                <a:gd name="T42" fmla="*/ 2143 w 2277"/>
                <a:gd name="T43" fmla="*/ 531 h 2765"/>
                <a:gd name="T44" fmla="*/ 2139 w 2277"/>
                <a:gd name="T45" fmla="*/ 570 h 2765"/>
                <a:gd name="T46" fmla="*/ 1822 w 2277"/>
                <a:gd name="T47" fmla="*/ 502 h 2765"/>
                <a:gd name="T48" fmla="*/ 1538 w 2277"/>
                <a:gd name="T49" fmla="*/ 386 h 2765"/>
                <a:gd name="T50" fmla="*/ 1286 w 2277"/>
                <a:gd name="T51" fmla="*/ 229 h 2765"/>
                <a:gd name="T52" fmla="*/ 1136 w 2277"/>
                <a:gd name="T53" fmla="*/ 138 h 2765"/>
                <a:gd name="T54" fmla="*/ 990 w 2277"/>
                <a:gd name="T55" fmla="*/ 77 h 2765"/>
                <a:gd name="T56" fmla="*/ 820 w 2277"/>
                <a:gd name="T57" fmla="*/ 42 h 2765"/>
                <a:gd name="T58" fmla="*/ 635 w 2277"/>
                <a:gd name="T59" fmla="*/ 49 h 2765"/>
                <a:gd name="T60" fmla="*/ 458 w 2277"/>
                <a:gd name="T61" fmla="*/ 101 h 2765"/>
                <a:gd name="T62" fmla="*/ 301 w 2277"/>
                <a:gd name="T63" fmla="*/ 194 h 2765"/>
                <a:gd name="T64" fmla="*/ 182 w 2277"/>
                <a:gd name="T65" fmla="*/ 309 h 2765"/>
                <a:gd name="T66" fmla="*/ 99 w 2277"/>
                <a:gd name="T67" fmla="*/ 448 h 2765"/>
                <a:gd name="T68" fmla="*/ 52 w 2277"/>
                <a:gd name="T69" fmla="*/ 604 h 2765"/>
                <a:gd name="T70" fmla="*/ 40 w 2277"/>
                <a:gd name="T71" fmla="*/ 760 h 2765"/>
                <a:gd name="T72" fmla="*/ 53 w 2277"/>
                <a:gd name="T73" fmla="*/ 925 h 2765"/>
                <a:gd name="T74" fmla="*/ 92 w 2277"/>
                <a:gd name="T75" fmla="*/ 1098 h 2765"/>
                <a:gd name="T76" fmla="*/ 188 w 2277"/>
                <a:gd name="T77" fmla="*/ 1402 h 2765"/>
                <a:gd name="T78" fmla="*/ 281 w 2277"/>
                <a:gd name="T79" fmla="*/ 1750 h 2765"/>
                <a:gd name="T80" fmla="*/ 321 w 2277"/>
                <a:gd name="T81" fmla="*/ 2022 h 2765"/>
                <a:gd name="T82" fmla="*/ 330 w 2277"/>
                <a:gd name="T83" fmla="*/ 2284 h 2765"/>
                <a:gd name="T84" fmla="*/ 320 w 2277"/>
                <a:gd name="T85" fmla="*/ 2531 h 2765"/>
                <a:gd name="T86" fmla="*/ 307 w 2277"/>
                <a:gd name="T87" fmla="*/ 2673 h 2765"/>
                <a:gd name="T88" fmla="*/ 252 w 2277"/>
                <a:gd name="T89" fmla="*/ 2765 h 2765"/>
                <a:gd name="T90" fmla="*/ 2018 w 2277"/>
                <a:gd name="T91" fmla="*/ 2366 h 2765"/>
                <a:gd name="T92" fmla="*/ 1609 w 2277"/>
                <a:gd name="T93" fmla="*/ 2596 h 2765"/>
                <a:gd name="T94" fmla="*/ 1472 w 2277"/>
                <a:gd name="T95" fmla="*/ 2695 h 2765"/>
                <a:gd name="T96" fmla="*/ 1368 w 2277"/>
                <a:gd name="T97" fmla="*/ 2750 h 2765"/>
                <a:gd name="T98" fmla="*/ 1430 w 2277"/>
                <a:gd name="T99" fmla="*/ 2679 h 2765"/>
                <a:gd name="T100" fmla="*/ 1554 w 2277"/>
                <a:gd name="T101" fmla="*/ 2583 h 2765"/>
                <a:gd name="T102" fmla="*/ 1924 w 2277"/>
                <a:gd name="T103" fmla="*/ 2375 h 2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7" h="2765">
                  <a:moveTo>
                    <a:pt x="252" y="2765"/>
                  </a:moveTo>
                  <a:lnTo>
                    <a:pt x="257" y="2742"/>
                  </a:lnTo>
                  <a:lnTo>
                    <a:pt x="260" y="2719"/>
                  </a:lnTo>
                  <a:lnTo>
                    <a:pt x="265" y="2695"/>
                  </a:lnTo>
                  <a:lnTo>
                    <a:pt x="268" y="2672"/>
                  </a:lnTo>
                  <a:lnTo>
                    <a:pt x="271" y="2648"/>
                  </a:lnTo>
                  <a:lnTo>
                    <a:pt x="274" y="2624"/>
                  </a:lnTo>
                  <a:lnTo>
                    <a:pt x="276" y="2600"/>
                  </a:lnTo>
                  <a:lnTo>
                    <a:pt x="278" y="2576"/>
                  </a:lnTo>
                  <a:lnTo>
                    <a:pt x="281" y="2529"/>
                  </a:lnTo>
                  <a:lnTo>
                    <a:pt x="284" y="2482"/>
                  </a:lnTo>
                  <a:lnTo>
                    <a:pt x="287" y="2434"/>
                  </a:lnTo>
                  <a:lnTo>
                    <a:pt x="289" y="2385"/>
                  </a:lnTo>
                  <a:lnTo>
                    <a:pt x="290" y="2335"/>
                  </a:lnTo>
                  <a:lnTo>
                    <a:pt x="291" y="2286"/>
                  </a:lnTo>
                  <a:lnTo>
                    <a:pt x="291" y="2234"/>
                  </a:lnTo>
                  <a:lnTo>
                    <a:pt x="290" y="2182"/>
                  </a:lnTo>
                  <a:lnTo>
                    <a:pt x="289" y="2131"/>
                  </a:lnTo>
                  <a:lnTo>
                    <a:pt x="286" y="2078"/>
                  </a:lnTo>
                  <a:lnTo>
                    <a:pt x="282" y="2025"/>
                  </a:lnTo>
                  <a:lnTo>
                    <a:pt x="276" y="1972"/>
                  </a:lnTo>
                  <a:lnTo>
                    <a:pt x="271" y="1919"/>
                  </a:lnTo>
                  <a:lnTo>
                    <a:pt x="263" y="1866"/>
                  </a:lnTo>
                  <a:lnTo>
                    <a:pt x="253" y="1812"/>
                  </a:lnTo>
                  <a:lnTo>
                    <a:pt x="243" y="1759"/>
                  </a:lnTo>
                  <a:lnTo>
                    <a:pt x="227" y="1689"/>
                  </a:lnTo>
                  <a:lnTo>
                    <a:pt x="209" y="1619"/>
                  </a:lnTo>
                  <a:lnTo>
                    <a:pt x="190" y="1550"/>
                  </a:lnTo>
                  <a:lnTo>
                    <a:pt x="171" y="1482"/>
                  </a:lnTo>
                  <a:lnTo>
                    <a:pt x="150" y="1413"/>
                  </a:lnTo>
                  <a:lnTo>
                    <a:pt x="128" y="1345"/>
                  </a:lnTo>
                  <a:lnTo>
                    <a:pt x="107" y="1276"/>
                  </a:lnTo>
                  <a:lnTo>
                    <a:pt x="86" y="1210"/>
                  </a:lnTo>
                  <a:lnTo>
                    <a:pt x="65" y="1146"/>
                  </a:lnTo>
                  <a:lnTo>
                    <a:pt x="54" y="1109"/>
                  </a:lnTo>
                  <a:lnTo>
                    <a:pt x="44" y="1073"/>
                  </a:lnTo>
                  <a:lnTo>
                    <a:pt x="34" y="1037"/>
                  </a:lnTo>
                  <a:lnTo>
                    <a:pt x="26" y="1001"/>
                  </a:lnTo>
                  <a:lnTo>
                    <a:pt x="19" y="965"/>
                  </a:lnTo>
                  <a:lnTo>
                    <a:pt x="14" y="931"/>
                  </a:lnTo>
                  <a:lnTo>
                    <a:pt x="9" y="895"/>
                  </a:lnTo>
                  <a:lnTo>
                    <a:pt x="6" y="861"/>
                  </a:lnTo>
                  <a:lnTo>
                    <a:pt x="2" y="828"/>
                  </a:lnTo>
                  <a:lnTo>
                    <a:pt x="1" y="793"/>
                  </a:lnTo>
                  <a:lnTo>
                    <a:pt x="0" y="760"/>
                  </a:lnTo>
                  <a:lnTo>
                    <a:pt x="1" y="727"/>
                  </a:lnTo>
                  <a:lnTo>
                    <a:pt x="2" y="694"/>
                  </a:lnTo>
                  <a:lnTo>
                    <a:pt x="5" y="661"/>
                  </a:lnTo>
                  <a:lnTo>
                    <a:pt x="8" y="629"/>
                  </a:lnTo>
                  <a:lnTo>
                    <a:pt x="14" y="597"/>
                  </a:lnTo>
                  <a:lnTo>
                    <a:pt x="19" y="563"/>
                  </a:lnTo>
                  <a:lnTo>
                    <a:pt x="27" y="530"/>
                  </a:lnTo>
                  <a:lnTo>
                    <a:pt x="38" y="496"/>
                  </a:lnTo>
                  <a:lnTo>
                    <a:pt x="49" y="464"/>
                  </a:lnTo>
                  <a:lnTo>
                    <a:pt x="63" y="432"/>
                  </a:lnTo>
                  <a:lnTo>
                    <a:pt x="77" y="401"/>
                  </a:lnTo>
                  <a:lnTo>
                    <a:pt x="94" y="371"/>
                  </a:lnTo>
                  <a:lnTo>
                    <a:pt x="111" y="341"/>
                  </a:lnTo>
                  <a:lnTo>
                    <a:pt x="131" y="313"/>
                  </a:lnTo>
                  <a:lnTo>
                    <a:pt x="151" y="285"/>
                  </a:lnTo>
                  <a:lnTo>
                    <a:pt x="173" y="259"/>
                  </a:lnTo>
                  <a:lnTo>
                    <a:pt x="197" y="233"/>
                  </a:lnTo>
                  <a:lnTo>
                    <a:pt x="222" y="208"/>
                  </a:lnTo>
                  <a:lnTo>
                    <a:pt x="249" y="184"/>
                  </a:lnTo>
                  <a:lnTo>
                    <a:pt x="276" y="163"/>
                  </a:lnTo>
                  <a:lnTo>
                    <a:pt x="305" y="141"/>
                  </a:lnTo>
                  <a:lnTo>
                    <a:pt x="338" y="119"/>
                  </a:lnTo>
                  <a:lnTo>
                    <a:pt x="372" y="99"/>
                  </a:lnTo>
                  <a:lnTo>
                    <a:pt x="406" y="81"/>
                  </a:lnTo>
                  <a:lnTo>
                    <a:pt x="443" y="65"/>
                  </a:lnTo>
                  <a:lnTo>
                    <a:pt x="478" y="50"/>
                  </a:lnTo>
                  <a:lnTo>
                    <a:pt x="515" y="38"/>
                  </a:lnTo>
                  <a:lnTo>
                    <a:pt x="553" y="26"/>
                  </a:lnTo>
                  <a:lnTo>
                    <a:pt x="591" y="17"/>
                  </a:lnTo>
                  <a:lnTo>
                    <a:pt x="630" y="10"/>
                  </a:lnTo>
                  <a:lnTo>
                    <a:pt x="668" y="4"/>
                  </a:lnTo>
                  <a:lnTo>
                    <a:pt x="707" y="1"/>
                  </a:lnTo>
                  <a:lnTo>
                    <a:pt x="746" y="0"/>
                  </a:lnTo>
                  <a:lnTo>
                    <a:pt x="785" y="0"/>
                  </a:lnTo>
                  <a:lnTo>
                    <a:pt x="825" y="3"/>
                  </a:lnTo>
                  <a:lnTo>
                    <a:pt x="864" y="7"/>
                  </a:lnTo>
                  <a:lnTo>
                    <a:pt x="902" y="13"/>
                  </a:lnTo>
                  <a:lnTo>
                    <a:pt x="936" y="20"/>
                  </a:lnTo>
                  <a:lnTo>
                    <a:pt x="969" y="30"/>
                  </a:lnTo>
                  <a:lnTo>
                    <a:pt x="1001" y="39"/>
                  </a:lnTo>
                  <a:lnTo>
                    <a:pt x="1034" y="50"/>
                  </a:lnTo>
                  <a:lnTo>
                    <a:pt x="1064" y="62"/>
                  </a:lnTo>
                  <a:lnTo>
                    <a:pt x="1094" y="75"/>
                  </a:lnTo>
                  <a:lnTo>
                    <a:pt x="1124" y="89"/>
                  </a:lnTo>
                  <a:lnTo>
                    <a:pt x="1153" y="103"/>
                  </a:lnTo>
                  <a:lnTo>
                    <a:pt x="1180" y="118"/>
                  </a:lnTo>
                  <a:lnTo>
                    <a:pt x="1208" y="133"/>
                  </a:lnTo>
                  <a:lnTo>
                    <a:pt x="1234" y="149"/>
                  </a:lnTo>
                  <a:lnTo>
                    <a:pt x="1260" y="165"/>
                  </a:lnTo>
                  <a:lnTo>
                    <a:pt x="1308" y="196"/>
                  </a:lnTo>
                  <a:lnTo>
                    <a:pt x="1352" y="227"/>
                  </a:lnTo>
                  <a:lnTo>
                    <a:pt x="1402" y="261"/>
                  </a:lnTo>
                  <a:lnTo>
                    <a:pt x="1452" y="293"/>
                  </a:lnTo>
                  <a:lnTo>
                    <a:pt x="1503" y="323"/>
                  </a:lnTo>
                  <a:lnTo>
                    <a:pt x="1555" y="352"/>
                  </a:lnTo>
                  <a:lnTo>
                    <a:pt x="1608" y="377"/>
                  </a:lnTo>
                  <a:lnTo>
                    <a:pt x="1663" y="402"/>
                  </a:lnTo>
                  <a:lnTo>
                    <a:pt x="1718" y="424"/>
                  </a:lnTo>
                  <a:lnTo>
                    <a:pt x="1775" y="445"/>
                  </a:lnTo>
                  <a:lnTo>
                    <a:pt x="1833" y="464"/>
                  </a:lnTo>
                  <a:lnTo>
                    <a:pt x="1892" y="480"/>
                  </a:lnTo>
                  <a:lnTo>
                    <a:pt x="1952" y="495"/>
                  </a:lnTo>
                  <a:lnTo>
                    <a:pt x="2014" y="509"/>
                  </a:lnTo>
                  <a:lnTo>
                    <a:pt x="2077" y="520"/>
                  </a:lnTo>
                  <a:lnTo>
                    <a:pt x="2143" y="531"/>
                  </a:lnTo>
                  <a:lnTo>
                    <a:pt x="2209" y="538"/>
                  </a:lnTo>
                  <a:lnTo>
                    <a:pt x="2277" y="544"/>
                  </a:lnTo>
                  <a:lnTo>
                    <a:pt x="2277" y="583"/>
                  </a:lnTo>
                  <a:lnTo>
                    <a:pt x="2207" y="578"/>
                  </a:lnTo>
                  <a:lnTo>
                    <a:pt x="2139" y="570"/>
                  </a:lnTo>
                  <a:lnTo>
                    <a:pt x="2073" y="559"/>
                  </a:lnTo>
                  <a:lnTo>
                    <a:pt x="2009" y="548"/>
                  </a:lnTo>
                  <a:lnTo>
                    <a:pt x="1944" y="534"/>
                  </a:lnTo>
                  <a:lnTo>
                    <a:pt x="1882" y="519"/>
                  </a:lnTo>
                  <a:lnTo>
                    <a:pt x="1822" y="502"/>
                  </a:lnTo>
                  <a:lnTo>
                    <a:pt x="1763" y="483"/>
                  </a:lnTo>
                  <a:lnTo>
                    <a:pt x="1705" y="462"/>
                  </a:lnTo>
                  <a:lnTo>
                    <a:pt x="1648" y="439"/>
                  </a:lnTo>
                  <a:lnTo>
                    <a:pt x="1592" y="414"/>
                  </a:lnTo>
                  <a:lnTo>
                    <a:pt x="1538" y="386"/>
                  </a:lnTo>
                  <a:lnTo>
                    <a:pt x="1484" y="358"/>
                  </a:lnTo>
                  <a:lnTo>
                    <a:pt x="1432" y="327"/>
                  </a:lnTo>
                  <a:lnTo>
                    <a:pt x="1380" y="294"/>
                  </a:lnTo>
                  <a:lnTo>
                    <a:pt x="1329" y="259"/>
                  </a:lnTo>
                  <a:lnTo>
                    <a:pt x="1286" y="229"/>
                  </a:lnTo>
                  <a:lnTo>
                    <a:pt x="1240" y="198"/>
                  </a:lnTo>
                  <a:lnTo>
                    <a:pt x="1215" y="183"/>
                  </a:lnTo>
                  <a:lnTo>
                    <a:pt x="1190" y="168"/>
                  </a:lnTo>
                  <a:lnTo>
                    <a:pt x="1163" y="153"/>
                  </a:lnTo>
                  <a:lnTo>
                    <a:pt x="1136" y="138"/>
                  </a:lnTo>
                  <a:lnTo>
                    <a:pt x="1108" y="125"/>
                  </a:lnTo>
                  <a:lnTo>
                    <a:pt x="1079" y="112"/>
                  </a:lnTo>
                  <a:lnTo>
                    <a:pt x="1051" y="99"/>
                  </a:lnTo>
                  <a:lnTo>
                    <a:pt x="1021" y="88"/>
                  </a:lnTo>
                  <a:lnTo>
                    <a:pt x="990" y="77"/>
                  </a:lnTo>
                  <a:lnTo>
                    <a:pt x="959" y="67"/>
                  </a:lnTo>
                  <a:lnTo>
                    <a:pt x="927" y="59"/>
                  </a:lnTo>
                  <a:lnTo>
                    <a:pt x="895" y="52"/>
                  </a:lnTo>
                  <a:lnTo>
                    <a:pt x="858" y="46"/>
                  </a:lnTo>
                  <a:lnTo>
                    <a:pt x="820" y="42"/>
                  </a:lnTo>
                  <a:lnTo>
                    <a:pt x="783" y="40"/>
                  </a:lnTo>
                  <a:lnTo>
                    <a:pt x="747" y="39"/>
                  </a:lnTo>
                  <a:lnTo>
                    <a:pt x="709" y="41"/>
                  </a:lnTo>
                  <a:lnTo>
                    <a:pt x="672" y="43"/>
                  </a:lnTo>
                  <a:lnTo>
                    <a:pt x="635" y="49"/>
                  </a:lnTo>
                  <a:lnTo>
                    <a:pt x="599" y="56"/>
                  </a:lnTo>
                  <a:lnTo>
                    <a:pt x="563" y="64"/>
                  </a:lnTo>
                  <a:lnTo>
                    <a:pt x="528" y="74"/>
                  </a:lnTo>
                  <a:lnTo>
                    <a:pt x="492" y="87"/>
                  </a:lnTo>
                  <a:lnTo>
                    <a:pt x="458" y="101"/>
                  </a:lnTo>
                  <a:lnTo>
                    <a:pt x="424" y="117"/>
                  </a:lnTo>
                  <a:lnTo>
                    <a:pt x="391" y="134"/>
                  </a:lnTo>
                  <a:lnTo>
                    <a:pt x="359" y="152"/>
                  </a:lnTo>
                  <a:lnTo>
                    <a:pt x="327" y="173"/>
                  </a:lnTo>
                  <a:lnTo>
                    <a:pt x="301" y="194"/>
                  </a:lnTo>
                  <a:lnTo>
                    <a:pt x="274" y="214"/>
                  </a:lnTo>
                  <a:lnTo>
                    <a:pt x="249" y="237"/>
                  </a:lnTo>
                  <a:lnTo>
                    <a:pt x="226" y="260"/>
                  </a:lnTo>
                  <a:lnTo>
                    <a:pt x="203" y="284"/>
                  </a:lnTo>
                  <a:lnTo>
                    <a:pt x="182" y="309"/>
                  </a:lnTo>
                  <a:lnTo>
                    <a:pt x="163" y="336"/>
                  </a:lnTo>
                  <a:lnTo>
                    <a:pt x="144" y="362"/>
                  </a:lnTo>
                  <a:lnTo>
                    <a:pt x="128" y="390"/>
                  </a:lnTo>
                  <a:lnTo>
                    <a:pt x="112" y="418"/>
                  </a:lnTo>
                  <a:lnTo>
                    <a:pt x="99" y="448"/>
                  </a:lnTo>
                  <a:lnTo>
                    <a:pt x="86" y="478"/>
                  </a:lnTo>
                  <a:lnTo>
                    <a:pt x="76" y="509"/>
                  </a:lnTo>
                  <a:lnTo>
                    <a:pt x="66" y="540"/>
                  </a:lnTo>
                  <a:lnTo>
                    <a:pt x="58" y="572"/>
                  </a:lnTo>
                  <a:lnTo>
                    <a:pt x="52" y="604"/>
                  </a:lnTo>
                  <a:lnTo>
                    <a:pt x="47" y="635"/>
                  </a:lnTo>
                  <a:lnTo>
                    <a:pt x="44" y="666"/>
                  </a:lnTo>
                  <a:lnTo>
                    <a:pt x="41" y="697"/>
                  </a:lnTo>
                  <a:lnTo>
                    <a:pt x="40" y="728"/>
                  </a:lnTo>
                  <a:lnTo>
                    <a:pt x="40" y="760"/>
                  </a:lnTo>
                  <a:lnTo>
                    <a:pt x="40" y="793"/>
                  </a:lnTo>
                  <a:lnTo>
                    <a:pt x="42" y="826"/>
                  </a:lnTo>
                  <a:lnTo>
                    <a:pt x="45" y="859"/>
                  </a:lnTo>
                  <a:lnTo>
                    <a:pt x="48" y="892"/>
                  </a:lnTo>
                  <a:lnTo>
                    <a:pt x="53" y="925"/>
                  </a:lnTo>
                  <a:lnTo>
                    <a:pt x="58" y="960"/>
                  </a:lnTo>
                  <a:lnTo>
                    <a:pt x="65" y="994"/>
                  </a:lnTo>
                  <a:lnTo>
                    <a:pt x="73" y="1029"/>
                  </a:lnTo>
                  <a:lnTo>
                    <a:pt x="83" y="1063"/>
                  </a:lnTo>
                  <a:lnTo>
                    <a:pt x="92" y="1098"/>
                  </a:lnTo>
                  <a:lnTo>
                    <a:pt x="103" y="1134"/>
                  </a:lnTo>
                  <a:lnTo>
                    <a:pt x="123" y="1197"/>
                  </a:lnTo>
                  <a:lnTo>
                    <a:pt x="144" y="1265"/>
                  </a:lnTo>
                  <a:lnTo>
                    <a:pt x="166" y="1334"/>
                  </a:lnTo>
                  <a:lnTo>
                    <a:pt x="188" y="1402"/>
                  </a:lnTo>
                  <a:lnTo>
                    <a:pt x="209" y="1471"/>
                  </a:lnTo>
                  <a:lnTo>
                    <a:pt x="228" y="1540"/>
                  </a:lnTo>
                  <a:lnTo>
                    <a:pt x="248" y="1610"/>
                  </a:lnTo>
                  <a:lnTo>
                    <a:pt x="265" y="1680"/>
                  </a:lnTo>
                  <a:lnTo>
                    <a:pt x="281" y="1750"/>
                  </a:lnTo>
                  <a:lnTo>
                    <a:pt x="292" y="1805"/>
                  </a:lnTo>
                  <a:lnTo>
                    <a:pt x="302" y="1859"/>
                  </a:lnTo>
                  <a:lnTo>
                    <a:pt x="310" y="1913"/>
                  </a:lnTo>
                  <a:lnTo>
                    <a:pt x="315" y="1968"/>
                  </a:lnTo>
                  <a:lnTo>
                    <a:pt x="321" y="2022"/>
                  </a:lnTo>
                  <a:lnTo>
                    <a:pt x="325" y="2075"/>
                  </a:lnTo>
                  <a:lnTo>
                    <a:pt x="328" y="2128"/>
                  </a:lnTo>
                  <a:lnTo>
                    <a:pt x="329" y="2181"/>
                  </a:lnTo>
                  <a:lnTo>
                    <a:pt x="330" y="2233"/>
                  </a:lnTo>
                  <a:lnTo>
                    <a:pt x="330" y="2284"/>
                  </a:lnTo>
                  <a:lnTo>
                    <a:pt x="329" y="2335"/>
                  </a:lnTo>
                  <a:lnTo>
                    <a:pt x="328" y="2385"/>
                  </a:lnTo>
                  <a:lnTo>
                    <a:pt x="326" y="2435"/>
                  </a:lnTo>
                  <a:lnTo>
                    <a:pt x="323" y="2484"/>
                  </a:lnTo>
                  <a:lnTo>
                    <a:pt x="320" y="2531"/>
                  </a:lnTo>
                  <a:lnTo>
                    <a:pt x="318" y="2578"/>
                  </a:lnTo>
                  <a:lnTo>
                    <a:pt x="315" y="2602"/>
                  </a:lnTo>
                  <a:lnTo>
                    <a:pt x="313" y="2626"/>
                  </a:lnTo>
                  <a:lnTo>
                    <a:pt x="311" y="2649"/>
                  </a:lnTo>
                  <a:lnTo>
                    <a:pt x="307" y="2673"/>
                  </a:lnTo>
                  <a:lnTo>
                    <a:pt x="304" y="2696"/>
                  </a:lnTo>
                  <a:lnTo>
                    <a:pt x="301" y="2719"/>
                  </a:lnTo>
                  <a:lnTo>
                    <a:pt x="297" y="2742"/>
                  </a:lnTo>
                  <a:lnTo>
                    <a:pt x="292" y="2765"/>
                  </a:lnTo>
                  <a:lnTo>
                    <a:pt x="252" y="2765"/>
                  </a:lnTo>
                  <a:close/>
                  <a:moveTo>
                    <a:pt x="2277" y="2156"/>
                  </a:moveTo>
                  <a:lnTo>
                    <a:pt x="2277" y="2203"/>
                  </a:lnTo>
                  <a:lnTo>
                    <a:pt x="2190" y="2259"/>
                  </a:lnTo>
                  <a:lnTo>
                    <a:pt x="2104" y="2313"/>
                  </a:lnTo>
                  <a:lnTo>
                    <a:pt x="2018" y="2366"/>
                  </a:lnTo>
                  <a:lnTo>
                    <a:pt x="1933" y="2415"/>
                  </a:lnTo>
                  <a:lnTo>
                    <a:pt x="1849" y="2463"/>
                  </a:lnTo>
                  <a:lnTo>
                    <a:pt x="1767" y="2510"/>
                  </a:lnTo>
                  <a:lnTo>
                    <a:pt x="1687" y="2554"/>
                  </a:lnTo>
                  <a:lnTo>
                    <a:pt x="1609" y="2596"/>
                  </a:lnTo>
                  <a:lnTo>
                    <a:pt x="1578" y="2615"/>
                  </a:lnTo>
                  <a:lnTo>
                    <a:pt x="1550" y="2633"/>
                  </a:lnTo>
                  <a:lnTo>
                    <a:pt x="1522" y="2653"/>
                  </a:lnTo>
                  <a:lnTo>
                    <a:pt x="1496" y="2673"/>
                  </a:lnTo>
                  <a:lnTo>
                    <a:pt x="1472" y="2695"/>
                  </a:lnTo>
                  <a:lnTo>
                    <a:pt x="1449" y="2717"/>
                  </a:lnTo>
                  <a:lnTo>
                    <a:pt x="1427" y="2741"/>
                  </a:lnTo>
                  <a:lnTo>
                    <a:pt x="1407" y="2765"/>
                  </a:lnTo>
                  <a:lnTo>
                    <a:pt x="1358" y="2765"/>
                  </a:lnTo>
                  <a:lnTo>
                    <a:pt x="1368" y="2750"/>
                  </a:lnTo>
                  <a:lnTo>
                    <a:pt x="1380" y="2735"/>
                  </a:lnTo>
                  <a:lnTo>
                    <a:pt x="1391" y="2721"/>
                  </a:lnTo>
                  <a:lnTo>
                    <a:pt x="1404" y="2707"/>
                  </a:lnTo>
                  <a:lnTo>
                    <a:pt x="1417" y="2693"/>
                  </a:lnTo>
                  <a:lnTo>
                    <a:pt x="1430" y="2679"/>
                  </a:lnTo>
                  <a:lnTo>
                    <a:pt x="1444" y="2666"/>
                  </a:lnTo>
                  <a:lnTo>
                    <a:pt x="1458" y="2654"/>
                  </a:lnTo>
                  <a:lnTo>
                    <a:pt x="1488" y="2629"/>
                  </a:lnTo>
                  <a:lnTo>
                    <a:pt x="1520" y="2606"/>
                  </a:lnTo>
                  <a:lnTo>
                    <a:pt x="1554" y="2583"/>
                  </a:lnTo>
                  <a:lnTo>
                    <a:pt x="1590" y="2562"/>
                  </a:lnTo>
                  <a:lnTo>
                    <a:pt x="1670" y="2518"/>
                  </a:lnTo>
                  <a:lnTo>
                    <a:pt x="1753" y="2473"/>
                  </a:lnTo>
                  <a:lnTo>
                    <a:pt x="1838" y="2426"/>
                  </a:lnTo>
                  <a:lnTo>
                    <a:pt x="1924" y="2375"/>
                  </a:lnTo>
                  <a:lnTo>
                    <a:pt x="2011" y="2323"/>
                  </a:lnTo>
                  <a:lnTo>
                    <a:pt x="2099" y="2270"/>
                  </a:lnTo>
                  <a:lnTo>
                    <a:pt x="2188" y="2214"/>
                  </a:lnTo>
                  <a:lnTo>
                    <a:pt x="2277" y="21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18" name="Freeform 20">
              <a:extLst>
                <a:ext uri="{FF2B5EF4-FFF2-40B4-BE49-F238E27FC236}">
                  <a16:creationId xmlns:a16="http://schemas.microsoft.com/office/drawing/2014/main" id="{CC13F981-2E33-4957-A5B0-DBE036DF48C4}"/>
                </a:ext>
              </a:extLst>
            </p:cNvPr>
            <p:cNvSpPr>
              <a:spLocks/>
            </p:cNvSpPr>
            <p:nvPr userDrawn="1"/>
          </p:nvSpPr>
          <p:spPr bwMode="auto">
            <a:xfrm>
              <a:off x="8445584" y="2"/>
              <a:ext cx="1009625" cy="190760"/>
            </a:xfrm>
            <a:custGeom>
              <a:avLst/>
              <a:gdLst>
                <a:gd name="T0" fmla="*/ 480 w 1519"/>
                <a:gd name="T1" fmla="*/ 286 h 286"/>
                <a:gd name="T2" fmla="*/ 413 w 1519"/>
                <a:gd name="T3" fmla="*/ 279 h 286"/>
                <a:gd name="T4" fmla="*/ 350 w 1519"/>
                <a:gd name="T5" fmla="*/ 267 h 286"/>
                <a:gd name="T6" fmla="*/ 288 w 1519"/>
                <a:gd name="T7" fmla="*/ 249 h 286"/>
                <a:gd name="T8" fmla="*/ 235 w 1519"/>
                <a:gd name="T9" fmla="*/ 227 h 286"/>
                <a:gd name="T10" fmla="*/ 192 w 1519"/>
                <a:gd name="T11" fmla="*/ 204 h 286"/>
                <a:gd name="T12" fmla="*/ 153 w 1519"/>
                <a:gd name="T13" fmla="*/ 179 h 286"/>
                <a:gd name="T14" fmla="*/ 117 w 1519"/>
                <a:gd name="T15" fmla="*/ 150 h 286"/>
                <a:gd name="T16" fmla="*/ 85 w 1519"/>
                <a:gd name="T17" fmla="*/ 119 h 286"/>
                <a:gd name="T18" fmla="*/ 58 w 1519"/>
                <a:gd name="T19" fmla="*/ 87 h 286"/>
                <a:gd name="T20" fmla="*/ 32 w 1519"/>
                <a:gd name="T21" fmla="*/ 53 h 286"/>
                <a:gd name="T22" fmla="*/ 9 w 1519"/>
                <a:gd name="T23" fmla="*/ 17 h 286"/>
                <a:gd name="T24" fmla="*/ 92 w 1519"/>
                <a:gd name="T25" fmla="*/ 0 h 286"/>
                <a:gd name="T26" fmla="*/ 113 w 1519"/>
                <a:gd name="T27" fmla="*/ 29 h 286"/>
                <a:gd name="T28" fmla="*/ 133 w 1519"/>
                <a:gd name="T29" fmla="*/ 54 h 286"/>
                <a:gd name="T30" fmla="*/ 156 w 1519"/>
                <a:gd name="T31" fmla="*/ 78 h 286"/>
                <a:gd name="T32" fmla="*/ 179 w 1519"/>
                <a:gd name="T33" fmla="*/ 100 h 286"/>
                <a:gd name="T34" fmla="*/ 204 w 1519"/>
                <a:gd name="T35" fmla="*/ 119 h 286"/>
                <a:gd name="T36" fmla="*/ 231 w 1519"/>
                <a:gd name="T37" fmla="*/ 136 h 286"/>
                <a:gd name="T38" fmla="*/ 260 w 1519"/>
                <a:gd name="T39" fmla="*/ 151 h 286"/>
                <a:gd name="T40" fmla="*/ 289 w 1519"/>
                <a:gd name="T41" fmla="*/ 165 h 286"/>
                <a:gd name="T42" fmla="*/ 327 w 1519"/>
                <a:gd name="T43" fmla="*/ 179 h 286"/>
                <a:gd name="T44" fmla="*/ 367 w 1519"/>
                <a:gd name="T45" fmla="*/ 190 h 286"/>
                <a:gd name="T46" fmla="*/ 409 w 1519"/>
                <a:gd name="T47" fmla="*/ 198 h 286"/>
                <a:gd name="T48" fmla="*/ 452 w 1519"/>
                <a:gd name="T49" fmla="*/ 204 h 286"/>
                <a:gd name="T50" fmla="*/ 496 w 1519"/>
                <a:gd name="T51" fmla="*/ 206 h 286"/>
                <a:gd name="T52" fmla="*/ 542 w 1519"/>
                <a:gd name="T53" fmla="*/ 206 h 286"/>
                <a:gd name="T54" fmla="*/ 589 w 1519"/>
                <a:gd name="T55" fmla="*/ 203 h 286"/>
                <a:gd name="T56" fmla="*/ 636 w 1519"/>
                <a:gd name="T57" fmla="*/ 197 h 286"/>
                <a:gd name="T58" fmla="*/ 729 w 1519"/>
                <a:gd name="T59" fmla="*/ 181 h 286"/>
                <a:gd name="T60" fmla="*/ 820 w 1519"/>
                <a:gd name="T61" fmla="*/ 163 h 286"/>
                <a:gd name="T62" fmla="*/ 910 w 1519"/>
                <a:gd name="T63" fmla="*/ 142 h 286"/>
                <a:gd name="T64" fmla="*/ 998 w 1519"/>
                <a:gd name="T65" fmla="*/ 119 h 286"/>
                <a:gd name="T66" fmla="*/ 1084 w 1519"/>
                <a:gd name="T67" fmla="*/ 93 h 286"/>
                <a:gd name="T68" fmla="*/ 1169 w 1519"/>
                <a:gd name="T69" fmla="*/ 64 h 286"/>
                <a:gd name="T70" fmla="*/ 1252 w 1519"/>
                <a:gd name="T71" fmla="*/ 33 h 286"/>
                <a:gd name="T72" fmla="*/ 1333 w 1519"/>
                <a:gd name="T73" fmla="*/ 0 h 286"/>
                <a:gd name="T74" fmla="*/ 1470 w 1519"/>
                <a:gd name="T75" fmla="*/ 24 h 286"/>
                <a:gd name="T76" fmla="*/ 1369 w 1519"/>
                <a:gd name="T77" fmla="*/ 71 h 286"/>
                <a:gd name="T78" fmla="*/ 1264 w 1519"/>
                <a:gd name="T79" fmla="*/ 114 h 286"/>
                <a:gd name="T80" fmla="*/ 1158 w 1519"/>
                <a:gd name="T81" fmla="*/ 151 h 286"/>
                <a:gd name="T82" fmla="*/ 1049 w 1519"/>
                <a:gd name="T83" fmla="*/ 186 h 286"/>
                <a:gd name="T84" fmla="*/ 937 w 1519"/>
                <a:gd name="T85" fmla="*/ 217 h 286"/>
                <a:gd name="T86" fmla="*/ 824 w 1519"/>
                <a:gd name="T87" fmla="*/ 243 h 286"/>
                <a:gd name="T88" fmla="*/ 707 w 1519"/>
                <a:gd name="T89" fmla="*/ 265 h 286"/>
                <a:gd name="T90" fmla="*/ 614 w 1519"/>
                <a:gd name="T91" fmla="*/ 280 h 286"/>
                <a:gd name="T92" fmla="*/ 546 w 1519"/>
                <a:gd name="T93"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19" h="286">
                  <a:moveTo>
                    <a:pt x="514" y="286"/>
                  </a:moveTo>
                  <a:lnTo>
                    <a:pt x="480" y="286"/>
                  </a:lnTo>
                  <a:lnTo>
                    <a:pt x="447" y="283"/>
                  </a:lnTo>
                  <a:lnTo>
                    <a:pt x="413" y="279"/>
                  </a:lnTo>
                  <a:lnTo>
                    <a:pt x="381" y="274"/>
                  </a:lnTo>
                  <a:lnTo>
                    <a:pt x="350" y="267"/>
                  </a:lnTo>
                  <a:lnTo>
                    <a:pt x="319" y="259"/>
                  </a:lnTo>
                  <a:lnTo>
                    <a:pt x="288" y="249"/>
                  </a:lnTo>
                  <a:lnTo>
                    <a:pt x="258" y="237"/>
                  </a:lnTo>
                  <a:lnTo>
                    <a:pt x="235" y="227"/>
                  </a:lnTo>
                  <a:lnTo>
                    <a:pt x="214" y="217"/>
                  </a:lnTo>
                  <a:lnTo>
                    <a:pt x="192" y="204"/>
                  </a:lnTo>
                  <a:lnTo>
                    <a:pt x="172" y="192"/>
                  </a:lnTo>
                  <a:lnTo>
                    <a:pt x="153" y="179"/>
                  </a:lnTo>
                  <a:lnTo>
                    <a:pt x="135" y="165"/>
                  </a:lnTo>
                  <a:lnTo>
                    <a:pt x="117" y="150"/>
                  </a:lnTo>
                  <a:lnTo>
                    <a:pt x="101" y="135"/>
                  </a:lnTo>
                  <a:lnTo>
                    <a:pt x="85" y="119"/>
                  </a:lnTo>
                  <a:lnTo>
                    <a:pt x="71" y="103"/>
                  </a:lnTo>
                  <a:lnTo>
                    <a:pt x="58" y="87"/>
                  </a:lnTo>
                  <a:lnTo>
                    <a:pt x="44" y="70"/>
                  </a:lnTo>
                  <a:lnTo>
                    <a:pt x="32" y="53"/>
                  </a:lnTo>
                  <a:lnTo>
                    <a:pt x="21" y="36"/>
                  </a:lnTo>
                  <a:lnTo>
                    <a:pt x="9" y="17"/>
                  </a:lnTo>
                  <a:lnTo>
                    <a:pt x="0" y="0"/>
                  </a:lnTo>
                  <a:lnTo>
                    <a:pt x="92" y="0"/>
                  </a:lnTo>
                  <a:lnTo>
                    <a:pt x="102" y="15"/>
                  </a:lnTo>
                  <a:lnTo>
                    <a:pt x="113" y="29"/>
                  </a:lnTo>
                  <a:lnTo>
                    <a:pt x="123" y="41"/>
                  </a:lnTo>
                  <a:lnTo>
                    <a:pt x="133" y="54"/>
                  </a:lnTo>
                  <a:lnTo>
                    <a:pt x="145" y="67"/>
                  </a:lnTo>
                  <a:lnTo>
                    <a:pt x="156" y="78"/>
                  </a:lnTo>
                  <a:lnTo>
                    <a:pt x="168" y="89"/>
                  </a:lnTo>
                  <a:lnTo>
                    <a:pt x="179" y="100"/>
                  </a:lnTo>
                  <a:lnTo>
                    <a:pt x="192" y="110"/>
                  </a:lnTo>
                  <a:lnTo>
                    <a:pt x="204" y="119"/>
                  </a:lnTo>
                  <a:lnTo>
                    <a:pt x="218" y="128"/>
                  </a:lnTo>
                  <a:lnTo>
                    <a:pt x="231" y="136"/>
                  </a:lnTo>
                  <a:lnTo>
                    <a:pt x="245" y="145"/>
                  </a:lnTo>
                  <a:lnTo>
                    <a:pt x="260" y="151"/>
                  </a:lnTo>
                  <a:lnTo>
                    <a:pt x="274" y="158"/>
                  </a:lnTo>
                  <a:lnTo>
                    <a:pt x="289" y="165"/>
                  </a:lnTo>
                  <a:lnTo>
                    <a:pt x="308" y="172"/>
                  </a:lnTo>
                  <a:lnTo>
                    <a:pt x="327" y="179"/>
                  </a:lnTo>
                  <a:lnTo>
                    <a:pt x="348" y="185"/>
                  </a:lnTo>
                  <a:lnTo>
                    <a:pt x="367" y="190"/>
                  </a:lnTo>
                  <a:lnTo>
                    <a:pt x="388" y="195"/>
                  </a:lnTo>
                  <a:lnTo>
                    <a:pt x="409" y="198"/>
                  </a:lnTo>
                  <a:lnTo>
                    <a:pt x="430" y="202"/>
                  </a:lnTo>
                  <a:lnTo>
                    <a:pt x="452" y="204"/>
                  </a:lnTo>
                  <a:lnTo>
                    <a:pt x="474" y="206"/>
                  </a:lnTo>
                  <a:lnTo>
                    <a:pt x="496" y="206"/>
                  </a:lnTo>
                  <a:lnTo>
                    <a:pt x="519" y="208"/>
                  </a:lnTo>
                  <a:lnTo>
                    <a:pt x="542" y="206"/>
                  </a:lnTo>
                  <a:lnTo>
                    <a:pt x="565" y="205"/>
                  </a:lnTo>
                  <a:lnTo>
                    <a:pt x="589" y="203"/>
                  </a:lnTo>
                  <a:lnTo>
                    <a:pt x="612" y="201"/>
                  </a:lnTo>
                  <a:lnTo>
                    <a:pt x="636" y="197"/>
                  </a:lnTo>
                  <a:lnTo>
                    <a:pt x="683" y="190"/>
                  </a:lnTo>
                  <a:lnTo>
                    <a:pt x="729" y="181"/>
                  </a:lnTo>
                  <a:lnTo>
                    <a:pt x="775" y="173"/>
                  </a:lnTo>
                  <a:lnTo>
                    <a:pt x="820" y="163"/>
                  </a:lnTo>
                  <a:lnTo>
                    <a:pt x="865" y="153"/>
                  </a:lnTo>
                  <a:lnTo>
                    <a:pt x="910" y="142"/>
                  </a:lnTo>
                  <a:lnTo>
                    <a:pt x="954" y="131"/>
                  </a:lnTo>
                  <a:lnTo>
                    <a:pt x="998" y="119"/>
                  </a:lnTo>
                  <a:lnTo>
                    <a:pt x="1041" y="107"/>
                  </a:lnTo>
                  <a:lnTo>
                    <a:pt x="1084" y="93"/>
                  </a:lnTo>
                  <a:lnTo>
                    <a:pt x="1127" y="79"/>
                  </a:lnTo>
                  <a:lnTo>
                    <a:pt x="1169" y="64"/>
                  </a:lnTo>
                  <a:lnTo>
                    <a:pt x="1211" y="49"/>
                  </a:lnTo>
                  <a:lnTo>
                    <a:pt x="1252" y="33"/>
                  </a:lnTo>
                  <a:lnTo>
                    <a:pt x="1293" y="17"/>
                  </a:lnTo>
                  <a:lnTo>
                    <a:pt x="1333" y="0"/>
                  </a:lnTo>
                  <a:lnTo>
                    <a:pt x="1519" y="0"/>
                  </a:lnTo>
                  <a:lnTo>
                    <a:pt x="1470" y="24"/>
                  </a:lnTo>
                  <a:lnTo>
                    <a:pt x="1419" y="48"/>
                  </a:lnTo>
                  <a:lnTo>
                    <a:pt x="1369" y="71"/>
                  </a:lnTo>
                  <a:lnTo>
                    <a:pt x="1317" y="93"/>
                  </a:lnTo>
                  <a:lnTo>
                    <a:pt x="1264" y="114"/>
                  </a:lnTo>
                  <a:lnTo>
                    <a:pt x="1212" y="133"/>
                  </a:lnTo>
                  <a:lnTo>
                    <a:pt x="1158" y="151"/>
                  </a:lnTo>
                  <a:lnTo>
                    <a:pt x="1104" y="170"/>
                  </a:lnTo>
                  <a:lnTo>
                    <a:pt x="1049" y="186"/>
                  </a:lnTo>
                  <a:lnTo>
                    <a:pt x="994" y="202"/>
                  </a:lnTo>
                  <a:lnTo>
                    <a:pt x="937" y="217"/>
                  </a:lnTo>
                  <a:lnTo>
                    <a:pt x="881" y="231"/>
                  </a:lnTo>
                  <a:lnTo>
                    <a:pt x="824" y="243"/>
                  </a:lnTo>
                  <a:lnTo>
                    <a:pt x="765" y="255"/>
                  </a:lnTo>
                  <a:lnTo>
                    <a:pt x="707" y="265"/>
                  </a:lnTo>
                  <a:lnTo>
                    <a:pt x="648" y="275"/>
                  </a:lnTo>
                  <a:lnTo>
                    <a:pt x="614" y="280"/>
                  </a:lnTo>
                  <a:lnTo>
                    <a:pt x="580" y="283"/>
                  </a:lnTo>
                  <a:lnTo>
                    <a:pt x="546" y="286"/>
                  </a:lnTo>
                  <a:lnTo>
                    <a:pt x="514" y="28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19" name="Freeform 21">
              <a:extLst>
                <a:ext uri="{FF2B5EF4-FFF2-40B4-BE49-F238E27FC236}">
                  <a16:creationId xmlns:a16="http://schemas.microsoft.com/office/drawing/2014/main" id="{8AA9A9D1-3638-4097-945D-17D860EB30D3}"/>
                </a:ext>
              </a:extLst>
            </p:cNvPr>
            <p:cNvSpPr>
              <a:spLocks/>
            </p:cNvSpPr>
            <p:nvPr userDrawn="1"/>
          </p:nvSpPr>
          <p:spPr bwMode="auto">
            <a:xfrm>
              <a:off x="10353168" y="2"/>
              <a:ext cx="1698216" cy="1130594"/>
            </a:xfrm>
            <a:custGeom>
              <a:avLst/>
              <a:gdLst>
                <a:gd name="T0" fmla="*/ 1000 w 2555"/>
                <a:gd name="T1" fmla="*/ 1693 h 1704"/>
                <a:gd name="T2" fmla="*/ 870 w 2555"/>
                <a:gd name="T3" fmla="*/ 1647 h 1704"/>
                <a:gd name="T4" fmla="*/ 761 w 2555"/>
                <a:gd name="T5" fmla="*/ 1564 h 1704"/>
                <a:gd name="T6" fmla="*/ 668 w 2555"/>
                <a:gd name="T7" fmla="*/ 1452 h 1704"/>
                <a:gd name="T8" fmla="*/ 578 w 2555"/>
                <a:gd name="T9" fmla="*/ 1336 h 1704"/>
                <a:gd name="T10" fmla="*/ 428 w 2555"/>
                <a:gd name="T11" fmla="*/ 1144 h 1704"/>
                <a:gd name="T12" fmla="*/ 277 w 2555"/>
                <a:gd name="T13" fmla="*/ 955 h 1704"/>
                <a:gd name="T14" fmla="*/ 127 w 2555"/>
                <a:gd name="T15" fmla="*/ 764 h 1704"/>
                <a:gd name="T16" fmla="*/ 59 w 2555"/>
                <a:gd name="T17" fmla="*/ 662 h 1704"/>
                <a:gd name="T18" fmla="*/ 23 w 2555"/>
                <a:gd name="T19" fmla="*/ 583 h 1704"/>
                <a:gd name="T20" fmla="*/ 5 w 2555"/>
                <a:gd name="T21" fmla="*/ 501 h 1704"/>
                <a:gd name="T22" fmla="*/ 1 w 2555"/>
                <a:gd name="T23" fmla="*/ 420 h 1704"/>
                <a:gd name="T24" fmla="*/ 14 w 2555"/>
                <a:gd name="T25" fmla="*/ 338 h 1704"/>
                <a:gd name="T26" fmla="*/ 44 w 2555"/>
                <a:gd name="T27" fmla="*/ 258 h 1704"/>
                <a:gd name="T28" fmla="*/ 125 w 2555"/>
                <a:gd name="T29" fmla="*/ 127 h 1704"/>
                <a:gd name="T30" fmla="*/ 212 w 2555"/>
                <a:gd name="T31" fmla="*/ 13 h 1704"/>
                <a:gd name="T32" fmla="*/ 265 w 2555"/>
                <a:gd name="T33" fmla="*/ 72 h 1704"/>
                <a:gd name="T34" fmla="*/ 137 w 2555"/>
                <a:gd name="T35" fmla="*/ 251 h 1704"/>
                <a:gd name="T36" fmla="*/ 85 w 2555"/>
                <a:gd name="T37" fmla="*/ 384 h 1704"/>
                <a:gd name="T38" fmla="*/ 87 w 2555"/>
                <a:gd name="T39" fmla="*/ 518 h 1704"/>
                <a:gd name="T40" fmla="*/ 145 w 2555"/>
                <a:gd name="T41" fmla="*/ 653 h 1704"/>
                <a:gd name="T42" fmla="*/ 279 w 2555"/>
                <a:gd name="T43" fmla="*/ 832 h 1704"/>
                <a:gd name="T44" fmla="*/ 429 w 2555"/>
                <a:gd name="T45" fmla="*/ 1018 h 1704"/>
                <a:gd name="T46" fmla="*/ 581 w 2555"/>
                <a:gd name="T47" fmla="*/ 1210 h 1704"/>
                <a:gd name="T48" fmla="*/ 694 w 2555"/>
                <a:gd name="T49" fmla="*/ 1358 h 1704"/>
                <a:gd name="T50" fmla="*/ 785 w 2555"/>
                <a:gd name="T51" fmla="*/ 1473 h 1704"/>
                <a:gd name="T52" fmla="*/ 895 w 2555"/>
                <a:gd name="T53" fmla="*/ 1569 h 1704"/>
                <a:gd name="T54" fmla="*/ 1036 w 2555"/>
                <a:gd name="T55" fmla="*/ 1618 h 1704"/>
                <a:gd name="T56" fmla="*/ 1209 w 2555"/>
                <a:gd name="T57" fmla="*/ 1619 h 1704"/>
                <a:gd name="T58" fmla="*/ 1583 w 2555"/>
                <a:gd name="T59" fmla="*/ 1544 h 1704"/>
                <a:gd name="T60" fmla="*/ 1918 w 2555"/>
                <a:gd name="T61" fmla="*/ 1450 h 1704"/>
                <a:gd name="T62" fmla="*/ 2080 w 2555"/>
                <a:gd name="T63" fmla="*/ 1382 h 1704"/>
                <a:gd name="T64" fmla="*/ 2312 w 2555"/>
                <a:gd name="T65" fmla="*/ 1240 h 1704"/>
                <a:gd name="T66" fmla="*/ 2399 w 2555"/>
                <a:gd name="T67" fmla="*/ 1152 h 1704"/>
                <a:gd name="T68" fmla="*/ 2437 w 2555"/>
                <a:gd name="T69" fmla="*/ 1087 h 1704"/>
                <a:gd name="T70" fmla="*/ 2462 w 2555"/>
                <a:gd name="T71" fmla="*/ 1016 h 1704"/>
                <a:gd name="T72" fmla="*/ 2476 w 2555"/>
                <a:gd name="T73" fmla="*/ 849 h 1704"/>
                <a:gd name="T74" fmla="*/ 2461 w 2555"/>
                <a:gd name="T75" fmla="*/ 705 h 1704"/>
                <a:gd name="T76" fmla="*/ 2445 w 2555"/>
                <a:gd name="T77" fmla="*/ 563 h 1704"/>
                <a:gd name="T78" fmla="*/ 2424 w 2555"/>
                <a:gd name="T79" fmla="*/ 375 h 1704"/>
                <a:gd name="T80" fmla="*/ 2411 w 2555"/>
                <a:gd name="T81" fmla="*/ 186 h 1704"/>
                <a:gd name="T82" fmla="*/ 2415 w 2555"/>
                <a:gd name="T83" fmla="*/ 0 h 1704"/>
                <a:gd name="T84" fmla="*/ 2489 w 2555"/>
                <a:gd name="T85" fmla="*/ 145 h 1704"/>
                <a:gd name="T86" fmla="*/ 2499 w 2555"/>
                <a:gd name="T87" fmla="*/ 330 h 1704"/>
                <a:gd name="T88" fmla="*/ 2518 w 2555"/>
                <a:gd name="T89" fmla="*/ 517 h 1704"/>
                <a:gd name="T90" fmla="*/ 2536 w 2555"/>
                <a:gd name="T91" fmla="*/ 670 h 1704"/>
                <a:gd name="T92" fmla="*/ 2551 w 2555"/>
                <a:gd name="T93" fmla="*/ 803 h 1704"/>
                <a:gd name="T94" fmla="*/ 2552 w 2555"/>
                <a:gd name="T95" fmla="*/ 949 h 1704"/>
                <a:gd name="T96" fmla="*/ 2538 w 2555"/>
                <a:gd name="T97" fmla="*/ 1040 h 1704"/>
                <a:gd name="T98" fmla="*/ 2507 w 2555"/>
                <a:gd name="T99" fmla="*/ 1123 h 1704"/>
                <a:gd name="T100" fmla="*/ 2463 w 2555"/>
                <a:gd name="T101" fmla="*/ 1199 h 1704"/>
                <a:gd name="T102" fmla="*/ 2403 w 2555"/>
                <a:gd name="T103" fmla="*/ 1265 h 1704"/>
                <a:gd name="T104" fmla="*/ 2329 w 2555"/>
                <a:gd name="T105" fmla="*/ 1325 h 1704"/>
                <a:gd name="T106" fmla="*/ 2088 w 2555"/>
                <a:gd name="T107" fmla="*/ 1466 h 1704"/>
                <a:gd name="T108" fmla="*/ 1966 w 2555"/>
                <a:gd name="T109" fmla="*/ 1516 h 1704"/>
                <a:gd name="T110" fmla="*/ 1684 w 2555"/>
                <a:gd name="T111" fmla="*/ 1599 h 1704"/>
                <a:gd name="T112" fmla="*/ 1260 w 2555"/>
                <a:gd name="T113" fmla="*/ 1693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55" h="1704">
                  <a:moveTo>
                    <a:pt x="1121" y="1704"/>
                  </a:moveTo>
                  <a:lnTo>
                    <a:pt x="1090" y="1703"/>
                  </a:lnTo>
                  <a:lnTo>
                    <a:pt x="1059" y="1701"/>
                  </a:lnTo>
                  <a:lnTo>
                    <a:pt x="1029" y="1697"/>
                  </a:lnTo>
                  <a:lnTo>
                    <a:pt x="1000" y="1693"/>
                  </a:lnTo>
                  <a:lnTo>
                    <a:pt x="973" y="1686"/>
                  </a:lnTo>
                  <a:lnTo>
                    <a:pt x="945" y="1679"/>
                  </a:lnTo>
                  <a:lnTo>
                    <a:pt x="920" y="1670"/>
                  </a:lnTo>
                  <a:lnTo>
                    <a:pt x="895" y="1658"/>
                  </a:lnTo>
                  <a:lnTo>
                    <a:pt x="870" y="1647"/>
                  </a:lnTo>
                  <a:lnTo>
                    <a:pt x="847" y="1633"/>
                  </a:lnTo>
                  <a:lnTo>
                    <a:pt x="824" y="1618"/>
                  </a:lnTo>
                  <a:lnTo>
                    <a:pt x="802" y="1601"/>
                  </a:lnTo>
                  <a:lnTo>
                    <a:pt x="781" y="1584"/>
                  </a:lnTo>
                  <a:lnTo>
                    <a:pt x="761" y="1564"/>
                  </a:lnTo>
                  <a:lnTo>
                    <a:pt x="741" y="1544"/>
                  </a:lnTo>
                  <a:lnTo>
                    <a:pt x="723" y="1521"/>
                  </a:lnTo>
                  <a:lnTo>
                    <a:pt x="704" y="1498"/>
                  </a:lnTo>
                  <a:lnTo>
                    <a:pt x="686" y="1475"/>
                  </a:lnTo>
                  <a:lnTo>
                    <a:pt x="668" y="1452"/>
                  </a:lnTo>
                  <a:lnTo>
                    <a:pt x="651" y="1429"/>
                  </a:lnTo>
                  <a:lnTo>
                    <a:pt x="632" y="1406"/>
                  </a:lnTo>
                  <a:lnTo>
                    <a:pt x="614" y="1383"/>
                  </a:lnTo>
                  <a:lnTo>
                    <a:pt x="597" y="1360"/>
                  </a:lnTo>
                  <a:lnTo>
                    <a:pt x="578" y="1336"/>
                  </a:lnTo>
                  <a:lnTo>
                    <a:pt x="548" y="1297"/>
                  </a:lnTo>
                  <a:lnTo>
                    <a:pt x="519" y="1258"/>
                  </a:lnTo>
                  <a:lnTo>
                    <a:pt x="488" y="1220"/>
                  </a:lnTo>
                  <a:lnTo>
                    <a:pt x="458" y="1181"/>
                  </a:lnTo>
                  <a:lnTo>
                    <a:pt x="428" y="1144"/>
                  </a:lnTo>
                  <a:lnTo>
                    <a:pt x="397" y="1106"/>
                  </a:lnTo>
                  <a:lnTo>
                    <a:pt x="367" y="1068"/>
                  </a:lnTo>
                  <a:lnTo>
                    <a:pt x="337" y="1031"/>
                  </a:lnTo>
                  <a:lnTo>
                    <a:pt x="308" y="993"/>
                  </a:lnTo>
                  <a:lnTo>
                    <a:pt x="277" y="955"/>
                  </a:lnTo>
                  <a:lnTo>
                    <a:pt x="247" y="918"/>
                  </a:lnTo>
                  <a:lnTo>
                    <a:pt x="217" y="880"/>
                  </a:lnTo>
                  <a:lnTo>
                    <a:pt x="187" y="842"/>
                  </a:lnTo>
                  <a:lnTo>
                    <a:pt x="157" y="803"/>
                  </a:lnTo>
                  <a:lnTo>
                    <a:pt x="127" y="764"/>
                  </a:lnTo>
                  <a:lnTo>
                    <a:pt x="99" y="725"/>
                  </a:lnTo>
                  <a:lnTo>
                    <a:pt x="87" y="710"/>
                  </a:lnTo>
                  <a:lnTo>
                    <a:pt x="77" y="694"/>
                  </a:lnTo>
                  <a:lnTo>
                    <a:pt x="68" y="678"/>
                  </a:lnTo>
                  <a:lnTo>
                    <a:pt x="59" y="662"/>
                  </a:lnTo>
                  <a:lnTo>
                    <a:pt x="51" y="647"/>
                  </a:lnTo>
                  <a:lnTo>
                    <a:pt x="43" y="631"/>
                  </a:lnTo>
                  <a:lnTo>
                    <a:pt x="36" y="615"/>
                  </a:lnTo>
                  <a:lnTo>
                    <a:pt x="29" y="599"/>
                  </a:lnTo>
                  <a:lnTo>
                    <a:pt x="23" y="583"/>
                  </a:lnTo>
                  <a:lnTo>
                    <a:pt x="18" y="567"/>
                  </a:lnTo>
                  <a:lnTo>
                    <a:pt x="14" y="551"/>
                  </a:lnTo>
                  <a:lnTo>
                    <a:pt x="10" y="533"/>
                  </a:lnTo>
                  <a:lnTo>
                    <a:pt x="7" y="517"/>
                  </a:lnTo>
                  <a:lnTo>
                    <a:pt x="5" y="501"/>
                  </a:lnTo>
                  <a:lnTo>
                    <a:pt x="2" y="485"/>
                  </a:lnTo>
                  <a:lnTo>
                    <a:pt x="1" y="469"/>
                  </a:lnTo>
                  <a:lnTo>
                    <a:pt x="0" y="452"/>
                  </a:lnTo>
                  <a:lnTo>
                    <a:pt x="0" y="436"/>
                  </a:lnTo>
                  <a:lnTo>
                    <a:pt x="1" y="420"/>
                  </a:lnTo>
                  <a:lnTo>
                    <a:pt x="2" y="404"/>
                  </a:lnTo>
                  <a:lnTo>
                    <a:pt x="5" y="387"/>
                  </a:lnTo>
                  <a:lnTo>
                    <a:pt x="7" y="370"/>
                  </a:lnTo>
                  <a:lnTo>
                    <a:pt x="10" y="354"/>
                  </a:lnTo>
                  <a:lnTo>
                    <a:pt x="14" y="338"/>
                  </a:lnTo>
                  <a:lnTo>
                    <a:pt x="18" y="322"/>
                  </a:lnTo>
                  <a:lnTo>
                    <a:pt x="24" y="306"/>
                  </a:lnTo>
                  <a:lnTo>
                    <a:pt x="30" y="290"/>
                  </a:lnTo>
                  <a:lnTo>
                    <a:pt x="37" y="274"/>
                  </a:lnTo>
                  <a:lnTo>
                    <a:pt x="44" y="258"/>
                  </a:lnTo>
                  <a:lnTo>
                    <a:pt x="52" y="242"/>
                  </a:lnTo>
                  <a:lnTo>
                    <a:pt x="60" y="226"/>
                  </a:lnTo>
                  <a:lnTo>
                    <a:pt x="69" y="211"/>
                  </a:lnTo>
                  <a:lnTo>
                    <a:pt x="96" y="169"/>
                  </a:lnTo>
                  <a:lnTo>
                    <a:pt x="125" y="127"/>
                  </a:lnTo>
                  <a:lnTo>
                    <a:pt x="154" y="87"/>
                  </a:lnTo>
                  <a:lnTo>
                    <a:pt x="185" y="48"/>
                  </a:lnTo>
                  <a:lnTo>
                    <a:pt x="194" y="37"/>
                  </a:lnTo>
                  <a:lnTo>
                    <a:pt x="203" y="24"/>
                  </a:lnTo>
                  <a:lnTo>
                    <a:pt x="212" y="13"/>
                  </a:lnTo>
                  <a:lnTo>
                    <a:pt x="221" y="0"/>
                  </a:lnTo>
                  <a:lnTo>
                    <a:pt x="319" y="0"/>
                  </a:lnTo>
                  <a:lnTo>
                    <a:pt x="301" y="24"/>
                  </a:lnTo>
                  <a:lnTo>
                    <a:pt x="283" y="49"/>
                  </a:lnTo>
                  <a:lnTo>
                    <a:pt x="265" y="72"/>
                  </a:lnTo>
                  <a:lnTo>
                    <a:pt x="247" y="96"/>
                  </a:lnTo>
                  <a:lnTo>
                    <a:pt x="218" y="134"/>
                  </a:lnTo>
                  <a:lnTo>
                    <a:pt x="189" y="172"/>
                  </a:lnTo>
                  <a:lnTo>
                    <a:pt x="162" y="212"/>
                  </a:lnTo>
                  <a:lnTo>
                    <a:pt x="137" y="251"/>
                  </a:lnTo>
                  <a:lnTo>
                    <a:pt x="122" y="278"/>
                  </a:lnTo>
                  <a:lnTo>
                    <a:pt x="109" y="304"/>
                  </a:lnTo>
                  <a:lnTo>
                    <a:pt x="99" y="330"/>
                  </a:lnTo>
                  <a:lnTo>
                    <a:pt x="91" y="358"/>
                  </a:lnTo>
                  <a:lnTo>
                    <a:pt x="85" y="384"/>
                  </a:lnTo>
                  <a:lnTo>
                    <a:pt x="80" y="412"/>
                  </a:lnTo>
                  <a:lnTo>
                    <a:pt x="79" y="438"/>
                  </a:lnTo>
                  <a:lnTo>
                    <a:pt x="79" y="466"/>
                  </a:lnTo>
                  <a:lnTo>
                    <a:pt x="83" y="492"/>
                  </a:lnTo>
                  <a:lnTo>
                    <a:pt x="87" y="518"/>
                  </a:lnTo>
                  <a:lnTo>
                    <a:pt x="94" y="546"/>
                  </a:lnTo>
                  <a:lnTo>
                    <a:pt x="103" y="572"/>
                  </a:lnTo>
                  <a:lnTo>
                    <a:pt x="115" y="600"/>
                  </a:lnTo>
                  <a:lnTo>
                    <a:pt x="129" y="626"/>
                  </a:lnTo>
                  <a:lnTo>
                    <a:pt x="145" y="653"/>
                  </a:lnTo>
                  <a:lnTo>
                    <a:pt x="163" y="679"/>
                  </a:lnTo>
                  <a:lnTo>
                    <a:pt x="191" y="717"/>
                  </a:lnTo>
                  <a:lnTo>
                    <a:pt x="220" y="756"/>
                  </a:lnTo>
                  <a:lnTo>
                    <a:pt x="249" y="794"/>
                  </a:lnTo>
                  <a:lnTo>
                    <a:pt x="279" y="832"/>
                  </a:lnTo>
                  <a:lnTo>
                    <a:pt x="309" y="869"/>
                  </a:lnTo>
                  <a:lnTo>
                    <a:pt x="339" y="907"/>
                  </a:lnTo>
                  <a:lnTo>
                    <a:pt x="368" y="944"/>
                  </a:lnTo>
                  <a:lnTo>
                    <a:pt x="398" y="981"/>
                  </a:lnTo>
                  <a:lnTo>
                    <a:pt x="429" y="1018"/>
                  </a:lnTo>
                  <a:lnTo>
                    <a:pt x="459" y="1056"/>
                  </a:lnTo>
                  <a:lnTo>
                    <a:pt x="490" y="1094"/>
                  </a:lnTo>
                  <a:lnTo>
                    <a:pt x="520" y="1132"/>
                  </a:lnTo>
                  <a:lnTo>
                    <a:pt x="550" y="1171"/>
                  </a:lnTo>
                  <a:lnTo>
                    <a:pt x="581" y="1210"/>
                  </a:lnTo>
                  <a:lnTo>
                    <a:pt x="610" y="1249"/>
                  </a:lnTo>
                  <a:lnTo>
                    <a:pt x="641" y="1288"/>
                  </a:lnTo>
                  <a:lnTo>
                    <a:pt x="659" y="1311"/>
                  </a:lnTo>
                  <a:lnTo>
                    <a:pt x="677" y="1335"/>
                  </a:lnTo>
                  <a:lnTo>
                    <a:pt x="694" y="1358"/>
                  </a:lnTo>
                  <a:lnTo>
                    <a:pt x="712" y="1381"/>
                  </a:lnTo>
                  <a:lnTo>
                    <a:pt x="730" y="1404"/>
                  </a:lnTo>
                  <a:lnTo>
                    <a:pt x="748" y="1427"/>
                  </a:lnTo>
                  <a:lnTo>
                    <a:pt x="766" y="1450"/>
                  </a:lnTo>
                  <a:lnTo>
                    <a:pt x="785" y="1473"/>
                  </a:lnTo>
                  <a:lnTo>
                    <a:pt x="804" y="1496"/>
                  </a:lnTo>
                  <a:lnTo>
                    <a:pt x="825" y="1517"/>
                  </a:lnTo>
                  <a:lnTo>
                    <a:pt x="848" y="1537"/>
                  </a:lnTo>
                  <a:lnTo>
                    <a:pt x="871" y="1554"/>
                  </a:lnTo>
                  <a:lnTo>
                    <a:pt x="895" y="1569"/>
                  </a:lnTo>
                  <a:lnTo>
                    <a:pt x="921" y="1583"/>
                  </a:lnTo>
                  <a:lnTo>
                    <a:pt x="948" y="1595"/>
                  </a:lnTo>
                  <a:lnTo>
                    <a:pt x="976" y="1605"/>
                  </a:lnTo>
                  <a:lnTo>
                    <a:pt x="1006" y="1613"/>
                  </a:lnTo>
                  <a:lnTo>
                    <a:pt x="1036" y="1618"/>
                  </a:lnTo>
                  <a:lnTo>
                    <a:pt x="1068" y="1623"/>
                  </a:lnTo>
                  <a:lnTo>
                    <a:pt x="1101" y="1625"/>
                  </a:lnTo>
                  <a:lnTo>
                    <a:pt x="1136" y="1625"/>
                  </a:lnTo>
                  <a:lnTo>
                    <a:pt x="1171" y="1623"/>
                  </a:lnTo>
                  <a:lnTo>
                    <a:pt x="1209" y="1619"/>
                  </a:lnTo>
                  <a:lnTo>
                    <a:pt x="1247" y="1615"/>
                  </a:lnTo>
                  <a:lnTo>
                    <a:pt x="1332" y="1600"/>
                  </a:lnTo>
                  <a:lnTo>
                    <a:pt x="1417" y="1583"/>
                  </a:lnTo>
                  <a:lnTo>
                    <a:pt x="1501" y="1563"/>
                  </a:lnTo>
                  <a:lnTo>
                    <a:pt x="1583" y="1544"/>
                  </a:lnTo>
                  <a:lnTo>
                    <a:pt x="1665" y="1522"/>
                  </a:lnTo>
                  <a:lnTo>
                    <a:pt x="1744" y="1500"/>
                  </a:lnTo>
                  <a:lnTo>
                    <a:pt x="1821" y="1478"/>
                  </a:lnTo>
                  <a:lnTo>
                    <a:pt x="1895" y="1457"/>
                  </a:lnTo>
                  <a:lnTo>
                    <a:pt x="1918" y="1450"/>
                  </a:lnTo>
                  <a:lnTo>
                    <a:pt x="1941" y="1442"/>
                  </a:lnTo>
                  <a:lnTo>
                    <a:pt x="1963" y="1434"/>
                  </a:lnTo>
                  <a:lnTo>
                    <a:pt x="1986" y="1425"/>
                  </a:lnTo>
                  <a:lnTo>
                    <a:pt x="2033" y="1405"/>
                  </a:lnTo>
                  <a:lnTo>
                    <a:pt x="2080" y="1382"/>
                  </a:lnTo>
                  <a:lnTo>
                    <a:pt x="2128" y="1357"/>
                  </a:lnTo>
                  <a:lnTo>
                    <a:pt x="2178" y="1328"/>
                  </a:lnTo>
                  <a:lnTo>
                    <a:pt x="2230" y="1295"/>
                  </a:lnTo>
                  <a:lnTo>
                    <a:pt x="2284" y="1259"/>
                  </a:lnTo>
                  <a:lnTo>
                    <a:pt x="2312" y="1240"/>
                  </a:lnTo>
                  <a:lnTo>
                    <a:pt x="2337" y="1219"/>
                  </a:lnTo>
                  <a:lnTo>
                    <a:pt x="2360" y="1197"/>
                  </a:lnTo>
                  <a:lnTo>
                    <a:pt x="2380" y="1174"/>
                  </a:lnTo>
                  <a:lnTo>
                    <a:pt x="2390" y="1163"/>
                  </a:lnTo>
                  <a:lnTo>
                    <a:pt x="2399" y="1152"/>
                  </a:lnTo>
                  <a:lnTo>
                    <a:pt x="2407" y="1139"/>
                  </a:lnTo>
                  <a:lnTo>
                    <a:pt x="2416" y="1126"/>
                  </a:lnTo>
                  <a:lnTo>
                    <a:pt x="2423" y="1114"/>
                  </a:lnTo>
                  <a:lnTo>
                    <a:pt x="2430" y="1101"/>
                  </a:lnTo>
                  <a:lnTo>
                    <a:pt x="2437" y="1087"/>
                  </a:lnTo>
                  <a:lnTo>
                    <a:pt x="2442" y="1075"/>
                  </a:lnTo>
                  <a:lnTo>
                    <a:pt x="2448" y="1060"/>
                  </a:lnTo>
                  <a:lnTo>
                    <a:pt x="2453" y="1046"/>
                  </a:lnTo>
                  <a:lnTo>
                    <a:pt x="2457" y="1031"/>
                  </a:lnTo>
                  <a:lnTo>
                    <a:pt x="2462" y="1016"/>
                  </a:lnTo>
                  <a:lnTo>
                    <a:pt x="2469" y="986"/>
                  </a:lnTo>
                  <a:lnTo>
                    <a:pt x="2473" y="954"/>
                  </a:lnTo>
                  <a:lnTo>
                    <a:pt x="2476" y="920"/>
                  </a:lnTo>
                  <a:lnTo>
                    <a:pt x="2477" y="885"/>
                  </a:lnTo>
                  <a:lnTo>
                    <a:pt x="2476" y="849"/>
                  </a:lnTo>
                  <a:lnTo>
                    <a:pt x="2472" y="811"/>
                  </a:lnTo>
                  <a:lnTo>
                    <a:pt x="2470" y="785"/>
                  </a:lnTo>
                  <a:lnTo>
                    <a:pt x="2466" y="758"/>
                  </a:lnTo>
                  <a:lnTo>
                    <a:pt x="2464" y="732"/>
                  </a:lnTo>
                  <a:lnTo>
                    <a:pt x="2461" y="705"/>
                  </a:lnTo>
                  <a:lnTo>
                    <a:pt x="2458" y="679"/>
                  </a:lnTo>
                  <a:lnTo>
                    <a:pt x="2455" y="653"/>
                  </a:lnTo>
                  <a:lnTo>
                    <a:pt x="2452" y="626"/>
                  </a:lnTo>
                  <a:lnTo>
                    <a:pt x="2449" y="600"/>
                  </a:lnTo>
                  <a:lnTo>
                    <a:pt x="2445" y="563"/>
                  </a:lnTo>
                  <a:lnTo>
                    <a:pt x="2440" y="525"/>
                  </a:lnTo>
                  <a:lnTo>
                    <a:pt x="2435" y="487"/>
                  </a:lnTo>
                  <a:lnTo>
                    <a:pt x="2432" y="451"/>
                  </a:lnTo>
                  <a:lnTo>
                    <a:pt x="2427" y="413"/>
                  </a:lnTo>
                  <a:lnTo>
                    <a:pt x="2424" y="375"/>
                  </a:lnTo>
                  <a:lnTo>
                    <a:pt x="2421" y="337"/>
                  </a:lnTo>
                  <a:lnTo>
                    <a:pt x="2417" y="299"/>
                  </a:lnTo>
                  <a:lnTo>
                    <a:pt x="2415" y="262"/>
                  </a:lnTo>
                  <a:lnTo>
                    <a:pt x="2413" y="224"/>
                  </a:lnTo>
                  <a:lnTo>
                    <a:pt x="2411" y="186"/>
                  </a:lnTo>
                  <a:lnTo>
                    <a:pt x="2410" y="148"/>
                  </a:lnTo>
                  <a:lnTo>
                    <a:pt x="2410" y="111"/>
                  </a:lnTo>
                  <a:lnTo>
                    <a:pt x="2411" y="73"/>
                  </a:lnTo>
                  <a:lnTo>
                    <a:pt x="2413" y="37"/>
                  </a:lnTo>
                  <a:lnTo>
                    <a:pt x="2415" y="0"/>
                  </a:lnTo>
                  <a:lnTo>
                    <a:pt x="2494" y="0"/>
                  </a:lnTo>
                  <a:lnTo>
                    <a:pt x="2492" y="36"/>
                  </a:lnTo>
                  <a:lnTo>
                    <a:pt x="2491" y="72"/>
                  </a:lnTo>
                  <a:lnTo>
                    <a:pt x="2489" y="109"/>
                  </a:lnTo>
                  <a:lnTo>
                    <a:pt x="2489" y="145"/>
                  </a:lnTo>
                  <a:lnTo>
                    <a:pt x="2489" y="181"/>
                  </a:lnTo>
                  <a:lnTo>
                    <a:pt x="2491" y="219"/>
                  </a:lnTo>
                  <a:lnTo>
                    <a:pt x="2493" y="256"/>
                  </a:lnTo>
                  <a:lnTo>
                    <a:pt x="2496" y="292"/>
                  </a:lnTo>
                  <a:lnTo>
                    <a:pt x="2499" y="330"/>
                  </a:lnTo>
                  <a:lnTo>
                    <a:pt x="2502" y="367"/>
                  </a:lnTo>
                  <a:lnTo>
                    <a:pt x="2507" y="405"/>
                  </a:lnTo>
                  <a:lnTo>
                    <a:pt x="2510" y="443"/>
                  </a:lnTo>
                  <a:lnTo>
                    <a:pt x="2515" y="479"/>
                  </a:lnTo>
                  <a:lnTo>
                    <a:pt x="2518" y="517"/>
                  </a:lnTo>
                  <a:lnTo>
                    <a:pt x="2523" y="554"/>
                  </a:lnTo>
                  <a:lnTo>
                    <a:pt x="2527" y="591"/>
                  </a:lnTo>
                  <a:lnTo>
                    <a:pt x="2531" y="617"/>
                  </a:lnTo>
                  <a:lnTo>
                    <a:pt x="2533" y="643"/>
                  </a:lnTo>
                  <a:lnTo>
                    <a:pt x="2536" y="670"/>
                  </a:lnTo>
                  <a:lnTo>
                    <a:pt x="2540" y="696"/>
                  </a:lnTo>
                  <a:lnTo>
                    <a:pt x="2542" y="724"/>
                  </a:lnTo>
                  <a:lnTo>
                    <a:pt x="2546" y="750"/>
                  </a:lnTo>
                  <a:lnTo>
                    <a:pt x="2548" y="776"/>
                  </a:lnTo>
                  <a:lnTo>
                    <a:pt x="2551" y="803"/>
                  </a:lnTo>
                  <a:lnTo>
                    <a:pt x="2554" y="846"/>
                  </a:lnTo>
                  <a:lnTo>
                    <a:pt x="2555" y="888"/>
                  </a:lnTo>
                  <a:lnTo>
                    <a:pt x="2555" y="908"/>
                  </a:lnTo>
                  <a:lnTo>
                    <a:pt x="2554" y="929"/>
                  </a:lnTo>
                  <a:lnTo>
                    <a:pt x="2552" y="949"/>
                  </a:lnTo>
                  <a:lnTo>
                    <a:pt x="2550" y="967"/>
                  </a:lnTo>
                  <a:lnTo>
                    <a:pt x="2548" y="986"/>
                  </a:lnTo>
                  <a:lnTo>
                    <a:pt x="2546" y="1005"/>
                  </a:lnTo>
                  <a:lnTo>
                    <a:pt x="2541" y="1022"/>
                  </a:lnTo>
                  <a:lnTo>
                    <a:pt x="2538" y="1040"/>
                  </a:lnTo>
                  <a:lnTo>
                    <a:pt x="2532" y="1057"/>
                  </a:lnTo>
                  <a:lnTo>
                    <a:pt x="2527" y="1075"/>
                  </a:lnTo>
                  <a:lnTo>
                    <a:pt x="2520" y="1091"/>
                  </a:lnTo>
                  <a:lnTo>
                    <a:pt x="2515" y="1108"/>
                  </a:lnTo>
                  <a:lnTo>
                    <a:pt x="2507" y="1123"/>
                  </a:lnTo>
                  <a:lnTo>
                    <a:pt x="2500" y="1139"/>
                  </a:lnTo>
                  <a:lnTo>
                    <a:pt x="2491" y="1154"/>
                  </a:lnTo>
                  <a:lnTo>
                    <a:pt x="2482" y="1169"/>
                  </a:lnTo>
                  <a:lnTo>
                    <a:pt x="2472" y="1184"/>
                  </a:lnTo>
                  <a:lnTo>
                    <a:pt x="2463" y="1199"/>
                  </a:lnTo>
                  <a:lnTo>
                    <a:pt x="2452" y="1212"/>
                  </a:lnTo>
                  <a:lnTo>
                    <a:pt x="2440" y="1226"/>
                  </a:lnTo>
                  <a:lnTo>
                    <a:pt x="2429" y="1239"/>
                  </a:lnTo>
                  <a:lnTo>
                    <a:pt x="2416" y="1252"/>
                  </a:lnTo>
                  <a:lnTo>
                    <a:pt x="2403" y="1265"/>
                  </a:lnTo>
                  <a:lnTo>
                    <a:pt x="2390" y="1278"/>
                  </a:lnTo>
                  <a:lnTo>
                    <a:pt x="2375" y="1289"/>
                  </a:lnTo>
                  <a:lnTo>
                    <a:pt x="2360" y="1302"/>
                  </a:lnTo>
                  <a:lnTo>
                    <a:pt x="2345" y="1313"/>
                  </a:lnTo>
                  <a:lnTo>
                    <a:pt x="2329" y="1325"/>
                  </a:lnTo>
                  <a:lnTo>
                    <a:pt x="2271" y="1363"/>
                  </a:lnTo>
                  <a:lnTo>
                    <a:pt x="2217" y="1396"/>
                  </a:lnTo>
                  <a:lnTo>
                    <a:pt x="2165" y="1427"/>
                  </a:lnTo>
                  <a:lnTo>
                    <a:pt x="2113" y="1453"/>
                  </a:lnTo>
                  <a:lnTo>
                    <a:pt x="2088" y="1466"/>
                  </a:lnTo>
                  <a:lnTo>
                    <a:pt x="2064" y="1477"/>
                  </a:lnTo>
                  <a:lnTo>
                    <a:pt x="2039" y="1489"/>
                  </a:lnTo>
                  <a:lnTo>
                    <a:pt x="2014" y="1499"/>
                  </a:lnTo>
                  <a:lnTo>
                    <a:pt x="1990" y="1508"/>
                  </a:lnTo>
                  <a:lnTo>
                    <a:pt x="1966" y="1516"/>
                  </a:lnTo>
                  <a:lnTo>
                    <a:pt x="1941" y="1524"/>
                  </a:lnTo>
                  <a:lnTo>
                    <a:pt x="1917" y="1532"/>
                  </a:lnTo>
                  <a:lnTo>
                    <a:pt x="1842" y="1554"/>
                  </a:lnTo>
                  <a:lnTo>
                    <a:pt x="1764" y="1576"/>
                  </a:lnTo>
                  <a:lnTo>
                    <a:pt x="1684" y="1599"/>
                  </a:lnTo>
                  <a:lnTo>
                    <a:pt x="1601" y="1619"/>
                  </a:lnTo>
                  <a:lnTo>
                    <a:pt x="1518" y="1640"/>
                  </a:lnTo>
                  <a:lnTo>
                    <a:pt x="1433" y="1660"/>
                  </a:lnTo>
                  <a:lnTo>
                    <a:pt x="1347" y="1677"/>
                  </a:lnTo>
                  <a:lnTo>
                    <a:pt x="1260" y="1693"/>
                  </a:lnTo>
                  <a:lnTo>
                    <a:pt x="1224" y="1697"/>
                  </a:lnTo>
                  <a:lnTo>
                    <a:pt x="1189" y="1701"/>
                  </a:lnTo>
                  <a:lnTo>
                    <a:pt x="1154" y="1703"/>
                  </a:lnTo>
                  <a:lnTo>
                    <a:pt x="1121" y="1704"/>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20" name="Freeform 22">
              <a:extLst>
                <a:ext uri="{FF2B5EF4-FFF2-40B4-BE49-F238E27FC236}">
                  <a16:creationId xmlns:a16="http://schemas.microsoft.com/office/drawing/2014/main" id="{C1976962-4BB1-420B-BEA8-F74B2EBD5A9A}"/>
                </a:ext>
              </a:extLst>
            </p:cNvPr>
            <p:cNvSpPr>
              <a:spLocks/>
            </p:cNvSpPr>
            <p:nvPr userDrawn="1"/>
          </p:nvSpPr>
          <p:spPr bwMode="auto">
            <a:xfrm>
              <a:off x="10204283" y="1242259"/>
              <a:ext cx="1991331" cy="3205672"/>
            </a:xfrm>
            <a:custGeom>
              <a:avLst/>
              <a:gdLst>
                <a:gd name="T0" fmla="*/ 2604 w 2997"/>
                <a:gd name="T1" fmla="*/ 4791 h 4826"/>
                <a:gd name="T2" fmla="*/ 2217 w 2997"/>
                <a:gd name="T3" fmla="*/ 4752 h 4826"/>
                <a:gd name="T4" fmla="*/ 1950 w 2997"/>
                <a:gd name="T5" fmla="*/ 4716 h 4826"/>
                <a:gd name="T6" fmla="*/ 1565 w 2997"/>
                <a:gd name="T7" fmla="*/ 4666 h 4826"/>
                <a:gd name="T8" fmla="*/ 1104 w 2997"/>
                <a:gd name="T9" fmla="*/ 4642 h 4826"/>
                <a:gd name="T10" fmla="*/ 656 w 2997"/>
                <a:gd name="T11" fmla="*/ 4656 h 4826"/>
                <a:gd name="T12" fmla="*/ 508 w 2997"/>
                <a:gd name="T13" fmla="*/ 4646 h 4826"/>
                <a:gd name="T14" fmla="*/ 382 w 2997"/>
                <a:gd name="T15" fmla="*/ 4609 h 4826"/>
                <a:gd name="T16" fmla="*/ 253 w 2997"/>
                <a:gd name="T17" fmla="*/ 4529 h 4826"/>
                <a:gd name="T18" fmla="*/ 140 w 2997"/>
                <a:gd name="T19" fmla="*/ 4392 h 4826"/>
                <a:gd name="T20" fmla="*/ 56 w 2997"/>
                <a:gd name="T21" fmla="*/ 4219 h 4826"/>
                <a:gd name="T22" fmla="*/ 8 w 2997"/>
                <a:gd name="T23" fmla="*/ 4027 h 4826"/>
                <a:gd name="T24" fmla="*/ 4 w 2997"/>
                <a:gd name="T25" fmla="*/ 3836 h 4826"/>
                <a:gd name="T26" fmla="*/ 56 w 2997"/>
                <a:gd name="T27" fmla="*/ 3634 h 4826"/>
                <a:gd name="T28" fmla="*/ 153 w 2997"/>
                <a:gd name="T29" fmla="*/ 3395 h 4826"/>
                <a:gd name="T30" fmla="*/ 384 w 2997"/>
                <a:gd name="T31" fmla="*/ 2943 h 4826"/>
                <a:gd name="T32" fmla="*/ 629 w 2997"/>
                <a:gd name="T33" fmla="*/ 2394 h 4826"/>
                <a:gd name="T34" fmla="*/ 733 w 2997"/>
                <a:gd name="T35" fmla="*/ 2091 h 4826"/>
                <a:gd name="T36" fmla="*/ 812 w 2997"/>
                <a:gd name="T37" fmla="*/ 1770 h 4826"/>
                <a:gd name="T38" fmla="*/ 858 w 2997"/>
                <a:gd name="T39" fmla="*/ 1481 h 4826"/>
                <a:gd name="T40" fmla="*/ 915 w 2997"/>
                <a:gd name="T41" fmla="*/ 1259 h 4826"/>
                <a:gd name="T42" fmla="*/ 990 w 2997"/>
                <a:gd name="T43" fmla="*/ 1106 h 4826"/>
                <a:gd name="T44" fmla="*/ 1071 w 2997"/>
                <a:gd name="T45" fmla="*/ 999 h 4826"/>
                <a:gd name="T46" fmla="*/ 1272 w 2997"/>
                <a:gd name="T47" fmla="*/ 811 h 4826"/>
                <a:gd name="T48" fmla="*/ 1476 w 2997"/>
                <a:gd name="T49" fmla="*/ 640 h 4826"/>
                <a:gd name="T50" fmla="*/ 1698 w 2997"/>
                <a:gd name="T51" fmla="*/ 471 h 4826"/>
                <a:gd name="T52" fmla="*/ 1960 w 2997"/>
                <a:gd name="T53" fmla="*/ 303 h 4826"/>
                <a:gd name="T54" fmla="*/ 2301 w 2997"/>
                <a:gd name="T55" fmla="*/ 159 h 4826"/>
                <a:gd name="T56" fmla="*/ 2680 w 2997"/>
                <a:gd name="T57" fmla="*/ 55 h 4826"/>
                <a:gd name="T58" fmla="*/ 2997 w 2997"/>
                <a:gd name="T59" fmla="*/ 39 h 4826"/>
                <a:gd name="T60" fmla="*/ 2623 w 2997"/>
                <a:gd name="T61" fmla="*/ 108 h 4826"/>
                <a:gd name="T62" fmla="*/ 2250 w 2997"/>
                <a:gd name="T63" fmla="*/ 218 h 4826"/>
                <a:gd name="T64" fmla="*/ 1949 w 2997"/>
                <a:gd name="T65" fmla="*/ 355 h 4826"/>
                <a:gd name="T66" fmla="*/ 1666 w 2997"/>
                <a:gd name="T67" fmla="*/ 544 h 4826"/>
                <a:gd name="T68" fmla="*/ 1481 w 2997"/>
                <a:gd name="T69" fmla="*/ 686 h 4826"/>
                <a:gd name="T70" fmla="*/ 1263 w 2997"/>
                <a:gd name="T71" fmla="*/ 873 h 4826"/>
                <a:gd name="T72" fmla="*/ 1085 w 2997"/>
                <a:gd name="T73" fmla="*/ 1043 h 4826"/>
                <a:gd name="T74" fmla="*/ 1001 w 2997"/>
                <a:gd name="T75" fmla="*/ 1165 h 4826"/>
                <a:gd name="T76" fmla="*/ 917 w 2997"/>
                <a:gd name="T77" fmla="*/ 1385 h 4826"/>
                <a:gd name="T78" fmla="*/ 879 w 2997"/>
                <a:gd name="T79" fmla="*/ 1608 h 4826"/>
                <a:gd name="T80" fmla="*/ 814 w 2997"/>
                <a:gd name="T81" fmla="*/ 1942 h 4826"/>
                <a:gd name="T82" fmla="*/ 721 w 2997"/>
                <a:gd name="T83" fmla="*/ 2256 h 4826"/>
                <a:gd name="T84" fmla="*/ 548 w 2997"/>
                <a:gd name="T85" fmla="*/ 2693 h 4826"/>
                <a:gd name="T86" fmla="*/ 297 w 2997"/>
                <a:gd name="T87" fmla="*/ 3195 h 4826"/>
                <a:gd name="T88" fmla="*/ 138 w 2997"/>
                <a:gd name="T89" fmla="*/ 3527 h 4826"/>
                <a:gd name="T90" fmla="*/ 58 w 2997"/>
                <a:gd name="T91" fmla="*/ 3756 h 4826"/>
                <a:gd name="T92" fmla="*/ 40 w 2997"/>
                <a:gd name="T93" fmla="*/ 3929 h 4826"/>
                <a:gd name="T94" fmla="*/ 66 w 2997"/>
                <a:gd name="T95" fmla="*/ 4113 h 4826"/>
                <a:gd name="T96" fmla="*/ 128 w 2997"/>
                <a:gd name="T97" fmla="*/ 4289 h 4826"/>
                <a:gd name="T98" fmla="*/ 222 w 2997"/>
                <a:gd name="T99" fmla="*/ 4438 h 4826"/>
                <a:gd name="T100" fmla="*/ 339 w 2997"/>
                <a:gd name="T101" fmla="*/ 4543 h 4826"/>
                <a:gd name="T102" fmla="*/ 454 w 2997"/>
                <a:gd name="T103" fmla="*/ 4593 h 4826"/>
                <a:gd name="T104" fmla="*/ 582 w 2997"/>
                <a:gd name="T105" fmla="*/ 4615 h 4826"/>
                <a:gd name="T106" fmla="*/ 815 w 2997"/>
                <a:gd name="T107" fmla="*/ 4610 h 4826"/>
                <a:gd name="T108" fmla="*/ 1360 w 2997"/>
                <a:gd name="T109" fmla="*/ 4610 h 4826"/>
                <a:gd name="T110" fmla="*/ 1764 w 2997"/>
                <a:gd name="T111" fmla="*/ 4650 h 4826"/>
                <a:gd name="T112" fmla="*/ 2087 w 2997"/>
                <a:gd name="T113" fmla="*/ 4695 h 4826"/>
                <a:gd name="T114" fmla="*/ 2384 w 2997"/>
                <a:gd name="T115" fmla="*/ 4732 h 4826"/>
                <a:gd name="T116" fmla="*/ 2827 w 2997"/>
                <a:gd name="T117" fmla="*/ 4772 h 4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7" h="4826">
                  <a:moveTo>
                    <a:pt x="2997" y="4826"/>
                  </a:moveTo>
                  <a:lnTo>
                    <a:pt x="2897" y="4818"/>
                  </a:lnTo>
                  <a:lnTo>
                    <a:pt x="2824" y="4811"/>
                  </a:lnTo>
                  <a:lnTo>
                    <a:pt x="2750" y="4805"/>
                  </a:lnTo>
                  <a:lnTo>
                    <a:pt x="2677" y="4798"/>
                  </a:lnTo>
                  <a:lnTo>
                    <a:pt x="2604" y="4791"/>
                  </a:lnTo>
                  <a:lnTo>
                    <a:pt x="2529" y="4785"/>
                  </a:lnTo>
                  <a:lnTo>
                    <a:pt x="2454" y="4777"/>
                  </a:lnTo>
                  <a:lnTo>
                    <a:pt x="2381" y="4771"/>
                  </a:lnTo>
                  <a:lnTo>
                    <a:pt x="2306" y="4763"/>
                  </a:lnTo>
                  <a:lnTo>
                    <a:pt x="2262" y="4757"/>
                  </a:lnTo>
                  <a:lnTo>
                    <a:pt x="2217" y="4752"/>
                  </a:lnTo>
                  <a:lnTo>
                    <a:pt x="2172" y="4746"/>
                  </a:lnTo>
                  <a:lnTo>
                    <a:pt x="2127" y="4741"/>
                  </a:lnTo>
                  <a:lnTo>
                    <a:pt x="2083" y="4734"/>
                  </a:lnTo>
                  <a:lnTo>
                    <a:pt x="2038" y="4728"/>
                  </a:lnTo>
                  <a:lnTo>
                    <a:pt x="1993" y="4721"/>
                  </a:lnTo>
                  <a:lnTo>
                    <a:pt x="1950" y="4716"/>
                  </a:lnTo>
                  <a:lnTo>
                    <a:pt x="1887" y="4706"/>
                  </a:lnTo>
                  <a:lnTo>
                    <a:pt x="1822" y="4697"/>
                  </a:lnTo>
                  <a:lnTo>
                    <a:pt x="1759" y="4689"/>
                  </a:lnTo>
                  <a:lnTo>
                    <a:pt x="1695" y="4681"/>
                  </a:lnTo>
                  <a:lnTo>
                    <a:pt x="1630" y="4673"/>
                  </a:lnTo>
                  <a:lnTo>
                    <a:pt x="1565" y="4666"/>
                  </a:lnTo>
                  <a:lnTo>
                    <a:pt x="1501" y="4659"/>
                  </a:lnTo>
                  <a:lnTo>
                    <a:pt x="1437" y="4654"/>
                  </a:lnTo>
                  <a:lnTo>
                    <a:pt x="1358" y="4649"/>
                  </a:lnTo>
                  <a:lnTo>
                    <a:pt x="1276" y="4646"/>
                  </a:lnTo>
                  <a:lnTo>
                    <a:pt x="1191" y="4643"/>
                  </a:lnTo>
                  <a:lnTo>
                    <a:pt x="1104" y="4642"/>
                  </a:lnTo>
                  <a:lnTo>
                    <a:pt x="1012" y="4643"/>
                  </a:lnTo>
                  <a:lnTo>
                    <a:pt x="916" y="4646"/>
                  </a:lnTo>
                  <a:lnTo>
                    <a:pt x="816" y="4649"/>
                  </a:lnTo>
                  <a:lnTo>
                    <a:pt x="712" y="4654"/>
                  </a:lnTo>
                  <a:lnTo>
                    <a:pt x="683" y="4656"/>
                  </a:lnTo>
                  <a:lnTo>
                    <a:pt x="656" y="4656"/>
                  </a:lnTo>
                  <a:lnTo>
                    <a:pt x="629" y="4656"/>
                  </a:lnTo>
                  <a:lnTo>
                    <a:pt x="603" y="4655"/>
                  </a:lnTo>
                  <a:lnTo>
                    <a:pt x="578" y="4654"/>
                  </a:lnTo>
                  <a:lnTo>
                    <a:pt x="554" y="4651"/>
                  </a:lnTo>
                  <a:lnTo>
                    <a:pt x="531" y="4649"/>
                  </a:lnTo>
                  <a:lnTo>
                    <a:pt x="508" y="4646"/>
                  </a:lnTo>
                  <a:lnTo>
                    <a:pt x="485" y="4641"/>
                  </a:lnTo>
                  <a:lnTo>
                    <a:pt x="463" y="4636"/>
                  </a:lnTo>
                  <a:lnTo>
                    <a:pt x="442" y="4631"/>
                  </a:lnTo>
                  <a:lnTo>
                    <a:pt x="422" y="4624"/>
                  </a:lnTo>
                  <a:lnTo>
                    <a:pt x="401" y="4617"/>
                  </a:lnTo>
                  <a:lnTo>
                    <a:pt x="382" y="4609"/>
                  </a:lnTo>
                  <a:lnTo>
                    <a:pt x="362" y="4600"/>
                  </a:lnTo>
                  <a:lnTo>
                    <a:pt x="343" y="4590"/>
                  </a:lnTo>
                  <a:lnTo>
                    <a:pt x="320" y="4578"/>
                  </a:lnTo>
                  <a:lnTo>
                    <a:pt x="297" y="4563"/>
                  </a:lnTo>
                  <a:lnTo>
                    <a:pt x="275" y="4547"/>
                  </a:lnTo>
                  <a:lnTo>
                    <a:pt x="253" y="4529"/>
                  </a:lnTo>
                  <a:lnTo>
                    <a:pt x="232" y="4509"/>
                  </a:lnTo>
                  <a:lnTo>
                    <a:pt x="212" y="4488"/>
                  </a:lnTo>
                  <a:lnTo>
                    <a:pt x="192" y="4465"/>
                  </a:lnTo>
                  <a:lnTo>
                    <a:pt x="174" y="4443"/>
                  </a:lnTo>
                  <a:lnTo>
                    <a:pt x="157" y="4417"/>
                  </a:lnTo>
                  <a:lnTo>
                    <a:pt x="140" y="4392"/>
                  </a:lnTo>
                  <a:lnTo>
                    <a:pt x="123" y="4365"/>
                  </a:lnTo>
                  <a:lnTo>
                    <a:pt x="107" y="4337"/>
                  </a:lnTo>
                  <a:lnTo>
                    <a:pt x="94" y="4308"/>
                  </a:lnTo>
                  <a:lnTo>
                    <a:pt x="80" y="4280"/>
                  </a:lnTo>
                  <a:lnTo>
                    <a:pt x="67" y="4249"/>
                  </a:lnTo>
                  <a:lnTo>
                    <a:pt x="56" y="4219"/>
                  </a:lnTo>
                  <a:lnTo>
                    <a:pt x="45" y="4188"/>
                  </a:lnTo>
                  <a:lnTo>
                    <a:pt x="35" y="4156"/>
                  </a:lnTo>
                  <a:lnTo>
                    <a:pt x="27" y="4124"/>
                  </a:lnTo>
                  <a:lnTo>
                    <a:pt x="19" y="4092"/>
                  </a:lnTo>
                  <a:lnTo>
                    <a:pt x="13" y="4059"/>
                  </a:lnTo>
                  <a:lnTo>
                    <a:pt x="8" y="4027"/>
                  </a:lnTo>
                  <a:lnTo>
                    <a:pt x="4" y="3995"/>
                  </a:lnTo>
                  <a:lnTo>
                    <a:pt x="2" y="3963"/>
                  </a:lnTo>
                  <a:lnTo>
                    <a:pt x="0" y="3931"/>
                  </a:lnTo>
                  <a:lnTo>
                    <a:pt x="0" y="3899"/>
                  </a:lnTo>
                  <a:lnTo>
                    <a:pt x="1" y="3867"/>
                  </a:lnTo>
                  <a:lnTo>
                    <a:pt x="4" y="3836"/>
                  </a:lnTo>
                  <a:lnTo>
                    <a:pt x="8" y="3805"/>
                  </a:lnTo>
                  <a:lnTo>
                    <a:pt x="12" y="3775"/>
                  </a:lnTo>
                  <a:lnTo>
                    <a:pt x="19" y="3745"/>
                  </a:lnTo>
                  <a:lnTo>
                    <a:pt x="27" y="3717"/>
                  </a:lnTo>
                  <a:lnTo>
                    <a:pt x="41" y="3675"/>
                  </a:lnTo>
                  <a:lnTo>
                    <a:pt x="56" y="3634"/>
                  </a:lnTo>
                  <a:lnTo>
                    <a:pt x="71" y="3593"/>
                  </a:lnTo>
                  <a:lnTo>
                    <a:pt x="86" y="3553"/>
                  </a:lnTo>
                  <a:lnTo>
                    <a:pt x="102" y="3512"/>
                  </a:lnTo>
                  <a:lnTo>
                    <a:pt x="119" y="3473"/>
                  </a:lnTo>
                  <a:lnTo>
                    <a:pt x="136" y="3434"/>
                  </a:lnTo>
                  <a:lnTo>
                    <a:pt x="153" y="3395"/>
                  </a:lnTo>
                  <a:lnTo>
                    <a:pt x="189" y="3321"/>
                  </a:lnTo>
                  <a:lnTo>
                    <a:pt x="226" y="3247"/>
                  </a:lnTo>
                  <a:lnTo>
                    <a:pt x="261" y="3177"/>
                  </a:lnTo>
                  <a:lnTo>
                    <a:pt x="297" y="3110"/>
                  </a:lnTo>
                  <a:lnTo>
                    <a:pt x="340" y="3027"/>
                  </a:lnTo>
                  <a:lnTo>
                    <a:pt x="384" y="2943"/>
                  </a:lnTo>
                  <a:lnTo>
                    <a:pt x="426" y="2856"/>
                  </a:lnTo>
                  <a:lnTo>
                    <a:pt x="469" y="2768"/>
                  </a:lnTo>
                  <a:lnTo>
                    <a:pt x="511" y="2679"/>
                  </a:lnTo>
                  <a:lnTo>
                    <a:pt x="552" y="2586"/>
                  </a:lnTo>
                  <a:lnTo>
                    <a:pt x="591" y="2490"/>
                  </a:lnTo>
                  <a:lnTo>
                    <a:pt x="629" y="2394"/>
                  </a:lnTo>
                  <a:lnTo>
                    <a:pt x="648" y="2345"/>
                  </a:lnTo>
                  <a:lnTo>
                    <a:pt x="666" y="2295"/>
                  </a:lnTo>
                  <a:lnTo>
                    <a:pt x="683" y="2245"/>
                  </a:lnTo>
                  <a:lnTo>
                    <a:pt x="700" y="2195"/>
                  </a:lnTo>
                  <a:lnTo>
                    <a:pt x="717" y="2143"/>
                  </a:lnTo>
                  <a:lnTo>
                    <a:pt x="733" y="2091"/>
                  </a:lnTo>
                  <a:lnTo>
                    <a:pt x="747" y="2040"/>
                  </a:lnTo>
                  <a:lnTo>
                    <a:pt x="762" y="1987"/>
                  </a:lnTo>
                  <a:lnTo>
                    <a:pt x="775" y="1933"/>
                  </a:lnTo>
                  <a:lnTo>
                    <a:pt x="789" y="1879"/>
                  </a:lnTo>
                  <a:lnTo>
                    <a:pt x="800" y="1825"/>
                  </a:lnTo>
                  <a:lnTo>
                    <a:pt x="812" y="1770"/>
                  </a:lnTo>
                  <a:lnTo>
                    <a:pt x="822" y="1715"/>
                  </a:lnTo>
                  <a:lnTo>
                    <a:pt x="832" y="1660"/>
                  </a:lnTo>
                  <a:lnTo>
                    <a:pt x="840" y="1604"/>
                  </a:lnTo>
                  <a:lnTo>
                    <a:pt x="848" y="1546"/>
                  </a:lnTo>
                  <a:lnTo>
                    <a:pt x="853" y="1514"/>
                  </a:lnTo>
                  <a:lnTo>
                    <a:pt x="858" y="1481"/>
                  </a:lnTo>
                  <a:lnTo>
                    <a:pt x="864" y="1446"/>
                  </a:lnTo>
                  <a:lnTo>
                    <a:pt x="871" y="1410"/>
                  </a:lnTo>
                  <a:lnTo>
                    <a:pt x="879" y="1373"/>
                  </a:lnTo>
                  <a:lnTo>
                    <a:pt x="890" y="1335"/>
                  </a:lnTo>
                  <a:lnTo>
                    <a:pt x="901" y="1296"/>
                  </a:lnTo>
                  <a:lnTo>
                    <a:pt x="915" y="1259"/>
                  </a:lnTo>
                  <a:lnTo>
                    <a:pt x="930" y="1220"/>
                  </a:lnTo>
                  <a:lnTo>
                    <a:pt x="947" y="1182"/>
                  </a:lnTo>
                  <a:lnTo>
                    <a:pt x="957" y="1162"/>
                  </a:lnTo>
                  <a:lnTo>
                    <a:pt x="967" y="1144"/>
                  </a:lnTo>
                  <a:lnTo>
                    <a:pt x="978" y="1124"/>
                  </a:lnTo>
                  <a:lnTo>
                    <a:pt x="990" y="1106"/>
                  </a:lnTo>
                  <a:lnTo>
                    <a:pt x="1001" y="1088"/>
                  </a:lnTo>
                  <a:lnTo>
                    <a:pt x="1014" y="1069"/>
                  </a:lnTo>
                  <a:lnTo>
                    <a:pt x="1027" y="1052"/>
                  </a:lnTo>
                  <a:lnTo>
                    <a:pt x="1041" y="1034"/>
                  </a:lnTo>
                  <a:lnTo>
                    <a:pt x="1056" y="1017"/>
                  </a:lnTo>
                  <a:lnTo>
                    <a:pt x="1071" y="999"/>
                  </a:lnTo>
                  <a:lnTo>
                    <a:pt x="1087" y="983"/>
                  </a:lnTo>
                  <a:lnTo>
                    <a:pt x="1104" y="967"/>
                  </a:lnTo>
                  <a:lnTo>
                    <a:pt x="1166" y="909"/>
                  </a:lnTo>
                  <a:lnTo>
                    <a:pt x="1202" y="877"/>
                  </a:lnTo>
                  <a:lnTo>
                    <a:pt x="1236" y="843"/>
                  </a:lnTo>
                  <a:lnTo>
                    <a:pt x="1272" y="811"/>
                  </a:lnTo>
                  <a:lnTo>
                    <a:pt x="1307" y="779"/>
                  </a:lnTo>
                  <a:lnTo>
                    <a:pt x="1344" y="747"/>
                  </a:lnTo>
                  <a:lnTo>
                    <a:pt x="1381" y="716"/>
                  </a:lnTo>
                  <a:lnTo>
                    <a:pt x="1419" y="685"/>
                  </a:lnTo>
                  <a:lnTo>
                    <a:pt x="1456" y="655"/>
                  </a:lnTo>
                  <a:lnTo>
                    <a:pt x="1476" y="640"/>
                  </a:lnTo>
                  <a:lnTo>
                    <a:pt x="1495" y="625"/>
                  </a:lnTo>
                  <a:lnTo>
                    <a:pt x="1515" y="611"/>
                  </a:lnTo>
                  <a:lnTo>
                    <a:pt x="1534" y="596"/>
                  </a:lnTo>
                  <a:lnTo>
                    <a:pt x="1588" y="554"/>
                  </a:lnTo>
                  <a:lnTo>
                    <a:pt x="1643" y="512"/>
                  </a:lnTo>
                  <a:lnTo>
                    <a:pt x="1698" y="471"/>
                  </a:lnTo>
                  <a:lnTo>
                    <a:pt x="1755" y="430"/>
                  </a:lnTo>
                  <a:lnTo>
                    <a:pt x="1812" y="391"/>
                  </a:lnTo>
                  <a:lnTo>
                    <a:pt x="1871" y="355"/>
                  </a:lnTo>
                  <a:lnTo>
                    <a:pt x="1899" y="336"/>
                  </a:lnTo>
                  <a:lnTo>
                    <a:pt x="1929" y="319"/>
                  </a:lnTo>
                  <a:lnTo>
                    <a:pt x="1960" y="303"/>
                  </a:lnTo>
                  <a:lnTo>
                    <a:pt x="1990" y="287"/>
                  </a:lnTo>
                  <a:lnTo>
                    <a:pt x="2052" y="258"/>
                  </a:lnTo>
                  <a:lnTo>
                    <a:pt x="2113" y="231"/>
                  </a:lnTo>
                  <a:lnTo>
                    <a:pt x="2175" y="205"/>
                  </a:lnTo>
                  <a:lnTo>
                    <a:pt x="2238" y="180"/>
                  </a:lnTo>
                  <a:lnTo>
                    <a:pt x="2301" y="159"/>
                  </a:lnTo>
                  <a:lnTo>
                    <a:pt x="2363" y="138"/>
                  </a:lnTo>
                  <a:lnTo>
                    <a:pt x="2427" y="119"/>
                  </a:lnTo>
                  <a:lnTo>
                    <a:pt x="2490" y="101"/>
                  </a:lnTo>
                  <a:lnTo>
                    <a:pt x="2553" y="84"/>
                  </a:lnTo>
                  <a:lnTo>
                    <a:pt x="2617" y="69"/>
                  </a:lnTo>
                  <a:lnTo>
                    <a:pt x="2680" y="55"/>
                  </a:lnTo>
                  <a:lnTo>
                    <a:pt x="2743" y="43"/>
                  </a:lnTo>
                  <a:lnTo>
                    <a:pt x="2808" y="30"/>
                  </a:lnTo>
                  <a:lnTo>
                    <a:pt x="2871" y="20"/>
                  </a:lnTo>
                  <a:lnTo>
                    <a:pt x="2934" y="10"/>
                  </a:lnTo>
                  <a:lnTo>
                    <a:pt x="2997" y="0"/>
                  </a:lnTo>
                  <a:lnTo>
                    <a:pt x="2997" y="39"/>
                  </a:lnTo>
                  <a:lnTo>
                    <a:pt x="2935" y="50"/>
                  </a:lnTo>
                  <a:lnTo>
                    <a:pt x="2873" y="59"/>
                  </a:lnTo>
                  <a:lnTo>
                    <a:pt x="2810" y="70"/>
                  </a:lnTo>
                  <a:lnTo>
                    <a:pt x="2748" y="82"/>
                  </a:lnTo>
                  <a:lnTo>
                    <a:pt x="2685" y="94"/>
                  </a:lnTo>
                  <a:lnTo>
                    <a:pt x="2623" y="108"/>
                  </a:lnTo>
                  <a:lnTo>
                    <a:pt x="2560" y="123"/>
                  </a:lnTo>
                  <a:lnTo>
                    <a:pt x="2498" y="139"/>
                  </a:lnTo>
                  <a:lnTo>
                    <a:pt x="2436" y="158"/>
                  </a:lnTo>
                  <a:lnTo>
                    <a:pt x="2374" y="176"/>
                  </a:lnTo>
                  <a:lnTo>
                    <a:pt x="2312" y="197"/>
                  </a:lnTo>
                  <a:lnTo>
                    <a:pt x="2250" y="218"/>
                  </a:lnTo>
                  <a:lnTo>
                    <a:pt x="2189" y="241"/>
                  </a:lnTo>
                  <a:lnTo>
                    <a:pt x="2129" y="266"/>
                  </a:lnTo>
                  <a:lnTo>
                    <a:pt x="2068" y="294"/>
                  </a:lnTo>
                  <a:lnTo>
                    <a:pt x="2008" y="323"/>
                  </a:lnTo>
                  <a:lnTo>
                    <a:pt x="1978" y="338"/>
                  </a:lnTo>
                  <a:lnTo>
                    <a:pt x="1949" y="355"/>
                  </a:lnTo>
                  <a:lnTo>
                    <a:pt x="1919" y="371"/>
                  </a:lnTo>
                  <a:lnTo>
                    <a:pt x="1890" y="388"/>
                  </a:lnTo>
                  <a:lnTo>
                    <a:pt x="1833" y="425"/>
                  </a:lnTo>
                  <a:lnTo>
                    <a:pt x="1776" y="464"/>
                  </a:lnTo>
                  <a:lnTo>
                    <a:pt x="1721" y="504"/>
                  </a:lnTo>
                  <a:lnTo>
                    <a:pt x="1666" y="544"/>
                  </a:lnTo>
                  <a:lnTo>
                    <a:pt x="1611" y="585"/>
                  </a:lnTo>
                  <a:lnTo>
                    <a:pt x="1559" y="627"/>
                  </a:lnTo>
                  <a:lnTo>
                    <a:pt x="1539" y="642"/>
                  </a:lnTo>
                  <a:lnTo>
                    <a:pt x="1520" y="656"/>
                  </a:lnTo>
                  <a:lnTo>
                    <a:pt x="1500" y="671"/>
                  </a:lnTo>
                  <a:lnTo>
                    <a:pt x="1481" y="686"/>
                  </a:lnTo>
                  <a:lnTo>
                    <a:pt x="1443" y="716"/>
                  </a:lnTo>
                  <a:lnTo>
                    <a:pt x="1406" y="746"/>
                  </a:lnTo>
                  <a:lnTo>
                    <a:pt x="1369" y="777"/>
                  </a:lnTo>
                  <a:lnTo>
                    <a:pt x="1334" y="809"/>
                  </a:lnTo>
                  <a:lnTo>
                    <a:pt x="1298" y="841"/>
                  </a:lnTo>
                  <a:lnTo>
                    <a:pt x="1263" y="873"/>
                  </a:lnTo>
                  <a:lnTo>
                    <a:pt x="1228" y="905"/>
                  </a:lnTo>
                  <a:lnTo>
                    <a:pt x="1194" y="937"/>
                  </a:lnTo>
                  <a:lnTo>
                    <a:pt x="1131" y="996"/>
                  </a:lnTo>
                  <a:lnTo>
                    <a:pt x="1115" y="1011"/>
                  </a:lnTo>
                  <a:lnTo>
                    <a:pt x="1100" y="1027"/>
                  </a:lnTo>
                  <a:lnTo>
                    <a:pt x="1085" y="1043"/>
                  </a:lnTo>
                  <a:lnTo>
                    <a:pt x="1071" y="1060"/>
                  </a:lnTo>
                  <a:lnTo>
                    <a:pt x="1057" y="1076"/>
                  </a:lnTo>
                  <a:lnTo>
                    <a:pt x="1045" y="1093"/>
                  </a:lnTo>
                  <a:lnTo>
                    <a:pt x="1033" y="1111"/>
                  </a:lnTo>
                  <a:lnTo>
                    <a:pt x="1022" y="1129"/>
                  </a:lnTo>
                  <a:lnTo>
                    <a:pt x="1001" y="1165"/>
                  </a:lnTo>
                  <a:lnTo>
                    <a:pt x="982" y="1201"/>
                  </a:lnTo>
                  <a:lnTo>
                    <a:pt x="965" y="1238"/>
                  </a:lnTo>
                  <a:lnTo>
                    <a:pt x="951" y="1275"/>
                  </a:lnTo>
                  <a:lnTo>
                    <a:pt x="938" y="1311"/>
                  </a:lnTo>
                  <a:lnTo>
                    <a:pt x="928" y="1348"/>
                  </a:lnTo>
                  <a:lnTo>
                    <a:pt x="917" y="1385"/>
                  </a:lnTo>
                  <a:lnTo>
                    <a:pt x="909" y="1420"/>
                  </a:lnTo>
                  <a:lnTo>
                    <a:pt x="902" y="1455"/>
                  </a:lnTo>
                  <a:lnTo>
                    <a:pt x="897" y="1488"/>
                  </a:lnTo>
                  <a:lnTo>
                    <a:pt x="892" y="1520"/>
                  </a:lnTo>
                  <a:lnTo>
                    <a:pt x="887" y="1551"/>
                  </a:lnTo>
                  <a:lnTo>
                    <a:pt x="879" y="1608"/>
                  </a:lnTo>
                  <a:lnTo>
                    <a:pt x="871" y="1666"/>
                  </a:lnTo>
                  <a:lnTo>
                    <a:pt x="861" y="1722"/>
                  </a:lnTo>
                  <a:lnTo>
                    <a:pt x="851" y="1778"/>
                  </a:lnTo>
                  <a:lnTo>
                    <a:pt x="839" y="1833"/>
                  </a:lnTo>
                  <a:lnTo>
                    <a:pt x="827" y="1888"/>
                  </a:lnTo>
                  <a:lnTo>
                    <a:pt x="814" y="1942"/>
                  </a:lnTo>
                  <a:lnTo>
                    <a:pt x="800" y="1996"/>
                  </a:lnTo>
                  <a:lnTo>
                    <a:pt x="785" y="2049"/>
                  </a:lnTo>
                  <a:lnTo>
                    <a:pt x="770" y="2102"/>
                  </a:lnTo>
                  <a:lnTo>
                    <a:pt x="754" y="2153"/>
                  </a:lnTo>
                  <a:lnTo>
                    <a:pt x="738" y="2206"/>
                  </a:lnTo>
                  <a:lnTo>
                    <a:pt x="721" y="2256"/>
                  </a:lnTo>
                  <a:lnTo>
                    <a:pt x="704" y="2307"/>
                  </a:lnTo>
                  <a:lnTo>
                    <a:pt x="686" y="2357"/>
                  </a:lnTo>
                  <a:lnTo>
                    <a:pt x="667" y="2407"/>
                  </a:lnTo>
                  <a:lnTo>
                    <a:pt x="628" y="2504"/>
                  </a:lnTo>
                  <a:lnTo>
                    <a:pt x="589" y="2599"/>
                  </a:lnTo>
                  <a:lnTo>
                    <a:pt x="548" y="2693"/>
                  </a:lnTo>
                  <a:lnTo>
                    <a:pt x="505" y="2784"/>
                  </a:lnTo>
                  <a:lnTo>
                    <a:pt x="462" y="2874"/>
                  </a:lnTo>
                  <a:lnTo>
                    <a:pt x="419" y="2961"/>
                  </a:lnTo>
                  <a:lnTo>
                    <a:pt x="376" y="3046"/>
                  </a:lnTo>
                  <a:lnTo>
                    <a:pt x="332" y="3128"/>
                  </a:lnTo>
                  <a:lnTo>
                    <a:pt x="297" y="3195"/>
                  </a:lnTo>
                  <a:lnTo>
                    <a:pt x="261" y="3265"/>
                  </a:lnTo>
                  <a:lnTo>
                    <a:pt x="224" y="3337"/>
                  </a:lnTo>
                  <a:lnTo>
                    <a:pt x="189" y="3411"/>
                  </a:lnTo>
                  <a:lnTo>
                    <a:pt x="172" y="3449"/>
                  </a:lnTo>
                  <a:lnTo>
                    <a:pt x="156" y="3488"/>
                  </a:lnTo>
                  <a:lnTo>
                    <a:pt x="138" y="3527"/>
                  </a:lnTo>
                  <a:lnTo>
                    <a:pt x="122" y="3566"/>
                  </a:lnTo>
                  <a:lnTo>
                    <a:pt x="107" y="3606"/>
                  </a:lnTo>
                  <a:lnTo>
                    <a:pt x="92" y="3647"/>
                  </a:lnTo>
                  <a:lnTo>
                    <a:pt x="79" y="3687"/>
                  </a:lnTo>
                  <a:lnTo>
                    <a:pt x="65" y="3728"/>
                  </a:lnTo>
                  <a:lnTo>
                    <a:pt x="58" y="3756"/>
                  </a:lnTo>
                  <a:lnTo>
                    <a:pt x="51" y="3783"/>
                  </a:lnTo>
                  <a:lnTo>
                    <a:pt x="47" y="3811"/>
                  </a:lnTo>
                  <a:lnTo>
                    <a:pt x="43" y="3839"/>
                  </a:lnTo>
                  <a:lnTo>
                    <a:pt x="41" y="3869"/>
                  </a:lnTo>
                  <a:lnTo>
                    <a:pt x="40" y="3899"/>
                  </a:lnTo>
                  <a:lnTo>
                    <a:pt x="40" y="3929"/>
                  </a:lnTo>
                  <a:lnTo>
                    <a:pt x="42" y="3960"/>
                  </a:lnTo>
                  <a:lnTo>
                    <a:pt x="44" y="3991"/>
                  </a:lnTo>
                  <a:lnTo>
                    <a:pt x="48" y="4020"/>
                  </a:lnTo>
                  <a:lnTo>
                    <a:pt x="52" y="4051"/>
                  </a:lnTo>
                  <a:lnTo>
                    <a:pt x="59" y="4082"/>
                  </a:lnTo>
                  <a:lnTo>
                    <a:pt x="66" y="4113"/>
                  </a:lnTo>
                  <a:lnTo>
                    <a:pt x="74" y="4143"/>
                  </a:lnTo>
                  <a:lnTo>
                    <a:pt x="83" y="4173"/>
                  </a:lnTo>
                  <a:lnTo>
                    <a:pt x="92" y="4203"/>
                  </a:lnTo>
                  <a:lnTo>
                    <a:pt x="104" y="4232"/>
                  </a:lnTo>
                  <a:lnTo>
                    <a:pt x="115" y="4260"/>
                  </a:lnTo>
                  <a:lnTo>
                    <a:pt x="128" y="4289"/>
                  </a:lnTo>
                  <a:lnTo>
                    <a:pt x="142" y="4315"/>
                  </a:lnTo>
                  <a:lnTo>
                    <a:pt x="157" y="4342"/>
                  </a:lnTo>
                  <a:lnTo>
                    <a:pt x="172" y="4368"/>
                  </a:lnTo>
                  <a:lnTo>
                    <a:pt x="188" y="4392"/>
                  </a:lnTo>
                  <a:lnTo>
                    <a:pt x="204" y="4415"/>
                  </a:lnTo>
                  <a:lnTo>
                    <a:pt x="222" y="4438"/>
                  </a:lnTo>
                  <a:lnTo>
                    <a:pt x="239" y="4459"/>
                  </a:lnTo>
                  <a:lnTo>
                    <a:pt x="259" y="4479"/>
                  </a:lnTo>
                  <a:lnTo>
                    <a:pt x="277" y="4498"/>
                  </a:lnTo>
                  <a:lnTo>
                    <a:pt x="298" y="4515"/>
                  </a:lnTo>
                  <a:lnTo>
                    <a:pt x="318" y="4530"/>
                  </a:lnTo>
                  <a:lnTo>
                    <a:pt x="339" y="4543"/>
                  </a:lnTo>
                  <a:lnTo>
                    <a:pt x="361" y="4556"/>
                  </a:lnTo>
                  <a:lnTo>
                    <a:pt x="378" y="4564"/>
                  </a:lnTo>
                  <a:lnTo>
                    <a:pt x="396" y="4572"/>
                  </a:lnTo>
                  <a:lnTo>
                    <a:pt x="415" y="4580"/>
                  </a:lnTo>
                  <a:lnTo>
                    <a:pt x="434" y="4587"/>
                  </a:lnTo>
                  <a:lnTo>
                    <a:pt x="454" y="4593"/>
                  </a:lnTo>
                  <a:lnTo>
                    <a:pt x="473" y="4599"/>
                  </a:lnTo>
                  <a:lnTo>
                    <a:pt x="494" y="4603"/>
                  </a:lnTo>
                  <a:lnTo>
                    <a:pt x="516" y="4607"/>
                  </a:lnTo>
                  <a:lnTo>
                    <a:pt x="538" y="4610"/>
                  </a:lnTo>
                  <a:lnTo>
                    <a:pt x="559" y="4612"/>
                  </a:lnTo>
                  <a:lnTo>
                    <a:pt x="582" y="4615"/>
                  </a:lnTo>
                  <a:lnTo>
                    <a:pt x="606" y="4616"/>
                  </a:lnTo>
                  <a:lnTo>
                    <a:pt x="630" y="4617"/>
                  </a:lnTo>
                  <a:lnTo>
                    <a:pt x="657" y="4617"/>
                  </a:lnTo>
                  <a:lnTo>
                    <a:pt x="682" y="4616"/>
                  </a:lnTo>
                  <a:lnTo>
                    <a:pt x="710" y="4615"/>
                  </a:lnTo>
                  <a:lnTo>
                    <a:pt x="815" y="4610"/>
                  </a:lnTo>
                  <a:lnTo>
                    <a:pt x="916" y="4605"/>
                  </a:lnTo>
                  <a:lnTo>
                    <a:pt x="1012" y="4603"/>
                  </a:lnTo>
                  <a:lnTo>
                    <a:pt x="1104" y="4603"/>
                  </a:lnTo>
                  <a:lnTo>
                    <a:pt x="1193" y="4603"/>
                  </a:lnTo>
                  <a:lnTo>
                    <a:pt x="1277" y="4605"/>
                  </a:lnTo>
                  <a:lnTo>
                    <a:pt x="1360" y="4610"/>
                  </a:lnTo>
                  <a:lnTo>
                    <a:pt x="1440" y="4615"/>
                  </a:lnTo>
                  <a:lnTo>
                    <a:pt x="1505" y="4620"/>
                  </a:lnTo>
                  <a:lnTo>
                    <a:pt x="1570" y="4626"/>
                  </a:lnTo>
                  <a:lnTo>
                    <a:pt x="1634" y="4634"/>
                  </a:lnTo>
                  <a:lnTo>
                    <a:pt x="1698" y="4641"/>
                  </a:lnTo>
                  <a:lnTo>
                    <a:pt x="1764" y="4650"/>
                  </a:lnTo>
                  <a:lnTo>
                    <a:pt x="1828" y="4658"/>
                  </a:lnTo>
                  <a:lnTo>
                    <a:pt x="1891" y="4667"/>
                  </a:lnTo>
                  <a:lnTo>
                    <a:pt x="1955" y="4677"/>
                  </a:lnTo>
                  <a:lnTo>
                    <a:pt x="1999" y="4682"/>
                  </a:lnTo>
                  <a:lnTo>
                    <a:pt x="2044" y="4689"/>
                  </a:lnTo>
                  <a:lnTo>
                    <a:pt x="2087" y="4695"/>
                  </a:lnTo>
                  <a:lnTo>
                    <a:pt x="2132" y="4702"/>
                  </a:lnTo>
                  <a:lnTo>
                    <a:pt x="2177" y="4707"/>
                  </a:lnTo>
                  <a:lnTo>
                    <a:pt x="2222" y="4713"/>
                  </a:lnTo>
                  <a:lnTo>
                    <a:pt x="2266" y="4718"/>
                  </a:lnTo>
                  <a:lnTo>
                    <a:pt x="2311" y="4724"/>
                  </a:lnTo>
                  <a:lnTo>
                    <a:pt x="2384" y="4732"/>
                  </a:lnTo>
                  <a:lnTo>
                    <a:pt x="2459" y="4738"/>
                  </a:lnTo>
                  <a:lnTo>
                    <a:pt x="2532" y="4745"/>
                  </a:lnTo>
                  <a:lnTo>
                    <a:pt x="2607" y="4752"/>
                  </a:lnTo>
                  <a:lnTo>
                    <a:pt x="2680" y="4759"/>
                  </a:lnTo>
                  <a:lnTo>
                    <a:pt x="2754" y="4766"/>
                  </a:lnTo>
                  <a:lnTo>
                    <a:pt x="2827" y="4772"/>
                  </a:lnTo>
                  <a:lnTo>
                    <a:pt x="2901" y="4777"/>
                  </a:lnTo>
                  <a:lnTo>
                    <a:pt x="2997" y="4785"/>
                  </a:lnTo>
                  <a:lnTo>
                    <a:pt x="2997" y="482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21" name="Freeform 23">
              <a:extLst>
                <a:ext uri="{FF2B5EF4-FFF2-40B4-BE49-F238E27FC236}">
                  <a16:creationId xmlns:a16="http://schemas.microsoft.com/office/drawing/2014/main" id="{D03A4818-76A7-4177-9923-387BEE7BBE87}"/>
                </a:ext>
              </a:extLst>
            </p:cNvPr>
            <p:cNvSpPr>
              <a:spLocks/>
            </p:cNvSpPr>
            <p:nvPr userDrawn="1"/>
          </p:nvSpPr>
          <p:spPr bwMode="auto">
            <a:xfrm>
              <a:off x="10460180" y="1507458"/>
              <a:ext cx="1735437" cy="2707838"/>
            </a:xfrm>
            <a:custGeom>
              <a:avLst/>
              <a:gdLst>
                <a:gd name="T0" fmla="*/ 1421 w 2613"/>
                <a:gd name="T1" fmla="*/ 4048 h 4076"/>
                <a:gd name="T2" fmla="*/ 930 w 2613"/>
                <a:gd name="T3" fmla="*/ 3952 h 4076"/>
                <a:gd name="T4" fmla="*/ 583 w 2613"/>
                <a:gd name="T5" fmla="*/ 3897 h 4076"/>
                <a:gd name="T6" fmla="*/ 429 w 2613"/>
                <a:gd name="T7" fmla="*/ 3876 h 4076"/>
                <a:gd name="T8" fmla="*/ 221 w 2613"/>
                <a:gd name="T9" fmla="*/ 3803 h 4076"/>
                <a:gd name="T10" fmla="*/ 96 w 2613"/>
                <a:gd name="T11" fmla="*/ 3698 h 4076"/>
                <a:gd name="T12" fmla="*/ 30 w 2613"/>
                <a:gd name="T13" fmla="*/ 3582 h 4076"/>
                <a:gd name="T14" fmla="*/ 2 w 2613"/>
                <a:gd name="T15" fmla="*/ 3460 h 4076"/>
                <a:gd name="T16" fmla="*/ 15 w 2613"/>
                <a:gd name="T17" fmla="*/ 3246 h 4076"/>
                <a:gd name="T18" fmla="*/ 116 w 2613"/>
                <a:gd name="T19" fmla="*/ 2884 h 4076"/>
                <a:gd name="T20" fmla="*/ 261 w 2613"/>
                <a:gd name="T21" fmla="*/ 2540 h 4076"/>
                <a:gd name="T22" fmla="*/ 417 w 2613"/>
                <a:gd name="T23" fmla="*/ 2196 h 4076"/>
                <a:gd name="T24" fmla="*/ 572 w 2613"/>
                <a:gd name="T25" fmla="*/ 1783 h 4076"/>
                <a:gd name="T26" fmla="*/ 664 w 2613"/>
                <a:gd name="T27" fmla="*/ 1410 h 4076"/>
                <a:gd name="T28" fmla="*/ 723 w 2613"/>
                <a:gd name="T29" fmla="*/ 1222 h 4076"/>
                <a:gd name="T30" fmla="*/ 805 w 2613"/>
                <a:gd name="T31" fmla="*/ 1059 h 4076"/>
                <a:gd name="T32" fmla="*/ 913 w 2613"/>
                <a:gd name="T33" fmla="*/ 921 h 4076"/>
                <a:gd name="T34" fmla="*/ 1047 w 2613"/>
                <a:gd name="T35" fmla="*/ 809 h 4076"/>
                <a:gd name="T36" fmla="*/ 1251 w 2613"/>
                <a:gd name="T37" fmla="*/ 658 h 4076"/>
                <a:gd name="T38" fmla="*/ 1400 w 2613"/>
                <a:gd name="T39" fmla="*/ 520 h 4076"/>
                <a:gd name="T40" fmla="*/ 1604 w 2613"/>
                <a:gd name="T41" fmla="*/ 322 h 4076"/>
                <a:gd name="T42" fmla="*/ 1786 w 2613"/>
                <a:gd name="T43" fmla="*/ 163 h 4076"/>
                <a:gd name="T44" fmla="*/ 2037 w 2613"/>
                <a:gd name="T45" fmla="*/ 47 h 4076"/>
                <a:gd name="T46" fmla="*/ 2349 w 2613"/>
                <a:gd name="T47" fmla="*/ 2 h 4076"/>
                <a:gd name="T48" fmla="*/ 2581 w 2613"/>
                <a:gd name="T49" fmla="*/ 28 h 4076"/>
                <a:gd name="T50" fmla="*/ 2450 w 2613"/>
                <a:gd name="T51" fmla="*/ 44 h 4076"/>
                <a:gd name="T52" fmla="*/ 2171 w 2613"/>
                <a:gd name="T53" fmla="*/ 58 h 4076"/>
                <a:gd name="T54" fmla="*/ 1904 w 2613"/>
                <a:gd name="T55" fmla="*/ 140 h 4076"/>
                <a:gd name="T56" fmla="*/ 1701 w 2613"/>
                <a:gd name="T57" fmla="*/ 283 h 4076"/>
                <a:gd name="T58" fmla="*/ 1529 w 2613"/>
                <a:gd name="T59" fmla="*/ 451 h 4076"/>
                <a:gd name="T60" fmla="*/ 1368 w 2613"/>
                <a:gd name="T61" fmla="*/ 604 h 4076"/>
                <a:gd name="T62" fmla="*/ 1145 w 2613"/>
                <a:gd name="T63" fmla="*/ 792 h 4076"/>
                <a:gd name="T64" fmla="*/ 993 w 2613"/>
                <a:gd name="T65" fmla="*/ 901 h 4076"/>
                <a:gd name="T66" fmla="*/ 880 w 2613"/>
                <a:gd name="T67" fmla="*/ 1022 h 4076"/>
                <a:gd name="T68" fmla="*/ 789 w 2613"/>
                <a:gd name="T69" fmla="*/ 1168 h 4076"/>
                <a:gd name="T70" fmla="*/ 724 w 2613"/>
                <a:gd name="T71" fmla="*/ 1339 h 4076"/>
                <a:gd name="T72" fmla="*/ 663 w 2613"/>
                <a:gd name="T73" fmla="*/ 1605 h 4076"/>
                <a:gd name="T74" fmla="*/ 526 w 2613"/>
                <a:gd name="T75" fmla="*/ 2036 h 4076"/>
                <a:gd name="T76" fmla="*/ 353 w 2613"/>
                <a:gd name="T77" fmla="*/ 2435 h 4076"/>
                <a:gd name="T78" fmla="*/ 172 w 2613"/>
                <a:gd name="T79" fmla="*/ 2846 h 4076"/>
                <a:gd name="T80" fmla="*/ 64 w 2613"/>
                <a:gd name="T81" fmla="*/ 3200 h 4076"/>
                <a:gd name="T82" fmla="*/ 45 w 2613"/>
                <a:gd name="T83" fmla="*/ 3483 h 4076"/>
                <a:gd name="T84" fmla="*/ 74 w 2613"/>
                <a:gd name="T85" fmla="*/ 3589 h 4076"/>
                <a:gd name="T86" fmla="*/ 129 w 2613"/>
                <a:gd name="T87" fmla="*/ 3678 h 4076"/>
                <a:gd name="T88" fmla="*/ 219 w 2613"/>
                <a:gd name="T89" fmla="*/ 3756 h 4076"/>
                <a:gd name="T90" fmla="*/ 416 w 2613"/>
                <a:gd name="T91" fmla="*/ 3832 h 4076"/>
                <a:gd name="T92" fmla="*/ 685 w 2613"/>
                <a:gd name="T93" fmla="*/ 3869 h 4076"/>
                <a:gd name="T94" fmla="*/ 1163 w 2613"/>
                <a:gd name="T95" fmla="*/ 3956 h 4076"/>
                <a:gd name="T96" fmla="*/ 1636 w 2613"/>
                <a:gd name="T97" fmla="*/ 4032 h 4076"/>
                <a:gd name="T98" fmla="*/ 2083 w 2613"/>
                <a:gd name="T99" fmla="*/ 4011 h 4076"/>
                <a:gd name="T100" fmla="*/ 2440 w 2613"/>
                <a:gd name="T101" fmla="*/ 3926 h 4076"/>
                <a:gd name="T102" fmla="*/ 2580 w 2613"/>
                <a:gd name="T103" fmla="*/ 3922 h 4076"/>
                <a:gd name="T104" fmla="*/ 2346 w 2613"/>
                <a:gd name="T105" fmla="*/ 3995 h 4076"/>
                <a:gd name="T106" fmla="*/ 2093 w 2613"/>
                <a:gd name="T107" fmla="*/ 4050 h 4076"/>
                <a:gd name="T108" fmla="*/ 1839 w 2613"/>
                <a:gd name="T109" fmla="*/ 4074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3" h="4076">
                  <a:moveTo>
                    <a:pt x="1766" y="4076"/>
                  </a:moveTo>
                  <a:lnTo>
                    <a:pt x="1709" y="4074"/>
                  </a:lnTo>
                  <a:lnTo>
                    <a:pt x="1652" y="4072"/>
                  </a:lnTo>
                  <a:lnTo>
                    <a:pt x="1593" y="4069"/>
                  </a:lnTo>
                  <a:lnTo>
                    <a:pt x="1536" y="4063"/>
                  </a:lnTo>
                  <a:lnTo>
                    <a:pt x="1478" y="4056"/>
                  </a:lnTo>
                  <a:lnTo>
                    <a:pt x="1421" y="4048"/>
                  </a:lnTo>
                  <a:lnTo>
                    <a:pt x="1364" y="4038"/>
                  </a:lnTo>
                  <a:lnTo>
                    <a:pt x="1305" y="4026"/>
                  </a:lnTo>
                  <a:lnTo>
                    <a:pt x="1231" y="4010"/>
                  </a:lnTo>
                  <a:lnTo>
                    <a:pt x="1155" y="3995"/>
                  </a:lnTo>
                  <a:lnTo>
                    <a:pt x="1080" y="3980"/>
                  </a:lnTo>
                  <a:lnTo>
                    <a:pt x="1005" y="3965"/>
                  </a:lnTo>
                  <a:lnTo>
                    <a:pt x="930" y="3952"/>
                  </a:lnTo>
                  <a:lnTo>
                    <a:pt x="857" y="3938"/>
                  </a:lnTo>
                  <a:lnTo>
                    <a:pt x="783" y="3925"/>
                  </a:lnTo>
                  <a:lnTo>
                    <a:pt x="711" y="3913"/>
                  </a:lnTo>
                  <a:lnTo>
                    <a:pt x="679" y="3908"/>
                  </a:lnTo>
                  <a:lnTo>
                    <a:pt x="647" y="3903"/>
                  </a:lnTo>
                  <a:lnTo>
                    <a:pt x="615" y="3900"/>
                  </a:lnTo>
                  <a:lnTo>
                    <a:pt x="583" y="3897"/>
                  </a:lnTo>
                  <a:lnTo>
                    <a:pt x="561" y="3894"/>
                  </a:lnTo>
                  <a:lnTo>
                    <a:pt x="539" y="3892"/>
                  </a:lnTo>
                  <a:lnTo>
                    <a:pt x="517" y="3890"/>
                  </a:lnTo>
                  <a:lnTo>
                    <a:pt x="495" y="3886"/>
                  </a:lnTo>
                  <a:lnTo>
                    <a:pt x="474" y="3884"/>
                  </a:lnTo>
                  <a:lnTo>
                    <a:pt x="451" y="3881"/>
                  </a:lnTo>
                  <a:lnTo>
                    <a:pt x="429" y="3876"/>
                  </a:lnTo>
                  <a:lnTo>
                    <a:pt x="407" y="3871"/>
                  </a:lnTo>
                  <a:lnTo>
                    <a:pt x="372" y="3862"/>
                  </a:lnTo>
                  <a:lnTo>
                    <a:pt x="337" y="3852"/>
                  </a:lnTo>
                  <a:lnTo>
                    <a:pt x="305" y="3840"/>
                  </a:lnTo>
                  <a:lnTo>
                    <a:pt x="275" y="3829"/>
                  </a:lnTo>
                  <a:lnTo>
                    <a:pt x="246" y="3816"/>
                  </a:lnTo>
                  <a:lnTo>
                    <a:pt x="221" y="3803"/>
                  </a:lnTo>
                  <a:lnTo>
                    <a:pt x="197" y="3789"/>
                  </a:lnTo>
                  <a:lnTo>
                    <a:pt x="175" y="3773"/>
                  </a:lnTo>
                  <a:lnTo>
                    <a:pt x="157" y="3759"/>
                  </a:lnTo>
                  <a:lnTo>
                    <a:pt x="140" y="3744"/>
                  </a:lnTo>
                  <a:lnTo>
                    <a:pt x="124" y="3729"/>
                  </a:lnTo>
                  <a:lnTo>
                    <a:pt x="110" y="3714"/>
                  </a:lnTo>
                  <a:lnTo>
                    <a:pt x="96" y="3698"/>
                  </a:lnTo>
                  <a:lnTo>
                    <a:pt x="84" y="3683"/>
                  </a:lnTo>
                  <a:lnTo>
                    <a:pt x="72" y="3666"/>
                  </a:lnTo>
                  <a:lnTo>
                    <a:pt x="62" y="3650"/>
                  </a:lnTo>
                  <a:lnTo>
                    <a:pt x="53" y="3634"/>
                  </a:lnTo>
                  <a:lnTo>
                    <a:pt x="43" y="3617"/>
                  </a:lnTo>
                  <a:lnTo>
                    <a:pt x="37" y="3600"/>
                  </a:lnTo>
                  <a:lnTo>
                    <a:pt x="30" y="3582"/>
                  </a:lnTo>
                  <a:lnTo>
                    <a:pt x="24" y="3565"/>
                  </a:lnTo>
                  <a:lnTo>
                    <a:pt x="18" y="3548"/>
                  </a:lnTo>
                  <a:lnTo>
                    <a:pt x="14" y="3530"/>
                  </a:lnTo>
                  <a:lnTo>
                    <a:pt x="10" y="3512"/>
                  </a:lnTo>
                  <a:lnTo>
                    <a:pt x="7" y="3495"/>
                  </a:lnTo>
                  <a:lnTo>
                    <a:pt x="4" y="3477"/>
                  </a:lnTo>
                  <a:lnTo>
                    <a:pt x="2" y="3460"/>
                  </a:lnTo>
                  <a:lnTo>
                    <a:pt x="1" y="3442"/>
                  </a:lnTo>
                  <a:lnTo>
                    <a:pt x="0" y="3407"/>
                  </a:lnTo>
                  <a:lnTo>
                    <a:pt x="1" y="3374"/>
                  </a:lnTo>
                  <a:lnTo>
                    <a:pt x="2" y="3340"/>
                  </a:lnTo>
                  <a:lnTo>
                    <a:pt x="6" y="3307"/>
                  </a:lnTo>
                  <a:lnTo>
                    <a:pt x="10" y="3276"/>
                  </a:lnTo>
                  <a:lnTo>
                    <a:pt x="15" y="3246"/>
                  </a:lnTo>
                  <a:lnTo>
                    <a:pt x="25" y="3194"/>
                  </a:lnTo>
                  <a:lnTo>
                    <a:pt x="37" y="3141"/>
                  </a:lnTo>
                  <a:lnTo>
                    <a:pt x="50" y="3088"/>
                  </a:lnTo>
                  <a:lnTo>
                    <a:pt x="64" y="3036"/>
                  </a:lnTo>
                  <a:lnTo>
                    <a:pt x="80" y="2985"/>
                  </a:lnTo>
                  <a:lnTo>
                    <a:pt x="97" y="2934"/>
                  </a:lnTo>
                  <a:lnTo>
                    <a:pt x="116" y="2884"/>
                  </a:lnTo>
                  <a:lnTo>
                    <a:pt x="134" y="2833"/>
                  </a:lnTo>
                  <a:lnTo>
                    <a:pt x="155" y="2784"/>
                  </a:lnTo>
                  <a:lnTo>
                    <a:pt x="174" y="2734"/>
                  </a:lnTo>
                  <a:lnTo>
                    <a:pt x="196" y="2685"/>
                  </a:lnTo>
                  <a:lnTo>
                    <a:pt x="218" y="2636"/>
                  </a:lnTo>
                  <a:lnTo>
                    <a:pt x="240" y="2588"/>
                  </a:lnTo>
                  <a:lnTo>
                    <a:pt x="261" y="2540"/>
                  </a:lnTo>
                  <a:lnTo>
                    <a:pt x="283" y="2492"/>
                  </a:lnTo>
                  <a:lnTo>
                    <a:pt x="306" y="2443"/>
                  </a:lnTo>
                  <a:lnTo>
                    <a:pt x="318" y="2418"/>
                  </a:lnTo>
                  <a:lnTo>
                    <a:pt x="343" y="2363"/>
                  </a:lnTo>
                  <a:lnTo>
                    <a:pt x="368" y="2308"/>
                  </a:lnTo>
                  <a:lnTo>
                    <a:pt x="393" y="2253"/>
                  </a:lnTo>
                  <a:lnTo>
                    <a:pt x="417" y="2196"/>
                  </a:lnTo>
                  <a:lnTo>
                    <a:pt x="441" y="2138"/>
                  </a:lnTo>
                  <a:lnTo>
                    <a:pt x="466" y="2081"/>
                  </a:lnTo>
                  <a:lnTo>
                    <a:pt x="489" y="2022"/>
                  </a:lnTo>
                  <a:lnTo>
                    <a:pt x="511" y="1964"/>
                  </a:lnTo>
                  <a:lnTo>
                    <a:pt x="532" y="1904"/>
                  </a:lnTo>
                  <a:lnTo>
                    <a:pt x="553" y="1844"/>
                  </a:lnTo>
                  <a:lnTo>
                    <a:pt x="572" y="1783"/>
                  </a:lnTo>
                  <a:lnTo>
                    <a:pt x="591" y="1722"/>
                  </a:lnTo>
                  <a:lnTo>
                    <a:pt x="608" y="1659"/>
                  </a:lnTo>
                  <a:lnTo>
                    <a:pt x="624" y="1597"/>
                  </a:lnTo>
                  <a:lnTo>
                    <a:pt x="639" y="1533"/>
                  </a:lnTo>
                  <a:lnTo>
                    <a:pt x="651" y="1468"/>
                  </a:lnTo>
                  <a:lnTo>
                    <a:pt x="657" y="1440"/>
                  </a:lnTo>
                  <a:lnTo>
                    <a:pt x="664" y="1410"/>
                  </a:lnTo>
                  <a:lnTo>
                    <a:pt x="671" y="1381"/>
                  </a:lnTo>
                  <a:lnTo>
                    <a:pt x="678" y="1354"/>
                  </a:lnTo>
                  <a:lnTo>
                    <a:pt x="686" y="1326"/>
                  </a:lnTo>
                  <a:lnTo>
                    <a:pt x="694" y="1300"/>
                  </a:lnTo>
                  <a:lnTo>
                    <a:pt x="703" y="1274"/>
                  </a:lnTo>
                  <a:lnTo>
                    <a:pt x="712" y="1247"/>
                  </a:lnTo>
                  <a:lnTo>
                    <a:pt x="723" y="1222"/>
                  </a:lnTo>
                  <a:lnTo>
                    <a:pt x="733" y="1197"/>
                  </a:lnTo>
                  <a:lnTo>
                    <a:pt x="743" y="1173"/>
                  </a:lnTo>
                  <a:lnTo>
                    <a:pt x="755" y="1150"/>
                  </a:lnTo>
                  <a:lnTo>
                    <a:pt x="766" y="1126"/>
                  </a:lnTo>
                  <a:lnTo>
                    <a:pt x="779" y="1104"/>
                  </a:lnTo>
                  <a:lnTo>
                    <a:pt x="791" y="1081"/>
                  </a:lnTo>
                  <a:lnTo>
                    <a:pt x="805" y="1059"/>
                  </a:lnTo>
                  <a:lnTo>
                    <a:pt x="819" y="1038"/>
                  </a:lnTo>
                  <a:lnTo>
                    <a:pt x="834" y="1018"/>
                  </a:lnTo>
                  <a:lnTo>
                    <a:pt x="849" y="997"/>
                  </a:lnTo>
                  <a:lnTo>
                    <a:pt x="864" y="978"/>
                  </a:lnTo>
                  <a:lnTo>
                    <a:pt x="880" y="959"/>
                  </a:lnTo>
                  <a:lnTo>
                    <a:pt x="896" y="940"/>
                  </a:lnTo>
                  <a:lnTo>
                    <a:pt x="913" y="921"/>
                  </a:lnTo>
                  <a:lnTo>
                    <a:pt x="930" y="904"/>
                  </a:lnTo>
                  <a:lnTo>
                    <a:pt x="949" y="887"/>
                  </a:lnTo>
                  <a:lnTo>
                    <a:pt x="967" y="871"/>
                  </a:lnTo>
                  <a:lnTo>
                    <a:pt x="986" y="855"/>
                  </a:lnTo>
                  <a:lnTo>
                    <a:pt x="1006" y="839"/>
                  </a:lnTo>
                  <a:lnTo>
                    <a:pt x="1027" y="824"/>
                  </a:lnTo>
                  <a:lnTo>
                    <a:pt x="1047" y="809"/>
                  </a:lnTo>
                  <a:lnTo>
                    <a:pt x="1068" y="794"/>
                  </a:lnTo>
                  <a:lnTo>
                    <a:pt x="1090" y="780"/>
                  </a:lnTo>
                  <a:lnTo>
                    <a:pt x="1123" y="759"/>
                  </a:lnTo>
                  <a:lnTo>
                    <a:pt x="1156" y="736"/>
                  </a:lnTo>
                  <a:lnTo>
                    <a:pt x="1188" y="710"/>
                  </a:lnTo>
                  <a:lnTo>
                    <a:pt x="1220" y="685"/>
                  </a:lnTo>
                  <a:lnTo>
                    <a:pt x="1251" y="658"/>
                  </a:lnTo>
                  <a:lnTo>
                    <a:pt x="1281" y="630"/>
                  </a:lnTo>
                  <a:lnTo>
                    <a:pt x="1311" y="603"/>
                  </a:lnTo>
                  <a:lnTo>
                    <a:pt x="1341" y="575"/>
                  </a:lnTo>
                  <a:lnTo>
                    <a:pt x="1356" y="561"/>
                  </a:lnTo>
                  <a:lnTo>
                    <a:pt x="1371" y="547"/>
                  </a:lnTo>
                  <a:lnTo>
                    <a:pt x="1386" y="534"/>
                  </a:lnTo>
                  <a:lnTo>
                    <a:pt x="1400" y="520"/>
                  </a:lnTo>
                  <a:lnTo>
                    <a:pt x="1434" y="489"/>
                  </a:lnTo>
                  <a:lnTo>
                    <a:pt x="1468" y="456"/>
                  </a:lnTo>
                  <a:lnTo>
                    <a:pt x="1501" y="422"/>
                  </a:lnTo>
                  <a:lnTo>
                    <a:pt x="1534" y="390"/>
                  </a:lnTo>
                  <a:lnTo>
                    <a:pt x="1556" y="367"/>
                  </a:lnTo>
                  <a:lnTo>
                    <a:pt x="1579" y="344"/>
                  </a:lnTo>
                  <a:lnTo>
                    <a:pt x="1604" y="322"/>
                  </a:lnTo>
                  <a:lnTo>
                    <a:pt x="1626" y="299"/>
                  </a:lnTo>
                  <a:lnTo>
                    <a:pt x="1651" y="276"/>
                  </a:lnTo>
                  <a:lnTo>
                    <a:pt x="1675" y="254"/>
                  </a:lnTo>
                  <a:lnTo>
                    <a:pt x="1699" y="232"/>
                  </a:lnTo>
                  <a:lnTo>
                    <a:pt x="1724" y="210"/>
                  </a:lnTo>
                  <a:lnTo>
                    <a:pt x="1754" y="186"/>
                  </a:lnTo>
                  <a:lnTo>
                    <a:pt x="1786" y="163"/>
                  </a:lnTo>
                  <a:lnTo>
                    <a:pt x="1818" y="143"/>
                  </a:lnTo>
                  <a:lnTo>
                    <a:pt x="1851" y="123"/>
                  </a:lnTo>
                  <a:lnTo>
                    <a:pt x="1886" y="105"/>
                  </a:lnTo>
                  <a:lnTo>
                    <a:pt x="1922" y="89"/>
                  </a:lnTo>
                  <a:lnTo>
                    <a:pt x="1959" y="74"/>
                  </a:lnTo>
                  <a:lnTo>
                    <a:pt x="1997" y="60"/>
                  </a:lnTo>
                  <a:lnTo>
                    <a:pt x="2037" y="47"/>
                  </a:lnTo>
                  <a:lnTo>
                    <a:pt x="2077" y="36"/>
                  </a:lnTo>
                  <a:lnTo>
                    <a:pt x="2120" y="27"/>
                  </a:lnTo>
                  <a:lnTo>
                    <a:pt x="2163" y="19"/>
                  </a:lnTo>
                  <a:lnTo>
                    <a:pt x="2208" y="13"/>
                  </a:lnTo>
                  <a:lnTo>
                    <a:pt x="2254" y="7"/>
                  </a:lnTo>
                  <a:lnTo>
                    <a:pt x="2301" y="4"/>
                  </a:lnTo>
                  <a:lnTo>
                    <a:pt x="2349" y="2"/>
                  </a:lnTo>
                  <a:lnTo>
                    <a:pt x="2382" y="0"/>
                  </a:lnTo>
                  <a:lnTo>
                    <a:pt x="2416" y="2"/>
                  </a:lnTo>
                  <a:lnTo>
                    <a:pt x="2449" y="4"/>
                  </a:lnTo>
                  <a:lnTo>
                    <a:pt x="2482" y="8"/>
                  </a:lnTo>
                  <a:lnTo>
                    <a:pt x="2515" y="13"/>
                  </a:lnTo>
                  <a:lnTo>
                    <a:pt x="2548" y="20"/>
                  </a:lnTo>
                  <a:lnTo>
                    <a:pt x="2581" y="28"/>
                  </a:lnTo>
                  <a:lnTo>
                    <a:pt x="2613" y="37"/>
                  </a:lnTo>
                  <a:lnTo>
                    <a:pt x="2613" y="78"/>
                  </a:lnTo>
                  <a:lnTo>
                    <a:pt x="2581" y="68"/>
                  </a:lnTo>
                  <a:lnTo>
                    <a:pt x="2549" y="60"/>
                  </a:lnTo>
                  <a:lnTo>
                    <a:pt x="2515" y="53"/>
                  </a:lnTo>
                  <a:lnTo>
                    <a:pt x="2483" y="47"/>
                  </a:lnTo>
                  <a:lnTo>
                    <a:pt x="2450" y="44"/>
                  </a:lnTo>
                  <a:lnTo>
                    <a:pt x="2417" y="42"/>
                  </a:lnTo>
                  <a:lnTo>
                    <a:pt x="2384" y="41"/>
                  </a:lnTo>
                  <a:lnTo>
                    <a:pt x="2351" y="41"/>
                  </a:lnTo>
                  <a:lnTo>
                    <a:pt x="2304" y="43"/>
                  </a:lnTo>
                  <a:lnTo>
                    <a:pt x="2259" y="46"/>
                  </a:lnTo>
                  <a:lnTo>
                    <a:pt x="2214" y="51"/>
                  </a:lnTo>
                  <a:lnTo>
                    <a:pt x="2171" y="58"/>
                  </a:lnTo>
                  <a:lnTo>
                    <a:pt x="2129" y="66"/>
                  </a:lnTo>
                  <a:lnTo>
                    <a:pt x="2089" y="74"/>
                  </a:lnTo>
                  <a:lnTo>
                    <a:pt x="2050" y="85"/>
                  </a:lnTo>
                  <a:lnTo>
                    <a:pt x="2012" y="97"/>
                  </a:lnTo>
                  <a:lnTo>
                    <a:pt x="1974" y="109"/>
                  </a:lnTo>
                  <a:lnTo>
                    <a:pt x="1938" y="124"/>
                  </a:lnTo>
                  <a:lnTo>
                    <a:pt x="1904" y="140"/>
                  </a:lnTo>
                  <a:lnTo>
                    <a:pt x="1871" y="158"/>
                  </a:lnTo>
                  <a:lnTo>
                    <a:pt x="1839" y="176"/>
                  </a:lnTo>
                  <a:lnTo>
                    <a:pt x="1808" y="197"/>
                  </a:lnTo>
                  <a:lnTo>
                    <a:pt x="1778" y="217"/>
                  </a:lnTo>
                  <a:lnTo>
                    <a:pt x="1749" y="240"/>
                  </a:lnTo>
                  <a:lnTo>
                    <a:pt x="1725" y="262"/>
                  </a:lnTo>
                  <a:lnTo>
                    <a:pt x="1701" y="283"/>
                  </a:lnTo>
                  <a:lnTo>
                    <a:pt x="1677" y="304"/>
                  </a:lnTo>
                  <a:lnTo>
                    <a:pt x="1654" y="327"/>
                  </a:lnTo>
                  <a:lnTo>
                    <a:pt x="1630" y="350"/>
                  </a:lnTo>
                  <a:lnTo>
                    <a:pt x="1607" y="372"/>
                  </a:lnTo>
                  <a:lnTo>
                    <a:pt x="1584" y="395"/>
                  </a:lnTo>
                  <a:lnTo>
                    <a:pt x="1562" y="418"/>
                  </a:lnTo>
                  <a:lnTo>
                    <a:pt x="1529" y="451"/>
                  </a:lnTo>
                  <a:lnTo>
                    <a:pt x="1496" y="484"/>
                  </a:lnTo>
                  <a:lnTo>
                    <a:pt x="1461" y="518"/>
                  </a:lnTo>
                  <a:lnTo>
                    <a:pt x="1427" y="550"/>
                  </a:lnTo>
                  <a:lnTo>
                    <a:pt x="1412" y="564"/>
                  </a:lnTo>
                  <a:lnTo>
                    <a:pt x="1397" y="576"/>
                  </a:lnTo>
                  <a:lnTo>
                    <a:pt x="1382" y="590"/>
                  </a:lnTo>
                  <a:lnTo>
                    <a:pt x="1368" y="604"/>
                  </a:lnTo>
                  <a:lnTo>
                    <a:pt x="1337" y="632"/>
                  </a:lnTo>
                  <a:lnTo>
                    <a:pt x="1308" y="660"/>
                  </a:lnTo>
                  <a:lnTo>
                    <a:pt x="1275" y="689"/>
                  </a:lnTo>
                  <a:lnTo>
                    <a:pt x="1244" y="715"/>
                  </a:lnTo>
                  <a:lnTo>
                    <a:pt x="1212" y="742"/>
                  </a:lnTo>
                  <a:lnTo>
                    <a:pt x="1179" y="768"/>
                  </a:lnTo>
                  <a:lnTo>
                    <a:pt x="1145" y="792"/>
                  </a:lnTo>
                  <a:lnTo>
                    <a:pt x="1110" y="815"/>
                  </a:lnTo>
                  <a:lnTo>
                    <a:pt x="1090" y="827"/>
                  </a:lnTo>
                  <a:lnTo>
                    <a:pt x="1069" y="841"/>
                  </a:lnTo>
                  <a:lnTo>
                    <a:pt x="1049" y="855"/>
                  </a:lnTo>
                  <a:lnTo>
                    <a:pt x="1030" y="870"/>
                  </a:lnTo>
                  <a:lnTo>
                    <a:pt x="1012" y="885"/>
                  </a:lnTo>
                  <a:lnTo>
                    <a:pt x="993" y="901"/>
                  </a:lnTo>
                  <a:lnTo>
                    <a:pt x="975" y="917"/>
                  </a:lnTo>
                  <a:lnTo>
                    <a:pt x="958" y="933"/>
                  </a:lnTo>
                  <a:lnTo>
                    <a:pt x="942" y="950"/>
                  </a:lnTo>
                  <a:lnTo>
                    <a:pt x="924" y="967"/>
                  </a:lnTo>
                  <a:lnTo>
                    <a:pt x="910" y="986"/>
                  </a:lnTo>
                  <a:lnTo>
                    <a:pt x="893" y="1004"/>
                  </a:lnTo>
                  <a:lnTo>
                    <a:pt x="880" y="1022"/>
                  </a:lnTo>
                  <a:lnTo>
                    <a:pt x="865" y="1042"/>
                  </a:lnTo>
                  <a:lnTo>
                    <a:pt x="851" y="1061"/>
                  </a:lnTo>
                  <a:lnTo>
                    <a:pt x="837" y="1082"/>
                  </a:lnTo>
                  <a:lnTo>
                    <a:pt x="825" y="1103"/>
                  </a:lnTo>
                  <a:lnTo>
                    <a:pt x="812" y="1124"/>
                  </a:lnTo>
                  <a:lnTo>
                    <a:pt x="801" y="1146"/>
                  </a:lnTo>
                  <a:lnTo>
                    <a:pt x="789" y="1168"/>
                  </a:lnTo>
                  <a:lnTo>
                    <a:pt x="779" y="1191"/>
                  </a:lnTo>
                  <a:lnTo>
                    <a:pt x="768" y="1214"/>
                  </a:lnTo>
                  <a:lnTo>
                    <a:pt x="758" y="1238"/>
                  </a:lnTo>
                  <a:lnTo>
                    <a:pt x="749" y="1262"/>
                  </a:lnTo>
                  <a:lnTo>
                    <a:pt x="740" y="1287"/>
                  </a:lnTo>
                  <a:lnTo>
                    <a:pt x="732" y="1312"/>
                  </a:lnTo>
                  <a:lnTo>
                    <a:pt x="724" y="1339"/>
                  </a:lnTo>
                  <a:lnTo>
                    <a:pt x="716" y="1365"/>
                  </a:lnTo>
                  <a:lnTo>
                    <a:pt x="709" y="1392"/>
                  </a:lnTo>
                  <a:lnTo>
                    <a:pt x="702" y="1419"/>
                  </a:lnTo>
                  <a:lnTo>
                    <a:pt x="696" y="1448"/>
                  </a:lnTo>
                  <a:lnTo>
                    <a:pt x="690" y="1477"/>
                  </a:lnTo>
                  <a:lnTo>
                    <a:pt x="678" y="1541"/>
                  </a:lnTo>
                  <a:lnTo>
                    <a:pt x="663" y="1605"/>
                  </a:lnTo>
                  <a:lnTo>
                    <a:pt x="647" y="1669"/>
                  </a:lnTo>
                  <a:lnTo>
                    <a:pt x="630" y="1732"/>
                  </a:lnTo>
                  <a:lnTo>
                    <a:pt x="610" y="1794"/>
                  </a:lnTo>
                  <a:lnTo>
                    <a:pt x="591" y="1855"/>
                  </a:lnTo>
                  <a:lnTo>
                    <a:pt x="570" y="1916"/>
                  </a:lnTo>
                  <a:lnTo>
                    <a:pt x="548" y="1977"/>
                  </a:lnTo>
                  <a:lnTo>
                    <a:pt x="526" y="2036"/>
                  </a:lnTo>
                  <a:lnTo>
                    <a:pt x="502" y="2095"/>
                  </a:lnTo>
                  <a:lnTo>
                    <a:pt x="478" y="2153"/>
                  </a:lnTo>
                  <a:lnTo>
                    <a:pt x="454" y="2211"/>
                  </a:lnTo>
                  <a:lnTo>
                    <a:pt x="430" y="2268"/>
                  </a:lnTo>
                  <a:lnTo>
                    <a:pt x="405" y="2324"/>
                  </a:lnTo>
                  <a:lnTo>
                    <a:pt x="378" y="2380"/>
                  </a:lnTo>
                  <a:lnTo>
                    <a:pt x="353" y="2435"/>
                  </a:lnTo>
                  <a:lnTo>
                    <a:pt x="342" y="2461"/>
                  </a:lnTo>
                  <a:lnTo>
                    <a:pt x="297" y="2555"/>
                  </a:lnTo>
                  <a:lnTo>
                    <a:pt x="253" y="2651"/>
                  </a:lnTo>
                  <a:lnTo>
                    <a:pt x="233" y="2699"/>
                  </a:lnTo>
                  <a:lnTo>
                    <a:pt x="212" y="2747"/>
                  </a:lnTo>
                  <a:lnTo>
                    <a:pt x="191" y="2797"/>
                  </a:lnTo>
                  <a:lnTo>
                    <a:pt x="172" y="2846"/>
                  </a:lnTo>
                  <a:lnTo>
                    <a:pt x="154" y="2895"/>
                  </a:lnTo>
                  <a:lnTo>
                    <a:pt x="135" y="2946"/>
                  </a:lnTo>
                  <a:lnTo>
                    <a:pt x="118" y="2996"/>
                  </a:lnTo>
                  <a:lnTo>
                    <a:pt x="103" y="3047"/>
                  </a:lnTo>
                  <a:lnTo>
                    <a:pt x="88" y="3097"/>
                  </a:lnTo>
                  <a:lnTo>
                    <a:pt x="76" y="3149"/>
                  </a:lnTo>
                  <a:lnTo>
                    <a:pt x="64" y="3200"/>
                  </a:lnTo>
                  <a:lnTo>
                    <a:pt x="54" y="3253"/>
                  </a:lnTo>
                  <a:lnTo>
                    <a:pt x="47" y="3296"/>
                  </a:lnTo>
                  <a:lnTo>
                    <a:pt x="42" y="3337"/>
                  </a:lnTo>
                  <a:lnTo>
                    <a:pt x="40" y="3376"/>
                  </a:lnTo>
                  <a:lnTo>
                    <a:pt x="40" y="3414"/>
                  </a:lnTo>
                  <a:lnTo>
                    <a:pt x="41" y="3449"/>
                  </a:lnTo>
                  <a:lnTo>
                    <a:pt x="45" y="3483"/>
                  </a:lnTo>
                  <a:lnTo>
                    <a:pt x="47" y="3499"/>
                  </a:lnTo>
                  <a:lnTo>
                    <a:pt x="50" y="3515"/>
                  </a:lnTo>
                  <a:lnTo>
                    <a:pt x="54" y="3531"/>
                  </a:lnTo>
                  <a:lnTo>
                    <a:pt x="58" y="3546"/>
                  </a:lnTo>
                  <a:lnTo>
                    <a:pt x="63" y="3561"/>
                  </a:lnTo>
                  <a:lnTo>
                    <a:pt x="69" y="3575"/>
                  </a:lnTo>
                  <a:lnTo>
                    <a:pt x="74" y="3589"/>
                  </a:lnTo>
                  <a:lnTo>
                    <a:pt x="80" y="3603"/>
                  </a:lnTo>
                  <a:lnTo>
                    <a:pt x="87" y="3616"/>
                  </a:lnTo>
                  <a:lnTo>
                    <a:pt x="94" y="3629"/>
                  </a:lnTo>
                  <a:lnTo>
                    <a:pt x="102" y="3642"/>
                  </a:lnTo>
                  <a:lnTo>
                    <a:pt x="111" y="3655"/>
                  </a:lnTo>
                  <a:lnTo>
                    <a:pt x="120" y="3666"/>
                  </a:lnTo>
                  <a:lnTo>
                    <a:pt x="129" y="3678"/>
                  </a:lnTo>
                  <a:lnTo>
                    <a:pt x="140" y="3689"/>
                  </a:lnTo>
                  <a:lnTo>
                    <a:pt x="150" y="3700"/>
                  </a:lnTo>
                  <a:lnTo>
                    <a:pt x="162" y="3711"/>
                  </a:lnTo>
                  <a:lnTo>
                    <a:pt x="173" y="3721"/>
                  </a:lnTo>
                  <a:lnTo>
                    <a:pt x="186" y="3731"/>
                  </a:lnTo>
                  <a:lnTo>
                    <a:pt x="198" y="3742"/>
                  </a:lnTo>
                  <a:lnTo>
                    <a:pt x="219" y="3756"/>
                  </a:lnTo>
                  <a:lnTo>
                    <a:pt x="241" y="3769"/>
                  </a:lnTo>
                  <a:lnTo>
                    <a:pt x="266" y="3782"/>
                  </a:lnTo>
                  <a:lnTo>
                    <a:pt x="291" y="3793"/>
                  </a:lnTo>
                  <a:lnTo>
                    <a:pt x="320" y="3804"/>
                  </a:lnTo>
                  <a:lnTo>
                    <a:pt x="350" y="3814"/>
                  </a:lnTo>
                  <a:lnTo>
                    <a:pt x="382" y="3824"/>
                  </a:lnTo>
                  <a:lnTo>
                    <a:pt x="416" y="3832"/>
                  </a:lnTo>
                  <a:lnTo>
                    <a:pt x="459" y="3842"/>
                  </a:lnTo>
                  <a:lnTo>
                    <a:pt x="501" y="3847"/>
                  </a:lnTo>
                  <a:lnTo>
                    <a:pt x="545" y="3853"/>
                  </a:lnTo>
                  <a:lnTo>
                    <a:pt x="587" y="3858"/>
                  </a:lnTo>
                  <a:lnTo>
                    <a:pt x="619" y="3861"/>
                  </a:lnTo>
                  <a:lnTo>
                    <a:pt x="653" y="3864"/>
                  </a:lnTo>
                  <a:lnTo>
                    <a:pt x="685" y="3869"/>
                  </a:lnTo>
                  <a:lnTo>
                    <a:pt x="718" y="3874"/>
                  </a:lnTo>
                  <a:lnTo>
                    <a:pt x="790" y="3886"/>
                  </a:lnTo>
                  <a:lnTo>
                    <a:pt x="864" y="3900"/>
                  </a:lnTo>
                  <a:lnTo>
                    <a:pt x="938" y="3913"/>
                  </a:lnTo>
                  <a:lnTo>
                    <a:pt x="1013" y="3928"/>
                  </a:lnTo>
                  <a:lnTo>
                    <a:pt x="1087" y="3941"/>
                  </a:lnTo>
                  <a:lnTo>
                    <a:pt x="1163" y="3956"/>
                  </a:lnTo>
                  <a:lnTo>
                    <a:pt x="1239" y="3971"/>
                  </a:lnTo>
                  <a:lnTo>
                    <a:pt x="1314" y="3987"/>
                  </a:lnTo>
                  <a:lnTo>
                    <a:pt x="1379" y="4000"/>
                  </a:lnTo>
                  <a:lnTo>
                    <a:pt x="1443" y="4011"/>
                  </a:lnTo>
                  <a:lnTo>
                    <a:pt x="1507" y="4020"/>
                  </a:lnTo>
                  <a:lnTo>
                    <a:pt x="1571" y="4027"/>
                  </a:lnTo>
                  <a:lnTo>
                    <a:pt x="1636" y="4032"/>
                  </a:lnTo>
                  <a:lnTo>
                    <a:pt x="1700" y="4035"/>
                  </a:lnTo>
                  <a:lnTo>
                    <a:pt x="1763" y="4035"/>
                  </a:lnTo>
                  <a:lnTo>
                    <a:pt x="1827" y="4035"/>
                  </a:lnTo>
                  <a:lnTo>
                    <a:pt x="1891" y="4032"/>
                  </a:lnTo>
                  <a:lnTo>
                    <a:pt x="1956" y="4027"/>
                  </a:lnTo>
                  <a:lnTo>
                    <a:pt x="2019" y="4020"/>
                  </a:lnTo>
                  <a:lnTo>
                    <a:pt x="2083" y="4011"/>
                  </a:lnTo>
                  <a:lnTo>
                    <a:pt x="2146" y="4001"/>
                  </a:lnTo>
                  <a:lnTo>
                    <a:pt x="2209" y="3988"/>
                  </a:lnTo>
                  <a:lnTo>
                    <a:pt x="2272" y="3973"/>
                  </a:lnTo>
                  <a:lnTo>
                    <a:pt x="2335" y="3957"/>
                  </a:lnTo>
                  <a:lnTo>
                    <a:pt x="2370" y="3947"/>
                  </a:lnTo>
                  <a:lnTo>
                    <a:pt x="2405" y="3937"/>
                  </a:lnTo>
                  <a:lnTo>
                    <a:pt x="2440" y="3926"/>
                  </a:lnTo>
                  <a:lnTo>
                    <a:pt x="2475" y="3915"/>
                  </a:lnTo>
                  <a:lnTo>
                    <a:pt x="2510" y="3903"/>
                  </a:lnTo>
                  <a:lnTo>
                    <a:pt x="2544" y="3892"/>
                  </a:lnTo>
                  <a:lnTo>
                    <a:pt x="2579" y="3881"/>
                  </a:lnTo>
                  <a:lnTo>
                    <a:pt x="2613" y="3869"/>
                  </a:lnTo>
                  <a:lnTo>
                    <a:pt x="2613" y="3910"/>
                  </a:lnTo>
                  <a:lnTo>
                    <a:pt x="2580" y="3922"/>
                  </a:lnTo>
                  <a:lnTo>
                    <a:pt x="2546" y="3933"/>
                  </a:lnTo>
                  <a:lnTo>
                    <a:pt x="2513" y="3944"/>
                  </a:lnTo>
                  <a:lnTo>
                    <a:pt x="2480" y="3955"/>
                  </a:lnTo>
                  <a:lnTo>
                    <a:pt x="2447" y="3965"/>
                  </a:lnTo>
                  <a:lnTo>
                    <a:pt x="2413" y="3976"/>
                  </a:lnTo>
                  <a:lnTo>
                    <a:pt x="2379" y="3986"/>
                  </a:lnTo>
                  <a:lnTo>
                    <a:pt x="2346" y="3995"/>
                  </a:lnTo>
                  <a:lnTo>
                    <a:pt x="2310" y="4004"/>
                  </a:lnTo>
                  <a:lnTo>
                    <a:pt x="2273" y="4014"/>
                  </a:lnTo>
                  <a:lnTo>
                    <a:pt x="2238" y="4023"/>
                  </a:lnTo>
                  <a:lnTo>
                    <a:pt x="2202" y="4031"/>
                  </a:lnTo>
                  <a:lnTo>
                    <a:pt x="2166" y="4038"/>
                  </a:lnTo>
                  <a:lnTo>
                    <a:pt x="2130" y="4045"/>
                  </a:lnTo>
                  <a:lnTo>
                    <a:pt x="2093" y="4050"/>
                  </a:lnTo>
                  <a:lnTo>
                    <a:pt x="2058" y="4055"/>
                  </a:lnTo>
                  <a:lnTo>
                    <a:pt x="2021" y="4061"/>
                  </a:lnTo>
                  <a:lnTo>
                    <a:pt x="1984" y="4064"/>
                  </a:lnTo>
                  <a:lnTo>
                    <a:pt x="1949" y="4067"/>
                  </a:lnTo>
                  <a:lnTo>
                    <a:pt x="1912" y="4071"/>
                  </a:lnTo>
                  <a:lnTo>
                    <a:pt x="1875" y="4072"/>
                  </a:lnTo>
                  <a:lnTo>
                    <a:pt x="1839" y="4074"/>
                  </a:lnTo>
                  <a:lnTo>
                    <a:pt x="1803" y="4076"/>
                  </a:lnTo>
                  <a:lnTo>
                    <a:pt x="1766" y="407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22" name="Freeform 24">
              <a:extLst>
                <a:ext uri="{FF2B5EF4-FFF2-40B4-BE49-F238E27FC236}">
                  <a16:creationId xmlns:a16="http://schemas.microsoft.com/office/drawing/2014/main" id="{5AD08818-5561-4A3B-9C50-7E629B1125DC}"/>
                </a:ext>
              </a:extLst>
            </p:cNvPr>
            <p:cNvSpPr>
              <a:spLocks/>
            </p:cNvSpPr>
            <p:nvPr userDrawn="1"/>
          </p:nvSpPr>
          <p:spPr bwMode="auto">
            <a:xfrm>
              <a:off x="-3615" y="6043786"/>
              <a:ext cx="1833141" cy="814214"/>
            </a:xfrm>
            <a:custGeom>
              <a:avLst/>
              <a:gdLst>
                <a:gd name="T0" fmla="*/ 2718 w 2757"/>
                <a:gd name="T1" fmla="*/ 1167 h 1228"/>
                <a:gd name="T2" fmla="*/ 2713 w 2757"/>
                <a:gd name="T3" fmla="*/ 1071 h 1228"/>
                <a:gd name="T4" fmla="*/ 2697 w 2757"/>
                <a:gd name="T5" fmla="*/ 979 h 1228"/>
                <a:gd name="T6" fmla="*/ 2667 w 2757"/>
                <a:gd name="T7" fmla="*/ 893 h 1228"/>
                <a:gd name="T8" fmla="*/ 2625 w 2757"/>
                <a:gd name="T9" fmla="*/ 811 h 1228"/>
                <a:gd name="T10" fmla="*/ 2570 w 2757"/>
                <a:gd name="T11" fmla="*/ 733 h 1228"/>
                <a:gd name="T12" fmla="*/ 2502 w 2757"/>
                <a:gd name="T13" fmla="*/ 658 h 1228"/>
                <a:gd name="T14" fmla="*/ 2420 w 2757"/>
                <a:gd name="T15" fmla="*/ 587 h 1228"/>
                <a:gd name="T16" fmla="*/ 2306 w 2757"/>
                <a:gd name="T17" fmla="*/ 507 h 1228"/>
                <a:gd name="T18" fmla="*/ 2162 w 2757"/>
                <a:gd name="T19" fmla="*/ 429 h 1228"/>
                <a:gd name="T20" fmla="*/ 2011 w 2757"/>
                <a:gd name="T21" fmla="*/ 371 h 1228"/>
                <a:gd name="T22" fmla="*/ 1851 w 2757"/>
                <a:gd name="T23" fmla="*/ 333 h 1228"/>
                <a:gd name="T24" fmla="*/ 1645 w 2757"/>
                <a:gd name="T25" fmla="*/ 306 h 1228"/>
                <a:gd name="T26" fmla="*/ 1409 w 2757"/>
                <a:gd name="T27" fmla="*/ 265 h 1228"/>
                <a:gd name="T28" fmla="*/ 1180 w 2757"/>
                <a:gd name="T29" fmla="*/ 208 h 1228"/>
                <a:gd name="T30" fmla="*/ 960 w 2757"/>
                <a:gd name="T31" fmla="*/ 138 h 1228"/>
                <a:gd name="T32" fmla="*/ 757 w 2757"/>
                <a:gd name="T33" fmla="*/ 64 h 1228"/>
                <a:gd name="T34" fmla="*/ 672 w 2757"/>
                <a:gd name="T35" fmla="*/ 44 h 1228"/>
                <a:gd name="T36" fmla="*/ 595 w 2757"/>
                <a:gd name="T37" fmla="*/ 39 h 1228"/>
                <a:gd name="T38" fmla="*/ 524 w 2757"/>
                <a:gd name="T39" fmla="*/ 49 h 1228"/>
                <a:gd name="T40" fmla="*/ 457 w 2757"/>
                <a:gd name="T41" fmla="*/ 75 h 1228"/>
                <a:gd name="T42" fmla="*/ 389 w 2757"/>
                <a:gd name="T43" fmla="*/ 119 h 1228"/>
                <a:gd name="T44" fmla="*/ 320 w 2757"/>
                <a:gd name="T45" fmla="*/ 180 h 1228"/>
                <a:gd name="T46" fmla="*/ 212 w 2757"/>
                <a:gd name="T47" fmla="*/ 298 h 1228"/>
                <a:gd name="T48" fmla="*/ 147 w 2757"/>
                <a:gd name="T49" fmla="*/ 391 h 1228"/>
                <a:gd name="T50" fmla="*/ 87 w 2757"/>
                <a:gd name="T51" fmla="*/ 491 h 1228"/>
                <a:gd name="T52" fmla="*/ 30 w 2757"/>
                <a:gd name="T53" fmla="*/ 581 h 1228"/>
                <a:gd name="T54" fmla="*/ 21 w 2757"/>
                <a:gd name="T55" fmla="*/ 523 h 1228"/>
                <a:gd name="T56" fmla="*/ 98 w 2757"/>
                <a:gd name="T57" fmla="*/ 396 h 1228"/>
                <a:gd name="T58" fmla="*/ 164 w 2757"/>
                <a:gd name="T59" fmla="*/ 296 h 1228"/>
                <a:gd name="T60" fmla="*/ 256 w 2757"/>
                <a:gd name="T61" fmla="*/ 189 h 1228"/>
                <a:gd name="T62" fmla="*/ 351 w 2757"/>
                <a:gd name="T63" fmla="*/ 99 h 1228"/>
                <a:gd name="T64" fmla="*/ 423 w 2757"/>
                <a:gd name="T65" fmla="*/ 48 h 1228"/>
                <a:gd name="T66" fmla="*/ 497 w 2757"/>
                <a:gd name="T67" fmla="*/ 16 h 1228"/>
                <a:gd name="T68" fmla="*/ 571 w 2757"/>
                <a:gd name="T69" fmla="*/ 1 h 1228"/>
                <a:gd name="T70" fmla="*/ 653 w 2757"/>
                <a:gd name="T71" fmla="*/ 2 h 1228"/>
                <a:gd name="T72" fmla="*/ 741 w 2757"/>
                <a:gd name="T73" fmla="*/ 19 h 1228"/>
                <a:gd name="T74" fmla="*/ 841 w 2757"/>
                <a:gd name="T75" fmla="*/ 51 h 1228"/>
                <a:gd name="T76" fmla="*/ 1028 w 2757"/>
                <a:gd name="T77" fmla="*/ 120 h 1228"/>
                <a:gd name="T78" fmla="*/ 1247 w 2757"/>
                <a:gd name="T79" fmla="*/ 185 h 1228"/>
                <a:gd name="T80" fmla="*/ 1474 w 2757"/>
                <a:gd name="T81" fmla="*/ 237 h 1228"/>
                <a:gd name="T82" fmla="*/ 1712 w 2757"/>
                <a:gd name="T83" fmla="*/ 275 h 1228"/>
                <a:gd name="T84" fmla="*/ 1901 w 2757"/>
                <a:gd name="T85" fmla="*/ 302 h 1228"/>
                <a:gd name="T86" fmla="*/ 2063 w 2757"/>
                <a:gd name="T87" fmla="*/ 346 h 1228"/>
                <a:gd name="T88" fmla="*/ 2216 w 2757"/>
                <a:gd name="T89" fmla="*/ 411 h 1228"/>
                <a:gd name="T90" fmla="*/ 2362 w 2757"/>
                <a:gd name="T91" fmla="*/ 496 h 1228"/>
                <a:gd name="T92" fmla="*/ 2467 w 2757"/>
                <a:gd name="T93" fmla="*/ 574 h 1228"/>
                <a:gd name="T94" fmla="*/ 2549 w 2757"/>
                <a:gd name="T95" fmla="*/ 650 h 1228"/>
                <a:gd name="T96" fmla="*/ 2617 w 2757"/>
                <a:gd name="T97" fmla="*/ 729 h 1228"/>
                <a:gd name="T98" fmla="*/ 2671 w 2757"/>
                <a:gd name="T99" fmla="*/ 813 h 1228"/>
                <a:gd name="T100" fmla="*/ 2712 w 2757"/>
                <a:gd name="T101" fmla="*/ 901 h 1228"/>
                <a:gd name="T102" fmla="*/ 2739 w 2757"/>
                <a:gd name="T103" fmla="*/ 994 h 1228"/>
                <a:gd name="T104" fmla="*/ 2754 w 2757"/>
                <a:gd name="T105" fmla="*/ 1092 h 1228"/>
                <a:gd name="T106" fmla="*/ 2757 w 2757"/>
                <a:gd name="T107" fmla="*/ 1195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57" h="1228">
                  <a:moveTo>
                    <a:pt x="2714" y="1228"/>
                  </a:moveTo>
                  <a:lnTo>
                    <a:pt x="2715" y="1218"/>
                  </a:lnTo>
                  <a:lnTo>
                    <a:pt x="2716" y="1192"/>
                  </a:lnTo>
                  <a:lnTo>
                    <a:pt x="2718" y="1167"/>
                  </a:lnTo>
                  <a:lnTo>
                    <a:pt x="2718" y="1143"/>
                  </a:lnTo>
                  <a:lnTo>
                    <a:pt x="2718" y="1118"/>
                  </a:lnTo>
                  <a:lnTo>
                    <a:pt x="2715" y="1095"/>
                  </a:lnTo>
                  <a:lnTo>
                    <a:pt x="2713" y="1071"/>
                  </a:lnTo>
                  <a:lnTo>
                    <a:pt x="2711" y="1048"/>
                  </a:lnTo>
                  <a:lnTo>
                    <a:pt x="2706" y="1025"/>
                  </a:lnTo>
                  <a:lnTo>
                    <a:pt x="2701" y="1002"/>
                  </a:lnTo>
                  <a:lnTo>
                    <a:pt x="2697" y="979"/>
                  </a:lnTo>
                  <a:lnTo>
                    <a:pt x="2690" y="957"/>
                  </a:lnTo>
                  <a:lnTo>
                    <a:pt x="2683" y="936"/>
                  </a:lnTo>
                  <a:lnTo>
                    <a:pt x="2676" y="914"/>
                  </a:lnTo>
                  <a:lnTo>
                    <a:pt x="2667" y="893"/>
                  </a:lnTo>
                  <a:lnTo>
                    <a:pt x="2658" y="872"/>
                  </a:lnTo>
                  <a:lnTo>
                    <a:pt x="2648" y="852"/>
                  </a:lnTo>
                  <a:lnTo>
                    <a:pt x="2637" y="831"/>
                  </a:lnTo>
                  <a:lnTo>
                    <a:pt x="2625" y="811"/>
                  </a:lnTo>
                  <a:lnTo>
                    <a:pt x="2612" y="791"/>
                  </a:lnTo>
                  <a:lnTo>
                    <a:pt x="2599" y="772"/>
                  </a:lnTo>
                  <a:lnTo>
                    <a:pt x="2584" y="752"/>
                  </a:lnTo>
                  <a:lnTo>
                    <a:pt x="2570" y="733"/>
                  </a:lnTo>
                  <a:lnTo>
                    <a:pt x="2555" y="714"/>
                  </a:lnTo>
                  <a:lnTo>
                    <a:pt x="2537" y="695"/>
                  </a:lnTo>
                  <a:lnTo>
                    <a:pt x="2520" y="676"/>
                  </a:lnTo>
                  <a:lnTo>
                    <a:pt x="2502" y="658"/>
                  </a:lnTo>
                  <a:lnTo>
                    <a:pt x="2482" y="640"/>
                  </a:lnTo>
                  <a:lnTo>
                    <a:pt x="2463" y="622"/>
                  </a:lnTo>
                  <a:lnTo>
                    <a:pt x="2442" y="604"/>
                  </a:lnTo>
                  <a:lnTo>
                    <a:pt x="2420" y="587"/>
                  </a:lnTo>
                  <a:lnTo>
                    <a:pt x="2397" y="570"/>
                  </a:lnTo>
                  <a:lnTo>
                    <a:pt x="2375" y="552"/>
                  </a:lnTo>
                  <a:lnTo>
                    <a:pt x="2340" y="528"/>
                  </a:lnTo>
                  <a:lnTo>
                    <a:pt x="2306" y="507"/>
                  </a:lnTo>
                  <a:lnTo>
                    <a:pt x="2270" y="485"/>
                  </a:lnTo>
                  <a:lnTo>
                    <a:pt x="2235" y="465"/>
                  </a:lnTo>
                  <a:lnTo>
                    <a:pt x="2199" y="446"/>
                  </a:lnTo>
                  <a:lnTo>
                    <a:pt x="2162" y="429"/>
                  </a:lnTo>
                  <a:lnTo>
                    <a:pt x="2126" y="413"/>
                  </a:lnTo>
                  <a:lnTo>
                    <a:pt x="2088" y="398"/>
                  </a:lnTo>
                  <a:lnTo>
                    <a:pt x="2050" y="384"/>
                  </a:lnTo>
                  <a:lnTo>
                    <a:pt x="2011" y="371"/>
                  </a:lnTo>
                  <a:lnTo>
                    <a:pt x="1972" y="360"/>
                  </a:lnTo>
                  <a:lnTo>
                    <a:pt x="1933" y="349"/>
                  </a:lnTo>
                  <a:lnTo>
                    <a:pt x="1893" y="340"/>
                  </a:lnTo>
                  <a:lnTo>
                    <a:pt x="1851" y="333"/>
                  </a:lnTo>
                  <a:lnTo>
                    <a:pt x="1810" y="326"/>
                  </a:lnTo>
                  <a:lnTo>
                    <a:pt x="1768" y="321"/>
                  </a:lnTo>
                  <a:lnTo>
                    <a:pt x="1706" y="314"/>
                  </a:lnTo>
                  <a:lnTo>
                    <a:pt x="1645" y="306"/>
                  </a:lnTo>
                  <a:lnTo>
                    <a:pt x="1585" y="297"/>
                  </a:lnTo>
                  <a:lnTo>
                    <a:pt x="1526" y="286"/>
                  </a:lnTo>
                  <a:lnTo>
                    <a:pt x="1467" y="276"/>
                  </a:lnTo>
                  <a:lnTo>
                    <a:pt x="1409" y="265"/>
                  </a:lnTo>
                  <a:lnTo>
                    <a:pt x="1350" y="252"/>
                  </a:lnTo>
                  <a:lnTo>
                    <a:pt x="1294" y="238"/>
                  </a:lnTo>
                  <a:lnTo>
                    <a:pt x="1237" y="224"/>
                  </a:lnTo>
                  <a:lnTo>
                    <a:pt x="1180" y="208"/>
                  </a:lnTo>
                  <a:lnTo>
                    <a:pt x="1125" y="192"/>
                  </a:lnTo>
                  <a:lnTo>
                    <a:pt x="1070" y="175"/>
                  </a:lnTo>
                  <a:lnTo>
                    <a:pt x="1015" y="158"/>
                  </a:lnTo>
                  <a:lnTo>
                    <a:pt x="960" y="138"/>
                  </a:lnTo>
                  <a:lnTo>
                    <a:pt x="906" y="119"/>
                  </a:lnTo>
                  <a:lnTo>
                    <a:pt x="853" y="98"/>
                  </a:lnTo>
                  <a:lnTo>
                    <a:pt x="803" y="80"/>
                  </a:lnTo>
                  <a:lnTo>
                    <a:pt x="757" y="64"/>
                  </a:lnTo>
                  <a:lnTo>
                    <a:pt x="734" y="58"/>
                  </a:lnTo>
                  <a:lnTo>
                    <a:pt x="714" y="52"/>
                  </a:lnTo>
                  <a:lnTo>
                    <a:pt x="692" y="48"/>
                  </a:lnTo>
                  <a:lnTo>
                    <a:pt x="672" y="44"/>
                  </a:lnTo>
                  <a:lnTo>
                    <a:pt x="652" y="42"/>
                  </a:lnTo>
                  <a:lnTo>
                    <a:pt x="632" y="40"/>
                  </a:lnTo>
                  <a:lnTo>
                    <a:pt x="614" y="39"/>
                  </a:lnTo>
                  <a:lnTo>
                    <a:pt x="595" y="39"/>
                  </a:lnTo>
                  <a:lnTo>
                    <a:pt x="577" y="40"/>
                  </a:lnTo>
                  <a:lnTo>
                    <a:pt x="559" y="42"/>
                  </a:lnTo>
                  <a:lnTo>
                    <a:pt x="541" y="45"/>
                  </a:lnTo>
                  <a:lnTo>
                    <a:pt x="524" y="49"/>
                  </a:lnTo>
                  <a:lnTo>
                    <a:pt x="507" y="55"/>
                  </a:lnTo>
                  <a:lnTo>
                    <a:pt x="490" y="60"/>
                  </a:lnTo>
                  <a:lnTo>
                    <a:pt x="474" y="67"/>
                  </a:lnTo>
                  <a:lnTo>
                    <a:pt x="457" y="75"/>
                  </a:lnTo>
                  <a:lnTo>
                    <a:pt x="439" y="84"/>
                  </a:lnTo>
                  <a:lnTo>
                    <a:pt x="423" y="95"/>
                  </a:lnTo>
                  <a:lnTo>
                    <a:pt x="406" y="106"/>
                  </a:lnTo>
                  <a:lnTo>
                    <a:pt x="389" y="119"/>
                  </a:lnTo>
                  <a:lnTo>
                    <a:pt x="372" y="133"/>
                  </a:lnTo>
                  <a:lnTo>
                    <a:pt x="354" y="148"/>
                  </a:lnTo>
                  <a:lnTo>
                    <a:pt x="337" y="162"/>
                  </a:lnTo>
                  <a:lnTo>
                    <a:pt x="320" y="180"/>
                  </a:lnTo>
                  <a:lnTo>
                    <a:pt x="283" y="218"/>
                  </a:lnTo>
                  <a:lnTo>
                    <a:pt x="244" y="259"/>
                  </a:lnTo>
                  <a:lnTo>
                    <a:pt x="228" y="278"/>
                  </a:lnTo>
                  <a:lnTo>
                    <a:pt x="212" y="298"/>
                  </a:lnTo>
                  <a:lnTo>
                    <a:pt x="196" y="320"/>
                  </a:lnTo>
                  <a:lnTo>
                    <a:pt x="180" y="341"/>
                  </a:lnTo>
                  <a:lnTo>
                    <a:pt x="164" y="365"/>
                  </a:lnTo>
                  <a:lnTo>
                    <a:pt x="147" y="391"/>
                  </a:lnTo>
                  <a:lnTo>
                    <a:pt x="131" y="417"/>
                  </a:lnTo>
                  <a:lnTo>
                    <a:pt x="115" y="445"/>
                  </a:lnTo>
                  <a:lnTo>
                    <a:pt x="101" y="468"/>
                  </a:lnTo>
                  <a:lnTo>
                    <a:pt x="87" y="491"/>
                  </a:lnTo>
                  <a:lnTo>
                    <a:pt x="73" y="513"/>
                  </a:lnTo>
                  <a:lnTo>
                    <a:pt x="59" y="536"/>
                  </a:lnTo>
                  <a:lnTo>
                    <a:pt x="45" y="559"/>
                  </a:lnTo>
                  <a:lnTo>
                    <a:pt x="30" y="581"/>
                  </a:lnTo>
                  <a:lnTo>
                    <a:pt x="15" y="604"/>
                  </a:lnTo>
                  <a:lnTo>
                    <a:pt x="0" y="627"/>
                  </a:lnTo>
                  <a:lnTo>
                    <a:pt x="0" y="555"/>
                  </a:lnTo>
                  <a:lnTo>
                    <a:pt x="21" y="523"/>
                  </a:lnTo>
                  <a:lnTo>
                    <a:pt x="41" y="491"/>
                  </a:lnTo>
                  <a:lnTo>
                    <a:pt x="61" y="457"/>
                  </a:lnTo>
                  <a:lnTo>
                    <a:pt x="80" y="425"/>
                  </a:lnTo>
                  <a:lnTo>
                    <a:pt x="98" y="396"/>
                  </a:lnTo>
                  <a:lnTo>
                    <a:pt x="115" y="369"/>
                  </a:lnTo>
                  <a:lnTo>
                    <a:pt x="131" y="343"/>
                  </a:lnTo>
                  <a:lnTo>
                    <a:pt x="148" y="318"/>
                  </a:lnTo>
                  <a:lnTo>
                    <a:pt x="164" y="296"/>
                  </a:lnTo>
                  <a:lnTo>
                    <a:pt x="181" y="274"/>
                  </a:lnTo>
                  <a:lnTo>
                    <a:pt x="198" y="253"/>
                  </a:lnTo>
                  <a:lnTo>
                    <a:pt x="215" y="232"/>
                  </a:lnTo>
                  <a:lnTo>
                    <a:pt x="256" y="189"/>
                  </a:lnTo>
                  <a:lnTo>
                    <a:pt x="295" y="149"/>
                  </a:lnTo>
                  <a:lnTo>
                    <a:pt x="313" y="132"/>
                  </a:lnTo>
                  <a:lnTo>
                    <a:pt x="333" y="114"/>
                  </a:lnTo>
                  <a:lnTo>
                    <a:pt x="351" y="99"/>
                  </a:lnTo>
                  <a:lnTo>
                    <a:pt x="369" y="84"/>
                  </a:lnTo>
                  <a:lnTo>
                    <a:pt x="388" y="72"/>
                  </a:lnTo>
                  <a:lnTo>
                    <a:pt x="406" y="59"/>
                  </a:lnTo>
                  <a:lnTo>
                    <a:pt x="423" y="48"/>
                  </a:lnTo>
                  <a:lnTo>
                    <a:pt x="442" y="39"/>
                  </a:lnTo>
                  <a:lnTo>
                    <a:pt x="460" y="29"/>
                  </a:lnTo>
                  <a:lnTo>
                    <a:pt x="478" y="23"/>
                  </a:lnTo>
                  <a:lnTo>
                    <a:pt x="497" y="16"/>
                  </a:lnTo>
                  <a:lnTo>
                    <a:pt x="515" y="10"/>
                  </a:lnTo>
                  <a:lnTo>
                    <a:pt x="533" y="6"/>
                  </a:lnTo>
                  <a:lnTo>
                    <a:pt x="553" y="3"/>
                  </a:lnTo>
                  <a:lnTo>
                    <a:pt x="571" y="1"/>
                  </a:lnTo>
                  <a:lnTo>
                    <a:pt x="591" y="0"/>
                  </a:lnTo>
                  <a:lnTo>
                    <a:pt x="611" y="0"/>
                  </a:lnTo>
                  <a:lnTo>
                    <a:pt x="632" y="0"/>
                  </a:lnTo>
                  <a:lnTo>
                    <a:pt x="653" y="2"/>
                  </a:lnTo>
                  <a:lnTo>
                    <a:pt x="673" y="4"/>
                  </a:lnTo>
                  <a:lnTo>
                    <a:pt x="695" y="9"/>
                  </a:lnTo>
                  <a:lnTo>
                    <a:pt x="718" y="13"/>
                  </a:lnTo>
                  <a:lnTo>
                    <a:pt x="741" y="19"/>
                  </a:lnTo>
                  <a:lnTo>
                    <a:pt x="765" y="26"/>
                  </a:lnTo>
                  <a:lnTo>
                    <a:pt x="789" y="33"/>
                  </a:lnTo>
                  <a:lnTo>
                    <a:pt x="814" y="42"/>
                  </a:lnTo>
                  <a:lnTo>
                    <a:pt x="841" y="51"/>
                  </a:lnTo>
                  <a:lnTo>
                    <a:pt x="867" y="62"/>
                  </a:lnTo>
                  <a:lnTo>
                    <a:pt x="920" y="82"/>
                  </a:lnTo>
                  <a:lnTo>
                    <a:pt x="974" y="102"/>
                  </a:lnTo>
                  <a:lnTo>
                    <a:pt x="1028" y="120"/>
                  </a:lnTo>
                  <a:lnTo>
                    <a:pt x="1082" y="138"/>
                  </a:lnTo>
                  <a:lnTo>
                    <a:pt x="1137" y="154"/>
                  </a:lnTo>
                  <a:lnTo>
                    <a:pt x="1192" y="171"/>
                  </a:lnTo>
                  <a:lnTo>
                    <a:pt x="1247" y="185"/>
                  </a:lnTo>
                  <a:lnTo>
                    <a:pt x="1303" y="200"/>
                  </a:lnTo>
                  <a:lnTo>
                    <a:pt x="1359" y="213"/>
                  </a:lnTo>
                  <a:lnTo>
                    <a:pt x="1417" y="226"/>
                  </a:lnTo>
                  <a:lnTo>
                    <a:pt x="1474" y="237"/>
                  </a:lnTo>
                  <a:lnTo>
                    <a:pt x="1533" y="247"/>
                  </a:lnTo>
                  <a:lnTo>
                    <a:pt x="1591" y="258"/>
                  </a:lnTo>
                  <a:lnTo>
                    <a:pt x="1651" y="267"/>
                  </a:lnTo>
                  <a:lnTo>
                    <a:pt x="1712" y="275"/>
                  </a:lnTo>
                  <a:lnTo>
                    <a:pt x="1772" y="282"/>
                  </a:lnTo>
                  <a:lnTo>
                    <a:pt x="1816" y="287"/>
                  </a:lnTo>
                  <a:lnTo>
                    <a:pt x="1858" y="294"/>
                  </a:lnTo>
                  <a:lnTo>
                    <a:pt x="1901" y="302"/>
                  </a:lnTo>
                  <a:lnTo>
                    <a:pt x="1942" y="312"/>
                  </a:lnTo>
                  <a:lnTo>
                    <a:pt x="1983" y="322"/>
                  </a:lnTo>
                  <a:lnTo>
                    <a:pt x="2024" y="333"/>
                  </a:lnTo>
                  <a:lnTo>
                    <a:pt x="2063" y="346"/>
                  </a:lnTo>
                  <a:lnTo>
                    <a:pt x="2102" y="361"/>
                  </a:lnTo>
                  <a:lnTo>
                    <a:pt x="2141" y="376"/>
                  </a:lnTo>
                  <a:lnTo>
                    <a:pt x="2178" y="393"/>
                  </a:lnTo>
                  <a:lnTo>
                    <a:pt x="2216" y="411"/>
                  </a:lnTo>
                  <a:lnTo>
                    <a:pt x="2253" y="430"/>
                  </a:lnTo>
                  <a:lnTo>
                    <a:pt x="2290" y="450"/>
                  </a:lnTo>
                  <a:lnTo>
                    <a:pt x="2326" y="473"/>
                  </a:lnTo>
                  <a:lnTo>
                    <a:pt x="2362" y="496"/>
                  </a:lnTo>
                  <a:lnTo>
                    <a:pt x="2397" y="520"/>
                  </a:lnTo>
                  <a:lnTo>
                    <a:pt x="2422" y="539"/>
                  </a:lnTo>
                  <a:lnTo>
                    <a:pt x="2445" y="556"/>
                  </a:lnTo>
                  <a:lnTo>
                    <a:pt x="2467" y="574"/>
                  </a:lnTo>
                  <a:lnTo>
                    <a:pt x="2489" y="593"/>
                  </a:lnTo>
                  <a:lnTo>
                    <a:pt x="2510" y="612"/>
                  </a:lnTo>
                  <a:lnTo>
                    <a:pt x="2529" y="630"/>
                  </a:lnTo>
                  <a:lnTo>
                    <a:pt x="2549" y="650"/>
                  </a:lnTo>
                  <a:lnTo>
                    <a:pt x="2567" y="669"/>
                  </a:lnTo>
                  <a:lnTo>
                    <a:pt x="2584" y="689"/>
                  </a:lnTo>
                  <a:lnTo>
                    <a:pt x="2601" y="710"/>
                  </a:lnTo>
                  <a:lnTo>
                    <a:pt x="2617" y="729"/>
                  </a:lnTo>
                  <a:lnTo>
                    <a:pt x="2632" y="750"/>
                  </a:lnTo>
                  <a:lnTo>
                    <a:pt x="2645" y="770"/>
                  </a:lnTo>
                  <a:lnTo>
                    <a:pt x="2659" y="792"/>
                  </a:lnTo>
                  <a:lnTo>
                    <a:pt x="2671" y="813"/>
                  </a:lnTo>
                  <a:lnTo>
                    <a:pt x="2682" y="835"/>
                  </a:lnTo>
                  <a:lnTo>
                    <a:pt x="2693" y="856"/>
                  </a:lnTo>
                  <a:lnTo>
                    <a:pt x="2703" y="879"/>
                  </a:lnTo>
                  <a:lnTo>
                    <a:pt x="2712" y="901"/>
                  </a:lnTo>
                  <a:lnTo>
                    <a:pt x="2720" y="924"/>
                  </a:lnTo>
                  <a:lnTo>
                    <a:pt x="2728" y="947"/>
                  </a:lnTo>
                  <a:lnTo>
                    <a:pt x="2734" y="971"/>
                  </a:lnTo>
                  <a:lnTo>
                    <a:pt x="2739" y="994"/>
                  </a:lnTo>
                  <a:lnTo>
                    <a:pt x="2745" y="1018"/>
                  </a:lnTo>
                  <a:lnTo>
                    <a:pt x="2749" y="1042"/>
                  </a:lnTo>
                  <a:lnTo>
                    <a:pt x="2752" y="1067"/>
                  </a:lnTo>
                  <a:lnTo>
                    <a:pt x="2754" y="1092"/>
                  </a:lnTo>
                  <a:lnTo>
                    <a:pt x="2757" y="1117"/>
                  </a:lnTo>
                  <a:lnTo>
                    <a:pt x="2757" y="1142"/>
                  </a:lnTo>
                  <a:lnTo>
                    <a:pt x="2757" y="1168"/>
                  </a:lnTo>
                  <a:lnTo>
                    <a:pt x="2757" y="1195"/>
                  </a:lnTo>
                  <a:lnTo>
                    <a:pt x="2754" y="1221"/>
                  </a:lnTo>
                  <a:lnTo>
                    <a:pt x="2754" y="1228"/>
                  </a:lnTo>
                  <a:lnTo>
                    <a:pt x="2714" y="122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23" name="Freeform 25">
              <a:extLst>
                <a:ext uri="{FF2B5EF4-FFF2-40B4-BE49-F238E27FC236}">
                  <a16:creationId xmlns:a16="http://schemas.microsoft.com/office/drawing/2014/main" id="{64EFA9CE-FDC2-4A99-AD14-052FA6519A05}"/>
                </a:ext>
              </a:extLst>
            </p:cNvPr>
            <p:cNvSpPr>
              <a:spLocks/>
            </p:cNvSpPr>
            <p:nvPr userDrawn="1"/>
          </p:nvSpPr>
          <p:spPr bwMode="auto">
            <a:xfrm>
              <a:off x="10776560" y="1991333"/>
              <a:ext cx="1419057" cy="2005290"/>
            </a:xfrm>
            <a:custGeom>
              <a:avLst/>
              <a:gdLst>
                <a:gd name="T0" fmla="*/ 972 w 2136"/>
                <a:gd name="T1" fmla="*/ 2995 h 3013"/>
                <a:gd name="T2" fmla="*/ 634 w 2136"/>
                <a:gd name="T3" fmla="*/ 2880 h 3013"/>
                <a:gd name="T4" fmla="*/ 299 w 2136"/>
                <a:gd name="T5" fmla="*/ 2705 h 3013"/>
                <a:gd name="T6" fmla="*/ 92 w 2136"/>
                <a:gd name="T7" fmla="*/ 2571 h 3013"/>
                <a:gd name="T8" fmla="*/ 1 w 2136"/>
                <a:gd name="T9" fmla="*/ 2335 h 3013"/>
                <a:gd name="T10" fmla="*/ 48 w 2136"/>
                <a:gd name="T11" fmla="*/ 2014 h 3013"/>
                <a:gd name="T12" fmla="*/ 202 w 2136"/>
                <a:gd name="T13" fmla="*/ 1656 h 3013"/>
                <a:gd name="T14" fmla="*/ 321 w 2136"/>
                <a:gd name="T15" fmla="*/ 1452 h 3013"/>
                <a:gd name="T16" fmla="*/ 453 w 2136"/>
                <a:gd name="T17" fmla="*/ 1214 h 3013"/>
                <a:gd name="T18" fmla="*/ 569 w 2136"/>
                <a:gd name="T19" fmla="*/ 966 h 3013"/>
                <a:gd name="T20" fmla="*/ 700 w 2136"/>
                <a:gd name="T21" fmla="*/ 738 h 3013"/>
                <a:gd name="T22" fmla="*/ 903 w 2136"/>
                <a:gd name="T23" fmla="*/ 644 h 3013"/>
                <a:gd name="T24" fmla="*/ 1054 w 2136"/>
                <a:gd name="T25" fmla="*/ 663 h 3013"/>
                <a:gd name="T26" fmla="*/ 1167 w 2136"/>
                <a:gd name="T27" fmla="*/ 779 h 3013"/>
                <a:gd name="T28" fmla="*/ 1285 w 2136"/>
                <a:gd name="T29" fmla="*/ 1026 h 3013"/>
                <a:gd name="T30" fmla="*/ 1394 w 2136"/>
                <a:gd name="T31" fmla="*/ 1120 h 3013"/>
                <a:gd name="T32" fmla="*/ 1465 w 2136"/>
                <a:gd name="T33" fmla="*/ 1068 h 3013"/>
                <a:gd name="T34" fmla="*/ 1527 w 2136"/>
                <a:gd name="T35" fmla="*/ 827 h 3013"/>
                <a:gd name="T36" fmla="*/ 1470 w 2136"/>
                <a:gd name="T37" fmla="*/ 496 h 3013"/>
                <a:gd name="T38" fmla="*/ 1475 w 2136"/>
                <a:gd name="T39" fmla="*/ 249 h 3013"/>
                <a:gd name="T40" fmla="*/ 1570 w 2136"/>
                <a:gd name="T41" fmla="*/ 60 h 3013"/>
                <a:gd name="T42" fmla="*/ 1650 w 2136"/>
                <a:gd name="T43" fmla="*/ 6 h 3013"/>
                <a:gd name="T44" fmla="*/ 1740 w 2136"/>
                <a:gd name="T45" fmla="*/ 7 h 3013"/>
                <a:gd name="T46" fmla="*/ 1915 w 2136"/>
                <a:gd name="T47" fmla="*/ 120 h 3013"/>
                <a:gd name="T48" fmla="*/ 2136 w 2136"/>
                <a:gd name="T49" fmla="*/ 301 h 3013"/>
                <a:gd name="T50" fmla="*/ 1870 w 2136"/>
                <a:gd name="T51" fmla="*/ 132 h 3013"/>
                <a:gd name="T52" fmla="*/ 1715 w 2136"/>
                <a:gd name="T53" fmla="*/ 42 h 3013"/>
                <a:gd name="T54" fmla="*/ 1584 w 2136"/>
                <a:gd name="T55" fmla="*/ 105 h 3013"/>
                <a:gd name="T56" fmla="*/ 1504 w 2136"/>
                <a:gd name="T57" fmla="*/ 309 h 3013"/>
                <a:gd name="T58" fmla="*/ 1521 w 2136"/>
                <a:gd name="T59" fmla="*/ 545 h 3013"/>
                <a:gd name="T60" fmla="*/ 1567 w 2136"/>
                <a:gd name="T61" fmla="*/ 879 h 3013"/>
                <a:gd name="T62" fmla="*/ 1499 w 2136"/>
                <a:gd name="T63" fmla="*/ 1088 h 3013"/>
                <a:gd name="T64" fmla="*/ 1397 w 2136"/>
                <a:gd name="T65" fmla="*/ 1159 h 3013"/>
                <a:gd name="T66" fmla="*/ 1293 w 2136"/>
                <a:gd name="T67" fmla="*/ 1099 h 3013"/>
                <a:gd name="T68" fmla="*/ 1174 w 2136"/>
                <a:gd name="T69" fmla="*/ 903 h 3013"/>
                <a:gd name="T70" fmla="*/ 1099 w 2136"/>
                <a:gd name="T71" fmla="*/ 745 h 3013"/>
                <a:gd name="T72" fmla="*/ 956 w 2136"/>
                <a:gd name="T73" fmla="*/ 682 h 3013"/>
                <a:gd name="T74" fmla="*/ 762 w 2136"/>
                <a:gd name="T75" fmla="*/ 735 h 3013"/>
                <a:gd name="T76" fmla="*/ 631 w 2136"/>
                <a:gd name="T77" fmla="*/ 926 h 3013"/>
                <a:gd name="T78" fmla="*/ 515 w 2136"/>
                <a:gd name="T79" fmla="*/ 1176 h 3013"/>
                <a:gd name="T80" fmla="*/ 387 w 2136"/>
                <a:gd name="T81" fmla="*/ 1420 h 3013"/>
                <a:gd name="T82" fmla="*/ 262 w 2136"/>
                <a:gd name="T83" fmla="*/ 1630 h 3013"/>
                <a:gd name="T84" fmla="*/ 110 w 2136"/>
                <a:gd name="T85" fmla="*/ 1951 h 3013"/>
                <a:gd name="T86" fmla="*/ 41 w 2136"/>
                <a:gd name="T87" fmla="*/ 2272 h 3013"/>
                <a:gd name="T88" fmla="*/ 92 w 2136"/>
                <a:gd name="T89" fmla="*/ 2504 h 3013"/>
                <a:gd name="T90" fmla="*/ 273 w 2136"/>
                <a:gd name="T91" fmla="*/ 2645 h 3013"/>
                <a:gd name="T92" fmla="*/ 579 w 2136"/>
                <a:gd name="T93" fmla="*/ 2810 h 3013"/>
                <a:gd name="T94" fmla="*/ 903 w 2136"/>
                <a:gd name="T95" fmla="*/ 2940 h 3013"/>
                <a:gd name="T96" fmla="*/ 1244 w 2136"/>
                <a:gd name="T97" fmla="*/ 2970 h 3013"/>
                <a:gd name="T98" fmla="*/ 1566 w 2136"/>
                <a:gd name="T99" fmla="*/ 2875 h 3013"/>
                <a:gd name="T100" fmla="*/ 1817 w 2136"/>
                <a:gd name="T101" fmla="*/ 2637 h 3013"/>
                <a:gd name="T102" fmla="*/ 1944 w 2136"/>
                <a:gd name="T103" fmla="*/ 2264 h 3013"/>
                <a:gd name="T104" fmla="*/ 2008 w 2136"/>
                <a:gd name="T105" fmla="*/ 2088 h 3013"/>
                <a:gd name="T106" fmla="*/ 2097 w 2136"/>
                <a:gd name="T107" fmla="*/ 1996 h 3013"/>
                <a:gd name="T108" fmla="*/ 2051 w 2136"/>
                <a:gd name="T109" fmla="*/ 2095 h 3013"/>
                <a:gd name="T110" fmla="*/ 1975 w 2136"/>
                <a:gd name="T111" fmla="*/ 2313 h 3013"/>
                <a:gd name="T112" fmla="*/ 1855 w 2136"/>
                <a:gd name="T113" fmla="*/ 2652 h 3013"/>
                <a:gd name="T114" fmla="*/ 1639 w 2136"/>
                <a:gd name="T115" fmla="*/ 2877 h 3013"/>
                <a:gd name="T116" fmla="*/ 1363 w 2136"/>
                <a:gd name="T117" fmla="*/ 2993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6" h="3013">
                  <a:moveTo>
                    <a:pt x="1162" y="3013"/>
                  </a:moveTo>
                  <a:lnTo>
                    <a:pt x="1139" y="3013"/>
                  </a:lnTo>
                  <a:lnTo>
                    <a:pt x="1115" y="3012"/>
                  </a:lnTo>
                  <a:lnTo>
                    <a:pt x="1091" y="3011"/>
                  </a:lnTo>
                  <a:lnTo>
                    <a:pt x="1067" y="3009"/>
                  </a:lnTo>
                  <a:lnTo>
                    <a:pt x="1043" y="3006"/>
                  </a:lnTo>
                  <a:lnTo>
                    <a:pt x="1019" y="3003"/>
                  </a:lnTo>
                  <a:lnTo>
                    <a:pt x="996" y="3000"/>
                  </a:lnTo>
                  <a:lnTo>
                    <a:pt x="972" y="2995"/>
                  </a:lnTo>
                  <a:lnTo>
                    <a:pt x="933" y="2987"/>
                  </a:lnTo>
                  <a:lnTo>
                    <a:pt x="894" y="2978"/>
                  </a:lnTo>
                  <a:lnTo>
                    <a:pt x="856" y="2967"/>
                  </a:lnTo>
                  <a:lnTo>
                    <a:pt x="818" y="2955"/>
                  </a:lnTo>
                  <a:lnTo>
                    <a:pt x="780" y="2942"/>
                  </a:lnTo>
                  <a:lnTo>
                    <a:pt x="743" y="2928"/>
                  </a:lnTo>
                  <a:lnTo>
                    <a:pt x="707" y="2914"/>
                  </a:lnTo>
                  <a:lnTo>
                    <a:pt x="670" y="2897"/>
                  </a:lnTo>
                  <a:lnTo>
                    <a:pt x="634" y="2880"/>
                  </a:lnTo>
                  <a:lnTo>
                    <a:pt x="599" y="2863"/>
                  </a:lnTo>
                  <a:lnTo>
                    <a:pt x="563" y="2846"/>
                  </a:lnTo>
                  <a:lnTo>
                    <a:pt x="528" y="2828"/>
                  </a:lnTo>
                  <a:lnTo>
                    <a:pt x="459" y="2791"/>
                  </a:lnTo>
                  <a:lnTo>
                    <a:pt x="389" y="2753"/>
                  </a:lnTo>
                  <a:lnTo>
                    <a:pt x="367" y="2742"/>
                  </a:lnTo>
                  <a:lnTo>
                    <a:pt x="345" y="2729"/>
                  </a:lnTo>
                  <a:lnTo>
                    <a:pt x="322" y="2716"/>
                  </a:lnTo>
                  <a:lnTo>
                    <a:pt x="299" y="2705"/>
                  </a:lnTo>
                  <a:lnTo>
                    <a:pt x="278" y="2692"/>
                  </a:lnTo>
                  <a:lnTo>
                    <a:pt x="255" y="2681"/>
                  </a:lnTo>
                  <a:lnTo>
                    <a:pt x="232" y="2668"/>
                  </a:lnTo>
                  <a:lnTo>
                    <a:pt x="209" y="2657"/>
                  </a:lnTo>
                  <a:lnTo>
                    <a:pt x="182" y="2642"/>
                  </a:lnTo>
                  <a:lnTo>
                    <a:pt x="157" y="2626"/>
                  </a:lnTo>
                  <a:lnTo>
                    <a:pt x="133" y="2608"/>
                  </a:lnTo>
                  <a:lnTo>
                    <a:pt x="112" y="2590"/>
                  </a:lnTo>
                  <a:lnTo>
                    <a:pt x="92" y="2571"/>
                  </a:lnTo>
                  <a:lnTo>
                    <a:pt x="75" y="2549"/>
                  </a:lnTo>
                  <a:lnTo>
                    <a:pt x="59" y="2527"/>
                  </a:lnTo>
                  <a:lnTo>
                    <a:pt x="45" y="2503"/>
                  </a:lnTo>
                  <a:lnTo>
                    <a:pt x="32" y="2478"/>
                  </a:lnTo>
                  <a:lnTo>
                    <a:pt x="23" y="2451"/>
                  </a:lnTo>
                  <a:lnTo>
                    <a:pt x="14" y="2425"/>
                  </a:lnTo>
                  <a:lnTo>
                    <a:pt x="8" y="2396"/>
                  </a:lnTo>
                  <a:lnTo>
                    <a:pt x="3" y="2366"/>
                  </a:lnTo>
                  <a:lnTo>
                    <a:pt x="1" y="2335"/>
                  </a:lnTo>
                  <a:lnTo>
                    <a:pt x="0" y="2302"/>
                  </a:lnTo>
                  <a:lnTo>
                    <a:pt x="1" y="2269"/>
                  </a:lnTo>
                  <a:lnTo>
                    <a:pt x="5" y="2233"/>
                  </a:lnTo>
                  <a:lnTo>
                    <a:pt x="8" y="2198"/>
                  </a:lnTo>
                  <a:lnTo>
                    <a:pt x="14" y="2161"/>
                  </a:lnTo>
                  <a:lnTo>
                    <a:pt x="21" y="2126"/>
                  </a:lnTo>
                  <a:lnTo>
                    <a:pt x="29" y="2089"/>
                  </a:lnTo>
                  <a:lnTo>
                    <a:pt x="38" y="2052"/>
                  </a:lnTo>
                  <a:lnTo>
                    <a:pt x="48" y="2014"/>
                  </a:lnTo>
                  <a:lnTo>
                    <a:pt x="60" y="1976"/>
                  </a:lnTo>
                  <a:lnTo>
                    <a:pt x="72" y="1939"/>
                  </a:lnTo>
                  <a:lnTo>
                    <a:pt x="87" y="1901"/>
                  </a:lnTo>
                  <a:lnTo>
                    <a:pt x="103" y="1862"/>
                  </a:lnTo>
                  <a:lnTo>
                    <a:pt x="119" y="1822"/>
                  </a:lnTo>
                  <a:lnTo>
                    <a:pt x="139" y="1782"/>
                  </a:lnTo>
                  <a:lnTo>
                    <a:pt x="158" y="1740"/>
                  </a:lnTo>
                  <a:lnTo>
                    <a:pt x="179" y="1699"/>
                  </a:lnTo>
                  <a:lnTo>
                    <a:pt x="202" y="1656"/>
                  </a:lnTo>
                  <a:lnTo>
                    <a:pt x="215" y="1634"/>
                  </a:lnTo>
                  <a:lnTo>
                    <a:pt x="227" y="1612"/>
                  </a:lnTo>
                  <a:lnTo>
                    <a:pt x="240" y="1589"/>
                  </a:lnTo>
                  <a:lnTo>
                    <a:pt x="252" y="1566"/>
                  </a:lnTo>
                  <a:lnTo>
                    <a:pt x="266" y="1544"/>
                  </a:lnTo>
                  <a:lnTo>
                    <a:pt x="279" y="1522"/>
                  </a:lnTo>
                  <a:lnTo>
                    <a:pt x="293" y="1501"/>
                  </a:lnTo>
                  <a:lnTo>
                    <a:pt x="305" y="1479"/>
                  </a:lnTo>
                  <a:lnTo>
                    <a:pt x="321" y="1452"/>
                  </a:lnTo>
                  <a:lnTo>
                    <a:pt x="336" y="1427"/>
                  </a:lnTo>
                  <a:lnTo>
                    <a:pt x="352" y="1401"/>
                  </a:lnTo>
                  <a:lnTo>
                    <a:pt x="367" y="1374"/>
                  </a:lnTo>
                  <a:lnTo>
                    <a:pt x="383" y="1348"/>
                  </a:lnTo>
                  <a:lnTo>
                    <a:pt x="398" y="1322"/>
                  </a:lnTo>
                  <a:lnTo>
                    <a:pt x="412" y="1295"/>
                  </a:lnTo>
                  <a:lnTo>
                    <a:pt x="427" y="1268"/>
                  </a:lnTo>
                  <a:lnTo>
                    <a:pt x="441" y="1241"/>
                  </a:lnTo>
                  <a:lnTo>
                    <a:pt x="453" y="1214"/>
                  </a:lnTo>
                  <a:lnTo>
                    <a:pt x="467" y="1186"/>
                  </a:lnTo>
                  <a:lnTo>
                    <a:pt x="480" y="1160"/>
                  </a:lnTo>
                  <a:lnTo>
                    <a:pt x="492" y="1132"/>
                  </a:lnTo>
                  <a:lnTo>
                    <a:pt x="505" y="1105"/>
                  </a:lnTo>
                  <a:lnTo>
                    <a:pt x="517" y="1077"/>
                  </a:lnTo>
                  <a:lnTo>
                    <a:pt x="530" y="1050"/>
                  </a:lnTo>
                  <a:lnTo>
                    <a:pt x="543" y="1022"/>
                  </a:lnTo>
                  <a:lnTo>
                    <a:pt x="555" y="994"/>
                  </a:lnTo>
                  <a:lnTo>
                    <a:pt x="569" y="966"/>
                  </a:lnTo>
                  <a:lnTo>
                    <a:pt x="582" y="937"/>
                  </a:lnTo>
                  <a:lnTo>
                    <a:pt x="595" y="909"/>
                  </a:lnTo>
                  <a:lnTo>
                    <a:pt x="609" y="881"/>
                  </a:lnTo>
                  <a:lnTo>
                    <a:pt x="623" y="852"/>
                  </a:lnTo>
                  <a:lnTo>
                    <a:pt x="638" y="825"/>
                  </a:lnTo>
                  <a:lnTo>
                    <a:pt x="652" y="801"/>
                  </a:lnTo>
                  <a:lnTo>
                    <a:pt x="667" y="778"/>
                  </a:lnTo>
                  <a:lnTo>
                    <a:pt x="683" y="757"/>
                  </a:lnTo>
                  <a:lnTo>
                    <a:pt x="700" y="738"/>
                  </a:lnTo>
                  <a:lnTo>
                    <a:pt x="718" y="721"/>
                  </a:lnTo>
                  <a:lnTo>
                    <a:pt x="738" y="705"/>
                  </a:lnTo>
                  <a:lnTo>
                    <a:pt x="758" y="691"/>
                  </a:lnTo>
                  <a:lnTo>
                    <a:pt x="780" y="678"/>
                  </a:lnTo>
                  <a:lnTo>
                    <a:pt x="803" y="668"/>
                  </a:lnTo>
                  <a:lnTo>
                    <a:pt x="826" y="659"/>
                  </a:lnTo>
                  <a:lnTo>
                    <a:pt x="851" y="652"/>
                  </a:lnTo>
                  <a:lnTo>
                    <a:pt x="876" y="647"/>
                  </a:lnTo>
                  <a:lnTo>
                    <a:pt x="903" y="644"/>
                  </a:lnTo>
                  <a:lnTo>
                    <a:pt x="929" y="643"/>
                  </a:lnTo>
                  <a:lnTo>
                    <a:pt x="958" y="643"/>
                  </a:lnTo>
                  <a:lnTo>
                    <a:pt x="987" y="645"/>
                  </a:lnTo>
                  <a:lnTo>
                    <a:pt x="999" y="647"/>
                  </a:lnTo>
                  <a:lnTo>
                    <a:pt x="1011" y="649"/>
                  </a:lnTo>
                  <a:lnTo>
                    <a:pt x="1023" y="652"/>
                  </a:lnTo>
                  <a:lnTo>
                    <a:pt x="1034" y="655"/>
                  </a:lnTo>
                  <a:lnTo>
                    <a:pt x="1045" y="660"/>
                  </a:lnTo>
                  <a:lnTo>
                    <a:pt x="1054" y="663"/>
                  </a:lnTo>
                  <a:lnTo>
                    <a:pt x="1065" y="668"/>
                  </a:lnTo>
                  <a:lnTo>
                    <a:pt x="1074" y="674"/>
                  </a:lnTo>
                  <a:lnTo>
                    <a:pt x="1091" y="685"/>
                  </a:lnTo>
                  <a:lnTo>
                    <a:pt x="1107" y="698"/>
                  </a:lnTo>
                  <a:lnTo>
                    <a:pt x="1122" y="711"/>
                  </a:lnTo>
                  <a:lnTo>
                    <a:pt x="1135" y="727"/>
                  </a:lnTo>
                  <a:lnTo>
                    <a:pt x="1146" y="744"/>
                  </a:lnTo>
                  <a:lnTo>
                    <a:pt x="1158" y="761"/>
                  </a:lnTo>
                  <a:lnTo>
                    <a:pt x="1167" y="779"/>
                  </a:lnTo>
                  <a:lnTo>
                    <a:pt x="1176" y="797"/>
                  </a:lnTo>
                  <a:lnTo>
                    <a:pt x="1191" y="835"/>
                  </a:lnTo>
                  <a:lnTo>
                    <a:pt x="1205" y="873"/>
                  </a:lnTo>
                  <a:lnTo>
                    <a:pt x="1214" y="898"/>
                  </a:lnTo>
                  <a:lnTo>
                    <a:pt x="1225" y="924"/>
                  </a:lnTo>
                  <a:lnTo>
                    <a:pt x="1238" y="950"/>
                  </a:lnTo>
                  <a:lnTo>
                    <a:pt x="1252" y="975"/>
                  </a:lnTo>
                  <a:lnTo>
                    <a:pt x="1268" y="1000"/>
                  </a:lnTo>
                  <a:lnTo>
                    <a:pt x="1285" y="1026"/>
                  </a:lnTo>
                  <a:lnTo>
                    <a:pt x="1303" y="1050"/>
                  </a:lnTo>
                  <a:lnTo>
                    <a:pt x="1323" y="1074"/>
                  </a:lnTo>
                  <a:lnTo>
                    <a:pt x="1333" y="1085"/>
                  </a:lnTo>
                  <a:lnTo>
                    <a:pt x="1343" y="1094"/>
                  </a:lnTo>
                  <a:lnTo>
                    <a:pt x="1354" y="1104"/>
                  </a:lnTo>
                  <a:lnTo>
                    <a:pt x="1364" y="1109"/>
                  </a:lnTo>
                  <a:lnTo>
                    <a:pt x="1374" y="1115"/>
                  </a:lnTo>
                  <a:lnTo>
                    <a:pt x="1385" y="1119"/>
                  </a:lnTo>
                  <a:lnTo>
                    <a:pt x="1394" y="1120"/>
                  </a:lnTo>
                  <a:lnTo>
                    <a:pt x="1404" y="1120"/>
                  </a:lnTo>
                  <a:lnTo>
                    <a:pt x="1414" y="1117"/>
                  </a:lnTo>
                  <a:lnTo>
                    <a:pt x="1424" y="1113"/>
                  </a:lnTo>
                  <a:lnTo>
                    <a:pt x="1433" y="1108"/>
                  </a:lnTo>
                  <a:lnTo>
                    <a:pt x="1441" y="1101"/>
                  </a:lnTo>
                  <a:lnTo>
                    <a:pt x="1448" y="1093"/>
                  </a:lnTo>
                  <a:lnTo>
                    <a:pt x="1455" y="1085"/>
                  </a:lnTo>
                  <a:lnTo>
                    <a:pt x="1460" y="1076"/>
                  </a:lnTo>
                  <a:lnTo>
                    <a:pt x="1465" y="1068"/>
                  </a:lnTo>
                  <a:lnTo>
                    <a:pt x="1480" y="1042"/>
                  </a:lnTo>
                  <a:lnTo>
                    <a:pt x="1491" y="1014"/>
                  </a:lnTo>
                  <a:lnTo>
                    <a:pt x="1503" y="988"/>
                  </a:lnTo>
                  <a:lnTo>
                    <a:pt x="1511" y="961"/>
                  </a:lnTo>
                  <a:lnTo>
                    <a:pt x="1519" y="935"/>
                  </a:lnTo>
                  <a:lnTo>
                    <a:pt x="1523" y="910"/>
                  </a:lnTo>
                  <a:lnTo>
                    <a:pt x="1527" y="886"/>
                  </a:lnTo>
                  <a:lnTo>
                    <a:pt x="1528" y="862"/>
                  </a:lnTo>
                  <a:lnTo>
                    <a:pt x="1527" y="827"/>
                  </a:lnTo>
                  <a:lnTo>
                    <a:pt x="1526" y="791"/>
                  </a:lnTo>
                  <a:lnTo>
                    <a:pt x="1522" y="754"/>
                  </a:lnTo>
                  <a:lnTo>
                    <a:pt x="1517" y="716"/>
                  </a:lnTo>
                  <a:lnTo>
                    <a:pt x="1511" y="677"/>
                  </a:lnTo>
                  <a:lnTo>
                    <a:pt x="1503" y="638"/>
                  </a:lnTo>
                  <a:lnTo>
                    <a:pt x="1494" y="597"/>
                  </a:lnTo>
                  <a:lnTo>
                    <a:pt x="1483" y="555"/>
                  </a:lnTo>
                  <a:lnTo>
                    <a:pt x="1475" y="526"/>
                  </a:lnTo>
                  <a:lnTo>
                    <a:pt x="1470" y="496"/>
                  </a:lnTo>
                  <a:lnTo>
                    <a:pt x="1465" y="467"/>
                  </a:lnTo>
                  <a:lnTo>
                    <a:pt x="1461" y="438"/>
                  </a:lnTo>
                  <a:lnTo>
                    <a:pt x="1459" y="411"/>
                  </a:lnTo>
                  <a:lnTo>
                    <a:pt x="1459" y="383"/>
                  </a:lnTo>
                  <a:lnTo>
                    <a:pt x="1459" y="356"/>
                  </a:lnTo>
                  <a:lnTo>
                    <a:pt x="1461" y="328"/>
                  </a:lnTo>
                  <a:lnTo>
                    <a:pt x="1465" y="302"/>
                  </a:lnTo>
                  <a:lnTo>
                    <a:pt x="1470" y="276"/>
                  </a:lnTo>
                  <a:lnTo>
                    <a:pt x="1475" y="249"/>
                  </a:lnTo>
                  <a:lnTo>
                    <a:pt x="1482" y="224"/>
                  </a:lnTo>
                  <a:lnTo>
                    <a:pt x="1491" y="199"/>
                  </a:lnTo>
                  <a:lnTo>
                    <a:pt x="1500" y="173"/>
                  </a:lnTo>
                  <a:lnTo>
                    <a:pt x="1512" y="148"/>
                  </a:lnTo>
                  <a:lnTo>
                    <a:pt x="1525" y="124"/>
                  </a:lnTo>
                  <a:lnTo>
                    <a:pt x="1539" y="100"/>
                  </a:lnTo>
                  <a:lnTo>
                    <a:pt x="1554" y="78"/>
                  </a:lnTo>
                  <a:lnTo>
                    <a:pt x="1562" y="69"/>
                  </a:lnTo>
                  <a:lnTo>
                    <a:pt x="1570" y="60"/>
                  </a:lnTo>
                  <a:lnTo>
                    <a:pt x="1578" y="51"/>
                  </a:lnTo>
                  <a:lnTo>
                    <a:pt x="1587" y="43"/>
                  </a:lnTo>
                  <a:lnTo>
                    <a:pt x="1595" y="36"/>
                  </a:lnTo>
                  <a:lnTo>
                    <a:pt x="1604" y="29"/>
                  </a:lnTo>
                  <a:lnTo>
                    <a:pt x="1613" y="23"/>
                  </a:lnTo>
                  <a:lnTo>
                    <a:pt x="1622" y="19"/>
                  </a:lnTo>
                  <a:lnTo>
                    <a:pt x="1631" y="14"/>
                  </a:lnTo>
                  <a:lnTo>
                    <a:pt x="1640" y="9"/>
                  </a:lnTo>
                  <a:lnTo>
                    <a:pt x="1650" y="6"/>
                  </a:lnTo>
                  <a:lnTo>
                    <a:pt x="1659" y="4"/>
                  </a:lnTo>
                  <a:lnTo>
                    <a:pt x="1669" y="3"/>
                  </a:lnTo>
                  <a:lnTo>
                    <a:pt x="1678" y="0"/>
                  </a:lnTo>
                  <a:lnTo>
                    <a:pt x="1689" y="0"/>
                  </a:lnTo>
                  <a:lnTo>
                    <a:pt x="1699" y="0"/>
                  </a:lnTo>
                  <a:lnTo>
                    <a:pt x="1709" y="1"/>
                  </a:lnTo>
                  <a:lnTo>
                    <a:pt x="1720" y="3"/>
                  </a:lnTo>
                  <a:lnTo>
                    <a:pt x="1730" y="5"/>
                  </a:lnTo>
                  <a:lnTo>
                    <a:pt x="1740" y="7"/>
                  </a:lnTo>
                  <a:lnTo>
                    <a:pt x="1761" y="14"/>
                  </a:lnTo>
                  <a:lnTo>
                    <a:pt x="1783" y="24"/>
                  </a:lnTo>
                  <a:lnTo>
                    <a:pt x="1806" y="37"/>
                  </a:lnTo>
                  <a:lnTo>
                    <a:pt x="1827" y="52"/>
                  </a:lnTo>
                  <a:lnTo>
                    <a:pt x="1837" y="58"/>
                  </a:lnTo>
                  <a:lnTo>
                    <a:pt x="1857" y="73"/>
                  </a:lnTo>
                  <a:lnTo>
                    <a:pt x="1877" y="87"/>
                  </a:lnTo>
                  <a:lnTo>
                    <a:pt x="1896" y="104"/>
                  </a:lnTo>
                  <a:lnTo>
                    <a:pt x="1915" y="120"/>
                  </a:lnTo>
                  <a:lnTo>
                    <a:pt x="1939" y="143"/>
                  </a:lnTo>
                  <a:lnTo>
                    <a:pt x="1964" y="163"/>
                  </a:lnTo>
                  <a:lnTo>
                    <a:pt x="1989" y="182"/>
                  </a:lnTo>
                  <a:lnTo>
                    <a:pt x="2017" y="200"/>
                  </a:lnTo>
                  <a:lnTo>
                    <a:pt x="2045" y="217"/>
                  </a:lnTo>
                  <a:lnTo>
                    <a:pt x="2074" y="232"/>
                  </a:lnTo>
                  <a:lnTo>
                    <a:pt x="2105" y="247"/>
                  </a:lnTo>
                  <a:lnTo>
                    <a:pt x="2136" y="259"/>
                  </a:lnTo>
                  <a:lnTo>
                    <a:pt x="2136" y="301"/>
                  </a:lnTo>
                  <a:lnTo>
                    <a:pt x="2100" y="287"/>
                  </a:lnTo>
                  <a:lnTo>
                    <a:pt x="2066" y="272"/>
                  </a:lnTo>
                  <a:lnTo>
                    <a:pt x="2033" y="255"/>
                  </a:lnTo>
                  <a:lnTo>
                    <a:pt x="2002" y="237"/>
                  </a:lnTo>
                  <a:lnTo>
                    <a:pt x="1971" y="217"/>
                  </a:lnTo>
                  <a:lnTo>
                    <a:pt x="1942" y="195"/>
                  </a:lnTo>
                  <a:lnTo>
                    <a:pt x="1915" y="172"/>
                  </a:lnTo>
                  <a:lnTo>
                    <a:pt x="1887" y="148"/>
                  </a:lnTo>
                  <a:lnTo>
                    <a:pt x="1870" y="132"/>
                  </a:lnTo>
                  <a:lnTo>
                    <a:pt x="1852" y="118"/>
                  </a:lnTo>
                  <a:lnTo>
                    <a:pt x="1833" y="104"/>
                  </a:lnTo>
                  <a:lnTo>
                    <a:pt x="1814" y="90"/>
                  </a:lnTo>
                  <a:lnTo>
                    <a:pt x="1804" y="84"/>
                  </a:lnTo>
                  <a:lnTo>
                    <a:pt x="1786" y="71"/>
                  </a:lnTo>
                  <a:lnTo>
                    <a:pt x="1768" y="60"/>
                  </a:lnTo>
                  <a:lnTo>
                    <a:pt x="1749" y="52"/>
                  </a:lnTo>
                  <a:lnTo>
                    <a:pt x="1732" y="46"/>
                  </a:lnTo>
                  <a:lnTo>
                    <a:pt x="1715" y="42"/>
                  </a:lnTo>
                  <a:lnTo>
                    <a:pt x="1699" y="39"/>
                  </a:lnTo>
                  <a:lnTo>
                    <a:pt x="1683" y="40"/>
                  </a:lnTo>
                  <a:lnTo>
                    <a:pt x="1668" y="43"/>
                  </a:lnTo>
                  <a:lnTo>
                    <a:pt x="1653" y="47"/>
                  </a:lnTo>
                  <a:lnTo>
                    <a:pt x="1638" y="54"/>
                  </a:lnTo>
                  <a:lnTo>
                    <a:pt x="1624" y="63"/>
                  </a:lnTo>
                  <a:lnTo>
                    <a:pt x="1611" y="75"/>
                  </a:lnTo>
                  <a:lnTo>
                    <a:pt x="1597" y="89"/>
                  </a:lnTo>
                  <a:lnTo>
                    <a:pt x="1584" y="105"/>
                  </a:lnTo>
                  <a:lnTo>
                    <a:pt x="1572" y="123"/>
                  </a:lnTo>
                  <a:lnTo>
                    <a:pt x="1559" y="144"/>
                  </a:lnTo>
                  <a:lnTo>
                    <a:pt x="1548" y="165"/>
                  </a:lnTo>
                  <a:lnTo>
                    <a:pt x="1537" y="188"/>
                  </a:lnTo>
                  <a:lnTo>
                    <a:pt x="1528" y="212"/>
                  </a:lnTo>
                  <a:lnTo>
                    <a:pt x="1520" y="235"/>
                  </a:lnTo>
                  <a:lnTo>
                    <a:pt x="1513" y="259"/>
                  </a:lnTo>
                  <a:lnTo>
                    <a:pt x="1507" y="284"/>
                  </a:lnTo>
                  <a:lnTo>
                    <a:pt x="1504" y="309"/>
                  </a:lnTo>
                  <a:lnTo>
                    <a:pt x="1500" y="333"/>
                  </a:lnTo>
                  <a:lnTo>
                    <a:pt x="1498" y="358"/>
                  </a:lnTo>
                  <a:lnTo>
                    <a:pt x="1498" y="385"/>
                  </a:lnTo>
                  <a:lnTo>
                    <a:pt x="1499" y="410"/>
                  </a:lnTo>
                  <a:lnTo>
                    <a:pt x="1500" y="436"/>
                  </a:lnTo>
                  <a:lnTo>
                    <a:pt x="1504" y="463"/>
                  </a:lnTo>
                  <a:lnTo>
                    <a:pt x="1509" y="490"/>
                  </a:lnTo>
                  <a:lnTo>
                    <a:pt x="1514" y="518"/>
                  </a:lnTo>
                  <a:lnTo>
                    <a:pt x="1521" y="545"/>
                  </a:lnTo>
                  <a:lnTo>
                    <a:pt x="1533" y="588"/>
                  </a:lnTo>
                  <a:lnTo>
                    <a:pt x="1542" y="630"/>
                  </a:lnTo>
                  <a:lnTo>
                    <a:pt x="1550" y="671"/>
                  </a:lnTo>
                  <a:lnTo>
                    <a:pt x="1556" y="711"/>
                  </a:lnTo>
                  <a:lnTo>
                    <a:pt x="1561" y="750"/>
                  </a:lnTo>
                  <a:lnTo>
                    <a:pt x="1565" y="788"/>
                  </a:lnTo>
                  <a:lnTo>
                    <a:pt x="1567" y="826"/>
                  </a:lnTo>
                  <a:lnTo>
                    <a:pt x="1567" y="862"/>
                  </a:lnTo>
                  <a:lnTo>
                    <a:pt x="1567" y="879"/>
                  </a:lnTo>
                  <a:lnTo>
                    <a:pt x="1565" y="896"/>
                  </a:lnTo>
                  <a:lnTo>
                    <a:pt x="1562" y="913"/>
                  </a:lnTo>
                  <a:lnTo>
                    <a:pt x="1560" y="929"/>
                  </a:lnTo>
                  <a:lnTo>
                    <a:pt x="1552" y="963"/>
                  </a:lnTo>
                  <a:lnTo>
                    <a:pt x="1543" y="992"/>
                  </a:lnTo>
                  <a:lnTo>
                    <a:pt x="1531" y="1021"/>
                  </a:lnTo>
                  <a:lnTo>
                    <a:pt x="1521" y="1046"/>
                  </a:lnTo>
                  <a:lnTo>
                    <a:pt x="1510" y="1068"/>
                  </a:lnTo>
                  <a:lnTo>
                    <a:pt x="1499" y="1088"/>
                  </a:lnTo>
                  <a:lnTo>
                    <a:pt x="1488" y="1106"/>
                  </a:lnTo>
                  <a:lnTo>
                    <a:pt x="1476" y="1121"/>
                  </a:lnTo>
                  <a:lnTo>
                    <a:pt x="1464" y="1133"/>
                  </a:lnTo>
                  <a:lnTo>
                    <a:pt x="1451" y="1143"/>
                  </a:lnTo>
                  <a:lnTo>
                    <a:pt x="1440" y="1150"/>
                  </a:lnTo>
                  <a:lnTo>
                    <a:pt x="1428" y="1154"/>
                  </a:lnTo>
                  <a:lnTo>
                    <a:pt x="1418" y="1158"/>
                  </a:lnTo>
                  <a:lnTo>
                    <a:pt x="1408" y="1159"/>
                  </a:lnTo>
                  <a:lnTo>
                    <a:pt x="1397" y="1159"/>
                  </a:lnTo>
                  <a:lnTo>
                    <a:pt x="1385" y="1159"/>
                  </a:lnTo>
                  <a:lnTo>
                    <a:pt x="1372" y="1155"/>
                  </a:lnTo>
                  <a:lnTo>
                    <a:pt x="1357" y="1151"/>
                  </a:lnTo>
                  <a:lnTo>
                    <a:pt x="1342" y="1143"/>
                  </a:lnTo>
                  <a:lnTo>
                    <a:pt x="1327" y="1132"/>
                  </a:lnTo>
                  <a:lnTo>
                    <a:pt x="1318" y="1125"/>
                  </a:lnTo>
                  <a:lnTo>
                    <a:pt x="1310" y="1117"/>
                  </a:lnTo>
                  <a:lnTo>
                    <a:pt x="1302" y="1109"/>
                  </a:lnTo>
                  <a:lnTo>
                    <a:pt x="1293" y="1099"/>
                  </a:lnTo>
                  <a:lnTo>
                    <a:pt x="1277" y="1081"/>
                  </a:lnTo>
                  <a:lnTo>
                    <a:pt x="1261" y="1059"/>
                  </a:lnTo>
                  <a:lnTo>
                    <a:pt x="1244" y="1035"/>
                  </a:lnTo>
                  <a:lnTo>
                    <a:pt x="1226" y="1010"/>
                  </a:lnTo>
                  <a:lnTo>
                    <a:pt x="1209" y="981"/>
                  </a:lnTo>
                  <a:lnTo>
                    <a:pt x="1194" y="951"/>
                  </a:lnTo>
                  <a:lnTo>
                    <a:pt x="1186" y="935"/>
                  </a:lnTo>
                  <a:lnTo>
                    <a:pt x="1179" y="919"/>
                  </a:lnTo>
                  <a:lnTo>
                    <a:pt x="1174" y="903"/>
                  </a:lnTo>
                  <a:lnTo>
                    <a:pt x="1168" y="886"/>
                  </a:lnTo>
                  <a:lnTo>
                    <a:pt x="1160" y="864"/>
                  </a:lnTo>
                  <a:lnTo>
                    <a:pt x="1153" y="843"/>
                  </a:lnTo>
                  <a:lnTo>
                    <a:pt x="1145" y="824"/>
                  </a:lnTo>
                  <a:lnTo>
                    <a:pt x="1137" y="805"/>
                  </a:lnTo>
                  <a:lnTo>
                    <a:pt x="1128" y="789"/>
                  </a:lnTo>
                  <a:lnTo>
                    <a:pt x="1119" y="773"/>
                  </a:lnTo>
                  <a:lnTo>
                    <a:pt x="1109" y="758"/>
                  </a:lnTo>
                  <a:lnTo>
                    <a:pt x="1099" y="745"/>
                  </a:lnTo>
                  <a:lnTo>
                    <a:pt x="1088" y="733"/>
                  </a:lnTo>
                  <a:lnTo>
                    <a:pt x="1076" y="722"/>
                  </a:lnTo>
                  <a:lnTo>
                    <a:pt x="1063" y="713"/>
                  </a:lnTo>
                  <a:lnTo>
                    <a:pt x="1049" y="705"/>
                  </a:lnTo>
                  <a:lnTo>
                    <a:pt x="1034" y="698"/>
                  </a:lnTo>
                  <a:lnTo>
                    <a:pt x="1018" y="692"/>
                  </a:lnTo>
                  <a:lnTo>
                    <a:pt x="1000" y="687"/>
                  </a:lnTo>
                  <a:lnTo>
                    <a:pt x="982" y="684"/>
                  </a:lnTo>
                  <a:lnTo>
                    <a:pt x="956" y="682"/>
                  </a:lnTo>
                  <a:lnTo>
                    <a:pt x="932" y="682"/>
                  </a:lnTo>
                  <a:lnTo>
                    <a:pt x="907" y="683"/>
                  </a:lnTo>
                  <a:lnTo>
                    <a:pt x="883" y="685"/>
                  </a:lnTo>
                  <a:lnTo>
                    <a:pt x="862" y="690"/>
                  </a:lnTo>
                  <a:lnTo>
                    <a:pt x="840" y="695"/>
                  </a:lnTo>
                  <a:lnTo>
                    <a:pt x="819" y="703"/>
                  </a:lnTo>
                  <a:lnTo>
                    <a:pt x="798" y="713"/>
                  </a:lnTo>
                  <a:lnTo>
                    <a:pt x="779" y="723"/>
                  </a:lnTo>
                  <a:lnTo>
                    <a:pt x="762" y="735"/>
                  </a:lnTo>
                  <a:lnTo>
                    <a:pt x="745" y="749"/>
                  </a:lnTo>
                  <a:lnTo>
                    <a:pt x="727" y="765"/>
                  </a:lnTo>
                  <a:lnTo>
                    <a:pt x="712" y="783"/>
                  </a:lnTo>
                  <a:lnTo>
                    <a:pt x="698" y="801"/>
                  </a:lnTo>
                  <a:lnTo>
                    <a:pt x="685" y="822"/>
                  </a:lnTo>
                  <a:lnTo>
                    <a:pt x="672" y="843"/>
                  </a:lnTo>
                  <a:lnTo>
                    <a:pt x="659" y="871"/>
                  </a:lnTo>
                  <a:lnTo>
                    <a:pt x="645" y="898"/>
                  </a:lnTo>
                  <a:lnTo>
                    <a:pt x="631" y="926"/>
                  </a:lnTo>
                  <a:lnTo>
                    <a:pt x="617" y="955"/>
                  </a:lnTo>
                  <a:lnTo>
                    <a:pt x="605" y="982"/>
                  </a:lnTo>
                  <a:lnTo>
                    <a:pt x="591" y="1011"/>
                  </a:lnTo>
                  <a:lnTo>
                    <a:pt x="578" y="1038"/>
                  </a:lnTo>
                  <a:lnTo>
                    <a:pt x="566" y="1066"/>
                  </a:lnTo>
                  <a:lnTo>
                    <a:pt x="553" y="1093"/>
                  </a:lnTo>
                  <a:lnTo>
                    <a:pt x="541" y="1121"/>
                  </a:lnTo>
                  <a:lnTo>
                    <a:pt x="528" y="1148"/>
                  </a:lnTo>
                  <a:lnTo>
                    <a:pt x="515" y="1176"/>
                  </a:lnTo>
                  <a:lnTo>
                    <a:pt x="502" y="1205"/>
                  </a:lnTo>
                  <a:lnTo>
                    <a:pt x="489" y="1232"/>
                  </a:lnTo>
                  <a:lnTo>
                    <a:pt x="475" y="1258"/>
                  </a:lnTo>
                  <a:lnTo>
                    <a:pt x="461" y="1286"/>
                  </a:lnTo>
                  <a:lnTo>
                    <a:pt x="447" y="1314"/>
                  </a:lnTo>
                  <a:lnTo>
                    <a:pt x="433" y="1340"/>
                  </a:lnTo>
                  <a:lnTo>
                    <a:pt x="418" y="1367"/>
                  </a:lnTo>
                  <a:lnTo>
                    <a:pt x="402" y="1394"/>
                  </a:lnTo>
                  <a:lnTo>
                    <a:pt x="387" y="1420"/>
                  </a:lnTo>
                  <a:lnTo>
                    <a:pt x="371" y="1447"/>
                  </a:lnTo>
                  <a:lnTo>
                    <a:pt x="355" y="1473"/>
                  </a:lnTo>
                  <a:lnTo>
                    <a:pt x="340" y="1498"/>
                  </a:lnTo>
                  <a:lnTo>
                    <a:pt x="326" y="1520"/>
                  </a:lnTo>
                  <a:lnTo>
                    <a:pt x="313" y="1542"/>
                  </a:lnTo>
                  <a:lnTo>
                    <a:pt x="301" y="1564"/>
                  </a:lnTo>
                  <a:lnTo>
                    <a:pt x="287" y="1587"/>
                  </a:lnTo>
                  <a:lnTo>
                    <a:pt x="274" y="1608"/>
                  </a:lnTo>
                  <a:lnTo>
                    <a:pt x="262" y="1630"/>
                  </a:lnTo>
                  <a:lnTo>
                    <a:pt x="249" y="1653"/>
                  </a:lnTo>
                  <a:lnTo>
                    <a:pt x="236" y="1675"/>
                  </a:lnTo>
                  <a:lnTo>
                    <a:pt x="215" y="1716"/>
                  </a:lnTo>
                  <a:lnTo>
                    <a:pt x="194" y="1757"/>
                  </a:lnTo>
                  <a:lnTo>
                    <a:pt x="174" y="1798"/>
                  </a:lnTo>
                  <a:lnTo>
                    <a:pt x="156" y="1837"/>
                  </a:lnTo>
                  <a:lnTo>
                    <a:pt x="140" y="1876"/>
                  </a:lnTo>
                  <a:lnTo>
                    <a:pt x="124" y="1913"/>
                  </a:lnTo>
                  <a:lnTo>
                    <a:pt x="110" y="1951"/>
                  </a:lnTo>
                  <a:lnTo>
                    <a:pt x="98" y="1988"/>
                  </a:lnTo>
                  <a:lnTo>
                    <a:pt x="86" y="2025"/>
                  </a:lnTo>
                  <a:lnTo>
                    <a:pt x="76" y="2061"/>
                  </a:lnTo>
                  <a:lnTo>
                    <a:pt x="67" y="2097"/>
                  </a:lnTo>
                  <a:lnTo>
                    <a:pt x="60" y="2132"/>
                  </a:lnTo>
                  <a:lnTo>
                    <a:pt x="53" y="2168"/>
                  </a:lnTo>
                  <a:lnTo>
                    <a:pt x="48" y="2202"/>
                  </a:lnTo>
                  <a:lnTo>
                    <a:pt x="44" y="2237"/>
                  </a:lnTo>
                  <a:lnTo>
                    <a:pt x="41" y="2272"/>
                  </a:lnTo>
                  <a:lnTo>
                    <a:pt x="40" y="2302"/>
                  </a:lnTo>
                  <a:lnTo>
                    <a:pt x="40" y="2331"/>
                  </a:lnTo>
                  <a:lnTo>
                    <a:pt x="42" y="2360"/>
                  </a:lnTo>
                  <a:lnTo>
                    <a:pt x="46" y="2386"/>
                  </a:lnTo>
                  <a:lnTo>
                    <a:pt x="52" y="2412"/>
                  </a:lnTo>
                  <a:lnTo>
                    <a:pt x="60" y="2436"/>
                  </a:lnTo>
                  <a:lnTo>
                    <a:pt x="69" y="2461"/>
                  </a:lnTo>
                  <a:lnTo>
                    <a:pt x="79" y="2483"/>
                  </a:lnTo>
                  <a:lnTo>
                    <a:pt x="92" y="2504"/>
                  </a:lnTo>
                  <a:lnTo>
                    <a:pt x="107" y="2525"/>
                  </a:lnTo>
                  <a:lnTo>
                    <a:pt x="122" y="2544"/>
                  </a:lnTo>
                  <a:lnTo>
                    <a:pt x="140" y="2561"/>
                  </a:lnTo>
                  <a:lnTo>
                    <a:pt x="160" y="2579"/>
                  </a:lnTo>
                  <a:lnTo>
                    <a:pt x="180" y="2594"/>
                  </a:lnTo>
                  <a:lnTo>
                    <a:pt x="203" y="2608"/>
                  </a:lnTo>
                  <a:lnTo>
                    <a:pt x="227" y="2622"/>
                  </a:lnTo>
                  <a:lnTo>
                    <a:pt x="250" y="2634"/>
                  </a:lnTo>
                  <a:lnTo>
                    <a:pt x="273" y="2645"/>
                  </a:lnTo>
                  <a:lnTo>
                    <a:pt x="296" y="2658"/>
                  </a:lnTo>
                  <a:lnTo>
                    <a:pt x="319" y="2669"/>
                  </a:lnTo>
                  <a:lnTo>
                    <a:pt x="341" y="2682"/>
                  </a:lnTo>
                  <a:lnTo>
                    <a:pt x="364" y="2694"/>
                  </a:lnTo>
                  <a:lnTo>
                    <a:pt x="387" y="2706"/>
                  </a:lnTo>
                  <a:lnTo>
                    <a:pt x="408" y="2719"/>
                  </a:lnTo>
                  <a:lnTo>
                    <a:pt x="476" y="2755"/>
                  </a:lnTo>
                  <a:lnTo>
                    <a:pt x="545" y="2792"/>
                  </a:lnTo>
                  <a:lnTo>
                    <a:pt x="579" y="2810"/>
                  </a:lnTo>
                  <a:lnTo>
                    <a:pt x="614" y="2828"/>
                  </a:lnTo>
                  <a:lnTo>
                    <a:pt x="649" y="2845"/>
                  </a:lnTo>
                  <a:lnTo>
                    <a:pt x="685" y="2861"/>
                  </a:lnTo>
                  <a:lnTo>
                    <a:pt x="720" y="2876"/>
                  </a:lnTo>
                  <a:lnTo>
                    <a:pt x="756" y="2891"/>
                  </a:lnTo>
                  <a:lnTo>
                    <a:pt x="793" y="2904"/>
                  </a:lnTo>
                  <a:lnTo>
                    <a:pt x="828" y="2917"/>
                  </a:lnTo>
                  <a:lnTo>
                    <a:pt x="866" y="2930"/>
                  </a:lnTo>
                  <a:lnTo>
                    <a:pt x="903" y="2940"/>
                  </a:lnTo>
                  <a:lnTo>
                    <a:pt x="941" y="2949"/>
                  </a:lnTo>
                  <a:lnTo>
                    <a:pt x="979" y="2957"/>
                  </a:lnTo>
                  <a:lnTo>
                    <a:pt x="1016" y="2963"/>
                  </a:lnTo>
                  <a:lnTo>
                    <a:pt x="1054" y="2967"/>
                  </a:lnTo>
                  <a:lnTo>
                    <a:pt x="1092" y="2971"/>
                  </a:lnTo>
                  <a:lnTo>
                    <a:pt x="1130" y="2973"/>
                  </a:lnTo>
                  <a:lnTo>
                    <a:pt x="1168" y="2973"/>
                  </a:lnTo>
                  <a:lnTo>
                    <a:pt x="1206" y="2972"/>
                  </a:lnTo>
                  <a:lnTo>
                    <a:pt x="1244" y="2970"/>
                  </a:lnTo>
                  <a:lnTo>
                    <a:pt x="1281" y="2966"/>
                  </a:lnTo>
                  <a:lnTo>
                    <a:pt x="1319" y="2961"/>
                  </a:lnTo>
                  <a:lnTo>
                    <a:pt x="1356" y="2953"/>
                  </a:lnTo>
                  <a:lnTo>
                    <a:pt x="1393" y="2945"/>
                  </a:lnTo>
                  <a:lnTo>
                    <a:pt x="1428" y="2934"/>
                  </a:lnTo>
                  <a:lnTo>
                    <a:pt x="1464" y="2922"/>
                  </a:lnTo>
                  <a:lnTo>
                    <a:pt x="1498" y="2908"/>
                  </a:lnTo>
                  <a:lnTo>
                    <a:pt x="1533" y="2892"/>
                  </a:lnTo>
                  <a:lnTo>
                    <a:pt x="1566" y="2875"/>
                  </a:lnTo>
                  <a:lnTo>
                    <a:pt x="1598" y="2856"/>
                  </a:lnTo>
                  <a:lnTo>
                    <a:pt x="1629" y="2834"/>
                  </a:lnTo>
                  <a:lnTo>
                    <a:pt x="1660" y="2813"/>
                  </a:lnTo>
                  <a:lnTo>
                    <a:pt x="1689" y="2787"/>
                  </a:lnTo>
                  <a:lnTo>
                    <a:pt x="1717" y="2761"/>
                  </a:lnTo>
                  <a:lnTo>
                    <a:pt x="1744" y="2733"/>
                  </a:lnTo>
                  <a:lnTo>
                    <a:pt x="1770" y="2704"/>
                  </a:lnTo>
                  <a:lnTo>
                    <a:pt x="1794" y="2672"/>
                  </a:lnTo>
                  <a:lnTo>
                    <a:pt x="1817" y="2637"/>
                  </a:lnTo>
                  <a:lnTo>
                    <a:pt x="1838" y="2602"/>
                  </a:lnTo>
                  <a:lnTo>
                    <a:pt x="1857" y="2563"/>
                  </a:lnTo>
                  <a:lnTo>
                    <a:pt x="1876" y="2524"/>
                  </a:lnTo>
                  <a:lnTo>
                    <a:pt x="1892" y="2481"/>
                  </a:lnTo>
                  <a:lnTo>
                    <a:pt x="1907" y="2438"/>
                  </a:lnTo>
                  <a:lnTo>
                    <a:pt x="1919" y="2391"/>
                  </a:lnTo>
                  <a:lnTo>
                    <a:pt x="1930" y="2342"/>
                  </a:lnTo>
                  <a:lnTo>
                    <a:pt x="1936" y="2306"/>
                  </a:lnTo>
                  <a:lnTo>
                    <a:pt x="1944" y="2264"/>
                  </a:lnTo>
                  <a:lnTo>
                    <a:pt x="1954" y="2222"/>
                  </a:lnTo>
                  <a:lnTo>
                    <a:pt x="1959" y="2201"/>
                  </a:lnTo>
                  <a:lnTo>
                    <a:pt x="1965" y="2181"/>
                  </a:lnTo>
                  <a:lnTo>
                    <a:pt x="1972" y="2160"/>
                  </a:lnTo>
                  <a:lnTo>
                    <a:pt x="1980" y="2141"/>
                  </a:lnTo>
                  <a:lnTo>
                    <a:pt x="1986" y="2127"/>
                  </a:lnTo>
                  <a:lnTo>
                    <a:pt x="1993" y="2113"/>
                  </a:lnTo>
                  <a:lnTo>
                    <a:pt x="1999" y="2100"/>
                  </a:lnTo>
                  <a:lnTo>
                    <a:pt x="2008" y="2088"/>
                  </a:lnTo>
                  <a:lnTo>
                    <a:pt x="2016" y="2075"/>
                  </a:lnTo>
                  <a:lnTo>
                    <a:pt x="2025" y="2064"/>
                  </a:lnTo>
                  <a:lnTo>
                    <a:pt x="2034" y="2053"/>
                  </a:lnTo>
                  <a:lnTo>
                    <a:pt x="2043" y="2042"/>
                  </a:lnTo>
                  <a:lnTo>
                    <a:pt x="2053" y="2032"/>
                  </a:lnTo>
                  <a:lnTo>
                    <a:pt x="2064" y="2022"/>
                  </a:lnTo>
                  <a:lnTo>
                    <a:pt x="2074" y="2013"/>
                  </a:lnTo>
                  <a:lnTo>
                    <a:pt x="2086" y="2004"/>
                  </a:lnTo>
                  <a:lnTo>
                    <a:pt x="2097" y="1996"/>
                  </a:lnTo>
                  <a:lnTo>
                    <a:pt x="2110" y="1988"/>
                  </a:lnTo>
                  <a:lnTo>
                    <a:pt x="2122" y="1981"/>
                  </a:lnTo>
                  <a:lnTo>
                    <a:pt x="2136" y="1974"/>
                  </a:lnTo>
                  <a:lnTo>
                    <a:pt x="2136" y="2019"/>
                  </a:lnTo>
                  <a:lnTo>
                    <a:pt x="2116" y="2032"/>
                  </a:lnTo>
                  <a:lnTo>
                    <a:pt x="2098" y="2045"/>
                  </a:lnTo>
                  <a:lnTo>
                    <a:pt x="2081" y="2060"/>
                  </a:lnTo>
                  <a:lnTo>
                    <a:pt x="2065" y="2076"/>
                  </a:lnTo>
                  <a:lnTo>
                    <a:pt x="2051" y="2095"/>
                  </a:lnTo>
                  <a:lnTo>
                    <a:pt x="2037" y="2114"/>
                  </a:lnTo>
                  <a:lnTo>
                    <a:pt x="2026" y="2135"/>
                  </a:lnTo>
                  <a:lnTo>
                    <a:pt x="2016" y="2157"/>
                  </a:lnTo>
                  <a:lnTo>
                    <a:pt x="2009" y="2175"/>
                  </a:lnTo>
                  <a:lnTo>
                    <a:pt x="2002" y="2193"/>
                  </a:lnTo>
                  <a:lnTo>
                    <a:pt x="1997" y="2213"/>
                  </a:lnTo>
                  <a:lnTo>
                    <a:pt x="1991" y="2232"/>
                  </a:lnTo>
                  <a:lnTo>
                    <a:pt x="1983" y="2272"/>
                  </a:lnTo>
                  <a:lnTo>
                    <a:pt x="1975" y="2313"/>
                  </a:lnTo>
                  <a:lnTo>
                    <a:pt x="1969" y="2350"/>
                  </a:lnTo>
                  <a:lnTo>
                    <a:pt x="1959" y="2393"/>
                  </a:lnTo>
                  <a:lnTo>
                    <a:pt x="1948" y="2435"/>
                  </a:lnTo>
                  <a:lnTo>
                    <a:pt x="1936" y="2475"/>
                  </a:lnTo>
                  <a:lnTo>
                    <a:pt x="1923" y="2513"/>
                  </a:lnTo>
                  <a:lnTo>
                    <a:pt x="1908" y="2550"/>
                  </a:lnTo>
                  <a:lnTo>
                    <a:pt x="1891" y="2586"/>
                  </a:lnTo>
                  <a:lnTo>
                    <a:pt x="1873" y="2620"/>
                  </a:lnTo>
                  <a:lnTo>
                    <a:pt x="1855" y="2652"/>
                  </a:lnTo>
                  <a:lnTo>
                    <a:pt x="1834" y="2683"/>
                  </a:lnTo>
                  <a:lnTo>
                    <a:pt x="1814" y="2712"/>
                  </a:lnTo>
                  <a:lnTo>
                    <a:pt x="1792" y="2740"/>
                  </a:lnTo>
                  <a:lnTo>
                    <a:pt x="1768" y="2767"/>
                  </a:lnTo>
                  <a:lnTo>
                    <a:pt x="1744" y="2791"/>
                  </a:lnTo>
                  <a:lnTo>
                    <a:pt x="1720" y="2815"/>
                  </a:lnTo>
                  <a:lnTo>
                    <a:pt x="1693" y="2837"/>
                  </a:lnTo>
                  <a:lnTo>
                    <a:pt x="1667" y="2857"/>
                  </a:lnTo>
                  <a:lnTo>
                    <a:pt x="1639" y="2877"/>
                  </a:lnTo>
                  <a:lnTo>
                    <a:pt x="1611" y="2895"/>
                  </a:lnTo>
                  <a:lnTo>
                    <a:pt x="1582" y="2912"/>
                  </a:lnTo>
                  <a:lnTo>
                    <a:pt x="1552" y="2927"/>
                  </a:lnTo>
                  <a:lnTo>
                    <a:pt x="1521" y="2941"/>
                  </a:lnTo>
                  <a:lnTo>
                    <a:pt x="1491" y="2954"/>
                  </a:lnTo>
                  <a:lnTo>
                    <a:pt x="1459" y="2965"/>
                  </a:lnTo>
                  <a:lnTo>
                    <a:pt x="1428" y="2975"/>
                  </a:lnTo>
                  <a:lnTo>
                    <a:pt x="1396" y="2985"/>
                  </a:lnTo>
                  <a:lnTo>
                    <a:pt x="1363" y="2993"/>
                  </a:lnTo>
                  <a:lnTo>
                    <a:pt x="1331" y="2998"/>
                  </a:lnTo>
                  <a:lnTo>
                    <a:pt x="1297" y="3004"/>
                  </a:lnTo>
                  <a:lnTo>
                    <a:pt x="1264" y="3008"/>
                  </a:lnTo>
                  <a:lnTo>
                    <a:pt x="1230" y="3011"/>
                  </a:lnTo>
                  <a:lnTo>
                    <a:pt x="1197" y="3012"/>
                  </a:lnTo>
                  <a:lnTo>
                    <a:pt x="1162" y="301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24" name="Freeform 26">
              <a:extLst>
                <a:ext uri="{FF2B5EF4-FFF2-40B4-BE49-F238E27FC236}">
                  <a16:creationId xmlns:a16="http://schemas.microsoft.com/office/drawing/2014/main" id="{153DE562-8579-471D-8763-96A8F0CDD4F5}"/>
                </a:ext>
              </a:extLst>
            </p:cNvPr>
            <p:cNvSpPr>
              <a:spLocks/>
            </p:cNvSpPr>
            <p:nvPr userDrawn="1"/>
          </p:nvSpPr>
          <p:spPr bwMode="auto">
            <a:xfrm>
              <a:off x="-3615" y="6313639"/>
              <a:ext cx="1530721" cy="544361"/>
            </a:xfrm>
            <a:custGeom>
              <a:avLst/>
              <a:gdLst>
                <a:gd name="T0" fmla="*/ 2261 w 2301"/>
                <a:gd name="T1" fmla="*/ 773 h 820"/>
                <a:gd name="T2" fmla="*/ 2259 w 2301"/>
                <a:gd name="T3" fmla="*/ 702 h 820"/>
                <a:gd name="T4" fmla="*/ 2247 w 2301"/>
                <a:gd name="T5" fmla="*/ 632 h 820"/>
                <a:gd name="T6" fmla="*/ 2225 w 2301"/>
                <a:gd name="T7" fmla="*/ 564 h 820"/>
                <a:gd name="T8" fmla="*/ 2194 w 2301"/>
                <a:gd name="T9" fmla="*/ 501 h 820"/>
                <a:gd name="T10" fmla="*/ 2157 w 2301"/>
                <a:gd name="T11" fmla="*/ 446 h 820"/>
                <a:gd name="T12" fmla="*/ 2115 w 2301"/>
                <a:gd name="T13" fmla="*/ 398 h 820"/>
                <a:gd name="T14" fmla="*/ 2071 w 2301"/>
                <a:gd name="T15" fmla="*/ 357 h 820"/>
                <a:gd name="T16" fmla="*/ 2024 w 2301"/>
                <a:gd name="T17" fmla="*/ 320 h 820"/>
                <a:gd name="T18" fmla="*/ 1958 w 2301"/>
                <a:gd name="T19" fmla="*/ 280 h 820"/>
                <a:gd name="T20" fmla="*/ 1854 w 2301"/>
                <a:gd name="T21" fmla="*/ 234 h 820"/>
                <a:gd name="T22" fmla="*/ 1748 w 2301"/>
                <a:gd name="T23" fmla="*/ 201 h 820"/>
                <a:gd name="T24" fmla="*/ 1644 w 2301"/>
                <a:gd name="T25" fmla="*/ 178 h 820"/>
                <a:gd name="T26" fmla="*/ 1568 w 2301"/>
                <a:gd name="T27" fmla="*/ 164 h 820"/>
                <a:gd name="T28" fmla="*/ 1494 w 2301"/>
                <a:gd name="T29" fmla="*/ 149 h 820"/>
                <a:gd name="T30" fmla="*/ 1381 w 2301"/>
                <a:gd name="T31" fmla="*/ 127 h 820"/>
                <a:gd name="T32" fmla="*/ 1191 w 2301"/>
                <a:gd name="T33" fmla="*/ 91 h 820"/>
                <a:gd name="T34" fmla="*/ 999 w 2301"/>
                <a:gd name="T35" fmla="*/ 57 h 820"/>
                <a:gd name="T36" fmla="*/ 890 w 2301"/>
                <a:gd name="T37" fmla="*/ 42 h 820"/>
                <a:gd name="T38" fmla="*/ 826 w 2301"/>
                <a:gd name="T39" fmla="*/ 40 h 820"/>
                <a:gd name="T40" fmla="*/ 763 w 2301"/>
                <a:gd name="T41" fmla="*/ 44 h 820"/>
                <a:gd name="T42" fmla="*/ 701 w 2301"/>
                <a:gd name="T43" fmla="*/ 54 h 820"/>
                <a:gd name="T44" fmla="*/ 641 w 2301"/>
                <a:gd name="T45" fmla="*/ 70 h 820"/>
                <a:gd name="T46" fmla="*/ 583 w 2301"/>
                <a:gd name="T47" fmla="*/ 93 h 820"/>
                <a:gd name="T48" fmla="*/ 527 w 2301"/>
                <a:gd name="T49" fmla="*/ 123 h 820"/>
                <a:gd name="T50" fmla="*/ 473 w 2301"/>
                <a:gd name="T51" fmla="*/ 158 h 820"/>
                <a:gd name="T52" fmla="*/ 420 w 2301"/>
                <a:gd name="T53" fmla="*/ 201 h 820"/>
                <a:gd name="T54" fmla="*/ 369 w 2301"/>
                <a:gd name="T55" fmla="*/ 250 h 820"/>
                <a:gd name="T56" fmla="*/ 321 w 2301"/>
                <a:gd name="T57" fmla="*/ 304 h 820"/>
                <a:gd name="T58" fmla="*/ 188 w 2301"/>
                <a:gd name="T59" fmla="*/ 472 h 820"/>
                <a:gd name="T60" fmla="*/ 70 w 2301"/>
                <a:gd name="T61" fmla="*/ 633 h 820"/>
                <a:gd name="T62" fmla="*/ 0 w 2301"/>
                <a:gd name="T63" fmla="*/ 666 h 820"/>
                <a:gd name="T64" fmla="*/ 99 w 2301"/>
                <a:gd name="T65" fmla="*/ 525 h 820"/>
                <a:gd name="T66" fmla="*/ 210 w 2301"/>
                <a:gd name="T67" fmla="*/ 380 h 820"/>
                <a:gd name="T68" fmla="*/ 307 w 2301"/>
                <a:gd name="T69" fmla="*/ 259 h 820"/>
                <a:gd name="T70" fmla="*/ 359 w 2301"/>
                <a:gd name="T71" fmla="*/ 204 h 820"/>
                <a:gd name="T72" fmla="*/ 413 w 2301"/>
                <a:gd name="T73" fmla="*/ 155 h 820"/>
                <a:gd name="T74" fmla="*/ 469 w 2301"/>
                <a:gd name="T75" fmla="*/ 112 h 820"/>
                <a:gd name="T76" fmla="*/ 528 w 2301"/>
                <a:gd name="T77" fmla="*/ 77 h 820"/>
                <a:gd name="T78" fmla="*/ 587 w 2301"/>
                <a:gd name="T79" fmla="*/ 48 h 820"/>
                <a:gd name="T80" fmla="*/ 649 w 2301"/>
                <a:gd name="T81" fmla="*/ 26 h 820"/>
                <a:gd name="T82" fmla="*/ 714 w 2301"/>
                <a:gd name="T83" fmla="*/ 10 h 820"/>
                <a:gd name="T84" fmla="*/ 780 w 2301"/>
                <a:gd name="T85" fmla="*/ 2 h 820"/>
                <a:gd name="T86" fmla="*/ 848 w 2301"/>
                <a:gd name="T87" fmla="*/ 0 h 820"/>
                <a:gd name="T88" fmla="*/ 917 w 2301"/>
                <a:gd name="T89" fmla="*/ 6 h 820"/>
                <a:gd name="T90" fmla="*/ 1069 w 2301"/>
                <a:gd name="T91" fmla="*/ 30 h 820"/>
                <a:gd name="T92" fmla="*/ 1261 w 2301"/>
                <a:gd name="T93" fmla="*/ 64 h 820"/>
                <a:gd name="T94" fmla="*/ 1451 w 2301"/>
                <a:gd name="T95" fmla="*/ 101 h 820"/>
                <a:gd name="T96" fmla="*/ 1526 w 2301"/>
                <a:gd name="T97" fmla="*/ 116 h 820"/>
                <a:gd name="T98" fmla="*/ 1601 w 2301"/>
                <a:gd name="T99" fmla="*/ 130 h 820"/>
                <a:gd name="T100" fmla="*/ 1687 w 2301"/>
                <a:gd name="T101" fmla="*/ 147 h 820"/>
                <a:gd name="T102" fmla="*/ 1796 w 2301"/>
                <a:gd name="T103" fmla="*/ 173 h 820"/>
                <a:gd name="T104" fmla="*/ 1907 w 2301"/>
                <a:gd name="T105" fmla="*/ 212 h 820"/>
                <a:gd name="T106" fmla="*/ 2013 w 2301"/>
                <a:gd name="T107" fmla="*/ 266 h 820"/>
                <a:gd name="T108" fmla="*/ 2065 w 2301"/>
                <a:gd name="T109" fmla="*/ 300 h 820"/>
                <a:gd name="T110" fmla="*/ 2113 w 2301"/>
                <a:gd name="T111" fmla="*/ 341 h 820"/>
                <a:gd name="T112" fmla="*/ 2159 w 2301"/>
                <a:gd name="T113" fmla="*/ 388 h 820"/>
                <a:gd name="T114" fmla="*/ 2201 w 2301"/>
                <a:gd name="T115" fmla="*/ 440 h 820"/>
                <a:gd name="T116" fmla="*/ 2243 w 2301"/>
                <a:gd name="T117" fmla="*/ 507 h 820"/>
                <a:gd name="T118" fmla="*/ 2274 w 2301"/>
                <a:gd name="T119" fmla="*/ 577 h 820"/>
                <a:gd name="T120" fmla="*/ 2292 w 2301"/>
                <a:gd name="T121" fmla="*/ 650 h 820"/>
                <a:gd name="T122" fmla="*/ 2301 w 2301"/>
                <a:gd name="T123" fmla="*/ 724 h 820"/>
                <a:gd name="T124" fmla="*/ 2298 w 2301"/>
                <a:gd name="T125" fmla="*/ 79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1" h="820">
                  <a:moveTo>
                    <a:pt x="2256" y="820"/>
                  </a:moveTo>
                  <a:lnTo>
                    <a:pt x="2259" y="797"/>
                  </a:lnTo>
                  <a:lnTo>
                    <a:pt x="2261" y="773"/>
                  </a:lnTo>
                  <a:lnTo>
                    <a:pt x="2261" y="749"/>
                  </a:lnTo>
                  <a:lnTo>
                    <a:pt x="2261" y="726"/>
                  </a:lnTo>
                  <a:lnTo>
                    <a:pt x="2259" y="702"/>
                  </a:lnTo>
                  <a:lnTo>
                    <a:pt x="2256" y="678"/>
                  </a:lnTo>
                  <a:lnTo>
                    <a:pt x="2252" y="655"/>
                  </a:lnTo>
                  <a:lnTo>
                    <a:pt x="2247" y="632"/>
                  </a:lnTo>
                  <a:lnTo>
                    <a:pt x="2240" y="609"/>
                  </a:lnTo>
                  <a:lnTo>
                    <a:pt x="2233" y="586"/>
                  </a:lnTo>
                  <a:lnTo>
                    <a:pt x="2225" y="564"/>
                  </a:lnTo>
                  <a:lnTo>
                    <a:pt x="2216" y="542"/>
                  </a:lnTo>
                  <a:lnTo>
                    <a:pt x="2206" y="522"/>
                  </a:lnTo>
                  <a:lnTo>
                    <a:pt x="2194" y="501"/>
                  </a:lnTo>
                  <a:lnTo>
                    <a:pt x="2183" y="482"/>
                  </a:lnTo>
                  <a:lnTo>
                    <a:pt x="2170" y="463"/>
                  </a:lnTo>
                  <a:lnTo>
                    <a:pt x="2157" y="446"/>
                  </a:lnTo>
                  <a:lnTo>
                    <a:pt x="2143" y="429"/>
                  </a:lnTo>
                  <a:lnTo>
                    <a:pt x="2129" y="414"/>
                  </a:lnTo>
                  <a:lnTo>
                    <a:pt x="2115" y="398"/>
                  </a:lnTo>
                  <a:lnTo>
                    <a:pt x="2100" y="383"/>
                  </a:lnTo>
                  <a:lnTo>
                    <a:pt x="2085" y="369"/>
                  </a:lnTo>
                  <a:lnTo>
                    <a:pt x="2071" y="357"/>
                  </a:lnTo>
                  <a:lnTo>
                    <a:pt x="2056" y="344"/>
                  </a:lnTo>
                  <a:lnTo>
                    <a:pt x="2040" y="331"/>
                  </a:lnTo>
                  <a:lnTo>
                    <a:pt x="2024" y="320"/>
                  </a:lnTo>
                  <a:lnTo>
                    <a:pt x="2007" y="310"/>
                  </a:lnTo>
                  <a:lnTo>
                    <a:pt x="1991" y="299"/>
                  </a:lnTo>
                  <a:lnTo>
                    <a:pt x="1958" y="280"/>
                  </a:lnTo>
                  <a:lnTo>
                    <a:pt x="1924" y="263"/>
                  </a:lnTo>
                  <a:lnTo>
                    <a:pt x="1889" y="248"/>
                  </a:lnTo>
                  <a:lnTo>
                    <a:pt x="1854" y="234"/>
                  </a:lnTo>
                  <a:lnTo>
                    <a:pt x="1819" y="221"/>
                  </a:lnTo>
                  <a:lnTo>
                    <a:pt x="1784" y="211"/>
                  </a:lnTo>
                  <a:lnTo>
                    <a:pt x="1748" y="201"/>
                  </a:lnTo>
                  <a:lnTo>
                    <a:pt x="1713" y="193"/>
                  </a:lnTo>
                  <a:lnTo>
                    <a:pt x="1678" y="185"/>
                  </a:lnTo>
                  <a:lnTo>
                    <a:pt x="1644" y="178"/>
                  </a:lnTo>
                  <a:lnTo>
                    <a:pt x="1619" y="173"/>
                  </a:lnTo>
                  <a:lnTo>
                    <a:pt x="1593" y="169"/>
                  </a:lnTo>
                  <a:lnTo>
                    <a:pt x="1568" y="164"/>
                  </a:lnTo>
                  <a:lnTo>
                    <a:pt x="1543" y="159"/>
                  </a:lnTo>
                  <a:lnTo>
                    <a:pt x="1519" y="154"/>
                  </a:lnTo>
                  <a:lnTo>
                    <a:pt x="1494" y="149"/>
                  </a:lnTo>
                  <a:lnTo>
                    <a:pt x="1468" y="144"/>
                  </a:lnTo>
                  <a:lnTo>
                    <a:pt x="1443" y="140"/>
                  </a:lnTo>
                  <a:lnTo>
                    <a:pt x="1381" y="127"/>
                  </a:lnTo>
                  <a:lnTo>
                    <a:pt x="1318" y="115"/>
                  </a:lnTo>
                  <a:lnTo>
                    <a:pt x="1254" y="103"/>
                  </a:lnTo>
                  <a:lnTo>
                    <a:pt x="1191" y="91"/>
                  </a:lnTo>
                  <a:lnTo>
                    <a:pt x="1126" y="79"/>
                  </a:lnTo>
                  <a:lnTo>
                    <a:pt x="1062" y="68"/>
                  </a:lnTo>
                  <a:lnTo>
                    <a:pt x="999" y="57"/>
                  </a:lnTo>
                  <a:lnTo>
                    <a:pt x="935" y="47"/>
                  </a:lnTo>
                  <a:lnTo>
                    <a:pt x="913" y="45"/>
                  </a:lnTo>
                  <a:lnTo>
                    <a:pt x="890" y="42"/>
                  </a:lnTo>
                  <a:lnTo>
                    <a:pt x="868" y="40"/>
                  </a:lnTo>
                  <a:lnTo>
                    <a:pt x="847" y="40"/>
                  </a:lnTo>
                  <a:lnTo>
                    <a:pt x="826" y="40"/>
                  </a:lnTo>
                  <a:lnTo>
                    <a:pt x="804" y="40"/>
                  </a:lnTo>
                  <a:lnTo>
                    <a:pt x="783" y="41"/>
                  </a:lnTo>
                  <a:lnTo>
                    <a:pt x="763" y="44"/>
                  </a:lnTo>
                  <a:lnTo>
                    <a:pt x="742" y="46"/>
                  </a:lnTo>
                  <a:lnTo>
                    <a:pt x="722" y="49"/>
                  </a:lnTo>
                  <a:lnTo>
                    <a:pt x="701" y="54"/>
                  </a:lnTo>
                  <a:lnTo>
                    <a:pt x="680" y="58"/>
                  </a:lnTo>
                  <a:lnTo>
                    <a:pt x="661" y="64"/>
                  </a:lnTo>
                  <a:lnTo>
                    <a:pt x="641" y="70"/>
                  </a:lnTo>
                  <a:lnTo>
                    <a:pt x="622" y="77"/>
                  </a:lnTo>
                  <a:lnTo>
                    <a:pt x="602" y="85"/>
                  </a:lnTo>
                  <a:lnTo>
                    <a:pt x="583" y="93"/>
                  </a:lnTo>
                  <a:lnTo>
                    <a:pt x="564" y="102"/>
                  </a:lnTo>
                  <a:lnTo>
                    <a:pt x="545" y="112"/>
                  </a:lnTo>
                  <a:lnTo>
                    <a:pt x="527" y="123"/>
                  </a:lnTo>
                  <a:lnTo>
                    <a:pt x="508" y="134"/>
                  </a:lnTo>
                  <a:lnTo>
                    <a:pt x="490" y="146"/>
                  </a:lnTo>
                  <a:lnTo>
                    <a:pt x="473" y="158"/>
                  </a:lnTo>
                  <a:lnTo>
                    <a:pt x="454" y="172"/>
                  </a:lnTo>
                  <a:lnTo>
                    <a:pt x="437" y="186"/>
                  </a:lnTo>
                  <a:lnTo>
                    <a:pt x="420" y="201"/>
                  </a:lnTo>
                  <a:lnTo>
                    <a:pt x="403" y="217"/>
                  </a:lnTo>
                  <a:lnTo>
                    <a:pt x="385" y="233"/>
                  </a:lnTo>
                  <a:lnTo>
                    <a:pt x="369" y="250"/>
                  </a:lnTo>
                  <a:lnTo>
                    <a:pt x="353" y="267"/>
                  </a:lnTo>
                  <a:lnTo>
                    <a:pt x="337" y="286"/>
                  </a:lnTo>
                  <a:lnTo>
                    <a:pt x="321" y="304"/>
                  </a:lnTo>
                  <a:lnTo>
                    <a:pt x="275" y="361"/>
                  </a:lnTo>
                  <a:lnTo>
                    <a:pt x="231" y="417"/>
                  </a:lnTo>
                  <a:lnTo>
                    <a:pt x="188" y="472"/>
                  </a:lnTo>
                  <a:lnTo>
                    <a:pt x="147" y="526"/>
                  </a:lnTo>
                  <a:lnTo>
                    <a:pt x="108" y="580"/>
                  </a:lnTo>
                  <a:lnTo>
                    <a:pt x="70" y="633"/>
                  </a:lnTo>
                  <a:lnTo>
                    <a:pt x="34" y="686"/>
                  </a:lnTo>
                  <a:lnTo>
                    <a:pt x="0" y="739"/>
                  </a:lnTo>
                  <a:lnTo>
                    <a:pt x="0" y="666"/>
                  </a:lnTo>
                  <a:lnTo>
                    <a:pt x="32" y="620"/>
                  </a:lnTo>
                  <a:lnTo>
                    <a:pt x="65" y="573"/>
                  </a:lnTo>
                  <a:lnTo>
                    <a:pt x="99" y="525"/>
                  </a:lnTo>
                  <a:lnTo>
                    <a:pt x="135" y="477"/>
                  </a:lnTo>
                  <a:lnTo>
                    <a:pt x="172" y="429"/>
                  </a:lnTo>
                  <a:lnTo>
                    <a:pt x="210" y="380"/>
                  </a:lnTo>
                  <a:lnTo>
                    <a:pt x="249" y="330"/>
                  </a:lnTo>
                  <a:lnTo>
                    <a:pt x="290" y="280"/>
                  </a:lnTo>
                  <a:lnTo>
                    <a:pt x="307" y="259"/>
                  </a:lnTo>
                  <a:lnTo>
                    <a:pt x="325" y="240"/>
                  </a:lnTo>
                  <a:lnTo>
                    <a:pt x="342" y="221"/>
                  </a:lnTo>
                  <a:lnTo>
                    <a:pt x="359" y="204"/>
                  </a:lnTo>
                  <a:lnTo>
                    <a:pt x="377" y="187"/>
                  </a:lnTo>
                  <a:lnTo>
                    <a:pt x="395" y="170"/>
                  </a:lnTo>
                  <a:lnTo>
                    <a:pt x="413" y="155"/>
                  </a:lnTo>
                  <a:lnTo>
                    <a:pt x="431" y="140"/>
                  </a:lnTo>
                  <a:lnTo>
                    <a:pt x="451" y="126"/>
                  </a:lnTo>
                  <a:lnTo>
                    <a:pt x="469" y="112"/>
                  </a:lnTo>
                  <a:lnTo>
                    <a:pt x="489" y="100"/>
                  </a:lnTo>
                  <a:lnTo>
                    <a:pt x="508" y="88"/>
                  </a:lnTo>
                  <a:lnTo>
                    <a:pt x="528" y="77"/>
                  </a:lnTo>
                  <a:lnTo>
                    <a:pt x="547" y="66"/>
                  </a:lnTo>
                  <a:lnTo>
                    <a:pt x="568" y="57"/>
                  </a:lnTo>
                  <a:lnTo>
                    <a:pt x="587" y="48"/>
                  </a:lnTo>
                  <a:lnTo>
                    <a:pt x="608" y="40"/>
                  </a:lnTo>
                  <a:lnTo>
                    <a:pt x="629" y="32"/>
                  </a:lnTo>
                  <a:lnTo>
                    <a:pt x="649" y="26"/>
                  </a:lnTo>
                  <a:lnTo>
                    <a:pt x="671" y="19"/>
                  </a:lnTo>
                  <a:lnTo>
                    <a:pt x="692" y="15"/>
                  </a:lnTo>
                  <a:lnTo>
                    <a:pt x="714" y="10"/>
                  </a:lnTo>
                  <a:lnTo>
                    <a:pt x="735" y="7"/>
                  </a:lnTo>
                  <a:lnTo>
                    <a:pt x="757" y="5"/>
                  </a:lnTo>
                  <a:lnTo>
                    <a:pt x="780" y="2"/>
                  </a:lnTo>
                  <a:lnTo>
                    <a:pt x="802" y="1"/>
                  </a:lnTo>
                  <a:lnTo>
                    <a:pt x="825" y="0"/>
                  </a:lnTo>
                  <a:lnTo>
                    <a:pt x="848" y="0"/>
                  </a:lnTo>
                  <a:lnTo>
                    <a:pt x="871" y="1"/>
                  </a:lnTo>
                  <a:lnTo>
                    <a:pt x="894" y="3"/>
                  </a:lnTo>
                  <a:lnTo>
                    <a:pt x="917" y="6"/>
                  </a:lnTo>
                  <a:lnTo>
                    <a:pt x="941" y="8"/>
                  </a:lnTo>
                  <a:lnTo>
                    <a:pt x="1005" y="18"/>
                  </a:lnTo>
                  <a:lnTo>
                    <a:pt x="1069" y="30"/>
                  </a:lnTo>
                  <a:lnTo>
                    <a:pt x="1133" y="40"/>
                  </a:lnTo>
                  <a:lnTo>
                    <a:pt x="1198" y="52"/>
                  </a:lnTo>
                  <a:lnTo>
                    <a:pt x="1261" y="64"/>
                  </a:lnTo>
                  <a:lnTo>
                    <a:pt x="1325" y="76"/>
                  </a:lnTo>
                  <a:lnTo>
                    <a:pt x="1388" y="88"/>
                  </a:lnTo>
                  <a:lnTo>
                    <a:pt x="1451" y="101"/>
                  </a:lnTo>
                  <a:lnTo>
                    <a:pt x="1476" y="105"/>
                  </a:lnTo>
                  <a:lnTo>
                    <a:pt x="1500" y="110"/>
                  </a:lnTo>
                  <a:lnTo>
                    <a:pt x="1526" y="116"/>
                  </a:lnTo>
                  <a:lnTo>
                    <a:pt x="1551" y="120"/>
                  </a:lnTo>
                  <a:lnTo>
                    <a:pt x="1576" y="125"/>
                  </a:lnTo>
                  <a:lnTo>
                    <a:pt x="1601" y="130"/>
                  </a:lnTo>
                  <a:lnTo>
                    <a:pt x="1625" y="134"/>
                  </a:lnTo>
                  <a:lnTo>
                    <a:pt x="1651" y="140"/>
                  </a:lnTo>
                  <a:lnTo>
                    <a:pt x="1687" y="147"/>
                  </a:lnTo>
                  <a:lnTo>
                    <a:pt x="1723" y="155"/>
                  </a:lnTo>
                  <a:lnTo>
                    <a:pt x="1760" y="163"/>
                  </a:lnTo>
                  <a:lnTo>
                    <a:pt x="1796" y="173"/>
                  </a:lnTo>
                  <a:lnTo>
                    <a:pt x="1833" y="185"/>
                  </a:lnTo>
                  <a:lnTo>
                    <a:pt x="1871" y="197"/>
                  </a:lnTo>
                  <a:lnTo>
                    <a:pt x="1907" y="212"/>
                  </a:lnTo>
                  <a:lnTo>
                    <a:pt x="1943" y="228"/>
                  </a:lnTo>
                  <a:lnTo>
                    <a:pt x="1979" y="247"/>
                  </a:lnTo>
                  <a:lnTo>
                    <a:pt x="2013" y="266"/>
                  </a:lnTo>
                  <a:lnTo>
                    <a:pt x="2030" y="277"/>
                  </a:lnTo>
                  <a:lnTo>
                    <a:pt x="2048" y="289"/>
                  </a:lnTo>
                  <a:lnTo>
                    <a:pt x="2065" y="300"/>
                  </a:lnTo>
                  <a:lnTo>
                    <a:pt x="2081" y="313"/>
                  </a:lnTo>
                  <a:lnTo>
                    <a:pt x="2097" y="327"/>
                  </a:lnTo>
                  <a:lnTo>
                    <a:pt x="2113" y="341"/>
                  </a:lnTo>
                  <a:lnTo>
                    <a:pt x="2129" y="355"/>
                  </a:lnTo>
                  <a:lnTo>
                    <a:pt x="2144" y="372"/>
                  </a:lnTo>
                  <a:lnTo>
                    <a:pt x="2159" y="388"/>
                  </a:lnTo>
                  <a:lnTo>
                    <a:pt x="2174" y="404"/>
                  </a:lnTo>
                  <a:lnTo>
                    <a:pt x="2188" y="422"/>
                  </a:lnTo>
                  <a:lnTo>
                    <a:pt x="2201" y="440"/>
                  </a:lnTo>
                  <a:lnTo>
                    <a:pt x="2216" y="462"/>
                  </a:lnTo>
                  <a:lnTo>
                    <a:pt x="2230" y="484"/>
                  </a:lnTo>
                  <a:lnTo>
                    <a:pt x="2243" y="507"/>
                  </a:lnTo>
                  <a:lnTo>
                    <a:pt x="2254" y="530"/>
                  </a:lnTo>
                  <a:lnTo>
                    <a:pt x="2264" y="554"/>
                  </a:lnTo>
                  <a:lnTo>
                    <a:pt x="2274" y="577"/>
                  </a:lnTo>
                  <a:lnTo>
                    <a:pt x="2280" y="601"/>
                  </a:lnTo>
                  <a:lnTo>
                    <a:pt x="2287" y="626"/>
                  </a:lnTo>
                  <a:lnTo>
                    <a:pt x="2292" y="650"/>
                  </a:lnTo>
                  <a:lnTo>
                    <a:pt x="2297" y="674"/>
                  </a:lnTo>
                  <a:lnTo>
                    <a:pt x="2299" y="698"/>
                  </a:lnTo>
                  <a:lnTo>
                    <a:pt x="2301" y="724"/>
                  </a:lnTo>
                  <a:lnTo>
                    <a:pt x="2301" y="748"/>
                  </a:lnTo>
                  <a:lnTo>
                    <a:pt x="2300" y="772"/>
                  </a:lnTo>
                  <a:lnTo>
                    <a:pt x="2298" y="796"/>
                  </a:lnTo>
                  <a:lnTo>
                    <a:pt x="2295" y="820"/>
                  </a:lnTo>
                  <a:lnTo>
                    <a:pt x="2256" y="82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25" name="Freeform 27">
              <a:extLst>
                <a:ext uri="{FF2B5EF4-FFF2-40B4-BE49-F238E27FC236}">
                  <a16:creationId xmlns:a16="http://schemas.microsoft.com/office/drawing/2014/main" id="{9F224AA9-5725-4876-B3F1-7FC8F65E9DBC}"/>
                </a:ext>
              </a:extLst>
            </p:cNvPr>
            <p:cNvSpPr>
              <a:spLocks/>
            </p:cNvSpPr>
            <p:nvPr userDrawn="1"/>
          </p:nvSpPr>
          <p:spPr bwMode="auto">
            <a:xfrm>
              <a:off x="10855653" y="5238877"/>
              <a:ext cx="1339961" cy="1158509"/>
            </a:xfrm>
            <a:custGeom>
              <a:avLst/>
              <a:gdLst>
                <a:gd name="T0" fmla="*/ 987 w 2017"/>
                <a:gd name="T1" fmla="*/ 1740 h 1741"/>
                <a:gd name="T2" fmla="*/ 792 w 2017"/>
                <a:gd name="T3" fmla="*/ 1710 h 1741"/>
                <a:gd name="T4" fmla="*/ 623 w 2017"/>
                <a:gd name="T5" fmla="*/ 1638 h 1741"/>
                <a:gd name="T6" fmla="*/ 480 w 2017"/>
                <a:gd name="T7" fmla="*/ 1523 h 1741"/>
                <a:gd name="T8" fmla="*/ 351 w 2017"/>
                <a:gd name="T9" fmla="*/ 1365 h 1741"/>
                <a:gd name="T10" fmla="*/ 233 w 2017"/>
                <a:gd name="T11" fmla="*/ 1179 h 1741"/>
                <a:gd name="T12" fmla="*/ 124 w 2017"/>
                <a:gd name="T13" fmla="*/ 967 h 1741"/>
                <a:gd name="T14" fmla="*/ 36 w 2017"/>
                <a:gd name="T15" fmla="*/ 744 h 1741"/>
                <a:gd name="T16" fmla="*/ 4 w 2017"/>
                <a:gd name="T17" fmla="*/ 594 h 1741"/>
                <a:gd name="T18" fmla="*/ 6 w 2017"/>
                <a:gd name="T19" fmla="*/ 426 h 1741"/>
                <a:gd name="T20" fmla="*/ 43 w 2017"/>
                <a:gd name="T21" fmla="*/ 293 h 1741"/>
                <a:gd name="T22" fmla="*/ 107 w 2017"/>
                <a:gd name="T23" fmla="*/ 189 h 1741"/>
                <a:gd name="T24" fmla="*/ 193 w 2017"/>
                <a:gd name="T25" fmla="*/ 106 h 1741"/>
                <a:gd name="T26" fmla="*/ 293 w 2017"/>
                <a:gd name="T27" fmla="*/ 47 h 1741"/>
                <a:gd name="T28" fmla="*/ 402 w 2017"/>
                <a:gd name="T29" fmla="*/ 11 h 1741"/>
                <a:gd name="T30" fmla="*/ 512 w 2017"/>
                <a:gd name="T31" fmla="*/ 0 h 1741"/>
                <a:gd name="T32" fmla="*/ 621 w 2017"/>
                <a:gd name="T33" fmla="*/ 16 h 1741"/>
                <a:gd name="T34" fmla="*/ 737 w 2017"/>
                <a:gd name="T35" fmla="*/ 54 h 1741"/>
                <a:gd name="T36" fmla="*/ 857 w 2017"/>
                <a:gd name="T37" fmla="*/ 110 h 1741"/>
                <a:gd name="T38" fmla="*/ 1080 w 2017"/>
                <a:gd name="T39" fmla="*/ 244 h 1741"/>
                <a:gd name="T40" fmla="*/ 1289 w 2017"/>
                <a:gd name="T41" fmla="*/ 350 h 1741"/>
                <a:gd name="T42" fmla="*/ 1512 w 2017"/>
                <a:gd name="T43" fmla="*/ 438 h 1741"/>
                <a:gd name="T44" fmla="*/ 1746 w 2017"/>
                <a:gd name="T45" fmla="*/ 509 h 1741"/>
                <a:gd name="T46" fmla="*/ 1971 w 2017"/>
                <a:gd name="T47" fmla="*/ 582 h 1741"/>
                <a:gd name="T48" fmla="*/ 1958 w 2017"/>
                <a:gd name="T49" fmla="*/ 619 h 1741"/>
                <a:gd name="T50" fmla="*/ 1735 w 2017"/>
                <a:gd name="T51" fmla="*/ 547 h 1741"/>
                <a:gd name="T52" fmla="*/ 1500 w 2017"/>
                <a:gd name="T53" fmla="*/ 475 h 1741"/>
                <a:gd name="T54" fmla="*/ 1273 w 2017"/>
                <a:gd name="T55" fmla="*/ 386 h 1741"/>
                <a:gd name="T56" fmla="*/ 1060 w 2017"/>
                <a:gd name="T57" fmla="*/ 278 h 1741"/>
                <a:gd name="T58" fmla="*/ 839 w 2017"/>
                <a:gd name="T59" fmla="*/ 145 h 1741"/>
                <a:gd name="T60" fmla="*/ 723 w 2017"/>
                <a:gd name="T61" fmla="*/ 90 h 1741"/>
                <a:gd name="T62" fmla="*/ 613 w 2017"/>
                <a:gd name="T63" fmla="*/ 55 h 1741"/>
                <a:gd name="T64" fmla="*/ 510 w 2017"/>
                <a:gd name="T65" fmla="*/ 40 h 1741"/>
                <a:gd name="T66" fmla="*/ 409 w 2017"/>
                <a:gd name="T67" fmla="*/ 50 h 1741"/>
                <a:gd name="T68" fmla="*/ 309 w 2017"/>
                <a:gd name="T69" fmla="*/ 85 h 1741"/>
                <a:gd name="T70" fmla="*/ 216 w 2017"/>
                <a:gd name="T71" fmla="*/ 141 h 1741"/>
                <a:gd name="T72" fmla="*/ 137 w 2017"/>
                <a:gd name="T73" fmla="*/ 216 h 1741"/>
                <a:gd name="T74" fmla="*/ 78 w 2017"/>
                <a:gd name="T75" fmla="*/ 311 h 1741"/>
                <a:gd name="T76" fmla="*/ 45 w 2017"/>
                <a:gd name="T77" fmla="*/ 432 h 1741"/>
                <a:gd name="T78" fmla="*/ 44 w 2017"/>
                <a:gd name="T79" fmla="*/ 590 h 1741"/>
                <a:gd name="T80" fmla="*/ 74 w 2017"/>
                <a:gd name="T81" fmla="*/ 735 h 1741"/>
                <a:gd name="T82" fmla="*/ 161 w 2017"/>
                <a:gd name="T83" fmla="*/ 951 h 1741"/>
                <a:gd name="T84" fmla="*/ 266 w 2017"/>
                <a:gd name="T85" fmla="*/ 1159 h 1741"/>
                <a:gd name="T86" fmla="*/ 383 w 2017"/>
                <a:gd name="T87" fmla="*/ 1341 h 1741"/>
                <a:gd name="T88" fmla="*/ 507 w 2017"/>
                <a:gd name="T89" fmla="*/ 1495 h 1741"/>
                <a:gd name="T90" fmla="*/ 644 w 2017"/>
                <a:gd name="T91" fmla="*/ 1604 h 1741"/>
                <a:gd name="T92" fmla="*/ 803 w 2017"/>
                <a:gd name="T93" fmla="*/ 1672 h 1741"/>
                <a:gd name="T94" fmla="*/ 989 w 2017"/>
                <a:gd name="T95" fmla="*/ 1701 h 1741"/>
                <a:gd name="T96" fmla="*/ 1123 w 2017"/>
                <a:gd name="T97" fmla="*/ 1698 h 1741"/>
                <a:gd name="T98" fmla="*/ 1254 w 2017"/>
                <a:gd name="T99" fmla="*/ 1681 h 1741"/>
                <a:gd name="T100" fmla="*/ 1384 w 2017"/>
                <a:gd name="T101" fmla="*/ 1649 h 1741"/>
                <a:gd name="T102" fmla="*/ 1512 w 2017"/>
                <a:gd name="T103" fmla="*/ 1602 h 1741"/>
                <a:gd name="T104" fmla="*/ 1767 w 2017"/>
                <a:gd name="T105" fmla="*/ 1462 h 1741"/>
                <a:gd name="T106" fmla="*/ 1918 w 2017"/>
                <a:gd name="T107" fmla="*/ 1349 h 1741"/>
                <a:gd name="T108" fmla="*/ 2017 w 2017"/>
                <a:gd name="T109" fmla="*/ 1318 h 1741"/>
                <a:gd name="T110" fmla="*/ 1908 w 2017"/>
                <a:gd name="T111" fmla="*/ 1408 h 1741"/>
                <a:gd name="T112" fmla="*/ 1742 w 2017"/>
                <a:gd name="T113" fmla="*/ 1525 h 1741"/>
                <a:gd name="T114" fmla="*/ 1495 w 2017"/>
                <a:gd name="T115" fmla="*/ 1652 h 1741"/>
                <a:gd name="T116" fmla="*/ 1244 w 2017"/>
                <a:gd name="T117" fmla="*/ 1724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7" h="1741">
                  <a:moveTo>
                    <a:pt x="1037" y="1741"/>
                  </a:moveTo>
                  <a:lnTo>
                    <a:pt x="1025" y="1741"/>
                  </a:lnTo>
                  <a:lnTo>
                    <a:pt x="1012" y="1741"/>
                  </a:lnTo>
                  <a:lnTo>
                    <a:pt x="1000" y="1740"/>
                  </a:lnTo>
                  <a:lnTo>
                    <a:pt x="987" y="1740"/>
                  </a:lnTo>
                  <a:lnTo>
                    <a:pt x="947" y="1737"/>
                  </a:lnTo>
                  <a:lnTo>
                    <a:pt x="907" y="1733"/>
                  </a:lnTo>
                  <a:lnTo>
                    <a:pt x="868" y="1727"/>
                  </a:lnTo>
                  <a:lnTo>
                    <a:pt x="830" y="1719"/>
                  </a:lnTo>
                  <a:lnTo>
                    <a:pt x="792" y="1710"/>
                  </a:lnTo>
                  <a:lnTo>
                    <a:pt x="756" y="1698"/>
                  </a:lnTo>
                  <a:lnTo>
                    <a:pt x="722" y="1686"/>
                  </a:lnTo>
                  <a:lnTo>
                    <a:pt x="687" y="1672"/>
                  </a:lnTo>
                  <a:lnTo>
                    <a:pt x="654" y="1656"/>
                  </a:lnTo>
                  <a:lnTo>
                    <a:pt x="623" y="1638"/>
                  </a:lnTo>
                  <a:lnTo>
                    <a:pt x="592" y="1618"/>
                  </a:lnTo>
                  <a:lnTo>
                    <a:pt x="562" y="1596"/>
                  </a:lnTo>
                  <a:lnTo>
                    <a:pt x="534" y="1573"/>
                  </a:lnTo>
                  <a:lnTo>
                    <a:pt x="506" y="1549"/>
                  </a:lnTo>
                  <a:lnTo>
                    <a:pt x="480" y="1523"/>
                  </a:lnTo>
                  <a:lnTo>
                    <a:pt x="453" y="1495"/>
                  </a:lnTo>
                  <a:lnTo>
                    <a:pt x="427" y="1463"/>
                  </a:lnTo>
                  <a:lnTo>
                    <a:pt x="402" y="1431"/>
                  </a:lnTo>
                  <a:lnTo>
                    <a:pt x="377" y="1399"/>
                  </a:lnTo>
                  <a:lnTo>
                    <a:pt x="351" y="1365"/>
                  </a:lnTo>
                  <a:lnTo>
                    <a:pt x="327" y="1329"/>
                  </a:lnTo>
                  <a:lnTo>
                    <a:pt x="303" y="1293"/>
                  </a:lnTo>
                  <a:lnTo>
                    <a:pt x="279" y="1257"/>
                  </a:lnTo>
                  <a:lnTo>
                    <a:pt x="256" y="1218"/>
                  </a:lnTo>
                  <a:lnTo>
                    <a:pt x="233" y="1179"/>
                  </a:lnTo>
                  <a:lnTo>
                    <a:pt x="210" y="1139"/>
                  </a:lnTo>
                  <a:lnTo>
                    <a:pt x="188" y="1097"/>
                  </a:lnTo>
                  <a:lnTo>
                    <a:pt x="167" y="1055"/>
                  </a:lnTo>
                  <a:lnTo>
                    <a:pt x="146" y="1011"/>
                  </a:lnTo>
                  <a:lnTo>
                    <a:pt x="124" y="967"/>
                  </a:lnTo>
                  <a:lnTo>
                    <a:pt x="104" y="922"/>
                  </a:lnTo>
                  <a:lnTo>
                    <a:pt x="84" y="875"/>
                  </a:lnTo>
                  <a:lnTo>
                    <a:pt x="63" y="826"/>
                  </a:lnTo>
                  <a:lnTo>
                    <a:pt x="45" y="772"/>
                  </a:lnTo>
                  <a:lnTo>
                    <a:pt x="36" y="744"/>
                  </a:lnTo>
                  <a:lnTo>
                    <a:pt x="28" y="715"/>
                  </a:lnTo>
                  <a:lnTo>
                    <a:pt x="20" y="687"/>
                  </a:lnTo>
                  <a:lnTo>
                    <a:pt x="14" y="656"/>
                  </a:lnTo>
                  <a:lnTo>
                    <a:pt x="8" y="625"/>
                  </a:lnTo>
                  <a:lnTo>
                    <a:pt x="4" y="594"/>
                  </a:lnTo>
                  <a:lnTo>
                    <a:pt x="2" y="562"/>
                  </a:lnTo>
                  <a:lnTo>
                    <a:pt x="0" y="528"/>
                  </a:lnTo>
                  <a:lnTo>
                    <a:pt x="0" y="495"/>
                  </a:lnTo>
                  <a:lnTo>
                    <a:pt x="3" y="461"/>
                  </a:lnTo>
                  <a:lnTo>
                    <a:pt x="6" y="426"/>
                  </a:lnTo>
                  <a:lnTo>
                    <a:pt x="12" y="391"/>
                  </a:lnTo>
                  <a:lnTo>
                    <a:pt x="18" y="366"/>
                  </a:lnTo>
                  <a:lnTo>
                    <a:pt x="26" y="340"/>
                  </a:lnTo>
                  <a:lnTo>
                    <a:pt x="34" y="316"/>
                  </a:lnTo>
                  <a:lnTo>
                    <a:pt x="43" y="293"/>
                  </a:lnTo>
                  <a:lnTo>
                    <a:pt x="54" y="270"/>
                  </a:lnTo>
                  <a:lnTo>
                    <a:pt x="66" y="250"/>
                  </a:lnTo>
                  <a:lnTo>
                    <a:pt x="78" y="229"/>
                  </a:lnTo>
                  <a:lnTo>
                    <a:pt x="92" y="208"/>
                  </a:lnTo>
                  <a:lnTo>
                    <a:pt x="107" y="189"/>
                  </a:lnTo>
                  <a:lnTo>
                    <a:pt x="123" y="171"/>
                  </a:lnTo>
                  <a:lnTo>
                    <a:pt x="139" y="153"/>
                  </a:lnTo>
                  <a:lnTo>
                    <a:pt x="156" y="137"/>
                  </a:lnTo>
                  <a:lnTo>
                    <a:pt x="174" y="121"/>
                  </a:lnTo>
                  <a:lnTo>
                    <a:pt x="193" y="106"/>
                  </a:lnTo>
                  <a:lnTo>
                    <a:pt x="211" y="93"/>
                  </a:lnTo>
                  <a:lnTo>
                    <a:pt x="231" y="80"/>
                  </a:lnTo>
                  <a:lnTo>
                    <a:pt x="252" y="67"/>
                  </a:lnTo>
                  <a:lnTo>
                    <a:pt x="272" y="57"/>
                  </a:lnTo>
                  <a:lnTo>
                    <a:pt x="293" y="47"/>
                  </a:lnTo>
                  <a:lnTo>
                    <a:pt x="315" y="38"/>
                  </a:lnTo>
                  <a:lnTo>
                    <a:pt x="335" y="30"/>
                  </a:lnTo>
                  <a:lnTo>
                    <a:pt x="357" y="23"/>
                  </a:lnTo>
                  <a:lnTo>
                    <a:pt x="380" y="16"/>
                  </a:lnTo>
                  <a:lnTo>
                    <a:pt x="402" y="11"/>
                  </a:lnTo>
                  <a:lnTo>
                    <a:pt x="424" y="7"/>
                  </a:lnTo>
                  <a:lnTo>
                    <a:pt x="445" y="3"/>
                  </a:lnTo>
                  <a:lnTo>
                    <a:pt x="468" y="1"/>
                  </a:lnTo>
                  <a:lnTo>
                    <a:pt x="490" y="0"/>
                  </a:lnTo>
                  <a:lnTo>
                    <a:pt x="512" y="0"/>
                  </a:lnTo>
                  <a:lnTo>
                    <a:pt x="534" y="1"/>
                  </a:lnTo>
                  <a:lnTo>
                    <a:pt x="554" y="3"/>
                  </a:lnTo>
                  <a:lnTo>
                    <a:pt x="576" y="7"/>
                  </a:lnTo>
                  <a:lnTo>
                    <a:pt x="599" y="11"/>
                  </a:lnTo>
                  <a:lnTo>
                    <a:pt x="621" y="16"/>
                  </a:lnTo>
                  <a:lnTo>
                    <a:pt x="644" y="22"/>
                  </a:lnTo>
                  <a:lnTo>
                    <a:pt x="667" y="28"/>
                  </a:lnTo>
                  <a:lnTo>
                    <a:pt x="690" y="36"/>
                  </a:lnTo>
                  <a:lnTo>
                    <a:pt x="714" y="44"/>
                  </a:lnTo>
                  <a:lnTo>
                    <a:pt x="737" y="54"/>
                  </a:lnTo>
                  <a:lnTo>
                    <a:pt x="760" y="63"/>
                  </a:lnTo>
                  <a:lnTo>
                    <a:pt x="784" y="73"/>
                  </a:lnTo>
                  <a:lnTo>
                    <a:pt x="808" y="85"/>
                  </a:lnTo>
                  <a:lnTo>
                    <a:pt x="832" y="97"/>
                  </a:lnTo>
                  <a:lnTo>
                    <a:pt x="857" y="110"/>
                  </a:lnTo>
                  <a:lnTo>
                    <a:pt x="908" y="140"/>
                  </a:lnTo>
                  <a:lnTo>
                    <a:pt x="960" y="172"/>
                  </a:lnTo>
                  <a:lnTo>
                    <a:pt x="1000" y="197"/>
                  </a:lnTo>
                  <a:lnTo>
                    <a:pt x="1040" y="221"/>
                  </a:lnTo>
                  <a:lnTo>
                    <a:pt x="1080" y="244"/>
                  </a:lnTo>
                  <a:lnTo>
                    <a:pt x="1120" y="267"/>
                  </a:lnTo>
                  <a:lnTo>
                    <a:pt x="1161" y="289"/>
                  </a:lnTo>
                  <a:lnTo>
                    <a:pt x="1204" y="309"/>
                  </a:lnTo>
                  <a:lnTo>
                    <a:pt x="1246" y="330"/>
                  </a:lnTo>
                  <a:lnTo>
                    <a:pt x="1289" y="350"/>
                  </a:lnTo>
                  <a:lnTo>
                    <a:pt x="1332" y="369"/>
                  </a:lnTo>
                  <a:lnTo>
                    <a:pt x="1377" y="387"/>
                  </a:lnTo>
                  <a:lnTo>
                    <a:pt x="1422" y="405"/>
                  </a:lnTo>
                  <a:lnTo>
                    <a:pt x="1466" y="421"/>
                  </a:lnTo>
                  <a:lnTo>
                    <a:pt x="1512" y="438"/>
                  </a:lnTo>
                  <a:lnTo>
                    <a:pt x="1559" y="453"/>
                  </a:lnTo>
                  <a:lnTo>
                    <a:pt x="1607" y="468"/>
                  </a:lnTo>
                  <a:lnTo>
                    <a:pt x="1655" y="481"/>
                  </a:lnTo>
                  <a:lnTo>
                    <a:pt x="1700" y="495"/>
                  </a:lnTo>
                  <a:lnTo>
                    <a:pt x="1746" y="509"/>
                  </a:lnTo>
                  <a:lnTo>
                    <a:pt x="1792" y="523"/>
                  </a:lnTo>
                  <a:lnTo>
                    <a:pt x="1837" y="538"/>
                  </a:lnTo>
                  <a:lnTo>
                    <a:pt x="1882" y="553"/>
                  </a:lnTo>
                  <a:lnTo>
                    <a:pt x="1926" y="567"/>
                  </a:lnTo>
                  <a:lnTo>
                    <a:pt x="1971" y="582"/>
                  </a:lnTo>
                  <a:lnTo>
                    <a:pt x="2016" y="597"/>
                  </a:lnTo>
                  <a:lnTo>
                    <a:pt x="2017" y="597"/>
                  </a:lnTo>
                  <a:lnTo>
                    <a:pt x="2017" y="639"/>
                  </a:lnTo>
                  <a:lnTo>
                    <a:pt x="2003" y="634"/>
                  </a:lnTo>
                  <a:lnTo>
                    <a:pt x="1958" y="619"/>
                  </a:lnTo>
                  <a:lnTo>
                    <a:pt x="1915" y="604"/>
                  </a:lnTo>
                  <a:lnTo>
                    <a:pt x="1870" y="589"/>
                  </a:lnTo>
                  <a:lnTo>
                    <a:pt x="1825" y="574"/>
                  </a:lnTo>
                  <a:lnTo>
                    <a:pt x="1780" y="561"/>
                  </a:lnTo>
                  <a:lnTo>
                    <a:pt x="1735" y="547"/>
                  </a:lnTo>
                  <a:lnTo>
                    <a:pt x="1690" y="533"/>
                  </a:lnTo>
                  <a:lnTo>
                    <a:pt x="1644" y="519"/>
                  </a:lnTo>
                  <a:lnTo>
                    <a:pt x="1596" y="506"/>
                  </a:lnTo>
                  <a:lnTo>
                    <a:pt x="1548" y="491"/>
                  </a:lnTo>
                  <a:lnTo>
                    <a:pt x="1500" y="475"/>
                  </a:lnTo>
                  <a:lnTo>
                    <a:pt x="1454" y="459"/>
                  </a:lnTo>
                  <a:lnTo>
                    <a:pt x="1407" y="441"/>
                  </a:lnTo>
                  <a:lnTo>
                    <a:pt x="1362" y="423"/>
                  </a:lnTo>
                  <a:lnTo>
                    <a:pt x="1317" y="405"/>
                  </a:lnTo>
                  <a:lnTo>
                    <a:pt x="1273" y="386"/>
                  </a:lnTo>
                  <a:lnTo>
                    <a:pt x="1229" y="366"/>
                  </a:lnTo>
                  <a:lnTo>
                    <a:pt x="1186" y="345"/>
                  </a:lnTo>
                  <a:lnTo>
                    <a:pt x="1144" y="324"/>
                  </a:lnTo>
                  <a:lnTo>
                    <a:pt x="1102" y="301"/>
                  </a:lnTo>
                  <a:lnTo>
                    <a:pt x="1060" y="278"/>
                  </a:lnTo>
                  <a:lnTo>
                    <a:pt x="1019" y="255"/>
                  </a:lnTo>
                  <a:lnTo>
                    <a:pt x="979" y="230"/>
                  </a:lnTo>
                  <a:lnTo>
                    <a:pt x="939" y="205"/>
                  </a:lnTo>
                  <a:lnTo>
                    <a:pt x="888" y="173"/>
                  </a:lnTo>
                  <a:lnTo>
                    <a:pt x="839" y="145"/>
                  </a:lnTo>
                  <a:lnTo>
                    <a:pt x="815" y="133"/>
                  </a:lnTo>
                  <a:lnTo>
                    <a:pt x="792" y="121"/>
                  </a:lnTo>
                  <a:lnTo>
                    <a:pt x="769" y="110"/>
                  </a:lnTo>
                  <a:lnTo>
                    <a:pt x="746" y="100"/>
                  </a:lnTo>
                  <a:lnTo>
                    <a:pt x="723" y="90"/>
                  </a:lnTo>
                  <a:lnTo>
                    <a:pt x="701" y="81"/>
                  </a:lnTo>
                  <a:lnTo>
                    <a:pt x="678" y="73"/>
                  </a:lnTo>
                  <a:lnTo>
                    <a:pt x="657" y="66"/>
                  </a:lnTo>
                  <a:lnTo>
                    <a:pt x="635" y="61"/>
                  </a:lnTo>
                  <a:lnTo>
                    <a:pt x="613" y="55"/>
                  </a:lnTo>
                  <a:lnTo>
                    <a:pt x="591" y="49"/>
                  </a:lnTo>
                  <a:lnTo>
                    <a:pt x="568" y="46"/>
                  </a:lnTo>
                  <a:lnTo>
                    <a:pt x="550" y="42"/>
                  </a:lnTo>
                  <a:lnTo>
                    <a:pt x="530" y="40"/>
                  </a:lnTo>
                  <a:lnTo>
                    <a:pt x="510" y="40"/>
                  </a:lnTo>
                  <a:lnTo>
                    <a:pt x="490" y="40"/>
                  </a:lnTo>
                  <a:lnTo>
                    <a:pt x="470" y="41"/>
                  </a:lnTo>
                  <a:lnTo>
                    <a:pt x="449" y="43"/>
                  </a:lnTo>
                  <a:lnTo>
                    <a:pt x="429" y="46"/>
                  </a:lnTo>
                  <a:lnTo>
                    <a:pt x="409" y="50"/>
                  </a:lnTo>
                  <a:lnTo>
                    <a:pt x="388" y="55"/>
                  </a:lnTo>
                  <a:lnTo>
                    <a:pt x="369" y="62"/>
                  </a:lnTo>
                  <a:lnTo>
                    <a:pt x="348" y="67"/>
                  </a:lnTo>
                  <a:lnTo>
                    <a:pt x="328" y="75"/>
                  </a:lnTo>
                  <a:lnTo>
                    <a:pt x="309" y="85"/>
                  </a:lnTo>
                  <a:lnTo>
                    <a:pt x="289" y="94"/>
                  </a:lnTo>
                  <a:lnTo>
                    <a:pt x="270" y="104"/>
                  </a:lnTo>
                  <a:lnTo>
                    <a:pt x="252" y="116"/>
                  </a:lnTo>
                  <a:lnTo>
                    <a:pt x="233" y="127"/>
                  </a:lnTo>
                  <a:lnTo>
                    <a:pt x="216" y="141"/>
                  </a:lnTo>
                  <a:lnTo>
                    <a:pt x="199" y="155"/>
                  </a:lnTo>
                  <a:lnTo>
                    <a:pt x="183" y="168"/>
                  </a:lnTo>
                  <a:lnTo>
                    <a:pt x="167" y="184"/>
                  </a:lnTo>
                  <a:lnTo>
                    <a:pt x="152" y="199"/>
                  </a:lnTo>
                  <a:lnTo>
                    <a:pt x="137" y="216"/>
                  </a:lnTo>
                  <a:lnTo>
                    <a:pt x="124" y="234"/>
                  </a:lnTo>
                  <a:lnTo>
                    <a:pt x="112" y="252"/>
                  </a:lnTo>
                  <a:lnTo>
                    <a:pt x="99" y="272"/>
                  </a:lnTo>
                  <a:lnTo>
                    <a:pt x="89" y="291"/>
                  </a:lnTo>
                  <a:lnTo>
                    <a:pt x="78" y="311"/>
                  </a:lnTo>
                  <a:lnTo>
                    <a:pt x="70" y="332"/>
                  </a:lnTo>
                  <a:lnTo>
                    <a:pt x="62" y="354"/>
                  </a:lnTo>
                  <a:lnTo>
                    <a:pt x="57" y="376"/>
                  </a:lnTo>
                  <a:lnTo>
                    <a:pt x="51" y="399"/>
                  </a:lnTo>
                  <a:lnTo>
                    <a:pt x="45" y="432"/>
                  </a:lnTo>
                  <a:lnTo>
                    <a:pt x="42" y="464"/>
                  </a:lnTo>
                  <a:lnTo>
                    <a:pt x="39" y="496"/>
                  </a:lnTo>
                  <a:lnTo>
                    <a:pt x="39" y="528"/>
                  </a:lnTo>
                  <a:lnTo>
                    <a:pt x="41" y="559"/>
                  </a:lnTo>
                  <a:lnTo>
                    <a:pt x="44" y="590"/>
                  </a:lnTo>
                  <a:lnTo>
                    <a:pt x="47" y="621"/>
                  </a:lnTo>
                  <a:lnTo>
                    <a:pt x="53" y="650"/>
                  </a:lnTo>
                  <a:lnTo>
                    <a:pt x="59" y="679"/>
                  </a:lnTo>
                  <a:lnTo>
                    <a:pt x="67" y="707"/>
                  </a:lnTo>
                  <a:lnTo>
                    <a:pt x="74" y="735"/>
                  </a:lnTo>
                  <a:lnTo>
                    <a:pt x="83" y="761"/>
                  </a:lnTo>
                  <a:lnTo>
                    <a:pt x="101" y="812"/>
                  </a:lnTo>
                  <a:lnTo>
                    <a:pt x="120" y="859"/>
                  </a:lnTo>
                  <a:lnTo>
                    <a:pt x="140" y="906"/>
                  </a:lnTo>
                  <a:lnTo>
                    <a:pt x="161" y="951"/>
                  </a:lnTo>
                  <a:lnTo>
                    <a:pt x="182" y="994"/>
                  </a:lnTo>
                  <a:lnTo>
                    <a:pt x="202" y="1038"/>
                  </a:lnTo>
                  <a:lnTo>
                    <a:pt x="223" y="1079"/>
                  </a:lnTo>
                  <a:lnTo>
                    <a:pt x="245" y="1119"/>
                  </a:lnTo>
                  <a:lnTo>
                    <a:pt x="266" y="1159"/>
                  </a:lnTo>
                  <a:lnTo>
                    <a:pt x="289" y="1197"/>
                  </a:lnTo>
                  <a:lnTo>
                    <a:pt x="312" y="1235"/>
                  </a:lnTo>
                  <a:lnTo>
                    <a:pt x="335" y="1272"/>
                  </a:lnTo>
                  <a:lnTo>
                    <a:pt x="359" y="1306"/>
                  </a:lnTo>
                  <a:lnTo>
                    <a:pt x="383" y="1341"/>
                  </a:lnTo>
                  <a:lnTo>
                    <a:pt x="408" y="1375"/>
                  </a:lnTo>
                  <a:lnTo>
                    <a:pt x="433" y="1407"/>
                  </a:lnTo>
                  <a:lnTo>
                    <a:pt x="458" y="1438"/>
                  </a:lnTo>
                  <a:lnTo>
                    <a:pt x="483" y="1469"/>
                  </a:lnTo>
                  <a:lnTo>
                    <a:pt x="507" y="1495"/>
                  </a:lnTo>
                  <a:lnTo>
                    <a:pt x="533" y="1521"/>
                  </a:lnTo>
                  <a:lnTo>
                    <a:pt x="559" y="1545"/>
                  </a:lnTo>
                  <a:lnTo>
                    <a:pt x="587" y="1566"/>
                  </a:lnTo>
                  <a:lnTo>
                    <a:pt x="614" y="1586"/>
                  </a:lnTo>
                  <a:lnTo>
                    <a:pt x="644" y="1604"/>
                  </a:lnTo>
                  <a:lnTo>
                    <a:pt x="674" y="1622"/>
                  </a:lnTo>
                  <a:lnTo>
                    <a:pt x="705" y="1636"/>
                  </a:lnTo>
                  <a:lnTo>
                    <a:pt x="736" y="1650"/>
                  </a:lnTo>
                  <a:lnTo>
                    <a:pt x="769" y="1662"/>
                  </a:lnTo>
                  <a:lnTo>
                    <a:pt x="803" y="1672"/>
                  </a:lnTo>
                  <a:lnTo>
                    <a:pt x="838" y="1681"/>
                  </a:lnTo>
                  <a:lnTo>
                    <a:pt x="874" y="1688"/>
                  </a:lnTo>
                  <a:lnTo>
                    <a:pt x="911" y="1694"/>
                  </a:lnTo>
                  <a:lnTo>
                    <a:pt x="949" y="1698"/>
                  </a:lnTo>
                  <a:lnTo>
                    <a:pt x="989" y="1701"/>
                  </a:lnTo>
                  <a:lnTo>
                    <a:pt x="1016" y="1701"/>
                  </a:lnTo>
                  <a:lnTo>
                    <a:pt x="1043" y="1701"/>
                  </a:lnTo>
                  <a:lnTo>
                    <a:pt x="1069" y="1701"/>
                  </a:lnTo>
                  <a:lnTo>
                    <a:pt x="1096" y="1700"/>
                  </a:lnTo>
                  <a:lnTo>
                    <a:pt x="1123" y="1698"/>
                  </a:lnTo>
                  <a:lnTo>
                    <a:pt x="1150" y="1696"/>
                  </a:lnTo>
                  <a:lnTo>
                    <a:pt x="1176" y="1693"/>
                  </a:lnTo>
                  <a:lnTo>
                    <a:pt x="1203" y="1690"/>
                  </a:lnTo>
                  <a:lnTo>
                    <a:pt x="1228" y="1686"/>
                  </a:lnTo>
                  <a:lnTo>
                    <a:pt x="1254" y="1681"/>
                  </a:lnTo>
                  <a:lnTo>
                    <a:pt x="1281" y="1677"/>
                  </a:lnTo>
                  <a:lnTo>
                    <a:pt x="1307" y="1670"/>
                  </a:lnTo>
                  <a:lnTo>
                    <a:pt x="1332" y="1664"/>
                  </a:lnTo>
                  <a:lnTo>
                    <a:pt x="1359" y="1657"/>
                  </a:lnTo>
                  <a:lnTo>
                    <a:pt x="1384" y="1649"/>
                  </a:lnTo>
                  <a:lnTo>
                    <a:pt x="1410" y="1641"/>
                  </a:lnTo>
                  <a:lnTo>
                    <a:pt x="1435" y="1632"/>
                  </a:lnTo>
                  <a:lnTo>
                    <a:pt x="1462" y="1623"/>
                  </a:lnTo>
                  <a:lnTo>
                    <a:pt x="1487" y="1612"/>
                  </a:lnTo>
                  <a:lnTo>
                    <a:pt x="1512" y="1602"/>
                  </a:lnTo>
                  <a:lnTo>
                    <a:pt x="1564" y="1579"/>
                  </a:lnTo>
                  <a:lnTo>
                    <a:pt x="1614" y="1554"/>
                  </a:lnTo>
                  <a:lnTo>
                    <a:pt x="1665" y="1526"/>
                  </a:lnTo>
                  <a:lnTo>
                    <a:pt x="1716" y="1495"/>
                  </a:lnTo>
                  <a:lnTo>
                    <a:pt x="1767" y="1462"/>
                  </a:lnTo>
                  <a:lnTo>
                    <a:pt x="1817" y="1428"/>
                  </a:lnTo>
                  <a:lnTo>
                    <a:pt x="1843" y="1408"/>
                  </a:lnTo>
                  <a:lnTo>
                    <a:pt x="1868" y="1389"/>
                  </a:lnTo>
                  <a:lnTo>
                    <a:pt x="1894" y="1369"/>
                  </a:lnTo>
                  <a:lnTo>
                    <a:pt x="1918" y="1349"/>
                  </a:lnTo>
                  <a:lnTo>
                    <a:pt x="1944" y="1328"/>
                  </a:lnTo>
                  <a:lnTo>
                    <a:pt x="1969" y="1307"/>
                  </a:lnTo>
                  <a:lnTo>
                    <a:pt x="1993" y="1287"/>
                  </a:lnTo>
                  <a:lnTo>
                    <a:pt x="2017" y="1266"/>
                  </a:lnTo>
                  <a:lnTo>
                    <a:pt x="2017" y="1318"/>
                  </a:lnTo>
                  <a:lnTo>
                    <a:pt x="1995" y="1336"/>
                  </a:lnTo>
                  <a:lnTo>
                    <a:pt x="1973" y="1354"/>
                  </a:lnTo>
                  <a:lnTo>
                    <a:pt x="1952" y="1373"/>
                  </a:lnTo>
                  <a:lnTo>
                    <a:pt x="1930" y="1390"/>
                  </a:lnTo>
                  <a:lnTo>
                    <a:pt x="1908" y="1408"/>
                  </a:lnTo>
                  <a:lnTo>
                    <a:pt x="1885" y="1425"/>
                  </a:lnTo>
                  <a:lnTo>
                    <a:pt x="1863" y="1443"/>
                  </a:lnTo>
                  <a:lnTo>
                    <a:pt x="1840" y="1459"/>
                  </a:lnTo>
                  <a:lnTo>
                    <a:pt x="1791" y="1493"/>
                  </a:lnTo>
                  <a:lnTo>
                    <a:pt x="1742" y="1525"/>
                  </a:lnTo>
                  <a:lnTo>
                    <a:pt x="1692" y="1555"/>
                  </a:lnTo>
                  <a:lnTo>
                    <a:pt x="1643" y="1583"/>
                  </a:lnTo>
                  <a:lnTo>
                    <a:pt x="1594" y="1608"/>
                  </a:lnTo>
                  <a:lnTo>
                    <a:pt x="1544" y="1632"/>
                  </a:lnTo>
                  <a:lnTo>
                    <a:pt x="1495" y="1652"/>
                  </a:lnTo>
                  <a:lnTo>
                    <a:pt x="1445" y="1671"/>
                  </a:lnTo>
                  <a:lnTo>
                    <a:pt x="1395" y="1687"/>
                  </a:lnTo>
                  <a:lnTo>
                    <a:pt x="1345" y="1702"/>
                  </a:lnTo>
                  <a:lnTo>
                    <a:pt x="1294" y="1713"/>
                  </a:lnTo>
                  <a:lnTo>
                    <a:pt x="1244" y="1724"/>
                  </a:lnTo>
                  <a:lnTo>
                    <a:pt x="1192" y="1730"/>
                  </a:lnTo>
                  <a:lnTo>
                    <a:pt x="1141" y="1736"/>
                  </a:lnTo>
                  <a:lnTo>
                    <a:pt x="1089" y="1740"/>
                  </a:lnTo>
                  <a:lnTo>
                    <a:pt x="1037" y="174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26" name="Freeform 28">
              <a:extLst>
                <a:ext uri="{FF2B5EF4-FFF2-40B4-BE49-F238E27FC236}">
                  <a16:creationId xmlns:a16="http://schemas.microsoft.com/office/drawing/2014/main" id="{23ABAB7C-7A33-45BC-A83B-54611623EA93}"/>
                </a:ext>
              </a:extLst>
            </p:cNvPr>
            <p:cNvSpPr>
              <a:spLocks/>
            </p:cNvSpPr>
            <p:nvPr userDrawn="1"/>
          </p:nvSpPr>
          <p:spPr bwMode="auto">
            <a:xfrm>
              <a:off x="-3615" y="2465903"/>
              <a:ext cx="307074" cy="1093372"/>
            </a:xfrm>
            <a:custGeom>
              <a:avLst/>
              <a:gdLst>
                <a:gd name="T0" fmla="*/ 37 w 465"/>
                <a:gd name="T1" fmla="*/ 1565 h 1644"/>
                <a:gd name="T2" fmla="*/ 108 w 465"/>
                <a:gd name="T3" fmla="*/ 1499 h 1644"/>
                <a:gd name="T4" fmla="*/ 176 w 465"/>
                <a:gd name="T5" fmla="*/ 1427 h 1644"/>
                <a:gd name="T6" fmla="*/ 240 w 465"/>
                <a:gd name="T7" fmla="*/ 1347 h 1644"/>
                <a:gd name="T8" fmla="*/ 289 w 465"/>
                <a:gd name="T9" fmla="*/ 1277 h 1644"/>
                <a:gd name="T10" fmla="*/ 322 w 465"/>
                <a:gd name="T11" fmla="*/ 1224 h 1644"/>
                <a:gd name="T12" fmla="*/ 351 w 465"/>
                <a:gd name="T13" fmla="*/ 1171 h 1644"/>
                <a:gd name="T14" fmla="*/ 375 w 465"/>
                <a:gd name="T15" fmla="*/ 1120 h 1644"/>
                <a:gd name="T16" fmla="*/ 395 w 465"/>
                <a:gd name="T17" fmla="*/ 1068 h 1644"/>
                <a:gd name="T18" fmla="*/ 408 w 465"/>
                <a:gd name="T19" fmla="*/ 1018 h 1644"/>
                <a:gd name="T20" fmla="*/ 419 w 465"/>
                <a:gd name="T21" fmla="*/ 966 h 1644"/>
                <a:gd name="T22" fmla="*/ 424 w 465"/>
                <a:gd name="T23" fmla="*/ 914 h 1644"/>
                <a:gd name="T24" fmla="*/ 426 w 465"/>
                <a:gd name="T25" fmla="*/ 858 h 1644"/>
                <a:gd name="T26" fmla="*/ 423 w 465"/>
                <a:gd name="T27" fmla="*/ 797 h 1644"/>
                <a:gd name="T28" fmla="*/ 419 w 465"/>
                <a:gd name="T29" fmla="*/ 739 h 1644"/>
                <a:gd name="T30" fmla="*/ 410 w 465"/>
                <a:gd name="T31" fmla="*/ 680 h 1644"/>
                <a:gd name="T32" fmla="*/ 397 w 465"/>
                <a:gd name="T33" fmla="*/ 624 h 1644"/>
                <a:gd name="T34" fmla="*/ 382 w 465"/>
                <a:gd name="T35" fmla="*/ 568 h 1644"/>
                <a:gd name="T36" fmla="*/ 364 w 465"/>
                <a:gd name="T37" fmla="*/ 514 h 1644"/>
                <a:gd name="T38" fmla="*/ 341 w 465"/>
                <a:gd name="T39" fmla="*/ 461 h 1644"/>
                <a:gd name="T40" fmla="*/ 315 w 465"/>
                <a:gd name="T41" fmla="*/ 410 h 1644"/>
                <a:gd name="T42" fmla="*/ 287 w 465"/>
                <a:gd name="T43" fmla="*/ 359 h 1644"/>
                <a:gd name="T44" fmla="*/ 255 w 465"/>
                <a:gd name="T45" fmla="*/ 310 h 1644"/>
                <a:gd name="T46" fmla="*/ 219 w 465"/>
                <a:gd name="T47" fmla="*/ 262 h 1644"/>
                <a:gd name="T48" fmla="*/ 180 w 465"/>
                <a:gd name="T49" fmla="*/ 216 h 1644"/>
                <a:gd name="T50" fmla="*/ 138 w 465"/>
                <a:gd name="T51" fmla="*/ 171 h 1644"/>
                <a:gd name="T52" fmla="*/ 92 w 465"/>
                <a:gd name="T53" fmla="*/ 126 h 1644"/>
                <a:gd name="T54" fmla="*/ 44 w 465"/>
                <a:gd name="T55" fmla="*/ 85 h 1644"/>
                <a:gd name="T56" fmla="*/ 0 w 465"/>
                <a:gd name="T57" fmla="*/ 51 h 1644"/>
                <a:gd name="T58" fmla="*/ 10 w 465"/>
                <a:gd name="T59" fmla="*/ 8 h 1644"/>
                <a:gd name="T60" fmla="*/ 31 w 465"/>
                <a:gd name="T61" fmla="*/ 24 h 1644"/>
                <a:gd name="T62" fmla="*/ 69 w 465"/>
                <a:gd name="T63" fmla="*/ 54 h 1644"/>
                <a:gd name="T64" fmla="*/ 119 w 465"/>
                <a:gd name="T65" fmla="*/ 98 h 1644"/>
                <a:gd name="T66" fmla="*/ 166 w 465"/>
                <a:gd name="T67" fmla="*/ 144 h 1644"/>
                <a:gd name="T68" fmla="*/ 210 w 465"/>
                <a:gd name="T69" fmla="*/ 191 h 1644"/>
                <a:gd name="T70" fmla="*/ 250 w 465"/>
                <a:gd name="T71" fmla="*/ 239 h 1644"/>
                <a:gd name="T72" fmla="*/ 288 w 465"/>
                <a:gd name="T73" fmla="*/ 288 h 1644"/>
                <a:gd name="T74" fmla="*/ 321 w 465"/>
                <a:gd name="T75" fmla="*/ 339 h 1644"/>
                <a:gd name="T76" fmla="*/ 351 w 465"/>
                <a:gd name="T77" fmla="*/ 391 h 1644"/>
                <a:gd name="T78" fmla="*/ 377 w 465"/>
                <a:gd name="T79" fmla="*/ 445 h 1644"/>
                <a:gd name="T80" fmla="*/ 400 w 465"/>
                <a:gd name="T81" fmla="*/ 500 h 1644"/>
                <a:gd name="T82" fmla="*/ 420 w 465"/>
                <a:gd name="T83" fmla="*/ 557 h 1644"/>
                <a:gd name="T84" fmla="*/ 436 w 465"/>
                <a:gd name="T85" fmla="*/ 614 h 1644"/>
                <a:gd name="T86" fmla="*/ 449 w 465"/>
                <a:gd name="T87" fmla="*/ 674 h 1644"/>
                <a:gd name="T88" fmla="*/ 458 w 465"/>
                <a:gd name="T89" fmla="*/ 733 h 1644"/>
                <a:gd name="T90" fmla="*/ 463 w 465"/>
                <a:gd name="T91" fmla="*/ 795 h 1644"/>
                <a:gd name="T92" fmla="*/ 465 w 465"/>
                <a:gd name="T93" fmla="*/ 858 h 1644"/>
                <a:gd name="T94" fmla="*/ 463 w 465"/>
                <a:gd name="T95" fmla="*/ 917 h 1644"/>
                <a:gd name="T96" fmla="*/ 458 w 465"/>
                <a:gd name="T97" fmla="*/ 972 h 1644"/>
                <a:gd name="T98" fmla="*/ 447 w 465"/>
                <a:gd name="T99" fmla="*/ 1026 h 1644"/>
                <a:gd name="T100" fmla="*/ 432 w 465"/>
                <a:gd name="T101" fmla="*/ 1080 h 1644"/>
                <a:gd name="T102" fmla="*/ 412 w 465"/>
                <a:gd name="T103" fmla="*/ 1133 h 1644"/>
                <a:gd name="T104" fmla="*/ 388 w 465"/>
                <a:gd name="T105" fmla="*/ 1188 h 1644"/>
                <a:gd name="T106" fmla="*/ 358 w 465"/>
                <a:gd name="T107" fmla="*/ 1242 h 1644"/>
                <a:gd name="T108" fmla="*/ 322 w 465"/>
                <a:gd name="T109" fmla="*/ 1299 h 1644"/>
                <a:gd name="T110" fmla="*/ 268 w 465"/>
                <a:gd name="T111" fmla="*/ 1374 h 1644"/>
                <a:gd name="T112" fmla="*/ 197 w 465"/>
                <a:gd name="T113" fmla="*/ 1463 h 1644"/>
                <a:gd name="T114" fmla="*/ 122 w 465"/>
                <a:gd name="T115" fmla="*/ 1542 h 1644"/>
                <a:gd name="T116" fmla="*/ 62 w 465"/>
                <a:gd name="T117" fmla="*/ 1595 h 1644"/>
                <a:gd name="T118" fmla="*/ 21 w 465"/>
                <a:gd name="T119" fmla="*/ 1628 h 1644"/>
                <a:gd name="T120" fmla="*/ 0 w 465"/>
                <a:gd name="T121" fmla="*/ 1595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1644">
                  <a:moveTo>
                    <a:pt x="0" y="1595"/>
                  </a:moveTo>
                  <a:lnTo>
                    <a:pt x="37" y="1565"/>
                  </a:lnTo>
                  <a:lnTo>
                    <a:pt x="72" y="1533"/>
                  </a:lnTo>
                  <a:lnTo>
                    <a:pt x="108" y="1499"/>
                  </a:lnTo>
                  <a:lnTo>
                    <a:pt x="142" y="1464"/>
                  </a:lnTo>
                  <a:lnTo>
                    <a:pt x="176" y="1427"/>
                  </a:lnTo>
                  <a:lnTo>
                    <a:pt x="208" y="1388"/>
                  </a:lnTo>
                  <a:lnTo>
                    <a:pt x="240" y="1347"/>
                  </a:lnTo>
                  <a:lnTo>
                    <a:pt x="271" y="1304"/>
                  </a:lnTo>
                  <a:lnTo>
                    <a:pt x="289" y="1277"/>
                  </a:lnTo>
                  <a:lnTo>
                    <a:pt x="306" y="1250"/>
                  </a:lnTo>
                  <a:lnTo>
                    <a:pt x="322" y="1224"/>
                  </a:lnTo>
                  <a:lnTo>
                    <a:pt x="337" y="1198"/>
                  </a:lnTo>
                  <a:lnTo>
                    <a:pt x="351" y="1171"/>
                  </a:lnTo>
                  <a:lnTo>
                    <a:pt x="364" y="1146"/>
                  </a:lnTo>
                  <a:lnTo>
                    <a:pt x="375" y="1120"/>
                  </a:lnTo>
                  <a:lnTo>
                    <a:pt x="385" y="1094"/>
                  </a:lnTo>
                  <a:lnTo>
                    <a:pt x="395" y="1068"/>
                  </a:lnTo>
                  <a:lnTo>
                    <a:pt x="401" y="1043"/>
                  </a:lnTo>
                  <a:lnTo>
                    <a:pt x="408" y="1018"/>
                  </a:lnTo>
                  <a:lnTo>
                    <a:pt x="414" y="991"/>
                  </a:lnTo>
                  <a:lnTo>
                    <a:pt x="419" y="966"/>
                  </a:lnTo>
                  <a:lnTo>
                    <a:pt x="422" y="941"/>
                  </a:lnTo>
                  <a:lnTo>
                    <a:pt x="424" y="914"/>
                  </a:lnTo>
                  <a:lnTo>
                    <a:pt x="426" y="889"/>
                  </a:lnTo>
                  <a:lnTo>
                    <a:pt x="426" y="858"/>
                  </a:lnTo>
                  <a:lnTo>
                    <a:pt x="426" y="827"/>
                  </a:lnTo>
                  <a:lnTo>
                    <a:pt x="423" y="797"/>
                  </a:lnTo>
                  <a:lnTo>
                    <a:pt x="421" y="768"/>
                  </a:lnTo>
                  <a:lnTo>
                    <a:pt x="419" y="739"/>
                  </a:lnTo>
                  <a:lnTo>
                    <a:pt x="414" y="709"/>
                  </a:lnTo>
                  <a:lnTo>
                    <a:pt x="410" y="680"/>
                  </a:lnTo>
                  <a:lnTo>
                    <a:pt x="404" y="652"/>
                  </a:lnTo>
                  <a:lnTo>
                    <a:pt x="397" y="624"/>
                  </a:lnTo>
                  <a:lnTo>
                    <a:pt x="390" y="596"/>
                  </a:lnTo>
                  <a:lnTo>
                    <a:pt x="382" y="568"/>
                  </a:lnTo>
                  <a:lnTo>
                    <a:pt x="373" y="540"/>
                  </a:lnTo>
                  <a:lnTo>
                    <a:pt x="364" y="514"/>
                  </a:lnTo>
                  <a:lnTo>
                    <a:pt x="352" y="488"/>
                  </a:lnTo>
                  <a:lnTo>
                    <a:pt x="341" y="461"/>
                  </a:lnTo>
                  <a:lnTo>
                    <a:pt x="328" y="435"/>
                  </a:lnTo>
                  <a:lnTo>
                    <a:pt x="315" y="410"/>
                  </a:lnTo>
                  <a:lnTo>
                    <a:pt x="302" y="384"/>
                  </a:lnTo>
                  <a:lnTo>
                    <a:pt x="287" y="359"/>
                  </a:lnTo>
                  <a:lnTo>
                    <a:pt x="271" y="334"/>
                  </a:lnTo>
                  <a:lnTo>
                    <a:pt x="255" y="310"/>
                  </a:lnTo>
                  <a:lnTo>
                    <a:pt x="237" y="286"/>
                  </a:lnTo>
                  <a:lnTo>
                    <a:pt x="219" y="262"/>
                  </a:lnTo>
                  <a:lnTo>
                    <a:pt x="200" y="239"/>
                  </a:lnTo>
                  <a:lnTo>
                    <a:pt x="180" y="216"/>
                  </a:lnTo>
                  <a:lnTo>
                    <a:pt x="159" y="193"/>
                  </a:lnTo>
                  <a:lnTo>
                    <a:pt x="138" y="171"/>
                  </a:lnTo>
                  <a:lnTo>
                    <a:pt x="115" y="148"/>
                  </a:lnTo>
                  <a:lnTo>
                    <a:pt x="92" y="126"/>
                  </a:lnTo>
                  <a:lnTo>
                    <a:pt x="68" y="106"/>
                  </a:lnTo>
                  <a:lnTo>
                    <a:pt x="44" y="85"/>
                  </a:lnTo>
                  <a:lnTo>
                    <a:pt x="17" y="63"/>
                  </a:lnTo>
                  <a:lnTo>
                    <a:pt x="0" y="51"/>
                  </a:lnTo>
                  <a:lnTo>
                    <a:pt x="0" y="0"/>
                  </a:lnTo>
                  <a:lnTo>
                    <a:pt x="10" y="8"/>
                  </a:lnTo>
                  <a:lnTo>
                    <a:pt x="21" y="16"/>
                  </a:lnTo>
                  <a:lnTo>
                    <a:pt x="31" y="24"/>
                  </a:lnTo>
                  <a:lnTo>
                    <a:pt x="41" y="34"/>
                  </a:lnTo>
                  <a:lnTo>
                    <a:pt x="69" y="54"/>
                  </a:lnTo>
                  <a:lnTo>
                    <a:pt x="94" y="76"/>
                  </a:lnTo>
                  <a:lnTo>
                    <a:pt x="119" y="98"/>
                  </a:lnTo>
                  <a:lnTo>
                    <a:pt x="143" y="121"/>
                  </a:lnTo>
                  <a:lnTo>
                    <a:pt x="166" y="144"/>
                  </a:lnTo>
                  <a:lnTo>
                    <a:pt x="188" y="167"/>
                  </a:lnTo>
                  <a:lnTo>
                    <a:pt x="210" y="191"/>
                  </a:lnTo>
                  <a:lnTo>
                    <a:pt x="231" y="215"/>
                  </a:lnTo>
                  <a:lnTo>
                    <a:pt x="250" y="239"/>
                  </a:lnTo>
                  <a:lnTo>
                    <a:pt x="270" y="263"/>
                  </a:lnTo>
                  <a:lnTo>
                    <a:pt x="288" y="288"/>
                  </a:lnTo>
                  <a:lnTo>
                    <a:pt x="304" y="313"/>
                  </a:lnTo>
                  <a:lnTo>
                    <a:pt x="321" y="339"/>
                  </a:lnTo>
                  <a:lnTo>
                    <a:pt x="336" y="365"/>
                  </a:lnTo>
                  <a:lnTo>
                    <a:pt x="351" y="391"/>
                  </a:lnTo>
                  <a:lnTo>
                    <a:pt x="365" y="418"/>
                  </a:lnTo>
                  <a:lnTo>
                    <a:pt x="377" y="445"/>
                  </a:lnTo>
                  <a:lnTo>
                    <a:pt x="389" y="473"/>
                  </a:lnTo>
                  <a:lnTo>
                    <a:pt x="400" y="500"/>
                  </a:lnTo>
                  <a:lnTo>
                    <a:pt x="411" y="528"/>
                  </a:lnTo>
                  <a:lnTo>
                    <a:pt x="420" y="557"/>
                  </a:lnTo>
                  <a:lnTo>
                    <a:pt x="428" y="585"/>
                  </a:lnTo>
                  <a:lnTo>
                    <a:pt x="436" y="614"/>
                  </a:lnTo>
                  <a:lnTo>
                    <a:pt x="443" y="644"/>
                  </a:lnTo>
                  <a:lnTo>
                    <a:pt x="449" y="674"/>
                  </a:lnTo>
                  <a:lnTo>
                    <a:pt x="453" y="703"/>
                  </a:lnTo>
                  <a:lnTo>
                    <a:pt x="458" y="733"/>
                  </a:lnTo>
                  <a:lnTo>
                    <a:pt x="461" y="764"/>
                  </a:lnTo>
                  <a:lnTo>
                    <a:pt x="463" y="795"/>
                  </a:lnTo>
                  <a:lnTo>
                    <a:pt x="465" y="826"/>
                  </a:lnTo>
                  <a:lnTo>
                    <a:pt x="465" y="858"/>
                  </a:lnTo>
                  <a:lnTo>
                    <a:pt x="465" y="889"/>
                  </a:lnTo>
                  <a:lnTo>
                    <a:pt x="463" y="917"/>
                  </a:lnTo>
                  <a:lnTo>
                    <a:pt x="461" y="944"/>
                  </a:lnTo>
                  <a:lnTo>
                    <a:pt x="458" y="972"/>
                  </a:lnTo>
                  <a:lnTo>
                    <a:pt x="453" y="998"/>
                  </a:lnTo>
                  <a:lnTo>
                    <a:pt x="447" y="1026"/>
                  </a:lnTo>
                  <a:lnTo>
                    <a:pt x="440" y="1052"/>
                  </a:lnTo>
                  <a:lnTo>
                    <a:pt x="432" y="1080"/>
                  </a:lnTo>
                  <a:lnTo>
                    <a:pt x="422" y="1107"/>
                  </a:lnTo>
                  <a:lnTo>
                    <a:pt x="412" y="1133"/>
                  </a:lnTo>
                  <a:lnTo>
                    <a:pt x="400" y="1161"/>
                  </a:lnTo>
                  <a:lnTo>
                    <a:pt x="388" y="1188"/>
                  </a:lnTo>
                  <a:lnTo>
                    <a:pt x="373" y="1215"/>
                  </a:lnTo>
                  <a:lnTo>
                    <a:pt x="358" y="1242"/>
                  </a:lnTo>
                  <a:lnTo>
                    <a:pt x="341" y="1271"/>
                  </a:lnTo>
                  <a:lnTo>
                    <a:pt x="322" y="1299"/>
                  </a:lnTo>
                  <a:lnTo>
                    <a:pt x="303" y="1327"/>
                  </a:lnTo>
                  <a:lnTo>
                    <a:pt x="268" y="1374"/>
                  </a:lnTo>
                  <a:lnTo>
                    <a:pt x="233" y="1419"/>
                  </a:lnTo>
                  <a:lnTo>
                    <a:pt x="197" y="1463"/>
                  </a:lnTo>
                  <a:lnTo>
                    <a:pt x="159" y="1503"/>
                  </a:lnTo>
                  <a:lnTo>
                    <a:pt x="122" y="1542"/>
                  </a:lnTo>
                  <a:lnTo>
                    <a:pt x="81" y="1577"/>
                  </a:lnTo>
                  <a:lnTo>
                    <a:pt x="62" y="1595"/>
                  </a:lnTo>
                  <a:lnTo>
                    <a:pt x="41" y="1612"/>
                  </a:lnTo>
                  <a:lnTo>
                    <a:pt x="21" y="1628"/>
                  </a:lnTo>
                  <a:lnTo>
                    <a:pt x="0" y="1644"/>
                  </a:lnTo>
                  <a:lnTo>
                    <a:pt x="0" y="1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27" name="Freeform 29">
              <a:extLst>
                <a:ext uri="{FF2B5EF4-FFF2-40B4-BE49-F238E27FC236}">
                  <a16:creationId xmlns:a16="http://schemas.microsoft.com/office/drawing/2014/main" id="{EDD6EEF4-1F04-44D9-AB30-D99F5F504F2C}"/>
                </a:ext>
              </a:extLst>
            </p:cNvPr>
            <p:cNvSpPr>
              <a:spLocks/>
            </p:cNvSpPr>
            <p:nvPr userDrawn="1"/>
          </p:nvSpPr>
          <p:spPr bwMode="auto">
            <a:xfrm>
              <a:off x="-3615" y="2768326"/>
              <a:ext cx="83748" cy="479224"/>
            </a:xfrm>
            <a:custGeom>
              <a:avLst/>
              <a:gdLst>
                <a:gd name="T0" fmla="*/ 9 w 125"/>
                <a:gd name="T1" fmla="*/ 643 h 724"/>
                <a:gd name="T2" fmla="*/ 26 w 125"/>
                <a:gd name="T3" fmla="*/ 612 h 724"/>
                <a:gd name="T4" fmla="*/ 41 w 125"/>
                <a:gd name="T5" fmla="*/ 581 h 724"/>
                <a:gd name="T6" fmla="*/ 54 w 125"/>
                <a:gd name="T7" fmla="*/ 547 h 724"/>
                <a:gd name="T8" fmla="*/ 64 w 125"/>
                <a:gd name="T9" fmla="*/ 514 h 724"/>
                <a:gd name="T10" fmla="*/ 72 w 125"/>
                <a:gd name="T11" fmla="*/ 479 h 724"/>
                <a:gd name="T12" fmla="*/ 81 w 125"/>
                <a:gd name="T13" fmla="*/ 425 h 724"/>
                <a:gd name="T14" fmla="*/ 85 w 125"/>
                <a:gd name="T15" fmla="*/ 365 h 724"/>
                <a:gd name="T16" fmla="*/ 85 w 125"/>
                <a:gd name="T17" fmla="*/ 321 h 724"/>
                <a:gd name="T18" fmla="*/ 80 w 125"/>
                <a:gd name="T19" fmla="*/ 279 h 724"/>
                <a:gd name="T20" fmla="*/ 73 w 125"/>
                <a:gd name="T21" fmla="*/ 238 h 724"/>
                <a:gd name="T22" fmla="*/ 63 w 125"/>
                <a:gd name="T23" fmla="*/ 199 h 724"/>
                <a:gd name="T24" fmla="*/ 49 w 125"/>
                <a:gd name="T25" fmla="*/ 160 h 724"/>
                <a:gd name="T26" fmla="*/ 32 w 125"/>
                <a:gd name="T27" fmla="*/ 122 h 724"/>
                <a:gd name="T28" fmla="*/ 11 w 125"/>
                <a:gd name="T29" fmla="*/ 85 h 724"/>
                <a:gd name="T30" fmla="*/ 0 w 125"/>
                <a:gd name="T31" fmla="*/ 0 h 724"/>
                <a:gd name="T32" fmla="*/ 32 w 125"/>
                <a:gd name="T33" fmla="*/ 44 h 724"/>
                <a:gd name="T34" fmla="*/ 59 w 125"/>
                <a:gd name="T35" fmla="*/ 87 h 724"/>
                <a:gd name="T36" fmla="*/ 81 w 125"/>
                <a:gd name="T37" fmla="*/ 133 h 724"/>
                <a:gd name="T38" fmla="*/ 100 w 125"/>
                <a:gd name="T39" fmla="*/ 182 h 724"/>
                <a:gd name="T40" fmla="*/ 112 w 125"/>
                <a:gd name="T41" fmla="*/ 231 h 724"/>
                <a:gd name="T42" fmla="*/ 120 w 125"/>
                <a:gd name="T43" fmla="*/ 282 h 724"/>
                <a:gd name="T44" fmla="*/ 125 w 125"/>
                <a:gd name="T45" fmla="*/ 335 h 724"/>
                <a:gd name="T46" fmla="*/ 124 w 125"/>
                <a:gd name="T47" fmla="*/ 390 h 724"/>
                <a:gd name="T48" fmla="*/ 119 w 125"/>
                <a:gd name="T49" fmla="*/ 436 h 724"/>
                <a:gd name="T50" fmla="*/ 112 w 125"/>
                <a:gd name="T51" fmla="*/ 482 h 724"/>
                <a:gd name="T52" fmla="*/ 101 w 125"/>
                <a:gd name="T53" fmla="*/ 526 h 724"/>
                <a:gd name="T54" fmla="*/ 87 w 125"/>
                <a:gd name="T55" fmla="*/ 568 h 724"/>
                <a:gd name="T56" fmla="*/ 70 w 125"/>
                <a:gd name="T57" fmla="*/ 609 h 724"/>
                <a:gd name="T58" fmla="*/ 50 w 125"/>
                <a:gd name="T59" fmla="*/ 649 h 724"/>
                <a:gd name="T60" fmla="*/ 26 w 125"/>
                <a:gd name="T61" fmla="*/ 687 h 724"/>
                <a:gd name="T62" fmla="*/ 0 w 125"/>
                <a:gd name="T63" fmla="*/ 72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724">
                  <a:moveTo>
                    <a:pt x="0" y="658"/>
                  </a:moveTo>
                  <a:lnTo>
                    <a:pt x="9" y="643"/>
                  </a:lnTo>
                  <a:lnTo>
                    <a:pt x="18" y="628"/>
                  </a:lnTo>
                  <a:lnTo>
                    <a:pt x="26" y="612"/>
                  </a:lnTo>
                  <a:lnTo>
                    <a:pt x="34" y="597"/>
                  </a:lnTo>
                  <a:lnTo>
                    <a:pt x="41" y="581"/>
                  </a:lnTo>
                  <a:lnTo>
                    <a:pt x="48" y="565"/>
                  </a:lnTo>
                  <a:lnTo>
                    <a:pt x="54" y="547"/>
                  </a:lnTo>
                  <a:lnTo>
                    <a:pt x="60" y="531"/>
                  </a:lnTo>
                  <a:lnTo>
                    <a:pt x="64" y="514"/>
                  </a:lnTo>
                  <a:lnTo>
                    <a:pt x="69" y="497"/>
                  </a:lnTo>
                  <a:lnTo>
                    <a:pt x="72" y="479"/>
                  </a:lnTo>
                  <a:lnTo>
                    <a:pt x="76" y="461"/>
                  </a:lnTo>
                  <a:lnTo>
                    <a:pt x="81" y="425"/>
                  </a:lnTo>
                  <a:lnTo>
                    <a:pt x="85" y="388"/>
                  </a:lnTo>
                  <a:lnTo>
                    <a:pt x="85" y="365"/>
                  </a:lnTo>
                  <a:lnTo>
                    <a:pt x="85" y="343"/>
                  </a:lnTo>
                  <a:lnTo>
                    <a:pt x="85" y="321"/>
                  </a:lnTo>
                  <a:lnTo>
                    <a:pt x="83" y="301"/>
                  </a:lnTo>
                  <a:lnTo>
                    <a:pt x="80" y="279"/>
                  </a:lnTo>
                  <a:lnTo>
                    <a:pt x="77" y="258"/>
                  </a:lnTo>
                  <a:lnTo>
                    <a:pt x="73" y="238"/>
                  </a:lnTo>
                  <a:lnTo>
                    <a:pt x="69" y="218"/>
                  </a:lnTo>
                  <a:lnTo>
                    <a:pt x="63" y="199"/>
                  </a:lnTo>
                  <a:lnTo>
                    <a:pt x="56" y="178"/>
                  </a:lnTo>
                  <a:lnTo>
                    <a:pt x="49" y="160"/>
                  </a:lnTo>
                  <a:lnTo>
                    <a:pt x="41" y="140"/>
                  </a:lnTo>
                  <a:lnTo>
                    <a:pt x="32" y="122"/>
                  </a:lnTo>
                  <a:lnTo>
                    <a:pt x="22" y="104"/>
                  </a:lnTo>
                  <a:lnTo>
                    <a:pt x="11" y="85"/>
                  </a:lnTo>
                  <a:lnTo>
                    <a:pt x="0" y="67"/>
                  </a:lnTo>
                  <a:lnTo>
                    <a:pt x="0" y="0"/>
                  </a:lnTo>
                  <a:lnTo>
                    <a:pt x="16" y="22"/>
                  </a:lnTo>
                  <a:lnTo>
                    <a:pt x="32" y="44"/>
                  </a:lnTo>
                  <a:lnTo>
                    <a:pt x="46" y="66"/>
                  </a:lnTo>
                  <a:lnTo>
                    <a:pt x="59" y="87"/>
                  </a:lnTo>
                  <a:lnTo>
                    <a:pt x="71" y="110"/>
                  </a:lnTo>
                  <a:lnTo>
                    <a:pt x="81" y="133"/>
                  </a:lnTo>
                  <a:lnTo>
                    <a:pt x="91" y="157"/>
                  </a:lnTo>
                  <a:lnTo>
                    <a:pt x="100" y="182"/>
                  </a:lnTo>
                  <a:lnTo>
                    <a:pt x="107" y="206"/>
                  </a:lnTo>
                  <a:lnTo>
                    <a:pt x="112" y="231"/>
                  </a:lnTo>
                  <a:lnTo>
                    <a:pt x="117" y="256"/>
                  </a:lnTo>
                  <a:lnTo>
                    <a:pt x="120" y="282"/>
                  </a:lnTo>
                  <a:lnTo>
                    <a:pt x="123" y="309"/>
                  </a:lnTo>
                  <a:lnTo>
                    <a:pt x="125" y="335"/>
                  </a:lnTo>
                  <a:lnTo>
                    <a:pt x="125" y="363"/>
                  </a:lnTo>
                  <a:lnTo>
                    <a:pt x="124" y="390"/>
                  </a:lnTo>
                  <a:lnTo>
                    <a:pt x="122" y="413"/>
                  </a:lnTo>
                  <a:lnTo>
                    <a:pt x="119" y="436"/>
                  </a:lnTo>
                  <a:lnTo>
                    <a:pt x="116" y="459"/>
                  </a:lnTo>
                  <a:lnTo>
                    <a:pt x="112" y="482"/>
                  </a:lnTo>
                  <a:lnTo>
                    <a:pt x="107" y="504"/>
                  </a:lnTo>
                  <a:lnTo>
                    <a:pt x="101" y="526"/>
                  </a:lnTo>
                  <a:lnTo>
                    <a:pt x="95" y="547"/>
                  </a:lnTo>
                  <a:lnTo>
                    <a:pt x="87" y="568"/>
                  </a:lnTo>
                  <a:lnTo>
                    <a:pt x="79" y="589"/>
                  </a:lnTo>
                  <a:lnTo>
                    <a:pt x="70" y="609"/>
                  </a:lnTo>
                  <a:lnTo>
                    <a:pt x="61" y="630"/>
                  </a:lnTo>
                  <a:lnTo>
                    <a:pt x="50" y="649"/>
                  </a:lnTo>
                  <a:lnTo>
                    <a:pt x="39" y="669"/>
                  </a:lnTo>
                  <a:lnTo>
                    <a:pt x="26" y="687"/>
                  </a:lnTo>
                  <a:lnTo>
                    <a:pt x="14" y="706"/>
                  </a:lnTo>
                  <a:lnTo>
                    <a:pt x="0" y="724"/>
                  </a:lnTo>
                  <a:lnTo>
                    <a:pt x="0" y="65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28" name="Freeform 30">
              <a:extLst>
                <a:ext uri="{FF2B5EF4-FFF2-40B4-BE49-F238E27FC236}">
                  <a16:creationId xmlns:a16="http://schemas.microsoft.com/office/drawing/2014/main" id="{BEA106F5-553A-48CD-9CB1-B3BA738AE395}"/>
                </a:ext>
              </a:extLst>
            </p:cNvPr>
            <p:cNvSpPr>
              <a:spLocks noEditPoints="1"/>
            </p:cNvSpPr>
            <p:nvPr userDrawn="1"/>
          </p:nvSpPr>
          <p:spPr bwMode="auto">
            <a:xfrm>
              <a:off x="303459" y="1740090"/>
              <a:ext cx="1940153" cy="1037541"/>
            </a:xfrm>
            <a:custGeom>
              <a:avLst/>
              <a:gdLst>
                <a:gd name="T0" fmla="*/ 146 w 2918"/>
                <a:gd name="T1" fmla="*/ 126 h 1556"/>
                <a:gd name="T2" fmla="*/ 74 w 2918"/>
                <a:gd name="T3" fmla="*/ 180 h 1556"/>
                <a:gd name="T4" fmla="*/ 39 w 2918"/>
                <a:gd name="T5" fmla="*/ 275 h 1556"/>
                <a:gd name="T6" fmla="*/ 78 w 2918"/>
                <a:gd name="T7" fmla="*/ 376 h 1556"/>
                <a:gd name="T8" fmla="*/ 294 w 2918"/>
                <a:gd name="T9" fmla="*/ 640 h 1556"/>
                <a:gd name="T10" fmla="*/ 434 w 2918"/>
                <a:gd name="T11" fmla="*/ 842 h 1556"/>
                <a:gd name="T12" fmla="*/ 599 w 2918"/>
                <a:gd name="T13" fmla="*/ 1165 h 1556"/>
                <a:gd name="T14" fmla="*/ 745 w 2918"/>
                <a:gd name="T15" fmla="*/ 1375 h 1556"/>
                <a:gd name="T16" fmla="*/ 859 w 2918"/>
                <a:gd name="T17" fmla="*/ 1461 h 1556"/>
                <a:gd name="T18" fmla="*/ 990 w 2918"/>
                <a:gd name="T19" fmla="*/ 1505 h 1556"/>
                <a:gd name="T20" fmla="*/ 1254 w 2918"/>
                <a:gd name="T21" fmla="*/ 1517 h 1556"/>
                <a:gd name="T22" fmla="*/ 1580 w 2918"/>
                <a:gd name="T23" fmla="*/ 1493 h 1556"/>
                <a:gd name="T24" fmla="*/ 1836 w 2918"/>
                <a:gd name="T25" fmla="*/ 1411 h 1556"/>
                <a:gd name="T26" fmla="*/ 2099 w 2918"/>
                <a:gd name="T27" fmla="*/ 1242 h 1556"/>
                <a:gd name="T28" fmla="*/ 2346 w 2918"/>
                <a:gd name="T29" fmla="*/ 1058 h 1556"/>
                <a:gd name="T30" fmla="*/ 2612 w 2918"/>
                <a:gd name="T31" fmla="*/ 855 h 1556"/>
                <a:gd name="T32" fmla="*/ 2792 w 2918"/>
                <a:gd name="T33" fmla="*/ 682 h 1556"/>
                <a:gd name="T34" fmla="*/ 2873 w 2918"/>
                <a:gd name="T35" fmla="*/ 488 h 1556"/>
                <a:gd name="T36" fmla="*/ 2870 w 2918"/>
                <a:gd name="T37" fmla="*/ 327 h 1556"/>
                <a:gd name="T38" fmla="*/ 2809 w 2918"/>
                <a:gd name="T39" fmla="*/ 194 h 1556"/>
                <a:gd name="T40" fmla="*/ 2686 w 2918"/>
                <a:gd name="T41" fmla="*/ 90 h 1556"/>
                <a:gd name="T42" fmla="*/ 2515 w 2918"/>
                <a:gd name="T43" fmla="*/ 42 h 1556"/>
                <a:gd name="T44" fmla="*/ 2375 w 2918"/>
                <a:gd name="T45" fmla="*/ 41 h 1556"/>
                <a:gd name="T46" fmla="*/ 2149 w 2918"/>
                <a:gd name="T47" fmla="*/ 88 h 1556"/>
                <a:gd name="T48" fmla="*/ 1541 w 2918"/>
                <a:gd name="T49" fmla="*/ 226 h 1556"/>
                <a:gd name="T50" fmla="*/ 1135 w 2918"/>
                <a:gd name="T51" fmla="*/ 292 h 1556"/>
                <a:gd name="T52" fmla="*/ 895 w 2918"/>
                <a:gd name="T53" fmla="*/ 306 h 1556"/>
                <a:gd name="T54" fmla="*/ 662 w 2918"/>
                <a:gd name="T55" fmla="*/ 269 h 1556"/>
                <a:gd name="T56" fmla="*/ 412 w 2918"/>
                <a:gd name="T57" fmla="*/ 162 h 1556"/>
                <a:gd name="T58" fmla="*/ 261 w 2918"/>
                <a:gd name="T59" fmla="*/ 114 h 1556"/>
                <a:gd name="T60" fmla="*/ 1142 w 2918"/>
                <a:gd name="T61" fmla="*/ 1554 h 1556"/>
                <a:gd name="T62" fmla="*/ 940 w 2918"/>
                <a:gd name="T63" fmla="*/ 1533 h 1556"/>
                <a:gd name="T64" fmla="*/ 784 w 2918"/>
                <a:gd name="T65" fmla="*/ 1460 h 1556"/>
                <a:gd name="T66" fmla="*/ 656 w 2918"/>
                <a:gd name="T67" fmla="*/ 1335 h 1556"/>
                <a:gd name="T68" fmla="*/ 522 w 2918"/>
                <a:gd name="T69" fmla="*/ 1101 h 1556"/>
                <a:gd name="T70" fmla="*/ 353 w 2918"/>
                <a:gd name="T71" fmla="*/ 785 h 1556"/>
                <a:gd name="T72" fmla="*/ 178 w 2918"/>
                <a:gd name="T73" fmla="*/ 565 h 1556"/>
                <a:gd name="T74" fmla="*/ 22 w 2918"/>
                <a:gd name="T75" fmla="*/ 358 h 1556"/>
                <a:gd name="T76" fmla="*/ 2 w 2918"/>
                <a:gd name="T77" fmla="*/ 246 h 1556"/>
                <a:gd name="T78" fmla="*/ 51 w 2918"/>
                <a:gd name="T79" fmla="*/ 144 h 1556"/>
                <a:gd name="T80" fmla="*/ 144 w 2918"/>
                <a:gd name="T81" fmla="*/ 85 h 1556"/>
                <a:gd name="T82" fmla="*/ 277 w 2918"/>
                <a:gd name="T83" fmla="*/ 77 h 1556"/>
                <a:gd name="T84" fmla="*/ 456 w 2918"/>
                <a:gd name="T85" fmla="*/ 139 h 1556"/>
                <a:gd name="T86" fmla="*/ 701 w 2918"/>
                <a:gd name="T87" fmla="*/ 240 h 1556"/>
                <a:gd name="T88" fmla="*/ 921 w 2918"/>
                <a:gd name="T89" fmla="*/ 266 h 1556"/>
                <a:gd name="T90" fmla="*/ 1168 w 2918"/>
                <a:gd name="T91" fmla="*/ 250 h 1556"/>
                <a:gd name="T92" fmla="*/ 1622 w 2918"/>
                <a:gd name="T93" fmla="*/ 167 h 1556"/>
                <a:gd name="T94" fmla="*/ 2176 w 2918"/>
                <a:gd name="T95" fmla="*/ 41 h 1556"/>
                <a:gd name="T96" fmla="*/ 2378 w 2918"/>
                <a:gd name="T97" fmla="*/ 0 h 1556"/>
                <a:gd name="T98" fmla="*/ 2518 w 2918"/>
                <a:gd name="T99" fmla="*/ 3 h 1556"/>
                <a:gd name="T100" fmla="*/ 2705 w 2918"/>
                <a:gd name="T101" fmla="*/ 57 h 1556"/>
                <a:gd name="T102" fmla="*/ 2840 w 2918"/>
                <a:gd name="T103" fmla="*/ 171 h 1556"/>
                <a:gd name="T104" fmla="*/ 2908 w 2918"/>
                <a:gd name="T105" fmla="*/ 317 h 1556"/>
                <a:gd name="T106" fmla="*/ 2912 w 2918"/>
                <a:gd name="T107" fmla="*/ 494 h 1556"/>
                <a:gd name="T108" fmla="*/ 2826 w 2918"/>
                <a:gd name="T109" fmla="*/ 703 h 1556"/>
                <a:gd name="T110" fmla="*/ 2636 w 2918"/>
                <a:gd name="T111" fmla="*/ 886 h 1556"/>
                <a:gd name="T112" fmla="*/ 2370 w 2918"/>
                <a:gd name="T113" fmla="*/ 1091 h 1556"/>
                <a:gd name="T114" fmla="*/ 2122 w 2918"/>
                <a:gd name="T115" fmla="*/ 1274 h 1556"/>
                <a:gd name="T116" fmla="*/ 1853 w 2918"/>
                <a:gd name="T117" fmla="*/ 1446 h 1556"/>
                <a:gd name="T118" fmla="*/ 1588 w 2918"/>
                <a:gd name="T119" fmla="*/ 1532 h 1556"/>
                <a:gd name="T120" fmla="*/ 1357 w 2918"/>
                <a:gd name="T121" fmla="*/ 155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8" h="1556">
                  <a:moveTo>
                    <a:pt x="226" y="113"/>
                  </a:moveTo>
                  <a:lnTo>
                    <a:pt x="222" y="113"/>
                  </a:lnTo>
                  <a:lnTo>
                    <a:pt x="208" y="113"/>
                  </a:lnTo>
                  <a:lnTo>
                    <a:pt x="194" y="114"/>
                  </a:lnTo>
                  <a:lnTo>
                    <a:pt x="181" y="117"/>
                  </a:lnTo>
                  <a:lnTo>
                    <a:pt x="169" y="119"/>
                  </a:lnTo>
                  <a:lnTo>
                    <a:pt x="156" y="123"/>
                  </a:lnTo>
                  <a:lnTo>
                    <a:pt x="146" y="126"/>
                  </a:lnTo>
                  <a:lnTo>
                    <a:pt x="134" y="131"/>
                  </a:lnTo>
                  <a:lnTo>
                    <a:pt x="124" y="135"/>
                  </a:lnTo>
                  <a:lnTo>
                    <a:pt x="115" y="141"/>
                  </a:lnTo>
                  <a:lnTo>
                    <a:pt x="106" y="147"/>
                  </a:lnTo>
                  <a:lnTo>
                    <a:pt x="97" y="155"/>
                  </a:lnTo>
                  <a:lnTo>
                    <a:pt x="88" y="162"/>
                  </a:lnTo>
                  <a:lnTo>
                    <a:pt x="80" y="171"/>
                  </a:lnTo>
                  <a:lnTo>
                    <a:pt x="74" y="180"/>
                  </a:lnTo>
                  <a:lnTo>
                    <a:pt x="66" y="190"/>
                  </a:lnTo>
                  <a:lnTo>
                    <a:pt x="60" y="201"/>
                  </a:lnTo>
                  <a:lnTo>
                    <a:pt x="53" y="213"/>
                  </a:lnTo>
                  <a:lnTo>
                    <a:pt x="47" y="226"/>
                  </a:lnTo>
                  <a:lnTo>
                    <a:pt x="44" y="238"/>
                  </a:lnTo>
                  <a:lnTo>
                    <a:pt x="41" y="251"/>
                  </a:lnTo>
                  <a:lnTo>
                    <a:pt x="40" y="264"/>
                  </a:lnTo>
                  <a:lnTo>
                    <a:pt x="39" y="275"/>
                  </a:lnTo>
                  <a:lnTo>
                    <a:pt x="40" y="287"/>
                  </a:lnTo>
                  <a:lnTo>
                    <a:pt x="43" y="298"/>
                  </a:lnTo>
                  <a:lnTo>
                    <a:pt x="45" y="309"/>
                  </a:lnTo>
                  <a:lnTo>
                    <a:pt x="48" y="320"/>
                  </a:lnTo>
                  <a:lnTo>
                    <a:pt x="52" y="330"/>
                  </a:lnTo>
                  <a:lnTo>
                    <a:pt x="56" y="340"/>
                  </a:lnTo>
                  <a:lnTo>
                    <a:pt x="67" y="359"/>
                  </a:lnTo>
                  <a:lnTo>
                    <a:pt x="78" y="376"/>
                  </a:lnTo>
                  <a:lnTo>
                    <a:pt x="103" y="409"/>
                  </a:lnTo>
                  <a:lnTo>
                    <a:pt x="129" y="443"/>
                  </a:lnTo>
                  <a:lnTo>
                    <a:pt x="154" y="475"/>
                  </a:lnTo>
                  <a:lnTo>
                    <a:pt x="181" y="508"/>
                  </a:lnTo>
                  <a:lnTo>
                    <a:pt x="208" y="540"/>
                  </a:lnTo>
                  <a:lnTo>
                    <a:pt x="236" y="573"/>
                  </a:lnTo>
                  <a:lnTo>
                    <a:pt x="264" y="607"/>
                  </a:lnTo>
                  <a:lnTo>
                    <a:pt x="294" y="640"/>
                  </a:lnTo>
                  <a:lnTo>
                    <a:pt x="313" y="664"/>
                  </a:lnTo>
                  <a:lnTo>
                    <a:pt x="333" y="688"/>
                  </a:lnTo>
                  <a:lnTo>
                    <a:pt x="351" y="713"/>
                  </a:lnTo>
                  <a:lnTo>
                    <a:pt x="368" y="738"/>
                  </a:lnTo>
                  <a:lnTo>
                    <a:pt x="386" y="764"/>
                  </a:lnTo>
                  <a:lnTo>
                    <a:pt x="403" y="789"/>
                  </a:lnTo>
                  <a:lnTo>
                    <a:pt x="418" y="815"/>
                  </a:lnTo>
                  <a:lnTo>
                    <a:pt x="434" y="842"/>
                  </a:lnTo>
                  <a:lnTo>
                    <a:pt x="462" y="894"/>
                  </a:lnTo>
                  <a:lnTo>
                    <a:pt x="491" y="948"/>
                  </a:lnTo>
                  <a:lnTo>
                    <a:pt x="517" y="1002"/>
                  </a:lnTo>
                  <a:lnTo>
                    <a:pt x="544" y="1056"/>
                  </a:lnTo>
                  <a:lnTo>
                    <a:pt x="558" y="1083"/>
                  </a:lnTo>
                  <a:lnTo>
                    <a:pt x="571" y="1110"/>
                  </a:lnTo>
                  <a:lnTo>
                    <a:pt x="585" y="1138"/>
                  </a:lnTo>
                  <a:lnTo>
                    <a:pt x="599" y="1165"/>
                  </a:lnTo>
                  <a:lnTo>
                    <a:pt x="621" y="1208"/>
                  </a:lnTo>
                  <a:lnTo>
                    <a:pt x="645" y="1247"/>
                  </a:lnTo>
                  <a:lnTo>
                    <a:pt x="668" y="1283"/>
                  </a:lnTo>
                  <a:lnTo>
                    <a:pt x="693" y="1316"/>
                  </a:lnTo>
                  <a:lnTo>
                    <a:pt x="706" y="1333"/>
                  </a:lnTo>
                  <a:lnTo>
                    <a:pt x="718" y="1347"/>
                  </a:lnTo>
                  <a:lnTo>
                    <a:pt x="732" y="1361"/>
                  </a:lnTo>
                  <a:lnTo>
                    <a:pt x="745" y="1375"/>
                  </a:lnTo>
                  <a:lnTo>
                    <a:pt x="758" y="1389"/>
                  </a:lnTo>
                  <a:lnTo>
                    <a:pt x="772" y="1401"/>
                  </a:lnTo>
                  <a:lnTo>
                    <a:pt x="786" y="1413"/>
                  </a:lnTo>
                  <a:lnTo>
                    <a:pt x="800" y="1423"/>
                  </a:lnTo>
                  <a:lnTo>
                    <a:pt x="815" y="1433"/>
                  </a:lnTo>
                  <a:lnTo>
                    <a:pt x="830" y="1444"/>
                  </a:lnTo>
                  <a:lnTo>
                    <a:pt x="843" y="1453"/>
                  </a:lnTo>
                  <a:lnTo>
                    <a:pt x="859" y="1461"/>
                  </a:lnTo>
                  <a:lnTo>
                    <a:pt x="874" y="1469"/>
                  </a:lnTo>
                  <a:lnTo>
                    <a:pt x="890" y="1476"/>
                  </a:lnTo>
                  <a:lnTo>
                    <a:pt x="906" y="1482"/>
                  </a:lnTo>
                  <a:lnTo>
                    <a:pt x="922" y="1489"/>
                  </a:lnTo>
                  <a:lnTo>
                    <a:pt x="938" y="1493"/>
                  </a:lnTo>
                  <a:lnTo>
                    <a:pt x="956" y="1498"/>
                  </a:lnTo>
                  <a:lnTo>
                    <a:pt x="973" y="1501"/>
                  </a:lnTo>
                  <a:lnTo>
                    <a:pt x="990" y="1505"/>
                  </a:lnTo>
                  <a:lnTo>
                    <a:pt x="1008" y="1508"/>
                  </a:lnTo>
                  <a:lnTo>
                    <a:pt x="1027" y="1510"/>
                  </a:lnTo>
                  <a:lnTo>
                    <a:pt x="1045" y="1511"/>
                  </a:lnTo>
                  <a:lnTo>
                    <a:pt x="1064" y="1513"/>
                  </a:lnTo>
                  <a:lnTo>
                    <a:pt x="1112" y="1514"/>
                  </a:lnTo>
                  <a:lnTo>
                    <a:pt x="1160" y="1515"/>
                  </a:lnTo>
                  <a:lnTo>
                    <a:pt x="1207" y="1516"/>
                  </a:lnTo>
                  <a:lnTo>
                    <a:pt x="1254" y="1517"/>
                  </a:lnTo>
                  <a:lnTo>
                    <a:pt x="1301" y="1517"/>
                  </a:lnTo>
                  <a:lnTo>
                    <a:pt x="1348" y="1516"/>
                  </a:lnTo>
                  <a:lnTo>
                    <a:pt x="1394" y="1514"/>
                  </a:lnTo>
                  <a:lnTo>
                    <a:pt x="1440" y="1511"/>
                  </a:lnTo>
                  <a:lnTo>
                    <a:pt x="1475" y="1508"/>
                  </a:lnTo>
                  <a:lnTo>
                    <a:pt x="1511" y="1505"/>
                  </a:lnTo>
                  <a:lnTo>
                    <a:pt x="1545" y="1500"/>
                  </a:lnTo>
                  <a:lnTo>
                    <a:pt x="1580" y="1493"/>
                  </a:lnTo>
                  <a:lnTo>
                    <a:pt x="1613" y="1486"/>
                  </a:lnTo>
                  <a:lnTo>
                    <a:pt x="1646" y="1478"/>
                  </a:lnTo>
                  <a:lnTo>
                    <a:pt x="1680" y="1470"/>
                  </a:lnTo>
                  <a:lnTo>
                    <a:pt x="1712" y="1460"/>
                  </a:lnTo>
                  <a:lnTo>
                    <a:pt x="1744" y="1450"/>
                  </a:lnTo>
                  <a:lnTo>
                    <a:pt x="1775" y="1437"/>
                  </a:lnTo>
                  <a:lnTo>
                    <a:pt x="1805" y="1424"/>
                  </a:lnTo>
                  <a:lnTo>
                    <a:pt x="1836" y="1411"/>
                  </a:lnTo>
                  <a:lnTo>
                    <a:pt x="1864" y="1396"/>
                  </a:lnTo>
                  <a:lnTo>
                    <a:pt x="1894" y="1380"/>
                  </a:lnTo>
                  <a:lnTo>
                    <a:pt x="1923" y="1364"/>
                  </a:lnTo>
                  <a:lnTo>
                    <a:pt x="1950" y="1345"/>
                  </a:lnTo>
                  <a:lnTo>
                    <a:pt x="1988" y="1320"/>
                  </a:lnTo>
                  <a:lnTo>
                    <a:pt x="2026" y="1295"/>
                  </a:lnTo>
                  <a:lnTo>
                    <a:pt x="2063" y="1268"/>
                  </a:lnTo>
                  <a:lnTo>
                    <a:pt x="2099" y="1242"/>
                  </a:lnTo>
                  <a:lnTo>
                    <a:pt x="2136" y="1214"/>
                  </a:lnTo>
                  <a:lnTo>
                    <a:pt x="2173" y="1188"/>
                  </a:lnTo>
                  <a:lnTo>
                    <a:pt x="2210" y="1161"/>
                  </a:lnTo>
                  <a:lnTo>
                    <a:pt x="2245" y="1134"/>
                  </a:lnTo>
                  <a:lnTo>
                    <a:pt x="2252" y="1130"/>
                  </a:lnTo>
                  <a:lnTo>
                    <a:pt x="2283" y="1105"/>
                  </a:lnTo>
                  <a:lnTo>
                    <a:pt x="2315" y="1083"/>
                  </a:lnTo>
                  <a:lnTo>
                    <a:pt x="2346" y="1058"/>
                  </a:lnTo>
                  <a:lnTo>
                    <a:pt x="2377" y="1034"/>
                  </a:lnTo>
                  <a:lnTo>
                    <a:pt x="2408" y="1011"/>
                  </a:lnTo>
                  <a:lnTo>
                    <a:pt x="2439" y="987"/>
                  </a:lnTo>
                  <a:lnTo>
                    <a:pt x="2470" y="963"/>
                  </a:lnTo>
                  <a:lnTo>
                    <a:pt x="2501" y="940"/>
                  </a:lnTo>
                  <a:lnTo>
                    <a:pt x="2539" y="912"/>
                  </a:lnTo>
                  <a:lnTo>
                    <a:pt x="2575" y="883"/>
                  </a:lnTo>
                  <a:lnTo>
                    <a:pt x="2612" y="855"/>
                  </a:lnTo>
                  <a:lnTo>
                    <a:pt x="2650" y="827"/>
                  </a:lnTo>
                  <a:lnTo>
                    <a:pt x="2674" y="807"/>
                  </a:lnTo>
                  <a:lnTo>
                    <a:pt x="2697" y="788"/>
                  </a:lnTo>
                  <a:lnTo>
                    <a:pt x="2719" y="767"/>
                  </a:lnTo>
                  <a:lnTo>
                    <a:pt x="2739" y="746"/>
                  </a:lnTo>
                  <a:lnTo>
                    <a:pt x="2758" y="726"/>
                  </a:lnTo>
                  <a:lnTo>
                    <a:pt x="2776" y="704"/>
                  </a:lnTo>
                  <a:lnTo>
                    <a:pt x="2792" y="682"/>
                  </a:lnTo>
                  <a:lnTo>
                    <a:pt x="2807" y="659"/>
                  </a:lnTo>
                  <a:lnTo>
                    <a:pt x="2821" y="636"/>
                  </a:lnTo>
                  <a:lnTo>
                    <a:pt x="2832" y="612"/>
                  </a:lnTo>
                  <a:lnTo>
                    <a:pt x="2844" y="588"/>
                  </a:lnTo>
                  <a:lnTo>
                    <a:pt x="2853" y="564"/>
                  </a:lnTo>
                  <a:lnTo>
                    <a:pt x="2861" y="539"/>
                  </a:lnTo>
                  <a:lnTo>
                    <a:pt x="2867" y="514"/>
                  </a:lnTo>
                  <a:lnTo>
                    <a:pt x="2873" y="488"/>
                  </a:lnTo>
                  <a:lnTo>
                    <a:pt x="2876" y="462"/>
                  </a:lnTo>
                  <a:lnTo>
                    <a:pt x="2878" y="441"/>
                  </a:lnTo>
                  <a:lnTo>
                    <a:pt x="2879" y="422"/>
                  </a:lnTo>
                  <a:lnTo>
                    <a:pt x="2879" y="402"/>
                  </a:lnTo>
                  <a:lnTo>
                    <a:pt x="2878" y="383"/>
                  </a:lnTo>
                  <a:lnTo>
                    <a:pt x="2876" y="365"/>
                  </a:lnTo>
                  <a:lnTo>
                    <a:pt x="2874" y="345"/>
                  </a:lnTo>
                  <a:lnTo>
                    <a:pt x="2870" y="327"/>
                  </a:lnTo>
                  <a:lnTo>
                    <a:pt x="2866" y="308"/>
                  </a:lnTo>
                  <a:lnTo>
                    <a:pt x="2860" y="291"/>
                  </a:lnTo>
                  <a:lnTo>
                    <a:pt x="2853" y="274"/>
                  </a:lnTo>
                  <a:lnTo>
                    <a:pt x="2846" y="257"/>
                  </a:lnTo>
                  <a:lnTo>
                    <a:pt x="2838" y="241"/>
                  </a:lnTo>
                  <a:lnTo>
                    <a:pt x="2829" y="225"/>
                  </a:lnTo>
                  <a:lnTo>
                    <a:pt x="2820" y="209"/>
                  </a:lnTo>
                  <a:lnTo>
                    <a:pt x="2809" y="194"/>
                  </a:lnTo>
                  <a:lnTo>
                    <a:pt x="2798" y="180"/>
                  </a:lnTo>
                  <a:lnTo>
                    <a:pt x="2784" y="165"/>
                  </a:lnTo>
                  <a:lnTo>
                    <a:pt x="2769" y="150"/>
                  </a:lnTo>
                  <a:lnTo>
                    <a:pt x="2754" y="136"/>
                  </a:lnTo>
                  <a:lnTo>
                    <a:pt x="2738" y="124"/>
                  </a:lnTo>
                  <a:lnTo>
                    <a:pt x="2722" y="112"/>
                  </a:lnTo>
                  <a:lnTo>
                    <a:pt x="2704" y="101"/>
                  </a:lnTo>
                  <a:lnTo>
                    <a:pt x="2686" y="90"/>
                  </a:lnTo>
                  <a:lnTo>
                    <a:pt x="2667" y="81"/>
                  </a:lnTo>
                  <a:lnTo>
                    <a:pt x="2647" y="73"/>
                  </a:lnTo>
                  <a:lnTo>
                    <a:pt x="2627" y="65"/>
                  </a:lnTo>
                  <a:lnTo>
                    <a:pt x="2605" y="59"/>
                  </a:lnTo>
                  <a:lnTo>
                    <a:pt x="2583" y="54"/>
                  </a:lnTo>
                  <a:lnTo>
                    <a:pt x="2561" y="49"/>
                  </a:lnTo>
                  <a:lnTo>
                    <a:pt x="2538" y="45"/>
                  </a:lnTo>
                  <a:lnTo>
                    <a:pt x="2515" y="42"/>
                  </a:lnTo>
                  <a:lnTo>
                    <a:pt x="2489" y="40"/>
                  </a:lnTo>
                  <a:lnTo>
                    <a:pt x="2470" y="39"/>
                  </a:lnTo>
                  <a:lnTo>
                    <a:pt x="2449" y="39"/>
                  </a:lnTo>
                  <a:lnTo>
                    <a:pt x="2427" y="39"/>
                  </a:lnTo>
                  <a:lnTo>
                    <a:pt x="2408" y="39"/>
                  </a:lnTo>
                  <a:lnTo>
                    <a:pt x="2396" y="40"/>
                  </a:lnTo>
                  <a:lnTo>
                    <a:pt x="2385" y="41"/>
                  </a:lnTo>
                  <a:lnTo>
                    <a:pt x="2375" y="41"/>
                  </a:lnTo>
                  <a:lnTo>
                    <a:pt x="2363" y="39"/>
                  </a:lnTo>
                  <a:lnTo>
                    <a:pt x="2363" y="39"/>
                  </a:lnTo>
                  <a:lnTo>
                    <a:pt x="2328" y="47"/>
                  </a:lnTo>
                  <a:lnTo>
                    <a:pt x="2292" y="56"/>
                  </a:lnTo>
                  <a:lnTo>
                    <a:pt x="2257" y="64"/>
                  </a:lnTo>
                  <a:lnTo>
                    <a:pt x="2220" y="72"/>
                  </a:lnTo>
                  <a:lnTo>
                    <a:pt x="2184" y="80"/>
                  </a:lnTo>
                  <a:lnTo>
                    <a:pt x="2149" y="88"/>
                  </a:lnTo>
                  <a:lnTo>
                    <a:pt x="2113" y="96"/>
                  </a:lnTo>
                  <a:lnTo>
                    <a:pt x="2078" y="104"/>
                  </a:lnTo>
                  <a:lnTo>
                    <a:pt x="1989" y="125"/>
                  </a:lnTo>
                  <a:lnTo>
                    <a:pt x="1900" y="145"/>
                  </a:lnTo>
                  <a:lnTo>
                    <a:pt x="1810" y="166"/>
                  </a:lnTo>
                  <a:lnTo>
                    <a:pt x="1721" y="187"/>
                  </a:lnTo>
                  <a:lnTo>
                    <a:pt x="1630" y="206"/>
                  </a:lnTo>
                  <a:lnTo>
                    <a:pt x="1541" y="226"/>
                  </a:lnTo>
                  <a:lnTo>
                    <a:pt x="1450" y="245"/>
                  </a:lnTo>
                  <a:lnTo>
                    <a:pt x="1359" y="264"/>
                  </a:lnTo>
                  <a:lnTo>
                    <a:pt x="1323" y="270"/>
                  </a:lnTo>
                  <a:lnTo>
                    <a:pt x="1285" y="276"/>
                  </a:lnTo>
                  <a:lnTo>
                    <a:pt x="1247" y="282"/>
                  </a:lnTo>
                  <a:lnTo>
                    <a:pt x="1209" y="285"/>
                  </a:lnTo>
                  <a:lnTo>
                    <a:pt x="1171" y="289"/>
                  </a:lnTo>
                  <a:lnTo>
                    <a:pt x="1135" y="292"/>
                  </a:lnTo>
                  <a:lnTo>
                    <a:pt x="1097" y="295"/>
                  </a:lnTo>
                  <a:lnTo>
                    <a:pt x="1059" y="297"/>
                  </a:lnTo>
                  <a:lnTo>
                    <a:pt x="1033" y="298"/>
                  </a:lnTo>
                  <a:lnTo>
                    <a:pt x="1005" y="300"/>
                  </a:lnTo>
                  <a:lnTo>
                    <a:pt x="979" y="301"/>
                  </a:lnTo>
                  <a:lnTo>
                    <a:pt x="951" y="304"/>
                  </a:lnTo>
                  <a:lnTo>
                    <a:pt x="924" y="306"/>
                  </a:lnTo>
                  <a:lnTo>
                    <a:pt x="895" y="306"/>
                  </a:lnTo>
                  <a:lnTo>
                    <a:pt x="866" y="306"/>
                  </a:lnTo>
                  <a:lnTo>
                    <a:pt x="838" y="304"/>
                  </a:lnTo>
                  <a:lnTo>
                    <a:pt x="809" y="301"/>
                  </a:lnTo>
                  <a:lnTo>
                    <a:pt x="780" y="297"/>
                  </a:lnTo>
                  <a:lnTo>
                    <a:pt x="752" y="292"/>
                  </a:lnTo>
                  <a:lnTo>
                    <a:pt x="722" y="285"/>
                  </a:lnTo>
                  <a:lnTo>
                    <a:pt x="692" y="277"/>
                  </a:lnTo>
                  <a:lnTo>
                    <a:pt x="662" y="269"/>
                  </a:lnTo>
                  <a:lnTo>
                    <a:pt x="631" y="259"/>
                  </a:lnTo>
                  <a:lnTo>
                    <a:pt x="600" y="248"/>
                  </a:lnTo>
                  <a:lnTo>
                    <a:pt x="568" y="235"/>
                  </a:lnTo>
                  <a:lnTo>
                    <a:pt x="536" y="221"/>
                  </a:lnTo>
                  <a:lnTo>
                    <a:pt x="503" y="205"/>
                  </a:lnTo>
                  <a:lnTo>
                    <a:pt x="468" y="189"/>
                  </a:lnTo>
                  <a:lnTo>
                    <a:pt x="441" y="175"/>
                  </a:lnTo>
                  <a:lnTo>
                    <a:pt x="412" y="162"/>
                  </a:lnTo>
                  <a:lnTo>
                    <a:pt x="383" y="149"/>
                  </a:lnTo>
                  <a:lnTo>
                    <a:pt x="353" y="137"/>
                  </a:lnTo>
                  <a:lnTo>
                    <a:pt x="339" y="132"/>
                  </a:lnTo>
                  <a:lnTo>
                    <a:pt x="324" y="127"/>
                  </a:lnTo>
                  <a:lnTo>
                    <a:pt x="308" y="124"/>
                  </a:lnTo>
                  <a:lnTo>
                    <a:pt x="293" y="120"/>
                  </a:lnTo>
                  <a:lnTo>
                    <a:pt x="277" y="117"/>
                  </a:lnTo>
                  <a:lnTo>
                    <a:pt x="261" y="114"/>
                  </a:lnTo>
                  <a:lnTo>
                    <a:pt x="243" y="113"/>
                  </a:lnTo>
                  <a:lnTo>
                    <a:pt x="226" y="113"/>
                  </a:lnTo>
                  <a:close/>
                  <a:moveTo>
                    <a:pt x="1270" y="1556"/>
                  </a:moveTo>
                  <a:lnTo>
                    <a:pt x="1245" y="1556"/>
                  </a:lnTo>
                  <a:lnTo>
                    <a:pt x="1220" y="1556"/>
                  </a:lnTo>
                  <a:lnTo>
                    <a:pt x="1193" y="1555"/>
                  </a:lnTo>
                  <a:lnTo>
                    <a:pt x="1167" y="1555"/>
                  </a:lnTo>
                  <a:lnTo>
                    <a:pt x="1142" y="1554"/>
                  </a:lnTo>
                  <a:lnTo>
                    <a:pt x="1115" y="1554"/>
                  </a:lnTo>
                  <a:lnTo>
                    <a:pt x="1089" y="1553"/>
                  </a:lnTo>
                  <a:lnTo>
                    <a:pt x="1062" y="1552"/>
                  </a:lnTo>
                  <a:lnTo>
                    <a:pt x="1036" y="1550"/>
                  </a:lnTo>
                  <a:lnTo>
                    <a:pt x="1011" y="1548"/>
                  </a:lnTo>
                  <a:lnTo>
                    <a:pt x="987" y="1544"/>
                  </a:lnTo>
                  <a:lnTo>
                    <a:pt x="963" y="1539"/>
                  </a:lnTo>
                  <a:lnTo>
                    <a:pt x="940" y="1533"/>
                  </a:lnTo>
                  <a:lnTo>
                    <a:pt x="918" y="1528"/>
                  </a:lnTo>
                  <a:lnTo>
                    <a:pt x="897" y="1520"/>
                  </a:lnTo>
                  <a:lnTo>
                    <a:pt x="877" y="1511"/>
                  </a:lnTo>
                  <a:lnTo>
                    <a:pt x="856" y="1502"/>
                  </a:lnTo>
                  <a:lnTo>
                    <a:pt x="838" y="1493"/>
                  </a:lnTo>
                  <a:lnTo>
                    <a:pt x="818" y="1483"/>
                  </a:lnTo>
                  <a:lnTo>
                    <a:pt x="801" y="1471"/>
                  </a:lnTo>
                  <a:lnTo>
                    <a:pt x="784" y="1460"/>
                  </a:lnTo>
                  <a:lnTo>
                    <a:pt x="768" y="1447"/>
                  </a:lnTo>
                  <a:lnTo>
                    <a:pt x="752" y="1435"/>
                  </a:lnTo>
                  <a:lnTo>
                    <a:pt x="737" y="1421"/>
                  </a:lnTo>
                  <a:lnTo>
                    <a:pt x="722" y="1407"/>
                  </a:lnTo>
                  <a:lnTo>
                    <a:pt x="708" y="1393"/>
                  </a:lnTo>
                  <a:lnTo>
                    <a:pt x="694" y="1380"/>
                  </a:lnTo>
                  <a:lnTo>
                    <a:pt x="682" y="1365"/>
                  </a:lnTo>
                  <a:lnTo>
                    <a:pt x="656" y="1335"/>
                  </a:lnTo>
                  <a:lnTo>
                    <a:pt x="635" y="1304"/>
                  </a:lnTo>
                  <a:lnTo>
                    <a:pt x="614" y="1273"/>
                  </a:lnTo>
                  <a:lnTo>
                    <a:pt x="596" y="1242"/>
                  </a:lnTo>
                  <a:lnTo>
                    <a:pt x="578" y="1212"/>
                  </a:lnTo>
                  <a:lnTo>
                    <a:pt x="563" y="1182"/>
                  </a:lnTo>
                  <a:lnTo>
                    <a:pt x="550" y="1155"/>
                  </a:lnTo>
                  <a:lnTo>
                    <a:pt x="536" y="1128"/>
                  </a:lnTo>
                  <a:lnTo>
                    <a:pt x="522" y="1101"/>
                  </a:lnTo>
                  <a:lnTo>
                    <a:pt x="509" y="1073"/>
                  </a:lnTo>
                  <a:lnTo>
                    <a:pt x="483" y="1021"/>
                  </a:lnTo>
                  <a:lnTo>
                    <a:pt x="457" y="968"/>
                  </a:lnTo>
                  <a:lnTo>
                    <a:pt x="429" y="915"/>
                  </a:lnTo>
                  <a:lnTo>
                    <a:pt x="400" y="862"/>
                  </a:lnTo>
                  <a:lnTo>
                    <a:pt x="386" y="837"/>
                  </a:lnTo>
                  <a:lnTo>
                    <a:pt x="370" y="811"/>
                  </a:lnTo>
                  <a:lnTo>
                    <a:pt x="353" y="785"/>
                  </a:lnTo>
                  <a:lnTo>
                    <a:pt x="337" y="761"/>
                  </a:lnTo>
                  <a:lnTo>
                    <a:pt x="320" y="736"/>
                  </a:lnTo>
                  <a:lnTo>
                    <a:pt x="302" y="713"/>
                  </a:lnTo>
                  <a:lnTo>
                    <a:pt x="283" y="689"/>
                  </a:lnTo>
                  <a:lnTo>
                    <a:pt x="264" y="666"/>
                  </a:lnTo>
                  <a:lnTo>
                    <a:pt x="234" y="632"/>
                  </a:lnTo>
                  <a:lnTo>
                    <a:pt x="205" y="599"/>
                  </a:lnTo>
                  <a:lnTo>
                    <a:pt x="178" y="565"/>
                  </a:lnTo>
                  <a:lnTo>
                    <a:pt x="150" y="532"/>
                  </a:lnTo>
                  <a:lnTo>
                    <a:pt x="123" y="500"/>
                  </a:lnTo>
                  <a:lnTo>
                    <a:pt x="98" y="467"/>
                  </a:lnTo>
                  <a:lnTo>
                    <a:pt x="71" y="433"/>
                  </a:lnTo>
                  <a:lnTo>
                    <a:pt x="46" y="399"/>
                  </a:lnTo>
                  <a:lnTo>
                    <a:pt x="37" y="385"/>
                  </a:lnTo>
                  <a:lnTo>
                    <a:pt x="29" y="371"/>
                  </a:lnTo>
                  <a:lnTo>
                    <a:pt x="22" y="358"/>
                  </a:lnTo>
                  <a:lnTo>
                    <a:pt x="15" y="344"/>
                  </a:lnTo>
                  <a:lnTo>
                    <a:pt x="10" y="330"/>
                  </a:lnTo>
                  <a:lnTo>
                    <a:pt x="6" y="316"/>
                  </a:lnTo>
                  <a:lnTo>
                    <a:pt x="4" y="303"/>
                  </a:lnTo>
                  <a:lnTo>
                    <a:pt x="1" y="288"/>
                  </a:lnTo>
                  <a:lnTo>
                    <a:pt x="0" y="274"/>
                  </a:lnTo>
                  <a:lnTo>
                    <a:pt x="0" y="260"/>
                  </a:lnTo>
                  <a:lnTo>
                    <a:pt x="2" y="246"/>
                  </a:lnTo>
                  <a:lnTo>
                    <a:pt x="5" y="234"/>
                  </a:lnTo>
                  <a:lnTo>
                    <a:pt x="8" y="220"/>
                  </a:lnTo>
                  <a:lnTo>
                    <a:pt x="13" y="206"/>
                  </a:lnTo>
                  <a:lnTo>
                    <a:pt x="18" y="194"/>
                  </a:lnTo>
                  <a:lnTo>
                    <a:pt x="25" y="181"/>
                  </a:lnTo>
                  <a:lnTo>
                    <a:pt x="33" y="167"/>
                  </a:lnTo>
                  <a:lnTo>
                    <a:pt x="41" y="156"/>
                  </a:lnTo>
                  <a:lnTo>
                    <a:pt x="51" y="144"/>
                  </a:lnTo>
                  <a:lnTo>
                    <a:pt x="61" y="134"/>
                  </a:lnTo>
                  <a:lnTo>
                    <a:pt x="70" y="125"/>
                  </a:lnTo>
                  <a:lnTo>
                    <a:pt x="82" y="116"/>
                  </a:lnTo>
                  <a:lnTo>
                    <a:pt x="93" y="108"/>
                  </a:lnTo>
                  <a:lnTo>
                    <a:pt x="105" y="101"/>
                  </a:lnTo>
                  <a:lnTo>
                    <a:pt x="117" y="95"/>
                  </a:lnTo>
                  <a:lnTo>
                    <a:pt x="130" y="89"/>
                  </a:lnTo>
                  <a:lnTo>
                    <a:pt x="144" y="85"/>
                  </a:lnTo>
                  <a:lnTo>
                    <a:pt x="157" y="81"/>
                  </a:lnTo>
                  <a:lnTo>
                    <a:pt x="172" y="78"/>
                  </a:lnTo>
                  <a:lnTo>
                    <a:pt x="188" y="75"/>
                  </a:lnTo>
                  <a:lnTo>
                    <a:pt x="204" y="74"/>
                  </a:lnTo>
                  <a:lnTo>
                    <a:pt x="222" y="74"/>
                  </a:lnTo>
                  <a:lnTo>
                    <a:pt x="240" y="74"/>
                  </a:lnTo>
                  <a:lnTo>
                    <a:pt x="259" y="74"/>
                  </a:lnTo>
                  <a:lnTo>
                    <a:pt x="277" y="77"/>
                  </a:lnTo>
                  <a:lnTo>
                    <a:pt x="295" y="79"/>
                  </a:lnTo>
                  <a:lnTo>
                    <a:pt x="312" y="84"/>
                  </a:lnTo>
                  <a:lnTo>
                    <a:pt x="329" y="87"/>
                  </a:lnTo>
                  <a:lnTo>
                    <a:pt x="345" y="93"/>
                  </a:lnTo>
                  <a:lnTo>
                    <a:pt x="363" y="97"/>
                  </a:lnTo>
                  <a:lnTo>
                    <a:pt x="395" y="110"/>
                  </a:lnTo>
                  <a:lnTo>
                    <a:pt x="426" y="124"/>
                  </a:lnTo>
                  <a:lnTo>
                    <a:pt x="456" y="139"/>
                  </a:lnTo>
                  <a:lnTo>
                    <a:pt x="485" y="153"/>
                  </a:lnTo>
                  <a:lnTo>
                    <a:pt x="519" y="170"/>
                  </a:lnTo>
                  <a:lnTo>
                    <a:pt x="551" y="184"/>
                  </a:lnTo>
                  <a:lnTo>
                    <a:pt x="582" y="198"/>
                  </a:lnTo>
                  <a:lnTo>
                    <a:pt x="613" y="210"/>
                  </a:lnTo>
                  <a:lnTo>
                    <a:pt x="643" y="221"/>
                  </a:lnTo>
                  <a:lnTo>
                    <a:pt x="672" y="230"/>
                  </a:lnTo>
                  <a:lnTo>
                    <a:pt x="701" y="240"/>
                  </a:lnTo>
                  <a:lnTo>
                    <a:pt x="730" y="246"/>
                  </a:lnTo>
                  <a:lnTo>
                    <a:pt x="757" y="253"/>
                  </a:lnTo>
                  <a:lnTo>
                    <a:pt x="786" y="258"/>
                  </a:lnTo>
                  <a:lnTo>
                    <a:pt x="813" y="262"/>
                  </a:lnTo>
                  <a:lnTo>
                    <a:pt x="840" y="265"/>
                  </a:lnTo>
                  <a:lnTo>
                    <a:pt x="867" y="266"/>
                  </a:lnTo>
                  <a:lnTo>
                    <a:pt x="895" y="267"/>
                  </a:lnTo>
                  <a:lnTo>
                    <a:pt x="921" y="266"/>
                  </a:lnTo>
                  <a:lnTo>
                    <a:pt x="948" y="265"/>
                  </a:lnTo>
                  <a:lnTo>
                    <a:pt x="975" y="262"/>
                  </a:lnTo>
                  <a:lnTo>
                    <a:pt x="1003" y="261"/>
                  </a:lnTo>
                  <a:lnTo>
                    <a:pt x="1029" y="259"/>
                  </a:lnTo>
                  <a:lnTo>
                    <a:pt x="1057" y="258"/>
                  </a:lnTo>
                  <a:lnTo>
                    <a:pt x="1093" y="256"/>
                  </a:lnTo>
                  <a:lnTo>
                    <a:pt x="1131" y="252"/>
                  </a:lnTo>
                  <a:lnTo>
                    <a:pt x="1168" y="250"/>
                  </a:lnTo>
                  <a:lnTo>
                    <a:pt x="1205" y="246"/>
                  </a:lnTo>
                  <a:lnTo>
                    <a:pt x="1242" y="243"/>
                  </a:lnTo>
                  <a:lnTo>
                    <a:pt x="1279" y="237"/>
                  </a:lnTo>
                  <a:lnTo>
                    <a:pt x="1316" y="231"/>
                  </a:lnTo>
                  <a:lnTo>
                    <a:pt x="1351" y="226"/>
                  </a:lnTo>
                  <a:lnTo>
                    <a:pt x="1442" y="206"/>
                  </a:lnTo>
                  <a:lnTo>
                    <a:pt x="1532" y="188"/>
                  </a:lnTo>
                  <a:lnTo>
                    <a:pt x="1622" y="167"/>
                  </a:lnTo>
                  <a:lnTo>
                    <a:pt x="1712" y="148"/>
                  </a:lnTo>
                  <a:lnTo>
                    <a:pt x="1802" y="127"/>
                  </a:lnTo>
                  <a:lnTo>
                    <a:pt x="1892" y="108"/>
                  </a:lnTo>
                  <a:lnTo>
                    <a:pt x="1980" y="87"/>
                  </a:lnTo>
                  <a:lnTo>
                    <a:pt x="2068" y="66"/>
                  </a:lnTo>
                  <a:lnTo>
                    <a:pt x="2104" y="58"/>
                  </a:lnTo>
                  <a:lnTo>
                    <a:pt x="2140" y="50"/>
                  </a:lnTo>
                  <a:lnTo>
                    <a:pt x="2176" y="41"/>
                  </a:lnTo>
                  <a:lnTo>
                    <a:pt x="2212" y="33"/>
                  </a:lnTo>
                  <a:lnTo>
                    <a:pt x="2247" y="25"/>
                  </a:lnTo>
                  <a:lnTo>
                    <a:pt x="2283" y="17"/>
                  </a:lnTo>
                  <a:lnTo>
                    <a:pt x="2318" y="9"/>
                  </a:lnTo>
                  <a:lnTo>
                    <a:pt x="2354" y="1"/>
                  </a:lnTo>
                  <a:lnTo>
                    <a:pt x="2363" y="1"/>
                  </a:lnTo>
                  <a:lnTo>
                    <a:pt x="2368" y="0"/>
                  </a:lnTo>
                  <a:lnTo>
                    <a:pt x="2378" y="0"/>
                  </a:lnTo>
                  <a:lnTo>
                    <a:pt x="2387" y="0"/>
                  </a:lnTo>
                  <a:lnTo>
                    <a:pt x="2398" y="0"/>
                  </a:lnTo>
                  <a:lnTo>
                    <a:pt x="2407" y="0"/>
                  </a:lnTo>
                  <a:lnTo>
                    <a:pt x="2427" y="0"/>
                  </a:lnTo>
                  <a:lnTo>
                    <a:pt x="2449" y="0"/>
                  </a:lnTo>
                  <a:lnTo>
                    <a:pt x="2471" y="0"/>
                  </a:lnTo>
                  <a:lnTo>
                    <a:pt x="2492" y="1"/>
                  </a:lnTo>
                  <a:lnTo>
                    <a:pt x="2518" y="3"/>
                  </a:lnTo>
                  <a:lnTo>
                    <a:pt x="2543" y="6"/>
                  </a:lnTo>
                  <a:lnTo>
                    <a:pt x="2569" y="10"/>
                  </a:lnTo>
                  <a:lnTo>
                    <a:pt x="2594" y="16"/>
                  </a:lnTo>
                  <a:lnTo>
                    <a:pt x="2617" y="22"/>
                  </a:lnTo>
                  <a:lnTo>
                    <a:pt x="2640" y="30"/>
                  </a:lnTo>
                  <a:lnTo>
                    <a:pt x="2663" y="38"/>
                  </a:lnTo>
                  <a:lnTo>
                    <a:pt x="2684" y="47"/>
                  </a:lnTo>
                  <a:lnTo>
                    <a:pt x="2705" y="57"/>
                  </a:lnTo>
                  <a:lnTo>
                    <a:pt x="2726" y="69"/>
                  </a:lnTo>
                  <a:lnTo>
                    <a:pt x="2745" y="80"/>
                  </a:lnTo>
                  <a:lnTo>
                    <a:pt x="2764" y="94"/>
                  </a:lnTo>
                  <a:lnTo>
                    <a:pt x="2781" y="108"/>
                  </a:lnTo>
                  <a:lnTo>
                    <a:pt x="2798" y="123"/>
                  </a:lnTo>
                  <a:lnTo>
                    <a:pt x="2813" y="137"/>
                  </a:lnTo>
                  <a:lnTo>
                    <a:pt x="2828" y="155"/>
                  </a:lnTo>
                  <a:lnTo>
                    <a:pt x="2840" y="171"/>
                  </a:lnTo>
                  <a:lnTo>
                    <a:pt x="2852" y="187"/>
                  </a:lnTo>
                  <a:lnTo>
                    <a:pt x="2863" y="204"/>
                  </a:lnTo>
                  <a:lnTo>
                    <a:pt x="2873" y="222"/>
                  </a:lnTo>
                  <a:lnTo>
                    <a:pt x="2882" y="240"/>
                  </a:lnTo>
                  <a:lnTo>
                    <a:pt x="2890" y="259"/>
                  </a:lnTo>
                  <a:lnTo>
                    <a:pt x="2897" y="279"/>
                  </a:lnTo>
                  <a:lnTo>
                    <a:pt x="2904" y="298"/>
                  </a:lnTo>
                  <a:lnTo>
                    <a:pt x="2908" y="317"/>
                  </a:lnTo>
                  <a:lnTo>
                    <a:pt x="2912" y="338"/>
                  </a:lnTo>
                  <a:lnTo>
                    <a:pt x="2915" y="359"/>
                  </a:lnTo>
                  <a:lnTo>
                    <a:pt x="2917" y="379"/>
                  </a:lnTo>
                  <a:lnTo>
                    <a:pt x="2918" y="401"/>
                  </a:lnTo>
                  <a:lnTo>
                    <a:pt x="2918" y="423"/>
                  </a:lnTo>
                  <a:lnTo>
                    <a:pt x="2917" y="445"/>
                  </a:lnTo>
                  <a:lnTo>
                    <a:pt x="2915" y="467"/>
                  </a:lnTo>
                  <a:lnTo>
                    <a:pt x="2912" y="494"/>
                  </a:lnTo>
                  <a:lnTo>
                    <a:pt x="2906" y="523"/>
                  </a:lnTo>
                  <a:lnTo>
                    <a:pt x="2899" y="549"/>
                  </a:lnTo>
                  <a:lnTo>
                    <a:pt x="2890" y="577"/>
                  </a:lnTo>
                  <a:lnTo>
                    <a:pt x="2881" y="603"/>
                  </a:lnTo>
                  <a:lnTo>
                    <a:pt x="2869" y="628"/>
                  </a:lnTo>
                  <a:lnTo>
                    <a:pt x="2855" y="654"/>
                  </a:lnTo>
                  <a:lnTo>
                    <a:pt x="2842" y="679"/>
                  </a:lnTo>
                  <a:lnTo>
                    <a:pt x="2826" y="703"/>
                  </a:lnTo>
                  <a:lnTo>
                    <a:pt x="2808" y="727"/>
                  </a:lnTo>
                  <a:lnTo>
                    <a:pt x="2789" y="750"/>
                  </a:lnTo>
                  <a:lnTo>
                    <a:pt x="2769" y="773"/>
                  </a:lnTo>
                  <a:lnTo>
                    <a:pt x="2748" y="795"/>
                  </a:lnTo>
                  <a:lnTo>
                    <a:pt x="2725" y="816"/>
                  </a:lnTo>
                  <a:lnTo>
                    <a:pt x="2699" y="838"/>
                  </a:lnTo>
                  <a:lnTo>
                    <a:pt x="2673" y="859"/>
                  </a:lnTo>
                  <a:lnTo>
                    <a:pt x="2636" y="886"/>
                  </a:lnTo>
                  <a:lnTo>
                    <a:pt x="2600" y="915"/>
                  </a:lnTo>
                  <a:lnTo>
                    <a:pt x="2563" y="943"/>
                  </a:lnTo>
                  <a:lnTo>
                    <a:pt x="2525" y="971"/>
                  </a:lnTo>
                  <a:lnTo>
                    <a:pt x="2494" y="995"/>
                  </a:lnTo>
                  <a:lnTo>
                    <a:pt x="2463" y="1018"/>
                  </a:lnTo>
                  <a:lnTo>
                    <a:pt x="2432" y="1042"/>
                  </a:lnTo>
                  <a:lnTo>
                    <a:pt x="2401" y="1066"/>
                  </a:lnTo>
                  <a:lnTo>
                    <a:pt x="2370" y="1091"/>
                  </a:lnTo>
                  <a:lnTo>
                    <a:pt x="2338" y="1113"/>
                  </a:lnTo>
                  <a:lnTo>
                    <a:pt x="2307" y="1138"/>
                  </a:lnTo>
                  <a:lnTo>
                    <a:pt x="2276" y="1161"/>
                  </a:lnTo>
                  <a:lnTo>
                    <a:pt x="2269" y="1165"/>
                  </a:lnTo>
                  <a:lnTo>
                    <a:pt x="2232" y="1193"/>
                  </a:lnTo>
                  <a:lnTo>
                    <a:pt x="2196" y="1220"/>
                  </a:lnTo>
                  <a:lnTo>
                    <a:pt x="2159" y="1247"/>
                  </a:lnTo>
                  <a:lnTo>
                    <a:pt x="2122" y="1274"/>
                  </a:lnTo>
                  <a:lnTo>
                    <a:pt x="2086" y="1300"/>
                  </a:lnTo>
                  <a:lnTo>
                    <a:pt x="2048" y="1327"/>
                  </a:lnTo>
                  <a:lnTo>
                    <a:pt x="2010" y="1353"/>
                  </a:lnTo>
                  <a:lnTo>
                    <a:pt x="1972" y="1378"/>
                  </a:lnTo>
                  <a:lnTo>
                    <a:pt x="1943" y="1397"/>
                  </a:lnTo>
                  <a:lnTo>
                    <a:pt x="1914" y="1414"/>
                  </a:lnTo>
                  <a:lnTo>
                    <a:pt x="1883" y="1430"/>
                  </a:lnTo>
                  <a:lnTo>
                    <a:pt x="1853" y="1446"/>
                  </a:lnTo>
                  <a:lnTo>
                    <a:pt x="1821" y="1460"/>
                  </a:lnTo>
                  <a:lnTo>
                    <a:pt x="1790" y="1474"/>
                  </a:lnTo>
                  <a:lnTo>
                    <a:pt x="1758" y="1486"/>
                  </a:lnTo>
                  <a:lnTo>
                    <a:pt x="1724" y="1498"/>
                  </a:lnTo>
                  <a:lnTo>
                    <a:pt x="1691" y="1508"/>
                  </a:lnTo>
                  <a:lnTo>
                    <a:pt x="1657" y="1517"/>
                  </a:lnTo>
                  <a:lnTo>
                    <a:pt x="1622" y="1525"/>
                  </a:lnTo>
                  <a:lnTo>
                    <a:pt x="1588" y="1532"/>
                  </a:lnTo>
                  <a:lnTo>
                    <a:pt x="1552" y="1538"/>
                  </a:lnTo>
                  <a:lnTo>
                    <a:pt x="1515" y="1544"/>
                  </a:lnTo>
                  <a:lnTo>
                    <a:pt x="1480" y="1548"/>
                  </a:lnTo>
                  <a:lnTo>
                    <a:pt x="1443" y="1550"/>
                  </a:lnTo>
                  <a:lnTo>
                    <a:pt x="1421" y="1552"/>
                  </a:lnTo>
                  <a:lnTo>
                    <a:pt x="1400" y="1553"/>
                  </a:lnTo>
                  <a:lnTo>
                    <a:pt x="1379" y="1554"/>
                  </a:lnTo>
                  <a:lnTo>
                    <a:pt x="1357" y="1555"/>
                  </a:lnTo>
                  <a:lnTo>
                    <a:pt x="1335" y="1555"/>
                  </a:lnTo>
                  <a:lnTo>
                    <a:pt x="1314" y="1556"/>
                  </a:lnTo>
                  <a:lnTo>
                    <a:pt x="1292" y="1556"/>
                  </a:lnTo>
                  <a:lnTo>
                    <a:pt x="1270" y="155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29" name="Freeform 31">
              <a:extLst>
                <a:ext uri="{FF2B5EF4-FFF2-40B4-BE49-F238E27FC236}">
                  <a16:creationId xmlns:a16="http://schemas.microsoft.com/office/drawing/2014/main" id="{AD228782-B18A-4BEC-9AB1-F59CECF268A5}"/>
                </a:ext>
              </a:extLst>
            </p:cNvPr>
            <p:cNvSpPr>
              <a:spLocks noEditPoints="1"/>
            </p:cNvSpPr>
            <p:nvPr userDrawn="1"/>
          </p:nvSpPr>
          <p:spPr bwMode="auto">
            <a:xfrm>
              <a:off x="9148135" y="1619122"/>
              <a:ext cx="1051497" cy="1298089"/>
            </a:xfrm>
            <a:custGeom>
              <a:avLst/>
              <a:gdLst>
                <a:gd name="T0" fmla="*/ 287 w 1588"/>
                <a:gd name="T1" fmla="*/ 90 h 1953"/>
                <a:gd name="T2" fmla="*/ 174 w 1588"/>
                <a:gd name="T3" fmla="*/ 179 h 1953"/>
                <a:gd name="T4" fmla="*/ 94 w 1588"/>
                <a:gd name="T5" fmla="*/ 292 h 1953"/>
                <a:gd name="T6" fmla="*/ 49 w 1588"/>
                <a:gd name="T7" fmla="*/ 426 h 1953"/>
                <a:gd name="T8" fmla="*/ 40 w 1588"/>
                <a:gd name="T9" fmla="*/ 578 h 1953"/>
                <a:gd name="T10" fmla="*/ 66 w 1588"/>
                <a:gd name="T11" fmla="*/ 751 h 1953"/>
                <a:gd name="T12" fmla="*/ 92 w 1588"/>
                <a:gd name="T13" fmla="*/ 937 h 1953"/>
                <a:gd name="T14" fmla="*/ 122 w 1588"/>
                <a:gd name="T15" fmla="*/ 1135 h 1953"/>
                <a:gd name="T16" fmla="*/ 201 w 1588"/>
                <a:gd name="T17" fmla="*/ 1496 h 1953"/>
                <a:gd name="T18" fmla="*/ 282 w 1588"/>
                <a:gd name="T19" fmla="*/ 1747 h 1953"/>
                <a:gd name="T20" fmla="*/ 386 w 1588"/>
                <a:gd name="T21" fmla="*/ 1850 h 1953"/>
                <a:gd name="T22" fmla="*/ 550 w 1588"/>
                <a:gd name="T23" fmla="*/ 1902 h 1953"/>
                <a:gd name="T24" fmla="*/ 833 w 1588"/>
                <a:gd name="T25" fmla="*/ 1907 h 1953"/>
                <a:gd name="T26" fmla="*/ 985 w 1588"/>
                <a:gd name="T27" fmla="*/ 1877 h 1953"/>
                <a:gd name="T28" fmla="*/ 1098 w 1588"/>
                <a:gd name="T29" fmla="*/ 1831 h 1953"/>
                <a:gd name="T30" fmla="*/ 1201 w 1588"/>
                <a:gd name="T31" fmla="*/ 1765 h 1953"/>
                <a:gd name="T32" fmla="*/ 1304 w 1588"/>
                <a:gd name="T33" fmla="*/ 1667 h 1953"/>
                <a:gd name="T34" fmla="*/ 1408 w 1588"/>
                <a:gd name="T35" fmla="*/ 1532 h 1953"/>
                <a:gd name="T36" fmla="*/ 1491 w 1588"/>
                <a:gd name="T37" fmla="*/ 1373 h 1953"/>
                <a:gd name="T38" fmla="*/ 1540 w 1588"/>
                <a:gd name="T39" fmla="*/ 1197 h 1953"/>
                <a:gd name="T40" fmla="*/ 1545 w 1588"/>
                <a:gd name="T41" fmla="*/ 1009 h 1953"/>
                <a:gd name="T42" fmla="*/ 1495 w 1588"/>
                <a:gd name="T43" fmla="*/ 824 h 1953"/>
                <a:gd name="T44" fmla="*/ 1404 w 1588"/>
                <a:gd name="T45" fmla="*/ 664 h 1953"/>
                <a:gd name="T46" fmla="*/ 1252 w 1588"/>
                <a:gd name="T47" fmla="*/ 507 h 1953"/>
                <a:gd name="T48" fmla="*/ 1006 w 1588"/>
                <a:gd name="T49" fmla="*/ 302 h 1953"/>
                <a:gd name="T50" fmla="*/ 738 w 1588"/>
                <a:gd name="T51" fmla="*/ 132 h 1953"/>
                <a:gd name="T52" fmla="*/ 578 w 1588"/>
                <a:gd name="T53" fmla="*/ 69 h 1953"/>
                <a:gd name="T54" fmla="*/ 430 w 1588"/>
                <a:gd name="T55" fmla="*/ 43 h 1953"/>
                <a:gd name="T56" fmla="*/ 614 w 1588"/>
                <a:gd name="T57" fmla="*/ 1950 h 1953"/>
                <a:gd name="T58" fmla="*/ 416 w 1588"/>
                <a:gd name="T59" fmla="*/ 1908 h 1953"/>
                <a:gd name="T60" fmla="*/ 307 w 1588"/>
                <a:gd name="T61" fmla="*/ 1842 h 1953"/>
                <a:gd name="T62" fmla="*/ 254 w 1588"/>
                <a:gd name="T63" fmla="*/ 1779 h 1953"/>
                <a:gd name="T64" fmla="*/ 197 w 1588"/>
                <a:gd name="T65" fmla="*/ 1628 h 1953"/>
                <a:gd name="T66" fmla="*/ 104 w 1588"/>
                <a:gd name="T67" fmla="*/ 1245 h 1953"/>
                <a:gd name="T68" fmla="*/ 63 w 1588"/>
                <a:gd name="T69" fmla="*/ 1009 h 1953"/>
                <a:gd name="T70" fmla="*/ 36 w 1588"/>
                <a:gd name="T71" fmla="*/ 819 h 1953"/>
                <a:gd name="T72" fmla="*/ 6 w 1588"/>
                <a:gd name="T73" fmla="*/ 636 h 1953"/>
                <a:gd name="T74" fmla="*/ 2 w 1588"/>
                <a:gd name="T75" fmla="*/ 469 h 1953"/>
                <a:gd name="T76" fmla="*/ 39 w 1588"/>
                <a:gd name="T77" fmla="*/ 317 h 1953"/>
                <a:gd name="T78" fmla="*/ 112 w 1588"/>
                <a:gd name="T79" fmla="*/ 189 h 1953"/>
                <a:gd name="T80" fmla="*/ 223 w 1588"/>
                <a:gd name="T81" fmla="*/ 85 h 1953"/>
                <a:gd name="T82" fmla="*/ 368 w 1588"/>
                <a:gd name="T83" fmla="*/ 10 h 1953"/>
                <a:gd name="T84" fmla="*/ 484 w 1588"/>
                <a:gd name="T85" fmla="*/ 12 h 1953"/>
                <a:gd name="T86" fmla="*/ 637 w 1588"/>
                <a:gd name="T87" fmla="*/ 42 h 1953"/>
                <a:gd name="T88" fmla="*/ 851 w 1588"/>
                <a:gd name="T89" fmla="*/ 151 h 1953"/>
                <a:gd name="T90" fmla="*/ 1115 w 1588"/>
                <a:gd name="T91" fmla="*/ 337 h 1953"/>
                <a:gd name="T92" fmla="*/ 1358 w 1588"/>
                <a:gd name="T93" fmla="*/ 555 h 1953"/>
                <a:gd name="T94" fmla="*/ 1468 w 1588"/>
                <a:gd name="T95" fmla="*/ 686 h 1953"/>
                <a:gd name="T96" fmla="*/ 1554 w 1588"/>
                <a:gd name="T97" fmla="*/ 869 h 1953"/>
                <a:gd name="T98" fmla="*/ 1588 w 1588"/>
                <a:gd name="T99" fmla="*/ 1070 h 1953"/>
                <a:gd name="T100" fmla="*/ 1568 w 1588"/>
                <a:gd name="T101" fmla="*/ 1264 h 1953"/>
                <a:gd name="T102" fmla="*/ 1502 w 1588"/>
                <a:gd name="T103" fmla="*/ 1443 h 1953"/>
                <a:gd name="T104" fmla="*/ 1407 w 1588"/>
                <a:gd name="T105" fmla="*/ 1602 h 1953"/>
                <a:gd name="T106" fmla="*/ 1295 w 1588"/>
                <a:gd name="T107" fmla="*/ 1735 h 1953"/>
                <a:gd name="T108" fmla="*/ 1129 w 1588"/>
                <a:gd name="T109" fmla="*/ 1860 h 1953"/>
                <a:gd name="T110" fmla="*/ 922 w 1588"/>
                <a:gd name="T111" fmla="*/ 1933 h 1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953">
                  <a:moveTo>
                    <a:pt x="406" y="38"/>
                  </a:moveTo>
                  <a:lnTo>
                    <a:pt x="380" y="47"/>
                  </a:lnTo>
                  <a:lnTo>
                    <a:pt x="356" y="57"/>
                  </a:lnTo>
                  <a:lnTo>
                    <a:pt x="332" y="67"/>
                  </a:lnTo>
                  <a:lnTo>
                    <a:pt x="309" y="78"/>
                  </a:lnTo>
                  <a:lnTo>
                    <a:pt x="287" y="90"/>
                  </a:lnTo>
                  <a:lnTo>
                    <a:pt x="267" y="103"/>
                  </a:lnTo>
                  <a:lnTo>
                    <a:pt x="246" y="117"/>
                  </a:lnTo>
                  <a:lnTo>
                    <a:pt x="227" y="132"/>
                  </a:lnTo>
                  <a:lnTo>
                    <a:pt x="208" y="147"/>
                  </a:lnTo>
                  <a:lnTo>
                    <a:pt x="191" y="163"/>
                  </a:lnTo>
                  <a:lnTo>
                    <a:pt x="174" y="179"/>
                  </a:lnTo>
                  <a:lnTo>
                    <a:pt x="159" y="196"/>
                  </a:lnTo>
                  <a:lnTo>
                    <a:pt x="144" y="214"/>
                  </a:lnTo>
                  <a:lnTo>
                    <a:pt x="130" y="233"/>
                  </a:lnTo>
                  <a:lnTo>
                    <a:pt x="117" y="252"/>
                  </a:lnTo>
                  <a:lnTo>
                    <a:pt x="105" y="272"/>
                  </a:lnTo>
                  <a:lnTo>
                    <a:pt x="94" y="292"/>
                  </a:lnTo>
                  <a:lnTo>
                    <a:pt x="83" y="313"/>
                  </a:lnTo>
                  <a:lnTo>
                    <a:pt x="74" y="335"/>
                  </a:lnTo>
                  <a:lnTo>
                    <a:pt x="66" y="356"/>
                  </a:lnTo>
                  <a:lnTo>
                    <a:pt x="59" y="379"/>
                  </a:lnTo>
                  <a:lnTo>
                    <a:pt x="53" y="402"/>
                  </a:lnTo>
                  <a:lnTo>
                    <a:pt x="49" y="426"/>
                  </a:lnTo>
                  <a:lnTo>
                    <a:pt x="44" y="450"/>
                  </a:lnTo>
                  <a:lnTo>
                    <a:pt x="41" y="475"/>
                  </a:lnTo>
                  <a:lnTo>
                    <a:pt x="40" y="500"/>
                  </a:lnTo>
                  <a:lnTo>
                    <a:pt x="39" y="525"/>
                  </a:lnTo>
                  <a:lnTo>
                    <a:pt x="39" y="551"/>
                  </a:lnTo>
                  <a:lnTo>
                    <a:pt x="40" y="578"/>
                  </a:lnTo>
                  <a:lnTo>
                    <a:pt x="42" y="604"/>
                  </a:lnTo>
                  <a:lnTo>
                    <a:pt x="45" y="632"/>
                  </a:lnTo>
                  <a:lnTo>
                    <a:pt x="50" y="658"/>
                  </a:lnTo>
                  <a:lnTo>
                    <a:pt x="56" y="689"/>
                  </a:lnTo>
                  <a:lnTo>
                    <a:pt x="61" y="720"/>
                  </a:lnTo>
                  <a:lnTo>
                    <a:pt x="66" y="751"/>
                  </a:lnTo>
                  <a:lnTo>
                    <a:pt x="71" y="782"/>
                  </a:lnTo>
                  <a:lnTo>
                    <a:pt x="75" y="813"/>
                  </a:lnTo>
                  <a:lnTo>
                    <a:pt x="80" y="843"/>
                  </a:lnTo>
                  <a:lnTo>
                    <a:pt x="83" y="874"/>
                  </a:lnTo>
                  <a:lnTo>
                    <a:pt x="88" y="905"/>
                  </a:lnTo>
                  <a:lnTo>
                    <a:pt x="92" y="937"/>
                  </a:lnTo>
                  <a:lnTo>
                    <a:pt x="97" y="970"/>
                  </a:lnTo>
                  <a:lnTo>
                    <a:pt x="102" y="1003"/>
                  </a:lnTo>
                  <a:lnTo>
                    <a:pt x="106" y="1037"/>
                  </a:lnTo>
                  <a:lnTo>
                    <a:pt x="112" y="1070"/>
                  </a:lnTo>
                  <a:lnTo>
                    <a:pt x="117" y="1103"/>
                  </a:lnTo>
                  <a:lnTo>
                    <a:pt x="122" y="1135"/>
                  </a:lnTo>
                  <a:lnTo>
                    <a:pt x="129" y="1168"/>
                  </a:lnTo>
                  <a:lnTo>
                    <a:pt x="143" y="1237"/>
                  </a:lnTo>
                  <a:lnTo>
                    <a:pt x="157" y="1305"/>
                  </a:lnTo>
                  <a:lnTo>
                    <a:pt x="172" y="1370"/>
                  </a:lnTo>
                  <a:lnTo>
                    <a:pt x="186" y="1435"/>
                  </a:lnTo>
                  <a:lnTo>
                    <a:pt x="201" y="1496"/>
                  </a:lnTo>
                  <a:lnTo>
                    <a:pt x="217" y="1557"/>
                  </a:lnTo>
                  <a:lnTo>
                    <a:pt x="235" y="1618"/>
                  </a:lnTo>
                  <a:lnTo>
                    <a:pt x="252" y="1677"/>
                  </a:lnTo>
                  <a:lnTo>
                    <a:pt x="260" y="1702"/>
                  </a:lnTo>
                  <a:lnTo>
                    <a:pt x="270" y="1725"/>
                  </a:lnTo>
                  <a:lnTo>
                    <a:pt x="282" y="1747"/>
                  </a:lnTo>
                  <a:lnTo>
                    <a:pt x="295" y="1767"/>
                  </a:lnTo>
                  <a:lnTo>
                    <a:pt x="310" y="1787"/>
                  </a:lnTo>
                  <a:lnTo>
                    <a:pt x="326" y="1805"/>
                  </a:lnTo>
                  <a:lnTo>
                    <a:pt x="345" y="1821"/>
                  </a:lnTo>
                  <a:lnTo>
                    <a:pt x="365" y="1836"/>
                  </a:lnTo>
                  <a:lnTo>
                    <a:pt x="386" y="1850"/>
                  </a:lnTo>
                  <a:lnTo>
                    <a:pt x="410" y="1862"/>
                  </a:lnTo>
                  <a:lnTo>
                    <a:pt x="434" y="1874"/>
                  </a:lnTo>
                  <a:lnTo>
                    <a:pt x="461" y="1883"/>
                  </a:lnTo>
                  <a:lnTo>
                    <a:pt x="489" y="1891"/>
                  </a:lnTo>
                  <a:lnTo>
                    <a:pt x="518" y="1898"/>
                  </a:lnTo>
                  <a:lnTo>
                    <a:pt x="550" y="1902"/>
                  </a:lnTo>
                  <a:lnTo>
                    <a:pt x="582" y="1907"/>
                  </a:lnTo>
                  <a:lnTo>
                    <a:pt x="636" y="1911"/>
                  </a:lnTo>
                  <a:lnTo>
                    <a:pt x="689" y="1913"/>
                  </a:lnTo>
                  <a:lnTo>
                    <a:pt x="738" y="1914"/>
                  </a:lnTo>
                  <a:lnTo>
                    <a:pt x="788" y="1912"/>
                  </a:lnTo>
                  <a:lnTo>
                    <a:pt x="833" y="1907"/>
                  </a:lnTo>
                  <a:lnTo>
                    <a:pt x="879" y="1901"/>
                  </a:lnTo>
                  <a:lnTo>
                    <a:pt x="901" y="1898"/>
                  </a:lnTo>
                  <a:lnTo>
                    <a:pt x="923" y="1893"/>
                  </a:lnTo>
                  <a:lnTo>
                    <a:pt x="944" y="1889"/>
                  </a:lnTo>
                  <a:lnTo>
                    <a:pt x="964" y="1883"/>
                  </a:lnTo>
                  <a:lnTo>
                    <a:pt x="985" y="1877"/>
                  </a:lnTo>
                  <a:lnTo>
                    <a:pt x="1004" y="1872"/>
                  </a:lnTo>
                  <a:lnTo>
                    <a:pt x="1024" y="1865"/>
                  </a:lnTo>
                  <a:lnTo>
                    <a:pt x="1043" y="1857"/>
                  </a:lnTo>
                  <a:lnTo>
                    <a:pt x="1062" y="1849"/>
                  </a:lnTo>
                  <a:lnTo>
                    <a:pt x="1081" y="1841"/>
                  </a:lnTo>
                  <a:lnTo>
                    <a:pt x="1098" y="1831"/>
                  </a:lnTo>
                  <a:lnTo>
                    <a:pt x="1117" y="1821"/>
                  </a:lnTo>
                  <a:lnTo>
                    <a:pt x="1134" y="1811"/>
                  </a:lnTo>
                  <a:lnTo>
                    <a:pt x="1151" y="1800"/>
                  </a:lnTo>
                  <a:lnTo>
                    <a:pt x="1168" y="1789"/>
                  </a:lnTo>
                  <a:lnTo>
                    <a:pt x="1184" y="1777"/>
                  </a:lnTo>
                  <a:lnTo>
                    <a:pt x="1201" y="1765"/>
                  </a:lnTo>
                  <a:lnTo>
                    <a:pt x="1217" y="1752"/>
                  </a:lnTo>
                  <a:lnTo>
                    <a:pt x="1233" y="1738"/>
                  </a:lnTo>
                  <a:lnTo>
                    <a:pt x="1248" y="1725"/>
                  </a:lnTo>
                  <a:lnTo>
                    <a:pt x="1266" y="1706"/>
                  </a:lnTo>
                  <a:lnTo>
                    <a:pt x="1285" y="1688"/>
                  </a:lnTo>
                  <a:lnTo>
                    <a:pt x="1304" y="1667"/>
                  </a:lnTo>
                  <a:lnTo>
                    <a:pt x="1322" y="1647"/>
                  </a:lnTo>
                  <a:lnTo>
                    <a:pt x="1339" y="1625"/>
                  </a:lnTo>
                  <a:lnTo>
                    <a:pt x="1358" y="1603"/>
                  </a:lnTo>
                  <a:lnTo>
                    <a:pt x="1375" y="1580"/>
                  </a:lnTo>
                  <a:lnTo>
                    <a:pt x="1391" y="1556"/>
                  </a:lnTo>
                  <a:lnTo>
                    <a:pt x="1408" y="1532"/>
                  </a:lnTo>
                  <a:lnTo>
                    <a:pt x="1423" y="1507"/>
                  </a:lnTo>
                  <a:lnTo>
                    <a:pt x="1438" y="1482"/>
                  </a:lnTo>
                  <a:lnTo>
                    <a:pt x="1453" y="1455"/>
                  </a:lnTo>
                  <a:lnTo>
                    <a:pt x="1466" y="1428"/>
                  </a:lnTo>
                  <a:lnTo>
                    <a:pt x="1479" y="1400"/>
                  </a:lnTo>
                  <a:lnTo>
                    <a:pt x="1491" y="1373"/>
                  </a:lnTo>
                  <a:lnTo>
                    <a:pt x="1501" y="1344"/>
                  </a:lnTo>
                  <a:lnTo>
                    <a:pt x="1511" y="1315"/>
                  </a:lnTo>
                  <a:lnTo>
                    <a:pt x="1521" y="1287"/>
                  </a:lnTo>
                  <a:lnTo>
                    <a:pt x="1529" y="1257"/>
                  </a:lnTo>
                  <a:lnTo>
                    <a:pt x="1536" y="1227"/>
                  </a:lnTo>
                  <a:lnTo>
                    <a:pt x="1540" y="1197"/>
                  </a:lnTo>
                  <a:lnTo>
                    <a:pt x="1545" y="1166"/>
                  </a:lnTo>
                  <a:lnTo>
                    <a:pt x="1548" y="1135"/>
                  </a:lnTo>
                  <a:lnTo>
                    <a:pt x="1549" y="1104"/>
                  </a:lnTo>
                  <a:lnTo>
                    <a:pt x="1549" y="1073"/>
                  </a:lnTo>
                  <a:lnTo>
                    <a:pt x="1548" y="1041"/>
                  </a:lnTo>
                  <a:lnTo>
                    <a:pt x="1545" y="1009"/>
                  </a:lnTo>
                  <a:lnTo>
                    <a:pt x="1540" y="978"/>
                  </a:lnTo>
                  <a:lnTo>
                    <a:pt x="1534" y="946"/>
                  </a:lnTo>
                  <a:lnTo>
                    <a:pt x="1526" y="914"/>
                  </a:lnTo>
                  <a:lnTo>
                    <a:pt x="1517" y="882"/>
                  </a:lnTo>
                  <a:lnTo>
                    <a:pt x="1506" y="850"/>
                  </a:lnTo>
                  <a:lnTo>
                    <a:pt x="1495" y="824"/>
                  </a:lnTo>
                  <a:lnTo>
                    <a:pt x="1483" y="797"/>
                  </a:lnTo>
                  <a:lnTo>
                    <a:pt x="1469" y="768"/>
                  </a:lnTo>
                  <a:lnTo>
                    <a:pt x="1453" y="738"/>
                  </a:lnTo>
                  <a:lnTo>
                    <a:pt x="1435" y="707"/>
                  </a:lnTo>
                  <a:lnTo>
                    <a:pt x="1415" y="678"/>
                  </a:lnTo>
                  <a:lnTo>
                    <a:pt x="1404" y="664"/>
                  </a:lnTo>
                  <a:lnTo>
                    <a:pt x="1392" y="649"/>
                  </a:lnTo>
                  <a:lnTo>
                    <a:pt x="1381" y="635"/>
                  </a:lnTo>
                  <a:lnTo>
                    <a:pt x="1368" y="621"/>
                  </a:lnTo>
                  <a:lnTo>
                    <a:pt x="1330" y="582"/>
                  </a:lnTo>
                  <a:lnTo>
                    <a:pt x="1291" y="544"/>
                  </a:lnTo>
                  <a:lnTo>
                    <a:pt x="1252" y="507"/>
                  </a:lnTo>
                  <a:lnTo>
                    <a:pt x="1213" y="471"/>
                  </a:lnTo>
                  <a:lnTo>
                    <a:pt x="1172" y="436"/>
                  </a:lnTo>
                  <a:lnTo>
                    <a:pt x="1132" y="401"/>
                  </a:lnTo>
                  <a:lnTo>
                    <a:pt x="1090" y="368"/>
                  </a:lnTo>
                  <a:lnTo>
                    <a:pt x="1048" y="335"/>
                  </a:lnTo>
                  <a:lnTo>
                    <a:pt x="1006" y="302"/>
                  </a:lnTo>
                  <a:lnTo>
                    <a:pt x="962" y="272"/>
                  </a:lnTo>
                  <a:lnTo>
                    <a:pt x="918" y="242"/>
                  </a:lnTo>
                  <a:lnTo>
                    <a:pt x="875" y="213"/>
                  </a:lnTo>
                  <a:lnTo>
                    <a:pt x="830" y="184"/>
                  </a:lnTo>
                  <a:lnTo>
                    <a:pt x="784" y="158"/>
                  </a:lnTo>
                  <a:lnTo>
                    <a:pt x="738" y="132"/>
                  </a:lnTo>
                  <a:lnTo>
                    <a:pt x="692" y="106"/>
                  </a:lnTo>
                  <a:lnTo>
                    <a:pt x="671" y="96"/>
                  </a:lnTo>
                  <a:lnTo>
                    <a:pt x="649" y="87"/>
                  </a:lnTo>
                  <a:lnTo>
                    <a:pt x="626" y="80"/>
                  </a:lnTo>
                  <a:lnTo>
                    <a:pt x="602" y="74"/>
                  </a:lnTo>
                  <a:lnTo>
                    <a:pt x="578" y="69"/>
                  </a:lnTo>
                  <a:lnTo>
                    <a:pt x="552" y="64"/>
                  </a:lnTo>
                  <a:lnTo>
                    <a:pt x="527" y="59"/>
                  </a:lnTo>
                  <a:lnTo>
                    <a:pt x="501" y="55"/>
                  </a:lnTo>
                  <a:lnTo>
                    <a:pt x="478" y="51"/>
                  </a:lnTo>
                  <a:lnTo>
                    <a:pt x="454" y="48"/>
                  </a:lnTo>
                  <a:lnTo>
                    <a:pt x="430" y="43"/>
                  </a:lnTo>
                  <a:lnTo>
                    <a:pt x="406" y="38"/>
                  </a:lnTo>
                  <a:lnTo>
                    <a:pt x="406" y="38"/>
                  </a:lnTo>
                  <a:close/>
                  <a:moveTo>
                    <a:pt x="719" y="1953"/>
                  </a:moveTo>
                  <a:lnTo>
                    <a:pt x="684" y="1953"/>
                  </a:lnTo>
                  <a:lnTo>
                    <a:pt x="650" y="1951"/>
                  </a:lnTo>
                  <a:lnTo>
                    <a:pt x="614" y="1950"/>
                  </a:lnTo>
                  <a:lnTo>
                    <a:pt x="579" y="1946"/>
                  </a:lnTo>
                  <a:lnTo>
                    <a:pt x="543" y="1941"/>
                  </a:lnTo>
                  <a:lnTo>
                    <a:pt x="509" y="1936"/>
                  </a:lnTo>
                  <a:lnTo>
                    <a:pt x="476" y="1929"/>
                  </a:lnTo>
                  <a:lnTo>
                    <a:pt x="446" y="1920"/>
                  </a:lnTo>
                  <a:lnTo>
                    <a:pt x="416" y="1908"/>
                  </a:lnTo>
                  <a:lnTo>
                    <a:pt x="388" y="1897"/>
                  </a:lnTo>
                  <a:lnTo>
                    <a:pt x="363" y="1883"/>
                  </a:lnTo>
                  <a:lnTo>
                    <a:pt x="339" y="1867"/>
                  </a:lnTo>
                  <a:lnTo>
                    <a:pt x="329" y="1859"/>
                  </a:lnTo>
                  <a:lnTo>
                    <a:pt x="317" y="1851"/>
                  </a:lnTo>
                  <a:lnTo>
                    <a:pt x="307" y="1842"/>
                  </a:lnTo>
                  <a:lnTo>
                    <a:pt x="298" y="1831"/>
                  </a:lnTo>
                  <a:lnTo>
                    <a:pt x="287" y="1822"/>
                  </a:lnTo>
                  <a:lnTo>
                    <a:pt x="279" y="1812"/>
                  </a:lnTo>
                  <a:lnTo>
                    <a:pt x="270" y="1802"/>
                  </a:lnTo>
                  <a:lnTo>
                    <a:pt x="262" y="1790"/>
                  </a:lnTo>
                  <a:lnTo>
                    <a:pt x="254" y="1779"/>
                  </a:lnTo>
                  <a:lnTo>
                    <a:pt x="247" y="1767"/>
                  </a:lnTo>
                  <a:lnTo>
                    <a:pt x="240" y="1755"/>
                  </a:lnTo>
                  <a:lnTo>
                    <a:pt x="235" y="1742"/>
                  </a:lnTo>
                  <a:lnTo>
                    <a:pt x="223" y="1716"/>
                  </a:lnTo>
                  <a:lnTo>
                    <a:pt x="214" y="1688"/>
                  </a:lnTo>
                  <a:lnTo>
                    <a:pt x="197" y="1628"/>
                  </a:lnTo>
                  <a:lnTo>
                    <a:pt x="180" y="1568"/>
                  </a:lnTo>
                  <a:lnTo>
                    <a:pt x="164" y="1507"/>
                  </a:lnTo>
                  <a:lnTo>
                    <a:pt x="147" y="1444"/>
                  </a:lnTo>
                  <a:lnTo>
                    <a:pt x="133" y="1379"/>
                  </a:lnTo>
                  <a:lnTo>
                    <a:pt x="118" y="1313"/>
                  </a:lnTo>
                  <a:lnTo>
                    <a:pt x="104" y="1245"/>
                  </a:lnTo>
                  <a:lnTo>
                    <a:pt x="90" y="1175"/>
                  </a:lnTo>
                  <a:lnTo>
                    <a:pt x="84" y="1143"/>
                  </a:lnTo>
                  <a:lnTo>
                    <a:pt x="78" y="1109"/>
                  </a:lnTo>
                  <a:lnTo>
                    <a:pt x="73" y="1076"/>
                  </a:lnTo>
                  <a:lnTo>
                    <a:pt x="67" y="1042"/>
                  </a:lnTo>
                  <a:lnTo>
                    <a:pt x="63" y="1009"/>
                  </a:lnTo>
                  <a:lnTo>
                    <a:pt x="58" y="976"/>
                  </a:lnTo>
                  <a:lnTo>
                    <a:pt x="53" y="942"/>
                  </a:lnTo>
                  <a:lnTo>
                    <a:pt x="49" y="909"/>
                  </a:lnTo>
                  <a:lnTo>
                    <a:pt x="44" y="879"/>
                  </a:lnTo>
                  <a:lnTo>
                    <a:pt x="41" y="848"/>
                  </a:lnTo>
                  <a:lnTo>
                    <a:pt x="36" y="819"/>
                  </a:lnTo>
                  <a:lnTo>
                    <a:pt x="32" y="788"/>
                  </a:lnTo>
                  <a:lnTo>
                    <a:pt x="27" y="757"/>
                  </a:lnTo>
                  <a:lnTo>
                    <a:pt x="22" y="727"/>
                  </a:lnTo>
                  <a:lnTo>
                    <a:pt x="17" y="696"/>
                  </a:lnTo>
                  <a:lnTo>
                    <a:pt x="12" y="666"/>
                  </a:lnTo>
                  <a:lnTo>
                    <a:pt x="6" y="636"/>
                  </a:lnTo>
                  <a:lnTo>
                    <a:pt x="3" y="608"/>
                  </a:lnTo>
                  <a:lnTo>
                    <a:pt x="1" y="579"/>
                  </a:lnTo>
                  <a:lnTo>
                    <a:pt x="0" y="550"/>
                  </a:lnTo>
                  <a:lnTo>
                    <a:pt x="0" y="523"/>
                  </a:lnTo>
                  <a:lnTo>
                    <a:pt x="0" y="495"/>
                  </a:lnTo>
                  <a:lnTo>
                    <a:pt x="2" y="469"/>
                  </a:lnTo>
                  <a:lnTo>
                    <a:pt x="5" y="442"/>
                  </a:lnTo>
                  <a:lnTo>
                    <a:pt x="10" y="416"/>
                  </a:lnTo>
                  <a:lnTo>
                    <a:pt x="16" y="391"/>
                  </a:lnTo>
                  <a:lnTo>
                    <a:pt x="21" y="366"/>
                  </a:lnTo>
                  <a:lnTo>
                    <a:pt x="29" y="341"/>
                  </a:lnTo>
                  <a:lnTo>
                    <a:pt x="39" y="317"/>
                  </a:lnTo>
                  <a:lnTo>
                    <a:pt x="48" y="294"/>
                  </a:lnTo>
                  <a:lnTo>
                    <a:pt x="59" y="273"/>
                  </a:lnTo>
                  <a:lnTo>
                    <a:pt x="71" y="251"/>
                  </a:lnTo>
                  <a:lnTo>
                    <a:pt x="83" y="229"/>
                  </a:lnTo>
                  <a:lnTo>
                    <a:pt x="97" y="208"/>
                  </a:lnTo>
                  <a:lnTo>
                    <a:pt x="112" y="189"/>
                  </a:lnTo>
                  <a:lnTo>
                    <a:pt x="128" y="169"/>
                  </a:lnTo>
                  <a:lnTo>
                    <a:pt x="145" y="151"/>
                  </a:lnTo>
                  <a:lnTo>
                    <a:pt x="164" y="133"/>
                  </a:lnTo>
                  <a:lnTo>
                    <a:pt x="182" y="117"/>
                  </a:lnTo>
                  <a:lnTo>
                    <a:pt x="203" y="99"/>
                  </a:lnTo>
                  <a:lnTo>
                    <a:pt x="223" y="85"/>
                  </a:lnTo>
                  <a:lnTo>
                    <a:pt x="245" y="70"/>
                  </a:lnTo>
                  <a:lnTo>
                    <a:pt x="268" y="56"/>
                  </a:lnTo>
                  <a:lnTo>
                    <a:pt x="291" y="43"/>
                  </a:lnTo>
                  <a:lnTo>
                    <a:pt x="316" y="31"/>
                  </a:lnTo>
                  <a:lnTo>
                    <a:pt x="341" y="20"/>
                  </a:lnTo>
                  <a:lnTo>
                    <a:pt x="368" y="10"/>
                  </a:lnTo>
                  <a:lnTo>
                    <a:pt x="395" y="0"/>
                  </a:lnTo>
                  <a:lnTo>
                    <a:pt x="406" y="0"/>
                  </a:lnTo>
                  <a:lnTo>
                    <a:pt x="415" y="0"/>
                  </a:lnTo>
                  <a:lnTo>
                    <a:pt x="438" y="4"/>
                  </a:lnTo>
                  <a:lnTo>
                    <a:pt x="461" y="9"/>
                  </a:lnTo>
                  <a:lnTo>
                    <a:pt x="484" y="12"/>
                  </a:lnTo>
                  <a:lnTo>
                    <a:pt x="508" y="17"/>
                  </a:lnTo>
                  <a:lnTo>
                    <a:pt x="534" y="20"/>
                  </a:lnTo>
                  <a:lnTo>
                    <a:pt x="560" y="25"/>
                  </a:lnTo>
                  <a:lnTo>
                    <a:pt x="586" y="30"/>
                  </a:lnTo>
                  <a:lnTo>
                    <a:pt x="612" y="35"/>
                  </a:lnTo>
                  <a:lnTo>
                    <a:pt x="637" y="42"/>
                  </a:lnTo>
                  <a:lnTo>
                    <a:pt x="663" y="50"/>
                  </a:lnTo>
                  <a:lnTo>
                    <a:pt x="688" y="60"/>
                  </a:lnTo>
                  <a:lnTo>
                    <a:pt x="711" y="72"/>
                  </a:lnTo>
                  <a:lnTo>
                    <a:pt x="758" y="97"/>
                  </a:lnTo>
                  <a:lnTo>
                    <a:pt x="804" y="124"/>
                  </a:lnTo>
                  <a:lnTo>
                    <a:pt x="851" y="151"/>
                  </a:lnTo>
                  <a:lnTo>
                    <a:pt x="895" y="180"/>
                  </a:lnTo>
                  <a:lnTo>
                    <a:pt x="940" y="210"/>
                  </a:lnTo>
                  <a:lnTo>
                    <a:pt x="985" y="239"/>
                  </a:lnTo>
                  <a:lnTo>
                    <a:pt x="1028" y="272"/>
                  </a:lnTo>
                  <a:lnTo>
                    <a:pt x="1072" y="304"/>
                  </a:lnTo>
                  <a:lnTo>
                    <a:pt x="1115" y="337"/>
                  </a:lnTo>
                  <a:lnTo>
                    <a:pt x="1157" y="370"/>
                  </a:lnTo>
                  <a:lnTo>
                    <a:pt x="1198" y="406"/>
                  </a:lnTo>
                  <a:lnTo>
                    <a:pt x="1238" y="441"/>
                  </a:lnTo>
                  <a:lnTo>
                    <a:pt x="1280" y="478"/>
                  </a:lnTo>
                  <a:lnTo>
                    <a:pt x="1319" y="516"/>
                  </a:lnTo>
                  <a:lnTo>
                    <a:pt x="1358" y="555"/>
                  </a:lnTo>
                  <a:lnTo>
                    <a:pt x="1397" y="594"/>
                  </a:lnTo>
                  <a:lnTo>
                    <a:pt x="1409" y="609"/>
                  </a:lnTo>
                  <a:lnTo>
                    <a:pt x="1423" y="624"/>
                  </a:lnTo>
                  <a:lnTo>
                    <a:pt x="1435" y="639"/>
                  </a:lnTo>
                  <a:lnTo>
                    <a:pt x="1446" y="655"/>
                  </a:lnTo>
                  <a:lnTo>
                    <a:pt x="1468" y="686"/>
                  </a:lnTo>
                  <a:lnTo>
                    <a:pt x="1487" y="718"/>
                  </a:lnTo>
                  <a:lnTo>
                    <a:pt x="1505" y="749"/>
                  </a:lnTo>
                  <a:lnTo>
                    <a:pt x="1518" y="780"/>
                  </a:lnTo>
                  <a:lnTo>
                    <a:pt x="1532" y="808"/>
                  </a:lnTo>
                  <a:lnTo>
                    <a:pt x="1542" y="836"/>
                  </a:lnTo>
                  <a:lnTo>
                    <a:pt x="1554" y="869"/>
                  </a:lnTo>
                  <a:lnTo>
                    <a:pt x="1564" y="902"/>
                  </a:lnTo>
                  <a:lnTo>
                    <a:pt x="1573" y="937"/>
                  </a:lnTo>
                  <a:lnTo>
                    <a:pt x="1579" y="970"/>
                  </a:lnTo>
                  <a:lnTo>
                    <a:pt x="1584" y="1003"/>
                  </a:lnTo>
                  <a:lnTo>
                    <a:pt x="1587" y="1037"/>
                  </a:lnTo>
                  <a:lnTo>
                    <a:pt x="1588" y="1070"/>
                  </a:lnTo>
                  <a:lnTo>
                    <a:pt x="1588" y="1103"/>
                  </a:lnTo>
                  <a:lnTo>
                    <a:pt x="1587" y="1135"/>
                  </a:lnTo>
                  <a:lnTo>
                    <a:pt x="1584" y="1168"/>
                  </a:lnTo>
                  <a:lnTo>
                    <a:pt x="1580" y="1201"/>
                  </a:lnTo>
                  <a:lnTo>
                    <a:pt x="1575" y="1232"/>
                  </a:lnTo>
                  <a:lnTo>
                    <a:pt x="1568" y="1264"/>
                  </a:lnTo>
                  <a:lnTo>
                    <a:pt x="1560" y="1295"/>
                  </a:lnTo>
                  <a:lnTo>
                    <a:pt x="1550" y="1326"/>
                  </a:lnTo>
                  <a:lnTo>
                    <a:pt x="1539" y="1355"/>
                  </a:lnTo>
                  <a:lnTo>
                    <a:pt x="1529" y="1385"/>
                  </a:lnTo>
                  <a:lnTo>
                    <a:pt x="1516" y="1414"/>
                  </a:lnTo>
                  <a:lnTo>
                    <a:pt x="1502" y="1443"/>
                  </a:lnTo>
                  <a:lnTo>
                    <a:pt x="1488" y="1471"/>
                  </a:lnTo>
                  <a:lnTo>
                    <a:pt x="1474" y="1499"/>
                  </a:lnTo>
                  <a:lnTo>
                    <a:pt x="1457" y="1525"/>
                  </a:lnTo>
                  <a:lnTo>
                    <a:pt x="1441" y="1552"/>
                  </a:lnTo>
                  <a:lnTo>
                    <a:pt x="1424" y="1577"/>
                  </a:lnTo>
                  <a:lnTo>
                    <a:pt x="1407" y="1602"/>
                  </a:lnTo>
                  <a:lnTo>
                    <a:pt x="1390" y="1626"/>
                  </a:lnTo>
                  <a:lnTo>
                    <a:pt x="1371" y="1649"/>
                  </a:lnTo>
                  <a:lnTo>
                    <a:pt x="1352" y="1672"/>
                  </a:lnTo>
                  <a:lnTo>
                    <a:pt x="1334" y="1694"/>
                  </a:lnTo>
                  <a:lnTo>
                    <a:pt x="1314" y="1714"/>
                  </a:lnTo>
                  <a:lnTo>
                    <a:pt x="1295" y="1735"/>
                  </a:lnTo>
                  <a:lnTo>
                    <a:pt x="1274" y="1753"/>
                  </a:lnTo>
                  <a:lnTo>
                    <a:pt x="1248" y="1779"/>
                  </a:lnTo>
                  <a:lnTo>
                    <a:pt x="1219" y="1800"/>
                  </a:lnTo>
                  <a:lnTo>
                    <a:pt x="1190" y="1822"/>
                  </a:lnTo>
                  <a:lnTo>
                    <a:pt x="1160" y="1842"/>
                  </a:lnTo>
                  <a:lnTo>
                    <a:pt x="1129" y="1860"/>
                  </a:lnTo>
                  <a:lnTo>
                    <a:pt x="1097" y="1876"/>
                  </a:lnTo>
                  <a:lnTo>
                    <a:pt x="1064" y="1891"/>
                  </a:lnTo>
                  <a:lnTo>
                    <a:pt x="1031" y="1904"/>
                  </a:lnTo>
                  <a:lnTo>
                    <a:pt x="995" y="1915"/>
                  </a:lnTo>
                  <a:lnTo>
                    <a:pt x="960" y="1925"/>
                  </a:lnTo>
                  <a:lnTo>
                    <a:pt x="922" y="1933"/>
                  </a:lnTo>
                  <a:lnTo>
                    <a:pt x="884" y="1940"/>
                  </a:lnTo>
                  <a:lnTo>
                    <a:pt x="844" y="1946"/>
                  </a:lnTo>
                  <a:lnTo>
                    <a:pt x="804" y="1950"/>
                  </a:lnTo>
                  <a:lnTo>
                    <a:pt x="761" y="1952"/>
                  </a:lnTo>
                  <a:lnTo>
                    <a:pt x="719" y="195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30" name="Freeform 32">
              <a:extLst>
                <a:ext uri="{FF2B5EF4-FFF2-40B4-BE49-F238E27FC236}">
                  <a16:creationId xmlns:a16="http://schemas.microsoft.com/office/drawing/2014/main" id="{C502291F-A2B5-460A-B2AC-A44C2EEE32C0}"/>
                </a:ext>
              </a:extLst>
            </p:cNvPr>
            <p:cNvSpPr>
              <a:spLocks noEditPoints="1"/>
            </p:cNvSpPr>
            <p:nvPr userDrawn="1"/>
          </p:nvSpPr>
          <p:spPr bwMode="auto">
            <a:xfrm>
              <a:off x="6607792" y="2270492"/>
              <a:ext cx="395476" cy="395476"/>
            </a:xfrm>
            <a:custGeom>
              <a:avLst/>
              <a:gdLst>
                <a:gd name="T0" fmla="*/ 156 w 589"/>
                <a:gd name="T1" fmla="*/ 62 h 595"/>
                <a:gd name="T2" fmla="*/ 119 w 589"/>
                <a:gd name="T3" fmla="*/ 88 h 595"/>
                <a:gd name="T4" fmla="*/ 90 w 589"/>
                <a:gd name="T5" fmla="*/ 121 h 595"/>
                <a:gd name="T6" fmla="*/ 63 w 589"/>
                <a:gd name="T7" fmla="*/ 164 h 595"/>
                <a:gd name="T8" fmla="*/ 45 w 589"/>
                <a:gd name="T9" fmla="*/ 226 h 595"/>
                <a:gd name="T10" fmla="*/ 40 w 589"/>
                <a:gd name="T11" fmla="*/ 288 h 595"/>
                <a:gd name="T12" fmla="*/ 49 w 589"/>
                <a:gd name="T13" fmla="*/ 359 h 595"/>
                <a:gd name="T14" fmla="*/ 70 w 589"/>
                <a:gd name="T15" fmla="*/ 415 h 595"/>
                <a:gd name="T16" fmla="*/ 98 w 589"/>
                <a:gd name="T17" fmla="*/ 452 h 595"/>
                <a:gd name="T18" fmla="*/ 164 w 589"/>
                <a:gd name="T19" fmla="*/ 506 h 595"/>
                <a:gd name="T20" fmla="*/ 258 w 589"/>
                <a:gd name="T21" fmla="*/ 546 h 595"/>
                <a:gd name="T22" fmla="*/ 347 w 589"/>
                <a:gd name="T23" fmla="*/ 556 h 595"/>
                <a:gd name="T24" fmla="*/ 395 w 589"/>
                <a:gd name="T25" fmla="*/ 548 h 595"/>
                <a:gd name="T26" fmla="*/ 437 w 589"/>
                <a:gd name="T27" fmla="*/ 529 h 595"/>
                <a:gd name="T28" fmla="*/ 476 w 589"/>
                <a:gd name="T29" fmla="*/ 501 h 595"/>
                <a:gd name="T30" fmla="*/ 508 w 589"/>
                <a:gd name="T31" fmla="*/ 463 h 595"/>
                <a:gd name="T32" fmla="*/ 532 w 589"/>
                <a:gd name="T33" fmla="*/ 419 h 595"/>
                <a:gd name="T34" fmla="*/ 546 w 589"/>
                <a:gd name="T35" fmla="*/ 372 h 595"/>
                <a:gd name="T36" fmla="*/ 548 w 589"/>
                <a:gd name="T37" fmla="*/ 325 h 595"/>
                <a:gd name="T38" fmla="*/ 542 w 589"/>
                <a:gd name="T39" fmla="*/ 280 h 595"/>
                <a:gd name="T40" fmla="*/ 514 w 589"/>
                <a:gd name="T41" fmla="*/ 222 h 595"/>
                <a:gd name="T42" fmla="*/ 450 w 589"/>
                <a:gd name="T43" fmla="*/ 134 h 595"/>
                <a:gd name="T44" fmla="*/ 375 w 589"/>
                <a:gd name="T45" fmla="*/ 75 h 595"/>
                <a:gd name="T46" fmla="*/ 289 w 589"/>
                <a:gd name="T47" fmla="*/ 45 h 595"/>
                <a:gd name="T48" fmla="*/ 212 w 589"/>
                <a:gd name="T49" fmla="*/ 41 h 595"/>
                <a:gd name="T50" fmla="*/ 256 w 589"/>
                <a:gd name="T51" fmla="*/ 587 h 595"/>
                <a:gd name="T52" fmla="*/ 162 w 589"/>
                <a:gd name="T53" fmla="*/ 551 h 595"/>
                <a:gd name="T54" fmla="*/ 82 w 589"/>
                <a:gd name="T55" fmla="*/ 493 h 595"/>
                <a:gd name="T56" fmla="*/ 32 w 589"/>
                <a:gd name="T57" fmla="*/ 427 h 595"/>
                <a:gd name="T58" fmla="*/ 15 w 589"/>
                <a:gd name="T59" fmla="*/ 382 h 595"/>
                <a:gd name="T60" fmla="*/ 2 w 589"/>
                <a:gd name="T61" fmla="*/ 322 h 595"/>
                <a:gd name="T62" fmla="*/ 1 w 589"/>
                <a:gd name="T63" fmla="*/ 254 h 595"/>
                <a:gd name="T64" fmla="*/ 14 w 589"/>
                <a:gd name="T65" fmla="*/ 183 h 595"/>
                <a:gd name="T66" fmla="*/ 43 w 589"/>
                <a:gd name="T67" fmla="*/ 119 h 595"/>
                <a:gd name="T68" fmla="*/ 75 w 589"/>
                <a:gd name="T69" fmla="*/ 76 h 595"/>
                <a:gd name="T70" fmla="*/ 115 w 589"/>
                <a:gd name="T71" fmla="*/ 42 h 595"/>
                <a:gd name="T72" fmla="*/ 162 w 589"/>
                <a:gd name="T73" fmla="*/ 17 h 595"/>
                <a:gd name="T74" fmla="*/ 212 w 589"/>
                <a:gd name="T75" fmla="*/ 2 h 595"/>
                <a:gd name="T76" fmla="*/ 297 w 589"/>
                <a:gd name="T77" fmla="*/ 6 h 595"/>
                <a:gd name="T78" fmla="*/ 392 w 589"/>
                <a:gd name="T79" fmla="*/ 39 h 595"/>
                <a:gd name="T80" fmla="*/ 476 w 589"/>
                <a:gd name="T81" fmla="*/ 104 h 595"/>
                <a:gd name="T82" fmla="*/ 547 w 589"/>
                <a:gd name="T83" fmla="*/ 201 h 595"/>
                <a:gd name="T84" fmla="*/ 578 w 589"/>
                <a:gd name="T85" fmla="*/ 269 h 595"/>
                <a:gd name="T86" fmla="*/ 589 w 589"/>
                <a:gd name="T87" fmla="*/ 323 h 595"/>
                <a:gd name="T88" fmla="*/ 585 w 589"/>
                <a:gd name="T89" fmla="*/ 378 h 595"/>
                <a:gd name="T90" fmla="*/ 569 w 589"/>
                <a:gd name="T91" fmla="*/ 434 h 595"/>
                <a:gd name="T92" fmla="*/ 540 w 589"/>
                <a:gd name="T93" fmla="*/ 486 h 595"/>
                <a:gd name="T94" fmla="*/ 503 w 589"/>
                <a:gd name="T95" fmla="*/ 530 h 595"/>
                <a:gd name="T96" fmla="*/ 457 w 589"/>
                <a:gd name="T97" fmla="*/ 564 h 595"/>
                <a:gd name="T98" fmla="*/ 405 w 589"/>
                <a:gd name="T99" fmla="*/ 585 h 595"/>
                <a:gd name="T100" fmla="*/ 347 w 589"/>
                <a:gd name="T10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9" h="595">
                  <a:moveTo>
                    <a:pt x="212" y="41"/>
                  </a:moveTo>
                  <a:lnTo>
                    <a:pt x="188" y="48"/>
                  </a:lnTo>
                  <a:lnTo>
                    <a:pt x="166" y="57"/>
                  </a:lnTo>
                  <a:lnTo>
                    <a:pt x="156" y="62"/>
                  </a:lnTo>
                  <a:lnTo>
                    <a:pt x="147" y="68"/>
                  </a:lnTo>
                  <a:lnTo>
                    <a:pt x="138" y="74"/>
                  </a:lnTo>
                  <a:lnTo>
                    <a:pt x="129" y="81"/>
                  </a:lnTo>
                  <a:lnTo>
                    <a:pt x="119" y="88"/>
                  </a:lnTo>
                  <a:lnTo>
                    <a:pt x="111" y="96"/>
                  </a:lnTo>
                  <a:lnTo>
                    <a:pt x="103" y="104"/>
                  </a:lnTo>
                  <a:lnTo>
                    <a:pt x="97" y="112"/>
                  </a:lnTo>
                  <a:lnTo>
                    <a:pt x="90" y="121"/>
                  </a:lnTo>
                  <a:lnTo>
                    <a:pt x="83" y="130"/>
                  </a:lnTo>
                  <a:lnTo>
                    <a:pt x="76" y="139"/>
                  </a:lnTo>
                  <a:lnTo>
                    <a:pt x="70" y="150"/>
                  </a:lnTo>
                  <a:lnTo>
                    <a:pt x="63" y="164"/>
                  </a:lnTo>
                  <a:lnTo>
                    <a:pt x="58" y="179"/>
                  </a:lnTo>
                  <a:lnTo>
                    <a:pt x="52" y="195"/>
                  </a:lnTo>
                  <a:lnTo>
                    <a:pt x="47" y="210"/>
                  </a:lnTo>
                  <a:lnTo>
                    <a:pt x="45" y="226"/>
                  </a:lnTo>
                  <a:lnTo>
                    <a:pt x="43" y="242"/>
                  </a:lnTo>
                  <a:lnTo>
                    <a:pt x="40" y="257"/>
                  </a:lnTo>
                  <a:lnTo>
                    <a:pt x="40" y="273"/>
                  </a:lnTo>
                  <a:lnTo>
                    <a:pt x="40" y="288"/>
                  </a:lnTo>
                  <a:lnTo>
                    <a:pt x="40" y="303"/>
                  </a:lnTo>
                  <a:lnTo>
                    <a:pt x="41" y="318"/>
                  </a:lnTo>
                  <a:lnTo>
                    <a:pt x="44" y="332"/>
                  </a:lnTo>
                  <a:lnTo>
                    <a:pt x="49" y="359"/>
                  </a:lnTo>
                  <a:lnTo>
                    <a:pt x="56" y="384"/>
                  </a:lnTo>
                  <a:lnTo>
                    <a:pt x="60" y="394"/>
                  </a:lnTo>
                  <a:lnTo>
                    <a:pt x="64" y="404"/>
                  </a:lnTo>
                  <a:lnTo>
                    <a:pt x="70" y="415"/>
                  </a:lnTo>
                  <a:lnTo>
                    <a:pt x="76" y="424"/>
                  </a:lnTo>
                  <a:lnTo>
                    <a:pt x="83" y="434"/>
                  </a:lnTo>
                  <a:lnTo>
                    <a:pt x="90" y="443"/>
                  </a:lnTo>
                  <a:lnTo>
                    <a:pt x="98" y="452"/>
                  </a:lnTo>
                  <a:lnTo>
                    <a:pt x="106" y="460"/>
                  </a:lnTo>
                  <a:lnTo>
                    <a:pt x="123" y="478"/>
                  </a:lnTo>
                  <a:lnTo>
                    <a:pt x="142" y="493"/>
                  </a:lnTo>
                  <a:lnTo>
                    <a:pt x="164" y="506"/>
                  </a:lnTo>
                  <a:lnTo>
                    <a:pt x="186" y="519"/>
                  </a:lnTo>
                  <a:lnTo>
                    <a:pt x="210" y="530"/>
                  </a:lnTo>
                  <a:lnTo>
                    <a:pt x="234" y="540"/>
                  </a:lnTo>
                  <a:lnTo>
                    <a:pt x="258" y="546"/>
                  </a:lnTo>
                  <a:lnTo>
                    <a:pt x="284" y="552"/>
                  </a:lnTo>
                  <a:lnTo>
                    <a:pt x="309" y="554"/>
                  </a:lnTo>
                  <a:lnTo>
                    <a:pt x="334" y="556"/>
                  </a:lnTo>
                  <a:lnTo>
                    <a:pt x="347" y="556"/>
                  </a:lnTo>
                  <a:lnTo>
                    <a:pt x="359" y="554"/>
                  </a:lnTo>
                  <a:lnTo>
                    <a:pt x="371" y="552"/>
                  </a:lnTo>
                  <a:lnTo>
                    <a:pt x="383" y="550"/>
                  </a:lnTo>
                  <a:lnTo>
                    <a:pt x="395" y="548"/>
                  </a:lnTo>
                  <a:lnTo>
                    <a:pt x="405" y="544"/>
                  </a:lnTo>
                  <a:lnTo>
                    <a:pt x="417" y="540"/>
                  </a:lnTo>
                  <a:lnTo>
                    <a:pt x="427" y="535"/>
                  </a:lnTo>
                  <a:lnTo>
                    <a:pt x="437" y="529"/>
                  </a:lnTo>
                  <a:lnTo>
                    <a:pt x="448" y="523"/>
                  </a:lnTo>
                  <a:lnTo>
                    <a:pt x="458" y="517"/>
                  </a:lnTo>
                  <a:lnTo>
                    <a:pt x="467" y="509"/>
                  </a:lnTo>
                  <a:lnTo>
                    <a:pt x="476" y="501"/>
                  </a:lnTo>
                  <a:lnTo>
                    <a:pt x="485" y="493"/>
                  </a:lnTo>
                  <a:lnTo>
                    <a:pt x="493" y="483"/>
                  </a:lnTo>
                  <a:lnTo>
                    <a:pt x="501" y="473"/>
                  </a:lnTo>
                  <a:lnTo>
                    <a:pt x="508" y="463"/>
                  </a:lnTo>
                  <a:lnTo>
                    <a:pt x="515" y="452"/>
                  </a:lnTo>
                  <a:lnTo>
                    <a:pt x="522" y="442"/>
                  </a:lnTo>
                  <a:lnTo>
                    <a:pt x="528" y="431"/>
                  </a:lnTo>
                  <a:lnTo>
                    <a:pt x="532" y="419"/>
                  </a:lnTo>
                  <a:lnTo>
                    <a:pt x="537" y="408"/>
                  </a:lnTo>
                  <a:lnTo>
                    <a:pt x="540" y="395"/>
                  </a:lnTo>
                  <a:lnTo>
                    <a:pt x="544" y="384"/>
                  </a:lnTo>
                  <a:lnTo>
                    <a:pt x="546" y="372"/>
                  </a:lnTo>
                  <a:lnTo>
                    <a:pt x="547" y="361"/>
                  </a:lnTo>
                  <a:lnTo>
                    <a:pt x="548" y="349"/>
                  </a:lnTo>
                  <a:lnTo>
                    <a:pt x="550" y="338"/>
                  </a:lnTo>
                  <a:lnTo>
                    <a:pt x="548" y="325"/>
                  </a:lnTo>
                  <a:lnTo>
                    <a:pt x="548" y="314"/>
                  </a:lnTo>
                  <a:lnTo>
                    <a:pt x="546" y="303"/>
                  </a:lnTo>
                  <a:lnTo>
                    <a:pt x="544" y="292"/>
                  </a:lnTo>
                  <a:lnTo>
                    <a:pt x="542" y="280"/>
                  </a:lnTo>
                  <a:lnTo>
                    <a:pt x="537" y="270"/>
                  </a:lnTo>
                  <a:lnTo>
                    <a:pt x="534" y="259"/>
                  </a:lnTo>
                  <a:lnTo>
                    <a:pt x="528" y="248"/>
                  </a:lnTo>
                  <a:lnTo>
                    <a:pt x="514" y="222"/>
                  </a:lnTo>
                  <a:lnTo>
                    <a:pt x="499" y="198"/>
                  </a:lnTo>
                  <a:lnTo>
                    <a:pt x="483" y="175"/>
                  </a:lnTo>
                  <a:lnTo>
                    <a:pt x="467" y="153"/>
                  </a:lnTo>
                  <a:lnTo>
                    <a:pt x="450" y="134"/>
                  </a:lnTo>
                  <a:lnTo>
                    <a:pt x="433" y="116"/>
                  </a:lnTo>
                  <a:lnTo>
                    <a:pt x="414" y="100"/>
                  </a:lnTo>
                  <a:lnTo>
                    <a:pt x="395" y="87"/>
                  </a:lnTo>
                  <a:lnTo>
                    <a:pt x="375" y="75"/>
                  </a:lnTo>
                  <a:lnTo>
                    <a:pt x="355" y="65"/>
                  </a:lnTo>
                  <a:lnTo>
                    <a:pt x="334" y="57"/>
                  </a:lnTo>
                  <a:lnTo>
                    <a:pt x="312" y="50"/>
                  </a:lnTo>
                  <a:lnTo>
                    <a:pt x="289" y="45"/>
                  </a:lnTo>
                  <a:lnTo>
                    <a:pt x="266" y="42"/>
                  </a:lnTo>
                  <a:lnTo>
                    <a:pt x="242" y="41"/>
                  </a:lnTo>
                  <a:lnTo>
                    <a:pt x="218" y="41"/>
                  </a:lnTo>
                  <a:lnTo>
                    <a:pt x="212" y="41"/>
                  </a:lnTo>
                  <a:close/>
                  <a:moveTo>
                    <a:pt x="332" y="595"/>
                  </a:moveTo>
                  <a:lnTo>
                    <a:pt x="306" y="595"/>
                  </a:lnTo>
                  <a:lnTo>
                    <a:pt x="281" y="591"/>
                  </a:lnTo>
                  <a:lnTo>
                    <a:pt x="256" y="587"/>
                  </a:lnTo>
                  <a:lnTo>
                    <a:pt x="232" y="580"/>
                  </a:lnTo>
                  <a:lnTo>
                    <a:pt x="208" y="572"/>
                  </a:lnTo>
                  <a:lnTo>
                    <a:pt x="184" y="562"/>
                  </a:lnTo>
                  <a:lnTo>
                    <a:pt x="162" y="551"/>
                  </a:lnTo>
                  <a:lnTo>
                    <a:pt x="140" y="538"/>
                  </a:lnTo>
                  <a:lnTo>
                    <a:pt x="119" y="525"/>
                  </a:lnTo>
                  <a:lnTo>
                    <a:pt x="100" y="509"/>
                  </a:lnTo>
                  <a:lnTo>
                    <a:pt x="82" y="493"/>
                  </a:lnTo>
                  <a:lnTo>
                    <a:pt x="66" y="475"/>
                  </a:lnTo>
                  <a:lnTo>
                    <a:pt x="51" y="457"/>
                  </a:lnTo>
                  <a:lnTo>
                    <a:pt x="38" y="437"/>
                  </a:lnTo>
                  <a:lnTo>
                    <a:pt x="32" y="427"/>
                  </a:lnTo>
                  <a:lnTo>
                    <a:pt x="28" y="417"/>
                  </a:lnTo>
                  <a:lnTo>
                    <a:pt x="23" y="407"/>
                  </a:lnTo>
                  <a:lnTo>
                    <a:pt x="19" y="396"/>
                  </a:lnTo>
                  <a:lnTo>
                    <a:pt x="15" y="382"/>
                  </a:lnTo>
                  <a:lnTo>
                    <a:pt x="10" y="369"/>
                  </a:lnTo>
                  <a:lnTo>
                    <a:pt x="8" y="354"/>
                  </a:lnTo>
                  <a:lnTo>
                    <a:pt x="5" y="338"/>
                  </a:lnTo>
                  <a:lnTo>
                    <a:pt x="2" y="322"/>
                  </a:lnTo>
                  <a:lnTo>
                    <a:pt x="1" y="306"/>
                  </a:lnTo>
                  <a:lnTo>
                    <a:pt x="0" y="288"/>
                  </a:lnTo>
                  <a:lnTo>
                    <a:pt x="0" y="271"/>
                  </a:lnTo>
                  <a:lnTo>
                    <a:pt x="1" y="254"/>
                  </a:lnTo>
                  <a:lnTo>
                    <a:pt x="4" y="236"/>
                  </a:lnTo>
                  <a:lnTo>
                    <a:pt x="6" y="218"/>
                  </a:lnTo>
                  <a:lnTo>
                    <a:pt x="9" y="200"/>
                  </a:lnTo>
                  <a:lnTo>
                    <a:pt x="14" y="183"/>
                  </a:lnTo>
                  <a:lnTo>
                    <a:pt x="21" y="166"/>
                  </a:lnTo>
                  <a:lnTo>
                    <a:pt x="28" y="148"/>
                  </a:lnTo>
                  <a:lnTo>
                    <a:pt x="36" y="131"/>
                  </a:lnTo>
                  <a:lnTo>
                    <a:pt x="43" y="119"/>
                  </a:lnTo>
                  <a:lnTo>
                    <a:pt x="49" y="108"/>
                  </a:lnTo>
                  <a:lnTo>
                    <a:pt x="58" y="97"/>
                  </a:lnTo>
                  <a:lnTo>
                    <a:pt x="66" y="87"/>
                  </a:lnTo>
                  <a:lnTo>
                    <a:pt x="75" y="76"/>
                  </a:lnTo>
                  <a:lnTo>
                    <a:pt x="84" y="67"/>
                  </a:lnTo>
                  <a:lnTo>
                    <a:pt x="94" y="59"/>
                  </a:lnTo>
                  <a:lnTo>
                    <a:pt x="105" y="50"/>
                  </a:lnTo>
                  <a:lnTo>
                    <a:pt x="115" y="42"/>
                  </a:lnTo>
                  <a:lnTo>
                    <a:pt x="126" y="35"/>
                  </a:lnTo>
                  <a:lnTo>
                    <a:pt x="138" y="28"/>
                  </a:lnTo>
                  <a:lnTo>
                    <a:pt x="149" y="22"/>
                  </a:lnTo>
                  <a:lnTo>
                    <a:pt x="162" y="17"/>
                  </a:lnTo>
                  <a:lnTo>
                    <a:pt x="176" y="11"/>
                  </a:lnTo>
                  <a:lnTo>
                    <a:pt x="188" y="6"/>
                  </a:lnTo>
                  <a:lnTo>
                    <a:pt x="202" y="3"/>
                  </a:lnTo>
                  <a:lnTo>
                    <a:pt x="212" y="2"/>
                  </a:lnTo>
                  <a:lnTo>
                    <a:pt x="216" y="2"/>
                  </a:lnTo>
                  <a:lnTo>
                    <a:pt x="243" y="0"/>
                  </a:lnTo>
                  <a:lnTo>
                    <a:pt x="271" y="3"/>
                  </a:lnTo>
                  <a:lnTo>
                    <a:pt x="297" y="6"/>
                  </a:lnTo>
                  <a:lnTo>
                    <a:pt x="323" y="11"/>
                  </a:lnTo>
                  <a:lnTo>
                    <a:pt x="347" y="19"/>
                  </a:lnTo>
                  <a:lnTo>
                    <a:pt x="370" y="28"/>
                  </a:lnTo>
                  <a:lnTo>
                    <a:pt x="392" y="39"/>
                  </a:lnTo>
                  <a:lnTo>
                    <a:pt x="414" y="52"/>
                  </a:lnTo>
                  <a:lnTo>
                    <a:pt x="436" y="67"/>
                  </a:lnTo>
                  <a:lnTo>
                    <a:pt x="457" y="84"/>
                  </a:lnTo>
                  <a:lnTo>
                    <a:pt x="476" y="104"/>
                  </a:lnTo>
                  <a:lnTo>
                    <a:pt x="495" y="126"/>
                  </a:lnTo>
                  <a:lnTo>
                    <a:pt x="513" y="148"/>
                  </a:lnTo>
                  <a:lnTo>
                    <a:pt x="531" y="174"/>
                  </a:lnTo>
                  <a:lnTo>
                    <a:pt x="547" y="201"/>
                  </a:lnTo>
                  <a:lnTo>
                    <a:pt x="563" y="231"/>
                  </a:lnTo>
                  <a:lnTo>
                    <a:pt x="569" y="244"/>
                  </a:lnTo>
                  <a:lnTo>
                    <a:pt x="575" y="256"/>
                  </a:lnTo>
                  <a:lnTo>
                    <a:pt x="578" y="269"/>
                  </a:lnTo>
                  <a:lnTo>
                    <a:pt x="583" y="283"/>
                  </a:lnTo>
                  <a:lnTo>
                    <a:pt x="585" y="295"/>
                  </a:lnTo>
                  <a:lnTo>
                    <a:pt x="587" y="309"/>
                  </a:lnTo>
                  <a:lnTo>
                    <a:pt x="589" y="323"/>
                  </a:lnTo>
                  <a:lnTo>
                    <a:pt x="589" y="337"/>
                  </a:lnTo>
                  <a:lnTo>
                    <a:pt x="589" y="350"/>
                  </a:lnTo>
                  <a:lnTo>
                    <a:pt x="587" y="364"/>
                  </a:lnTo>
                  <a:lnTo>
                    <a:pt x="585" y="378"/>
                  </a:lnTo>
                  <a:lnTo>
                    <a:pt x="582" y="392"/>
                  </a:lnTo>
                  <a:lnTo>
                    <a:pt x="578" y="407"/>
                  </a:lnTo>
                  <a:lnTo>
                    <a:pt x="574" y="420"/>
                  </a:lnTo>
                  <a:lnTo>
                    <a:pt x="569" y="434"/>
                  </a:lnTo>
                  <a:lnTo>
                    <a:pt x="563" y="447"/>
                  </a:lnTo>
                  <a:lnTo>
                    <a:pt x="557" y="460"/>
                  </a:lnTo>
                  <a:lnTo>
                    <a:pt x="548" y="473"/>
                  </a:lnTo>
                  <a:lnTo>
                    <a:pt x="540" y="486"/>
                  </a:lnTo>
                  <a:lnTo>
                    <a:pt x="531" y="498"/>
                  </a:lnTo>
                  <a:lnTo>
                    <a:pt x="522" y="509"/>
                  </a:lnTo>
                  <a:lnTo>
                    <a:pt x="513" y="520"/>
                  </a:lnTo>
                  <a:lnTo>
                    <a:pt x="503" y="530"/>
                  </a:lnTo>
                  <a:lnTo>
                    <a:pt x="491" y="540"/>
                  </a:lnTo>
                  <a:lnTo>
                    <a:pt x="481" y="549"/>
                  </a:lnTo>
                  <a:lnTo>
                    <a:pt x="468" y="557"/>
                  </a:lnTo>
                  <a:lnTo>
                    <a:pt x="457" y="564"/>
                  </a:lnTo>
                  <a:lnTo>
                    <a:pt x="444" y="571"/>
                  </a:lnTo>
                  <a:lnTo>
                    <a:pt x="431" y="576"/>
                  </a:lnTo>
                  <a:lnTo>
                    <a:pt x="418" y="581"/>
                  </a:lnTo>
                  <a:lnTo>
                    <a:pt x="405" y="585"/>
                  </a:lnTo>
                  <a:lnTo>
                    <a:pt x="391" y="589"/>
                  </a:lnTo>
                  <a:lnTo>
                    <a:pt x="376" y="591"/>
                  </a:lnTo>
                  <a:lnTo>
                    <a:pt x="362" y="593"/>
                  </a:lnTo>
                  <a:lnTo>
                    <a:pt x="347" y="595"/>
                  </a:lnTo>
                  <a:lnTo>
                    <a:pt x="332" y="59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31" name="Freeform 33">
              <a:extLst>
                <a:ext uri="{FF2B5EF4-FFF2-40B4-BE49-F238E27FC236}">
                  <a16:creationId xmlns:a16="http://schemas.microsoft.com/office/drawing/2014/main" id="{6BEA9369-C4DA-4A98-8F8D-671C551DD62C}"/>
                </a:ext>
              </a:extLst>
            </p:cNvPr>
            <p:cNvSpPr>
              <a:spLocks noEditPoints="1"/>
            </p:cNvSpPr>
            <p:nvPr userDrawn="1"/>
          </p:nvSpPr>
          <p:spPr bwMode="auto">
            <a:xfrm>
              <a:off x="7273118" y="4731741"/>
              <a:ext cx="749077" cy="795603"/>
            </a:xfrm>
            <a:custGeom>
              <a:avLst/>
              <a:gdLst>
                <a:gd name="T0" fmla="*/ 96 w 1126"/>
                <a:gd name="T1" fmla="*/ 69 h 1192"/>
                <a:gd name="T2" fmla="*/ 57 w 1126"/>
                <a:gd name="T3" fmla="*/ 121 h 1192"/>
                <a:gd name="T4" fmla="*/ 39 w 1126"/>
                <a:gd name="T5" fmla="*/ 190 h 1192"/>
                <a:gd name="T6" fmla="*/ 46 w 1126"/>
                <a:gd name="T7" fmla="*/ 276 h 1192"/>
                <a:gd name="T8" fmla="*/ 78 w 1126"/>
                <a:gd name="T9" fmla="*/ 394 h 1192"/>
                <a:gd name="T10" fmla="*/ 128 w 1126"/>
                <a:gd name="T11" fmla="*/ 513 h 1192"/>
                <a:gd name="T12" fmla="*/ 191 w 1126"/>
                <a:gd name="T13" fmla="*/ 626 h 1192"/>
                <a:gd name="T14" fmla="*/ 270 w 1126"/>
                <a:gd name="T15" fmla="*/ 730 h 1192"/>
                <a:gd name="T16" fmla="*/ 379 w 1126"/>
                <a:gd name="T17" fmla="*/ 845 h 1192"/>
                <a:gd name="T18" fmla="*/ 492 w 1126"/>
                <a:gd name="T19" fmla="*/ 947 h 1192"/>
                <a:gd name="T20" fmla="*/ 606 w 1126"/>
                <a:gd name="T21" fmla="*/ 1029 h 1192"/>
                <a:gd name="T22" fmla="*/ 720 w 1126"/>
                <a:gd name="T23" fmla="*/ 1093 h 1192"/>
                <a:gd name="T24" fmla="*/ 818 w 1126"/>
                <a:gd name="T25" fmla="*/ 1131 h 1192"/>
                <a:gd name="T26" fmla="*/ 923 w 1126"/>
                <a:gd name="T27" fmla="*/ 1150 h 1192"/>
                <a:gd name="T28" fmla="*/ 997 w 1126"/>
                <a:gd name="T29" fmla="*/ 1150 h 1192"/>
                <a:gd name="T30" fmla="*/ 1046 w 1126"/>
                <a:gd name="T31" fmla="*/ 1127 h 1192"/>
                <a:gd name="T32" fmla="*/ 1069 w 1126"/>
                <a:gd name="T33" fmla="*/ 1099 h 1192"/>
                <a:gd name="T34" fmla="*/ 1085 w 1126"/>
                <a:gd name="T35" fmla="*/ 1041 h 1192"/>
                <a:gd name="T36" fmla="*/ 1075 w 1126"/>
                <a:gd name="T37" fmla="*/ 947 h 1192"/>
                <a:gd name="T38" fmla="*/ 1036 w 1126"/>
                <a:gd name="T39" fmla="*/ 822 h 1192"/>
                <a:gd name="T40" fmla="*/ 974 w 1126"/>
                <a:gd name="T41" fmla="*/ 701 h 1192"/>
                <a:gd name="T42" fmla="*/ 889 w 1126"/>
                <a:gd name="T43" fmla="*/ 585 h 1192"/>
                <a:gd name="T44" fmla="*/ 765 w 1126"/>
                <a:gd name="T45" fmla="*/ 457 h 1192"/>
                <a:gd name="T46" fmla="*/ 578 w 1126"/>
                <a:gd name="T47" fmla="*/ 294 h 1192"/>
                <a:gd name="T48" fmla="*/ 378 w 1126"/>
                <a:gd name="T49" fmla="*/ 131 h 1192"/>
                <a:gd name="T50" fmla="*/ 319 w 1126"/>
                <a:gd name="T51" fmla="*/ 90 h 1192"/>
                <a:gd name="T52" fmla="*/ 261 w 1126"/>
                <a:gd name="T53" fmla="*/ 61 h 1192"/>
                <a:gd name="T54" fmla="*/ 203 w 1126"/>
                <a:gd name="T55" fmla="*/ 45 h 1192"/>
                <a:gd name="T56" fmla="*/ 145 w 1126"/>
                <a:gd name="T57" fmla="*/ 41 h 1192"/>
                <a:gd name="T58" fmla="*/ 948 w 1126"/>
                <a:gd name="T59" fmla="*/ 1192 h 1192"/>
                <a:gd name="T60" fmla="*/ 834 w 1126"/>
                <a:gd name="T61" fmla="*/ 1176 h 1192"/>
                <a:gd name="T62" fmla="*/ 733 w 1126"/>
                <a:gd name="T63" fmla="*/ 1143 h 1192"/>
                <a:gd name="T64" fmla="*/ 614 w 1126"/>
                <a:gd name="T65" fmla="*/ 1081 h 1192"/>
                <a:gd name="T66" fmla="*/ 497 w 1126"/>
                <a:gd name="T67" fmla="*/ 1002 h 1192"/>
                <a:gd name="T68" fmla="*/ 381 w 1126"/>
                <a:gd name="T69" fmla="*/ 902 h 1192"/>
                <a:gd name="T70" fmla="*/ 263 w 1126"/>
                <a:gd name="T71" fmla="*/ 780 h 1192"/>
                <a:gd name="T72" fmla="*/ 177 w 1126"/>
                <a:gd name="T73" fmla="*/ 675 h 1192"/>
                <a:gd name="T74" fmla="*/ 107 w 1126"/>
                <a:gd name="T75" fmla="*/ 560 h 1192"/>
                <a:gd name="T76" fmla="*/ 52 w 1126"/>
                <a:gd name="T77" fmla="*/ 437 h 1192"/>
                <a:gd name="T78" fmla="*/ 13 w 1126"/>
                <a:gd name="T79" fmla="*/ 309 h 1192"/>
                <a:gd name="T80" fmla="*/ 0 w 1126"/>
                <a:gd name="T81" fmla="*/ 205 h 1192"/>
                <a:gd name="T82" fmla="*/ 15 w 1126"/>
                <a:gd name="T83" fmla="*/ 119 h 1192"/>
                <a:gd name="T84" fmla="*/ 58 w 1126"/>
                <a:gd name="T85" fmla="*/ 51 h 1192"/>
                <a:gd name="T86" fmla="*/ 126 w 1126"/>
                <a:gd name="T87" fmla="*/ 3 h 1192"/>
                <a:gd name="T88" fmla="*/ 161 w 1126"/>
                <a:gd name="T89" fmla="*/ 0 h 1192"/>
                <a:gd name="T90" fmla="*/ 226 w 1126"/>
                <a:gd name="T91" fmla="*/ 10 h 1192"/>
                <a:gd name="T92" fmla="*/ 291 w 1126"/>
                <a:gd name="T93" fmla="*/ 31 h 1192"/>
                <a:gd name="T94" fmla="*/ 354 w 1126"/>
                <a:gd name="T95" fmla="*/ 66 h 1192"/>
                <a:gd name="T96" fmla="*/ 459 w 1126"/>
                <a:gd name="T97" fmla="*/ 147 h 1192"/>
                <a:gd name="T98" fmla="*/ 652 w 1126"/>
                <a:gd name="T99" fmla="*/ 304 h 1192"/>
                <a:gd name="T100" fmla="*/ 838 w 1126"/>
                <a:gd name="T101" fmla="*/ 472 h 1192"/>
                <a:gd name="T102" fmla="*/ 944 w 1126"/>
                <a:gd name="T103" fmla="*/ 590 h 1192"/>
                <a:gd name="T104" fmla="*/ 1027 w 1126"/>
                <a:gd name="T105" fmla="*/ 713 h 1192"/>
                <a:gd name="T106" fmla="*/ 1085 w 1126"/>
                <a:gd name="T107" fmla="*/ 840 h 1192"/>
                <a:gd name="T108" fmla="*/ 1121 w 1126"/>
                <a:gd name="T109" fmla="*/ 972 h 1192"/>
                <a:gd name="T110" fmla="*/ 1123 w 1126"/>
                <a:gd name="T111" fmla="*/ 1048 h 1192"/>
                <a:gd name="T112" fmla="*/ 1115 w 1126"/>
                <a:gd name="T113" fmla="*/ 1091 h 1192"/>
                <a:gd name="T114" fmla="*/ 1097 w 1126"/>
                <a:gd name="T115" fmla="*/ 1128 h 1192"/>
                <a:gd name="T116" fmla="*/ 1061 w 1126"/>
                <a:gd name="T117" fmla="*/ 1165 h 1192"/>
                <a:gd name="T118" fmla="*/ 999 w 1126"/>
                <a:gd name="T119" fmla="*/ 1189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192">
                  <a:moveTo>
                    <a:pt x="140" y="39"/>
                  </a:moveTo>
                  <a:lnTo>
                    <a:pt x="124" y="49"/>
                  </a:lnTo>
                  <a:lnTo>
                    <a:pt x="109" y="58"/>
                  </a:lnTo>
                  <a:lnTo>
                    <a:pt x="96" y="69"/>
                  </a:lnTo>
                  <a:lnTo>
                    <a:pt x="83" y="81"/>
                  </a:lnTo>
                  <a:lnTo>
                    <a:pt x="73" y="93"/>
                  </a:lnTo>
                  <a:lnTo>
                    <a:pt x="63" y="106"/>
                  </a:lnTo>
                  <a:lnTo>
                    <a:pt x="57" y="121"/>
                  </a:lnTo>
                  <a:lnTo>
                    <a:pt x="50" y="137"/>
                  </a:lnTo>
                  <a:lnTo>
                    <a:pt x="45" y="153"/>
                  </a:lnTo>
                  <a:lnTo>
                    <a:pt x="42" y="170"/>
                  </a:lnTo>
                  <a:lnTo>
                    <a:pt x="39" y="190"/>
                  </a:lnTo>
                  <a:lnTo>
                    <a:pt x="39" y="209"/>
                  </a:lnTo>
                  <a:lnTo>
                    <a:pt x="40" y="230"/>
                  </a:lnTo>
                  <a:lnTo>
                    <a:pt x="43" y="252"/>
                  </a:lnTo>
                  <a:lnTo>
                    <a:pt x="46" y="276"/>
                  </a:lnTo>
                  <a:lnTo>
                    <a:pt x="51" y="300"/>
                  </a:lnTo>
                  <a:lnTo>
                    <a:pt x="59" y="331"/>
                  </a:lnTo>
                  <a:lnTo>
                    <a:pt x="68" y="363"/>
                  </a:lnTo>
                  <a:lnTo>
                    <a:pt x="78" y="394"/>
                  </a:lnTo>
                  <a:lnTo>
                    <a:pt x="89" y="424"/>
                  </a:lnTo>
                  <a:lnTo>
                    <a:pt x="101" y="455"/>
                  </a:lnTo>
                  <a:lnTo>
                    <a:pt x="114" y="483"/>
                  </a:lnTo>
                  <a:lnTo>
                    <a:pt x="128" y="513"/>
                  </a:lnTo>
                  <a:lnTo>
                    <a:pt x="141" y="542"/>
                  </a:lnTo>
                  <a:lnTo>
                    <a:pt x="157" y="569"/>
                  </a:lnTo>
                  <a:lnTo>
                    <a:pt x="174" y="598"/>
                  </a:lnTo>
                  <a:lnTo>
                    <a:pt x="191" y="626"/>
                  </a:lnTo>
                  <a:lnTo>
                    <a:pt x="209" y="652"/>
                  </a:lnTo>
                  <a:lnTo>
                    <a:pt x="229" y="678"/>
                  </a:lnTo>
                  <a:lnTo>
                    <a:pt x="249" y="704"/>
                  </a:lnTo>
                  <a:lnTo>
                    <a:pt x="270" y="730"/>
                  </a:lnTo>
                  <a:lnTo>
                    <a:pt x="292" y="754"/>
                  </a:lnTo>
                  <a:lnTo>
                    <a:pt x="320" y="786"/>
                  </a:lnTo>
                  <a:lnTo>
                    <a:pt x="350" y="816"/>
                  </a:lnTo>
                  <a:lnTo>
                    <a:pt x="379" y="845"/>
                  </a:lnTo>
                  <a:lnTo>
                    <a:pt x="408" y="872"/>
                  </a:lnTo>
                  <a:lnTo>
                    <a:pt x="436" y="899"/>
                  </a:lnTo>
                  <a:lnTo>
                    <a:pt x="464" y="924"/>
                  </a:lnTo>
                  <a:lnTo>
                    <a:pt x="492" y="947"/>
                  </a:lnTo>
                  <a:lnTo>
                    <a:pt x="521" y="970"/>
                  </a:lnTo>
                  <a:lnTo>
                    <a:pt x="549" y="990"/>
                  </a:lnTo>
                  <a:lnTo>
                    <a:pt x="577" y="1011"/>
                  </a:lnTo>
                  <a:lnTo>
                    <a:pt x="606" y="1029"/>
                  </a:lnTo>
                  <a:lnTo>
                    <a:pt x="634" y="1046"/>
                  </a:lnTo>
                  <a:lnTo>
                    <a:pt x="662" y="1064"/>
                  </a:lnTo>
                  <a:lnTo>
                    <a:pt x="691" y="1079"/>
                  </a:lnTo>
                  <a:lnTo>
                    <a:pt x="720" y="1093"/>
                  </a:lnTo>
                  <a:lnTo>
                    <a:pt x="749" y="1107"/>
                  </a:lnTo>
                  <a:lnTo>
                    <a:pt x="771" y="1115"/>
                  </a:lnTo>
                  <a:lnTo>
                    <a:pt x="794" y="1124"/>
                  </a:lnTo>
                  <a:lnTo>
                    <a:pt x="818" y="1131"/>
                  </a:lnTo>
                  <a:lnTo>
                    <a:pt x="843" y="1137"/>
                  </a:lnTo>
                  <a:lnTo>
                    <a:pt x="869" y="1143"/>
                  </a:lnTo>
                  <a:lnTo>
                    <a:pt x="895" y="1146"/>
                  </a:lnTo>
                  <a:lnTo>
                    <a:pt x="923" y="1150"/>
                  </a:lnTo>
                  <a:lnTo>
                    <a:pt x="950" y="1152"/>
                  </a:lnTo>
                  <a:lnTo>
                    <a:pt x="966" y="1153"/>
                  </a:lnTo>
                  <a:lnTo>
                    <a:pt x="982" y="1152"/>
                  </a:lnTo>
                  <a:lnTo>
                    <a:pt x="997" y="1150"/>
                  </a:lnTo>
                  <a:lnTo>
                    <a:pt x="1011" y="1146"/>
                  </a:lnTo>
                  <a:lnTo>
                    <a:pt x="1024" y="1141"/>
                  </a:lnTo>
                  <a:lnTo>
                    <a:pt x="1036" y="1135"/>
                  </a:lnTo>
                  <a:lnTo>
                    <a:pt x="1046" y="1127"/>
                  </a:lnTo>
                  <a:lnTo>
                    <a:pt x="1056" y="1118"/>
                  </a:lnTo>
                  <a:lnTo>
                    <a:pt x="1060" y="1112"/>
                  </a:lnTo>
                  <a:lnTo>
                    <a:pt x="1065" y="1105"/>
                  </a:lnTo>
                  <a:lnTo>
                    <a:pt x="1069" y="1099"/>
                  </a:lnTo>
                  <a:lnTo>
                    <a:pt x="1073" y="1091"/>
                  </a:lnTo>
                  <a:lnTo>
                    <a:pt x="1079" y="1076"/>
                  </a:lnTo>
                  <a:lnTo>
                    <a:pt x="1082" y="1059"/>
                  </a:lnTo>
                  <a:lnTo>
                    <a:pt x="1085" y="1041"/>
                  </a:lnTo>
                  <a:lnTo>
                    <a:pt x="1085" y="1021"/>
                  </a:lnTo>
                  <a:lnTo>
                    <a:pt x="1084" y="1001"/>
                  </a:lnTo>
                  <a:lnTo>
                    <a:pt x="1082" y="979"/>
                  </a:lnTo>
                  <a:lnTo>
                    <a:pt x="1075" y="947"/>
                  </a:lnTo>
                  <a:lnTo>
                    <a:pt x="1068" y="915"/>
                  </a:lnTo>
                  <a:lnTo>
                    <a:pt x="1059" y="884"/>
                  </a:lnTo>
                  <a:lnTo>
                    <a:pt x="1049" y="853"/>
                  </a:lnTo>
                  <a:lnTo>
                    <a:pt x="1036" y="822"/>
                  </a:lnTo>
                  <a:lnTo>
                    <a:pt x="1024" y="791"/>
                  </a:lnTo>
                  <a:lnTo>
                    <a:pt x="1009" y="761"/>
                  </a:lnTo>
                  <a:lnTo>
                    <a:pt x="993" y="731"/>
                  </a:lnTo>
                  <a:lnTo>
                    <a:pt x="974" y="701"/>
                  </a:lnTo>
                  <a:lnTo>
                    <a:pt x="956" y="671"/>
                  </a:lnTo>
                  <a:lnTo>
                    <a:pt x="935" y="643"/>
                  </a:lnTo>
                  <a:lnTo>
                    <a:pt x="913" y="614"/>
                  </a:lnTo>
                  <a:lnTo>
                    <a:pt x="889" y="585"/>
                  </a:lnTo>
                  <a:lnTo>
                    <a:pt x="864" y="557"/>
                  </a:lnTo>
                  <a:lnTo>
                    <a:pt x="838" y="528"/>
                  </a:lnTo>
                  <a:lnTo>
                    <a:pt x="810" y="501"/>
                  </a:lnTo>
                  <a:lnTo>
                    <a:pt x="765" y="457"/>
                  </a:lnTo>
                  <a:lnTo>
                    <a:pt x="720" y="416"/>
                  </a:lnTo>
                  <a:lnTo>
                    <a:pt x="673" y="374"/>
                  </a:lnTo>
                  <a:lnTo>
                    <a:pt x="625" y="334"/>
                  </a:lnTo>
                  <a:lnTo>
                    <a:pt x="578" y="294"/>
                  </a:lnTo>
                  <a:lnTo>
                    <a:pt x="530" y="255"/>
                  </a:lnTo>
                  <a:lnTo>
                    <a:pt x="482" y="216"/>
                  </a:lnTo>
                  <a:lnTo>
                    <a:pt x="435" y="178"/>
                  </a:lnTo>
                  <a:lnTo>
                    <a:pt x="378" y="131"/>
                  </a:lnTo>
                  <a:lnTo>
                    <a:pt x="363" y="120"/>
                  </a:lnTo>
                  <a:lnTo>
                    <a:pt x="348" y="109"/>
                  </a:lnTo>
                  <a:lnTo>
                    <a:pt x="333" y="99"/>
                  </a:lnTo>
                  <a:lnTo>
                    <a:pt x="319" y="90"/>
                  </a:lnTo>
                  <a:lnTo>
                    <a:pt x="304" y="82"/>
                  </a:lnTo>
                  <a:lnTo>
                    <a:pt x="291" y="74"/>
                  </a:lnTo>
                  <a:lnTo>
                    <a:pt x="276" y="67"/>
                  </a:lnTo>
                  <a:lnTo>
                    <a:pt x="261" y="61"/>
                  </a:lnTo>
                  <a:lnTo>
                    <a:pt x="247" y="57"/>
                  </a:lnTo>
                  <a:lnTo>
                    <a:pt x="232" y="52"/>
                  </a:lnTo>
                  <a:lnTo>
                    <a:pt x="217" y="47"/>
                  </a:lnTo>
                  <a:lnTo>
                    <a:pt x="203" y="45"/>
                  </a:lnTo>
                  <a:lnTo>
                    <a:pt x="188" y="43"/>
                  </a:lnTo>
                  <a:lnTo>
                    <a:pt x="175" y="41"/>
                  </a:lnTo>
                  <a:lnTo>
                    <a:pt x="160" y="41"/>
                  </a:lnTo>
                  <a:lnTo>
                    <a:pt x="145" y="41"/>
                  </a:lnTo>
                  <a:lnTo>
                    <a:pt x="140" y="39"/>
                  </a:lnTo>
                  <a:close/>
                  <a:moveTo>
                    <a:pt x="963" y="1192"/>
                  </a:moveTo>
                  <a:lnTo>
                    <a:pt x="956" y="1192"/>
                  </a:lnTo>
                  <a:lnTo>
                    <a:pt x="948" y="1192"/>
                  </a:lnTo>
                  <a:lnTo>
                    <a:pt x="918" y="1189"/>
                  </a:lnTo>
                  <a:lnTo>
                    <a:pt x="889" y="1185"/>
                  </a:lnTo>
                  <a:lnTo>
                    <a:pt x="861" y="1181"/>
                  </a:lnTo>
                  <a:lnTo>
                    <a:pt x="834" y="1176"/>
                  </a:lnTo>
                  <a:lnTo>
                    <a:pt x="807" y="1169"/>
                  </a:lnTo>
                  <a:lnTo>
                    <a:pt x="782" y="1161"/>
                  </a:lnTo>
                  <a:lnTo>
                    <a:pt x="757" y="1152"/>
                  </a:lnTo>
                  <a:lnTo>
                    <a:pt x="733" y="1143"/>
                  </a:lnTo>
                  <a:lnTo>
                    <a:pt x="703" y="1129"/>
                  </a:lnTo>
                  <a:lnTo>
                    <a:pt x="674" y="1114"/>
                  </a:lnTo>
                  <a:lnTo>
                    <a:pt x="644" y="1098"/>
                  </a:lnTo>
                  <a:lnTo>
                    <a:pt x="614" y="1081"/>
                  </a:lnTo>
                  <a:lnTo>
                    <a:pt x="585" y="1063"/>
                  </a:lnTo>
                  <a:lnTo>
                    <a:pt x="556" y="1043"/>
                  </a:lnTo>
                  <a:lnTo>
                    <a:pt x="527" y="1022"/>
                  </a:lnTo>
                  <a:lnTo>
                    <a:pt x="497" y="1002"/>
                  </a:lnTo>
                  <a:lnTo>
                    <a:pt x="468" y="978"/>
                  </a:lnTo>
                  <a:lnTo>
                    <a:pt x="440" y="954"/>
                  </a:lnTo>
                  <a:lnTo>
                    <a:pt x="410" y="928"/>
                  </a:lnTo>
                  <a:lnTo>
                    <a:pt x="381" y="902"/>
                  </a:lnTo>
                  <a:lnTo>
                    <a:pt x="351" y="873"/>
                  </a:lnTo>
                  <a:lnTo>
                    <a:pt x="323" y="843"/>
                  </a:lnTo>
                  <a:lnTo>
                    <a:pt x="293" y="814"/>
                  </a:lnTo>
                  <a:lnTo>
                    <a:pt x="263" y="780"/>
                  </a:lnTo>
                  <a:lnTo>
                    <a:pt x="240" y="755"/>
                  </a:lnTo>
                  <a:lnTo>
                    <a:pt x="218" y="729"/>
                  </a:lnTo>
                  <a:lnTo>
                    <a:pt x="196" y="701"/>
                  </a:lnTo>
                  <a:lnTo>
                    <a:pt x="177" y="675"/>
                  </a:lnTo>
                  <a:lnTo>
                    <a:pt x="159" y="646"/>
                  </a:lnTo>
                  <a:lnTo>
                    <a:pt x="140" y="619"/>
                  </a:lnTo>
                  <a:lnTo>
                    <a:pt x="123" y="589"/>
                  </a:lnTo>
                  <a:lnTo>
                    <a:pt x="107" y="560"/>
                  </a:lnTo>
                  <a:lnTo>
                    <a:pt x="92" y="530"/>
                  </a:lnTo>
                  <a:lnTo>
                    <a:pt x="77" y="499"/>
                  </a:lnTo>
                  <a:lnTo>
                    <a:pt x="65" y="470"/>
                  </a:lnTo>
                  <a:lnTo>
                    <a:pt x="52" y="437"/>
                  </a:lnTo>
                  <a:lnTo>
                    <a:pt x="40" y="406"/>
                  </a:lnTo>
                  <a:lnTo>
                    <a:pt x="30" y="374"/>
                  </a:lnTo>
                  <a:lnTo>
                    <a:pt x="21" y="341"/>
                  </a:lnTo>
                  <a:lnTo>
                    <a:pt x="13" y="309"/>
                  </a:lnTo>
                  <a:lnTo>
                    <a:pt x="7" y="280"/>
                  </a:lnTo>
                  <a:lnTo>
                    <a:pt x="3" y="254"/>
                  </a:lnTo>
                  <a:lnTo>
                    <a:pt x="0" y="229"/>
                  </a:lnTo>
                  <a:lnTo>
                    <a:pt x="0" y="205"/>
                  </a:lnTo>
                  <a:lnTo>
                    <a:pt x="1" y="181"/>
                  </a:lnTo>
                  <a:lnTo>
                    <a:pt x="4" y="159"/>
                  </a:lnTo>
                  <a:lnTo>
                    <a:pt x="8" y="138"/>
                  </a:lnTo>
                  <a:lnTo>
                    <a:pt x="15" y="119"/>
                  </a:lnTo>
                  <a:lnTo>
                    <a:pt x="23" y="100"/>
                  </a:lnTo>
                  <a:lnTo>
                    <a:pt x="32" y="82"/>
                  </a:lnTo>
                  <a:lnTo>
                    <a:pt x="44" y="66"/>
                  </a:lnTo>
                  <a:lnTo>
                    <a:pt x="58" y="51"/>
                  </a:lnTo>
                  <a:lnTo>
                    <a:pt x="73" y="37"/>
                  </a:lnTo>
                  <a:lnTo>
                    <a:pt x="89" y="25"/>
                  </a:lnTo>
                  <a:lnTo>
                    <a:pt x="107" y="13"/>
                  </a:lnTo>
                  <a:lnTo>
                    <a:pt x="126" y="3"/>
                  </a:lnTo>
                  <a:lnTo>
                    <a:pt x="133" y="0"/>
                  </a:lnTo>
                  <a:lnTo>
                    <a:pt x="140" y="2"/>
                  </a:lnTo>
                  <a:lnTo>
                    <a:pt x="144" y="0"/>
                  </a:lnTo>
                  <a:lnTo>
                    <a:pt x="161" y="0"/>
                  </a:lnTo>
                  <a:lnTo>
                    <a:pt x="177" y="2"/>
                  </a:lnTo>
                  <a:lnTo>
                    <a:pt x="193" y="4"/>
                  </a:lnTo>
                  <a:lnTo>
                    <a:pt x="210" y="6"/>
                  </a:lnTo>
                  <a:lnTo>
                    <a:pt x="226" y="10"/>
                  </a:lnTo>
                  <a:lnTo>
                    <a:pt x="242" y="13"/>
                  </a:lnTo>
                  <a:lnTo>
                    <a:pt x="258" y="19"/>
                  </a:lnTo>
                  <a:lnTo>
                    <a:pt x="274" y="25"/>
                  </a:lnTo>
                  <a:lnTo>
                    <a:pt x="291" y="31"/>
                  </a:lnTo>
                  <a:lnTo>
                    <a:pt x="307" y="38"/>
                  </a:lnTo>
                  <a:lnTo>
                    <a:pt x="323" y="46"/>
                  </a:lnTo>
                  <a:lnTo>
                    <a:pt x="339" y="55"/>
                  </a:lnTo>
                  <a:lnTo>
                    <a:pt x="354" y="66"/>
                  </a:lnTo>
                  <a:lnTo>
                    <a:pt x="370" y="76"/>
                  </a:lnTo>
                  <a:lnTo>
                    <a:pt x="386" y="89"/>
                  </a:lnTo>
                  <a:lnTo>
                    <a:pt x="402" y="101"/>
                  </a:lnTo>
                  <a:lnTo>
                    <a:pt x="459" y="147"/>
                  </a:lnTo>
                  <a:lnTo>
                    <a:pt x="507" y="186"/>
                  </a:lnTo>
                  <a:lnTo>
                    <a:pt x="556" y="225"/>
                  </a:lnTo>
                  <a:lnTo>
                    <a:pt x="604" y="264"/>
                  </a:lnTo>
                  <a:lnTo>
                    <a:pt x="652" y="304"/>
                  </a:lnTo>
                  <a:lnTo>
                    <a:pt x="699" y="346"/>
                  </a:lnTo>
                  <a:lnTo>
                    <a:pt x="746" y="387"/>
                  </a:lnTo>
                  <a:lnTo>
                    <a:pt x="792" y="429"/>
                  </a:lnTo>
                  <a:lnTo>
                    <a:pt x="838" y="472"/>
                  </a:lnTo>
                  <a:lnTo>
                    <a:pt x="866" y="502"/>
                  </a:lnTo>
                  <a:lnTo>
                    <a:pt x="894" y="530"/>
                  </a:lnTo>
                  <a:lnTo>
                    <a:pt x="920" y="560"/>
                  </a:lnTo>
                  <a:lnTo>
                    <a:pt x="944" y="590"/>
                  </a:lnTo>
                  <a:lnTo>
                    <a:pt x="967" y="621"/>
                  </a:lnTo>
                  <a:lnTo>
                    <a:pt x="989" y="651"/>
                  </a:lnTo>
                  <a:lnTo>
                    <a:pt x="1009" y="682"/>
                  </a:lnTo>
                  <a:lnTo>
                    <a:pt x="1027" y="713"/>
                  </a:lnTo>
                  <a:lnTo>
                    <a:pt x="1044" y="744"/>
                  </a:lnTo>
                  <a:lnTo>
                    <a:pt x="1059" y="776"/>
                  </a:lnTo>
                  <a:lnTo>
                    <a:pt x="1073" y="807"/>
                  </a:lnTo>
                  <a:lnTo>
                    <a:pt x="1085" y="840"/>
                  </a:lnTo>
                  <a:lnTo>
                    <a:pt x="1097" y="872"/>
                  </a:lnTo>
                  <a:lnTo>
                    <a:pt x="1106" y="905"/>
                  </a:lnTo>
                  <a:lnTo>
                    <a:pt x="1114" y="939"/>
                  </a:lnTo>
                  <a:lnTo>
                    <a:pt x="1121" y="972"/>
                  </a:lnTo>
                  <a:lnTo>
                    <a:pt x="1124" y="998"/>
                  </a:lnTo>
                  <a:lnTo>
                    <a:pt x="1126" y="1024"/>
                  </a:lnTo>
                  <a:lnTo>
                    <a:pt x="1124" y="1036"/>
                  </a:lnTo>
                  <a:lnTo>
                    <a:pt x="1123" y="1048"/>
                  </a:lnTo>
                  <a:lnTo>
                    <a:pt x="1122" y="1059"/>
                  </a:lnTo>
                  <a:lnTo>
                    <a:pt x="1121" y="1071"/>
                  </a:lnTo>
                  <a:lnTo>
                    <a:pt x="1118" y="1081"/>
                  </a:lnTo>
                  <a:lnTo>
                    <a:pt x="1115" y="1091"/>
                  </a:lnTo>
                  <a:lnTo>
                    <a:pt x="1111" y="1102"/>
                  </a:lnTo>
                  <a:lnTo>
                    <a:pt x="1107" y="1111"/>
                  </a:lnTo>
                  <a:lnTo>
                    <a:pt x="1103" y="1120"/>
                  </a:lnTo>
                  <a:lnTo>
                    <a:pt x="1097" y="1128"/>
                  </a:lnTo>
                  <a:lnTo>
                    <a:pt x="1091" y="1136"/>
                  </a:lnTo>
                  <a:lnTo>
                    <a:pt x="1084" y="1144"/>
                  </a:lnTo>
                  <a:lnTo>
                    <a:pt x="1074" y="1155"/>
                  </a:lnTo>
                  <a:lnTo>
                    <a:pt x="1061" y="1165"/>
                  </a:lnTo>
                  <a:lnTo>
                    <a:pt x="1048" y="1173"/>
                  </a:lnTo>
                  <a:lnTo>
                    <a:pt x="1033" y="1180"/>
                  </a:lnTo>
                  <a:lnTo>
                    <a:pt x="1017" y="1185"/>
                  </a:lnTo>
                  <a:lnTo>
                    <a:pt x="999" y="1189"/>
                  </a:lnTo>
                  <a:lnTo>
                    <a:pt x="982" y="1191"/>
                  </a:lnTo>
                  <a:lnTo>
                    <a:pt x="963" y="11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32" name="Freeform 34">
              <a:extLst>
                <a:ext uri="{FF2B5EF4-FFF2-40B4-BE49-F238E27FC236}">
                  <a16:creationId xmlns:a16="http://schemas.microsoft.com/office/drawing/2014/main" id="{E3348A47-73D8-4FBE-80BE-B5230C7C5773}"/>
                </a:ext>
              </a:extLst>
            </p:cNvPr>
            <p:cNvSpPr>
              <a:spLocks noEditPoints="1"/>
            </p:cNvSpPr>
            <p:nvPr userDrawn="1"/>
          </p:nvSpPr>
          <p:spPr bwMode="auto">
            <a:xfrm>
              <a:off x="8366491" y="1400449"/>
              <a:ext cx="2009942" cy="2489165"/>
            </a:xfrm>
            <a:custGeom>
              <a:avLst/>
              <a:gdLst>
                <a:gd name="T0" fmla="*/ 1227 w 3021"/>
                <a:gd name="T1" fmla="*/ 173 h 3747"/>
                <a:gd name="T2" fmla="*/ 1024 w 3021"/>
                <a:gd name="T3" fmla="*/ 461 h 3747"/>
                <a:gd name="T4" fmla="*/ 982 w 3021"/>
                <a:gd name="T5" fmla="*/ 845 h 3747"/>
                <a:gd name="T6" fmla="*/ 1054 w 3021"/>
                <a:gd name="T7" fmla="*/ 1401 h 3747"/>
                <a:gd name="T8" fmla="*/ 1073 w 3021"/>
                <a:gd name="T9" fmla="*/ 1726 h 3747"/>
                <a:gd name="T10" fmla="*/ 1042 w 3021"/>
                <a:gd name="T11" fmla="*/ 2064 h 3747"/>
                <a:gd name="T12" fmla="*/ 892 w 3021"/>
                <a:gd name="T13" fmla="*/ 2347 h 3747"/>
                <a:gd name="T14" fmla="*/ 601 w 3021"/>
                <a:gd name="T15" fmla="*/ 2589 h 3747"/>
                <a:gd name="T16" fmla="*/ 176 w 3021"/>
                <a:gd name="T17" fmla="*/ 2936 h 3747"/>
                <a:gd name="T18" fmla="*/ 50 w 3021"/>
                <a:gd name="T19" fmla="*/ 3162 h 3747"/>
                <a:gd name="T20" fmla="*/ 54 w 3021"/>
                <a:gd name="T21" fmla="*/ 3332 h 3747"/>
                <a:gd name="T22" fmla="*/ 159 w 3021"/>
                <a:gd name="T23" fmla="*/ 3482 h 3747"/>
                <a:gd name="T24" fmla="*/ 463 w 3021"/>
                <a:gd name="T25" fmla="*/ 3658 h 3747"/>
                <a:gd name="T26" fmla="*/ 817 w 3021"/>
                <a:gd name="T27" fmla="*/ 3704 h 3747"/>
                <a:gd name="T28" fmla="*/ 1001 w 3021"/>
                <a:gd name="T29" fmla="*/ 3644 h 3747"/>
                <a:gd name="T30" fmla="*/ 1147 w 3021"/>
                <a:gd name="T31" fmla="*/ 3478 h 3747"/>
                <a:gd name="T32" fmla="*/ 1262 w 3021"/>
                <a:gd name="T33" fmla="*/ 3201 h 3747"/>
                <a:gd name="T34" fmla="*/ 1377 w 3021"/>
                <a:gd name="T35" fmla="*/ 2921 h 3747"/>
                <a:gd name="T36" fmla="*/ 1536 w 3021"/>
                <a:gd name="T37" fmla="*/ 2743 h 3747"/>
                <a:gd name="T38" fmla="*/ 1774 w 3021"/>
                <a:gd name="T39" fmla="*/ 2628 h 3747"/>
                <a:gd name="T40" fmla="*/ 2165 w 3021"/>
                <a:gd name="T41" fmla="*/ 2542 h 3747"/>
                <a:gd name="T42" fmla="*/ 2500 w 3021"/>
                <a:gd name="T43" fmla="*/ 2372 h 3747"/>
                <a:gd name="T44" fmla="*/ 2732 w 3021"/>
                <a:gd name="T45" fmla="*/ 2120 h 3747"/>
                <a:gd name="T46" fmla="*/ 2891 w 3021"/>
                <a:gd name="T47" fmla="*/ 1810 h 3747"/>
                <a:gd name="T48" fmla="*/ 2981 w 3021"/>
                <a:gd name="T49" fmla="*/ 1399 h 3747"/>
                <a:gd name="T50" fmla="*/ 2954 w 3021"/>
                <a:gd name="T51" fmla="*/ 1132 h 3747"/>
                <a:gd name="T52" fmla="*/ 2860 w 3021"/>
                <a:gd name="T53" fmla="*/ 916 h 3747"/>
                <a:gd name="T54" fmla="*/ 2561 w 3021"/>
                <a:gd name="T55" fmla="*/ 590 h 3747"/>
                <a:gd name="T56" fmla="*/ 2186 w 3021"/>
                <a:gd name="T57" fmla="*/ 281 h 3747"/>
                <a:gd name="T58" fmla="*/ 1800 w 3021"/>
                <a:gd name="T59" fmla="*/ 63 h 3747"/>
                <a:gd name="T60" fmla="*/ 728 w 3021"/>
                <a:gd name="T61" fmla="*/ 3747 h 3747"/>
                <a:gd name="T62" fmla="*/ 382 w 3021"/>
                <a:gd name="T63" fmla="*/ 3669 h 3747"/>
                <a:gd name="T64" fmla="*/ 102 w 3021"/>
                <a:gd name="T65" fmla="*/ 3482 h 3747"/>
                <a:gd name="T66" fmla="*/ 8 w 3021"/>
                <a:gd name="T67" fmla="*/ 3311 h 3747"/>
                <a:gd name="T68" fmla="*/ 22 w 3021"/>
                <a:gd name="T69" fmla="*/ 3117 h 3747"/>
                <a:gd name="T70" fmla="*/ 198 w 3021"/>
                <a:gd name="T71" fmla="*/ 2856 h 3747"/>
                <a:gd name="T72" fmla="*/ 654 w 3021"/>
                <a:gd name="T73" fmla="*/ 2507 h 3747"/>
                <a:gd name="T74" fmla="*/ 894 w 3021"/>
                <a:gd name="T75" fmla="*/ 2278 h 3747"/>
                <a:gd name="T76" fmla="*/ 1018 w 3021"/>
                <a:gd name="T77" fmla="*/ 1998 h 3747"/>
                <a:gd name="T78" fmla="*/ 1029 w 3021"/>
                <a:gd name="T79" fmla="*/ 1654 h 3747"/>
                <a:gd name="T80" fmla="*/ 1007 w 3021"/>
                <a:gd name="T81" fmla="*/ 1331 h 3747"/>
                <a:gd name="T82" fmla="*/ 937 w 3021"/>
                <a:gd name="T83" fmla="*/ 770 h 3747"/>
                <a:gd name="T84" fmla="*/ 1014 w 3021"/>
                <a:gd name="T85" fmla="*/ 382 h 3747"/>
                <a:gd name="T86" fmla="*/ 1258 w 3021"/>
                <a:gd name="T87" fmla="*/ 103 h 3747"/>
                <a:gd name="T88" fmla="*/ 1594 w 3021"/>
                <a:gd name="T89" fmla="*/ 0 h 3747"/>
                <a:gd name="T90" fmla="*/ 1831 w 3021"/>
                <a:gd name="T91" fmla="*/ 29 h 3747"/>
                <a:gd name="T92" fmla="*/ 2094 w 3021"/>
                <a:gd name="T93" fmla="*/ 158 h 3747"/>
                <a:gd name="T94" fmla="*/ 2491 w 3021"/>
                <a:gd name="T95" fmla="*/ 478 h 3747"/>
                <a:gd name="T96" fmla="*/ 2853 w 3021"/>
                <a:gd name="T97" fmla="*/ 838 h 3747"/>
                <a:gd name="T98" fmla="*/ 2972 w 3021"/>
                <a:gd name="T99" fmla="*/ 1056 h 3747"/>
                <a:gd name="T100" fmla="*/ 3021 w 3021"/>
                <a:gd name="T101" fmla="*/ 1304 h 3747"/>
                <a:gd name="T102" fmla="*/ 2978 w 3021"/>
                <a:gd name="T103" fmla="*/ 1658 h 3747"/>
                <a:gd name="T104" fmla="*/ 2847 w 3021"/>
                <a:gd name="T105" fmla="*/ 2007 h 3747"/>
                <a:gd name="T106" fmla="*/ 2643 w 3021"/>
                <a:gd name="T107" fmla="*/ 2292 h 3747"/>
                <a:gd name="T108" fmla="*/ 2347 w 3021"/>
                <a:gd name="T109" fmla="*/ 2518 h 3747"/>
                <a:gd name="T110" fmla="*/ 1917 w 3021"/>
                <a:gd name="T111" fmla="*/ 2634 h 3747"/>
                <a:gd name="T112" fmla="*/ 1653 w 3021"/>
                <a:gd name="T113" fmla="*/ 2717 h 3747"/>
                <a:gd name="T114" fmla="*/ 1470 w 3021"/>
                <a:gd name="T115" fmla="*/ 2856 h 3747"/>
                <a:gd name="T116" fmla="*/ 1353 w 3021"/>
                <a:gd name="T117" fmla="*/ 3070 h 3747"/>
                <a:gd name="T118" fmla="*/ 1241 w 3021"/>
                <a:gd name="T119" fmla="*/ 3371 h 3747"/>
                <a:gd name="T120" fmla="*/ 1100 w 3021"/>
                <a:gd name="T121" fmla="*/ 3611 h 3747"/>
                <a:gd name="T122" fmla="*/ 924 w 3021"/>
                <a:gd name="T123" fmla="*/ 3723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21" h="3747">
                  <a:moveTo>
                    <a:pt x="1502" y="44"/>
                  </a:moveTo>
                  <a:lnTo>
                    <a:pt x="1502" y="44"/>
                  </a:lnTo>
                  <a:lnTo>
                    <a:pt x="1466" y="54"/>
                  </a:lnTo>
                  <a:lnTo>
                    <a:pt x="1432" y="65"/>
                  </a:lnTo>
                  <a:lnTo>
                    <a:pt x="1399" y="77"/>
                  </a:lnTo>
                  <a:lnTo>
                    <a:pt x="1368" y="89"/>
                  </a:lnTo>
                  <a:lnTo>
                    <a:pt x="1337" y="104"/>
                  </a:lnTo>
                  <a:lnTo>
                    <a:pt x="1307" y="119"/>
                  </a:lnTo>
                  <a:lnTo>
                    <a:pt x="1279" y="135"/>
                  </a:lnTo>
                  <a:lnTo>
                    <a:pt x="1252" y="153"/>
                  </a:lnTo>
                  <a:lnTo>
                    <a:pt x="1227" y="173"/>
                  </a:lnTo>
                  <a:lnTo>
                    <a:pt x="1202" y="192"/>
                  </a:lnTo>
                  <a:lnTo>
                    <a:pt x="1178" y="214"/>
                  </a:lnTo>
                  <a:lnTo>
                    <a:pt x="1157" y="237"/>
                  </a:lnTo>
                  <a:lnTo>
                    <a:pt x="1136" y="260"/>
                  </a:lnTo>
                  <a:lnTo>
                    <a:pt x="1116" y="285"/>
                  </a:lnTo>
                  <a:lnTo>
                    <a:pt x="1098" y="312"/>
                  </a:lnTo>
                  <a:lnTo>
                    <a:pt x="1081" y="339"/>
                  </a:lnTo>
                  <a:lnTo>
                    <a:pt x="1065" y="369"/>
                  </a:lnTo>
                  <a:lnTo>
                    <a:pt x="1050" y="399"/>
                  </a:lnTo>
                  <a:lnTo>
                    <a:pt x="1036" y="430"/>
                  </a:lnTo>
                  <a:lnTo>
                    <a:pt x="1024" y="461"/>
                  </a:lnTo>
                  <a:lnTo>
                    <a:pt x="1013" y="493"/>
                  </a:lnTo>
                  <a:lnTo>
                    <a:pt x="1004" y="526"/>
                  </a:lnTo>
                  <a:lnTo>
                    <a:pt x="996" y="559"/>
                  </a:lnTo>
                  <a:lnTo>
                    <a:pt x="989" y="593"/>
                  </a:lnTo>
                  <a:lnTo>
                    <a:pt x="983" y="627"/>
                  </a:lnTo>
                  <a:lnTo>
                    <a:pt x="980" y="661"/>
                  </a:lnTo>
                  <a:lnTo>
                    <a:pt x="978" y="697"/>
                  </a:lnTo>
                  <a:lnTo>
                    <a:pt x="976" y="734"/>
                  </a:lnTo>
                  <a:lnTo>
                    <a:pt x="978" y="770"/>
                  </a:lnTo>
                  <a:lnTo>
                    <a:pt x="979" y="807"/>
                  </a:lnTo>
                  <a:lnTo>
                    <a:pt x="982" y="845"/>
                  </a:lnTo>
                  <a:lnTo>
                    <a:pt x="987" y="883"/>
                  </a:lnTo>
                  <a:lnTo>
                    <a:pt x="1002" y="984"/>
                  </a:lnTo>
                  <a:lnTo>
                    <a:pt x="1009" y="1032"/>
                  </a:lnTo>
                  <a:lnTo>
                    <a:pt x="1015" y="1081"/>
                  </a:lnTo>
                  <a:lnTo>
                    <a:pt x="1022" y="1129"/>
                  </a:lnTo>
                  <a:lnTo>
                    <a:pt x="1028" y="1179"/>
                  </a:lnTo>
                  <a:lnTo>
                    <a:pt x="1035" y="1228"/>
                  </a:lnTo>
                  <a:lnTo>
                    <a:pt x="1041" y="1277"/>
                  </a:lnTo>
                  <a:lnTo>
                    <a:pt x="1046" y="1327"/>
                  </a:lnTo>
                  <a:lnTo>
                    <a:pt x="1052" y="1376"/>
                  </a:lnTo>
                  <a:lnTo>
                    <a:pt x="1054" y="1401"/>
                  </a:lnTo>
                  <a:lnTo>
                    <a:pt x="1057" y="1426"/>
                  </a:lnTo>
                  <a:lnTo>
                    <a:pt x="1059" y="1452"/>
                  </a:lnTo>
                  <a:lnTo>
                    <a:pt x="1060" y="1477"/>
                  </a:lnTo>
                  <a:lnTo>
                    <a:pt x="1061" y="1502"/>
                  </a:lnTo>
                  <a:lnTo>
                    <a:pt x="1063" y="1527"/>
                  </a:lnTo>
                  <a:lnTo>
                    <a:pt x="1064" y="1551"/>
                  </a:lnTo>
                  <a:lnTo>
                    <a:pt x="1065" y="1577"/>
                  </a:lnTo>
                  <a:lnTo>
                    <a:pt x="1067" y="1615"/>
                  </a:lnTo>
                  <a:lnTo>
                    <a:pt x="1068" y="1651"/>
                  </a:lnTo>
                  <a:lnTo>
                    <a:pt x="1071" y="1689"/>
                  </a:lnTo>
                  <a:lnTo>
                    <a:pt x="1073" y="1726"/>
                  </a:lnTo>
                  <a:lnTo>
                    <a:pt x="1075" y="1759"/>
                  </a:lnTo>
                  <a:lnTo>
                    <a:pt x="1076" y="1791"/>
                  </a:lnTo>
                  <a:lnTo>
                    <a:pt x="1076" y="1824"/>
                  </a:lnTo>
                  <a:lnTo>
                    <a:pt x="1075" y="1855"/>
                  </a:lnTo>
                  <a:lnTo>
                    <a:pt x="1074" y="1888"/>
                  </a:lnTo>
                  <a:lnTo>
                    <a:pt x="1071" y="1917"/>
                  </a:lnTo>
                  <a:lnTo>
                    <a:pt x="1067" y="1948"/>
                  </a:lnTo>
                  <a:lnTo>
                    <a:pt x="1063" y="1978"/>
                  </a:lnTo>
                  <a:lnTo>
                    <a:pt x="1057" y="2007"/>
                  </a:lnTo>
                  <a:lnTo>
                    <a:pt x="1050" y="2037"/>
                  </a:lnTo>
                  <a:lnTo>
                    <a:pt x="1042" y="2064"/>
                  </a:lnTo>
                  <a:lnTo>
                    <a:pt x="1033" y="2093"/>
                  </a:lnTo>
                  <a:lnTo>
                    <a:pt x="1024" y="2120"/>
                  </a:lnTo>
                  <a:lnTo>
                    <a:pt x="1013" y="2147"/>
                  </a:lnTo>
                  <a:lnTo>
                    <a:pt x="1001" y="2173"/>
                  </a:lnTo>
                  <a:lnTo>
                    <a:pt x="988" y="2200"/>
                  </a:lnTo>
                  <a:lnTo>
                    <a:pt x="974" y="2226"/>
                  </a:lnTo>
                  <a:lnTo>
                    <a:pt x="960" y="2251"/>
                  </a:lnTo>
                  <a:lnTo>
                    <a:pt x="944" y="2275"/>
                  </a:lnTo>
                  <a:lnTo>
                    <a:pt x="927" y="2299"/>
                  </a:lnTo>
                  <a:lnTo>
                    <a:pt x="910" y="2323"/>
                  </a:lnTo>
                  <a:lnTo>
                    <a:pt x="892" y="2347"/>
                  </a:lnTo>
                  <a:lnTo>
                    <a:pt x="871" y="2370"/>
                  </a:lnTo>
                  <a:lnTo>
                    <a:pt x="850" y="2392"/>
                  </a:lnTo>
                  <a:lnTo>
                    <a:pt x="829" y="2415"/>
                  </a:lnTo>
                  <a:lnTo>
                    <a:pt x="807" y="2437"/>
                  </a:lnTo>
                  <a:lnTo>
                    <a:pt x="783" y="2458"/>
                  </a:lnTo>
                  <a:lnTo>
                    <a:pt x="757" y="2479"/>
                  </a:lnTo>
                  <a:lnTo>
                    <a:pt x="732" y="2499"/>
                  </a:lnTo>
                  <a:lnTo>
                    <a:pt x="705" y="2520"/>
                  </a:lnTo>
                  <a:lnTo>
                    <a:pt x="677" y="2539"/>
                  </a:lnTo>
                  <a:lnTo>
                    <a:pt x="648" y="2559"/>
                  </a:lnTo>
                  <a:lnTo>
                    <a:pt x="601" y="2589"/>
                  </a:lnTo>
                  <a:lnTo>
                    <a:pt x="555" y="2622"/>
                  </a:lnTo>
                  <a:lnTo>
                    <a:pt x="510" y="2654"/>
                  </a:lnTo>
                  <a:lnTo>
                    <a:pt x="463" y="2688"/>
                  </a:lnTo>
                  <a:lnTo>
                    <a:pt x="418" y="2723"/>
                  </a:lnTo>
                  <a:lnTo>
                    <a:pt x="372" y="2758"/>
                  </a:lnTo>
                  <a:lnTo>
                    <a:pt x="327" y="2795"/>
                  </a:lnTo>
                  <a:lnTo>
                    <a:pt x="282" y="2831"/>
                  </a:lnTo>
                  <a:lnTo>
                    <a:pt x="253" y="2858"/>
                  </a:lnTo>
                  <a:lnTo>
                    <a:pt x="225" y="2884"/>
                  </a:lnTo>
                  <a:lnTo>
                    <a:pt x="200" y="2909"/>
                  </a:lnTo>
                  <a:lnTo>
                    <a:pt x="176" y="2936"/>
                  </a:lnTo>
                  <a:lnTo>
                    <a:pt x="154" y="2963"/>
                  </a:lnTo>
                  <a:lnTo>
                    <a:pt x="133" y="2990"/>
                  </a:lnTo>
                  <a:lnTo>
                    <a:pt x="115" y="3016"/>
                  </a:lnTo>
                  <a:lnTo>
                    <a:pt x="99" y="3044"/>
                  </a:lnTo>
                  <a:lnTo>
                    <a:pt x="89" y="3061"/>
                  </a:lnTo>
                  <a:lnTo>
                    <a:pt x="81" y="3078"/>
                  </a:lnTo>
                  <a:lnTo>
                    <a:pt x="73" y="3095"/>
                  </a:lnTo>
                  <a:lnTo>
                    <a:pt x="66" y="3111"/>
                  </a:lnTo>
                  <a:lnTo>
                    <a:pt x="60" y="3129"/>
                  </a:lnTo>
                  <a:lnTo>
                    <a:pt x="54" y="3145"/>
                  </a:lnTo>
                  <a:lnTo>
                    <a:pt x="50" y="3162"/>
                  </a:lnTo>
                  <a:lnTo>
                    <a:pt x="46" y="3178"/>
                  </a:lnTo>
                  <a:lnTo>
                    <a:pt x="43" y="3194"/>
                  </a:lnTo>
                  <a:lnTo>
                    <a:pt x="42" y="3210"/>
                  </a:lnTo>
                  <a:lnTo>
                    <a:pt x="39" y="3226"/>
                  </a:lnTo>
                  <a:lnTo>
                    <a:pt x="39" y="3241"/>
                  </a:lnTo>
                  <a:lnTo>
                    <a:pt x="40" y="3257"/>
                  </a:lnTo>
                  <a:lnTo>
                    <a:pt x="42" y="3272"/>
                  </a:lnTo>
                  <a:lnTo>
                    <a:pt x="43" y="3288"/>
                  </a:lnTo>
                  <a:lnTo>
                    <a:pt x="46" y="3303"/>
                  </a:lnTo>
                  <a:lnTo>
                    <a:pt x="50" y="3318"/>
                  </a:lnTo>
                  <a:lnTo>
                    <a:pt x="54" y="3332"/>
                  </a:lnTo>
                  <a:lnTo>
                    <a:pt x="60" y="3346"/>
                  </a:lnTo>
                  <a:lnTo>
                    <a:pt x="66" y="3361"/>
                  </a:lnTo>
                  <a:lnTo>
                    <a:pt x="73" y="3375"/>
                  </a:lnTo>
                  <a:lnTo>
                    <a:pt x="81" y="3389"/>
                  </a:lnTo>
                  <a:lnTo>
                    <a:pt x="90" y="3403"/>
                  </a:lnTo>
                  <a:lnTo>
                    <a:pt x="99" y="3416"/>
                  </a:lnTo>
                  <a:lnTo>
                    <a:pt x="109" y="3430"/>
                  </a:lnTo>
                  <a:lnTo>
                    <a:pt x="120" y="3443"/>
                  </a:lnTo>
                  <a:lnTo>
                    <a:pt x="132" y="3457"/>
                  </a:lnTo>
                  <a:lnTo>
                    <a:pt x="145" y="3469"/>
                  </a:lnTo>
                  <a:lnTo>
                    <a:pt x="159" y="3482"/>
                  </a:lnTo>
                  <a:lnTo>
                    <a:pt x="172" y="3493"/>
                  </a:lnTo>
                  <a:lnTo>
                    <a:pt x="187" y="3506"/>
                  </a:lnTo>
                  <a:lnTo>
                    <a:pt x="203" y="3517"/>
                  </a:lnTo>
                  <a:lnTo>
                    <a:pt x="235" y="3540"/>
                  </a:lnTo>
                  <a:lnTo>
                    <a:pt x="268" y="3562"/>
                  </a:lnTo>
                  <a:lnTo>
                    <a:pt x="300" y="3582"/>
                  </a:lnTo>
                  <a:lnTo>
                    <a:pt x="333" y="3600"/>
                  </a:lnTo>
                  <a:lnTo>
                    <a:pt x="365" y="3616"/>
                  </a:lnTo>
                  <a:lnTo>
                    <a:pt x="397" y="3632"/>
                  </a:lnTo>
                  <a:lnTo>
                    <a:pt x="429" y="3646"/>
                  </a:lnTo>
                  <a:lnTo>
                    <a:pt x="463" y="3658"/>
                  </a:lnTo>
                  <a:lnTo>
                    <a:pt x="495" y="3670"/>
                  </a:lnTo>
                  <a:lnTo>
                    <a:pt x="527" y="3679"/>
                  </a:lnTo>
                  <a:lnTo>
                    <a:pt x="560" y="3688"/>
                  </a:lnTo>
                  <a:lnTo>
                    <a:pt x="592" y="3695"/>
                  </a:lnTo>
                  <a:lnTo>
                    <a:pt x="624" y="3700"/>
                  </a:lnTo>
                  <a:lnTo>
                    <a:pt x="658" y="3704"/>
                  </a:lnTo>
                  <a:lnTo>
                    <a:pt x="690" y="3707"/>
                  </a:lnTo>
                  <a:lnTo>
                    <a:pt x="722" y="3708"/>
                  </a:lnTo>
                  <a:lnTo>
                    <a:pt x="761" y="3708"/>
                  </a:lnTo>
                  <a:lnTo>
                    <a:pt x="799" y="3705"/>
                  </a:lnTo>
                  <a:lnTo>
                    <a:pt x="817" y="3704"/>
                  </a:lnTo>
                  <a:lnTo>
                    <a:pt x="835" y="3702"/>
                  </a:lnTo>
                  <a:lnTo>
                    <a:pt x="854" y="3699"/>
                  </a:lnTo>
                  <a:lnTo>
                    <a:pt x="871" y="3695"/>
                  </a:lnTo>
                  <a:lnTo>
                    <a:pt x="888" y="3692"/>
                  </a:lnTo>
                  <a:lnTo>
                    <a:pt x="905" y="3687"/>
                  </a:lnTo>
                  <a:lnTo>
                    <a:pt x="921" y="3681"/>
                  </a:lnTo>
                  <a:lnTo>
                    <a:pt x="937" y="3676"/>
                  </a:lnTo>
                  <a:lnTo>
                    <a:pt x="954" y="3669"/>
                  </a:lnTo>
                  <a:lnTo>
                    <a:pt x="970" y="3662"/>
                  </a:lnTo>
                  <a:lnTo>
                    <a:pt x="985" y="3653"/>
                  </a:lnTo>
                  <a:lnTo>
                    <a:pt x="1001" y="3644"/>
                  </a:lnTo>
                  <a:lnTo>
                    <a:pt x="1015" y="3634"/>
                  </a:lnTo>
                  <a:lnTo>
                    <a:pt x="1029" y="3623"/>
                  </a:lnTo>
                  <a:lnTo>
                    <a:pt x="1044" y="3611"/>
                  </a:lnTo>
                  <a:lnTo>
                    <a:pt x="1058" y="3598"/>
                  </a:lnTo>
                  <a:lnTo>
                    <a:pt x="1072" y="3584"/>
                  </a:lnTo>
                  <a:lnTo>
                    <a:pt x="1084" y="3569"/>
                  </a:lnTo>
                  <a:lnTo>
                    <a:pt x="1098" y="3553"/>
                  </a:lnTo>
                  <a:lnTo>
                    <a:pt x="1111" y="3536"/>
                  </a:lnTo>
                  <a:lnTo>
                    <a:pt x="1123" y="3519"/>
                  </a:lnTo>
                  <a:lnTo>
                    <a:pt x="1136" y="3499"/>
                  </a:lnTo>
                  <a:lnTo>
                    <a:pt x="1147" y="3478"/>
                  </a:lnTo>
                  <a:lnTo>
                    <a:pt x="1160" y="3457"/>
                  </a:lnTo>
                  <a:lnTo>
                    <a:pt x="1172" y="3434"/>
                  </a:lnTo>
                  <a:lnTo>
                    <a:pt x="1183" y="3408"/>
                  </a:lnTo>
                  <a:lnTo>
                    <a:pt x="1193" y="3383"/>
                  </a:lnTo>
                  <a:lnTo>
                    <a:pt x="1205" y="3356"/>
                  </a:lnTo>
                  <a:lnTo>
                    <a:pt x="1214" y="3330"/>
                  </a:lnTo>
                  <a:lnTo>
                    <a:pt x="1224" y="3304"/>
                  </a:lnTo>
                  <a:lnTo>
                    <a:pt x="1233" y="3279"/>
                  </a:lnTo>
                  <a:lnTo>
                    <a:pt x="1244" y="3252"/>
                  </a:lnTo>
                  <a:lnTo>
                    <a:pt x="1253" y="3227"/>
                  </a:lnTo>
                  <a:lnTo>
                    <a:pt x="1262" y="3201"/>
                  </a:lnTo>
                  <a:lnTo>
                    <a:pt x="1272" y="3176"/>
                  </a:lnTo>
                  <a:lnTo>
                    <a:pt x="1282" y="3149"/>
                  </a:lnTo>
                  <a:lnTo>
                    <a:pt x="1293" y="3118"/>
                  </a:lnTo>
                  <a:lnTo>
                    <a:pt x="1305" y="3087"/>
                  </a:lnTo>
                  <a:lnTo>
                    <a:pt x="1316" y="3056"/>
                  </a:lnTo>
                  <a:lnTo>
                    <a:pt x="1328" y="3025"/>
                  </a:lnTo>
                  <a:lnTo>
                    <a:pt x="1337" y="3004"/>
                  </a:lnTo>
                  <a:lnTo>
                    <a:pt x="1346" y="2982"/>
                  </a:lnTo>
                  <a:lnTo>
                    <a:pt x="1355" y="2961"/>
                  </a:lnTo>
                  <a:lnTo>
                    <a:pt x="1365" y="2942"/>
                  </a:lnTo>
                  <a:lnTo>
                    <a:pt x="1377" y="2921"/>
                  </a:lnTo>
                  <a:lnTo>
                    <a:pt x="1388" y="2903"/>
                  </a:lnTo>
                  <a:lnTo>
                    <a:pt x="1400" y="2884"/>
                  </a:lnTo>
                  <a:lnTo>
                    <a:pt x="1412" y="2866"/>
                  </a:lnTo>
                  <a:lnTo>
                    <a:pt x="1426" y="2849"/>
                  </a:lnTo>
                  <a:lnTo>
                    <a:pt x="1440" y="2831"/>
                  </a:lnTo>
                  <a:lnTo>
                    <a:pt x="1455" y="2815"/>
                  </a:lnTo>
                  <a:lnTo>
                    <a:pt x="1470" y="2801"/>
                  </a:lnTo>
                  <a:lnTo>
                    <a:pt x="1485" y="2784"/>
                  </a:lnTo>
                  <a:lnTo>
                    <a:pt x="1502" y="2771"/>
                  </a:lnTo>
                  <a:lnTo>
                    <a:pt x="1519" y="2756"/>
                  </a:lnTo>
                  <a:lnTo>
                    <a:pt x="1536" y="2743"/>
                  </a:lnTo>
                  <a:lnTo>
                    <a:pt x="1555" y="2729"/>
                  </a:lnTo>
                  <a:lnTo>
                    <a:pt x="1573" y="2717"/>
                  </a:lnTo>
                  <a:lnTo>
                    <a:pt x="1594" y="2705"/>
                  </a:lnTo>
                  <a:lnTo>
                    <a:pt x="1613" y="2694"/>
                  </a:lnTo>
                  <a:lnTo>
                    <a:pt x="1634" y="2682"/>
                  </a:lnTo>
                  <a:lnTo>
                    <a:pt x="1656" y="2672"/>
                  </a:lnTo>
                  <a:lnTo>
                    <a:pt x="1679" y="2663"/>
                  </a:lnTo>
                  <a:lnTo>
                    <a:pt x="1701" y="2654"/>
                  </a:lnTo>
                  <a:lnTo>
                    <a:pt x="1724" y="2645"/>
                  </a:lnTo>
                  <a:lnTo>
                    <a:pt x="1749" y="2637"/>
                  </a:lnTo>
                  <a:lnTo>
                    <a:pt x="1774" y="2628"/>
                  </a:lnTo>
                  <a:lnTo>
                    <a:pt x="1800" y="2620"/>
                  </a:lnTo>
                  <a:lnTo>
                    <a:pt x="1827" y="2614"/>
                  </a:lnTo>
                  <a:lnTo>
                    <a:pt x="1853" y="2608"/>
                  </a:lnTo>
                  <a:lnTo>
                    <a:pt x="1882" y="2601"/>
                  </a:lnTo>
                  <a:lnTo>
                    <a:pt x="1909" y="2596"/>
                  </a:lnTo>
                  <a:lnTo>
                    <a:pt x="1926" y="2593"/>
                  </a:lnTo>
                  <a:lnTo>
                    <a:pt x="1994" y="2580"/>
                  </a:lnTo>
                  <a:lnTo>
                    <a:pt x="2063" y="2567"/>
                  </a:lnTo>
                  <a:lnTo>
                    <a:pt x="2097" y="2560"/>
                  </a:lnTo>
                  <a:lnTo>
                    <a:pt x="2132" y="2552"/>
                  </a:lnTo>
                  <a:lnTo>
                    <a:pt x="2165" y="2542"/>
                  </a:lnTo>
                  <a:lnTo>
                    <a:pt x="2198" y="2533"/>
                  </a:lnTo>
                  <a:lnTo>
                    <a:pt x="2231" y="2522"/>
                  </a:lnTo>
                  <a:lnTo>
                    <a:pt x="2265" y="2510"/>
                  </a:lnTo>
                  <a:lnTo>
                    <a:pt x="2297" y="2498"/>
                  </a:lnTo>
                  <a:lnTo>
                    <a:pt x="2329" y="2484"/>
                  </a:lnTo>
                  <a:lnTo>
                    <a:pt x="2360" y="2468"/>
                  </a:lnTo>
                  <a:lnTo>
                    <a:pt x="2391" y="2451"/>
                  </a:lnTo>
                  <a:lnTo>
                    <a:pt x="2421" y="2431"/>
                  </a:lnTo>
                  <a:lnTo>
                    <a:pt x="2449" y="2411"/>
                  </a:lnTo>
                  <a:lnTo>
                    <a:pt x="2475" y="2391"/>
                  </a:lnTo>
                  <a:lnTo>
                    <a:pt x="2500" y="2372"/>
                  </a:lnTo>
                  <a:lnTo>
                    <a:pt x="2524" y="2351"/>
                  </a:lnTo>
                  <a:lnTo>
                    <a:pt x="2548" y="2330"/>
                  </a:lnTo>
                  <a:lnTo>
                    <a:pt x="2570" y="2308"/>
                  </a:lnTo>
                  <a:lnTo>
                    <a:pt x="2593" y="2287"/>
                  </a:lnTo>
                  <a:lnTo>
                    <a:pt x="2615" y="2265"/>
                  </a:lnTo>
                  <a:lnTo>
                    <a:pt x="2635" y="2242"/>
                  </a:lnTo>
                  <a:lnTo>
                    <a:pt x="2656" y="2219"/>
                  </a:lnTo>
                  <a:lnTo>
                    <a:pt x="2675" y="2195"/>
                  </a:lnTo>
                  <a:lnTo>
                    <a:pt x="2695" y="2171"/>
                  </a:lnTo>
                  <a:lnTo>
                    <a:pt x="2713" y="2146"/>
                  </a:lnTo>
                  <a:lnTo>
                    <a:pt x="2732" y="2120"/>
                  </a:lnTo>
                  <a:lnTo>
                    <a:pt x="2749" y="2095"/>
                  </a:lnTo>
                  <a:lnTo>
                    <a:pt x="2766" y="2069"/>
                  </a:lnTo>
                  <a:lnTo>
                    <a:pt x="2782" y="2042"/>
                  </a:lnTo>
                  <a:lnTo>
                    <a:pt x="2798" y="2015"/>
                  </a:lnTo>
                  <a:lnTo>
                    <a:pt x="2813" y="1987"/>
                  </a:lnTo>
                  <a:lnTo>
                    <a:pt x="2828" y="1959"/>
                  </a:lnTo>
                  <a:lnTo>
                    <a:pt x="2842" y="1930"/>
                  </a:lnTo>
                  <a:lnTo>
                    <a:pt x="2854" y="1901"/>
                  </a:lnTo>
                  <a:lnTo>
                    <a:pt x="2867" y="1871"/>
                  </a:lnTo>
                  <a:lnTo>
                    <a:pt x="2880" y="1841"/>
                  </a:lnTo>
                  <a:lnTo>
                    <a:pt x="2891" y="1810"/>
                  </a:lnTo>
                  <a:lnTo>
                    <a:pt x="2903" y="1779"/>
                  </a:lnTo>
                  <a:lnTo>
                    <a:pt x="2913" y="1746"/>
                  </a:lnTo>
                  <a:lnTo>
                    <a:pt x="2922" y="1714"/>
                  </a:lnTo>
                  <a:lnTo>
                    <a:pt x="2931" y="1681"/>
                  </a:lnTo>
                  <a:lnTo>
                    <a:pt x="2940" y="1648"/>
                  </a:lnTo>
                  <a:lnTo>
                    <a:pt x="2948" y="1613"/>
                  </a:lnTo>
                  <a:lnTo>
                    <a:pt x="2955" y="1579"/>
                  </a:lnTo>
                  <a:lnTo>
                    <a:pt x="2962" y="1543"/>
                  </a:lnTo>
                  <a:lnTo>
                    <a:pt x="2970" y="1495"/>
                  </a:lnTo>
                  <a:lnTo>
                    <a:pt x="2977" y="1447"/>
                  </a:lnTo>
                  <a:lnTo>
                    <a:pt x="2981" y="1399"/>
                  </a:lnTo>
                  <a:lnTo>
                    <a:pt x="2982" y="1352"/>
                  </a:lnTo>
                  <a:lnTo>
                    <a:pt x="2982" y="1329"/>
                  </a:lnTo>
                  <a:lnTo>
                    <a:pt x="2981" y="1306"/>
                  </a:lnTo>
                  <a:lnTo>
                    <a:pt x="2979" y="1284"/>
                  </a:lnTo>
                  <a:lnTo>
                    <a:pt x="2978" y="1261"/>
                  </a:lnTo>
                  <a:lnTo>
                    <a:pt x="2975" y="1240"/>
                  </a:lnTo>
                  <a:lnTo>
                    <a:pt x="2972" y="1218"/>
                  </a:lnTo>
                  <a:lnTo>
                    <a:pt x="2969" y="1196"/>
                  </a:lnTo>
                  <a:lnTo>
                    <a:pt x="2964" y="1174"/>
                  </a:lnTo>
                  <a:lnTo>
                    <a:pt x="2960" y="1153"/>
                  </a:lnTo>
                  <a:lnTo>
                    <a:pt x="2954" y="1132"/>
                  </a:lnTo>
                  <a:lnTo>
                    <a:pt x="2948" y="1111"/>
                  </a:lnTo>
                  <a:lnTo>
                    <a:pt x="2943" y="1090"/>
                  </a:lnTo>
                  <a:lnTo>
                    <a:pt x="2936" y="1070"/>
                  </a:lnTo>
                  <a:lnTo>
                    <a:pt x="2928" y="1050"/>
                  </a:lnTo>
                  <a:lnTo>
                    <a:pt x="2920" y="1030"/>
                  </a:lnTo>
                  <a:lnTo>
                    <a:pt x="2912" y="1010"/>
                  </a:lnTo>
                  <a:lnTo>
                    <a:pt x="2903" y="991"/>
                  </a:lnTo>
                  <a:lnTo>
                    <a:pt x="2892" y="972"/>
                  </a:lnTo>
                  <a:lnTo>
                    <a:pt x="2882" y="953"/>
                  </a:lnTo>
                  <a:lnTo>
                    <a:pt x="2872" y="934"/>
                  </a:lnTo>
                  <a:lnTo>
                    <a:pt x="2860" y="916"/>
                  </a:lnTo>
                  <a:lnTo>
                    <a:pt x="2847" y="898"/>
                  </a:lnTo>
                  <a:lnTo>
                    <a:pt x="2835" y="879"/>
                  </a:lnTo>
                  <a:lnTo>
                    <a:pt x="2822" y="861"/>
                  </a:lnTo>
                  <a:lnTo>
                    <a:pt x="2791" y="822"/>
                  </a:lnTo>
                  <a:lnTo>
                    <a:pt x="2758" y="784"/>
                  </a:lnTo>
                  <a:lnTo>
                    <a:pt x="2725" y="747"/>
                  </a:lnTo>
                  <a:lnTo>
                    <a:pt x="2690" y="712"/>
                  </a:lnTo>
                  <a:lnTo>
                    <a:pt x="2657" y="679"/>
                  </a:lnTo>
                  <a:lnTo>
                    <a:pt x="2624" y="647"/>
                  </a:lnTo>
                  <a:lnTo>
                    <a:pt x="2592" y="618"/>
                  </a:lnTo>
                  <a:lnTo>
                    <a:pt x="2561" y="590"/>
                  </a:lnTo>
                  <a:lnTo>
                    <a:pt x="2530" y="562"/>
                  </a:lnTo>
                  <a:lnTo>
                    <a:pt x="2498" y="534"/>
                  </a:lnTo>
                  <a:lnTo>
                    <a:pt x="2465" y="508"/>
                  </a:lnTo>
                  <a:lnTo>
                    <a:pt x="2432" y="480"/>
                  </a:lnTo>
                  <a:lnTo>
                    <a:pt x="2400" y="454"/>
                  </a:lnTo>
                  <a:lnTo>
                    <a:pt x="2367" y="427"/>
                  </a:lnTo>
                  <a:lnTo>
                    <a:pt x="2335" y="401"/>
                  </a:lnTo>
                  <a:lnTo>
                    <a:pt x="2303" y="375"/>
                  </a:lnTo>
                  <a:lnTo>
                    <a:pt x="2264" y="344"/>
                  </a:lnTo>
                  <a:lnTo>
                    <a:pt x="2225" y="312"/>
                  </a:lnTo>
                  <a:lnTo>
                    <a:pt x="2186" y="281"/>
                  </a:lnTo>
                  <a:lnTo>
                    <a:pt x="2147" y="249"/>
                  </a:lnTo>
                  <a:lnTo>
                    <a:pt x="2110" y="219"/>
                  </a:lnTo>
                  <a:lnTo>
                    <a:pt x="2072" y="191"/>
                  </a:lnTo>
                  <a:lnTo>
                    <a:pt x="2034" y="166"/>
                  </a:lnTo>
                  <a:lnTo>
                    <a:pt x="1996" y="143"/>
                  </a:lnTo>
                  <a:lnTo>
                    <a:pt x="1957" y="122"/>
                  </a:lnTo>
                  <a:lnTo>
                    <a:pt x="1919" y="104"/>
                  </a:lnTo>
                  <a:lnTo>
                    <a:pt x="1879" y="88"/>
                  </a:lnTo>
                  <a:lnTo>
                    <a:pt x="1840" y="74"/>
                  </a:lnTo>
                  <a:lnTo>
                    <a:pt x="1821" y="68"/>
                  </a:lnTo>
                  <a:lnTo>
                    <a:pt x="1800" y="63"/>
                  </a:lnTo>
                  <a:lnTo>
                    <a:pt x="1781" y="58"/>
                  </a:lnTo>
                  <a:lnTo>
                    <a:pt x="1760" y="54"/>
                  </a:lnTo>
                  <a:lnTo>
                    <a:pt x="1720" y="47"/>
                  </a:lnTo>
                  <a:lnTo>
                    <a:pt x="1679" y="42"/>
                  </a:lnTo>
                  <a:lnTo>
                    <a:pt x="1637" y="40"/>
                  </a:lnTo>
                  <a:lnTo>
                    <a:pt x="1595" y="39"/>
                  </a:lnTo>
                  <a:lnTo>
                    <a:pt x="1552" y="41"/>
                  </a:lnTo>
                  <a:lnTo>
                    <a:pt x="1509" y="46"/>
                  </a:lnTo>
                  <a:lnTo>
                    <a:pt x="1502" y="44"/>
                  </a:lnTo>
                  <a:close/>
                  <a:moveTo>
                    <a:pt x="734" y="3747"/>
                  </a:moveTo>
                  <a:lnTo>
                    <a:pt x="728" y="3747"/>
                  </a:lnTo>
                  <a:lnTo>
                    <a:pt x="722" y="3747"/>
                  </a:lnTo>
                  <a:lnTo>
                    <a:pt x="687" y="3746"/>
                  </a:lnTo>
                  <a:lnTo>
                    <a:pt x="654" y="3743"/>
                  </a:lnTo>
                  <a:lnTo>
                    <a:pt x="620" y="3739"/>
                  </a:lnTo>
                  <a:lnTo>
                    <a:pt x="585" y="3733"/>
                  </a:lnTo>
                  <a:lnTo>
                    <a:pt x="552" y="3726"/>
                  </a:lnTo>
                  <a:lnTo>
                    <a:pt x="518" y="3718"/>
                  </a:lnTo>
                  <a:lnTo>
                    <a:pt x="483" y="3708"/>
                  </a:lnTo>
                  <a:lnTo>
                    <a:pt x="450" y="3696"/>
                  </a:lnTo>
                  <a:lnTo>
                    <a:pt x="416" y="3683"/>
                  </a:lnTo>
                  <a:lnTo>
                    <a:pt x="382" y="3669"/>
                  </a:lnTo>
                  <a:lnTo>
                    <a:pt x="348" y="3653"/>
                  </a:lnTo>
                  <a:lnTo>
                    <a:pt x="315" y="3634"/>
                  </a:lnTo>
                  <a:lnTo>
                    <a:pt x="281" y="3616"/>
                  </a:lnTo>
                  <a:lnTo>
                    <a:pt x="247" y="3595"/>
                  </a:lnTo>
                  <a:lnTo>
                    <a:pt x="214" y="3574"/>
                  </a:lnTo>
                  <a:lnTo>
                    <a:pt x="180" y="3549"/>
                  </a:lnTo>
                  <a:lnTo>
                    <a:pt x="163" y="3537"/>
                  </a:lnTo>
                  <a:lnTo>
                    <a:pt x="146" y="3523"/>
                  </a:lnTo>
                  <a:lnTo>
                    <a:pt x="131" y="3509"/>
                  </a:lnTo>
                  <a:lnTo>
                    <a:pt x="116" y="3496"/>
                  </a:lnTo>
                  <a:lnTo>
                    <a:pt x="102" y="3482"/>
                  </a:lnTo>
                  <a:lnTo>
                    <a:pt x="89" y="3467"/>
                  </a:lnTo>
                  <a:lnTo>
                    <a:pt x="77" y="3453"/>
                  </a:lnTo>
                  <a:lnTo>
                    <a:pt x="66" y="3438"/>
                  </a:lnTo>
                  <a:lnTo>
                    <a:pt x="55" y="3423"/>
                  </a:lnTo>
                  <a:lnTo>
                    <a:pt x="46" y="3407"/>
                  </a:lnTo>
                  <a:lnTo>
                    <a:pt x="37" y="3392"/>
                  </a:lnTo>
                  <a:lnTo>
                    <a:pt x="30" y="3376"/>
                  </a:lnTo>
                  <a:lnTo>
                    <a:pt x="23" y="3360"/>
                  </a:lnTo>
                  <a:lnTo>
                    <a:pt x="17" y="3344"/>
                  </a:lnTo>
                  <a:lnTo>
                    <a:pt x="12" y="3327"/>
                  </a:lnTo>
                  <a:lnTo>
                    <a:pt x="8" y="3311"/>
                  </a:lnTo>
                  <a:lnTo>
                    <a:pt x="5" y="3294"/>
                  </a:lnTo>
                  <a:lnTo>
                    <a:pt x="3" y="3277"/>
                  </a:lnTo>
                  <a:lnTo>
                    <a:pt x="0" y="3260"/>
                  </a:lnTo>
                  <a:lnTo>
                    <a:pt x="0" y="3242"/>
                  </a:lnTo>
                  <a:lnTo>
                    <a:pt x="0" y="3225"/>
                  </a:lnTo>
                  <a:lnTo>
                    <a:pt x="1" y="3208"/>
                  </a:lnTo>
                  <a:lnTo>
                    <a:pt x="4" y="3189"/>
                  </a:lnTo>
                  <a:lnTo>
                    <a:pt x="7" y="3172"/>
                  </a:lnTo>
                  <a:lnTo>
                    <a:pt x="11" y="3154"/>
                  </a:lnTo>
                  <a:lnTo>
                    <a:pt x="16" y="3135"/>
                  </a:lnTo>
                  <a:lnTo>
                    <a:pt x="22" y="3117"/>
                  </a:lnTo>
                  <a:lnTo>
                    <a:pt x="29" y="3099"/>
                  </a:lnTo>
                  <a:lnTo>
                    <a:pt x="36" y="3080"/>
                  </a:lnTo>
                  <a:lnTo>
                    <a:pt x="45" y="3062"/>
                  </a:lnTo>
                  <a:lnTo>
                    <a:pt x="54" y="3043"/>
                  </a:lnTo>
                  <a:lnTo>
                    <a:pt x="65" y="3024"/>
                  </a:lnTo>
                  <a:lnTo>
                    <a:pt x="82" y="2996"/>
                  </a:lnTo>
                  <a:lnTo>
                    <a:pt x="101" y="2967"/>
                  </a:lnTo>
                  <a:lnTo>
                    <a:pt x="122" y="2939"/>
                  </a:lnTo>
                  <a:lnTo>
                    <a:pt x="145" y="2912"/>
                  </a:lnTo>
                  <a:lnTo>
                    <a:pt x="170" y="2883"/>
                  </a:lnTo>
                  <a:lnTo>
                    <a:pt x="198" y="2856"/>
                  </a:lnTo>
                  <a:lnTo>
                    <a:pt x="226" y="2829"/>
                  </a:lnTo>
                  <a:lnTo>
                    <a:pt x="257" y="2802"/>
                  </a:lnTo>
                  <a:lnTo>
                    <a:pt x="302" y="2764"/>
                  </a:lnTo>
                  <a:lnTo>
                    <a:pt x="348" y="2727"/>
                  </a:lnTo>
                  <a:lnTo>
                    <a:pt x="394" y="2692"/>
                  </a:lnTo>
                  <a:lnTo>
                    <a:pt x="440" y="2656"/>
                  </a:lnTo>
                  <a:lnTo>
                    <a:pt x="486" y="2622"/>
                  </a:lnTo>
                  <a:lnTo>
                    <a:pt x="533" y="2588"/>
                  </a:lnTo>
                  <a:lnTo>
                    <a:pt x="580" y="2556"/>
                  </a:lnTo>
                  <a:lnTo>
                    <a:pt x="627" y="2525"/>
                  </a:lnTo>
                  <a:lnTo>
                    <a:pt x="654" y="2507"/>
                  </a:lnTo>
                  <a:lnTo>
                    <a:pt x="682" y="2489"/>
                  </a:lnTo>
                  <a:lnTo>
                    <a:pt x="707" y="2469"/>
                  </a:lnTo>
                  <a:lnTo>
                    <a:pt x="731" y="2450"/>
                  </a:lnTo>
                  <a:lnTo>
                    <a:pt x="755" y="2429"/>
                  </a:lnTo>
                  <a:lnTo>
                    <a:pt x="778" y="2408"/>
                  </a:lnTo>
                  <a:lnTo>
                    <a:pt x="800" y="2388"/>
                  </a:lnTo>
                  <a:lnTo>
                    <a:pt x="820" y="2367"/>
                  </a:lnTo>
                  <a:lnTo>
                    <a:pt x="840" y="2345"/>
                  </a:lnTo>
                  <a:lnTo>
                    <a:pt x="859" y="2323"/>
                  </a:lnTo>
                  <a:lnTo>
                    <a:pt x="878" y="2300"/>
                  </a:lnTo>
                  <a:lnTo>
                    <a:pt x="894" y="2278"/>
                  </a:lnTo>
                  <a:lnTo>
                    <a:pt x="910" y="2255"/>
                  </a:lnTo>
                  <a:lnTo>
                    <a:pt x="925" y="2230"/>
                  </a:lnTo>
                  <a:lnTo>
                    <a:pt x="940" y="2206"/>
                  </a:lnTo>
                  <a:lnTo>
                    <a:pt x="952" y="2182"/>
                  </a:lnTo>
                  <a:lnTo>
                    <a:pt x="965" y="2157"/>
                  </a:lnTo>
                  <a:lnTo>
                    <a:pt x="976" y="2132"/>
                  </a:lnTo>
                  <a:lnTo>
                    <a:pt x="986" y="2105"/>
                  </a:lnTo>
                  <a:lnTo>
                    <a:pt x="996" y="2079"/>
                  </a:lnTo>
                  <a:lnTo>
                    <a:pt x="1004" y="2053"/>
                  </a:lnTo>
                  <a:lnTo>
                    <a:pt x="1011" y="2025"/>
                  </a:lnTo>
                  <a:lnTo>
                    <a:pt x="1018" y="1998"/>
                  </a:lnTo>
                  <a:lnTo>
                    <a:pt x="1024" y="1970"/>
                  </a:lnTo>
                  <a:lnTo>
                    <a:pt x="1028" y="1941"/>
                  </a:lnTo>
                  <a:lnTo>
                    <a:pt x="1032" y="1913"/>
                  </a:lnTo>
                  <a:lnTo>
                    <a:pt x="1034" y="1883"/>
                  </a:lnTo>
                  <a:lnTo>
                    <a:pt x="1036" y="1853"/>
                  </a:lnTo>
                  <a:lnTo>
                    <a:pt x="1037" y="1822"/>
                  </a:lnTo>
                  <a:lnTo>
                    <a:pt x="1036" y="1792"/>
                  </a:lnTo>
                  <a:lnTo>
                    <a:pt x="1036" y="1760"/>
                  </a:lnTo>
                  <a:lnTo>
                    <a:pt x="1034" y="1729"/>
                  </a:lnTo>
                  <a:lnTo>
                    <a:pt x="1032" y="1691"/>
                  </a:lnTo>
                  <a:lnTo>
                    <a:pt x="1029" y="1654"/>
                  </a:lnTo>
                  <a:lnTo>
                    <a:pt x="1027" y="1616"/>
                  </a:lnTo>
                  <a:lnTo>
                    <a:pt x="1026" y="1579"/>
                  </a:lnTo>
                  <a:lnTo>
                    <a:pt x="1025" y="1554"/>
                  </a:lnTo>
                  <a:lnTo>
                    <a:pt x="1024" y="1529"/>
                  </a:lnTo>
                  <a:lnTo>
                    <a:pt x="1022" y="1504"/>
                  </a:lnTo>
                  <a:lnTo>
                    <a:pt x="1021" y="1479"/>
                  </a:lnTo>
                  <a:lnTo>
                    <a:pt x="1019" y="1454"/>
                  </a:lnTo>
                  <a:lnTo>
                    <a:pt x="1018" y="1430"/>
                  </a:lnTo>
                  <a:lnTo>
                    <a:pt x="1015" y="1405"/>
                  </a:lnTo>
                  <a:lnTo>
                    <a:pt x="1013" y="1379"/>
                  </a:lnTo>
                  <a:lnTo>
                    <a:pt x="1007" y="1331"/>
                  </a:lnTo>
                  <a:lnTo>
                    <a:pt x="1002" y="1282"/>
                  </a:lnTo>
                  <a:lnTo>
                    <a:pt x="996" y="1233"/>
                  </a:lnTo>
                  <a:lnTo>
                    <a:pt x="989" y="1183"/>
                  </a:lnTo>
                  <a:lnTo>
                    <a:pt x="982" y="1135"/>
                  </a:lnTo>
                  <a:lnTo>
                    <a:pt x="976" y="1086"/>
                  </a:lnTo>
                  <a:lnTo>
                    <a:pt x="970" y="1038"/>
                  </a:lnTo>
                  <a:lnTo>
                    <a:pt x="963" y="989"/>
                  </a:lnTo>
                  <a:lnTo>
                    <a:pt x="948" y="889"/>
                  </a:lnTo>
                  <a:lnTo>
                    <a:pt x="943" y="848"/>
                  </a:lnTo>
                  <a:lnTo>
                    <a:pt x="940" y="809"/>
                  </a:lnTo>
                  <a:lnTo>
                    <a:pt x="937" y="770"/>
                  </a:lnTo>
                  <a:lnTo>
                    <a:pt x="937" y="733"/>
                  </a:lnTo>
                  <a:lnTo>
                    <a:pt x="939" y="695"/>
                  </a:lnTo>
                  <a:lnTo>
                    <a:pt x="941" y="658"/>
                  </a:lnTo>
                  <a:lnTo>
                    <a:pt x="944" y="621"/>
                  </a:lnTo>
                  <a:lnTo>
                    <a:pt x="950" y="585"/>
                  </a:lnTo>
                  <a:lnTo>
                    <a:pt x="957" y="549"/>
                  </a:lnTo>
                  <a:lnTo>
                    <a:pt x="966" y="515"/>
                  </a:lnTo>
                  <a:lnTo>
                    <a:pt x="975" y="480"/>
                  </a:lnTo>
                  <a:lnTo>
                    <a:pt x="987" y="447"/>
                  </a:lnTo>
                  <a:lnTo>
                    <a:pt x="999" y="414"/>
                  </a:lnTo>
                  <a:lnTo>
                    <a:pt x="1014" y="382"/>
                  </a:lnTo>
                  <a:lnTo>
                    <a:pt x="1030" y="351"/>
                  </a:lnTo>
                  <a:lnTo>
                    <a:pt x="1048" y="320"/>
                  </a:lnTo>
                  <a:lnTo>
                    <a:pt x="1065" y="290"/>
                  </a:lnTo>
                  <a:lnTo>
                    <a:pt x="1084" y="262"/>
                  </a:lnTo>
                  <a:lnTo>
                    <a:pt x="1105" y="236"/>
                  </a:lnTo>
                  <a:lnTo>
                    <a:pt x="1128" y="211"/>
                  </a:lnTo>
                  <a:lnTo>
                    <a:pt x="1151" y="187"/>
                  </a:lnTo>
                  <a:lnTo>
                    <a:pt x="1175" y="164"/>
                  </a:lnTo>
                  <a:lnTo>
                    <a:pt x="1201" y="142"/>
                  </a:lnTo>
                  <a:lnTo>
                    <a:pt x="1229" y="121"/>
                  </a:lnTo>
                  <a:lnTo>
                    <a:pt x="1258" y="103"/>
                  </a:lnTo>
                  <a:lnTo>
                    <a:pt x="1287" y="85"/>
                  </a:lnTo>
                  <a:lnTo>
                    <a:pt x="1318" y="68"/>
                  </a:lnTo>
                  <a:lnTo>
                    <a:pt x="1350" y="54"/>
                  </a:lnTo>
                  <a:lnTo>
                    <a:pt x="1384" y="40"/>
                  </a:lnTo>
                  <a:lnTo>
                    <a:pt x="1419" y="27"/>
                  </a:lnTo>
                  <a:lnTo>
                    <a:pt x="1455" y="16"/>
                  </a:lnTo>
                  <a:lnTo>
                    <a:pt x="1493" y="7"/>
                  </a:lnTo>
                  <a:lnTo>
                    <a:pt x="1502" y="7"/>
                  </a:lnTo>
                  <a:lnTo>
                    <a:pt x="1504" y="7"/>
                  </a:lnTo>
                  <a:lnTo>
                    <a:pt x="1549" y="2"/>
                  </a:lnTo>
                  <a:lnTo>
                    <a:pt x="1594" y="0"/>
                  </a:lnTo>
                  <a:lnTo>
                    <a:pt x="1617" y="0"/>
                  </a:lnTo>
                  <a:lnTo>
                    <a:pt x="1638" y="0"/>
                  </a:lnTo>
                  <a:lnTo>
                    <a:pt x="1660" y="1"/>
                  </a:lnTo>
                  <a:lnTo>
                    <a:pt x="1682" y="2"/>
                  </a:lnTo>
                  <a:lnTo>
                    <a:pt x="1704" y="4"/>
                  </a:lnTo>
                  <a:lnTo>
                    <a:pt x="1724" y="8"/>
                  </a:lnTo>
                  <a:lnTo>
                    <a:pt x="1746" y="11"/>
                  </a:lnTo>
                  <a:lnTo>
                    <a:pt x="1768" y="15"/>
                  </a:lnTo>
                  <a:lnTo>
                    <a:pt x="1789" y="19"/>
                  </a:lnTo>
                  <a:lnTo>
                    <a:pt x="1809" y="25"/>
                  </a:lnTo>
                  <a:lnTo>
                    <a:pt x="1831" y="29"/>
                  </a:lnTo>
                  <a:lnTo>
                    <a:pt x="1852" y="36"/>
                  </a:lnTo>
                  <a:lnTo>
                    <a:pt x="1872" y="43"/>
                  </a:lnTo>
                  <a:lnTo>
                    <a:pt x="1893" y="51"/>
                  </a:lnTo>
                  <a:lnTo>
                    <a:pt x="1914" y="59"/>
                  </a:lnTo>
                  <a:lnTo>
                    <a:pt x="1933" y="67"/>
                  </a:lnTo>
                  <a:lnTo>
                    <a:pt x="1954" y="77"/>
                  </a:lnTo>
                  <a:lnTo>
                    <a:pt x="1974" y="87"/>
                  </a:lnTo>
                  <a:lnTo>
                    <a:pt x="1994" y="97"/>
                  </a:lnTo>
                  <a:lnTo>
                    <a:pt x="2015" y="109"/>
                  </a:lnTo>
                  <a:lnTo>
                    <a:pt x="2055" y="132"/>
                  </a:lnTo>
                  <a:lnTo>
                    <a:pt x="2094" y="158"/>
                  </a:lnTo>
                  <a:lnTo>
                    <a:pt x="2133" y="187"/>
                  </a:lnTo>
                  <a:lnTo>
                    <a:pt x="2172" y="218"/>
                  </a:lnTo>
                  <a:lnTo>
                    <a:pt x="2211" y="250"/>
                  </a:lnTo>
                  <a:lnTo>
                    <a:pt x="2250" y="282"/>
                  </a:lnTo>
                  <a:lnTo>
                    <a:pt x="2288" y="313"/>
                  </a:lnTo>
                  <a:lnTo>
                    <a:pt x="2327" y="344"/>
                  </a:lnTo>
                  <a:lnTo>
                    <a:pt x="2360" y="370"/>
                  </a:lnTo>
                  <a:lnTo>
                    <a:pt x="2392" y="397"/>
                  </a:lnTo>
                  <a:lnTo>
                    <a:pt x="2425" y="423"/>
                  </a:lnTo>
                  <a:lnTo>
                    <a:pt x="2457" y="450"/>
                  </a:lnTo>
                  <a:lnTo>
                    <a:pt x="2491" y="478"/>
                  </a:lnTo>
                  <a:lnTo>
                    <a:pt x="2523" y="504"/>
                  </a:lnTo>
                  <a:lnTo>
                    <a:pt x="2555" y="533"/>
                  </a:lnTo>
                  <a:lnTo>
                    <a:pt x="2587" y="561"/>
                  </a:lnTo>
                  <a:lnTo>
                    <a:pt x="2618" y="588"/>
                  </a:lnTo>
                  <a:lnTo>
                    <a:pt x="2651" y="619"/>
                  </a:lnTo>
                  <a:lnTo>
                    <a:pt x="2685" y="651"/>
                  </a:lnTo>
                  <a:lnTo>
                    <a:pt x="2719" y="684"/>
                  </a:lnTo>
                  <a:lnTo>
                    <a:pt x="2755" y="721"/>
                  </a:lnTo>
                  <a:lnTo>
                    <a:pt x="2788" y="758"/>
                  </a:lnTo>
                  <a:lnTo>
                    <a:pt x="2821" y="797"/>
                  </a:lnTo>
                  <a:lnTo>
                    <a:pt x="2853" y="838"/>
                  </a:lnTo>
                  <a:lnTo>
                    <a:pt x="2867" y="856"/>
                  </a:lnTo>
                  <a:lnTo>
                    <a:pt x="2881" y="875"/>
                  </a:lnTo>
                  <a:lnTo>
                    <a:pt x="2893" y="894"/>
                  </a:lnTo>
                  <a:lnTo>
                    <a:pt x="2905" y="914"/>
                  </a:lnTo>
                  <a:lnTo>
                    <a:pt x="2916" y="933"/>
                  </a:lnTo>
                  <a:lnTo>
                    <a:pt x="2928" y="954"/>
                  </a:lnTo>
                  <a:lnTo>
                    <a:pt x="2938" y="973"/>
                  </a:lnTo>
                  <a:lnTo>
                    <a:pt x="2947" y="994"/>
                  </a:lnTo>
                  <a:lnTo>
                    <a:pt x="2956" y="1015"/>
                  </a:lnTo>
                  <a:lnTo>
                    <a:pt x="2964" y="1035"/>
                  </a:lnTo>
                  <a:lnTo>
                    <a:pt x="2972" y="1056"/>
                  </a:lnTo>
                  <a:lnTo>
                    <a:pt x="2979" y="1078"/>
                  </a:lnTo>
                  <a:lnTo>
                    <a:pt x="2986" y="1100"/>
                  </a:lnTo>
                  <a:lnTo>
                    <a:pt x="2993" y="1121"/>
                  </a:lnTo>
                  <a:lnTo>
                    <a:pt x="2998" y="1143"/>
                  </a:lnTo>
                  <a:lnTo>
                    <a:pt x="3003" y="1165"/>
                  </a:lnTo>
                  <a:lnTo>
                    <a:pt x="3007" y="1188"/>
                  </a:lnTo>
                  <a:lnTo>
                    <a:pt x="3011" y="1211"/>
                  </a:lnTo>
                  <a:lnTo>
                    <a:pt x="3014" y="1234"/>
                  </a:lnTo>
                  <a:lnTo>
                    <a:pt x="3017" y="1257"/>
                  </a:lnTo>
                  <a:lnTo>
                    <a:pt x="3018" y="1280"/>
                  </a:lnTo>
                  <a:lnTo>
                    <a:pt x="3021" y="1304"/>
                  </a:lnTo>
                  <a:lnTo>
                    <a:pt x="3021" y="1328"/>
                  </a:lnTo>
                  <a:lnTo>
                    <a:pt x="3021" y="1351"/>
                  </a:lnTo>
                  <a:lnTo>
                    <a:pt x="3021" y="1376"/>
                  </a:lnTo>
                  <a:lnTo>
                    <a:pt x="3020" y="1400"/>
                  </a:lnTo>
                  <a:lnTo>
                    <a:pt x="3018" y="1424"/>
                  </a:lnTo>
                  <a:lnTo>
                    <a:pt x="3016" y="1449"/>
                  </a:lnTo>
                  <a:lnTo>
                    <a:pt x="3010" y="1500"/>
                  </a:lnTo>
                  <a:lnTo>
                    <a:pt x="3001" y="1551"/>
                  </a:lnTo>
                  <a:lnTo>
                    <a:pt x="2994" y="1587"/>
                  </a:lnTo>
                  <a:lnTo>
                    <a:pt x="2986" y="1623"/>
                  </a:lnTo>
                  <a:lnTo>
                    <a:pt x="2978" y="1658"/>
                  </a:lnTo>
                  <a:lnTo>
                    <a:pt x="2969" y="1693"/>
                  </a:lnTo>
                  <a:lnTo>
                    <a:pt x="2960" y="1726"/>
                  </a:lnTo>
                  <a:lnTo>
                    <a:pt x="2950" y="1759"/>
                  </a:lnTo>
                  <a:lnTo>
                    <a:pt x="2939" y="1792"/>
                  </a:lnTo>
                  <a:lnTo>
                    <a:pt x="2928" y="1824"/>
                  </a:lnTo>
                  <a:lnTo>
                    <a:pt x="2916" y="1857"/>
                  </a:lnTo>
                  <a:lnTo>
                    <a:pt x="2904" y="1888"/>
                  </a:lnTo>
                  <a:lnTo>
                    <a:pt x="2890" y="1917"/>
                  </a:lnTo>
                  <a:lnTo>
                    <a:pt x="2876" y="1948"/>
                  </a:lnTo>
                  <a:lnTo>
                    <a:pt x="2862" y="1977"/>
                  </a:lnTo>
                  <a:lnTo>
                    <a:pt x="2847" y="2007"/>
                  </a:lnTo>
                  <a:lnTo>
                    <a:pt x="2831" y="2036"/>
                  </a:lnTo>
                  <a:lnTo>
                    <a:pt x="2815" y="2063"/>
                  </a:lnTo>
                  <a:lnTo>
                    <a:pt x="2799" y="2091"/>
                  </a:lnTo>
                  <a:lnTo>
                    <a:pt x="2782" y="2117"/>
                  </a:lnTo>
                  <a:lnTo>
                    <a:pt x="2764" y="2143"/>
                  </a:lnTo>
                  <a:lnTo>
                    <a:pt x="2745" y="2170"/>
                  </a:lnTo>
                  <a:lnTo>
                    <a:pt x="2726" y="2195"/>
                  </a:lnTo>
                  <a:lnTo>
                    <a:pt x="2706" y="2220"/>
                  </a:lnTo>
                  <a:lnTo>
                    <a:pt x="2686" y="2244"/>
                  </a:lnTo>
                  <a:lnTo>
                    <a:pt x="2665" y="2268"/>
                  </a:lnTo>
                  <a:lnTo>
                    <a:pt x="2643" y="2292"/>
                  </a:lnTo>
                  <a:lnTo>
                    <a:pt x="2620" y="2315"/>
                  </a:lnTo>
                  <a:lnTo>
                    <a:pt x="2597" y="2337"/>
                  </a:lnTo>
                  <a:lnTo>
                    <a:pt x="2574" y="2359"/>
                  </a:lnTo>
                  <a:lnTo>
                    <a:pt x="2550" y="2381"/>
                  </a:lnTo>
                  <a:lnTo>
                    <a:pt x="2525" y="2401"/>
                  </a:lnTo>
                  <a:lnTo>
                    <a:pt x="2500" y="2422"/>
                  </a:lnTo>
                  <a:lnTo>
                    <a:pt x="2473" y="2443"/>
                  </a:lnTo>
                  <a:lnTo>
                    <a:pt x="2443" y="2464"/>
                  </a:lnTo>
                  <a:lnTo>
                    <a:pt x="2412" y="2484"/>
                  </a:lnTo>
                  <a:lnTo>
                    <a:pt x="2379" y="2502"/>
                  </a:lnTo>
                  <a:lnTo>
                    <a:pt x="2347" y="2518"/>
                  </a:lnTo>
                  <a:lnTo>
                    <a:pt x="2314" y="2533"/>
                  </a:lnTo>
                  <a:lnTo>
                    <a:pt x="2281" y="2547"/>
                  </a:lnTo>
                  <a:lnTo>
                    <a:pt x="2246" y="2559"/>
                  </a:lnTo>
                  <a:lnTo>
                    <a:pt x="2213" y="2570"/>
                  </a:lnTo>
                  <a:lnTo>
                    <a:pt x="2179" y="2580"/>
                  </a:lnTo>
                  <a:lnTo>
                    <a:pt x="2143" y="2589"/>
                  </a:lnTo>
                  <a:lnTo>
                    <a:pt x="2109" y="2598"/>
                  </a:lnTo>
                  <a:lnTo>
                    <a:pt x="2073" y="2606"/>
                  </a:lnTo>
                  <a:lnTo>
                    <a:pt x="2003" y="2619"/>
                  </a:lnTo>
                  <a:lnTo>
                    <a:pt x="1933" y="2632"/>
                  </a:lnTo>
                  <a:lnTo>
                    <a:pt x="1917" y="2634"/>
                  </a:lnTo>
                  <a:lnTo>
                    <a:pt x="1890" y="2640"/>
                  </a:lnTo>
                  <a:lnTo>
                    <a:pt x="1862" y="2646"/>
                  </a:lnTo>
                  <a:lnTo>
                    <a:pt x="1837" y="2651"/>
                  </a:lnTo>
                  <a:lnTo>
                    <a:pt x="1810" y="2658"/>
                  </a:lnTo>
                  <a:lnTo>
                    <a:pt x="1786" y="2665"/>
                  </a:lnTo>
                  <a:lnTo>
                    <a:pt x="1762" y="2673"/>
                  </a:lnTo>
                  <a:lnTo>
                    <a:pt x="1739" y="2680"/>
                  </a:lnTo>
                  <a:lnTo>
                    <a:pt x="1716" y="2689"/>
                  </a:lnTo>
                  <a:lnTo>
                    <a:pt x="1695" y="2697"/>
                  </a:lnTo>
                  <a:lnTo>
                    <a:pt x="1674" y="2706"/>
                  </a:lnTo>
                  <a:lnTo>
                    <a:pt x="1653" y="2717"/>
                  </a:lnTo>
                  <a:lnTo>
                    <a:pt x="1634" y="2727"/>
                  </a:lnTo>
                  <a:lnTo>
                    <a:pt x="1614" y="2737"/>
                  </a:lnTo>
                  <a:lnTo>
                    <a:pt x="1596" y="2749"/>
                  </a:lnTo>
                  <a:lnTo>
                    <a:pt x="1578" y="2760"/>
                  </a:lnTo>
                  <a:lnTo>
                    <a:pt x="1560" y="2772"/>
                  </a:lnTo>
                  <a:lnTo>
                    <a:pt x="1544" y="2786"/>
                  </a:lnTo>
                  <a:lnTo>
                    <a:pt x="1528" y="2798"/>
                  </a:lnTo>
                  <a:lnTo>
                    <a:pt x="1512" y="2812"/>
                  </a:lnTo>
                  <a:lnTo>
                    <a:pt x="1498" y="2826"/>
                  </a:lnTo>
                  <a:lnTo>
                    <a:pt x="1484" y="2841"/>
                  </a:lnTo>
                  <a:lnTo>
                    <a:pt x="1470" y="2856"/>
                  </a:lnTo>
                  <a:lnTo>
                    <a:pt x="1457" y="2872"/>
                  </a:lnTo>
                  <a:lnTo>
                    <a:pt x="1445" y="2888"/>
                  </a:lnTo>
                  <a:lnTo>
                    <a:pt x="1433" y="2905"/>
                  </a:lnTo>
                  <a:lnTo>
                    <a:pt x="1422" y="2922"/>
                  </a:lnTo>
                  <a:lnTo>
                    <a:pt x="1410" y="2940"/>
                  </a:lnTo>
                  <a:lnTo>
                    <a:pt x="1400" y="2959"/>
                  </a:lnTo>
                  <a:lnTo>
                    <a:pt x="1391" y="2978"/>
                  </a:lnTo>
                  <a:lnTo>
                    <a:pt x="1381" y="2998"/>
                  </a:lnTo>
                  <a:lnTo>
                    <a:pt x="1372" y="3018"/>
                  </a:lnTo>
                  <a:lnTo>
                    <a:pt x="1364" y="3039"/>
                  </a:lnTo>
                  <a:lnTo>
                    <a:pt x="1353" y="3070"/>
                  </a:lnTo>
                  <a:lnTo>
                    <a:pt x="1341" y="3101"/>
                  </a:lnTo>
                  <a:lnTo>
                    <a:pt x="1330" y="3132"/>
                  </a:lnTo>
                  <a:lnTo>
                    <a:pt x="1318" y="3163"/>
                  </a:lnTo>
                  <a:lnTo>
                    <a:pt x="1309" y="3189"/>
                  </a:lnTo>
                  <a:lnTo>
                    <a:pt x="1300" y="3215"/>
                  </a:lnTo>
                  <a:lnTo>
                    <a:pt x="1290" y="3241"/>
                  </a:lnTo>
                  <a:lnTo>
                    <a:pt x="1280" y="3266"/>
                  </a:lnTo>
                  <a:lnTo>
                    <a:pt x="1270" y="3293"/>
                  </a:lnTo>
                  <a:lnTo>
                    <a:pt x="1261" y="3319"/>
                  </a:lnTo>
                  <a:lnTo>
                    <a:pt x="1251" y="3344"/>
                  </a:lnTo>
                  <a:lnTo>
                    <a:pt x="1241" y="3371"/>
                  </a:lnTo>
                  <a:lnTo>
                    <a:pt x="1230" y="3398"/>
                  </a:lnTo>
                  <a:lnTo>
                    <a:pt x="1219" y="3426"/>
                  </a:lnTo>
                  <a:lnTo>
                    <a:pt x="1206" y="3451"/>
                  </a:lnTo>
                  <a:lnTo>
                    <a:pt x="1194" y="3475"/>
                  </a:lnTo>
                  <a:lnTo>
                    <a:pt x="1182" y="3498"/>
                  </a:lnTo>
                  <a:lnTo>
                    <a:pt x="1169" y="3520"/>
                  </a:lnTo>
                  <a:lnTo>
                    <a:pt x="1155" y="3540"/>
                  </a:lnTo>
                  <a:lnTo>
                    <a:pt x="1142" y="3560"/>
                  </a:lnTo>
                  <a:lnTo>
                    <a:pt x="1129" y="3578"/>
                  </a:lnTo>
                  <a:lnTo>
                    <a:pt x="1114" y="3595"/>
                  </a:lnTo>
                  <a:lnTo>
                    <a:pt x="1100" y="3611"/>
                  </a:lnTo>
                  <a:lnTo>
                    <a:pt x="1085" y="3625"/>
                  </a:lnTo>
                  <a:lnTo>
                    <a:pt x="1071" y="3640"/>
                  </a:lnTo>
                  <a:lnTo>
                    <a:pt x="1056" y="3653"/>
                  </a:lnTo>
                  <a:lnTo>
                    <a:pt x="1041" y="3664"/>
                  </a:lnTo>
                  <a:lnTo>
                    <a:pt x="1025" y="3675"/>
                  </a:lnTo>
                  <a:lnTo>
                    <a:pt x="1009" y="3685"/>
                  </a:lnTo>
                  <a:lnTo>
                    <a:pt x="993" y="3694"/>
                  </a:lnTo>
                  <a:lnTo>
                    <a:pt x="975" y="3702"/>
                  </a:lnTo>
                  <a:lnTo>
                    <a:pt x="959" y="3710"/>
                  </a:lnTo>
                  <a:lnTo>
                    <a:pt x="942" y="3716"/>
                  </a:lnTo>
                  <a:lnTo>
                    <a:pt x="924" y="3723"/>
                  </a:lnTo>
                  <a:lnTo>
                    <a:pt x="907" y="3727"/>
                  </a:lnTo>
                  <a:lnTo>
                    <a:pt x="888" y="3732"/>
                  </a:lnTo>
                  <a:lnTo>
                    <a:pt x="870" y="3735"/>
                  </a:lnTo>
                  <a:lnTo>
                    <a:pt x="851" y="3739"/>
                  </a:lnTo>
                  <a:lnTo>
                    <a:pt x="833" y="3741"/>
                  </a:lnTo>
                  <a:lnTo>
                    <a:pt x="814" y="3743"/>
                  </a:lnTo>
                  <a:lnTo>
                    <a:pt x="775" y="3747"/>
                  </a:lnTo>
                  <a:lnTo>
                    <a:pt x="734" y="37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33" name="Freeform 35">
              <a:extLst>
                <a:ext uri="{FF2B5EF4-FFF2-40B4-BE49-F238E27FC236}">
                  <a16:creationId xmlns:a16="http://schemas.microsoft.com/office/drawing/2014/main" id="{34CC1488-9880-42F5-A7CB-F91A43FFBD9F}"/>
                </a:ext>
              </a:extLst>
            </p:cNvPr>
            <p:cNvSpPr>
              <a:spLocks noEditPoints="1"/>
            </p:cNvSpPr>
            <p:nvPr userDrawn="1"/>
          </p:nvSpPr>
          <p:spPr bwMode="auto">
            <a:xfrm>
              <a:off x="7394087" y="1377184"/>
              <a:ext cx="1260868" cy="1488846"/>
            </a:xfrm>
            <a:custGeom>
              <a:avLst/>
              <a:gdLst>
                <a:gd name="T0" fmla="*/ 739 w 1899"/>
                <a:gd name="T1" fmla="*/ 112 h 2237"/>
                <a:gd name="T2" fmla="*/ 511 w 1899"/>
                <a:gd name="T3" fmla="*/ 215 h 2237"/>
                <a:gd name="T4" fmla="*/ 297 w 1899"/>
                <a:gd name="T5" fmla="*/ 368 h 2237"/>
                <a:gd name="T6" fmla="*/ 142 w 1899"/>
                <a:gd name="T7" fmla="*/ 537 h 2237"/>
                <a:gd name="T8" fmla="*/ 79 w 1899"/>
                <a:gd name="T9" fmla="*/ 662 h 2237"/>
                <a:gd name="T10" fmla="*/ 43 w 1899"/>
                <a:gd name="T11" fmla="*/ 831 h 2237"/>
                <a:gd name="T12" fmla="*/ 48 w 1899"/>
                <a:gd name="T13" fmla="*/ 1020 h 2237"/>
                <a:gd name="T14" fmla="*/ 149 w 1899"/>
                <a:gd name="T15" fmla="*/ 1363 h 2237"/>
                <a:gd name="T16" fmla="*/ 357 w 1899"/>
                <a:gd name="T17" fmla="*/ 1930 h 2237"/>
                <a:gd name="T18" fmla="*/ 446 w 1899"/>
                <a:gd name="T19" fmla="*/ 2085 h 2237"/>
                <a:gd name="T20" fmla="*/ 532 w 1899"/>
                <a:gd name="T21" fmla="*/ 2157 h 2237"/>
                <a:gd name="T22" fmla="*/ 640 w 1899"/>
                <a:gd name="T23" fmla="*/ 2193 h 2237"/>
                <a:gd name="T24" fmla="*/ 825 w 1899"/>
                <a:gd name="T25" fmla="*/ 2190 h 2237"/>
                <a:gd name="T26" fmla="*/ 1200 w 1899"/>
                <a:gd name="T27" fmla="*/ 2119 h 2237"/>
                <a:gd name="T28" fmla="*/ 1499 w 1899"/>
                <a:gd name="T29" fmla="*/ 1999 h 2237"/>
                <a:gd name="T30" fmla="*/ 1638 w 1899"/>
                <a:gd name="T31" fmla="*/ 1903 h 2237"/>
                <a:gd name="T32" fmla="*/ 1743 w 1899"/>
                <a:gd name="T33" fmla="*/ 1790 h 2237"/>
                <a:gd name="T34" fmla="*/ 1814 w 1899"/>
                <a:gd name="T35" fmla="*/ 1658 h 2237"/>
                <a:gd name="T36" fmla="*/ 1852 w 1899"/>
                <a:gd name="T37" fmla="*/ 1505 h 2237"/>
                <a:gd name="T38" fmla="*/ 1856 w 1899"/>
                <a:gd name="T39" fmla="*/ 1307 h 2237"/>
                <a:gd name="T40" fmla="*/ 1814 w 1899"/>
                <a:gd name="T41" fmla="*/ 1003 h 2237"/>
                <a:gd name="T42" fmla="*/ 1754 w 1899"/>
                <a:gd name="T43" fmla="*/ 711 h 2237"/>
                <a:gd name="T44" fmla="*/ 1691 w 1899"/>
                <a:gd name="T45" fmla="*/ 494 h 2237"/>
                <a:gd name="T46" fmla="*/ 1630 w 1899"/>
                <a:gd name="T47" fmla="*/ 310 h 2237"/>
                <a:gd name="T48" fmla="*/ 1564 w 1899"/>
                <a:gd name="T49" fmla="*/ 199 h 2237"/>
                <a:gd name="T50" fmla="*/ 1471 w 1899"/>
                <a:gd name="T51" fmla="*/ 115 h 2237"/>
                <a:gd name="T52" fmla="*/ 1354 w 1899"/>
                <a:gd name="T53" fmla="*/ 61 h 2237"/>
                <a:gd name="T54" fmla="*/ 1217 w 1899"/>
                <a:gd name="T55" fmla="*/ 40 h 2237"/>
                <a:gd name="T56" fmla="*/ 630 w 1899"/>
                <a:gd name="T57" fmla="*/ 2232 h 2237"/>
                <a:gd name="T58" fmla="*/ 528 w 1899"/>
                <a:gd name="T59" fmla="*/ 2199 h 2237"/>
                <a:gd name="T60" fmla="*/ 443 w 1899"/>
                <a:gd name="T61" fmla="*/ 2140 h 2237"/>
                <a:gd name="T62" fmla="*/ 356 w 1899"/>
                <a:gd name="T63" fmla="*/ 2017 h 2237"/>
                <a:gd name="T64" fmla="*/ 168 w 1899"/>
                <a:gd name="T65" fmla="*/ 1540 h 2237"/>
                <a:gd name="T66" fmla="*/ 20 w 1899"/>
                <a:gd name="T67" fmla="*/ 1083 h 2237"/>
                <a:gd name="T68" fmla="*/ 0 w 1899"/>
                <a:gd name="T69" fmla="*/ 884 h 2237"/>
                <a:gd name="T70" fmla="*/ 29 w 1899"/>
                <a:gd name="T71" fmla="*/ 692 h 2237"/>
                <a:gd name="T72" fmla="*/ 87 w 1899"/>
                <a:gd name="T73" fmla="*/ 552 h 2237"/>
                <a:gd name="T74" fmla="*/ 213 w 1899"/>
                <a:gd name="T75" fmla="*/ 392 h 2237"/>
                <a:gd name="T76" fmla="*/ 429 w 1899"/>
                <a:gd name="T77" fmla="*/ 221 h 2237"/>
                <a:gd name="T78" fmla="*/ 668 w 1899"/>
                <a:gd name="T79" fmla="*/ 97 h 2237"/>
                <a:gd name="T80" fmla="*/ 992 w 1899"/>
                <a:gd name="T81" fmla="*/ 1 h 2237"/>
                <a:gd name="T82" fmla="*/ 1263 w 1899"/>
                <a:gd name="T83" fmla="*/ 3 h 2237"/>
                <a:gd name="T84" fmla="*/ 1405 w 1899"/>
                <a:gd name="T85" fmla="*/ 37 h 2237"/>
                <a:gd name="T86" fmla="*/ 1525 w 1899"/>
                <a:gd name="T87" fmla="*/ 106 h 2237"/>
                <a:gd name="T88" fmla="*/ 1618 w 1899"/>
                <a:gd name="T89" fmla="*/ 205 h 2237"/>
                <a:gd name="T90" fmla="*/ 1682 w 1899"/>
                <a:gd name="T91" fmla="*/ 334 h 2237"/>
                <a:gd name="T92" fmla="*/ 1748 w 1899"/>
                <a:gd name="T93" fmla="*/ 544 h 2237"/>
                <a:gd name="T94" fmla="*/ 1806 w 1899"/>
                <a:gd name="T95" fmla="*/ 767 h 2237"/>
                <a:gd name="T96" fmla="*/ 1877 w 1899"/>
                <a:gd name="T97" fmla="*/ 1133 h 2237"/>
                <a:gd name="T98" fmla="*/ 1899 w 1899"/>
                <a:gd name="T99" fmla="*/ 1375 h 2237"/>
                <a:gd name="T100" fmla="*/ 1883 w 1899"/>
                <a:gd name="T101" fmla="*/ 1559 h 2237"/>
                <a:gd name="T102" fmla="*/ 1833 w 1899"/>
                <a:gd name="T103" fmla="*/ 1714 h 2237"/>
                <a:gd name="T104" fmla="*/ 1748 w 1899"/>
                <a:gd name="T105" fmla="*/ 1848 h 2237"/>
                <a:gd name="T106" fmla="*/ 1627 w 1899"/>
                <a:gd name="T107" fmla="*/ 1963 h 2237"/>
                <a:gd name="T108" fmla="*/ 1432 w 1899"/>
                <a:gd name="T109" fmla="*/ 2077 h 2237"/>
                <a:gd name="T110" fmla="*/ 1124 w 1899"/>
                <a:gd name="T111" fmla="*/ 2180 h 2237"/>
                <a:gd name="T112" fmla="*/ 770 w 1899"/>
                <a:gd name="T113" fmla="*/ 2236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9" h="2237">
                  <a:moveTo>
                    <a:pt x="1002" y="39"/>
                  </a:moveTo>
                  <a:lnTo>
                    <a:pt x="1002" y="39"/>
                  </a:lnTo>
                  <a:lnTo>
                    <a:pt x="922" y="58"/>
                  </a:lnTo>
                  <a:lnTo>
                    <a:pt x="847" y="79"/>
                  </a:lnTo>
                  <a:lnTo>
                    <a:pt x="810" y="89"/>
                  </a:lnTo>
                  <a:lnTo>
                    <a:pt x="774" y="100"/>
                  </a:lnTo>
                  <a:lnTo>
                    <a:pt x="739" y="112"/>
                  </a:lnTo>
                  <a:lnTo>
                    <a:pt x="704" y="125"/>
                  </a:lnTo>
                  <a:lnTo>
                    <a:pt x="671" y="138"/>
                  </a:lnTo>
                  <a:lnTo>
                    <a:pt x="638" y="152"/>
                  </a:lnTo>
                  <a:lnTo>
                    <a:pt x="605" y="166"/>
                  </a:lnTo>
                  <a:lnTo>
                    <a:pt x="574" y="182"/>
                  </a:lnTo>
                  <a:lnTo>
                    <a:pt x="542" y="198"/>
                  </a:lnTo>
                  <a:lnTo>
                    <a:pt x="511" y="215"/>
                  </a:lnTo>
                  <a:lnTo>
                    <a:pt x="481" y="234"/>
                  </a:lnTo>
                  <a:lnTo>
                    <a:pt x="451" y="254"/>
                  </a:lnTo>
                  <a:lnTo>
                    <a:pt x="420" y="275"/>
                  </a:lnTo>
                  <a:lnTo>
                    <a:pt x="389" y="298"/>
                  </a:lnTo>
                  <a:lnTo>
                    <a:pt x="358" y="320"/>
                  </a:lnTo>
                  <a:lnTo>
                    <a:pt x="327" y="344"/>
                  </a:lnTo>
                  <a:lnTo>
                    <a:pt x="297" y="368"/>
                  </a:lnTo>
                  <a:lnTo>
                    <a:pt x="269" y="393"/>
                  </a:lnTo>
                  <a:lnTo>
                    <a:pt x="241" y="419"/>
                  </a:lnTo>
                  <a:lnTo>
                    <a:pt x="215" y="447"/>
                  </a:lnTo>
                  <a:lnTo>
                    <a:pt x="188" y="476"/>
                  </a:lnTo>
                  <a:lnTo>
                    <a:pt x="165" y="507"/>
                  </a:lnTo>
                  <a:lnTo>
                    <a:pt x="154" y="521"/>
                  </a:lnTo>
                  <a:lnTo>
                    <a:pt x="142" y="537"/>
                  </a:lnTo>
                  <a:lnTo>
                    <a:pt x="132" y="555"/>
                  </a:lnTo>
                  <a:lnTo>
                    <a:pt x="122" y="571"/>
                  </a:lnTo>
                  <a:lnTo>
                    <a:pt x="113" y="589"/>
                  </a:lnTo>
                  <a:lnTo>
                    <a:pt x="103" y="606"/>
                  </a:lnTo>
                  <a:lnTo>
                    <a:pt x="95" y="625"/>
                  </a:lnTo>
                  <a:lnTo>
                    <a:pt x="87" y="643"/>
                  </a:lnTo>
                  <a:lnTo>
                    <a:pt x="79" y="662"/>
                  </a:lnTo>
                  <a:lnTo>
                    <a:pt x="72" y="683"/>
                  </a:lnTo>
                  <a:lnTo>
                    <a:pt x="67" y="703"/>
                  </a:lnTo>
                  <a:lnTo>
                    <a:pt x="61" y="724"/>
                  </a:lnTo>
                  <a:lnTo>
                    <a:pt x="55" y="751"/>
                  </a:lnTo>
                  <a:lnTo>
                    <a:pt x="49" y="777"/>
                  </a:lnTo>
                  <a:lnTo>
                    <a:pt x="46" y="804"/>
                  </a:lnTo>
                  <a:lnTo>
                    <a:pt x="43" y="831"/>
                  </a:lnTo>
                  <a:lnTo>
                    <a:pt x="40" y="857"/>
                  </a:lnTo>
                  <a:lnTo>
                    <a:pt x="39" y="885"/>
                  </a:lnTo>
                  <a:lnTo>
                    <a:pt x="39" y="913"/>
                  </a:lnTo>
                  <a:lnTo>
                    <a:pt x="40" y="939"/>
                  </a:lnTo>
                  <a:lnTo>
                    <a:pt x="41" y="966"/>
                  </a:lnTo>
                  <a:lnTo>
                    <a:pt x="44" y="994"/>
                  </a:lnTo>
                  <a:lnTo>
                    <a:pt x="48" y="1020"/>
                  </a:lnTo>
                  <a:lnTo>
                    <a:pt x="53" y="1048"/>
                  </a:lnTo>
                  <a:lnTo>
                    <a:pt x="59" y="1075"/>
                  </a:lnTo>
                  <a:lnTo>
                    <a:pt x="65" y="1103"/>
                  </a:lnTo>
                  <a:lnTo>
                    <a:pt x="72" y="1129"/>
                  </a:lnTo>
                  <a:lnTo>
                    <a:pt x="82" y="1157"/>
                  </a:lnTo>
                  <a:lnTo>
                    <a:pt x="123" y="1283"/>
                  </a:lnTo>
                  <a:lnTo>
                    <a:pt x="149" y="1363"/>
                  </a:lnTo>
                  <a:lnTo>
                    <a:pt x="177" y="1445"/>
                  </a:lnTo>
                  <a:lnTo>
                    <a:pt x="204" y="1526"/>
                  </a:lnTo>
                  <a:lnTo>
                    <a:pt x="233" y="1608"/>
                  </a:lnTo>
                  <a:lnTo>
                    <a:pt x="263" y="1689"/>
                  </a:lnTo>
                  <a:lnTo>
                    <a:pt x="293" y="1770"/>
                  </a:lnTo>
                  <a:lnTo>
                    <a:pt x="325" y="1851"/>
                  </a:lnTo>
                  <a:lnTo>
                    <a:pt x="357" y="1930"/>
                  </a:lnTo>
                  <a:lnTo>
                    <a:pt x="375" y="1970"/>
                  </a:lnTo>
                  <a:lnTo>
                    <a:pt x="395" y="2008"/>
                  </a:lnTo>
                  <a:lnTo>
                    <a:pt x="404" y="2025"/>
                  </a:lnTo>
                  <a:lnTo>
                    <a:pt x="414" y="2041"/>
                  </a:lnTo>
                  <a:lnTo>
                    <a:pt x="425" y="2056"/>
                  </a:lnTo>
                  <a:lnTo>
                    <a:pt x="436" y="2071"/>
                  </a:lnTo>
                  <a:lnTo>
                    <a:pt x="446" y="2085"/>
                  </a:lnTo>
                  <a:lnTo>
                    <a:pt x="458" y="2097"/>
                  </a:lnTo>
                  <a:lnTo>
                    <a:pt x="469" y="2109"/>
                  </a:lnTo>
                  <a:lnTo>
                    <a:pt x="481" y="2120"/>
                  </a:lnTo>
                  <a:lnTo>
                    <a:pt x="493" y="2131"/>
                  </a:lnTo>
                  <a:lnTo>
                    <a:pt x="506" y="2140"/>
                  </a:lnTo>
                  <a:lnTo>
                    <a:pt x="519" y="2149"/>
                  </a:lnTo>
                  <a:lnTo>
                    <a:pt x="532" y="2157"/>
                  </a:lnTo>
                  <a:lnTo>
                    <a:pt x="546" y="2165"/>
                  </a:lnTo>
                  <a:lnTo>
                    <a:pt x="561" y="2171"/>
                  </a:lnTo>
                  <a:lnTo>
                    <a:pt x="576" y="2176"/>
                  </a:lnTo>
                  <a:lnTo>
                    <a:pt x="591" y="2182"/>
                  </a:lnTo>
                  <a:lnTo>
                    <a:pt x="607" y="2187"/>
                  </a:lnTo>
                  <a:lnTo>
                    <a:pt x="624" y="2190"/>
                  </a:lnTo>
                  <a:lnTo>
                    <a:pt x="640" y="2193"/>
                  </a:lnTo>
                  <a:lnTo>
                    <a:pt x="659" y="2195"/>
                  </a:lnTo>
                  <a:lnTo>
                    <a:pt x="677" y="2197"/>
                  </a:lnTo>
                  <a:lnTo>
                    <a:pt x="695" y="2198"/>
                  </a:lnTo>
                  <a:lnTo>
                    <a:pt x="716" y="2198"/>
                  </a:lnTo>
                  <a:lnTo>
                    <a:pt x="735" y="2198"/>
                  </a:lnTo>
                  <a:lnTo>
                    <a:pt x="779" y="2196"/>
                  </a:lnTo>
                  <a:lnTo>
                    <a:pt x="825" y="2190"/>
                  </a:lnTo>
                  <a:lnTo>
                    <a:pt x="904" y="2180"/>
                  </a:lnTo>
                  <a:lnTo>
                    <a:pt x="987" y="2167"/>
                  </a:lnTo>
                  <a:lnTo>
                    <a:pt x="1028" y="2159"/>
                  </a:lnTo>
                  <a:lnTo>
                    <a:pt x="1070" y="2151"/>
                  </a:lnTo>
                  <a:lnTo>
                    <a:pt x="1114" y="2141"/>
                  </a:lnTo>
                  <a:lnTo>
                    <a:pt x="1156" y="2131"/>
                  </a:lnTo>
                  <a:lnTo>
                    <a:pt x="1200" y="2119"/>
                  </a:lnTo>
                  <a:lnTo>
                    <a:pt x="1242" y="2107"/>
                  </a:lnTo>
                  <a:lnTo>
                    <a:pt x="1286" y="2092"/>
                  </a:lnTo>
                  <a:lnTo>
                    <a:pt x="1328" y="2077"/>
                  </a:lnTo>
                  <a:lnTo>
                    <a:pt x="1372" y="2059"/>
                  </a:lnTo>
                  <a:lnTo>
                    <a:pt x="1415" y="2041"/>
                  </a:lnTo>
                  <a:lnTo>
                    <a:pt x="1457" y="2020"/>
                  </a:lnTo>
                  <a:lnTo>
                    <a:pt x="1499" y="1999"/>
                  </a:lnTo>
                  <a:lnTo>
                    <a:pt x="1521" y="1986"/>
                  </a:lnTo>
                  <a:lnTo>
                    <a:pt x="1542" y="1973"/>
                  </a:lnTo>
                  <a:lnTo>
                    <a:pt x="1562" y="1960"/>
                  </a:lnTo>
                  <a:lnTo>
                    <a:pt x="1583" y="1946"/>
                  </a:lnTo>
                  <a:lnTo>
                    <a:pt x="1601" y="1932"/>
                  </a:lnTo>
                  <a:lnTo>
                    <a:pt x="1620" y="1918"/>
                  </a:lnTo>
                  <a:lnTo>
                    <a:pt x="1638" y="1903"/>
                  </a:lnTo>
                  <a:lnTo>
                    <a:pt x="1655" y="1889"/>
                  </a:lnTo>
                  <a:lnTo>
                    <a:pt x="1671" y="1873"/>
                  </a:lnTo>
                  <a:lnTo>
                    <a:pt x="1688" y="1856"/>
                  </a:lnTo>
                  <a:lnTo>
                    <a:pt x="1702" y="1840"/>
                  </a:lnTo>
                  <a:lnTo>
                    <a:pt x="1716" y="1824"/>
                  </a:lnTo>
                  <a:lnTo>
                    <a:pt x="1730" y="1807"/>
                  </a:lnTo>
                  <a:lnTo>
                    <a:pt x="1743" y="1790"/>
                  </a:lnTo>
                  <a:lnTo>
                    <a:pt x="1755" y="1773"/>
                  </a:lnTo>
                  <a:lnTo>
                    <a:pt x="1767" y="1754"/>
                  </a:lnTo>
                  <a:lnTo>
                    <a:pt x="1777" y="1736"/>
                  </a:lnTo>
                  <a:lnTo>
                    <a:pt x="1787" y="1717"/>
                  </a:lnTo>
                  <a:lnTo>
                    <a:pt x="1798" y="1697"/>
                  </a:lnTo>
                  <a:lnTo>
                    <a:pt x="1806" y="1678"/>
                  </a:lnTo>
                  <a:lnTo>
                    <a:pt x="1814" y="1658"/>
                  </a:lnTo>
                  <a:lnTo>
                    <a:pt x="1822" y="1637"/>
                  </a:lnTo>
                  <a:lnTo>
                    <a:pt x="1829" y="1616"/>
                  </a:lnTo>
                  <a:lnTo>
                    <a:pt x="1834" y="1595"/>
                  </a:lnTo>
                  <a:lnTo>
                    <a:pt x="1840" y="1573"/>
                  </a:lnTo>
                  <a:lnTo>
                    <a:pt x="1845" y="1551"/>
                  </a:lnTo>
                  <a:lnTo>
                    <a:pt x="1848" y="1528"/>
                  </a:lnTo>
                  <a:lnTo>
                    <a:pt x="1852" y="1505"/>
                  </a:lnTo>
                  <a:lnTo>
                    <a:pt x="1855" y="1481"/>
                  </a:lnTo>
                  <a:lnTo>
                    <a:pt x="1856" y="1458"/>
                  </a:lnTo>
                  <a:lnTo>
                    <a:pt x="1858" y="1434"/>
                  </a:lnTo>
                  <a:lnTo>
                    <a:pt x="1858" y="1409"/>
                  </a:lnTo>
                  <a:lnTo>
                    <a:pt x="1858" y="1375"/>
                  </a:lnTo>
                  <a:lnTo>
                    <a:pt x="1857" y="1340"/>
                  </a:lnTo>
                  <a:lnTo>
                    <a:pt x="1856" y="1307"/>
                  </a:lnTo>
                  <a:lnTo>
                    <a:pt x="1854" y="1273"/>
                  </a:lnTo>
                  <a:lnTo>
                    <a:pt x="1850" y="1238"/>
                  </a:lnTo>
                  <a:lnTo>
                    <a:pt x="1847" y="1205"/>
                  </a:lnTo>
                  <a:lnTo>
                    <a:pt x="1842" y="1171"/>
                  </a:lnTo>
                  <a:lnTo>
                    <a:pt x="1838" y="1137"/>
                  </a:lnTo>
                  <a:lnTo>
                    <a:pt x="1826" y="1070"/>
                  </a:lnTo>
                  <a:lnTo>
                    <a:pt x="1814" y="1003"/>
                  </a:lnTo>
                  <a:lnTo>
                    <a:pt x="1801" y="937"/>
                  </a:lnTo>
                  <a:lnTo>
                    <a:pt x="1787" y="871"/>
                  </a:lnTo>
                  <a:lnTo>
                    <a:pt x="1780" y="839"/>
                  </a:lnTo>
                  <a:lnTo>
                    <a:pt x="1774" y="807"/>
                  </a:lnTo>
                  <a:lnTo>
                    <a:pt x="1767" y="775"/>
                  </a:lnTo>
                  <a:lnTo>
                    <a:pt x="1761" y="743"/>
                  </a:lnTo>
                  <a:lnTo>
                    <a:pt x="1754" y="711"/>
                  </a:lnTo>
                  <a:lnTo>
                    <a:pt x="1746" y="680"/>
                  </a:lnTo>
                  <a:lnTo>
                    <a:pt x="1738" y="649"/>
                  </a:lnTo>
                  <a:lnTo>
                    <a:pt x="1729" y="618"/>
                  </a:lnTo>
                  <a:lnTo>
                    <a:pt x="1720" y="586"/>
                  </a:lnTo>
                  <a:lnTo>
                    <a:pt x="1710" y="556"/>
                  </a:lnTo>
                  <a:lnTo>
                    <a:pt x="1700" y="525"/>
                  </a:lnTo>
                  <a:lnTo>
                    <a:pt x="1691" y="494"/>
                  </a:lnTo>
                  <a:lnTo>
                    <a:pt x="1680" y="462"/>
                  </a:lnTo>
                  <a:lnTo>
                    <a:pt x="1670" y="430"/>
                  </a:lnTo>
                  <a:lnTo>
                    <a:pt x="1660" y="398"/>
                  </a:lnTo>
                  <a:lnTo>
                    <a:pt x="1650" y="365"/>
                  </a:lnTo>
                  <a:lnTo>
                    <a:pt x="1644" y="347"/>
                  </a:lnTo>
                  <a:lnTo>
                    <a:pt x="1638" y="329"/>
                  </a:lnTo>
                  <a:lnTo>
                    <a:pt x="1630" y="310"/>
                  </a:lnTo>
                  <a:lnTo>
                    <a:pt x="1623" y="293"/>
                  </a:lnTo>
                  <a:lnTo>
                    <a:pt x="1614" y="276"/>
                  </a:lnTo>
                  <a:lnTo>
                    <a:pt x="1605" y="260"/>
                  </a:lnTo>
                  <a:lnTo>
                    <a:pt x="1596" y="244"/>
                  </a:lnTo>
                  <a:lnTo>
                    <a:pt x="1585" y="228"/>
                  </a:lnTo>
                  <a:lnTo>
                    <a:pt x="1575" y="214"/>
                  </a:lnTo>
                  <a:lnTo>
                    <a:pt x="1564" y="199"/>
                  </a:lnTo>
                  <a:lnTo>
                    <a:pt x="1552" y="185"/>
                  </a:lnTo>
                  <a:lnTo>
                    <a:pt x="1540" y="173"/>
                  </a:lnTo>
                  <a:lnTo>
                    <a:pt x="1527" y="160"/>
                  </a:lnTo>
                  <a:lnTo>
                    <a:pt x="1513" y="148"/>
                  </a:lnTo>
                  <a:lnTo>
                    <a:pt x="1499" y="136"/>
                  </a:lnTo>
                  <a:lnTo>
                    <a:pt x="1486" y="126"/>
                  </a:lnTo>
                  <a:lnTo>
                    <a:pt x="1471" y="115"/>
                  </a:lnTo>
                  <a:lnTo>
                    <a:pt x="1455" y="106"/>
                  </a:lnTo>
                  <a:lnTo>
                    <a:pt x="1440" y="97"/>
                  </a:lnTo>
                  <a:lnTo>
                    <a:pt x="1424" y="89"/>
                  </a:lnTo>
                  <a:lnTo>
                    <a:pt x="1406" y="81"/>
                  </a:lnTo>
                  <a:lnTo>
                    <a:pt x="1389" y="74"/>
                  </a:lnTo>
                  <a:lnTo>
                    <a:pt x="1372" y="67"/>
                  </a:lnTo>
                  <a:lnTo>
                    <a:pt x="1354" y="61"/>
                  </a:lnTo>
                  <a:lnTo>
                    <a:pt x="1335" y="57"/>
                  </a:lnTo>
                  <a:lnTo>
                    <a:pt x="1317" y="52"/>
                  </a:lnTo>
                  <a:lnTo>
                    <a:pt x="1298" y="48"/>
                  </a:lnTo>
                  <a:lnTo>
                    <a:pt x="1278" y="45"/>
                  </a:lnTo>
                  <a:lnTo>
                    <a:pt x="1259" y="42"/>
                  </a:lnTo>
                  <a:lnTo>
                    <a:pt x="1238" y="41"/>
                  </a:lnTo>
                  <a:lnTo>
                    <a:pt x="1217" y="40"/>
                  </a:lnTo>
                  <a:lnTo>
                    <a:pt x="1197" y="40"/>
                  </a:lnTo>
                  <a:lnTo>
                    <a:pt x="1007" y="40"/>
                  </a:lnTo>
                  <a:lnTo>
                    <a:pt x="1002" y="39"/>
                  </a:lnTo>
                  <a:close/>
                  <a:moveTo>
                    <a:pt x="716" y="2237"/>
                  </a:moveTo>
                  <a:lnTo>
                    <a:pt x="680" y="2236"/>
                  </a:lnTo>
                  <a:lnTo>
                    <a:pt x="646" y="2234"/>
                  </a:lnTo>
                  <a:lnTo>
                    <a:pt x="630" y="2232"/>
                  </a:lnTo>
                  <a:lnTo>
                    <a:pt x="614" y="2228"/>
                  </a:lnTo>
                  <a:lnTo>
                    <a:pt x="598" y="2225"/>
                  </a:lnTo>
                  <a:lnTo>
                    <a:pt x="583" y="2221"/>
                  </a:lnTo>
                  <a:lnTo>
                    <a:pt x="569" y="2217"/>
                  </a:lnTo>
                  <a:lnTo>
                    <a:pt x="554" y="2212"/>
                  </a:lnTo>
                  <a:lnTo>
                    <a:pt x="540" y="2206"/>
                  </a:lnTo>
                  <a:lnTo>
                    <a:pt x="528" y="2199"/>
                  </a:lnTo>
                  <a:lnTo>
                    <a:pt x="514" y="2193"/>
                  </a:lnTo>
                  <a:lnTo>
                    <a:pt x="501" y="2186"/>
                  </a:lnTo>
                  <a:lnTo>
                    <a:pt x="490" y="2178"/>
                  </a:lnTo>
                  <a:lnTo>
                    <a:pt x="477" y="2170"/>
                  </a:lnTo>
                  <a:lnTo>
                    <a:pt x="466" y="2160"/>
                  </a:lnTo>
                  <a:lnTo>
                    <a:pt x="454" y="2150"/>
                  </a:lnTo>
                  <a:lnTo>
                    <a:pt x="443" y="2140"/>
                  </a:lnTo>
                  <a:lnTo>
                    <a:pt x="433" y="2129"/>
                  </a:lnTo>
                  <a:lnTo>
                    <a:pt x="422" y="2117"/>
                  </a:lnTo>
                  <a:lnTo>
                    <a:pt x="412" y="2105"/>
                  </a:lnTo>
                  <a:lnTo>
                    <a:pt x="402" y="2092"/>
                  </a:lnTo>
                  <a:lnTo>
                    <a:pt x="392" y="2078"/>
                  </a:lnTo>
                  <a:lnTo>
                    <a:pt x="373" y="2049"/>
                  </a:lnTo>
                  <a:lnTo>
                    <a:pt x="356" y="2017"/>
                  </a:lnTo>
                  <a:lnTo>
                    <a:pt x="337" y="1983"/>
                  </a:lnTo>
                  <a:lnTo>
                    <a:pt x="321" y="1945"/>
                  </a:lnTo>
                  <a:lnTo>
                    <a:pt x="288" y="1866"/>
                  </a:lnTo>
                  <a:lnTo>
                    <a:pt x="256" y="1784"/>
                  </a:lnTo>
                  <a:lnTo>
                    <a:pt x="226" y="1703"/>
                  </a:lnTo>
                  <a:lnTo>
                    <a:pt x="196" y="1621"/>
                  </a:lnTo>
                  <a:lnTo>
                    <a:pt x="168" y="1540"/>
                  </a:lnTo>
                  <a:lnTo>
                    <a:pt x="140" y="1457"/>
                  </a:lnTo>
                  <a:lnTo>
                    <a:pt x="113" y="1376"/>
                  </a:lnTo>
                  <a:lnTo>
                    <a:pt x="85" y="1294"/>
                  </a:lnTo>
                  <a:lnTo>
                    <a:pt x="44" y="1169"/>
                  </a:lnTo>
                  <a:lnTo>
                    <a:pt x="35" y="1141"/>
                  </a:lnTo>
                  <a:lnTo>
                    <a:pt x="26" y="1112"/>
                  </a:lnTo>
                  <a:lnTo>
                    <a:pt x="20" y="1083"/>
                  </a:lnTo>
                  <a:lnTo>
                    <a:pt x="14" y="1055"/>
                  </a:lnTo>
                  <a:lnTo>
                    <a:pt x="9" y="1026"/>
                  </a:lnTo>
                  <a:lnTo>
                    <a:pt x="5" y="997"/>
                  </a:lnTo>
                  <a:lnTo>
                    <a:pt x="2" y="970"/>
                  </a:lnTo>
                  <a:lnTo>
                    <a:pt x="0" y="941"/>
                  </a:lnTo>
                  <a:lnTo>
                    <a:pt x="0" y="913"/>
                  </a:lnTo>
                  <a:lnTo>
                    <a:pt x="0" y="884"/>
                  </a:lnTo>
                  <a:lnTo>
                    <a:pt x="1" y="855"/>
                  </a:lnTo>
                  <a:lnTo>
                    <a:pt x="4" y="828"/>
                  </a:lnTo>
                  <a:lnTo>
                    <a:pt x="7" y="799"/>
                  </a:lnTo>
                  <a:lnTo>
                    <a:pt x="10" y="770"/>
                  </a:lnTo>
                  <a:lnTo>
                    <a:pt x="16" y="743"/>
                  </a:lnTo>
                  <a:lnTo>
                    <a:pt x="23" y="714"/>
                  </a:lnTo>
                  <a:lnTo>
                    <a:pt x="29" y="692"/>
                  </a:lnTo>
                  <a:lnTo>
                    <a:pt x="36" y="671"/>
                  </a:lnTo>
                  <a:lnTo>
                    <a:pt x="43" y="650"/>
                  </a:lnTo>
                  <a:lnTo>
                    <a:pt x="51" y="629"/>
                  </a:lnTo>
                  <a:lnTo>
                    <a:pt x="59" y="610"/>
                  </a:lnTo>
                  <a:lnTo>
                    <a:pt x="68" y="590"/>
                  </a:lnTo>
                  <a:lnTo>
                    <a:pt x="77" y="571"/>
                  </a:lnTo>
                  <a:lnTo>
                    <a:pt x="87" y="552"/>
                  </a:lnTo>
                  <a:lnTo>
                    <a:pt x="99" y="534"/>
                  </a:lnTo>
                  <a:lnTo>
                    <a:pt x="109" y="517"/>
                  </a:lnTo>
                  <a:lnTo>
                    <a:pt x="122" y="500"/>
                  </a:lnTo>
                  <a:lnTo>
                    <a:pt x="133" y="484"/>
                  </a:lnTo>
                  <a:lnTo>
                    <a:pt x="158" y="451"/>
                  </a:lnTo>
                  <a:lnTo>
                    <a:pt x="186" y="420"/>
                  </a:lnTo>
                  <a:lnTo>
                    <a:pt x="213" y="392"/>
                  </a:lnTo>
                  <a:lnTo>
                    <a:pt x="243" y="364"/>
                  </a:lnTo>
                  <a:lnTo>
                    <a:pt x="273" y="338"/>
                  </a:lnTo>
                  <a:lnTo>
                    <a:pt x="304" y="313"/>
                  </a:lnTo>
                  <a:lnTo>
                    <a:pt x="335" y="289"/>
                  </a:lnTo>
                  <a:lnTo>
                    <a:pt x="366" y="264"/>
                  </a:lnTo>
                  <a:lnTo>
                    <a:pt x="397" y="243"/>
                  </a:lnTo>
                  <a:lnTo>
                    <a:pt x="429" y="221"/>
                  </a:lnTo>
                  <a:lnTo>
                    <a:pt x="461" y="199"/>
                  </a:lnTo>
                  <a:lnTo>
                    <a:pt x="495" y="180"/>
                  </a:lnTo>
                  <a:lnTo>
                    <a:pt x="529" y="161"/>
                  </a:lnTo>
                  <a:lnTo>
                    <a:pt x="563" y="143"/>
                  </a:lnTo>
                  <a:lnTo>
                    <a:pt x="598" y="127"/>
                  </a:lnTo>
                  <a:lnTo>
                    <a:pt x="632" y="111"/>
                  </a:lnTo>
                  <a:lnTo>
                    <a:pt x="668" y="97"/>
                  </a:lnTo>
                  <a:lnTo>
                    <a:pt x="704" y="83"/>
                  </a:lnTo>
                  <a:lnTo>
                    <a:pt x="740" y="71"/>
                  </a:lnTo>
                  <a:lnTo>
                    <a:pt x="776" y="59"/>
                  </a:lnTo>
                  <a:lnTo>
                    <a:pt x="812" y="48"/>
                  </a:lnTo>
                  <a:lnTo>
                    <a:pt x="849" y="37"/>
                  </a:lnTo>
                  <a:lnTo>
                    <a:pt x="921" y="18"/>
                  </a:lnTo>
                  <a:lnTo>
                    <a:pt x="992" y="1"/>
                  </a:lnTo>
                  <a:lnTo>
                    <a:pt x="1002" y="1"/>
                  </a:lnTo>
                  <a:lnTo>
                    <a:pt x="1007" y="0"/>
                  </a:lnTo>
                  <a:lnTo>
                    <a:pt x="1197" y="0"/>
                  </a:lnTo>
                  <a:lnTo>
                    <a:pt x="1197" y="0"/>
                  </a:lnTo>
                  <a:lnTo>
                    <a:pt x="1220" y="1"/>
                  </a:lnTo>
                  <a:lnTo>
                    <a:pt x="1241" y="2"/>
                  </a:lnTo>
                  <a:lnTo>
                    <a:pt x="1263" y="3"/>
                  </a:lnTo>
                  <a:lnTo>
                    <a:pt x="1285" y="6"/>
                  </a:lnTo>
                  <a:lnTo>
                    <a:pt x="1306" y="10"/>
                  </a:lnTo>
                  <a:lnTo>
                    <a:pt x="1327" y="13"/>
                  </a:lnTo>
                  <a:lnTo>
                    <a:pt x="1347" y="19"/>
                  </a:lnTo>
                  <a:lnTo>
                    <a:pt x="1367" y="24"/>
                  </a:lnTo>
                  <a:lnTo>
                    <a:pt x="1386" y="31"/>
                  </a:lnTo>
                  <a:lnTo>
                    <a:pt x="1405" y="37"/>
                  </a:lnTo>
                  <a:lnTo>
                    <a:pt x="1424" y="45"/>
                  </a:lnTo>
                  <a:lnTo>
                    <a:pt x="1442" y="53"/>
                  </a:lnTo>
                  <a:lnTo>
                    <a:pt x="1459" y="63"/>
                  </a:lnTo>
                  <a:lnTo>
                    <a:pt x="1476" y="73"/>
                  </a:lnTo>
                  <a:lnTo>
                    <a:pt x="1494" y="83"/>
                  </a:lnTo>
                  <a:lnTo>
                    <a:pt x="1510" y="94"/>
                  </a:lnTo>
                  <a:lnTo>
                    <a:pt x="1525" y="106"/>
                  </a:lnTo>
                  <a:lnTo>
                    <a:pt x="1540" y="118"/>
                  </a:lnTo>
                  <a:lnTo>
                    <a:pt x="1554" y="131"/>
                  </a:lnTo>
                  <a:lnTo>
                    <a:pt x="1568" y="145"/>
                  </a:lnTo>
                  <a:lnTo>
                    <a:pt x="1582" y="159"/>
                  </a:lnTo>
                  <a:lnTo>
                    <a:pt x="1595" y="174"/>
                  </a:lnTo>
                  <a:lnTo>
                    <a:pt x="1606" y="189"/>
                  </a:lnTo>
                  <a:lnTo>
                    <a:pt x="1618" y="205"/>
                  </a:lnTo>
                  <a:lnTo>
                    <a:pt x="1629" y="222"/>
                  </a:lnTo>
                  <a:lnTo>
                    <a:pt x="1639" y="239"/>
                  </a:lnTo>
                  <a:lnTo>
                    <a:pt x="1650" y="258"/>
                  </a:lnTo>
                  <a:lnTo>
                    <a:pt x="1658" y="276"/>
                  </a:lnTo>
                  <a:lnTo>
                    <a:pt x="1667" y="294"/>
                  </a:lnTo>
                  <a:lnTo>
                    <a:pt x="1675" y="314"/>
                  </a:lnTo>
                  <a:lnTo>
                    <a:pt x="1682" y="334"/>
                  </a:lnTo>
                  <a:lnTo>
                    <a:pt x="1688" y="354"/>
                  </a:lnTo>
                  <a:lnTo>
                    <a:pt x="1698" y="386"/>
                  </a:lnTo>
                  <a:lnTo>
                    <a:pt x="1707" y="418"/>
                  </a:lnTo>
                  <a:lnTo>
                    <a:pt x="1717" y="450"/>
                  </a:lnTo>
                  <a:lnTo>
                    <a:pt x="1728" y="482"/>
                  </a:lnTo>
                  <a:lnTo>
                    <a:pt x="1738" y="513"/>
                  </a:lnTo>
                  <a:lnTo>
                    <a:pt x="1748" y="544"/>
                  </a:lnTo>
                  <a:lnTo>
                    <a:pt x="1758" y="575"/>
                  </a:lnTo>
                  <a:lnTo>
                    <a:pt x="1768" y="607"/>
                  </a:lnTo>
                  <a:lnTo>
                    <a:pt x="1776" y="638"/>
                  </a:lnTo>
                  <a:lnTo>
                    <a:pt x="1785" y="671"/>
                  </a:lnTo>
                  <a:lnTo>
                    <a:pt x="1792" y="703"/>
                  </a:lnTo>
                  <a:lnTo>
                    <a:pt x="1799" y="735"/>
                  </a:lnTo>
                  <a:lnTo>
                    <a:pt x="1806" y="767"/>
                  </a:lnTo>
                  <a:lnTo>
                    <a:pt x="1813" y="799"/>
                  </a:lnTo>
                  <a:lnTo>
                    <a:pt x="1819" y="831"/>
                  </a:lnTo>
                  <a:lnTo>
                    <a:pt x="1825" y="863"/>
                  </a:lnTo>
                  <a:lnTo>
                    <a:pt x="1839" y="930"/>
                  </a:lnTo>
                  <a:lnTo>
                    <a:pt x="1853" y="996"/>
                  </a:lnTo>
                  <a:lnTo>
                    <a:pt x="1865" y="1064"/>
                  </a:lnTo>
                  <a:lnTo>
                    <a:pt x="1877" y="1133"/>
                  </a:lnTo>
                  <a:lnTo>
                    <a:pt x="1881" y="1167"/>
                  </a:lnTo>
                  <a:lnTo>
                    <a:pt x="1886" y="1202"/>
                  </a:lnTo>
                  <a:lnTo>
                    <a:pt x="1889" y="1236"/>
                  </a:lnTo>
                  <a:lnTo>
                    <a:pt x="1893" y="1270"/>
                  </a:lnTo>
                  <a:lnTo>
                    <a:pt x="1895" y="1305"/>
                  </a:lnTo>
                  <a:lnTo>
                    <a:pt x="1897" y="1340"/>
                  </a:lnTo>
                  <a:lnTo>
                    <a:pt x="1899" y="1375"/>
                  </a:lnTo>
                  <a:lnTo>
                    <a:pt x="1897" y="1410"/>
                  </a:lnTo>
                  <a:lnTo>
                    <a:pt x="1897" y="1436"/>
                  </a:lnTo>
                  <a:lnTo>
                    <a:pt x="1896" y="1462"/>
                  </a:lnTo>
                  <a:lnTo>
                    <a:pt x="1894" y="1487"/>
                  </a:lnTo>
                  <a:lnTo>
                    <a:pt x="1891" y="1511"/>
                  </a:lnTo>
                  <a:lnTo>
                    <a:pt x="1887" y="1535"/>
                  </a:lnTo>
                  <a:lnTo>
                    <a:pt x="1883" y="1559"/>
                  </a:lnTo>
                  <a:lnTo>
                    <a:pt x="1878" y="1583"/>
                  </a:lnTo>
                  <a:lnTo>
                    <a:pt x="1872" y="1606"/>
                  </a:lnTo>
                  <a:lnTo>
                    <a:pt x="1865" y="1628"/>
                  </a:lnTo>
                  <a:lnTo>
                    <a:pt x="1858" y="1651"/>
                  </a:lnTo>
                  <a:lnTo>
                    <a:pt x="1850" y="1673"/>
                  </a:lnTo>
                  <a:lnTo>
                    <a:pt x="1842" y="1694"/>
                  </a:lnTo>
                  <a:lnTo>
                    <a:pt x="1833" y="1714"/>
                  </a:lnTo>
                  <a:lnTo>
                    <a:pt x="1823" y="1735"/>
                  </a:lnTo>
                  <a:lnTo>
                    <a:pt x="1813" y="1756"/>
                  </a:lnTo>
                  <a:lnTo>
                    <a:pt x="1801" y="1775"/>
                  </a:lnTo>
                  <a:lnTo>
                    <a:pt x="1788" y="1793"/>
                  </a:lnTo>
                  <a:lnTo>
                    <a:pt x="1776" y="1813"/>
                  </a:lnTo>
                  <a:lnTo>
                    <a:pt x="1762" y="1831"/>
                  </a:lnTo>
                  <a:lnTo>
                    <a:pt x="1748" y="1848"/>
                  </a:lnTo>
                  <a:lnTo>
                    <a:pt x="1732" y="1867"/>
                  </a:lnTo>
                  <a:lnTo>
                    <a:pt x="1717" y="1884"/>
                  </a:lnTo>
                  <a:lnTo>
                    <a:pt x="1700" y="1900"/>
                  </a:lnTo>
                  <a:lnTo>
                    <a:pt x="1683" y="1916"/>
                  </a:lnTo>
                  <a:lnTo>
                    <a:pt x="1665" y="1932"/>
                  </a:lnTo>
                  <a:lnTo>
                    <a:pt x="1646" y="1948"/>
                  </a:lnTo>
                  <a:lnTo>
                    <a:pt x="1627" y="1963"/>
                  </a:lnTo>
                  <a:lnTo>
                    <a:pt x="1606" y="1978"/>
                  </a:lnTo>
                  <a:lnTo>
                    <a:pt x="1585" y="1992"/>
                  </a:lnTo>
                  <a:lnTo>
                    <a:pt x="1564" y="2006"/>
                  </a:lnTo>
                  <a:lnTo>
                    <a:pt x="1542" y="2019"/>
                  </a:lnTo>
                  <a:lnTo>
                    <a:pt x="1518" y="2033"/>
                  </a:lnTo>
                  <a:lnTo>
                    <a:pt x="1475" y="2056"/>
                  </a:lnTo>
                  <a:lnTo>
                    <a:pt x="1432" y="2077"/>
                  </a:lnTo>
                  <a:lnTo>
                    <a:pt x="1388" y="2095"/>
                  </a:lnTo>
                  <a:lnTo>
                    <a:pt x="1343" y="2113"/>
                  </a:lnTo>
                  <a:lnTo>
                    <a:pt x="1300" y="2129"/>
                  </a:lnTo>
                  <a:lnTo>
                    <a:pt x="1256" y="2143"/>
                  </a:lnTo>
                  <a:lnTo>
                    <a:pt x="1211" y="2157"/>
                  </a:lnTo>
                  <a:lnTo>
                    <a:pt x="1168" y="2168"/>
                  </a:lnTo>
                  <a:lnTo>
                    <a:pt x="1124" y="2180"/>
                  </a:lnTo>
                  <a:lnTo>
                    <a:pt x="1081" y="2189"/>
                  </a:lnTo>
                  <a:lnTo>
                    <a:pt x="1037" y="2198"/>
                  </a:lnTo>
                  <a:lnTo>
                    <a:pt x="995" y="2205"/>
                  </a:lnTo>
                  <a:lnTo>
                    <a:pt x="911" y="2219"/>
                  </a:lnTo>
                  <a:lnTo>
                    <a:pt x="829" y="2229"/>
                  </a:lnTo>
                  <a:lnTo>
                    <a:pt x="800" y="2233"/>
                  </a:lnTo>
                  <a:lnTo>
                    <a:pt x="770" y="2236"/>
                  </a:lnTo>
                  <a:lnTo>
                    <a:pt x="742" y="2237"/>
                  </a:lnTo>
                  <a:lnTo>
                    <a:pt x="716" y="22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34" name="Freeform 36">
              <a:extLst>
                <a:ext uri="{FF2B5EF4-FFF2-40B4-BE49-F238E27FC236}">
                  <a16:creationId xmlns:a16="http://schemas.microsoft.com/office/drawing/2014/main" id="{653CD451-54AC-4381-AFD9-093DE5889F61}"/>
                </a:ext>
              </a:extLst>
            </p:cNvPr>
            <p:cNvSpPr>
              <a:spLocks noEditPoints="1"/>
            </p:cNvSpPr>
            <p:nvPr userDrawn="1"/>
          </p:nvSpPr>
          <p:spPr bwMode="auto">
            <a:xfrm>
              <a:off x="847820" y="5224921"/>
              <a:ext cx="707202" cy="623454"/>
            </a:xfrm>
            <a:custGeom>
              <a:avLst/>
              <a:gdLst>
                <a:gd name="T0" fmla="*/ 311 w 1066"/>
                <a:gd name="T1" fmla="*/ 63 h 943"/>
                <a:gd name="T2" fmla="*/ 228 w 1066"/>
                <a:gd name="T3" fmla="*/ 103 h 943"/>
                <a:gd name="T4" fmla="*/ 151 w 1066"/>
                <a:gd name="T5" fmla="*/ 166 h 943"/>
                <a:gd name="T6" fmla="*/ 73 w 1066"/>
                <a:gd name="T7" fmla="*/ 286 h 943"/>
                <a:gd name="T8" fmla="*/ 40 w 1066"/>
                <a:gd name="T9" fmla="*/ 423 h 943"/>
                <a:gd name="T10" fmla="*/ 56 w 1066"/>
                <a:gd name="T11" fmla="*/ 572 h 943"/>
                <a:gd name="T12" fmla="*/ 112 w 1066"/>
                <a:gd name="T13" fmla="*/ 708 h 943"/>
                <a:gd name="T14" fmla="*/ 201 w 1066"/>
                <a:gd name="T15" fmla="*/ 801 h 943"/>
                <a:gd name="T16" fmla="*/ 326 w 1066"/>
                <a:gd name="T17" fmla="*/ 865 h 943"/>
                <a:gd name="T18" fmla="*/ 475 w 1066"/>
                <a:gd name="T19" fmla="*/ 899 h 943"/>
                <a:gd name="T20" fmla="*/ 609 w 1066"/>
                <a:gd name="T21" fmla="*/ 901 h 943"/>
                <a:gd name="T22" fmla="*/ 737 w 1066"/>
                <a:gd name="T23" fmla="*/ 884 h 943"/>
                <a:gd name="T24" fmla="*/ 914 w 1066"/>
                <a:gd name="T25" fmla="*/ 835 h 943"/>
                <a:gd name="T26" fmla="*/ 972 w 1066"/>
                <a:gd name="T27" fmla="*/ 796 h 943"/>
                <a:gd name="T28" fmla="*/ 1004 w 1066"/>
                <a:gd name="T29" fmla="*/ 755 h 943"/>
                <a:gd name="T30" fmla="*/ 1022 w 1066"/>
                <a:gd name="T31" fmla="*/ 705 h 943"/>
                <a:gd name="T32" fmla="*/ 1022 w 1066"/>
                <a:gd name="T33" fmla="*/ 610 h 943"/>
                <a:gd name="T34" fmla="*/ 988 w 1066"/>
                <a:gd name="T35" fmla="*/ 477 h 943"/>
                <a:gd name="T36" fmla="*/ 938 w 1066"/>
                <a:gd name="T37" fmla="*/ 360 h 943"/>
                <a:gd name="T38" fmla="*/ 875 w 1066"/>
                <a:gd name="T39" fmla="*/ 261 h 943"/>
                <a:gd name="T40" fmla="*/ 798 w 1066"/>
                <a:gd name="T41" fmla="*/ 180 h 943"/>
                <a:gd name="T42" fmla="*/ 709 w 1066"/>
                <a:gd name="T43" fmla="*/ 116 h 943"/>
                <a:gd name="T44" fmla="*/ 604 w 1066"/>
                <a:gd name="T45" fmla="*/ 70 h 943"/>
                <a:gd name="T46" fmla="*/ 490 w 1066"/>
                <a:gd name="T47" fmla="*/ 44 h 943"/>
                <a:gd name="T48" fmla="*/ 408 w 1066"/>
                <a:gd name="T49" fmla="*/ 40 h 943"/>
                <a:gd name="T50" fmla="*/ 484 w 1066"/>
                <a:gd name="T51" fmla="*/ 939 h 943"/>
                <a:gd name="T52" fmla="*/ 311 w 1066"/>
                <a:gd name="T53" fmla="*/ 901 h 943"/>
                <a:gd name="T54" fmla="*/ 175 w 1066"/>
                <a:gd name="T55" fmla="*/ 830 h 943"/>
                <a:gd name="T56" fmla="*/ 79 w 1066"/>
                <a:gd name="T57" fmla="*/ 728 h 943"/>
                <a:gd name="T58" fmla="*/ 18 w 1066"/>
                <a:gd name="T59" fmla="*/ 583 h 943"/>
                <a:gd name="T60" fmla="*/ 1 w 1066"/>
                <a:gd name="T61" fmla="*/ 420 h 943"/>
                <a:gd name="T62" fmla="*/ 38 w 1066"/>
                <a:gd name="T63" fmla="*/ 269 h 943"/>
                <a:gd name="T64" fmla="*/ 121 w 1066"/>
                <a:gd name="T65" fmla="*/ 140 h 943"/>
                <a:gd name="T66" fmla="*/ 205 w 1066"/>
                <a:gd name="T67" fmla="*/ 70 h 943"/>
                <a:gd name="T68" fmla="*/ 295 w 1066"/>
                <a:gd name="T69" fmla="*/ 27 h 943"/>
                <a:gd name="T70" fmla="*/ 399 w 1066"/>
                <a:gd name="T71" fmla="*/ 0 h 943"/>
                <a:gd name="T72" fmla="*/ 469 w 1066"/>
                <a:gd name="T73" fmla="*/ 3 h 943"/>
                <a:gd name="T74" fmla="*/ 593 w 1066"/>
                <a:gd name="T75" fmla="*/ 24 h 943"/>
                <a:gd name="T76" fmla="*/ 705 w 1066"/>
                <a:gd name="T77" fmla="*/ 70 h 943"/>
                <a:gd name="T78" fmla="*/ 804 w 1066"/>
                <a:gd name="T79" fmla="*/ 135 h 943"/>
                <a:gd name="T80" fmla="*/ 889 w 1066"/>
                <a:gd name="T81" fmla="*/ 218 h 943"/>
                <a:gd name="T82" fmla="*/ 959 w 1066"/>
                <a:gd name="T83" fmla="*/ 319 h 943"/>
                <a:gd name="T84" fmla="*/ 1015 w 1066"/>
                <a:gd name="T85" fmla="*/ 437 h 943"/>
                <a:gd name="T86" fmla="*/ 1055 w 1066"/>
                <a:gd name="T87" fmla="*/ 575 h 943"/>
                <a:gd name="T88" fmla="*/ 1066 w 1066"/>
                <a:gd name="T89" fmla="*/ 649 h 943"/>
                <a:gd name="T90" fmla="*/ 1060 w 1066"/>
                <a:gd name="T91" fmla="*/ 716 h 943"/>
                <a:gd name="T92" fmla="*/ 1038 w 1066"/>
                <a:gd name="T93" fmla="*/ 774 h 943"/>
                <a:gd name="T94" fmla="*/ 1000 w 1066"/>
                <a:gd name="T95" fmla="*/ 822 h 943"/>
                <a:gd name="T96" fmla="*/ 947 w 1066"/>
                <a:gd name="T97" fmla="*/ 861 h 943"/>
                <a:gd name="T98" fmla="*/ 846 w 1066"/>
                <a:gd name="T99" fmla="*/ 900 h 943"/>
                <a:gd name="T100" fmla="*/ 668 w 1066"/>
                <a:gd name="T101" fmla="*/ 936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6" h="943">
                  <a:moveTo>
                    <a:pt x="393" y="39"/>
                  </a:moveTo>
                  <a:lnTo>
                    <a:pt x="392" y="39"/>
                  </a:lnTo>
                  <a:lnTo>
                    <a:pt x="360" y="47"/>
                  </a:lnTo>
                  <a:lnTo>
                    <a:pt x="327" y="57"/>
                  </a:lnTo>
                  <a:lnTo>
                    <a:pt x="311" y="63"/>
                  </a:lnTo>
                  <a:lnTo>
                    <a:pt x="294" y="70"/>
                  </a:lnTo>
                  <a:lnTo>
                    <a:pt x="276" y="77"/>
                  </a:lnTo>
                  <a:lnTo>
                    <a:pt x="260" y="85"/>
                  </a:lnTo>
                  <a:lnTo>
                    <a:pt x="244" y="94"/>
                  </a:lnTo>
                  <a:lnTo>
                    <a:pt x="228" y="103"/>
                  </a:lnTo>
                  <a:lnTo>
                    <a:pt x="212" y="113"/>
                  </a:lnTo>
                  <a:lnTo>
                    <a:pt x="196" y="125"/>
                  </a:lnTo>
                  <a:lnTo>
                    <a:pt x="181" y="138"/>
                  </a:lnTo>
                  <a:lnTo>
                    <a:pt x="166" y="151"/>
                  </a:lnTo>
                  <a:lnTo>
                    <a:pt x="151" y="166"/>
                  </a:lnTo>
                  <a:lnTo>
                    <a:pt x="138" y="182"/>
                  </a:lnTo>
                  <a:lnTo>
                    <a:pt x="118" y="208"/>
                  </a:lnTo>
                  <a:lnTo>
                    <a:pt x="102" y="233"/>
                  </a:lnTo>
                  <a:lnTo>
                    <a:pt x="87" y="259"/>
                  </a:lnTo>
                  <a:lnTo>
                    <a:pt x="73" y="286"/>
                  </a:lnTo>
                  <a:lnTo>
                    <a:pt x="63" y="312"/>
                  </a:lnTo>
                  <a:lnTo>
                    <a:pt x="54" y="338"/>
                  </a:lnTo>
                  <a:lnTo>
                    <a:pt x="47" y="366"/>
                  </a:lnTo>
                  <a:lnTo>
                    <a:pt x="42" y="394"/>
                  </a:lnTo>
                  <a:lnTo>
                    <a:pt x="40" y="423"/>
                  </a:lnTo>
                  <a:lnTo>
                    <a:pt x="39" y="452"/>
                  </a:lnTo>
                  <a:lnTo>
                    <a:pt x="40" y="482"/>
                  </a:lnTo>
                  <a:lnTo>
                    <a:pt x="43" y="511"/>
                  </a:lnTo>
                  <a:lnTo>
                    <a:pt x="49" y="541"/>
                  </a:lnTo>
                  <a:lnTo>
                    <a:pt x="56" y="572"/>
                  </a:lnTo>
                  <a:lnTo>
                    <a:pt x="66" y="604"/>
                  </a:lnTo>
                  <a:lnTo>
                    <a:pt x="77" y="636"/>
                  </a:lnTo>
                  <a:lnTo>
                    <a:pt x="88" y="662"/>
                  </a:lnTo>
                  <a:lnTo>
                    <a:pt x="100" y="685"/>
                  </a:lnTo>
                  <a:lnTo>
                    <a:pt x="112" y="708"/>
                  </a:lnTo>
                  <a:lnTo>
                    <a:pt x="127" y="728"/>
                  </a:lnTo>
                  <a:lnTo>
                    <a:pt x="143" y="748"/>
                  </a:lnTo>
                  <a:lnTo>
                    <a:pt x="160" y="767"/>
                  </a:lnTo>
                  <a:lnTo>
                    <a:pt x="180" y="784"/>
                  </a:lnTo>
                  <a:lnTo>
                    <a:pt x="201" y="801"/>
                  </a:lnTo>
                  <a:lnTo>
                    <a:pt x="222" y="815"/>
                  </a:lnTo>
                  <a:lnTo>
                    <a:pt x="245" y="830"/>
                  </a:lnTo>
                  <a:lnTo>
                    <a:pt x="271" y="843"/>
                  </a:lnTo>
                  <a:lnTo>
                    <a:pt x="297" y="854"/>
                  </a:lnTo>
                  <a:lnTo>
                    <a:pt x="326" y="865"/>
                  </a:lnTo>
                  <a:lnTo>
                    <a:pt x="356" y="875"/>
                  </a:lnTo>
                  <a:lnTo>
                    <a:pt x="386" y="883"/>
                  </a:lnTo>
                  <a:lnTo>
                    <a:pt x="420" y="890"/>
                  </a:lnTo>
                  <a:lnTo>
                    <a:pt x="447" y="896"/>
                  </a:lnTo>
                  <a:lnTo>
                    <a:pt x="475" y="899"/>
                  </a:lnTo>
                  <a:lnTo>
                    <a:pt x="502" y="901"/>
                  </a:lnTo>
                  <a:lnTo>
                    <a:pt x="529" y="904"/>
                  </a:lnTo>
                  <a:lnTo>
                    <a:pt x="556" y="904"/>
                  </a:lnTo>
                  <a:lnTo>
                    <a:pt x="583" y="904"/>
                  </a:lnTo>
                  <a:lnTo>
                    <a:pt x="609" y="901"/>
                  </a:lnTo>
                  <a:lnTo>
                    <a:pt x="635" y="899"/>
                  </a:lnTo>
                  <a:lnTo>
                    <a:pt x="661" y="897"/>
                  </a:lnTo>
                  <a:lnTo>
                    <a:pt x="687" y="893"/>
                  </a:lnTo>
                  <a:lnTo>
                    <a:pt x="712" y="889"/>
                  </a:lnTo>
                  <a:lnTo>
                    <a:pt x="737" y="884"/>
                  </a:lnTo>
                  <a:lnTo>
                    <a:pt x="788" y="874"/>
                  </a:lnTo>
                  <a:lnTo>
                    <a:pt x="837" y="862"/>
                  </a:lnTo>
                  <a:lnTo>
                    <a:pt x="865" y="854"/>
                  </a:lnTo>
                  <a:lnTo>
                    <a:pt x="891" y="845"/>
                  </a:lnTo>
                  <a:lnTo>
                    <a:pt x="914" y="835"/>
                  </a:lnTo>
                  <a:lnTo>
                    <a:pt x="936" y="822"/>
                  </a:lnTo>
                  <a:lnTo>
                    <a:pt x="945" y="817"/>
                  </a:lnTo>
                  <a:lnTo>
                    <a:pt x="954" y="810"/>
                  </a:lnTo>
                  <a:lnTo>
                    <a:pt x="963" y="803"/>
                  </a:lnTo>
                  <a:lnTo>
                    <a:pt x="972" y="796"/>
                  </a:lnTo>
                  <a:lnTo>
                    <a:pt x="980" y="788"/>
                  </a:lnTo>
                  <a:lnTo>
                    <a:pt x="986" y="780"/>
                  </a:lnTo>
                  <a:lnTo>
                    <a:pt x="992" y="772"/>
                  </a:lnTo>
                  <a:lnTo>
                    <a:pt x="998" y="764"/>
                  </a:lnTo>
                  <a:lnTo>
                    <a:pt x="1004" y="755"/>
                  </a:lnTo>
                  <a:lnTo>
                    <a:pt x="1008" y="745"/>
                  </a:lnTo>
                  <a:lnTo>
                    <a:pt x="1013" y="736"/>
                  </a:lnTo>
                  <a:lnTo>
                    <a:pt x="1016" y="726"/>
                  </a:lnTo>
                  <a:lnTo>
                    <a:pt x="1020" y="717"/>
                  </a:lnTo>
                  <a:lnTo>
                    <a:pt x="1022" y="705"/>
                  </a:lnTo>
                  <a:lnTo>
                    <a:pt x="1024" y="695"/>
                  </a:lnTo>
                  <a:lnTo>
                    <a:pt x="1025" y="684"/>
                  </a:lnTo>
                  <a:lnTo>
                    <a:pt x="1027" y="661"/>
                  </a:lnTo>
                  <a:lnTo>
                    <a:pt x="1025" y="636"/>
                  </a:lnTo>
                  <a:lnTo>
                    <a:pt x="1022" y="610"/>
                  </a:lnTo>
                  <a:lnTo>
                    <a:pt x="1017" y="584"/>
                  </a:lnTo>
                  <a:lnTo>
                    <a:pt x="1011" y="555"/>
                  </a:lnTo>
                  <a:lnTo>
                    <a:pt x="1004" y="529"/>
                  </a:lnTo>
                  <a:lnTo>
                    <a:pt x="996" y="502"/>
                  </a:lnTo>
                  <a:lnTo>
                    <a:pt x="988" y="477"/>
                  </a:lnTo>
                  <a:lnTo>
                    <a:pt x="978" y="452"/>
                  </a:lnTo>
                  <a:lnTo>
                    <a:pt x="969" y="428"/>
                  </a:lnTo>
                  <a:lnTo>
                    <a:pt x="959" y="405"/>
                  </a:lnTo>
                  <a:lnTo>
                    <a:pt x="949" y="382"/>
                  </a:lnTo>
                  <a:lnTo>
                    <a:pt x="938" y="360"/>
                  </a:lnTo>
                  <a:lnTo>
                    <a:pt x="927" y="338"/>
                  </a:lnTo>
                  <a:lnTo>
                    <a:pt x="914" y="319"/>
                  </a:lnTo>
                  <a:lnTo>
                    <a:pt x="902" y="298"/>
                  </a:lnTo>
                  <a:lnTo>
                    <a:pt x="889" y="280"/>
                  </a:lnTo>
                  <a:lnTo>
                    <a:pt x="875" y="261"/>
                  </a:lnTo>
                  <a:lnTo>
                    <a:pt x="860" y="243"/>
                  </a:lnTo>
                  <a:lnTo>
                    <a:pt x="846" y="226"/>
                  </a:lnTo>
                  <a:lnTo>
                    <a:pt x="830" y="210"/>
                  </a:lnTo>
                  <a:lnTo>
                    <a:pt x="814" y="195"/>
                  </a:lnTo>
                  <a:lnTo>
                    <a:pt x="798" y="180"/>
                  </a:lnTo>
                  <a:lnTo>
                    <a:pt x="781" y="165"/>
                  </a:lnTo>
                  <a:lnTo>
                    <a:pt x="764" y="152"/>
                  </a:lnTo>
                  <a:lnTo>
                    <a:pt x="746" y="140"/>
                  </a:lnTo>
                  <a:lnTo>
                    <a:pt x="727" y="127"/>
                  </a:lnTo>
                  <a:lnTo>
                    <a:pt x="709" y="116"/>
                  </a:lnTo>
                  <a:lnTo>
                    <a:pt x="688" y="105"/>
                  </a:lnTo>
                  <a:lnTo>
                    <a:pt x="669" y="95"/>
                  </a:lnTo>
                  <a:lnTo>
                    <a:pt x="648" y="86"/>
                  </a:lnTo>
                  <a:lnTo>
                    <a:pt x="626" y="78"/>
                  </a:lnTo>
                  <a:lnTo>
                    <a:pt x="604" y="70"/>
                  </a:lnTo>
                  <a:lnTo>
                    <a:pt x="581" y="62"/>
                  </a:lnTo>
                  <a:lnTo>
                    <a:pt x="559" y="56"/>
                  </a:lnTo>
                  <a:lnTo>
                    <a:pt x="534" y="49"/>
                  </a:lnTo>
                  <a:lnTo>
                    <a:pt x="513" y="46"/>
                  </a:lnTo>
                  <a:lnTo>
                    <a:pt x="490" y="44"/>
                  </a:lnTo>
                  <a:lnTo>
                    <a:pt x="467" y="42"/>
                  </a:lnTo>
                  <a:lnTo>
                    <a:pt x="443" y="41"/>
                  </a:lnTo>
                  <a:lnTo>
                    <a:pt x="431" y="41"/>
                  </a:lnTo>
                  <a:lnTo>
                    <a:pt x="420" y="41"/>
                  </a:lnTo>
                  <a:lnTo>
                    <a:pt x="408" y="40"/>
                  </a:lnTo>
                  <a:lnTo>
                    <a:pt x="396" y="40"/>
                  </a:lnTo>
                  <a:lnTo>
                    <a:pt x="393" y="39"/>
                  </a:lnTo>
                  <a:close/>
                  <a:moveTo>
                    <a:pt x="555" y="943"/>
                  </a:moveTo>
                  <a:lnTo>
                    <a:pt x="520" y="943"/>
                  </a:lnTo>
                  <a:lnTo>
                    <a:pt x="484" y="939"/>
                  </a:lnTo>
                  <a:lnTo>
                    <a:pt x="448" y="936"/>
                  </a:lnTo>
                  <a:lnTo>
                    <a:pt x="413" y="929"/>
                  </a:lnTo>
                  <a:lnTo>
                    <a:pt x="377" y="921"/>
                  </a:lnTo>
                  <a:lnTo>
                    <a:pt x="343" y="912"/>
                  </a:lnTo>
                  <a:lnTo>
                    <a:pt x="311" y="901"/>
                  </a:lnTo>
                  <a:lnTo>
                    <a:pt x="281" y="890"/>
                  </a:lnTo>
                  <a:lnTo>
                    <a:pt x="252" y="877"/>
                  </a:lnTo>
                  <a:lnTo>
                    <a:pt x="225" y="862"/>
                  </a:lnTo>
                  <a:lnTo>
                    <a:pt x="199" y="848"/>
                  </a:lnTo>
                  <a:lnTo>
                    <a:pt x="175" y="830"/>
                  </a:lnTo>
                  <a:lnTo>
                    <a:pt x="152" y="813"/>
                  </a:lnTo>
                  <a:lnTo>
                    <a:pt x="132" y="794"/>
                  </a:lnTo>
                  <a:lnTo>
                    <a:pt x="113" y="773"/>
                  </a:lnTo>
                  <a:lnTo>
                    <a:pt x="95" y="751"/>
                  </a:lnTo>
                  <a:lnTo>
                    <a:pt x="79" y="728"/>
                  </a:lnTo>
                  <a:lnTo>
                    <a:pt x="65" y="703"/>
                  </a:lnTo>
                  <a:lnTo>
                    <a:pt x="52" y="678"/>
                  </a:lnTo>
                  <a:lnTo>
                    <a:pt x="40" y="650"/>
                  </a:lnTo>
                  <a:lnTo>
                    <a:pt x="29" y="616"/>
                  </a:lnTo>
                  <a:lnTo>
                    <a:pt x="18" y="583"/>
                  </a:lnTo>
                  <a:lnTo>
                    <a:pt x="10" y="548"/>
                  </a:lnTo>
                  <a:lnTo>
                    <a:pt x="4" y="516"/>
                  </a:lnTo>
                  <a:lnTo>
                    <a:pt x="1" y="483"/>
                  </a:lnTo>
                  <a:lnTo>
                    <a:pt x="0" y="451"/>
                  </a:lnTo>
                  <a:lnTo>
                    <a:pt x="1" y="420"/>
                  </a:lnTo>
                  <a:lnTo>
                    <a:pt x="4" y="389"/>
                  </a:lnTo>
                  <a:lnTo>
                    <a:pt x="9" y="358"/>
                  </a:lnTo>
                  <a:lnTo>
                    <a:pt x="17" y="328"/>
                  </a:lnTo>
                  <a:lnTo>
                    <a:pt x="26" y="298"/>
                  </a:lnTo>
                  <a:lnTo>
                    <a:pt x="38" y="269"/>
                  </a:lnTo>
                  <a:lnTo>
                    <a:pt x="52" y="241"/>
                  </a:lnTo>
                  <a:lnTo>
                    <a:pt x="68" y="212"/>
                  </a:lnTo>
                  <a:lnTo>
                    <a:pt x="86" y="185"/>
                  </a:lnTo>
                  <a:lnTo>
                    <a:pt x="107" y="158"/>
                  </a:lnTo>
                  <a:lnTo>
                    <a:pt x="121" y="140"/>
                  </a:lnTo>
                  <a:lnTo>
                    <a:pt x="138" y="124"/>
                  </a:lnTo>
                  <a:lnTo>
                    <a:pt x="154" y="109"/>
                  </a:lnTo>
                  <a:lnTo>
                    <a:pt x="171" y="95"/>
                  </a:lnTo>
                  <a:lnTo>
                    <a:pt x="188" y="81"/>
                  </a:lnTo>
                  <a:lnTo>
                    <a:pt x="205" y="70"/>
                  </a:lnTo>
                  <a:lnTo>
                    <a:pt x="222" y="60"/>
                  </a:lnTo>
                  <a:lnTo>
                    <a:pt x="241" y="50"/>
                  </a:lnTo>
                  <a:lnTo>
                    <a:pt x="259" y="41"/>
                  </a:lnTo>
                  <a:lnTo>
                    <a:pt x="276" y="34"/>
                  </a:lnTo>
                  <a:lnTo>
                    <a:pt x="295" y="27"/>
                  </a:lnTo>
                  <a:lnTo>
                    <a:pt x="313" y="21"/>
                  </a:lnTo>
                  <a:lnTo>
                    <a:pt x="349" y="10"/>
                  </a:lnTo>
                  <a:lnTo>
                    <a:pt x="383" y="1"/>
                  </a:lnTo>
                  <a:lnTo>
                    <a:pt x="393" y="1"/>
                  </a:lnTo>
                  <a:lnTo>
                    <a:pt x="399" y="0"/>
                  </a:lnTo>
                  <a:lnTo>
                    <a:pt x="411" y="1"/>
                  </a:lnTo>
                  <a:lnTo>
                    <a:pt x="421" y="1"/>
                  </a:lnTo>
                  <a:lnTo>
                    <a:pt x="432" y="2"/>
                  </a:lnTo>
                  <a:lnTo>
                    <a:pt x="444" y="2"/>
                  </a:lnTo>
                  <a:lnTo>
                    <a:pt x="469" y="3"/>
                  </a:lnTo>
                  <a:lnTo>
                    <a:pt x="493" y="5"/>
                  </a:lnTo>
                  <a:lnTo>
                    <a:pt x="518" y="7"/>
                  </a:lnTo>
                  <a:lnTo>
                    <a:pt x="544" y="11"/>
                  </a:lnTo>
                  <a:lnTo>
                    <a:pt x="569" y="17"/>
                  </a:lnTo>
                  <a:lnTo>
                    <a:pt x="593" y="24"/>
                  </a:lnTo>
                  <a:lnTo>
                    <a:pt x="617" y="32"/>
                  </a:lnTo>
                  <a:lnTo>
                    <a:pt x="640" y="41"/>
                  </a:lnTo>
                  <a:lnTo>
                    <a:pt x="662" y="50"/>
                  </a:lnTo>
                  <a:lnTo>
                    <a:pt x="685" y="60"/>
                  </a:lnTo>
                  <a:lnTo>
                    <a:pt x="705" y="70"/>
                  </a:lnTo>
                  <a:lnTo>
                    <a:pt x="727" y="81"/>
                  </a:lnTo>
                  <a:lnTo>
                    <a:pt x="747" y="94"/>
                  </a:lnTo>
                  <a:lnTo>
                    <a:pt x="766" y="107"/>
                  </a:lnTo>
                  <a:lnTo>
                    <a:pt x="786" y="120"/>
                  </a:lnTo>
                  <a:lnTo>
                    <a:pt x="804" y="135"/>
                  </a:lnTo>
                  <a:lnTo>
                    <a:pt x="822" y="150"/>
                  </a:lnTo>
                  <a:lnTo>
                    <a:pt x="840" y="165"/>
                  </a:lnTo>
                  <a:lnTo>
                    <a:pt x="857" y="182"/>
                  </a:lnTo>
                  <a:lnTo>
                    <a:pt x="873" y="200"/>
                  </a:lnTo>
                  <a:lnTo>
                    <a:pt x="889" y="218"/>
                  </a:lnTo>
                  <a:lnTo>
                    <a:pt x="904" y="236"/>
                  </a:lnTo>
                  <a:lnTo>
                    <a:pt x="919" y="256"/>
                  </a:lnTo>
                  <a:lnTo>
                    <a:pt x="933" y="276"/>
                  </a:lnTo>
                  <a:lnTo>
                    <a:pt x="946" y="297"/>
                  </a:lnTo>
                  <a:lnTo>
                    <a:pt x="959" y="319"/>
                  </a:lnTo>
                  <a:lnTo>
                    <a:pt x="972" y="341"/>
                  </a:lnTo>
                  <a:lnTo>
                    <a:pt x="983" y="364"/>
                  </a:lnTo>
                  <a:lnTo>
                    <a:pt x="994" y="388"/>
                  </a:lnTo>
                  <a:lnTo>
                    <a:pt x="1005" y="412"/>
                  </a:lnTo>
                  <a:lnTo>
                    <a:pt x="1015" y="437"/>
                  </a:lnTo>
                  <a:lnTo>
                    <a:pt x="1024" y="463"/>
                  </a:lnTo>
                  <a:lnTo>
                    <a:pt x="1032" y="490"/>
                  </a:lnTo>
                  <a:lnTo>
                    <a:pt x="1041" y="517"/>
                  </a:lnTo>
                  <a:lnTo>
                    <a:pt x="1048" y="546"/>
                  </a:lnTo>
                  <a:lnTo>
                    <a:pt x="1055" y="575"/>
                  </a:lnTo>
                  <a:lnTo>
                    <a:pt x="1059" y="591"/>
                  </a:lnTo>
                  <a:lnTo>
                    <a:pt x="1062" y="606"/>
                  </a:lnTo>
                  <a:lnTo>
                    <a:pt x="1063" y="620"/>
                  </a:lnTo>
                  <a:lnTo>
                    <a:pt x="1064" y="635"/>
                  </a:lnTo>
                  <a:lnTo>
                    <a:pt x="1066" y="649"/>
                  </a:lnTo>
                  <a:lnTo>
                    <a:pt x="1066" y="664"/>
                  </a:lnTo>
                  <a:lnTo>
                    <a:pt x="1066" y="677"/>
                  </a:lnTo>
                  <a:lnTo>
                    <a:pt x="1064" y="690"/>
                  </a:lnTo>
                  <a:lnTo>
                    <a:pt x="1062" y="703"/>
                  </a:lnTo>
                  <a:lnTo>
                    <a:pt x="1060" y="716"/>
                  </a:lnTo>
                  <a:lnTo>
                    <a:pt x="1056" y="728"/>
                  </a:lnTo>
                  <a:lnTo>
                    <a:pt x="1053" y="740"/>
                  </a:lnTo>
                  <a:lnTo>
                    <a:pt x="1048" y="751"/>
                  </a:lnTo>
                  <a:lnTo>
                    <a:pt x="1044" y="763"/>
                  </a:lnTo>
                  <a:lnTo>
                    <a:pt x="1038" y="774"/>
                  </a:lnTo>
                  <a:lnTo>
                    <a:pt x="1031" y="784"/>
                  </a:lnTo>
                  <a:lnTo>
                    <a:pt x="1024" y="795"/>
                  </a:lnTo>
                  <a:lnTo>
                    <a:pt x="1017" y="804"/>
                  </a:lnTo>
                  <a:lnTo>
                    <a:pt x="1009" y="813"/>
                  </a:lnTo>
                  <a:lnTo>
                    <a:pt x="1000" y="822"/>
                  </a:lnTo>
                  <a:lnTo>
                    <a:pt x="991" y="830"/>
                  </a:lnTo>
                  <a:lnTo>
                    <a:pt x="981" y="840"/>
                  </a:lnTo>
                  <a:lnTo>
                    <a:pt x="970" y="846"/>
                  </a:lnTo>
                  <a:lnTo>
                    <a:pt x="959" y="854"/>
                  </a:lnTo>
                  <a:lnTo>
                    <a:pt x="947" y="861"/>
                  </a:lnTo>
                  <a:lnTo>
                    <a:pt x="935" y="868"/>
                  </a:lnTo>
                  <a:lnTo>
                    <a:pt x="921" y="874"/>
                  </a:lnTo>
                  <a:lnTo>
                    <a:pt x="908" y="881"/>
                  </a:lnTo>
                  <a:lnTo>
                    <a:pt x="879" y="891"/>
                  </a:lnTo>
                  <a:lnTo>
                    <a:pt x="846" y="900"/>
                  </a:lnTo>
                  <a:lnTo>
                    <a:pt x="812" y="908"/>
                  </a:lnTo>
                  <a:lnTo>
                    <a:pt x="777" y="916"/>
                  </a:lnTo>
                  <a:lnTo>
                    <a:pt x="741" y="924"/>
                  </a:lnTo>
                  <a:lnTo>
                    <a:pt x="704" y="930"/>
                  </a:lnTo>
                  <a:lnTo>
                    <a:pt x="668" y="936"/>
                  </a:lnTo>
                  <a:lnTo>
                    <a:pt x="631" y="939"/>
                  </a:lnTo>
                  <a:lnTo>
                    <a:pt x="593" y="943"/>
                  </a:lnTo>
                  <a:lnTo>
                    <a:pt x="555" y="94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35" name="Freeform 37">
              <a:extLst>
                <a:ext uri="{FF2B5EF4-FFF2-40B4-BE49-F238E27FC236}">
                  <a16:creationId xmlns:a16="http://schemas.microsoft.com/office/drawing/2014/main" id="{613FBE23-4E59-4D6F-BD9C-E9125A898EDF}"/>
                </a:ext>
              </a:extLst>
            </p:cNvPr>
            <p:cNvSpPr>
              <a:spLocks noEditPoints="1"/>
            </p:cNvSpPr>
            <p:nvPr userDrawn="1"/>
          </p:nvSpPr>
          <p:spPr bwMode="auto">
            <a:xfrm>
              <a:off x="7957058" y="1172468"/>
              <a:ext cx="2558953" cy="2977691"/>
            </a:xfrm>
            <a:custGeom>
              <a:avLst/>
              <a:gdLst>
                <a:gd name="T0" fmla="*/ 1797 w 3848"/>
                <a:gd name="T1" fmla="*/ 187 h 4478"/>
                <a:gd name="T2" fmla="*/ 1541 w 3848"/>
                <a:gd name="T3" fmla="*/ 455 h 4478"/>
                <a:gd name="T4" fmla="*/ 1411 w 3848"/>
                <a:gd name="T5" fmla="*/ 762 h 4478"/>
                <a:gd name="T6" fmla="*/ 1395 w 3848"/>
                <a:gd name="T7" fmla="*/ 1099 h 4478"/>
                <a:gd name="T8" fmla="*/ 1466 w 3848"/>
                <a:gd name="T9" fmla="*/ 1758 h 4478"/>
                <a:gd name="T10" fmla="*/ 1442 w 3848"/>
                <a:gd name="T11" fmla="*/ 2188 h 4478"/>
                <a:gd name="T12" fmla="*/ 1339 w 3848"/>
                <a:gd name="T13" fmla="*/ 2421 h 4478"/>
                <a:gd name="T14" fmla="*/ 1112 w 3848"/>
                <a:gd name="T15" fmla="*/ 2649 h 4478"/>
                <a:gd name="T16" fmla="*/ 637 w 3848"/>
                <a:gd name="T17" fmla="*/ 2952 h 4478"/>
                <a:gd name="T18" fmla="*/ 247 w 3848"/>
                <a:gd name="T19" fmla="*/ 3271 h 4478"/>
                <a:gd name="T20" fmla="*/ 49 w 3848"/>
                <a:gd name="T21" fmla="*/ 3671 h 4478"/>
                <a:gd name="T22" fmla="*/ 57 w 3848"/>
                <a:gd name="T23" fmla="*/ 3864 h 4478"/>
                <a:gd name="T24" fmla="*/ 216 w 3848"/>
                <a:gd name="T25" fmla="*/ 4048 h 4478"/>
                <a:gd name="T26" fmla="*/ 683 w 3848"/>
                <a:gd name="T27" fmla="*/ 4252 h 4478"/>
                <a:gd name="T28" fmla="*/ 1370 w 3848"/>
                <a:gd name="T29" fmla="*/ 4424 h 4478"/>
                <a:gd name="T30" fmla="*/ 1854 w 3848"/>
                <a:gd name="T31" fmla="*/ 4403 h 4478"/>
                <a:gd name="T32" fmla="*/ 2084 w 3848"/>
                <a:gd name="T33" fmla="*/ 4288 h 4478"/>
                <a:gd name="T34" fmla="*/ 2189 w 3848"/>
                <a:gd name="T35" fmla="*/ 4128 h 4478"/>
                <a:gd name="T36" fmla="*/ 2268 w 3848"/>
                <a:gd name="T37" fmla="*/ 3760 h 4478"/>
                <a:gd name="T38" fmla="*/ 2354 w 3848"/>
                <a:gd name="T39" fmla="*/ 3507 h 4478"/>
                <a:gd name="T40" fmla="*/ 2530 w 3848"/>
                <a:gd name="T41" fmla="*/ 3331 h 4478"/>
                <a:gd name="T42" fmla="*/ 2905 w 3848"/>
                <a:gd name="T43" fmla="*/ 3175 h 4478"/>
                <a:gd name="T44" fmla="*/ 3222 w 3848"/>
                <a:gd name="T45" fmla="*/ 2987 h 4478"/>
                <a:gd name="T46" fmla="*/ 3516 w 3848"/>
                <a:gd name="T47" fmla="*/ 2615 h 4478"/>
                <a:gd name="T48" fmla="*/ 3784 w 3848"/>
                <a:gd name="T49" fmla="*/ 1922 h 4478"/>
                <a:gd name="T50" fmla="*/ 3789 w 3848"/>
                <a:gd name="T51" fmla="*/ 1392 h 4478"/>
                <a:gd name="T52" fmla="*/ 3693 w 3848"/>
                <a:gd name="T53" fmla="*/ 1091 h 4478"/>
                <a:gd name="T54" fmla="*/ 3514 w 3848"/>
                <a:gd name="T55" fmla="*/ 856 h 4478"/>
                <a:gd name="T56" fmla="*/ 2939 w 3848"/>
                <a:gd name="T57" fmla="*/ 346 h 4478"/>
                <a:gd name="T58" fmla="*/ 2651 w 3848"/>
                <a:gd name="T59" fmla="*/ 134 h 4478"/>
                <a:gd name="T60" fmla="*/ 2349 w 3848"/>
                <a:gd name="T61" fmla="*/ 44 h 4478"/>
                <a:gd name="T62" fmla="*/ 1446 w 3848"/>
                <a:gd name="T63" fmla="*/ 4472 h 4478"/>
                <a:gd name="T64" fmla="*/ 788 w 3848"/>
                <a:gd name="T65" fmla="*/ 4325 h 4478"/>
                <a:gd name="T66" fmla="*/ 249 w 3848"/>
                <a:gd name="T67" fmla="*/ 4118 h 4478"/>
                <a:gd name="T68" fmla="*/ 32 w 3848"/>
                <a:gd name="T69" fmla="*/ 3908 h 4478"/>
                <a:gd name="T70" fmla="*/ 4 w 3848"/>
                <a:gd name="T71" fmla="*/ 3707 h 4478"/>
                <a:gd name="T72" fmla="*/ 161 w 3848"/>
                <a:gd name="T73" fmla="*/ 3323 h 4478"/>
                <a:gd name="T74" fmla="*/ 561 w 3848"/>
                <a:gd name="T75" fmla="*/ 2953 h 4478"/>
                <a:gd name="T76" fmla="*/ 1000 w 3848"/>
                <a:gd name="T77" fmla="*/ 2678 h 4478"/>
                <a:gd name="T78" fmla="*/ 1306 w 3848"/>
                <a:gd name="T79" fmla="*/ 2401 h 4478"/>
                <a:gd name="T80" fmla="*/ 1403 w 3848"/>
                <a:gd name="T81" fmla="*/ 2179 h 4478"/>
                <a:gd name="T82" fmla="*/ 1426 w 3848"/>
                <a:gd name="T83" fmla="*/ 1759 h 4478"/>
                <a:gd name="T84" fmla="*/ 1356 w 3848"/>
                <a:gd name="T85" fmla="*/ 1103 h 4478"/>
                <a:gd name="T86" fmla="*/ 1372 w 3848"/>
                <a:gd name="T87" fmla="*/ 752 h 4478"/>
                <a:gd name="T88" fmla="*/ 1506 w 3848"/>
                <a:gd name="T89" fmla="*/ 435 h 4478"/>
                <a:gd name="T90" fmla="*/ 1743 w 3848"/>
                <a:gd name="T91" fmla="*/ 175 h 4478"/>
                <a:gd name="T92" fmla="*/ 2148 w 3848"/>
                <a:gd name="T93" fmla="*/ 7 h 4478"/>
                <a:gd name="T94" fmla="*/ 2433 w 3848"/>
                <a:gd name="T95" fmla="*/ 16 h 4478"/>
                <a:gd name="T96" fmla="*/ 2742 w 3848"/>
                <a:gd name="T97" fmla="*/ 141 h 4478"/>
                <a:gd name="T98" fmla="*/ 3107 w 3848"/>
                <a:gd name="T99" fmla="*/ 453 h 4478"/>
                <a:gd name="T100" fmla="*/ 3596 w 3848"/>
                <a:gd name="T101" fmla="*/ 882 h 4478"/>
                <a:gd name="T102" fmla="*/ 3760 w 3848"/>
                <a:gd name="T103" fmla="*/ 1142 h 4478"/>
                <a:gd name="T104" fmla="*/ 3840 w 3848"/>
                <a:gd name="T105" fmla="*/ 1475 h 4478"/>
                <a:gd name="T106" fmla="*/ 3786 w 3848"/>
                <a:gd name="T107" fmla="*/ 2096 h 4478"/>
                <a:gd name="T108" fmla="*/ 3524 w 3848"/>
                <a:gd name="T109" fmla="*/ 2679 h 4478"/>
                <a:gd name="T110" fmla="*/ 3227 w 3848"/>
                <a:gd name="T111" fmla="*/ 3034 h 4478"/>
                <a:gd name="T112" fmla="*/ 2862 w 3848"/>
                <a:gd name="T113" fmla="*/ 3234 h 4478"/>
                <a:gd name="T114" fmla="*/ 2535 w 3848"/>
                <a:gd name="T115" fmla="*/ 3374 h 4478"/>
                <a:gd name="T116" fmla="*/ 2378 w 3848"/>
                <a:gd name="T117" fmla="*/ 3545 h 4478"/>
                <a:gd name="T118" fmla="*/ 2301 w 3848"/>
                <a:gd name="T119" fmla="*/ 3798 h 4478"/>
                <a:gd name="T120" fmla="*/ 2231 w 3848"/>
                <a:gd name="T121" fmla="*/ 4124 h 4478"/>
                <a:gd name="T122" fmla="*/ 2123 w 3848"/>
                <a:gd name="T123" fmla="*/ 4306 h 4478"/>
                <a:gd name="T124" fmla="*/ 1940 w 3848"/>
                <a:gd name="T125" fmla="*/ 4419 h 4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8" h="4478">
                  <a:moveTo>
                    <a:pt x="2157" y="45"/>
                  </a:moveTo>
                  <a:lnTo>
                    <a:pt x="2157" y="45"/>
                  </a:lnTo>
                  <a:lnTo>
                    <a:pt x="2113" y="56"/>
                  </a:lnTo>
                  <a:lnTo>
                    <a:pt x="2072" y="68"/>
                  </a:lnTo>
                  <a:lnTo>
                    <a:pt x="2032" y="80"/>
                  </a:lnTo>
                  <a:lnTo>
                    <a:pt x="1994" y="93"/>
                  </a:lnTo>
                  <a:lnTo>
                    <a:pt x="1957" y="107"/>
                  </a:lnTo>
                  <a:lnTo>
                    <a:pt x="1922" y="120"/>
                  </a:lnTo>
                  <a:lnTo>
                    <a:pt x="1888" y="137"/>
                  </a:lnTo>
                  <a:lnTo>
                    <a:pt x="1856" y="153"/>
                  </a:lnTo>
                  <a:lnTo>
                    <a:pt x="1826" y="169"/>
                  </a:lnTo>
                  <a:lnTo>
                    <a:pt x="1797" y="187"/>
                  </a:lnTo>
                  <a:lnTo>
                    <a:pt x="1769" y="205"/>
                  </a:lnTo>
                  <a:lnTo>
                    <a:pt x="1743" y="225"/>
                  </a:lnTo>
                  <a:lnTo>
                    <a:pt x="1717" y="245"/>
                  </a:lnTo>
                  <a:lnTo>
                    <a:pt x="1693" y="267"/>
                  </a:lnTo>
                  <a:lnTo>
                    <a:pt x="1669" y="290"/>
                  </a:lnTo>
                  <a:lnTo>
                    <a:pt x="1647" y="314"/>
                  </a:lnTo>
                  <a:lnTo>
                    <a:pt x="1628" y="337"/>
                  </a:lnTo>
                  <a:lnTo>
                    <a:pt x="1608" y="360"/>
                  </a:lnTo>
                  <a:lnTo>
                    <a:pt x="1590" y="383"/>
                  </a:lnTo>
                  <a:lnTo>
                    <a:pt x="1573" y="407"/>
                  </a:lnTo>
                  <a:lnTo>
                    <a:pt x="1556" y="431"/>
                  </a:lnTo>
                  <a:lnTo>
                    <a:pt x="1541" y="455"/>
                  </a:lnTo>
                  <a:lnTo>
                    <a:pt x="1525" y="479"/>
                  </a:lnTo>
                  <a:lnTo>
                    <a:pt x="1511" y="504"/>
                  </a:lnTo>
                  <a:lnTo>
                    <a:pt x="1497" y="529"/>
                  </a:lnTo>
                  <a:lnTo>
                    <a:pt x="1485" y="554"/>
                  </a:lnTo>
                  <a:lnTo>
                    <a:pt x="1472" y="579"/>
                  </a:lnTo>
                  <a:lnTo>
                    <a:pt x="1462" y="604"/>
                  </a:lnTo>
                  <a:lnTo>
                    <a:pt x="1451" y="630"/>
                  </a:lnTo>
                  <a:lnTo>
                    <a:pt x="1441" y="656"/>
                  </a:lnTo>
                  <a:lnTo>
                    <a:pt x="1433" y="681"/>
                  </a:lnTo>
                  <a:lnTo>
                    <a:pt x="1425" y="708"/>
                  </a:lnTo>
                  <a:lnTo>
                    <a:pt x="1417" y="735"/>
                  </a:lnTo>
                  <a:lnTo>
                    <a:pt x="1411" y="762"/>
                  </a:lnTo>
                  <a:lnTo>
                    <a:pt x="1405" y="788"/>
                  </a:lnTo>
                  <a:lnTo>
                    <a:pt x="1400" y="816"/>
                  </a:lnTo>
                  <a:lnTo>
                    <a:pt x="1396" y="843"/>
                  </a:lnTo>
                  <a:lnTo>
                    <a:pt x="1393" y="871"/>
                  </a:lnTo>
                  <a:lnTo>
                    <a:pt x="1390" y="898"/>
                  </a:lnTo>
                  <a:lnTo>
                    <a:pt x="1388" y="927"/>
                  </a:lnTo>
                  <a:lnTo>
                    <a:pt x="1388" y="954"/>
                  </a:lnTo>
                  <a:lnTo>
                    <a:pt x="1388" y="983"/>
                  </a:lnTo>
                  <a:lnTo>
                    <a:pt x="1388" y="1012"/>
                  </a:lnTo>
                  <a:lnTo>
                    <a:pt x="1389" y="1040"/>
                  </a:lnTo>
                  <a:lnTo>
                    <a:pt x="1392" y="1069"/>
                  </a:lnTo>
                  <a:lnTo>
                    <a:pt x="1395" y="1099"/>
                  </a:lnTo>
                  <a:lnTo>
                    <a:pt x="1400" y="1127"/>
                  </a:lnTo>
                  <a:lnTo>
                    <a:pt x="1404" y="1157"/>
                  </a:lnTo>
                  <a:lnTo>
                    <a:pt x="1413" y="1213"/>
                  </a:lnTo>
                  <a:lnTo>
                    <a:pt x="1421" y="1272"/>
                  </a:lnTo>
                  <a:lnTo>
                    <a:pt x="1429" y="1330"/>
                  </a:lnTo>
                  <a:lnTo>
                    <a:pt x="1436" y="1392"/>
                  </a:lnTo>
                  <a:lnTo>
                    <a:pt x="1443" y="1456"/>
                  </a:lnTo>
                  <a:lnTo>
                    <a:pt x="1450" y="1521"/>
                  </a:lnTo>
                  <a:lnTo>
                    <a:pt x="1456" y="1590"/>
                  </a:lnTo>
                  <a:lnTo>
                    <a:pt x="1460" y="1661"/>
                  </a:lnTo>
                  <a:lnTo>
                    <a:pt x="1464" y="1709"/>
                  </a:lnTo>
                  <a:lnTo>
                    <a:pt x="1466" y="1758"/>
                  </a:lnTo>
                  <a:lnTo>
                    <a:pt x="1467" y="1808"/>
                  </a:lnTo>
                  <a:lnTo>
                    <a:pt x="1467" y="1857"/>
                  </a:lnTo>
                  <a:lnTo>
                    <a:pt x="1467" y="1907"/>
                  </a:lnTo>
                  <a:lnTo>
                    <a:pt x="1466" y="1958"/>
                  </a:lnTo>
                  <a:lnTo>
                    <a:pt x="1464" y="2009"/>
                  </a:lnTo>
                  <a:lnTo>
                    <a:pt x="1462" y="2060"/>
                  </a:lnTo>
                  <a:lnTo>
                    <a:pt x="1459" y="2082"/>
                  </a:lnTo>
                  <a:lnTo>
                    <a:pt x="1457" y="2104"/>
                  </a:lnTo>
                  <a:lnTo>
                    <a:pt x="1455" y="2125"/>
                  </a:lnTo>
                  <a:lnTo>
                    <a:pt x="1451" y="2147"/>
                  </a:lnTo>
                  <a:lnTo>
                    <a:pt x="1447" y="2168"/>
                  </a:lnTo>
                  <a:lnTo>
                    <a:pt x="1442" y="2188"/>
                  </a:lnTo>
                  <a:lnTo>
                    <a:pt x="1436" y="2209"/>
                  </a:lnTo>
                  <a:lnTo>
                    <a:pt x="1431" y="2230"/>
                  </a:lnTo>
                  <a:lnTo>
                    <a:pt x="1425" y="2250"/>
                  </a:lnTo>
                  <a:lnTo>
                    <a:pt x="1417" y="2270"/>
                  </a:lnTo>
                  <a:lnTo>
                    <a:pt x="1410" y="2290"/>
                  </a:lnTo>
                  <a:lnTo>
                    <a:pt x="1401" y="2310"/>
                  </a:lnTo>
                  <a:lnTo>
                    <a:pt x="1393" y="2328"/>
                  </a:lnTo>
                  <a:lnTo>
                    <a:pt x="1384" y="2348"/>
                  </a:lnTo>
                  <a:lnTo>
                    <a:pt x="1373" y="2366"/>
                  </a:lnTo>
                  <a:lnTo>
                    <a:pt x="1363" y="2386"/>
                  </a:lnTo>
                  <a:lnTo>
                    <a:pt x="1351" y="2404"/>
                  </a:lnTo>
                  <a:lnTo>
                    <a:pt x="1339" y="2421"/>
                  </a:lnTo>
                  <a:lnTo>
                    <a:pt x="1327" y="2440"/>
                  </a:lnTo>
                  <a:lnTo>
                    <a:pt x="1314" y="2457"/>
                  </a:lnTo>
                  <a:lnTo>
                    <a:pt x="1300" y="2474"/>
                  </a:lnTo>
                  <a:lnTo>
                    <a:pt x="1286" y="2491"/>
                  </a:lnTo>
                  <a:lnTo>
                    <a:pt x="1271" y="2508"/>
                  </a:lnTo>
                  <a:lnTo>
                    <a:pt x="1256" y="2526"/>
                  </a:lnTo>
                  <a:lnTo>
                    <a:pt x="1240" y="2542"/>
                  </a:lnTo>
                  <a:lnTo>
                    <a:pt x="1224" y="2558"/>
                  </a:lnTo>
                  <a:lnTo>
                    <a:pt x="1207" y="2574"/>
                  </a:lnTo>
                  <a:lnTo>
                    <a:pt x="1189" y="2590"/>
                  </a:lnTo>
                  <a:lnTo>
                    <a:pt x="1152" y="2620"/>
                  </a:lnTo>
                  <a:lnTo>
                    <a:pt x="1112" y="2649"/>
                  </a:lnTo>
                  <a:lnTo>
                    <a:pt x="1068" y="2680"/>
                  </a:lnTo>
                  <a:lnTo>
                    <a:pt x="1022" y="2711"/>
                  </a:lnTo>
                  <a:lnTo>
                    <a:pt x="976" y="2741"/>
                  </a:lnTo>
                  <a:lnTo>
                    <a:pt x="930" y="2771"/>
                  </a:lnTo>
                  <a:lnTo>
                    <a:pt x="885" y="2800"/>
                  </a:lnTo>
                  <a:lnTo>
                    <a:pt x="839" y="2828"/>
                  </a:lnTo>
                  <a:lnTo>
                    <a:pt x="793" y="2857"/>
                  </a:lnTo>
                  <a:lnTo>
                    <a:pt x="747" y="2885"/>
                  </a:lnTo>
                  <a:lnTo>
                    <a:pt x="719" y="2902"/>
                  </a:lnTo>
                  <a:lnTo>
                    <a:pt x="692" y="2918"/>
                  </a:lnTo>
                  <a:lnTo>
                    <a:pt x="664" y="2935"/>
                  </a:lnTo>
                  <a:lnTo>
                    <a:pt x="637" y="2952"/>
                  </a:lnTo>
                  <a:lnTo>
                    <a:pt x="609" y="2969"/>
                  </a:lnTo>
                  <a:lnTo>
                    <a:pt x="582" y="2987"/>
                  </a:lnTo>
                  <a:lnTo>
                    <a:pt x="554" y="3004"/>
                  </a:lnTo>
                  <a:lnTo>
                    <a:pt x="527" y="3021"/>
                  </a:lnTo>
                  <a:lnTo>
                    <a:pt x="487" y="3049"/>
                  </a:lnTo>
                  <a:lnTo>
                    <a:pt x="448" y="3077"/>
                  </a:lnTo>
                  <a:lnTo>
                    <a:pt x="410" y="3107"/>
                  </a:lnTo>
                  <a:lnTo>
                    <a:pt x="374" y="3138"/>
                  </a:lnTo>
                  <a:lnTo>
                    <a:pt x="340" y="3169"/>
                  </a:lnTo>
                  <a:lnTo>
                    <a:pt x="308" y="3202"/>
                  </a:lnTo>
                  <a:lnTo>
                    <a:pt x="277" y="3236"/>
                  </a:lnTo>
                  <a:lnTo>
                    <a:pt x="247" y="3271"/>
                  </a:lnTo>
                  <a:lnTo>
                    <a:pt x="219" y="3307"/>
                  </a:lnTo>
                  <a:lnTo>
                    <a:pt x="194" y="3345"/>
                  </a:lnTo>
                  <a:lnTo>
                    <a:pt x="169" y="3382"/>
                  </a:lnTo>
                  <a:lnTo>
                    <a:pt x="147" y="3421"/>
                  </a:lnTo>
                  <a:lnTo>
                    <a:pt x="125" y="3462"/>
                  </a:lnTo>
                  <a:lnTo>
                    <a:pt x="107" y="3503"/>
                  </a:lnTo>
                  <a:lnTo>
                    <a:pt x="88" y="3545"/>
                  </a:lnTo>
                  <a:lnTo>
                    <a:pt x="74" y="3588"/>
                  </a:lnTo>
                  <a:lnTo>
                    <a:pt x="66" y="3609"/>
                  </a:lnTo>
                  <a:lnTo>
                    <a:pt x="60" y="3631"/>
                  </a:lnTo>
                  <a:lnTo>
                    <a:pt x="54" y="3651"/>
                  </a:lnTo>
                  <a:lnTo>
                    <a:pt x="49" y="3671"/>
                  </a:lnTo>
                  <a:lnTo>
                    <a:pt x="46" y="3690"/>
                  </a:lnTo>
                  <a:lnTo>
                    <a:pt x="43" y="3708"/>
                  </a:lnTo>
                  <a:lnTo>
                    <a:pt x="41" y="3726"/>
                  </a:lnTo>
                  <a:lnTo>
                    <a:pt x="40" y="3744"/>
                  </a:lnTo>
                  <a:lnTo>
                    <a:pt x="39" y="3761"/>
                  </a:lnTo>
                  <a:lnTo>
                    <a:pt x="39" y="3777"/>
                  </a:lnTo>
                  <a:lnTo>
                    <a:pt x="40" y="3792"/>
                  </a:lnTo>
                  <a:lnTo>
                    <a:pt x="43" y="3808"/>
                  </a:lnTo>
                  <a:lnTo>
                    <a:pt x="45" y="3823"/>
                  </a:lnTo>
                  <a:lnTo>
                    <a:pt x="48" y="3837"/>
                  </a:lnTo>
                  <a:lnTo>
                    <a:pt x="53" y="3850"/>
                  </a:lnTo>
                  <a:lnTo>
                    <a:pt x="57" y="3864"/>
                  </a:lnTo>
                  <a:lnTo>
                    <a:pt x="62" y="3878"/>
                  </a:lnTo>
                  <a:lnTo>
                    <a:pt x="69" y="3890"/>
                  </a:lnTo>
                  <a:lnTo>
                    <a:pt x="75" y="3903"/>
                  </a:lnTo>
                  <a:lnTo>
                    <a:pt x="83" y="3915"/>
                  </a:lnTo>
                  <a:lnTo>
                    <a:pt x="91" y="3927"/>
                  </a:lnTo>
                  <a:lnTo>
                    <a:pt x="99" y="3939"/>
                  </a:lnTo>
                  <a:lnTo>
                    <a:pt x="108" y="3950"/>
                  </a:lnTo>
                  <a:lnTo>
                    <a:pt x="118" y="3962"/>
                  </a:lnTo>
                  <a:lnTo>
                    <a:pt x="139" y="3983"/>
                  </a:lnTo>
                  <a:lnTo>
                    <a:pt x="163" y="4005"/>
                  </a:lnTo>
                  <a:lnTo>
                    <a:pt x="188" y="4027"/>
                  </a:lnTo>
                  <a:lnTo>
                    <a:pt x="216" y="4048"/>
                  </a:lnTo>
                  <a:lnTo>
                    <a:pt x="243" y="4067"/>
                  </a:lnTo>
                  <a:lnTo>
                    <a:pt x="271" y="4085"/>
                  </a:lnTo>
                  <a:lnTo>
                    <a:pt x="298" y="4102"/>
                  </a:lnTo>
                  <a:lnTo>
                    <a:pt x="327" y="4118"/>
                  </a:lnTo>
                  <a:lnTo>
                    <a:pt x="357" y="4132"/>
                  </a:lnTo>
                  <a:lnTo>
                    <a:pt x="387" y="4146"/>
                  </a:lnTo>
                  <a:lnTo>
                    <a:pt x="415" y="4160"/>
                  </a:lnTo>
                  <a:lnTo>
                    <a:pt x="446" y="4171"/>
                  </a:lnTo>
                  <a:lnTo>
                    <a:pt x="506" y="4194"/>
                  </a:lnTo>
                  <a:lnTo>
                    <a:pt x="566" y="4215"/>
                  </a:lnTo>
                  <a:lnTo>
                    <a:pt x="625" y="4233"/>
                  </a:lnTo>
                  <a:lnTo>
                    <a:pt x="683" y="4252"/>
                  </a:lnTo>
                  <a:lnTo>
                    <a:pt x="740" y="4269"/>
                  </a:lnTo>
                  <a:lnTo>
                    <a:pt x="800" y="4287"/>
                  </a:lnTo>
                  <a:lnTo>
                    <a:pt x="860" y="4305"/>
                  </a:lnTo>
                  <a:lnTo>
                    <a:pt x="921" y="4323"/>
                  </a:lnTo>
                  <a:lnTo>
                    <a:pt x="983" y="4340"/>
                  </a:lnTo>
                  <a:lnTo>
                    <a:pt x="1044" y="4357"/>
                  </a:lnTo>
                  <a:lnTo>
                    <a:pt x="1106" y="4372"/>
                  </a:lnTo>
                  <a:lnTo>
                    <a:pt x="1168" y="4387"/>
                  </a:lnTo>
                  <a:lnTo>
                    <a:pt x="1230" y="4401"/>
                  </a:lnTo>
                  <a:lnTo>
                    <a:pt x="1278" y="4410"/>
                  </a:lnTo>
                  <a:lnTo>
                    <a:pt x="1324" y="4418"/>
                  </a:lnTo>
                  <a:lnTo>
                    <a:pt x="1370" y="4424"/>
                  </a:lnTo>
                  <a:lnTo>
                    <a:pt x="1415" y="4430"/>
                  </a:lnTo>
                  <a:lnTo>
                    <a:pt x="1458" y="4433"/>
                  </a:lnTo>
                  <a:lnTo>
                    <a:pt x="1501" y="4436"/>
                  </a:lnTo>
                  <a:lnTo>
                    <a:pt x="1543" y="4438"/>
                  </a:lnTo>
                  <a:lnTo>
                    <a:pt x="1584" y="4438"/>
                  </a:lnTo>
                  <a:lnTo>
                    <a:pt x="1624" y="4436"/>
                  </a:lnTo>
                  <a:lnTo>
                    <a:pt x="1665" y="4434"/>
                  </a:lnTo>
                  <a:lnTo>
                    <a:pt x="1704" y="4431"/>
                  </a:lnTo>
                  <a:lnTo>
                    <a:pt x="1743" y="4426"/>
                  </a:lnTo>
                  <a:lnTo>
                    <a:pt x="1780" y="4419"/>
                  </a:lnTo>
                  <a:lnTo>
                    <a:pt x="1817" y="4412"/>
                  </a:lnTo>
                  <a:lnTo>
                    <a:pt x="1854" y="4403"/>
                  </a:lnTo>
                  <a:lnTo>
                    <a:pt x="1891" y="4394"/>
                  </a:lnTo>
                  <a:lnTo>
                    <a:pt x="1926" y="4383"/>
                  </a:lnTo>
                  <a:lnTo>
                    <a:pt x="1959" y="4369"/>
                  </a:lnTo>
                  <a:lnTo>
                    <a:pt x="1975" y="4362"/>
                  </a:lnTo>
                  <a:lnTo>
                    <a:pt x="1990" y="4354"/>
                  </a:lnTo>
                  <a:lnTo>
                    <a:pt x="2005" y="4346"/>
                  </a:lnTo>
                  <a:lnTo>
                    <a:pt x="2020" y="4338"/>
                  </a:lnTo>
                  <a:lnTo>
                    <a:pt x="2034" y="4329"/>
                  </a:lnTo>
                  <a:lnTo>
                    <a:pt x="2047" y="4319"/>
                  </a:lnTo>
                  <a:lnTo>
                    <a:pt x="2060" y="4310"/>
                  </a:lnTo>
                  <a:lnTo>
                    <a:pt x="2072" y="4300"/>
                  </a:lnTo>
                  <a:lnTo>
                    <a:pt x="2084" y="4288"/>
                  </a:lnTo>
                  <a:lnTo>
                    <a:pt x="2096" y="4278"/>
                  </a:lnTo>
                  <a:lnTo>
                    <a:pt x="2106" y="4267"/>
                  </a:lnTo>
                  <a:lnTo>
                    <a:pt x="2117" y="4255"/>
                  </a:lnTo>
                  <a:lnTo>
                    <a:pt x="2127" y="4243"/>
                  </a:lnTo>
                  <a:lnTo>
                    <a:pt x="2136" y="4230"/>
                  </a:lnTo>
                  <a:lnTo>
                    <a:pt x="2145" y="4216"/>
                  </a:lnTo>
                  <a:lnTo>
                    <a:pt x="2154" y="4202"/>
                  </a:lnTo>
                  <a:lnTo>
                    <a:pt x="2162" y="4189"/>
                  </a:lnTo>
                  <a:lnTo>
                    <a:pt x="2169" y="4174"/>
                  </a:lnTo>
                  <a:lnTo>
                    <a:pt x="2176" y="4159"/>
                  </a:lnTo>
                  <a:lnTo>
                    <a:pt x="2183" y="4144"/>
                  </a:lnTo>
                  <a:lnTo>
                    <a:pt x="2189" y="4128"/>
                  </a:lnTo>
                  <a:lnTo>
                    <a:pt x="2195" y="4112"/>
                  </a:lnTo>
                  <a:lnTo>
                    <a:pt x="2200" y="4095"/>
                  </a:lnTo>
                  <a:lnTo>
                    <a:pt x="2205" y="4077"/>
                  </a:lnTo>
                  <a:lnTo>
                    <a:pt x="2213" y="4042"/>
                  </a:lnTo>
                  <a:lnTo>
                    <a:pt x="2219" y="4004"/>
                  </a:lnTo>
                  <a:lnTo>
                    <a:pt x="2224" y="3965"/>
                  </a:lnTo>
                  <a:lnTo>
                    <a:pt x="2232" y="3926"/>
                  </a:lnTo>
                  <a:lnTo>
                    <a:pt x="2240" y="3887"/>
                  </a:lnTo>
                  <a:lnTo>
                    <a:pt x="2248" y="3849"/>
                  </a:lnTo>
                  <a:lnTo>
                    <a:pt x="2255" y="3819"/>
                  </a:lnTo>
                  <a:lnTo>
                    <a:pt x="2262" y="3790"/>
                  </a:lnTo>
                  <a:lnTo>
                    <a:pt x="2268" y="3760"/>
                  </a:lnTo>
                  <a:lnTo>
                    <a:pt x="2274" y="3729"/>
                  </a:lnTo>
                  <a:lnTo>
                    <a:pt x="2278" y="3707"/>
                  </a:lnTo>
                  <a:lnTo>
                    <a:pt x="2283" y="3684"/>
                  </a:lnTo>
                  <a:lnTo>
                    <a:pt x="2289" y="3662"/>
                  </a:lnTo>
                  <a:lnTo>
                    <a:pt x="2294" y="3642"/>
                  </a:lnTo>
                  <a:lnTo>
                    <a:pt x="2301" y="3621"/>
                  </a:lnTo>
                  <a:lnTo>
                    <a:pt x="2308" y="3601"/>
                  </a:lnTo>
                  <a:lnTo>
                    <a:pt x="2316" y="3581"/>
                  </a:lnTo>
                  <a:lnTo>
                    <a:pt x="2324" y="3562"/>
                  </a:lnTo>
                  <a:lnTo>
                    <a:pt x="2333" y="3543"/>
                  </a:lnTo>
                  <a:lnTo>
                    <a:pt x="2344" y="3525"/>
                  </a:lnTo>
                  <a:lnTo>
                    <a:pt x="2354" y="3507"/>
                  </a:lnTo>
                  <a:lnTo>
                    <a:pt x="2366" y="3490"/>
                  </a:lnTo>
                  <a:lnTo>
                    <a:pt x="2377" y="3473"/>
                  </a:lnTo>
                  <a:lnTo>
                    <a:pt x="2390" y="3457"/>
                  </a:lnTo>
                  <a:lnTo>
                    <a:pt x="2402" y="3441"/>
                  </a:lnTo>
                  <a:lnTo>
                    <a:pt x="2416" y="3426"/>
                  </a:lnTo>
                  <a:lnTo>
                    <a:pt x="2430" y="3411"/>
                  </a:lnTo>
                  <a:lnTo>
                    <a:pt x="2445" y="3396"/>
                  </a:lnTo>
                  <a:lnTo>
                    <a:pt x="2461" y="3382"/>
                  </a:lnTo>
                  <a:lnTo>
                    <a:pt x="2477" y="3369"/>
                  </a:lnTo>
                  <a:lnTo>
                    <a:pt x="2494" y="3355"/>
                  </a:lnTo>
                  <a:lnTo>
                    <a:pt x="2511" y="3342"/>
                  </a:lnTo>
                  <a:lnTo>
                    <a:pt x="2530" y="3331"/>
                  </a:lnTo>
                  <a:lnTo>
                    <a:pt x="2548" y="3318"/>
                  </a:lnTo>
                  <a:lnTo>
                    <a:pt x="2567" y="3308"/>
                  </a:lnTo>
                  <a:lnTo>
                    <a:pt x="2588" y="3296"/>
                  </a:lnTo>
                  <a:lnTo>
                    <a:pt x="2609" y="3286"/>
                  </a:lnTo>
                  <a:lnTo>
                    <a:pt x="2630" y="3276"/>
                  </a:lnTo>
                  <a:lnTo>
                    <a:pt x="2652" y="3267"/>
                  </a:lnTo>
                  <a:lnTo>
                    <a:pt x="2675" y="3257"/>
                  </a:lnTo>
                  <a:lnTo>
                    <a:pt x="2698" y="3249"/>
                  </a:lnTo>
                  <a:lnTo>
                    <a:pt x="2722" y="3240"/>
                  </a:lnTo>
                  <a:lnTo>
                    <a:pt x="2786" y="3220"/>
                  </a:lnTo>
                  <a:lnTo>
                    <a:pt x="2847" y="3198"/>
                  </a:lnTo>
                  <a:lnTo>
                    <a:pt x="2905" y="3175"/>
                  </a:lnTo>
                  <a:lnTo>
                    <a:pt x="2961" y="3151"/>
                  </a:lnTo>
                  <a:lnTo>
                    <a:pt x="2987" y="3139"/>
                  </a:lnTo>
                  <a:lnTo>
                    <a:pt x="3014" y="3125"/>
                  </a:lnTo>
                  <a:lnTo>
                    <a:pt x="3040" y="3113"/>
                  </a:lnTo>
                  <a:lnTo>
                    <a:pt x="3065" y="3098"/>
                  </a:lnTo>
                  <a:lnTo>
                    <a:pt x="3089" y="3084"/>
                  </a:lnTo>
                  <a:lnTo>
                    <a:pt x="3115" y="3068"/>
                  </a:lnTo>
                  <a:lnTo>
                    <a:pt x="3138" y="3052"/>
                  </a:lnTo>
                  <a:lnTo>
                    <a:pt x="3162" y="3036"/>
                  </a:lnTo>
                  <a:lnTo>
                    <a:pt x="3182" y="3020"/>
                  </a:lnTo>
                  <a:lnTo>
                    <a:pt x="3203" y="3004"/>
                  </a:lnTo>
                  <a:lnTo>
                    <a:pt x="3222" y="2987"/>
                  </a:lnTo>
                  <a:lnTo>
                    <a:pt x="3242" y="2969"/>
                  </a:lnTo>
                  <a:lnTo>
                    <a:pt x="3261" y="2952"/>
                  </a:lnTo>
                  <a:lnTo>
                    <a:pt x="3280" y="2934"/>
                  </a:lnTo>
                  <a:lnTo>
                    <a:pt x="3297" y="2916"/>
                  </a:lnTo>
                  <a:lnTo>
                    <a:pt x="3314" y="2897"/>
                  </a:lnTo>
                  <a:lnTo>
                    <a:pt x="3349" y="2859"/>
                  </a:lnTo>
                  <a:lnTo>
                    <a:pt x="3380" y="2820"/>
                  </a:lnTo>
                  <a:lnTo>
                    <a:pt x="3411" y="2780"/>
                  </a:lnTo>
                  <a:lnTo>
                    <a:pt x="3438" y="2740"/>
                  </a:lnTo>
                  <a:lnTo>
                    <a:pt x="3466" y="2699"/>
                  </a:lnTo>
                  <a:lnTo>
                    <a:pt x="3492" y="2658"/>
                  </a:lnTo>
                  <a:lnTo>
                    <a:pt x="3516" y="2615"/>
                  </a:lnTo>
                  <a:lnTo>
                    <a:pt x="3540" y="2574"/>
                  </a:lnTo>
                  <a:lnTo>
                    <a:pt x="3584" y="2490"/>
                  </a:lnTo>
                  <a:lnTo>
                    <a:pt x="3625" y="2407"/>
                  </a:lnTo>
                  <a:lnTo>
                    <a:pt x="3650" y="2355"/>
                  </a:lnTo>
                  <a:lnTo>
                    <a:pt x="3673" y="2301"/>
                  </a:lnTo>
                  <a:lnTo>
                    <a:pt x="3695" y="2247"/>
                  </a:lnTo>
                  <a:lnTo>
                    <a:pt x="3715" y="2193"/>
                  </a:lnTo>
                  <a:lnTo>
                    <a:pt x="3732" y="2139"/>
                  </a:lnTo>
                  <a:lnTo>
                    <a:pt x="3748" y="2085"/>
                  </a:lnTo>
                  <a:lnTo>
                    <a:pt x="3762" y="2031"/>
                  </a:lnTo>
                  <a:lnTo>
                    <a:pt x="3774" y="1976"/>
                  </a:lnTo>
                  <a:lnTo>
                    <a:pt x="3784" y="1922"/>
                  </a:lnTo>
                  <a:lnTo>
                    <a:pt x="3794" y="1868"/>
                  </a:lnTo>
                  <a:lnTo>
                    <a:pt x="3799" y="1813"/>
                  </a:lnTo>
                  <a:lnTo>
                    <a:pt x="3805" y="1758"/>
                  </a:lnTo>
                  <a:lnTo>
                    <a:pt x="3807" y="1704"/>
                  </a:lnTo>
                  <a:lnTo>
                    <a:pt x="3809" y="1649"/>
                  </a:lnTo>
                  <a:lnTo>
                    <a:pt x="3807" y="1595"/>
                  </a:lnTo>
                  <a:lnTo>
                    <a:pt x="3805" y="1540"/>
                  </a:lnTo>
                  <a:lnTo>
                    <a:pt x="3803" y="1509"/>
                  </a:lnTo>
                  <a:lnTo>
                    <a:pt x="3801" y="1480"/>
                  </a:lnTo>
                  <a:lnTo>
                    <a:pt x="3797" y="1450"/>
                  </a:lnTo>
                  <a:lnTo>
                    <a:pt x="3793" y="1421"/>
                  </a:lnTo>
                  <a:lnTo>
                    <a:pt x="3789" y="1392"/>
                  </a:lnTo>
                  <a:lnTo>
                    <a:pt x="3783" y="1365"/>
                  </a:lnTo>
                  <a:lnTo>
                    <a:pt x="3778" y="1337"/>
                  </a:lnTo>
                  <a:lnTo>
                    <a:pt x="3772" y="1310"/>
                  </a:lnTo>
                  <a:lnTo>
                    <a:pt x="3765" y="1283"/>
                  </a:lnTo>
                  <a:lnTo>
                    <a:pt x="3758" y="1258"/>
                  </a:lnTo>
                  <a:lnTo>
                    <a:pt x="3751" y="1232"/>
                  </a:lnTo>
                  <a:lnTo>
                    <a:pt x="3742" y="1208"/>
                  </a:lnTo>
                  <a:lnTo>
                    <a:pt x="3734" y="1184"/>
                  </a:lnTo>
                  <a:lnTo>
                    <a:pt x="3724" y="1160"/>
                  </a:lnTo>
                  <a:lnTo>
                    <a:pt x="3715" y="1136"/>
                  </a:lnTo>
                  <a:lnTo>
                    <a:pt x="3704" y="1113"/>
                  </a:lnTo>
                  <a:lnTo>
                    <a:pt x="3693" y="1091"/>
                  </a:lnTo>
                  <a:lnTo>
                    <a:pt x="3681" y="1069"/>
                  </a:lnTo>
                  <a:lnTo>
                    <a:pt x="3669" y="1047"/>
                  </a:lnTo>
                  <a:lnTo>
                    <a:pt x="3656" y="1025"/>
                  </a:lnTo>
                  <a:lnTo>
                    <a:pt x="3642" y="1005"/>
                  </a:lnTo>
                  <a:lnTo>
                    <a:pt x="3628" y="985"/>
                  </a:lnTo>
                  <a:lnTo>
                    <a:pt x="3614" y="966"/>
                  </a:lnTo>
                  <a:lnTo>
                    <a:pt x="3599" y="946"/>
                  </a:lnTo>
                  <a:lnTo>
                    <a:pt x="3583" y="927"/>
                  </a:lnTo>
                  <a:lnTo>
                    <a:pt x="3567" y="908"/>
                  </a:lnTo>
                  <a:lnTo>
                    <a:pt x="3549" y="890"/>
                  </a:lnTo>
                  <a:lnTo>
                    <a:pt x="3532" y="873"/>
                  </a:lnTo>
                  <a:lnTo>
                    <a:pt x="3514" y="856"/>
                  </a:lnTo>
                  <a:lnTo>
                    <a:pt x="3495" y="838"/>
                  </a:lnTo>
                  <a:lnTo>
                    <a:pt x="3476" y="821"/>
                  </a:lnTo>
                  <a:lnTo>
                    <a:pt x="3455" y="805"/>
                  </a:lnTo>
                  <a:lnTo>
                    <a:pt x="3390" y="754"/>
                  </a:lnTo>
                  <a:lnTo>
                    <a:pt x="3326" y="701"/>
                  </a:lnTo>
                  <a:lnTo>
                    <a:pt x="3263" y="647"/>
                  </a:lnTo>
                  <a:lnTo>
                    <a:pt x="3201" y="592"/>
                  </a:lnTo>
                  <a:lnTo>
                    <a:pt x="3139" y="538"/>
                  </a:lnTo>
                  <a:lnTo>
                    <a:pt x="3079" y="482"/>
                  </a:lnTo>
                  <a:lnTo>
                    <a:pt x="3021" y="426"/>
                  </a:lnTo>
                  <a:lnTo>
                    <a:pt x="2962" y="369"/>
                  </a:lnTo>
                  <a:lnTo>
                    <a:pt x="2939" y="346"/>
                  </a:lnTo>
                  <a:lnTo>
                    <a:pt x="2915" y="323"/>
                  </a:lnTo>
                  <a:lnTo>
                    <a:pt x="2891" y="302"/>
                  </a:lnTo>
                  <a:lnTo>
                    <a:pt x="2867" y="281"/>
                  </a:lnTo>
                  <a:lnTo>
                    <a:pt x="2844" y="262"/>
                  </a:lnTo>
                  <a:lnTo>
                    <a:pt x="2820" y="242"/>
                  </a:lnTo>
                  <a:lnTo>
                    <a:pt x="2796" y="225"/>
                  </a:lnTo>
                  <a:lnTo>
                    <a:pt x="2772" y="208"/>
                  </a:lnTo>
                  <a:lnTo>
                    <a:pt x="2747" y="190"/>
                  </a:lnTo>
                  <a:lnTo>
                    <a:pt x="2723" y="175"/>
                  </a:lnTo>
                  <a:lnTo>
                    <a:pt x="2699" y="161"/>
                  </a:lnTo>
                  <a:lnTo>
                    <a:pt x="2675" y="147"/>
                  </a:lnTo>
                  <a:lnTo>
                    <a:pt x="2651" y="134"/>
                  </a:lnTo>
                  <a:lnTo>
                    <a:pt x="2626" y="122"/>
                  </a:lnTo>
                  <a:lnTo>
                    <a:pt x="2602" y="111"/>
                  </a:lnTo>
                  <a:lnTo>
                    <a:pt x="2578" y="100"/>
                  </a:lnTo>
                  <a:lnTo>
                    <a:pt x="2552" y="91"/>
                  </a:lnTo>
                  <a:lnTo>
                    <a:pt x="2527" y="83"/>
                  </a:lnTo>
                  <a:lnTo>
                    <a:pt x="2503" y="75"/>
                  </a:lnTo>
                  <a:lnTo>
                    <a:pt x="2478" y="67"/>
                  </a:lnTo>
                  <a:lnTo>
                    <a:pt x="2453" y="61"/>
                  </a:lnTo>
                  <a:lnTo>
                    <a:pt x="2427" y="55"/>
                  </a:lnTo>
                  <a:lnTo>
                    <a:pt x="2401" y="50"/>
                  </a:lnTo>
                  <a:lnTo>
                    <a:pt x="2376" y="47"/>
                  </a:lnTo>
                  <a:lnTo>
                    <a:pt x="2349" y="44"/>
                  </a:lnTo>
                  <a:lnTo>
                    <a:pt x="2324" y="41"/>
                  </a:lnTo>
                  <a:lnTo>
                    <a:pt x="2298" y="40"/>
                  </a:lnTo>
                  <a:lnTo>
                    <a:pt x="2271" y="40"/>
                  </a:lnTo>
                  <a:lnTo>
                    <a:pt x="2245" y="40"/>
                  </a:lnTo>
                  <a:lnTo>
                    <a:pt x="2218" y="41"/>
                  </a:lnTo>
                  <a:lnTo>
                    <a:pt x="2191" y="44"/>
                  </a:lnTo>
                  <a:lnTo>
                    <a:pt x="2164" y="46"/>
                  </a:lnTo>
                  <a:lnTo>
                    <a:pt x="2157" y="45"/>
                  </a:lnTo>
                  <a:close/>
                  <a:moveTo>
                    <a:pt x="1571" y="4478"/>
                  </a:moveTo>
                  <a:lnTo>
                    <a:pt x="1529" y="4477"/>
                  </a:lnTo>
                  <a:lnTo>
                    <a:pt x="1488" y="4475"/>
                  </a:lnTo>
                  <a:lnTo>
                    <a:pt x="1446" y="4472"/>
                  </a:lnTo>
                  <a:lnTo>
                    <a:pt x="1403" y="4467"/>
                  </a:lnTo>
                  <a:lnTo>
                    <a:pt x="1359" y="4463"/>
                  </a:lnTo>
                  <a:lnTo>
                    <a:pt x="1315" y="4456"/>
                  </a:lnTo>
                  <a:lnTo>
                    <a:pt x="1269" y="4448"/>
                  </a:lnTo>
                  <a:lnTo>
                    <a:pt x="1222" y="4439"/>
                  </a:lnTo>
                  <a:lnTo>
                    <a:pt x="1160" y="4426"/>
                  </a:lnTo>
                  <a:lnTo>
                    <a:pt x="1097" y="4411"/>
                  </a:lnTo>
                  <a:lnTo>
                    <a:pt x="1035" y="4395"/>
                  </a:lnTo>
                  <a:lnTo>
                    <a:pt x="973" y="4378"/>
                  </a:lnTo>
                  <a:lnTo>
                    <a:pt x="911" y="4361"/>
                  </a:lnTo>
                  <a:lnTo>
                    <a:pt x="850" y="4342"/>
                  </a:lnTo>
                  <a:lnTo>
                    <a:pt x="788" y="4325"/>
                  </a:lnTo>
                  <a:lnTo>
                    <a:pt x="729" y="4307"/>
                  </a:lnTo>
                  <a:lnTo>
                    <a:pt x="671" y="4290"/>
                  </a:lnTo>
                  <a:lnTo>
                    <a:pt x="613" y="4271"/>
                  </a:lnTo>
                  <a:lnTo>
                    <a:pt x="552" y="4252"/>
                  </a:lnTo>
                  <a:lnTo>
                    <a:pt x="491" y="4231"/>
                  </a:lnTo>
                  <a:lnTo>
                    <a:pt x="429" y="4208"/>
                  </a:lnTo>
                  <a:lnTo>
                    <a:pt x="398" y="4196"/>
                  </a:lnTo>
                  <a:lnTo>
                    <a:pt x="368" y="4182"/>
                  </a:lnTo>
                  <a:lnTo>
                    <a:pt x="337" y="4167"/>
                  </a:lnTo>
                  <a:lnTo>
                    <a:pt x="308" y="4152"/>
                  </a:lnTo>
                  <a:lnTo>
                    <a:pt x="278" y="4136"/>
                  </a:lnTo>
                  <a:lnTo>
                    <a:pt x="249" y="4118"/>
                  </a:lnTo>
                  <a:lnTo>
                    <a:pt x="220" y="4099"/>
                  </a:lnTo>
                  <a:lnTo>
                    <a:pt x="193" y="4080"/>
                  </a:lnTo>
                  <a:lnTo>
                    <a:pt x="163" y="4057"/>
                  </a:lnTo>
                  <a:lnTo>
                    <a:pt x="135" y="4034"/>
                  </a:lnTo>
                  <a:lnTo>
                    <a:pt x="110" y="4010"/>
                  </a:lnTo>
                  <a:lnTo>
                    <a:pt x="87" y="3986"/>
                  </a:lnTo>
                  <a:lnTo>
                    <a:pt x="76" y="3974"/>
                  </a:lnTo>
                  <a:lnTo>
                    <a:pt x="67" y="3962"/>
                  </a:lnTo>
                  <a:lnTo>
                    <a:pt x="56" y="3948"/>
                  </a:lnTo>
                  <a:lnTo>
                    <a:pt x="48" y="3935"/>
                  </a:lnTo>
                  <a:lnTo>
                    <a:pt x="40" y="3921"/>
                  </a:lnTo>
                  <a:lnTo>
                    <a:pt x="32" y="3908"/>
                  </a:lnTo>
                  <a:lnTo>
                    <a:pt x="27" y="3894"/>
                  </a:lnTo>
                  <a:lnTo>
                    <a:pt x="20" y="3879"/>
                  </a:lnTo>
                  <a:lnTo>
                    <a:pt x="15" y="3864"/>
                  </a:lnTo>
                  <a:lnTo>
                    <a:pt x="10" y="3848"/>
                  </a:lnTo>
                  <a:lnTo>
                    <a:pt x="7" y="3833"/>
                  </a:lnTo>
                  <a:lnTo>
                    <a:pt x="4" y="3816"/>
                  </a:lnTo>
                  <a:lnTo>
                    <a:pt x="1" y="3800"/>
                  </a:lnTo>
                  <a:lnTo>
                    <a:pt x="0" y="3783"/>
                  </a:lnTo>
                  <a:lnTo>
                    <a:pt x="0" y="3764"/>
                  </a:lnTo>
                  <a:lnTo>
                    <a:pt x="0" y="3746"/>
                  </a:lnTo>
                  <a:lnTo>
                    <a:pt x="1" y="3726"/>
                  </a:lnTo>
                  <a:lnTo>
                    <a:pt x="4" y="3707"/>
                  </a:lnTo>
                  <a:lnTo>
                    <a:pt x="7" y="3687"/>
                  </a:lnTo>
                  <a:lnTo>
                    <a:pt x="10" y="3666"/>
                  </a:lnTo>
                  <a:lnTo>
                    <a:pt x="15" y="3644"/>
                  </a:lnTo>
                  <a:lnTo>
                    <a:pt x="21" y="3622"/>
                  </a:lnTo>
                  <a:lnTo>
                    <a:pt x="28" y="3599"/>
                  </a:lnTo>
                  <a:lnTo>
                    <a:pt x="36" y="3575"/>
                  </a:lnTo>
                  <a:lnTo>
                    <a:pt x="52" y="3530"/>
                  </a:lnTo>
                  <a:lnTo>
                    <a:pt x="70" y="3487"/>
                  </a:lnTo>
                  <a:lnTo>
                    <a:pt x="91" y="3444"/>
                  </a:lnTo>
                  <a:lnTo>
                    <a:pt x="113" y="3403"/>
                  </a:lnTo>
                  <a:lnTo>
                    <a:pt x="135" y="3362"/>
                  </a:lnTo>
                  <a:lnTo>
                    <a:pt x="161" y="3323"/>
                  </a:lnTo>
                  <a:lnTo>
                    <a:pt x="187" y="3284"/>
                  </a:lnTo>
                  <a:lnTo>
                    <a:pt x="216" y="3247"/>
                  </a:lnTo>
                  <a:lnTo>
                    <a:pt x="247" y="3210"/>
                  </a:lnTo>
                  <a:lnTo>
                    <a:pt x="279" y="3176"/>
                  </a:lnTo>
                  <a:lnTo>
                    <a:pt x="312" y="3142"/>
                  </a:lnTo>
                  <a:lnTo>
                    <a:pt x="348" y="3108"/>
                  </a:lnTo>
                  <a:lnTo>
                    <a:pt x="384" y="3077"/>
                  </a:lnTo>
                  <a:lnTo>
                    <a:pt x="423" y="3046"/>
                  </a:lnTo>
                  <a:lnTo>
                    <a:pt x="464" y="3017"/>
                  </a:lnTo>
                  <a:lnTo>
                    <a:pt x="506" y="2989"/>
                  </a:lnTo>
                  <a:lnTo>
                    <a:pt x="534" y="2971"/>
                  </a:lnTo>
                  <a:lnTo>
                    <a:pt x="561" y="2953"/>
                  </a:lnTo>
                  <a:lnTo>
                    <a:pt x="589" y="2936"/>
                  </a:lnTo>
                  <a:lnTo>
                    <a:pt x="616" y="2919"/>
                  </a:lnTo>
                  <a:lnTo>
                    <a:pt x="644" y="2902"/>
                  </a:lnTo>
                  <a:lnTo>
                    <a:pt x="671" y="2885"/>
                  </a:lnTo>
                  <a:lnTo>
                    <a:pt x="699" y="2867"/>
                  </a:lnTo>
                  <a:lnTo>
                    <a:pt x="726" y="2851"/>
                  </a:lnTo>
                  <a:lnTo>
                    <a:pt x="772" y="2824"/>
                  </a:lnTo>
                  <a:lnTo>
                    <a:pt x="818" y="2795"/>
                  </a:lnTo>
                  <a:lnTo>
                    <a:pt x="864" y="2766"/>
                  </a:lnTo>
                  <a:lnTo>
                    <a:pt x="910" y="2738"/>
                  </a:lnTo>
                  <a:lnTo>
                    <a:pt x="955" y="2708"/>
                  </a:lnTo>
                  <a:lnTo>
                    <a:pt x="1000" y="2678"/>
                  </a:lnTo>
                  <a:lnTo>
                    <a:pt x="1045" y="2648"/>
                  </a:lnTo>
                  <a:lnTo>
                    <a:pt x="1089" y="2617"/>
                  </a:lnTo>
                  <a:lnTo>
                    <a:pt x="1127" y="2589"/>
                  </a:lnTo>
                  <a:lnTo>
                    <a:pt x="1162" y="2560"/>
                  </a:lnTo>
                  <a:lnTo>
                    <a:pt x="1195" y="2530"/>
                  </a:lnTo>
                  <a:lnTo>
                    <a:pt x="1226" y="2499"/>
                  </a:lnTo>
                  <a:lnTo>
                    <a:pt x="1241" y="2483"/>
                  </a:lnTo>
                  <a:lnTo>
                    <a:pt x="1255" y="2467"/>
                  </a:lnTo>
                  <a:lnTo>
                    <a:pt x="1269" y="2451"/>
                  </a:lnTo>
                  <a:lnTo>
                    <a:pt x="1281" y="2434"/>
                  </a:lnTo>
                  <a:lnTo>
                    <a:pt x="1294" y="2418"/>
                  </a:lnTo>
                  <a:lnTo>
                    <a:pt x="1306" y="2401"/>
                  </a:lnTo>
                  <a:lnTo>
                    <a:pt x="1317" y="2383"/>
                  </a:lnTo>
                  <a:lnTo>
                    <a:pt x="1327" y="2366"/>
                  </a:lnTo>
                  <a:lnTo>
                    <a:pt x="1338" y="2349"/>
                  </a:lnTo>
                  <a:lnTo>
                    <a:pt x="1348" y="2331"/>
                  </a:lnTo>
                  <a:lnTo>
                    <a:pt x="1356" y="2312"/>
                  </a:lnTo>
                  <a:lnTo>
                    <a:pt x="1365" y="2294"/>
                  </a:lnTo>
                  <a:lnTo>
                    <a:pt x="1373" y="2276"/>
                  </a:lnTo>
                  <a:lnTo>
                    <a:pt x="1380" y="2257"/>
                  </a:lnTo>
                  <a:lnTo>
                    <a:pt x="1387" y="2238"/>
                  </a:lnTo>
                  <a:lnTo>
                    <a:pt x="1393" y="2218"/>
                  </a:lnTo>
                  <a:lnTo>
                    <a:pt x="1398" y="2200"/>
                  </a:lnTo>
                  <a:lnTo>
                    <a:pt x="1403" y="2179"/>
                  </a:lnTo>
                  <a:lnTo>
                    <a:pt x="1408" y="2160"/>
                  </a:lnTo>
                  <a:lnTo>
                    <a:pt x="1412" y="2140"/>
                  </a:lnTo>
                  <a:lnTo>
                    <a:pt x="1416" y="2120"/>
                  </a:lnTo>
                  <a:lnTo>
                    <a:pt x="1418" y="2099"/>
                  </a:lnTo>
                  <a:lnTo>
                    <a:pt x="1420" y="2078"/>
                  </a:lnTo>
                  <a:lnTo>
                    <a:pt x="1421" y="2058"/>
                  </a:lnTo>
                  <a:lnTo>
                    <a:pt x="1425" y="2007"/>
                  </a:lnTo>
                  <a:lnTo>
                    <a:pt x="1426" y="1957"/>
                  </a:lnTo>
                  <a:lnTo>
                    <a:pt x="1427" y="1907"/>
                  </a:lnTo>
                  <a:lnTo>
                    <a:pt x="1428" y="1857"/>
                  </a:lnTo>
                  <a:lnTo>
                    <a:pt x="1427" y="1808"/>
                  </a:lnTo>
                  <a:lnTo>
                    <a:pt x="1426" y="1759"/>
                  </a:lnTo>
                  <a:lnTo>
                    <a:pt x="1424" y="1711"/>
                  </a:lnTo>
                  <a:lnTo>
                    <a:pt x="1421" y="1663"/>
                  </a:lnTo>
                  <a:lnTo>
                    <a:pt x="1416" y="1592"/>
                  </a:lnTo>
                  <a:lnTo>
                    <a:pt x="1411" y="1524"/>
                  </a:lnTo>
                  <a:lnTo>
                    <a:pt x="1404" y="1459"/>
                  </a:lnTo>
                  <a:lnTo>
                    <a:pt x="1397" y="1397"/>
                  </a:lnTo>
                  <a:lnTo>
                    <a:pt x="1390" y="1336"/>
                  </a:lnTo>
                  <a:lnTo>
                    <a:pt x="1382" y="1278"/>
                  </a:lnTo>
                  <a:lnTo>
                    <a:pt x="1374" y="1220"/>
                  </a:lnTo>
                  <a:lnTo>
                    <a:pt x="1365" y="1164"/>
                  </a:lnTo>
                  <a:lnTo>
                    <a:pt x="1361" y="1133"/>
                  </a:lnTo>
                  <a:lnTo>
                    <a:pt x="1356" y="1103"/>
                  </a:lnTo>
                  <a:lnTo>
                    <a:pt x="1353" y="1072"/>
                  </a:lnTo>
                  <a:lnTo>
                    <a:pt x="1350" y="1043"/>
                  </a:lnTo>
                  <a:lnTo>
                    <a:pt x="1349" y="1013"/>
                  </a:lnTo>
                  <a:lnTo>
                    <a:pt x="1348" y="983"/>
                  </a:lnTo>
                  <a:lnTo>
                    <a:pt x="1348" y="953"/>
                  </a:lnTo>
                  <a:lnTo>
                    <a:pt x="1349" y="924"/>
                  </a:lnTo>
                  <a:lnTo>
                    <a:pt x="1351" y="895"/>
                  </a:lnTo>
                  <a:lnTo>
                    <a:pt x="1354" y="866"/>
                  </a:lnTo>
                  <a:lnTo>
                    <a:pt x="1357" y="837"/>
                  </a:lnTo>
                  <a:lnTo>
                    <a:pt x="1361" y="809"/>
                  </a:lnTo>
                  <a:lnTo>
                    <a:pt x="1366" y="781"/>
                  </a:lnTo>
                  <a:lnTo>
                    <a:pt x="1372" y="752"/>
                  </a:lnTo>
                  <a:lnTo>
                    <a:pt x="1379" y="725"/>
                  </a:lnTo>
                  <a:lnTo>
                    <a:pt x="1386" y="697"/>
                  </a:lnTo>
                  <a:lnTo>
                    <a:pt x="1395" y="670"/>
                  </a:lnTo>
                  <a:lnTo>
                    <a:pt x="1404" y="642"/>
                  </a:lnTo>
                  <a:lnTo>
                    <a:pt x="1413" y="616"/>
                  </a:lnTo>
                  <a:lnTo>
                    <a:pt x="1425" y="590"/>
                  </a:lnTo>
                  <a:lnTo>
                    <a:pt x="1436" y="563"/>
                  </a:lnTo>
                  <a:lnTo>
                    <a:pt x="1449" y="537"/>
                  </a:lnTo>
                  <a:lnTo>
                    <a:pt x="1462" y="510"/>
                  </a:lnTo>
                  <a:lnTo>
                    <a:pt x="1476" y="485"/>
                  </a:lnTo>
                  <a:lnTo>
                    <a:pt x="1491" y="460"/>
                  </a:lnTo>
                  <a:lnTo>
                    <a:pt x="1506" y="435"/>
                  </a:lnTo>
                  <a:lnTo>
                    <a:pt x="1524" y="409"/>
                  </a:lnTo>
                  <a:lnTo>
                    <a:pt x="1541" y="384"/>
                  </a:lnTo>
                  <a:lnTo>
                    <a:pt x="1559" y="360"/>
                  </a:lnTo>
                  <a:lnTo>
                    <a:pt x="1577" y="336"/>
                  </a:lnTo>
                  <a:lnTo>
                    <a:pt x="1597" y="312"/>
                  </a:lnTo>
                  <a:lnTo>
                    <a:pt x="1618" y="288"/>
                  </a:lnTo>
                  <a:lnTo>
                    <a:pt x="1632" y="272"/>
                  </a:lnTo>
                  <a:lnTo>
                    <a:pt x="1647" y="257"/>
                  </a:lnTo>
                  <a:lnTo>
                    <a:pt x="1663" y="242"/>
                  </a:lnTo>
                  <a:lnTo>
                    <a:pt x="1678" y="227"/>
                  </a:lnTo>
                  <a:lnTo>
                    <a:pt x="1710" y="201"/>
                  </a:lnTo>
                  <a:lnTo>
                    <a:pt x="1743" y="175"/>
                  </a:lnTo>
                  <a:lnTo>
                    <a:pt x="1776" y="154"/>
                  </a:lnTo>
                  <a:lnTo>
                    <a:pt x="1810" y="133"/>
                  </a:lnTo>
                  <a:lnTo>
                    <a:pt x="1845" y="114"/>
                  </a:lnTo>
                  <a:lnTo>
                    <a:pt x="1879" y="96"/>
                  </a:lnTo>
                  <a:lnTo>
                    <a:pt x="1914" y="81"/>
                  </a:lnTo>
                  <a:lnTo>
                    <a:pt x="1948" y="68"/>
                  </a:lnTo>
                  <a:lnTo>
                    <a:pt x="1982" y="54"/>
                  </a:lnTo>
                  <a:lnTo>
                    <a:pt x="2017" y="42"/>
                  </a:lnTo>
                  <a:lnTo>
                    <a:pt x="2050" y="32"/>
                  </a:lnTo>
                  <a:lnTo>
                    <a:pt x="2083" y="23"/>
                  </a:lnTo>
                  <a:lnTo>
                    <a:pt x="2117" y="15"/>
                  </a:lnTo>
                  <a:lnTo>
                    <a:pt x="2148" y="7"/>
                  </a:lnTo>
                  <a:lnTo>
                    <a:pt x="2157" y="7"/>
                  </a:lnTo>
                  <a:lnTo>
                    <a:pt x="2159" y="7"/>
                  </a:lnTo>
                  <a:lnTo>
                    <a:pt x="2188" y="3"/>
                  </a:lnTo>
                  <a:lnTo>
                    <a:pt x="2216" y="2"/>
                  </a:lnTo>
                  <a:lnTo>
                    <a:pt x="2244" y="1"/>
                  </a:lnTo>
                  <a:lnTo>
                    <a:pt x="2271" y="0"/>
                  </a:lnTo>
                  <a:lnTo>
                    <a:pt x="2299" y="1"/>
                  </a:lnTo>
                  <a:lnTo>
                    <a:pt x="2327" y="2"/>
                  </a:lnTo>
                  <a:lnTo>
                    <a:pt x="2353" y="5"/>
                  </a:lnTo>
                  <a:lnTo>
                    <a:pt x="2380" y="8"/>
                  </a:lnTo>
                  <a:lnTo>
                    <a:pt x="2407" y="11"/>
                  </a:lnTo>
                  <a:lnTo>
                    <a:pt x="2433" y="16"/>
                  </a:lnTo>
                  <a:lnTo>
                    <a:pt x="2460" y="22"/>
                  </a:lnTo>
                  <a:lnTo>
                    <a:pt x="2486" y="29"/>
                  </a:lnTo>
                  <a:lnTo>
                    <a:pt x="2512" y="36"/>
                  </a:lnTo>
                  <a:lnTo>
                    <a:pt x="2539" y="44"/>
                  </a:lnTo>
                  <a:lnTo>
                    <a:pt x="2564" y="53"/>
                  </a:lnTo>
                  <a:lnTo>
                    <a:pt x="2590" y="63"/>
                  </a:lnTo>
                  <a:lnTo>
                    <a:pt x="2616" y="73"/>
                  </a:lnTo>
                  <a:lnTo>
                    <a:pt x="2641" y="85"/>
                  </a:lnTo>
                  <a:lnTo>
                    <a:pt x="2667" y="98"/>
                  </a:lnTo>
                  <a:lnTo>
                    <a:pt x="2692" y="111"/>
                  </a:lnTo>
                  <a:lnTo>
                    <a:pt x="2718" y="125"/>
                  </a:lnTo>
                  <a:lnTo>
                    <a:pt x="2742" y="141"/>
                  </a:lnTo>
                  <a:lnTo>
                    <a:pt x="2767" y="157"/>
                  </a:lnTo>
                  <a:lnTo>
                    <a:pt x="2792" y="173"/>
                  </a:lnTo>
                  <a:lnTo>
                    <a:pt x="2817" y="192"/>
                  </a:lnTo>
                  <a:lnTo>
                    <a:pt x="2842" y="210"/>
                  </a:lnTo>
                  <a:lnTo>
                    <a:pt x="2867" y="229"/>
                  </a:lnTo>
                  <a:lnTo>
                    <a:pt x="2892" y="250"/>
                  </a:lnTo>
                  <a:lnTo>
                    <a:pt x="2916" y="272"/>
                  </a:lnTo>
                  <a:lnTo>
                    <a:pt x="2941" y="294"/>
                  </a:lnTo>
                  <a:lnTo>
                    <a:pt x="2965" y="317"/>
                  </a:lnTo>
                  <a:lnTo>
                    <a:pt x="2991" y="342"/>
                  </a:lnTo>
                  <a:lnTo>
                    <a:pt x="3048" y="397"/>
                  </a:lnTo>
                  <a:lnTo>
                    <a:pt x="3107" y="453"/>
                  </a:lnTo>
                  <a:lnTo>
                    <a:pt x="3166" y="508"/>
                  </a:lnTo>
                  <a:lnTo>
                    <a:pt x="3227" y="563"/>
                  </a:lnTo>
                  <a:lnTo>
                    <a:pt x="3288" y="617"/>
                  </a:lnTo>
                  <a:lnTo>
                    <a:pt x="3351" y="670"/>
                  </a:lnTo>
                  <a:lnTo>
                    <a:pt x="3415" y="723"/>
                  </a:lnTo>
                  <a:lnTo>
                    <a:pt x="3481" y="774"/>
                  </a:lnTo>
                  <a:lnTo>
                    <a:pt x="3501" y="791"/>
                  </a:lnTo>
                  <a:lnTo>
                    <a:pt x="3522" y="809"/>
                  </a:lnTo>
                  <a:lnTo>
                    <a:pt x="3541" y="826"/>
                  </a:lnTo>
                  <a:lnTo>
                    <a:pt x="3560" y="844"/>
                  </a:lnTo>
                  <a:lnTo>
                    <a:pt x="3578" y="863"/>
                  </a:lnTo>
                  <a:lnTo>
                    <a:pt x="3596" y="882"/>
                  </a:lnTo>
                  <a:lnTo>
                    <a:pt x="3612" y="902"/>
                  </a:lnTo>
                  <a:lnTo>
                    <a:pt x="3630" y="921"/>
                  </a:lnTo>
                  <a:lnTo>
                    <a:pt x="3646" y="941"/>
                  </a:lnTo>
                  <a:lnTo>
                    <a:pt x="3661" y="961"/>
                  </a:lnTo>
                  <a:lnTo>
                    <a:pt x="3676" y="983"/>
                  </a:lnTo>
                  <a:lnTo>
                    <a:pt x="3689" y="1004"/>
                  </a:lnTo>
                  <a:lnTo>
                    <a:pt x="3702" y="1025"/>
                  </a:lnTo>
                  <a:lnTo>
                    <a:pt x="3716" y="1048"/>
                  </a:lnTo>
                  <a:lnTo>
                    <a:pt x="3727" y="1071"/>
                  </a:lnTo>
                  <a:lnTo>
                    <a:pt x="3739" y="1094"/>
                  </a:lnTo>
                  <a:lnTo>
                    <a:pt x="3750" y="1118"/>
                  </a:lnTo>
                  <a:lnTo>
                    <a:pt x="3760" y="1142"/>
                  </a:lnTo>
                  <a:lnTo>
                    <a:pt x="3770" y="1168"/>
                  </a:lnTo>
                  <a:lnTo>
                    <a:pt x="3779" y="1193"/>
                  </a:lnTo>
                  <a:lnTo>
                    <a:pt x="3788" y="1218"/>
                  </a:lnTo>
                  <a:lnTo>
                    <a:pt x="3796" y="1244"/>
                  </a:lnTo>
                  <a:lnTo>
                    <a:pt x="3803" y="1272"/>
                  </a:lnTo>
                  <a:lnTo>
                    <a:pt x="3810" y="1300"/>
                  </a:lnTo>
                  <a:lnTo>
                    <a:pt x="3817" y="1327"/>
                  </a:lnTo>
                  <a:lnTo>
                    <a:pt x="3822" y="1356"/>
                  </a:lnTo>
                  <a:lnTo>
                    <a:pt x="3827" y="1384"/>
                  </a:lnTo>
                  <a:lnTo>
                    <a:pt x="3832" y="1414"/>
                  </a:lnTo>
                  <a:lnTo>
                    <a:pt x="3836" y="1444"/>
                  </a:lnTo>
                  <a:lnTo>
                    <a:pt x="3840" y="1475"/>
                  </a:lnTo>
                  <a:lnTo>
                    <a:pt x="3842" y="1506"/>
                  </a:lnTo>
                  <a:lnTo>
                    <a:pt x="3844" y="1538"/>
                  </a:lnTo>
                  <a:lnTo>
                    <a:pt x="3848" y="1593"/>
                  </a:lnTo>
                  <a:lnTo>
                    <a:pt x="3848" y="1649"/>
                  </a:lnTo>
                  <a:lnTo>
                    <a:pt x="3846" y="1706"/>
                  </a:lnTo>
                  <a:lnTo>
                    <a:pt x="3844" y="1762"/>
                  </a:lnTo>
                  <a:lnTo>
                    <a:pt x="3840" y="1817"/>
                  </a:lnTo>
                  <a:lnTo>
                    <a:pt x="3833" y="1873"/>
                  </a:lnTo>
                  <a:lnTo>
                    <a:pt x="3823" y="1929"/>
                  </a:lnTo>
                  <a:lnTo>
                    <a:pt x="3813" y="1984"/>
                  </a:lnTo>
                  <a:lnTo>
                    <a:pt x="3801" y="2039"/>
                  </a:lnTo>
                  <a:lnTo>
                    <a:pt x="3786" y="2096"/>
                  </a:lnTo>
                  <a:lnTo>
                    <a:pt x="3770" y="2151"/>
                  </a:lnTo>
                  <a:lnTo>
                    <a:pt x="3751" y="2206"/>
                  </a:lnTo>
                  <a:lnTo>
                    <a:pt x="3732" y="2261"/>
                  </a:lnTo>
                  <a:lnTo>
                    <a:pt x="3710" y="2316"/>
                  </a:lnTo>
                  <a:lnTo>
                    <a:pt x="3686" y="2371"/>
                  </a:lnTo>
                  <a:lnTo>
                    <a:pt x="3661" y="2425"/>
                  </a:lnTo>
                  <a:lnTo>
                    <a:pt x="3640" y="2467"/>
                  </a:lnTo>
                  <a:lnTo>
                    <a:pt x="3618" y="2508"/>
                  </a:lnTo>
                  <a:lnTo>
                    <a:pt x="3596" y="2552"/>
                  </a:lnTo>
                  <a:lnTo>
                    <a:pt x="3573" y="2594"/>
                  </a:lnTo>
                  <a:lnTo>
                    <a:pt x="3549" y="2637"/>
                  </a:lnTo>
                  <a:lnTo>
                    <a:pt x="3524" y="2679"/>
                  </a:lnTo>
                  <a:lnTo>
                    <a:pt x="3498" y="2722"/>
                  </a:lnTo>
                  <a:lnTo>
                    <a:pt x="3470" y="2764"/>
                  </a:lnTo>
                  <a:lnTo>
                    <a:pt x="3440" y="2805"/>
                  </a:lnTo>
                  <a:lnTo>
                    <a:pt x="3409" y="2847"/>
                  </a:lnTo>
                  <a:lnTo>
                    <a:pt x="3377" y="2887"/>
                  </a:lnTo>
                  <a:lnTo>
                    <a:pt x="3343" y="2925"/>
                  </a:lnTo>
                  <a:lnTo>
                    <a:pt x="3325" y="2944"/>
                  </a:lnTo>
                  <a:lnTo>
                    <a:pt x="3306" y="2963"/>
                  </a:lnTo>
                  <a:lnTo>
                    <a:pt x="3288" y="2981"/>
                  </a:lnTo>
                  <a:lnTo>
                    <a:pt x="3268" y="2999"/>
                  </a:lnTo>
                  <a:lnTo>
                    <a:pt x="3248" y="3017"/>
                  </a:lnTo>
                  <a:lnTo>
                    <a:pt x="3227" y="3034"/>
                  </a:lnTo>
                  <a:lnTo>
                    <a:pt x="3206" y="3051"/>
                  </a:lnTo>
                  <a:lnTo>
                    <a:pt x="3185" y="3067"/>
                  </a:lnTo>
                  <a:lnTo>
                    <a:pt x="3160" y="3084"/>
                  </a:lnTo>
                  <a:lnTo>
                    <a:pt x="3136" y="3101"/>
                  </a:lnTo>
                  <a:lnTo>
                    <a:pt x="3111" y="3117"/>
                  </a:lnTo>
                  <a:lnTo>
                    <a:pt x="3085" y="3132"/>
                  </a:lnTo>
                  <a:lnTo>
                    <a:pt x="3060" y="3146"/>
                  </a:lnTo>
                  <a:lnTo>
                    <a:pt x="3033" y="3160"/>
                  </a:lnTo>
                  <a:lnTo>
                    <a:pt x="3006" y="3174"/>
                  </a:lnTo>
                  <a:lnTo>
                    <a:pt x="2978" y="3186"/>
                  </a:lnTo>
                  <a:lnTo>
                    <a:pt x="2921" y="3210"/>
                  </a:lnTo>
                  <a:lnTo>
                    <a:pt x="2862" y="3234"/>
                  </a:lnTo>
                  <a:lnTo>
                    <a:pt x="2800" y="3256"/>
                  </a:lnTo>
                  <a:lnTo>
                    <a:pt x="2735" y="3278"/>
                  </a:lnTo>
                  <a:lnTo>
                    <a:pt x="2712" y="3286"/>
                  </a:lnTo>
                  <a:lnTo>
                    <a:pt x="2690" y="3294"/>
                  </a:lnTo>
                  <a:lnTo>
                    <a:pt x="2668" y="3302"/>
                  </a:lnTo>
                  <a:lnTo>
                    <a:pt x="2648" y="3311"/>
                  </a:lnTo>
                  <a:lnTo>
                    <a:pt x="2627" y="3320"/>
                  </a:lnTo>
                  <a:lnTo>
                    <a:pt x="2608" y="3331"/>
                  </a:lnTo>
                  <a:lnTo>
                    <a:pt x="2589" y="3341"/>
                  </a:lnTo>
                  <a:lnTo>
                    <a:pt x="2571" y="3351"/>
                  </a:lnTo>
                  <a:lnTo>
                    <a:pt x="2552" y="3363"/>
                  </a:lnTo>
                  <a:lnTo>
                    <a:pt x="2535" y="3374"/>
                  </a:lnTo>
                  <a:lnTo>
                    <a:pt x="2519" y="3386"/>
                  </a:lnTo>
                  <a:lnTo>
                    <a:pt x="2503" y="3398"/>
                  </a:lnTo>
                  <a:lnTo>
                    <a:pt x="2488" y="3411"/>
                  </a:lnTo>
                  <a:lnTo>
                    <a:pt x="2473" y="3424"/>
                  </a:lnTo>
                  <a:lnTo>
                    <a:pt x="2460" y="3437"/>
                  </a:lnTo>
                  <a:lnTo>
                    <a:pt x="2446" y="3451"/>
                  </a:lnTo>
                  <a:lnTo>
                    <a:pt x="2433" y="3466"/>
                  </a:lnTo>
                  <a:lnTo>
                    <a:pt x="2421" y="3481"/>
                  </a:lnTo>
                  <a:lnTo>
                    <a:pt x="2409" y="3496"/>
                  </a:lnTo>
                  <a:lnTo>
                    <a:pt x="2399" y="3512"/>
                  </a:lnTo>
                  <a:lnTo>
                    <a:pt x="2388" y="3528"/>
                  </a:lnTo>
                  <a:lnTo>
                    <a:pt x="2378" y="3545"/>
                  </a:lnTo>
                  <a:lnTo>
                    <a:pt x="2369" y="3561"/>
                  </a:lnTo>
                  <a:lnTo>
                    <a:pt x="2360" y="3580"/>
                  </a:lnTo>
                  <a:lnTo>
                    <a:pt x="2353" y="3597"/>
                  </a:lnTo>
                  <a:lnTo>
                    <a:pt x="2345" y="3615"/>
                  </a:lnTo>
                  <a:lnTo>
                    <a:pt x="2338" y="3635"/>
                  </a:lnTo>
                  <a:lnTo>
                    <a:pt x="2332" y="3654"/>
                  </a:lnTo>
                  <a:lnTo>
                    <a:pt x="2327" y="3674"/>
                  </a:lnTo>
                  <a:lnTo>
                    <a:pt x="2321" y="3694"/>
                  </a:lnTo>
                  <a:lnTo>
                    <a:pt x="2316" y="3715"/>
                  </a:lnTo>
                  <a:lnTo>
                    <a:pt x="2313" y="3736"/>
                  </a:lnTo>
                  <a:lnTo>
                    <a:pt x="2307" y="3767"/>
                  </a:lnTo>
                  <a:lnTo>
                    <a:pt x="2301" y="3798"/>
                  </a:lnTo>
                  <a:lnTo>
                    <a:pt x="2294" y="3827"/>
                  </a:lnTo>
                  <a:lnTo>
                    <a:pt x="2287" y="3858"/>
                  </a:lnTo>
                  <a:lnTo>
                    <a:pt x="2279" y="3895"/>
                  </a:lnTo>
                  <a:lnTo>
                    <a:pt x="2271" y="3933"/>
                  </a:lnTo>
                  <a:lnTo>
                    <a:pt x="2263" y="3971"/>
                  </a:lnTo>
                  <a:lnTo>
                    <a:pt x="2258" y="4010"/>
                  </a:lnTo>
                  <a:lnTo>
                    <a:pt x="2254" y="4029"/>
                  </a:lnTo>
                  <a:lnTo>
                    <a:pt x="2251" y="4050"/>
                  </a:lnTo>
                  <a:lnTo>
                    <a:pt x="2247" y="4069"/>
                  </a:lnTo>
                  <a:lnTo>
                    <a:pt x="2243" y="4088"/>
                  </a:lnTo>
                  <a:lnTo>
                    <a:pt x="2237" y="4106"/>
                  </a:lnTo>
                  <a:lnTo>
                    <a:pt x="2231" y="4124"/>
                  </a:lnTo>
                  <a:lnTo>
                    <a:pt x="2226" y="4142"/>
                  </a:lnTo>
                  <a:lnTo>
                    <a:pt x="2219" y="4159"/>
                  </a:lnTo>
                  <a:lnTo>
                    <a:pt x="2212" y="4176"/>
                  </a:lnTo>
                  <a:lnTo>
                    <a:pt x="2204" y="4192"/>
                  </a:lnTo>
                  <a:lnTo>
                    <a:pt x="2196" y="4208"/>
                  </a:lnTo>
                  <a:lnTo>
                    <a:pt x="2187" y="4223"/>
                  </a:lnTo>
                  <a:lnTo>
                    <a:pt x="2177" y="4238"/>
                  </a:lnTo>
                  <a:lnTo>
                    <a:pt x="2168" y="4253"/>
                  </a:lnTo>
                  <a:lnTo>
                    <a:pt x="2158" y="4267"/>
                  </a:lnTo>
                  <a:lnTo>
                    <a:pt x="2146" y="4280"/>
                  </a:lnTo>
                  <a:lnTo>
                    <a:pt x="2135" y="4293"/>
                  </a:lnTo>
                  <a:lnTo>
                    <a:pt x="2123" y="4306"/>
                  </a:lnTo>
                  <a:lnTo>
                    <a:pt x="2111" y="4317"/>
                  </a:lnTo>
                  <a:lnTo>
                    <a:pt x="2098" y="4329"/>
                  </a:lnTo>
                  <a:lnTo>
                    <a:pt x="2084" y="4340"/>
                  </a:lnTo>
                  <a:lnTo>
                    <a:pt x="2071" y="4350"/>
                  </a:lnTo>
                  <a:lnTo>
                    <a:pt x="2056" y="4361"/>
                  </a:lnTo>
                  <a:lnTo>
                    <a:pt x="2041" y="4371"/>
                  </a:lnTo>
                  <a:lnTo>
                    <a:pt x="2025" y="4380"/>
                  </a:lnTo>
                  <a:lnTo>
                    <a:pt x="2009" y="4388"/>
                  </a:lnTo>
                  <a:lnTo>
                    <a:pt x="1993" y="4397"/>
                  </a:lnTo>
                  <a:lnTo>
                    <a:pt x="1975" y="4404"/>
                  </a:lnTo>
                  <a:lnTo>
                    <a:pt x="1958" y="4412"/>
                  </a:lnTo>
                  <a:lnTo>
                    <a:pt x="1940" y="4419"/>
                  </a:lnTo>
                  <a:lnTo>
                    <a:pt x="1922" y="4425"/>
                  </a:lnTo>
                  <a:lnTo>
                    <a:pt x="1902" y="4432"/>
                  </a:lnTo>
                  <a:lnTo>
                    <a:pt x="1863" y="4442"/>
                  </a:lnTo>
                  <a:lnTo>
                    <a:pt x="1823" y="4451"/>
                  </a:lnTo>
                  <a:lnTo>
                    <a:pt x="1782" y="4459"/>
                  </a:lnTo>
                  <a:lnTo>
                    <a:pt x="1741" y="4466"/>
                  </a:lnTo>
                  <a:lnTo>
                    <a:pt x="1699" y="4471"/>
                  </a:lnTo>
                  <a:lnTo>
                    <a:pt x="1658" y="4474"/>
                  </a:lnTo>
                  <a:lnTo>
                    <a:pt x="1614" y="4477"/>
                  </a:lnTo>
                  <a:lnTo>
                    <a:pt x="1571" y="447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36" name="Freeform 38">
              <a:extLst>
                <a:ext uri="{FF2B5EF4-FFF2-40B4-BE49-F238E27FC236}">
                  <a16:creationId xmlns:a16="http://schemas.microsoft.com/office/drawing/2014/main" id="{3FED9BA3-4B1A-4104-B2C8-E447599EA6F5}"/>
                </a:ext>
              </a:extLst>
            </p:cNvPr>
            <p:cNvSpPr>
              <a:spLocks noEditPoints="1"/>
            </p:cNvSpPr>
            <p:nvPr userDrawn="1"/>
          </p:nvSpPr>
          <p:spPr bwMode="auto">
            <a:xfrm>
              <a:off x="6035515" y="1153857"/>
              <a:ext cx="172149" cy="139579"/>
            </a:xfrm>
            <a:custGeom>
              <a:avLst/>
              <a:gdLst>
                <a:gd name="T0" fmla="*/ 87 w 262"/>
                <a:gd name="T1" fmla="*/ 51 h 211"/>
                <a:gd name="T2" fmla="*/ 63 w 262"/>
                <a:gd name="T3" fmla="*/ 75 h 211"/>
                <a:gd name="T4" fmla="*/ 46 w 262"/>
                <a:gd name="T5" fmla="*/ 95 h 211"/>
                <a:gd name="T6" fmla="*/ 40 w 262"/>
                <a:gd name="T7" fmla="*/ 107 h 211"/>
                <a:gd name="T8" fmla="*/ 42 w 262"/>
                <a:gd name="T9" fmla="*/ 117 h 211"/>
                <a:gd name="T10" fmla="*/ 54 w 262"/>
                <a:gd name="T11" fmla="*/ 132 h 211"/>
                <a:gd name="T12" fmla="*/ 75 w 262"/>
                <a:gd name="T13" fmla="*/ 148 h 211"/>
                <a:gd name="T14" fmla="*/ 101 w 262"/>
                <a:gd name="T15" fmla="*/ 163 h 211"/>
                <a:gd name="T16" fmla="*/ 122 w 262"/>
                <a:gd name="T17" fmla="*/ 171 h 211"/>
                <a:gd name="T18" fmla="*/ 137 w 262"/>
                <a:gd name="T19" fmla="*/ 171 h 211"/>
                <a:gd name="T20" fmla="*/ 154 w 262"/>
                <a:gd name="T21" fmla="*/ 169 h 211"/>
                <a:gd name="T22" fmla="*/ 170 w 262"/>
                <a:gd name="T23" fmla="*/ 162 h 211"/>
                <a:gd name="T24" fmla="*/ 187 w 262"/>
                <a:gd name="T25" fmla="*/ 153 h 211"/>
                <a:gd name="T26" fmla="*/ 201 w 262"/>
                <a:gd name="T27" fmla="*/ 141 h 211"/>
                <a:gd name="T28" fmla="*/ 212 w 262"/>
                <a:gd name="T29" fmla="*/ 129 h 211"/>
                <a:gd name="T30" fmla="*/ 219 w 262"/>
                <a:gd name="T31" fmla="*/ 116 h 211"/>
                <a:gd name="T32" fmla="*/ 222 w 262"/>
                <a:gd name="T33" fmla="*/ 102 h 211"/>
                <a:gd name="T34" fmla="*/ 218 w 262"/>
                <a:gd name="T35" fmla="*/ 86 h 211"/>
                <a:gd name="T36" fmla="*/ 206 w 262"/>
                <a:gd name="T37" fmla="*/ 71 h 211"/>
                <a:gd name="T38" fmla="*/ 184 w 262"/>
                <a:gd name="T39" fmla="*/ 57 h 211"/>
                <a:gd name="T40" fmla="*/ 155 w 262"/>
                <a:gd name="T41" fmla="*/ 47 h 211"/>
                <a:gd name="T42" fmla="*/ 118 w 262"/>
                <a:gd name="T43" fmla="*/ 40 h 211"/>
                <a:gd name="T44" fmla="*/ 133 w 262"/>
                <a:gd name="T45" fmla="*/ 211 h 211"/>
                <a:gd name="T46" fmla="*/ 117 w 262"/>
                <a:gd name="T47" fmla="*/ 210 h 211"/>
                <a:gd name="T48" fmla="*/ 102 w 262"/>
                <a:gd name="T49" fmla="*/ 205 h 211"/>
                <a:gd name="T50" fmla="*/ 71 w 262"/>
                <a:gd name="T51" fmla="*/ 192 h 211"/>
                <a:gd name="T52" fmla="*/ 39 w 262"/>
                <a:gd name="T53" fmla="*/ 171 h 211"/>
                <a:gd name="T54" fmla="*/ 24 w 262"/>
                <a:gd name="T55" fmla="*/ 158 h 211"/>
                <a:gd name="T56" fmla="*/ 13 w 262"/>
                <a:gd name="T57" fmla="*/ 145 h 211"/>
                <a:gd name="T58" fmla="*/ 5 w 262"/>
                <a:gd name="T59" fmla="*/ 131 h 211"/>
                <a:gd name="T60" fmla="*/ 0 w 262"/>
                <a:gd name="T61" fmla="*/ 115 h 211"/>
                <a:gd name="T62" fmla="*/ 0 w 262"/>
                <a:gd name="T63" fmla="*/ 104 h 211"/>
                <a:gd name="T64" fmla="*/ 3 w 262"/>
                <a:gd name="T65" fmla="*/ 94 h 211"/>
                <a:gd name="T66" fmla="*/ 14 w 262"/>
                <a:gd name="T67" fmla="*/ 73 h 211"/>
                <a:gd name="T68" fmla="*/ 48 w 262"/>
                <a:gd name="T69" fmla="*/ 34 h 211"/>
                <a:gd name="T70" fmla="*/ 74 w 262"/>
                <a:gd name="T71" fmla="*/ 7 h 211"/>
                <a:gd name="T72" fmla="*/ 83 w 262"/>
                <a:gd name="T73" fmla="*/ 0 h 211"/>
                <a:gd name="T74" fmla="*/ 94 w 262"/>
                <a:gd name="T75" fmla="*/ 0 h 211"/>
                <a:gd name="T76" fmla="*/ 125 w 262"/>
                <a:gd name="T77" fmla="*/ 2 h 211"/>
                <a:gd name="T78" fmla="*/ 169 w 262"/>
                <a:gd name="T79" fmla="*/ 10 h 211"/>
                <a:gd name="T80" fmla="*/ 206 w 262"/>
                <a:gd name="T81" fmla="*/ 24 h 211"/>
                <a:gd name="T82" fmla="*/ 229 w 262"/>
                <a:gd name="T83" fmla="*/ 39 h 211"/>
                <a:gd name="T84" fmla="*/ 240 w 262"/>
                <a:gd name="T85" fmla="*/ 49 h 211"/>
                <a:gd name="T86" fmla="*/ 249 w 262"/>
                <a:gd name="T87" fmla="*/ 62 h 211"/>
                <a:gd name="T88" fmla="*/ 257 w 262"/>
                <a:gd name="T89" fmla="*/ 77 h 211"/>
                <a:gd name="T90" fmla="*/ 261 w 262"/>
                <a:gd name="T91" fmla="*/ 93 h 211"/>
                <a:gd name="T92" fmla="*/ 261 w 262"/>
                <a:gd name="T93" fmla="*/ 109 h 211"/>
                <a:gd name="T94" fmla="*/ 257 w 262"/>
                <a:gd name="T95" fmla="*/ 127 h 211"/>
                <a:gd name="T96" fmla="*/ 247 w 262"/>
                <a:gd name="T97" fmla="*/ 148 h 211"/>
                <a:gd name="T98" fmla="*/ 231 w 262"/>
                <a:gd name="T99" fmla="*/ 168 h 211"/>
                <a:gd name="T100" fmla="*/ 210 w 262"/>
                <a:gd name="T101" fmla="*/ 185 h 211"/>
                <a:gd name="T102" fmla="*/ 181 w 262"/>
                <a:gd name="T103" fmla="*/ 200 h 211"/>
                <a:gd name="T104" fmla="*/ 157 w 262"/>
                <a:gd name="T105" fmla="*/ 208 h 211"/>
                <a:gd name="T106" fmla="*/ 141 w 262"/>
                <a:gd name="T107" fmla="*/ 21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2" h="211">
                  <a:moveTo>
                    <a:pt x="98" y="39"/>
                  </a:moveTo>
                  <a:lnTo>
                    <a:pt x="87" y="51"/>
                  </a:lnTo>
                  <a:lnTo>
                    <a:pt x="76" y="62"/>
                  </a:lnTo>
                  <a:lnTo>
                    <a:pt x="63" y="75"/>
                  </a:lnTo>
                  <a:lnTo>
                    <a:pt x="52" y="88"/>
                  </a:lnTo>
                  <a:lnTo>
                    <a:pt x="46" y="95"/>
                  </a:lnTo>
                  <a:lnTo>
                    <a:pt x="43" y="101"/>
                  </a:lnTo>
                  <a:lnTo>
                    <a:pt x="40" y="107"/>
                  </a:lnTo>
                  <a:lnTo>
                    <a:pt x="39" y="111"/>
                  </a:lnTo>
                  <a:lnTo>
                    <a:pt x="42" y="117"/>
                  </a:lnTo>
                  <a:lnTo>
                    <a:pt x="46" y="124"/>
                  </a:lnTo>
                  <a:lnTo>
                    <a:pt x="54" y="132"/>
                  </a:lnTo>
                  <a:lnTo>
                    <a:pt x="63" y="140"/>
                  </a:lnTo>
                  <a:lnTo>
                    <a:pt x="75" y="148"/>
                  </a:lnTo>
                  <a:lnTo>
                    <a:pt x="87" y="156"/>
                  </a:lnTo>
                  <a:lnTo>
                    <a:pt x="101" y="163"/>
                  </a:lnTo>
                  <a:lnTo>
                    <a:pt x="116" y="169"/>
                  </a:lnTo>
                  <a:lnTo>
                    <a:pt x="122" y="171"/>
                  </a:lnTo>
                  <a:lnTo>
                    <a:pt x="130" y="171"/>
                  </a:lnTo>
                  <a:lnTo>
                    <a:pt x="137" y="171"/>
                  </a:lnTo>
                  <a:lnTo>
                    <a:pt x="145" y="170"/>
                  </a:lnTo>
                  <a:lnTo>
                    <a:pt x="154" y="169"/>
                  </a:lnTo>
                  <a:lnTo>
                    <a:pt x="162" y="165"/>
                  </a:lnTo>
                  <a:lnTo>
                    <a:pt x="170" y="162"/>
                  </a:lnTo>
                  <a:lnTo>
                    <a:pt x="179" y="157"/>
                  </a:lnTo>
                  <a:lnTo>
                    <a:pt x="187" y="153"/>
                  </a:lnTo>
                  <a:lnTo>
                    <a:pt x="194" y="147"/>
                  </a:lnTo>
                  <a:lnTo>
                    <a:pt x="201" y="141"/>
                  </a:lnTo>
                  <a:lnTo>
                    <a:pt x="208" y="135"/>
                  </a:lnTo>
                  <a:lnTo>
                    <a:pt x="212" y="129"/>
                  </a:lnTo>
                  <a:lnTo>
                    <a:pt x="216" y="123"/>
                  </a:lnTo>
                  <a:lnTo>
                    <a:pt x="219" y="116"/>
                  </a:lnTo>
                  <a:lnTo>
                    <a:pt x="222" y="110"/>
                  </a:lnTo>
                  <a:lnTo>
                    <a:pt x="222" y="102"/>
                  </a:lnTo>
                  <a:lnTo>
                    <a:pt x="220" y="94"/>
                  </a:lnTo>
                  <a:lnTo>
                    <a:pt x="218" y="86"/>
                  </a:lnTo>
                  <a:lnTo>
                    <a:pt x="214" y="79"/>
                  </a:lnTo>
                  <a:lnTo>
                    <a:pt x="206" y="71"/>
                  </a:lnTo>
                  <a:lnTo>
                    <a:pt x="196" y="64"/>
                  </a:lnTo>
                  <a:lnTo>
                    <a:pt x="184" y="57"/>
                  </a:lnTo>
                  <a:lnTo>
                    <a:pt x="170" y="52"/>
                  </a:lnTo>
                  <a:lnTo>
                    <a:pt x="155" y="47"/>
                  </a:lnTo>
                  <a:lnTo>
                    <a:pt x="138" y="44"/>
                  </a:lnTo>
                  <a:lnTo>
                    <a:pt x="118" y="40"/>
                  </a:lnTo>
                  <a:lnTo>
                    <a:pt x="98" y="39"/>
                  </a:lnTo>
                  <a:close/>
                  <a:moveTo>
                    <a:pt x="133" y="211"/>
                  </a:moveTo>
                  <a:lnTo>
                    <a:pt x="125" y="210"/>
                  </a:lnTo>
                  <a:lnTo>
                    <a:pt x="117" y="210"/>
                  </a:lnTo>
                  <a:lnTo>
                    <a:pt x="109" y="208"/>
                  </a:lnTo>
                  <a:lnTo>
                    <a:pt x="102" y="205"/>
                  </a:lnTo>
                  <a:lnTo>
                    <a:pt x="87" y="200"/>
                  </a:lnTo>
                  <a:lnTo>
                    <a:pt x="71" y="192"/>
                  </a:lnTo>
                  <a:lnTo>
                    <a:pt x="55" y="181"/>
                  </a:lnTo>
                  <a:lnTo>
                    <a:pt x="39" y="171"/>
                  </a:lnTo>
                  <a:lnTo>
                    <a:pt x="31" y="164"/>
                  </a:lnTo>
                  <a:lnTo>
                    <a:pt x="24" y="158"/>
                  </a:lnTo>
                  <a:lnTo>
                    <a:pt x="19" y="151"/>
                  </a:lnTo>
                  <a:lnTo>
                    <a:pt x="13" y="145"/>
                  </a:lnTo>
                  <a:lnTo>
                    <a:pt x="8" y="138"/>
                  </a:lnTo>
                  <a:lnTo>
                    <a:pt x="5" y="131"/>
                  </a:lnTo>
                  <a:lnTo>
                    <a:pt x="1" y="123"/>
                  </a:lnTo>
                  <a:lnTo>
                    <a:pt x="0" y="115"/>
                  </a:lnTo>
                  <a:lnTo>
                    <a:pt x="0" y="110"/>
                  </a:lnTo>
                  <a:lnTo>
                    <a:pt x="0" y="104"/>
                  </a:lnTo>
                  <a:lnTo>
                    <a:pt x="1" y="99"/>
                  </a:lnTo>
                  <a:lnTo>
                    <a:pt x="3" y="94"/>
                  </a:lnTo>
                  <a:lnTo>
                    <a:pt x="7" y="84"/>
                  </a:lnTo>
                  <a:lnTo>
                    <a:pt x="14" y="73"/>
                  </a:lnTo>
                  <a:lnTo>
                    <a:pt x="29" y="54"/>
                  </a:lnTo>
                  <a:lnTo>
                    <a:pt x="48" y="34"/>
                  </a:lnTo>
                  <a:lnTo>
                    <a:pt x="61" y="21"/>
                  </a:lnTo>
                  <a:lnTo>
                    <a:pt x="74" y="7"/>
                  </a:lnTo>
                  <a:lnTo>
                    <a:pt x="78" y="3"/>
                  </a:lnTo>
                  <a:lnTo>
                    <a:pt x="83" y="0"/>
                  </a:lnTo>
                  <a:lnTo>
                    <a:pt x="89" y="0"/>
                  </a:lnTo>
                  <a:lnTo>
                    <a:pt x="94" y="0"/>
                  </a:lnTo>
                  <a:lnTo>
                    <a:pt x="100" y="0"/>
                  </a:lnTo>
                  <a:lnTo>
                    <a:pt x="125" y="2"/>
                  </a:lnTo>
                  <a:lnTo>
                    <a:pt x="148" y="6"/>
                  </a:lnTo>
                  <a:lnTo>
                    <a:pt x="169" y="10"/>
                  </a:lnTo>
                  <a:lnTo>
                    <a:pt x="188" y="17"/>
                  </a:lnTo>
                  <a:lnTo>
                    <a:pt x="206" y="24"/>
                  </a:lnTo>
                  <a:lnTo>
                    <a:pt x="222" y="33"/>
                  </a:lnTo>
                  <a:lnTo>
                    <a:pt x="229" y="39"/>
                  </a:lnTo>
                  <a:lnTo>
                    <a:pt x="234" y="44"/>
                  </a:lnTo>
                  <a:lnTo>
                    <a:pt x="240" y="49"/>
                  </a:lnTo>
                  <a:lnTo>
                    <a:pt x="245" y="55"/>
                  </a:lnTo>
                  <a:lnTo>
                    <a:pt x="249" y="62"/>
                  </a:lnTo>
                  <a:lnTo>
                    <a:pt x="254" y="69"/>
                  </a:lnTo>
                  <a:lnTo>
                    <a:pt x="257" y="77"/>
                  </a:lnTo>
                  <a:lnTo>
                    <a:pt x="259" y="85"/>
                  </a:lnTo>
                  <a:lnTo>
                    <a:pt x="261" y="93"/>
                  </a:lnTo>
                  <a:lnTo>
                    <a:pt x="262" y="101"/>
                  </a:lnTo>
                  <a:lnTo>
                    <a:pt x="261" y="109"/>
                  </a:lnTo>
                  <a:lnTo>
                    <a:pt x="259" y="117"/>
                  </a:lnTo>
                  <a:lnTo>
                    <a:pt x="257" y="127"/>
                  </a:lnTo>
                  <a:lnTo>
                    <a:pt x="253" y="138"/>
                  </a:lnTo>
                  <a:lnTo>
                    <a:pt x="247" y="148"/>
                  </a:lnTo>
                  <a:lnTo>
                    <a:pt x="240" y="158"/>
                  </a:lnTo>
                  <a:lnTo>
                    <a:pt x="231" y="168"/>
                  </a:lnTo>
                  <a:lnTo>
                    <a:pt x="222" y="177"/>
                  </a:lnTo>
                  <a:lnTo>
                    <a:pt x="210" y="185"/>
                  </a:lnTo>
                  <a:lnTo>
                    <a:pt x="199" y="192"/>
                  </a:lnTo>
                  <a:lnTo>
                    <a:pt x="181" y="200"/>
                  </a:lnTo>
                  <a:lnTo>
                    <a:pt x="165" y="206"/>
                  </a:lnTo>
                  <a:lnTo>
                    <a:pt x="157" y="208"/>
                  </a:lnTo>
                  <a:lnTo>
                    <a:pt x="149" y="210"/>
                  </a:lnTo>
                  <a:lnTo>
                    <a:pt x="141" y="210"/>
                  </a:lnTo>
                  <a:lnTo>
                    <a:pt x="133" y="2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37" name="Freeform 39">
              <a:extLst>
                <a:ext uri="{FF2B5EF4-FFF2-40B4-BE49-F238E27FC236}">
                  <a16:creationId xmlns:a16="http://schemas.microsoft.com/office/drawing/2014/main" id="{E356C7A5-3398-4923-93B0-DB01ACF0F018}"/>
                </a:ext>
              </a:extLst>
            </p:cNvPr>
            <p:cNvSpPr>
              <a:spLocks/>
            </p:cNvSpPr>
            <p:nvPr userDrawn="1"/>
          </p:nvSpPr>
          <p:spPr bwMode="auto">
            <a:xfrm>
              <a:off x="8352531" y="5801849"/>
              <a:ext cx="1498151" cy="1056151"/>
            </a:xfrm>
            <a:custGeom>
              <a:avLst/>
              <a:gdLst>
                <a:gd name="T0" fmla="*/ 341 w 2255"/>
                <a:gd name="T1" fmla="*/ 50 h 1589"/>
                <a:gd name="T2" fmla="*/ 229 w 2255"/>
                <a:gd name="T3" fmla="*/ 66 h 1589"/>
                <a:gd name="T4" fmla="*/ 148 w 2255"/>
                <a:gd name="T5" fmla="*/ 97 h 1589"/>
                <a:gd name="T6" fmla="*/ 103 w 2255"/>
                <a:gd name="T7" fmla="*/ 132 h 1589"/>
                <a:gd name="T8" fmla="*/ 70 w 2255"/>
                <a:gd name="T9" fmla="*/ 177 h 1589"/>
                <a:gd name="T10" fmla="*/ 44 w 2255"/>
                <a:gd name="T11" fmla="*/ 259 h 1589"/>
                <a:gd name="T12" fmla="*/ 42 w 2255"/>
                <a:gd name="T13" fmla="*/ 420 h 1589"/>
                <a:gd name="T14" fmla="*/ 67 w 2255"/>
                <a:gd name="T15" fmla="*/ 596 h 1589"/>
                <a:gd name="T16" fmla="*/ 156 w 2255"/>
                <a:gd name="T17" fmla="*/ 942 h 1589"/>
                <a:gd name="T18" fmla="*/ 282 w 2255"/>
                <a:gd name="T19" fmla="*/ 1349 h 1589"/>
                <a:gd name="T20" fmla="*/ 376 w 2255"/>
                <a:gd name="T21" fmla="*/ 1589 h 1589"/>
                <a:gd name="T22" fmla="*/ 270 w 2255"/>
                <a:gd name="T23" fmla="*/ 1432 h 1589"/>
                <a:gd name="T24" fmla="*/ 141 w 2255"/>
                <a:gd name="T25" fmla="*/ 1033 h 1589"/>
                <a:gd name="T26" fmla="*/ 42 w 2255"/>
                <a:gd name="T27" fmla="*/ 673 h 1589"/>
                <a:gd name="T28" fmla="*/ 6 w 2255"/>
                <a:gd name="T29" fmla="*/ 459 h 1589"/>
                <a:gd name="T30" fmla="*/ 0 w 2255"/>
                <a:gd name="T31" fmla="*/ 296 h 1589"/>
                <a:gd name="T32" fmla="*/ 12 w 2255"/>
                <a:gd name="T33" fmla="*/ 222 h 1589"/>
                <a:gd name="T34" fmla="*/ 37 w 2255"/>
                <a:gd name="T35" fmla="*/ 158 h 1589"/>
                <a:gd name="T36" fmla="*/ 75 w 2255"/>
                <a:gd name="T37" fmla="*/ 105 h 1589"/>
                <a:gd name="T38" fmla="*/ 126 w 2255"/>
                <a:gd name="T39" fmla="*/ 64 h 1589"/>
                <a:gd name="T40" fmla="*/ 190 w 2255"/>
                <a:gd name="T41" fmla="*/ 35 h 1589"/>
                <a:gd name="T42" fmla="*/ 266 w 2255"/>
                <a:gd name="T43" fmla="*/ 20 h 1589"/>
                <a:gd name="T44" fmla="*/ 351 w 2255"/>
                <a:gd name="T45" fmla="*/ 7 h 1589"/>
                <a:gd name="T46" fmla="*/ 485 w 2255"/>
                <a:gd name="T47" fmla="*/ 6 h 1589"/>
                <a:gd name="T48" fmla="*/ 863 w 2255"/>
                <a:gd name="T49" fmla="*/ 49 h 1589"/>
                <a:gd name="T50" fmla="*/ 1109 w 2255"/>
                <a:gd name="T51" fmla="*/ 99 h 1589"/>
                <a:gd name="T52" fmla="*/ 1363 w 2255"/>
                <a:gd name="T53" fmla="*/ 174 h 1589"/>
                <a:gd name="T54" fmla="*/ 1526 w 2255"/>
                <a:gd name="T55" fmla="*/ 241 h 1589"/>
                <a:gd name="T56" fmla="*/ 1676 w 2255"/>
                <a:gd name="T57" fmla="*/ 335 h 1589"/>
                <a:gd name="T58" fmla="*/ 1864 w 2255"/>
                <a:gd name="T59" fmla="*/ 511 h 1589"/>
                <a:gd name="T60" fmla="*/ 2018 w 2255"/>
                <a:gd name="T61" fmla="*/ 700 h 1589"/>
                <a:gd name="T62" fmla="*/ 2177 w 2255"/>
                <a:gd name="T63" fmla="*/ 946 h 1589"/>
                <a:gd name="T64" fmla="*/ 2236 w 2255"/>
                <a:gd name="T65" fmla="*/ 1082 h 1589"/>
                <a:gd name="T66" fmla="*/ 2255 w 2255"/>
                <a:gd name="T67" fmla="*/ 1214 h 1589"/>
                <a:gd name="T68" fmla="*/ 2238 w 2255"/>
                <a:gd name="T69" fmla="*/ 1338 h 1589"/>
                <a:gd name="T70" fmla="*/ 2198 w 2255"/>
                <a:gd name="T71" fmla="*/ 1427 h 1589"/>
                <a:gd name="T72" fmla="*/ 2135 w 2255"/>
                <a:gd name="T73" fmla="*/ 1506 h 1589"/>
                <a:gd name="T74" fmla="*/ 2052 w 2255"/>
                <a:gd name="T75" fmla="*/ 1576 h 1589"/>
                <a:gd name="T76" fmla="*/ 2021 w 2255"/>
                <a:gd name="T77" fmla="*/ 1550 h 1589"/>
                <a:gd name="T78" fmla="*/ 2112 w 2255"/>
                <a:gd name="T79" fmla="*/ 1473 h 1589"/>
                <a:gd name="T80" fmla="*/ 2176 w 2255"/>
                <a:gd name="T81" fmla="*/ 1385 h 1589"/>
                <a:gd name="T82" fmla="*/ 2211 w 2255"/>
                <a:gd name="T83" fmla="*/ 1282 h 1589"/>
                <a:gd name="T84" fmla="*/ 2213 w 2255"/>
                <a:gd name="T85" fmla="*/ 1165 h 1589"/>
                <a:gd name="T86" fmla="*/ 2180 w 2255"/>
                <a:gd name="T87" fmla="*/ 1041 h 1589"/>
                <a:gd name="T88" fmla="*/ 2086 w 2255"/>
                <a:gd name="T89" fmla="*/ 870 h 1589"/>
                <a:gd name="T90" fmla="*/ 1931 w 2255"/>
                <a:gd name="T91" fmla="*/ 648 h 1589"/>
                <a:gd name="T92" fmla="*/ 1767 w 2255"/>
                <a:gd name="T93" fmla="*/ 466 h 1589"/>
                <a:gd name="T94" fmla="*/ 1595 w 2255"/>
                <a:gd name="T95" fmla="*/ 326 h 1589"/>
                <a:gd name="T96" fmla="*/ 1444 w 2255"/>
                <a:gd name="T97" fmla="*/ 247 h 1589"/>
                <a:gd name="T98" fmla="*/ 1283 w 2255"/>
                <a:gd name="T99" fmla="*/ 189 h 1589"/>
                <a:gd name="T100" fmla="*/ 1003 w 2255"/>
                <a:gd name="T101" fmla="*/ 115 h 1589"/>
                <a:gd name="T102" fmla="*/ 759 w 2255"/>
                <a:gd name="T103" fmla="*/ 74 h 1589"/>
                <a:gd name="T104" fmla="*/ 392 w 2255"/>
                <a:gd name="T105" fmla="*/ 39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5" h="1589">
                  <a:moveTo>
                    <a:pt x="392" y="39"/>
                  </a:moveTo>
                  <a:lnTo>
                    <a:pt x="391" y="39"/>
                  </a:lnTo>
                  <a:lnTo>
                    <a:pt x="375" y="43"/>
                  </a:lnTo>
                  <a:lnTo>
                    <a:pt x="359" y="46"/>
                  </a:lnTo>
                  <a:lnTo>
                    <a:pt x="341" y="50"/>
                  </a:lnTo>
                  <a:lnTo>
                    <a:pt x="322" y="53"/>
                  </a:lnTo>
                  <a:lnTo>
                    <a:pt x="304" y="56"/>
                  </a:lnTo>
                  <a:lnTo>
                    <a:pt x="285" y="58"/>
                  </a:lnTo>
                  <a:lnTo>
                    <a:pt x="256" y="61"/>
                  </a:lnTo>
                  <a:lnTo>
                    <a:pt x="229" y="66"/>
                  </a:lnTo>
                  <a:lnTo>
                    <a:pt x="204" y="73"/>
                  </a:lnTo>
                  <a:lnTo>
                    <a:pt x="180" y="81"/>
                  </a:lnTo>
                  <a:lnTo>
                    <a:pt x="170" y="85"/>
                  </a:lnTo>
                  <a:lnTo>
                    <a:pt x="158" y="91"/>
                  </a:lnTo>
                  <a:lnTo>
                    <a:pt x="148" y="97"/>
                  </a:lnTo>
                  <a:lnTo>
                    <a:pt x="139" y="103"/>
                  </a:lnTo>
                  <a:lnTo>
                    <a:pt x="130" y="109"/>
                  </a:lnTo>
                  <a:lnTo>
                    <a:pt x="120" y="116"/>
                  </a:lnTo>
                  <a:lnTo>
                    <a:pt x="111" y="124"/>
                  </a:lnTo>
                  <a:lnTo>
                    <a:pt x="103" y="132"/>
                  </a:lnTo>
                  <a:lnTo>
                    <a:pt x="96" y="140"/>
                  </a:lnTo>
                  <a:lnTo>
                    <a:pt x="90" y="148"/>
                  </a:lnTo>
                  <a:lnTo>
                    <a:pt x="83" y="158"/>
                  </a:lnTo>
                  <a:lnTo>
                    <a:pt x="76" y="168"/>
                  </a:lnTo>
                  <a:lnTo>
                    <a:pt x="70" y="177"/>
                  </a:lnTo>
                  <a:lnTo>
                    <a:pt x="65" y="189"/>
                  </a:lnTo>
                  <a:lnTo>
                    <a:pt x="61" y="199"/>
                  </a:lnTo>
                  <a:lnTo>
                    <a:pt x="56" y="210"/>
                  </a:lnTo>
                  <a:lnTo>
                    <a:pt x="49" y="233"/>
                  </a:lnTo>
                  <a:lnTo>
                    <a:pt x="44" y="259"/>
                  </a:lnTo>
                  <a:lnTo>
                    <a:pt x="40" y="285"/>
                  </a:lnTo>
                  <a:lnTo>
                    <a:pt x="39" y="314"/>
                  </a:lnTo>
                  <a:lnTo>
                    <a:pt x="39" y="349"/>
                  </a:lnTo>
                  <a:lnTo>
                    <a:pt x="40" y="385"/>
                  </a:lnTo>
                  <a:lnTo>
                    <a:pt x="42" y="420"/>
                  </a:lnTo>
                  <a:lnTo>
                    <a:pt x="46" y="456"/>
                  </a:lnTo>
                  <a:lnTo>
                    <a:pt x="49" y="491"/>
                  </a:lnTo>
                  <a:lnTo>
                    <a:pt x="54" y="526"/>
                  </a:lnTo>
                  <a:lnTo>
                    <a:pt x="60" y="561"/>
                  </a:lnTo>
                  <a:lnTo>
                    <a:pt x="67" y="596"/>
                  </a:lnTo>
                  <a:lnTo>
                    <a:pt x="80" y="665"/>
                  </a:lnTo>
                  <a:lnTo>
                    <a:pt x="98" y="732"/>
                  </a:lnTo>
                  <a:lnTo>
                    <a:pt x="115" y="800"/>
                  </a:lnTo>
                  <a:lnTo>
                    <a:pt x="133" y="865"/>
                  </a:lnTo>
                  <a:lnTo>
                    <a:pt x="156" y="942"/>
                  </a:lnTo>
                  <a:lnTo>
                    <a:pt x="179" y="1024"/>
                  </a:lnTo>
                  <a:lnTo>
                    <a:pt x="203" y="1105"/>
                  </a:lnTo>
                  <a:lnTo>
                    <a:pt x="228" y="1186"/>
                  </a:lnTo>
                  <a:lnTo>
                    <a:pt x="255" y="1268"/>
                  </a:lnTo>
                  <a:lnTo>
                    <a:pt x="282" y="1349"/>
                  </a:lnTo>
                  <a:lnTo>
                    <a:pt x="311" y="1431"/>
                  </a:lnTo>
                  <a:lnTo>
                    <a:pt x="327" y="1470"/>
                  </a:lnTo>
                  <a:lnTo>
                    <a:pt x="343" y="1510"/>
                  </a:lnTo>
                  <a:lnTo>
                    <a:pt x="359" y="1550"/>
                  </a:lnTo>
                  <a:lnTo>
                    <a:pt x="376" y="1589"/>
                  </a:lnTo>
                  <a:lnTo>
                    <a:pt x="334" y="1589"/>
                  </a:lnTo>
                  <a:lnTo>
                    <a:pt x="317" y="1550"/>
                  </a:lnTo>
                  <a:lnTo>
                    <a:pt x="301" y="1511"/>
                  </a:lnTo>
                  <a:lnTo>
                    <a:pt x="285" y="1472"/>
                  </a:lnTo>
                  <a:lnTo>
                    <a:pt x="270" y="1432"/>
                  </a:lnTo>
                  <a:lnTo>
                    <a:pt x="241" y="1353"/>
                  </a:lnTo>
                  <a:lnTo>
                    <a:pt x="215" y="1274"/>
                  </a:lnTo>
                  <a:lnTo>
                    <a:pt x="189" y="1193"/>
                  </a:lnTo>
                  <a:lnTo>
                    <a:pt x="164" y="1113"/>
                  </a:lnTo>
                  <a:lnTo>
                    <a:pt x="141" y="1033"/>
                  </a:lnTo>
                  <a:lnTo>
                    <a:pt x="118" y="954"/>
                  </a:lnTo>
                  <a:lnTo>
                    <a:pt x="95" y="876"/>
                  </a:lnTo>
                  <a:lnTo>
                    <a:pt x="77" y="809"/>
                  </a:lnTo>
                  <a:lnTo>
                    <a:pt x="59" y="741"/>
                  </a:lnTo>
                  <a:lnTo>
                    <a:pt x="42" y="673"/>
                  </a:lnTo>
                  <a:lnTo>
                    <a:pt x="28" y="603"/>
                  </a:lnTo>
                  <a:lnTo>
                    <a:pt x="21" y="567"/>
                  </a:lnTo>
                  <a:lnTo>
                    <a:pt x="15" y="532"/>
                  </a:lnTo>
                  <a:lnTo>
                    <a:pt x="10" y="495"/>
                  </a:lnTo>
                  <a:lnTo>
                    <a:pt x="6" y="459"/>
                  </a:lnTo>
                  <a:lnTo>
                    <a:pt x="3" y="423"/>
                  </a:lnTo>
                  <a:lnTo>
                    <a:pt x="1" y="386"/>
                  </a:lnTo>
                  <a:lnTo>
                    <a:pt x="0" y="349"/>
                  </a:lnTo>
                  <a:lnTo>
                    <a:pt x="0" y="312"/>
                  </a:lnTo>
                  <a:lnTo>
                    <a:pt x="0" y="296"/>
                  </a:lnTo>
                  <a:lnTo>
                    <a:pt x="1" y="280"/>
                  </a:lnTo>
                  <a:lnTo>
                    <a:pt x="2" y="265"/>
                  </a:lnTo>
                  <a:lnTo>
                    <a:pt x="5" y="251"/>
                  </a:lnTo>
                  <a:lnTo>
                    <a:pt x="8" y="236"/>
                  </a:lnTo>
                  <a:lnTo>
                    <a:pt x="12" y="222"/>
                  </a:lnTo>
                  <a:lnTo>
                    <a:pt x="15" y="208"/>
                  </a:lnTo>
                  <a:lnTo>
                    <a:pt x="20" y="194"/>
                  </a:lnTo>
                  <a:lnTo>
                    <a:pt x="24" y="182"/>
                  </a:lnTo>
                  <a:lnTo>
                    <a:pt x="30" y="169"/>
                  </a:lnTo>
                  <a:lnTo>
                    <a:pt x="37" y="158"/>
                  </a:lnTo>
                  <a:lnTo>
                    <a:pt x="44" y="146"/>
                  </a:lnTo>
                  <a:lnTo>
                    <a:pt x="51" y="135"/>
                  </a:lnTo>
                  <a:lnTo>
                    <a:pt x="59" y="124"/>
                  </a:lnTo>
                  <a:lnTo>
                    <a:pt x="67" y="114"/>
                  </a:lnTo>
                  <a:lnTo>
                    <a:pt x="75" y="105"/>
                  </a:lnTo>
                  <a:lnTo>
                    <a:pt x="84" y="96"/>
                  </a:lnTo>
                  <a:lnTo>
                    <a:pt x="94" y="86"/>
                  </a:lnTo>
                  <a:lnTo>
                    <a:pt x="104" y="78"/>
                  </a:lnTo>
                  <a:lnTo>
                    <a:pt x="115" y="70"/>
                  </a:lnTo>
                  <a:lnTo>
                    <a:pt x="126" y="64"/>
                  </a:lnTo>
                  <a:lnTo>
                    <a:pt x="139" y="57"/>
                  </a:lnTo>
                  <a:lnTo>
                    <a:pt x="150" y="51"/>
                  </a:lnTo>
                  <a:lnTo>
                    <a:pt x="163" y="45"/>
                  </a:lnTo>
                  <a:lnTo>
                    <a:pt x="177" y="39"/>
                  </a:lnTo>
                  <a:lnTo>
                    <a:pt x="190" y="35"/>
                  </a:lnTo>
                  <a:lnTo>
                    <a:pt x="204" y="31"/>
                  </a:lnTo>
                  <a:lnTo>
                    <a:pt x="219" y="28"/>
                  </a:lnTo>
                  <a:lnTo>
                    <a:pt x="234" y="25"/>
                  </a:lnTo>
                  <a:lnTo>
                    <a:pt x="250" y="22"/>
                  </a:lnTo>
                  <a:lnTo>
                    <a:pt x="266" y="20"/>
                  </a:lnTo>
                  <a:lnTo>
                    <a:pt x="282" y="19"/>
                  </a:lnTo>
                  <a:lnTo>
                    <a:pt x="299" y="17"/>
                  </a:lnTo>
                  <a:lnTo>
                    <a:pt x="316" y="14"/>
                  </a:lnTo>
                  <a:lnTo>
                    <a:pt x="333" y="11"/>
                  </a:lnTo>
                  <a:lnTo>
                    <a:pt x="351" y="7"/>
                  </a:lnTo>
                  <a:lnTo>
                    <a:pt x="367" y="4"/>
                  </a:lnTo>
                  <a:lnTo>
                    <a:pt x="384" y="0"/>
                  </a:lnTo>
                  <a:lnTo>
                    <a:pt x="392" y="0"/>
                  </a:lnTo>
                  <a:lnTo>
                    <a:pt x="398" y="0"/>
                  </a:lnTo>
                  <a:lnTo>
                    <a:pt x="485" y="6"/>
                  </a:lnTo>
                  <a:lnTo>
                    <a:pt x="577" y="14"/>
                  </a:lnTo>
                  <a:lnTo>
                    <a:pt x="670" y="23"/>
                  </a:lnTo>
                  <a:lnTo>
                    <a:pt x="765" y="35"/>
                  </a:lnTo>
                  <a:lnTo>
                    <a:pt x="815" y="42"/>
                  </a:lnTo>
                  <a:lnTo>
                    <a:pt x="863" y="49"/>
                  </a:lnTo>
                  <a:lnTo>
                    <a:pt x="912" y="58"/>
                  </a:lnTo>
                  <a:lnTo>
                    <a:pt x="961" y="66"/>
                  </a:lnTo>
                  <a:lnTo>
                    <a:pt x="1011" y="76"/>
                  </a:lnTo>
                  <a:lnTo>
                    <a:pt x="1060" y="88"/>
                  </a:lnTo>
                  <a:lnTo>
                    <a:pt x="1109" y="99"/>
                  </a:lnTo>
                  <a:lnTo>
                    <a:pt x="1160" y="112"/>
                  </a:lnTo>
                  <a:lnTo>
                    <a:pt x="1229" y="131"/>
                  </a:lnTo>
                  <a:lnTo>
                    <a:pt x="1296" y="151"/>
                  </a:lnTo>
                  <a:lnTo>
                    <a:pt x="1330" y="162"/>
                  </a:lnTo>
                  <a:lnTo>
                    <a:pt x="1363" y="174"/>
                  </a:lnTo>
                  <a:lnTo>
                    <a:pt x="1396" y="185"/>
                  </a:lnTo>
                  <a:lnTo>
                    <a:pt x="1429" y="198"/>
                  </a:lnTo>
                  <a:lnTo>
                    <a:pt x="1461" y="212"/>
                  </a:lnTo>
                  <a:lnTo>
                    <a:pt x="1494" y="225"/>
                  </a:lnTo>
                  <a:lnTo>
                    <a:pt x="1526" y="241"/>
                  </a:lnTo>
                  <a:lnTo>
                    <a:pt x="1557" y="257"/>
                  </a:lnTo>
                  <a:lnTo>
                    <a:pt x="1587" y="275"/>
                  </a:lnTo>
                  <a:lnTo>
                    <a:pt x="1617" y="294"/>
                  </a:lnTo>
                  <a:lnTo>
                    <a:pt x="1646" y="314"/>
                  </a:lnTo>
                  <a:lnTo>
                    <a:pt x="1676" y="335"/>
                  </a:lnTo>
                  <a:lnTo>
                    <a:pt x="1716" y="369"/>
                  </a:lnTo>
                  <a:lnTo>
                    <a:pt x="1755" y="403"/>
                  </a:lnTo>
                  <a:lnTo>
                    <a:pt x="1793" y="437"/>
                  </a:lnTo>
                  <a:lnTo>
                    <a:pt x="1830" y="474"/>
                  </a:lnTo>
                  <a:lnTo>
                    <a:pt x="1864" y="511"/>
                  </a:lnTo>
                  <a:lnTo>
                    <a:pt x="1897" y="548"/>
                  </a:lnTo>
                  <a:lnTo>
                    <a:pt x="1930" y="585"/>
                  </a:lnTo>
                  <a:lnTo>
                    <a:pt x="1960" y="623"/>
                  </a:lnTo>
                  <a:lnTo>
                    <a:pt x="1990" y="661"/>
                  </a:lnTo>
                  <a:lnTo>
                    <a:pt x="2018" y="700"/>
                  </a:lnTo>
                  <a:lnTo>
                    <a:pt x="2045" y="738"/>
                  </a:lnTo>
                  <a:lnTo>
                    <a:pt x="2071" y="775"/>
                  </a:lnTo>
                  <a:lnTo>
                    <a:pt x="2119" y="848"/>
                  </a:lnTo>
                  <a:lnTo>
                    <a:pt x="2161" y="918"/>
                  </a:lnTo>
                  <a:lnTo>
                    <a:pt x="2177" y="946"/>
                  </a:lnTo>
                  <a:lnTo>
                    <a:pt x="2192" y="973"/>
                  </a:lnTo>
                  <a:lnTo>
                    <a:pt x="2205" y="1001"/>
                  </a:lnTo>
                  <a:lnTo>
                    <a:pt x="2217" y="1028"/>
                  </a:lnTo>
                  <a:lnTo>
                    <a:pt x="2227" y="1056"/>
                  </a:lnTo>
                  <a:lnTo>
                    <a:pt x="2236" y="1082"/>
                  </a:lnTo>
                  <a:lnTo>
                    <a:pt x="2243" y="1110"/>
                  </a:lnTo>
                  <a:lnTo>
                    <a:pt x="2248" y="1136"/>
                  </a:lnTo>
                  <a:lnTo>
                    <a:pt x="2252" y="1162"/>
                  </a:lnTo>
                  <a:lnTo>
                    <a:pt x="2255" y="1188"/>
                  </a:lnTo>
                  <a:lnTo>
                    <a:pt x="2255" y="1214"/>
                  </a:lnTo>
                  <a:lnTo>
                    <a:pt x="2255" y="1239"/>
                  </a:lnTo>
                  <a:lnTo>
                    <a:pt x="2253" y="1264"/>
                  </a:lnTo>
                  <a:lnTo>
                    <a:pt x="2250" y="1290"/>
                  </a:lnTo>
                  <a:lnTo>
                    <a:pt x="2245" y="1314"/>
                  </a:lnTo>
                  <a:lnTo>
                    <a:pt x="2238" y="1338"/>
                  </a:lnTo>
                  <a:lnTo>
                    <a:pt x="2231" y="1356"/>
                  </a:lnTo>
                  <a:lnTo>
                    <a:pt x="2224" y="1375"/>
                  </a:lnTo>
                  <a:lnTo>
                    <a:pt x="2216" y="1393"/>
                  </a:lnTo>
                  <a:lnTo>
                    <a:pt x="2207" y="1410"/>
                  </a:lnTo>
                  <a:lnTo>
                    <a:pt x="2198" y="1427"/>
                  </a:lnTo>
                  <a:lnTo>
                    <a:pt x="2186" y="1443"/>
                  </a:lnTo>
                  <a:lnTo>
                    <a:pt x="2175" y="1459"/>
                  </a:lnTo>
                  <a:lnTo>
                    <a:pt x="2162" y="1475"/>
                  </a:lnTo>
                  <a:lnTo>
                    <a:pt x="2150" y="1492"/>
                  </a:lnTo>
                  <a:lnTo>
                    <a:pt x="2135" y="1506"/>
                  </a:lnTo>
                  <a:lnTo>
                    <a:pt x="2120" y="1521"/>
                  </a:lnTo>
                  <a:lnTo>
                    <a:pt x="2104" y="1536"/>
                  </a:lnTo>
                  <a:lnTo>
                    <a:pt x="2088" y="1550"/>
                  </a:lnTo>
                  <a:lnTo>
                    <a:pt x="2071" y="1564"/>
                  </a:lnTo>
                  <a:lnTo>
                    <a:pt x="2052" y="1576"/>
                  </a:lnTo>
                  <a:lnTo>
                    <a:pt x="2033" y="1589"/>
                  </a:lnTo>
                  <a:lnTo>
                    <a:pt x="1954" y="1589"/>
                  </a:lnTo>
                  <a:lnTo>
                    <a:pt x="1977" y="1576"/>
                  </a:lnTo>
                  <a:lnTo>
                    <a:pt x="1999" y="1564"/>
                  </a:lnTo>
                  <a:lnTo>
                    <a:pt x="2021" y="1550"/>
                  </a:lnTo>
                  <a:lnTo>
                    <a:pt x="2041" y="1535"/>
                  </a:lnTo>
                  <a:lnTo>
                    <a:pt x="2060" y="1521"/>
                  </a:lnTo>
                  <a:lnTo>
                    <a:pt x="2079" y="1505"/>
                  </a:lnTo>
                  <a:lnTo>
                    <a:pt x="2096" y="1489"/>
                  </a:lnTo>
                  <a:lnTo>
                    <a:pt x="2112" y="1473"/>
                  </a:lnTo>
                  <a:lnTo>
                    <a:pt x="2127" y="1457"/>
                  </a:lnTo>
                  <a:lnTo>
                    <a:pt x="2142" y="1440"/>
                  </a:lnTo>
                  <a:lnTo>
                    <a:pt x="2154" y="1422"/>
                  </a:lnTo>
                  <a:lnTo>
                    <a:pt x="2166" y="1403"/>
                  </a:lnTo>
                  <a:lnTo>
                    <a:pt x="2176" y="1385"/>
                  </a:lnTo>
                  <a:lnTo>
                    <a:pt x="2185" y="1365"/>
                  </a:lnTo>
                  <a:lnTo>
                    <a:pt x="2193" y="1346"/>
                  </a:lnTo>
                  <a:lnTo>
                    <a:pt x="2200" y="1326"/>
                  </a:lnTo>
                  <a:lnTo>
                    <a:pt x="2206" y="1305"/>
                  </a:lnTo>
                  <a:lnTo>
                    <a:pt x="2211" y="1282"/>
                  </a:lnTo>
                  <a:lnTo>
                    <a:pt x="2214" y="1259"/>
                  </a:lnTo>
                  <a:lnTo>
                    <a:pt x="2216" y="1236"/>
                  </a:lnTo>
                  <a:lnTo>
                    <a:pt x="2216" y="1213"/>
                  </a:lnTo>
                  <a:lnTo>
                    <a:pt x="2215" y="1189"/>
                  </a:lnTo>
                  <a:lnTo>
                    <a:pt x="2213" y="1165"/>
                  </a:lnTo>
                  <a:lnTo>
                    <a:pt x="2209" y="1141"/>
                  </a:lnTo>
                  <a:lnTo>
                    <a:pt x="2204" y="1116"/>
                  </a:lnTo>
                  <a:lnTo>
                    <a:pt x="2197" y="1091"/>
                  </a:lnTo>
                  <a:lnTo>
                    <a:pt x="2189" y="1066"/>
                  </a:lnTo>
                  <a:lnTo>
                    <a:pt x="2180" y="1041"/>
                  </a:lnTo>
                  <a:lnTo>
                    <a:pt x="2169" y="1016"/>
                  </a:lnTo>
                  <a:lnTo>
                    <a:pt x="2157" y="990"/>
                  </a:lnTo>
                  <a:lnTo>
                    <a:pt x="2143" y="964"/>
                  </a:lnTo>
                  <a:lnTo>
                    <a:pt x="2128" y="939"/>
                  </a:lnTo>
                  <a:lnTo>
                    <a:pt x="2086" y="870"/>
                  </a:lnTo>
                  <a:lnTo>
                    <a:pt x="2038" y="798"/>
                  </a:lnTo>
                  <a:lnTo>
                    <a:pt x="2013" y="761"/>
                  </a:lnTo>
                  <a:lnTo>
                    <a:pt x="1987" y="724"/>
                  </a:lnTo>
                  <a:lnTo>
                    <a:pt x="1959" y="686"/>
                  </a:lnTo>
                  <a:lnTo>
                    <a:pt x="1931" y="648"/>
                  </a:lnTo>
                  <a:lnTo>
                    <a:pt x="1900" y="612"/>
                  </a:lnTo>
                  <a:lnTo>
                    <a:pt x="1869" y="575"/>
                  </a:lnTo>
                  <a:lnTo>
                    <a:pt x="1837" y="538"/>
                  </a:lnTo>
                  <a:lnTo>
                    <a:pt x="1802" y="502"/>
                  </a:lnTo>
                  <a:lnTo>
                    <a:pt x="1767" y="466"/>
                  </a:lnTo>
                  <a:lnTo>
                    <a:pt x="1730" y="433"/>
                  </a:lnTo>
                  <a:lnTo>
                    <a:pt x="1691" y="398"/>
                  </a:lnTo>
                  <a:lnTo>
                    <a:pt x="1652" y="366"/>
                  </a:lnTo>
                  <a:lnTo>
                    <a:pt x="1623" y="346"/>
                  </a:lnTo>
                  <a:lnTo>
                    <a:pt x="1595" y="326"/>
                  </a:lnTo>
                  <a:lnTo>
                    <a:pt x="1566" y="309"/>
                  </a:lnTo>
                  <a:lnTo>
                    <a:pt x="1536" y="292"/>
                  </a:lnTo>
                  <a:lnTo>
                    <a:pt x="1506" y="276"/>
                  </a:lnTo>
                  <a:lnTo>
                    <a:pt x="1475" y="261"/>
                  </a:lnTo>
                  <a:lnTo>
                    <a:pt x="1444" y="247"/>
                  </a:lnTo>
                  <a:lnTo>
                    <a:pt x="1412" y="233"/>
                  </a:lnTo>
                  <a:lnTo>
                    <a:pt x="1381" y="222"/>
                  </a:lnTo>
                  <a:lnTo>
                    <a:pt x="1348" y="209"/>
                  </a:lnTo>
                  <a:lnTo>
                    <a:pt x="1316" y="199"/>
                  </a:lnTo>
                  <a:lnTo>
                    <a:pt x="1283" y="189"/>
                  </a:lnTo>
                  <a:lnTo>
                    <a:pt x="1216" y="168"/>
                  </a:lnTo>
                  <a:lnTo>
                    <a:pt x="1149" y="150"/>
                  </a:lnTo>
                  <a:lnTo>
                    <a:pt x="1100" y="137"/>
                  </a:lnTo>
                  <a:lnTo>
                    <a:pt x="1051" y="125"/>
                  </a:lnTo>
                  <a:lnTo>
                    <a:pt x="1003" y="115"/>
                  </a:lnTo>
                  <a:lnTo>
                    <a:pt x="953" y="105"/>
                  </a:lnTo>
                  <a:lnTo>
                    <a:pt x="905" y="96"/>
                  </a:lnTo>
                  <a:lnTo>
                    <a:pt x="856" y="88"/>
                  </a:lnTo>
                  <a:lnTo>
                    <a:pt x="808" y="81"/>
                  </a:lnTo>
                  <a:lnTo>
                    <a:pt x="759" y="74"/>
                  </a:lnTo>
                  <a:lnTo>
                    <a:pt x="665" y="62"/>
                  </a:lnTo>
                  <a:lnTo>
                    <a:pt x="572" y="53"/>
                  </a:lnTo>
                  <a:lnTo>
                    <a:pt x="483" y="45"/>
                  </a:lnTo>
                  <a:lnTo>
                    <a:pt x="396" y="39"/>
                  </a:lnTo>
                  <a:lnTo>
                    <a:pt x="392"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38" name="Freeform 40">
              <a:extLst>
                <a:ext uri="{FF2B5EF4-FFF2-40B4-BE49-F238E27FC236}">
                  <a16:creationId xmlns:a16="http://schemas.microsoft.com/office/drawing/2014/main" id="{1164EA3E-5A7C-4438-BF7C-1B6BD0DBBD22}"/>
                </a:ext>
              </a:extLst>
            </p:cNvPr>
            <p:cNvSpPr>
              <a:spLocks noEditPoints="1"/>
            </p:cNvSpPr>
            <p:nvPr userDrawn="1"/>
          </p:nvSpPr>
          <p:spPr bwMode="auto">
            <a:xfrm>
              <a:off x="9417988" y="2005292"/>
              <a:ext cx="465264" cy="562971"/>
            </a:xfrm>
            <a:custGeom>
              <a:avLst/>
              <a:gdLst>
                <a:gd name="T0" fmla="*/ 111 w 700"/>
                <a:gd name="T1" fmla="*/ 62 h 847"/>
                <a:gd name="T2" fmla="*/ 77 w 700"/>
                <a:gd name="T3" fmla="*/ 99 h 847"/>
                <a:gd name="T4" fmla="*/ 56 w 700"/>
                <a:gd name="T5" fmla="*/ 148 h 847"/>
                <a:gd name="T6" fmla="*/ 41 w 700"/>
                <a:gd name="T7" fmla="*/ 255 h 847"/>
                <a:gd name="T8" fmla="*/ 42 w 700"/>
                <a:gd name="T9" fmla="*/ 374 h 847"/>
                <a:gd name="T10" fmla="*/ 62 w 700"/>
                <a:gd name="T11" fmla="*/ 488 h 847"/>
                <a:gd name="T12" fmla="*/ 100 w 700"/>
                <a:gd name="T13" fmla="*/ 598 h 847"/>
                <a:gd name="T14" fmla="*/ 146 w 700"/>
                <a:gd name="T15" fmla="*/ 690 h 847"/>
                <a:gd name="T16" fmla="*/ 178 w 700"/>
                <a:gd name="T17" fmla="*/ 729 h 847"/>
                <a:gd name="T18" fmla="*/ 216 w 700"/>
                <a:gd name="T19" fmla="*/ 761 h 847"/>
                <a:gd name="T20" fmla="*/ 270 w 700"/>
                <a:gd name="T21" fmla="*/ 788 h 847"/>
                <a:gd name="T22" fmla="*/ 364 w 700"/>
                <a:gd name="T23" fmla="*/ 807 h 847"/>
                <a:gd name="T24" fmla="*/ 454 w 700"/>
                <a:gd name="T25" fmla="*/ 796 h 847"/>
                <a:gd name="T26" fmla="*/ 513 w 700"/>
                <a:gd name="T27" fmla="*/ 770 h 847"/>
                <a:gd name="T28" fmla="*/ 556 w 700"/>
                <a:gd name="T29" fmla="*/ 737 h 847"/>
                <a:gd name="T30" fmla="*/ 593 w 700"/>
                <a:gd name="T31" fmla="*/ 695 h 847"/>
                <a:gd name="T32" fmla="*/ 638 w 700"/>
                <a:gd name="T33" fmla="*/ 612 h 847"/>
                <a:gd name="T34" fmla="*/ 660 w 700"/>
                <a:gd name="T35" fmla="*/ 508 h 847"/>
                <a:gd name="T36" fmla="*/ 650 w 700"/>
                <a:gd name="T37" fmla="*/ 414 h 847"/>
                <a:gd name="T38" fmla="*/ 616 w 700"/>
                <a:gd name="T39" fmla="*/ 332 h 847"/>
                <a:gd name="T40" fmla="*/ 559 w 700"/>
                <a:gd name="T41" fmla="*/ 248 h 847"/>
                <a:gd name="T42" fmla="*/ 483 w 700"/>
                <a:gd name="T43" fmla="*/ 171 h 847"/>
                <a:gd name="T44" fmla="*/ 399 w 700"/>
                <a:gd name="T45" fmla="*/ 108 h 847"/>
                <a:gd name="T46" fmla="*/ 329 w 700"/>
                <a:gd name="T47" fmla="*/ 71 h 847"/>
                <a:gd name="T48" fmla="*/ 263 w 700"/>
                <a:gd name="T49" fmla="*/ 48 h 847"/>
                <a:gd name="T50" fmla="*/ 200 w 700"/>
                <a:gd name="T51" fmla="*/ 39 h 847"/>
                <a:gd name="T52" fmla="*/ 148 w 700"/>
                <a:gd name="T53" fmla="*/ 44 h 847"/>
                <a:gd name="T54" fmla="*/ 317 w 700"/>
                <a:gd name="T55" fmla="*/ 841 h 847"/>
                <a:gd name="T56" fmla="*/ 241 w 700"/>
                <a:gd name="T57" fmla="*/ 819 h 847"/>
                <a:gd name="T58" fmla="*/ 172 w 700"/>
                <a:gd name="T59" fmla="*/ 777 h 847"/>
                <a:gd name="T60" fmla="*/ 116 w 700"/>
                <a:gd name="T61" fmla="*/ 716 h 847"/>
                <a:gd name="T62" fmla="*/ 63 w 700"/>
                <a:gd name="T63" fmla="*/ 614 h 847"/>
                <a:gd name="T64" fmla="*/ 24 w 700"/>
                <a:gd name="T65" fmla="*/ 498 h 847"/>
                <a:gd name="T66" fmla="*/ 3 w 700"/>
                <a:gd name="T67" fmla="*/ 378 h 847"/>
                <a:gd name="T68" fmla="*/ 1 w 700"/>
                <a:gd name="T69" fmla="*/ 253 h 847"/>
                <a:gd name="T70" fmla="*/ 17 w 700"/>
                <a:gd name="T71" fmla="*/ 140 h 847"/>
                <a:gd name="T72" fmla="*/ 42 w 700"/>
                <a:gd name="T73" fmla="*/ 79 h 847"/>
                <a:gd name="T74" fmla="*/ 87 w 700"/>
                <a:gd name="T75" fmla="*/ 31 h 847"/>
                <a:gd name="T76" fmla="*/ 148 w 700"/>
                <a:gd name="T77" fmla="*/ 5 h 847"/>
                <a:gd name="T78" fmla="*/ 198 w 700"/>
                <a:gd name="T79" fmla="*/ 0 h 847"/>
                <a:gd name="T80" fmla="*/ 268 w 700"/>
                <a:gd name="T81" fmla="*/ 9 h 847"/>
                <a:gd name="T82" fmla="*/ 343 w 700"/>
                <a:gd name="T83" fmla="*/ 33 h 847"/>
                <a:gd name="T84" fmla="*/ 420 w 700"/>
                <a:gd name="T85" fmla="*/ 75 h 847"/>
                <a:gd name="T86" fmla="*/ 509 w 700"/>
                <a:gd name="T87" fmla="*/ 141 h 847"/>
                <a:gd name="T88" fmla="*/ 590 w 700"/>
                <a:gd name="T89" fmla="*/ 225 h 847"/>
                <a:gd name="T90" fmla="*/ 652 w 700"/>
                <a:gd name="T91" fmla="*/ 316 h 847"/>
                <a:gd name="T92" fmla="*/ 689 w 700"/>
                <a:gd name="T93" fmla="*/ 405 h 847"/>
                <a:gd name="T94" fmla="*/ 699 w 700"/>
                <a:gd name="T95" fmla="*/ 468 h 847"/>
                <a:gd name="T96" fmla="*/ 692 w 700"/>
                <a:gd name="T97" fmla="*/ 570 h 847"/>
                <a:gd name="T98" fmla="*/ 669 w 700"/>
                <a:gd name="T99" fmla="*/ 641 h 847"/>
                <a:gd name="T100" fmla="*/ 641 w 700"/>
                <a:gd name="T101" fmla="*/ 695 h 847"/>
                <a:gd name="T102" fmla="*/ 605 w 700"/>
                <a:gd name="T103" fmla="*/ 745 h 847"/>
                <a:gd name="T104" fmla="*/ 560 w 700"/>
                <a:gd name="T105" fmla="*/ 786 h 847"/>
                <a:gd name="T106" fmla="*/ 505 w 700"/>
                <a:gd name="T107" fmla="*/ 818 h 847"/>
                <a:gd name="T108" fmla="*/ 450 w 700"/>
                <a:gd name="T109" fmla="*/ 837 h 847"/>
                <a:gd name="T110" fmla="*/ 390 w 700"/>
                <a:gd name="T111" fmla="*/ 84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847">
                  <a:moveTo>
                    <a:pt x="148" y="44"/>
                  </a:moveTo>
                  <a:lnTo>
                    <a:pt x="134" y="48"/>
                  </a:lnTo>
                  <a:lnTo>
                    <a:pt x="122" y="55"/>
                  </a:lnTo>
                  <a:lnTo>
                    <a:pt x="111" y="62"/>
                  </a:lnTo>
                  <a:lnTo>
                    <a:pt x="101" y="70"/>
                  </a:lnTo>
                  <a:lnTo>
                    <a:pt x="92" y="79"/>
                  </a:lnTo>
                  <a:lnTo>
                    <a:pt x="84" y="89"/>
                  </a:lnTo>
                  <a:lnTo>
                    <a:pt x="77" y="99"/>
                  </a:lnTo>
                  <a:lnTo>
                    <a:pt x="70" y="110"/>
                  </a:lnTo>
                  <a:lnTo>
                    <a:pt x="64" y="123"/>
                  </a:lnTo>
                  <a:lnTo>
                    <a:pt x="60" y="136"/>
                  </a:lnTo>
                  <a:lnTo>
                    <a:pt x="56" y="148"/>
                  </a:lnTo>
                  <a:lnTo>
                    <a:pt x="52" y="162"/>
                  </a:lnTo>
                  <a:lnTo>
                    <a:pt x="47" y="193"/>
                  </a:lnTo>
                  <a:lnTo>
                    <a:pt x="42" y="225"/>
                  </a:lnTo>
                  <a:lnTo>
                    <a:pt x="41" y="255"/>
                  </a:lnTo>
                  <a:lnTo>
                    <a:pt x="39" y="286"/>
                  </a:lnTo>
                  <a:lnTo>
                    <a:pt x="39" y="316"/>
                  </a:lnTo>
                  <a:lnTo>
                    <a:pt x="40" y="345"/>
                  </a:lnTo>
                  <a:lnTo>
                    <a:pt x="42" y="374"/>
                  </a:lnTo>
                  <a:lnTo>
                    <a:pt x="46" y="403"/>
                  </a:lnTo>
                  <a:lnTo>
                    <a:pt x="50" y="431"/>
                  </a:lnTo>
                  <a:lnTo>
                    <a:pt x="55" y="460"/>
                  </a:lnTo>
                  <a:lnTo>
                    <a:pt x="62" y="488"/>
                  </a:lnTo>
                  <a:lnTo>
                    <a:pt x="70" y="516"/>
                  </a:lnTo>
                  <a:lnTo>
                    <a:pt x="78" y="544"/>
                  </a:lnTo>
                  <a:lnTo>
                    <a:pt x="88" y="570"/>
                  </a:lnTo>
                  <a:lnTo>
                    <a:pt x="100" y="598"/>
                  </a:lnTo>
                  <a:lnTo>
                    <a:pt x="111" y="624"/>
                  </a:lnTo>
                  <a:lnTo>
                    <a:pt x="125" y="652"/>
                  </a:lnTo>
                  <a:lnTo>
                    <a:pt x="139" y="678"/>
                  </a:lnTo>
                  <a:lnTo>
                    <a:pt x="146" y="690"/>
                  </a:lnTo>
                  <a:lnTo>
                    <a:pt x="153" y="700"/>
                  </a:lnTo>
                  <a:lnTo>
                    <a:pt x="161" y="710"/>
                  </a:lnTo>
                  <a:lnTo>
                    <a:pt x="169" y="719"/>
                  </a:lnTo>
                  <a:lnTo>
                    <a:pt x="178" y="729"/>
                  </a:lnTo>
                  <a:lnTo>
                    <a:pt x="187" y="738"/>
                  </a:lnTo>
                  <a:lnTo>
                    <a:pt x="196" y="746"/>
                  </a:lnTo>
                  <a:lnTo>
                    <a:pt x="205" y="754"/>
                  </a:lnTo>
                  <a:lnTo>
                    <a:pt x="216" y="761"/>
                  </a:lnTo>
                  <a:lnTo>
                    <a:pt x="226" y="768"/>
                  </a:lnTo>
                  <a:lnTo>
                    <a:pt x="237" y="773"/>
                  </a:lnTo>
                  <a:lnTo>
                    <a:pt x="248" y="779"/>
                  </a:lnTo>
                  <a:lnTo>
                    <a:pt x="270" y="788"/>
                  </a:lnTo>
                  <a:lnTo>
                    <a:pt x="293" y="796"/>
                  </a:lnTo>
                  <a:lnTo>
                    <a:pt x="317" y="802"/>
                  </a:lnTo>
                  <a:lnTo>
                    <a:pt x="340" y="805"/>
                  </a:lnTo>
                  <a:lnTo>
                    <a:pt x="364" y="807"/>
                  </a:lnTo>
                  <a:lnTo>
                    <a:pt x="388" y="807"/>
                  </a:lnTo>
                  <a:lnTo>
                    <a:pt x="411" y="805"/>
                  </a:lnTo>
                  <a:lnTo>
                    <a:pt x="432" y="801"/>
                  </a:lnTo>
                  <a:lnTo>
                    <a:pt x="454" y="796"/>
                  </a:lnTo>
                  <a:lnTo>
                    <a:pt x="475" y="788"/>
                  </a:lnTo>
                  <a:lnTo>
                    <a:pt x="489" y="782"/>
                  </a:lnTo>
                  <a:lnTo>
                    <a:pt x="501" y="777"/>
                  </a:lnTo>
                  <a:lnTo>
                    <a:pt x="513" y="770"/>
                  </a:lnTo>
                  <a:lnTo>
                    <a:pt x="524" y="762"/>
                  </a:lnTo>
                  <a:lnTo>
                    <a:pt x="536" y="754"/>
                  </a:lnTo>
                  <a:lnTo>
                    <a:pt x="546" y="746"/>
                  </a:lnTo>
                  <a:lnTo>
                    <a:pt x="556" y="737"/>
                  </a:lnTo>
                  <a:lnTo>
                    <a:pt x="567" y="726"/>
                  </a:lnTo>
                  <a:lnTo>
                    <a:pt x="576" y="717"/>
                  </a:lnTo>
                  <a:lnTo>
                    <a:pt x="585" y="707"/>
                  </a:lnTo>
                  <a:lnTo>
                    <a:pt x="593" y="695"/>
                  </a:lnTo>
                  <a:lnTo>
                    <a:pt x="601" y="684"/>
                  </a:lnTo>
                  <a:lnTo>
                    <a:pt x="615" y="661"/>
                  </a:lnTo>
                  <a:lnTo>
                    <a:pt x="628" y="637"/>
                  </a:lnTo>
                  <a:lnTo>
                    <a:pt x="638" y="612"/>
                  </a:lnTo>
                  <a:lnTo>
                    <a:pt x="646" y="586"/>
                  </a:lnTo>
                  <a:lnTo>
                    <a:pt x="653" y="560"/>
                  </a:lnTo>
                  <a:lnTo>
                    <a:pt x="657" y="535"/>
                  </a:lnTo>
                  <a:lnTo>
                    <a:pt x="660" y="508"/>
                  </a:lnTo>
                  <a:lnTo>
                    <a:pt x="660" y="483"/>
                  </a:lnTo>
                  <a:lnTo>
                    <a:pt x="658" y="458"/>
                  </a:lnTo>
                  <a:lnTo>
                    <a:pt x="655" y="434"/>
                  </a:lnTo>
                  <a:lnTo>
                    <a:pt x="650" y="414"/>
                  </a:lnTo>
                  <a:lnTo>
                    <a:pt x="645" y="394"/>
                  </a:lnTo>
                  <a:lnTo>
                    <a:pt x="637" y="373"/>
                  </a:lnTo>
                  <a:lnTo>
                    <a:pt x="626" y="352"/>
                  </a:lnTo>
                  <a:lnTo>
                    <a:pt x="616" y="332"/>
                  </a:lnTo>
                  <a:lnTo>
                    <a:pt x="603" y="311"/>
                  </a:lnTo>
                  <a:lnTo>
                    <a:pt x="590" y="289"/>
                  </a:lnTo>
                  <a:lnTo>
                    <a:pt x="575" y="269"/>
                  </a:lnTo>
                  <a:lnTo>
                    <a:pt x="559" y="248"/>
                  </a:lnTo>
                  <a:lnTo>
                    <a:pt x="540" y="228"/>
                  </a:lnTo>
                  <a:lnTo>
                    <a:pt x="522" y="209"/>
                  </a:lnTo>
                  <a:lnTo>
                    <a:pt x="502" y="189"/>
                  </a:lnTo>
                  <a:lnTo>
                    <a:pt x="483" y="171"/>
                  </a:lnTo>
                  <a:lnTo>
                    <a:pt x="461" y="153"/>
                  </a:lnTo>
                  <a:lnTo>
                    <a:pt x="439" y="136"/>
                  </a:lnTo>
                  <a:lnTo>
                    <a:pt x="416" y="119"/>
                  </a:lnTo>
                  <a:lnTo>
                    <a:pt x="399" y="108"/>
                  </a:lnTo>
                  <a:lnTo>
                    <a:pt x="382" y="98"/>
                  </a:lnTo>
                  <a:lnTo>
                    <a:pt x="364" y="87"/>
                  </a:lnTo>
                  <a:lnTo>
                    <a:pt x="346" y="79"/>
                  </a:lnTo>
                  <a:lnTo>
                    <a:pt x="329" y="71"/>
                  </a:lnTo>
                  <a:lnTo>
                    <a:pt x="312" y="64"/>
                  </a:lnTo>
                  <a:lnTo>
                    <a:pt x="296" y="58"/>
                  </a:lnTo>
                  <a:lnTo>
                    <a:pt x="279" y="53"/>
                  </a:lnTo>
                  <a:lnTo>
                    <a:pt x="263" y="48"/>
                  </a:lnTo>
                  <a:lnTo>
                    <a:pt x="247" y="45"/>
                  </a:lnTo>
                  <a:lnTo>
                    <a:pt x="231" y="41"/>
                  </a:lnTo>
                  <a:lnTo>
                    <a:pt x="215" y="40"/>
                  </a:lnTo>
                  <a:lnTo>
                    <a:pt x="200" y="39"/>
                  </a:lnTo>
                  <a:lnTo>
                    <a:pt x="185" y="40"/>
                  </a:lnTo>
                  <a:lnTo>
                    <a:pt x="171" y="41"/>
                  </a:lnTo>
                  <a:lnTo>
                    <a:pt x="156" y="44"/>
                  </a:lnTo>
                  <a:lnTo>
                    <a:pt x="148" y="44"/>
                  </a:lnTo>
                  <a:close/>
                  <a:moveTo>
                    <a:pt x="375" y="847"/>
                  </a:moveTo>
                  <a:lnTo>
                    <a:pt x="356" y="846"/>
                  </a:lnTo>
                  <a:lnTo>
                    <a:pt x="336" y="844"/>
                  </a:lnTo>
                  <a:lnTo>
                    <a:pt x="317" y="841"/>
                  </a:lnTo>
                  <a:lnTo>
                    <a:pt x="298" y="837"/>
                  </a:lnTo>
                  <a:lnTo>
                    <a:pt x="279" y="832"/>
                  </a:lnTo>
                  <a:lnTo>
                    <a:pt x="259" y="826"/>
                  </a:lnTo>
                  <a:lnTo>
                    <a:pt x="241" y="819"/>
                  </a:lnTo>
                  <a:lnTo>
                    <a:pt x="223" y="810"/>
                  </a:lnTo>
                  <a:lnTo>
                    <a:pt x="205" y="801"/>
                  </a:lnTo>
                  <a:lnTo>
                    <a:pt x="188" y="789"/>
                  </a:lnTo>
                  <a:lnTo>
                    <a:pt x="172" y="777"/>
                  </a:lnTo>
                  <a:lnTo>
                    <a:pt x="157" y="764"/>
                  </a:lnTo>
                  <a:lnTo>
                    <a:pt x="142" y="749"/>
                  </a:lnTo>
                  <a:lnTo>
                    <a:pt x="129" y="733"/>
                  </a:lnTo>
                  <a:lnTo>
                    <a:pt x="116" y="716"/>
                  </a:lnTo>
                  <a:lnTo>
                    <a:pt x="104" y="698"/>
                  </a:lnTo>
                  <a:lnTo>
                    <a:pt x="89" y="670"/>
                  </a:lnTo>
                  <a:lnTo>
                    <a:pt x="76" y="641"/>
                  </a:lnTo>
                  <a:lnTo>
                    <a:pt x="63" y="614"/>
                  </a:lnTo>
                  <a:lnTo>
                    <a:pt x="52" y="585"/>
                  </a:lnTo>
                  <a:lnTo>
                    <a:pt x="41" y="556"/>
                  </a:lnTo>
                  <a:lnTo>
                    <a:pt x="32" y="528"/>
                  </a:lnTo>
                  <a:lnTo>
                    <a:pt x="24" y="498"/>
                  </a:lnTo>
                  <a:lnTo>
                    <a:pt x="17" y="468"/>
                  </a:lnTo>
                  <a:lnTo>
                    <a:pt x="11" y="438"/>
                  </a:lnTo>
                  <a:lnTo>
                    <a:pt x="7" y="409"/>
                  </a:lnTo>
                  <a:lnTo>
                    <a:pt x="3" y="378"/>
                  </a:lnTo>
                  <a:lnTo>
                    <a:pt x="1" y="347"/>
                  </a:lnTo>
                  <a:lnTo>
                    <a:pt x="0" y="316"/>
                  </a:lnTo>
                  <a:lnTo>
                    <a:pt x="0" y="285"/>
                  </a:lnTo>
                  <a:lnTo>
                    <a:pt x="1" y="253"/>
                  </a:lnTo>
                  <a:lnTo>
                    <a:pt x="3" y="222"/>
                  </a:lnTo>
                  <a:lnTo>
                    <a:pt x="8" y="188"/>
                  </a:lnTo>
                  <a:lnTo>
                    <a:pt x="14" y="156"/>
                  </a:lnTo>
                  <a:lnTo>
                    <a:pt x="17" y="140"/>
                  </a:lnTo>
                  <a:lnTo>
                    <a:pt x="22" y="124"/>
                  </a:lnTo>
                  <a:lnTo>
                    <a:pt x="28" y="109"/>
                  </a:lnTo>
                  <a:lnTo>
                    <a:pt x="34" y="94"/>
                  </a:lnTo>
                  <a:lnTo>
                    <a:pt x="42" y="79"/>
                  </a:lnTo>
                  <a:lnTo>
                    <a:pt x="52" y="67"/>
                  </a:lnTo>
                  <a:lnTo>
                    <a:pt x="62" y="54"/>
                  </a:lnTo>
                  <a:lnTo>
                    <a:pt x="73" y="41"/>
                  </a:lnTo>
                  <a:lnTo>
                    <a:pt x="87" y="31"/>
                  </a:lnTo>
                  <a:lnTo>
                    <a:pt x="102" y="21"/>
                  </a:lnTo>
                  <a:lnTo>
                    <a:pt x="118" y="13"/>
                  </a:lnTo>
                  <a:lnTo>
                    <a:pt x="137" y="6"/>
                  </a:lnTo>
                  <a:lnTo>
                    <a:pt x="148" y="5"/>
                  </a:lnTo>
                  <a:lnTo>
                    <a:pt x="149" y="5"/>
                  </a:lnTo>
                  <a:lnTo>
                    <a:pt x="165" y="2"/>
                  </a:lnTo>
                  <a:lnTo>
                    <a:pt x="181" y="1"/>
                  </a:lnTo>
                  <a:lnTo>
                    <a:pt x="198" y="0"/>
                  </a:lnTo>
                  <a:lnTo>
                    <a:pt x="216" y="1"/>
                  </a:lnTo>
                  <a:lnTo>
                    <a:pt x="233" y="2"/>
                  </a:lnTo>
                  <a:lnTo>
                    <a:pt x="251" y="5"/>
                  </a:lnTo>
                  <a:lnTo>
                    <a:pt x="268" y="9"/>
                  </a:lnTo>
                  <a:lnTo>
                    <a:pt x="287" y="14"/>
                  </a:lnTo>
                  <a:lnTo>
                    <a:pt x="305" y="20"/>
                  </a:lnTo>
                  <a:lnTo>
                    <a:pt x="325" y="27"/>
                  </a:lnTo>
                  <a:lnTo>
                    <a:pt x="343" y="33"/>
                  </a:lnTo>
                  <a:lnTo>
                    <a:pt x="363" y="43"/>
                  </a:lnTo>
                  <a:lnTo>
                    <a:pt x="381" y="52"/>
                  </a:lnTo>
                  <a:lnTo>
                    <a:pt x="400" y="63"/>
                  </a:lnTo>
                  <a:lnTo>
                    <a:pt x="420" y="75"/>
                  </a:lnTo>
                  <a:lnTo>
                    <a:pt x="438" y="87"/>
                  </a:lnTo>
                  <a:lnTo>
                    <a:pt x="462" y="105"/>
                  </a:lnTo>
                  <a:lnTo>
                    <a:pt x="486" y="123"/>
                  </a:lnTo>
                  <a:lnTo>
                    <a:pt x="509" y="141"/>
                  </a:lnTo>
                  <a:lnTo>
                    <a:pt x="531" y="162"/>
                  </a:lnTo>
                  <a:lnTo>
                    <a:pt x="552" y="183"/>
                  </a:lnTo>
                  <a:lnTo>
                    <a:pt x="571" y="203"/>
                  </a:lnTo>
                  <a:lnTo>
                    <a:pt x="590" y="225"/>
                  </a:lnTo>
                  <a:lnTo>
                    <a:pt x="607" y="248"/>
                  </a:lnTo>
                  <a:lnTo>
                    <a:pt x="623" y="270"/>
                  </a:lnTo>
                  <a:lnTo>
                    <a:pt x="638" y="293"/>
                  </a:lnTo>
                  <a:lnTo>
                    <a:pt x="652" y="316"/>
                  </a:lnTo>
                  <a:lnTo>
                    <a:pt x="663" y="337"/>
                  </a:lnTo>
                  <a:lnTo>
                    <a:pt x="673" y="360"/>
                  </a:lnTo>
                  <a:lnTo>
                    <a:pt x="683" y="383"/>
                  </a:lnTo>
                  <a:lnTo>
                    <a:pt x="689" y="405"/>
                  </a:lnTo>
                  <a:lnTo>
                    <a:pt x="694" y="427"/>
                  </a:lnTo>
                  <a:lnTo>
                    <a:pt x="696" y="441"/>
                  </a:lnTo>
                  <a:lnTo>
                    <a:pt x="697" y="454"/>
                  </a:lnTo>
                  <a:lnTo>
                    <a:pt x="699" y="468"/>
                  </a:lnTo>
                  <a:lnTo>
                    <a:pt x="700" y="483"/>
                  </a:lnTo>
                  <a:lnTo>
                    <a:pt x="699" y="512"/>
                  </a:lnTo>
                  <a:lnTo>
                    <a:pt x="696" y="540"/>
                  </a:lnTo>
                  <a:lnTo>
                    <a:pt x="692" y="570"/>
                  </a:lnTo>
                  <a:lnTo>
                    <a:pt x="684" y="599"/>
                  </a:lnTo>
                  <a:lnTo>
                    <a:pt x="680" y="613"/>
                  </a:lnTo>
                  <a:lnTo>
                    <a:pt x="675" y="628"/>
                  </a:lnTo>
                  <a:lnTo>
                    <a:pt x="669" y="641"/>
                  </a:lnTo>
                  <a:lnTo>
                    <a:pt x="663" y="655"/>
                  </a:lnTo>
                  <a:lnTo>
                    <a:pt x="656" y="669"/>
                  </a:lnTo>
                  <a:lnTo>
                    <a:pt x="649" y="683"/>
                  </a:lnTo>
                  <a:lnTo>
                    <a:pt x="641" y="695"/>
                  </a:lnTo>
                  <a:lnTo>
                    <a:pt x="633" y="708"/>
                  </a:lnTo>
                  <a:lnTo>
                    <a:pt x="624" y="720"/>
                  </a:lnTo>
                  <a:lnTo>
                    <a:pt x="615" y="733"/>
                  </a:lnTo>
                  <a:lnTo>
                    <a:pt x="605" y="745"/>
                  </a:lnTo>
                  <a:lnTo>
                    <a:pt x="594" y="755"/>
                  </a:lnTo>
                  <a:lnTo>
                    <a:pt x="583" y="766"/>
                  </a:lnTo>
                  <a:lnTo>
                    <a:pt x="571" y="777"/>
                  </a:lnTo>
                  <a:lnTo>
                    <a:pt x="560" y="786"/>
                  </a:lnTo>
                  <a:lnTo>
                    <a:pt x="546" y="795"/>
                  </a:lnTo>
                  <a:lnTo>
                    <a:pt x="533" y="803"/>
                  </a:lnTo>
                  <a:lnTo>
                    <a:pt x="520" y="811"/>
                  </a:lnTo>
                  <a:lnTo>
                    <a:pt x="505" y="818"/>
                  </a:lnTo>
                  <a:lnTo>
                    <a:pt x="490" y="825"/>
                  </a:lnTo>
                  <a:lnTo>
                    <a:pt x="477" y="829"/>
                  </a:lnTo>
                  <a:lnTo>
                    <a:pt x="463" y="834"/>
                  </a:lnTo>
                  <a:lnTo>
                    <a:pt x="450" y="837"/>
                  </a:lnTo>
                  <a:lnTo>
                    <a:pt x="435" y="841"/>
                  </a:lnTo>
                  <a:lnTo>
                    <a:pt x="420" y="843"/>
                  </a:lnTo>
                  <a:lnTo>
                    <a:pt x="406" y="844"/>
                  </a:lnTo>
                  <a:lnTo>
                    <a:pt x="390" y="846"/>
                  </a:lnTo>
                  <a:lnTo>
                    <a:pt x="375" y="84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39" name="Freeform 41">
              <a:extLst>
                <a:ext uri="{FF2B5EF4-FFF2-40B4-BE49-F238E27FC236}">
                  <a16:creationId xmlns:a16="http://schemas.microsoft.com/office/drawing/2014/main" id="{DE92067A-51F9-4406-831F-8919A145FCB1}"/>
                </a:ext>
              </a:extLst>
            </p:cNvPr>
            <p:cNvSpPr>
              <a:spLocks noEditPoints="1"/>
            </p:cNvSpPr>
            <p:nvPr userDrawn="1"/>
          </p:nvSpPr>
          <p:spPr bwMode="auto">
            <a:xfrm>
              <a:off x="5314357" y="749079"/>
              <a:ext cx="1344615" cy="1000320"/>
            </a:xfrm>
            <a:custGeom>
              <a:avLst/>
              <a:gdLst>
                <a:gd name="T0" fmla="*/ 934 w 2024"/>
                <a:gd name="T1" fmla="*/ 75 h 1506"/>
                <a:gd name="T2" fmla="*/ 757 w 2024"/>
                <a:gd name="T3" fmla="*/ 147 h 1506"/>
                <a:gd name="T4" fmla="*/ 597 w 2024"/>
                <a:gd name="T5" fmla="*/ 241 h 1506"/>
                <a:gd name="T6" fmla="*/ 453 w 2024"/>
                <a:gd name="T7" fmla="*/ 350 h 1506"/>
                <a:gd name="T8" fmla="*/ 249 w 2024"/>
                <a:gd name="T9" fmla="*/ 546 h 1506"/>
                <a:gd name="T10" fmla="*/ 79 w 2024"/>
                <a:gd name="T11" fmla="*/ 748 h 1506"/>
                <a:gd name="T12" fmla="*/ 50 w 2024"/>
                <a:gd name="T13" fmla="*/ 809 h 1506"/>
                <a:gd name="T14" fmla="*/ 39 w 2024"/>
                <a:gd name="T15" fmla="*/ 867 h 1506"/>
                <a:gd name="T16" fmla="*/ 46 w 2024"/>
                <a:gd name="T17" fmla="*/ 922 h 1506"/>
                <a:gd name="T18" fmla="*/ 66 w 2024"/>
                <a:gd name="T19" fmla="*/ 971 h 1506"/>
                <a:gd name="T20" fmla="*/ 180 w 2024"/>
                <a:gd name="T21" fmla="*/ 1084 h 1506"/>
                <a:gd name="T22" fmla="*/ 436 w 2024"/>
                <a:gd name="T23" fmla="*/ 1252 h 1506"/>
                <a:gd name="T24" fmla="*/ 713 w 2024"/>
                <a:gd name="T25" fmla="*/ 1376 h 1506"/>
                <a:gd name="T26" fmla="*/ 1010 w 2024"/>
                <a:gd name="T27" fmla="*/ 1456 h 1506"/>
                <a:gd name="T28" fmla="*/ 1187 w 2024"/>
                <a:gd name="T29" fmla="*/ 1464 h 1506"/>
                <a:gd name="T30" fmla="*/ 1361 w 2024"/>
                <a:gd name="T31" fmla="*/ 1423 h 1506"/>
                <a:gd name="T32" fmla="*/ 1530 w 2024"/>
                <a:gd name="T33" fmla="*/ 1336 h 1506"/>
                <a:gd name="T34" fmla="*/ 1698 w 2024"/>
                <a:gd name="T35" fmla="*/ 1208 h 1506"/>
                <a:gd name="T36" fmla="*/ 1804 w 2024"/>
                <a:gd name="T37" fmla="*/ 1103 h 1506"/>
                <a:gd name="T38" fmla="*/ 1896 w 2024"/>
                <a:gd name="T39" fmla="*/ 977 h 1506"/>
                <a:gd name="T40" fmla="*/ 1964 w 2024"/>
                <a:gd name="T41" fmla="*/ 824 h 1506"/>
                <a:gd name="T42" fmla="*/ 1983 w 2024"/>
                <a:gd name="T43" fmla="*/ 685 h 1506"/>
                <a:gd name="T44" fmla="*/ 1964 w 2024"/>
                <a:gd name="T45" fmla="*/ 561 h 1506"/>
                <a:gd name="T46" fmla="*/ 1914 w 2024"/>
                <a:gd name="T47" fmla="*/ 451 h 1506"/>
                <a:gd name="T48" fmla="*/ 1842 w 2024"/>
                <a:gd name="T49" fmla="*/ 356 h 1506"/>
                <a:gd name="T50" fmla="*/ 1722 w 2024"/>
                <a:gd name="T51" fmla="*/ 248 h 1506"/>
                <a:gd name="T52" fmla="*/ 1521 w 2024"/>
                <a:gd name="T53" fmla="*/ 125 h 1506"/>
                <a:gd name="T54" fmla="*/ 1314 w 2024"/>
                <a:gd name="T55" fmla="*/ 56 h 1506"/>
                <a:gd name="T56" fmla="*/ 1099 w 2024"/>
                <a:gd name="T57" fmla="*/ 40 h 1506"/>
                <a:gd name="T58" fmla="*/ 1065 w 2024"/>
                <a:gd name="T59" fmla="*/ 1503 h 1506"/>
                <a:gd name="T60" fmla="*/ 819 w 2024"/>
                <a:gd name="T61" fmla="*/ 1452 h 1506"/>
                <a:gd name="T62" fmla="*/ 527 w 2024"/>
                <a:gd name="T63" fmla="*/ 1343 h 1506"/>
                <a:gd name="T64" fmla="*/ 258 w 2024"/>
                <a:gd name="T65" fmla="*/ 1189 h 1506"/>
                <a:gd name="T66" fmla="*/ 83 w 2024"/>
                <a:gd name="T67" fmla="*/ 1055 h 1506"/>
                <a:gd name="T68" fmla="*/ 39 w 2024"/>
                <a:gd name="T69" fmla="*/ 1001 h 1506"/>
                <a:gd name="T70" fmla="*/ 10 w 2024"/>
                <a:gd name="T71" fmla="*/ 943 h 1506"/>
                <a:gd name="T72" fmla="*/ 0 w 2024"/>
                <a:gd name="T73" fmla="*/ 881 h 1506"/>
                <a:gd name="T74" fmla="*/ 8 w 2024"/>
                <a:gd name="T75" fmla="*/ 812 h 1506"/>
                <a:gd name="T76" fmla="*/ 36 w 2024"/>
                <a:gd name="T77" fmla="*/ 743 h 1506"/>
                <a:gd name="T78" fmla="*/ 85 w 2024"/>
                <a:gd name="T79" fmla="*/ 673 h 1506"/>
                <a:gd name="T80" fmla="*/ 321 w 2024"/>
                <a:gd name="T81" fmla="*/ 415 h 1506"/>
                <a:gd name="T82" fmla="*/ 487 w 2024"/>
                <a:gd name="T83" fmla="*/ 272 h 1506"/>
                <a:gd name="T84" fmla="*/ 641 w 2024"/>
                <a:gd name="T85" fmla="*/ 166 h 1506"/>
                <a:gd name="T86" fmla="*/ 811 w 2024"/>
                <a:gd name="T87" fmla="*/ 79 h 1506"/>
                <a:gd name="T88" fmla="*/ 999 w 2024"/>
                <a:gd name="T89" fmla="*/ 14 h 1506"/>
                <a:gd name="T90" fmla="*/ 1142 w 2024"/>
                <a:gd name="T91" fmla="*/ 0 h 1506"/>
                <a:gd name="T92" fmla="*/ 1365 w 2024"/>
                <a:gd name="T93" fmla="*/ 29 h 1506"/>
                <a:gd name="T94" fmla="*/ 1579 w 2024"/>
                <a:gd name="T95" fmla="*/ 111 h 1506"/>
                <a:gd name="T96" fmla="*/ 1772 w 2024"/>
                <a:gd name="T97" fmla="*/ 236 h 1506"/>
                <a:gd name="T98" fmla="*/ 1886 w 2024"/>
                <a:gd name="T99" fmla="*/ 344 h 1506"/>
                <a:gd name="T100" fmla="*/ 1966 w 2024"/>
                <a:gd name="T101" fmla="*/ 459 h 1506"/>
                <a:gd name="T102" fmla="*/ 2012 w 2024"/>
                <a:gd name="T103" fmla="*/ 579 h 1506"/>
                <a:gd name="T104" fmla="*/ 2023 w 2024"/>
                <a:gd name="T105" fmla="*/ 705 h 1506"/>
                <a:gd name="T106" fmla="*/ 2001 w 2024"/>
                <a:gd name="T107" fmla="*/ 836 h 1506"/>
                <a:gd name="T108" fmla="*/ 1945 w 2024"/>
                <a:gd name="T109" fmla="*/ 970 h 1506"/>
                <a:gd name="T110" fmla="*/ 1856 w 2024"/>
                <a:gd name="T111" fmla="*/ 1103 h 1506"/>
                <a:gd name="T112" fmla="*/ 1747 w 2024"/>
                <a:gd name="T113" fmla="*/ 1217 h 1506"/>
                <a:gd name="T114" fmla="*/ 1586 w 2024"/>
                <a:gd name="T115" fmla="*/ 1345 h 1506"/>
                <a:gd name="T116" fmla="*/ 1447 w 2024"/>
                <a:gd name="T117" fmla="*/ 1429 h 1506"/>
                <a:gd name="T118" fmla="*/ 1304 w 2024"/>
                <a:gd name="T119" fmla="*/ 1483 h 1506"/>
                <a:gd name="T120" fmla="*/ 1158 w 2024"/>
                <a:gd name="T121" fmla="*/ 1505 h 1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4" h="1506">
                  <a:moveTo>
                    <a:pt x="1048" y="42"/>
                  </a:moveTo>
                  <a:lnTo>
                    <a:pt x="1048" y="42"/>
                  </a:lnTo>
                  <a:lnTo>
                    <a:pt x="1009" y="52"/>
                  </a:lnTo>
                  <a:lnTo>
                    <a:pt x="971" y="63"/>
                  </a:lnTo>
                  <a:lnTo>
                    <a:pt x="934" y="75"/>
                  </a:lnTo>
                  <a:lnTo>
                    <a:pt x="897" y="87"/>
                  </a:lnTo>
                  <a:lnTo>
                    <a:pt x="861" y="101"/>
                  </a:lnTo>
                  <a:lnTo>
                    <a:pt x="826" y="116"/>
                  </a:lnTo>
                  <a:lnTo>
                    <a:pt x="791" y="131"/>
                  </a:lnTo>
                  <a:lnTo>
                    <a:pt x="757" y="147"/>
                  </a:lnTo>
                  <a:lnTo>
                    <a:pt x="724" y="164"/>
                  </a:lnTo>
                  <a:lnTo>
                    <a:pt x="691" y="182"/>
                  </a:lnTo>
                  <a:lnTo>
                    <a:pt x="659" y="201"/>
                  </a:lnTo>
                  <a:lnTo>
                    <a:pt x="628" y="220"/>
                  </a:lnTo>
                  <a:lnTo>
                    <a:pt x="597" y="241"/>
                  </a:lnTo>
                  <a:lnTo>
                    <a:pt x="568" y="262"/>
                  </a:lnTo>
                  <a:lnTo>
                    <a:pt x="538" y="283"/>
                  </a:lnTo>
                  <a:lnTo>
                    <a:pt x="509" y="305"/>
                  </a:lnTo>
                  <a:lnTo>
                    <a:pt x="480" y="327"/>
                  </a:lnTo>
                  <a:lnTo>
                    <a:pt x="453" y="350"/>
                  </a:lnTo>
                  <a:lnTo>
                    <a:pt x="425" y="374"/>
                  </a:lnTo>
                  <a:lnTo>
                    <a:pt x="399" y="397"/>
                  </a:lnTo>
                  <a:lnTo>
                    <a:pt x="347" y="446"/>
                  </a:lnTo>
                  <a:lnTo>
                    <a:pt x="297" y="495"/>
                  </a:lnTo>
                  <a:lnTo>
                    <a:pt x="249" y="546"/>
                  </a:lnTo>
                  <a:lnTo>
                    <a:pt x="203" y="596"/>
                  </a:lnTo>
                  <a:lnTo>
                    <a:pt x="158" y="648"/>
                  </a:lnTo>
                  <a:lnTo>
                    <a:pt x="114" y="699"/>
                  </a:lnTo>
                  <a:lnTo>
                    <a:pt x="95" y="724"/>
                  </a:lnTo>
                  <a:lnTo>
                    <a:pt x="79" y="748"/>
                  </a:lnTo>
                  <a:lnTo>
                    <a:pt x="72" y="760"/>
                  </a:lnTo>
                  <a:lnTo>
                    <a:pt x="65" y="772"/>
                  </a:lnTo>
                  <a:lnTo>
                    <a:pt x="59" y="785"/>
                  </a:lnTo>
                  <a:lnTo>
                    <a:pt x="55" y="796"/>
                  </a:lnTo>
                  <a:lnTo>
                    <a:pt x="50" y="809"/>
                  </a:lnTo>
                  <a:lnTo>
                    <a:pt x="47" y="820"/>
                  </a:lnTo>
                  <a:lnTo>
                    <a:pt x="43" y="833"/>
                  </a:lnTo>
                  <a:lnTo>
                    <a:pt x="41" y="844"/>
                  </a:lnTo>
                  <a:lnTo>
                    <a:pt x="40" y="856"/>
                  </a:lnTo>
                  <a:lnTo>
                    <a:pt x="39" y="867"/>
                  </a:lnTo>
                  <a:lnTo>
                    <a:pt x="39" y="880"/>
                  </a:lnTo>
                  <a:lnTo>
                    <a:pt x="40" y="891"/>
                  </a:lnTo>
                  <a:lnTo>
                    <a:pt x="41" y="902"/>
                  </a:lnTo>
                  <a:lnTo>
                    <a:pt x="43" y="912"/>
                  </a:lnTo>
                  <a:lnTo>
                    <a:pt x="46" y="922"/>
                  </a:lnTo>
                  <a:lnTo>
                    <a:pt x="48" y="932"/>
                  </a:lnTo>
                  <a:lnTo>
                    <a:pt x="53" y="942"/>
                  </a:lnTo>
                  <a:lnTo>
                    <a:pt x="56" y="952"/>
                  </a:lnTo>
                  <a:lnTo>
                    <a:pt x="62" y="962"/>
                  </a:lnTo>
                  <a:lnTo>
                    <a:pt x="66" y="971"/>
                  </a:lnTo>
                  <a:lnTo>
                    <a:pt x="79" y="991"/>
                  </a:lnTo>
                  <a:lnTo>
                    <a:pt x="95" y="1009"/>
                  </a:lnTo>
                  <a:lnTo>
                    <a:pt x="112" y="1028"/>
                  </a:lnTo>
                  <a:lnTo>
                    <a:pt x="132" y="1045"/>
                  </a:lnTo>
                  <a:lnTo>
                    <a:pt x="180" y="1084"/>
                  </a:lnTo>
                  <a:lnTo>
                    <a:pt x="229" y="1122"/>
                  </a:lnTo>
                  <a:lnTo>
                    <a:pt x="280" y="1157"/>
                  </a:lnTo>
                  <a:lnTo>
                    <a:pt x="330" y="1191"/>
                  </a:lnTo>
                  <a:lnTo>
                    <a:pt x="383" y="1223"/>
                  </a:lnTo>
                  <a:lnTo>
                    <a:pt x="436" y="1252"/>
                  </a:lnTo>
                  <a:lnTo>
                    <a:pt x="490" y="1281"/>
                  </a:lnTo>
                  <a:lnTo>
                    <a:pt x="543" y="1308"/>
                  </a:lnTo>
                  <a:lnTo>
                    <a:pt x="600" y="1333"/>
                  </a:lnTo>
                  <a:lnTo>
                    <a:pt x="656" y="1356"/>
                  </a:lnTo>
                  <a:lnTo>
                    <a:pt x="713" y="1376"/>
                  </a:lnTo>
                  <a:lnTo>
                    <a:pt x="771" y="1396"/>
                  </a:lnTo>
                  <a:lnTo>
                    <a:pt x="829" y="1414"/>
                  </a:lnTo>
                  <a:lnTo>
                    <a:pt x="889" y="1429"/>
                  </a:lnTo>
                  <a:lnTo>
                    <a:pt x="950" y="1444"/>
                  </a:lnTo>
                  <a:lnTo>
                    <a:pt x="1010" y="1456"/>
                  </a:lnTo>
                  <a:lnTo>
                    <a:pt x="1046" y="1461"/>
                  </a:lnTo>
                  <a:lnTo>
                    <a:pt x="1081" y="1465"/>
                  </a:lnTo>
                  <a:lnTo>
                    <a:pt x="1116" y="1466"/>
                  </a:lnTo>
                  <a:lnTo>
                    <a:pt x="1151" y="1466"/>
                  </a:lnTo>
                  <a:lnTo>
                    <a:pt x="1187" y="1464"/>
                  </a:lnTo>
                  <a:lnTo>
                    <a:pt x="1223" y="1460"/>
                  </a:lnTo>
                  <a:lnTo>
                    <a:pt x="1257" y="1453"/>
                  </a:lnTo>
                  <a:lnTo>
                    <a:pt x="1293" y="1445"/>
                  </a:lnTo>
                  <a:lnTo>
                    <a:pt x="1327" y="1436"/>
                  </a:lnTo>
                  <a:lnTo>
                    <a:pt x="1361" y="1423"/>
                  </a:lnTo>
                  <a:lnTo>
                    <a:pt x="1396" y="1410"/>
                  </a:lnTo>
                  <a:lnTo>
                    <a:pt x="1430" y="1395"/>
                  </a:lnTo>
                  <a:lnTo>
                    <a:pt x="1463" y="1378"/>
                  </a:lnTo>
                  <a:lnTo>
                    <a:pt x="1497" y="1358"/>
                  </a:lnTo>
                  <a:lnTo>
                    <a:pt x="1530" y="1336"/>
                  </a:lnTo>
                  <a:lnTo>
                    <a:pt x="1562" y="1313"/>
                  </a:lnTo>
                  <a:lnTo>
                    <a:pt x="1607" y="1280"/>
                  </a:lnTo>
                  <a:lnTo>
                    <a:pt x="1652" y="1246"/>
                  </a:lnTo>
                  <a:lnTo>
                    <a:pt x="1675" y="1227"/>
                  </a:lnTo>
                  <a:lnTo>
                    <a:pt x="1698" y="1208"/>
                  </a:lnTo>
                  <a:lnTo>
                    <a:pt x="1719" y="1188"/>
                  </a:lnTo>
                  <a:lnTo>
                    <a:pt x="1741" y="1168"/>
                  </a:lnTo>
                  <a:lnTo>
                    <a:pt x="1763" y="1147"/>
                  </a:lnTo>
                  <a:lnTo>
                    <a:pt x="1784" y="1125"/>
                  </a:lnTo>
                  <a:lnTo>
                    <a:pt x="1804" y="1103"/>
                  </a:lnTo>
                  <a:lnTo>
                    <a:pt x="1825" y="1079"/>
                  </a:lnTo>
                  <a:lnTo>
                    <a:pt x="1844" y="1055"/>
                  </a:lnTo>
                  <a:lnTo>
                    <a:pt x="1863" y="1030"/>
                  </a:lnTo>
                  <a:lnTo>
                    <a:pt x="1880" y="1005"/>
                  </a:lnTo>
                  <a:lnTo>
                    <a:pt x="1896" y="977"/>
                  </a:lnTo>
                  <a:lnTo>
                    <a:pt x="1914" y="945"/>
                  </a:lnTo>
                  <a:lnTo>
                    <a:pt x="1929" y="914"/>
                  </a:lnTo>
                  <a:lnTo>
                    <a:pt x="1943" y="883"/>
                  </a:lnTo>
                  <a:lnTo>
                    <a:pt x="1954" y="853"/>
                  </a:lnTo>
                  <a:lnTo>
                    <a:pt x="1964" y="824"/>
                  </a:lnTo>
                  <a:lnTo>
                    <a:pt x="1972" y="795"/>
                  </a:lnTo>
                  <a:lnTo>
                    <a:pt x="1977" y="766"/>
                  </a:lnTo>
                  <a:lnTo>
                    <a:pt x="1981" y="739"/>
                  </a:lnTo>
                  <a:lnTo>
                    <a:pt x="1983" y="711"/>
                  </a:lnTo>
                  <a:lnTo>
                    <a:pt x="1983" y="685"/>
                  </a:lnTo>
                  <a:lnTo>
                    <a:pt x="1982" y="658"/>
                  </a:lnTo>
                  <a:lnTo>
                    <a:pt x="1980" y="633"/>
                  </a:lnTo>
                  <a:lnTo>
                    <a:pt x="1976" y="608"/>
                  </a:lnTo>
                  <a:lnTo>
                    <a:pt x="1971" y="584"/>
                  </a:lnTo>
                  <a:lnTo>
                    <a:pt x="1964" y="561"/>
                  </a:lnTo>
                  <a:lnTo>
                    <a:pt x="1956" y="537"/>
                  </a:lnTo>
                  <a:lnTo>
                    <a:pt x="1948" y="515"/>
                  </a:lnTo>
                  <a:lnTo>
                    <a:pt x="1937" y="493"/>
                  </a:lnTo>
                  <a:lnTo>
                    <a:pt x="1926" y="471"/>
                  </a:lnTo>
                  <a:lnTo>
                    <a:pt x="1914" y="451"/>
                  </a:lnTo>
                  <a:lnTo>
                    <a:pt x="1901" y="430"/>
                  </a:lnTo>
                  <a:lnTo>
                    <a:pt x="1888" y="411"/>
                  </a:lnTo>
                  <a:lnTo>
                    <a:pt x="1873" y="392"/>
                  </a:lnTo>
                  <a:lnTo>
                    <a:pt x="1858" y="374"/>
                  </a:lnTo>
                  <a:lnTo>
                    <a:pt x="1842" y="356"/>
                  </a:lnTo>
                  <a:lnTo>
                    <a:pt x="1826" y="338"/>
                  </a:lnTo>
                  <a:lnTo>
                    <a:pt x="1809" y="322"/>
                  </a:lnTo>
                  <a:lnTo>
                    <a:pt x="1793" y="306"/>
                  </a:lnTo>
                  <a:lnTo>
                    <a:pt x="1757" y="275"/>
                  </a:lnTo>
                  <a:lnTo>
                    <a:pt x="1722" y="248"/>
                  </a:lnTo>
                  <a:lnTo>
                    <a:pt x="1681" y="219"/>
                  </a:lnTo>
                  <a:lnTo>
                    <a:pt x="1642" y="193"/>
                  </a:lnTo>
                  <a:lnTo>
                    <a:pt x="1602" y="167"/>
                  </a:lnTo>
                  <a:lnTo>
                    <a:pt x="1562" y="146"/>
                  </a:lnTo>
                  <a:lnTo>
                    <a:pt x="1521" y="125"/>
                  </a:lnTo>
                  <a:lnTo>
                    <a:pt x="1481" y="108"/>
                  </a:lnTo>
                  <a:lnTo>
                    <a:pt x="1439" y="92"/>
                  </a:lnTo>
                  <a:lnTo>
                    <a:pt x="1398" y="78"/>
                  </a:lnTo>
                  <a:lnTo>
                    <a:pt x="1357" y="65"/>
                  </a:lnTo>
                  <a:lnTo>
                    <a:pt x="1314" y="56"/>
                  </a:lnTo>
                  <a:lnTo>
                    <a:pt x="1272" y="49"/>
                  </a:lnTo>
                  <a:lnTo>
                    <a:pt x="1229" y="44"/>
                  </a:lnTo>
                  <a:lnTo>
                    <a:pt x="1186" y="40"/>
                  </a:lnTo>
                  <a:lnTo>
                    <a:pt x="1143" y="39"/>
                  </a:lnTo>
                  <a:lnTo>
                    <a:pt x="1099" y="40"/>
                  </a:lnTo>
                  <a:lnTo>
                    <a:pt x="1055" y="42"/>
                  </a:lnTo>
                  <a:lnTo>
                    <a:pt x="1048" y="42"/>
                  </a:lnTo>
                  <a:close/>
                  <a:moveTo>
                    <a:pt x="1129" y="1506"/>
                  </a:moveTo>
                  <a:lnTo>
                    <a:pt x="1098" y="1505"/>
                  </a:lnTo>
                  <a:lnTo>
                    <a:pt x="1065" y="1503"/>
                  </a:lnTo>
                  <a:lnTo>
                    <a:pt x="1034" y="1499"/>
                  </a:lnTo>
                  <a:lnTo>
                    <a:pt x="1003" y="1494"/>
                  </a:lnTo>
                  <a:lnTo>
                    <a:pt x="940" y="1482"/>
                  </a:lnTo>
                  <a:lnTo>
                    <a:pt x="880" y="1468"/>
                  </a:lnTo>
                  <a:lnTo>
                    <a:pt x="819" y="1452"/>
                  </a:lnTo>
                  <a:lnTo>
                    <a:pt x="759" y="1434"/>
                  </a:lnTo>
                  <a:lnTo>
                    <a:pt x="700" y="1414"/>
                  </a:lnTo>
                  <a:lnTo>
                    <a:pt x="641" y="1392"/>
                  </a:lnTo>
                  <a:lnTo>
                    <a:pt x="584" y="1368"/>
                  </a:lnTo>
                  <a:lnTo>
                    <a:pt x="527" y="1343"/>
                  </a:lnTo>
                  <a:lnTo>
                    <a:pt x="471" y="1316"/>
                  </a:lnTo>
                  <a:lnTo>
                    <a:pt x="416" y="1287"/>
                  </a:lnTo>
                  <a:lnTo>
                    <a:pt x="362" y="1256"/>
                  </a:lnTo>
                  <a:lnTo>
                    <a:pt x="309" y="1224"/>
                  </a:lnTo>
                  <a:lnTo>
                    <a:pt x="258" y="1189"/>
                  </a:lnTo>
                  <a:lnTo>
                    <a:pt x="206" y="1154"/>
                  </a:lnTo>
                  <a:lnTo>
                    <a:pt x="156" y="1116"/>
                  </a:lnTo>
                  <a:lnTo>
                    <a:pt x="106" y="1076"/>
                  </a:lnTo>
                  <a:lnTo>
                    <a:pt x="95" y="1066"/>
                  </a:lnTo>
                  <a:lnTo>
                    <a:pt x="83" y="1055"/>
                  </a:lnTo>
                  <a:lnTo>
                    <a:pt x="73" y="1045"/>
                  </a:lnTo>
                  <a:lnTo>
                    <a:pt x="64" y="1035"/>
                  </a:lnTo>
                  <a:lnTo>
                    <a:pt x="55" y="1023"/>
                  </a:lnTo>
                  <a:lnTo>
                    <a:pt x="47" y="1013"/>
                  </a:lnTo>
                  <a:lnTo>
                    <a:pt x="39" y="1001"/>
                  </a:lnTo>
                  <a:lnTo>
                    <a:pt x="32" y="990"/>
                  </a:lnTo>
                  <a:lnTo>
                    <a:pt x="25" y="978"/>
                  </a:lnTo>
                  <a:lnTo>
                    <a:pt x="20" y="967"/>
                  </a:lnTo>
                  <a:lnTo>
                    <a:pt x="15" y="955"/>
                  </a:lnTo>
                  <a:lnTo>
                    <a:pt x="10" y="943"/>
                  </a:lnTo>
                  <a:lnTo>
                    <a:pt x="7" y="931"/>
                  </a:lnTo>
                  <a:lnTo>
                    <a:pt x="4" y="919"/>
                  </a:lnTo>
                  <a:lnTo>
                    <a:pt x="2" y="907"/>
                  </a:lnTo>
                  <a:lnTo>
                    <a:pt x="1" y="895"/>
                  </a:lnTo>
                  <a:lnTo>
                    <a:pt x="0" y="881"/>
                  </a:lnTo>
                  <a:lnTo>
                    <a:pt x="0" y="867"/>
                  </a:lnTo>
                  <a:lnTo>
                    <a:pt x="1" y="853"/>
                  </a:lnTo>
                  <a:lnTo>
                    <a:pt x="2" y="840"/>
                  </a:lnTo>
                  <a:lnTo>
                    <a:pt x="4" y="826"/>
                  </a:lnTo>
                  <a:lnTo>
                    <a:pt x="8" y="812"/>
                  </a:lnTo>
                  <a:lnTo>
                    <a:pt x="12" y="798"/>
                  </a:lnTo>
                  <a:lnTo>
                    <a:pt x="17" y="785"/>
                  </a:lnTo>
                  <a:lnTo>
                    <a:pt x="23" y="771"/>
                  </a:lnTo>
                  <a:lnTo>
                    <a:pt x="28" y="757"/>
                  </a:lnTo>
                  <a:lnTo>
                    <a:pt x="36" y="743"/>
                  </a:lnTo>
                  <a:lnTo>
                    <a:pt x="44" y="729"/>
                  </a:lnTo>
                  <a:lnTo>
                    <a:pt x="53" y="716"/>
                  </a:lnTo>
                  <a:lnTo>
                    <a:pt x="63" y="701"/>
                  </a:lnTo>
                  <a:lnTo>
                    <a:pt x="73" y="687"/>
                  </a:lnTo>
                  <a:lnTo>
                    <a:pt x="85" y="673"/>
                  </a:lnTo>
                  <a:lnTo>
                    <a:pt x="128" y="622"/>
                  </a:lnTo>
                  <a:lnTo>
                    <a:pt x="174" y="570"/>
                  </a:lnTo>
                  <a:lnTo>
                    <a:pt x="221" y="517"/>
                  </a:lnTo>
                  <a:lnTo>
                    <a:pt x="270" y="467"/>
                  </a:lnTo>
                  <a:lnTo>
                    <a:pt x="321" y="415"/>
                  </a:lnTo>
                  <a:lnTo>
                    <a:pt x="374" y="366"/>
                  </a:lnTo>
                  <a:lnTo>
                    <a:pt x="401" y="342"/>
                  </a:lnTo>
                  <a:lnTo>
                    <a:pt x="430" y="319"/>
                  </a:lnTo>
                  <a:lnTo>
                    <a:pt x="457" y="295"/>
                  </a:lnTo>
                  <a:lnTo>
                    <a:pt x="487" y="272"/>
                  </a:lnTo>
                  <a:lnTo>
                    <a:pt x="516" y="250"/>
                  </a:lnTo>
                  <a:lnTo>
                    <a:pt x="547" y="228"/>
                  </a:lnTo>
                  <a:lnTo>
                    <a:pt x="577" y="206"/>
                  </a:lnTo>
                  <a:lnTo>
                    <a:pt x="609" y="186"/>
                  </a:lnTo>
                  <a:lnTo>
                    <a:pt x="641" y="166"/>
                  </a:lnTo>
                  <a:lnTo>
                    <a:pt x="673" y="147"/>
                  </a:lnTo>
                  <a:lnTo>
                    <a:pt x="706" y="128"/>
                  </a:lnTo>
                  <a:lnTo>
                    <a:pt x="741" y="111"/>
                  </a:lnTo>
                  <a:lnTo>
                    <a:pt x="775" y="94"/>
                  </a:lnTo>
                  <a:lnTo>
                    <a:pt x="811" y="79"/>
                  </a:lnTo>
                  <a:lnTo>
                    <a:pt x="847" y="64"/>
                  </a:lnTo>
                  <a:lnTo>
                    <a:pt x="884" y="49"/>
                  </a:lnTo>
                  <a:lnTo>
                    <a:pt x="922" y="37"/>
                  </a:lnTo>
                  <a:lnTo>
                    <a:pt x="960" y="24"/>
                  </a:lnTo>
                  <a:lnTo>
                    <a:pt x="999" y="14"/>
                  </a:lnTo>
                  <a:lnTo>
                    <a:pt x="1039" y="3"/>
                  </a:lnTo>
                  <a:lnTo>
                    <a:pt x="1048" y="5"/>
                  </a:lnTo>
                  <a:lnTo>
                    <a:pt x="1052" y="3"/>
                  </a:lnTo>
                  <a:lnTo>
                    <a:pt x="1096" y="0"/>
                  </a:lnTo>
                  <a:lnTo>
                    <a:pt x="1142" y="0"/>
                  </a:lnTo>
                  <a:lnTo>
                    <a:pt x="1187" y="1"/>
                  </a:lnTo>
                  <a:lnTo>
                    <a:pt x="1232" y="5"/>
                  </a:lnTo>
                  <a:lnTo>
                    <a:pt x="1277" y="10"/>
                  </a:lnTo>
                  <a:lnTo>
                    <a:pt x="1321" y="18"/>
                  </a:lnTo>
                  <a:lnTo>
                    <a:pt x="1365" y="29"/>
                  </a:lnTo>
                  <a:lnTo>
                    <a:pt x="1408" y="40"/>
                  </a:lnTo>
                  <a:lnTo>
                    <a:pt x="1452" y="55"/>
                  </a:lnTo>
                  <a:lnTo>
                    <a:pt x="1494" y="71"/>
                  </a:lnTo>
                  <a:lnTo>
                    <a:pt x="1537" y="91"/>
                  </a:lnTo>
                  <a:lnTo>
                    <a:pt x="1579" y="111"/>
                  </a:lnTo>
                  <a:lnTo>
                    <a:pt x="1622" y="134"/>
                  </a:lnTo>
                  <a:lnTo>
                    <a:pt x="1663" y="159"/>
                  </a:lnTo>
                  <a:lnTo>
                    <a:pt x="1704" y="187"/>
                  </a:lnTo>
                  <a:lnTo>
                    <a:pt x="1746" y="216"/>
                  </a:lnTo>
                  <a:lnTo>
                    <a:pt x="1772" y="236"/>
                  </a:lnTo>
                  <a:lnTo>
                    <a:pt x="1797" y="258"/>
                  </a:lnTo>
                  <a:lnTo>
                    <a:pt x="1821" y="279"/>
                  </a:lnTo>
                  <a:lnTo>
                    <a:pt x="1844" y="301"/>
                  </a:lnTo>
                  <a:lnTo>
                    <a:pt x="1866" y="322"/>
                  </a:lnTo>
                  <a:lnTo>
                    <a:pt x="1886" y="344"/>
                  </a:lnTo>
                  <a:lnTo>
                    <a:pt x="1904" y="367"/>
                  </a:lnTo>
                  <a:lnTo>
                    <a:pt x="1921" y="390"/>
                  </a:lnTo>
                  <a:lnTo>
                    <a:pt x="1937" y="413"/>
                  </a:lnTo>
                  <a:lnTo>
                    <a:pt x="1952" y="436"/>
                  </a:lnTo>
                  <a:lnTo>
                    <a:pt x="1966" y="459"/>
                  </a:lnTo>
                  <a:lnTo>
                    <a:pt x="1977" y="483"/>
                  </a:lnTo>
                  <a:lnTo>
                    <a:pt x="1988" y="507"/>
                  </a:lnTo>
                  <a:lnTo>
                    <a:pt x="1997" y="531"/>
                  </a:lnTo>
                  <a:lnTo>
                    <a:pt x="2005" y="555"/>
                  </a:lnTo>
                  <a:lnTo>
                    <a:pt x="2012" y="579"/>
                  </a:lnTo>
                  <a:lnTo>
                    <a:pt x="2016" y="604"/>
                  </a:lnTo>
                  <a:lnTo>
                    <a:pt x="2021" y="630"/>
                  </a:lnTo>
                  <a:lnTo>
                    <a:pt x="2023" y="654"/>
                  </a:lnTo>
                  <a:lnTo>
                    <a:pt x="2024" y="680"/>
                  </a:lnTo>
                  <a:lnTo>
                    <a:pt x="2023" y="705"/>
                  </a:lnTo>
                  <a:lnTo>
                    <a:pt x="2022" y="731"/>
                  </a:lnTo>
                  <a:lnTo>
                    <a:pt x="2019" y="757"/>
                  </a:lnTo>
                  <a:lnTo>
                    <a:pt x="2015" y="783"/>
                  </a:lnTo>
                  <a:lnTo>
                    <a:pt x="2008" y="810"/>
                  </a:lnTo>
                  <a:lnTo>
                    <a:pt x="2001" y="836"/>
                  </a:lnTo>
                  <a:lnTo>
                    <a:pt x="1993" y="863"/>
                  </a:lnTo>
                  <a:lnTo>
                    <a:pt x="1983" y="889"/>
                  </a:lnTo>
                  <a:lnTo>
                    <a:pt x="1973" y="916"/>
                  </a:lnTo>
                  <a:lnTo>
                    <a:pt x="1960" y="943"/>
                  </a:lnTo>
                  <a:lnTo>
                    <a:pt x="1945" y="970"/>
                  </a:lnTo>
                  <a:lnTo>
                    <a:pt x="1930" y="998"/>
                  </a:lnTo>
                  <a:lnTo>
                    <a:pt x="1913" y="1025"/>
                  </a:lnTo>
                  <a:lnTo>
                    <a:pt x="1895" y="1053"/>
                  </a:lnTo>
                  <a:lnTo>
                    <a:pt x="1875" y="1078"/>
                  </a:lnTo>
                  <a:lnTo>
                    <a:pt x="1856" y="1103"/>
                  </a:lnTo>
                  <a:lnTo>
                    <a:pt x="1835" y="1127"/>
                  </a:lnTo>
                  <a:lnTo>
                    <a:pt x="1813" y="1152"/>
                  </a:lnTo>
                  <a:lnTo>
                    <a:pt x="1792" y="1173"/>
                  </a:lnTo>
                  <a:lnTo>
                    <a:pt x="1770" y="1195"/>
                  </a:lnTo>
                  <a:lnTo>
                    <a:pt x="1747" y="1217"/>
                  </a:lnTo>
                  <a:lnTo>
                    <a:pt x="1724" y="1236"/>
                  </a:lnTo>
                  <a:lnTo>
                    <a:pt x="1701" y="1256"/>
                  </a:lnTo>
                  <a:lnTo>
                    <a:pt x="1678" y="1275"/>
                  </a:lnTo>
                  <a:lnTo>
                    <a:pt x="1632" y="1311"/>
                  </a:lnTo>
                  <a:lnTo>
                    <a:pt x="1586" y="1345"/>
                  </a:lnTo>
                  <a:lnTo>
                    <a:pt x="1559" y="1365"/>
                  </a:lnTo>
                  <a:lnTo>
                    <a:pt x="1531" y="1382"/>
                  </a:lnTo>
                  <a:lnTo>
                    <a:pt x="1504" y="1399"/>
                  </a:lnTo>
                  <a:lnTo>
                    <a:pt x="1476" y="1415"/>
                  </a:lnTo>
                  <a:lnTo>
                    <a:pt x="1447" y="1429"/>
                  </a:lnTo>
                  <a:lnTo>
                    <a:pt x="1420" y="1443"/>
                  </a:lnTo>
                  <a:lnTo>
                    <a:pt x="1391" y="1454"/>
                  </a:lnTo>
                  <a:lnTo>
                    <a:pt x="1363" y="1466"/>
                  </a:lnTo>
                  <a:lnTo>
                    <a:pt x="1334" y="1475"/>
                  </a:lnTo>
                  <a:lnTo>
                    <a:pt x="1304" y="1483"/>
                  </a:lnTo>
                  <a:lnTo>
                    <a:pt x="1275" y="1490"/>
                  </a:lnTo>
                  <a:lnTo>
                    <a:pt x="1247" y="1496"/>
                  </a:lnTo>
                  <a:lnTo>
                    <a:pt x="1217" y="1500"/>
                  </a:lnTo>
                  <a:lnTo>
                    <a:pt x="1187" y="1504"/>
                  </a:lnTo>
                  <a:lnTo>
                    <a:pt x="1158" y="1505"/>
                  </a:lnTo>
                  <a:lnTo>
                    <a:pt x="1129" y="1506"/>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40" name="Freeform 42">
              <a:extLst>
                <a:ext uri="{FF2B5EF4-FFF2-40B4-BE49-F238E27FC236}">
                  <a16:creationId xmlns:a16="http://schemas.microsoft.com/office/drawing/2014/main" id="{3F9705A1-2FCB-4526-A489-8C771E76771F}"/>
                </a:ext>
              </a:extLst>
            </p:cNvPr>
            <p:cNvSpPr>
              <a:spLocks/>
            </p:cNvSpPr>
            <p:nvPr userDrawn="1"/>
          </p:nvSpPr>
          <p:spPr bwMode="auto">
            <a:xfrm>
              <a:off x="2397149" y="6053091"/>
              <a:ext cx="1265519" cy="804909"/>
            </a:xfrm>
            <a:custGeom>
              <a:avLst/>
              <a:gdLst>
                <a:gd name="T0" fmla="*/ 518 w 1903"/>
                <a:gd name="T1" fmla="*/ 64 h 1210"/>
                <a:gd name="T2" fmla="*/ 398 w 1903"/>
                <a:gd name="T3" fmla="*/ 92 h 1210"/>
                <a:gd name="T4" fmla="*/ 315 w 1903"/>
                <a:gd name="T5" fmla="*/ 126 h 1210"/>
                <a:gd name="T6" fmla="*/ 247 w 1903"/>
                <a:gd name="T7" fmla="*/ 174 h 1210"/>
                <a:gd name="T8" fmla="*/ 196 w 1903"/>
                <a:gd name="T9" fmla="*/ 234 h 1210"/>
                <a:gd name="T10" fmla="*/ 160 w 1903"/>
                <a:gd name="T11" fmla="*/ 303 h 1210"/>
                <a:gd name="T12" fmla="*/ 138 w 1903"/>
                <a:gd name="T13" fmla="*/ 377 h 1210"/>
                <a:gd name="T14" fmla="*/ 126 w 1903"/>
                <a:gd name="T15" fmla="*/ 455 h 1210"/>
                <a:gd name="T16" fmla="*/ 128 w 1903"/>
                <a:gd name="T17" fmla="*/ 534 h 1210"/>
                <a:gd name="T18" fmla="*/ 140 w 1903"/>
                <a:gd name="T19" fmla="*/ 635 h 1210"/>
                <a:gd name="T20" fmla="*/ 148 w 1903"/>
                <a:gd name="T21" fmla="*/ 799 h 1210"/>
                <a:gd name="T22" fmla="*/ 132 w 1903"/>
                <a:gd name="T23" fmla="*/ 957 h 1210"/>
                <a:gd name="T24" fmla="*/ 91 w 1903"/>
                <a:gd name="T25" fmla="*/ 1104 h 1210"/>
                <a:gd name="T26" fmla="*/ 0 w 1903"/>
                <a:gd name="T27" fmla="*/ 1210 h 1210"/>
                <a:gd name="T28" fmla="*/ 61 w 1903"/>
                <a:gd name="T29" fmla="*/ 1070 h 1210"/>
                <a:gd name="T30" fmla="*/ 98 w 1903"/>
                <a:gd name="T31" fmla="*/ 922 h 1210"/>
                <a:gd name="T32" fmla="*/ 109 w 1903"/>
                <a:gd name="T33" fmla="*/ 765 h 1210"/>
                <a:gd name="T34" fmla="*/ 96 w 1903"/>
                <a:gd name="T35" fmla="*/ 599 h 1210"/>
                <a:gd name="T36" fmla="*/ 87 w 1903"/>
                <a:gd name="T37" fmla="*/ 517 h 1210"/>
                <a:gd name="T38" fmla="*/ 90 w 1903"/>
                <a:gd name="T39" fmla="*/ 432 h 1210"/>
                <a:gd name="T40" fmla="*/ 105 w 1903"/>
                <a:gd name="T41" fmla="*/ 349 h 1210"/>
                <a:gd name="T42" fmla="*/ 133 w 1903"/>
                <a:gd name="T43" fmla="*/ 268 h 1210"/>
                <a:gd name="T44" fmla="*/ 177 w 1903"/>
                <a:gd name="T45" fmla="*/ 195 h 1210"/>
                <a:gd name="T46" fmla="*/ 238 w 1903"/>
                <a:gd name="T47" fmla="*/ 132 h 1210"/>
                <a:gd name="T48" fmla="*/ 316 w 1903"/>
                <a:gd name="T49" fmla="*/ 81 h 1210"/>
                <a:gd name="T50" fmla="*/ 413 w 1903"/>
                <a:gd name="T51" fmla="*/ 47 h 1210"/>
                <a:gd name="T52" fmla="*/ 541 w 1903"/>
                <a:gd name="T53" fmla="*/ 18 h 1210"/>
                <a:gd name="T54" fmla="*/ 669 w 1903"/>
                <a:gd name="T55" fmla="*/ 2 h 1210"/>
                <a:gd name="T56" fmla="*/ 804 w 1903"/>
                <a:gd name="T57" fmla="*/ 24 h 1210"/>
                <a:gd name="T58" fmla="*/ 944 w 1903"/>
                <a:gd name="T59" fmla="*/ 68 h 1210"/>
                <a:gd name="T60" fmla="*/ 1030 w 1903"/>
                <a:gd name="T61" fmla="*/ 112 h 1210"/>
                <a:gd name="T62" fmla="*/ 1095 w 1903"/>
                <a:gd name="T63" fmla="*/ 158 h 1210"/>
                <a:gd name="T64" fmla="*/ 1155 w 1903"/>
                <a:gd name="T65" fmla="*/ 217 h 1210"/>
                <a:gd name="T66" fmla="*/ 1222 w 1903"/>
                <a:gd name="T67" fmla="*/ 294 h 1210"/>
                <a:gd name="T68" fmla="*/ 1325 w 1903"/>
                <a:gd name="T69" fmla="*/ 416 h 1210"/>
                <a:gd name="T70" fmla="*/ 1438 w 1903"/>
                <a:gd name="T71" fmla="*/ 559 h 1210"/>
                <a:gd name="T72" fmla="*/ 1613 w 1903"/>
                <a:gd name="T73" fmla="*/ 814 h 1210"/>
                <a:gd name="T74" fmla="*/ 1804 w 1903"/>
                <a:gd name="T75" fmla="*/ 1080 h 1210"/>
                <a:gd name="T76" fmla="*/ 1805 w 1903"/>
                <a:gd name="T77" fmla="*/ 1148 h 1210"/>
                <a:gd name="T78" fmla="*/ 1621 w 1903"/>
                <a:gd name="T79" fmla="*/ 895 h 1210"/>
                <a:gd name="T80" fmla="*/ 1431 w 1903"/>
                <a:gd name="T81" fmla="*/ 618 h 1210"/>
                <a:gd name="T82" fmla="*/ 1323 w 1903"/>
                <a:gd name="T83" fmla="*/ 476 h 1210"/>
                <a:gd name="T84" fmla="*/ 1208 w 1903"/>
                <a:gd name="T85" fmla="*/ 339 h 1210"/>
                <a:gd name="T86" fmla="*/ 1141 w 1903"/>
                <a:gd name="T87" fmla="*/ 259 h 1210"/>
                <a:gd name="T88" fmla="*/ 1084 w 1903"/>
                <a:gd name="T89" fmla="*/ 202 h 1210"/>
                <a:gd name="T90" fmla="*/ 1024 w 1903"/>
                <a:gd name="T91" fmla="*/ 155 h 1210"/>
                <a:gd name="T92" fmla="*/ 959 w 1903"/>
                <a:gd name="T93" fmla="*/ 118 h 1210"/>
                <a:gd name="T94" fmla="*/ 827 w 1903"/>
                <a:gd name="T95" fmla="*/ 70 h 1210"/>
                <a:gd name="T96" fmla="*/ 695 w 1903"/>
                <a:gd name="T97" fmla="*/ 4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03" h="1210">
                  <a:moveTo>
                    <a:pt x="631" y="38"/>
                  </a:moveTo>
                  <a:lnTo>
                    <a:pt x="630" y="38"/>
                  </a:lnTo>
                  <a:lnTo>
                    <a:pt x="549" y="57"/>
                  </a:lnTo>
                  <a:lnTo>
                    <a:pt x="518" y="64"/>
                  </a:lnTo>
                  <a:lnTo>
                    <a:pt x="486" y="71"/>
                  </a:lnTo>
                  <a:lnTo>
                    <a:pt x="455" y="78"/>
                  </a:lnTo>
                  <a:lnTo>
                    <a:pt x="422" y="86"/>
                  </a:lnTo>
                  <a:lnTo>
                    <a:pt x="398" y="92"/>
                  </a:lnTo>
                  <a:lnTo>
                    <a:pt x="375" y="99"/>
                  </a:lnTo>
                  <a:lnTo>
                    <a:pt x="354" y="108"/>
                  </a:lnTo>
                  <a:lnTo>
                    <a:pt x="333" y="116"/>
                  </a:lnTo>
                  <a:lnTo>
                    <a:pt x="315" y="126"/>
                  </a:lnTo>
                  <a:lnTo>
                    <a:pt x="296" y="138"/>
                  </a:lnTo>
                  <a:lnTo>
                    <a:pt x="279" y="149"/>
                  </a:lnTo>
                  <a:lnTo>
                    <a:pt x="262" y="162"/>
                  </a:lnTo>
                  <a:lnTo>
                    <a:pt x="247" y="174"/>
                  </a:lnTo>
                  <a:lnTo>
                    <a:pt x="233" y="189"/>
                  </a:lnTo>
                  <a:lnTo>
                    <a:pt x="219" y="203"/>
                  </a:lnTo>
                  <a:lnTo>
                    <a:pt x="208" y="219"/>
                  </a:lnTo>
                  <a:lnTo>
                    <a:pt x="196" y="234"/>
                  </a:lnTo>
                  <a:lnTo>
                    <a:pt x="186" y="251"/>
                  </a:lnTo>
                  <a:lnTo>
                    <a:pt x="176" y="267"/>
                  </a:lnTo>
                  <a:lnTo>
                    <a:pt x="168" y="284"/>
                  </a:lnTo>
                  <a:lnTo>
                    <a:pt x="160" y="303"/>
                  </a:lnTo>
                  <a:lnTo>
                    <a:pt x="153" y="321"/>
                  </a:lnTo>
                  <a:lnTo>
                    <a:pt x="147" y="339"/>
                  </a:lnTo>
                  <a:lnTo>
                    <a:pt x="141" y="358"/>
                  </a:lnTo>
                  <a:lnTo>
                    <a:pt x="138" y="377"/>
                  </a:lnTo>
                  <a:lnTo>
                    <a:pt x="133" y="397"/>
                  </a:lnTo>
                  <a:lnTo>
                    <a:pt x="131" y="416"/>
                  </a:lnTo>
                  <a:lnTo>
                    <a:pt x="129" y="436"/>
                  </a:lnTo>
                  <a:lnTo>
                    <a:pt x="126" y="455"/>
                  </a:lnTo>
                  <a:lnTo>
                    <a:pt x="126" y="475"/>
                  </a:lnTo>
                  <a:lnTo>
                    <a:pt x="126" y="494"/>
                  </a:lnTo>
                  <a:lnTo>
                    <a:pt x="126" y="515"/>
                  </a:lnTo>
                  <a:lnTo>
                    <a:pt x="128" y="534"/>
                  </a:lnTo>
                  <a:lnTo>
                    <a:pt x="129" y="554"/>
                  </a:lnTo>
                  <a:lnTo>
                    <a:pt x="131" y="573"/>
                  </a:lnTo>
                  <a:lnTo>
                    <a:pt x="135" y="593"/>
                  </a:lnTo>
                  <a:lnTo>
                    <a:pt x="140" y="635"/>
                  </a:lnTo>
                  <a:lnTo>
                    <a:pt x="145" y="677"/>
                  </a:lnTo>
                  <a:lnTo>
                    <a:pt x="147" y="718"/>
                  </a:lnTo>
                  <a:lnTo>
                    <a:pt x="148" y="759"/>
                  </a:lnTo>
                  <a:lnTo>
                    <a:pt x="148" y="799"/>
                  </a:lnTo>
                  <a:lnTo>
                    <a:pt x="147" y="840"/>
                  </a:lnTo>
                  <a:lnTo>
                    <a:pt x="144" y="879"/>
                  </a:lnTo>
                  <a:lnTo>
                    <a:pt x="138" y="918"/>
                  </a:lnTo>
                  <a:lnTo>
                    <a:pt x="132" y="957"/>
                  </a:lnTo>
                  <a:lnTo>
                    <a:pt x="124" y="994"/>
                  </a:lnTo>
                  <a:lnTo>
                    <a:pt x="115" y="1031"/>
                  </a:lnTo>
                  <a:lnTo>
                    <a:pt x="104" y="1068"/>
                  </a:lnTo>
                  <a:lnTo>
                    <a:pt x="91" y="1104"/>
                  </a:lnTo>
                  <a:lnTo>
                    <a:pt x="77" y="1140"/>
                  </a:lnTo>
                  <a:lnTo>
                    <a:pt x="62" y="1176"/>
                  </a:lnTo>
                  <a:lnTo>
                    <a:pt x="45" y="1210"/>
                  </a:lnTo>
                  <a:lnTo>
                    <a:pt x="0" y="1210"/>
                  </a:lnTo>
                  <a:lnTo>
                    <a:pt x="18" y="1176"/>
                  </a:lnTo>
                  <a:lnTo>
                    <a:pt x="34" y="1141"/>
                  </a:lnTo>
                  <a:lnTo>
                    <a:pt x="48" y="1106"/>
                  </a:lnTo>
                  <a:lnTo>
                    <a:pt x="61" y="1070"/>
                  </a:lnTo>
                  <a:lnTo>
                    <a:pt x="73" y="1035"/>
                  </a:lnTo>
                  <a:lnTo>
                    <a:pt x="83" y="997"/>
                  </a:lnTo>
                  <a:lnTo>
                    <a:pt x="91" y="960"/>
                  </a:lnTo>
                  <a:lnTo>
                    <a:pt x="98" y="922"/>
                  </a:lnTo>
                  <a:lnTo>
                    <a:pt x="104" y="883"/>
                  </a:lnTo>
                  <a:lnTo>
                    <a:pt x="107" y="844"/>
                  </a:lnTo>
                  <a:lnTo>
                    <a:pt x="109" y="805"/>
                  </a:lnTo>
                  <a:lnTo>
                    <a:pt x="109" y="765"/>
                  </a:lnTo>
                  <a:lnTo>
                    <a:pt x="108" y="724"/>
                  </a:lnTo>
                  <a:lnTo>
                    <a:pt x="106" y="682"/>
                  </a:lnTo>
                  <a:lnTo>
                    <a:pt x="101" y="641"/>
                  </a:lnTo>
                  <a:lnTo>
                    <a:pt x="96" y="599"/>
                  </a:lnTo>
                  <a:lnTo>
                    <a:pt x="92" y="579"/>
                  </a:lnTo>
                  <a:lnTo>
                    <a:pt x="90" y="559"/>
                  </a:lnTo>
                  <a:lnTo>
                    <a:pt x="89" y="538"/>
                  </a:lnTo>
                  <a:lnTo>
                    <a:pt x="87" y="517"/>
                  </a:lnTo>
                  <a:lnTo>
                    <a:pt x="87" y="495"/>
                  </a:lnTo>
                  <a:lnTo>
                    <a:pt x="87" y="475"/>
                  </a:lnTo>
                  <a:lnTo>
                    <a:pt x="89" y="453"/>
                  </a:lnTo>
                  <a:lnTo>
                    <a:pt x="90" y="432"/>
                  </a:lnTo>
                  <a:lnTo>
                    <a:pt x="92" y="412"/>
                  </a:lnTo>
                  <a:lnTo>
                    <a:pt x="96" y="390"/>
                  </a:lnTo>
                  <a:lnTo>
                    <a:pt x="100" y="369"/>
                  </a:lnTo>
                  <a:lnTo>
                    <a:pt x="105" y="349"/>
                  </a:lnTo>
                  <a:lnTo>
                    <a:pt x="110" y="328"/>
                  </a:lnTo>
                  <a:lnTo>
                    <a:pt x="117" y="307"/>
                  </a:lnTo>
                  <a:lnTo>
                    <a:pt x="125" y="288"/>
                  </a:lnTo>
                  <a:lnTo>
                    <a:pt x="133" y="268"/>
                  </a:lnTo>
                  <a:lnTo>
                    <a:pt x="143" y="249"/>
                  </a:lnTo>
                  <a:lnTo>
                    <a:pt x="153" y="231"/>
                  </a:lnTo>
                  <a:lnTo>
                    <a:pt x="164" y="212"/>
                  </a:lnTo>
                  <a:lnTo>
                    <a:pt x="177" y="195"/>
                  </a:lnTo>
                  <a:lnTo>
                    <a:pt x="191" y="178"/>
                  </a:lnTo>
                  <a:lnTo>
                    <a:pt x="204" y="162"/>
                  </a:lnTo>
                  <a:lnTo>
                    <a:pt x="221" y="147"/>
                  </a:lnTo>
                  <a:lnTo>
                    <a:pt x="238" y="132"/>
                  </a:lnTo>
                  <a:lnTo>
                    <a:pt x="255" y="118"/>
                  </a:lnTo>
                  <a:lnTo>
                    <a:pt x="274" y="104"/>
                  </a:lnTo>
                  <a:lnTo>
                    <a:pt x="294" y="93"/>
                  </a:lnTo>
                  <a:lnTo>
                    <a:pt x="316" y="81"/>
                  </a:lnTo>
                  <a:lnTo>
                    <a:pt x="339" y="71"/>
                  </a:lnTo>
                  <a:lnTo>
                    <a:pt x="362" y="62"/>
                  </a:lnTo>
                  <a:lnTo>
                    <a:pt x="387" y="54"/>
                  </a:lnTo>
                  <a:lnTo>
                    <a:pt x="413" y="47"/>
                  </a:lnTo>
                  <a:lnTo>
                    <a:pt x="445" y="40"/>
                  </a:lnTo>
                  <a:lnTo>
                    <a:pt x="478" y="33"/>
                  </a:lnTo>
                  <a:lnTo>
                    <a:pt x="508" y="25"/>
                  </a:lnTo>
                  <a:lnTo>
                    <a:pt x="541" y="18"/>
                  </a:lnTo>
                  <a:lnTo>
                    <a:pt x="622" y="0"/>
                  </a:lnTo>
                  <a:lnTo>
                    <a:pt x="631" y="0"/>
                  </a:lnTo>
                  <a:lnTo>
                    <a:pt x="637" y="0"/>
                  </a:lnTo>
                  <a:lnTo>
                    <a:pt x="669" y="2"/>
                  </a:lnTo>
                  <a:lnTo>
                    <a:pt x="702" y="6"/>
                  </a:lnTo>
                  <a:lnTo>
                    <a:pt x="736" y="10"/>
                  </a:lnTo>
                  <a:lnTo>
                    <a:pt x="770" y="16"/>
                  </a:lnTo>
                  <a:lnTo>
                    <a:pt x="804" y="24"/>
                  </a:lnTo>
                  <a:lnTo>
                    <a:pt x="840" y="32"/>
                  </a:lnTo>
                  <a:lnTo>
                    <a:pt x="874" y="42"/>
                  </a:lnTo>
                  <a:lnTo>
                    <a:pt x="910" y="54"/>
                  </a:lnTo>
                  <a:lnTo>
                    <a:pt x="944" y="68"/>
                  </a:lnTo>
                  <a:lnTo>
                    <a:pt x="979" y="84"/>
                  </a:lnTo>
                  <a:lnTo>
                    <a:pt x="996" y="93"/>
                  </a:lnTo>
                  <a:lnTo>
                    <a:pt x="1013" y="102"/>
                  </a:lnTo>
                  <a:lnTo>
                    <a:pt x="1030" y="112"/>
                  </a:lnTo>
                  <a:lnTo>
                    <a:pt x="1046" y="123"/>
                  </a:lnTo>
                  <a:lnTo>
                    <a:pt x="1063" y="134"/>
                  </a:lnTo>
                  <a:lnTo>
                    <a:pt x="1079" y="146"/>
                  </a:lnTo>
                  <a:lnTo>
                    <a:pt x="1095" y="158"/>
                  </a:lnTo>
                  <a:lnTo>
                    <a:pt x="1111" y="172"/>
                  </a:lnTo>
                  <a:lnTo>
                    <a:pt x="1126" y="187"/>
                  </a:lnTo>
                  <a:lnTo>
                    <a:pt x="1142" y="202"/>
                  </a:lnTo>
                  <a:lnTo>
                    <a:pt x="1155" y="217"/>
                  </a:lnTo>
                  <a:lnTo>
                    <a:pt x="1170" y="234"/>
                  </a:lnTo>
                  <a:lnTo>
                    <a:pt x="1188" y="253"/>
                  </a:lnTo>
                  <a:lnTo>
                    <a:pt x="1205" y="274"/>
                  </a:lnTo>
                  <a:lnTo>
                    <a:pt x="1222" y="294"/>
                  </a:lnTo>
                  <a:lnTo>
                    <a:pt x="1239" y="314"/>
                  </a:lnTo>
                  <a:lnTo>
                    <a:pt x="1268" y="347"/>
                  </a:lnTo>
                  <a:lnTo>
                    <a:pt x="1297" y="382"/>
                  </a:lnTo>
                  <a:lnTo>
                    <a:pt x="1325" y="416"/>
                  </a:lnTo>
                  <a:lnTo>
                    <a:pt x="1354" y="451"/>
                  </a:lnTo>
                  <a:lnTo>
                    <a:pt x="1383" y="486"/>
                  </a:lnTo>
                  <a:lnTo>
                    <a:pt x="1410" y="522"/>
                  </a:lnTo>
                  <a:lnTo>
                    <a:pt x="1438" y="559"/>
                  </a:lnTo>
                  <a:lnTo>
                    <a:pt x="1463" y="595"/>
                  </a:lnTo>
                  <a:lnTo>
                    <a:pt x="1523" y="681"/>
                  </a:lnTo>
                  <a:lnTo>
                    <a:pt x="1567" y="748"/>
                  </a:lnTo>
                  <a:lnTo>
                    <a:pt x="1613" y="814"/>
                  </a:lnTo>
                  <a:lnTo>
                    <a:pt x="1660" y="882"/>
                  </a:lnTo>
                  <a:lnTo>
                    <a:pt x="1707" y="948"/>
                  </a:lnTo>
                  <a:lnTo>
                    <a:pt x="1754" y="1015"/>
                  </a:lnTo>
                  <a:lnTo>
                    <a:pt x="1804" y="1080"/>
                  </a:lnTo>
                  <a:lnTo>
                    <a:pt x="1853" y="1146"/>
                  </a:lnTo>
                  <a:lnTo>
                    <a:pt x="1903" y="1210"/>
                  </a:lnTo>
                  <a:lnTo>
                    <a:pt x="1853" y="1210"/>
                  </a:lnTo>
                  <a:lnTo>
                    <a:pt x="1805" y="1148"/>
                  </a:lnTo>
                  <a:lnTo>
                    <a:pt x="1758" y="1085"/>
                  </a:lnTo>
                  <a:lnTo>
                    <a:pt x="1712" y="1022"/>
                  </a:lnTo>
                  <a:lnTo>
                    <a:pt x="1666" y="959"/>
                  </a:lnTo>
                  <a:lnTo>
                    <a:pt x="1621" y="895"/>
                  </a:lnTo>
                  <a:lnTo>
                    <a:pt x="1576" y="832"/>
                  </a:lnTo>
                  <a:lnTo>
                    <a:pt x="1533" y="767"/>
                  </a:lnTo>
                  <a:lnTo>
                    <a:pt x="1489" y="704"/>
                  </a:lnTo>
                  <a:lnTo>
                    <a:pt x="1431" y="618"/>
                  </a:lnTo>
                  <a:lnTo>
                    <a:pt x="1406" y="581"/>
                  </a:lnTo>
                  <a:lnTo>
                    <a:pt x="1379" y="546"/>
                  </a:lnTo>
                  <a:lnTo>
                    <a:pt x="1352" y="510"/>
                  </a:lnTo>
                  <a:lnTo>
                    <a:pt x="1323" y="476"/>
                  </a:lnTo>
                  <a:lnTo>
                    <a:pt x="1295" y="440"/>
                  </a:lnTo>
                  <a:lnTo>
                    <a:pt x="1267" y="407"/>
                  </a:lnTo>
                  <a:lnTo>
                    <a:pt x="1237" y="373"/>
                  </a:lnTo>
                  <a:lnTo>
                    <a:pt x="1208" y="339"/>
                  </a:lnTo>
                  <a:lnTo>
                    <a:pt x="1191" y="319"/>
                  </a:lnTo>
                  <a:lnTo>
                    <a:pt x="1174" y="299"/>
                  </a:lnTo>
                  <a:lnTo>
                    <a:pt x="1158" y="279"/>
                  </a:lnTo>
                  <a:lnTo>
                    <a:pt x="1141" y="259"/>
                  </a:lnTo>
                  <a:lnTo>
                    <a:pt x="1127" y="243"/>
                  </a:lnTo>
                  <a:lnTo>
                    <a:pt x="1113" y="228"/>
                  </a:lnTo>
                  <a:lnTo>
                    <a:pt x="1098" y="214"/>
                  </a:lnTo>
                  <a:lnTo>
                    <a:pt x="1084" y="202"/>
                  </a:lnTo>
                  <a:lnTo>
                    <a:pt x="1069" y="189"/>
                  </a:lnTo>
                  <a:lnTo>
                    <a:pt x="1055" y="177"/>
                  </a:lnTo>
                  <a:lnTo>
                    <a:pt x="1038" y="165"/>
                  </a:lnTo>
                  <a:lnTo>
                    <a:pt x="1024" y="155"/>
                  </a:lnTo>
                  <a:lnTo>
                    <a:pt x="1007" y="144"/>
                  </a:lnTo>
                  <a:lnTo>
                    <a:pt x="991" y="135"/>
                  </a:lnTo>
                  <a:lnTo>
                    <a:pt x="975" y="126"/>
                  </a:lnTo>
                  <a:lnTo>
                    <a:pt x="959" y="118"/>
                  </a:lnTo>
                  <a:lnTo>
                    <a:pt x="927" y="103"/>
                  </a:lnTo>
                  <a:lnTo>
                    <a:pt x="894" y="91"/>
                  </a:lnTo>
                  <a:lnTo>
                    <a:pt x="861" y="79"/>
                  </a:lnTo>
                  <a:lnTo>
                    <a:pt x="827" y="70"/>
                  </a:lnTo>
                  <a:lnTo>
                    <a:pt x="794" y="62"/>
                  </a:lnTo>
                  <a:lnTo>
                    <a:pt x="761" y="55"/>
                  </a:lnTo>
                  <a:lnTo>
                    <a:pt x="728" y="49"/>
                  </a:lnTo>
                  <a:lnTo>
                    <a:pt x="695" y="45"/>
                  </a:lnTo>
                  <a:lnTo>
                    <a:pt x="664" y="41"/>
                  </a:lnTo>
                  <a:lnTo>
                    <a:pt x="634" y="39"/>
                  </a:lnTo>
                  <a:lnTo>
                    <a:pt x="631" y="3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41" name="Freeform 43">
              <a:extLst>
                <a:ext uri="{FF2B5EF4-FFF2-40B4-BE49-F238E27FC236}">
                  <a16:creationId xmlns:a16="http://schemas.microsoft.com/office/drawing/2014/main" id="{EA820510-6125-4AEE-886B-BE160198CC67}"/>
                </a:ext>
              </a:extLst>
            </p:cNvPr>
            <p:cNvSpPr>
              <a:spLocks noEditPoints="1"/>
            </p:cNvSpPr>
            <p:nvPr userDrawn="1"/>
          </p:nvSpPr>
          <p:spPr bwMode="auto">
            <a:xfrm>
              <a:off x="8654954" y="6155450"/>
              <a:ext cx="516445" cy="614149"/>
            </a:xfrm>
            <a:custGeom>
              <a:avLst/>
              <a:gdLst>
                <a:gd name="T0" fmla="*/ 123 w 774"/>
                <a:gd name="T1" fmla="*/ 69 h 923"/>
                <a:gd name="T2" fmla="*/ 68 w 774"/>
                <a:gd name="T3" fmla="*/ 108 h 923"/>
                <a:gd name="T4" fmla="*/ 49 w 774"/>
                <a:gd name="T5" fmla="*/ 137 h 923"/>
                <a:gd name="T6" fmla="*/ 39 w 774"/>
                <a:gd name="T7" fmla="*/ 179 h 923"/>
                <a:gd name="T8" fmla="*/ 46 w 774"/>
                <a:gd name="T9" fmla="*/ 278 h 923"/>
                <a:gd name="T10" fmla="*/ 80 w 774"/>
                <a:gd name="T11" fmla="*/ 430 h 923"/>
                <a:gd name="T12" fmla="*/ 134 w 774"/>
                <a:gd name="T13" fmla="*/ 574 h 923"/>
                <a:gd name="T14" fmla="*/ 205 w 774"/>
                <a:gd name="T15" fmla="*/ 698 h 923"/>
                <a:gd name="T16" fmla="*/ 296 w 774"/>
                <a:gd name="T17" fmla="*/ 802 h 923"/>
                <a:gd name="T18" fmla="*/ 367 w 774"/>
                <a:gd name="T19" fmla="*/ 857 h 923"/>
                <a:gd name="T20" fmla="*/ 430 w 774"/>
                <a:gd name="T21" fmla="*/ 880 h 923"/>
                <a:gd name="T22" fmla="*/ 495 w 774"/>
                <a:gd name="T23" fmla="*/ 880 h 923"/>
                <a:gd name="T24" fmla="*/ 564 w 774"/>
                <a:gd name="T25" fmla="*/ 856 h 923"/>
                <a:gd name="T26" fmla="*/ 629 w 774"/>
                <a:gd name="T27" fmla="*/ 816 h 923"/>
                <a:gd name="T28" fmla="*/ 677 w 774"/>
                <a:gd name="T29" fmla="*/ 767 h 923"/>
                <a:gd name="T30" fmla="*/ 710 w 774"/>
                <a:gd name="T31" fmla="*/ 706 h 923"/>
                <a:gd name="T32" fmla="*/ 729 w 774"/>
                <a:gd name="T33" fmla="*/ 633 h 923"/>
                <a:gd name="T34" fmla="*/ 734 w 774"/>
                <a:gd name="T35" fmla="*/ 542 h 923"/>
                <a:gd name="T36" fmla="*/ 712 w 774"/>
                <a:gd name="T37" fmla="*/ 449 h 923"/>
                <a:gd name="T38" fmla="*/ 671 w 774"/>
                <a:gd name="T39" fmla="*/ 361 h 923"/>
                <a:gd name="T40" fmla="*/ 612 w 774"/>
                <a:gd name="T41" fmla="*/ 278 h 923"/>
                <a:gd name="T42" fmla="*/ 541 w 774"/>
                <a:gd name="T43" fmla="*/ 205 h 923"/>
                <a:gd name="T44" fmla="*/ 463 w 774"/>
                <a:gd name="T45" fmla="*/ 143 h 923"/>
                <a:gd name="T46" fmla="*/ 382 w 774"/>
                <a:gd name="T47" fmla="*/ 94 h 923"/>
                <a:gd name="T48" fmla="*/ 303 w 774"/>
                <a:gd name="T49" fmla="*/ 62 h 923"/>
                <a:gd name="T50" fmla="*/ 241 w 774"/>
                <a:gd name="T51" fmla="*/ 49 h 923"/>
                <a:gd name="T52" fmla="*/ 461 w 774"/>
                <a:gd name="T53" fmla="*/ 923 h 923"/>
                <a:gd name="T54" fmla="*/ 376 w 774"/>
                <a:gd name="T55" fmla="*/ 905 h 923"/>
                <a:gd name="T56" fmla="*/ 296 w 774"/>
                <a:gd name="T57" fmla="*/ 855 h 923"/>
                <a:gd name="T58" fmla="*/ 196 w 774"/>
                <a:gd name="T59" fmla="*/ 750 h 923"/>
                <a:gd name="T60" fmla="*/ 116 w 774"/>
                <a:gd name="T61" fmla="*/ 627 h 923"/>
                <a:gd name="T62" fmla="*/ 55 w 774"/>
                <a:gd name="T63" fmla="*/ 482 h 923"/>
                <a:gd name="T64" fmla="*/ 13 w 774"/>
                <a:gd name="T65" fmla="*/ 316 h 923"/>
                <a:gd name="T66" fmla="*/ 0 w 774"/>
                <a:gd name="T67" fmla="*/ 193 h 923"/>
                <a:gd name="T68" fmla="*/ 4 w 774"/>
                <a:gd name="T69" fmla="*/ 147 h 923"/>
                <a:gd name="T70" fmla="*/ 19 w 774"/>
                <a:gd name="T71" fmla="*/ 109 h 923"/>
                <a:gd name="T72" fmla="*/ 43 w 774"/>
                <a:gd name="T73" fmla="*/ 77 h 923"/>
                <a:gd name="T74" fmla="*/ 79 w 774"/>
                <a:gd name="T75" fmla="*/ 50 h 923"/>
                <a:gd name="T76" fmla="*/ 187 w 774"/>
                <a:gd name="T77" fmla="*/ 0 h 923"/>
                <a:gd name="T78" fmla="*/ 250 w 774"/>
                <a:gd name="T79" fmla="*/ 10 h 923"/>
                <a:gd name="T80" fmla="*/ 313 w 774"/>
                <a:gd name="T81" fmla="*/ 24 h 923"/>
                <a:gd name="T82" fmla="*/ 398 w 774"/>
                <a:gd name="T83" fmla="*/ 58 h 923"/>
                <a:gd name="T84" fmla="*/ 484 w 774"/>
                <a:gd name="T85" fmla="*/ 108 h 923"/>
                <a:gd name="T86" fmla="*/ 568 w 774"/>
                <a:gd name="T87" fmla="*/ 174 h 923"/>
                <a:gd name="T88" fmla="*/ 643 w 774"/>
                <a:gd name="T89" fmla="*/ 252 h 923"/>
                <a:gd name="T90" fmla="*/ 707 w 774"/>
                <a:gd name="T91" fmla="*/ 340 h 923"/>
                <a:gd name="T92" fmla="*/ 751 w 774"/>
                <a:gd name="T93" fmla="*/ 436 h 923"/>
                <a:gd name="T94" fmla="*/ 773 w 774"/>
                <a:gd name="T95" fmla="*/ 538 h 923"/>
                <a:gd name="T96" fmla="*/ 768 w 774"/>
                <a:gd name="T97" fmla="*/ 640 h 923"/>
                <a:gd name="T98" fmla="*/ 747 w 774"/>
                <a:gd name="T99" fmla="*/ 722 h 923"/>
                <a:gd name="T100" fmla="*/ 709 w 774"/>
                <a:gd name="T101" fmla="*/ 789 h 923"/>
                <a:gd name="T102" fmla="*/ 654 w 774"/>
                <a:gd name="T103" fmla="*/ 846 h 923"/>
                <a:gd name="T104" fmla="*/ 584 w 774"/>
                <a:gd name="T105" fmla="*/ 890 h 923"/>
                <a:gd name="T106" fmla="*/ 513 w 774"/>
                <a:gd name="T107" fmla="*/ 917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4" h="923">
                  <a:moveTo>
                    <a:pt x="198" y="38"/>
                  </a:moveTo>
                  <a:lnTo>
                    <a:pt x="170" y="49"/>
                  </a:lnTo>
                  <a:lnTo>
                    <a:pt x="146" y="59"/>
                  </a:lnTo>
                  <a:lnTo>
                    <a:pt x="123" y="69"/>
                  </a:lnTo>
                  <a:lnTo>
                    <a:pt x="104" y="80"/>
                  </a:lnTo>
                  <a:lnTo>
                    <a:pt x="87" y="91"/>
                  </a:lnTo>
                  <a:lnTo>
                    <a:pt x="73" y="102"/>
                  </a:lnTo>
                  <a:lnTo>
                    <a:pt x="68" y="108"/>
                  </a:lnTo>
                  <a:lnTo>
                    <a:pt x="62" y="115"/>
                  </a:lnTo>
                  <a:lnTo>
                    <a:pt x="57" y="122"/>
                  </a:lnTo>
                  <a:lnTo>
                    <a:pt x="54" y="129"/>
                  </a:lnTo>
                  <a:lnTo>
                    <a:pt x="49" y="137"/>
                  </a:lnTo>
                  <a:lnTo>
                    <a:pt x="47" y="144"/>
                  </a:lnTo>
                  <a:lnTo>
                    <a:pt x="45" y="153"/>
                  </a:lnTo>
                  <a:lnTo>
                    <a:pt x="42" y="161"/>
                  </a:lnTo>
                  <a:lnTo>
                    <a:pt x="39" y="179"/>
                  </a:lnTo>
                  <a:lnTo>
                    <a:pt x="39" y="200"/>
                  </a:lnTo>
                  <a:lnTo>
                    <a:pt x="40" y="224"/>
                  </a:lnTo>
                  <a:lnTo>
                    <a:pt x="42" y="249"/>
                  </a:lnTo>
                  <a:lnTo>
                    <a:pt x="46" y="278"/>
                  </a:lnTo>
                  <a:lnTo>
                    <a:pt x="52" y="309"/>
                  </a:lnTo>
                  <a:lnTo>
                    <a:pt x="60" y="351"/>
                  </a:lnTo>
                  <a:lnTo>
                    <a:pt x="70" y="391"/>
                  </a:lnTo>
                  <a:lnTo>
                    <a:pt x="80" y="430"/>
                  </a:lnTo>
                  <a:lnTo>
                    <a:pt x="92" y="468"/>
                  </a:lnTo>
                  <a:lnTo>
                    <a:pt x="104" y="505"/>
                  </a:lnTo>
                  <a:lnTo>
                    <a:pt x="118" y="541"/>
                  </a:lnTo>
                  <a:lnTo>
                    <a:pt x="134" y="574"/>
                  </a:lnTo>
                  <a:lnTo>
                    <a:pt x="150" y="607"/>
                  </a:lnTo>
                  <a:lnTo>
                    <a:pt x="167" y="638"/>
                  </a:lnTo>
                  <a:lnTo>
                    <a:pt x="186" y="669"/>
                  </a:lnTo>
                  <a:lnTo>
                    <a:pt x="205" y="698"/>
                  </a:lnTo>
                  <a:lnTo>
                    <a:pt x="226" y="725"/>
                  </a:lnTo>
                  <a:lnTo>
                    <a:pt x="248" y="752"/>
                  </a:lnTo>
                  <a:lnTo>
                    <a:pt x="272" y="778"/>
                  </a:lnTo>
                  <a:lnTo>
                    <a:pt x="296" y="802"/>
                  </a:lnTo>
                  <a:lnTo>
                    <a:pt x="321" y="825"/>
                  </a:lnTo>
                  <a:lnTo>
                    <a:pt x="336" y="838"/>
                  </a:lnTo>
                  <a:lnTo>
                    <a:pt x="352" y="848"/>
                  </a:lnTo>
                  <a:lnTo>
                    <a:pt x="367" y="857"/>
                  </a:lnTo>
                  <a:lnTo>
                    <a:pt x="383" y="865"/>
                  </a:lnTo>
                  <a:lnTo>
                    <a:pt x="398" y="872"/>
                  </a:lnTo>
                  <a:lnTo>
                    <a:pt x="414" y="877"/>
                  </a:lnTo>
                  <a:lnTo>
                    <a:pt x="430" y="880"/>
                  </a:lnTo>
                  <a:lnTo>
                    <a:pt x="446" y="882"/>
                  </a:lnTo>
                  <a:lnTo>
                    <a:pt x="462" y="884"/>
                  </a:lnTo>
                  <a:lnTo>
                    <a:pt x="479" y="882"/>
                  </a:lnTo>
                  <a:lnTo>
                    <a:pt x="495" y="880"/>
                  </a:lnTo>
                  <a:lnTo>
                    <a:pt x="513" y="877"/>
                  </a:lnTo>
                  <a:lnTo>
                    <a:pt x="530" y="871"/>
                  </a:lnTo>
                  <a:lnTo>
                    <a:pt x="547" y="864"/>
                  </a:lnTo>
                  <a:lnTo>
                    <a:pt x="564" y="856"/>
                  </a:lnTo>
                  <a:lnTo>
                    <a:pt x="583" y="847"/>
                  </a:lnTo>
                  <a:lnTo>
                    <a:pt x="599" y="836"/>
                  </a:lnTo>
                  <a:lnTo>
                    <a:pt x="615" y="826"/>
                  </a:lnTo>
                  <a:lnTo>
                    <a:pt x="629" y="816"/>
                  </a:lnTo>
                  <a:lnTo>
                    <a:pt x="642" y="804"/>
                  </a:lnTo>
                  <a:lnTo>
                    <a:pt x="655" y="792"/>
                  </a:lnTo>
                  <a:lnTo>
                    <a:pt x="666" y="779"/>
                  </a:lnTo>
                  <a:lnTo>
                    <a:pt x="677" y="767"/>
                  </a:lnTo>
                  <a:lnTo>
                    <a:pt x="687" y="752"/>
                  </a:lnTo>
                  <a:lnTo>
                    <a:pt x="695" y="738"/>
                  </a:lnTo>
                  <a:lnTo>
                    <a:pt x="703" y="722"/>
                  </a:lnTo>
                  <a:lnTo>
                    <a:pt x="710" y="706"/>
                  </a:lnTo>
                  <a:lnTo>
                    <a:pt x="716" y="690"/>
                  </a:lnTo>
                  <a:lnTo>
                    <a:pt x="721" y="671"/>
                  </a:lnTo>
                  <a:lnTo>
                    <a:pt x="726" y="653"/>
                  </a:lnTo>
                  <a:lnTo>
                    <a:pt x="729" y="633"/>
                  </a:lnTo>
                  <a:lnTo>
                    <a:pt x="733" y="613"/>
                  </a:lnTo>
                  <a:lnTo>
                    <a:pt x="735" y="589"/>
                  </a:lnTo>
                  <a:lnTo>
                    <a:pt x="735" y="566"/>
                  </a:lnTo>
                  <a:lnTo>
                    <a:pt x="734" y="542"/>
                  </a:lnTo>
                  <a:lnTo>
                    <a:pt x="731" y="519"/>
                  </a:lnTo>
                  <a:lnTo>
                    <a:pt x="726" y="495"/>
                  </a:lnTo>
                  <a:lnTo>
                    <a:pt x="720" y="472"/>
                  </a:lnTo>
                  <a:lnTo>
                    <a:pt x="712" y="449"/>
                  </a:lnTo>
                  <a:lnTo>
                    <a:pt x="704" y="426"/>
                  </a:lnTo>
                  <a:lnTo>
                    <a:pt x="694" y="404"/>
                  </a:lnTo>
                  <a:lnTo>
                    <a:pt x="684" y="381"/>
                  </a:lnTo>
                  <a:lnTo>
                    <a:pt x="671" y="361"/>
                  </a:lnTo>
                  <a:lnTo>
                    <a:pt x="657" y="339"/>
                  </a:lnTo>
                  <a:lnTo>
                    <a:pt x="643" y="318"/>
                  </a:lnTo>
                  <a:lnTo>
                    <a:pt x="629" y="297"/>
                  </a:lnTo>
                  <a:lnTo>
                    <a:pt x="612" y="278"/>
                  </a:lnTo>
                  <a:lnTo>
                    <a:pt x="595" y="258"/>
                  </a:lnTo>
                  <a:lnTo>
                    <a:pt x="578" y="240"/>
                  </a:lnTo>
                  <a:lnTo>
                    <a:pt x="560" y="222"/>
                  </a:lnTo>
                  <a:lnTo>
                    <a:pt x="541" y="205"/>
                  </a:lnTo>
                  <a:lnTo>
                    <a:pt x="523" y="187"/>
                  </a:lnTo>
                  <a:lnTo>
                    <a:pt x="503" y="171"/>
                  </a:lnTo>
                  <a:lnTo>
                    <a:pt x="484" y="156"/>
                  </a:lnTo>
                  <a:lnTo>
                    <a:pt x="463" y="143"/>
                  </a:lnTo>
                  <a:lnTo>
                    <a:pt x="444" y="129"/>
                  </a:lnTo>
                  <a:lnTo>
                    <a:pt x="423" y="116"/>
                  </a:lnTo>
                  <a:lnTo>
                    <a:pt x="403" y="105"/>
                  </a:lnTo>
                  <a:lnTo>
                    <a:pt x="382" y="94"/>
                  </a:lnTo>
                  <a:lnTo>
                    <a:pt x="362" y="85"/>
                  </a:lnTo>
                  <a:lnTo>
                    <a:pt x="342" y="76"/>
                  </a:lnTo>
                  <a:lnTo>
                    <a:pt x="322" y="69"/>
                  </a:lnTo>
                  <a:lnTo>
                    <a:pt x="303" y="62"/>
                  </a:lnTo>
                  <a:lnTo>
                    <a:pt x="283" y="58"/>
                  </a:lnTo>
                  <a:lnTo>
                    <a:pt x="269" y="54"/>
                  </a:lnTo>
                  <a:lnTo>
                    <a:pt x="256" y="51"/>
                  </a:lnTo>
                  <a:lnTo>
                    <a:pt x="241" y="49"/>
                  </a:lnTo>
                  <a:lnTo>
                    <a:pt x="227" y="45"/>
                  </a:lnTo>
                  <a:lnTo>
                    <a:pt x="198" y="38"/>
                  </a:lnTo>
                  <a:lnTo>
                    <a:pt x="198" y="38"/>
                  </a:lnTo>
                  <a:close/>
                  <a:moveTo>
                    <a:pt x="461" y="923"/>
                  </a:moveTo>
                  <a:lnTo>
                    <a:pt x="439" y="921"/>
                  </a:lnTo>
                  <a:lnTo>
                    <a:pt x="417" y="918"/>
                  </a:lnTo>
                  <a:lnTo>
                    <a:pt x="397" y="913"/>
                  </a:lnTo>
                  <a:lnTo>
                    <a:pt x="376" y="905"/>
                  </a:lnTo>
                  <a:lnTo>
                    <a:pt x="356" y="896"/>
                  </a:lnTo>
                  <a:lnTo>
                    <a:pt x="335" y="885"/>
                  </a:lnTo>
                  <a:lnTo>
                    <a:pt x="315" y="871"/>
                  </a:lnTo>
                  <a:lnTo>
                    <a:pt x="296" y="855"/>
                  </a:lnTo>
                  <a:lnTo>
                    <a:pt x="268" y="831"/>
                  </a:lnTo>
                  <a:lnTo>
                    <a:pt x="243" y="806"/>
                  </a:lnTo>
                  <a:lnTo>
                    <a:pt x="219" y="778"/>
                  </a:lnTo>
                  <a:lnTo>
                    <a:pt x="196" y="750"/>
                  </a:lnTo>
                  <a:lnTo>
                    <a:pt x="174" y="722"/>
                  </a:lnTo>
                  <a:lnTo>
                    <a:pt x="154" y="691"/>
                  </a:lnTo>
                  <a:lnTo>
                    <a:pt x="134" y="660"/>
                  </a:lnTo>
                  <a:lnTo>
                    <a:pt x="116" y="627"/>
                  </a:lnTo>
                  <a:lnTo>
                    <a:pt x="99" y="592"/>
                  </a:lnTo>
                  <a:lnTo>
                    <a:pt x="82" y="557"/>
                  </a:lnTo>
                  <a:lnTo>
                    <a:pt x="69" y="520"/>
                  </a:lnTo>
                  <a:lnTo>
                    <a:pt x="55" y="482"/>
                  </a:lnTo>
                  <a:lnTo>
                    <a:pt x="42" y="443"/>
                  </a:lnTo>
                  <a:lnTo>
                    <a:pt x="32" y="402"/>
                  </a:lnTo>
                  <a:lnTo>
                    <a:pt x="22" y="359"/>
                  </a:lnTo>
                  <a:lnTo>
                    <a:pt x="13" y="316"/>
                  </a:lnTo>
                  <a:lnTo>
                    <a:pt x="7" y="281"/>
                  </a:lnTo>
                  <a:lnTo>
                    <a:pt x="2" y="249"/>
                  </a:lnTo>
                  <a:lnTo>
                    <a:pt x="0" y="219"/>
                  </a:lnTo>
                  <a:lnTo>
                    <a:pt x="0" y="193"/>
                  </a:lnTo>
                  <a:lnTo>
                    <a:pt x="0" y="180"/>
                  </a:lnTo>
                  <a:lnTo>
                    <a:pt x="1" y="169"/>
                  </a:lnTo>
                  <a:lnTo>
                    <a:pt x="2" y="157"/>
                  </a:lnTo>
                  <a:lnTo>
                    <a:pt x="4" y="147"/>
                  </a:lnTo>
                  <a:lnTo>
                    <a:pt x="8" y="137"/>
                  </a:lnTo>
                  <a:lnTo>
                    <a:pt x="10" y="127"/>
                  </a:lnTo>
                  <a:lnTo>
                    <a:pt x="15" y="117"/>
                  </a:lnTo>
                  <a:lnTo>
                    <a:pt x="19" y="109"/>
                  </a:lnTo>
                  <a:lnTo>
                    <a:pt x="24" y="100"/>
                  </a:lnTo>
                  <a:lnTo>
                    <a:pt x="30" y="92"/>
                  </a:lnTo>
                  <a:lnTo>
                    <a:pt x="37" y="84"/>
                  </a:lnTo>
                  <a:lnTo>
                    <a:pt x="43" y="77"/>
                  </a:lnTo>
                  <a:lnTo>
                    <a:pt x="52" y="69"/>
                  </a:lnTo>
                  <a:lnTo>
                    <a:pt x="60" y="62"/>
                  </a:lnTo>
                  <a:lnTo>
                    <a:pt x="69" y="55"/>
                  </a:lnTo>
                  <a:lnTo>
                    <a:pt x="79" y="50"/>
                  </a:lnTo>
                  <a:lnTo>
                    <a:pt x="101" y="37"/>
                  </a:lnTo>
                  <a:lnTo>
                    <a:pt x="126" y="24"/>
                  </a:lnTo>
                  <a:lnTo>
                    <a:pt x="155" y="13"/>
                  </a:lnTo>
                  <a:lnTo>
                    <a:pt x="187" y="0"/>
                  </a:lnTo>
                  <a:lnTo>
                    <a:pt x="198" y="0"/>
                  </a:lnTo>
                  <a:lnTo>
                    <a:pt x="208" y="0"/>
                  </a:lnTo>
                  <a:lnTo>
                    <a:pt x="236" y="6"/>
                  </a:lnTo>
                  <a:lnTo>
                    <a:pt x="250" y="10"/>
                  </a:lnTo>
                  <a:lnTo>
                    <a:pt x="264" y="13"/>
                  </a:lnTo>
                  <a:lnTo>
                    <a:pt x="279" y="16"/>
                  </a:lnTo>
                  <a:lnTo>
                    <a:pt x="292" y="19"/>
                  </a:lnTo>
                  <a:lnTo>
                    <a:pt x="313" y="24"/>
                  </a:lnTo>
                  <a:lnTo>
                    <a:pt x="334" y="31"/>
                  </a:lnTo>
                  <a:lnTo>
                    <a:pt x="354" y="39"/>
                  </a:lnTo>
                  <a:lnTo>
                    <a:pt x="376" y="47"/>
                  </a:lnTo>
                  <a:lnTo>
                    <a:pt x="398" y="58"/>
                  </a:lnTo>
                  <a:lnTo>
                    <a:pt x="419" y="69"/>
                  </a:lnTo>
                  <a:lnTo>
                    <a:pt x="440" y="81"/>
                  </a:lnTo>
                  <a:lnTo>
                    <a:pt x="462" y="94"/>
                  </a:lnTo>
                  <a:lnTo>
                    <a:pt x="484" y="108"/>
                  </a:lnTo>
                  <a:lnTo>
                    <a:pt x="506" y="123"/>
                  </a:lnTo>
                  <a:lnTo>
                    <a:pt x="526" y="139"/>
                  </a:lnTo>
                  <a:lnTo>
                    <a:pt x="547" y="156"/>
                  </a:lnTo>
                  <a:lnTo>
                    <a:pt x="568" y="174"/>
                  </a:lnTo>
                  <a:lnTo>
                    <a:pt x="587" y="192"/>
                  </a:lnTo>
                  <a:lnTo>
                    <a:pt x="607" y="211"/>
                  </a:lnTo>
                  <a:lnTo>
                    <a:pt x="625" y="231"/>
                  </a:lnTo>
                  <a:lnTo>
                    <a:pt x="643" y="252"/>
                  </a:lnTo>
                  <a:lnTo>
                    <a:pt x="661" y="273"/>
                  </a:lnTo>
                  <a:lnTo>
                    <a:pt x="677" y="295"/>
                  </a:lnTo>
                  <a:lnTo>
                    <a:pt x="692" y="317"/>
                  </a:lnTo>
                  <a:lnTo>
                    <a:pt x="707" y="340"/>
                  </a:lnTo>
                  <a:lnTo>
                    <a:pt x="719" y="364"/>
                  </a:lnTo>
                  <a:lnTo>
                    <a:pt x="731" y="388"/>
                  </a:lnTo>
                  <a:lnTo>
                    <a:pt x="742" y="412"/>
                  </a:lnTo>
                  <a:lnTo>
                    <a:pt x="751" y="436"/>
                  </a:lnTo>
                  <a:lnTo>
                    <a:pt x="759" y="461"/>
                  </a:lnTo>
                  <a:lnTo>
                    <a:pt x="765" y="487"/>
                  </a:lnTo>
                  <a:lnTo>
                    <a:pt x="770" y="513"/>
                  </a:lnTo>
                  <a:lnTo>
                    <a:pt x="773" y="538"/>
                  </a:lnTo>
                  <a:lnTo>
                    <a:pt x="774" y="565"/>
                  </a:lnTo>
                  <a:lnTo>
                    <a:pt x="774" y="591"/>
                  </a:lnTo>
                  <a:lnTo>
                    <a:pt x="772" y="617"/>
                  </a:lnTo>
                  <a:lnTo>
                    <a:pt x="768" y="640"/>
                  </a:lnTo>
                  <a:lnTo>
                    <a:pt x="764" y="662"/>
                  </a:lnTo>
                  <a:lnTo>
                    <a:pt x="759" y="683"/>
                  </a:lnTo>
                  <a:lnTo>
                    <a:pt x="754" y="702"/>
                  </a:lnTo>
                  <a:lnTo>
                    <a:pt x="747" y="722"/>
                  </a:lnTo>
                  <a:lnTo>
                    <a:pt x="739" y="740"/>
                  </a:lnTo>
                  <a:lnTo>
                    <a:pt x="729" y="757"/>
                  </a:lnTo>
                  <a:lnTo>
                    <a:pt x="719" y="773"/>
                  </a:lnTo>
                  <a:lnTo>
                    <a:pt x="709" y="789"/>
                  </a:lnTo>
                  <a:lnTo>
                    <a:pt x="696" y="804"/>
                  </a:lnTo>
                  <a:lnTo>
                    <a:pt x="684" y="819"/>
                  </a:lnTo>
                  <a:lnTo>
                    <a:pt x="670" y="833"/>
                  </a:lnTo>
                  <a:lnTo>
                    <a:pt x="654" y="846"/>
                  </a:lnTo>
                  <a:lnTo>
                    <a:pt x="638" y="858"/>
                  </a:lnTo>
                  <a:lnTo>
                    <a:pt x="620" y="870"/>
                  </a:lnTo>
                  <a:lnTo>
                    <a:pt x="602" y="881"/>
                  </a:lnTo>
                  <a:lnTo>
                    <a:pt x="584" y="890"/>
                  </a:lnTo>
                  <a:lnTo>
                    <a:pt x="565" y="900"/>
                  </a:lnTo>
                  <a:lnTo>
                    <a:pt x="548" y="906"/>
                  </a:lnTo>
                  <a:lnTo>
                    <a:pt x="530" y="912"/>
                  </a:lnTo>
                  <a:lnTo>
                    <a:pt x="513" y="917"/>
                  </a:lnTo>
                  <a:lnTo>
                    <a:pt x="495" y="920"/>
                  </a:lnTo>
                  <a:lnTo>
                    <a:pt x="478" y="923"/>
                  </a:lnTo>
                  <a:lnTo>
                    <a:pt x="461" y="923"/>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42" name="Freeform 44">
              <a:extLst>
                <a:ext uri="{FF2B5EF4-FFF2-40B4-BE49-F238E27FC236}">
                  <a16:creationId xmlns:a16="http://schemas.microsoft.com/office/drawing/2014/main" id="{E60AD8C6-7116-4565-A8E9-51A25B57652E}"/>
                </a:ext>
              </a:extLst>
            </p:cNvPr>
            <p:cNvSpPr>
              <a:spLocks noEditPoints="1"/>
            </p:cNvSpPr>
            <p:nvPr userDrawn="1"/>
          </p:nvSpPr>
          <p:spPr bwMode="auto">
            <a:xfrm>
              <a:off x="4048838" y="493182"/>
              <a:ext cx="2824156" cy="1614468"/>
            </a:xfrm>
            <a:custGeom>
              <a:avLst/>
              <a:gdLst>
                <a:gd name="T0" fmla="*/ 610 w 4251"/>
                <a:gd name="T1" fmla="*/ 421 h 2427"/>
                <a:gd name="T2" fmla="*/ 374 w 4251"/>
                <a:gd name="T3" fmla="*/ 510 h 2427"/>
                <a:gd name="T4" fmla="*/ 181 w 4251"/>
                <a:gd name="T5" fmla="*/ 669 h 2427"/>
                <a:gd name="T6" fmla="*/ 48 w 4251"/>
                <a:gd name="T7" fmla="*/ 885 h 2427"/>
                <a:gd name="T8" fmla="*/ 81 w 4251"/>
                <a:gd name="T9" fmla="*/ 1130 h 2427"/>
                <a:gd name="T10" fmla="*/ 260 w 4251"/>
                <a:gd name="T11" fmla="*/ 1409 h 2427"/>
                <a:gd name="T12" fmla="*/ 489 w 4251"/>
                <a:gd name="T13" fmla="*/ 1651 h 2427"/>
                <a:gd name="T14" fmla="*/ 975 w 4251"/>
                <a:gd name="T15" fmla="*/ 1977 h 2427"/>
                <a:gd name="T16" fmla="*/ 1416 w 4251"/>
                <a:gd name="T17" fmla="*/ 2268 h 2427"/>
                <a:gd name="T18" fmla="*/ 1719 w 4251"/>
                <a:gd name="T19" fmla="*/ 2387 h 2427"/>
                <a:gd name="T20" fmla="*/ 2159 w 4251"/>
                <a:gd name="T21" fmla="*/ 2325 h 2427"/>
                <a:gd name="T22" fmla="*/ 2682 w 4251"/>
                <a:gd name="T23" fmla="*/ 2311 h 2427"/>
                <a:gd name="T24" fmla="*/ 2966 w 4251"/>
                <a:gd name="T25" fmla="*/ 2299 h 2427"/>
                <a:gd name="T26" fmla="*/ 3219 w 4251"/>
                <a:gd name="T27" fmla="*/ 2227 h 2427"/>
                <a:gd name="T28" fmla="*/ 3578 w 4251"/>
                <a:gd name="T29" fmla="*/ 2009 h 2427"/>
                <a:gd name="T30" fmla="*/ 3948 w 4251"/>
                <a:gd name="T31" fmla="*/ 1645 h 2427"/>
                <a:gd name="T32" fmla="*/ 4174 w 4251"/>
                <a:gd name="T33" fmla="*/ 1248 h 2427"/>
                <a:gd name="T34" fmla="*/ 4191 w 4251"/>
                <a:gd name="T35" fmla="*/ 863 h 2427"/>
                <a:gd name="T36" fmla="*/ 4093 w 4251"/>
                <a:gd name="T37" fmla="*/ 639 h 2427"/>
                <a:gd name="T38" fmla="*/ 3918 w 4251"/>
                <a:gd name="T39" fmla="*/ 458 h 2427"/>
                <a:gd name="T40" fmla="*/ 3464 w 4251"/>
                <a:gd name="T41" fmla="*/ 145 h 2427"/>
                <a:gd name="T42" fmla="*/ 3080 w 4251"/>
                <a:gd name="T43" fmla="*/ 42 h 2427"/>
                <a:gd name="T44" fmla="*/ 2702 w 4251"/>
                <a:gd name="T45" fmla="*/ 97 h 2427"/>
                <a:gd name="T46" fmla="*/ 2178 w 4251"/>
                <a:gd name="T47" fmla="*/ 365 h 2427"/>
                <a:gd name="T48" fmla="*/ 1902 w 4251"/>
                <a:gd name="T49" fmla="*/ 495 h 2427"/>
                <a:gd name="T50" fmla="*/ 1601 w 4251"/>
                <a:gd name="T51" fmla="*/ 545 h 2427"/>
                <a:gd name="T52" fmla="*/ 1288 w 4251"/>
                <a:gd name="T53" fmla="*/ 508 h 2427"/>
                <a:gd name="T54" fmla="*/ 923 w 4251"/>
                <a:gd name="T55" fmla="*/ 412 h 2427"/>
                <a:gd name="T56" fmla="*/ 1647 w 4251"/>
                <a:gd name="T57" fmla="*/ 2417 h 2427"/>
                <a:gd name="T58" fmla="*/ 1408 w 4251"/>
                <a:gd name="T59" fmla="*/ 2311 h 2427"/>
                <a:gd name="T60" fmla="*/ 1010 w 4251"/>
                <a:gd name="T61" fmla="*/ 2041 h 2427"/>
                <a:gd name="T62" fmla="*/ 542 w 4251"/>
                <a:gd name="T63" fmla="*/ 1747 h 2427"/>
                <a:gd name="T64" fmla="*/ 294 w 4251"/>
                <a:gd name="T65" fmla="*/ 1511 h 2427"/>
                <a:gd name="T66" fmla="*/ 93 w 4251"/>
                <a:gd name="T67" fmla="*/ 1237 h 2427"/>
                <a:gd name="T68" fmla="*/ 0 w 4251"/>
                <a:gd name="T69" fmla="*/ 948 h 2427"/>
                <a:gd name="T70" fmla="*/ 101 w 4251"/>
                <a:gd name="T71" fmla="*/ 707 h 2427"/>
                <a:gd name="T72" fmla="*/ 289 w 4251"/>
                <a:gd name="T73" fmla="*/ 519 h 2427"/>
                <a:gd name="T74" fmla="*/ 524 w 4251"/>
                <a:gd name="T75" fmla="*/ 403 h 2427"/>
                <a:gd name="T76" fmla="*/ 805 w 4251"/>
                <a:gd name="T77" fmla="*/ 363 h 2427"/>
                <a:gd name="T78" fmla="*/ 1203 w 4251"/>
                <a:gd name="T79" fmla="*/ 443 h 2427"/>
                <a:gd name="T80" fmla="*/ 1510 w 4251"/>
                <a:gd name="T81" fmla="*/ 504 h 2427"/>
                <a:gd name="T82" fmla="*/ 1804 w 4251"/>
                <a:gd name="T83" fmla="*/ 480 h 2427"/>
                <a:gd name="T84" fmla="*/ 2087 w 4251"/>
                <a:gd name="T85" fmla="*/ 372 h 2427"/>
                <a:gd name="T86" fmla="*/ 2551 w 4251"/>
                <a:gd name="T87" fmla="*/ 115 h 2427"/>
                <a:gd name="T88" fmla="*/ 2945 w 4251"/>
                <a:gd name="T89" fmla="*/ 3 h 2427"/>
                <a:gd name="T90" fmla="*/ 3371 w 4251"/>
                <a:gd name="T91" fmla="*/ 60 h 2427"/>
                <a:gd name="T92" fmla="*/ 3802 w 4251"/>
                <a:gd name="T93" fmla="*/ 319 h 2427"/>
                <a:gd name="T94" fmla="*/ 4083 w 4251"/>
                <a:gd name="T95" fmla="*/ 561 h 2427"/>
                <a:gd name="T96" fmla="*/ 4202 w 4251"/>
                <a:gd name="T97" fmla="*/ 768 h 2427"/>
                <a:gd name="T98" fmla="*/ 4250 w 4251"/>
                <a:gd name="T99" fmla="*/ 972 h 2427"/>
                <a:gd name="T100" fmla="*/ 4225 w 4251"/>
                <a:gd name="T101" fmla="*/ 1217 h 2427"/>
                <a:gd name="T102" fmla="*/ 4010 w 4251"/>
                <a:gd name="T103" fmla="*/ 1630 h 2427"/>
                <a:gd name="T104" fmla="*/ 3646 w 4251"/>
                <a:gd name="T105" fmla="*/ 2004 h 2427"/>
                <a:gd name="T106" fmla="*/ 3308 w 4251"/>
                <a:gd name="T107" fmla="*/ 2229 h 2427"/>
                <a:gd name="T108" fmla="*/ 3052 w 4251"/>
                <a:gd name="T109" fmla="*/ 2322 h 2427"/>
                <a:gd name="T110" fmla="*/ 2784 w 4251"/>
                <a:gd name="T111" fmla="*/ 2353 h 2427"/>
                <a:gd name="T112" fmla="*/ 2324 w 4251"/>
                <a:gd name="T113" fmla="*/ 2352 h 2427"/>
                <a:gd name="T114" fmla="*/ 1819 w 4251"/>
                <a:gd name="T115" fmla="*/ 2423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51" h="2427">
                  <a:moveTo>
                    <a:pt x="791" y="402"/>
                  </a:moveTo>
                  <a:lnTo>
                    <a:pt x="780" y="402"/>
                  </a:lnTo>
                  <a:lnTo>
                    <a:pt x="768" y="403"/>
                  </a:lnTo>
                  <a:lnTo>
                    <a:pt x="757" y="403"/>
                  </a:lnTo>
                  <a:lnTo>
                    <a:pt x="744" y="403"/>
                  </a:lnTo>
                  <a:lnTo>
                    <a:pt x="717" y="405"/>
                  </a:lnTo>
                  <a:lnTo>
                    <a:pt x="689" y="409"/>
                  </a:lnTo>
                  <a:lnTo>
                    <a:pt x="663" y="412"/>
                  </a:lnTo>
                  <a:lnTo>
                    <a:pt x="636" y="416"/>
                  </a:lnTo>
                  <a:lnTo>
                    <a:pt x="610" y="421"/>
                  </a:lnTo>
                  <a:lnTo>
                    <a:pt x="585" y="427"/>
                  </a:lnTo>
                  <a:lnTo>
                    <a:pt x="559" y="433"/>
                  </a:lnTo>
                  <a:lnTo>
                    <a:pt x="534" y="440"/>
                  </a:lnTo>
                  <a:lnTo>
                    <a:pt x="510" y="448"/>
                  </a:lnTo>
                  <a:lnTo>
                    <a:pt x="486" y="457"/>
                  </a:lnTo>
                  <a:lnTo>
                    <a:pt x="462" y="466"/>
                  </a:lnTo>
                  <a:lnTo>
                    <a:pt x="439" y="475"/>
                  </a:lnTo>
                  <a:lnTo>
                    <a:pt x="417" y="487"/>
                  </a:lnTo>
                  <a:lnTo>
                    <a:pt x="394" y="497"/>
                  </a:lnTo>
                  <a:lnTo>
                    <a:pt x="374" y="510"/>
                  </a:lnTo>
                  <a:lnTo>
                    <a:pt x="352" y="522"/>
                  </a:lnTo>
                  <a:lnTo>
                    <a:pt x="331" y="536"/>
                  </a:lnTo>
                  <a:lnTo>
                    <a:pt x="311" y="550"/>
                  </a:lnTo>
                  <a:lnTo>
                    <a:pt x="291" y="565"/>
                  </a:lnTo>
                  <a:lnTo>
                    <a:pt x="272" y="581"/>
                  </a:lnTo>
                  <a:lnTo>
                    <a:pt x="252" y="597"/>
                  </a:lnTo>
                  <a:lnTo>
                    <a:pt x="234" y="614"/>
                  </a:lnTo>
                  <a:lnTo>
                    <a:pt x="216" y="631"/>
                  </a:lnTo>
                  <a:lnTo>
                    <a:pt x="198" y="650"/>
                  </a:lnTo>
                  <a:lnTo>
                    <a:pt x="181" y="669"/>
                  </a:lnTo>
                  <a:lnTo>
                    <a:pt x="165" y="689"/>
                  </a:lnTo>
                  <a:lnTo>
                    <a:pt x="149" y="709"/>
                  </a:lnTo>
                  <a:lnTo>
                    <a:pt x="133" y="730"/>
                  </a:lnTo>
                  <a:lnTo>
                    <a:pt x="118" y="752"/>
                  </a:lnTo>
                  <a:lnTo>
                    <a:pt x="103" y="775"/>
                  </a:lnTo>
                  <a:lnTo>
                    <a:pt x="88" y="798"/>
                  </a:lnTo>
                  <a:lnTo>
                    <a:pt x="74" y="822"/>
                  </a:lnTo>
                  <a:lnTo>
                    <a:pt x="64" y="842"/>
                  </a:lnTo>
                  <a:lnTo>
                    <a:pt x="55" y="863"/>
                  </a:lnTo>
                  <a:lnTo>
                    <a:pt x="48" y="885"/>
                  </a:lnTo>
                  <a:lnTo>
                    <a:pt x="43" y="906"/>
                  </a:lnTo>
                  <a:lnTo>
                    <a:pt x="40" y="929"/>
                  </a:lnTo>
                  <a:lnTo>
                    <a:pt x="39" y="952"/>
                  </a:lnTo>
                  <a:lnTo>
                    <a:pt x="40" y="976"/>
                  </a:lnTo>
                  <a:lnTo>
                    <a:pt x="42" y="1001"/>
                  </a:lnTo>
                  <a:lnTo>
                    <a:pt x="46" y="1026"/>
                  </a:lnTo>
                  <a:lnTo>
                    <a:pt x="51" y="1051"/>
                  </a:lnTo>
                  <a:lnTo>
                    <a:pt x="59" y="1076"/>
                  </a:lnTo>
                  <a:lnTo>
                    <a:pt x="70" y="1103"/>
                  </a:lnTo>
                  <a:lnTo>
                    <a:pt x="81" y="1130"/>
                  </a:lnTo>
                  <a:lnTo>
                    <a:pt x="94" y="1158"/>
                  </a:lnTo>
                  <a:lnTo>
                    <a:pt x="110" y="1186"/>
                  </a:lnTo>
                  <a:lnTo>
                    <a:pt x="126" y="1216"/>
                  </a:lnTo>
                  <a:lnTo>
                    <a:pt x="144" y="1245"/>
                  </a:lnTo>
                  <a:lnTo>
                    <a:pt x="163" y="1272"/>
                  </a:lnTo>
                  <a:lnTo>
                    <a:pt x="181" y="1301"/>
                  </a:lnTo>
                  <a:lnTo>
                    <a:pt x="200" y="1329"/>
                  </a:lnTo>
                  <a:lnTo>
                    <a:pt x="220" y="1355"/>
                  </a:lnTo>
                  <a:lnTo>
                    <a:pt x="241" y="1382"/>
                  </a:lnTo>
                  <a:lnTo>
                    <a:pt x="260" y="1409"/>
                  </a:lnTo>
                  <a:lnTo>
                    <a:pt x="282" y="1434"/>
                  </a:lnTo>
                  <a:lnTo>
                    <a:pt x="303" y="1460"/>
                  </a:lnTo>
                  <a:lnTo>
                    <a:pt x="324" y="1486"/>
                  </a:lnTo>
                  <a:lnTo>
                    <a:pt x="347" y="1510"/>
                  </a:lnTo>
                  <a:lnTo>
                    <a:pt x="369" y="1535"/>
                  </a:lnTo>
                  <a:lnTo>
                    <a:pt x="393" y="1559"/>
                  </a:lnTo>
                  <a:lnTo>
                    <a:pt x="416" y="1582"/>
                  </a:lnTo>
                  <a:lnTo>
                    <a:pt x="440" y="1606"/>
                  </a:lnTo>
                  <a:lnTo>
                    <a:pt x="465" y="1629"/>
                  </a:lnTo>
                  <a:lnTo>
                    <a:pt x="489" y="1651"/>
                  </a:lnTo>
                  <a:lnTo>
                    <a:pt x="515" y="1674"/>
                  </a:lnTo>
                  <a:lnTo>
                    <a:pt x="541" y="1696"/>
                  </a:lnTo>
                  <a:lnTo>
                    <a:pt x="568" y="1717"/>
                  </a:lnTo>
                  <a:lnTo>
                    <a:pt x="621" y="1759"/>
                  </a:lnTo>
                  <a:lnTo>
                    <a:pt x="678" y="1799"/>
                  </a:lnTo>
                  <a:lnTo>
                    <a:pt x="736" y="1839"/>
                  </a:lnTo>
                  <a:lnTo>
                    <a:pt x="796" y="1877"/>
                  </a:lnTo>
                  <a:lnTo>
                    <a:pt x="858" y="1912"/>
                  </a:lnTo>
                  <a:lnTo>
                    <a:pt x="922" y="1948"/>
                  </a:lnTo>
                  <a:lnTo>
                    <a:pt x="975" y="1977"/>
                  </a:lnTo>
                  <a:lnTo>
                    <a:pt x="1030" y="2006"/>
                  </a:lnTo>
                  <a:lnTo>
                    <a:pt x="1088" y="2040"/>
                  </a:lnTo>
                  <a:lnTo>
                    <a:pt x="1147" y="2076"/>
                  </a:lnTo>
                  <a:lnTo>
                    <a:pt x="1208" y="2114"/>
                  </a:lnTo>
                  <a:lnTo>
                    <a:pt x="1268" y="2156"/>
                  </a:lnTo>
                  <a:lnTo>
                    <a:pt x="1298" y="2176"/>
                  </a:lnTo>
                  <a:lnTo>
                    <a:pt x="1328" y="2199"/>
                  </a:lnTo>
                  <a:lnTo>
                    <a:pt x="1358" y="2221"/>
                  </a:lnTo>
                  <a:lnTo>
                    <a:pt x="1387" y="2245"/>
                  </a:lnTo>
                  <a:lnTo>
                    <a:pt x="1416" y="2268"/>
                  </a:lnTo>
                  <a:lnTo>
                    <a:pt x="1446" y="2290"/>
                  </a:lnTo>
                  <a:lnTo>
                    <a:pt x="1476" y="2308"/>
                  </a:lnTo>
                  <a:lnTo>
                    <a:pt x="1506" y="2325"/>
                  </a:lnTo>
                  <a:lnTo>
                    <a:pt x="1536" y="2340"/>
                  </a:lnTo>
                  <a:lnTo>
                    <a:pt x="1566" y="2353"/>
                  </a:lnTo>
                  <a:lnTo>
                    <a:pt x="1595" y="2364"/>
                  </a:lnTo>
                  <a:lnTo>
                    <a:pt x="1625" y="2373"/>
                  </a:lnTo>
                  <a:lnTo>
                    <a:pt x="1656" y="2379"/>
                  </a:lnTo>
                  <a:lnTo>
                    <a:pt x="1687" y="2385"/>
                  </a:lnTo>
                  <a:lnTo>
                    <a:pt x="1719" y="2387"/>
                  </a:lnTo>
                  <a:lnTo>
                    <a:pt x="1750" y="2387"/>
                  </a:lnTo>
                  <a:lnTo>
                    <a:pt x="1782" y="2386"/>
                  </a:lnTo>
                  <a:lnTo>
                    <a:pt x="1816" y="2384"/>
                  </a:lnTo>
                  <a:lnTo>
                    <a:pt x="1849" y="2378"/>
                  </a:lnTo>
                  <a:lnTo>
                    <a:pt x="1883" y="2371"/>
                  </a:lnTo>
                  <a:lnTo>
                    <a:pt x="1938" y="2359"/>
                  </a:lnTo>
                  <a:lnTo>
                    <a:pt x="1993" y="2348"/>
                  </a:lnTo>
                  <a:lnTo>
                    <a:pt x="2048" y="2339"/>
                  </a:lnTo>
                  <a:lnTo>
                    <a:pt x="2104" y="2332"/>
                  </a:lnTo>
                  <a:lnTo>
                    <a:pt x="2159" y="2325"/>
                  </a:lnTo>
                  <a:lnTo>
                    <a:pt x="2212" y="2321"/>
                  </a:lnTo>
                  <a:lnTo>
                    <a:pt x="2268" y="2316"/>
                  </a:lnTo>
                  <a:lnTo>
                    <a:pt x="2321" y="2313"/>
                  </a:lnTo>
                  <a:lnTo>
                    <a:pt x="2374" y="2310"/>
                  </a:lnTo>
                  <a:lnTo>
                    <a:pt x="2428" y="2309"/>
                  </a:lnTo>
                  <a:lnTo>
                    <a:pt x="2480" y="2308"/>
                  </a:lnTo>
                  <a:lnTo>
                    <a:pt x="2531" y="2308"/>
                  </a:lnTo>
                  <a:lnTo>
                    <a:pt x="2583" y="2309"/>
                  </a:lnTo>
                  <a:lnTo>
                    <a:pt x="2632" y="2310"/>
                  </a:lnTo>
                  <a:lnTo>
                    <a:pt x="2682" y="2311"/>
                  </a:lnTo>
                  <a:lnTo>
                    <a:pt x="2730" y="2313"/>
                  </a:lnTo>
                  <a:lnTo>
                    <a:pt x="2757" y="2314"/>
                  </a:lnTo>
                  <a:lnTo>
                    <a:pt x="2784" y="2314"/>
                  </a:lnTo>
                  <a:lnTo>
                    <a:pt x="2810" y="2314"/>
                  </a:lnTo>
                  <a:lnTo>
                    <a:pt x="2837" y="2313"/>
                  </a:lnTo>
                  <a:lnTo>
                    <a:pt x="2863" y="2311"/>
                  </a:lnTo>
                  <a:lnTo>
                    <a:pt x="2889" y="2309"/>
                  </a:lnTo>
                  <a:lnTo>
                    <a:pt x="2915" y="2306"/>
                  </a:lnTo>
                  <a:lnTo>
                    <a:pt x="2941" y="2302"/>
                  </a:lnTo>
                  <a:lnTo>
                    <a:pt x="2966" y="2299"/>
                  </a:lnTo>
                  <a:lnTo>
                    <a:pt x="2993" y="2294"/>
                  </a:lnTo>
                  <a:lnTo>
                    <a:pt x="3018" y="2289"/>
                  </a:lnTo>
                  <a:lnTo>
                    <a:pt x="3043" y="2284"/>
                  </a:lnTo>
                  <a:lnTo>
                    <a:pt x="3068" y="2277"/>
                  </a:lnTo>
                  <a:lnTo>
                    <a:pt x="3093" y="2270"/>
                  </a:lnTo>
                  <a:lnTo>
                    <a:pt x="3119" y="2262"/>
                  </a:lnTo>
                  <a:lnTo>
                    <a:pt x="3144" y="2254"/>
                  </a:lnTo>
                  <a:lnTo>
                    <a:pt x="3169" y="2246"/>
                  </a:lnTo>
                  <a:lnTo>
                    <a:pt x="3193" y="2237"/>
                  </a:lnTo>
                  <a:lnTo>
                    <a:pt x="3219" y="2227"/>
                  </a:lnTo>
                  <a:lnTo>
                    <a:pt x="3243" y="2216"/>
                  </a:lnTo>
                  <a:lnTo>
                    <a:pt x="3268" y="2205"/>
                  </a:lnTo>
                  <a:lnTo>
                    <a:pt x="3292" y="2193"/>
                  </a:lnTo>
                  <a:lnTo>
                    <a:pt x="3316" y="2182"/>
                  </a:lnTo>
                  <a:lnTo>
                    <a:pt x="3340" y="2168"/>
                  </a:lnTo>
                  <a:lnTo>
                    <a:pt x="3388" y="2141"/>
                  </a:lnTo>
                  <a:lnTo>
                    <a:pt x="3436" y="2111"/>
                  </a:lnTo>
                  <a:lnTo>
                    <a:pt x="3485" y="2079"/>
                  </a:lnTo>
                  <a:lnTo>
                    <a:pt x="3532" y="2044"/>
                  </a:lnTo>
                  <a:lnTo>
                    <a:pt x="3578" y="2009"/>
                  </a:lnTo>
                  <a:lnTo>
                    <a:pt x="3621" y="1973"/>
                  </a:lnTo>
                  <a:lnTo>
                    <a:pt x="3664" y="1938"/>
                  </a:lnTo>
                  <a:lnTo>
                    <a:pt x="3704" y="1902"/>
                  </a:lnTo>
                  <a:lnTo>
                    <a:pt x="3743" y="1866"/>
                  </a:lnTo>
                  <a:lnTo>
                    <a:pt x="3781" y="1831"/>
                  </a:lnTo>
                  <a:lnTo>
                    <a:pt x="3817" y="1794"/>
                  </a:lnTo>
                  <a:lnTo>
                    <a:pt x="3853" y="1758"/>
                  </a:lnTo>
                  <a:lnTo>
                    <a:pt x="3886" y="1720"/>
                  </a:lnTo>
                  <a:lnTo>
                    <a:pt x="3918" y="1683"/>
                  </a:lnTo>
                  <a:lnTo>
                    <a:pt x="3948" y="1645"/>
                  </a:lnTo>
                  <a:lnTo>
                    <a:pt x="3978" y="1607"/>
                  </a:lnTo>
                  <a:lnTo>
                    <a:pt x="4005" y="1568"/>
                  </a:lnTo>
                  <a:lnTo>
                    <a:pt x="4033" y="1530"/>
                  </a:lnTo>
                  <a:lnTo>
                    <a:pt x="4058" y="1490"/>
                  </a:lnTo>
                  <a:lnTo>
                    <a:pt x="4081" y="1451"/>
                  </a:lnTo>
                  <a:lnTo>
                    <a:pt x="4104" y="1410"/>
                  </a:lnTo>
                  <a:lnTo>
                    <a:pt x="4126" y="1369"/>
                  </a:lnTo>
                  <a:lnTo>
                    <a:pt x="4144" y="1329"/>
                  </a:lnTo>
                  <a:lnTo>
                    <a:pt x="4160" y="1288"/>
                  </a:lnTo>
                  <a:lnTo>
                    <a:pt x="4174" y="1248"/>
                  </a:lnTo>
                  <a:lnTo>
                    <a:pt x="4186" y="1208"/>
                  </a:lnTo>
                  <a:lnTo>
                    <a:pt x="4196" y="1169"/>
                  </a:lnTo>
                  <a:lnTo>
                    <a:pt x="4203" y="1130"/>
                  </a:lnTo>
                  <a:lnTo>
                    <a:pt x="4208" y="1091"/>
                  </a:lnTo>
                  <a:lnTo>
                    <a:pt x="4211" y="1052"/>
                  </a:lnTo>
                  <a:lnTo>
                    <a:pt x="4212" y="1013"/>
                  </a:lnTo>
                  <a:lnTo>
                    <a:pt x="4210" y="975"/>
                  </a:lnTo>
                  <a:lnTo>
                    <a:pt x="4206" y="937"/>
                  </a:lnTo>
                  <a:lnTo>
                    <a:pt x="4200" y="901"/>
                  </a:lnTo>
                  <a:lnTo>
                    <a:pt x="4191" y="863"/>
                  </a:lnTo>
                  <a:lnTo>
                    <a:pt x="4181" y="826"/>
                  </a:lnTo>
                  <a:lnTo>
                    <a:pt x="4174" y="804"/>
                  </a:lnTo>
                  <a:lnTo>
                    <a:pt x="4165" y="783"/>
                  </a:lnTo>
                  <a:lnTo>
                    <a:pt x="4157" y="761"/>
                  </a:lnTo>
                  <a:lnTo>
                    <a:pt x="4148" y="739"/>
                  </a:lnTo>
                  <a:lnTo>
                    <a:pt x="4137" y="718"/>
                  </a:lnTo>
                  <a:lnTo>
                    <a:pt x="4127" y="698"/>
                  </a:lnTo>
                  <a:lnTo>
                    <a:pt x="4116" y="678"/>
                  </a:lnTo>
                  <a:lnTo>
                    <a:pt x="4104" y="659"/>
                  </a:lnTo>
                  <a:lnTo>
                    <a:pt x="4093" y="639"/>
                  </a:lnTo>
                  <a:lnTo>
                    <a:pt x="4080" y="621"/>
                  </a:lnTo>
                  <a:lnTo>
                    <a:pt x="4067" y="604"/>
                  </a:lnTo>
                  <a:lnTo>
                    <a:pt x="4054" y="586"/>
                  </a:lnTo>
                  <a:lnTo>
                    <a:pt x="4040" y="570"/>
                  </a:lnTo>
                  <a:lnTo>
                    <a:pt x="4026" y="554"/>
                  </a:lnTo>
                  <a:lnTo>
                    <a:pt x="4012" y="541"/>
                  </a:lnTo>
                  <a:lnTo>
                    <a:pt x="3997" y="527"/>
                  </a:lnTo>
                  <a:lnTo>
                    <a:pt x="3972" y="503"/>
                  </a:lnTo>
                  <a:lnTo>
                    <a:pt x="3946" y="480"/>
                  </a:lnTo>
                  <a:lnTo>
                    <a:pt x="3918" y="458"/>
                  </a:lnTo>
                  <a:lnTo>
                    <a:pt x="3891" y="436"/>
                  </a:lnTo>
                  <a:lnTo>
                    <a:pt x="3836" y="393"/>
                  </a:lnTo>
                  <a:lnTo>
                    <a:pt x="3778" y="351"/>
                  </a:lnTo>
                  <a:lnTo>
                    <a:pt x="3721" y="311"/>
                  </a:lnTo>
                  <a:lnTo>
                    <a:pt x="3662" y="271"/>
                  </a:lnTo>
                  <a:lnTo>
                    <a:pt x="3603" y="232"/>
                  </a:lnTo>
                  <a:lnTo>
                    <a:pt x="3544" y="194"/>
                  </a:lnTo>
                  <a:lnTo>
                    <a:pt x="3531" y="185"/>
                  </a:lnTo>
                  <a:lnTo>
                    <a:pt x="3497" y="164"/>
                  </a:lnTo>
                  <a:lnTo>
                    <a:pt x="3464" y="145"/>
                  </a:lnTo>
                  <a:lnTo>
                    <a:pt x="3428" y="128"/>
                  </a:lnTo>
                  <a:lnTo>
                    <a:pt x="3393" y="112"/>
                  </a:lnTo>
                  <a:lnTo>
                    <a:pt x="3357" y="97"/>
                  </a:lnTo>
                  <a:lnTo>
                    <a:pt x="3319" y="84"/>
                  </a:lnTo>
                  <a:lnTo>
                    <a:pt x="3282" y="74"/>
                  </a:lnTo>
                  <a:lnTo>
                    <a:pt x="3244" y="63"/>
                  </a:lnTo>
                  <a:lnTo>
                    <a:pt x="3204" y="55"/>
                  </a:lnTo>
                  <a:lnTo>
                    <a:pt x="3163" y="50"/>
                  </a:lnTo>
                  <a:lnTo>
                    <a:pt x="3122" y="45"/>
                  </a:lnTo>
                  <a:lnTo>
                    <a:pt x="3080" y="42"/>
                  </a:lnTo>
                  <a:lnTo>
                    <a:pt x="3036" y="41"/>
                  </a:lnTo>
                  <a:lnTo>
                    <a:pt x="2993" y="41"/>
                  </a:lnTo>
                  <a:lnTo>
                    <a:pt x="2947" y="42"/>
                  </a:lnTo>
                  <a:lnTo>
                    <a:pt x="2901" y="45"/>
                  </a:lnTo>
                  <a:lnTo>
                    <a:pt x="2895" y="44"/>
                  </a:lnTo>
                  <a:lnTo>
                    <a:pt x="2894" y="44"/>
                  </a:lnTo>
                  <a:lnTo>
                    <a:pt x="2845" y="54"/>
                  </a:lnTo>
                  <a:lnTo>
                    <a:pt x="2796" y="67"/>
                  </a:lnTo>
                  <a:lnTo>
                    <a:pt x="2749" y="81"/>
                  </a:lnTo>
                  <a:lnTo>
                    <a:pt x="2702" y="97"/>
                  </a:lnTo>
                  <a:lnTo>
                    <a:pt x="2655" y="114"/>
                  </a:lnTo>
                  <a:lnTo>
                    <a:pt x="2611" y="132"/>
                  </a:lnTo>
                  <a:lnTo>
                    <a:pt x="2565" y="152"/>
                  </a:lnTo>
                  <a:lnTo>
                    <a:pt x="2520" y="174"/>
                  </a:lnTo>
                  <a:lnTo>
                    <a:pt x="2476" y="195"/>
                  </a:lnTo>
                  <a:lnTo>
                    <a:pt x="2433" y="218"/>
                  </a:lnTo>
                  <a:lnTo>
                    <a:pt x="2389" y="241"/>
                  </a:lnTo>
                  <a:lnTo>
                    <a:pt x="2347" y="266"/>
                  </a:lnTo>
                  <a:lnTo>
                    <a:pt x="2262" y="316"/>
                  </a:lnTo>
                  <a:lnTo>
                    <a:pt x="2178" y="365"/>
                  </a:lnTo>
                  <a:lnTo>
                    <a:pt x="2163" y="374"/>
                  </a:lnTo>
                  <a:lnTo>
                    <a:pt x="2134" y="391"/>
                  </a:lnTo>
                  <a:lnTo>
                    <a:pt x="2106" y="406"/>
                  </a:lnTo>
                  <a:lnTo>
                    <a:pt x="2077" y="422"/>
                  </a:lnTo>
                  <a:lnTo>
                    <a:pt x="2047" y="436"/>
                  </a:lnTo>
                  <a:lnTo>
                    <a:pt x="2019" y="450"/>
                  </a:lnTo>
                  <a:lnTo>
                    <a:pt x="1990" y="463"/>
                  </a:lnTo>
                  <a:lnTo>
                    <a:pt x="1960" y="474"/>
                  </a:lnTo>
                  <a:lnTo>
                    <a:pt x="1930" y="484"/>
                  </a:lnTo>
                  <a:lnTo>
                    <a:pt x="1902" y="495"/>
                  </a:lnTo>
                  <a:lnTo>
                    <a:pt x="1872" y="504"/>
                  </a:lnTo>
                  <a:lnTo>
                    <a:pt x="1842" y="512"/>
                  </a:lnTo>
                  <a:lnTo>
                    <a:pt x="1812" y="519"/>
                  </a:lnTo>
                  <a:lnTo>
                    <a:pt x="1782" y="525"/>
                  </a:lnTo>
                  <a:lnTo>
                    <a:pt x="1752" y="530"/>
                  </a:lnTo>
                  <a:lnTo>
                    <a:pt x="1723" y="535"/>
                  </a:lnTo>
                  <a:lnTo>
                    <a:pt x="1692" y="539"/>
                  </a:lnTo>
                  <a:lnTo>
                    <a:pt x="1662" y="542"/>
                  </a:lnTo>
                  <a:lnTo>
                    <a:pt x="1631" y="544"/>
                  </a:lnTo>
                  <a:lnTo>
                    <a:pt x="1601" y="545"/>
                  </a:lnTo>
                  <a:lnTo>
                    <a:pt x="1570" y="545"/>
                  </a:lnTo>
                  <a:lnTo>
                    <a:pt x="1539" y="545"/>
                  </a:lnTo>
                  <a:lnTo>
                    <a:pt x="1508" y="543"/>
                  </a:lnTo>
                  <a:lnTo>
                    <a:pt x="1477" y="541"/>
                  </a:lnTo>
                  <a:lnTo>
                    <a:pt x="1446" y="537"/>
                  </a:lnTo>
                  <a:lnTo>
                    <a:pt x="1414" y="534"/>
                  </a:lnTo>
                  <a:lnTo>
                    <a:pt x="1383" y="529"/>
                  </a:lnTo>
                  <a:lnTo>
                    <a:pt x="1351" y="523"/>
                  </a:lnTo>
                  <a:lnTo>
                    <a:pt x="1320" y="517"/>
                  </a:lnTo>
                  <a:lnTo>
                    <a:pt x="1288" y="508"/>
                  </a:lnTo>
                  <a:lnTo>
                    <a:pt x="1256" y="500"/>
                  </a:lnTo>
                  <a:lnTo>
                    <a:pt x="1223" y="491"/>
                  </a:lnTo>
                  <a:lnTo>
                    <a:pt x="1190" y="481"/>
                  </a:lnTo>
                  <a:lnTo>
                    <a:pt x="1146" y="466"/>
                  </a:lnTo>
                  <a:lnTo>
                    <a:pt x="1099" y="452"/>
                  </a:lnTo>
                  <a:lnTo>
                    <a:pt x="1050" y="439"/>
                  </a:lnTo>
                  <a:lnTo>
                    <a:pt x="1000" y="427"/>
                  </a:lnTo>
                  <a:lnTo>
                    <a:pt x="975" y="421"/>
                  </a:lnTo>
                  <a:lnTo>
                    <a:pt x="949" y="417"/>
                  </a:lnTo>
                  <a:lnTo>
                    <a:pt x="923" y="412"/>
                  </a:lnTo>
                  <a:lnTo>
                    <a:pt x="897" y="409"/>
                  </a:lnTo>
                  <a:lnTo>
                    <a:pt x="871" y="406"/>
                  </a:lnTo>
                  <a:lnTo>
                    <a:pt x="844" y="404"/>
                  </a:lnTo>
                  <a:lnTo>
                    <a:pt x="818" y="403"/>
                  </a:lnTo>
                  <a:lnTo>
                    <a:pt x="791" y="402"/>
                  </a:lnTo>
                  <a:close/>
                  <a:moveTo>
                    <a:pt x="1748" y="2427"/>
                  </a:moveTo>
                  <a:lnTo>
                    <a:pt x="1723" y="2426"/>
                  </a:lnTo>
                  <a:lnTo>
                    <a:pt x="1697" y="2425"/>
                  </a:lnTo>
                  <a:lnTo>
                    <a:pt x="1672" y="2422"/>
                  </a:lnTo>
                  <a:lnTo>
                    <a:pt x="1647" y="2417"/>
                  </a:lnTo>
                  <a:lnTo>
                    <a:pt x="1623" y="2412"/>
                  </a:lnTo>
                  <a:lnTo>
                    <a:pt x="1599" y="2406"/>
                  </a:lnTo>
                  <a:lnTo>
                    <a:pt x="1575" y="2399"/>
                  </a:lnTo>
                  <a:lnTo>
                    <a:pt x="1551" y="2389"/>
                  </a:lnTo>
                  <a:lnTo>
                    <a:pt x="1526" y="2379"/>
                  </a:lnTo>
                  <a:lnTo>
                    <a:pt x="1502" y="2368"/>
                  </a:lnTo>
                  <a:lnTo>
                    <a:pt x="1479" y="2355"/>
                  </a:lnTo>
                  <a:lnTo>
                    <a:pt x="1455" y="2342"/>
                  </a:lnTo>
                  <a:lnTo>
                    <a:pt x="1431" y="2328"/>
                  </a:lnTo>
                  <a:lnTo>
                    <a:pt x="1408" y="2311"/>
                  </a:lnTo>
                  <a:lnTo>
                    <a:pt x="1385" y="2294"/>
                  </a:lnTo>
                  <a:lnTo>
                    <a:pt x="1361" y="2275"/>
                  </a:lnTo>
                  <a:lnTo>
                    <a:pt x="1333" y="2252"/>
                  </a:lnTo>
                  <a:lnTo>
                    <a:pt x="1304" y="2230"/>
                  </a:lnTo>
                  <a:lnTo>
                    <a:pt x="1274" y="2208"/>
                  </a:lnTo>
                  <a:lnTo>
                    <a:pt x="1245" y="2188"/>
                  </a:lnTo>
                  <a:lnTo>
                    <a:pt x="1186" y="2146"/>
                  </a:lnTo>
                  <a:lnTo>
                    <a:pt x="1126" y="2108"/>
                  </a:lnTo>
                  <a:lnTo>
                    <a:pt x="1068" y="2074"/>
                  </a:lnTo>
                  <a:lnTo>
                    <a:pt x="1010" y="2041"/>
                  </a:lnTo>
                  <a:lnTo>
                    <a:pt x="955" y="2011"/>
                  </a:lnTo>
                  <a:lnTo>
                    <a:pt x="904" y="1982"/>
                  </a:lnTo>
                  <a:lnTo>
                    <a:pt x="838" y="1947"/>
                  </a:lnTo>
                  <a:lnTo>
                    <a:pt x="775" y="1910"/>
                  </a:lnTo>
                  <a:lnTo>
                    <a:pt x="714" y="1871"/>
                  </a:lnTo>
                  <a:lnTo>
                    <a:pt x="655" y="1831"/>
                  </a:lnTo>
                  <a:lnTo>
                    <a:pt x="626" y="1811"/>
                  </a:lnTo>
                  <a:lnTo>
                    <a:pt x="597" y="1790"/>
                  </a:lnTo>
                  <a:lnTo>
                    <a:pt x="570" y="1769"/>
                  </a:lnTo>
                  <a:lnTo>
                    <a:pt x="542" y="1747"/>
                  </a:lnTo>
                  <a:lnTo>
                    <a:pt x="516" y="1725"/>
                  </a:lnTo>
                  <a:lnTo>
                    <a:pt x="489" y="1704"/>
                  </a:lnTo>
                  <a:lnTo>
                    <a:pt x="463" y="1681"/>
                  </a:lnTo>
                  <a:lnTo>
                    <a:pt x="438" y="1658"/>
                  </a:lnTo>
                  <a:lnTo>
                    <a:pt x="413" y="1634"/>
                  </a:lnTo>
                  <a:lnTo>
                    <a:pt x="389" y="1611"/>
                  </a:lnTo>
                  <a:lnTo>
                    <a:pt x="364" y="1587"/>
                  </a:lnTo>
                  <a:lnTo>
                    <a:pt x="340" y="1561"/>
                  </a:lnTo>
                  <a:lnTo>
                    <a:pt x="317" y="1536"/>
                  </a:lnTo>
                  <a:lnTo>
                    <a:pt x="294" y="1511"/>
                  </a:lnTo>
                  <a:lnTo>
                    <a:pt x="273" y="1486"/>
                  </a:lnTo>
                  <a:lnTo>
                    <a:pt x="251" y="1459"/>
                  </a:lnTo>
                  <a:lnTo>
                    <a:pt x="229" y="1433"/>
                  </a:lnTo>
                  <a:lnTo>
                    <a:pt x="208" y="1407"/>
                  </a:lnTo>
                  <a:lnTo>
                    <a:pt x="188" y="1379"/>
                  </a:lnTo>
                  <a:lnTo>
                    <a:pt x="168" y="1351"/>
                  </a:lnTo>
                  <a:lnTo>
                    <a:pt x="149" y="1323"/>
                  </a:lnTo>
                  <a:lnTo>
                    <a:pt x="129" y="1294"/>
                  </a:lnTo>
                  <a:lnTo>
                    <a:pt x="111" y="1265"/>
                  </a:lnTo>
                  <a:lnTo>
                    <a:pt x="93" y="1237"/>
                  </a:lnTo>
                  <a:lnTo>
                    <a:pt x="74" y="1205"/>
                  </a:lnTo>
                  <a:lnTo>
                    <a:pt x="58" y="1174"/>
                  </a:lnTo>
                  <a:lnTo>
                    <a:pt x="43" y="1144"/>
                  </a:lnTo>
                  <a:lnTo>
                    <a:pt x="31" y="1114"/>
                  </a:lnTo>
                  <a:lnTo>
                    <a:pt x="20" y="1084"/>
                  </a:lnTo>
                  <a:lnTo>
                    <a:pt x="12" y="1057"/>
                  </a:lnTo>
                  <a:lnTo>
                    <a:pt x="7" y="1028"/>
                  </a:lnTo>
                  <a:lnTo>
                    <a:pt x="2" y="1002"/>
                  </a:lnTo>
                  <a:lnTo>
                    <a:pt x="0" y="974"/>
                  </a:lnTo>
                  <a:lnTo>
                    <a:pt x="0" y="948"/>
                  </a:lnTo>
                  <a:lnTo>
                    <a:pt x="1" y="923"/>
                  </a:lnTo>
                  <a:lnTo>
                    <a:pt x="4" y="897"/>
                  </a:lnTo>
                  <a:lnTo>
                    <a:pt x="11" y="873"/>
                  </a:lnTo>
                  <a:lnTo>
                    <a:pt x="18" y="849"/>
                  </a:lnTo>
                  <a:lnTo>
                    <a:pt x="28" y="825"/>
                  </a:lnTo>
                  <a:lnTo>
                    <a:pt x="40" y="802"/>
                  </a:lnTo>
                  <a:lnTo>
                    <a:pt x="55" y="778"/>
                  </a:lnTo>
                  <a:lnTo>
                    <a:pt x="70" y="754"/>
                  </a:lnTo>
                  <a:lnTo>
                    <a:pt x="85" y="730"/>
                  </a:lnTo>
                  <a:lnTo>
                    <a:pt x="101" y="707"/>
                  </a:lnTo>
                  <a:lnTo>
                    <a:pt x="117" y="685"/>
                  </a:lnTo>
                  <a:lnTo>
                    <a:pt x="134" y="664"/>
                  </a:lnTo>
                  <a:lnTo>
                    <a:pt x="152" y="644"/>
                  </a:lnTo>
                  <a:lnTo>
                    <a:pt x="169" y="623"/>
                  </a:lnTo>
                  <a:lnTo>
                    <a:pt x="188" y="605"/>
                  </a:lnTo>
                  <a:lnTo>
                    <a:pt x="207" y="586"/>
                  </a:lnTo>
                  <a:lnTo>
                    <a:pt x="227" y="568"/>
                  </a:lnTo>
                  <a:lnTo>
                    <a:pt x="246" y="551"/>
                  </a:lnTo>
                  <a:lnTo>
                    <a:pt x="267" y="535"/>
                  </a:lnTo>
                  <a:lnTo>
                    <a:pt x="289" y="519"/>
                  </a:lnTo>
                  <a:lnTo>
                    <a:pt x="309" y="504"/>
                  </a:lnTo>
                  <a:lnTo>
                    <a:pt x="331" y="490"/>
                  </a:lnTo>
                  <a:lnTo>
                    <a:pt x="354" y="476"/>
                  </a:lnTo>
                  <a:lnTo>
                    <a:pt x="377" y="464"/>
                  </a:lnTo>
                  <a:lnTo>
                    <a:pt x="400" y="452"/>
                  </a:lnTo>
                  <a:lnTo>
                    <a:pt x="424" y="441"/>
                  </a:lnTo>
                  <a:lnTo>
                    <a:pt x="448" y="430"/>
                  </a:lnTo>
                  <a:lnTo>
                    <a:pt x="472" y="420"/>
                  </a:lnTo>
                  <a:lnTo>
                    <a:pt x="498" y="411"/>
                  </a:lnTo>
                  <a:lnTo>
                    <a:pt x="524" y="403"/>
                  </a:lnTo>
                  <a:lnTo>
                    <a:pt x="549" y="395"/>
                  </a:lnTo>
                  <a:lnTo>
                    <a:pt x="576" y="389"/>
                  </a:lnTo>
                  <a:lnTo>
                    <a:pt x="602" y="382"/>
                  </a:lnTo>
                  <a:lnTo>
                    <a:pt x="629" y="378"/>
                  </a:lnTo>
                  <a:lnTo>
                    <a:pt x="657" y="373"/>
                  </a:lnTo>
                  <a:lnTo>
                    <a:pt x="686" y="370"/>
                  </a:lnTo>
                  <a:lnTo>
                    <a:pt x="713" y="366"/>
                  </a:lnTo>
                  <a:lnTo>
                    <a:pt x="742" y="364"/>
                  </a:lnTo>
                  <a:lnTo>
                    <a:pt x="774" y="363"/>
                  </a:lnTo>
                  <a:lnTo>
                    <a:pt x="805" y="363"/>
                  </a:lnTo>
                  <a:lnTo>
                    <a:pt x="836" y="364"/>
                  </a:lnTo>
                  <a:lnTo>
                    <a:pt x="866" y="366"/>
                  </a:lnTo>
                  <a:lnTo>
                    <a:pt x="897" y="370"/>
                  </a:lnTo>
                  <a:lnTo>
                    <a:pt x="927" y="373"/>
                  </a:lnTo>
                  <a:lnTo>
                    <a:pt x="956" y="378"/>
                  </a:lnTo>
                  <a:lnTo>
                    <a:pt x="985" y="383"/>
                  </a:lnTo>
                  <a:lnTo>
                    <a:pt x="1042" y="396"/>
                  </a:lnTo>
                  <a:lnTo>
                    <a:pt x="1097" y="411"/>
                  </a:lnTo>
                  <a:lnTo>
                    <a:pt x="1151" y="427"/>
                  </a:lnTo>
                  <a:lnTo>
                    <a:pt x="1203" y="443"/>
                  </a:lnTo>
                  <a:lnTo>
                    <a:pt x="1234" y="453"/>
                  </a:lnTo>
                  <a:lnTo>
                    <a:pt x="1265" y="463"/>
                  </a:lnTo>
                  <a:lnTo>
                    <a:pt x="1297" y="471"/>
                  </a:lnTo>
                  <a:lnTo>
                    <a:pt x="1328" y="478"/>
                  </a:lnTo>
                  <a:lnTo>
                    <a:pt x="1358" y="484"/>
                  </a:lnTo>
                  <a:lnTo>
                    <a:pt x="1389" y="490"/>
                  </a:lnTo>
                  <a:lnTo>
                    <a:pt x="1420" y="495"/>
                  </a:lnTo>
                  <a:lnTo>
                    <a:pt x="1450" y="498"/>
                  </a:lnTo>
                  <a:lnTo>
                    <a:pt x="1479" y="502"/>
                  </a:lnTo>
                  <a:lnTo>
                    <a:pt x="1510" y="504"/>
                  </a:lnTo>
                  <a:lnTo>
                    <a:pt x="1540" y="505"/>
                  </a:lnTo>
                  <a:lnTo>
                    <a:pt x="1570" y="506"/>
                  </a:lnTo>
                  <a:lnTo>
                    <a:pt x="1600" y="505"/>
                  </a:lnTo>
                  <a:lnTo>
                    <a:pt x="1629" y="504"/>
                  </a:lnTo>
                  <a:lnTo>
                    <a:pt x="1658" y="503"/>
                  </a:lnTo>
                  <a:lnTo>
                    <a:pt x="1688" y="499"/>
                  </a:lnTo>
                  <a:lnTo>
                    <a:pt x="1717" y="496"/>
                  </a:lnTo>
                  <a:lnTo>
                    <a:pt x="1746" y="491"/>
                  </a:lnTo>
                  <a:lnTo>
                    <a:pt x="1775" y="487"/>
                  </a:lnTo>
                  <a:lnTo>
                    <a:pt x="1804" y="480"/>
                  </a:lnTo>
                  <a:lnTo>
                    <a:pt x="1833" y="473"/>
                  </a:lnTo>
                  <a:lnTo>
                    <a:pt x="1861" y="465"/>
                  </a:lnTo>
                  <a:lnTo>
                    <a:pt x="1890" y="457"/>
                  </a:lnTo>
                  <a:lnTo>
                    <a:pt x="1919" y="447"/>
                  </a:lnTo>
                  <a:lnTo>
                    <a:pt x="1946" y="436"/>
                  </a:lnTo>
                  <a:lnTo>
                    <a:pt x="1975" y="426"/>
                  </a:lnTo>
                  <a:lnTo>
                    <a:pt x="2004" y="413"/>
                  </a:lnTo>
                  <a:lnTo>
                    <a:pt x="2031" y="401"/>
                  </a:lnTo>
                  <a:lnTo>
                    <a:pt x="2060" y="387"/>
                  </a:lnTo>
                  <a:lnTo>
                    <a:pt x="2087" y="372"/>
                  </a:lnTo>
                  <a:lnTo>
                    <a:pt x="2115" y="357"/>
                  </a:lnTo>
                  <a:lnTo>
                    <a:pt x="2144" y="340"/>
                  </a:lnTo>
                  <a:lnTo>
                    <a:pt x="2157" y="332"/>
                  </a:lnTo>
                  <a:lnTo>
                    <a:pt x="2242" y="281"/>
                  </a:lnTo>
                  <a:lnTo>
                    <a:pt x="2328" y="231"/>
                  </a:lnTo>
                  <a:lnTo>
                    <a:pt x="2372" y="207"/>
                  </a:lnTo>
                  <a:lnTo>
                    <a:pt x="2416" y="183"/>
                  </a:lnTo>
                  <a:lnTo>
                    <a:pt x="2460" y="159"/>
                  </a:lnTo>
                  <a:lnTo>
                    <a:pt x="2505" y="137"/>
                  </a:lnTo>
                  <a:lnTo>
                    <a:pt x="2551" y="115"/>
                  </a:lnTo>
                  <a:lnTo>
                    <a:pt x="2597" y="96"/>
                  </a:lnTo>
                  <a:lnTo>
                    <a:pt x="2643" y="76"/>
                  </a:lnTo>
                  <a:lnTo>
                    <a:pt x="2690" y="59"/>
                  </a:lnTo>
                  <a:lnTo>
                    <a:pt x="2738" y="43"/>
                  </a:lnTo>
                  <a:lnTo>
                    <a:pt x="2787" y="29"/>
                  </a:lnTo>
                  <a:lnTo>
                    <a:pt x="2837" y="16"/>
                  </a:lnTo>
                  <a:lnTo>
                    <a:pt x="2886" y="6"/>
                  </a:lnTo>
                  <a:lnTo>
                    <a:pt x="2895" y="6"/>
                  </a:lnTo>
                  <a:lnTo>
                    <a:pt x="2897" y="5"/>
                  </a:lnTo>
                  <a:lnTo>
                    <a:pt x="2945" y="3"/>
                  </a:lnTo>
                  <a:lnTo>
                    <a:pt x="2993" y="0"/>
                  </a:lnTo>
                  <a:lnTo>
                    <a:pt x="3038" y="0"/>
                  </a:lnTo>
                  <a:lnTo>
                    <a:pt x="3083" y="3"/>
                  </a:lnTo>
                  <a:lnTo>
                    <a:pt x="3127" y="6"/>
                  </a:lnTo>
                  <a:lnTo>
                    <a:pt x="3170" y="11"/>
                  </a:lnTo>
                  <a:lnTo>
                    <a:pt x="3212" y="18"/>
                  </a:lnTo>
                  <a:lnTo>
                    <a:pt x="3253" y="26"/>
                  </a:lnTo>
                  <a:lnTo>
                    <a:pt x="3293" y="36"/>
                  </a:lnTo>
                  <a:lnTo>
                    <a:pt x="3333" y="47"/>
                  </a:lnTo>
                  <a:lnTo>
                    <a:pt x="3371" y="60"/>
                  </a:lnTo>
                  <a:lnTo>
                    <a:pt x="3409" y="75"/>
                  </a:lnTo>
                  <a:lnTo>
                    <a:pt x="3446" y="92"/>
                  </a:lnTo>
                  <a:lnTo>
                    <a:pt x="3482" y="110"/>
                  </a:lnTo>
                  <a:lnTo>
                    <a:pt x="3518" y="130"/>
                  </a:lnTo>
                  <a:lnTo>
                    <a:pt x="3552" y="152"/>
                  </a:lnTo>
                  <a:lnTo>
                    <a:pt x="3566" y="161"/>
                  </a:lnTo>
                  <a:lnTo>
                    <a:pt x="3626" y="200"/>
                  </a:lnTo>
                  <a:lnTo>
                    <a:pt x="3684" y="239"/>
                  </a:lnTo>
                  <a:lnTo>
                    <a:pt x="3744" y="279"/>
                  </a:lnTo>
                  <a:lnTo>
                    <a:pt x="3802" y="319"/>
                  </a:lnTo>
                  <a:lnTo>
                    <a:pt x="3860" y="362"/>
                  </a:lnTo>
                  <a:lnTo>
                    <a:pt x="3916" y="405"/>
                  </a:lnTo>
                  <a:lnTo>
                    <a:pt x="3943" y="427"/>
                  </a:lnTo>
                  <a:lnTo>
                    <a:pt x="3971" y="450"/>
                  </a:lnTo>
                  <a:lnTo>
                    <a:pt x="3999" y="474"/>
                  </a:lnTo>
                  <a:lnTo>
                    <a:pt x="4024" y="497"/>
                  </a:lnTo>
                  <a:lnTo>
                    <a:pt x="4040" y="512"/>
                  </a:lnTo>
                  <a:lnTo>
                    <a:pt x="4055" y="528"/>
                  </a:lnTo>
                  <a:lnTo>
                    <a:pt x="4070" y="544"/>
                  </a:lnTo>
                  <a:lnTo>
                    <a:pt x="4083" y="561"/>
                  </a:lnTo>
                  <a:lnTo>
                    <a:pt x="4098" y="580"/>
                  </a:lnTo>
                  <a:lnTo>
                    <a:pt x="4112" y="598"/>
                  </a:lnTo>
                  <a:lnTo>
                    <a:pt x="4125" y="617"/>
                  </a:lnTo>
                  <a:lnTo>
                    <a:pt x="4137" y="637"/>
                  </a:lnTo>
                  <a:lnTo>
                    <a:pt x="4150" y="658"/>
                  </a:lnTo>
                  <a:lnTo>
                    <a:pt x="4161" y="679"/>
                  </a:lnTo>
                  <a:lnTo>
                    <a:pt x="4172" y="701"/>
                  </a:lnTo>
                  <a:lnTo>
                    <a:pt x="4183" y="723"/>
                  </a:lnTo>
                  <a:lnTo>
                    <a:pt x="4192" y="745"/>
                  </a:lnTo>
                  <a:lnTo>
                    <a:pt x="4202" y="768"/>
                  </a:lnTo>
                  <a:lnTo>
                    <a:pt x="4211" y="791"/>
                  </a:lnTo>
                  <a:lnTo>
                    <a:pt x="4219" y="815"/>
                  </a:lnTo>
                  <a:lnTo>
                    <a:pt x="4225" y="834"/>
                  </a:lnTo>
                  <a:lnTo>
                    <a:pt x="4230" y="854"/>
                  </a:lnTo>
                  <a:lnTo>
                    <a:pt x="4235" y="873"/>
                  </a:lnTo>
                  <a:lnTo>
                    <a:pt x="4238" y="893"/>
                  </a:lnTo>
                  <a:lnTo>
                    <a:pt x="4242" y="912"/>
                  </a:lnTo>
                  <a:lnTo>
                    <a:pt x="4245" y="932"/>
                  </a:lnTo>
                  <a:lnTo>
                    <a:pt x="4247" y="952"/>
                  </a:lnTo>
                  <a:lnTo>
                    <a:pt x="4250" y="972"/>
                  </a:lnTo>
                  <a:lnTo>
                    <a:pt x="4251" y="991"/>
                  </a:lnTo>
                  <a:lnTo>
                    <a:pt x="4251" y="1012"/>
                  </a:lnTo>
                  <a:lnTo>
                    <a:pt x="4251" y="1033"/>
                  </a:lnTo>
                  <a:lnTo>
                    <a:pt x="4251" y="1052"/>
                  </a:lnTo>
                  <a:lnTo>
                    <a:pt x="4250" y="1073"/>
                  </a:lnTo>
                  <a:lnTo>
                    <a:pt x="4247" y="1093"/>
                  </a:lnTo>
                  <a:lnTo>
                    <a:pt x="4245" y="1114"/>
                  </a:lnTo>
                  <a:lnTo>
                    <a:pt x="4242" y="1134"/>
                  </a:lnTo>
                  <a:lnTo>
                    <a:pt x="4235" y="1175"/>
                  </a:lnTo>
                  <a:lnTo>
                    <a:pt x="4225" y="1217"/>
                  </a:lnTo>
                  <a:lnTo>
                    <a:pt x="4212" y="1259"/>
                  </a:lnTo>
                  <a:lnTo>
                    <a:pt x="4198" y="1301"/>
                  </a:lnTo>
                  <a:lnTo>
                    <a:pt x="4181" y="1343"/>
                  </a:lnTo>
                  <a:lnTo>
                    <a:pt x="4161" y="1386"/>
                  </a:lnTo>
                  <a:lnTo>
                    <a:pt x="4140" y="1428"/>
                  </a:lnTo>
                  <a:lnTo>
                    <a:pt x="4116" y="1471"/>
                  </a:lnTo>
                  <a:lnTo>
                    <a:pt x="4091" y="1511"/>
                  </a:lnTo>
                  <a:lnTo>
                    <a:pt x="4065" y="1551"/>
                  </a:lnTo>
                  <a:lnTo>
                    <a:pt x="4039" y="1591"/>
                  </a:lnTo>
                  <a:lnTo>
                    <a:pt x="4010" y="1630"/>
                  </a:lnTo>
                  <a:lnTo>
                    <a:pt x="3980" y="1669"/>
                  </a:lnTo>
                  <a:lnTo>
                    <a:pt x="3948" y="1707"/>
                  </a:lnTo>
                  <a:lnTo>
                    <a:pt x="3916" y="1746"/>
                  </a:lnTo>
                  <a:lnTo>
                    <a:pt x="3882" y="1784"/>
                  </a:lnTo>
                  <a:lnTo>
                    <a:pt x="3846" y="1821"/>
                  </a:lnTo>
                  <a:lnTo>
                    <a:pt x="3809" y="1858"/>
                  </a:lnTo>
                  <a:lnTo>
                    <a:pt x="3770" y="1895"/>
                  </a:lnTo>
                  <a:lnTo>
                    <a:pt x="3731" y="1932"/>
                  </a:lnTo>
                  <a:lnTo>
                    <a:pt x="3689" y="1967"/>
                  </a:lnTo>
                  <a:lnTo>
                    <a:pt x="3646" y="2004"/>
                  </a:lnTo>
                  <a:lnTo>
                    <a:pt x="3602" y="2040"/>
                  </a:lnTo>
                  <a:lnTo>
                    <a:pt x="3556" y="2075"/>
                  </a:lnTo>
                  <a:lnTo>
                    <a:pt x="3506" y="2111"/>
                  </a:lnTo>
                  <a:lnTo>
                    <a:pt x="3458" y="2144"/>
                  </a:lnTo>
                  <a:lnTo>
                    <a:pt x="3433" y="2160"/>
                  </a:lnTo>
                  <a:lnTo>
                    <a:pt x="3408" y="2175"/>
                  </a:lnTo>
                  <a:lnTo>
                    <a:pt x="3384" y="2190"/>
                  </a:lnTo>
                  <a:lnTo>
                    <a:pt x="3358" y="2204"/>
                  </a:lnTo>
                  <a:lnTo>
                    <a:pt x="3333" y="2216"/>
                  </a:lnTo>
                  <a:lnTo>
                    <a:pt x="3308" y="2229"/>
                  </a:lnTo>
                  <a:lnTo>
                    <a:pt x="3283" y="2242"/>
                  </a:lnTo>
                  <a:lnTo>
                    <a:pt x="3258" y="2253"/>
                  </a:lnTo>
                  <a:lnTo>
                    <a:pt x="3232" y="2263"/>
                  </a:lnTo>
                  <a:lnTo>
                    <a:pt x="3207" y="2274"/>
                  </a:lnTo>
                  <a:lnTo>
                    <a:pt x="3182" y="2283"/>
                  </a:lnTo>
                  <a:lnTo>
                    <a:pt x="3155" y="2292"/>
                  </a:lnTo>
                  <a:lnTo>
                    <a:pt x="3130" y="2300"/>
                  </a:lnTo>
                  <a:lnTo>
                    <a:pt x="3104" y="2308"/>
                  </a:lnTo>
                  <a:lnTo>
                    <a:pt x="3079" y="2315"/>
                  </a:lnTo>
                  <a:lnTo>
                    <a:pt x="3052" y="2322"/>
                  </a:lnTo>
                  <a:lnTo>
                    <a:pt x="3026" y="2328"/>
                  </a:lnTo>
                  <a:lnTo>
                    <a:pt x="2999" y="2333"/>
                  </a:lnTo>
                  <a:lnTo>
                    <a:pt x="2973" y="2338"/>
                  </a:lnTo>
                  <a:lnTo>
                    <a:pt x="2947" y="2341"/>
                  </a:lnTo>
                  <a:lnTo>
                    <a:pt x="2919" y="2345"/>
                  </a:lnTo>
                  <a:lnTo>
                    <a:pt x="2893" y="2348"/>
                  </a:lnTo>
                  <a:lnTo>
                    <a:pt x="2865" y="2350"/>
                  </a:lnTo>
                  <a:lnTo>
                    <a:pt x="2839" y="2352"/>
                  </a:lnTo>
                  <a:lnTo>
                    <a:pt x="2811" y="2353"/>
                  </a:lnTo>
                  <a:lnTo>
                    <a:pt x="2784" y="2353"/>
                  </a:lnTo>
                  <a:lnTo>
                    <a:pt x="2756" y="2353"/>
                  </a:lnTo>
                  <a:lnTo>
                    <a:pt x="2729" y="2353"/>
                  </a:lnTo>
                  <a:lnTo>
                    <a:pt x="2681" y="2350"/>
                  </a:lnTo>
                  <a:lnTo>
                    <a:pt x="2632" y="2349"/>
                  </a:lnTo>
                  <a:lnTo>
                    <a:pt x="2583" y="2348"/>
                  </a:lnTo>
                  <a:lnTo>
                    <a:pt x="2533" y="2348"/>
                  </a:lnTo>
                  <a:lnTo>
                    <a:pt x="2481" y="2348"/>
                  </a:lnTo>
                  <a:lnTo>
                    <a:pt x="2429" y="2348"/>
                  </a:lnTo>
                  <a:lnTo>
                    <a:pt x="2377" y="2349"/>
                  </a:lnTo>
                  <a:lnTo>
                    <a:pt x="2324" y="2352"/>
                  </a:lnTo>
                  <a:lnTo>
                    <a:pt x="2271" y="2355"/>
                  </a:lnTo>
                  <a:lnTo>
                    <a:pt x="2217" y="2360"/>
                  </a:lnTo>
                  <a:lnTo>
                    <a:pt x="2163" y="2364"/>
                  </a:lnTo>
                  <a:lnTo>
                    <a:pt x="2109" y="2371"/>
                  </a:lnTo>
                  <a:lnTo>
                    <a:pt x="2055" y="2378"/>
                  </a:lnTo>
                  <a:lnTo>
                    <a:pt x="2000" y="2387"/>
                  </a:lnTo>
                  <a:lnTo>
                    <a:pt x="1946" y="2398"/>
                  </a:lnTo>
                  <a:lnTo>
                    <a:pt x="1892" y="2409"/>
                  </a:lnTo>
                  <a:lnTo>
                    <a:pt x="1856" y="2417"/>
                  </a:lnTo>
                  <a:lnTo>
                    <a:pt x="1819" y="2423"/>
                  </a:lnTo>
                  <a:lnTo>
                    <a:pt x="1783" y="2426"/>
                  </a:lnTo>
                  <a:lnTo>
                    <a:pt x="1748" y="242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43" name="Freeform 45">
              <a:extLst>
                <a:ext uri="{FF2B5EF4-FFF2-40B4-BE49-F238E27FC236}">
                  <a16:creationId xmlns:a16="http://schemas.microsoft.com/office/drawing/2014/main" id="{1038E1C8-AEF9-4EA1-87F7-715C83A01466}"/>
                </a:ext>
              </a:extLst>
            </p:cNvPr>
            <p:cNvSpPr>
              <a:spLocks/>
            </p:cNvSpPr>
            <p:nvPr userDrawn="1"/>
          </p:nvSpPr>
          <p:spPr bwMode="auto">
            <a:xfrm>
              <a:off x="2881023" y="6481134"/>
              <a:ext cx="409433" cy="376866"/>
            </a:xfrm>
            <a:custGeom>
              <a:avLst/>
              <a:gdLst>
                <a:gd name="T0" fmla="*/ 119 w 620"/>
                <a:gd name="T1" fmla="*/ 47 h 568"/>
                <a:gd name="T2" fmla="*/ 99 w 620"/>
                <a:gd name="T3" fmla="*/ 62 h 568"/>
                <a:gd name="T4" fmla="*/ 81 w 620"/>
                <a:gd name="T5" fmla="*/ 81 h 568"/>
                <a:gd name="T6" fmla="*/ 66 w 620"/>
                <a:gd name="T7" fmla="*/ 101 h 568"/>
                <a:gd name="T8" fmla="*/ 54 w 620"/>
                <a:gd name="T9" fmla="*/ 123 h 568"/>
                <a:gd name="T10" fmla="*/ 45 w 620"/>
                <a:gd name="T11" fmla="*/ 147 h 568"/>
                <a:gd name="T12" fmla="*/ 41 w 620"/>
                <a:gd name="T13" fmla="*/ 170 h 568"/>
                <a:gd name="T14" fmla="*/ 41 w 620"/>
                <a:gd name="T15" fmla="*/ 194 h 568"/>
                <a:gd name="T16" fmla="*/ 52 w 620"/>
                <a:gd name="T17" fmla="*/ 256 h 568"/>
                <a:gd name="T18" fmla="*/ 64 w 620"/>
                <a:gd name="T19" fmla="*/ 352 h 568"/>
                <a:gd name="T20" fmla="*/ 66 w 620"/>
                <a:gd name="T21" fmla="*/ 420 h 568"/>
                <a:gd name="T22" fmla="*/ 65 w 620"/>
                <a:gd name="T23" fmla="*/ 464 h 568"/>
                <a:gd name="T24" fmla="*/ 61 w 620"/>
                <a:gd name="T25" fmla="*/ 507 h 568"/>
                <a:gd name="T26" fmla="*/ 55 w 620"/>
                <a:gd name="T27" fmla="*/ 547 h 568"/>
                <a:gd name="T28" fmla="*/ 11 w 620"/>
                <a:gd name="T29" fmla="*/ 568 h 568"/>
                <a:gd name="T30" fmla="*/ 19 w 620"/>
                <a:gd name="T31" fmla="*/ 529 h 568"/>
                <a:gd name="T32" fmla="*/ 23 w 620"/>
                <a:gd name="T33" fmla="*/ 488 h 568"/>
                <a:gd name="T34" fmla="*/ 26 w 620"/>
                <a:gd name="T35" fmla="*/ 445 h 568"/>
                <a:gd name="T36" fmla="*/ 26 w 620"/>
                <a:gd name="T37" fmla="*/ 402 h 568"/>
                <a:gd name="T38" fmla="*/ 20 w 620"/>
                <a:gd name="T39" fmla="*/ 311 h 568"/>
                <a:gd name="T40" fmla="*/ 4 w 620"/>
                <a:gd name="T41" fmla="*/ 214 h 568"/>
                <a:gd name="T42" fmla="*/ 0 w 620"/>
                <a:gd name="T43" fmla="*/ 183 h 568"/>
                <a:gd name="T44" fmla="*/ 4 w 620"/>
                <a:gd name="T45" fmla="*/ 152 h 568"/>
                <a:gd name="T46" fmla="*/ 12 w 620"/>
                <a:gd name="T47" fmla="*/ 121 h 568"/>
                <a:gd name="T48" fmla="*/ 26 w 620"/>
                <a:gd name="T49" fmla="*/ 92 h 568"/>
                <a:gd name="T50" fmla="*/ 43 w 620"/>
                <a:gd name="T51" fmla="*/ 64 h 568"/>
                <a:gd name="T52" fmla="*/ 65 w 620"/>
                <a:gd name="T53" fmla="*/ 39 h 568"/>
                <a:gd name="T54" fmla="*/ 90 w 620"/>
                <a:gd name="T55" fmla="*/ 19 h 568"/>
                <a:gd name="T56" fmla="*/ 119 w 620"/>
                <a:gd name="T57" fmla="*/ 3 h 568"/>
                <a:gd name="T58" fmla="*/ 132 w 620"/>
                <a:gd name="T59" fmla="*/ 1 h 568"/>
                <a:gd name="T60" fmla="*/ 142 w 620"/>
                <a:gd name="T61" fmla="*/ 1 h 568"/>
                <a:gd name="T62" fmla="*/ 150 w 620"/>
                <a:gd name="T63" fmla="*/ 5 h 568"/>
                <a:gd name="T64" fmla="*/ 174 w 620"/>
                <a:gd name="T65" fmla="*/ 25 h 568"/>
                <a:gd name="T66" fmla="*/ 199 w 620"/>
                <a:gd name="T67" fmla="*/ 45 h 568"/>
                <a:gd name="T68" fmla="*/ 255 w 620"/>
                <a:gd name="T69" fmla="*/ 90 h 568"/>
                <a:gd name="T70" fmla="*/ 280 w 620"/>
                <a:gd name="T71" fmla="*/ 115 h 568"/>
                <a:gd name="T72" fmla="*/ 302 w 620"/>
                <a:gd name="T73" fmla="*/ 144 h 568"/>
                <a:gd name="T74" fmla="*/ 376 w 620"/>
                <a:gd name="T75" fmla="*/ 254 h 568"/>
                <a:gd name="T76" fmla="*/ 454 w 620"/>
                <a:gd name="T77" fmla="*/ 360 h 568"/>
                <a:gd name="T78" fmla="*/ 534 w 620"/>
                <a:gd name="T79" fmla="*/ 466 h 568"/>
                <a:gd name="T80" fmla="*/ 620 w 620"/>
                <a:gd name="T81" fmla="*/ 568 h 568"/>
                <a:gd name="T82" fmla="*/ 527 w 620"/>
                <a:gd name="T83" fmla="*/ 520 h 568"/>
                <a:gd name="T84" fmla="*/ 449 w 620"/>
                <a:gd name="T85" fmla="*/ 421 h 568"/>
                <a:gd name="T86" fmla="*/ 374 w 620"/>
                <a:gd name="T87" fmla="*/ 320 h 568"/>
                <a:gd name="T88" fmla="*/ 303 w 620"/>
                <a:gd name="T89" fmla="*/ 217 h 568"/>
                <a:gd name="T90" fmla="*/ 260 w 620"/>
                <a:gd name="T91" fmla="*/ 152 h 568"/>
                <a:gd name="T92" fmla="*/ 239 w 620"/>
                <a:gd name="T93" fmla="*/ 129 h 568"/>
                <a:gd name="T94" fmla="*/ 202 w 620"/>
                <a:gd name="T95" fmla="*/ 97 h 568"/>
                <a:gd name="T96" fmla="*/ 163 w 620"/>
                <a:gd name="T97" fmla="*/ 67 h 568"/>
                <a:gd name="T98" fmla="*/ 142 w 620"/>
                <a:gd name="T99" fmla="*/ 5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0" h="568">
                  <a:moveTo>
                    <a:pt x="130" y="40"/>
                  </a:moveTo>
                  <a:lnTo>
                    <a:pt x="119" y="47"/>
                  </a:lnTo>
                  <a:lnTo>
                    <a:pt x="108" y="54"/>
                  </a:lnTo>
                  <a:lnTo>
                    <a:pt x="99" y="62"/>
                  </a:lnTo>
                  <a:lnTo>
                    <a:pt x="90" y="71"/>
                  </a:lnTo>
                  <a:lnTo>
                    <a:pt x="81" y="81"/>
                  </a:lnTo>
                  <a:lnTo>
                    <a:pt x="73" y="91"/>
                  </a:lnTo>
                  <a:lnTo>
                    <a:pt x="66" y="101"/>
                  </a:lnTo>
                  <a:lnTo>
                    <a:pt x="59" y="113"/>
                  </a:lnTo>
                  <a:lnTo>
                    <a:pt x="54" y="123"/>
                  </a:lnTo>
                  <a:lnTo>
                    <a:pt x="49" y="136"/>
                  </a:lnTo>
                  <a:lnTo>
                    <a:pt x="45" y="147"/>
                  </a:lnTo>
                  <a:lnTo>
                    <a:pt x="43" y="159"/>
                  </a:lnTo>
                  <a:lnTo>
                    <a:pt x="41" y="170"/>
                  </a:lnTo>
                  <a:lnTo>
                    <a:pt x="41" y="183"/>
                  </a:lnTo>
                  <a:lnTo>
                    <a:pt x="41" y="194"/>
                  </a:lnTo>
                  <a:lnTo>
                    <a:pt x="43" y="206"/>
                  </a:lnTo>
                  <a:lnTo>
                    <a:pt x="52" y="256"/>
                  </a:lnTo>
                  <a:lnTo>
                    <a:pt x="59" y="304"/>
                  </a:lnTo>
                  <a:lnTo>
                    <a:pt x="64" y="352"/>
                  </a:lnTo>
                  <a:lnTo>
                    <a:pt x="66" y="398"/>
                  </a:lnTo>
                  <a:lnTo>
                    <a:pt x="66" y="420"/>
                  </a:lnTo>
                  <a:lnTo>
                    <a:pt x="66" y="443"/>
                  </a:lnTo>
                  <a:lnTo>
                    <a:pt x="65" y="464"/>
                  </a:lnTo>
                  <a:lnTo>
                    <a:pt x="64" y="485"/>
                  </a:lnTo>
                  <a:lnTo>
                    <a:pt x="61" y="507"/>
                  </a:lnTo>
                  <a:lnTo>
                    <a:pt x="59" y="528"/>
                  </a:lnTo>
                  <a:lnTo>
                    <a:pt x="55" y="547"/>
                  </a:lnTo>
                  <a:lnTo>
                    <a:pt x="52" y="568"/>
                  </a:lnTo>
                  <a:lnTo>
                    <a:pt x="11" y="568"/>
                  </a:lnTo>
                  <a:lnTo>
                    <a:pt x="15" y="549"/>
                  </a:lnTo>
                  <a:lnTo>
                    <a:pt x="19" y="529"/>
                  </a:lnTo>
                  <a:lnTo>
                    <a:pt x="21" y="508"/>
                  </a:lnTo>
                  <a:lnTo>
                    <a:pt x="23" y="488"/>
                  </a:lnTo>
                  <a:lnTo>
                    <a:pt x="25" y="467"/>
                  </a:lnTo>
                  <a:lnTo>
                    <a:pt x="26" y="445"/>
                  </a:lnTo>
                  <a:lnTo>
                    <a:pt x="26" y="423"/>
                  </a:lnTo>
                  <a:lnTo>
                    <a:pt x="26" y="402"/>
                  </a:lnTo>
                  <a:lnTo>
                    <a:pt x="23" y="357"/>
                  </a:lnTo>
                  <a:lnTo>
                    <a:pt x="20" y="311"/>
                  </a:lnTo>
                  <a:lnTo>
                    <a:pt x="13" y="263"/>
                  </a:lnTo>
                  <a:lnTo>
                    <a:pt x="4" y="214"/>
                  </a:lnTo>
                  <a:lnTo>
                    <a:pt x="2" y="198"/>
                  </a:lnTo>
                  <a:lnTo>
                    <a:pt x="0" y="183"/>
                  </a:lnTo>
                  <a:lnTo>
                    <a:pt x="2" y="168"/>
                  </a:lnTo>
                  <a:lnTo>
                    <a:pt x="4" y="152"/>
                  </a:lnTo>
                  <a:lnTo>
                    <a:pt x="7" y="137"/>
                  </a:lnTo>
                  <a:lnTo>
                    <a:pt x="12" y="121"/>
                  </a:lnTo>
                  <a:lnTo>
                    <a:pt x="19" y="106"/>
                  </a:lnTo>
                  <a:lnTo>
                    <a:pt x="26" y="92"/>
                  </a:lnTo>
                  <a:lnTo>
                    <a:pt x="34" y="78"/>
                  </a:lnTo>
                  <a:lnTo>
                    <a:pt x="43" y="64"/>
                  </a:lnTo>
                  <a:lnTo>
                    <a:pt x="53" y="52"/>
                  </a:lnTo>
                  <a:lnTo>
                    <a:pt x="65" y="39"/>
                  </a:lnTo>
                  <a:lnTo>
                    <a:pt x="77" y="29"/>
                  </a:lnTo>
                  <a:lnTo>
                    <a:pt x="90" y="19"/>
                  </a:lnTo>
                  <a:lnTo>
                    <a:pt x="105" y="9"/>
                  </a:lnTo>
                  <a:lnTo>
                    <a:pt x="119" y="3"/>
                  </a:lnTo>
                  <a:lnTo>
                    <a:pt x="125" y="0"/>
                  </a:lnTo>
                  <a:lnTo>
                    <a:pt x="132" y="1"/>
                  </a:lnTo>
                  <a:lnTo>
                    <a:pt x="137" y="0"/>
                  </a:lnTo>
                  <a:lnTo>
                    <a:pt x="142" y="1"/>
                  </a:lnTo>
                  <a:lnTo>
                    <a:pt x="145" y="3"/>
                  </a:lnTo>
                  <a:lnTo>
                    <a:pt x="150" y="5"/>
                  </a:lnTo>
                  <a:lnTo>
                    <a:pt x="161" y="15"/>
                  </a:lnTo>
                  <a:lnTo>
                    <a:pt x="174" y="25"/>
                  </a:lnTo>
                  <a:lnTo>
                    <a:pt x="186" y="35"/>
                  </a:lnTo>
                  <a:lnTo>
                    <a:pt x="199" y="45"/>
                  </a:lnTo>
                  <a:lnTo>
                    <a:pt x="228" y="67"/>
                  </a:lnTo>
                  <a:lnTo>
                    <a:pt x="255" y="90"/>
                  </a:lnTo>
                  <a:lnTo>
                    <a:pt x="268" y="102"/>
                  </a:lnTo>
                  <a:lnTo>
                    <a:pt x="280" y="115"/>
                  </a:lnTo>
                  <a:lnTo>
                    <a:pt x="292" y="129"/>
                  </a:lnTo>
                  <a:lnTo>
                    <a:pt x="302" y="144"/>
                  </a:lnTo>
                  <a:lnTo>
                    <a:pt x="339" y="199"/>
                  </a:lnTo>
                  <a:lnTo>
                    <a:pt x="376" y="254"/>
                  </a:lnTo>
                  <a:lnTo>
                    <a:pt x="415" y="308"/>
                  </a:lnTo>
                  <a:lnTo>
                    <a:pt x="454" y="360"/>
                  </a:lnTo>
                  <a:lnTo>
                    <a:pt x="494" y="413"/>
                  </a:lnTo>
                  <a:lnTo>
                    <a:pt x="534" y="466"/>
                  </a:lnTo>
                  <a:lnTo>
                    <a:pt x="576" y="518"/>
                  </a:lnTo>
                  <a:lnTo>
                    <a:pt x="620" y="568"/>
                  </a:lnTo>
                  <a:lnTo>
                    <a:pt x="568" y="568"/>
                  </a:lnTo>
                  <a:lnTo>
                    <a:pt x="527" y="520"/>
                  </a:lnTo>
                  <a:lnTo>
                    <a:pt x="488" y="471"/>
                  </a:lnTo>
                  <a:lnTo>
                    <a:pt x="449" y="421"/>
                  </a:lnTo>
                  <a:lnTo>
                    <a:pt x="411" y="371"/>
                  </a:lnTo>
                  <a:lnTo>
                    <a:pt x="374" y="320"/>
                  </a:lnTo>
                  <a:lnTo>
                    <a:pt x="339" y="269"/>
                  </a:lnTo>
                  <a:lnTo>
                    <a:pt x="303" y="217"/>
                  </a:lnTo>
                  <a:lnTo>
                    <a:pt x="269" y="164"/>
                  </a:lnTo>
                  <a:lnTo>
                    <a:pt x="260" y="152"/>
                  </a:lnTo>
                  <a:lnTo>
                    <a:pt x="251" y="140"/>
                  </a:lnTo>
                  <a:lnTo>
                    <a:pt x="239" y="129"/>
                  </a:lnTo>
                  <a:lnTo>
                    <a:pt x="228" y="118"/>
                  </a:lnTo>
                  <a:lnTo>
                    <a:pt x="202" y="97"/>
                  </a:lnTo>
                  <a:lnTo>
                    <a:pt x="175" y="76"/>
                  </a:lnTo>
                  <a:lnTo>
                    <a:pt x="163" y="67"/>
                  </a:lnTo>
                  <a:lnTo>
                    <a:pt x="152" y="59"/>
                  </a:lnTo>
                  <a:lnTo>
                    <a:pt x="142" y="50"/>
                  </a:lnTo>
                  <a:lnTo>
                    <a:pt x="130" y="4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44" name="Freeform 46">
              <a:extLst>
                <a:ext uri="{FF2B5EF4-FFF2-40B4-BE49-F238E27FC236}">
                  <a16:creationId xmlns:a16="http://schemas.microsoft.com/office/drawing/2014/main" id="{EA4B0645-6BE9-495C-88E2-B1F4647CF945}"/>
                </a:ext>
              </a:extLst>
            </p:cNvPr>
            <p:cNvSpPr>
              <a:spLocks/>
            </p:cNvSpPr>
            <p:nvPr userDrawn="1"/>
          </p:nvSpPr>
          <p:spPr bwMode="auto">
            <a:xfrm>
              <a:off x="10962665" y="2"/>
              <a:ext cx="595538" cy="432697"/>
            </a:xfrm>
            <a:custGeom>
              <a:avLst/>
              <a:gdLst>
                <a:gd name="T0" fmla="*/ 39 w 899"/>
                <a:gd name="T1" fmla="*/ 41 h 648"/>
                <a:gd name="T2" fmla="*/ 44 w 899"/>
                <a:gd name="T3" fmla="*/ 101 h 648"/>
                <a:gd name="T4" fmla="*/ 54 w 899"/>
                <a:gd name="T5" fmla="*/ 158 h 648"/>
                <a:gd name="T6" fmla="*/ 70 w 899"/>
                <a:gd name="T7" fmla="*/ 213 h 648"/>
                <a:gd name="T8" fmla="*/ 93 w 899"/>
                <a:gd name="T9" fmla="*/ 265 h 648"/>
                <a:gd name="T10" fmla="*/ 123 w 899"/>
                <a:gd name="T11" fmla="*/ 313 h 648"/>
                <a:gd name="T12" fmla="*/ 158 w 899"/>
                <a:gd name="T13" fmla="*/ 359 h 648"/>
                <a:gd name="T14" fmla="*/ 200 w 899"/>
                <a:gd name="T15" fmla="*/ 403 h 648"/>
                <a:gd name="T16" fmla="*/ 248 w 899"/>
                <a:gd name="T17" fmla="*/ 443 h 648"/>
                <a:gd name="T18" fmla="*/ 303 w 899"/>
                <a:gd name="T19" fmla="*/ 479 h 648"/>
                <a:gd name="T20" fmla="*/ 363 w 899"/>
                <a:gd name="T21" fmla="*/ 514 h 648"/>
                <a:gd name="T22" fmla="*/ 435 w 899"/>
                <a:gd name="T23" fmla="*/ 547 h 648"/>
                <a:gd name="T24" fmla="*/ 508 w 899"/>
                <a:gd name="T25" fmla="*/ 575 h 648"/>
                <a:gd name="T26" fmla="*/ 577 w 899"/>
                <a:gd name="T27" fmla="*/ 599 h 648"/>
                <a:gd name="T28" fmla="*/ 617 w 899"/>
                <a:gd name="T29" fmla="*/ 608 h 648"/>
                <a:gd name="T30" fmla="*/ 654 w 899"/>
                <a:gd name="T31" fmla="*/ 606 h 648"/>
                <a:gd name="T32" fmla="*/ 687 w 899"/>
                <a:gd name="T33" fmla="*/ 593 h 648"/>
                <a:gd name="T34" fmla="*/ 717 w 899"/>
                <a:gd name="T35" fmla="*/ 570 h 648"/>
                <a:gd name="T36" fmla="*/ 743 w 899"/>
                <a:gd name="T37" fmla="*/ 537 h 648"/>
                <a:gd name="T38" fmla="*/ 787 w 899"/>
                <a:gd name="T39" fmla="*/ 454 h 648"/>
                <a:gd name="T40" fmla="*/ 827 w 899"/>
                <a:gd name="T41" fmla="*/ 352 h 648"/>
                <a:gd name="T42" fmla="*/ 852 w 899"/>
                <a:gd name="T43" fmla="*/ 251 h 648"/>
                <a:gd name="T44" fmla="*/ 860 w 899"/>
                <a:gd name="T45" fmla="*/ 154 h 648"/>
                <a:gd name="T46" fmla="*/ 852 w 899"/>
                <a:gd name="T47" fmla="*/ 60 h 648"/>
                <a:gd name="T48" fmla="*/ 879 w 899"/>
                <a:gd name="T49" fmla="*/ 0 h 648"/>
                <a:gd name="T50" fmla="*/ 897 w 899"/>
                <a:gd name="T51" fmla="*/ 95 h 648"/>
                <a:gd name="T52" fmla="*/ 898 w 899"/>
                <a:gd name="T53" fmla="*/ 194 h 648"/>
                <a:gd name="T54" fmla="*/ 883 w 899"/>
                <a:gd name="T55" fmla="*/ 296 h 648"/>
                <a:gd name="T56" fmla="*/ 852 w 899"/>
                <a:gd name="T57" fmla="*/ 401 h 648"/>
                <a:gd name="T58" fmla="*/ 805 w 899"/>
                <a:gd name="T59" fmla="*/ 507 h 648"/>
                <a:gd name="T60" fmla="*/ 771 w 899"/>
                <a:gd name="T61" fmla="*/ 567 h 648"/>
                <a:gd name="T62" fmla="*/ 746 w 899"/>
                <a:gd name="T63" fmla="*/ 598 h 648"/>
                <a:gd name="T64" fmla="*/ 717 w 899"/>
                <a:gd name="T65" fmla="*/ 621 h 648"/>
                <a:gd name="T66" fmla="*/ 687 w 899"/>
                <a:gd name="T67" fmla="*/ 638 h 648"/>
                <a:gd name="T68" fmla="*/ 654 w 899"/>
                <a:gd name="T69" fmla="*/ 646 h 648"/>
                <a:gd name="T70" fmla="*/ 615 w 899"/>
                <a:gd name="T71" fmla="*/ 647 h 648"/>
                <a:gd name="T72" fmla="*/ 564 w 899"/>
                <a:gd name="T73" fmla="*/ 635 h 648"/>
                <a:gd name="T74" fmla="*/ 495 w 899"/>
                <a:gd name="T75" fmla="*/ 611 h 648"/>
                <a:gd name="T76" fmla="*/ 419 w 899"/>
                <a:gd name="T77" fmla="*/ 583 h 648"/>
                <a:gd name="T78" fmla="*/ 345 w 899"/>
                <a:gd name="T79" fmla="*/ 549 h 648"/>
                <a:gd name="T80" fmla="*/ 280 w 899"/>
                <a:gd name="T81" fmla="*/ 513 h 648"/>
                <a:gd name="T82" fmla="*/ 223 w 899"/>
                <a:gd name="T83" fmla="*/ 473 h 648"/>
                <a:gd name="T84" fmla="*/ 171 w 899"/>
                <a:gd name="T85" fmla="*/ 430 h 648"/>
                <a:gd name="T86" fmla="*/ 126 w 899"/>
                <a:gd name="T87" fmla="*/ 384 h 648"/>
                <a:gd name="T88" fmla="*/ 88 w 899"/>
                <a:gd name="T89" fmla="*/ 335 h 648"/>
                <a:gd name="T90" fmla="*/ 57 w 899"/>
                <a:gd name="T91" fmla="*/ 282 h 648"/>
                <a:gd name="T92" fmla="*/ 33 w 899"/>
                <a:gd name="T93" fmla="*/ 227 h 648"/>
                <a:gd name="T94" fmla="*/ 15 w 899"/>
                <a:gd name="T95" fmla="*/ 170 h 648"/>
                <a:gd name="T96" fmla="*/ 4 w 899"/>
                <a:gd name="T97" fmla="*/ 109 h 648"/>
                <a:gd name="T98" fmla="*/ 0 w 899"/>
                <a:gd name="T99" fmla="*/ 45 h 648"/>
                <a:gd name="T100" fmla="*/ 40 w 899"/>
                <a:gd name="T101"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9" h="648">
                  <a:moveTo>
                    <a:pt x="40" y="0"/>
                  </a:moveTo>
                  <a:lnTo>
                    <a:pt x="39" y="21"/>
                  </a:lnTo>
                  <a:lnTo>
                    <a:pt x="39" y="41"/>
                  </a:lnTo>
                  <a:lnTo>
                    <a:pt x="40" y="62"/>
                  </a:lnTo>
                  <a:lnTo>
                    <a:pt x="41" y="81"/>
                  </a:lnTo>
                  <a:lnTo>
                    <a:pt x="44" y="101"/>
                  </a:lnTo>
                  <a:lnTo>
                    <a:pt x="46" y="120"/>
                  </a:lnTo>
                  <a:lnTo>
                    <a:pt x="49" y="140"/>
                  </a:lnTo>
                  <a:lnTo>
                    <a:pt x="54" y="158"/>
                  </a:lnTo>
                  <a:lnTo>
                    <a:pt x="59" y="177"/>
                  </a:lnTo>
                  <a:lnTo>
                    <a:pt x="64" y="195"/>
                  </a:lnTo>
                  <a:lnTo>
                    <a:pt x="70" y="213"/>
                  </a:lnTo>
                  <a:lnTo>
                    <a:pt x="77" y="231"/>
                  </a:lnTo>
                  <a:lnTo>
                    <a:pt x="85" y="248"/>
                  </a:lnTo>
                  <a:lnTo>
                    <a:pt x="93" y="265"/>
                  </a:lnTo>
                  <a:lnTo>
                    <a:pt x="102" y="281"/>
                  </a:lnTo>
                  <a:lnTo>
                    <a:pt x="113" y="297"/>
                  </a:lnTo>
                  <a:lnTo>
                    <a:pt x="123" y="313"/>
                  </a:lnTo>
                  <a:lnTo>
                    <a:pt x="133" y="329"/>
                  </a:lnTo>
                  <a:lnTo>
                    <a:pt x="146" y="344"/>
                  </a:lnTo>
                  <a:lnTo>
                    <a:pt x="158" y="359"/>
                  </a:lnTo>
                  <a:lnTo>
                    <a:pt x="171" y="374"/>
                  </a:lnTo>
                  <a:lnTo>
                    <a:pt x="185" y="388"/>
                  </a:lnTo>
                  <a:lnTo>
                    <a:pt x="200" y="403"/>
                  </a:lnTo>
                  <a:lnTo>
                    <a:pt x="216" y="416"/>
                  </a:lnTo>
                  <a:lnTo>
                    <a:pt x="232" y="429"/>
                  </a:lnTo>
                  <a:lnTo>
                    <a:pt x="248" y="443"/>
                  </a:lnTo>
                  <a:lnTo>
                    <a:pt x="265" y="455"/>
                  </a:lnTo>
                  <a:lnTo>
                    <a:pt x="283" y="468"/>
                  </a:lnTo>
                  <a:lnTo>
                    <a:pt x="303" y="479"/>
                  </a:lnTo>
                  <a:lnTo>
                    <a:pt x="322" y="491"/>
                  </a:lnTo>
                  <a:lnTo>
                    <a:pt x="342" y="502"/>
                  </a:lnTo>
                  <a:lnTo>
                    <a:pt x="363" y="514"/>
                  </a:lnTo>
                  <a:lnTo>
                    <a:pt x="387" y="525"/>
                  </a:lnTo>
                  <a:lnTo>
                    <a:pt x="411" y="537"/>
                  </a:lnTo>
                  <a:lnTo>
                    <a:pt x="435" y="547"/>
                  </a:lnTo>
                  <a:lnTo>
                    <a:pt x="459" y="556"/>
                  </a:lnTo>
                  <a:lnTo>
                    <a:pt x="484" y="565"/>
                  </a:lnTo>
                  <a:lnTo>
                    <a:pt x="508" y="575"/>
                  </a:lnTo>
                  <a:lnTo>
                    <a:pt x="534" y="584"/>
                  </a:lnTo>
                  <a:lnTo>
                    <a:pt x="559" y="592"/>
                  </a:lnTo>
                  <a:lnTo>
                    <a:pt x="577" y="599"/>
                  </a:lnTo>
                  <a:lnTo>
                    <a:pt x="591" y="602"/>
                  </a:lnTo>
                  <a:lnTo>
                    <a:pt x="605" y="606"/>
                  </a:lnTo>
                  <a:lnTo>
                    <a:pt x="617" y="608"/>
                  </a:lnTo>
                  <a:lnTo>
                    <a:pt x="630" y="608"/>
                  </a:lnTo>
                  <a:lnTo>
                    <a:pt x="642" y="608"/>
                  </a:lnTo>
                  <a:lnTo>
                    <a:pt x="654" y="606"/>
                  </a:lnTo>
                  <a:lnTo>
                    <a:pt x="665" y="603"/>
                  </a:lnTo>
                  <a:lnTo>
                    <a:pt x="676" y="599"/>
                  </a:lnTo>
                  <a:lnTo>
                    <a:pt x="687" y="593"/>
                  </a:lnTo>
                  <a:lnTo>
                    <a:pt x="698" y="587"/>
                  </a:lnTo>
                  <a:lnTo>
                    <a:pt x="707" y="579"/>
                  </a:lnTo>
                  <a:lnTo>
                    <a:pt x="717" y="570"/>
                  </a:lnTo>
                  <a:lnTo>
                    <a:pt x="726" y="560"/>
                  </a:lnTo>
                  <a:lnTo>
                    <a:pt x="735" y="549"/>
                  </a:lnTo>
                  <a:lnTo>
                    <a:pt x="743" y="537"/>
                  </a:lnTo>
                  <a:lnTo>
                    <a:pt x="751" y="523"/>
                  </a:lnTo>
                  <a:lnTo>
                    <a:pt x="771" y="489"/>
                  </a:lnTo>
                  <a:lnTo>
                    <a:pt x="787" y="454"/>
                  </a:lnTo>
                  <a:lnTo>
                    <a:pt x="803" y="420"/>
                  </a:lnTo>
                  <a:lnTo>
                    <a:pt x="816" y="385"/>
                  </a:lnTo>
                  <a:lnTo>
                    <a:pt x="827" y="352"/>
                  </a:lnTo>
                  <a:lnTo>
                    <a:pt x="838" y="318"/>
                  </a:lnTo>
                  <a:lnTo>
                    <a:pt x="846" y="284"/>
                  </a:lnTo>
                  <a:lnTo>
                    <a:pt x="852" y="251"/>
                  </a:lnTo>
                  <a:lnTo>
                    <a:pt x="856" y="218"/>
                  </a:lnTo>
                  <a:lnTo>
                    <a:pt x="859" y="186"/>
                  </a:lnTo>
                  <a:lnTo>
                    <a:pt x="860" y="154"/>
                  </a:lnTo>
                  <a:lnTo>
                    <a:pt x="859" y="122"/>
                  </a:lnTo>
                  <a:lnTo>
                    <a:pt x="857" y="91"/>
                  </a:lnTo>
                  <a:lnTo>
                    <a:pt x="852" y="60"/>
                  </a:lnTo>
                  <a:lnTo>
                    <a:pt x="846" y="30"/>
                  </a:lnTo>
                  <a:lnTo>
                    <a:pt x="838" y="0"/>
                  </a:lnTo>
                  <a:lnTo>
                    <a:pt x="879" y="0"/>
                  </a:lnTo>
                  <a:lnTo>
                    <a:pt x="887" y="31"/>
                  </a:lnTo>
                  <a:lnTo>
                    <a:pt x="893" y="63"/>
                  </a:lnTo>
                  <a:lnTo>
                    <a:pt x="897" y="95"/>
                  </a:lnTo>
                  <a:lnTo>
                    <a:pt x="899" y="127"/>
                  </a:lnTo>
                  <a:lnTo>
                    <a:pt x="899" y="161"/>
                  </a:lnTo>
                  <a:lnTo>
                    <a:pt x="898" y="194"/>
                  </a:lnTo>
                  <a:lnTo>
                    <a:pt x="895" y="227"/>
                  </a:lnTo>
                  <a:lnTo>
                    <a:pt x="890" y="262"/>
                  </a:lnTo>
                  <a:lnTo>
                    <a:pt x="883" y="296"/>
                  </a:lnTo>
                  <a:lnTo>
                    <a:pt x="874" y="331"/>
                  </a:lnTo>
                  <a:lnTo>
                    <a:pt x="864" y="366"/>
                  </a:lnTo>
                  <a:lnTo>
                    <a:pt x="852" y="401"/>
                  </a:lnTo>
                  <a:lnTo>
                    <a:pt x="839" y="436"/>
                  </a:lnTo>
                  <a:lnTo>
                    <a:pt x="823" y="471"/>
                  </a:lnTo>
                  <a:lnTo>
                    <a:pt x="805" y="507"/>
                  </a:lnTo>
                  <a:lnTo>
                    <a:pt x="786" y="543"/>
                  </a:lnTo>
                  <a:lnTo>
                    <a:pt x="779" y="555"/>
                  </a:lnTo>
                  <a:lnTo>
                    <a:pt x="771" y="567"/>
                  </a:lnTo>
                  <a:lnTo>
                    <a:pt x="763" y="578"/>
                  </a:lnTo>
                  <a:lnTo>
                    <a:pt x="754" y="588"/>
                  </a:lnTo>
                  <a:lnTo>
                    <a:pt x="746" y="598"/>
                  </a:lnTo>
                  <a:lnTo>
                    <a:pt x="737" y="606"/>
                  </a:lnTo>
                  <a:lnTo>
                    <a:pt x="727" y="614"/>
                  </a:lnTo>
                  <a:lnTo>
                    <a:pt x="717" y="621"/>
                  </a:lnTo>
                  <a:lnTo>
                    <a:pt x="708" y="627"/>
                  </a:lnTo>
                  <a:lnTo>
                    <a:pt x="698" y="633"/>
                  </a:lnTo>
                  <a:lnTo>
                    <a:pt x="687" y="638"/>
                  </a:lnTo>
                  <a:lnTo>
                    <a:pt x="676" y="641"/>
                  </a:lnTo>
                  <a:lnTo>
                    <a:pt x="665" y="643"/>
                  </a:lnTo>
                  <a:lnTo>
                    <a:pt x="654" y="646"/>
                  </a:lnTo>
                  <a:lnTo>
                    <a:pt x="642" y="647"/>
                  </a:lnTo>
                  <a:lnTo>
                    <a:pt x="631" y="648"/>
                  </a:lnTo>
                  <a:lnTo>
                    <a:pt x="615" y="647"/>
                  </a:lnTo>
                  <a:lnTo>
                    <a:pt x="599" y="645"/>
                  </a:lnTo>
                  <a:lnTo>
                    <a:pt x="582" y="641"/>
                  </a:lnTo>
                  <a:lnTo>
                    <a:pt x="564" y="635"/>
                  </a:lnTo>
                  <a:lnTo>
                    <a:pt x="545" y="629"/>
                  </a:lnTo>
                  <a:lnTo>
                    <a:pt x="520" y="621"/>
                  </a:lnTo>
                  <a:lnTo>
                    <a:pt x="495" y="611"/>
                  </a:lnTo>
                  <a:lnTo>
                    <a:pt x="469" y="602"/>
                  </a:lnTo>
                  <a:lnTo>
                    <a:pt x="444" y="593"/>
                  </a:lnTo>
                  <a:lnTo>
                    <a:pt x="419" y="583"/>
                  </a:lnTo>
                  <a:lnTo>
                    <a:pt x="394" y="572"/>
                  </a:lnTo>
                  <a:lnTo>
                    <a:pt x="369" y="561"/>
                  </a:lnTo>
                  <a:lnTo>
                    <a:pt x="345" y="549"/>
                  </a:lnTo>
                  <a:lnTo>
                    <a:pt x="322" y="537"/>
                  </a:lnTo>
                  <a:lnTo>
                    <a:pt x="301" y="525"/>
                  </a:lnTo>
                  <a:lnTo>
                    <a:pt x="280" y="513"/>
                  </a:lnTo>
                  <a:lnTo>
                    <a:pt x="260" y="499"/>
                  </a:lnTo>
                  <a:lnTo>
                    <a:pt x="241" y="486"/>
                  </a:lnTo>
                  <a:lnTo>
                    <a:pt x="223" y="473"/>
                  </a:lnTo>
                  <a:lnTo>
                    <a:pt x="204" y="459"/>
                  </a:lnTo>
                  <a:lnTo>
                    <a:pt x="187" y="444"/>
                  </a:lnTo>
                  <a:lnTo>
                    <a:pt x="171" y="430"/>
                  </a:lnTo>
                  <a:lnTo>
                    <a:pt x="156" y="415"/>
                  </a:lnTo>
                  <a:lnTo>
                    <a:pt x="141" y="399"/>
                  </a:lnTo>
                  <a:lnTo>
                    <a:pt x="126" y="384"/>
                  </a:lnTo>
                  <a:lnTo>
                    <a:pt x="114" y="368"/>
                  </a:lnTo>
                  <a:lnTo>
                    <a:pt x="101" y="351"/>
                  </a:lnTo>
                  <a:lnTo>
                    <a:pt x="88" y="335"/>
                  </a:lnTo>
                  <a:lnTo>
                    <a:pt x="78" y="318"/>
                  </a:lnTo>
                  <a:lnTo>
                    <a:pt x="67" y="301"/>
                  </a:lnTo>
                  <a:lnTo>
                    <a:pt x="57" y="282"/>
                  </a:lnTo>
                  <a:lnTo>
                    <a:pt x="48" y="265"/>
                  </a:lnTo>
                  <a:lnTo>
                    <a:pt x="40" y="247"/>
                  </a:lnTo>
                  <a:lnTo>
                    <a:pt x="33" y="227"/>
                  </a:lnTo>
                  <a:lnTo>
                    <a:pt x="26" y="209"/>
                  </a:lnTo>
                  <a:lnTo>
                    <a:pt x="21" y="189"/>
                  </a:lnTo>
                  <a:lnTo>
                    <a:pt x="15" y="170"/>
                  </a:lnTo>
                  <a:lnTo>
                    <a:pt x="10" y="149"/>
                  </a:lnTo>
                  <a:lnTo>
                    <a:pt x="7" y="130"/>
                  </a:lnTo>
                  <a:lnTo>
                    <a:pt x="4" y="109"/>
                  </a:lnTo>
                  <a:lnTo>
                    <a:pt x="2" y="87"/>
                  </a:lnTo>
                  <a:lnTo>
                    <a:pt x="0" y="67"/>
                  </a:lnTo>
                  <a:lnTo>
                    <a:pt x="0" y="45"/>
                  </a:lnTo>
                  <a:lnTo>
                    <a:pt x="0" y="22"/>
                  </a:lnTo>
                  <a:lnTo>
                    <a:pt x="0" y="0"/>
                  </a:lnTo>
                  <a:lnTo>
                    <a:pt x="4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45" name="Freeform 47">
              <a:extLst>
                <a:ext uri="{FF2B5EF4-FFF2-40B4-BE49-F238E27FC236}">
                  <a16:creationId xmlns:a16="http://schemas.microsoft.com/office/drawing/2014/main" id="{B8B61052-B28F-4D58-9660-5A6C2CAC326F}"/>
                </a:ext>
              </a:extLst>
            </p:cNvPr>
            <p:cNvSpPr>
              <a:spLocks/>
            </p:cNvSpPr>
            <p:nvPr userDrawn="1"/>
          </p:nvSpPr>
          <p:spPr bwMode="auto">
            <a:xfrm>
              <a:off x="187145" y="6555577"/>
              <a:ext cx="888656" cy="302423"/>
            </a:xfrm>
            <a:custGeom>
              <a:avLst/>
              <a:gdLst>
                <a:gd name="T0" fmla="*/ 572 w 1334"/>
                <a:gd name="T1" fmla="*/ 46 h 454"/>
                <a:gd name="T2" fmla="*/ 478 w 1334"/>
                <a:gd name="T3" fmla="*/ 71 h 454"/>
                <a:gd name="T4" fmla="*/ 396 w 1334"/>
                <a:gd name="T5" fmla="*/ 102 h 454"/>
                <a:gd name="T6" fmla="*/ 322 w 1334"/>
                <a:gd name="T7" fmla="*/ 140 h 454"/>
                <a:gd name="T8" fmla="*/ 258 w 1334"/>
                <a:gd name="T9" fmla="*/ 187 h 454"/>
                <a:gd name="T10" fmla="*/ 202 w 1334"/>
                <a:gd name="T11" fmla="*/ 241 h 454"/>
                <a:gd name="T12" fmla="*/ 134 w 1334"/>
                <a:gd name="T13" fmla="*/ 321 h 454"/>
                <a:gd name="T14" fmla="*/ 78 w 1334"/>
                <a:gd name="T15" fmla="*/ 400 h 454"/>
                <a:gd name="T16" fmla="*/ 0 w 1334"/>
                <a:gd name="T17" fmla="*/ 454 h 454"/>
                <a:gd name="T18" fmla="*/ 55 w 1334"/>
                <a:gd name="T19" fmla="*/ 363 h 454"/>
                <a:gd name="T20" fmla="*/ 120 w 1334"/>
                <a:gd name="T21" fmla="*/ 274 h 454"/>
                <a:gd name="T22" fmla="*/ 191 w 1334"/>
                <a:gd name="T23" fmla="*/ 195 h 454"/>
                <a:gd name="T24" fmla="*/ 253 w 1334"/>
                <a:gd name="T25" fmla="*/ 140 h 454"/>
                <a:gd name="T26" fmla="*/ 326 w 1334"/>
                <a:gd name="T27" fmla="*/ 94 h 454"/>
                <a:gd name="T28" fmla="*/ 406 w 1334"/>
                <a:gd name="T29" fmla="*/ 55 h 454"/>
                <a:gd name="T30" fmla="*/ 497 w 1334"/>
                <a:gd name="T31" fmla="*/ 24 h 454"/>
                <a:gd name="T32" fmla="*/ 599 w 1334"/>
                <a:gd name="T33" fmla="*/ 0 h 454"/>
                <a:gd name="T34" fmla="*/ 662 w 1334"/>
                <a:gd name="T35" fmla="*/ 6 h 454"/>
                <a:gd name="T36" fmla="*/ 740 w 1334"/>
                <a:gd name="T37" fmla="*/ 16 h 454"/>
                <a:gd name="T38" fmla="*/ 832 w 1334"/>
                <a:gd name="T39" fmla="*/ 30 h 454"/>
                <a:gd name="T40" fmla="*/ 925 w 1334"/>
                <a:gd name="T41" fmla="*/ 50 h 454"/>
                <a:gd name="T42" fmla="*/ 1012 w 1334"/>
                <a:gd name="T43" fmla="*/ 77 h 454"/>
                <a:gd name="T44" fmla="*/ 1093 w 1334"/>
                <a:gd name="T45" fmla="*/ 111 h 454"/>
                <a:gd name="T46" fmla="*/ 1171 w 1334"/>
                <a:gd name="T47" fmla="*/ 151 h 454"/>
                <a:gd name="T48" fmla="*/ 1238 w 1334"/>
                <a:gd name="T49" fmla="*/ 194 h 454"/>
                <a:gd name="T50" fmla="*/ 1282 w 1334"/>
                <a:gd name="T51" fmla="*/ 236 h 454"/>
                <a:gd name="T52" fmla="*/ 1313 w 1334"/>
                <a:gd name="T53" fmla="*/ 284 h 454"/>
                <a:gd name="T54" fmla="*/ 1331 w 1334"/>
                <a:gd name="T55" fmla="*/ 338 h 454"/>
                <a:gd name="T56" fmla="*/ 1334 w 1334"/>
                <a:gd name="T57" fmla="*/ 394 h 454"/>
                <a:gd name="T58" fmla="*/ 1324 w 1334"/>
                <a:gd name="T59" fmla="*/ 454 h 454"/>
                <a:gd name="T60" fmla="*/ 1292 w 1334"/>
                <a:gd name="T61" fmla="*/ 418 h 454"/>
                <a:gd name="T62" fmla="*/ 1295 w 1334"/>
                <a:gd name="T63" fmla="*/ 368 h 454"/>
                <a:gd name="T64" fmla="*/ 1285 w 1334"/>
                <a:gd name="T65" fmla="*/ 320 h 454"/>
                <a:gd name="T66" fmla="*/ 1263 w 1334"/>
                <a:gd name="T67" fmla="*/ 276 h 454"/>
                <a:gd name="T68" fmla="*/ 1228 w 1334"/>
                <a:gd name="T69" fmla="*/ 237 h 454"/>
                <a:gd name="T70" fmla="*/ 1175 w 1334"/>
                <a:gd name="T71" fmla="*/ 199 h 454"/>
                <a:gd name="T72" fmla="*/ 1102 w 1334"/>
                <a:gd name="T73" fmla="*/ 158 h 454"/>
                <a:gd name="T74" fmla="*/ 1024 w 1334"/>
                <a:gd name="T75" fmla="*/ 124 h 454"/>
                <a:gd name="T76" fmla="*/ 942 w 1334"/>
                <a:gd name="T77" fmla="*/ 96 h 454"/>
                <a:gd name="T78" fmla="*/ 855 w 1334"/>
                <a:gd name="T79" fmla="*/ 74 h 454"/>
                <a:gd name="T80" fmla="*/ 760 w 1334"/>
                <a:gd name="T81" fmla="*/ 58 h 454"/>
                <a:gd name="T82" fmla="*/ 684 w 1334"/>
                <a:gd name="T83" fmla="*/ 48 h 454"/>
                <a:gd name="T84" fmla="*/ 608 w 1334"/>
                <a:gd name="T85" fmla="*/ 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4" h="454">
                  <a:moveTo>
                    <a:pt x="608" y="39"/>
                  </a:moveTo>
                  <a:lnTo>
                    <a:pt x="607" y="39"/>
                  </a:lnTo>
                  <a:lnTo>
                    <a:pt x="572" y="46"/>
                  </a:lnTo>
                  <a:lnTo>
                    <a:pt x="540" y="54"/>
                  </a:lnTo>
                  <a:lnTo>
                    <a:pt x="508" y="62"/>
                  </a:lnTo>
                  <a:lnTo>
                    <a:pt x="478" y="71"/>
                  </a:lnTo>
                  <a:lnTo>
                    <a:pt x="450" y="80"/>
                  </a:lnTo>
                  <a:lnTo>
                    <a:pt x="422" y="90"/>
                  </a:lnTo>
                  <a:lnTo>
                    <a:pt x="396" y="102"/>
                  </a:lnTo>
                  <a:lnTo>
                    <a:pt x="370" y="113"/>
                  </a:lnTo>
                  <a:lnTo>
                    <a:pt x="345" y="126"/>
                  </a:lnTo>
                  <a:lnTo>
                    <a:pt x="322" y="140"/>
                  </a:lnTo>
                  <a:lnTo>
                    <a:pt x="300" y="155"/>
                  </a:lnTo>
                  <a:lnTo>
                    <a:pt x="279" y="170"/>
                  </a:lnTo>
                  <a:lnTo>
                    <a:pt x="258" y="187"/>
                  </a:lnTo>
                  <a:lnTo>
                    <a:pt x="239" y="204"/>
                  </a:lnTo>
                  <a:lnTo>
                    <a:pt x="219" y="221"/>
                  </a:lnTo>
                  <a:lnTo>
                    <a:pt x="202" y="241"/>
                  </a:lnTo>
                  <a:lnTo>
                    <a:pt x="178" y="267"/>
                  </a:lnTo>
                  <a:lnTo>
                    <a:pt x="156" y="293"/>
                  </a:lnTo>
                  <a:lnTo>
                    <a:pt x="134" y="321"/>
                  </a:lnTo>
                  <a:lnTo>
                    <a:pt x="115" y="347"/>
                  </a:lnTo>
                  <a:lnTo>
                    <a:pt x="95" y="374"/>
                  </a:lnTo>
                  <a:lnTo>
                    <a:pt x="78" y="400"/>
                  </a:lnTo>
                  <a:lnTo>
                    <a:pt x="61" y="428"/>
                  </a:lnTo>
                  <a:lnTo>
                    <a:pt x="46" y="454"/>
                  </a:lnTo>
                  <a:lnTo>
                    <a:pt x="0" y="454"/>
                  </a:lnTo>
                  <a:lnTo>
                    <a:pt x="17" y="424"/>
                  </a:lnTo>
                  <a:lnTo>
                    <a:pt x="35" y="393"/>
                  </a:lnTo>
                  <a:lnTo>
                    <a:pt x="55" y="363"/>
                  </a:lnTo>
                  <a:lnTo>
                    <a:pt x="76" y="334"/>
                  </a:lnTo>
                  <a:lnTo>
                    <a:pt x="97" y="304"/>
                  </a:lnTo>
                  <a:lnTo>
                    <a:pt x="120" y="274"/>
                  </a:lnTo>
                  <a:lnTo>
                    <a:pt x="146" y="244"/>
                  </a:lnTo>
                  <a:lnTo>
                    <a:pt x="172" y="214"/>
                  </a:lnTo>
                  <a:lnTo>
                    <a:pt x="191" y="195"/>
                  </a:lnTo>
                  <a:lnTo>
                    <a:pt x="211" y="175"/>
                  </a:lnTo>
                  <a:lnTo>
                    <a:pt x="232" y="157"/>
                  </a:lnTo>
                  <a:lnTo>
                    <a:pt x="253" y="140"/>
                  </a:lnTo>
                  <a:lnTo>
                    <a:pt x="276" y="124"/>
                  </a:lnTo>
                  <a:lnTo>
                    <a:pt x="300" y="108"/>
                  </a:lnTo>
                  <a:lnTo>
                    <a:pt x="326" y="94"/>
                  </a:lnTo>
                  <a:lnTo>
                    <a:pt x="351" y="80"/>
                  </a:lnTo>
                  <a:lnTo>
                    <a:pt x="378" y="66"/>
                  </a:lnTo>
                  <a:lnTo>
                    <a:pt x="406" y="55"/>
                  </a:lnTo>
                  <a:lnTo>
                    <a:pt x="435" y="43"/>
                  </a:lnTo>
                  <a:lnTo>
                    <a:pt x="466" y="33"/>
                  </a:lnTo>
                  <a:lnTo>
                    <a:pt x="497" y="24"/>
                  </a:lnTo>
                  <a:lnTo>
                    <a:pt x="530" y="15"/>
                  </a:lnTo>
                  <a:lnTo>
                    <a:pt x="564" y="8"/>
                  </a:lnTo>
                  <a:lnTo>
                    <a:pt x="599" y="0"/>
                  </a:lnTo>
                  <a:lnTo>
                    <a:pt x="608" y="1"/>
                  </a:lnTo>
                  <a:lnTo>
                    <a:pt x="615" y="0"/>
                  </a:lnTo>
                  <a:lnTo>
                    <a:pt x="662" y="6"/>
                  </a:lnTo>
                  <a:lnTo>
                    <a:pt x="688" y="9"/>
                  </a:lnTo>
                  <a:lnTo>
                    <a:pt x="715" y="12"/>
                  </a:lnTo>
                  <a:lnTo>
                    <a:pt x="740" y="16"/>
                  </a:lnTo>
                  <a:lnTo>
                    <a:pt x="766" y="19"/>
                  </a:lnTo>
                  <a:lnTo>
                    <a:pt x="799" y="24"/>
                  </a:lnTo>
                  <a:lnTo>
                    <a:pt x="832" y="30"/>
                  </a:lnTo>
                  <a:lnTo>
                    <a:pt x="863" y="35"/>
                  </a:lnTo>
                  <a:lnTo>
                    <a:pt x="894" y="42"/>
                  </a:lnTo>
                  <a:lnTo>
                    <a:pt x="925" y="50"/>
                  </a:lnTo>
                  <a:lnTo>
                    <a:pt x="953" y="58"/>
                  </a:lnTo>
                  <a:lnTo>
                    <a:pt x="983" y="67"/>
                  </a:lnTo>
                  <a:lnTo>
                    <a:pt x="1012" y="77"/>
                  </a:lnTo>
                  <a:lnTo>
                    <a:pt x="1039" y="88"/>
                  </a:lnTo>
                  <a:lnTo>
                    <a:pt x="1067" y="98"/>
                  </a:lnTo>
                  <a:lnTo>
                    <a:pt x="1093" y="111"/>
                  </a:lnTo>
                  <a:lnTo>
                    <a:pt x="1120" y="124"/>
                  </a:lnTo>
                  <a:lnTo>
                    <a:pt x="1146" y="136"/>
                  </a:lnTo>
                  <a:lnTo>
                    <a:pt x="1171" y="151"/>
                  </a:lnTo>
                  <a:lnTo>
                    <a:pt x="1195" y="165"/>
                  </a:lnTo>
                  <a:lnTo>
                    <a:pt x="1219" y="181"/>
                  </a:lnTo>
                  <a:lnTo>
                    <a:pt x="1238" y="194"/>
                  </a:lnTo>
                  <a:lnTo>
                    <a:pt x="1254" y="207"/>
                  </a:lnTo>
                  <a:lnTo>
                    <a:pt x="1269" y="221"/>
                  </a:lnTo>
                  <a:lnTo>
                    <a:pt x="1282" y="236"/>
                  </a:lnTo>
                  <a:lnTo>
                    <a:pt x="1294" y="252"/>
                  </a:lnTo>
                  <a:lnTo>
                    <a:pt x="1304" y="268"/>
                  </a:lnTo>
                  <a:lnTo>
                    <a:pt x="1313" y="284"/>
                  </a:lnTo>
                  <a:lnTo>
                    <a:pt x="1320" y="301"/>
                  </a:lnTo>
                  <a:lnTo>
                    <a:pt x="1326" y="320"/>
                  </a:lnTo>
                  <a:lnTo>
                    <a:pt x="1331" y="338"/>
                  </a:lnTo>
                  <a:lnTo>
                    <a:pt x="1333" y="357"/>
                  </a:lnTo>
                  <a:lnTo>
                    <a:pt x="1334" y="375"/>
                  </a:lnTo>
                  <a:lnTo>
                    <a:pt x="1334" y="394"/>
                  </a:lnTo>
                  <a:lnTo>
                    <a:pt x="1332" y="414"/>
                  </a:lnTo>
                  <a:lnTo>
                    <a:pt x="1328" y="435"/>
                  </a:lnTo>
                  <a:lnTo>
                    <a:pt x="1324" y="454"/>
                  </a:lnTo>
                  <a:lnTo>
                    <a:pt x="1282" y="454"/>
                  </a:lnTo>
                  <a:lnTo>
                    <a:pt x="1287" y="436"/>
                  </a:lnTo>
                  <a:lnTo>
                    <a:pt x="1292" y="418"/>
                  </a:lnTo>
                  <a:lnTo>
                    <a:pt x="1294" y="401"/>
                  </a:lnTo>
                  <a:lnTo>
                    <a:pt x="1295" y="384"/>
                  </a:lnTo>
                  <a:lnTo>
                    <a:pt x="1295" y="368"/>
                  </a:lnTo>
                  <a:lnTo>
                    <a:pt x="1293" y="351"/>
                  </a:lnTo>
                  <a:lnTo>
                    <a:pt x="1289" y="336"/>
                  </a:lnTo>
                  <a:lnTo>
                    <a:pt x="1285" y="320"/>
                  </a:lnTo>
                  <a:lnTo>
                    <a:pt x="1279" y="305"/>
                  </a:lnTo>
                  <a:lnTo>
                    <a:pt x="1271" y="290"/>
                  </a:lnTo>
                  <a:lnTo>
                    <a:pt x="1263" y="276"/>
                  </a:lnTo>
                  <a:lnTo>
                    <a:pt x="1253" y="262"/>
                  </a:lnTo>
                  <a:lnTo>
                    <a:pt x="1241" y="250"/>
                  </a:lnTo>
                  <a:lnTo>
                    <a:pt x="1228" y="237"/>
                  </a:lnTo>
                  <a:lnTo>
                    <a:pt x="1214" y="225"/>
                  </a:lnTo>
                  <a:lnTo>
                    <a:pt x="1199" y="214"/>
                  </a:lnTo>
                  <a:lnTo>
                    <a:pt x="1175" y="199"/>
                  </a:lnTo>
                  <a:lnTo>
                    <a:pt x="1150" y="184"/>
                  </a:lnTo>
                  <a:lnTo>
                    <a:pt x="1126" y="171"/>
                  </a:lnTo>
                  <a:lnTo>
                    <a:pt x="1102" y="158"/>
                  </a:lnTo>
                  <a:lnTo>
                    <a:pt x="1077" y="147"/>
                  </a:lnTo>
                  <a:lnTo>
                    <a:pt x="1051" y="135"/>
                  </a:lnTo>
                  <a:lnTo>
                    <a:pt x="1024" y="124"/>
                  </a:lnTo>
                  <a:lnTo>
                    <a:pt x="998" y="115"/>
                  </a:lnTo>
                  <a:lnTo>
                    <a:pt x="970" y="104"/>
                  </a:lnTo>
                  <a:lnTo>
                    <a:pt x="942" y="96"/>
                  </a:lnTo>
                  <a:lnTo>
                    <a:pt x="913" y="88"/>
                  </a:lnTo>
                  <a:lnTo>
                    <a:pt x="884" y="81"/>
                  </a:lnTo>
                  <a:lnTo>
                    <a:pt x="855" y="74"/>
                  </a:lnTo>
                  <a:lnTo>
                    <a:pt x="824" y="69"/>
                  </a:lnTo>
                  <a:lnTo>
                    <a:pt x="793" y="63"/>
                  </a:lnTo>
                  <a:lnTo>
                    <a:pt x="760" y="58"/>
                  </a:lnTo>
                  <a:lnTo>
                    <a:pt x="735" y="55"/>
                  </a:lnTo>
                  <a:lnTo>
                    <a:pt x="709" y="51"/>
                  </a:lnTo>
                  <a:lnTo>
                    <a:pt x="684" y="48"/>
                  </a:lnTo>
                  <a:lnTo>
                    <a:pt x="657" y="45"/>
                  </a:lnTo>
                  <a:lnTo>
                    <a:pt x="610" y="39"/>
                  </a:lnTo>
                  <a:lnTo>
                    <a:pt x="608"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46" name="Freeform 48">
              <a:extLst>
                <a:ext uri="{FF2B5EF4-FFF2-40B4-BE49-F238E27FC236}">
                  <a16:creationId xmlns:a16="http://schemas.microsoft.com/office/drawing/2014/main" id="{82812247-9E92-47DD-897F-9A97B27F0697}"/>
                </a:ext>
              </a:extLst>
            </p:cNvPr>
            <p:cNvSpPr>
              <a:spLocks/>
            </p:cNvSpPr>
            <p:nvPr userDrawn="1"/>
          </p:nvSpPr>
          <p:spPr bwMode="auto">
            <a:xfrm>
              <a:off x="512830" y="2"/>
              <a:ext cx="2554302" cy="637413"/>
            </a:xfrm>
            <a:custGeom>
              <a:avLst/>
              <a:gdLst>
                <a:gd name="T0" fmla="*/ 2449 w 3847"/>
                <a:gd name="T1" fmla="*/ 551 h 961"/>
                <a:gd name="T2" fmla="*/ 2618 w 3847"/>
                <a:gd name="T3" fmla="*/ 624 h 961"/>
                <a:gd name="T4" fmla="*/ 2789 w 3847"/>
                <a:gd name="T5" fmla="*/ 720 h 961"/>
                <a:gd name="T6" fmla="*/ 3046 w 3847"/>
                <a:gd name="T7" fmla="*/ 851 h 961"/>
                <a:gd name="T8" fmla="*/ 3236 w 3847"/>
                <a:gd name="T9" fmla="*/ 911 h 961"/>
                <a:gd name="T10" fmla="*/ 3437 w 3847"/>
                <a:gd name="T11" fmla="*/ 915 h 961"/>
                <a:gd name="T12" fmla="*/ 3608 w 3847"/>
                <a:gd name="T13" fmla="*/ 857 h 961"/>
                <a:gd name="T14" fmla="*/ 3691 w 3847"/>
                <a:gd name="T15" fmla="*/ 797 h 961"/>
                <a:gd name="T16" fmla="*/ 3757 w 3847"/>
                <a:gd name="T17" fmla="*/ 719 h 961"/>
                <a:gd name="T18" fmla="*/ 3798 w 3847"/>
                <a:gd name="T19" fmla="*/ 622 h 961"/>
                <a:gd name="T20" fmla="*/ 3804 w 3847"/>
                <a:gd name="T21" fmla="*/ 525 h 961"/>
                <a:gd name="T22" fmla="*/ 3771 w 3847"/>
                <a:gd name="T23" fmla="*/ 430 h 961"/>
                <a:gd name="T24" fmla="*/ 3673 w 3847"/>
                <a:gd name="T25" fmla="*/ 304 h 961"/>
                <a:gd name="T26" fmla="*/ 3427 w 3847"/>
                <a:gd name="T27" fmla="*/ 44 h 961"/>
                <a:gd name="T28" fmla="*/ 3594 w 3847"/>
                <a:gd name="T29" fmla="*/ 161 h 961"/>
                <a:gd name="T30" fmla="*/ 3772 w 3847"/>
                <a:gd name="T31" fmla="*/ 359 h 961"/>
                <a:gd name="T32" fmla="*/ 3832 w 3847"/>
                <a:gd name="T33" fmla="*/ 468 h 961"/>
                <a:gd name="T34" fmla="*/ 3847 w 3847"/>
                <a:gd name="T35" fmla="*/ 576 h 961"/>
                <a:gd name="T36" fmla="*/ 3818 w 3847"/>
                <a:gd name="T37" fmla="*/ 688 h 961"/>
                <a:gd name="T38" fmla="*/ 3758 w 3847"/>
                <a:gd name="T39" fmla="*/ 785 h 961"/>
                <a:gd name="T40" fmla="*/ 3676 w 3847"/>
                <a:gd name="T41" fmla="*/ 859 h 961"/>
                <a:gd name="T42" fmla="*/ 3579 w 3847"/>
                <a:gd name="T43" fmla="*/ 914 h 961"/>
                <a:gd name="T44" fmla="*/ 3410 w 3847"/>
                <a:gd name="T45" fmla="*/ 959 h 961"/>
                <a:gd name="T46" fmla="*/ 3287 w 3847"/>
                <a:gd name="T47" fmla="*/ 958 h 961"/>
                <a:gd name="T48" fmla="*/ 3103 w 3847"/>
                <a:gd name="T49" fmla="*/ 916 h 961"/>
                <a:gd name="T50" fmla="*/ 2878 w 3847"/>
                <a:gd name="T51" fmla="*/ 814 h 961"/>
                <a:gd name="T52" fmla="*/ 2681 w 3847"/>
                <a:gd name="T53" fmla="*/ 704 h 961"/>
                <a:gd name="T54" fmla="*/ 2518 w 3847"/>
                <a:gd name="T55" fmla="*/ 619 h 961"/>
                <a:gd name="T56" fmla="*/ 2408 w 3847"/>
                <a:gd name="T57" fmla="*/ 579 h 961"/>
                <a:gd name="T58" fmla="*/ 2306 w 3847"/>
                <a:gd name="T59" fmla="*/ 569 h 961"/>
                <a:gd name="T60" fmla="*/ 2200 w 3847"/>
                <a:gd name="T61" fmla="*/ 585 h 961"/>
                <a:gd name="T62" fmla="*/ 2024 w 3847"/>
                <a:gd name="T63" fmla="*/ 655 h 961"/>
                <a:gd name="T64" fmla="*/ 1876 w 3847"/>
                <a:gd name="T65" fmla="*/ 732 h 961"/>
                <a:gd name="T66" fmla="*/ 1690 w 3847"/>
                <a:gd name="T67" fmla="*/ 799 h 961"/>
                <a:gd name="T68" fmla="*/ 1493 w 3847"/>
                <a:gd name="T69" fmla="*/ 828 h 961"/>
                <a:gd name="T70" fmla="*/ 1294 w 3847"/>
                <a:gd name="T71" fmla="*/ 819 h 961"/>
                <a:gd name="T72" fmla="*/ 1116 w 3847"/>
                <a:gd name="T73" fmla="*/ 796 h 961"/>
                <a:gd name="T74" fmla="*/ 962 w 3847"/>
                <a:gd name="T75" fmla="*/ 776 h 961"/>
                <a:gd name="T76" fmla="*/ 771 w 3847"/>
                <a:gd name="T77" fmla="*/ 759 h 961"/>
                <a:gd name="T78" fmla="*/ 569 w 3847"/>
                <a:gd name="T79" fmla="*/ 747 h 961"/>
                <a:gd name="T80" fmla="*/ 371 w 3847"/>
                <a:gd name="T81" fmla="*/ 731 h 961"/>
                <a:gd name="T82" fmla="*/ 246 w 3847"/>
                <a:gd name="T83" fmla="*/ 701 h 961"/>
                <a:gd name="T84" fmla="*/ 94 w 3847"/>
                <a:gd name="T85" fmla="*/ 599 h 961"/>
                <a:gd name="T86" fmla="*/ 43 w 3847"/>
                <a:gd name="T87" fmla="*/ 529 h 961"/>
                <a:gd name="T88" fmla="*/ 13 w 3847"/>
                <a:gd name="T89" fmla="*/ 452 h 961"/>
                <a:gd name="T90" fmla="*/ 7 w 3847"/>
                <a:gd name="T91" fmla="*/ 240 h 961"/>
                <a:gd name="T92" fmla="*/ 69 w 3847"/>
                <a:gd name="T93" fmla="*/ 0 h 961"/>
                <a:gd name="T94" fmla="*/ 52 w 3847"/>
                <a:gd name="T95" fmla="*/ 206 h 961"/>
                <a:gd name="T96" fmla="*/ 45 w 3847"/>
                <a:gd name="T97" fmla="*/ 412 h 961"/>
                <a:gd name="T98" fmla="*/ 73 w 3847"/>
                <a:gd name="T99" fmla="*/ 501 h 961"/>
                <a:gd name="T100" fmla="*/ 144 w 3847"/>
                <a:gd name="T101" fmla="*/ 593 h 961"/>
                <a:gd name="T102" fmla="*/ 288 w 3847"/>
                <a:gd name="T103" fmla="*/ 674 h 961"/>
                <a:gd name="T104" fmla="*/ 473 w 3847"/>
                <a:gd name="T105" fmla="*/ 700 h 961"/>
                <a:gd name="T106" fmla="*/ 671 w 3847"/>
                <a:gd name="T107" fmla="*/ 713 h 961"/>
                <a:gd name="T108" fmla="*/ 878 w 3847"/>
                <a:gd name="T109" fmla="*/ 728 h 961"/>
                <a:gd name="T110" fmla="*/ 1044 w 3847"/>
                <a:gd name="T111" fmla="*/ 747 h 961"/>
                <a:gd name="T112" fmla="*/ 1209 w 3847"/>
                <a:gd name="T113" fmla="*/ 770 h 961"/>
                <a:gd name="T114" fmla="*/ 1392 w 3847"/>
                <a:gd name="T115" fmla="*/ 788 h 961"/>
                <a:gd name="T116" fmla="*/ 1588 w 3847"/>
                <a:gd name="T117" fmla="*/ 780 h 961"/>
                <a:gd name="T118" fmla="*/ 1770 w 3847"/>
                <a:gd name="T119" fmla="*/ 734 h 961"/>
                <a:gd name="T120" fmla="*/ 1918 w 3847"/>
                <a:gd name="T121" fmla="*/ 665 h 961"/>
                <a:gd name="T122" fmla="*/ 2114 w 3847"/>
                <a:gd name="T123" fmla="*/ 571 h 961"/>
                <a:gd name="T124" fmla="*/ 2252 w 3847"/>
                <a:gd name="T125" fmla="*/ 533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7" h="961">
                  <a:moveTo>
                    <a:pt x="2315" y="529"/>
                  </a:moveTo>
                  <a:lnTo>
                    <a:pt x="2342" y="530"/>
                  </a:lnTo>
                  <a:lnTo>
                    <a:pt x="2368" y="532"/>
                  </a:lnTo>
                  <a:lnTo>
                    <a:pt x="2394" y="537"/>
                  </a:lnTo>
                  <a:lnTo>
                    <a:pt x="2422" y="543"/>
                  </a:lnTo>
                  <a:lnTo>
                    <a:pt x="2449" y="551"/>
                  </a:lnTo>
                  <a:lnTo>
                    <a:pt x="2477" y="560"/>
                  </a:lnTo>
                  <a:lnTo>
                    <a:pt x="2506" y="570"/>
                  </a:lnTo>
                  <a:lnTo>
                    <a:pt x="2535" y="583"/>
                  </a:lnTo>
                  <a:lnTo>
                    <a:pt x="2563" y="596"/>
                  </a:lnTo>
                  <a:lnTo>
                    <a:pt x="2591" y="610"/>
                  </a:lnTo>
                  <a:lnTo>
                    <a:pt x="2618" y="624"/>
                  </a:lnTo>
                  <a:lnTo>
                    <a:pt x="2646" y="639"/>
                  </a:lnTo>
                  <a:lnTo>
                    <a:pt x="2673" y="654"/>
                  </a:lnTo>
                  <a:lnTo>
                    <a:pt x="2701" y="670"/>
                  </a:lnTo>
                  <a:lnTo>
                    <a:pt x="2727" y="685"/>
                  </a:lnTo>
                  <a:lnTo>
                    <a:pt x="2753" y="700"/>
                  </a:lnTo>
                  <a:lnTo>
                    <a:pt x="2789" y="720"/>
                  </a:lnTo>
                  <a:lnTo>
                    <a:pt x="2825" y="740"/>
                  </a:lnTo>
                  <a:lnTo>
                    <a:pt x="2860" y="760"/>
                  </a:lnTo>
                  <a:lnTo>
                    <a:pt x="2897" y="779"/>
                  </a:lnTo>
                  <a:lnTo>
                    <a:pt x="2955" y="809"/>
                  </a:lnTo>
                  <a:lnTo>
                    <a:pt x="3015" y="837"/>
                  </a:lnTo>
                  <a:lnTo>
                    <a:pt x="3046" y="851"/>
                  </a:lnTo>
                  <a:lnTo>
                    <a:pt x="3077" y="864"/>
                  </a:lnTo>
                  <a:lnTo>
                    <a:pt x="3108" y="875"/>
                  </a:lnTo>
                  <a:lnTo>
                    <a:pt x="3139" y="887"/>
                  </a:lnTo>
                  <a:lnTo>
                    <a:pt x="3171" y="896"/>
                  </a:lnTo>
                  <a:lnTo>
                    <a:pt x="3203" y="904"/>
                  </a:lnTo>
                  <a:lnTo>
                    <a:pt x="3236" y="911"/>
                  </a:lnTo>
                  <a:lnTo>
                    <a:pt x="3268" y="916"/>
                  </a:lnTo>
                  <a:lnTo>
                    <a:pt x="3303" y="920"/>
                  </a:lnTo>
                  <a:lnTo>
                    <a:pt x="3336" y="922"/>
                  </a:lnTo>
                  <a:lnTo>
                    <a:pt x="3371" y="922"/>
                  </a:lnTo>
                  <a:lnTo>
                    <a:pt x="3406" y="920"/>
                  </a:lnTo>
                  <a:lnTo>
                    <a:pt x="3437" y="915"/>
                  </a:lnTo>
                  <a:lnTo>
                    <a:pt x="3468" y="910"/>
                  </a:lnTo>
                  <a:lnTo>
                    <a:pt x="3500" y="902"/>
                  </a:lnTo>
                  <a:lnTo>
                    <a:pt x="3531" y="891"/>
                  </a:lnTo>
                  <a:lnTo>
                    <a:pt x="3562" y="879"/>
                  </a:lnTo>
                  <a:lnTo>
                    <a:pt x="3593" y="865"/>
                  </a:lnTo>
                  <a:lnTo>
                    <a:pt x="3608" y="857"/>
                  </a:lnTo>
                  <a:lnTo>
                    <a:pt x="3623" y="848"/>
                  </a:lnTo>
                  <a:lnTo>
                    <a:pt x="3637" y="838"/>
                  </a:lnTo>
                  <a:lnTo>
                    <a:pt x="3652" y="829"/>
                  </a:lnTo>
                  <a:lnTo>
                    <a:pt x="3665" y="819"/>
                  </a:lnTo>
                  <a:lnTo>
                    <a:pt x="3678" y="809"/>
                  </a:lnTo>
                  <a:lnTo>
                    <a:pt x="3691" y="797"/>
                  </a:lnTo>
                  <a:lnTo>
                    <a:pt x="3703" y="786"/>
                  </a:lnTo>
                  <a:lnTo>
                    <a:pt x="3715" y="773"/>
                  </a:lnTo>
                  <a:lnTo>
                    <a:pt x="3726" y="760"/>
                  </a:lnTo>
                  <a:lnTo>
                    <a:pt x="3738" y="748"/>
                  </a:lnTo>
                  <a:lnTo>
                    <a:pt x="3747" y="734"/>
                  </a:lnTo>
                  <a:lnTo>
                    <a:pt x="3757" y="719"/>
                  </a:lnTo>
                  <a:lnTo>
                    <a:pt x="3765" y="704"/>
                  </a:lnTo>
                  <a:lnTo>
                    <a:pt x="3774" y="689"/>
                  </a:lnTo>
                  <a:lnTo>
                    <a:pt x="3781" y="673"/>
                  </a:lnTo>
                  <a:lnTo>
                    <a:pt x="3788" y="656"/>
                  </a:lnTo>
                  <a:lnTo>
                    <a:pt x="3794" y="640"/>
                  </a:lnTo>
                  <a:lnTo>
                    <a:pt x="3798" y="622"/>
                  </a:lnTo>
                  <a:lnTo>
                    <a:pt x="3803" y="604"/>
                  </a:lnTo>
                  <a:lnTo>
                    <a:pt x="3805" y="588"/>
                  </a:lnTo>
                  <a:lnTo>
                    <a:pt x="3806" y="572"/>
                  </a:lnTo>
                  <a:lnTo>
                    <a:pt x="3808" y="557"/>
                  </a:lnTo>
                  <a:lnTo>
                    <a:pt x="3806" y="541"/>
                  </a:lnTo>
                  <a:lnTo>
                    <a:pt x="3804" y="525"/>
                  </a:lnTo>
                  <a:lnTo>
                    <a:pt x="3802" y="510"/>
                  </a:lnTo>
                  <a:lnTo>
                    <a:pt x="3797" y="494"/>
                  </a:lnTo>
                  <a:lnTo>
                    <a:pt x="3793" y="478"/>
                  </a:lnTo>
                  <a:lnTo>
                    <a:pt x="3787" y="462"/>
                  </a:lnTo>
                  <a:lnTo>
                    <a:pt x="3779" y="446"/>
                  </a:lnTo>
                  <a:lnTo>
                    <a:pt x="3771" y="430"/>
                  </a:lnTo>
                  <a:lnTo>
                    <a:pt x="3762" y="414"/>
                  </a:lnTo>
                  <a:lnTo>
                    <a:pt x="3751" y="398"/>
                  </a:lnTo>
                  <a:lnTo>
                    <a:pt x="3739" y="381"/>
                  </a:lnTo>
                  <a:lnTo>
                    <a:pt x="3726" y="365"/>
                  </a:lnTo>
                  <a:lnTo>
                    <a:pt x="3712" y="349"/>
                  </a:lnTo>
                  <a:lnTo>
                    <a:pt x="3673" y="304"/>
                  </a:lnTo>
                  <a:lnTo>
                    <a:pt x="3634" y="260"/>
                  </a:lnTo>
                  <a:lnTo>
                    <a:pt x="3594" y="217"/>
                  </a:lnTo>
                  <a:lnTo>
                    <a:pt x="3553" y="173"/>
                  </a:lnTo>
                  <a:lnTo>
                    <a:pt x="3512" y="130"/>
                  </a:lnTo>
                  <a:lnTo>
                    <a:pt x="3469" y="87"/>
                  </a:lnTo>
                  <a:lnTo>
                    <a:pt x="3427" y="44"/>
                  </a:lnTo>
                  <a:lnTo>
                    <a:pt x="3384" y="0"/>
                  </a:lnTo>
                  <a:lnTo>
                    <a:pt x="3439" y="0"/>
                  </a:lnTo>
                  <a:lnTo>
                    <a:pt x="3480" y="40"/>
                  </a:lnTo>
                  <a:lnTo>
                    <a:pt x="3519" y="80"/>
                  </a:lnTo>
                  <a:lnTo>
                    <a:pt x="3556" y="120"/>
                  </a:lnTo>
                  <a:lnTo>
                    <a:pt x="3594" y="161"/>
                  </a:lnTo>
                  <a:lnTo>
                    <a:pt x="3632" y="201"/>
                  </a:lnTo>
                  <a:lnTo>
                    <a:pt x="3670" y="241"/>
                  </a:lnTo>
                  <a:lnTo>
                    <a:pt x="3707" y="281"/>
                  </a:lnTo>
                  <a:lnTo>
                    <a:pt x="3742" y="322"/>
                  </a:lnTo>
                  <a:lnTo>
                    <a:pt x="3757" y="341"/>
                  </a:lnTo>
                  <a:lnTo>
                    <a:pt x="3772" y="359"/>
                  </a:lnTo>
                  <a:lnTo>
                    <a:pt x="3785" y="377"/>
                  </a:lnTo>
                  <a:lnTo>
                    <a:pt x="3796" y="396"/>
                  </a:lnTo>
                  <a:lnTo>
                    <a:pt x="3808" y="414"/>
                  </a:lnTo>
                  <a:lnTo>
                    <a:pt x="3817" y="432"/>
                  </a:lnTo>
                  <a:lnTo>
                    <a:pt x="3825" y="450"/>
                  </a:lnTo>
                  <a:lnTo>
                    <a:pt x="3832" y="468"/>
                  </a:lnTo>
                  <a:lnTo>
                    <a:pt x="3836" y="486"/>
                  </a:lnTo>
                  <a:lnTo>
                    <a:pt x="3841" y="504"/>
                  </a:lnTo>
                  <a:lnTo>
                    <a:pt x="3844" y="522"/>
                  </a:lnTo>
                  <a:lnTo>
                    <a:pt x="3845" y="540"/>
                  </a:lnTo>
                  <a:lnTo>
                    <a:pt x="3847" y="557"/>
                  </a:lnTo>
                  <a:lnTo>
                    <a:pt x="3847" y="576"/>
                  </a:lnTo>
                  <a:lnTo>
                    <a:pt x="3844" y="594"/>
                  </a:lnTo>
                  <a:lnTo>
                    <a:pt x="3841" y="611"/>
                  </a:lnTo>
                  <a:lnTo>
                    <a:pt x="3836" y="632"/>
                  </a:lnTo>
                  <a:lnTo>
                    <a:pt x="3832" y="650"/>
                  </a:lnTo>
                  <a:lnTo>
                    <a:pt x="3825" y="670"/>
                  </a:lnTo>
                  <a:lnTo>
                    <a:pt x="3818" y="688"/>
                  </a:lnTo>
                  <a:lnTo>
                    <a:pt x="3810" y="705"/>
                  </a:lnTo>
                  <a:lnTo>
                    <a:pt x="3801" y="723"/>
                  </a:lnTo>
                  <a:lnTo>
                    <a:pt x="3792" y="739"/>
                  </a:lnTo>
                  <a:lnTo>
                    <a:pt x="3781" y="755"/>
                  </a:lnTo>
                  <a:lnTo>
                    <a:pt x="3770" y="770"/>
                  </a:lnTo>
                  <a:lnTo>
                    <a:pt x="3758" y="785"/>
                  </a:lnTo>
                  <a:lnTo>
                    <a:pt x="3746" y="798"/>
                  </a:lnTo>
                  <a:lnTo>
                    <a:pt x="3733" y="812"/>
                  </a:lnTo>
                  <a:lnTo>
                    <a:pt x="3719" y="825"/>
                  </a:lnTo>
                  <a:lnTo>
                    <a:pt x="3706" y="837"/>
                  </a:lnTo>
                  <a:lnTo>
                    <a:pt x="3691" y="849"/>
                  </a:lnTo>
                  <a:lnTo>
                    <a:pt x="3676" y="859"/>
                  </a:lnTo>
                  <a:lnTo>
                    <a:pt x="3661" y="871"/>
                  </a:lnTo>
                  <a:lnTo>
                    <a:pt x="3645" y="880"/>
                  </a:lnTo>
                  <a:lnTo>
                    <a:pt x="3630" y="890"/>
                  </a:lnTo>
                  <a:lnTo>
                    <a:pt x="3613" y="898"/>
                  </a:lnTo>
                  <a:lnTo>
                    <a:pt x="3597" y="906"/>
                  </a:lnTo>
                  <a:lnTo>
                    <a:pt x="3579" y="914"/>
                  </a:lnTo>
                  <a:lnTo>
                    <a:pt x="3563" y="921"/>
                  </a:lnTo>
                  <a:lnTo>
                    <a:pt x="3546" y="928"/>
                  </a:lnTo>
                  <a:lnTo>
                    <a:pt x="3512" y="939"/>
                  </a:lnTo>
                  <a:lnTo>
                    <a:pt x="3477" y="947"/>
                  </a:lnTo>
                  <a:lnTo>
                    <a:pt x="3443" y="954"/>
                  </a:lnTo>
                  <a:lnTo>
                    <a:pt x="3410" y="959"/>
                  </a:lnTo>
                  <a:lnTo>
                    <a:pt x="3395" y="960"/>
                  </a:lnTo>
                  <a:lnTo>
                    <a:pt x="3380" y="961"/>
                  </a:lnTo>
                  <a:lnTo>
                    <a:pt x="3366" y="961"/>
                  </a:lnTo>
                  <a:lnTo>
                    <a:pt x="3351" y="961"/>
                  </a:lnTo>
                  <a:lnTo>
                    <a:pt x="3319" y="961"/>
                  </a:lnTo>
                  <a:lnTo>
                    <a:pt x="3287" y="958"/>
                  </a:lnTo>
                  <a:lnTo>
                    <a:pt x="3256" y="954"/>
                  </a:lnTo>
                  <a:lnTo>
                    <a:pt x="3225" y="949"/>
                  </a:lnTo>
                  <a:lnTo>
                    <a:pt x="3194" y="943"/>
                  </a:lnTo>
                  <a:lnTo>
                    <a:pt x="3163" y="935"/>
                  </a:lnTo>
                  <a:lnTo>
                    <a:pt x="3133" y="926"/>
                  </a:lnTo>
                  <a:lnTo>
                    <a:pt x="3103" y="916"/>
                  </a:lnTo>
                  <a:lnTo>
                    <a:pt x="3075" y="905"/>
                  </a:lnTo>
                  <a:lnTo>
                    <a:pt x="3046" y="893"/>
                  </a:lnTo>
                  <a:lnTo>
                    <a:pt x="3017" y="882"/>
                  </a:lnTo>
                  <a:lnTo>
                    <a:pt x="2989" y="869"/>
                  </a:lnTo>
                  <a:lnTo>
                    <a:pt x="2934" y="842"/>
                  </a:lnTo>
                  <a:lnTo>
                    <a:pt x="2878" y="814"/>
                  </a:lnTo>
                  <a:lnTo>
                    <a:pt x="2842" y="795"/>
                  </a:lnTo>
                  <a:lnTo>
                    <a:pt x="2805" y="774"/>
                  </a:lnTo>
                  <a:lnTo>
                    <a:pt x="2769" y="755"/>
                  </a:lnTo>
                  <a:lnTo>
                    <a:pt x="2734" y="734"/>
                  </a:lnTo>
                  <a:lnTo>
                    <a:pt x="2708" y="719"/>
                  </a:lnTo>
                  <a:lnTo>
                    <a:pt x="2681" y="704"/>
                  </a:lnTo>
                  <a:lnTo>
                    <a:pt x="2655" y="689"/>
                  </a:lnTo>
                  <a:lnTo>
                    <a:pt x="2627" y="674"/>
                  </a:lnTo>
                  <a:lnTo>
                    <a:pt x="2601" y="659"/>
                  </a:lnTo>
                  <a:lnTo>
                    <a:pt x="2573" y="646"/>
                  </a:lnTo>
                  <a:lnTo>
                    <a:pt x="2546" y="632"/>
                  </a:lnTo>
                  <a:lnTo>
                    <a:pt x="2518" y="619"/>
                  </a:lnTo>
                  <a:lnTo>
                    <a:pt x="2500" y="610"/>
                  </a:lnTo>
                  <a:lnTo>
                    <a:pt x="2480" y="602"/>
                  </a:lnTo>
                  <a:lnTo>
                    <a:pt x="2462" y="595"/>
                  </a:lnTo>
                  <a:lnTo>
                    <a:pt x="2444" y="590"/>
                  </a:lnTo>
                  <a:lnTo>
                    <a:pt x="2426" y="584"/>
                  </a:lnTo>
                  <a:lnTo>
                    <a:pt x="2408" y="579"/>
                  </a:lnTo>
                  <a:lnTo>
                    <a:pt x="2391" y="576"/>
                  </a:lnTo>
                  <a:lnTo>
                    <a:pt x="2374" y="573"/>
                  </a:lnTo>
                  <a:lnTo>
                    <a:pt x="2357" y="571"/>
                  </a:lnTo>
                  <a:lnTo>
                    <a:pt x="2339" y="569"/>
                  </a:lnTo>
                  <a:lnTo>
                    <a:pt x="2322" y="569"/>
                  </a:lnTo>
                  <a:lnTo>
                    <a:pt x="2306" y="569"/>
                  </a:lnTo>
                  <a:lnTo>
                    <a:pt x="2289" y="569"/>
                  </a:lnTo>
                  <a:lnTo>
                    <a:pt x="2272" y="571"/>
                  </a:lnTo>
                  <a:lnTo>
                    <a:pt x="2254" y="573"/>
                  </a:lnTo>
                  <a:lnTo>
                    <a:pt x="2238" y="576"/>
                  </a:lnTo>
                  <a:lnTo>
                    <a:pt x="2219" y="580"/>
                  </a:lnTo>
                  <a:lnTo>
                    <a:pt x="2200" y="585"/>
                  </a:lnTo>
                  <a:lnTo>
                    <a:pt x="2181" y="591"/>
                  </a:lnTo>
                  <a:lnTo>
                    <a:pt x="2163" y="596"/>
                  </a:lnTo>
                  <a:lnTo>
                    <a:pt x="2127" y="609"/>
                  </a:lnTo>
                  <a:lnTo>
                    <a:pt x="2092" y="623"/>
                  </a:lnTo>
                  <a:lnTo>
                    <a:pt x="2057" y="639"/>
                  </a:lnTo>
                  <a:lnTo>
                    <a:pt x="2024" y="655"/>
                  </a:lnTo>
                  <a:lnTo>
                    <a:pt x="1989" y="672"/>
                  </a:lnTo>
                  <a:lnTo>
                    <a:pt x="1956" y="689"/>
                  </a:lnTo>
                  <a:lnTo>
                    <a:pt x="1937" y="701"/>
                  </a:lnTo>
                  <a:lnTo>
                    <a:pt x="1916" y="711"/>
                  </a:lnTo>
                  <a:lnTo>
                    <a:pt x="1895" y="721"/>
                  </a:lnTo>
                  <a:lnTo>
                    <a:pt x="1876" y="732"/>
                  </a:lnTo>
                  <a:lnTo>
                    <a:pt x="1846" y="746"/>
                  </a:lnTo>
                  <a:lnTo>
                    <a:pt x="1815" y="758"/>
                  </a:lnTo>
                  <a:lnTo>
                    <a:pt x="1785" y="770"/>
                  </a:lnTo>
                  <a:lnTo>
                    <a:pt x="1754" y="781"/>
                  </a:lnTo>
                  <a:lnTo>
                    <a:pt x="1722" y="790"/>
                  </a:lnTo>
                  <a:lnTo>
                    <a:pt x="1690" y="799"/>
                  </a:lnTo>
                  <a:lnTo>
                    <a:pt x="1658" y="806"/>
                  </a:lnTo>
                  <a:lnTo>
                    <a:pt x="1626" y="813"/>
                  </a:lnTo>
                  <a:lnTo>
                    <a:pt x="1594" y="818"/>
                  </a:lnTo>
                  <a:lnTo>
                    <a:pt x="1560" y="822"/>
                  </a:lnTo>
                  <a:lnTo>
                    <a:pt x="1526" y="826"/>
                  </a:lnTo>
                  <a:lnTo>
                    <a:pt x="1493" y="828"/>
                  </a:lnTo>
                  <a:lnTo>
                    <a:pt x="1458" y="829"/>
                  </a:lnTo>
                  <a:lnTo>
                    <a:pt x="1424" y="828"/>
                  </a:lnTo>
                  <a:lnTo>
                    <a:pt x="1389" y="827"/>
                  </a:lnTo>
                  <a:lnTo>
                    <a:pt x="1354" y="825"/>
                  </a:lnTo>
                  <a:lnTo>
                    <a:pt x="1324" y="822"/>
                  </a:lnTo>
                  <a:lnTo>
                    <a:pt x="1294" y="819"/>
                  </a:lnTo>
                  <a:lnTo>
                    <a:pt x="1264" y="815"/>
                  </a:lnTo>
                  <a:lnTo>
                    <a:pt x="1235" y="812"/>
                  </a:lnTo>
                  <a:lnTo>
                    <a:pt x="1205" y="809"/>
                  </a:lnTo>
                  <a:lnTo>
                    <a:pt x="1175" y="805"/>
                  </a:lnTo>
                  <a:lnTo>
                    <a:pt x="1146" y="801"/>
                  </a:lnTo>
                  <a:lnTo>
                    <a:pt x="1116" y="796"/>
                  </a:lnTo>
                  <a:lnTo>
                    <a:pt x="1091" y="793"/>
                  </a:lnTo>
                  <a:lnTo>
                    <a:pt x="1065" y="789"/>
                  </a:lnTo>
                  <a:lnTo>
                    <a:pt x="1040" y="786"/>
                  </a:lnTo>
                  <a:lnTo>
                    <a:pt x="1013" y="782"/>
                  </a:lnTo>
                  <a:lnTo>
                    <a:pt x="987" y="779"/>
                  </a:lnTo>
                  <a:lnTo>
                    <a:pt x="962" y="776"/>
                  </a:lnTo>
                  <a:lnTo>
                    <a:pt x="935" y="773"/>
                  </a:lnTo>
                  <a:lnTo>
                    <a:pt x="909" y="771"/>
                  </a:lnTo>
                  <a:lnTo>
                    <a:pt x="874" y="767"/>
                  </a:lnTo>
                  <a:lnTo>
                    <a:pt x="840" y="765"/>
                  </a:lnTo>
                  <a:lnTo>
                    <a:pt x="806" y="762"/>
                  </a:lnTo>
                  <a:lnTo>
                    <a:pt x="771" y="759"/>
                  </a:lnTo>
                  <a:lnTo>
                    <a:pt x="738" y="757"/>
                  </a:lnTo>
                  <a:lnTo>
                    <a:pt x="703" y="755"/>
                  </a:lnTo>
                  <a:lnTo>
                    <a:pt x="669" y="752"/>
                  </a:lnTo>
                  <a:lnTo>
                    <a:pt x="635" y="750"/>
                  </a:lnTo>
                  <a:lnTo>
                    <a:pt x="603" y="748"/>
                  </a:lnTo>
                  <a:lnTo>
                    <a:pt x="569" y="747"/>
                  </a:lnTo>
                  <a:lnTo>
                    <a:pt x="536" y="744"/>
                  </a:lnTo>
                  <a:lnTo>
                    <a:pt x="503" y="742"/>
                  </a:lnTo>
                  <a:lnTo>
                    <a:pt x="469" y="739"/>
                  </a:lnTo>
                  <a:lnTo>
                    <a:pt x="436" y="736"/>
                  </a:lnTo>
                  <a:lnTo>
                    <a:pt x="403" y="734"/>
                  </a:lnTo>
                  <a:lnTo>
                    <a:pt x="371" y="731"/>
                  </a:lnTo>
                  <a:lnTo>
                    <a:pt x="354" y="729"/>
                  </a:lnTo>
                  <a:lnTo>
                    <a:pt x="339" y="727"/>
                  </a:lnTo>
                  <a:lnTo>
                    <a:pt x="323" y="724"/>
                  </a:lnTo>
                  <a:lnTo>
                    <a:pt x="307" y="720"/>
                  </a:lnTo>
                  <a:lnTo>
                    <a:pt x="276" y="711"/>
                  </a:lnTo>
                  <a:lnTo>
                    <a:pt x="246" y="701"/>
                  </a:lnTo>
                  <a:lnTo>
                    <a:pt x="217" y="688"/>
                  </a:lnTo>
                  <a:lnTo>
                    <a:pt x="190" y="673"/>
                  </a:lnTo>
                  <a:lnTo>
                    <a:pt x="163" y="657"/>
                  </a:lnTo>
                  <a:lnTo>
                    <a:pt x="139" y="639"/>
                  </a:lnTo>
                  <a:lnTo>
                    <a:pt x="115" y="619"/>
                  </a:lnTo>
                  <a:lnTo>
                    <a:pt x="94" y="599"/>
                  </a:lnTo>
                  <a:lnTo>
                    <a:pt x="84" y="588"/>
                  </a:lnTo>
                  <a:lnTo>
                    <a:pt x="75" y="577"/>
                  </a:lnTo>
                  <a:lnTo>
                    <a:pt x="66" y="565"/>
                  </a:lnTo>
                  <a:lnTo>
                    <a:pt x="58" y="554"/>
                  </a:lnTo>
                  <a:lnTo>
                    <a:pt x="50" y="541"/>
                  </a:lnTo>
                  <a:lnTo>
                    <a:pt x="43" y="529"/>
                  </a:lnTo>
                  <a:lnTo>
                    <a:pt x="36" y="517"/>
                  </a:lnTo>
                  <a:lnTo>
                    <a:pt x="30" y="505"/>
                  </a:lnTo>
                  <a:lnTo>
                    <a:pt x="24" y="491"/>
                  </a:lnTo>
                  <a:lnTo>
                    <a:pt x="20" y="478"/>
                  </a:lnTo>
                  <a:lnTo>
                    <a:pt x="16" y="465"/>
                  </a:lnTo>
                  <a:lnTo>
                    <a:pt x="13" y="452"/>
                  </a:lnTo>
                  <a:lnTo>
                    <a:pt x="7" y="419"/>
                  </a:lnTo>
                  <a:lnTo>
                    <a:pt x="3" y="385"/>
                  </a:lnTo>
                  <a:lnTo>
                    <a:pt x="0" y="350"/>
                  </a:lnTo>
                  <a:lnTo>
                    <a:pt x="0" y="314"/>
                  </a:lnTo>
                  <a:lnTo>
                    <a:pt x="3" y="278"/>
                  </a:lnTo>
                  <a:lnTo>
                    <a:pt x="7" y="240"/>
                  </a:lnTo>
                  <a:lnTo>
                    <a:pt x="13" y="201"/>
                  </a:lnTo>
                  <a:lnTo>
                    <a:pt x="21" y="159"/>
                  </a:lnTo>
                  <a:lnTo>
                    <a:pt x="31" y="118"/>
                  </a:lnTo>
                  <a:lnTo>
                    <a:pt x="43" y="78"/>
                  </a:lnTo>
                  <a:lnTo>
                    <a:pt x="55" y="39"/>
                  </a:lnTo>
                  <a:lnTo>
                    <a:pt x="69" y="0"/>
                  </a:lnTo>
                  <a:lnTo>
                    <a:pt x="112" y="0"/>
                  </a:lnTo>
                  <a:lnTo>
                    <a:pt x="96" y="41"/>
                  </a:lnTo>
                  <a:lnTo>
                    <a:pt x="82" y="83"/>
                  </a:lnTo>
                  <a:lnTo>
                    <a:pt x="70" y="125"/>
                  </a:lnTo>
                  <a:lnTo>
                    <a:pt x="60" y="167"/>
                  </a:lnTo>
                  <a:lnTo>
                    <a:pt x="52" y="206"/>
                  </a:lnTo>
                  <a:lnTo>
                    <a:pt x="46" y="244"/>
                  </a:lnTo>
                  <a:lnTo>
                    <a:pt x="42" y="280"/>
                  </a:lnTo>
                  <a:lnTo>
                    <a:pt x="40" y="314"/>
                  </a:lnTo>
                  <a:lnTo>
                    <a:pt x="40" y="349"/>
                  </a:lnTo>
                  <a:lnTo>
                    <a:pt x="42" y="381"/>
                  </a:lnTo>
                  <a:lnTo>
                    <a:pt x="45" y="412"/>
                  </a:lnTo>
                  <a:lnTo>
                    <a:pt x="51" y="443"/>
                  </a:lnTo>
                  <a:lnTo>
                    <a:pt x="54" y="455"/>
                  </a:lnTo>
                  <a:lnTo>
                    <a:pt x="58" y="467"/>
                  </a:lnTo>
                  <a:lnTo>
                    <a:pt x="62" y="478"/>
                  </a:lnTo>
                  <a:lnTo>
                    <a:pt x="67" y="490"/>
                  </a:lnTo>
                  <a:lnTo>
                    <a:pt x="73" y="501"/>
                  </a:lnTo>
                  <a:lnTo>
                    <a:pt x="78" y="513"/>
                  </a:lnTo>
                  <a:lnTo>
                    <a:pt x="84" y="523"/>
                  </a:lnTo>
                  <a:lnTo>
                    <a:pt x="91" y="533"/>
                  </a:lnTo>
                  <a:lnTo>
                    <a:pt x="107" y="554"/>
                  </a:lnTo>
                  <a:lnTo>
                    <a:pt x="124" y="573"/>
                  </a:lnTo>
                  <a:lnTo>
                    <a:pt x="144" y="593"/>
                  </a:lnTo>
                  <a:lnTo>
                    <a:pt x="164" y="610"/>
                  </a:lnTo>
                  <a:lnTo>
                    <a:pt x="187" y="626"/>
                  </a:lnTo>
                  <a:lnTo>
                    <a:pt x="210" y="640"/>
                  </a:lnTo>
                  <a:lnTo>
                    <a:pt x="235" y="654"/>
                  </a:lnTo>
                  <a:lnTo>
                    <a:pt x="262" y="665"/>
                  </a:lnTo>
                  <a:lnTo>
                    <a:pt x="288" y="674"/>
                  </a:lnTo>
                  <a:lnTo>
                    <a:pt x="317" y="682"/>
                  </a:lnTo>
                  <a:lnTo>
                    <a:pt x="344" y="688"/>
                  </a:lnTo>
                  <a:lnTo>
                    <a:pt x="374" y="692"/>
                  </a:lnTo>
                  <a:lnTo>
                    <a:pt x="406" y="695"/>
                  </a:lnTo>
                  <a:lnTo>
                    <a:pt x="440" y="697"/>
                  </a:lnTo>
                  <a:lnTo>
                    <a:pt x="473" y="700"/>
                  </a:lnTo>
                  <a:lnTo>
                    <a:pt x="506" y="702"/>
                  </a:lnTo>
                  <a:lnTo>
                    <a:pt x="539" y="704"/>
                  </a:lnTo>
                  <a:lnTo>
                    <a:pt x="573" y="707"/>
                  </a:lnTo>
                  <a:lnTo>
                    <a:pt x="605" y="709"/>
                  </a:lnTo>
                  <a:lnTo>
                    <a:pt x="638" y="711"/>
                  </a:lnTo>
                  <a:lnTo>
                    <a:pt x="671" y="713"/>
                  </a:lnTo>
                  <a:lnTo>
                    <a:pt x="706" y="716"/>
                  </a:lnTo>
                  <a:lnTo>
                    <a:pt x="740" y="718"/>
                  </a:lnTo>
                  <a:lnTo>
                    <a:pt x="775" y="720"/>
                  </a:lnTo>
                  <a:lnTo>
                    <a:pt x="809" y="723"/>
                  </a:lnTo>
                  <a:lnTo>
                    <a:pt x="843" y="725"/>
                  </a:lnTo>
                  <a:lnTo>
                    <a:pt x="878" y="728"/>
                  </a:lnTo>
                  <a:lnTo>
                    <a:pt x="912" y="732"/>
                  </a:lnTo>
                  <a:lnTo>
                    <a:pt x="939" y="734"/>
                  </a:lnTo>
                  <a:lnTo>
                    <a:pt x="965" y="737"/>
                  </a:lnTo>
                  <a:lnTo>
                    <a:pt x="991" y="740"/>
                  </a:lnTo>
                  <a:lnTo>
                    <a:pt x="1018" y="743"/>
                  </a:lnTo>
                  <a:lnTo>
                    <a:pt x="1044" y="747"/>
                  </a:lnTo>
                  <a:lnTo>
                    <a:pt x="1071" y="750"/>
                  </a:lnTo>
                  <a:lnTo>
                    <a:pt x="1097" y="754"/>
                  </a:lnTo>
                  <a:lnTo>
                    <a:pt x="1122" y="757"/>
                  </a:lnTo>
                  <a:lnTo>
                    <a:pt x="1151" y="762"/>
                  </a:lnTo>
                  <a:lnTo>
                    <a:pt x="1181" y="765"/>
                  </a:lnTo>
                  <a:lnTo>
                    <a:pt x="1209" y="770"/>
                  </a:lnTo>
                  <a:lnTo>
                    <a:pt x="1239" y="773"/>
                  </a:lnTo>
                  <a:lnTo>
                    <a:pt x="1269" y="776"/>
                  </a:lnTo>
                  <a:lnTo>
                    <a:pt x="1298" y="780"/>
                  </a:lnTo>
                  <a:lnTo>
                    <a:pt x="1328" y="783"/>
                  </a:lnTo>
                  <a:lnTo>
                    <a:pt x="1357" y="786"/>
                  </a:lnTo>
                  <a:lnTo>
                    <a:pt x="1392" y="788"/>
                  </a:lnTo>
                  <a:lnTo>
                    <a:pt x="1425" y="789"/>
                  </a:lnTo>
                  <a:lnTo>
                    <a:pt x="1458" y="789"/>
                  </a:lnTo>
                  <a:lnTo>
                    <a:pt x="1492" y="789"/>
                  </a:lnTo>
                  <a:lnTo>
                    <a:pt x="1524" y="787"/>
                  </a:lnTo>
                  <a:lnTo>
                    <a:pt x="1556" y="783"/>
                  </a:lnTo>
                  <a:lnTo>
                    <a:pt x="1588" y="780"/>
                  </a:lnTo>
                  <a:lnTo>
                    <a:pt x="1619" y="774"/>
                  </a:lnTo>
                  <a:lnTo>
                    <a:pt x="1650" y="768"/>
                  </a:lnTo>
                  <a:lnTo>
                    <a:pt x="1681" y="762"/>
                  </a:lnTo>
                  <a:lnTo>
                    <a:pt x="1711" y="754"/>
                  </a:lnTo>
                  <a:lnTo>
                    <a:pt x="1740" y="744"/>
                  </a:lnTo>
                  <a:lnTo>
                    <a:pt x="1770" y="734"/>
                  </a:lnTo>
                  <a:lnTo>
                    <a:pt x="1800" y="723"/>
                  </a:lnTo>
                  <a:lnTo>
                    <a:pt x="1829" y="710"/>
                  </a:lnTo>
                  <a:lnTo>
                    <a:pt x="1859" y="696"/>
                  </a:lnTo>
                  <a:lnTo>
                    <a:pt x="1878" y="686"/>
                  </a:lnTo>
                  <a:lnTo>
                    <a:pt x="1899" y="676"/>
                  </a:lnTo>
                  <a:lnTo>
                    <a:pt x="1918" y="665"/>
                  </a:lnTo>
                  <a:lnTo>
                    <a:pt x="1939" y="655"/>
                  </a:lnTo>
                  <a:lnTo>
                    <a:pt x="1972" y="637"/>
                  </a:lnTo>
                  <a:lnTo>
                    <a:pt x="2007" y="619"/>
                  </a:lnTo>
                  <a:lnTo>
                    <a:pt x="2042" y="602"/>
                  </a:lnTo>
                  <a:lnTo>
                    <a:pt x="2078" y="586"/>
                  </a:lnTo>
                  <a:lnTo>
                    <a:pt x="2114" y="571"/>
                  </a:lnTo>
                  <a:lnTo>
                    <a:pt x="2152" y="559"/>
                  </a:lnTo>
                  <a:lnTo>
                    <a:pt x="2171" y="552"/>
                  </a:lnTo>
                  <a:lnTo>
                    <a:pt x="2190" y="547"/>
                  </a:lnTo>
                  <a:lnTo>
                    <a:pt x="2210" y="541"/>
                  </a:lnTo>
                  <a:lnTo>
                    <a:pt x="2230" y="538"/>
                  </a:lnTo>
                  <a:lnTo>
                    <a:pt x="2252" y="533"/>
                  </a:lnTo>
                  <a:lnTo>
                    <a:pt x="2273" y="531"/>
                  </a:lnTo>
                  <a:lnTo>
                    <a:pt x="2295" y="530"/>
                  </a:lnTo>
                  <a:lnTo>
                    <a:pt x="2315" y="52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47" name="Freeform 49">
              <a:extLst>
                <a:ext uri="{FF2B5EF4-FFF2-40B4-BE49-F238E27FC236}">
                  <a16:creationId xmlns:a16="http://schemas.microsoft.com/office/drawing/2014/main" id="{6A5B006C-1358-45F3-8C40-CED6FC760931}"/>
                </a:ext>
              </a:extLst>
            </p:cNvPr>
            <p:cNvSpPr>
              <a:spLocks/>
            </p:cNvSpPr>
            <p:nvPr userDrawn="1"/>
          </p:nvSpPr>
          <p:spPr bwMode="auto">
            <a:xfrm>
              <a:off x="4132586" y="2"/>
              <a:ext cx="902613" cy="204716"/>
            </a:xfrm>
            <a:custGeom>
              <a:avLst/>
              <a:gdLst>
                <a:gd name="T0" fmla="*/ 115 w 1360"/>
                <a:gd name="T1" fmla="*/ 31 h 306"/>
                <a:gd name="T2" fmla="*/ 209 w 1360"/>
                <a:gd name="T3" fmla="*/ 88 h 306"/>
                <a:gd name="T4" fmla="*/ 308 w 1360"/>
                <a:gd name="T5" fmla="*/ 142 h 306"/>
                <a:gd name="T6" fmla="*/ 409 w 1360"/>
                <a:gd name="T7" fmla="*/ 192 h 306"/>
                <a:gd name="T8" fmla="*/ 495 w 1360"/>
                <a:gd name="T9" fmla="*/ 229 h 306"/>
                <a:gd name="T10" fmla="*/ 564 w 1360"/>
                <a:gd name="T11" fmla="*/ 250 h 306"/>
                <a:gd name="T12" fmla="*/ 632 w 1360"/>
                <a:gd name="T13" fmla="*/ 263 h 306"/>
                <a:gd name="T14" fmla="*/ 701 w 1360"/>
                <a:gd name="T15" fmla="*/ 267 h 306"/>
                <a:gd name="T16" fmla="*/ 770 w 1360"/>
                <a:gd name="T17" fmla="*/ 262 h 306"/>
                <a:gd name="T18" fmla="*/ 840 w 1360"/>
                <a:gd name="T19" fmla="*/ 248 h 306"/>
                <a:gd name="T20" fmla="*/ 911 w 1360"/>
                <a:gd name="T21" fmla="*/ 225 h 306"/>
                <a:gd name="T22" fmla="*/ 983 w 1360"/>
                <a:gd name="T23" fmla="*/ 193 h 306"/>
                <a:gd name="T24" fmla="*/ 1057 w 1360"/>
                <a:gd name="T25" fmla="*/ 154 h 306"/>
                <a:gd name="T26" fmla="*/ 1127 w 1360"/>
                <a:gd name="T27" fmla="*/ 112 h 306"/>
                <a:gd name="T28" fmla="*/ 1196 w 1360"/>
                <a:gd name="T29" fmla="*/ 69 h 306"/>
                <a:gd name="T30" fmla="*/ 1262 w 1360"/>
                <a:gd name="T31" fmla="*/ 23 h 306"/>
                <a:gd name="T32" fmla="*/ 1360 w 1360"/>
                <a:gd name="T33" fmla="*/ 0 h 306"/>
                <a:gd name="T34" fmla="*/ 1284 w 1360"/>
                <a:gd name="T35" fmla="*/ 56 h 306"/>
                <a:gd name="T36" fmla="*/ 1206 w 1360"/>
                <a:gd name="T37" fmla="*/ 109 h 306"/>
                <a:gd name="T38" fmla="*/ 1123 w 1360"/>
                <a:gd name="T39" fmla="*/ 159 h 306"/>
                <a:gd name="T40" fmla="*/ 1040 w 1360"/>
                <a:gd name="T41" fmla="*/ 209 h 306"/>
                <a:gd name="T42" fmla="*/ 995 w 1360"/>
                <a:gd name="T43" fmla="*/ 232 h 306"/>
                <a:gd name="T44" fmla="*/ 951 w 1360"/>
                <a:gd name="T45" fmla="*/ 251 h 306"/>
                <a:gd name="T46" fmla="*/ 908 w 1360"/>
                <a:gd name="T47" fmla="*/ 268 h 306"/>
                <a:gd name="T48" fmla="*/ 865 w 1360"/>
                <a:gd name="T49" fmla="*/ 282 h 306"/>
                <a:gd name="T50" fmla="*/ 823 w 1360"/>
                <a:gd name="T51" fmla="*/ 292 h 306"/>
                <a:gd name="T52" fmla="*/ 780 w 1360"/>
                <a:gd name="T53" fmla="*/ 301 h 306"/>
                <a:gd name="T54" fmla="*/ 738 w 1360"/>
                <a:gd name="T55" fmla="*/ 305 h 306"/>
                <a:gd name="T56" fmla="*/ 697 w 1360"/>
                <a:gd name="T57" fmla="*/ 306 h 306"/>
                <a:gd name="T58" fmla="*/ 634 w 1360"/>
                <a:gd name="T59" fmla="*/ 303 h 306"/>
                <a:gd name="T60" fmla="*/ 570 w 1360"/>
                <a:gd name="T61" fmla="*/ 292 h 306"/>
                <a:gd name="T62" fmla="*/ 507 w 1360"/>
                <a:gd name="T63" fmla="*/ 275 h 306"/>
                <a:gd name="T64" fmla="*/ 444 w 1360"/>
                <a:gd name="T65" fmla="*/ 251 h 306"/>
                <a:gd name="T66" fmla="*/ 327 w 1360"/>
                <a:gd name="T67" fmla="*/ 197 h 306"/>
                <a:gd name="T68" fmla="*/ 214 w 1360"/>
                <a:gd name="T69" fmla="*/ 136 h 306"/>
                <a:gd name="T70" fmla="*/ 105 w 1360"/>
                <a:gd name="T71" fmla="*/ 71 h 306"/>
                <a:gd name="T72" fmla="*/ 0 w 1360"/>
                <a:gd name="T7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0" h="306">
                  <a:moveTo>
                    <a:pt x="69" y="0"/>
                  </a:moveTo>
                  <a:lnTo>
                    <a:pt x="115" y="31"/>
                  </a:lnTo>
                  <a:lnTo>
                    <a:pt x="162" y="60"/>
                  </a:lnTo>
                  <a:lnTo>
                    <a:pt x="209" y="88"/>
                  </a:lnTo>
                  <a:lnTo>
                    <a:pt x="258" y="116"/>
                  </a:lnTo>
                  <a:lnTo>
                    <a:pt x="308" y="142"/>
                  </a:lnTo>
                  <a:lnTo>
                    <a:pt x="357" y="167"/>
                  </a:lnTo>
                  <a:lnTo>
                    <a:pt x="409" y="192"/>
                  </a:lnTo>
                  <a:lnTo>
                    <a:pt x="460" y="216"/>
                  </a:lnTo>
                  <a:lnTo>
                    <a:pt x="495" y="229"/>
                  </a:lnTo>
                  <a:lnTo>
                    <a:pt x="529" y="241"/>
                  </a:lnTo>
                  <a:lnTo>
                    <a:pt x="564" y="250"/>
                  </a:lnTo>
                  <a:lnTo>
                    <a:pt x="598" y="258"/>
                  </a:lnTo>
                  <a:lnTo>
                    <a:pt x="632" y="263"/>
                  </a:lnTo>
                  <a:lnTo>
                    <a:pt x="667" y="266"/>
                  </a:lnTo>
                  <a:lnTo>
                    <a:pt x="701" y="267"/>
                  </a:lnTo>
                  <a:lnTo>
                    <a:pt x="736" y="265"/>
                  </a:lnTo>
                  <a:lnTo>
                    <a:pt x="770" y="262"/>
                  </a:lnTo>
                  <a:lnTo>
                    <a:pt x="806" y="256"/>
                  </a:lnTo>
                  <a:lnTo>
                    <a:pt x="840" y="248"/>
                  </a:lnTo>
                  <a:lnTo>
                    <a:pt x="876" y="237"/>
                  </a:lnTo>
                  <a:lnTo>
                    <a:pt x="911" y="225"/>
                  </a:lnTo>
                  <a:lnTo>
                    <a:pt x="948" y="210"/>
                  </a:lnTo>
                  <a:lnTo>
                    <a:pt x="983" y="193"/>
                  </a:lnTo>
                  <a:lnTo>
                    <a:pt x="1020" y="173"/>
                  </a:lnTo>
                  <a:lnTo>
                    <a:pt x="1057" y="154"/>
                  </a:lnTo>
                  <a:lnTo>
                    <a:pt x="1092" y="133"/>
                  </a:lnTo>
                  <a:lnTo>
                    <a:pt x="1127" y="112"/>
                  </a:lnTo>
                  <a:lnTo>
                    <a:pt x="1161" y="91"/>
                  </a:lnTo>
                  <a:lnTo>
                    <a:pt x="1196" y="69"/>
                  </a:lnTo>
                  <a:lnTo>
                    <a:pt x="1229" y="46"/>
                  </a:lnTo>
                  <a:lnTo>
                    <a:pt x="1262" y="23"/>
                  </a:lnTo>
                  <a:lnTo>
                    <a:pt x="1294" y="0"/>
                  </a:lnTo>
                  <a:lnTo>
                    <a:pt x="1360" y="0"/>
                  </a:lnTo>
                  <a:lnTo>
                    <a:pt x="1323" y="29"/>
                  </a:lnTo>
                  <a:lnTo>
                    <a:pt x="1284" y="56"/>
                  </a:lnTo>
                  <a:lnTo>
                    <a:pt x="1245" y="83"/>
                  </a:lnTo>
                  <a:lnTo>
                    <a:pt x="1206" y="109"/>
                  </a:lnTo>
                  <a:lnTo>
                    <a:pt x="1165" y="134"/>
                  </a:lnTo>
                  <a:lnTo>
                    <a:pt x="1123" y="159"/>
                  </a:lnTo>
                  <a:lnTo>
                    <a:pt x="1082" y="185"/>
                  </a:lnTo>
                  <a:lnTo>
                    <a:pt x="1040" y="209"/>
                  </a:lnTo>
                  <a:lnTo>
                    <a:pt x="1018" y="220"/>
                  </a:lnTo>
                  <a:lnTo>
                    <a:pt x="995" y="232"/>
                  </a:lnTo>
                  <a:lnTo>
                    <a:pt x="973" y="242"/>
                  </a:lnTo>
                  <a:lnTo>
                    <a:pt x="951" y="251"/>
                  </a:lnTo>
                  <a:lnTo>
                    <a:pt x="929" y="260"/>
                  </a:lnTo>
                  <a:lnTo>
                    <a:pt x="908" y="268"/>
                  </a:lnTo>
                  <a:lnTo>
                    <a:pt x="886" y="275"/>
                  </a:lnTo>
                  <a:lnTo>
                    <a:pt x="865" y="282"/>
                  </a:lnTo>
                  <a:lnTo>
                    <a:pt x="843" y="288"/>
                  </a:lnTo>
                  <a:lnTo>
                    <a:pt x="823" y="292"/>
                  </a:lnTo>
                  <a:lnTo>
                    <a:pt x="801" y="297"/>
                  </a:lnTo>
                  <a:lnTo>
                    <a:pt x="780" y="301"/>
                  </a:lnTo>
                  <a:lnTo>
                    <a:pt x="759" y="303"/>
                  </a:lnTo>
                  <a:lnTo>
                    <a:pt x="738" y="305"/>
                  </a:lnTo>
                  <a:lnTo>
                    <a:pt x="717" y="306"/>
                  </a:lnTo>
                  <a:lnTo>
                    <a:pt x="697" y="306"/>
                  </a:lnTo>
                  <a:lnTo>
                    <a:pt x="664" y="305"/>
                  </a:lnTo>
                  <a:lnTo>
                    <a:pt x="634" y="303"/>
                  </a:lnTo>
                  <a:lnTo>
                    <a:pt x="603" y="298"/>
                  </a:lnTo>
                  <a:lnTo>
                    <a:pt x="570" y="292"/>
                  </a:lnTo>
                  <a:lnTo>
                    <a:pt x="539" y="284"/>
                  </a:lnTo>
                  <a:lnTo>
                    <a:pt x="507" y="275"/>
                  </a:lnTo>
                  <a:lnTo>
                    <a:pt x="476" y="264"/>
                  </a:lnTo>
                  <a:lnTo>
                    <a:pt x="444" y="251"/>
                  </a:lnTo>
                  <a:lnTo>
                    <a:pt x="386" y="225"/>
                  </a:lnTo>
                  <a:lnTo>
                    <a:pt x="327" y="197"/>
                  </a:lnTo>
                  <a:lnTo>
                    <a:pt x="270" y="167"/>
                  </a:lnTo>
                  <a:lnTo>
                    <a:pt x="214" y="136"/>
                  </a:lnTo>
                  <a:lnTo>
                    <a:pt x="159" y="104"/>
                  </a:lnTo>
                  <a:lnTo>
                    <a:pt x="105" y="71"/>
                  </a:lnTo>
                  <a:lnTo>
                    <a:pt x="52" y="37"/>
                  </a:lnTo>
                  <a:lnTo>
                    <a:pt x="0" y="0"/>
                  </a:lnTo>
                  <a:lnTo>
                    <a:pt x="69"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48" name="Freeform 50">
              <a:extLst>
                <a:ext uri="{FF2B5EF4-FFF2-40B4-BE49-F238E27FC236}">
                  <a16:creationId xmlns:a16="http://schemas.microsoft.com/office/drawing/2014/main" id="{42430293-90A3-4AD1-B483-CEC6C916C17A}"/>
                </a:ext>
              </a:extLst>
            </p:cNvPr>
            <p:cNvSpPr>
              <a:spLocks noEditPoints="1"/>
            </p:cNvSpPr>
            <p:nvPr userDrawn="1"/>
          </p:nvSpPr>
          <p:spPr bwMode="auto">
            <a:xfrm>
              <a:off x="-3615" y="2"/>
              <a:ext cx="3456915" cy="1279478"/>
            </a:xfrm>
            <a:custGeom>
              <a:avLst/>
              <a:gdLst>
                <a:gd name="T0" fmla="*/ 1619 w 5198"/>
                <a:gd name="T1" fmla="*/ 1203 h 1925"/>
                <a:gd name="T2" fmla="*/ 1840 w 5198"/>
                <a:gd name="T3" fmla="*/ 1318 h 1925"/>
                <a:gd name="T4" fmla="*/ 1986 w 5198"/>
                <a:gd name="T5" fmla="*/ 1513 h 1925"/>
                <a:gd name="T6" fmla="*/ 2100 w 5198"/>
                <a:gd name="T7" fmla="*/ 1711 h 1925"/>
                <a:gd name="T8" fmla="*/ 2225 w 5198"/>
                <a:gd name="T9" fmla="*/ 1813 h 1925"/>
                <a:gd name="T10" fmla="*/ 2384 w 5198"/>
                <a:gd name="T11" fmla="*/ 1845 h 1925"/>
                <a:gd name="T12" fmla="*/ 2544 w 5198"/>
                <a:gd name="T13" fmla="*/ 1817 h 1925"/>
                <a:gd name="T14" fmla="*/ 2729 w 5198"/>
                <a:gd name="T15" fmla="*/ 1716 h 1925"/>
                <a:gd name="T16" fmla="*/ 2914 w 5198"/>
                <a:gd name="T17" fmla="*/ 1538 h 1925"/>
                <a:gd name="T18" fmla="*/ 3105 w 5198"/>
                <a:gd name="T19" fmla="*/ 1343 h 1925"/>
                <a:gd name="T20" fmla="*/ 3246 w 5198"/>
                <a:gd name="T21" fmla="*/ 1272 h 1925"/>
                <a:gd name="T22" fmla="*/ 3406 w 5198"/>
                <a:gd name="T23" fmla="*/ 1257 h 1925"/>
                <a:gd name="T24" fmla="*/ 3733 w 5198"/>
                <a:gd name="T25" fmla="*/ 1363 h 1925"/>
                <a:gd name="T26" fmla="*/ 3986 w 5198"/>
                <a:gd name="T27" fmla="*/ 1461 h 1925"/>
                <a:gd name="T28" fmla="*/ 4311 w 5198"/>
                <a:gd name="T29" fmla="*/ 1468 h 1925"/>
                <a:gd name="T30" fmla="*/ 4639 w 5198"/>
                <a:gd name="T31" fmla="*/ 1282 h 1925"/>
                <a:gd name="T32" fmla="*/ 4944 w 5198"/>
                <a:gd name="T33" fmla="*/ 953 h 1925"/>
                <a:gd name="T34" fmla="*/ 5096 w 5198"/>
                <a:gd name="T35" fmla="*/ 680 h 1925"/>
                <a:gd name="T36" fmla="*/ 5118 w 5198"/>
                <a:gd name="T37" fmla="*/ 510 h 1925"/>
                <a:gd name="T38" fmla="*/ 5071 w 5198"/>
                <a:gd name="T39" fmla="*/ 344 h 1925"/>
                <a:gd name="T40" fmla="*/ 4956 w 5198"/>
                <a:gd name="T41" fmla="*/ 181 h 1925"/>
                <a:gd name="T42" fmla="*/ 4983 w 5198"/>
                <a:gd name="T43" fmla="*/ 95 h 1925"/>
                <a:gd name="T44" fmla="*/ 5133 w 5198"/>
                <a:gd name="T45" fmla="*/ 292 h 1925"/>
                <a:gd name="T46" fmla="*/ 5195 w 5198"/>
                <a:gd name="T47" fmla="*/ 484 h 1925"/>
                <a:gd name="T48" fmla="*/ 5178 w 5198"/>
                <a:gd name="T49" fmla="*/ 681 h 1925"/>
                <a:gd name="T50" fmla="*/ 5039 w 5198"/>
                <a:gd name="T51" fmla="*/ 955 h 1925"/>
                <a:gd name="T52" fmla="*/ 4728 w 5198"/>
                <a:gd name="T53" fmla="*/ 1310 h 1925"/>
                <a:gd name="T54" fmla="*/ 4467 w 5198"/>
                <a:gd name="T55" fmla="*/ 1492 h 1925"/>
                <a:gd name="T56" fmla="*/ 4290 w 5198"/>
                <a:gd name="T57" fmla="*/ 1554 h 1925"/>
                <a:gd name="T58" fmla="*/ 4108 w 5198"/>
                <a:gd name="T59" fmla="*/ 1564 h 1925"/>
                <a:gd name="T60" fmla="*/ 3923 w 5198"/>
                <a:gd name="T61" fmla="*/ 1523 h 1925"/>
                <a:gd name="T62" fmla="*/ 3665 w 5198"/>
                <a:gd name="T63" fmla="*/ 1420 h 1925"/>
                <a:gd name="T64" fmla="*/ 3375 w 5198"/>
                <a:gd name="T65" fmla="*/ 1334 h 1925"/>
                <a:gd name="T66" fmla="*/ 3152 w 5198"/>
                <a:gd name="T67" fmla="*/ 1406 h 1925"/>
                <a:gd name="T68" fmla="*/ 2929 w 5198"/>
                <a:gd name="T69" fmla="*/ 1639 h 1925"/>
                <a:gd name="T70" fmla="*/ 2729 w 5198"/>
                <a:gd name="T71" fmla="*/ 1811 h 1925"/>
                <a:gd name="T72" fmla="*/ 2497 w 5198"/>
                <a:gd name="T73" fmla="*/ 1913 h 1925"/>
                <a:gd name="T74" fmla="*/ 2236 w 5198"/>
                <a:gd name="T75" fmla="*/ 1902 h 1925"/>
                <a:gd name="T76" fmla="*/ 2029 w 5198"/>
                <a:gd name="T77" fmla="*/ 1747 h 1925"/>
                <a:gd name="T78" fmla="*/ 1907 w 5198"/>
                <a:gd name="T79" fmla="*/ 1533 h 1925"/>
                <a:gd name="T80" fmla="*/ 1770 w 5198"/>
                <a:gd name="T81" fmla="*/ 1363 h 1925"/>
                <a:gd name="T82" fmla="*/ 1554 w 5198"/>
                <a:gd name="T83" fmla="*/ 1270 h 1925"/>
                <a:gd name="T84" fmla="*/ 1139 w 5198"/>
                <a:gd name="T85" fmla="*/ 1255 h 1925"/>
                <a:gd name="T86" fmla="*/ 694 w 5198"/>
                <a:gd name="T87" fmla="*/ 1333 h 1925"/>
                <a:gd name="T88" fmla="*/ 424 w 5198"/>
                <a:gd name="T89" fmla="*/ 1407 h 1925"/>
                <a:gd name="T90" fmla="*/ 161 w 5198"/>
                <a:gd name="T91" fmla="*/ 1433 h 1925"/>
                <a:gd name="T92" fmla="*/ 0 w 5198"/>
                <a:gd name="T93" fmla="*/ 1365 h 1925"/>
                <a:gd name="T94" fmla="*/ 39 w 5198"/>
                <a:gd name="T95" fmla="*/ 1289 h 1925"/>
                <a:gd name="T96" fmla="*/ 166 w 5198"/>
                <a:gd name="T97" fmla="*/ 1355 h 1925"/>
                <a:gd name="T98" fmla="*/ 406 w 5198"/>
                <a:gd name="T99" fmla="*/ 1330 h 1925"/>
                <a:gd name="T100" fmla="*/ 675 w 5198"/>
                <a:gd name="T101" fmla="*/ 1257 h 1925"/>
                <a:gd name="T102" fmla="*/ 1076 w 5198"/>
                <a:gd name="T103" fmla="*/ 1181 h 1925"/>
                <a:gd name="T104" fmla="*/ 256 w 5198"/>
                <a:gd name="T105" fmla="*/ 103 h 1925"/>
                <a:gd name="T106" fmla="*/ 130 w 5198"/>
                <a:gd name="T107" fmla="*/ 462 h 1925"/>
                <a:gd name="T108" fmla="*/ 54 w 5198"/>
                <a:gd name="T109" fmla="*/ 840 h 1925"/>
                <a:gd name="T110" fmla="*/ 0 w 5198"/>
                <a:gd name="T111" fmla="*/ 1119 h 1925"/>
                <a:gd name="T112" fmla="*/ 85 w 5198"/>
                <a:gd name="T113" fmla="*/ 328 h 1925"/>
                <a:gd name="T114" fmla="*/ 220 w 5198"/>
                <a:gd name="T115"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8" h="1925">
                  <a:moveTo>
                    <a:pt x="1303" y="1168"/>
                  </a:moveTo>
                  <a:lnTo>
                    <a:pt x="1342" y="1168"/>
                  </a:lnTo>
                  <a:lnTo>
                    <a:pt x="1382" y="1170"/>
                  </a:lnTo>
                  <a:lnTo>
                    <a:pt x="1421" y="1172"/>
                  </a:lnTo>
                  <a:lnTo>
                    <a:pt x="1460" y="1176"/>
                  </a:lnTo>
                  <a:lnTo>
                    <a:pt x="1500" y="1181"/>
                  </a:lnTo>
                  <a:lnTo>
                    <a:pt x="1539" y="1187"/>
                  </a:lnTo>
                  <a:lnTo>
                    <a:pt x="1580" y="1195"/>
                  </a:lnTo>
                  <a:lnTo>
                    <a:pt x="1619" y="1203"/>
                  </a:lnTo>
                  <a:lnTo>
                    <a:pt x="1646" y="1211"/>
                  </a:lnTo>
                  <a:lnTo>
                    <a:pt x="1674" y="1220"/>
                  </a:lnTo>
                  <a:lnTo>
                    <a:pt x="1700" y="1230"/>
                  </a:lnTo>
                  <a:lnTo>
                    <a:pt x="1725" y="1241"/>
                  </a:lnTo>
                  <a:lnTo>
                    <a:pt x="1749" y="1254"/>
                  </a:lnTo>
                  <a:lnTo>
                    <a:pt x="1773" y="1269"/>
                  </a:lnTo>
                  <a:lnTo>
                    <a:pt x="1796" y="1283"/>
                  </a:lnTo>
                  <a:lnTo>
                    <a:pt x="1818" y="1299"/>
                  </a:lnTo>
                  <a:lnTo>
                    <a:pt x="1840" y="1318"/>
                  </a:lnTo>
                  <a:lnTo>
                    <a:pt x="1861" y="1337"/>
                  </a:lnTo>
                  <a:lnTo>
                    <a:pt x="1880" y="1357"/>
                  </a:lnTo>
                  <a:lnTo>
                    <a:pt x="1898" y="1379"/>
                  </a:lnTo>
                  <a:lnTo>
                    <a:pt x="1917" y="1402"/>
                  </a:lnTo>
                  <a:lnTo>
                    <a:pt x="1934" y="1426"/>
                  </a:lnTo>
                  <a:lnTo>
                    <a:pt x="1950" y="1451"/>
                  </a:lnTo>
                  <a:lnTo>
                    <a:pt x="1965" y="1477"/>
                  </a:lnTo>
                  <a:lnTo>
                    <a:pt x="1975" y="1496"/>
                  </a:lnTo>
                  <a:lnTo>
                    <a:pt x="1986" y="1513"/>
                  </a:lnTo>
                  <a:lnTo>
                    <a:pt x="1996" y="1529"/>
                  </a:lnTo>
                  <a:lnTo>
                    <a:pt x="2006" y="1546"/>
                  </a:lnTo>
                  <a:lnTo>
                    <a:pt x="2022" y="1574"/>
                  </a:lnTo>
                  <a:lnTo>
                    <a:pt x="2038" y="1602"/>
                  </a:lnTo>
                  <a:lnTo>
                    <a:pt x="2055" y="1631"/>
                  </a:lnTo>
                  <a:lnTo>
                    <a:pt x="2069" y="1660"/>
                  </a:lnTo>
                  <a:lnTo>
                    <a:pt x="2079" y="1678"/>
                  </a:lnTo>
                  <a:lnTo>
                    <a:pt x="2089" y="1695"/>
                  </a:lnTo>
                  <a:lnTo>
                    <a:pt x="2100" y="1711"/>
                  </a:lnTo>
                  <a:lnTo>
                    <a:pt x="2112" y="1726"/>
                  </a:lnTo>
                  <a:lnTo>
                    <a:pt x="2123" y="1740"/>
                  </a:lnTo>
                  <a:lnTo>
                    <a:pt x="2137" y="1754"/>
                  </a:lnTo>
                  <a:lnTo>
                    <a:pt x="2151" y="1765"/>
                  </a:lnTo>
                  <a:lnTo>
                    <a:pt x="2165" y="1777"/>
                  </a:lnTo>
                  <a:lnTo>
                    <a:pt x="2180" y="1787"/>
                  </a:lnTo>
                  <a:lnTo>
                    <a:pt x="2194" y="1796"/>
                  </a:lnTo>
                  <a:lnTo>
                    <a:pt x="2211" y="1805"/>
                  </a:lnTo>
                  <a:lnTo>
                    <a:pt x="2225" y="1813"/>
                  </a:lnTo>
                  <a:lnTo>
                    <a:pt x="2243" y="1820"/>
                  </a:lnTo>
                  <a:lnTo>
                    <a:pt x="2259" y="1826"/>
                  </a:lnTo>
                  <a:lnTo>
                    <a:pt x="2276" y="1831"/>
                  </a:lnTo>
                  <a:lnTo>
                    <a:pt x="2293" y="1835"/>
                  </a:lnTo>
                  <a:lnTo>
                    <a:pt x="2311" y="1839"/>
                  </a:lnTo>
                  <a:lnTo>
                    <a:pt x="2329" y="1842"/>
                  </a:lnTo>
                  <a:lnTo>
                    <a:pt x="2347" y="1843"/>
                  </a:lnTo>
                  <a:lnTo>
                    <a:pt x="2365" y="1844"/>
                  </a:lnTo>
                  <a:lnTo>
                    <a:pt x="2384" y="1845"/>
                  </a:lnTo>
                  <a:lnTo>
                    <a:pt x="2401" y="1844"/>
                  </a:lnTo>
                  <a:lnTo>
                    <a:pt x="2419" y="1844"/>
                  </a:lnTo>
                  <a:lnTo>
                    <a:pt x="2438" y="1842"/>
                  </a:lnTo>
                  <a:lnTo>
                    <a:pt x="2456" y="1840"/>
                  </a:lnTo>
                  <a:lnTo>
                    <a:pt x="2474" y="1836"/>
                  </a:lnTo>
                  <a:lnTo>
                    <a:pt x="2492" y="1833"/>
                  </a:lnTo>
                  <a:lnTo>
                    <a:pt x="2510" y="1828"/>
                  </a:lnTo>
                  <a:lnTo>
                    <a:pt x="2527" y="1823"/>
                  </a:lnTo>
                  <a:lnTo>
                    <a:pt x="2544" y="1817"/>
                  </a:lnTo>
                  <a:lnTo>
                    <a:pt x="2562" y="1811"/>
                  </a:lnTo>
                  <a:lnTo>
                    <a:pt x="2578" y="1804"/>
                  </a:lnTo>
                  <a:lnTo>
                    <a:pt x="2601" y="1794"/>
                  </a:lnTo>
                  <a:lnTo>
                    <a:pt x="2622" y="1782"/>
                  </a:lnTo>
                  <a:lnTo>
                    <a:pt x="2644" y="1771"/>
                  </a:lnTo>
                  <a:lnTo>
                    <a:pt x="2666" y="1758"/>
                  </a:lnTo>
                  <a:lnTo>
                    <a:pt x="2688" y="1745"/>
                  </a:lnTo>
                  <a:lnTo>
                    <a:pt x="2708" y="1731"/>
                  </a:lnTo>
                  <a:lnTo>
                    <a:pt x="2729" y="1716"/>
                  </a:lnTo>
                  <a:lnTo>
                    <a:pt x="2750" y="1700"/>
                  </a:lnTo>
                  <a:lnTo>
                    <a:pt x="2770" y="1683"/>
                  </a:lnTo>
                  <a:lnTo>
                    <a:pt x="2791" y="1665"/>
                  </a:lnTo>
                  <a:lnTo>
                    <a:pt x="2812" y="1647"/>
                  </a:lnTo>
                  <a:lnTo>
                    <a:pt x="2831" y="1626"/>
                  </a:lnTo>
                  <a:lnTo>
                    <a:pt x="2852" y="1606"/>
                  </a:lnTo>
                  <a:lnTo>
                    <a:pt x="2872" y="1585"/>
                  </a:lnTo>
                  <a:lnTo>
                    <a:pt x="2893" y="1562"/>
                  </a:lnTo>
                  <a:lnTo>
                    <a:pt x="2914" y="1538"/>
                  </a:lnTo>
                  <a:lnTo>
                    <a:pt x="2933" y="1515"/>
                  </a:lnTo>
                  <a:lnTo>
                    <a:pt x="2953" y="1492"/>
                  </a:lnTo>
                  <a:lnTo>
                    <a:pt x="2972" y="1469"/>
                  </a:lnTo>
                  <a:lnTo>
                    <a:pt x="2993" y="1447"/>
                  </a:lnTo>
                  <a:lnTo>
                    <a:pt x="3013" y="1426"/>
                  </a:lnTo>
                  <a:lnTo>
                    <a:pt x="3034" y="1405"/>
                  </a:lnTo>
                  <a:lnTo>
                    <a:pt x="3056" y="1384"/>
                  </a:lnTo>
                  <a:lnTo>
                    <a:pt x="3079" y="1364"/>
                  </a:lnTo>
                  <a:lnTo>
                    <a:pt x="3105" y="1343"/>
                  </a:lnTo>
                  <a:lnTo>
                    <a:pt x="3132" y="1325"/>
                  </a:lnTo>
                  <a:lnTo>
                    <a:pt x="3145" y="1316"/>
                  </a:lnTo>
                  <a:lnTo>
                    <a:pt x="3159" y="1308"/>
                  </a:lnTo>
                  <a:lnTo>
                    <a:pt x="3174" y="1301"/>
                  </a:lnTo>
                  <a:lnTo>
                    <a:pt x="3188" y="1294"/>
                  </a:lnTo>
                  <a:lnTo>
                    <a:pt x="3203" y="1287"/>
                  </a:lnTo>
                  <a:lnTo>
                    <a:pt x="3217" y="1281"/>
                  </a:lnTo>
                  <a:lnTo>
                    <a:pt x="3231" y="1277"/>
                  </a:lnTo>
                  <a:lnTo>
                    <a:pt x="3246" y="1272"/>
                  </a:lnTo>
                  <a:lnTo>
                    <a:pt x="3262" y="1267"/>
                  </a:lnTo>
                  <a:lnTo>
                    <a:pt x="3277" y="1264"/>
                  </a:lnTo>
                  <a:lnTo>
                    <a:pt x="3292" y="1262"/>
                  </a:lnTo>
                  <a:lnTo>
                    <a:pt x="3308" y="1259"/>
                  </a:lnTo>
                  <a:lnTo>
                    <a:pt x="3324" y="1257"/>
                  </a:lnTo>
                  <a:lnTo>
                    <a:pt x="3340" y="1256"/>
                  </a:lnTo>
                  <a:lnTo>
                    <a:pt x="3356" y="1256"/>
                  </a:lnTo>
                  <a:lnTo>
                    <a:pt x="3373" y="1256"/>
                  </a:lnTo>
                  <a:lnTo>
                    <a:pt x="3406" y="1257"/>
                  </a:lnTo>
                  <a:lnTo>
                    <a:pt x="3439" y="1262"/>
                  </a:lnTo>
                  <a:lnTo>
                    <a:pt x="3473" y="1267"/>
                  </a:lnTo>
                  <a:lnTo>
                    <a:pt x="3509" y="1277"/>
                  </a:lnTo>
                  <a:lnTo>
                    <a:pt x="3545" y="1287"/>
                  </a:lnTo>
                  <a:lnTo>
                    <a:pt x="3581" y="1299"/>
                  </a:lnTo>
                  <a:lnTo>
                    <a:pt x="3619" y="1316"/>
                  </a:lnTo>
                  <a:lnTo>
                    <a:pt x="3657" y="1330"/>
                  </a:lnTo>
                  <a:lnTo>
                    <a:pt x="3695" y="1347"/>
                  </a:lnTo>
                  <a:lnTo>
                    <a:pt x="3733" y="1363"/>
                  </a:lnTo>
                  <a:lnTo>
                    <a:pt x="3759" y="1374"/>
                  </a:lnTo>
                  <a:lnTo>
                    <a:pt x="3787" y="1386"/>
                  </a:lnTo>
                  <a:lnTo>
                    <a:pt x="3813" y="1397"/>
                  </a:lnTo>
                  <a:lnTo>
                    <a:pt x="3841" y="1407"/>
                  </a:lnTo>
                  <a:lnTo>
                    <a:pt x="3867" y="1419"/>
                  </a:lnTo>
                  <a:lnTo>
                    <a:pt x="3894" y="1429"/>
                  </a:lnTo>
                  <a:lnTo>
                    <a:pt x="3922" y="1439"/>
                  </a:lnTo>
                  <a:lnTo>
                    <a:pt x="3950" y="1450"/>
                  </a:lnTo>
                  <a:lnTo>
                    <a:pt x="3986" y="1461"/>
                  </a:lnTo>
                  <a:lnTo>
                    <a:pt x="4023" y="1472"/>
                  </a:lnTo>
                  <a:lnTo>
                    <a:pt x="4060" y="1478"/>
                  </a:lnTo>
                  <a:lnTo>
                    <a:pt x="4096" y="1484"/>
                  </a:lnTo>
                  <a:lnTo>
                    <a:pt x="4133" y="1488"/>
                  </a:lnTo>
                  <a:lnTo>
                    <a:pt x="4169" y="1488"/>
                  </a:lnTo>
                  <a:lnTo>
                    <a:pt x="4204" y="1486"/>
                  </a:lnTo>
                  <a:lnTo>
                    <a:pt x="4240" y="1483"/>
                  </a:lnTo>
                  <a:lnTo>
                    <a:pt x="4275" y="1477"/>
                  </a:lnTo>
                  <a:lnTo>
                    <a:pt x="4311" y="1468"/>
                  </a:lnTo>
                  <a:lnTo>
                    <a:pt x="4345" y="1458"/>
                  </a:lnTo>
                  <a:lnTo>
                    <a:pt x="4381" y="1445"/>
                  </a:lnTo>
                  <a:lnTo>
                    <a:pt x="4415" y="1430"/>
                  </a:lnTo>
                  <a:lnTo>
                    <a:pt x="4451" y="1413"/>
                  </a:lnTo>
                  <a:lnTo>
                    <a:pt x="4485" y="1392"/>
                  </a:lnTo>
                  <a:lnTo>
                    <a:pt x="4520" y="1371"/>
                  </a:lnTo>
                  <a:lnTo>
                    <a:pt x="4561" y="1343"/>
                  </a:lnTo>
                  <a:lnTo>
                    <a:pt x="4601" y="1313"/>
                  </a:lnTo>
                  <a:lnTo>
                    <a:pt x="4639" y="1282"/>
                  </a:lnTo>
                  <a:lnTo>
                    <a:pt x="4678" y="1250"/>
                  </a:lnTo>
                  <a:lnTo>
                    <a:pt x="4715" y="1218"/>
                  </a:lnTo>
                  <a:lnTo>
                    <a:pt x="4750" y="1184"/>
                  </a:lnTo>
                  <a:lnTo>
                    <a:pt x="4786" y="1148"/>
                  </a:lnTo>
                  <a:lnTo>
                    <a:pt x="4819" y="1111"/>
                  </a:lnTo>
                  <a:lnTo>
                    <a:pt x="4852" y="1074"/>
                  </a:lnTo>
                  <a:lnTo>
                    <a:pt x="4884" y="1035"/>
                  </a:lnTo>
                  <a:lnTo>
                    <a:pt x="4914" y="994"/>
                  </a:lnTo>
                  <a:lnTo>
                    <a:pt x="4944" y="953"/>
                  </a:lnTo>
                  <a:lnTo>
                    <a:pt x="4973" y="911"/>
                  </a:lnTo>
                  <a:lnTo>
                    <a:pt x="5001" y="868"/>
                  </a:lnTo>
                  <a:lnTo>
                    <a:pt x="5028" y="824"/>
                  </a:lnTo>
                  <a:lnTo>
                    <a:pt x="5053" y="778"/>
                  </a:lnTo>
                  <a:lnTo>
                    <a:pt x="5063" y="758"/>
                  </a:lnTo>
                  <a:lnTo>
                    <a:pt x="5073" y="739"/>
                  </a:lnTo>
                  <a:lnTo>
                    <a:pt x="5081" y="719"/>
                  </a:lnTo>
                  <a:lnTo>
                    <a:pt x="5089" y="700"/>
                  </a:lnTo>
                  <a:lnTo>
                    <a:pt x="5096" y="680"/>
                  </a:lnTo>
                  <a:lnTo>
                    <a:pt x="5101" y="662"/>
                  </a:lnTo>
                  <a:lnTo>
                    <a:pt x="5106" y="642"/>
                  </a:lnTo>
                  <a:lnTo>
                    <a:pt x="5110" y="623"/>
                  </a:lnTo>
                  <a:lnTo>
                    <a:pt x="5114" y="604"/>
                  </a:lnTo>
                  <a:lnTo>
                    <a:pt x="5116" y="585"/>
                  </a:lnTo>
                  <a:lnTo>
                    <a:pt x="5118" y="567"/>
                  </a:lnTo>
                  <a:lnTo>
                    <a:pt x="5118" y="547"/>
                  </a:lnTo>
                  <a:lnTo>
                    <a:pt x="5118" y="529"/>
                  </a:lnTo>
                  <a:lnTo>
                    <a:pt x="5118" y="510"/>
                  </a:lnTo>
                  <a:lnTo>
                    <a:pt x="5116" y="492"/>
                  </a:lnTo>
                  <a:lnTo>
                    <a:pt x="5114" y="473"/>
                  </a:lnTo>
                  <a:lnTo>
                    <a:pt x="5110" y="454"/>
                  </a:lnTo>
                  <a:lnTo>
                    <a:pt x="5106" y="436"/>
                  </a:lnTo>
                  <a:lnTo>
                    <a:pt x="5101" y="417"/>
                  </a:lnTo>
                  <a:lnTo>
                    <a:pt x="5094" y="399"/>
                  </a:lnTo>
                  <a:lnTo>
                    <a:pt x="5087" y="381"/>
                  </a:lnTo>
                  <a:lnTo>
                    <a:pt x="5081" y="362"/>
                  </a:lnTo>
                  <a:lnTo>
                    <a:pt x="5071" y="344"/>
                  </a:lnTo>
                  <a:lnTo>
                    <a:pt x="5062" y="326"/>
                  </a:lnTo>
                  <a:lnTo>
                    <a:pt x="5052" y="307"/>
                  </a:lnTo>
                  <a:lnTo>
                    <a:pt x="5040" y="290"/>
                  </a:lnTo>
                  <a:lnTo>
                    <a:pt x="5029" y="272"/>
                  </a:lnTo>
                  <a:lnTo>
                    <a:pt x="5016" y="253"/>
                  </a:lnTo>
                  <a:lnTo>
                    <a:pt x="5003" y="235"/>
                  </a:lnTo>
                  <a:lnTo>
                    <a:pt x="4988" y="218"/>
                  </a:lnTo>
                  <a:lnTo>
                    <a:pt x="4973" y="200"/>
                  </a:lnTo>
                  <a:lnTo>
                    <a:pt x="4956" y="181"/>
                  </a:lnTo>
                  <a:lnTo>
                    <a:pt x="4921" y="145"/>
                  </a:lnTo>
                  <a:lnTo>
                    <a:pt x="4886" y="108"/>
                  </a:lnTo>
                  <a:lnTo>
                    <a:pt x="4850" y="72"/>
                  </a:lnTo>
                  <a:lnTo>
                    <a:pt x="4814" y="36"/>
                  </a:lnTo>
                  <a:lnTo>
                    <a:pt x="4780" y="0"/>
                  </a:lnTo>
                  <a:lnTo>
                    <a:pt x="4890" y="0"/>
                  </a:lnTo>
                  <a:lnTo>
                    <a:pt x="4921" y="32"/>
                  </a:lnTo>
                  <a:lnTo>
                    <a:pt x="4952" y="63"/>
                  </a:lnTo>
                  <a:lnTo>
                    <a:pt x="4983" y="95"/>
                  </a:lnTo>
                  <a:lnTo>
                    <a:pt x="5014" y="127"/>
                  </a:lnTo>
                  <a:lnTo>
                    <a:pt x="5032" y="148"/>
                  </a:lnTo>
                  <a:lnTo>
                    <a:pt x="5050" y="169"/>
                  </a:lnTo>
                  <a:lnTo>
                    <a:pt x="5066" y="189"/>
                  </a:lnTo>
                  <a:lnTo>
                    <a:pt x="5082" y="210"/>
                  </a:lnTo>
                  <a:lnTo>
                    <a:pt x="5096" y="231"/>
                  </a:lnTo>
                  <a:lnTo>
                    <a:pt x="5109" y="251"/>
                  </a:lnTo>
                  <a:lnTo>
                    <a:pt x="5122" y="272"/>
                  </a:lnTo>
                  <a:lnTo>
                    <a:pt x="5133" y="292"/>
                  </a:lnTo>
                  <a:lnTo>
                    <a:pt x="5145" y="314"/>
                  </a:lnTo>
                  <a:lnTo>
                    <a:pt x="5154" y="335"/>
                  </a:lnTo>
                  <a:lnTo>
                    <a:pt x="5163" y="356"/>
                  </a:lnTo>
                  <a:lnTo>
                    <a:pt x="5171" y="377"/>
                  </a:lnTo>
                  <a:lnTo>
                    <a:pt x="5177" y="398"/>
                  </a:lnTo>
                  <a:lnTo>
                    <a:pt x="5184" y="420"/>
                  </a:lnTo>
                  <a:lnTo>
                    <a:pt x="5188" y="442"/>
                  </a:lnTo>
                  <a:lnTo>
                    <a:pt x="5192" y="463"/>
                  </a:lnTo>
                  <a:lnTo>
                    <a:pt x="5195" y="484"/>
                  </a:lnTo>
                  <a:lnTo>
                    <a:pt x="5196" y="506"/>
                  </a:lnTo>
                  <a:lnTo>
                    <a:pt x="5198" y="528"/>
                  </a:lnTo>
                  <a:lnTo>
                    <a:pt x="5198" y="549"/>
                  </a:lnTo>
                  <a:lnTo>
                    <a:pt x="5196" y="571"/>
                  </a:lnTo>
                  <a:lnTo>
                    <a:pt x="5195" y="593"/>
                  </a:lnTo>
                  <a:lnTo>
                    <a:pt x="5192" y="615"/>
                  </a:lnTo>
                  <a:lnTo>
                    <a:pt x="5188" y="637"/>
                  </a:lnTo>
                  <a:lnTo>
                    <a:pt x="5184" y="659"/>
                  </a:lnTo>
                  <a:lnTo>
                    <a:pt x="5178" y="681"/>
                  </a:lnTo>
                  <a:lnTo>
                    <a:pt x="5171" y="703"/>
                  </a:lnTo>
                  <a:lnTo>
                    <a:pt x="5163" y="726"/>
                  </a:lnTo>
                  <a:lnTo>
                    <a:pt x="5154" y="748"/>
                  </a:lnTo>
                  <a:lnTo>
                    <a:pt x="5145" y="771"/>
                  </a:lnTo>
                  <a:lnTo>
                    <a:pt x="5133" y="793"/>
                  </a:lnTo>
                  <a:lnTo>
                    <a:pt x="5122" y="815"/>
                  </a:lnTo>
                  <a:lnTo>
                    <a:pt x="5096" y="863"/>
                  </a:lnTo>
                  <a:lnTo>
                    <a:pt x="5068" y="910"/>
                  </a:lnTo>
                  <a:lnTo>
                    <a:pt x="5039" y="955"/>
                  </a:lnTo>
                  <a:lnTo>
                    <a:pt x="5008" y="999"/>
                  </a:lnTo>
                  <a:lnTo>
                    <a:pt x="4977" y="1043"/>
                  </a:lnTo>
                  <a:lnTo>
                    <a:pt x="4945" y="1084"/>
                  </a:lnTo>
                  <a:lnTo>
                    <a:pt x="4912" y="1125"/>
                  </a:lnTo>
                  <a:lnTo>
                    <a:pt x="4878" y="1164"/>
                  </a:lnTo>
                  <a:lnTo>
                    <a:pt x="4842" y="1203"/>
                  </a:lnTo>
                  <a:lnTo>
                    <a:pt x="4805" y="1240"/>
                  </a:lnTo>
                  <a:lnTo>
                    <a:pt x="4767" y="1275"/>
                  </a:lnTo>
                  <a:lnTo>
                    <a:pt x="4728" y="1310"/>
                  </a:lnTo>
                  <a:lnTo>
                    <a:pt x="4689" y="1344"/>
                  </a:lnTo>
                  <a:lnTo>
                    <a:pt x="4648" y="1376"/>
                  </a:lnTo>
                  <a:lnTo>
                    <a:pt x="4607" y="1407"/>
                  </a:lnTo>
                  <a:lnTo>
                    <a:pt x="4563" y="1436"/>
                  </a:lnTo>
                  <a:lnTo>
                    <a:pt x="4545" y="1449"/>
                  </a:lnTo>
                  <a:lnTo>
                    <a:pt x="4525" y="1461"/>
                  </a:lnTo>
                  <a:lnTo>
                    <a:pt x="4506" y="1472"/>
                  </a:lnTo>
                  <a:lnTo>
                    <a:pt x="4486" y="1483"/>
                  </a:lnTo>
                  <a:lnTo>
                    <a:pt x="4467" y="1492"/>
                  </a:lnTo>
                  <a:lnTo>
                    <a:pt x="4447" y="1501"/>
                  </a:lnTo>
                  <a:lnTo>
                    <a:pt x="4428" y="1511"/>
                  </a:lnTo>
                  <a:lnTo>
                    <a:pt x="4408" y="1519"/>
                  </a:lnTo>
                  <a:lnTo>
                    <a:pt x="4389" y="1525"/>
                  </a:lnTo>
                  <a:lnTo>
                    <a:pt x="4369" y="1532"/>
                  </a:lnTo>
                  <a:lnTo>
                    <a:pt x="4350" y="1539"/>
                  </a:lnTo>
                  <a:lnTo>
                    <a:pt x="4329" y="1545"/>
                  </a:lnTo>
                  <a:lnTo>
                    <a:pt x="4310" y="1550"/>
                  </a:lnTo>
                  <a:lnTo>
                    <a:pt x="4290" y="1554"/>
                  </a:lnTo>
                  <a:lnTo>
                    <a:pt x="4270" y="1558"/>
                  </a:lnTo>
                  <a:lnTo>
                    <a:pt x="4250" y="1560"/>
                  </a:lnTo>
                  <a:lnTo>
                    <a:pt x="4229" y="1563"/>
                  </a:lnTo>
                  <a:lnTo>
                    <a:pt x="4210" y="1564"/>
                  </a:lnTo>
                  <a:lnTo>
                    <a:pt x="4189" y="1566"/>
                  </a:lnTo>
                  <a:lnTo>
                    <a:pt x="4169" y="1567"/>
                  </a:lnTo>
                  <a:lnTo>
                    <a:pt x="4149" y="1567"/>
                  </a:lnTo>
                  <a:lnTo>
                    <a:pt x="4129" y="1566"/>
                  </a:lnTo>
                  <a:lnTo>
                    <a:pt x="4108" y="1564"/>
                  </a:lnTo>
                  <a:lnTo>
                    <a:pt x="4087" y="1562"/>
                  </a:lnTo>
                  <a:lnTo>
                    <a:pt x="4068" y="1560"/>
                  </a:lnTo>
                  <a:lnTo>
                    <a:pt x="4047" y="1556"/>
                  </a:lnTo>
                  <a:lnTo>
                    <a:pt x="4026" y="1552"/>
                  </a:lnTo>
                  <a:lnTo>
                    <a:pt x="4006" y="1548"/>
                  </a:lnTo>
                  <a:lnTo>
                    <a:pt x="3985" y="1543"/>
                  </a:lnTo>
                  <a:lnTo>
                    <a:pt x="3964" y="1537"/>
                  </a:lnTo>
                  <a:lnTo>
                    <a:pt x="3944" y="1530"/>
                  </a:lnTo>
                  <a:lnTo>
                    <a:pt x="3923" y="1523"/>
                  </a:lnTo>
                  <a:lnTo>
                    <a:pt x="3894" y="1513"/>
                  </a:lnTo>
                  <a:lnTo>
                    <a:pt x="3867" y="1503"/>
                  </a:lnTo>
                  <a:lnTo>
                    <a:pt x="3839" y="1492"/>
                  </a:lnTo>
                  <a:lnTo>
                    <a:pt x="3811" y="1481"/>
                  </a:lnTo>
                  <a:lnTo>
                    <a:pt x="3783" y="1469"/>
                  </a:lnTo>
                  <a:lnTo>
                    <a:pt x="3757" y="1458"/>
                  </a:lnTo>
                  <a:lnTo>
                    <a:pt x="3729" y="1446"/>
                  </a:lnTo>
                  <a:lnTo>
                    <a:pt x="3703" y="1435"/>
                  </a:lnTo>
                  <a:lnTo>
                    <a:pt x="3665" y="1420"/>
                  </a:lnTo>
                  <a:lnTo>
                    <a:pt x="3627" y="1404"/>
                  </a:lnTo>
                  <a:lnTo>
                    <a:pt x="3591" y="1388"/>
                  </a:lnTo>
                  <a:lnTo>
                    <a:pt x="3553" y="1373"/>
                  </a:lnTo>
                  <a:lnTo>
                    <a:pt x="3521" y="1363"/>
                  </a:lnTo>
                  <a:lnTo>
                    <a:pt x="3491" y="1352"/>
                  </a:lnTo>
                  <a:lnTo>
                    <a:pt x="3461" y="1345"/>
                  </a:lnTo>
                  <a:lnTo>
                    <a:pt x="3431" y="1340"/>
                  </a:lnTo>
                  <a:lnTo>
                    <a:pt x="3404" y="1336"/>
                  </a:lnTo>
                  <a:lnTo>
                    <a:pt x="3375" y="1334"/>
                  </a:lnTo>
                  <a:lnTo>
                    <a:pt x="3348" y="1335"/>
                  </a:lnTo>
                  <a:lnTo>
                    <a:pt x="3321" y="1336"/>
                  </a:lnTo>
                  <a:lnTo>
                    <a:pt x="3296" y="1341"/>
                  </a:lnTo>
                  <a:lnTo>
                    <a:pt x="3270" y="1347"/>
                  </a:lnTo>
                  <a:lnTo>
                    <a:pt x="3245" y="1355"/>
                  </a:lnTo>
                  <a:lnTo>
                    <a:pt x="3221" y="1365"/>
                  </a:lnTo>
                  <a:lnTo>
                    <a:pt x="3197" y="1376"/>
                  </a:lnTo>
                  <a:lnTo>
                    <a:pt x="3174" y="1390"/>
                  </a:lnTo>
                  <a:lnTo>
                    <a:pt x="3152" y="1406"/>
                  </a:lnTo>
                  <a:lnTo>
                    <a:pt x="3131" y="1423"/>
                  </a:lnTo>
                  <a:lnTo>
                    <a:pt x="3109" y="1443"/>
                  </a:lnTo>
                  <a:lnTo>
                    <a:pt x="3089" y="1461"/>
                  </a:lnTo>
                  <a:lnTo>
                    <a:pt x="3069" y="1482"/>
                  </a:lnTo>
                  <a:lnTo>
                    <a:pt x="3049" y="1503"/>
                  </a:lnTo>
                  <a:lnTo>
                    <a:pt x="3011" y="1545"/>
                  </a:lnTo>
                  <a:lnTo>
                    <a:pt x="2973" y="1589"/>
                  </a:lnTo>
                  <a:lnTo>
                    <a:pt x="2952" y="1615"/>
                  </a:lnTo>
                  <a:lnTo>
                    <a:pt x="2929" y="1639"/>
                  </a:lnTo>
                  <a:lnTo>
                    <a:pt x="2907" y="1662"/>
                  </a:lnTo>
                  <a:lnTo>
                    <a:pt x="2885" y="1685"/>
                  </a:lnTo>
                  <a:lnTo>
                    <a:pt x="2863" y="1706"/>
                  </a:lnTo>
                  <a:lnTo>
                    <a:pt x="2841" y="1725"/>
                  </a:lnTo>
                  <a:lnTo>
                    <a:pt x="2820" y="1745"/>
                  </a:lnTo>
                  <a:lnTo>
                    <a:pt x="2797" y="1763"/>
                  </a:lnTo>
                  <a:lnTo>
                    <a:pt x="2775" y="1780"/>
                  </a:lnTo>
                  <a:lnTo>
                    <a:pt x="2752" y="1796"/>
                  </a:lnTo>
                  <a:lnTo>
                    <a:pt x="2729" y="1811"/>
                  </a:lnTo>
                  <a:lnTo>
                    <a:pt x="2706" y="1826"/>
                  </a:lnTo>
                  <a:lnTo>
                    <a:pt x="2683" y="1840"/>
                  </a:lnTo>
                  <a:lnTo>
                    <a:pt x="2659" y="1852"/>
                  </a:lnTo>
                  <a:lnTo>
                    <a:pt x="2635" y="1865"/>
                  </a:lnTo>
                  <a:lnTo>
                    <a:pt x="2610" y="1876"/>
                  </a:lnTo>
                  <a:lnTo>
                    <a:pt x="2582" y="1888"/>
                  </a:lnTo>
                  <a:lnTo>
                    <a:pt x="2554" y="1897"/>
                  </a:lnTo>
                  <a:lnTo>
                    <a:pt x="2525" y="1906"/>
                  </a:lnTo>
                  <a:lnTo>
                    <a:pt x="2497" y="1913"/>
                  </a:lnTo>
                  <a:lnTo>
                    <a:pt x="2469" y="1918"/>
                  </a:lnTo>
                  <a:lnTo>
                    <a:pt x="2441" y="1922"/>
                  </a:lnTo>
                  <a:lnTo>
                    <a:pt x="2412" y="1925"/>
                  </a:lnTo>
                  <a:lnTo>
                    <a:pt x="2385" y="1925"/>
                  </a:lnTo>
                  <a:lnTo>
                    <a:pt x="2354" y="1925"/>
                  </a:lnTo>
                  <a:lnTo>
                    <a:pt x="2324" y="1921"/>
                  </a:lnTo>
                  <a:lnTo>
                    <a:pt x="2294" y="1917"/>
                  </a:lnTo>
                  <a:lnTo>
                    <a:pt x="2264" y="1910"/>
                  </a:lnTo>
                  <a:lnTo>
                    <a:pt x="2236" y="1902"/>
                  </a:lnTo>
                  <a:lnTo>
                    <a:pt x="2208" y="1891"/>
                  </a:lnTo>
                  <a:lnTo>
                    <a:pt x="2182" y="1879"/>
                  </a:lnTo>
                  <a:lnTo>
                    <a:pt x="2157" y="1865"/>
                  </a:lnTo>
                  <a:lnTo>
                    <a:pt x="2131" y="1849"/>
                  </a:lnTo>
                  <a:lnTo>
                    <a:pt x="2108" y="1832"/>
                  </a:lnTo>
                  <a:lnTo>
                    <a:pt x="2087" y="1813"/>
                  </a:lnTo>
                  <a:lnTo>
                    <a:pt x="2066" y="1793"/>
                  </a:lnTo>
                  <a:lnTo>
                    <a:pt x="2046" y="1771"/>
                  </a:lnTo>
                  <a:lnTo>
                    <a:pt x="2029" y="1747"/>
                  </a:lnTo>
                  <a:lnTo>
                    <a:pt x="2013" y="1722"/>
                  </a:lnTo>
                  <a:lnTo>
                    <a:pt x="1998" y="1694"/>
                  </a:lnTo>
                  <a:lnTo>
                    <a:pt x="1985" y="1668"/>
                  </a:lnTo>
                  <a:lnTo>
                    <a:pt x="1971" y="1640"/>
                  </a:lnTo>
                  <a:lnTo>
                    <a:pt x="1955" y="1614"/>
                  </a:lnTo>
                  <a:lnTo>
                    <a:pt x="1939" y="1587"/>
                  </a:lnTo>
                  <a:lnTo>
                    <a:pt x="1928" y="1569"/>
                  </a:lnTo>
                  <a:lnTo>
                    <a:pt x="1917" y="1552"/>
                  </a:lnTo>
                  <a:lnTo>
                    <a:pt x="1907" y="1533"/>
                  </a:lnTo>
                  <a:lnTo>
                    <a:pt x="1896" y="1516"/>
                  </a:lnTo>
                  <a:lnTo>
                    <a:pt x="1884" y="1492"/>
                  </a:lnTo>
                  <a:lnTo>
                    <a:pt x="1869" y="1470"/>
                  </a:lnTo>
                  <a:lnTo>
                    <a:pt x="1854" y="1450"/>
                  </a:lnTo>
                  <a:lnTo>
                    <a:pt x="1839" y="1430"/>
                  </a:lnTo>
                  <a:lnTo>
                    <a:pt x="1823" y="1412"/>
                  </a:lnTo>
                  <a:lnTo>
                    <a:pt x="1806" y="1394"/>
                  </a:lnTo>
                  <a:lnTo>
                    <a:pt x="1788" y="1377"/>
                  </a:lnTo>
                  <a:lnTo>
                    <a:pt x="1770" y="1363"/>
                  </a:lnTo>
                  <a:lnTo>
                    <a:pt x="1752" y="1348"/>
                  </a:lnTo>
                  <a:lnTo>
                    <a:pt x="1732" y="1335"/>
                  </a:lnTo>
                  <a:lnTo>
                    <a:pt x="1712" y="1324"/>
                  </a:lnTo>
                  <a:lnTo>
                    <a:pt x="1691" y="1312"/>
                  </a:lnTo>
                  <a:lnTo>
                    <a:pt x="1669" y="1303"/>
                  </a:lnTo>
                  <a:lnTo>
                    <a:pt x="1647" y="1294"/>
                  </a:lnTo>
                  <a:lnTo>
                    <a:pt x="1624" y="1287"/>
                  </a:lnTo>
                  <a:lnTo>
                    <a:pt x="1600" y="1280"/>
                  </a:lnTo>
                  <a:lnTo>
                    <a:pt x="1554" y="1270"/>
                  </a:lnTo>
                  <a:lnTo>
                    <a:pt x="1508" y="1262"/>
                  </a:lnTo>
                  <a:lnTo>
                    <a:pt x="1461" y="1256"/>
                  </a:lnTo>
                  <a:lnTo>
                    <a:pt x="1416" y="1251"/>
                  </a:lnTo>
                  <a:lnTo>
                    <a:pt x="1370" y="1248"/>
                  </a:lnTo>
                  <a:lnTo>
                    <a:pt x="1324" y="1247"/>
                  </a:lnTo>
                  <a:lnTo>
                    <a:pt x="1277" y="1247"/>
                  </a:lnTo>
                  <a:lnTo>
                    <a:pt x="1231" y="1248"/>
                  </a:lnTo>
                  <a:lnTo>
                    <a:pt x="1185" y="1250"/>
                  </a:lnTo>
                  <a:lnTo>
                    <a:pt x="1139" y="1255"/>
                  </a:lnTo>
                  <a:lnTo>
                    <a:pt x="1094" y="1259"/>
                  </a:lnTo>
                  <a:lnTo>
                    <a:pt x="1048" y="1264"/>
                  </a:lnTo>
                  <a:lnTo>
                    <a:pt x="959" y="1278"/>
                  </a:lnTo>
                  <a:lnTo>
                    <a:pt x="870" y="1293"/>
                  </a:lnTo>
                  <a:lnTo>
                    <a:pt x="834" y="1299"/>
                  </a:lnTo>
                  <a:lnTo>
                    <a:pt x="800" y="1306"/>
                  </a:lnTo>
                  <a:lnTo>
                    <a:pt x="764" y="1316"/>
                  </a:lnTo>
                  <a:lnTo>
                    <a:pt x="728" y="1324"/>
                  </a:lnTo>
                  <a:lnTo>
                    <a:pt x="694" y="1333"/>
                  </a:lnTo>
                  <a:lnTo>
                    <a:pt x="658" y="1343"/>
                  </a:lnTo>
                  <a:lnTo>
                    <a:pt x="624" y="1352"/>
                  </a:lnTo>
                  <a:lnTo>
                    <a:pt x="590" y="1363"/>
                  </a:lnTo>
                  <a:lnTo>
                    <a:pt x="562" y="1369"/>
                  </a:lnTo>
                  <a:lnTo>
                    <a:pt x="535" y="1377"/>
                  </a:lnTo>
                  <a:lnTo>
                    <a:pt x="508" y="1386"/>
                  </a:lnTo>
                  <a:lnTo>
                    <a:pt x="481" y="1392"/>
                  </a:lnTo>
                  <a:lnTo>
                    <a:pt x="453" y="1399"/>
                  </a:lnTo>
                  <a:lnTo>
                    <a:pt x="424" y="1407"/>
                  </a:lnTo>
                  <a:lnTo>
                    <a:pt x="397" y="1413"/>
                  </a:lnTo>
                  <a:lnTo>
                    <a:pt x="369" y="1420"/>
                  </a:lnTo>
                  <a:lnTo>
                    <a:pt x="341" y="1426"/>
                  </a:lnTo>
                  <a:lnTo>
                    <a:pt x="312" y="1429"/>
                  </a:lnTo>
                  <a:lnTo>
                    <a:pt x="283" y="1433"/>
                  </a:lnTo>
                  <a:lnTo>
                    <a:pt x="254" y="1435"/>
                  </a:lnTo>
                  <a:lnTo>
                    <a:pt x="223" y="1435"/>
                  </a:lnTo>
                  <a:lnTo>
                    <a:pt x="192" y="1435"/>
                  </a:lnTo>
                  <a:lnTo>
                    <a:pt x="161" y="1433"/>
                  </a:lnTo>
                  <a:lnTo>
                    <a:pt x="130" y="1430"/>
                  </a:lnTo>
                  <a:lnTo>
                    <a:pt x="112" y="1427"/>
                  </a:lnTo>
                  <a:lnTo>
                    <a:pt x="94" y="1422"/>
                  </a:lnTo>
                  <a:lnTo>
                    <a:pt x="77" y="1416"/>
                  </a:lnTo>
                  <a:lnTo>
                    <a:pt x="61" y="1408"/>
                  </a:lnTo>
                  <a:lnTo>
                    <a:pt x="45" y="1400"/>
                  </a:lnTo>
                  <a:lnTo>
                    <a:pt x="29" y="1389"/>
                  </a:lnTo>
                  <a:lnTo>
                    <a:pt x="14" y="1377"/>
                  </a:lnTo>
                  <a:lnTo>
                    <a:pt x="0" y="1365"/>
                  </a:lnTo>
                  <a:lnTo>
                    <a:pt x="0" y="1191"/>
                  </a:lnTo>
                  <a:lnTo>
                    <a:pt x="2" y="1204"/>
                  </a:lnTo>
                  <a:lnTo>
                    <a:pt x="6" y="1217"/>
                  </a:lnTo>
                  <a:lnTo>
                    <a:pt x="9" y="1231"/>
                  </a:lnTo>
                  <a:lnTo>
                    <a:pt x="14" y="1243"/>
                  </a:lnTo>
                  <a:lnTo>
                    <a:pt x="20" y="1255"/>
                  </a:lnTo>
                  <a:lnTo>
                    <a:pt x="25" y="1267"/>
                  </a:lnTo>
                  <a:lnTo>
                    <a:pt x="32" y="1278"/>
                  </a:lnTo>
                  <a:lnTo>
                    <a:pt x="39" y="1289"/>
                  </a:lnTo>
                  <a:lnTo>
                    <a:pt x="49" y="1302"/>
                  </a:lnTo>
                  <a:lnTo>
                    <a:pt x="61" y="1313"/>
                  </a:lnTo>
                  <a:lnTo>
                    <a:pt x="72" y="1324"/>
                  </a:lnTo>
                  <a:lnTo>
                    <a:pt x="85" y="1332"/>
                  </a:lnTo>
                  <a:lnTo>
                    <a:pt x="98" y="1340"/>
                  </a:lnTo>
                  <a:lnTo>
                    <a:pt x="111" y="1345"/>
                  </a:lnTo>
                  <a:lnTo>
                    <a:pt x="125" y="1349"/>
                  </a:lnTo>
                  <a:lnTo>
                    <a:pt x="139" y="1351"/>
                  </a:lnTo>
                  <a:lnTo>
                    <a:pt x="166" y="1355"/>
                  </a:lnTo>
                  <a:lnTo>
                    <a:pt x="195" y="1356"/>
                  </a:lnTo>
                  <a:lnTo>
                    <a:pt x="223" y="1357"/>
                  </a:lnTo>
                  <a:lnTo>
                    <a:pt x="249" y="1356"/>
                  </a:lnTo>
                  <a:lnTo>
                    <a:pt x="275" y="1355"/>
                  </a:lnTo>
                  <a:lnTo>
                    <a:pt x="302" y="1351"/>
                  </a:lnTo>
                  <a:lnTo>
                    <a:pt x="327" y="1348"/>
                  </a:lnTo>
                  <a:lnTo>
                    <a:pt x="352" y="1343"/>
                  </a:lnTo>
                  <a:lnTo>
                    <a:pt x="380" y="1336"/>
                  </a:lnTo>
                  <a:lnTo>
                    <a:pt x="406" y="1330"/>
                  </a:lnTo>
                  <a:lnTo>
                    <a:pt x="434" y="1324"/>
                  </a:lnTo>
                  <a:lnTo>
                    <a:pt x="460" y="1317"/>
                  </a:lnTo>
                  <a:lnTo>
                    <a:pt x="488" y="1309"/>
                  </a:lnTo>
                  <a:lnTo>
                    <a:pt x="515" y="1302"/>
                  </a:lnTo>
                  <a:lnTo>
                    <a:pt x="541" y="1294"/>
                  </a:lnTo>
                  <a:lnTo>
                    <a:pt x="568" y="1287"/>
                  </a:lnTo>
                  <a:lnTo>
                    <a:pt x="603" y="1277"/>
                  </a:lnTo>
                  <a:lnTo>
                    <a:pt x="639" y="1266"/>
                  </a:lnTo>
                  <a:lnTo>
                    <a:pt x="675" y="1257"/>
                  </a:lnTo>
                  <a:lnTo>
                    <a:pt x="710" y="1248"/>
                  </a:lnTo>
                  <a:lnTo>
                    <a:pt x="747" y="1239"/>
                  </a:lnTo>
                  <a:lnTo>
                    <a:pt x="782" y="1230"/>
                  </a:lnTo>
                  <a:lnTo>
                    <a:pt x="819" y="1222"/>
                  </a:lnTo>
                  <a:lnTo>
                    <a:pt x="856" y="1215"/>
                  </a:lnTo>
                  <a:lnTo>
                    <a:pt x="911" y="1205"/>
                  </a:lnTo>
                  <a:lnTo>
                    <a:pt x="965" y="1196"/>
                  </a:lnTo>
                  <a:lnTo>
                    <a:pt x="1021" y="1188"/>
                  </a:lnTo>
                  <a:lnTo>
                    <a:pt x="1076" y="1181"/>
                  </a:lnTo>
                  <a:lnTo>
                    <a:pt x="1132" y="1176"/>
                  </a:lnTo>
                  <a:lnTo>
                    <a:pt x="1190" y="1171"/>
                  </a:lnTo>
                  <a:lnTo>
                    <a:pt x="1246" y="1169"/>
                  </a:lnTo>
                  <a:lnTo>
                    <a:pt x="1303" y="1168"/>
                  </a:lnTo>
                  <a:close/>
                  <a:moveTo>
                    <a:pt x="220" y="0"/>
                  </a:moveTo>
                  <a:lnTo>
                    <a:pt x="310" y="0"/>
                  </a:lnTo>
                  <a:lnTo>
                    <a:pt x="291" y="33"/>
                  </a:lnTo>
                  <a:lnTo>
                    <a:pt x="273" y="68"/>
                  </a:lnTo>
                  <a:lnTo>
                    <a:pt x="256" y="103"/>
                  </a:lnTo>
                  <a:lnTo>
                    <a:pt x="240" y="139"/>
                  </a:lnTo>
                  <a:lnTo>
                    <a:pt x="224" y="175"/>
                  </a:lnTo>
                  <a:lnTo>
                    <a:pt x="209" y="213"/>
                  </a:lnTo>
                  <a:lnTo>
                    <a:pt x="194" y="252"/>
                  </a:lnTo>
                  <a:lnTo>
                    <a:pt x="180" y="292"/>
                  </a:lnTo>
                  <a:lnTo>
                    <a:pt x="166" y="333"/>
                  </a:lnTo>
                  <a:lnTo>
                    <a:pt x="154" y="375"/>
                  </a:lnTo>
                  <a:lnTo>
                    <a:pt x="141" y="419"/>
                  </a:lnTo>
                  <a:lnTo>
                    <a:pt x="130" y="462"/>
                  </a:lnTo>
                  <a:lnTo>
                    <a:pt x="118" y="508"/>
                  </a:lnTo>
                  <a:lnTo>
                    <a:pt x="108" y="555"/>
                  </a:lnTo>
                  <a:lnTo>
                    <a:pt x="98" y="603"/>
                  </a:lnTo>
                  <a:lnTo>
                    <a:pt x="88" y="654"/>
                  </a:lnTo>
                  <a:lnTo>
                    <a:pt x="81" y="690"/>
                  </a:lnTo>
                  <a:lnTo>
                    <a:pt x="75" y="727"/>
                  </a:lnTo>
                  <a:lnTo>
                    <a:pt x="68" y="764"/>
                  </a:lnTo>
                  <a:lnTo>
                    <a:pt x="61" y="802"/>
                  </a:lnTo>
                  <a:lnTo>
                    <a:pt x="54" y="840"/>
                  </a:lnTo>
                  <a:lnTo>
                    <a:pt x="46" y="877"/>
                  </a:lnTo>
                  <a:lnTo>
                    <a:pt x="39" y="916"/>
                  </a:lnTo>
                  <a:lnTo>
                    <a:pt x="32" y="954"/>
                  </a:lnTo>
                  <a:lnTo>
                    <a:pt x="25" y="993"/>
                  </a:lnTo>
                  <a:lnTo>
                    <a:pt x="17" y="1031"/>
                  </a:lnTo>
                  <a:lnTo>
                    <a:pt x="10" y="1069"/>
                  </a:lnTo>
                  <a:lnTo>
                    <a:pt x="2" y="1108"/>
                  </a:lnTo>
                  <a:lnTo>
                    <a:pt x="1" y="1114"/>
                  </a:lnTo>
                  <a:lnTo>
                    <a:pt x="0" y="1119"/>
                  </a:lnTo>
                  <a:lnTo>
                    <a:pt x="0" y="695"/>
                  </a:lnTo>
                  <a:lnTo>
                    <a:pt x="10" y="639"/>
                  </a:lnTo>
                  <a:lnTo>
                    <a:pt x="20" y="591"/>
                  </a:lnTo>
                  <a:lnTo>
                    <a:pt x="30" y="545"/>
                  </a:lnTo>
                  <a:lnTo>
                    <a:pt x="40" y="499"/>
                  </a:lnTo>
                  <a:lnTo>
                    <a:pt x="50" y="454"/>
                  </a:lnTo>
                  <a:lnTo>
                    <a:pt x="62" y="412"/>
                  </a:lnTo>
                  <a:lnTo>
                    <a:pt x="73" y="369"/>
                  </a:lnTo>
                  <a:lnTo>
                    <a:pt x="85" y="328"/>
                  </a:lnTo>
                  <a:lnTo>
                    <a:pt x="98" y="288"/>
                  </a:lnTo>
                  <a:lnTo>
                    <a:pt x="111" y="249"/>
                  </a:lnTo>
                  <a:lnTo>
                    <a:pt x="125" y="211"/>
                  </a:lnTo>
                  <a:lnTo>
                    <a:pt x="139" y="174"/>
                  </a:lnTo>
                  <a:lnTo>
                    <a:pt x="154" y="138"/>
                  </a:lnTo>
                  <a:lnTo>
                    <a:pt x="170" y="102"/>
                  </a:lnTo>
                  <a:lnTo>
                    <a:pt x="186" y="68"/>
                  </a:lnTo>
                  <a:lnTo>
                    <a:pt x="202" y="33"/>
                  </a:lnTo>
                  <a:lnTo>
                    <a:pt x="220"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49" name="Freeform 51">
              <a:extLst>
                <a:ext uri="{FF2B5EF4-FFF2-40B4-BE49-F238E27FC236}">
                  <a16:creationId xmlns:a16="http://schemas.microsoft.com/office/drawing/2014/main" id="{47C46948-A6B2-413F-8DA2-D78D791D52B1}"/>
                </a:ext>
              </a:extLst>
            </p:cNvPr>
            <p:cNvSpPr>
              <a:spLocks noEditPoints="1"/>
            </p:cNvSpPr>
            <p:nvPr userDrawn="1"/>
          </p:nvSpPr>
          <p:spPr bwMode="auto">
            <a:xfrm>
              <a:off x="4476881" y="1139901"/>
              <a:ext cx="404781" cy="288464"/>
            </a:xfrm>
            <a:custGeom>
              <a:avLst/>
              <a:gdLst>
                <a:gd name="T0" fmla="*/ 141 w 608"/>
                <a:gd name="T1" fmla="*/ 48 h 437"/>
                <a:gd name="T2" fmla="*/ 97 w 608"/>
                <a:gd name="T3" fmla="*/ 66 h 437"/>
                <a:gd name="T4" fmla="*/ 71 w 608"/>
                <a:gd name="T5" fmla="*/ 84 h 437"/>
                <a:gd name="T6" fmla="*/ 52 w 608"/>
                <a:gd name="T7" fmla="*/ 109 h 437"/>
                <a:gd name="T8" fmla="*/ 41 w 608"/>
                <a:gd name="T9" fmla="*/ 139 h 437"/>
                <a:gd name="T10" fmla="*/ 40 w 608"/>
                <a:gd name="T11" fmla="*/ 178 h 437"/>
                <a:gd name="T12" fmla="*/ 48 w 608"/>
                <a:gd name="T13" fmla="*/ 215 h 437"/>
                <a:gd name="T14" fmla="*/ 64 w 608"/>
                <a:gd name="T15" fmla="*/ 250 h 437"/>
                <a:gd name="T16" fmla="*/ 89 w 608"/>
                <a:gd name="T17" fmla="*/ 282 h 437"/>
                <a:gd name="T18" fmla="*/ 124 w 608"/>
                <a:gd name="T19" fmla="*/ 314 h 437"/>
                <a:gd name="T20" fmla="*/ 174 w 608"/>
                <a:gd name="T21" fmla="*/ 347 h 437"/>
                <a:gd name="T22" fmla="*/ 239 w 608"/>
                <a:gd name="T23" fmla="*/ 378 h 437"/>
                <a:gd name="T24" fmla="*/ 303 w 608"/>
                <a:gd name="T25" fmla="*/ 394 h 437"/>
                <a:gd name="T26" fmla="*/ 366 w 608"/>
                <a:gd name="T27" fmla="*/ 395 h 437"/>
                <a:gd name="T28" fmla="*/ 429 w 608"/>
                <a:gd name="T29" fmla="*/ 381 h 437"/>
                <a:gd name="T30" fmla="*/ 492 w 608"/>
                <a:gd name="T31" fmla="*/ 353 h 437"/>
                <a:gd name="T32" fmla="*/ 536 w 608"/>
                <a:gd name="T33" fmla="*/ 322 h 437"/>
                <a:gd name="T34" fmla="*/ 561 w 608"/>
                <a:gd name="T35" fmla="*/ 287 h 437"/>
                <a:gd name="T36" fmla="*/ 569 w 608"/>
                <a:gd name="T37" fmla="*/ 253 h 437"/>
                <a:gd name="T38" fmla="*/ 560 w 608"/>
                <a:gd name="T39" fmla="*/ 221 h 437"/>
                <a:gd name="T40" fmla="*/ 536 w 608"/>
                <a:gd name="T41" fmla="*/ 188 h 437"/>
                <a:gd name="T42" fmla="*/ 485 w 608"/>
                <a:gd name="T43" fmla="*/ 142 h 437"/>
                <a:gd name="T44" fmla="*/ 423 w 608"/>
                <a:gd name="T45" fmla="*/ 100 h 437"/>
                <a:gd name="T46" fmla="*/ 358 w 608"/>
                <a:gd name="T47" fmla="*/ 68 h 437"/>
                <a:gd name="T48" fmla="*/ 290 w 608"/>
                <a:gd name="T49" fmla="*/ 49 h 437"/>
                <a:gd name="T50" fmla="*/ 219 w 608"/>
                <a:gd name="T51" fmla="*/ 40 h 437"/>
                <a:gd name="T52" fmla="*/ 165 w 608"/>
                <a:gd name="T53" fmla="*/ 39 h 437"/>
                <a:gd name="T54" fmla="*/ 287 w 608"/>
                <a:gd name="T55" fmla="*/ 433 h 437"/>
                <a:gd name="T56" fmla="*/ 210 w 608"/>
                <a:gd name="T57" fmla="*/ 409 h 437"/>
                <a:gd name="T58" fmla="*/ 131 w 608"/>
                <a:gd name="T59" fmla="*/ 367 h 437"/>
                <a:gd name="T60" fmla="*/ 73 w 608"/>
                <a:gd name="T61" fmla="*/ 322 h 437"/>
                <a:gd name="T62" fmla="*/ 41 w 608"/>
                <a:gd name="T63" fmla="*/ 286 h 437"/>
                <a:gd name="T64" fmla="*/ 16 w 608"/>
                <a:gd name="T65" fmla="*/ 243 h 437"/>
                <a:gd name="T66" fmla="*/ 2 w 608"/>
                <a:gd name="T67" fmla="*/ 190 h 437"/>
                <a:gd name="T68" fmla="*/ 2 w 608"/>
                <a:gd name="T69" fmla="*/ 134 h 437"/>
                <a:gd name="T70" fmla="*/ 17 w 608"/>
                <a:gd name="T71" fmla="*/ 89 h 437"/>
                <a:gd name="T72" fmla="*/ 42 w 608"/>
                <a:gd name="T73" fmla="*/ 57 h 437"/>
                <a:gd name="T74" fmla="*/ 77 w 608"/>
                <a:gd name="T75" fmla="*/ 33 h 437"/>
                <a:gd name="T76" fmla="*/ 127 w 608"/>
                <a:gd name="T77" fmla="*/ 11 h 437"/>
                <a:gd name="T78" fmla="*/ 170 w 608"/>
                <a:gd name="T79" fmla="*/ 0 h 437"/>
                <a:gd name="T80" fmla="*/ 248 w 608"/>
                <a:gd name="T81" fmla="*/ 2 h 437"/>
                <a:gd name="T82" fmla="*/ 322 w 608"/>
                <a:gd name="T83" fmla="*/ 16 h 437"/>
                <a:gd name="T84" fmla="*/ 395 w 608"/>
                <a:gd name="T85" fmla="*/ 42 h 437"/>
                <a:gd name="T86" fmla="*/ 465 w 608"/>
                <a:gd name="T87" fmla="*/ 79 h 437"/>
                <a:gd name="T88" fmla="*/ 530 w 608"/>
                <a:gd name="T89" fmla="*/ 128 h 437"/>
                <a:gd name="T90" fmla="*/ 569 w 608"/>
                <a:gd name="T91" fmla="*/ 166 h 437"/>
                <a:gd name="T92" fmla="*/ 593 w 608"/>
                <a:gd name="T93" fmla="*/ 199 h 437"/>
                <a:gd name="T94" fmla="*/ 607 w 608"/>
                <a:gd name="T95" fmla="*/ 244 h 437"/>
                <a:gd name="T96" fmla="*/ 606 w 608"/>
                <a:gd name="T97" fmla="*/ 277 h 437"/>
                <a:gd name="T98" fmla="*/ 599 w 608"/>
                <a:gd name="T99" fmla="*/ 301 h 437"/>
                <a:gd name="T100" fmla="*/ 585 w 608"/>
                <a:gd name="T101" fmla="*/ 324 h 437"/>
                <a:gd name="T102" fmla="*/ 549 w 608"/>
                <a:gd name="T103" fmla="*/ 361 h 437"/>
                <a:gd name="T104" fmla="*/ 490 w 608"/>
                <a:gd name="T105" fmla="*/ 399 h 437"/>
                <a:gd name="T106" fmla="*/ 424 w 608"/>
                <a:gd name="T107" fmla="*/ 425 h 437"/>
                <a:gd name="T108" fmla="*/ 360 w 608"/>
                <a:gd name="T109"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8" h="437">
                  <a:moveTo>
                    <a:pt x="165" y="39"/>
                  </a:moveTo>
                  <a:lnTo>
                    <a:pt x="165" y="39"/>
                  </a:lnTo>
                  <a:lnTo>
                    <a:pt x="141" y="48"/>
                  </a:lnTo>
                  <a:lnTo>
                    <a:pt x="118" y="56"/>
                  </a:lnTo>
                  <a:lnTo>
                    <a:pt x="108" y="61"/>
                  </a:lnTo>
                  <a:lnTo>
                    <a:pt x="97" y="66"/>
                  </a:lnTo>
                  <a:lnTo>
                    <a:pt x="88" y="72"/>
                  </a:lnTo>
                  <a:lnTo>
                    <a:pt x="79" y="78"/>
                  </a:lnTo>
                  <a:lnTo>
                    <a:pt x="71" y="84"/>
                  </a:lnTo>
                  <a:lnTo>
                    <a:pt x="63" y="91"/>
                  </a:lnTo>
                  <a:lnTo>
                    <a:pt x="57" y="99"/>
                  </a:lnTo>
                  <a:lnTo>
                    <a:pt x="52" y="109"/>
                  </a:lnTo>
                  <a:lnTo>
                    <a:pt x="47" y="118"/>
                  </a:lnTo>
                  <a:lnTo>
                    <a:pt x="44" y="128"/>
                  </a:lnTo>
                  <a:lnTo>
                    <a:pt x="41" y="139"/>
                  </a:lnTo>
                  <a:lnTo>
                    <a:pt x="40" y="153"/>
                  </a:lnTo>
                  <a:lnTo>
                    <a:pt x="39" y="166"/>
                  </a:lnTo>
                  <a:lnTo>
                    <a:pt x="40" y="178"/>
                  </a:lnTo>
                  <a:lnTo>
                    <a:pt x="41" y="191"/>
                  </a:lnTo>
                  <a:lnTo>
                    <a:pt x="45" y="204"/>
                  </a:lnTo>
                  <a:lnTo>
                    <a:pt x="48" y="215"/>
                  </a:lnTo>
                  <a:lnTo>
                    <a:pt x="53" y="227"/>
                  </a:lnTo>
                  <a:lnTo>
                    <a:pt x="57" y="238"/>
                  </a:lnTo>
                  <a:lnTo>
                    <a:pt x="64" y="250"/>
                  </a:lnTo>
                  <a:lnTo>
                    <a:pt x="71" y="260"/>
                  </a:lnTo>
                  <a:lnTo>
                    <a:pt x="80" y="271"/>
                  </a:lnTo>
                  <a:lnTo>
                    <a:pt x="89" y="282"/>
                  </a:lnTo>
                  <a:lnTo>
                    <a:pt x="100" y="292"/>
                  </a:lnTo>
                  <a:lnTo>
                    <a:pt x="111" y="303"/>
                  </a:lnTo>
                  <a:lnTo>
                    <a:pt x="124" y="314"/>
                  </a:lnTo>
                  <a:lnTo>
                    <a:pt x="138" y="324"/>
                  </a:lnTo>
                  <a:lnTo>
                    <a:pt x="153" y="334"/>
                  </a:lnTo>
                  <a:lnTo>
                    <a:pt x="174" y="347"/>
                  </a:lnTo>
                  <a:lnTo>
                    <a:pt x="196" y="360"/>
                  </a:lnTo>
                  <a:lnTo>
                    <a:pt x="218" y="370"/>
                  </a:lnTo>
                  <a:lnTo>
                    <a:pt x="239" y="378"/>
                  </a:lnTo>
                  <a:lnTo>
                    <a:pt x="260" y="386"/>
                  </a:lnTo>
                  <a:lnTo>
                    <a:pt x="281" y="391"/>
                  </a:lnTo>
                  <a:lnTo>
                    <a:pt x="303" y="394"/>
                  </a:lnTo>
                  <a:lnTo>
                    <a:pt x="323" y="396"/>
                  </a:lnTo>
                  <a:lnTo>
                    <a:pt x="345" y="398"/>
                  </a:lnTo>
                  <a:lnTo>
                    <a:pt x="366" y="395"/>
                  </a:lnTo>
                  <a:lnTo>
                    <a:pt x="387" y="393"/>
                  </a:lnTo>
                  <a:lnTo>
                    <a:pt x="408" y="388"/>
                  </a:lnTo>
                  <a:lnTo>
                    <a:pt x="429" y="381"/>
                  </a:lnTo>
                  <a:lnTo>
                    <a:pt x="450" y="373"/>
                  </a:lnTo>
                  <a:lnTo>
                    <a:pt x="470" y="364"/>
                  </a:lnTo>
                  <a:lnTo>
                    <a:pt x="492" y="353"/>
                  </a:lnTo>
                  <a:lnTo>
                    <a:pt x="508" y="342"/>
                  </a:lnTo>
                  <a:lnTo>
                    <a:pt x="523" y="332"/>
                  </a:lnTo>
                  <a:lnTo>
                    <a:pt x="536" y="322"/>
                  </a:lnTo>
                  <a:lnTo>
                    <a:pt x="546" y="310"/>
                  </a:lnTo>
                  <a:lnTo>
                    <a:pt x="555" y="299"/>
                  </a:lnTo>
                  <a:lnTo>
                    <a:pt x="561" y="287"/>
                  </a:lnTo>
                  <a:lnTo>
                    <a:pt x="565" y="276"/>
                  </a:lnTo>
                  <a:lnTo>
                    <a:pt x="568" y="264"/>
                  </a:lnTo>
                  <a:lnTo>
                    <a:pt x="569" y="253"/>
                  </a:lnTo>
                  <a:lnTo>
                    <a:pt x="568" y="243"/>
                  </a:lnTo>
                  <a:lnTo>
                    <a:pt x="564" y="231"/>
                  </a:lnTo>
                  <a:lnTo>
                    <a:pt x="560" y="221"/>
                  </a:lnTo>
                  <a:lnTo>
                    <a:pt x="553" y="209"/>
                  </a:lnTo>
                  <a:lnTo>
                    <a:pt x="546" y="199"/>
                  </a:lnTo>
                  <a:lnTo>
                    <a:pt x="536" y="188"/>
                  </a:lnTo>
                  <a:lnTo>
                    <a:pt x="524" y="176"/>
                  </a:lnTo>
                  <a:lnTo>
                    <a:pt x="505" y="159"/>
                  </a:lnTo>
                  <a:lnTo>
                    <a:pt x="485" y="142"/>
                  </a:lnTo>
                  <a:lnTo>
                    <a:pt x="465" y="127"/>
                  </a:lnTo>
                  <a:lnTo>
                    <a:pt x="444" y="113"/>
                  </a:lnTo>
                  <a:lnTo>
                    <a:pt x="423" y="100"/>
                  </a:lnTo>
                  <a:lnTo>
                    <a:pt x="401" y="89"/>
                  </a:lnTo>
                  <a:lnTo>
                    <a:pt x="380" y="78"/>
                  </a:lnTo>
                  <a:lnTo>
                    <a:pt x="358" y="68"/>
                  </a:lnTo>
                  <a:lnTo>
                    <a:pt x="336" y="60"/>
                  </a:lnTo>
                  <a:lnTo>
                    <a:pt x="313" y="55"/>
                  </a:lnTo>
                  <a:lnTo>
                    <a:pt x="290" y="49"/>
                  </a:lnTo>
                  <a:lnTo>
                    <a:pt x="267" y="44"/>
                  </a:lnTo>
                  <a:lnTo>
                    <a:pt x="243" y="41"/>
                  </a:lnTo>
                  <a:lnTo>
                    <a:pt x="219" y="40"/>
                  </a:lnTo>
                  <a:lnTo>
                    <a:pt x="195" y="39"/>
                  </a:lnTo>
                  <a:lnTo>
                    <a:pt x="171" y="39"/>
                  </a:lnTo>
                  <a:lnTo>
                    <a:pt x="165" y="39"/>
                  </a:lnTo>
                  <a:close/>
                  <a:moveTo>
                    <a:pt x="338" y="437"/>
                  </a:moveTo>
                  <a:lnTo>
                    <a:pt x="313" y="435"/>
                  </a:lnTo>
                  <a:lnTo>
                    <a:pt x="287" y="433"/>
                  </a:lnTo>
                  <a:lnTo>
                    <a:pt x="261" y="427"/>
                  </a:lnTo>
                  <a:lnTo>
                    <a:pt x="235" y="419"/>
                  </a:lnTo>
                  <a:lnTo>
                    <a:pt x="210" y="409"/>
                  </a:lnTo>
                  <a:lnTo>
                    <a:pt x="183" y="398"/>
                  </a:lnTo>
                  <a:lnTo>
                    <a:pt x="157" y="383"/>
                  </a:lnTo>
                  <a:lnTo>
                    <a:pt x="131" y="367"/>
                  </a:lnTo>
                  <a:lnTo>
                    <a:pt x="108" y="351"/>
                  </a:lnTo>
                  <a:lnTo>
                    <a:pt x="85" y="332"/>
                  </a:lnTo>
                  <a:lnTo>
                    <a:pt x="73" y="322"/>
                  </a:lnTo>
                  <a:lnTo>
                    <a:pt x="62" y="310"/>
                  </a:lnTo>
                  <a:lnTo>
                    <a:pt x="52" y="299"/>
                  </a:lnTo>
                  <a:lnTo>
                    <a:pt x="41" y="286"/>
                  </a:lnTo>
                  <a:lnTo>
                    <a:pt x="32" y="273"/>
                  </a:lnTo>
                  <a:lnTo>
                    <a:pt x="24" y="258"/>
                  </a:lnTo>
                  <a:lnTo>
                    <a:pt x="16" y="243"/>
                  </a:lnTo>
                  <a:lnTo>
                    <a:pt x="10" y="227"/>
                  </a:lnTo>
                  <a:lnTo>
                    <a:pt x="6" y="208"/>
                  </a:lnTo>
                  <a:lnTo>
                    <a:pt x="2" y="190"/>
                  </a:lnTo>
                  <a:lnTo>
                    <a:pt x="0" y="172"/>
                  </a:lnTo>
                  <a:lnTo>
                    <a:pt x="0" y="151"/>
                  </a:lnTo>
                  <a:lnTo>
                    <a:pt x="2" y="134"/>
                  </a:lnTo>
                  <a:lnTo>
                    <a:pt x="6" y="118"/>
                  </a:lnTo>
                  <a:lnTo>
                    <a:pt x="10" y="103"/>
                  </a:lnTo>
                  <a:lnTo>
                    <a:pt x="17" y="89"/>
                  </a:lnTo>
                  <a:lnTo>
                    <a:pt x="24" y="78"/>
                  </a:lnTo>
                  <a:lnTo>
                    <a:pt x="33" y="67"/>
                  </a:lnTo>
                  <a:lnTo>
                    <a:pt x="42" y="57"/>
                  </a:lnTo>
                  <a:lnTo>
                    <a:pt x="54" y="48"/>
                  </a:lnTo>
                  <a:lnTo>
                    <a:pt x="64" y="40"/>
                  </a:lnTo>
                  <a:lnTo>
                    <a:pt x="77" y="33"/>
                  </a:lnTo>
                  <a:lnTo>
                    <a:pt x="88" y="27"/>
                  </a:lnTo>
                  <a:lnTo>
                    <a:pt x="101" y="21"/>
                  </a:lnTo>
                  <a:lnTo>
                    <a:pt x="127" y="11"/>
                  </a:lnTo>
                  <a:lnTo>
                    <a:pt x="151" y="2"/>
                  </a:lnTo>
                  <a:lnTo>
                    <a:pt x="163" y="1"/>
                  </a:lnTo>
                  <a:lnTo>
                    <a:pt x="170" y="0"/>
                  </a:lnTo>
                  <a:lnTo>
                    <a:pt x="196" y="0"/>
                  </a:lnTo>
                  <a:lnTo>
                    <a:pt x="221" y="0"/>
                  </a:lnTo>
                  <a:lnTo>
                    <a:pt x="248" y="2"/>
                  </a:lnTo>
                  <a:lnTo>
                    <a:pt x="273" y="5"/>
                  </a:lnTo>
                  <a:lnTo>
                    <a:pt x="298" y="10"/>
                  </a:lnTo>
                  <a:lnTo>
                    <a:pt x="322" y="16"/>
                  </a:lnTo>
                  <a:lnTo>
                    <a:pt x="348" y="22"/>
                  </a:lnTo>
                  <a:lnTo>
                    <a:pt x="372" y="32"/>
                  </a:lnTo>
                  <a:lnTo>
                    <a:pt x="395" y="42"/>
                  </a:lnTo>
                  <a:lnTo>
                    <a:pt x="419" y="52"/>
                  </a:lnTo>
                  <a:lnTo>
                    <a:pt x="442" y="65"/>
                  </a:lnTo>
                  <a:lnTo>
                    <a:pt x="465" y="79"/>
                  </a:lnTo>
                  <a:lnTo>
                    <a:pt x="486" y="95"/>
                  </a:lnTo>
                  <a:lnTo>
                    <a:pt x="508" y="111"/>
                  </a:lnTo>
                  <a:lnTo>
                    <a:pt x="530" y="128"/>
                  </a:lnTo>
                  <a:lnTo>
                    <a:pt x="552" y="148"/>
                  </a:lnTo>
                  <a:lnTo>
                    <a:pt x="561" y="157"/>
                  </a:lnTo>
                  <a:lnTo>
                    <a:pt x="569" y="166"/>
                  </a:lnTo>
                  <a:lnTo>
                    <a:pt x="576" y="174"/>
                  </a:lnTo>
                  <a:lnTo>
                    <a:pt x="583" y="183"/>
                  </a:lnTo>
                  <a:lnTo>
                    <a:pt x="593" y="199"/>
                  </a:lnTo>
                  <a:lnTo>
                    <a:pt x="600" y="215"/>
                  </a:lnTo>
                  <a:lnTo>
                    <a:pt x="604" y="230"/>
                  </a:lnTo>
                  <a:lnTo>
                    <a:pt x="607" y="244"/>
                  </a:lnTo>
                  <a:lnTo>
                    <a:pt x="608" y="258"/>
                  </a:lnTo>
                  <a:lnTo>
                    <a:pt x="607" y="268"/>
                  </a:lnTo>
                  <a:lnTo>
                    <a:pt x="606" y="277"/>
                  </a:lnTo>
                  <a:lnTo>
                    <a:pt x="604" y="285"/>
                  </a:lnTo>
                  <a:lnTo>
                    <a:pt x="601" y="293"/>
                  </a:lnTo>
                  <a:lnTo>
                    <a:pt x="599" y="301"/>
                  </a:lnTo>
                  <a:lnTo>
                    <a:pt x="594" y="309"/>
                  </a:lnTo>
                  <a:lnTo>
                    <a:pt x="590" y="317"/>
                  </a:lnTo>
                  <a:lnTo>
                    <a:pt x="585" y="324"/>
                  </a:lnTo>
                  <a:lnTo>
                    <a:pt x="579" y="332"/>
                  </a:lnTo>
                  <a:lnTo>
                    <a:pt x="565" y="347"/>
                  </a:lnTo>
                  <a:lnTo>
                    <a:pt x="549" y="361"/>
                  </a:lnTo>
                  <a:lnTo>
                    <a:pt x="532" y="375"/>
                  </a:lnTo>
                  <a:lnTo>
                    <a:pt x="512" y="387"/>
                  </a:lnTo>
                  <a:lnTo>
                    <a:pt x="490" y="399"/>
                  </a:lnTo>
                  <a:lnTo>
                    <a:pt x="468" y="409"/>
                  </a:lnTo>
                  <a:lnTo>
                    <a:pt x="446" y="417"/>
                  </a:lnTo>
                  <a:lnTo>
                    <a:pt x="424" y="425"/>
                  </a:lnTo>
                  <a:lnTo>
                    <a:pt x="404" y="430"/>
                  </a:lnTo>
                  <a:lnTo>
                    <a:pt x="382" y="434"/>
                  </a:lnTo>
                  <a:lnTo>
                    <a:pt x="360" y="437"/>
                  </a:lnTo>
                  <a:lnTo>
                    <a:pt x="338" y="43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50" name="Freeform 52">
              <a:extLst>
                <a:ext uri="{FF2B5EF4-FFF2-40B4-BE49-F238E27FC236}">
                  <a16:creationId xmlns:a16="http://schemas.microsoft.com/office/drawing/2014/main" id="{F1576E77-3CF8-4035-A32C-7123261071E8}"/>
                </a:ext>
              </a:extLst>
            </p:cNvPr>
            <p:cNvSpPr>
              <a:spLocks/>
            </p:cNvSpPr>
            <p:nvPr userDrawn="1"/>
          </p:nvSpPr>
          <p:spPr bwMode="auto">
            <a:xfrm>
              <a:off x="7012570" y="2"/>
              <a:ext cx="181455" cy="9305"/>
            </a:xfrm>
            <a:custGeom>
              <a:avLst/>
              <a:gdLst>
                <a:gd name="T0" fmla="*/ 271 w 271"/>
                <a:gd name="T1" fmla="*/ 0 h 13"/>
                <a:gd name="T2" fmla="*/ 238 w 271"/>
                <a:gd name="T3" fmla="*/ 6 h 13"/>
                <a:gd name="T4" fmla="*/ 204 w 271"/>
                <a:gd name="T5" fmla="*/ 9 h 13"/>
                <a:gd name="T6" fmla="*/ 170 w 271"/>
                <a:gd name="T7" fmla="*/ 11 h 13"/>
                <a:gd name="T8" fmla="*/ 137 w 271"/>
                <a:gd name="T9" fmla="*/ 13 h 13"/>
                <a:gd name="T10" fmla="*/ 102 w 271"/>
                <a:gd name="T11" fmla="*/ 11 h 13"/>
                <a:gd name="T12" fmla="*/ 68 w 271"/>
                <a:gd name="T13" fmla="*/ 9 h 13"/>
                <a:gd name="T14" fmla="*/ 35 w 271"/>
                <a:gd name="T15" fmla="*/ 6 h 13"/>
                <a:gd name="T16" fmla="*/ 0 w 271"/>
                <a:gd name="T17" fmla="*/ 0 h 13"/>
                <a:gd name="T18" fmla="*/ 271 w 27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13">
                  <a:moveTo>
                    <a:pt x="271" y="0"/>
                  </a:moveTo>
                  <a:lnTo>
                    <a:pt x="238" y="6"/>
                  </a:lnTo>
                  <a:lnTo>
                    <a:pt x="204" y="9"/>
                  </a:lnTo>
                  <a:lnTo>
                    <a:pt x="170" y="11"/>
                  </a:lnTo>
                  <a:lnTo>
                    <a:pt x="137" y="13"/>
                  </a:lnTo>
                  <a:lnTo>
                    <a:pt x="102" y="11"/>
                  </a:lnTo>
                  <a:lnTo>
                    <a:pt x="68" y="9"/>
                  </a:lnTo>
                  <a:lnTo>
                    <a:pt x="35" y="6"/>
                  </a:lnTo>
                  <a:lnTo>
                    <a:pt x="0" y="0"/>
                  </a:lnTo>
                  <a:lnTo>
                    <a:pt x="271" y="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51" name="Freeform 53">
              <a:extLst>
                <a:ext uri="{FF2B5EF4-FFF2-40B4-BE49-F238E27FC236}">
                  <a16:creationId xmlns:a16="http://schemas.microsoft.com/office/drawing/2014/main" id="{9459957D-263E-4183-8FF5-90E785F19234}"/>
                </a:ext>
              </a:extLst>
            </p:cNvPr>
            <p:cNvSpPr>
              <a:spLocks noEditPoints="1"/>
            </p:cNvSpPr>
            <p:nvPr userDrawn="1"/>
          </p:nvSpPr>
          <p:spPr bwMode="auto">
            <a:xfrm>
              <a:off x="3709194" y="2293756"/>
              <a:ext cx="2005290" cy="2200701"/>
            </a:xfrm>
            <a:custGeom>
              <a:avLst/>
              <a:gdLst>
                <a:gd name="T0" fmla="*/ 1280 w 3014"/>
                <a:gd name="T1" fmla="*/ 85 h 3312"/>
                <a:gd name="T2" fmla="*/ 839 w 3014"/>
                <a:gd name="T3" fmla="*/ 270 h 3312"/>
                <a:gd name="T4" fmla="*/ 387 w 3014"/>
                <a:gd name="T5" fmla="*/ 591 h 3312"/>
                <a:gd name="T6" fmla="*/ 201 w 3014"/>
                <a:gd name="T7" fmla="*/ 768 h 3312"/>
                <a:gd name="T8" fmla="*/ 90 w 3014"/>
                <a:gd name="T9" fmla="*/ 934 h 3312"/>
                <a:gd name="T10" fmla="*/ 42 w 3014"/>
                <a:gd name="T11" fmla="*/ 1123 h 3312"/>
                <a:gd name="T12" fmla="*/ 59 w 3014"/>
                <a:gd name="T13" fmla="*/ 1337 h 3312"/>
                <a:gd name="T14" fmla="*/ 162 w 3014"/>
                <a:gd name="T15" fmla="*/ 1625 h 3312"/>
                <a:gd name="T16" fmla="*/ 346 w 3014"/>
                <a:gd name="T17" fmla="*/ 1906 h 3312"/>
                <a:gd name="T18" fmla="*/ 690 w 3014"/>
                <a:gd name="T19" fmla="*/ 2249 h 3312"/>
                <a:gd name="T20" fmla="*/ 1015 w 3014"/>
                <a:gd name="T21" fmla="*/ 2468 h 3312"/>
                <a:gd name="T22" fmla="*/ 1504 w 3014"/>
                <a:gd name="T23" fmla="*/ 2689 h 3312"/>
                <a:gd name="T24" fmla="*/ 1940 w 3014"/>
                <a:gd name="T25" fmla="*/ 2930 h 3312"/>
                <a:gd name="T26" fmla="*/ 2218 w 3014"/>
                <a:gd name="T27" fmla="*/ 3104 h 3312"/>
                <a:gd name="T28" fmla="*/ 2526 w 3014"/>
                <a:gd name="T29" fmla="*/ 3252 h 3312"/>
                <a:gd name="T30" fmla="*/ 2666 w 3014"/>
                <a:gd name="T31" fmla="*/ 3272 h 3312"/>
                <a:gd name="T32" fmla="*/ 2799 w 3014"/>
                <a:gd name="T33" fmla="*/ 3218 h 3312"/>
                <a:gd name="T34" fmla="*/ 2919 w 3014"/>
                <a:gd name="T35" fmla="*/ 3072 h 3312"/>
                <a:gd name="T36" fmla="*/ 2973 w 3014"/>
                <a:gd name="T37" fmla="*/ 2831 h 3312"/>
                <a:gd name="T38" fmla="*/ 2945 w 3014"/>
                <a:gd name="T39" fmla="*/ 2500 h 3312"/>
                <a:gd name="T40" fmla="*/ 2866 w 3014"/>
                <a:gd name="T41" fmla="*/ 2050 h 3312"/>
                <a:gd name="T42" fmla="*/ 2752 w 3014"/>
                <a:gd name="T43" fmla="*/ 1637 h 3312"/>
                <a:gd name="T44" fmla="*/ 2583 w 3014"/>
                <a:gd name="T45" fmla="*/ 1371 h 3312"/>
                <a:gd name="T46" fmla="*/ 2291 w 3014"/>
                <a:gd name="T47" fmla="*/ 1032 h 3312"/>
                <a:gd name="T48" fmla="*/ 2091 w 3014"/>
                <a:gd name="T49" fmla="*/ 574 h 3312"/>
                <a:gd name="T50" fmla="*/ 1952 w 3014"/>
                <a:gd name="T51" fmla="*/ 224 h 3312"/>
                <a:gd name="T52" fmla="*/ 1868 w 3014"/>
                <a:gd name="T53" fmla="*/ 87 h 3312"/>
                <a:gd name="T54" fmla="*/ 1719 w 3014"/>
                <a:gd name="T55" fmla="*/ 41 h 3312"/>
                <a:gd name="T56" fmla="*/ 2621 w 3014"/>
                <a:gd name="T57" fmla="*/ 3312 h 3312"/>
                <a:gd name="T58" fmla="*/ 2439 w 3014"/>
                <a:gd name="T59" fmla="*/ 3261 h 3312"/>
                <a:gd name="T60" fmla="*/ 2140 w 3014"/>
                <a:gd name="T61" fmla="*/ 3103 h 3312"/>
                <a:gd name="T62" fmla="*/ 1839 w 3014"/>
                <a:gd name="T63" fmla="*/ 2914 h 3312"/>
                <a:gd name="T64" fmla="*/ 1358 w 3014"/>
                <a:gd name="T65" fmla="*/ 2665 h 3312"/>
                <a:gd name="T66" fmla="*/ 941 w 3014"/>
                <a:gd name="T67" fmla="*/ 2473 h 3312"/>
                <a:gd name="T68" fmla="*/ 578 w 3014"/>
                <a:gd name="T69" fmla="*/ 2201 h 3312"/>
                <a:gd name="T70" fmla="*/ 268 w 3014"/>
                <a:gd name="T71" fmla="*/ 1870 h 3312"/>
                <a:gd name="T72" fmla="*/ 95 w 3014"/>
                <a:gd name="T73" fmla="*/ 1572 h 3312"/>
                <a:gd name="T74" fmla="*/ 11 w 3014"/>
                <a:gd name="T75" fmla="*/ 1292 h 3312"/>
                <a:gd name="T76" fmla="*/ 9 w 3014"/>
                <a:gd name="T77" fmla="*/ 1072 h 3312"/>
                <a:gd name="T78" fmla="*/ 74 w 3014"/>
                <a:gd name="T79" fmla="*/ 877 h 3312"/>
                <a:gd name="T80" fmla="*/ 208 w 3014"/>
                <a:gd name="T81" fmla="*/ 706 h 3312"/>
                <a:gd name="T82" fmla="*/ 362 w 3014"/>
                <a:gd name="T83" fmla="*/ 561 h 3312"/>
                <a:gd name="T84" fmla="*/ 724 w 3014"/>
                <a:gd name="T85" fmla="*/ 295 h 3312"/>
                <a:gd name="T86" fmla="*/ 1174 w 3014"/>
                <a:gd name="T87" fmla="*/ 74 h 3312"/>
                <a:gd name="T88" fmla="*/ 1465 w 3014"/>
                <a:gd name="T89" fmla="*/ 0 h 3312"/>
                <a:gd name="T90" fmla="*/ 1730 w 3014"/>
                <a:gd name="T91" fmla="*/ 2 h 3312"/>
                <a:gd name="T92" fmla="*/ 1891 w 3014"/>
                <a:gd name="T93" fmla="*/ 54 h 3312"/>
                <a:gd name="T94" fmla="*/ 1978 w 3014"/>
                <a:gd name="T95" fmla="*/ 187 h 3312"/>
                <a:gd name="T96" fmla="*/ 2116 w 3014"/>
                <a:gd name="T97" fmla="*/ 521 h 3312"/>
                <a:gd name="T98" fmla="*/ 2297 w 3014"/>
                <a:gd name="T99" fmla="*/ 965 h 3312"/>
                <a:gd name="T100" fmla="*/ 2586 w 3014"/>
                <a:gd name="T101" fmla="*/ 1318 h 3312"/>
                <a:gd name="T102" fmla="*/ 2773 w 3014"/>
                <a:gd name="T103" fmla="*/ 1587 h 3312"/>
                <a:gd name="T104" fmla="*/ 2891 w 3014"/>
                <a:gd name="T105" fmla="*/ 1979 h 3312"/>
                <a:gd name="T106" fmla="*/ 2974 w 3014"/>
                <a:gd name="T107" fmla="*/ 2429 h 3312"/>
                <a:gd name="T108" fmla="*/ 3014 w 3014"/>
                <a:gd name="T109" fmla="*/ 2800 h 3312"/>
                <a:gd name="T110" fmla="*/ 2964 w 3014"/>
                <a:gd name="T111" fmla="*/ 3067 h 3312"/>
                <a:gd name="T112" fmla="*/ 2840 w 3014"/>
                <a:gd name="T113" fmla="*/ 3236 h 3312"/>
                <a:gd name="T114" fmla="*/ 2674 w 3014"/>
                <a:gd name="T115" fmla="*/ 3309 h 3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4" h="3312">
                  <a:moveTo>
                    <a:pt x="1475" y="39"/>
                  </a:moveTo>
                  <a:lnTo>
                    <a:pt x="1475" y="39"/>
                  </a:lnTo>
                  <a:lnTo>
                    <a:pt x="1456" y="44"/>
                  </a:lnTo>
                  <a:lnTo>
                    <a:pt x="1438" y="48"/>
                  </a:lnTo>
                  <a:lnTo>
                    <a:pt x="1418" y="52"/>
                  </a:lnTo>
                  <a:lnTo>
                    <a:pt x="1400" y="57"/>
                  </a:lnTo>
                  <a:lnTo>
                    <a:pt x="1360" y="66"/>
                  </a:lnTo>
                  <a:lnTo>
                    <a:pt x="1320" y="76"/>
                  </a:lnTo>
                  <a:lnTo>
                    <a:pt x="1280" y="85"/>
                  </a:lnTo>
                  <a:lnTo>
                    <a:pt x="1239" y="96"/>
                  </a:lnTo>
                  <a:lnTo>
                    <a:pt x="1185" y="112"/>
                  </a:lnTo>
                  <a:lnTo>
                    <a:pt x="1134" y="129"/>
                  </a:lnTo>
                  <a:lnTo>
                    <a:pt x="1083" y="148"/>
                  </a:lnTo>
                  <a:lnTo>
                    <a:pt x="1033" y="169"/>
                  </a:lnTo>
                  <a:lnTo>
                    <a:pt x="984" y="192"/>
                  </a:lnTo>
                  <a:lnTo>
                    <a:pt x="935" y="216"/>
                  </a:lnTo>
                  <a:lnTo>
                    <a:pt x="887" y="242"/>
                  </a:lnTo>
                  <a:lnTo>
                    <a:pt x="839" y="270"/>
                  </a:lnTo>
                  <a:lnTo>
                    <a:pt x="792" y="299"/>
                  </a:lnTo>
                  <a:lnTo>
                    <a:pt x="745" y="330"/>
                  </a:lnTo>
                  <a:lnTo>
                    <a:pt x="697" y="362"/>
                  </a:lnTo>
                  <a:lnTo>
                    <a:pt x="649" y="394"/>
                  </a:lnTo>
                  <a:lnTo>
                    <a:pt x="552" y="464"/>
                  </a:lnTo>
                  <a:lnTo>
                    <a:pt x="452" y="538"/>
                  </a:lnTo>
                  <a:lnTo>
                    <a:pt x="430" y="556"/>
                  </a:lnTo>
                  <a:lnTo>
                    <a:pt x="408" y="573"/>
                  </a:lnTo>
                  <a:lnTo>
                    <a:pt x="387" y="591"/>
                  </a:lnTo>
                  <a:lnTo>
                    <a:pt x="365" y="611"/>
                  </a:lnTo>
                  <a:lnTo>
                    <a:pt x="324" y="649"/>
                  </a:lnTo>
                  <a:lnTo>
                    <a:pt x="284" y="688"/>
                  </a:lnTo>
                  <a:lnTo>
                    <a:pt x="272" y="699"/>
                  </a:lnTo>
                  <a:lnTo>
                    <a:pt x="260" y="712"/>
                  </a:lnTo>
                  <a:lnTo>
                    <a:pt x="247" y="723"/>
                  </a:lnTo>
                  <a:lnTo>
                    <a:pt x="236" y="735"/>
                  </a:lnTo>
                  <a:lnTo>
                    <a:pt x="218" y="751"/>
                  </a:lnTo>
                  <a:lnTo>
                    <a:pt x="201" y="768"/>
                  </a:lnTo>
                  <a:lnTo>
                    <a:pt x="186" y="786"/>
                  </a:lnTo>
                  <a:lnTo>
                    <a:pt x="171" y="803"/>
                  </a:lnTo>
                  <a:lnTo>
                    <a:pt x="158" y="822"/>
                  </a:lnTo>
                  <a:lnTo>
                    <a:pt x="144" y="839"/>
                  </a:lnTo>
                  <a:lnTo>
                    <a:pt x="131" y="858"/>
                  </a:lnTo>
                  <a:lnTo>
                    <a:pt x="120" y="877"/>
                  </a:lnTo>
                  <a:lnTo>
                    <a:pt x="108" y="896"/>
                  </a:lnTo>
                  <a:lnTo>
                    <a:pt x="99" y="915"/>
                  </a:lnTo>
                  <a:lnTo>
                    <a:pt x="90" y="934"/>
                  </a:lnTo>
                  <a:lnTo>
                    <a:pt x="81" y="955"/>
                  </a:lnTo>
                  <a:lnTo>
                    <a:pt x="74" y="974"/>
                  </a:lnTo>
                  <a:lnTo>
                    <a:pt x="67" y="995"/>
                  </a:lnTo>
                  <a:lnTo>
                    <a:pt x="60" y="1016"/>
                  </a:lnTo>
                  <a:lnTo>
                    <a:pt x="56" y="1036"/>
                  </a:lnTo>
                  <a:lnTo>
                    <a:pt x="51" y="1058"/>
                  </a:lnTo>
                  <a:lnTo>
                    <a:pt x="48" y="1080"/>
                  </a:lnTo>
                  <a:lnTo>
                    <a:pt x="44" y="1102"/>
                  </a:lnTo>
                  <a:lnTo>
                    <a:pt x="42" y="1123"/>
                  </a:lnTo>
                  <a:lnTo>
                    <a:pt x="41" y="1146"/>
                  </a:lnTo>
                  <a:lnTo>
                    <a:pt x="41" y="1169"/>
                  </a:lnTo>
                  <a:lnTo>
                    <a:pt x="41" y="1192"/>
                  </a:lnTo>
                  <a:lnTo>
                    <a:pt x="42" y="1215"/>
                  </a:lnTo>
                  <a:lnTo>
                    <a:pt x="44" y="1239"/>
                  </a:lnTo>
                  <a:lnTo>
                    <a:pt x="46" y="1263"/>
                  </a:lnTo>
                  <a:lnTo>
                    <a:pt x="50" y="1287"/>
                  </a:lnTo>
                  <a:lnTo>
                    <a:pt x="54" y="1311"/>
                  </a:lnTo>
                  <a:lnTo>
                    <a:pt x="59" y="1337"/>
                  </a:lnTo>
                  <a:lnTo>
                    <a:pt x="66" y="1362"/>
                  </a:lnTo>
                  <a:lnTo>
                    <a:pt x="72" y="1388"/>
                  </a:lnTo>
                  <a:lnTo>
                    <a:pt x="80" y="1414"/>
                  </a:lnTo>
                  <a:lnTo>
                    <a:pt x="91" y="1450"/>
                  </a:lnTo>
                  <a:lnTo>
                    <a:pt x="104" y="1486"/>
                  </a:lnTo>
                  <a:lnTo>
                    <a:pt x="116" y="1521"/>
                  </a:lnTo>
                  <a:lnTo>
                    <a:pt x="131" y="1556"/>
                  </a:lnTo>
                  <a:lnTo>
                    <a:pt x="146" y="1590"/>
                  </a:lnTo>
                  <a:lnTo>
                    <a:pt x="162" y="1625"/>
                  </a:lnTo>
                  <a:lnTo>
                    <a:pt x="178" y="1658"/>
                  </a:lnTo>
                  <a:lnTo>
                    <a:pt x="197" y="1691"/>
                  </a:lnTo>
                  <a:lnTo>
                    <a:pt x="215" y="1723"/>
                  </a:lnTo>
                  <a:lnTo>
                    <a:pt x="235" y="1754"/>
                  </a:lnTo>
                  <a:lnTo>
                    <a:pt x="255" y="1786"/>
                  </a:lnTo>
                  <a:lnTo>
                    <a:pt x="277" y="1816"/>
                  </a:lnTo>
                  <a:lnTo>
                    <a:pt x="299" y="1847"/>
                  </a:lnTo>
                  <a:lnTo>
                    <a:pt x="322" y="1876"/>
                  </a:lnTo>
                  <a:lnTo>
                    <a:pt x="346" y="1906"/>
                  </a:lnTo>
                  <a:lnTo>
                    <a:pt x="371" y="1934"/>
                  </a:lnTo>
                  <a:lnTo>
                    <a:pt x="407" y="1973"/>
                  </a:lnTo>
                  <a:lnTo>
                    <a:pt x="443" y="2012"/>
                  </a:lnTo>
                  <a:lnTo>
                    <a:pt x="481" y="2052"/>
                  </a:lnTo>
                  <a:lnTo>
                    <a:pt x="520" y="2093"/>
                  </a:lnTo>
                  <a:lnTo>
                    <a:pt x="561" y="2133"/>
                  </a:lnTo>
                  <a:lnTo>
                    <a:pt x="603" y="2172"/>
                  </a:lnTo>
                  <a:lnTo>
                    <a:pt x="645" y="2211"/>
                  </a:lnTo>
                  <a:lnTo>
                    <a:pt x="690" y="2249"/>
                  </a:lnTo>
                  <a:lnTo>
                    <a:pt x="736" y="2286"/>
                  </a:lnTo>
                  <a:lnTo>
                    <a:pt x="783" y="2322"/>
                  </a:lnTo>
                  <a:lnTo>
                    <a:pt x="832" y="2357"/>
                  </a:lnTo>
                  <a:lnTo>
                    <a:pt x="881" y="2391"/>
                  </a:lnTo>
                  <a:lnTo>
                    <a:pt x="908" y="2407"/>
                  </a:lnTo>
                  <a:lnTo>
                    <a:pt x="934" y="2423"/>
                  </a:lnTo>
                  <a:lnTo>
                    <a:pt x="961" y="2439"/>
                  </a:lnTo>
                  <a:lnTo>
                    <a:pt x="987" y="2454"/>
                  </a:lnTo>
                  <a:lnTo>
                    <a:pt x="1015" y="2468"/>
                  </a:lnTo>
                  <a:lnTo>
                    <a:pt x="1042" y="2481"/>
                  </a:lnTo>
                  <a:lnTo>
                    <a:pt x="1071" y="2495"/>
                  </a:lnTo>
                  <a:lnTo>
                    <a:pt x="1099" y="2508"/>
                  </a:lnTo>
                  <a:lnTo>
                    <a:pt x="1180" y="2543"/>
                  </a:lnTo>
                  <a:lnTo>
                    <a:pt x="1244" y="2572"/>
                  </a:lnTo>
                  <a:lnTo>
                    <a:pt x="1309" y="2599"/>
                  </a:lnTo>
                  <a:lnTo>
                    <a:pt x="1374" y="2629"/>
                  </a:lnTo>
                  <a:lnTo>
                    <a:pt x="1439" y="2659"/>
                  </a:lnTo>
                  <a:lnTo>
                    <a:pt x="1504" y="2689"/>
                  </a:lnTo>
                  <a:lnTo>
                    <a:pt x="1569" y="2720"/>
                  </a:lnTo>
                  <a:lnTo>
                    <a:pt x="1632" y="2752"/>
                  </a:lnTo>
                  <a:lnTo>
                    <a:pt x="1696" y="2785"/>
                  </a:lnTo>
                  <a:lnTo>
                    <a:pt x="1737" y="2808"/>
                  </a:lnTo>
                  <a:lnTo>
                    <a:pt x="1779" y="2831"/>
                  </a:lnTo>
                  <a:lnTo>
                    <a:pt x="1819" y="2855"/>
                  </a:lnTo>
                  <a:lnTo>
                    <a:pt x="1860" y="2880"/>
                  </a:lnTo>
                  <a:lnTo>
                    <a:pt x="1900" y="2905"/>
                  </a:lnTo>
                  <a:lnTo>
                    <a:pt x="1940" y="2930"/>
                  </a:lnTo>
                  <a:lnTo>
                    <a:pt x="1979" y="2955"/>
                  </a:lnTo>
                  <a:lnTo>
                    <a:pt x="2018" y="2980"/>
                  </a:lnTo>
                  <a:lnTo>
                    <a:pt x="2047" y="2999"/>
                  </a:lnTo>
                  <a:lnTo>
                    <a:pt x="2075" y="3016"/>
                  </a:lnTo>
                  <a:lnTo>
                    <a:pt x="2103" y="3034"/>
                  </a:lnTo>
                  <a:lnTo>
                    <a:pt x="2132" y="3051"/>
                  </a:lnTo>
                  <a:lnTo>
                    <a:pt x="2161" y="3070"/>
                  </a:lnTo>
                  <a:lnTo>
                    <a:pt x="2189" y="3087"/>
                  </a:lnTo>
                  <a:lnTo>
                    <a:pt x="2218" y="3104"/>
                  </a:lnTo>
                  <a:lnTo>
                    <a:pt x="2247" y="3121"/>
                  </a:lnTo>
                  <a:lnTo>
                    <a:pt x="2280" y="3141"/>
                  </a:lnTo>
                  <a:lnTo>
                    <a:pt x="2314" y="3159"/>
                  </a:lnTo>
                  <a:lnTo>
                    <a:pt x="2349" y="3176"/>
                  </a:lnTo>
                  <a:lnTo>
                    <a:pt x="2383" y="3194"/>
                  </a:lnTo>
                  <a:lnTo>
                    <a:pt x="2419" y="3210"/>
                  </a:lnTo>
                  <a:lnTo>
                    <a:pt x="2454" y="3225"/>
                  </a:lnTo>
                  <a:lnTo>
                    <a:pt x="2491" y="3239"/>
                  </a:lnTo>
                  <a:lnTo>
                    <a:pt x="2526" y="3252"/>
                  </a:lnTo>
                  <a:lnTo>
                    <a:pt x="2543" y="3258"/>
                  </a:lnTo>
                  <a:lnTo>
                    <a:pt x="2559" y="3262"/>
                  </a:lnTo>
                  <a:lnTo>
                    <a:pt x="2575" y="3266"/>
                  </a:lnTo>
                  <a:lnTo>
                    <a:pt x="2591" y="3269"/>
                  </a:lnTo>
                  <a:lnTo>
                    <a:pt x="2606" y="3272"/>
                  </a:lnTo>
                  <a:lnTo>
                    <a:pt x="2622" y="3273"/>
                  </a:lnTo>
                  <a:lnTo>
                    <a:pt x="2637" y="3273"/>
                  </a:lnTo>
                  <a:lnTo>
                    <a:pt x="2652" y="3273"/>
                  </a:lnTo>
                  <a:lnTo>
                    <a:pt x="2666" y="3272"/>
                  </a:lnTo>
                  <a:lnTo>
                    <a:pt x="2681" y="3269"/>
                  </a:lnTo>
                  <a:lnTo>
                    <a:pt x="2696" y="3266"/>
                  </a:lnTo>
                  <a:lnTo>
                    <a:pt x="2711" y="3262"/>
                  </a:lnTo>
                  <a:lnTo>
                    <a:pt x="2725" y="3258"/>
                  </a:lnTo>
                  <a:lnTo>
                    <a:pt x="2740" y="3252"/>
                  </a:lnTo>
                  <a:lnTo>
                    <a:pt x="2754" y="3246"/>
                  </a:lnTo>
                  <a:lnTo>
                    <a:pt x="2767" y="3238"/>
                  </a:lnTo>
                  <a:lnTo>
                    <a:pt x="2783" y="3229"/>
                  </a:lnTo>
                  <a:lnTo>
                    <a:pt x="2799" y="3218"/>
                  </a:lnTo>
                  <a:lnTo>
                    <a:pt x="2816" y="3205"/>
                  </a:lnTo>
                  <a:lnTo>
                    <a:pt x="2830" y="3191"/>
                  </a:lnTo>
                  <a:lnTo>
                    <a:pt x="2845" y="3178"/>
                  </a:lnTo>
                  <a:lnTo>
                    <a:pt x="2859" y="3161"/>
                  </a:lnTo>
                  <a:lnTo>
                    <a:pt x="2873" y="3145"/>
                  </a:lnTo>
                  <a:lnTo>
                    <a:pt x="2886" y="3128"/>
                  </a:lnTo>
                  <a:lnTo>
                    <a:pt x="2897" y="3110"/>
                  </a:lnTo>
                  <a:lnTo>
                    <a:pt x="2908" y="3092"/>
                  </a:lnTo>
                  <a:lnTo>
                    <a:pt x="2919" y="3072"/>
                  </a:lnTo>
                  <a:lnTo>
                    <a:pt x="2928" y="3051"/>
                  </a:lnTo>
                  <a:lnTo>
                    <a:pt x="2936" y="3031"/>
                  </a:lnTo>
                  <a:lnTo>
                    <a:pt x="2944" y="3010"/>
                  </a:lnTo>
                  <a:lnTo>
                    <a:pt x="2950" y="2988"/>
                  </a:lnTo>
                  <a:lnTo>
                    <a:pt x="2955" y="2967"/>
                  </a:lnTo>
                  <a:lnTo>
                    <a:pt x="2962" y="2932"/>
                  </a:lnTo>
                  <a:lnTo>
                    <a:pt x="2967" y="2899"/>
                  </a:lnTo>
                  <a:lnTo>
                    <a:pt x="2970" y="2866"/>
                  </a:lnTo>
                  <a:lnTo>
                    <a:pt x="2973" y="2831"/>
                  </a:lnTo>
                  <a:lnTo>
                    <a:pt x="2974" y="2798"/>
                  </a:lnTo>
                  <a:lnTo>
                    <a:pt x="2974" y="2765"/>
                  </a:lnTo>
                  <a:lnTo>
                    <a:pt x="2973" y="2731"/>
                  </a:lnTo>
                  <a:lnTo>
                    <a:pt x="2970" y="2698"/>
                  </a:lnTo>
                  <a:lnTo>
                    <a:pt x="2968" y="2665"/>
                  </a:lnTo>
                  <a:lnTo>
                    <a:pt x="2965" y="2632"/>
                  </a:lnTo>
                  <a:lnTo>
                    <a:pt x="2960" y="2598"/>
                  </a:lnTo>
                  <a:lnTo>
                    <a:pt x="2955" y="2565"/>
                  </a:lnTo>
                  <a:lnTo>
                    <a:pt x="2945" y="2500"/>
                  </a:lnTo>
                  <a:lnTo>
                    <a:pt x="2935" y="2434"/>
                  </a:lnTo>
                  <a:lnTo>
                    <a:pt x="2929" y="2403"/>
                  </a:lnTo>
                  <a:lnTo>
                    <a:pt x="2925" y="2374"/>
                  </a:lnTo>
                  <a:lnTo>
                    <a:pt x="2919" y="2343"/>
                  </a:lnTo>
                  <a:lnTo>
                    <a:pt x="2914" y="2312"/>
                  </a:lnTo>
                  <a:lnTo>
                    <a:pt x="2904" y="2245"/>
                  </a:lnTo>
                  <a:lnTo>
                    <a:pt x="2892" y="2179"/>
                  </a:lnTo>
                  <a:lnTo>
                    <a:pt x="2880" y="2113"/>
                  </a:lnTo>
                  <a:lnTo>
                    <a:pt x="2866" y="2050"/>
                  </a:lnTo>
                  <a:lnTo>
                    <a:pt x="2852" y="1987"/>
                  </a:lnTo>
                  <a:lnTo>
                    <a:pt x="2838" y="1927"/>
                  </a:lnTo>
                  <a:lnTo>
                    <a:pt x="2825" y="1868"/>
                  </a:lnTo>
                  <a:lnTo>
                    <a:pt x="2811" y="1812"/>
                  </a:lnTo>
                  <a:lnTo>
                    <a:pt x="2802" y="1776"/>
                  </a:lnTo>
                  <a:lnTo>
                    <a:pt x="2791" y="1739"/>
                  </a:lnTo>
                  <a:lnTo>
                    <a:pt x="2780" y="1705"/>
                  </a:lnTo>
                  <a:lnTo>
                    <a:pt x="2766" y="1670"/>
                  </a:lnTo>
                  <a:lnTo>
                    <a:pt x="2752" y="1637"/>
                  </a:lnTo>
                  <a:lnTo>
                    <a:pt x="2738" y="1604"/>
                  </a:lnTo>
                  <a:lnTo>
                    <a:pt x="2723" y="1573"/>
                  </a:lnTo>
                  <a:lnTo>
                    <a:pt x="2705" y="1541"/>
                  </a:lnTo>
                  <a:lnTo>
                    <a:pt x="2687" y="1511"/>
                  </a:lnTo>
                  <a:lnTo>
                    <a:pt x="2669" y="1481"/>
                  </a:lnTo>
                  <a:lnTo>
                    <a:pt x="2648" y="1453"/>
                  </a:lnTo>
                  <a:lnTo>
                    <a:pt x="2627" y="1425"/>
                  </a:lnTo>
                  <a:lnTo>
                    <a:pt x="2606" y="1397"/>
                  </a:lnTo>
                  <a:lnTo>
                    <a:pt x="2583" y="1371"/>
                  </a:lnTo>
                  <a:lnTo>
                    <a:pt x="2559" y="1346"/>
                  </a:lnTo>
                  <a:lnTo>
                    <a:pt x="2533" y="1322"/>
                  </a:lnTo>
                  <a:lnTo>
                    <a:pt x="2493" y="1284"/>
                  </a:lnTo>
                  <a:lnTo>
                    <a:pt x="2456" y="1244"/>
                  </a:lnTo>
                  <a:lnTo>
                    <a:pt x="2420" y="1204"/>
                  </a:lnTo>
                  <a:lnTo>
                    <a:pt x="2385" y="1162"/>
                  </a:lnTo>
                  <a:lnTo>
                    <a:pt x="2352" y="1120"/>
                  </a:lnTo>
                  <a:lnTo>
                    <a:pt x="2321" y="1076"/>
                  </a:lnTo>
                  <a:lnTo>
                    <a:pt x="2291" y="1032"/>
                  </a:lnTo>
                  <a:lnTo>
                    <a:pt x="2263" y="986"/>
                  </a:lnTo>
                  <a:lnTo>
                    <a:pt x="2236" y="939"/>
                  </a:lnTo>
                  <a:lnTo>
                    <a:pt x="2211" y="891"/>
                  </a:lnTo>
                  <a:lnTo>
                    <a:pt x="2187" y="840"/>
                  </a:lnTo>
                  <a:lnTo>
                    <a:pt x="2165" y="790"/>
                  </a:lnTo>
                  <a:lnTo>
                    <a:pt x="2144" y="738"/>
                  </a:lnTo>
                  <a:lnTo>
                    <a:pt x="2125" y="685"/>
                  </a:lnTo>
                  <a:lnTo>
                    <a:pt x="2108" y="630"/>
                  </a:lnTo>
                  <a:lnTo>
                    <a:pt x="2091" y="574"/>
                  </a:lnTo>
                  <a:lnTo>
                    <a:pt x="2079" y="533"/>
                  </a:lnTo>
                  <a:lnTo>
                    <a:pt x="2064" y="490"/>
                  </a:lnTo>
                  <a:lnTo>
                    <a:pt x="2049" y="449"/>
                  </a:lnTo>
                  <a:lnTo>
                    <a:pt x="2033" y="408"/>
                  </a:lnTo>
                  <a:lnTo>
                    <a:pt x="2016" y="366"/>
                  </a:lnTo>
                  <a:lnTo>
                    <a:pt x="1998" y="326"/>
                  </a:lnTo>
                  <a:lnTo>
                    <a:pt x="1980" y="285"/>
                  </a:lnTo>
                  <a:lnTo>
                    <a:pt x="1962" y="245"/>
                  </a:lnTo>
                  <a:lnTo>
                    <a:pt x="1952" y="224"/>
                  </a:lnTo>
                  <a:lnTo>
                    <a:pt x="1943" y="203"/>
                  </a:lnTo>
                  <a:lnTo>
                    <a:pt x="1933" y="182"/>
                  </a:lnTo>
                  <a:lnTo>
                    <a:pt x="1924" y="161"/>
                  </a:lnTo>
                  <a:lnTo>
                    <a:pt x="1916" y="146"/>
                  </a:lnTo>
                  <a:lnTo>
                    <a:pt x="1908" y="131"/>
                  </a:lnTo>
                  <a:lnTo>
                    <a:pt x="1900" y="119"/>
                  </a:lnTo>
                  <a:lnTo>
                    <a:pt x="1890" y="107"/>
                  </a:lnTo>
                  <a:lnTo>
                    <a:pt x="1879" y="96"/>
                  </a:lnTo>
                  <a:lnTo>
                    <a:pt x="1868" y="87"/>
                  </a:lnTo>
                  <a:lnTo>
                    <a:pt x="1855" y="77"/>
                  </a:lnTo>
                  <a:lnTo>
                    <a:pt x="1842" y="69"/>
                  </a:lnTo>
                  <a:lnTo>
                    <a:pt x="1828" y="62"/>
                  </a:lnTo>
                  <a:lnTo>
                    <a:pt x="1812" y="57"/>
                  </a:lnTo>
                  <a:lnTo>
                    <a:pt x="1796" y="51"/>
                  </a:lnTo>
                  <a:lnTo>
                    <a:pt x="1777" y="48"/>
                  </a:lnTo>
                  <a:lnTo>
                    <a:pt x="1759" y="44"/>
                  </a:lnTo>
                  <a:lnTo>
                    <a:pt x="1740" y="42"/>
                  </a:lnTo>
                  <a:lnTo>
                    <a:pt x="1719" y="41"/>
                  </a:lnTo>
                  <a:lnTo>
                    <a:pt x="1697" y="39"/>
                  </a:lnTo>
                  <a:lnTo>
                    <a:pt x="1659" y="39"/>
                  </a:lnTo>
                  <a:lnTo>
                    <a:pt x="1621" y="39"/>
                  </a:lnTo>
                  <a:lnTo>
                    <a:pt x="1584" y="39"/>
                  </a:lnTo>
                  <a:lnTo>
                    <a:pt x="1546" y="39"/>
                  </a:lnTo>
                  <a:lnTo>
                    <a:pt x="1479" y="39"/>
                  </a:lnTo>
                  <a:lnTo>
                    <a:pt x="1475" y="39"/>
                  </a:lnTo>
                  <a:close/>
                  <a:moveTo>
                    <a:pt x="2635" y="3312"/>
                  </a:moveTo>
                  <a:lnTo>
                    <a:pt x="2621" y="3312"/>
                  </a:lnTo>
                  <a:lnTo>
                    <a:pt x="2606" y="3311"/>
                  </a:lnTo>
                  <a:lnTo>
                    <a:pt x="2591" y="3308"/>
                  </a:lnTo>
                  <a:lnTo>
                    <a:pt x="2576" y="3306"/>
                  </a:lnTo>
                  <a:lnTo>
                    <a:pt x="2560" y="3304"/>
                  </a:lnTo>
                  <a:lnTo>
                    <a:pt x="2545" y="3299"/>
                  </a:lnTo>
                  <a:lnTo>
                    <a:pt x="2529" y="3295"/>
                  </a:lnTo>
                  <a:lnTo>
                    <a:pt x="2514" y="3290"/>
                  </a:lnTo>
                  <a:lnTo>
                    <a:pt x="2476" y="3276"/>
                  </a:lnTo>
                  <a:lnTo>
                    <a:pt x="2439" y="3261"/>
                  </a:lnTo>
                  <a:lnTo>
                    <a:pt x="2403" y="3245"/>
                  </a:lnTo>
                  <a:lnTo>
                    <a:pt x="2367" y="3229"/>
                  </a:lnTo>
                  <a:lnTo>
                    <a:pt x="2330" y="3212"/>
                  </a:lnTo>
                  <a:lnTo>
                    <a:pt x="2296" y="3194"/>
                  </a:lnTo>
                  <a:lnTo>
                    <a:pt x="2261" y="3175"/>
                  </a:lnTo>
                  <a:lnTo>
                    <a:pt x="2227" y="3156"/>
                  </a:lnTo>
                  <a:lnTo>
                    <a:pt x="2197" y="3139"/>
                  </a:lnTo>
                  <a:lnTo>
                    <a:pt x="2169" y="3121"/>
                  </a:lnTo>
                  <a:lnTo>
                    <a:pt x="2140" y="3103"/>
                  </a:lnTo>
                  <a:lnTo>
                    <a:pt x="2111" y="3086"/>
                  </a:lnTo>
                  <a:lnTo>
                    <a:pt x="2083" y="3067"/>
                  </a:lnTo>
                  <a:lnTo>
                    <a:pt x="2054" y="3049"/>
                  </a:lnTo>
                  <a:lnTo>
                    <a:pt x="2025" y="3032"/>
                  </a:lnTo>
                  <a:lnTo>
                    <a:pt x="1998" y="3014"/>
                  </a:lnTo>
                  <a:lnTo>
                    <a:pt x="1959" y="2988"/>
                  </a:lnTo>
                  <a:lnTo>
                    <a:pt x="1920" y="2963"/>
                  </a:lnTo>
                  <a:lnTo>
                    <a:pt x="1879" y="2939"/>
                  </a:lnTo>
                  <a:lnTo>
                    <a:pt x="1839" y="2914"/>
                  </a:lnTo>
                  <a:lnTo>
                    <a:pt x="1799" y="2890"/>
                  </a:lnTo>
                  <a:lnTo>
                    <a:pt x="1759" y="2866"/>
                  </a:lnTo>
                  <a:lnTo>
                    <a:pt x="1718" y="2843"/>
                  </a:lnTo>
                  <a:lnTo>
                    <a:pt x="1676" y="2820"/>
                  </a:lnTo>
                  <a:lnTo>
                    <a:pt x="1615" y="2786"/>
                  </a:lnTo>
                  <a:lnTo>
                    <a:pt x="1550" y="2755"/>
                  </a:lnTo>
                  <a:lnTo>
                    <a:pt x="1487" y="2724"/>
                  </a:lnTo>
                  <a:lnTo>
                    <a:pt x="1422" y="2695"/>
                  </a:lnTo>
                  <a:lnTo>
                    <a:pt x="1358" y="2665"/>
                  </a:lnTo>
                  <a:lnTo>
                    <a:pt x="1293" y="2636"/>
                  </a:lnTo>
                  <a:lnTo>
                    <a:pt x="1228" y="2608"/>
                  </a:lnTo>
                  <a:lnTo>
                    <a:pt x="1164" y="2580"/>
                  </a:lnTo>
                  <a:lnTo>
                    <a:pt x="1083" y="2544"/>
                  </a:lnTo>
                  <a:lnTo>
                    <a:pt x="1055" y="2531"/>
                  </a:lnTo>
                  <a:lnTo>
                    <a:pt x="1025" y="2517"/>
                  </a:lnTo>
                  <a:lnTo>
                    <a:pt x="997" y="2503"/>
                  </a:lnTo>
                  <a:lnTo>
                    <a:pt x="969" y="2488"/>
                  </a:lnTo>
                  <a:lnTo>
                    <a:pt x="941" y="2473"/>
                  </a:lnTo>
                  <a:lnTo>
                    <a:pt x="915" y="2457"/>
                  </a:lnTo>
                  <a:lnTo>
                    <a:pt x="888" y="2441"/>
                  </a:lnTo>
                  <a:lnTo>
                    <a:pt x="862" y="2425"/>
                  </a:lnTo>
                  <a:lnTo>
                    <a:pt x="810" y="2391"/>
                  </a:lnTo>
                  <a:lnTo>
                    <a:pt x="761" y="2355"/>
                  </a:lnTo>
                  <a:lnTo>
                    <a:pt x="713" y="2317"/>
                  </a:lnTo>
                  <a:lnTo>
                    <a:pt x="666" y="2279"/>
                  </a:lnTo>
                  <a:lnTo>
                    <a:pt x="621" y="2240"/>
                  </a:lnTo>
                  <a:lnTo>
                    <a:pt x="578" y="2201"/>
                  </a:lnTo>
                  <a:lnTo>
                    <a:pt x="535" y="2161"/>
                  </a:lnTo>
                  <a:lnTo>
                    <a:pt x="494" y="2121"/>
                  </a:lnTo>
                  <a:lnTo>
                    <a:pt x="454" y="2081"/>
                  </a:lnTo>
                  <a:lnTo>
                    <a:pt x="416" y="2040"/>
                  </a:lnTo>
                  <a:lnTo>
                    <a:pt x="378" y="2000"/>
                  </a:lnTo>
                  <a:lnTo>
                    <a:pt x="341" y="1959"/>
                  </a:lnTo>
                  <a:lnTo>
                    <a:pt x="316" y="1931"/>
                  </a:lnTo>
                  <a:lnTo>
                    <a:pt x="292" y="1901"/>
                  </a:lnTo>
                  <a:lnTo>
                    <a:pt x="268" y="1870"/>
                  </a:lnTo>
                  <a:lnTo>
                    <a:pt x="245" y="1839"/>
                  </a:lnTo>
                  <a:lnTo>
                    <a:pt x="223" y="1808"/>
                  </a:lnTo>
                  <a:lnTo>
                    <a:pt x="201" y="1776"/>
                  </a:lnTo>
                  <a:lnTo>
                    <a:pt x="182" y="1743"/>
                  </a:lnTo>
                  <a:lnTo>
                    <a:pt x="162" y="1709"/>
                  </a:lnTo>
                  <a:lnTo>
                    <a:pt x="144" y="1676"/>
                  </a:lnTo>
                  <a:lnTo>
                    <a:pt x="127" y="1642"/>
                  </a:lnTo>
                  <a:lnTo>
                    <a:pt x="109" y="1607"/>
                  </a:lnTo>
                  <a:lnTo>
                    <a:pt x="95" y="1572"/>
                  </a:lnTo>
                  <a:lnTo>
                    <a:pt x="80" y="1536"/>
                  </a:lnTo>
                  <a:lnTo>
                    <a:pt x="66" y="1500"/>
                  </a:lnTo>
                  <a:lnTo>
                    <a:pt x="53" y="1463"/>
                  </a:lnTo>
                  <a:lnTo>
                    <a:pt x="42" y="1425"/>
                  </a:lnTo>
                  <a:lnTo>
                    <a:pt x="34" y="1397"/>
                  </a:lnTo>
                  <a:lnTo>
                    <a:pt x="27" y="1371"/>
                  </a:lnTo>
                  <a:lnTo>
                    <a:pt x="21" y="1344"/>
                  </a:lnTo>
                  <a:lnTo>
                    <a:pt x="15" y="1317"/>
                  </a:lnTo>
                  <a:lnTo>
                    <a:pt x="11" y="1292"/>
                  </a:lnTo>
                  <a:lnTo>
                    <a:pt x="7" y="1266"/>
                  </a:lnTo>
                  <a:lnTo>
                    <a:pt x="4" y="1240"/>
                  </a:lnTo>
                  <a:lnTo>
                    <a:pt x="2" y="1215"/>
                  </a:lnTo>
                  <a:lnTo>
                    <a:pt x="2" y="1191"/>
                  </a:lnTo>
                  <a:lnTo>
                    <a:pt x="0" y="1166"/>
                  </a:lnTo>
                  <a:lnTo>
                    <a:pt x="2" y="1142"/>
                  </a:lnTo>
                  <a:lnTo>
                    <a:pt x="3" y="1119"/>
                  </a:lnTo>
                  <a:lnTo>
                    <a:pt x="5" y="1095"/>
                  </a:lnTo>
                  <a:lnTo>
                    <a:pt x="9" y="1072"/>
                  </a:lnTo>
                  <a:lnTo>
                    <a:pt x="12" y="1049"/>
                  </a:lnTo>
                  <a:lnTo>
                    <a:pt x="17" y="1026"/>
                  </a:lnTo>
                  <a:lnTo>
                    <a:pt x="22" y="1004"/>
                  </a:lnTo>
                  <a:lnTo>
                    <a:pt x="29" y="982"/>
                  </a:lnTo>
                  <a:lnTo>
                    <a:pt x="36" y="960"/>
                  </a:lnTo>
                  <a:lnTo>
                    <a:pt x="44" y="939"/>
                  </a:lnTo>
                  <a:lnTo>
                    <a:pt x="53" y="918"/>
                  </a:lnTo>
                  <a:lnTo>
                    <a:pt x="64" y="897"/>
                  </a:lnTo>
                  <a:lnTo>
                    <a:pt x="74" y="877"/>
                  </a:lnTo>
                  <a:lnTo>
                    <a:pt x="85" y="857"/>
                  </a:lnTo>
                  <a:lnTo>
                    <a:pt x="98" y="837"/>
                  </a:lnTo>
                  <a:lnTo>
                    <a:pt x="111" y="817"/>
                  </a:lnTo>
                  <a:lnTo>
                    <a:pt x="126" y="798"/>
                  </a:lnTo>
                  <a:lnTo>
                    <a:pt x="140" y="779"/>
                  </a:lnTo>
                  <a:lnTo>
                    <a:pt x="155" y="760"/>
                  </a:lnTo>
                  <a:lnTo>
                    <a:pt x="173" y="741"/>
                  </a:lnTo>
                  <a:lnTo>
                    <a:pt x="190" y="723"/>
                  </a:lnTo>
                  <a:lnTo>
                    <a:pt x="208" y="706"/>
                  </a:lnTo>
                  <a:lnTo>
                    <a:pt x="221" y="694"/>
                  </a:lnTo>
                  <a:lnTo>
                    <a:pt x="232" y="683"/>
                  </a:lnTo>
                  <a:lnTo>
                    <a:pt x="245" y="671"/>
                  </a:lnTo>
                  <a:lnTo>
                    <a:pt x="256" y="660"/>
                  </a:lnTo>
                  <a:lnTo>
                    <a:pt x="277" y="639"/>
                  </a:lnTo>
                  <a:lnTo>
                    <a:pt x="298" y="620"/>
                  </a:lnTo>
                  <a:lnTo>
                    <a:pt x="318" y="600"/>
                  </a:lnTo>
                  <a:lnTo>
                    <a:pt x="340" y="581"/>
                  </a:lnTo>
                  <a:lnTo>
                    <a:pt x="362" y="561"/>
                  </a:lnTo>
                  <a:lnTo>
                    <a:pt x="384" y="543"/>
                  </a:lnTo>
                  <a:lnTo>
                    <a:pt x="405" y="525"/>
                  </a:lnTo>
                  <a:lnTo>
                    <a:pt x="428" y="506"/>
                  </a:lnTo>
                  <a:lnTo>
                    <a:pt x="479" y="468"/>
                  </a:lnTo>
                  <a:lnTo>
                    <a:pt x="529" y="432"/>
                  </a:lnTo>
                  <a:lnTo>
                    <a:pt x="579" y="396"/>
                  </a:lnTo>
                  <a:lnTo>
                    <a:pt x="628" y="361"/>
                  </a:lnTo>
                  <a:lnTo>
                    <a:pt x="676" y="327"/>
                  </a:lnTo>
                  <a:lnTo>
                    <a:pt x="724" y="295"/>
                  </a:lnTo>
                  <a:lnTo>
                    <a:pt x="773" y="264"/>
                  </a:lnTo>
                  <a:lnTo>
                    <a:pt x="822" y="236"/>
                  </a:lnTo>
                  <a:lnTo>
                    <a:pt x="870" y="207"/>
                  </a:lnTo>
                  <a:lnTo>
                    <a:pt x="919" y="181"/>
                  </a:lnTo>
                  <a:lnTo>
                    <a:pt x="969" y="156"/>
                  </a:lnTo>
                  <a:lnTo>
                    <a:pt x="1018" y="132"/>
                  </a:lnTo>
                  <a:lnTo>
                    <a:pt x="1070" y="112"/>
                  </a:lnTo>
                  <a:lnTo>
                    <a:pt x="1121" y="92"/>
                  </a:lnTo>
                  <a:lnTo>
                    <a:pt x="1174" y="74"/>
                  </a:lnTo>
                  <a:lnTo>
                    <a:pt x="1229" y="58"/>
                  </a:lnTo>
                  <a:lnTo>
                    <a:pt x="1269" y="48"/>
                  </a:lnTo>
                  <a:lnTo>
                    <a:pt x="1309" y="37"/>
                  </a:lnTo>
                  <a:lnTo>
                    <a:pt x="1351" y="28"/>
                  </a:lnTo>
                  <a:lnTo>
                    <a:pt x="1391" y="19"/>
                  </a:lnTo>
                  <a:lnTo>
                    <a:pt x="1410" y="14"/>
                  </a:lnTo>
                  <a:lnTo>
                    <a:pt x="1429" y="10"/>
                  </a:lnTo>
                  <a:lnTo>
                    <a:pt x="1447" y="5"/>
                  </a:lnTo>
                  <a:lnTo>
                    <a:pt x="1465" y="0"/>
                  </a:lnTo>
                  <a:lnTo>
                    <a:pt x="1475" y="0"/>
                  </a:lnTo>
                  <a:lnTo>
                    <a:pt x="1479" y="0"/>
                  </a:lnTo>
                  <a:lnTo>
                    <a:pt x="1546" y="0"/>
                  </a:lnTo>
                  <a:lnTo>
                    <a:pt x="1584" y="0"/>
                  </a:lnTo>
                  <a:lnTo>
                    <a:pt x="1621" y="0"/>
                  </a:lnTo>
                  <a:lnTo>
                    <a:pt x="1659" y="0"/>
                  </a:lnTo>
                  <a:lnTo>
                    <a:pt x="1697" y="0"/>
                  </a:lnTo>
                  <a:lnTo>
                    <a:pt x="1713" y="0"/>
                  </a:lnTo>
                  <a:lnTo>
                    <a:pt x="1730" y="2"/>
                  </a:lnTo>
                  <a:lnTo>
                    <a:pt x="1749" y="3"/>
                  </a:lnTo>
                  <a:lnTo>
                    <a:pt x="1766" y="5"/>
                  </a:lnTo>
                  <a:lnTo>
                    <a:pt x="1784" y="9"/>
                  </a:lnTo>
                  <a:lnTo>
                    <a:pt x="1803" y="12"/>
                  </a:lnTo>
                  <a:lnTo>
                    <a:pt x="1821" y="18"/>
                  </a:lnTo>
                  <a:lnTo>
                    <a:pt x="1839" y="25"/>
                  </a:lnTo>
                  <a:lnTo>
                    <a:pt x="1857" y="33"/>
                  </a:lnTo>
                  <a:lnTo>
                    <a:pt x="1875" y="43"/>
                  </a:lnTo>
                  <a:lnTo>
                    <a:pt x="1891" y="54"/>
                  </a:lnTo>
                  <a:lnTo>
                    <a:pt x="1907" y="68"/>
                  </a:lnTo>
                  <a:lnTo>
                    <a:pt x="1922" y="84"/>
                  </a:lnTo>
                  <a:lnTo>
                    <a:pt x="1936" y="101"/>
                  </a:lnTo>
                  <a:lnTo>
                    <a:pt x="1943" y="112"/>
                  </a:lnTo>
                  <a:lnTo>
                    <a:pt x="1948" y="122"/>
                  </a:lnTo>
                  <a:lnTo>
                    <a:pt x="1954" y="134"/>
                  </a:lnTo>
                  <a:lnTo>
                    <a:pt x="1960" y="145"/>
                  </a:lnTo>
                  <a:lnTo>
                    <a:pt x="1969" y="166"/>
                  </a:lnTo>
                  <a:lnTo>
                    <a:pt x="1978" y="187"/>
                  </a:lnTo>
                  <a:lnTo>
                    <a:pt x="1988" y="208"/>
                  </a:lnTo>
                  <a:lnTo>
                    <a:pt x="1998" y="229"/>
                  </a:lnTo>
                  <a:lnTo>
                    <a:pt x="2016" y="270"/>
                  </a:lnTo>
                  <a:lnTo>
                    <a:pt x="2034" y="310"/>
                  </a:lnTo>
                  <a:lnTo>
                    <a:pt x="2053" y="351"/>
                  </a:lnTo>
                  <a:lnTo>
                    <a:pt x="2070" y="394"/>
                  </a:lnTo>
                  <a:lnTo>
                    <a:pt x="2086" y="435"/>
                  </a:lnTo>
                  <a:lnTo>
                    <a:pt x="2102" y="478"/>
                  </a:lnTo>
                  <a:lnTo>
                    <a:pt x="2116" y="521"/>
                  </a:lnTo>
                  <a:lnTo>
                    <a:pt x="2130" y="564"/>
                  </a:lnTo>
                  <a:lnTo>
                    <a:pt x="2144" y="619"/>
                  </a:lnTo>
                  <a:lnTo>
                    <a:pt x="2163" y="671"/>
                  </a:lnTo>
                  <a:lnTo>
                    <a:pt x="2181" y="723"/>
                  </a:lnTo>
                  <a:lnTo>
                    <a:pt x="2202" y="775"/>
                  </a:lnTo>
                  <a:lnTo>
                    <a:pt x="2222" y="824"/>
                  </a:lnTo>
                  <a:lnTo>
                    <a:pt x="2247" y="872"/>
                  </a:lnTo>
                  <a:lnTo>
                    <a:pt x="2271" y="919"/>
                  </a:lnTo>
                  <a:lnTo>
                    <a:pt x="2297" y="965"/>
                  </a:lnTo>
                  <a:lnTo>
                    <a:pt x="2325" y="1010"/>
                  </a:lnTo>
                  <a:lnTo>
                    <a:pt x="2353" y="1053"/>
                  </a:lnTo>
                  <a:lnTo>
                    <a:pt x="2384" y="1096"/>
                  </a:lnTo>
                  <a:lnTo>
                    <a:pt x="2416" y="1137"/>
                  </a:lnTo>
                  <a:lnTo>
                    <a:pt x="2450" y="1178"/>
                  </a:lnTo>
                  <a:lnTo>
                    <a:pt x="2485" y="1217"/>
                  </a:lnTo>
                  <a:lnTo>
                    <a:pt x="2522" y="1255"/>
                  </a:lnTo>
                  <a:lnTo>
                    <a:pt x="2560" y="1293"/>
                  </a:lnTo>
                  <a:lnTo>
                    <a:pt x="2586" y="1318"/>
                  </a:lnTo>
                  <a:lnTo>
                    <a:pt x="2611" y="1345"/>
                  </a:lnTo>
                  <a:lnTo>
                    <a:pt x="2635" y="1372"/>
                  </a:lnTo>
                  <a:lnTo>
                    <a:pt x="2658" y="1401"/>
                  </a:lnTo>
                  <a:lnTo>
                    <a:pt x="2680" y="1430"/>
                  </a:lnTo>
                  <a:lnTo>
                    <a:pt x="2701" y="1459"/>
                  </a:lnTo>
                  <a:lnTo>
                    <a:pt x="2720" y="1490"/>
                  </a:lnTo>
                  <a:lnTo>
                    <a:pt x="2740" y="1521"/>
                  </a:lnTo>
                  <a:lnTo>
                    <a:pt x="2757" y="1553"/>
                  </a:lnTo>
                  <a:lnTo>
                    <a:pt x="2773" y="1587"/>
                  </a:lnTo>
                  <a:lnTo>
                    <a:pt x="2789" y="1621"/>
                  </a:lnTo>
                  <a:lnTo>
                    <a:pt x="2803" y="1656"/>
                  </a:lnTo>
                  <a:lnTo>
                    <a:pt x="2817" y="1691"/>
                  </a:lnTo>
                  <a:lnTo>
                    <a:pt x="2828" y="1728"/>
                  </a:lnTo>
                  <a:lnTo>
                    <a:pt x="2840" y="1764"/>
                  </a:lnTo>
                  <a:lnTo>
                    <a:pt x="2850" y="1802"/>
                  </a:lnTo>
                  <a:lnTo>
                    <a:pt x="2864" y="1860"/>
                  </a:lnTo>
                  <a:lnTo>
                    <a:pt x="2877" y="1918"/>
                  </a:lnTo>
                  <a:lnTo>
                    <a:pt x="2891" y="1979"/>
                  </a:lnTo>
                  <a:lnTo>
                    <a:pt x="2905" y="2042"/>
                  </a:lnTo>
                  <a:lnTo>
                    <a:pt x="2918" y="2106"/>
                  </a:lnTo>
                  <a:lnTo>
                    <a:pt x="2930" y="2172"/>
                  </a:lnTo>
                  <a:lnTo>
                    <a:pt x="2943" y="2238"/>
                  </a:lnTo>
                  <a:lnTo>
                    <a:pt x="2953" y="2306"/>
                  </a:lnTo>
                  <a:lnTo>
                    <a:pt x="2958" y="2336"/>
                  </a:lnTo>
                  <a:lnTo>
                    <a:pt x="2964" y="2367"/>
                  </a:lnTo>
                  <a:lnTo>
                    <a:pt x="2968" y="2398"/>
                  </a:lnTo>
                  <a:lnTo>
                    <a:pt x="2974" y="2429"/>
                  </a:lnTo>
                  <a:lnTo>
                    <a:pt x="2984" y="2495"/>
                  </a:lnTo>
                  <a:lnTo>
                    <a:pt x="2996" y="2562"/>
                  </a:lnTo>
                  <a:lnTo>
                    <a:pt x="3000" y="2595"/>
                  </a:lnTo>
                  <a:lnTo>
                    <a:pt x="3004" y="2629"/>
                  </a:lnTo>
                  <a:lnTo>
                    <a:pt x="3007" y="2664"/>
                  </a:lnTo>
                  <a:lnTo>
                    <a:pt x="3011" y="2697"/>
                  </a:lnTo>
                  <a:lnTo>
                    <a:pt x="3013" y="2731"/>
                  </a:lnTo>
                  <a:lnTo>
                    <a:pt x="3014" y="2766"/>
                  </a:lnTo>
                  <a:lnTo>
                    <a:pt x="3014" y="2800"/>
                  </a:lnTo>
                  <a:lnTo>
                    <a:pt x="3013" y="2835"/>
                  </a:lnTo>
                  <a:lnTo>
                    <a:pt x="3009" y="2870"/>
                  </a:lnTo>
                  <a:lnTo>
                    <a:pt x="3006" y="2905"/>
                  </a:lnTo>
                  <a:lnTo>
                    <a:pt x="3000" y="2939"/>
                  </a:lnTo>
                  <a:lnTo>
                    <a:pt x="2993" y="2975"/>
                  </a:lnTo>
                  <a:lnTo>
                    <a:pt x="2988" y="2999"/>
                  </a:lnTo>
                  <a:lnTo>
                    <a:pt x="2981" y="3023"/>
                  </a:lnTo>
                  <a:lnTo>
                    <a:pt x="2973" y="3046"/>
                  </a:lnTo>
                  <a:lnTo>
                    <a:pt x="2964" y="3067"/>
                  </a:lnTo>
                  <a:lnTo>
                    <a:pt x="2953" y="3090"/>
                  </a:lnTo>
                  <a:lnTo>
                    <a:pt x="2942" y="3111"/>
                  </a:lnTo>
                  <a:lnTo>
                    <a:pt x="2930" y="3132"/>
                  </a:lnTo>
                  <a:lnTo>
                    <a:pt x="2916" y="3151"/>
                  </a:lnTo>
                  <a:lnTo>
                    <a:pt x="2903" y="3171"/>
                  </a:lnTo>
                  <a:lnTo>
                    <a:pt x="2888" y="3189"/>
                  </a:lnTo>
                  <a:lnTo>
                    <a:pt x="2873" y="3205"/>
                  </a:lnTo>
                  <a:lnTo>
                    <a:pt x="2857" y="3221"/>
                  </a:lnTo>
                  <a:lnTo>
                    <a:pt x="2840" y="3236"/>
                  </a:lnTo>
                  <a:lnTo>
                    <a:pt x="2822" y="3250"/>
                  </a:lnTo>
                  <a:lnTo>
                    <a:pt x="2804" y="3262"/>
                  </a:lnTo>
                  <a:lnTo>
                    <a:pt x="2786" y="3273"/>
                  </a:lnTo>
                  <a:lnTo>
                    <a:pt x="2769" y="3282"/>
                  </a:lnTo>
                  <a:lnTo>
                    <a:pt x="2750" y="3290"/>
                  </a:lnTo>
                  <a:lnTo>
                    <a:pt x="2732" y="3297"/>
                  </a:lnTo>
                  <a:lnTo>
                    <a:pt x="2713" y="3303"/>
                  </a:lnTo>
                  <a:lnTo>
                    <a:pt x="2694" y="3306"/>
                  </a:lnTo>
                  <a:lnTo>
                    <a:pt x="2674" y="3309"/>
                  </a:lnTo>
                  <a:lnTo>
                    <a:pt x="2656" y="3312"/>
                  </a:lnTo>
                  <a:lnTo>
                    <a:pt x="2635" y="33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52" name="Freeform 54">
              <a:extLst>
                <a:ext uri="{FF2B5EF4-FFF2-40B4-BE49-F238E27FC236}">
                  <a16:creationId xmlns:a16="http://schemas.microsoft.com/office/drawing/2014/main" id="{C171F6F7-750E-48D0-BA11-B7E850B54F4F}"/>
                </a:ext>
              </a:extLst>
            </p:cNvPr>
            <p:cNvSpPr>
              <a:spLocks noEditPoints="1"/>
            </p:cNvSpPr>
            <p:nvPr userDrawn="1"/>
          </p:nvSpPr>
          <p:spPr bwMode="auto">
            <a:xfrm>
              <a:off x="3885994" y="2582220"/>
              <a:ext cx="1563288" cy="1521416"/>
            </a:xfrm>
            <a:custGeom>
              <a:avLst/>
              <a:gdLst>
                <a:gd name="T0" fmla="*/ 799 w 2355"/>
                <a:gd name="T1" fmla="*/ 77 h 2287"/>
                <a:gd name="T2" fmla="*/ 498 w 2355"/>
                <a:gd name="T3" fmla="*/ 221 h 2287"/>
                <a:gd name="T4" fmla="*/ 257 w 2355"/>
                <a:gd name="T5" fmla="*/ 397 h 2287"/>
                <a:gd name="T6" fmla="*/ 122 w 2355"/>
                <a:gd name="T7" fmla="*/ 547 h 2287"/>
                <a:gd name="T8" fmla="*/ 51 w 2355"/>
                <a:gd name="T9" fmla="*/ 715 h 2287"/>
                <a:gd name="T10" fmla="*/ 43 w 2355"/>
                <a:gd name="T11" fmla="*/ 895 h 2287"/>
                <a:gd name="T12" fmla="*/ 101 w 2355"/>
                <a:gd name="T13" fmla="*/ 1082 h 2287"/>
                <a:gd name="T14" fmla="*/ 245 w 2355"/>
                <a:gd name="T15" fmla="*/ 1295 h 2287"/>
                <a:gd name="T16" fmla="*/ 464 w 2355"/>
                <a:gd name="T17" fmla="*/ 1492 h 2287"/>
                <a:gd name="T18" fmla="*/ 801 w 2355"/>
                <a:gd name="T19" fmla="*/ 1709 h 2287"/>
                <a:gd name="T20" fmla="*/ 1323 w 2355"/>
                <a:gd name="T21" fmla="*/ 1972 h 2287"/>
                <a:gd name="T22" fmla="*/ 1858 w 2355"/>
                <a:gd name="T23" fmla="*/ 2195 h 2287"/>
                <a:gd name="T24" fmla="*/ 1976 w 2355"/>
                <a:gd name="T25" fmla="*/ 2230 h 2287"/>
                <a:gd name="T26" fmla="*/ 2081 w 2355"/>
                <a:gd name="T27" fmla="*/ 2247 h 2287"/>
                <a:gd name="T28" fmla="*/ 2179 w 2355"/>
                <a:gd name="T29" fmla="*/ 2235 h 2287"/>
                <a:gd name="T30" fmla="*/ 2250 w 2355"/>
                <a:gd name="T31" fmla="*/ 2190 h 2287"/>
                <a:gd name="T32" fmla="*/ 2293 w 2355"/>
                <a:gd name="T33" fmla="*/ 2114 h 2287"/>
                <a:gd name="T34" fmla="*/ 2313 w 2355"/>
                <a:gd name="T35" fmla="*/ 1984 h 2287"/>
                <a:gd name="T36" fmla="*/ 2306 w 2355"/>
                <a:gd name="T37" fmla="*/ 1724 h 2287"/>
                <a:gd name="T38" fmla="*/ 2249 w 2355"/>
                <a:gd name="T39" fmla="*/ 1493 h 2287"/>
                <a:gd name="T40" fmla="*/ 2143 w 2355"/>
                <a:gd name="T41" fmla="*/ 1289 h 2287"/>
                <a:gd name="T42" fmla="*/ 1988 w 2355"/>
                <a:gd name="T43" fmla="*/ 1113 h 2287"/>
                <a:gd name="T44" fmla="*/ 1820 w 2355"/>
                <a:gd name="T45" fmla="*/ 967 h 2287"/>
                <a:gd name="T46" fmla="*/ 1689 w 2355"/>
                <a:gd name="T47" fmla="*/ 787 h 2287"/>
                <a:gd name="T48" fmla="*/ 1585 w 2355"/>
                <a:gd name="T49" fmla="*/ 556 h 2287"/>
                <a:gd name="T50" fmla="*/ 1479 w 2355"/>
                <a:gd name="T51" fmla="*/ 331 h 2287"/>
                <a:gd name="T52" fmla="*/ 1390 w 2355"/>
                <a:gd name="T53" fmla="*/ 209 h 2287"/>
                <a:gd name="T54" fmla="*/ 1283 w 2355"/>
                <a:gd name="T55" fmla="*/ 118 h 2287"/>
                <a:gd name="T56" fmla="*/ 1158 w 2355"/>
                <a:gd name="T57" fmla="*/ 62 h 2287"/>
                <a:gd name="T58" fmla="*/ 1018 w 2355"/>
                <a:gd name="T59" fmla="*/ 40 h 2287"/>
                <a:gd name="T60" fmla="*/ 2046 w 2355"/>
                <a:gd name="T61" fmla="*/ 2284 h 2287"/>
                <a:gd name="T62" fmla="*/ 1936 w 2355"/>
                <a:gd name="T63" fmla="*/ 2263 h 2287"/>
                <a:gd name="T64" fmla="*/ 1613 w 2355"/>
                <a:gd name="T65" fmla="*/ 2138 h 2287"/>
                <a:gd name="T66" fmla="*/ 1079 w 2355"/>
                <a:gd name="T67" fmla="*/ 1901 h 2287"/>
                <a:gd name="T68" fmla="*/ 567 w 2355"/>
                <a:gd name="T69" fmla="*/ 1613 h 2287"/>
                <a:gd name="T70" fmla="*/ 289 w 2355"/>
                <a:gd name="T71" fmla="*/ 1398 h 2287"/>
                <a:gd name="T72" fmla="*/ 96 w 2355"/>
                <a:gd name="T73" fmla="*/ 1156 h 2287"/>
                <a:gd name="T74" fmla="*/ 15 w 2355"/>
                <a:gd name="T75" fmla="*/ 955 h 2287"/>
                <a:gd name="T76" fmla="*/ 4 w 2355"/>
                <a:gd name="T77" fmla="*/ 760 h 2287"/>
                <a:gd name="T78" fmla="*/ 61 w 2355"/>
                <a:gd name="T79" fmla="*/ 577 h 2287"/>
                <a:gd name="T80" fmla="*/ 184 w 2355"/>
                <a:gd name="T81" fmla="*/ 409 h 2287"/>
                <a:gd name="T82" fmla="*/ 401 w 2355"/>
                <a:gd name="T83" fmla="*/ 239 h 2287"/>
                <a:gd name="T84" fmla="*/ 693 w 2355"/>
                <a:gd name="T85" fmla="*/ 75 h 2287"/>
                <a:gd name="T86" fmla="*/ 938 w 2355"/>
                <a:gd name="T87" fmla="*/ 1 h 2287"/>
                <a:gd name="T88" fmla="*/ 1065 w 2355"/>
                <a:gd name="T89" fmla="*/ 3 h 2287"/>
                <a:gd name="T90" fmla="*/ 1211 w 2355"/>
                <a:gd name="T91" fmla="*/ 38 h 2287"/>
                <a:gd name="T92" fmla="*/ 1338 w 2355"/>
                <a:gd name="T93" fmla="*/ 108 h 2287"/>
                <a:gd name="T94" fmla="*/ 1447 w 2355"/>
                <a:gd name="T95" fmla="*/ 215 h 2287"/>
                <a:gd name="T96" fmla="*/ 1542 w 2355"/>
                <a:gd name="T97" fmla="*/ 367 h 2287"/>
                <a:gd name="T98" fmla="*/ 1649 w 2355"/>
                <a:gd name="T99" fmla="*/ 610 h 2287"/>
                <a:gd name="T100" fmla="*/ 1757 w 2355"/>
                <a:gd name="T101" fmla="*/ 820 h 2287"/>
                <a:gd name="T102" fmla="*/ 1889 w 2355"/>
                <a:gd name="T103" fmla="*/ 978 h 2287"/>
                <a:gd name="T104" fmla="*/ 2066 w 2355"/>
                <a:gd name="T105" fmla="*/ 1133 h 2287"/>
                <a:gd name="T106" fmla="*/ 2213 w 2355"/>
                <a:gd name="T107" fmla="*/ 1325 h 2287"/>
                <a:gd name="T108" fmla="*/ 2308 w 2355"/>
                <a:gd name="T109" fmla="*/ 1544 h 2287"/>
                <a:gd name="T110" fmla="*/ 2352 w 2355"/>
                <a:gd name="T111" fmla="*/ 1792 h 2287"/>
                <a:gd name="T112" fmla="*/ 2349 w 2355"/>
                <a:gd name="T113" fmla="*/ 2046 h 2287"/>
                <a:gd name="T114" fmla="*/ 2318 w 2355"/>
                <a:gd name="T115" fmla="*/ 2157 h 2287"/>
                <a:gd name="T116" fmla="*/ 2258 w 2355"/>
                <a:gd name="T117" fmla="*/ 2237 h 2287"/>
                <a:gd name="T118" fmla="*/ 2142 w 2355"/>
                <a:gd name="T119" fmla="*/ 2285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5" h="2287">
                  <a:moveTo>
                    <a:pt x="946" y="40"/>
                  </a:moveTo>
                  <a:lnTo>
                    <a:pt x="944" y="40"/>
                  </a:lnTo>
                  <a:lnTo>
                    <a:pt x="919" y="45"/>
                  </a:lnTo>
                  <a:lnTo>
                    <a:pt x="895" y="50"/>
                  </a:lnTo>
                  <a:lnTo>
                    <a:pt x="871" y="56"/>
                  </a:lnTo>
                  <a:lnTo>
                    <a:pt x="847" y="63"/>
                  </a:lnTo>
                  <a:lnTo>
                    <a:pt x="799" y="77"/>
                  </a:lnTo>
                  <a:lnTo>
                    <a:pt x="753" y="93"/>
                  </a:lnTo>
                  <a:lnTo>
                    <a:pt x="708" y="111"/>
                  </a:lnTo>
                  <a:lnTo>
                    <a:pt x="663" y="131"/>
                  </a:lnTo>
                  <a:lnTo>
                    <a:pt x="621" y="151"/>
                  </a:lnTo>
                  <a:lnTo>
                    <a:pt x="578" y="174"/>
                  </a:lnTo>
                  <a:lnTo>
                    <a:pt x="538" y="197"/>
                  </a:lnTo>
                  <a:lnTo>
                    <a:pt x="498" y="221"/>
                  </a:lnTo>
                  <a:lnTo>
                    <a:pt x="460" y="247"/>
                  </a:lnTo>
                  <a:lnTo>
                    <a:pt x="422" y="272"/>
                  </a:lnTo>
                  <a:lnTo>
                    <a:pt x="386" y="298"/>
                  </a:lnTo>
                  <a:lnTo>
                    <a:pt x="350" y="323"/>
                  </a:lnTo>
                  <a:lnTo>
                    <a:pt x="316" y="350"/>
                  </a:lnTo>
                  <a:lnTo>
                    <a:pt x="281" y="376"/>
                  </a:lnTo>
                  <a:lnTo>
                    <a:pt x="257" y="397"/>
                  </a:lnTo>
                  <a:lnTo>
                    <a:pt x="234" y="416"/>
                  </a:lnTo>
                  <a:lnTo>
                    <a:pt x="213" y="437"/>
                  </a:lnTo>
                  <a:lnTo>
                    <a:pt x="192" y="459"/>
                  </a:lnTo>
                  <a:lnTo>
                    <a:pt x="172" y="481"/>
                  </a:lnTo>
                  <a:lnTo>
                    <a:pt x="154" y="502"/>
                  </a:lnTo>
                  <a:lnTo>
                    <a:pt x="138" y="524"/>
                  </a:lnTo>
                  <a:lnTo>
                    <a:pt x="122" y="547"/>
                  </a:lnTo>
                  <a:lnTo>
                    <a:pt x="108" y="570"/>
                  </a:lnTo>
                  <a:lnTo>
                    <a:pt x="96" y="594"/>
                  </a:lnTo>
                  <a:lnTo>
                    <a:pt x="83" y="617"/>
                  </a:lnTo>
                  <a:lnTo>
                    <a:pt x="74" y="641"/>
                  </a:lnTo>
                  <a:lnTo>
                    <a:pt x="65" y="665"/>
                  </a:lnTo>
                  <a:lnTo>
                    <a:pt x="57" y="690"/>
                  </a:lnTo>
                  <a:lnTo>
                    <a:pt x="51" y="715"/>
                  </a:lnTo>
                  <a:lnTo>
                    <a:pt x="45" y="740"/>
                  </a:lnTo>
                  <a:lnTo>
                    <a:pt x="42" y="765"/>
                  </a:lnTo>
                  <a:lnTo>
                    <a:pt x="39" y="791"/>
                  </a:lnTo>
                  <a:lnTo>
                    <a:pt x="38" y="817"/>
                  </a:lnTo>
                  <a:lnTo>
                    <a:pt x="38" y="843"/>
                  </a:lnTo>
                  <a:lnTo>
                    <a:pt x="40" y="868"/>
                  </a:lnTo>
                  <a:lnTo>
                    <a:pt x="43" y="895"/>
                  </a:lnTo>
                  <a:lnTo>
                    <a:pt x="47" y="921"/>
                  </a:lnTo>
                  <a:lnTo>
                    <a:pt x="53" y="947"/>
                  </a:lnTo>
                  <a:lnTo>
                    <a:pt x="60" y="975"/>
                  </a:lnTo>
                  <a:lnTo>
                    <a:pt x="68" y="1001"/>
                  </a:lnTo>
                  <a:lnTo>
                    <a:pt x="77" y="1028"/>
                  </a:lnTo>
                  <a:lnTo>
                    <a:pt x="89" y="1055"/>
                  </a:lnTo>
                  <a:lnTo>
                    <a:pt x="101" y="1082"/>
                  </a:lnTo>
                  <a:lnTo>
                    <a:pt x="115" y="1109"/>
                  </a:lnTo>
                  <a:lnTo>
                    <a:pt x="130" y="1137"/>
                  </a:lnTo>
                  <a:lnTo>
                    <a:pt x="146" y="1163"/>
                  </a:lnTo>
                  <a:lnTo>
                    <a:pt x="169" y="1199"/>
                  </a:lnTo>
                  <a:lnTo>
                    <a:pt x="193" y="1232"/>
                  </a:lnTo>
                  <a:lnTo>
                    <a:pt x="218" y="1264"/>
                  </a:lnTo>
                  <a:lnTo>
                    <a:pt x="245" y="1295"/>
                  </a:lnTo>
                  <a:lnTo>
                    <a:pt x="272" y="1326"/>
                  </a:lnTo>
                  <a:lnTo>
                    <a:pt x="301" y="1355"/>
                  </a:lnTo>
                  <a:lnTo>
                    <a:pt x="332" y="1383"/>
                  </a:lnTo>
                  <a:lnTo>
                    <a:pt x="363" y="1412"/>
                  </a:lnTo>
                  <a:lnTo>
                    <a:pt x="395" y="1439"/>
                  </a:lnTo>
                  <a:lnTo>
                    <a:pt x="429" y="1466"/>
                  </a:lnTo>
                  <a:lnTo>
                    <a:pt x="464" y="1492"/>
                  </a:lnTo>
                  <a:lnTo>
                    <a:pt x="500" y="1519"/>
                  </a:lnTo>
                  <a:lnTo>
                    <a:pt x="538" y="1545"/>
                  </a:lnTo>
                  <a:lnTo>
                    <a:pt x="576" y="1571"/>
                  </a:lnTo>
                  <a:lnTo>
                    <a:pt x="616" y="1597"/>
                  </a:lnTo>
                  <a:lnTo>
                    <a:pt x="658" y="1623"/>
                  </a:lnTo>
                  <a:lnTo>
                    <a:pt x="729" y="1667"/>
                  </a:lnTo>
                  <a:lnTo>
                    <a:pt x="801" y="1709"/>
                  </a:lnTo>
                  <a:lnTo>
                    <a:pt x="873" y="1750"/>
                  </a:lnTo>
                  <a:lnTo>
                    <a:pt x="948" y="1789"/>
                  </a:lnTo>
                  <a:lnTo>
                    <a:pt x="1021" y="1828"/>
                  </a:lnTo>
                  <a:lnTo>
                    <a:pt x="1097" y="1865"/>
                  </a:lnTo>
                  <a:lnTo>
                    <a:pt x="1172" y="1902"/>
                  </a:lnTo>
                  <a:lnTo>
                    <a:pt x="1247" y="1937"/>
                  </a:lnTo>
                  <a:lnTo>
                    <a:pt x="1323" y="1972"/>
                  </a:lnTo>
                  <a:lnTo>
                    <a:pt x="1400" y="2005"/>
                  </a:lnTo>
                  <a:lnTo>
                    <a:pt x="1476" y="2038"/>
                  </a:lnTo>
                  <a:lnTo>
                    <a:pt x="1552" y="2070"/>
                  </a:lnTo>
                  <a:lnTo>
                    <a:pt x="1629" y="2102"/>
                  </a:lnTo>
                  <a:lnTo>
                    <a:pt x="1705" y="2133"/>
                  </a:lnTo>
                  <a:lnTo>
                    <a:pt x="1782" y="2164"/>
                  </a:lnTo>
                  <a:lnTo>
                    <a:pt x="1858" y="2195"/>
                  </a:lnTo>
                  <a:lnTo>
                    <a:pt x="1905" y="2215"/>
                  </a:lnTo>
                  <a:lnTo>
                    <a:pt x="1916" y="2218"/>
                  </a:lnTo>
                  <a:lnTo>
                    <a:pt x="1929" y="2222"/>
                  </a:lnTo>
                  <a:lnTo>
                    <a:pt x="1942" y="2224"/>
                  </a:lnTo>
                  <a:lnTo>
                    <a:pt x="1956" y="2226"/>
                  </a:lnTo>
                  <a:lnTo>
                    <a:pt x="1967" y="2227"/>
                  </a:lnTo>
                  <a:lnTo>
                    <a:pt x="1976" y="2230"/>
                  </a:lnTo>
                  <a:lnTo>
                    <a:pt x="1986" y="2231"/>
                  </a:lnTo>
                  <a:lnTo>
                    <a:pt x="1995" y="2233"/>
                  </a:lnTo>
                  <a:lnTo>
                    <a:pt x="2014" y="2238"/>
                  </a:lnTo>
                  <a:lnTo>
                    <a:pt x="2031" y="2241"/>
                  </a:lnTo>
                  <a:lnTo>
                    <a:pt x="2048" y="2243"/>
                  </a:lnTo>
                  <a:lnTo>
                    <a:pt x="2065" y="2246"/>
                  </a:lnTo>
                  <a:lnTo>
                    <a:pt x="2081" y="2247"/>
                  </a:lnTo>
                  <a:lnTo>
                    <a:pt x="2096" y="2248"/>
                  </a:lnTo>
                  <a:lnTo>
                    <a:pt x="2111" y="2248"/>
                  </a:lnTo>
                  <a:lnTo>
                    <a:pt x="2126" y="2247"/>
                  </a:lnTo>
                  <a:lnTo>
                    <a:pt x="2140" y="2245"/>
                  </a:lnTo>
                  <a:lnTo>
                    <a:pt x="2153" y="2242"/>
                  </a:lnTo>
                  <a:lnTo>
                    <a:pt x="2166" y="2240"/>
                  </a:lnTo>
                  <a:lnTo>
                    <a:pt x="2179" y="2235"/>
                  </a:lnTo>
                  <a:lnTo>
                    <a:pt x="2191" y="2231"/>
                  </a:lnTo>
                  <a:lnTo>
                    <a:pt x="2203" y="2225"/>
                  </a:lnTo>
                  <a:lnTo>
                    <a:pt x="2213" y="2219"/>
                  </a:lnTo>
                  <a:lnTo>
                    <a:pt x="2223" y="2213"/>
                  </a:lnTo>
                  <a:lnTo>
                    <a:pt x="2233" y="2206"/>
                  </a:lnTo>
                  <a:lnTo>
                    <a:pt x="2242" y="2198"/>
                  </a:lnTo>
                  <a:lnTo>
                    <a:pt x="2250" y="2190"/>
                  </a:lnTo>
                  <a:lnTo>
                    <a:pt x="2257" y="2180"/>
                  </a:lnTo>
                  <a:lnTo>
                    <a:pt x="2265" y="2171"/>
                  </a:lnTo>
                  <a:lnTo>
                    <a:pt x="2272" y="2161"/>
                  </a:lnTo>
                  <a:lnTo>
                    <a:pt x="2277" y="2149"/>
                  </a:lnTo>
                  <a:lnTo>
                    <a:pt x="2283" y="2138"/>
                  </a:lnTo>
                  <a:lnTo>
                    <a:pt x="2289" y="2126"/>
                  </a:lnTo>
                  <a:lnTo>
                    <a:pt x="2293" y="2114"/>
                  </a:lnTo>
                  <a:lnTo>
                    <a:pt x="2297" y="2100"/>
                  </a:lnTo>
                  <a:lnTo>
                    <a:pt x="2301" y="2086"/>
                  </a:lnTo>
                  <a:lnTo>
                    <a:pt x="2304" y="2071"/>
                  </a:lnTo>
                  <a:lnTo>
                    <a:pt x="2307" y="2057"/>
                  </a:lnTo>
                  <a:lnTo>
                    <a:pt x="2310" y="2040"/>
                  </a:lnTo>
                  <a:lnTo>
                    <a:pt x="2311" y="2023"/>
                  </a:lnTo>
                  <a:lnTo>
                    <a:pt x="2313" y="1984"/>
                  </a:lnTo>
                  <a:lnTo>
                    <a:pt x="2315" y="1945"/>
                  </a:lnTo>
                  <a:lnTo>
                    <a:pt x="2316" y="1907"/>
                  </a:lnTo>
                  <a:lnTo>
                    <a:pt x="2316" y="1870"/>
                  </a:lnTo>
                  <a:lnTo>
                    <a:pt x="2315" y="1832"/>
                  </a:lnTo>
                  <a:lnTo>
                    <a:pt x="2313" y="1795"/>
                  </a:lnTo>
                  <a:lnTo>
                    <a:pt x="2310" y="1759"/>
                  </a:lnTo>
                  <a:lnTo>
                    <a:pt x="2306" y="1724"/>
                  </a:lnTo>
                  <a:lnTo>
                    <a:pt x="2300" y="1689"/>
                  </a:lnTo>
                  <a:lnTo>
                    <a:pt x="2295" y="1655"/>
                  </a:lnTo>
                  <a:lnTo>
                    <a:pt x="2288" y="1622"/>
                  </a:lnTo>
                  <a:lnTo>
                    <a:pt x="2280" y="1589"/>
                  </a:lnTo>
                  <a:lnTo>
                    <a:pt x="2270" y="1556"/>
                  </a:lnTo>
                  <a:lnTo>
                    <a:pt x="2260" y="1524"/>
                  </a:lnTo>
                  <a:lnTo>
                    <a:pt x="2249" y="1493"/>
                  </a:lnTo>
                  <a:lnTo>
                    <a:pt x="2237" y="1462"/>
                  </a:lnTo>
                  <a:lnTo>
                    <a:pt x="2223" y="1433"/>
                  </a:lnTo>
                  <a:lnTo>
                    <a:pt x="2210" y="1403"/>
                  </a:lnTo>
                  <a:lnTo>
                    <a:pt x="2195" y="1374"/>
                  </a:lnTo>
                  <a:lnTo>
                    <a:pt x="2179" y="1345"/>
                  </a:lnTo>
                  <a:lnTo>
                    <a:pt x="2162" y="1317"/>
                  </a:lnTo>
                  <a:lnTo>
                    <a:pt x="2143" y="1289"/>
                  </a:lnTo>
                  <a:lnTo>
                    <a:pt x="2125" y="1263"/>
                  </a:lnTo>
                  <a:lnTo>
                    <a:pt x="2104" y="1236"/>
                  </a:lnTo>
                  <a:lnTo>
                    <a:pt x="2084" y="1210"/>
                  </a:lnTo>
                  <a:lnTo>
                    <a:pt x="2061" y="1185"/>
                  </a:lnTo>
                  <a:lnTo>
                    <a:pt x="2038" y="1161"/>
                  </a:lnTo>
                  <a:lnTo>
                    <a:pt x="2014" y="1137"/>
                  </a:lnTo>
                  <a:lnTo>
                    <a:pt x="1988" y="1113"/>
                  </a:lnTo>
                  <a:lnTo>
                    <a:pt x="1962" y="1090"/>
                  </a:lnTo>
                  <a:lnTo>
                    <a:pt x="1934" y="1067"/>
                  </a:lnTo>
                  <a:lnTo>
                    <a:pt x="1906" y="1045"/>
                  </a:lnTo>
                  <a:lnTo>
                    <a:pt x="1884" y="1027"/>
                  </a:lnTo>
                  <a:lnTo>
                    <a:pt x="1862" y="1008"/>
                  </a:lnTo>
                  <a:lnTo>
                    <a:pt x="1840" y="988"/>
                  </a:lnTo>
                  <a:lnTo>
                    <a:pt x="1820" y="967"/>
                  </a:lnTo>
                  <a:lnTo>
                    <a:pt x="1800" y="944"/>
                  </a:lnTo>
                  <a:lnTo>
                    <a:pt x="1780" y="921"/>
                  </a:lnTo>
                  <a:lnTo>
                    <a:pt x="1761" y="896"/>
                  </a:lnTo>
                  <a:lnTo>
                    <a:pt x="1742" y="871"/>
                  </a:lnTo>
                  <a:lnTo>
                    <a:pt x="1724" y="843"/>
                  </a:lnTo>
                  <a:lnTo>
                    <a:pt x="1706" y="816"/>
                  </a:lnTo>
                  <a:lnTo>
                    <a:pt x="1689" y="787"/>
                  </a:lnTo>
                  <a:lnTo>
                    <a:pt x="1673" y="756"/>
                  </a:lnTo>
                  <a:lnTo>
                    <a:pt x="1657" y="725"/>
                  </a:lnTo>
                  <a:lnTo>
                    <a:pt x="1642" y="693"/>
                  </a:lnTo>
                  <a:lnTo>
                    <a:pt x="1627" y="658"/>
                  </a:lnTo>
                  <a:lnTo>
                    <a:pt x="1612" y="624"/>
                  </a:lnTo>
                  <a:lnTo>
                    <a:pt x="1599" y="591"/>
                  </a:lnTo>
                  <a:lnTo>
                    <a:pt x="1585" y="556"/>
                  </a:lnTo>
                  <a:lnTo>
                    <a:pt x="1571" y="522"/>
                  </a:lnTo>
                  <a:lnTo>
                    <a:pt x="1556" y="487"/>
                  </a:lnTo>
                  <a:lnTo>
                    <a:pt x="1541" y="453"/>
                  </a:lnTo>
                  <a:lnTo>
                    <a:pt x="1525" y="420"/>
                  </a:lnTo>
                  <a:lnTo>
                    <a:pt x="1508" y="385"/>
                  </a:lnTo>
                  <a:lnTo>
                    <a:pt x="1490" y="352"/>
                  </a:lnTo>
                  <a:lnTo>
                    <a:pt x="1479" y="331"/>
                  </a:lnTo>
                  <a:lnTo>
                    <a:pt x="1468" y="312"/>
                  </a:lnTo>
                  <a:lnTo>
                    <a:pt x="1455" y="294"/>
                  </a:lnTo>
                  <a:lnTo>
                    <a:pt x="1442" y="275"/>
                  </a:lnTo>
                  <a:lnTo>
                    <a:pt x="1430" y="257"/>
                  </a:lnTo>
                  <a:lnTo>
                    <a:pt x="1417" y="241"/>
                  </a:lnTo>
                  <a:lnTo>
                    <a:pt x="1403" y="225"/>
                  </a:lnTo>
                  <a:lnTo>
                    <a:pt x="1390" y="209"/>
                  </a:lnTo>
                  <a:lnTo>
                    <a:pt x="1376" y="194"/>
                  </a:lnTo>
                  <a:lnTo>
                    <a:pt x="1361" y="180"/>
                  </a:lnTo>
                  <a:lnTo>
                    <a:pt x="1346" y="166"/>
                  </a:lnTo>
                  <a:lnTo>
                    <a:pt x="1331" y="154"/>
                  </a:lnTo>
                  <a:lnTo>
                    <a:pt x="1315" y="141"/>
                  </a:lnTo>
                  <a:lnTo>
                    <a:pt x="1299" y="130"/>
                  </a:lnTo>
                  <a:lnTo>
                    <a:pt x="1283" y="118"/>
                  </a:lnTo>
                  <a:lnTo>
                    <a:pt x="1266" y="109"/>
                  </a:lnTo>
                  <a:lnTo>
                    <a:pt x="1248" y="99"/>
                  </a:lnTo>
                  <a:lnTo>
                    <a:pt x="1231" y="91"/>
                  </a:lnTo>
                  <a:lnTo>
                    <a:pt x="1214" y="83"/>
                  </a:lnTo>
                  <a:lnTo>
                    <a:pt x="1196" y="75"/>
                  </a:lnTo>
                  <a:lnTo>
                    <a:pt x="1177" y="69"/>
                  </a:lnTo>
                  <a:lnTo>
                    <a:pt x="1158" y="62"/>
                  </a:lnTo>
                  <a:lnTo>
                    <a:pt x="1139" y="57"/>
                  </a:lnTo>
                  <a:lnTo>
                    <a:pt x="1120" y="53"/>
                  </a:lnTo>
                  <a:lnTo>
                    <a:pt x="1100" y="48"/>
                  </a:lnTo>
                  <a:lnTo>
                    <a:pt x="1080" y="46"/>
                  </a:lnTo>
                  <a:lnTo>
                    <a:pt x="1059" y="42"/>
                  </a:lnTo>
                  <a:lnTo>
                    <a:pt x="1038" y="41"/>
                  </a:lnTo>
                  <a:lnTo>
                    <a:pt x="1018" y="40"/>
                  </a:lnTo>
                  <a:lnTo>
                    <a:pt x="996" y="39"/>
                  </a:lnTo>
                  <a:lnTo>
                    <a:pt x="974" y="40"/>
                  </a:lnTo>
                  <a:lnTo>
                    <a:pt x="951" y="40"/>
                  </a:lnTo>
                  <a:lnTo>
                    <a:pt x="946" y="40"/>
                  </a:lnTo>
                  <a:close/>
                  <a:moveTo>
                    <a:pt x="2101" y="2287"/>
                  </a:moveTo>
                  <a:lnTo>
                    <a:pt x="2073" y="2286"/>
                  </a:lnTo>
                  <a:lnTo>
                    <a:pt x="2046" y="2284"/>
                  </a:lnTo>
                  <a:lnTo>
                    <a:pt x="2016" y="2278"/>
                  </a:lnTo>
                  <a:lnTo>
                    <a:pt x="1986" y="2272"/>
                  </a:lnTo>
                  <a:lnTo>
                    <a:pt x="1977" y="2270"/>
                  </a:lnTo>
                  <a:lnTo>
                    <a:pt x="1969" y="2268"/>
                  </a:lnTo>
                  <a:lnTo>
                    <a:pt x="1960" y="2266"/>
                  </a:lnTo>
                  <a:lnTo>
                    <a:pt x="1950" y="2265"/>
                  </a:lnTo>
                  <a:lnTo>
                    <a:pt x="1936" y="2263"/>
                  </a:lnTo>
                  <a:lnTo>
                    <a:pt x="1919" y="2260"/>
                  </a:lnTo>
                  <a:lnTo>
                    <a:pt x="1905" y="2256"/>
                  </a:lnTo>
                  <a:lnTo>
                    <a:pt x="1890" y="2251"/>
                  </a:lnTo>
                  <a:lnTo>
                    <a:pt x="1843" y="2232"/>
                  </a:lnTo>
                  <a:lnTo>
                    <a:pt x="1766" y="2201"/>
                  </a:lnTo>
                  <a:lnTo>
                    <a:pt x="1690" y="2170"/>
                  </a:lnTo>
                  <a:lnTo>
                    <a:pt x="1613" y="2138"/>
                  </a:lnTo>
                  <a:lnTo>
                    <a:pt x="1536" y="2106"/>
                  </a:lnTo>
                  <a:lnTo>
                    <a:pt x="1459" y="2074"/>
                  </a:lnTo>
                  <a:lnTo>
                    <a:pt x="1383" y="2040"/>
                  </a:lnTo>
                  <a:lnTo>
                    <a:pt x="1307" y="2007"/>
                  </a:lnTo>
                  <a:lnTo>
                    <a:pt x="1230" y="1972"/>
                  </a:lnTo>
                  <a:lnTo>
                    <a:pt x="1154" y="1937"/>
                  </a:lnTo>
                  <a:lnTo>
                    <a:pt x="1079" y="1901"/>
                  </a:lnTo>
                  <a:lnTo>
                    <a:pt x="1003" y="1863"/>
                  </a:lnTo>
                  <a:lnTo>
                    <a:pt x="928" y="1825"/>
                  </a:lnTo>
                  <a:lnTo>
                    <a:pt x="854" y="1785"/>
                  </a:lnTo>
                  <a:lnTo>
                    <a:pt x="780" y="1743"/>
                  </a:lnTo>
                  <a:lnTo>
                    <a:pt x="708" y="1701"/>
                  </a:lnTo>
                  <a:lnTo>
                    <a:pt x="636" y="1656"/>
                  </a:lnTo>
                  <a:lnTo>
                    <a:pt x="567" y="1613"/>
                  </a:lnTo>
                  <a:lnTo>
                    <a:pt x="497" y="1564"/>
                  </a:lnTo>
                  <a:lnTo>
                    <a:pt x="461" y="1539"/>
                  </a:lnTo>
                  <a:lnTo>
                    <a:pt x="426" y="1514"/>
                  </a:lnTo>
                  <a:lnTo>
                    <a:pt x="392" y="1486"/>
                  </a:lnTo>
                  <a:lnTo>
                    <a:pt x="357" y="1459"/>
                  </a:lnTo>
                  <a:lnTo>
                    <a:pt x="323" y="1429"/>
                  </a:lnTo>
                  <a:lnTo>
                    <a:pt x="289" y="1398"/>
                  </a:lnTo>
                  <a:lnTo>
                    <a:pt x="257" y="1367"/>
                  </a:lnTo>
                  <a:lnTo>
                    <a:pt x="226" y="1333"/>
                  </a:lnTo>
                  <a:lnTo>
                    <a:pt x="195" y="1298"/>
                  </a:lnTo>
                  <a:lnTo>
                    <a:pt x="167" y="1262"/>
                  </a:lnTo>
                  <a:lnTo>
                    <a:pt x="139" y="1224"/>
                  </a:lnTo>
                  <a:lnTo>
                    <a:pt x="113" y="1184"/>
                  </a:lnTo>
                  <a:lnTo>
                    <a:pt x="96" y="1156"/>
                  </a:lnTo>
                  <a:lnTo>
                    <a:pt x="79" y="1127"/>
                  </a:lnTo>
                  <a:lnTo>
                    <a:pt x="66" y="1099"/>
                  </a:lnTo>
                  <a:lnTo>
                    <a:pt x="52" y="1070"/>
                  </a:lnTo>
                  <a:lnTo>
                    <a:pt x="40" y="1041"/>
                  </a:lnTo>
                  <a:lnTo>
                    <a:pt x="31" y="1013"/>
                  </a:lnTo>
                  <a:lnTo>
                    <a:pt x="22" y="984"/>
                  </a:lnTo>
                  <a:lnTo>
                    <a:pt x="15" y="955"/>
                  </a:lnTo>
                  <a:lnTo>
                    <a:pt x="10" y="928"/>
                  </a:lnTo>
                  <a:lnTo>
                    <a:pt x="5" y="899"/>
                  </a:lnTo>
                  <a:lnTo>
                    <a:pt x="1" y="872"/>
                  </a:lnTo>
                  <a:lnTo>
                    <a:pt x="0" y="843"/>
                  </a:lnTo>
                  <a:lnTo>
                    <a:pt x="0" y="816"/>
                  </a:lnTo>
                  <a:lnTo>
                    <a:pt x="1" y="788"/>
                  </a:lnTo>
                  <a:lnTo>
                    <a:pt x="4" y="760"/>
                  </a:lnTo>
                  <a:lnTo>
                    <a:pt x="8" y="734"/>
                  </a:lnTo>
                  <a:lnTo>
                    <a:pt x="13" y="707"/>
                  </a:lnTo>
                  <a:lnTo>
                    <a:pt x="20" y="680"/>
                  </a:lnTo>
                  <a:lnTo>
                    <a:pt x="28" y="654"/>
                  </a:lnTo>
                  <a:lnTo>
                    <a:pt x="38" y="627"/>
                  </a:lnTo>
                  <a:lnTo>
                    <a:pt x="49" y="602"/>
                  </a:lnTo>
                  <a:lnTo>
                    <a:pt x="61" y="577"/>
                  </a:lnTo>
                  <a:lnTo>
                    <a:pt x="74" y="552"/>
                  </a:lnTo>
                  <a:lnTo>
                    <a:pt x="90" y="526"/>
                  </a:lnTo>
                  <a:lnTo>
                    <a:pt x="106" y="502"/>
                  </a:lnTo>
                  <a:lnTo>
                    <a:pt x="123" y="478"/>
                  </a:lnTo>
                  <a:lnTo>
                    <a:pt x="143" y="455"/>
                  </a:lnTo>
                  <a:lnTo>
                    <a:pt x="162" y="432"/>
                  </a:lnTo>
                  <a:lnTo>
                    <a:pt x="184" y="409"/>
                  </a:lnTo>
                  <a:lnTo>
                    <a:pt x="207" y="388"/>
                  </a:lnTo>
                  <a:lnTo>
                    <a:pt x="232" y="366"/>
                  </a:lnTo>
                  <a:lnTo>
                    <a:pt x="257" y="345"/>
                  </a:lnTo>
                  <a:lnTo>
                    <a:pt x="292" y="319"/>
                  </a:lnTo>
                  <a:lnTo>
                    <a:pt x="327" y="291"/>
                  </a:lnTo>
                  <a:lnTo>
                    <a:pt x="364" y="265"/>
                  </a:lnTo>
                  <a:lnTo>
                    <a:pt x="401" y="239"/>
                  </a:lnTo>
                  <a:lnTo>
                    <a:pt x="440" y="212"/>
                  </a:lnTo>
                  <a:lnTo>
                    <a:pt x="479" y="187"/>
                  </a:lnTo>
                  <a:lnTo>
                    <a:pt x="520" y="162"/>
                  </a:lnTo>
                  <a:lnTo>
                    <a:pt x="561" y="139"/>
                  </a:lnTo>
                  <a:lnTo>
                    <a:pt x="605" y="116"/>
                  </a:lnTo>
                  <a:lnTo>
                    <a:pt x="648" y="94"/>
                  </a:lnTo>
                  <a:lnTo>
                    <a:pt x="693" y="75"/>
                  </a:lnTo>
                  <a:lnTo>
                    <a:pt x="740" y="56"/>
                  </a:lnTo>
                  <a:lnTo>
                    <a:pt x="787" y="39"/>
                  </a:lnTo>
                  <a:lnTo>
                    <a:pt x="837" y="24"/>
                  </a:lnTo>
                  <a:lnTo>
                    <a:pt x="862" y="18"/>
                  </a:lnTo>
                  <a:lnTo>
                    <a:pt x="887" y="11"/>
                  </a:lnTo>
                  <a:lnTo>
                    <a:pt x="912" y="7"/>
                  </a:lnTo>
                  <a:lnTo>
                    <a:pt x="938" y="1"/>
                  </a:lnTo>
                  <a:lnTo>
                    <a:pt x="946" y="2"/>
                  </a:lnTo>
                  <a:lnTo>
                    <a:pt x="949" y="1"/>
                  </a:lnTo>
                  <a:lnTo>
                    <a:pt x="973" y="0"/>
                  </a:lnTo>
                  <a:lnTo>
                    <a:pt x="997" y="0"/>
                  </a:lnTo>
                  <a:lnTo>
                    <a:pt x="1020" y="0"/>
                  </a:lnTo>
                  <a:lnTo>
                    <a:pt x="1042" y="1"/>
                  </a:lnTo>
                  <a:lnTo>
                    <a:pt x="1065" y="3"/>
                  </a:lnTo>
                  <a:lnTo>
                    <a:pt x="1087" y="6"/>
                  </a:lnTo>
                  <a:lnTo>
                    <a:pt x="1108" y="9"/>
                  </a:lnTo>
                  <a:lnTo>
                    <a:pt x="1129" y="14"/>
                  </a:lnTo>
                  <a:lnTo>
                    <a:pt x="1150" y="18"/>
                  </a:lnTo>
                  <a:lnTo>
                    <a:pt x="1170" y="24"/>
                  </a:lnTo>
                  <a:lnTo>
                    <a:pt x="1191" y="31"/>
                  </a:lnTo>
                  <a:lnTo>
                    <a:pt x="1211" y="38"/>
                  </a:lnTo>
                  <a:lnTo>
                    <a:pt x="1230" y="46"/>
                  </a:lnTo>
                  <a:lnTo>
                    <a:pt x="1248" y="54"/>
                  </a:lnTo>
                  <a:lnTo>
                    <a:pt x="1267" y="63"/>
                  </a:lnTo>
                  <a:lnTo>
                    <a:pt x="1285" y="73"/>
                  </a:lnTo>
                  <a:lnTo>
                    <a:pt x="1303" y="85"/>
                  </a:lnTo>
                  <a:lnTo>
                    <a:pt x="1321" y="96"/>
                  </a:lnTo>
                  <a:lnTo>
                    <a:pt x="1338" y="108"/>
                  </a:lnTo>
                  <a:lnTo>
                    <a:pt x="1354" y="122"/>
                  </a:lnTo>
                  <a:lnTo>
                    <a:pt x="1371" y="135"/>
                  </a:lnTo>
                  <a:lnTo>
                    <a:pt x="1387" y="149"/>
                  </a:lnTo>
                  <a:lnTo>
                    <a:pt x="1402" y="164"/>
                  </a:lnTo>
                  <a:lnTo>
                    <a:pt x="1417" y="180"/>
                  </a:lnTo>
                  <a:lnTo>
                    <a:pt x="1432" y="197"/>
                  </a:lnTo>
                  <a:lnTo>
                    <a:pt x="1447" y="215"/>
                  </a:lnTo>
                  <a:lnTo>
                    <a:pt x="1461" y="233"/>
                  </a:lnTo>
                  <a:lnTo>
                    <a:pt x="1474" y="251"/>
                  </a:lnTo>
                  <a:lnTo>
                    <a:pt x="1487" y="271"/>
                  </a:lnTo>
                  <a:lnTo>
                    <a:pt x="1501" y="291"/>
                  </a:lnTo>
                  <a:lnTo>
                    <a:pt x="1512" y="312"/>
                  </a:lnTo>
                  <a:lnTo>
                    <a:pt x="1525" y="334"/>
                  </a:lnTo>
                  <a:lnTo>
                    <a:pt x="1542" y="367"/>
                  </a:lnTo>
                  <a:lnTo>
                    <a:pt x="1559" y="401"/>
                  </a:lnTo>
                  <a:lnTo>
                    <a:pt x="1576" y="437"/>
                  </a:lnTo>
                  <a:lnTo>
                    <a:pt x="1591" y="471"/>
                  </a:lnTo>
                  <a:lnTo>
                    <a:pt x="1606" y="506"/>
                  </a:lnTo>
                  <a:lnTo>
                    <a:pt x="1621" y="541"/>
                  </a:lnTo>
                  <a:lnTo>
                    <a:pt x="1635" y="576"/>
                  </a:lnTo>
                  <a:lnTo>
                    <a:pt x="1649" y="610"/>
                  </a:lnTo>
                  <a:lnTo>
                    <a:pt x="1663" y="643"/>
                  </a:lnTo>
                  <a:lnTo>
                    <a:pt x="1677" y="676"/>
                  </a:lnTo>
                  <a:lnTo>
                    <a:pt x="1692" y="707"/>
                  </a:lnTo>
                  <a:lnTo>
                    <a:pt x="1707" y="736"/>
                  </a:lnTo>
                  <a:lnTo>
                    <a:pt x="1723" y="766"/>
                  </a:lnTo>
                  <a:lnTo>
                    <a:pt x="1739" y="794"/>
                  </a:lnTo>
                  <a:lnTo>
                    <a:pt x="1757" y="820"/>
                  </a:lnTo>
                  <a:lnTo>
                    <a:pt x="1774" y="846"/>
                  </a:lnTo>
                  <a:lnTo>
                    <a:pt x="1791" y="872"/>
                  </a:lnTo>
                  <a:lnTo>
                    <a:pt x="1809" y="895"/>
                  </a:lnTo>
                  <a:lnTo>
                    <a:pt x="1829" y="918"/>
                  </a:lnTo>
                  <a:lnTo>
                    <a:pt x="1848" y="938"/>
                  </a:lnTo>
                  <a:lnTo>
                    <a:pt x="1868" y="959"/>
                  </a:lnTo>
                  <a:lnTo>
                    <a:pt x="1889" y="978"/>
                  </a:lnTo>
                  <a:lnTo>
                    <a:pt x="1909" y="997"/>
                  </a:lnTo>
                  <a:lnTo>
                    <a:pt x="1930" y="1013"/>
                  </a:lnTo>
                  <a:lnTo>
                    <a:pt x="1960" y="1036"/>
                  </a:lnTo>
                  <a:lnTo>
                    <a:pt x="1988" y="1060"/>
                  </a:lnTo>
                  <a:lnTo>
                    <a:pt x="2015" y="1084"/>
                  </a:lnTo>
                  <a:lnTo>
                    <a:pt x="2041" y="1108"/>
                  </a:lnTo>
                  <a:lnTo>
                    <a:pt x="2066" y="1133"/>
                  </a:lnTo>
                  <a:lnTo>
                    <a:pt x="2090" y="1160"/>
                  </a:lnTo>
                  <a:lnTo>
                    <a:pt x="2113" y="1185"/>
                  </a:lnTo>
                  <a:lnTo>
                    <a:pt x="2135" y="1212"/>
                  </a:lnTo>
                  <a:lnTo>
                    <a:pt x="2156" y="1240"/>
                  </a:lnTo>
                  <a:lnTo>
                    <a:pt x="2176" y="1267"/>
                  </a:lnTo>
                  <a:lnTo>
                    <a:pt x="2195" y="1296"/>
                  </a:lnTo>
                  <a:lnTo>
                    <a:pt x="2213" y="1325"/>
                  </a:lnTo>
                  <a:lnTo>
                    <a:pt x="2229" y="1355"/>
                  </a:lnTo>
                  <a:lnTo>
                    <a:pt x="2245" y="1384"/>
                  </a:lnTo>
                  <a:lnTo>
                    <a:pt x="2260" y="1415"/>
                  </a:lnTo>
                  <a:lnTo>
                    <a:pt x="2273" y="1446"/>
                  </a:lnTo>
                  <a:lnTo>
                    <a:pt x="2285" y="1478"/>
                  </a:lnTo>
                  <a:lnTo>
                    <a:pt x="2297" y="1511"/>
                  </a:lnTo>
                  <a:lnTo>
                    <a:pt x="2308" y="1544"/>
                  </a:lnTo>
                  <a:lnTo>
                    <a:pt x="2318" y="1577"/>
                  </a:lnTo>
                  <a:lnTo>
                    <a:pt x="2326" y="1611"/>
                  </a:lnTo>
                  <a:lnTo>
                    <a:pt x="2332" y="1646"/>
                  </a:lnTo>
                  <a:lnTo>
                    <a:pt x="2339" y="1681"/>
                  </a:lnTo>
                  <a:lnTo>
                    <a:pt x="2345" y="1717"/>
                  </a:lnTo>
                  <a:lnTo>
                    <a:pt x="2349" y="1754"/>
                  </a:lnTo>
                  <a:lnTo>
                    <a:pt x="2352" y="1792"/>
                  </a:lnTo>
                  <a:lnTo>
                    <a:pt x="2354" y="1828"/>
                  </a:lnTo>
                  <a:lnTo>
                    <a:pt x="2355" y="1867"/>
                  </a:lnTo>
                  <a:lnTo>
                    <a:pt x="2355" y="1906"/>
                  </a:lnTo>
                  <a:lnTo>
                    <a:pt x="2354" y="1945"/>
                  </a:lnTo>
                  <a:lnTo>
                    <a:pt x="2353" y="1987"/>
                  </a:lnTo>
                  <a:lnTo>
                    <a:pt x="2350" y="2027"/>
                  </a:lnTo>
                  <a:lnTo>
                    <a:pt x="2349" y="2046"/>
                  </a:lnTo>
                  <a:lnTo>
                    <a:pt x="2345" y="2063"/>
                  </a:lnTo>
                  <a:lnTo>
                    <a:pt x="2343" y="2081"/>
                  </a:lnTo>
                  <a:lnTo>
                    <a:pt x="2338" y="2098"/>
                  </a:lnTo>
                  <a:lnTo>
                    <a:pt x="2335" y="2114"/>
                  </a:lnTo>
                  <a:lnTo>
                    <a:pt x="2329" y="2129"/>
                  </a:lnTo>
                  <a:lnTo>
                    <a:pt x="2323" y="2144"/>
                  </a:lnTo>
                  <a:lnTo>
                    <a:pt x="2318" y="2157"/>
                  </a:lnTo>
                  <a:lnTo>
                    <a:pt x="2311" y="2171"/>
                  </a:lnTo>
                  <a:lnTo>
                    <a:pt x="2304" y="2184"/>
                  </a:lnTo>
                  <a:lnTo>
                    <a:pt x="2296" y="2195"/>
                  </a:lnTo>
                  <a:lnTo>
                    <a:pt x="2287" y="2207"/>
                  </a:lnTo>
                  <a:lnTo>
                    <a:pt x="2277" y="2217"/>
                  </a:lnTo>
                  <a:lnTo>
                    <a:pt x="2268" y="2227"/>
                  </a:lnTo>
                  <a:lnTo>
                    <a:pt x="2258" y="2237"/>
                  </a:lnTo>
                  <a:lnTo>
                    <a:pt x="2246" y="2245"/>
                  </a:lnTo>
                  <a:lnTo>
                    <a:pt x="2231" y="2255"/>
                  </a:lnTo>
                  <a:lnTo>
                    <a:pt x="2215" y="2263"/>
                  </a:lnTo>
                  <a:lnTo>
                    <a:pt x="2198" y="2271"/>
                  </a:lnTo>
                  <a:lnTo>
                    <a:pt x="2180" y="2277"/>
                  </a:lnTo>
                  <a:lnTo>
                    <a:pt x="2162" y="2281"/>
                  </a:lnTo>
                  <a:lnTo>
                    <a:pt x="2142" y="2285"/>
                  </a:lnTo>
                  <a:lnTo>
                    <a:pt x="2121" y="2287"/>
                  </a:lnTo>
                  <a:lnTo>
                    <a:pt x="2101" y="2287"/>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53" name="Freeform 55">
              <a:extLst>
                <a:ext uri="{FF2B5EF4-FFF2-40B4-BE49-F238E27FC236}">
                  <a16:creationId xmlns:a16="http://schemas.microsoft.com/office/drawing/2014/main" id="{1AC190F2-1471-4691-A1B7-B16C1EBACF3C}"/>
                </a:ext>
              </a:extLst>
            </p:cNvPr>
            <p:cNvSpPr>
              <a:spLocks noEditPoints="1"/>
            </p:cNvSpPr>
            <p:nvPr userDrawn="1"/>
          </p:nvSpPr>
          <p:spPr bwMode="auto">
            <a:xfrm>
              <a:off x="7663940" y="1740090"/>
              <a:ext cx="800255" cy="856086"/>
            </a:xfrm>
            <a:custGeom>
              <a:avLst/>
              <a:gdLst>
                <a:gd name="T0" fmla="*/ 398 w 1204"/>
                <a:gd name="T1" fmla="*/ 89 h 1292"/>
                <a:gd name="T2" fmla="*/ 251 w 1204"/>
                <a:gd name="T3" fmla="*/ 154 h 1292"/>
                <a:gd name="T4" fmla="*/ 164 w 1204"/>
                <a:gd name="T5" fmla="*/ 218 h 1292"/>
                <a:gd name="T6" fmla="*/ 104 w 1204"/>
                <a:gd name="T7" fmla="*/ 290 h 1292"/>
                <a:gd name="T8" fmla="*/ 63 w 1204"/>
                <a:gd name="T9" fmla="*/ 374 h 1292"/>
                <a:gd name="T10" fmla="*/ 42 w 1204"/>
                <a:gd name="T11" fmla="*/ 468 h 1292"/>
                <a:gd name="T12" fmla="*/ 45 w 1204"/>
                <a:gd name="T13" fmla="*/ 590 h 1292"/>
                <a:gd name="T14" fmla="*/ 116 w 1204"/>
                <a:gd name="T15" fmla="*/ 851 h 1292"/>
                <a:gd name="T16" fmla="*/ 185 w 1204"/>
                <a:gd name="T17" fmla="*/ 981 h 1292"/>
                <a:gd name="T18" fmla="*/ 258 w 1204"/>
                <a:gd name="T19" fmla="*/ 1073 h 1292"/>
                <a:gd name="T20" fmla="*/ 348 w 1204"/>
                <a:gd name="T21" fmla="*/ 1148 h 1292"/>
                <a:gd name="T22" fmla="*/ 467 w 1204"/>
                <a:gd name="T23" fmla="*/ 1213 h 1292"/>
                <a:gd name="T24" fmla="*/ 610 w 1204"/>
                <a:gd name="T25" fmla="*/ 1249 h 1292"/>
                <a:gd name="T26" fmla="*/ 755 w 1204"/>
                <a:gd name="T27" fmla="*/ 1247 h 1292"/>
                <a:gd name="T28" fmla="*/ 890 w 1204"/>
                <a:gd name="T29" fmla="*/ 1207 h 1292"/>
                <a:gd name="T30" fmla="*/ 1008 w 1204"/>
                <a:gd name="T31" fmla="*/ 1132 h 1292"/>
                <a:gd name="T32" fmla="*/ 1100 w 1204"/>
                <a:gd name="T33" fmla="*/ 1026 h 1292"/>
                <a:gd name="T34" fmla="*/ 1149 w 1204"/>
                <a:gd name="T35" fmla="*/ 910 h 1292"/>
                <a:gd name="T36" fmla="*/ 1164 w 1204"/>
                <a:gd name="T37" fmla="*/ 779 h 1292"/>
                <a:gd name="T38" fmla="*/ 1134 w 1204"/>
                <a:gd name="T39" fmla="*/ 573 h 1292"/>
                <a:gd name="T40" fmla="*/ 1064 w 1204"/>
                <a:gd name="T41" fmla="*/ 360 h 1292"/>
                <a:gd name="T42" fmla="*/ 993 w 1204"/>
                <a:gd name="T43" fmla="*/ 236 h 1292"/>
                <a:gd name="T44" fmla="*/ 905 w 1204"/>
                <a:gd name="T45" fmla="*/ 142 h 1292"/>
                <a:gd name="T46" fmla="*/ 802 w 1204"/>
                <a:gd name="T47" fmla="*/ 78 h 1292"/>
                <a:gd name="T48" fmla="*/ 681 w 1204"/>
                <a:gd name="T49" fmla="*/ 45 h 1292"/>
                <a:gd name="T50" fmla="*/ 546 w 1204"/>
                <a:gd name="T51" fmla="*/ 43 h 1292"/>
                <a:gd name="T52" fmla="*/ 617 w 1204"/>
                <a:gd name="T53" fmla="*/ 1289 h 1292"/>
                <a:gd name="T54" fmla="*/ 505 w 1204"/>
                <a:gd name="T55" fmla="*/ 1268 h 1292"/>
                <a:gd name="T56" fmla="*/ 396 w 1204"/>
                <a:gd name="T57" fmla="*/ 1223 h 1292"/>
                <a:gd name="T58" fmla="*/ 291 w 1204"/>
                <a:gd name="T59" fmla="*/ 1155 h 1292"/>
                <a:gd name="T60" fmla="*/ 203 w 1204"/>
                <a:gd name="T61" fmla="*/ 1070 h 1292"/>
                <a:gd name="T62" fmla="*/ 130 w 1204"/>
                <a:gd name="T63" fmla="*/ 968 h 1292"/>
                <a:gd name="T64" fmla="*/ 71 w 1204"/>
                <a:gd name="T65" fmla="*/ 848 h 1292"/>
                <a:gd name="T66" fmla="*/ 8 w 1204"/>
                <a:gd name="T67" fmla="*/ 614 h 1292"/>
                <a:gd name="T68" fmla="*/ 1 w 1204"/>
                <a:gd name="T69" fmla="*/ 498 h 1292"/>
                <a:gd name="T70" fmla="*/ 16 w 1204"/>
                <a:gd name="T71" fmla="*/ 392 h 1292"/>
                <a:gd name="T72" fmla="*/ 54 w 1204"/>
                <a:gd name="T73" fmla="*/ 298 h 1292"/>
                <a:gd name="T74" fmla="*/ 112 w 1204"/>
                <a:gd name="T75" fmla="*/ 215 h 1292"/>
                <a:gd name="T76" fmla="*/ 193 w 1204"/>
                <a:gd name="T77" fmla="*/ 145 h 1292"/>
                <a:gd name="T78" fmla="*/ 333 w 1204"/>
                <a:gd name="T79" fmla="*/ 71 h 1292"/>
                <a:gd name="T80" fmla="*/ 479 w 1204"/>
                <a:gd name="T81" fmla="*/ 16 h 1292"/>
                <a:gd name="T82" fmla="*/ 593 w 1204"/>
                <a:gd name="T83" fmla="*/ 0 h 1292"/>
                <a:gd name="T84" fmla="*/ 734 w 1204"/>
                <a:gd name="T85" fmla="*/ 14 h 1292"/>
                <a:gd name="T86" fmla="*/ 857 w 1204"/>
                <a:gd name="T87" fmla="*/ 61 h 1292"/>
                <a:gd name="T88" fmla="*/ 962 w 1204"/>
                <a:gd name="T89" fmla="*/ 139 h 1292"/>
                <a:gd name="T90" fmla="*/ 1052 w 1204"/>
                <a:gd name="T91" fmla="*/ 251 h 1292"/>
                <a:gd name="T92" fmla="*/ 1125 w 1204"/>
                <a:gd name="T93" fmla="*/ 404 h 1292"/>
                <a:gd name="T94" fmla="*/ 1191 w 1204"/>
                <a:gd name="T95" fmla="*/ 655 h 1292"/>
                <a:gd name="T96" fmla="*/ 1203 w 1204"/>
                <a:gd name="T97" fmla="*/ 827 h 1292"/>
                <a:gd name="T98" fmla="*/ 1173 w 1204"/>
                <a:gd name="T99" fmla="*/ 965 h 1292"/>
                <a:gd name="T100" fmla="*/ 1101 w 1204"/>
                <a:gd name="T101" fmla="*/ 1093 h 1292"/>
                <a:gd name="T102" fmla="*/ 953 w 1204"/>
                <a:gd name="T103" fmla="*/ 1219 h 1292"/>
                <a:gd name="T104" fmla="*/ 772 w 1204"/>
                <a:gd name="T105" fmla="*/ 128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4" h="1292">
                  <a:moveTo>
                    <a:pt x="515" y="44"/>
                  </a:moveTo>
                  <a:lnTo>
                    <a:pt x="492" y="53"/>
                  </a:lnTo>
                  <a:lnTo>
                    <a:pt x="469" y="62"/>
                  </a:lnTo>
                  <a:lnTo>
                    <a:pt x="446" y="71"/>
                  </a:lnTo>
                  <a:lnTo>
                    <a:pt x="423" y="79"/>
                  </a:lnTo>
                  <a:lnTo>
                    <a:pt x="398" y="89"/>
                  </a:lnTo>
                  <a:lnTo>
                    <a:pt x="373" y="98"/>
                  </a:lnTo>
                  <a:lnTo>
                    <a:pt x="349" y="108"/>
                  </a:lnTo>
                  <a:lnTo>
                    <a:pt x="323" y="118"/>
                  </a:lnTo>
                  <a:lnTo>
                    <a:pt x="298" y="129"/>
                  </a:lnTo>
                  <a:lnTo>
                    <a:pt x="275" y="141"/>
                  </a:lnTo>
                  <a:lnTo>
                    <a:pt x="251" y="154"/>
                  </a:lnTo>
                  <a:lnTo>
                    <a:pt x="229" y="168"/>
                  </a:lnTo>
                  <a:lnTo>
                    <a:pt x="216" y="177"/>
                  </a:lnTo>
                  <a:lnTo>
                    <a:pt x="202" y="186"/>
                  </a:lnTo>
                  <a:lnTo>
                    <a:pt x="189" y="196"/>
                  </a:lnTo>
                  <a:lnTo>
                    <a:pt x="177" y="208"/>
                  </a:lnTo>
                  <a:lnTo>
                    <a:pt x="164" y="218"/>
                  </a:lnTo>
                  <a:lnTo>
                    <a:pt x="152" y="230"/>
                  </a:lnTo>
                  <a:lnTo>
                    <a:pt x="142" y="241"/>
                  </a:lnTo>
                  <a:lnTo>
                    <a:pt x="132" y="253"/>
                  </a:lnTo>
                  <a:lnTo>
                    <a:pt x="122" y="265"/>
                  </a:lnTo>
                  <a:lnTo>
                    <a:pt x="112" y="278"/>
                  </a:lnTo>
                  <a:lnTo>
                    <a:pt x="104" y="290"/>
                  </a:lnTo>
                  <a:lnTo>
                    <a:pt x="96" y="304"/>
                  </a:lnTo>
                  <a:lnTo>
                    <a:pt x="88" y="318"/>
                  </a:lnTo>
                  <a:lnTo>
                    <a:pt x="81" y="332"/>
                  </a:lnTo>
                  <a:lnTo>
                    <a:pt x="74" y="345"/>
                  </a:lnTo>
                  <a:lnTo>
                    <a:pt x="69" y="360"/>
                  </a:lnTo>
                  <a:lnTo>
                    <a:pt x="63" y="374"/>
                  </a:lnTo>
                  <a:lnTo>
                    <a:pt x="58" y="389"/>
                  </a:lnTo>
                  <a:lnTo>
                    <a:pt x="54" y="405"/>
                  </a:lnTo>
                  <a:lnTo>
                    <a:pt x="50" y="420"/>
                  </a:lnTo>
                  <a:lnTo>
                    <a:pt x="47" y="436"/>
                  </a:lnTo>
                  <a:lnTo>
                    <a:pt x="45" y="452"/>
                  </a:lnTo>
                  <a:lnTo>
                    <a:pt x="42" y="468"/>
                  </a:lnTo>
                  <a:lnTo>
                    <a:pt x="41" y="485"/>
                  </a:lnTo>
                  <a:lnTo>
                    <a:pt x="40" y="501"/>
                  </a:lnTo>
                  <a:lnTo>
                    <a:pt x="40" y="519"/>
                  </a:lnTo>
                  <a:lnTo>
                    <a:pt x="40" y="536"/>
                  </a:lnTo>
                  <a:lnTo>
                    <a:pt x="41" y="554"/>
                  </a:lnTo>
                  <a:lnTo>
                    <a:pt x="45" y="590"/>
                  </a:lnTo>
                  <a:lnTo>
                    <a:pt x="50" y="626"/>
                  </a:lnTo>
                  <a:lnTo>
                    <a:pt x="60" y="675"/>
                  </a:lnTo>
                  <a:lnTo>
                    <a:pt x="71" y="723"/>
                  </a:lnTo>
                  <a:lnTo>
                    <a:pt x="85" y="768"/>
                  </a:lnTo>
                  <a:lnTo>
                    <a:pt x="100" y="810"/>
                  </a:lnTo>
                  <a:lnTo>
                    <a:pt x="116" y="851"/>
                  </a:lnTo>
                  <a:lnTo>
                    <a:pt x="133" y="891"/>
                  </a:lnTo>
                  <a:lnTo>
                    <a:pt x="142" y="910"/>
                  </a:lnTo>
                  <a:lnTo>
                    <a:pt x="152" y="928"/>
                  </a:lnTo>
                  <a:lnTo>
                    <a:pt x="163" y="946"/>
                  </a:lnTo>
                  <a:lnTo>
                    <a:pt x="173" y="964"/>
                  </a:lnTo>
                  <a:lnTo>
                    <a:pt x="185" y="981"/>
                  </a:lnTo>
                  <a:lnTo>
                    <a:pt x="196" y="997"/>
                  </a:lnTo>
                  <a:lnTo>
                    <a:pt x="208" y="1013"/>
                  </a:lnTo>
                  <a:lnTo>
                    <a:pt x="219" y="1029"/>
                  </a:lnTo>
                  <a:lnTo>
                    <a:pt x="232" y="1044"/>
                  </a:lnTo>
                  <a:lnTo>
                    <a:pt x="245" y="1059"/>
                  </a:lnTo>
                  <a:lnTo>
                    <a:pt x="258" y="1073"/>
                  </a:lnTo>
                  <a:lnTo>
                    <a:pt x="272" y="1086"/>
                  </a:lnTo>
                  <a:lnTo>
                    <a:pt x="287" y="1099"/>
                  </a:lnTo>
                  <a:lnTo>
                    <a:pt x="302" y="1113"/>
                  </a:lnTo>
                  <a:lnTo>
                    <a:pt x="317" y="1124"/>
                  </a:lnTo>
                  <a:lnTo>
                    <a:pt x="331" y="1137"/>
                  </a:lnTo>
                  <a:lnTo>
                    <a:pt x="348" y="1148"/>
                  </a:lnTo>
                  <a:lnTo>
                    <a:pt x="364" y="1159"/>
                  </a:lnTo>
                  <a:lnTo>
                    <a:pt x="380" y="1169"/>
                  </a:lnTo>
                  <a:lnTo>
                    <a:pt x="397" y="1179"/>
                  </a:lnTo>
                  <a:lnTo>
                    <a:pt x="420" y="1192"/>
                  </a:lnTo>
                  <a:lnTo>
                    <a:pt x="443" y="1202"/>
                  </a:lnTo>
                  <a:lnTo>
                    <a:pt x="467" y="1213"/>
                  </a:lnTo>
                  <a:lnTo>
                    <a:pt x="490" y="1222"/>
                  </a:lnTo>
                  <a:lnTo>
                    <a:pt x="514" y="1230"/>
                  </a:lnTo>
                  <a:lnTo>
                    <a:pt x="538" y="1235"/>
                  </a:lnTo>
                  <a:lnTo>
                    <a:pt x="562" y="1241"/>
                  </a:lnTo>
                  <a:lnTo>
                    <a:pt x="586" y="1246"/>
                  </a:lnTo>
                  <a:lnTo>
                    <a:pt x="610" y="1249"/>
                  </a:lnTo>
                  <a:lnTo>
                    <a:pt x="634" y="1252"/>
                  </a:lnTo>
                  <a:lnTo>
                    <a:pt x="658" y="1253"/>
                  </a:lnTo>
                  <a:lnTo>
                    <a:pt x="682" y="1253"/>
                  </a:lnTo>
                  <a:lnTo>
                    <a:pt x="707" y="1252"/>
                  </a:lnTo>
                  <a:lnTo>
                    <a:pt x="731" y="1250"/>
                  </a:lnTo>
                  <a:lnTo>
                    <a:pt x="755" y="1247"/>
                  </a:lnTo>
                  <a:lnTo>
                    <a:pt x="778" y="1242"/>
                  </a:lnTo>
                  <a:lnTo>
                    <a:pt x="801" y="1238"/>
                  </a:lnTo>
                  <a:lnTo>
                    <a:pt x="824" y="1232"/>
                  </a:lnTo>
                  <a:lnTo>
                    <a:pt x="847" y="1224"/>
                  </a:lnTo>
                  <a:lnTo>
                    <a:pt x="868" y="1216"/>
                  </a:lnTo>
                  <a:lnTo>
                    <a:pt x="890" y="1207"/>
                  </a:lnTo>
                  <a:lnTo>
                    <a:pt x="911" y="1198"/>
                  </a:lnTo>
                  <a:lnTo>
                    <a:pt x="931" y="1186"/>
                  </a:lnTo>
                  <a:lnTo>
                    <a:pt x="952" y="1174"/>
                  </a:lnTo>
                  <a:lnTo>
                    <a:pt x="972" y="1161"/>
                  </a:lnTo>
                  <a:lnTo>
                    <a:pt x="991" y="1147"/>
                  </a:lnTo>
                  <a:lnTo>
                    <a:pt x="1008" y="1132"/>
                  </a:lnTo>
                  <a:lnTo>
                    <a:pt x="1027" y="1116"/>
                  </a:lnTo>
                  <a:lnTo>
                    <a:pt x="1043" y="1100"/>
                  </a:lnTo>
                  <a:lnTo>
                    <a:pt x="1059" y="1082"/>
                  </a:lnTo>
                  <a:lnTo>
                    <a:pt x="1074" y="1063"/>
                  </a:lnTo>
                  <a:lnTo>
                    <a:pt x="1089" y="1044"/>
                  </a:lnTo>
                  <a:lnTo>
                    <a:pt x="1100" y="1026"/>
                  </a:lnTo>
                  <a:lnTo>
                    <a:pt x="1110" y="1008"/>
                  </a:lnTo>
                  <a:lnTo>
                    <a:pt x="1121" y="989"/>
                  </a:lnTo>
                  <a:lnTo>
                    <a:pt x="1129" y="971"/>
                  </a:lnTo>
                  <a:lnTo>
                    <a:pt x="1137" y="950"/>
                  </a:lnTo>
                  <a:lnTo>
                    <a:pt x="1144" y="930"/>
                  </a:lnTo>
                  <a:lnTo>
                    <a:pt x="1149" y="910"/>
                  </a:lnTo>
                  <a:lnTo>
                    <a:pt x="1155" y="889"/>
                  </a:lnTo>
                  <a:lnTo>
                    <a:pt x="1159" y="867"/>
                  </a:lnTo>
                  <a:lnTo>
                    <a:pt x="1162" y="846"/>
                  </a:lnTo>
                  <a:lnTo>
                    <a:pt x="1163" y="824"/>
                  </a:lnTo>
                  <a:lnTo>
                    <a:pt x="1164" y="802"/>
                  </a:lnTo>
                  <a:lnTo>
                    <a:pt x="1164" y="779"/>
                  </a:lnTo>
                  <a:lnTo>
                    <a:pt x="1164" y="756"/>
                  </a:lnTo>
                  <a:lnTo>
                    <a:pt x="1162" y="732"/>
                  </a:lnTo>
                  <a:lnTo>
                    <a:pt x="1159" y="709"/>
                  </a:lnTo>
                  <a:lnTo>
                    <a:pt x="1152" y="662"/>
                  </a:lnTo>
                  <a:lnTo>
                    <a:pt x="1144" y="616"/>
                  </a:lnTo>
                  <a:lnTo>
                    <a:pt x="1134" y="573"/>
                  </a:lnTo>
                  <a:lnTo>
                    <a:pt x="1124" y="531"/>
                  </a:lnTo>
                  <a:lnTo>
                    <a:pt x="1114" y="492"/>
                  </a:lnTo>
                  <a:lnTo>
                    <a:pt x="1102" y="454"/>
                  </a:lnTo>
                  <a:lnTo>
                    <a:pt x="1089" y="418"/>
                  </a:lnTo>
                  <a:lnTo>
                    <a:pt x="1075" y="383"/>
                  </a:lnTo>
                  <a:lnTo>
                    <a:pt x="1064" y="360"/>
                  </a:lnTo>
                  <a:lnTo>
                    <a:pt x="1054" y="337"/>
                  </a:lnTo>
                  <a:lnTo>
                    <a:pt x="1043" y="316"/>
                  </a:lnTo>
                  <a:lnTo>
                    <a:pt x="1031" y="294"/>
                  </a:lnTo>
                  <a:lnTo>
                    <a:pt x="1019" y="274"/>
                  </a:lnTo>
                  <a:lnTo>
                    <a:pt x="1006" y="255"/>
                  </a:lnTo>
                  <a:lnTo>
                    <a:pt x="993" y="236"/>
                  </a:lnTo>
                  <a:lnTo>
                    <a:pt x="980" y="218"/>
                  </a:lnTo>
                  <a:lnTo>
                    <a:pt x="966" y="201"/>
                  </a:lnTo>
                  <a:lnTo>
                    <a:pt x="951" y="185"/>
                  </a:lnTo>
                  <a:lnTo>
                    <a:pt x="936" y="170"/>
                  </a:lnTo>
                  <a:lnTo>
                    <a:pt x="921" y="155"/>
                  </a:lnTo>
                  <a:lnTo>
                    <a:pt x="905" y="142"/>
                  </a:lnTo>
                  <a:lnTo>
                    <a:pt x="889" y="130"/>
                  </a:lnTo>
                  <a:lnTo>
                    <a:pt x="873" y="117"/>
                  </a:lnTo>
                  <a:lnTo>
                    <a:pt x="856" y="107"/>
                  </a:lnTo>
                  <a:lnTo>
                    <a:pt x="837" y="97"/>
                  </a:lnTo>
                  <a:lnTo>
                    <a:pt x="820" y="86"/>
                  </a:lnTo>
                  <a:lnTo>
                    <a:pt x="802" y="78"/>
                  </a:lnTo>
                  <a:lnTo>
                    <a:pt x="782" y="70"/>
                  </a:lnTo>
                  <a:lnTo>
                    <a:pt x="763" y="63"/>
                  </a:lnTo>
                  <a:lnTo>
                    <a:pt x="743" y="58"/>
                  </a:lnTo>
                  <a:lnTo>
                    <a:pt x="723" y="53"/>
                  </a:lnTo>
                  <a:lnTo>
                    <a:pt x="702" y="48"/>
                  </a:lnTo>
                  <a:lnTo>
                    <a:pt x="681" y="45"/>
                  </a:lnTo>
                  <a:lnTo>
                    <a:pt x="660" y="43"/>
                  </a:lnTo>
                  <a:lnTo>
                    <a:pt x="638" y="40"/>
                  </a:lnTo>
                  <a:lnTo>
                    <a:pt x="616" y="39"/>
                  </a:lnTo>
                  <a:lnTo>
                    <a:pt x="593" y="39"/>
                  </a:lnTo>
                  <a:lnTo>
                    <a:pt x="569" y="40"/>
                  </a:lnTo>
                  <a:lnTo>
                    <a:pt x="546" y="43"/>
                  </a:lnTo>
                  <a:lnTo>
                    <a:pt x="522" y="45"/>
                  </a:lnTo>
                  <a:lnTo>
                    <a:pt x="515" y="44"/>
                  </a:lnTo>
                  <a:close/>
                  <a:moveTo>
                    <a:pt x="673" y="1292"/>
                  </a:moveTo>
                  <a:lnTo>
                    <a:pt x="655" y="1292"/>
                  </a:lnTo>
                  <a:lnTo>
                    <a:pt x="635" y="1291"/>
                  </a:lnTo>
                  <a:lnTo>
                    <a:pt x="617" y="1289"/>
                  </a:lnTo>
                  <a:lnTo>
                    <a:pt x="598" y="1287"/>
                  </a:lnTo>
                  <a:lnTo>
                    <a:pt x="579" y="1285"/>
                  </a:lnTo>
                  <a:lnTo>
                    <a:pt x="561" y="1281"/>
                  </a:lnTo>
                  <a:lnTo>
                    <a:pt x="541" y="1278"/>
                  </a:lnTo>
                  <a:lnTo>
                    <a:pt x="523" y="1273"/>
                  </a:lnTo>
                  <a:lnTo>
                    <a:pt x="505" y="1268"/>
                  </a:lnTo>
                  <a:lnTo>
                    <a:pt x="486" y="1262"/>
                  </a:lnTo>
                  <a:lnTo>
                    <a:pt x="468" y="1255"/>
                  </a:lnTo>
                  <a:lnTo>
                    <a:pt x="450" y="1248"/>
                  </a:lnTo>
                  <a:lnTo>
                    <a:pt x="431" y="1240"/>
                  </a:lnTo>
                  <a:lnTo>
                    <a:pt x="413" y="1232"/>
                  </a:lnTo>
                  <a:lnTo>
                    <a:pt x="396" y="1223"/>
                  </a:lnTo>
                  <a:lnTo>
                    <a:pt x="377" y="1214"/>
                  </a:lnTo>
                  <a:lnTo>
                    <a:pt x="360" y="1203"/>
                  </a:lnTo>
                  <a:lnTo>
                    <a:pt x="342" y="1192"/>
                  </a:lnTo>
                  <a:lnTo>
                    <a:pt x="325" y="1180"/>
                  </a:lnTo>
                  <a:lnTo>
                    <a:pt x="309" y="1168"/>
                  </a:lnTo>
                  <a:lnTo>
                    <a:pt x="291" y="1155"/>
                  </a:lnTo>
                  <a:lnTo>
                    <a:pt x="276" y="1143"/>
                  </a:lnTo>
                  <a:lnTo>
                    <a:pt x="260" y="1129"/>
                  </a:lnTo>
                  <a:lnTo>
                    <a:pt x="245" y="1115"/>
                  </a:lnTo>
                  <a:lnTo>
                    <a:pt x="231" y="1101"/>
                  </a:lnTo>
                  <a:lnTo>
                    <a:pt x="217" y="1086"/>
                  </a:lnTo>
                  <a:lnTo>
                    <a:pt x="203" y="1070"/>
                  </a:lnTo>
                  <a:lnTo>
                    <a:pt x="190" y="1054"/>
                  </a:lnTo>
                  <a:lnTo>
                    <a:pt x="177" y="1038"/>
                  </a:lnTo>
                  <a:lnTo>
                    <a:pt x="165" y="1022"/>
                  </a:lnTo>
                  <a:lnTo>
                    <a:pt x="152" y="1004"/>
                  </a:lnTo>
                  <a:lnTo>
                    <a:pt x="141" y="987"/>
                  </a:lnTo>
                  <a:lnTo>
                    <a:pt x="130" y="968"/>
                  </a:lnTo>
                  <a:lnTo>
                    <a:pt x="119" y="950"/>
                  </a:lnTo>
                  <a:lnTo>
                    <a:pt x="109" y="930"/>
                  </a:lnTo>
                  <a:lnTo>
                    <a:pt x="99" y="911"/>
                  </a:lnTo>
                  <a:lnTo>
                    <a:pt x="89" y="890"/>
                  </a:lnTo>
                  <a:lnTo>
                    <a:pt x="80" y="870"/>
                  </a:lnTo>
                  <a:lnTo>
                    <a:pt x="71" y="848"/>
                  </a:lnTo>
                  <a:lnTo>
                    <a:pt x="63" y="826"/>
                  </a:lnTo>
                  <a:lnTo>
                    <a:pt x="48" y="781"/>
                  </a:lnTo>
                  <a:lnTo>
                    <a:pt x="34" y="734"/>
                  </a:lnTo>
                  <a:lnTo>
                    <a:pt x="22" y="685"/>
                  </a:lnTo>
                  <a:lnTo>
                    <a:pt x="11" y="633"/>
                  </a:lnTo>
                  <a:lnTo>
                    <a:pt x="8" y="614"/>
                  </a:lnTo>
                  <a:lnTo>
                    <a:pt x="5" y="593"/>
                  </a:lnTo>
                  <a:lnTo>
                    <a:pt x="3" y="574"/>
                  </a:lnTo>
                  <a:lnTo>
                    <a:pt x="1" y="555"/>
                  </a:lnTo>
                  <a:lnTo>
                    <a:pt x="1" y="536"/>
                  </a:lnTo>
                  <a:lnTo>
                    <a:pt x="0" y="517"/>
                  </a:lnTo>
                  <a:lnTo>
                    <a:pt x="1" y="498"/>
                  </a:lnTo>
                  <a:lnTo>
                    <a:pt x="2" y="481"/>
                  </a:lnTo>
                  <a:lnTo>
                    <a:pt x="3" y="462"/>
                  </a:lnTo>
                  <a:lnTo>
                    <a:pt x="6" y="444"/>
                  </a:lnTo>
                  <a:lnTo>
                    <a:pt x="9" y="427"/>
                  </a:lnTo>
                  <a:lnTo>
                    <a:pt x="13" y="410"/>
                  </a:lnTo>
                  <a:lnTo>
                    <a:pt x="16" y="392"/>
                  </a:lnTo>
                  <a:lnTo>
                    <a:pt x="21" y="376"/>
                  </a:lnTo>
                  <a:lnTo>
                    <a:pt x="26" y="360"/>
                  </a:lnTo>
                  <a:lnTo>
                    <a:pt x="32" y="344"/>
                  </a:lnTo>
                  <a:lnTo>
                    <a:pt x="39" y="328"/>
                  </a:lnTo>
                  <a:lnTo>
                    <a:pt x="46" y="313"/>
                  </a:lnTo>
                  <a:lnTo>
                    <a:pt x="54" y="298"/>
                  </a:lnTo>
                  <a:lnTo>
                    <a:pt x="62" y="284"/>
                  </a:lnTo>
                  <a:lnTo>
                    <a:pt x="71" y="269"/>
                  </a:lnTo>
                  <a:lnTo>
                    <a:pt x="80" y="255"/>
                  </a:lnTo>
                  <a:lnTo>
                    <a:pt x="91" y="241"/>
                  </a:lnTo>
                  <a:lnTo>
                    <a:pt x="101" y="227"/>
                  </a:lnTo>
                  <a:lnTo>
                    <a:pt x="112" y="215"/>
                  </a:lnTo>
                  <a:lnTo>
                    <a:pt x="125" y="202"/>
                  </a:lnTo>
                  <a:lnTo>
                    <a:pt x="136" y="189"/>
                  </a:lnTo>
                  <a:lnTo>
                    <a:pt x="150" y="178"/>
                  </a:lnTo>
                  <a:lnTo>
                    <a:pt x="164" y="167"/>
                  </a:lnTo>
                  <a:lnTo>
                    <a:pt x="178" y="155"/>
                  </a:lnTo>
                  <a:lnTo>
                    <a:pt x="193" y="145"/>
                  </a:lnTo>
                  <a:lnTo>
                    <a:pt x="208" y="134"/>
                  </a:lnTo>
                  <a:lnTo>
                    <a:pt x="232" y="119"/>
                  </a:lnTo>
                  <a:lnTo>
                    <a:pt x="256" y="107"/>
                  </a:lnTo>
                  <a:lnTo>
                    <a:pt x="281" y="94"/>
                  </a:lnTo>
                  <a:lnTo>
                    <a:pt x="306" y="83"/>
                  </a:lnTo>
                  <a:lnTo>
                    <a:pt x="333" y="71"/>
                  </a:lnTo>
                  <a:lnTo>
                    <a:pt x="358" y="62"/>
                  </a:lnTo>
                  <a:lnTo>
                    <a:pt x="384" y="52"/>
                  </a:lnTo>
                  <a:lnTo>
                    <a:pt x="411" y="43"/>
                  </a:lnTo>
                  <a:lnTo>
                    <a:pt x="434" y="33"/>
                  </a:lnTo>
                  <a:lnTo>
                    <a:pt x="456" y="25"/>
                  </a:lnTo>
                  <a:lnTo>
                    <a:pt x="479" y="16"/>
                  </a:lnTo>
                  <a:lnTo>
                    <a:pt x="502" y="7"/>
                  </a:lnTo>
                  <a:lnTo>
                    <a:pt x="515" y="6"/>
                  </a:lnTo>
                  <a:lnTo>
                    <a:pt x="517" y="6"/>
                  </a:lnTo>
                  <a:lnTo>
                    <a:pt x="543" y="2"/>
                  </a:lnTo>
                  <a:lnTo>
                    <a:pt x="568" y="1"/>
                  </a:lnTo>
                  <a:lnTo>
                    <a:pt x="593" y="0"/>
                  </a:lnTo>
                  <a:lnTo>
                    <a:pt x="618" y="0"/>
                  </a:lnTo>
                  <a:lnTo>
                    <a:pt x="642" y="1"/>
                  </a:lnTo>
                  <a:lnTo>
                    <a:pt x="665" y="2"/>
                  </a:lnTo>
                  <a:lnTo>
                    <a:pt x="688" y="6"/>
                  </a:lnTo>
                  <a:lnTo>
                    <a:pt x="711" y="9"/>
                  </a:lnTo>
                  <a:lnTo>
                    <a:pt x="734" y="14"/>
                  </a:lnTo>
                  <a:lnTo>
                    <a:pt x="755" y="20"/>
                  </a:lnTo>
                  <a:lnTo>
                    <a:pt x="777" y="25"/>
                  </a:lnTo>
                  <a:lnTo>
                    <a:pt x="797" y="33"/>
                  </a:lnTo>
                  <a:lnTo>
                    <a:pt x="818" y="41"/>
                  </a:lnTo>
                  <a:lnTo>
                    <a:pt x="837" y="51"/>
                  </a:lnTo>
                  <a:lnTo>
                    <a:pt x="857" y="61"/>
                  </a:lnTo>
                  <a:lnTo>
                    <a:pt x="875" y="71"/>
                  </a:lnTo>
                  <a:lnTo>
                    <a:pt x="894" y="83"/>
                  </a:lnTo>
                  <a:lnTo>
                    <a:pt x="912" y="95"/>
                  </a:lnTo>
                  <a:lnTo>
                    <a:pt x="929" y="109"/>
                  </a:lnTo>
                  <a:lnTo>
                    <a:pt x="946" y="124"/>
                  </a:lnTo>
                  <a:lnTo>
                    <a:pt x="962" y="139"/>
                  </a:lnTo>
                  <a:lnTo>
                    <a:pt x="978" y="156"/>
                  </a:lnTo>
                  <a:lnTo>
                    <a:pt x="994" y="173"/>
                  </a:lnTo>
                  <a:lnTo>
                    <a:pt x="1009" y="191"/>
                  </a:lnTo>
                  <a:lnTo>
                    <a:pt x="1024" y="210"/>
                  </a:lnTo>
                  <a:lnTo>
                    <a:pt x="1038" y="230"/>
                  </a:lnTo>
                  <a:lnTo>
                    <a:pt x="1052" y="251"/>
                  </a:lnTo>
                  <a:lnTo>
                    <a:pt x="1064" y="272"/>
                  </a:lnTo>
                  <a:lnTo>
                    <a:pt x="1077" y="295"/>
                  </a:lnTo>
                  <a:lnTo>
                    <a:pt x="1089" y="319"/>
                  </a:lnTo>
                  <a:lnTo>
                    <a:pt x="1100" y="343"/>
                  </a:lnTo>
                  <a:lnTo>
                    <a:pt x="1111" y="368"/>
                  </a:lnTo>
                  <a:lnTo>
                    <a:pt x="1125" y="404"/>
                  </a:lnTo>
                  <a:lnTo>
                    <a:pt x="1139" y="442"/>
                  </a:lnTo>
                  <a:lnTo>
                    <a:pt x="1152" y="481"/>
                  </a:lnTo>
                  <a:lnTo>
                    <a:pt x="1162" y="521"/>
                  </a:lnTo>
                  <a:lnTo>
                    <a:pt x="1172" y="563"/>
                  </a:lnTo>
                  <a:lnTo>
                    <a:pt x="1181" y="608"/>
                  </a:lnTo>
                  <a:lnTo>
                    <a:pt x="1191" y="655"/>
                  </a:lnTo>
                  <a:lnTo>
                    <a:pt x="1198" y="703"/>
                  </a:lnTo>
                  <a:lnTo>
                    <a:pt x="1201" y="729"/>
                  </a:lnTo>
                  <a:lnTo>
                    <a:pt x="1203" y="754"/>
                  </a:lnTo>
                  <a:lnTo>
                    <a:pt x="1204" y="779"/>
                  </a:lnTo>
                  <a:lnTo>
                    <a:pt x="1204" y="803"/>
                  </a:lnTo>
                  <a:lnTo>
                    <a:pt x="1203" y="827"/>
                  </a:lnTo>
                  <a:lnTo>
                    <a:pt x="1201" y="851"/>
                  </a:lnTo>
                  <a:lnTo>
                    <a:pt x="1198" y="875"/>
                  </a:lnTo>
                  <a:lnTo>
                    <a:pt x="1193" y="898"/>
                  </a:lnTo>
                  <a:lnTo>
                    <a:pt x="1187" y="920"/>
                  </a:lnTo>
                  <a:lnTo>
                    <a:pt x="1181" y="943"/>
                  </a:lnTo>
                  <a:lnTo>
                    <a:pt x="1173" y="965"/>
                  </a:lnTo>
                  <a:lnTo>
                    <a:pt x="1165" y="985"/>
                  </a:lnTo>
                  <a:lnTo>
                    <a:pt x="1155" y="1007"/>
                  </a:lnTo>
                  <a:lnTo>
                    <a:pt x="1145" y="1027"/>
                  </a:lnTo>
                  <a:lnTo>
                    <a:pt x="1133" y="1047"/>
                  </a:lnTo>
                  <a:lnTo>
                    <a:pt x="1121" y="1066"/>
                  </a:lnTo>
                  <a:lnTo>
                    <a:pt x="1101" y="1093"/>
                  </a:lnTo>
                  <a:lnTo>
                    <a:pt x="1079" y="1118"/>
                  </a:lnTo>
                  <a:lnTo>
                    <a:pt x="1058" y="1141"/>
                  </a:lnTo>
                  <a:lnTo>
                    <a:pt x="1033" y="1163"/>
                  </a:lnTo>
                  <a:lnTo>
                    <a:pt x="1007" y="1184"/>
                  </a:lnTo>
                  <a:lnTo>
                    <a:pt x="981" y="1202"/>
                  </a:lnTo>
                  <a:lnTo>
                    <a:pt x="953" y="1219"/>
                  </a:lnTo>
                  <a:lnTo>
                    <a:pt x="926" y="1234"/>
                  </a:lnTo>
                  <a:lnTo>
                    <a:pt x="896" y="1248"/>
                  </a:lnTo>
                  <a:lnTo>
                    <a:pt x="866" y="1260"/>
                  </a:lnTo>
                  <a:lnTo>
                    <a:pt x="835" y="1269"/>
                  </a:lnTo>
                  <a:lnTo>
                    <a:pt x="803" y="1278"/>
                  </a:lnTo>
                  <a:lnTo>
                    <a:pt x="772" y="1284"/>
                  </a:lnTo>
                  <a:lnTo>
                    <a:pt x="739" y="1288"/>
                  </a:lnTo>
                  <a:lnTo>
                    <a:pt x="707" y="1292"/>
                  </a:lnTo>
                  <a:lnTo>
                    <a:pt x="673" y="129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54" name="Freeform 56">
              <a:extLst>
                <a:ext uri="{FF2B5EF4-FFF2-40B4-BE49-F238E27FC236}">
                  <a16:creationId xmlns:a16="http://schemas.microsoft.com/office/drawing/2014/main" id="{1F0148FE-4F3B-496B-A71A-69132E2FD8F3}"/>
                </a:ext>
              </a:extLst>
            </p:cNvPr>
            <p:cNvSpPr>
              <a:spLocks noEditPoints="1"/>
            </p:cNvSpPr>
            <p:nvPr userDrawn="1"/>
          </p:nvSpPr>
          <p:spPr bwMode="auto">
            <a:xfrm>
              <a:off x="1024620" y="2833463"/>
              <a:ext cx="3466220" cy="3121925"/>
            </a:xfrm>
            <a:custGeom>
              <a:avLst/>
              <a:gdLst>
                <a:gd name="T0" fmla="*/ 3875 w 5217"/>
                <a:gd name="T1" fmla="*/ 3876 h 4698"/>
                <a:gd name="T2" fmla="*/ 4272 w 5217"/>
                <a:gd name="T3" fmla="*/ 4394 h 4698"/>
                <a:gd name="T4" fmla="*/ 4691 w 5217"/>
                <a:gd name="T5" fmla="*/ 4643 h 4698"/>
                <a:gd name="T6" fmla="*/ 5011 w 5217"/>
                <a:gd name="T7" fmla="*/ 4608 h 4698"/>
                <a:gd name="T8" fmla="*/ 5169 w 5217"/>
                <a:gd name="T9" fmla="*/ 4347 h 4698"/>
                <a:gd name="T10" fmla="*/ 5138 w 5217"/>
                <a:gd name="T11" fmla="*/ 3999 h 4698"/>
                <a:gd name="T12" fmla="*/ 4934 w 5217"/>
                <a:gd name="T13" fmla="*/ 3720 h 4698"/>
                <a:gd name="T14" fmla="*/ 4514 w 5217"/>
                <a:gd name="T15" fmla="*/ 3495 h 4698"/>
                <a:gd name="T16" fmla="*/ 4046 w 5217"/>
                <a:gd name="T17" fmla="*/ 3370 h 4698"/>
                <a:gd name="T18" fmla="*/ 3875 w 5217"/>
                <a:gd name="T19" fmla="*/ 3214 h 4698"/>
                <a:gd name="T20" fmla="*/ 3805 w 5217"/>
                <a:gd name="T21" fmla="*/ 2837 h 4698"/>
                <a:gd name="T22" fmla="*/ 3774 w 5217"/>
                <a:gd name="T23" fmla="*/ 2198 h 4698"/>
                <a:gd name="T24" fmla="*/ 3605 w 5217"/>
                <a:gd name="T25" fmla="*/ 1484 h 4698"/>
                <a:gd name="T26" fmla="*/ 3132 w 5217"/>
                <a:gd name="T27" fmla="*/ 700 h 4698"/>
                <a:gd name="T28" fmla="*/ 2702 w 5217"/>
                <a:gd name="T29" fmla="*/ 304 h 4698"/>
                <a:gd name="T30" fmla="*/ 2348 w 5217"/>
                <a:gd name="T31" fmla="*/ 66 h 4698"/>
                <a:gd name="T32" fmla="*/ 2057 w 5217"/>
                <a:gd name="T33" fmla="*/ 68 h 4698"/>
                <a:gd name="T34" fmla="*/ 1667 w 5217"/>
                <a:gd name="T35" fmla="*/ 404 h 4698"/>
                <a:gd name="T36" fmla="*/ 1270 w 5217"/>
                <a:gd name="T37" fmla="*/ 711 h 4698"/>
                <a:gd name="T38" fmla="*/ 548 w 5217"/>
                <a:gd name="T39" fmla="*/ 840 h 4698"/>
                <a:gd name="T40" fmla="*/ 233 w 5217"/>
                <a:gd name="T41" fmla="*/ 959 h 4698"/>
                <a:gd name="T42" fmla="*/ 84 w 5217"/>
                <a:gd name="T43" fmla="*/ 1156 h 4698"/>
                <a:gd name="T44" fmla="*/ 51 w 5217"/>
                <a:gd name="T45" fmla="*/ 1546 h 4698"/>
                <a:gd name="T46" fmla="*/ 271 w 5217"/>
                <a:gd name="T47" fmla="*/ 2144 h 4698"/>
                <a:gd name="T48" fmla="*/ 733 w 5217"/>
                <a:gd name="T49" fmla="*/ 2611 h 4698"/>
                <a:gd name="T50" fmla="*/ 1214 w 5217"/>
                <a:gd name="T51" fmla="*/ 2869 h 4698"/>
                <a:gd name="T52" fmla="*/ 1720 w 5217"/>
                <a:gd name="T53" fmla="*/ 3316 h 4698"/>
                <a:gd name="T54" fmla="*/ 2117 w 5217"/>
                <a:gd name="T55" fmla="*/ 3618 h 4698"/>
                <a:gd name="T56" fmla="*/ 2742 w 5217"/>
                <a:gd name="T57" fmla="*/ 3813 h 4698"/>
                <a:gd name="T58" fmla="*/ 3445 w 5217"/>
                <a:gd name="T59" fmla="*/ 3752 h 4698"/>
                <a:gd name="T60" fmla="*/ 4584 w 5217"/>
                <a:gd name="T61" fmla="*/ 4651 h 4698"/>
                <a:gd name="T62" fmla="*/ 4162 w 5217"/>
                <a:gd name="T63" fmla="*/ 4328 h 4698"/>
                <a:gd name="T64" fmla="*/ 3832 w 5217"/>
                <a:gd name="T65" fmla="*/ 3888 h 4698"/>
                <a:gd name="T66" fmla="*/ 3637 w 5217"/>
                <a:gd name="T67" fmla="*/ 3790 h 4698"/>
                <a:gd name="T68" fmla="*/ 3095 w 5217"/>
                <a:gd name="T69" fmla="*/ 3848 h 4698"/>
                <a:gd name="T70" fmla="*/ 2478 w 5217"/>
                <a:gd name="T71" fmla="*/ 3797 h 4698"/>
                <a:gd name="T72" fmla="*/ 1939 w 5217"/>
                <a:gd name="T73" fmla="*/ 3559 h 4698"/>
                <a:gd name="T74" fmla="*/ 1451 w 5217"/>
                <a:gd name="T75" fmla="*/ 3106 h 4698"/>
                <a:gd name="T76" fmla="*/ 916 w 5217"/>
                <a:gd name="T77" fmla="*/ 2756 h 4698"/>
                <a:gd name="T78" fmla="*/ 412 w 5217"/>
                <a:gd name="T79" fmla="*/ 2407 h 4698"/>
                <a:gd name="T80" fmla="*/ 83 w 5217"/>
                <a:gd name="T81" fmla="*/ 1817 h 4698"/>
                <a:gd name="T82" fmla="*/ 7 w 5217"/>
                <a:gd name="T83" fmla="*/ 1307 h 4698"/>
                <a:gd name="T84" fmla="*/ 114 w 5217"/>
                <a:gd name="T85" fmla="*/ 1022 h 4698"/>
                <a:gd name="T86" fmla="*/ 331 w 5217"/>
                <a:gd name="T87" fmla="*/ 858 h 4698"/>
                <a:gd name="T88" fmla="*/ 1036 w 5217"/>
                <a:gd name="T89" fmla="*/ 725 h 4698"/>
                <a:gd name="T90" fmla="*/ 1555 w 5217"/>
                <a:gd name="T91" fmla="*/ 470 h 4698"/>
                <a:gd name="T92" fmla="*/ 1989 w 5217"/>
                <a:gd name="T93" fmla="*/ 56 h 4698"/>
                <a:gd name="T94" fmla="*/ 2261 w 5217"/>
                <a:gd name="T95" fmla="*/ 5 h 4698"/>
                <a:gd name="T96" fmla="*/ 2597 w 5217"/>
                <a:gd name="T97" fmla="*/ 177 h 4698"/>
                <a:gd name="T98" fmla="*/ 3020 w 5217"/>
                <a:gd name="T99" fmla="*/ 524 h 4698"/>
                <a:gd name="T100" fmla="*/ 3496 w 5217"/>
                <a:gd name="T101" fmla="*/ 1176 h 4698"/>
                <a:gd name="T102" fmla="*/ 3787 w 5217"/>
                <a:gd name="T103" fmla="*/ 1968 h 4698"/>
                <a:gd name="T104" fmla="*/ 3833 w 5217"/>
                <a:gd name="T105" fmla="*/ 2589 h 4698"/>
                <a:gd name="T106" fmla="*/ 3884 w 5217"/>
                <a:gd name="T107" fmla="*/ 3136 h 4698"/>
                <a:gd name="T108" fmla="*/ 4011 w 5217"/>
                <a:gd name="T109" fmla="*/ 3305 h 4698"/>
                <a:gd name="T110" fmla="*/ 4375 w 5217"/>
                <a:gd name="T111" fmla="*/ 3415 h 4698"/>
                <a:gd name="T112" fmla="*/ 4864 w 5217"/>
                <a:gd name="T113" fmla="*/ 3619 h 4698"/>
                <a:gd name="T114" fmla="*/ 5131 w 5217"/>
                <a:gd name="T115" fmla="*/ 3894 h 4698"/>
                <a:gd name="T116" fmla="*/ 5217 w 5217"/>
                <a:gd name="T117" fmla="*/ 4242 h 4698"/>
                <a:gd name="T118" fmla="*/ 5104 w 5217"/>
                <a:gd name="T119" fmla="*/ 4581 h 4698"/>
                <a:gd name="T120" fmla="*/ 4899 w 5217"/>
                <a:gd name="T121" fmla="*/ 4691 h 4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17" h="4698">
                  <a:moveTo>
                    <a:pt x="3553" y="3743"/>
                  </a:moveTo>
                  <a:lnTo>
                    <a:pt x="3583" y="3744"/>
                  </a:lnTo>
                  <a:lnTo>
                    <a:pt x="3611" y="3746"/>
                  </a:lnTo>
                  <a:lnTo>
                    <a:pt x="3640" y="3750"/>
                  </a:lnTo>
                  <a:lnTo>
                    <a:pt x="3668" y="3755"/>
                  </a:lnTo>
                  <a:lnTo>
                    <a:pt x="3694" y="3762"/>
                  </a:lnTo>
                  <a:lnTo>
                    <a:pt x="3719" y="3771"/>
                  </a:lnTo>
                  <a:lnTo>
                    <a:pt x="3745" y="3782"/>
                  </a:lnTo>
                  <a:lnTo>
                    <a:pt x="3769" y="3793"/>
                  </a:lnTo>
                  <a:lnTo>
                    <a:pt x="3792" y="3806"/>
                  </a:lnTo>
                  <a:lnTo>
                    <a:pt x="3813" y="3821"/>
                  </a:lnTo>
                  <a:lnTo>
                    <a:pt x="3834" y="3838"/>
                  </a:lnTo>
                  <a:lnTo>
                    <a:pt x="3855" y="3856"/>
                  </a:lnTo>
                  <a:lnTo>
                    <a:pt x="3875" y="3876"/>
                  </a:lnTo>
                  <a:lnTo>
                    <a:pt x="3894" y="3898"/>
                  </a:lnTo>
                  <a:lnTo>
                    <a:pt x="3912" y="3921"/>
                  </a:lnTo>
                  <a:lnTo>
                    <a:pt x="3929" y="3945"/>
                  </a:lnTo>
                  <a:lnTo>
                    <a:pt x="3958" y="3986"/>
                  </a:lnTo>
                  <a:lnTo>
                    <a:pt x="3987" y="4028"/>
                  </a:lnTo>
                  <a:lnTo>
                    <a:pt x="4018" y="4071"/>
                  </a:lnTo>
                  <a:lnTo>
                    <a:pt x="4049" y="4114"/>
                  </a:lnTo>
                  <a:lnTo>
                    <a:pt x="4082" y="4159"/>
                  </a:lnTo>
                  <a:lnTo>
                    <a:pt x="4117" y="4206"/>
                  </a:lnTo>
                  <a:lnTo>
                    <a:pt x="4154" y="4253"/>
                  </a:lnTo>
                  <a:lnTo>
                    <a:pt x="4193" y="4302"/>
                  </a:lnTo>
                  <a:lnTo>
                    <a:pt x="4218" y="4335"/>
                  </a:lnTo>
                  <a:lnTo>
                    <a:pt x="4245" y="4366"/>
                  </a:lnTo>
                  <a:lnTo>
                    <a:pt x="4272" y="4394"/>
                  </a:lnTo>
                  <a:lnTo>
                    <a:pt x="4299" y="4421"/>
                  </a:lnTo>
                  <a:lnTo>
                    <a:pt x="4326" y="4447"/>
                  </a:lnTo>
                  <a:lnTo>
                    <a:pt x="4355" y="4471"/>
                  </a:lnTo>
                  <a:lnTo>
                    <a:pt x="4383" y="4494"/>
                  </a:lnTo>
                  <a:lnTo>
                    <a:pt x="4412" y="4516"/>
                  </a:lnTo>
                  <a:lnTo>
                    <a:pt x="4442" y="4535"/>
                  </a:lnTo>
                  <a:lnTo>
                    <a:pt x="4472" y="4555"/>
                  </a:lnTo>
                  <a:lnTo>
                    <a:pt x="4503" y="4572"/>
                  </a:lnTo>
                  <a:lnTo>
                    <a:pt x="4534" y="4587"/>
                  </a:lnTo>
                  <a:lnTo>
                    <a:pt x="4566" y="4602"/>
                  </a:lnTo>
                  <a:lnTo>
                    <a:pt x="4598" y="4614"/>
                  </a:lnTo>
                  <a:lnTo>
                    <a:pt x="4631" y="4626"/>
                  </a:lnTo>
                  <a:lnTo>
                    <a:pt x="4665" y="4636"/>
                  </a:lnTo>
                  <a:lnTo>
                    <a:pt x="4691" y="4643"/>
                  </a:lnTo>
                  <a:lnTo>
                    <a:pt x="4717" y="4649"/>
                  </a:lnTo>
                  <a:lnTo>
                    <a:pt x="4744" y="4653"/>
                  </a:lnTo>
                  <a:lnTo>
                    <a:pt x="4769" y="4657"/>
                  </a:lnTo>
                  <a:lnTo>
                    <a:pt x="4794" y="4658"/>
                  </a:lnTo>
                  <a:lnTo>
                    <a:pt x="4818" y="4659"/>
                  </a:lnTo>
                  <a:lnTo>
                    <a:pt x="4842" y="4658"/>
                  </a:lnTo>
                  <a:lnTo>
                    <a:pt x="4865" y="4656"/>
                  </a:lnTo>
                  <a:lnTo>
                    <a:pt x="4888" y="4653"/>
                  </a:lnTo>
                  <a:lnTo>
                    <a:pt x="4910" y="4649"/>
                  </a:lnTo>
                  <a:lnTo>
                    <a:pt x="4932" y="4643"/>
                  </a:lnTo>
                  <a:lnTo>
                    <a:pt x="4952" y="4636"/>
                  </a:lnTo>
                  <a:lnTo>
                    <a:pt x="4973" y="4628"/>
                  </a:lnTo>
                  <a:lnTo>
                    <a:pt x="4991" y="4619"/>
                  </a:lnTo>
                  <a:lnTo>
                    <a:pt x="5011" y="4608"/>
                  </a:lnTo>
                  <a:lnTo>
                    <a:pt x="5028" y="4596"/>
                  </a:lnTo>
                  <a:lnTo>
                    <a:pt x="5044" y="4583"/>
                  </a:lnTo>
                  <a:lnTo>
                    <a:pt x="5060" y="4569"/>
                  </a:lnTo>
                  <a:lnTo>
                    <a:pt x="5075" y="4554"/>
                  </a:lnTo>
                  <a:lnTo>
                    <a:pt x="5089" y="4538"/>
                  </a:lnTo>
                  <a:lnTo>
                    <a:pt x="5102" y="4520"/>
                  </a:lnTo>
                  <a:lnTo>
                    <a:pt x="5114" y="4502"/>
                  </a:lnTo>
                  <a:lnTo>
                    <a:pt x="5125" y="4483"/>
                  </a:lnTo>
                  <a:lnTo>
                    <a:pt x="5135" y="4463"/>
                  </a:lnTo>
                  <a:lnTo>
                    <a:pt x="5143" y="4441"/>
                  </a:lnTo>
                  <a:lnTo>
                    <a:pt x="5151" y="4419"/>
                  </a:lnTo>
                  <a:lnTo>
                    <a:pt x="5158" y="4397"/>
                  </a:lnTo>
                  <a:lnTo>
                    <a:pt x="5164" y="4372"/>
                  </a:lnTo>
                  <a:lnTo>
                    <a:pt x="5169" y="4347"/>
                  </a:lnTo>
                  <a:lnTo>
                    <a:pt x="5173" y="4322"/>
                  </a:lnTo>
                  <a:lnTo>
                    <a:pt x="5175" y="4296"/>
                  </a:lnTo>
                  <a:lnTo>
                    <a:pt x="5177" y="4268"/>
                  </a:lnTo>
                  <a:lnTo>
                    <a:pt x="5178" y="4241"/>
                  </a:lnTo>
                  <a:lnTo>
                    <a:pt x="5177" y="4215"/>
                  </a:lnTo>
                  <a:lnTo>
                    <a:pt x="5177" y="4189"/>
                  </a:lnTo>
                  <a:lnTo>
                    <a:pt x="5175" y="4164"/>
                  </a:lnTo>
                  <a:lnTo>
                    <a:pt x="5173" y="4140"/>
                  </a:lnTo>
                  <a:lnTo>
                    <a:pt x="5168" y="4114"/>
                  </a:lnTo>
                  <a:lnTo>
                    <a:pt x="5165" y="4090"/>
                  </a:lnTo>
                  <a:lnTo>
                    <a:pt x="5159" y="4067"/>
                  </a:lnTo>
                  <a:lnTo>
                    <a:pt x="5153" y="4043"/>
                  </a:lnTo>
                  <a:lnTo>
                    <a:pt x="5146" y="4021"/>
                  </a:lnTo>
                  <a:lnTo>
                    <a:pt x="5138" y="3999"/>
                  </a:lnTo>
                  <a:lnTo>
                    <a:pt x="5129" y="3977"/>
                  </a:lnTo>
                  <a:lnTo>
                    <a:pt x="5120" y="3955"/>
                  </a:lnTo>
                  <a:lnTo>
                    <a:pt x="5108" y="3933"/>
                  </a:lnTo>
                  <a:lnTo>
                    <a:pt x="5097" y="3912"/>
                  </a:lnTo>
                  <a:lnTo>
                    <a:pt x="5086" y="3892"/>
                  </a:lnTo>
                  <a:lnTo>
                    <a:pt x="5072" y="3871"/>
                  </a:lnTo>
                  <a:lnTo>
                    <a:pt x="5058" y="3851"/>
                  </a:lnTo>
                  <a:lnTo>
                    <a:pt x="5043" y="3831"/>
                  </a:lnTo>
                  <a:lnTo>
                    <a:pt x="5027" y="3812"/>
                  </a:lnTo>
                  <a:lnTo>
                    <a:pt x="5010" y="3793"/>
                  </a:lnTo>
                  <a:lnTo>
                    <a:pt x="4993" y="3774"/>
                  </a:lnTo>
                  <a:lnTo>
                    <a:pt x="4974" y="3755"/>
                  </a:lnTo>
                  <a:lnTo>
                    <a:pt x="4954" y="3737"/>
                  </a:lnTo>
                  <a:lnTo>
                    <a:pt x="4934" y="3720"/>
                  </a:lnTo>
                  <a:lnTo>
                    <a:pt x="4912" y="3703"/>
                  </a:lnTo>
                  <a:lnTo>
                    <a:pt x="4889" y="3685"/>
                  </a:lnTo>
                  <a:lnTo>
                    <a:pt x="4866" y="3668"/>
                  </a:lnTo>
                  <a:lnTo>
                    <a:pt x="4842" y="3651"/>
                  </a:lnTo>
                  <a:lnTo>
                    <a:pt x="4817" y="3635"/>
                  </a:lnTo>
                  <a:lnTo>
                    <a:pt x="4791" y="3619"/>
                  </a:lnTo>
                  <a:lnTo>
                    <a:pt x="4764" y="3603"/>
                  </a:lnTo>
                  <a:lnTo>
                    <a:pt x="4730" y="3583"/>
                  </a:lnTo>
                  <a:lnTo>
                    <a:pt x="4694" y="3566"/>
                  </a:lnTo>
                  <a:lnTo>
                    <a:pt x="4659" y="3550"/>
                  </a:lnTo>
                  <a:lnTo>
                    <a:pt x="4623" y="3534"/>
                  </a:lnTo>
                  <a:lnTo>
                    <a:pt x="4588" y="3520"/>
                  </a:lnTo>
                  <a:lnTo>
                    <a:pt x="4551" y="3506"/>
                  </a:lnTo>
                  <a:lnTo>
                    <a:pt x="4514" y="3495"/>
                  </a:lnTo>
                  <a:lnTo>
                    <a:pt x="4478" y="3484"/>
                  </a:lnTo>
                  <a:lnTo>
                    <a:pt x="4440" y="3472"/>
                  </a:lnTo>
                  <a:lnTo>
                    <a:pt x="4403" y="3462"/>
                  </a:lnTo>
                  <a:lnTo>
                    <a:pt x="4365" y="3453"/>
                  </a:lnTo>
                  <a:lnTo>
                    <a:pt x="4326" y="3443"/>
                  </a:lnTo>
                  <a:lnTo>
                    <a:pt x="4250" y="3426"/>
                  </a:lnTo>
                  <a:lnTo>
                    <a:pt x="4172" y="3411"/>
                  </a:lnTo>
                  <a:lnTo>
                    <a:pt x="4153" y="3407"/>
                  </a:lnTo>
                  <a:lnTo>
                    <a:pt x="4133" y="3402"/>
                  </a:lnTo>
                  <a:lnTo>
                    <a:pt x="4115" y="3396"/>
                  </a:lnTo>
                  <a:lnTo>
                    <a:pt x="4097" y="3391"/>
                  </a:lnTo>
                  <a:lnTo>
                    <a:pt x="4080" y="3385"/>
                  </a:lnTo>
                  <a:lnTo>
                    <a:pt x="4062" y="3378"/>
                  </a:lnTo>
                  <a:lnTo>
                    <a:pt x="4046" y="3370"/>
                  </a:lnTo>
                  <a:lnTo>
                    <a:pt x="4030" y="3363"/>
                  </a:lnTo>
                  <a:lnTo>
                    <a:pt x="4015" y="3354"/>
                  </a:lnTo>
                  <a:lnTo>
                    <a:pt x="4000" y="3346"/>
                  </a:lnTo>
                  <a:lnTo>
                    <a:pt x="3987" y="3336"/>
                  </a:lnTo>
                  <a:lnTo>
                    <a:pt x="3973" y="3326"/>
                  </a:lnTo>
                  <a:lnTo>
                    <a:pt x="3959" y="3316"/>
                  </a:lnTo>
                  <a:lnTo>
                    <a:pt x="3948" y="3305"/>
                  </a:lnTo>
                  <a:lnTo>
                    <a:pt x="3935" y="3293"/>
                  </a:lnTo>
                  <a:lnTo>
                    <a:pt x="3923" y="3282"/>
                  </a:lnTo>
                  <a:lnTo>
                    <a:pt x="3913" y="3269"/>
                  </a:lnTo>
                  <a:lnTo>
                    <a:pt x="3903" y="3256"/>
                  </a:lnTo>
                  <a:lnTo>
                    <a:pt x="3894" y="3243"/>
                  </a:lnTo>
                  <a:lnTo>
                    <a:pt x="3884" y="3229"/>
                  </a:lnTo>
                  <a:lnTo>
                    <a:pt x="3875" y="3214"/>
                  </a:lnTo>
                  <a:lnTo>
                    <a:pt x="3867" y="3199"/>
                  </a:lnTo>
                  <a:lnTo>
                    <a:pt x="3860" y="3184"/>
                  </a:lnTo>
                  <a:lnTo>
                    <a:pt x="3854" y="3168"/>
                  </a:lnTo>
                  <a:lnTo>
                    <a:pt x="3848" y="3151"/>
                  </a:lnTo>
                  <a:lnTo>
                    <a:pt x="3842" y="3135"/>
                  </a:lnTo>
                  <a:lnTo>
                    <a:pt x="3836" y="3117"/>
                  </a:lnTo>
                  <a:lnTo>
                    <a:pt x="3832" y="3099"/>
                  </a:lnTo>
                  <a:lnTo>
                    <a:pt x="3828" y="3081"/>
                  </a:lnTo>
                  <a:lnTo>
                    <a:pt x="3825" y="3061"/>
                  </a:lnTo>
                  <a:lnTo>
                    <a:pt x="3821" y="3042"/>
                  </a:lnTo>
                  <a:lnTo>
                    <a:pt x="3819" y="3022"/>
                  </a:lnTo>
                  <a:lnTo>
                    <a:pt x="3815" y="2961"/>
                  </a:lnTo>
                  <a:lnTo>
                    <a:pt x="3809" y="2899"/>
                  </a:lnTo>
                  <a:lnTo>
                    <a:pt x="3805" y="2837"/>
                  </a:lnTo>
                  <a:lnTo>
                    <a:pt x="3802" y="2775"/>
                  </a:lnTo>
                  <a:lnTo>
                    <a:pt x="3798" y="2714"/>
                  </a:lnTo>
                  <a:lnTo>
                    <a:pt x="3796" y="2652"/>
                  </a:lnTo>
                  <a:lnTo>
                    <a:pt x="3793" y="2591"/>
                  </a:lnTo>
                  <a:lnTo>
                    <a:pt x="3790" y="2530"/>
                  </a:lnTo>
                  <a:lnTo>
                    <a:pt x="3789" y="2496"/>
                  </a:lnTo>
                  <a:lnTo>
                    <a:pt x="3788" y="2462"/>
                  </a:lnTo>
                  <a:lnTo>
                    <a:pt x="3787" y="2427"/>
                  </a:lnTo>
                  <a:lnTo>
                    <a:pt x="3785" y="2393"/>
                  </a:lnTo>
                  <a:lnTo>
                    <a:pt x="3784" y="2358"/>
                  </a:lnTo>
                  <a:lnTo>
                    <a:pt x="3782" y="2324"/>
                  </a:lnTo>
                  <a:lnTo>
                    <a:pt x="3780" y="2290"/>
                  </a:lnTo>
                  <a:lnTo>
                    <a:pt x="3779" y="2255"/>
                  </a:lnTo>
                  <a:lnTo>
                    <a:pt x="3774" y="2198"/>
                  </a:lnTo>
                  <a:lnTo>
                    <a:pt x="3770" y="2140"/>
                  </a:lnTo>
                  <a:lnTo>
                    <a:pt x="3764" y="2084"/>
                  </a:lnTo>
                  <a:lnTo>
                    <a:pt x="3756" y="2029"/>
                  </a:lnTo>
                  <a:lnTo>
                    <a:pt x="3748" y="1975"/>
                  </a:lnTo>
                  <a:lnTo>
                    <a:pt x="3739" y="1923"/>
                  </a:lnTo>
                  <a:lnTo>
                    <a:pt x="3728" y="1870"/>
                  </a:lnTo>
                  <a:lnTo>
                    <a:pt x="3717" y="1819"/>
                  </a:lnTo>
                  <a:lnTo>
                    <a:pt x="3704" y="1769"/>
                  </a:lnTo>
                  <a:lnTo>
                    <a:pt x="3691" y="1720"/>
                  </a:lnTo>
                  <a:lnTo>
                    <a:pt x="3676" y="1670"/>
                  </a:lnTo>
                  <a:lnTo>
                    <a:pt x="3660" y="1623"/>
                  </a:lnTo>
                  <a:lnTo>
                    <a:pt x="3642" y="1576"/>
                  </a:lnTo>
                  <a:lnTo>
                    <a:pt x="3624" y="1529"/>
                  </a:lnTo>
                  <a:lnTo>
                    <a:pt x="3605" y="1484"/>
                  </a:lnTo>
                  <a:lnTo>
                    <a:pt x="3584" y="1440"/>
                  </a:lnTo>
                  <a:lnTo>
                    <a:pt x="3538" y="1343"/>
                  </a:lnTo>
                  <a:lnTo>
                    <a:pt x="3488" y="1246"/>
                  </a:lnTo>
                  <a:lnTo>
                    <a:pt x="3461" y="1195"/>
                  </a:lnTo>
                  <a:lnTo>
                    <a:pt x="3434" y="1145"/>
                  </a:lnTo>
                  <a:lnTo>
                    <a:pt x="3405" y="1094"/>
                  </a:lnTo>
                  <a:lnTo>
                    <a:pt x="3375" y="1044"/>
                  </a:lnTo>
                  <a:lnTo>
                    <a:pt x="3344" y="993"/>
                  </a:lnTo>
                  <a:lnTo>
                    <a:pt x="3312" y="944"/>
                  </a:lnTo>
                  <a:lnTo>
                    <a:pt x="3279" y="894"/>
                  </a:lnTo>
                  <a:lnTo>
                    <a:pt x="3244" y="844"/>
                  </a:lnTo>
                  <a:lnTo>
                    <a:pt x="3209" y="795"/>
                  </a:lnTo>
                  <a:lnTo>
                    <a:pt x="3171" y="747"/>
                  </a:lnTo>
                  <a:lnTo>
                    <a:pt x="3132" y="700"/>
                  </a:lnTo>
                  <a:lnTo>
                    <a:pt x="3091" y="653"/>
                  </a:lnTo>
                  <a:lnTo>
                    <a:pt x="3060" y="618"/>
                  </a:lnTo>
                  <a:lnTo>
                    <a:pt x="3026" y="585"/>
                  </a:lnTo>
                  <a:lnTo>
                    <a:pt x="2992" y="552"/>
                  </a:lnTo>
                  <a:lnTo>
                    <a:pt x="2956" y="520"/>
                  </a:lnTo>
                  <a:lnTo>
                    <a:pt x="2921" y="489"/>
                  </a:lnTo>
                  <a:lnTo>
                    <a:pt x="2885" y="458"/>
                  </a:lnTo>
                  <a:lnTo>
                    <a:pt x="2849" y="428"/>
                  </a:lnTo>
                  <a:lnTo>
                    <a:pt x="2813" y="397"/>
                  </a:lnTo>
                  <a:lnTo>
                    <a:pt x="2794" y="381"/>
                  </a:lnTo>
                  <a:lnTo>
                    <a:pt x="2774" y="365"/>
                  </a:lnTo>
                  <a:lnTo>
                    <a:pt x="2755" y="349"/>
                  </a:lnTo>
                  <a:lnTo>
                    <a:pt x="2735" y="332"/>
                  </a:lnTo>
                  <a:lnTo>
                    <a:pt x="2702" y="304"/>
                  </a:lnTo>
                  <a:lnTo>
                    <a:pt x="2667" y="278"/>
                  </a:lnTo>
                  <a:lnTo>
                    <a:pt x="2633" y="251"/>
                  </a:lnTo>
                  <a:lnTo>
                    <a:pt x="2599" y="226"/>
                  </a:lnTo>
                  <a:lnTo>
                    <a:pt x="2574" y="208"/>
                  </a:lnTo>
                  <a:lnTo>
                    <a:pt x="2549" y="189"/>
                  </a:lnTo>
                  <a:lnTo>
                    <a:pt x="2525" y="171"/>
                  </a:lnTo>
                  <a:lnTo>
                    <a:pt x="2500" y="152"/>
                  </a:lnTo>
                  <a:lnTo>
                    <a:pt x="2479" y="136"/>
                  </a:lnTo>
                  <a:lnTo>
                    <a:pt x="2457" y="121"/>
                  </a:lnTo>
                  <a:lnTo>
                    <a:pt x="2437" y="107"/>
                  </a:lnTo>
                  <a:lnTo>
                    <a:pt x="2415" y="95"/>
                  </a:lnTo>
                  <a:lnTo>
                    <a:pt x="2393" y="84"/>
                  </a:lnTo>
                  <a:lnTo>
                    <a:pt x="2371" y="74"/>
                  </a:lnTo>
                  <a:lnTo>
                    <a:pt x="2348" y="66"/>
                  </a:lnTo>
                  <a:lnTo>
                    <a:pt x="2327" y="58"/>
                  </a:lnTo>
                  <a:lnTo>
                    <a:pt x="2304" y="52"/>
                  </a:lnTo>
                  <a:lnTo>
                    <a:pt x="2281" y="47"/>
                  </a:lnTo>
                  <a:lnTo>
                    <a:pt x="2257" y="43"/>
                  </a:lnTo>
                  <a:lnTo>
                    <a:pt x="2234" y="40"/>
                  </a:lnTo>
                  <a:lnTo>
                    <a:pt x="2210" y="39"/>
                  </a:lnTo>
                  <a:lnTo>
                    <a:pt x="2186" y="39"/>
                  </a:lnTo>
                  <a:lnTo>
                    <a:pt x="2162" y="40"/>
                  </a:lnTo>
                  <a:lnTo>
                    <a:pt x="2136" y="43"/>
                  </a:lnTo>
                  <a:lnTo>
                    <a:pt x="2129" y="43"/>
                  </a:lnTo>
                  <a:lnTo>
                    <a:pt x="2111" y="48"/>
                  </a:lnTo>
                  <a:lnTo>
                    <a:pt x="2093" y="54"/>
                  </a:lnTo>
                  <a:lnTo>
                    <a:pt x="2074" y="61"/>
                  </a:lnTo>
                  <a:lnTo>
                    <a:pt x="2057" y="68"/>
                  </a:lnTo>
                  <a:lnTo>
                    <a:pt x="2040" y="76"/>
                  </a:lnTo>
                  <a:lnTo>
                    <a:pt x="2023" y="84"/>
                  </a:lnTo>
                  <a:lnTo>
                    <a:pt x="2005" y="92"/>
                  </a:lnTo>
                  <a:lnTo>
                    <a:pt x="1989" y="101"/>
                  </a:lnTo>
                  <a:lnTo>
                    <a:pt x="1958" y="121"/>
                  </a:lnTo>
                  <a:lnTo>
                    <a:pt x="1927" y="142"/>
                  </a:lnTo>
                  <a:lnTo>
                    <a:pt x="1899" y="164"/>
                  </a:lnTo>
                  <a:lnTo>
                    <a:pt x="1870" y="188"/>
                  </a:lnTo>
                  <a:lnTo>
                    <a:pt x="1843" y="212"/>
                  </a:lnTo>
                  <a:lnTo>
                    <a:pt x="1816" y="239"/>
                  </a:lnTo>
                  <a:lnTo>
                    <a:pt x="1790" y="265"/>
                  </a:lnTo>
                  <a:lnTo>
                    <a:pt x="1765" y="293"/>
                  </a:lnTo>
                  <a:lnTo>
                    <a:pt x="1715" y="348"/>
                  </a:lnTo>
                  <a:lnTo>
                    <a:pt x="1667" y="404"/>
                  </a:lnTo>
                  <a:lnTo>
                    <a:pt x="1650" y="425"/>
                  </a:lnTo>
                  <a:lnTo>
                    <a:pt x="1615" y="464"/>
                  </a:lnTo>
                  <a:lnTo>
                    <a:pt x="1582" y="499"/>
                  </a:lnTo>
                  <a:lnTo>
                    <a:pt x="1547" y="532"/>
                  </a:lnTo>
                  <a:lnTo>
                    <a:pt x="1512" y="565"/>
                  </a:lnTo>
                  <a:lnTo>
                    <a:pt x="1477" y="593"/>
                  </a:lnTo>
                  <a:lnTo>
                    <a:pt x="1440" y="620"/>
                  </a:lnTo>
                  <a:lnTo>
                    <a:pt x="1403" y="644"/>
                  </a:lnTo>
                  <a:lnTo>
                    <a:pt x="1367" y="667"/>
                  </a:lnTo>
                  <a:lnTo>
                    <a:pt x="1347" y="676"/>
                  </a:lnTo>
                  <a:lnTo>
                    <a:pt x="1329" y="686"/>
                  </a:lnTo>
                  <a:lnTo>
                    <a:pt x="1309" y="695"/>
                  </a:lnTo>
                  <a:lnTo>
                    <a:pt x="1290" y="703"/>
                  </a:lnTo>
                  <a:lnTo>
                    <a:pt x="1270" y="711"/>
                  </a:lnTo>
                  <a:lnTo>
                    <a:pt x="1250" y="719"/>
                  </a:lnTo>
                  <a:lnTo>
                    <a:pt x="1230" y="726"/>
                  </a:lnTo>
                  <a:lnTo>
                    <a:pt x="1209" y="732"/>
                  </a:lnTo>
                  <a:lnTo>
                    <a:pt x="1168" y="743"/>
                  </a:lnTo>
                  <a:lnTo>
                    <a:pt x="1127" y="753"/>
                  </a:lnTo>
                  <a:lnTo>
                    <a:pt x="1083" y="760"/>
                  </a:lnTo>
                  <a:lnTo>
                    <a:pt x="1040" y="764"/>
                  </a:lnTo>
                  <a:lnTo>
                    <a:pt x="975" y="771"/>
                  </a:lnTo>
                  <a:lnTo>
                    <a:pt x="911" y="778"/>
                  </a:lnTo>
                  <a:lnTo>
                    <a:pt x="843" y="787"/>
                  </a:lnTo>
                  <a:lnTo>
                    <a:pt x="773" y="799"/>
                  </a:lnTo>
                  <a:lnTo>
                    <a:pt x="701" y="810"/>
                  </a:lnTo>
                  <a:lnTo>
                    <a:pt x="627" y="825"/>
                  </a:lnTo>
                  <a:lnTo>
                    <a:pt x="548" y="840"/>
                  </a:lnTo>
                  <a:lnTo>
                    <a:pt x="465" y="858"/>
                  </a:lnTo>
                  <a:lnTo>
                    <a:pt x="444" y="863"/>
                  </a:lnTo>
                  <a:lnTo>
                    <a:pt x="424" y="867"/>
                  </a:lnTo>
                  <a:lnTo>
                    <a:pt x="404" y="874"/>
                  </a:lnTo>
                  <a:lnTo>
                    <a:pt x="385" y="880"/>
                  </a:lnTo>
                  <a:lnTo>
                    <a:pt x="366" y="887"/>
                  </a:lnTo>
                  <a:lnTo>
                    <a:pt x="348" y="894"/>
                  </a:lnTo>
                  <a:lnTo>
                    <a:pt x="330" y="902"/>
                  </a:lnTo>
                  <a:lnTo>
                    <a:pt x="312" y="911"/>
                  </a:lnTo>
                  <a:lnTo>
                    <a:pt x="296" y="919"/>
                  </a:lnTo>
                  <a:lnTo>
                    <a:pt x="279" y="928"/>
                  </a:lnTo>
                  <a:lnTo>
                    <a:pt x="264" y="938"/>
                  </a:lnTo>
                  <a:lnTo>
                    <a:pt x="248" y="949"/>
                  </a:lnTo>
                  <a:lnTo>
                    <a:pt x="233" y="959"/>
                  </a:lnTo>
                  <a:lnTo>
                    <a:pt x="219" y="971"/>
                  </a:lnTo>
                  <a:lnTo>
                    <a:pt x="206" y="982"/>
                  </a:lnTo>
                  <a:lnTo>
                    <a:pt x="193" y="993"/>
                  </a:lnTo>
                  <a:lnTo>
                    <a:pt x="180" y="1006"/>
                  </a:lnTo>
                  <a:lnTo>
                    <a:pt x="168" y="1019"/>
                  </a:lnTo>
                  <a:lnTo>
                    <a:pt x="156" y="1032"/>
                  </a:lnTo>
                  <a:lnTo>
                    <a:pt x="145" y="1046"/>
                  </a:lnTo>
                  <a:lnTo>
                    <a:pt x="135" y="1061"/>
                  </a:lnTo>
                  <a:lnTo>
                    <a:pt x="125" y="1076"/>
                  </a:lnTo>
                  <a:lnTo>
                    <a:pt x="115" y="1091"/>
                  </a:lnTo>
                  <a:lnTo>
                    <a:pt x="107" y="1107"/>
                  </a:lnTo>
                  <a:lnTo>
                    <a:pt x="99" y="1123"/>
                  </a:lnTo>
                  <a:lnTo>
                    <a:pt x="91" y="1139"/>
                  </a:lnTo>
                  <a:lnTo>
                    <a:pt x="84" y="1156"/>
                  </a:lnTo>
                  <a:lnTo>
                    <a:pt x="77" y="1174"/>
                  </a:lnTo>
                  <a:lnTo>
                    <a:pt x="71" y="1192"/>
                  </a:lnTo>
                  <a:lnTo>
                    <a:pt x="66" y="1209"/>
                  </a:lnTo>
                  <a:lnTo>
                    <a:pt x="61" y="1229"/>
                  </a:lnTo>
                  <a:lnTo>
                    <a:pt x="57" y="1247"/>
                  </a:lnTo>
                  <a:lnTo>
                    <a:pt x="51" y="1279"/>
                  </a:lnTo>
                  <a:lnTo>
                    <a:pt x="46" y="1311"/>
                  </a:lnTo>
                  <a:lnTo>
                    <a:pt x="43" y="1344"/>
                  </a:lnTo>
                  <a:lnTo>
                    <a:pt x="40" y="1377"/>
                  </a:lnTo>
                  <a:lnTo>
                    <a:pt x="40" y="1410"/>
                  </a:lnTo>
                  <a:lnTo>
                    <a:pt x="40" y="1443"/>
                  </a:lnTo>
                  <a:lnTo>
                    <a:pt x="43" y="1478"/>
                  </a:lnTo>
                  <a:lnTo>
                    <a:pt x="46" y="1512"/>
                  </a:lnTo>
                  <a:lnTo>
                    <a:pt x="51" y="1546"/>
                  </a:lnTo>
                  <a:lnTo>
                    <a:pt x="57" y="1582"/>
                  </a:lnTo>
                  <a:lnTo>
                    <a:pt x="63" y="1617"/>
                  </a:lnTo>
                  <a:lnTo>
                    <a:pt x="73" y="1654"/>
                  </a:lnTo>
                  <a:lnTo>
                    <a:pt x="82" y="1690"/>
                  </a:lnTo>
                  <a:lnTo>
                    <a:pt x="93" y="1728"/>
                  </a:lnTo>
                  <a:lnTo>
                    <a:pt x="106" y="1765"/>
                  </a:lnTo>
                  <a:lnTo>
                    <a:pt x="120" y="1803"/>
                  </a:lnTo>
                  <a:lnTo>
                    <a:pt x="149" y="1880"/>
                  </a:lnTo>
                  <a:lnTo>
                    <a:pt x="180" y="1956"/>
                  </a:lnTo>
                  <a:lnTo>
                    <a:pt x="198" y="1995"/>
                  </a:lnTo>
                  <a:lnTo>
                    <a:pt x="215" y="2033"/>
                  </a:lnTo>
                  <a:lnTo>
                    <a:pt x="232" y="2069"/>
                  </a:lnTo>
                  <a:lnTo>
                    <a:pt x="250" y="2107"/>
                  </a:lnTo>
                  <a:lnTo>
                    <a:pt x="271" y="2144"/>
                  </a:lnTo>
                  <a:lnTo>
                    <a:pt x="291" y="2179"/>
                  </a:lnTo>
                  <a:lnTo>
                    <a:pt x="312" y="2215"/>
                  </a:lnTo>
                  <a:lnTo>
                    <a:pt x="335" y="2251"/>
                  </a:lnTo>
                  <a:lnTo>
                    <a:pt x="359" y="2284"/>
                  </a:lnTo>
                  <a:lnTo>
                    <a:pt x="385" y="2317"/>
                  </a:lnTo>
                  <a:lnTo>
                    <a:pt x="412" y="2349"/>
                  </a:lnTo>
                  <a:lnTo>
                    <a:pt x="440" y="2380"/>
                  </a:lnTo>
                  <a:lnTo>
                    <a:pt x="474" y="2415"/>
                  </a:lnTo>
                  <a:lnTo>
                    <a:pt x="512" y="2448"/>
                  </a:lnTo>
                  <a:lnTo>
                    <a:pt x="551" y="2482"/>
                  </a:lnTo>
                  <a:lnTo>
                    <a:pt x="593" y="2514"/>
                  </a:lnTo>
                  <a:lnTo>
                    <a:pt x="637" y="2548"/>
                  </a:lnTo>
                  <a:lnTo>
                    <a:pt x="684" y="2580"/>
                  </a:lnTo>
                  <a:lnTo>
                    <a:pt x="733" y="2611"/>
                  </a:lnTo>
                  <a:lnTo>
                    <a:pt x="784" y="2642"/>
                  </a:lnTo>
                  <a:lnTo>
                    <a:pt x="809" y="2655"/>
                  </a:lnTo>
                  <a:lnTo>
                    <a:pt x="833" y="2669"/>
                  </a:lnTo>
                  <a:lnTo>
                    <a:pt x="858" y="2682"/>
                  </a:lnTo>
                  <a:lnTo>
                    <a:pt x="884" y="2696"/>
                  </a:lnTo>
                  <a:lnTo>
                    <a:pt x="909" y="2708"/>
                  </a:lnTo>
                  <a:lnTo>
                    <a:pt x="934" y="2721"/>
                  </a:lnTo>
                  <a:lnTo>
                    <a:pt x="959" y="2733"/>
                  </a:lnTo>
                  <a:lnTo>
                    <a:pt x="985" y="2746"/>
                  </a:lnTo>
                  <a:lnTo>
                    <a:pt x="1035" y="2772"/>
                  </a:lnTo>
                  <a:lnTo>
                    <a:pt x="1087" y="2798"/>
                  </a:lnTo>
                  <a:lnTo>
                    <a:pt x="1138" y="2825"/>
                  </a:lnTo>
                  <a:lnTo>
                    <a:pt x="1189" y="2854"/>
                  </a:lnTo>
                  <a:lnTo>
                    <a:pt x="1214" y="2869"/>
                  </a:lnTo>
                  <a:lnTo>
                    <a:pt x="1238" y="2884"/>
                  </a:lnTo>
                  <a:lnTo>
                    <a:pt x="1263" y="2900"/>
                  </a:lnTo>
                  <a:lnTo>
                    <a:pt x="1287" y="2916"/>
                  </a:lnTo>
                  <a:lnTo>
                    <a:pt x="1311" y="2933"/>
                  </a:lnTo>
                  <a:lnTo>
                    <a:pt x="1334" y="2950"/>
                  </a:lnTo>
                  <a:lnTo>
                    <a:pt x="1357" y="2969"/>
                  </a:lnTo>
                  <a:lnTo>
                    <a:pt x="1380" y="2988"/>
                  </a:lnTo>
                  <a:lnTo>
                    <a:pt x="1430" y="3033"/>
                  </a:lnTo>
                  <a:lnTo>
                    <a:pt x="1479" y="3078"/>
                  </a:lnTo>
                  <a:lnTo>
                    <a:pt x="1527" y="3123"/>
                  </a:lnTo>
                  <a:lnTo>
                    <a:pt x="1574" y="3169"/>
                  </a:lnTo>
                  <a:lnTo>
                    <a:pt x="1622" y="3217"/>
                  </a:lnTo>
                  <a:lnTo>
                    <a:pt x="1671" y="3266"/>
                  </a:lnTo>
                  <a:lnTo>
                    <a:pt x="1720" y="3316"/>
                  </a:lnTo>
                  <a:lnTo>
                    <a:pt x="1769" y="3367"/>
                  </a:lnTo>
                  <a:lnTo>
                    <a:pt x="1792" y="3389"/>
                  </a:lnTo>
                  <a:lnTo>
                    <a:pt x="1815" y="3411"/>
                  </a:lnTo>
                  <a:lnTo>
                    <a:pt x="1839" y="3433"/>
                  </a:lnTo>
                  <a:lnTo>
                    <a:pt x="1863" y="3453"/>
                  </a:lnTo>
                  <a:lnTo>
                    <a:pt x="1887" y="3472"/>
                  </a:lnTo>
                  <a:lnTo>
                    <a:pt x="1911" y="3492"/>
                  </a:lnTo>
                  <a:lnTo>
                    <a:pt x="1937" y="3510"/>
                  </a:lnTo>
                  <a:lnTo>
                    <a:pt x="1962" y="3527"/>
                  </a:lnTo>
                  <a:lnTo>
                    <a:pt x="1987" y="3544"/>
                  </a:lnTo>
                  <a:lnTo>
                    <a:pt x="2012" y="3560"/>
                  </a:lnTo>
                  <a:lnTo>
                    <a:pt x="2039" y="3575"/>
                  </a:lnTo>
                  <a:lnTo>
                    <a:pt x="2064" y="3590"/>
                  </a:lnTo>
                  <a:lnTo>
                    <a:pt x="2117" y="3618"/>
                  </a:lnTo>
                  <a:lnTo>
                    <a:pt x="2170" y="3644"/>
                  </a:lnTo>
                  <a:lnTo>
                    <a:pt x="2223" y="3667"/>
                  </a:lnTo>
                  <a:lnTo>
                    <a:pt x="2276" y="3689"/>
                  </a:lnTo>
                  <a:lnTo>
                    <a:pt x="2330" y="3708"/>
                  </a:lnTo>
                  <a:lnTo>
                    <a:pt x="2383" y="3727"/>
                  </a:lnTo>
                  <a:lnTo>
                    <a:pt x="2437" y="3743"/>
                  </a:lnTo>
                  <a:lnTo>
                    <a:pt x="2490" y="3759"/>
                  </a:lnTo>
                  <a:lnTo>
                    <a:pt x="2541" y="3773"/>
                  </a:lnTo>
                  <a:lnTo>
                    <a:pt x="2593" y="3786"/>
                  </a:lnTo>
                  <a:lnTo>
                    <a:pt x="2618" y="3792"/>
                  </a:lnTo>
                  <a:lnTo>
                    <a:pt x="2642" y="3798"/>
                  </a:lnTo>
                  <a:lnTo>
                    <a:pt x="2667" y="3802"/>
                  </a:lnTo>
                  <a:lnTo>
                    <a:pt x="2693" y="3806"/>
                  </a:lnTo>
                  <a:lnTo>
                    <a:pt x="2742" y="3813"/>
                  </a:lnTo>
                  <a:lnTo>
                    <a:pt x="2791" y="3817"/>
                  </a:lnTo>
                  <a:lnTo>
                    <a:pt x="2842" y="3821"/>
                  </a:lnTo>
                  <a:lnTo>
                    <a:pt x="2891" y="3821"/>
                  </a:lnTo>
                  <a:lnTo>
                    <a:pt x="2942" y="3821"/>
                  </a:lnTo>
                  <a:lnTo>
                    <a:pt x="2992" y="3817"/>
                  </a:lnTo>
                  <a:lnTo>
                    <a:pt x="3043" y="3814"/>
                  </a:lnTo>
                  <a:lnTo>
                    <a:pt x="3093" y="3808"/>
                  </a:lnTo>
                  <a:lnTo>
                    <a:pt x="3145" y="3802"/>
                  </a:lnTo>
                  <a:lnTo>
                    <a:pt x="3196" y="3796"/>
                  </a:lnTo>
                  <a:lnTo>
                    <a:pt x="3248" y="3786"/>
                  </a:lnTo>
                  <a:lnTo>
                    <a:pt x="3301" y="3777"/>
                  </a:lnTo>
                  <a:lnTo>
                    <a:pt x="3353" y="3768"/>
                  </a:lnTo>
                  <a:lnTo>
                    <a:pt x="3407" y="3758"/>
                  </a:lnTo>
                  <a:lnTo>
                    <a:pt x="3445" y="3752"/>
                  </a:lnTo>
                  <a:lnTo>
                    <a:pt x="3482" y="3747"/>
                  </a:lnTo>
                  <a:lnTo>
                    <a:pt x="3517" y="3744"/>
                  </a:lnTo>
                  <a:lnTo>
                    <a:pt x="3553" y="3743"/>
                  </a:lnTo>
                  <a:close/>
                  <a:moveTo>
                    <a:pt x="4817" y="4698"/>
                  </a:moveTo>
                  <a:lnTo>
                    <a:pt x="4798" y="4698"/>
                  </a:lnTo>
                  <a:lnTo>
                    <a:pt x="4778" y="4697"/>
                  </a:lnTo>
                  <a:lnTo>
                    <a:pt x="4757" y="4695"/>
                  </a:lnTo>
                  <a:lnTo>
                    <a:pt x="4737" y="4692"/>
                  </a:lnTo>
                  <a:lnTo>
                    <a:pt x="4717" y="4689"/>
                  </a:lnTo>
                  <a:lnTo>
                    <a:pt x="4696" y="4684"/>
                  </a:lnTo>
                  <a:lnTo>
                    <a:pt x="4675" y="4680"/>
                  </a:lnTo>
                  <a:lnTo>
                    <a:pt x="4654" y="4674"/>
                  </a:lnTo>
                  <a:lnTo>
                    <a:pt x="4619" y="4664"/>
                  </a:lnTo>
                  <a:lnTo>
                    <a:pt x="4584" y="4651"/>
                  </a:lnTo>
                  <a:lnTo>
                    <a:pt x="4551" y="4639"/>
                  </a:lnTo>
                  <a:lnTo>
                    <a:pt x="4518" y="4624"/>
                  </a:lnTo>
                  <a:lnTo>
                    <a:pt x="4484" y="4606"/>
                  </a:lnTo>
                  <a:lnTo>
                    <a:pt x="4452" y="4589"/>
                  </a:lnTo>
                  <a:lnTo>
                    <a:pt x="4421" y="4570"/>
                  </a:lnTo>
                  <a:lnTo>
                    <a:pt x="4390" y="4549"/>
                  </a:lnTo>
                  <a:lnTo>
                    <a:pt x="4361" y="4526"/>
                  </a:lnTo>
                  <a:lnTo>
                    <a:pt x="4331" y="4502"/>
                  </a:lnTo>
                  <a:lnTo>
                    <a:pt x="4301" y="4477"/>
                  </a:lnTo>
                  <a:lnTo>
                    <a:pt x="4272" y="4450"/>
                  </a:lnTo>
                  <a:lnTo>
                    <a:pt x="4244" y="4422"/>
                  </a:lnTo>
                  <a:lnTo>
                    <a:pt x="4216" y="4392"/>
                  </a:lnTo>
                  <a:lnTo>
                    <a:pt x="4188" y="4361"/>
                  </a:lnTo>
                  <a:lnTo>
                    <a:pt x="4162" y="4328"/>
                  </a:lnTo>
                  <a:lnTo>
                    <a:pt x="4123" y="4277"/>
                  </a:lnTo>
                  <a:lnTo>
                    <a:pt x="4086" y="4229"/>
                  </a:lnTo>
                  <a:lnTo>
                    <a:pt x="4051" y="4183"/>
                  </a:lnTo>
                  <a:lnTo>
                    <a:pt x="4018" y="4138"/>
                  </a:lnTo>
                  <a:lnTo>
                    <a:pt x="3985" y="4094"/>
                  </a:lnTo>
                  <a:lnTo>
                    <a:pt x="3954" y="4051"/>
                  </a:lnTo>
                  <a:lnTo>
                    <a:pt x="3925" y="4009"/>
                  </a:lnTo>
                  <a:lnTo>
                    <a:pt x="3897" y="3966"/>
                  </a:lnTo>
                  <a:lnTo>
                    <a:pt x="3887" y="3953"/>
                  </a:lnTo>
                  <a:lnTo>
                    <a:pt x="3876" y="3938"/>
                  </a:lnTo>
                  <a:lnTo>
                    <a:pt x="3865" y="3925"/>
                  </a:lnTo>
                  <a:lnTo>
                    <a:pt x="3855" y="3912"/>
                  </a:lnTo>
                  <a:lnTo>
                    <a:pt x="3843" y="3900"/>
                  </a:lnTo>
                  <a:lnTo>
                    <a:pt x="3832" y="3888"/>
                  </a:lnTo>
                  <a:lnTo>
                    <a:pt x="3820" y="3878"/>
                  </a:lnTo>
                  <a:lnTo>
                    <a:pt x="3808" y="3868"/>
                  </a:lnTo>
                  <a:lnTo>
                    <a:pt x="3795" y="3857"/>
                  </a:lnTo>
                  <a:lnTo>
                    <a:pt x="3782" y="3848"/>
                  </a:lnTo>
                  <a:lnTo>
                    <a:pt x="3770" y="3840"/>
                  </a:lnTo>
                  <a:lnTo>
                    <a:pt x="3756" y="3832"/>
                  </a:lnTo>
                  <a:lnTo>
                    <a:pt x="3742" y="3825"/>
                  </a:lnTo>
                  <a:lnTo>
                    <a:pt x="3728" y="3818"/>
                  </a:lnTo>
                  <a:lnTo>
                    <a:pt x="3714" y="3812"/>
                  </a:lnTo>
                  <a:lnTo>
                    <a:pt x="3699" y="3806"/>
                  </a:lnTo>
                  <a:lnTo>
                    <a:pt x="3684" y="3801"/>
                  </a:lnTo>
                  <a:lnTo>
                    <a:pt x="3669" y="3797"/>
                  </a:lnTo>
                  <a:lnTo>
                    <a:pt x="3653" y="3793"/>
                  </a:lnTo>
                  <a:lnTo>
                    <a:pt x="3637" y="3790"/>
                  </a:lnTo>
                  <a:lnTo>
                    <a:pt x="3621" y="3787"/>
                  </a:lnTo>
                  <a:lnTo>
                    <a:pt x="3603" y="3785"/>
                  </a:lnTo>
                  <a:lnTo>
                    <a:pt x="3586" y="3784"/>
                  </a:lnTo>
                  <a:lnTo>
                    <a:pt x="3569" y="3783"/>
                  </a:lnTo>
                  <a:lnTo>
                    <a:pt x="3532" y="3783"/>
                  </a:lnTo>
                  <a:lnTo>
                    <a:pt x="3494" y="3785"/>
                  </a:lnTo>
                  <a:lnTo>
                    <a:pt x="3455" y="3790"/>
                  </a:lnTo>
                  <a:lnTo>
                    <a:pt x="3414" y="3797"/>
                  </a:lnTo>
                  <a:lnTo>
                    <a:pt x="3360" y="3807"/>
                  </a:lnTo>
                  <a:lnTo>
                    <a:pt x="3306" y="3816"/>
                  </a:lnTo>
                  <a:lnTo>
                    <a:pt x="3252" y="3825"/>
                  </a:lnTo>
                  <a:lnTo>
                    <a:pt x="3200" y="3834"/>
                  </a:lnTo>
                  <a:lnTo>
                    <a:pt x="3147" y="3841"/>
                  </a:lnTo>
                  <a:lnTo>
                    <a:pt x="3095" y="3848"/>
                  </a:lnTo>
                  <a:lnTo>
                    <a:pt x="3044" y="3853"/>
                  </a:lnTo>
                  <a:lnTo>
                    <a:pt x="2992" y="3857"/>
                  </a:lnTo>
                  <a:lnTo>
                    <a:pt x="2940" y="3860"/>
                  </a:lnTo>
                  <a:lnTo>
                    <a:pt x="2890" y="3861"/>
                  </a:lnTo>
                  <a:lnTo>
                    <a:pt x="2838" y="3860"/>
                  </a:lnTo>
                  <a:lnTo>
                    <a:pt x="2788" y="3857"/>
                  </a:lnTo>
                  <a:lnTo>
                    <a:pt x="2736" y="3852"/>
                  </a:lnTo>
                  <a:lnTo>
                    <a:pt x="2686" y="3845"/>
                  </a:lnTo>
                  <a:lnTo>
                    <a:pt x="2661" y="3841"/>
                  </a:lnTo>
                  <a:lnTo>
                    <a:pt x="2634" y="3836"/>
                  </a:lnTo>
                  <a:lnTo>
                    <a:pt x="2609" y="3831"/>
                  </a:lnTo>
                  <a:lnTo>
                    <a:pt x="2584" y="3824"/>
                  </a:lnTo>
                  <a:lnTo>
                    <a:pt x="2531" y="3810"/>
                  </a:lnTo>
                  <a:lnTo>
                    <a:pt x="2478" y="3797"/>
                  </a:lnTo>
                  <a:lnTo>
                    <a:pt x="2424" y="3781"/>
                  </a:lnTo>
                  <a:lnTo>
                    <a:pt x="2369" y="3763"/>
                  </a:lnTo>
                  <a:lnTo>
                    <a:pt x="2315" y="3745"/>
                  </a:lnTo>
                  <a:lnTo>
                    <a:pt x="2260" y="3724"/>
                  </a:lnTo>
                  <a:lnTo>
                    <a:pt x="2206" y="3703"/>
                  </a:lnTo>
                  <a:lnTo>
                    <a:pt x="2151" y="3679"/>
                  </a:lnTo>
                  <a:lnTo>
                    <a:pt x="2124" y="3666"/>
                  </a:lnTo>
                  <a:lnTo>
                    <a:pt x="2097" y="3652"/>
                  </a:lnTo>
                  <a:lnTo>
                    <a:pt x="2070" y="3638"/>
                  </a:lnTo>
                  <a:lnTo>
                    <a:pt x="2043" y="3623"/>
                  </a:lnTo>
                  <a:lnTo>
                    <a:pt x="2017" y="3609"/>
                  </a:lnTo>
                  <a:lnTo>
                    <a:pt x="1991" y="3592"/>
                  </a:lnTo>
                  <a:lnTo>
                    <a:pt x="1964" y="3576"/>
                  </a:lnTo>
                  <a:lnTo>
                    <a:pt x="1939" y="3559"/>
                  </a:lnTo>
                  <a:lnTo>
                    <a:pt x="1913" y="3541"/>
                  </a:lnTo>
                  <a:lnTo>
                    <a:pt x="1887" y="3523"/>
                  </a:lnTo>
                  <a:lnTo>
                    <a:pt x="1862" y="3503"/>
                  </a:lnTo>
                  <a:lnTo>
                    <a:pt x="1837" y="3482"/>
                  </a:lnTo>
                  <a:lnTo>
                    <a:pt x="1813" y="3462"/>
                  </a:lnTo>
                  <a:lnTo>
                    <a:pt x="1789" y="3440"/>
                  </a:lnTo>
                  <a:lnTo>
                    <a:pt x="1765" y="3417"/>
                  </a:lnTo>
                  <a:lnTo>
                    <a:pt x="1742" y="3394"/>
                  </a:lnTo>
                  <a:lnTo>
                    <a:pt x="1692" y="3344"/>
                  </a:lnTo>
                  <a:lnTo>
                    <a:pt x="1643" y="3294"/>
                  </a:lnTo>
                  <a:lnTo>
                    <a:pt x="1595" y="3245"/>
                  </a:lnTo>
                  <a:lnTo>
                    <a:pt x="1548" y="3198"/>
                  </a:lnTo>
                  <a:lnTo>
                    <a:pt x="1500" y="3152"/>
                  </a:lnTo>
                  <a:lnTo>
                    <a:pt x="1451" y="3106"/>
                  </a:lnTo>
                  <a:lnTo>
                    <a:pt x="1403" y="3061"/>
                  </a:lnTo>
                  <a:lnTo>
                    <a:pt x="1354" y="3018"/>
                  </a:lnTo>
                  <a:lnTo>
                    <a:pt x="1332" y="3000"/>
                  </a:lnTo>
                  <a:lnTo>
                    <a:pt x="1310" y="2981"/>
                  </a:lnTo>
                  <a:lnTo>
                    <a:pt x="1287" y="2964"/>
                  </a:lnTo>
                  <a:lnTo>
                    <a:pt x="1264" y="2948"/>
                  </a:lnTo>
                  <a:lnTo>
                    <a:pt x="1216" y="2917"/>
                  </a:lnTo>
                  <a:lnTo>
                    <a:pt x="1168" y="2887"/>
                  </a:lnTo>
                  <a:lnTo>
                    <a:pt x="1118" y="2860"/>
                  </a:lnTo>
                  <a:lnTo>
                    <a:pt x="1067" y="2832"/>
                  </a:lnTo>
                  <a:lnTo>
                    <a:pt x="1017" y="2807"/>
                  </a:lnTo>
                  <a:lnTo>
                    <a:pt x="966" y="2782"/>
                  </a:lnTo>
                  <a:lnTo>
                    <a:pt x="941" y="2769"/>
                  </a:lnTo>
                  <a:lnTo>
                    <a:pt x="916" y="2756"/>
                  </a:lnTo>
                  <a:lnTo>
                    <a:pt x="890" y="2744"/>
                  </a:lnTo>
                  <a:lnTo>
                    <a:pt x="865" y="2730"/>
                  </a:lnTo>
                  <a:lnTo>
                    <a:pt x="840" y="2717"/>
                  </a:lnTo>
                  <a:lnTo>
                    <a:pt x="815" y="2704"/>
                  </a:lnTo>
                  <a:lnTo>
                    <a:pt x="790" y="2690"/>
                  </a:lnTo>
                  <a:lnTo>
                    <a:pt x="764" y="2675"/>
                  </a:lnTo>
                  <a:lnTo>
                    <a:pt x="712" y="2644"/>
                  </a:lnTo>
                  <a:lnTo>
                    <a:pt x="662" y="2612"/>
                  </a:lnTo>
                  <a:lnTo>
                    <a:pt x="614" y="2579"/>
                  </a:lnTo>
                  <a:lnTo>
                    <a:pt x="568" y="2545"/>
                  </a:lnTo>
                  <a:lnTo>
                    <a:pt x="526" y="2512"/>
                  </a:lnTo>
                  <a:lnTo>
                    <a:pt x="486" y="2478"/>
                  </a:lnTo>
                  <a:lnTo>
                    <a:pt x="447" y="2442"/>
                  </a:lnTo>
                  <a:lnTo>
                    <a:pt x="412" y="2407"/>
                  </a:lnTo>
                  <a:lnTo>
                    <a:pt x="382" y="2376"/>
                  </a:lnTo>
                  <a:lnTo>
                    <a:pt x="355" y="2342"/>
                  </a:lnTo>
                  <a:lnTo>
                    <a:pt x="328" y="2308"/>
                  </a:lnTo>
                  <a:lnTo>
                    <a:pt x="304" y="2273"/>
                  </a:lnTo>
                  <a:lnTo>
                    <a:pt x="280" y="2238"/>
                  </a:lnTo>
                  <a:lnTo>
                    <a:pt x="258" y="2201"/>
                  </a:lnTo>
                  <a:lnTo>
                    <a:pt x="237" y="2165"/>
                  </a:lnTo>
                  <a:lnTo>
                    <a:pt x="217" y="2127"/>
                  </a:lnTo>
                  <a:lnTo>
                    <a:pt x="198" y="2089"/>
                  </a:lnTo>
                  <a:lnTo>
                    <a:pt x="179" y="2051"/>
                  </a:lnTo>
                  <a:lnTo>
                    <a:pt x="162" y="2012"/>
                  </a:lnTo>
                  <a:lnTo>
                    <a:pt x="145" y="1973"/>
                  </a:lnTo>
                  <a:lnTo>
                    <a:pt x="113" y="1895"/>
                  </a:lnTo>
                  <a:lnTo>
                    <a:pt x="83" y="1817"/>
                  </a:lnTo>
                  <a:lnTo>
                    <a:pt x="69" y="1778"/>
                  </a:lnTo>
                  <a:lnTo>
                    <a:pt x="55" y="1739"/>
                  </a:lnTo>
                  <a:lnTo>
                    <a:pt x="44" y="1700"/>
                  </a:lnTo>
                  <a:lnTo>
                    <a:pt x="34" y="1662"/>
                  </a:lnTo>
                  <a:lnTo>
                    <a:pt x="24" y="1624"/>
                  </a:lnTo>
                  <a:lnTo>
                    <a:pt x="18" y="1588"/>
                  </a:lnTo>
                  <a:lnTo>
                    <a:pt x="12" y="1551"/>
                  </a:lnTo>
                  <a:lnTo>
                    <a:pt x="7" y="1515"/>
                  </a:lnTo>
                  <a:lnTo>
                    <a:pt x="4" y="1480"/>
                  </a:lnTo>
                  <a:lnTo>
                    <a:pt x="1" y="1444"/>
                  </a:lnTo>
                  <a:lnTo>
                    <a:pt x="0" y="1409"/>
                  </a:lnTo>
                  <a:lnTo>
                    <a:pt x="1" y="1374"/>
                  </a:lnTo>
                  <a:lnTo>
                    <a:pt x="4" y="1340"/>
                  </a:lnTo>
                  <a:lnTo>
                    <a:pt x="7" y="1307"/>
                  </a:lnTo>
                  <a:lnTo>
                    <a:pt x="12" y="1272"/>
                  </a:lnTo>
                  <a:lnTo>
                    <a:pt x="18" y="1239"/>
                  </a:lnTo>
                  <a:lnTo>
                    <a:pt x="22" y="1218"/>
                  </a:lnTo>
                  <a:lnTo>
                    <a:pt x="28" y="1199"/>
                  </a:lnTo>
                  <a:lnTo>
                    <a:pt x="34" y="1179"/>
                  </a:lnTo>
                  <a:lnTo>
                    <a:pt x="40" y="1160"/>
                  </a:lnTo>
                  <a:lnTo>
                    <a:pt x="47" y="1141"/>
                  </a:lnTo>
                  <a:lnTo>
                    <a:pt x="55" y="1123"/>
                  </a:lnTo>
                  <a:lnTo>
                    <a:pt x="63" y="1105"/>
                  </a:lnTo>
                  <a:lnTo>
                    <a:pt x="73" y="1088"/>
                  </a:lnTo>
                  <a:lnTo>
                    <a:pt x="82" y="1070"/>
                  </a:lnTo>
                  <a:lnTo>
                    <a:pt x="92" y="1054"/>
                  </a:lnTo>
                  <a:lnTo>
                    <a:pt x="102" y="1038"/>
                  </a:lnTo>
                  <a:lnTo>
                    <a:pt x="114" y="1022"/>
                  </a:lnTo>
                  <a:lnTo>
                    <a:pt x="125" y="1007"/>
                  </a:lnTo>
                  <a:lnTo>
                    <a:pt x="138" y="993"/>
                  </a:lnTo>
                  <a:lnTo>
                    <a:pt x="151" y="980"/>
                  </a:lnTo>
                  <a:lnTo>
                    <a:pt x="164" y="966"/>
                  </a:lnTo>
                  <a:lnTo>
                    <a:pt x="178" y="952"/>
                  </a:lnTo>
                  <a:lnTo>
                    <a:pt x="193" y="941"/>
                  </a:lnTo>
                  <a:lnTo>
                    <a:pt x="208" y="928"/>
                  </a:lnTo>
                  <a:lnTo>
                    <a:pt x="224" y="917"/>
                  </a:lnTo>
                  <a:lnTo>
                    <a:pt x="240" y="906"/>
                  </a:lnTo>
                  <a:lnTo>
                    <a:pt x="257" y="895"/>
                  </a:lnTo>
                  <a:lnTo>
                    <a:pt x="274" y="886"/>
                  </a:lnTo>
                  <a:lnTo>
                    <a:pt x="293" y="875"/>
                  </a:lnTo>
                  <a:lnTo>
                    <a:pt x="311" y="867"/>
                  </a:lnTo>
                  <a:lnTo>
                    <a:pt x="331" y="858"/>
                  </a:lnTo>
                  <a:lnTo>
                    <a:pt x="350" y="850"/>
                  </a:lnTo>
                  <a:lnTo>
                    <a:pt x="371" y="843"/>
                  </a:lnTo>
                  <a:lnTo>
                    <a:pt x="391" y="836"/>
                  </a:lnTo>
                  <a:lnTo>
                    <a:pt x="412" y="831"/>
                  </a:lnTo>
                  <a:lnTo>
                    <a:pt x="434" y="825"/>
                  </a:lnTo>
                  <a:lnTo>
                    <a:pt x="457" y="819"/>
                  </a:lnTo>
                  <a:lnTo>
                    <a:pt x="539" y="802"/>
                  </a:lnTo>
                  <a:lnTo>
                    <a:pt x="619" y="786"/>
                  </a:lnTo>
                  <a:lnTo>
                    <a:pt x="695" y="771"/>
                  </a:lnTo>
                  <a:lnTo>
                    <a:pt x="768" y="760"/>
                  </a:lnTo>
                  <a:lnTo>
                    <a:pt x="838" y="748"/>
                  </a:lnTo>
                  <a:lnTo>
                    <a:pt x="907" y="739"/>
                  </a:lnTo>
                  <a:lnTo>
                    <a:pt x="972" y="731"/>
                  </a:lnTo>
                  <a:lnTo>
                    <a:pt x="1036" y="725"/>
                  </a:lnTo>
                  <a:lnTo>
                    <a:pt x="1077" y="721"/>
                  </a:lnTo>
                  <a:lnTo>
                    <a:pt x="1119" y="714"/>
                  </a:lnTo>
                  <a:lnTo>
                    <a:pt x="1159" y="706"/>
                  </a:lnTo>
                  <a:lnTo>
                    <a:pt x="1198" y="694"/>
                  </a:lnTo>
                  <a:lnTo>
                    <a:pt x="1237" y="682"/>
                  </a:lnTo>
                  <a:lnTo>
                    <a:pt x="1275" y="667"/>
                  </a:lnTo>
                  <a:lnTo>
                    <a:pt x="1311" y="649"/>
                  </a:lnTo>
                  <a:lnTo>
                    <a:pt x="1348" y="631"/>
                  </a:lnTo>
                  <a:lnTo>
                    <a:pt x="1384" y="609"/>
                  </a:lnTo>
                  <a:lnTo>
                    <a:pt x="1419" y="586"/>
                  </a:lnTo>
                  <a:lnTo>
                    <a:pt x="1454" y="561"/>
                  </a:lnTo>
                  <a:lnTo>
                    <a:pt x="1488" y="534"/>
                  </a:lnTo>
                  <a:lnTo>
                    <a:pt x="1521" y="503"/>
                  </a:lnTo>
                  <a:lnTo>
                    <a:pt x="1555" y="470"/>
                  </a:lnTo>
                  <a:lnTo>
                    <a:pt x="1587" y="436"/>
                  </a:lnTo>
                  <a:lnTo>
                    <a:pt x="1620" y="399"/>
                  </a:lnTo>
                  <a:lnTo>
                    <a:pt x="1637" y="379"/>
                  </a:lnTo>
                  <a:lnTo>
                    <a:pt x="1687" y="320"/>
                  </a:lnTo>
                  <a:lnTo>
                    <a:pt x="1738" y="263"/>
                  </a:lnTo>
                  <a:lnTo>
                    <a:pt x="1765" y="235"/>
                  </a:lnTo>
                  <a:lnTo>
                    <a:pt x="1791" y="208"/>
                  </a:lnTo>
                  <a:lnTo>
                    <a:pt x="1819" y="181"/>
                  </a:lnTo>
                  <a:lnTo>
                    <a:pt x="1847" y="156"/>
                  </a:lnTo>
                  <a:lnTo>
                    <a:pt x="1877" y="131"/>
                  </a:lnTo>
                  <a:lnTo>
                    <a:pt x="1907" y="108"/>
                  </a:lnTo>
                  <a:lnTo>
                    <a:pt x="1939" y="86"/>
                  </a:lnTo>
                  <a:lnTo>
                    <a:pt x="1972" y="66"/>
                  </a:lnTo>
                  <a:lnTo>
                    <a:pt x="1989" y="56"/>
                  </a:lnTo>
                  <a:lnTo>
                    <a:pt x="2007" y="47"/>
                  </a:lnTo>
                  <a:lnTo>
                    <a:pt x="2024" y="39"/>
                  </a:lnTo>
                  <a:lnTo>
                    <a:pt x="2042" y="31"/>
                  </a:lnTo>
                  <a:lnTo>
                    <a:pt x="2061" y="23"/>
                  </a:lnTo>
                  <a:lnTo>
                    <a:pt x="2080" y="16"/>
                  </a:lnTo>
                  <a:lnTo>
                    <a:pt x="2100" y="11"/>
                  </a:lnTo>
                  <a:lnTo>
                    <a:pt x="2119" y="4"/>
                  </a:lnTo>
                  <a:lnTo>
                    <a:pt x="2129" y="4"/>
                  </a:lnTo>
                  <a:lnTo>
                    <a:pt x="2132" y="4"/>
                  </a:lnTo>
                  <a:lnTo>
                    <a:pt x="2158" y="1"/>
                  </a:lnTo>
                  <a:lnTo>
                    <a:pt x="2184" y="0"/>
                  </a:lnTo>
                  <a:lnTo>
                    <a:pt x="2211" y="0"/>
                  </a:lnTo>
                  <a:lnTo>
                    <a:pt x="2236" y="1"/>
                  </a:lnTo>
                  <a:lnTo>
                    <a:pt x="2261" y="5"/>
                  </a:lnTo>
                  <a:lnTo>
                    <a:pt x="2287" y="8"/>
                  </a:lnTo>
                  <a:lnTo>
                    <a:pt x="2312" y="14"/>
                  </a:lnTo>
                  <a:lnTo>
                    <a:pt x="2337" y="21"/>
                  </a:lnTo>
                  <a:lnTo>
                    <a:pt x="2361" y="29"/>
                  </a:lnTo>
                  <a:lnTo>
                    <a:pt x="2385" y="38"/>
                  </a:lnTo>
                  <a:lnTo>
                    <a:pt x="2409" y="48"/>
                  </a:lnTo>
                  <a:lnTo>
                    <a:pt x="2433" y="60"/>
                  </a:lnTo>
                  <a:lnTo>
                    <a:pt x="2456" y="74"/>
                  </a:lnTo>
                  <a:lnTo>
                    <a:pt x="2479" y="87"/>
                  </a:lnTo>
                  <a:lnTo>
                    <a:pt x="2502" y="103"/>
                  </a:lnTo>
                  <a:lnTo>
                    <a:pt x="2525" y="121"/>
                  </a:lnTo>
                  <a:lnTo>
                    <a:pt x="2549" y="140"/>
                  </a:lnTo>
                  <a:lnTo>
                    <a:pt x="2573" y="159"/>
                  </a:lnTo>
                  <a:lnTo>
                    <a:pt x="2597" y="177"/>
                  </a:lnTo>
                  <a:lnTo>
                    <a:pt x="2623" y="194"/>
                  </a:lnTo>
                  <a:lnTo>
                    <a:pt x="2657" y="220"/>
                  </a:lnTo>
                  <a:lnTo>
                    <a:pt x="2693" y="247"/>
                  </a:lnTo>
                  <a:lnTo>
                    <a:pt x="2727" y="274"/>
                  </a:lnTo>
                  <a:lnTo>
                    <a:pt x="2761" y="302"/>
                  </a:lnTo>
                  <a:lnTo>
                    <a:pt x="2780" y="318"/>
                  </a:lnTo>
                  <a:lnTo>
                    <a:pt x="2799" y="335"/>
                  </a:lnTo>
                  <a:lnTo>
                    <a:pt x="2819" y="351"/>
                  </a:lnTo>
                  <a:lnTo>
                    <a:pt x="2838" y="367"/>
                  </a:lnTo>
                  <a:lnTo>
                    <a:pt x="2875" y="397"/>
                  </a:lnTo>
                  <a:lnTo>
                    <a:pt x="2912" y="428"/>
                  </a:lnTo>
                  <a:lnTo>
                    <a:pt x="2947" y="460"/>
                  </a:lnTo>
                  <a:lnTo>
                    <a:pt x="2984" y="491"/>
                  </a:lnTo>
                  <a:lnTo>
                    <a:pt x="3020" y="524"/>
                  </a:lnTo>
                  <a:lnTo>
                    <a:pt x="3054" y="558"/>
                  </a:lnTo>
                  <a:lnTo>
                    <a:pt x="3088" y="592"/>
                  </a:lnTo>
                  <a:lnTo>
                    <a:pt x="3121" y="626"/>
                  </a:lnTo>
                  <a:lnTo>
                    <a:pt x="3162" y="673"/>
                  </a:lnTo>
                  <a:lnTo>
                    <a:pt x="3201" y="722"/>
                  </a:lnTo>
                  <a:lnTo>
                    <a:pt x="3240" y="771"/>
                  </a:lnTo>
                  <a:lnTo>
                    <a:pt x="3277" y="820"/>
                  </a:lnTo>
                  <a:lnTo>
                    <a:pt x="3311" y="871"/>
                  </a:lnTo>
                  <a:lnTo>
                    <a:pt x="3345" y="921"/>
                  </a:lnTo>
                  <a:lnTo>
                    <a:pt x="3377" y="972"/>
                  </a:lnTo>
                  <a:lnTo>
                    <a:pt x="3408" y="1023"/>
                  </a:lnTo>
                  <a:lnTo>
                    <a:pt x="3438" y="1074"/>
                  </a:lnTo>
                  <a:lnTo>
                    <a:pt x="3468" y="1125"/>
                  </a:lnTo>
                  <a:lnTo>
                    <a:pt x="3496" y="1176"/>
                  </a:lnTo>
                  <a:lnTo>
                    <a:pt x="3522" y="1226"/>
                  </a:lnTo>
                  <a:lnTo>
                    <a:pt x="3572" y="1326"/>
                  </a:lnTo>
                  <a:lnTo>
                    <a:pt x="3620" y="1422"/>
                  </a:lnTo>
                  <a:lnTo>
                    <a:pt x="3640" y="1468"/>
                  </a:lnTo>
                  <a:lnTo>
                    <a:pt x="3661" y="1514"/>
                  </a:lnTo>
                  <a:lnTo>
                    <a:pt x="3679" y="1561"/>
                  </a:lnTo>
                  <a:lnTo>
                    <a:pt x="3696" y="1609"/>
                  </a:lnTo>
                  <a:lnTo>
                    <a:pt x="3714" y="1658"/>
                  </a:lnTo>
                  <a:lnTo>
                    <a:pt x="3728" y="1707"/>
                  </a:lnTo>
                  <a:lnTo>
                    <a:pt x="3742" y="1757"/>
                  </a:lnTo>
                  <a:lnTo>
                    <a:pt x="3755" y="1809"/>
                  </a:lnTo>
                  <a:lnTo>
                    <a:pt x="3766" y="1861"/>
                  </a:lnTo>
                  <a:lnTo>
                    <a:pt x="3778" y="1914"/>
                  </a:lnTo>
                  <a:lnTo>
                    <a:pt x="3787" y="1968"/>
                  </a:lnTo>
                  <a:lnTo>
                    <a:pt x="3795" y="2023"/>
                  </a:lnTo>
                  <a:lnTo>
                    <a:pt x="3803" y="2080"/>
                  </a:lnTo>
                  <a:lnTo>
                    <a:pt x="3809" y="2136"/>
                  </a:lnTo>
                  <a:lnTo>
                    <a:pt x="3813" y="2194"/>
                  </a:lnTo>
                  <a:lnTo>
                    <a:pt x="3818" y="2254"/>
                  </a:lnTo>
                  <a:lnTo>
                    <a:pt x="3819" y="2287"/>
                  </a:lnTo>
                  <a:lnTo>
                    <a:pt x="3821" y="2322"/>
                  </a:lnTo>
                  <a:lnTo>
                    <a:pt x="3823" y="2356"/>
                  </a:lnTo>
                  <a:lnTo>
                    <a:pt x="3825" y="2390"/>
                  </a:lnTo>
                  <a:lnTo>
                    <a:pt x="3826" y="2425"/>
                  </a:lnTo>
                  <a:lnTo>
                    <a:pt x="3827" y="2459"/>
                  </a:lnTo>
                  <a:lnTo>
                    <a:pt x="3828" y="2494"/>
                  </a:lnTo>
                  <a:lnTo>
                    <a:pt x="3831" y="2528"/>
                  </a:lnTo>
                  <a:lnTo>
                    <a:pt x="3833" y="2589"/>
                  </a:lnTo>
                  <a:lnTo>
                    <a:pt x="3835" y="2650"/>
                  </a:lnTo>
                  <a:lnTo>
                    <a:pt x="3837" y="2712"/>
                  </a:lnTo>
                  <a:lnTo>
                    <a:pt x="3841" y="2772"/>
                  </a:lnTo>
                  <a:lnTo>
                    <a:pt x="3844" y="2834"/>
                  </a:lnTo>
                  <a:lnTo>
                    <a:pt x="3849" y="2896"/>
                  </a:lnTo>
                  <a:lnTo>
                    <a:pt x="3854" y="2957"/>
                  </a:lnTo>
                  <a:lnTo>
                    <a:pt x="3859" y="3018"/>
                  </a:lnTo>
                  <a:lnTo>
                    <a:pt x="3860" y="3036"/>
                  </a:lnTo>
                  <a:lnTo>
                    <a:pt x="3864" y="3055"/>
                  </a:lnTo>
                  <a:lnTo>
                    <a:pt x="3866" y="3072"/>
                  </a:lnTo>
                  <a:lnTo>
                    <a:pt x="3870" y="3088"/>
                  </a:lnTo>
                  <a:lnTo>
                    <a:pt x="3874" y="3105"/>
                  </a:lnTo>
                  <a:lnTo>
                    <a:pt x="3879" y="3121"/>
                  </a:lnTo>
                  <a:lnTo>
                    <a:pt x="3884" y="3136"/>
                  </a:lnTo>
                  <a:lnTo>
                    <a:pt x="3889" y="3151"/>
                  </a:lnTo>
                  <a:lnTo>
                    <a:pt x="3896" y="3166"/>
                  </a:lnTo>
                  <a:lnTo>
                    <a:pt x="3903" y="3180"/>
                  </a:lnTo>
                  <a:lnTo>
                    <a:pt x="3910" y="3193"/>
                  </a:lnTo>
                  <a:lnTo>
                    <a:pt x="3918" y="3206"/>
                  </a:lnTo>
                  <a:lnTo>
                    <a:pt x="3926" y="3219"/>
                  </a:lnTo>
                  <a:lnTo>
                    <a:pt x="3935" y="3231"/>
                  </a:lnTo>
                  <a:lnTo>
                    <a:pt x="3944" y="3243"/>
                  </a:lnTo>
                  <a:lnTo>
                    <a:pt x="3953" y="3254"/>
                  </a:lnTo>
                  <a:lnTo>
                    <a:pt x="3964" y="3266"/>
                  </a:lnTo>
                  <a:lnTo>
                    <a:pt x="3975" y="3276"/>
                  </a:lnTo>
                  <a:lnTo>
                    <a:pt x="3987" y="3285"/>
                  </a:lnTo>
                  <a:lnTo>
                    <a:pt x="3998" y="3295"/>
                  </a:lnTo>
                  <a:lnTo>
                    <a:pt x="4011" y="3305"/>
                  </a:lnTo>
                  <a:lnTo>
                    <a:pt x="4023" y="3313"/>
                  </a:lnTo>
                  <a:lnTo>
                    <a:pt x="4037" y="3321"/>
                  </a:lnTo>
                  <a:lnTo>
                    <a:pt x="4051" y="3329"/>
                  </a:lnTo>
                  <a:lnTo>
                    <a:pt x="4065" y="3336"/>
                  </a:lnTo>
                  <a:lnTo>
                    <a:pt x="4080" y="3342"/>
                  </a:lnTo>
                  <a:lnTo>
                    <a:pt x="4096" y="3348"/>
                  </a:lnTo>
                  <a:lnTo>
                    <a:pt x="4112" y="3354"/>
                  </a:lnTo>
                  <a:lnTo>
                    <a:pt x="4128" y="3360"/>
                  </a:lnTo>
                  <a:lnTo>
                    <a:pt x="4145" y="3364"/>
                  </a:lnTo>
                  <a:lnTo>
                    <a:pt x="4162" y="3369"/>
                  </a:lnTo>
                  <a:lnTo>
                    <a:pt x="4180" y="3372"/>
                  </a:lnTo>
                  <a:lnTo>
                    <a:pt x="4258" y="3388"/>
                  </a:lnTo>
                  <a:lnTo>
                    <a:pt x="4336" y="3406"/>
                  </a:lnTo>
                  <a:lnTo>
                    <a:pt x="4375" y="3415"/>
                  </a:lnTo>
                  <a:lnTo>
                    <a:pt x="4414" y="3424"/>
                  </a:lnTo>
                  <a:lnTo>
                    <a:pt x="4452" y="3434"/>
                  </a:lnTo>
                  <a:lnTo>
                    <a:pt x="4490" y="3446"/>
                  </a:lnTo>
                  <a:lnTo>
                    <a:pt x="4528" y="3457"/>
                  </a:lnTo>
                  <a:lnTo>
                    <a:pt x="4566" y="3470"/>
                  </a:lnTo>
                  <a:lnTo>
                    <a:pt x="4603" y="3484"/>
                  </a:lnTo>
                  <a:lnTo>
                    <a:pt x="4639" y="3498"/>
                  </a:lnTo>
                  <a:lnTo>
                    <a:pt x="4676" y="3514"/>
                  </a:lnTo>
                  <a:lnTo>
                    <a:pt x="4713" y="3531"/>
                  </a:lnTo>
                  <a:lnTo>
                    <a:pt x="4748" y="3549"/>
                  </a:lnTo>
                  <a:lnTo>
                    <a:pt x="4784" y="3568"/>
                  </a:lnTo>
                  <a:lnTo>
                    <a:pt x="4811" y="3584"/>
                  </a:lnTo>
                  <a:lnTo>
                    <a:pt x="4839" y="3602"/>
                  </a:lnTo>
                  <a:lnTo>
                    <a:pt x="4864" y="3619"/>
                  </a:lnTo>
                  <a:lnTo>
                    <a:pt x="4889" y="3636"/>
                  </a:lnTo>
                  <a:lnTo>
                    <a:pt x="4915" y="3654"/>
                  </a:lnTo>
                  <a:lnTo>
                    <a:pt x="4938" y="3673"/>
                  </a:lnTo>
                  <a:lnTo>
                    <a:pt x="4959" y="3691"/>
                  </a:lnTo>
                  <a:lnTo>
                    <a:pt x="4981" y="3709"/>
                  </a:lnTo>
                  <a:lnTo>
                    <a:pt x="5002" y="3729"/>
                  </a:lnTo>
                  <a:lnTo>
                    <a:pt x="5021" y="3748"/>
                  </a:lnTo>
                  <a:lnTo>
                    <a:pt x="5040" y="3768"/>
                  </a:lnTo>
                  <a:lnTo>
                    <a:pt x="5057" y="3789"/>
                  </a:lnTo>
                  <a:lnTo>
                    <a:pt x="5074" y="3809"/>
                  </a:lnTo>
                  <a:lnTo>
                    <a:pt x="5090" y="3830"/>
                  </a:lnTo>
                  <a:lnTo>
                    <a:pt x="5105" y="3851"/>
                  </a:lnTo>
                  <a:lnTo>
                    <a:pt x="5119" y="3872"/>
                  </a:lnTo>
                  <a:lnTo>
                    <a:pt x="5131" y="3894"/>
                  </a:lnTo>
                  <a:lnTo>
                    <a:pt x="5144" y="3917"/>
                  </a:lnTo>
                  <a:lnTo>
                    <a:pt x="5154" y="3940"/>
                  </a:lnTo>
                  <a:lnTo>
                    <a:pt x="5165" y="3963"/>
                  </a:lnTo>
                  <a:lnTo>
                    <a:pt x="5174" y="3986"/>
                  </a:lnTo>
                  <a:lnTo>
                    <a:pt x="5183" y="4010"/>
                  </a:lnTo>
                  <a:lnTo>
                    <a:pt x="5190" y="4034"/>
                  </a:lnTo>
                  <a:lnTo>
                    <a:pt x="5197" y="4058"/>
                  </a:lnTo>
                  <a:lnTo>
                    <a:pt x="5203" y="4083"/>
                  </a:lnTo>
                  <a:lnTo>
                    <a:pt x="5207" y="4109"/>
                  </a:lnTo>
                  <a:lnTo>
                    <a:pt x="5211" y="4135"/>
                  </a:lnTo>
                  <a:lnTo>
                    <a:pt x="5214" y="4161"/>
                  </a:lnTo>
                  <a:lnTo>
                    <a:pt x="5216" y="4188"/>
                  </a:lnTo>
                  <a:lnTo>
                    <a:pt x="5217" y="4214"/>
                  </a:lnTo>
                  <a:lnTo>
                    <a:pt x="5217" y="4242"/>
                  </a:lnTo>
                  <a:lnTo>
                    <a:pt x="5216" y="4269"/>
                  </a:lnTo>
                  <a:lnTo>
                    <a:pt x="5215" y="4299"/>
                  </a:lnTo>
                  <a:lnTo>
                    <a:pt x="5212" y="4328"/>
                  </a:lnTo>
                  <a:lnTo>
                    <a:pt x="5207" y="4356"/>
                  </a:lnTo>
                  <a:lnTo>
                    <a:pt x="5203" y="4383"/>
                  </a:lnTo>
                  <a:lnTo>
                    <a:pt x="5196" y="4409"/>
                  </a:lnTo>
                  <a:lnTo>
                    <a:pt x="5188" y="4434"/>
                  </a:lnTo>
                  <a:lnTo>
                    <a:pt x="5180" y="4458"/>
                  </a:lnTo>
                  <a:lnTo>
                    <a:pt x="5169" y="4481"/>
                  </a:lnTo>
                  <a:lnTo>
                    <a:pt x="5158" y="4503"/>
                  </a:lnTo>
                  <a:lnTo>
                    <a:pt x="5146" y="4525"/>
                  </a:lnTo>
                  <a:lnTo>
                    <a:pt x="5133" y="4544"/>
                  </a:lnTo>
                  <a:lnTo>
                    <a:pt x="5119" y="4564"/>
                  </a:lnTo>
                  <a:lnTo>
                    <a:pt x="5104" y="4581"/>
                  </a:lnTo>
                  <a:lnTo>
                    <a:pt x="5087" y="4598"/>
                  </a:lnTo>
                  <a:lnTo>
                    <a:pt x="5069" y="4613"/>
                  </a:lnTo>
                  <a:lnTo>
                    <a:pt x="5051" y="4628"/>
                  </a:lnTo>
                  <a:lnTo>
                    <a:pt x="5038" y="4636"/>
                  </a:lnTo>
                  <a:lnTo>
                    <a:pt x="5026" y="4644"/>
                  </a:lnTo>
                  <a:lnTo>
                    <a:pt x="5013" y="4652"/>
                  </a:lnTo>
                  <a:lnTo>
                    <a:pt x="4999" y="4658"/>
                  </a:lnTo>
                  <a:lnTo>
                    <a:pt x="4987" y="4665"/>
                  </a:lnTo>
                  <a:lnTo>
                    <a:pt x="4972" y="4671"/>
                  </a:lnTo>
                  <a:lnTo>
                    <a:pt x="4958" y="4676"/>
                  </a:lnTo>
                  <a:lnTo>
                    <a:pt x="4943" y="4681"/>
                  </a:lnTo>
                  <a:lnTo>
                    <a:pt x="4928" y="4684"/>
                  </a:lnTo>
                  <a:lnTo>
                    <a:pt x="4913" y="4688"/>
                  </a:lnTo>
                  <a:lnTo>
                    <a:pt x="4899" y="4691"/>
                  </a:lnTo>
                  <a:lnTo>
                    <a:pt x="4882" y="4694"/>
                  </a:lnTo>
                  <a:lnTo>
                    <a:pt x="4850" y="4697"/>
                  </a:lnTo>
                  <a:lnTo>
                    <a:pt x="4817" y="4698"/>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55" name="Freeform 57">
              <a:extLst>
                <a:ext uri="{FF2B5EF4-FFF2-40B4-BE49-F238E27FC236}">
                  <a16:creationId xmlns:a16="http://schemas.microsoft.com/office/drawing/2014/main" id="{1A70DFB1-B76C-41BE-B124-4A71490A74C5}"/>
                </a:ext>
              </a:extLst>
            </p:cNvPr>
            <p:cNvSpPr>
              <a:spLocks noEditPoints="1"/>
            </p:cNvSpPr>
            <p:nvPr userDrawn="1"/>
          </p:nvSpPr>
          <p:spPr bwMode="auto">
            <a:xfrm>
              <a:off x="4141891" y="2875335"/>
              <a:ext cx="600192" cy="600192"/>
            </a:xfrm>
            <a:custGeom>
              <a:avLst/>
              <a:gdLst>
                <a:gd name="T0" fmla="*/ 407 w 902"/>
                <a:gd name="T1" fmla="*/ 54 h 909"/>
                <a:gd name="T2" fmla="*/ 309 w 902"/>
                <a:gd name="T3" fmla="*/ 92 h 909"/>
                <a:gd name="T4" fmla="*/ 225 w 902"/>
                <a:gd name="T5" fmla="*/ 139 h 909"/>
                <a:gd name="T6" fmla="*/ 154 w 902"/>
                <a:gd name="T7" fmla="*/ 197 h 909"/>
                <a:gd name="T8" fmla="*/ 86 w 902"/>
                <a:gd name="T9" fmla="*/ 281 h 909"/>
                <a:gd name="T10" fmla="*/ 60 w 902"/>
                <a:gd name="T11" fmla="*/ 330 h 909"/>
                <a:gd name="T12" fmla="*/ 44 w 902"/>
                <a:gd name="T13" fmla="*/ 381 h 909"/>
                <a:gd name="T14" fmla="*/ 39 w 902"/>
                <a:gd name="T15" fmla="*/ 430 h 909"/>
                <a:gd name="T16" fmla="*/ 44 w 902"/>
                <a:gd name="T17" fmla="*/ 479 h 909"/>
                <a:gd name="T18" fmla="*/ 60 w 902"/>
                <a:gd name="T19" fmla="*/ 527 h 909"/>
                <a:gd name="T20" fmla="*/ 86 w 902"/>
                <a:gd name="T21" fmla="*/ 574 h 909"/>
                <a:gd name="T22" fmla="*/ 123 w 902"/>
                <a:gd name="T23" fmla="*/ 620 h 909"/>
                <a:gd name="T24" fmla="*/ 250 w 902"/>
                <a:gd name="T25" fmla="*/ 729 h 909"/>
                <a:gd name="T26" fmla="*/ 396 w 902"/>
                <a:gd name="T27" fmla="*/ 807 h 909"/>
                <a:gd name="T28" fmla="*/ 561 w 902"/>
                <a:gd name="T29" fmla="*/ 853 h 909"/>
                <a:gd name="T30" fmla="*/ 745 w 902"/>
                <a:gd name="T31" fmla="*/ 869 h 909"/>
                <a:gd name="T32" fmla="*/ 786 w 902"/>
                <a:gd name="T33" fmla="*/ 864 h 909"/>
                <a:gd name="T34" fmla="*/ 826 w 902"/>
                <a:gd name="T35" fmla="*/ 838 h 909"/>
                <a:gd name="T36" fmla="*/ 855 w 902"/>
                <a:gd name="T37" fmla="*/ 796 h 909"/>
                <a:gd name="T38" fmla="*/ 863 w 902"/>
                <a:gd name="T39" fmla="*/ 745 h 909"/>
                <a:gd name="T40" fmla="*/ 830 w 902"/>
                <a:gd name="T41" fmla="*/ 541 h 909"/>
                <a:gd name="T42" fmla="*/ 775 w 902"/>
                <a:gd name="T43" fmla="*/ 295 h 909"/>
                <a:gd name="T44" fmla="*/ 727 w 902"/>
                <a:gd name="T45" fmla="*/ 167 h 909"/>
                <a:gd name="T46" fmla="*/ 669 w 902"/>
                <a:gd name="T47" fmla="*/ 100 h 909"/>
                <a:gd name="T48" fmla="*/ 591 w 902"/>
                <a:gd name="T49" fmla="*/ 56 h 909"/>
                <a:gd name="T50" fmla="*/ 495 w 902"/>
                <a:gd name="T51" fmla="*/ 39 h 909"/>
                <a:gd name="T52" fmla="*/ 695 w 902"/>
                <a:gd name="T53" fmla="*/ 908 h 909"/>
                <a:gd name="T54" fmla="*/ 508 w 902"/>
                <a:gd name="T55" fmla="*/ 883 h 909"/>
                <a:gd name="T56" fmla="*/ 401 w 902"/>
                <a:gd name="T57" fmla="*/ 851 h 909"/>
                <a:gd name="T58" fmla="*/ 320 w 902"/>
                <a:gd name="T59" fmla="*/ 817 h 909"/>
                <a:gd name="T60" fmla="*/ 246 w 902"/>
                <a:gd name="T61" fmla="*/ 773 h 909"/>
                <a:gd name="T62" fmla="*/ 175 w 902"/>
                <a:gd name="T63" fmla="*/ 722 h 909"/>
                <a:gd name="T64" fmla="*/ 110 w 902"/>
                <a:gd name="T65" fmla="*/ 663 h 909"/>
                <a:gd name="T66" fmla="*/ 62 w 902"/>
                <a:gd name="T67" fmla="*/ 609 h 909"/>
                <a:gd name="T68" fmla="*/ 30 w 902"/>
                <a:gd name="T69" fmla="*/ 556 h 909"/>
                <a:gd name="T70" fmla="*/ 9 w 902"/>
                <a:gd name="T71" fmla="*/ 501 h 909"/>
                <a:gd name="T72" fmla="*/ 0 w 902"/>
                <a:gd name="T73" fmla="*/ 445 h 909"/>
                <a:gd name="T74" fmla="*/ 3 w 902"/>
                <a:gd name="T75" fmla="*/ 389 h 909"/>
                <a:gd name="T76" fmla="*/ 17 w 902"/>
                <a:gd name="T77" fmla="*/ 331 h 909"/>
                <a:gd name="T78" fmla="*/ 44 w 902"/>
                <a:gd name="T79" fmla="*/ 275 h 909"/>
                <a:gd name="T80" fmla="*/ 82 w 902"/>
                <a:gd name="T81" fmla="*/ 219 h 909"/>
                <a:gd name="T82" fmla="*/ 144 w 902"/>
                <a:gd name="T83" fmla="*/ 152 h 909"/>
                <a:gd name="T84" fmla="*/ 223 w 902"/>
                <a:gd name="T85" fmla="*/ 93 h 909"/>
                <a:gd name="T86" fmla="*/ 316 w 902"/>
                <a:gd name="T87" fmla="*/ 46 h 909"/>
                <a:gd name="T88" fmla="*/ 424 w 902"/>
                <a:gd name="T89" fmla="*/ 8 h 909"/>
                <a:gd name="T90" fmla="*/ 496 w 902"/>
                <a:gd name="T91" fmla="*/ 0 h 909"/>
                <a:gd name="T92" fmla="*/ 605 w 902"/>
                <a:gd name="T93" fmla="*/ 19 h 909"/>
                <a:gd name="T94" fmla="*/ 694 w 902"/>
                <a:gd name="T95" fmla="*/ 70 h 909"/>
                <a:gd name="T96" fmla="*/ 761 w 902"/>
                <a:gd name="T97" fmla="*/ 148 h 909"/>
                <a:gd name="T98" fmla="*/ 812 w 902"/>
                <a:gd name="T99" fmla="*/ 284 h 909"/>
                <a:gd name="T100" fmla="*/ 867 w 902"/>
                <a:gd name="T101" fmla="*/ 533 h 909"/>
                <a:gd name="T102" fmla="*/ 902 w 902"/>
                <a:gd name="T103" fmla="*/ 744 h 909"/>
                <a:gd name="T104" fmla="*/ 892 w 902"/>
                <a:gd name="T105" fmla="*/ 811 h 909"/>
                <a:gd name="T106" fmla="*/ 854 w 902"/>
                <a:gd name="T107" fmla="*/ 867 h 909"/>
                <a:gd name="T108" fmla="*/ 799 w 902"/>
                <a:gd name="T109" fmla="*/ 900 h 909"/>
                <a:gd name="T110" fmla="*/ 745 w 902"/>
                <a:gd name="T111"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909">
                  <a:moveTo>
                    <a:pt x="463" y="39"/>
                  </a:moveTo>
                  <a:lnTo>
                    <a:pt x="463" y="39"/>
                  </a:lnTo>
                  <a:lnTo>
                    <a:pt x="434" y="46"/>
                  </a:lnTo>
                  <a:lnTo>
                    <a:pt x="407" y="54"/>
                  </a:lnTo>
                  <a:lnTo>
                    <a:pt x="381" y="63"/>
                  </a:lnTo>
                  <a:lnTo>
                    <a:pt x="356" y="71"/>
                  </a:lnTo>
                  <a:lnTo>
                    <a:pt x="332" y="81"/>
                  </a:lnTo>
                  <a:lnTo>
                    <a:pt x="309" y="92"/>
                  </a:lnTo>
                  <a:lnTo>
                    <a:pt x="287" y="102"/>
                  </a:lnTo>
                  <a:lnTo>
                    <a:pt x="265" y="113"/>
                  </a:lnTo>
                  <a:lnTo>
                    <a:pt x="245" y="126"/>
                  </a:lnTo>
                  <a:lnTo>
                    <a:pt x="225" y="139"/>
                  </a:lnTo>
                  <a:lnTo>
                    <a:pt x="206" y="152"/>
                  </a:lnTo>
                  <a:lnTo>
                    <a:pt x="188" y="166"/>
                  </a:lnTo>
                  <a:lnTo>
                    <a:pt x="170" y="181"/>
                  </a:lnTo>
                  <a:lnTo>
                    <a:pt x="154" y="197"/>
                  </a:lnTo>
                  <a:lnTo>
                    <a:pt x="138" y="214"/>
                  </a:lnTo>
                  <a:lnTo>
                    <a:pt x="123" y="232"/>
                  </a:lnTo>
                  <a:lnTo>
                    <a:pt x="103" y="256"/>
                  </a:lnTo>
                  <a:lnTo>
                    <a:pt x="86" y="281"/>
                  </a:lnTo>
                  <a:lnTo>
                    <a:pt x="78" y="293"/>
                  </a:lnTo>
                  <a:lnTo>
                    <a:pt x="71" y="305"/>
                  </a:lnTo>
                  <a:lnTo>
                    <a:pt x="66" y="318"/>
                  </a:lnTo>
                  <a:lnTo>
                    <a:pt x="60" y="330"/>
                  </a:lnTo>
                  <a:lnTo>
                    <a:pt x="55" y="343"/>
                  </a:lnTo>
                  <a:lnTo>
                    <a:pt x="51" y="355"/>
                  </a:lnTo>
                  <a:lnTo>
                    <a:pt x="47" y="368"/>
                  </a:lnTo>
                  <a:lnTo>
                    <a:pt x="44" y="381"/>
                  </a:lnTo>
                  <a:lnTo>
                    <a:pt x="42" y="393"/>
                  </a:lnTo>
                  <a:lnTo>
                    <a:pt x="40" y="406"/>
                  </a:lnTo>
                  <a:lnTo>
                    <a:pt x="39" y="417"/>
                  </a:lnTo>
                  <a:lnTo>
                    <a:pt x="39" y="430"/>
                  </a:lnTo>
                  <a:lnTo>
                    <a:pt x="39" y="443"/>
                  </a:lnTo>
                  <a:lnTo>
                    <a:pt x="40" y="455"/>
                  </a:lnTo>
                  <a:lnTo>
                    <a:pt x="42" y="467"/>
                  </a:lnTo>
                  <a:lnTo>
                    <a:pt x="44" y="479"/>
                  </a:lnTo>
                  <a:lnTo>
                    <a:pt x="47" y="491"/>
                  </a:lnTo>
                  <a:lnTo>
                    <a:pt x="51" y="503"/>
                  </a:lnTo>
                  <a:lnTo>
                    <a:pt x="55" y="516"/>
                  </a:lnTo>
                  <a:lnTo>
                    <a:pt x="60" y="527"/>
                  </a:lnTo>
                  <a:lnTo>
                    <a:pt x="66" y="539"/>
                  </a:lnTo>
                  <a:lnTo>
                    <a:pt x="72" y="552"/>
                  </a:lnTo>
                  <a:lnTo>
                    <a:pt x="79" y="563"/>
                  </a:lnTo>
                  <a:lnTo>
                    <a:pt x="86" y="574"/>
                  </a:lnTo>
                  <a:lnTo>
                    <a:pt x="94" y="586"/>
                  </a:lnTo>
                  <a:lnTo>
                    <a:pt x="103" y="597"/>
                  </a:lnTo>
                  <a:lnTo>
                    <a:pt x="113" y="609"/>
                  </a:lnTo>
                  <a:lnTo>
                    <a:pt x="123" y="620"/>
                  </a:lnTo>
                  <a:lnTo>
                    <a:pt x="153" y="650"/>
                  </a:lnTo>
                  <a:lnTo>
                    <a:pt x="184" y="678"/>
                  </a:lnTo>
                  <a:lnTo>
                    <a:pt x="216" y="704"/>
                  </a:lnTo>
                  <a:lnTo>
                    <a:pt x="250" y="729"/>
                  </a:lnTo>
                  <a:lnTo>
                    <a:pt x="285" y="751"/>
                  </a:lnTo>
                  <a:lnTo>
                    <a:pt x="320" y="772"/>
                  </a:lnTo>
                  <a:lnTo>
                    <a:pt x="358" y="790"/>
                  </a:lnTo>
                  <a:lnTo>
                    <a:pt x="396" y="807"/>
                  </a:lnTo>
                  <a:lnTo>
                    <a:pt x="435" y="821"/>
                  </a:lnTo>
                  <a:lnTo>
                    <a:pt x="476" y="834"/>
                  </a:lnTo>
                  <a:lnTo>
                    <a:pt x="518" y="845"/>
                  </a:lnTo>
                  <a:lnTo>
                    <a:pt x="561" y="853"/>
                  </a:lnTo>
                  <a:lnTo>
                    <a:pt x="605" y="860"/>
                  </a:lnTo>
                  <a:lnTo>
                    <a:pt x="651" y="866"/>
                  </a:lnTo>
                  <a:lnTo>
                    <a:pt x="698" y="868"/>
                  </a:lnTo>
                  <a:lnTo>
                    <a:pt x="745" y="869"/>
                  </a:lnTo>
                  <a:lnTo>
                    <a:pt x="750" y="869"/>
                  </a:lnTo>
                  <a:lnTo>
                    <a:pt x="763" y="869"/>
                  </a:lnTo>
                  <a:lnTo>
                    <a:pt x="775" y="867"/>
                  </a:lnTo>
                  <a:lnTo>
                    <a:pt x="786" y="864"/>
                  </a:lnTo>
                  <a:lnTo>
                    <a:pt x="796" y="859"/>
                  </a:lnTo>
                  <a:lnTo>
                    <a:pt x="807" y="853"/>
                  </a:lnTo>
                  <a:lnTo>
                    <a:pt x="817" y="846"/>
                  </a:lnTo>
                  <a:lnTo>
                    <a:pt x="826" y="838"/>
                  </a:lnTo>
                  <a:lnTo>
                    <a:pt x="834" y="829"/>
                  </a:lnTo>
                  <a:lnTo>
                    <a:pt x="842" y="819"/>
                  </a:lnTo>
                  <a:lnTo>
                    <a:pt x="849" y="807"/>
                  </a:lnTo>
                  <a:lnTo>
                    <a:pt x="855" y="796"/>
                  </a:lnTo>
                  <a:lnTo>
                    <a:pt x="858" y="784"/>
                  </a:lnTo>
                  <a:lnTo>
                    <a:pt x="862" y="772"/>
                  </a:lnTo>
                  <a:lnTo>
                    <a:pt x="863" y="759"/>
                  </a:lnTo>
                  <a:lnTo>
                    <a:pt x="863" y="745"/>
                  </a:lnTo>
                  <a:lnTo>
                    <a:pt x="862" y="733"/>
                  </a:lnTo>
                  <a:lnTo>
                    <a:pt x="851" y="669"/>
                  </a:lnTo>
                  <a:lnTo>
                    <a:pt x="841" y="604"/>
                  </a:lnTo>
                  <a:lnTo>
                    <a:pt x="830" y="541"/>
                  </a:lnTo>
                  <a:lnTo>
                    <a:pt x="817" y="478"/>
                  </a:lnTo>
                  <a:lnTo>
                    <a:pt x="804" y="416"/>
                  </a:lnTo>
                  <a:lnTo>
                    <a:pt x="791" y="355"/>
                  </a:lnTo>
                  <a:lnTo>
                    <a:pt x="775" y="295"/>
                  </a:lnTo>
                  <a:lnTo>
                    <a:pt x="756" y="235"/>
                  </a:lnTo>
                  <a:lnTo>
                    <a:pt x="748" y="211"/>
                  </a:lnTo>
                  <a:lnTo>
                    <a:pt x="739" y="189"/>
                  </a:lnTo>
                  <a:lnTo>
                    <a:pt x="727" y="167"/>
                  </a:lnTo>
                  <a:lnTo>
                    <a:pt x="715" y="148"/>
                  </a:lnTo>
                  <a:lnTo>
                    <a:pt x="701" y="131"/>
                  </a:lnTo>
                  <a:lnTo>
                    <a:pt x="686" y="113"/>
                  </a:lnTo>
                  <a:lnTo>
                    <a:pt x="669" y="100"/>
                  </a:lnTo>
                  <a:lnTo>
                    <a:pt x="652" y="86"/>
                  </a:lnTo>
                  <a:lnTo>
                    <a:pt x="632" y="74"/>
                  </a:lnTo>
                  <a:lnTo>
                    <a:pt x="613" y="64"/>
                  </a:lnTo>
                  <a:lnTo>
                    <a:pt x="591" y="56"/>
                  </a:lnTo>
                  <a:lnTo>
                    <a:pt x="568" y="49"/>
                  </a:lnTo>
                  <a:lnTo>
                    <a:pt x="545" y="45"/>
                  </a:lnTo>
                  <a:lnTo>
                    <a:pt x="520" y="41"/>
                  </a:lnTo>
                  <a:lnTo>
                    <a:pt x="495" y="39"/>
                  </a:lnTo>
                  <a:lnTo>
                    <a:pt x="468" y="40"/>
                  </a:lnTo>
                  <a:lnTo>
                    <a:pt x="463" y="39"/>
                  </a:lnTo>
                  <a:close/>
                  <a:moveTo>
                    <a:pt x="745" y="909"/>
                  </a:moveTo>
                  <a:lnTo>
                    <a:pt x="695" y="908"/>
                  </a:lnTo>
                  <a:lnTo>
                    <a:pt x="646" y="905"/>
                  </a:lnTo>
                  <a:lnTo>
                    <a:pt x="599" y="899"/>
                  </a:lnTo>
                  <a:lnTo>
                    <a:pt x="553" y="892"/>
                  </a:lnTo>
                  <a:lnTo>
                    <a:pt x="508" y="883"/>
                  </a:lnTo>
                  <a:lnTo>
                    <a:pt x="464" y="872"/>
                  </a:lnTo>
                  <a:lnTo>
                    <a:pt x="443" y="866"/>
                  </a:lnTo>
                  <a:lnTo>
                    <a:pt x="421" y="859"/>
                  </a:lnTo>
                  <a:lnTo>
                    <a:pt x="401" y="851"/>
                  </a:lnTo>
                  <a:lnTo>
                    <a:pt x="380" y="843"/>
                  </a:lnTo>
                  <a:lnTo>
                    <a:pt x="360" y="835"/>
                  </a:lnTo>
                  <a:lnTo>
                    <a:pt x="340" y="826"/>
                  </a:lnTo>
                  <a:lnTo>
                    <a:pt x="320" y="817"/>
                  </a:lnTo>
                  <a:lnTo>
                    <a:pt x="301" y="806"/>
                  </a:lnTo>
                  <a:lnTo>
                    <a:pt x="282" y="796"/>
                  </a:lnTo>
                  <a:lnTo>
                    <a:pt x="264" y="784"/>
                  </a:lnTo>
                  <a:lnTo>
                    <a:pt x="246" y="773"/>
                  </a:lnTo>
                  <a:lnTo>
                    <a:pt x="227" y="761"/>
                  </a:lnTo>
                  <a:lnTo>
                    <a:pt x="209" y="749"/>
                  </a:lnTo>
                  <a:lnTo>
                    <a:pt x="192" y="736"/>
                  </a:lnTo>
                  <a:lnTo>
                    <a:pt x="175" y="722"/>
                  </a:lnTo>
                  <a:lnTo>
                    <a:pt x="159" y="709"/>
                  </a:lnTo>
                  <a:lnTo>
                    <a:pt x="141" y="694"/>
                  </a:lnTo>
                  <a:lnTo>
                    <a:pt x="125" y="679"/>
                  </a:lnTo>
                  <a:lnTo>
                    <a:pt x="110" y="663"/>
                  </a:lnTo>
                  <a:lnTo>
                    <a:pt x="94" y="647"/>
                  </a:lnTo>
                  <a:lnTo>
                    <a:pt x="83" y="634"/>
                  </a:lnTo>
                  <a:lnTo>
                    <a:pt x="72" y="622"/>
                  </a:lnTo>
                  <a:lnTo>
                    <a:pt x="62" y="609"/>
                  </a:lnTo>
                  <a:lnTo>
                    <a:pt x="53" y="595"/>
                  </a:lnTo>
                  <a:lnTo>
                    <a:pt x="45" y="583"/>
                  </a:lnTo>
                  <a:lnTo>
                    <a:pt x="37" y="569"/>
                  </a:lnTo>
                  <a:lnTo>
                    <a:pt x="30" y="556"/>
                  </a:lnTo>
                  <a:lnTo>
                    <a:pt x="23" y="542"/>
                  </a:lnTo>
                  <a:lnTo>
                    <a:pt x="19" y="529"/>
                  </a:lnTo>
                  <a:lnTo>
                    <a:pt x="13" y="515"/>
                  </a:lnTo>
                  <a:lnTo>
                    <a:pt x="9" y="501"/>
                  </a:lnTo>
                  <a:lnTo>
                    <a:pt x="6" y="487"/>
                  </a:lnTo>
                  <a:lnTo>
                    <a:pt x="4" y="474"/>
                  </a:lnTo>
                  <a:lnTo>
                    <a:pt x="1" y="459"/>
                  </a:lnTo>
                  <a:lnTo>
                    <a:pt x="0" y="445"/>
                  </a:lnTo>
                  <a:lnTo>
                    <a:pt x="0" y="431"/>
                  </a:lnTo>
                  <a:lnTo>
                    <a:pt x="0" y="417"/>
                  </a:lnTo>
                  <a:lnTo>
                    <a:pt x="1" y="402"/>
                  </a:lnTo>
                  <a:lnTo>
                    <a:pt x="3" y="389"/>
                  </a:lnTo>
                  <a:lnTo>
                    <a:pt x="5" y="375"/>
                  </a:lnTo>
                  <a:lnTo>
                    <a:pt x="8" y="360"/>
                  </a:lnTo>
                  <a:lnTo>
                    <a:pt x="13" y="346"/>
                  </a:lnTo>
                  <a:lnTo>
                    <a:pt x="17" y="331"/>
                  </a:lnTo>
                  <a:lnTo>
                    <a:pt x="23" y="318"/>
                  </a:lnTo>
                  <a:lnTo>
                    <a:pt x="29" y="304"/>
                  </a:lnTo>
                  <a:lnTo>
                    <a:pt x="36" y="289"/>
                  </a:lnTo>
                  <a:lnTo>
                    <a:pt x="44" y="275"/>
                  </a:lnTo>
                  <a:lnTo>
                    <a:pt x="52" y="261"/>
                  </a:lnTo>
                  <a:lnTo>
                    <a:pt x="61" y="248"/>
                  </a:lnTo>
                  <a:lnTo>
                    <a:pt x="70" y="233"/>
                  </a:lnTo>
                  <a:lnTo>
                    <a:pt x="82" y="219"/>
                  </a:lnTo>
                  <a:lnTo>
                    <a:pt x="92" y="205"/>
                  </a:lnTo>
                  <a:lnTo>
                    <a:pt x="109" y="187"/>
                  </a:lnTo>
                  <a:lnTo>
                    <a:pt x="126" y="170"/>
                  </a:lnTo>
                  <a:lnTo>
                    <a:pt x="144" y="152"/>
                  </a:lnTo>
                  <a:lnTo>
                    <a:pt x="162" y="136"/>
                  </a:lnTo>
                  <a:lnTo>
                    <a:pt x="181" y="121"/>
                  </a:lnTo>
                  <a:lnTo>
                    <a:pt x="202" y="107"/>
                  </a:lnTo>
                  <a:lnTo>
                    <a:pt x="223" y="93"/>
                  </a:lnTo>
                  <a:lnTo>
                    <a:pt x="245" y="80"/>
                  </a:lnTo>
                  <a:lnTo>
                    <a:pt x="267" y="68"/>
                  </a:lnTo>
                  <a:lnTo>
                    <a:pt x="290" y="56"/>
                  </a:lnTo>
                  <a:lnTo>
                    <a:pt x="316" y="46"/>
                  </a:lnTo>
                  <a:lnTo>
                    <a:pt x="341" y="35"/>
                  </a:lnTo>
                  <a:lnTo>
                    <a:pt x="367" y="25"/>
                  </a:lnTo>
                  <a:lnTo>
                    <a:pt x="395" y="17"/>
                  </a:lnTo>
                  <a:lnTo>
                    <a:pt x="424" y="8"/>
                  </a:lnTo>
                  <a:lnTo>
                    <a:pt x="453" y="1"/>
                  </a:lnTo>
                  <a:lnTo>
                    <a:pt x="463" y="1"/>
                  </a:lnTo>
                  <a:lnTo>
                    <a:pt x="466" y="0"/>
                  </a:lnTo>
                  <a:lnTo>
                    <a:pt x="496" y="0"/>
                  </a:lnTo>
                  <a:lnTo>
                    <a:pt x="526" y="2"/>
                  </a:lnTo>
                  <a:lnTo>
                    <a:pt x="553" y="6"/>
                  </a:lnTo>
                  <a:lnTo>
                    <a:pt x="580" y="11"/>
                  </a:lnTo>
                  <a:lnTo>
                    <a:pt x="605" y="19"/>
                  </a:lnTo>
                  <a:lnTo>
                    <a:pt x="629" y="30"/>
                  </a:lnTo>
                  <a:lnTo>
                    <a:pt x="652" y="41"/>
                  </a:lnTo>
                  <a:lnTo>
                    <a:pt x="674" y="54"/>
                  </a:lnTo>
                  <a:lnTo>
                    <a:pt x="694" y="70"/>
                  </a:lnTo>
                  <a:lnTo>
                    <a:pt x="713" y="86"/>
                  </a:lnTo>
                  <a:lnTo>
                    <a:pt x="731" y="105"/>
                  </a:lnTo>
                  <a:lnTo>
                    <a:pt x="746" y="125"/>
                  </a:lnTo>
                  <a:lnTo>
                    <a:pt x="761" y="148"/>
                  </a:lnTo>
                  <a:lnTo>
                    <a:pt x="773" y="171"/>
                  </a:lnTo>
                  <a:lnTo>
                    <a:pt x="785" y="196"/>
                  </a:lnTo>
                  <a:lnTo>
                    <a:pt x="794" y="224"/>
                  </a:lnTo>
                  <a:lnTo>
                    <a:pt x="812" y="284"/>
                  </a:lnTo>
                  <a:lnTo>
                    <a:pt x="828" y="345"/>
                  </a:lnTo>
                  <a:lnTo>
                    <a:pt x="842" y="407"/>
                  </a:lnTo>
                  <a:lnTo>
                    <a:pt x="856" y="470"/>
                  </a:lnTo>
                  <a:lnTo>
                    <a:pt x="867" y="533"/>
                  </a:lnTo>
                  <a:lnTo>
                    <a:pt x="879" y="597"/>
                  </a:lnTo>
                  <a:lnTo>
                    <a:pt x="890" y="662"/>
                  </a:lnTo>
                  <a:lnTo>
                    <a:pt x="901" y="726"/>
                  </a:lnTo>
                  <a:lnTo>
                    <a:pt x="902" y="744"/>
                  </a:lnTo>
                  <a:lnTo>
                    <a:pt x="902" y="761"/>
                  </a:lnTo>
                  <a:lnTo>
                    <a:pt x="900" y="779"/>
                  </a:lnTo>
                  <a:lnTo>
                    <a:pt x="896" y="795"/>
                  </a:lnTo>
                  <a:lnTo>
                    <a:pt x="892" y="811"/>
                  </a:lnTo>
                  <a:lnTo>
                    <a:pt x="883" y="827"/>
                  </a:lnTo>
                  <a:lnTo>
                    <a:pt x="875" y="841"/>
                  </a:lnTo>
                  <a:lnTo>
                    <a:pt x="865" y="854"/>
                  </a:lnTo>
                  <a:lnTo>
                    <a:pt x="854" y="867"/>
                  </a:lnTo>
                  <a:lnTo>
                    <a:pt x="841" y="877"/>
                  </a:lnTo>
                  <a:lnTo>
                    <a:pt x="827" y="886"/>
                  </a:lnTo>
                  <a:lnTo>
                    <a:pt x="814" y="894"/>
                  </a:lnTo>
                  <a:lnTo>
                    <a:pt x="799" y="900"/>
                  </a:lnTo>
                  <a:lnTo>
                    <a:pt x="783" y="905"/>
                  </a:lnTo>
                  <a:lnTo>
                    <a:pt x="766" y="908"/>
                  </a:lnTo>
                  <a:lnTo>
                    <a:pt x="750" y="908"/>
                  </a:lnTo>
                  <a:lnTo>
                    <a:pt x="745" y="90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56" name="Freeform 58">
              <a:extLst>
                <a:ext uri="{FF2B5EF4-FFF2-40B4-BE49-F238E27FC236}">
                  <a16:creationId xmlns:a16="http://schemas.microsoft.com/office/drawing/2014/main" id="{AEC0312D-33E3-4821-A4B9-3162A332E602}"/>
                </a:ext>
              </a:extLst>
            </p:cNvPr>
            <p:cNvSpPr>
              <a:spLocks/>
            </p:cNvSpPr>
            <p:nvPr userDrawn="1"/>
          </p:nvSpPr>
          <p:spPr bwMode="auto">
            <a:xfrm>
              <a:off x="6109957" y="3247546"/>
              <a:ext cx="4192033" cy="3610451"/>
            </a:xfrm>
            <a:custGeom>
              <a:avLst/>
              <a:gdLst>
                <a:gd name="T0" fmla="*/ 358 w 6307"/>
                <a:gd name="T1" fmla="*/ 153 h 5429"/>
                <a:gd name="T2" fmla="*/ 188 w 6307"/>
                <a:gd name="T3" fmla="*/ 285 h 5429"/>
                <a:gd name="T4" fmla="*/ 93 w 6307"/>
                <a:gd name="T5" fmla="*/ 495 h 5429"/>
                <a:gd name="T6" fmla="*/ 91 w 6307"/>
                <a:gd name="T7" fmla="*/ 871 h 5429"/>
                <a:gd name="T8" fmla="*/ 192 w 6307"/>
                <a:gd name="T9" fmla="*/ 1495 h 5429"/>
                <a:gd name="T10" fmla="*/ 299 w 6307"/>
                <a:gd name="T11" fmla="*/ 1879 h 5429"/>
                <a:gd name="T12" fmla="*/ 645 w 6307"/>
                <a:gd name="T13" fmla="*/ 2235 h 5429"/>
                <a:gd name="T14" fmla="*/ 1310 w 6307"/>
                <a:gd name="T15" fmla="*/ 2941 h 5429"/>
                <a:gd name="T16" fmla="*/ 1889 w 6307"/>
                <a:gd name="T17" fmla="*/ 3574 h 5429"/>
                <a:gd name="T18" fmla="*/ 2313 w 6307"/>
                <a:gd name="T19" fmla="*/ 3945 h 5429"/>
                <a:gd name="T20" fmla="*/ 2856 w 6307"/>
                <a:gd name="T21" fmla="*/ 4328 h 5429"/>
                <a:gd name="T22" fmla="*/ 3072 w 6307"/>
                <a:gd name="T23" fmla="*/ 4666 h 5429"/>
                <a:gd name="T24" fmla="*/ 3215 w 6307"/>
                <a:gd name="T25" fmla="*/ 5205 h 5429"/>
                <a:gd name="T26" fmla="*/ 3112 w 6307"/>
                <a:gd name="T27" fmla="*/ 5062 h 5429"/>
                <a:gd name="T28" fmla="*/ 2979 w 6307"/>
                <a:gd name="T29" fmla="*/ 4651 h 5429"/>
                <a:gd name="T30" fmla="*/ 2782 w 6307"/>
                <a:gd name="T31" fmla="*/ 4362 h 5429"/>
                <a:gd name="T32" fmla="*/ 2341 w 6307"/>
                <a:gd name="T33" fmla="*/ 4058 h 5429"/>
                <a:gd name="T34" fmla="*/ 1873 w 6307"/>
                <a:gd name="T35" fmla="*/ 3670 h 5429"/>
                <a:gd name="T36" fmla="*/ 1294 w 6307"/>
                <a:gd name="T37" fmla="*/ 3049 h 5429"/>
                <a:gd name="T38" fmla="*/ 657 w 6307"/>
                <a:gd name="T39" fmla="*/ 2351 h 5429"/>
                <a:gd name="T40" fmla="*/ 248 w 6307"/>
                <a:gd name="T41" fmla="*/ 1947 h 5429"/>
                <a:gd name="T42" fmla="*/ 120 w 6307"/>
                <a:gd name="T43" fmla="*/ 1543 h 5429"/>
                <a:gd name="T44" fmla="*/ 17 w 6307"/>
                <a:gd name="T45" fmla="*/ 916 h 5429"/>
                <a:gd name="T46" fmla="*/ 13 w 6307"/>
                <a:gd name="T47" fmla="*/ 499 h 5429"/>
                <a:gd name="T48" fmla="*/ 116 w 6307"/>
                <a:gd name="T49" fmla="*/ 251 h 5429"/>
                <a:gd name="T50" fmla="*/ 309 w 6307"/>
                <a:gd name="T51" fmla="*/ 89 h 5429"/>
                <a:gd name="T52" fmla="*/ 627 w 6307"/>
                <a:gd name="T53" fmla="*/ 2 h 5429"/>
                <a:gd name="T54" fmla="*/ 896 w 6307"/>
                <a:gd name="T55" fmla="*/ 12 h 5429"/>
                <a:gd name="T56" fmla="*/ 1301 w 6307"/>
                <a:gd name="T57" fmla="*/ 117 h 5429"/>
                <a:gd name="T58" fmla="*/ 1624 w 6307"/>
                <a:gd name="T59" fmla="*/ 361 h 5429"/>
                <a:gd name="T60" fmla="*/ 1841 w 6307"/>
                <a:gd name="T61" fmla="*/ 753 h 5429"/>
                <a:gd name="T62" fmla="*/ 2082 w 6307"/>
                <a:gd name="T63" fmla="*/ 1150 h 5429"/>
                <a:gd name="T64" fmla="*/ 2317 w 6307"/>
                <a:gd name="T65" fmla="*/ 1346 h 5429"/>
                <a:gd name="T66" fmla="*/ 2867 w 6307"/>
                <a:gd name="T67" fmla="*/ 1684 h 5429"/>
                <a:gd name="T68" fmla="*/ 3561 w 6307"/>
                <a:gd name="T69" fmla="*/ 2034 h 5429"/>
                <a:gd name="T70" fmla="*/ 4262 w 6307"/>
                <a:gd name="T71" fmla="*/ 2168 h 5429"/>
                <a:gd name="T72" fmla="*/ 4931 w 6307"/>
                <a:gd name="T73" fmla="*/ 2378 h 5429"/>
                <a:gd name="T74" fmla="*/ 5367 w 6307"/>
                <a:gd name="T75" fmla="*/ 2549 h 5429"/>
                <a:gd name="T76" fmla="*/ 5642 w 6307"/>
                <a:gd name="T77" fmla="*/ 2812 h 5429"/>
                <a:gd name="T78" fmla="*/ 6003 w 6307"/>
                <a:gd name="T79" fmla="*/ 3486 h 5429"/>
                <a:gd name="T80" fmla="*/ 6255 w 6307"/>
                <a:gd name="T81" fmla="*/ 4251 h 5429"/>
                <a:gd name="T82" fmla="*/ 6306 w 6307"/>
                <a:gd name="T83" fmla="*/ 4731 h 5429"/>
                <a:gd name="T84" fmla="*/ 6271 w 6307"/>
                <a:gd name="T85" fmla="*/ 5163 h 5429"/>
                <a:gd name="T86" fmla="*/ 6118 w 6307"/>
                <a:gd name="T87" fmla="*/ 5373 h 5429"/>
                <a:gd name="T88" fmla="*/ 6217 w 6307"/>
                <a:gd name="T89" fmla="*/ 4997 h 5429"/>
                <a:gd name="T90" fmla="*/ 6185 w 6307"/>
                <a:gd name="T91" fmla="*/ 4305 h 5429"/>
                <a:gd name="T92" fmla="*/ 5906 w 6307"/>
                <a:gd name="T93" fmla="*/ 3465 h 5429"/>
                <a:gd name="T94" fmla="*/ 5537 w 6307"/>
                <a:gd name="T95" fmla="*/ 2794 h 5429"/>
                <a:gd name="T96" fmla="*/ 5307 w 6307"/>
                <a:gd name="T97" fmla="*/ 2607 h 5429"/>
                <a:gd name="T98" fmla="*/ 4852 w 6307"/>
                <a:gd name="T99" fmla="*/ 2432 h 5429"/>
                <a:gd name="T100" fmla="*/ 4187 w 6307"/>
                <a:gd name="T101" fmla="*/ 2236 h 5429"/>
                <a:gd name="T102" fmla="*/ 3481 w 6307"/>
                <a:gd name="T103" fmla="*/ 2089 h 5429"/>
                <a:gd name="T104" fmla="*/ 2759 w 6307"/>
                <a:gd name="T105" fmla="*/ 1709 h 5429"/>
                <a:gd name="T106" fmla="*/ 2252 w 6307"/>
                <a:gd name="T107" fmla="*/ 1397 h 5429"/>
                <a:gd name="T108" fmla="*/ 2007 w 6307"/>
                <a:gd name="T109" fmla="*/ 1183 h 5429"/>
                <a:gd name="T110" fmla="*/ 1793 w 6307"/>
                <a:gd name="T111" fmla="*/ 841 h 5429"/>
                <a:gd name="T112" fmla="*/ 1585 w 6307"/>
                <a:gd name="T113" fmla="*/ 435 h 5429"/>
                <a:gd name="T114" fmla="*/ 1296 w 6307"/>
                <a:gd name="T115" fmla="*/ 202 h 5429"/>
                <a:gd name="T116" fmla="*/ 915 w 6307"/>
                <a:gd name="T117" fmla="*/ 92 h 5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07" h="5429">
                  <a:moveTo>
                    <a:pt x="641" y="80"/>
                  </a:moveTo>
                  <a:lnTo>
                    <a:pt x="624" y="83"/>
                  </a:lnTo>
                  <a:lnTo>
                    <a:pt x="606" y="88"/>
                  </a:lnTo>
                  <a:lnTo>
                    <a:pt x="588" y="92"/>
                  </a:lnTo>
                  <a:lnTo>
                    <a:pt x="570" y="96"/>
                  </a:lnTo>
                  <a:lnTo>
                    <a:pt x="530" y="105"/>
                  </a:lnTo>
                  <a:lnTo>
                    <a:pt x="490" y="115"/>
                  </a:lnTo>
                  <a:lnTo>
                    <a:pt x="450" y="124"/>
                  </a:lnTo>
                  <a:lnTo>
                    <a:pt x="409" y="135"/>
                  </a:lnTo>
                  <a:lnTo>
                    <a:pt x="392" y="140"/>
                  </a:lnTo>
                  <a:lnTo>
                    <a:pt x="375" y="146"/>
                  </a:lnTo>
                  <a:lnTo>
                    <a:pt x="358" y="153"/>
                  </a:lnTo>
                  <a:lnTo>
                    <a:pt x="341" y="161"/>
                  </a:lnTo>
                  <a:lnTo>
                    <a:pt x="325" y="169"/>
                  </a:lnTo>
                  <a:lnTo>
                    <a:pt x="309" y="177"/>
                  </a:lnTo>
                  <a:lnTo>
                    <a:pt x="294" y="187"/>
                  </a:lnTo>
                  <a:lnTo>
                    <a:pt x="279" y="197"/>
                  </a:lnTo>
                  <a:lnTo>
                    <a:pt x="264" y="208"/>
                  </a:lnTo>
                  <a:lnTo>
                    <a:pt x="250" y="220"/>
                  </a:lnTo>
                  <a:lnTo>
                    <a:pt x="236" y="231"/>
                  </a:lnTo>
                  <a:lnTo>
                    <a:pt x="224" y="244"/>
                  </a:lnTo>
                  <a:lnTo>
                    <a:pt x="211" y="256"/>
                  </a:lnTo>
                  <a:lnTo>
                    <a:pt x="200" y="270"/>
                  </a:lnTo>
                  <a:lnTo>
                    <a:pt x="188" y="285"/>
                  </a:lnTo>
                  <a:lnTo>
                    <a:pt x="177" y="300"/>
                  </a:lnTo>
                  <a:lnTo>
                    <a:pt x="166" y="315"/>
                  </a:lnTo>
                  <a:lnTo>
                    <a:pt x="156" y="331"/>
                  </a:lnTo>
                  <a:lnTo>
                    <a:pt x="147" y="347"/>
                  </a:lnTo>
                  <a:lnTo>
                    <a:pt x="139" y="364"/>
                  </a:lnTo>
                  <a:lnTo>
                    <a:pt x="130" y="381"/>
                  </a:lnTo>
                  <a:lnTo>
                    <a:pt x="123" y="398"/>
                  </a:lnTo>
                  <a:lnTo>
                    <a:pt x="116" y="417"/>
                  </a:lnTo>
                  <a:lnTo>
                    <a:pt x="109" y="436"/>
                  </a:lnTo>
                  <a:lnTo>
                    <a:pt x="103" y="455"/>
                  </a:lnTo>
                  <a:lnTo>
                    <a:pt x="97" y="474"/>
                  </a:lnTo>
                  <a:lnTo>
                    <a:pt x="93" y="495"/>
                  </a:lnTo>
                  <a:lnTo>
                    <a:pt x="89" y="514"/>
                  </a:lnTo>
                  <a:lnTo>
                    <a:pt x="86" y="535"/>
                  </a:lnTo>
                  <a:lnTo>
                    <a:pt x="84" y="557"/>
                  </a:lnTo>
                  <a:lnTo>
                    <a:pt x="81" y="579"/>
                  </a:lnTo>
                  <a:lnTo>
                    <a:pt x="80" y="600"/>
                  </a:lnTo>
                  <a:lnTo>
                    <a:pt x="79" y="638"/>
                  </a:lnTo>
                  <a:lnTo>
                    <a:pt x="79" y="677"/>
                  </a:lnTo>
                  <a:lnTo>
                    <a:pt x="79" y="716"/>
                  </a:lnTo>
                  <a:lnTo>
                    <a:pt x="81" y="755"/>
                  </a:lnTo>
                  <a:lnTo>
                    <a:pt x="84" y="793"/>
                  </a:lnTo>
                  <a:lnTo>
                    <a:pt x="87" y="832"/>
                  </a:lnTo>
                  <a:lnTo>
                    <a:pt x="91" y="871"/>
                  </a:lnTo>
                  <a:lnTo>
                    <a:pt x="95" y="909"/>
                  </a:lnTo>
                  <a:lnTo>
                    <a:pt x="107" y="986"/>
                  </a:lnTo>
                  <a:lnTo>
                    <a:pt x="118" y="1063"/>
                  </a:lnTo>
                  <a:lnTo>
                    <a:pt x="132" y="1138"/>
                  </a:lnTo>
                  <a:lnTo>
                    <a:pt x="146" y="1214"/>
                  </a:lnTo>
                  <a:lnTo>
                    <a:pt x="155" y="1262"/>
                  </a:lnTo>
                  <a:lnTo>
                    <a:pt x="162" y="1303"/>
                  </a:lnTo>
                  <a:lnTo>
                    <a:pt x="169" y="1344"/>
                  </a:lnTo>
                  <a:lnTo>
                    <a:pt x="174" y="1385"/>
                  </a:lnTo>
                  <a:lnTo>
                    <a:pt x="181" y="1425"/>
                  </a:lnTo>
                  <a:lnTo>
                    <a:pt x="187" y="1459"/>
                  </a:lnTo>
                  <a:lnTo>
                    <a:pt x="192" y="1495"/>
                  </a:lnTo>
                  <a:lnTo>
                    <a:pt x="197" y="1529"/>
                  </a:lnTo>
                  <a:lnTo>
                    <a:pt x="204" y="1565"/>
                  </a:lnTo>
                  <a:lnTo>
                    <a:pt x="210" y="1600"/>
                  </a:lnTo>
                  <a:lnTo>
                    <a:pt x="217" y="1635"/>
                  </a:lnTo>
                  <a:lnTo>
                    <a:pt x="224" y="1669"/>
                  </a:lnTo>
                  <a:lnTo>
                    <a:pt x="232" y="1704"/>
                  </a:lnTo>
                  <a:lnTo>
                    <a:pt x="240" y="1735"/>
                  </a:lnTo>
                  <a:lnTo>
                    <a:pt x="249" y="1764"/>
                  </a:lnTo>
                  <a:lnTo>
                    <a:pt x="260" y="1794"/>
                  </a:lnTo>
                  <a:lnTo>
                    <a:pt x="272" y="1823"/>
                  </a:lnTo>
                  <a:lnTo>
                    <a:pt x="286" y="1852"/>
                  </a:lnTo>
                  <a:lnTo>
                    <a:pt x="299" y="1879"/>
                  </a:lnTo>
                  <a:lnTo>
                    <a:pt x="315" y="1907"/>
                  </a:lnTo>
                  <a:lnTo>
                    <a:pt x="333" y="1934"/>
                  </a:lnTo>
                  <a:lnTo>
                    <a:pt x="351" y="1959"/>
                  </a:lnTo>
                  <a:lnTo>
                    <a:pt x="370" y="1986"/>
                  </a:lnTo>
                  <a:lnTo>
                    <a:pt x="391" y="2010"/>
                  </a:lnTo>
                  <a:lnTo>
                    <a:pt x="412" y="2035"/>
                  </a:lnTo>
                  <a:lnTo>
                    <a:pt x="435" y="2058"/>
                  </a:lnTo>
                  <a:lnTo>
                    <a:pt x="459" y="2081"/>
                  </a:lnTo>
                  <a:lnTo>
                    <a:pt x="484" y="2103"/>
                  </a:lnTo>
                  <a:lnTo>
                    <a:pt x="510" y="2125"/>
                  </a:lnTo>
                  <a:lnTo>
                    <a:pt x="579" y="2179"/>
                  </a:lnTo>
                  <a:lnTo>
                    <a:pt x="645" y="2235"/>
                  </a:lnTo>
                  <a:lnTo>
                    <a:pt x="709" y="2291"/>
                  </a:lnTo>
                  <a:lnTo>
                    <a:pt x="772" y="2348"/>
                  </a:lnTo>
                  <a:lnTo>
                    <a:pt x="833" y="2407"/>
                  </a:lnTo>
                  <a:lnTo>
                    <a:pt x="892" y="2465"/>
                  </a:lnTo>
                  <a:lnTo>
                    <a:pt x="950" y="2525"/>
                  </a:lnTo>
                  <a:lnTo>
                    <a:pt x="1006" y="2585"/>
                  </a:lnTo>
                  <a:lnTo>
                    <a:pt x="1060" y="2645"/>
                  </a:lnTo>
                  <a:lnTo>
                    <a:pt x="1113" y="2705"/>
                  </a:lnTo>
                  <a:lnTo>
                    <a:pt x="1164" y="2765"/>
                  </a:lnTo>
                  <a:lnTo>
                    <a:pt x="1215" y="2824"/>
                  </a:lnTo>
                  <a:lnTo>
                    <a:pt x="1263" y="2883"/>
                  </a:lnTo>
                  <a:lnTo>
                    <a:pt x="1310" y="2941"/>
                  </a:lnTo>
                  <a:lnTo>
                    <a:pt x="1356" y="3000"/>
                  </a:lnTo>
                  <a:lnTo>
                    <a:pt x="1401" y="3056"/>
                  </a:lnTo>
                  <a:lnTo>
                    <a:pt x="1428" y="3092"/>
                  </a:lnTo>
                  <a:lnTo>
                    <a:pt x="1456" y="3125"/>
                  </a:lnTo>
                  <a:lnTo>
                    <a:pt x="1484" y="3159"/>
                  </a:lnTo>
                  <a:lnTo>
                    <a:pt x="1514" y="3192"/>
                  </a:lnTo>
                  <a:lnTo>
                    <a:pt x="1574" y="3259"/>
                  </a:lnTo>
                  <a:lnTo>
                    <a:pt x="1636" y="3324"/>
                  </a:lnTo>
                  <a:lnTo>
                    <a:pt x="1699" y="3387"/>
                  </a:lnTo>
                  <a:lnTo>
                    <a:pt x="1762" y="3451"/>
                  </a:lnTo>
                  <a:lnTo>
                    <a:pt x="1826" y="3514"/>
                  </a:lnTo>
                  <a:lnTo>
                    <a:pt x="1889" y="3574"/>
                  </a:lnTo>
                  <a:lnTo>
                    <a:pt x="1928" y="3612"/>
                  </a:lnTo>
                  <a:lnTo>
                    <a:pt x="1967" y="3651"/>
                  </a:lnTo>
                  <a:lnTo>
                    <a:pt x="2006" y="3689"/>
                  </a:lnTo>
                  <a:lnTo>
                    <a:pt x="2045" y="3727"/>
                  </a:lnTo>
                  <a:lnTo>
                    <a:pt x="2076" y="3757"/>
                  </a:lnTo>
                  <a:lnTo>
                    <a:pt x="2108" y="3785"/>
                  </a:lnTo>
                  <a:lnTo>
                    <a:pt x="2140" y="3814"/>
                  </a:lnTo>
                  <a:lnTo>
                    <a:pt x="2174" y="3840"/>
                  </a:lnTo>
                  <a:lnTo>
                    <a:pt x="2207" y="3868"/>
                  </a:lnTo>
                  <a:lnTo>
                    <a:pt x="2241" y="3894"/>
                  </a:lnTo>
                  <a:lnTo>
                    <a:pt x="2277" y="3920"/>
                  </a:lnTo>
                  <a:lnTo>
                    <a:pt x="2313" y="3945"/>
                  </a:lnTo>
                  <a:lnTo>
                    <a:pt x="2386" y="3994"/>
                  </a:lnTo>
                  <a:lnTo>
                    <a:pt x="2463" y="4042"/>
                  </a:lnTo>
                  <a:lnTo>
                    <a:pt x="2541" y="4091"/>
                  </a:lnTo>
                  <a:lnTo>
                    <a:pt x="2622" y="4139"/>
                  </a:lnTo>
                  <a:lnTo>
                    <a:pt x="2657" y="4159"/>
                  </a:lnTo>
                  <a:lnTo>
                    <a:pt x="2689" y="4181"/>
                  </a:lnTo>
                  <a:lnTo>
                    <a:pt x="2720" y="4204"/>
                  </a:lnTo>
                  <a:lnTo>
                    <a:pt x="2750" y="4227"/>
                  </a:lnTo>
                  <a:lnTo>
                    <a:pt x="2778" y="4251"/>
                  </a:lnTo>
                  <a:lnTo>
                    <a:pt x="2806" y="4276"/>
                  </a:lnTo>
                  <a:lnTo>
                    <a:pt x="2831" y="4302"/>
                  </a:lnTo>
                  <a:lnTo>
                    <a:pt x="2856" y="4328"/>
                  </a:lnTo>
                  <a:lnTo>
                    <a:pt x="2879" y="4354"/>
                  </a:lnTo>
                  <a:lnTo>
                    <a:pt x="2902" y="4381"/>
                  </a:lnTo>
                  <a:lnTo>
                    <a:pt x="2924" y="4408"/>
                  </a:lnTo>
                  <a:lnTo>
                    <a:pt x="2943" y="4436"/>
                  </a:lnTo>
                  <a:lnTo>
                    <a:pt x="2963" y="4464"/>
                  </a:lnTo>
                  <a:lnTo>
                    <a:pt x="2981" y="4493"/>
                  </a:lnTo>
                  <a:lnTo>
                    <a:pt x="2999" y="4522"/>
                  </a:lnTo>
                  <a:lnTo>
                    <a:pt x="3015" y="4550"/>
                  </a:lnTo>
                  <a:lnTo>
                    <a:pt x="3031" y="4579"/>
                  </a:lnTo>
                  <a:lnTo>
                    <a:pt x="3046" y="4608"/>
                  </a:lnTo>
                  <a:lnTo>
                    <a:pt x="3059" y="4638"/>
                  </a:lnTo>
                  <a:lnTo>
                    <a:pt x="3072" y="4666"/>
                  </a:lnTo>
                  <a:lnTo>
                    <a:pt x="3085" y="4695"/>
                  </a:lnTo>
                  <a:lnTo>
                    <a:pt x="3096" y="4724"/>
                  </a:lnTo>
                  <a:lnTo>
                    <a:pt x="3106" y="4752"/>
                  </a:lnTo>
                  <a:lnTo>
                    <a:pt x="3117" y="4781"/>
                  </a:lnTo>
                  <a:lnTo>
                    <a:pt x="3135" y="4837"/>
                  </a:lnTo>
                  <a:lnTo>
                    <a:pt x="3151" y="4892"/>
                  </a:lnTo>
                  <a:lnTo>
                    <a:pt x="3165" y="4945"/>
                  </a:lnTo>
                  <a:lnTo>
                    <a:pt x="3177" y="4995"/>
                  </a:lnTo>
                  <a:lnTo>
                    <a:pt x="3189" y="5047"/>
                  </a:lnTo>
                  <a:lnTo>
                    <a:pt x="3199" y="5099"/>
                  </a:lnTo>
                  <a:lnTo>
                    <a:pt x="3208" y="5151"/>
                  </a:lnTo>
                  <a:lnTo>
                    <a:pt x="3215" y="5205"/>
                  </a:lnTo>
                  <a:lnTo>
                    <a:pt x="3222" y="5260"/>
                  </a:lnTo>
                  <a:lnTo>
                    <a:pt x="3228" y="5315"/>
                  </a:lnTo>
                  <a:lnTo>
                    <a:pt x="3233" y="5372"/>
                  </a:lnTo>
                  <a:lnTo>
                    <a:pt x="3235" y="5429"/>
                  </a:lnTo>
                  <a:lnTo>
                    <a:pt x="3156" y="5429"/>
                  </a:lnTo>
                  <a:lnTo>
                    <a:pt x="3153" y="5374"/>
                  </a:lnTo>
                  <a:lnTo>
                    <a:pt x="3149" y="5320"/>
                  </a:lnTo>
                  <a:lnTo>
                    <a:pt x="3144" y="5267"/>
                  </a:lnTo>
                  <a:lnTo>
                    <a:pt x="3137" y="5215"/>
                  </a:lnTo>
                  <a:lnTo>
                    <a:pt x="3130" y="5163"/>
                  </a:lnTo>
                  <a:lnTo>
                    <a:pt x="3121" y="5112"/>
                  </a:lnTo>
                  <a:lnTo>
                    <a:pt x="3112" y="5062"/>
                  </a:lnTo>
                  <a:lnTo>
                    <a:pt x="3101" y="5014"/>
                  </a:lnTo>
                  <a:lnTo>
                    <a:pt x="3091" y="4976"/>
                  </a:lnTo>
                  <a:lnTo>
                    <a:pt x="3082" y="4940"/>
                  </a:lnTo>
                  <a:lnTo>
                    <a:pt x="3073" y="4905"/>
                  </a:lnTo>
                  <a:lnTo>
                    <a:pt x="3063" y="4870"/>
                  </a:lnTo>
                  <a:lnTo>
                    <a:pt x="3051" y="4836"/>
                  </a:lnTo>
                  <a:lnTo>
                    <a:pt x="3041" y="4804"/>
                  </a:lnTo>
                  <a:lnTo>
                    <a:pt x="3029" y="4772"/>
                  </a:lnTo>
                  <a:lnTo>
                    <a:pt x="3017" y="4740"/>
                  </a:lnTo>
                  <a:lnTo>
                    <a:pt x="3005" y="4710"/>
                  </a:lnTo>
                  <a:lnTo>
                    <a:pt x="2992" y="4680"/>
                  </a:lnTo>
                  <a:lnTo>
                    <a:pt x="2979" y="4651"/>
                  </a:lnTo>
                  <a:lnTo>
                    <a:pt x="2965" y="4623"/>
                  </a:lnTo>
                  <a:lnTo>
                    <a:pt x="2950" y="4595"/>
                  </a:lnTo>
                  <a:lnTo>
                    <a:pt x="2937" y="4569"/>
                  </a:lnTo>
                  <a:lnTo>
                    <a:pt x="2921" y="4544"/>
                  </a:lnTo>
                  <a:lnTo>
                    <a:pt x="2906" y="4518"/>
                  </a:lnTo>
                  <a:lnTo>
                    <a:pt x="2890" y="4494"/>
                  </a:lnTo>
                  <a:lnTo>
                    <a:pt x="2872" y="4470"/>
                  </a:lnTo>
                  <a:lnTo>
                    <a:pt x="2855" y="4447"/>
                  </a:lnTo>
                  <a:lnTo>
                    <a:pt x="2838" y="4424"/>
                  </a:lnTo>
                  <a:lnTo>
                    <a:pt x="2820" y="4404"/>
                  </a:lnTo>
                  <a:lnTo>
                    <a:pt x="2801" y="4382"/>
                  </a:lnTo>
                  <a:lnTo>
                    <a:pt x="2782" y="4362"/>
                  </a:lnTo>
                  <a:lnTo>
                    <a:pt x="2761" y="4342"/>
                  </a:lnTo>
                  <a:lnTo>
                    <a:pt x="2742" y="4323"/>
                  </a:lnTo>
                  <a:lnTo>
                    <a:pt x="2720" y="4305"/>
                  </a:lnTo>
                  <a:lnTo>
                    <a:pt x="2699" y="4287"/>
                  </a:lnTo>
                  <a:lnTo>
                    <a:pt x="2676" y="4269"/>
                  </a:lnTo>
                  <a:lnTo>
                    <a:pt x="2654" y="4253"/>
                  </a:lnTo>
                  <a:lnTo>
                    <a:pt x="2630" y="4237"/>
                  </a:lnTo>
                  <a:lnTo>
                    <a:pt x="2607" y="4221"/>
                  </a:lnTo>
                  <a:lnTo>
                    <a:pt x="2582" y="4206"/>
                  </a:lnTo>
                  <a:lnTo>
                    <a:pt x="2500" y="4157"/>
                  </a:lnTo>
                  <a:lnTo>
                    <a:pt x="2419" y="4108"/>
                  </a:lnTo>
                  <a:lnTo>
                    <a:pt x="2341" y="4058"/>
                  </a:lnTo>
                  <a:lnTo>
                    <a:pt x="2266" y="4008"/>
                  </a:lnTo>
                  <a:lnTo>
                    <a:pt x="2229" y="3982"/>
                  </a:lnTo>
                  <a:lnTo>
                    <a:pt x="2192" y="3955"/>
                  </a:lnTo>
                  <a:lnTo>
                    <a:pt x="2157" y="3929"/>
                  </a:lnTo>
                  <a:lnTo>
                    <a:pt x="2122" y="3901"/>
                  </a:lnTo>
                  <a:lnTo>
                    <a:pt x="2088" y="3873"/>
                  </a:lnTo>
                  <a:lnTo>
                    <a:pt x="2054" y="3844"/>
                  </a:lnTo>
                  <a:lnTo>
                    <a:pt x="2022" y="3814"/>
                  </a:lnTo>
                  <a:lnTo>
                    <a:pt x="1990" y="3783"/>
                  </a:lnTo>
                  <a:lnTo>
                    <a:pt x="1951" y="3745"/>
                  </a:lnTo>
                  <a:lnTo>
                    <a:pt x="1912" y="3707"/>
                  </a:lnTo>
                  <a:lnTo>
                    <a:pt x="1873" y="3670"/>
                  </a:lnTo>
                  <a:lnTo>
                    <a:pt x="1834" y="3632"/>
                  </a:lnTo>
                  <a:lnTo>
                    <a:pt x="1770" y="3570"/>
                  </a:lnTo>
                  <a:lnTo>
                    <a:pt x="1706" y="3507"/>
                  </a:lnTo>
                  <a:lnTo>
                    <a:pt x="1641" y="3442"/>
                  </a:lnTo>
                  <a:lnTo>
                    <a:pt x="1578" y="3377"/>
                  </a:lnTo>
                  <a:lnTo>
                    <a:pt x="1515" y="3312"/>
                  </a:lnTo>
                  <a:lnTo>
                    <a:pt x="1454" y="3244"/>
                  </a:lnTo>
                  <a:lnTo>
                    <a:pt x="1425" y="3210"/>
                  </a:lnTo>
                  <a:lnTo>
                    <a:pt x="1395" y="3175"/>
                  </a:lnTo>
                  <a:lnTo>
                    <a:pt x="1366" y="3140"/>
                  </a:lnTo>
                  <a:lnTo>
                    <a:pt x="1339" y="3105"/>
                  </a:lnTo>
                  <a:lnTo>
                    <a:pt x="1294" y="3049"/>
                  </a:lnTo>
                  <a:lnTo>
                    <a:pt x="1249" y="2992"/>
                  </a:lnTo>
                  <a:lnTo>
                    <a:pt x="1202" y="2934"/>
                  </a:lnTo>
                  <a:lnTo>
                    <a:pt x="1155" y="2876"/>
                  </a:lnTo>
                  <a:lnTo>
                    <a:pt x="1106" y="2816"/>
                  </a:lnTo>
                  <a:lnTo>
                    <a:pt x="1054" y="2758"/>
                  </a:lnTo>
                  <a:lnTo>
                    <a:pt x="1003" y="2698"/>
                  </a:lnTo>
                  <a:lnTo>
                    <a:pt x="949" y="2640"/>
                  </a:lnTo>
                  <a:lnTo>
                    <a:pt x="894" y="2581"/>
                  </a:lnTo>
                  <a:lnTo>
                    <a:pt x="837" y="2523"/>
                  </a:lnTo>
                  <a:lnTo>
                    <a:pt x="779" y="2464"/>
                  </a:lnTo>
                  <a:lnTo>
                    <a:pt x="719" y="2407"/>
                  </a:lnTo>
                  <a:lnTo>
                    <a:pt x="657" y="2351"/>
                  </a:lnTo>
                  <a:lnTo>
                    <a:pt x="594" y="2294"/>
                  </a:lnTo>
                  <a:lnTo>
                    <a:pt x="529" y="2240"/>
                  </a:lnTo>
                  <a:lnTo>
                    <a:pt x="462" y="2187"/>
                  </a:lnTo>
                  <a:lnTo>
                    <a:pt x="434" y="2164"/>
                  </a:lnTo>
                  <a:lnTo>
                    <a:pt x="406" y="2140"/>
                  </a:lnTo>
                  <a:lnTo>
                    <a:pt x="380" y="2114"/>
                  </a:lnTo>
                  <a:lnTo>
                    <a:pt x="354" y="2088"/>
                  </a:lnTo>
                  <a:lnTo>
                    <a:pt x="330" y="2062"/>
                  </a:lnTo>
                  <a:lnTo>
                    <a:pt x="307" y="2034"/>
                  </a:lnTo>
                  <a:lnTo>
                    <a:pt x="286" y="2005"/>
                  </a:lnTo>
                  <a:lnTo>
                    <a:pt x="266" y="1977"/>
                  </a:lnTo>
                  <a:lnTo>
                    <a:pt x="248" y="1947"/>
                  </a:lnTo>
                  <a:lnTo>
                    <a:pt x="229" y="1917"/>
                  </a:lnTo>
                  <a:lnTo>
                    <a:pt x="214" y="1886"/>
                  </a:lnTo>
                  <a:lnTo>
                    <a:pt x="200" y="1854"/>
                  </a:lnTo>
                  <a:lnTo>
                    <a:pt x="186" y="1822"/>
                  </a:lnTo>
                  <a:lnTo>
                    <a:pt x="174" y="1790"/>
                  </a:lnTo>
                  <a:lnTo>
                    <a:pt x="164" y="1756"/>
                  </a:lnTo>
                  <a:lnTo>
                    <a:pt x="155" y="1722"/>
                  </a:lnTo>
                  <a:lnTo>
                    <a:pt x="147" y="1686"/>
                  </a:lnTo>
                  <a:lnTo>
                    <a:pt x="140" y="1651"/>
                  </a:lnTo>
                  <a:lnTo>
                    <a:pt x="133" y="1615"/>
                  </a:lnTo>
                  <a:lnTo>
                    <a:pt x="126" y="1580"/>
                  </a:lnTo>
                  <a:lnTo>
                    <a:pt x="120" y="1543"/>
                  </a:lnTo>
                  <a:lnTo>
                    <a:pt x="115" y="1508"/>
                  </a:lnTo>
                  <a:lnTo>
                    <a:pt x="109" y="1472"/>
                  </a:lnTo>
                  <a:lnTo>
                    <a:pt x="103" y="1438"/>
                  </a:lnTo>
                  <a:lnTo>
                    <a:pt x="97" y="1396"/>
                  </a:lnTo>
                  <a:lnTo>
                    <a:pt x="91" y="1356"/>
                  </a:lnTo>
                  <a:lnTo>
                    <a:pt x="84" y="1316"/>
                  </a:lnTo>
                  <a:lnTo>
                    <a:pt x="77" y="1276"/>
                  </a:lnTo>
                  <a:lnTo>
                    <a:pt x="68" y="1228"/>
                  </a:lnTo>
                  <a:lnTo>
                    <a:pt x="54" y="1151"/>
                  </a:lnTo>
                  <a:lnTo>
                    <a:pt x="40" y="1073"/>
                  </a:lnTo>
                  <a:lnTo>
                    <a:pt x="27" y="995"/>
                  </a:lnTo>
                  <a:lnTo>
                    <a:pt x="17" y="916"/>
                  </a:lnTo>
                  <a:lnTo>
                    <a:pt x="13" y="877"/>
                  </a:lnTo>
                  <a:lnTo>
                    <a:pt x="8" y="837"/>
                  </a:lnTo>
                  <a:lnTo>
                    <a:pt x="5" y="796"/>
                  </a:lnTo>
                  <a:lnTo>
                    <a:pt x="2" y="757"/>
                  </a:lnTo>
                  <a:lnTo>
                    <a:pt x="1" y="717"/>
                  </a:lnTo>
                  <a:lnTo>
                    <a:pt x="0" y="677"/>
                  </a:lnTo>
                  <a:lnTo>
                    <a:pt x="0" y="637"/>
                  </a:lnTo>
                  <a:lnTo>
                    <a:pt x="1" y="596"/>
                  </a:lnTo>
                  <a:lnTo>
                    <a:pt x="3" y="572"/>
                  </a:lnTo>
                  <a:lnTo>
                    <a:pt x="6" y="548"/>
                  </a:lnTo>
                  <a:lnTo>
                    <a:pt x="8" y="523"/>
                  </a:lnTo>
                  <a:lnTo>
                    <a:pt x="13" y="499"/>
                  </a:lnTo>
                  <a:lnTo>
                    <a:pt x="17" y="476"/>
                  </a:lnTo>
                  <a:lnTo>
                    <a:pt x="23" y="454"/>
                  </a:lnTo>
                  <a:lnTo>
                    <a:pt x="29" y="431"/>
                  </a:lnTo>
                  <a:lnTo>
                    <a:pt x="36" y="409"/>
                  </a:lnTo>
                  <a:lnTo>
                    <a:pt x="44" y="387"/>
                  </a:lnTo>
                  <a:lnTo>
                    <a:pt x="52" y="366"/>
                  </a:lnTo>
                  <a:lnTo>
                    <a:pt x="61" y="346"/>
                  </a:lnTo>
                  <a:lnTo>
                    <a:pt x="70" y="326"/>
                  </a:lnTo>
                  <a:lnTo>
                    <a:pt x="81" y="306"/>
                  </a:lnTo>
                  <a:lnTo>
                    <a:pt x="92" y="287"/>
                  </a:lnTo>
                  <a:lnTo>
                    <a:pt x="103" y="269"/>
                  </a:lnTo>
                  <a:lnTo>
                    <a:pt x="116" y="251"/>
                  </a:lnTo>
                  <a:lnTo>
                    <a:pt x="128" y="233"/>
                  </a:lnTo>
                  <a:lnTo>
                    <a:pt x="142" y="217"/>
                  </a:lnTo>
                  <a:lnTo>
                    <a:pt x="157" y="201"/>
                  </a:lnTo>
                  <a:lnTo>
                    <a:pt x="172" y="186"/>
                  </a:lnTo>
                  <a:lnTo>
                    <a:pt x="187" y="171"/>
                  </a:lnTo>
                  <a:lnTo>
                    <a:pt x="203" y="158"/>
                  </a:lnTo>
                  <a:lnTo>
                    <a:pt x="219" y="144"/>
                  </a:lnTo>
                  <a:lnTo>
                    <a:pt x="236" y="131"/>
                  </a:lnTo>
                  <a:lnTo>
                    <a:pt x="253" y="120"/>
                  </a:lnTo>
                  <a:lnTo>
                    <a:pt x="272" y="108"/>
                  </a:lnTo>
                  <a:lnTo>
                    <a:pt x="290" y="98"/>
                  </a:lnTo>
                  <a:lnTo>
                    <a:pt x="309" y="89"/>
                  </a:lnTo>
                  <a:lnTo>
                    <a:pt x="328" y="81"/>
                  </a:lnTo>
                  <a:lnTo>
                    <a:pt x="349" y="73"/>
                  </a:lnTo>
                  <a:lnTo>
                    <a:pt x="368" y="66"/>
                  </a:lnTo>
                  <a:lnTo>
                    <a:pt x="389" y="59"/>
                  </a:lnTo>
                  <a:lnTo>
                    <a:pt x="430" y="49"/>
                  </a:lnTo>
                  <a:lnTo>
                    <a:pt x="471" y="38"/>
                  </a:lnTo>
                  <a:lnTo>
                    <a:pt x="512" y="29"/>
                  </a:lnTo>
                  <a:lnTo>
                    <a:pt x="553" y="19"/>
                  </a:lnTo>
                  <a:lnTo>
                    <a:pt x="571" y="15"/>
                  </a:lnTo>
                  <a:lnTo>
                    <a:pt x="590" y="11"/>
                  </a:lnTo>
                  <a:lnTo>
                    <a:pt x="608" y="6"/>
                  </a:lnTo>
                  <a:lnTo>
                    <a:pt x="627" y="2"/>
                  </a:lnTo>
                  <a:lnTo>
                    <a:pt x="634" y="0"/>
                  </a:lnTo>
                  <a:lnTo>
                    <a:pt x="641" y="0"/>
                  </a:lnTo>
                  <a:lnTo>
                    <a:pt x="648" y="0"/>
                  </a:lnTo>
                  <a:lnTo>
                    <a:pt x="673" y="2"/>
                  </a:lnTo>
                  <a:lnTo>
                    <a:pt x="700" y="3"/>
                  </a:lnTo>
                  <a:lnTo>
                    <a:pt x="725" y="4"/>
                  </a:lnTo>
                  <a:lnTo>
                    <a:pt x="751" y="5"/>
                  </a:lnTo>
                  <a:lnTo>
                    <a:pt x="780" y="5"/>
                  </a:lnTo>
                  <a:lnTo>
                    <a:pt x="809" y="6"/>
                  </a:lnTo>
                  <a:lnTo>
                    <a:pt x="837" y="7"/>
                  </a:lnTo>
                  <a:lnTo>
                    <a:pt x="866" y="10"/>
                  </a:lnTo>
                  <a:lnTo>
                    <a:pt x="896" y="12"/>
                  </a:lnTo>
                  <a:lnTo>
                    <a:pt x="925" y="14"/>
                  </a:lnTo>
                  <a:lnTo>
                    <a:pt x="953" y="18"/>
                  </a:lnTo>
                  <a:lnTo>
                    <a:pt x="983" y="22"/>
                  </a:lnTo>
                  <a:lnTo>
                    <a:pt x="1021" y="29"/>
                  </a:lnTo>
                  <a:lnTo>
                    <a:pt x="1059" y="37"/>
                  </a:lnTo>
                  <a:lnTo>
                    <a:pt x="1095" y="45"/>
                  </a:lnTo>
                  <a:lnTo>
                    <a:pt x="1132" y="56"/>
                  </a:lnTo>
                  <a:lnTo>
                    <a:pt x="1168" y="66"/>
                  </a:lnTo>
                  <a:lnTo>
                    <a:pt x="1202" y="77"/>
                  </a:lnTo>
                  <a:lnTo>
                    <a:pt x="1235" y="90"/>
                  </a:lnTo>
                  <a:lnTo>
                    <a:pt x="1269" y="104"/>
                  </a:lnTo>
                  <a:lnTo>
                    <a:pt x="1301" y="117"/>
                  </a:lnTo>
                  <a:lnTo>
                    <a:pt x="1332" y="134"/>
                  </a:lnTo>
                  <a:lnTo>
                    <a:pt x="1363" y="150"/>
                  </a:lnTo>
                  <a:lnTo>
                    <a:pt x="1393" y="167"/>
                  </a:lnTo>
                  <a:lnTo>
                    <a:pt x="1421" y="184"/>
                  </a:lnTo>
                  <a:lnTo>
                    <a:pt x="1450" y="203"/>
                  </a:lnTo>
                  <a:lnTo>
                    <a:pt x="1477" y="223"/>
                  </a:lnTo>
                  <a:lnTo>
                    <a:pt x="1504" y="244"/>
                  </a:lnTo>
                  <a:lnTo>
                    <a:pt x="1529" y="265"/>
                  </a:lnTo>
                  <a:lnTo>
                    <a:pt x="1554" y="287"/>
                  </a:lnTo>
                  <a:lnTo>
                    <a:pt x="1578" y="311"/>
                  </a:lnTo>
                  <a:lnTo>
                    <a:pt x="1602" y="335"/>
                  </a:lnTo>
                  <a:lnTo>
                    <a:pt x="1624" y="361"/>
                  </a:lnTo>
                  <a:lnTo>
                    <a:pt x="1646" y="387"/>
                  </a:lnTo>
                  <a:lnTo>
                    <a:pt x="1668" y="413"/>
                  </a:lnTo>
                  <a:lnTo>
                    <a:pt x="1687" y="442"/>
                  </a:lnTo>
                  <a:lnTo>
                    <a:pt x="1707" y="471"/>
                  </a:lnTo>
                  <a:lnTo>
                    <a:pt x="1725" y="501"/>
                  </a:lnTo>
                  <a:lnTo>
                    <a:pt x="1742" y="530"/>
                  </a:lnTo>
                  <a:lnTo>
                    <a:pt x="1760" y="562"/>
                  </a:lnTo>
                  <a:lnTo>
                    <a:pt x="1776" y="595"/>
                  </a:lnTo>
                  <a:lnTo>
                    <a:pt x="1791" y="628"/>
                  </a:lnTo>
                  <a:lnTo>
                    <a:pt x="1806" y="662"/>
                  </a:lnTo>
                  <a:lnTo>
                    <a:pt x="1819" y="697"/>
                  </a:lnTo>
                  <a:lnTo>
                    <a:pt x="1841" y="753"/>
                  </a:lnTo>
                  <a:lnTo>
                    <a:pt x="1864" y="807"/>
                  </a:lnTo>
                  <a:lnTo>
                    <a:pt x="1888" y="860"/>
                  </a:lnTo>
                  <a:lnTo>
                    <a:pt x="1914" y="909"/>
                  </a:lnTo>
                  <a:lnTo>
                    <a:pt x="1942" y="957"/>
                  </a:lnTo>
                  <a:lnTo>
                    <a:pt x="1971" y="1003"/>
                  </a:lnTo>
                  <a:lnTo>
                    <a:pt x="1986" y="1026"/>
                  </a:lnTo>
                  <a:lnTo>
                    <a:pt x="2001" y="1048"/>
                  </a:lnTo>
                  <a:lnTo>
                    <a:pt x="2017" y="1068"/>
                  </a:lnTo>
                  <a:lnTo>
                    <a:pt x="2033" y="1090"/>
                  </a:lnTo>
                  <a:lnTo>
                    <a:pt x="2049" y="1110"/>
                  </a:lnTo>
                  <a:lnTo>
                    <a:pt x="2066" y="1130"/>
                  </a:lnTo>
                  <a:lnTo>
                    <a:pt x="2082" y="1150"/>
                  </a:lnTo>
                  <a:lnTo>
                    <a:pt x="2100" y="1168"/>
                  </a:lnTo>
                  <a:lnTo>
                    <a:pt x="2118" y="1186"/>
                  </a:lnTo>
                  <a:lnTo>
                    <a:pt x="2136" y="1205"/>
                  </a:lnTo>
                  <a:lnTo>
                    <a:pt x="2154" y="1222"/>
                  </a:lnTo>
                  <a:lnTo>
                    <a:pt x="2174" y="1239"/>
                  </a:lnTo>
                  <a:lnTo>
                    <a:pt x="2193" y="1255"/>
                  </a:lnTo>
                  <a:lnTo>
                    <a:pt x="2213" y="1271"/>
                  </a:lnTo>
                  <a:lnTo>
                    <a:pt x="2232" y="1287"/>
                  </a:lnTo>
                  <a:lnTo>
                    <a:pt x="2253" y="1302"/>
                  </a:lnTo>
                  <a:lnTo>
                    <a:pt x="2274" y="1317"/>
                  </a:lnTo>
                  <a:lnTo>
                    <a:pt x="2295" y="1332"/>
                  </a:lnTo>
                  <a:lnTo>
                    <a:pt x="2317" y="1346"/>
                  </a:lnTo>
                  <a:lnTo>
                    <a:pt x="2339" y="1358"/>
                  </a:lnTo>
                  <a:lnTo>
                    <a:pt x="2380" y="1384"/>
                  </a:lnTo>
                  <a:lnTo>
                    <a:pt x="2422" y="1409"/>
                  </a:lnTo>
                  <a:lnTo>
                    <a:pt x="2463" y="1434"/>
                  </a:lnTo>
                  <a:lnTo>
                    <a:pt x="2504" y="1459"/>
                  </a:lnTo>
                  <a:lnTo>
                    <a:pt x="2544" y="1485"/>
                  </a:lnTo>
                  <a:lnTo>
                    <a:pt x="2586" y="1510"/>
                  </a:lnTo>
                  <a:lnTo>
                    <a:pt x="2626" y="1534"/>
                  </a:lnTo>
                  <a:lnTo>
                    <a:pt x="2666" y="1559"/>
                  </a:lnTo>
                  <a:lnTo>
                    <a:pt x="2732" y="1600"/>
                  </a:lnTo>
                  <a:lnTo>
                    <a:pt x="2799" y="1643"/>
                  </a:lnTo>
                  <a:lnTo>
                    <a:pt x="2867" y="1684"/>
                  </a:lnTo>
                  <a:lnTo>
                    <a:pt x="2934" y="1725"/>
                  </a:lnTo>
                  <a:lnTo>
                    <a:pt x="3003" y="1766"/>
                  </a:lnTo>
                  <a:lnTo>
                    <a:pt x="3072" y="1806"/>
                  </a:lnTo>
                  <a:lnTo>
                    <a:pt x="3141" y="1846"/>
                  </a:lnTo>
                  <a:lnTo>
                    <a:pt x="3210" y="1884"/>
                  </a:lnTo>
                  <a:lnTo>
                    <a:pt x="3258" y="1909"/>
                  </a:lnTo>
                  <a:lnTo>
                    <a:pt x="3306" y="1932"/>
                  </a:lnTo>
                  <a:lnTo>
                    <a:pt x="3355" y="1955"/>
                  </a:lnTo>
                  <a:lnTo>
                    <a:pt x="3405" y="1977"/>
                  </a:lnTo>
                  <a:lnTo>
                    <a:pt x="3456" y="1996"/>
                  </a:lnTo>
                  <a:lnTo>
                    <a:pt x="3508" y="2016"/>
                  </a:lnTo>
                  <a:lnTo>
                    <a:pt x="3561" y="2034"/>
                  </a:lnTo>
                  <a:lnTo>
                    <a:pt x="3615" y="2050"/>
                  </a:lnTo>
                  <a:lnTo>
                    <a:pt x="3668" y="2066"/>
                  </a:lnTo>
                  <a:lnTo>
                    <a:pt x="3725" y="2080"/>
                  </a:lnTo>
                  <a:lnTo>
                    <a:pt x="3781" y="2094"/>
                  </a:lnTo>
                  <a:lnTo>
                    <a:pt x="3837" y="2105"/>
                  </a:lnTo>
                  <a:lnTo>
                    <a:pt x="3894" y="2115"/>
                  </a:lnTo>
                  <a:lnTo>
                    <a:pt x="3953" y="2126"/>
                  </a:lnTo>
                  <a:lnTo>
                    <a:pt x="4013" y="2134"/>
                  </a:lnTo>
                  <a:lnTo>
                    <a:pt x="4072" y="2141"/>
                  </a:lnTo>
                  <a:lnTo>
                    <a:pt x="4135" y="2149"/>
                  </a:lnTo>
                  <a:lnTo>
                    <a:pt x="4198" y="2158"/>
                  </a:lnTo>
                  <a:lnTo>
                    <a:pt x="4262" y="2168"/>
                  </a:lnTo>
                  <a:lnTo>
                    <a:pt x="4325" y="2181"/>
                  </a:lnTo>
                  <a:lnTo>
                    <a:pt x="4387" y="2195"/>
                  </a:lnTo>
                  <a:lnTo>
                    <a:pt x="4448" y="2211"/>
                  </a:lnTo>
                  <a:lnTo>
                    <a:pt x="4510" y="2228"/>
                  </a:lnTo>
                  <a:lnTo>
                    <a:pt x="4571" y="2246"/>
                  </a:lnTo>
                  <a:lnTo>
                    <a:pt x="4623" y="2263"/>
                  </a:lnTo>
                  <a:lnTo>
                    <a:pt x="4676" y="2282"/>
                  </a:lnTo>
                  <a:lnTo>
                    <a:pt x="4727" y="2300"/>
                  </a:lnTo>
                  <a:lnTo>
                    <a:pt x="4779" y="2318"/>
                  </a:lnTo>
                  <a:lnTo>
                    <a:pt x="4829" y="2338"/>
                  </a:lnTo>
                  <a:lnTo>
                    <a:pt x="4881" y="2357"/>
                  </a:lnTo>
                  <a:lnTo>
                    <a:pt x="4931" y="2378"/>
                  </a:lnTo>
                  <a:lnTo>
                    <a:pt x="4982" y="2398"/>
                  </a:lnTo>
                  <a:lnTo>
                    <a:pt x="5014" y="2410"/>
                  </a:lnTo>
                  <a:lnTo>
                    <a:pt x="5046" y="2423"/>
                  </a:lnTo>
                  <a:lnTo>
                    <a:pt x="5079" y="2435"/>
                  </a:lnTo>
                  <a:lnTo>
                    <a:pt x="5113" y="2448"/>
                  </a:lnTo>
                  <a:lnTo>
                    <a:pt x="5146" y="2461"/>
                  </a:lnTo>
                  <a:lnTo>
                    <a:pt x="5179" y="2473"/>
                  </a:lnTo>
                  <a:lnTo>
                    <a:pt x="5212" y="2486"/>
                  </a:lnTo>
                  <a:lnTo>
                    <a:pt x="5246" y="2499"/>
                  </a:lnTo>
                  <a:lnTo>
                    <a:pt x="5294" y="2517"/>
                  </a:lnTo>
                  <a:lnTo>
                    <a:pt x="5343" y="2538"/>
                  </a:lnTo>
                  <a:lnTo>
                    <a:pt x="5367" y="2549"/>
                  </a:lnTo>
                  <a:lnTo>
                    <a:pt x="5391" y="2562"/>
                  </a:lnTo>
                  <a:lnTo>
                    <a:pt x="5416" y="2575"/>
                  </a:lnTo>
                  <a:lnTo>
                    <a:pt x="5440" y="2589"/>
                  </a:lnTo>
                  <a:lnTo>
                    <a:pt x="5463" y="2605"/>
                  </a:lnTo>
                  <a:lnTo>
                    <a:pt x="5485" y="2622"/>
                  </a:lnTo>
                  <a:lnTo>
                    <a:pt x="5507" y="2640"/>
                  </a:lnTo>
                  <a:lnTo>
                    <a:pt x="5529" y="2659"/>
                  </a:lnTo>
                  <a:lnTo>
                    <a:pt x="5550" y="2681"/>
                  </a:lnTo>
                  <a:lnTo>
                    <a:pt x="5569" y="2703"/>
                  </a:lnTo>
                  <a:lnTo>
                    <a:pt x="5588" y="2727"/>
                  </a:lnTo>
                  <a:lnTo>
                    <a:pt x="5605" y="2752"/>
                  </a:lnTo>
                  <a:lnTo>
                    <a:pt x="5642" y="2812"/>
                  </a:lnTo>
                  <a:lnTo>
                    <a:pt x="5677" y="2870"/>
                  </a:lnTo>
                  <a:lnTo>
                    <a:pt x="5711" y="2929"/>
                  </a:lnTo>
                  <a:lnTo>
                    <a:pt x="5745" y="2987"/>
                  </a:lnTo>
                  <a:lnTo>
                    <a:pt x="5777" y="3043"/>
                  </a:lnTo>
                  <a:lnTo>
                    <a:pt x="5809" y="3101"/>
                  </a:lnTo>
                  <a:lnTo>
                    <a:pt x="5839" y="3157"/>
                  </a:lnTo>
                  <a:lnTo>
                    <a:pt x="5869" y="3213"/>
                  </a:lnTo>
                  <a:lnTo>
                    <a:pt x="5897" y="3268"/>
                  </a:lnTo>
                  <a:lnTo>
                    <a:pt x="5925" y="3323"/>
                  </a:lnTo>
                  <a:lnTo>
                    <a:pt x="5952" y="3378"/>
                  </a:lnTo>
                  <a:lnTo>
                    <a:pt x="5978" y="3432"/>
                  </a:lnTo>
                  <a:lnTo>
                    <a:pt x="6003" y="3486"/>
                  </a:lnTo>
                  <a:lnTo>
                    <a:pt x="6027" y="3540"/>
                  </a:lnTo>
                  <a:lnTo>
                    <a:pt x="6050" y="3593"/>
                  </a:lnTo>
                  <a:lnTo>
                    <a:pt x="6072" y="3647"/>
                  </a:lnTo>
                  <a:lnTo>
                    <a:pt x="6104" y="3728"/>
                  </a:lnTo>
                  <a:lnTo>
                    <a:pt x="6134" y="3810"/>
                  </a:lnTo>
                  <a:lnTo>
                    <a:pt x="6161" y="3890"/>
                  </a:lnTo>
                  <a:lnTo>
                    <a:pt x="6186" y="3971"/>
                  </a:lnTo>
                  <a:lnTo>
                    <a:pt x="6209" y="4052"/>
                  </a:lnTo>
                  <a:lnTo>
                    <a:pt x="6230" y="4132"/>
                  </a:lnTo>
                  <a:lnTo>
                    <a:pt x="6239" y="4172"/>
                  </a:lnTo>
                  <a:lnTo>
                    <a:pt x="6247" y="4211"/>
                  </a:lnTo>
                  <a:lnTo>
                    <a:pt x="6255" y="4251"/>
                  </a:lnTo>
                  <a:lnTo>
                    <a:pt x="6263" y="4291"/>
                  </a:lnTo>
                  <a:lnTo>
                    <a:pt x="6270" y="4331"/>
                  </a:lnTo>
                  <a:lnTo>
                    <a:pt x="6276" y="4372"/>
                  </a:lnTo>
                  <a:lnTo>
                    <a:pt x="6282" y="4412"/>
                  </a:lnTo>
                  <a:lnTo>
                    <a:pt x="6287" y="4451"/>
                  </a:lnTo>
                  <a:lnTo>
                    <a:pt x="6291" y="4491"/>
                  </a:lnTo>
                  <a:lnTo>
                    <a:pt x="6295" y="4531"/>
                  </a:lnTo>
                  <a:lnTo>
                    <a:pt x="6299" y="4571"/>
                  </a:lnTo>
                  <a:lnTo>
                    <a:pt x="6301" y="4610"/>
                  </a:lnTo>
                  <a:lnTo>
                    <a:pt x="6303" y="4650"/>
                  </a:lnTo>
                  <a:lnTo>
                    <a:pt x="6305" y="4690"/>
                  </a:lnTo>
                  <a:lnTo>
                    <a:pt x="6306" y="4731"/>
                  </a:lnTo>
                  <a:lnTo>
                    <a:pt x="6307" y="4771"/>
                  </a:lnTo>
                  <a:lnTo>
                    <a:pt x="6306" y="4811"/>
                  </a:lnTo>
                  <a:lnTo>
                    <a:pt x="6306" y="4851"/>
                  </a:lnTo>
                  <a:lnTo>
                    <a:pt x="6305" y="4890"/>
                  </a:lnTo>
                  <a:lnTo>
                    <a:pt x="6302" y="4930"/>
                  </a:lnTo>
                  <a:lnTo>
                    <a:pt x="6300" y="4966"/>
                  </a:lnTo>
                  <a:lnTo>
                    <a:pt x="6297" y="5000"/>
                  </a:lnTo>
                  <a:lnTo>
                    <a:pt x="6293" y="5033"/>
                  </a:lnTo>
                  <a:lnTo>
                    <a:pt x="6288" y="5067"/>
                  </a:lnTo>
                  <a:lnTo>
                    <a:pt x="6284" y="5099"/>
                  </a:lnTo>
                  <a:lnTo>
                    <a:pt x="6278" y="5132"/>
                  </a:lnTo>
                  <a:lnTo>
                    <a:pt x="6271" y="5163"/>
                  </a:lnTo>
                  <a:lnTo>
                    <a:pt x="6263" y="5194"/>
                  </a:lnTo>
                  <a:lnTo>
                    <a:pt x="6255" y="5225"/>
                  </a:lnTo>
                  <a:lnTo>
                    <a:pt x="6247" y="5256"/>
                  </a:lnTo>
                  <a:lnTo>
                    <a:pt x="6237" y="5286"/>
                  </a:lnTo>
                  <a:lnTo>
                    <a:pt x="6228" y="5315"/>
                  </a:lnTo>
                  <a:lnTo>
                    <a:pt x="6216" y="5344"/>
                  </a:lnTo>
                  <a:lnTo>
                    <a:pt x="6205" y="5373"/>
                  </a:lnTo>
                  <a:lnTo>
                    <a:pt x="6192" y="5401"/>
                  </a:lnTo>
                  <a:lnTo>
                    <a:pt x="6178" y="5429"/>
                  </a:lnTo>
                  <a:lnTo>
                    <a:pt x="6090" y="5429"/>
                  </a:lnTo>
                  <a:lnTo>
                    <a:pt x="6105" y="5401"/>
                  </a:lnTo>
                  <a:lnTo>
                    <a:pt x="6118" y="5373"/>
                  </a:lnTo>
                  <a:lnTo>
                    <a:pt x="6131" y="5344"/>
                  </a:lnTo>
                  <a:lnTo>
                    <a:pt x="6143" y="5315"/>
                  </a:lnTo>
                  <a:lnTo>
                    <a:pt x="6154" y="5286"/>
                  </a:lnTo>
                  <a:lnTo>
                    <a:pt x="6165" y="5256"/>
                  </a:lnTo>
                  <a:lnTo>
                    <a:pt x="6174" y="5225"/>
                  </a:lnTo>
                  <a:lnTo>
                    <a:pt x="6183" y="5194"/>
                  </a:lnTo>
                  <a:lnTo>
                    <a:pt x="6190" y="5163"/>
                  </a:lnTo>
                  <a:lnTo>
                    <a:pt x="6198" y="5131"/>
                  </a:lnTo>
                  <a:lnTo>
                    <a:pt x="6204" y="5098"/>
                  </a:lnTo>
                  <a:lnTo>
                    <a:pt x="6209" y="5064"/>
                  </a:lnTo>
                  <a:lnTo>
                    <a:pt x="6214" y="5031"/>
                  </a:lnTo>
                  <a:lnTo>
                    <a:pt x="6217" y="4997"/>
                  </a:lnTo>
                  <a:lnTo>
                    <a:pt x="6221" y="4962"/>
                  </a:lnTo>
                  <a:lnTo>
                    <a:pt x="6223" y="4927"/>
                  </a:lnTo>
                  <a:lnTo>
                    <a:pt x="6227" y="4849"/>
                  </a:lnTo>
                  <a:lnTo>
                    <a:pt x="6228" y="4771"/>
                  </a:lnTo>
                  <a:lnTo>
                    <a:pt x="6227" y="4693"/>
                  </a:lnTo>
                  <a:lnTo>
                    <a:pt x="6223" y="4615"/>
                  </a:lnTo>
                  <a:lnTo>
                    <a:pt x="6220" y="4577"/>
                  </a:lnTo>
                  <a:lnTo>
                    <a:pt x="6216" y="4538"/>
                  </a:lnTo>
                  <a:lnTo>
                    <a:pt x="6213" y="4499"/>
                  </a:lnTo>
                  <a:lnTo>
                    <a:pt x="6208" y="4460"/>
                  </a:lnTo>
                  <a:lnTo>
                    <a:pt x="6198" y="4382"/>
                  </a:lnTo>
                  <a:lnTo>
                    <a:pt x="6185" y="4305"/>
                  </a:lnTo>
                  <a:lnTo>
                    <a:pt x="6170" y="4227"/>
                  </a:lnTo>
                  <a:lnTo>
                    <a:pt x="6153" y="4149"/>
                  </a:lnTo>
                  <a:lnTo>
                    <a:pt x="6132" y="4071"/>
                  </a:lnTo>
                  <a:lnTo>
                    <a:pt x="6111" y="3992"/>
                  </a:lnTo>
                  <a:lnTo>
                    <a:pt x="6087" y="3914"/>
                  </a:lnTo>
                  <a:lnTo>
                    <a:pt x="6059" y="3835"/>
                  </a:lnTo>
                  <a:lnTo>
                    <a:pt x="6030" y="3756"/>
                  </a:lnTo>
                  <a:lnTo>
                    <a:pt x="5999" y="3676"/>
                  </a:lnTo>
                  <a:lnTo>
                    <a:pt x="5976" y="3624"/>
                  </a:lnTo>
                  <a:lnTo>
                    <a:pt x="5955" y="3571"/>
                  </a:lnTo>
                  <a:lnTo>
                    <a:pt x="5931" y="3518"/>
                  </a:lnTo>
                  <a:lnTo>
                    <a:pt x="5906" y="3465"/>
                  </a:lnTo>
                  <a:lnTo>
                    <a:pt x="5880" y="3412"/>
                  </a:lnTo>
                  <a:lnTo>
                    <a:pt x="5855" y="3358"/>
                  </a:lnTo>
                  <a:lnTo>
                    <a:pt x="5827" y="3304"/>
                  </a:lnTo>
                  <a:lnTo>
                    <a:pt x="5799" y="3249"/>
                  </a:lnTo>
                  <a:lnTo>
                    <a:pt x="5770" y="3194"/>
                  </a:lnTo>
                  <a:lnTo>
                    <a:pt x="5739" y="3137"/>
                  </a:lnTo>
                  <a:lnTo>
                    <a:pt x="5708" y="3082"/>
                  </a:lnTo>
                  <a:lnTo>
                    <a:pt x="5676" y="3025"/>
                  </a:lnTo>
                  <a:lnTo>
                    <a:pt x="5643" y="2969"/>
                  </a:lnTo>
                  <a:lnTo>
                    <a:pt x="5609" y="2911"/>
                  </a:lnTo>
                  <a:lnTo>
                    <a:pt x="5574" y="2853"/>
                  </a:lnTo>
                  <a:lnTo>
                    <a:pt x="5537" y="2794"/>
                  </a:lnTo>
                  <a:lnTo>
                    <a:pt x="5522" y="2773"/>
                  </a:lnTo>
                  <a:lnTo>
                    <a:pt x="5507" y="2752"/>
                  </a:lnTo>
                  <a:lnTo>
                    <a:pt x="5490" y="2733"/>
                  </a:lnTo>
                  <a:lnTo>
                    <a:pt x="5472" y="2714"/>
                  </a:lnTo>
                  <a:lnTo>
                    <a:pt x="5453" y="2697"/>
                  </a:lnTo>
                  <a:lnTo>
                    <a:pt x="5434" y="2682"/>
                  </a:lnTo>
                  <a:lnTo>
                    <a:pt x="5413" y="2667"/>
                  </a:lnTo>
                  <a:lnTo>
                    <a:pt x="5393" y="2653"/>
                  </a:lnTo>
                  <a:lnTo>
                    <a:pt x="5372" y="2641"/>
                  </a:lnTo>
                  <a:lnTo>
                    <a:pt x="5350" y="2629"/>
                  </a:lnTo>
                  <a:lnTo>
                    <a:pt x="5328" y="2618"/>
                  </a:lnTo>
                  <a:lnTo>
                    <a:pt x="5307" y="2607"/>
                  </a:lnTo>
                  <a:lnTo>
                    <a:pt x="5262" y="2589"/>
                  </a:lnTo>
                  <a:lnTo>
                    <a:pt x="5218" y="2572"/>
                  </a:lnTo>
                  <a:lnTo>
                    <a:pt x="5185" y="2560"/>
                  </a:lnTo>
                  <a:lnTo>
                    <a:pt x="5152" y="2548"/>
                  </a:lnTo>
                  <a:lnTo>
                    <a:pt x="5118" y="2535"/>
                  </a:lnTo>
                  <a:lnTo>
                    <a:pt x="5085" y="2523"/>
                  </a:lnTo>
                  <a:lnTo>
                    <a:pt x="5052" y="2509"/>
                  </a:lnTo>
                  <a:lnTo>
                    <a:pt x="5019" y="2496"/>
                  </a:lnTo>
                  <a:lnTo>
                    <a:pt x="4985" y="2484"/>
                  </a:lnTo>
                  <a:lnTo>
                    <a:pt x="4953" y="2471"/>
                  </a:lnTo>
                  <a:lnTo>
                    <a:pt x="4903" y="2452"/>
                  </a:lnTo>
                  <a:lnTo>
                    <a:pt x="4852" y="2432"/>
                  </a:lnTo>
                  <a:lnTo>
                    <a:pt x="4802" y="2413"/>
                  </a:lnTo>
                  <a:lnTo>
                    <a:pt x="4751" y="2393"/>
                  </a:lnTo>
                  <a:lnTo>
                    <a:pt x="4701" y="2375"/>
                  </a:lnTo>
                  <a:lnTo>
                    <a:pt x="4649" y="2356"/>
                  </a:lnTo>
                  <a:lnTo>
                    <a:pt x="4599" y="2338"/>
                  </a:lnTo>
                  <a:lnTo>
                    <a:pt x="4547" y="2322"/>
                  </a:lnTo>
                  <a:lnTo>
                    <a:pt x="4489" y="2304"/>
                  </a:lnTo>
                  <a:lnTo>
                    <a:pt x="4429" y="2286"/>
                  </a:lnTo>
                  <a:lnTo>
                    <a:pt x="4368" y="2271"/>
                  </a:lnTo>
                  <a:lnTo>
                    <a:pt x="4309" y="2258"/>
                  </a:lnTo>
                  <a:lnTo>
                    <a:pt x="4248" y="2246"/>
                  </a:lnTo>
                  <a:lnTo>
                    <a:pt x="4187" y="2236"/>
                  </a:lnTo>
                  <a:lnTo>
                    <a:pt x="4125" y="2227"/>
                  </a:lnTo>
                  <a:lnTo>
                    <a:pt x="4064" y="2219"/>
                  </a:lnTo>
                  <a:lnTo>
                    <a:pt x="4002" y="2212"/>
                  </a:lnTo>
                  <a:lnTo>
                    <a:pt x="3941" y="2204"/>
                  </a:lnTo>
                  <a:lnTo>
                    <a:pt x="3881" y="2193"/>
                  </a:lnTo>
                  <a:lnTo>
                    <a:pt x="3821" y="2182"/>
                  </a:lnTo>
                  <a:lnTo>
                    <a:pt x="3763" y="2169"/>
                  </a:lnTo>
                  <a:lnTo>
                    <a:pt x="3704" y="2157"/>
                  </a:lnTo>
                  <a:lnTo>
                    <a:pt x="3648" y="2142"/>
                  </a:lnTo>
                  <a:lnTo>
                    <a:pt x="3592" y="2126"/>
                  </a:lnTo>
                  <a:lnTo>
                    <a:pt x="3535" y="2109"/>
                  </a:lnTo>
                  <a:lnTo>
                    <a:pt x="3481" y="2089"/>
                  </a:lnTo>
                  <a:lnTo>
                    <a:pt x="3428" y="2070"/>
                  </a:lnTo>
                  <a:lnTo>
                    <a:pt x="3375" y="2049"/>
                  </a:lnTo>
                  <a:lnTo>
                    <a:pt x="3322" y="2027"/>
                  </a:lnTo>
                  <a:lnTo>
                    <a:pt x="3272" y="2003"/>
                  </a:lnTo>
                  <a:lnTo>
                    <a:pt x="3221" y="1979"/>
                  </a:lnTo>
                  <a:lnTo>
                    <a:pt x="3172" y="1953"/>
                  </a:lnTo>
                  <a:lnTo>
                    <a:pt x="3102" y="1915"/>
                  </a:lnTo>
                  <a:lnTo>
                    <a:pt x="3033" y="1875"/>
                  </a:lnTo>
                  <a:lnTo>
                    <a:pt x="2963" y="1834"/>
                  </a:lnTo>
                  <a:lnTo>
                    <a:pt x="2894" y="1793"/>
                  </a:lnTo>
                  <a:lnTo>
                    <a:pt x="2826" y="1752"/>
                  </a:lnTo>
                  <a:lnTo>
                    <a:pt x="2759" y="1709"/>
                  </a:lnTo>
                  <a:lnTo>
                    <a:pt x="2691" y="1668"/>
                  </a:lnTo>
                  <a:lnTo>
                    <a:pt x="2625" y="1627"/>
                  </a:lnTo>
                  <a:lnTo>
                    <a:pt x="2584" y="1602"/>
                  </a:lnTo>
                  <a:lnTo>
                    <a:pt x="2544" y="1576"/>
                  </a:lnTo>
                  <a:lnTo>
                    <a:pt x="2503" y="1551"/>
                  </a:lnTo>
                  <a:lnTo>
                    <a:pt x="2463" y="1526"/>
                  </a:lnTo>
                  <a:lnTo>
                    <a:pt x="2422" y="1501"/>
                  </a:lnTo>
                  <a:lnTo>
                    <a:pt x="2380" y="1475"/>
                  </a:lnTo>
                  <a:lnTo>
                    <a:pt x="2340" y="1451"/>
                  </a:lnTo>
                  <a:lnTo>
                    <a:pt x="2299" y="1427"/>
                  </a:lnTo>
                  <a:lnTo>
                    <a:pt x="2275" y="1412"/>
                  </a:lnTo>
                  <a:lnTo>
                    <a:pt x="2252" y="1397"/>
                  </a:lnTo>
                  <a:lnTo>
                    <a:pt x="2229" y="1383"/>
                  </a:lnTo>
                  <a:lnTo>
                    <a:pt x="2207" y="1366"/>
                  </a:lnTo>
                  <a:lnTo>
                    <a:pt x="2185" y="1350"/>
                  </a:lnTo>
                  <a:lnTo>
                    <a:pt x="2163" y="1333"/>
                  </a:lnTo>
                  <a:lnTo>
                    <a:pt x="2143" y="1316"/>
                  </a:lnTo>
                  <a:lnTo>
                    <a:pt x="2122" y="1299"/>
                  </a:lnTo>
                  <a:lnTo>
                    <a:pt x="2101" y="1280"/>
                  </a:lnTo>
                  <a:lnTo>
                    <a:pt x="2082" y="1262"/>
                  </a:lnTo>
                  <a:lnTo>
                    <a:pt x="2062" y="1243"/>
                  </a:lnTo>
                  <a:lnTo>
                    <a:pt x="2044" y="1223"/>
                  </a:lnTo>
                  <a:lnTo>
                    <a:pt x="2025" y="1204"/>
                  </a:lnTo>
                  <a:lnTo>
                    <a:pt x="2007" y="1183"/>
                  </a:lnTo>
                  <a:lnTo>
                    <a:pt x="1989" y="1161"/>
                  </a:lnTo>
                  <a:lnTo>
                    <a:pt x="1972" y="1141"/>
                  </a:lnTo>
                  <a:lnTo>
                    <a:pt x="1955" y="1118"/>
                  </a:lnTo>
                  <a:lnTo>
                    <a:pt x="1937" y="1096"/>
                  </a:lnTo>
                  <a:lnTo>
                    <a:pt x="1921" y="1072"/>
                  </a:lnTo>
                  <a:lnTo>
                    <a:pt x="1905" y="1049"/>
                  </a:lnTo>
                  <a:lnTo>
                    <a:pt x="1890" y="1025"/>
                  </a:lnTo>
                  <a:lnTo>
                    <a:pt x="1875" y="999"/>
                  </a:lnTo>
                  <a:lnTo>
                    <a:pt x="1861" y="974"/>
                  </a:lnTo>
                  <a:lnTo>
                    <a:pt x="1847" y="949"/>
                  </a:lnTo>
                  <a:lnTo>
                    <a:pt x="1819" y="896"/>
                  </a:lnTo>
                  <a:lnTo>
                    <a:pt x="1793" y="841"/>
                  </a:lnTo>
                  <a:lnTo>
                    <a:pt x="1768" y="784"/>
                  </a:lnTo>
                  <a:lnTo>
                    <a:pt x="1745" y="724"/>
                  </a:lnTo>
                  <a:lnTo>
                    <a:pt x="1732" y="692"/>
                  </a:lnTo>
                  <a:lnTo>
                    <a:pt x="1719" y="660"/>
                  </a:lnTo>
                  <a:lnTo>
                    <a:pt x="1705" y="629"/>
                  </a:lnTo>
                  <a:lnTo>
                    <a:pt x="1690" y="598"/>
                  </a:lnTo>
                  <a:lnTo>
                    <a:pt x="1675" y="569"/>
                  </a:lnTo>
                  <a:lnTo>
                    <a:pt x="1659" y="541"/>
                  </a:lnTo>
                  <a:lnTo>
                    <a:pt x="1641" y="513"/>
                  </a:lnTo>
                  <a:lnTo>
                    <a:pt x="1623" y="487"/>
                  </a:lnTo>
                  <a:lnTo>
                    <a:pt x="1605" y="460"/>
                  </a:lnTo>
                  <a:lnTo>
                    <a:pt x="1585" y="435"/>
                  </a:lnTo>
                  <a:lnTo>
                    <a:pt x="1566" y="411"/>
                  </a:lnTo>
                  <a:lnTo>
                    <a:pt x="1545" y="388"/>
                  </a:lnTo>
                  <a:lnTo>
                    <a:pt x="1523" y="365"/>
                  </a:lnTo>
                  <a:lnTo>
                    <a:pt x="1502" y="343"/>
                  </a:lnTo>
                  <a:lnTo>
                    <a:pt x="1479" y="323"/>
                  </a:lnTo>
                  <a:lnTo>
                    <a:pt x="1454" y="303"/>
                  </a:lnTo>
                  <a:lnTo>
                    <a:pt x="1430" y="285"/>
                  </a:lnTo>
                  <a:lnTo>
                    <a:pt x="1405" y="267"/>
                  </a:lnTo>
                  <a:lnTo>
                    <a:pt x="1379" y="249"/>
                  </a:lnTo>
                  <a:lnTo>
                    <a:pt x="1352" y="232"/>
                  </a:lnTo>
                  <a:lnTo>
                    <a:pt x="1324" y="217"/>
                  </a:lnTo>
                  <a:lnTo>
                    <a:pt x="1296" y="202"/>
                  </a:lnTo>
                  <a:lnTo>
                    <a:pt x="1266" y="189"/>
                  </a:lnTo>
                  <a:lnTo>
                    <a:pt x="1237" y="175"/>
                  </a:lnTo>
                  <a:lnTo>
                    <a:pt x="1207" y="162"/>
                  </a:lnTo>
                  <a:lnTo>
                    <a:pt x="1175" y="151"/>
                  </a:lnTo>
                  <a:lnTo>
                    <a:pt x="1142" y="140"/>
                  </a:lnTo>
                  <a:lnTo>
                    <a:pt x="1109" y="131"/>
                  </a:lnTo>
                  <a:lnTo>
                    <a:pt x="1076" y="122"/>
                  </a:lnTo>
                  <a:lnTo>
                    <a:pt x="1042" y="114"/>
                  </a:lnTo>
                  <a:lnTo>
                    <a:pt x="1006" y="106"/>
                  </a:lnTo>
                  <a:lnTo>
                    <a:pt x="969" y="99"/>
                  </a:lnTo>
                  <a:lnTo>
                    <a:pt x="943" y="96"/>
                  </a:lnTo>
                  <a:lnTo>
                    <a:pt x="915" y="92"/>
                  </a:lnTo>
                  <a:lnTo>
                    <a:pt x="888" y="90"/>
                  </a:lnTo>
                  <a:lnTo>
                    <a:pt x="860" y="88"/>
                  </a:lnTo>
                  <a:lnTo>
                    <a:pt x="832" y="86"/>
                  </a:lnTo>
                  <a:lnTo>
                    <a:pt x="804" y="85"/>
                  </a:lnTo>
                  <a:lnTo>
                    <a:pt x="777" y="84"/>
                  </a:lnTo>
                  <a:lnTo>
                    <a:pt x="749" y="83"/>
                  </a:lnTo>
                  <a:lnTo>
                    <a:pt x="723" y="83"/>
                  </a:lnTo>
                  <a:lnTo>
                    <a:pt x="696" y="82"/>
                  </a:lnTo>
                  <a:lnTo>
                    <a:pt x="670" y="81"/>
                  </a:lnTo>
                  <a:lnTo>
                    <a:pt x="643" y="80"/>
                  </a:lnTo>
                  <a:lnTo>
                    <a:pt x="641" y="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57" name="Freeform 59">
              <a:extLst>
                <a:ext uri="{FF2B5EF4-FFF2-40B4-BE49-F238E27FC236}">
                  <a16:creationId xmlns:a16="http://schemas.microsoft.com/office/drawing/2014/main" id="{7E45173B-A4EB-40FB-A32C-4474BA1591C2}"/>
                </a:ext>
              </a:extLst>
            </p:cNvPr>
            <p:cNvSpPr>
              <a:spLocks noEditPoints="1"/>
            </p:cNvSpPr>
            <p:nvPr userDrawn="1"/>
          </p:nvSpPr>
          <p:spPr bwMode="auto">
            <a:xfrm>
              <a:off x="1299125" y="3312683"/>
              <a:ext cx="2033206" cy="1847101"/>
            </a:xfrm>
            <a:custGeom>
              <a:avLst/>
              <a:gdLst>
                <a:gd name="T0" fmla="*/ 170 w 3060"/>
                <a:gd name="T1" fmla="*/ 699 h 2780"/>
                <a:gd name="T2" fmla="*/ 53 w 3060"/>
                <a:gd name="T3" fmla="*/ 830 h 2780"/>
                <a:gd name="T4" fmla="*/ 49 w 3060"/>
                <a:gd name="T5" fmla="*/ 1066 h 2780"/>
                <a:gd name="T6" fmla="*/ 137 w 3060"/>
                <a:gd name="T7" fmla="*/ 1316 h 2780"/>
                <a:gd name="T8" fmla="*/ 311 w 3060"/>
                <a:gd name="T9" fmla="*/ 1529 h 2780"/>
                <a:gd name="T10" fmla="*/ 577 w 3060"/>
                <a:gd name="T11" fmla="*/ 1709 h 2780"/>
                <a:gd name="T12" fmla="*/ 849 w 3060"/>
                <a:gd name="T13" fmla="*/ 1847 h 2780"/>
                <a:gd name="T14" fmla="*/ 1142 w 3060"/>
                <a:gd name="T15" fmla="*/ 2033 h 2780"/>
                <a:gd name="T16" fmla="*/ 1428 w 3060"/>
                <a:gd name="T17" fmla="*/ 2318 h 2780"/>
                <a:gd name="T18" fmla="*/ 1750 w 3060"/>
                <a:gd name="T19" fmla="*/ 2580 h 2780"/>
                <a:gd name="T20" fmla="*/ 1993 w 3060"/>
                <a:gd name="T21" fmla="*/ 2689 h 2780"/>
                <a:gd name="T22" fmla="*/ 2284 w 3060"/>
                <a:gd name="T23" fmla="*/ 2741 h 2780"/>
                <a:gd name="T24" fmla="*/ 2559 w 3060"/>
                <a:gd name="T25" fmla="*/ 2673 h 2780"/>
                <a:gd name="T26" fmla="*/ 2769 w 3060"/>
                <a:gd name="T27" fmla="*/ 2471 h 2780"/>
                <a:gd name="T28" fmla="*/ 2915 w 3060"/>
                <a:gd name="T29" fmla="*/ 2128 h 2780"/>
                <a:gd name="T30" fmla="*/ 3016 w 3060"/>
                <a:gd name="T31" fmla="*/ 1534 h 2780"/>
                <a:gd name="T32" fmla="*/ 2955 w 3060"/>
                <a:gd name="T33" fmla="*/ 1015 h 2780"/>
                <a:gd name="T34" fmla="*/ 2699 w 3060"/>
                <a:gd name="T35" fmla="*/ 495 h 2780"/>
                <a:gd name="T36" fmla="*/ 2395 w 3060"/>
                <a:gd name="T37" fmla="*/ 166 h 2780"/>
                <a:gd name="T38" fmla="*/ 2129 w 3060"/>
                <a:gd name="T39" fmla="*/ 49 h 2780"/>
                <a:gd name="T40" fmla="*/ 1932 w 3060"/>
                <a:gd name="T41" fmla="*/ 52 h 2780"/>
                <a:gd name="T42" fmla="*/ 1793 w 3060"/>
                <a:gd name="T43" fmla="*/ 144 h 2780"/>
                <a:gd name="T44" fmla="*/ 1652 w 3060"/>
                <a:gd name="T45" fmla="*/ 413 h 2780"/>
                <a:gd name="T46" fmla="*/ 1551 w 3060"/>
                <a:gd name="T47" fmla="*/ 702 h 2780"/>
                <a:gd name="T48" fmla="*/ 1401 w 3060"/>
                <a:gd name="T49" fmla="*/ 906 h 2780"/>
                <a:gd name="T50" fmla="*/ 1171 w 3060"/>
                <a:gd name="T51" fmla="*/ 984 h 2780"/>
                <a:gd name="T52" fmla="*/ 969 w 3060"/>
                <a:gd name="T53" fmla="*/ 938 h 2780"/>
                <a:gd name="T54" fmla="*/ 717 w 3060"/>
                <a:gd name="T55" fmla="*/ 797 h 2780"/>
                <a:gd name="T56" fmla="*/ 371 w 3060"/>
                <a:gd name="T57" fmla="*/ 658 h 2780"/>
                <a:gd name="T58" fmla="*/ 2008 w 3060"/>
                <a:gd name="T59" fmla="*/ 2735 h 2780"/>
                <a:gd name="T60" fmla="*/ 1754 w 3060"/>
                <a:gd name="T61" fmla="*/ 2628 h 2780"/>
                <a:gd name="T62" fmla="*/ 1525 w 3060"/>
                <a:gd name="T63" fmla="*/ 2468 h 2780"/>
                <a:gd name="T64" fmla="*/ 1202 w 3060"/>
                <a:gd name="T65" fmla="*/ 2136 h 2780"/>
                <a:gd name="T66" fmla="*/ 899 w 3060"/>
                <a:gd name="T67" fmla="*/ 1920 h 2780"/>
                <a:gd name="T68" fmla="*/ 653 w 3060"/>
                <a:gd name="T69" fmla="*/ 1792 h 2780"/>
                <a:gd name="T70" fmla="*/ 355 w 3060"/>
                <a:gd name="T71" fmla="*/ 1616 h 2780"/>
                <a:gd name="T72" fmla="*/ 146 w 3060"/>
                <a:gd name="T73" fmla="*/ 1405 h 2780"/>
                <a:gd name="T74" fmla="*/ 29 w 3060"/>
                <a:gd name="T75" fmla="*/ 1156 h 2780"/>
                <a:gd name="T76" fmla="*/ 2 w 3060"/>
                <a:gd name="T77" fmla="*/ 879 h 2780"/>
                <a:gd name="T78" fmla="*/ 97 w 3060"/>
                <a:gd name="T79" fmla="*/ 700 h 2780"/>
                <a:gd name="T80" fmla="*/ 270 w 3060"/>
                <a:gd name="T81" fmla="*/ 625 h 2780"/>
                <a:gd name="T82" fmla="*/ 526 w 3060"/>
                <a:gd name="T83" fmla="*/ 655 h 2780"/>
                <a:gd name="T84" fmla="*/ 820 w 3060"/>
                <a:gd name="T85" fmla="*/ 813 h 2780"/>
                <a:gd name="T86" fmla="*/ 1049 w 3060"/>
                <a:gd name="T87" fmla="*/ 925 h 2780"/>
                <a:gd name="T88" fmla="*/ 1226 w 3060"/>
                <a:gd name="T89" fmla="*/ 938 h 2780"/>
                <a:gd name="T90" fmla="*/ 1428 w 3060"/>
                <a:gd name="T91" fmla="*/ 830 h 2780"/>
                <a:gd name="T92" fmla="*/ 1543 w 3060"/>
                <a:gd name="T93" fmla="*/ 611 h 2780"/>
                <a:gd name="T94" fmla="*/ 1652 w 3060"/>
                <a:gd name="T95" fmla="*/ 305 h 2780"/>
                <a:gd name="T96" fmla="*/ 1789 w 3060"/>
                <a:gd name="T97" fmla="*/ 94 h 2780"/>
                <a:gd name="T98" fmla="*/ 1936 w 3060"/>
                <a:gd name="T99" fmla="*/ 10 h 2780"/>
                <a:gd name="T100" fmla="*/ 2166 w 3060"/>
                <a:gd name="T101" fmla="*/ 16 h 2780"/>
                <a:gd name="T102" fmla="*/ 2445 w 3060"/>
                <a:gd name="T103" fmla="*/ 155 h 2780"/>
                <a:gd name="T104" fmla="*/ 2756 w 3060"/>
                <a:gd name="T105" fmla="*/ 511 h 2780"/>
                <a:gd name="T106" fmla="*/ 3009 w 3060"/>
                <a:gd name="T107" fmla="*/ 1056 h 2780"/>
                <a:gd name="T108" fmla="*/ 3050 w 3060"/>
                <a:gd name="T109" fmla="*/ 1592 h 2780"/>
                <a:gd name="T110" fmla="*/ 2940 w 3060"/>
                <a:gd name="T111" fmla="*/ 2181 h 2780"/>
                <a:gd name="T112" fmla="*/ 2805 w 3060"/>
                <a:gd name="T113" fmla="*/ 2489 h 2780"/>
                <a:gd name="T114" fmla="*/ 2621 w 3060"/>
                <a:gd name="T115" fmla="*/ 2679 h 2780"/>
                <a:gd name="T116" fmla="*/ 2387 w 3060"/>
                <a:gd name="T117" fmla="*/ 2771 h 2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60" h="2780">
                  <a:moveTo>
                    <a:pt x="342" y="657"/>
                  </a:moveTo>
                  <a:lnTo>
                    <a:pt x="322" y="658"/>
                  </a:lnTo>
                  <a:lnTo>
                    <a:pt x="303" y="659"/>
                  </a:lnTo>
                  <a:lnTo>
                    <a:pt x="283" y="661"/>
                  </a:lnTo>
                  <a:lnTo>
                    <a:pt x="264" y="665"/>
                  </a:lnTo>
                  <a:lnTo>
                    <a:pt x="246" y="671"/>
                  </a:lnTo>
                  <a:lnTo>
                    <a:pt x="226" y="676"/>
                  </a:lnTo>
                  <a:lnTo>
                    <a:pt x="208" y="682"/>
                  </a:lnTo>
                  <a:lnTo>
                    <a:pt x="189" y="690"/>
                  </a:lnTo>
                  <a:lnTo>
                    <a:pt x="170" y="699"/>
                  </a:lnTo>
                  <a:lnTo>
                    <a:pt x="153" y="708"/>
                  </a:lnTo>
                  <a:lnTo>
                    <a:pt x="137" y="719"/>
                  </a:lnTo>
                  <a:lnTo>
                    <a:pt x="122" y="730"/>
                  </a:lnTo>
                  <a:lnTo>
                    <a:pt x="109" y="742"/>
                  </a:lnTo>
                  <a:lnTo>
                    <a:pt x="97" y="754"/>
                  </a:lnTo>
                  <a:lnTo>
                    <a:pt x="85" y="768"/>
                  </a:lnTo>
                  <a:lnTo>
                    <a:pt x="76" y="782"/>
                  </a:lnTo>
                  <a:lnTo>
                    <a:pt x="67" y="797"/>
                  </a:lnTo>
                  <a:lnTo>
                    <a:pt x="60" y="813"/>
                  </a:lnTo>
                  <a:lnTo>
                    <a:pt x="53" y="830"/>
                  </a:lnTo>
                  <a:lnTo>
                    <a:pt x="48" y="847"/>
                  </a:lnTo>
                  <a:lnTo>
                    <a:pt x="44" y="866"/>
                  </a:lnTo>
                  <a:lnTo>
                    <a:pt x="41" y="885"/>
                  </a:lnTo>
                  <a:lnTo>
                    <a:pt x="39" y="906"/>
                  </a:lnTo>
                  <a:lnTo>
                    <a:pt x="39" y="928"/>
                  </a:lnTo>
                  <a:lnTo>
                    <a:pt x="39" y="956"/>
                  </a:lnTo>
                  <a:lnTo>
                    <a:pt x="41" y="985"/>
                  </a:lnTo>
                  <a:lnTo>
                    <a:pt x="43" y="1012"/>
                  </a:lnTo>
                  <a:lnTo>
                    <a:pt x="46" y="1040"/>
                  </a:lnTo>
                  <a:lnTo>
                    <a:pt x="49" y="1066"/>
                  </a:lnTo>
                  <a:lnTo>
                    <a:pt x="55" y="1094"/>
                  </a:lnTo>
                  <a:lnTo>
                    <a:pt x="60" y="1119"/>
                  </a:lnTo>
                  <a:lnTo>
                    <a:pt x="67" y="1145"/>
                  </a:lnTo>
                  <a:lnTo>
                    <a:pt x="75" y="1171"/>
                  </a:lnTo>
                  <a:lnTo>
                    <a:pt x="83" y="1196"/>
                  </a:lnTo>
                  <a:lnTo>
                    <a:pt x="92" y="1221"/>
                  </a:lnTo>
                  <a:lnTo>
                    <a:pt x="101" y="1245"/>
                  </a:lnTo>
                  <a:lnTo>
                    <a:pt x="113" y="1269"/>
                  </a:lnTo>
                  <a:lnTo>
                    <a:pt x="124" y="1292"/>
                  </a:lnTo>
                  <a:lnTo>
                    <a:pt x="137" y="1316"/>
                  </a:lnTo>
                  <a:lnTo>
                    <a:pt x="150" y="1339"/>
                  </a:lnTo>
                  <a:lnTo>
                    <a:pt x="164" y="1361"/>
                  </a:lnTo>
                  <a:lnTo>
                    <a:pt x="179" y="1383"/>
                  </a:lnTo>
                  <a:lnTo>
                    <a:pt x="195" y="1405"/>
                  </a:lnTo>
                  <a:lnTo>
                    <a:pt x="212" y="1426"/>
                  </a:lnTo>
                  <a:lnTo>
                    <a:pt x="231" y="1447"/>
                  </a:lnTo>
                  <a:lnTo>
                    <a:pt x="249" y="1468"/>
                  </a:lnTo>
                  <a:lnTo>
                    <a:pt x="269" y="1488"/>
                  </a:lnTo>
                  <a:lnTo>
                    <a:pt x="289" y="1508"/>
                  </a:lnTo>
                  <a:lnTo>
                    <a:pt x="311" y="1529"/>
                  </a:lnTo>
                  <a:lnTo>
                    <a:pt x="333" y="1547"/>
                  </a:lnTo>
                  <a:lnTo>
                    <a:pt x="356" y="1566"/>
                  </a:lnTo>
                  <a:lnTo>
                    <a:pt x="380" y="1585"/>
                  </a:lnTo>
                  <a:lnTo>
                    <a:pt x="405" y="1603"/>
                  </a:lnTo>
                  <a:lnTo>
                    <a:pt x="430" y="1621"/>
                  </a:lnTo>
                  <a:lnTo>
                    <a:pt x="458" y="1639"/>
                  </a:lnTo>
                  <a:lnTo>
                    <a:pt x="485" y="1656"/>
                  </a:lnTo>
                  <a:lnTo>
                    <a:pt x="515" y="1674"/>
                  </a:lnTo>
                  <a:lnTo>
                    <a:pt x="546" y="1691"/>
                  </a:lnTo>
                  <a:lnTo>
                    <a:pt x="577" y="1709"/>
                  </a:lnTo>
                  <a:lnTo>
                    <a:pt x="608" y="1725"/>
                  </a:lnTo>
                  <a:lnTo>
                    <a:pt x="639" y="1742"/>
                  </a:lnTo>
                  <a:lnTo>
                    <a:pt x="671" y="1758"/>
                  </a:lnTo>
                  <a:lnTo>
                    <a:pt x="702" y="1773"/>
                  </a:lnTo>
                  <a:lnTo>
                    <a:pt x="733" y="1789"/>
                  </a:lnTo>
                  <a:lnTo>
                    <a:pt x="756" y="1800"/>
                  </a:lnTo>
                  <a:lnTo>
                    <a:pt x="779" y="1812"/>
                  </a:lnTo>
                  <a:lnTo>
                    <a:pt x="803" y="1823"/>
                  </a:lnTo>
                  <a:lnTo>
                    <a:pt x="826" y="1836"/>
                  </a:lnTo>
                  <a:lnTo>
                    <a:pt x="849" y="1847"/>
                  </a:lnTo>
                  <a:lnTo>
                    <a:pt x="872" y="1860"/>
                  </a:lnTo>
                  <a:lnTo>
                    <a:pt x="895" y="1873"/>
                  </a:lnTo>
                  <a:lnTo>
                    <a:pt x="918" y="1885"/>
                  </a:lnTo>
                  <a:lnTo>
                    <a:pt x="952" y="1904"/>
                  </a:lnTo>
                  <a:lnTo>
                    <a:pt x="986" y="1924"/>
                  </a:lnTo>
                  <a:lnTo>
                    <a:pt x="1018" y="1945"/>
                  </a:lnTo>
                  <a:lnTo>
                    <a:pt x="1050" y="1966"/>
                  </a:lnTo>
                  <a:lnTo>
                    <a:pt x="1081" y="1987"/>
                  </a:lnTo>
                  <a:lnTo>
                    <a:pt x="1112" y="2010"/>
                  </a:lnTo>
                  <a:lnTo>
                    <a:pt x="1142" y="2033"/>
                  </a:lnTo>
                  <a:lnTo>
                    <a:pt x="1171" y="2057"/>
                  </a:lnTo>
                  <a:lnTo>
                    <a:pt x="1200" y="2081"/>
                  </a:lnTo>
                  <a:lnTo>
                    <a:pt x="1229" y="2107"/>
                  </a:lnTo>
                  <a:lnTo>
                    <a:pt x="1256" y="2133"/>
                  </a:lnTo>
                  <a:lnTo>
                    <a:pt x="1284" y="2159"/>
                  </a:lnTo>
                  <a:lnTo>
                    <a:pt x="1311" y="2187"/>
                  </a:lnTo>
                  <a:lnTo>
                    <a:pt x="1338" y="2216"/>
                  </a:lnTo>
                  <a:lnTo>
                    <a:pt x="1364" y="2244"/>
                  </a:lnTo>
                  <a:lnTo>
                    <a:pt x="1389" y="2274"/>
                  </a:lnTo>
                  <a:lnTo>
                    <a:pt x="1428" y="2318"/>
                  </a:lnTo>
                  <a:lnTo>
                    <a:pt x="1467" y="2360"/>
                  </a:lnTo>
                  <a:lnTo>
                    <a:pt x="1509" y="2400"/>
                  </a:lnTo>
                  <a:lnTo>
                    <a:pt x="1550" y="2437"/>
                  </a:lnTo>
                  <a:lnTo>
                    <a:pt x="1592" y="2472"/>
                  </a:lnTo>
                  <a:lnTo>
                    <a:pt x="1636" y="2507"/>
                  </a:lnTo>
                  <a:lnTo>
                    <a:pt x="1658" y="2522"/>
                  </a:lnTo>
                  <a:lnTo>
                    <a:pt x="1681" y="2538"/>
                  </a:lnTo>
                  <a:lnTo>
                    <a:pt x="1704" y="2553"/>
                  </a:lnTo>
                  <a:lnTo>
                    <a:pt x="1727" y="2567"/>
                  </a:lnTo>
                  <a:lnTo>
                    <a:pt x="1750" y="2580"/>
                  </a:lnTo>
                  <a:lnTo>
                    <a:pt x="1772" y="2594"/>
                  </a:lnTo>
                  <a:lnTo>
                    <a:pt x="1797" y="2607"/>
                  </a:lnTo>
                  <a:lnTo>
                    <a:pt x="1819" y="2619"/>
                  </a:lnTo>
                  <a:lnTo>
                    <a:pt x="1844" y="2631"/>
                  </a:lnTo>
                  <a:lnTo>
                    <a:pt x="1869" y="2641"/>
                  </a:lnTo>
                  <a:lnTo>
                    <a:pt x="1893" y="2653"/>
                  </a:lnTo>
                  <a:lnTo>
                    <a:pt x="1917" y="2662"/>
                  </a:lnTo>
                  <a:lnTo>
                    <a:pt x="1942" y="2672"/>
                  </a:lnTo>
                  <a:lnTo>
                    <a:pt x="1967" y="2681"/>
                  </a:lnTo>
                  <a:lnTo>
                    <a:pt x="1993" y="2689"/>
                  </a:lnTo>
                  <a:lnTo>
                    <a:pt x="2019" y="2697"/>
                  </a:lnTo>
                  <a:lnTo>
                    <a:pt x="2044" y="2704"/>
                  </a:lnTo>
                  <a:lnTo>
                    <a:pt x="2071" y="2711"/>
                  </a:lnTo>
                  <a:lnTo>
                    <a:pt x="2097" y="2718"/>
                  </a:lnTo>
                  <a:lnTo>
                    <a:pt x="2123" y="2724"/>
                  </a:lnTo>
                  <a:lnTo>
                    <a:pt x="2157" y="2729"/>
                  </a:lnTo>
                  <a:lnTo>
                    <a:pt x="2189" y="2734"/>
                  </a:lnTo>
                  <a:lnTo>
                    <a:pt x="2221" y="2737"/>
                  </a:lnTo>
                  <a:lnTo>
                    <a:pt x="2253" y="2740"/>
                  </a:lnTo>
                  <a:lnTo>
                    <a:pt x="2284" y="2741"/>
                  </a:lnTo>
                  <a:lnTo>
                    <a:pt x="2314" y="2740"/>
                  </a:lnTo>
                  <a:lnTo>
                    <a:pt x="2344" y="2737"/>
                  </a:lnTo>
                  <a:lnTo>
                    <a:pt x="2372" y="2734"/>
                  </a:lnTo>
                  <a:lnTo>
                    <a:pt x="2401" y="2729"/>
                  </a:lnTo>
                  <a:lnTo>
                    <a:pt x="2429" y="2724"/>
                  </a:lnTo>
                  <a:lnTo>
                    <a:pt x="2456" y="2716"/>
                  </a:lnTo>
                  <a:lnTo>
                    <a:pt x="2483" y="2708"/>
                  </a:lnTo>
                  <a:lnTo>
                    <a:pt x="2509" y="2697"/>
                  </a:lnTo>
                  <a:lnTo>
                    <a:pt x="2534" y="2686"/>
                  </a:lnTo>
                  <a:lnTo>
                    <a:pt x="2559" y="2673"/>
                  </a:lnTo>
                  <a:lnTo>
                    <a:pt x="2583" y="2658"/>
                  </a:lnTo>
                  <a:lnTo>
                    <a:pt x="2606" y="2643"/>
                  </a:lnTo>
                  <a:lnTo>
                    <a:pt x="2629" y="2626"/>
                  </a:lnTo>
                  <a:lnTo>
                    <a:pt x="2651" y="2608"/>
                  </a:lnTo>
                  <a:lnTo>
                    <a:pt x="2673" y="2588"/>
                  </a:lnTo>
                  <a:lnTo>
                    <a:pt x="2694" y="2568"/>
                  </a:lnTo>
                  <a:lnTo>
                    <a:pt x="2713" y="2546"/>
                  </a:lnTo>
                  <a:lnTo>
                    <a:pt x="2733" y="2523"/>
                  </a:lnTo>
                  <a:lnTo>
                    <a:pt x="2752" y="2498"/>
                  </a:lnTo>
                  <a:lnTo>
                    <a:pt x="2769" y="2471"/>
                  </a:lnTo>
                  <a:lnTo>
                    <a:pt x="2787" y="2445"/>
                  </a:lnTo>
                  <a:lnTo>
                    <a:pt x="2804" y="2416"/>
                  </a:lnTo>
                  <a:lnTo>
                    <a:pt x="2820" y="2386"/>
                  </a:lnTo>
                  <a:lnTo>
                    <a:pt x="2835" y="2356"/>
                  </a:lnTo>
                  <a:lnTo>
                    <a:pt x="2848" y="2322"/>
                  </a:lnTo>
                  <a:lnTo>
                    <a:pt x="2862" y="2289"/>
                  </a:lnTo>
                  <a:lnTo>
                    <a:pt x="2876" y="2253"/>
                  </a:lnTo>
                  <a:lnTo>
                    <a:pt x="2890" y="2212"/>
                  </a:lnTo>
                  <a:lnTo>
                    <a:pt x="2904" y="2170"/>
                  </a:lnTo>
                  <a:lnTo>
                    <a:pt x="2915" y="2128"/>
                  </a:lnTo>
                  <a:lnTo>
                    <a:pt x="2926" y="2086"/>
                  </a:lnTo>
                  <a:lnTo>
                    <a:pt x="2937" y="2044"/>
                  </a:lnTo>
                  <a:lnTo>
                    <a:pt x="2947" y="2001"/>
                  </a:lnTo>
                  <a:lnTo>
                    <a:pt x="2956" y="1960"/>
                  </a:lnTo>
                  <a:lnTo>
                    <a:pt x="2964" y="1917"/>
                  </a:lnTo>
                  <a:lnTo>
                    <a:pt x="2979" y="1834"/>
                  </a:lnTo>
                  <a:lnTo>
                    <a:pt x="2991" y="1751"/>
                  </a:lnTo>
                  <a:lnTo>
                    <a:pt x="3002" y="1668"/>
                  </a:lnTo>
                  <a:lnTo>
                    <a:pt x="3011" y="1587"/>
                  </a:lnTo>
                  <a:lnTo>
                    <a:pt x="3016" y="1534"/>
                  </a:lnTo>
                  <a:lnTo>
                    <a:pt x="3019" y="1482"/>
                  </a:lnTo>
                  <a:lnTo>
                    <a:pt x="3021" y="1429"/>
                  </a:lnTo>
                  <a:lnTo>
                    <a:pt x="3019" y="1377"/>
                  </a:lnTo>
                  <a:lnTo>
                    <a:pt x="3016" y="1324"/>
                  </a:lnTo>
                  <a:lnTo>
                    <a:pt x="3011" y="1273"/>
                  </a:lnTo>
                  <a:lnTo>
                    <a:pt x="3003" y="1221"/>
                  </a:lnTo>
                  <a:lnTo>
                    <a:pt x="2994" y="1168"/>
                  </a:lnTo>
                  <a:lnTo>
                    <a:pt x="2984" y="1118"/>
                  </a:lnTo>
                  <a:lnTo>
                    <a:pt x="2970" y="1066"/>
                  </a:lnTo>
                  <a:lnTo>
                    <a:pt x="2955" y="1015"/>
                  </a:lnTo>
                  <a:lnTo>
                    <a:pt x="2938" y="963"/>
                  </a:lnTo>
                  <a:lnTo>
                    <a:pt x="2918" y="911"/>
                  </a:lnTo>
                  <a:lnTo>
                    <a:pt x="2897" y="860"/>
                  </a:lnTo>
                  <a:lnTo>
                    <a:pt x="2874" y="808"/>
                  </a:lnTo>
                  <a:lnTo>
                    <a:pt x="2848" y="758"/>
                  </a:lnTo>
                  <a:lnTo>
                    <a:pt x="2809" y="683"/>
                  </a:lnTo>
                  <a:lnTo>
                    <a:pt x="2768" y="609"/>
                  </a:lnTo>
                  <a:lnTo>
                    <a:pt x="2746" y="571"/>
                  </a:lnTo>
                  <a:lnTo>
                    <a:pt x="2723" y="533"/>
                  </a:lnTo>
                  <a:lnTo>
                    <a:pt x="2699" y="495"/>
                  </a:lnTo>
                  <a:lnTo>
                    <a:pt x="2674" y="458"/>
                  </a:lnTo>
                  <a:lnTo>
                    <a:pt x="2647" y="422"/>
                  </a:lnTo>
                  <a:lnTo>
                    <a:pt x="2619" y="385"/>
                  </a:lnTo>
                  <a:lnTo>
                    <a:pt x="2590" y="349"/>
                  </a:lnTo>
                  <a:lnTo>
                    <a:pt x="2559" y="314"/>
                  </a:lnTo>
                  <a:lnTo>
                    <a:pt x="2527" y="281"/>
                  </a:lnTo>
                  <a:lnTo>
                    <a:pt x="2494" y="247"/>
                  </a:lnTo>
                  <a:lnTo>
                    <a:pt x="2458" y="215"/>
                  </a:lnTo>
                  <a:lnTo>
                    <a:pt x="2421" y="185"/>
                  </a:lnTo>
                  <a:lnTo>
                    <a:pt x="2395" y="166"/>
                  </a:lnTo>
                  <a:lnTo>
                    <a:pt x="2369" y="148"/>
                  </a:lnTo>
                  <a:lnTo>
                    <a:pt x="2344" y="132"/>
                  </a:lnTo>
                  <a:lnTo>
                    <a:pt x="2317" y="117"/>
                  </a:lnTo>
                  <a:lnTo>
                    <a:pt x="2291" y="103"/>
                  </a:lnTo>
                  <a:lnTo>
                    <a:pt x="2265" y="90"/>
                  </a:lnTo>
                  <a:lnTo>
                    <a:pt x="2238" y="80"/>
                  </a:lnTo>
                  <a:lnTo>
                    <a:pt x="2212" y="70"/>
                  </a:lnTo>
                  <a:lnTo>
                    <a:pt x="2184" y="62"/>
                  </a:lnTo>
                  <a:lnTo>
                    <a:pt x="2157" y="55"/>
                  </a:lnTo>
                  <a:lnTo>
                    <a:pt x="2129" y="49"/>
                  </a:lnTo>
                  <a:lnTo>
                    <a:pt x="2102" y="44"/>
                  </a:lnTo>
                  <a:lnTo>
                    <a:pt x="2074" y="41"/>
                  </a:lnTo>
                  <a:lnTo>
                    <a:pt x="2045" y="39"/>
                  </a:lnTo>
                  <a:lnTo>
                    <a:pt x="2017" y="39"/>
                  </a:lnTo>
                  <a:lnTo>
                    <a:pt x="1988" y="40"/>
                  </a:lnTo>
                  <a:lnTo>
                    <a:pt x="1982" y="39"/>
                  </a:lnTo>
                  <a:lnTo>
                    <a:pt x="1981" y="39"/>
                  </a:lnTo>
                  <a:lnTo>
                    <a:pt x="1964" y="43"/>
                  </a:lnTo>
                  <a:lnTo>
                    <a:pt x="1948" y="48"/>
                  </a:lnTo>
                  <a:lnTo>
                    <a:pt x="1932" y="52"/>
                  </a:lnTo>
                  <a:lnTo>
                    <a:pt x="1916" y="58"/>
                  </a:lnTo>
                  <a:lnTo>
                    <a:pt x="1902" y="65"/>
                  </a:lnTo>
                  <a:lnTo>
                    <a:pt x="1887" y="72"/>
                  </a:lnTo>
                  <a:lnTo>
                    <a:pt x="1873" y="79"/>
                  </a:lnTo>
                  <a:lnTo>
                    <a:pt x="1861" y="87"/>
                  </a:lnTo>
                  <a:lnTo>
                    <a:pt x="1848" y="96"/>
                  </a:lnTo>
                  <a:lnTo>
                    <a:pt x="1837" y="104"/>
                  </a:lnTo>
                  <a:lnTo>
                    <a:pt x="1825" y="113"/>
                  </a:lnTo>
                  <a:lnTo>
                    <a:pt x="1814" y="124"/>
                  </a:lnTo>
                  <a:lnTo>
                    <a:pt x="1793" y="144"/>
                  </a:lnTo>
                  <a:lnTo>
                    <a:pt x="1775" y="166"/>
                  </a:lnTo>
                  <a:lnTo>
                    <a:pt x="1756" y="190"/>
                  </a:lnTo>
                  <a:lnTo>
                    <a:pt x="1740" y="214"/>
                  </a:lnTo>
                  <a:lnTo>
                    <a:pt x="1727" y="239"/>
                  </a:lnTo>
                  <a:lnTo>
                    <a:pt x="1713" y="267"/>
                  </a:lnTo>
                  <a:lnTo>
                    <a:pt x="1700" y="293"/>
                  </a:lnTo>
                  <a:lnTo>
                    <a:pt x="1688" y="321"/>
                  </a:lnTo>
                  <a:lnTo>
                    <a:pt x="1676" y="348"/>
                  </a:lnTo>
                  <a:lnTo>
                    <a:pt x="1666" y="377"/>
                  </a:lnTo>
                  <a:lnTo>
                    <a:pt x="1652" y="413"/>
                  </a:lnTo>
                  <a:lnTo>
                    <a:pt x="1639" y="449"/>
                  </a:lnTo>
                  <a:lnTo>
                    <a:pt x="1627" y="486"/>
                  </a:lnTo>
                  <a:lnTo>
                    <a:pt x="1614" y="523"/>
                  </a:lnTo>
                  <a:lnTo>
                    <a:pt x="1606" y="548"/>
                  </a:lnTo>
                  <a:lnTo>
                    <a:pt x="1597" y="573"/>
                  </a:lnTo>
                  <a:lnTo>
                    <a:pt x="1589" y="598"/>
                  </a:lnTo>
                  <a:lnTo>
                    <a:pt x="1580" y="625"/>
                  </a:lnTo>
                  <a:lnTo>
                    <a:pt x="1571" y="650"/>
                  </a:lnTo>
                  <a:lnTo>
                    <a:pt x="1560" y="675"/>
                  </a:lnTo>
                  <a:lnTo>
                    <a:pt x="1551" y="702"/>
                  </a:lnTo>
                  <a:lnTo>
                    <a:pt x="1541" y="727"/>
                  </a:lnTo>
                  <a:lnTo>
                    <a:pt x="1529" y="751"/>
                  </a:lnTo>
                  <a:lnTo>
                    <a:pt x="1517" y="775"/>
                  </a:lnTo>
                  <a:lnTo>
                    <a:pt x="1503" y="797"/>
                  </a:lnTo>
                  <a:lnTo>
                    <a:pt x="1489" y="819"/>
                  </a:lnTo>
                  <a:lnTo>
                    <a:pt x="1473" y="838"/>
                  </a:lnTo>
                  <a:lnTo>
                    <a:pt x="1457" y="858"/>
                  </a:lnTo>
                  <a:lnTo>
                    <a:pt x="1440" y="875"/>
                  </a:lnTo>
                  <a:lnTo>
                    <a:pt x="1420" y="891"/>
                  </a:lnTo>
                  <a:lnTo>
                    <a:pt x="1401" y="906"/>
                  </a:lnTo>
                  <a:lnTo>
                    <a:pt x="1380" y="920"/>
                  </a:lnTo>
                  <a:lnTo>
                    <a:pt x="1358" y="932"/>
                  </a:lnTo>
                  <a:lnTo>
                    <a:pt x="1335" y="944"/>
                  </a:lnTo>
                  <a:lnTo>
                    <a:pt x="1312" y="954"/>
                  </a:lnTo>
                  <a:lnTo>
                    <a:pt x="1287" y="962"/>
                  </a:lnTo>
                  <a:lnTo>
                    <a:pt x="1262" y="970"/>
                  </a:lnTo>
                  <a:lnTo>
                    <a:pt x="1234" y="976"/>
                  </a:lnTo>
                  <a:lnTo>
                    <a:pt x="1214" y="980"/>
                  </a:lnTo>
                  <a:lnTo>
                    <a:pt x="1192" y="983"/>
                  </a:lnTo>
                  <a:lnTo>
                    <a:pt x="1171" y="984"/>
                  </a:lnTo>
                  <a:lnTo>
                    <a:pt x="1151" y="984"/>
                  </a:lnTo>
                  <a:lnTo>
                    <a:pt x="1131" y="981"/>
                  </a:lnTo>
                  <a:lnTo>
                    <a:pt x="1111" y="980"/>
                  </a:lnTo>
                  <a:lnTo>
                    <a:pt x="1091" y="977"/>
                  </a:lnTo>
                  <a:lnTo>
                    <a:pt x="1073" y="972"/>
                  </a:lnTo>
                  <a:lnTo>
                    <a:pt x="1054" y="968"/>
                  </a:lnTo>
                  <a:lnTo>
                    <a:pt x="1036" y="963"/>
                  </a:lnTo>
                  <a:lnTo>
                    <a:pt x="1019" y="957"/>
                  </a:lnTo>
                  <a:lnTo>
                    <a:pt x="1002" y="950"/>
                  </a:lnTo>
                  <a:lnTo>
                    <a:pt x="969" y="938"/>
                  </a:lnTo>
                  <a:lnTo>
                    <a:pt x="940" y="924"/>
                  </a:lnTo>
                  <a:lnTo>
                    <a:pt x="916" y="913"/>
                  </a:lnTo>
                  <a:lnTo>
                    <a:pt x="893" y="900"/>
                  </a:lnTo>
                  <a:lnTo>
                    <a:pt x="869" y="887"/>
                  </a:lnTo>
                  <a:lnTo>
                    <a:pt x="846" y="874"/>
                  </a:lnTo>
                  <a:lnTo>
                    <a:pt x="823" y="861"/>
                  </a:lnTo>
                  <a:lnTo>
                    <a:pt x="801" y="847"/>
                  </a:lnTo>
                  <a:lnTo>
                    <a:pt x="778" y="833"/>
                  </a:lnTo>
                  <a:lnTo>
                    <a:pt x="756" y="820"/>
                  </a:lnTo>
                  <a:lnTo>
                    <a:pt x="717" y="797"/>
                  </a:lnTo>
                  <a:lnTo>
                    <a:pt x="677" y="773"/>
                  </a:lnTo>
                  <a:lnTo>
                    <a:pt x="637" y="751"/>
                  </a:lnTo>
                  <a:lnTo>
                    <a:pt x="597" y="729"/>
                  </a:lnTo>
                  <a:lnTo>
                    <a:pt x="562" y="712"/>
                  </a:lnTo>
                  <a:lnTo>
                    <a:pt x="528" y="697"/>
                  </a:lnTo>
                  <a:lnTo>
                    <a:pt x="495" y="686"/>
                  </a:lnTo>
                  <a:lnTo>
                    <a:pt x="462" y="675"/>
                  </a:lnTo>
                  <a:lnTo>
                    <a:pt x="431" y="667"/>
                  </a:lnTo>
                  <a:lnTo>
                    <a:pt x="400" y="661"/>
                  </a:lnTo>
                  <a:lnTo>
                    <a:pt x="371" y="658"/>
                  </a:lnTo>
                  <a:lnTo>
                    <a:pt x="342" y="657"/>
                  </a:lnTo>
                  <a:close/>
                  <a:moveTo>
                    <a:pt x="2281" y="2780"/>
                  </a:moveTo>
                  <a:lnTo>
                    <a:pt x="2240" y="2779"/>
                  </a:lnTo>
                  <a:lnTo>
                    <a:pt x="2200" y="2775"/>
                  </a:lnTo>
                  <a:lnTo>
                    <a:pt x="2158" y="2770"/>
                  </a:lnTo>
                  <a:lnTo>
                    <a:pt x="2115" y="2762"/>
                  </a:lnTo>
                  <a:lnTo>
                    <a:pt x="2088" y="2756"/>
                  </a:lnTo>
                  <a:lnTo>
                    <a:pt x="2062" y="2749"/>
                  </a:lnTo>
                  <a:lnTo>
                    <a:pt x="2034" y="2742"/>
                  </a:lnTo>
                  <a:lnTo>
                    <a:pt x="2008" y="2735"/>
                  </a:lnTo>
                  <a:lnTo>
                    <a:pt x="1981" y="2727"/>
                  </a:lnTo>
                  <a:lnTo>
                    <a:pt x="1955" y="2718"/>
                  </a:lnTo>
                  <a:lnTo>
                    <a:pt x="1928" y="2709"/>
                  </a:lnTo>
                  <a:lnTo>
                    <a:pt x="1903" y="2700"/>
                  </a:lnTo>
                  <a:lnTo>
                    <a:pt x="1878" y="2688"/>
                  </a:lnTo>
                  <a:lnTo>
                    <a:pt x="1853" y="2678"/>
                  </a:lnTo>
                  <a:lnTo>
                    <a:pt x="1828" y="2666"/>
                  </a:lnTo>
                  <a:lnTo>
                    <a:pt x="1802" y="2655"/>
                  </a:lnTo>
                  <a:lnTo>
                    <a:pt x="1778" y="2642"/>
                  </a:lnTo>
                  <a:lnTo>
                    <a:pt x="1754" y="2628"/>
                  </a:lnTo>
                  <a:lnTo>
                    <a:pt x="1730" y="2615"/>
                  </a:lnTo>
                  <a:lnTo>
                    <a:pt x="1706" y="2601"/>
                  </a:lnTo>
                  <a:lnTo>
                    <a:pt x="1683" y="2586"/>
                  </a:lnTo>
                  <a:lnTo>
                    <a:pt x="1659" y="2571"/>
                  </a:lnTo>
                  <a:lnTo>
                    <a:pt x="1636" y="2555"/>
                  </a:lnTo>
                  <a:lnTo>
                    <a:pt x="1613" y="2539"/>
                  </a:lnTo>
                  <a:lnTo>
                    <a:pt x="1591" y="2522"/>
                  </a:lnTo>
                  <a:lnTo>
                    <a:pt x="1568" y="2505"/>
                  </a:lnTo>
                  <a:lnTo>
                    <a:pt x="1546" y="2486"/>
                  </a:lnTo>
                  <a:lnTo>
                    <a:pt x="1525" y="2468"/>
                  </a:lnTo>
                  <a:lnTo>
                    <a:pt x="1482" y="2429"/>
                  </a:lnTo>
                  <a:lnTo>
                    <a:pt x="1440" y="2388"/>
                  </a:lnTo>
                  <a:lnTo>
                    <a:pt x="1400" y="2345"/>
                  </a:lnTo>
                  <a:lnTo>
                    <a:pt x="1359" y="2299"/>
                  </a:lnTo>
                  <a:lnTo>
                    <a:pt x="1334" y="2271"/>
                  </a:lnTo>
                  <a:lnTo>
                    <a:pt x="1309" y="2242"/>
                  </a:lnTo>
                  <a:lnTo>
                    <a:pt x="1283" y="2214"/>
                  </a:lnTo>
                  <a:lnTo>
                    <a:pt x="1256" y="2188"/>
                  </a:lnTo>
                  <a:lnTo>
                    <a:pt x="1230" y="2162"/>
                  </a:lnTo>
                  <a:lnTo>
                    <a:pt x="1202" y="2136"/>
                  </a:lnTo>
                  <a:lnTo>
                    <a:pt x="1175" y="2111"/>
                  </a:lnTo>
                  <a:lnTo>
                    <a:pt x="1146" y="2087"/>
                  </a:lnTo>
                  <a:lnTo>
                    <a:pt x="1117" y="2064"/>
                  </a:lnTo>
                  <a:lnTo>
                    <a:pt x="1088" y="2041"/>
                  </a:lnTo>
                  <a:lnTo>
                    <a:pt x="1058" y="2019"/>
                  </a:lnTo>
                  <a:lnTo>
                    <a:pt x="1027" y="1999"/>
                  </a:lnTo>
                  <a:lnTo>
                    <a:pt x="996" y="1978"/>
                  </a:lnTo>
                  <a:lnTo>
                    <a:pt x="964" y="1958"/>
                  </a:lnTo>
                  <a:lnTo>
                    <a:pt x="932" y="1938"/>
                  </a:lnTo>
                  <a:lnTo>
                    <a:pt x="899" y="1920"/>
                  </a:lnTo>
                  <a:lnTo>
                    <a:pt x="877" y="1907"/>
                  </a:lnTo>
                  <a:lnTo>
                    <a:pt x="854" y="1894"/>
                  </a:lnTo>
                  <a:lnTo>
                    <a:pt x="831" y="1883"/>
                  </a:lnTo>
                  <a:lnTo>
                    <a:pt x="808" y="1870"/>
                  </a:lnTo>
                  <a:lnTo>
                    <a:pt x="785" y="1859"/>
                  </a:lnTo>
                  <a:lnTo>
                    <a:pt x="762" y="1847"/>
                  </a:lnTo>
                  <a:lnTo>
                    <a:pt x="739" y="1836"/>
                  </a:lnTo>
                  <a:lnTo>
                    <a:pt x="716" y="1824"/>
                  </a:lnTo>
                  <a:lnTo>
                    <a:pt x="684" y="1808"/>
                  </a:lnTo>
                  <a:lnTo>
                    <a:pt x="653" y="1792"/>
                  </a:lnTo>
                  <a:lnTo>
                    <a:pt x="621" y="1776"/>
                  </a:lnTo>
                  <a:lnTo>
                    <a:pt x="590" y="1759"/>
                  </a:lnTo>
                  <a:lnTo>
                    <a:pt x="558" y="1743"/>
                  </a:lnTo>
                  <a:lnTo>
                    <a:pt x="527" y="1726"/>
                  </a:lnTo>
                  <a:lnTo>
                    <a:pt x="496" y="1707"/>
                  </a:lnTo>
                  <a:lnTo>
                    <a:pt x="465" y="1689"/>
                  </a:lnTo>
                  <a:lnTo>
                    <a:pt x="436" y="1672"/>
                  </a:lnTo>
                  <a:lnTo>
                    <a:pt x="409" y="1654"/>
                  </a:lnTo>
                  <a:lnTo>
                    <a:pt x="381" y="1634"/>
                  </a:lnTo>
                  <a:lnTo>
                    <a:pt x="355" y="1616"/>
                  </a:lnTo>
                  <a:lnTo>
                    <a:pt x="331" y="1596"/>
                  </a:lnTo>
                  <a:lnTo>
                    <a:pt x="305" y="1577"/>
                  </a:lnTo>
                  <a:lnTo>
                    <a:pt x="282" y="1556"/>
                  </a:lnTo>
                  <a:lnTo>
                    <a:pt x="261" y="1535"/>
                  </a:lnTo>
                  <a:lnTo>
                    <a:pt x="239" y="1515"/>
                  </a:lnTo>
                  <a:lnTo>
                    <a:pt x="218" y="1494"/>
                  </a:lnTo>
                  <a:lnTo>
                    <a:pt x="199" y="1472"/>
                  </a:lnTo>
                  <a:lnTo>
                    <a:pt x="180" y="1451"/>
                  </a:lnTo>
                  <a:lnTo>
                    <a:pt x="163" y="1428"/>
                  </a:lnTo>
                  <a:lnTo>
                    <a:pt x="146" y="1405"/>
                  </a:lnTo>
                  <a:lnTo>
                    <a:pt x="130" y="1382"/>
                  </a:lnTo>
                  <a:lnTo>
                    <a:pt x="115" y="1359"/>
                  </a:lnTo>
                  <a:lnTo>
                    <a:pt x="101" y="1335"/>
                  </a:lnTo>
                  <a:lnTo>
                    <a:pt x="88" y="1311"/>
                  </a:lnTo>
                  <a:lnTo>
                    <a:pt x="76" y="1285"/>
                  </a:lnTo>
                  <a:lnTo>
                    <a:pt x="64" y="1260"/>
                  </a:lnTo>
                  <a:lnTo>
                    <a:pt x="54" y="1235"/>
                  </a:lnTo>
                  <a:lnTo>
                    <a:pt x="45" y="1209"/>
                  </a:lnTo>
                  <a:lnTo>
                    <a:pt x="36" y="1182"/>
                  </a:lnTo>
                  <a:lnTo>
                    <a:pt x="29" y="1156"/>
                  </a:lnTo>
                  <a:lnTo>
                    <a:pt x="22" y="1129"/>
                  </a:lnTo>
                  <a:lnTo>
                    <a:pt x="16" y="1102"/>
                  </a:lnTo>
                  <a:lnTo>
                    <a:pt x="12" y="1073"/>
                  </a:lnTo>
                  <a:lnTo>
                    <a:pt x="7" y="1045"/>
                  </a:lnTo>
                  <a:lnTo>
                    <a:pt x="4" y="1016"/>
                  </a:lnTo>
                  <a:lnTo>
                    <a:pt x="1" y="987"/>
                  </a:lnTo>
                  <a:lnTo>
                    <a:pt x="0" y="957"/>
                  </a:lnTo>
                  <a:lnTo>
                    <a:pt x="0" y="928"/>
                  </a:lnTo>
                  <a:lnTo>
                    <a:pt x="0" y="903"/>
                  </a:lnTo>
                  <a:lnTo>
                    <a:pt x="2" y="879"/>
                  </a:lnTo>
                  <a:lnTo>
                    <a:pt x="6" y="858"/>
                  </a:lnTo>
                  <a:lnTo>
                    <a:pt x="10" y="836"/>
                  </a:lnTo>
                  <a:lnTo>
                    <a:pt x="16" y="816"/>
                  </a:lnTo>
                  <a:lnTo>
                    <a:pt x="24" y="797"/>
                  </a:lnTo>
                  <a:lnTo>
                    <a:pt x="32" y="778"/>
                  </a:lnTo>
                  <a:lnTo>
                    <a:pt x="43" y="760"/>
                  </a:lnTo>
                  <a:lnTo>
                    <a:pt x="54" y="744"/>
                  </a:lnTo>
                  <a:lnTo>
                    <a:pt x="67" y="728"/>
                  </a:lnTo>
                  <a:lnTo>
                    <a:pt x="82" y="714"/>
                  </a:lnTo>
                  <a:lnTo>
                    <a:pt x="97" y="700"/>
                  </a:lnTo>
                  <a:lnTo>
                    <a:pt x="114" y="687"/>
                  </a:lnTo>
                  <a:lnTo>
                    <a:pt x="132" y="675"/>
                  </a:lnTo>
                  <a:lnTo>
                    <a:pt x="152" y="664"/>
                  </a:lnTo>
                  <a:lnTo>
                    <a:pt x="173" y="655"/>
                  </a:lnTo>
                  <a:lnTo>
                    <a:pt x="189" y="648"/>
                  </a:lnTo>
                  <a:lnTo>
                    <a:pt x="205" y="641"/>
                  </a:lnTo>
                  <a:lnTo>
                    <a:pt x="222" y="636"/>
                  </a:lnTo>
                  <a:lnTo>
                    <a:pt x="238" y="632"/>
                  </a:lnTo>
                  <a:lnTo>
                    <a:pt x="254" y="628"/>
                  </a:lnTo>
                  <a:lnTo>
                    <a:pt x="270" y="625"/>
                  </a:lnTo>
                  <a:lnTo>
                    <a:pt x="285" y="622"/>
                  </a:lnTo>
                  <a:lnTo>
                    <a:pt x="301" y="620"/>
                  </a:lnTo>
                  <a:lnTo>
                    <a:pt x="331" y="619"/>
                  </a:lnTo>
                  <a:lnTo>
                    <a:pt x="361" y="619"/>
                  </a:lnTo>
                  <a:lnTo>
                    <a:pt x="390" y="621"/>
                  </a:lnTo>
                  <a:lnTo>
                    <a:pt x="419" y="625"/>
                  </a:lnTo>
                  <a:lnTo>
                    <a:pt x="448" y="630"/>
                  </a:lnTo>
                  <a:lnTo>
                    <a:pt x="474" y="637"/>
                  </a:lnTo>
                  <a:lnTo>
                    <a:pt x="500" y="645"/>
                  </a:lnTo>
                  <a:lnTo>
                    <a:pt x="526" y="655"/>
                  </a:lnTo>
                  <a:lnTo>
                    <a:pt x="550" y="664"/>
                  </a:lnTo>
                  <a:lnTo>
                    <a:pt x="573" y="674"/>
                  </a:lnTo>
                  <a:lnTo>
                    <a:pt x="594" y="683"/>
                  </a:lnTo>
                  <a:lnTo>
                    <a:pt x="615" y="694"/>
                  </a:lnTo>
                  <a:lnTo>
                    <a:pt x="656" y="715"/>
                  </a:lnTo>
                  <a:lnTo>
                    <a:pt x="696" y="738"/>
                  </a:lnTo>
                  <a:lnTo>
                    <a:pt x="737" y="762"/>
                  </a:lnTo>
                  <a:lnTo>
                    <a:pt x="776" y="786"/>
                  </a:lnTo>
                  <a:lnTo>
                    <a:pt x="799" y="800"/>
                  </a:lnTo>
                  <a:lnTo>
                    <a:pt x="820" y="813"/>
                  </a:lnTo>
                  <a:lnTo>
                    <a:pt x="842" y="827"/>
                  </a:lnTo>
                  <a:lnTo>
                    <a:pt x="865" y="839"/>
                  </a:lnTo>
                  <a:lnTo>
                    <a:pt x="888" y="853"/>
                  </a:lnTo>
                  <a:lnTo>
                    <a:pt x="911" y="864"/>
                  </a:lnTo>
                  <a:lnTo>
                    <a:pt x="934" y="877"/>
                  </a:lnTo>
                  <a:lnTo>
                    <a:pt x="957" y="889"/>
                  </a:lnTo>
                  <a:lnTo>
                    <a:pt x="986" y="901"/>
                  </a:lnTo>
                  <a:lnTo>
                    <a:pt x="1016" y="914"/>
                  </a:lnTo>
                  <a:lnTo>
                    <a:pt x="1033" y="921"/>
                  </a:lnTo>
                  <a:lnTo>
                    <a:pt x="1049" y="925"/>
                  </a:lnTo>
                  <a:lnTo>
                    <a:pt x="1065" y="930"/>
                  </a:lnTo>
                  <a:lnTo>
                    <a:pt x="1082" y="934"/>
                  </a:lnTo>
                  <a:lnTo>
                    <a:pt x="1099" y="938"/>
                  </a:lnTo>
                  <a:lnTo>
                    <a:pt x="1116" y="941"/>
                  </a:lnTo>
                  <a:lnTo>
                    <a:pt x="1134" y="942"/>
                  </a:lnTo>
                  <a:lnTo>
                    <a:pt x="1152" y="944"/>
                  </a:lnTo>
                  <a:lnTo>
                    <a:pt x="1170" y="944"/>
                  </a:lnTo>
                  <a:lnTo>
                    <a:pt x="1189" y="944"/>
                  </a:lnTo>
                  <a:lnTo>
                    <a:pt x="1208" y="941"/>
                  </a:lnTo>
                  <a:lnTo>
                    <a:pt x="1226" y="938"/>
                  </a:lnTo>
                  <a:lnTo>
                    <a:pt x="1252" y="932"/>
                  </a:lnTo>
                  <a:lnTo>
                    <a:pt x="1275" y="925"/>
                  </a:lnTo>
                  <a:lnTo>
                    <a:pt x="1298" y="917"/>
                  </a:lnTo>
                  <a:lnTo>
                    <a:pt x="1318" y="908"/>
                  </a:lnTo>
                  <a:lnTo>
                    <a:pt x="1339" y="898"/>
                  </a:lnTo>
                  <a:lnTo>
                    <a:pt x="1359" y="886"/>
                  </a:lnTo>
                  <a:lnTo>
                    <a:pt x="1378" y="874"/>
                  </a:lnTo>
                  <a:lnTo>
                    <a:pt x="1395" y="860"/>
                  </a:lnTo>
                  <a:lnTo>
                    <a:pt x="1412" y="846"/>
                  </a:lnTo>
                  <a:lnTo>
                    <a:pt x="1428" y="830"/>
                  </a:lnTo>
                  <a:lnTo>
                    <a:pt x="1443" y="813"/>
                  </a:lnTo>
                  <a:lnTo>
                    <a:pt x="1457" y="795"/>
                  </a:lnTo>
                  <a:lnTo>
                    <a:pt x="1471" y="775"/>
                  </a:lnTo>
                  <a:lnTo>
                    <a:pt x="1482" y="756"/>
                  </a:lnTo>
                  <a:lnTo>
                    <a:pt x="1494" y="734"/>
                  </a:lnTo>
                  <a:lnTo>
                    <a:pt x="1504" y="711"/>
                  </a:lnTo>
                  <a:lnTo>
                    <a:pt x="1514" y="687"/>
                  </a:lnTo>
                  <a:lnTo>
                    <a:pt x="1524" y="661"/>
                  </a:lnTo>
                  <a:lnTo>
                    <a:pt x="1534" y="636"/>
                  </a:lnTo>
                  <a:lnTo>
                    <a:pt x="1543" y="611"/>
                  </a:lnTo>
                  <a:lnTo>
                    <a:pt x="1551" y="586"/>
                  </a:lnTo>
                  <a:lnTo>
                    <a:pt x="1560" y="561"/>
                  </a:lnTo>
                  <a:lnTo>
                    <a:pt x="1569" y="535"/>
                  </a:lnTo>
                  <a:lnTo>
                    <a:pt x="1577" y="510"/>
                  </a:lnTo>
                  <a:lnTo>
                    <a:pt x="1590" y="472"/>
                  </a:lnTo>
                  <a:lnTo>
                    <a:pt x="1603" y="436"/>
                  </a:lnTo>
                  <a:lnTo>
                    <a:pt x="1615" y="399"/>
                  </a:lnTo>
                  <a:lnTo>
                    <a:pt x="1629" y="363"/>
                  </a:lnTo>
                  <a:lnTo>
                    <a:pt x="1639" y="335"/>
                  </a:lnTo>
                  <a:lnTo>
                    <a:pt x="1652" y="305"/>
                  </a:lnTo>
                  <a:lnTo>
                    <a:pt x="1665" y="276"/>
                  </a:lnTo>
                  <a:lnTo>
                    <a:pt x="1677" y="247"/>
                  </a:lnTo>
                  <a:lnTo>
                    <a:pt x="1692" y="220"/>
                  </a:lnTo>
                  <a:lnTo>
                    <a:pt x="1708" y="192"/>
                  </a:lnTo>
                  <a:lnTo>
                    <a:pt x="1725" y="166"/>
                  </a:lnTo>
                  <a:lnTo>
                    <a:pt x="1745" y="141"/>
                  </a:lnTo>
                  <a:lnTo>
                    <a:pt x="1755" y="128"/>
                  </a:lnTo>
                  <a:lnTo>
                    <a:pt x="1766" y="117"/>
                  </a:lnTo>
                  <a:lnTo>
                    <a:pt x="1777" y="105"/>
                  </a:lnTo>
                  <a:lnTo>
                    <a:pt x="1789" y="94"/>
                  </a:lnTo>
                  <a:lnTo>
                    <a:pt x="1800" y="83"/>
                  </a:lnTo>
                  <a:lnTo>
                    <a:pt x="1814" y="73"/>
                  </a:lnTo>
                  <a:lnTo>
                    <a:pt x="1826" y="63"/>
                  </a:lnTo>
                  <a:lnTo>
                    <a:pt x="1840" y="54"/>
                  </a:lnTo>
                  <a:lnTo>
                    <a:pt x="1855" y="44"/>
                  </a:lnTo>
                  <a:lnTo>
                    <a:pt x="1870" y="36"/>
                  </a:lnTo>
                  <a:lnTo>
                    <a:pt x="1885" y="29"/>
                  </a:lnTo>
                  <a:lnTo>
                    <a:pt x="1901" y="23"/>
                  </a:lnTo>
                  <a:lnTo>
                    <a:pt x="1918" y="16"/>
                  </a:lnTo>
                  <a:lnTo>
                    <a:pt x="1936" y="10"/>
                  </a:lnTo>
                  <a:lnTo>
                    <a:pt x="1955" y="4"/>
                  </a:lnTo>
                  <a:lnTo>
                    <a:pt x="1973" y="1"/>
                  </a:lnTo>
                  <a:lnTo>
                    <a:pt x="1982" y="1"/>
                  </a:lnTo>
                  <a:lnTo>
                    <a:pt x="1986" y="0"/>
                  </a:lnTo>
                  <a:lnTo>
                    <a:pt x="2017" y="0"/>
                  </a:lnTo>
                  <a:lnTo>
                    <a:pt x="2047" y="0"/>
                  </a:lnTo>
                  <a:lnTo>
                    <a:pt x="2078" y="2"/>
                  </a:lnTo>
                  <a:lnTo>
                    <a:pt x="2107" y="5"/>
                  </a:lnTo>
                  <a:lnTo>
                    <a:pt x="2136" y="10"/>
                  </a:lnTo>
                  <a:lnTo>
                    <a:pt x="2166" y="16"/>
                  </a:lnTo>
                  <a:lnTo>
                    <a:pt x="2195" y="23"/>
                  </a:lnTo>
                  <a:lnTo>
                    <a:pt x="2223" y="32"/>
                  </a:lnTo>
                  <a:lnTo>
                    <a:pt x="2252" y="42"/>
                  </a:lnTo>
                  <a:lnTo>
                    <a:pt x="2279" y="54"/>
                  </a:lnTo>
                  <a:lnTo>
                    <a:pt x="2308" y="67"/>
                  </a:lnTo>
                  <a:lnTo>
                    <a:pt x="2336" y="81"/>
                  </a:lnTo>
                  <a:lnTo>
                    <a:pt x="2363" y="97"/>
                  </a:lnTo>
                  <a:lnTo>
                    <a:pt x="2391" y="116"/>
                  </a:lnTo>
                  <a:lnTo>
                    <a:pt x="2417" y="134"/>
                  </a:lnTo>
                  <a:lnTo>
                    <a:pt x="2445" y="155"/>
                  </a:lnTo>
                  <a:lnTo>
                    <a:pt x="2484" y="185"/>
                  </a:lnTo>
                  <a:lnTo>
                    <a:pt x="2520" y="219"/>
                  </a:lnTo>
                  <a:lnTo>
                    <a:pt x="2555" y="252"/>
                  </a:lnTo>
                  <a:lnTo>
                    <a:pt x="2588" y="286"/>
                  </a:lnTo>
                  <a:lnTo>
                    <a:pt x="2619" y="323"/>
                  </a:lnTo>
                  <a:lnTo>
                    <a:pt x="2649" y="360"/>
                  </a:lnTo>
                  <a:lnTo>
                    <a:pt x="2678" y="397"/>
                  </a:lnTo>
                  <a:lnTo>
                    <a:pt x="2705" y="434"/>
                  </a:lnTo>
                  <a:lnTo>
                    <a:pt x="2730" y="472"/>
                  </a:lnTo>
                  <a:lnTo>
                    <a:pt x="2756" y="511"/>
                  </a:lnTo>
                  <a:lnTo>
                    <a:pt x="2778" y="549"/>
                  </a:lnTo>
                  <a:lnTo>
                    <a:pt x="2801" y="588"/>
                  </a:lnTo>
                  <a:lnTo>
                    <a:pt x="2844" y="664"/>
                  </a:lnTo>
                  <a:lnTo>
                    <a:pt x="2883" y="739"/>
                  </a:lnTo>
                  <a:lnTo>
                    <a:pt x="2909" y="792"/>
                  </a:lnTo>
                  <a:lnTo>
                    <a:pt x="2933" y="845"/>
                  </a:lnTo>
                  <a:lnTo>
                    <a:pt x="2955" y="898"/>
                  </a:lnTo>
                  <a:lnTo>
                    <a:pt x="2975" y="950"/>
                  </a:lnTo>
                  <a:lnTo>
                    <a:pt x="2993" y="1003"/>
                  </a:lnTo>
                  <a:lnTo>
                    <a:pt x="3009" y="1056"/>
                  </a:lnTo>
                  <a:lnTo>
                    <a:pt x="3022" y="1109"/>
                  </a:lnTo>
                  <a:lnTo>
                    <a:pt x="3033" y="1162"/>
                  </a:lnTo>
                  <a:lnTo>
                    <a:pt x="3042" y="1215"/>
                  </a:lnTo>
                  <a:lnTo>
                    <a:pt x="3050" y="1268"/>
                  </a:lnTo>
                  <a:lnTo>
                    <a:pt x="3055" y="1322"/>
                  </a:lnTo>
                  <a:lnTo>
                    <a:pt x="3058" y="1375"/>
                  </a:lnTo>
                  <a:lnTo>
                    <a:pt x="3060" y="1429"/>
                  </a:lnTo>
                  <a:lnTo>
                    <a:pt x="3058" y="1483"/>
                  </a:lnTo>
                  <a:lnTo>
                    <a:pt x="3056" y="1538"/>
                  </a:lnTo>
                  <a:lnTo>
                    <a:pt x="3050" y="1592"/>
                  </a:lnTo>
                  <a:lnTo>
                    <a:pt x="3041" y="1674"/>
                  </a:lnTo>
                  <a:lnTo>
                    <a:pt x="3030" y="1757"/>
                  </a:lnTo>
                  <a:lnTo>
                    <a:pt x="3017" y="1841"/>
                  </a:lnTo>
                  <a:lnTo>
                    <a:pt x="3002" y="1925"/>
                  </a:lnTo>
                  <a:lnTo>
                    <a:pt x="2994" y="1968"/>
                  </a:lnTo>
                  <a:lnTo>
                    <a:pt x="2985" y="2010"/>
                  </a:lnTo>
                  <a:lnTo>
                    <a:pt x="2976" y="2054"/>
                  </a:lnTo>
                  <a:lnTo>
                    <a:pt x="2964" y="2096"/>
                  </a:lnTo>
                  <a:lnTo>
                    <a:pt x="2953" y="2139"/>
                  </a:lnTo>
                  <a:lnTo>
                    <a:pt x="2940" y="2181"/>
                  </a:lnTo>
                  <a:lnTo>
                    <a:pt x="2928" y="2225"/>
                  </a:lnTo>
                  <a:lnTo>
                    <a:pt x="2913" y="2267"/>
                  </a:lnTo>
                  <a:lnTo>
                    <a:pt x="2901" y="2298"/>
                  </a:lnTo>
                  <a:lnTo>
                    <a:pt x="2890" y="2328"/>
                  </a:lnTo>
                  <a:lnTo>
                    <a:pt x="2877" y="2357"/>
                  </a:lnTo>
                  <a:lnTo>
                    <a:pt x="2863" y="2385"/>
                  </a:lnTo>
                  <a:lnTo>
                    <a:pt x="2850" y="2413"/>
                  </a:lnTo>
                  <a:lnTo>
                    <a:pt x="2836" y="2439"/>
                  </a:lnTo>
                  <a:lnTo>
                    <a:pt x="2821" y="2464"/>
                  </a:lnTo>
                  <a:lnTo>
                    <a:pt x="2805" y="2489"/>
                  </a:lnTo>
                  <a:lnTo>
                    <a:pt x="2789" y="2511"/>
                  </a:lnTo>
                  <a:lnTo>
                    <a:pt x="2773" y="2534"/>
                  </a:lnTo>
                  <a:lnTo>
                    <a:pt x="2756" y="2556"/>
                  </a:lnTo>
                  <a:lnTo>
                    <a:pt x="2738" y="2577"/>
                  </a:lnTo>
                  <a:lnTo>
                    <a:pt x="2720" y="2596"/>
                  </a:lnTo>
                  <a:lnTo>
                    <a:pt x="2700" y="2615"/>
                  </a:lnTo>
                  <a:lnTo>
                    <a:pt x="2682" y="2632"/>
                  </a:lnTo>
                  <a:lnTo>
                    <a:pt x="2661" y="2649"/>
                  </a:lnTo>
                  <a:lnTo>
                    <a:pt x="2642" y="2664"/>
                  </a:lnTo>
                  <a:lnTo>
                    <a:pt x="2621" y="2679"/>
                  </a:lnTo>
                  <a:lnTo>
                    <a:pt x="2600" y="2693"/>
                  </a:lnTo>
                  <a:lnTo>
                    <a:pt x="2578" y="2705"/>
                  </a:lnTo>
                  <a:lnTo>
                    <a:pt x="2556" y="2717"/>
                  </a:lnTo>
                  <a:lnTo>
                    <a:pt x="2533" y="2728"/>
                  </a:lnTo>
                  <a:lnTo>
                    <a:pt x="2510" y="2737"/>
                  </a:lnTo>
                  <a:lnTo>
                    <a:pt x="2486" y="2747"/>
                  </a:lnTo>
                  <a:lnTo>
                    <a:pt x="2462" y="2755"/>
                  </a:lnTo>
                  <a:lnTo>
                    <a:pt x="2438" y="2760"/>
                  </a:lnTo>
                  <a:lnTo>
                    <a:pt x="2413" y="2766"/>
                  </a:lnTo>
                  <a:lnTo>
                    <a:pt x="2387" y="2771"/>
                  </a:lnTo>
                  <a:lnTo>
                    <a:pt x="2361" y="2775"/>
                  </a:lnTo>
                  <a:lnTo>
                    <a:pt x="2335" y="2778"/>
                  </a:lnTo>
                  <a:lnTo>
                    <a:pt x="2308" y="2779"/>
                  </a:lnTo>
                  <a:lnTo>
                    <a:pt x="2281" y="278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58" name="Freeform 60">
              <a:extLst>
                <a:ext uri="{FF2B5EF4-FFF2-40B4-BE49-F238E27FC236}">
                  <a16:creationId xmlns:a16="http://schemas.microsoft.com/office/drawing/2014/main" id="{F3E0646E-DEB7-40A9-B265-5B9CC4335246}"/>
                </a:ext>
              </a:extLst>
            </p:cNvPr>
            <p:cNvSpPr>
              <a:spLocks/>
            </p:cNvSpPr>
            <p:nvPr userDrawn="1"/>
          </p:nvSpPr>
          <p:spPr bwMode="auto">
            <a:xfrm>
              <a:off x="6351895" y="3563926"/>
              <a:ext cx="3773295" cy="3294071"/>
            </a:xfrm>
            <a:custGeom>
              <a:avLst/>
              <a:gdLst>
                <a:gd name="T0" fmla="*/ 122 w 5679"/>
                <a:gd name="T1" fmla="*/ 141 h 4955"/>
                <a:gd name="T2" fmla="*/ 40 w 5679"/>
                <a:gd name="T3" fmla="*/ 429 h 4955"/>
                <a:gd name="T4" fmla="*/ 87 w 5679"/>
                <a:gd name="T5" fmla="*/ 866 h 4955"/>
                <a:gd name="T6" fmla="*/ 200 w 5679"/>
                <a:gd name="T7" fmla="*/ 1178 h 4955"/>
                <a:gd name="T8" fmla="*/ 405 w 5679"/>
                <a:gd name="T9" fmla="*/ 1432 h 4955"/>
                <a:gd name="T10" fmla="*/ 927 w 5679"/>
                <a:gd name="T11" fmla="*/ 1999 h 4955"/>
                <a:gd name="T12" fmla="*/ 1153 w 5679"/>
                <a:gd name="T13" fmla="*/ 2346 h 4955"/>
                <a:gd name="T14" fmla="*/ 1636 w 5679"/>
                <a:gd name="T15" fmla="*/ 2903 h 4955"/>
                <a:gd name="T16" fmla="*/ 2335 w 5679"/>
                <a:gd name="T17" fmla="*/ 3408 h 4955"/>
                <a:gd name="T18" fmla="*/ 2586 w 5679"/>
                <a:gd name="T19" fmla="*/ 3614 h 4955"/>
                <a:gd name="T20" fmla="*/ 2772 w 5679"/>
                <a:gd name="T21" fmla="*/ 3869 h 4955"/>
                <a:gd name="T22" fmla="*/ 2915 w 5679"/>
                <a:gd name="T23" fmla="*/ 4242 h 4955"/>
                <a:gd name="T24" fmla="*/ 3069 w 5679"/>
                <a:gd name="T25" fmla="*/ 4839 h 4955"/>
                <a:gd name="T26" fmla="*/ 2951 w 5679"/>
                <a:gd name="T27" fmla="*/ 4512 h 4955"/>
                <a:gd name="T28" fmla="*/ 2798 w 5679"/>
                <a:gd name="T29" fmla="*/ 4018 h 4955"/>
                <a:gd name="T30" fmla="*/ 2647 w 5679"/>
                <a:gd name="T31" fmla="*/ 3747 h 4955"/>
                <a:gd name="T32" fmla="*/ 2432 w 5679"/>
                <a:gd name="T33" fmla="*/ 3526 h 4955"/>
                <a:gd name="T34" fmla="*/ 1956 w 5679"/>
                <a:gd name="T35" fmla="*/ 3213 h 4955"/>
                <a:gd name="T36" fmla="*/ 1251 w 5679"/>
                <a:gd name="T37" fmla="*/ 2549 h 4955"/>
                <a:gd name="T38" fmla="*/ 1007 w 5679"/>
                <a:gd name="T39" fmla="*/ 2187 h 4955"/>
                <a:gd name="T40" fmla="*/ 609 w 5679"/>
                <a:gd name="T41" fmla="*/ 1700 h 4955"/>
                <a:gd name="T42" fmla="*/ 237 w 5679"/>
                <a:gd name="T43" fmla="*/ 1304 h 4955"/>
                <a:gd name="T44" fmla="*/ 102 w 5679"/>
                <a:gd name="T45" fmla="*/ 1062 h 4955"/>
                <a:gd name="T46" fmla="*/ 9 w 5679"/>
                <a:gd name="T47" fmla="*/ 631 h 4955"/>
                <a:gd name="T48" fmla="*/ 28 w 5679"/>
                <a:gd name="T49" fmla="*/ 234 h 4955"/>
                <a:gd name="T50" fmla="*/ 113 w 5679"/>
                <a:gd name="T51" fmla="*/ 93 h 4955"/>
                <a:gd name="T52" fmla="*/ 254 w 5679"/>
                <a:gd name="T53" fmla="*/ 6 h 4955"/>
                <a:gd name="T54" fmla="*/ 531 w 5679"/>
                <a:gd name="T55" fmla="*/ 25 h 4955"/>
                <a:gd name="T56" fmla="*/ 839 w 5679"/>
                <a:gd name="T57" fmla="*/ 202 h 4955"/>
                <a:gd name="T58" fmla="*/ 1145 w 5679"/>
                <a:gd name="T59" fmla="*/ 592 h 4955"/>
                <a:gd name="T60" fmla="*/ 1640 w 5679"/>
                <a:gd name="T61" fmla="*/ 1105 h 4955"/>
                <a:gd name="T62" fmla="*/ 2093 w 5679"/>
                <a:gd name="T63" fmla="*/ 1437 h 4955"/>
                <a:gd name="T64" fmla="*/ 2543 w 5679"/>
                <a:gd name="T65" fmla="*/ 1972 h 4955"/>
                <a:gd name="T66" fmla="*/ 2946 w 5679"/>
                <a:gd name="T67" fmla="*/ 2545 h 4955"/>
                <a:gd name="T68" fmla="*/ 3140 w 5679"/>
                <a:gd name="T69" fmla="*/ 2812 h 4955"/>
                <a:gd name="T70" fmla="*/ 3383 w 5679"/>
                <a:gd name="T71" fmla="*/ 2949 h 4955"/>
                <a:gd name="T72" fmla="*/ 3697 w 5679"/>
                <a:gd name="T73" fmla="*/ 2987 h 4955"/>
                <a:gd name="T74" fmla="*/ 4252 w 5679"/>
                <a:gd name="T75" fmla="*/ 2962 h 4955"/>
                <a:gd name="T76" fmla="*/ 4702 w 5679"/>
                <a:gd name="T77" fmla="*/ 2960 h 4955"/>
                <a:gd name="T78" fmla="*/ 4934 w 5679"/>
                <a:gd name="T79" fmla="*/ 3029 h 4955"/>
                <a:gd name="T80" fmla="*/ 5131 w 5679"/>
                <a:gd name="T81" fmla="*/ 3167 h 4955"/>
                <a:gd name="T82" fmla="*/ 5398 w 5679"/>
                <a:gd name="T83" fmla="*/ 3534 h 4955"/>
                <a:gd name="T84" fmla="*/ 5635 w 5679"/>
                <a:gd name="T85" fmla="*/ 4112 h 4955"/>
                <a:gd name="T86" fmla="*/ 5673 w 5679"/>
                <a:gd name="T87" fmla="*/ 4534 h 4955"/>
                <a:gd name="T88" fmla="*/ 5545 w 5679"/>
                <a:gd name="T89" fmla="*/ 4924 h 4955"/>
                <a:gd name="T90" fmla="*/ 5617 w 5679"/>
                <a:gd name="T91" fmla="*/ 4633 h 4955"/>
                <a:gd name="T92" fmla="*/ 5622 w 5679"/>
                <a:gd name="T93" fmla="*/ 4236 h 4955"/>
                <a:gd name="T94" fmla="*/ 5442 w 5679"/>
                <a:gd name="T95" fmla="*/ 3704 h 4955"/>
                <a:gd name="T96" fmla="*/ 5149 w 5679"/>
                <a:gd name="T97" fmla="*/ 3241 h 4955"/>
                <a:gd name="T98" fmla="*/ 4972 w 5679"/>
                <a:gd name="T99" fmla="*/ 3095 h 4955"/>
                <a:gd name="T100" fmla="*/ 4760 w 5679"/>
                <a:gd name="T101" fmla="*/ 3011 h 4955"/>
                <a:gd name="T102" fmla="*/ 4451 w 5679"/>
                <a:gd name="T103" fmla="*/ 2994 h 4955"/>
                <a:gd name="T104" fmla="*/ 3834 w 5679"/>
                <a:gd name="T105" fmla="*/ 3021 h 4955"/>
                <a:gd name="T106" fmla="*/ 3452 w 5679"/>
                <a:gd name="T107" fmla="*/ 3007 h 4955"/>
                <a:gd name="T108" fmla="*/ 3177 w 5679"/>
                <a:gd name="T109" fmla="*/ 2892 h 4955"/>
                <a:gd name="T110" fmla="*/ 2972 w 5679"/>
                <a:gd name="T111" fmla="*/ 2671 h 4955"/>
                <a:gd name="T112" fmla="*/ 2629 w 5679"/>
                <a:gd name="T113" fmla="*/ 2145 h 4955"/>
                <a:gd name="T114" fmla="*/ 2157 w 5679"/>
                <a:gd name="T115" fmla="*/ 1565 h 4955"/>
                <a:gd name="T116" fmla="*/ 1778 w 5679"/>
                <a:gd name="T117" fmla="*/ 1239 h 4955"/>
                <a:gd name="T118" fmla="*/ 1238 w 5679"/>
                <a:gd name="T119" fmla="*/ 781 h 4955"/>
                <a:gd name="T120" fmla="*/ 893 w 5679"/>
                <a:gd name="T121" fmla="*/ 309 h 4955"/>
                <a:gd name="T122" fmla="*/ 580 w 5679"/>
                <a:gd name="T123" fmla="*/ 84 h 4955"/>
                <a:gd name="T124" fmla="*/ 285 w 5679"/>
                <a:gd name="T125" fmla="*/ 39 h 4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9" h="4955">
                  <a:moveTo>
                    <a:pt x="280" y="39"/>
                  </a:moveTo>
                  <a:lnTo>
                    <a:pt x="252" y="49"/>
                  </a:lnTo>
                  <a:lnTo>
                    <a:pt x="226" y="61"/>
                  </a:lnTo>
                  <a:lnTo>
                    <a:pt x="201" y="74"/>
                  </a:lnTo>
                  <a:lnTo>
                    <a:pt x="179" y="88"/>
                  </a:lnTo>
                  <a:lnTo>
                    <a:pt x="169" y="95"/>
                  </a:lnTo>
                  <a:lnTo>
                    <a:pt x="159" y="105"/>
                  </a:lnTo>
                  <a:lnTo>
                    <a:pt x="148" y="113"/>
                  </a:lnTo>
                  <a:lnTo>
                    <a:pt x="139" y="122"/>
                  </a:lnTo>
                  <a:lnTo>
                    <a:pt x="130" y="131"/>
                  </a:lnTo>
                  <a:lnTo>
                    <a:pt x="122" y="141"/>
                  </a:lnTo>
                  <a:lnTo>
                    <a:pt x="114" y="152"/>
                  </a:lnTo>
                  <a:lnTo>
                    <a:pt x="106" y="162"/>
                  </a:lnTo>
                  <a:lnTo>
                    <a:pt x="92" y="185"/>
                  </a:lnTo>
                  <a:lnTo>
                    <a:pt x="79" y="209"/>
                  </a:lnTo>
                  <a:lnTo>
                    <a:pt x="69" y="235"/>
                  </a:lnTo>
                  <a:lnTo>
                    <a:pt x="60" y="263"/>
                  </a:lnTo>
                  <a:lnTo>
                    <a:pt x="53" y="291"/>
                  </a:lnTo>
                  <a:lnTo>
                    <a:pt x="47" y="322"/>
                  </a:lnTo>
                  <a:lnTo>
                    <a:pt x="44" y="356"/>
                  </a:lnTo>
                  <a:lnTo>
                    <a:pt x="42" y="390"/>
                  </a:lnTo>
                  <a:lnTo>
                    <a:pt x="40" y="429"/>
                  </a:lnTo>
                  <a:lnTo>
                    <a:pt x="40" y="468"/>
                  </a:lnTo>
                  <a:lnTo>
                    <a:pt x="40" y="508"/>
                  </a:lnTo>
                  <a:lnTo>
                    <a:pt x="43" y="547"/>
                  </a:lnTo>
                  <a:lnTo>
                    <a:pt x="45" y="587"/>
                  </a:lnTo>
                  <a:lnTo>
                    <a:pt x="48" y="628"/>
                  </a:lnTo>
                  <a:lnTo>
                    <a:pt x="53" y="667"/>
                  </a:lnTo>
                  <a:lnTo>
                    <a:pt x="58" y="707"/>
                  </a:lnTo>
                  <a:lnTo>
                    <a:pt x="65" y="747"/>
                  </a:lnTo>
                  <a:lnTo>
                    <a:pt x="71" y="787"/>
                  </a:lnTo>
                  <a:lnTo>
                    <a:pt x="79" y="827"/>
                  </a:lnTo>
                  <a:lnTo>
                    <a:pt x="87" y="866"/>
                  </a:lnTo>
                  <a:lnTo>
                    <a:pt x="98" y="906"/>
                  </a:lnTo>
                  <a:lnTo>
                    <a:pt x="108" y="946"/>
                  </a:lnTo>
                  <a:lnTo>
                    <a:pt x="120" y="987"/>
                  </a:lnTo>
                  <a:lnTo>
                    <a:pt x="132" y="1026"/>
                  </a:lnTo>
                  <a:lnTo>
                    <a:pt x="140" y="1048"/>
                  </a:lnTo>
                  <a:lnTo>
                    <a:pt x="148" y="1070"/>
                  </a:lnTo>
                  <a:lnTo>
                    <a:pt x="157" y="1093"/>
                  </a:lnTo>
                  <a:lnTo>
                    <a:pt x="167" y="1115"/>
                  </a:lnTo>
                  <a:lnTo>
                    <a:pt x="177" y="1136"/>
                  </a:lnTo>
                  <a:lnTo>
                    <a:pt x="188" y="1157"/>
                  </a:lnTo>
                  <a:lnTo>
                    <a:pt x="200" y="1178"/>
                  </a:lnTo>
                  <a:lnTo>
                    <a:pt x="213" y="1200"/>
                  </a:lnTo>
                  <a:lnTo>
                    <a:pt x="225" y="1219"/>
                  </a:lnTo>
                  <a:lnTo>
                    <a:pt x="239" y="1240"/>
                  </a:lnTo>
                  <a:lnTo>
                    <a:pt x="254" y="1261"/>
                  </a:lnTo>
                  <a:lnTo>
                    <a:pt x="269" y="1280"/>
                  </a:lnTo>
                  <a:lnTo>
                    <a:pt x="285" y="1301"/>
                  </a:lnTo>
                  <a:lnTo>
                    <a:pt x="301" y="1320"/>
                  </a:lnTo>
                  <a:lnTo>
                    <a:pt x="318" y="1340"/>
                  </a:lnTo>
                  <a:lnTo>
                    <a:pt x="336" y="1359"/>
                  </a:lnTo>
                  <a:lnTo>
                    <a:pt x="371" y="1395"/>
                  </a:lnTo>
                  <a:lnTo>
                    <a:pt x="405" y="1432"/>
                  </a:lnTo>
                  <a:lnTo>
                    <a:pt x="441" y="1467"/>
                  </a:lnTo>
                  <a:lnTo>
                    <a:pt x="475" y="1504"/>
                  </a:lnTo>
                  <a:lnTo>
                    <a:pt x="529" y="1560"/>
                  </a:lnTo>
                  <a:lnTo>
                    <a:pt x="584" y="1616"/>
                  </a:lnTo>
                  <a:lnTo>
                    <a:pt x="638" y="1672"/>
                  </a:lnTo>
                  <a:lnTo>
                    <a:pt x="692" y="1731"/>
                  </a:lnTo>
                  <a:lnTo>
                    <a:pt x="746" y="1788"/>
                  </a:lnTo>
                  <a:lnTo>
                    <a:pt x="799" y="1848"/>
                  </a:lnTo>
                  <a:lnTo>
                    <a:pt x="850" y="1908"/>
                  </a:lnTo>
                  <a:lnTo>
                    <a:pt x="902" y="1967"/>
                  </a:lnTo>
                  <a:lnTo>
                    <a:pt x="927" y="1999"/>
                  </a:lnTo>
                  <a:lnTo>
                    <a:pt x="951" y="2031"/>
                  </a:lnTo>
                  <a:lnTo>
                    <a:pt x="974" y="2064"/>
                  </a:lnTo>
                  <a:lnTo>
                    <a:pt x="997" y="2098"/>
                  </a:lnTo>
                  <a:lnTo>
                    <a:pt x="1019" y="2131"/>
                  </a:lnTo>
                  <a:lnTo>
                    <a:pt x="1041" y="2166"/>
                  </a:lnTo>
                  <a:lnTo>
                    <a:pt x="1061" y="2200"/>
                  </a:lnTo>
                  <a:lnTo>
                    <a:pt x="1082" y="2233"/>
                  </a:lnTo>
                  <a:lnTo>
                    <a:pt x="1099" y="2262"/>
                  </a:lnTo>
                  <a:lnTo>
                    <a:pt x="1118" y="2289"/>
                  </a:lnTo>
                  <a:lnTo>
                    <a:pt x="1135" y="2318"/>
                  </a:lnTo>
                  <a:lnTo>
                    <a:pt x="1153" y="2346"/>
                  </a:lnTo>
                  <a:lnTo>
                    <a:pt x="1172" y="2374"/>
                  </a:lnTo>
                  <a:lnTo>
                    <a:pt x="1190" y="2402"/>
                  </a:lnTo>
                  <a:lnTo>
                    <a:pt x="1209" y="2429"/>
                  </a:lnTo>
                  <a:lnTo>
                    <a:pt x="1229" y="2456"/>
                  </a:lnTo>
                  <a:lnTo>
                    <a:pt x="1282" y="2523"/>
                  </a:lnTo>
                  <a:lnTo>
                    <a:pt x="1337" y="2590"/>
                  </a:lnTo>
                  <a:lnTo>
                    <a:pt x="1393" y="2655"/>
                  </a:lnTo>
                  <a:lnTo>
                    <a:pt x="1451" y="2720"/>
                  </a:lnTo>
                  <a:lnTo>
                    <a:pt x="1511" y="2783"/>
                  </a:lnTo>
                  <a:lnTo>
                    <a:pt x="1573" y="2843"/>
                  </a:lnTo>
                  <a:lnTo>
                    <a:pt x="1636" y="2903"/>
                  </a:lnTo>
                  <a:lnTo>
                    <a:pt x="1701" y="2962"/>
                  </a:lnTo>
                  <a:lnTo>
                    <a:pt x="1768" y="3019"/>
                  </a:lnTo>
                  <a:lnTo>
                    <a:pt x="1837" y="3074"/>
                  </a:lnTo>
                  <a:lnTo>
                    <a:pt x="1907" y="3128"/>
                  </a:lnTo>
                  <a:lnTo>
                    <a:pt x="1979" y="3181"/>
                  </a:lnTo>
                  <a:lnTo>
                    <a:pt x="2052" y="3232"/>
                  </a:lnTo>
                  <a:lnTo>
                    <a:pt x="2127" y="3282"/>
                  </a:lnTo>
                  <a:lnTo>
                    <a:pt x="2204" y="3330"/>
                  </a:lnTo>
                  <a:lnTo>
                    <a:pt x="2282" y="3376"/>
                  </a:lnTo>
                  <a:lnTo>
                    <a:pt x="2308" y="3392"/>
                  </a:lnTo>
                  <a:lnTo>
                    <a:pt x="2335" y="3408"/>
                  </a:lnTo>
                  <a:lnTo>
                    <a:pt x="2360" y="3425"/>
                  </a:lnTo>
                  <a:lnTo>
                    <a:pt x="2385" y="3442"/>
                  </a:lnTo>
                  <a:lnTo>
                    <a:pt x="2410" y="3459"/>
                  </a:lnTo>
                  <a:lnTo>
                    <a:pt x="2434" y="3478"/>
                  </a:lnTo>
                  <a:lnTo>
                    <a:pt x="2457" y="3496"/>
                  </a:lnTo>
                  <a:lnTo>
                    <a:pt x="2480" y="3514"/>
                  </a:lnTo>
                  <a:lnTo>
                    <a:pt x="2502" y="3533"/>
                  </a:lnTo>
                  <a:lnTo>
                    <a:pt x="2524" y="3552"/>
                  </a:lnTo>
                  <a:lnTo>
                    <a:pt x="2546" y="3573"/>
                  </a:lnTo>
                  <a:lnTo>
                    <a:pt x="2566" y="3594"/>
                  </a:lnTo>
                  <a:lnTo>
                    <a:pt x="2586" y="3614"/>
                  </a:lnTo>
                  <a:lnTo>
                    <a:pt x="2605" y="3635"/>
                  </a:lnTo>
                  <a:lnTo>
                    <a:pt x="2625" y="3657"/>
                  </a:lnTo>
                  <a:lnTo>
                    <a:pt x="2643" y="3678"/>
                  </a:lnTo>
                  <a:lnTo>
                    <a:pt x="2662" y="3700"/>
                  </a:lnTo>
                  <a:lnTo>
                    <a:pt x="2679" y="3723"/>
                  </a:lnTo>
                  <a:lnTo>
                    <a:pt x="2696" y="3747"/>
                  </a:lnTo>
                  <a:lnTo>
                    <a:pt x="2712" y="3770"/>
                  </a:lnTo>
                  <a:lnTo>
                    <a:pt x="2728" y="3794"/>
                  </a:lnTo>
                  <a:lnTo>
                    <a:pt x="2743" y="3820"/>
                  </a:lnTo>
                  <a:lnTo>
                    <a:pt x="2758" y="3844"/>
                  </a:lnTo>
                  <a:lnTo>
                    <a:pt x="2772" y="3869"/>
                  </a:lnTo>
                  <a:lnTo>
                    <a:pt x="2786" y="3895"/>
                  </a:lnTo>
                  <a:lnTo>
                    <a:pt x="2798" y="3922"/>
                  </a:lnTo>
                  <a:lnTo>
                    <a:pt x="2811" y="3948"/>
                  </a:lnTo>
                  <a:lnTo>
                    <a:pt x="2823" y="3976"/>
                  </a:lnTo>
                  <a:lnTo>
                    <a:pt x="2835" y="4003"/>
                  </a:lnTo>
                  <a:lnTo>
                    <a:pt x="2846" y="4031"/>
                  </a:lnTo>
                  <a:lnTo>
                    <a:pt x="2857" y="4059"/>
                  </a:lnTo>
                  <a:lnTo>
                    <a:pt x="2866" y="4089"/>
                  </a:lnTo>
                  <a:lnTo>
                    <a:pt x="2883" y="4140"/>
                  </a:lnTo>
                  <a:lnTo>
                    <a:pt x="2899" y="4190"/>
                  </a:lnTo>
                  <a:lnTo>
                    <a:pt x="2915" y="4242"/>
                  </a:lnTo>
                  <a:lnTo>
                    <a:pt x="2931" y="4293"/>
                  </a:lnTo>
                  <a:lnTo>
                    <a:pt x="2946" y="4346"/>
                  </a:lnTo>
                  <a:lnTo>
                    <a:pt x="2961" y="4399"/>
                  </a:lnTo>
                  <a:lnTo>
                    <a:pt x="2976" y="4451"/>
                  </a:lnTo>
                  <a:lnTo>
                    <a:pt x="2990" y="4505"/>
                  </a:lnTo>
                  <a:lnTo>
                    <a:pt x="3005" y="4560"/>
                  </a:lnTo>
                  <a:lnTo>
                    <a:pt x="3017" y="4614"/>
                  </a:lnTo>
                  <a:lnTo>
                    <a:pt x="3031" y="4669"/>
                  </a:lnTo>
                  <a:lnTo>
                    <a:pt x="3044" y="4726"/>
                  </a:lnTo>
                  <a:lnTo>
                    <a:pt x="3057" y="4782"/>
                  </a:lnTo>
                  <a:lnTo>
                    <a:pt x="3069" y="4839"/>
                  </a:lnTo>
                  <a:lnTo>
                    <a:pt x="3081" y="4897"/>
                  </a:lnTo>
                  <a:lnTo>
                    <a:pt x="3093" y="4955"/>
                  </a:lnTo>
                  <a:lnTo>
                    <a:pt x="3053" y="4955"/>
                  </a:lnTo>
                  <a:lnTo>
                    <a:pt x="3041" y="4898"/>
                  </a:lnTo>
                  <a:lnTo>
                    <a:pt x="3030" y="4841"/>
                  </a:lnTo>
                  <a:lnTo>
                    <a:pt x="3017" y="4785"/>
                  </a:lnTo>
                  <a:lnTo>
                    <a:pt x="3005" y="4729"/>
                  </a:lnTo>
                  <a:lnTo>
                    <a:pt x="2992" y="4674"/>
                  </a:lnTo>
                  <a:lnTo>
                    <a:pt x="2978" y="4620"/>
                  </a:lnTo>
                  <a:lnTo>
                    <a:pt x="2964" y="4566"/>
                  </a:lnTo>
                  <a:lnTo>
                    <a:pt x="2951" y="4512"/>
                  </a:lnTo>
                  <a:lnTo>
                    <a:pt x="2937" y="4460"/>
                  </a:lnTo>
                  <a:lnTo>
                    <a:pt x="2922" y="4407"/>
                  </a:lnTo>
                  <a:lnTo>
                    <a:pt x="2908" y="4355"/>
                  </a:lnTo>
                  <a:lnTo>
                    <a:pt x="2892" y="4304"/>
                  </a:lnTo>
                  <a:lnTo>
                    <a:pt x="2877" y="4252"/>
                  </a:lnTo>
                  <a:lnTo>
                    <a:pt x="2861" y="4201"/>
                  </a:lnTo>
                  <a:lnTo>
                    <a:pt x="2845" y="4151"/>
                  </a:lnTo>
                  <a:lnTo>
                    <a:pt x="2829" y="4102"/>
                  </a:lnTo>
                  <a:lnTo>
                    <a:pt x="2819" y="4073"/>
                  </a:lnTo>
                  <a:lnTo>
                    <a:pt x="2808" y="4045"/>
                  </a:lnTo>
                  <a:lnTo>
                    <a:pt x="2798" y="4018"/>
                  </a:lnTo>
                  <a:lnTo>
                    <a:pt x="2787" y="3992"/>
                  </a:lnTo>
                  <a:lnTo>
                    <a:pt x="2775" y="3965"/>
                  </a:lnTo>
                  <a:lnTo>
                    <a:pt x="2764" y="3939"/>
                  </a:lnTo>
                  <a:lnTo>
                    <a:pt x="2750" y="3914"/>
                  </a:lnTo>
                  <a:lnTo>
                    <a:pt x="2737" y="3888"/>
                  </a:lnTo>
                  <a:lnTo>
                    <a:pt x="2724" y="3864"/>
                  </a:lnTo>
                  <a:lnTo>
                    <a:pt x="2709" y="3840"/>
                  </a:lnTo>
                  <a:lnTo>
                    <a:pt x="2695" y="3816"/>
                  </a:lnTo>
                  <a:lnTo>
                    <a:pt x="2679" y="3793"/>
                  </a:lnTo>
                  <a:lnTo>
                    <a:pt x="2663" y="3770"/>
                  </a:lnTo>
                  <a:lnTo>
                    <a:pt x="2647" y="3747"/>
                  </a:lnTo>
                  <a:lnTo>
                    <a:pt x="2631" y="3725"/>
                  </a:lnTo>
                  <a:lnTo>
                    <a:pt x="2612" y="3704"/>
                  </a:lnTo>
                  <a:lnTo>
                    <a:pt x="2595" y="3682"/>
                  </a:lnTo>
                  <a:lnTo>
                    <a:pt x="2577" y="3661"/>
                  </a:lnTo>
                  <a:lnTo>
                    <a:pt x="2557" y="3641"/>
                  </a:lnTo>
                  <a:lnTo>
                    <a:pt x="2538" y="3621"/>
                  </a:lnTo>
                  <a:lnTo>
                    <a:pt x="2518" y="3600"/>
                  </a:lnTo>
                  <a:lnTo>
                    <a:pt x="2498" y="3582"/>
                  </a:lnTo>
                  <a:lnTo>
                    <a:pt x="2476" y="3563"/>
                  </a:lnTo>
                  <a:lnTo>
                    <a:pt x="2455" y="3544"/>
                  </a:lnTo>
                  <a:lnTo>
                    <a:pt x="2432" y="3526"/>
                  </a:lnTo>
                  <a:lnTo>
                    <a:pt x="2409" y="3509"/>
                  </a:lnTo>
                  <a:lnTo>
                    <a:pt x="2386" y="3491"/>
                  </a:lnTo>
                  <a:lnTo>
                    <a:pt x="2362" y="3474"/>
                  </a:lnTo>
                  <a:lnTo>
                    <a:pt x="2338" y="3457"/>
                  </a:lnTo>
                  <a:lnTo>
                    <a:pt x="2313" y="3441"/>
                  </a:lnTo>
                  <a:lnTo>
                    <a:pt x="2288" y="3425"/>
                  </a:lnTo>
                  <a:lnTo>
                    <a:pt x="2261" y="3410"/>
                  </a:lnTo>
                  <a:lnTo>
                    <a:pt x="2183" y="3363"/>
                  </a:lnTo>
                  <a:lnTo>
                    <a:pt x="2105" y="3315"/>
                  </a:lnTo>
                  <a:lnTo>
                    <a:pt x="2030" y="3264"/>
                  </a:lnTo>
                  <a:lnTo>
                    <a:pt x="1956" y="3213"/>
                  </a:lnTo>
                  <a:lnTo>
                    <a:pt x="1883" y="3160"/>
                  </a:lnTo>
                  <a:lnTo>
                    <a:pt x="1813" y="3105"/>
                  </a:lnTo>
                  <a:lnTo>
                    <a:pt x="1743" y="3049"/>
                  </a:lnTo>
                  <a:lnTo>
                    <a:pt x="1675" y="2991"/>
                  </a:lnTo>
                  <a:lnTo>
                    <a:pt x="1610" y="2932"/>
                  </a:lnTo>
                  <a:lnTo>
                    <a:pt x="1545" y="2872"/>
                  </a:lnTo>
                  <a:lnTo>
                    <a:pt x="1484" y="2810"/>
                  </a:lnTo>
                  <a:lnTo>
                    <a:pt x="1423" y="2746"/>
                  </a:lnTo>
                  <a:lnTo>
                    <a:pt x="1363" y="2682"/>
                  </a:lnTo>
                  <a:lnTo>
                    <a:pt x="1307" y="2615"/>
                  </a:lnTo>
                  <a:lnTo>
                    <a:pt x="1251" y="2549"/>
                  </a:lnTo>
                  <a:lnTo>
                    <a:pt x="1197" y="2479"/>
                  </a:lnTo>
                  <a:lnTo>
                    <a:pt x="1177" y="2452"/>
                  </a:lnTo>
                  <a:lnTo>
                    <a:pt x="1158" y="2425"/>
                  </a:lnTo>
                  <a:lnTo>
                    <a:pt x="1138" y="2396"/>
                  </a:lnTo>
                  <a:lnTo>
                    <a:pt x="1120" y="2369"/>
                  </a:lnTo>
                  <a:lnTo>
                    <a:pt x="1102" y="2340"/>
                  </a:lnTo>
                  <a:lnTo>
                    <a:pt x="1084" y="2311"/>
                  </a:lnTo>
                  <a:lnTo>
                    <a:pt x="1066" y="2283"/>
                  </a:lnTo>
                  <a:lnTo>
                    <a:pt x="1049" y="2254"/>
                  </a:lnTo>
                  <a:lnTo>
                    <a:pt x="1028" y="2221"/>
                  </a:lnTo>
                  <a:lnTo>
                    <a:pt x="1007" y="2187"/>
                  </a:lnTo>
                  <a:lnTo>
                    <a:pt x="987" y="2153"/>
                  </a:lnTo>
                  <a:lnTo>
                    <a:pt x="965" y="2120"/>
                  </a:lnTo>
                  <a:lnTo>
                    <a:pt x="942" y="2088"/>
                  </a:lnTo>
                  <a:lnTo>
                    <a:pt x="919" y="2054"/>
                  </a:lnTo>
                  <a:lnTo>
                    <a:pt x="896" y="2023"/>
                  </a:lnTo>
                  <a:lnTo>
                    <a:pt x="871" y="1992"/>
                  </a:lnTo>
                  <a:lnTo>
                    <a:pt x="820" y="1933"/>
                  </a:lnTo>
                  <a:lnTo>
                    <a:pt x="769" y="1873"/>
                  </a:lnTo>
                  <a:lnTo>
                    <a:pt x="716" y="1815"/>
                  </a:lnTo>
                  <a:lnTo>
                    <a:pt x="663" y="1757"/>
                  </a:lnTo>
                  <a:lnTo>
                    <a:pt x="609" y="1700"/>
                  </a:lnTo>
                  <a:lnTo>
                    <a:pt x="555" y="1643"/>
                  </a:lnTo>
                  <a:lnTo>
                    <a:pt x="500" y="1586"/>
                  </a:lnTo>
                  <a:lnTo>
                    <a:pt x="447" y="1531"/>
                  </a:lnTo>
                  <a:lnTo>
                    <a:pt x="412" y="1495"/>
                  </a:lnTo>
                  <a:lnTo>
                    <a:pt x="378" y="1459"/>
                  </a:lnTo>
                  <a:lnTo>
                    <a:pt x="342" y="1422"/>
                  </a:lnTo>
                  <a:lnTo>
                    <a:pt x="308" y="1386"/>
                  </a:lnTo>
                  <a:lnTo>
                    <a:pt x="289" y="1366"/>
                  </a:lnTo>
                  <a:lnTo>
                    <a:pt x="271" y="1346"/>
                  </a:lnTo>
                  <a:lnTo>
                    <a:pt x="254" y="1325"/>
                  </a:lnTo>
                  <a:lnTo>
                    <a:pt x="237" y="1304"/>
                  </a:lnTo>
                  <a:lnTo>
                    <a:pt x="222" y="1284"/>
                  </a:lnTo>
                  <a:lnTo>
                    <a:pt x="207" y="1262"/>
                  </a:lnTo>
                  <a:lnTo>
                    <a:pt x="192" y="1241"/>
                  </a:lnTo>
                  <a:lnTo>
                    <a:pt x="178" y="1219"/>
                  </a:lnTo>
                  <a:lnTo>
                    <a:pt x="165" y="1198"/>
                  </a:lnTo>
                  <a:lnTo>
                    <a:pt x="153" y="1176"/>
                  </a:lnTo>
                  <a:lnTo>
                    <a:pt x="141" y="1154"/>
                  </a:lnTo>
                  <a:lnTo>
                    <a:pt x="131" y="1131"/>
                  </a:lnTo>
                  <a:lnTo>
                    <a:pt x="121" y="1108"/>
                  </a:lnTo>
                  <a:lnTo>
                    <a:pt x="112" y="1085"/>
                  </a:lnTo>
                  <a:lnTo>
                    <a:pt x="102" y="1062"/>
                  </a:lnTo>
                  <a:lnTo>
                    <a:pt x="94" y="1038"/>
                  </a:lnTo>
                  <a:lnTo>
                    <a:pt x="82" y="997"/>
                  </a:lnTo>
                  <a:lnTo>
                    <a:pt x="70" y="957"/>
                  </a:lnTo>
                  <a:lnTo>
                    <a:pt x="60" y="915"/>
                  </a:lnTo>
                  <a:lnTo>
                    <a:pt x="50" y="875"/>
                  </a:lnTo>
                  <a:lnTo>
                    <a:pt x="40" y="834"/>
                  </a:lnTo>
                  <a:lnTo>
                    <a:pt x="32" y="794"/>
                  </a:lnTo>
                  <a:lnTo>
                    <a:pt x="26" y="753"/>
                  </a:lnTo>
                  <a:lnTo>
                    <a:pt x="19" y="712"/>
                  </a:lnTo>
                  <a:lnTo>
                    <a:pt x="14" y="671"/>
                  </a:lnTo>
                  <a:lnTo>
                    <a:pt x="9" y="631"/>
                  </a:lnTo>
                  <a:lnTo>
                    <a:pt x="6" y="591"/>
                  </a:lnTo>
                  <a:lnTo>
                    <a:pt x="3" y="550"/>
                  </a:lnTo>
                  <a:lnTo>
                    <a:pt x="1" y="509"/>
                  </a:lnTo>
                  <a:lnTo>
                    <a:pt x="0" y="469"/>
                  </a:lnTo>
                  <a:lnTo>
                    <a:pt x="0" y="428"/>
                  </a:lnTo>
                  <a:lnTo>
                    <a:pt x="1" y="388"/>
                  </a:lnTo>
                  <a:lnTo>
                    <a:pt x="5" y="351"/>
                  </a:lnTo>
                  <a:lnTo>
                    <a:pt x="8" y="316"/>
                  </a:lnTo>
                  <a:lnTo>
                    <a:pt x="15" y="281"/>
                  </a:lnTo>
                  <a:lnTo>
                    <a:pt x="23" y="249"/>
                  </a:lnTo>
                  <a:lnTo>
                    <a:pt x="28" y="234"/>
                  </a:lnTo>
                  <a:lnTo>
                    <a:pt x="34" y="219"/>
                  </a:lnTo>
                  <a:lnTo>
                    <a:pt x="39" y="204"/>
                  </a:lnTo>
                  <a:lnTo>
                    <a:pt x="45" y="191"/>
                  </a:lnTo>
                  <a:lnTo>
                    <a:pt x="52" y="177"/>
                  </a:lnTo>
                  <a:lnTo>
                    <a:pt x="59" y="163"/>
                  </a:lnTo>
                  <a:lnTo>
                    <a:pt x="67" y="150"/>
                  </a:lnTo>
                  <a:lnTo>
                    <a:pt x="75" y="138"/>
                  </a:lnTo>
                  <a:lnTo>
                    <a:pt x="84" y="126"/>
                  </a:lnTo>
                  <a:lnTo>
                    <a:pt x="93" y="115"/>
                  </a:lnTo>
                  <a:lnTo>
                    <a:pt x="102" y="103"/>
                  </a:lnTo>
                  <a:lnTo>
                    <a:pt x="113" y="93"/>
                  </a:lnTo>
                  <a:lnTo>
                    <a:pt x="123" y="83"/>
                  </a:lnTo>
                  <a:lnTo>
                    <a:pt x="133" y="74"/>
                  </a:lnTo>
                  <a:lnTo>
                    <a:pt x="145" y="64"/>
                  </a:lnTo>
                  <a:lnTo>
                    <a:pt x="157" y="55"/>
                  </a:lnTo>
                  <a:lnTo>
                    <a:pt x="169" y="47"/>
                  </a:lnTo>
                  <a:lnTo>
                    <a:pt x="183" y="39"/>
                  </a:lnTo>
                  <a:lnTo>
                    <a:pt x="195" y="31"/>
                  </a:lnTo>
                  <a:lnTo>
                    <a:pt x="209" y="24"/>
                  </a:lnTo>
                  <a:lnTo>
                    <a:pt x="224" y="19"/>
                  </a:lnTo>
                  <a:lnTo>
                    <a:pt x="238" y="12"/>
                  </a:lnTo>
                  <a:lnTo>
                    <a:pt x="254" y="6"/>
                  </a:lnTo>
                  <a:lnTo>
                    <a:pt x="269" y="1"/>
                  </a:lnTo>
                  <a:lnTo>
                    <a:pt x="280" y="1"/>
                  </a:lnTo>
                  <a:lnTo>
                    <a:pt x="284" y="0"/>
                  </a:lnTo>
                  <a:lnTo>
                    <a:pt x="324" y="0"/>
                  </a:lnTo>
                  <a:lnTo>
                    <a:pt x="365" y="0"/>
                  </a:lnTo>
                  <a:lnTo>
                    <a:pt x="406" y="2"/>
                  </a:lnTo>
                  <a:lnTo>
                    <a:pt x="448" y="7"/>
                  </a:lnTo>
                  <a:lnTo>
                    <a:pt x="468" y="10"/>
                  </a:lnTo>
                  <a:lnTo>
                    <a:pt x="490" y="15"/>
                  </a:lnTo>
                  <a:lnTo>
                    <a:pt x="511" y="20"/>
                  </a:lnTo>
                  <a:lnTo>
                    <a:pt x="531" y="25"/>
                  </a:lnTo>
                  <a:lnTo>
                    <a:pt x="553" y="31"/>
                  </a:lnTo>
                  <a:lnTo>
                    <a:pt x="574" y="39"/>
                  </a:lnTo>
                  <a:lnTo>
                    <a:pt x="594" y="47"/>
                  </a:lnTo>
                  <a:lnTo>
                    <a:pt x="615" y="58"/>
                  </a:lnTo>
                  <a:lnTo>
                    <a:pt x="650" y="75"/>
                  </a:lnTo>
                  <a:lnTo>
                    <a:pt x="684" y="93"/>
                  </a:lnTo>
                  <a:lnTo>
                    <a:pt x="716" y="113"/>
                  </a:lnTo>
                  <a:lnTo>
                    <a:pt x="748" y="133"/>
                  </a:lnTo>
                  <a:lnTo>
                    <a:pt x="779" y="155"/>
                  </a:lnTo>
                  <a:lnTo>
                    <a:pt x="809" y="178"/>
                  </a:lnTo>
                  <a:lnTo>
                    <a:pt x="839" y="202"/>
                  </a:lnTo>
                  <a:lnTo>
                    <a:pt x="868" y="227"/>
                  </a:lnTo>
                  <a:lnTo>
                    <a:pt x="895" y="254"/>
                  </a:lnTo>
                  <a:lnTo>
                    <a:pt x="921" y="281"/>
                  </a:lnTo>
                  <a:lnTo>
                    <a:pt x="948" y="311"/>
                  </a:lnTo>
                  <a:lnTo>
                    <a:pt x="973" y="341"/>
                  </a:lnTo>
                  <a:lnTo>
                    <a:pt x="997" y="372"/>
                  </a:lnTo>
                  <a:lnTo>
                    <a:pt x="1021" y="404"/>
                  </a:lnTo>
                  <a:lnTo>
                    <a:pt x="1044" y="438"/>
                  </a:lnTo>
                  <a:lnTo>
                    <a:pt x="1067" y="473"/>
                  </a:lnTo>
                  <a:lnTo>
                    <a:pt x="1105" y="533"/>
                  </a:lnTo>
                  <a:lnTo>
                    <a:pt x="1145" y="592"/>
                  </a:lnTo>
                  <a:lnTo>
                    <a:pt x="1185" y="648"/>
                  </a:lnTo>
                  <a:lnTo>
                    <a:pt x="1225" y="703"/>
                  </a:lnTo>
                  <a:lnTo>
                    <a:pt x="1268" y="755"/>
                  </a:lnTo>
                  <a:lnTo>
                    <a:pt x="1311" y="805"/>
                  </a:lnTo>
                  <a:lnTo>
                    <a:pt x="1355" y="855"/>
                  </a:lnTo>
                  <a:lnTo>
                    <a:pt x="1400" y="901"/>
                  </a:lnTo>
                  <a:lnTo>
                    <a:pt x="1446" y="945"/>
                  </a:lnTo>
                  <a:lnTo>
                    <a:pt x="1493" y="988"/>
                  </a:lnTo>
                  <a:lnTo>
                    <a:pt x="1541" y="1029"/>
                  </a:lnTo>
                  <a:lnTo>
                    <a:pt x="1590" y="1067"/>
                  </a:lnTo>
                  <a:lnTo>
                    <a:pt x="1640" y="1105"/>
                  </a:lnTo>
                  <a:lnTo>
                    <a:pt x="1691" y="1139"/>
                  </a:lnTo>
                  <a:lnTo>
                    <a:pt x="1744" y="1172"/>
                  </a:lnTo>
                  <a:lnTo>
                    <a:pt x="1798" y="1204"/>
                  </a:lnTo>
                  <a:lnTo>
                    <a:pt x="1838" y="1229"/>
                  </a:lnTo>
                  <a:lnTo>
                    <a:pt x="1878" y="1255"/>
                  </a:lnTo>
                  <a:lnTo>
                    <a:pt x="1917" y="1282"/>
                  </a:lnTo>
                  <a:lnTo>
                    <a:pt x="1954" y="1311"/>
                  </a:lnTo>
                  <a:lnTo>
                    <a:pt x="1991" y="1342"/>
                  </a:lnTo>
                  <a:lnTo>
                    <a:pt x="2026" y="1373"/>
                  </a:lnTo>
                  <a:lnTo>
                    <a:pt x="2059" y="1405"/>
                  </a:lnTo>
                  <a:lnTo>
                    <a:pt x="2093" y="1437"/>
                  </a:lnTo>
                  <a:lnTo>
                    <a:pt x="2126" y="1472"/>
                  </a:lnTo>
                  <a:lnTo>
                    <a:pt x="2157" y="1506"/>
                  </a:lnTo>
                  <a:lnTo>
                    <a:pt x="2188" y="1541"/>
                  </a:lnTo>
                  <a:lnTo>
                    <a:pt x="2219" y="1576"/>
                  </a:lnTo>
                  <a:lnTo>
                    <a:pt x="2278" y="1647"/>
                  </a:lnTo>
                  <a:lnTo>
                    <a:pt x="2337" y="1718"/>
                  </a:lnTo>
                  <a:lnTo>
                    <a:pt x="2384" y="1777"/>
                  </a:lnTo>
                  <a:lnTo>
                    <a:pt x="2424" y="1825"/>
                  </a:lnTo>
                  <a:lnTo>
                    <a:pt x="2464" y="1873"/>
                  </a:lnTo>
                  <a:lnTo>
                    <a:pt x="2504" y="1922"/>
                  </a:lnTo>
                  <a:lnTo>
                    <a:pt x="2543" y="1972"/>
                  </a:lnTo>
                  <a:lnTo>
                    <a:pt x="2584" y="2021"/>
                  </a:lnTo>
                  <a:lnTo>
                    <a:pt x="2623" y="2072"/>
                  </a:lnTo>
                  <a:lnTo>
                    <a:pt x="2662" y="2122"/>
                  </a:lnTo>
                  <a:lnTo>
                    <a:pt x="2699" y="2172"/>
                  </a:lnTo>
                  <a:lnTo>
                    <a:pt x="2737" y="2224"/>
                  </a:lnTo>
                  <a:lnTo>
                    <a:pt x="2774" y="2277"/>
                  </a:lnTo>
                  <a:lnTo>
                    <a:pt x="2811" y="2328"/>
                  </a:lnTo>
                  <a:lnTo>
                    <a:pt x="2846" y="2382"/>
                  </a:lnTo>
                  <a:lnTo>
                    <a:pt x="2881" y="2436"/>
                  </a:lnTo>
                  <a:lnTo>
                    <a:pt x="2914" y="2490"/>
                  </a:lnTo>
                  <a:lnTo>
                    <a:pt x="2946" y="2545"/>
                  </a:lnTo>
                  <a:lnTo>
                    <a:pt x="2977" y="2601"/>
                  </a:lnTo>
                  <a:lnTo>
                    <a:pt x="2991" y="2627"/>
                  </a:lnTo>
                  <a:lnTo>
                    <a:pt x="3006" y="2651"/>
                  </a:lnTo>
                  <a:lnTo>
                    <a:pt x="3021" y="2674"/>
                  </a:lnTo>
                  <a:lnTo>
                    <a:pt x="3036" y="2696"/>
                  </a:lnTo>
                  <a:lnTo>
                    <a:pt x="3052" y="2717"/>
                  </a:lnTo>
                  <a:lnTo>
                    <a:pt x="3068" y="2738"/>
                  </a:lnTo>
                  <a:lnTo>
                    <a:pt x="3085" y="2757"/>
                  </a:lnTo>
                  <a:lnTo>
                    <a:pt x="3103" y="2777"/>
                  </a:lnTo>
                  <a:lnTo>
                    <a:pt x="3122" y="2795"/>
                  </a:lnTo>
                  <a:lnTo>
                    <a:pt x="3140" y="2812"/>
                  </a:lnTo>
                  <a:lnTo>
                    <a:pt x="3159" y="2829"/>
                  </a:lnTo>
                  <a:lnTo>
                    <a:pt x="3179" y="2845"/>
                  </a:lnTo>
                  <a:lnTo>
                    <a:pt x="3200" y="2860"/>
                  </a:lnTo>
                  <a:lnTo>
                    <a:pt x="3220" y="2873"/>
                  </a:lnTo>
                  <a:lnTo>
                    <a:pt x="3242" y="2887"/>
                  </a:lnTo>
                  <a:lnTo>
                    <a:pt x="3264" y="2899"/>
                  </a:lnTo>
                  <a:lnTo>
                    <a:pt x="3287" y="2910"/>
                  </a:lnTo>
                  <a:lnTo>
                    <a:pt x="3310" y="2921"/>
                  </a:lnTo>
                  <a:lnTo>
                    <a:pt x="3334" y="2932"/>
                  </a:lnTo>
                  <a:lnTo>
                    <a:pt x="3358" y="2941"/>
                  </a:lnTo>
                  <a:lnTo>
                    <a:pt x="3383" y="2949"/>
                  </a:lnTo>
                  <a:lnTo>
                    <a:pt x="3410" y="2956"/>
                  </a:lnTo>
                  <a:lnTo>
                    <a:pt x="3435" y="2963"/>
                  </a:lnTo>
                  <a:lnTo>
                    <a:pt x="3462" y="2968"/>
                  </a:lnTo>
                  <a:lnTo>
                    <a:pt x="3490" y="2974"/>
                  </a:lnTo>
                  <a:lnTo>
                    <a:pt x="3517" y="2979"/>
                  </a:lnTo>
                  <a:lnTo>
                    <a:pt x="3546" y="2982"/>
                  </a:lnTo>
                  <a:lnTo>
                    <a:pt x="3575" y="2985"/>
                  </a:lnTo>
                  <a:lnTo>
                    <a:pt x="3605" y="2987"/>
                  </a:lnTo>
                  <a:lnTo>
                    <a:pt x="3636" y="2987"/>
                  </a:lnTo>
                  <a:lnTo>
                    <a:pt x="3666" y="2988"/>
                  </a:lnTo>
                  <a:lnTo>
                    <a:pt x="3697" y="2987"/>
                  </a:lnTo>
                  <a:lnTo>
                    <a:pt x="3742" y="2986"/>
                  </a:lnTo>
                  <a:lnTo>
                    <a:pt x="3787" y="2985"/>
                  </a:lnTo>
                  <a:lnTo>
                    <a:pt x="3833" y="2982"/>
                  </a:lnTo>
                  <a:lnTo>
                    <a:pt x="3878" y="2980"/>
                  </a:lnTo>
                  <a:lnTo>
                    <a:pt x="3922" y="2978"/>
                  </a:lnTo>
                  <a:lnTo>
                    <a:pt x="3967" y="2977"/>
                  </a:lnTo>
                  <a:lnTo>
                    <a:pt x="4012" y="2974"/>
                  </a:lnTo>
                  <a:lnTo>
                    <a:pt x="4055" y="2972"/>
                  </a:lnTo>
                  <a:lnTo>
                    <a:pt x="4121" y="2968"/>
                  </a:lnTo>
                  <a:lnTo>
                    <a:pt x="4186" y="2965"/>
                  </a:lnTo>
                  <a:lnTo>
                    <a:pt x="4252" y="2962"/>
                  </a:lnTo>
                  <a:lnTo>
                    <a:pt x="4318" y="2959"/>
                  </a:lnTo>
                  <a:lnTo>
                    <a:pt x="4385" y="2957"/>
                  </a:lnTo>
                  <a:lnTo>
                    <a:pt x="4451" y="2955"/>
                  </a:lnTo>
                  <a:lnTo>
                    <a:pt x="4517" y="2954"/>
                  </a:lnTo>
                  <a:lnTo>
                    <a:pt x="4583" y="2954"/>
                  </a:lnTo>
                  <a:lnTo>
                    <a:pt x="4586" y="2954"/>
                  </a:lnTo>
                  <a:lnTo>
                    <a:pt x="4611" y="2954"/>
                  </a:lnTo>
                  <a:lnTo>
                    <a:pt x="4634" y="2955"/>
                  </a:lnTo>
                  <a:lnTo>
                    <a:pt x="4656" y="2956"/>
                  </a:lnTo>
                  <a:lnTo>
                    <a:pt x="4679" y="2958"/>
                  </a:lnTo>
                  <a:lnTo>
                    <a:pt x="4702" y="2960"/>
                  </a:lnTo>
                  <a:lnTo>
                    <a:pt x="4725" y="2964"/>
                  </a:lnTo>
                  <a:lnTo>
                    <a:pt x="4747" y="2968"/>
                  </a:lnTo>
                  <a:lnTo>
                    <a:pt x="4769" y="2973"/>
                  </a:lnTo>
                  <a:lnTo>
                    <a:pt x="4791" y="2978"/>
                  </a:lnTo>
                  <a:lnTo>
                    <a:pt x="4811" y="2983"/>
                  </a:lnTo>
                  <a:lnTo>
                    <a:pt x="4833" y="2989"/>
                  </a:lnTo>
                  <a:lnTo>
                    <a:pt x="4854" y="2996"/>
                  </a:lnTo>
                  <a:lnTo>
                    <a:pt x="4874" y="3004"/>
                  </a:lnTo>
                  <a:lnTo>
                    <a:pt x="4894" y="3012"/>
                  </a:lnTo>
                  <a:lnTo>
                    <a:pt x="4915" y="3020"/>
                  </a:lnTo>
                  <a:lnTo>
                    <a:pt x="4934" y="3029"/>
                  </a:lnTo>
                  <a:lnTo>
                    <a:pt x="4954" y="3040"/>
                  </a:lnTo>
                  <a:lnTo>
                    <a:pt x="4973" y="3049"/>
                  </a:lnTo>
                  <a:lnTo>
                    <a:pt x="4991" y="3060"/>
                  </a:lnTo>
                  <a:lnTo>
                    <a:pt x="5010" y="3072"/>
                  </a:lnTo>
                  <a:lnTo>
                    <a:pt x="5028" y="3083"/>
                  </a:lnTo>
                  <a:lnTo>
                    <a:pt x="5046" y="3096"/>
                  </a:lnTo>
                  <a:lnTo>
                    <a:pt x="5064" y="3110"/>
                  </a:lnTo>
                  <a:lnTo>
                    <a:pt x="5081" y="3122"/>
                  </a:lnTo>
                  <a:lnTo>
                    <a:pt x="5098" y="3137"/>
                  </a:lnTo>
                  <a:lnTo>
                    <a:pt x="5114" y="3152"/>
                  </a:lnTo>
                  <a:lnTo>
                    <a:pt x="5131" y="3167"/>
                  </a:lnTo>
                  <a:lnTo>
                    <a:pt x="5146" y="3183"/>
                  </a:lnTo>
                  <a:lnTo>
                    <a:pt x="5162" y="3199"/>
                  </a:lnTo>
                  <a:lnTo>
                    <a:pt x="5177" y="3216"/>
                  </a:lnTo>
                  <a:lnTo>
                    <a:pt x="5192" y="3233"/>
                  </a:lnTo>
                  <a:lnTo>
                    <a:pt x="5207" y="3252"/>
                  </a:lnTo>
                  <a:lnTo>
                    <a:pt x="5242" y="3297"/>
                  </a:lnTo>
                  <a:lnTo>
                    <a:pt x="5275" y="3342"/>
                  </a:lnTo>
                  <a:lnTo>
                    <a:pt x="5307" y="3388"/>
                  </a:lnTo>
                  <a:lnTo>
                    <a:pt x="5338" y="3436"/>
                  </a:lnTo>
                  <a:lnTo>
                    <a:pt x="5368" y="3485"/>
                  </a:lnTo>
                  <a:lnTo>
                    <a:pt x="5398" y="3534"/>
                  </a:lnTo>
                  <a:lnTo>
                    <a:pt x="5425" y="3584"/>
                  </a:lnTo>
                  <a:lnTo>
                    <a:pt x="5451" y="3635"/>
                  </a:lnTo>
                  <a:lnTo>
                    <a:pt x="5477" y="3686"/>
                  </a:lnTo>
                  <a:lnTo>
                    <a:pt x="5502" y="3739"/>
                  </a:lnTo>
                  <a:lnTo>
                    <a:pt x="5525" y="3793"/>
                  </a:lnTo>
                  <a:lnTo>
                    <a:pt x="5547" y="3847"/>
                  </a:lnTo>
                  <a:lnTo>
                    <a:pt x="5568" y="3902"/>
                  </a:lnTo>
                  <a:lnTo>
                    <a:pt x="5588" y="3957"/>
                  </a:lnTo>
                  <a:lnTo>
                    <a:pt x="5606" y="4014"/>
                  </a:lnTo>
                  <a:lnTo>
                    <a:pt x="5625" y="4072"/>
                  </a:lnTo>
                  <a:lnTo>
                    <a:pt x="5635" y="4112"/>
                  </a:lnTo>
                  <a:lnTo>
                    <a:pt x="5645" y="4151"/>
                  </a:lnTo>
                  <a:lnTo>
                    <a:pt x="5654" y="4191"/>
                  </a:lnTo>
                  <a:lnTo>
                    <a:pt x="5661" y="4230"/>
                  </a:lnTo>
                  <a:lnTo>
                    <a:pt x="5667" y="4269"/>
                  </a:lnTo>
                  <a:lnTo>
                    <a:pt x="5672" y="4308"/>
                  </a:lnTo>
                  <a:lnTo>
                    <a:pt x="5675" y="4347"/>
                  </a:lnTo>
                  <a:lnTo>
                    <a:pt x="5677" y="4385"/>
                  </a:lnTo>
                  <a:lnTo>
                    <a:pt x="5679" y="4423"/>
                  </a:lnTo>
                  <a:lnTo>
                    <a:pt x="5677" y="4460"/>
                  </a:lnTo>
                  <a:lnTo>
                    <a:pt x="5675" y="4497"/>
                  </a:lnTo>
                  <a:lnTo>
                    <a:pt x="5673" y="4534"/>
                  </a:lnTo>
                  <a:lnTo>
                    <a:pt x="5668" y="4570"/>
                  </a:lnTo>
                  <a:lnTo>
                    <a:pt x="5662" y="4606"/>
                  </a:lnTo>
                  <a:lnTo>
                    <a:pt x="5654" y="4642"/>
                  </a:lnTo>
                  <a:lnTo>
                    <a:pt x="5646" y="4676"/>
                  </a:lnTo>
                  <a:lnTo>
                    <a:pt x="5636" y="4715"/>
                  </a:lnTo>
                  <a:lnTo>
                    <a:pt x="5623" y="4752"/>
                  </a:lnTo>
                  <a:lnTo>
                    <a:pt x="5611" y="4789"/>
                  </a:lnTo>
                  <a:lnTo>
                    <a:pt x="5596" y="4824"/>
                  </a:lnTo>
                  <a:lnTo>
                    <a:pt x="5581" y="4859"/>
                  </a:lnTo>
                  <a:lnTo>
                    <a:pt x="5564" y="4892"/>
                  </a:lnTo>
                  <a:lnTo>
                    <a:pt x="5545" y="4924"/>
                  </a:lnTo>
                  <a:lnTo>
                    <a:pt x="5527" y="4955"/>
                  </a:lnTo>
                  <a:lnTo>
                    <a:pt x="5479" y="4955"/>
                  </a:lnTo>
                  <a:lnTo>
                    <a:pt x="5500" y="4923"/>
                  </a:lnTo>
                  <a:lnTo>
                    <a:pt x="5519" y="4890"/>
                  </a:lnTo>
                  <a:lnTo>
                    <a:pt x="5537" y="4855"/>
                  </a:lnTo>
                  <a:lnTo>
                    <a:pt x="5555" y="4820"/>
                  </a:lnTo>
                  <a:lnTo>
                    <a:pt x="5571" y="4783"/>
                  </a:lnTo>
                  <a:lnTo>
                    <a:pt x="5584" y="4746"/>
                  </a:lnTo>
                  <a:lnTo>
                    <a:pt x="5597" y="4707"/>
                  </a:lnTo>
                  <a:lnTo>
                    <a:pt x="5609" y="4667"/>
                  </a:lnTo>
                  <a:lnTo>
                    <a:pt x="5617" y="4633"/>
                  </a:lnTo>
                  <a:lnTo>
                    <a:pt x="5623" y="4598"/>
                  </a:lnTo>
                  <a:lnTo>
                    <a:pt x="5629" y="4564"/>
                  </a:lnTo>
                  <a:lnTo>
                    <a:pt x="5634" y="4529"/>
                  </a:lnTo>
                  <a:lnTo>
                    <a:pt x="5636" y="4494"/>
                  </a:lnTo>
                  <a:lnTo>
                    <a:pt x="5638" y="4458"/>
                  </a:lnTo>
                  <a:lnTo>
                    <a:pt x="5638" y="4422"/>
                  </a:lnTo>
                  <a:lnTo>
                    <a:pt x="5638" y="4385"/>
                  </a:lnTo>
                  <a:lnTo>
                    <a:pt x="5636" y="4348"/>
                  </a:lnTo>
                  <a:lnTo>
                    <a:pt x="5633" y="4312"/>
                  </a:lnTo>
                  <a:lnTo>
                    <a:pt x="5628" y="4274"/>
                  </a:lnTo>
                  <a:lnTo>
                    <a:pt x="5622" y="4236"/>
                  </a:lnTo>
                  <a:lnTo>
                    <a:pt x="5615" y="4198"/>
                  </a:lnTo>
                  <a:lnTo>
                    <a:pt x="5607" y="4160"/>
                  </a:lnTo>
                  <a:lnTo>
                    <a:pt x="5597" y="4121"/>
                  </a:lnTo>
                  <a:lnTo>
                    <a:pt x="5587" y="4082"/>
                  </a:lnTo>
                  <a:lnTo>
                    <a:pt x="5570" y="4026"/>
                  </a:lnTo>
                  <a:lnTo>
                    <a:pt x="5551" y="3971"/>
                  </a:lnTo>
                  <a:lnTo>
                    <a:pt x="5532" y="3916"/>
                  </a:lnTo>
                  <a:lnTo>
                    <a:pt x="5511" y="3862"/>
                  </a:lnTo>
                  <a:lnTo>
                    <a:pt x="5489" y="3808"/>
                  </a:lnTo>
                  <a:lnTo>
                    <a:pt x="5466" y="3755"/>
                  </a:lnTo>
                  <a:lnTo>
                    <a:pt x="5442" y="3704"/>
                  </a:lnTo>
                  <a:lnTo>
                    <a:pt x="5417" y="3653"/>
                  </a:lnTo>
                  <a:lnTo>
                    <a:pt x="5391" y="3603"/>
                  </a:lnTo>
                  <a:lnTo>
                    <a:pt x="5363" y="3553"/>
                  </a:lnTo>
                  <a:lnTo>
                    <a:pt x="5334" y="3505"/>
                  </a:lnTo>
                  <a:lnTo>
                    <a:pt x="5305" y="3457"/>
                  </a:lnTo>
                  <a:lnTo>
                    <a:pt x="5275" y="3410"/>
                  </a:lnTo>
                  <a:lnTo>
                    <a:pt x="5243" y="3364"/>
                  </a:lnTo>
                  <a:lnTo>
                    <a:pt x="5209" y="3319"/>
                  </a:lnTo>
                  <a:lnTo>
                    <a:pt x="5176" y="3276"/>
                  </a:lnTo>
                  <a:lnTo>
                    <a:pt x="5162" y="3259"/>
                  </a:lnTo>
                  <a:lnTo>
                    <a:pt x="5149" y="3241"/>
                  </a:lnTo>
                  <a:lnTo>
                    <a:pt x="5134" y="3225"/>
                  </a:lnTo>
                  <a:lnTo>
                    <a:pt x="5119" y="3210"/>
                  </a:lnTo>
                  <a:lnTo>
                    <a:pt x="5104" y="3196"/>
                  </a:lnTo>
                  <a:lnTo>
                    <a:pt x="5088" y="3181"/>
                  </a:lnTo>
                  <a:lnTo>
                    <a:pt x="5073" y="3167"/>
                  </a:lnTo>
                  <a:lnTo>
                    <a:pt x="5057" y="3153"/>
                  </a:lnTo>
                  <a:lnTo>
                    <a:pt x="5040" y="3141"/>
                  </a:lnTo>
                  <a:lnTo>
                    <a:pt x="5024" y="3128"/>
                  </a:lnTo>
                  <a:lnTo>
                    <a:pt x="5006" y="3116"/>
                  </a:lnTo>
                  <a:lnTo>
                    <a:pt x="4989" y="3105"/>
                  </a:lnTo>
                  <a:lnTo>
                    <a:pt x="4972" y="3095"/>
                  </a:lnTo>
                  <a:lnTo>
                    <a:pt x="4954" y="3084"/>
                  </a:lnTo>
                  <a:lnTo>
                    <a:pt x="4935" y="3074"/>
                  </a:lnTo>
                  <a:lnTo>
                    <a:pt x="4917" y="3065"/>
                  </a:lnTo>
                  <a:lnTo>
                    <a:pt x="4899" y="3057"/>
                  </a:lnTo>
                  <a:lnTo>
                    <a:pt x="4879" y="3048"/>
                  </a:lnTo>
                  <a:lnTo>
                    <a:pt x="4860" y="3041"/>
                  </a:lnTo>
                  <a:lnTo>
                    <a:pt x="4840" y="3034"/>
                  </a:lnTo>
                  <a:lnTo>
                    <a:pt x="4821" y="3027"/>
                  </a:lnTo>
                  <a:lnTo>
                    <a:pt x="4801" y="3021"/>
                  </a:lnTo>
                  <a:lnTo>
                    <a:pt x="4780" y="3016"/>
                  </a:lnTo>
                  <a:lnTo>
                    <a:pt x="4760" y="3011"/>
                  </a:lnTo>
                  <a:lnTo>
                    <a:pt x="4739" y="3006"/>
                  </a:lnTo>
                  <a:lnTo>
                    <a:pt x="4718" y="3003"/>
                  </a:lnTo>
                  <a:lnTo>
                    <a:pt x="4697" y="2999"/>
                  </a:lnTo>
                  <a:lnTo>
                    <a:pt x="4675" y="2997"/>
                  </a:lnTo>
                  <a:lnTo>
                    <a:pt x="4653" y="2995"/>
                  </a:lnTo>
                  <a:lnTo>
                    <a:pt x="4631" y="2994"/>
                  </a:lnTo>
                  <a:lnTo>
                    <a:pt x="4609" y="2993"/>
                  </a:lnTo>
                  <a:lnTo>
                    <a:pt x="4586" y="2993"/>
                  </a:lnTo>
                  <a:lnTo>
                    <a:pt x="4583" y="2993"/>
                  </a:lnTo>
                  <a:lnTo>
                    <a:pt x="4518" y="2993"/>
                  </a:lnTo>
                  <a:lnTo>
                    <a:pt x="4451" y="2994"/>
                  </a:lnTo>
                  <a:lnTo>
                    <a:pt x="4386" y="2996"/>
                  </a:lnTo>
                  <a:lnTo>
                    <a:pt x="4319" y="2998"/>
                  </a:lnTo>
                  <a:lnTo>
                    <a:pt x="4254" y="3001"/>
                  </a:lnTo>
                  <a:lnTo>
                    <a:pt x="4187" y="3004"/>
                  </a:lnTo>
                  <a:lnTo>
                    <a:pt x="4123" y="3007"/>
                  </a:lnTo>
                  <a:lnTo>
                    <a:pt x="4058" y="3011"/>
                  </a:lnTo>
                  <a:lnTo>
                    <a:pt x="4013" y="3013"/>
                  </a:lnTo>
                  <a:lnTo>
                    <a:pt x="3968" y="3016"/>
                  </a:lnTo>
                  <a:lnTo>
                    <a:pt x="3923" y="3018"/>
                  </a:lnTo>
                  <a:lnTo>
                    <a:pt x="3879" y="3020"/>
                  </a:lnTo>
                  <a:lnTo>
                    <a:pt x="3834" y="3021"/>
                  </a:lnTo>
                  <a:lnTo>
                    <a:pt x="3789" y="3024"/>
                  </a:lnTo>
                  <a:lnTo>
                    <a:pt x="3743" y="3025"/>
                  </a:lnTo>
                  <a:lnTo>
                    <a:pt x="3699" y="3027"/>
                  </a:lnTo>
                  <a:lnTo>
                    <a:pt x="3665" y="3027"/>
                  </a:lnTo>
                  <a:lnTo>
                    <a:pt x="3633" y="3027"/>
                  </a:lnTo>
                  <a:lnTo>
                    <a:pt x="3601" y="3026"/>
                  </a:lnTo>
                  <a:lnTo>
                    <a:pt x="3570" y="3024"/>
                  </a:lnTo>
                  <a:lnTo>
                    <a:pt x="3539" y="3020"/>
                  </a:lnTo>
                  <a:lnTo>
                    <a:pt x="3509" y="3017"/>
                  </a:lnTo>
                  <a:lnTo>
                    <a:pt x="3481" y="3012"/>
                  </a:lnTo>
                  <a:lnTo>
                    <a:pt x="3452" y="3007"/>
                  </a:lnTo>
                  <a:lnTo>
                    <a:pt x="3423" y="3001"/>
                  </a:lnTo>
                  <a:lnTo>
                    <a:pt x="3396" y="2994"/>
                  </a:lnTo>
                  <a:lnTo>
                    <a:pt x="3369" y="2986"/>
                  </a:lnTo>
                  <a:lnTo>
                    <a:pt x="3343" y="2977"/>
                  </a:lnTo>
                  <a:lnTo>
                    <a:pt x="3318" y="2967"/>
                  </a:lnTo>
                  <a:lnTo>
                    <a:pt x="3293" y="2957"/>
                  </a:lnTo>
                  <a:lnTo>
                    <a:pt x="3268" y="2946"/>
                  </a:lnTo>
                  <a:lnTo>
                    <a:pt x="3244" y="2933"/>
                  </a:lnTo>
                  <a:lnTo>
                    <a:pt x="3221" y="2920"/>
                  </a:lnTo>
                  <a:lnTo>
                    <a:pt x="3198" y="2907"/>
                  </a:lnTo>
                  <a:lnTo>
                    <a:pt x="3177" y="2892"/>
                  </a:lnTo>
                  <a:lnTo>
                    <a:pt x="3155" y="2876"/>
                  </a:lnTo>
                  <a:lnTo>
                    <a:pt x="3134" y="2860"/>
                  </a:lnTo>
                  <a:lnTo>
                    <a:pt x="3114" y="2842"/>
                  </a:lnTo>
                  <a:lnTo>
                    <a:pt x="3094" y="2824"/>
                  </a:lnTo>
                  <a:lnTo>
                    <a:pt x="3075" y="2804"/>
                  </a:lnTo>
                  <a:lnTo>
                    <a:pt x="3056" y="2785"/>
                  </a:lnTo>
                  <a:lnTo>
                    <a:pt x="3038" y="2764"/>
                  </a:lnTo>
                  <a:lnTo>
                    <a:pt x="3021" y="2743"/>
                  </a:lnTo>
                  <a:lnTo>
                    <a:pt x="3005" y="2720"/>
                  </a:lnTo>
                  <a:lnTo>
                    <a:pt x="2987" y="2697"/>
                  </a:lnTo>
                  <a:lnTo>
                    <a:pt x="2972" y="2671"/>
                  </a:lnTo>
                  <a:lnTo>
                    <a:pt x="2958" y="2646"/>
                  </a:lnTo>
                  <a:lnTo>
                    <a:pt x="2943" y="2621"/>
                  </a:lnTo>
                  <a:lnTo>
                    <a:pt x="2912" y="2565"/>
                  </a:lnTo>
                  <a:lnTo>
                    <a:pt x="2880" y="2511"/>
                  </a:lnTo>
                  <a:lnTo>
                    <a:pt x="2846" y="2456"/>
                  </a:lnTo>
                  <a:lnTo>
                    <a:pt x="2813" y="2403"/>
                  </a:lnTo>
                  <a:lnTo>
                    <a:pt x="2777" y="2350"/>
                  </a:lnTo>
                  <a:lnTo>
                    <a:pt x="2741" y="2298"/>
                  </a:lnTo>
                  <a:lnTo>
                    <a:pt x="2704" y="2247"/>
                  </a:lnTo>
                  <a:lnTo>
                    <a:pt x="2667" y="2195"/>
                  </a:lnTo>
                  <a:lnTo>
                    <a:pt x="2629" y="2145"/>
                  </a:lnTo>
                  <a:lnTo>
                    <a:pt x="2590" y="2094"/>
                  </a:lnTo>
                  <a:lnTo>
                    <a:pt x="2551" y="2045"/>
                  </a:lnTo>
                  <a:lnTo>
                    <a:pt x="2512" y="1996"/>
                  </a:lnTo>
                  <a:lnTo>
                    <a:pt x="2472" y="1947"/>
                  </a:lnTo>
                  <a:lnTo>
                    <a:pt x="2433" y="1898"/>
                  </a:lnTo>
                  <a:lnTo>
                    <a:pt x="2393" y="1849"/>
                  </a:lnTo>
                  <a:lnTo>
                    <a:pt x="2354" y="1801"/>
                  </a:lnTo>
                  <a:lnTo>
                    <a:pt x="2307" y="1744"/>
                  </a:lnTo>
                  <a:lnTo>
                    <a:pt x="2248" y="1670"/>
                  </a:lnTo>
                  <a:lnTo>
                    <a:pt x="2187" y="1599"/>
                  </a:lnTo>
                  <a:lnTo>
                    <a:pt x="2157" y="1565"/>
                  </a:lnTo>
                  <a:lnTo>
                    <a:pt x="2126" y="1530"/>
                  </a:lnTo>
                  <a:lnTo>
                    <a:pt x="2095" y="1497"/>
                  </a:lnTo>
                  <a:lnTo>
                    <a:pt x="2064" y="1464"/>
                  </a:lnTo>
                  <a:lnTo>
                    <a:pt x="2032" y="1432"/>
                  </a:lnTo>
                  <a:lnTo>
                    <a:pt x="1999" y="1401"/>
                  </a:lnTo>
                  <a:lnTo>
                    <a:pt x="1964" y="1371"/>
                  </a:lnTo>
                  <a:lnTo>
                    <a:pt x="1930" y="1342"/>
                  </a:lnTo>
                  <a:lnTo>
                    <a:pt x="1894" y="1315"/>
                  </a:lnTo>
                  <a:lnTo>
                    <a:pt x="1856" y="1288"/>
                  </a:lnTo>
                  <a:lnTo>
                    <a:pt x="1817" y="1263"/>
                  </a:lnTo>
                  <a:lnTo>
                    <a:pt x="1778" y="1239"/>
                  </a:lnTo>
                  <a:lnTo>
                    <a:pt x="1723" y="1207"/>
                  </a:lnTo>
                  <a:lnTo>
                    <a:pt x="1669" y="1172"/>
                  </a:lnTo>
                  <a:lnTo>
                    <a:pt x="1618" y="1137"/>
                  </a:lnTo>
                  <a:lnTo>
                    <a:pt x="1566" y="1099"/>
                  </a:lnTo>
                  <a:lnTo>
                    <a:pt x="1516" y="1059"/>
                  </a:lnTo>
                  <a:lnTo>
                    <a:pt x="1467" y="1018"/>
                  </a:lnTo>
                  <a:lnTo>
                    <a:pt x="1419" y="974"/>
                  </a:lnTo>
                  <a:lnTo>
                    <a:pt x="1372" y="929"/>
                  </a:lnTo>
                  <a:lnTo>
                    <a:pt x="1326" y="882"/>
                  </a:lnTo>
                  <a:lnTo>
                    <a:pt x="1282" y="833"/>
                  </a:lnTo>
                  <a:lnTo>
                    <a:pt x="1238" y="781"/>
                  </a:lnTo>
                  <a:lnTo>
                    <a:pt x="1196" y="727"/>
                  </a:lnTo>
                  <a:lnTo>
                    <a:pt x="1153" y="672"/>
                  </a:lnTo>
                  <a:lnTo>
                    <a:pt x="1113" y="615"/>
                  </a:lnTo>
                  <a:lnTo>
                    <a:pt x="1073" y="555"/>
                  </a:lnTo>
                  <a:lnTo>
                    <a:pt x="1034" y="493"/>
                  </a:lnTo>
                  <a:lnTo>
                    <a:pt x="1012" y="460"/>
                  </a:lnTo>
                  <a:lnTo>
                    <a:pt x="989" y="428"/>
                  </a:lnTo>
                  <a:lnTo>
                    <a:pt x="966" y="396"/>
                  </a:lnTo>
                  <a:lnTo>
                    <a:pt x="943" y="366"/>
                  </a:lnTo>
                  <a:lnTo>
                    <a:pt x="918" y="337"/>
                  </a:lnTo>
                  <a:lnTo>
                    <a:pt x="893" y="309"/>
                  </a:lnTo>
                  <a:lnTo>
                    <a:pt x="868" y="282"/>
                  </a:lnTo>
                  <a:lnTo>
                    <a:pt x="841" y="257"/>
                  </a:lnTo>
                  <a:lnTo>
                    <a:pt x="814" y="233"/>
                  </a:lnTo>
                  <a:lnTo>
                    <a:pt x="785" y="209"/>
                  </a:lnTo>
                  <a:lnTo>
                    <a:pt x="756" y="187"/>
                  </a:lnTo>
                  <a:lnTo>
                    <a:pt x="726" y="166"/>
                  </a:lnTo>
                  <a:lnTo>
                    <a:pt x="695" y="146"/>
                  </a:lnTo>
                  <a:lnTo>
                    <a:pt x="664" y="127"/>
                  </a:lnTo>
                  <a:lnTo>
                    <a:pt x="631" y="109"/>
                  </a:lnTo>
                  <a:lnTo>
                    <a:pt x="598" y="92"/>
                  </a:lnTo>
                  <a:lnTo>
                    <a:pt x="580" y="84"/>
                  </a:lnTo>
                  <a:lnTo>
                    <a:pt x="561" y="77"/>
                  </a:lnTo>
                  <a:lnTo>
                    <a:pt x="543" y="70"/>
                  </a:lnTo>
                  <a:lnTo>
                    <a:pt x="525" y="64"/>
                  </a:lnTo>
                  <a:lnTo>
                    <a:pt x="506" y="59"/>
                  </a:lnTo>
                  <a:lnTo>
                    <a:pt x="487" y="54"/>
                  </a:lnTo>
                  <a:lnTo>
                    <a:pt x="468" y="51"/>
                  </a:lnTo>
                  <a:lnTo>
                    <a:pt x="449" y="47"/>
                  </a:lnTo>
                  <a:lnTo>
                    <a:pt x="410" y="43"/>
                  </a:lnTo>
                  <a:lnTo>
                    <a:pt x="370" y="40"/>
                  </a:lnTo>
                  <a:lnTo>
                    <a:pt x="328" y="39"/>
                  </a:lnTo>
                  <a:lnTo>
                    <a:pt x="285" y="39"/>
                  </a:lnTo>
                  <a:lnTo>
                    <a:pt x="280" y="39"/>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59" name="Freeform 61">
              <a:extLst>
                <a:ext uri="{FF2B5EF4-FFF2-40B4-BE49-F238E27FC236}">
                  <a16:creationId xmlns:a16="http://schemas.microsoft.com/office/drawing/2014/main" id="{CE7359BB-A8D1-465A-A156-DB4A2A6283CD}"/>
                </a:ext>
              </a:extLst>
            </p:cNvPr>
            <p:cNvSpPr>
              <a:spLocks noEditPoints="1"/>
            </p:cNvSpPr>
            <p:nvPr userDrawn="1"/>
          </p:nvSpPr>
          <p:spPr bwMode="auto">
            <a:xfrm>
              <a:off x="2415759" y="4154813"/>
              <a:ext cx="567622" cy="656024"/>
            </a:xfrm>
            <a:custGeom>
              <a:avLst/>
              <a:gdLst>
                <a:gd name="T0" fmla="*/ 510 w 852"/>
                <a:gd name="T1" fmla="*/ 93 h 985"/>
                <a:gd name="T2" fmla="*/ 393 w 852"/>
                <a:gd name="T3" fmla="*/ 177 h 985"/>
                <a:gd name="T4" fmla="*/ 272 w 852"/>
                <a:gd name="T5" fmla="*/ 268 h 985"/>
                <a:gd name="T6" fmla="*/ 175 w 852"/>
                <a:gd name="T7" fmla="*/ 350 h 985"/>
                <a:gd name="T8" fmla="*/ 94 w 852"/>
                <a:gd name="T9" fmla="*/ 436 h 985"/>
                <a:gd name="T10" fmla="*/ 57 w 852"/>
                <a:gd name="T11" fmla="*/ 485 h 985"/>
                <a:gd name="T12" fmla="*/ 44 w 852"/>
                <a:gd name="T13" fmla="*/ 525 h 985"/>
                <a:gd name="T14" fmla="*/ 39 w 852"/>
                <a:gd name="T15" fmla="*/ 569 h 985"/>
                <a:gd name="T16" fmla="*/ 45 w 852"/>
                <a:gd name="T17" fmla="*/ 617 h 985"/>
                <a:gd name="T18" fmla="*/ 78 w 852"/>
                <a:gd name="T19" fmla="*/ 715 h 985"/>
                <a:gd name="T20" fmla="*/ 138 w 852"/>
                <a:gd name="T21" fmla="*/ 809 h 985"/>
                <a:gd name="T22" fmla="*/ 220 w 852"/>
                <a:gd name="T23" fmla="*/ 880 h 985"/>
                <a:gd name="T24" fmla="*/ 326 w 852"/>
                <a:gd name="T25" fmla="*/ 929 h 985"/>
                <a:gd name="T26" fmla="*/ 401 w 852"/>
                <a:gd name="T27" fmla="*/ 945 h 985"/>
                <a:gd name="T28" fmla="*/ 462 w 852"/>
                <a:gd name="T29" fmla="*/ 942 h 985"/>
                <a:gd name="T30" fmla="*/ 524 w 852"/>
                <a:gd name="T31" fmla="*/ 921 h 985"/>
                <a:gd name="T32" fmla="*/ 587 w 852"/>
                <a:gd name="T33" fmla="*/ 884 h 985"/>
                <a:gd name="T34" fmla="*/ 648 w 852"/>
                <a:gd name="T35" fmla="*/ 832 h 985"/>
                <a:gd name="T36" fmla="*/ 701 w 852"/>
                <a:gd name="T37" fmla="*/ 762 h 985"/>
                <a:gd name="T38" fmla="*/ 747 w 852"/>
                <a:gd name="T39" fmla="*/ 677 h 985"/>
                <a:gd name="T40" fmla="*/ 781 w 852"/>
                <a:gd name="T41" fmla="*/ 583 h 985"/>
                <a:gd name="T42" fmla="*/ 804 w 852"/>
                <a:gd name="T43" fmla="*/ 483 h 985"/>
                <a:gd name="T44" fmla="*/ 812 w 852"/>
                <a:gd name="T45" fmla="*/ 381 h 985"/>
                <a:gd name="T46" fmla="*/ 804 w 852"/>
                <a:gd name="T47" fmla="*/ 282 h 985"/>
                <a:gd name="T48" fmla="*/ 779 w 852"/>
                <a:gd name="T49" fmla="*/ 192 h 985"/>
                <a:gd name="T50" fmla="*/ 742 w 852"/>
                <a:gd name="T51" fmla="*/ 122 h 985"/>
                <a:gd name="T52" fmla="*/ 702 w 852"/>
                <a:gd name="T53" fmla="*/ 76 h 985"/>
                <a:gd name="T54" fmla="*/ 657 w 852"/>
                <a:gd name="T55" fmla="*/ 49 h 985"/>
                <a:gd name="T56" fmla="*/ 603 w 852"/>
                <a:gd name="T57" fmla="*/ 39 h 985"/>
                <a:gd name="T58" fmla="*/ 400 w 852"/>
                <a:gd name="T59" fmla="*/ 984 h 985"/>
                <a:gd name="T60" fmla="*/ 313 w 852"/>
                <a:gd name="T61" fmla="*/ 966 h 985"/>
                <a:gd name="T62" fmla="*/ 198 w 852"/>
                <a:gd name="T63" fmla="*/ 913 h 985"/>
                <a:gd name="T64" fmla="*/ 108 w 852"/>
                <a:gd name="T65" fmla="*/ 835 h 985"/>
                <a:gd name="T66" fmla="*/ 42 w 852"/>
                <a:gd name="T67" fmla="*/ 733 h 985"/>
                <a:gd name="T68" fmla="*/ 6 w 852"/>
                <a:gd name="T69" fmla="*/ 625 h 985"/>
                <a:gd name="T70" fmla="*/ 0 w 852"/>
                <a:gd name="T71" fmla="*/ 568 h 985"/>
                <a:gd name="T72" fmla="*/ 6 w 852"/>
                <a:gd name="T73" fmla="*/ 515 h 985"/>
                <a:gd name="T74" fmla="*/ 23 w 852"/>
                <a:gd name="T75" fmla="*/ 467 h 985"/>
                <a:gd name="T76" fmla="*/ 64 w 852"/>
                <a:gd name="T77" fmla="*/ 411 h 985"/>
                <a:gd name="T78" fmla="*/ 148 w 852"/>
                <a:gd name="T79" fmla="*/ 321 h 985"/>
                <a:gd name="T80" fmla="*/ 248 w 852"/>
                <a:gd name="T81" fmla="*/ 237 h 985"/>
                <a:gd name="T82" fmla="*/ 370 w 852"/>
                <a:gd name="T83" fmla="*/ 145 h 985"/>
                <a:gd name="T84" fmla="*/ 489 w 852"/>
                <a:gd name="T85" fmla="*/ 60 h 985"/>
                <a:gd name="T86" fmla="*/ 570 w 852"/>
                <a:gd name="T87" fmla="*/ 1 h 985"/>
                <a:gd name="T88" fmla="*/ 587 w 852"/>
                <a:gd name="T89" fmla="*/ 0 h 985"/>
                <a:gd name="T90" fmla="*/ 668 w 852"/>
                <a:gd name="T91" fmla="*/ 12 h 985"/>
                <a:gd name="T92" fmla="*/ 728 w 852"/>
                <a:gd name="T93" fmla="*/ 47 h 985"/>
                <a:gd name="T94" fmla="*/ 773 w 852"/>
                <a:gd name="T95" fmla="*/ 98 h 985"/>
                <a:gd name="T96" fmla="*/ 804 w 852"/>
                <a:gd name="T97" fmla="*/ 153 h 985"/>
                <a:gd name="T98" fmla="*/ 839 w 852"/>
                <a:gd name="T99" fmla="*/ 249 h 985"/>
                <a:gd name="T100" fmla="*/ 852 w 852"/>
                <a:gd name="T101" fmla="*/ 353 h 985"/>
                <a:gd name="T102" fmla="*/ 848 w 852"/>
                <a:gd name="T103" fmla="*/ 461 h 985"/>
                <a:gd name="T104" fmla="*/ 827 w 852"/>
                <a:gd name="T105" fmla="*/ 568 h 985"/>
                <a:gd name="T106" fmla="*/ 793 w 852"/>
                <a:gd name="T107" fmla="*/ 670 h 985"/>
                <a:gd name="T108" fmla="*/ 747 w 852"/>
                <a:gd name="T109" fmla="*/ 763 h 985"/>
                <a:gd name="T110" fmla="*/ 691 w 852"/>
                <a:gd name="T111" fmla="*/ 842 h 985"/>
                <a:gd name="T112" fmla="*/ 626 w 852"/>
                <a:gd name="T113" fmla="*/ 904 h 985"/>
                <a:gd name="T114" fmla="*/ 538 w 852"/>
                <a:gd name="T115" fmla="*/ 959 h 985"/>
                <a:gd name="T116" fmla="*/ 482 w 852"/>
                <a:gd name="T117" fmla="*/ 977 h 985"/>
                <a:gd name="T118" fmla="*/ 419 w 852"/>
                <a:gd name="T119" fmla="*/ 98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2" h="985">
                  <a:moveTo>
                    <a:pt x="585" y="39"/>
                  </a:moveTo>
                  <a:lnTo>
                    <a:pt x="560" y="57"/>
                  </a:lnTo>
                  <a:lnTo>
                    <a:pt x="536" y="75"/>
                  </a:lnTo>
                  <a:lnTo>
                    <a:pt x="510" y="93"/>
                  </a:lnTo>
                  <a:lnTo>
                    <a:pt x="486" y="110"/>
                  </a:lnTo>
                  <a:lnTo>
                    <a:pt x="455" y="132"/>
                  </a:lnTo>
                  <a:lnTo>
                    <a:pt x="424" y="155"/>
                  </a:lnTo>
                  <a:lnTo>
                    <a:pt x="393" y="177"/>
                  </a:lnTo>
                  <a:lnTo>
                    <a:pt x="364" y="200"/>
                  </a:lnTo>
                  <a:lnTo>
                    <a:pt x="333" y="223"/>
                  </a:lnTo>
                  <a:lnTo>
                    <a:pt x="302" y="245"/>
                  </a:lnTo>
                  <a:lnTo>
                    <a:pt x="272" y="268"/>
                  </a:lnTo>
                  <a:lnTo>
                    <a:pt x="242" y="291"/>
                  </a:lnTo>
                  <a:lnTo>
                    <a:pt x="219" y="310"/>
                  </a:lnTo>
                  <a:lnTo>
                    <a:pt x="197" y="329"/>
                  </a:lnTo>
                  <a:lnTo>
                    <a:pt x="175" y="350"/>
                  </a:lnTo>
                  <a:lnTo>
                    <a:pt x="154" y="371"/>
                  </a:lnTo>
                  <a:lnTo>
                    <a:pt x="133" y="391"/>
                  </a:lnTo>
                  <a:lnTo>
                    <a:pt x="114" y="413"/>
                  </a:lnTo>
                  <a:lnTo>
                    <a:pt x="94" y="436"/>
                  </a:lnTo>
                  <a:lnTo>
                    <a:pt x="76" y="459"/>
                  </a:lnTo>
                  <a:lnTo>
                    <a:pt x="69" y="468"/>
                  </a:lnTo>
                  <a:lnTo>
                    <a:pt x="63" y="476"/>
                  </a:lnTo>
                  <a:lnTo>
                    <a:pt x="57" y="485"/>
                  </a:lnTo>
                  <a:lnTo>
                    <a:pt x="54" y="496"/>
                  </a:lnTo>
                  <a:lnTo>
                    <a:pt x="49" y="505"/>
                  </a:lnTo>
                  <a:lnTo>
                    <a:pt x="46" y="515"/>
                  </a:lnTo>
                  <a:lnTo>
                    <a:pt x="44" y="525"/>
                  </a:lnTo>
                  <a:lnTo>
                    <a:pt x="41" y="536"/>
                  </a:lnTo>
                  <a:lnTo>
                    <a:pt x="40" y="547"/>
                  </a:lnTo>
                  <a:lnTo>
                    <a:pt x="39" y="557"/>
                  </a:lnTo>
                  <a:lnTo>
                    <a:pt x="39" y="569"/>
                  </a:lnTo>
                  <a:lnTo>
                    <a:pt x="39" y="580"/>
                  </a:lnTo>
                  <a:lnTo>
                    <a:pt x="40" y="593"/>
                  </a:lnTo>
                  <a:lnTo>
                    <a:pt x="42" y="604"/>
                  </a:lnTo>
                  <a:lnTo>
                    <a:pt x="45" y="617"/>
                  </a:lnTo>
                  <a:lnTo>
                    <a:pt x="48" y="630"/>
                  </a:lnTo>
                  <a:lnTo>
                    <a:pt x="56" y="660"/>
                  </a:lnTo>
                  <a:lnTo>
                    <a:pt x="67" y="688"/>
                  </a:lnTo>
                  <a:lnTo>
                    <a:pt x="78" y="715"/>
                  </a:lnTo>
                  <a:lnTo>
                    <a:pt x="91" y="741"/>
                  </a:lnTo>
                  <a:lnTo>
                    <a:pt x="106" y="765"/>
                  </a:lnTo>
                  <a:lnTo>
                    <a:pt x="122" y="788"/>
                  </a:lnTo>
                  <a:lnTo>
                    <a:pt x="138" y="809"/>
                  </a:lnTo>
                  <a:lnTo>
                    <a:pt x="157" y="829"/>
                  </a:lnTo>
                  <a:lnTo>
                    <a:pt x="177" y="848"/>
                  </a:lnTo>
                  <a:lnTo>
                    <a:pt x="197" y="865"/>
                  </a:lnTo>
                  <a:lnTo>
                    <a:pt x="220" y="880"/>
                  </a:lnTo>
                  <a:lnTo>
                    <a:pt x="244" y="895"/>
                  </a:lnTo>
                  <a:lnTo>
                    <a:pt x="271" y="907"/>
                  </a:lnTo>
                  <a:lnTo>
                    <a:pt x="297" y="919"/>
                  </a:lnTo>
                  <a:lnTo>
                    <a:pt x="326" y="929"/>
                  </a:lnTo>
                  <a:lnTo>
                    <a:pt x="356" y="937"/>
                  </a:lnTo>
                  <a:lnTo>
                    <a:pt x="372" y="941"/>
                  </a:lnTo>
                  <a:lnTo>
                    <a:pt x="387" y="944"/>
                  </a:lnTo>
                  <a:lnTo>
                    <a:pt x="401" y="945"/>
                  </a:lnTo>
                  <a:lnTo>
                    <a:pt x="416" y="946"/>
                  </a:lnTo>
                  <a:lnTo>
                    <a:pt x="432" y="945"/>
                  </a:lnTo>
                  <a:lnTo>
                    <a:pt x="447" y="944"/>
                  </a:lnTo>
                  <a:lnTo>
                    <a:pt x="462" y="942"/>
                  </a:lnTo>
                  <a:lnTo>
                    <a:pt x="477" y="938"/>
                  </a:lnTo>
                  <a:lnTo>
                    <a:pt x="493" y="934"/>
                  </a:lnTo>
                  <a:lnTo>
                    <a:pt x="508" y="928"/>
                  </a:lnTo>
                  <a:lnTo>
                    <a:pt x="524" y="921"/>
                  </a:lnTo>
                  <a:lnTo>
                    <a:pt x="539" y="913"/>
                  </a:lnTo>
                  <a:lnTo>
                    <a:pt x="555" y="905"/>
                  </a:lnTo>
                  <a:lnTo>
                    <a:pt x="571" y="895"/>
                  </a:lnTo>
                  <a:lnTo>
                    <a:pt x="587" y="884"/>
                  </a:lnTo>
                  <a:lnTo>
                    <a:pt x="603" y="873"/>
                  </a:lnTo>
                  <a:lnTo>
                    <a:pt x="618" y="860"/>
                  </a:lnTo>
                  <a:lnTo>
                    <a:pt x="633" y="846"/>
                  </a:lnTo>
                  <a:lnTo>
                    <a:pt x="648" y="832"/>
                  </a:lnTo>
                  <a:lnTo>
                    <a:pt x="662" y="816"/>
                  </a:lnTo>
                  <a:lnTo>
                    <a:pt x="676" y="798"/>
                  </a:lnTo>
                  <a:lnTo>
                    <a:pt x="688" y="780"/>
                  </a:lnTo>
                  <a:lnTo>
                    <a:pt x="701" y="762"/>
                  </a:lnTo>
                  <a:lnTo>
                    <a:pt x="713" y="741"/>
                  </a:lnTo>
                  <a:lnTo>
                    <a:pt x="725" y="720"/>
                  </a:lnTo>
                  <a:lnTo>
                    <a:pt x="736" y="700"/>
                  </a:lnTo>
                  <a:lnTo>
                    <a:pt x="747" y="677"/>
                  </a:lnTo>
                  <a:lnTo>
                    <a:pt x="756" y="654"/>
                  </a:lnTo>
                  <a:lnTo>
                    <a:pt x="765" y="631"/>
                  </a:lnTo>
                  <a:lnTo>
                    <a:pt x="773" y="607"/>
                  </a:lnTo>
                  <a:lnTo>
                    <a:pt x="781" y="583"/>
                  </a:lnTo>
                  <a:lnTo>
                    <a:pt x="788" y="557"/>
                  </a:lnTo>
                  <a:lnTo>
                    <a:pt x="794" y="533"/>
                  </a:lnTo>
                  <a:lnTo>
                    <a:pt x="800" y="508"/>
                  </a:lnTo>
                  <a:lnTo>
                    <a:pt x="804" y="483"/>
                  </a:lnTo>
                  <a:lnTo>
                    <a:pt x="808" y="458"/>
                  </a:lnTo>
                  <a:lnTo>
                    <a:pt x="810" y="431"/>
                  </a:lnTo>
                  <a:lnTo>
                    <a:pt x="812" y="406"/>
                  </a:lnTo>
                  <a:lnTo>
                    <a:pt x="812" y="381"/>
                  </a:lnTo>
                  <a:lnTo>
                    <a:pt x="812" y="356"/>
                  </a:lnTo>
                  <a:lnTo>
                    <a:pt x="811" y="332"/>
                  </a:lnTo>
                  <a:lnTo>
                    <a:pt x="809" y="306"/>
                  </a:lnTo>
                  <a:lnTo>
                    <a:pt x="804" y="282"/>
                  </a:lnTo>
                  <a:lnTo>
                    <a:pt x="800" y="259"/>
                  </a:lnTo>
                  <a:lnTo>
                    <a:pt x="794" y="235"/>
                  </a:lnTo>
                  <a:lnTo>
                    <a:pt x="787" y="213"/>
                  </a:lnTo>
                  <a:lnTo>
                    <a:pt x="779" y="192"/>
                  </a:lnTo>
                  <a:lnTo>
                    <a:pt x="769" y="170"/>
                  </a:lnTo>
                  <a:lnTo>
                    <a:pt x="761" y="153"/>
                  </a:lnTo>
                  <a:lnTo>
                    <a:pt x="751" y="137"/>
                  </a:lnTo>
                  <a:lnTo>
                    <a:pt x="742" y="122"/>
                  </a:lnTo>
                  <a:lnTo>
                    <a:pt x="733" y="109"/>
                  </a:lnTo>
                  <a:lnTo>
                    <a:pt x="723" y="96"/>
                  </a:lnTo>
                  <a:lnTo>
                    <a:pt x="712" y="86"/>
                  </a:lnTo>
                  <a:lnTo>
                    <a:pt x="702" y="76"/>
                  </a:lnTo>
                  <a:lnTo>
                    <a:pt x="692" y="68"/>
                  </a:lnTo>
                  <a:lnTo>
                    <a:pt x="680" y="60"/>
                  </a:lnTo>
                  <a:lnTo>
                    <a:pt x="669" y="54"/>
                  </a:lnTo>
                  <a:lnTo>
                    <a:pt x="657" y="49"/>
                  </a:lnTo>
                  <a:lnTo>
                    <a:pt x="645" y="45"/>
                  </a:lnTo>
                  <a:lnTo>
                    <a:pt x="631" y="42"/>
                  </a:lnTo>
                  <a:lnTo>
                    <a:pt x="618" y="40"/>
                  </a:lnTo>
                  <a:lnTo>
                    <a:pt x="603" y="39"/>
                  </a:lnTo>
                  <a:lnTo>
                    <a:pt x="588" y="39"/>
                  </a:lnTo>
                  <a:lnTo>
                    <a:pt x="585" y="39"/>
                  </a:lnTo>
                  <a:close/>
                  <a:moveTo>
                    <a:pt x="419" y="985"/>
                  </a:moveTo>
                  <a:lnTo>
                    <a:pt x="400" y="984"/>
                  </a:lnTo>
                  <a:lnTo>
                    <a:pt x="383" y="983"/>
                  </a:lnTo>
                  <a:lnTo>
                    <a:pt x="365" y="980"/>
                  </a:lnTo>
                  <a:lnTo>
                    <a:pt x="346" y="976"/>
                  </a:lnTo>
                  <a:lnTo>
                    <a:pt x="313" y="966"/>
                  </a:lnTo>
                  <a:lnTo>
                    <a:pt x="282" y="955"/>
                  </a:lnTo>
                  <a:lnTo>
                    <a:pt x="252" y="943"/>
                  </a:lnTo>
                  <a:lnTo>
                    <a:pt x="225" y="928"/>
                  </a:lnTo>
                  <a:lnTo>
                    <a:pt x="198" y="913"/>
                  </a:lnTo>
                  <a:lnTo>
                    <a:pt x="173" y="896"/>
                  </a:lnTo>
                  <a:lnTo>
                    <a:pt x="150" y="877"/>
                  </a:lnTo>
                  <a:lnTo>
                    <a:pt x="128" y="857"/>
                  </a:lnTo>
                  <a:lnTo>
                    <a:pt x="108" y="835"/>
                  </a:lnTo>
                  <a:lnTo>
                    <a:pt x="89" y="812"/>
                  </a:lnTo>
                  <a:lnTo>
                    <a:pt x="72" y="787"/>
                  </a:lnTo>
                  <a:lnTo>
                    <a:pt x="57" y="760"/>
                  </a:lnTo>
                  <a:lnTo>
                    <a:pt x="42" y="733"/>
                  </a:lnTo>
                  <a:lnTo>
                    <a:pt x="31" y="703"/>
                  </a:lnTo>
                  <a:lnTo>
                    <a:pt x="19" y="672"/>
                  </a:lnTo>
                  <a:lnTo>
                    <a:pt x="9" y="640"/>
                  </a:lnTo>
                  <a:lnTo>
                    <a:pt x="6" y="625"/>
                  </a:lnTo>
                  <a:lnTo>
                    <a:pt x="3" y="610"/>
                  </a:lnTo>
                  <a:lnTo>
                    <a:pt x="1" y="596"/>
                  </a:lnTo>
                  <a:lnTo>
                    <a:pt x="0" y="582"/>
                  </a:lnTo>
                  <a:lnTo>
                    <a:pt x="0" y="568"/>
                  </a:lnTo>
                  <a:lnTo>
                    <a:pt x="0" y="554"/>
                  </a:lnTo>
                  <a:lnTo>
                    <a:pt x="1" y="541"/>
                  </a:lnTo>
                  <a:lnTo>
                    <a:pt x="3" y="528"/>
                  </a:lnTo>
                  <a:lnTo>
                    <a:pt x="6" y="515"/>
                  </a:lnTo>
                  <a:lnTo>
                    <a:pt x="9" y="502"/>
                  </a:lnTo>
                  <a:lnTo>
                    <a:pt x="13" y="491"/>
                  </a:lnTo>
                  <a:lnTo>
                    <a:pt x="17" y="478"/>
                  </a:lnTo>
                  <a:lnTo>
                    <a:pt x="23" y="467"/>
                  </a:lnTo>
                  <a:lnTo>
                    <a:pt x="30" y="455"/>
                  </a:lnTo>
                  <a:lnTo>
                    <a:pt x="37" y="445"/>
                  </a:lnTo>
                  <a:lnTo>
                    <a:pt x="45" y="435"/>
                  </a:lnTo>
                  <a:lnTo>
                    <a:pt x="64" y="411"/>
                  </a:lnTo>
                  <a:lnTo>
                    <a:pt x="84" y="388"/>
                  </a:lnTo>
                  <a:lnTo>
                    <a:pt x="104" y="365"/>
                  </a:lnTo>
                  <a:lnTo>
                    <a:pt x="126" y="342"/>
                  </a:lnTo>
                  <a:lnTo>
                    <a:pt x="148" y="321"/>
                  </a:lnTo>
                  <a:lnTo>
                    <a:pt x="171" y="301"/>
                  </a:lnTo>
                  <a:lnTo>
                    <a:pt x="194" y="280"/>
                  </a:lnTo>
                  <a:lnTo>
                    <a:pt x="217" y="260"/>
                  </a:lnTo>
                  <a:lnTo>
                    <a:pt x="248" y="237"/>
                  </a:lnTo>
                  <a:lnTo>
                    <a:pt x="278" y="213"/>
                  </a:lnTo>
                  <a:lnTo>
                    <a:pt x="309" y="190"/>
                  </a:lnTo>
                  <a:lnTo>
                    <a:pt x="340" y="168"/>
                  </a:lnTo>
                  <a:lnTo>
                    <a:pt x="370" y="145"/>
                  </a:lnTo>
                  <a:lnTo>
                    <a:pt x="401" y="123"/>
                  </a:lnTo>
                  <a:lnTo>
                    <a:pt x="432" y="101"/>
                  </a:lnTo>
                  <a:lnTo>
                    <a:pt x="463" y="78"/>
                  </a:lnTo>
                  <a:lnTo>
                    <a:pt x="489" y="60"/>
                  </a:lnTo>
                  <a:lnTo>
                    <a:pt x="515" y="41"/>
                  </a:lnTo>
                  <a:lnTo>
                    <a:pt x="540" y="23"/>
                  </a:lnTo>
                  <a:lnTo>
                    <a:pt x="567" y="3"/>
                  </a:lnTo>
                  <a:lnTo>
                    <a:pt x="570" y="1"/>
                  </a:lnTo>
                  <a:lnTo>
                    <a:pt x="575" y="0"/>
                  </a:lnTo>
                  <a:lnTo>
                    <a:pt x="579" y="0"/>
                  </a:lnTo>
                  <a:lnTo>
                    <a:pt x="583" y="1"/>
                  </a:lnTo>
                  <a:lnTo>
                    <a:pt x="587" y="0"/>
                  </a:lnTo>
                  <a:lnTo>
                    <a:pt x="609" y="0"/>
                  </a:lnTo>
                  <a:lnTo>
                    <a:pt x="630" y="2"/>
                  </a:lnTo>
                  <a:lnTo>
                    <a:pt x="649" y="6"/>
                  </a:lnTo>
                  <a:lnTo>
                    <a:pt x="668" y="12"/>
                  </a:lnTo>
                  <a:lnTo>
                    <a:pt x="685" y="18"/>
                  </a:lnTo>
                  <a:lnTo>
                    <a:pt x="701" y="26"/>
                  </a:lnTo>
                  <a:lnTo>
                    <a:pt x="715" y="37"/>
                  </a:lnTo>
                  <a:lnTo>
                    <a:pt x="728" y="47"/>
                  </a:lnTo>
                  <a:lnTo>
                    <a:pt x="741" y="59"/>
                  </a:lnTo>
                  <a:lnTo>
                    <a:pt x="752" y="71"/>
                  </a:lnTo>
                  <a:lnTo>
                    <a:pt x="763" y="84"/>
                  </a:lnTo>
                  <a:lnTo>
                    <a:pt x="773" y="98"/>
                  </a:lnTo>
                  <a:lnTo>
                    <a:pt x="781" y="110"/>
                  </a:lnTo>
                  <a:lnTo>
                    <a:pt x="790" y="125"/>
                  </a:lnTo>
                  <a:lnTo>
                    <a:pt x="797" y="139"/>
                  </a:lnTo>
                  <a:lnTo>
                    <a:pt x="804" y="153"/>
                  </a:lnTo>
                  <a:lnTo>
                    <a:pt x="814" y="176"/>
                  </a:lnTo>
                  <a:lnTo>
                    <a:pt x="824" y="200"/>
                  </a:lnTo>
                  <a:lnTo>
                    <a:pt x="832" y="224"/>
                  </a:lnTo>
                  <a:lnTo>
                    <a:pt x="839" y="249"/>
                  </a:lnTo>
                  <a:lnTo>
                    <a:pt x="843" y="274"/>
                  </a:lnTo>
                  <a:lnTo>
                    <a:pt x="848" y="301"/>
                  </a:lnTo>
                  <a:lnTo>
                    <a:pt x="850" y="327"/>
                  </a:lnTo>
                  <a:lnTo>
                    <a:pt x="852" y="353"/>
                  </a:lnTo>
                  <a:lnTo>
                    <a:pt x="852" y="380"/>
                  </a:lnTo>
                  <a:lnTo>
                    <a:pt x="851" y="407"/>
                  </a:lnTo>
                  <a:lnTo>
                    <a:pt x="850" y="434"/>
                  </a:lnTo>
                  <a:lnTo>
                    <a:pt x="848" y="461"/>
                  </a:lnTo>
                  <a:lnTo>
                    <a:pt x="843" y="488"/>
                  </a:lnTo>
                  <a:lnTo>
                    <a:pt x="839" y="515"/>
                  </a:lnTo>
                  <a:lnTo>
                    <a:pt x="834" y="541"/>
                  </a:lnTo>
                  <a:lnTo>
                    <a:pt x="827" y="568"/>
                  </a:lnTo>
                  <a:lnTo>
                    <a:pt x="820" y="594"/>
                  </a:lnTo>
                  <a:lnTo>
                    <a:pt x="811" y="621"/>
                  </a:lnTo>
                  <a:lnTo>
                    <a:pt x="803" y="646"/>
                  </a:lnTo>
                  <a:lnTo>
                    <a:pt x="793" y="670"/>
                  </a:lnTo>
                  <a:lnTo>
                    <a:pt x="782" y="695"/>
                  </a:lnTo>
                  <a:lnTo>
                    <a:pt x="771" y="718"/>
                  </a:lnTo>
                  <a:lnTo>
                    <a:pt x="759" y="741"/>
                  </a:lnTo>
                  <a:lnTo>
                    <a:pt x="747" y="763"/>
                  </a:lnTo>
                  <a:lnTo>
                    <a:pt x="733" y="785"/>
                  </a:lnTo>
                  <a:lnTo>
                    <a:pt x="719" y="805"/>
                  </a:lnTo>
                  <a:lnTo>
                    <a:pt x="705" y="825"/>
                  </a:lnTo>
                  <a:lnTo>
                    <a:pt x="691" y="842"/>
                  </a:lnTo>
                  <a:lnTo>
                    <a:pt x="676" y="859"/>
                  </a:lnTo>
                  <a:lnTo>
                    <a:pt x="660" y="875"/>
                  </a:lnTo>
                  <a:lnTo>
                    <a:pt x="644" y="890"/>
                  </a:lnTo>
                  <a:lnTo>
                    <a:pt x="626" y="904"/>
                  </a:lnTo>
                  <a:lnTo>
                    <a:pt x="608" y="918"/>
                  </a:lnTo>
                  <a:lnTo>
                    <a:pt x="586" y="933"/>
                  </a:lnTo>
                  <a:lnTo>
                    <a:pt x="563" y="946"/>
                  </a:lnTo>
                  <a:lnTo>
                    <a:pt x="538" y="959"/>
                  </a:lnTo>
                  <a:lnTo>
                    <a:pt x="524" y="965"/>
                  </a:lnTo>
                  <a:lnTo>
                    <a:pt x="510" y="969"/>
                  </a:lnTo>
                  <a:lnTo>
                    <a:pt x="497" y="974"/>
                  </a:lnTo>
                  <a:lnTo>
                    <a:pt x="482" y="977"/>
                  </a:lnTo>
                  <a:lnTo>
                    <a:pt x="467" y="981"/>
                  </a:lnTo>
                  <a:lnTo>
                    <a:pt x="451" y="983"/>
                  </a:lnTo>
                  <a:lnTo>
                    <a:pt x="435" y="985"/>
                  </a:lnTo>
                  <a:lnTo>
                    <a:pt x="419" y="985"/>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60" name="Freeform 62">
              <a:extLst>
                <a:ext uri="{FF2B5EF4-FFF2-40B4-BE49-F238E27FC236}">
                  <a16:creationId xmlns:a16="http://schemas.microsoft.com/office/drawing/2014/main" id="{7B64DDBE-95B5-4BBB-B16C-D8B1D63CC60A}"/>
                </a:ext>
              </a:extLst>
            </p:cNvPr>
            <p:cNvSpPr>
              <a:spLocks noEditPoints="1"/>
            </p:cNvSpPr>
            <p:nvPr userDrawn="1"/>
          </p:nvSpPr>
          <p:spPr bwMode="auto">
            <a:xfrm>
              <a:off x="7440613" y="6541617"/>
              <a:ext cx="260548" cy="246592"/>
            </a:xfrm>
            <a:custGeom>
              <a:avLst/>
              <a:gdLst>
                <a:gd name="T0" fmla="*/ 124 w 389"/>
                <a:gd name="T1" fmla="*/ 56 h 370"/>
                <a:gd name="T2" fmla="*/ 80 w 389"/>
                <a:gd name="T3" fmla="*/ 82 h 370"/>
                <a:gd name="T4" fmla="*/ 61 w 389"/>
                <a:gd name="T5" fmla="*/ 103 h 370"/>
                <a:gd name="T6" fmla="*/ 46 w 389"/>
                <a:gd name="T7" fmla="*/ 129 h 370"/>
                <a:gd name="T8" fmla="*/ 40 w 389"/>
                <a:gd name="T9" fmla="*/ 163 h 370"/>
                <a:gd name="T10" fmla="*/ 47 w 389"/>
                <a:gd name="T11" fmla="*/ 203 h 370"/>
                <a:gd name="T12" fmla="*/ 65 w 389"/>
                <a:gd name="T13" fmla="*/ 245 h 370"/>
                <a:gd name="T14" fmla="*/ 94 w 389"/>
                <a:gd name="T15" fmla="*/ 281 h 370"/>
                <a:gd name="T16" fmla="*/ 127 w 389"/>
                <a:gd name="T17" fmla="*/ 310 h 370"/>
                <a:gd name="T18" fmla="*/ 167 w 389"/>
                <a:gd name="T19" fmla="*/ 326 h 370"/>
                <a:gd name="T20" fmla="*/ 212 w 389"/>
                <a:gd name="T21" fmla="*/ 331 h 370"/>
                <a:gd name="T22" fmla="*/ 254 w 389"/>
                <a:gd name="T23" fmla="*/ 322 h 370"/>
                <a:gd name="T24" fmla="*/ 293 w 389"/>
                <a:gd name="T25" fmla="*/ 303 h 370"/>
                <a:gd name="T26" fmla="*/ 324 w 389"/>
                <a:gd name="T27" fmla="*/ 276 h 370"/>
                <a:gd name="T28" fmla="*/ 345 w 389"/>
                <a:gd name="T29" fmla="*/ 240 h 370"/>
                <a:gd name="T30" fmla="*/ 350 w 389"/>
                <a:gd name="T31" fmla="*/ 202 h 370"/>
                <a:gd name="T32" fmla="*/ 341 w 389"/>
                <a:gd name="T33" fmla="*/ 162 h 370"/>
                <a:gd name="T34" fmla="*/ 321 w 389"/>
                <a:gd name="T35" fmla="*/ 123 h 370"/>
                <a:gd name="T36" fmla="*/ 291 w 389"/>
                <a:gd name="T37" fmla="*/ 89 h 370"/>
                <a:gd name="T38" fmla="*/ 256 w 389"/>
                <a:gd name="T39" fmla="*/ 64 h 370"/>
                <a:gd name="T40" fmla="*/ 219 w 389"/>
                <a:gd name="T41" fmla="*/ 50 h 370"/>
                <a:gd name="T42" fmla="*/ 182 w 389"/>
                <a:gd name="T43" fmla="*/ 42 h 370"/>
                <a:gd name="T44" fmla="*/ 186 w 389"/>
                <a:gd name="T45" fmla="*/ 369 h 370"/>
                <a:gd name="T46" fmla="*/ 140 w 389"/>
                <a:gd name="T47" fmla="*/ 359 h 370"/>
                <a:gd name="T48" fmla="*/ 93 w 389"/>
                <a:gd name="T49" fmla="*/ 334 h 370"/>
                <a:gd name="T50" fmla="*/ 53 w 389"/>
                <a:gd name="T51" fmla="*/ 294 h 370"/>
                <a:gd name="T52" fmla="*/ 22 w 389"/>
                <a:gd name="T53" fmla="*/ 246 h 370"/>
                <a:gd name="T54" fmla="*/ 3 w 389"/>
                <a:gd name="T55" fmla="*/ 193 h 370"/>
                <a:gd name="T56" fmla="*/ 1 w 389"/>
                <a:gd name="T57" fmla="*/ 143 h 370"/>
                <a:gd name="T58" fmla="*/ 15 w 389"/>
                <a:gd name="T59" fmla="*/ 101 h 370"/>
                <a:gd name="T60" fmla="*/ 38 w 389"/>
                <a:gd name="T61" fmla="*/ 68 h 370"/>
                <a:gd name="T62" fmla="*/ 65 w 389"/>
                <a:gd name="T63" fmla="*/ 43 h 370"/>
                <a:gd name="T64" fmla="*/ 98 w 389"/>
                <a:gd name="T65" fmla="*/ 23 h 370"/>
                <a:gd name="T66" fmla="*/ 159 w 389"/>
                <a:gd name="T67" fmla="*/ 0 h 370"/>
                <a:gd name="T68" fmla="*/ 191 w 389"/>
                <a:gd name="T69" fmla="*/ 4 h 370"/>
                <a:gd name="T70" fmla="*/ 230 w 389"/>
                <a:gd name="T71" fmla="*/ 12 h 370"/>
                <a:gd name="T72" fmla="*/ 274 w 389"/>
                <a:gd name="T73" fmla="*/ 28 h 370"/>
                <a:gd name="T74" fmla="*/ 319 w 389"/>
                <a:gd name="T75" fmla="*/ 60 h 370"/>
                <a:gd name="T76" fmla="*/ 355 w 389"/>
                <a:gd name="T77" fmla="*/ 103 h 370"/>
                <a:gd name="T78" fmla="*/ 380 w 389"/>
                <a:gd name="T79" fmla="*/ 152 h 370"/>
                <a:gd name="T80" fmla="*/ 389 w 389"/>
                <a:gd name="T81" fmla="*/ 203 h 370"/>
                <a:gd name="T82" fmla="*/ 382 w 389"/>
                <a:gd name="T83" fmla="*/ 253 h 370"/>
                <a:gd name="T84" fmla="*/ 363 w 389"/>
                <a:gd name="T85" fmla="*/ 289 h 370"/>
                <a:gd name="T86" fmla="*/ 335 w 389"/>
                <a:gd name="T87" fmla="*/ 320 h 370"/>
                <a:gd name="T88" fmla="*/ 300 w 389"/>
                <a:gd name="T89" fmla="*/ 345 h 370"/>
                <a:gd name="T90" fmla="*/ 260 w 389"/>
                <a:gd name="T91" fmla="*/ 362 h 370"/>
                <a:gd name="T92" fmla="*/ 217 w 389"/>
                <a:gd name="T93" fmla="*/ 36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9" h="370">
                  <a:moveTo>
                    <a:pt x="170" y="38"/>
                  </a:moveTo>
                  <a:lnTo>
                    <a:pt x="146" y="46"/>
                  </a:lnTo>
                  <a:lnTo>
                    <a:pt x="124" y="56"/>
                  </a:lnTo>
                  <a:lnTo>
                    <a:pt x="104" y="65"/>
                  </a:lnTo>
                  <a:lnTo>
                    <a:pt x="87" y="75"/>
                  </a:lnTo>
                  <a:lnTo>
                    <a:pt x="80" y="82"/>
                  </a:lnTo>
                  <a:lnTo>
                    <a:pt x="72" y="88"/>
                  </a:lnTo>
                  <a:lnTo>
                    <a:pt x="66" y="95"/>
                  </a:lnTo>
                  <a:lnTo>
                    <a:pt x="61" y="103"/>
                  </a:lnTo>
                  <a:lnTo>
                    <a:pt x="55" y="111"/>
                  </a:lnTo>
                  <a:lnTo>
                    <a:pt x="50" y="120"/>
                  </a:lnTo>
                  <a:lnTo>
                    <a:pt x="46" y="129"/>
                  </a:lnTo>
                  <a:lnTo>
                    <a:pt x="42" y="139"/>
                  </a:lnTo>
                  <a:lnTo>
                    <a:pt x="40" y="151"/>
                  </a:lnTo>
                  <a:lnTo>
                    <a:pt x="40" y="163"/>
                  </a:lnTo>
                  <a:lnTo>
                    <a:pt x="40" y="176"/>
                  </a:lnTo>
                  <a:lnTo>
                    <a:pt x="42" y="190"/>
                  </a:lnTo>
                  <a:lnTo>
                    <a:pt x="47" y="203"/>
                  </a:lnTo>
                  <a:lnTo>
                    <a:pt x="51" y="217"/>
                  </a:lnTo>
                  <a:lnTo>
                    <a:pt x="58" y="231"/>
                  </a:lnTo>
                  <a:lnTo>
                    <a:pt x="65" y="245"/>
                  </a:lnTo>
                  <a:lnTo>
                    <a:pt x="74" y="257"/>
                  </a:lnTo>
                  <a:lnTo>
                    <a:pt x="84" y="270"/>
                  </a:lnTo>
                  <a:lnTo>
                    <a:pt x="94" y="281"/>
                  </a:lnTo>
                  <a:lnTo>
                    <a:pt x="104" y="293"/>
                  </a:lnTo>
                  <a:lnTo>
                    <a:pt x="116" y="302"/>
                  </a:lnTo>
                  <a:lnTo>
                    <a:pt x="127" y="310"/>
                  </a:lnTo>
                  <a:lnTo>
                    <a:pt x="140" y="317"/>
                  </a:lnTo>
                  <a:lnTo>
                    <a:pt x="152" y="323"/>
                  </a:lnTo>
                  <a:lnTo>
                    <a:pt x="167" y="326"/>
                  </a:lnTo>
                  <a:lnTo>
                    <a:pt x="182" y="330"/>
                  </a:lnTo>
                  <a:lnTo>
                    <a:pt x="197" y="331"/>
                  </a:lnTo>
                  <a:lnTo>
                    <a:pt x="212" y="331"/>
                  </a:lnTo>
                  <a:lnTo>
                    <a:pt x="226" y="328"/>
                  </a:lnTo>
                  <a:lnTo>
                    <a:pt x="241" y="326"/>
                  </a:lnTo>
                  <a:lnTo>
                    <a:pt x="254" y="322"/>
                  </a:lnTo>
                  <a:lnTo>
                    <a:pt x="268" y="317"/>
                  </a:lnTo>
                  <a:lnTo>
                    <a:pt x="282" y="311"/>
                  </a:lnTo>
                  <a:lnTo>
                    <a:pt x="293" y="303"/>
                  </a:lnTo>
                  <a:lnTo>
                    <a:pt x="305" y="295"/>
                  </a:lnTo>
                  <a:lnTo>
                    <a:pt x="315" y="286"/>
                  </a:lnTo>
                  <a:lnTo>
                    <a:pt x="324" y="276"/>
                  </a:lnTo>
                  <a:lnTo>
                    <a:pt x="332" y="264"/>
                  </a:lnTo>
                  <a:lnTo>
                    <a:pt x="339" y="253"/>
                  </a:lnTo>
                  <a:lnTo>
                    <a:pt x="345" y="240"/>
                  </a:lnTo>
                  <a:lnTo>
                    <a:pt x="347" y="229"/>
                  </a:lnTo>
                  <a:lnTo>
                    <a:pt x="350" y="216"/>
                  </a:lnTo>
                  <a:lnTo>
                    <a:pt x="350" y="202"/>
                  </a:lnTo>
                  <a:lnTo>
                    <a:pt x="347" y="189"/>
                  </a:lnTo>
                  <a:lnTo>
                    <a:pt x="345" y="176"/>
                  </a:lnTo>
                  <a:lnTo>
                    <a:pt x="341" y="162"/>
                  </a:lnTo>
                  <a:lnTo>
                    <a:pt x="335" y="148"/>
                  </a:lnTo>
                  <a:lnTo>
                    <a:pt x="328" y="136"/>
                  </a:lnTo>
                  <a:lnTo>
                    <a:pt x="321" y="123"/>
                  </a:lnTo>
                  <a:lnTo>
                    <a:pt x="312" y="111"/>
                  </a:lnTo>
                  <a:lnTo>
                    <a:pt x="303" y="99"/>
                  </a:lnTo>
                  <a:lnTo>
                    <a:pt x="291" y="89"/>
                  </a:lnTo>
                  <a:lnTo>
                    <a:pt x="281" y="78"/>
                  </a:lnTo>
                  <a:lnTo>
                    <a:pt x="268" y="70"/>
                  </a:lnTo>
                  <a:lnTo>
                    <a:pt x="256" y="64"/>
                  </a:lnTo>
                  <a:lnTo>
                    <a:pt x="243" y="58"/>
                  </a:lnTo>
                  <a:lnTo>
                    <a:pt x="232" y="53"/>
                  </a:lnTo>
                  <a:lnTo>
                    <a:pt x="219" y="50"/>
                  </a:lnTo>
                  <a:lnTo>
                    <a:pt x="207" y="47"/>
                  </a:lnTo>
                  <a:lnTo>
                    <a:pt x="195" y="44"/>
                  </a:lnTo>
                  <a:lnTo>
                    <a:pt x="182" y="42"/>
                  </a:lnTo>
                  <a:lnTo>
                    <a:pt x="170" y="38"/>
                  </a:lnTo>
                  <a:close/>
                  <a:moveTo>
                    <a:pt x="202" y="370"/>
                  </a:moveTo>
                  <a:lnTo>
                    <a:pt x="186" y="369"/>
                  </a:lnTo>
                  <a:lnTo>
                    <a:pt x="171" y="367"/>
                  </a:lnTo>
                  <a:lnTo>
                    <a:pt x="155" y="364"/>
                  </a:lnTo>
                  <a:lnTo>
                    <a:pt x="140" y="359"/>
                  </a:lnTo>
                  <a:lnTo>
                    <a:pt x="124" y="354"/>
                  </a:lnTo>
                  <a:lnTo>
                    <a:pt x="108" y="345"/>
                  </a:lnTo>
                  <a:lnTo>
                    <a:pt x="93" y="334"/>
                  </a:lnTo>
                  <a:lnTo>
                    <a:pt x="79" y="323"/>
                  </a:lnTo>
                  <a:lnTo>
                    <a:pt x="65" y="309"/>
                  </a:lnTo>
                  <a:lnTo>
                    <a:pt x="53" y="294"/>
                  </a:lnTo>
                  <a:lnTo>
                    <a:pt x="41" y="279"/>
                  </a:lnTo>
                  <a:lnTo>
                    <a:pt x="31" y="262"/>
                  </a:lnTo>
                  <a:lnTo>
                    <a:pt x="22" y="246"/>
                  </a:lnTo>
                  <a:lnTo>
                    <a:pt x="15" y="228"/>
                  </a:lnTo>
                  <a:lnTo>
                    <a:pt x="8" y="210"/>
                  </a:lnTo>
                  <a:lnTo>
                    <a:pt x="3" y="193"/>
                  </a:lnTo>
                  <a:lnTo>
                    <a:pt x="1" y="176"/>
                  </a:lnTo>
                  <a:lnTo>
                    <a:pt x="0" y="159"/>
                  </a:lnTo>
                  <a:lnTo>
                    <a:pt x="1" y="143"/>
                  </a:lnTo>
                  <a:lnTo>
                    <a:pt x="4" y="128"/>
                  </a:lnTo>
                  <a:lnTo>
                    <a:pt x="9" y="114"/>
                  </a:lnTo>
                  <a:lnTo>
                    <a:pt x="15" y="101"/>
                  </a:lnTo>
                  <a:lnTo>
                    <a:pt x="22" y="89"/>
                  </a:lnTo>
                  <a:lnTo>
                    <a:pt x="30" y="78"/>
                  </a:lnTo>
                  <a:lnTo>
                    <a:pt x="38" y="68"/>
                  </a:lnTo>
                  <a:lnTo>
                    <a:pt x="46" y="59"/>
                  </a:lnTo>
                  <a:lnTo>
                    <a:pt x="56" y="51"/>
                  </a:lnTo>
                  <a:lnTo>
                    <a:pt x="65" y="43"/>
                  </a:lnTo>
                  <a:lnTo>
                    <a:pt x="77" y="36"/>
                  </a:lnTo>
                  <a:lnTo>
                    <a:pt x="87" y="29"/>
                  </a:lnTo>
                  <a:lnTo>
                    <a:pt x="98" y="23"/>
                  </a:lnTo>
                  <a:lnTo>
                    <a:pt x="110" y="19"/>
                  </a:lnTo>
                  <a:lnTo>
                    <a:pt x="134" y="8"/>
                  </a:lnTo>
                  <a:lnTo>
                    <a:pt x="159" y="0"/>
                  </a:lnTo>
                  <a:lnTo>
                    <a:pt x="170" y="0"/>
                  </a:lnTo>
                  <a:lnTo>
                    <a:pt x="179" y="0"/>
                  </a:lnTo>
                  <a:lnTo>
                    <a:pt x="191" y="4"/>
                  </a:lnTo>
                  <a:lnTo>
                    <a:pt x="203" y="6"/>
                  </a:lnTo>
                  <a:lnTo>
                    <a:pt x="217" y="8"/>
                  </a:lnTo>
                  <a:lnTo>
                    <a:pt x="230" y="12"/>
                  </a:lnTo>
                  <a:lnTo>
                    <a:pt x="243" y="17"/>
                  </a:lnTo>
                  <a:lnTo>
                    <a:pt x="257" y="21"/>
                  </a:lnTo>
                  <a:lnTo>
                    <a:pt x="274" y="28"/>
                  </a:lnTo>
                  <a:lnTo>
                    <a:pt x="290" y="37"/>
                  </a:lnTo>
                  <a:lnTo>
                    <a:pt x="305" y="47"/>
                  </a:lnTo>
                  <a:lnTo>
                    <a:pt x="319" y="60"/>
                  </a:lnTo>
                  <a:lnTo>
                    <a:pt x="332" y="73"/>
                  </a:lnTo>
                  <a:lnTo>
                    <a:pt x="344" y="88"/>
                  </a:lnTo>
                  <a:lnTo>
                    <a:pt x="355" y="103"/>
                  </a:lnTo>
                  <a:lnTo>
                    <a:pt x="365" y="119"/>
                  </a:lnTo>
                  <a:lnTo>
                    <a:pt x="373" y="135"/>
                  </a:lnTo>
                  <a:lnTo>
                    <a:pt x="380" y="152"/>
                  </a:lnTo>
                  <a:lnTo>
                    <a:pt x="384" y="169"/>
                  </a:lnTo>
                  <a:lnTo>
                    <a:pt x="388" y="186"/>
                  </a:lnTo>
                  <a:lnTo>
                    <a:pt x="389" y="203"/>
                  </a:lnTo>
                  <a:lnTo>
                    <a:pt x="389" y="221"/>
                  </a:lnTo>
                  <a:lnTo>
                    <a:pt x="386" y="237"/>
                  </a:lnTo>
                  <a:lnTo>
                    <a:pt x="382" y="253"/>
                  </a:lnTo>
                  <a:lnTo>
                    <a:pt x="377" y="265"/>
                  </a:lnTo>
                  <a:lnTo>
                    <a:pt x="370" y="278"/>
                  </a:lnTo>
                  <a:lnTo>
                    <a:pt x="363" y="289"/>
                  </a:lnTo>
                  <a:lnTo>
                    <a:pt x="355" y="301"/>
                  </a:lnTo>
                  <a:lnTo>
                    <a:pt x="345" y="311"/>
                  </a:lnTo>
                  <a:lnTo>
                    <a:pt x="335" y="320"/>
                  </a:lnTo>
                  <a:lnTo>
                    <a:pt x="324" y="330"/>
                  </a:lnTo>
                  <a:lnTo>
                    <a:pt x="313" y="338"/>
                  </a:lnTo>
                  <a:lnTo>
                    <a:pt x="300" y="345"/>
                  </a:lnTo>
                  <a:lnTo>
                    <a:pt x="287" y="351"/>
                  </a:lnTo>
                  <a:lnTo>
                    <a:pt x="274" y="357"/>
                  </a:lnTo>
                  <a:lnTo>
                    <a:pt x="260" y="362"/>
                  </a:lnTo>
                  <a:lnTo>
                    <a:pt x="245" y="365"/>
                  </a:lnTo>
                  <a:lnTo>
                    <a:pt x="230" y="367"/>
                  </a:lnTo>
                  <a:lnTo>
                    <a:pt x="217" y="369"/>
                  </a:lnTo>
                  <a:lnTo>
                    <a:pt x="202" y="370"/>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61" name="Freeform 63">
              <a:extLst>
                <a:ext uri="{FF2B5EF4-FFF2-40B4-BE49-F238E27FC236}">
                  <a16:creationId xmlns:a16="http://schemas.microsoft.com/office/drawing/2014/main" id="{31BE09C4-BBE9-4938-A213-3DB25EE6F178}"/>
                </a:ext>
              </a:extLst>
            </p:cNvPr>
            <p:cNvSpPr>
              <a:spLocks noEditPoints="1"/>
            </p:cNvSpPr>
            <p:nvPr userDrawn="1"/>
          </p:nvSpPr>
          <p:spPr bwMode="auto">
            <a:xfrm>
              <a:off x="-3615" y="6453219"/>
              <a:ext cx="12199229" cy="4654"/>
            </a:xfrm>
            <a:custGeom>
              <a:avLst/>
              <a:gdLst>
                <a:gd name="T0" fmla="*/ 0 w 18354"/>
                <a:gd name="T1" fmla="*/ 0 h 11"/>
                <a:gd name="T2" fmla="*/ 241 w 18354"/>
                <a:gd name="T3" fmla="*/ 0 h 11"/>
                <a:gd name="T4" fmla="*/ 657 w 18354"/>
                <a:gd name="T5" fmla="*/ 0 h 11"/>
                <a:gd name="T6" fmla="*/ 942 w 18354"/>
                <a:gd name="T7" fmla="*/ 5 h 11"/>
                <a:gd name="T8" fmla="*/ 1214 w 18354"/>
                <a:gd name="T9" fmla="*/ 11 h 11"/>
                <a:gd name="T10" fmla="*/ 1770 w 18354"/>
                <a:gd name="T11" fmla="*/ 11 h 11"/>
                <a:gd name="T12" fmla="*/ 1909 w 18354"/>
                <a:gd name="T13" fmla="*/ 11 h 11"/>
                <a:gd name="T14" fmla="*/ 2182 w 18354"/>
                <a:gd name="T15" fmla="*/ 5 h 11"/>
                <a:gd name="T16" fmla="*/ 2465 w 18354"/>
                <a:gd name="T17" fmla="*/ 0 h 11"/>
                <a:gd name="T18" fmla="*/ 2883 w 18354"/>
                <a:gd name="T19" fmla="*/ 0 h 11"/>
                <a:gd name="T20" fmla="*/ 3166 w 18354"/>
                <a:gd name="T21" fmla="*/ 5 h 11"/>
                <a:gd name="T22" fmla="*/ 3439 w 18354"/>
                <a:gd name="T23" fmla="*/ 11 h 11"/>
                <a:gd name="T24" fmla="*/ 3994 w 18354"/>
                <a:gd name="T25" fmla="*/ 11 h 11"/>
                <a:gd name="T26" fmla="*/ 4134 w 18354"/>
                <a:gd name="T27" fmla="*/ 11 h 11"/>
                <a:gd name="T28" fmla="*/ 4406 w 18354"/>
                <a:gd name="T29" fmla="*/ 5 h 11"/>
                <a:gd name="T30" fmla="*/ 4691 w 18354"/>
                <a:gd name="T31" fmla="*/ 0 h 11"/>
                <a:gd name="T32" fmla="*/ 5107 w 18354"/>
                <a:gd name="T33" fmla="*/ 0 h 11"/>
                <a:gd name="T34" fmla="*/ 5391 w 18354"/>
                <a:gd name="T35" fmla="*/ 5 h 11"/>
                <a:gd name="T36" fmla="*/ 5663 w 18354"/>
                <a:gd name="T37" fmla="*/ 11 h 11"/>
                <a:gd name="T38" fmla="*/ 6220 w 18354"/>
                <a:gd name="T39" fmla="*/ 11 h 11"/>
                <a:gd name="T40" fmla="*/ 6359 w 18354"/>
                <a:gd name="T41" fmla="*/ 11 h 11"/>
                <a:gd name="T42" fmla="*/ 6630 w 18354"/>
                <a:gd name="T43" fmla="*/ 5 h 11"/>
                <a:gd name="T44" fmla="*/ 6915 w 18354"/>
                <a:gd name="T45" fmla="*/ 0 h 11"/>
                <a:gd name="T46" fmla="*/ 7332 w 18354"/>
                <a:gd name="T47" fmla="*/ 0 h 11"/>
                <a:gd name="T48" fmla="*/ 7616 w 18354"/>
                <a:gd name="T49" fmla="*/ 5 h 11"/>
                <a:gd name="T50" fmla="*/ 7888 w 18354"/>
                <a:gd name="T51" fmla="*/ 11 h 11"/>
                <a:gd name="T52" fmla="*/ 8444 w 18354"/>
                <a:gd name="T53" fmla="*/ 11 h 11"/>
                <a:gd name="T54" fmla="*/ 8583 w 18354"/>
                <a:gd name="T55" fmla="*/ 11 h 11"/>
                <a:gd name="T56" fmla="*/ 8856 w 18354"/>
                <a:gd name="T57" fmla="*/ 5 h 11"/>
                <a:gd name="T58" fmla="*/ 9139 w 18354"/>
                <a:gd name="T59" fmla="*/ 0 h 11"/>
                <a:gd name="T60" fmla="*/ 9557 w 18354"/>
                <a:gd name="T61" fmla="*/ 0 h 11"/>
                <a:gd name="T62" fmla="*/ 9840 w 18354"/>
                <a:gd name="T63" fmla="*/ 5 h 11"/>
                <a:gd name="T64" fmla="*/ 10113 w 18354"/>
                <a:gd name="T65" fmla="*/ 11 h 11"/>
                <a:gd name="T66" fmla="*/ 10669 w 18354"/>
                <a:gd name="T67" fmla="*/ 11 h 11"/>
                <a:gd name="T68" fmla="*/ 10808 w 18354"/>
                <a:gd name="T69" fmla="*/ 11 h 11"/>
                <a:gd name="T70" fmla="*/ 11080 w 18354"/>
                <a:gd name="T71" fmla="*/ 5 h 11"/>
                <a:gd name="T72" fmla="*/ 11365 w 18354"/>
                <a:gd name="T73" fmla="*/ 0 h 11"/>
                <a:gd name="T74" fmla="*/ 11781 w 18354"/>
                <a:gd name="T75" fmla="*/ 0 h 11"/>
                <a:gd name="T76" fmla="*/ 12065 w 18354"/>
                <a:gd name="T77" fmla="*/ 5 h 11"/>
                <a:gd name="T78" fmla="*/ 12337 w 18354"/>
                <a:gd name="T79" fmla="*/ 11 h 11"/>
                <a:gd name="T80" fmla="*/ 12894 w 18354"/>
                <a:gd name="T81" fmla="*/ 11 h 11"/>
                <a:gd name="T82" fmla="*/ 13032 w 18354"/>
                <a:gd name="T83" fmla="*/ 11 h 11"/>
                <a:gd name="T84" fmla="*/ 13306 w 18354"/>
                <a:gd name="T85" fmla="*/ 5 h 11"/>
                <a:gd name="T86" fmla="*/ 13589 w 18354"/>
                <a:gd name="T87" fmla="*/ 0 h 11"/>
                <a:gd name="T88" fmla="*/ 14006 w 18354"/>
                <a:gd name="T89" fmla="*/ 0 h 11"/>
                <a:gd name="T90" fmla="*/ 14290 w 18354"/>
                <a:gd name="T91" fmla="*/ 5 h 11"/>
                <a:gd name="T92" fmla="*/ 14563 w 18354"/>
                <a:gd name="T93" fmla="*/ 11 h 11"/>
                <a:gd name="T94" fmla="*/ 15118 w 18354"/>
                <a:gd name="T95" fmla="*/ 11 h 11"/>
                <a:gd name="T96" fmla="*/ 15258 w 18354"/>
                <a:gd name="T97" fmla="*/ 11 h 11"/>
                <a:gd name="T98" fmla="*/ 15530 w 18354"/>
                <a:gd name="T99" fmla="*/ 5 h 11"/>
                <a:gd name="T100" fmla="*/ 15813 w 18354"/>
                <a:gd name="T101" fmla="*/ 0 h 11"/>
                <a:gd name="T102" fmla="*/ 16231 w 18354"/>
                <a:gd name="T103" fmla="*/ 0 h 11"/>
                <a:gd name="T104" fmla="*/ 16515 w 18354"/>
                <a:gd name="T105" fmla="*/ 5 h 11"/>
                <a:gd name="T106" fmla="*/ 16787 w 18354"/>
                <a:gd name="T107" fmla="*/ 11 h 11"/>
                <a:gd name="T108" fmla="*/ 17343 w 18354"/>
                <a:gd name="T109" fmla="*/ 11 h 11"/>
                <a:gd name="T110" fmla="*/ 17482 w 18354"/>
                <a:gd name="T111" fmla="*/ 11 h 11"/>
                <a:gd name="T112" fmla="*/ 17754 w 18354"/>
                <a:gd name="T113" fmla="*/ 5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5"/>
                  </a:lnTo>
                  <a:lnTo>
                    <a:pt x="18316" y="11"/>
                  </a:lnTo>
                  <a:lnTo>
                    <a:pt x="18354" y="11"/>
                  </a:lnTo>
                  <a:lnTo>
                    <a:pt x="18354" y="0"/>
                  </a:lnTo>
                  <a:close/>
                  <a:moveTo>
                    <a:pt x="0" y="11"/>
                  </a:moveTo>
                  <a:lnTo>
                    <a:pt x="0" y="0"/>
                  </a:lnTo>
                  <a:lnTo>
                    <a:pt x="102" y="0"/>
                  </a:lnTo>
                  <a:lnTo>
                    <a:pt x="108" y="5"/>
                  </a:lnTo>
                  <a:lnTo>
                    <a:pt x="102" y="11"/>
                  </a:lnTo>
                  <a:lnTo>
                    <a:pt x="0" y="11"/>
                  </a:lnTo>
                  <a:close/>
                  <a:moveTo>
                    <a:pt x="380" y="11"/>
                  </a:moveTo>
                  <a:lnTo>
                    <a:pt x="241" y="11"/>
                  </a:lnTo>
                  <a:lnTo>
                    <a:pt x="235" y="5"/>
                  </a:lnTo>
                  <a:lnTo>
                    <a:pt x="241" y="0"/>
                  </a:lnTo>
                  <a:lnTo>
                    <a:pt x="380" y="0"/>
                  </a:lnTo>
                  <a:lnTo>
                    <a:pt x="385" y="5"/>
                  </a:lnTo>
                  <a:lnTo>
                    <a:pt x="380" y="11"/>
                  </a:lnTo>
                  <a:close/>
                  <a:moveTo>
                    <a:pt x="657" y="11"/>
                  </a:moveTo>
                  <a:lnTo>
                    <a:pt x="519" y="11"/>
                  </a:lnTo>
                  <a:lnTo>
                    <a:pt x="513" y="5"/>
                  </a:lnTo>
                  <a:lnTo>
                    <a:pt x="519" y="0"/>
                  </a:lnTo>
                  <a:lnTo>
                    <a:pt x="657" y="0"/>
                  </a:lnTo>
                  <a:lnTo>
                    <a:pt x="663" y="5"/>
                  </a:lnTo>
                  <a:lnTo>
                    <a:pt x="657" y="11"/>
                  </a:lnTo>
                  <a:close/>
                  <a:moveTo>
                    <a:pt x="936" y="11"/>
                  </a:moveTo>
                  <a:lnTo>
                    <a:pt x="797" y="11"/>
                  </a:lnTo>
                  <a:lnTo>
                    <a:pt x="792" y="5"/>
                  </a:lnTo>
                  <a:lnTo>
                    <a:pt x="797" y="0"/>
                  </a:lnTo>
                  <a:lnTo>
                    <a:pt x="936" y="0"/>
                  </a:lnTo>
                  <a:lnTo>
                    <a:pt x="942" y="5"/>
                  </a:lnTo>
                  <a:lnTo>
                    <a:pt x="936" y="11"/>
                  </a:lnTo>
                  <a:close/>
                  <a:moveTo>
                    <a:pt x="1214" y="11"/>
                  </a:moveTo>
                  <a:lnTo>
                    <a:pt x="1075" y="11"/>
                  </a:lnTo>
                  <a:lnTo>
                    <a:pt x="1069" y="5"/>
                  </a:lnTo>
                  <a:lnTo>
                    <a:pt x="1075" y="0"/>
                  </a:lnTo>
                  <a:lnTo>
                    <a:pt x="1214" y="0"/>
                  </a:lnTo>
                  <a:lnTo>
                    <a:pt x="1219" y="5"/>
                  </a:lnTo>
                  <a:lnTo>
                    <a:pt x="1214" y="11"/>
                  </a:lnTo>
                  <a:close/>
                  <a:moveTo>
                    <a:pt x="1492" y="11"/>
                  </a:moveTo>
                  <a:lnTo>
                    <a:pt x="1352" y="11"/>
                  </a:lnTo>
                  <a:lnTo>
                    <a:pt x="1347" y="5"/>
                  </a:lnTo>
                  <a:lnTo>
                    <a:pt x="1352" y="0"/>
                  </a:lnTo>
                  <a:lnTo>
                    <a:pt x="1492" y="0"/>
                  </a:lnTo>
                  <a:lnTo>
                    <a:pt x="1498" y="5"/>
                  </a:lnTo>
                  <a:lnTo>
                    <a:pt x="1492" y="11"/>
                  </a:lnTo>
                  <a:close/>
                  <a:moveTo>
                    <a:pt x="1770" y="11"/>
                  </a:moveTo>
                  <a:lnTo>
                    <a:pt x="1631" y="11"/>
                  </a:lnTo>
                  <a:lnTo>
                    <a:pt x="1625" y="5"/>
                  </a:lnTo>
                  <a:lnTo>
                    <a:pt x="1631" y="0"/>
                  </a:lnTo>
                  <a:lnTo>
                    <a:pt x="1770" y="0"/>
                  </a:lnTo>
                  <a:lnTo>
                    <a:pt x="1776" y="5"/>
                  </a:lnTo>
                  <a:lnTo>
                    <a:pt x="1770" y="11"/>
                  </a:lnTo>
                  <a:close/>
                  <a:moveTo>
                    <a:pt x="2048" y="11"/>
                  </a:moveTo>
                  <a:lnTo>
                    <a:pt x="1909" y="11"/>
                  </a:lnTo>
                  <a:lnTo>
                    <a:pt x="1903" y="5"/>
                  </a:lnTo>
                  <a:lnTo>
                    <a:pt x="1909" y="0"/>
                  </a:lnTo>
                  <a:lnTo>
                    <a:pt x="2048" y="0"/>
                  </a:lnTo>
                  <a:lnTo>
                    <a:pt x="2055" y="5"/>
                  </a:lnTo>
                  <a:lnTo>
                    <a:pt x="2048" y="11"/>
                  </a:lnTo>
                  <a:close/>
                  <a:moveTo>
                    <a:pt x="2326" y="11"/>
                  </a:moveTo>
                  <a:lnTo>
                    <a:pt x="2188" y="11"/>
                  </a:lnTo>
                  <a:lnTo>
                    <a:pt x="2182" y="5"/>
                  </a:lnTo>
                  <a:lnTo>
                    <a:pt x="2188" y="0"/>
                  </a:lnTo>
                  <a:lnTo>
                    <a:pt x="2326" y="0"/>
                  </a:lnTo>
                  <a:lnTo>
                    <a:pt x="2332" y="5"/>
                  </a:lnTo>
                  <a:lnTo>
                    <a:pt x="2326" y="11"/>
                  </a:lnTo>
                  <a:close/>
                  <a:moveTo>
                    <a:pt x="2604" y="11"/>
                  </a:moveTo>
                  <a:lnTo>
                    <a:pt x="2465" y="11"/>
                  </a:lnTo>
                  <a:lnTo>
                    <a:pt x="2459" y="5"/>
                  </a:lnTo>
                  <a:lnTo>
                    <a:pt x="2465" y="0"/>
                  </a:lnTo>
                  <a:lnTo>
                    <a:pt x="2604" y="0"/>
                  </a:lnTo>
                  <a:lnTo>
                    <a:pt x="2610" y="5"/>
                  </a:lnTo>
                  <a:lnTo>
                    <a:pt x="2604" y="11"/>
                  </a:lnTo>
                  <a:close/>
                  <a:moveTo>
                    <a:pt x="2883" y="11"/>
                  </a:moveTo>
                  <a:lnTo>
                    <a:pt x="2744" y="11"/>
                  </a:lnTo>
                  <a:lnTo>
                    <a:pt x="2738" y="5"/>
                  </a:lnTo>
                  <a:lnTo>
                    <a:pt x="2744" y="0"/>
                  </a:lnTo>
                  <a:lnTo>
                    <a:pt x="2883" y="0"/>
                  </a:lnTo>
                  <a:lnTo>
                    <a:pt x="2888" y="5"/>
                  </a:lnTo>
                  <a:lnTo>
                    <a:pt x="2883" y="11"/>
                  </a:lnTo>
                  <a:close/>
                  <a:moveTo>
                    <a:pt x="3160" y="11"/>
                  </a:moveTo>
                  <a:lnTo>
                    <a:pt x="3022" y="11"/>
                  </a:lnTo>
                  <a:lnTo>
                    <a:pt x="3016" y="5"/>
                  </a:lnTo>
                  <a:lnTo>
                    <a:pt x="3022" y="0"/>
                  </a:lnTo>
                  <a:lnTo>
                    <a:pt x="3160" y="0"/>
                  </a:lnTo>
                  <a:lnTo>
                    <a:pt x="3166" y="5"/>
                  </a:lnTo>
                  <a:lnTo>
                    <a:pt x="3160" y="11"/>
                  </a:lnTo>
                  <a:close/>
                  <a:moveTo>
                    <a:pt x="3439" y="11"/>
                  </a:moveTo>
                  <a:lnTo>
                    <a:pt x="3299" y="11"/>
                  </a:lnTo>
                  <a:lnTo>
                    <a:pt x="3293" y="5"/>
                  </a:lnTo>
                  <a:lnTo>
                    <a:pt x="3299" y="0"/>
                  </a:lnTo>
                  <a:lnTo>
                    <a:pt x="3439" y="0"/>
                  </a:lnTo>
                  <a:lnTo>
                    <a:pt x="3445" y="5"/>
                  </a:lnTo>
                  <a:lnTo>
                    <a:pt x="3439" y="11"/>
                  </a:lnTo>
                  <a:close/>
                  <a:moveTo>
                    <a:pt x="3717" y="11"/>
                  </a:moveTo>
                  <a:lnTo>
                    <a:pt x="3578" y="11"/>
                  </a:lnTo>
                  <a:lnTo>
                    <a:pt x="3572" y="5"/>
                  </a:lnTo>
                  <a:lnTo>
                    <a:pt x="3578" y="0"/>
                  </a:lnTo>
                  <a:lnTo>
                    <a:pt x="3717" y="0"/>
                  </a:lnTo>
                  <a:lnTo>
                    <a:pt x="3722" y="5"/>
                  </a:lnTo>
                  <a:lnTo>
                    <a:pt x="3717" y="11"/>
                  </a:lnTo>
                  <a:close/>
                  <a:moveTo>
                    <a:pt x="3994" y="11"/>
                  </a:moveTo>
                  <a:lnTo>
                    <a:pt x="3855" y="11"/>
                  </a:lnTo>
                  <a:lnTo>
                    <a:pt x="3850" y="5"/>
                  </a:lnTo>
                  <a:lnTo>
                    <a:pt x="3855" y="0"/>
                  </a:lnTo>
                  <a:lnTo>
                    <a:pt x="3994" y="0"/>
                  </a:lnTo>
                  <a:lnTo>
                    <a:pt x="4001" y="5"/>
                  </a:lnTo>
                  <a:lnTo>
                    <a:pt x="3994" y="11"/>
                  </a:lnTo>
                  <a:close/>
                  <a:moveTo>
                    <a:pt x="4273" y="11"/>
                  </a:moveTo>
                  <a:lnTo>
                    <a:pt x="4134" y="11"/>
                  </a:lnTo>
                  <a:lnTo>
                    <a:pt x="4129" y="5"/>
                  </a:lnTo>
                  <a:lnTo>
                    <a:pt x="4134" y="0"/>
                  </a:lnTo>
                  <a:lnTo>
                    <a:pt x="4273" y="0"/>
                  </a:lnTo>
                  <a:lnTo>
                    <a:pt x="4279" y="5"/>
                  </a:lnTo>
                  <a:lnTo>
                    <a:pt x="4273" y="11"/>
                  </a:lnTo>
                  <a:close/>
                  <a:moveTo>
                    <a:pt x="4551" y="11"/>
                  </a:moveTo>
                  <a:lnTo>
                    <a:pt x="4412" y="11"/>
                  </a:lnTo>
                  <a:lnTo>
                    <a:pt x="4406" y="5"/>
                  </a:lnTo>
                  <a:lnTo>
                    <a:pt x="4412" y="0"/>
                  </a:lnTo>
                  <a:lnTo>
                    <a:pt x="4551" y="0"/>
                  </a:lnTo>
                  <a:lnTo>
                    <a:pt x="4556" y="5"/>
                  </a:lnTo>
                  <a:lnTo>
                    <a:pt x="4551" y="11"/>
                  </a:lnTo>
                  <a:close/>
                  <a:moveTo>
                    <a:pt x="4829" y="11"/>
                  </a:moveTo>
                  <a:lnTo>
                    <a:pt x="4691" y="11"/>
                  </a:lnTo>
                  <a:lnTo>
                    <a:pt x="4684" y="5"/>
                  </a:lnTo>
                  <a:lnTo>
                    <a:pt x="4691" y="0"/>
                  </a:lnTo>
                  <a:lnTo>
                    <a:pt x="4829" y="0"/>
                  </a:lnTo>
                  <a:lnTo>
                    <a:pt x="4835" y="5"/>
                  </a:lnTo>
                  <a:lnTo>
                    <a:pt x="4829" y="11"/>
                  </a:lnTo>
                  <a:close/>
                  <a:moveTo>
                    <a:pt x="5107" y="11"/>
                  </a:moveTo>
                  <a:lnTo>
                    <a:pt x="4968" y="11"/>
                  </a:lnTo>
                  <a:lnTo>
                    <a:pt x="4962" y="5"/>
                  </a:lnTo>
                  <a:lnTo>
                    <a:pt x="4968" y="0"/>
                  </a:lnTo>
                  <a:lnTo>
                    <a:pt x="5107" y="0"/>
                  </a:lnTo>
                  <a:lnTo>
                    <a:pt x="5113" y="5"/>
                  </a:lnTo>
                  <a:lnTo>
                    <a:pt x="5107" y="11"/>
                  </a:lnTo>
                  <a:close/>
                  <a:moveTo>
                    <a:pt x="5386" y="11"/>
                  </a:moveTo>
                  <a:lnTo>
                    <a:pt x="5246" y="11"/>
                  </a:lnTo>
                  <a:lnTo>
                    <a:pt x="5240" y="5"/>
                  </a:lnTo>
                  <a:lnTo>
                    <a:pt x="5246" y="0"/>
                  </a:lnTo>
                  <a:lnTo>
                    <a:pt x="5386" y="0"/>
                  </a:lnTo>
                  <a:lnTo>
                    <a:pt x="5391" y="5"/>
                  </a:lnTo>
                  <a:lnTo>
                    <a:pt x="5386" y="11"/>
                  </a:lnTo>
                  <a:close/>
                  <a:moveTo>
                    <a:pt x="5663" y="11"/>
                  </a:moveTo>
                  <a:lnTo>
                    <a:pt x="5525" y="11"/>
                  </a:lnTo>
                  <a:lnTo>
                    <a:pt x="5519" y="5"/>
                  </a:lnTo>
                  <a:lnTo>
                    <a:pt x="5525" y="0"/>
                  </a:lnTo>
                  <a:lnTo>
                    <a:pt x="5663" y="0"/>
                  </a:lnTo>
                  <a:lnTo>
                    <a:pt x="5669" y="5"/>
                  </a:lnTo>
                  <a:lnTo>
                    <a:pt x="5663" y="11"/>
                  </a:lnTo>
                  <a:close/>
                  <a:moveTo>
                    <a:pt x="5941" y="11"/>
                  </a:moveTo>
                  <a:lnTo>
                    <a:pt x="5802" y="11"/>
                  </a:lnTo>
                  <a:lnTo>
                    <a:pt x="5796" y="5"/>
                  </a:lnTo>
                  <a:lnTo>
                    <a:pt x="5802" y="0"/>
                  </a:lnTo>
                  <a:lnTo>
                    <a:pt x="5941" y="0"/>
                  </a:lnTo>
                  <a:lnTo>
                    <a:pt x="5947" y="5"/>
                  </a:lnTo>
                  <a:lnTo>
                    <a:pt x="5941" y="11"/>
                  </a:lnTo>
                  <a:close/>
                  <a:moveTo>
                    <a:pt x="6220" y="11"/>
                  </a:moveTo>
                  <a:lnTo>
                    <a:pt x="6081" y="11"/>
                  </a:lnTo>
                  <a:lnTo>
                    <a:pt x="6075" y="5"/>
                  </a:lnTo>
                  <a:lnTo>
                    <a:pt x="6081" y="0"/>
                  </a:lnTo>
                  <a:lnTo>
                    <a:pt x="6220" y="0"/>
                  </a:lnTo>
                  <a:lnTo>
                    <a:pt x="6225" y="5"/>
                  </a:lnTo>
                  <a:lnTo>
                    <a:pt x="6220" y="11"/>
                  </a:lnTo>
                  <a:close/>
                  <a:moveTo>
                    <a:pt x="6497" y="11"/>
                  </a:moveTo>
                  <a:lnTo>
                    <a:pt x="6359" y="11"/>
                  </a:lnTo>
                  <a:lnTo>
                    <a:pt x="6353" y="5"/>
                  </a:lnTo>
                  <a:lnTo>
                    <a:pt x="6359" y="0"/>
                  </a:lnTo>
                  <a:lnTo>
                    <a:pt x="6497" y="0"/>
                  </a:lnTo>
                  <a:lnTo>
                    <a:pt x="6503" y="5"/>
                  </a:lnTo>
                  <a:lnTo>
                    <a:pt x="6497" y="11"/>
                  </a:lnTo>
                  <a:close/>
                  <a:moveTo>
                    <a:pt x="6776" y="11"/>
                  </a:moveTo>
                  <a:lnTo>
                    <a:pt x="6636" y="11"/>
                  </a:lnTo>
                  <a:lnTo>
                    <a:pt x="6630" y="5"/>
                  </a:lnTo>
                  <a:lnTo>
                    <a:pt x="6636" y="0"/>
                  </a:lnTo>
                  <a:lnTo>
                    <a:pt x="6776" y="0"/>
                  </a:lnTo>
                  <a:lnTo>
                    <a:pt x="6782" y="5"/>
                  </a:lnTo>
                  <a:lnTo>
                    <a:pt x="6776" y="11"/>
                  </a:lnTo>
                  <a:close/>
                  <a:moveTo>
                    <a:pt x="7054" y="11"/>
                  </a:moveTo>
                  <a:lnTo>
                    <a:pt x="6915" y="11"/>
                  </a:lnTo>
                  <a:lnTo>
                    <a:pt x="6909" y="5"/>
                  </a:lnTo>
                  <a:lnTo>
                    <a:pt x="6915" y="0"/>
                  </a:lnTo>
                  <a:lnTo>
                    <a:pt x="7054" y="0"/>
                  </a:lnTo>
                  <a:lnTo>
                    <a:pt x="7059" y="5"/>
                  </a:lnTo>
                  <a:lnTo>
                    <a:pt x="7054" y="11"/>
                  </a:lnTo>
                  <a:close/>
                  <a:moveTo>
                    <a:pt x="7332" y="11"/>
                  </a:moveTo>
                  <a:lnTo>
                    <a:pt x="7192" y="11"/>
                  </a:lnTo>
                  <a:lnTo>
                    <a:pt x="7187" y="5"/>
                  </a:lnTo>
                  <a:lnTo>
                    <a:pt x="7192" y="0"/>
                  </a:lnTo>
                  <a:lnTo>
                    <a:pt x="7332" y="0"/>
                  </a:lnTo>
                  <a:lnTo>
                    <a:pt x="7338" y="5"/>
                  </a:lnTo>
                  <a:lnTo>
                    <a:pt x="7332" y="11"/>
                  </a:lnTo>
                  <a:close/>
                  <a:moveTo>
                    <a:pt x="7610" y="11"/>
                  </a:moveTo>
                  <a:lnTo>
                    <a:pt x="7471" y="11"/>
                  </a:lnTo>
                  <a:lnTo>
                    <a:pt x="7465" y="5"/>
                  </a:lnTo>
                  <a:lnTo>
                    <a:pt x="7471" y="0"/>
                  </a:lnTo>
                  <a:lnTo>
                    <a:pt x="7610" y="0"/>
                  </a:lnTo>
                  <a:lnTo>
                    <a:pt x="7616" y="5"/>
                  </a:lnTo>
                  <a:lnTo>
                    <a:pt x="7610" y="11"/>
                  </a:lnTo>
                  <a:close/>
                  <a:moveTo>
                    <a:pt x="7888" y="11"/>
                  </a:moveTo>
                  <a:lnTo>
                    <a:pt x="7749" y="11"/>
                  </a:lnTo>
                  <a:lnTo>
                    <a:pt x="7743" y="5"/>
                  </a:lnTo>
                  <a:lnTo>
                    <a:pt x="7749" y="0"/>
                  </a:lnTo>
                  <a:lnTo>
                    <a:pt x="7888" y="0"/>
                  </a:lnTo>
                  <a:lnTo>
                    <a:pt x="7893" y="5"/>
                  </a:lnTo>
                  <a:lnTo>
                    <a:pt x="7888" y="11"/>
                  </a:lnTo>
                  <a:close/>
                  <a:moveTo>
                    <a:pt x="8166" y="11"/>
                  </a:moveTo>
                  <a:lnTo>
                    <a:pt x="8028" y="11"/>
                  </a:lnTo>
                  <a:lnTo>
                    <a:pt x="8022" y="5"/>
                  </a:lnTo>
                  <a:lnTo>
                    <a:pt x="8028" y="0"/>
                  </a:lnTo>
                  <a:lnTo>
                    <a:pt x="8166" y="0"/>
                  </a:lnTo>
                  <a:lnTo>
                    <a:pt x="8172" y="5"/>
                  </a:lnTo>
                  <a:lnTo>
                    <a:pt x="8166" y="11"/>
                  </a:lnTo>
                  <a:close/>
                  <a:moveTo>
                    <a:pt x="8444" y="11"/>
                  </a:moveTo>
                  <a:lnTo>
                    <a:pt x="8305" y="11"/>
                  </a:lnTo>
                  <a:lnTo>
                    <a:pt x="8299" y="5"/>
                  </a:lnTo>
                  <a:lnTo>
                    <a:pt x="8305" y="0"/>
                  </a:lnTo>
                  <a:lnTo>
                    <a:pt x="8444" y="0"/>
                  </a:lnTo>
                  <a:lnTo>
                    <a:pt x="8450" y="5"/>
                  </a:lnTo>
                  <a:lnTo>
                    <a:pt x="8444" y="11"/>
                  </a:lnTo>
                  <a:close/>
                  <a:moveTo>
                    <a:pt x="8723" y="11"/>
                  </a:moveTo>
                  <a:lnTo>
                    <a:pt x="8583" y="11"/>
                  </a:lnTo>
                  <a:lnTo>
                    <a:pt x="8577" y="5"/>
                  </a:lnTo>
                  <a:lnTo>
                    <a:pt x="8583" y="0"/>
                  </a:lnTo>
                  <a:lnTo>
                    <a:pt x="8723" y="0"/>
                  </a:lnTo>
                  <a:lnTo>
                    <a:pt x="8728" y="5"/>
                  </a:lnTo>
                  <a:lnTo>
                    <a:pt x="8723" y="11"/>
                  </a:lnTo>
                  <a:close/>
                  <a:moveTo>
                    <a:pt x="9000" y="11"/>
                  </a:moveTo>
                  <a:lnTo>
                    <a:pt x="8862" y="11"/>
                  </a:lnTo>
                  <a:lnTo>
                    <a:pt x="8856" y="5"/>
                  </a:lnTo>
                  <a:lnTo>
                    <a:pt x="8862" y="0"/>
                  </a:lnTo>
                  <a:lnTo>
                    <a:pt x="9000" y="0"/>
                  </a:lnTo>
                  <a:lnTo>
                    <a:pt x="9006" y="5"/>
                  </a:lnTo>
                  <a:lnTo>
                    <a:pt x="9000" y="11"/>
                  </a:lnTo>
                  <a:close/>
                  <a:moveTo>
                    <a:pt x="9279" y="11"/>
                  </a:moveTo>
                  <a:lnTo>
                    <a:pt x="9139" y="11"/>
                  </a:lnTo>
                  <a:lnTo>
                    <a:pt x="9133" y="5"/>
                  </a:lnTo>
                  <a:lnTo>
                    <a:pt x="9139" y="0"/>
                  </a:lnTo>
                  <a:lnTo>
                    <a:pt x="9279" y="0"/>
                  </a:lnTo>
                  <a:lnTo>
                    <a:pt x="9285" y="5"/>
                  </a:lnTo>
                  <a:lnTo>
                    <a:pt x="9279" y="11"/>
                  </a:lnTo>
                  <a:close/>
                  <a:moveTo>
                    <a:pt x="9557" y="11"/>
                  </a:moveTo>
                  <a:lnTo>
                    <a:pt x="9418" y="11"/>
                  </a:lnTo>
                  <a:lnTo>
                    <a:pt x="9412" y="5"/>
                  </a:lnTo>
                  <a:lnTo>
                    <a:pt x="9418" y="0"/>
                  </a:lnTo>
                  <a:lnTo>
                    <a:pt x="9557" y="0"/>
                  </a:lnTo>
                  <a:lnTo>
                    <a:pt x="9562" y="5"/>
                  </a:lnTo>
                  <a:lnTo>
                    <a:pt x="9557" y="11"/>
                  </a:lnTo>
                  <a:close/>
                  <a:moveTo>
                    <a:pt x="9834" y="11"/>
                  </a:moveTo>
                  <a:lnTo>
                    <a:pt x="9696" y="11"/>
                  </a:lnTo>
                  <a:lnTo>
                    <a:pt x="9690" y="5"/>
                  </a:lnTo>
                  <a:lnTo>
                    <a:pt x="9696" y="0"/>
                  </a:lnTo>
                  <a:lnTo>
                    <a:pt x="9834" y="0"/>
                  </a:lnTo>
                  <a:lnTo>
                    <a:pt x="9840" y="5"/>
                  </a:lnTo>
                  <a:lnTo>
                    <a:pt x="9834" y="11"/>
                  </a:lnTo>
                  <a:close/>
                  <a:moveTo>
                    <a:pt x="10113" y="11"/>
                  </a:moveTo>
                  <a:lnTo>
                    <a:pt x="9974" y="11"/>
                  </a:lnTo>
                  <a:lnTo>
                    <a:pt x="9969" y="5"/>
                  </a:lnTo>
                  <a:lnTo>
                    <a:pt x="9974" y="0"/>
                  </a:lnTo>
                  <a:lnTo>
                    <a:pt x="10113" y="0"/>
                  </a:lnTo>
                  <a:lnTo>
                    <a:pt x="10119" y="5"/>
                  </a:lnTo>
                  <a:lnTo>
                    <a:pt x="10113" y="11"/>
                  </a:lnTo>
                  <a:close/>
                  <a:moveTo>
                    <a:pt x="10391" y="11"/>
                  </a:moveTo>
                  <a:lnTo>
                    <a:pt x="10252" y="11"/>
                  </a:lnTo>
                  <a:lnTo>
                    <a:pt x="10246" y="5"/>
                  </a:lnTo>
                  <a:lnTo>
                    <a:pt x="10252" y="0"/>
                  </a:lnTo>
                  <a:lnTo>
                    <a:pt x="10391" y="0"/>
                  </a:lnTo>
                  <a:lnTo>
                    <a:pt x="10396" y="5"/>
                  </a:lnTo>
                  <a:lnTo>
                    <a:pt x="10391" y="11"/>
                  </a:lnTo>
                  <a:close/>
                  <a:moveTo>
                    <a:pt x="10669" y="11"/>
                  </a:moveTo>
                  <a:lnTo>
                    <a:pt x="10529" y="11"/>
                  </a:lnTo>
                  <a:lnTo>
                    <a:pt x="10524" y="5"/>
                  </a:lnTo>
                  <a:lnTo>
                    <a:pt x="10529" y="0"/>
                  </a:lnTo>
                  <a:lnTo>
                    <a:pt x="10669" y="0"/>
                  </a:lnTo>
                  <a:lnTo>
                    <a:pt x="10675" y="5"/>
                  </a:lnTo>
                  <a:lnTo>
                    <a:pt x="10669" y="11"/>
                  </a:lnTo>
                  <a:close/>
                  <a:moveTo>
                    <a:pt x="10947" y="11"/>
                  </a:moveTo>
                  <a:lnTo>
                    <a:pt x="10808" y="11"/>
                  </a:lnTo>
                  <a:lnTo>
                    <a:pt x="10802" y="5"/>
                  </a:lnTo>
                  <a:lnTo>
                    <a:pt x="10808" y="0"/>
                  </a:lnTo>
                  <a:lnTo>
                    <a:pt x="10947" y="0"/>
                  </a:lnTo>
                  <a:lnTo>
                    <a:pt x="10953" y="5"/>
                  </a:lnTo>
                  <a:lnTo>
                    <a:pt x="10947" y="11"/>
                  </a:lnTo>
                  <a:close/>
                  <a:moveTo>
                    <a:pt x="11225" y="11"/>
                  </a:moveTo>
                  <a:lnTo>
                    <a:pt x="11086" y="11"/>
                  </a:lnTo>
                  <a:lnTo>
                    <a:pt x="11080" y="5"/>
                  </a:lnTo>
                  <a:lnTo>
                    <a:pt x="11086" y="0"/>
                  </a:lnTo>
                  <a:lnTo>
                    <a:pt x="11225" y="0"/>
                  </a:lnTo>
                  <a:lnTo>
                    <a:pt x="11232" y="5"/>
                  </a:lnTo>
                  <a:lnTo>
                    <a:pt x="11225" y="11"/>
                  </a:lnTo>
                  <a:close/>
                  <a:moveTo>
                    <a:pt x="11503" y="11"/>
                  </a:moveTo>
                  <a:lnTo>
                    <a:pt x="11365" y="11"/>
                  </a:lnTo>
                  <a:lnTo>
                    <a:pt x="11359" y="5"/>
                  </a:lnTo>
                  <a:lnTo>
                    <a:pt x="11365" y="0"/>
                  </a:lnTo>
                  <a:lnTo>
                    <a:pt x="11503" y="0"/>
                  </a:lnTo>
                  <a:lnTo>
                    <a:pt x="11509" y="5"/>
                  </a:lnTo>
                  <a:lnTo>
                    <a:pt x="11503" y="11"/>
                  </a:lnTo>
                  <a:close/>
                  <a:moveTo>
                    <a:pt x="11781" y="11"/>
                  </a:moveTo>
                  <a:lnTo>
                    <a:pt x="11642" y="11"/>
                  </a:lnTo>
                  <a:lnTo>
                    <a:pt x="11636" y="5"/>
                  </a:lnTo>
                  <a:lnTo>
                    <a:pt x="11642" y="0"/>
                  </a:lnTo>
                  <a:lnTo>
                    <a:pt x="11781" y="0"/>
                  </a:lnTo>
                  <a:lnTo>
                    <a:pt x="11787" y="5"/>
                  </a:lnTo>
                  <a:lnTo>
                    <a:pt x="11781" y="11"/>
                  </a:lnTo>
                  <a:close/>
                  <a:moveTo>
                    <a:pt x="12060" y="11"/>
                  </a:moveTo>
                  <a:lnTo>
                    <a:pt x="11921" y="11"/>
                  </a:lnTo>
                  <a:lnTo>
                    <a:pt x="11915" y="5"/>
                  </a:lnTo>
                  <a:lnTo>
                    <a:pt x="11921" y="0"/>
                  </a:lnTo>
                  <a:lnTo>
                    <a:pt x="12060" y="0"/>
                  </a:lnTo>
                  <a:lnTo>
                    <a:pt x="12065" y="5"/>
                  </a:lnTo>
                  <a:lnTo>
                    <a:pt x="12060" y="11"/>
                  </a:lnTo>
                  <a:close/>
                  <a:moveTo>
                    <a:pt x="12337" y="11"/>
                  </a:moveTo>
                  <a:lnTo>
                    <a:pt x="12199" y="11"/>
                  </a:lnTo>
                  <a:lnTo>
                    <a:pt x="12193" y="5"/>
                  </a:lnTo>
                  <a:lnTo>
                    <a:pt x="12199" y="0"/>
                  </a:lnTo>
                  <a:lnTo>
                    <a:pt x="12337" y="0"/>
                  </a:lnTo>
                  <a:lnTo>
                    <a:pt x="12343" y="5"/>
                  </a:lnTo>
                  <a:lnTo>
                    <a:pt x="12337" y="11"/>
                  </a:lnTo>
                  <a:close/>
                  <a:moveTo>
                    <a:pt x="12616" y="11"/>
                  </a:moveTo>
                  <a:lnTo>
                    <a:pt x="12476" y="11"/>
                  </a:lnTo>
                  <a:lnTo>
                    <a:pt x="12470" y="5"/>
                  </a:lnTo>
                  <a:lnTo>
                    <a:pt x="12476" y="0"/>
                  </a:lnTo>
                  <a:lnTo>
                    <a:pt x="12616" y="0"/>
                  </a:lnTo>
                  <a:lnTo>
                    <a:pt x="12622" y="5"/>
                  </a:lnTo>
                  <a:lnTo>
                    <a:pt x="12616" y="11"/>
                  </a:lnTo>
                  <a:close/>
                  <a:moveTo>
                    <a:pt x="12894" y="11"/>
                  </a:moveTo>
                  <a:lnTo>
                    <a:pt x="12755" y="11"/>
                  </a:lnTo>
                  <a:lnTo>
                    <a:pt x="12749" y="5"/>
                  </a:lnTo>
                  <a:lnTo>
                    <a:pt x="12755" y="0"/>
                  </a:lnTo>
                  <a:lnTo>
                    <a:pt x="12894" y="0"/>
                  </a:lnTo>
                  <a:lnTo>
                    <a:pt x="12899" y="5"/>
                  </a:lnTo>
                  <a:lnTo>
                    <a:pt x="12894" y="11"/>
                  </a:lnTo>
                  <a:close/>
                  <a:moveTo>
                    <a:pt x="13171" y="11"/>
                  </a:moveTo>
                  <a:lnTo>
                    <a:pt x="13032" y="11"/>
                  </a:lnTo>
                  <a:lnTo>
                    <a:pt x="13027" y="5"/>
                  </a:lnTo>
                  <a:lnTo>
                    <a:pt x="13032" y="0"/>
                  </a:lnTo>
                  <a:lnTo>
                    <a:pt x="13171" y="0"/>
                  </a:lnTo>
                  <a:lnTo>
                    <a:pt x="13178" y="5"/>
                  </a:lnTo>
                  <a:lnTo>
                    <a:pt x="13171" y="11"/>
                  </a:lnTo>
                  <a:close/>
                  <a:moveTo>
                    <a:pt x="13450" y="11"/>
                  </a:moveTo>
                  <a:lnTo>
                    <a:pt x="13311" y="11"/>
                  </a:lnTo>
                  <a:lnTo>
                    <a:pt x="13306" y="5"/>
                  </a:lnTo>
                  <a:lnTo>
                    <a:pt x="13311" y="0"/>
                  </a:lnTo>
                  <a:lnTo>
                    <a:pt x="13450" y="0"/>
                  </a:lnTo>
                  <a:lnTo>
                    <a:pt x="13456" y="5"/>
                  </a:lnTo>
                  <a:lnTo>
                    <a:pt x="13450" y="11"/>
                  </a:lnTo>
                  <a:close/>
                  <a:moveTo>
                    <a:pt x="13728" y="11"/>
                  </a:moveTo>
                  <a:lnTo>
                    <a:pt x="13589" y="11"/>
                  </a:lnTo>
                  <a:lnTo>
                    <a:pt x="13583" y="5"/>
                  </a:lnTo>
                  <a:lnTo>
                    <a:pt x="13589" y="0"/>
                  </a:lnTo>
                  <a:lnTo>
                    <a:pt x="13728" y="0"/>
                  </a:lnTo>
                  <a:lnTo>
                    <a:pt x="13733" y="5"/>
                  </a:lnTo>
                  <a:lnTo>
                    <a:pt x="13728" y="11"/>
                  </a:lnTo>
                  <a:close/>
                  <a:moveTo>
                    <a:pt x="14006" y="11"/>
                  </a:moveTo>
                  <a:lnTo>
                    <a:pt x="13868" y="11"/>
                  </a:lnTo>
                  <a:lnTo>
                    <a:pt x="13861" y="5"/>
                  </a:lnTo>
                  <a:lnTo>
                    <a:pt x="13868" y="0"/>
                  </a:lnTo>
                  <a:lnTo>
                    <a:pt x="14006" y="0"/>
                  </a:lnTo>
                  <a:lnTo>
                    <a:pt x="14012" y="5"/>
                  </a:lnTo>
                  <a:lnTo>
                    <a:pt x="14006" y="11"/>
                  </a:lnTo>
                  <a:close/>
                  <a:moveTo>
                    <a:pt x="14284" y="11"/>
                  </a:moveTo>
                  <a:lnTo>
                    <a:pt x="14145" y="11"/>
                  </a:lnTo>
                  <a:lnTo>
                    <a:pt x="14139" y="5"/>
                  </a:lnTo>
                  <a:lnTo>
                    <a:pt x="14145" y="0"/>
                  </a:lnTo>
                  <a:lnTo>
                    <a:pt x="14284" y="0"/>
                  </a:lnTo>
                  <a:lnTo>
                    <a:pt x="14290" y="5"/>
                  </a:lnTo>
                  <a:lnTo>
                    <a:pt x="14284" y="11"/>
                  </a:lnTo>
                  <a:close/>
                  <a:moveTo>
                    <a:pt x="14563" y="11"/>
                  </a:moveTo>
                  <a:lnTo>
                    <a:pt x="14423" y="11"/>
                  </a:lnTo>
                  <a:lnTo>
                    <a:pt x="14417" y="5"/>
                  </a:lnTo>
                  <a:lnTo>
                    <a:pt x="14423" y="0"/>
                  </a:lnTo>
                  <a:lnTo>
                    <a:pt x="14563" y="0"/>
                  </a:lnTo>
                  <a:lnTo>
                    <a:pt x="14568" y="5"/>
                  </a:lnTo>
                  <a:lnTo>
                    <a:pt x="14563" y="11"/>
                  </a:lnTo>
                  <a:close/>
                  <a:moveTo>
                    <a:pt x="14840" y="11"/>
                  </a:moveTo>
                  <a:lnTo>
                    <a:pt x="14702" y="11"/>
                  </a:lnTo>
                  <a:lnTo>
                    <a:pt x="14696" y="5"/>
                  </a:lnTo>
                  <a:lnTo>
                    <a:pt x="14702" y="0"/>
                  </a:lnTo>
                  <a:lnTo>
                    <a:pt x="14840" y="0"/>
                  </a:lnTo>
                  <a:lnTo>
                    <a:pt x="14846" y="5"/>
                  </a:lnTo>
                  <a:lnTo>
                    <a:pt x="14840" y="11"/>
                  </a:lnTo>
                  <a:close/>
                  <a:moveTo>
                    <a:pt x="15118" y="11"/>
                  </a:moveTo>
                  <a:lnTo>
                    <a:pt x="14979" y="11"/>
                  </a:lnTo>
                  <a:lnTo>
                    <a:pt x="14973" y="5"/>
                  </a:lnTo>
                  <a:lnTo>
                    <a:pt x="14979" y="0"/>
                  </a:lnTo>
                  <a:lnTo>
                    <a:pt x="15118" y="0"/>
                  </a:lnTo>
                  <a:lnTo>
                    <a:pt x="15124" y="5"/>
                  </a:lnTo>
                  <a:lnTo>
                    <a:pt x="15118" y="11"/>
                  </a:lnTo>
                  <a:close/>
                  <a:moveTo>
                    <a:pt x="15397" y="11"/>
                  </a:moveTo>
                  <a:lnTo>
                    <a:pt x="15258" y="11"/>
                  </a:lnTo>
                  <a:lnTo>
                    <a:pt x="15252" y="5"/>
                  </a:lnTo>
                  <a:lnTo>
                    <a:pt x="15258" y="0"/>
                  </a:lnTo>
                  <a:lnTo>
                    <a:pt x="15397" y="0"/>
                  </a:lnTo>
                  <a:lnTo>
                    <a:pt x="15402" y="5"/>
                  </a:lnTo>
                  <a:lnTo>
                    <a:pt x="15397" y="11"/>
                  </a:lnTo>
                  <a:close/>
                  <a:moveTo>
                    <a:pt x="15674" y="11"/>
                  </a:moveTo>
                  <a:lnTo>
                    <a:pt x="15536" y="11"/>
                  </a:lnTo>
                  <a:lnTo>
                    <a:pt x="15530" y="5"/>
                  </a:lnTo>
                  <a:lnTo>
                    <a:pt x="15536" y="0"/>
                  </a:lnTo>
                  <a:lnTo>
                    <a:pt x="15674" y="0"/>
                  </a:lnTo>
                  <a:lnTo>
                    <a:pt x="15680" y="5"/>
                  </a:lnTo>
                  <a:lnTo>
                    <a:pt x="15674" y="11"/>
                  </a:lnTo>
                  <a:close/>
                  <a:moveTo>
                    <a:pt x="15953" y="11"/>
                  </a:moveTo>
                  <a:lnTo>
                    <a:pt x="15813" y="11"/>
                  </a:lnTo>
                  <a:lnTo>
                    <a:pt x="15807" y="5"/>
                  </a:lnTo>
                  <a:lnTo>
                    <a:pt x="15813" y="0"/>
                  </a:lnTo>
                  <a:lnTo>
                    <a:pt x="15953" y="0"/>
                  </a:lnTo>
                  <a:lnTo>
                    <a:pt x="15959" y="5"/>
                  </a:lnTo>
                  <a:lnTo>
                    <a:pt x="15953" y="11"/>
                  </a:lnTo>
                  <a:close/>
                  <a:moveTo>
                    <a:pt x="16231" y="11"/>
                  </a:moveTo>
                  <a:lnTo>
                    <a:pt x="16092" y="11"/>
                  </a:lnTo>
                  <a:lnTo>
                    <a:pt x="16086" y="5"/>
                  </a:lnTo>
                  <a:lnTo>
                    <a:pt x="16092" y="0"/>
                  </a:lnTo>
                  <a:lnTo>
                    <a:pt x="16231" y="0"/>
                  </a:lnTo>
                  <a:lnTo>
                    <a:pt x="16236" y="5"/>
                  </a:lnTo>
                  <a:lnTo>
                    <a:pt x="16231" y="11"/>
                  </a:lnTo>
                  <a:close/>
                  <a:moveTo>
                    <a:pt x="16509" y="11"/>
                  </a:moveTo>
                  <a:lnTo>
                    <a:pt x="16369" y="11"/>
                  </a:lnTo>
                  <a:lnTo>
                    <a:pt x="16364" y="5"/>
                  </a:lnTo>
                  <a:lnTo>
                    <a:pt x="16369" y="0"/>
                  </a:lnTo>
                  <a:lnTo>
                    <a:pt x="16509" y="0"/>
                  </a:lnTo>
                  <a:lnTo>
                    <a:pt x="16515" y="5"/>
                  </a:lnTo>
                  <a:lnTo>
                    <a:pt x="16509" y="11"/>
                  </a:lnTo>
                  <a:close/>
                  <a:moveTo>
                    <a:pt x="16787" y="11"/>
                  </a:moveTo>
                  <a:lnTo>
                    <a:pt x="16648" y="11"/>
                  </a:lnTo>
                  <a:lnTo>
                    <a:pt x="16642" y="5"/>
                  </a:lnTo>
                  <a:lnTo>
                    <a:pt x="16648" y="0"/>
                  </a:lnTo>
                  <a:lnTo>
                    <a:pt x="16787" y="0"/>
                  </a:lnTo>
                  <a:lnTo>
                    <a:pt x="16793" y="5"/>
                  </a:lnTo>
                  <a:lnTo>
                    <a:pt x="16787" y="11"/>
                  </a:lnTo>
                  <a:close/>
                  <a:moveTo>
                    <a:pt x="17065" y="11"/>
                  </a:moveTo>
                  <a:lnTo>
                    <a:pt x="16926" y="11"/>
                  </a:lnTo>
                  <a:lnTo>
                    <a:pt x="16920" y="5"/>
                  </a:lnTo>
                  <a:lnTo>
                    <a:pt x="16926" y="0"/>
                  </a:lnTo>
                  <a:lnTo>
                    <a:pt x="17065" y="0"/>
                  </a:lnTo>
                  <a:lnTo>
                    <a:pt x="17070" y="5"/>
                  </a:lnTo>
                  <a:lnTo>
                    <a:pt x="17065" y="11"/>
                  </a:lnTo>
                  <a:close/>
                  <a:moveTo>
                    <a:pt x="17343" y="11"/>
                  </a:moveTo>
                  <a:lnTo>
                    <a:pt x="17205" y="11"/>
                  </a:lnTo>
                  <a:lnTo>
                    <a:pt x="17199" y="5"/>
                  </a:lnTo>
                  <a:lnTo>
                    <a:pt x="17205" y="0"/>
                  </a:lnTo>
                  <a:lnTo>
                    <a:pt x="17343" y="0"/>
                  </a:lnTo>
                  <a:lnTo>
                    <a:pt x="17349" y="5"/>
                  </a:lnTo>
                  <a:lnTo>
                    <a:pt x="17343" y="11"/>
                  </a:lnTo>
                  <a:close/>
                  <a:moveTo>
                    <a:pt x="17621" y="11"/>
                  </a:moveTo>
                  <a:lnTo>
                    <a:pt x="17482" y="11"/>
                  </a:lnTo>
                  <a:lnTo>
                    <a:pt x="17476" y="5"/>
                  </a:lnTo>
                  <a:lnTo>
                    <a:pt x="17482" y="0"/>
                  </a:lnTo>
                  <a:lnTo>
                    <a:pt x="17621" y="0"/>
                  </a:lnTo>
                  <a:lnTo>
                    <a:pt x="17627" y="5"/>
                  </a:lnTo>
                  <a:lnTo>
                    <a:pt x="17621" y="11"/>
                  </a:lnTo>
                  <a:close/>
                  <a:moveTo>
                    <a:pt x="17900" y="11"/>
                  </a:moveTo>
                  <a:lnTo>
                    <a:pt x="17760" y="11"/>
                  </a:lnTo>
                  <a:lnTo>
                    <a:pt x="17754" y="5"/>
                  </a:lnTo>
                  <a:lnTo>
                    <a:pt x="17760" y="0"/>
                  </a:lnTo>
                  <a:lnTo>
                    <a:pt x="17900" y="0"/>
                  </a:lnTo>
                  <a:lnTo>
                    <a:pt x="17905" y="5"/>
                  </a:lnTo>
                  <a:lnTo>
                    <a:pt x="17900" y="11"/>
                  </a:lnTo>
                  <a:close/>
                  <a:moveTo>
                    <a:pt x="18177" y="11"/>
                  </a:moveTo>
                  <a:lnTo>
                    <a:pt x="18039" y="11"/>
                  </a:lnTo>
                  <a:lnTo>
                    <a:pt x="18033" y="5"/>
                  </a:lnTo>
                  <a:lnTo>
                    <a:pt x="18039" y="0"/>
                  </a:lnTo>
                  <a:lnTo>
                    <a:pt x="18177" y="0"/>
                  </a:lnTo>
                  <a:lnTo>
                    <a:pt x="18183" y="5"/>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62" name="Freeform 64">
              <a:extLst>
                <a:ext uri="{FF2B5EF4-FFF2-40B4-BE49-F238E27FC236}">
                  <a16:creationId xmlns:a16="http://schemas.microsoft.com/office/drawing/2014/main" id="{70945839-0B6F-4B62-B9B1-48560456A032}"/>
                </a:ext>
              </a:extLst>
            </p:cNvPr>
            <p:cNvSpPr>
              <a:spLocks noEditPoints="1"/>
            </p:cNvSpPr>
            <p:nvPr userDrawn="1"/>
          </p:nvSpPr>
          <p:spPr bwMode="auto">
            <a:xfrm>
              <a:off x="-3615" y="4945762"/>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63" name="Freeform 65">
              <a:extLst>
                <a:ext uri="{FF2B5EF4-FFF2-40B4-BE49-F238E27FC236}">
                  <a16:creationId xmlns:a16="http://schemas.microsoft.com/office/drawing/2014/main" id="{CE1C738C-EDF0-4A04-8E5C-D4C1CCF7FC40}"/>
                </a:ext>
              </a:extLst>
            </p:cNvPr>
            <p:cNvSpPr>
              <a:spLocks noEditPoints="1"/>
            </p:cNvSpPr>
            <p:nvPr userDrawn="1"/>
          </p:nvSpPr>
          <p:spPr bwMode="auto">
            <a:xfrm>
              <a:off x="-3615" y="3433652"/>
              <a:ext cx="12199229" cy="9305"/>
            </a:xfrm>
            <a:custGeom>
              <a:avLst/>
              <a:gdLst>
                <a:gd name="T0" fmla="*/ 0 w 18354"/>
                <a:gd name="T1" fmla="*/ 0 h 12"/>
                <a:gd name="T2" fmla="*/ 241 w 18354"/>
                <a:gd name="T3" fmla="*/ 0 h 12"/>
                <a:gd name="T4" fmla="*/ 657 w 18354"/>
                <a:gd name="T5" fmla="*/ 0 h 12"/>
                <a:gd name="T6" fmla="*/ 942 w 18354"/>
                <a:gd name="T7" fmla="*/ 6 h 12"/>
                <a:gd name="T8" fmla="*/ 1214 w 18354"/>
                <a:gd name="T9" fmla="*/ 12 h 12"/>
                <a:gd name="T10" fmla="*/ 1770 w 18354"/>
                <a:gd name="T11" fmla="*/ 12 h 12"/>
                <a:gd name="T12" fmla="*/ 1909 w 18354"/>
                <a:gd name="T13" fmla="*/ 12 h 12"/>
                <a:gd name="T14" fmla="*/ 2182 w 18354"/>
                <a:gd name="T15" fmla="*/ 6 h 12"/>
                <a:gd name="T16" fmla="*/ 2465 w 18354"/>
                <a:gd name="T17" fmla="*/ 0 h 12"/>
                <a:gd name="T18" fmla="*/ 2883 w 18354"/>
                <a:gd name="T19" fmla="*/ 0 h 12"/>
                <a:gd name="T20" fmla="*/ 3166 w 18354"/>
                <a:gd name="T21" fmla="*/ 6 h 12"/>
                <a:gd name="T22" fmla="*/ 3439 w 18354"/>
                <a:gd name="T23" fmla="*/ 12 h 12"/>
                <a:gd name="T24" fmla="*/ 3994 w 18354"/>
                <a:gd name="T25" fmla="*/ 12 h 12"/>
                <a:gd name="T26" fmla="*/ 4134 w 18354"/>
                <a:gd name="T27" fmla="*/ 12 h 12"/>
                <a:gd name="T28" fmla="*/ 4406 w 18354"/>
                <a:gd name="T29" fmla="*/ 6 h 12"/>
                <a:gd name="T30" fmla="*/ 4691 w 18354"/>
                <a:gd name="T31" fmla="*/ 0 h 12"/>
                <a:gd name="T32" fmla="*/ 5107 w 18354"/>
                <a:gd name="T33" fmla="*/ 0 h 12"/>
                <a:gd name="T34" fmla="*/ 5391 w 18354"/>
                <a:gd name="T35" fmla="*/ 6 h 12"/>
                <a:gd name="T36" fmla="*/ 5663 w 18354"/>
                <a:gd name="T37" fmla="*/ 12 h 12"/>
                <a:gd name="T38" fmla="*/ 6220 w 18354"/>
                <a:gd name="T39" fmla="*/ 12 h 12"/>
                <a:gd name="T40" fmla="*/ 6359 w 18354"/>
                <a:gd name="T41" fmla="*/ 12 h 12"/>
                <a:gd name="T42" fmla="*/ 6630 w 18354"/>
                <a:gd name="T43" fmla="*/ 6 h 12"/>
                <a:gd name="T44" fmla="*/ 6915 w 18354"/>
                <a:gd name="T45" fmla="*/ 0 h 12"/>
                <a:gd name="T46" fmla="*/ 7332 w 18354"/>
                <a:gd name="T47" fmla="*/ 0 h 12"/>
                <a:gd name="T48" fmla="*/ 7616 w 18354"/>
                <a:gd name="T49" fmla="*/ 6 h 12"/>
                <a:gd name="T50" fmla="*/ 7888 w 18354"/>
                <a:gd name="T51" fmla="*/ 12 h 12"/>
                <a:gd name="T52" fmla="*/ 8444 w 18354"/>
                <a:gd name="T53" fmla="*/ 12 h 12"/>
                <a:gd name="T54" fmla="*/ 8583 w 18354"/>
                <a:gd name="T55" fmla="*/ 12 h 12"/>
                <a:gd name="T56" fmla="*/ 8856 w 18354"/>
                <a:gd name="T57" fmla="*/ 6 h 12"/>
                <a:gd name="T58" fmla="*/ 9139 w 18354"/>
                <a:gd name="T59" fmla="*/ 0 h 12"/>
                <a:gd name="T60" fmla="*/ 9557 w 18354"/>
                <a:gd name="T61" fmla="*/ 0 h 12"/>
                <a:gd name="T62" fmla="*/ 9840 w 18354"/>
                <a:gd name="T63" fmla="*/ 6 h 12"/>
                <a:gd name="T64" fmla="*/ 10113 w 18354"/>
                <a:gd name="T65" fmla="*/ 12 h 12"/>
                <a:gd name="T66" fmla="*/ 10669 w 18354"/>
                <a:gd name="T67" fmla="*/ 12 h 12"/>
                <a:gd name="T68" fmla="*/ 10808 w 18354"/>
                <a:gd name="T69" fmla="*/ 12 h 12"/>
                <a:gd name="T70" fmla="*/ 11080 w 18354"/>
                <a:gd name="T71" fmla="*/ 6 h 12"/>
                <a:gd name="T72" fmla="*/ 11365 w 18354"/>
                <a:gd name="T73" fmla="*/ 0 h 12"/>
                <a:gd name="T74" fmla="*/ 11781 w 18354"/>
                <a:gd name="T75" fmla="*/ 0 h 12"/>
                <a:gd name="T76" fmla="*/ 12065 w 18354"/>
                <a:gd name="T77" fmla="*/ 6 h 12"/>
                <a:gd name="T78" fmla="*/ 12337 w 18354"/>
                <a:gd name="T79" fmla="*/ 12 h 12"/>
                <a:gd name="T80" fmla="*/ 12894 w 18354"/>
                <a:gd name="T81" fmla="*/ 12 h 12"/>
                <a:gd name="T82" fmla="*/ 13032 w 18354"/>
                <a:gd name="T83" fmla="*/ 12 h 12"/>
                <a:gd name="T84" fmla="*/ 13306 w 18354"/>
                <a:gd name="T85" fmla="*/ 6 h 12"/>
                <a:gd name="T86" fmla="*/ 13589 w 18354"/>
                <a:gd name="T87" fmla="*/ 0 h 12"/>
                <a:gd name="T88" fmla="*/ 14006 w 18354"/>
                <a:gd name="T89" fmla="*/ 0 h 12"/>
                <a:gd name="T90" fmla="*/ 14290 w 18354"/>
                <a:gd name="T91" fmla="*/ 6 h 12"/>
                <a:gd name="T92" fmla="*/ 14563 w 18354"/>
                <a:gd name="T93" fmla="*/ 12 h 12"/>
                <a:gd name="T94" fmla="*/ 15118 w 18354"/>
                <a:gd name="T95" fmla="*/ 12 h 12"/>
                <a:gd name="T96" fmla="*/ 15258 w 18354"/>
                <a:gd name="T97" fmla="*/ 12 h 12"/>
                <a:gd name="T98" fmla="*/ 15530 w 18354"/>
                <a:gd name="T99" fmla="*/ 6 h 12"/>
                <a:gd name="T100" fmla="*/ 15813 w 18354"/>
                <a:gd name="T101" fmla="*/ 0 h 12"/>
                <a:gd name="T102" fmla="*/ 16231 w 18354"/>
                <a:gd name="T103" fmla="*/ 0 h 12"/>
                <a:gd name="T104" fmla="*/ 16515 w 18354"/>
                <a:gd name="T105" fmla="*/ 6 h 12"/>
                <a:gd name="T106" fmla="*/ 16787 w 18354"/>
                <a:gd name="T107" fmla="*/ 12 h 12"/>
                <a:gd name="T108" fmla="*/ 17343 w 18354"/>
                <a:gd name="T109" fmla="*/ 12 h 12"/>
                <a:gd name="T110" fmla="*/ 17482 w 18354"/>
                <a:gd name="T111" fmla="*/ 12 h 12"/>
                <a:gd name="T112" fmla="*/ 17754 w 18354"/>
                <a:gd name="T113" fmla="*/ 6 h 12"/>
                <a:gd name="T114" fmla="*/ 18039 w 18354"/>
                <a:gd name="T11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2">
                  <a:moveTo>
                    <a:pt x="18354" y="0"/>
                  </a:moveTo>
                  <a:lnTo>
                    <a:pt x="18316" y="0"/>
                  </a:lnTo>
                  <a:lnTo>
                    <a:pt x="18310" y="6"/>
                  </a:lnTo>
                  <a:lnTo>
                    <a:pt x="18316" y="12"/>
                  </a:lnTo>
                  <a:lnTo>
                    <a:pt x="18354" y="12"/>
                  </a:lnTo>
                  <a:lnTo>
                    <a:pt x="18354" y="0"/>
                  </a:lnTo>
                  <a:close/>
                  <a:moveTo>
                    <a:pt x="0" y="12"/>
                  </a:moveTo>
                  <a:lnTo>
                    <a:pt x="0" y="0"/>
                  </a:lnTo>
                  <a:lnTo>
                    <a:pt x="102" y="0"/>
                  </a:lnTo>
                  <a:lnTo>
                    <a:pt x="108" y="6"/>
                  </a:lnTo>
                  <a:lnTo>
                    <a:pt x="102" y="12"/>
                  </a:lnTo>
                  <a:lnTo>
                    <a:pt x="0" y="12"/>
                  </a:lnTo>
                  <a:close/>
                  <a:moveTo>
                    <a:pt x="380" y="12"/>
                  </a:moveTo>
                  <a:lnTo>
                    <a:pt x="241" y="12"/>
                  </a:lnTo>
                  <a:lnTo>
                    <a:pt x="235" y="6"/>
                  </a:lnTo>
                  <a:lnTo>
                    <a:pt x="241" y="0"/>
                  </a:lnTo>
                  <a:lnTo>
                    <a:pt x="380" y="0"/>
                  </a:lnTo>
                  <a:lnTo>
                    <a:pt x="385" y="6"/>
                  </a:lnTo>
                  <a:lnTo>
                    <a:pt x="380" y="12"/>
                  </a:lnTo>
                  <a:close/>
                  <a:moveTo>
                    <a:pt x="657" y="12"/>
                  </a:moveTo>
                  <a:lnTo>
                    <a:pt x="519" y="12"/>
                  </a:lnTo>
                  <a:lnTo>
                    <a:pt x="513" y="6"/>
                  </a:lnTo>
                  <a:lnTo>
                    <a:pt x="519" y="0"/>
                  </a:lnTo>
                  <a:lnTo>
                    <a:pt x="657" y="0"/>
                  </a:lnTo>
                  <a:lnTo>
                    <a:pt x="663" y="6"/>
                  </a:lnTo>
                  <a:lnTo>
                    <a:pt x="657" y="12"/>
                  </a:lnTo>
                  <a:close/>
                  <a:moveTo>
                    <a:pt x="936" y="12"/>
                  </a:moveTo>
                  <a:lnTo>
                    <a:pt x="797" y="12"/>
                  </a:lnTo>
                  <a:lnTo>
                    <a:pt x="792" y="6"/>
                  </a:lnTo>
                  <a:lnTo>
                    <a:pt x="797" y="0"/>
                  </a:lnTo>
                  <a:lnTo>
                    <a:pt x="936" y="0"/>
                  </a:lnTo>
                  <a:lnTo>
                    <a:pt x="942" y="6"/>
                  </a:lnTo>
                  <a:lnTo>
                    <a:pt x="936" y="12"/>
                  </a:lnTo>
                  <a:close/>
                  <a:moveTo>
                    <a:pt x="1214" y="12"/>
                  </a:moveTo>
                  <a:lnTo>
                    <a:pt x="1075" y="12"/>
                  </a:lnTo>
                  <a:lnTo>
                    <a:pt x="1069" y="6"/>
                  </a:lnTo>
                  <a:lnTo>
                    <a:pt x="1075" y="0"/>
                  </a:lnTo>
                  <a:lnTo>
                    <a:pt x="1214" y="0"/>
                  </a:lnTo>
                  <a:lnTo>
                    <a:pt x="1219" y="6"/>
                  </a:lnTo>
                  <a:lnTo>
                    <a:pt x="1214" y="12"/>
                  </a:lnTo>
                  <a:close/>
                  <a:moveTo>
                    <a:pt x="1492" y="12"/>
                  </a:moveTo>
                  <a:lnTo>
                    <a:pt x="1352" y="12"/>
                  </a:lnTo>
                  <a:lnTo>
                    <a:pt x="1347" y="6"/>
                  </a:lnTo>
                  <a:lnTo>
                    <a:pt x="1352" y="0"/>
                  </a:lnTo>
                  <a:lnTo>
                    <a:pt x="1492" y="0"/>
                  </a:lnTo>
                  <a:lnTo>
                    <a:pt x="1498" y="6"/>
                  </a:lnTo>
                  <a:lnTo>
                    <a:pt x="1492" y="12"/>
                  </a:lnTo>
                  <a:close/>
                  <a:moveTo>
                    <a:pt x="1770" y="12"/>
                  </a:moveTo>
                  <a:lnTo>
                    <a:pt x="1631" y="12"/>
                  </a:lnTo>
                  <a:lnTo>
                    <a:pt x="1625" y="6"/>
                  </a:lnTo>
                  <a:lnTo>
                    <a:pt x="1631" y="0"/>
                  </a:lnTo>
                  <a:lnTo>
                    <a:pt x="1770" y="0"/>
                  </a:lnTo>
                  <a:lnTo>
                    <a:pt x="1776" y="6"/>
                  </a:lnTo>
                  <a:lnTo>
                    <a:pt x="1770" y="12"/>
                  </a:lnTo>
                  <a:close/>
                  <a:moveTo>
                    <a:pt x="2048" y="12"/>
                  </a:moveTo>
                  <a:lnTo>
                    <a:pt x="1909" y="12"/>
                  </a:lnTo>
                  <a:lnTo>
                    <a:pt x="1903" y="6"/>
                  </a:lnTo>
                  <a:lnTo>
                    <a:pt x="1909" y="0"/>
                  </a:lnTo>
                  <a:lnTo>
                    <a:pt x="2048" y="0"/>
                  </a:lnTo>
                  <a:lnTo>
                    <a:pt x="2055" y="6"/>
                  </a:lnTo>
                  <a:lnTo>
                    <a:pt x="2048" y="12"/>
                  </a:lnTo>
                  <a:close/>
                  <a:moveTo>
                    <a:pt x="2326" y="12"/>
                  </a:moveTo>
                  <a:lnTo>
                    <a:pt x="2188" y="12"/>
                  </a:lnTo>
                  <a:lnTo>
                    <a:pt x="2182" y="6"/>
                  </a:lnTo>
                  <a:lnTo>
                    <a:pt x="2188" y="0"/>
                  </a:lnTo>
                  <a:lnTo>
                    <a:pt x="2326" y="0"/>
                  </a:lnTo>
                  <a:lnTo>
                    <a:pt x="2332" y="6"/>
                  </a:lnTo>
                  <a:lnTo>
                    <a:pt x="2326" y="12"/>
                  </a:lnTo>
                  <a:close/>
                  <a:moveTo>
                    <a:pt x="2604" y="12"/>
                  </a:moveTo>
                  <a:lnTo>
                    <a:pt x="2465" y="12"/>
                  </a:lnTo>
                  <a:lnTo>
                    <a:pt x="2459" y="6"/>
                  </a:lnTo>
                  <a:lnTo>
                    <a:pt x="2465" y="0"/>
                  </a:lnTo>
                  <a:lnTo>
                    <a:pt x="2604" y="0"/>
                  </a:lnTo>
                  <a:lnTo>
                    <a:pt x="2610" y="6"/>
                  </a:lnTo>
                  <a:lnTo>
                    <a:pt x="2604" y="12"/>
                  </a:lnTo>
                  <a:close/>
                  <a:moveTo>
                    <a:pt x="2883" y="12"/>
                  </a:moveTo>
                  <a:lnTo>
                    <a:pt x="2744" y="12"/>
                  </a:lnTo>
                  <a:lnTo>
                    <a:pt x="2738" y="6"/>
                  </a:lnTo>
                  <a:lnTo>
                    <a:pt x="2744" y="0"/>
                  </a:lnTo>
                  <a:lnTo>
                    <a:pt x="2883" y="0"/>
                  </a:lnTo>
                  <a:lnTo>
                    <a:pt x="2888" y="6"/>
                  </a:lnTo>
                  <a:lnTo>
                    <a:pt x="2883" y="12"/>
                  </a:lnTo>
                  <a:close/>
                  <a:moveTo>
                    <a:pt x="3160" y="12"/>
                  </a:moveTo>
                  <a:lnTo>
                    <a:pt x="3022" y="12"/>
                  </a:lnTo>
                  <a:lnTo>
                    <a:pt x="3016" y="6"/>
                  </a:lnTo>
                  <a:lnTo>
                    <a:pt x="3022" y="0"/>
                  </a:lnTo>
                  <a:lnTo>
                    <a:pt x="3160" y="0"/>
                  </a:lnTo>
                  <a:lnTo>
                    <a:pt x="3166" y="6"/>
                  </a:lnTo>
                  <a:lnTo>
                    <a:pt x="3160" y="12"/>
                  </a:lnTo>
                  <a:close/>
                  <a:moveTo>
                    <a:pt x="3439" y="12"/>
                  </a:moveTo>
                  <a:lnTo>
                    <a:pt x="3299" y="12"/>
                  </a:lnTo>
                  <a:lnTo>
                    <a:pt x="3293" y="6"/>
                  </a:lnTo>
                  <a:lnTo>
                    <a:pt x="3299" y="0"/>
                  </a:lnTo>
                  <a:lnTo>
                    <a:pt x="3439" y="0"/>
                  </a:lnTo>
                  <a:lnTo>
                    <a:pt x="3445" y="6"/>
                  </a:lnTo>
                  <a:lnTo>
                    <a:pt x="3439" y="12"/>
                  </a:lnTo>
                  <a:close/>
                  <a:moveTo>
                    <a:pt x="3717" y="12"/>
                  </a:moveTo>
                  <a:lnTo>
                    <a:pt x="3578" y="12"/>
                  </a:lnTo>
                  <a:lnTo>
                    <a:pt x="3572" y="6"/>
                  </a:lnTo>
                  <a:lnTo>
                    <a:pt x="3578" y="0"/>
                  </a:lnTo>
                  <a:lnTo>
                    <a:pt x="3717" y="0"/>
                  </a:lnTo>
                  <a:lnTo>
                    <a:pt x="3722" y="6"/>
                  </a:lnTo>
                  <a:lnTo>
                    <a:pt x="3717" y="12"/>
                  </a:lnTo>
                  <a:close/>
                  <a:moveTo>
                    <a:pt x="3994" y="12"/>
                  </a:moveTo>
                  <a:lnTo>
                    <a:pt x="3855" y="12"/>
                  </a:lnTo>
                  <a:lnTo>
                    <a:pt x="3850" y="6"/>
                  </a:lnTo>
                  <a:lnTo>
                    <a:pt x="3855" y="0"/>
                  </a:lnTo>
                  <a:lnTo>
                    <a:pt x="3994" y="0"/>
                  </a:lnTo>
                  <a:lnTo>
                    <a:pt x="4001" y="6"/>
                  </a:lnTo>
                  <a:lnTo>
                    <a:pt x="3994" y="12"/>
                  </a:lnTo>
                  <a:close/>
                  <a:moveTo>
                    <a:pt x="4273" y="12"/>
                  </a:moveTo>
                  <a:lnTo>
                    <a:pt x="4134" y="12"/>
                  </a:lnTo>
                  <a:lnTo>
                    <a:pt x="4129" y="6"/>
                  </a:lnTo>
                  <a:lnTo>
                    <a:pt x="4134" y="0"/>
                  </a:lnTo>
                  <a:lnTo>
                    <a:pt x="4273" y="0"/>
                  </a:lnTo>
                  <a:lnTo>
                    <a:pt x="4279" y="6"/>
                  </a:lnTo>
                  <a:lnTo>
                    <a:pt x="4273" y="12"/>
                  </a:lnTo>
                  <a:close/>
                  <a:moveTo>
                    <a:pt x="4551" y="12"/>
                  </a:moveTo>
                  <a:lnTo>
                    <a:pt x="4412" y="12"/>
                  </a:lnTo>
                  <a:lnTo>
                    <a:pt x="4406" y="6"/>
                  </a:lnTo>
                  <a:lnTo>
                    <a:pt x="4412" y="0"/>
                  </a:lnTo>
                  <a:lnTo>
                    <a:pt x="4551" y="0"/>
                  </a:lnTo>
                  <a:lnTo>
                    <a:pt x="4556" y="6"/>
                  </a:lnTo>
                  <a:lnTo>
                    <a:pt x="4551" y="12"/>
                  </a:lnTo>
                  <a:close/>
                  <a:moveTo>
                    <a:pt x="4829" y="12"/>
                  </a:moveTo>
                  <a:lnTo>
                    <a:pt x="4691" y="12"/>
                  </a:lnTo>
                  <a:lnTo>
                    <a:pt x="4684" y="6"/>
                  </a:lnTo>
                  <a:lnTo>
                    <a:pt x="4691" y="0"/>
                  </a:lnTo>
                  <a:lnTo>
                    <a:pt x="4829" y="0"/>
                  </a:lnTo>
                  <a:lnTo>
                    <a:pt x="4835" y="6"/>
                  </a:lnTo>
                  <a:lnTo>
                    <a:pt x="4829" y="12"/>
                  </a:lnTo>
                  <a:close/>
                  <a:moveTo>
                    <a:pt x="5107" y="12"/>
                  </a:moveTo>
                  <a:lnTo>
                    <a:pt x="4968" y="12"/>
                  </a:lnTo>
                  <a:lnTo>
                    <a:pt x="4962" y="6"/>
                  </a:lnTo>
                  <a:lnTo>
                    <a:pt x="4968" y="0"/>
                  </a:lnTo>
                  <a:lnTo>
                    <a:pt x="5107" y="0"/>
                  </a:lnTo>
                  <a:lnTo>
                    <a:pt x="5113" y="6"/>
                  </a:lnTo>
                  <a:lnTo>
                    <a:pt x="5107" y="12"/>
                  </a:lnTo>
                  <a:close/>
                  <a:moveTo>
                    <a:pt x="5386" y="12"/>
                  </a:moveTo>
                  <a:lnTo>
                    <a:pt x="5246" y="12"/>
                  </a:lnTo>
                  <a:lnTo>
                    <a:pt x="5240" y="6"/>
                  </a:lnTo>
                  <a:lnTo>
                    <a:pt x="5246" y="0"/>
                  </a:lnTo>
                  <a:lnTo>
                    <a:pt x="5386" y="0"/>
                  </a:lnTo>
                  <a:lnTo>
                    <a:pt x="5391" y="6"/>
                  </a:lnTo>
                  <a:lnTo>
                    <a:pt x="5386" y="12"/>
                  </a:lnTo>
                  <a:close/>
                  <a:moveTo>
                    <a:pt x="5663" y="12"/>
                  </a:moveTo>
                  <a:lnTo>
                    <a:pt x="5525" y="12"/>
                  </a:lnTo>
                  <a:lnTo>
                    <a:pt x="5519" y="6"/>
                  </a:lnTo>
                  <a:lnTo>
                    <a:pt x="5525" y="0"/>
                  </a:lnTo>
                  <a:lnTo>
                    <a:pt x="5663" y="0"/>
                  </a:lnTo>
                  <a:lnTo>
                    <a:pt x="5669" y="6"/>
                  </a:lnTo>
                  <a:lnTo>
                    <a:pt x="5663" y="12"/>
                  </a:lnTo>
                  <a:close/>
                  <a:moveTo>
                    <a:pt x="5941" y="12"/>
                  </a:moveTo>
                  <a:lnTo>
                    <a:pt x="5802" y="12"/>
                  </a:lnTo>
                  <a:lnTo>
                    <a:pt x="5796" y="6"/>
                  </a:lnTo>
                  <a:lnTo>
                    <a:pt x="5802" y="0"/>
                  </a:lnTo>
                  <a:lnTo>
                    <a:pt x="5941" y="0"/>
                  </a:lnTo>
                  <a:lnTo>
                    <a:pt x="5947" y="6"/>
                  </a:lnTo>
                  <a:lnTo>
                    <a:pt x="5941" y="12"/>
                  </a:lnTo>
                  <a:close/>
                  <a:moveTo>
                    <a:pt x="6220" y="12"/>
                  </a:moveTo>
                  <a:lnTo>
                    <a:pt x="6081" y="12"/>
                  </a:lnTo>
                  <a:lnTo>
                    <a:pt x="6075" y="6"/>
                  </a:lnTo>
                  <a:lnTo>
                    <a:pt x="6081" y="0"/>
                  </a:lnTo>
                  <a:lnTo>
                    <a:pt x="6220" y="0"/>
                  </a:lnTo>
                  <a:lnTo>
                    <a:pt x="6225" y="6"/>
                  </a:lnTo>
                  <a:lnTo>
                    <a:pt x="6220" y="12"/>
                  </a:lnTo>
                  <a:close/>
                  <a:moveTo>
                    <a:pt x="6497" y="12"/>
                  </a:moveTo>
                  <a:lnTo>
                    <a:pt x="6359" y="12"/>
                  </a:lnTo>
                  <a:lnTo>
                    <a:pt x="6353" y="6"/>
                  </a:lnTo>
                  <a:lnTo>
                    <a:pt x="6359" y="0"/>
                  </a:lnTo>
                  <a:lnTo>
                    <a:pt x="6497" y="0"/>
                  </a:lnTo>
                  <a:lnTo>
                    <a:pt x="6503" y="6"/>
                  </a:lnTo>
                  <a:lnTo>
                    <a:pt x="6497" y="12"/>
                  </a:lnTo>
                  <a:close/>
                  <a:moveTo>
                    <a:pt x="6776" y="12"/>
                  </a:moveTo>
                  <a:lnTo>
                    <a:pt x="6636" y="12"/>
                  </a:lnTo>
                  <a:lnTo>
                    <a:pt x="6630" y="6"/>
                  </a:lnTo>
                  <a:lnTo>
                    <a:pt x="6636" y="0"/>
                  </a:lnTo>
                  <a:lnTo>
                    <a:pt x="6776" y="0"/>
                  </a:lnTo>
                  <a:lnTo>
                    <a:pt x="6782" y="6"/>
                  </a:lnTo>
                  <a:lnTo>
                    <a:pt x="6776" y="12"/>
                  </a:lnTo>
                  <a:close/>
                  <a:moveTo>
                    <a:pt x="7054" y="12"/>
                  </a:moveTo>
                  <a:lnTo>
                    <a:pt x="6915" y="12"/>
                  </a:lnTo>
                  <a:lnTo>
                    <a:pt x="6909" y="6"/>
                  </a:lnTo>
                  <a:lnTo>
                    <a:pt x="6915" y="0"/>
                  </a:lnTo>
                  <a:lnTo>
                    <a:pt x="7054" y="0"/>
                  </a:lnTo>
                  <a:lnTo>
                    <a:pt x="7059" y="6"/>
                  </a:lnTo>
                  <a:lnTo>
                    <a:pt x="7054" y="12"/>
                  </a:lnTo>
                  <a:close/>
                  <a:moveTo>
                    <a:pt x="7332" y="12"/>
                  </a:moveTo>
                  <a:lnTo>
                    <a:pt x="7192" y="12"/>
                  </a:lnTo>
                  <a:lnTo>
                    <a:pt x="7187" y="6"/>
                  </a:lnTo>
                  <a:lnTo>
                    <a:pt x="7192" y="0"/>
                  </a:lnTo>
                  <a:lnTo>
                    <a:pt x="7332" y="0"/>
                  </a:lnTo>
                  <a:lnTo>
                    <a:pt x="7338" y="6"/>
                  </a:lnTo>
                  <a:lnTo>
                    <a:pt x="7332" y="12"/>
                  </a:lnTo>
                  <a:close/>
                  <a:moveTo>
                    <a:pt x="7610" y="12"/>
                  </a:moveTo>
                  <a:lnTo>
                    <a:pt x="7471" y="12"/>
                  </a:lnTo>
                  <a:lnTo>
                    <a:pt x="7465" y="6"/>
                  </a:lnTo>
                  <a:lnTo>
                    <a:pt x="7471" y="0"/>
                  </a:lnTo>
                  <a:lnTo>
                    <a:pt x="7610" y="0"/>
                  </a:lnTo>
                  <a:lnTo>
                    <a:pt x="7616" y="6"/>
                  </a:lnTo>
                  <a:lnTo>
                    <a:pt x="7610" y="12"/>
                  </a:lnTo>
                  <a:close/>
                  <a:moveTo>
                    <a:pt x="7888" y="12"/>
                  </a:moveTo>
                  <a:lnTo>
                    <a:pt x="7749" y="12"/>
                  </a:lnTo>
                  <a:lnTo>
                    <a:pt x="7743" y="6"/>
                  </a:lnTo>
                  <a:lnTo>
                    <a:pt x="7749" y="0"/>
                  </a:lnTo>
                  <a:lnTo>
                    <a:pt x="7888" y="0"/>
                  </a:lnTo>
                  <a:lnTo>
                    <a:pt x="7893" y="6"/>
                  </a:lnTo>
                  <a:lnTo>
                    <a:pt x="7888" y="12"/>
                  </a:lnTo>
                  <a:close/>
                  <a:moveTo>
                    <a:pt x="8166" y="12"/>
                  </a:moveTo>
                  <a:lnTo>
                    <a:pt x="8028" y="12"/>
                  </a:lnTo>
                  <a:lnTo>
                    <a:pt x="8022" y="6"/>
                  </a:lnTo>
                  <a:lnTo>
                    <a:pt x="8028" y="0"/>
                  </a:lnTo>
                  <a:lnTo>
                    <a:pt x="8166" y="0"/>
                  </a:lnTo>
                  <a:lnTo>
                    <a:pt x="8172" y="6"/>
                  </a:lnTo>
                  <a:lnTo>
                    <a:pt x="8166" y="12"/>
                  </a:lnTo>
                  <a:close/>
                  <a:moveTo>
                    <a:pt x="8444" y="12"/>
                  </a:moveTo>
                  <a:lnTo>
                    <a:pt x="8305" y="12"/>
                  </a:lnTo>
                  <a:lnTo>
                    <a:pt x="8299" y="6"/>
                  </a:lnTo>
                  <a:lnTo>
                    <a:pt x="8305" y="0"/>
                  </a:lnTo>
                  <a:lnTo>
                    <a:pt x="8444" y="0"/>
                  </a:lnTo>
                  <a:lnTo>
                    <a:pt x="8450" y="6"/>
                  </a:lnTo>
                  <a:lnTo>
                    <a:pt x="8444" y="12"/>
                  </a:lnTo>
                  <a:close/>
                  <a:moveTo>
                    <a:pt x="8723" y="12"/>
                  </a:moveTo>
                  <a:lnTo>
                    <a:pt x="8583" y="12"/>
                  </a:lnTo>
                  <a:lnTo>
                    <a:pt x="8577" y="6"/>
                  </a:lnTo>
                  <a:lnTo>
                    <a:pt x="8583" y="0"/>
                  </a:lnTo>
                  <a:lnTo>
                    <a:pt x="8723" y="0"/>
                  </a:lnTo>
                  <a:lnTo>
                    <a:pt x="8728" y="6"/>
                  </a:lnTo>
                  <a:lnTo>
                    <a:pt x="8723" y="12"/>
                  </a:lnTo>
                  <a:close/>
                  <a:moveTo>
                    <a:pt x="9000" y="12"/>
                  </a:moveTo>
                  <a:lnTo>
                    <a:pt x="8862" y="12"/>
                  </a:lnTo>
                  <a:lnTo>
                    <a:pt x="8856" y="6"/>
                  </a:lnTo>
                  <a:lnTo>
                    <a:pt x="8862" y="0"/>
                  </a:lnTo>
                  <a:lnTo>
                    <a:pt x="9000" y="0"/>
                  </a:lnTo>
                  <a:lnTo>
                    <a:pt x="9006" y="6"/>
                  </a:lnTo>
                  <a:lnTo>
                    <a:pt x="9000" y="12"/>
                  </a:lnTo>
                  <a:close/>
                  <a:moveTo>
                    <a:pt x="9279" y="12"/>
                  </a:moveTo>
                  <a:lnTo>
                    <a:pt x="9139" y="12"/>
                  </a:lnTo>
                  <a:lnTo>
                    <a:pt x="9133" y="6"/>
                  </a:lnTo>
                  <a:lnTo>
                    <a:pt x="9139" y="0"/>
                  </a:lnTo>
                  <a:lnTo>
                    <a:pt x="9279" y="0"/>
                  </a:lnTo>
                  <a:lnTo>
                    <a:pt x="9285" y="6"/>
                  </a:lnTo>
                  <a:lnTo>
                    <a:pt x="9279" y="12"/>
                  </a:lnTo>
                  <a:close/>
                  <a:moveTo>
                    <a:pt x="9557" y="12"/>
                  </a:moveTo>
                  <a:lnTo>
                    <a:pt x="9418" y="12"/>
                  </a:lnTo>
                  <a:lnTo>
                    <a:pt x="9412" y="6"/>
                  </a:lnTo>
                  <a:lnTo>
                    <a:pt x="9418" y="0"/>
                  </a:lnTo>
                  <a:lnTo>
                    <a:pt x="9557" y="0"/>
                  </a:lnTo>
                  <a:lnTo>
                    <a:pt x="9562" y="6"/>
                  </a:lnTo>
                  <a:lnTo>
                    <a:pt x="9557" y="12"/>
                  </a:lnTo>
                  <a:close/>
                  <a:moveTo>
                    <a:pt x="9834" y="12"/>
                  </a:moveTo>
                  <a:lnTo>
                    <a:pt x="9696" y="12"/>
                  </a:lnTo>
                  <a:lnTo>
                    <a:pt x="9690" y="6"/>
                  </a:lnTo>
                  <a:lnTo>
                    <a:pt x="9696" y="0"/>
                  </a:lnTo>
                  <a:lnTo>
                    <a:pt x="9834" y="0"/>
                  </a:lnTo>
                  <a:lnTo>
                    <a:pt x="9840" y="6"/>
                  </a:lnTo>
                  <a:lnTo>
                    <a:pt x="9834" y="12"/>
                  </a:lnTo>
                  <a:close/>
                  <a:moveTo>
                    <a:pt x="10113" y="12"/>
                  </a:moveTo>
                  <a:lnTo>
                    <a:pt x="9974" y="12"/>
                  </a:lnTo>
                  <a:lnTo>
                    <a:pt x="9969" y="6"/>
                  </a:lnTo>
                  <a:lnTo>
                    <a:pt x="9974" y="0"/>
                  </a:lnTo>
                  <a:lnTo>
                    <a:pt x="10113" y="0"/>
                  </a:lnTo>
                  <a:lnTo>
                    <a:pt x="10119" y="6"/>
                  </a:lnTo>
                  <a:lnTo>
                    <a:pt x="10113" y="12"/>
                  </a:lnTo>
                  <a:close/>
                  <a:moveTo>
                    <a:pt x="10391" y="12"/>
                  </a:moveTo>
                  <a:lnTo>
                    <a:pt x="10252" y="12"/>
                  </a:lnTo>
                  <a:lnTo>
                    <a:pt x="10246" y="6"/>
                  </a:lnTo>
                  <a:lnTo>
                    <a:pt x="10252" y="0"/>
                  </a:lnTo>
                  <a:lnTo>
                    <a:pt x="10391" y="0"/>
                  </a:lnTo>
                  <a:lnTo>
                    <a:pt x="10396" y="6"/>
                  </a:lnTo>
                  <a:lnTo>
                    <a:pt x="10391" y="12"/>
                  </a:lnTo>
                  <a:close/>
                  <a:moveTo>
                    <a:pt x="10669" y="12"/>
                  </a:moveTo>
                  <a:lnTo>
                    <a:pt x="10529" y="12"/>
                  </a:lnTo>
                  <a:lnTo>
                    <a:pt x="10524" y="6"/>
                  </a:lnTo>
                  <a:lnTo>
                    <a:pt x="10529" y="0"/>
                  </a:lnTo>
                  <a:lnTo>
                    <a:pt x="10669" y="0"/>
                  </a:lnTo>
                  <a:lnTo>
                    <a:pt x="10675" y="6"/>
                  </a:lnTo>
                  <a:lnTo>
                    <a:pt x="10669" y="12"/>
                  </a:lnTo>
                  <a:close/>
                  <a:moveTo>
                    <a:pt x="10947" y="12"/>
                  </a:moveTo>
                  <a:lnTo>
                    <a:pt x="10808" y="12"/>
                  </a:lnTo>
                  <a:lnTo>
                    <a:pt x="10802" y="6"/>
                  </a:lnTo>
                  <a:lnTo>
                    <a:pt x="10808" y="0"/>
                  </a:lnTo>
                  <a:lnTo>
                    <a:pt x="10947" y="0"/>
                  </a:lnTo>
                  <a:lnTo>
                    <a:pt x="10953" y="6"/>
                  </a:lnTo>
                  <a:lnTo>
                    <a:pt x="10947" y="12"/>
                  </a:lnTo>
                  <a:close/>
                  <a:moveTo>
                    <a:pt x="11225" y="12"/>
                  </a:moveTo>
                  <a:lnTo>
                    <a:pt x="11086" y="12"/>
                  </a:lnTo>
                  <a:lnTo>
                    <a:pt x="11080" y="6"/>
                  </a:lnTo>
                  <a:lnTo>
                    <a:pt x="11086" y="0"/>
                  </a:lnTo>
                  <a:lnTo>
                    <a:pt x="11225" y="0"/>
                  </a:lnTo>
                  <a:lnTo>
                    <a:pt x="11232" y="6"/>
                  </a:lnTo>
                  <a:lnTo>
                    <a:pt x="11225" y="12"/>
                  </a:lnTo>
                  <a:close/>
                  <a:moveTo>
                    <a:pt x="11503" y="12"/>
                  </a:moveTo>
                  <a:lnTo>
                    <a:pt x="11365" y="12"/>
                  </a:lnTo>
                  <a:lnTo>
                    <a:pt x="11359" y="6"/>
                  </a:lnTo>
                  <a:lnTo>
                    <a:pt x="11365" y="0"/>
                  </a:lnTo>
                  <a:lnTo>
                    <a:pt x="11503" y="0"/>
                  </a:lnTo>
                  <a:lnTo>
                    <a:pt x="11509" y="6"/>
                  </a:lnTo>
                  <a:lnTo>
                    <a:pt x="11503" y="12"/>
                  </a:lnTo>
                  <a:close/>
                  <a:moveTo>
                    <a:pt x="11781" y="12"/>
                  </a:moveTo>
                  <a:lnTo>
                    <a:pt x="11642" y="12"/>
                  </a:lnTo>
                  <a:lnTo>
                    <a:pt x="11636" y="6"/>
                  </a:lnTo>
                  <a:lnTo>
                    <a:pt x="11642" y="0"/>
                  </a:lnTo>
                  <a:lnTo>
                    <a:pt x="11781" y="0"/>
                  </a:lnTo>
                  <a:lnTo>
                    <a:pt x="11787" y="6"/>
                  </a:lnTo>
                  <a:lnTo>
                    <a:pt x="11781" y="12"/>
                  </a:lnTo>
                  <a:close/>
                  <a:moveTo>
                    <a:pt x="12060" y="12"/>
                  </a:moveTo>
                  <a:lnTo>
                    <a:pt x="11921" y="12"/>
                  </a:lnTo>
                  <a:lnTo>
                    <a:pt x="11915" y="6"/>
                  </a:lnTo>
                  <a:lnTo>
                    <a:pt x="11921" y="0"/>
                  </a:lnTo>
                  <a:lnTo>
                    <a:pt x="12060" y="0"/>
                  </a:lnTo>
                  <a:lnTo>
                    <a:pt x="12065" y="6"/>
                  </a:lnTo>
                  <a:lnTo>
                    <a:pt x="12060" y="12"/>
                  </a:lnTo>
                  <a:close/>
                  <a:moveTo>
                    <a:pt x="12337" y="12"/>
                  </a:moveTo>
                  <a:lnTo>
                    <a:pt x="12199" y="12"/>
                  </a:lnTo>
                  <a:lnTo>
                    <a:pt x="12193" y="6"/>
                  </a:lnTo>
                  <a:lnTo>
                    <a:pt x="12199" y="0"/>
                  </a:lnTo>
                  <a:lnTo>
                    <a:pt x="12337" y="0"/>
                  </a:lnTo>
                  <a:lnTo>
                    <a:pt x="12343" y="6"/>
                  </a:lnTo>
                  <a:lnTo>
                    <a:pt x="12337" y="12"/>
                  </a:lnTo>
                  <a:close/>
                  <a:moveTo>
                    <a:pt x="12616" y="12"/>
                  </a:moveTo>
                  <a:lnTo>
                    <a:pt x="12476" y="12"/>
                  </a:lnTo>
                  <a:lnTo>
                    <a:pt x="12470" y="6"/>
                  </a:lnTo>
                  <a:lnTo>
                    <a:pt x="12476" y="0"/>
                  </a:lnTo>
                  <a:lnTo>
                    <a:pt x="12616" y="0"/>
                  </a:lnTo>
                  <a:lnTo>
                    <a:pt x="12622" y="6"/>
                  </a:lnTo>
                  <a:lnTo>
                    <a:pt x="12616" y="12"/>
                  </a:lnTo>
                  <a:close/>
                  <a:moveTo>
                    <a:pt x="12894" y="12"/>
                  </a:moveTo>
                  <a:lnTo>
                    <a:pt x="12755" y="12"/>
                  </a:lnTo>
                  <a:lnTo>
                    <a:pt x="12749" y="6"/>
                  </a:lnTo>
                  <a:lnTo>
                    <a:pt x="12755" y="0"/>
                  </a:lnTo>
                  <a:lnTo>
                    <a:pt x="12894" y="0"/>
                  </a:lnTo>
                  <a:lnTo>
                    <a:pt x="12899" y="6"/>
                  </a:lnTo>
                  <a:lnTo>
                    <a:pt x="12894" y="12"/>
                  </a:lnTo>
                  <a:close/>
                  <a:moveTo>
                    <a:pt x="13171" y="12"/>
                  </a:moveTo>
                  <a:lnTo>
                    <a:pt x="13032" y="12"/>
                  </a:lnTo>
                  <a:lnTo>
                    <a:pt x="13027" y="6"/>
                  </a:lnTo>
                  <a:lnTo>
                    <a:pt x="13032" y="0"/>
                  </a:lnTo>
                  <a:lnTo>
                    <a:pt x="13171" y="0"/>
                  </a:lnTo>
                  <a:lnTo>
                    <a:pt x="13178" y="6"/>
                  </a:lnTo>
                  <a:lnTo>
                    <a:pt x="13171" y="12"/>
                  </a:lnTo>
                  <a:close/>
                  <a:moveTo>
                    <a:pt x="13450" y="12"/>
                  </a:moveTo>
                  <a:lnTo>
                    <a:pt x="13311" y="12"/>
                  </a:lnTo>
                  <a:lnTo>
                    <a:pt x="13306" y="6"/>
                  </a:lnTo>
                  <a:lnTo>
                    <a:pt x="13311" y="0"/>
                  </a:lnTo>
                  <a:lnTo>
                    <a:pt x="13450" y="0"/>
                  </a:lnTo>
                  <a:lnTo>
                    <a:pt x="13456" y="6"/>
                  </a:lnTo>
                  <a:lnTo>
                    <a:pt x="13450" y="12"/>
                  </a:lnTo>
                  <a:close/>
                  <a:moveTo>
                    <a:pt x="13728" y="12"/>
                  </a:moveTo>
                  <a:lnTo>
                    <a:pt x="13589" y="12"/>
                  </a:lnTo>
                  <a:lnTo>
                    <a:pt x="13583" y="6"/>
                  </a:lnTo>
                  <a:lnTo>
                    <a:pt x="13589" y="0"/>
                  </a:lnTo>
                  <a:lnTo>
                    <a:pt x="13728" y="0"/>
                  </a:lnTo>
                  <a:lnTo>
                    <a:pt x="13733" y="6"/>
                  </a:lnTo>
                  <a:lnTo>
                    <a:pt x="13728" y="12"/>
                  </a:lnTo>
                  <a:close/>
                  <a:moveTo>
                    <a:pt x="14006" y="12"/>
                  </a:moveTo>
                  <a:lnTo>
                    <a:pt x="13868" y="12"/>
                  </a:lnTo>
                  <a:lnTo>
                    <a:pt x="13861" y="6"/>
                  </a:lnTo>
                  <a:lnTo>
                    <a:pt x="13868" y="0"/>
                  </a:lnTo>
                  <a:lnTo>
                    <a:pt x="14006" y="0"/>
                  </a:lnTo>
                  <a:lnTo>
                    <a:pt x="14012" y="6"/>
                  </a:lnTo>
                  <a:lnTo>
                    <a:pt x="14006" y="12"/>
                  </a:lnTo>
                  <a:close/>
                  <a:moveTo>
                    <a:pt x="14284" y="12"/>
                  </a:moveTo>
                  <a:lnTo>
                    <a:pt x="14145" y="12"/>
                  </a:lnTo>
                  <a:lnTo>
                    <a:pt x="14139" y="6"/>
                  </a:lnTo>
                  <a:lnTo>
                    <a:pt x="14145" y="0"/>
                  </a:lnTo>
                  <a:lnTo>
                    <a:pt x="14284" y="0"/>
                  </a:lnTo>
                  <a:lnTo>
                    <a:pt x="14290" y="6"/>
                  </a:lnTo>
                  <a:lnTo>
                    <a:pt x="14284" y="12"/>
                  </a:lnTo>
                  <a:close/>
                  <a:moveTo>
                    <a:pt x="14563" y="12"/>
                  </a:moveTo>
                  <a:lnTo>
                    <a:pt x="14423" y="12"/>
                  </a:lnTo>
                  <a:lnTo>
                    <a:pt x="14417" y="6"/>
                  </a:lnTo>
                  <a:lnTo>
                    <a:pt x="14423" y="0"/>
                  </a:lnTo>
                  <a:lnTo>
                    <a:pt x="14563" y="0"/>
                  </a:lnTo>
                  <a:lnTo>
                    <a:pt x="14568" y="6"/>
                  </a:lnTo>
                  <a:lnTo>
                    <a:pt x="14563" y="12"/>
                  </a:lnTo>
                  <a:close/>
                  <a:moveTo>
                    <a:pt x="14840" y="12"/>
                  </a:moveTo>
                  <a:lnTo>
                    <a:pt x="14702" y="12"/>
                  </a:lnTo>
                  <a:lnTo>
                    <a:pt x="14696" y="6"/>
                  </a:lnTo>
                  <a:lnTo>
                    <a:pt x="14702" y="0"/>
                  </a:lnTo>
                  <a:lnTo>
                    <a:pt x="14840" y="0"/>
                  </a:lnTo>
                  <a:lnTo>
                    <a:pt x="14846" y="6"/>
                  </a:lnTo>
                  <a:lnTo>
                    <a:pt x="14840" y="12"/>
                  </a:lnTo>
                  <a:close/>
                  <a:moveTo>
                    <a:pt x="15118" y="12"/>
                  </a:moveTo>
                  <a:lnTo>
                    <a:pt x="14979" y="12"/>
                  </a:lnTo>
                  <a:lnTo>
                    <a:pt x="14973" y="6"/>
                  </a:lnTo>
                  <a:lnTo>
                    <a:pt x="14979" y="0"/>
                  </a:lnTo>
                  <a:lnTo>
                    <a:pt x="15118" y="0"/>
                  </a:lnTo>
                  <a:lnTo>
                    <a:pt x="15124" y="6"/>
                  </a:lnTo>
                  <a:lnTo>
                    <a:pt x="15118" y="12"/>
                  </a:lnTo>
                  <a:close/>
                  <a:moveTo>
                    <a:pt x="15397" y="12"/>
                  </a:moveTo>
                  <a:lnTo>
                    <a:pt x="15258" y="12"/>
                  </a:lnTo>
                  <a:lnTo>
                    <a:pt x="15252" y="6"/>
                  </a:lnTo>
                  <a:lnTo>
                    <a:pt x="15258" y="0"/>
                  </a:lnTo>
                  <a:lnTo>
                    <a:pt x="15397" y="0"/>
                  </a:lnTo>
                  <a:lnTo>
                    <a:pt x="15402" y="6"/>
                  </a:lnTo>
                  <a:lnTo>
                    <a:pt x="15397" y="12"/>
                  </a:lnTo>
                  <a:close/>
                  <a:moveTo>
                    <a:pt x="15674" y="12"/>
                  </a:moveTo>
                  <a:lnTo>
                    <a:pt x="15536" y="12"/>
                  </a:lnTo>
                  <a:lnTo>
                    <a:pt x="15530" y="6"/>
                  </a:lnTo>
                  <a:lnTo>
                    <a:pt x="15536" y="0"/>
                  </a:lnTo>
                  <a:lnTo>
                    <a:pt x="15674" y="0"/>
                  </a:lnTo>
                  <a:lnTo>
                    <a:pt x="15680" y="6"/>
                  </a:lnTo>
                  <a:lnTo>
                    <a:pt x="15674" y="12"/>
                  </a:lnTo>
                  <a:close/>
                  <a:moveTo>
                    <a:pt x="15953" y="12"/>
                  </a:moveTo>
                  <a:lnTo>
                    <a:pt x="15813" y="12"/>
                  </a:lnTo>
                  <a:lnTo>
                    <a:pt x="15807" y="6"/>
                  </a:lnTo>
                  <a:lnTo>
                    <a:pt x="15813" y="0"/>
                  </a:lnTo>
                  <a:lnTo>
                    <a:pt x="15953" y="0"/>
                  </a:lnTo>
                  <a:lnTo>
                    <a:pt x="15959" y="6"/>
                  </a:lnTo>
                  <a:lnTo>
                    <a:pt x="15953" y="12"/>
                  </a:lnTo>
                  <a:close/>
                  <a:moveTo>
                    <a:pt x="16231" y="12"/>
                  </a:moveTo>
                  <a:lnTo>
                    <a:pt x="16092" y="12"/>
                  </a:lnTo>
                  <a:lnTo>
                    <a:pt x="16086" y="6"/>
                  </a:lnTo>
                  <a:lnTo>
                    <a:pt x="16092" y="0"/>
                  </a:lnTo>
                  <a:lnTo>
                    <a:pt x="16231" y="0"/>
                  </a:lnTo>
                  <a:lnTo>
                    <a:pt x="16236" y="6"/>
                  </a:lnTo>
                  <a:lnTo>
                    <a:pt x="16231" y="12"/>
                  </a:lnTo>
                  <a:close/>
                  <a:moveTo>
                    <a:pt x="16509" y="12"/>
                  </a:moveTo>
                  <a:lnTo>
                    <a:pt x="16369" y="12"/>
                  </a:lnTo>
                  <a:lnTo>
                    <a:pt x="16364" y="6"/>
                  </a:lnTo>
                  <a:lnTo>
                    <a:pt x="16369" y="0"/>
                  </a:lnTo>
                  <a:lnTo>
                    <a:pt x="16509" y="0"/>
                  </a:lnTo>
                  <a:lnTo>
                    <a:pt x="16515" y="6"/>
                  </a:lnTo>
                  <a:lnTo>
                    <a:pt x="16509" y="12"/>
                  </a:lnTo>
                  <a:close/>
                  <a:moveTo>
                    <a:pt x="16787" y="12"/>
                  </a:moveTo>
                  <a:lnTo>
                    <a:pt x="16648" y="12"/>
                  </a:lnTo>
                  <a:lnTo>
                    <a:pt x="16642" y="6"/>
                  </a:lnTo>
                  <a:lnTo>
                    <a:pt x="16648" y="0"/>
                  </a:lnTo>
                  <a:lnTo>
                    <a:pt x="16787" y="0"/>
                  </a:lnTo>
                  <a:lnTo>
                    <a:pt x="16793" y="6"/>
                  </a:lnTo>
                  <a:lnTo>
                    <a:pt x="16787" y="12"/>
                  </a:lnTo>
                  <a:close/>
                  <a:moveTo>
                    <a:pt x="17065" y="12"/>
                  </a:moveTo>
                  <a:lnTo>
                    <a:pt x="16926" y="12"/>
                  </a:lnTo>
                  <a:lnTo>
                    <a:pt x="16920" y="6"/>
                  </a:lnTo>
                  <a:lnTo>
                    <a:pt x="16926" y="0"/>
                  </a:lnTo>
                  <a:lnTo>
                    <a:pt x="17065" y="0"/>
                  </a:lnTo>
                  <a:lnTo>
                    <a:pt x="17070" y="6"/>
                  </a:lnTo>
                  <a:lnTo>
                    <a:pt x="17065" y="12"/>
                  </a:lnTo>
                  <a:close/>
                  <a:moveTo>
                    <a:pt x="17343" y="12"/>
                  </a:moveTo>
                  <a:lnTo>
                    <a:pt x="17205" y="12"/>
                  </a:lnTo>
                  <a:lnTo>
                    <a:pt x="17199" y="6"/>
                  </a:lnTo>
                  <a:lnTo>
                    <a:pt x="17205" y="0"/>
                  </a:lnTo>
                  <a:lnTo>
                    <a:pt x="17343" y="0"/>
                  </a:lnTo>
                  <a:lnTo>
                    <a:pt x="17349" y="6"/>
                  </a:lnTo>
                  <a:lnTo>
                    <a:pt x="17343" y="12"/>
                  </a:lnTo>
                  <a:close/>
                  <a:moveTo>
                    <a:pt x="17621" y="12"/>
                  </a:moveTo>
                  <a:lnTo>
                    <a:pt x="17482" y="12"/>
                  </a:lnTo>
                  <a:lnTo>
                    <a:pt x="17476" y="6"/>
                  </a:lnTo>
                  <a:lnTo>
                    <a:pt x="17482" y="0"/>
                  </a:lnTo>
                  <a:lnTo>
                    <a:pt x="17621" y="0"/>
                  </a:lnTo>
                  <a:lnTo>
                    <a:pt x="17627" y="6"/>
                  </a:lnTo>
                  <a:lnTo>
                    <a:pt x="17621" y="12"/>
                  </a:lnTo>
                  <a:close/>
                  <a:moveTo>
                    <a:pt x="17900" y="12"/>
                  </a:moveTo>
                  <a:lnTo>
                    <a:pt x="17760" y="12"/>
                  </a:lnTo>
                  <a:lnTo>
                    <a:pt x="17754" y="6"/>
                  </a:lnTo>
                  <a:lnTo>
                    <a:pt x="17760" y="0"/>
                  </a:lnTo>
                  <a:lnTo>
                    <a:pt x="17900" y="0"/>
                  </a:lnTo>
                  <a:lnTo>
                    <a:pt x="17905" y="6"/>
                  </a:lnTo>
                  <a:lnTo>
                    <a:pt x="17900" y="12"/>
                  </a:lnTo>
                  <a:close/>
                  <a:moveTo>
                    <a:pt x="18177" y="12"/>
                  </a:moveTo>
                  <a:lnTo>
                    <a:pt x="18039" y="12"/>
                  </a:lnTo>
                  <a:lnTo>
                    <a:pt x="18033" y="6"/>
                  </a:lnTo>
                  <a:lnTo>
                    <a:pt x="18039" y="0"/>
                  </a:lnTo>
                  <a:lnTo>
                    <a:pt x="18177" y="0"/>
                  </a:lnTo>
                  <a:lnTo>
                    <a:pt x="18183" y="6"/>
                  </a:lnTo>
                  <a:lnTo>
                    <a:pt x="18177" y="12"/>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64" name="Freeform 66">
              <a:extLst>
                <a:ext uri="{FF2B5EF4-FFF2-40B4-BE49-F238E27FC236}">
                  <a16:creationId xmlns:a16="http://schemas.microsoft.com/office/drawing/2014/main" id="{3CB465A2-5140-4C34-9020-197F912A941B}"/>
                </a:ext>
              </a:extLst>
            </p:cNvPr>
            <p:cNvSpPr>
              <a:spLocks noEditPoints="1"/>
            </p:cNvSpPr>
            <p:nvPr userDrawn="1"/>
          </p:nvSpPr>
          <p:spPr bwMode="auto">
            <a:xfrm>
              <a:off x="-3615" y="1926196"/>
              <a:ext cx="12199229" cy="4654"/>
            </a:xfrm>
            <a:custGeom>
              <a:avLst/>
              <a:gdLst>
                <a:gd name="T0" fmla="*/ 0 w 18354"/>
                <a:gd name="T1" fmla="*/ 0 h 11"/>
                <a:gd name="T2" fmla="*/ 241 w 18354"/>
                <a:gd name="T3" fmla="*/ 0 h 11"/>
                <a:gd name="T4" fmla="*/ 657 w 18354"/>
                <a:gd name="T5" fmla="*/ 0 h 11"/>
                <a:gd name="T6" fmla="*/ 942 w 18354"/>
                <a:gd name="T7" fmla="*/ 6 h 11"/>
                <a:gd name="T8" fmla="*/ 1214 w 18354"/>
                <a:gd name="T9" fmla="*/ 11 h 11"/>
                <a:gd name="T10" fmla="*/ 1770 w 18354"/>
                <a:gd name="T11" fmla="*/ 11 h 11"/>
                <a:gd name="T12" fmla="*/ 1909 w 18354"/>
                <a:gd name="T13" fmla="*/ 11 h 11"/>
                <a:gd name="T14" fmla="*/ 2182 w 18354"/>
                <a:gd name="T15" fmla="*/ 6 h 11"/>
                <a:gd name="T16" fmla="*/ 2465 w 18354"/>
                <a:gd name="T17" fmla="*/ 0 h 11"/>
                <a:gd name="T18" fmla="*/ 2883 w 18354"/>
                <a:gd name="T19" fmla="*/ 0 h 11"/>
                <a:gd name="T20" fmla="*/ 3166 w 18354"/>
                <a:gd name="T21" fmla="*/ 6 h 11"/>
                <a:gd name="T22" fmla="*/ 3439 w 18354"/>
                <a:gd name="T23" fmla="*/ 11 h 11"/>
                <a:gd name="T24" fmla="*/ 3994 w 18354"/>
                <a:gd name="T25" fmla="*/ 11 h 11"/>
                <a:gd name="T26" fmla="*/ 4134 w 18354"/>
                <a:gd name="T27" fmla="*/ 11 h 11"/>
                <a:gd name="T28" fmla="*/ 4406 w 18354"/>
                <a:gd name="T29" fmla="*/ 6 h 11"/>
                <a:gd name="T30" fmla="*/ 4691 w 18354"/>
                <a:gd name="T31" fmla="*/ 0 h 11"/>
                <a:gd name="T32" fmla="*/ 5107 w 18354"/>
                <a:gd name="T33" fmla="*/ 0 h 11"/>
                <a:gd name="T34" fmla="*/ 5391 w 18354"/>
                <a:gd name="T35" fmla="*/ 6 h 11"/>
                <a:gd name="T36" fmla="*/ 5663 w 18354"/>
                <a:gd name="T37" fmla="*/ 11 h 11"/>
                <a:gd name="T38" fmla="*/ 6220 w 18354"/>
                <a:gd name="T39" fmla="*/ 11 h 11"/>
                <a:gd name="T40" fmla="*/ 6359 w 18354"/>
                <a:gd name="T41" fmla="*/ 11 h 11"/>
                <a:gd name="T42" fmla="*/ 6630 w 18354"/>
                <a:gd name="T43" fmla="*/ 6 h 11"/>
                <a:gd name="T44" fmla="*/ 6915 w 18354"/>
                <a:gd name="T45" fmla="*/ 0 h 11"/>
                <a:gd name="T46" fmla="*/ 7332 w 18354"/>
                <a:gd name="T47" fmla="*/ 0 h 11"/>
                <a:gd name="T48" fmla="*/ 7616 w 18354"/>
                <a:gd name="T49" fmla="*/ 6 h 11"/>
                <a:gd name="T50" fmla="*/ 7888 w 18354"/>
                <a:gd name="T51" fmla="*/ 11 h 11"/>
                <a:gd name="T52" fmla="*/ 8444 w 18354"/>
                <a:gd name="T53" fmla="*/ 11 h 11"/>
                <a:gd name="T54" fmla="*/ 8583 w 18354"/>
                <a:gd name="T55" fmla="*/ 11 h 11"/>
                <a:gd name="T56" fmla="*/ 8856 w 18354"/>
                <a:gd name="T57" fmla="*/ 6 h 11"/>
                <a:gd name="T58" fmla="*/ 9139 w 18354"/>
                <a:gd name="T59" fmla="*/ 0 h 11"/>
                <a:gd name="T60" fmla="*/ 9557 w 18354"/>
                <a:gd name="T61" fmla="*/ 0 h 11"/>
                <a:gd name="T62" fmla="*/ 9840 w 18354"/>
                <a:gd name="T63" fmla="*/ 6 h 11"/>
                <a:gd name="T64" fmla="*/ 10113 w 18354"/>
                <a:gd name="T65" fmla="*/ 11 h 11"/>
                <a:gd name="T66" fmla="*/ 10669 w 18354"/>
                <a:gd name="T67" fmla="*/ 11 h 11"/>
                <a:gd name="T68" fmla="*/ 10808 w 18354"/>
                <a:gd name="T69" fmla="*/ 11 h 11"/>
                <a:gd name="T70" fmla="*/ 11080 w 18354"/>
                <a:gd name="T71" fmla="*/ 6 h 11"/>
                <a:gd name="T72" fmla="*/ 11365 w 18354"/>
                <a:gd name="T73" fmla="*/ 0 h 11"/>
                <a:gd name="T74" fmla="*/ 11781 w 18354"/>
                <a:gd name="T75" fmla="*/ 0 h 11"/>
                <a:gd name="T76" fmla="*/ 12065 w 18354"/>
                <a:gd name="T77" fmla="*/ 6 h 11"/>
                <a:gd name="T78" fmla="*/ 12337 w 18354"/>
                <a:gd name="T79" fmla="*/ 11 h 11"/>
                <a:gd name="T80" fmla="*/ 12894 w 18354"/>
                <a:gd name="T81" fmla="*/ 11 h 11"/>
                <a:gd name="T82" fmla="*/ 13032 w 18354"/>
                <a:gd name="T83" fmla="*/ 11 h 11"/>
                <a:gd name="T84" fmla="*/ 13306 w 18354"/>
                <a:gd name="T85" fmla="*/ 6 h 11"/>
                <a:gd name="T86" fmla="*/ 13589 w 18354"/>
                <a:gd name="T87" fmla="*/ 0 h 11"/>
                <a:gd name="T88" fmla="*/ 14006 w 18354"/>
                <a:gd name="T89" fmla="*/ 0 h 11"/>
                <a:gd name="T90" fmla="*/ 14290 w 18354"/>
                <a:gd name="T91" fmla="*/ 6 h 11"/>
                <a:gd name="T92" fmla="*/ 14563 w 18354"/>
                <a:gd name="T93" fmla="*/ 11 h 11"/>
                <a:gd name="T94" fmla="*/ 15118 w 18354"/>
                <a:gd name="T95" fmla="*/ 11 h 11"/>
                <a:gd name="T96" fmla="*/ 15258 w 18354"/>
                <a:gd name="T97" fmla="*/ 11 h 11"/>
                <a:gd name="T98" fmla="*/ 15530 w 18354"/>
                <a:gd name="T99" fmla="*/ 6 h 11"/>
                <a:gd name="T100" fmla="*/ 15813 w 18354"/>
                <a:gd name="T101" fmla="*/ 0 h 11"/>
                <a:gd name="T102" fmla="*/ 16231 w 18354"/>
                <a:gd name="T103" fmla="*/ 0 h 11"/>
                <a:gd name="T104" fmla="*/ 16515 w 18354"/>
                <a:gd name="T105" fmla="*/ 6 h 11"/>
                <a:gd name="T106" fmla="*/ 16787 w 18354"/>
                <a:gd name="T107" fmla="*/ 11 h 11"/>
                <a:gd name="T108" fmla="*/ 17343 w 18354"/>
                <a:gd name="T109" fmla="*/ 11 h 11"/>
                <a:gd name="T110" fmla="*/ 17482 w 18354"/>
                <a:gd name="T111" fmla="*/ 11 h 11"/>
                <a:gd name="T112" fmla="*/ 17754 w 18354"/>
                <a:gd name="T113" fmla="*/ 6 h 11"/>
                <a:gd name="T114" fmla="*/ 18039 w 1835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54" h="11">
                  <a:moveTo>
                    <a:pt x="18354" y="0"/>
                  </a:moveTo>
                  <a:lnTo>
                    <a:pt x="18316" y="0"/>
                  </a:lnTo>
                  <a:lnTo>
                    <a:pt x="18310" y="6"/>
                  </a:lnTo>
                  <a:lnTo>
                    <a:pt x="18316" y="11"/>
                  </a:lnTo>
                  <a:lnTo>
                    <a:pt x="18354" y="11"/>
                  </a:lnTo>
                  <a:lnTo>
                    <a:pt x="18354" y="0"/>
                  </a:lnTo>
                  <a:close/>
                  <a:moveTo>
                    <a:pt x="0" y="11"/>
                  </a:moveTo>
                  <a:lnTo>
                    <a:pt x="0" y="0"/>
                  </a:lnTo>
                  <a:lnTo>
                    <a:pt x="102" y="0"/>
                  </a:lnTo>
                  <a:lnTo>
                    <a:pt x="108" y="6"/>
                  </a:lnTo>
                  <a:lnTo>
                    <a:pt x="102" y="11"/>
                  </a:lnTo>
                  <a:lnTo>
                    <a:pt x="0" y="11"/>
                  </a:lnTo>
                  <a:close/>
                  <a:moveTo>
                    <a:pt x="380" y="11"/>
                  </a:moveTo>
                  <a:lnTo>
                    <a:pt x="241" y="11"/>
                  </a:lnTo>
                  <a:lnTo>
                    <a:pt x="235" y="6"/>
                  </a:lnTo>
                  <a:lnTo>
                    <a:pt x="241" y="0"/>
                  </a:lnTo>
                  <a:lnTo>
                    <a:pt x="380" y="0"/>
                  </a:lnTo>
                  <a:lnTo>
                    <a:pt x="385" y="6"/>
                  </a:lnTo>
                  <a:lnTo>
                    <a:pt x="380" y="11"/>
                  </a:lnTo>
                  <a:close/>
                  <a:moveTo>
                    <a:pt x="657" y="11"/>
                  </a:moveTo>
                  <a:lnTo>
                    <a:pt x="519" y="11"/>
                  </a:lnTo>
                  <a:lnTo>
                    <a:pt x="513" y="6"/>
                  </a:lnTo>
                  <a:lnTo>
                    <a:pt x="519" y="0"/>
                  </a:lnTo>
                  <a:lnTo>
                    <a:pt x="657" y="0"/>
                  </a:lnTo>
                  <a:lnTo>
                    <a:pt x="663" y="6"/>
                  </a:lnTo>
                  <a:lnTo>
                    <a:pt x="657" y="11"/>
                  </a:lnTo>
                  <a:close/>
                  <a:moveTo>
                    <a:pt x="936" y="11"/>
                  </a:moveTo>
                  <a:lnTo>
                    <a:pt x="797" y="11"/>
                  </a:lnTo>
                  <a:lnTo>
                    <a:pt x="792" y="6"/>
                  </a:lnTo>
                  <a:lnTo>
                    <a:pt x="797" y="0"/>
                  </a:lnTo>
                  <a:lnTo>
                    <a:pt x="936" y="0"/>
                  </a:lnTo>
                  <a:lnTo>
                    <a:pt x="942" y="6"/>
                  </a:lnTo>
                  <a:lnTo>
                    <a:pt x="936" y="11"/>
                  </a:lnTo>
                  <a:close/>
                  <a:moveTo>
                    <a:pt x="1214" y="11"/>
                  </a:moveTo>
                  <a:lnTo>
                    <a:pt x="1075" y="11"/>
                  </a:lnTo>
                  <a:lnTo>
                    <a:pt x="1069" y="6"/>
                  </a:lnTo>
                  <a:lnTo>
                    <a:pt x="1075" y="0"/>
                  </a:lnTo>
                  <a:lnTo>
                    <a:pt x="1214" y="0"/>
                  </a:lnTo>
                  <a:lnTo>
                    <a:pt x="1219" y="6"/>
                  </a:lnTo>
                  <a:lnTo>
                    <a:pt x="1214" y="11"/>
                  </a:lnTo>
                  <a:close/>
                  <a:moveTo>
                    <a:pt x="1492" y="11"/>
                  </a:moveTo>
                  <a:lnTo>
                    <a:pt x="1352" y="11"/>
                  </a:lnTo>
                  <a:lnTo>
                    <a:pt x="1347" y="6"/>
                  </a:lnTo>
                  <a:lnTo>
                    <a:pt x="1352" y="0"/>
                  </a:lnTo>
                  <a:lnTo>
                    <a:pt x="1492" y="0"/>
                  </a:lnTo>
                  <a:lnTo>
                    <a:pt x="1498" y="6"/>
                  </a:lnTo>
                  <a:lnTo>
                    <a:pt x="1492" y="11"/>
                  </a:lnTo>
                  <a:close/>
                  <a:moveTo>
                    <a:pt x="1770" y="11"/>
                  </a:moveTo>
                  <a:lnTo>
                    <a:pt x="1631" y="11"/>
                  </a:lnTo>
                  <a:lnTo>
                    <a:pt x="1625" y="6"/>
                  </a:lnTo>
                  <a:lnTo>
                    <a:pt x="1631" y="0"/>
                  </a:lnTo>
                  <a:lnTo>
                    <a:pt x="1770" y="0"/>
                  </a:lnTo>
                  <a:lnTo>
                    <a:pt x="1776" y="6"/>
                  </a:lnTo>
                  <a:lnTo>
                    <a:pt x="1770" y="11"/>
                  </a:lnTo>
                  <a:close/>
                  <a:moveTo>
                    <a:pt x="2048" y="11"/>
                  </a:moveTo>
                  <a:lnTo>
                    <a:pt x="1909" y="11"/>
                  </a:lnTo>
                  <a:lnTo>
                    <a:pt x="1903" y="6"/>
                  </a:lnTo>
                  <a:lnTo>
                    <a:pt x="1909" y="0"/>
                  </a:lnTo>
                  <a:lnTo>
                    <a:pt x="2048" y="0"/>
                  </a:lnTo>
                  <a:lnTo>
                    <a:pt x="2055" y="6"/>
                  </a:lnTo>
                  <a:lnTo>
                    <a:pt x="2048" y="11"/>
                  </a:lnTo>
                  <a:close/>
                  <a:moveTo>
                    <a:pt x="2326" y="11"/>
                  </a:moveTo>
                  <a:lnTo>
                    <a:pt x="2188" y="11"/>
                  </a:lnTo>
                  <a:lnTo>
                    <a:pt x="2182" y="6"/>
                  </a:lnTo>
                  <a:lnTo>
                    <a:pt x="2188" y="0"/>
                  </a:lnTo>
                  <a:lnTo>
                    <a:pt x="2326" y="0"/>
                  </a:lnTo>
                  <a:lnTo>
                    <a:pt x="2332" y="6"/>
                  </a:lnTo>
                  <a:lnTo>
                    <a:pt x="2326" y="11"/>
                  </a:lnTo>
                  <a:close/>
                  <a:moveTo>
                    <a:pt x="2604" y="11"/>
                  </a:moveTo>
                  <a:lnTo>
                    <a:pt x="2465" y="11"/>
                  </a:lnTo>
                  <a:lnTo>
                    <a:pt x="2459" y="6"/>
                  </a:lnTo>
                  <a:lnTo>
                    <a:pt x="2465" y="0"/>
                  </a:lnTo>
                  <a:lnTo>
                    <a:pt x="2604" y="0"/>
                  </a:lnTo>
                  <a:lnTo>
                    <a:pt x="2610" y="6"/>
                  </a:lnTo>
                  <a:lnTo>
                    <a:pt x="2604" y="11"/>
                  </a:lnTo>
                  <a:close/>
                  <a:moveTo>
                    <a:pt x="2883" y="11"/>
                  </a:moveTo>
                  <a:lnTo>
                    <a:pt x="2744" y="11"/>
                  </a:lnTo>
                  <a:lnTo>
                    <a:pt x="2738" y="6"/>
                  </a:lnTo>
                  <a:lnTo>
                    <a:pt x="2744" y="0"/>
                  </a:lnTo>
                  <a:lnTo>
                    <a:pt x="2883" y="0"/>
                  </a:lnTo>
                  <a:lnTo>
                    <a:pt x="2888" y="6"/>
                  </a:lnTo>
                  <a:lnTo>
                    <a:pt x="2883" y="11"/>
                  </a:lnTo>
                  <a:close/>
                  <a:moveTo>
                    <a:pt x="3160" y="11"/>
                  </a:moveTo>
                  <a:lnTo>
                    <a:pt x="3022" y="11"/>
                  </a:lnTo>
                  <a:lnTo>
                    <a:pt x="3016" y="6"/>
                  </a:lnTo>
                  <a:lnTo>
                    <a:pt x="3022" y="0"/>
                  </a:lnTo>
                  <a:lnTo>
                    <a:pt x="3160" y="0"/>
                  </a:lnTo>
                  <a:lnTo>
                    <a:pt x="3166" y="6"/>
                  </a:lnTo>
                  <a:lnTo>
                    <a:pt x="3160" y="11"/>
                  </a:lnTo>
                  <a:close/>
                  <a:moveTo>
                    <a:pt x="3439" y="11"/>
                  </a:moveTo>
                  <a:lnTo>
                    <a:pt x="3299" y="11"/>
                  </a:lnTo>
                  <a:lnTo>
                    <a:pt x="3293" y="6"/>
                  </a:lnTo>
                  <a:lnTo>
                    <a:pt x="3299" y="0"/>
                  </a:lnTo>
                  <a:lnTo>
                    <a:pt x="3439" y="0"/>
                  </a:lnTo>
                  <a:lnTo>
                    <a:pt x="3445" y="6"/>
                  </a:lnTo>
                  <a:lnTo>
                    <a:pt x="3439" y="11"/>
                  </a:lnTo>
                  <a:close/>
                  <a:moveTo>
                    <a:pt x="3717" y="11"/>
                  </a:moveTo>
                  <a:lnTo>
                    <a:pt x="3578" y="11"/>
                  </a:lnTo>
                  <a:lnTo>
                    <a:pt x="3572" y="6"/>
                  </a:lnTo>
                  <a:lnTo>
                    <a:pt x="3578" y="0"/>
                  </a:lnTo>
                  <a:lnTo>
                    <a:pt x="3717" y="0"/>
                  </a:lnTo>
                  <a:lnTo>
                    <a:pt x="3722" y="6"/>
                  </a:lnTo>
                  <a:lnTo>
                    <a:pt x="3717" y="11"/>
                  </a:lnTo>
                  <a:close/>
                  <a:moveTo>
                    <a:pt x="3994" y="11"/>
                  </a:moveTo>
                  <a:lnTo>
                    <a:pt x="3855" y="11"/>
                  </a:lnTo>
                  <a:lnTo>
                    <a:pt x="3850" y="6"/>
                  </a:lnTo>
                  <a:lnTo>
                    <a:pt x="3855" y="0"/>
                  </a:lnTo>
                  <a:lnTo>
                    <a:pt x="3994" y="0"/>
                  </a:lnTo>
                  <a:lnTo>
                    <a:pt x="4001" y="6"/>
                  </a:lnTo>
                  <a:lnTo>
                    <a:pt x="3994" y="11"/>
                  </a:lnTo>
                  <a:close/>
                  <a:moveTo>
                    <a:pt x="4273" y="11"/>
                  </a:moveTo>
                  <a:lnTo>
                    <a:pt x="4134" y="11"/>
                  </a:lnTo>
                  <a:lnTo>
                    <a:pt x="4129" y="6"/>
                  </a:lnTo>
                  <a:lnTo>
                    <a:pt x="4134" y="0"/>
                  </a:lnTo>
                  <a:lnTo>
                    <a:pt x="4273" y="0"/>
                  </a:lnTo>
                  <a:lnTo>
                    <a:pt x="4279" y="6"/>
                  </a:lnTo>
                  <a:lnTo>
                    <a:pt x="4273" y="11"/>
                  </a:lnTo>
                  <a:close/>
                  <a:moveTo>
                    <a:pt x="4551" y="11"/>
                  </a:moveTo>
                  <a:lnTo>
                    <a:pt x="4412" y="11"/>
                  </a:lnTo>
                  <a:lnTo>
                    <a:pt x="4406" y="6"/>
                  </a:lnTo>
                  <a:lnTo>
                    <a:pt x="4412" y="0"/>
                  </a:lnTo>
                  <a:lnTo>
                    <a:pt x="4551" y="0"/>
                  </a:lnTo>
                  <a:lnTo>
                    <a:pt x="4556" y="6"/>
                  </a:lnTo>
                  <a:lnTo>
                    <a:pt x="4551" y="11"/>
                  </a:lnTo>
                  <a:close/>
                  <a:moveTo>
                    <a:pt x="4829" y="11"/>
                  </a:moveTo>
                  <a:lnTo>
                    <a:pt x="4691" y="11"/>
                  </a:lnTo>
                  <a:lnTo>
                    <a:pt x="4684" y="6"/>
                  </a:lnTo>
                  <a:lnTo>
                    <a:pt x="4691" y="0"/>
                  </a:lnTo>
                  <a:lnTo>
                    <a:pt x="4829" y="0"/>
                  </a:lnTo>
                  <a:lnTo>
                    <a:pt x="4835" y="6"/>
                  </a:lnTo>
                  <a:lnTo>
                    <a:pt x="4829" y="11"/>
                  </a:lnTo>
                  <a:close/>
                  <a:moveTo>
                    <a:pt x="5107" y="11"/>
                  </a:moveTo>
                  <a:lnTo>
                    <a:pt x="4968" y="11"/>
                  </a:lnTo>
                  <a:lnTo>
                    <a:pt x="4962" y="6"/>
                  </a:lnTo>
                  <a:lnTo>
                    <a:pt x="4968" y="0"/>
                  </a:lnTo>
                  <a:lnTo>
                    <a:pt x="5107" y="0"/>
                  </a:lnTo>
                  <a:lnTo>
                    <a:pt x="5113" y="6"/>
                  </a:lnTo>
                  <a:lnTo>
                    <a:pt x="5107" y="11"/>
                  </a:lnTo>
                  <a:close/>
                  <a:moveTo>
                    <a:pt x="5386" y="11"/>
                  </a:moveTo>
                  <a:lnTo>
                    <a:pt x="5246" y="11"/>
                  </a:lnTo>
                  <a:lnTo>
                    <a:pt x="5240" y="6"/>
                  </a:lnTo>
                  <a:lnTo>
                    <a:pt x="5246" y="0"/>
                  </a:lnTo>
                  <a:lnTo>
                    <a:pt x="5386" y="0"/>
                  </a:lnTo>
                  <a:lnTo>
                    <a:pt x="5391" y="6"/>
                  </a:lnTo>
                  <a:lnTo>
                    <a:pt x="5386" y="11"/>
                  </a:lnTo>
                  <a:close/>
                  <a:moveTo>
                    <a:pt x="5663" y="11"/>
                  </a:moveTo>
                  <a:lnTo>
                    <a:pt x="5525" y="11"/>
                  </a:lnTo>
                  <a:lnTo>
                    <a:pt x="5519" y="6"/>
                  </a:lnTo>
                  <a:lnTo>
                    <a:pt x="5525" y="0"/>
                  </a:lnTo>
                  <a:lnTo>
                    <a:pt x="5663" y="0"/>
                  </a:lnTo>
                  <a:lnTo>
                    <a:pt x="5669" y="6"/>
                  </a:lnTo>
                  <a:lnTo>
                    <a:pt x="5663" y="11"/>
                  </a:lnTo>
                  <a:close/>
                  <a:moveTo>
                    <a:pt x="5941" y="11"/>
                  </a:moveTo>
                  <a:lnTo>
                    <a:pt x="5802" y="11"/>
                  </a:lnTo>
                  <a:lnTo>
                    <a:pt x="5796" y="6"/>
                  </a:lnTo>
                  <a:lnTo>
                    <a:pt x="5802" y="0"/>
                  </a:lnTo>
                  <a:lnTo>
                    <a:pt x="5941" y="0"/>
                  </a:lnTo>
                  <a:lnTo>
                    <a:pt x="5947" y="6"/>
                  </a:lnTo>
                  <a:lnTo>
                    <a:pt x="5941" y="11"/>
                  </a:lnTo>
                  <a:close/>
                  <a:moveTo>
                    <a:pt x="6220" y="11"/>
                  </a:moveTo>
                  <a:lnTo>
                    <a:pt x="6081" y="11"/>
                  </a:lnTo>
                  <a:lnTo>
                    <a:pt x="6075" y="6"/>
                  </a:lnTo>
                  <a:lnTo>
                    <a:pt x="6081" y="0"/>
                  </a:lnTo>
                  <a:lnTo>
                    <a:pt x="6220" y="0"/>
                  </a:lnTo>
                  <a:lnTo>
                    <a:pt x="6225" y="6"/>
                  </a:lnTo>
                  <a:lnTo>
                    <a:pt x="6220" y="11"/>
                  </a:lnTo>
                  <a:close/>
                  <a:moveTo>
                    <a:pt x="6497" y="11"/>
                  </a:moveTo>
                  <a:lnTo>
                    <a:pt x="6359" y="11"/>
                  </a:lnTo>
                  <a:lnTo>
                    <a:pt x="6353" y="6"/>
                  </a:lnTo>
                  <a:lnTo>
                    <a:pt x="6359" y="0"/>
                  </a:lnTo>
                  <a:lnTo>
                    <a:pt x="6497" y="0"/>
                  </a:lnTo>
                  <a:lnTo>
                    <a:pt x="6503" y="6"/>
                  </a:lnTo>
                  <a:lnTo>
                    <a:pt x="6497" y="11"/>
                  </a:lnTo>
                  <a:close/>
                  <a:moveTo>
                    <a:pt x="6776" y="11"/>
                  </a:moveTo>
                  <a:lnTo>
                    <a:pt x="6636" y="11"/>
                  </a:lnTo>
                  <a:lnTo>
                    <a:pt x="6630" y="6"/>
                  </a:lnTo>
                  <a:lnTo>
                    <a:pt x="6636" y="0"/>
                  </a:lnTo>
                  <a:lnTo>
                    <a:pt x="6776" y="0"/>
                  </a:lnTo>
                  <a:lnTo>
                    <a:pt x="6782" y="6"/>
                  </a:lnTo>
                  <a:lnTo>
                    <a:pt x="6776" y="11"/>
                  </a:lnTo>
                  <a:close/>
                  <a:moveTo>
                    <a:pt x="7054" y="11"/>
                  </a:moveTo>
                  <a:lnTo>
                    <a:pt x="6915" y="11"/>
                  </a:lnTo>
                  <a:lnTo>
                    <a:pt x="6909" y="6"/>
                  </a:lnTo>
                  <a:lnTo>
                    <a:pt x="6915" y="0"/>
                  </a:lnTo>
                  <a:lnTo>
                    <a:pt x="7054" y="0"/>
                  </a:lnTo>
                  <a:lnTo>
                    <a:pt x="7059" y="6"/>
                  </a:lnTo>
                  <a:lnTo>
                    <a:pt x="7054" y="11"/>
                  </a:lnTo>
                  <a:close/>
                  <a:moveTo>
                    <a:pt x="7332" y="11"/>
                  </a:moveTo>
                  <a:lnTo>
                    <a:pt x="7192" y="11"/>
                  </a:lnTo>
                  <a:lnTo>
                    <a:pt x="7187" y="6"/>
                  </a:lnTo>
                  <a:lnTo>
                    <a:pt x="7192" y="0"/>
                  </a:lnTo>
                  <a:lnTo>
                    <a:pt x="7332" y="0"/>
                  </a:lnTo>
                  <a:lnTo>
                    <a:pt x="7338" y="6"/>
                  </a:lnTo>
                  <a:lnTo>
                    <a:pt x="7332" y="11"/>
                  </a:lnTo>
                  <a:close/>
                  <a:moveTo>
                    <a:pt x="7610" y="11"/>
                  </a:moveTo>
                  <a:lnTo>
                    <a:pt x="7471" y="11"/>
                  </a:lnTo>
                  <a:lnTo>
                    <a:pt x="7465" y="6"/>
                  </a:lnTo>
                  <a:lnTo>
                    <a:pt x="7471" y="0"/>
                  </a:lnTo>
                  <a:lnTo>
                    <a:pt x="7610" y="0"/>
                  </a:lnTo>
                  <a:lnTo>
                    <a:pt x="7616" y="6"/>
                  </a:lnTo>
                  <a:lnTo>
                    <a:pt x="7610" y="11"/>
                  </a:lnTo>
                  <a:close/>
                  <a:moveTo>
                    <a:pt x="7888" y="11"/>
                  </a:moveTo>
                  <a:lnTo>
                    <a:pt x="7749" y="11"/>
                  </a:lnTo>
                  <a:lnTo>
                    <a:pt x="7743" y="6"/>
                  </a:lnTo>
                  <a:lnTo>
                    <a:pt x="7749" y="0"/>
                  </a:lnTo>
                  <a:lnTo>
                    <a:pt x="7888" y="0"/>
                  </a:lnTo>
                  <a:lnTo>
                    <a:pt x="7893" y="6"/>
                  </a:lnTo>
                  <a:lnTo>
                    <a:pt x="7888" y="11"/>
                  </a:lnTo>
                  <a:close/>
                  <a:moveTo>
                    <a:pt x="8166" y="11"/>
                  </a:moveTo>
                  <a:lnTo>
                    <a:pt x="8028" y="11"/>
                  </a:lnTo>
                  <a:lnTo>
                    <a:pt x="8022" y="6"/>
                  </a:lnTo>
                  <a:lnTo>
                    <a:pt x="8028" y="0"/>
                  </a:lnTo>
                  <a:lnTo>
                    <a:pt x="8166" y="0"/>
                  </a:lnTo>
                  <a:lnTo>
                    <a:pt x="8172" y="6"/>
                  </a:lnTo>
                  <a:lnTo>
                    <a:pt x="8166" y="11"/>
                  </a:lnTo>
                  <a:close/>
                  <a:moveTo>
                    <a:pt x="8444" y="11"/>
                  </a:moveTo>
                  <a:lnTo>
                    <a:pt x="8305" y="11"/>
                  </a:lnTo>
                  <a:lnTo>
                    <a:pt x="8299" y="6"/>
                  </a:lnTo>
                  <a:lnTo>
                    <a:pt x="8305" y="0"/>
                  </a:lnTo>
                  <a:lnTo>
                    <a:pt x="8444" y="0"/>
                  </a:lnTo>
                  <a:lnTo>
                    <a:pt x="8450" y="6"/>
                  </a:lnTo>
                  <a:lnTo>
                    <a:pt x="8444" y="11"/>
                  </a:lnTo>
                  <a:close/>
                  <a:moveTo>
                    <a:pt x="8723" y="11"/>
                  </a:moveTo>
                  <a:lnTo>
                    <a:pt x="8583" y="11"/>
                  </a:lnTo>
                  <a:lnTo>
                    <a:pt x="8577" y="6"/>
                  </a:lnTo>
                  <a:lnTo>
                    <a:pt x="8583" y="0"/>
                  </a:lnTo>
                  <a:lnTo>
                    <a:pt x="8723" y="0"/>
                  </a:lnTo>
                  <a:lnTo>
                    <a:pt x="8728" y="6"/>
                  </a:lnTo>
                  <a:lnTo>
                    <a:pt x="8723" y="11"/>
                  </a:lnTo>
                  <a:close/>
                  <a:moveTo>
                    <a:pt x="9000" y="11"/>
                  </a:moveTo>
                  <a:lnTo>
                    <a:pt x="8862" y="11"/>
                  </a:lnTo>
                  <a:lnTo>
                    <a:pt x="8856" y="6"/>
                  </a:lnTo>
                  <a:lnTo>
                    <a:pt x="8862" y="0"/>
                  </a:lnTo>
                  <a:lnTo>
                    <a:pt x="9000" y="0"/>
                  </a:lnTo>
                  <a:lnTo>
                    <a:pt x="9006" y="6"/>
                  </a:lnTo>
                  <a:lnTo>
                    <a:pt x="9000" y="11"/>
                  </a:lnTo>
                  <a:close/>
                  <a:moveTo>
                    <a:pt x="9279" y="11"/>
                  </a:moveTo>
                  <a:lnTo>
                    <a:pt x="9139" y="11"/>
                  </a:lnTo>
                  <a:lnTo>
                    <a:pt x="9133" y="6"/>
                  </a:lnTo>
                  <a:lnTo>
                    <a:pt x="9139" y="0"/>
                  </a:lnTo>
                  <a:lnTo>
                    <a:pt x="9279" y="0"/>
                  </a:lnTo>
                  <a:lnTo>
                    <a:pt x="9285" y="6"/>
                  </a:lnTo>
                  <a:lnTo>
                    <a:pt x="9279" y="11"/>
                  </a:lnTo>
                  <a:close/>
                  <a:moveTo>
                    <a:pt x="9557" y="11"/>
                  </a:moveTo>
                  <a:lnTo>
                    <a:pt x="9418" y="11"/>
                  </a:lnTo>
                  <a:lnTo>
                    <a:pt x="9412" y="6"/>
                  </a:lnTo>
                  <a:lnTo>
                    <a:pt x="9418" y="0"/>
                  </a:lnTo>
                  <a:lnTo>
                    <a:pt x="9557" y="0"/>
                  </a:lnTo>
                  <a:lnTo>
                    <a:pt x="9562" y="6"/>
                  </a:lnTo>
                  <a:lnTo>
                    <a:pt x="9557" y="11"/>
                  </a:lnTo>
                  <a:close/>
                  <a:moveTo>
                    <a:pt x="9834" y="11"/>
                  </a:moveTo>
                  <a:lnTo>
                    <a:pt x="9696" y="11"/>
                  </a:lnTo>
                  <a:lnTo>
                    <a:pt x="9690" y="6"/>
                  </a:lnTo>
                  <a:lnTo>
                    <a:pt x="9696" y="0"/>
                  </a:lnTo>
                  <a:lnTo>
                    <a:pt x="9834" y="0"/>
                  </a:lnTo>
                  <a:lnTo>
                    <a:pt x="9840" y="6"/>
                  </a:lnTo>
                  <a:lnTo>
                    <a:pt x="9834" y="11"/>
                  </a:lnTo>
                  <a:close/>
                  <a:moveTo>
                    <a:pt x="10113" y="11"/>
                  </a:moveTo>
                  <a:lnTo>
                    <a:pt x="9974" y="11"/>
                  </a:lnTo>
                  <a:lnTo>
                    <a:pt x="9969" y="6"/>
                  </a:lnTo>
                  <a:lnTo>
                    <a:pt x="9974" y="0"/>
                  </a:lnTo>
                  <a:lnTo>
                    <a:pt x="10113" y="0"/>
                  </a:lnTo>
                  <a:lnTo>
                    <a:pt x="10119" y="6"/>
                  </a:lnTo>
                  <a:lnTo>
                    <a:pt x="10113" y="11"/>
                  </a:lnTo>
                  <a:close/>
                  <a:moveTo>
                    <a:pt x="10391" y="11"/>
                  </a:moveTo>
                  <a:lnTo>
                    <a:pt x="10252" y="11"/>
                  </a:lnTo>
                  <a:lnTo>
                    <a:pt x="10246" y="6"/>
                  </a:lnTo>
                  <a:lnTo>
                    <a:pt x="10252" y="0"/>
                  </a:lnTo>
                  <a:lnTo>
                    <a:pt x="10391" y="0"/>
                  </a:lnTo>
                  <a:lnTo>
                    <a:pt x="10396" y="6"/>
                  </a:lnTo>
                  <a:lnTo>
                    <a:pt x="10391" y="11"/>
                  </a:lnTo>
                  <a:close/>
                  <a:moveTo>
                    <a:pt x="10669" y="11"/>
                  </a:moveTo>
                  <a:lnTo>
                    <a:pt x="10529" y="11"/>
                  </a:lnTo>
                  <a:lnTo>
                    <a:pt x="10524" y="6"/>
                  </a:lnTo>
                  <a:lnTo>
                    <a:pt x="10529" y="0"/>
                  </a:lnTo>
                  <a:lnTo>
                    <a:pt x="10669" y="0"/>
                  </a:lnTo>
                  <a:lnTo>
                    <a:pt x="10675" y="6"/>
                  </a:lnTo>
                  <a:lnTo>
                    <a:pt x="10669" y="11"/>
                  </a:lnTo>
                  <a:close/>
                  <a:moveTo>
                    <a:pt x="10947" y="11"/>
                  </a:moveTo>
                  <a:lnTo>
                    <a:pt x="10808" y="11"/>
                  </a:lnTo>
                  <a:lnTo>
                    <a:pt x="10802" y="6"/>
                  </a:lnTo>
                  <a:lnTo>
                    <a:pt x="10808" y="0"/>
                  </a:lnTo>
                  <a:lnTo>
                    <a:pt x="10947" y="0"/>
                  </a:lnTo>
                  <a:lnTo>
                    <a:pt x="10953" y="6"/>
                  </a:lnTo>
                  <a:lnTo>
                    <a:pt x="10947" y="11"/>
                  </a:lnTo>
                  <a:close/>
                  <a:moveTo>
                    <a:pt x="11225" y="11"/>
                  </a:moveTo>
                  <a:lnTo>
                    <a:pt x="11086" y="11"/>
                  </a:lnTo>
                  <a:lnTo>
                    <a:pt x="11080" y="6"/>
                  </a:lnTo>
                  <a:lnTo>
                    <a:pt x="11086" y="0"/>
                  </a:lnTo>
                  <a:lnTo>
                    <a:pt x="11225" y="0"/>
                  </a:lnTo>
                  <a:lnTo>
                    <a:pt x="11232" y="6"/>
                  </a:lnTo>
                  <a:lnTo>
                    <a:pt x="11225" y="11"/>
                  </a:lnTo>
                  <a:close/>
                  <a:moveTo>
                    <a:pt x="11503" y="11"/>
                  </a:moveTo>
                  <a:lnTo>
                    <a:pt x="11365" y="11"/>
                  </a:lnTo>
                  <a:lnTo>
                    <a:pt x="11359" y="6"/>
                  </a:lnTo>
                  <a:lnTo>
                    <a:pt x="11365" y="0"/>
                  </a:lnTo>
                  <a:lnTo>
                    <a:pt x="11503" y="0"/>
                  </a:lnTo>
                  <a:lnTo>
                    <a:pt x="11509" y="6"/>
                  </a:lnTo>
                  <a:lnTo>
                    <a:pt x="11503" y="11"/>
                  </a:lnTo>
                  <a:close/>
                  <a:moveTo>
                    <a:pt x="11781" y="11"/>
                  </a:moveTo>
                  <a:lnTo>
                    <a:pt x="11642" y="11"/>
                  </a:lnTo>
                  <a:lnTo>
                    <a:pt x="11636" y="6"/>
                  </a:lnTo>
                  <a:lnTo>
                    <a:pt x="11642" y="0"/>
                  </a:lnTo>
                  <a:lnTo>
                    <a:pt x="11781" y="0"/>
                  </a:lnTo>
                  <a:lnTo>
                    <a:pt x="11787" y="6"/>
                  </a:lnTo>
                  <a:lnTo>
                    <a:pt x="11781" y="11"/>
                  </a:lnTo>
                  <a:close/>
                  <a:moveTo>
                    <a:pt x="12060" y="11"/>
                  </a:moveTo>
                  <a:lnTo>
                    <a:pt x="11921" y="11"/>
                  </a:lnTo>
                  <a:lnTo>
                    <a:pt x="11915" y="6"/>
                  </a:lnTo>
                  <a:lnTo>
                    <a:pt x="11921" y="0"/>
                  </a:lnTo>
                  <a:lnTo>
                    <a:pt x="12060" y="0"/>
                  </a:lnTo>
                  <a:lnTo>
                    <a:pt x="12065" y="6"/>
                  </a:lnTo>
                  <a:lnTo>
                    <a:pt x="12060" y="11"/>
                  </a:lnTo>
                  <a:close/>
                  <a:moveTo>
                    <a:pt x="12337" y="11"/>
                  </a:moveTo>
                  <a:lnTo>
                    <a:pt x="12199" y="11"/>
                  </a:lnTo>
                  <a:lnTo>
                    <a:pt x="12193" y="6"/>
                  </a:lnTo>
                  <a:lnTo>
                    <a:pt x="12199" y="0"/>
                  </a:lnTo>
                  <a:lnTo>
                    <a:pt x="12337" y="0"/>
                  </a:lnTo>
                  <a:lnTo>
                    <a:pt x="12343" y="6"/>
                  </a:lnTo>
                  <a:lnTo>
                    <a:pt x="12337" y="11"/>
                  </a:lnTo>
                  <a:close/>
                  <a:moveTo>
                    <a:pt x="12616" y="11"/>
                  </a:moveTo>
                  <a:lnTo>
                    <a:pt x="12476" y="11"/>
                  </a:lnTo>
                  <a:lnTo>
                    <a:pt x="12470" y="6"/>
                  </a:lnTo>
                  <a:lnTo>
                    <a:pt x="12476" y="0"/>
                  </a:lnTo>
                  <a:lnTo>
                    <a:pt x="12616" y="0"/>
                  </a:lnTo>
                  <a:lnTo>
                    <a:pt x="12622" y="6"/>
                  </a:lnTo>
                  <a:lnTo>
                    <a:pt x="12616" y="11"/>
                  </a:lnTo>
                  <a:close/>
                  <a:moveTo>
                    <a:pt x="12894" y="11"/>
                  </a:moveTo>
                  <a:lnTo>
                    <a:pt x="12755" y="11"/>
                  </a:lnTo>
                  <a:lnTo>
                    <a:pt x="12749" y="6"/>
                  </a:lnTo>
                  <a:lnTo>
                    <a:pt x="12755" y="0"/>
                  </a:lnTo>
                  <a:lnTo>
                    <a:pt x="12894" y="0"/>
                  </a:lnTo>
                  <a:lnTo>
                    <a:pt x="12899" y="6"/>
                  </a:lnTo>
                  <a:lnTo>
                    <a:pt x="12894" y="11"/>
                  </a:lnTo>
                  <a:close/>
                  <a:moveTo>
                    <a:pt x="13171" y="11"/>
                  </a:moveTo>
                  <a:lnTo>
                    <a:pt x="13032" y="11"/>
                  </a:lnTo>
                  <a:lnTo>
                    <a:pt x="13027" y="6"/>
                  </a:lnTo>
                  <a:lnTo>
                    <a:pt x="13032" y="0"/>
                  </a:lnTo>
                  <a:lnTo>
                    <a:pt x="13171" y="0"/>
                  </a:lnTo>
                  <a:lnTo>
                    <a:pt x="13178" y="6"/>
                  </a:lnTo>
                  <a:lnTo>
                    <a:pt x="13171" y="11"/>
                  </a:lnTo>
                  <a:close/>
                  <a:moveTo>
                    <a:pt x="13450" y="11"/>
                  </a:moveTo>
                  <a:lnTo>
                    <a:pt x="13311" y="11"/>
                  </a:lnTo>
                  <a:lnTo>
                    <a:pt x="13306" y="6"/>
                  </a:lnTo>
                  <a:lnTo>
                    <a:pt x="13311" y="0"/>
                  </a:lnTo>
                  <a:lnTo>
                    <a:pt x="13450" y="0"/>
                  </a:lnTo>
                  <a:lnTo>
                    <a:pt x="13456" y="6"/>
                  </a:lnTo>
                  <a:lnTo>
                    <a:pt x="13450" y="11"/>
                  </a:lnTo>
                  <a:close/>
                  <a:moveTo>
                    <a:pt x="13728" y="11"/>
                  </a:moveTo>
                  <a:lnTo>
                    <a:pt x="13589" y="11"/>
                  </a:lnTo>
                  <a:lnTo>
                    <a:pt x="13583" y="6"/>
                  </a:lnTo>
                  <a:lnTo>
                    <a:pt x="13589" y="0"/>
                  </a:lnTo>
                  <a:lnTo>
                    <a:pt x="13728" y="0"/>
                  </a:lnTo>
                  <a:lnTo>
                    <a:pt x="13733" y="6"/>
                  </a:lnTo>
                  <a:lnTo>
                    <a:pt x="13728" y="11"/>
                  </a:lnTo>
                  <a:close/>
                  <a:moveTo>
                    <a:pt x="14006" y="11"/>
                  </a:moveTo>
                  <a:lnTo>
                    <a:pt x="13868" y="11"/>
                  </a:lnTo>
                  <a:lnTo>
                    <a:pt x="13861" y="6"/>
                  </a:lnTo>
                  <a:lnTo>
                    <a:pt x="13868" y="0"/>
                  </a:lnTo>
                  <a:lnTo>
                    <a:pt x="14006" y="0"/>
                  </a:lnTo>
                  <a:lnTo>
                    <a:pt x="14012" y="6"/>
                  </a:lnTo>
                  <a:lnTo>
                    <a:pt x="14006" y="11"/>
                  </a:lnTo>
                  <a:close/>
                  <a:moveTo>
                    <a:pt x="14284" y="11"/>
                  </a:moveTo>
                  <a:lnTo>
                    <a:pt x="14145" y="11"/>
                  </a:lnTo>
                  <a:lnTo>
                    <a:pt x="14139" y="6"/>
                  </a:lnTo>
                  <a:lnTo>
                    <a:pt x="14145" y="0"/>
                  </a:lnTo>
                  <a:lnTo>
                    <a:pt x="14284" y="0"/>
                  </a:lnTo>
                  <a:lnTo>
                    <a:pt x="14290" y="6"/>
                  </a:lnTo>
                  <a:lnTo>
                    <a:pt x="14284" y="11"/>
                  </a:lnTo>
                  <a:close/>
                  <a:moveTo>
                    <a:pt x="14563" y="11"/>
                  </a:moveTo>
                  <a:lnTo>
                    <a:pt x="14423" y="11"/>
                  </a:lnTo>
                  <a:lnTo>
                    <a:pt x="14417" y="6"/>
                  </a:lnTo>
                  <a:lnTo>
                    <a:pt x="14423" y="0"/>
                  </a:lnTo>
                  <a:lnTo>
                    <a:pt x="14563" y="0"/>
                  </a:lnTo>
                  <a:lnTo>
                    <a:pt x="14568" y="6"/>
                  </a:lnTo>
                  <a:lnTo>
                    <a:pt x="14563" y="11"/>
                  </a:lnTo>
                  <a:close/>
                  <a:moveTo>
                    <a:pt x="14840" y="11"/>
                  </a:moveTo>
                  <a:lnTo>
                    <a:pt x="14702" y="11"/>
                  </a:lnTo>
                  <a:lnTo>
                    <a:pt x="14696" y="6"/>
                  </a:lnTo>
                  <a:lnTo>
                    <a:pt x="14702" y="0"/>
                  </a:lnTo>
                  <a:lnTo>
                    <a:pt x="14840" y="0"/>
                  </a:lnTo>
                  <a:lnTo>
                    <a:pt x="14846" y="6"/>
                  </a:lnTo>
                  <a:lnTo>
                    <a:pt x="14840" y="11"/>
                  </a:lnTo>
                  <a:close/>
                  <a:moveTo>
                    <a:pt x="15118" y="11"/>
                  </a:moveTo>
                  <a:lnTo>
                    <a:pt x="14979" y="11"/>
                  </a:lnTo>
                  <a:lnTo>
                    <a:pt x="14973" y="6"/>
                  </a:lnTo>
                  <a:lnTo>
                    <a:pt x="14979" y="0"/>
                  </a:lnTo>
                  <a:lnTo>
                    <a:pt x="15118" y="0"/>
                  </a:lnTo>
                  <a:lnTo>
                    <a:pt x="15124" y="6"/>
                  </a:lnTo>
                  <a:lnTo>
                    <a:pt x="15118" y="11"/>
                  </a:lnTo>
                  <a:close/>
                  <a:moveTo>
                    <a:pt x="15397" y="11"/>
                  </a:moveTo>
                  <a:lnTo>
                    <a:pt x="15258" y="11"/>
                  </a:lnTo>
                  <a:lnTo>
                    <a:pt x="15252" y="6"/>
                  </a:lnTo>
                  <a:lnTo>
                    <a:pt x="15258" y="0"/>
                  </a:lnTo>
                  <a:lnTo>
                    <a:pt x="15397" y="0"/>
                  </a:lnTo>
                  <a:lnTo>
                    <a:pt x="15402" y="6"/>
                  </a:lnTo>
                  <a:lnTo>
                    <a:pt x="15397" y="11"/>
                  </a:lnTo>
                  <a:close/>
                  <a:moveTo>
                    <a:pt x="15674" y="11"/>
                  </a:moveTo>
                  <a:lnTo>
                    <a:pt x="15536" y="11"/>
                  </a:lnTo>
                  <a:lnTo>
                    <a:pt x="15530" y="6"/>
                  </a:lnTo>
                  <a:lnTo>
                    <a:pt x="15536" y="0"/>
                  </a:lnTo>
                  <a:lnTo>
                    <a:pt x="15674" y="0"/>
                  </a:lnTo>
                  <a:lnTo>
                    <a:pt x="15680" y="6"/>
                  </a:lnTo>
                  <a:lnTo>
                    <a:pt x="15674" y="11"/>
                  </a:lnTo>
                  <a:close/>
                  <a:moveTo>
                    <a:pt x="15953" y="11"/>
                  </a:moveTo>
                  <a:lnTo>
                    <a:pt x="15813" y="11"/>
                  </a:lnTo>
                  <a:lnTo>
                    <a:pt x="15807" y="6"/>
                  </a:lnTo>
                  <a:lnTo>
                    <a:pt x="15813" y="0"/>
                  </a:lnTo>
                  <a:lnTo>
                    <a:pt x="15953" y="0"/>
                  </a:lnTo>
                  <a:lnTo>
                    <a:pt x="15959" y="6"/>
                  </a:lnTo>
                  <a:lnTo>
                    <a:pt x="15953" y="11"/>
                  </a:lnTo>
                  <a:close/>
                  <a:moveTo>
                    <a:pt x="16231" y="11"/>
                  </a:moveTo>
                  <a:lnTo>
                    <a:pt x="16092" y="11"/>
                  </a:lnTo>
                  <a:lnTo>
                    <a:pt x="16086" y="6"/>
                  </a:lnTo>
                  <a:lnTo>
                    <a:pt x="16092" y="0"/>
                  </a:lnTo>
                  <a:lnTo>
                    <a:pt x="16231" y="0"/>
                  </a:lnTo>
                  <a:lnTo>
                    <a:pt x="16236" y="6"/>
                  </a:lnTo>
                  <a:lnTo>
                    <a:pt x="16231" y="11"/>
                  </a:lnTo>
                  <a:close/>
                  <a:moveTo>
                    <a:pt x="16509" y="11"/>
                  </a:moveTo>
                  <a:lnTo>
                    <a:pt x="16369" y="11"/>
                  </a:lnTo>
                  <a:lnTo>
                    <a:pt x="16364" y="6"/>
                  </a:lnTo>
                  <a:lnTo>
                    <a:pt x="16369" y="0"/>
                  </a:lnTo>
                  <a:lnTo>
                    <a:pt x="16509" y="0"/>
                  </a:lnTo>
                  <a:lnTo>
                    <a:pt x="16515" y="6"/>
                  </a:lnTo>
                  <a:lnTo>
                    <a:pt x="16509" y="11"/>
                  </a:lnTo>
                  <a:close/>
                  <a:moveTo>
                    <a:pt x="16787" y="11"/>
                  </a:moveTo>
                  <a:lnTo>
                    <a:pt x="16648" y="11"/>
                  </a:lnTo>
                  <a:lnTo>
                    <a:pt x="16642" y="6"/>
                  </a:lnTo>
                  <a:lnTo>
                    <a:pt x="16648" y="0"/>
                  </a:lnTo>
                  <a:lnTo>
                    <a:pt x="16787" y="0"/>
                  </a:lnTo>
                  <a:lnTo>
                    <a:pt x="16793" y="6"/>
                  </a:lnTo>
                  <a:lnTo>
                    <a:pt x="16787" y="11"/>
                  </a:lnTo>
                  <a:close/>
                  <a:moveTo>
                    <a:pt x="17065" y="11"/>
                  </a:moveTo>
                  <a:lnTo>
                    <a:pt x="16926" y="11"/>
                  </a:lnTo>
                  <a:lnTo>
                    <a:pt x="16920" y="6"/>
                  </a:lnTo>
                  <a:lnTo>
                    <a:pt x="16926" y="0"/>
                  </a:lnTo>
                  <a:lnTo>
                    <a:pt x="17065" y="0"/>
                  </a:lnTo>
                  <a:lnTo>
                    <a:pt x="17070" y="6"/>
                  </a:lnTo>
                  <a:lnTo>
                    <a:pt x="17065" y="11"/>
                  </a:lnTo>
                  <a:close/>
                  <a:moveTo>
                    <a:pt x="17343" y="11"/>
                  </a:moveTo>
                  <a:lnTo>
                    <a:pt x="17205" y="11"/>
                  </a:lnTo>
                  <a:lnTo>
                    <a:pt x="17199" y="6"/>
                  </a:lnTo>
                  <a:lnTo>
                    <a:pt x="17205" y="0"/>
                  </a:lnTo>
                  <a:lnTo>
                    <a:pt x="17343" y="0"/>
                  </a:lnTo>
                  <a:lnTo>
                    <a:pt x="17349" y="6"/>
                  </a:lnTo>
                  <a:lnTo>
                    <a:pt x="17343" y="11"/>
                  </a:lnTo>
                  <a:close/>
                  <a:moveTo>
                    <a:pt x="17621" y="11"/>
                  </a:moveTo>
                  <a:lnTo>
                    <a:pt x="17482" y="11"/>
                  </a:lnTo>
                  <a:lnTo>
                    <a:pt x="17476" y="6"/>
                  </a:lnTo>
                  <a:lnTo>
                    <a:pt x="17482" y="0"/>
                  </a:lnTo>
                  <a:lnTo>
                    <a:pt x="17621" y="0"/>
                  </a:lnTo>
                  <a:lnTo>
                    <a:pt x="17627" y="6"/>
                  </a:lnTo>
                  <a:lnTo>
                    <a:pt x="17621" y="11"/>
                  </a:lnTo>
                  <a:close/>
                  <a:moveTo>
                    <a:pt x="17900" y="11"/>
                  </a:moveTo>
                  <a:lnTo>
                    <a:pt x="17760" y="11"/>
                  </a:lnTo>
                  <a:lnTo>
                    <a:pt x="17754" y="6"/>
                  </a:lnTo>
                  <a:lnTo>
                    <a:pt x="17760" y="0"/>
                  </a:lnTo>
                  <a:lnTo>
                    <a:pt x="17900" y="0"/>
                  </a:lnTo>
                  <a:lnTo>
                    <a:pt x="17905" y="6"/>
                  </a:lnTo>
                  <a:lnTo>
                    <a:pt x="17900" y="11"/>
                  </a:lnTo>
                  <a:close/>
                  <a:moveTo>
                    <a:pt x="18177" y="11"/>
                  </a:moveTo>
                  <a:lnTo>
                    <a:pt x="18039" y="11"/>
                  </a:lnTo>
                  <a:lnTo>
                    <a:pt x="18033" y="6"/>
                  </a:lnTo>
                  <a:lnTo>
                    <a:pt x="18039" y="0"/>
                  </a:lnTo>
                  <a:lnTo>
                    <a:pt x="18177" y="0"/>
                  </a:lnTo>
                  <a:lnTo>
                    <a:pt x="18183" y="6"/>
                  </a:lnTo>
                  <a:lnTo>
                    <a:pt x="18177" y="1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65" name="Freeform 67">
              <a:extLst>
                <a:ext uri="{FF2B5EF4-FFF2-40B4-BE49-F238E27FC236}">
                  <a16:creationId xmlns:a16="http://schemas.microsoft.com/office/drawing/2014/main" id="{22E7F757-008C-4049-B14A-FF89127524F1}"/>
                </a:ext>
              </a:extLst>
            </p:cNvPr>
            <p:cNvSpPr>
              <a:spLocks noEditPoints="1"/>
            </p:cNvSpPr>
            <p:nvPr userDrawn="1"/>
          </p:nvSpPr>
          <p:spPr bwMode="auto">
            <a:xfrm>
              <a:off x="11562855"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66" name="Freeform 68">
              <a:extLst>
                <a:ext uri="{FF2B5EF4-FFF2-40B4-BE49-F238E27FC236}">
                  <a16:creationId xmlns:a16="http://schemas.microsoft.com/office/drawing/2014/main" id="{2AE2042C-3CFF-4EC2-B503-D13AA8F39EC0}"/>
                </a:ext>
              </a:extLst>
            </p:cNvPr>
            <p:cNvSpPr>
              <a:spLocks noEditPoints="1"/>
            </p:cNvSpPr>
            <p:nvPr userDrawn="1"/>
          </p:nvSpPr>
          <p:spPr bwMode="auto">
            <a:xfrm>
              <a:off x="10022831" y="13961"/>
              <a:ext cx="9305"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67" name="Freeform 69">
              <a:extLst>
                <a:ext uri="{FF2B5EF4-FFF2-40B4-BE49-F238E27FC236}">
                  <a16:creationId xmlns:a16="http://schemas.microsoft.com/office/drawing/2014/main" id="{B2ACAFC7-4E85-4769-A0BE-194C2DAF5A5E}"/>
                </a:ext>
              </a:extLst>
            </p:cNvPr>
            <p:cNvSpPr>
              <a:spLocks noEditPoints="1"/>
            </p:cNvSpPr>
            <p:nvPr userDrawn="1"/>
          </p:nvSpPr>
          <p:spPr bwMode="auto">
            <a:xfrm>
              <a:off x="8492111" y="13961"/>
              <a:ext cx="4654" cy="6844039"/>
            </a:xfrm>
            <a:custGeom>
              <a:avLst/>
              <a:gdLst>
                <a:gd name="T0" fmla="*/ 11 w 11"/>
                <a:gd name="T1" fmla="*/ 10295 h 10296"/>
                <a:gd name="T2" fmla="*/ 6 w 11"/>
                <a:gd name="T3" fmla="*/ 0 h 10296"/>
                <a:gd name="T4" fmla="*/ 0 w 11"/>
                <a:gd name="T5" fmla="*/ 423 h 10296"/>
                <a:gd name="T6" fmla="*/ 6 w 11"/>
                <a:gd name="T7" fmla="*/ 429 h 10296"/>
                <a:gd name="T8" fmla="*/ 11 w 11"/>
                <a:gd name="T9" fmla="*/ 562 h 10296"/>
                <a:gd name="T10" fmla="*/ 0 w 11"/>
                <a:gd name="T11" fmla="*/ 841 h 10296"/>
                <a:gd name="T12" fmla="*/ 6 w 11"/>
                <a:gd name="T13" fmla="*/ 1263 h 10296"/>
                <a:gd name="T14" fmla="*/ 11 w 11"/>
                <a:gd name="T15" fmla="*/ 1257 h 10296"/>
                <a:gd name="T16" fmla="*/ 6 w 11"/>
                <a:gd name="T17" fmla="*/ 1391 h 10296"/>
                <a:gd name="T18" fmla="*/ 0 w 11"/>
                <a:gd name="T19" fmla="*/ 1813 h 10296"/>
                <a:gd name="T20" fmla="*/ 6 w 11"/>
                <a:gd name="T21" fmla="*/ 1819 h 10296"/>
                <a:gd name="T22" fmla="*/ 11 w 11"/>
                <a:gd name="T23" fmla="*/ 1952 h 10296"/>
                <a:gd name="T24" fmla="*/ 0 w 11"/>
                <a:gd name="T25" fmla="*/ 2231 h 10296"/>
                <a:gd name="T26" fmla="*/ 6 w 11"/>
                <a:gd name="T27" fmla="*/ 2654 h 10296"/>
                <a:gd name="T28" fmla="*/ 11 w 11"/>
                <a:gd name="T29" fmla="*/ 2648 h 10296"/>
                <a:gd name="T30" fmla="*/ 6 w 11"/>
                <a:gd name="T31" fmla="*/ 2781 h 10296"/>
                <a:gd name="T32" fmla="*/ 0 w 11"/>
                <a:gd name="T33" fmla="*/ 3203 h 10296"/>
                <a:gd name="T34" fmla="*/ 6 w 11"/>
                <a:gd name="T35" fmla="*/ 3209 h 10296"/>
                <a:gd name="T36" fmla="*/ 11 w 11"/>
                <a:gd name="T37" fmla="*/ 3343 h 10296"/>
                <a:gd name="T38" fmla="*/ 0 w 11"/>
                <a:gd name="T39" fmla="*/ 3621 h 10296"/>
                <a:gd name="T40" fmla="*/ 6 w 11"/>
                <a:gd name="T41" fmla="*/ 4044 h 10296"/>
                <a:gd name="T42" fmla="*/ 11 w 11"/>
                <a:gd name="T43" fmla="*/ 4038 h 10296"/>
                <a:gd name="T44" fmla="*/ 6 w 11"/>
                <a:gd name="T45" fmla="*/ 4171 h 10296"/>
                <a:gd name="T46" fmla="*/ 0 w 11"/>
                <a:gd name="T47" fmla="*/ 4594 h 10296"/>
                <a:gd name="T48" fmla="*/ 6 w 11"/>
                <a:gd name="T49" fmla="*/ 4600 h 10296"/>
                <a:gd name="T50" fmla="*/ 11 w 11"/>
                <a:gd name="T51" fmla="*/ 4733 h 10296"/>
                <a:gd name="T52" fmla="*/ 0 w 11"/>
                <a:gd name="T53" fmla="*/ 5011 h 10296"/>
                <a:gd name="T54" fmla="*/ 6 w 11"/>
                <a:gd name="T55" fmla="*/ 5434 h 10296"/>
                <a:gd name="T56" fmla="*/ 11 w 11"/>
                <a:gd name="T57" fmla="*/ 5428 h 10296"/>
                <a:gd name="T58" fmla="*/ 6 w 11"/>
                <a:gd name="T59" fmla="*/ 5561 h 10296"/>
                <a:gd name="T60" fmla="*/ 0 w 11"/>
                <a:gd name="T61" fmla="*/ 5985 h 10296"/>
                <a:gd name="T62" fmla="*/ 6 w 11"/>
                <a:gd name="T63" fmla="*/ 5990 h 10296"/>
                <a:gd name="T64" fmla="*/ 11 w 11"/>
                <a:gd name="T65" fmla="*/ 6123 h 10296"/>
                <a:gd name="T66" fmla="*/ 0 w 11"/>
                <a:gd name="T67" fmla="*/ 6401 h 10296"/>
                <a:gd name="T68" fmla="*/ 6 w 11"/>
                <a:gd name="T69" fmla="*/ 6824 h 10296"/>
                <a:gd name="T70" fmla="*/ 11 w 11"/>
                <a:gd name="T71" fmla="*/ 6818 h 10296"/>
                <a:gd name="T72" fmla="*/ 6 w 11"/>
                <a:gd name="T73" fmla="*/ 6951 h 10296"/>
                <a:gd name="T74" fmla="*/ 0 w 11"/>
                <a:gd name="T75" fmla="*/ 7375 h 10296"/>
                <a:gd name="T76" fmla="*/ 6 w 11"/>
                <a:gd name="T77" fmla="*/ 7380 h 10296"/>
                <a:gd name="T78" fmla="*/ 11 w 11"/>
                <a:gd name="T79" fmla="*/ 7513 h 10296"/>
                <a:gd name="T80" fmla="*/ 0 w 11"/>
                <a:gd name="T81" fmla="*/ 7792 h 10296"/>
                <a:gd name="T82" fmla="*/ 6 w 11"/>
                <a:gd name="T83" fmla="*/ 8214 h 10296"/>
                <a:gd name="T84" fmla="*/ 11 w 11"/>
                <a:gd name="T85" fmla="*/ 8209 h 10296"/>
                <a:gd name="T86" fmla="*/ 6 w 11"/>
                <a:gd name="T87" fmla="*/ 8342 h 10296"/>
                <a:gd name="T88" fmla="*/ 0 w 11"/>
                <a:gd name="T89" fmla="*/ 8765 h 10296"/>
                <a:gd name="T90" fmla="*/ 6 w 11"/>
                <a:gd name="T91" fmla="*/ 8771 h 10296"/>
                <a:gd name="T92" fmla="*/ 11 w 11"/>
                <a:gd name="T93" fmla="*/ 8904 h 10296"/>
                <a:gd name="T94" fmla="*/ 0 w 11"/>
                <a:gd name="T95" fmla="*/ 9182 h 10296"/>
                <a:gd name="T96" fmla="*/ 6 w 11"/>
                <a:gd name="T97" fmla="*/ 9604 h 10296"/>
                <a:gd name="T98" fmla="*/ 11 w 11"/>
                <a:gd name="T99" fmla="*/ 9599 h 10296"/>
                <a:gd name="T100" fmla="*/ 6 w 11"/>
                <a:gd name="T101" fmla="*/ 9733 h 10296"/>
                <a:gd name="T102" fmla="*/ 0 w 11"/>
                <a:gd name="T103" fmla="*/ 10155 h 10296"/>
                <a:gd name="T104" fmla="*/ 6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6" y="10288"/>
                  </a:lnTo>
                  <a:lnTo>
                    <a:pt x="11" y="10295"/>
                  </a:lnTo>
                  <a:lnTo>
                    <a:pt x="11" y="10296"/>
                  </a:lnTo>
                  <a:close/>
                  <a:moveTo>
                    <a:pt x="6" y="151"/>
                  </a:moveTo>
                  <a:lnTo>
                    <a:pt x="0" y="145"/>
                  </a:lnTo>
                  <a:lnTo>
                    <a:pt x="0" y="6"/>
                  </a:lnTo>
                  <a:lnTo>
                    <a:pt x="6" y="0"/>
                  </a:lnTo>
                  <a:lnTo>
                    <a:pt x="11" y="6"/>
                  </a:lnTo>
                  <a:lnTo>
                    <a:pt x="11" y="145"/>
                  </a:lnTo>
                  <a:lnTo>
                    <a:pt x="6" y="151"/>
                  </a:lnTo>
                  <a:close/>
                  <a:moveTo>
                    <a:pt x="6" y="429"/>
                  </a:moveTo>
                  <a:lnTo>
                    <a:pt x="0" y="423"/>
                  </a:lnTo>
                  <a:lnTo>
                    <a:pt x="0" y="284"/>
                  </a:lnTo>
                  <a:lnTo>
                    <a:pt x="6" y="279"/>
                  </a:lnTo>
                  <a:lnTo>
                    <a:pt x="11" y="284"/>
                  </a:lnTo>
                  <a:lnTo>
                    <a:pt x="11" y="423"/>
                  </a:lnTo>
                  <a:lnTo>
                    <a:pt x="6" y="429"/>
                  </a:lnTo>
                  <a:close/>
                  <a:moveTo>
                    <a:pt x="6" y="707"/>
                  </a:moveTo>
                  <a:lnTo>
                    <a:pt x="0" y="702"/>
                  </a:lnTo>
                  <a:lnTo>
                    <a:pt x="0" y="562"/>
                  </a:lnTo>
                  <a:lnTo>
                    <a:pt x="6" y="556"/>
                  </a:lnTo>
                  <a:lnTo>
                    <a:pt x="11" y="562"/>
                  </a:lnTo>
                  <a:lnTo>
                    <a:pt x="11" y="702"/>
                  </a:lnTo>
                  <a:lnTo>
                    <a:pt x="6" y="707"/>
                  </a:lnTo>
                  <a:close/>
                  <a:moveTo>
                    <a:pt x="6" y="985"/>
                  </a:moveTo>
                  <a:lnTo>
                    <a:pt x="0" y="979"/>
                  </a:lnTo>
                  <a:lnTo>
                    <a:pt x="0" y="841"/>
                  </a:lnTo>
                  <a:lnTo>
                    <a:pt x="6" y="835"/>
                  </a:lnTo>
                  <a:lnTo>
                    <a:pt x="11" y="841"/>
                  </a:lnTo>
                  <a:lnTo>
                    <a:pt x="11" y="979"/>
                  </a:lnTo>
                  <a:lnTo>
                    <a:pt x="6" y="985"/>
                  </a:lnTo>
                  <a:close/>
                  <a:moveTo>
                    <a:pt x="6" y="1263"/>
                  </a:moveTo>
                  <a:lnTo>
                    <a:pt x="0" y="1257"/>
                  </a:lnTo>
                  <a:lnTo>
                    <a:pt x="0" y="1118"/>
                  </a:lnTo>
                  <a:lnTo>
                    <a:pt x="6" y="1112"/>
                  </a:lnTo>
                  <a:lnTo>
                    <a:pt x="11" y="1118"/>
                  </a:lnTo>
                  <a:lnTo>
                    <a:pt x="11" y="1257"/>
                  </a:lnTo>
                  <a:lnTo>
                    <a:pt x="6" y="1263"/>
                  </a:lnTo>
                  <a:close/>
                  <a:moveTo>
                    <a:pt x="6" y="1541"/>
                  </a:moveTo>
                  <a:lnTo>
                    <a:pt x="0" y="1536"/>
                  </a:lnTo>
                  <a:lnTo>
                    <a:pt x="0" y="1397"/>
                  </a:lnTo>
                  <a:lnTo>
                    <a:pt x="6" y="1391"/>
                  </a:lnTo>
                  <a:lnTo>
                    <a:pt x="11" y="1397"/>
                  </a:lnTo>
                  <a:lnTo>
                    <a:pt x="11" y="1536"/>
                  </a:lnTo>
                  <a:lnTo>
                    <a:pt x="6" y="1541"/>
                  </a:lnTo>
                  <a:close/>
                  <a:moveTo>
                    <a:pt x="6" y="1819"/>
                  </a:moveTo>
                  <a:lnTo>
                    <a:pt x="0" y="1813"/>
                  </a:lnTo>
                  <a:lnTo>
                    <a:pt x="0" y="1674"/>
                  </a:lnTo>
                  <a:lnTo>
                    <a:pt x="6" y="1669"/>
                  </a:lnTo>
                  <a:lnTo>
                    <a:pt x="11" y="1674"/>
                  </a:lnTo>
                  <a:lnTo>
                    <a:pt x="11" y="1813"/>
                  </a:lnTo>
                  <a:lnTo>
                    <a:pt x="6" y="1819"/>
                  </a:lnTo>
                  <a:close/>
                  <a:moveTo>
                    <a:pt x="6" y="2098"/>
                  </a:moveTo>
                  <a:lnTo>
                    <a:pt x="0" y="2092"/>
                  </a:lnTo>
                  <a:lnTo>
                    <a:pt x="0" y="1952"/>
                  </a:lnTo>
                  <a:lnTo>
                    <a:pt x="6" y="1946"/>
                  </a:lnTo>
                  <a:lnTo>
                    <a:pt x="11" y="1952"/>
                  </a:lnTo>
                  <a:lnTo>
                    <a:pt x="11" y="2092"/>
                  </a:lnTo>
                  <a:lnTo>
                    <a:pt x="6" y="2098"/>
                  </a:lnTo>
                  <a:close/>
                  <a:moveTo>
                    <a:pt x="6" y="2375"/>
                  </a:moveTo>
                  <a:lnTo>
                    <a:pt x="0" y="2369"/>
                  </a:lnTo>
                  <a:lnTo>
                    <a:pt x="0" y="2231"/>
                  </a:lnTo>
                  <a:lnTo>
                    <a:pt x="6" y="2225"/>
                  </a:lnTo>
                  <a:lnTo>
                    <a:pt x="11" y="2231"/>
                  </a:lnTo>
                  <a:lnTo>
                    <a:pt x="11" y="2369"/>
                  </a:lnTo>
                  <a:lnTo>
                    <a:pt x="6" y="2375"/>
                  </a:lnTo>
                  <a:close/>
                  <a:moveTo>
                    <a:pt x="6" y="2654"/>
                  </a:moveTo>
                  <a:lnTo>
                    <a:pt x="0" y="2648"/>
                  </a:lnTo>
                  <a:lnTo>
                    <a:pt x="0" y="2508"/>
                  </a:lnTo>
                  <a:lnTo>
                    <a:pt x="6" y="2502"/>
                  </a:lnTo>
                  <a:lnTo>
                    <a:pt x="11" y="2508"/>
                  </a:lnTo>
                  <a:lnTo>
                    <a:pt x="11" y="2648"/>
                  </a:lnTo>
                  <a:lnTo>
                    <a:pt x="6" y="2654"/>
                  </a:lnTo>
                  <a:close/>
                  <a:moveTo>
                    <a:pt x="6" y="2931"/>
                  </a:moveTo>
                  <a:lnTo>
                    <a:pt x="0" y="2926"/>
                  </a:lnTo>
                  <a:lnTo>
                    <a:pt x="0" y="2787"/>
                  </a:lnTo>
                  <a:lnTo>
                    <a:pt x="6" y="2781"/>
                  </a:lnTo>
                  <a:lnTo>
                    <a:pt x="11" y="2787"/>
                  </a:lnTo>
                  <a:lnTo>
                    <a:pt x="11" y="2926"/>
                  </a:lnTo>
                  <a:lnTo>
                    <a:pt x="6" y="2931"/>
                  </a:lnTo>
                  <a:close/>
                  <a:moveTo>
                    <a:pt x="6" y="3209"/>
                  </a:moveTo>
                  <a:lnTo>
                    <a:pt x="0" y="3203"/>
                  </a:lnTo>
                  <a:lnTo>
                    <a:pt x="0" y="3064"/>
                  </a:lnTo>
                  <a:lnTo>
                    <a:pt x="6" y="3059"/>
                  </a:lnTo>
                  <a:lnTo>
                    <a:pt x="11" y="3064"/>
                  </a:lnTo>
                  <a:lnTo>
                    <a:pt x="11" y="3203"/>
                  </a:lnTo>
                  <a:lnTo>
                    <a:pt x="6" y="3209"/>
                  </a:lnTo>
                  <a:close/>
                  <a:moveTo>
                    <a:pt x="6" y="3488"/>
                  </a:moveTo>
                  <a:lnTo>
                    <a:pt x="0" y="3482"/>
                  </a:lnTo>
                  <a:lnTo>
                    <a:pt x="0" y="3343"/>
                  </a:lnTo>
                  <a:lnTo>
                    <a:pt x="6" y="3337"/>
                  </a:lnTo>
                  <a:lnTo>
                    <a:pt x="11" y="3343"/>
                  </a:lnTo>
                  <a:lnTo>
                    <a:pt x="11" y="3482"/>
                  </a:lnTo>
                  <a:lnTo>
                    <a:pt x="6" y="3488"/>
                  </a:lnTo>
                  <a:close/>
                  <a:moveTo>
                    <a:pt x="6" y="3765"/>
                  </a:moveTo>
                  <a:lnTo>
                    <a:pt x="0" y="3760"/>
                  </a:lnTo>
                  <a:lnTo>
                    <a:pt x="0" y="3621"/>
                  </a:lnTo>
                  <a:lnTo>
                    <a:pt x="6" y="3615"/>
                  </a:lnTo>
                  <a:lnTo>
                    <a:pt x="11" y="3621"/>
                  </a:lnTo>
                  <a:lnTo>
                    <a:pt x="11" y="3760"/>
                  </a:lnTo>
                  <a:lnTo>
                    <a:pt x="6" y="3765"/>
                  </a:lnTo>
                  <a:close/>
                  <a:moveTo>
                    <a:pt x="6" y="4044"/>
                  </a:moveTo>
                  <a:lnTo>
                    <a:pt x="0" y="4038"/>
                  </a:lnTo>
                  <a:lnTo>
                    <a:pt x="0" y="3899"/>
                  </a:lnTo>
                  <a:lnTo>
                    <a:pt x="6" y="3893"/>
                  </a:lnTo>
                  <a:lnTo>
                    <a:pt x="11" y="3899"/>
                  </a:lnTo>
                  <a:lnTo>
                    <a:pt x="11" y="4038"/>
                  </a:lnTo>
                  <a:lnTo>
                    <a:pt x="6" y="4044"/>
                  </a:lnTo>
                  <a:close/>
                  <a:moveTo>
                    <a:pt x="6" y="4322"/>
                  </a:moveTo>
                  <a:lnTo>
                    <a:pt x="0" y="4316"/>
                  </a:lnTo>
                  <a:lnTo>
                    <a:pt x="0" y="4177"/>
                  </a:lnTo>
                  <a:lnTo>
                    <a:pt x="6" y="4171"/>
                  </a:lnTo>
                  <a:lnTo>
                    <a:pt x="11" y="4177"/>
                  </a:lnTo>
                  <a:lnTo>
                    <a:pt x="11" y="4316"/>
                  </a:lnTo>
                  <a:lnTo>
                    <a:pt x="6" y="4322"/>
                  </a:lnTo>
                  <a:close/>
                  <a:moveTo>
                    <a:pt x="6" y="4600"/>
                  </a:moveTo>
                  <a:lnTo>
                    <a:pt x="0" y="4594"/>
                  </a:lnTo>
                  <a:lnTo>
                    <a:pt x="0" y="4455"/>
                  </a:lnTo>
                  <a:lnTo>
                    <a:pt x="6" y="4449"/>
                  </a:lnTo>
                  <a:lnTo>
                    <a:pt x="11" y="4455"/>
                  </a:lnTo>
                  <a:lnTo>
                    <a:pt x="11" y="4594"/>
                  </a:lnTo>
                  <a:lnTo>
                    <a:pt x="6" y="4600"/>
                  </a:lnTo>
                  <a:close/>
                  <a:moveTo>
                    <a:pt x="6" y="4878"/>
                  </a:moveTo>
                  <a:lnTo>
                    <a:pt x="0" y="4872"/>
                  </a:lnTo>
                  <a:lnTo>
                    <a:pt x="0" y="4733"/>
                  </a:lnTo>
                  <a:lnTo>
                    <a:pt x="6" y="4728"/>
                  </a:lnTo>
                  <a:lnTo>
                    <a:pt x="11" y="4733"/>
                  </a:lnTo>
                  <a:lnTo>
                    <a:pt x="11" y="4872"/>
                  </a:lnTo>
                  <a:lnTo>
                    <a:pt x="6" y="4878"/>
                  </a:lnTo>
                  <a:close/>
                  <a:moveTo>
                    <a:pt x="6" y="5156"/>
                  </a:moveTo>
                  <a:lnTo>
                    <a:pt x="0" y="5150"/>
                  </a:lnTo>
                  <a:lnTo>
                    <a:pt x="0" y="5011"/>
                  </a:lnTo>
                  <a:lnTo>
                    <a:pt x="6" y="5005"/>
                  </a:lnTo>
                  <a:lnTo>
                    <a:pt x="11" y="5011"/>
                  </a:lnTo>
                  <a:lnTo>
                    <a:pt x="11" y="5150"/>
                  </a:lnTo>
                  <a:lnTo>
                    <a:pt x="6" y="5156"/>
                  </a:lnTo>
                  <a:close/>
                  <a:moveTo>
                    <a:pt x="6" y="5434"/>
                  </a:moveTo>
                  <a:lnTo>
                    <a:pt x="0" y="5428"/>
                  </a:lnTo>
                  <a:lnTo>
                    <a:pt x="0" y="5290"/>
                  </a:lnTo>
                  <a:lnTo>
                    <a:pt x="6" y="5284"/>
                  </a:lnTo>
                  <a:lnTo>
                    <a:pt x="11" y="5290"/>
                  </a:lnTo>
                  <a:lnTo>
                    <a:pt x="11" y="5428"/>
                  </a:lnTo>
                  <a:lnTo>
                    <a:pt x="6" y="5434"/>
                  </a:lnTo>
                  <a:close/>
                  <a:moveTo>
                    <a:pt x="6" y="5712"/>
                  </a:moveTo>
                  <a:lnTo>
                    <a:pt x="0" y="5706"/>
                  </a:lnTo>
                  <a:lnTo>
                    <a:pt x="0" y="5567"/>
                  </a:lnTo>
                  <a:lnTo>
                    <a:pt x="6" y="5561"/>
                  </a:lnTo>
                  <a:lnTo>
                    <a:pt x="11" y="5567"/>
                  </a:lnTo>
                  <a:lnTo>
                    <a:pt x="11" y="5706"/>
                  </a:lnTo>
                  <a:lnTo>
                    <a:pt x="6" y="5712"/>
                  </a:lnTo>
                  <a:close/>
                  <a:moveTo>
                    <a:pt x="6" y="5990"/>
                  </a:moveTo>
                  <a:lnTo>
                    <a:pt x="0" y="5985"/>
                  </a:lnTo>
                  <a:lnTo>
                    <a:pt x="0" y="5846"/>
                  </a:lnTo>
                  <a:lnTo>
                    <a:pt x="6" y="5840"/>
                  </a:lnTo>
                  <a:lnTo>
                    <a:pt x="11" y="5846"/>
                  </a:lnTo>
                  <a:lnTo>
                    <a:pt x="11" y="5985"/>
                  </a:lnTo>
                  <a:lnTo>
                    <a:pt x="6" y="5990"/>
                  </a:lnTo>
                  <a:close/>
                  <a:moveTo>
                    <a:pt x="6" y="6268"/>
                  </a:moveTo>
                  <a:lnTo>
                    <a:pt x="0" y="6262"/>
                  </a:lnTo>
                  <a:lnTo>
                    <a:pt x="0" y="6123"/>
                  </a:lnTo>
                  <a:lnTo>
                    <a:pt x="6" y="6118"/>
                  </a:lnTo>
                  <a:lnTo>
                    <a:pt x="11" y="6123"/>
                  </a:lnTo>
                  <a:lnTo>
                    <a:pt x="11" y="6262"/>
                  </a:lnTo>
                  <a:lnTo>
                    <a:pt x="6" y="6268"/>
                  </a:lnTo>
                  <a:close/>
                  <a:moveTo>
                    <a:pt x="6" y="6547"/>
                  </a:moveTo>
                  <a:lnTo>
                    <a:pt x="0" y="6541"/>
                  </a:lnTo>
                  <a:lnTo>
                    <a:pt x="0" y="6401"/>
                  </a:lnTo>
                  <a:lnTo>
                    <a:pt x="6" y="6395"/>
                  </a:lnTo>
                  <a:lnTo>
                    <a:pt x="11" y="6401"/>
                  </a:lnTo>
                  <a:lnTo>
                    <a:pt x="11" y="6541"/>
                  </a:lnTo>
                  <a:lnTo>
                    <a:pt x="6" y="6547"/>
                  </a:lnTo>
                  <a:close/>
                  <a:moveTo>
                    <a:pt x="6" y="6824"/>
                  </a:moveTo>
                  <a:lnTo>
                    <a:pt x="0" y="6818"/>
                  </a:lnTo>
                  <a:lnTo>
                    <a:pt x="0" y="6680"/>
                  </a:lnTo>
                  <a:lnTo>
                    <a:pt x="6" y="6674"/>
                  </a:lnTo>
                  <a:lnTo>
                    <a:pt x="11" y="6680"/>
                  </a:lnTo>
                  <a:lnTo>
                    <a:pt x="11" y="6818"/>
                  </a:lnTo>
                  <a:lnTo>
                    <a:pt x="6" y="6824"/>
                  </a:lnTo>
                  <a:close/>
                  <a:moveTo>
                    <a:pt x="6" y="7103"/>
                  </a:moveTo>
                  <a:lnTo>
                    <a:pt x="0" y="7097"/>
                  </a:lnTo>
                  <a:lnTo>
                    <a:pt x="0" y="6957"/>
                  </a:lnTo>
                  <a:lnTo>
                    <a:pt x="6" y="6951"/>
                  </a:lnTo>
                  <a:lnTo>
                    <a:pt x="11" y="6957"/>
                  </a:lnTo>
                  <a:lnTo>
                    <a:pt x="11" y="7097"/>
                  </a:lnTo>
                  <a:lnTo>
                    <a:pt x="6" y="7103"/>
                  </a:lnTo>
                  <a:close/>
                  <a:moveTo>
                    <a:pt x="6" y="7380"/>
                  </a:moveTo>
                  <a:lnTo>
                    <a:pt x="0" y="7375"/>
                  </a:lnTo>
                  <a:lnTo>
                    <a:pt x="0" y="7236"/>
                  </a:lnTo>
                  <a:lnTo>
                    <a:pt x="6" y="7230"/>
                  </a:lnTo>
                  <a:lnTo>
                    <a:pt x="11" y="7236"/>
                  </a:lnTo>
                  <a:lnTo>
                    <a:pt x="11" y="7375"/>
                  </a:lnTo>
                  <a:lnTo>
                    <a:pt x="6" y="7380"/>
                  </a:lnTo>
                  <a:close/>
                  <a:moveTo>
                    <a:pt x="6" y="7658"/>
                  </a:moveTo>
                  <a:lnTo>
                    <a:pt x="0" y="7652"/>
                  </a:lnTo>
                  <a:lnTo>
                    <a:pt x="0" y="7513"/>
                  </a:lnTo>
                  <a:lnTo>
                    <a:pt x="6" y="7508"/>
                  </a:lnTo>
                  <a:lnTo>
                    <a:pt x="11" y="7513"/>
                  </a:lnTo>
                  <a:lnTo>
                    <a:pt x="11" y="7652"/>
                  </a:lnTo>
                  <a:lnTo>
                    <a:pt x="6" y="7658"/>
                  </a:lnTo>
                  <a:close/>
                  <a:moveTo>
                    <a:pt x="6" y="7937"/>
                  </a:moveTo>
                  <a:lnTo>
                    <a:pt x="0" y="7931"/>
                  </a:lnTo>
                  <a:lnTo>
                    <a:pt x="0" y="7792"/>
                  </a:lnTo>
                  <a:lnTo>
                    <a:pt x="6" y="7786"/>
                  </a:lnTo>
                  <a:lnTo>
                    <a:pt x="11" y="7792"/>
                  </a:lnTo>
                  <a:lnTo>
                    <a:pt x="11" y="7931"/>
                  </a:lnTo>
                  <a:lnTo>
                    <a:pt x="6" y="7937"/>
                  </a:lnTo>
                  <a:close/>
                  <a:moveTo>
                    <a:pt x="6" y="8214"/>
                  </a:moveTo>
                  <a:lnTo>
                    <a:pt x="0" y="8209"/>
                  </a:lnTo>
                  <a:lnTo>
                    <a:pt x="0" y="8070"/>
                  </a:lnTo>
                  <a:lnTo>
                    <a:pt x="6" y="8064"/>
                  </a:lnTo>
                  <a:lnTo>
                    <a:pt x="11" y="8070"/>
                  </a:lnTo>
                  <a:lnTo>
                    <a:pt x="11" y="8209"/>
                  </a:lnTo>
                  <a:lnTo>
                    <a:pt x="6" y="8214"/>
                  </a:lnTo>
                  <a:close/>
                  <a:moveTo>
                    <a:pt x="6" y="8493"/>
                  </a:moveTo>
                  <a:lnTo>
                    <a:pt x="0" y="8487"/>
                  </a:lnTo>
                  <a:lnTo>
                    <a:pt x="0" y="8347"/>
                  </a:lnTo>
                  <a:lnTo>
                    <a:pt x="6" y="8342"/>
                  </a:lnTo>
                  <a:lnTo>
                    <a:pt x="11" y="8347"/>
                  </a:lnTo>
                  <a:lnTo>
                    <a:pt x="11" y="8487"/>
                  </a:lnTo>
                  <a:lnTo>
                    <a:pt x="6" y="8493"/>
                  </a:lnTo>
                  <a:close/>
                  <a:moveTo>
                    <a:pt x="6" y="8771"/>
                  </a:moveTo>
                  <a:lnTo>
                    <a:pt x="0" y="8765"/>
                  </a:lnTo>
                  <a:lnTo>
                    <a:pt x="0" y="8626"/>
                  </a:lnTo>
                  <a:lnTo>
                    <a:pt x="6" y="8620"/>
                  </a:lnTo>
                  <a:lnTo>
                    <a:pt x="11" y="8626"/>
                  </a:lnTo>
                  <a:lnTo>
                    <a:pt x="11" y="8765"/>
                  </a:lnTo>
                  <a:lnTo>
                    <a:pt x="6" y="8771"/>
                  </a:lnTo>
                  <a:close/>
                  <a:moveTo>
                    <a:pt x="6" y="9049"/>
                  </a:moveTo>
                  <a:lnTo>
                    <a:pt x="0" y="9044"/>
                  </a:lnTo>
                  <a:lnTo>
                    <a:pt x="0" y="8904"/>
                  </a:lnTo>
                  <a:lnTo>
                    <a:pt x="6" y="8898"/>
                  </a:lnTo>
                  <a:lnTo>
                    <a:pt x="11" y="8904"/>
                  </a:lnTo>
                  <a:lnTo>
                    <a:pt x="11" y="9044"/>
                  </a:lnTo>
                  <a:lnTo>
                    <a:pt x="6" y="9049"/>
                  </a:lnTo>
                  <a:close/>
                  <a:moveTo>
                    <a:pt x="6" y="9327"/>
                  </a:moveTo>
                  <a:lnTo>
                    <a:pt x="0" y="9321"/>
                  </a:lnTo>
                  <a:lnTo>
                    <a:pt x="0" y="9182"/>
                  </a:lnTo>
                  <a:lnTo>
                    <a:pt x="6" y="9177"/>
                  </a:lnTo>
                  <a:lnTo>
                    <a:pt x="11" y="9182"/>
                  </a:lnTo>
                  <a:lnTo>
                    <a:pt x="11" y="9321"/>
                  </a:lnTo>
                  <a:lnTo>
                    <a:pt x="6" y="9327"/>
                  </a:lnTo>
                  <a:close/>
                  <a:moveTo>
                    <a:pt x="6" y="9604"/>
                  </a:moveTo>
                  <a:lnTo>
                    <a:pt x="0" y="9599"/>
                  </a:lnTo>
                  <a:lnTo>
                    <a:pt x="0" y="9460"/>
                  </a:lnTo>
                  <a:lnTo>
                    <a:pt x="6" y="9454"/>
                  </a:lnTo>
                  <a:lnTo>
                    <a:pt x="11" y="9460"/>
                  </a:lnTo>
                  <a:lnTo>
                    <a:pt x="11" y="9599"/>
                  </a:lnTo>
                  <a:lnTo>
                    <a:pt x="6" y="9604"/>
                  </a:lnTo>
                  <a:close/>
                  <a:moveTo>
                    <a:pt x="6" y="9883"/>
                  </a:moveTo>
                  <a:lnTo>
                    <a:pt x="0" y="9877"/>
                  </a:lnTo>
                  <a:lnTo>
                    <a:pt x="0" y="9739"/>
                  </a:lnTo>
                  <a:lnTo>
                    <a:pt x="6" y="9733"/>
                  </a:lnTo>
                  <a:lnTo>
                    <a:pt x="11" y="9739"/>
                  </a:lnTo>
                  <a:lnTo>
                    <a:pt x="11" y="9877"/>
                  </a:lnTo>
                  <a:lnTo>
                    <a:pt x="6" y="9883"/>
                  </a:lnTo>
                  <a:close/>
                  <a:moveTo>
                    <a:pt x="6" y="10161"/>
                  </a:moveTo>
                  <a:lnTo>
                    <a:pt x="0" y="10155"/>
                  </a:lnTo>
                  <a:lnTo>
                    <a:pt x="0" y="10016"/>
                  </a:lnTo>
                  <a:lnTo>
                    <a:pt x="6" y="10010"/>
                  </a:lnTo>
                  <a:lnTo>
                    <a:pt x="11" y="10016"/>
                  </a:lnTo>
                  <a:lnTo>
                    <a:pt x="11"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68" name="Freeform 70">
              <a:extLst>
                <a:ext uri="{FF2B5EF4-FFF2-40B4-BE49-F238E27FC236}">
                  <a16:creationId xmlns:a16="http://schemas.microsoft.com/office/drawing/2014/main" id="{2FC20349-5896-4A7F-959C-7687E70FF4D3}"/>
                </a:ext>
              </a:extLst>
            </p:cNvPr>
            <p:cNvSpPr>
              <a:spLocks noEditPoints="1"/>
            </p:cNvSpPr>
            <p:nvPr userDrawn="1"/>
          </p:nvSpPr>
          <p:spPr bwMode="auto">
            <a:xfrm>
              <a:off x="6956738"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69" name="Freeform 71">
              <a:extLst>
                <a:ext uri="{FF2B5EF4-FFF2-40B4-BE49-F238E27FC236}">
                  <a16:creationId xmlns:a16="http://schemas.microsoft.com/office/drawing/2014/main" id="{0FEE76F0-9E60-4FAF-93C1-C50188912BBA}"/>
                </a:ext>
              </a:extLst>
            </p:cNvPr>
            <p:cNvSpPr>
              <a:spLocks noEditPoints="1"/>
            </p:cNvSpPr>
            <p:nvPr userDrawn="1"/>
          </p:nvSpPr>
          <p:spPr bwMode="auto">
            <a:xfrm>
              <a:off x="5421366" y="13961"/>
              <a:ext cx="9305" cy="6844039"/>
            </a:xfrm>
            <a:custGeom>
              <a:avLst/>
              <a:gdLst>
                <a:gd name="T0" fmla="*/ 13 w 13"/>
                <a:gd name="T1" fmla="*/ 10295 h 10296"/>
                <a:gd name="T2" fmla="*/ 7 w 13"/>
                <a:gd name="T3" fmla="*/ 0 h 10296"/>
                <a:gd name="T4" fmla="*/ 0 w 13"/>
                <a:gd name="T5" fmla="*/ 423 h 10296"/>
                <a:gd name="T6" fmla="*/ 7 w 13"/>
                <a:gd name="T7" fmla="*/ 429 h 10296"/>
                <a:gd name="T8" fmla="*/ 13 w 13"/>
                <a:gd name="T9" fmla="*/ 562 h 10296"/>
                <a:gd name="T10" fmla="*/ 0 w 13"/>
                <a:gd name="T11" fmla="*/ 841 h 10296"/>
                <a:gd name="T12" fmla="*/ 7 w 13"/>
                <a:gd name="T13" fmla="*/ 1263 h 10296"/>
                <a:gd name="T14" fmla="*/ 13 w 13"/>
                <a:gd name="T15" fmla="*/ 1257 h 10296"/>
                <a:gd name="T16" fmla="*/ 7 w 13"/>
                <a:gd name="T17" fmla="*/ 1391 h 10296"/>
                <a:gd name="T18" fmla="*/ 0 w 13"/>
                <a:gd name="T19" fmla="*/ 1813 h 10296"/>
                <a:gd name="T20" fmla="*/ 7 w 13"/>
                <a:gd name="T21" fmla="*/ 1819 h 10296"/>
                <a:gd name="T22" fmla="*/ 13 w 13"/>
                <a:gd name="T23" fmla="*/ 1952 h 10296"/>
                <a:gd name="T24" fmla="*/ 0 w 13"/>
                <a:gd name="T25" fmla="*/ 2231 h 10296"/>
                <a:gd name="T26" fmla="*/ 7 w 13"/>
                <a:gd name="T27" fmla="*/ 2654 h 10296"/>
                <a:gd name="T28" fmla="*/ 13 w 13"/>
                <a:gd name="T29" fmla="*/ 2648 h 10296"/>
                <a:gd name="T30" fmla="*/ 7 w 13"/>
                <a:gd name="T31" fmla="*/ 2781 h 10296"/>
                <a:gd name="T32" fmla="*/ 0 w 13"/>
                <a:gd name="T33" fmla="*/ 3203 h 10296"/>
                <a:gd name="T34" fmla="*/ 7 w 13"/>
                <a:gd name="T35" fmla="*/ 3209 h 10296"/>
                <a:gd name="T36" fmla="*/ 13 w 13"/>
                <a:gd name="T37" fmla="*/ 3343 h 10296"/>
                <a:gd name="T38" fmla="*/ 0 w 13"/>
                <a:gd name="T39" fmla="*/ 3621 h 10296"/>
                <a:gd name="T40" fmla="*/ 7 w 13"/>
                <a:gd name="T41" fmla="*/ 4044 h 10296"/>
                <a:gd name="T42" fmla="*/ 13 w 13"/>
                <a:gd name="T43" fmla="*/ 4038 h 10296"/>
                <a:gd name="T44" fmla="*/ 7 w 13"/>
                <a:gd name="T45" fmla="*/ 4171 h 10296"/>
                <a:gd name="T46" fmla="*/ 0 w 13"/>
                <a:gd name="T47" fmla="*/ 4594 h 10296"/>
                <a:gd name="T48" fmla="*/ 7 w 13"/>
                <a:gd name="T49" fmla="*/ 4600 h 10296"/>
                <a:gd name="T50" fmla="*/ 13 w 13"/>
                <a:gd name="T51" fmla="*/ 4733 h 10296"/>
                <a:gd name="T52" fmla="*/ 0 w 13"/>
                <a:gd name="T53" fmla="*/ 5011 h 10296"/>
                <a:gd name="T54" fmla="*/ 7 w 13"/>
                <a:gd name="T55" fmla="*/ 5434 h 10296"/>
                <a:gd name="T56" fmla="*/ 13 w 13"/>
                <a:gd name="T57" fmla="*/ 5428 h 10296"/>
                <a:gd name="T58" fmla="*/ 7 w 13"/>
                <a:gd name="T59" fmla="*/ 5561 h 10296"/>
                <a:gd name="T60" fmla="*/ 0 w 13"/>
                <a:gd name="T61" fmla="*/ 5985 h 10296"/>
                <a:gd name="T62" fmla="*/ 7 w 13"/>
                <a:gd name="T63" fmla="*/ 5990 h 10296"/>
                <a:gd name="T64" fmla="*/ 13 w 13"/>
                <a:gd name="T65" fmla="*/ 6123 h 10296"/>
                <a:gd name="T66" fmla="*/ 0 w 13"/>
                <a:gd name="T67" fmla="*/ 6401 h 10296"/>
                <a:gd name="T68" fmla="*/ 7 w 13"/>
                <a:gd name="T69" fmla="*/ 6824 h 10296"/>
                <a:gd name="T70" fmla="*/ 13 w 13"/>
                <a:gd name="T71" fmla="*/ 6818 h 10296"/>
                <a:gd name="T72" fmla="*/ 7 w 13"/>
                <a:gd name="T73" fmla="*/ 6951 h 10296"/>
                <a:gd name="T74" fmla="*/ 0 w 13"/>
                <a:gd name="T75" fmla="*/ 7375 h 10296"/>
                <a:gd name="T76" fmla="*/ 7 w 13"/>
                <a:gd name="T77" fmla="*/ 7380 h 10296"/>
                <a:gd name="T78" fmla="*/ 13 w 13"/>
                <a:gd name="T79" fmla="*/ 7513 h 10296"/>
                <a:gd name="T80" fmla="*/ 0 w 13"/>
                <a:gd name="T81" fmla="*/ 7792 h 10296"/>
                <a:gd name="T82" fmla="*/ 7 w 13"/>
                <a:gd name="T83" fmla="*/ 8214 h 10296"/>
                <a:gd name="T84" fmla="*/ 13 w 13"/>
                <a:gd name="T85" fmla="*/ 8209 h 10296"/>
                <a:gd name="T86" fmla="*/ 7 w 13"/>
                <a:gd name="T87" fmla="*/ 8342 h 10296"/>
                <a:gd name="T88" fmla="*/ 0 w 13"/>
                <a:gd name="T89" fmla="*/ 8765 h 10296"/>
                <a:gd name="T90" fmla="*/ 7 w 13"/>
                <a:gd name="T91" fmla="*/ 8771 h 10296"/>
                <a:gd name="T92" fmla="*/ 13 w 13"/>
                <a:gd name="T93" fmla="*/ 8904 h 10296"/>
                <a:gd name="T94" fmla="*/ 0 w 13"/>
                <a:gd name="T95" fmla="*/ 9182 h 10296"/>
                <a:gd name="T96" fmla="*/ 7 w 13"/>
                <a:gd name="T97" fmla="*/ 9604 h 10296"/>
                <a:gd name="T98" fmla="*/ 13 w 13"/>
                <a:gd name="T99" fmla="*/ 9599 h 10296"/>
                <a:gd name="T100" fmla="*/ 7 w 13"/>
                <a:gd name="T101" fmla="*/ 9733 h 10296"/>
                <a:gd name="T102" fmla="*/ 0 w 13"/>
                <a:gd name="T103" fmla="*/ 10155 h 10296"/>
                <a:gd name="T104" fmla="*/ 7 w 13"/>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0296">
                  <a:moveTo>
                    <a:pt x="13" y="10296"/>
                  </a:moveTo>
                  <a:lnTo>
                    <a:pt x="0" y="10296"/>
                  </a:lnTo>
                  <a:lnTo>
                    <a:pt x="0" y="10295"/>
                  </a:lnTo>
                  <a:lnTo>
                    <a:pt x="7" y="10288"/>
                  </a:lnTo>
                  <a:lnTo>
                    <a:pt x="13" y="10295"/>
                  </a:lnTo>
                  <a:lnTo>
                    <a:pt x="13" y="10296"/>
                  </a:lnTo>
                  <a:close/>
                  <a:moveTo>
                    <a:pt x="7" y="151"/>
                  </a:moveTo>
                  <a:lnTo>
                    <a:pt x="0" y="145"/>
                  </a:lnTo>
                  <a:lnTo>
                    <a:pt x="0" y="6"/>
                  </a:lnTo>
                  <a:lnTo>
                    <a:pt x="7" y="0"/>
                  </a:lnTo>
                  <a:lnTo>
                    <a:pt x="13" y="6"/>
                  </a:lnTo>
                  <a:lnTo>
                    <a:pt x="13" y="145"/>
                  </a:lnTo>
                  <a:lnTo>
                    <a:pt x="7" y="151"/>
                  </a:lnTo>
                  <a:close/>
                  <a:moveTo>
                    <a:pt x="7" y="429"/>
                  </a:moveTo>
                  <a:lnTo>
                    <a:pt x="0" y="423"/>
                  </a:lnTo>
                  <a:lnTo>
                    <a:pt x="0" y="284"/>
                  </a:lnTo>
                  <a:lnTo>
                    <a:pt x="7" y="279"/>
                  </a:lnTo>
                  <a:lnTo>
                    <a:pt x="13" y="284"/>
                  </a:lnTo>
                  <a:lnTo>
                    <a:pt x="13" y="423"/>
                  </a:lnTo>
                  <a:lnTo>
                    <a:pt x="7" y="429"/>
                  </a:lnTo>
                  <a:close/>
                  <a:moveTo>
                    <a:pt x="7" y="707"/>
                  </a:moveTo>
                  <a:lnTo>
                    <a:pt x="0" y="702"/>
                  </a:lnTo>
                  <a:lnTo>
                    <a:pt x="0" y="562"/>
                  </a:lnTo>
                  <a:lnTo>
                    <a:pt x="7" y="556"/>
                  </a:lnTo>
                  <a:lnTo>
                    <a:pt x="13" y="562"/>
                  </a:lnTo>
                  <a:lnTo>
                    <a:pt x="13" y="702"/>
                  </a:lnTo>
                  <a:lnTo>
                    <a:pt x="7" y="707"/>
                  </a:lnTo>
                  <a:close/>
                  <a:moveTo>
                    <a:pt x="7" y="985"/>
                  </a:moveTo>
                  <a:lnTo>
                    <a:pt x="0" y="979"/>
                  </a:lnTo>
                  <a:lnTo>
                    <a:pt x="0" y="841"/>
                  </a:lnTo>
                  <a:lnTo>
                    <a:pt x="7" y="835"/>
                  </a:lnTo>
                  <a:lnTo>
                    <a:pt x="13" y="841"/>
                  </a:lnTo>
                  <a:lnTo>
                    <a:pt x="13" y="979"/>
                  </a:lnTo>
                  <a:lnTo>
                    <a:pt x="7" y="985"/>
                  </a:lnTo>
                  <a:close/>
                  <a:moveTo>
                    <a:pt x="7" y="1263"/>
                  </a:moveTo>
                  <a:lnTo>
                    <a:pt x="0" y="1257"/>
                  </a:lnTo>
                  <a:lnTo>
                    <a:pt x="0" y="1118"/>
                  </a:lnTo>
                  <a:lnTo>
                    <a:pt x="7" y="1112"/>
                  </a:lnTo>
                  <a:lnTo>
                    <a:pt x="13" y="1118"/>
                  </a:lnTo>
                  <a:lnTo>
                    <a:pt x="13" y="1257"/>
                  </a:lnTo>
                  <a:lnTo>
                    <a:pt x="7" y="1263"/>
                  </a:lnTo>
                  <a:close/>
                  <a:moveTo>
                    <a:pt x="7" y="1541"/>
                  </a:moveTo>
                  <a:lnTo>
                    <a:pt x="0" y="1536"/>
                  </a:lnTo>
                  <a:lnTo>
                    <a:pt x="0" y="1397"/>
                  </a:lnTo>
                  <a:lnTo>
                    <a:pt x="7" y="1391"/>
                  </a:lnTo>
                  <a:lnTo>
                    <a:pt x="13" y="1397"/>
                  </a:lnTo>
                  <a:lnTo>
                    <a:pt x="13" y="1536"/>
                  </a:lnTo>
                  <a:lnTo>
                    <a:pt x="7" y="1541"/>
                  </a:lnTo>
                  <a:close/>
                  <a:moveTo>
                    <a:pt x="7" y="1819"/>
                  </a:moveTo>
                  <a:lnTo>
                    <a:pt x="0" y="1813"/>
                  </a:lnTo>
                  <a:lnTo>
                    <a:pt x="0" y="1674"/>
                  </a:lnTo>
                  <a:lnTo>
                    <a:pt x="7" y="1669"/>
                  </a:lnTo>
                  <a:lnTo>
                    <a:pt x="13" y="1674"/>
                  </a:lnTo>
                  <a:lnTo>
                    <a:pt x="13" y="1813"/>
                  </a:lnTo>
                  <a:lnTo>
                    <a:pt x="7" y="1819"/>
                  </a:lnTo>
                  <a:close/>
                  <a:moveTo>
                    <a:pt x="7" y="2098"/>
                  </a:moveTo>
                  <a:lnTo>
                    <a:pt x="0" y="2092"/>
                  </a:lnTo>
                  <a:lnTo>
                    <a:pt x="0" y="1952"/>
                  </a:lnTo>
                  <a:lnTo>
                    <a:pt x="7" y="1946"/>
                  </a:lnTo>
                  <a:lnTo>
                    <a:pt x="13" y="1952"/>
                  </a:lnTo>
                  <a:lnTo>
                    <a:pt x="13" y="2092"/>
                  </a:lnTo>
                  <a:lnTo>
                    <a:pt x="7" y="2098"/>
                  </a:lnTo>
                  <a:close/>
                  <a:moveTo>
                    <a:pt x="7" y="2375"/>
                  </a:moveTo>
                  <a:lnTo>
                    <a:pt x="0" y="2369"/>
                  </a:lnTo>
                  <a:lnTo>
                    <a:pt x="0" y="2231"/>
                  </a:lnTo>
                  <a:lnTo>
                    <a:pt x="7" y="2225"/>
                  </a:lnTo>
                  <a:lnTo>
                    <a:pt x="13" y="2231"/>
                  </a:lnTo>
                  <a:lnTo>
                    <a:pt x="13" y="2369"/>
                  </a:lnTo>
                  <a:lnTo>
                    <a:pt x="7" y="2375"/>
                  </a:lnTo>
                  <a:close/>
                  <a:moveTo>
                    <a:pt x="7" y="2654"/>
                  </a:moveTo>
                  <a:lnTo>
                    <a:pt x="0" y="2648"/>
                  </a:lnTo>
                  <a:lnTo>
                    <a:pt x="0" y="2508"/>
                  </a:lnTo>
                  <a:lnTo>
                    <a:pt x="7" y="2502"/>
                  </a:lnTo>
                  <a:lnTo>
                    <a:pt x="13" y="2508"/>
                  </a:lnTo>
                  <a:lnTo>
                    <a:pt x="13" y="2648"/>
                  </a:lnTo>
                  <a:lnTo>
                    <a:pt x="7" y="2654"/>
                  </a:lnTo>
                  <a:close/>
                  <a:moveTo>
                    <a:pt x="7" y="2931"/>
                  </a:moveTo>
                  <a:lnTo>
                    <a:pt x="0" y="2926"/>
                  </a:lnTo>
                  <a:lnTo>
                    <a:pt x="0" y="2787"/>
                  </a:lnTo>
                  <a:lnTo>
                    <a:pt x="7" y="2781"/>
                  </a:lnTo>
                  <a:lnTo>
                    <a:pt x="13" y="2787"/>
                  </a:lnTo>
                  <a:lnTo>
                    <a:pt x="13" y="2926"/>
                  </a:lnTo>
                  <a:lnTo>
                    <a:pt x="7" y="2931"/>
                  </a:lnTo>
                  <a:close/>
                  <a:moveTo>
                    <a:pt x="7" y="3209"/>
                  </a:moveTo>
                  <a:lnTo>
                    <a:pt x="0" y="3203"/>
                  </a:lnTo>
                  <a:lnTo>
                    <a:pt x="0" y="3064"/>
                  </a:lnTo>
                  <a:lnTo>
                    <a:pt x="7" y="3059"/>
                  </a:lnTo>
                  <a:lnTo>
                    <a:pt x="13" y="3064"/>
                  </a:lnTo>
                  <a:lnTo>
                    <a:pt x="13" y="3203"/>
                  </a:lnTo>
                  <a:lnTo>
                    <a:pt x="7" y="3209"/>
                  </a:lnTo>
                  <a:close/>
                  <a:moveTo>
                    <a:pt x="7" y="3488"/>
                  </a:moveTo>
                  <a:lnTo>
                    <a:pt x="0" y="3482"/>
                  </a:lnTo>
                  <a:lnTo>
                    <a:pt x="0" y="3343"/>
                  </a:lnTo>
                  <a:lnTo>
                    <a:pt x="7" y="3337"/>
                  </a:lnTo>
                  <a:lnTo>
                    <a:pt x="13" y="3343"/>
                  </a:lnTo>
                  <a:lnTo>
                    <a:pt x="13" y="3482"/>
                  </a:lnTo>
                  <a:lnTo>
                    <a:pt x="7" y="3488"/>
                  </a:lnTo>
                  <a:close/>
                  <a:moveTo>
                    <a:pt x="7" y="3765"/>
                  </a:moveTo>
                  <a:lnTo>
                    <a:pt x="0" y="3760"/>
                  </a:lnTo>
                  <a:lnTo>
                    <a:pt x="0" y="3621"/>
                  </a:lnTo>
                  <a:lnTo>
                    <a:pt x="7" y="3615"/>
                  </a:lnTo>
                  <a:lnTo>
                    <a:pt x="13" y="3621"/>
                  </a:lnTo>
                  <a:lnTo>
                    <a:pt x="13" y="3760"/>
                  </a:lnTo>
                  <a:lnTo>
                    <a:pt x="7" y="3765"/>
                  </a:lnTo>
                  <a:close/>
                  <a:moveTo>
                    <a:pt x="7" y="4044"/>
                  </a:moveTo>
                  <a:lnTo>
                    <a:pt x="0" y="4038"/>
                  </a:lnTo>
                  <a:lnTo>
                    <a:pt x="0" y="3899"/>
                  </a:lnTo>
                  <a:lnTo>
                    <a:pt x="7" y="3893"/>
                  </a:lnTo>
                  <a:lnTo>
                    <a:pt x="13" y="3899"/>
                  </a:lnTo>
                  <a:lnTo>
                    <a:pt x="13" y="4038"/>
                  </a:lnTo>
                  <a:lnTo>
                    <a:pt x="7" y="4044"/>
                  </a:lnTo>
                  <a:close/>
                  <a:moveTo>
                    <a:pt x="7" y="4322"/>
                  </a:moveTo>
                  <a:lnTo>
                    <a:pt x="0" y="4316"/>
                  </a:lnTo>
                  <a:lnTo>
                    <a:pt x="0" y="4177"/>
                  </a:lnTo>
                  <a:lnTo>
                    <a:pt x="7" y="4171"/>
                  </a:lnTo>
                  <a:lnTo>
                    <a:pt x="13" y="4177"/>
                  </a:lnTo>
                  <a:lnTo>
                    <a:pt x="13" y="4316"/>
                  </a:lnTo>
                  <a:lnTo>
                    <a:pt x="7" y="4322"/>
                  </a:lnTo>
                  <a:close/>
                  <a:moveTo>
                    <a:pt x="7" y="4600"/>
                  </a:moveTo>
                  <a:lnTo>
                    <a:pt x="0" y="4594"/>
                  </a:lnTo>
                  <a:lnTo>
                    <a:pt x="0" y="4455"/>
                  </a:lnTo>
                  <a:lnTo>
                    <a:pt x="7" y="4449"/>
                  </a:lnTo>
                  <a:lnTo>
                    <a:pt x="13" y="4455"/>
                  </a:lnTo>
                  <a:lnTo>
                    <a:pt x="13" y="4594"/>
                  </a:lnTo>
                  <a:lnTo>
                    <a:pt x="7" y="4600"/>
                  </a:lnTo>
                  <a:close/>
                  <a:moveTo>
                    <a:pt x="7" y="4878"/>
                  </a:moveTo>
                  <a:lnTo>
                    <a:pt x="0" y="4872"/>
                  </a:lnTo>
                  <a:lnTo>
                    <a:pt x="0" y="4733"/>
                  </a:lnTo>
                  <a:lnTo>
                    <a:pt x="7" y="4728"/>
                  </a:lnTo>
                  <a:lnTo>
                    <a:pt x="13" y="4733"/>
                  </a:lnTo>
                  <a:lnTo>
                    <a:pt x="13" y="4872"/>
                  </a:lnTo>
                  <a:lnTo>
                    <a:pt x="7" y="4878"/>
                  </a:lnTo>
                  <a:close/>
                  <a:moveTo>
                    <a:pt x="7" y="5156"/>
                  </a:moveTo>
                  <a:lnTo>
                    <a:pt x="0" y="5150"/>
                  </a:lnTo>
                  <a:lnTo>
                    <a:pt x="0" y="5011"/>
                  </a:lnTo>
                  <a:lnTo>
                    <a:pt x="7" y="5005"/>
                  </a:lnTo>
                  <a:lnTo>
                    <a:pt x="13" y="5011"/>
                  </a:lnTo>
                  <a:lnTo>
                    <a:pt x="13" y="5150"/>
                  </a:lnTo>
                  <a:lnTo>
                    <a:pt x="7" y="5156"/>
                  </a:lnTo>
                  <a:close/>
                  <a:moveTo>
                    <a:pt x="7" y="5434"/>
                  </a:moveTo>
                  <a:lnTo>
                    <a:pt x="0" y="5428"/>
                  </a:lnTo>
                  <a:lnTo>
                    <a:pt x="0" y="5290"/>
                  </a:lnTo>
                  <a:lnTo>
                    <a:pt x="7" y="5284"/>
                  </a:lnTo>
                  <a:lnTo>
                    <a:pt x="13" y="5290"/>
                  </a:lnTo>
                  <a:lnTo>
                    <a:pt x="13" y="5428"/>
                  </a:lnTo>
                  <a:lnTo>
                    <a:pt x="7" y="5434"/>
                  </a:lnTo>
                  <a:close/>
                  <a:moveTo>
                    <a:pt x="7" y="5712"/>
                  </a:moveTo>
                  <a:lnTo>
                    <a:pt x="0" y="5706"/>
                  </a:lnTo>
                  <a:lnTo>
                    <a:pt x="0" y="5567"/>
                  </a:lnTo>
                  <a:lnTo>
                    <a:pt x="7" y="5561"/>
                  </a:lnTo>
                  <a:lnTo>
                    <a:pt x="13" y="5567"/>
                  </a:lnTo>
                  <a:lnTo>
                    <a:pt x="13" y="5706"/>
                  </a:lnTo>
                  <a:lnTo>
                    <a:pt x="7" y="5712"/>
                  </a:lnTo>
                  <a:close/>
                  <a:moveTo>
                    <a:pt x="7" y="5990"/>
                  </a:moveTo>
                  <a:lnTo>
                    <a:pt x="0" y="5985"/>
                  </a:lnTo>
                  <a:lnTo>
                    <a:pt x="0" y="5846"/>
                  </a:lnTo>
                  <a:lnTo>
                    <a:pt x="7" y="5840"/>
                  </a:lnTo>
                  <a:lnTo>
                    <a:pt x="13" y="5846"/>
                  </a:lnTo>
                  <a:lnTo>
                    <a:pt x="13" y="5985"/>
                  </a:lnTo>
                  <a:lnTo>
                    <a:pt x="7" y="5990"/>
                  </a:lnTo>
                  <a:close/>
                  <a:moveTo>
                    <a:pt x="7" y="6268"/>
                  </a:moveTo>
                  <a:lnTo>
                    <a:pt x="0" y="6262"/>
                  </a:lnTo>
                  <a:lnTo>
                    <a:pt x="0" y="6123"/>
                  </a:lnTo>
                  <a:lnTo>
                    <a:pt x="7" y="6118"/>
                  </a:lnTo>
                  <a:lnTo>
                    <a:pt x="13" y="6123"/>
                  </a:lnTo>
                  <a:lnTo>
                    <a:pt x="13" y="6262"/>
                  </a:lnTo>
                  <a:lnTo>
                    <a:pt x="7" y="6268"/>
                  </a:lnTo>
                  <a:close/>
                  <a:moveTo>
                    <a:pt x="7" y="6547"/>
                  </a:moveTo>
                  <a:lnTo>
                    <a:pt x="0" y="6541"/>
                  </a:lnTo>
                  <a:lnTo>
                    <a:pt x="0" y="6401"/>
                  </a:lnTo>
                  <a:lnTo>
                    <a:pt x="7" y="6395"/>
                  </a:lnTo>
                  <a:lnTo>
                    <a:pt x="13" y="6401"/>
                  </a:lnTo>
                  <a:lnTo>
                    <a:pt x="13" y="6541"/>
                  </a:lnTo>
                  <a:lnTo>
                    <a:pt x="7" y="6547"/>
                  </a:lnTo>
                  <a:close/>
                  <a:moveTo>
                    <a:pt x="7" y="6824"/>
                  </a:moveTo>
                  <a:lnTo>
                    <a:pt x="0" y="6818"/>
                  </a:lnTo>
                  <a:lnTo>
                    <a:pt x="0" y="6680"/>
                  </a:lnTo>
                  <a:lnTo>
                    <a:pt x="7" y="6674"/>
                  </a:lnTo>
                  <a:lnTo>
                    <a:pt x="13" y="6680"/>
                  </a:lnTo>
                  <a:lnTo>
                    <a:pt x="13" y="6818"/>
                  </a:lnTo>
                  <a:lnTo>
                    <a:pt x="7" y="6824"/>
                  </a:lnTo>
                  <a:close/>
                  <a:moveTo>
                    <a:pt x="7" y="7103"/>
                  </a:moveTo>
                  <a:lnTo>
                    <a:pt x="0" y="7097"/>
                  </a:lnTo>
                  <a:lnTo>
                    <a:pt x="0" y="6957"/>
                  </a:lnTo>
                  <a:lnTo>
                    <a:pt x="7" y="6951"/>
                  </a:lnTo>
                  <a:lnTo>
                    <a:pt x="13" y="6957"/>
                  </a:lnTo>
                  <a:lnTo>
                    <a:pt x="13" y="7097"/>
                  </a:lnTo>
                  <a:lnTo>
                    <a:pt x="7" y="7103"/>
                  </a:lnTo>
                  <a:close/>
                  <a:moveTo>
                    <a:pt x="7" y="7380"/>
                  </a:moveTo>
                  <a:lnTo>
                    <a:pt x="0" y="7375"/>
                  </a:lnTo>
                  <a:lnTo>
                    <a:pt x="0" y="7236"/>
                  </a:lnTo>
                  <a:lnTo>
                    <a:pt x="7" y="7230"/>
                  </a:lnTo>
                  <a:lnTo>
                    <a:pt x="13" y="7236"/>
                  </a:lnTo>
                  <a:lnTo>
                    <a:pt x="13" y="7375"/>
                  </a:lnTo>
                  <a:lnTo>
                    <a:pt x="7" y="7380"/>
                  </a:lnTo>
                  <a:close/>
                  <a:moveTo>
                    <a:pt x="7" y="7658"/>
                  </a:moveTo>
                  <a:lnTo>
                    <a:pt x="0" y="7652"/>
                  </a:lnTo>
                  <a:lnTo>
                    <a:pt x="0" y="7513"/>
                  </a:lnTo>
                  <a:lnTo>
                    <a:pt x="7" y="7508"/>
                  </a:lnTo>
                  <a:lnTo>
                    <a:pt x="13" y="7513"/>
                  </a:lnTo>
                  <a:lnTo>
                    <a:pt x="13" y="7652"/>
                  </a:lnTo>
                  <a:lnTo>
                    <a:pt x="7" y="7658"/>
                  </a:lnTo>
                  <a:close/>
                  <a:moveTo>
                    <a:pt x="7" y="7937"/>
                  </a:moveTo>
                  <a:lnTo>
                    <a:pt x="0" y="7931"/>
                  </a:lnTo>
                  <a:lnTo>
                    <a:pt x="0" y="7792"/>
                  </a:lnTo>
                  <a:lnTo>
                    <a:pt x="7" y="7786"/>
                  </a:lnTo>
                  <a:lnTo>
                    <a:pt x="13" y="7792"/>
                  </a:lnTo>
                  <a:lnTo>
                    <a:pt x="13" y="7931"/>
                  </a:lnTo>
                  <a:lnTo>
                    <a:pt x="7" y="7937"/>
                  </a:lnTo>
                  <a:close/>
                  <a:moveTo>
                    <a:pt x="7" y="8214"/>
                  </a:moveTo>
                  <a:lnTo>
                    <a:pt x="0" y="8209"/>
                  </a:lnTo>
                  <a:lnTo>
                    <a:pt x="0" y="8070"/>
                  </a:lnTo>
                  <a:lnTo>
                    <a:pt x="7" y="8064"/>
                  </a:lnTo>
                  <a:lnTo>
                    <a:pt x="13" y="8070"/>
                  </a:lnTo>
                  <a:lnTo>
                    <a:pt x="13" y="8209"/>
                  </a:lnTo>
                  <a:lnTo>
                    <a:pt x="7" y="8214"/>
                  </a:lnTo>
                  <a:close/>
                  <a:moveTo>
                    <a:pt x="7" y="8493"/>
                  </a:moveTo>
                  <a:lnTo>
                    <a:pt x="0" y="8487"/>
                  </a:lnTo>
                  <a:lnTo>
                    <a:pt x="0" y="8347"/>
                  </a:lnTo>
                  <a:lnTo>
                    <a:pt x="7" y="8342"/>
                  </a:lnTo>
                  <a:lnTo>
                    <a:pt x="13" y="8347"/>
                  </a:lnTo>
                  <a:lnTo>
                    <a:pt x="13" y="8487"/>
                  </a:lnTo>
                  <a:lnTo>
                    <a:pt x="7" y="8493"/>
                  </a:lnTo>
                  <a:close/>
                  <a:moveTo>
                    <a:pt x="7" y="8771"/>
                  </a:moveTo>
                  <a:lnTo>
                    <a:pt x="0" y="8765"/>
                  </a:lnTo>
                  <a:lnTo>
                    <a:pt x="0" y="8626"/>
                  </a:lnTo>
                  <a:lnTo>
                    <a:pt x="7" y="8620"/>
                  </a:lnTo>
                  <a:lnTo>
                    <a:pt x="13" y="8626"/>
                  </a:lnTo>
                  <a:lnTo>
                    <a:pt x="13" y="8765"/>
                  </a:lnTo>
                  <a:lnTo>
                    <a:pt x="7" y="8771"/>
                  </a:lnTo>
                  <a:close/>
                  <a:moveTo>
                    <a:pt x="7" y="9049"/>
                  </a:moveTo>
                  <a:lnTo>
                    <a:pt x="0" y="9044"/>
                  </a:lnTo>
                  <a:lnTo>
                    <a:pt x="0" y="8904"/>
                  </a:lnTo>
                  <a:lnTo>
                    <a:pt x="7" y="8898"/>
                  </a:lnTo>
                  <a:lnTo>
                    <a:pt x="13" y="8904"/>
                  </a:lnTo>
                  <a:lnTo>
                    <a:pt x="13" y="9044"/>
                  </a:lnTo>
                  <a:lnTo>
                    <a:pt x="7" y="9049"/>
                  </a:lnTo>
                  <a:close/>
                  <a:moveTo>
                    <a:pt x="7" y="9327"/>
                  </a:moveTo>
                  <a:lnTo>
                    <a:pt x="0" y="9321"/>
                  </a:lnTo>
                  <a:lnTo>
                    <a:pt x="0" y="9182"/>
                  </a:lnTo>
                  <a:lnTo>
                    <a:pt x="7" y="9177"/>
                  </a:lnTo>
                  <a:lnTo>
                    <a:pt x="13" y="9182"/>
                  </a:lnTo>
                  <a:lnTo>
                    <a:pt x="13" y="9321"/>
                  </a:lnTo>
                  <a:lnTo>
                    <a:pt x="7" y="9327"/>
                  </a:lnTo>
                  <a:close/>
                  <a:moveTo>
                    <a:pt x="7" y="9604"/>
                  </a:moveTo>
                  <a:lnTo>
                    <a:pt x="0" y="9599"/>
                  </a:lnTo>
                  <a:lnTo>
                    <a:pt x="0" y="9460"/>
                  </a:lnTo>
                  <a:lnTo>
                    <a:pt x="7" y="9454"/>
                  </a:lnTo>
                  <a:lnTo>
                    <a:pt x="13" y="9460"/>
                  </a:lnTo>
                  <a:lnTo>
                    <a:pt x="13" y="9599"/>
                  </a:lnTo>
                  <a:lnTo>
                    <a:pt x="7" y="9604"/>
                  </a:lnTo>
                  <a:close/>
                  <a:moveTo>
                    <a:pt x="7" y="9883"/>
                  </a:moveTo>
                  <a:lnTo>
                    <a:pt x="0" y="9877"/>
                  </a:lnTo>
                  <a:lnTo>
                    <a:pt x="0" y="9739"/>
                  </a:lnTo>
                  <a:lnTo>
                    <a:pt x="7" y="9733"/>
                  </a:lnTo>
                  <a:lnTo>
                    <a:pt x="13" y="9739"/>
                  </a:lnTo>
                  <a:lnTo>
                    <a:pt x="13" y="9877"/>
                  </a:lnTo>
                  <a:lnTo>
                    <a:pt x="7" y="9883"/>
                  </a:lnTo>
                  <a:close/>
                  <a:moveTo>
                    <a:pt x="7" y="10161"/>
                  </a:moveTo>
                  <a:lnTo>
                    <a:pt x="0" y="10155"/>
                  </a:lnTo>
                  <a:lnTo>
                    <a:pt x="0" y="10016"/>
                  </a:lnTo>
                  <a:lnTo>
                    <a:pt x="7" y="10010"/>
                  </a:lnTo>
                  <a:lnTo>
                    <a:pt x="13" y="10016"/>
                  </a:lnTo>
                  <a:lnTo>
                    <a:pt x="13" y="10155"/>
                  </a:lnTo>
                  <a:lnTo>
                    <a:pt x="7"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70" name="Freeform 72">
              <a:extLst>
                <a:ext uri="{FF2B5EF4-FFF2-40B4-BE49-F238E27FC236}">
                  <a16:creationId xmlns:a16="http://schemas.microsoft.com/office/drawing/2014/main" id="{83FC1994-A9A6-47C3-BEDA-65BFD00DAF4D}"/>
                </a:ext>
              </a:extLst>
            </p:cNvPr>
            <p:cNvSpPr>
              <a:spLocks noEditPoints="1"/>
            </p:cNvSpPr>
            <p:nvPr userDrawn="1"/>
          </p:nvSpPr>
          <p:spPr bwMode="auto">
            <a:xfrm>
              <a:off x="3890648" y="13961"/>
              <a:ext cx="9305"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71" name="Freeform 73">
              <a:extLst>
                <a:ext uri="{FF2B5EF4-FFF2-40B4-BE49-F238E27FC236}">
                  <a16:creationId xmlns:a16="http://schemas.microsoft.com/office/drawing/2014/main" id="{41458F41-BBBC-4B10-BF20-AA4D8E8E1288}"/>
                </a:ext>
              </a:extLst>
            </p:cNvPr>
            <p:cNvSpPr>
              <a:spLocks noEditPoints="1"/>
            </p:cNvSpPr>
            <p:nvPr userDrawn="1"/>
          </p:nvSpPr>
          <p:spPr bwMode="auto">
            <a:xfrm>
              <a:off x="2359927" y="13961"/>
              <a:ext cx="4654" cy="6844039"/>
            </a:xfrm>
            <a:custGeom>
              <a:avLst/>
              <a:gdLst>
                <a:gd name="T0" fmla="*/ 11 w 11"/>
                <a:gd name="T1" fmla="*/ 10295 h 10296"/>
                <a:gd name="T2" fmla="*/ 5 w 11"/>
                <a:gd name="T3" fmla="*/ 0 h 10296"/>
                <a:gd name="T4" fmla="*/ 0 w 11"/>
                <a:gd name="T5" fmla="*/ 423 h 10296"/>
                <a:gd name="T6" fmla="*/ 5 w 11"/>
                <a:gd name="T7" fmla="*/ 429 h 10296"/>
                <a:gd name="T8" fmla="*/ 11 w 11"/>
                <a:gd name="T9" fmla="*/ 562 h 10296"/>
                <a:gd name="T10" fmla="*/ 0 w 11"/>
                <a:gd name="T11" fmla="*/ 841 h 10296"/>
                <a:gd name="T12" fmla="*/ 5 w 11"/>
                <a:gd name="T13" fmla="*/ 1263 h 10296"/>
                <a:gd name="T14" fmla="*/ 11 w 11"/>
                <a:gd name="T15" fmla="*/ 1257 h 10296"/>
                <a:gd name="T16" fmla="*/ 5 w 11"/>
                <a:gd name="T17" fmla="*/ 1391 h 10296"/>
                <a:gd name="T18" fmla="*/ 0 w 11"/>
                <a:gd name="T19" fmla="*/ 1813 h 10296"/>
                <a:gd name="T20" fmla="*/ 5 w 11"/>
                <a:gd name="T21" fmla="*/ 1819 h 10296"/>
                <a:gd name="T22" fmla="*/ 11 w 11"/>
                <a:gd name="T23" fmla="*/ 1952 h 10296"/>
                <a:gd name="T24" fmla="*/ 0 w 11"/>
                <a:gd name="T25" fmla="*/ 2231 h 10296"/>
                <a:gd name="T26" fmla="*/ 5 w 11"/>
                <a:gd name="T27" fmla="*/ 2654 h 10296"/>
                <a:gd name="T28" fmla="*/ 11 w 11"/>
                <a:gd name="T29" fmla="*/ 2648 h 10296"/>
                <a:gd name="T30" fmla="*/ 5 w 11"/>
                <a:gd name="T31" fmla="*/ 2781 h 10296"/>
                <a:gd name="T32" fmla="*/ 0 w 11"/>
                <a:gd name="T33" fmla="*/ 3203 h 10296"/>
                <a:gd name="T34" fmla="*/ 5 w 11"/>
                <a:gd name="T35" fmla="*/ 3209 h 10296"/>
                <a:gd name="T36" fmla="*/ 11 w 11"/>
                <a:gd name="T37" fmla="*/ 3343 h 10296"/>
                <a:gd name="T38" fmla="*/ 0 w 11"/>
                <a:gd name="T39" fmla="*/ 3621 h 10296"/>
                <a:gd name="T40" fmla="*/ 5 w 11"/>
                <a:gd name="T41" fmla="*/ 4044 h 10296"/>
                <a:gd name="T42" fmla="*/ 11 w 11"/>
                <a:gd name="T43" fmla="*/ 4038 h 10296"/>
                <a:gd name="T44" fmla="*/ 5 w 11"/>
                <a:gd name="T45" fmla="*/ 4171 h 10296"/>
                <a:gd name="T46" fmla="*/ 0 w 11"/>
                <a:gd name="T47" fmla="*/ 4594 h 10296"/>
                <a:gd name="T48" fmla="*/ 5 w 11"/>
                <a:gd name="T49" fmla="*/ 4600 h 10296"/>
                <a:gd name="T50" fmla="*/ 11 w 11"/>
                <a:gd name="T51" fmla="*/ 4733 h 10296"/>
                <a:gd name="T52" fmla="*/ 0 w 11"/>
                <a:gd name="T53" fmla="*/ 5011 h 10296"/>
                <a:gd name="T54" fmla="*/ 5 w 11"/>
                <a:gd name="T55" fmla="*/ 5434 h 10296"/>
                <a:gd name="T56" fmla="*/ 11 w 11"/>
                <a:gd name="T57" fmla="*/ 5428 h 10296"/>
                <a:gd name="T58" fmla="*/ 5 w 11"/>
                <a:gd name="T59" fmla="*/ 5561 h 10296"/>
                <a:gd name="T60" fmla="*/ 0 w 11"/>
                <a:gd name="T61" fmla="*/ 5985 h 10296"/>
                <a:gd name="T62" fmla="*/ 5 w 11"/>
                <a:gd name="T63" fmla="*/ 5990 h 10296"/>
                <a:gd name="T64" fmla="*/ 11 w 11"/>
                <a:gd name="T65" fmla="*/ 6123 h 10296"/>
                <a:gd name="T66" fmla="*/ 0 w 11"/>
                <a:gd name="T67" fmla="*/ 6401 h 10296"/>
                <a:gd name="T68" fmla="*/ 5 w 11"/>
                <a:gd name="T69" fmla="*/ 6824 h 10296"/>
                <a:gd name="T70" fmla="*/ 11 w 11"/>
                <a:gd name="T71" fmla="*/ 6818 h 10296"/>
                <a:gd name="T72" fmla="*/ 5 w 11"/>
                <a:gd name="T73" fmla="*/ 6951 h 10296"/>
                <a:gd name="T74" fmla="*/ 0 w 11"/>
                <a:gd name="T75" fmla="*/ 7375 h 10296"/>
                <a:gd name="T76" fmla="*/ 5 w 11"/>
                <a:gd name="T77" fmla="*/ 7380 h 10296"/>
                <a:gd name="T78" fmla="*/ 11 w 11"/>
                <a:gd name="T79" fmla="*/ 7513 h 10296"/>
                <a:gd name="T80" fmla="*/ 0 w 11"/>
                <a:gd name="T81" fmla="*/ 7792 h 10296"/>
                <a:gd name="T82" fmla="*/ 5 w 11"/>
                <a:gd name="T83" fmla="*/ 8214 h 10296"/>
                <a:gd name="T84" fmla="*/ 11 w 11"/>
                <a:gd name="T85" fmla="*/ 8209 h 10296"/>
                <a:gd name="T86" fmla="*/ 5 w 11"/>
                <a:gd name="T87" fmla="*/ 8342 h 10296"/>
                <a:gd name="T88" fmla="*/ 0 w 11"/>
                <a:gd name="T89" fmla="*/ 8765 h 10296"/>
                <a:gd name="T90" fmla="*/ 5 w 11"/>
                <a:gd name="T91" fmla="*/ 8771 h 10296"/>
                <a:gd name="T92" fmla="*/ 11 w 11"/>
                <a:gd name="T93" fmla="*/ 8904 h 10296"/>
                <a:gd name="T94" fmla="*/ 0 w 11"/>
                <a:gd name="T95" fmla="*/ 9182 h 10296"/>
                <a:gd name="T96" fmla="*/ 5 w 11"/>
                <a:gd name="T97" fmla="*/ 9604 h 10296"/>
                <a:gd name="T98" fmla="*/ 11 w 11"/>
                <a:gd name="T99" fmla="*/ 9599 h 10296"/>
                <a:gd name="T100" fmla="*/ 5 w 11"/>
                <a:gd name="T101" fmla="*/ 9733 h 10296"/>
                <a:gd name="T102" fmla="*/ 0 w 11"/>
                <a:gd name="T103" fmla="*/ 10155 h 10296"/>
                <a:gd name="T104" fmla="*/ 5 w 11"/>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296">
                  <a:moveTo>
                    <a:pt x="11" y="10296"/>
                  </a:moveTo>
                  <a:lnTo>
                    <a:pt x="0" y="10296"/>
                  </a:lnTo>
                  <a:lnTo>
                    <a:pt x="0" y="10295"/>
                  </a:lnTo>
                  <a:lnTo>
                    <a:pt x="5" y="10288"/>
                  </a:lnTo>
                  <a:lnTo>
                    <a:pt x="11" y="10295"/>
                  </a:lnTo>
                  <a:lnTo>
                    <a:pt x="11" y="10296"/>
                  </a:lnTo>
                  <a:close/>
                  <a:moveTo>
                    <a:pt x="5" y="151"/>
                  </a:moveTo>
                  <a:lnTo>
                    <a:pt x="0" y="145"/>
                  </a:lnTo>
                  <a:lnTo>
                    <a:pt x="0" y="6"/>
                  </a:lnTo>
                  <a:lnTo>
                    <a:pt x="5" y="0"/>
                  </a:lnTo>
                  <a:lnTo>
                    <a:pt x="11" y="6"/>
                  </a:lnTo>
                  <a:lnTo>
                    <a:pt x="11" y="145"/>
                  </a:lnTo>
                  <a:lnTo>
                    <a:pt x="5" y="151"/>
                  </a:lnTo>
                  <a:close/>
                  <a:moveTo>
                    <a:pt x="5" y="429"/>
                  </a:moveTo>
                  <a:lnTo>
                    <a:pt x="0" y="423"/>
                  </a:lnTo>
                  <a:lnTo>
                    <a:pt x="0" y="284"/>
                  </a:lnTo>
                  <a:lnTo>
                    <a:pt x="5" y="279"/>
                  </a:lnTo>
                  <a:lnTo>
                    <a:pt x="11" y="284"/>
                  </a:lnTo>
                  <a:lnTo>
                    <a:pt x="11" y="423"/>
                  </a:lnTo>
                  <a:lnTo>
                    <a:pt x="5" y="429"/>
                  </a:lnTo>
                  <a:close/>
                  <a:moveTo>
                    <a:pt x="5" y="707"/>
                  </a:moveTo>
                  <a:lnTo>
                    <a:pt x="0" y="702"/>
                  </a:lnTo>
                  <a:lnTo>
                    <a:pt x="0" y="562"/>
                  </a:lnTo>
                  <a:lnTo>
                    <a:pt x="5" y="556"/>
                  </a:lnTo>
                  <a:lnTo>
                    <a:pt x="11" y="562"/>
                  </a:lnTo>
                  <a:lnTo>
                    <a:pt x="11" y="702"/>
                  </a:lnTo>
                  <a:lnTo>
                    <a:pt x="5" y="707"/>
                  </a:lnTo>
                  <a:close/>
                  <a:moveTo>
                    <a:pt x="5" y="985"/>
                  </a:moveTo>
                  <a:lnTo>
                    <a:pt x="0" y="979"/>
                  </a:lnTo>
                  <a:lnTo>
                    <a:pt x="0" y="841"/>
                  </a:lnTo>
                  <a:lnTo>
                    <a:pt x="5" y="835"/>
                  </a:lnTo>
                  <a:lnTo>
                    <a:pt x="11" y="841"/>
                  </a:lnTo>
                  <a:lnTo>
                    <a:pt x="11" y="979"/>
                  </a:lnTo>
                  <a:lnTo>
                    <a:pt x="5" y="985"/>
                  </a:lnTo>
                  <a:close/>
                  <a:moveTo>
                    <a:pt x="5" y="1263"/>
                  </a:moveTo>
                  <a:lnTo>
                    <a:pt x="0" y="1257"/>
                  </a:lnTo>
                  <a:lnTo>
                    <a:pt x="0" y="1118"/>
                  </a:lnTo>
                  <a:lnTo>
                    <a:pt x="5" y="1112"/>
                  </a:lnTo>
                  <a:lnTo>
                    <a:pt x="11" y="1118"/>
                  </a:lnTo>
                  <a:lnTo>
                    <a:pt x="11" y="1257"/>
                  </a:lnTo>
                  <a:lnTo>
                    <a:pt x="5" y="1263"/>
                  </a:lnTo>
                  <a:close/>
                  <a:moveTo>
                    <a:pt x="5" y="1541"/>
                  </a:moveTo>
                  <a:lnTo>
                    <a:pt x="0" y="1536"/>
                  </a:lnTo>
                  <a:lnTo>
                    <a:pt x="0" y="1397"/>
                  </a:lnTo>
                  <a:lnTo>
                    <a:pt x="5" y="1391"/>
                  </a:lnTo>
                  <a:lnTo>
                    <a:pt x="11" y="1397"/>
                  </a:lnTo>
                  <a:lnTo>
                    <a:pt x="11" y="1536"/>
                  </a:lnTo>
                  <a:lnTo>
                    <a:pt x="5" y="1541"/>
                  </a:lnTo>
                  <a:close/>
                  <a:moveTo>
                    <a:pt x="5" y="1819"/>
                  </a:moveTo>
                  <a:lnTo>
                    <a:pt x="0" y="1813"/>
                  </a:lnTo>
                  <a:lnTo>
                    <a:pt x="0" y="1674"/>
                  </a:lnTo>
                  <a:lnTo>
                    <a:pt x="5" y="1669"/>
                  </a:lnTo>
                  <a:lnTo>
                    <a:pt x="11" y="1674"/>
                  </a:lnTo>
                  <a:lnTo>
                    <a:pt x="11" y="1813"/>
                  </a:lnTo>
                  <a:lnTo>
                    <a:pt x="5" y="1819"/>
                  </a:lnTo>
                  <a:close/>
                  <a:moveTo>
                    <a:pt x="5" y="2098"/>
                  </a:moveTo>
                  <a:lnTo>
                    <a:pt x="0" y="2092"/>
                  </a:lnTo>
                  <a:lnTo>
                    <a:pt x="0" y="1952"/>
                  </a:lnTo>
                  <a:lnTo>
                    <a:pt x="5" y="1946"/>
                  </a:lnTo>
                  <a:lnTo>
                    <a:pt x="11" y="1952"/>
                  </a:lnTo>
                  <a:lnTo>
                    <a:pt x="11" y="2092"/>
                  </a:lnTo>
                  <a:lnTo>
                    <a:pt x="5" y="2098"/>
                  </a:lnTo>
                  <a:close/>
                  <a:moveTo>
                    <a:pt x="5" y="2375"/>
                  </a:moveTo>
                  <a:lnTo>
                    <a:pt x="0" y="2369"/>
                  </a:lnTo>
                  <a:lnTo>
                    <a:pt x="0" y="2231"/>
                  </a:lnTo>
                  <a:lnTo>
                    <a:pt x="5" y="2225"/>
                  </a:lnTo>
                  <a:lnTo>
                    <a:pt x="11" y="2231"/>
                  </a:lnTo>
                  <a:lnTo>
                    <a:pt x="11" y="2369"/>
                  </a:lnTo>
                  <a:lnTo>
                    <a:pt x="5" y="2375"/>
                  </a:lnTo>
                  <a:close/>
                  <a:moveTo>
                    <a:pt x="5" y="2654"/>
                  </a:moveTo>
                  <a:lnTo>
                    <a:pt x="0" y="2648"/>
                  </a:lnTo>
                  <a:lnTo>
                    <a:pt x="0" y="2508"/>
                  </a:lnTo>
                  <a:lnTo>
                    <a:pt x="5" y="2502"/>
                  </a:lnTo>
                  <a:lnTo>
                    <a:pt x="11" y="2508"/>
                  </a:lnTo>
                  <a:lnTo>
                    <a:pt x="11" y="2648"/>
                  </a:lnTo>
                  <a:lnTo>
                    <a:pt x="5" y="2654"/>
                  </a:lnTo>
                  <a:close/>
                  <a:moveTo>
                    <a:pt x="5" y="2931"/>
                  </a:moveTo>
                  <a:lnTo>
                    <a:pt x="0" y="2926"/>
                  </a:lnTo>
                  <a:lnTo>
                    <a:pt x="0" y="2787"/>
                  </a:lnTo>
                  <a:lnTo>
                    <a:pt x="5" y="2781"/>
                  </a:lnTo>
                  <a:lnTo>
                    <a:pt x="11" y="2787"/>
                  </a:lnTo>
                  <a:lnTo>
                    <a:pt x="11" y="2926"/>
                  </a:lnTo>
                  <a:lnTo>
                    <a:pt x="5" y="2931"/>
                  </a:lnTo>
                  <a:close/>
                  <a:moveTo>
                    <a:pt x="5" y="3209"/>
                  </a:moveTo>
                  <a:lnTo>
                    <a:pt x="0" y="3203"/>
                  </a:lnTo>
                  <a:lnTo>
                    <a:pt x="0" y="3064"/>
                  </a:lnTo>
                  <a:lnTo>
                    <a:pt x="5" y="3059"/>
                  </a:lnTo>
                  <a:lnTo>
                    <a:pt x="11" y="3064"/>
                  </a:lnTo>
                  <a:lnTo>
                    <a:pt x="11" y="3203"/>
                  </a:lnTo>
                  <a:lnTo>
                    <a:pt x="5" y="3209"/>
                  </a:lnTo>
                  <a:close/>
                  <a:moveTo>
                    <a:pt x="5" y="3488"/>
                  </a:moveTo>
                  <a:lnTo>
                    <a:pt x="0" y="3482"/>
                  </a:lnTo>
                  <a:lnTo>
                    <a:pt x="0" y="3343"/>
                  </a:lnTo>
                  <a:lnTo>
                    <a:pt x="5" y="3337"/>
                  </a:lnTo>
                  <a:lnTo>
                    <a:pt x="11" y="3343"/>
                  </a:lnTo>
                  <a:lnTo>
                    <a:pt x="11" y="3482"/>
                  </a:lnTo>
                  <a:lnTo>
                    <a:pt x="5" y="3488"/>
                  </a:lnTo>
                  <a:close/>
                  <a:moveTo>
                    <a:pt x="5" y="3765"/>
                  </a:moveTo>
                  <a:lnTo>
                    <a:pt x="0" y="3760"/>
                  </a:lnTo>
                  <a:lnTo>
                    <a:pt x="0" y="3621"/>
                  </a:lnTo>
                  <a:lnTo>
                    <a:pt x="5" y="3615"/>
                  </a:lnTo>
                  <a:lnTo>
                    <a:pt x="11" y="3621"/>
                  </a:lnTo>
                  <a:lnTo>
                    <a:pt x="11" y="3760"/>
                  </a:lnTo>
                  <a:lnTo>
                    <a:pt x="5" y="3765"/>
                  </a:lnTo>
                  <a:close/>
                  <a:moveTo>
                    <a:pt x="5" y="4044"/>
                  </a:moveTo>
                  <a:lnTo>
                    <a:pt x="0" y="4038"/>
                  </a:lnTo>
                  <a:lnTo>
                    <a:pt x="0" y="3899"/>
                  </a:lnTo>
                  <a:lnTo>
                    <a:pt x="5" y="3893"/>
                  </a:lnTo>
                  <a:lnTo>
                    <a:pt x="11" y="3899"/>
                  </a:lnTo>
                  <a:lnTo>
                    <a:pt x="11" y="4038"/>
                  </a:lnTo>
                  <a:lnTo>
                    <a:pt x="5" y="4044"/>
                  </a:lnTo>
                  <a:close/>
                  <a:moveTo>
                    <a:pt x="5" y="4322"/>
                  </a:moveTo>
                  <a:lnTo>
                    <a:pt x="0" y="4316"/>
                  </a:lnTo>
                  <a:lnTo>
                    <a:pt x="0" y="4177"/>
                  </a:lnTo>
                  <a:lnTo>
                    <a:pt x="5" y="4171"/>
                  </a:lnTo>
                  <a:lnTo>
                    <a:pt x="11" y="4177"/>
                  </a:lnTo>
                  <a:lnTo>
                    <a:pt x="11" y="4316"/>
                  </a:lnTo>
                  <a:lnTo>
                    <a:pt x="5" y="4322"/>
                  </a:lnTo>
                  <a:close/>
                  <a:moveTo>
                    <a:pt x="5" y="4600"/>
                  </a:moveTo>
                  <a:lnTo>
                    <a:pt x="0" y="4594"/>
                  </a:lnTo>
                  <a:lnTo>
                    <a:pt x="0" y="4455"/>
                  </a:lnTo>
                  <a:lnTo>
                    <a:pt x="5" y="4449"/>
                  </a:lnTo>
                  <a:lnTo>
                    <a:pt x="11" y="4455"/>
                  </a:lnTo>
                  <a:lnTo>
                    <a:pt x="11" y="4594"/>
                  </a:lnTo>
                  <a:lnTo>
                    <a:pt x="5" y="4600"/>
                  </a:lnTo>
                  <a:close/>
                  <a:moveTo>
                    <a:pt x="5" y="4878"/>
                  </a:moveTo>
                  <a:lnTo>
                    <a:pt x="0" y="4872"/>
                  </a:lnTo>
                  <a:lnTo>
                    <a:pt x="0" y="4733"/>
                  </a:lnTo>
                  <a:lnTo>
                    <a:pt x="5" y="4728"/>
                  </a:lnTo>
                  <a:lnTo>
                    <a:pt x="11" y="4733"/>
                  </a:lnTo>
                  <a:lnTo>
                    <a:pt x="11" y="4872"/>
                  </a:lnTo>
                  <a:lnTo>
                    <a:pt x="5" y="4878"/>
                  </a:lnTo>
                  <a:close/>
                  <a:moveTo>
                    <a:pt x="5" y="5156"/>
                  </a:moveTo>
                  <a:lnTo>
                    <a:pt x="0" y="5150"/>
                  </a:lnTo>
                  <a:lnTo>
                    <a:pt x="0" y="5011"/>
                  </a:lnTo>
                  <a:lnTo>
                    <a:pt x="5" y="5005"/>
                  </a:lnTo>
                  <a:lnTo>
                    <a:pt x="11" y="5011"/>
                  </a:lnTo>
                  <a:lnTo>
                    <a:pt x="11" y="5150"/>
                  </a:lnTo>
                  <a:lnTo>
                    <a:pt x="5" y="5156"/>
                  </a:lnTo>
                  <a:close/>
                  <a:moveTo>
                    <a:pt x="5" y="5434"/>
                  </a:moveTo>
                  <a:lnTo>
                    <a:pt x="0" y="5428"/>
                  </a:lnTo>
                  <a:lnTo>
                    <a:pt x="0" y="5290"/>
                  </a:lnTo>
                  <a:lnTo>
                    <a:pt x="5" y="5284"/>
                  </a:lnTo>
                  <a:lnTo>
                    <a:pt x="11" y="5290"/>
                  </a:lnTo>
                  <a:lnTo>
                    <a:pt x="11" y="5428"/>
                  </a:lnTo>
                  <a:lnTo>
                    <a:pt x="5" y="5434"/>
                  </a:lnTo>
                  <a:close/>
                  <a:moveTo>
                    <a:pt x="5" y="5712"/>
                  </a:moveTo>
                  <a:lnTo>
                    <a:pt x="0" y="5706"/>
                  </a:lnTo>
                  <a:lnTo>
                    <a:pt x="0" y="5567"/>
                  </a:lnTo>
                  <a:lnTo>
                    <a:pt x="5" y="5561"/>
                  </a:lnTo>
                  <a:lnTo>
                    <a:pt x="11" y="5567"/>
                  </a:lnTo>
                  <a:lnTo>
                    <a:pt x="11" y="5706"/>
                  </a:lnTo>
                  <a:lnTo>
                    <a:pt x="5" y="5712"/>
                  </a:lnTo>
                  <a:close/>
                  <a:moveTo>
                    <a:pt x="5" y="5990"/>
                  </a:moveTo>
                  <a:lnTo>
                    <a:pt x="0" y="5985"/>
                  </a:lnTo>
                  <a:lnTo>
                    <a:pt x="0" y="5846"/>
                  </a:lnTo>
                  <a:lnTo>
                    <a:pt x="5" y="5840"/>
                  </a:lnTo>
                  <a:lnTo>
                    <a:pt x="11" y="5846"/>
                  </a:lnTo>
                  <a:lnTo>
                    <a:pt x="11" y="5985"/>
                  </a:lnTo>
                  <a:lnTo>
                    <a:pt x="5" y="5990"/>
                  </a:lnTo>
                  <a:close/>
                  <a:moveTo>
                    <a:pt x="5" y="6268"/>
                  </a:moveTo>
                  <a:lnTo>
                    <a:pt x="0" y="6262"/>
                  </a:lnTo>
                  <a:lnTo>
                    <a:pt x="0" y="6123"/>
                  </a:lnTo>
                  <a:lnTo>
                    <a:pt x="5" y="6118"/>
                  </a:lnTo>
                  <a:lnTo>
                    <a:pt x="11" y="6123"/>
                  </a:lnTo>
                  <a:lnTo>
                    <a:pt x="11" y="6262"/>
                  </a:lnTo>
                  <a:lnTo>
                    <a:pt x="5" y="6268"/>
                  </a:lnTo>
                  <a:close/>
                  <a:moveTo>
                    <a:pt x="5" y="6547"/>
                  </a:moveTo>
                  <a:lnTo>
                    <a:pt x="0" y="6541"/>
                  </a:lnTo>
                  <a:lnTo>
                    <a:pt x="0" y="6401"/>
                  </a:lnTo>
                  <a:lnTo>
                    <a:pt x="5" y="6395"/>
                  </a:lnTo>
                  <a:lnTo>
                    <a:pt x="11" y="6401"/>
                  </a:lnTo>
                  <a:lnTo>
                    <a:pt x="11" y="6541"/>
                  </a:lnTo>
                  <a:lnTo>
                    <a:pt x="5" y="6547"/>
                  </a:lnTo>
                  <a:close/>
                  <a:moveTo>
                    <a:pt x="5" y="6824"/>
                  </a:moveTo>
                  <a:lnTo>
                    <a:pt x="0" y="6818"/>
                  </a:lnTo>
                  <a:lnTo>
                    <a:pt x="0" y="6680"/>
                  </a:lnTo>
                  <a:lnTo>
                    <a:pt x="5" y="6674"/>
                  </a:lnTo>
                  <a:lnTo>
                    <a:pt x="11" y="6680"/>
                  </a:lnTo>
                  <a:lnTo>
                    <a:pt x="11" y="6818"/>
                  </a:lnTo>
                  <a:lnTo>
                    <a:pt x="5" y="6824"/>
                  </a:lnTo>
                  <a:close/>
                  <a:moveTo>
                    <a:pt x="5" y="7103"/>
                  </a:moveTo>
                  <a:lnTo>
                    <a:pt x="0" y="7097"/>
                  </a:lnTo>
                  <a:lnTo>
                    <a:pt x="0" y="6957"/>
                  </a:lnTo>
                  <a:lnTo>
                    <a:pt x="5" y="6951"/>
                  </a:lnTo>
                  <a:lnTo>
                    <a:pt x="11" y="6957"/>
                  </a:lnTo>
                  <a:lnTo>
                    <a:pt x="11" y="7097"/>
                  </a:lnTo>
                  <a:lnTo>
                    <a:pt x="5" y="7103"/>
                  </a:lnTo>
                  <a:close/>
                  <a:moveTo>
                    <a:pt x="5" y="7380"/>
                  </a:moveTo>
                  <a:lnTo>
                    <a:pt x="0" y="7375"/>
                  </a:lnTo>
                  <a:lnTo>
                    <a:pt x="0" y="7236"/>
                  </a:lnTo>
                  <a:lnTo>
                    <a:pt x="5" y="7230"/>
                  </a:lnTo>
                  <a:lnTo>
                    <a:pt x="11" y="7236"/>
                  </a:lnTo>
                  <a:lnTo>
                    <a:pt x="11" y="7375"/>
                  </a:lnTo>
                  <a:lnTo>
                    <a:pt x="5" y="7380"/>
                  </a:lnTo>
                  <a:close/>
                  <a:moveTo>
                    <a:pt x="5" y="7658"/>
                  </a:moveTo>
                  <a:lnTo>
                    <a:pt x="0" y="7652"/>
                  </a:lnTo>
                  <a:lnTo>
                    <a:pt x="0" y="7513"/>
                  </a:lnTo>
                  <a:lnTo>
                    <a:pt x="5" y="7508"/>
                  </a:lnTo>
                  <a:lnTo>
                    <a:pt x="11" y="7513"/>
                  </a:lnTo>
                  <a:lnTo>
                    <a:pt x="11" y="7652"/>
                  </a:lnTo>
                  <a:lnTo>
                    <a:pt x="5" y="7658"/>
                  </a:lnTo>
                  <a:close/>
                  <a:moveTo>
                    <a:pt x="5" y="7937"/>
                  </a:moveTo>
                  <a:lnTo>
                    <a:pt x="0" y="7931"/>
                  </a:lnTo>
                  <a:lnTo>
                    <a:pt x="0" y="7792"/>
                  </a:lnTo>
                  <a:lnTo>
                    <a:pt x="5" y="7786"/>
                  </a:lnTo>
                  <a:lnTo>
                    <a:pt x="11" y="7792"/>
                  </a:lnTo>
                  <a:lnTo>
                    <a:pt x="11" y="7931"/>
                  </a:lnTo>
                  <a:lnTo>
                    <a:pt x="5" y="7937"/>
                  </a:lnTo>
                  <a:close/>
                  <a:moveTo>
                    <a:pt x="5" y="8214"/>
                  </a:moveTo>
                  <a:lnTo>
                    <a:pt x="0" y="8209"/>
                  </a:lnTo>
                  <a:lnTo>
                    <a:pt x="0" y="8070"/>
                  </a:lnTo>
                  <a:lnTo>
                    <a:pt x="5" y="8064"/>
                  </a:lnTo>
                  <a:lnTo>
                    <a:pt x="11" y="8070"/>
                  </a:lnTo>
                  <a:lnTo>
                    <a:pt x="11" y="8209"/>
                  </a:lnTo>
                  <a:lnTo>
                    <a:pt x="5" y="8214"/>
                  </a:lnTo>
                  <a:close/>
                  <a:moveTo>
                    <a:pt x="5" y="8493"/>
                  </a:moveTo>
                  <a:lnTo>
                    <a:pt x="0" y="8487"/>
                  </a:lnTo>
                  <a:lnTo>
                    <a:pt x="0" y="8347"/>
                  </a:lnTo>
                  <a:lnTo>
                    <a:pt x="5" y="8342"/>
                  </a:lnTo>
                  <a:lnTo>
                    <a:pt x="11" y="8347"/>
                  </a:lnTo>
                  <a:lnTo>
                    <a:pt x="11" y="8487"/>
                  </a:lnTo>
                  <a:lnTo>
                    <a:pt x="5" y="8493"/>
                  </a:lnTo>
                  <a:close/>
                  <a:moveTo>
                    <a:pt x="5" y="8771"/>
                  </a:moveTo>
                  <a:lnTo>
                    <a:pt x="0" y="8765"/>
                  </a:lnTo>
                  <a:lnTo>
                    <a:pt x="0" y="8626"/>
                  </a:lnTo>
                  <a:lnTo>
                    <a:pt x="5" y="8620"/>
                  </a:lnTo>
                  <a:lnTo>
                    <a:pt x="11" y="8626"/>
                  </a:lnTo>
                  <a:lnTo>
                    <a:pt x="11" y="8765"/>
                  </a:lnTo>
                  <a:lnTo>
                    <a:pt x="5" y="8771"/>
                  </a:lnTo>
                  <a:close/>
                  <a:moveTo>
                    <a:pt x="5" y="9049"/>
                  </a:moveTo>
                  <a:lnTo>
                    <a:pt x="0" y="9044"/>
                  </a:lnTo>
                  <a:lnTo>
                    <a:pt x="0" y="8904"/>
                  </a:lnTo>
                  <a:lnTo>
                    <a:pt x="5" y="8898"/>
                  </a:lnTo>
                  <a:lnTo>
                    <a:pt x="11" y="8904"/>
                  </a:lnTo>
                  <a:lnTo>
                    <a:pt x="11" y="9044"/>
                  </a:lnTo>
                  <a:lnTo>
                    <a:pt x="5" y="9049"/>
                  </a:lnTo>
                  <a:close/>
                  <a:moveTo>
                    <a:pt x="5" y="9327"/>
                  </a:moveTo>
                  <a:lnTo>
                    <a:pt x="0" y="9321"/>
                  </a:lnTo>
                  <a:lnTo>
                    <a:pt x="0" y="9182"/>
                  </a:lnTo>
                  <a:lnTo>
                    <a:pt x="5" y="9177"/>
                  </a:lnTo>
                  <a:lnTo>
                    <a:pt x="11" y="9182"/>
                  </a:lnTo>
                  <a:lnTo>
                    <a:pt x="11" y="9321"/>
                  </a:lnTo>
                  <a:lnTo>
                    <a:pt x="5" y="9327"/>
                  </a:lnTo>
                  <a:close/>
                  <a:moveTo>
                    <a:pt x="5" y="9604"/>
                  </a:moveTo>
                  <a:lnTo>
                    <a:pt x="0" y="9599"/>
                  </a:lnTo>
                  <a:lnTo>
                    <a:pt x="0" y="9460"/>
                  </a:lnTo>
                  <a:lnTo>
                    <a:pt x="5" y="9454"/>
                  </a:lnTo>
                  <a:lnTo>
                    <a:pt x="11" y="9460"/>
                  </a:lnTo>
                  <a:lnTo>
                    <a:pt x="11" y="9599"/>
                  </a:lnTo>
                  <a:lnTo>
                    <a:pt x="5" y="9604"/>
                  </a:lnTo>
                  <a:close/>
                  <a:moveTo>
                    <a:pt x="5" y="9883"/>
                  </a:moveTo>
                  <a:lnTo>
                    <a:pt x="0" y="9877"/>
                  </a:lnTo>
                  <a:lnTo>
                    <a:pt x="0" y="9739"/>
                  </a:lnTo>
                  <a:lnTo>
                    <a:pt x="5" y="9733"/>
                  </a:lnTo>
                  <a:lnTo>
                    <a:pt x="11" y="9739"/>
                  </a:lnTo>
                  <a:lnTo>
                    <a:pt x="11" y="9877"/>
                  </a:lnTo>
                  <a:lnTo>
                    <a:pt x="5" y="9883"/>
                  </a:lnTo>
                  <a:close/>
                  <a:moveTo>
                    <a:pt x="5" y="10161"/>
                  </a:moveTo>
                  <a:lnTo>
                    <a:pt x="0" y="10155"/>
                  </a:lnTo>
                  <a:lnTo>
                    <a:pt x="0" y="10016"/>
                  </a:lnTo>
                  <a:lnTo>
                    <a:pt x="5" y="10010"/>
                  </a:lnTo>
                  <a:lnTo>
                    <a:pt x="11" y="10016"/>
                  </a:lnTo>
                  <a:lnTo>
                    <a:pt x="11" y="10155"/>
                  </a:lnTo>
                  <a:lnTo>
                    <a:pt x="5"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sp>
          <p:nvSpPr>
            <p:cNvPr id="72" name="Freeform 74">
              <a:extLst>
                <a:ext uri="{FF2B5EF4-FFF2-40B4-BE49-F238E27FC236}">
                  <a16:creationId xmlns:a16="http://schemas.microsoft.com/office/drawing/2014/main" id="{9F1D6162-7AEC-4D5F-87C1-AF6E1A1ECBCA}"/>
                </a:ext>
              </a:extLst>
            </p:cNvPr>
            <p:cNvSpPr>
              <a:spLocks noEditPoints="1"/>
            </p:cNvSpPr>
            <p:nvPr userDrawn="1"/>
          </p:nvSpPr>
          <p:spPr bwMode="auto">
            <a:xfrm>
              <a:off x="815250" y="13961"/>
              <a:ext cx="9305" cy="6844039"/>
            </a:xfrm>
            <a:custGeom>
              <a:avLst/>
              <a:gdLst>
                <a:gd name="T0" fmla="*/ 12 w 12"/>
                <a:gd name="T1" fmla="*/ 10295 h 10296"/>
                <a:gd name="T2" fmla="*/ 6 w 12"/>
                <a:gd name="T3" fmla="*/ 0 h 10296"/>
                <a:gd name="T4" fmla="*/ 0 w 12"/>
                <a:gd name="T5" fmla="*/ 423 h 10296"/>
                <a:gd name="T6" fmla="*/ 6 w 12"/>
                <a:gd name="T7" fmla="*/ 429 h 10296"/>
                <a:gd name="T8" fmla="*/ 12 w 12"/>
                <a:gd name="T9" fmla="*/ 562 h 10296"/>
                <a:gd name="T10" fmla="*/ 0 w 12"/>
                <a:gd name="T11" fmla="*/ 841 h 10296"/>
                <a:gd name="T12" fmla="*/ 6 w 12"/>
                <a:gd name="T13" fmla="*/ 1263 h 10296"/>
                <a:gd name="T14" fmla="*/ 12 w 12"/>
                <a:gd name="T15" fmla="*/ 1257 h 10296"/>
                <a:gd name="T16" fmla="*/ 6 w 12"/>
                <a:gd name="T17" fmla="*/ 1391 h 10296"/>
                <a:gd name="T18" fmla="*/ 0 w 12"/>
                <a:gd name="T19" fmla="*/ 1813 h 10296"/>
                <a:gd name="T20" fmla="*/ 6 w 12"/>
                <a:gd name="T21" fmla="*/ 1819 h 10296"/>
                <a:gd name="T22" fmla="*/ 12 w 12"/>
                <a:gd name="T23" fmla="*/ 1952 h 10296"/>
                <a:gd name="T24" fmla="*/ 0 w 12"/>
                <a:gd name="T25" fmla="*/ 2231 h 10296"/>
                <a:gd name="T26" fmla="*/ 6 w 12"/>
                <a:gd name="T27" fmla="*/ 2654 h 10296"/>
                <a:gd name="T28" fmla="*/ 12 w 12"/>
                <a:gd name="T29" fmla="*/ 2648 h 10296"/>
                <a:gd name="T30" fmla="*/ 6 w 12"/>
                <a:gd name="T31" fmla="*/ 2781 h 10296"/>
                <a:gd name="T32" fmla="*/ 0 w 12"/>
                <a:gd name="T33" fmla="*/ 3203 h 10296"/>
                <a:gd name="T34" fmla="*/ 6 w 12"/>
                <a:gd name="T35" fmla="*/ 3209 h 10296"/>
                <a:gd name="T36" fmla="*/ 12 w 12"/>
                <a:gd name="T37" fmla="*/ 3343 h 10296"/>
                <a:gd name="T38" fmla="*/ 0 w 12"/>
                <a:gd name="T39" fmla="*/ 3621 h 10296"/>
                <a:gd name="T40" fmla="*/ 6 w 12"/>
                <a:gd name="T41" fmla="*/ 4044 h 10296"/>
                <a:gd name="T42" fmla="*/ 12 w 12"/>
                <a:gd name="T43" fmla="*/ 4038 h 10296"/>
                <a:gd name="T44" fmla="*/ 6 w 12"/>
                <a:gd name="T45" fmla="*/ 4171 h 10296"/>
                <a:gd name="T46" fmla="*/ 0 w 12"/>
                <a:gd name="T47" fmla="*/ 4594 h 10296"/>
                <a:gd name="T48" fmla="*/ 6 w 12"/>
                <a:gd name="T49" fmla="*/ 4600 h 10296"/>
                <a:gd name="T50" fmla="*/ 12 w 12"/>
                <a:gd name="T51" fmla="*/ 4733 h 10296"/>
                <a:gd name="T52" fmla="*/ 0 w 12"/>
                <a:gd name="T53" fmla="*/ 5011 h 10296"/>
                <a:gd name="T54" fmla="*/ 6 w 12"/>
                <a:gd name="T55" fmla="*/ 5434 h 10296"/>
                <a:gd name="T56" fmla="*/ 12 w 12"/>
                <a:gd name="T57" fmla="*/ 5428 h 10296"/>
                <a:gd name="T58" fmla="*/ 6 w 12"/>
                <a:gd name="T59" fmla="*/ 5561 h 10296"/>
                <a:gd name="T60" fmla="*/ 0 w 12"/>
                <a:gd name="T61" fmla="*/ 5985 h 10296"/>
                <a:gd name="T62" fmla="*/ 6 w 12"/>
                <a:gd name="T63" fmla="*/ 5990 h 10296"/>
                <a:gd name="T64" fmla="*/ 12 w 12"/>
                <a:gd name="T65" fmla="*/ 6123 h 10296"/>
                <a:gd name="T66" fmla="*/ 0 w 12"/>
                <a:gd name="T67" fmla="*/ 6401 h 10296"/>
                <a:gd name="T68" fmla="*/ 6 w 12"/>
                <a:gd name="T69" fmla="*/ 6824 h 10296"/>
                <a:gd name="T70" fmla="*/ 12 w 12"/>
                <a:gd name="T71" fmla="*/ 6818 h 10296"/>
                <a:gd name="T72" fmla="*/ 6 w 12"/>
                <a:gd name="T73" fmla="*/ 6951 h 10296"/>
                <a:gd name="T74" fmla="*/ 0 w 12"/>
                <a:gd name="T75" fmla="*/ 7375 h 10296"/>
                <a:gd name="T76" fmla="*/ 6 w 12"/>
                <a:gd name="T77" fmla="*/ 7380 h 10296"/>
                <a:gd name="T78" fmla="*/ 12 w 12"/>
                <a:gd name="T79" fmla="*/ 7513 h 10296"/>
                <a:gd name="T80" fmla="*/ 0 w 12"/>
                <a:gd name="T81" fmla="*/ 7792 h 10296"/>
                <a:gd name="T82" fmla="*/ 6 w 12"/>
                <a:gd name="T83" fmla="*/ 8214 h 10296"/>
                <a:gd name="T84" fmla="*/ 12 w 12"/>
                <a:gd name="T85" fmla="*/ 8209 h 10296"/>
                <a:gd name="T86" fmla="*/ 6 w 12"/>
                <a:gd name="T87" fmla="*/ 8342 h 10296"/>
                <a:gd name="T88" fmla="*/ 0 w 12"/>
                <a:gd name="T89" fmla="*/ 8765 h 10296"/>
                <a:gd name="T90" fmla="*/ 6 w 12"/>
                <a:gd name="T91" fmla="*/ 8771 h 10296"/>
                <a:gd name="T92" fmla="*/ 12 w 12"/>
                <a:gd name="T93" fmla="*/ 8904 h 10296"/>
                <a:gd name="T94" fmla="*/ 0 w 12"/>
                <a:gd name="T95" fmla="*/ 9182 h 10296"/>
                <a:gd name="T96" fmla="*/ 6 w 12"/>
                <a:gd name="T97" fmla="*/ 9604 h 10296"/>
                <a:gd name="T98" fmla="*/ 12 w 12"/>
                <a:gd name="T99" fmla="*/ 9599 h 10296"/>
                <a:gd name="T100" fmla="*/ 6 w 12"/>
                <a:gd name="T101" fmla="*/ 9733 h 10296"/>
                <a:gd name="T102" fmla="*/ 0 w 12"/>
                <a:gd name="T103" fmla="*/ 10155 h 10296"/>
                <a:gd name="T104" fmla="*/ 6 w 12"/>
                <a:gd name="T105" fmla="*/ 10161 h 10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0296">
                  <a:moveTo>
                    <a:pt x="12" y="10296"/>
                  </a:moveTo>
                  <a:lnTo>
                    <a:pt x="0" y="10296"/>
                  </a:lnTo>
                  <a:lnTo>
                    <a:pt x="0" y="10295"/>
                  </a:lnTo>
                  <a:lnTo>
                    <a:pt x="6" y="10288"/>
                  </a:lnTo>
                  <a:lnTo>
                    <a:pt x="12" y="10295"/>
                  </a:lnTo>
                  <a:lnTo>
                    <a:pt x="12" y="10296"/>
                  </a:lnTo>
                  <a:close/>
                  <a:moveTo>
                    <a:pt x="6" y="151"/>
                  </a:moveTo>
                  <a:lnTo>
                    <a:pt x="0" y="145"/>
                  </a:lnTo>
                  <a:lnTo>
                    <a:pt x="0" y="6"/>
                  </a:lnTo>
                  <a:lnTo>
                    <a:pt x="6" y="0"/>
                  </a:lnTo>
                  <a:lnTo>
                    <a:pt x="12" y="6"/>
                  </a:lnTo>
                  <a:lnTo>
                    <a:pt x="12" y="145"/>
                  </a:lnTo>
                  <a:lnTo>
                    <a:pt x="6" y="151"/>
                  </a:lnTo>
                  <a:close/>
                  <a:moveTo>
                    <a:pt x="6" y="429"/>
                  </a:moveTo>
                  <a:lnTo>
                    <a:pt x="0" y="423"/>
                  </a:lnTo>
                  <a:lnTo>
                    <a:pt x="0" y="284"/>
                  </a:lnTo>
                  <a:lnTo>
                    <a:pt x="6" y="279"/>
                  </a:lnTo>
                  <a:lnTo>
                    <a:pt x="12" y="284"/>
                  </a:lnTo>
                  <a:lnTo>
                    <a:pt x="12" y="423"/>
                  </a:lnTo>
                  <a:lnTo>
                    <a:pt x="6" y="429"/>
                  </a:lnTo>
                  <a:close/>
                  <a:moveTo>
                    <a:pt x="6" y="707"/>
                  </a:moveTo>
                  <a:lnTo>
                    <a:pt x="0" y="702"/>
                  </a:lnTo>
                  <a:lnTo>
                    <a:pt x="0" y="562"/>
                  </a:lnTo>
                  <a:lnTo>
                    <a:pt x="6" y="556"/>
                  </a:lnTo>
                  <a:lnTo>
                    <a:pt x="12" y="562"/>
                  </a:lnTo>
                  <a:lnTo>
                    <a:pt x="12" y="702"/>
                  </a:lnTo>
                  <a:lnTo>
                    <a:pt x="6" y="707"/>
                  </a:lnTo>
                  <a:close/>
                  <a:moveTo>
                    <a:pt x="6" y="985"/>
                  </a:moveTo>
                  <a:lnTo>
                    <a:pt x="0" y="979"/>
                  </a:lnTo>
                  <a:lnTo>
                    <a:pt x="0" y="841"/>
                  </a:lnTo>
                  <a:lnTo>
                    <a:pt x="6" y="835"/>
                  </a:lnTo>
                  <a:lnTo>
                    <a:pt x="12" y="841"/>
                  </a:lnTo>
                  <a:lnTo>
                    <a:pt x="12" y="979"/>
                  </a:lnTo>
                  <a:lnTo>
                    <a:pt x="6" y="985"/>
                  </a:lnTo>
                  <a:close/>
                  <a:moveTo>
                    <a:pt x="6" y="1263"/>
                  </a:moveTo>
                  <a:lnTo>
                    <a:pt x="0" y="1257"/>
                  </a:lnTo>
                  <a:lnTo>
                    <a:pt x="0" y="1118"/>
                  </a:lnTo>
                  <a:lnTo>
                    <a:pt x="6" y="1112"/>
                  </a:lnTo>
                  <a:lnTo>
                    <a:pt x="12" y="1118"/>
                  </a:lnTo>
                  <a:lnTo>
                    <a:pt x="12" y="1257"/>
                  </a:lnTo>
                  <a:lnTo>
                    <a:pt x="6" y="1263"/>
                  </a:lnTo>
                  <a:close/>
                  <a:moveTo>
                    <a:pt x="6" y="1541"/>
                  </a:moveTo>
                  <a:lnTo>
                    <a:pt x="0" y="1536"/>
                  </a:lnTo>
                  <a:lnTo>
                    <a:pt x="0" y="1397"/>
                  </a:lnTo>
                  <a:lnTo>
                    <a:pt x="6" y="1391"/>
                  </a:lnTo>
                  <a:lnTo>
                    <a:pt x="12" y="1397"/>
                  </a:lnTo>
                  <a:lnTo>
                    <a:pt x="12" y="1536"/>
                  </a:lnTo>
                  <a:lnTo>
                    <a:pt x="6" y="1541"/>
                  </a:lnTo>
                  <a:close/>
                  <a:moveTo>
                    <a:pt x="6" y="1819"/>
                  </a:moveTo>
                  <a:lnTo>
                    <a:pt x="0" y="1813"/>
                  </a:lnTo>
                  <a:lnTo>
                    <a:pt x="0" y="1674"/>
                  </a:lnTo>
                  <a:lnTo>
                    <a:pt x="6" y="1669"/>
                  </a:lnTo>
                  <a:lnTo>
                    <a:pt x="12" y="1674"/>
                  </a:lnTo>
                  <a:lnTo>
                    <a:pt x="12" y="1813"/>
                  </a:lnTo>
                  <a:lnTo>
                    <a:pt x="6" y="1819"/>
                  </a:lnTo>
                  <a:close/>
                  <a:moveTo>
                    <a:pt x="6" y="2098"/>
                  </a:moveTo>
                  <a:lnTo>
                    <a:pt x="0" y="2092"/>
                  </a:lnTo>
                  <a:lnTo>
                    <a:pt x="0" y="1952"/>
                  </a:lnTo>
                  <a:lnTo>
                    <a:pt x="6" y="1946"/>
                  </a:lnTo>
                  <a:lnTo>
                    <a:pt x="12" y="1952"/>
                  </a:lnTo>
                  <a:lnTo>
                    <a:pt x="12" y="2092"/>
                  </a:lnTo>
                  <a:lnTo>
                    <a:pt x="6" y="2098"/>
                  </a:lnTo>
                  <a:close/>
                  <a:moveTo>
                    <a:pt x="6" y="2375"/>
                  </a:moveTo>
                  <a:lnTo>
                    <a:pt x="0" y="2369"/>
                  </a:lnTo>
                  <a:lnTo>
                    <a:pt x="0" y="2231"/>
                  </a:lnTo>
                  <a:lnTo>
                    <a:pt x="6" y="2225"/>
                  </a:lnTo>
                  <a:lnTo>
                    <a:pt x="12" y="2231"/>
                  </a:lnTo>
                  <a:lnTo>
                    <a:pt x="12" y="2369"/>
                  </a:lnTo>
                  <a:lnTo>
                    <a:pt x="6" y="2375"/>
                  </a:lnTo>
                  <a:close/>
                  <a:moveTo>
                    <a:pt x="6" y="2654"/>
                  </a:moveTo>
                  <a:lnTo>
                    <a:pt x="0" y="2648"/>
                  </a:lnTo>
                  <a:lnTo>
                    <a:pt x="0" y="2508"/>
                  </a:lnTo>
                  <a:lnTo>
                    <a:pt x="6" y="2502"/>
                  </a:lnTo>
                  <a:lnTo>
                    <a:pt x="12" y="2508"/>
                  </a:lnTo>
                  <a:lnTo>
                    <a:pt x="12" y="2648"/>
                  </a:lnTo>
                  <a:lnTo>
                    <a:pt x="6" y="2654"/>
                  </a:lnTo>
                  <a:close/>
                  <a:moveTo>
                    <a:pt x="6" y="2931"/>
                  </a:moveTo>
                  <a:lnTo>
                    <a:pt x="0" y="2926"/>
                  </a:lnTo>
                  <a:lnTo>
                    <a:pt x="0" y="2787"/>
                  </a:lnTo>
                  <a:lnTo>
                    <a:pt x="6" y="2781"/>
                  </a:lnTo>
                  <a:lnTo>
                    <a:pt x="12" y="2787"/>
                  </a:lnTo>
                  <a:lnTo>
                    <a:pt x="12" y="2926"/>
                  </a:lnTo>
                  <a:lnTo>
                    <a:pt x="6" y="2931"/>
                  </a:lnTo>
                  <a:close/>
                  <a:moveTo>
                    <a:pt x="6" y="3209"/>
                  </a:moveTo>
                  <a:lnTo>
                    <a:pt x="0" y="3203"/>
                  </a:lnTo>
                  <a:lnTo>
                    <a:pt x="0" y="3064"/>
                  </a:lnTo>
                  <a:lnTo>
                    <a:pt x="6" y="3059"/>
                  </a:lnTo>
                  <a:lnTo>
                    <a:pt x="12" y="3064"/>
                  </a:lnTo>
                  <a:lnTo>
                    <a:pt x="12" y="3203"/>
                  </a:lnTo>
                  <a:lnTo>
                    <a:pt x="6" y="3209"/>
                  </a:lnTo>
                  <a:close/>
                  <a:moveTo>
                    <a:pt x="6" y="3488"/>
                  </a:moveTo>
                  <a:lnTo>
                    <a:pt x="0" y="3482"/>
                  </a:lnTo>
                  <a:lnTo>
                    <a:pt x="0" y="3343"/>
                  </a:lnTo>
                  <a:lnTo>
                    <a:pt x="6" y="3337"/>
                  </a:lnTo>
                  <a:lnTo>
                    <a:pt x="12" y="3343"/>
                  </a:lnTo>
                  <a:lnTo>
                    <a:pt x="12" y="3482"/>
                  </a:lnTo>
                  <a:lnTo>
                    <a:pt x="6" y="3488"/>
                  </a:lnTo>
                  <a:close/>
                  <a:moveTo>
                    <a:pt x="6" y="3765"/>
                  </a:moveTo>
                  <a:lnTo>
                    <a:pt x="0" y="3760"/>
                  </a:lnTo>
                  <a:lnTo>
                    <a:pt x="0" y="3621"/>
                  </a:lnTo>
                  <a:lnTo>
                    <a:pt x="6" y="3615"/>
                  </a:lnTo>
                  <a:lnTo>
                    <a:pt x="12" y="3621"/>
                  </a:lnTo>
                  <a:lnTo>
                    <a:pt x="12" y="3760"/>
                  </a:lnTo>
                  <a:lnTo>
                    <a:pt x="6" y="3765"/>
                  </a:lnTo>
                  <a:close/>
                  <a:moveTo>
                    <a:pt x="6" y="4044"/>
                  </a:moveTo>
                  <a:lnTo>
                    <a:pt x="0" y="4038"/>
                  </a:lnTo>
                  <a:lnTo>
                    <a:pt x="0" y="3899"/>
                  </a:lnTo>
                  <a:lnTo>
                    <a:pt x="6" y="3893"/>
                  </a:lnTo>
                  <a:lnTo>
                    <a:pt x="12" y="3899"/>
                  </a:lnTo>
                  <a:lnTo>
                    <a:pt x="12" y="4038"/>
                  </a:lnTo>
                  <a:lnTo>
                    <a:pt x="6" y="4044"/>
                  </a:lnTo>
                  <a:close/>
                  <a:moveTo>
                    <a:pt x="6" y="4322"/>
                  </a:moveTo>
                  <a:lnTo>
                    <a:pt x="0" y="4316"/>
                  </a:lnTo>
                  <a:lnTo>
                    <a:pt x="0" y="4177"/>
                  </a:lnTo>
                  <a:lnTo>
                    <a:pt x="6" y="4171"/>
                  </a:lnTo>
                  <a:lnTo>
                    <a:pt x="12" y="4177"/>
                  </a:lnTo>
                  <a:lnTo>
                    <a:pt x="12" y="4316"/>
                  </a:lnTo>
                  <a:lnTo>
                    <a:pt x="6" y="4322"/>
                  </a:lnTo>
                  <a:close/>
                  <a:moveTo>
                    <a:pt x="6" y="4600"/>
                  </a:moveTo>
                  <a:lnTo>
                    <a:pt x="0" y="4594"/>
                  </a:lnTo>
                  <a:lnTo>
                    <a:pt x="0" y="4455"/>
                  </a:lnTo>
                  <a:lnTo>
                    <a:pt x="6" y="4449"/>
                  </a:lnTo>
                  <a:lnTo>
                    <a:pt x="12" y="4455"/>
                  </a:lnTo>
                  <a:lnTo>
                    <a:pt x="12" y="4594"/>
                  </a:lnTo>
                  <a:lnTo>
                    <a:pt x="6" y="4600"/>
                  </a:lnTo>
                  <a:close/>
                  <a:moveTo>
                    <a:pt x="6" y="4878"/>
                  </a:moveTo>
                  <a:lnTo>
                    <a:pt x="0" y="4872"/>
                  </a:lnTo>
                  <a:lnTo>
                    <a:pt x="0" y="4733"/>
                  </a:lnTo>
                  <a:lnTo>
                    <a:pt x="6" y="4728"/>
                  </a:lnTo>
                  <a:lnTo>
                    <a:pt x="12" y="4733"/>
                  </a:lnTo>
                  <a:lnTo>
                    <a:pt x="12" y="4872"/>
                  </a:lnTo>
                  <a:lnTo>
                    <a:pt x="6" y="4878"/>
                  </a:lnTo>
                  <a:close/>
                  <a:moveTo>
                    <a:pt x="6" y="5156"/>
                  </a:moveTo>
                  <a:lnTo>
                    <a:pt x="0" y="5150"/>
                  </a:lnTo>
                  <a:lnTo>
                    <a:pt x="0" y="5011"/>
                  </a:lnTo>
                  <a:lnTo>
                    <a:pt x="6" y="5005"/>
                  </a:lnTo>
                  <a:lnTo>
                    <a:pt x="12" y="5011"/>
                  </a:lnTo>
                  <a:lnTo>
                    <a:pt x="12" y="5150"/>
                  </a:lnTo>
                  <a:lnTo>
                    <a:pt x="6" y="5156"/>
                  </a:lnTo>
                  <a:close/>
                  <a:moveTo>
                    <a:pt x="6" y="5434"/>
                  </a:moveTo>
                  <a:lnTo>
                    <a:pt x="0" y="5428"/>
                  </a:lnTo>
                  <a:lnTo>
                    <a:pt x="0" y="5290"/>
                  </a:lnTo>
                  <a:lnTo>
                    <a:pt x="6" y="5284"/>
                  </a:lnTo>
                  <a:lnTo>
                    <a:pt x="12" y="5290"/>
                  </a:lnTo>
                  <a:lnTo>
                    <a:pt x="12" y="5428"/>
                  </a:lnTo>
                  <a:lnTo>
                    <a:pt x="6" y="5434"/>
                  </a:lnTo>
                  <a:close/>
                  <a:moveTo>
                    <a:pt x="6" y="5712"/>
                  </a:moveTo>
                  <a:lnTo>
                    <a:pt x="0" y="5706"/>
                  </a:lnTo>
                  <a:lnTo>
                    <a:pt x="0" y="5567"/>
                  </a:lnTo>
                  <a:lnTo>
                    <a:pt x="6" y="5561"/>
                  </a:lnTo>
                  <a:lnTo>
                    <a:pt x="12" y="5567"/>
                  </a:lnTo>
                  <a:lnTo>
                    <a:pt x="12" y="5706"/>
                  </a:lnTo>
                  <a:lnTo>
                    <a:pt x="6" y="5712"/>
                  </a:lnTo>
                  <a:close/>
                  <a:moveTo>
                    <a:pt x="6" y="5990"/>
                  </a:moveTo>
                  <a:lnTo>
                    <a:pt x="0" y="5985"/>
                  </a:lnTo>
                  <a:lnTo>
                    <a:pt x="0" y="5846"/>
                  </a:lnTo>
                  <a:lnTo>
                    <a:pt x="6" y="5840"/>
                  </a:lnTo>
                  <a:lnTo>
                    <a:pt x="12" y="5846"/>
                  </a:lnTo>
                  <a:lnTo>
                    <a:pt x="12" y="5985"/>
                  </a:lnTo>
                  <a:lnTo>
                    <a:pt x="6" y="5990"/>
                  </a:lnTo>
                  <a:close/>
                  <a:moveTo>
                    <a:pt x="6" y="6268"/>
                  </a:moveTo>
                  <a:lnTo>
                    <a:pt x="0" y="6262"/>
                  </a:lnTo>
                  <a:lnTo>
                    <a:pt x="0" y="6123"/>
                  </a:lnTo>
                  <a:lnTo>
                    <a:pt x="6" y="6118"/>
                  </a:lnTo>
                  <a:lnTo>
                    <a:pt x="12" y="6123"/>
                  </a:lnTo>
                  <a:lnTo>
                    <a:pt x="12" y="6262"/>
                  </a:lnTo>
                  <a:lnTo>
                    <a:pt x="6" y="6268"/>
                  </a:lnTo>
                  <a:close/>
                  <a:moveTo>
                    <a:pt x="6" y="6547"/>
                  </a:moveTo>
                  <a:lnTo>
                    <a:pt x="0" y="6541"/>
                  </a:lnTo>
                  <a:lnTo>
                    <a:pt x="0" y="6401"/>
                  </a:lnTo>
                  <a:lnTo>
                    <a:pt x="6" y="6395"/>
                  </a:lnTo>
                  <a:lnTo>
                    <a:pt x="12" y="6401"/>
                  </a:lnTo>
                  <a:lnTo>
                    <a:pt x="12" y="6541"/>
                  </a:lnTo>
                  <a:lnTo>
                    <a:pt x="6" y="6547"/>
                  </a:lnTo>
                  <a:close/>
                  <a:moveTo>
                    <a:pt x="6" y="6824"/>
                  </a:moveTo>
                  <a:lnTo>
                    <a:pt x="0" y="6818"/>
                  </a:lnTo>
                  <a:lnTo>
                    <a:pt x="0" y="6680"/>
                  </a:lnTo>
                  <a:lnTo>
                    <a:pt x="6" y="6674"/>
                  </a:lnTo>
                  <a:lnTo>
                    <a:pt x="12" y="6680"/>
                  </a:lnTo>
                  <a:lnTo>
                    <a:pt x="12" y="6818"/>
                  </a:lnTo>
                  <a:lnTo>
                    <a:pt x="6" y="6824"/>
                  </a:lnTo>
                  <a:close/>
                  <a:moveTo>
                    <a:pt x="6" y="7103"/>
                  </a:moveTo>
                  <a:lnTo>
                    <a:pt x="0" y="7097"/>
                  </a:lnTo>
                  <a:lnTo>
                    <a:pt x="0" y="6957"/>
                  </a:lnTo>
                  <a:lnTo>
                    <a:pt x="6" y="6951"/>
                  </a:lnTo>
                  <a:lnTo>
                    <a:pt x="12" y="6957"/>
                  </a:lnTo>
                  <a:lnTo>
                    <a:pt x="12" y="7097"/>
                  </a:lnTo>
                  <a:lnTo>
                    <a:pt x="6" y="7103"/>
                  </a:lnTo>
                  <a:close/>
                  <a:moveTo>
                    <a:pt x="6" y="7380"/>
                  </a:moveTo>
                  <a:lnTo>
                    <a:pt x="0" y="7375"/>
                  </a:lnTo>
                  <a:lnTo>
                    <a:pt x="0" y="7236"/>
                  </a:lnTo>
                  <a:lnTo>
                    <a:pt x="6" y="7230"/>
                  </a:lnTo>
                  <a:lnTo>
                    <a:pt x="12" y="7236"/>
                  </a:lnTo>
                  <a:lnTo>
                    <a:pt x="12" y="7375"/>
                  </a:lnTo>
                  <a:lnTo>
                    <a:pt x="6" y="7380"/>
                  </a:lnTo>
                  <a:close/>
                  <a:moveTo>
                    <a:pt x="6" y="7658"/>
                  </a:moveTo>
                  <a:lnTo>
                    <a:pt x="0" y="7652"/>
                  </a:lnTo>
                  <a:lnTo>
                    <a:pt x="0" y="7513"/>
                  </a:lnTo>
                  <a:lnTo>
                    <a:pt x="6" y="7508"/>
                  </a:lnTo>
                  <a:lnTo>
                    <a:pt x="12" y="7513"/>
                  </a:lnTo>
                  <a:lnTo>
                    <a:pt x="12" y="7652"/>
                  </a:lnTo>
                  <a:lnTo>
                    <a:pt x="6" y="7658"/>
                  </a:lnTo>
                  <a:close/>
                  <a:moveTo>
                    <a:pt x="6" y="7937"/>
                  </a:moveTo>
                  <a:lnTo>
                    <a:pt x="0" y="7931"/>
                  </a:lnTo>
                  <a:lnTo>
                    <a:pt x="0" y="7792"/>
                  </a:lnTo>
                  <a:lnTo>
                    <a:pt x="6" y="7786"/>
                  </a:lnTo>
                  <a:lnTo>
                    <a:pt x="12" y="7792"/>
                  </a:lnTo>
                  <a:lnTo>
                    <a:pt x="12" y="7931"/>
                  </a:lnTo>
                  <a:lnTo>
                    <a:pt x="6" y="7937"/>
                  </a:lnTo>
                  <a:close/>
                  <a:moveTo>
                    <a:pt x="6" y="8214"/>
                  </a:moveTo>
                  <a:lnTo>
                    <a:pt x="0" y="8209"/>
                  </a:lnTo>
                  <a:lnTo>
                    <a:pt x="0" y="8070"/>
                  </a:lnTo>
                  <a:lnTo>
                    <a:pt x="6" y="8064"/>
                  </a:lnTo>
                  <a:lnTo>
                    <a:pt x="12" y="8070"/>
                  </a:lnTo>
                  <a:lnTo>
                    <a:pt x="12" y="8209"/>
                  </a:lnTo>
                  <a:lnTo>
                    <a:pt x="6" y="8214"/>
                  </a:lnTo>
                  <a:close/>
                  <a:moveTo>
                    <a:pt x="6" y="8493"/>
                  </a:moveTo>
                  <a:lnTo>
                    <a:pt x="0" y="8487"/>
                  </a:lnTo>
                  <a:lnTo>
                    <a:pt x="0" y="8347"/>
                  </a:lnTo>
                  <a:lnTo>
                    <a:pt x="6" y="8342"/>
                  </a:lnTo>
                  <a:lnTo>
                    <a:pt x="12" y="8347"/>
                  </a:lnTo>
                  <a:lnTo>
                    <a:pt x="12" y="8487"/>
                  </a:lnTo>
                  <a:lnTo>
                    <a:pt x="6" y="8493"/>
                  </a:lnTo>
                  <a:close/>
                  <a:moveTo>
                    <a:pt x="6" y="8771"/>
                  </a:moveTo>
                  <a:lnTo>
                    <a:pt x="0" y="8765"/>
                  </a:lnTo>
                  <a:lnTo>
                    <a:pt x="0" y="8626"/>
                  </a:lnTo>
                  <a:lnTo>
                    <a:pt x="6" y="8620"/>
                  </a:lnTo>
                  <a:lnTo>
                    <a:pt x="12" y="8626"/>
                  </a:lnTo>
                  <a:lnTo>
                    <a:pt x="12" y="8765"/>
                  </a:lnTo>
                  <a:lnTo>
                    <a:pt x="6" y="8771"/>
                  </a:lnTo>
                  <a:close/>
                  <a:moveTo>
                    <a:pt x="6" y="9049"/>
                  </a:moveTo>
                  <a:lnTo>
                    <a:pt x="0" y="9044"/>
                  </a:lnTo>
                  <a:lnTo>
                    <a:pt x="0" y="8904"/>
                  </a:lnTo>
                  <a:lnTo>
                    <a:pt x="6" y="8898"/>
                  </a:lnTo>
                  <a:lnTo>
                    <a:pt x="12" y="8904"/>
                  </a:lnTo>
                  <a:lnTo>
                    <a:pt x="12" y="9044"/>
                  </a:lnTo>
                  <a:lnTo>
                    <a:pt x="6" y="9049"/>
                  </a:lnTo>
                  <a:close/>
                  <a:moveTo>
                    <a:pt x="6" y="9327"/>
                  </a:moveTo>
                  <a:lnTo>
                    <a:pt x="0" y="9321"/>
                  </a:lnTo>
                  <a:lnTo>
                    <a:pt x="0" y="9182"/>
                  </a:lnTo>
                  <a:lnTo>
                    <a:pt x="6" y="9177"/>
                  </a:lnTo>
                  <a:lnTo>
                    <a:pt x="12" y="9182"/>
                  </a:lnTo>
                  <a:lnTo>
                    <a:pt x="12" y="9321"/>
                  </a:lnTo>
                  <a:lnTo>
                    <a:pt x="6" y="9327"/>
                  </a:lnTo>
                  <a:close/>
                  <a:moveTo>
                    <a:pt x="6" y="9604"/>
                  </a:moveTo>
                  <a:lnTo>
                    <a:pt x="0" y="9599"/>
                  </a:lnTo>
                  <a:lnTo>
                    <a:pt x="0" y="9460"/>
                  </a:lnTo>
                  <a:lnTo>
                    <a:pt x="6" y="9454"/>
                  </a:lnTo>
                  <a:lnTo>
                    <a:pt x="12" y="9460"/>
                  </a:lnTo>
                  <a:lnTo>
                    <a:pt x="12" y="9599"/>
                  </a:lnTo>
                  <a:lnTo>
                    <a:pt x="6" y="9604"/>
                  </a:lnTo>
                  <a:close/>
                  <a:moveTo>
                    <a:pt x="6" y="9883"/>
                  </a:moveTo>
                  <a:lnTo>
                    <a:pt x="0" y="9877"/>
                  </a:lnTo>
                  <a:lnTo>
                    <a:pt x="0" y="9739"/>
                  </a:lnTo>
                  <a:lnTo>
                    <a:pt x="6" y="9733"/>
                  </a:lnTo>
                  <a:lnTo>
                    <a:pt x="12" y="9739"/>
                  </a:lnTo>
                  <a:lnTo>
                    <a:pt x="12" y="9877"/>
                  </a:lnTo>
                  <a:lnTo>
                    <a:pt x="6" y="9883"/>
                  </a:lnTo>
                  <a:close/>
                  <a:moveTo>
                    <a:pt x="6" y="10161"/>
                  </a:moveTo>
                  <a:lnTo>
                    <a:pt x="0" y="10155"/>
                  </a:lnTo>
                  <a:lnTo>
                    <a:pt x="0" y="10016"/>
                  </a:lnTo>
                  <a:lnTo>
                    <a:pt x="6" y="10010"/>
                  </a:lnTo>
                  <a:lnTo>
                    <a:pt x="12" y="10016"/>
                  </a:lnTo>
                  <a:lnTo>
                    <a:pt x="12" y="10155"/>
                  </a:lnTo>
                  <a:lnTo>
                    <a:pt x="6" y="10161"/>
                  </a:lnTo>
                  <a:close/>
                </a:path>
              </a:pathLst>
            </a:custGeom>
            <a:grpFill/>
            <a:ln>
              <a:noFill/>
            </a:ln>
          </p:spPr>
          <p:txBody>
            <a:bodyPr vert="horz" wrap="square" lIns="91440" tIns="45720" rIns="91440" bIns="45720" numCol="1" anchor="t" anchorCtr="0" compatLnSpc="1">
              <a:prstTxWarp prst="textNoShape">
                <a:avLst/>
              </a:prstTxWarp>
            </a:bodyPr>
            <a:lstStyle/>
            <a:p>
              <a:endParaRPr lang="en-US" u="sng">
                <a:solidFill>
                  <a:schemeClr val="bg1"/>
                </a:solidFill>
              </a:endParaRPr>
            </a:p>
          </p:txBody>
        </p:sp>
      </p:grpSp>
      <p:sp>
        <p:nvSpPr>
          <p:cNvPr id="78" name="TextBox 77">
            <a:extLst>
              <a:ext uri="{FF2B5EF4-FFF2-40B4-BE49-F238E27FC236}">
                <a16:creationId xmlns:a16="http://schemas.microsoft.com/office/drawing/2014/main" id="{3D7C2836-78B3-4A8B-9004-FA2BE70CFA78}"/>
              </a:ext>
            </a:extLst>
          </p:cNvPr>
          <p:cNvSpPr txBox="1"/>
          <p:nvPr/>
        </p:nvSpPr>
        <p:spPr>
          <a:xfrm>
            <a:off x="498908" y="6258435"/>
            <a:ext cx="4550271" cy="230832"/>
          </a:xfrm>
          <a:prstGeom prst="rect">
            <a:avLst/>
          </a:prstGeom>
          <a:noFill/>
        </p:spPr>
        <p:txBody>
          <a:bodyPr wrap="square" rtlCol="0" anchor="t">
            <a:spAutoFit/>
          </a:bodyPr>
          <a:lstStyle/>
          <a:p>
            <a:r>
              <a:rPr lang="en-US" sz="900" spc="200" baseline="0" dirty="0">
                <a:solidFill>
                  <a:schemeClr val="bg1"/>
                </a:solidFill>
                <a:ea typeface="Roboto Slab" pitchFamily="2" charset="0"/>
                <a:cs typeface="Open Sans Light" panose="020B0306030504020204" pitchFamily="34" charset="0"/>
              </a:rPr>
              <a:t>www.objectives.com</a:t>
            </a:r>
          </a:p>
        </p:txBody>
      </p:sp>
      <p:sp>
        <p:nvSpPr>
          <p:cNvPr id="79" name="TextBox 78">
            <a:extLst>
              <a:ext uri="{FF2B5EF4-FFF2-40B4-BE49-F238E27FC236}">
                <a16:creationId xmlns:a16="http://schemas.microsoft.com/office/drawing/2014/main" id="{CFDC6F20-6264-49A0-916E-0200DADAE523}"/>
              </a:ext>
            </a:extLst>
          </p:cNvPr>
          <p:cNvSpPr txBox="1"/>
          <p:nvPr/>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solidFill>
                <a:ea typeface="Roboto Slab" pitchFamily="2" charset="0"/>
                <a:cs typeface="Poppins ExtraBold" panose="00000900000000000000" pitchFamily="2" charset="0"/>
              </a:rPr>
              <a:pPr algn="l"/>
              <a:t>3</a:t>
            </a:fld>
            <a:endParaRPr lang="id-ID" sz="49600" b="0" i="0" dirty="0">
              <a:solidFill>
                <a:schemeClr val="bg1"/>
              </a:solidFill>
              <a:ea typeface="Roboto Slab" pitchFamily="2" charset="0"/>
              <a:cs typeface="Poppins ExtraBold" panose="00000900000000000000" pitchFamily="2" charset="0"/>
            </a:endParaRPr>
          </a:p>
        </p:txBody>
      </p:sp>
      <p:sp>
        <p:nvSpPr>
          <p:cNvPr id="80" name="TextBox 79">
            <a:extLst>
              <a:ext uri="{FF2B5EF4-FFF2-40B4-BE49-F238E27FC236}">
                <a16:creationId xmlns:a16="http://schemas.microsoft.com/office/drawing/2014/main" id="{3A70E432-5058-45EC-9BBF-95F4D7232B17}"/>
              </a:ext>
            </a:extLst>
          </p:cNvPr>
          <p:cNvSpPr txBox="1"/>
          <p:nvPr/>
        </p:nvSpPr>
        <p:spPr>
          <a:xfrm>
            <a:off x="10693396" y="6258435"/>
            <a:ext cx="673099" cy="230832"/>
          </a:xfrm>
          <a:prstGeom prst="rect">
            <a:avLst/>
          </a:prstGeom>
          <a:noFill/>
        </p:spPr>
        <p:txBody>
          <a:bodyPr wrap="square" rtlCol="0" anchor="t">
            <a:spAutoFit/>
          </a:bodyPr>
          <a:lstStyle/>
          <a:p>
            <a:pPr algn="r"/>
            <a:r>
              <a:rPr lang="en-US" sz="900" spc="200" baseline="0" dirty="0">
                <a:solidFill>
                  <a:schemeClr val="bg1"/>
                </a:solidFill>
                <a:ea typeface="Roboto Slab" pitchFamily="2" charset="0"/>
                <a:cs typeface="Open Sans Light" panose="020B0306030504020204" pitchFamily="34" charset="0"/>
              </a:rPr>
              <a:t>Page</a:t>
            </a:r>
          </a:p>
        </p:txBody>
      </p:sp>
      <p:sp>
        <p:nvSpPr>
          <p:cNvPr id="81" name="TextBox 80">
            <a:extLst>
              <a:ext uri="{FF2B5EF4-FFF2-40B4-BE49-F238E27FC236}">
                <a16:creationId xmlns:a16="http://schemas.microsoft.com/office/drawing/2014/main" id="{98A7EB02-DD8B-4371-A0F5-7225A8D27B0C}"/>
              </a:ext>
            </a:extLst>
          </p:cNvPr>
          <p:cNvSpPr txBox="1"/>
          <p:nvPr/>
        </p:nvSpPr>
        <p:spPr>
          <a:xfrm>
            <a:off x="953686" y="1564323"/>
            <a:ext cx="10284629" cy="651460"/>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4000" dirty="0">
                <a:solidFill>
                  <a:schemeClr val="bg1"/>
                </a:solidFill>
                <a:latin typeface="+mn-lt"/>
              </a:rPr>
              <a:t>Adventure with our product</a:t>
            </a:r>
          </a:p>
        </p:txBody>
      </p:sp>
      <p:grpSp>
        <p:nvGrpSpPr>
          <p:cNvPr id="82" name="Group 81">
            <a:extLst>
              <a:ext uri="{FF2B5EF4-FFF2-40B4-BE49-F238E27FC236}">
                <a16:creationId xmlns:a16="http://schemas.microsoft.com/office/drawing/2014/main" id="{7B186E71-ABB3-48A3-B6A2-CC6ECF99EE32}"/>
              </a:ext>
            </a:extLst>
          </p:cNvPr>
          <p:cNvGrpSpPr/>
          <p:nvPr/>
        </p:nvGrpSpPr>
        <p:grpSpPr>
          <a:xfrm>
            <a:off x="2065220" y="1341113"/>
            <a:ext cx="8061562" cy="1034694"/>
            <a:chOff x="1900084" y="1063727"/>
            <a:chExt cx="8391832" cy="1034694"/>
          </a:xfrm>
        </p:grpSpPr>
        <p:cxnSp>
          <p:nvCxnSpPr>
            <p:cNvPr id="83" name="Straight Connector 82">
              <a:extLst>
                <a:ext uri="{FF2B5EF4-FFF2-40B4-BE49-F238E27FC236}">
                  <a16:creationId xmlns:a16="http://schemas.microsoft.com/office/drawing/2014/main" id="{EA0D0B0E-42B3-4E47-AF3E-DD4A308C0695}"/>
                </a:ext>
              </a:extLst>
            </p:cNvPr>
            <p:cNvCxnSpPr/>
            <p:nvPr/>
          </p:nvCxnSpPr>
          <p:spPr>
            <a:xfrm>
              <a:off x="1900084" y="1063727"/>
              <a:ext cx="839183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CB3C7A3B-7B87-4F97-9616-ED14F7D95BEE}"/>
                </a:ext>
              </a:extLst>
            </p:cNvPr>
            <p:cNvCxnSpPr/>
            <p:nvPr/>
          </p:nvCxnSpPr>
          <p:spPr>
            <a:xfrm>
              <a:off x="1900084" y="2098421"/>
              <a:ext cx="839183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6" name="TextBox 85">
            <a:extLst>
              <a:ext uri="{FF2B5EF4-FFF2-40B4-BE49-F238E27FC236}">
                <a16:creationId xmlns:a16="http://schemas.microsoft.com/office/drawing/2014/main" id="{145BAC5E-03D2-4E44-AF75-FB41F1B21BE3}"/>
              </a:ext>
            </a:extLst>
          </p:cNvPr>
          <p:cNvSpPr txBox="1"/>
          <p:nvPr/>
        </p:nvSpPr>
        <p:spPr>
          <a:xfrm>
            <a:off x="1992370" y="3215748"/>
            <a:ext cx="8207260" cy="1046569"/>
          </a:xfrm>
          <a:prstGeom prst="rect">
            <a:avLst/>
          </a:prstGeom>
          <a:noFill/>
        </p:spPr>
        <p:txBody>
          <a:bodyPr wrap="square" rtlCol="0">
            <a:spAutoFit/>
          </a:bodyPr>
          <a:lstStyle/>
          <a:p>
            <a:pPr algn="ctr">
              <a:lnSpc>
                <a:spcPct val="120000"/>
              </a:lnSpc>
            </a:pPr>
            <a:r>
              <a:rPr lang="en-US" sz="1050" spc="100" dirty="0">
                <a:solidFill>
                  <a:schemeClr val="bg1"/>
                </a:solidFill>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in this spot, which was created for the bliss of souls like mine. I am so happy, my dear friend, so absorbed in the exquisite sense of mere tranquil existence, that I neglect my talents. I should be incapable of drawing a single stroke at the present moment; and yet I feel that I never was a greater artist than now.</a:t>
            </a:r>
          </a:p>
        </p:txBody>
      </p:sp>
      <p:sp>
        <p:nvSpPr>
          <p:cNvPr id="87" name="TextBox 86">
            <a:extLst>
              <a:ext uri="{FF2B5EF4-FFF2-40B4-BE49-F238E27FC236}">
                <a16:creationId xmlns:a16="http://schemas.microsoft.com/office/drawing/2014/main" id="{6FB3AC91-E6A0-4B76-BA01-E7E23E22C398}"/>
              </a:ext>
            </a:extLst>
          </p:cNvPr>
          <p:cNvSpPr txBox="1"/>
          <p:nvPr/>
        </p:nvSpPr>
        <p:spPr>
          <a:xfrm>
            <a:off x="4555972" y="5147556"/>
            <a:ext cx="3080056" cy="3693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2000" dirty="0">
                <a:solidFill>
                  <a:schemeClr val="bg1"/>
                </a:solidFill>
                <a:latin typeface="+mn-lt"/>
              </a:rPr>
              <a:t>Regards, Objectives</a:t>
            </a:r>
            <a:endParaRPr lang="en-US" sz="2000" b="0" i="1" dirty="0">
              <a:solidFill>
                <a:schemeClr val="bg1"/>
              </a:solidFill>
              <a:latin typeface="+mn-lt"/>
            </a:endParaRPr>
          </a:p>
        </p:txBody>
      </p:sp>
    </p:spTree>
    <p:extLst>
      <p:ext uri="{BB962C8B-B14F-4D97-AF65-F5344CB8AC3E}">
        <p14:creationId xmlns:p14="http://schemas.microsoft.com/office/powerpoint/2010/main" val="19088891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7096E5A-6FFA-44F1-8345-FFF36C913AFD}"/>
              </a:ext>
            </a:extLst>
          </p:cNvPr>
          <p:cNvGrpSpPr/>
          <p:nvPr/>
        </p:nvGrpSpPr>
        <p:grpSpPr>
          <a:xfrm>
            <a:off x="1153392" y="1903336"/>
            <a:ext cx="3747305" cy="1594585"/>
            <a:chOff x="1254992" y="1729165"/>
            <a:chExt cx="3747305" cy="1594585"/>
          </a:xfrm>
        </p:grpSpPr>
        <p:sp>
          <p:nvSpPr>
            <p:cNvPr id="4" name="TextBox 3">
              <a:extLst>
                <a:ext uri="{FF2B5EF4-FFF2-40B4-BE49-F238E27FC236}">
                  <a16:creationId xmlns:a16="http://schemas.microsoft.com/office/drawing/2014/main" id="{9C7C0CD4-61D7-4651-89A7-9963364AA0F7}"/>
                </a:ext>
              </a:extLst>
            </p:cNvPr>
            <p:cNvSpPr txBox="1"/>
            <p:nvPr/>
          </p:nvSpPr>
          <p:spPr>
            <a:xfrm>
              <a:off x="1254992" y="1830782"/>
              <a:ext cx="3164607" cy="1428083"/>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800" b="0" dirty="0">
                  <a:solidFill>
                    <a:schemeClr val="accent1"/>
                  </a:solidFill>
                  <a:latin typeface="+mn-lt"/>
                </a:rPr>
                <a:t>Story About Us</a:t>
              </a:r>
            </a:p>
          </p:txBody>
        </p:sp>
        <p:cxnSp>
          <p:nvCxnSpPr>
            <p:cNvPr id="8" name="Straight Connector 7">
              <a:extLst>
                <a:ext uri="{FF2B5EF4-FFF2-40B4-BE49-F238E27FC236}">
                  <a16:creationId xmlns:a16="http://schemas.microsoft.com/office/drawing/2014/main" id="{5D92384E-B3D6-4C33-9C2B-B5C3E68674A9}"/>
                </a:ext>
              </a:extLst>
            </p:cNvPr>
            <p:cNvCxnSpPr/>
            <p:nvPr/>
          </p:nvCxnSpPr>
          <p:spPr>
            <a:xfrm>
              <a:off x="1313813" y="1729165"/>
              <a:ext cx="368848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995B165-F558-4C22-8F84-07CB54CEC4C4}"/>
                </a:ext>
              </a:extLst>
            </p:cNvPr>
            <p:cNvCxnSpPr/>
            <p:nvPr/>
          </p:nvCxnSpPr>
          <p:spPr>
            <a:xfrm>
              <a:off x="1313813" y="3323750"/>
              <a:ext cx="3688484"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82C6A73C-3B9B-4EB1-BE50-FC36A5EC31E2}"/>
              </a:ext>
            </a:extLst>
          </p:cNvPr>
          <p:cNvGrpSpPr/>
          <p:nvPr/>
        </p:nvGrpSpPr>
        <p:grpSpPr>
          <a:xfrm>
            <a:off x="5832023" y="3421469"/>
            <a:ext cx="4821465" cy="2472413"/>
            <a:chOff x="5832023" y="3421469"/>
            <a:chExt cx="4821465" cy="2472413"/>
          </a:xfrm>
        </p:grpSpPr>
        <p:sp>
          <p:nvSpPr>
            <p:cNvPr id="3" name="TextBox 2">
              <a:extLst>
                <a:ext uri="{FF2B5EF4-FFF2-40B4-BE49-F238E27FC236}">
                  <a16:creationId xmlns:a16="http://schemas.microsoft.com/office/drawing/2014/main" id="{91FB7AA6-837D-4755-8546-E43BCE23FE46}"/>
                </a:ext>
              </a:extLst>
            </p:cNvPr>
            <p:cNvSpPr txBox="1"/>
            <p:nvPr/>
          </p:nvSpPr>
          <p:spPr>
            <a:xfrm>
              <a:off x="5832023" y="5036724"/>
              <a:ext cx="4821463" cy="857158"/>
            </a:xfrm>
            <a:prstGeom prst="rect">
              <a:avLst/>
            </a:prstGeom>
            <a:noFill/>
          </p:spPr>
          <p:txBody>
            <a:bodyPr wrap="square" rtlCol="0">
              <a:spAutoFit/>
            </a:bodyPr>
            <a:lstStyle/>
            <a:p>
              <a:pPr>
                <a:lnSpc>
                  <a:spcPct val="120000"/>
                </a:lnSpc>
              </a:pPr>
              <a:r>
                <a:rPr lang="en-US" sz="1050" spc="10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a:t>
              </a:r>
            </a:p>
          </p:txBody>
        </p:sp>
        <p:sp>
          <p:nvSpPr>
            <p:cNvPr id="12" name="TextBox 11">
              <a:extLst>
                <a:ext uri="{FF2B5EF4-FFF2-40B4-BE49-F238E27FC236}">
                  <a16:creationId xmlns:a16="http://schemas.microsoft.com/office/drawing/2014/main" id="{8F72067B-5FFD-4927-B14C-AEFE857F0AEC}"/>
                </a:ext>
              </a:extLst>
            </p:cNvPr>
            <p:cNvSpPr txBox="1"/>
            <p:nvPr/>
          </p:nvSpPr>
          <p:spPr>
            <a:xfrm>
              <a:off x="5832024" y="3421469"/>
              <a:ext cx="4821464" cy="1632755"/>
            </a:xfrm>
            <a:prstGeom prst="rect">
              <a:avLst/>
            </a:prstGeom>
            <a:noFill/>
          </p:spPr>
          <p:txBody>
            <a:bodyPr wrap="square" rtlCol="0">
              <a:spAutoFit/>
            </a:bodyPr>
            <a:lstStyle/>
            <a:p>
              <a:pPr>
                <a:lnSpc>
                  <a:spcPct val="120000"/>
                </a:lnSpc>
              </a:pPr>
              <a:r>
                <a:rPr lang="en-US" sz="1050" spc="100" dirty="0">
                  <a:solidFill>
                    <a:schemeClr val="tx1">
                      <a:lumMod val="75000"/>
                      <a:lumOff val="25000"/>
                    </a:schemeClr>
                  </a:solidFill>
                  <a:ea typeface="Roboto Slab" pitchFamily="2" charset="0"/>
                  <a:cs typeface="Open Sans Light" panose="020B0306030504020204" pitchFamily="34" charset="0"/>
                </a:rPr>
                <a:t>is a Scandinavian nation with thousands of coastal islands and inland lakes, along with vast boreal forests and glaciated mountains. Its principal cities, eastern capital Stockholm and southwestern Gothenburg and Malmö, are all coastal. Stockholm is built on 14 islands. It has more than 50 bridges, as well as the medieval old town, </a:t>
              </a:r>
              <a:r>
                <a:rPr lang="en-US" sz="1050" spc="100" dirty="0" err="1">
                  <a:solidFill>
                    <a:schemeClr val="tx1">
                      <a:lumMod val="75000"/>
                      <a:lumOff val="25000"/>
                    </a:schemeClr>
                  </a:solidFill>
                  <a:ea typeface="Roboto Slab" pitchFamily="2" charset="0"/>
                  <a:cs typeface="Open Sans Light" panose="020B0306030504020204" pitchFamily="34" charset="0"/>
                </a:rPr>
                <a:t>Gamla</a:t>
              </a:r>
              <a:r>
                <a:rPr lang="en-US" sz="1050" spc="100" dirty="0">
                  <a:solidFill>
                    <a:schemeClr val="tx1">
                      <a:lumMod val="75000"/>
                      <a:lumOff val="25000"/>
                    </a:schemeClr>
                  </a:solidFill>
                  <a:ea typeface="Roboto Slab" pitchFamily="2" charset="0"/>
                  <a:cs typeface="Open Sans Light" panose="020B0306030504020204" pitchFamily="34" charset="0"/>
                </a:rPr>
                <a:t> Stan, royal palaces and museums such as open-air </a:t>
              </a:r>
              <a:r>
                <a:rPr lang="en-US" sz="1050" spc="100" dirty="0" err="1">
                  <a:solidFill>
                    <a:schemeClr val="tx1">
                      <a:lumMod val="75000"/>
                      <a:lumOff val="25000"/>
                    </a:schemeClr>
                  </a:solidFill>
                  <a:ea typeface="Roboto Slab" pitchFamily="2" charset="0"/>
                  <a:cs typeface="Open Sans Light" panose="020B0306030504020204" pitchFamily="34" charset="0"/>
                </a:rPr>
                <a:t>Skansen</a:t>
              </a:r>
              <a:r>
                <a:rPr lang="en-US" sz="1050" spc="100" dirty="0">
                  <a:solidFill>
                    <a:schemeClr val="tx1">
                      <a:lumMod val="75000"/>
                      <a:lumOff val="25000"/>
                    </a:schemeClr>
                  </a:solidFill>
                  <a:ea typeface="Roboto Slab" pitchFamily="2" charset="0"/>
                  <a:cs typeface="Open Sans Light" panose="020B0306030504020204" pitchFamily="34" charset="0"/>
                </a:rPr>
                <a:t>.</a:t>
              </a:r>
            </a:p>
          </p:txBody>
        </p:sp>
      </p:grpSp>
      <p:sp>
        <p:nvSpPr>
          <p:cNvPr id="26" name="TextBox 25">
            <a:extLst>
              <a:ext uri="{FF2B5EF4-FFF2-40B4-BE49-F238E27FC236}">
                <a16:creationId xmlns:a16="http://schemas.microsoft.com/office/drawing/2014/main" id="{C9060546-74FB-47C1-9C4A-E42C505F2B20}"/>
              </a:ext>
            </a:extLst>
          </p:cNvPr>
          <p:cNvSpPr txBox="1"/>
          <p:nvPr/>
        </p:nvSpPr>
        <p:spPr>
          <a:xfrm>
            <a:off x="1138879" y="4449177"/>
            <a:ext cx="2259096" cy="590931"/>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3600" b="0" dirty="0">
                <a:solidFill>
                  <a:schemeClr val="tx1">
                    <a:lumMod val="75000"/>
                    <a:lumOff val="25000"/>
                  </a:schemeClr>
                </a:solidFill>
                <a:latin typeface="+mn-lt"/>
              </a:rPr>
              <a:t>In 1956…</a:t>
            </a:r>
          </a:p>
        </p:txBody>
      </p:sp>
      <p:sp>
        <p:nvSpPr>
          <p:cNvPr id="27" name="TextBox 26">
            <a:extLst>
              <a:ext uri="{FF2B5EF4-FFF2-40B4-BE49-F238E27FC236}">
                <a16:creationId xmlns:a16="http://schemas.microsoft.com/office/drawing/2014/main" id="{3CF6E77A-9820-4265-82F0-6B118CB2302F}"/>
              </a:ext>
            </a:extLst>
          </p:cNvPr>
          <p:cNvSpPr txBox="1"/>
          <p:nvPr/>
        </p:nvSpPr>
        <p:spPr>
          <a:xfrm>
            <a:off x="1138879" y="3995799"/>
            <a:ext cx="3302497" cy="3139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1600" b="0" dirty="0">
                <a:solidFill>
                  <a:schemeClr val="tx1">
                    <a:lumMod val="75000"/>
                    <a:lumOff val="25000"/>
                  </a:schemeClr>
                </a:solidFill>
                <a:latin typeface="+mn-lt"/>
              </a:rPr>
              <a:t>Specialist outdoor products</a:t>
            </a:r>
          </a:p>
        </p:txBody>
      </p:sp>
      <p:pic>
        <p:nvPicPr>
          <p:cNvPr id="6" name="Picture Placeholder 5">
            <a:extLst>
              <a:ext uri="{FF2B5EF4-FFF2-40B4-BE49-F238E27FC236}">
                <a16:creationId xmlns:a16="http://schemas.microsoft.com/office/drawing/2014/main" id="{47B91D3F-FE5D-4399-A8BB-DA5E825B36EF}"/>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t="4405" b="4405"/>
          <a:stretch>
            <a:fillRect/>
          </a:stretch>
        </p:blipFill>
        <p:spPr/>
      </p:pic>
    </p:spTree>
    <p:extLst>
      <p:ext uri="{BB962C8B-B14F-4D97-AF65-F5344CB8AC3E}">
        <p14:creationId xmlns:p14="http://schemas.microsoft.com/office/powerpoint/2010/main" val="413709296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636163A-2F61-4FDC-AFBF-B0F0F4900493}"/>
              </a:ext>
            </a:extLst>
          </p:cNvPr>
          <p:cNvGrpSpPr/>
          <p:nvPr/>
        </p:nvGrpSpPr>
        <p:grpSpPr>
          <a:xfrm>
            <a:off x="3559175" y="835127"/>
            <a:ext cx="5073650" cy="1034694"/>
            <a:chOff x="3559175" y="835127"/>
            <a:chExt cx="5073650" cy="1034694"/>
          </a:xfrm>
        </p:grpSpPr>
        <p:sp>
          <p:nvSpPr>
            <p:cNvPr id="3" name="TextBox 2">
              <a:extLst>
                <a:ext uri="{FF2B5EF4-FFF2-40B4-BE49-F238E27FC236}">
                  <a16:creationId xmlns:a16="http://schemas.microsoft.com/office/drawing/2014/main" id="{DD3024F1-D5E5-409A-8A0D-20AB409855A1}"/>
                </a:ext>
              </a:extLst>
            </p:cNvPr>
            <p:cNvSpPr txBox="1"/>
            <p:nvPr/>
          </p:nvSpPr>
          <p:spPr>
            <a:xfrm>
              <a:off x="3559175" y="1029309"/>
              <a:ext cx="5073650" cy="651460"/>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4000" dirty="0">
                  <a:solidFill>
                    <a:schemeClr val="tx1">
                      <a:lumMod val="75000"/>
                      <a:lumOff val="25000"/>
                    </a:schemeClr>
                  </a:solidFill>
                  <a:latin typeface="+mn-lt"/>
                </a:rPr>
                <a:t>Product features </a:t>
              </a:r>
            </a:p>
          </p:txBody>
        </p:sp>
        <p:grpSp>
          <p:nvGrpSpPr>
            <p:cNvPr id="31" name="Group 30">
              <a:extLst>
                <a:ext uri="{FF2B5EF4-FFF2-40B4-BE49-F238E27FC236}">
                  <a16:creationId xmlns:a16="http://schemas.microsoft.com/office/drawing/2014/main" id="{EA441BC4-4ABB-40AF-952D-305131A41079}"/>
                </a:ext>
              </a:extLst>
            </p:cNvPr>
            <p:cNvGrpSpPr/>
            <p:nvPr/>
          </p:nvGrpSpPr>
          <p:grpSpPr>
            <a:xfrm>
              <a:off x="3829050" y="835127"/>
              <a:ext cx="4533900" cy="1034694"/>
              <a:chOff x="1900084" y="1063727"/>
              <a:chExt cx="8391832" cy="1034694"/>
            </a:xfrm>
          </p:grpSpPr>
          <p:cxnSp>
            <p:nvCxnSpPr>
              <p:cNvPr id="6" name="Straight Connector 5">
                <a:extLst>
                  <a:ext uri="{FF2B5EF4-FFF2-40B4-BE49-F238E27FC236}">
                    <a16:creationId xmlns:a16="http://schemas.microsoft.com/office/drawing/2014/main" id="{82385455-E7B2-41D5-85F3-485E85C644B9}"/>
                  </a:ext>
                </a:extLst>
              </p:cNvPr>
              <p:cNvCxnSpPr/>
              <p:nvPr/>
            </p:nvCxnSpPr>
            <p:spPr>
              <a:xfrm>
                <a:off x="1900084" y="1063727"/>
                <a:ext cx="839183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F10CB064-008C-43ED-9C6A-D405E350ADDE}"/>
                  </a:ext>
                </a:extLst>
              </p:cNvPr>
              <p:cNvCxnSpPr/>
              <p:nvPr/>
            </p:nvCxnSpPr>
            <p:spPr>
              <a:xfrm>
                <a:off x="1900084" y="2098421"/>
                <a:ext cx="839183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 name="Group 4">
            <a:extLst>
              <a:ext uri="{FF2B5EF4-FFF2-40B4-BE49-F238E27FC236}">
                <a16:creationId xmlns:a16="http://schemas.microsoft.com/office/drawing/2014/main" id="{2FA04BB3-ECC4-4C07-86E1-D2F9E3F29023}"/>
              </a:ext>
            </a:extLst>
          </p:cNvPr>
          <p:cNvGrpSpPr/>
          <p:nvPr/>
        </p:nvGrpSpPr>
        <p:grpSpPr>
          <a:xfrm>
            <a:off x="5106072" y="1984408"/>
            <a:ext cx="1979856" cy="483918"/>
            <a:chOff x="5106072" y="1984408"/>
            <a:chExt cx="1979856" cy="483918"/>
          </a:xfrm>
        </p:grpSpPr>
        <p:sp>
          <p:nvSpPr>
            <p:cNvPr id="4" name="TextBox 3">
              <a:extLst>
                <a:ext uri="{FF2B5EF4-FFF2-40B4-BE49-F238E27FC236}">
                  <a16:creationId xmlns:a16="http://schemas.microsoft.com/office/drawing/2014/main" id="{E012BEBE-116D-4923-BD57-710D2025C387}"/>
                </a:ext>
              </a:extLst>
            </p:cNvPr>
            <p:cNvSpPr txBox="1"/>
            <p:nvPr/>
          </p:nvSpPr>
          <p:spPr>
            <a:xfrm>
              <a:off x="5106072" y="1984408"/>
              <a:ext cx="1979856" cy="3693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2000" b="0" dirty="0">
                  <a:solidFill>
                    <a:schemeClr val="accent1"/>
                  </a:solidFill>
                  <a:latin typeface="+mn-lt"/>
                </a:rPr>
                <a:t>Three points</a:t>
              </a:r>
            </a:p>
          </p:txBody>
        </p:sp>
        <p:cxnSp>
          <p:nvCxnSpPr>
            <p:cNvPr id="8" name="Straight Connector 7">
              <a:extLst>
                <a:ext uri="{FF2B5EF4-FFF2-40B4-BE49-F238E27FC236}">
                  <a16:creationId xmlns:a16="http://schemas.microsoft.com/office/drawing/2014/main" id="{7460D440-4620-4A8F-83AC-98A104C97225}"/>
                </a:ext>
              </a:extLst>
            </p:cNvPr>
            <p:cNvCxnSpPr>
              <a:cxnSpLocks/>
            </p:cNvCxnSpPr>
            <p:nvPr/>
          </p:nvCxnSpPr>
          <p:spPr>
            <a:xfrm>
              <a:off x="5106072" y="2468326"/>
              <a:ext cx="197985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887EF6C-5EA6-455B-8ADF-2FA2374CC3D8}"/>
              </a:ext>
            </a:extLst>
          </p:cNvPr>
          <p:cNvGrpSpPr/>
          <p:nvPr/>
        </p:nvGrpSpPr>
        <p:grpSpPr>
          <a:xfrm>
            <a:off x="1779552" y="3303824"/>
            <a:ext cx="2219328" cy="2171700"/>
            <a:chOff x="1779552" y="3303824"/>
            <a:chExt cx="2219328" cy="2171700"/>
          </a:xfrm>
        </p:grpSpPr>
        <p:sp>
          <p:nvSpPr>
            <p:cNvPr id="19" name="Rectangle 18">
              <a:extLst>
                <a:ext uri="{FF2B5EF4-FFF2-40B4-BE49-F238E27FC236}">
                  <a16:creationId xmlns:a16="http://schemas.microsoft.com/office/drawing/2014/main" id="{4B89D703-963C-469D-8062-30B38798A066}"/>
                </a:ext>
              </a:extLst>
            </p:cNvPr>
            <p:cNvSpPr/>
            <p:nvPr/>
          </p:nvSpPr>
          <p:spPr>
            <a:xfrm>
              <a:off x="1779552" y="3303824"/>
              <a:ext cx="2219328" cy="2171700"/>
            </a:xfrm>
            <a:prstGeom prst="rect">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CF44093D-E344-42A8-BB9C-5C650185268F}"/>
                </a:ext>
              </a:extLst>
            </p:cNvPr>
            <p:cNvSpPr txBox="1"/>
            <p:nvPr/>
          </p:nvSpPr>
          <p:spPr>
            <a:xfrm>
              <a:off x="1938304" y="4509713"/>
              <a:ext cx="1901825" cy="658770"/>
            </a:xfrm>
            <a:prstGeom prst="rect">
              <a:avLst/>
            </a:prstGeom>
            <a:noFill/>
          </p:spPr>
          <p:txBody>
            <a:bodyPr wrap="square" rtlCol="0">
              <a:spAutoFit/>
            </a:bodyPr>
            <a:lstStyle/>
            <a:p>
              <a:pPr algn="ctr">
                <a:lnSpc>
                  <a:spcPct val="120000"/>
                </a:lnSpc>
              </a:pPr>
              <a:r>
                <a:rPr lang="en-US" sz="1050" spc="10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a:t>
              </a:r>
            </a:p>
          </p:txBody>
        </p:sp>
        <p:sp>
          <p:nvSpPr>
            <p:cNvPr id="18" name="Freeform 54">
              <a:extLst>
                <a:ext uri="{FF2B5EF4-FFF2-40B4-BE49-F238E27FC236}">
                  <a16:creationId xmlns:a16="http://schemas.microsoft.com/office/drawing/2014/main" id="{CDBF5EEA-3883-4183-8AA7-A64D8D6A0892}"/>
                </a:ext>
              </a:extLst>
            </p:cNvPr>
            <p:cNvSpPr>
              <a:spLocks noEditPoints="1"/>
            </p:cNvSpPr>
            <p:nvPr/>
          </p:nvSpPr>
          <p:spPr bwMode="auto">
            <a:xfrm>
              <a:off x="2648233" y="3722201"/>
              <a:ext cx="481966" cy="481966"/>
            </a:xfrm>
            <a:custGeom>
              <a:avLst/>
              <a:gdLst>
                <a:gd name="T0" fmla="*/ 100 w 200"/>
                <a:gd name="T1" fmla="*/ 0 h 200"/>
                <a:gd name="T2" fmla="*/ 100 w 200"/>
                <a:gd name="T3" fmla="*/ 0 h 200"/>
                <a:gd name="T4" fmla="*/ 100 w 200"/>
                <a:gd name="T5" fmla="*/ 200 h 200"/>
                <a:gd name="T6" fmla="*/ 100 w 200"/>
                <a:gd name="T7" fmla="*/ 200 h 200"/>
                <a:gd name="T8" fmla="*/ 200 w 200"/>
                <a:gd name="T9" fmla="*/ 100 h 200"/>
                <a:gd name="T10" fmla="*/ 104 w 200"/>
                <a:gd name="T11" fmla="*/ 59 h 200"/>
                <a:gd name="T12" fmla="*/ 140 w 200"/>
                <a:gd name="T13" fmla="*/ 96 h 200"/>
                <a:gd name="T14" fmla="*/ 104 w 200"/>
                <a:gd name="T15" fmla="*/ 59 h 200"/>
                <a:gd name="T16" fmla="*/ 104 w 200"/>
                <a:gd name="T17" fmla="*/ 8 h 200"/>
                <a:gd name="T18" fmla="*/ 104 w 200"/>
                <a:gd name="T19" fmla="*/ 51 h 200"/>
                <a:gd name="T20" fmla="*/ 96 w 200"/>
                <a:gd name="T21" fmla="*/ 51 h 200"/>
                <a:gd name="T22" fmla="*/ 96 w 200"/>
                <a:gd name="T23" fmla="*/ 8 h 200"/>
                <a:gd name="T24" fmla="*/ 96 w 200"/>
                <a:gd name="T25" fmla="*/ 96 h 200"/>
                <a:gd name="T26" fmla="*/ 65 w 200"/>
                <a:gd name="T27" fmla="*/ 55 h 200"/>
                <a:gd name="T28" fmla="*/ 52 w 200"/>
                <a:gd name="T29" fmla="*/ 96 h 200"/>
                <a:gd name="T30" fmla="*/ 29 w 200"/>
                <a:gd name="T31" fmla="*/ 41 h 200"/>
                <a:gd name="T32" fmla="*/ 52 w 200"/>
                <a:gd name="T33" fmla="*/ 96 h 200"/>
                <a:gd name="T34" fmla="*/ 57 w 200"/>
                <a:gd name="T35" fmla="*/ 146 h 200"/>
                <a:gd name="T36" fmla="*/ 8 w 200"/>
                <a:gd name="T37" fmla="*/ 104 h 200"/>
                <a:gd name="T38" fmla="*/ 60 w 200"/>
                <a:gd name="T39" fmla="*/ 104 h 200"/>
                <a:gd name="T40" fmla="*/ 96 w 200"/>
                <a:gd name="T41" fmla="*/ 140 h 200"/>
                <a:gd name="T42" fmla="*/ 60 w 200"/>
                <a:gd name="T43" fmla="*/ 104 h 200"/>
                <a:gd name="T44" fmla="*/ 96 w 200"/>
                <a:gd name="T45" fmla="*/ 191 h 200"/>
                <a:gd name="T46" fmla="*/ 96 w 200"/>
                <a:gd name="T47" fmla="*/ 148 h 200"/>
                <a:gd name="T48" fmla="*/ 104 w 200"/>
                <a:gd name="T49" fmla="*/ 148 h 200"/>
                <a:gd name="T50" fmla="*/ 104 w 200"/>
                <a:gd name="T51" fmla="*/ 191 h 200"/>
                <a:gd name="T52" fmla="*/ 104 w 200"/>
                <a:gd name="T53" fmla="*/ 104 h 200"/>
                <a:gd name="T54" fmla="*/ 135 w 200"/>
                <a:gd name="T55" fmla="*/ 144 h 200"/>
                <a:gd name="T56" fmla="*/ 148 w 200"/>
                <a:gd name="T57" fmla="*/ 104 h 200"/>
                <a:gd name="T58" fmla="*/ 171 w 200"/>
                <a:gd name="T59" fmla="*/ 158 h 200"/>
                <a:gd name="T60" fmla="*/ 148 w 200"/>
                <a:gd name="T61" fmla="*/ 104 h 200"/>
                <a:gd name="T62" fmla="*/ 143 w 200"/>
                <a:gd name="T63" fmla="*/ 53 h 200"/>
                <a:gd name="T64" fmla="*/ 192 w 200"/>
                <a:gd name="T65" fmla="*/ 96 h 200"/>
                <a:gd name="T66" fmla="*/ 166 w 200"/>
                <a:gd name="T67" fmla="*/ 35 h 200"/>
                <a:gd name="T68" fmla="*/ 121 w 200"/>
                <a:gd name="T69" fmla="*/ 10 h 200"/>
                <a:gd name="T70" fmla="*/ 78 w 200"/>
                <a:gd name="T71" fmla="*/ 10 h 200"/>
                <a:gd name="T72" fmla="*/ 34 w 200"/>
                <a:gd name="T73" fmla="*/ 35 h 200"/>
                <a:gd name="T74" fmla="*/ 34 w 200"/>
                <a:gd name="T75" fmla="*/ 164 h 200"/>
                <a:gd name="T76" fmla="*/ 78 w 200"/>
                <a:gd name="T77" fmla="*/ 189 h 200"/>
                <a:gd name="T78" fmla="*/ 121 w 200"/>
                <a:gd name="T79" fmla="*/ 189 h 200"/>
                <a:gd name="T80" fmla="*/ 166 w 200"/>
                <a:gd name="T81" fmla="*/ 16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00">
                  <a:moveTo>
                    <a:pt x="100" y="0"/>
                  </a:moveTo>
                  <a:cubicBezTo>
                    <a:pt x="100" y="0"/>
                    <a:pt x="100" y="0"/>
                    <a:pt x="100" y="0"/>
                  </a:cubicBezTo>
                  <a:cubicBezTo>
                    <a:pt x="100" y="0"/>
                    <a:pt x="100" y="0"/>
                    <a:pt x="100" y="0"/>
                  </a:cubicBezTo>
                  <a:cubicBezTo>
                    <a:pt x="100" y="0"/>
                    <a:pt x="100" y="0"/>
                    <a:pt x="100" y="0"/>
                  </a:cubicBezTo>
                  <a:cubicBezTo>
                    <a:pt x="45" y="0"/>
                    <a:pt x="0" y="44"/>
                    <a:pt x="0" y="100"/>
                  </a:cubicBezTo>
                  <a:cubicBezTo>
                    <a:pt x="0" y="155"/>
                    <a:pt x="45" y="199"/>
                    <a:pt x="100" y="200"/>
                  </a:cubicBezTo>
                  <a:cubicBezTo>
                    <a:pt x="100" y="200"/>
                    <a:pt x="100" y="200"/>
                    <a:pt x="100" y="200"/>
                  </a:cubicBezTo>
                  <a:cubicBezTo>
                    <a:pt x="100" y="200"/>
                    <a:pt x="100" y="200"/>
                    <a:pt x="100" y="200"/>
                  </a:cubicBezTo>
                  <a:cubicBezTo>
                    <a:pt x="100" y="200"/>
                    <a:pt x="100" y="200"/>
                    <a:pt x="100" y="200"/>
                  </a:cubicBezTo>
                  <a:cubicBezTo>
                    <a:pt x="155" y="200"/>
                    <a:pt x="200" y="155"/>
                    <a:pt x="200" y="100"/>
                  </a:cubicBezTo>
                  <a:cubicBezTo>
                    <a:pt x="200" y="44"/>
                    <a:pt x="155" y="0"/>
                    <a:pt x="100" y="0"/>
                  </a:cubicBezTo>
                  <a:close/>
                  <a:moveTo>
                    <a:pt x="104" y="59"/>
                  </a:moveTo>
                  <a:cubicBezTo>
                    <a:pt x="115" y="59"/>
                    <a:pt x="125" y="58"/>
                    <a:pt x="135" y="55"/>
                  </a:cubicBezTo>
                  <a:cubicBezTo>
                    <a:pt x="138" y="67"/>
                    <a:pt x="140" y="81"/>
                    <a:pt x="140" y="96"/>
                  </a:cubicBezTo>
                  <a:cubicBezTo>
                    <a:pt x="104" y="96"/>
                    <a:pt x="104" y="96"/>
                    <a:pt x="104" y="96"/>
                  </a:cubicBezTo>
                  <a:lnTo>
                    <a:pt x="104" y="59"/>
                  </a:lnTo>
                  <a:close/>
                  <a:moveTo>
                    <a:pt x="104" y="51"/>
                  </a:moveTo>
                  <a:cubicBezTo>
                    <a:pt x="104" y="8"/>
                    <a:pt x="104" y="8"/>
                    <a:pt x="104" y="8"/>
                  </a:cubicBezTo>
                  <a:cubicBezTo>
                    <a:pt x="115" y="11"/>
                    <a:pt x="126" y="26"/>
                    <a:pt x="133" y="48"/>
                  </a:cubicBezTo>
                  <a:cubicBezTo>
                    <a:pt x="123" y="50"/>
                    <a:pt x="114" y="51"/>
                    <a:pt x="104" y="51"/>
                  </a:cubicBezTo>
                  <a:close/>
                  <a:moveTo>
                    <a:pt x="96" y="8"/>
                  </a:moveTo>
                  <a:cubicBezTo>
                    <a:pt x="96" y="51"/>
                    <a:pt x="96" y="51"/>
                    <a:pt x="96" y="51"/>
                  </a:cubicBezTo>
                  <a:cubicBezTo>
                    <a:pt x="86" y="51"/>
                    <a:pt x="76" y="50"/>
                    <a:pt x="67" y="48"/>
                  </a:cubicBezTo>
                  <a:cubicBezTo>
                    <a:pt x="74" y="25"/>
                    <a:pt x="85" y="11"/>
                    <a:pt x="96" y="8"/>
                  </a:cubicBezTo>
                  <a:close/>
                  <a:moveTo>
                    <a:pt x="96" y="59"/>
                  </a:moveTo>
                  <a:cubicBezTo>
                    <a:pt x="96" y="96"/>
                    <a:pt x="96" y="96"/>
                    <a:pt x="96" y="96"/>
                  </a:cubicBezTo>
                  <a:cubicBezTo>
                    <a:pt x="60" y="96"/>
                    <a:pt x="60" y="96"/>
                    <a:pt x="60" y="96"/>
                  </a:cubicBezTo>
                  <a:cubicBezTo>
                    <a:pt x="60" y="81"/>
                    <a:pt x="62" y="67"/>
                    <a:pt x="65" y="55"/>
                  </a:cubicBezTo>
                  <a:cubicBezTo>
                    <a:pt x="75" y="58"/>
                    <a:pt x="85" y="59"/>
                    <a:pt x="96" y="59"/>
                  </a:cubicBezTo>
                  <a:close/>
                  <a:moveTo>
                    <a:pt x="52" y="96"/>
                  </a:moveTo>
                  <a:cubicBezTo>
                    <a:pt x="8" y="96"/>
                    <a:pt x="8" y="96"/>
                    <a:pt x="8" y="96"/>
                  </a:cubicBezTo>
                  <a:cubicBezTo>
                    <a:pt x="9" y="75"/>
                    <a:pt x="17" y="56"/>
                    <a:pt x="29" y="41"/>
                  </a:cubicBezTo>
                  <a:cubicBezTo>
                    <a:pt x="38" y="46"/>
                    <a:pt x="47" y="50"/>
                    <a:pt x="57" y="53"/>
                  </a:cubicBezTo>
                  <a:cubicBezTo>
                    <a:pt x="54" y="66"/>
                    <a:pt x="52" y="80"/>
                    <a:pt x="52" y="96"/>
                  </a:cubicBezTo>
                  <a:close/>
                  <a:moveTo>
                    <a:pt x="52" y="104"/>
                  </a:moveTo>
                  <a:cubicBezTo>
                    <a:pt x="52" y="119"/>
                    <a:pt x="54" y="133"/>
                    <a:pt x="57" y="146"/>
                  </a:cubicBezTo>
                  <a:cubicBezTo>
                    <a:pt x="47" y="149"/>
                    <a:pt x="38" y="153"/>
                    <a:pt x="29" y="158"/>
                  </a:cubicBezTo>
                  <a:cubicBezTo>
                    <a:pt x="17" y="143"/>
                    <a:pt x="9" y="124"/>
                    <a:pt x="8" y="104"/>
                  </a:cubicBezTo>
                  <a:lnTo>
                    <a:pt x="52" y="104"/>
                  </a:lnTo>
                  <a:close/>
                  <a:moveTo>
                    <a:pt x="60" y="104"/>
                  </a:moveTo>
                  <a:cubicBezTo>
                    <a:pt x="96" y="104"/>
                    <a:pt x="96" y="104"/>
                    <a:pt x="96" y="104"/>
                  </a:cubicBezTo>
                  <a:cubicBezTo>
                    <a:pt x="96" y="140"/>
                    <a:pt x="96" y="140"/>
                    <a:pt x="96" y="140"/>
                  </a:cubicBezTo>
                  <a:cubicBezTo>
                    <a:pt x="85" y="140"/>
                    <a:pt x="75" y="141"/>
                    <a:pt x="65" y="144"/>
                  </a:cubicBezTo>
                  <a:cubicBezTo>
                    <a:pt x="62" y="132"/>
                    <a:pt x="60" y="118"/>
                    <a:pt x="60" y="104"/>
                  </a:cubicBezTo>
                  <a:close/>
                  <a:moveTo>
                    <a:pt x="96" y="148"/>
                  </a:moveTo>
                  <a:cubicBezTo>
                    <a:pt x="96" y="191"/>
                    <a:pt x="96" y="191"/>
                    <a:pt x="96" y="191"/>
                  </a:cubicBezTo>
                  <a:cubicBezTo>
                    <a:pt x="85" y="188"/>
                    <a:pt x="74" y="174"/>
                    <a:pt x="67" y="152"/>
                  </a:cubicBezTo>
                  <a:cubicBezTo>
                    <a:pt x="76" y="149"/>
                    <a:pt x="86" y="148"/>
                    <a:pt x="96" y="148"/>
                  </a:cubicBezTo>
                  <a:close/>
                  <a:moveTo>
                    <a:pt x="104" y="191"/>
                  </a:moveTo>
                  <a:cubicBezTo>
                    <a:pt x="104" y="148"/>
                    <a:pt x="104" y="148"/>
                    <a:pt x="104" y="148"/>
                  </a:cubicBezTo>
                  <a:cubicBezTo>
                    <a:pt x="114" y="148"/>
                    <a:pt x="123" y="149"/>
                    <a:pt x="133" y="152"/>
                  </a:cubicBezTo>
                  <a:cubicBezTo>
                    <a:pt x="126" y="174"/>
                    <a:pt x="115" y="188"/>
                    <a:pt x="104" y="191"/>
                  </a:cubicBezTo>
                  <a:close/>
                  <a:moveTo>
                    <a:pt x="104" y="140"/>
                  </a:moveTo>
                  <a:cubicBezTo>
                    <a:pt x="104" y="104"/>
                    <a:pt x="104" y="104"/>
                    <a:pt x="104" y="104"/>
                  </a:cubicBezTo>
                  <a:cubicBezTo>
                    <a:pt x="140" y="104"/>
                    <a:pt x="140" y="104"/>
                    <a:pt x="140" y="104"/>
                  </a:cubicBezTo>
                  <a:cubicBezTo>
                    <a:pt x="140" y="118"/>
                    <a:pt x="138" y="132"/>
                    <a:pt x="135" y="144"/>
                  </a:cubicBezTo>
                  <a:cubicBezTo>
                    <a:pt x="125" y="141"/>
                    <a:pt x="115" y="140"/>
                    <a:pt x="104" y="140"/>
                  </a:cubicBezTo>
                  <a:close/>
                  <a:moveTo>
                    <a:pt x="148" y="104"/>
                  </a:moveTo>
                  <a:cubicBezTo>
                    <a:pt x="192" y="104"/>
                    <a:pt x="192" y="104"/>
                    <a:pt x="192" y="104"/>
                  </a:cubicBezTo>
                  <a:cubicBezTo>
                    <a:pt x="191" y="124"/>
                    <a:pt x="183" y="143"/>
                    <a:pt x="171" y="158"/>
                  </a:cubicBezTo>
                  <a:cubicBezTo>
                    <a:pt x="162" y="153"/>
                    <a:pt x="153" y="149"/>
                    <a:pt x="143" y="146"/>
                  </a:cubicBezTo>
                  <a:cubicBezTo>
                    <a:pt x="146" y="133"/>
                    <a:pt x="148" y="119"/>
                    <a:pt x="148" y="104"/>
                  </a:cubicBezTo>
                  <a:close/>
                  <a:moveTo>
                    <a:pt x="148" y="96"/>
                  </a:moveTo>
                  <a:cubicBezTo>
                    <a:pt x="148" y="80"/>
                    <a:pt x="146" y="66"/>
                    <a:pt x="143" y="53"/>
                  </a:cubicBezTo>
                  <a:cubicBezTo>
                    <a:pt x="153" y="50"/>
                    <a:pt x="162" y="46"/>
                    <a:pt x="171" y="41"/>
                  </a:cubicBezTo>
                  <a:cubicBezTo>
                    <a:pt x="183" y="56"/>
                    <a:pt x="191" y="75"/>
                    <a:pt x="192" y="96"/>
                  </a:cubicBezTo>
                  <a:lnTo>
                    <a:pt x="148" y="96"/>
                  </a:lnTo>
                  <a:close/>
                  <a:moveTo>
                    <a:pt x="166" y="35"/>
                  </a:moveTo>
                  <a:cubicBezTo>
                    <a:pt x="158" y="39"/>
                    <a:pt x="149" y="43"/>
                    <a:pt x="140" y="46"/>
                  </a:cubicBezTo>
                  <a:cubicBezTo>
                    <a:pt x="136" y="30"/>
                    <a:pt x="129" y="18"/>
                    <a:pt x="121" y="10"/>
                  </a:cubicBezTo>
                  <a:cubicBezTo>
                    <a:pt x="138" y="14"/>
                    <a:pt x="154" y="23"/>
                    <a:pt x="166" y="35"/>
                  </a:cubicBezTo>
                  <a:close/>
                  <a:moveTo>
                    <a:pt x="78" y="10"/>
                  </a:moveTo>
                  <a:cubicBezTo>
                    <a:pt x="71" y="18"/>
                    <a:pt x="64" y="30"/>
                    <a:pt x="59" y="45"/>
                  </a:cubicBezTo>
                  <a:cubicBezTo>
                    <a:pt x="51" y="43"/>
                    <a:pt x="42" y="39"/>
                    <a:pt x="34" y="35"/>
                  </a:cubicBezTo>
                  <a:cubicBezTo>
                    <a:pt x="46" y="23"/>
                    <a:pt x="61" y="14"/>
                    <a:pt x="78" y="10"/>
                  </a:cubicBezTo>
                  <a:close/>
                  <a:moveTo>
                    <a:pt x="34" y="164"/>
                  </a:moveTo>
                  <a:cubicBezTo>
                    <a:pt x="42" y="160"/>
                    <a:pt x="51" y="156"/>
                    <a:pt x="59" y="154"/>
                  </a:cubicBezTo>
                  <a:cubicBezTo>
                    <a:pt x="64" y="169"/>
                    <a:pt x="71" y="181"/>
                    <a:pt x="78" y="189"/>
                  </a:cubicBezTo>
                  <a:cubicBezTo>
                    <a:pt x="61" y="185"/>
                    <a:pt x="46" y="176"/>
                    <a:pt x="34" y="164"/>
                  </a:cubicBezTo>
                  <a:close/>
                  <a:moveTo>
                    <a:pt x="121" y="189"/>
                  </a:moveTo>
                  <a:cubicBezTo>
                    <a:pt x="129" y="181"/>
                    <a:pt x="136" y="169"/>
                    <a:pt x="140" y="154"/>
                  </a:cubicBezTo>
                  <a:cubicBezTo>
                    <a:pt x="149" y="156"/>
                    <a:pt x="158" y="160"/>
                    <a:pt x="166" y="164"/>
                  </a:cubicBezTo>
                  <a:cubicBezTo>
                    <a:pt x="154" y="176"/>
                    <a:pt x="138" y="185"/>
                    <a:pt x="121" y="1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 name="Group 9">
            <a:extLst>
              <a:ext uri="{FF2B5EF4-FFF2-40B4-BE49-F238E27FC236}">
                <a16:creationId xmlns:a16="http://schemas.microsoft.com/office/drawing/2014/main" id="{43148DEC-6922-4FE2-B097-8086D17A1A3C}"/>
              </a:ext>
            </a:extLst>
          </p:cNvPr>
          <p:cNvGrpSpPr/>
          <p:nvPr/>
        </p:nvGrpSpPr>
        <p:grpSpPr>
          <a:xfrm>
            <a:off x="4986336" y="3303824"/>
            <a:ext cx="2219328" cy="2171700"/>
            <a:chOff x="4986336" y="3303824"/>
            <a:chExt cx="2219328" cy="2171700"/>
          </a:xfrm>
        </p:grpSpPr>
        <p:sp>
          <p:nvSpPr>
            <p:cNvPr id="20" name="Rectangle 19">
              <a:extLst>
                <a:ext uri="{FF2B5EF4-FFF2-40B4-BE49-F238E27FC236}">
                  <a16:creationId xmlns:a16="http://schemas.microsoft.com/office/drawing/2014/main" id="{94DD63B1-EE8E-460C-A90B-D795DA2C26F9}"/>
                </a:ext>
              </a:extLst>
            </p:cNvPr>
            <p:cNvSpPr/>
            <p:nvPr/>
          </p:nvSpPr>
          <p:spPr>
            <a:xfrm>
              <a:off x="4986336" y="3303824"/>
              <a:ext cx="2219328" cy="2171700"/>
            </a:xfrm>
            <a:prstGeom prst="rect">
              <a:avLst/>
            </a:prstGeom>
            <a:no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B11AAD62-7063-4533-B7A9-2A33357E4EDF}"/>
                </a:ext>
              </a:extLst>
            </p:cNvPr>
            <p:cNvSpPr txBox="1"/>
            <p:nvPr/>
          </p:nvSpPr>
          <p:spPr>
            <a:xfrm>
              <a:off x="5145088" y="4509713"/>
              <a:ext cx="1901825" cy="658770"/>
            </a:xfrm>
            <a:prstGeom prst="rect">
              <a:avLst/>
            </a:prstGeom>
            <a:noFill/>
          </p:spPr>
          <p:txBody>
            <a:bodyPr wrap="square" rtlCol="0">
              <a:spAutoFit/>
            </a:bodyPr>
            <a:lstStyle/>
            <a:p>
              <a:pPr algn="ctr">
                <a:lnSpc>
                  <a:spcPct val="120000"/>
                </a:lnSpc>
              </a:pPr>
              <a:r>
                <a:rPr lang="en-US" sz="1050" spc="10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a:t>
              </a:r>
            </a:p>
          </p:txBody>
        </p:sp>
        <p:sp>
          <p:nvSpPr>
            <p:cNvPr id="30" name="Freeform 94">
              <a:extLst>
                <a:ext uri="{FF2B5EF4-FFF2-40B4-BE49-F238E27FC236}">
                  <a16:creationId xmlns:a16="http://schemas.microsoft.com/office/drawing/2014/main" id="{99F0E913-9452-4543-84AB-FC2EE4FCDAEF}"/>
                </a:ext>
              </a:extLst>
            </p:cNvPr>
            <p:cNvSpPr>
              <a:spLocks noEditPoints="1"/>
            </p:cNvSpPr>
            <p:nvPr/>
          </p:nvSpPr>
          <p:spPr bwMode="auto">
            <a:xfrm>
              <a:off x="5853684" y="3719535"/>
              <a:ext cx="484632" cy="484632"/>
            </a:xfrm>
            <a:custGeom>
              <a:avLst/>
              <a:gdLst>
                <a:gd name="T0" fmla="*/ 204 w 228"/>
                <a:gd name="T1" fmla="*/ 64 h 228"/>
                <a:gd name="T2" fmla="*/ 178 w 228"/>
                <a:gd name="T3" fmla="*/ 55 h 228"/>
                <a:gd name="T4" fmla="*/ 174 w 228"/>
                <a:gd name="T5" fmla="*/ 18 h 228"/>
                <a:gd name="T6" fmla="*/ 138 w 228"/>
                <a:gd name="T7" fmla="*/ 21 h 228"/>
                <a:gd name="T8" fmla="*/ 115 w 228"/>
                <a:gd name="T9" fmla="*/ 16 h 228"/>
                <a:gd name="T10" fmla="*/ 80 w 228"/>
                <a:gd name="T11" fmla="*/ 3 h 228"/>
                <a:gd name="T12" fmla="*/ 68 w 228"/>
                <a:gd name="T13" fmla="*/ 40 h 228"/>
                <a:gd name="T14" fmla="*/ 38 w 228"/>
                <a:gd name="T15" fmla="*/ 43 h 228"/>
                <a:gd name="T16" fmla="*/ 13 w 228"/>
                <a:gd name="T17" fmla="*/ 77 h 228"/>
                <a:gd name="T18" fmla="*/ 28 w 228"/>
                <a:gd name="T19" fmla="*/ 110 h 228"/>
                <a:gd name="T20" fmla="*/ 2 w 228"/>
                <a:gd name="T21" fmla="*/ 140 h 228"/>
                <a:gd name="T22" fmla="*/ 30 w 228"/>
                <a:gd name="T23" fmla="*/ 163 h 228"/>
                <a:gd name="T24" fmla="*/ 47 w 228"/>
                <a:gd name="T25" fmla="*/ 179 h 228"/>
                <a:gd name="T26" fmla="*/ 62 w 228"/>
                <a:gd name="T27" fmla="*/ 213 h 228"/>
                <a:gd name="T28" fmla="*/ 96 w 228"/>
                <a:gd name="T29" fmla="*/ 198 h 228"/>
                <a:gd name="T30" fmla="*/ 135 w 228"/>
                <a:gd name="T31" fmla="*/ 228 h 228"/>
                <a:gd name="T32" fmla="*/ 164 w 228"/>
                <a:gd name="T33" fmla="*/ 199 h 228"/>
                <a:gd name="T34" fmla="*/ 180 w 228"/>
                <a:gd name="T35" fmla="*/ 182 h 228"/>
                <a:gd name="T36" fmla="*/ 214 w 228"/>
                <a:gd name="T37" fmla="*/ 166 h 228"/>
                <a:gd name="T38" fmla="*/ 199 w 228"/>
                <a:gd name="T39" fmla="*/ 133 h 228"/>
                <a:gd name="T40" fmla="*/ 225 w 228"/>
                <a:gd name="T41" fmla="*/ 105 h 228"/>
                <a:gd name="T42" fmla="*/ 210 w 228"/>
                <a:gd name="T43" fmla="*/ 107 h 228"/>
                <a:gd name="T44" fmla="*/ 190 w 228"/>
                <a:gd name="T45" fmla="*/ 134 h 228"/>
                <a:gd name="T46" fmla="*/ 208 w 228"/>
                <a:gd name="T47" fmla="*/ 152 h 228"/>
                <a:gd name="T48" fmla="*/ 191 w 228"/>
                <a:gd name="T49" fmla="*/ 177 h 228"/>
                <a:gd name="T50" fmla="*/ 169 w 228"/>
                <a:gd name="T51" fmla="*/ 170 h 228"/>
                <a:gd name="T52" fmla="*/ 156 w 228"/>
                <a:gd name="T53" fmla="*/ 201 h 228"/>
                <a:gd name="T54" fmla="*/ 135 w 228"/>
                <a:gd name="T55" fmla="*/ 220 h 228"/>
                <a:gd name="T56" fmla="*/ 114 w 228"/>
                <a:gd name="T57" fmla="*/ 192 h 228"/>
                <a:gd name="T58" fmla="*/ 85 w 228"/>
                <a:gd name="T59" fmla="*/ 201 h 228"/>
                <a:gd name="T60" fmla="*/ 59 w 228"/>
                <a:gd name="T61" fmla="*/ 202 h 228"/>
                <a:gd name="T62" fmla="*/ 61 w 228"/>
                <a:gd name="T63" fmla="*/ 171 h 228"/>
                <a:gd name="T64" fmla="*/ 45 w 228"/>
                <a:gd name="T65" fmla="*/ 151 h 228"/>
                <a:gd name="T66" fmla="*/ 12 w 228"/>
                <a:gd name="T67" fmla="*/ 146 h 228"/>
                <a:gd name="T68" fmla="*/ 19 w 228"/>
                <a:gd name="T69" fmla="*/ 121 h 228"/>
                <a:gd name="T70" fmla="*/ 39 w 228"/>
                <a:gd name="T71" fmla="*/ 94 h 228"/>
                <a:gd name="T72" fmla="*/ 21 w 228"/>
                <a:gd name="T73" fmla="*/ 75 h 228"/>
                <a:gd name="T74" fmla="*/ 38 w 228"/>
                <a:gd name="T75" fmla="*/ 51 h 228"/>
                <a:gd name="T76" fmla="*/ 59 w 228"/>
                <a:gd name="T77" fmla="*/ 58 h 228"/>
                <a:gd name="T78" fmla="*/ 73 w 228"/>
                <a:gd name="T79" fmla="*/ 27 h 228"/>
                <a:gd name="T80" fmla="*/ 91 w 228"/>
                <a:gd name="T81" fmla="*/ 8 h 228"/>
                <a:gd name="T82" fmla="*/ 112 w 228"/>
                <a:gd name="T83" fmla="*/ 35 h 228"/>
                <a:gd name="T84" fmla="*/ 137 w 228"/>
                <a:gd name="T85" fmla="*/ 38 h 228"/>
                <a:gd name="T86" fmla="*/ 163 w 228"/>
                <a:gd name="T87" fmla="*/ 20 h 228"/>
                <a:gd name="T88" fmla="*/ 175 w 228"/>
                <a:gd name="T89" fmla="*/ 43 h 228"/>
                <a:gd name="T90" fmla="*/ 182 w 228"/>
                <a:gd name="T91" fmla="*/ 74 h 228"/>
                <a:gd name="T92" fmla="*/ 217 w 228"/>
                <a:gd name="T93" fmla="*/ 82 h 228"/>
                <a:gd name="T94" fmla="*/ 114 w 228"/>
                <a:gd name="T95" fmla="*/ 68 h 228"/>
                <a:gd name="T96" fmla="*/ 160 w 228"/>
                <a:gd name="T97" fmla="*/ 114 h 228"/>
                <a:gd name="T98" fmla="*/ 76 w 228"/>
                <a:gd name="T99" fmla="*/ 114 h 228"/>
                <a:gd name="T100" fmla="*/ 114 w 228"/>
                <a:gd name="T101" fmla="*/ 15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228">
                  <a:moveTo>
                    <a:pt x="227" y="88"/>
                  </a:moveTo>
                  <a:cubicBezTo>
                    <a:pt x="225" y="80"/>
                    <a:pt x="225" y="80"/>
                    <a:pt x="225" y="80"/>
                  </a:cubicBezTo>
                  <a:cubicBezTo>
                    <a:pt x="222" y="71"/>
                    <a:pt x="214" y="64"/>
                    <a:pt x="204" y="64"/>
                  </a:cubicBezTo>
                  <a:cubicBezTo>
                    <a:pt x="202" y="64"/>
                    <a:pt x="200" y="64"/>
                    <a:pt x="199" y="65"/>
                  </a:cubicBezTo>
                  <a:cubicBezTo>
                    <a:pt x="188" y="68"/>
                    <a:pt x="188" y="68"/>
                    <a:pt x="188" y="68"/>
                  </a:cubicBezTo>
                  <a:cubicBezTo>
                    <a:pt x="185" y="63"/>
                    <a:pt x="182" y="59"/>
                    <a:pt x="178" y="55"/>
                  </a:cubicBezTo>
                  <a:cubicBezTo>
                    <a:pt x="182" y="47"/>
                    <a:pt x="182" y="47"/>
                    <a:pt x="182" y="47"/>
                  </a:cubicBezTo>
                  <a:cubicBezTo>
                    <a:pt x="185" y="42"/>
                    <a:pt x="186" y="36"/>
                    <a:pt x="184" y="31"/>
                  </a:cubicBezTo>
                  <a:cubicBezTo>
                    <a:pt x="183" y="25"/>
                    <a:pt x="179" y="21"/>
                    <a:pt x="174" y="18"/>
                  </a:cubicBezTo>
                  <a:cubicBezTo>
                    <a:pt x="167" y="13"/>
                    <a:pt x="167" y="13"/>
                    <a:pt x="167" y="13"/>
                  </a:cubicBezTo>
                  <a:cubicBezTo>
                    <a:pt x="164" y="11"/>
                    <a:pt x="160" y="10"/>
                    <a:pt x="156" y="10"/>
                  </a:cubicBezTo>
                  <a:cubicBezTo>
                    <a:pt x="149" y="10"/>
                    <a:pt x="142" y="15"/>
                    <a:pt x="138" y="21"/>
                  </a:cubicBezTo>
                  <a:cubicBezTo>
                    <a:pt x="134" y="29"/>
                    <a:pt x="134" y="29"/>
                    <a:pt x="134" y="29"/>
                  </a:cubicBezTo>
                  <a:cubicBezTo>
                    <a:pt x="128" y="28"/>
                    <a:pt x="123" y="27"/>
                    <a:pt x="117" y="27"/>
                  </a:cubicBezTo>
                  <a:cubicBezTo>
                    <a:pt x="115" y="16"/>
                    <a:pt x="115" y="16"/>
                    <a:pt x="115" y="16"/>
                  </a:cubicBezTo>
                  <a:cubicBezTo>
                    <a:pt x="112" y="7"/>
                    <a:pt x="104" y="0"/>
                    <a:pt x="94" y="0"/>
                  </a:cubicBezTo>
                  <a:cubicBezTo>
                    <a:pt x="92" y="0"/>
                    <a:pt x="90" y="0"/>
                    <a:pt x="88" y="1"/>
                  </a:cubicBezTo>
                  <a:cubicBezTo>
                    <a:pt x="80" y="3"/>
                    <a:pt x="80" y="3"/>
                    <a:pt x="80" y="3"/>
                  </a:cubicBezTo>
                  <a:cubicBezTo>
                    <a:pt x="75" y="4"/>
                    <a:pt x="70" y="8"/>
                    <a:pt x="67" y="13"/>
                  </a:cubicBezTo>
                  <a:cubicBezTo>
                    <a:pt x="64" y="18"/>
                    <a:pt x="64" y="24"/>
                    <a:pt x="65" y="29"/>
                  </a:cubicBezTo>
                  <a:cubicBezTo>
                    <a:pt x="68" y="40"/>
                    <a:pt x="68" y="40"/>
                    <a:pt x="68" y="40"/>
                  </a:cubicBezTo>
                  <a:cubicBezTo>
                    <a:pt x="64" y="43"/>
                    <a:pt x="60" y="46"/>
                    <a:pt x="56" y="50"/>
                  </a:cubicBezTo>
                  <a:cubicBezTo>
                    <a:pt x="49" y="46"/>
                    <a:pt x="49" y="46"/>
                    <a:pt x="49" y="46"/>
                  </a:cubicBezTo>
                  <a:cubicBezTo>
                    <a:pt x="45" y="44"/>
                    <a:pt x="42" y="43"/>
                    <a:pt x="38" y="43"/>
                  </a:cubicBezTo>
                  <a:cubicBezTo>
                    <a:pt x="30" y="43"/>
                    <a:pt x="23" y="47"/>
                    <a:pt x="20" y="54"/>
                  </a:cubicBezTo>
                  <a:cubicBezTo>
                    <a:pt x="15" y="61"/>
                    <a:pt x="15" y="61"/>
                    <a:pt x="15" y="61"/>
                  </a:cubicBezTo>
                  <a:cubicBezTo>
                    <a:pt x="12" y="66"/>
                    <a:pt x="12" y="72"/>
                    <a:pt x="13" y="77"/>
                  </a:cubicBezTo>
                  <a:cubicBezTo>
                    <a:pt x="15" y="83"/>
                    <a:pt x="18" y="88"/>
                    <a:pt x="23" y="90"/>
                  </a:cubicBezTo>
                  <a:cubicBezTo>
                    <a:pt x="30" y="95"/>
                    <a:pt x="30" y="95"/>
                    <a:pt x="30" y="95"/>
                  </a:cubicBezTo>
                  <a:cubicBezTo>
                    <a:pt x="29" y="100"/>
                    <a:pt x="29" y="105"/>
                    <a:pt x="28" y="110"/>
                  </a:cubicBezTo>
                  <a:cubicBezTo>
                    <a:pt x="17" y="113"/>
                    <a:pt x="17" y="113"/>
                    <a:pt x="17" y="113"/>
                  </a:cubicBezTo>
                  <a:cubicBezTo>
                    <a:pt x="11" y="115"/>
                    <a:pt x="7" y="118"/>
                    <a:pt x="4" y="123"/>
                  </a:cubicBezTo>
                  <a:cubicBezTo>
                    <a:pt x="1" y="128"/>
                    <a:pt x="0" y="134"/>
                    <a:pt x="2" y="140"/>
                  </a:cubicBezTo>
                  <a:cubicBezTo>
                    <a:pt x="4" y="148"/>
                    <a:pt x="4" y="148"/>
                    <a:pt x="4" y="148"/>
                  </a:cubicBezTo>
                  <a:cubicBezTo>
                    <a:pt x="6" y="157"/>
                    <a:pt x="15" y="164"/>
                    <a:pt x="25" y="164"/>
                  </a:cubicBezTo>
                  <a:cubicBezTo>
                    <a:pt x="26" y="164"/>
                    <a:pt x="28" y="164"/>
                    <a:pt x="30" y="163"/>
                  </a:cubicBezTo>
                  <a:cubicBezTo>
                    <a:pt x="42" y="160"/>
                    <a:pt x="42" y="160"/>
                    <a:pt x="42" y="160"/>
                  </a:cubicBezTo>
                  <a:cubicBezTo>
                    <a:pt x="44" y="164"/>
                    <a:pt x="48" y="169"/>
                    <a:pt x="51" y="172"/>
                  </a:cubicBezTo>
                  <a:cubicBezTo>
                    <a:pt x="47" y="179"/>
                    <a:pt x="47" y="179"/>
                    <a:pt x="47" y="179"/>
                  </a:cubicBezTo>
                  <a:cubicBezTo>
                    <a:pt x="44" y="184"/>
                    <a:pt x="44" y="190"/>
                    <a:pt x="45" y="196"/>
                  </a:cubicBezTo>
                  <a:cubicBezTo>
                    <a:pt x="46" y="201"/>
                    <a:pt x="50" y="206"/>
                    <a:pt x="55" y="209"/>
                  </a:cubicBezTo>
                  <a:cubicBezTo>
                    <a:pt x="62" y="213"/>
                    <a:pt x="62" y="213"/>
                    <a:pt x="62" y="213"/>
                  </a:cubicBezTo>
                  <a:cubicBezTo>
                    <a:pt x="66" y="215"/>
                    <a:pt x="69" y="216"/>
                    <a:pt x="73" y="216"/>
                  </a:cubicBezTo>
                  <a:cubicBezTo>
                    <a:pt x="81" y="216"/>
                    <a:pt x="88" y="212"/>
                    <a:pt x="92" y="205"/>
                  </a:cubicBezTo>
                  <a:cubicBezTo>
                    <a:pt x="96" y="198"/>
                    <a:pt x="96" y="198"/>
                    <a:pt x="96" y="198"/>
                  </a:cubicBezTo>
                  <a:cubicBezTo>
                    <a:pt x="101" y="199"/>
                    <a:pt x="106" y="200"/>
                    <a:pt x="111" y="200"/>
                  </a:cubicBezTo>
                  <a:cubicBezTo>
                    <a:pt x="114" y="212"/>
                    <a:pt x="114" y="212"/>
                    <a:pt x="114" y="212"/>
                  </a:cubicBezTo>
                  <a:cubicBezTo>
                    <a:pt x="117" y="221"/>
                    <a:pt x="125" y="228"/>
                    <a:pt x="135" y="228"/>
                  </a:cubicBezTo>
                  <a:cubicBezTo>
                    <a:pt x="136" y="228"/>
                    <a:pt x="138" y="228"/>
                    <a:pt x="140" y="227"/>
                  </a:cubicBezTo>
                  <a:cubicBezTo>
                    <a:pt x="149" y="225"/>
                    <a:pt x="149" y="225"/>
                    <a:pt x="149" y="225"/>
                  </a:cubicBezTo>
                  <a:cubicBezTo>
                    <a:pt x="160" y="222"/>
                    <a:pt x="167" y="210"/>
                    <a:pt x="164" y="199"/>
                  </a:cubicBezTo>
                  <a:cubicBezTo>
                    <a:pt x="160" y="187"/>
                    <a:pt x="160" y="187"/>
                    <a:pt x="160" y="187"/>
                  </a:cubicBezTo>
                  <a:cubicBezTo>
                    <a:pt x="165" y="184"/>
                    <a:pt x="169" y="181"/>
                    <a:pt x="173" y="178"/>
                  </a:cubicBezTo>
                  <a:cubicBezTo>
                    <a:pt x="180" y="182"/>
                    <a:pt x="180" y="182"/>
                    <a:pt x="180" y="182"/>
                  </a:cubicBezTo>
                  <a:cubicBezTo>
                    <a:pt x="183" y="184"/>
                    <a:pt x="187" y="185"/>
                    <a:pt x="191" y="185"/>
                  </a:cubicBezTo>
                  <a:cubicBezTo>
                    <a:pt x="198" y="185"/>
                    <a:pt x="205" y="181"/>
                    <a:pt x="209" y="174"/>
                  </a:cubicBezTo>
                  <a:cubicBezTo>
                    <a:pt x="214" y="166"/>
                    <a:pt x="214" y="166"/>
                    <a:pt x="214" y="166"/>
                  </a:cubicBezTo>
                  <a:cubicBezTo>
                    <a:pt x="216" y="161"/>
                    <a:pt x="217" y="156"/>
                    <a:pt x="216" y="150"/>
                  </a:cubicBezTo>
                  <a:cubicBezTo>
                    <a:pt x="214" y="145"/>
                    <a:pt x="211" y="140"/>
                    <a:pt x="206" y="137"/>
                  </a:cubicBezTo>
                  <a:cubicBezTo>
                    <a:pt x="199" y="133"/>
                    <a:pt x="199" y="133"/>
                    <a:pt x="199" y="133"/>
                  </a:cubicBezTo>
                  <a:cubicBezTo>
                    <a:pt x="200" y="128"/>
                    <a:pt x="200" y="123"/>
                    <a:pt x="201" y="118"/>
                  </a:cubicBezTo>
                  <a:cubicBezTo>
                    <a:pt x="212" y="115"/>
                    <a:pt x="212" y="115"/>
                    <a:pt x="212" y="115"/>
                  </a:cubicBezTo>
                  <a:cubicBezTo>
                    <a:pt x="217" y="113"/>
                    <a:pt x="222" y="110"/>
                    <a:pt x="225" y="105"/>
                  </a:cubicBezTo>
                  <a:cubicBezTo>
                    <a:pt x="228" y="100"/>
                    <a:pt x="228" y="94"/>
                    <a:pt x="227" y="88"/>
                  </a:cubicBezTo>
                  <a:close/>
                  <a:moveTo>
                    <a:pt x="218" y="101"/>
                  </a:moveTo>
                  <a:cubicBezTo>
                    <a:pt x="216" y="104"/>
                    <a:pt x="213" y="106"/>
                    <a:pt x="210" y="107"/>
                  </a:cubicBezTo>
                  <a:cubicBezTo>
                    <a:pt x="193" y="111"/>
                    <a:pt x="193" y="111"/>
                    <a:pt x="193" y="111"/>
                  </a:cubicBezTo>
                  <a:cubicBezTo>
                    <a:pt x="193" y="114"/>
                    <a:pt x="193" y="114"/>
                    <a:pt x="193" y="114"/>
                  </a:cubicBezTo>
                  <a:cubicBezTo>
                    <a:pt x="193" y="121"/>
                    <a:pt x="192" y="127"/>
                    <a:pt x="190" y="134"/>
                  </a:cubicBezTo>
                  <a:cubicBezTo>
                    <a:pt x="189" y="137"/>
                    <a:pt x="189" y="137"/>
                    <a:pt x="189" y="137"/>
                  </a:cubicBezTo>
                  <a:cubicBezTo>
                    <a:pt x="202" y="144"/>
                    <a:pt x="202" y="144"/>
                    <a:pt x="202" y="144"/>
                  </a:cubicBezTo>
                  <a:cubicBezTo>
                    <a:pt x="205" y="146"/>
                    <a:pt x="207" y="149"/>
                    <a:pt x="208" y="152"/>
                  </a:cubicBezTo>
                  <a:cubicBezTo>
                    <a:pt x="209" y="156"/>
                    <a:pt x="209" y="159"/>
                    <a:pt x="207" y="162"/>
                  </a:cubicBezTo>
                  <a:cubicBezTo>
                    <a:pt x="202" y="170"/>
                    <a:pt x="202" y="170"/>
                    <a:pt x="202" y="170"/>
                  </a:cubicBezTo>
                  <a:cubicBezTo>
                    <a:pt x="200" y="174"/>
                    <a:pt x="196" y="177"/>
                    <a:pt x="191" y="177"/>
                  </a:cubicBezTo>
                  <a:cubicBezTo>
                    <a:pt x="188" y="177"/>
                    <a:pt x="186" y="176"/>
                    <a:pt x="184" y="175"/>
                  </a:cubicBezTo>
                  <a:cubicBezTo>
                    <a:pt x="172" y="168"/>
                    <a:pt x="172" y="168"/>
                    <a:pt x="172" y="168"/>
                  </a:cubicBezTo>
                  <a:cubicBezTo>
                    <a:pt x="169" y="170"/>
                    <a:pt x="169" y="170"/>
                    <a:pt x="169" y="170"/>
                  </a:cubicBezTo>
                  <a:cubicBezTo>
                    <a:pt x="165" y="174"/>
                    <a:pt x="160" y="178"/>
                    <a:pt x="154" y="182"/>
                  </a:cubicBezTo>
                  <a:cubicBezTo>
                    <a:pt x="151" y="183"/>
                    <a:pt x="151" y="183"/>
                    <a:pt x="151" y="183"/>
                  </a:cubicBezTo>
                  <a:cubicBezTo>
                    <a:pt x="156" y="201"/>
                    <a:pt x="156" y="201"/>
                    <a:pt x="156" y="201"/>
                  </a:cubicBezTo>
                  <a:cubicBezTo>
                    <a:pt x="158" y="208"/>
                    <a:pt x="154" y="215"/>
                    <a:pt x="146" y="217"/>
                  </a:cubicBezTo>
                  <a:cubicBezTo>
                    <a:pt x="138" y="219"/>
                    <a:pt x="138" y="219"/>
                    <a:pt x="138" y="219"/>
                  </a:cubicBezTo>
                  <a:cubicBezTo>
                    <a:pt x="137" y="220"/>
                    <a:pt x="136" y="220"/>
                    <a:pt x="135" y="220"/>
                  </a:cubicBezTo>
                  <a:cubicBezTo>
                    <a:pt x="129" y="220"/>
                    <a:pt x="123" y="216"/>
                    <a:pt x="122" y="210"/>
                  </a:cubicBezTo>
                  <a:cubicBezTo>
                    <a:pt x="117" y="192"/>
                    <a:pt x="117" y="192"/>
                    <a:pt x="117" y="192"/>
                  </a:cubicBezTo>
                  <a:cubicBezTo>
                    <a:pt x="114" y="192"/>
                    <a:pt x="114" y="192"/>
                    <a:pt x="114" y="192"/>
                  </a:cubicBezTo>
                  <a:cubicBezTo>
                    <a:pt x="108" y="192"/>
                    <a:pt x="101" y="191"/>
                    <a:pt x="95" y="190"/>
                  </a:cubicBezTo>
                  <a:cubicBezTo>
                    <a:pt x="92" y="189"/>
                    <a:pt x="92" y="189"/>
                    <a:pt x="92" y="189"/>
                  </a:cubicBezTo>
                  <a:cubicBezTo>
                    <a:pt x="85" y="201"/>
                    <a:pt x="85" y="201"/>
                    <a:pt x="85" y="201"/>
                  </a:cubicBezTo>
                  <a:cubicBezTo>
                    <a:pt x="82" y="205"/>
                    <a:pt x="78" y="208"/>
                    <a:pt x="73" y="208"/>
                  </a:cubicBezTo>
                  <a:cubicBezTo>
                    <a:pt x="71" y="208"/>
                    <a:pt x="68" y="207"/>
                    <a:pt x="66" y="206"/>
                  </a:cubicBezTo>
                  <a:cubicBezTo>
                    <a:pt x="59" y="202"/>
                    <a:pt x="59" y="202"/>
                    <a:pt x="59" y="202"/>
                  </a:cubicBezTo>
                  <a:cubicBezTo>
                    <a:pt x="56" y="200"/>
                    <a:pt x="54" y="197"/>
                    <a:pt x="53" y="194"/>
                  </a:cubicBezTo>
                  <a:cubicBezTo>
                    <a:pt x="52" y="190"/>
                    <a:pt x="52" y="187"/>
                    <a:pt x="54" y="184"/>
                  </a:cubicBezTo>
                  <a:cubicBezTo>
                    <a:pt x="61" y="171"/>
                    <a:pt x="61" y="171"/>
                    <a:pt x="61" y="171"/>
                  </a:cubicBezTo>
                  <a:cubicBezTo>
                    <a:pt x="59" y="169"/>
                    <a:pt x="59" y="169"/>
                    <a:pt x="59" y="169"/>
                  </a:cubicBezTo>
                  <a:cubicBezTo>
                    <a:pt x="54" y="164"/>
                    <a:pt x="50" y="159"/>
                    <a:pt x="47" y="153"/>
                  </a:cubicBezTo>
                  <a:cubicBezTo>
                    <a:pt x="45" y="151"/>
                    <a:pt x="45" y="151"/>
                    <a:pt x="45" y="151"/>
                  </a:cubicBezTo>
                  <a:cubicBezTo>
                    <a:pt x="28" y="156"/>
                    <a:pt x="28" y="156"/>
                    <a:pt x="28" y="156"/>
                  </a:cubicBezTo>
                  <a:cubicBezTo>
                    <a:pt x="27" y="156"/>
                    <a:pt x="26" y="156"/>
                    <a:pt x="25" y="156"/>
                  </a:cubicBezTo>
                  <a:cubicBezTo>
                    <a:pt x="19" y="156"/>
                    <a:pt x="13" y="152"/>
                    <a:pt x="12" y="146"/>
                  </a:cubicBezTo>
                  <a:cubicBezTo>
                    <a:pt x="9" y="138"/>
                    <a:pt x="9" y="138"/>
                    <a:pt x="9" y="138"/>
                  </a:cubicBezTo>
                  <a:cubicBezTo>
                    <a:pt x="8" y="134"/>
                    <a:pt x="9" y="130"/>
                    <a:pt x="11" y="127"/>
                  </a:cubicBezTo>
                  <a:cubicBezTo>
                    <a:pt x="13" y="124"/>
                    <a:pt x="15" y="122"/>
                    <a:pt x="19" y="121"/>
                  </a:cubicBezTo>
                  <a:cubicBezTo>
                    <a:pt x="36" y="116"/>
                    <a:pt x="36" y="116"/>
                    <a:pt x="36" y="116"/>
                  </a:cubicBezTo>
                  <a:cubicBezTo>
                    <a:pt x="36" y="113"/>
                    <a:pt x="36" y="113"/>
                    <a:pt x="36" y="113"/>
                  </a:cubicBezTo>
                  <a:cubicBezTo>
                    <a:pt x="36" y="107"/>
                    <a:pt x="37" y="100"/>
                    <a:pt x="39" y="94"/>
                  </a:cubicBezTo>
                  <a:cubicBezTo>
                    <a:pt x="40" y="91"/>
                    <a:pt x="40" y="91"/>
                    <a:pt x="40" y="91"/>
                  </a:cubicBezTo>
                  <a:cubicBezTo>
                    <a:pt x="27" y="83"/>
                    <a:pt x="27" y="83"/>
                    <a:pt x="27" y="83"/>
                  </a:cubicBezTo>
                  <a:cubicBezTo>
                    <a:pt x="24" y="82"/>
                    <a:pt x="22" y="79"/>
                    <a:pt x="21" y="75"/>
                  </a:cubicBezTo>
                  <a:cubicBezTo>
                    <a:pt x="20" y="72"/>
                    <a:pt x="20" y="68"/>
                    <a:pt x="22" y="65"/>
                  </a:cubicBezTo>
                  <a:cubicBezTo>
                    <a:pt x="26" y="58"/>
                    <a:pt x="26" y="58"/>
                    <a:pt x="26" y="58"/>
                  </a:cubicBezTo>
                  <a:cubicBezTo>
                    <a:pt x="29" y="53"/>
                    <a:pt x="33" y="51"/>
                    <a:pt x="38" y="51"/>
                  </a:cubicBezTo>
                  <a:cubicBezTo>
                    <a:pt x="40" y="51"/>
                    <a:pt x="43" y="51"/>
                    <a:pt x="45" y="53"/>
                  </a:cubicBezTo>
                  <a:cubicBezTo>
                    <a:pt x="57" y="60"/>
                    <a:pt x="57" y="60"/>
                    <a:pt x="57" y="60"/>
                  </a:cubicBezTo>
                  <a:cubicBezTo>
                    <a:pt x="59" y="58"/>
                    <a:pt x="59" y="58"/>
                    <a:pt x="59" y="58"/>
                  </a:cubicBezTo>
                  <a:cubicBezTo>
                    <a:pt x="64" y="53"/>
                    <a:pt x="69" y="49"/>
                    <a:pt x="75" y="46"/>
                  </a:cubicBezTo>
                  <a:cubicBezTo>
                    <a:pt x="77" y="44"/>
                    <a:pt x="77" y="44"/>
                    <a:pt x="77" y="44"/>
                  </a:cubicBezTo>
                  <a:cubicBezTo>
                    <a:pt x="73" y="27"/>
                    <a:pt x="73" y="27"/>
                    <a:pt x="73" y="27"/>
                  </a:cubicBezTo>
                  <a:cubicBezTo>
                    <a:pt x="72" y="24"/>
                    <a:pt x="72" y="20"/>
                    <a:pt x="74" y="17"/>
                  </a:cubicBezTo>
                  <a:cubicBezTo>
                    <a:pt x="76" y="14"/>
                    <a:pt x="79" y="12"/>
                    <a:pt x="82" y="11"/>
                  </a:cubicBezTo>
                  <a:cubicBezTo>
                    <a:pt x="91" y="8"/>
                    <a:pt x="91" y="8"/>
                    <a:pt x="91" y="8"/>
                  </a:cubicBezTo>
                  <a:cubicBezTo>
                    <a:pt x="98" y="7"/>
                    <a:pt x="105" y="11"/>
                    <a:pt x="107" y="18"/>
                  </a:cubicBezTo>
                  <a:cubicBezTo>
                    <a:pt x="111" y="32"/>
                    <a:pt x="111" y="32"/>
                    <a:pt x="111" y="32"/>
                  </a:cubicBezTo>
                  <a:cubicBezTo>
                    <a:pt x="112" y="35"/>
                    <a:pt x="112" y="35"/>
                    <a:pt x="112" y="35"/>
                  </a:cubicBezTo>
                  <a:cubicBezTo>
                    <a:pt x="115" y="35"/>
                    <a:pt x="115" y="35"/>
                    <a:pt x="115" y="35"/>
                  </a:cubicBezTo>
                  <a:cubicBezTo>
                    <a:pt x="121" y="35"/>
                    <a:pt x="128" y="36"/>
                    <a:pt x="134" y="37"/>
                  </a:cubicBezTo>
                  <a:cubicBezTo>
                    <a:pt x="137" y="38"/>
                    <a:pt x="137" y="38"/>
                    <a:pt x="137" y="38"/>
                  </a:cubicBezTo>
                  <a:cubicBezTo>
                    <a:pt x="145" y="25"/>
                    <a:pt x="145" y="25"/>
                    <a:pt x="145" y="25"/>
                  </a:cubicBezTo>
                  <a:cubicBezTo>
                    <a:pt x="147" y="21"/>
                    <a:pt x="152" y="19"/>
                    <a:pt x="156" y="19"/>
                  </a:cubicBezTo>
                  <a:cubicBezTo>
                    <a:pt x="159" y="19"/>
                    <a:pt x="161" y="19"/>
                    <a:pt x="163" y="20"/>
                  </a:cubicBezTo>
                  <a:cubicBezTo>
                    <a:pt x="170" y="25"/>
                    <a:pt x="170" y="25"/>
                    <a:pt x="170" y="25"/>
                  </a:cubicBezTo>
                  <a:cubicBezTo>
                    <a:pt x="174" y="26"/>
                    <a:pt x="176" y="29"/>
                    <a:pt x="177" y="33"/>
                  </a:cubicBezTo>
                  <a:cubicBezTo>
                    <a:pt x="178" y="36"/>
                    <a:pt x="177" y="40"/>
                    <a:pt x="175" y="43"/>
                  </a:cubicBezTo>
                  <a:cubicBezTo>
                    <a:pt x="168" y="56"/>
                    <a:pt x="168" y="56"/>
                    <a:pt x="168" y="56"/>
                  </a:cubicBezTo>
                  <a:cubicBezTo>
                    <a:pt x="170" y="58"/>
                    <a:pt x="170" y="58"/>
                    <a:pt x="170" y="58"/>
                  </a:cubicBezTo>
                  <a:cubicBezTo>
                    <a:pt x="175" y="63"/>
                    <a:pt x="179" y="68"/>
                    <a:pt x="182" y="74"/>
                  </a:cubicBezTo>
                  <a:cubicBezTo>
                    <a:pt x="184" y="77"/>
                    <a:pt x="184" y="77"/>
                    <a:pt x="184" y="77"/>
                  </a:cubicBezTo>
                  <a:cubicBezTo>
                    <a:pt x="201" y="72"/>
                    <a:pt x="201" y="72"/>
                    <a:pt x="201" y="72"/>
                  </a:cubicBezTo>
                  <a:cubicBezTo>
                    <a:pt x="208" y="71"/>
                    <a:pt x="215" y="75"/>
                    <a:pt x="217" y="82"/>
                  </a:cubicBezTo>
                  <a:cubicBezTo>
                    <a:pt x="219" y="90"/>
                    <a:pt x="219" y="90"/>
                    <a:pt x="219" y="90"/>
                  </a:cubicBezTo>
                  <a:cubicBezTo>
                    <a:pt x="220" y="94"/>
                    <a:pt x="220" y="98"/>
                    <a:pt x="218" y="101"/>
                  </a:cubicBezTo>
                  <a:close/>
                  <a:moveTo>
                    <a:pt x="114" y="68"/>
                  </a:moveTo>
                  <a:cubicBezTo>
                    <a:pt x="89" y="68"/>
                    <a:pt x="68" y="88"/>
                    <a:pt x="68" y="114"/>
                  </a:cubicBezTo>
                  <a:cubicBezTo>
                    <a:pt x="68" y="140"/>
                    <a:pt x="89" y="160"/>
                    <a:pt x="114" y="160"/>
                  </a:cubicBezTo>
                  <a:cubicBezTo>
                    <a:pt x="140" y="160"/>
                    <a:pt x="160" y="140"/>
                    <a:pt x="160" y="114"/>
                  </a:cubicBezTo>
                  <a:cubicBezTo>
                    <a:pt x="160" y="88"/>
                    <a:pt x="140" y="68"/>
                    <a:pt x="114" y="68"/>
                  </a:cubicBezTo>
                  <a:close/>
                  <a:moveTo>
                    <a:pt x="114" y="152"/>
                  </a:moveTo>
                  <a:cubicBezTo>
                    <a:pt x="93" y="152"/>
                    <a:pt x="76" y="135"/>
                    <a:pt x="76" y="114"/>
                  </a:cubicBezTo>
                  <a:cubicBezTo>
                    <a:pt x="76" y="93"/>
                    <a:pt x="93" y="76"/>
                    <a:pt x="114" y="76"/>
                  </a:cubicBezTo>
                  <a:cubicBezTo>
                    <a:pt x="135" y="76"/>
                    <a:pt x="152" y="93"/>
                    <a:pt x="152" y="114"/>
                  </a:cubicBezTo>
                  <a:cubicBezTo>
                    <a:pt x="152" y="135"/>
                    <a:pt x="135" y="152"/>
                    <a:pt x="114" y="15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a:extLst>
              <a:ext uri="{FF2B5EF4-FFF2-40B4-BE49-F238E27FC236}">
                <a16:creationId xmlns:a16="http://schemas.microsoft.com/office/drawing/2014/main" id="{92078019-7937-4DC2-B99D-A664A07AD980}"/>
              </a:ext>
            </a:extLst>
          </p:cNvPr>
          <p:cNvGrpSpPr/>
          <p:nvPr/>
        </p:nvGrpSpPr>
        <p:grpSpPr>
          <a:xfrm>
            <a:off x="8193120" y="3303824"/>
            <a:ext cx="2219328" cy="2171700"/>
            <a:chOff x="8193120" y="3303824"/>
            <a:chExt cx="2219328" cy="2171700"/>
          </a:xfrm>
        </p:grpSpPr>
        <p:sp>
          <p:nvSpPr>
            <p:cNvPr id="26" name="Rectangle 25">
              <a:extLst>
                <a:ext uri="{FF2B5EF4-FFF2-40B4-BE49-F238E27FC236}">
                  <a16:creationId xmlns:a16="http://schemas.microsoft.com/office/drawing/2014/main" id="{5554B788-E018-46AA-A922-B459885B6E6A}"/>
                </a:ext>
              </a:extLst>
            </p:cNvPr>
            <p:cNvSpPr/>
            <p:nvPr/>
          </p:nvSpPr>
          <p:spPr>
            <a:xfrm>
              <a:off x="8193120" y="3303824"/>
              <a:ext cx="2219328" cy="2171700"/>
            </a:xfrm>
            <a:prstGeom prst="rect">
              <a:avLst/>
            </a:prstGeom>
            <a:noFill/>
            <a:ln w="1905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A990677-373B-4A19-AA08-E75032C6B50C}"/>
                </a:ext>
              </a:extLst>
            </p:cNvPr>
            <p:cNvSpPr txBox="1"/>
            <p:nvPr/>
          </p:nvSpPr>
          <p:spPr>
            <a:xfrm>
              <a:off x="8351872" y="4509713"/>
              <a:ext cx="1901825" cy="658770"/>
            </a:xfrm>
            <a:prstGeom prst="rect">
              <a:avLst/>
            </a:prstGeom>
            <a:noFill/>
          </p:spPr>
          <p:txBody>
            <a:bodyPr wrap="square" rtlCol="0">
              <a:spAutoFit/>
            </a:bodyPr>
            <a:lstStyle/>
            <a:p>
              <a:pPr algn="ctr">
                <a:lnSpc>
                  <a:spcPct val="120000"/>
                </a:lnSpc>
              </a:pPr>
              <a:r>
                <a:rPr lang="en-US" sz="1050" spc="100" dirty="0">
                  <a:solidFill>
                    <a:schemeClr val="tx1">
                      <a:lumMod val="75000"/>
                      <a:lumOff val="25000"/>
                    </a:schemeClr>
                  </a:solidFill>
                  <a:ea typeface="Roboto Slab" pitchFamily="2" charset="0"/>
                  <a:cs typeface="Open Sans Light" panose="020B0306030504020204" pitchFamily="34" charset="0"/>
                </a:rPr>
                <a:t>A wonderful serenity has taken possession of my entire soul</a:t>
              </a:r>
            </a:p>
          </p:txBody>
        </p:sp>
        <p:grpSp>
          <p:nvGrpSpPr>
            <p:cNvPr id="38" name="Gruppieren 746">
              <a:extLst>
                <a:ext uri="{FF2B5EF4-FFF2-40B4-BE49-F238E27FC236}">
                  <a16:creationId xmlns:a16="http://schemas.microsoft.com/office/drawing/2014/main" id="{ACF072F0-C59A-4327-8B8B-617068ADAA81}"/>
                </a:ext>
              </a:extLst>
            </p:cNvPr>
            <p:cNvGrpSpPr/>
            <p:nvPr/>
          </p:nvGrpSpPr>
          <p:grpSpPr>
            <a:xfrm>
              <a:off x="9060468" y="3719535"/>
              <a:ext cx="484632" cy="484632"/>
              <a:chOff x="10360490" y="3757371"/>
              <a:chExt cx="294777" cy="294777"/>
            </a:xfrm>
            <a:solidFill>
              <a:schemeClr val="accent3"/>
            </a:solidFill>
          </p:grpSpPr>
          <p:sp>
            <p:nvSpPr>
              <p:cNvPr id="39" name="Freeform 294">
                <a:extLst>
                  <a:ext uri="{FF2B5EF4-FFF2-40B4-BE49-F238E27FC236}">
                    <a16:creationId xmlns:a16="http://schemas.microsoft.com/office/drawing/2014/main" id="{E1DA128A-202C-4466-B4B1-E97588DAFB22}"/>
                  </a:ext>
                </a:extLst>
              </p:cNvPr>
              <p:cNvSpPr>
                <a:spLocks noEditPoints="1"/>
              </p:cNvSpPr>
              <p:nvPr/>
            </p:nvSpPr>
            <p:spPr bwMode="auto">
              <a:xfrm>
                <a:off x="10562065" y="3958946"/>
                <a:ext cx="93202" cy="93202"/>
              </a:xfrm>
              <a:custGeom>
                <a:avLst/>
                <a:gdLst>
                  <a:gd name="T0" fmla="*/ 36 w 72"/>
                  <a:gd name="T1" fmla="*/ 72 h 72"/>
                  <a:gd name="T2" fmla="*/ 0 w 72"/>
                  <a:gd name="T3" fmla="*/ 36 h 72"/>
                  <a:gd name="T4" fmla="*/ 36 w 72"/>
                  <a:gd name="T5" fmla="*/ 0 h 72"/>
                  <a:gd name="T6" fmla="*/ 72 w 72"/>
                  <a:gd name="T7" fmla="*/ 36 h 72"/>
                  <a:gd name="T8" fmla="*/ 36 w 72"/>
                  <a:gd name="T9" fmla="*/ 72 h 72"/>
                  <a:gd name="T10" fmla="*/ 36 w 72"/>
                  <a:gd name="T11" fmla="*/ 8 h 72"/>
                  <a:gd name="T12" fmla="*/ 8 w 72"/>
                  <a:gd name="T13" fmla="*/ 36 h 72"/>
                  <a:gd name="T14" fmla="*/ 36 w 72"/>
                  <a:gd name="T15" fmla="*/ 64 h 72"/>
                  <a:gd name="T16" fmla="*/ 64 w 72"/>
                  <a:gd name="T17" fmla="*/ 36 h 72"/>
                  <a:gd name="T18" fmla="*/ 36 w 72"/>
                  <a:gd name="T19"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36" y="72"/>
                    </a:moveTo>
                    <a:cubicBezTo>
                      <a:pt x="16" y="72"/>
                      <a:pt x="0" y="56"/>
                      <a:pt x="0" y="36"/>
                    </a:cubicBezTo>
                    <a:cubicBezTo>
                      <a:pt x="0" y="16"/>
                      <a:pt x="16" y="0"/>
                      <a:pt x="36" y="0"/>
                    </a:cubicBezTo>
                    <a:cubicBezTo>
                      <a:pt x="56" y="0"/>
                      <a:pt x="72" y="16"/>
                      <a:pt x="72" y="36"/>
                    </a:cubicBezTo>
                    <a:cubicBezTo>
                      <a:pt x="72" y="56"/>
                      <a:pt x="56" y="72"/>
                      <a:pt x="36" y="72"/>
                    </a:cubicBezTo>
                    <a:close/>
                    <a:moveTo>
                      <a:pt x="36" y="8"/>
                    </a:moveTo>
                    <a:cubicBezTo>
                      <a:pt x="21" y="8"/>
                      <a:pt x="8" y="21"/>
                      <a:pt x="8" y="36"/>
                    </a:cubicBezTo>
                    <a:cubicBezTo>
                      <a:pt x="8" y="51"/>
                      <a:pt x="21" y="64"/>
                      <a:pt x="36" y="64"/>
                    </a:cubicBezTo>
                    <a:cubicBezTo>
                      <a:pt x="51" y="64"/>
                      <a:pt x="64" y="51"/>
                      <a:pt x="64" y="36"/>
                    </a:cubicBezTo>
                    <a:cubicBezTo>
                      <a:pt x="64" y="21"/>
                      <a:pt x="51" y="8"/>
                      <a:pt x="3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95">
                <a:extLst>
                  <a:ext uri="{FF2B5EF4-FFF2-40B4-BE49-F238E27FC236}">
                    <a16:creationId xmlns:a16="http://schemas.microsoft.com/office/drawing/2014/main" id="{903A7A8D-094D-4D97-AC65-33E7682F8352}"/>
                  </a:ext>
                </a:extLst>
              </p:cNvPr>
              <p:cNvSpPr>
                <a:spLocks/>
              </p:cNvSpPr>
              <p:nvPr/>
            </p:nvSpPr>
            <p:spPr bwMode="auto">
              <a:xfrm>
                <a:off x="10603247" y="3980620"/>
                <a:ext cx="10838" cy="49852"/>
              </a:xfrm>
              <a:custGeom>
                <a:avLst/>
                <a:gdLst>
                  <a:gd name="T0" fmla="*/ 4 w 8"/>
                  <a:gd name="T1" fmla="*/ 40 h 40"/>
                  <a:gd name="T2" fmla="*/ 0 w 8"/>
                  <a:gd name="T3" fmla="*/ 36 h 40"/>
                  <a:gd name="T4" fmla="*/ 0 w 8"/>
                  <a:gd name="T5" fmla="*/ 4 h 40"/>
                  <a:gd name="T6" fmla="*/ 4 w 8"/>
                  <a:gd name="T7" fmla="*/ 0 h 40"/>
                  <a:gd name="T8" fmla="*/ 8 w 8"/>
                  <a:gd name="T9" fmla="*/ 4 h 40"/>
                  <a:gd name="T10" fmla="*/ 8 w 8"/>
                  <a:gd name="T11" fmla="*/ 36 h 40"/>
                  <a:gd name="T12" fmla="*/ 4 w 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4" y="40"/>
                    </a:moveTo>
                    <a:cubicBezTo>
                      <a:pt x="2" y="40"/>
                      <a:pt x="0" y="38"/>
                      <a:pt x="0" y="36"/>
                    </a:cubicBezTo>
                    <a:cubicBezTo>
                      <a:pt x="0" y="4"/>
                      <a:pt x="0" y="4"/>
                      <a:pt x="0" y="4"/>
                    </a:cubicBezTo>
                    <a:cubicBezTo>
                      <a:pt x="0" y="2"/>
                      <a:pt x="2" y="0"/>
                      <a:pt x="4" y="0"/>
                    </a:cubicBezTo>
                    <a:cubicBezTo>
                      <a:pt x="6" y="0"/>
                      <a:pt x="8" y="2"/>
                      <a:pt x="8" y="4"/>
                    </a:cubicBezTo>
                    <a:cubicBezTo>
                      <a:pt x="8" y="36"/>
                      <a:pt x="8" y="36"/>
                      <a:pt x="8" y="36"/>
                    </a:cubicBezTo>
                    <a:cubicBezTo>
                      <a:pt x="8" y="38"/>
                      <a:pt x="6" y="40"/>
                      <a:pt x="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96">
                <a:extLst>
                  <a:ext uri="{FF2B5EF4-FFF2-40B4-BE49-F238E27FC236}">
                    <a16:creationId xmlns:a16="http://schemas.microsoft.com/office/drawing/2014/main" id="{0465DDA3-CF1E-4680-846B-7BE83B37C98E}"/>
                  </a:ext>
                </a:extLst>
              </p:cNvPr>
              <p:cNvSpPr>
                <a:spLocks/>
              </p:cNvSpPr>
              <p:nvPr/>
            </p:nvSpPr>
            <p:spPr bwMode="auto">
              <a:xfrm>
                <a:off x="10583740" y="4000127"/>
                <a:ext cx="52019" cy="10838"/>
              </a:xfrm>
              <a:custGeom>
                <a:avLst/>
                <a:gdLst>
                  <a:gd name="T0" fmla="*/ 36 w 40"/>
                  <a:gd name="T1" fmla="*/ 8 h 8"/>
                  <a:gd name="T2" fmla="*/ 4 w 40"/>
                  <a:gd name="T3" fmla="*/ 8 h 8"/>
                  <a:gd name="T4" fmla="*/ 0 w 40"/>
                  <a:gd name="T5" fmla="*/ 4 h 8"/>
                  <a:gd name="T6" fmla="*/ 4 w 40"/>
                  <a:gd name="T7" fmla="*/ 0 h 8"/>
                  <a:gd name="T8" fmla="*/ 36 w 40"/>
                  <a:gd name="T9" fmla="*/ 0 h 8"/>
                  <a:gd name="T10" fmla="*/ 40 w 40"/>
                  <a:gd name="T11" fmla="*/ 4 h 8"/>
                  <a:gd name="T12" fmla="*/ 36 w 4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0" h="8">
                    <a:moveTo>
                      <a:pt x="36" y="8"/>
                    </a:moveTo>
                    <a:cubicBezTo>
                      <a:pt x="4" y="8"/>
                      <a:pt x="4" y="8"/>
                      <a:pt x="4" y="8"/>
                    </a:cubicBezTo>
                    <a:cubicBezTo>
                      <a:pt x="2" y="8"/>
                      <a:pt x="0" y="6"/>
                      <a:pt x="0" y="4"/>
                    </a:cubicBezTo>
                    <a:cubicBezTo>
                      <a:pt x="0" y="2"/>
                      <a:pt x="2" y="0"/>
                      <a:pt x="4" y="0"/>
                    </a:cubicBezTo>
                    <a:cubicBezTo>
                      <a:pt x="36" y="0"/>
                      <a:pt x="36" y="0"/>
                      <a:pt x="36" y="0"/>
                    </a:cubicBezTo>
                    <a:cubicBezTo>
                      <a:pt x="38" y="0"/>
                      <a:pt x="40" y="2"/>
                      <a:pt x="40" y="4"/>
                    </a:cubicBezTo>
                    <a:cubicBezTo>
                      <a:pt x="40" y="6"/>
                      <a:pt x="38" y="8"/>
                      <a:pt x="3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97">
                <a:extLst>
                  <a:ext uri="{FF2B5EF4-FFF2-40B4-BE49-F238E27FC236}">
                    <a16:creationId xmlns:a16="http://schemas.microsoft.com/office/drawing/2014/main" id="{D1724516-FF6C-48A5-BBC1-E390A6FD1308}"/>
                  </a:ext>
                </a:extLst>
              </p:cNvPr>
              <p:cNvSpPr>
                <a:spLocks/>
              </p:cNvSpPr>
              <p:nvPr/>
            </p:nvSpPr>
            <p:spPr bwMode="auto">
              <a:xfrm>
                <a:off x="10360490" y="3757371"/>
                <a:ext cx="279604" cy="279604"/>
              </a:xfrm>
              <a:custGeom>
                <a:avLst/>
                <a:gdLst>
                  <a:gd name="T0" fmla="*/ 108 w 216"/>
                  <a:gd name="T1" fmla="*/ 216 h 216"/>
                  <a:gd name="T2" fmla="*/ 0 w 216"/>
                  <a:gd name="T3" fmla="*/ 108 h 216"/>
                  <a:gd name="T4" fmla="*/ 108 w 216"/>
                  <a:gd name="T5" fmla="*/ 0 h 216"/>
                  <a:gd name="T6" fmla="*/ 216 w 216"/>
                  <a:gd name="T7" fmla="*/ 108 h 216"/>
                  <a:gd name="T8" fmla="*/ 208 w 216"/>
                  <a:gd name="T9" fmla="*/ 150 h 216"/>
                  <a:gd name="T10" fmla="*/ 200 w 216"/>
                  <a:gd name="T11" fmla="*/ 146 h 216"/>
                  <a:gd name="T12" fmla="*/ 208 w 216"/>
                  <a:gd name="T13" fmla="*/ 108 h 216"/>
                  <a:gd name="T14" fmla="*/ 108 w 216"/>
                  <a:gd name="T15" fmla="*/ 8 h 216"/>
                  <a:gd name="T16" fmla="*/ 8 w 216"/>
                  <a:gd name="T17" fmla="*/ 108 h 216"/>
                  <a:gd name="T18" fmla="*/ 108 w 216"/>
                  <a:gd name="T19" fmla="*/ 208 h 216"/>
                  <a:gd name="T20" fmla="*/ 146 w 216"/>
                  <a:gd name="T21" fmla="*/ 200 h 216"/>
                  <a:gd name="T22" fmla="*/ 150 w 216"/>
                  <a:gd name="T23" fmla="*/ 208 h 216"/>
                  <a:gd name="T24" fmla="*/ 108 w 216"/>
                  <a:gd name="T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6" h="216">
                    <a:moveTo>
                      <a:pt x="108" y="216"/>
                    </a:moveTo>
                    <a:cubicBezTo>
                      <a:pt x="48" y="216"/>
                      <a:pt x="0" y="168"/>
                      <a:pt x="0" y="108"/>
                    </a:cubicBezTo>
                    <a:cubicBezTo>
                      <a:pt x="0" y="48"/>
                      <a:pt x="48" y="0"/>
                      <a:pt x="108" y="0"/>
                    </a:cubicBezTo>
                    <a:cubicBezTo>
                      <a:pt x="168" y="0"/>
                      <a:pt x="216" y="48"/>
                      <a:pt x="216" y="108"/>
                    </a:cubicBezTo>
                    <a:cubicBezTo>
                      <a:pt x="216" y="122"/>
                      <a:pt x="213" y="136"/>
                      <a:pt x="208" y="150"/>
                    </a:cubicBezTo>
                    <a:cubicBezTo>
                      <a:pt x="200" y="146"/>
                      <a:pt x="200" y="146"/>
                      <a:pt x="200" y="146"/>
                    </a:cubicBezTo>
                    <a:cubicBezTo>
                      <a:pt x="205" y="134"/>
                      <a:pt x="208" y="121"/>
                      <a:pt x="208" y="108"/>
                    </a:cubicBezTo>
                    <a:cubicBezTo>
                      <a:pt x="208" y="53"/>
                      <a:pt x="163" y="8"/>
                      <a:pt x="108" y="8"/>
                    </a:cubicBezTo>
                    <a:cubicBezTo>
                      <a:pt x="53" y="8"/>
                      <a:pt x="8" y="53"/>
                      <a:pt x="8" y="108"/>
                    </a:cubicBezTo>
                    <a:cubicBezTo>
                      <a:pt x="8" y="163"/>
                      <a:pt x="53" y="208"/>
                      <a:pt x="108" y="208"/>
                    </a:cubicBezTo>
                    <a:cubicBezTo>
                      <a:pt x="121" y="208"/>
                      <a:pt x="134" y="205"/>
                      <a:pt x="146" y="200"/>
                    </a:cubicBezTo>
                    <a:cubicBezTo>
                      <a:pt x="150" y="208"/>
                      <a:pt x="150" y="208"/>
                      <a:pt x="150" y="208"/>
                    </a:cubicBezTo>
                    <a:cubicBezTo>
                      <a:pt x="136" y="213"/>
                      <a:pt x="122" y="216"/>
                      <a:pt x="108"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98">
                <a:extLst>
                  <a:ext uri="{FF2B5EF4-FFF2-40B4-BE49-F238E27FC236}">
                    <a16:creationId xmlns:a16="http://schemas.microsoft.com/office/drawing/2014/main" id="{C9D7CF0F-53E0-400E-BDD0-8A02F6B56D6E}"/>
                  </a:ext>
                </a:extLst>
              </p:cNvPr>
              <p:cNvSpPr>
                <a:spLocks/>
              </p:cNvSpPr>
              <p:nvPr/>
            </p:nvSpPr>
            <p:spPr bwMode="auto">
              <a:xfrm>
                <a:off x="10494873" y="3757371"/>
                <a:ext cx="10838" cy="47684"/>
              </a:xfrm>
              <a:custGeom>
                <a:avLst/>
                <a:gdLst>
                  <a:gd name="T0" fmla="*/ 4 w 8"/>
                  <a:gd name="T1" fmla="*/ 36 h 36"/>
                  <a:gd name="T2" fmla="*/ 0 w 8"/>
                  <a:gd name="T3" fmla="*/ 32 h 36"/>
                  <a:gd name="T4" fmla="*/ 0 w 8"/>
                  <a:gd name="T5" fmla="*/ 4 h 36"/>
                  <a:gd name="T6" fmla="*/ 4 w 8"/>
                  <a:gd name="T7" fmla="*/ 0 h 36"/>
                  <a:gd name="T8" fmla="*/ 8 w 8"/>
                  <a:gd name="T9" fmla="*/ 4 h 36"/>
                  <a:gd name="T10" fmla="*/ 8 w 8"/>
                  <a:gd name="T11" fmla="*/ 32 h 36"/>
                  <a:gd name="T12" fmla="*/ 4 w 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8" h="36">
                    <a:moveTo>
                      <a:pt x="4" y="36"/>
                    </a:moveTo>
                    <a:cubicBezTo>
                      <a:pt x="2" y="36"/>
                      <a:pt x="0" y="34"/>
                      <a:pt x="0" y="32"/>
                    </a:cubicBezTo>
                    <a:cubicBezTo>
                      <a:pt x="0" y="4"/>
                      <a:pt x="0" y="4"/>
                      <a:pt x="0" y="4"/>
                    </a:cubicBezTo>
                    <a:cubicBezTo>
                      <a:pt x="0" y="2"/>
                      <a:pt x="2" y="0"/>
                      <a:pt x="4" y="0"/>
                    </a:cubicBezTo>
                    <a:cubicBezTo>
                      <a:pt x="6" y="0"/>
                      <a:pt x="8" y="2"/>
                      <a:pt x="8" y="4"/>
                    </a:cubicBezTo>
                    <a:cubicBezTo>
                      <a:pt x="8" y="32"/>
                      <a:pt x="8" y="32"/>
                      <a:pt x="8" y="32"/>
                    </a:cubicBezTo>
                    <a:cubicBezTo>
                      <a:pt x="8" y="34"/>
                      <a:pt x="6" y="36"/>
                      <a:pt x="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99">
                <a:extLst>
                  <a:ext uri="{FF2B5EF4-FFF2-40B4-BE49-F238E27FC236}">
                    <a16:creationId xmlns:a16="http://schemas.microsoft.com/office/drawing/2014/main" id="{87D5B4D3-8F56-4AA6-97A3-14AD0B3789EB}"/>
                  </a:ext>
                </a:extLst>
              </p:cNvPr>
              <p:cNvSpPr>
                <a:spLocks/>
              </p:cNvSpPr>
              <p:nvPr/>
            </p:nvSpPr>
            <p:spPr bwMode="auto">
              <a:xfrm>
                <a:off x="10494873" y="3989290"/>
                <a:ext cx="10838" cy="47684"/>
              </a:xfrm>
              <a:custGeom>
                <a:avLst/>
                <a:gdLst>
                  <a:gd name="T0" fmla="*/ 4 w 8"/>
                  <a:gd name="T1" fmla="*/ 36 h 36"/>
                  <a:gd name="T2" fmla="*/ 0 w 8"/>
                  <a:gd name="T3" fmla="*/ 32 h 36"/>
                  <a:gd name="T4" fmla="*/ 0 w 8"/>
                  <a:gd name="T5" fmla="*/ 4 h 36"/>
                  <a:gd name="T6" fmla="*/ 4 w 8"/>
                  <a:gd name="T7" fmla="*/ 0 h 36"/>
                  <a:gd name="T8" fmla="*/ 8 w 8"/>
                  <a:gd name="T9" fmla="*/ 4 h 36"/>
                  <a:gd name="T10" fmla="*/ 8 w 8"/>
                  <a:gd name="T11" fmla="*/ 32 h 36"/>
                  <a:gd name="T12" fmla="*/ 4 w 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8" h="36">
                    <a:moveTo>
                      <a:pt x="4" y="36"/>
                    </a:moveTo>
                    <a:cubicBezTo>
                      <a:pt x="2" y="36"/>
                      <a:pt x="0" y="34"/>
                      <a:pt x="0" y="32"/>
                    </a:cubicBezTo>
                    <a:cubicBezTo>
                      <a:pt x="0" y="4"/>
                      <a:pt x="0" y="4"/>
                      <a:pt x="0" y="4"/>
                    </a:cubicBezTo>
                    <a:cubicBezTo>
                      <a:pt x="0" y="2"/>
                      <a:pt x="2" y="0"/>
                      <a:pt x="4" y="0"/>
                    </a:cubicBezTo>
                    <a:cubicBezTo>
                      <a:pt x="6" y="0"/>
                      <a:pt x="8" y="2"/>
                      <a:pt x="8" y="4"/>
                    </a:cubicBezTo>
                    <a:cubicBezTo>
                      <a:pt x="8" y="32"/>
                      <a:pt x="8" y="32"/>
                      <a:pt x="8" y="32"/>
                    </a:cubicBezTo>
                    <a:cubicBezTo>
                      <a:pt x="8" y="34"/>
                      <a:pt x="6" y="36"/>
                      <a:pt x="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00">
                <a:extLst>
                  <a:ext uri="{FF2B5EF4-FFF2-40B4-BE49-F238E27FC236}">
                    <a16:creationId xmlns:a16="http://schemas.microsoft.com/office/drawing/2014/main" id="{5E833E39-2BB1-43E4-9D2D-F2AEF934EA8B}"/>
                  </a:ext>
                </a:extLst>
              </p:cNvPr>
              <p:cNvSpPr>
                <a:spLocks/>
              </p:cNvSpPr>
              <p:nvPr/>
            </p:nvSpPr>
            <p:spPr bwMode="auto">
              <a:xfrm>
                <a:off x="10594577" y="3891753"/>
                <a:ext cx="45517" cy="10838"/>
              </a:xfrm>
              <a:custGeom>
                <a:avLst/>
                <a:gdLst>
                  <a:gd name="T0" fmla="*/ 32 w 36"/>
                  <a:gd name="T1" fmla="*/ 8 h 8"/>
                  <a:gd name="T2" fmla="*/ 4 w 36"/>
                  <a:gd name="T3" fmla="*/ 8 h 8"/>
                  <a:gd name="T4" fmla="*/ 0 w 36"/>
                  <a:gd name="T5" fmla="*/ 4 h 8"/>
                  <a:gd name="T6" fmla="*/ 4 w 36"/>
                  <a:gd name="T7" fmla="*/ 0 h 8"/>
                  <a:gd name="T8" fmla="*/ 32 w 36"/>
                  <a:gd name="T9" fmla="*/ 0 h 8"/>
                  <a:gd name="T10" fmla="*/ 36 w 36"/>
                  <a:gd name="T11" fmla="*/ 4 h 8"/>
                  <a:gd name="T12" fmla="*/ 32 w 3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6" h="8">
                    <a:moveTo>
                      <a:pt x="32" y="8"/>
                    </a:moveTo>
                    <a:cubicBezTo>
                      <a:pt x="4" y="8"/>
                      <a:pt x="4" y="8"/>
                      <a:pt x="4" y="8"/>
                    </a:cubicBezTo>
                    <a:cubicBezTo>
                      <a:pt x="2" y="8"/>
                      <a:pt x="0" y="6"/>
                      <a:pt x="0" y="4"/>
                    </a:cubicBezTo>
                    <a:cubicBezTo>
                      <a:pt x="0" y="2"/>
                      <a:pt x="2" y="0"/>
                      <a:pt x="4" y="0"/>
                    </a:cubicBezTo>
                    <a:cubicBezTo>
                      <a:pt x="32" y="0"/>
                      <a:pt x="32" y="0"/>
                      <a:pt x="32" y="0"/>
                    </a:cubicBezTo>
                    <a:cubicBezTo>
                      <a:pt x="34" y="0"/>
                      <a:pt x="36" y="2"/>
                      <a:pt x="36" y="4"/>
                    </a:cubicBezTo>
                    <a:cubicBezTo>
                      <a:pt x="36" y="6"/>
                      <a:pt x="34" y="8"/>
                      <a:pt x="3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01">
                <a:extLst>
                  <a:ext uri="{FF2B5EF4-FFF2-40B4-BE49-F238E27FC236}">
                    <a16:creationId xmlns:a16="http://schemas.microsoft.com/office/drawing/2014/main" id="{4D89F3F1-F082-4A0B-B414-A2B3D659CB71}"/>
                  </a:ext>
                </a:extLst>
              </p:cNvPr>
              <p:cNvSpPr>
                <a:spLocks/>
              </p:cNvSpPr>
              <p:nvPr/>
            </p:nvSpPr>
            <p:spPr bwMode="auto">
              <a:xfrm>
                <a:off x="10360490" y="3891753"/>
                <a:ext cx="47684" cy="10838"/>
              </a:xfrm>
              <a:custGeom>
                <a:avLst/>
                <a:gdLst>
                  <a:gd name="T0" fmla="*/ 32 w 36"/>
                  <a:gd name="T1" fmla="*/ 8 h 8"/>
                  <a:gd name="T2" fmla="*/ 4 w 36"/>
                  <a:gd name="T3" fmla="*/ 8 h 8"/>
                  <a:gd name="T4" fmla="*/ 0 w 36"/>
                  <a:gd name="T5" fmla="*/ 4 h 8"/>
                  <a:gd name="T6" fmla="*/ 4 w 36"/>
                  <a:gd name="T7" fmla="*/ 0 h 8"/>
                  <a:gd name="T8" fmla="*/ 32 w 36"/>
                  <a:gd name="T9" fmla="*/ 0 h 8"/>
                  <a:gd name="T10" fmla="*/ 36 w 36"/>
                  <a:gd name="T11" fmla="*/ 4 h 8"/>
                  <a:gd name="T12" fmla="*/ 32 w 3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6" h="8">
                    <a:moveTo>
                      <a:pt x="32" y="8"/>
                    </a:moveTo>
                    <a:cubicBezTo>
                      <a:pt x="4" y="8"/>
                      <a:pt x="4" y="8"/>
                      <a:pt x="4" y="8"/>
                    </a:cubicBezTo>
                    <a:cubicBezTo>
                      <a:pt x="2" y="8"/>
                      <a:pt x="0" y="6"/>
                      <a:pt x="0" y="4"/>
                    </a:cubicBezTo>
                    <a:cubicBezTo>
                      <a:pt x="0" y="2"/>
                      <a:pt x="2" y="0"/>
                      <a:pt x="4" y="0"/>
                    </a:cubicBezTo>
                    <a:cubicBezTo>
                      <a:pt x="32" y="0"/>
                      <a:pt x="32" y="0"/>
                      <a:pt x="32" y="0"/>
                    </a:cubicBezTo>
                    <a:cubicBezTo>
                      <a:pt x="34" y="0"/>
                      <a:pt x="36" y="2"/>
                      <a:pt x="36" y="4"/>
                    </a:cubicBezTo>
                    <a:cubicBezTo>
                      <a:pt x="36" y="6"/>
                      <a:pt x="34" y="8"/>
                      <a:pt x="3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02">
                <a:extLst>
                  <a:ext uri="{FF2B5EF4-FFF2-40B4-BE49-F238E27FC236}">
                    <a16:creationId xmlns:a16="http://schemas.microsoft.com/office/drawing/2014/main" id="{7599465F-4F3B-4400-9CB5-F2217CBC867D}"/>
                  </a:ext>
                </a:extLst>
              </p:cNvPr>
              <p:cNvSpPr>
                <a:spLocks/>
              </p:cNvSpPr>
              <p:nvPr/>
            </p:nvSpPr>
            <p:spPr bwMode="auto">
              <a:xfrm>
                <a:off x="10399505" y="3796385"/>
                <a:ext cx="36848" cy="36848"/>
              </a:xfrm>
              <a:custGeom>
                <a:avLst/>
                <a:gdLst>
                  <a:gd name="T0" fmla="*/ 24 w 29"/>
                  <a:gd name="T1" fmla="*/ 28 h 28"/>
                  <a:gd name="T2" fmla="*/ 21 w 29"/>
                  <a:gd name="T3" fmla="*/ 27 h 28"/>
                  <a:gd name="T4" fmla="*/ 2 w 29"/>
                  <a:gd name="T5" fmla="*/ 7 h 28"/>
                  <a:gd name="T6" fmla="*/ 2 w 29"/>
                  <a:gd name="T7" fmla="*/ 2 h 28"/>
                  <a:gd name="T8" fmla="*/ 7 w 29"/>
                  <a:gd name="T9" fmla="*/ 2 h 28"/>
                  <a:gd name="T10" fmla="*/ 27 w 29"/>
                  <a:gd name="T11" fmla="*/ 21 h 28"/>
                  <a:gd name="T12" fmla="*/ 27 w 29"/>
                  <a:gd name="T13" fmla="*/ 27 h 28"/>
                  <a:gd name="T14" fmla="*/ 24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24" y="28"/>
                    </a:moveTo>
                    <a:cubicBezTo>
                      <a:pt x="23" y="28"/>
                      <a:pt x="22" y="28"/>
                      <a:pt x="21" y="27"/>
                    </a:cubicBezTo>
                    <a:cubicBezTo>
                      <a:pt x="2" y="7"/>
                      <a:pt x="2" y="7"/>
                      <a:pt x="2" y="7"/>
                    </a:cubicBezTo>
                    <a:cubicBezTo>
                      <a:pt x="0" y="6"/>
                      <a:pt x="0" y="3"/>
                      <a:pt x="2" y="2"/>
                    </a:cubicBezTo>
                    <a:cubicBezTo>
                      <a:pt x="3" y="0"/>
                      <a:pt x="6" y="0"/>
                      <a:pt x="7" y="2"/>
                    </a:cubicBezTo>
                    <a:cubicBezTo>
                      <a:pt x="27" y="21"/>
                      <a:pt x="27" y="21"/>
                      <a:pt x="27" y="21"/>
                    </a:cubicBezTo>
                    <a:cubicBezTo>
                      <a:pt x="29" y="23"/>
                      <a:pt x="29" y="26"/>
                      <a:pt x="27" y="27"/>
                    </a:cubicBezTo>
                    <a:cubicBezTo>
                      <a:pt x="26" y="28"/>
                      <a:pt x="25" y="28"/>
                      <a:pt x="2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03">
                <a:extLst>
                  <a:ext uri="{FF2B5EF4-FFF2-40B4-BE49-F238E27FC236}">
                    <a16:creationId xmlns:a16="http://schemas.microsoft.com/office/drawing/2014/main" id="{5057CE3A-10AC-4205-98A6-6ABBF158210E}"/>
                  </a:ext>
                </a:extLst>
              </p:cNvPr>
              <p:cNvSpPr>
                <a:spLocks/>
              </p:cNvSpPr>
              <p:nvPr/>
            </p:nvSpPr>
            <p:spPr bwMode="auto">
              <a:xfrm>
                <a:off x="10564232" y="3796385"/>
                <a:ext cx="36848" cy="36848"/>
              </a:xfrm>
              <a:custGeom>
                <a:avLst/>
                <a:gdLst>
                  <a:gd name="T0" fmla="*/ 5 w 29"/>
                  <a:gd name="T1" fmla="*/ 28 h 28"/>
                  <a:gd name="T2" fmla="*/ 2 w 29"/>
                  <a:gd name="T3" fmla="*/ 27 h 28"/>
                  <a:gd name="T4" fmla="*/ 2 w 29"/>
                  <a:gd name="T5" fmla="*/ 21 h 28"/>
                  <a:gd name="T6" fmla="*/ 22 w 29"/>
                  <a:gd name="T7" fmla="*/ 2 h 28"/>
                  <a:gd name="T8" fmla="*/ 27 w 29"/>
                  <a:gd name="T9" fmla="*/ 2 h 28"/>
                  <a:gd name="T10" fmla="*/ 27 w 29"/>
                  <a:gd name="T11" fmla="*/ 7 h 28"/>
                  <a:gd name="T12" fmla="*/ 8 w 29"/>
                  <a:gd name="T13" fmla="*/ 27 h 28"/>
                  <a:gd name="T14" fmla="*/ 5 w 2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5" y="28"/>
                    </a:moveTo>
                    <a:cubicBezTo>
                      <a:pt x="4" y="28"/>
                      <a:pt x="3" y="28"/>
                      <a:pt x="2" y="27"/>
                    </a:cubicBezTo>
                    <a:cubicBezTo>
                      <a:pt x="0" y="26"/>
                      <a:pt x="0" y="23"/>
                      <a:pt x="2" y="21"/>
                    </a:cubicBezTo>
                    <a:cubicBezTo>
                      <a:pt x="22" y="2"/>
                      <a:pt x="22" y="2"/>
                      <a:pt x="22" y="2"/>
                    </a:cubicBezTo>
                    <a:cubicBezTo>
                      <a:pt x="23" y="0"/>
                      <a:pt x="26" y="0"/>
                      <a:pt x="27" y="2"/>
                    </a:cubicBezTo>
                    <a:cubicBezTo>
                      <a:pt x="29" y="3"/>
                      <a:pt x="29" y="6"/>
                      <a:pt x="27" y="7"/>
                    </a:cubicBezTo>
                    <a:cubicBezTo>
                      <a:pt x="8" y="27"/>
                      <a:pt x="8" y="27"/>
                      <a:pt x="8" y="27"/>
                    </a:cubicBezTo>
                    <a:cubicBezTo>
                      <a:pt x="7" y="28"/>
                      <a:pt x="6" y="28"/>
                      <a:pt x="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04">
                <a:extLst>
                  <a:ext uri="{FF2B5EF4-FFF2-40B4-BE49-F238E27FC236}">
                    <a16:creationId xmlns:a16="http://schemas.microsoft.com/office/drawing/2014/main" id="{8355D7EC-F372-490D-9C8F-9C071855AA09}"/>
                  </a:ext>
                </a:extLst>
              </p:cNvPr>
              <p:cNvSpPr>
                <a:spLocks/>
              </p:cNvSpPr>
              <p:nvPr/>
            </p:nvSpPr>
            <p:spPr bwMode="auto">
              <a:xfrm>
                <a:off x="10399505" y="3961112"/>
                <a:ext cx="36848" cy="36848"/>
              </a:xfrm>
              <a:custGeom>
                <a:avLst/>
                <a:gdLst>
                  <a:gd name="T0" fmla="*/ 4 w 29"/>
                  <a:gd name="T1" fmla="*/ 29 h 29"/>
                  <a:gd name="T2" fmla="*/ 2 w 29"/>
                  <a:gd name="T3" fmla="*/ 27 h 29"/>
                  <a:gd name="T4" fmla="*/ 2 w 29"/>
                  <a:gd name="T5" fmla="*/ 22 h 29"/>
                  <a:gd name="T6" fmla="*/ 21 w 29"/>
                  <a:gd name="T7" fmla="*/ 2 h 29"/>
                  <a:gd name="T8" fmla="*/ 27 w 29"/>
                  <a:gd name="T9" fmla="*/ 2 h 29"/>
                  <a:gd name="T10" fmla="*/ 27 w 29"/>
                  <a:gd name="T11" fmla="*/ 8 h 29"/>
                  <a:gd name="T12" fmla="*/ 7 w 29"/>
                  <a:gd name="T13" fmla="*/ 27 h 29"/>
                  <a:gd name="T14" fmla="*/ 4 w 29"/>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4" y="29"/>
                    </a:moveTo>
                    <a:cubicBezTo>
                      <a:pt x="3" y="29"/>
                      <a:pt x="2" y="28"/>
                      <a:pt x="2" y="27"/>
                    </a:cubicBezTo>
                    <a:cubicBezTo>
                      <a:pt x="0" y="26"/>
                      <a:pt x="0" y="23"/>
                      <a:pt x="2" y="22"/>
                    </a:cubicBezTo>
                    <a:cubicBezTo>
                      <a:pt x="21" y="2"/>
                      <a:pt x="21" y="2"/>
                      <a:pt x="21" y="2"/>
                    </a:cubicBezTo>
                    <a:cubicBezTo>
                      <a:pt x="23" y="0"/>
                      <a:pt x="26" y="0"/>
                      <a:pt x="27" y="2"/>
                    </a:cubicBezTo>
                    <a:cubicBezTo>
                      <a:pt x="29" y="3"/>
                      <a:pt x="29" y="6"/>
                      <a:pt x="27" y="8"/>
                    </a:cubicBezTo>
                    <a:cubicBezTo>
                      <a:pt x="7" y="27"/>
                      <a:pt x="7" y="27"/>
                      <a:pt x="7" y="27"/>
                    </a:cubicBezTo>
                    <a:cubicBezTo>
                      <a:pt x="7" y="28"/>
                      <a:pt x="5" y="29"/>
                      <a:pt x="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5">
                <a:extLst>
                  <a:ext uri="{FF2B5EF4-FFF2-40B4-BE49-F238E27FC236}">
                    <a16:creationId xmlns:a16="http://schemas.microsoft.com/office/drawing/2014/main" id="{0EC67555-35F7-42AE-8707-B3BC9A8312DA}"/>
                  </a:ext>
                </a:extLst>
              </p:cNvPr>
              <p:cNvSpPr>
                <a:spLocks/>
              </p:cNvSpPr>
              <p:nvPr/>
            </p:nvSpPr>
            <p:spPr bwMode="auto">
              <a:xfrm>
                <a:off x="10494873" y="3824563"/>
                <a:ext cx="10838" cy="62857"/>
              </a:xfrm>
              <a:custGeom>
                <a:avLst/>
                <a:gdLst>
                  <a:gd name="T0" fmla="*/ 4 w 8"/>
                  <a:gd name="T1" fmla="*/ 48 h 48"/>
                  <a:gd name="T2" fmla="*/ 0 w 8"/>
                  <a:gd name="T3" fmla="*/ 44 h 48"/>
                  <a:gd name="T4" fmla="*/ 0 w 8"/>
                  <a:gd name="T5" fmla="*/ 4 h 48"/>
                  <a:gd name="T6" fmla="*/ 4 w 8"/>
                  <a:gd name="T7" fmla="*/ 0 h 48"/>
                  <a:gd name="T8" fmla="*/ 8 w 8"/>
                  <a:gd name="T9" fmla="*/ 4 h 48"/>
                  <a:gd name="T10" fmla="*/ 8 w 8"/>
                  <a:gd name="T11" fmla="*/ 44 h 48"/>
                  <a:gd name="T12" fmla="*/ 4 w 8"/>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8" h="48">
                    <a:moveTo>
                      <a:pt x="4" y="48"/>
                    </a:moveTo>
                    <a:cubicBezTo>
                      <a:pt x="2" y="48"/>
                      <a:pt x="0" y="46"/>
                      <a:pt x="0" y="44"/>
                    </a:cubicBezTo>
                    <a:cubicBezTo>
                      <a:pt x="0" y="4"/>
                      <a:pt x="0" y="4"/>
                      <a:pt x="0" y="4"/>
                    </a:cubicBezTo>
                    <a:cubicBezTo>
                      <a:pt x="0" y="2"/>
                      <a:pt x="2" y="0"/>
                      <a:pt x="4" y="0"/>
                    </a:cubicBezTo>
                    <a:cubicBezTo>
                      <a:pt x="6" y="0"/>
                      <a:pt x="8" y="2"/>
                      <a:pt x="8" y="4"/>
                    </a:cubicBezTo>
                    <a:cubicBezTo>
                      <a:pt x="8" y="44"/>
                      <a:pt x="8" y="44"/>
                      <a:pt x="8" y="44"/>
                    </a:cubicBezTo>
                    <a:cubicBezTo>
                      <a:pt x="8" y="46"/>
                      <a:pt x="6" y="48"/>
                      <a:pt x="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6">
                <a:extLst>
                  <a:ext uri="{FF2B5EF4-FFF2-40B4-BE49-F238E27FC236}">
                    <a16:creationId xmlns:a16="http://schemas.microsoft.com/office/drawing/2014/main" id="{09024242-395B-4B33-A8BD-181CF734BC48}"/>
                  </a:ext>
                </a:extLst>
              </p:cNvPr>
              <p:cNvSpPr>
                <a:spLocks/>
              </p:cNvSpPr>
              <p:nvPr/>
            </p:nvSpPr>
            <p:spPr bwMode="auto">
              <a:xfrm>
                <a:off x="10453692" y="3891753"/>
                <a:ext cx="36848" cy="10838"/>
              </a:xfrm>
              <a:custGeom>
                <a:avLst/>
                <a:gdLst>
                  <a:gd name="T0" fmla="*/ 24 w 28"/>
                  <a:gd name="T1" fmla="*/ 8 h 8"/>
                  <a:gd name="T2" fmla="*/ 4 w 28"/>
                  <a:gd name="T3" fmla="*/ 8 h 8"/>
                  <a:gd name="T4" fmla="*/ 0 w 28"/>
                  <a:gd name="T5" fmla="*/ 4 h 8"/>
                  <a:gd name="T6" fmla="*/ 4 w 28"/>
                  <a:gd name="T7" fmla="*/ 0 h 8"/>
                  <a:gd name="T8" fmla="*/ 24 w 28"/>
                  <a:gd name="T9" fmla="*/ 0 h 8"/>
                  <a:gd name="T10" fmla="*/ 28 w 28"/>
                  <a:gd name="T11" fmla="*/ 4 h 8"/>
                  <a:gd name="T12" fmla="*/ 24 w 2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24" y="8"/>
                    </a:moveTo>
                    <a:cubicBezTo>
                      <a:pt x="4" y="8"/>
                      <a:pt x="4" y="8"/>
                      <a:pt x="4" y="8"/>
                    </a:cubicBezTo>
                    <a:cubicBezTo>
                      <a:pt x="2" y="8"/>
                      <a:pt x="0" y="6"/>
                      <a:pt x="0" y="4"/>
                    </a:cubicBezTo>
                    <a:cubicBezTo>
                      <a:pt x="0" y="2"/>
                      <a:pt x="2" y="0"/>
                      <a:pt x="4" y="0"/>
                    </a:cubicBezTo>
                    <a:cubicBezTo>
                      <a:pt x="24" y="0"/>
                      <a:pt x="24" y="0"/>
                      <a:pt x="24" y="0"/>
                    </a:cubicBezTo>
                    <a:cubicBezTo>
                      <a:pt x="26" y="0"/>
                      <a:pt x="28" y="2"/>
                      <a:pt x="28" y="4"/>
                    </a:cubicBezTo>
                    <a:cubicBezTo>
                      <a:pt x="28" y="6"/>
                      <a:pt x="26" y="8"/>
                      <a:pt x="2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07">
                <a:extLst>
                  <a:ext uri="{FF2B5EF4-FFF2-40B4-BE49-F238E27FC236}">
                    <a16:creationId xmlns:a16="http://schemas.microsoft.com/office/drawing/2014/main" id="{AAF55A58-2729-41E5-B8A6-F7AAF145C6D3}"/>
                  </a:ext>
                </a:extLst>
              </p:cNvPr>
              <p:cNvSpPr>
                <a:spLocks noEditPoints="1"/>
              </p:cNvSpPr>
              <p:nvPr/>
            </p:nvSpPr>
            <p:spPr bwMode="auto">
              <a:xfrm>
                <a:off x="10479702" y="3876582"/>
                <a:ext cx="41183" cy="41183"/>
              </a:xfrm>
              <a:custGeom>
                <a:avLst/>
                <a:gdLst>
                  <a:gd name="T0" fmla="*/ 16 w 32"/>
                  <a:gd name="T1" fmla="*/ 32 h 32"/>
                  <a:gd name="T2" fmla="*/ 0 w 32"/>
                  <a:gd name="T3" fmla="*/ 16 h 32"/>
                  <a:gd name="T4" fmla="*/ 16 w 32"/>
                  <a:gd name="T5" fmla="*/ 0 h 32"/>
                  <a:gd name="T6" fmla="*/ 32 w 32"/>
                  <a:gd name="T7" fmla="*/ 16 h 32"/>
                  <a:gd name="T8" fmla="*/ 16 w 32"/>
                  <a:gd name="T9" fmla="*/ 32 h 32"/>
                  <a:gd name="T10" fmla="*/ 16 w 32"/>
                  <a:gd name="T11" fmla="*/ 8 h 32"/>
                  <a:gd name="T12" fmla="*/ 8 w 32"/>
                  <a:gd name="T13" fmla="*/ 16 h 32"/>
                  <a:gd name="T14" fmla="*/ 16 w 32"/>
                  <a:gd name="T15" fmla="*/ 24 h 32"/>
                  <a:gd name="T16" fmla="*/ 24 w 32"/>
                  <a:gd name="T17" fmla="*/ 16 h 32"/>
                  <a:gd name="T18" fmla="*/ 16 w 32"/>
                  <a:gd name="T1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32"/>
                    </a:moveTo>
                    <a:cubicBezTo>
                      <a:pt x="7" y="32"/>
                      <a:pt x="0" y="25"/>
                      <a:pt x="0" y="16"/>
                    </a:cubicBezTo>
                    <a:cubicBezTo>
                      <a:pt x="0" y="7"/>
                      <a:pt x="7" y="0"/>
                      <a:pt x="16" y="0"/>
                    </a:cubicBezTo>
                    <a:cubicBezTo>
                      <a:pt x="25" y="0"/>
                      <a:pt x="32" y="7"/>
                      <a:pt x="32" y="16"/>
                    </a:cubicBezTo>
                    <a:cubicBezTo>
                      <a:pt x="32" y="25"/>
                      <a:pt x="25" y="32"/>
                      <a:pt x="16" y="32"/>
                    </a:cubicBezTo>
                    <a:close/>
                    <a:moveTo>
                      <a:pt x="16" y="8"/>
                    </a:moveTo>
                    <a:cubicBezTo>
                      <a:pt x="12" y="8"/>
                      <a:pt x="8" y="12"/>
                      <a:pt x="8" y="16"/>
                    </a:cubicBezTo>
                    <a:cubicBezTo>
                      <a:pt x="8" y="20"/>
                      <a:pt x="12" y="24"/>
                      <a:pt x="16" y="24"/>
                    </a:cubicBezTo>
                    <a:cubicBezTo>
                      <a:pt x="20" y="24"/>
                      <a:pt x="24" y="20"/>
                      <a:pt x="24" y="16"/>
                    </a:cubicBezTo>
                    <a:cubicBezTo>
                      <a:pt x="24" y="12"/>
                      <a:pt x="20" y="8"/>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86378959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a:extLst>
              <a:ext uri="{FF2B5EF4-FFF2-40B4-BE49-F238E27FC236}">
                <a16:creationId xmlns:a16="http://schemas.microsoft.com/office/drawing/2014/main" id="{AA70A5B2-452B-4381-B1FC-CB78FDB2E054}"/>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t="26691" b="26691"/>
          <a:stretch>
            <a:fillRect/>
          </a:stretch>
        </p:blipFill>
        <p:spPr/>
      </p:pic>
      <p:sp>
        <p:nvSpPr>
          <p:cNvPr id="7" name="Rectangle 6">
            <a:extLst>
              <a:ext uri="{FF2B5EF4-FFF2-40B4-BE49-F238E27FC236}">
                <a16:creationId xmlns:a16="http://schemas.microsoft.com/office/drawing/2014/main" id="{104FFF39-CD73-4ECD-A524-1D2E1390AA09}"/>
              </a:ext>
            </a:extLst>
          </p:cNvPr>
          <p:cNvSpPr/>
          <p:nvPr/>
        </p:nvSpPr>
        <p:spPr>
          <a:xfrm>
            <a:off x="0" y="1124103"/>
            <a:ext cx="12192000" cy="3790796"/>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B3FE9ADE-30A3-448F-971E-BB361F6B7EE7}"/>
              </a:ext>
            </a:extLst>
          </p:cNvPr>
          <p:cNvSpPr txBox="1"/>
          <p:nvPr/>
        </p:nvSpPr>
        <p:spPr>
          <a:xfrm>
            <a:off x="3184525" y="1704738"/>
            <a:ext cx="5822950" cy="651460"/>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4000" dirty="0">
                <a:solidFill>
                  <a:schemeClr val="bg1"/>
                </a:solidFill>
                <a:latin typeface="+mn-lt"/>
              </a:rPr>
              <a:t>Product features </a:t>
            </a:r>
          </a:p>
        </p:txBody>
      </p:sp>
      <p:sp>
        <p:nvSpPr>
          <p:cNvPr id="13" name="TextBox 12">
            <a:extLst>
              <a:ext uri="{FF2B5EF4-FFF2-40B4-BE49-F238E27FC236}">
                <a16:creationId xmlns:a16="http://schemas.microsoft.com/office/drawing/2014/main" id="{4811337F-0F71-44BA-83CB-45470DA401E4}"/>
              </a:ext>
            </a:extLst>
          </p:cNvPr>
          <p:cNvSpPr txBox="1"/>
          <p:nvPr/>
        </p:nvSpPr>
        <p:spPr>
          <a:xfrm>
            <a:off x="1764890" y="2502734"/>
            <a:ext cx="8662220" cy="464871"/>
          </a:xfrm>
          <a:prstGeom prst="rect">
            <a:avLst/>
          </a:prstGeom>
          <a:noFill/>
        </p:spPr>
        <p:txBody>
          <a:bodyPr wrap="square" rtlCol="0">
            <a:spAutoFit/>
          </a:bodyPr>
          <a:lstStyle/>
          <a:p>
            <a:pPr algn="ct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 like these sweet mornings of spring which I enjoy with my whole heart. I am alone, and feel the charm of existence. </a:t>
            </a:r>
          </a:p>
        </p:txBody>
      </p:sp>
      <p:sp>
        <p:nvSpPr>
          <p:cNvPr id="9" name="Rectangle 8">
            <a:extLst>
              <a:ext uri="{FF2B5EF4-FFF2-40B4-BE49-F238E27FC236}">
                <a16:creationId xmlns:a16="http://schemas.microsoft.com/office/drawing/2014/main" id="{75B6BC02-7ACD-4BD2-AA47-FDE87FA436D6}"/>
              </a:ext>
            </a:extLst>
          </p:cNvPr>
          <p:cNvSpPr/>
          <p:nvPr/>
        </p:nvSpPr>
        <p:spPr>
          <a:xfrm>
            <a:off x="1093317" y="3507943"/>
            <a:ext cx="2147012" cy="2147010"/>
          </a:xfrm>
          <a:prstGeom prst="rect">
            <a:avLst/>
          </a:prstGeom>
          <a:ln>
            <a:noFill/>
          </a:ln>
          <a:effectLst>
            <a:outerShdw blurRad="584200" dist="342900" dir="5400000" sx="94000" sy="94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D42FB80F-D352-40BA-96F2-123FF3A0CF13}"/>
              </a:ext>
            </a:extLst>
          </p:cNvPr>
          <p:cNvSpPr txBox="1"/>
          <p:nvPr/>
        </p:nvSpPr>
        <p:spPr>
          <a:xfrm>
            <a:off x="1409549" y="3672458"/>
            <a:ext cx="1514550" cy="1210588"/>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8000" dirty="0">
                <a:solidFill>
                  <a:schemeClr val="tx1">
                    <a:alpha val="15000"/>
                  </a:schemeClr>
                </a:solidFill>
                <a:latin typeface="+mn-lt"/>
              </a:rPr>
              <a:t>01</a:t>
            </a:r>
          </a:p>
        </p:txBody>
      </p:sp>
      <p:sp>
        <p:nvSpPr>
          <p:cNvPr id="18" name="TextBox 17">
            <a:extLst>
              <a:ext uri="{FF2B5EF4-FFF2-40B4-BE49-F238E27FC236}">
                <a16:creationId xmlns:a16="http://schemas.microsoft.com/office/drawing/2014/main" id="{20F65A48-E921-4133-9F4A-D65281CFA7AC}"/>
              </a:ext>
            </a:extLst>
          </p:cNvPr>
          <p:cNvSpPr txBox="1"/>
          <p:nvPr/>
        </p:nvSpPr>
        <p:spPr>
          <a:xfrm>
            <a:off x="1186584" y="4721001"/>
            <a:ext cx="1960476" cy="658770"/>
          </a:xfrm>
          <a:prstGeom prst="rect">
            <a:avLst/>
          </a:prstGeom>
          <a:noFill/>
        </p:spPr>
        <p:txBody>
          <a:bodyPr wrap="square" rtlCol="0">
            <a:spAutoFit/>
          </a:bodyPr>
          <a:lstStyle/>
          <a:p>
            <a:pPr algn="ct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a:t>
            </a:r>
          </a:p>
        </p:txBody>
      </p:sp>
      <p:sp>
        <p:nvSpPr>
          <p:cNvPr id="21" name="TextBox 20">
            <a:extLst>
              <a:ext uri="{FF2B5EF4-FFF2-40B4-BE49-F238E27FC236}">
                <a16:creationId xmlns:a16="http://schemas.microsoft.com/office/drawing/2014/main" id="{D1F0685B-E732-4065-B6A9-F0DE9D98B8E5}"/>
              </a:ext>
            </a:extLst>
          </p:cNvPr>
          <p:cNvSpPr txBox="1"/>
          <p:nvPr/>
        </p:nvSpPr>
        <p:spPr>
          <a:xfrm>
            <a:off x="1093315" y="4333237"/>
            <a:ext cx="2147014" cy="2862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400" dirty="0">
                <a:solidFill>
                  <a:schemeClr val="bg1"/>
                </a:solidFill>
                <a:latin typeface="+mn-lt"/>
              </a:rPr>
              <a:t>Point one</a:t>
            </a:r>
          </a:p>
        </p:txBody>
      </p:sp>
      <p:sp>
        <p:nvSpPr>
          <p:cNvPr id="10" name="Rectangle 9">
            <a:extLst>
              <a:ext uri="{FF2B5EF4-FFF2-40B4-BE49-F238E27FC236}">
                <a16:creationId xmlns:a16="http://schemas.microsoft.com/office/drawing/2014/main" id="{D33628CC-9A5B-4120-83CD-C0587FFDE959}"/>
              </a:ext>
            </a:extLst>
          </p:cNvPr>
          <p:cNvSpPr/>
          <p:nvPr/>
        </p:nvSpPr>
        <p:spPr>
          <a:xfrm>
            <a:off x="3712769" y="3507943"/>
            <a:ext cx="2147012" cy="2147010"/>
          </a:xfrm>
          <a:prstGeom prst="rect">
            <a:avLst/>
          </a:prstGeom>
          <a:solidFill>
            <a:schemeClr val="accent2"/>
          </a:solidFill>
          <a:ln>
            <a:noFill/>
          </a:ln>
          <a:effectLst>
            <a:outerShdw blurRad="584200" dist="342900" dir="5400000" sx="94000" sy="94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F9C54E0D-7E0F-4DA2-AA1A-0F632A69C0BF}"/>
              </a:ext>
            </a:extLst>
          </p:cNvPr>
          <p:cNvSpPr txBox="1"/>
          <p:nvPr/>
        </p:nvSpPr>
        <p:spPr>
          <a:xfrm>
            <a:off x="4029001" y="3672458"/>
            <a:ext cx="1514550" cy="1210588"/>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8000" dirty="0">
                <a:solidFill>
                  <a:schemeClr val="tx1">
                    <a:alpha val="15000"/>
                  </a:schemeClr>
                </a:solidFill>
                <a:latin typeface="+mn-lt"/>
              </a:rPr>
              <a:t>02</a:t>
            </a:r>
          </a:p>
        </p:txBody>
      </p:sp>
      <p:sp>
        <p:nvSpPr>
          <p:cNvPr id="22" name="TextBox 21">
            <a:extLst>
              <a:ext uri="{FF2B5EF4-FFF2-40B4-BE49-F238E27FC236}">
                <a16:creationId xmlns:a16="http://schemas.microsoft.com/office/drawing/2014/main" id="{D65D423C-D410-4647-B032-3806A9B06D22}"/>
              </a:ext>
            </a:extLst>
          </p:cNvPr>
          <p:cNvSpPr txBox="1"/>
          <p:nvPr/>
        </p:nvSpPr>
        <p:spPr>
          <a:xfrm>
            <a:off x="3806035" y="4721001"/>
            <a:ext cx="1960476" cy="658770"/>
          </a:xfrm>
          <a:prstGeom prst="rect">
            <a:avLst/>
          </a:prstGeom>
          <a:noFill/>
        </p:spPr>
        <p:txBody>
          <a:bodyPr wrap="square" rtlCol="0">
            <a:spAutoFit/>
          </a:bodyPr>
          <a:lstStyle/>
          <a:p>
            <a:pPr algn="ct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a:t>
            </a:r>
          </a:p>
        </p:txBody>
      </p:sp>
      <p:sp>
        <p:nvSpPr>
          <p:cNvPr id="23" name="TextBox 22">
            <a:extLst>
              <a:ext uri="{FF2B5EF4-FFF2-40B4-BE49-F238E27FC236}">
                <a16:creationId xmlns:a16="http://schemas.microsoft.com/office/drawing/2014/main" id="{8E0465FB-9C60-496C-950E-A388EDE3B0D5}"/>
              </a:ext>
            </a:extLst>
          </p:cNvPr>
          <p:cNvSpPr txBox="1"/>
          <p:nvPr/>
        </p:nvSpPr>
        <p:spPr>
          <a:xfrm>
            <a:off x="3712766" y="4333237"/>
            <a:ext cx="2147014" cy="2862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400" dirty="0">
                <a:solidFill>
                  <a:schemeClr val="bg1"/>
                </a:solidFill>
                <a:latin typeface="+mn-lt"/>
              </a:rPr>
              <a:t>Point two</a:t>
            </a:r>
          </a:p>
        </p:txBody>
      </p:sp>
      <p:sp>
        <p:nvSpPr>
          <p:cNvPr id="11" name="Rectangle 10">
            <a:extLst>
              <a:ext uri="{FF2B5EF4-FFF2-40B4-BE49-F238E27FC236}">
                <a16:creationId xmlns:a16="http://schemas.microsoft.com/office/drawing/2014/main" id="{83BA09CA-F291-45F8-B9CB-B5ED15805222}"/>
              </a:ext>
            </a:extLst>
          </p:cNvPr>
          <p:cNvSpPr/>
          <p:nvPr/>
        </p:nvSpPr>
        <p:spPr>
          <a:xfrm>
            <a:off x="6332220" y="3507943"/>
            <a:ext cx="2147012" cy="2147010"/>
          </a:xfrm>
          <a:prstGeom prst="rect">
            <a:avLst/>
          </a:prstGeom>
          <a:solidFill>
            <a:schemeClr val="accent4"/>
          </a:solidFill>
          <a:ln>
            <a:noFill/>
          </a:ln>
          <a:effectLst>
            <a:outerShdw blurRad="584200" dist="342900" dir="5400000" sx="94000" sy="94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CB510762-95D3-48B9-97E0-F44D8933DE9F}"/>
              </a:ext>
            </a:extLst>
          </p:cNvPr>
          <p:cNvSpPr txBox="1"/>
          <p:nvPr/>
        </p:nvSpPr>
        <p:spPr>
          <a:xfrm>
            <a:off x="6648452" y="3672458"/>
            <a:ext cx="1514550" cy="1210588"/>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8000" dirty="0">
                <a:solidFill>
                  <a:schemeClr val="tx1">
                    <a:alpha val="15000"/>
                  </a:schemeClr>
                </a:solidFill>
                <a:latin typeface="+mn-lt"/>
              </a:rPr>
              <a:t>03</a:t>
            </a:r>
          </a:p>
        </p:txBody>
      </p:sp>
      <p:sp>
        <p:nvSpPr>
          <p:cNvPr id="24" name="TextBox 23">
            <a:extLst>
              <a:ext uri="{FF2B5EF4-FFF2-40B4-BE49-F238E27FC236}">
                <a16:creationId xmlns:a16="http://schemas.microsoft.com/office/drawing/2014/main" id="{05F17606-D0E7-4198-9090-43B5AB41573F}"/>
              </a:ext>
            </a:extLst>
          </p:cNvPr>
          <p:cNvSpPr txBox="1"/>
          <p:nvPr/>
        </p:nvSpPr>
        <p:spPr>
          <a:xfrm>
            <a:off x="6425485" y="4721001"/>
            <a:ext cx="1960476" cy="658770"/>
          </a:xfrm>
          <a:prstGeom prst="rect">
            <a:avLst/>
          </a:prstGeom>
          <a:noFill/>
        </p:spPr>
        <p:txBody>
          <a:bodyPr wrap="square" rtlCol="0">
            <a:spAutoFit/>
          </a:bodyPr>
          <a:lstStyle/>
          <a:p>
            <a:pPr algn="ct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a:t>
            </a:r>
          </a:p>
        </p:txBody>
      </p:sp>
      <p:sp>
        <p:nvSpPr>
          <p:cNvPr id="25" name="TextBox 24">
            <a:extLst>
              <a:ext uri="{FF2B5EF4-FFF2-40B4-BE49-F238E27FC236}">
                <a16:creationId xmlns:a16="http://schemas.microsoft.com/office/drawing/2014/main" id="{6F96C921-1B64-48D4-BEE2-86FFBADC2406}"/>
              </a:ext>
            </a:extLst>
          </p:cNvPr>
          <p:cNvSpPr txBox="1"/>
          <p:nvPr/>
        </p:nvSpPr>
        <p:spPr>
          <a:xfrm>
            <a:off x="6332216" y="4333237"/>
            <a:ext cx="2147014" cy="2862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400" dirty="0">
                <a:solidFill>
                  <a:schemeClr val="bg1"/>
                </a:solidFill>
                <a:latin typeface="+mn-lt"/>
              </a:rPr>
              <a:t>Point three</a:t>
            </a:r>
          </a:p>
        </p:txBody>
      </p:sp>
      <p:sp>
        <p:nvSpPr>
          <p:cNvPr id="12" name="Rectangle 11">
            <a:extLst>
              <a:ext uri="{FF2B5EF4-FFF2-40B4-BE49-F238E27FC236}">
                <a16:creationId xmlns:a16="http://schemas.microsoft.com/office/drawing/2014/main" id="{DE9A598E-C6FC-44E2-978D-E29E88BB7052}"/>
              </a:ext>
            </a:extLst>
          </p:cNvPr>
          <p:cNvSpPr/>
          <p:nvPr/>
        </p:nvSpPr>
        <p:spPr>
          <a:xfrm>
            <a:off x="8951672" y="3507943"/>
            <a:ext cx="2147012" cy="2147010"/>
          </a:xfrm>
          <a:prstGeom prst="rect">
            <a:avLst/>
          </a:prstGeom>
          <a:solidFill>
            <a:schemeClr val="accent3"/>
          </a:solidFill>
          <a:ln>
            <a:noFill/>
          </a:ln>
          <a:effectLst>
            <a:outerShdw blurRad="584200" dist="342900" dir="5400000" sx="94000" sy="94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D6387FCC-F35C-49D8-9E3C-24C30704C662}"/>
              </a:ext>
            </a:extLst>
          </p:cNvPr>
          <p:cNvSpPr txBox="1"/>
          <p:nvPr/>
        </p:nvSpPr>
        <p:spPr>
          <a:xfrm>
            <a:off x="9267904" y="3672458"/>
            <a:ext cx="1514550" cy="2318583"/>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8000" dirty="0">
                <a:solidFill>
                  <a:schemeClr val="tx1">
                    <a:alpha val="15000"/>
                  </a:schemeClr>
                </a:solidFill>
                <a:latin typeface="+mn-lt"/>
              </a:rPr>
              <a:t>04</a:t>
            </a:r>
          </a:p>
        </p:txBody>
      </p:sp>
      <p:sp>
        <p:nvSpPr>
          <p:cNvPr id="26" name="TextBox 25">
            <a:extLst>
              <a:ext uri="{FF2B5EF4-FFF2-40B4-BE49-F238E27FC236}">
                <a16:creationId xmlns:a16="http://schemas.microsoft.com/office/drawing/2014/main" id="{1BEC2B95-FB27-499A-A21C-8587FDCA2CF6}"/>
              </a:ext>
            </a:extLst>
          </p:cNvPr>
          <p:cNvSpPr txBox="1"/>
          <p:nvPr/>
        </p:nvSpPr>
        <p:spPr>
          <a:xfrm>
            <a:off x="9044936" y="4721001"/>
            <a:ext cx="1960476" cy="658770"/>
          </a:xfrm>
          <a:prstGeom prst="rect">
            <a:avLst/>
          </a:prstGeom>
          <a:noFill/>
        </p:spPr>
        <p:txBody>
          <a:bodyPr wrap="square" rtlCol="0">
            <a:spAutoFit/>
          </a:bodyPr>
          <a:lstStyle/>
          <a:p>
            <a:pPr algn="ct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a:t>
            </a:r>
          </a:p>
        </p:txBody>
      </p:sp>
      <p:sp>
        <p:nvSpPr>
          <p:cNvPr id="27" name="TextBox 26">
            <a:extLst>
              <a:ext uri="{FF2B5EF4-FFF2-40B4-BE49-F238E27FC236}">
                <a16:creationId xmlns:a16="http://schemas.microsoft.com/office/drawing/2014/main" id="{6C97BC0A-2801-4379-90A4-8953DE2D1A98}"/>
              </a:ext>
            </a:extLst>
          </p:cNvPr>
          <p:cNvSpPr txBox="1"/>
          <p:nvPr/>
        </p:nvSpPr>
        <p:spPr>
          <a:xfrm>
            <a:off x="8951667" y="4333237"/>
            <a:ext cx="2147014" cy="28623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1400" dirty="0">
                <a:solidFill>
                  <a:schemeClr val="bg1"/>
                </a:solidFill>
                <a:latin typeface="+mn-lt"/>
              </a:rPr>
              <a:t>Point four</a:t>
            </a:r>
          </a:p>
        </p:txBody>
      </p:sp>
    </p:spTree>
    <p:extLst>
      <p:ext uri="{BB962C8B-B14F-4D97-AF65-F5344CB8AC3E}">
        <p14:creationId xmlns:p14="http://schemas.microsoft.com/office/powerpoint/2010/main" val="334479702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Placeholder 18">
            <a:extLst>
              <a:ext uri="{FF2B5EF4-FFF2-40B4-BE49-F238E27FC236}">
                <a16:creationId xmlns:a16="http://schemas.microsoft.com/office/drawing/2014/main" id="{3F90132B-AAE7-4AEC-910E-E63C173A65BC}"/>
              </a:ext>
            </a:extLst>
          </p:cNvPr>
          <p:cNvPicPr>
            <a:picLocks noGrp="1" noChangeAspect="1"/>
          </p:cNvPicPr>
          <p:nvPr>
            <p:ph type="pic" sz="quarter" idx="4294967295"/>
          </p:nvPr>
        </p:nvPicPr>
        <p:blipFill>
          <a:blip r:embed="rId2">
            <a:extLst>
              <a:ext uri="{28A0092B-C50C-407E-A947-70E740481C1C}">
                <a14:useLocalDpi xmlns:a14="http://schemas.microsoft.com/office/drawing/2010/main" val="0"/>
              </a:ext>
            </a:extLst>
          </a:blip>
          <a:srcRect t="7813" b="7813"/>
          <a:stretch>
            <a:fillRect/>
          </a:stretch>
        </p:blipFill>
        <p:spPr>
          <a:xfrm>
            <a:off x="0" y="0"/>
            <a:ext cx="12192000" cy="6858000"/>
          </a:xfrm>
          <a:prstGeom prst="rect">
            <a:avLst/>
          </a:prstGeom>
        </p:spPr>
      </p:pic>
      <p:sp>
        <p:nvSpPr>
          <p:cNvPr id="28" name="Rectangle 27">
            <a:extLst>
              <a:ext uri="{FF2B5EF4-FFF2-40B4-BE49-F238E27FC236}">
                <a16:creationId xmlns:a16="http://schemas.microsoft.com/office/drawing/2014/main" id="{14D1BB70-B8AF-4F39-B6D3-24EA9344A9AD}"/>
              </a:ext>
            </a:extLst>
          </p:cNvPr>
          <p:cNvSpPr/>
          <p:nvPr/>
        </p:nvSpPr>
        <p:spPr>
          <a:xfrm>
            <a:off x="0" y="0"/>
            <a:ext cx="12192000" cy="6858000"/>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B2284DB7-9DD3-403B-9B65-55AE899E0DD9}"/>
              </a:ext>
            </a:extLst>
          </p:cNvPr>
          <p:cNvGrpSpPr/>
          <p:nvPr/>
        </p:nvGrpSpPr>
        <p:grpSpPr>
          <a:xfrm>
            <a:off x="498908" y="424010"/>
            <a:ext cx="996518" cy="279711"/>
            <a:chOff x="3005138" y="3370263"/>
            <a:chExt cx="6181726" cy="1735138"/>
          </a:xfrm>
          <a:solidFill>
            <a:schemeClr val="bg1"/>
          </a:solidFill>
        </p:grpSpPr>
        <p:sp>
          <p:nvSpPr>
            <p:cNvPr id="7" name="Freeform 5">
              <a:extLst>
                <a:ext uri="{FF2B5EF4-FFF2-40B4-BE49-F238E27FC236}">
                  <a16:creationId xmlns:a16="http://schemas.microsoft.com/office/drawing/2014/main" id="{68D59C6F-A937-487C-81F8-5948C6FBAFA9}"/>
                </a:ext>
              </a:extLst>
            </p:cNvPr>
            <p:cNvSpPr>
              <a:spLocks noEditPoints="1"/>
            </p:cNvSpPr>
            <p:nvPr/>
          </p:nvSpPr>
          <p:spPr bwMode="auto">
            <a:xfrm>
              <a:off x="3005138" y="3370263"/>
              <a:ext cx="1733550" cy="1735138"/>
            </a:xfrm>
            <a:custGeom>
              <a:avLst/>
              <a:gdLst>
                <a:gd name="T0" fmla="*/ 0 w 5460"/>
                <a:gd name="T1" fmla="*/ 5463 h 5463"/>
                <a:gd name="T2" fmla="*/ 1094 w 5460"/>
                <a:gd name="T3" fmla="*/ 1549 h 5463"/>
                <a:gd name="T4" fmla="*/ 2072 w 5460"/>
                <a:gd name="T5" fmla="*/ 1549 h 5463"/>
                <a:gd name="T6" fmla="*/ 2077 w 5460"/>
                <a:gd name="T7" fmla="*/ 3187 h 5463"/>
                <a:gd name="T8" fmla="*/ 2097 w 5460"/>
                <a:gd name="T9" fmla="*/ 3327 h 5463"/>
                <a:gd name="T10" fmla="*/ 2131 w 5460"/>
                <a:gd name="T11" fmla="*/ 3443 h 5463"/>
                <a:gd name="T12" fmla="*/ 2181 w 5460"/>
                <a:gd name="T13" fmla="*/ 3537 h 5463"/>
                <a:gd name="T14" fmla="*/ 2248 w 5460"/>
                <a:gd name="T15" fmla="*/ 3609 h 5463"/>
                <a:gd name="T16" fmla="*/ 2332 w 5460"/>
                <a:gd name="T17" fmla="*/ 3661 h 5463"/>
                <a:gd name="T18" fmla="*/ 2435 w 5460"/>
                <a:gd name="T19" fmla="*/ 3695 h 5463"/>
                <a:gd name="T20" fmla="*/ 2557 w 5460"/>
                <a:gd name="T21" fmla="*/ 3708 h 5463"/>
                <a:gd name="T22" fmla="*/ 2684 w 5460"/>
                <a:gd name="T23" fmla="*/ 3704 h 5463"/>
                <a:gd name="T24" fmla="*/ 2795 w 5460"/>
                <a:gd name="T25" fmla="*/ 3680 h 5463"/>
                <a:gd name="T26" fmla="*/ 2888 w 5460"/>
                <a:gd name="T27" fmla="*/ 3638 h 5463"/>
                <a:gd name="T28" fmla="*/ 2963 w 5460"/>
                <a:gd name="T29" fmla="*/ 3576 h 5463"/>
                <a:gd name="T30" fmla="*/ 3018 w 5460"/>
                <a:gd name="T31" fmla="*/ 3498 h 5463"/>
                <a:gd name="T32" fmla="*/ 3059 w 5460"/>
                <a:gd name="T33" fmla="*/ 3400 h 5463"/>
                <a:gd name="T34" fmla="*/ 3086 w 5460"/>
                <a:gd name="T35" fmla="*/ 3282 h 5463"/>
                <a:gd name="T36" fmla="*/ 3099 w 5460"/>
                <a:gd name="T37" fmla="*/ 3145 h 5463"/>
                <a:gd name="T38" fmla="*/ 2828 w 5460"/>
                <a:gd name="T39" fmla="*/ 2450 h 5463"/>
                <a:gd name="T40" fmla="*/ 3271 w 5460"/>
                <a:gd name="T41" fmla="*/ 1399 h 5463"/>
                <a:gd name="T42" fmla="*/ 3789 w 5460"/>
                <a:gd name="T43" fmla="*/ 1793 h 5463"/>
                <a:gd name="T44" fmla="*/ 4366 w 5460"/>
                <a:gd name="T45" fmla="*/ 3107 h 5463"/>
                <a:gd name="T46" fmla="*/ 3894 w 5460"/>
                <a:gd name="T47" fmla="*/ 3282 h 5463"/>
                <a:gd name="T48" fmla="*/ 3883 w 5460"/>
                <a:gd name="T49" fmla="*/ 3426 h 5463"/>
                <a:gd name="T50" fmla="*/ 3862 w 5460"/>
                <a:gd name="T51" fmla="*/ 3561 h 5463"/>
                <a:gd name="T52" fmla="*/ 3832 w 5460"/>
                <a:gd name="T53" fmla="*/ 3687 h 5463"/>
                <a:gd name="T54" fmla="*/ 3791 w 5460"/>
                <a:gd name="T55" fmla="*/ 3802 h 5463"/>
                <a:gd name="T56" fmla="*/ 3738 w 5460"/>
                <a:gd name="T57" fmla="*/ 3909 h 5463"/>
                <a:gd name="T58" fmla="*/ 3676 w 5460"/>
                <a:gd name="T59" fmla="*/ 4008 h 5463"/>
                <a:gd name="T60" fmla="*/ 3603 w 5460"/>
                <a:gd name="T61" fmla="*/ 4097 h 5463"/>
                <a:gd name="T62" fmla="*/ 3519 w 5460"/>
                <a:gd name="T63" fmla="*/ 4177 h 5463"/>
                <a:gd name="T64" fmla="*/ 3427 w 5460"/>
                <a:gd name="T65" fmla="*/ 4247 h 5463"/>
                <a:gd name="T66" fmla="*/ 3325 w 5460"/>
                <a:gd name="T67" fmla="*/ 4308 h 5463"/>
                <a:gd name="T68" fmla="*/ 3213 w 5460"/>
                <a:gd name="T69" fmla="*/ 4357 h 5463"/>
                <a:gd name="T70" fmla="*/ 3091 w 5460"/>
                <a:gd name="T71" fmla="*/ 4396 h 5463"/>
                <a:gd name="T72" fmla="*/ 2959 w 5460"/>
                <a:gd name="T73" fmla="*/ 4427 h 5463"/>
                <a:gd name="T74" fmla="*/ 2818 w 5460"/>
                <a:gd name="T75" fmla="*/ 4446 h 5463"/>
                <a:gd name="T76" fmla="*/ 2669 w 5460"/>
                <a:gd name="T77" fmla="*/ 4457 h 5463"/>
                <a:gd name="T78" fmla="*/ 2510 w 5460"/>
                <a:gd name="T79" fmla="*/ 4457 h 5463"/>
                <a:gd name="T80" fmla="*/ 2360 w 5460"/>
                <a:gd name="T81" fmla="*/ 4446 h 5463"/>
                <a:gd name="T82" fmla="*/ 2218 w 5460"/>
                <a:gd name="T83" fmla="*/ 4427 h 5463"/>
                <a:gd name="T84" fmla="*/ 2087 w 5460"/>
                <a:gd name="T85" fmla="*/ 4396 h 5463"/>
                <a:gd name="T86" fmla="*/ 1965 w 5460"/>
                <a:gd name="T87" fmla="*/ 4357 h 5463"/>
                <a:gd name="T88" fmla="*/ 1853 w 5460"/>
                <a:gd name="T89" fmla="*/ 4308 h 5463"/>
                <a:gd name="T90" fmla="*/ 1750 w 5460"/>
                <a:gd name="T91" fmla="*/ 4247 h 5463"/>
                <a:gd name="T92" fmla="*/ 1657 w 5460"/>
                <a:gd name="T93" fmla="*/ 4177 h 5463"/>
                <a:gd name="T94" fmla="*/ 1573 w 5460"/>
                <a:gd name="T95" fmla="*/ 4097 h 5463"/>
                <a:gd name="T96" fmla="*/ 1500 w 5460"/>
                <a:gd name="T97" fmla="*/ 4008 h 5463"/>
                <a:gd name="T98" fmla="*/ 1437 w 5460"/>
                <a:gd name="T99" fmla="*/ 3909 h 5463"/>
                <a:gd name="T100" fmla="*/ 1385 w 5460"/>
                <a:gd name="T101" fmla="*/ 3802 h 5463"/>
                <a:gd name="T102" fmla="*/ 1343 w 5460"/>
                <a:gd name="T103" fmla="*/ 3687 h 5463"/>
                <a:gd name="T104" fmla="*/ 1312 w 5460"/>
                <a:gd name="T105" fmla="*/ 3561 h 5463"/>
                <a:gd name="T106" fmla="*/ 1291 w 5460"/>
                <a:gd name="T107" fmla="*/ 3426 h 5463"/>
                <a:gd name="T108" fmla="*/ 1280 w 5460"/>
                <a:gd name="T109" fmla="*/ 3282 h 5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0" h="5463">
                  <a:moveTo>
                    <a:pt x="0" y="0"/>
                  </a:moveTo>
                  <a:lnTo>
                    <a:pt x="5460" y="0"/>
                  </a:lnTo>
                  <a:lnTo>
                    <a:pt x="5460" y="5463"/>
                  </a:lnTo>
                  <a:lnTo>
                    <a:pt x="0" y="5463"/>
                  </a:lnTo>
                  <a:lnTo>
                    <a:pt x="0" y="0"/>
                  </a:lnTo>
                  <a:close/>
                  <a:moveTo>
                    <a:pt x="1279" y="3208"/>
                  </a:moveTo>
                  <a:lnTo>
                    <a:pt x="1279" y="1549"/>
                  </a:lnTo>
                  <a:lnTo>
                    <a:pt x="1094" y="1549"/>
                  </a:lnTo>
                  <a:lnTo>
                    <a:pt x="1094" y="1004"/>
                  </a:lnTo>
                  <a:lnTo>
                    <a:pt x="2261" y="1004"/>
                  </a:lnTo>
                  <a:lnTo>
                    <a:pt x="2261" y="1549"/>
                  </a:lnTo>
                  <a:lnTo>
                    <a:pt x="2072" y="1549"/>
                  </a:lnTo>
                  <a:lnTo>
                    <a:pt x="2072" y="3068"/>
                  </a:lnTo>
                  <a:lnTo>
                    <a:pt x="2074" y="3109"/>
                  </a:lnTo>
                  <a:lnTo>
                    <a:pt x="2075" y="3150"/>
                  </a:lnTo>
                  <a:lnTo>
                    <a:pt x="2077" y="3187"/>
                  </a:lnTo>
                  <a:lnTo>
                    <a:pt x="2081" y="3225"/>
                  </a:lnTo>
                  <a:lnTo>
                    <a:pt x="2085" y="3260"/>
                  </a:lnTo>
                  <a:lnTo>
                    <a:pt x="2091" y="3295"/>
                  </a:lnTo>
                  <a:lnTo>
                    <a:pt x="2097" y="3327"/>
                  </a:lnTo>
                  <a:lnTo>
                    <a:pt x="2104" y="3358"/>
                  </a:lnTo>
                  <a:lnTo>
                    <a:pt x="2112" y="3388"/>
                  </a:lnTo>
                  <a:lnTo>
                    <a:pt x="2121" y="3416"/>
                  </a:lnTo>
                  <a:lnTo>
                    <a:pt x="2131" y="3443"/>
                  </a:lnTo>
                  <a:lnTo>
                    <a:pt x="2143" y="3469"/>
                  </a:lnTo>
                  <a:lnTo>
                    <a:pt x="2154" y="3493"/>
                  </a:lnTo>
                  <a:lnTo>
                    <a:pt x="2167" y="3516"/>
                  </a:lnTo>
                  <a:lnTo>
                    <a:pt x="2181" y="3537"/>
                  </a:lnTo>
                  <a:lnTo>
                    <a:pt x="2196" y="3558"/>
                  </a:lnTo>
                  <a:lnTo>
                    <a:pt x="2212" y="3576"/>
                  </a:lnTo>
                  <a:lnTo>
                    <a:pt x="2229" y="3593"/>
                  </a:lnTo>
                  <a:lnTo>
                    <a:pt x="2248" y="3609"/>
                  </a:lnTo>
                  <a:lnTo>
                    <a:pt x="2267" y="3623"/>
                  </a:lnTo>
                  <a:lnTo>
                    <a:pt x="2288" y="3638"/>
                  </a:lnTo>
                  <a:lnTo>
                    <a:pt x="2308" y="3650"/>
                  </a:lnTo>
                  <a:lnTo>
                    <a:pt x="2332" y="3661"/>
                  </a:lnTo>
                  <a:lnTo>
                    <a:pt x="2356" y="3672"/>
                  </a:lnTo>
                  <a:lnTo>
                    <a:pt x="2381" y="3680"/>
                  </a:lnTo>
                  <a:lnTo>
                    <a:pt x="2407" y="3688"/>
                  </a:lnTo>
                  <a:lnTo>
                    <a:pt x="2435" y="3695"/>
                  </a:lnTo>
                  <a:lnTo>
                    <a:pt x="2463" y="3700"/>
                  </a:lnTo>
                  <a:lnTo>
                    <a:pt x="2493" y="3704"/>
                  </a:lnTo>
                  <a:lnTo>
                    <a:pt x="2524" y="3707"/>
                  </a:lnTo>
                  <a:lnTo>
                    <a:pt x="2557" y="3708"/>
                  </a:lnTo>
                  <a:lnTo>
                    <a:pt x="2590" y="3710"/>
                  </a:lnTo>
                  <a:lnTo>
                    <a:pt x="2622" y="3708"/>
                  </a:lnTo>
                  <a:lnTo>
                    <a:pt x="2654" y="3707"/>
                  </a:lnTo>
                  <a:lnTo>
                    <a:pt x="2684" y="3704"/>
                  </a:lnTo>
                  <a:lnTo>
                    <a:pt x="2714" y="3700"/>
                  </a:lnTo>
                  <a:lnTo>
                    <a:pt x="2742" y="3695"/>
                  </a:lnTo>
                  <a:lnTo>
                    <a:pt x="2768" y="3688"/>
                  </a:lnTo>
                  <a:lnTo>
                    <a:pt x="2795" y="3680"/>
                  </a:lnTo>
                  <a:lnTo>
                    <a:pt x="2819" y="3672"/>
                  </a:lnTo>
                  <a:lnTo>
                    <a:pt x="2844" y="3661"/>
                  </a:lnTo>
                  <a:lnTo>
                    <a:pt x="2866" y="3650"/>
                  </a:lnTo>
                  <a:lnTo>
                    <a:pt x="2888" y="3638"/>
                  </a:lnTo>
                  <a:lnTo>
                    <a:pt x="2908" y="3623"/>
                  </a:lnTo>
                  <a:lnTo>
                    <a:pt x="2928" y="3609"/>
                  </a:lnTo>
                  <a:lnTo>
                    <a:pt x="2946" y="3593"/>
                  </a:lnTo>
                  <a:lnTo>
                    <a:pt x="2963" y="3576"/>
                  </a:lnTo>
                  <a:lnTo>
                    <a:pt x="2979" y="3558"/>
                  </a:lnTo>
                  <a:lnTo>
                    <a:pt x="2992" y="3538"/>
                  </a:lnTo>
                  <a:lnTo>
                    <a:pt x="3006" y="3519"/>
                  </a:lnTo>
                  <a:lnTo>
                    <a:pt x="3018" y="3498"/>
                  </a:lnTo>
                  <a:lnTo>
                    <a:pt x="3029" y="3475"/>
                  </a:lnTo>
                  <a:lnTo>
                    <a:pt x="3040" y="3452"/>
                  </a:lnTo>
                  <a:lnTo>
                    <a:pt x="3049" y="3426"/>
                  </a:lnTo>
                  <a:lnTo>
                    <a:pt x="3059" y="3400"/>
                  </a:lnTo>
                  <a:lnTo>
                    <a:pt x="3067" y="3372"/>
                  </a:lnTo>
                  <a:lnTo>
                    <a:pt x="3074" y="3344"/>
                  </a:lnTo>
                  <a:lnTo>
                    <a:pt x="3081" y="3314"/>
                  </a:lnTo>
                  <a:lnTo>
                    <a:pt x="3086" y="3282"/>
                  </a:lnTo>
                  <a:lnTo>
                    <a:pt x="3091" y="3251"/>
                  </a:lnTo>
                  <a:lnTo>
                    <a:pt x="3095" y="3217"/>
                  </a:lnTo>
                  <a:lnTo>
                    <a:pt x="3098" y="3181"/>
                  </a:lnTo>
                  <a:lnTo>
                    <a:pt x="3099" y="3145"/>
                  </a:lnTo>
                  <a:lnTo>
                    <a:pt x="3102" y="3107"/>
                  </a:lnTo>
                  <a:lnTo>
                    <a:pt x="2631" y="3107"/>
                  </a:lnTo>
                  <a:lnTo>
                    <a:pt x="3011" y="2450"/>
                  </a:lnTo>
                  <a:lnTo>
                    <a:pt x="2828" y="2450"/>
                  </a:lnTo>
                  <a:lnTo>
                    <a:pt x="3163" y="1869"/>
                  </a:lnTo>
                  <a:lnTo>
                    <a:pt x="3208" y="1793"/>
                  </a:lnTo>
                  <a:lnTo>
                    <a:pt x="3043" y="1793"/>
                  </a:lnTo>
                  <a:lnTo>
                    <a:pt x="3271" y="1399"/>
                  </a:lnTo>
                  <a:lnTo>
                    <a:pt x="3499" y="1004"/>
                  </a:lnTo>
                  <a:lnTo>
                    <a:pt x="3726" y="1399"/>
                  </a:lnTo>
                  <a:lnTo>
                    <a:pt x="3954" y="1793"/>
                  </a:lnTo>
                  <a:lnTo>
                    <a:pt x="3789" y="1793"/>
                  </a:lnTo>
                  <a:lnTo>
                    <a:pt x="3834" y="1869"/>
                  </a:lnTo>
                  <a:lnTo>
                    <a:pt x="4169" y="2450"/>
                  </a:lnTo>
                  <a:lnTo>
                    <a:pt x="3986" y="2450"/>
                  </a:lnTo>
                  <a:lnTo>
                    <a:pt x="4366" y="3107"/>
                  </a:lnTo>
                  <a:lnTo>
                    <a:pt x="3895" y="3107"/>
                  </a:lnTo>
                  <a:lnTo>
                    <a:pt x="3895" y="3208"/>
                  </a:lnTo>
                  <a:lnTo>
                    <a:pt x="3895" y="3246"/>
                  </a:lnTo>
                  <a:lnTo>
                    <a:pt x="3894" y="3282"/>
                  </a:lnTo>
                  <a:lnTo>
                    <a:pt x="3893" y="3320"/>
                  </a:lnTo>
                  <a:lnTo>
                    <a:pt x="3890" y="3355"/>
                  </a:lnTo>
                  <a:lnTo>
                    <a:pt x="3887" y="3391"/>
                  </a:lnTo>
                  <a:lnTo>
                    <a:pt x="3883" y="3426"/>
                  </a:lnTo>
                  <a:lnTo>
                    <a:pt x="3879" y="3461"/>
                  </a:lnTo>
                  <a:lnTo>
                    <a:pt x="3875" y="3494"/>
                  </a:lnTo>
                  <a:lnTo>
                    <a:pt x="3868" y="3528"/>
                  </a:lnTo>
                  <a:lnTo>
                    <a:pt x="3862" y="3561"/>
                  </a:lnTo>
                  <a:lnTo>
                    <a:pt x="3856" y="3593"/>
                  </a:lnTo>
                  <a:lnTo>
                    <a:pt x="3849" y="3624"/>
                  </a:lnTo>
                  <a:lnTo>
                    <a:pt x="3840" y="3656"/>
                  </a:lnTo>
                  <a:lnTo>
                    <a:pt x="3832" y="3687"/>
                  </a:lnTo>
                  <a:lnTo>
                    <a:pt x="3822" y="3716"/>
                  </a:lnTo>
                  <a:lnTo>
                    <a:pt x="3812" y="3745"/>
                  </a:lnTo>
                  <a:lnTo>
                    <a:pt x="3802" y="3774"/>
                  </a:lnTo>
                  <a:lnTo>
                    <a:pt x="3791" y="3802"/>
                  </a:lnTo>
                  <a:lnTo>
                    <a:pt x="3778" y="3830"/>
                  </a:lnTo>
                  <a:lnTo>
                    <a:pt x="3765" y="3857"/>
                  </a:lnTo>
                  <a:lnTo>
                    <a:pt x="3752" y="3884"/>
                  </a:lnTo>
                  <a:lnTo>
                    <a:pt x="3738" y="3909"/>
                  </a:lnTo>
                  <a:lnTo>
                    <a:pt x="3724" y="3935"/>
                  </a:lnTo>
                  <a:lnTo>
                    <a:pt x="3708" y="3961"/>
                  </a:lnTo>
                  <a:lnTo>
                    <a:pt x="3692" y="3985"/>
                  </a:lnTo>
                  <a:lnTo>
                    <a:pt x="3676" y="4008"/>
                  </a:lnTo>
                  <a:lnTo>
                    <a:pt x="3658" y="4031"/>
                  </a:lnTo>
                  <a:lnTo>
                    <a:pt x="3641" y="4054"/>
                  </a:lnTo>
                  <a:lnTo>
                    <a:pt x="3621" y="4076"/>
                  </a:lnTo>
                  <a:lnTo>
                    <a:pt x="3603" y="4097"/>
                  </a:lnTo>
                  <a:lnTo>
                    <a:pt x="3582" y="4118"/>
                  </a:lnTo>
                  <a:lnTo>
                    <a:pt x="3562" y="4138"/>
                  </a:lnTo>
                  <a:lnTo>
                    <a:pt x="3541" y="4158"/>
                  </a:lnTo>
                  <a:lnTo>
                    <a:pt x="3519" y="4177"/>
                  </a:lnTo>
                  <a:lnTo>
                    <a:pt x="3497" y="4196"/>
                  </a:lnTo>
                  <a:lnTo>
                    <a:pt x="3474" y="4214"/>
                  </a:lnTo>
                  <a:lnTo>
                    <a:pt x="3451" y="4231"/>
                  </a:lnTo>
                  <a:lnTo>
                    <a:pt x="3427" y="4247"/>
                  </a:lnTo>
                  <a:lnTo>
                    <a:pt x="3402" y="4262"/>
                  </a:lnTo>
                  <a:lnTo>
                    <a:pt x="3377" y="4278"/>
                  </a:lnTo>
                  <a:lnTo>
                    <a:pt x="3351" y="4293"/>
                  </a:lnTo>
                  <a:lnTo>
                    <a:pt x="3325" y="4308"/>
                  </a:lnTo>
                  <a:lnTo>
                    <a:pt x="3298" y="4321"/>
                  </a:lnTo>
                  <a:lnTo>
                    <a:pt x="3270" y="4333"/>
                  </a:lnTo>
                  <a:lnTo>
                    <a:pt x="3242" y="4345"/>
                  </a:lnTo>
                  <a:lnTo>
                    <a:pt x="3213" y="4357"/>
                  </a:lnTo>
                  <a:lnTo>
                    <a:pt x="3182" y="4368"/>
                  </a:lnTo>
                  <a:lnTo>
                    <a:pt x="3153" y="4378"/>
                  </a:lnTo>
                  <a:lnTo>
                    <a:pt x="3121" y="4388"/>
                  </a:lnTo>
                  <a:lnTo>
                    <a:pt x="3091" y="4396"/>
                  </a:lnTo>
                  <a:lnTo>
                    <a:pt x="3059" y="4405"/>
                  </a:lnTo>
                  <a:lnTo>
                    <a:pt x="3026" y="4413"/>
                  </a:lnTo>
                  <a:lnTo>
                    <a:pt x="2994" y="4421"/>
                  </a:lnTo>
                  <a:lnTo>
                    <a:pt x="2959" y="4427"/>
                  </a:lnTo>
                  <a:lnTo>
                    <a:pt x="2925" y="4433"/>
                  </a:lnTo>
                  <a:lnTo>
                    <a:pt x="2890" y="4438"/>
                  </a:lnTo>
                  <a:lnTo>
                    <a:pt x="2855" y="4443"/>
                  </a:lnTo>
                  <a:lnTo>
                    <a:pt x="2818" y="4446"/>
                  </a:lnTo>
                  <a:lnTo>
                    <a:pt x="2782" y="4450"/>
                  </a:lnTo>
                  <a:lnTo>
                    <a:pt x="2744" y="4454"/>
                  </a:lnTo>
                  <a:lnTo>
                    <a:pt x="2706" y="4455"/>
                  </a:lnTo>
                  <a:lnTo>
                    <a:pt x="2669" y="4457"/>
                  </a:lnTo>
                  <a:lnTo>
                    <a:pt x="2630" y="4457"/>
                  </a:lnTo>
                  <a:lnTo>
                    <a:pt x="2590" y="4459"/>
                  </a:lnTo>
                  <a:lnTo>
                    <a:pt x="2549" y="4457"/>
                  </a:lnTo>
                  <a:lnTo>
                    <a:pt x="2510" y="4457"/>
                  </a:lnTo>
                  <a:lnTo>
                    <a:pt x="2471" y="4455"/>
                  </a:lnTo>
                  <a:lnTo>
                    <a:pt x="2434" y="4454"/>
                  </a:lnTo>
                  <a:lnTo>
                    <a:pt x="2397" y="4450"/>
                  </a:lnTo>
                  <a:lnTo>
                    <a:pt x="2360" y="4446"/>
                  </a:lnTo>
                  <a:lnTo>
                    <a:pt x="2324" y="4443"/>
                  </a:lnTo>
                  <a:lnTo>
                    <a:pt x="2288" y="4438"/>
                  </a:lnTo>
                  <a:lnTo>
                    <a:pt x="2254" y="4433"/>
                  </a:lnTo>
                  <a:lnTo>
                    <a:pt x="2218" y="4427"/>
                  </a:lnTo>
                  <a:lnTo>
                    <a:pt x="2186" y="4421"/>
                  </a:lnTo>
                  <a:lnTo>
                    <a:pt x="2151" y="4413"/>
                  </a:lnTo>
                  <a:lnTo>
                    <a:pt x="2120" y="4405"/>
                  </a:lnTo>
                  <a:lnTo>
                    <a:pt x="2087" y="4396"/>
                  </a:lnTo>
                  <a:lnTo>
                    <a:pt x="2057" y="4388"/>
                  </a:lnTo>
                  <a:lnTo>
                    <a:pt x="2025" y="4378"/>
                  </a:lnTo>
                  <a:lnTo>
                    <a:pt x="1996" y="4368"/>
                  </a:lnTo>
                  <a:lnTo>
                    <a:pt x="1965" y="4357"/>
                  </a:lnTo>
                  <a:lnTo>
                    <a:pt x="1936" y="4345"/>
                  </a:lnTo>
                  <a:lnTo>
                    <a:pt x="1908" y="4333"/>
                  </a:lnTo>
                  <a:lnTo>
                    <a:pt x="1880" y="4321"/>
                  </a:lnTo>
                  <a:lnTo>
                    <a:pt x="1853" y="4308"/>
                  </a:lnTo>
                  <a:lnTo>
                    <a:pt x="1827" y="4293"/>
                  </a:lnTo>
                  <a:lnTo>
                    <a:pt x="1801" y="4278"/>
                  </a:lnTo>
                  <a:lnTo>
                    <a:pt x="1775" y="4262"/>
                  </a:lnTo>
                  <a:lnTo>
                    <a:pt x="1750" y="4247"/>
                  </a:lnTo>
                  <a:lnTo>
                    <a:pt x="1727" y="4231"/>
                  </a:lnTo>
                  <a:lnTo>
                    <a:pt x="1702" y="4214"/>
                  </a:lnTo>
                  <a:lnTo>
                    <a:pt x="1679" y="4196"/>
                  </a:lnTo>
                  <a:lnTo>
                    <a:pt x="1657" y="4177"/>
                  </a:lnTo>
                  <a:lnTo>
                    <a:pt x="1635" y="4158"/>
                  </a:lnTo>
                  <a:lnTo>
                    <a:pt x="1615" y="4138"/>
                  </a:lnTo>
                  <a:lnTo>
                    <a:pt x="1594" y="4118"/>
                  </a:lnTo>
                  <a:lnTo>
                    <a:pt x="1573" y="4097"/>
                  </a:lnTo>
                  <a:lnTo>
                    <a:pt x="1554" y="4076"/>
                  </a:lnTo>
                  <a:lnTo>
                    <a:pt x="1536" y="4054"/>
                  </a:lnTo>
                  <a:lnTo>
                    <a:pt x="1517" y="4031"/>
                  </a:lnTo>
                  <a:lnTo>
                    <a:pt x="1500" y="4008"/>
                  </a:lnTo>
                  <a:lnTo>
                    <a:pt x="1483" y="3985"/>
                  </a:lnTo>
                  <a:lnTo>
                    <a:pt x="1468" y="3961"/>
                  </a:lnTo>
                  <a:lnTo>
                    <a:pt x="1453" y="3935"/>
                  </a:lnTo>
                  <a:lnTo>
                    <a:pt x="1437" y="3909"/>
                  </a:lnTo>
                  <a:lnTo>
                    <a:pt x="1424" y="3884"/>
                  </a:lnTo>
                  <a:lnTo>
                    <a:pt x="1410" y="3857"/>
                  </a:lnTo>
                  <a:lnTo>
                    <a:pt x="1397" y="3830"/>
                  </a:lnTo>
                  <a:lnTo>
                    <a:pt x="1385" y="3802"/>
                  </a:lnTo>
                  <a:lnTo>
                    <a:pt x="1374" y="3774"/>
                  </a:lnTo>
                  <a:lnTo>
                    <a:pt x="1363" y="3745"/>
                  </a:lnTo>
                  <a:lnTo>
                    <a:pt x="1353" y="3716"/>
                  </a:lnTo>
                  <a:lnTo>
                    <a:pt x="1343" y="3687"/>
                  </a:lnTo>
                  <a:lnTo>
                    <a:pt x="1335" y="3656"/>
                  </a:lnTo>
                  <a:lnTo>
                    <a:pt x="1326" y="3624"/>
                  </a:lnTo>
                  <a:lnTo>
                    <a:pt x="1319" y="3593"/>
                  </a:lnTo>
                  <a:lnTo>
                    <a:pt x="1312" y="3561"/>
                  </a:lnTo>
                  <a:lnTo>
                    <a:pt x="1306" y="3528"/>
                  </a:lnTo>
                  <a:lnTo>
                    <a:pt x="1300" y="3494"/>
                  </a:lnTo>
                  <a:lnTo>
                    <a:pt x="1295" y="3461"/>
                  </a:lnTo>
                  <a:lnTo>
                    <a:pt x="1291" y="3426"/>
                  </a:lnTo>
                  <a:lnTo>
                    <a:pt x="1287" y="3392"/>
                  </a:lnTo>
                  <a:lnTo>
                    <a:pt x="1285" y="3355"/>
                  </a:lnTo>
                  <a:lnTo>
                    <a:pt x="1283" y="3320"/>
                  </a:lnTo>
                  <a:lnTo>
                    <a:pt x="1280" y="3282"/>
                  </a:lnTo>
                  <a:lnTo>
                    <a:pt x="1279" y="3246"/>
                  </a:lnTo>
                  <a:lnTo>
                    <a:pt x="1279" y="320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668C9D6-5325-40BF-B1AB-9237A11861CE}"/>
                </a:ext>
              </a:extLst>
            </p:cNvPr>
            <p:cNvSpPr>
              <a:spLocks noEditPoints="1"/>
            </p:cNvSpPr>
            <p:nvPr/>
          </p:nvSpPr>
          <p:spPr bwMode="auto">
            <a:xfrm>
              <a:off x="5114926" y="3743325"/>
              <a:ext cx="4071938" cy="1162050"/>
            </a:xfrm>
            <a:custGeom>
              <a:avLst/>
              <a:gdLst>
                <a:gd name="T0" fmla="*/ 785 w 12826"/>
                <a:gd name="T1" fmla="*/ 2880 h 3663"/>
                <a:gd name="T2" fmla="*/ 1196 w 12826"/>
                <a:gd name="T3" fmla="*/ 1557 h 3663"/>
                <a:gd name="T4" fmla="*/ 912 w 12826"/>
                <a:gd name="T5" fmla="*/ 3268 h 3663"/>
                <a:gd name="T6" fmla="*/ 410 w 12826"/>
                <a:gd name="T7" fmla="*/ 3255 h 3663"/>
                <a:gd name="T8" fmla="*/ 183 w 12826"/>
                <a:gd name="T9" fmla="*/ 2696 h 3663"/>
                <a:gd name="T10" fmla="*/ 2317 w 12826"/>
                <a:gd name="T11" fmla="*/ 3268 h 3663"/>
                <a:gd name="T12" fmla="*/ 2139 w 12826"/>
                <a:gd name="T13" fmla="*/ 2810 h 3663"/>
                <a:gd name="T14" fmla="*/ 2676 w 12826"/>
                <a:gd name="T15" fmla="*/ 2882 h 3663"/>
                <a:gd name="T16" fmla="*/ 3909 w 12826"/>
                <a:gd name="T17" fmla="*/ 1612 h 3663"/>
                <a:gd name="T18" fmla="*/ 3636 w 12826"/>
                <a:gd name="T19" fmla="*/ 1528 h 3663"/>
                <a:gd name="T20" fmla="*/ 3465 w 12826"/>
                <a:gd name="T21" fmla="*/ 1839 h 3663"/>
                <a:gd name="T22" fmla="*/ 4166 w 12826"/>
                <a:gd name="T23" fmla="*/ 3174 h 3663"/>
                <a:gd name="T24" fmla="*/ 3389 w 12826"/>
                <a:gd name="T25" fmla="*/ 3256 h 3663"/>
                <a:gd name="T26" fmla="*/ 2984 w 12826"/>
                <a:gd name="T27" fmla="*/ 2535 h 3663"/>
                <a:gd name="T28" fmla="*/ 3249 w 12826"/>
                <a:gd name="T29" fmla="*/ 1292 h 3663"/>
                <a:gd name="T30" fmla="*/ 4039 w 12826"/>
                <a:gd name="T31" fmla="*/ 1203 h 3663"/>
                <a:gd name="T32" fmla="*/ 4426 w 12826"/>
                <a:gd name="T33" fmla="*/ 1976 h 3663"/>
                <a:gd name="T34" fmla="*/ 3564 w 12826"/>
                <a:gd name="T35" fmla="*/ 2850 h 3663"/>
                <a:gd name="T36" fmla="*/ 3853 w 12826"/>
                <a:gd name="T37" fmla="*/ 2883 h 3663"/>
                <a:gd name="T38" fmla="*/ 5622 w 12826"/>
                <a:gd name="T39" fmla="*/ 3273 h 3663"/>
                <a:gd name="T40" fmla="*/ 5694 w 12826"/>
                <a:gd name="T41" fmla="*/ 1567 h 3663"/>
                <a:gd name="T42" fmla="*/ 5286 w 12826"/>
                <a:gd name="T43" fmla="*/ 1727 h 3663"/>
                <a:gd name="T44" fmla="*/ 5454 w 12826"/>
                <a:gd name="T45" fmla="*/ 1227 h 3663"/>
                <a:gd name="T46" fmla="*/ 5910 w 12826"/>
                <a:gd name="T47" fmla="*/ 1138 h 3663"/>
                <a:gd name="T48" fmla="*/ 6269 w 12826"/>
                <a:gd name="T49" fmla="*/ 1531 h 3663"/>
                <a:gd name="T50" fmla="*/ 7225 w 12826"/>
                <a:gd name="T51" fmla="*/ 2837 h 3663"/>
                <a:gd name="T52" fmla="*/ 7513 w 12826"/>
                <a:gd name="T53" fmla="*/ 2860 h 3663"/>
                <a:gd name="T54" fmla="*/ 7654 w 12826"/>
                <a:gd name="T55" fmla="*/ 1907 h 3663"/>
                <a:gd name="T56" fmla="*/ 7502 w 12826"/>
                <a:gd name="T57" fmla="*/ 1561 h 3663"/>
                <a:gd name="T58" fmla="*/ 7221 w 12826"/>
                <a:gd name="T59" fmla="*/ 1602 h 3663"/>
                <a:gd name="T60" fmla="*/ 7537 w 12826"/>
                <a:gd name="T61" fmla="*/ 3201 h 3663"/>
                <a:gd name="T62" fmla="*/ 6974 w 12826"/>
                <a:gd name="T63" fmla="*/ 3264 h 3663"/>
                <a:gd name="T64" fmla="*/ 6666 w 12826"/>
                <a:gd name="T65" fmla="*/ 2674 h 3663"/>
                <a:gd name="T66" fmla="*/ 6862 w 12826"/>
                <a:gd name="T67" fmla="*/ 1252 h 3663"/>
                <a:gd name="T68" fmla="*/ 7478 w 12826"/>
                <a:gd name="T69" fmla="*/ 1207 h 3663"/>
                <a:gd name="T70" fmla="*/ 9342 w 12826"/>
                <a:gd name="T71" fmla="*/ 1578 h 3663"/>
                <a:gd name="T72" fmla="*/ 9043 w 12826"/>
                <a:gd name="T73" fmla="*/ 1552 h 3663"/>
                <a:gd name="T74" fmla="*/ 8923 w 12826"/>
                <a:gd name="T75" fmla="*/ 2553 h 3663"/>
                <a:gd name="T76" fmla="*/ 9178 w 12826"/>
                <a:gd name="T77" fmla="*/ 2932 h 3663"/>
                <a:gd name="T78" fmla="*/ 9411 w 12826"/>
                <a:gd name="T79" fmla="*/ 2725 h 3663"/>
                <a:gd name="T80" fmla="*/ 8450 w 12826"/>
                <a:gd name="T81" fmla="*/ 1863 h 3663"/>
                <a:gd name="T82" fmla="*/ 8863 w 12826"/>
                <a:gd name="T83" fmla="*/ 1182 h 3663"/>
                <a:gd name="T84" fmla="*/ 9940 w 12826"/>
                <a:gd name="T85" fmla="*/ 791 h 3663"/>
                <a:gd name="T86" fmla="*/ 9899 w 12826"/>
                <a:gd name="T87" fmla="*/ 2670 h 3663"/>
                <a:gd name="T88" fmla="*/ 9421 w 12826"/>
                <a:gd name="T89" fmla="*/ 3281 h 3663"/>
                <a:gd name="T90" fmla="*/ 8826 w 12826"/>
                <a:gd name="T91" fmla="*/ 3241 h 3663"/>
                <a:gd name="T92" fmla="*/ 8448 w 12826"/>
                <a:gd name="T93" fmla="*/ 2535 h 3663"/>
                <a:gd name="T94" fmla="*/ 10971 w 12826"/>
                <a:gd name="T95" fmla="*/ 1705 h 3663"/>
                <a:gd name="T96" fmla="*/ 10756 w 12826"/>
                <a:gd name="T97" fmla="*/ 2226 h 3663"/>
                <a:gd name="T98" fmla="*/ 10889 w 12826"/>
                <a:gd name="T99" fmla="*/ 1310 h 3663"/>
                <a:gd name="T100" fmla="*/ 11524 w 12826"/>
                <a:gd name="T101" fmla="*/ 3273 h 3663"/>
                <a:gd name="T102" fmla="*/ 12055 w 12826"/>
                <a:gd name="T103" fmla="*/ 2892 h 3663"/>
                <a:gd name="T104" fmla="*/ 12381 w 12826"/>
                <a:gd name="T105" fmla="*/ 2825 h 3663"/>
                <a:gd name="T106" fmla="*/ 11767 w 12826"/>
                <a:gd name="T107" fmla="*/ 2148 h 3663"/>
                <a:gd name="T108" fmla="*/ 11570 w 12826"/>
                <a:gd name="T109" fmla="*/ 1478 h 3663"/>
                <a:gd name="T110" fmla="*/ 11964 w 12826"/>
                <a:gd name="T111" fmla="*/ 1135 h 3663"/>
                <a:gd name="T112" fmla="*/ 12764 w 12826"/>
                <a:gd name="T113" fmla="*/ 1797 h 3663"/>
                <a:gd name="T114" fmla="*/ 12208 w 12826"/>
                <a:gd name="T115" fmla="*/ 1501 h 3663"/>
                <a:gd name="T116" fmla="*/ 11980 w 12826"/>
                <a:gd name="T117" fmla="*/ 1695 h 3663"/>
                <a:gd name="T118" fmla="*/ 12727 w 12826"/>
                <a:gd name="T119" fmla="*/ 2394 h 3663"/>
                <a:gd name="T120" fmla="*/ 12816 w 12826"/>
                <a:gd name="T121" fmla="*/ 2864 h 3663"/>
                <a:gd name="T122" fmla="*/ 12466 w 12826"/>
                <a:gd name="T123" fmla="*/ 3289 h 3663"/>
                <a:gd name="T124" fmla="*/ 11870 w 12826"/>
                <a:gd name="T125" fmla="*/ 3099 h 3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26" h="3663">
                  <a:moveTo>
                    <a:pt x="0" y="1173"/>
                  </a:moveTo>
                  <a:lnTo>
                    <a:pt x="663" y="1173"/>
                  </a:lnTo>
                  <a:lnTo>
                    <a:pt x="663" y="2572"/>
                  </a:lnTo>
                  <a:lnTo>
                    <a:pt x="665" y="2614"/>
                  </a:lnTo>
                  <a:lnTo>
                    <a:pt x="667" y="2653"/>
                  </a:lnTo>
                  <a:lnTo>
                    <a:pt x="671" y="2690"/>
                  </a:lnTo>
                  <a:lnTo>
                    <a:pt x="676" y="2721"/>
                  </a:lnTo>
                  <a:lnTo>
                    <a:pt x="683" y="2752"/>
                  </a:lnTo>
                  <a:lnTo>
                    <a:pt x="690" y="2777"/>
                  </a:lnTo>
                  <a:lnTo>
                    <a:pt x="695" y="2790"/>
                  </a:lnTo>
                  <a:lnTo>
                    <a:pt x="700" y="2800"/>
                  </a:lnTo>
                  <a:lnTo>
                    <a:pt x="706" y="2811"/>
                  </a:lnTo>
                  <a:lnTo>
                    <a:pt x="712" y="2820"/>
                  </a:lnTo>
                  <a:lnTo>
                    <a:pt x="718" y="2830"/>
                  </a:lnTo>
                  <a:lnTo>
                    <a:pt x="724" y="2837"/>
                  </a:lnTo>
                  <a:lnTo>
                    <a:pt x="731" y="2846"/>
                  </a:lnTo>
                  <a:lnTo>
                    <a:pt x="740" y="2853"/>
                  </a:lnTo>
                  <a:lnTo>
                    <a:pt x="747" y="2859"/>
                  </a:lnTo>
                  <a:lnTo>
                    <a:pt x="756" y="2865"/>
                  </a:lnTo>
                  <a:lnTo>
                    <a:pt x="766" y="2870"/>
                  </a:lnTo>
                  <a:lnTo>
                    <a:pt x="775" y="2875"/>
                  </a:lnTo>
                  <a:lnTo>
                    <a:pt x="785" y="2880"/>
                  </a:lnTo>
                  <a:lnTo>
                    <a:pt x="796" y="2883"/>
                  </a:lnTo>
                  <a:lnTo>
                    <a:pt x="807" y="2886"/>
                  </a:lnTo>
                  <a:lnTo>
                    <a:pt x="819" y="2888"/>
                  </a:lnTo>
                  <a:lnTo>
                    <a:pt x="843" y="2892"/>
                  </a:lnTo>
                  <a:lnTo>
                    <a:pt x="870" y="2893"/>
                  </a:lnTo>
                  <a:lnTo>
                    <a:pt x="899" y="2892"/>
                  </a:lnTo>
                  <a:lnTo>
                    <a:pt x="929" y="2889"/>
                  </a:lnTo>
                  <a:lnTo>
                    <a:pt x="955" y="2883"/>
                  </a:lnTo>
                  <a:lnTo>
                    <a:pt x="982" y="2876"/>
                  </a:lnTo>
                  <a:lnTo>
                    <a:pt x="1008" y="2867"/>
                  </a:lnTo>
                  <a:lnTo>
                    <a:pt x="1032" y="2855"/>
                  </a:lnTo>
                  <a:lnTo>
                    <a:pt x="1056" y="2842"/>
                  </a:lnTo>
                  <a:lnTo>
                    <a:pt x="1080" y="2826"/>
                  </a:lnTo>
                  <a:lnTo>
                    <a:pt x="1100" y="2809"/>
                  </a:lnTo>
                  <a:lnTo>
                    <a:pt x="1120" y="2790"/>
                  </a:lnTo>
                  <a:lnTo>
                    <a:pt x="1138" y="2770"/>
                  </a:lnTo>
                  <a:lnTo>
                    <a:pt x="1154" y="2748"/>
                  </a:lnTo>
                  <a:lnTo>
                    <a:pt x="1167" y="2726"/>
                  </a:lnTo>
                  <a:lnTo>
                    <a:pt x="1179" y="2702"/>
                  </a:lnTo>
                  <a:lnTo>
                    <a:pt x="1189" y="2676"/>
                  </a:lnTo>
                  <a:lnTo>
                    <a:pt x="1196" y="2649"/>
                  </a:lnTo>
                  <a:lnTo>
                    <a:pt x="1196" y="1557"/>
                  </a:lnTo>
                  <a:lnTo>
                    <a:pt x="1014" y="1557"/>
                  </a:lnTo>
                  <a:lnTo>
                    <a:pt x="1014" y="1173"/>
                  </a:lnTo>
                  <a:lnTo>
                    <a:pt x="1677" y="1173"/>
                  </a:lnTo>
                  <a:lnTo>
                    <a:pt x="1677" y="2888"/>
                  </a:lnTo>
                  <a:lnTo>
                    <a:pt x="1860" y="2888"/>
                  </a:lnTo>
                  <a:lnTo>
                    <a:pt x="1860" y="3273"/>
                  </a:lnTo>
                  <a:lnTo>
                    <a:pt x="1241" y="3273"/>
                  </a:lnTo>
                  <a:lnTo>
                    <a:pt x="1241" y="2999"/>
                  </a:lnTo>
                  <a:lnTo>
                    <a:pt x="1211" y="3038"/>
                  </a:lnTo>
                  <a:lnTo>
                    <a:pt x="1181" y="3073"/>
                  </a:lnTo>
                  <a:lnTo>
                    <a:pt x="1149" y="3107"/>
                  </a:lnTo>
                  <a:lnTo>
                    <a:pt x="1117" y="3138"/>
                  </a:lnTo>
                  <a:lnTo>
                    <a:pt x="1084" y="3166"/>
                  </a:lnTo>
                  <a:lnTo>
                    <a:pt x="1052" y="3191"/>
                  </a:lnTo>
                  <a:lnTo>
                    <a:pt x="1034" y="3203"/>
                  </a:lnTo>
                  <a:lnTo>
                    <a:pt x="1017" y="3214"/>
                  </a:lnTo>
                  <a:lnTo>
                    <a:pt x="1000" y="3225"/>
                  </a:lnTo>
                  <a:lnTo>
                    <a:pt x="983" y="3235"/>
                  </a:lnTo>
                  <a:lnTo>
                    <a:pt x="965" y="3245"/>
                  </a:lnTo>
                  <a:lnTo>
                    <a:pt x="948" y="3253"/>
                  </a:lnTo>
                  <a:lnTo>
                    <a:pt x="930" y="3261"/>
                  </a:lnTo>
                  <a:lnTo>
                    <a:pt x="912" y="3268"/>
                  </a:lnTo>
                  <a:lnTo>
                    <a:pt x="893" y="3275"/>
                  </a:lnTo>
                  <a:lnTo>
                    <a:pt x="875" y="3281"/>
                  </a:lnTo>
                  <a:lnTo>
                    <a:pt x="857" y="3288"/>
                  </a:lnTo>
                  <a:lnTo>
                    <a:pt x="837" y="3292"/>
                  </a:lnTo>
                  <a:lnTo>
                    <a:pt x="818" y="3297"/>
                  </a:lnTo>
                  <a:lnTo>
                    <a:pt x="800" y="3301"/>
                  </a:lnTo>
                  <a:lnTo>
                    <a:pt x="779" y="3303"/>
                  </a:lnTo>
                  <a:lnTo>
                    <a:pt x="759" y="3307"/>
                  </a:lnTo>
                  <a:lnTo>
                    <a:pt x="740" y="3308"/>
                  </a:lnTo>
                  <a:lnTo>
                    <a:pt x="719" y="3311"/>
                  </a:lnTo>
                  <a:lnTo>
                    <a:pt x="699" y="3311"/>
                  </a:lnTo>
                  <a:lnTo>
                    <a:pt x="678" y="3312"/>
                  </a:lnTo>
                  <a:lnTo>
                    <a:pt x="646" y="3311"/>
                  </a:lnTo>
                  <a:lnTo>
                    <a:pt x="616" y="3309"/>
                  </a:lnTo>
                  <a:lnTo>
                    <a:pt x="585" y="3306"/>
                  </a:lnTo>
                  <a:lnTo>
                    <a:pt x="557" y="3302"/>
                  </a:lnTo>
                  <a:lnTo>
                    <a:pt x="531" y="3297"/>
                  </a:lnTo>
                  <a:lnTo>
                    <a:pt x="504" y="3291"/>
                  </a:lnTo>
                  <a:lnTo>
                    <a:pt x="478" y="3284"/>
                  </a:lnTo>
                  <a:lnTo>
                    <a:pt x="455" y="3275"/>
                  </a:lnTo>
                  <a:lnTo>
                    <a:pt x="432" y="3266"/>
                  </a:lnTo>
                  <a:lnTo>
                    <a:pt x="410" y="3255"/>
                  </a:lnTo>
                  <a:lnTo>
                    <a:pt x="390" y="3242"/>
                  </a:lnTo>
                  <a:lnTo>
                    <a:pt x="370" y="3229"/>
                  </a:lnTo>
                  <a:lnTo>
                    <a:pt x="351" y="3214"/>
                  </a:lnTo>
                  <a:lnTo>
                    <a:pt x="334" y="3200"/>
                  </a:lnTo>
                  <a:lnTo>
                    <a:pt x="317" y="3183"/>
                  </a:lnTo>
                  <a:lnTo>
                    <a:pt x="302" y="3166"/>
                  </a:lnTo>
                  <a:lnTo>
                    <a:pt x="287" y="3146"/>
                  </a:lnTo>
                  <a:lnTo>
                    <a:pt x="274" y="3127"/>
                  </a:lnTo>
                  <a:lnTo>
                    <a:pt x="262" y="3105"/>
                  </a:lnTo>
                  <a:lnTo>
                    <a:pt x="250" y="3082"/>
                  </a:lnTo>
                  <a:lnTo>
                    <a:pt x="239" y="3057"/>
                  </a:lnTo>
                  <a:lnTo>
                    <a:pt x="229" y="3032"/>
                  </a:lnTo>
                  <a:lnTo>
                    <a:pt x="220" y="3004"/>
                  </a:lnTo>
                  <a:lnTo>
                    <a:pt x="213" y="2976"/>
                  </a:lnTo>
                  <a:lnTo>
                    <a:pt x="206" y="2945"/>
                  </a:lnTo>
                  <a:lnTo>
                    <a:pt x="200" y="2914"/>
                  </a:lnTo>
                  <a:lnTo>
                    <a:pt x="195" y="2881"/>
                  </a:lnTo>
                  <a:lnTo>
                    <a:pt x="190" y="2847"/>
                  </a:lnTo>
                  <a:lnTo>
                    <a:pt x="188" y="2811"/>
                  </a:lnTo>
                  <a:lnTo>
                    <a:pt x="185" y="2774"/>
                  </a:lnTo>
                  <a:lnTo>
                    <a:pt x="184" y="2736"/>
                  </a:lnTo>
                  <a:lnTo>
                    <a:pt x="183" y="2696"/>
                  </a:lnTo>
                  <a:lnTo>
                    <a:pt x="183" y="1557"/>
                  </a:lnTo>
                  <a:lnTo>
                    <a:pt x="0" y="1557"/>
                  </a:lnTo>
                  <a:lnTo>
                    <a:pt x="0" y="1173"/>
                  </a:lnTo>
                  <a:close/>
                  <a:moveTo>
                    <a:pt x="2826" y="3297"/>
                  </a:moveTo>
                  <a:lnTo>
                    <a:pt x="2797" y="3300"/>
                  </a:lnTo>
                  <a:lnTo>
                    <a:pt x="2767" y="3301"/>
                  </a:lnTo>
                  <a:lnTo>
                    <a:pt x="2738" y="3303"/>
                  </a:lnTo>
                  <a:lnTo>
                    <a:pt x="2710" y="3305"/>
                  </a:lnTo>
                  <a:lnTo>
                    <a:pt x="2678" y="3306"/>
                  </a:lnTo>
                  <a:lnTo>
                    <a:pt x="2644" y="3306"/>
                  </a:lnTo>
                  <a:lnTo>
                    <a:pt x="2604" y="3306"/>
                  </a:lnTo>
                  <a:lnTo>
                    <a:pt x="2560" y="3307"/>
                  </a:lnTo>
                  <a:lnTo>
                    <a:pt x="2531" y="3306"/>
                  </a:lnTo>
                  <a:lnTo>
                    <a:pt x="2502" y="3305"/>
                  </a:lnTo>
                  <a:lnTo>
                    <a:pt x="2475" y="3303"/>
                  </a:lnTo>
                  <a:lnTo>
                    <a:pt x="2448" y="3301"/>
                  </a:lnTo>
                  <a:lnTo>
                    <a:pt x="2424" y="3297"/>
                  </a:lnTo>
                  <a:lnTo>
                    <a:pt x="2400" y="3292"/>
                  </a:lnTo>
                  <a:lnTo>
                    <a:pt x="2377" y="3288"/>
                  </a:lnTo>
                  <a:lnTo>
                    <a:pt x="2356" y="3281"/>
                  </a:lnTo>
                  <a:lnTo>
                    <a:pt x="2335" y="3275"/>
                  </a:lnTo>
                  <a:lnTo>
                    <a:pt x="2317" y="3268"/>
                  </a:lnTo>
                  <a:lnTo>
                    <a:pt x="2299" y="3259"/>
                  </a:lnTo>
                  <a:lnTo>
                    <a:pt x="2282" y="3251"/>
                  </a:lnTo>
                  <a:lnTo>
                    <a:pt x="2267" y="3241"/>
                  </a:lnTo>
                  <a:lnTo>
                    <a:pt x="2253" y="3231"/>
                  </a:lnTo>
                  <a:lnTo>
                    <a:pt x="2239" y="3221"/>
                  </a:lnTo>
                  <a:lnTo>
                    <a:pt x="2228" y="3208"/>
                  </a:lnTo>
                  <a:lnTo>
                    <a:pt x="2217" y="3195"/>
                  </a:lnTo>
                  <a:lnTo>
                    <a:pt x="2208" y="3180"/>
                  </a:lnTo>
                  <a:lnTo>
                    <a:pt x="2198" y="3165"/>
                  </a:lnTo>
                  <a:lnTo>
                    <a:pt x="2189" y="3146"/>
                  </a:lnTo>
                  <a:lnTo>
                    <a:pt x="2181" y="3127"/>
                  </a:lnTo>
                  <a:lnTo>
                    <a:pt x="2173" y="3106"/>
                  </a:lnTo>
                  <a:lnTo>
                    <a:pt x="2167" y="3084"/>
                  </a:lnTo>
                  <a:lnTo>
                    <a:pt x="2161" y="3060"/>
                  </a:lnTo>
                  <a:lnTo>
                    <a:pt x="2156" y="3034"/>
                  </a:lnTo>
                  <a:lnTo>
                    <a:pt x="2152" y="3006"/>
                  </a:lnTo>
                  <a:lnTo>
                    <a:pt x="2148" y="2978"/>
                  </a:lnTo>
                  <a:lnTo>
                    <a:pt x="2144" y="2948"/>
                  </a:lnTo>
                  <a:lnTo>
                    <a:pt x="2142" y="2916"/>
                  </a:lnTo>
                  <a:lnTo>
                    <a:pt x="2141" y="2882"/>
                  </a:lnTo>
                  <a:lnTo>
                    <a:pt x="2139" y="2847"/>
                  </a:lnTo>
                  <a:lnTo>
                    <a:pt x="2139" y="2810"/>
                  </a:lnTo>
                  <a:lnTo>
                    <a:pt x="2139" y="1543"/>
                  </a:lnTo>
                  <a:lnTo>
                    <a:pt x="1957" y="1543"/>
                  </a:lnTo>
                  <a:lnTo>
                    <a:pt x="1957" y="1173"/>
                  </a:lnTo>
                  <a:lnTo>
                    <a:pt x="2139" y="1173"/>
                  </a:lnTo>
                  <a:lnTo>
                    <a:pt x="2139" y="413"/>
                  </a:lnTo>
                  <a:lnTo>
                    <a:pt x="2619" y="413"/>
                  </a:lnTo>
                  <a:lnTo>
                    <a:pt x="2619" y="1173"/>
                  </a:lnTo>
                  <a:lnTo>
                    <a:pt x="2821" y="1173"/>
                  </a:lnTo>
                  <a:lnTo>
                    <a:pt x="2821" y="1543"/>
                  </a:lnTo>
                  <a:lnTo>
                    <a:pt x="2619" y="1543"/>
                  </a:lnTo>
                  <a:lnTo>
                    <a:pt x="2619" y="2701"/>
                  </a:lnTo>
                  <a:lnTo>
                    <a:pt x="2620" y="2732"/>
                  </a:lnTo>
                  <a:lnTo>
                    <a:pt x="2621" y="2762"/>
                  </a:lnTo>
                  <a:lnTo>
                    <a:pt x="2623" y="2786"/>
                  </a:lnTo>
                  <a:lnTo>
                    <a:pt x="2626" y="2809"/>
                  </a:lnTo>
                  <a:lnTo>
                    <a:pt x="2630" y="2827"/>
                  </a:lnTo>
                  <a:lnTo>
                    <a:pt x="2633" y="2843"/>
                  </a:lnTo>
                  <a:lnTo>
                    <a:pt x="2640" y="2855"/>
                  </a:lnTo>
                  <a:lnTo>
                    <a:pt x="2646" y="2864"/>
                  </a:lnTo>
                  <a:lnTo>
                    <a:pt x="2653" y="2871"/>
                  </a:lnTo>
                  <a:lnTo>
                    <a:pt x="2663" y="2877"/>
                  </a:lnTo>
                  <a:lnTo>
                    <a:pt x="2676" y="2882"/>
                  </a:lnTo>
                  <a:lnTo>
                    <a:pt x="2691" y="2886"/>
                  </a:lnTo>
                  <a:lnTo>
                    <a:pt x="2709" y="2889"/>
                  </a:lnTo>
                  <a:lnTo>
                    <a:pt x="2728" y="2892"/>
                  </a:lnTo>
                  <a:lnTo>
                    <a:pt x="2751" y="2893"/>
                  </a:lnTo>
                  <a:lnTo>
                    <a:pt x="2776" y="2893"/>
                  </a:lnTo>
                  <a:lnTo>
                    <a:pt x="2826" y="2893"/>
                  </a:lnTo>
                  <a:lnTo>
                    <a:pt x="2826" y="3297"/>
                  </a:lnTo>
                  <a:close/>
                  <a:moveTo>
                    <a:pt x="3461" y="1999"/>
                  </a:moveTo>
                  <a:lnTo>
                    <a:pt x="3974" y="1999"/>
                  </a:lnTo>
                  <a:lnTo>
                    <a:pt x="3974" y="1885"/>
                  </a:lnTo>
                  <a:lnTo>
                    <a:pt x="3974" y="1842"/>
                  </a:lnTo>
                  <a:lnTo>
                    <a:pt x="3971" y="1802"/>
                  </a:lnTo>
                  <a:lnTo>
                    <a:pt x="3966" y="1764"/>
                  </a:lnTo>
                  <a:lnTo>
                    <a:pt x="3959" y="1730"/>
                  </a:lnTo>
                  <a:lnTo>
                    <a:pt x="3954" y="1713"/>
                  </a:lnTo>
                  <a:lnTo>
                    <a:pt x="3949" y="1697"/>
                  </a:lnTo>
                  <a:lnTo>
                    <a:pt x="3944" y="1682"/>
                  </a:lnTo>
                  <a:lnTo>
                    <a:pt x="3938" y="1667"/>
                  </a:lnTo>
                  <a:lnTo>
                    <a:pt x="3932" y="1652"/>
                  </a:lnTo>
                  <a:lnTo>
                    <a:pt x="3925" y="1638"/>
                  </a:lnTo>
                  <a:lnTo>
                    <a:pt x="3917" y="1626"/>
                  </a:lnTo>
                  <a:lnTo>
                    <a:pt x="3909" y="1612"/>
                  </a:lnTo>
                  <a:lnTo>
                    <a:pt x="3901" y="1600"/>
                  </a:lnTo>
                  <a:lnTo>
                    <a:pt x="3892" y="1589"/>
                  </a:lnTo>
                  <a:lnTo>
                    <a:pt x="3883" y="1579"/>
                  </a:lnTo>
                  <a:lnTo>
                    <a:pt x="3873" y="1570"/>
                  </a:lnTo>
                  <a:lnTo>
                    <a:pt x="3864" y="1561"/>
                  </a:lnTo>
                  <a:lnTo>
                    <a:pt x="3853" y="1552"/>
                  </a:lnTo>
                  <a:lnTo>
                    <a:pt x="3843" y="1545"/>
                  </a:lnTo>
                  <a:lnTo>
                    <a:pt x="3832" y="1539"/>
                  </a:lnTo>
                  <a:lnTo>
                    <a:pt x="3820" y="1533"/>
                  </a:lnTo>
                  <a:lnTo>
                    <a:pt x="3809" y="1528"/>
                  </a:lnTo>
                  <a:lnTo>
                    <a:pt x="3797" y="1523"/>
                  </a:lnTo>
                  <a:lnTo>
                    <a:pt x="3785" y="1520"/>
                  </a:lnTo>
                  <a:lnTo>
                    <a:pt x="3771" y="1517"/>
                  </a:lnTo>
                  <a:lnTo>
                    <a:pt x="3758" y="1516"/>
                  </a:lnTo>
                  <a:lnTo>
                    <a:pt x="3744" y="1515"/>
                  </a:lnTo>
                  <a:lnTo>
                    <a:pt x="3731" y="1514"/>
                  </a:lnTo>
                  <a:lnTo>
                    <a:pt x="3714" y="1515"/>
                  </a:lnTo>
                  <a:lnTo>
                    <a:pt x="3697" y="1516"/>
                  </a:lnTo>
                  <a:lnTo>
                    <a:pt x="3681" y="1517"/>
                  </a:lnTo>
                  <a:lnTo>
                    <a:pt x="3665" y="1521"/>
                  </a:lnTo>
                  <a:lnTo>
                    <a:pt x="3651" y="1523"/>
                  </a:lnTo>
                  <a:lnTo>
                    <a:pt x="3636" y="1528"/>
                  </a:lnTo>
                  <a:lnTo>
                    <a:pt x="3623" y="1533"/>
                  </a:lnTo>
                  <a:lnTo>
                    <a:pt x="3609" y="1539"/>
                  </a:lnTo>
                  <a:lnTo>
                    <a:pt x="3596" y="1546"/>
                  </a:lnTo>
                  <a:lnTo>
                    <a:pt x="3585" y="1554"/>
                  </a:lnTo>
                  <a:lnTo>
                    <a:pt x="3573" y="1562"/>
                  </a:lnTo>
                  <a:lnTo>
                    <a:pt x="3563" y="1571"/>
                  </a:lnTo>
                  <a:lnTo>
                    <a:pt x="3552" y="1580"/>
                  </a:lnTo>
                  <a:lnTo>
                    <a:pt x="3542" y="1591"/>
                  </a:lnTo>
                  <a:lnTo>
                    <a:pt x="3534" y="1604"/>
                  </a:lnTo>
                  <a:lnTo>
                    <a:pt x="3525" y="1616"/>
                  </a:lnTo>
                  <a:lnTo>
                    <a:pt x="3518" y="1629"/>
                  </a:lnTo>
                  <a:lnTo>
                    <a:pt x="3511" y="1643"/>
                  </a:lnTo>
                  <a:lnTo>
                    <a:pt x="3504" y="1658"/>
                  </a:lnTo>
                  <a:lnTo>
                    <a:pt x="3497" y="1674"/>
                  </a:lnTo>
                  <a:lnTo>
                    <a:pt x="3491" y="1691"/>
                  </a:lnTo>
                  <a:lnTo>
                    <a:pt x="3486" y="1710"/>
                  </a:lnTo>
                  <a:lnTo>
                    <a:pt x="3482" y="1729"/>
                  </a:lnTo>
                  <a:lnTo>
                    <a:pt x="3477" y="1748"/>
                  </a:lnTo>
                  <a:lnTo>
                    <a:pt x="3473" y="1769"/>
                  </a:lnTo>
                  <a:lnTo>
                    <a:pt x="3471" y="1791"/>
                  </a:lnTo>
                  <a:lnTo>
                    <a:pt x="3467" y="1814"/>
                  </a:lnTo>
                  <a:lnTo>
                    <a:pt x="3465" y="1839"/>
                  </a:lnTo>
                  <a:lnTo>
                    <a:pt x="3462" y="1889"/>
                  </a:lnTo>
                  <a:lnTo>
                    <a:pt x="3461" y="1943"/>
                  </a:lnTo>
                  <a:lnTo>
                    <a:pt x="3461" y="1999"/>
                  </a:lnTo>
                  <a:close/>
                  <a:moveTo>
                    <a:pt x="4421" y="2619"/>
                  </a:moveTo>
                  <a:lnTo>
                    <a:pt x="4419" y="2660"/>
                  </a:lnTo>
                  <a:lnTo>
                    <a:pt x="4414" y="2701"/>
                  </a:lnTo>
                  <a:lnTo>
                    <a:pt x="4408" y="2740"/>
                  </a:lnTo>
                  <a:lnTo>
                    <a:pt x="4400" y="2776"/>
                  </a:lnTo>
                  <a:lnTo>
                    <a:pt x="4392" y="2813"/>
                  </a:lnTo>
                  <a:lnTo>
                    <a:pt x="4382" y="2848"/>
                  </a:lnTo>
                  <a:lnTo>
                    <a:pt x="4370" y="2882"/>
                  </a:lnTo>
                  <a:lnTo>
                    <a:pt x="4358" y="2915"/>
                  </a:lnTo>
                  <a:lnTo>
                    <a:pt x="4344" y="2947"/>
                  </a:lnTo>
                  <a:lnTo>
                    <a:pt x="4330" y="2977"/>
                  </a:lnTo>
                  <a:lnTo>
                    <a:pt x="4313" y="3005"/>
                  </a:lnTo>
                  <a:lnTo>
                    <a:pt x="4296" y="3033"/>
                  </a:lnTo>
                  <a:lnTo>
                    <a:pt x="4277" y="3060"/>
                  </a:lnTo>
                  <a:lnTo>
                    <a:pt x="4257" y="3085"/>
                  </a:lnTo>
                  <a:lnTo>
                    <a:pt x="4236" y="3110"/>
                  </a:lnTo>
                  <a:lnTo>
                    <a:pt x="4213" y="3133"/>
                  </a:lnTo>
                  <a:lnTo>
                    <a:pt x="4190" y="3155"/>
                  </a:lnTo>
                  <a:lnTo>
                    <a:pt x="4166" y="3174"/>
                  </a:lnTo>
                  <a:lnTo>
                    <a:pt x="4139" y="3194"/>
                  </a:lnTo>
                  <a:lnTo>
                    <a:pt x="4112" y="3211"/>
                  </a:lnTo>
                  <a:lnTo>
                    <a:pt x="4084" y="3227"/>
                  </a:lnTo>
                  <a:lnTo>
                    <a:pt x="4055" y="3241"/>
                  </a:lnTo>
                  <a:lnTo>
                    <a:pt x="4024" y="3255"/>
                  </a:lnTo>
                  <a:lnTo>
                    <a:pt x="3993" y="3267"/>
                  </a:lnTo>
                  <a:lnTo>
                    <a:pt x="3961" y="3278"/>
                  </a:lnTo>
                  <a:lnTo>
                    <a:pt x="3927" y="3286"/>
                  </a:lnTo>
                  <a:lnTo>
                    <a:pt x="3893" y="3294"/>
                  </a:lnTo>
                  <a:lnTo>
                    <a:pt x="3856" y="3300"/>
                  </a:lnTo>
                  <a:lnTo>
                    <a:pt x="3820" y="3305"/>
                  </a:lnTo>
                  <a:lnTo>
                    <a:pt x="3782" y="3308"/>
                  </a:lnTo>
                  <a:lnTo>
                    <a:pt x="3743" y="3311"/>
                  </a:lnTo>
                  <a:lnTo>
                    <a:pt x="3703" y="3312"/>
                  </a:lnTo>
                  <a:lnTo>
                    <a:pt x="3659" y="3311"/>
                  </a:lnTo>
                  <a:lnTo>
                    <a:pt x="3617" y="3308"/>
                  </a:lnTo>
                  <a:lnTo>
                    <a:pt x="3575" y="3303"/>
                  </a:lnTo>
                  <a:lnTo>
                    <a:pt x="3535" y="3297"/>
                  </a:lnTo>
                  <a:lnTo>
                    <a:pt x="3497" y="3290"/>
                  </a:lnTo>
                  <a:lnTo>
                    <a:pt x="3460" y="3280"/>
                  </a:lnTo>
                  <a:lnTo>
                    <a:pt x="3424" y="3268"/>
                  </a:lnTo>
                  <a:lnTo>
                    <a:pt x="3389" y="3256"/>
                  </a:lnTo>
                  <a:lnTo>
                    <a:pt x="3356" y="3240"/>
                  </a:lnTo>
                  <a:lnTo>
                    <a:pt x="3325" y="3224"/>
                  </a:lnTo>
                  <a:lnTo>
                    <a:pt x="3294" y="3206"/>
                  </a:lnTo>
                  <a:lnTo>
                    <a:pt x="3266" y="3185"/>
                  </a:lnTo>
                  <a:lnTo>
                    <a:pt x="3238" y="3163"/>
                  </a:lnTo>
                  <a:lnTo>
                    <a:pt x="3211" y="3140"/>
                  </a:lnTo>
                  <a:lnTo>
                    <a:pt x="3187" y="3115"/>
                  </a:lnTo>
                  <a:lnTo>
                    <a:pt x="3163" y="3088"/>
                  </a:lnTo>
                  <a:lnTo>
                    <a:pt x="3141" y="3059"/>
                  </a:lnTo>
                  <a:lnTo>
                    <a:pt x="3120" y="3028"/>
                  </a:lnTo>
                  <a:lnTo>
                    <a:pt x="3101" y="2997"/>
                  </a:lnTo>
                  <a:lnTo>
                    <a:pt x="3084" y="2962"/>
                  </a:lnTo>
                  <a:lnTo>
                    <a:pt x="3067" y="2927"/>
                  </a:lnTo>
                  <a:lnTo>
                    <a:pt x="3052" y="2891"/>
                  </a:lnTo>
                  <a:lnTo>
                    <a:pt x="3039" y="2852"/>
                  </a:lnTo>
                  <a:lnTo>
                    <a:pt x="3027" y="2811"/>
                  </a:lnTo>
                  <a:lnTo>
                    <a:pt x="3016" y="2769"/>
                  </a:lnTo>
                  <a:lnTo>
                    <a:pt x="3006" y="2726"/>
                  </a:lnTo>
                  <a:lnTo>
                    <a:pt x="2999" y="2681"/>
                  </a:lnTo>
                  <a:lnTo>
                    <a:pt x="2992" y="2634"/>
                  </a:lnTo>
                  <a:lnTo>
                    <a:pt x="2988" y="2585"/>
                  </a:lnTo>
                  <a:lnTo>
                    <a:pt x="2984" y="2535"/>
                  </a:lnTo>
                  <a:lnTo>
                    <a:pt x="2981" y="2484"/>
                  </a:lnTo>
                  <a:lnTo>
                    <a:pt x="2980" y="2430"/>
                  </a:lnTo>
                  <a:lnTo>
                    <a:pt x="2980" y="2049"/>
                  </a:lnTo>
                  <a:lnTo>
                    <a:pt x="2981" y="1996"/>
                  </a:lnTo>
                  <a:lnTo>
                    <a:pt x="2984" y="1945"/>
                  </a:lnTo>
                  <a:lnTo>
                    <a:pt x="2988" y="1895"/>
                  </a:lnTo>
                  <a:lnTo>
                    <a:pt x="2992" y="1846"/>
                  </a:lnTo>
                  <a:lnTo>
                    <a:pt x="3000" y="1798"/>
                  </a:lnTo>
                  <a:lnTo>
                    <a:pt x="3008" y="1753"/>
                  </a:lnTo>
                  <a:lnTo>
                    <a:pt x="3018" y="1710"/>
                  </a:lnTo>
                  <a:lnTo>
                    <a:pt x="3029" y="1666"/>
                  </a:lnTo>
                  <a:lnTo>
                    <a:pt x="3041" y="1624"/>
                  </a:lnTo>
                  <a:lnTo>
                    <a:pt x="3056" y="1585"/>
                  </a:lnTo>
                  <a:lnTo>
                    <a:pt x="3072" y="1546"/>
                  </a:lnTo>
                  <a:lnTo>
                    <a:pt x="3089" y="1510"/>
                  </a:lnTo>
                  <a:lnTo>
                    <a:pt x="3108" y="1473"/>
                  </a:lnTo>
                  <a:lnTo>
                    <a:pt x="3128" y="1439"/>
                  </a:lnTo>
                  <a:lnTo>
                    <a:pt x="3149" y="1406"/>
                  </a:lnTo>
                  <a:lnTo>
                    <a:pt x="3173" y="1376"/>
                  </a:lnTo>
                  <a:lnTo>
                    <a:pt x="3197" y="1345"/>
                  </a:lnTo>
                  <a:lnTo>
                    <a:pt x="3222" y="1317"/>
                  </a:lnTo>
                  <a:lnTo>
                    <a:pt x="3249" y="1292"/>
                  </a:lnTo>
                  <a:lnTo>
                    <a:pt x="3277" y="1268"/>
                  </a:lnTo>
                  <a:lnTo>
                    <a:pt x="3306" y="1246"/>
                  </a:lnTo>
                  <a:lnTo>
                    <a:pt x="3336" y="1225"/>
                  </a:lnTo>
                  <a:lnTo>
                    <a:pt x="3366" y="1207"/>
                  </a:lnTo>
                  <a:lnTo>
                    <a:pt x="3399" y="1191"/>
                  </a:lnTo>
                  <a:lnTo>
                    <a:pt x="3432" y="1176"/>
                  </a:lnTo>
                  <a:lnTo>
                    <a:pt x="3466" y="1164"/>
                  </a:lnTo>
                  <a:lnTo>
                    <a:pt x="3500" y="1153"/>
                  </a:lnTo>
                  <a:lnTo>
                    <a:pt x="3536" y="1145"/>
                  </a:lnTo>
                  <a:lnTo>
                    <a:pt x="3573" y="1138"/>
                  </a:lnTo>
                  <a:lnTo>
                    <a:pt x="3612" y="1134"/>
                  </a:lnTo>
                  <a:lnTo>
                    <a:pt x="3651" y="1130"/>
                  </a:lnTo>
                  <a:lnTo>
                    <a:pt x="3691" y="1130"/>
                  </a:lnTo>
                  <a:lnTo>
                    <a:pt x="3735" y="1130"/>
                  </a:lnTo>
                  <a:lnTo>
                    <a:pt x="3777" y="1134"/>
                  </a:lnTo>
                  <a:lnTo>
                    <a:pt x="3819" y="1137"/>
                  </a:lnTo>
                  <a:lnTo>
                    <a:pt x="3859" y="1143"/>
                  </a:lnTo>
                  <a:lnTo>
                    <a:pt x="3898" y="1152"/>
                  </a:lnTo>
                  <a:lnTo>
                    <a:pt x="3934" y="1162"/>
                  </a:lnTo>
                  <a:lnTo>
                    <a:pt x="3971" y="1174"/>
                  </a:lnTo>
                  <a:lnTo>
                    <a:pt x="4005" y="1187"/>
                  </a:lnTo>
                  <a:lnTo>
                    <a:pt x="4039" y="1203"/>
                  </a:lnTo>
                  <a:lnTo>
                    <a:pt x="4071" y="1220"/>
                  </a:lnTo>
                  <a:lnTo>
                    <a:pt x="4102" y="1238"/>
                  </a:lnTo>
                  <a:lnTo>
                    <a:pt x="4131" y="1259"/>
                  </a:lnTo>
                  <a:lnTo>
                    <a:pt x="4159" y="1282"/>
                  </a:lnTo>
                  <a:lnTo>
                    <a:pt x="4186" y="1307"/>
                  </a:lnTo>
                  <a:lnTo>
                    <a:pt x="4212" y="1333"/>
                  </a:lnTo>
                  <a:lnTo>
                    <a:pt x="4237" y="1361"/>
                  </a:lnTo>
                  <a:lnTo>
                    <a:pt x="4259" y="1391"/>
                  </a:lnTo>
                  <a:lnTo>
                    <a:pt x="4281" y="1422"/>
                  </a:lnTo>
                  <a:lnTo>
                    <a:pt x="4302" y="1455"/>
                  </a:lnTo>
                  <a:lnTo>
                    <a:pt x="4320" y="1489"/>
                  </a:lnTo>
                  <a:lnTo>
                    <a:pt x="4337" y="1526"/>
                  </a:lnTo>
                  <a:lnTo>
                    <a:pt x="4353" y="1563"/>
                  </a:lnTo>
                  <a:lnTo>
                    <a:pt x="4366" y="1604"/>
                  </a:lnTo>
                  <a:lnTo>
                    <a:pt x="4378" y="1644"/>
                  </a:lnTo>
                  <a:lnTo>
                    <a:pt x="4391" y="1686"/>
                  </a:lnTo>
                  <a:lnTo>
                    <a:pt x="4400" y="1730"/>
                  </a:lnTo>
                  <a:lnTo>
                    <a:pt x="4408" y="1776"/>
                  </a:lnTo>
                  <a:lnTo>
                    <a:pt x="4415" y="1824"/>
                  </a:lnTo>
                  <a:lnTo>
                    <a:pt x="4420" y="1873"/>
                  </a:lnTo>
                  <a:lnTo>
                    <a:pt x="4423" y="1924"/>
                  </a:lnTo>
                  <a:lnTo>
                    <a:pt x="4426" y="1976"/>
                  </a:lnTo>
                  <a:lnTo>
                    <a:pt x="4426" y="2030"/>
                  </a:lnTo>
                  <a:lnTo>
                    <a:pt x="4426" y="2321"/>
                  </a:lnTo>
                  <a:lnTo>
                    <a:pt x="3461" y="2321"/>
                  </a:lnTo>
                  <a:lnTo>
                    <a:pt x="3461" y="2458"/>
                  </a:lnTo>
                  <a:lnTo>
                    <a:pt x="3462" y="2514"/>
                  </a:lnTo>
                  <a:lnTo>
                    <a:pt x="3465" y="2568"/>
                  </a:lnTo>
                  <a:lnTo>
                    <a:pt x="3467" y="2592"/>
                  </a:lnTo>
                  <a:lnTo>
                    <a:pt x="3471" y="2617"/>
                  </a:lnTo>
                  <a:lnTo>
                    <a:pt x="3473" y="2640"/>
                  </a:lnTo>
                  <a:lnTo>
                    <a:pt x="3477" y="2662"/>
                  </a:lnTo>
                  <a:lnTo>
                    <a:pt x="3482" y="2682"/>
                  </a:lnTo>
                  <a:lnTo>
                    <a:pt x="3486" y="2703"/>
                  </a:lnTo>
                  <a:lnTo>
                    <a:pt x="3491" y="2721"/>
                  </a:lnTo>
                  <a:lnTo>
                    <a:pt x="3497" y="2740"/>
                  </a:lnTo>
                  <a:lnTo>
                    <a:pt x="3505" y="2757"/>
                  </a:lnTo>
                  <a:lnTo>
                    <a:pt x="3511" y="2774"/>
                  </a:lnTo>
                  <a:lnTo>
                    <a:pt x="3518" y="2788"/>
                  </a:lnTo>
                  <a:lnTo>
                    <a:pt x="3527" y="2803"/>
                  </a:lnTo>
                  <a:lnTo>
                    <a:pt x="3535" y="2816"/>
                  </a:lnTo>
                  <a:lnTo>
                    <a:pt x="3544" y="2828"/>
                  </a:lnTo>
                  <a:lnTo>
                    <a:pt x="3553" y="2839"/>
                  </a:lnTo>
                  <a:lnTo>
                    <a:pt x="3564" y="2850"/>
                  </a:lnTo>
                  <a:lnTo>
                    <a:pt x="3575" y="2860"/>
                  </a:lnTo>
                  <a:lnTo>
                    <a:pt x="3586" y="2870"/>
                  </a:lnTo>
                  <a:lnTo>
                    <a:pt x="3598" y="2877"/>
                  </a:lnTo>
                  <a:lnTo>
                    <a:pt x="3611" y="2884"/>
                  </a:lnTo>
                  <a:lnTo>
                    <a:pt x="3624" y="2892"/>
                  </a:lnTo>
                  <a:lnTo>
                    <a:pt x="3637" y="2897"/>
                  </a:lnTo>
                  <a:lnTo>
                    <a:pt x="3652" y="2902"/>
                  </a:lnTo>
                  <a:lnTo>
                    <a:pt x="3667" y="2905"/>
                  </a:lnTo>
                  <a:lnTo>
                    <a:pt x="3681" y="2909"/>
                  </a:lnTo>
                  <a:lnTo>
                    <a:pt x="3697" y="2911"/>
                  </a:lnTo>
                  <a:lnTo>
                    <a:pt x="3714" y="2912"/>
                  </a:lnTo>
                  <a:lnTo>
                    <a:pt x="3731" y="2912"/>
                  </a:lnTo>
                  <a:lnTo>
                    <a:pt x="3744" y="2912"/>
                  </a:lnTo>
                  <a:lnTo>
                    <a:pt x="3758" y="2911"/>
                  </a:lnTo>
                  <a:lnTo>
                    <a:pt x="3771" y="2910"/>
                  </a:lnTo>
                  <a:lnTo>
                    <a:pt x="3785" y="2908"/>
                  </a:lnTo>
                  <a:lnTo>
                    <a:pt x="3797" y="2905"/>
                  </a:lnTo>
                  <a:lnTo>
                    <a:pt x="3809" y="2902"/>
                  </a:lnTo>
                  <a:lnTo>
                    <a:pt x="3820" y="2898"/>
                  </a:lnTo>
                  <a:lnTo>
                    <a:pt x="3832" y="2894"/>
                  </a:lnTo>
                  <a:lnTo>
                    <a:pt x="3842" y="2889"/>
                  </a:lnTo>
                  <a:lnTo>
                    <a:pt x="3853" y="2883"/>
                  </a:lnTo>
                  <a:lnTo>
                    <a:pt x="3862" y="2877"/>
                  </a:lnTo>
                  <a:lnTo>
                    <a:pt x="3872" y="2871"/>
                  </a:lnTo>
                  <a:lnTo>
                    <a:pt x="3882" y="2864"/>
                  </a:lnTo>
                  <a:lnTo>
                    <a:pt x="3890" y="2856"/>
                  </a:lnTo>
                  <a:lnTo>
                    <a:pt x="3899" y="2848"/>
                  </a:lnTo>
                  <a:lnTo>
                    <a:pt x="3908" y="2838"/>
                  </a:lnTo>
                  <a:lnTo>
                    <a:pt x="3916" y="2830"/>
                  </a:lnTo>
                  <a:lnTo>
                    <a:pt x="3923" y="2819"/>
                  </a:lnTo>
                  <a:lnTo>
                    <a:pt x="3931" y="2809"/>
                  </a:lnTo>
                  <a:lnTo>
                    <a:pt x="3937" y="2798"/>
                  </a:lnTo>
                  <a:lnTo>
                    <a:pt x="3950" y="2774"/>
                  </a:lnTo>
                  <a:lnTo>
                    <a:pt x="3961" y="2747"/>
                  </a:lnTo>
                  <a:lnTo>
                    <a:pt x="3970" y="2719"/>
                  </a:lnTo>
                  <a:lnTo>
                    <a:pt x="3978" y="2688"/>
                  </a:lnTo>
                  <a:lnTo>
                    <a:pt x="3984" y="2654"/>
                  </a:lnTo>
                  <a:lnTo>
                    <a:pt x="3989" y="2619"/>
                  </a:lnTo>
                  <a:lnTo>
                    <a:pt x="4421" y="2619"/>
                  </a:lnTo>
                  <a:close/>
                  <a:moveTo>
                    <a:pt x="6285" y="1750"/>
                  </a:moveTo>
                  <a:lnTo>
                    <a:pt x="6285" y="2888"/>
                  </a:lnTo>
                  <a:lnTo>
                    <a:pt x="6468" y="2888"/>
                  </a:lnTo>
                  <a:lnTo>
                    <a:pt x="6468" y="3273"/>
                  </a:lnTo>
                  <a:lnTo>
                    <a:pt x="5622" y="3273"/>
                  </a:lnTo>
                  <a:lnTo>
                    <a:pt x="5622" y="2888"/>
                  </a:lnTo>
                  <a:lnTo>
                    <a:pt x="5809" y="2888"/>
                  </a:lnTo>
                  <a:lnTo>
                    <a:pt x="5809" y="1869"/>
                  </a:lnTo>
                  <a:lnTo>
                    <a:pt x="5809" y="1829"/>
                  </a:lnTo>
                  <a:lnTo>
                    <a:pt x="5807" y="1791"/>
                  </a:lnTo>
                  <a:lnTo>
                    <a:pt x="5803" y="1756"/>
                  </a:lnTo>
                  <a:lnTo>
                    <a:pt x="5799" y="1724"/>
                  </a:lnTo>
                  <a:lnTo>
                    <a:pt x="5792" y="1695"/>
                  </a:lnTo>
                  <a:lnTo>
                    <a:pt x="5784" y="1669"/>
                  </a:lnTo>
                  <a:lnTo>
                    <a:pt x="5780" y="1657"/>
                  </a:lnTo>
                  <a:lnTo>
                    <a:pt x="5775" y="1646"/>
                  </a:lnTo>
                  <a:lnTo>
                    <a:pt x="5769" y="1635"/>
                  </a:lnTo>
                  <a:lnTo>
                    <a:pt x="5764" y="1626"/>
                  </a:lnTo>
                  <a:lnTo>
                    <a:pt x="5758" y="1617"/>
                  </a:lnTo>
                  <a:lnTo>
                    <a:pt x="5752" y="1608"/>
                  </a:lnTo>
                  <a:lnTo>
                    <a:pt x="5745" y="1601"/>
                  </a:lnTo>
                  <a:lnTo>
                    <a:pt x="5738" y="1594"/>
                  </a:lnTo>
                  <a:lnTo>
                    <a:pt x="5730" y="1588"/>
                  </a:lnTo>
                  <a:lnTo>
                    <a:pt x="5722" y="1582"/>
                  </a:lnTo>
                  <a:lnTo>
                    <a:pt x="5713" y="1576"/>
                  </a:lnTo>
                  <a:lnTo>
                    <a:pt x="5704" y="1571"/>
                  </a:lnTo>
                  <a:lnTo>
                    <a:pt x="5694" y="1567"/>
                  </a:lnTo>
                  <a:lnTo>
                    <a:pt x="5684" y="1563"/>
                  </a:lnTo>
                  <a:lnTo>
                    <a:pt x="5673" y="1560"/>
                  </a:lnTo>
                  <a:lnTo>
                    <a:pt x="5662" y="1557"/>
                  </a:lnTo>
                  <a:lnTo>
                    <a:pt x="5650" y="1555"/>
                  </a:lnTo>
                  <a:lnTo>
                    <a:pt x="5639" y="1554"/>
                  </a:lnTo>
                  <a:lnTo>
                    <a:pt x="5626" y="1552"/>
                  </a:lnTo>
                  <a:lnTo>
                    <a:pt x="5614" y="1552"/>
                  </a:lnTo>
                  <a:lnTo>
                    <a:pt x="5586" y="1554"/>
                  </a:lnTo>
                  <a:lnTo>
                    <a:pt x="5558" y="1556"/>
                  </a:lnTo>
                  <a:lnTo>
                    <a:pt x="5532" y="1560"/>
                  </a:lnTo>
                  <a:lnTo>
                    <a:pt x="5506" y="1565"/>
                  </a:lnTo>
                  <a:lnTo>
                    <a:pt x="5482" y="1572"/>
                  </a:lnTo>
                  <a:lnTo>
                    <a:pt x="5458" y="1580"/>
                  </a:lnTo>
                  <a:lnTo>
                    <a:pt x="5435" y="1591"/>
                  </a:lnTo>
                  <a:lnTo>
                    <a:pt x="5413" y="1602"/>
                  </a:lnTo>
                  <a:lnTo>
                    <a:pt x="5392" y="1616"/>
                  </a:lnTo>
                  <a:lnTo>
                    <a:pt x="5371" y="1630"/>
                  </a:lnTo>
                  <a:lnTo>
                    <a:pt x="5352" y="1647"/>
                  </a:lnTo>
                  <a:lnTo>
                    <a:pt x="5335" y="1664"/>
                  </a:lnTo>
                  <a:lnTo>
                    <a:pt x="5317" y="1684"/>
                  </a:lnTo>
                  <a:lnTo>
                    <a:pt x="5301" y="1705"/>
                  </a:lnTo>
                  <a:lnTo>
                    <a:pt x="5286" y="1727"/>
                  </a:lnTo>
                  <a:lnTo>
                    <a:pt x="5272" y="1750"/>
                  </a:lnTo>
                  <a:lnTo>
                    <a:pt x="5272" y="2888"/>
                  </a:lnTo>
                  <a:lnTo>
                    <a:pt x="5454" y="2888"/>
                  </a:lnTo>
                  <a:lnTo>
                    <a:pt x="5454" y="3273"/>
                  </a:lnTo>
                  <a:lnTo>
                    <a:pt x="4610" y="3273"/>
                  </a:lnTo>
                  <a:lnTo>
                    <a:pt x="4610" y="2888"/>
                  </a:lnTo>
                  <a:lnTo>
                    <a:pt x="4797" y="2888"/>
                  </a:lnTo>
                  <a:lnTo>
                    <a:pt x="4797" y="1557"/>
                  </a:lnTo>
                  <a:lnTo>
                    <a:pt x="4610" y="1557"/>
                  </a:lnTo>
                  <a:lnTo>
                    <a:pt x="4610" y="1173"/>
                  </a:lnTo>
                  <a:lnTo>
                    <a:pt x="5229" y="1173"/>
                  </a:lnTo>
                  <a:lnTo>
                    <a:pt x="5229" y="1447"/>
                  </a:lnTo>
                  <a:lnTo>
                    <a:pt x="5259" y="1408"/>
                  </a:lnTo>
                  <a:lnTo>
                    <a:pt x="5291" y="1371"/>
                  </a:lnTo>
                  <a:lnTo>
                    <a:pt x="5322" y="1337"/>
                  </a:lnTo>
                  <a:lnTo>
                    <a:pt x="5354" y="1305"/>
                  </a:lnTo>
                  <a:lnTo>
                    <a:pt x="5370" y="1291"/>
                  </a:lnTo>
                  <a:lnTo>
                    <a:pt x="5387" y="1277"/>
                  </a:lnTo>
                  <a:lnTo>
                    <a:pt x="5403" y="1264"/>
                  </a:lnTo>
                  <a:lnTo>
                    <a:pt x="5420" y="1251"/>
                  </a:lnTo>
                  <a:lnTo>
                    <a:pt x="5437" y="1240"/>
                  </a:lnTo>
                  <a:lnTo>
                    <a:pt x="5454" y="1227"/>
                  </a:lnTo>
                  <a:lnTo>
                    <a:pt x="5471" y="1218"/>
                  </a:lnTo>
                  <a:lnTo>
                    <a:pt x="5488" y="1207"/>
                  </a:lnTo>
                  <a:lnTo>
                    <a:pt x="5505" y="1198"/>
                  </a:lnTo>
                  <a:lnTo>
                    <a:pt x="5524" y="1188"/>
                  </a:lnTo>
                  <a:lnTo>
                    <a:pt x="5541" y="1181"/>
                  </a:lnTo>
                  <a:lnTo>
                    <a:pt x="5559" y="1173"/>
                  </a:lnTo>
                  <a:lnTo>
                    <a:pt x="5577" y="1166"/>
                  </a:lnTo>
                  <a:lnTo>
                    <a:pt x="5595" y="1159"/>
                  </a:lnTo>
                  <a:lnTo>
                    <a:pt x="5614" y="1154"/>
                  </a:lnTo>
                  <a:lnTo>
                    <a:pt x="5633" y="1148"/>
                  </a:lnTo>
                  <a:lnTo>
                    <a:pt x="5651" y="1145"/>
                  </a:lnTo>
                  <a:lnTo>
                    <a:pt x="5671" y="1141"/>
                  </a:lnTo>
                  <a:lnTo>
                    <a:pt x="5690" y="1137"/>
                  </a:lnTo>
                  <a:lnTo>
                    <a:pt x="5710" y="1135"/>
                  </a:lnTo>
                  <a:lnTo>
                    <a:pt x="5730" y="1132"/>
                  </a:lnTo>
                  <a:lnTo>
                    <a:pt x="5750" y="1131"/>
                  </a:lnTo>
                  <a:lnTo>
                    <a:pt x="5771" y="1130"/>
                  </a:lnTo>
                  <a:lnTo>
                    <a:pt x="5791" y="1130"/>
                  </a:lnTo>
                  <a:lnTo>
                    <a:pt x="5823" y="1130"/>
                  </a:lnTo>
                  <a:lnTo>
                    <a:pt x="5853" y="1132"/>
                  </a:lnTo>
                  <a:lnTo>
                    <a:pt x="5883" y="1135"/>
                  </a:lnTo>
                  <a:lnTo>
                    <a:pt x="5910" y="1138"/>
                  </a:lnTo>
                  <a:lnTo>
                    <a:pt x="5938" y="1145"/>
                  </a:lnTo>
                  <a:lnTo>
                    <a:pt x="5964" y="1151"/>
                  </a:lnTo>
                  <a:lnTo>
                    <a:pt x="5990" y="1158"/>
                  </a:lnTo>
                  <a:lnTo>
                    <a:pt x="6014" y="1166"/>
                  </a:lnTo>
                  <a:lnTo>
                    <a:pt x="6037" y="1176"/>
                  </a:lnTo>
                  <a:lnTo>
                    <a:pt x="6059" y="1187"/>
                  </a:lnTo>
                  <a:lnTo>
                    <a:pt x="6080" y="1199"/>
                  </a:lnTo>
                  <a:lnTo>
                    <a:pt x="6099" y="1213"/>
                  </a:lnTo>
                  <a:lnTo>
                    <a:pt x="6117" y="1227"/>
                  </a:lnTo>
                  <a:lnTo>
                    <a:pt x="6136" y="1243"/>
                  </a:lnTo>
                  <a:lnTo>
                    <a:pt x="6151" y="1260"/>
                  </a:lnTo>
                  <a:lnTo>
                    <a:pt x="6167" y="1277"/>
                  </a:lnTo>
                  <a:lnTo>
                    <a:pt x="6182" y="1297"/>
                  </a:lnTo>
                  <a:lnTo>
                    <a:pt x="6195" y="1317"/>
                  </a:lnTo>
                  <a:lnTo>
                    <a:pt x="6207" y="1339"/>
                  </a:lnTo>
                  <a:lnTo>
                    <a:pt x="6220" y="1363"/>
                  </a:lnTo>
                  <a:lnTo>
                    <a:pt x="6229" y="1387"/>
                  </a:lnTo>
                  <a:lnTo>
                    <a:pt x="6239" y="1414"/>
                  </a:lnTo>
                  <a:lnTo>
                    <a:pt x="6248" y="1440"/>
                  </a:lnTo>
                  <a:lnTo>
                    <a:pt x="6256" y="1470"/>
                  </a:lnTo>
                  <a:lnTo>
                    <a:pt x="6263" y="1500"/>
                  </a:lnTo>
                  <a:lnTo>
                    <a:pt x="6269" y="1531"/>
                  </a:lnTo>
                  <a:lnTo>
                    <a:pt x="6274" y="1563"/>
                  </a:lnTo>
                  <a:lnTo>
                    <a:pt x="6278" y="1599"/>
                  </a:lnTo>
                  <a:lnTo>
                    <a:pt x="6282" y="1634"/>
                  </a:lnTo>
                  <a:lnTo>
                    <a:pt x="6284" y="1671"/>
                  </a:lnTo>
                  <a:lnTo>
                    <a:pt x="6285" y="1710"/>
                  </a:lnTo>
                  <a:lnTo>
                    <a:pt x="6285" y="1750"/>
                  </a:lnTo>
                  <a:close/>
                  <a:moveTo>
                    <a:pt x="7144" y="2518"/>
                  </a:moveTo>
                  <a:lnTo>
                    <a:pt x="7146" y="2567"/>
                  </a:lnTo>
                  <a:lnTo>
                    <a:pt x="7148" y="2612"/>
                  </a:lnTo>
                  <a:lnTo>
                    <a:pt x="7153" y="2654"/>
                  </a:lnTo>
                  <a:lnTo>
                    <a:pt x="7159" y="2692"/>
                  </a:lnTo>
                  <a:lnTo>
                    <a:pt x="7163" y="2710"/>
                  </a:lnTo>
                  <a:lnTo>
                    <a:pt x="7166" y="2726"/>
                  </a:lnTo>
                  <a:lnTo>
                    <a:pt x="7171" y="2742"/>
                  </a:lnTo>
                  <a:lnTo>
                    <a:pt x="7176" y="2758"/>
                  </a:lnTo>
                  <a:lnTo>
                    <a:pt x="7182" y="2771"/>
                  </a:lnTo>
                  <a:lnTo>
                    <a:pt x="7187" y="2785"/>
                  </a:lnTo>
                  <a:lnTo>
                    <a:pt x="7194" y="2797"/>
                  </a:lnTo>
                  <a:lnTo>
                    <a:pt x="7200" y="2808"/>
                  </a:lnTo>
                  <a:lnTo>
                    <a:pt x="7208" y="2818"/>
                  </a:lnTo>
                  <a:lnTo>
                    <a:pt x="7216" y="2827"/>
                  </a:lnTo>
                  <a:lnTo>
                    <a:pt x="7225" y="2837"/>
                  </a:lnTo>
                  <a:lnTo>
                    <a:pt x="7233" y="2844"/>
                  </a:lnTo>
                  <a:lnTo>
                    <a:pt x="7243" y="2853"/>
                  </a:lnTo>
                  <a:lnTo>
                    <a:pt x="7253" y="2860"/>
                  </a:lnTo>
                  <a:lnTo>
                    <a:pt x="7264" y="2866"/>
                  </a:lnTo>
                  <a:lnTo>
                    <a:pt x="7275" y="2871"/>
                  </a:lnTo>
                  <a:lnTo>
                    <a:pt x="7287" y="2877"/>
                  </a:lnTo>
                  <a:lnTo>
                    <a:pt x="7299" y="2881"/>
                  </a:lnTo>
                  <a:lnTo>
                    <a:pt x="7312" y="2884"/>
                  </a:lnTo>
                  <a:lnTo>
                    <a:pt x="7326" y="2888"/>
                  </a:lnTo>
                  <a:lnTo>
                    <a:pt x="7339" y="2891"/>
                  </a:lnTo>
                  <a:lnTo>
                    <a:pt x="7354" y="2892"/>
                  </a:lnTo>
                  <a:lnTo>
                    <a:pt x="7370" y="2893"/>
                  </a:lnTo>
                  <a:lnTo>
                    <a:pt x="7385" y="2893"/>
                  </a:lnTo>
                  <a:lnTo>
                    <a:pt x="7401" y="2893"/>
                  </a:lnTo>
                  <a:lnTo>
                    <a:pt x="7417" y="2892"/>
                  </a:lnTo>
                  <a:lnTo>
                    <a:pt x="7432" y="2889"/>
                  </a:lnTo>
                  <a:lnTo>
                    <a:pt x="7446" y="2887"/>
                  </a:lnTo>
                  <a:lnTo>
                    <a:pt x="7461" y="2883"/>
                  </a:lnTo>
                  <a:lnTo>
                    <a:pt x="7474" y="2878"/>
                  </a:lnTo>
                  <a:lnTo>
                    <a:pt x="7488" y="2874"/>
                  </a:lnTo>
                  <a:lnTo>
                    <a:pt x="7501" y="2866"/>
                  </a:lnTo>
                  <a:lnTo>
                    <a:pt x="7513" y="2860"/>
                  </a:lnTo>
                  <a:lnTo>
                    <a:pt x="7524" y="2852"/>
                  </a:lnTo>
                  <a:lnTo>
                    <a:pt x="7536" y="2843"/>
                  </a:lnTo>
                  <a:lnTo>
                    <a:pt x="7547" y="2833"/>
                  </a:lnTo>
                  <a:lnTo>
                    <a:pt x="7557" y="2822"/>
                  </a:lnTo>
                  <a:lnTo>
                    <a:pt x="7567" y="2811"/>
                  </a:lnTo>
                  <a:lnTo>
                    <a:pt x="7576" y="2799"/>
                  </a:lnTo>
                  <a:lnTo>
                    <a:pt x="7585" y="2787"/>
                  </a:lnTo>
                  <a:lnTo>
                    <a:pt x="7593" y="2772"/>
                  </a:lnTo>
                  <a:lnTo>
                    <a:pt x="7601" y="2758"/>
                  </a:lnTo>
                  <a:lnTo>
                    <a:pt x="7608" y="2743"/>
                  </a:lnTo>
                  <a:lnTo>
                    <a:pt x="7615" y="2727"/>
                  </a:lnTo>
                  <a:lnTo>
                    <a:pt x="7621" y="2710"/>
                  </a:lnTo>
                  <a:lnTo>
                    <a:pt x="7626" y="2692"/>
                  </a:lnTo>
                  <a:lnTo>
                    <a:pt x="7632" y="2674"/>
                  </a:lnTo>
                  <a:lnTo>
                    <a:pt x="7636" y="2656"/>
                  </a:lnTo>
                  <a:lnTo>
                    <a:pt x="7641" y="2635"/>
                  </a:lnTo>
                  <a:lnTo>
                    <a:pt x="7645" y="2614"/>
                  </a:lnTo>
                  <a:lnTo>
                    <a:pt x="7647" y="2593"/>
                  </a:lnTo>
                  <a:lnTo>
                    <a:pt x="7649" y="2572"/>
                  </a:lnTo>
                  <a:lnTo>
                    <a:pt x="7653" y="2524"/>
                  </a:lnTo>
                  <a:lnTo>
                    <a:pt x="7654" y="2475"/>
                  </a:lnTo>
                  <a:lnTo>
                    <a:pt x="7654" y="1907"/>
                  </a:lnTo>
                  <a:lnTo>
                    <a:pt x="7653" y="1862"/>
                  </a:lnTo>
                  <a:lnTo>
                    <a:pt x="7649" y="1820"/>
                  </a:lnTo>
                  <a:lnTo>
                    <a:pt x="7647" y="1801"/>
                  </a:lnTo>
                  <a:lnTo>
                    <a:pt x="7645" y="1783"/>
                  </a:lnTo>
                  <a:lnTo>
                    <a:pt x="7641" y="1764"/>
                  </a:lnTo>
                  <a:lnTo>
                    <a:pt x="7637" y="1746"/>
                  </a:lnTo>
                  <a:lnTo>
                    <a:pt x="7632" y="1729"/>
                  </a:lnTo>
                  <a:lnTo>
                    <a:pt x="7628" y="1713"/>
                  </a:lnTo>
                  <a:lnTo>
                    <a:pt x="7621" y="1697"/>
                  </a:lnTo>
                  <a:lnTo>
                    <a:pt x="7615" y="1683"/>
                  </a:lnTo>
                  <a:lnTo>
                    <a:pt x="7609" y="1669"/>
                  </a:lnTo>
                  <a:lnTo>
                    <a:pt x="7602" y="1656"/>
                  </a:lnTo>
                  <a:lnTo>
                    <a:pt x="7595" y="1643"/>
                  </a:lnTo>
                  <a:lnTo>
                    <a:pt x="7586" y="1630"/>
                  </a:lnTo>
                  <a:lnTo>
                    <a:pt x="7578" y="1619"/>
                  </a:lnTo>
                  <a:lnTo>
                    <a:pt x="7568" y="1610"/>
                  </a:lnTo>
                  <a:lnTo>
                    <a:pt x="7558" y="1600"/>
                  </a:lnTo>
                  <a:lnTo>
                    <a:pt x="7548" y="1590"/>
                  </a:lnTo>
                  <a:lnTo>
                    <a:pt x="7537" y="1582"/>
                  </a:lnTo>
                  <a:lnTo>
                    <a:pt x="7527" y="1574"/>
                  </a:lnTo>
                  <a:lnTo>
                    <a:pt x="7514" y="1567"/>
                  </a:lnTo>
                  <a:lnTo>
                    <a:pt x="7502" y="1561"/>
                  </a:lnTo>
                  <a:lnTo>
                    <a:pt x="7489" y="1556"/>
                  </a:lnTo>
                  <a:lnTo>
                    <a:pt x="7475" y="1551"/>
                  </a:lnTo>
                  <a:lnTo>
                    <a:pt x="7462" y="1548"/>
                  </a:lnTo>
                  <a:lnTo>
                    <a:pt x="7447" y="1544"/>
                  </a:lnTo>
                  <a:lnTo>
                    <a:pt x="7433" y="1542"/>
                  </a:lnTo>
                  <a:lnTo>
                    <a:pt x="7417" y="1539"/>
                  </a:lnTo>
                  <a:lnTo>
                    <a:pt x="7401" y="1538"/>
                  </a:lnTo>
                  <a:lnTo>
                    <a:pt x="7385" y="1538"/>
                  </a:lnTo>
                  <a:lnTo>
                    <a:pt x="7371" y="1538"/>
                  </a:lnTo>
                  <a:lnTo>
                    <a:pt x="7356" y="1539"/>
                  </a:lnTo>
                  <a:lnTo>
                    <a:pt x="7343" y="1542"/>
                  </a:lnTo>
                  <a:lnTo>
                    <a:pt x="7329" y="1543"/>
                  </a:lnTo>
                  <a:lnTo>
                    <a:pt x="7316" y="1546"/>
                  </a:lnTo>
                  <a:lnTo>
                    <a:pt x="7304" y="1550"/>
                  </a:lnTo>
                  <a:lnTo>
                    <a:pt x="7292" y="1554"/>
                  </a:lnTo>
                  <a:lnTo>
                    <a:pt x="7281" y="1559"/>
                  </a:lnTo>
                  <a:lnTo>
                    <a:pt x="7270" y="1565"/>
                  </a:lnTo>
                  <a:lnTo>
                    <a:pt x="7259" y="1571"/>
                  </a:lnTo>
                  <a:lnTo>
                    <a:pt x="7249" y="1578"/>
                  </a:lnTo>
                  <a:lnTo>
                    <a:pt x="7239" y="1585"/>
                  </a:lnTo>
                  <a:lnTo>
                    <a:pt x="7230" y="1593"/>
                  </a:lnTo>
                  <a:lnTo>
                    <a:pt x="7221" y="1602"/>
                  </a:lnTo>
                  <a:lnTo>
                    <a:pt x="7214" y="1611"/>
                  </a:lnTo>
                  <a:lnTo>
                    <a:pt x="7205" y="1622"/>
                  </a:lnTo>
                  <a:lnTo>
                    <a:pt x="7198" y="1632"/>
                  </a:lnTo>
                  <a:lnTo>
                    <a:pt x="7191" y="1644"/>
                  </a:lnTo>
                  <a:lnTo>
                    <a:pt x="7185" y="1656"/>
                  </a:lnTo>
                  <a:lnTo>
                    <a:pt x="7178" y="1668"/>
                  </a:lnTo>
                  <a:lnTo>
                    <a:pt x="7174" y="1682"/>
                  </a:lnTo>
                  <a:lnTo>
                    <a:pt x="7169" y="1696"/>
                  </a:lnTo>
                  <a:lnTo>
                    <a:pt x="7164" y="1711"/>
                  </a:lnTo>
                  <a:lnTo>
                    <a:pt x="7160" y="1727"/>
                  </a:lnTo>
                  <a:lnTo>
                    <a:pt x="7153" y="1759"/>
                  </a:lnTo>
                  <a:lnTo>
                    <a:pt x="7148" y="1795"/>
                  </a:lnTo>
                  <a:lnTo>
                    <a:pt x="7146" y="1833"/>
                  </a:lnTo>
                  <a:lnTo>
                    <a:pt x="7144" y="1874"/>
                  </a:lnTo>
                  <a:lnTo>
                    <a:pt x="7144" y="2518"/>
                  </a:lnTo>
                  <a:close/>
                  <a:moveTo>
                    <a:pt x="7701" y="3025"/>
                  </a:moveTo>
                  <a:lnTo>
                    <a:pt x="7675" y="3060"/>
                  </a:lnTo>
                  <a:lnTo>
                    <a:pt x="7649" y="3093"/>
                  </a:lnTo>
                  <a:lnTo>
                    <a:pt x="7623" y="3123"/>
                  </a:lnTo>
                  <a:lnTo>
                    <a:pt x="7595" y="3151"/>
                  </a:lnTo>
                  <a:lnTo>
                    <a:pt x="7567" y="3177"/>
                  </a:lnTo>
                  <a:lnTo>
                    <a:pt x="7537" y="3201"/>
                  </a:lnTo>
                  <a:lnTo>
                    <a:pt x="7508" y="3222"/>
                  </a:lnTo>
                  <a:lnTo>
                    <a:pt x="7478" y="3241"/>
                  </a:lnTo>
                  <a:lnTo>
                    <a:pt x="7462" y="3250"/>
                  </a:lnTo>
                  <a:lnTo>
                    <a:pt x="7447" y="3257"/>
                  </a:lnTo>
                  <a:lnTo>
                    <a:pt x="7432" y="3264"/>
                  </a:lnTo>
                  <a:lnTo>
                    <a:pt x="7415" y="3272"/>
                  </a:lnTo>
                  <a:lnTo>
                    <a:pt x="7399" y="3278"/>
                  </a:lnTo>
                  <a:lnTo>
                    <a:pt x="7382" y="3284"/>
                  </a:lnTo>
                  <a:lnTo>
                    <a:pt x="7365" y="3289"/>
                  </a:lnTo>
                  <a:lnTo>
                    <a:pt x="7348" y="3294"/>
                  </a:lnTo>
                  <a:lnTo>
                    <a:pt x="7314" y="3301"/>
                  </a:lnTo>
                  <a:lnTo>
                    <a:pt x="7277" y="3307"/>
                  </a:lnTo>
                  <a:lnTo>
                    <a:pt x="7239" y="3311"/>
                  </a:lnTo>
                  <a:lnTo>
                    <a:pt x="7202" y="3312"/>
                  </a:lnTo>
                  <a:lnTo>
                    <a:pt x="7170" y="3311"/>
                  </a:lnTo>
                  <a:lnTo>
                    <a:pt x="7140" y="3308"/>
                  </a:lnTo>
                  <a:lnTo>
                    <a:pt x="7109" y="3305"/>
                  </a:lnTo>
                  <a:lnTo>
                    <a:pt x="7081" y="3300"/>
                  </a:lnTo>
                  <a:lnTo>
                    <a:pt x="7053" y="3294"/>
                  </a:lnTo>
                  <a:lnTo>
                    <a:pt x="7026" y="3285"/>
                  </a:lnTo>
                  <a:lnTo>
                    <a:pt x="7000" y="3275"/>
                  </a:lnTo>
                  <a:lnTo>
                    <a:pt x="6974" y="3264"/>
                  </a:lnTo>
                  <a:lnTo>
                    <a:pt x="6950" y="3252"/>
                  </a:lnTo>
                  <a:lnTo>
                    <a:pt x="6927" y="3238"/>
                  </a:lnTo>
                  <a:lnTo>
                    <a:pt x="6905" y="3223"/>
                  </a:lnTo>
                  <a:lnTo>
                    <a:pt x="6883" y="3206"/>
                  </a:lnTo>
                  <a:lnTo>
                    <a:pt x="6862" y="3188"/>
                  </a:lnTo>
                  <a:lnTo>
                    <a:pt x="6843" y="3167"/>
                  </a:lnTo>
                  <a:lnTo>
                    <a:pt x="6823" y="3146"/>
                  </a:lnTo>
                  <a:lnTo>
                    <a:pt x="6805" y="3123"/>
                  </a:lnTo>
                  <a:lnTo>
                    <a:pt x="6788" y="3099"/>
                  </a:lnTo>
                  <a:lnTo>
                    <a:pt x="6772" y="3073"/>
                  </a:lnTo>
                  <a:lnTo>
                    <a:pt x="6757" y="3048"/>
                  </a:lnTo>
                  <a:lnTo>
                    <a:pt x="6744" y="3020"/>
                  </a:lnTo>
                  <a:lnTo>
                    <a:pt x="6731" y="2990"/>
                  </a:lnTo>
                  <a:lnTo>
                    <a:pt x="6720" y="2960"/>
                  </a:lnTo>
                  <a:lnTo>
                    <a:pt x="6709" y="2928"/>
                  </a:lnTo>
                  <a:lnTo>
                    <a:pt x="6700" y="2897"/>
                  </a:lnTo>
                  <a:lnTo>
                    <a:pt x="6692" y="2863"/>
                  </a:lnTo>
                  <a:lnTo>
                    <a:pt x="6684" y="2827"/>
                  </a:lnTo>
                  <a:lnTo>
                    <a:pt x="6678" y="2791"/>
                  </a:lnTo>
                  <a:lnTo>
                    <a:pt x="6673" y="2753"/>
                  </a:lnTo>
                  <a:lnTo>
                    <a:pt x="6670" y="2714"/>
                  </a:lnTo>
                  <a:lnTo>
                    <a:pt x="6666" y="2674"/>
                  </a:lnTo>
                  <a:lnTo>
                    <a:pt x="6665" y="2632"/>
                  </a:lnTo>
                  <a:lnTo>
                    <a:pt x="6665" y="2591"/>
                  </a:lnTo>
                  <a:lnTo>
                    <a:pt x="6665" y="1846"/>
                  </a:lnTo>
                  <a:lnTo>
                    <a:pt x="6665" y="1803"/>
                  </a:lnTo>
                  <a:lnTo>
                    <a:pt x="6666" y="1762"/>
                  </a:lnTo>
                  <a:lnTo>
                    <a:pt x="6670" y="1722"/>
                  </a:lnTo>
                  <a:lnTo>
                    <a:pt x="6673" y="1683"/>
                  </a:lnTo>
                  <a:lnTo>
                    <a:pt x="6678" y="1645"/>
                  </a:lnTo>
                  <a:lnTo>
                    <a:pt x="6684" y="1610"/>
                  </a:lnTo>
                  <a:lnTo>
                    <a:pt x="6692" y="1574"/>
                  </a:lnTo>
                  <a:lnTo>
                    <a:pt x="6700" y="1540"/>
                  </a:lnTo>
                  <a:lnTo>
                    <a:pt x="6709" y="1507"/>
                  </a:lnTo>
                  <a:lnTo>
                    <a:pt x="6720" y="1477"/>
                  </a:lnTo>
                  <a:lnTo>
                    <a:pt x="6731" y="1447"/>
                  </a:lnTo>
                  <a:lnTo>
                    <a:pt x="6744" y="1417"/>
                  </a:lnTo>
                  <a:lnTo>
                    <a:pt x="6757" y="1391"/>
                  </a:lnTo>
                  <a:lnTo>
                    <a:pt x="6772" y="1364"/>
                  </a:lnTo>
                  <a:lnTo>
                    <a:pt x="6788" y="1339"/>
                  </a:lnTo>
                  <a:lnTo>
                    <a:pt x="6805" y="1315"/>
                  </a:lnTo>
                  <a:lnTo>
                    <a:pt x="6823" y="1293"/>
                  </a:lnTo>
                  <a:lnTo>
                    <a:pt x="6843" y="1271"/>
                  </a:lnTo>
                  <a:lnTo>
                    <a:pt x="6862" y="1252"/>
                  </a:lnTo>
                  <a:lnTo>
                    <a:pt x="6883" y="1233"/>
                  </a:lnTo>
                  <a:lnTo>
                    <a:pt x="6905" y="1218"/>
                  </a:lnTo>
                  <a:lnTo>
                    <a:pt x="6927" y="1202"/>
                  </a:lnTo>
                  <a:lnTo>
                    <a:pt x="6950" y="1188"/>
                  </a:lnTo>
                  <a:lnTo>
                    <a:pt x="6974" y="1176"/>
                  </a:lnTo>
                  <a:lnTo>
                    <a:pt x="7000" y="1165"/>
                  </a:lnTo>
                  <a:lnTo>
                    <a:pt x="7026" y="1156"/>
                  </a:lnTo>
                  <a:lnTo>
                    <a:pt x="7053" y="1147"/>
                  </a:lnTo>
                  <a:lnTo>
                    <a:pt x="7081" y="1141"/>
                  </a:lnTo>
                  <a:lnTo>
                    <a:pt x="7109" y="1136"/>
                  </a:lnTo>
                  <a:lnTo>
                    <a:pt x="7140" y="1132"/>
                  </a:lnTo>
                  <a:lnTo>
                    <a:pt x="7170" y="1130"/>
                  </a:lnTo>
                  <a:lnTo>
                    <a:pt x="7202" y="1130"/>
                  </a:lnTo>
                  <a:lnTo>
                    <a:pt x="7234" y="1130"/>
                  </a:lnTo>
                  <a:lnTo>
                    <a:pt x="7266" y="1134"/>
                  </a:lnTo>
                  <a:lnTo>
                    <a:pt x="7298" y="1138"/>
                  </a:lnTo>
                  <a:lnTo>
                    <a:pt x="7329" y="1145"/>
                  </a:lnTo>
                  <a:lnTo>
                    <a:pt x="7360" y="1153"/>
                  </a:lnTo>
                  <a:lnTo>
                    <a:pt x="7390" y="1164"/>
                  </a:lnTo>
                  <a:lnTo>
                    <a:pt x="7419" y="1176"/>
                  </a:lnTo>
                  <a:lnTo>
                    <a:pt x="7449" y="1191"/>
                  </a:lnTo>
                  <a:lnTo>
                    <a:pt x="7478" y="1207"/>
                  </a:lnTo>
                  <a:lnTo>
                    <a:pt x="7505" y="1225"/>
                  </a:lnTo>
                  <a:lnTo>
                    <a:pt x="7531" y="1244"/>
                  </a:lnTo>
                  <a:lnTo>
                    <a:pt x="7558" y="1265"/>
                  </a:lnTo>
                  <a:lnTo>
                    <a:pt x="7584" y="1288"/>
                  </a:lnTo>
                  <a:lnTo>
                    <a:pt x="7608" y="1314"/>
                  </a:lnTo>
                  <a:lnTo>
                    <a:pt x="7631" y="1341"/>
                  </a:lnTo>
                  <a:lnTo>
                    <a:pt x="7654" y="1369"/>
                  </a:lnTo>
                  <a:lnTo>
                    <a:pt x="7654" y="390"/>
                  </a:lnTo>
                  <a:lnTo>
                    <a:pt x="7472" y="390"/>
                  </a:lnTo>
                  <a:lnTo>
                    <a:pt x="7472" y="0"/>
                  </a:lnTo>
                  <a:lnTo>
                    <a:pt x="8134" y="0"/>
                  </a:lnTo>
                  <a:lnTo>
                    <a:pt x="8134" y="2888"/>
                  </a:lnTo>
                  <a:lnTo>
                    <a:pt x="8316" y="2888"/>
                  </a:lnTo>
                  <a:lnTo>
                    <a:pt x="8316" y="3273"/>
                  </a:lnTo>
                  <a:lnTo>
                    <a:pt x="7701" y="3273"/>
                  </a:lnTo>
                  <a:lnTo>
                    <a:pt x="7701" y="3025"/>
                  </a:lnTo>
                  <a:close/>
                  <a:moveTo>
                    <a:pt x="8927" y="2603"/>
                  </a:moveTo>
                  <a:lnTo>
                    <a:pt x="9375" y="1626"/>
                  </a:lnTo>
                  <a:lnTo>
                    <a:pt x="9369" y="1613"/>
                  </a:lnTo>
                  <a:lnTo>
                    <a:pt x="9360" y="1600"/>
                  </a:lnTo>
                  <a:lnTo>
                    <a:pt x="9352" y="1589"/>
                  </a:lnTo>
                  <a:lnTo>
                    <a:pt x="9342" y="1578"/>
                  </a:lnTo>
                  <a:lnTo>
                    <a:pt x="9332" y="1567"/>
                  </a:lnTo>
                  <a:lnTo>
                    <a:pt x="9321" y="1557"/>
                  </a:lnTo>
                  <a:lnTo>
                    <a:pt x="9309" y="1549"/>
                  </a:lnTo>
                  <a:lnTo>
                    <a:pt x="9297" y="1540"/>
                  </a:lnTo>
                  <a:lnTo>
                    <a:pt x="9284" y="1533"/>
                  </a:lnTo>
                  <a:lnTo>
                    <a:pt x="9269" y="1527"/>
                  </a:lnTo>
                  <a:lnTo>
                    <a:pt x="9256" y="1521"/>
                  </a:lnTo>
                  <a:lnTo>
                    <a:pt x="9241" y="1517"/>
                  </a:lnTo>
                  <a:lnTo>
                    <a:pt x="9225" y="1514"/>
                  </a:lnTo>
                  <a:lnTo>
                    <a:pt x="9211" y="1511"/>
                  </a:lnTo>
                  <a:lnTo>
                    <a:pt x="9195" y="1510"/>
                  </a:lnTo>
                  <a:lnTo>
                    <a:pt x="9178" y="1509"/>
                  </a:lnTo>
                  <a:lnTo>
                    <a:pt x="9162" y="1510"/>
                  </a:lnTo>
                  <a:lnTo>
                    <a:pt x="9147" y="1511"/>
                  </a:lnTo>
                  <a:lnTo>
                    <a:pt x="9132" y="1514"/>
                  </a:lnTo>
                  <a:lnTo>
                    <a:pt x="9118" y="1516"/>
                  </a:lnTo>
                  <a:lnTo>
                    <a:pt x="9104" y="1520"/>
                  </a:lnTo>
                  <a:lnTo>
                    <a:pt x="9090" y="1524"/>
                  </a:lnTo>
                  <a:lnTo>
                    <a:pt x="9078" y="1531"/>
                  </a:lnTo>
                  <a:lnTo>
                    <a:pt x="9066" y="1537"/>
                  </a:lnTo>
                  <a:lnTo>
                    <a:pt x="9054" y="1544"/>
                  </a:lnTo>
                  <a:lnTo>
                    <a:pt x="9043" y="1552"/>
                  </a:lnTo>
                  <a:lnTo>
                    <a:pt x="9032" y="1562"/>
                  </a:lnTo>
                  <a:lnTo>
                    <a:pt x="9021" y="1572"/>
                  </a:lnTo>
                  <a:lnTo>
                    <a:pt x="9011" y="1583"/>
                  </a:lnTo>
                  <a:lnTo>
                    <a:pt x="9003" y="1594"/>
                  </a:lnTo>
                  <a:lnTo>
                    <a:pt x="8994" y="1607"/>
                  </a:lnTo>
                  <a:lnTo>
                    <a:pt x="8986" y="1621"/>
                  </a:lnTo>
                  <a:lnTo>
                    <a:pt x="8978" y="1635"/>
                  </a:lnTo>
                  <a:lnTo>
                    <a:pt x="8971" y="1650"/>
                  </a:lnTo>
                  <a:lnTo>
                    <a:pt x="8964" y="1667"/>
                  </a:lnTo>
                  <a:lnTo>
                    <a:pt x="8958" y="1684"/>
                  </a:lnTo>
                  <a:lnTo>
                    <a:pt x="8951" y="1701"/>
                  </a:lnTo>
                  <a:lnTo>
                    <a:pt x="8947" y="1720"/>
                  </a:lnTo>
                  <a:lnTo>
                    <a:pt x="8942" y="1740"/>
                  </a:lnTo>
                  <a:lnTo>
                    <a:pt x="8938" y="1761"/>
                  </a:lnTo>
                  <a:lnTo>
                    <a:pt x="8931" y="1805"/>
                  </a:lnTo>
                  <a:lnTo>
                    <a:pt x="8926" y="1852"/>
                  </a:lnTo>
                  <a:lnTo>
                    <a:pt x="8923" y="1902"/>
                  </a:lnTo>
                  <a:lnTo>
                    <a:pt x="8922" y="1957"/>
                  </a:lnTo>
                  <a:lnTo>
                    <a:pt x="8922" y="2489"/>
                  </a:lnTo>
                  <a:lnTo>
                    <a:pt x="8922" y="2514"/>
                  </a:lnTo>
                  <a:lnTo>
                    <a:pt x="8922" y="2536"/>
                  </a:lnTo>
                  <a:lnTo>
                    <a:pt x="8923" y="2553"/>
                  </a:lnTo>
                  <a:lnTo>
                    <a:pt x="8923" y="2567"/>
                  </a:lnTo>
                  <a:lnTo>
                    <a:pt x="8925" y="2576"/>
                  </a:lnTo>
                  <a:lnTo>
                    <a:pt x="8925" y="2586"/>
                  </a:lnTo>
                  <a:lnTo>
                    <a:pt x="8926" y="2595"/>
                  </a:lnTo>
                  <a:lnTo>
                    <a:pt x="8927" y="2603"/>
                  </a:lnTo>
                  <a:close/>
                  <a:moveTo>
                    <a:pt x="8976" y="2820"/>
                  </a:moveTo>
                  <a:lnTo>
                    <a:pt x="8986" y="2833"/>
                  </a:lnTo>
                  <a:lnTo>
                    <a:pt x="8995" y="2847"/>
                  </a:lnTo>
                  <a:lnTo>
                    <a:pt x="9006" y="2859"/>
                  </a:lnTo>
                  <a:lnTo>
                    <a:pt x="9017" y="2870"/>
                  </a:lnTo>
                  <a:lnTo>
                    <a:pt x="9028" y="2880"/>
                  </a:lnTo>
                  <a:lnTo>
                    <a:pt x="9039" y="2889"/>
                  </a:lnTo>
                  <a:lnTo>
                    <a:pt x="9051" y="2898"/>
                  </a:lnTo>
                  <a:lnTo>
                    <a:pt x="9063" y="2904"/>
                  </a:lnTo>
                  <a:lnTo>
                    <a:pt x="9076" y="2911"/>
                  </a:lnTo>
                  <a:lnTo>
                    <a:pt x="9089" y="2916"/>
                  </a:lnTo>
                  <a:lnTo>
                    <a:pt x="9102" y="2921"/>
                  </a:lnTo>
                  <a:lnTo>
                    <a:pt x="9117" y="2925"/>
                  </a:lnTo>
                  <a:lnTo>
                    <a:pt x="9132" y="2928"/>
                  </a:lnTo>
                  <a:lnTo>
                    <a:pt x="9146" y="2930"/>
                  </a:lnTo>
                  <a:lnTo>
                    <a:pt x="9162" y="2931"/>
                  </a:lnTo>
                  <a:lnTo>
                    <a:pt x="9178" y="2932"/>
                  </a:lnTo>
                  <a:lnTo>
                    <a:pt x="9195" y="2931"/>
                  </a:lnTo>
                  <a:lnTo>
                    <a:pt x="9209" y="2930"/>
                  </a:lnTo>
                  <a:lnTo>
                    <a:pt x="9225" y="2928"/>
                  </a:lnTo>
                  <a:lnTo>
                    <a:pt x="9240" y="2925"/>
                  </a:lnTo>
                  <a:lnTo>
                    <a:pt x="9253" y="2921"/>
                  </a:lnTo>
                  <a:lnTo>
                    <a:pt x="9267" y="2916"/>
                  </a:lnTo>
                  <a:lnTo>
                    <a:pt x="9280" y="2911"/>
                  </a:lnTo>
                  <a:lnTo>
                    <a:pt x="9292" y="2904"/>
                  </a:lnTo>
                  <a:lnTo>
                    <a:pt x="9304" y="2898"/>
                  </a:lnTo>
                  <a:lnTo>
                    <a:pt x="9315" y="2889"/>
                  </a:lnTo>
                  <a:lnTo>
                    <a:pt x="9326" y="2881"/>
                  </a:lnTo>
                  <a:lnTo>
                    <a:pt x="9337" y="2871"/>
                  </a:lnTo>
                  <a:lnTo>
                    <a:pt x="9347" y="2860"/>
                  </a:lnTo>
                  <a:lnTo>
                    <a:pt x="9355" y="2848"/>
                  </a:lnTo>
                  <a:lnTo>
                    <a:pt x="9365" y="2836"/>
                  </a:lnTo>
                  <a:lnTo>
                    <a:pt x="9373" y="2822"/>
                  </a:lnTo>
                  <a:lnTo>
                    <a:pt x="9381" y="2809"/>
                  </a:lnTo>
                  <a:lnTo>
                    <a:pt x="9388" y="2793"/>
                  </a:lnTo>
                  <a:lnTo>
                    <a:pt x="9394" y="2777"/>
                  </a:lnTo>
                  <a:lnTo>
                    <a:pt x="9400" y="2760"/>
                  </a:lnTo>
                  <a:lnTo>
                    <a:pt x="9407" y="2743"/>
                  </a:lnTo>
                  <a:lnTo>
                    <a:pt x="9411" y="2725"/>
                  </a:lnTo>
                  <a:lnTo>
                    <a:pt x="9416" y="2706"/>
                  </a:lnTo>
                  <a:lnTo>
                    <a:pt x="9420" y="2685"/>
                  </a:lnTo>
                  <a:lnTo>
                    <a:pt x="9424" y="2663"/>
                  </a:lnTo>
                  <a:lnTo>
                    <a:pt x="9427" y="2641"/>
                  </a:lnTo>
                  <a:lnTo>
                    <a:pt x="9430" y="2618"/>
                  </a:lnTo>
                  <a:lnTo>
                    <a:pt x="9432" y="2593"/>
                  </a:lnTo>
                  <a:lnTo>
                    <a:pt x="9435" y="2544"/>
                  </a:lnTo>
                  <a:lnTo>
                    <a:pt x="9436" y="2489"/>
                  </a:lnTo>
                  <a:lnTo>
                    <a:pt x="9436" y="1957"/>
                  </a:lnTo>
                  <a:lnTo>
                    <a:pt x="9436" y="1930"/>
                  </a:lnTo>
                  <a:lnTo>
                    <a:pt x="9436" y="1908"/>
                  </a:lnTo>
                  <a:lnTo>
                    <a:pt x="9436" y="1889"/>
                  </a:lnTo>
                  <a:lnTo>
                    <a:pt x="9436" y="1873"/>
                  </a:lnTo>
                  <a:lnTo>
                    <a:pt x="9435" y="1859"/>
                  </a:lnTo>
                  <a:lnTo>
                    <a:pt x="9433" y="1846"/>
                  </a:lnTo>
                  <a:lnTo>
                    <a:pt x="9432" y="1834"/>
                  </a:lnTo>
                  <a:lnTo>
                    <a:pt x="9431" y="1823"/>
                  </a:lnTo>
                  <a:lnTo>
                    <a:pt x="8976" y="2820"/>
                  </a:lnTo>
                  <a:close/>
                  <a:moveTo>
                    <a:pt x="8446" y="2479"/>
                  </a:moveTo>
                  <a:lnTo>
                    <a:pt x="8446" y="1962"/>
                  </a:lnTo>
                  <a:lnTo>
                    <a:pt x="8448" y="1912"/>
                  </a:lnTo>
                  <a:lnTo>
                    <a:pt x="8450" y="1863"/>
                  </a:lnTo>
                  <a:lnTo>
                    <a:pt x="8454" y="1815"/>
                  </a:lnTo>
                  <a:lnTo>
                    <a:pt x="8459" y="1769"/>
                  </a:lnTo>
                  <a:lnTo>
                    <a:pt x="8465" y="1725"/>
                  </a:lnTo>
                  <a:lnTo>
                    <a:pt x="8473" y="1683"/>
                  </a:lnTo>
                  <a:lnTo>
                    <a:pt x="8483" y="1641"/>
                  </a:lnTo>
                  <a:lnTo>
                    <a:pt x="8494" y="1601"/>
                  </a:lnTo>
                  <a:lnTo>
                    <a:pt x="8506" y="1563"/>
                  </a:lnTo>
                  <a:lnTo>
                    <a:pt x="8519" y="1527"/>
                  </a:lnTo>
                  <a:lnTo>
                    <a:pt x="8535" y="1493"/>
                  </a:lnTo>
                  <a:lnTo>
                    <a:pt x="8551" y="1459"/>
                  </a:lnTo>
                  <a:lnTo>
                    <a:pt x="8569" y="1427"/>
                  </a:lnTo>
                  <a:lnTo>
                    <a:pt x="8590" y="1397"/>
                  </a:lnTo>
                  <a:lnTo>
                    <a:pt x="8611" y="1369"/>
                  </a:lnTo>
                  <a:lnTo>
                    <a:pt x="8633" y="1341"/>
                  </a:lnTo>
                  <a:lnTo>
                    <a:pt x="8657" y="1315"/>
                  </a:lnTo>
                  <a:lnTo>
                    <a:pt x="8683" y="1292"/>
                  </a:lnTo>
                  <a:lnTo>
                    <a:pt x="8709" y="1269"/>
                  </a:lnTo>
                  <a:lnTo>
                    <a:pt x="8737" y="1248"/>
                  </a:lnTo>
                  <a:lnTo>
                    <a:pt x="8767" y="1230"/>
                  </a:lnTo>
                  <a:lnTo>
                    <a:pt x="8797" y="1212"/>
                  </a:lnTo>
                  <a:lnTo>
                    <a:pt x="8829" y="1197"/>
                  </a:lnTo>
                  <a:lnTo>
                    <a:pt x="8863" y="1182"/>
                  </a:lnTo>
                  <a:lnTo>
                    <a:pt x="8897" y="1170"/>
                  </a:lnTo>
                  <a:lnTo>
                    <a:pt x="8933" y="1159"/>
                  </a:lnTo>
                  <a:lnTo>
                    <a:pt x="8971" y="1151"/>
                  </a:lnTo>
                  <a:lnTo>
                    <a:pt x="9010" y="1142"/>
                  </a:lnTo>
                  <a:lnTo>
                    <a:pt x="9050" y="1137"/>
                  </a:lnTo>
                  <a:lnTo>
                    <a:pt x="9091" y="1132"/>
                  </a:lnTo>
                  <a:lnTo>
                    <a:pt x="9134" y="1130"/>
                  </a:lnTo>
                  <a:lnTo>
                    <a:pt x="9178" y="1130"/>
                  </a:lnTo>
                  <a:lnTo>
                    <a:pt x="9203" y="1130"/>
                  </a:lnTo>
                  <a:lnTo>
                    <a:pt x="9228" y="1130"/>
                  </a:lnTo>
                  <a:lnTo>
                    <a:pt x="9252" y="1132"/>
                  </a:lnTo>
                  <a:lnTo>
                    <a:pt x="9276" y="1134"/>
                  </a:lnTo>
                  <a:lnTo>
                    <a:pt x="9299" y="1136"/>
                  </a:lnTo>
                  <a:lnTo>
                    <a:pt x="9323" y="1140"/>
                  </a:lnTo>
                  <a:lnTo>
                    <a:pt x="9346" y="1143"/>
                  </a:lnTo>
                  <a:lnTo>
                    <a:pt x="9368" y="1147"/>
                  </a:lnTo>
                  <a:lnTo>
                    <a:pt x="9411" y="1157"/>
                  </a:lnTo>
                  <a:lnTo>
                    <a:pt x="9454" y="1169"/>
                  </a:lnTo>
                  <a:lnTo>
                    <a:pt x="9497" y="1184"/>
                  </a:lnTo>
                  <a:lnTo>
                    <a:pt x="9537" y="1199"/>
                  </a:lnTo>
                  <a:lnTo>
                    <a:pt x="9719" y="791"/>
                  </a:lnTo>
                  <a:lnTo>
                    <a:pt x="9940" y="791"/>
                  </a:lnTo>
                  <a:lnTo>
                    <a:pt x="9701" y="1316"/>
                  </a:lnTo>
                  <a:lnTo>
                    <a:pt x="9727" y="1344"/>
                  </a:lnTo>
                  <a:lnTo>
                    <a:pt x="9750" y="1373"/>
                  </a:lnTo>
                  <a:lnTo>
                    <a:pt x="9773" y="1404"/>
                  </a:lnTo>
                  <a:lnTo>
                    <a:pt x="9792" y="1437"/>
                  </a:lnTo>
                  <a:lnTo>
                    <a:pt x="9812" y="1471"/>
                  </a:lnTo>
                  <a:lnTo>
                    <a:pt x="9829" y="1507"/>
                  </a:lnTo>
                  <a:lnTo>
                    <a:pt x="9845" y="1545"/>
                  </a:lnTo>
                  <a:lnTo>
                    <a:pt x="9859" y="1584"/>
                  </a:lnTo>
                  <a:lnTo>
                    <a:pt x="9871" y="1626"/>
                  </a:lnTo>
                  <a:lnTo>
                    <a:pt x="9882" y="1668"/>
                  </a:lnTo>
                  <a:lnTo>
                    <a:pt x="9891" y="1713"/>
                  </a:lnTo>
                  <a:lnTo>
                    <a:pt x="9898" y="1759"/>
                  </a:lnTo>
                  <a:lnTo>
                    <a:pt x="9904" y="1807"/>
                  </a:lnTo>
                  <a:lnTo>
                    <a:pt x="9908" y="1857"/>
                  </a:lnTo>
                  <a:lnTo>
                    <a:pt x="9910" y="1908"/>
                  </a:lnTo>
                  <a:lnTo>
                    <a:pt x="9912" y="1962"/>
                  </a:lnTo>
                  <a:lnTo>
                    <a:pt x="9912" y="2479"/>
                  </a:lnTo>
                  <a:lnTo>
                    <a:pt x="9910" y="2529"/>
                  </a:lnTo>
                  <a:lnTo>
                    <a:pt x="9909" y="2578"/>
                  </a:lnTo>
                  <a:lnTo>
                    <a:pt x="9906" y="2625"/>
                  </a:lnTo>
                  <a:lnTo>
                    <a:pt x="9899" y="2670"/>
                  </a:lnTo>
                  <a:lnTo>
                    <a:pt x="9893" y="2714"/>
                  </a:lnTo>
                  <a:lnTo>
                    <a:pt x="9885" y="2757"/>
                  </a:lnTo>
                  <a:lnTo>
                    <a:pt x="9875" y="2798"/>
                  </a:lnTo>
                  <a:lnTo>
                    <a:pt x="9864" y="2837"/>
                  </a:lnTo>
                  <a:lnTo>
                    <a:pt x="9852" y="2875"/>
                  </a:lnTo>
                  <a:lnTo>
                    <a:pt x="9837" y="2911"/>
                  </a:lnTo>
                  <a:lnTo>
                    <a:pt x="9823" y="2947"/>
                  </a:lnTo>
                  <a:lnTo>
                    <a:pt x="9806" y="2979"/>
                  </a:lnTo>
                  <a:lnTo>
                    <a:pt x="9786" y="3012"/>
                  </a:lnTo>
                  <a:lnTo>
                    <a:pt x="9767" y="3042"/>
                  </a:lnTo>
                  <a:lnTo>
                    <a:pt x="9746" y="3071"/>
                  </a:lnTo>
                  <a:lnTo>
                    <a:pt x="9723" y="3099"/>
                  </a:lnTo>
                  <a:lnTo>
                    <a:pt x="9699" y="3124"/>
                  </a:lnTo>
                  <a:lnTo>
                    <a:pt x="9673" y="3149"/>
                  </a:lnTo>
                  <a:lnTo>
                    <a:pt x="9646" y="3171"/>
                  </a:lnTo>
                  <a:lnTo>
                    <a:pt x="9618" y="3191"/>
                  </a:lnTo>
                  <a:lnTo>
                    <a:pt x="9588" y="3211"/>
                  </a:lnTo>
                  <a:lnTo>
                    <a:pt x="9557" y="3228"/>
                  </a:lnTo>
                  <a:lnTo>
                    <a:pt x="9526" y="3244"/>
                  </a:lnTo>
                  <a:lnTo>
                    <a:pt x="9492" y="3258"/>
                  </a:lnTo>
                  <a:lnTo>
                    <a:pt x="9458" y="3270"/>
                  </a:lnTo>
                  <a:lnTo>
                    <a:pt x="9421" y="3281"/>
                  </a:lnTo>
                  <a:lnTo>
                    <a:pt x="9383" y="3290"/>
                  </a:lnTo>
                  <a:lnTo>
                    <a:pt x="9346" y="3298"/>
                  </a:lnTo>
                  <a:lnTo>
                    <a:pt x="9306" y="3303"/>
                  </a:lnTo>
                  <a:lnTo>
                    <a:pt x="9264" y="3308"/>
                  </a:lnTo>
                  <a:lnTo>
                    <a:pt x="9222" y="3311"/>
                  </a:lnTo>
                  <a:lnTo>
                    <a:pt x="9178" y="3312"/>
                  </a:lnTo>
                  <a:lnTo>
                    <a:pt x="9151" y="3311"/>
                  </a:lnTo>
                  <a:lnTo>
                    <a:pt x="9125" y="3311"/>
                  </a:lnTo>
                  <a:lnTo>
                    <a:pt x="9101" y="3309"/>
                  </a:lnTo>
                  <a:lnTo>
                    <a:pt x="9077" y="3307"/>
                  </a:lnTo>
                  <a:lnTo>
                    <a:pt x="9052" y="3305"/>
                  </a:lnTo>
                  <a:lnTo>
                    <a:pt x="9029" y="3302"/>
                  </a:lnTo>
                  <a:lnTo>
                    <a:pt x="9007" y="3298"/>
                  </a:lnTo>
                  <a:lnTo>
                    <a:pt x="8986" y="3294"/>
                  </a:lnTo>
                  <a:lnTo>
                    <a:pt x="8964" y="3289"/>
                  </a:lnTo>
                  <a:lnTo>
                    <a:pt x="8943" y="3284"/>
                  </a:lnTo>
                  <a:lnTo>
                    <a:pt x="8922" y="3278"/>
                  </a:lnTo>
                  <a:lnTo>
                    <a:pt x="8903" y="3272"/>
                  </a:lnTo>
                  <a:lnTo>
                    <a:pt x="8883" y="3264"/>
                  </a:lnTo>
                  <a:lnTo>
                    <a:pt x="8864" y="3257"/>
                  </a:lnTo>
                  <a:lnTo>
                    <a:pt x="8844" y="3250"/>
                  </a:lnTo>
                  <a:lnTo>
                    <a:pt x="8826" y="3241"/>
                  </a:lnTo>
                  <a:lnTo>
                    <a:pt x="8634" y="3663"/>
                  </a:lnTo>
                  <a:lnTo>
                    <a:pt x="8414" y="3663"/>
                  </a:lnTo>
                  <a:lnTo>
                    <a:pt x="8662" y="3124"/>
                  </a:lnTo>
                  <a:lnTo>
                    <a:pt x="8648" y="3112"/>
                  </a:lnTo>
                  <a:lnTo>
                    <a:pt x="8636" y="3100"/>
                  </a:lnTo>
                  <a:lnTo>
                    <a:pt x="8624" y="3087"/>
                  </a:lnTo>
                  <a:lnTo>
                    <a:pt x="8612" y="3073"/>
                  </a:lnTo>
                  <a:lnTo>
                    <a:pt x="8601" y="3060"/>
                  </a:lnTo>
                  <a:lnTo>
                    <a:pt x="8590" y="3045"/>
                  </a:lnTo>
                  <a:lnTo>
                    <a:pt x="8579" y="3029"/>
                  </a:lnTo>
                  <a:lnTo>
                    <a:pt x="8569" y="3014"/>
                  </a:lnTo>
                  <a:lnTo>
                    <a:pt x="8550" y="2981"/>
                  </a:lnTo>
                  <a:lnTo>
                    <a:pt x="8533" y="2945"/>
                  </a:lnTo>
                  <a:lnTo>
                    <a:pt x="8516" y="2909"/>
                  </a:lnTo>
                  <a:lnTo>
                    <a:pt x="8501" y="2869"/>
                  </a:lnTo>
                  <a:lnTo>
                    <a:pt x="8489" y="2827"/>
                  </a:lnTo>
                  <a:lnTo>
                    <a:pt x="8478" y="2783"/>
                  </a:lnTo>
                  <a:lnTo>
                    <a:pt x="8468" y="2738"/>
                  </a:lnTo>
                  <a:lnTo>
                    <a:pt x="8460" y="2691"/>
                  </a:lnTo>
                  <a:lnTo>
                    <a:pt x="8454" y="2641"/>
                  </a:lnTo>
                  <a:lnTo>
                    <a:pt x="8450" y="2589"/>
                  </a:lnTo>
                  <a:lnTo>
                    <a:pt x="8448" y="2535"/>
                  </a:lnTo>
                  <a:lnTo>
                    <a:pt x="8446" y="2479"/>
                  </a:lnTo>
                  <a:close/>
                  <a:moveTo>
                    <a:pt x="11320" y="1130"/>
                  </a:moveTo>
                  <a:lnTo>
                    <a:pt x="11453" y="1130"/>
                  </a:lnTo>
                  <a:lnTo>
                    <a:pt x="11453" y="1677"/>
                  </a:lnTo>
                  <a:lnTo>
                    <a:pt x="11422" y="1669"/>
                  </a:lnTo>
                  <a:lnTo>
                    <a:pt x="11390" y="1664"/>
                  </a:lnTo>
                  <a:lnTo>
                    <a:pt x="11360" y="1660"/>
                  </a:lnTo>
                  <a:lnTo>
                    <a:pt x="11329" y="1656"/>
                  </a:lnTo>
                  <a:lnTo>
                    <a:pt x="11299" y="1652"/>
                  </a:lnTo>
                  <a:lnTo>
                    <a:pt x="11270" y="1650"/>
                  </a:lnTo>
                  <a:lnTo>
                    <a:pt x="11240" y="1649"/>
                  </a:lnTo>
                  <a:lnTo>
                    <a:pt x="11214" y="1649"/>
                  </a:lnTo>
                  <a:lnTo>
                    <a:pt x="11186" y="1649"/>
                  </a:lnTo>
                  <a:lnTo>
                    <a:pt x="11158" y="1651"/>
                  </a:lnTo>
                  <a:lnTo>
                    <a:pt x="11132" y="1654"/>
                  </a:lnTo>
                  <a:lnTo>
                    <a:pt x="11107" y="1657"/>
                  </a:lnTo>
                  <a:lnTo>
                    <a:pt x="11081" y="1662"/>
                  </a:lnTo>
                  <a:lnTo>
                    <a:pt x="11058" y="1669"/>
                  </a:lnTo>
                  <a:lnTo>
                    <a:pt x="11035" y="1677"/>
                  </a:lnTo>
                  <a:lnTo>
                    <a:pt x="11013" y="1684"/>
                  </a:lnTo>
                  <a:lnTo>
                    <a:pt x="10992" y="1694"/>
                  </a:lnTo>
                  <a:lnTo>
                    <a:pt x="10971" y="1705"/>
                  </a:lnTo>
                  <a:lnTo>
                    <a:pt x="10952" y="1717"/>
                  </a:lnTo>
                  <a:lnTo>
                    <a:pt x="10934" y="1729"/>
                  </a:lnTo>
                  <a:lnTo>
                    <a:pt x="10917" y="1744"/>
                  </a:lnTo>
                  <a:lnTo>
                    <a:pt x="10901" y="1759"/>
                  </a:lnTo>
                  <a:lnTo>
                    <a:pt x="10885" y="1775"/>
                  </a:lnTo>
                  <a:lnTo>
                    <a:pt x="10870" y="1792"/>
                  </a:lnTo>
                  <a:lnTo>
                    <a:pt x="10856" y="1812"/>
                  </a:lnTo>
                  <a:lnTo>
                    <a:pt x="10844" y="1831"/>
                  </a:lnTo>
                  <a:lnTo>
                    <a:pt x="10832" y="1852"/>
                  </a:lnTo>
                  <a:lnTo>
                    <a:pt x="10821" y="1874"/>
                  </a:lnTo>
                  <a:lnTo>
                    <a:pt x="10810" y="1897"/>
                  </a:lnTo>
                  <a:lnTo>
                    <a:pt x="10801" y="1921"/>
                  </a:lnTo>
                  <a:lnTo>
                    <a:pt x="10793" y="1947"/>
                  </a:lnTo>
                  <a:lnTo>
                    <a:pt x="10785" y="1974"/>
                  </a:lnTo>
                  <a:lnTo>
                    <a:pt x="10778" y="2001"/>
                  </a:lnTo>
                  <a:lnTo>
                    <a:pt x="10772" y="2030"/>
                  </a:lnTo>
                  <a:lnTo>
                    <a:pt x="10767" y="2060"/>
                  </a:lnTo>
                  <a:lnTo>
                    <a:pt x="10763" y="2091"/>
                  </a:lnTo>
                  <a:lnTo>
                    <a:pt x="10761" y="2122"/>
                  </a:lnTo>
                  <a:lnTo>
                    <a:pt x="10759" y="2156"/>
                  </a:lnTo>
                  <a:lnTo>
                    <a:pt x="10757" y="2190"/>
                  </a:lnTo>
                  <a:lnTo>
                    <a:pt x="10756" y="2226"/>
                  </a:lnTo>
                  <a:lnTo>
                    <a:pt x="10756" y="2888"/>
                  </a:lnTo>
                  <a:lnTo>
                    <a:pt x="10992" y="2888"/>
                  </a:lnTo>
                  <a:lnTo>
                    <a:pt x="10992" y="3273"/>
                  </a:lnTo>
                  <a:lnTo>
                    <a:pt x="10075" y="3273"/>
                  </a:lnTo>
                  <a:lnTo>
                    <a:pt x="10075" y="2888"/>
                  </a:lnTo>
                  <a:lnTo>
                    <a:pt x="10277" y="2888"/>
                  </a:lnTo>
                  <a:lnTo>
                    <a:pt x="10277" y="1557"/>
                  </a:lnTo>
                  <a:lnTo>
                    <a:pt x="10093" y="1557"/>
                  </a:lnTo>
                  <a:lnTo>
                    <a:pt x="10093" y="1173"/>
                  </a:lnTo>
                  <a:lnTo>
                    <a:pt x="10723" y="1173"/>
                  </a:lnTo>
                  <a:lnTo>
                    <a:pt x="10723" y="1548"/>
                  </a:lnTo>
                  <a:lnTo>
                    <a:pt x="10737" y="1522"/>
                  </a:lnTo>
                  <a:lnTo>
                    <a:pt x="10751" y="1496"/>
                  </a:lnTo>
                  <a:lnTo>
                    <a:pt x="10765" y="1473"/>
                  </a:lnTo>
                  <a:lnTo>
                    <a:pt x="10779" y="1450"/>
                  </a:lnTo>
                  <a:lnTo>
                    <a:pt x="10794" y="1427"/>
                  </a:lnTo>
                  <a:lnTo>
                    <a:pt x="10808" y="1405"/>
                  </a:lnTo>
                  <a:lnTo>
                    <a:pt x="10824" y="1384"/>
                  </a:lnTo>
                  <a:lnTo>
                    <a:pt x="10840" y="1365"/>
                  </a:lnTo>
                  <a:lnTo>
                    <a:pt x="10856" y="1345"/>
                  </a:lnTo>
                  <a:lnTo>
                    <a:pt x="10873" y="1327"/>
                  </a:lnTo>
                  <a:lnTo>
                    <a:pt x="10889" y="1310"/>
                  </a:lnTo>
                  <a:lnTo>
                    <a:pt x="10907" y="1293"/>
                  </a:lnTo>
                  <a:lnTo>
                    <a:pt x="10924" y="1277"/>
                  </a:lnTo>
                  <a:lnTo>
                    <a:pt x="10941" y="1263"/>
                  </a:lnTo>
                  <a:lnTo>
                    <a:pt x="10959" y="1248"/>
                  </a:lnTo>
                  <a:lnTo>
                    <a:pt x="10978" y="1235"/>
                  </a:lnTo>
                  <a:lnTo>
                    <a:pt x="10997" y="1221"/>
                  </a:lnTo>
                  <a:lnTo>
                    <a:pt x="11017" y="1210"/>
                  </a:lnTo>
                  <a:lnTo>
                    <a:pt x="11036" y="1199"/>
                  </a:lnTo>
                  <a:lnTo>
                    <a:pt x="11055" y="1188"/>
                  </a:lnTo>
                  <a:lnTo>
                    <a:pt x="11075" y="1179"/>
                  </a:lnTo>
                  <a:lnTo>
                    <a:pt x="11096" y="1170"/>
                  </a:lnTo>
                  <a:lnTo>
                    <a:pt x="11116" y="1163"/>
                  </a:lnTo>
                  <a:lnTo>
                    <a:pt x="11138" y="1156"/>
                  </a:lnTo>
                  <a:lnTo>
                    <a:pt x="11159" y="1149"/>
                  </a:lnTo>
                  <a:lnTo>
                    <a:pt x="11181" y="1145"/>
                  </a:lnTo>
                  <a:lnTo>
                    <a:pt x="11204" y="1140"/>
                  </a:lnTo>
                  <a:lnTo>
                    <a:pt x="11226" y="1136"/>
                  </a:lnTo>
                  <a:lnTo>
                    <a:pt x="11249" y="1134"/>
                  </a:lnTo>
                  <a:lnTo>
                    <a:pt x="11272" y="1131"/>
                  </a:lnTo>
                  <a:lnTo>
                    <a:pt x="11295" y="1130"/>
                  </a:lnTo>
                  <a:lnTo>
                    <a:pt x="11320" y="1130"/>
                  </a:lnTo>
                  <a:close/>
                  <a:moveTo>
                    <a:pt x="11524" y="3273"/>
                  </a:moveTo>
                  <a:lnTo>
                    <a:pt x="11524" y="2542"/>
                  </a:lnTo>
                  <a:lnTo>
                    <a:pt x="11874" y="2542"/>
                  </a:lnTo>
                  <a:lnTo>
                    <a:pt x="11883" y="2587"/>
                  </a:lnTo>
                  <a:lnTo>
                    <a:pt x="11893" y="2630"/>
                  </a:lnTo>
                  <a:lnTo>
                    <a:pt x="11898" y="2649"/>
                  </a:lnTo>
                  <a:lnTo>
                    <a:pt x="11904" y="2670"/>
                  </a:lnTo>
                  <a:lnTo>
                    <a:pt x="11910" y="2688"/>
                  </a:lnTo>
                  <a:lnTo>
                    <a:pt x="11917" y="2707"/>
                  </a:lnTo>
                  <a:lnTo>
                    <a:pt x="11924" y="2725"/>
                  </a:lnTo>
                  <a:lnTo>
                    <a:pt x="11932" y="2742"/>
                  </a:lnTo>
                  <a:lnTo>
                    <a:pt x="11940" y="2758"/>
                  </a:lnTo>
                  <a:lnTo>
                    <a:pt x="11949" y="2774"/>
                  </a:lnTo>
                  <a:lnTo>
                    <a:pt x="11957" y="2788"/>
                  </a:lnTo>
                  <a:lnTo>
                    <a:pt x="11967" y="2803"/>
                  </a:lnTo>
                  <a:lnTo>
                    <a:pt x="11977" y="2816"/>
                  </a:lnTo>
                  <a:lnTo>
                    <a:pt x="11986" y="2830"/>
                  </a:lnTo>
                  <a:lnTo>
                    <a:pt x="11997" y="2842"/>
                  </a:lnTo>
                  <a:lnTo>
                    <a:pt x="12008" y="2854"/>
                  </a:lnTo>
                  <a:lnTo>
                    <a:pt x="12019" y="2865"/>
                  </a:lnTo>
                  <a:lnTo>
                    <a:pt x="12031" y="2875"/>
                  </a:lnTo>
                  <a:lnTo>
                    <a:pt x="12042" y="2883"/>
                  </a:lnTo>
                  <a:lnTo>
                    <a:pt x="12055" y="2892"/>
                  </a:lnTo>
                  <a:lnTo>
                    <a:pt x="12068" y="2899"/>
                  </a:lnTo>
                  <a:lnTo>
                    <a:pt x="12081" y="2906"/>
                  </a:lnTo>
                  <a:lnTo>
                    <a:pt x="12093" y="2912"/>
                  </a:lnTo>
                  <a:lnTo>
                    <a:pt x="12108" y="2917"/>
                  </a:lnTo>
                  <a:lnTo>
                    <a:pt x="12121" y="2922"/>
                  </a:lnTo>
                  <a:lnTo>
                    <a:pt x="12136" y="2926"/>
                  </a:lnTo>
                  <a:lnTo>
                    <a:pt x="12151" y="2928"/>
                  </a:lnTo>
                  <a:lnTo>
                    <a:pt x="12165" y="2930"/>
                  </a:lnTo>
                  <a:lnTo>
                    <a:pt x="12181" y="2931"/>
                  </a:lnTo>
                  <a:lnTo>
                    <a:pt x="12197" y="2932"/>
                  </a:lnTo>
                  <a:lnTo>
                    <a:pt x="12219" y="2931"/>
                  </a:lnTo>
                  <a:lnTo>
                    <a:pt x="12239" y="2928"/>
                  </a:lnTo>
                  <a:lnTo>
                    <a:pt x="12260" y="2925"/>
                  </a:lnTo>
                  <a:lnTo>
                    <a:pt x="12278" y="2919"/>
                  </a:lnTo>
                  <a:lnTo>
                    <a:pt x="12295" y="2912"/>
                  </a:lnTo>
                  <a:lnTo>
                    <a:pt x="12312" y="2904"/>
                  </a:lnTo>
                  <a:lnTo>
                    <a:pt x="12327" y="2893"/>
                  </a:lnTo>
                  <a:lnTo>
                    <a:pt x="12340" y="2882"/>
                  </a:lnTo>
                  <a:lnTo>
                    <a:pt x="12353" y="2869"/>
                  </a:lnTo>
                  <a:lnTo>
                    <a:pt x="12364" y="2855"/>
                  </a:lnTo>
                  <a:lnTo>
                    <a:pt x="12373" y="2841"/>
                  </a:lnTo>
                  <a:lnTo>
                    <a:pt x="12381" y="2825"/>
                  </a:lnTo>
                  <a:lnTo>
                    <a:pt x="12387" y="2807"/>
                  </a:lnTo>
                  <a:lnTo>
                    <a:pt x="12390" y="2788"/>
                  </a:lnTo>
                  <a:lnTo>
                    <a:pt x="12393" y="2770"/>
                  </a:lnTo>
                  <a:lnTo>
                    <a:pt x="12394" y="2749"/>
                  </a:lnTo>
                  <a:lnTo>
                    <a:pt x="12393" y="2734"/>
                  </a:lnTo>
                  <a:lnTo>
                    <a:pt x="12392" y="2718"/>
                  </a:lnTo>
                  <a:lnTo>
                    <a:pt x="12388" y="2703"/>
                  </a:lnTo>
                  <a:lnTo>
                    <a:pt x="12384" y="2687"/>
                  </a:lnTo>
                  <a:lnTo>
                    <a:pt x="12379" y="2673"/>
                  </a:lnTo>
                  <a:lnTo>
                    <a:pt x="12372" y="2658"/>
                  </a:lnTo>
                  <a:lnTo>
                    <a:pt x="12365" y="2645"/>
                  </a:lnTo>
                  <a:lnTo>
                    <a:pt x="12356" y="2630"/>
                  </a:lnTo>
                  <a:lnTo>
                    <a:pt x="12345" y="2617"/>
                  </a:lnTo>
                  <a:lnTo>
                    <a:pt x="12333" y="2602"/>
                  </a:lnTo>
                  <a:lnTo>
                    <a:pt x="12320" y="2586"/>
                  </a:lnTo>
                  <a:lnTo>
                    <a:pt x="12303" y="2569"/>
                  </a:lnTo>
                  <a:lnTo>
                    <a:pt x="12286" y="2553"/>
                  </a:lnTo>
                  <a:lnTo>
                    <a:pt x="12265" y="2535"/>
                  </a:lnTo>
                  <a:lnTo>
                    <a:pt x="12243" y="2517"/>
                  </a:lnTo>
                  <a:lnTo>
                    <a:pt x="12220" y="2497"/>
                  </a:lnTo>
                  <a:lnTo>
                    <a:pt x="11798" y="2172"/>
                  </a:lnTo>
                  <a:lnTo>
                    <a:pt x="11767" y="2148"/>
                  </a:lnTo>
                  <a:lnTo>
                    <a:pt x="11739" y="2122"/>
                  </a:lnTo>
                  <a:lnTo>
                    <a:pt x="11714" y="2096"/>
                  </a:lnTo>
                  <a:lnTo>
                    <a:pt x="11689" y="2067"/>
                  </a:lnTo>
                  <a:lnTo>
                    <a:pt x="11666" y="2038"/>
                  </a:lnTo>
                  <a:lnTo>
                    <a:pt x="11646" y="2008"/>
                  </a:lnTo>
                  <a:lnTo>
                    <a:pt x="11626" y="1977"/>
                  </a:lnTo>
                  <a:lnTo>
                    <a:pt x="11609" y="1945"/>
                  </a:lnTo>
                  <a:lnTo>
                    <a:pt x="11593" y="1912"/>
                  </a:lnTo>
                  <a:lnTo>
                    <a:pt x="11580" y="1878"/>
                  </a:lnTo>
                  <a:lnTo>
                    <a:pt x="11569" y="1843"/>
                  </a:lnTo>
                  <a:lnTo>
                    <a:pt x="11559" y="1809"/>
                  </a:lnTo>
                  <a:lnTo>
                    <a:pt x="11553" y="1774"/>
                  </a:lnTo>
                  <a:lnTo>
                    <a:pt x="11547" y="1739"/>
                  </a:lnTo>
                  <a:lnTo>
                    <a:pt x="11545" y="1703"/>
                  </a:lnTo>
                  <a:lnTo>
                    <a:pt x="11543" y="1667"/>
                  </a:lnTo>
                  <a:lnTo>
                    <a:pt x="11545" y="1638"/>
                  </a:lnTo>
                  <a:lnTo>
                    <a:pt x="11546" y="1610"/>
                  </a:lnTo>
                  <a:lnTo>
                    <a:pt x="11548" y="1582"/>
                  </a:lnTo>
                  <a:lnTo>
                    <a:pt x="11552" y="1555"/>
                  </a:lnTo>
                  <a:lnTo>
                    <a:pt x="11557" y="1528"/>
                  </a:lnTo>
                  <a:lnTo>
                    <a:pt x="11563" y="1503"/>
                  </a:lnTo>
                  <a:lnTo>
                    <a:pt x="11570" y="1478"/>
                  </a:lnTo>
                  <a:lnTo>
                    <a:pt x="11579" y="1453"/>
                  </a:lnTo>
                  <a:lnTo>
                    <a:pt x="11588" y="1429"/>
                  </a:lnTo>
                  <a:lnTo>
                    <a:pt x="11598" y="1406"/>
                  </a:lnTo>
                  <a:lnTo>
                    <a:pt x="11610" y="1383"/>
                  </a:lnTo>
                  <a:lnTo>
                    <a:pt x="11623" y="1361"/>
                  </a:lnTo>
                  <a:lnTo>
                    <a:pt x="11637" y="1341"/>
                  </a:lnTo>
                  <a:lnTo>
                    <a:pt x="11652" y="1320"/>
                  </a:lnTo>
                  <a:lnTo>
                    <a:pt x="11668" y="1300"/>
                  </a:lnTo>
                  <a:lnTo>
                    <a:pt x="11685" y="1281"/>
                  </a:lnTo>
                  <a:lnTo>
                    <a:pt x="11703" y="1263"/>
                  </a:lnTo>
                  <a:lnTo>
                    <a:pt x="11721" y="1246"/>
                  </a:lnTo>
                  <a:lnTo>
                    <a:pt x="11739" y="1230"/>
                  </a:lnTo>
                  <a:lnTo>
                    <a:pt x="11760" y="1215"/>
                  </a:lnTo>
                  <a:lnTo>
                    <a:pt x="11779" y="1201"/>
                  </a:lnTo>
                  <a:lnTo>
                    <a:pt x="11800" y="1188"/>
                  </a:lnTo>
                  <a:lnTo>
                    <a:pt x="11822" y="1177"/>
                  </a:lnTo>
                  <a:lnTo>
                    <a:pt x="11844" y="1168"/>
                  </a:lnTo>
                  <a:lnTo>
                    <a:pt x="11867" y="1158"/>
                  </a:lnTo>
                  <a:lnTo>
                    <a:pt x="11890" y="1151"/>
                  </a:lnTo>
                  <a:lnTo>
                    <a:pt x="11915" y="1145"/>
                  </a:lnTo>
                  <a:lnTo>
                    <a:pt x="11939" y="1138"/>
                  </a:lnTo>
                  <a:lnTo>
                    <a:pt x="11964" y="1135"/>
                  </a:lnTo>
                  <a:lnTo>
                    <a:pt x="11990" y="1132"/>
                  </a:lnTo>
                  <a:lnTo>
                    <a:pt x="12016" y="1130"/>
                  </a:lnTo>
                  <a:lnTo>
                    <a:pt x="12044" y="1130"/>
                  </a:lnTo>
                  <a:lnTo>
                    <a:pt x="12069" y="1130"/>
                  </a:lnTo>
                  <a:lnTo>
                    <a:pt x="12096" y="1132"/>
                  </a:lnTo>
                  <a:lnTo>
                    <a:pt x="12121" y="1136"/>
                  </a:lnTo>
                  <a:lnTo>
                    <a:pt x="12147" y="1141"/>
                  </a:lnTo>
                  <a:lnTo>
                    <a:pt x="12173" y="1148"/>
                  </a:lnTo>
                  <a:lnTo>
                    <a:pt x="12198" y="1157"/>
                  </a:lnTo>
                  <a:lnTo>
                    <a:pt x="12222" y="1165"/>
                  </a:lnTo>
                  <a:lnTo>
                    <a:pt x="12248" y="1176"/>
                  </a:lnTo>
                  <a:lnTo>
                    <a:pt x="12272" y="1190"/>
                  </a:lnTo>
                  <a:lnTo>
                    <a:pt x="12298" y="1203"/>
                  </a:lnTo>
                  <a:lnTo>
                    <a:pt x="12322" y="1219"/>
                  </a:lnTo>
                  <a:lnTo>
                    <a:pt x="12348" y="1237"/>
                  </a:lnTo>
                  <a:lnTo>
                    <a:pt x="12372" y="1255"/>
                  </a:lnTo>
                  <a:lnTo>
                    <a:pt x="12398" y="1276"/>
                  </a:lnTo>
                  <a:lnTo>
                    <a:pt x="12422" y="1299"/>
                  </a:lnTo>
                  <a:lnTo>
                    <a:pt x="12446" y="1322"/>
                  </a:lnTo>
                  <a:lnTo>
                    <a:pt x="12446" y="1171"/>
                  </a:lnTo>
                  <a:lnTo>
                    <a:pt x="12764" y="1171"/>
                  </a:lnTo>
                  <a:lnTo>
                    <a:pt x="12764" y="1797"/>
                  </a:lnTo>
                  <a:lnTo>
                    <a:pt x="12431" y="1797"/>
                  </a:lnTo>
                  <a:lnTo>
                    <a:pt x="12420" y="1759"/>
                  </a:lnTo>
                  <a:lnTo>
                    <a:pt x="12409" y="1724"/>
                  </a:lnTo>
                  <a:lnTo>
                    <a:pt x="12396" y="1691"/>
                  </a:lnTo>
                  <a:lnTo>
                    <a:pt x="12383" y="1661"/>
                  </a:lnTo>
                  <a:lnTo>
                    <a:pt x="12368" y="1634"/>
                  </a:lnTo>
                  <a:lnTo>
                    <a:pt x="12354" y="1608"/>
                  </a:lnTo>
                  <a:lnTo>
                    <a:pt x="12345" y="1598"/>
                  </a:lnTo>
                  <a:lnTo>
                    <a:pt x="12337" y="1587"/>
                  </a:lnTo>
                  <a:lnTo>
                    <a:pt x="12328" y="1577"/>
                  </a:lnTo>
                  <a:lnTo>
                    <a:pt x="12320" y="1567"/>
                  </a:lnTo>
                  <a:lnTo>
                    <a:pt x="12311" y="1559"/>
                  </a:lnTo>
                  <a:lnTo>
                    <a:pt x="12302" y="1550"/>
                  </a:lnTo>
                  <a:lnTo>
                    <a:pt x="12293" y="1543"/>
                  </a:lnTo>
                  <a:lnTo>
                    <a:pt x="12283" y="1535"/>
                  </a:lnTo>
                  <a:lnTo>
                    <a:pt x="12274" y="1529"/>
                  </a:lnTo>
                  <a:lnTo>
                    <a:pt x="12263" y="1523"/>
                  </a:lnTo>
                  <a:lnTo>
                    <a:pt x="12252" y="1517"/>
                  </a:lnTo>
                  <a:lnTo>
                    <a:pt x="12242" y="1512"/>
                  </a:lnTo>
                  <a:lnTo>
                    <a:pt x="12230" y="1509"/>
                  </a:lnTo>
                  <a:lnTo>
                    <a:pt x="12219" y="1505"/>
                  </a:lnTo>
                  <a:lnTo>
                    <a:pt x="12208" y="1501"/>
                  </a:lnTo>
                  <a:lnTo>
                    <a:pt x="12196" y="1499"/>
                  </a:lnTo>
                  <a:lnTo>
                    <a:pt x="12170" y="1496"/>
                  </a:lnTo>
                  <a:lnTo>
                    <a:pt x="12145" y="1495"/>
                  </a:lnTo>
                  <a:lnTo>
                    <a:pt x="12126" y="1495"/>
                  </a:lnTo>
                  <a:lnTo>
                    <a:pt x="12109" y="1498"/>
                  </a:lnTo>
                  <a:lnTo>
                    <a:pt x="12092" y="1501"/>
                  </a:lnTo>
                  <a:lnTo>
                    <a:pt x="12076" y="1506"/>
                  </a:lnTo>
                  <a:lnTo>
                    <a:pt x="12062" y="1512"/>
                  </a:lnTo>
                  <a:lnTo>
                    <a:pt x="12048" y="1521"/>
                  </a:lnTo>
                  <a:lnTo>
                    <a:pt x="12035" y="1529"/>
                  </a:lnTo>
                  <a:lnTo>
                    <a:pt x="12023" y="1540"/>
                  </a:lnTo>
                  <a:lnTo>
                    <a:pt x="12012" y="1552"/>
                  </a:lnTo>
                  <a:lnTo>
                    <a:pt x="12002" y="1565"/>
                  </a:lnTo>
                  <a:lnTo>
                    <a:pt x="11995" y="1578"/>
                  </a:lnTo>
                  <a:lnTo>
                    <a:pt x="11988" y="1593"/>
                  </a:lnTo>
                  <a:lnTo>
                    <a:pt x="11983" y="1608"/>
                  </a:lnTo>
                  <a:lnTo>
                    <a:pt x="11979" y="1624"/>
                  </a:lnTo>
                  <a:lnTo>
                    <a:pt x="11977" y="1641"/>
                  </a:lnTo>
                  <a:lnTo>
                    <a:pt x="11975" y="1658"/>
                  </a:lnTo>
                  <a:lnTo>
                    <a:pt x="11977" y="1671"/>
                  </a:lnTo>
                  <a:lnTo>
                    <a:pt x="11978" y="1683"/>
                  </a:lnTo>
                  <a:lnTo>
                    <a:pt x="11980" y="1695"/>
                  </a:lnTo>
                  <a:lnTo>
                    <a:pt x="11984" y="1707"/>
                  </a:lnTo>
                  <a:lnTo>
                    <a:pt x="11989" y="1718"/>
                  </a:lnTo>
                  <a:lnTo>
                    <a:pt x="11994" y="1730"/>
                  </a:lnTo>
                  <a:lnTo>
                    <a:pt x="12000" y="1741"/>
                  </a:lnTo>
                  <a:lnTo>
                    <a:pt x="12008" y="1752"/>
                  </a:lnTo>
                  <a:lnTo>
                    <a:pt x="12017" y="1764"/>
                  </a:lnTo>
                  <a:lnTo>
                    <a:pt x="12027" y="1776"/>
                  </a:lnTo>
                  <a:lnTo>
                    <a:pt x="12040" y="1790"/>
                  </a:lnTo>
                  <a:lnTo>
                    <a:pt x="12053" y="1803"/>
                  </a:lnTo>
                  <a:lnTo>
                    <a:pt x="12069" y="1818"/>
                  </a:lnTo>
                  <a:lnTo>
                    <a:pt x="12087" y="1833"/>
                  </a:lnTo>
                  <a:lnTo>
                    <a:pt x="12107" y="1848"/>
                  </a:lnTo>
                  <a:lnTo>
                    <a:pt x="12129" y="1865"/>
                  </a:lnTo>
                  <a:lnTo>
                    <a:pt x="12502" y="2158"/>
                  </a:lnTo>
                  <a:lnTo>
                    <a:pt x="12544" y="2190"/>
                  </a:lnTo>
                  <a:lnTo>
                    <a:pt x="12581" y="2223"/>
                  </a:lnTo>
                  <a:lnTo>
                    <a:pt x="12615" y="2257"/>
                  </a:lnTo>
                  <a:lnTo>
                    <a:pt x="12648" y="2290"/>
                  </a:lnTo>
                  <a:lnTo>
                    <a:pt x="12678" y="2324"/>
                  </a:lnTo>
                  <a:lnTo>
                    <a:pt x="12704" y="2360"/>
                  </a:lnTo>
                  <a:lnTo>
                    <a:pt x="12716" y="2377"/>
                  </a:lnTo>
                  <a:lnTo>
                    <a:pt x="12727" y="2394"/>
                  </a:lnTo>
                  <a:lnTo>
                    <a:pt x="12738" y="2412"/>
                  </a:lnTo>
                  <a:lnTo>
                    <a:pt x="12748" y="2429"/>
                  </a:lnTo>
                  <a:lnTo>
                    <a:pt x="12758" y="2447"/>
                  </a:lnTo>
                  <a:lnTo>
                    <a:pt x="12766" y="2466"/>
                  </a:lnTo>
                  <a:lnTo>
                    <a:pt x="12775" y="2484"/>
                  </a:lnTo>
                  <a:lnTo>
                    <a:pt x="12782" y="2502"/>
                  </a:lnTo>
                  <a:lnTo>
                    <a:pt x="12789" y="2522"/>
                  </a:lnTo>
                  <a:lnTo>
                    <a:pt x="12796" y="2540"/>
                  </a:lnTo>
                  <a:lnTo>
                    <a:pt x="12802" y="2559"/>
                  </a:lnTo>
                  <a:lnTo>
                    <a:pt x="12807" y="2579"/>
                  </a:lnTo>
                  <a:lnTo>
                    <a:pt x="12811" y="2600"/>
                  </a:lnTo>
                  <a:lnTo>
                    <a:pt x="12815" y="2619"/>
                  </a:lnTo>
                  <a:lnTo>
                    <a:pt x="12819" y="2640"/>
                  </a:lnTo>
                  <a:lnTo>
                    <a:pt x="12821" y="2660"/>
                  </a:lnTo>
                  <a:lnTo>
                    <a:pt x="12824" y="2681"/>
                  </a:lnTo>
                  <a:lnTo>
                    <a:pt x="12825" y="2702"/>
                  </a:lnTo>
                  <a:lnTo>
                    <a:pt x="12826" y="2724"/>
                  </a:lnTo>
                  <a:lnTo>
                    <a:pt x="12826" y="2744"/>
                  </a:lnTo>
                  <a:lnTo>
                    <a:pt x="12826" y="2776"/>
                  </a:lnTo>
                  <a:lnTo>
                    <a:pt x="12824" y="2807"/>
                  </a:lnTo>
                  <a:lnTo>
                    <a:pt x="12821" y="2836"/>
                  </a:lnTo>
                  <a:lnTo>
                    <a:pt x="12816" y="2864"/>
                  </a:lnTo>
                  <a:lnTo>
                    <a:pt x="12811" y="2892"/>
                  </a:lnTo>
                  <a:lnTo>
                    <a:pt x="12805" y="2920"/>
                  </a:lnTo>
                  <a:lnTo>
                    <a:pt x="12798" y="2945"/>
                  </a:lnTo>
                  <a:lnTo>
                    <a:pt x="12789" y="2972"/>
                  </a:lnTo>
                  <a:lnTo>
                    <a:pt x="12780" y="2997"/>
                  </a:lnTo>
                  <a:lnTo>
                    <a:pt x="12769" y="3021"/>
                  </a:lnTo>
                  <a:lnTo>
                    <a:pt x="12757" y="3045"/>
                  </a:lnTo>
                  <a:lnTo>
                    <a:pt x="12744" y="3068"/>
                  </a:lnTo>
                  <a:lnTo>
                    <a:pt x="12730" y="3090"/>
                  </a:lnTo>
                  <a:lnTo>
                    <a:pt x="12714" y="3112"/>
                  </a:lnTo>
                  <a:lnTo>
                    <a:pt x="12698" y="3133"/>
                  </a:lnTo>
                  <a:lnTo>
                    <a:pt x="12680" y="3152"/>
                  </a:lnTo>
                  <a:lnTo>
                    <a:pt x="12662" y="3172"/>
                  </a:lnTo>
                  <a:lnTo>
                    <a:pt x="12642" y="3190"/>
                  </a:lnTo>
                  <a:lnTo>
                    <a:pt x="12623" y="3207"/>
                  </a:lnTo>
                  <a:lnTo>
                    <a:pt x="12602" y="3222"/>
                  </a:lnTo>
                  <a:lnTo>
                    <a:pt x="12581" y="3236"/>
                  </a:lnTo>
                  <a:lnTo>
                    <a:pt x="12560" y="3250"/>
                  </a:lnTo>
                  <a:lnTo>
                    <a:pt x="12538" y="3261"/>
                  </a:lnTo>
                  <a:lnTo>
                    <a:pt x="12514" y="3272"/>
                  </a:lnTo>
                  <a:lnTo>
                    <a:pt x="12490" y="3281"/>
                  </a:lnTo>
                  <a:lnTo>
                    <a:pt x="12466" y="3289"/>
                  </a:lnTo>
                  <a:lnTo>
                    <a:pt x="12441" y="3296"/>
                  </a:lnTo>
                  <a:lnTo>
                    <a:pt x="12416" y="3301"/>
                  </a:lnTo>
                  <a:lnTo>
                    <a:pt x="12389" y="3306"/>
                  </a:lnTo>
                  <a:lnTo>
                    <a:pt x="12362" y="3309"/>
                  </a:lnTo>
                  <a:lnTo>
                    <a:pt x="12336" y="3311"/>
                  </a:lnTo>
                  <a:lnTo>
                    <a:pt x="12308" y="3312"/>
                  </a:lnTo>
                  <a:lnTo>
                    <a:pt x="12276" y="3311"/>
                  </a:lnTo>
                  <a:lnTo>
                    <a:pt x="12246" y="3308"/>
                  </a:lnTo>
                  <a:lnTo>
                    <a:pt x="12216" y="3305"/>
                  </a:lnTo>
                  <a:lnTo>
                    <a:pt x="12187" y="3298"/>
                  </a:lnTo>
                  <a:lnTo>
                    <a:pt x="12159" y="3291"/>
                  </a:lnTo>
                  <a:lnTo>
                    <a:pt x="12131" y="3283"/>
                  </a:lnTo>
                  <a:lnTo>
                    <a:pt x="12103" y="3273"/>
                  </a:lnTo>
                  <a:lnTo>
                    <a:pt x="12076" y="3261"/>
                  </a:lnTo>
                  <a:lnTo>
                    <a:pt x="12051" y="3247"/>
                  </a:lnTo>
                  <a:lnTo>
                    <a:pt x="12024" y="3231"/>
                  </a:lnTo>
                  <a:lnTo>
                    <a:pt x="11999" y="3214"/>
                  </a:lnTo>
                  <a:lnTo>
                    <a:pt x="11972" y="3195"/>
                  </a:lnTo>
                  <a:lnTo>
                    <a:pt x="11946" y="3173"/>
                  </a:lnTo>
                  <a:lnTo>
                    <a:pt x="11921" y="3151"/>
                  </a:lnTo>
                  <a:lnTo>
                    <a:pt x="11895" y="3126"/>
                  </a:lnTo>
                  <a:lnTo>
                    <a:pt x="11870" y="3099"/>
                  </a:lnTo>
                  <a:lnTo>
                    <a:pt x="11870" y="3273"/>
                  </a:lnTo>
                  <a:lnTo>
                    <a:pt x="11524" y="3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TextBox 8">
            <a:extLst>
              <a:ext uri="{FF2B5EF4-FFF2-40B4-BE49-F238E27FC236}">
                <a16:creationId xmlns:a16="http://schemas.microsoft.com/office/drawing/2014/main" id="{688E18BC-5411-4C1F-9F07-6979D68D605E}"/>
              </a:ext>
            </a:extLst>
          </p:cNvPr>
          <p:cNvSpPr txBox="1"/>
          <p:nvPr/>
        </p:nvSpPr>
        <p:spPr>
          <a:xfrm>
            <a:off x="498908" y="6258435"/>
            <a:ext cx="4550271" cy="230832"/>
          </a:xfrm>
          <a:prstGeom prst="rect">
            <a:avLst/>
          </a:prstGeom>
          <a:noFill/>
        </p:spPr>
        <p:txBody>
          <a:bodyPr wrap="square" rtlCol="0" anchor="t">
            <a:spAutoFit/>
          </a:bodyPr>
          <a:lstStyle/>
          <a:p>
            <a:r>
              <a:rPr lang="en-US" sz="900" baseline="0" dirty="0">
                <a:solidFill>
                  <a:schemeClr val="bg1"/>
                </a:solidFill>
                <a:ea typeface="Roboto Slab" pitchFamily="2" charset="0"/>
                <a:cs typeface="Open Sans Light" panose="020B0306030504020204" pitchFamily="34" charset="0"/>
              </a:rPr>
              <a:t>www.objectives.com</a:t>
            </a:r>
          </a:p>
        </p:txBody>
      </p:sp>
      <p:sp>
        <p:nvSpPr>
          <p:cNvPr id="10" name="TextBox 9">
            <a:extLst>
              <a:ext uri="{FF2B5EF4-FFF2-40B4-BE49-F238E27FC236}">
                <a16:creationId xmlns:a16="http://schemas.microsoft.com/office/drawing/2014/main" id="{FDBDC026-CD9F-4808-8C77-FB5CB9EBBDC9}"/>
              </a:ext>
            </a:extLst>
          </p:cNvPr>
          <p:cNvSpPr txBox="1"/>
          <p:nvPr/>
        </p:nvSpPr>
        <p:spPr>
          <a:xfrm rot="10800000" flipV="1">
            <a:off x="11362864" y="6021657"/>
            <a:ext cx="890815" cy="646331"/>
          </a:xfrm>
          <a:prstGeom prst="rect">
            <a:avLst/>
          </a:prstGeom>
          <a:noFill/>
        </p:spPr>
        <p:txBody>
          <a:bodyPr wrap="square" rtlCol="0">
            <a:spAutoFit/>
          </a:bodyPr>
          <a:lstStyle/>
          <a:p>
            <a:pPr algn="l"/>
            <a:fld id="{260E2A6B-A809-4840-BF14-8648BC0BDF87}" type="slidenum">
              <a:rPr lang="id-ID" sz="3600" b="0" i="0" smtClean="0">
                <a:solidFill>
                  <a:schemeClr val="bg1"/>
                </a:solidFill>
                <a:ea typeface="Roboto Slab" pitchFamily="2" charset="0"/>
                <a:cs typeface="Poppins ExtraBold" panose="00000900000000000000" pitchFamily="2" charset="0"/>
              </a:rPr>
              <a:pPr algn="l"/>
              <a:t>7</a:t>
            </a:fld>
            <a:endParaRPr lang="id-ID" sz="49600" b="0" i="0" dirty="0">
              <a:solidFill>
                <a:schemeClr val="bg1"/>
              </a:solidFill>
              <a:ea typeface="Roboto Slab" pitchFamily="2" charset="0"/>
              <a:cs typeface="Poppins ExtraBold" panose="00000900000000000000" pitchFamily="2" charset="0"/>
            </a:endParaRPr>
          </a:p>
        </p:txBody>
      </p:sp>
      <p:sp>
        <p:nvSpPr>
          <p:cNvPr id="11" name="TextBox 10">
            <a:extLst>
              <a:ext uri="{FF2B5EF4-FFF2-40B4-BE49-F238E27FC236}">
                <a16:creationId xmlns:a16="http://schemas.microsoft.com/office/drawing/2014/main" id="{38EE0F62-8BC8-4B1D-8414-7B1E6DD04C62}"/>
              </a:ext>
            </a:extLst>
          </p:cNvPr>
          <p:cNvSpPr txBox="1"/>
          <p:nvPr/>
        </p:nvSpPr>
        <p:spPr>
          <a:xfrm>
            <a:off x="10693396" y="6258435"/>
            <a:ext cx="673099" cy="230832"/>
          </a:xfrm>
          <a:prstGeom prst="rect">
            <a:avLst/>
          </a:prstGeom>
          <a:noFill/>
        </p:spPr>
        <p:txBody>
          <a:bodyPr wrap="square" rtlCol="0" anchor="t">
            <a:spAutoFit/>
          </a:bodyPr>
          <a:lstStyle/>
          <a:p>
            <a:pPr algn="r"/>
            <a:r>
              <a:rPr lang="en-US" sz="900" baseline="0" dirty="0">
                <a:solidFill>
                  <a:schemeClr val="bg1"/>
                </a:solidFill>
                <a:ea typeface="Roboto Slab" pitchFamily="2" charset="0"/>
                <a:cs typeface="Open Sans Light" panose="020B0306030504020204" pitchFamily="34" charset="0"/>
              </a:rPr>
              <a:t>Page</a:t>
            </a:r>
          </a:p>
        </p:txBody>
      </p:sp>
      <p:grpSp>
        <p:nvGrpSpPr>
          <p:cNvPr id="4" name="Group 3">
            <a:extLst>
              <a:ext uri="{FF2B5EF4-FFF2-40B4-BE49-F238E27FC236}">
                <a16:creationId xmlns:a16="http://schemas.microsoft.com/office/drawing/2014/main" id="{9A8CEB80-503E-46CE-B1D2-051F0F958F3B}"/>
              </a:ext>
            </a:extLst>
          </p:cNvPr>
          <p:cNvGrpSpPr/>
          <p:nvPr/>
        </p:nvGrpSpPr>
        <p:grpSpPr>
          <a:xfrm>
            <a:off x="1290939" y="2007380"/>
            <a:ext cx="3928761" cy="2142691"/>
            <a:chOff x="1290939" y="2007380"/>
            <a:chExt cx="3928761" cy="2142691"/>
          </a:xfrm>
        </p:grpSpPr>
        <p:sp>
          <p:nvSpPr>
            <p:cNvPr id="12" name="TextBox 11">
              <a:extLst>
                <a:ext uri="{FF2B5EF4-FFF2-40B4-BE49-F238E27FC236}">
                  <a16:creationId xmlns:a16="http://schemas.microsoft.com/office/drawing/2014/main" id="{1A1DC1AF-E61D-4AAC-A30A-7726CA597FE3}"/>
                </a:ext>
              </a:extLst>
            </p:cNvPr>
            <p:cNvSpPr txBox="1"/>
            <p:nvPr/>
          </p:nvSpPr>
          <p:spPr>
            <a:xfrm>
              <a:off x="1290939" y="2201563"/>
              <a:ext cx="3928761" cy="1759456"/>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000" dirty="0">
                  <a:solidFill>
                    <a:schemeClr val="bg1"/>
                  </a:solidFill>
                  <a:latin typeface="+mn-lt"/>
                </a:rPr>
                <a:t>Why You Should Use Our Products?</a:t>
              </a:r>
            </a:p>
          </p:txBody>
        </p:sp>
        <p:cxnSp>
          <p:nvCxnSpPr>
            <p:cNvPr id="15" name="Straight Connector 14">
              <a:extLst>
                <a:ext uri="{FF2B5EF4-FFF2-40B4-BE49-F238E27FC236}">
                  <a16:creationId xmlns:a16="http://schemas.microsoft.com/office/drawing/2014/main" id="{10192953-0B55-49A9-A3F0-5384899F65BF}"/>
                </a:ext>
              </a:extLst>
            </p:cNvPr>
            <p:cNvCxnSpPr/>
            <p:nvPr/>
          </p:nvCxnSpPr>
          <p:spPr>
            <a:xfrm>
              <a:off x="1305688" y="2007380"/>
              <a:ext cx="3549722"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5758E0-321A-4D51-8081-606545325DC1}"/>
                </a:ext>
              </a:extLst>
            </p:cNvPr>
            <p:cNvCxnSpPr/>
            <p:nvPr/>
          </p:nvCxnSpPr>
          <p:spPr>
            <a:xfrm>
              <a:off x="1305688" y="4150071"/>
              <a:ext cx="3549722"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8C85114B-5BA3-4DB9-9BBD-CAD6020982FC}"/>
              </a:ext>
            </a:extLst>
          </p:cNvPr>
          <p:cNvGrpSpPr/>
          <p:nvPr/>
        </p:nvGrpSpPr>
        <p:grpSpPr>
          <a:xfrm>
            <a:off x="1290940" y="4321188"/>
            <a:ext cx="3795410" cy="529432"/>
            <a:chOff x="1290940" y="4321188"/>
            <a:chExt cx="3795410" cy="529432"/>
          </a:xfrm>
        </p:grpSpPr>
        <p:sp>
          <p:nvSpPr>
            <p:cNvPr id="13" name="TextBox 12">
              <a:extLst>
                <a:ext uri="{FF2B5EF4-FFF2-40B4-BE49-F238E27FC236}">
                  <a16:creationId xmlns:a16="http://schemas.microsoft.com/office/drawing/2014/main" id="{5F4C4EBD-1318-4BE9-92AF-D16C773A2560}"/>
                </a:ext>
              </a:extLst>
            </p:cNvPr>
            <p:cNvSpPr txBox="1"/>
            <p:nvPr/>
          </p:nvSpPr>
          <p:spPr>
            <a:xfrm>
              <a:off x="1290940" y="4321188"/>
              <a:ext cx="3795410" cy="371897"/>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b="0" dirty="0">
                  <a:solidFill>
                    <a:schemeClr val="bg1"/>
                  </a:solidFill>
                  <a:latin typeface="+mn-lt"/>
                </a:rPr>
                <a:t>We give you 3 reason why!</a:t>
              </a:r>
            </a:p>
          </p:txBody>
        </p:sp>
        <p:cxnSp>
          <p:nvCxnSpPr>
            <p:cNvPr id="17" name="Straight Connector 16">
              <a:extLst>
                <a:ext uri="{FF2B5EF4-FFF2-40B4-BE49-F238E27FC236}">
                  <a16:creationId xmlns:a16="http://schemas.microsoft.com/office/drawing/2014/main" id="{4B76F0D5-9A51-43F6-A0B5-1BA37C665650}"/>
                </a:ext>
              </a:extLst>
            </p:cNvPr>
            <p:cNvCxnSpPr/>
            <p:nvPr/>
          </p:nvCxnSpPr>
          <p:spPr>
            <a:xfrm>
              <a:off x="1305688" y="4850620"/>
              <a:ext cx="3549722"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9B576DC8-E2D2-4003-B812-DA17F845FDB0}"/>
              </a:ext>
            </a:extLst>
          </p:cNvPr>
          <p:cNvGrpSpPr/>
          <p:nvPr/>
        </p:nvGrpSpPr>
        <p:grpSpPr>
          <a:xfrm>
            <a:off x="7465475" y="1105913"/>
            <a:ext cx="3564470" cy="1097521"/>
            <a:chOff x="7653841" y="1638048"/>
            <a:chExt cx="3564470" cy="1097521"/>
          </a:xfrm>
        </p:grpSpPr>
        <p:sp>
          <p:nvSpPr>
            <p:cNvPr id="18" name="TextBox 17">
              <a:extLst>
                <a:ext uri="{FF2B5EF4-FFF2-40B4-BE49-F238E27FC236}">
                  <a16:creationId xmlns:a16="http://schemas.microsoft.com/office/drawing/2014/main" id="{5374965D-01A1-4F2F-8FC0-0CEBE4B09F54}"/>
                </a:ext>
              </a:extLst>
            </p:cNvPr>
            <p:cNvSpPr txBox="1"/>
            <p:nvPr/>
          </p:nvSpPr>
          <p:spPr>
            <a:xfrm>
              <a:off x="7653841" y="2072311"/>
              <a:ext cx="3564470" cy="663258"/>
            </a:xfrm>
            <a:prstGeom prst="rect">
              <a:avLst/>
            </a:prstGeom>
            <a:noFill/>
          </p:spPr>
          <p:txBody>
            <a:bodyPr wrap="square" rtlCol="0">
              <a:spAutoFit/>
            </a:bodyPr>
            <a:lstStyle/>
            <a:p>
              <a:pP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 like these sweet mornings of spring which I enjoy with my whole heart. </a:t>
              </a:r>
            </a:p>
          </p:txBody>
        </p:sp>
        <p:sp>
          <p:nvSpPr>
            <p:cNvPr id="21" name="TextBox 20">
              <a:extLst>
                <a:ext uri="{FF2B5EF4-FFF2-40B4-BE49-F238E27FC236}">
                  <a16:creationId xmlns:a16="http://schemas.microsoft.com/office/drawing/2014/main" id="{9226DD84-81EB-41ED-AC7F-066EF9D14F5C}"/>
                </a:ext>
              </a:extLst>
            </p:cNvPr>
            <p:cNvSpPr txBox="1"/>
            <p:nvPr/>
          </p:nvSpPr>
          <p:spPr>
            <a:xfrm>
              <a:off x="7653841" y="1638048"/>
              <a:ext cx="1731459" cy="3693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dirty="0">
                  <a:solidFill>
                    <a:schemeClr val="bg1"/>
                  </a:solidFill>
                  <a:latin typeface="+mn-lt"/>
                </a:rPr>
                <a:t>01. Quality</a:t>
              </a:r>
            </a:p>
          </p:txBody>
        </p:sp>
      </p:grpSp>
      <p:grpSp>
        <p:nvGrpSpPr>
          <p:cNvPr id="3" name="Group 2">
            <a:extLst>
              <a:ext uri="{FF2B5EF4-FFF2-40B4-BE49-F238E27FC236}">
                <a16:creationId xmlns:a16="http://schemas.microsoft.com/office/drawing/2014/main" id="{27E59391-1D4A-43EE-90BC-75FF2E52D28A}"/>
              </a:ext>
            </a:extLst>
          </p:cNvPr>
          <p:cNvGrpSpPr/>
          <p:nvPr/>
        </p:nvGrpSpPr>
        <p:grpSpPr>
          <a:xfrm>
            <a:off x="7465475" y="2782970"/>
            <a:ext cx="3564470" cy="1100086"/>
            <a:chOff x="7653841" y="3273531"/>
            <a:chExt cx="3564470" cy="1100086"/>
          </a:xfrm>
        </p:grpSpPr>
        <p:sp>
          <p:nvSpPr>
            <p:cNvPr id="23" name="TextBox 22">
              <a:extLst>
                <a:ext uri="{FF2B5EF4-FFF2-40B4-BE49-F238E27FC236}">
                  <a16:creationId xmlns:a16="http://schemas.microsoft.com/office/drawing/2014/main" id="{31E6CED2-3645-4B94-8F6F-768DFAA6608C}"/>
                </a:ext>
              </a:extLst>
            </p:cNvPr>
            <p:cNvSpPr txBox="1"/>
            <p:nvPr/>
          </p:nvSpPr>
          <p:spPr>
            <a:xfrm>
              <a:off x="7653841" y="3710359"/>
              <a:ext cx="3564470" cy="663258"/>
            </a:xfrm>
            <a:prstGeom prst="rect">
              <a:avLst/>
            </a:prstGeom>
            <a:noFill/>
          </p:spPr>
          <p:txBody>
            <a:bodyPr wrap="square" rtlCol="0">
              <a:spAutoFit/>
            </a:bodyPr>
            <a:lstStyle/>
            <a:p>
              <a:pP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 like these sweet mornings of spring which I enjoy with my whole heart. </a:t>
              </a:r>
            </a:p>
          </p:txBody>
        </p:sp>
        <p:sp>
          <p:nvSpPr>
            <p:cNvPr id="24" name="TextBox 23">
              <a:extLst>
                <a:ext uri="{FF2B5EF4-FFF2-40B4-BE49-F238E27FC236}">
                  <a16:creationId xmlns:a16="http://schemas.microsoft.com/office/drawing/2014/main" id="{C3AFB6DA-4B31-4B41-9F37-6EB561C730F7}"/>
                </a:ext>
              </a:extLst>
            </p:cNvPr>
            <p:cNvSpPr txBox="1"/>
            <p:nvPr/>
          </p:nvSpPr>
          <p:spPr>
            <a:xfrm>
              <a:off x="7653841" y="3273531"/>
              <a:ext cx="1856325" cy="371897"/>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dirty="0">
                  <a:solidFill>
                    <a:schemeClr val="bg1"/>
                  </a:solidFill>
                  <a:latin typeface="+mn-lt"/>
                </a:rPr>
                <a:t>02. Quantity</a:t>
              </a:r>
            </a:p>
          </p:txBody>
        </p:sp>
      </p:grpSp>
      <p:grpSp>
        <p:nvGrpSpPr>
          <p:cNvPr id="25" name="Group 24">
            <a:extLst>
              <a:ext uri="{FF2B5EF4-FFF2-40B4-BE49-F238E27FC236}">
                <a16:creationId xmlns:a16="http://schemas.microsoft.com/office/drawing/2014/main" id="{50F886DF-FA5D-4428-82BF-CE3DE0BE8115}"/>
              </a:ext>
            </a:extLst>
          </p:cNvPr>
          <p:cNvGrpSpPr/>
          <p:nvPr/>
        </p:nvGrpSpPr>
        <p:grpSpPr>
          <a:xfrm>
            <a:off x="7465475" y="4465156"/>
            <a:ext cx="3564470" cy="1097521"/>
            <a:chOff x="7653841" y="3276096"/>
            <a:chExt cx="3564470" cy="1097521"/>
          </a:xfrm>
        </p:grpSpPr>
        <p:sp>
          <p:nvSpPr>
            <p:cNvPr id="26" name="TextBox 25">
              <a:extLst>
                <a:ext uri="{FF2B5EF4-FFF2-40B4-BE49-F238E27FC236}">
                  <a16:creationId xmlns:a16="http://schemas.microsoft.com/office/drawing/2014/main" id="{EF657960-B583-4147-BBCA-E831404953AE}"/>
                </a:ext>
              </a:extLst>
            </p:cNvPr>
            <p:cNvSpPr txBox="1"/>
            <p:nvPr/>
          </p:nvSpPr>
          <p:spPr>
            <a:xfrm>
              <a:off x="7653841" y="3710359"/>
              <a:ext cx="3564470" cy="663258"/>
            </a:xfrm>
            <a:prstGeom prst="rect">
              <a:avLst/>
            </a:prstGeom>
            <a:noFill/>
          </p:spPr>
          <p:txBody>
            <a:bodyPr wrap="square" rtlCol="0">
              <a:spAutoFit/>
            </a:bodyPr>
            <a:lstStyle/>
            <a:p>
              <a:pPr>
                <a:lnSpc>
                  <a:spcPct val="120000"/>
                </a:lnSpc>
              </a:pPr>
              <a:r>
                <a:rPr lang="en-US" sz="1050" dirty="0">
                  <a:solidFill>
                    <a:schemeClr val="bg1"/>
                  </a:solidFill>
                  <a:ea typeface="Roboto Slab" pitchFamily="2" charset="0"/>
                  <a:cs typeface="Open Sans Light" panose="020B0306030504020204" pitchFamily="34" charset="0"/>
                </a:rPr>
                <a:t>A wonderful serenity has taken possession of my entire soul, like these sweet mornings of spring which I enjoy with my whole heart. </a:t>
              </a:r>
            </a:p>
          </p:txBody>
        </p:sp>
        <p:sp>
          <p:nvSpPr>
            <p:cNvPr id="27" name="TextBox 26">
              <a:extLst>
                <a:ext uri="{FF2B5EF4-FFF2-40B4-BE49-F238E27FC236}">
                  <a16:creationId xmlns:a16="http://schemas.microsoft.com/office/drawing/2014/main" id="{DF6D4888-98CC-4937-822E-4459346A556C}"/>
                </a:ext>
              </a:extLst>
            </p:cNvPr>
            <p:cNvSpPr txBox="1"/>
            <p:nvPr/>
          </p:nvSpPr>
          <p:spPr>
            <a:xfrm>
              <a:off x="7653841" y="3276096"/>
              <a:ext cx="1731459" cy="3693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2000" dirty="0">
                  <a:solidFill>
                    <a:schemeClr val="bg1"/>
                  </a:solidFill>
                  <a:latin typeface="+mn-lt"/>
                </a:rPr>
                <a:t>03. Price</a:t>
              </a:r>
            </a:p>
          </p:txBody>
        </p:sp>
      </p:grpSp>
    </p:spTree>
    <p:extLst>
      <p:ext uri="{BB962C8B-B14F-4D97-AF65-F5344CB8AC3E}">
        <p14:creationId xmlns:p14="http://schemas.microsoft.com/office/powerpoint/2010/main" val="250041334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10">
            <a:extLst>
              <a:ext uri="{FF2B5EF4-FFF2-40B4-BE49-F238E27FC236}">
                <a16:creationId xmlns:a16="http://schemas.microsoft.com/office/drawing/2014/main" id="{8C9A740B-C6C8-4F7A-9664-9B1261889E01}"/>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7122" r="17122"/>
          <a:stretch>
            <a:fillRect/>
          </a:stretch>
        </p:blipFill>
        <p:spPr/>
      </p:pic>
      <p:pic>
        <p:nvPicPr>
          <p:cNvPr id="22" name="Picture Placeholder 21">
            <a:extLst>
              <a:ext uri="{FF2B5EF4-FFF2-40B4-BE49-F238E27FC236}">
                <a16:creationId xmlns:a16="http://schemas.microsoft.com/office/drawing/2014/main" id="{6C5312B1-271B-414A-86C1-1F8DE0AD25EA}"/>
              </a:ext>
            </a:extLst>
          </p:cNvPr>
          <p:cNvPicPr>
            <a:picLocks noGrp="1" noChangeAspect="1"/>
          </p:cNvPicPr>
          <p:nvPr>
            <p:ph type="pic" sz="quarter" idx="16"/>
          </p:nvPr>
        </p:nvPicPr>
        <p:blipFill>
          <a:blip r:embed="rId3">
            <a:extLst>
              <a:ext uri="{28A0092B-C50C-407E-A947-70E740481C1C}">
                <a14:useLocalDpi xmlns:a14="http://schemas.microsoft.com/office/drawing/2010/main" val="0"/>
              </a:ext>
            </a:extLst>
          </a:blip>
          <a:srcRect l="17106" r="17106"/>
          <a:stretch>
            <a:fillRect/>
          </a:stretch>
        </p:blipFill>
        <p:spPr/>
      </p:pic>
      <p:pic>
        <p:nvPicPr>
          <p:cNvPr id="20" name="Picture Placeholder 19">
            <a:extLst>
              <a:ext uri="{FF2B5EF4-FFF2-40B4-BE49-F238E27FC236}">
                <a16:creationId xmlns:a16="http://schemas.microsoft.com/office/drawing/2014/main" id="{510ED93E-AEE1-48E6-B3FF-CD418585D8B9}"/>
              </a:ext>
            </a:extLst>
          </p:cNvPr>
          <p:cNvPicPr>
            <a:picLocks noGrp="1" noChangeAspect="1"/>
          </p:cNvPicPr>
          <p:nvPr>
            <p:ph type="pic" sz="quarter" idx="15"/>
          </p:nvPr>
        </p:nvPicPr>
        <p:blipFill>
          <a:blip r:embed="rId4">
            <a:extLst>
              <a:ext uri="{28A0092B-C50C-407E-A947-70E740481C1C}">
                <a14:useLocalDpi xmlns:a14="http://schemas.microsoft.com/office/drawing/2010/main" val="0"/>
              </a:ext>
            </a:extLst>
          </a:blip>
          <a:srcRect l="683" r="683"/>
          <a:stretch>
            <a:fillRect/>
          </a:stretch>
        </p:blipFill>
        <p:spPr/>
      </p:pic>
      <p:pic>
        <p:nvPicPr>
          <p:cNvPr id="17" name="Picture Placeholder 16">
            <a:extLst>
              <a:ext uri="{FF2B5EF4-FFF2-40B4-BE49-F238E27FC236}">
                <a16:creationId xmlns:a16="http://schemas.microsoft.com/office/drawing/2014/main" id="{83304644-EA49-4E16-A47E-3A2154F3B19A}"/>
              </a:ext>
            </a:extLst>
          </p:cNvPr>
          <p:cNvPicPr>
            <a:picLocks noGrp="1" noChangeAspect="1"/>
          </p:cNvPicPr>
          <p:nvPr>
            <p:ph type="pic" sz="quarter" idx="14"/>
          </p:nvPr>
        </p:nvPicPr>
        <p:blipFill>
          <a:blip r:embed="rId5">
            <a:extLst>
              <a:ext uri="{28A0092B-C50C-407E-A947-70E740481C1C}">
                <a14:useLocalDpi xmlns:a14="http://schemas.microsoft.com/office/drawing/2010/main" val="0"/>
              </a:ext>
            </a:extLst>
          </a:blip>
          <a:srcRect l="22257" r="22257"/>
          <a:stretch>
            <a:fillRect/>
          </a:stretch>
        </p:blipFill>
        <p:spPr/>
      </p:pic>
      <p:sp>
        <p:nvSpPr>
          <p:cNvPr id="42" name="Rectangle 41">
            <a:extLst>
              <a:ext uri="{FF2B5EF4-FFF2-40B4-BE49-F238E27FC236}">
                <a16:creationId xmlns:a16="http://schemas.microsoft.com/office/drawing/2014/main" id="{E1C59936-57F7-45F6-9943-56D638F92BAA}"/>
              </a:ext>
            </a:extLst>
          </p:cNvPr>
          <p:cNvSpPr/>
          <p:nvPr/>
        </p:nvSpPr>
        <p:spPr>
          <a:xfrm>
            <a:off x="1056968" y="2540247"/>
            <a:ext cx="2406578" cy="2440494"/>
          </a:xfrm>
          <a:prstGeom prst="rect">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45" name="Rectangle 44">
            <a:extLst>
              <a:ext uri="{FF2B5EF4-FFF2-40B4-BE49-F238E27FC236}">
                <a16:creationId xmlns:a16="http://schemas.microsoft.com/office/drawing/2014/main" id="{E072B58C-8132-49D5-96E5-AEB3E1AD8E52}"/>
              </a:ext>
            </a:extLst>
          </p:cNvPr>
          <p:cNvSpPr/>
          <p:nvPr/>
        </p:nvSpPr>
        <p:spPr>
          <a:xfrm>
            <a:off x="3610956" y="2540247"/>
            <a:ext cx="2406578" cy="2440494"/>
          </a:xfrm>
          <a:prstGeom prst="rect">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48" name="Rectangle 47">
            <a:extLst>
              <a:ext uri="{FF2B5EF4-FFF2-40B4-BE49-F238E27FC236}">
                <a16:creationId xmlns:a16="http://schemas.microsoft.com/office/drawing/2014/main" id="{F4431BBB-F154-45E4-B3B1-4C703B52D07B}"/>
              </a:ext>
            </a:extLst>
          </p:cNvPr>
          <p:cNvSpPr/>
          <p:nvPr/>
        </p:nvSpPr>
        <p:spPr>
          <a:xfrm>
            <a:off x="8728454" y="2540247"/>
            <a:ext cx="2406578" cy="2440494"/>
          </a:xfrm>
          <a:prstGeom prst="rect">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51" name="Rectangle 50">
            <a:extLst>
              <a:ext uri="{FF2B5EF4-FFF2-40B4-BE49-F238E27FC236}">
                <a16:creationId xmlns:a16="http://schemas.microsoft.com/office/drawing/2014/main" id="{68061C5F-0565-47F2-BAE8-60436FEE860E}"/>
              </a:ext>
            </a:extLst>
          </p:cNvPr>
          <p:cNvSpPr/>
          <p:nvPr/>
        </p:nvSpPr>
        <p:spPr>
          <a:xfrm>
            <a:off x="6164944" y="2540247"/>
            <a:ext cx="2406578" cy="2440494"/>
          </a:xfrm>
          <a:prstGeom prst="rect">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grpSp>
        <p:nvGrpSpPr>
          <p:cNvPr id="2" name="Group 1">
            <a:extLst>
              <a:ext uri="{FF2B5EF4-FFF2-40B4-BE49-F238E27FC236}">
                <a16:creationId xmlns:a16="http://schemas.microsoft.com/office/drawing/2014/main" id="{F2782E03-7F58-4A84-A655-2CD55C98C6E3}"/>
              </a:ext>
            </a:extLst>
          </p:cNvPr>
          <p:cNvGrpSpPr/>
          <p:nvPr/>
        </p:nvGrpSpPr>
        <p:grpSpPr>
          <a:xfrm>
            <a:off x="3760532" y="671476"/>
            <a:ext cx="4670937" cy="1034694"/>
            <a:chOff x="3760532" y="671476"/>
            <a:chExt cx="4670937" cy="1034694"/>
          </a:xfrm>
        </p:grpSpPr>
        <p:sp>
          <p:nvSpPr>
            <p:cNvPr id="4" name="TextBox 3">
              <a:extLst>
                <a:ext uri="{FF2B5EF4-FFF2-40B4-BE49-F238E27FC236}">
                  <a16:creationId xmlns:a16="http://schemas.microsoft.com/office/drawing/2014/main" id="{80CF0192-3823-45A9-A342-D97F5AAAF03C}"/>
                </a:ext>
              </a:extLst>
            </p:cNvPr>
            <p:cNvSpPr txBox="1"/>
            <p:nvPr/>
          </p:nvSpPr>
          <p:spPr>
            <a:xfrm>
              <a:off x="3760532" y="865658"/>
              <a:ext cx="4670937" cy="646331"/>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gn="ctr">
                <a:lnSpc>
                  <a:spcPct val="90000"/>
                </a:lnSpc>
              </a:pPr>
              <a:r>
                <a:rPr lang="en-US" sz="4000" dirty="0">
                  <a:solidFill>
                    <a:schemeClr val="bg1"/>
                  </a:solidFill>
                  <a:latin typeface="+mn-lt"/>
                </a:rPr>
                <a:t>Our Best Team</a:t>
              </a:r>
            </a:p>
          </p:txBody>
        </p:sp>
        <p:grpSp>
          <p:nvGrpSpPr>
            <p:cNvPr id="5" name="Group 4">
              <a:extLst>
                <a:ext uri="{FF2B5EF4-FFF2-40B4-BE49-F238E27FC236}">
                  <a16:creationId xmlns:a16="http://schemas.microsoft.com/office/drawing/2014/main" id="{AD7F72C8-719E-4E7F-B5CF-7D00F64DCB78}"/>
                </a:ext>
              </a:extLst>
            </p:cNvPr>
            <p:cNvGrpSpPr/>
            <p:nvPr/>
          </p:nvGrpSpPr>
          <p:grpSpPr>
            <a:xfrm>
              <a:off x="4301613" y="671476"/>
              <a:ext cx="3588774" cy="1034694"/>
              <a:chOff x="1900084" y="1063727"/>
              <a:chExt cx="8391832" cy="1034694"/>
            </a:xfrm>
          </p:grpSpPr>
          <p:cxnSp>
            <p:nvCxnSpPr>
              <p:cNvPr id="6" name="Straight Connector 5">
                <a:extLst>
                  <a:ext uri="{FF2B5EF4-FFF2-40B4-BE49-F238E27FC236}">
                    <a16:creationId xmlns:a16="http://schemas.microsoft.com/office/drawing/2014/main" id="{161AF4BD-7119-4425-9817-7C363046037D}"/>
                  </a:ext>
                </a:extLst>
              </p:cNvPr>
              <p:cNvCxnSpPr/>
              <p:nvPr/>
            </p:nvCxnSpPr>
            <p:spPr>
              <a:xfrm>
                <a:off x="1900084" y="1063727"/>
                <a:ext cx="839183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C7A88175-3706-4E7E-A2BC-F2536AA45D1E}"/>
                  </a:ext>
                </a:extLst>
              </p:cNvPr>
              <p:cNvCxnSpPr/>
              <p:nvPr/>
            </p:nvCxnSpPr>
            <p:spPr>
              <a:xfrm>
                <a:off x="1900084" y="2098421"/>
                <a:ext cx="839183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58" name="Group 57">
            <a:extLst>
              <a:ext uri="{FF2B5EF4-FFF2-40B4-BE49-F238E27FC236}">
                <a16:creationId xmlns:a16="http://schemas.microsoft.com/office/drawing/2014/main" id="{1DA74C29-EF78-4B36-B7DD-A1D00E5463FD}"/>
              </a:ext>
            </a:extLst>
          </p:cNvPr>
          <p:cNvGrpSpPr/>
          <p:nvPr/>
        </p:nvGrpSpPr>
        <p:grpSpPr>
          <a:xfrm>
            <a:off x="5267660" y="5451381"/>
            <a:ext cx="1656680" cy="400110"/>
            <a:chOff x="7129180" y="4763607"/>
            <a:chExt cx="1656680" cy="400110"/>
          </a:xfrm>
          <a:effectLst>
            <a:outerShdw blurRad="520700" dist="114300" dir="5400000" sx="82000" sy="82000" algn="t" rotWithShape="0">
              <a:prstClr val="black">
                <a:alpha val="40000"/>
              </a:prstClr>
            </a:outerShdw>
          </a:effectLst>
        </p:grpSpPr>
        <p:sp>
          <p:nvSpPr>
            <p:cNvPr id="59" name="TextBox 58">
              <a:extLst>
                <a:ext uri="{FF2B5EF4-FFF2-40B4-BE49-F238E27FC236}">
                  <a16:creationId xmlns:a16="http://schemas.microsoft.com/office/drawing/2014/main" id="{AD098DBB-9846-49C0-8C34-F4A2F83900FD}"/>
                </a:ext>
              </a:extLst>
            </p:cNvPr>
            <p:cNvSpPr txBox="1"/>
            <p:nvPr/>
          </p:nvSpPr>
          <p:spPr>
            <a:xfrm>
              <a:off x="7129180" y="4763607"/>
              <a:ext cx="1256570" cy="400110"/>
            </a:xfrm>
            <a:prstGeom prst="rect">
              <a:avLst/>
            </a:prstGeom>
            <a:solidFill>
              <a:schemeClr val="bg1"/>
            </a:solidFill>
            <a:ln>
              <a:noFill/>
            </a:ln>
          </p:spPr>
          <p:txBody>
            <a:bodyPr wrap="square" lIns="91440" tIns="91440" rIns="91440" bIns="91440" rtlCol="0" anchor="ctr">
              <a:spAutoFit/>
            </a:bodyPr>
            <a:lstStyle>
              <a:defPPr>
                <a:defRPr lang="en-US"/>
              </a:defPPr>
              <a:lvl1pPr>
                <a:defRPr sz="3200" b="1">
                  <a:latin typeface="Roboto Slab" pitchFamily="2" charset="0"/>
                  <a:ea typeface="Roboto Slab" pitchFamily="2" charset="0"/>
                </a:defRPr>
              </a:lvl1pPr>
            </a:lstStyle>
            <a:p>
              <a:pPr algn="ctr"/>
              <a:r>
                <a:rPr lang="en-US" sz="1400" b="0" dirty="0">
                  <a:solidFill>
                    <a:schemeClr val="tx1">
                      <a:lumMod val="75000"/>
                      <a:lumOff val="25000"/>
                    </a:schemeClr>
                  </a:solidFill>
                  <a:latin typeface="+mn-lt"/>
                </a:rPr>
                <a:t>View all</a:t>
              </a:r>
            </a:p>
          </p:txBody>
        </p:sp>
        <p:sp>
          <p:nvSpPr>
            <p:cNvPr id="60" name="Rectangle 59">
              <a:extLst>
                <a:ext uri="{FF2B5EF4-FFF2-40B4-BE49-F238E27FC236}">
                  <a16:creationId xmlns:a16="http://schemas.microsoft.com/office/drawing/2014/main" id="{7747218C-DEDD-4121-BCCA-3B7D4620260E}"/>
                </a:ext>
              </a:extLst>
            </p:cNvPr>
            <p:cNvSpPr/>
            <p:nvPr/>
          </p:nvSpPr>
          <p:spPr>
            <a:xfrm>
              <a:off x="8385750" y="4763607"/>
              <a:ext cx="400110" cy="40011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61" name="Freeform 4549">
              <a:extLst>
                <a:ext uri="{FF2B5EF4-FFF2-40B4-BE49-F238E27FC236}">
                  <a16:creationId xmlns:a16="http://schemas.microsoft.com/office/drawing/2014/main" id="{D40AE004-DDA5-4F4A-A77B-DED8F51B0DE2}"/>
                </a:ext>
              </a:extLst>
            </p:cNvPr>
            <p:cNvSpPr>
              <a:spLocks/>
            </p:cNvSpPr>
            <p:nvPr/>
          </p:nvSpPr>
          <p:spPr bwMode="auto">
            <a:xfrm>
              <a:off x="8539459" y="4873317"/>
              <a:ext cx="92692" cy="180690"/>
            </a:xfrm>
            <a:custGeom>
              <a:avLst/>
              <a:gdLst>
                <a:gd name="T0" fmla="*/ 106 w 107"/>
                <a:gd name="T1" fmla="*/ 101 h 208"/>
                <a:gd name="T2" fmla="*/ 7 w 107"/>
                <a:gd name="T3" fmla="*/ 1 h 208"/>
                <a:gd name="T4" fmla="*/ 1 w 107"/>
                <a:gd name="T5" fmla="*/ 1 h 208"/>
                <a:gd name="T6" fmla="*/ 1 w 107"/>
                <a:gd name="T7" fmla="*/ 7 h 208"/>
                <a:gd name="T8" fmla="*/ 98 w 107"/>
                <a:gd name="T9" fmla="*/ 104 h 208"/>
                <a:gd name="T10" fmla="*/ 1 w 107"/>
                <a:gd name="T11" fmla="*/ 201 h 208"/>
                <a:gd name="T12" fmla="*/ 1 w 107"/>
                <a:gd name="T13" fmla="*/ 206 h 208"/>
                <a:gd name="T14" fmla="*/ 4 w 107"/>
                <a:gd name="T15" fmla="*/ 208 h 208"/>
                <a:gd name="T16" fmla="*/ 7 w 107"/>
                <a:gd name="T17" fmla="*/ 206 h 208"/>
                <a:gd name="T18" fmla="*/ 106 w 107"/>
                <a:gd name="T19" fmla="*/ 107 h 208"/>
                <a:gd name="T20" fmla="*/ 107 w 107"/>
                <a:gd name="T21" fmla="*/ 104 h 208"/>
                <a:gd name="T22" fmla="*/ 106 w 107"/>
                <a:gd name="T23" fmla="*/ 10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208">
                  <a:moveTo>
                    <a:pt x="106" y="101"/>
                  </a:moveTo>
                  <a:cubicBezTo>
                    <a:pt x="7" y="1"/>
                    <a:pt x="7" y="1"/>
                    <a:pt x="7" y="1"/>
                  </a:cubicBezTo>
                  <a:cubicBezTo>
                    <a:pt x="5" y="0"/>
                    <a:pt x="3" y="0"/>
                    <a:pt x="1" y="1"/>
                  </a:cubicBezTo>
                  <a:cubicBezTo>
                    <a:pt x="0" y="3"/>
                    <a:pt x="0" y="5"/>
                    <a:pt x="1" y="7"/>
                  </a:cubicBezTo>
                  <a:cubicBezTo>
                    <a:pt x="98" y="104"/>
                    <a:pt x="98" y="104"/>
                    <a:pt x="98" y="104"/>
                  </a:cubicBezTo>
                  <a:cubicBezTo>
                    <a:pt x="1" y="201"/>
                    <a:pt x="1" y="201"/>
                    <a:pt x="1" y="201"/>
                  </a:cubicBezTo>
                  <a:cubicBezTo>
                    <a:pt x="0" y="202"/>
                    <a:pt x="0" y="205"/>
                    <a:pt x="1" y="206"/>
                  </a:cubicBezTo>
                  <a:cubicBezTo>
                    <a:pt x="2" y="207"/>
                    <a:pt x="3" y="208"/>
                    <a:pt x="4" y="208"/>
                  </a:cubicBezTo>
                  <a:cubicBezTo>
                    <a:pt x="5" y="208"/>
                    <a:pt x="6" y="207"/>
                    <a:pt x="7" y="206"/>
                  </a:cubicBezTo>
                  <a:cubicBezTo>
                    <a:pt x="106" y="107"/>
                    <a:pt x="106" y="107"/>
                    <a:pt x="106" y="107"/>
                  </a:cubicBezTo>
                  <a:cubicBezTo>
                    <a:pt x="107" y="106"/>
                    <a:pt x="107" y="105"/>
                    <a:pt x="107" y="104"/>
                  </a:cubicBezTo>
                  <a:cubicBezTo>
                    <a:pt x="107" y="103"/>
                    <a:pt x="107" y="102"/>
                    <a:pt x="106" y="10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b="1"/>
            </a:p>
          </p:txBody>
        </p:sp>
      </p:grpSp>
      <p:grpSp>
        <p:nvGrpSpPr>
          <p:cNvPr id="3" name="Group 2">
            <a:extLst>
              <a:ext uri="{FF2B5EF4-FFF2-40B4-BE49-F238E27FC236}">
                <a16:creationId xmlns:a16="http://schemas.microsoft.com/office/drawing/2014/main" id="{232C7B04-94DF-41D4-8AF9-F24AA41E67D3}"/>
              </a:ext>
            </a:extLst>
          </p:cNvPr>
          <p:cNvGrpSpPr/>
          <p:nvPr/>
        </p:nvGrpSpPr>
        <p:grpSpPr>
          <a:xfrm>
            <a:off x="1314972" y="4264526"/>
            <a:ext cx="1758455" cy="485981"/>
            <a:chOff x="1314972" y="4264526"/>
            <a:chExt cx="1758455" cy="485981"/>
          </a:xfrm>
        </p:grpSpPr>
        <p:sp>
          <p:nvSpPr>
            <p:cNvPr id="43" name="TextBox 42">
              <a:extLst>
                <a:ext uri="{FF2B5EF4-FFF2-40B4-BE49-F238E27FC236}">
                  <a16:creationId xmlns:a16="http://schemas.microsoft.com/office/drawing/2014/main" id="{F0681AB5-B090-4BF2-92D6-456FC389B21B}"/>
                </a:ext>
              </a:extLst>
            </p:cNvPr>
            <p:cNvSpPr txBox="1"/>
            <p:nvPr/>
          </p:nvSpPr>
          <p:spPr>
            <a:xfrm>
              <a:off x="1314973" y="4264526"/>
              <a:ext cx="1758454" cy="2862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400" dirty="0">
                  <a:solidFill>
                    <a:schemeClr val="bg1"/>
                  </a:solidFill>
                  <a:latin typeface="+mn-lt"/>
                </a:rPr>
                <a:t>Ottilia Agnetha</a:t>
              </a:r>
            </a:p>
          </p:txBody>
        </p:sp>
        <p:sp>
          <p:nvSpPr>
            <p:cNvPr id="44" name="TextBox 43">
              <a:extLst>
                <a:ext uri="{FF2B5EF4-FFF2-40B4-BE49-F238E27FC236}">
                  <a16:creationId xmlns:a16="http://schemas.microsoft.com/office/drawing/2014/main" id="{7D3292BA-3B46-47CE-A1A4-04D18341CD02}"/>
                </a:ext>
              </a:extLst>
            </p:cNvPr>
            <p:cNvSpPr txBox="1"/>
            <p:nvPr/>
          </p:nvSpPr>
          <p:spPr>
            <a:xfrm>
              <a:off x="1314972" y="4505825"/>
              <a:ext cx="1607871" cy="24468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1100" dirty="0">
                  <a:solidFill>
                    <a:schemeClr val="bg1"/>
                  </a:solidFill>
                  <a:latin typeface="+mn-lt"/>
                </a:rPr>
                <a:t>CO Founder</a:t>
              </a:r>
            </a:p>
          </p:txBody>
        </p:sp>
      </p:grpSp>
      <p:grpSp>
        <p:nvGrpSpPr>
          <p:cNvPr id="8" name="Group 7">
            <a:extLst>
              <a:ext uri="{FF2B5EF4-FFF2-40B4-BE49-F238E27FC236}">
                <a16:creationId xmlns:a16="http://schemas.microsoft.com/office/drawing/2014/main" id="{65C102E4-66A9-4362-B3F2-4D0064B0C89F}"/>
              </a:ext>
            </a:extLst>
          </p:cNvPr>
          <p:cNvGrpSpPr/>
          <p:nvPr/>
        </p:nvGrpSpPr>
        <p:grpSpPr>
          <a:xfrm>
            <a:off x="3868960" y="4264526"/>
            <a:ext cx="1758455" cy="485981"/>
            <a:chOff x="3868960" y="4264526"/>
            <a:chExt cx="1758455" cy="485981"/>
          </a:xfrm>
        </p:grpSpPr>
        <p:sp>
          <p:nvSpPr>
            <p:cNvPr id="46" name="TextBox 45">
              <a:extLst>
                <a:ext uri="{FF2B5EF4-FFF2-40B4-BE49-F238E27FC236}">
                  <a16:creationId xmlns:a16="http://schemas.microsoft.com/office/drawing/2014/main" id="{FE9F52A3-09DF-4252-9EDC-EF64820C52DB}"/>
                </a:ext>
              </a:extLst>
            </p:cNvPr>
            <p:cNvSpPr txBox="1"/>
            <p:nvPr/>
          </p:nvSpPr>
          <p:spPr>
            <a:xfrm>
              <a:off x="3868961" y="4264526"/>
              <a:ext cx="1758454" cy="286232"/>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400" dirty="0">
                  <a:solidFill>
                    <a:schemeClr val="bg1"/>
                  </a:solidFill>
                  <a:latin typeface="+mn-lt"/>
                </a:rPr>
                <a:t>Lilly Hanna</a:t>
              </a:r>
            </a:p>
          </p:txBody>
        </p:sp>
        <p:sp>
          <p:nvSpPr>
            <p:cNvPr id="47" name="TextBox 46">
              <a:extLst>
                <a:ext uri="{FF2B5EF4-FFF2-40B4-BE49-F238E27FC236}">
                  <a16:creationId xmlns:a16="http://schemas.microsoft.com/office/drawing/2014/main" id="{A9AA329C-D239-497A-B04B-E8E92424B535}"/>
                </a:ext>
              </a:extLst>
            </p:cNvPr>
            <p:cNvSpPr txBox="1"/>
            <p:nvPr/>
          </p:nvSpPr>
          <p:spPr>
            <a:xfrm>
              <a:off x="3868960" y="4505825"/>
              <a:ext cx="1607871" cy="24468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1100" dirty="0">
                  <a:solidFill>
                    <a:schemeClr val="bg1"/>
                  </a:solidFill>
                  <a:latin typeface="+mn-lt"/>
                </a:rPr>
                <a:t>Manager</a:t>
              </a:r>
            </a:p>
          </p:txBody>
        </p:sp>
      </p:grpSp>
      <p:grpSp>
        <p:nvGrpSpPr>
          <p:cNvPr id="14" name="Group 13">
            <a:extLst>
              <a:ext uri="{FF2B5EF4-FFF2-40B4-BE49-F238E27FC236}">
                <a16:creationId xmlns:a16="http://schemas.microsoft.com/office/drawing/2014/main" id="{7BB7F35C-8556-43E8-AB9F-472AED53E236}"/>
              </a:ext>
            </a:extLst>
          </p:cNvPr>
          <p:cNvGrpSpPr/>
          <p:nvPr/>
        </p:nvGrpSpPr>
        <p:grpSpPr>
          <a:xfrm>
            <a:off x="8986458" y="4068831"/>
            <a:ext cx="1758455" cy="681676"/>
            <a:chOff x="8986458" y="4068831"/>
            <a:chExt cx="1758455" cy="681676"/>
          </a:xfrm>
        </p:grpSpPr>
        <p:sp>
          <p:nvSpPr>
            <p:cNvPr id="49" name="TextBox 48">
              <a:extLst>
                <a:ext uri="{FF2B5EF4-FFF2-40B4-BE49-F238E27FC236}">
                  <a16:creationId xmlns:a16="http://schemas.microsoft.com/office/drawing/2014/main" id="{B43FB49A-41BF-4A38-82A8-5E51E51394F2}"/>
                </a:ext>
              </a:extLst>
            </p:cNvPr>
            <p:cNvSpPr txBox="1"/>
            <p:nvPr/>
          </p:nvSpPr>
          <p:spPr>
            <a:xfrm>
              <a:off x="8986459" y="4068831"/>
              <a:ext cx="1758454" cy="481927"/>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400" dirty="0">
                  <a:solidFill>
                    <a:schemeClr val="bg1"/>
                  </a:solidFill>
                  <a:latin typeface="+mn-lt"/>
                </a:rPr>
                <a:t>Agneta Katharina</a:t>
              </a:r>
            </a:p>
          </p:txBody>
        </p:sp>
        <p:sp>
          <p:nvSpPr>
            <p:cNvPr id="50" name="TextBox 49">
              <a:extLst>
                <a:ext uri="{FF2B5EF4-FFF2-40B4-BE49-F238E27FC236}">
                  <a16:creationId xmlns:a16="http://schemas.microsoft.com/office/drawing/2014/main" id="{5FCDA836-DAF5-43F1-9DC5-B6C8AF6E077C}"/>
                </a:ext>
              </a:extLst>
            </p:cNvPr>
            <p:cNvSpPr txBox="1"/>
            <p:nvPr/>
          </p:nvSpPr>
          <p:spPr>
            <a:xfrm>
              <a:off x="8986458" y="4505825"/>
              <a:ext cx="1607871" cy="24468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1100" dirty="0">
                  <a:solidFill>
                    <a:schemeClr val="bg1"/>
                  </a:solidFill>
                  <a:latin typeface="+mn-lt"/>
                </a:rPr>
                <a:t>Marketing</a:t>
              </a:r>
            </a:p>
          </p:txBody>
        </p:sp>
      </p:grpSp>
      <p:grpSp>
        <p:nvGrpSpPr>
          <p:cNvPr id="13" name="Group 12">
            <a:extLst>
              <a:ext uri="{FF2B5EF4-FFF2-40B4-BE49-F238E27FC236}">
                <a16:creationId xmlns:a16="http://schemas.microsoft.com/office/drawing/2014/main" id="{EE642DE3-8152-49CF-BB13-5FD2E94CD5E7}"/>
              </a:ext>
            </a:extLst>
          </p:cNvPr>
          <p:cNvGrpSpPr/>
          <p:nvPr/>
        </p:nvGrpSpPr>
        <p:grpSpPr>
          <a:xfrm>
            <a:off x="6422948" y="4068831"/>
            <a:ext cx="1758455" cy="681676"/>
            <a:chOff x="6422948" y="4068831"/>
            <a:chExt cx="1758455" cy="681676"/>
          </a:xfrm>
        </p:grpSpPr>
        <p:sp>
          <p:nvSpPr>
            <p:cNvPr id="52" name="TextBox 51">
              <a:extLst>
                <a:ext uri="{FF2B5EF4-FFF2-40B4-BE49-F238E27FC236}">
                  <a16:creationId xmlns:a16="http://schemas.microsoft.com/office/drawing/2014/main" id="{48551876-CC18-4AA1-86D8-D06392A46EDD}"/>
                </a:ext>
              </a:extLst>
            </p:cNvPr>
            <p:cNvSpPr txBox="1"/>
            <p:nvPr/>
          </p:nvSpPr>
          <p:spPr>
            <a:xfrm>
              <a:off x="6422949" y="4068831"/>
              <a:ext cx="1758454" cy="481927"/>
            </a:xfrm>
            <a:prstGeom prst="rect">
              <a:avLst/>
            </a:prstGeom>
            <a:noFill/>
          </p:spPr>
          <p:txBody>
            <a:bodyPr wrap="square" rtlCol="0" anchor="b">
              <a:spAutoFit/>
            </a:bodyPr>
            <a:lstStyle>
              <a:defPPr>
                <a:defRPr lang="en-US"/>
              </a:defPPr>
              <a:lvl1pPr>
                <a:defRPr sz="3200" b="1">
                  <a:latin typeface="Roboto Slab" pitchFamily="2" charset="0"/>
                  <a:ea typeface="Roboto Slab" pitchFamily="2" charset="0"/>
                </a:defRPr>
              </a:lvl1pPr>
            </a:lstStyle>
            <a:p>
              <a:pPr>
                <a:lnSpc>
                  <a:spcPct val="90000"/>
                </a:lnSpc>
              </a:pPr>
              <a:r>
                <a:rPr lang="en-US" sz="1400" dirty="0" err="1">
                  <a:solidFill>
                    <a:schemeClr val="bg1"/>
                  </a:solidFill>
                  <a:latin typeface="+mn-lt"/>
                </a:rPr>
                <a:t>Lench</a:t>
              </a:r>
              <a:r>
                <a:rPr lang="en-US" sz="1400" dirty="0">
                  <a:solidFill>
                    <a:schemeClr val="bg1"/>
                  </a:solidFill>
                  <a:latin typeface="+mn-lt"/>
                </a:rPr>
                <a:t> </a:t>
              </a:r>
              <a:r>
                <a:rPr lang="en-US" sz="1400" dirty="0" err="1">
                  <a:solidFill>
                    <a:schemeClr val="bg1"/>
                  </a:solidFill>
                  <a:latin typeface="+mn-lt"/>
                </a:rPr>
                <a:t>Aleksandër</a:t>
              </a:r>
              <a:endParaRPr lang="en-US" sz="1400" dirty="0">
                <a:solidFill>
                  <a:schemeClr val="bg1"/>
                </a:solidFill>
                <a:latin typeface="+mn-lt"/>
              </a:endParaRPr>
            </a:p>
          </p:txBody>
        </p:sp>
        <p:sp>
          <p:nvSpPr>
            <p:cNvPr id="53" name="TextBox 52">
              <a:extLst>
                <a:ext uri="{FF2B5EF4-FFF2-40B4-BE49-F238E27FC236}">
                  <a16:creationId xmlns:a16="http://schemas.microsoft.com/office/drawing/2014/main" id="{DFFA9424-A01A-4872-A1CA-655BC50B5136}"/>
                </a:ext>
              </a:extLst>
            </p:cNvPr>
            <p:cNvSpPr txBox="1"/>
            <p:nvPr/>
          </p:nvSpPr>
          <p:spPr>
            <a:xfrm>
              <a:off x="6422948" y="4505825"/>
              <a:ext cx="1607871" cy="244682"/>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1100" dirty="0">
                  <a:solidFill>
                    <a:schemeClr val="bg1"/>
                  </a:solidFill>
                  <a:latin typeface="+mn-lt"/>
                </a:rPr>
                <a:t>Designer</a:t>
              </a:r>
            </a:p>
          </p:txBody>
        </p:sp>
      </p:grpSp>
    </p:spTree>
    <p:extLst>
      <p:ext uri="{BB962C8B-B14F-4D97-AF65-F5344CB8AC3E}">
        <p14:creationId xmlns:p14="http://schemas.microsoft.com/office/powerpoint/2010/main" val="63347391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1D4CAEA-BB4A-48C5-BD88-069F0BC5EFF1}"/>
              </a:ext>
            </a:extLst>
          </p:cNvPr>
          <p:cNvGrpSpPr/>
          <p:nvPr/>
        </p:nvGrpSpPr>
        <p:grpSpPr>
          <a:xfrm>
            <a:off x="687396" y="1638011"/>
            <a:ext cx="4032087" cy="1607713"/>
            <a:chOff x="687396" y="1282971"/>
            <a:chExt cx="4032087" cy="1607713"/>
          </a:xfrm>
        </p:grpSpPr>
        <p:sp>
          <p:nvSpPr>
            <p:cNvPr id="8" name="TextBox 7">
              <a:extLst>
                <a:ext uri="{FF2B5EF4-FFF2-40B4-BE49-F238E27FC236}">
                  <a16:creationId xmlns:a16="http://schemas.microsoft.com/office/drawing/2014/main" id="{D582FA3A-8E14-46CC-91AC-DF62DAC8BB74}"/>
                </a:ext>
              </a:extLst>
            </p:cNvPr>
            <p:cNvSpPr txBox="1"/>
            <p:nvPr/>
          </p:nvSpPr>
          <p:spPr>
            <a:xfrm>
              <a:off x="687396" y="1486663"/>
              <a:ext cx="4032087" cy="1200329"/>
            </a:xfrm>
            <a:prstGeom prst="rect">
              <a:avLst/>
            </a:prstGeom>
            <a:noFill/>
          </p:spPr>
          <p:txBody>
            <a:bodyPr wrap="square" rtlCol="0" anchor="t">
              <a:spAutoFit/>
            </a:bodyPr>
            <a:lstStyle>
              <a:defPPr>
                <a:defRPr lang="en-US"/>
              </a:defPPr>
              <a:lvl1pPr>
                <a:defRPr sz="3200" b="1">
                  <a:latin typeface="Roboto Slab" pitchFamily="2" charset="0"/>
                  <a:ea typeface="Roboto Slab" pitchFamily="2" charset="0"/>
                </a:defRPr>
              </a:lvl1pPr>
            </a:lstStyle>
            <a:p>
              <a:pPr>
                <a:lnSpc>
                  <a:spcPct val="90000"/>
                </a:lnSpc>
              </a:pPr>
              <a:r>
                <a:rPr lang="en-US" sz="4000" dirty="0">
                  <a:solidFill>
                    <a:schemeClr val="tx1">
                      <a:lumMod val="75000"/>
                      <a:lumOff val="25000"/>
                    </a:schemeClr>
                  </a:solidFill>
                </a:rPr>
                <a:t>Our Adventures</a:t>
              </a:r>
            </a:p>
            <a:p>
              <a:pPr>
                <a:lnSpc>
                  <a:spcPct val="90000"/>
                </a:lnSpc>
              </a:pPr>
              <a:r>
                <a:rPr lang="en-US" sz="4000" dirty="0">
                  <a:solidFill>
                    <a:schemeClr val="tx1">
                      <a:lumMod val="75000"/>
                      <a:lumOff val="25000"/>
                    </a:schemeClr>
                  </a:solidFill>
                </a:rPr>
                <a:t>Gallery</a:t>
              </a:r>
            </a:p>
          </p:txBody>
        </p:sp>
        <p:grpSp>
          <p:nvGrpSpPr>
            <p:cNvPr id="2" name="Group 1">
              <a:extLst>
                <a:ext uri="{FF2B5EF4-FFF2-40B4-BE49-F238E27FC236}">
                  <a16:creationId xmlns:a16="http://schemas.microsoft.com/office/drawing/2014/main" id="{6B04D6DA-4AE6-4AE4-8F2D-81E58A091B89}"/>
                </a:ext>
              </a:extLst>
            </p:cNvPr>
            <p:cNvGrpSpPr/>
            <p:nvPr/>
          </p:nvGrpSpPr>
          <p:grpSpPr>
            <a:xfrm>
              <a:off x="702145" y="1282971"/>
              <a:ext cx="4017338" cy="1607713"/>
              <a:chOff x="702145" y="1282971"/>
              <a:chExt cx="3688484" cy="2079523"/>
            </a:xfrm>
          </p:grpSpPr>
          <p:cxnSp>
            <p:nvCxnSpPr>
              <p:cNvPr id="9" name="Straight Connector 8">
                <a:extLst>
                  <a:ext uri="{FF2B5EF4-FFF2-40B4-BE49-F238E27FC236}">
                    <a16:creationId xmlns:a16="http://schemas.microsoft.com/office/drawing/2014/main" id="{0E0B1F0E-66FF-4D0E-9E71-4A0E8F3CB990}"/>
                  </a:ext>
                </a:extLst>
              </p:cNvPr>
              <p:cNvCxnSpPr/>
              <p:nvPr/>
            </p:nvCxnSpPr>
            <p:spPr>
              <a:xfrm>
                <a:off x="702145" y="1282971"/>
                <a:ext cx="368848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420444CF-D565-4201-97D9-ED78C5B0B5E9}"/>
                  </a:ext>
                </a:extLst>
              </p:cNvPr>
              <p:cNvCxnSpPr/>
              <p:nvPr/>
            </p:nvCxnSpPr>
            <p:spPr>
              <a:xfrm>
                <a:off x="702145" y="3362494"/>
                <a:ext cx="3688484" cy="0"/>
              </a:xfrm>
              <a:prstGeom prst="line">
                <a:avLst/>
              </a:prstGeom>
            </p:spPr>
            <p:style>
              <a:lnRef idx="1">
                <a:schemeClr val="accent1"/>
              </a:lnRef>
              <a:fillRef idx="0">
                <a:schemeClr val="accent1"/>
              </a:fillRef>
              <a:effectRef idx="0">
                <a:schemeClr val="accent1"/>
              </a:effectRef>
              <a:fontRef idx="minor">
                <a:schemeClr val="tx1"/>
              </a:fontRef>
            </p:style>
          </p:cxnSp>
        </p:grpSp>
      </p:grpSp>
      <p:pic>
        <p:nvPicPr>
          <p:cNvPr id="5" name="Picture Placeholder 4">
            <a:extLst>
              <a:ext uri="{FF2B5EF4-FFF2-40B4-BE49-F238E27FC236}">
                <a16:creationId xmlns:a16="http://schemas.microsoft.com/office/drawing/2014/main" id="{C85690D2-2261-4396-8B4C-885F7118CB57}"/>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6667" r="16667"/>
          <a:stretch>
            <a:fillRect/>
          </a:stretch>
        </p:blipFill>
        <p:spPr/>
      </p:pic>
      <p:pic>
        <p:nvPicPr>
          <p:cNvPr id="7" name="Picture Placeholder 6">
            <a:extLst>
              <a:ext uri="{FF2B5EF4-FFF2-40B4-BE49-F238E27FC236}">
                <a16:creationId xmlns:a16="http://schemas.microsoft.com/office/drawing/2014/main" id="{EB5AA206-258B-45D1-81A1-971FEC7F71A1}"/>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t="12519" b="12519"/>
          <a:stretch>
            <a:fillRect/>
          </a:stretch>
        </p:blipFill>
        <p:spPr/>
      </p:pic>
      <p:pic>
        <p:nvPicPr>
          <p:cNvPr id="21" name="Picture Placeholder 20">
            <a:extLst>
              <a:ext uri="{FF2B5EF4-FFF2-40B4-BE49-F238E27FC236}">
                <a16:creationId xmlns:a16="http://schemas.microsoft.com/office/drawing/2014/main" id="{F1FC8234-FEAE-4DF6-9D2D-6F0EAF20EDF3}"/>
              </a:ext>
            </a:extLst>
          </p:cNvPr>
          <p:cNvPicPr>
            <a:picLocks noGrp="1" noChangeAspect="1"/>
          </p:cNvPicPr>
          <p:nvPr>
            <p:ph type="pic" sz="quarter" idx="17"/>
          </p:nvPr>
        </p:nvPicPr>
        <p:blipFill>
          <a:blip r:embed="rId4">
            <a:extLst>
              <a:ext uri="{28A0092B-C50C-407E-A947-70E740481C1C}">
                <a14:useLocalDpi xmlns:a14="http://schemas.microsoft.com/office/drawing/2010/main" val="0"/>
              </a:ext>
            </a:extLst>
          </a:blip>
          <a:srcRect t="9184" b="9184"/>
          <a:stretch>
            <a:fillRect/>
          </a:stretch>
        </p:blipFill>
        <p:spPr/>
      </p:pic>
      <p:pic>
        <p:nvPicPr>
          <p:cNvPr id="19" name="Picture Placeholder 18">
            <a:extLst>
              <a:ext uri="{FF2B5EF4-FFF2-40B4-BE49-F238E27FC236}">
                <a16:creationId xmlns:a16="http://schemas.microsoft.com/office/drawing/2014/main" id="{7650B3F2-3637-4173-BE2C-EB8EF523CBBB}"/>
              </a:ext>
            </a:extLst>
          </p:cNvPr>
          <p:cNvPicPr>
            <a:picLocks noGrp="1" noChangeAspect="1"/>
          </p:cNvPicPr>
          <p:nvPr>
            <p:ph type="pic" sz="quarter" idx="16"/>
          </p:nvPr>
        </p:nvPicPr>
        <p:blipFill>
          <a:blip r:embed="rId5">
            <a:extLst>
              <a:ext uri="{28A0092B-C50C-407E-A947-70E740481C1C}">
                <a14:useLocalDpi xmlns:a14="http://schemas.microsoft.com/office/drawing/2010/main" val="0"/>
              </a:ext>
            </a:extLst>
          </a:blip>
          <a:srcRect l="16692" r="16692"/>
          <a:stretch>
            <a:fillRect/>
          </a:stretch>
        </p:blipFill>
        <p:spPr/>
      </p:pic>
      <p:pic>
        <p:nvPicPr>
          <p:cNvPr id="17" name="Picture Placeholder 16">
            <a:extLst>
              <a:ext uri="{FF2B5EF4-FFF2-40B4-BE49-F238E27FC236}">
                <a16:creationId xmlns:a16="http://schemas.microsoft.com/office/drawing/2014/main" id="{46F17443-D91B-4832-8BE5-BDFCD1F7F266}"/>
              </a:ext>
            </a:extLst>
          </p:cNvPr>
          <p:cNvPicPr>
            <a:picLocks noGrp="1" noChangeAspect="1"/>
          </p:cNvPicPr>
          <p:nvPr>
            <p:ph type="pic" sz="quarter" idx="15"/>
          </p:nvPr>
        </p:nvPicPr>
        <p:blipFill>
          <a:blip r:embed="rId6">
            <a:extLst>
              <a:ext uri="{28A0092B-C50C-407E-A947-70E740481C1C}">
                <a14:useLocalDpi xmlns:a14="http://schemas.microsoft.com/office/drawing/2010/main" val="0"/>
              </a:ext>
            </a:extLst>
          </a:blip>
          <a:srcRect t="12472" b="12472"/>
          <a:stretch>
            <a:fillRect/>
          </a:stretch>
        </p:blipFill>
        <p:spPr/>
      </p:pic>
    </p:spTree>
    <p:extLst>
      <p:ext uri="{BB962C8B-B14F-4D97-AF65-F5344CB8AC3E}">
        <p14:creationId xmlns:p14="http://schemas.microsoft.com/office/powerpoint/2010/main" val="665791210"/>
      </p:ext>
    </p:extLst>
  </p:cSld>
  <p:clrMapOvr>
    <a:masterClrMapping/>
  </p:clrMapOvr>
</p:sld>
</file>

<file path=ppt/theme/theme1.xml><?xml version="1.0" encoding="utf-8"?>
<a:theme xmlns:a="http://schemas.openxmlformats.org/drawingml/2006/main" name="Office Theme">
  <a:themeElements>
    <a:clrScheme name="Slidehelper - 125">
      <a:dk1>
        <a:sysClr val="windowText" lastClr="000000"/>
      </a:dk1>
      <a:lt1>
        <a:sysClr val="window" lastClr="FFFFFF"/>
      </a:lt1>
      <a:dk2>
        <a:srgbClr val="323232"/>
      </a:dk2>
      <a:lt2>
        <a:srgbClr val="E3DED1"/>
      </a:lt2>
      <a:accent1>
        <a:srgbClr val="3A86FF"/>
      </a:accent1>
      <a:accent2>
        <a:srgbClr val="8338EC"/>
      </a:accent2>
      <a:accent3>
        <a:srgbClr val="FF006E"/>
      </a:accent3>
      <a:accent4>
        <a:srgbClr val="FB5607"/>
      </a:accent4>
      <a:accent5>
        <a:srgbClr val="FFBE0B"/>
      </a:accent5>
      <a:accent6>
        <a:srgbClr val="EFECCA"/>
      </a:accent6>
      <a:hlink>
        <a:srgbClr val="3A86FF"/>
      </a:hlink>
      <a:folHlink>
        <a:srgbClr val="8338EC"/>
      </a:folHlink>
    </a:clrScheme>
    <a:fontScheme name="Custom 6">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207</TotalTime>
  <Words>1473</Words>
  <Application>Microsoft Office PowerPoint</Application>
  <PresentationFormat>Widescreen</PresentationFormat>
  <Paragraphs>202</Paragraphs>
  <Slides>25</Slides>
  <Notes>1</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25</vt:i4>
      </vt:variant>
    </vt:vector>
  </HeadingPairs>
  <TitlesOfParts>
    <vt:vector size="30" baseType="lpstr">
      <vt:lpstr>Arial</vt:lpstr>
      <vt:lpstr>Calibri</vt:lpstr>
      <vt:lpstr>Poppins</vt:lpstr>
      <vt:lpstr>Roboto Slab</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Partha Pratim Chanda</dc:creator>
  <cp:lastModifiedBy>Partha Pratim Chanda</cp:lastModifiedBy>
  <cp:revision>21</cp:revision>
  <dcterms:created xsi:type="dcterms:W3CDTF">2021-02-09T15:50:15Z</dcterms:created>
  <dcterms:modified xsi:type="dcterms:W3CDTF">2021-02-10T15:10:45Z</dcterms:modified>
</cp:coreProperties>
</file>